
<file path=[Content_Types].xml><?xml version="1.0" encoding="utf-8"?>
<Types xmlns="http://schemas.openxmlformats.org/package/2006/content-types">
  <Default Extension="png" ContentType="image/png"/>
  <Default Extension="emf" ContentType="image/x-emf"/>
  <Default Extension="rels" ContentType="application/vnd.openxmlformats-package.relationships+xml"/>
  <Default Extension="xml" ContentType="application/xml"/>
  <Default Extension="fntdata" ContentType="application/x-fontdata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ppt/notesSlides/notesSlide36.xml" ContentType="application/vnd.openxmlformats-officedocument.presentationml.notesSlide+xml"/>
  <Override PartName="/ppt/notesSlides/notesSlide37.xml" ContentType="application/vnd.openxmlformats-officedocument.presentationml.notesSlide+xml"/>
  <Override PartName="/ppt/notesSlides/notesSlide38.xml" ContentType="application/vnd.openxmlformats-officedocument.presentationml.notesSlide+xml"/>
  <Override PartName="/ppt/notesSlides/notesSlide39.xml" ContentType="application/vnd.openxmlformats-officedocument.presentationml.notesSlide+xml"/>
  <Override PartName="/ppt/notesSlides/notesSlide40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trictFirstAndLastChars="0" embedTrueTypeFonts="1" saveSubsetFonts="1" autoCompressPictures="0">
  <p:sldMasterIdLst>
    <p:sldMasterId id="2147483686" r:id="rId1"/>
  </p:sldMasterIdLst>
  <p:notesMasterIdLst>
    <p:notesMasterId r:id="rId42"/>
  </p:notesMasterIdLst>
  <p:sldIdLst>
    <p:sldId id="256" r:id="rId2"/>
    <p:sldId id="257" r:id="rId3"/>
    <p:sldId id="258" r:id="rId4"/>
    <p:sldId id="259" r:id="rId5"/>
    <p:sldId id="260" r:id="rId6"/>
    <p:sldId id="261" r:id="rId7"/>
    <p:sldId id="262" r:id="rId8"/>
    <p:sldId id="263" r:id="rId9"/>
    <p:sldId id="264" r:id="rId10"/>
    <p:sldId id="265" r:id="rId11"/>
    <p:sldId id="266" r:id="rId12"/>
    <p:sldId id="267" r:id="rId13"/>
    <p:sldId id="268" r:id="rId14"/>
    <p:sldId id="269" r:id="rId15"/>
    <p:sldId id="271" r:id="rId16"/>
    <p:sldId id="272" r:id="rId17"/>
    <p:sldId id="273" r:id="rId18"/>
    <p:sldId id="274" r:id="rId19"/>
    <p:sldId id="275" r:id="rId20"/>
    <p:sldId id="303" r:id="rId21"/>
    <p:sldId id="276" r:id="rId22"/>
    <p:sldId id="277" r:id="rId23"/>
    <p:sldId id="278" r:id="rId24"/>
    <p:sldId id="302" r:id="rId25"/>
    <p:sldId id="279" r:id="rId26"/>
    <p:sldId id="280" r:id="rId27"/>
    <p:sldId id="281" r:id="rId28"/>
    <p:sldId id="282" r:id="rId29"/>
    <p:sldId id="304" r:id="rId30"/>
    <p:sldId id="305" r:id="rId31"/>
    <p:sldId id="306" r:id="rId32"/>
    <p:sldId id="308" r:id="rId33"/>
    <p:sldId id="309" r:id="rId34"/>
    <p:sldId id="310" r:id="rId35"/>
    <p:sldId id="311" r:id="rId36"/>
    <p:sldId id="312" r:id="rId37"/>
    <p:sldId id="313" r:id="rId38"/>
    <p:sldId id="314" r:id="rId39"/>
    <p:sldId id="315" r:id="rId40"/>
    <p:sldId id="317" r:id="rId41"/>
  </p:sldIdLst>
  <p:sldSz cx="9144000" cy="5143500" type="screen16x9"/>
  <p:notesSz cx="6858000" cy="9144000"/>
  <p:embeddedFontLst>
    <p:embeddedFont>
      <p:font typeface="Libre Baskerville" panose="020B0604020202020204" charset="0"/>
      <p:regular r:id="rId43"/>
      <p:bold r:id="rId44"/>
      <p:italic r:id="rId45"/>
    </p:embeddedFont>
    <p:embeddedFont>
      <p:font typeface="Calibri" panose="020F0502020204030204" pitchFamily="34" charset="0"/>
      <p:regular r:id="rId46"/>
      <p:bold r:id="rId47"/>
      <p:italic r:id="rId48"/>
      <p:boldItalic r:id="rId49"/>
    </p:embeddedFont>
    <p:embeddedFont>
      <p:font typeface="Roboto" panose="020B0604020202020204" charset="0"/>
      <p:regular r:id="rId50"/>
      <p:bold r:id="rId51"/>
      <p:italic r:id="rId52"/>
      <p:boldItalic r:id="rId53"/>
    </p:embeddedFont>
    <p:embeddedFont>
      <p:font typeface="Abel" panose="02000506030000020004" pitchFamily="2" charset="0"/>
      <p:regular r:id="rId54"/>
    </p:embeddedFont>
    <p:embeddedFont>
      <p:font typeface="Roboto Light" panose="020B0604020202020204" charset="0"/>
      <p:regular r:id="rId55"/>
      <p:bold r:id="rId56"/>
      <p:italic r:id="rId57"/>
      <p:boldItalic r:id="rId58"/>
    </p:embeddedFont>
    <p:embeddedFont>
      <p:font typeface="DM Sans" panose="020B0604020202020204" charset="0"/>
      <p:regular r:id="rId59"/>
      <p:bold r:id="rId60"/>
      <p:italic r:id="rId61"/>
      <p:boldItalic r:id="rId62"/>
    </p:embeddedFont>
    <p:embeddedFont>
      <p:font typeface="Roboto Medium" panose="020B0604020202020204" charset="0"/>
      <p:regular r:id="rId63"/>
      <p:bold r:id="rId64"/>
      <p:italic r:id="rId65"/>
      <p:boldItalic r:id="rId66"/>
    </p:embeddedFont>
    <p:embeddedFont>
      <p:font typeface="Merriweather" panose="020B0604020202020204" charset="0"/>
      <p:regular r:id="rId67"/>
      <p:bold r:id="rId68"/>
      <p:italic r:id="rId69"/>
      <p:boldItalic r:id="rId70"/>
    </p:embeddedFont>
    <p:embeddedFont>
      <p:font typeface="Malgun Gothic" panose="020B0503020000020004" pitchFamily="34" charset="-127"/>
      <p:regular r:id="rId71"/>
      <p:bold r:id="rId72"/>
    </p:embeddedFont>
    <p:embeddedFont>
      <p:font typeface="Roboto Condensed Light" panose="02000000000000000000" pitchFamily="2" charset="0"/>
      <p:regular r:id="rId73"/>
    </p:embeddedFont>
  </p:embeddedFontLst>
  <p:defaultText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BEB296"/>
    <a:srgbClr val="D4CAB3"/>
    <a:srgbClr val="D6CEB8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FE5CE3FC-D2E8-44DC-8FFB-B7A0B5011ECF}">
  <a:tblStyle styleId="{FE5CE3FC-D2E8-44DC-8FFB-B7A0B5011ECF}" styleName="Table_0">
    <a:wholeTbl>
      <a:tcTxStyle>
        <a:font>
          <a:latin typeface="Arial"/>
          <a:ea typeface="Arial"/>
          <a:cs typeface="Arial"/>
        </a:font>
        <a:srgbClr val="000000"/>
      </a:tcTxStyle>
      <a:tcStyle>
        <a:tcBdr>
          <a:lef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left>
          <a:righ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right>
          <a:top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top>
          <a:bottom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bottom>
          <a:insideH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H>
          <a:insideV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V>
        </a:tcBdr>
      </a:tcStyle>
    </a:wholeTbl>
    <a:band1H>
      <a:tcTxStyle/>
      <a:tcStyle>
        <a:tcBdr/>
      </a:tcStyle>
    </a:band1H>
    <a:band2H>
      <a:tcTxStyle/>
      <a:tcStyle>
        <a:tcBdr/>
      </a:tcStyle>
    </a:band2H>
    <a:band1V>
      <a:tcTxStyle/>
      <a:tcStyle>
        <a:tcBdr/>
      </a:tcStyle>
    </a:band1V>
    <a:band2V>
      <a:tcTxStyle/>
      <a:tcStyle>
        <a:tcBdr/>
      </a:tcStyle>
    </a:band2V>
    <a:lastCol>
      <a:tcTxStyle/>
      <a:tcStyle>
        <a:tcBdr/>
      </a:tcStyle>
    </a:lastCol>
    <a:firstCol>
      <a:tcTxStyle/>
      <a:tcStyle>
        <a:tcBdr/>
      </a:tcStyle>
    </a:firstCol>
    <a:lastRow>
      <a:tcTxStyle/>
      <a:tcStyle>
        <a:tcBdr/>
      </a:tcStyle>
    </a:lastRow>
    <a:seCell>
      <a:tcTxStyle/>
      <a:tcStyle>
        <a:tcBdr/>
      </a:tcStyle>
    </a:seCell>
    <a:swCell>
      <a:tcTxStyle/>
      <a:tcStyle>
        <a:tcBdr/>
      </a:tcStyle>
    </a:swCell>
    <a:firstRow>
      <a:tcTxStyle/>
      <a:tcStyle>
        <a:tcBdr/>
      </a:tcStyle>
    </a:firstRow>
    <a:neCell>
      <a:tcTxStyle/>
      <a:tcStyle>
        <a:tcBdr/>
      </a:tcStyle>
    </a:neCell>
    <a:nwCell>
      <a:tcTxStyle/>
      <a:tcStyle>
        <a:tcBdr/>
      </a:tcStyle>
    </a:nwCel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5620"/>
    <p:restoredTop sz="94660"/>
  </p:normalViewPr>
  <p:slideViewPr>
    <p:cSldViewPr snapToGrid="0">
      <p:cViewPr>
        <p:scale>
          <a:sx n="96" d="100"/>
          <a:sy n="96" d="100"/>
        </p:scale>
        <p:origin x="822" y="402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9" Type="http://schemas.openxmlformats.org/officeDocument/2006/relationships/slide" Target="slides/slide38.xml"/><Relationship Id="rId21" Type="http://schemas.openxmlformats.org/officeDocument/2006/relationships/slide" Target="slides/slide20.xml"/><Relationship Id="rId34" Type="http://schemas.openxmlformats.org/officeDocument/2006/relationships/slide" Target="slides/slide33.xml"/><Relationship Id="rId42" Type="http://schemas.openxmlformats.org/officeDocument/2006/relationships/notesMaster" Target="notesMasters/notesMaster1.xml"/><Relationship Id="rId47" Type="http://schemas.openxmlformats.org/officeDocument/2006/relationships/font" Target="fonts/font5.fntdata"/><Relationship Id="rId50" Type="http://schemas.openxmlformats.org/officeDocument/2006/relationships/font" Target="fonts/font8.fntdata"/><Relationship Id="rId55" Type="http://schemas.openxmlformats.org/officeDocument/2006/relationships/font" Target="fonts/font13.fntdata"/><Relationship Id="rId63" Type="http://schemas.openxmlformats.org/officeDocument/2006/relationships/font" Target="fonts/font21.fntdata"/><Relationship Id="rId68" Type="http://schemas.openxmlformats.org/officeDocument/2006/relationships/font" Target="fonts/font26.fntdata"/><Relationship Id="rId76" Type="http://schemas.openxmlformats.org/officeDocument/2006/relationships/theme" Target="theme/theme1.xml"/><Relationship Id="rId7" Type="http://schemas.openxmlformats.org/officeDocument/2006/relationships/slide" Target="slides/slide6.xml"/><Relationship Id="rId71" Type="http://schemas.openxmlformats.org/officeDocument/2006/relationships/font" Target="fonts/font29.fntdata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9" Type="http://schemas.openxmlformats.org/officeDocument/2006/relationships/slide" Target="slides/slide28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40" Type="http://schemas.openxmlformats.org/officeDocument/2006/relationships/slide" Target="slides/slide39.xml"/><Relationship Id="rId45" Type="http://schemas.openxmlformats.org/officeDocument/2006/relationships/font" Target="fonts/font3.fntdata"/><Relationship Id="rId53" Type="http://schemas.openxmlformats.org/officeDocument/2006/relationships/font" Target="fonts/font11.fntdata"/><Relationship Id="rId58" Type="http://schemas.openxmlformats.org/officeDocument/2006/relationships/font" Target="fonts/font16.fntdata"/><Relationship Id="rId66" Type="http://schemas.openxmlformats.org/officeDocument/2006/relationships/font" Target="fonts/font24.fntdata"/><Relationship Id="rId74" Type="http://schemas.openxmlformats.org/officeDocument/2006/relationships/presProps" Target="presProps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49" Type="http://schemas.openxmlformats.org/officeDocument/2006/relationships/font" Target="fonts/font7.fntdata"/><Relationship Id="rId57" Type="http://schemas.openxmlformats.org/officeDocument/2006/relationships/font" Target="fonts/font15.fntdata"/><Relationship Id="rId61" Type="http://schemas.openxmlformats.org/officeDocument/2006/relationships/font" Target="fonts/font19.fntdata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slide" Target="slides/slide30.xml"/><Relationship Id="rId44" Type="http://schemas.openxmlformats.org/officeDocument/2006/relationships/font" Target="fonts/font2.fntdata"/><Relationship Id="rId52" Type="http://schemas.openxmlformats.org/officeDocument/2006/relationships/font" Target="fonts/font10.fntdata"/><Relationship Id="rId60" Type="http://schemas.openxmlformats.org/officeDocument/2006/relationships/font" Target="fonts/font18.fntdata"/><Relationship Id="rId65" Type="http://schemas.openxmlformats.org/officeDocument/2006/relationships/font" Target="fonts/font23.fntdata"/><Relationship Id="rId73" Type="http://schemas.openxmlformats.org/officeDocument/2006/relationships/font" Target="fonts/font31.fntdata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font" Target="fonts/font1.fntdata"/><Relationship Id="rId48" Type="http://schemas.openxmlformats.org/officeDocument/2006/relationships/font" Target="fonts/font6.fntdata"/><Relationship Id="rId56" Type="http://schemas.openxmlformats.org/officeDocument/2006/relationships/font" Target="fonts/font14.fntdata"/><Relationship Id="rId64" Type="http://schemas.openxmlformats.org/officeDocument/2006/relationships/font" Target="fonts/font22.fntdata"/><Relationship Id="rId69" Type="http://schemas.openxmlformats.org/officeDocument/2006/relationships/font" Target="fonts/font27.fntdata"/><Relationship Id="rId77" Type="http://schemas.openxmlformats.org/officeDocument/2006/relationships/tableStyles" Target="tableStyles.xml"/><Relationship Id="rId8" Type="http://schemas.openxmlformats.org/officeDocument/2006/relationships/slide" Target="slides/slide7.xml"/><Relationship Id="rId51" Type="http://schemas.openxmlformats.org/officeDocument/2006/relationships/font" Target="fonts/font9.fntdata"/><Relationship Id="rId72" Type="http://schemas.openxmlformats.org/officeDocument/2006/relationships/font" Target="fonts/font30.fntdata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46" Type="http://schemas.openxmlformats.org/officeDocument/2006/relationships/font" Target="fonts/font4.fntdata"/><Relationship Id="rId59" Type="http://schemas.openxmlformats.org/officeDocument/2006/relationships/font" Target="fonts/font17.fntdata"/><Relationship Id="rId67" Type="http://schemas.openxmlformats.org/officeDocument/2006/relationships/font" Target="fonts/font25.fntdata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54" Type="http://schemas.openxmlformats.org/officeDocument/2006/relationships/font" Target="fonts/font12.fntdata"/><Relationship Id="rId62" Type="http://schemas.openxmlformats.org/officeDocument/2006/relationships/font" Target="fonts/font20.fntdata"/><Relationship Id="rId70" Type="http://schemas.openxmlformats.org/officeDocument/2006/relationships/font" Target="fonts/font28.fntdata"/><Relationship Id="rId75" Type="http://schemas.openxmlformats.org/officeDocument/2006/relationships/viewProps" Target="view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75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4" name="Google Shape;4;n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1pPr>
            <a:lvl2pPr marL="914400" lvl="1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2pPr>
            <a:lvl3pPr marL="1371600" lvl="2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3pPr>
            <a:lvl4pPr marL="1828800" lvl="3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4pPr>
            <a:lvl5pPr marL="2286000" lvl="4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5pPr>
            <a:lvl6pPr marL="2743200" lvl="5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6pPr>
            <a:lvl7pPr marL="3200400" lvl="6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7pPr>
            <a:lvl8pPr marL="3657600" lvl="7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8pPr>
            <a:lvl9pPr marL="4114800" lvl="8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006637233"/>
      </p:ext>
    </p:extLst>
  </p:cSld>
  <p:clrMap bg1="lt1" tx1="dk1" bg2="dk2" tx2="lt2" accent1="accent1" accent2="accent2" accent3="accent3" accent4="accent4" accent5="accent5" accent6="accent6" hlink="hlink" folHlink="folHlink"/>
  <p:notes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9" name="Google Shape;439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40" name="Google Shape;440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2801160527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7" name="Google Shape;747;g8a1f552b24_0_14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48" name="Google Shape;748;g8a1f552b24_0_14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835667862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0" name="Google Shape;770;g8a1f552b24_0_133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71" name="Google Shape;771;g8a1f552b24_0_133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139072196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3" name="Google Shape;803;g966b42add8_4_117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04" name="Google Shape;804;g966b42add8_4_117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871508670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0" name="Google Shape;820;gaa92d6a1c2_2_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21" name="Google Shape;821;gaa92d6a1c2_2_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092842455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5" name="Google Shape;825;g966b42add8_4_55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26" name="Google Shape;826;g966b42add8_4_55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4063069415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2" name="Google Shape;842;g8a1f552b24_0_38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43" name="Google Shape;843;g8a1f552b24_0_38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130509715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1" name="Google Shape;871;g8a1f552b24_0_26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72" name="Google Shape;872;g8a1f552b24_0_26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344300326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7" name="Google Shape;877;g8a1f552b24_0_36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78" name="Google Shape;878;g8a1f552b24_0_36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253922320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9" name="Google Shape;899;g966b42add8_4_84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00" name="Google Shape;900;g966b42add8_4_84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268432037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7" name="Google Shape;917;g8c33945b1a_1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18" name="Google Shape;918;g8c33945b1a_1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402181092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8" name="Google Shape;498;g8a1f552b24_0_5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99" name="Google Shape;499;g8a1f552b24_0_5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075922785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8" name="Google Shape;1058;g8a1f552b24_0_223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59" name="Google Shape;1059;g8a1f552b24_0_223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433086058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5" name="Google Shape;925;g966b42add8_4_127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26" name="Google Shape;926;g966b42add8_4_127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636072390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6" name="Google Shape;936;g966b42add8_4_94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37" name="Google Shape;937;g966b42add8_4_94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780881900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5" name="Google Shape;955;g8a1f552b24_0_35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56" name="Google Shape;956;g8a1f552b24_0_35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927177453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8" name="Google Shape;1058;g8a1f552b24_0_223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59" name="Google Shape;1059;g8a1f552b24_0_223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264512795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2" name="Google Shape;962;g8a1f552b24_0_161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63" name="Google Shape;963;g8a1f552b24_0_161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624898299"/>
      </p:ext>
    </p:extLst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8" name="Google Shape;1028;g8a1f552b24_0_193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29" name="Google Shape;1029;g8a1f552b24_0_193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774464641"/>
      </p:ext>
    </p:extLst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2" name="Google Shape;1052;g8a1f552b24_0_223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53" name="Google Shape;1053;g8a1f552b24_0_223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94898454"/>
      </p:ext>
    </p:extLst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8" name="Google Shape;1058;g8a1f552b24_0_223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59" name="Google Shape;1059;g8a1f552b24_0_223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404604266"/>
      </p:ext>
    </p:extLst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8" name="Google Shape;1058;g8a1f552b24_0_223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59" name="Google Shape;1059;g8a1f552b24_0_223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181428739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5" name="Google Shape;505;g8a1f552b24_0_71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06" name="Google Shape;506;g8a1f552b24_0_71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3587236239"/>
      </p:ext>
    </p:extLst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8" name="Google Shape;1058;g8a1f552b24_0_223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59" name="Google Shape;1059;g8a1f552b24_0_223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070950924"/>
      </p:ext>
    </p:extLst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8" name="Google Shape;1058;g8a1f552b24_0_223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59" name="Google Shape;1059;g8a1f552b24_0_223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691220769"/>
      </p:ext>
    </p:extLst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8" name="Google Shape;1058;g8a1f552b24_0_223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59" name="Google Shape;1059;g8a1f552b24_0_223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053142565"/>
      </p:ext>
    </p:extLst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8" name="Google Shape;1058;g8a1f552b24_0_223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59" name="Google Shape;1059;g8a1f552b24_0_223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239927302"/>
      </p:ext>
    </p:extLst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8" name="Google Shape;1058;g8a1f552b24_0_223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59" name="Google Shape;1059;g8a1f552b24_0_223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573459525"/>
      </p:ext>
    </p:extLst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8" name="Google Shape;1058;g8a1f552b24_0_223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59" name="Google Shape;1059;g8a1f552b24_0_223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699512491"/>
      </p:ext>
    </p:extLst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8" name="Google Shape;1058;g8a1f552b24_0_223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59" name="Google Shape;1059;g8a1f552b24_0_223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843008414"/>
      </p:ext>
    </p:extLst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8" name="Google Shape;1058;g8a1f552b24_0_223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59" name="Google Shape;1059;g8a1f552b24_0_223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234348462"/>
      </p:ext>
    </p:extLst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8" name="Google Shape;1058;g8a1f552b24_0_223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59" name="Google Shape;1059;g8a1f552b24_0_223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414412692"/>
      </p:ext>
    </p:extLst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8" name="Google Shape;1058;g8a1f552b24_0_223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59" name="Google Shape;1059;g8a1f552b24_0_223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867755569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2" name="Google Shape;522;g966b42add8_4_110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23" name="Google Shape;523;g966b42add8_4_110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549705362"/>
      </p:ext>
    </p:extLst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8" name="Google Shape;1058;g8a1f552b24_0_223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59" name="Google Shape;1059;g8a1f552b24_0_223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441482997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1" name="Google Shape;571;g8a1f552b24_0_41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72" name="Google Shape;572;g8a1f552b24_0_41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612655491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9" name="Google Shape;609;g8a1f552b24_0_4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10" name="Google Shape;610;g8a1f552b24_0_4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3828286944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5" name="Google Shape;615;g8a1f552b24_0_102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16" name="Google Shape;616;g8a1f552b24_0_102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3478045507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7" name="Google Shape;657;g8a1f552b24_0_19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58" name="Google Shape;658;g8a1f552b24_0_19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926613601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3" name="Google Shape;723;g966b42add8_4_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24" name="Google Shape;724;g966b42add8_4_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3308830817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">
    <p:bg>
      <p:bgPr>
        <a:solidFill>
          <a:schemeClr val="lt2"/>
        </a:solidFill>
        <a:effectLst/>
      </p:bgPr>
    </p:bg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ángulo 6"/>
          <p:cNvSpPr/>
          <p:nvPr userDrawn="1"/>
        </p:nvSpPr>
        <p:spPr>
          <a:xfrm>
            <a:off x="0" y="0"/>
            <a:ext cx="9144000" cy="514350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PE"/>
          </a:p>
        </p:txBody>
      </p:sp>
      <p:pic>
        <p:nvPicPr>
          <p:cNvPr id="9" name="Google Shape;9;p2"/>
          <p:cNvPicPr preferRelativeResize="0"/>
          <p:nvPr/>
        </p:nvPicPr>
        <p:blipFill>
          <a:blip r:embed="rId2">
            <a:alphaModFix amt="75000"/>
          </a:blip>
          <a:stretch>
            <a:fillRect/>
          </a:stretch>
        </p:blipFill>
        <p:spPr>
          <a:xfrm rot="10800000">
            <a:off x="7083550" y="3159225"/>
            <a:ext cx="2060450" cy="1984276"/>
          </a:xfrm>
          <a:prstGeom prst="rect">
            <a:avLst/>
          </a:prstGeom>
          <a:noFill/>
          <a:ln>
            <a:noFill/>
          </a:ln>
        </p:spPr>
      </p:pic>
      <p:pic>
        <p:nvPicPr>
          <p:cNvPr id="10" name="Google Shape;10;p2"/>
          <p:cNvPicPr preferRelativeResize="0"/>
          <p:nvPr/>
        </p:nvPicPr>
        <p:blipFill>
          <a:blip r:embed="rId3">
            <a:alphaModFix amt="55000"/>
          </a:blip>
          <a:stretch>
            <a:fillRect/>
          </a:stretch>
        </p:blipFill>
        <p:spPr>
          <a:xfrm>
            <a:off x="334475" y="206940"/>
            <a:ext cx="3227225" cy="3330400"/>
          </a:xfrm>
          <a:prstGeom prst="rect">
            <a:avLst/>
          </a:prstGeom>
          <a:noFill/>
          <a:ln>
            <a:noFill/>
          </a:ln>
        </p:spPr>
      </p:pic>
      <p:sp>
        <p:nvSpPr>
          <p:cNvPr id="11" name="Google Shape;11;p2"/>
          <p:cNvSpPr txBox="1">
            <a:spLocks noGrp="1"/>
          </p:cNvSpPr>
          <p:nvPr>
            <p:ph type="ctrTitle"/>
          </p:nvPr>
        </p:nvSpPr>
        <p:spPr>
          <a:xfrm>
            <a:off x="4228725" y="1288138"/>
            <a:ext cx="4200900" cy="1850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>
              <a:spcBef>
                <a:spcPts val="0"/>
              </a:spcBef>
              <a:spcAft>
                <a:spcPts val="0"/>
              </a:spcAft>
              <a:buSzPts val="4800"/>
              <a:buNone/>
              <a:defRPr sz="6100">
                <a:latin typeface="Libre Baskerville"/>
                <a:ea typeface="Libre Baskerville"/>
                <a:cs typeface="Libre Baskerville"/>
                <a:sym typeface="Libre Baskerville"/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>
            <a:endParaRPr/>
          </a:p>
        </p:txBody>
      </p:sp>
      <p:sp>
        <p:nvSpPr>
          <p:cNvPr id="12" name="Google Shape;12;p2"/>
          <p:cNvSpPr txBox="1">
            <a:spLocks noGrp="1"/>
          </p:cNvSpPr>
          <p:nvPr>
            <p:ph type="subTitle" idx="1"/>
          </p:nvPr>
        </p:nvSpPr>
        <p:spPr>
          <a:xfrm>
            <a:off x="5562775" y="3062763"/>
            <a:ext cx="2867100" cy="792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sp>
        <p:nvSpPr>
          <p:cNvPr id="13" name="Google Shape;13;p2"/>
          <p:cNvSpPr/>
          <p:nvPr/>
        </p:nvSpPr>
        <p:spPr>
          <a:xfrm flipH="1">
            <a:off x="226985" y="206940"/>
            <a:ext cx="8690031" cy="4729620"/>
          </a:xfrm>
          <a:custGeom>
            <a:avLst/>
            <a:gdLst/>
            <a:ahLst/>
            <a:cxnLst/>
            <a:rect l="l" t="t" r="r" b="b"/>
            <a:pathLst>
              <a:path w="284476" h="182031" fill="none" extrusionOk="0">
                <a:moveTo>
                  <a:pt x="284476" y="174380"/>
                </a:moveTo>
                <a:lnTo>
                  <a:pt x="284476" y="7619"/>
                </a:lnTo>
                <a:cubicBezTo>
                  <a:pt x="280258" y="7619"/>
                  <a:pt x="276824" y="4219"/>
                  <a:pt x="276824" y="1"/>
                </a:cubicBezTo>
                <a:lnTo>
                  <a:pt x="7620" y="1"/>
                </a:lnTo>
                <a:cubicBezTo>
                  <a:pt x="7620" y="4219"/>
                  <a:pt x="4219" y="7619"/>
                  <a:pt x="1" y="7619"/>
                </a:cubicBezTo>
                <a:lnTo>
                  <a:pt x="1" y="174380"/>
                </a:lnTo>
                <a:cubicBezTo>
                  <a:pt x="4219" y="174380"/>
                  <a:pt x="7620" y="177780"/>
                  <a:pt x="7620" y="182031"/>
                </a:cubicBezTo>
                <a:lnTo>
                  <a:pt x="276824" y="182031"/>
                </a:lnTo>
                <a:cubicBezTo>
                  <a:pt x="276824" y="177780"/>
                  <a:pt x="280258" y="174380"/>
                  <a:pt x="284476" y="174380"/>
                </a:cubicBezTo>
                <a:close/>
              </a:path>
            </a:pathLst>
          </a:custGeom>
          <a:noFill/>
          <a:ln w="26975" cap="rnd" cmpd="sng">
            <a:solidFill>
              <a:schemeClr val="accen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solidFill>
          <a:schemeClr val="lt1"/>
        </a:solidFill>
        <a:effectLst/>
      </p:bgPr>
    </p:bg>
    <p:spTree>
      <p:nvGrpSpPr>
        <p:cNvPr id="1" name="Shape 62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">
  <p:cSld name="SECTION_TITLE_AND_DESCRIPTION_1">
    <p:bg>
      <p:bgPr>
        <a:solidFill>
          <a:schemeClr val="lt2"/>
        </a:solidFill>
        <a:effectLst/>
      </p:bgPr>
    </p:bg>
    <p:spTree>
      <p:nvGrpSpPr>
        <p:cNvPr id="1" name="Shape 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ángulo 6"/>
          <p:cNvSpPr/>
          <p:nvPr userDrawn="1"/>
        </p:nvSpPr>
        <p:spPr>
          <a:xfrm>
            <a:off x="0" y="0"/>
            <a:ext cx="9144000" cy="514350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PE"/>
          </a:p>
        </p:txBody>
      </p:sp>
      <p:pic>
        <p:nvPicPr>
          <p:cNvPr id="64" name="Google Shape;64;p13"/>
          <p:cNvPicPr preferRelativeResize="0"/>
          <p:nvPr/>
        </p:nvPicPr>
        <p:blipFill>
          <a:blip r:embed="rId2">
            <a:alphaModFix amt="55000"/>
          </a:blip>
          <a:stretch>
            <a:fillRect/>
          </a:stretch>
        </p:blipFill>
        <p:spPr>
          <a:xfrm flipH="1">
            <a:off x="5563410" y="758425"/>
            <a:ext cx="3227225" cy="3330400"/>
          </a:xfrm>
          <a:prstGeom prst="rect">
            <a:avLst/>
          </a:prstGeom>
          <a:noFill/>
          <a:ln>
            <a:noFill/>
          </a:ln>
        </p:spPr>
      </p:pic>
      <p:sp>
        <p:nvSpPr>
          <p:cNvPr id="65" name="Google Shape;65;p13"/>
          <p:cNvSpPr txBox="1">
            <a:spLocks noGrp="1"/>
          </p:cNvSpPr>
          <p:nvPr>
            <p:ph type="title"/>
          </p:nvPr>
        </p:nvSpPr>
        <p:spPr>
          <a:xfrm>
            <a:off x="714120" y="2110294"/>
            <a:ext cx="30600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2000">
                <a:solidFill>
                  <a:schemeClr val="dk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66" name="Google Shape;66;p13"/>
          <p:cNvSpPr txBox="1">
            <a:spLocks noGrp="1"/>
          </p:cNvSpPr>
          <p:nvPr>
            <p:ph type="title" idx="2"/>
          </p:nvPr>
        </p:nvSpPr>
        <p:spPr>
          <a:xfrm>
            <a:off x="714125" y="570900"/>
            <a:ext cx="5384400" cy="761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None/>
              <a:defRPr sz="3000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67" name="Google Shape;67;p13"/>
          <p:cNvSpPr txBox="1">
            <a:spLocks noGrp="1"/>
          </p:cNvSpPr>
          <p:nvPr>
            <p:ph type="subTitle" idx="1"/>
          </p:nvPr>
        </p:nvSpPr>
        <p:spPr>
          <a:xfrm>
            <a:off x="714125" y="2178149"/>
            <a:ext cx="2650200" cy="901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1pPr>
            <a:lvl2pPr lvl="1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/>
            </a:lvl2pPr>
            <a:lvl3pPr lvl="2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/>
            </a:lvl3pPr>
            <a:lvl4pPr lvl="3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/>
            </a:lvl4pPr>
            <a:lvl5pPr lvl="4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/>
            </a:lvl5pPr>
            <a:lvl6pPr lvl="5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/>
            </a:lvl6pPr>
            <a:lvl7pPr lvl="6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/>
            </a:lvl7pPr>
            <a:lvl8pPr lvl="7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/>
            </a:lvl8pPr>
            <a:lvl9pPr lvl="8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 sz="1400"/>
            </a:lvl9pPr>
          </a:lstStyle>
          <a:p>
            <a:endParaRPr/>
          </a:p>
        </p:txBody>
      </p:sp>
      <p:sp>
        <p:nvSpPr>
          <p:cNvPr id="68" name="Google Shape;68;p13"/>
          <p:cNvSpPr/>
          <p:nvPr/>
        </p:nvSpPr>
        <p:spPr>
          <a:xfrm flipH="1">
            <a:off x="226985" y="206940"/>
            <a:ext cx="8690031" cy="4729620"/>
          </a:xfrm>
          <a:custGeom>
            <a:avLst/>
            <a:gdLst/>
            <a:ahLst/>
            <a:cxnLst/>
            <a:rect l="l" t="t" r="r" b="b"/>
            <a:pathLst>
              <a:path w="284476" h="182031" fill="none" extrusionOk="0">
                <a:moveTo>
                  <a:pt x="284476" y="174380"/>
                </a:moveTo>
                <a:lnTo>
                  <a:pt x="284476" y="7619"/>
                </a:lnTo>
                <a:cubicBezTo>
                  <a:pt x="280258" y="7619"/>
                  <a:pt x="276824" y="4219"/>
                  <a:pt x="276824" y="1"/>
                </a:cubicBezTo>
                <a:lnTo>
                  <a:pt x="7620" y="1"/>
                </a:lnTo>
                <a:cubicBezTo>
                  <a:pt x="7620" y="4219"/>
                  <a:pt x="4219" y="7619"/>
                  <a:pt x="1" y="7619"/>
                </a:cubicBezTo>
                <a:lnTo>
                  <a:pt x="1" y="174380"/>
                </a:lnTo>
                <a:cubicBezTo>
                  <a:pt x="4219" y="174380"/>
                  <a:pt x="7620" y="177780"/>
                  <a:pt x="7620" y="182031"/>
                </a:cubicBezTo>
                <a:lnTo>
                  <a:pt x="276824" y="182031"/>
                </a:lnTo>
                <a:cubicBezTo>
                  <a:pt x="276824" y="177780"/>
                  <a:pt x="280258" y="174380"/>
                  <a:pt x="284476" y="174380"/>
                </a:cubicBezTo>
                <a:close/>
              </a:path>
            </a:pathLst>
          </a:custGeom>
          <a:noFill/>
          <a:ln w="26975" cap="rnd" cmpd="sng">
            <a:solidFill>
              <a:schemeClr val="accen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4 columns">
  <p:cSld name="SECTION_HEADER_1_2">
    <p:bg>
      <p:bgPr>
        <a:solidFill>
          <a:schemeClr val="lt2"/>
        </a:solidFill>
        <a:effectLst/>
      </p:bgPr>
    </p:bg>
    <p:spTree>
      <p:nvGrpSpPr>
        <p:cNvPr id="1" name="Shape 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Rectángulo 13"/>
          <p:cNvSpPr/>
          <p:nvPr userDrawn="1"/>
        </p:nvSpPr>
        <p:spPr>
          <a:xfrm>
            <a:off x="-25" y="0"/>
            <a:ext cx="9144000" cy="514350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PE"/>
          </a:p>
        </p:txBody>
      </p:sp>
      <p:pic>
        <p:nvPicPr>
          <p:cNvPr id="70" name="Google Shape;70;p14"/>
          <p:cNvPicPr preferRelativeResize="0"/>
          <p:nvPr/>
        </p:nvPicPr>
        <p:blipFill>
          <a:blip r:embed="rId2">
            <a:alphaModFix amt="75000"/>
          </a:blip>
          <a:stretch>
            <a:fillRect/>
          </a:stretch>
        </p:blipFill>
        <p:spPr>
          <a:xfrm>
            <a:off x="0" y="0"/>
            <a:ext cx="2060450" cy="1984276"/>
          </a:xfrm>
          <a:prstGeom prst="rect">
            <a:avLst/>
          </a:prstGeom>
          <a:noFill/>
          <a:ln>
            <a:noFill/>
          </a:ln>
        </p:spPr>
      </p:pic>
      <p:pic>
        <p:nvPicPr>
          <p:cNvPr id="71" name="Google Shape;71;p14"/>
          <p:cNvPicPr preferRelativeResize="0"/>
          <p:nvPr/>
        </p:nvPicPr>
        <p:blipFill>
          <a:blip r:embed="rId2">
            <a:alphaModFix amt="75000"/>
          </a:blip>
          <a:stretch>
            <a:fillRect/>
          </a:stretch>
        </p:blipFill>
        <p:spPr>
          <a:xfrm rot="10800000">
            <a:off x="7083550" y="3159225"/>
            <a:ext cx="2060450" cy="1984276"/>
          </a:xfrm>
          <a:prstGeom prst="rect">
            <a:avLst/>
          </a:prstGeom>
          <a:noFill/>
          <a:ln>
            <a:noFill/>
          </a:ln>
        </p:spPr>
      </p:pic>
      <p:sp>
        <p:nvSpPr>
          <p:cNvPr id="72" name="Google Shape;72;p14"/>
          <p:cNvSpPr/>
          <p:nvPr/>
        </p:nvSpPr>
        <p:spPr>
          <a:xfrm flipH="1">
            <a:off x="226985" y="206940"/>
            <a:ext cx="8690031" cy="4729620"/>
          </a:xfrm>
          <a:custGeom>
            <a:avLst/>
            <a:gdLst/>
            <a:ahLst/>
            <a:cxnLst/>
            <a:rect l="l" t="t" r="r" b="b"/>
            <a:pathLst>
              <a:path w="284476" h="182031" fill="none" extrusionOk="0">
                <a:moveTo>
                  <a:pt x="284476" y="174380"/>
                </a:moveTo>
                <a:lnTo>
                  <a:pt x="284476" y="7619"/>
                </a:lnTo>
                <a:cubicBezTo>
                  <a:pt x="280258" y="7619"/>
                  <a:pt x="276824" y="4219"/>
                  <a:pt x="276824" y="1"/>
                </a:cubicBezTo>
                <a:lnTo>
                  <a:pt x="7620" y="1"/>
                </a:lnTo>
                <a:cubicBezTo>
                  <a:pt x="7620" y="4219"/>
                  <a:pt x="4219" y="7619"/>
                  <a:pt x="1" y="7619"/>
                </a:cubicBezTo>
                <a:lnTo>
                  <a:pt x="1" y="174380"/>
                </a:lnTo>
                <a:cubicBezTo>
                  <a:pt x="4219" y="174380"/>
                  <a:pt x="7620" y="177780"/>
                  <a:pt x="7620" y="182031"/>
                </a:cubicBezTo>
                <a:lnTo>
                  <a:pt x="276824" y="182031"/>
                </a:lnTo>
                <a:cubicBezTo>
                  <a:pt x="276824" y="177780"/>
                  <a:pt x="280258" y="174380"/>
                  <a:pt x="284476" y="174380"/>
                </a:cubicBezTo>
                <a:close/>
              </a:path>
            </a:pathLst>
          </a:custGeom>
          <a:noFill/>
          <a:ln w="26975" cap="rnd" cmpd="sng">
            <a:solidFill>
              <a:schemeClr val="accen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73;p14"/>
          <p:cNvSpPr txBox="1">
            <a:spLocks noGrp="1"/>
          </p:cNvSpPr>
          <p:nvPr>
            <p:ph type="title"/>
          </p:nvPr>
        </p:nvSpPr>
        <p:spPr>
          <a:xfrm>
            <a:off x="714125" y="544231"/>
            <a:ext cx="77157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None/>
              <a:defRPr sz="3000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74" name="Google Shape;74;p14"/>
          <p:cNvSpPr txBox="1">
            <a:spLocks noGrp="1"/>
          </p:cNvSpPr>
          <p:nvPr>
            <p:ph type="subTitle" idx="1"/>
          </p:nvPr>
        </p:nvSpPr>
        <p:spPr>
          <a:xfrm>
            <a:off x="3685926" y="1821469"/>
            <a:ext cx="19653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None/>
              <a:defRPr sz="1400"/>
            </a:lvl1pPr>
            <a:lvl2pPr lvl="1" algn="r" rtl="0">
              <a:spcBef>
                <a:spcPts val="0"/>
              </a:spcBef>
              <a:spcAft>
                <a:spcPts val="0"/>
              </a:spcAft>
              <a:buNone/>
              <a:defRPr sz="1400"/>
            </a:lvl2pPr>
            <a:lvl3pPr lvl="2" algn="r" rtl="0">
              <a:spcBef>
                <a:spcPts val="0"/>
              </a:spcBef>
              <a:spcAft>
                <a:spcPts val="0"/>
              </a:spcAft>
              <a:buNone/>
              <a:defRPr sz="1400"/>
            </a:lvl3pPr>
            <a:lvl4pPr lvl="3" algn="r" rtl="0">
              <a:spcBef>
                <a:spcPts val="0"/>
              </a:spcBef>
              <a:spcAft>
                <a:spcPts val="0"/>
              </a:spcAft>
              <a:buNone/>
              <a:defRPr sz="1400"/>
            </a:lvl4pPr>
            <a:lvl5pPr lvl="4" algn="r" rtl="0">
              <a:spcBef>
                <a:spcPts val="0"/>
              </a:spcBef>
              <a:spcAft>
                <a:spcPts val="0"/>
              </a:spcAft>
              <a:buNone/>
              <a:defRPr sz="1400"/>
            </a:lvl5pPr>
            <a:lvl6pPr lvl="5" algn="r" rtl="0">
              <a:spcBef>
                <a:spcPts val="0"/>
              </a:spcBef>
              <a:spcAft>
                <a:spcPts val="0"/>
              </a:spcAft>
              <a:buNone/>
              <a:defRPr sz="1400"/>
            </a:lvl6pPr>
            <a:lvl7pPr lvl="6" algn="r" rtl="0">
              <a:spcBef>
                <a:spcPts val="0"/>
              </a:spcBef>
              <a:spcAft>
                <a:spcPts val="0"/>
              </a:spcAft>
              <a:buNone/>
              <a:defRPr sz="1400"/>
            </a:lvl7pPr>
            <a:lvl8pPr lvl="7" algn="r" rtl="0">
              <a:spcBef>
                <a:spcPts val="0"/>
              </a:spcBef>
              <a:spcAft>
                <a:spcPts val="0"/>
              </a:spcAft>
              <a:buNone/>
              <a:defRPr sz="1400"/>
            </a:lvl8pPr>
            <a:lvl9pPr lvl="8" algn="r" rtl="0">
              <a:spcBef>
                <a:spcPts val="0"/>
              </a:spcBef>
              <a:spcAft>
                <a:spcPts val="0"/>
              </a:spcAft>
              <a:buNone/>
              <a:defRPr sz="1400"/>
            </a:lvl9pPr>
          </a:lstStyle>
          <a:p>
            <a:endParaRPr/>
          </a:p>
        </p:txBody>
      </p:sp>
      <p:sp>
        <p:nvSpPr>
          <p:cNvPr id="75" name="Google Shape;75;p14"/>
          <p:cNvSpPr txBox="1">
            <a:spLocks noGrp="1"/>
          </p:cNvSpPr>
          <p:nvPr>
            <p:ph type="title" idx="2"/>
          </p:nvPr>
        </p:nvSpPr>
        <p:spPr>
          <a:xfrm>
            <a:off x="3739626" y="1329681"/>
            <a:ext cx="19116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None/>
              <a:defRPr sz="2000">
                <a:solidFill>
                  <a:schemeClr val="dk2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76" name="Google Shape;76;p14"/>
          <p:cNvSpPr txBox="1">
            <a:spLocks noGrp="1"/>
          </p:cNvSpPr>
          <p:nvPr>
            <p:ph type="subTitle" idx="3"/>
          </p:nvPr>
        </p:nvSpPr>
        <p:spPr>
          <a:xfrm>
            <a:off x="3685926" y="3752919"/>
            <a:ext cx="19653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None/>
              <a:defRPr sz="1400"/>
            </a:lvl1pPr>
            <a:lvl2pPr lvl="1" algn="r" rtl="0">
              <a:spcBef>
                <a:spcPts val="0"/>
              </a:spcBef>
              <a:spcAft>
                <a:spcPts val="0"/>
              </a:spcAft>
              <a:buNone/>
              <a:defRPr sz="1400"/>
            </a:lvl2pPr>
            <a:lvl3pPr lvl="2" algn="r" rtl="0">
              <a:spcBef>
                <a:spcPts val="0"/>
              </a:spcBef>
              <a:spcAft>
                <a:spcPts val="0"/>
              </a:spcAft>
              <a:buNone/>
              <a:defRPr sz="1400"/>
            </a:lvl3pPr>
            <a:lvl4pPr lvl="3" algn="r" rtl="0">
              <a:spcBef>
                <a:spcPts val="0"/>
              </a:spcBef>
              <a:spcAft>
                <a:spcPts val="0"/>
              </a:spcAft>
              <a:buNone/>
              <a:defRPr sz="1400"/>
            </a:lvl4pPr>
            <a:lvl5pPr lvl="4" algn="r" rtl="0">
              <a:spcBef>
                <a:spcPts val="0"/>
              </a:spcBef>
              <a:spcAft>
                <a:spcPts val="0"/>
              </a:spcAft>
              <a:buNone/>
              <a:defRPr sz="1400"/>
            </a:lvl5pPr>
            <a:lvl6pPr lvl="5" algn="r" rtl="0">
              <a:spcBef>
                <a:spcPts val="0"/>
              </a:spcBef>
              <a:spcAft>
                <a:spcPts val="0"/>
              </a:spcAft>
              <a:buNone/>
              <a:defRPr sz="1400"/>
            </a:lvl6pPr>
            <a:lvl7pPr lvl="6" algn="r" rtl="0">
              <a:spcBef>
                <a:spcPts val="0"/>
              </a:spcBef>
              <a:spcAft>
                <a:spcPts val="0"/>
              </a:spcAft>
              <a:buNone/>
              <a:defRPr sz="1400"/>
            </a:lvl7pPr>
            <a:lvl8pPr lvl="7" algn="r" rtl="0">
              <a:spcBef>
                <a:spcPts val="0"/>
              </a:spcBef>
              <a:spcAft>
                <a:spcPts val="0"/>
              </a:spcAft>
              <a:buNone/>
              <a:defRPr sz="1400"/>
            </a:lvl8pPr>
            <a:lvl9pPr lvl="8" algn="r" rtl="0">
              <a:spcBef>
                <a:spcPts val="0"/>
              </a:spcBef>
              <a:spcAft>
                <a:spcPts val="0"/>
              </a:spcAft>
              <a:buNone/>
              <a:defRPr sz="1400"/>
            </a:lvl9pPr>
          </a:lstStyle>
          <a:p>
            <a:endParaRPr/>
          </a:p>
        </p:txBody>
      </p:sp>
      <p:sp>
        <p:nvSpPr>
          <p:cNvPr id="77" name="Google Shape;77;p14"/>
          <p:cNvSpPr txBox="1">
            <a:spLocks noGrp="1"/>
          </p:cNvSpPr>
          <p:nvPr>
            <p:ph type="title" idx="4"/>
          </p:nvPr>
        </p:nvSpPr>
        <p:spPr>
          <a:xfrm>
            <a:off x="3739626" y="3257056"/>
            <a:ext cx="19116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None/>
              <a:defRPr sz="2000">
                <a:solidFill>
                  <a:schemeClr val="dk2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78" name="Google Shape;78;p14"/>
          <p:cNvSpPr txBox="1">
            <a:spLocks noGrp="1"/>
          </p:cNvSpPr>
          <p:nvPr>
            <p:ph type="subTitle" idx="5"/>
          </p:nvPr>
        </p:nvSpPr>
        <p:spPr>
          <a:xfrm>
            <a:off x="6132949" y="1821469"/>
            <a:ext cx="19653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None/>
              <a:defRPr sz="1400"/>
            </a:lvl1pPr>
            <a:lvl2pPr lvl="1" algn="r" rtl="0">
              <a:spcBef>
                <a:spcPts val="0"/>
              </a:spcBef>
              <a:spcAft>
                <a:spcPts val="0"/>
              </a:spcAft>
              <a:buNone/>
              <a:defRPr sz="1400"/>
            </a:lvl2pPr>
            <a:lvl3pPr lvl="2" algn="r" rtl="0">
              <a:spcBef>
                <a:spcPts val="0"/>
              </a:spcBef>
              <a:spcAft>
                <a:spcPts val="0"/>
              </a:spcAft>
              <a:buNone/>
              <a:defRPr sz="1400"/>
            </a:lvl3pPr>
            <a:lvl4pPr lvl="3" algn="r" rtl="0">
              <a:spcBef>
                <a:spcPts val="0"/>
              </a:spcBef>
              <a:spcAft>
                <a:spcPts val="0"/>
              </a:spcAft>
              <a:buNone/>
              <a:defRPr sz="1400"/>
            </a:lvl4pPr>
            <a:lvl5pPr lvl="4" algn="r" rtl="0">
              <a:spcBef>
                <a:spcPts val="0"/>
              </a:spcBef>
              <a:spcAft>
                <a:spcPts val="0"/>
              </a:spcAft>
              <a:buNone/>
              <a:defRPr sz="1400"/>
            </a:lvl5pPr>
            <a:lvl6pPr lvl="5" algn="r" rtl="0">
              <a:spcBef>
                <a:spcPts val="0"/>
              </a:spcBef>
              <a:spcAft>
                <a:spcPts val="0"/>
              </a:spcAft>
              <a:buNone/>
              <a:defRPr sz="1400"/>
            </a:lvl6pPr>
            <a:lvl7pPr lvl="6" algn="r" rtl="0">
              <a:spcBef>
                <a:spcPts val="0"/>
              </a:spcBef>
              <a:spcAft>
                <a:spcPts val="0"/>
              </a:spcAft>
              <a:buNone/>
              <a:defRPr sz="1400"/>
            </a:lvl7pPr>
            <a:lvl8pPr lvl="7" algn="r" rtl="0">
              <a:spcBef>
                <a:spcPts val="0"/>
              </a:spcBef>
              <a:spcAft>
                <a:spcPts val="0"/>
              </a:spcAft>
              <a:buNone/>
              <a:defRPr sz="1400"/>
            </a:lvl8pPr>
            <a:lvl9pPr lvl="8" algn="r" rtl="0">
              <a:spcBef>
                <a:spcPts val="0"/>
              </a:spcBef>
              <a:spcAft>
                <a:spcPts val="0"/>
              </a:spcAft>
              <a:buNone/>
              <a:defRPr sz="1400"/>
            </a:lvl9pPr>
          </a:lstStyle>
          <a:p>
            <a:endParaRPr/>
          </a:p>
        </p:txBody>
      </p:sp>
      <p:sp>
        <p:nvSpPr>
          <p:cNvPr id="79" name="Google Shape;79;p14"/>
          <p:cNvSpPr txBox="1">
            <a:spLocks noGrp="1"/>
          </p:cNvSpPr>
          <p:nvPr>
            <p:ph type="title" idx="6"/>
          </p:nvPr>
        </p:nvSpPr>
        <p:spPr>
          <a:xfrm>
            <a:off x="6186649" y="1329681"/>
            <a:ext cx="19116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None/>
              <a:defRPr sz="2000">
                <a:solidFill>
                  <a:schemeClr val="dk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80" name="Google Shape;80;p14"/>
          <p:cNvSpPr txBox="1">
            <a:spLocks noGrp="1"/>
          </p:cNvSpPr>
          <p:nvPr>
            <p:ph type="subTitle" idx="7"/>
          </p:nvPr>
        </p:nvSpPr>
        <p:spPr>
          <a:xfrm>
            <a:off x="6132949" y="3752919"/>
            <a:ext cx="19653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None/>
              <a:defRPr sz="1400"/>
            </a:lvl1pPr>
            <a:lvl2pPr lvl="1" algn="r" rtl="0">
              <a:spcBef>
                <a:spcPts val="0"/>
              </a:spcBef>
              <a:spcAft>
                <a:spcPts val="0"/>
              </a:spcAft>
              <a:buNone/>
              <a:defRPr sz="1400"/>
            </a:lvl2pPr>
            <a:lvl3pPr lvl="2" algn="r" rtl="0">
              <a:spcBef>
                <a:spcPts val="0"/>
              </a:spcBef>
              <a:spcAft>
                <a:spcPts val="0"/>
              </a:spcAft>
              <a:buNone/>
              <a:defRPr sz="1400"/>
            </a:lvl3pPr>
            <a:lvl4pPr lvl="3" algn="r" rtl="0">
              <a:spcBef>
                <a:spcPts val="0"/>
              </a:spcBef>
              <a:spcAft>
                <a:spcPts val="0"/>
              </a:spcAft>
              <a:buNone/>
              <a:defRPr sz="1400"/>
            </a:lvl4pPr>
            <a:lvl5pPr lvl="4" algn="r" rtl="0">
              <a:spcBef>
                <a:spcPts val="0"/>
              </a:spcBef>
              <a:spcAft>
                <a:spcPts val="0"/>
              </a:spcAft>
              <a:buNone/>
              <a:defRPr sz="1400"/>
            </a:lvl5pPr>
            <a:lvl6pPr lvl="5" algn="r" rtl="0">
              <a:spcBef>
                <a:spcPts val="0"/>
              </a:spcBef>
              <a:spcAft>
                <a:spcPts val="0"/>
              </a:spcAft>
              <a:buNone/>
              <a:defRPr sz="1400"/>
            </a:lvl6pPr>
            <a:lvl7pPr lvl="6" algn="r" rtl="0">
              <a:spcBef>
                <a:spcPts val="0"/>
              </a:spcBef>
              <a:spcAft>
                <a:spcPts val="0"/>
              </a:spcAft>
              <a:buNone/>
              <a:defRPr sz="1400"/>
            </a:lvl7pPr>
            <a:lvl8pPr lvl="7" algn="r" rtl="0">
              <a:spcBef>
                <a:spcPts val="0"/>
              </a:spcBef>
              <a:spcAft>
                <a:spcPts val="0"/>
              </a:spcAft>
              <a:buNone/>
              <a:defRPr sz="1400"/>
            </a:lvl8pPr>
            <a:lvl9pPr lvl="8" algn="r" rtl="0">
              <a:spcBef>
                <a:spcPts val="0"/>
              </a:spcBef>
              <a:spcAft>
                <a:spcPts val="0"/>
              </a:spcAft>
              <a:buNone/>
              <a:defRPr sz="1400"/>
            </a:lvl9pPr>
          </a:lstStyle>
          <a:p>
            <a:endParaRPr/>
          </a:p>
        </p:txBody>
      </p:sp>
      <p:sp>
        <p:nvSpPr>
          <p:cNvPr id="81" name="Google Shape;81;p14"/>
          <p:cNvSpPr txBox="1">
            <a:spLocks noGrp="1"/>
          </p:cNvSpPr>
          <p:nvPr>
            <p:ph type="title" idx="8"/>
          </p:nvPr>
        </p:nvSpPr>
        <p:spPr>
          <a:xfrm>
            <a:off x="6186649" y="3257056"/>
            <a:ext cx="19116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None/>
              <a:defRPr sz="2000">
                <a:solidFill>
                  <a:schemeClr val="dk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SECTION_HEADER_1_3">
    <p:bg>
      <p:bgPr>
        <a:solidFill>
          <a:schemeClr val="lt2"/>
        </a:solidFill>
        <a:effectLst/>
      </p:bgPr>
    </p:bg>
    <p:spTree>
      <p:nvGrpSpPr>
        <p:cNvPr id="1" name="Shape 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Rectángulo 16"/>
          <p:cNvSpPr/>
          <p:nvPr userDrawn="1"/>
        </p:nvSpPr>
        <p:spPr>
          <a:xfrm>
            <a:off x="0" y="-1"/>
            <a:ext cx="9144000" cy="514350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PE"/>
          </a:p>
        </p:txBody>
      </p:sp>
      <p:pic>
        <p:nvPicPr>
          <p:cNvPr id="83" name="Google Shape;83;p15"/>
          <p:cNvPicPr preferRelativeResize="0"/>
          <p:nvPr/>
        </p:nvPicPr>
        <p:blipFill>
          <a:blip r:embed="rId2">
            <a:alphaModFix amt="35000"/>
          </a:blip>
          <a:stretch>
            <a:fillRect/>
          </a:stretch>
        </p:blipFill>
        <p:spPr>
          <a:xfrm>
            <a:off x="1176338" y="1157288"/>
            <a:ext cx="6791325" cy="2828925"/>
          </a:xfrm>
          <a:prstGeom prst="rect">
            <a:avLst/>
          </a:prstGeom>
          <a:noFill/>
          <a:ln>
            <a:noFill/>
          </a:ln>
        </p:spPr>
      </p:pic>
      <p:sp>
        <p:nvSpPr>
          <p:cNvPr id="84" name="Google Shape;84;p15"/>
          <p:cNvSpPr txBox="1">
            <a:spLocks noGrp="1"/>
          </p:cNvSpPr>
          <p:nvPr>
            <p:ph type="subTitle" idx="1"/>
          </p:nvPr>
        </p:nvSpPr>
        <p:spPr>
          <a:xfrm>
            <a:off x="1660113" y="2083138"/>
            <a:ext cx="23400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1400"/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1400"/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1400"/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1400"/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1400"/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1400"/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1400"/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1400"/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1400"/>
            </a:lvl9pPr>
          </a:lstStyle>
          <a:p>
            <a:endParaRPr/>
          </a:p>
        </p:txBody>
      </p:sp>
      <p:sp>
        <p:nvSpPr>
          <p:cNvPr id="85" name="Google Shape;85;p15"/>
          <p:cNvSpPr txBox="1">
            <a:spLocks noGrp="1"/>
          </p:cNvSpPr>
          <p:nvPr>
            <p:ph type="title"/>
          </p:nvPr>
        </p:nvSpPr>
        <p:spPr>
          <a:xfrm>
            <a:off x="1660127" y="1591375"/>
            <a:ext cx="21690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None/>
              <a:defRPr sz="2000" b="1">
                <a:solidFill>
                  <a:schemeClr val="dk2"/>
                </a:solidFill>
                <a:latin typeface="Libre Baskerville"/>
                <a:ea typeface="Libre Baskerville"/>
                <a:cs typeface="Libre Baskerville"/>
                <a:sym typeface="Libre Baskerville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86" name="Google Shape;86;p15"/>
          <p:cNvSpPr txBox="1">
            <a:spLocks noGrp="1"/>
          </p:cNvSpPr>
          <p:nvPr>
            <p:ph type="title" idx="2" hasCustomPrompt="1"/>
          </p:nvPr>
        </p:nvSpPr>
        <p:spPr>
          <a:xfrm>
            <a:off x="820488" y="1525213"/>
            <a:ext cx="912600" cy="49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None/>
              <a:defRPr sz="3400" b="1">
                <a:solidFill>
                  <a:schemeClr val="dk2"/>
                </a:solidFill>
                <a:latin typeface="Libre Baskerville"/>
                <a:ea typeface="Libre Baskerville"/>
                <a:cs typeface="Libre Baskerville"/>
                <a:sym typeface="Libre Baskerville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None/>
              <a:defRPr sz="3600">
                <a:solidFill>
                  <a:schemeClr val="accent5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None/>
              <a:defRPr sz="3600">
                <a:solidFill>
                  <a:schemeClr val="accent5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None/>
              <a:defRPr sz="3600">
                <a:solidFill>
                  <a:schemeClr val="accent5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None/>
              <a:defRPr sz="3600">
                <a:solidFill>
                  <a:schemeClr val="accent5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None/>
              <a:defRPr sz="3600">
                <a:solidFill>
                  <a:schemeClr val="accent5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None/>
              <a:defRPr sz="3600">
                <a:solidFill>
                  <a:schemeClr val="accent5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None/>
              <a:defRPr sz="3600">
                <a:solidFill>
                  <a:schemeClr val="accent5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None/>
              <a:defRPr sz="3600">
                <a:solidFill>
                  <a:schemeClr val="accent5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87" name="Google Shape;87;p15"/>
          <p:cNvSpPr txBox="1">
            <a:spLocks noGrp="1"/>
          </p:cNvSpPr>
          <p:nvPr>
            <p:ph type="subTitle" idx="3"/>
          </p:nvPr>
        </p:nvSpPr>
        <p:spPr>
          <a:xfrm>
            <a:off x="1660113" y="3785988"/>
            <a:ext cx="23400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1400"/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1400"/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1400"/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1400"/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1400"/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1400"/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1400"/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1400"/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1400"/>
            </a:lvl9pPr>
          </a:lstStyle>
          <a:p>
            <a:endParaRPr/>
          </a:p>
        </p:txBody>
      </p:sp>
      <p:sp>
        <p:nvSpPr>
          <p:cNvPr id="88" name="Google Shape;88;p15"/>
          <p:cNvSpPr txBox="1">
            <a:spLocks noGrp="1"/>
          </p:cNvSpPr>
          <p:nvPr>
            <p:ph type="title" idx="4"/>
          </p:nvPr>
        </p:nvSpPr>
        <p:spPr>
          <a:xfrm>
            <a:off x="1660127" y="3290150"/>
            <a:ext cx="21690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None/>
              <a:defRPr sz="2000" b="1">
                <a:solidFill>
                  <a:schemeClr val="dk2"/>
                </a:solidFill>
                <a:latin typeface="Libre Baskerville"/>
                <a:ea typeface="Libre Baskerville"/>
                <a:cs typeface="Libre Baskerville"/>
                <a:sym typeface="Libre Baskerville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89" name="Google Shape;89;p15"/>
          <p:cNvSpPr txBox="1">
            <a:spLocks noGrp="1"/>
          </p:cNvSpPr>
          <p:nvPr>
            <p:ph type="title" idx="5" hasCustomPrompt="1"/>
          </p:nvPr>
        </p:nvSpPr>
        <p:spPr>
          <a:xfrm>
            <a:off x="818688" y="3223988"/>
            <a:ext cx="914400" cy="49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None/>
              <a:defRPr sz="3400" b="1">
                <a:solidFill>
                  <a:schemeClr val="dk2"/>
                </a:solidFill>
                <a:latin typeface="Libre Baskerville"/>
                <a:ea typeface="Libre Baskerville"/>
                <a:cs typeface="Libre Baskerville"/>
                <a:sym typeface="Libre Baskerville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None/>
              <a:defRPr sz="3600">
                <a:solidFill>
                  <a:schemeClr val="accent5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None/>
              <a:defRPr sz="3600">
                <a:solidFill>
                  <a:schemeClr val="accent5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None/>
              <a:defRPr sz="3600">
                <a:solidFill>
                  <a:schemeClr val="accent5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None/>
              <a:defRPr sz="3600">
                <a:solidFill>
                  <a:schemeClr val="accent5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None/>
              <a:defRPr sz="3600">
                <a:solidFill>
                  <a:schemeClr val="accent5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None/>
              <a:defRPr sz="3600">
                <a:solidFill>
                  <a:schemeClr val="accent5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None/>
              <a:defRPr sz="3600">
                <a:solidFill>
                  <a:schemeClr val="accent5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None/>
              <a:defRPr sz="3600">
                <a:solidFill>
                  <a:schemeClr val="accent5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90" name="Google Shape;90;p15"/>
          <p:cNvSpPr txBox="1">
            <a:spLocks noGrp="1"/>
          </p:cNvSpPr>
          <p:nvPr>
            <p:ph type="subTitle" idx="6"/>
          </p:nvPr>
        </p:nvSpPr>
        <p:spPr>
          <a:xfrm>
            <a:off x="5985313" y="2083138"/>
            <a:ext cx="23400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1400"/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1400"/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1400"/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1400"/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1400"/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1400"/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1400"/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1400"/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1400"/>
            </a:lvl9pPr>
          </a:lstStyle>
          <a:p>
            <a:endParaRPr/>
          </a:p>
        </p:txBody>
      </p:sp>
      <p:sp>
        <p:nvSpPr>
          <p:cNvPr id="91" name="Google Shape;91;p15"/>
          <p:cNvSpPr txBox="1">
            <a:spLocks noGrp="1"/>
          </p:cNvSpPr>
          <p:nvPr>
            <p:ph type="title" idx="7"/>
          </p:nvPr>
        </p:nvSpPr>
        <p:spPr>
          <a:xfrm>
            <a:off x="5985327" y="1591375"/>
            <a:ext cx="21690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None/>
              <a:defRPr sz="2000" b="1">
                <a:solidFill>
                  <a:schemeClr val="dk2"/>
                </a:solidFill>
                <a:latin typeface="Libre Baskerville"/>
                <a:ea typeface="Libre Baskerville"/>
                <a:cs typeface="Libre Baskerville"/>
                <a:sym typeface="Libre Baskerville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92" name="Google Shape;92;p15"/>
          <p:cNvSpPr txBox="1">
            <a:spLocks noGrp="1"/>
          </p:cNvSpPr>
          <p:nvPr>
            <p:ph type="title" idx="8" hasCustomPrompt="1"/>
          </p:nvPr>
        </p:nvSpPr>
        <p:spPr>
          <a:xfrm>
            <a:off x="5130913" y="1525213"/>
            <a:ext cx="914400" cy="49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None/>
              <a:defRPr sz="3400" b="1">
                <a:solidFill>
                  <a:schemeClr val="dk2"/>
                </a:solidFill>
                <a:latin typeface="Libre Baskerville"/>
                <a:ea typeface="Libre Baskerville"/>
                <a:cs typeface="Libre Baskerville"/>
                <a:sym typeface="Libre Baskerville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None/>
              <a:defRPr sz="3600">
                <a:solidFill>
                  <a:schemeClr val="accent5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None/>
              <a:defRPr sz="3600">
                <a:solidFill>
                  <a:schemeClr val="accent5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None/>
              <a:defRPr sz="3600">
                <a:solidFill>
                  <a:schemeClr val="accent5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None/>
              <a:defRPr sz="3600">
                <a:solidFill>
                  <a:schemeClr val="accent5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None/>
              <a:defRPr sz="3600">
                <a:solidFill>
                  <a:schemeClr val="accent5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None/>
              <a:defRPr sz="3600">
                <a:solidFill>
                  <a:schemeClr val="accent5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None/>
              <a:defRPr sz="3600">
                <a:solidFill>
                  <a:schemeClr val="accent5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None/>
              <a:defRPr sz="3600">
                <a:solidFill>
                  <a:schemeClr val="accent5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93" name="Google Shape;93;p15"/>
          <p:cNvSpPr txBox="1">
            <a:spLocks noGrp="1"/>
          </p:cNvSpPr>
          <p:nvPr>
            <p:ph type="subTitle" idx="9"/>
          </p:nvPr>
        </p:nvSpPr>
        <p:spPr>
          <a:xfrm>
            <a:off x="5985313" y="3785988"/>
            <a:ext cx="23400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1400"/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1400"/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1400"/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1400"/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1400"/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1400"/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1400"/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1400"/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1400"/>
            </a:lvl9pPr>
          </a:lstStyle>
          <a:p>
            <a:endParaRPr/>
          </a:p>
        </p:txBody>
      </p:sp>
      <p:sp>
        <p:nvSpPr>
          <p:cNvPr id="94" name="Google Shape;94;p15"/>
          <p:cNvSpPr txBox="1">
            <a:spLocks noGrp="1"/>
          </p:cNvSpPr>
          <p:nvPr>
            <p:ph type="title" idx="13"/>
          </p:nvPr>
        </p:nvSpPr>
        <p:spPr>
          <a:xfrm>
            <a:off x="5985327" y="3290150"/>
            <a:ext cx="21690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None/>
              <a:defRPr sz="2000" b="1">
                <a:solidFill>
                  <a:schemeClr val="dk2"/>
                </a:solidFill>
                <a:latin typeface="Libre Baskerville"/>
                <a:ea typeface="Libre Baskerville"/>
                <a:cs typeface="Libre Baskerville"/>
                <a:sym typeface="Libre Baskerville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95" name="Google Shape;95;p15"/>
          <p:cNvSpPr txBox="1">
            <a:spLocks noGrp="1"/>
          </p:cNvSpPr>
          <p:nvPr>
            <p:ph type="title" idx="14" hasCustomPrompt="1"/>
          </p:nvPr>
        </p:nvSpPr>
        <p:spPr>
          <a:xfrm>
            <a:off x="5130913" y="3223988"/>
            <a:ext cx="914400" cy="49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None/>
              <a:defRPr sz="3400" b="1">
                <a:solidFill>
                  <a:schemeClr val="dk2"/>
                </a:solidFill>
                <a:latin typeface="Libre Baskerville"/>
                <a:ea typeface="Libre Baskerville"/>
                <a:cs typeface="Libre Baskerville"/>
                <a:sym typeface="Libre Baskerville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None/>
              <a:defRPr sz="3600">
                <a:solidFill>
                  <a:schemeClr val="accent5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None/>
              <a:defRPr sz="3600">
                <a:solidFill>
                  <a:schemeClr val="accent5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None/>
              <a:defRPr sz="3600">
                <a:solidFill>
                  <a:schemeClr val="accent5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None/>
              <a:defRPr sz="3600">
                <a:solidFill>
                  <a:schemeClr val="accent5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None/>
              <a:defRPr sz="3600">
                <a:solidFill>
                  <a:schemeClr val="accent5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None/>
              <a:defRPr sz="3600">
                <a:solidFill>
                  <a:schemeClr val="accent5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None/>
              <a:defRPr sz="3600">
                <a:solidFill>
                  <a:schemeClr val="accent5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None/>
              <a:defRPr sz="3600">
                <a:solidFill>
                  <a:schemeClr val="accent5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96" name="Google Shape;96;p15"/>
          <p:cNvSpPr txBox="1">
            <a:spLocks noGrp="1"/>
          </p:cNvSpPr>
          <p:nvPr>
            <p:ph type="title" idx="15"/>
          </p:nvPr>
        </p:nvSpPr>
        <p:spPr>
          <a:xfrm>
            <a:off x="714125" y="546825"/>
            <a:ext cx="77157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None/>
              <a:defRPr sz="3000" b="1">
                <a:latin typeface="Libre Baskerville"/>
                <a:ea typeface="Libre Baskerville"/>
                <a:cs typeface="Libre Baskerville"/>
                <a:sym typeface="Libre Baskerville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97" name="Google Shape;97;p15"/>
          <p:cNvSpPr/>
          <p:nvPr/>
        </p:nvSpPr>
        <p:spPr>
          <a:xfrm flipH="1">
            <a:off x="226985" y="206940"/>
            <a:ext cx="8690031" cy="4729620"/>
          </a:xfrm>
          <a:custGeom>
            <a:avLst/>
            <a:gdLst/>
            <a:ahLst/>
            <a:cxnLst/>
            <a:rect l="l" t="t" r="r" b="b"/>
            <a:pathLst>
              <a:path w="284476" h="182031" fill="none" extrusionOk="0">
                <a:moveTo>
                  <a:pt x="284476" y="174380"/>
                </a:moveTo>
                <a:lnTo>
                  <a:pt x="284476" y="7619"/>
                </a:lnTo>
                <a:cubicBezTo>
                  <a:pt x="280258" y="7619"/>
                  <a:pt x="276824" y="4219"/>
                  <a:pt x="276824" y="1"/>
                </a:cubicBezTo>
                <a:lnTo>
                  <a:pt x="7620" y="1"/>
                </a:lnTo>
                <a:cubicBezTo>
                  <a:pt x="7620" y="4219"/>
                  <a:pt x="4219" y="7619"/>
                  <a:pt x="1" y="7619"/>
                </a:cubicBezTo>
                <a:lnTo>
                  <a:pt x="1" y="174380"/>
                </a:lnTo>
                <a:cubicBezTo>
                  <a:pt x="4219" y="174380"/>
                  <a:pt x="7620" y="177780"/>
                  <a:pt x="7620" y="182031"/>
                </a:cubicBezTo>
                <a:lnTo>
                  <a:pt x="276824" y="182031"/>
                </a:lnTo>
                <a:cubicBezTo>
                  <a:pt x="276824" y="177780"/>
                  <a:pt x="280258" y="174380"/>
                  <a:pt x="284476" y="174380"/>
                </a:cubicBezTo>
                <a:close/>
              </a:path>
            </a:pathLst>
          </a:custGeom>
          <a:noFill/>
          <a:ln w="26975" cap="rnd" cmpd="sng">
            <a:solidFill>
              <a:schemeClr val="accen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3 columns">
  <p:cSld name="SECTION_HEADER_1_1_1_1">
    <p:bg>
      <p:bgPr>
        <a:solidFill>
          <a:schemeClr val="lt2"/>
        </a:solidFill>
        <a:effectLst/>
      </p:bgPr>
    </p:bg>
    <p:spTree>
      <p:nvGrpSpPr>
        <p:cNvPr id="1" name="Shape 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Rectángulo 11"/>
          <p:cNvSpPr/>
          <p:nvPr userDrawn="1"/>
        </p:nvSpPr>
        <p:spPr>
          <a:xfrm>
            <a:off x="0" y="-1"/>
            <a:ext cx="9144000" cy="514350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PE"/>
          </a:p>
        </p:txBody>
      </p:sp>
      <p:pic>
        <p:nvPicPr>
          <p:cNvPr id="99" name="Google Shape;99;p16"/>
          <p:cNvPicPr preferRelativeResize="0"/>
          <p:nvPr/>
        </p:nvPicPr>
        <p:blipFill>
          <a:blip r:embed="rId2">
            <a:alphaModFix amt="75000"/>
          </a:blip>
          <a:stretch>
            <a:fillRect/>
          </a:stretch>
        </p:blipFill>
        <p:spPr>
          <a:xfrm>
            <a:off x="0" y="0"/>
            <a:ext cx="2060450" cy="1984276"/>
          </a:xfrm>
          <a:prstGeom prst="rect">
            <a:avLst/>
          </a:prstGeom>
          <a:noFill/>
          <a:ln>
            <a:noFill/>
          </a:ln>
        </p:spPr>
      </p:pic>
      <p:pic>
        <p:nvPicPr>
          <p:cNvPr id="100" name="Google Shape;100;p16"/>
          <p:cNvPicPr preferRelativeResize="0"/>
          <p:nvPr/>
        </p:nvPicPr>
        <p:blipFill>
          <a:blip r:embed="rId2">
            <a:alphaModFix amt="75000"/>
          </a:blip>
          <a:stretch>
            <a:fillRect/>
          </a:stretch>
        </p:blipFill>
        <p:spPr>
          <a:xfrm rot="10800000">
            <a:off x="7083550" y="3159225"/>
            <a:ext cx="2060450" cy="1984276"/>
          </a:xfrm>
          <a:prstGeom prst="rect">
            <a:avLst/>
          </a:prstGeom>
          <a:noFill/>
          <a:ln>
            <a:noFill/>
          </a:ln>
        </p:spPr>
      </p:pic>
      <p:sp>
        <p:nvSpPr>
          <p:cNvPr id="101" name="Google Shape;101;p16"/>
          <p:cNvSpPr txBox="1">
            <a:spLocks noGrp="1"/>
          </p:cNvSpPr>
          <p:nvPr>
            <p:ph type="subTitle" idx="1"/>
          </p:nvPr>
        </p:nvSpPr>
        <p:spPr>
          <a:xfrm>
            <a:off x="624575" y="2908099"/>
            <a:ext cx="2377500" cy="714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400"/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400"/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400"/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400"/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400"/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400"/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400"/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400"/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400"/>
            </a:lvl9pPr>
          </a:lstStyle>
          <a:p>
            <a:endParaRPr/>
          </a:p>
        </p:txBody>
      </p:sp>
      <p:sp>
        <p:nvSpPr>
          <p:cNvPr id="102" name="Google Shape;102;p16"/>
          <p:cNvSpPr txBox="1">
            <a:spLocks noGrp="1"/>
          </p:cNvSpPr>
          <p:nvPr>
            <p:ph type="subTitle" idx="2"/>
          </p:nvPr>
        </p:nvSpPr>
        <p:spPr>
          <a:xfrm>
            <a:off x="6141950" y="2908099"/>
            <a:ext cx="2377500" cy="714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400"/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400"/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400"/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400"/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400"/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400"/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400"/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400"/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400"/>
            </a:lvl9pPr>
          </a:lstStyle>
          <a:p>
            <a:endParaRPr/>
          </a:p>
        </p:txBody>
      </p:sp>
      <p:sp>
        <p:nvSpPr>
          <p:cNvPr id="103" name="Google Shape;103;p16"/>
          <p:cNvSpPr txBox="1">
            <a:spLocks noGrp="1"/>
          </p:cNvSpPr>
          <p:nvPr>
            <p:ph type="subTitle" idx="3"/>
          </p:nvPr>
        </p:nvSpPr>
        <p:spPr>
          <a:xfrm>
            <a:off x="3383250" y="2908099"/>
            <a:ext cx="2377500" cy="714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400"/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400"/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400"/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400"/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400"/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400"/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400"/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400"/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400"/>
            </a:lvl9pPr>
          </a:lstStyle>
          <a:p>
            <a:endParaRPr/>
          </a:p>
        </p:txBody>
      </p:sp>
      <p:sp>
        <p:nvSpPr>
          <p:cNvPr id="104" name="Google Shape;104;p16"/>
          <p:cNvSpPr txBox="1">
            <a:spLocks noGrp="1"/>
          </p:cNvSpPr>
          <p:nvPr>
            <p:ph type="title"/>
          </p:nvPr>
        </p:nvSpPr>
        <p:spPr>
          <a:xfrm>
            <a:off x="913325" y="2472427"/>
            <a:ext cx="18000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None/>
              <a:defRPr sz="3600">
                <a:solidFill>
                  <a:schemeClr val="accent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None/>
              <a:defRPr sz="3600">
                <a:solidFill>
                  <a:schemeClr val="accent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None/>
              <a:defRPr sz="3600">
                <a:solidFill>
                  <a:schemeClr val="accent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None/>
              <a:defRPr sz="3600">
                <a:solidFill>
                  <a:schemeClr val="accent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None/>
              <a:defRPr sz="3600">
                <a:solidFill>
                  <a:schemeClr val="accent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None/>
              <a:defRPr sz="3600">
                <a:solidFill>
                  <a:schemeClr val="accent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None/>
              <a:defRPr sz="3600">
                <a:solidFill>
                  <a:schemeClr val="accent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None/>
              <a:defRPr sz="3600">
                <a:solidFill>
                  <a:schemeClr val="accent2"/>
                </a:solidFill>
              </a:defRPr>
            </a:lvl9pPr>
          </a:lstStyle>
          <a:p>
            <a:endParaRPr/>
          </a:p>
        </p:txBody>
      </p:sp>
      <p:sp>
        <p:nvSpPr>
          <p:cNvPr id="105" name="Google Shape;105;p16"/>
          <p:cNvSpPr txBox="1">
            <a:spLocks noGrp="1"/>
          </p:cNvSpPr>
          <p:nvPr>
            <p:ph type="title" idx="4"/>
          </p:nvPr>
        </p:nvSpPr>
        <p:spPr>
          <a:xfrm>
            <a:off x="6430700" y="2472427"/>
            <a:ext cx="18000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None/>
              <a:defRPr sz="3600">
                <a:solidFill>
                  <a:schemeClr val="accent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None/>
              <a:defRPr sz="3600">
                <a:solidFill>
                  <a:schemeClr val="accent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None/>
              <a:defRPr sz="3600">
                <a:solidFill>
                  <a:schemeClr val="accent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None/>
              <a:defRPr sz="3600">
                <a:solidFill>
                  <a:schemeClr val="accent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None/>
              <a:defRPr sz="3600">
                <a:solidFill>
                  <a:schemeClr val="accent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None/>
              <a:defRPr sz="3600">
                <a:solidFill>
                  <a:schemeClr val="accent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None/>
              <a:defRPr sz="3600">
                <a:solidFill>
                  <a:schemeClr val="accent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None/>
              <a:defRPr sz="3600">
                <a:solidFill>
                  <a:schemeClr val="accent2"/>
                </a:solidFill>
              </a:defRPr>
            </a:lvl9pPr>
          </a:lstStyle>
          <a:p>
            <a:endParaRPr/>
          </a:p>
        </p:txBody>
      </p:sp>
      <p:sp>
        <p:nvSpPr>
          <p:cNvPr id="106" name="Google Shape;106;p16"/>
          <p:cNvSpPr txBox="1">
            <a:spLocks noGrp="1"/>
          </p:cNvSpPr>
          <p:nvPr>
            <p:ph type="title" idx="5"/>
          </p:nvPr>
        </p:nvSpPr>
        <p:spPr>
          <a:xfrm>
            <a:off x="3672000" y="2472427"/>
            <a:ext cx="18000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None/>
              <a:defRPr sz="3600">
                <a:solidFill>
                  <a:schemeClr val="accent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None/>
              <a:defRPr sz="3600">
                <a:solidFill>
                  <a:schemeClr val="accent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None/>
              <a:defRPr sz="3600">
                <a:solidFill>
                  <a:schemeClr val="accent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None/>
              <a:defRPr sz="3600">
                <a:solidFill>
                  <a:schemeClr val="accent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None/>
              <a:defRPr sz="3600">
                <a:solidFill>
                  <a:schemeClr val="accent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None/>
              <a:defRPr sz="3600">
                <a:solidFill>
                  <a:schemeClr val="accent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None/>
              <a:defRPr sz="3600">
                <a:solidFill>
                  <a:schemeClr val="accent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None/>
              <a:defRPr sz="3600">
                <a:solidFill>
                  <a:schemeClr val="accent2"/>
                </a:solidFill>
              </a:defRPr>
            </a:lvl9pPr>
          </a:lstStyle>
          <a:p>
            <a:endParaRPr/>
          </a:p>
        </p:txBody>
      </p:sp>
      <p:sp>
        <p:nvSpPr>
          <p:cNvPr id="107" name="Google Shape;107;p16"/>
          <p:cNvSpPr txBox="1">
            <a:spLocks noGrp="1"/>
          </p:cNvSpPr>
          <p:nvPr>
            <p:ph type="title" idx="6"/>
          </p:nvPr>
        </p:nvSpPr>
        <p:spPr>
          <a:xfrm>
            <a:off x="714125" y="544075"/>
            <a:ext cx="77157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None/>
              <a:defRPr sz="3000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None/>
              <a:defRPr sz="3600">
                <a:solidFill>
                  <a:schemeClr val="accent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None/>
              <a:defRPr sz="3600">
                <a:solidFill>
                  <a:schemeClr val="accent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None/>
              <a:defRPr sz="3600">
                <a:solidFill>
                  <a:schemeClr val="accent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None/>
              <a:defRPr sz="3600">
                <a:solidFill>
                  <a:schemeClr val="accent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None/>
              <a:defRPr sz="3600">
                <a:solidFill>
                  <a:schemeClr val="accent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None/>
              <a:defRPr sz="3600">
                <a:solidFill>
                  <a:schemeClr val="accent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None/>
              <a:defRPr sz="3600">
                <a:solidFill>
                  <a:schemeClr val="accent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None/>
              <a:defRPr sz="3600">
                <a:solidFill>
                  <a:schemeClr val="accent2"/>
                </a:solidFill>
              </a:defRPr>
            </a:lvl9pPr>
          </a:lstStyle>
          <a:p>
            <a:endParaRPr/>
          </a:p>
        </p:txBody>
      </p:sp>
      <p:sp>
        <p:nvSpPr>
          <p:cNvPr id="108" name="Google Shape;108;p16"/>
          <p:cNvSpPr/>
          <p:nvPr/>
        </p:nvSpPr>
        <p:spPr>
          <a:xfrm flipH="1">
            <a:off x="226985" y="206940"/>
            <a:ext cx="8690031" cy="4729620"/>
          </a:xfrm>
          <a:custGeom>
            <a:avLst/>
            <a:gdLst/>
            <a:ahLst/>
            <a:cxnLst/>
            <a:rect l="l" t="t" r="r" b="b"/>
            <a:pathLst>
              <a:path w="284476" h="182031" fill="none" extrusionOk="0">
                <a:moveTo>
                  <a:pt x="284476" y="174380"/>
                </a:moveTo>
                <a:lnTo>
                  <a:pt x="284476" y="7619"/>
                </a:lnTo>
                <a:cubicBezTo>
                  <a:pt x="280258" y="7619"/>
                  <a:pt x="276824" y="4219"/>
                  <a:pt x="276824" y="1"/>
                </a:cubicBezTo>
                <a:lnTo>
                  <a:pt x="7620" y="1"/>
                </a:lnTo>
                <a:cubicBezTo>
                  <a:pt x="7620" y="4219"/>
                  <a:pt x="4219" y="7619"/>
                  <a:pt x="1" y="7619"/>
                </a:cubicBezTo>
                <a:lnTo>
                  <a:pt x="1" y="174380"/>
                </a:lnTo>
                <a:cubicBezTo>
                  <a:pt x="4219" y="174380"/>
                  <a:pt x="7620" y="177780"/>
                  <a:pt x="7620" y="182031"/>
                </a:cubicBezTo>
                <a:lnTo>
                  <a:pt x="276824" y="182031"/>
                </a:lnTo>
                <a:cubicBezTo>
                  <a:pt x="276824" y="177780"/>
                  <a:pt x="280258" y="174380"/>
                  <a:pt x="284476" y="174380"/>
                </a:cubicBezTo>
                <a:close/>
              </a:path>
            </a:pathLst>
          </a:custGeom>
          <a:noFill/>
          <a:ln w="26975" cap="rnd" cmpd="sng">
            <a:solidFill>
              <a:schemeClr val="accen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4 columns 1">
  <p:cSld name="SECTION_HEADER_1_2_1">
    <p:bg>
      <p:bgPr>
        <a:solidFill>
          <a:schemeClr val="lt2"/>
        </a:solidFill>
        <a:effectLst/>
      </p:bgPr>
    </p:bg>
    <p:spTree>
      <p:nvGrpSpPr>
        <p:cNvPr id="1" name="Shape 1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Rectángulo 13"/>
          <p:cNvSpPr/>
          <p:nvPr userDrawn="1"/>
        </p:nvSpPr>
        <p:spPr>
          <a:xfrm>
            <a:off x="-25" y="-1"/>
            <a:ext cx="9144000" cy="514350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PE"/>
          </a:p>
        </p:txBody>
      </p:sp>
      <p:pic>
        <p:nvPicPr>
          <p:cNvPr id="110" name="Google Shape;110;p17"/>
          <p:cNvPicPr preferRelativeResize="0"/>
          <p:nvPr/>
        </p:nvPicPr>
        <p:blipFill>
          <a:blip r:embed="rId2">
            <a:alphaModFix amt="75000"/>
          </a:blip>
          <a:stretch>
            <a:fillRect/>
          </a:stretch>
        </p:blipFill>
        <p:spPr>
          <a:xfrm flipH="1">
            <a:off x="7083550" y="0"/>
            <a:ext cx="2060450" cy="1984276"/>
          </a:xfrm>
          <a:prstGeom prst="rect">
            <a:avLst/>
          </a:prstGeom>
          <a:noFill/>
          <a:ln>
            <a:noFill/>
          </a:ln>
        </p:spPr>
      </p:pic>
      <p:pic>
        <p:nvPicPr>
          <p:cNvPr id="111" name="Google Shape;111;p17"/>
          <p:cNvPicPr preferRelativeResize="0"/>
          <p:nvPr/>
        </p:nvPicPr>
        <p:blipFill>
          <a:blip r:embed="rId2">
            <a:alphaModFix amt="75000"/>
          </a:blip>
          <a:stretch>
            <a:fillRect/>
          </a:stretch>
        </p:blipFill>
        <p:spPr>
          <a:xfrm rot="10800000" flipH="1">
            <a:off x="0" y="3159225"/>
            <a:ext cx="2060450" cy="1984276"/>
          </a:xfrm>
          <a:prstGeom prst="rect">
            <a:avLst/>
          </a:prstGeom>
          <a:noFill/>
          <a:ln>
            <a:noFill/>
          </a:ln>
        </p:spPr>
      </p:pic>
      <p:sp>
        <p:nvSpPr>
          <p:cNvPr id="112" name="Google Shape;112;p17"/>
          <p:cNvSpPr txBox="1">
            <a:spLocks noGrp="1"/>
          </p:cNvSpPr>
          <p:nvPr>
            <p:ph type="title"/>
          </p:nvPr>
        </p:nvSpPr>
        <p:spPr>
          <a:xfrm>
            <a:off x="714125" y="546825"/>
            <a:ext cx="77157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None/>
              <a:defRPr sz="3000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113" name="Google Shape;113;p17"/>
          <p:cNvSpPr txBox="1">
            <a:spLocks noGrp="1"/>
          </p:cNvSpPr>
          <p:nvPr>
            <p:ph type="subTitle" idx="1"/>
          </p:nvPr>
        </p:nvSpPr>
        <p:spPr>
          <a:xfrm>
            <a:off x="1426756" y="2043225"/>
            <a:ext cx="19653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None/>
              <a:defRPr sz="1400"/>
            </a:lvl1pPr>
            <a:lvl2pPr lvl="1" algn="r" rtl="0">
              <a:spcBef>
                <a:spcPts val="0"/>
              </a:spcBef>
              <a:spcAft>
                <a:spcPts val="0"/>
              </a:spcAft>
              <a:buNone/>
              <a:defRPr sz="1400"/>
            </a:lvl2pPr>
            <a:lvl3pPr lvl="2" algn="r" rtl="0">
              <a:spcBef>
                <a:spcPts val="0"/>
              </a:spcBef>
              <a:spcAft>
                <a:spcPts val="0"/>
              </a:spcAft>
              <a:buNone/>
              <a:defRPr sz="1400"/>
            </a:lvl3pPr>
            <a:lvl4pPr lvl="3" algn="r" rtl="0">
              <a:spcBef>
                <a:spcPts val="0"/>
              </a:spcBef>
              <a:spcAft>
                <a:spcPts val="0"/>
              </a:spcAft>
              <a:buNone/>
              <a:defRPr sz="1400"/>
            </a:lvl4pPr>
            <a:lvl5pPr lvl="4" algn="r" rtl="0">
              <a:spcBef>
                <a:spcPts val="0"/>
              </a:spcBef>
              <a:spcAft>
                <a:spcPts val="0"/>
              </a:spcAft>
              <a:buNone/>
              <a:defRPr sz="1400"/>
            </a:lvl5pPr>
            <a:lvl6pPr lvl="5" algn="r" rtl="0">
              <a:spcBef>
                <a:spcPts val="0"/>
              </a:spcBef>
              <a:spcAft>
                <a:spcPts val="0"/>
              </a:spcAft>
              <a:buNone/>
              <a:defRPr sz="1400"/>
            </a:lvl6pPr>
            <a:lvl7pPr lvl="6" algn="r" rtl="0">
              <a:spcBef>
                <a:spcPts val="0"/>
              </a:spcBef>
              <a:spcAft>
                <a:spcPts val="0"/>
              </a:spcAft>
              <a:buNone/>
              <a:defRPr sz="1400"/>
            </a:lvl7pPr>
            <a:lvl8pPr lvl="7" algn="r" rtl="0">
              <a:spcBef>
                <a:spcPts val="0"/>
              </a:spcBef>
              <a:spcAft>
                <a:spcPts val="0"/>
              </a:spcAft>
              <a:buNone/>
              <a:defRPr sz="1400"/>
            </a:lvl8pPr>
            <a:lvl9pPr lvl="8" algn="r" rtl="0">
              <a:spcBef>
                <a:spcPts val="0"/>
              </a:spcBef>
              <a:spcAft>
                <a:spcPts val="0"/>
              </a:spcAft>
              <a:buNone/>
              <a:defRPr sz="1400"/>
            </a:lvl9pPr>
          </a:lstStyle>
          <a:p>
            <a:endParaRPr/>
          </a:p>
        </p:txBody>
      </p:sp>
      <p:sp>
        <p:nvSpPr>
          <p:cNvPr id="114" name="Google Shape;114;p17"/>
          <p:cNvSpPr txBox="1">
            <a:spLocks noGrp="1"/>
          </p:cNvSpPr>
          <p:nvPr>
            <p:ph type="title" idx="2"/>
          </p:nvPr>
        </p:nvSpPr>
        <p:spPr>
          <a:xfrm>
            <a:off x="714125" y="1551450"/>
            <a:ext cx="26778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None/>
              <a:defRPr sz="3600">
                <a:solidFill>
                  <a:schemeClr val="accent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None/>
              <a:defRPr sz="3600">
                <a:solidFill>
                  <a:schemeClr val="accent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None/>
              <a:defRPr sz="3600">
                <a:solidFill>
                  <a:schemeClr val="accent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None/>
              <a:defRPr sz="3600">
                <a:solidFill>
                  <a:schemeClr val="accent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None/>
              <a:defRPr sz="3600">
                <a:solidFill>
                  <a:schemeClr val="accent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None/>
              <a:defRPr sz="3600">
                <a:solidFill>
                  <a:schemeClr val="accent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None/>
              <a:defRPr sz="3600">
                <a:solidFill>
                  <a:schemeClr val="accent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None/>
              <a:defRPr sz="3600">
                <a:solidFill>
                  <a:schemeClr val="accent2"/>
                </a:solidFill>
              </a:defRPr>
            </a:lvl9pPr>
          </a:lstStyle>
          <a:p>
            <a:endParaRPr/>
          </a:p>
        </p:txBody>
      </p:sp>
      <p:sp>
        <p:nvSpPr>
          <p:cNvPr id="115" name="Google Shape;115;p17"/>
          <p:cNvSpPr txBox="1">
            <a:spLocks noGrp="1"/>
          </p:cNvSpPr>
          <p:nvPr>
            <p:ph type="subTitle" idx="3"/>
          </p:nvPr>
        </p:nvSpPr>
        <p:spPr>
          <a:xfrm>
            <a:off x="1426756" y="3683563"/>
            <a:ext cx="19653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None/>
              <a:defRPr sz="1400"/>
            </a:lvl1pPr>
            <a:lvl2pPr lvl="1" algn="r" rtl="0">
              <a:spcBef>
                <a:spcPts val="0"/>
              </a:spcBef>
              <a:spcAft>
                <a:spcPts val="0"/>
              </a:spcAft>
              <a:buNone/>
              <a:defRPr sz="1400"/>
            </a:lvl2pPr>
            <a:lvl3pPr lvl="2" algn="r" rtl="0">
              <a:spcBef>
                <a:spcPts val="0"/>
              </a:spcBef>
              <a:spcAft>
                <a:spcPts val="0"/>
              </a:spcAft>
              <a:buNone/>
              <a:defRPr sz="1400"/>
            </a:lvl3pPr>
            <a:lvl4pPr lvl="3" algn="r" rtl="0">
              <a:spcBef>
                <a:spcPts val="0"/>
              </a:spcBef>
              <a:spcAft>
                <a:spcPts val="0"/>
              </a:spcAft>
              <a:buNone/>
              <a:defRPr sz="1400"/>
            </a:lvl4pPr>
            <a:lvl5pPr lvl="4" algn="r" rtl="0">
              <a:spcBef>
                <a:spcPts val="0"/>
              </a:spcBef>
              <a:spcAft>
                <a:spcPts val="0"/>
              </a:spcAft>
              <a:buNone/>
              <a:defRPr sz="1400"/>
            </a:lvl5pPr>
            <a:lvl6pPr lvl="5" algn="r" rtl="0">
              <a:spcBef>
                <a:spcPts val="0"/>
              </a:spcBef>
              <a:spcAft>
                <a:spcPts val="0"/>
              </a:spcAft>
              <a:buNone/>
              <a:defRPr sz="1400"/>
            </a:lvl6pPr>
            <a:lvl7pPr lvl="6" algn="r" rtl="0">
              <a:spcBef>
                <a:spcPts val="0"/>
              </a:spcBef>
              <a:spcAft>
                <a:spcPts val="0"/>
              </a:spcAft>
              <a:buNone/>
              <a:defRPr sz="1400"/>
            </a:lvl7pPr>
            <a:lvl8pPr lvl="7" algn="r" rtl="0">
              <a:spcBef>
                <a:spcPts val="0"/>
              </a:spcBef>
              <a:spcAft>
                <a:spcPts val="0"/>
              </a:spcAft>
              <a:buNone/>
              <a:defRPr sz="1400"/>
            </a:lvl8pPr>
            <a:lvl9pPr lvl="8" algn="r" rtl="0">
              <a:spcBef>
                <a:spcPts val="0"/>
              </a:spcBef>
              <a:spcAft>
                <a:spcPts val="0"/>
              </a:spcAft>
              <a:buNone/>
              <a:defRPr sz="1400"/>
            </a:lvl9pPr>
          </a:lstStyle>
          <a:p>
            <a:endParaRPr/>
          </a:p>
        </p:txBody>
      </p:sp>
      <p:sp>
        <p:nvSpPr>
          <p:cNvPr id="116" name="Google Shape;116;p17"/>
          <p:cNvSpPr txBox="1">
            <a:spLocks noGrp="1"/>
          </p:cNvSpPr>
          <p:nvPr>
            <p:ph type="title" idx="4"/>
          </p:nvPr>
        </p:nvSpPr>
        <p:spPr>
          <a:xfrm>
            <a:off x="714125" y="3187700"/>
            <a:ext cx="26778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None/>
              <a:defRPr sz="3600">
                <a:solidFill>
                  <a:schemeClr val="accent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None/>
              <a:defRPr sz="3600">
                <a:solidFill>
                  <a:schemeClr val="accent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None/>
              <a:defRPr sz="3600">
                <a:solidFill>
                  <a:schemeClr val="accent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None/>
              <a:defRPr sz="3600">
                <a:solidFill>
                  <a:schemeClr val="accent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None/>
              <a:defRPr sz="3600">
                <a:solidFill>
                  <a:schemeClr val="accent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None/>
              <a:defRPr sz="3600">
                <a:solidFill>
                  <a:schemeClr val="accent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None/>
              <a:defRPr sz="3600">
                <a:solidFill>
                  <a:schemeClr val="accent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None/>
              <a:defRPr sz="3600">
                <a:solidFill>
                  <a:schemeClr val="accent2"/>
                </a:solidFill>
              </a:defRPr>
            </a:lvl9pPr>
          </a:lstStyle>
          <a:p>
            <a:endParaRPr/>
          </a:p>
        </p:txBody>
      </p:sp>
      <p:sp>
        <p:nvSpPr>
          <p:cNvPr id="117" name="Google Shape;117;p17"/>
          <p:cNvSpPr txBox="1">
            <a:spLocks noGrp="1"/>
          </p:cNvSpPr>
          <p:nvPr>
            <p:ph type="subTitle" idx="5"/>
          </p:nvPr>
        </p:nvSpPr>
        <p:spPr>
          <a:xfrm>
            <a:off x="5751944" y="2043225"/>
            <a:ext cx="19653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1400"/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1400"/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1400"/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1400"/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1400"/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1400"/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1400"/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1400"/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1400"/>
            </a:lvl9pPr>
          </a:lstStyle>
          <a:p>
            <a:endParaRPr/>
          </a:p>
        </p:txBody>
      </p:sp>
      <p:sp>
        <p:nvSpPr>
          <p:cNvPr id="118" name="Google Shape;118;p17"/>
          <p:cNvSpPr txBox="1">
            <a:spLocks noGrp="1"/>
          </p:cNvSpPr>
          <p:nvPr>
            <p:ph type="title" idx="6"/>
          </p:nvPr>
        </p:nvSpPr>
        <p:spPr>
          <a:xfrm>
            <a:off x="5751952" y="1551450"/>
            <a:ext cx="26778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None/>
              <a:defRPr sz="3600">
                <a:solidFill>
                  <a:schemeClr val="accent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None/>
              <a:defRPr sz="3600">
                <a:solidFill>
                  <a:schemeClr val="accent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None/>
              <a:defRPr sz="3600">
                <a:solidFill>
                  <a:schemeClr val="accent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None/>
              <a:defRPr sz="3600">
                <a:solidFill>
                  <a:schemeClr val="accent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None/>
              <a:defRPr sz="3600">
                <a:solidFill>
                  <a:schemeClr val="accent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None/>
              <a:defRPr sz="3600">
                <a:solidFill>
                  <a:schemeClr val="accent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None/>
              <a:defRPr sz="3600">
                <a:solidFill>
                  <a:schemeClr val="accent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None/>
              <a:defRPr sz="3600">
                <a:solidFill>
                  <a:schemeClr val="accent2"/>
                </a:solidFill>
              </a:defRPr>
            </a:lvl9pPr>
          </a:lstStyle>
          <a:p>
            <a:endParaRPr/>
          </a:p>
        </p:txBody>
      </p:sp>
      <p:sp>
        <p:nvSpPr>
          <p:cNvPr id="119" name="Google Shape;119;p17"/>
          <p:cNvSpPr txBox="1">
            <a:spLocks noGrp="1"/>
          </p:cNvSpPr>
          <p:nvPr>
            <p:ph type="subTitle" idx="7"/>
          </p:nvPr>
        </p:nvSpPr>
        <p:spPr>
          <a:xfrm>
            <a:off x="5751944" y="3683563"/>
            <a:ext cx="19653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1400"/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1400"/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1400"/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1400"/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1400"/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1400"/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1400"/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1400"/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1400"/>
            </a:lvl9pPr>
          </a:lstStyle>
          <a:p>
            <a:endParaRPr/>
          </a:p>
        </p:txBody>
      </p:sp>
      <p:sp>
        <p:nvSpPr>
          <p:cNvPr id="120" name="Google Shape;120;p17"/>
          <p:cNvSpPr txBox="1">
            <a:spLocks noGrp="1"/>
          </p:cNvSpPr>
          <p:nvPr>
            <p:ph type="title" idx="8"/>
          </p:nvPr>
        </p:nvSpPr>
        <p:spPr>
          <a:xfrm>
            <a:off x="5751952" y="3187702"/>
            <a:ext cx="26778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None/>
              <a:defRPr sz="3600">
                <a:solidFill>
                  <a:schemeClr val="accent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None/>
              <a:defRPr sz="3600">
                <a:solidFill>
                  <a:schemeClr val="accent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None/>
              <a:defRPr sz="3600">
                <a:solidFill>
                  <a:schemeClr val="accent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None/>
              <a:defRPr sz="3600">
                <a:solidFill>
                  <a:schemeClr val="accent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None/>
              <a:defRPr sz="3600">
                <a:solidFill>
                  <a:schemeClr val="accent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None/>
              <a:defRPr sz="3600">
                <a:solidFill>
                  <a:schemeClr val="accent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None/>
              <a:defRPr sz="3600">
                <a:solidFill>
                  <a:schemeClr val="accent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None/>
              <a:defRPr sz="3600">
                <a:solidFill>
                  <a:schemeClr val="accent2"/>
                </a:solidFill>
              </a:defRPr>
            </a:lvl9pPr>
          </a:lstStyle>
          <a:p>
            <a:endParaRPr/>
          </a:p>
        </p:txBody>
      </p:sp>
      <p:sp>
        <p:nvSpPr>
          <p:cNvPr id="121" name="Google Shape;121;p17"/>
          <p:cNvSpPr/>
          <p:nvPr/>
        </p:nvSpPr>
        <p:spPr>
          <a:xfrm flipH="1">
            <a:off x="226985" y="206940"/>
            <a:ext cx="8690031" cy="4729620"/>
          </a:xfrm>
          <a:custGeom>
            <a:avLst/>
            <a:gdLst/>
            <a:ahLst/>
            <a:cxnLst/>
            <a:rect l="l" t="t" r="r" b="b"/>
            <a:pathLst>
              <a:path w="284476" h="182031" fill="none" extrusionOk="0">
                <a:moveTo>
                  <a:pt x="284476" y="174380"/>
                </a:moveTo>
                <a:lnTo>
                  <a:pt x="284476" y="7619"/>
                </a:lnTo>
                <a:cubicBezTo>
                  <a:pt x="280258" y="7619"/>
                  <a:pt x="276824" y="4219"/>
                  <a:pt x="276824" y="1"/>
                </a:cubicBezTo>
                <a:lnTo>
                  <a:pt x="7620" y="1"/>
                </a:lnTo>
                <a:cubicBezTo>
                  <a:pt x="7620" y="4219"/>
                  <a:pt x="4219" y="7619"/>
                  <a:pt x="1" y="7619"/>
                </a:cubicBezTo>
                <a:lnTo>
                  <a:pt x="1" y="174380"/>
                </a:lnTo>
                <a:cubicBezTo>
                  <a:pt x="4219" y="174380"/>
                  <a:pt x="7620" y="177780"/>
                  <a:pt x="7620" y="182031"/>
                </a:cubicBezTo>
                <a:lnTo>
                  <a:pt x="276824" y="182031"/>
                </a:lnTo>
                <a:cubicBezTo>
                  <a:pt x="276824" y="177780"/>
                  <a:pt x="280258" y="174380"/>
                  <a:pt x="284476" y="174380"/>
                </a:cubicBezTo>
                <a:close/>
              </a:path>
            </a:pathLst>
          </a:custGeom>
          <a:noFill/>
          <a:ln w="26975" cap="rnd" cmpd="sng">
            <a:solidFill>
              <a:schemeClr val="accen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SECTION_HEADER_1_2_2">
    <p:bg>
      <p:bgPr>
        <a:solidFill>
          <a:schemeClr val="lt2"/>
        </a:solidFill>
        <a:effectLst/>
      </p:bgPr>
    </p:bg>
    <p:spTree>
      <p:nvGrpSpPr>
        <p:cNvPr id="1" name="Shape 1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ángulo 6"/>
          <p:cNvSpPr/>
          <p:nvPr userDrawn="1"/>
        </p:nvSpPr>
        <p:spPr>
          <a:xfrm>
            <a:off x="0" y="0"/>
            <a:ext cx="9144000" cy="514350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PE"/>
          </a:p>
        </p:txBody>
      </p:sp>
      <p:pic>
        <p:nvPicPr>
          <p:cNvPr id="123" name="Google Shape;123;p18"/>
          <p:cNvPicPr preferRelativeResize="0"/>
          <p:nvPr/>
        </p:nvPicPr>
        <p:blipFill>
          <a:blip r:embed="rId2">
            <a:alphaModFix amt="75000"/>
          </a:blip>
          <a:stretch>
            <a:fillRect/>
          </a:stretch>
        </p:blipFill>
        <p:spPr>
          <a:xfrm rot="10800000">
            <a:off x="7083550" y="3159225"/>
            <a:ext cx="2060450" cy="1984276"/>
          </a:xfrm>
          <a:prstGeom prst="rect">
            <a:avLst/>
          </a:prstGeom>
          <a:noFill/>
          <a:ln>
            <a:noFill/>
          </a:ln>
        </p:spPr>
      </p:pic>
      <p:pic>
        <p:nvPicPr>
          <p:cNvPr id="124" name="Google Shape;124;p18"/>
          <p:cNvPicPr preferRelativeResize="0"/>
          <p:nvPr/>
        </p:nvPicPr>
        <p:blipFill>
          <a:blip r:embed="rId3">
            <a:alphaModFix amt="55000"/>
          </a:blip>
          <a:stretch>
            <a:fillRect/>
          </a:stretch>
        </p:blipFill>
        <p:spPr>
          <a:xfrm>
            <a:off x="-3" y="0"/>
            <a:ext cx="3227225" cy="3330400"/>
          </a:xfrm>
          <a:prstGeom prst="rect">
            <a:avLst/>
          </a:prstGeom>
          <a:noFill/>
          <a:ln>
            <a:noFill/>
          </a:ln>
        </p:spPr>
      </p:pic>
      <p:sp>
        <p:nvSpPr>
          <p:cNvPr id="125" name="Google Shape;125;p18"/>
          <p:cNvSpPr/>
          <p:nvPr/>
        </p:nvSpPr>
        <p:spPr>
          <a:xfrm flipH="1">
            <a:off x="226985" y="206940"/>
            <a:ext cx="8690031" cy="4729620"/>
          </a:xfrm>
          <a:custGeom>
            <a:avLst/>
            <a:gdLst/>
            <a:ahLst/>
            <a:cxnLst/>
            <a:rect l="l" t="t" r="r" b="b"/>
            <a:pathLst>
              <a:path w="284476" h="182031" fill="none" extrusionOk="0">
                <a:moveTo>
                  <a:pt x="284476" y="174380"/>
                </a:moveTo>
                <a:lnTo>
                  <a:pt x="284476" y="7619"/>
                </a:lnTo>
                <a:cubicBezTo>
                  <a:pt x="280258" y="7619"/>
                  <a:pt x="276824" y="4219"/>
                  <a:pt x="276824" y="1"/>
                </a:cubicBezTo>
                <a:lnTo>
                  <a:pt x="7620" y="1"/>
                </a:lnTo>
                <a:cubicBezTo>
                  <a:pt x="7620" y="4219"/>
                  <a:pt x="4219" y="7619"/>
                  <a:pt x="1" y="7619"/>
                </a:cubicBezTo>
                <a:lnTo>
                  <a:pt x="1" y="174380"/>
                </a:lnTo>
                <a:cubicBezTo>
                  <a:pt x="4219" y="174380"/>
                  <a:pt x="7620" y="177780"/>
                  <a:pt x="7620" y="182031"/>
                </a:cubicBezTo>
                <a:lnTo>
                  <a:pt x="276824" y="182031"/>
                </a:lnTo>
                <a:cubicBezTo>
                  <a:pt x="276824" y="177780"/>
                  <a:pt x="280258" y="174380"/>
                  <a:pt x="284476" y="174380"/>
                </a:cubicBezTo>
                <a:close/>
              </a:path>
            </a:pathLst>
          </a:custGeom>
          <a:noFill/>
          <a:ln w="26975" cap="rnd" cmpd="sng">
            <a:solidFill>
              <a:schemeClr val="accen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6" name="Google Shape;126;p18"/>
          <p:cNvSpPr txBox="1">
            <a:spLocks noGrp="1"/>
          </p:cNvSpPr>
          <p:nvPr>
            <p:ph type="title"/>
          </p:nvPr>
        </p:nvSpPr>
        <p:spPr>
          <a:xfrm>
            <a:off x="3045000" y="543950"/>
            <a:ext cx="3054000" cy="906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4000"/>
              <a:buNone/>
              <a:defRPr sz="5600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None/>
              <a:defRPr sz="3600">
                <a:solidFill>
                  <a:schemeClr val="accent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None/>
              <a:defRPr sz="3600">
                <a:solidFill>
                  <a:schemeClr val="accent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None/>
              <a:defRPr sz="3600">
                <a:solidFill>
                  <a:schemeClr val="accent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None/>
              <a:defRPr sz="3600">
                <a:solidFill>
                  <a:schemeClr val="accent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None/>
              <a:defRPr sz="3600">
                <a:solidFill>
                  <a:schemeClr val="accent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None/>
              <a:defRPr sz="3600">
                <a:solidFill>
                  <a:schemeClr val="accent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None/>
              <a:defRPr sz="3600">
                <a:solidFill>
                  <a:schemeClr val="accent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None/>
              <a:defRPr sz="3600">
                <a:solidFill>
                  <a:schemeClr val="accent2"/>
                </a:solidFill>
              </a:defRPr>
            </a:lvl9pPr>
          </a:lstStyle>
          <a:p>
            <a:endParaRPr/>
          </a:p>
        </p:txBody>
      </p:sp>
      <p:sp>
        <p:nvSpPr>
          <p:cNvPr id="127" name="Google Shape;127;p18"/>
          <p:cNvSpPr txBox="1">
            <a:spLocks noGrp="1"/>
          </p:cNvSpPr>
          <p:nvPr>
            <p:ph type="subTitle" idx="1"/>
          </p:nvPr>
        </p:nvSpPr>
        <p:spPr>
          <a:xfrm>
            <a:off x="3289500" y="2085975"/>
            <a:ext cx="2565000" cy="121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400"/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6 columns">
  <p:cSld name="SECTION_HEADER_1_1_1_1_1">
    <p:bg>
      <p:bgPr>
        <a:solidFill>
          <a:schemeClr val="lt2"/>
        </a:solidFill>
        <a:effectLst/>
      </p:bgPr>
    </p:bg>
    <p:spTree>
      <p:nvGrpSpPr>
        <p:cNvPr id="1" name="Shape 1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Rectángulo 17"/>
          <p:cNvSpPr/>
          <p:nvPr userDrawn="1"/>
        </p:nvSpPr>
        <p:spPr>
          <a:xfrm>
            <a:off x="-25" y="-1"/>
            <a:ext cx="9144000" cy="514350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PE"/>
          </a:p>
        </p:txBody>
      </p:sp>
      <p:pic>
        <p:nvPicPr>
          <p:cNvPr id="130" name="Google Shape;130;p19"/>
          <p:cNvPicPr preferRelativeResize="0"/>
          <p:nvPr/>
        </p:nvPicPr>
        <p:blipFill>
          <a:blip r:embed="rId2">
            <a:alphaModFix amt="75000"/>
          </a:blip>
          <a:stretch>
            <a:fillRect/>
          </a:stretch>
        </p:blipFill>
        <p:spPr>
          <a:xfrm flipH="1">
            <a:off x="7083550" y="0"/>
            <a:ext cx="2060450" cy="1984276"/>
          </a:xfrm>
          <a:prstGeom prst="rect">
            <a:avLst/>
          </a:prstGeom>
          <a:noFill/>
          <a:ln>
            <a:noFill/>
          </a:ln>
        </p:spPr>
      </p:pic>
      <p:pic>
        <p:nvPicPr>
          <p:cNvPr id="131" name="Google Shape;131;p19"/>
          <p:cNvPicPr preferRelativeResize="0"/>
          <p:nvPr/>
        </p:nvPicPr>
        <p:blipFill>
          <a:blip r:embed="rId2">
            <a:alphaModFix amt="75000"/>
          </a:blip>
          <a:stretch>
            <a:fillRect/>
          </a:stretch>
        </p:blipFill>
        <p:spPr>
          <a:xfrm rot="10800000" flipH="1">
            <a:off x="0" y="3159225"/>
            <a:ext cx="2060450" cy="1984276"/>
          </a:xfrm>
          <a:prstGeom prst="rect">
            <a:avLst/>
          </a:prstGeom>
          <a:noFill/>
          <a:ln>
            <a:noFill/>
          </a:ln>
        </p:spPr>
      </p:pic>
      <p:sp>
        <p:nvSpPr>
          <p:cNvPr id="132" name="Google Shape;132;p19"/>
          <p:cNvSpPr/>
          <p:nvPr/>
        </p:nvSpPr>
        <p:spPr>
          <a:xfrm flipH="1">
            <a:off x="226985" y="206940"/>
            <a:ext cx="8690031" cy="4729620"/>
          </a:xfrm>
          <a:custGeom>
            <a:avLst/>
            <a:gdLst/>
            <a:ahLst/>
            <a:cxnLst/>
            <a:rect l="l" t="t" r="r" b="b"/>
            <a:pathLst>
              <a:path w="284476" h="182031" fill="none" extrusionOk="0">
                <a:moveTo>
                  <a:pt x="284476" y="174380"/>
                </a:moveTo>
                <a:lnTo>
                  <a:pt x="284476" y="7619"/>
                </a:lnTo>
                <a:cubicBezTo>
                  <a:pt x="280258" y="7619"/>
                  <a:pt x="276824" y="4219"/>
                  <a:pt x="276824" y="1"/>
                </a:cubicBezTo>
                <a:lnTo>
                  <a:pt x="7620" y="1"/>
                </a:lnTo>
                <a:cubicBezTo>
                  <a:pt x="7620" y="4219"/>
                  <a:pt x="4219" y="7619"/>
                  <a:pt x="1" y="7619"/>
                </a:cubicBezTo>
                <a:lnTo>
                  <a:pt x="1" y="174380"/>
                </a:lnTo>
                <a:cubicBezTo>
                  <a:pt x="4219" y="174380"/>
                  <a:pt x="7620" y="177780"/>
                  <a:pt x="7620" y="182031"/>
                </a:cubicBezTo>
                <a:lnTo>
                  <a:pt x="276824" y="182031"/>
                </a:lnTo>
                <a:cubicBezTo>
                  <a:pt x="276824" y="177780"/>
                  <a:pt x="280258" y="174380"/>
                  <a:pt x="284476" y="174380"/>
                </a:cubicBezTo>
                <a:close/>
              </a:path>
            </a:pathLst>
          </a:custGeom>
          <a:noFill/>
          <a:ln w="26975" cap="rnd" cmpd="sng">
            <a:solidFill>
              <a:schemeClr val="accen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" name="Google Shape;133;p19"/>
          <p:cNvSpPr txBox="1">
            <a:spLocks noGrp="1"/>
          </p:cNvSpPr>
          <p:nvPr>
            <p:ph type="subTitle" idx="1"/>
          </p:nvPr>
        </p:nvSpPr>
        <p:spPr>
          <a:xfrm>
            <a:off x="548363" y="2037113"/>
            <a:ext cx="23775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400"/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400"/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400"/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400"/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400"/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400"/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400"/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400"/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400"/>
            </a:lvl9pPr>
          </a:lstStyle>
          <a:p>
            <a:endParaRPr/>
          </a:p>
        </p:txBody>
      </p:sp>
      <p:sp>
        <p:nvSpPr>
          <p:cNvPr id="134" name="Google Shape;134;p19"/>
          <p:cNvSpPr txBox="1">
            <a:spLocks noGrp="1"/>
          </p:cNvSpPr>
          <p:nvPr>
            <p:ph type="subTitle" idx="2"/>
          </p:nvPr>
        </p:nvSpPr>
        <p:spPr>
          <a:xfrm>
            <a:off x="6218138" y="2037113"/>
            <a:ext cx="23775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400"/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400"/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400"/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400"/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400"/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400"/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400"/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400"/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400"/>
            </a:lvl9pPr>
          </a:lstStyle>
          <a:p>
            <a:endParaRPr/>
          </a:p>
        </p:txBody>
      </p:sp>
      <p:sp>
        <p:nvSpPr>
          <p:cNvPr id="135" name="Google Shape;135;p19"/>
          <p:cNvSpPr txBox="1">
            <a:spLocks noGrp="1"/>
          </p:cNvSpPr>
          <p:nvPr>
            <p:ph type="subTitle" idx="3"/>
          </p:nvPr>
        </p:nvSpPr>
        <p:spPr>
          <a:xfrm>
            <a:off x="3383250" y="2037113"/>
            <a:ext cx="23775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400"/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400"/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400"/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400"/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400"/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400"/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400"/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400"/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400"/>
            </a:lvl9pPr>
          </a:lstStyle>
          <a:p>
            <a:endParaRPr/>
          </a:p>
        </p:txBody>
      </p:sp>
      <p:sp>
        <p:nvSpPr>
          <p:cNvPr id="136" name="Google Shape;136;p19"/>
          <p:cNvSpPr txBox="1">
            <a:spLocks noGrp="1"/>
          </p:cNvSpPr>
          <p:nvPr>
            <p:ph type="title"/>
          </p:nvPr>
        </p:nvSpPr>
        <p:spPr>
          <a:xfrm>
            <a:off x="837113" y="1601438"/>
            <a:ext cx="18000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None/>
              <a:defRPr sz="3600">
                <a:solidFill>
                  <a:schemeClr val="accent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None/>
              <a:defRPr sz="3600">
                <a:solidFill>
                  <a:schemeClr val="accent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None/>
              <a:defRPr sz="3600">
                <a:solidFill>
                  <a:schemeClr val="accent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None/>
              <a:defRPr sz="3600">
                <a:solidFill>
                  <a:schemeClr val="accent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None/>
              <a:defRPr sz="3600">
                <a:solidFill>
                  <a:schemeClr val="accent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None/>
              <a:defRPr sz="3600">
                <a:solidFill>
                  <a:schemeClr val="accent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None/>
              <a:defRPr sz="3600">
                <a:solidFill>
                  <a:schemeClr val="accent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None/>
              <a:defRPr sz="3600">
                <a:solidFill>
                  <a:schemeClr val="accent2"/>
                </a:solidFill>
              </a:defRPr>
            </a:lvl9pPr>
          </a:lstStyle>
          <a:p>
            <a:endParaRPr/>
          </a:p>
        </p:txBody>
      </p:sp>
      <p:sp>
        <p:nvSpPr>
          <p:cNvPr id="137" name="Google Shape;137;p19"/>
          <p:cNvSpPr txBox="1">
            <a:spLocks noGrp="1"/>
          </p:cNvSpPr>
          <p:nvPr>
            <p:ph type="title" idx="4"/>
          </p:nvPr>
        </p:nvSpPr>
        <p:spPr>
          <a:xfrm>
            <a:off x="6506888" y="1601438"/>
            <a:ext cx="18000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None/>
              <a:defRPr sz="3600">
                <a:solidFill>
                  <a:schemeClr val="accent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None/>
              <a:defRPr sz="3600">
                <a:solidFill>
                  <a:schemeClr val="accent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None/>
              <a:defRPr sz="3600">
                <a:solidFill>
                  <a:schemeClr val="accent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None/>
              <a:defRPr sz="3600">
                <a:solidFill>
                  <a:schemeClr val="accent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None/>
              <a:defRPr sz="3600">
                <a:solidFill>
                  <a:schemeClr val="accent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None/>
              <a:defRPr sz="3600">
                <a:solidFill>
                  <a:schemeClr val="accent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None/>
              <a:defRPr sz="3600">
                <a:solidFill>
                  <a:schemeClr val="accent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None/>
              <a:defRPr sz="3600">
                <a:solidFill>
                  <a:schemeClr val="accent2"/>
                </a:solidFill>
              </a:defRPr>
            </a:lvl9pPr>
          </a:lstStyle>
          <a:p>
            <a:endParaRPr/>
          </a:p>
        </p:txBody>
      </p:sp>
      <p:sp>
        <p:nvSpPr>
          <p:cNvPr id="138" name="Google Shape;138;p19"/>
          <p:cNvSpPr txBox="1">
            <a:spLocks noGrp="1"/>
          </p:cNvSpPr>
          <p:nvPr>
            <p:ph type="title" idx="5"/>
          </p:nvPr>
        </p:nvSpPr>
        <p:spPr>
          <a:xfrm>
            <a:off x="3672000" y="1601438"/>
            <a:ext cx="18000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None/>
              <a:defRPr sz="3600">
                <a:solidFill>
                  <a:schemeClr val="accent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None/>
              <a:defRPr sz="3600">
                <a:solidFill>
                  <a:schemeClr val="accent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None/>
              <a:defRPr sz="3600">
                <a:solidFill>
                  <a:schemeClr val="accent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None/>
              <a:defRPr sz="3600">
                <a:solidFill>
                  <a:schemeClr val="accent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None/>
              <a:defRPr sz="3600">
                <a:solidFill>
                  <a:schemeClr val="accent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None/>
              <a:defRPr sz="3600">
                <a:solidFill>
                  <a:schemeClr val="accent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None/>
              <a:defRPr sz="3600">
                <a:solidFill>
                  <a:schemeClr val="accent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None/>
              <a:defRPr sz="3600">
                <a:solidFill>
                  <a:schemeClr val="accent2"/>
                </a:solidFill>
              </a:defRPr>
            </a:lvl9pPr>
          </a:lstStyle>
          <a:p>
            <a:endParaRPr/>
          </a:p>
        </p:txBody>
      </p:sp>
      <p:sp>
        <p:nvSpPr>
          <p:cNvPr id="139" name="Google Shape;139;p19"/>
          <p:cNvSpPr txBox="1">
            <a:spLocks noGrp="1"/>
          </p:cNvSpPr>
          <p:nvPr>
            <p:ph type="title" idx="6"/>
          </p:nvPr>
        </p:nvSpPr>
        <p:spPr>
          <a:xfrm>
            <a:off x="714125" y="544075"/>
            <a:ext cx="77157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None/>
              <a:defRPr sz="3000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None/>
              <a:defRPr sz="3600">
                <a:solidFill>
                  <a:schemeClr val="accent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None/>
              <a:defRPr sz="3600">
                <a:solidFill>
                  <a:schemeClr val="accent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None/>
              <a:defRPr sz="3600">
                <a:solidFill>
                  <a:schemeClr val="accent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None/>
              <a:defRPr sz="3600">
                <a:solidFill>
                  <a:schemeClr val="accent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None/>
              <a:defRPr sz="3600">
                <a:solidFill>
                  <a:schemeClr val="accent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None/>
              <a:defRPr sz="3600">
                <a:solidFill>
                  <a:schemeClr val="accent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None/>
              <a:defRPr sz="3600">
                <a:solidFill>
                  <a:schemeClr val="accent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None/>
              <a:defRPr sz="3600">
                <a:solidFill>
                  <a:schemeClr val="accent2"/>
                </a:solidFill>
              </a:defRPr>
            </a:lvl9pPr>
          </a:lstStyle>
          <a:p>
            <a:endParaRPr/>
          </a:p>
        </p:txBody>
      </p:sp>
      <p:sp>
        <p:nvSpPr>
          <p:cNvPr id="140" name="Google Shape;140;p19"/>
          <p:cNvSpPr txBox="1">
            <a:spLocks noGrp="1"/>
          </p:cNvSpPr>
          <p:nvPr>
            <p:ph type="subTitle" idx="7"/>
          </p:nvPr>
        </p:nvSpPr>
        <p:spPr>
          <a:xfrm>
            <a:off x="548363" y="3780188"/>
            <a:ext cx="23775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400"/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400"/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400"/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400"/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400"/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400"/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400"/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400"/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400"/>
            </a:lvl9pPr>
          </a:lstStyle>
          <a:p>
            <a:endParaRPr/>
          </a:p>
        </p:txBody>
      </p:sp>
      <p:sp>
        <p:nvSpPr>
          <p:cNvPr id="141" name="Google Shape;141;p19"/>
          <p:cNvSpPr txBox="1">
            <a:spLocks noGrp="1"/>
          </p:cNvSpPr>
          <p:nvPr>
            <p:ph type="subTitle" idx="8"/>
          </p:nvPr>
        </p:nvSpPr>
        <p:spPr>
          <a:xfrm>
            <a:off x="6218138" y="3780188"/>
            <a:ext cx="23775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400"/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400"/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400"/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400"/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400"/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400"/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400"/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400"/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400"/>
            </a:lvl9pPr>
          </a:lstStyle>
          <a:p>
            <a:endParaRPr/>
          </a:p>
        </p:txBody>
      </p:sp>
      <p:sp>
        <p:nvSpPr>
          <p:cNvPr id="142" name="Google Shape;142;p19"/>
          <p:cNvSpPr txBox="1">
            <a:spLocks noGrp="1"/>
          </p:cNvSpPr>
          <p:nvPr>
            <p:ph type="subTitle" idx="9"/>
          </p:nvPr>
        </p:nvSpPr>
        <p:spPr>
          <a:xfrm>
            <a:off x="3383250" y="3780188"/>
            <a:ext cx="23775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400"/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400"/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400"/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400"/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400"/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400"/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400"/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400"/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400"/>
            </a:lvl9pPr>
          </a:lstStyle>
          <a:p>
            <a:endParaRPr/>
          </a:p>
        </p:txBody>
      </p:sp>
      <p:sp>
        <p:nvSpPr>
          <p:cNvPr id="143" name="Google Shape;143;p19"/>
          <p:cNvSpPr txBox="1">
            <a:spLocks noGrp="1"/>
          </p:cNvSpPr>
          <p:nvPr>
            <p:ph type="title" idx="13"/>
          </p:nvPr>
        </p:nvSpPr>
        <p:spPr>
          <a:xfrm>
            <a:off x="837113" y="3344513"/>
            <a:ext cx="18000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None/>
              <a:defRPr sz="3600">
                <a:solidFill>
                  <a:schemeClr val="accent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None/>
              <a:defRPr sz="3600">
                <a:solidFill>
                  <a:schemeClr val="accent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None/>
              <a:defRPr sz="3600">
                <a:solidFill>
                  <a:schemeClr val="accent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None/>
              <a:defRPr sz="3600">
                <a:solidFill>
                  <a:schemeClr val="accent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None/>
              <a:defRPr sz="3600">
                <a:solidFill>
                  <a:schemeClr val="accent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None/>
              <a:defRPr sz="3600">
                <a:solidFill>
                  <a:schemeClr val="accent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None/>
              <a:defRPr sz="3600">
                <a:solidFill>
                  <a:schemeClr val="accent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None/>
              <a:defRPr sz="3600">
                <a:solidFill>
                  <a:schemeClr val="accent2"/>
                </a:solidFill>
              </a:defRPr>
            </a:lvl9pPr>
          </a:lstStyle>
          <a:p>
            <a:endParaRPr/>
          </a:p>
        </p:txBody>
      </p:sp>
      <p:sp>
        <p:nvSpPr>
          <p:cNvPr id="144" name="Google Shape;144;p19"/>
          <p:cNvSpPr txBox="1">
            <a:spLocks noGrp="1"/>
          </p:cNvSpPr>
          <p:nvPr>
            <p:ph type="title" idx="14"/>
          </p:nvPr>
        </p:nvSpPr>
        <p:spPr>
          <a:xfrm>
            <a:off x="6506888" y="3344513"/>
            <a:ext cx="18000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None/>
              <a:defRPr sz="3600">
                <a:solidFill>
                  <a:schemeClr val="accent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None/>
              <a:defRPr sz="3600">
                <a:solidFill>
                  <a:schemeClr val="accent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None/>
              <a:defRPr sz="3600">
                <a:solidFill>
                  <a:schemeClr val="accent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None/>
              <a:defRPr sz="3600">
                <a:solidFill>
                  <a:schemeClr val="accent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None/>
              <a:defRPr sz="3600">
                <a:solidFill>
                  <a:schemeClr val="accent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None/>
              <a:defRPr sz="3600">
                <a:solidFill>
                  <a:schemeClr val="accent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None/>
              <a:defRPr sz="3600">
                <a:solidFill>
                  <a:schemeClr val="accent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None/>
              <a:defRPr sz="3600">
                <a:solidFill>
                  <a:schemeClr val="accent2"/>
                </a:solidFill>
              </a:defRPr>
            </a:lvl9pPr>
          </a:lstStyle>
          <a:p>
            <a:endParaRPr/>
          </a:p>
        </p:txBody>
      </p:sp>
      <p:sp>
        <p:nvSpPr>
          <p:cNvPr id="145" name="Google Shape;145;p19"/>
          <p:cNvSpPr txBox="1">
            <a:spLocks noGrp="1"/>
          </p:cNvSpPr>
          <p:nvPr>
            <p:ph type="title" idx="15"/>
          </p:nvPr>
        </p:nvSpPr>
        <p:spPr>
          <a:xfrm>
            <a:off x="3672000" y="3344513"/>
            <a:ext cx="18000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None/>
              <a:defRPr sz="3600">
                <a:solidFill>
                  <a:schemeClr val="accent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None/>
              <a:defRPr sz="3600">
                <a:solidFill>
                  <a:schemeClr val="accent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None/>
              <a:defRPr sz="3600">
                <a:solidFill>
                  <a:schemeClr val="accent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None/>
              <a:defRPr sz="3600">
                <a:solidFill>
                  <a:schemeClr val="accent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None/>
              <a:defRPr sz="3600">
                <a:solidFill>
                  <a:schemeClr val="accent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None/>
              <a:defRPr sz="3600">
                <a:solidFill>
                  <a:schemeClr val="accent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None/>
              <a:defRPr sz="3600">
                <a:solidFill>
                  <a:schemeClr val="accent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None/>
              <a:defRPr sz="3600">
                <a:solidFill>
                  <a:schemeClr val="accent2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">
  <p:cSld name="SECTION_HEADER_1_3_1">
    <p:bg>
      <p:bgPr>
        <a:solidFill>
          <a:schemeClr val="lt2"/>
        </a:solidFill>
        <a:effectLst/>
      </p:bgPr>
    </p:bg>
    <p:spTree>
      <p:nvGrpSpPr>
        <p:cNvPr id="1" name="Shape 1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Rectángulo 11"/>
          <p:cNvSpPr/>
          <p:nvPr userDrawn="1"/>
        </p:nvSpPr>
        <p:spPr>
          <a:xfrm>
            <a:off x="0" y="-1"/>
            <a:ext cx="9144000" cy="514350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PE"/>
          </a:p>
        </p:txBody>
      </p:sp>
      <p:pic>
        <p:nvPicPr>
          <p:cNvPr id="147" name="Google Shape;147;p20"/>
          <p:cNvPicPr preferRelativeResize="0"/>
          <p:nvPr/>
        </p:nvPicPr>
        <p:blipFill>
          <a:blip r:embed="rId2">
            <a:alphaModFix amt="75000"/>
          </a:blip>
          <a:stretch>
            <a:fillRect/>
          </a:stretch>
        </p:blipFill>
        <p:spPr>
          <a:xfrm flipH="1">
            <a:off x="7083550" y="0"/>
            <a:ext cx="2060450" cy="1984276"/>
          </a:xfrm>
          <a:prstGeom prst="rect">
            <a:avLst/>
          </a:prstGeom>
          <a:noFill/>
          <a:ln>
            <a:noFill/>
          </a:ln>
        </p:spPr>
      </p:pic>
      <p:pic>
        <p:nvPicPr>
          <p:cNvPr id="148" name="Google Shape;148;p20"/>
          <p:cNvPicPr preferRelativeResize="0"/>
          <p:nvPr/>
        </p:nvPicPr>
        <p:blipFill>
          <a:blip r:embed="rId2">
            <a:alphaModFix amt="75000"/>
          </a:blip>
          <a:stretch>
            <a:fillRect/>
          </a:stretch>
        </p:blipFill>
        <p:spPr>
          <a:xfrm rot="10800000" flipH="1">
            <a:off x="0" y="3159225"/>
            <a:ext cx="2060450" cy="1984276"/>
          </a:xfrm>
          <a:prstGeom prst="rect">
            <a:avLst/>
          </a:prstGeom>
          <a:noFill/>
          <a:ln>
            <a:noFill/>
          </a:ln>
        </p:spPr>
      </p:pic>
      <p:sp>
        <p:nvSpPr>
          <p:cNvPr id="149" name="Google Shape;149;p20"/>
          <p:cNvSpPr txBox="1">
            <a:spLocks noGrp="1"/>
          </p:cNvSpPr>
          <p:nvPr>
            <p:ph type="subTitle" idx="1"/>
          </p:nvPr>
        </p:nvSpPr>
        <p:spPr>
          <a:xfrm>
            <a:off x="2390700" y="1772513"/>
            <a:ext cx="43626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600"/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600"/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600"/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600"/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600"/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600"/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600"/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600"/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600"/>
            </a:lvl9pPr>
          </a:lstStyle>
          <a:p>
            <a:endParaRPr/>
          </a:p>
        </p:txBody>
      </p:sp>
      <p:sp>
        <p:nvSpPr>
          <p:cNvPr id="150" name="Google Shape;150;p20"/>
          <p:cNvSpPr txBox="1">
            <a:spLocks noGrp="1"/>
          </p:cNvSpPr>
          <p:nvPr>
            <p:ph type="title" hasCustomPrompt="1"/>
          </p:nvPr>
        </p:nvSpPr>
        <p:spPr>
          <a:xfrm>
            <a:off x="2643000" y="1224113"/>
            <a:ext cx="3858000" cy="49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None/>
              <a:defRPr sz="3800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None/>
              <a:defRPr sz="3600">
                <a:solidFill>
                  <a:schemeClr val="accent5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None/>
              <a:defRPr sz="3600">
                <a:solidFill>
                  <a:schemeClr val="accent5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None/>
              <a:defRPr sz="3600">
                <a:solidFill>
                  <a:schemeClr val="accent5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None/>
              <a:defRPr sz="3600">
                <a:solidFill>
                  <a:schemeClr val="accent5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None/>
              <a:defRPr sz="3600">
                <a:solidFill>
                  <a:schemeClr val="accent5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None/>
              <a:defRPr sz="3600">
                <a:solidFill>
                  <a:schemeClr val="accent5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None/>
              <a:defRPr sz="3600">
                <a:solidFill>
                  <a:schemeClr val="accent5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None/>
              <a:defRPr sz="3600">
                <a:solidFill>
                  <a:schemeClr val="accent5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151" name="Google Shape;151;p20"/>
          <p:cNvSpPr txBox="1">
            <a:spLocks noGrp="1"/>
          </p:cNvSpPr>
          <p:nvPr>
            <p:ph type="subTitle" idx="2"/>
          </p:nvPr>
        </p:nvSpPr>
        <p:spPr>
          <a:xfrm>
            <a:off x="2390700" y="2999057"/>
            <a:ext cx="43626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  <a:defRPr sz="1600"/>
            </a:lvl1pPr>
            <a:lvl2pPr lvl="1" algn="ctr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  <a:defRPr sz="1600"/>
            </a:lvl2pPr>
            <a:lvl3pPr lvl="2" algn="ctr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  <a:defRPr sz="1600"/>
            </a:lvl3pPr>
            <a:lvl4pPr lvl="3" algn="ctr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  <a:defRPr sz="1600"/>
            </a:lvl4pPr>
            <a:lvl5pPr lvl="4" algn="ctr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  <a:defRPr sz="1600"/>
            </a:lvl5pPr>
            <a:lvl6pPr lvl="5" algn="ctr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  <a:defRPr sz="1600"/>
            </a:lvl6pPr>
            <a:lvl7pPr lvl="6" algn="ctr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  <a:defRPr sz="1600"/>
            </a:lvl7pPr>
            <a:lvl8pPr lvl="7" algn="ctr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  <a:defRPr sz="1600"/>
            </a:lvl8pPr>
            <a:lvl9pPr lvl="8" algn="ctr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  <a:defRPr sz="1600"/>
            </a:lvl9pPr>
          </a:lstStyle>
          <a:p>
            <a:endParaRPr/>
          </a:p>
        </p:txBody>
      </p:sp>
      <p:sp>
        <p:nvSpPr>
          <p:cNvPr id="152" name="Google Shape;152;p20"/>
          <p:cNvSpPr txBox="1">
            <a:spLocks noGrp="1"/>
          </p:cNvSpPr>
          <p:nvPr>
            <p:ph type="title" idx="3" hasCustomPrompt="1"/>
          </p:nvPr>
        </p:nvSpPr>
        <p:spPr>
          <a:xfrm>
            <a:off x="2643000" y="2451059"/>
            <a:ext cx="3858000" cy="49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None/>
              <a:defRPr sz="3800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None/>
              <a:defRPr sz="3600">
                <a:solidFill>
                  <a:schemeClr val="accent5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None/>
              <a:defRPr sz="3600">
                <a:solidFill>
                  <a:schemeClr val="accent5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None/>
              <a:defRPr sz="3600">
                <a:solidFill>
                  <a:schemeClr val="accent5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None/>
              <a:defRPr sz="3600">
                <a:solidFill>
                  <a:schemeClr val="accent5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None/>
              <a:defRPr sz="3600">
                <a:solidFill>
                  <a:schemeClr val="accent5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None/>
              <a:defRPr sz="3600">
                <a:solidFill>
                  <a:schemeClr val="accent5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None/>
              <a:defRPr sz="3600">
                <a:solidFill>
                  <a:schemeClr val="accent5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None/>
              <a:defRPr sz="3600">
                <a:solidFill>
                  <a:schemeClr val="accent5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153" name="Google Shape;153;p20"/>
          <p:cNvSpPr txBox="1">
            <a:spLocks noGrp="1"/>
          </p:cNvSpPr>
          <p:nvPr>
            <p:ph type="subTitle" idx="4"/>
          </p:nvPr>
        </p:nvSpPr>
        <p:spPr>
          <a:xfrm>
            <a:off x="2390700" y="4225602"/>
            <a:ext cx="43626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/>
            </a:lvl9pPr>
          </a:lstStyle>
          <a:p>
            <a:endParaRPr/>
          </a:p>
        </p:txBody>
      </p:sp>
      <p:sp>
        <p:nvSpPr>
          <p:cNvPr id="154" name="Google Shape;154;p20"/>
          <p:cNvSpPr txBox="1">
            <a:spLocks noGrp="1"/>
          </p:cNvSpPr>
          <p:nvPr>
            <p:ph type="title" idx="5" hasCustomPrompt="1"/>
          </p:nvPr>
        </p:nvSpPr>
        <p:spPr>
          <a:xfrm>
            <a:off x="2643000" y="3678005"/>
            <a:ext cx="3858000" cy="49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None/>
              <a:defRPr sz="3800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None/>
              <a:defRPr sz="3600">
                <a:solidFill>
                  <a:schemeClr val="accent5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None/>
              <a:defRPr sz="3600">
                <a:solidFill>
                  <a:schemeClr val="accent5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None/>
              <a:defRPr sz="3600">
                <a:solidFill>
                  <a:schemeClr val="accent5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None/>
              <a:defRPr sz="3600">
                <a:solidFill>
                  <a:schemeClr val="accent5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None/>
              <a:defRPr sz="3600">
                <a:solidFill>
                  <a:schemeClr val="accent5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None/>
              <a:defRPr sz="3600">
                <a:solidFill>
                  <a:schemeClr val="accent5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None/>
              <a:defRPr sz="3600">
                <a:solidFill>
                  <a:schemeClr val="accent5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None/>
              <a:defRPr sz="3600">
                <a:solidFill>
                  <a:schemeClr val="accent5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155" name="Google Shape;155;p20"/>
          <p:cNvSpPr txBox="1">
            <a:spLocks noGrp="1"/>
          </p:cNvSpPr>
          <p:nvPr>
            <p:ph type="title" idx="6"/>
          </p:nvPr>
        </p:nvSpPr>
        <p:spPr>
          <a:xfrm>
            <a:off x="714125" y="546825"/>
            <a:ext cx="76605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None/>
              <a:defRPr sz="3000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156" name="Google Shape;156;p20"/>
          <p:cNvSpPr/>
          <p:nvPr/>
        </p:nvSpPr>
        <p:spPr>
          <a:xfrm flipH="1">
            <a:off x="226985" y="206940"/>
            <a:ext cx="8690031" cy="4729620"/>
          </a:xfrm>
          <a:custGeom>
            <a:avLst/>
            <a:gdLst/>
            <a:ahLst/>
            <a:cxnLst/>
            <a:rect l="l" t="t" r="r" b="b"/>
            <a:pathLst>
              <a:path w="284476" h="182031" fill="none" extrusionOk="0">
                <a:moveTo>
                  <a:pt x="284476" y="174380"/>
                </a:moveTo>
                <a:lnTo>
                  <a:pt x="284476" y="7619"/>
                </a:lnTo>
                <a:cubicBezTo>
                  <a:pt x="280258" y="7619"/>
                  <a:pt x="276824" y="4219"/>
                  <a:pt x="276824" y="1"/>
                </a:cubicBezTo>
                <a:lnTo>
                  <a:pt x="7620" y="1"/>
                </a:lnTo>
                <a:cubicBezTo>
                  <a:pt x="7620" y="4219"/>
                  <a:pt x="4219" y="7619"/>
                  <a:pt x="1" y="7619"/>
                </a:cubicBezTo>
                <a:lnTo>
                  <a:pt x="1" y="174380"/>
                </a:lnTo>
                <a:cubicBezTo>
                  <a:pt x="4219" y="174380"/>
                  <a:pt x="7620" y="177780"/>
                  <a:pt x="7620" y="182031"/>
                </a:cubicBezTo>
                <a:lnTo>
                  <a:pt x="276824" y="182031"/>
                </a:lnTo>
                <a:cubicBezTo>
                  <a:pt x="276824" y="177780"/>
                  <a:pt x="280258" y="174380"/>
                  <a:pt x="284476" y="174380"/>
                </a:cubicBezTo>
                <a:close/>
              </a:path>
            </a:pathLst>
          </a:custGeom>
          <a:noFill/>
          <a:ln w="26975" cap="rnd" cmpd="sng">
            <a:solidFill>
              <a:schemeClr val="accen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SECTION_HEADER_1">
    <p:bg>
      <p:bgPr>
        <a:solidFill>
          <a:schemeClr val="lt2"/>
        </a:solidFill>
        <a:effectLst/>
      </p:bgPr>
    </p:bg>
    <p:spTree>
      <p:nvGrpSpPr>
        <p:cNvPr id="1" name="Shape 1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ángulo 5"/>
          <p:cNvSpPr/>
          <p:nvPr userDrawn="1"/>
        </p:nvSpPr>
        <p:spPr>
          <a:xfrm>
            <a:off x="0" y="0"/>
            <a:ext cx="9144000" cy="514350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PE"/>
          </a:p>
        </p:txBody>
      </p:sp>
      <p:pic>
        <p:nvPicPr>
          <p:cNvPr id="158" name="Google Shape;158;p21"/>
          <p:cNvPicPr preferRelativeResize="0"/>
          <p:nvPr/>
        </p:nvPicPr>
        <p:blipFill>
          <a:blip r:embed="rId2">
            <a:alphaModFix amt="35000"/>
          </a:blip>
          <a:stretch>
            <a:fillRect/>
          </a:stretch>
        </p:blipFill>
        <p:spPr>
          <a:xfrm>
            <a:off x="1176338" y="1157288"/>
            <a:ext cx="6791325" cy="2828925"/>
          </a:xfrm>
          <a:prstGeom prst="rect">
            <a:avLst/>
          </a:prstGeom>
          <a:noFill/>
          <a:ln>
            <a:noFill/>
          </a:ln>
        </p:spPr>
      </p:pic>
      <p:sp>
        <p:nvSpPr>
          <p:cNvPr id="159" name="Google Shape;159;p21"/>
          <p:cNvSpPr txBox="1">
            <a:spLocks noGrp="1"/>
          </p:cNvSpPr>
          <p:nvPr>
            <p:ph type="subTitle" idx="1"/>
          </p:nvPr>
        </p:nvSpPr>
        <p:spPr>
          <a:xfrm>
            <a:off x="2863350" y="3448131"/>
            <a:ext cx="3417300" cy="410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/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2000"/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2000"/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2000"/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2000"/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2000"/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2000"/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2000"/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2000"/>
            </a:lvl9pPr>
          </a:lstStyle>
          <a:p>
            <a:endParaRPr/>
          </a:p>
        </p:txBody>
      </p:sp>
      <p:sp>
        <p:nvSpPr>
          <p:cNvPr id="160" name="Google Shape;160;p21"/>
          <p:cNvSpPr txBox="1">
            <a:spLocks noGrp="1"/>
          </p:cNvSpPr>
          <p:nvPr>
            <p:ph type="title"/>
          </p:nvPr>
        </p:nvSpPr>
        <p:spPr>
          <a:xfrm>
            <a:off x="1345800" y="1284969"/>
            <a:ext cx="6452400" cy="2067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None/>
              <a:defRPr sz="2900">
                <a:solidFill>
                  <a:schemeClr val="dk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None/>
              <a:defRPr sz="3600">
                <a:solidFill>
                  <a:schemeClr val="accent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None/>
              <a:defRPr sz="3600">
                <a:solidFill>
                  <a:schemeClr val="accent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None/>
              <a:defRPr sz="3600">
                <a:solidFill>
                  <a:schemeClr val="accent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None/>
              <a:defRPr sz="3600">
                <a:solidFill>
                  <a:schemeClr val="accent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None/>
              <a:defRPr sz="3600">
                <a:solidFill>
                  <a:schemeClr val="accent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None/>
              <a:defRPr sz="3600">
                <a:solidFill>
                  <a:schemeClr val="accent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None/>
              <a:defRPr sz="3600">
                <a:solidFill>
                  <a:schemeClr val="accent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None/>
              <a:defRPr sz="3600">
                <a:solidFill>
                  <a:schemeClr val="accent2"/>
                </a:solidFill>
              </a:defRPr>
            </a:lvl9pPr>
          </a:lstStyle>
          <a:p>
            <a:endParaRPr/>
          </a:p>
        </p:txBody>
      </p:sp>
      <p:sp>
        <p:nvSpPr>
          <p:cNvPr id="161" name="Google Shape;161;p21"/>
          <p:cNvSpPr/>
          <p:nvPr/>
        </p:nvSpPr>
        <p:spPr>
          <a:xfrm flipH="1">
            <a:off x="226985" y="206940"/>
            <a:ext cx="8690031" cy="4729620"/>
          </a:xfrm>
          <a:custGeom>
            <a:avLst/>
            <a:gdLst/>
            <a:ahLst/>
            <a:cxnLst/>
            <a:rect l="l" t="t" r="r" b="b"/>
            <a:pathLst>
              <a:path w="284476" h="182031" fill="none" extrusionOk="0">
                <a:moveTo>
                  <a:pt x="284476" y="174380"/>
                </a:moveTo>
                <a:lnTo>
                  <a:pt x="284476" y="7619"/>
                </a:lnTo>
                <a:cubicBezTo>
                  <a:pt x="280258" y="7619"/>
                  <a:pt x="276824" y="4219"/>
                  <a:pt x="276824" y="1"/>
                </a:cubicBezTo>
                <a:lnTo>
                  <a:pt x="7620" y="1"/>
                </a:lnTo>
                <a:cubicBezTo>
                  <a:pt x="7620" y="4219"/>
                  <a:pt x="4219" y="7619"/>
                  <a:pt x="1" y="7619"/>
                </a:cubicBezTo>
                <a:lnTo>
                  <a:pt x="1" y="174380"/>
                </a:lnTo>
                <a:cubicBezTo>
                  <a:pt x="4219" y="174380"/>
                  <a:pt x="7620" y="177780"/>
                  <a:pt x="7620" y="182031"/>
                </a:cubicBezTo>
                <a:lnTo>
                  <a:pt x="276824" y="182031"/>
                </a:lnTo>
                <a:cubicBezTo>
                  <a:pt x="276824" y="177780"/>
                  <a:pt x="280258" y="174380"/>
                  <a:pt x="284476" y="174380"/>
                </a:cubicBezTo>
                <a:close/>
              </a:path>
            </a:pathLst>
          </a:custGeom>
          <a:noFill/>
          <a:ln w="26975" cap="rnd" cmpd="sng">
            <a:solidFill>
              <a:schemeClr val="accen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_HEADER">
    <p:bg>
      <p:bgPr>
        <a:solidFill>
          <a:schemeClr val="lt2"/>
        </a:solidFill>
        <a:effectLst/>
      </p:bgPr>
    </p:bg>
    <p:spTree>
      <p:nvGrpSpPr>
        <p:cNvPr id="1" name="Shape 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ángulo 6"/>
          <p:cNvSpPr/>
          <p:nvPr userDrawn="1"/>
        </p:nvSpPr>
        <p:spPr>
          <a:xfrm>
            <a:off x="-3" y="-1"/>
            <a:ext cx="9144000" cy="514350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PE"/>
          </a:p>
        </p:txBody>
      </p:sp>
      <p:pic>
        <p:nvPicPr>
          <p:cNvPr id="15" name="Google Shape;15;p3"/>
          <p:cNvPicPr preferRelativeResize="0"/>
          <p:nvPr/>
        </p:nvPicPr>
        <p:blipFill>
          <a:blip r:embed="rId2">
            <a:alphaModFix amt="55000"/>
          </a:blip>
          <a:stretch>
            <a:fillRect/>
          </a:stretch>
        </p:blipFill>
        <p:spPr>
          <a:xfrm>
            <a:off x="5916772" y="0"/>
            <a:ext cx="3227225" cy="3330400"/>
          </a:xfrm>
          <a:prstGeom prst="rect">
            <a:avLst/>
          </a:prstGeom>
          <a:noFill/>
          <a:ln>
            <a:noFill/>
          </a:ln>
        </p:spPr>
      </p:pic>
      <p:sp>
        <p:nvSpPr>
          <p:cNvPr id="16" name="Google Shape;16;p3"/>
          <p:cNvSpPr/>
          <p:nvPr/>
        </p:nvSpPr>
        <p:spPr>
          <a:xfrm flipH="1">
            <a:off x="226985" y="206940"/>
            <a:ext cx="8690031" cy="4729620"/>
          </a:xfrm>
          <a:custGeom>
            <a:avLst/>
            <a:gdLst/>
            <a:ahLst/>
            <a:cxnLst/>
            <a:rect l="l" t="t" r="r" b="b"/>
            <a:pathLst>
              <a:path w="284476" h="182031" fill="none" extrusionOk="0">
                <a:moveTo>
                  <a:pt x="284476" y="174380"/>
                </a:moveTo>
                <a:lnTo>
                  <a:pt x="284476" y="7619"/>
                </a:lnTo>
                <a:cubicBezTo>
                  <a:pt x="280258" y="7619"/>
                  <a:pt x="276824" y="4219"/>
                  <a:pt x="276824" y="1"/>
                </a:cubicBezTo>
                <a:lnTo>
                  <a:pt x="7620" y="1"/>
                </a:lnTo>
                <a:cubicBezTo>
                  <a:pt x="7620" y="4219"/>
                  <a:pt x="4219" y="7619"/>
                  <a:pt x="1" y="7619"/>
                </a:cubicBezTo>
                <a:lnTo>
                  <a:pt x="1" y="174380"/>
                </a:lnTo>
                <a:cubicBezTo>
                  <a:pt x="4219" y="174380"/>
                  <a:pt x="7620" y="177780"/>
                  <a:pt x="7620" y="182031"/>
                </a:cubicBezTo>
                <a:lnTo>
                  <a:pt x="276824" y="182031"/>
                </a:lnTo>
                <a:cubicBezTo>
                  <a:pt x="276824" y="177780"/>
                  <a:pt x="280258" y="174380"/>
                  <a:pt x="284476" y="174380"/>
                </a:cubicBezTo>
                <a:close/>
              </a:path>
            </a:pathLst>
          </a:custGeom>
          <a:noFill/>
          <a:ln w="26975" cap="rnd" cmpd="sng">
            <a:solidFill>
              <a:schemeClr val="accen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" name="Google Shape;17;p3"/>
          <p:cNvSpPr txBox="1">
            <a:spLocks noGrp="1"/>
          </p:cNvSpPr>
          <p:nvPr>
            <p:ph type="title"/>
          </p:nvPr>
        </p:nvSpPr>
        <p:spPr>
          <a:xfrm>
            <a:off x="714125" y="1572350"/>
            <a:ext cx="3248400" cy="1680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3800">
                <a:solidFill>
                  <a:schemeClr val="dk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18" name="Google Shape;18;p3"/>
          <p:cNvSpPr txBox="1">
            <a:spLocks noGrp="1"/>
          </p:cNvSpPr>
          <p:nvPr>
            <p:ph type="title" idx="2"/>
          </p:nvPr>
        </p:nvSpPr>
        <p:spPr>
          <a:xfrm>
            <a:off x="714125" y="543950"/>
            <a:ext cx="1429200" cy="87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None/>
              <a:defRPr sz="6000">
                <a:solidFill>
                  <a:schemeClr val="dk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19" name="Google Shape;19;p3"/>
          <p:cNvSpPr txBox="1">
            <a:spLocks noGrp="1"/>
          </p:cNvSpPr>
          <p:nvPr>
            <p:ph type="subTitle" idx="1"/>
          </p:nvPr>
        </p:nvSpPr>
        <p:spPr>
          <a:xfrm>
            <a:off x="714125" y="3331275"/>
            <a:ext cx="2610300" cy="622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SECTION_HEADER_1_3_1_1">
    <p:bg>
      <p:bgPr>
        <a:solidFill>
          <a:schemeClr val="lt2"/>
        </a:solidFill>
        <a:effectLst/>
      </p:bgPr>
    </p:bg>
    <p:spTree>
      <p:nvGrpSpPr>
        <p:cNvPr id="1" name="Shape 1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3" name="Google Shape;163;p22"/>
          <p:cNvPicPr preferRelativeResize="0"/>
          <p:nvPr/>
        </p:nvPicPr>
        <p:blipFill>
          <a:blip r:embed="rId2">
            <a:alphaModFix amt="75000"/>
          </a:blip>
          <a:stretch>
            <a:fillRect/>
          </a:stretch>
        </p:blipFill>
        <p:spPr>
          <a:xfrm>
            <a:off x="0" y="1519237"/>
            <a:ext cx="2060450" cy="1984276"/>
          </a:xfrm>
          <a:prstGeom prst="rect">
            <a:avLst/>
          </a:prstGeom>
          <a:noFill/>
          <a:ln>
            <a:noFill/>
          </a:ln>
        </p:spPr>
      </p:pic>
      <p:pic>
        <p:nvPicPr>
          <p:cNvPr id="164" name="Google Shape;164;p22"/>
          <p:cNvPicPr preferRelativeResize="0"/>
          <p:nvPr/>
        </p:nvPicPr>
        <p:blipFill>
          <a:blip r:embed="rId2">
            <a:alphaModFix amt="75000"/>
          </a:blip>
          <a:stretch>
            <a:fillRect/>
          </a:stretch>
        </p:blipFill>
        <p:spPr>
          <a:xfrm rot="10800000">
            <a:off x="7083550" y="1639987"/>
            <a:ext cx="2060450" cy="1984276"/>
          </a:xfrm>
          <a:prstGeom prst="rect">
            <a:avLst/>
          </a:prstGeom>
          <a:noFill/>
          <a:ln>
            <a:noFill/>
          </a:ln>
        </p:spPr>
      </p:pic>
      <p:sp>
        <p:nvSpPr>
          <p:cNvPr id="165" name="Google Shape;165;p22"/>
          <p:cNvSpPr/>
          <p:nvPr/>
        </p:nvSpPr>
        <p:spPr>
          <a:xfrm flipH="1">
            <a:off x="226985" y="206940"/>
            <a:ext cx="8690031" cy="4729620"/>
          </a:xfrm>
          <a:custGeom>
            <a:avLst/>
            <a:gdLst/>
            <a:ahLst/>
            <a:cxnLst/>
            <a:rect l="l" t="t" r="r" b="b"/>
            <a:pathLst>
              <a:path w="284476" h="182031" fill="none" extrusionOk="0">
                <a:moveTo>
                  <a:pt x="284476" y="174380"/>
                </a:moveTo>
                <a:lnTo>
                  <a:pt x="284476" y="7619"/>
                </a:lnTo>
                <a:cubicBezTo>
                  <a:pt x="280258" y="7619"/>
                  <a:pt x="276824" y="4219"/>
                  <a:pt x="276824" y="1"/>
                </a:cubicBezTo>
                <a:lnTo>
                  <a:pt x="7620" y="1"/>
                </a:lnTo>
                <a:cubicBezTo>
                  <a:pt x="7620" y="4219"/>
                  <a:pt x="4219" y="7619"/>
                  <a:pt x="1" y="7619"/>
                </a:cubicBezTo>
                <a:lnTo>
                  <a:pt x="1" y="174380"/>
                </a:lnTo>
                <a:cubicBezTo>
                  <a:pt x="4219" y="174380"/>
                  <a:pt x="7620" y="177780"/>
                  <a:pt x="7620" y="182031"/>
                </a:cubicBezTo>
                <a:lnTo>
                  <a:pt x="276824" y="182031"/>
                </a:lnTo>
                <a:cubicBezTo>
                  <a:pt x="276824" y="177780"/>
                  <a:pt x="280258" y="174380"/>
                  <a:pt x="284476" y="174380"/>
                </a:cubicBezTo>
                <a:close/>
              </a:path>
            </a:pathLst>
          </a:custGeom>
          <a:noFill/>
          <a:ln w="26975" cap="rnd" cmpd="sng">
            <a:solidFill>
              <a:schemeClr val="accen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SECTION_HEADER_1_3_1_1_1">
    <p:bg>
      <p:bgPr>
        <a:solidFill>
          <a:schemeClr val="lt2"/>
        </a:solidFill>
        <a:effectLst/>
      </p:bgPr>
    </p:bg>
    <p:spTree>
      <p:nvGrpSpPr>
        <p:cNvPr id="1" name="Shape 1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7" name="Google Shape;167;p23"/>
          <p:cNvSpPr/>
          <p:nvPr/>
        </p:nvSpPr>
        <p:spPr>
          <a:xfrm flipH="1">
            <a:off x="226985" y="206940"/>
            <a:ext cx="8690031" cy="4729620"/>
          </a:xfrm>
          <a:custGeom>
            <a:avLst/>
            <a:gdLst/>
            <a:ahLst/>
            <a:cxnLst/>
            <a:rect l="l" t="t" r="r" b="b"/>
            <a:pathLst>
              <a:path w="284476" h="182031" fill="none" extrusionOk="0">
                <a:moveTo>
                  <a:pt x="284476" y="174380"/>
                </a:moveTo>
                <a:lnTo>
                  <a:pt x="284476" y="7619"/>
                </a:lnTo>
                <a:cubicBezTo>
                  <a:pt x="280258" y="7619"/>
                  <a:pt x="276824" y="4219"/>
                  <a:pt x="276824" y="1"/>
                </a:cubicBezTo>
                <a:lnTo>
                  <a:pt x="7620" y="1"/>
                </a:lnTo>
                <a:cubicBezTo>
                  <a:pt x="7620" y="4219"/>
                  <a:pt x="4219" y="7619"/>
                  <a:pt x="1" y="7619"/>
                </a:cubicBezTo>
                <a:lnTo>
                  <a:pt x="1" y="174380"/>
                </a:lnTo>
                <a:cubicBezTo>
                  <a:pt x="4219" y="174380"/>
                  <a:pt x="7620" y="177780"/>
                  <a:pt x="7620" y="182031"/>
                </a:cubicBezTo>
                <a:lnTo>
                  <a:pt x="276824" y="182031"/>
                </a:lnTo>
                <a:cubicBezTo>
                  <a:pt x="276824" y="177780"/>
                  <a:pt x="280258" y="174380"/>
                  <a:pt x="284476" y="174380"/>
                </a:cubicBezTo>
                <a:close/>
              </a:path>
            </a:pathLst>
          </a:custGeom>
          <a:noFill/>
          <a:ln w="26975" cap="rnd" cmpd="sng">
            <a:solidFill>
              <a:schemeClr val="accen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168" name="Google Shape;168;p23"/>
          <p:cNvPicPr preferRelativeResize="0"/>
          <p:nvPr/>
        </p:nvPicPr>
        <p:blipFill>
          <a:blip r:embed="rId2">
            <a:alphaModFix amt="55000"/>
          </a:blip>
          <a:stretch>
            <a:fillRect/>
          </a:stretch>
        </p:blipFill>
        <p:spPr>
          <a:xfrm>
            <a:off x="2209800" y="0"/>
            <a:ext cx="2105025" cy="2172326"/>
          </a:xfrm>
          <a:prstGeom prst="rect">
            <a:avLst/>
          </a:prstGeom>
          <a:noFill/>
          <a:ln>
            <a:noFill/>
          </a:ln>
        </p:spPr>
      </p:pic>
      <p:pic>
        <p:nvPicPr>
          <p:cNvPr id="169" name="Google Shape;169;p23"/>
          <p:cNvPicPr preferRelativeResize="0"/>
          <p:nvPr/>
        </p:nvPicPr>
        <p:blipFill>
          <a:blip r:embed="rId2">
            <a:alphaModFix amt="55000"/>
          </a:blip>
          <a:stretch>
            <a:fillRect/>
          </a:stretch>
        </p:blipFill>
        <p:spPr>
          <a:xfrm rot="10800000" flipH="1">
            <a:off x="4829175" y="2971175"/>
            <a:ext cx="2105025" cy="2172326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_AND_BODY">
    <p:bg>
      <p:bgPr>
        <a:solidFill>
          <a:schemeClr val="lt2"/>
        </a:solidFill>
        <a:effectLst/>
      </p:bgPr>
    </p:bg>
    <p:spTree>
      <p:nvGrpSpPr>
        <p:cNvPr id="1" name="Shape 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ángulo 1"/>
          <p:cNvSpPr/>
          <p:nvPr userDrawn="1"/>
        </p:nvSpPr>
        <p:spPr>
          <a:xfrm>
            <a:off x="0" y="-1"/>
            <a:ext cx="9144000" cy="514350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PE"/>
          </a:p>
        </p:txBody>
      </p:sp>
      <p:pic>
        <p:nvPicPr>
          <p:cNvPr id="21" name="Google Shape;21;p4"/>
          <p:cNvPicPr preferRelativeResize="0"/>
          <p:nvPr/>
        </p:nvPicPr>
        <p:blipFill>
          <a:blip r:embed="rId2">
            <a:alphaModFix amt="75000"/>
          </a:blip>
          <a:stretch>
            <a:fillRect/>
          </a:stretch>
        </p:blipFill>
        <p:spPr>
          <a:xfrm>
            <a:off x="0" y="0"/>
            <a:ext cx="2060450" cy="1984276"/>
          </a:xfrm>
          <a:prstGeom prst="rect">
            <a:avLst/>
          </a:prstGeom>
          <a:noFill/>
          <a:ln>
            <a:noFill/>
          </a:ln>
        </p:spPr>
      </p:pic>
      <p:pic>
        <p:nvPicPr>
          <p:cNvPr id="22" name="Google Shape;22;p4"/>
          <p:cNvPicPr preferRelativeResize="0"/>
          <p:nvPr/>
        </p:nvPicPr>
        <p:blipFill>
          <a:blip r:embed="rId2">
            <a:alphaModFix amt="75000"/>
          </a:blip>
          <a:stretch>
            <a:fillRect/>
          </a:stretch>
        </p:blipFill>
        <p:spPr>
          <a:xfrm rot="10800000">
            <a:off x="7083550" y="3159225"/>
            <a:ext cx="2060450" cy="1984276"/>
          </a:xfrm>
          <a:prstGeom prst="rect">
            <a:avLst/>
          </a:prstGeom>
          <a:noFill/>
          <a:ln>
            <a:noFill/>
          </a:ln>
        </p:spPr>
      </p:pic>
      <p:sp>
        <p:nvSpPr>
          <p:cNvPr id="23" name="Google Shape;23;p4"/>
          <p:cNvSpPr txBox="1">
            <a:spLocks noGrp="1"/>
          </p:cNvSpPr>
          <p:nvPr>
            <p:ph type="title"/>
          </p:nvPr>
        </p:nvSpPr>
        <p:spPr>
          <a:xfrm>
            <a:off x="714125" y="543950"/>
            <a:ext cx="7716000" cy="368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None/>
              <a:defRPr sz="3000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24" name="Google Shape;24;p4"/>
          <p:cNvSpPr txBox="1">
            <a:spLocks noGrp="1"/>
          </p:cNvSpPr>
          <p:nvPr>
            <p:ph type="body" idx="1"/>
          </p:nvPr>
        </p:nvSpPr>
        <p:spPr>
          <a:xfrm>
            <a:off x="714000" y="1064375"/>
            <a:ext cx="7716000" cy="321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1150" rtl="0">
              <a:spcBef>
                <a:spcPts val="0"/>
              </a:spcBef>
              <a:spcAft>
                <a:spcPts val="0"/>
              </a:spcAft>
              <a:buSzPts val="1300"/>
              <a:buFont typeface="Abel"/>
              <a:buChar char="●"/>
              <a:defRPr sz="1300"/>
            </a:lvl1pPr>
            <a:lvl2pPr marL="914400" lvl="1" indent="-311150" rtl="0">
              <a:spcBef>
                <a:spcPts val="1600"/>
              </a:spcBef>
              <a:spcAft>
                <a:spcPts val="0"/>
              </a:spcAft>
              <a:buSzPts val="1300"/>
              <a:buFont typeface="Roboto Condensed Light"/>
              <a:buChar char="○"/>
              <a:defRPr sz="1300"/>
            </a:lvl2pPr>
            <a:lvl3pPr marL="1371600" lvl="2" indent="-311150" rtl="0">
              <a:spcBef>
                <a:spcPts val="1600"/>
              </a:spcBef>
              <a:spcAft>
                <a:spcPts val="0"/>
              </a:spcAft>
              <a:buSzPts val="1300"/>
              <a:buFont typeface="Roboto Condensed Light"/>
              <a:buChar char="■"/>
              <a:defRPr sz="1300"/>
            </a:lvl3pPr>
            <a:lvl4pPr marL="1828800" lvl="3" indent="-311150" rtl="0">
              <a:spcBef>
                <a:spcPts val="1600"/>
              </a:spcBef>
              <a:spcAft>
                <a:spcPts val="0"/>
              </a:spcAft>
              <a:buSzPts val="1300"/>
              <a:buFont typeface="Roboto Condensed Light"/>
              <a:buChar char="●"/>
              <a:defRPr sz="1300"/>
            </a:lvl4pPr>
            <a:lvl5pPr marL="2286000" lvl="4" indent="-311150" rtl="0">
              <a:spcBef>
                <a:spcPts val="1600"/>
              </a:spcBef>
              <a:spcAft>
                <a:spcPts val="0"/>
              </a:spcAft>
              <a:buSzPts val="1300"/>
              <a:buFont typeface="Roboto Condensed Light"/>
              <a:buChar char="○"/>
              <a:defRPr sz="1300"/>
            </a:lvl5pPr>
            <a:lvl6pPr marL="2743200" lvl="5" indent="-311150" rtl="0">
              <a:spcBef>
                <a:spcPts val="1600"/>
              </a:spcBef>
              <a:spcAft>
                <a:spcPts val="0"/>
              </a:spcAft>
              <a:buSzPts val="1300"/>
              <a:buFont typeface="Roboto Condensed Light"/>
              <a:buChar char="■"/>
              <a:defRPr sz="1300"/>
            </a:lvl6pPr>
            <a:lvl7pPr marL="3200400" lvl="6" indent="-311150" rtl="0">
              <a:spcBef>
                <a:spcPts val="1600"/>
              </a:spcBef>
              <a:spcAft>
                <a:spcPts val="0"/>
              </a:spcAft>
              <a:buSzPts val="1300"/>
              <a:buFont typeface="Roboto Condensed Light"/>
              <a:buChar char="●"/>
              <a:defRPr sz="1300"/>
            </a:lvl7pPr>
            <a:lvl8pPr marL="3657600" lvl="7" indent="-311150" rtl="0">
              <a:spcBef>
                <a:spcPts val="1600"/>
              </a:spcBef>
              <a:spcAft>
                <a:spcPts val="0"/>
              </a:spcAft>
              <a:buSzPts val="1300"/>
              <a:buFont typeface="Roboto Condensed Light"/>
              <a:buChar char="○"/>
              <a:defRPr sz="1300"/>
            </a:lvl8pPr>
            <a:lvl9pPr marL="4114800" lvl="8" indent="-311150" rtl="0">
              <a:spcBef>
                <a:spcPts val="1600"/>
              </a:spcBef>
              <a:spcAft>
                <a:spcPts val="1600"/>
              </a:spcAft>
              <a:buSzPts val="1300"/>
              <a:buFont typeface="Roboto Condensed Light"/>
              <a:buChar char="■"/>
              <a:defRPr sz="1300"/>
            </a:lvl9pPr>
          </a:lstStyle>
          <a:p>
            <a:endParaRPr/>
          </a:p>
        </p:txBody>
      </p:sp>
      <p:sp>
        <p:nvSpPr>
          <p:cNvPr id="25" name="Google Shape;25;p4"/>
          <p:cNvSpPr/>
          <p:nvPr/>
        </p:nvSpPr>
        <p:spPr>
          <a:xfrm>
            <a:off x="226985" y="206940"/>
            <a:ext cx="8690031" cy="4729620"/>
          </a:xfrm>
          <a:custGeom>
            <a:avLst/>
            <a:gdLst/>
            <a:ahLst/>
            <a:cxnLst/>
            <a:rect l="l" t="t" r="r" b="b"/>
            <a:pathLst>
              <a:path w="284476" h="182031" fill="none" extrusionOk="0">
                <a:moveTo>
                  <a:pt x="284476" y="174380"/>
                </a:moveTo>
                <a:lnTo>
                  <a:pt x="284476" y="7619"/>
                </a:lnTo>
                <a:cubicBezTo>
                  <a:pt x="280258" y="7619"/>
                  <a:pt x="276824" y="4219"/>
                  <a:pt x="276824" y="1"/>
                </a:cubicBezTo>
                <a:lnTo>
                  <a:pt x="7620" y="1"/>
                </a:lnTo>
                <a:cubicBezTo>
                  <a:pt x="7620" y="4219"/>
                  <a:pt x="4219" y="7619"/>
                  <a:pt x="1" y="7619"/>
                </a:cubicBezTo>
                <a:lnTo>
                  <a:pt x="1" y="174380"/>
                </a:lnTo>
                <a:cubicBezTo>
                  <a:pt x="4219" y="174380"/>
                  <a:pt x="7620" y="177780"/>
                  <a:pt x="7620" y="182031"/>
                </a:cubicBezTo>
                <a:lnTo>
                  <a:pt x="276824" y="182031"/>
                </a:lnTo>
                <a:cubicBezTo>
                  <a:pt x="276824" y="177780"/>
                  <a:pt x="280258" y="174380"/>
                  <a:pt x="284476" y="174380"/>
                </a:cubicBezTo>
                <a:close/>
              </a:path>
            </a:pathLst>
          </a:custGeom>
          <a:noFill/>
          <a:ln w="26975" cap="rnd" cmpd="sng">
            <a:solidFill>
              <a:schemeClr val="accen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_AND_TWO_COLUMNS">
    <p:bg>
      <p:bgPr>
        <a:solidFill>
          <a:schemeClr val="lt2"/>
        </a:solidFill>
        <a:effectLst/>
      </p:bgPr>
    </p:bg>
    <p:spTree>
      <p:nvGrpSpPr>
        <p:cNvPr id="1" name="Shape 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ectángulo 8"/>
          <p:cNvSpPr/>
          <p:nvPr userDrawn="1"/>
        </p:nvSpPr>
        <p:spPr>
          <a:xfrm>
            <a:off x="0" y="0"/>
            <a:ext cx="9144000" cy="514350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PE"/>
          </a:p>
        </p:txBody>
      </p:sp>
      <p:pic>
        <p:nvPicPr>
          <p:cNvPr id="27" name="Google Shape;27;p5"/>
          <p:cNvPicPr preferRelativeResize="0"/>
          <p:nvPr/>
        </p:nvPicPr>
        <p:blipFill>
          <a:blip r:embed="rId2">
            <a:alphaModFix amt="35000"/>
          </a:blip>
          <a:stretch>
            <a:fillRect/>
          </a:stretch>
        </p:blipFill>
        <p:spPr>
          <a:xfrm>
            <a:off x="1176338" y="1157288"/>
            <a:ext cx="6791325" cy="2828925"/>
          </a:xfrm>
          <a:prstGeom prst="rect">
            <a:avLst/>
          </a:prstGeom>
          <a:noFill/>
          <a:ln>
            <a:noFill/>
          </a:ln>
        </p:spPr>
      </p:pic>
      <p:sp>
        <p:nvSpPr>
          <p:cNvPr id="28" name="Google Shape;28;p5"/>
          <p:cNvSpPr txBox="1">
            <a:spLocks noGrp="1"/>
          </p:cNvSpPr>
          <p:nvPr>
            <p:ph type="subTitle" idx="1"/>
          </p:nvPr>
        </p:nvSpPr>
        <p:spPr>
          <a:xfrm>
            <a:off x="1660981" y="2924247"/>
            <a:ext cx="2377500" cy="713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400"/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400"/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400"/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400"/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400"/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400"/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400"/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400"/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400"/>
            </a:lvl9pPr>
          </a:lstStyle>
          <a:p>
            <a:endParaRPr/>
          </a:p>
        </p:txBody>
      </p:sp>
      <p:sp>
        <p:nvSpPr>
          <p:cNvPr id="29" name="Google Shape;29;p5"/>
          <p:cNvSpPr txBox="1">
            <a:spLocks noGrp="1"/>
          </p:cNvSpPr>
          <p:nvPr>
            <p:ph type="subTitle" idx="2"/>
          </p:nvPr>
        </p:nvSpPr>
        <p:spPr>
          <a:xfrm>
            <a:off x="5105519" y="2924247"/>
            <a:ext cx="2377500" cy="713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400"/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400"/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400"/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400"/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400"/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400"/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400"/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400"/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400"/>
            </a:lvl9pPr>
          </a:lstStyle>
          <a:p>
            <a:endParaRPr/>
          </a:p>
        </p:txBody>
      </p:sp>
      <p:sp>
        <p:nvSpPr>
          <p:cNvPr id="30" name="Google Shape;30;p5"/>
          <p:cNvSpPr txBox="1">
            <a:spLocks noGrp="1"/>
          </p:cNvSpPr>
          <p:nvPr>
            <p:ph type="title"/>
          </p:nvPr>
        </p:nvSpPr>
        <p:spPr>
          <a:xfrm>
            <a:off x="1949731" y="2481147"/>
            <a:ext cx="18000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None/>
              <a:defRPr sz="3600">
                <a:solidFill>
                  <a:schemeClr val="accent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None/>
              <a:defRPr sz="3600">
                <a:solidFill>
                  <a:schemeClr val="accent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None/>
              <a:defRPr sz="3600">
                <a:solidFill>
                  <a:schemeClr val="accent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None/>
              <a:defRPr sz="3600">
                <a:solidFill>
                  <a:schemeClr val="accent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None/>
              <a:defRPr sz="3600">
                <a:solidFill>
                  <a:schemeClr val="accent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None/>
              <a:defRPr sz="3600">
                <a:solidFill>
                  <a:schemeClr val="accent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None/>
              <a:defRPr sz="3600">
                <a:solidFill>
                  <a:schemeClr val="accent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None/>
              <a:defRPr sz="3600">
                <a:solidFill>
                  <a:schemeClr val="accent2"/>
                </a:solidFill>
              </a:defRPr>
            </a:lvl9pPr>
          </a:lstStyle>
          <a:p>
            <a:endParaRPr/>
          </a:p>
        </p:txBody>
      </p:sp>
      <p:sp>
        <p:nvSpPr>
          <p:cNvPr id="31" name="Google Shape;31;p5"/>
          <p:cNvSpPr txBox="1">
            <a:spLocks noGrp="1"/>
          </p:cNvSpPr>
          <p:nvPr>
            <p:ph type="title" idx="3"/>
          </p:nvPr>
        </p:nvSpPr>
        <p:spPr>
          <a:xfrm>
            <a:off x="5394269" y="2481147"/>
            <a:ext cx="18000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None/>
              <a:defRPr sz="3600">
                <a:solidFill>
                  <a:schemeClr val="accent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None/>
              <a:defRPr sz="3600">
                <a:solidFill>
                  <a:schemeClr val="accent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None/>
              <a:defRPr sz="3600">
                <a:solidFill>
                  <a:schemeClr val="accent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None/>
              <a:defRPr sz="3600">
                <a:solidFill>
                  <a:schemeClr val="accent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None/>
              <a:defRPr sz="3600">
                <a:solidFill>
                  <a:schemeClr val="accent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None/>
              <a:defRPr sz="3600">
                <a:solidFill>
                  <a:schemeClr val="accent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None/>
              <a:defRPr sz="3600">
                <a:solidFill>
                  <a:schemeClr val="accent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None/>
              <a:defRPr sz="3600">
                <a:solidFill>
                  <a:schemeClr val="accent2"/>
                </a:solidFill>
              </a:defRPr>
            </a:lvl9pPr>
          </a:lstStyle>
          <a:p>
            <a:endParaRPr/>
          </a:p>
        </p:txBody>
      </p:sp>
      <p:sp>
        <p:nvSpPr>
          <p:cNvPr id="32" name="Google Shape;32;p5"/>
          <p:cNvSpPr txBox="1">
            <a:spLocks noGrp="1"/>
          </p:cNvSpPr>
          <p:nvPr>
            <p:ph type="title" idx="4"/>
          </p:nvPr>
        </p:nvSpPr>
        <p:spPr>
          <a:xfrm>
            <a:off x="714125" y="546825"/>
            <a:ext cx="77157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None/>
              <a:defRPr sz="3000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33" name="Google Shape;33;p5"/>
          <p:cNvSpPr/>
          <p:nvPr/>
        </p:nvSpPr>
        <p:spPr>
          <a:xfrm flipH="1">
            <a:off x="226985" y="206940"/>
            <a:ext cx="8690031" cy="4729620"/>
          </a:xfrm>
          <a:custGeom>
            <a:avLst/>
            <a:gdLst/>
            <a:ahLst/>
            <a:cxnLst/>
            <a:rect l="l" t="t" r="r" b="b"/>
            <a:pathLst>
              <a:path w="284476" h="182031" fill="none" extrusionOk="0">
                <a:moveTo>
                  <a:pt x="284476" y="174380"/>
                </a:moveTo>
                <a:lnTo>
                  <a:pt x="284476" y="7619"/>
                </a:lnTo>
                <a:cubicBezTo>
                  <a:pt x="280258" y="7619"/>
                  <a:pt x="276824" y="4219"/>
                  <a:pt x="276824" y="1"/>
                </a:cubicBezTo>
                <a:lnTo>
                  <a:pt x="7620" y="1"/>
                </a:lnTo>
                <a:cubicBezTo>
                  <a:pt x="7620" y="4219"/>
                  <a:pt x="4219" y="7619"/>
                  <a:pt x="1" y="7619"/>
                </a:cubicBezTo>
                <a:lnTo>
                  <a:pt x="1" y="174380"/>
                </a:lnTo>
                <a:cubicBezTo>
                  <a:pt x="4219" y="174380"/>
                  <a:pt x="7620" y="177780"/>
                  <a:pt x="7620" y="182031"/>
                </a:cubicBezTo>
                <a:lnTo>
                  <a:pt x="276824" y="182031"/>
                </a:lnTo>
                <a:cubicBezTo>
                  <a:pt x="276824" y="177780"/>
                  <a:pt x="280258" y="174380"/>
                  <a:pt x="284476" y="174380"/>
                </a:cubicBezTo>
                <a:close/>
              </a:path>
            </a:pathLst>
          </a:custGeom>
          <a:noFill/>
          <a:ln w="26975" cap="rnd" cmpd="sng">
            <a:solidFill>
              <a:schemeClr val="accen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_ONLY">
    <p:bg>
      <p:bgPr>
        <a:solidFill>
          <a:schemeClr val="lt2"/>
        </a:solidFill>
        <a:effectLst/>
      </p:bgPr>
    </p:bg>
    <p:spTree>
      <p:nvGrpSpPr>
        <p:cNvPr id="1" name="Shape 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ángulo 5"/>
          <p:cNvSpPr/>
          <p:nvPr userDrawn="1"/>
        </p:nvSpPr>
        <p:spPr>
          <a:xfrm>
            <a:off x="0" y="-1"/>
            <a:ext cx="9144000" cy="514350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PE"/>
          </a:p>
        </p:txBody>
      </p:sp>
      <p:pic>
        <p:nvPicPr>
          <p:cNvPr id="35" name="Google Shape;35;p6"/>
          <p:cNvPicPr preferRelativeResize="0"/>
          <p:nvPr/>
        </p:nvPicPr>
        <p:blipFill>
          <a:blip r:embed="rId2">
            <a:alphaModFix amt="75000"/>
          </a:blip>
          <a:stretch>
            <a:fillRect/>
          </a:stretch>
        </p:blipFill>
        <p:spPr>
          <a:xfrm>
            <a:off x="0" y="0"/>
            <a:ext cx="2060450" cy="1984276"/>
          </a:xfrm>
          <a:prstGeom prst="rect">
            <a:avLst/>
          </a:prstGeom>
          <a:noFill/>
          <a:ln>
            <a:noFill/>
          </a:ln>
        </p:spPr>
      </p:pic>
      <p:pic>
        <p:nvPicPr>
          <p:cNvPr id="36" name="Google Shape;36;p6"/>
          <p:cNvPicPr preferRelativeResize="0"/>
          <p:nvPr/>
        </p:nvPicPr>
        <p:blipFill>
          <a:blip r:embed="rId2">
            <a:alphaModFix amt="75000"/>
          </a:blip>
          <a:stretch>
            <a:fillRect/>
          </a:stretch>
        </p:blipFill>
        <p:spPr>
          <a:xfrm rot="10800000">
            <a:off x="7083550" y="3159225"/>
            <a:ext cx="2060450" cy="1984276"/>
          </a:xfrm>
          <a:prstGeom prst="rect">
            <a:avLst/>
          </a:prstGeom>
          <a:noFill/>
          <a:ln>
            <a:noFill/>
          </a:ln>
        </p:spPr>
      </p:pic>
      <p:sp>
        <p:nvSpPr>
          <p:cNvPr id="37" name="Google Shape;37;p6"/>
          <p:cNvSpPr txBox="1">
            <a:spLocks noGrp="1"/>
          </p:cNvSpPr>
          <p:nvPr>
            <p:ph type="title"/>
          </p:nvPr>
        </p:nvSpPr>
        <p:spPr>
          <a:xfrm>
            <a:off x="714125" y="546825"/>
            <a:ext cx="77160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3000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38" name="Google Shape;38;p6"/>
          <p:cNvSpPr/>
          <p:nvPr/>
        </p:nvSpPr>
        <p:spPr>
          <a:xfrm flipH="1">
            <a:off x="226985" y="206940"/>
            <a:ext cx="8690031" cy="4729620"/>
          </a:xfrm>
          <a:custGeom>
            <a:avLst/>
            <a:gdLst/>
            <a:ahLst/>
            <a:cxnLst/>
            <a:rect l="l" t="t" r="r" b="b"/>
            <a:pathLst>
              <a:path w="284476" h="182031" fill="none" extrusionOk="0">
                <a:moveTo>
                  <a:pt x="284476" y="174380"/>
                </a:moveTo>
                <a:lnTo>
                  <a:pt x="284476" y="7619"/>
                </a:lnTo>
                <a:cubicBezTo>
                  <a:pt x="280258" y="7619"/>
                  <a:pt x="276824" y="4219"/>
                  <a:pt x="276824" y="1"/>
                </a:cubicBezTo>
                <a:lnTo>
                  <a:pt x="7620" y="1"/>
                </a:lnTo>
                <a:cubicBezTo>
                  <a:pt x="7620" y="4219"/>
                  <a:pt x="4219" y="7619"/>
                  <a:pt x="1" y="7619"/>
                </a:cubicBezTo>
                <a:lnTo>
                  <a:pt x="1" y="174380"/>
                </a:lnTo>
                <a:cubicBezTo>
                  <a:pt x="4219" y="174380"/>
                  <a:pt x="7620" y="177780"/>
                  <a:pt x="7620" y="182031"/>
                </a:cubicBezTo>
                <a:lnTo>
                  <a:pt x="276824" y="182031"/>
                </a:lnTo>
                <a:cubicBezTo>
                  <a:pt x="276824" y="177780"/>
                  <a:pt x="280258" y="174380"/>
                  <a:pt x="284476" y="174380"/>
                </a:cubicBezTo>
                <a:close/>
              </a:path>
            </a:pathLst>
          </a:custGeom>
          <a:noFill/>
          <a:ln w="26975" cap="rnd" cmpd="sng">
            <a:solidFill>
              <a:schemeClr val="accen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_COLUMN_TEXT">
    <p:spTree>
      <p:nvGrpSpPr>
        <p:cNvPr id="1" name="Shape 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ángulo 6"/>
          <p:cNvSpPr/>
          <p:nvPr userDrawn="1"/>
        </p:nvSpPr>
        <p:spPr>
          <a:xfrm>
            <a:off x="0" y="-1"/>
            <a:ext cx="9144000" cy="514350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PE"/>
          </a:p>
        </p:txBody>
      </p:sp>
      <p:pic>
        <p:nvPicPr>
          <p:cNvPr id="40" name="Google Shape;40;p7"/>
          <p:cNvPicPr preferRelativeResize="0"/>
          <p:nvPr/>
        </p:nvPicPr>
        <p:blipFill>
          <a:blip r:embed="rId2">
            <a:alphaModFix amt="75000"/>
          </a:blip>
          <a:stretch>
            <a:fillRect/>
          </a:stretch>
        </p:blipFill>
        <p:spPr>
          <a:xfrm>
            <a:off x="0" y="0"/>
            <a:ext cx="2060450" cy="1984276"/>
          </a:xfrm>
          <a:prstGeom prst="rect">
            <a:avLst/>
          </a:prstGeom>
          <a:noFill/>
          <a:ln>
            <a:noFill/>
          </a:ln>
        </p:spPr>
      </p:pic>
      <p:pic>
        <p:nvPicPr>
          <p:cNvPr id="41" name="Google Shape;41;p7"/>
          <p:cNvPicPr preferRelativeResize="0"/>
          <p:nvPr/>
        </p:nvPicPr>
        <p:blipFill>
          <a:blip r:embed="rId2">
            <a:alphaModFix amt="75000"/>
          </a:blip>
          <a:stretch>
            <a:fillRect/>
          </a:stretch>
        </p:blipFill>
        <p:spPr>
          <a:xfrm rot="10800000">
            <a:off x="7083550" y="3159225"/>
            <a:ext cx="2060450" cy="1984276"/>
          </a:xfrm>
          <a:prstGeom prst="rect">
            <a:avLst/>
          </a:prstGeom>
          <a:noFill/>
          <a:ln>
            <a:noFill/>
          </a:ln>
        </p:spPr>
      </p:pic>
      <p:sp>
        <p:nvSpPr>
          <p:cNvPr id="42" name="Google Shape;42;p7"/>
          <p:cNvSpPr txBox="1">
            <a:spLocks noGrp="1"/>
          </p:cNvSpPr>
          <p:nvPr>
            <p:ph type="body" idx="1"/>
          </p:nvPr>
        </p:nvSpPr>
        <p:spPr>
          <a:xfrm>
            <a:off x="714125" y="1317600"/>
            <a:ext cx="4962900" cy="2508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lvl="0" indent="-31115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Char char="●"/>
              <a:defRPr sz="1400"/>
            </a:lvl1pPr>
            <a:lvl2pPr marL="914400" lvl="1" indent="-311150" rtl="0">
              <a:spcBef>
                <a:spcPts val="0"/>
              </a:spcBef>
              <a:spcAft>
                <a:spcPts val="0"/>
              </a:spcAft>
              <a:buSzPts val="1300"/>
              <a:buChar char="○"/>
              <a:defRPr sz="1300"/>
            </a:lvl2pPr>
            <a:lvl3pPr marL="1371600" lvl="2" indent="-311150" rtl="0">
              <a:spcBef>
                <a:spcPts val="1600"/>
              </a:spcBef>
              <a:spcAft>
                <a:spcPts val="0"/>
              </a:spcAft>
              <a:buSzPts val="1300"/>
              <a:buChar char="■"/>
              <a:defRPr sz="1300"/>
            </a:lvl3pPr>
            <a:lvl4pPr marL="1828800" lvl="3" indent="-311150" rtl="0">
              <a:spcBef>
                <a:spcPts val="1600"/>
              </a:spcBef>
              <a:spcAft>
                <a:spcPts val="0"/>
              </a:spcAft>
              <a:buSzPts val="1300"/>
              <a:buChar char="●"/>
              <a:defRPr sz="1300"/>
            </a:lvl4pPr>
            <a:lvl5pPr marL="2286000" lvl="4" indent="-311150" rtl="0">
              <a:spcBef>
                <a:spcPts val="1600"/>
              </a:spcBef>
              <a:spcAft>
                <a:spcPts val="0"/>
              </a:spcAft>
              <a:buSzPts val="1300"/>
              <a:buChar char="○"/>
              <a:defRPr sz="1300"/>
            </a:lvl5pPr>
            <a:lvl6pPr marL="2743200" lvl="5" indent="-311150" rtl="0">
              <a:spcBef>
                <a:spcPts val="1600"/>
              </a:spcBef>
              <a:spcAft>
                <a:spcPts val="0"/>
              </a:spcAft>
              <a:buSzPts val="1300"/>
              <a:buChar char="■"/>
              <a:defRPr sz="1300"/>
            </a:lvl6pPr>
            <a:lvl7pPr marL="3200400" lvl="6" indent="-311150" rtl="0">
              <a:spcBef>
                <a:spcPts val="1600"/>
              </a:spcBef>
              <a:spcAft>
                <a:spcPts val="0"/>
              </a:spcAft>
              <a:buSzPts val="1300"/>
              <a:buChar char="●"/>
              <a:defRPr sz="1300"/>
            </a:lvl7pPr>
            <a:lvl8pPr marL="3657600" lvl="7" indent="-311150" rtl="0">
              <a:spcBef>
                <a:spcPts val="1600"/>
              </a:spcBef>
              <a:spcAft>
                <a:spcPts val="0"/>
              </a:spcAft>
              <a:buSzPts val="1300"/>
              <a:buChar char="○"/>
              <a:defRPr sz="1300"/>
            </a:lvl8pPr>
            <a:lvl9pPr marL="4114800" lvl="8" indent="-311150" rtl="0">
              <a:spcBef>
                <a:spcPts val="1600"/>
              </a:spcBef>
              <a:spcAft>
                <a:spcPts val="1600"/>
              </a:spcAft>
              <a:buSzPts val="1300"/>
              <a:buChar char="■"/>
              <a:defRPr sz="1300"/>
            </a:lvl9pPr>
          </a:lstStyle>
          <a:p>
            <a:endParaRPr/>
          </a:p>
        </p:txBody>
      </p:sp>
      <p:sp>
        <p:nvSpPr>
          <p:cNvPr id="43" name="Google Shape;43;p7"/>
          <p:cNvSpPr txBox="1">
            <a:spLocks noGrp="1"/>
          </p:cNvSpPr>
          <p:nvPr>
            <p:ph type="title"/>
          </p:nvPr>
        </p:nvSpPr>
        <p:spPr>
          <a:xfrm>
            <a:off x="714125" y="543950"/>
            <a:ext cx="7715700" cy="368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None/>
              <a:defRPr sz="3000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44" name="Google Shape;44;p7"/>
          <p:cNvSpPr/>
          <p:nvPr/>
        </p:nvSpPr>
        <p:spPr>
          <a:xfrm flipH="1">
            <a:off x="226985" y="206940"/>
            <a:ext cx="8690031" cy="4729620"/>
          </a:xfrm>
          <a:custGeom>
            <a:avLst/>
            <a:gdLst/>
            <a:ahLst/>
            <a:cxnLst/>
            <a:rect l="l" t="t" r="r" b="b"/>
            <a:pathLst>
              <a:path w="284476" h="182031" fill="none" extrusionOk="0">
                <a:moveTo>
                  <a:pt x="284476" y="174380"/>
                </a:moveTo>
                <a:lnTo>
                  <a:pt x="284476" y="7619"/>
                </a:lnTo>
                <a:cubicBezTo>
                  <a:pt x="280258" y="7619"/>
                  <a:pt x="276824" y="4219"/>
                  <a:pt x="276824" y="1"/>
                </a:cubicBezTo>
                <a:lnTo>
                  <a:pt x="7620" y="1"/>
                </a:lnTo>
                <a:cubicBezTo>
                  <a:pt x="7620" y="4219"/>
                  <a:pt x="4219" y="7619"/>
                  <a:pt x="1" y="7619"/>
                </a:cubicBezTo>
                <a:lnTo>
                  <a:pt x="1" y="174380"/>
                </a:lnTo>
                <a:cubicBezTo>
                  <a:pt x="4219" y="174380"/>
                  <a:pt x="7620" y="177780"/>
                  <a:pt x="7620" y="182031"/>
                </a:cubicBezTo>
                <a:lnTo>
                  <a:pt x="276824" y="182031"/>
                </a:lnTo>
                <a:cubicBezTo>
                  <a:pt x="276824" y="177780"/>
                  <a:pt x="280258" y="174380"/>
                  <a:pt x="284476" y="174380"/>
                </a:cubicBezTo>
                <a:close/>
              </a:path>
            </a:pathLst>
          </a:custGeom>
          <a:noFill/>
          <a:ln w="26975" cap="rnd" cmpd="sng">
            <a:solidFill>
              <a:schemeClr val="accen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_POINT">
    <p:bg>
      <p:bgPr>
        <a:solidFill>
          <a:schemeClr val="lt2"/>
        </a:solidFill>
        <a:effectLst/>
      </p:bgPr>
    </p:bg>
    <p:spTree>
      <p:nvGrpSpPr>
        <p:cNvPr id="1" name="Shape 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ángulo 4"/>
          <p:cNvSpPr/>
          <p:nvPr userDrawn="1"/>
        </p:nvSpPr>
        <p:spPr>
          <a:xfrm>
            <a:off x="0" y="-1"/>
            <a:ext cx="9144000" cy="514350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PE"/>
          </a:p>
        </p:txBody>
      </p:sp>
      <p:pic>
        <p:nvPicPr>
          <p:cNvPr id="46" name="Google Shape;46;p8"/>
          <p:cNvPicPr preferRelativeResize="0"/>
          <p:nvPr/>
        </p:nvPicPr>
        <p:blipFill>
          <a:blip r:embed="rId2">
            <a:alphaModFix amt="35000"/>
          </a:blip>
          <a:stretch>
            <a:fillRect/>
          </a:stretch>
        </p:blipFill>
        <p:spPr>
          <a:xfrm>
            <a:off x="1176338" y="1157288"/>
            <a:ext cx="6791325" cy="2828925"/>
          </a:xfrm>
          <a:prstGeom prst="rect">
            <a:avLst/>
          </a:prstGeom>
          <a:noFill/>
          <a:ln>
            <a:noFill/>
          </a:ln>
        </p:spPr>
      </p:pic>
      <p:sp>
        <p:nvSpPr>
          <p:cNvPr id="47" name="Google Shape;47;p8"/>
          <p:cNvSpPr/>
          <p:nvPr/>
        </p:nvSpPr>
        <p:spPr>
          <a:xfrm flipH="1">
            <a:off x="226985" y="206940"/>
            <a:ext cx="8690031" cy="4729620"/>
          </a:xfrm>
          <a:custGeom>
            <a:avLst/>
            <a:gdLst/>
            <a:ahLst/>
            <a:cxnLst/>
            <a:rect l="l" t="t" r="r" b="b"/>
            <a:pathLst>
              <a:path w="284476" h="182031" fill="none" extrusionOk="0">
                <a:moveTo>
                  <a:pt x="284476" y="174380"/>
                </a:moveTo>
                <a:lnTo>
                  <a:pt x="284476" y="7619"/>
                </a:lnTo>
                <a:cubicBezTo>
                  <a:pt x="280258" y="7619"/>
                  <a:pt x="276824" y="4219"/>
                  <a:pt x="276824" y="1"/>
                </a:cubicBezTo>
                <a:lnTo>
                  <a:pt x="7620" y="1"/>
                </a:lnTo>
                <a:cubicBezTo>
                  <a:pt x="7620" y="4219"/>
                  <a:pt x="4219" y="7619"/>
                  <a:pt x="1" y="7619"/>
                </a:cubicBezTo>
                <a:lnTo>
                  <a:pt x="1" y="174380"/>
                </a:lnTo>
                <a:cubicBezTo>
                  <a:pt x="4219" y="174380"/>
                  <a:pt x="7620" y="177780"/>
                  <a:pt x="7620" y="182031"/>
                </a:cubicBezTo>
                <a:lnTo>
                  <a:pt x="276824" y="182031"/>
                </a:lnTo>
                <a:cubicBezTo>
                  <a:pt x="276824" y="177780"/>
                  <a:pt x="280258" y="174380"/>
                  <a:pt x="284476" y="174380"/>
                </a:cubicBezTo>
                <a:close/>
              </a:path>
            </a:pathLst>
          </a:custGeom>
          <a:noFill/>
          <a:ln w="26975" cap="rnd" cmpd="sng">
            <a:solidFill>
              <a:schemeClr val="accen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" name="Google Shape;48;p8"/>
          <p:cNvSpPr txBox="1">
            <a:spLocks noGrp="1"/>
          </p:cNvSpPr>
          <p:nvPr>
            <p:ph type="title"/>
          </p:nvPr>
        </p:nvSpPr>
        <p:spPr>
          <a:xfrm>
            <a:off x="2230800" y="1304550"/>
            <a:ext cx="4682400" cy="253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7000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_TITLE_AND_DESCRIPTION">
    <p:bg>
      <p:bgPr>
        <a:solidFill>
          <a:schemeClr val="lt2"/>
        </a:solidFill>
        <a:effectLst/>
      </p:bgPr>
    </p:bg>
    <p:spTree>
      <p:nvGrpSpPr>
        <p:cNvPr id="1" name="Shape 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ángulo 6"/>
          <p:cNvSpPr/>
          <p:nvPr userDrawn="1"/>
        </p:nvSpPr>
        <p:spPr>
          <a:xfrm>
            <a:off x="0" y="0"/>
            <a:ext cx="9144000" cy="514350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PE"/>
          </a:p>
        </p:txBody>
      </p:sp>
      <p:pic>
        <p:nvPicPr>
          <p:cNvPr id="50" name="Google Shape;50;p9"/>
          <p:cNvPicPr preferRelativeResize="0"/>
          <p:nvPr/>
        </p:nvPicPr>
        <p:blipFill>
          <a:blip r:embed="rId2">
            <a:alphaModFix amt="55000"/>
          </a:blip>
          <a:stretch>
            <a:fillRect/>
          </a:stretch>
        </p:blipFill>
        <p:spPr>
          <a:xfrm flipH="1">
            <a:off x="2958360" y="1779725"/>
            <a:ext cx="3227225" cy="3330400"/>
          </a:xfrm>
          <a:prstGeom prst="rect">
            <a:avLst/>
          </a:prstGeom>
          <a:noFill/>
          <a:ln>
            <a:noFill/>
          </a:ln>
        </p:spPr>
      </p:pic>
      <p:sp>
        <p:nvSpPr>
          <p:cNvPr id="51" name="Google Shape;51;p9"/>
          <p:cNvSpPr txBox="1">
            <a:spLocks noGrp="1"/>
          </p:cNvSpPr>
          <p:nvPr>
            <p:ph type="title"/>
          </p:nvPr>
        </p:nvSpPr>
        <p:spPr>
          <a:xfrm>
            <a:off x="714120" y="1576894"/>
            <a:ext cx="30600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2000">
                <a:solidFill>
                  <a:schemeClr val="dk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52" name="Google Shape;52;p9"/>
          <p:cNvSpPr txBox="1">
            <a:spLocks noGrp="1"/>
          </p:cNvSpPr>
          <p:nvPr>
            <p:ph type="title" idx="2"/>
          </p:nvPr>
        </p:nvSpPr>
        <p:spPr>
          <a:xfrm>
            <a:off x="714125" y="546825"/>
            <a:ext cx="77157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None/>
              <a:defRPr sz="3000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53" name="Google Shape;53;p9"/>
          <p:cNvSpPr txBox="1">
            <a:spLocks noGrp="1"/>
          </p:cNvSpPr>
          <p:nvPr>
            <p:ph type="subTitle" idx="1"/>
          </p:nvPr>
        </p:nvSpPr>
        <p:spPr>
          <a:xfrm>
            <a:off x="714125" y="1995206"/>
            <a:ext cx="2650200" cy="1571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1400"/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1400"/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1400"/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1400"/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1400"/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1400"/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1400"/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1400"/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1400"/>
            </a:lvl9pPr>
          </a:lstStyle>
          <a:p>
            <a:endParaRPr/>
          </a:p>
        </p:txBody>
      </p:sp>
      <p:sp>
        <p:nvSpPr>
          <p:cNvPr id="54" name="Google Shape;54;p9"/>
          <p:cNvSpPr/>
          <p:nvPr/>
        </p:nvSpPr>
        <p:spPr>
          <a:xfrm flipH="1">
            <a:off x="226985" y="206940"/>
            <a:ext cx="8690031" cy="4729620"/>
          </a:xfrm>
          <a:custGeom>
            <a:avLst/>
            <a:gdLst/>
            <a:ahLst/>
            <a:cxnLst/>
            <a:rect l="l" t="t" r="r" b="b"/>
            <a:pathLst>
              <a:path w="284476" h="182031" fill="none" extrusionOk="0">
                <a:moveTo>
                  <a:pt x="284476" y="174380"/>
                </a:moveTo>
                <a:lnTo>
                  <a:pt x="284476" y="7619"/>
                </a:lnTo>
                <a:cubicBezTo>
                  <a:pt x="280258" y="7619"/>
                  <a:pt x="276824" y="4219"/>
                  <a:pt x="276824" y="1"/>
                </a:cubicBezTo>
                <a:lnTo>
                  <a:pt x="7620" y="1"/>
                </a:lnTo>
                <a:cubicBezTo>
                  <a:pt x="7620" y="4219"/>
                  <a:pt x="4219" y="7619"/>
                  <a:pt x="1" y="7619"/>
                </a:cubicBezTo>
                <a:lnTo>
                  <a:pt x="1" y="174380"/>
                </a:lnTo>
                <a:cubicBezTo>
                  <a:pt x="4219" y="174380"/>
                  <a:pt x="7620" y="177780"/>
                  <a:pt x="7620" y="182031"/>
                </a:cubicBezTo>
                <a:lnTo>
                  <a:pt x="276824" y="182031"/>
                </a:lnTo>
                <a:cubicBezTo>
                  <a:pt x="276824" y="177780"/>
                  <a:pt x="280258" y="174380"/>
                  <a:pt x="284476" y="174380"/>
                </a:cubicBezTo>
                <a:close/>
              </a:path>
            </a:pathLst>
          </a:custGeom>
          <a:noFill/>
          <a:ln w="26975" cap="rnd" cmpd="sng">
            <a:solidFill>
              <a:schemeClr val="accen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_NUMBER">
    <p:bg>
      <p:bgPr>
        <a:solidFill>
          <a:schemeClr val="lt2"/>
        </a:solidFill>
        <a:effectLst/>
      </p:bgPr>
    </p:bg>
    <p:spTree>
      <p:nvGrpSpPr>
        <p:cNvPr id="1" name="Shape 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ángulo 5"/>
          <p:cNvSpPr/>
          <p:nvPr userDrawn="1"/>
        </p:nvSpPr>
        <p:spPr>
          <a:xfrm>
            <a:off x="0" y="3288"/>
            <a:ext cx="9144000" cy="514350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PE"/>
          </a:p>
        </p:txBody>
      </p:sp>
      <p:pic>
        <p:nvPicPr>
          <p:cNvPr id="58" name="Google Shape;58;p11"/>
          <p:cNvPicPr preferRelativeResize="0"/>
          <p:nvPr/>
        </p:nvPicPr>
        <p:blipFill>
          <a:blip r:embed="rId2">
            <a:alphaModFix amt="35000"/>
          </a:blip>
          <a:stretch>
            <a:fillRect/>
          </a:stretch>
        </p:blipFill>
        <p:spPr>
          <a:xfrm>
            <a:off x="1176338" y="1157288"/>
            <a:ext cx="6791325" cy="2828925"/>
          </a:xfrm>
          <a:prstGeom prst="rect">
            <a:avLst/>
          </a:prstGeom>
          <a:noFill/>
          <a:ln>
            <a:noFill/>
          </a:ln>
        </p:spPr>
      </p:pic>
      <p:sp>
        <p:nvSpPr>
          <p:cNvPr id="59" name="Google Shape;59;p11"/>
          <p:cNvSpPr/>
          <p:nvPr/>
        </p:nvSpPr>
        <p:spPr>
          <a:xfrm flipH="1">
            <a:off x="226985" y="206940"/>
            <a:ext cx="8690031" cy="4729620"/>
          </a:xfrm>
          <a:custGeom>
            <a:avLst/>
            <a:gdLst/>
            <a:ahLst/>
            <a:cxnLst/>
            <a:rect l="l" t="t" r="r" b="b"/>
            <a:pathLst>
              <a:path w="284476" h="182031" fill="none" extrusionOk="0">
                <a:moveTo>
                  <a:pt x="284476" y="174380"/>
                </a:moveTo>
                <a:lnTo>
                  <a:pt x="284476" y="7619"/>
                </a:lnTo>
                <a:cubicBezTo>
                  <a:pt x="280258" y="7619"/>
                  <a:pt x="276824" y="4219"/>
                  <a:pt x="276824" y="1"/>
                </a:cubicBezTo>
                <a:lnTo>
                  <a:pt x="7620" y="1"/>
                </a:lnTo>
                <a:cubicBezTo>
                  <a:pt x="7620" y="4219"/>
                  <a:pt x="4219" y="7619"/>
                  <a:pt x="1" y="7619"/>
                </a:cubicBezTo>
                <a:lnTo>
                  <a:pt x="1" y="174380"/>
                </a:lnTo>
                <a:cubicBezTo>
                  <a:pt x="4219" y="174380"/>
                  <a:pt x="7620" y="177780"/>
                  <a:pt x="7620" y="182031"/>
                </a:cubicBezTo>
                <a:lnTo>
                  <a:pt x="276824" y="182031"/>
                </a:lnTo>
                <a:cubicBezTo>
                  <a:pt x="276824" y="177780"/>
                  <a:pt x="280258" y="174380"/>
                  <a:pt x="284476" y="174380"/>
                </a:cubicBezTo>
                <a:close/>
              </a:path>
            </a:pathLst>
          </a:custGeom>
          <a:noFill/>
          <a:ln w="26975" cap="rnd" cmpd="sng">
            <a:solidFill>
              <a:schemeClr val="accen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60;p11"/>
          <p:cNvSpPr txBox="1">
            <a:spLocks noGrp="1"/>
          </p:cNvSpPr>
          <p:nvPr>
            <p:ph type="body" idx="1"/>
          </p:nvPr>
        </p:nvSpPr>
        <p:spPr>
          <a:xfrm>
            <a:off x="714150" y="3285213"/>
            <a:ext cx="7715700" cy="363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Char char="●"/>
              <a:defRPr sz="1700"/>
            </a:lvl1pPr>
            <a:lvl2pPr marL="914400" lvl="1" indent="-342900" algn="ctr" rtl="0">
              <a:spcBef>
                <a:spcPts val="0"/>
              </a:spcBef>
              <a:spcAft>
                <a:spcPts val="0"/>
              </a:spcAft>
              <a:buSzPts val="1800"/>
              <a:buChar char="○"/>
              <a:defRPr/>
            </a:lvl2pPr>
            <a:lvl3pPr marL="1371600" lvl="2" indent="-342900" algn="ctr" rtl="0">
              <a:spcBef>
                <a:spcPts val="1600"/>
              </a:spcBef>
              <a:spcAft>
                <a:spcPts val="0"/>
              </a:spcAft>
              <a:buSzPts val="1800"/>
              <a:buChar char="■"/>
              <a:defRPr/>
            </a:lvl3pPr>
            <a:lvl4pPr marL="1828800" lvl="3" indent="-342900" algn="ctr" rtl="0">
              <a:spcBef>
                <a:spcPts val="1600"/>
              </a:spcBef>
              <a:spcAft>
                <a:spcPts val="0"/>
              </a:spcAft>
              <a:buSzPts val="1800"/>
              <a:buChar char="●"/>
              <a:defRPr/>
            </a:lvl4pPr>
            <a:lvl5pPr marL="2286000" lvl="4" indent="-342900" algn="ctr" rtl="0">
              <a:spcBef>
                <a:spcPts val="1600"/>
              </a:spcBef>
              <a:spcAft>
                <a:spcPts val="0"/>
              </a:spcAft>
              <a:buSzPts val="1800"/>
              <a:buChar char="○"/>
              <a:defRPr/>
            </a:lvl5pPr>
            <a:lvl6pPr marL="2743200" lvl="5" indent="-342900" algn="ctr" rtl="0">
              <a:spcBef>
                <a:spcPts val="1600"/>
              </a:spcBef>
              <a:spcAft>
                <a:spcPts val="0"/>
              </a:spcAft>
              <a:buSzPts val="1800"/>
              <a:buChar char="■"/>
              <a:defRPr/>
            </a:lvl6pPr>
            <a:lvl7pPr marL="3200400" lvl="6" indent="-342900" algn="ctr" rtl="0">
              <a:spcBef>
                <a:spcPts val="1600"/>
              </a:spcBef>
              <a:spcAft>
                <a:spcPts val="0"/>
              </a:spcAft>
              <a:buSzPts val="1800"/>
              <a:buChar char="●"/>
              <a:defRPr/>
            </a:lvl7pPr>
            <a:lvl8pPr marL="3657600" lvl="7" indent="-342900" algn="ctr" rtl="0">
              <a:spcBef>
                <a:spcPts val="1600"/>
              </a:spcBef>
              <a:spcAft>
                <a:spcPts val="0"/>
              </a:spcAft>
              <a:buSzPts val="1800"/>
              <a:buChar char="○"/>
              <a:defRPr/>
            </a:lvl8pPr>
            <a:lvl9pPr marL="4114800" lvl="8" indent="-342900" algn="ctr" rtl="0">
              <a:spcBef>
                <a:spcPts val="1600"/>
              </a:spcBef>
              <a:spcAft>
                <a:spcPts val="1600"/>
              </a:spcAft>
              <a:buSzPts val="1800"/>
              <a:buChar char="■"/>
              <a:defRPr/>
            </a:lvl9pPr>
          </a:lstStyle>
          <a:p>
            <a:endParaRPr/>
          </a:p>
        </p:txBody>
      </p:sp>
      <p:sp>
        <p:nvSpPr>
          <p:cNvPr id="61" name="Google Shape;61;p11"/>
          <p:cNvSpPr txBox="1">
            <a:spLocks noGrp="1"/>
          </p:cNvSpPr>
          <p:nvPr>
            <p:ph type="title" hasCustomPrompt="1"/>
          </p:nvPr>
        </p:nvSpPr>
        <p:spPr>
          <a:xfrm>
            <a:off x="714150" y="1646788"/>
            <a:ext cx="7715700" cy="1645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9600"/>
              <a:buNone/>
              <a:defRPr sz="9600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2000"/>
              <a:buNone/>
              <a:defRPr sz="12000">
                <a:solidFill>
                  <a:schemeClr val="accent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2000"/>
              <a:buNone/>
              <a:defRPr sz="12000">
                <a:solidFill>
                  <a:schemeClr val="accent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2000"/>
              <a:buNone/>
              <a:defRPr sz="12000">
                <a:solidFill>
                  <a:schemeClr val="accent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2000"/>
              <a:buNone/>
              <a:defRPr sz="12000">
                <a:solidFill>
                  <a:schemeClr val="accent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2000"/>
              <a:buNone/>
              <a:defRPr sz="12000">
                <a:solidFill>
                  <a:schemeClr val="accent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2000"/>
              <a:buNone/>
              <a:defRPr sz="12000">
                <a:solidFill>
                  <a:schemeClr val="accent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2000"/>
              <a:buNone/>
              <a:defRPr sz="12000">
                <a:solidFill>
                  <a:schemeClr val="accent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2000"/>
              <a:buNone/>
              <a:defRPr sz="12000">
                <a:solidFill>
                  <a:schemeClr val="accent2"/>
                </a:solidFill>
              </a:defRPr>
            </a:lvl9pPr>
          </a:lstStyle>
          <a:p>
            <a:r>
              <a:t>xx%</a:t>
            </a:r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3" Type="http://schemas.openxmlformats.org/officeDocument/2006/relationships/slideLayout" Target="../slideLayouts/slideLayout3.xml"/><Relationship Id="rId21" Type="http://schemas.openxmlformats.org/officeDocument/2006/relationships/slideLayout" Target="../slideLayouts/slideLayout21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theme" Target="../theme/theme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-2">
    <p:bg>
      <p:bgPr>
        <a:solidFill>
          <a:schemeClr val="lt2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311700" y="445025"/>
            <a:ext cx="85206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Libre Baskerville"/>
              <a:buNone/>
              <a:defRPr sz="2800" b="1">
                <a:solidFill>
                  <a:schemeClr val="dk2"/>
                </a:solidFill>
                <a:latin typeface="Libre Baskerville"/>
                <a:ea typeface="Libre Baskerville"/>
                <a:cs typeface="Libre Baskerville"/>
                <a:sym typeface="Libre Baskerville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None/>
              <a:defRPr sz="2800">
                <a:solidFill>
                  <a:schemeClr val="dk2"/>
                </a:solidFill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None/>
              <a:defRPr sz="2800">
                <a:solidFill>
                  <a:schemeClr val="dk2"/>
                </a:solidFill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None/>
              <a:defRPr sz="2800">
                <a:solidFill>
                  <a:schemeClr val="dk2"/>
                </a:solidFill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None/>
              <a:defRPr sz="2800">
                <a:solidFill>
                  <a:schemeClr val="dk2"/>
                </a:solidFill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None/>
              <a:defRPr sz="2800">
                <a:solidFill>
                  <a:schemeClr val="dk2"/>
                </a:solidFill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None/>
              <a:defRPr sz="2800">
                <a:solidFill>
                  <a:schemeClr val="dk2"/>
                </a:solidFill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None/>
              <a:defRPr sz="2800">
                <a:solidFill>
                  <a:schemeClr val="dk2"/>
                </a:solidFill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None/>
              <a:defRPr sz="2800"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311700" y="1152475"/>
            <a:ext cx="8520600" cy="34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Font typeface="Roboto"/>
              <a:buChar char="●"/>
              <a:defRPr sz="1800">
                <a:solidFill>
                  <a:schemeClr val="dk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L="914400" lvl="1" indent="-3429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800"/>
              <a:buFont typeface="Roboto"/>
              <a:buChar char="○"/>
              <a:defRPr sz="1800">
                <a:solidFill>
                  <a:schemeClr val="dk2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L="1371600" lvl="2" indent="-3429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800"/>
              <a:buFont typeface="Roboto"/>
              <a:buChar char="■"/>
              <a:defRPr sz="1800">
                <a:solidFill>
                  <a:schemeClr val="dk2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L="1828800" lvl="3" indent="-3429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800"/>
              <a:buFont typeface="Roboto"/>
              <a:buChar char="●"/>
              <a:defRPr sz="1800">
                <a:solidFill>
                  <a:schemeClr val="dk2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L="2286000" lvl="4" indent="-3429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800"/>
              <a:buFont typeface="Roboto"/>
              <a:buChar char="○"/>
              <a:defRPr sz="1800">
                <a:solidFill>
                  <a:schemeClr val="dk2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L="2743200" lvl="5" indent="-3429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800"/>
              <a:buFont typeface="Roboto"/>
              <a:buChar char="■"/>
              <a:defRPr sz="1800">
                <a:solidFill>
                  <a:schemeClr val="dk2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L="3200400" lvl="6" indent="-3429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800"/>
              <a:buFont typeface="Roboto"/>
              <a:buChar char="●"/>
              <a:defRPr sz="1800">
                <a:solidFill>
                  <a:schemeClr val="dk2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L="3657600" lvl="7" indent="-3429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800"/>
              <a:buFont typeface="Roboto"/>
              <a:buChar char="○"/>
              <a:defRPr sz="1800">
                <a:solidFill>
                  <a:schemeClr val="dk2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L="4114800" lvl="8" indent="-34290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dk2"/>
              </a:buClr>
              <a:buSzPts val="1800"/>
              <a:buFont typeface="Roboto"/>
              <a:buChar char="■"/>
              <a:defRPr sz="1800">
                <a:solidFill>
                  <a:schemeClr val="dk2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48" r:id="rId1"/>
    <p:sldLayoutId id="2147483649" r:id="rId2"/>
    <p:sldLayoutId id="2147483650" r:id="rId3"/>
    <p:sldLayoutId id="2147483651" r:id="rId4"/>
    <p:sldLayoutId id="2147483652" r:id="rId5"/>
    <p:sldLayoutId id="2147483653" r:id="rId6"/>
    <p:sldLayoutId id="2147483654" r:id="rId7"/>
    <p:sldLayoutId id="2147483655" r:id="rId8"/>
    <p:sldLayoutId id="2147483657" r:id="rId9"/>
    <p:sldLayoutId id="2147483658" r:id="rId10"/>
    <p:sldLayoutId id="2147483659" r:id="rId11"/>
    <p:sldLayoutId id="2147483660" r:id="rId12"/>
    <p:sldLayoutId id="2147483661" r:id="rId13"/>
    <p:sldLayoutId id="2147483662" r:id="rId14"/>
    <p:sldLayoutId id="2147483663" r:id="rId15"/>
    <p:sldLayoutId id="2147483664" r:id="rId16"/>
    <p:sldLayoutId id="2147483665" r:id="rId17"/>
    <p:sldLayoutId id="2147483666" r:id="rId18"/>
    <p:sldLayoutId id="2147483667" r:id="rId19"/>
    <p:sldLayoutId id="2147483668" r:id="rId20"/>
    <p:sldLayoutId id="2147483669" r:id="rId21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emf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6.emf"/><Relationship Id="rId4" Type="http://schemas.openxmlformats.org/officeDocument/2006/relationships/image" Target="../media/image5.emf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emf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4.xml"/><Relationship Id="rId4" Type="http://schemas.openxmlformats.org/officeDocument/2006/relationships/image" Target="../media/image17.emf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emf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6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emf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17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emf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7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jpg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22.emf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emf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5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emf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9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5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.emf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5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jpg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11.xml"/><Relationship Id="rId4" Type="http://schemas.openxmlformats.org/officeDocument/2006/relationships/image" Target="../media/image27.emf"/></Relationships>
</file>

<file path=ppt/slides/_rels/slide2.xml.rels><?xml version="1.0" encoding="UTF-8" standalone="yes"?>
<Relationships xmlns="http://schemas.openxmlformats.org/package/2006/relationships"><Relationship Id="rId8" Type="http://schemas.openxmlformats.org/officeDocument/2006/relationships/slide" Target="slide28.xml"/><Relationship Id="rId3" Type="http://schemas.openxmlformats.org/officeDocument/2006/relationships/hyperlink" Target="http://bit.ly/2Tynxth" TargetMode="External"/><Relationship Id="rId7" Type="http://schemas.openxmlformats.org/officeDocument/2006/relationships/slide" Target="slide26.xml"/><Relationship Id="rId12" Type="http://schemas.openxmlformats.org/officeDocument/2006/relationships/image" Target="../media/image7.emf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3.xml"/><Relationship Id="rId6" Type="http://schemas.openxmlformats.org/officeDocument/2006/relationships/slide" Target="slide27.xml"/><Relationship Id="rId11" Type="http://schemas.openxmlformats.org/officeDocument/2006/relationships/slide" Target="slide36.xml"/><Relationship Id="rId5" Type="http://schemas.openxmlformats.org/officeDocument/2006/relationships/hyperlink" Target="http://bit.ly/33VAFh3" TargetMode="External"/><Relationship Id="rId10" Type="http://schemas.openxmlformats.org/officeDocument/2006/relationships/slide" Target="slide29.xml"/><Relationship Id="rId4" Type="http://schemas.openxmlformats.org/officeDocument/2006/relationships/hyperlink" Target="http://bit.ly/30B07Gq" TargetMode="External"/><Relationship Id="rId9" Type="http://schemas.openxmlformats.org/officeDocument/2006/relationships/slide" Target="slide30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.emf"/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3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.emf"/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18.xml"/><Relationship Id="rId4" Type="http://schemas.openxmlformats.org/officeDocument/2006/relationships/image" Target="../media/image30.emf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hyperlink" Target="https://docs.google.com/spreadsheets/d/1_3PATc7LxGnQE6bV6AcczrrpbxdYhKOzZqkWFV3qwqQ/copy" TargetMode="External"/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31.png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hyperlink" Target="https://docs.google.com/spreadsheets/d/1_3PATc7LxGnQE6bV6AcczrrpbxdYhKOzZqkWFV3qwqQ/copy" TargetMode="External"/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5.xml"/><Relationship Id="rId5" Type="http://schemas.openxmlformats.org/officeDocument/2006/relationships/image" Target="../media/image33.emf"/><Relationship Id="rId4" Type="http://schemas.openxmlformats.org/officeDocument/2006/relationships/image" Target="../media/image32.png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.emf"/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3.xml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.emf"/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15.xml"/><Relationship Id="rId6" Type="http://schemas.openxmlformats.org/officeDocument/2006/relationships/image" Target="../media/image38.emf"/><Relationship Id="rId5" Type="http://schemas.openxmlformats.org/officeDocument/2006/relationships/image" Target="../media/image37.emf"/><Relationship Id="rId4" Type="http://schemas.openxmlformats.org/officeDocument/2006/relationships/image" Target="../media/image36.emf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9.emf"/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16.xml"/><Relationship Id="rId4" Type="http://schemas.openxmlformats.org/officeDocument/2006/relationships/image" Target="../media/image40.emf"/></Relationships>
</file>

<file path=ppt/slides/_rels/slide27.xml.rels><?xml version="1.0" encoding="UTF-8" standalone="yes"?>
<Relationships xmlns="http://schemas.openxmlformats.org/package/2006/relationships"><Relationship Id="rId8" Type="http://schemas.openxmlformats.org/officeDocument/2006/relationships/hyperlink" Target="https://www.freepik.com/free-photo/smoke-antique-notebook-ink-pen_2021342.htm" TargetMode="External"/><Relationship Id="rId3" Type="http://schemas.openxmlformats.org/officeDocument/2006/relationships/hyperlink" Target="https://www.freepik.com/free-vector/hand-drawn-international-literacy-day_9244011.htm" TargetMode="External"/><Relationship Id="rId7" Type="http://schemas.openxmlformats.org/officeDocument/2006/relationships/hyperlink" Target="https://www.freepik.com/free-photo/pile-books-blue-background_1891497.htm" TargetMode="External"/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3.xml"/><Relationship Id="rId6" Type="http://schemas.openxmlformats.org/officeDocument/2006/relationships/hyperlink" Target="https://www.freepik.com/free-photo/bunch-old-books_1986388.htm#page=1&amp;query=old%20book%20freepik&amp;position=25" TargetMode="External"/><Relationship Id="rId5" Type="http://schemas.openxmlformats.org/officeDocument/2006/relationships/hyperlink" Target="https://www.freepik.com/free-vector/international-literacy-day-draw_9110513.htm" TargetMode="External"/><Relationship Id="rId4" Type="http://schemas.openxmlformats.org/officeDocument/2006/relationships/hyperlink" Target="https://www.freepik.com/free-vector/international-literacy-day-with-stack-books_9267984.htm" TargetMode="External"/><Relationship Id="rId9" Type="http://schemas.openxmlformats.org/officeDocument/2006/relationships/image" Target="../media/image13.emf"/></Relationships>
</file>

<file path=ppt/slides/_rels/slide28.xml.rels><?xml version="1.0" encoding="UTF-8" standalone="yes"?>
<Relationships xmlns="http://schemas.openxmlformats.org/package/2006/relationships"><Relationship Id="rId8" Type="http://schemas.openxmlformats.org/officeDocument/2006/relationships/hyperlink" Target="https://www.freepik.com/free-photo/ink-pen-opened-old-notebook_2041511.htm#page=1&amp;query=book+old+freepik&amp;position=1" TargetMode="External"/><Relationship Id="rId3" Type="http://schemas.openxmlformats.org/officeDocument/2006/relationships/hyperlink" Target="https://www.freepik.com/free-vector/glasses-with-books-literacy-day-background_923174.htm#page=2&amp;query=literacy+freepik&amp;position=22" TargetMode="External"/><Relationship Id="rId7" Type="http://schemas.openxmlformats.org/officeDocument/2006/relationships/hyperlink" Target="https://www.freepik.com/free-photo/old-books-library-table_1925590.htm#page=2&amp;query=old+library+freepik&amp;position=17" TargetMode="External"/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3.xml"/><Relationship Id="rId6" Type="http://schemas.openxmlformats.org/officeDocument/2006/relationships/hyperlink" Target="https://www.freepik.com/free-photo/glasses-old-books-library_1465204.htm#page=1&amp;query=old+library+freepik&amp;position=5" TargetMode="External"/><Relationship Id="rId5" Type="http://schemas.openxmlformats.org/officeDocument/2006/relationships/hyperlink" Target="https://www.freepik.com/free-vector/international-literacy-day-celebration_9110518.htm#page=2&amp;query=literacy+freepik&amp;position=19" TargetMode="External"/><Relationship Id="rId4" Type="http://schemas.openxmlformats.org/officeDocument/2006/relationships/hyperlink" Target="https://www.freepik.com/free-vector/international-literacy-day-with-lots-books_9267987.htm#page=2&amp;query=literacy+freepik&amp;position=15" TargetMode="External"/><Relationship Id="rId9" Type="http://schemas.openxmlformats.org/officeDocument/2006/relationships/image" Target="../media/image41.emf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3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emf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3.xml"/><Relationship Id="rId4" Type="http://schemas.openxmlformats.org/officeDocument/2006/relationships/image" Target="../media/image9.emf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2.emf"/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3.xml"/><Relationship Id="rId4" Type="http://schemas.openxmlformats.org/officeDocument/2006/relationships/image" Target="../media/image43.emf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4.emf"/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3.xml"/><Relationship Id="rId5" Type="http://schemas.openxmlformats.org/officeDocument/2006/relationships/image" Target="../media/image46.emf"/><Relationship Id="rId4" Type="http://schemas.openxmlformats.org/officeDocument/2006/relationships/image" Target="../media/image45.emf"/></Relationships>
</file>

<file path=ppt/slides/_rels/slide3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3.xml"/></Relationships>
</file>

<file path=ppt/slides/_rels/slide3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3.xml"/></Relationships>
</file>

<file path=ppt/slides/_rels/slide3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3.xml"/></Relationships>
</file>

<file path=ppt/slides/_rels/slide3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5.xml"/><Relationship Id="rId1" Type="http://schemas.openxmlformats.org/officeDocument/2006/relationships/slideLayout" Target="../slideLayouts/slideLayout3.xml"/></Relationships>
</file>

<file path=ppt/slides/_rels/slide3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6.xml"/><Relationship Id="rId1" Type="http://schemas.openxmlformats.org/officeDocument/2006/relationships/slideLayout" Target="../slideLayouts/slideLayout3.xml"/></Relationships>
</file>

<file path=ppt/slides/_rels/slide3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7.xml"/><Relationship Id="rId1" Type="http://schemas.openxmlformats.org/officeDocument/2006/relationships/slideLayout" Target="../slideLayouts/slideLayout3.xml"/></Relationships>
</file>

<file path=ppt/slides/_rels/slide3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8.xml"/><Relationship Id="rId1" Type="http://schemas.openxmlformats.org/officeDocument/2006/relationships/slideLayout" Target="../slideLayouts/slideLayout3.xml"/></Relationships>
</file>

<file path=ppt/slides/_rels/slide3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9.xml"/><Relationship Id="rId1" Type="http://schemas.openxmlformats.org/officeDocument/2006/relationships/slideLayout" Target="../slideLayouts/slideLayout3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emf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2.xml"/></Relationships>
</file>

<file path=ppt/slides/_rels/slide4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0.xml"/><Relationship Id="rId1" Type="http://schemas.openxmlformats.org/officeDocument/2006/relationships/slideLayout" Target="../slideLayouts/slideLayout3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emf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12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emf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19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emf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14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emf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8.xml"/><Relationship Id="rId4" Type="http://schemas.openxmlformats.org/officeDocument/2006/relationships/image" Target="../media/image13.emf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emf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5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Elipse 4"/>
          <p:cNvSpPr/>
          <p:nvPr/>
        </p:nvSpPr>
        <p:spPr>
          <a:xfrm>
            <a:off x="1845275" y="4557136"/>
            <a:ext cx="6403721" cy="320836"/>
          </a:xfrm>
          <a:prstGeom prst="ellipse">
            <a:avLst/>
          </a:prstGeom>
          <a:solidFill>
            <a:srgbClr val="D4CAB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PE"/>
          </a:p>
        </p:txBody>
      </p:sp>
      <p:sp>
        <p:nvSpPr>
          <p:cNvPr id="442" name="Google Shape;442;p42"/>
          <p:cNvSpPr txBox="1">
            <a:spLocks noGrp="1"/>
          </p:cNvSpPr>
          <p:nvPr>
            <p:ph type="ctrTitle"/>
          </p:nvPr>
        </p:nvSpPr>
        <p:spPr>
          <a:xfrm>
            <a:off x="4278602" y="1103404"/>
            <a:ext cx="4200900" cy="1850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-PE" sz="5400" dirty="0" smtClean="0">
                <a:solidFill>
                  <a:schemeClr val="dk2"/>
                </a:solidFill>
              </a:rPr>
              <a:t>Literature 2021 </a:t>
            </a:r>
            <a:r>
              <a:rPr lang="es-PE" sz="4000" dirty="0" smtClean="0">
                <a:solidFill>
                  <a:schemeClr val="dk2"/>
                </a:solidFill>
              </a:rPr>
              <a:t>Free Template</a:t>
            </a:r>
            <a:endParaRPr sz="4000" dirty="0">
              <a:solidFill>
                <a:schemeClr val="dk2"/>
              </a:solidFill>
            </a:endParaRPr>
          </a:p>
        </p:txBody>
      </p:sp>
      <p:sp>
        <p:nvSpPr>
          <p:cNvPr id="443" name="Google Shape;443;p42"/>
          <p:cNvSpPr txBox="1">
            <a:spLocks noGrp="1"/>
          </p:cNvSpPr>
          <p:nvPr>
            <p:ph type="subTitle" idx="1"/>
          </p:nvPr>
        </p:nvSpPr>
        <p:spPr>
          <a:xfrm>
            <a:off x="5612402" y="3252717"/>
            <a:ext cx="2867100" cy="792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Here is where your presentation begins</a:t>
            </a:r>
            <a:endParaRPr dirty="0"/>
          </a:p>
        </p:txBody>
      </p:sp>
      <p:sp>
        <p:nvSpPr>
          <p:cNvPr id="494" name="Google Shape;494;p42"/>
          <p:cNvSpPr/>
          <p:nvPr/>
        </p:nvSpPr>
        <p:spPr>
          <a:xfrm>
            <a:off x="342403" y="894280"/>
            <a:ext cx="292121" cy="292121"/>
          </a:xfrm>
          <a:custGeom>
            <a:avLst/>
            <a:gdLst/>
            <a:ahLst/>
            <a:cxnLst/>
            <a:rect l="l" t="t" r="r" b="b"/>
            <a:pathLst>
              <a:path w="7994" h="7994" extrusionOk="0">
                <a:moveTo>
                  <a:pt x="3997" y="0"/>
                </a:moveTo>
                <a:cubicBezTo>
                  <a:pt x="3537" y="0"/>
                  <a:pt x="3160" y="377"/>
                  <a:pt x="3160" y="837"/>
                </a:cubicBezTo>
                <a:lnTo>
                  <a:pt x="3160" y="3160"/>
                </a:lnTo>
                <a:lnTo>
                  <a:pt x="858" y="3160"/>
                </a:lnTo>
                <a:cubicBezTo>
                  <a:pt x="377" y="3160"/>
                  <a:pt x="1" y="3536"/>
                  <a:pt x="1" y="3997"/>
                </a:cubicBezTo>
                <a:cubicBezTo>
                  <a:pt x="1" y="4457"/>
                  <a:pt x="377" y="4834"/>
                  <a:pt x="858" y="4834"/>
                </a:cubicBezTo>
                <a:lnTo>
                  <a:pt x="3160" y="4834"/>
                </a:lnTo>
                <a:lnTo>
                  <a:pt x="3160" y="7156"/>
                </a:lnTo>
                <a:cubicBezTo>
                  <a:pt x="3160" y="7617"/>
                  <a:pt x="3537" y="7993"/>
                  <a:pt x="3997" y="7993"/>
                </a:cubicBezTo>
                <a:cubicBezTo>
                  <a:pt x="4457" y="7993"/>
                  <a:pt x="4855" y="7617"/>
                  <a:pt x="4855" y="7156"/>
                </a:cubicBezTo>
                <a:lnTo>
                  <a:pt x="4855" y="4834"/>
                </a:lnTo>
                <a:lnTo>
                  <a:pt x="7156" y="4834"/>
                </a:lnTo>
                <a:cubicBezTo>
                  <a:pt x="7617" y="4834"/>
                  <a:pt x="7993" y="4457"/>
                  <a:pt x="7993" y="3997"/>
                </a:cubicBezTo>
                <a:cubicBezTo>
                  <a:pt x="7993" y="3536"/>
                  <a:pt x="7617" y="3160"/>
                  <a:pt x="7156" y="3160"/>
                </a:cubicBezTo>
                <a:lnTo>
                  <a:pt x="4855" y="3160"/>
                </a:lnTo>
                <a:lnTo>
                  <a:pt x="4855" y="837"/>
                </a:lnTo>
                <a:cubicBezTo>
                  <a:pt x="4855" y="377"/>
                  <a:pt x="4457" y="0"/>
                  <a:pt x="3997" y="0"/>
                </a:cubicBezTo>
                <a:close/>
              </a:path>
            </a:pathLst>
          </a:custGeom>
          <a:solidFill>
            <a:srgbClr val="F4EF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5" name="Google Shape;495;p42"/>
          <p:cNvSpPr/>
          <p:nvPr/>
        </p:nvSpPr>
        <p:spPr>
          <a:xfrm>
            <a:off x="4166707" y="3450301"/>
            <a:ext cx="353398" cy="353314"/>
          </a:xfrm>
          <a:custGeom>
            <a:avLst/>
            <a:gdLst/>
            <a:ahLst/>
            <a:cxnLst/>
            <a:rect l="l" t="t" r="r" b="b"/>
            <a:pathLst>
              <a:path w="2931" h="2930" extrusionOk="0">
                <a:moveTo>
                  <a:pt x="1466" y="0"/>
                </a:moveTo>
                <a:cubicBezTo>
                  <a:pt x="1298" y="0"/>
                  <a:pt x="1152" y="147"/>
                  <a:pt x="1152" y="314"/>
                </a:cubicBezTo>
                <a:lnTo>
                  <a:pt x="1152" y="1172"/>
                </a:lnTo>
                <a:lnTo>
                  <a:pt x="315" y="1172"/>
                </a:lnTo>
                <a:cubicBezTo>
                  <a:pt x="147" y="1172"/>
                  <a:pt x="1" y="1298"/>
                  <a:pt x="1" y="1465"/>
                </a:cubicBezTo>
                <a:cubicBezTo>
                  <a:pt x="1" y="1632"/>
                  <a:pt x="147" y="1779"/>
                  <a:pt x="315" y="1779"/>
                </a:cubicBezTo>
                <a:lnTo>
                  <a:pt x="1152" y="1779"/>
                </a:lnTo>
                <a:lnTo>
                  <a:pt x="1152" y="2637"/>
                </a:lnTo>
                <a:cubicBezTo>
                  <a:pt x="1152" y="2804"/>
                  <a:pt x="1298" y="2930"/>
                  <a:pt x="1466" y="2930"/>
                </a:cubicBezTo>
                <a:cubicBezTo>
                  <a:pt x="1633" y="2930"/>
                  <a:pt x="1779" y="2804"/>
                  <a:pt x="1779" y="2637"/>
                </a:cubicBezTo>
                <a:lnTo>
                  <a:pt x="1779" y="1779"/>
                </a:lnTo>
                <a:lnTo>
                  <a:pt x="2616" y="1779"/>
                </a:lnTo>
                <a:cubicBezTo>
                  <a:pt x="2805" y="1779"/>
                  <a:pt x="2930" y="1632"/>
                  <a:pt x="2930" y="1465"/>
                </a:cubicBezTo>
                <a:cubicBezTo>
                  <a:pt x="2930" y="1298"/>
                  <a:pt x="2805" y="1172"/>
                  <a:pt x="2616" y="1172"/>
                </a:cubicBezTo>
                <a:lnTo>
                  <a:pt x="1779" y="1172"/>
                </a:lnTo>
                <a:lnTo>
                  <a:pt x="1779" y="314"/>
                </a:lnTo>
                <a:cubicBezTo>
                  <a:pt x="1779" y="147"/>
                  <a:pt x="1633" y="0"/>
                  <a:pt x="1466" y="0"/>
                </a:cubicBezTo>
                <a:close/>
              </a:path>
            </a:pathLst>
          </a:custGeom>
          <a:solidFill>
            <a:srgbClr val="F4EF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6" name="Google Shape;496;p42"/>
          <p:cNvSpPr/>
          <p:nvPr/>
        </p:nvSpPr>
        <p:spPr>
          <a:xfrm>
            <a:off x="3301837" y="1298210"/>
            <a:ext cx="577253" cy="577221"/>
          </a:xfrm>
          <a:custGeom>
            <a:avLst/>
            <a:gdLst/>
            <a:ahLst/>
            <a:cxnLst/>
            <a:rect l="l" t="t" r="r" b="b"/>
            <a:pathLst>
              <a:path w="4207" h="4207" extrusionOk="0">
                <a:moveTo>
                  <a:pt x="2093" y="1"/>
                </a:moveTo>
                <a:cubicBezTo>
                  <a:pt x="1863" y="1"/>
                  <a:pt x="1654" y="210"/>
                  <a:pt x="1654" y="440"/>
                </a:cubicBezTo>
                <a:lnTo>
                  <a:pt x="1654" y="1675"/>
                </a:lnTo>
                <a:lnTo>
                  <a:pt x="440" y="1675"/>
                </a:lnTo>
                <a:cubicBezTo>
                  <a:pt x="189" y="1675"/>
                  <a:pt x="1" y="1863"/>
                  <a:pt x="1" y="2114"/>
                </a:cubicBezTo>
                <a:cubicBezTo>
                  <a:pt x="1" y="2344"/>
                  <a:pt x="189" y="2553"/>
                  <a:pt x="440" y="2553"/>
                </a:cubicBezTo>
                <a:lnTo>
                  <a:pt x="1654" y="2553"/>
                </a:lnTo>
                <a:lnTo>
                  <a:pt x="1654" y="3767"/>
                </a:lnTo>
                <a:cubicBezTo>
                  <a:pt x="1654" y="4018"/>
                  <a:pt x="1863" y="4206"/>
                  <a:pt x="2093" y="4206"/>
                </a:cubicBezTo>
                <a:cubicBezTo>
                  <a:pt x="2344" y="4206"/>
                  <a:pt x="2533" y="4018"/>
                  <a:pt x="2533" y="3767"/>
                </a:cubicBezTo>
                <a:lnTo>
                  <a:pt x="2533" y="2553"/>
                </a:lnTo>
                <a:lnTo>
                  <a:pt x="3767" y="2553"/>
                </a:lnTo>
                <a:cubicBezTo>
                  <a:pt x="3997" y="2553"/>
                  <a:pt x="4206" y="2344"/>
                  <a:pt x="4206" y="2114"/>
                </a:cubicBezTo>
                <a:cubicBezTo>
                  <a:pt x="4206" y="1863"/>
                  <a:pt x="4018" y="1675"/>
                  <a:pt x="3767" y="1675"/>
                </a:cubicBezTo>
                <a:lnTo>
                  <a:pt x="2533" y="1675"/>
                </a:lnTo>
                <a:lnTo>
                  <a:pt x="2533" y="440"/>
                </a:lnTo>
                <a:cubicBezTo>
                  <a:pt x="2533" y="210"/>
                  <a:pt x="2344" y="1"/>
                  <a:pt x="2093" y="1"/>
                </a:cubicBezTo>
                <a:close/>
              </a:path>
            </a:pathLst>
          </a:custGeom>
          <a:solidFill>
            <a:srgbClr val="F4EF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2" name="Imagen 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 flipH="1">
            <a:off x="4702925" y="3356291"/>
            <a:ext cx="1402430" cy="1457427"/>
          </a:xfrm>
          <a:prstGeom prst="rect">
            <a:avLst/>
          </a:prstGeom>
        </p:spPr>
      </p:pic>
      <p:pic>
        <p:nvPicPr>
          <p:cNvPr id="4" name="Imagen 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 flipH="1">
            <a:off x="3301837" y="2888098"/>
            <a:ext cx="1218268" cy="1941614"/>
          </a:xfrm>
          <a:prstGeom prst="rect">
            <a:avLst/>
          </a:prstGeom>
        </p:spPr>
      </p:pic>
      <p:pic>
        <p:nvPicPr>
          <p:cNvPr id="7" name="Imagen 6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425306" y="1103404"/>
            <a:ext cx="3125015" cy="3468767"/>
          </a:xfrm>
          <a:prstGeom prst="rect">
            <a:avLst/>
          </a:prstGeom>
        </p:spPr>
      </p:pic>
      <p:sp>
        <p:nvSpPr>
          <p:cNvPr id="63" name="Google Shape;1061;p68"/>
          <p:cNvSpPr txBox="1">
            <a:spLocks/>
          </p:cNvSpPr>
          <p:nvPr/>
        </p:nvSpPr>
        <p:spPr>
          <a:xfrm>
            <a:off x="-618770" y="-80398"/>
            <a:ext cx="2919943" cy="36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Font typeface="Libre Baskerville"/>
              <a:buNone/>
              <a:defRPr sz="6100" b="1" i="0" u="none" strike="noStrike" cap="none">
                <a:solidFill>
                  <a:schemeClr val="dk2"/>
                </a:solidFill>
                <a:latin typeface="Libre Baskerville"/>
                <a:ea typeface="Libre Baskerville"/>
                <a:cs typeface="Libre Baskerville"/>
                <a:sym typeface="Libre Baskerville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200"/>
              <a:buFont typeface="Arial"/>
              <a:buNone/>
              <a:defRPr sz="52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200"/>
              <a:buFont typeface="Arial"/>
              <a:buNone/>
              <a:defRPr sz="52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200"/>
              <a:buFont typeface="Arial"/>
              <a:buNone/>
              <a:defRPr sz="52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200"/>
              <a:buFont typeface="Arial"/>
              <a:buNone/>
              <a:defRPr sz="52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200"/>
              <a:buFont typeface="Arial"/>
              <a:buNone/>
              <a:defRPr sz="52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200"/>
              <a:buFont typeface="Arial"/>
              <a:buNone/>
              <a:defRPr sz="52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200"/>
              <a:buFont typeface="Arial"/>
              <a:buNone/>
              <a:defRPr sz="52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200"/>
              <a:buFont typeface="Arial"/>
              <a:buNone/>
              <a:defRPr sz="52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lang="es-PE" sz="800" smtClean="0"/>
              <a:t>https://www.plantillaspower-point.com</a:t>
            </a:r>
            <a:endParaRPr lang="es-PE" sz="800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0" name="Google Shape;750;p51"/>
          <p:cNvSpPr txBox="1">
            <a:spLocks noGrp="1"/>
          </p:cNvSpPr>
          <p:nvPr>
            <p:ph type="title" idx="4"/>
          </p:nvPr>
        </p:nvSpPr>
        <p:spPr>
          <a:xfrm>
            <a:off x="714125" y="546825"/>
            <a:ext cx="77157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Literature Review</a:t>
            </a:r>
            <a:endParaRPr/>
          </a:p>
        </p:txBody>
      </p:sp>
      <p:sp>
        <p:nvSpPr>
          <p:cNvPr id="751" name="Google Shape;751;p51"/>
          <p:cNvSpPr txBox="1">
            <a:spLocks noGrp="1"/>
          </p:cNvSpPr>
          <p:nvPr>
            <p:ph type="subTitle" idx="1"/>
          </p:nvPr>
        </p:nvSpPr>
        <p:spPr>
          <a:xfrm>
            <a:off x="1636043" y="3356509"/>
            <a:ext cx="2377500" cy="713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/>
              <a:t>Mercury is the closest planet to the Sun and the smallest of them all</a:t>
            </a:r>
            <a:endParaRPr/>
          </a:p>
        </p:txBody>
      </p:sp>
      <p:sp>
        <p:nvSpPr>
          <p:cNvPr id="752" name="Google Shape;752;p51"/>
          <p:cNvSpPr txBox="1">
            <a:spLocks noGrp="1"/>
          </p:cNvSpPr>
          <p:nvPr>
            <p:ph type="subTitle" idx="2"/>
          </p:nvPr>
        </p:nvSpPr>
        <p:spPr>
          <a:xfrm>
            <a:off x="5080581" y="3356509"/>
            <a:ext cx="2377500" cy="713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/>
              <a:t>Despite being red, Mars is actually a cold place full of iron oxide dust</a:t>
            </a:r>
            <a:endParaRPr/>
          </a:p>
        </p:txBody>
      </p:sp>
      <p:sp>
        <p:nvSpPr>
          <p:cNvPr id="753" name="Google Shape;753;p51"/>
          <p:cNvSpPr txBox="1">
            <a:spLocks noGrp="1"/>
          </p:cNvSpPr>
          <p:nvPr>
            <p:ph type="title"/>
          </p:nvPr>
        </p:nvSpPr>
        <p:spPr>
          <a:xfrm>
            <a:off x="1924793" y="2913409"/>
            <a:ext cx="18000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/>
              <a:t>Theory 01</a:t>
            </a:r>
            <a:endParaRPr/>
          </a:p>
        </p:txBody>
      </p:sp>
      <p:sp>
        <p:nvSpPr>
          <p:cNvPr id="754" name="Google Shape;754;p51"/>
          <p:cNvSpPr txBox="1">
            <a:spLocks noGrp="1"/>
          </p:cNvSpPr>
          <p:nvPr>
            <p:ph type="title" idx="3"/>
          </p:nvPr>
        </p:nvSpPr>
        <p:spPr>
          <a:xfrm>
            <a:off x="5369331" y="2913409"/>
            <a:ext cx="18000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/>
              <a:t>Theory 02</a:t>
            </a:r>
            <a:endParaRPr/>
          </a:p>
        </p:txBody>
      </p:sp>
      <p:pic>
        <p:nvPicPr>
          <p:cNvPr id="2" name="Imagen 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824169" y="1728200"/>
            <a:ext cx="890324" cy="1185209"/>
          </a:xfrm>
          <a:prstGeom prst="rect">
            <a:avLst/>
          </a:prstGeom>
        </p:spPr>
      </p:pic>
      <p:pic>
        <p:nvPicPr>
          <p:cNvPr id="3" name="Imagen 2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764338" y="1700461"/>
            <a:ext cx="447771" cy="1212948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9" name="Google Shape;779;p52"/>
          <p:cNvSpPr txBox="1">
            <a:spLocks noGrp="1"/>
          </p:cNvSpPr>
          <p:nvPr>
            <p:ph type="body" idx="1"/>
          </p:nvPr>
        </p:nvSpPr>
        <p:spPr>
          <a:xfrm>
            <a:off x="714125" y="1317600"/>
            <a:ext cx="4962900" cy="2508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457200" lvl="0" indent="-317500" algn="l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Char char="●"/>
            </a:pPr>
            <a:r>
              <a:rPr lang="en">
                <a:solidFill>
                  <a:schemeClr val="dk2"/>
                </a:solidFill>
              </a:rPr>
              <a:t>AUTHOR (YEAR): </a:t>
            </a:r>
            <a:r>
              <a:rPr lang="en" i="1">
                <a:solidFill>
                  <a:schemeClr val="dk2"/>
                </a:solidFill>
              </a:rPr>
              <a:t>Title of the publication</a:t>
            </a:r>
            <a:r>
              <a:rPr lang="en">
                <a:solidFill>
                  <a:schemeClr val="dk2"/>
                </a:solidFill>
              </a:rPr>
              <a:t>. Publisher</a:t>
            </a:r>
            <a:endParaRPr>
              <a:solidFill>
                <a:schemeClr val="dk2"/>
              </a:solidFill>
            </a:endParaRPr>
          </a:p>
          <a:p>
            <a:pPr marL="45720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dk2"/>
              </a:solidFill>
            </a:endParaRPr>
          </a:p>
          <a:p>
            <a:pPr marL="457200" lvl="0" indent="-317500" algn="l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Char char="●"/>
            </a:pPr>
            <a:r>
              <a:rPr lang="en">
                <a:solidFill>
                  <a:schemeClr val="dk2"/>
                </a:solidFill>
              </a:rPr>
              <a:t>AUTHOR (YEAR): </a:t>
            </a:r>
            <a:r>
              <a:rPr lang="en" i="1">
                <a:solidFill>
                  <a:schemeClr val="dk2"/>
                </a:solidFill>
              </a:rPr>
              <a:t>Title of the publication</a:t>
            </a:r>
            <a:r>
              <a:rPr lang="en">
                <a:solidFill>
                  <a:schemeClr val="dk2"/>
                </a:solidFill>
              </a:rPr>
              <a:t>. Publisher</a:t>
            </a:r>
            <a:endParaRPr>
              <a:solidFill>
                <a:schemeClr val="dk2"/>
              </a:solidFill>
            </a:endParaRPr>
          </a:p>
          <a:p>
            <a:pPr marL="45720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dk2"/>
              </a:solidFill>
            </a:endParaRPr>
          </a:p>
          <a:p>
            <a:pPr marL="457200" lvl="0" indent="-317500" algn="l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Char char="●"/>
            </a:pPr>
            <a:r>
              <a:rPr lang="en">
                <a:solidFill>
                  <a:schemeClr val="dk2"/>
                </a:solidFill>
              </a:rPr>
              <a:t>AUTHOR (YEAR): </a:t>
            </a:r>
            <a:r>
              <a:rPr lang="en" i="1">
                <a:solidFill>
                  <a:schemeClr val="dk2"/>
                </a:solidFill>
              </a:rPr>
              <a:t>Title of the publication</a:t>
            </a:r>
            <a:r>
              <a:rPr lang="en">
                <a:solidFill>
                  <a:schemeClr val="dk2"/>
                </a:solidFill>
              </a:rPr>
              <a:t>. Publisher</a:t>
            </a:r>
            <a:endParaRPr>
              <a:solidFill>
                <a:schemeClr val="dk2"/>
              </a:solidFill>
            </a:endParaRPr>
          </a:p>
          <a:p>
            <a:pPr marL="45720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dk2"/>
              </a:solidFill>
            </a:endParaRPr>
          </a:p>
          <a:p>
            <a:pPr marL="457200" lvl="0" indent="-317500" algn="l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Char char="●"/>
            </a:pPr>
            <a:r>
              <a:rPr lang="en">
                <a:solidFill>
                  <a:schemeClr val="dk2"/>
                </a:solidFill>
              </a:rPr>
              <a:t>AUTHOR (YEAR): </a:t>
            </a:r>
            <a:r>
              <a:rPr lang="en" i="1">
                <a:solidFill>
                  <a:schemeClr val="dk2"/>
                </a:solidFill>
              </a:rPr>
              <a:t>Title of the publication</a:t>
            </a:r>
            <a:r>
              <a:rPr lang="en">
                <a:solidFill>
                  <a:schemeClr val="dk2"/>
                </a:solidFill>
              </a:rPr>
              <a:t>. Publisher</a:t>
            </a:r>
            <a:endParaRPr>
              <a:solidFill>
                <a:schemeClr val="dk2"/>
              </a:solidFill>
            </a:endParaRPr>
          </a:p>
          <a:p>
            <a:pPr marL="45720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dk2"/>
              </a:solidFill>
            </a:endParaRPr>
          </a:p>
          <a:p>
            <a:pPr marL="457200" lvl="0" indent="-317500" algn="l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Char char="●"/>
            </a:pPr>
            <a:r>
              <a:rPr lang="en">
                <a:solidFill>
                  <a:schemeClr val="dk2"/>
                </a:solidFill>
              </a:rPr>
              <a:t>AUTHOR (YEAR): </a:t>
            </a:r>
            <a:r>
              <a:rPr lang="en" i="1">
                <a:solidFill>
                  <a:schemeClr val="dk2"/>
                </a:solidFill>
              </a:rPr>
              <a:t>Title of the publication</a:t>
            </a:r>
            <a:r>
              <a:rPr lang="en">
                <a:solidFill>
                  <a:schemeClr val="dk2"/>
                </a:solidFill>
              </a:rPr>
              <a:t>. Publisher</a:t>
            </a:r>
            <a:endParaRPr>
              <a:solidFill>
                <a:schemeClr val="dk2"/>
              </a:solidFill>
            </a:endParaRPr>
          </a:p>
          <a:p>
            <a:pPr marL="45720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dk2"/>
              </a:solidFill>
            </a:endParaRPr>
          </a:p>
          <a:p>
            <a:pPr marL="457200" lvl="0" indent="-317500" algn="l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Char char="●"/>
            </a:pPr>
            <a:r>
              <a:rPr lang="en">
                <a:solidFill>
                  <a:schemeClr val="dk2"/>
                </a:solidFill>
              </a:rPr>
              <a:t>AUTHOR (YEAR): </a:t>
            </a:r>
            <a:r>
              <a:rPr lang="en" i="1">
                <a:solidFill>
                  <a:schemeClr val="dk2"/>
                </a:solidFill>
              </a:rPr>
              <a:t>Title of the publication</a:t>
            </a:r>
            <a:r>
              <a:rPr lang="en">
                <a:solidFill>
                  <a:schemeClr val="dk2"/>
                </a:solidFill>
              </a:rPr>
              <a:t>. Publisher</a:t>
            </a:r>
            <a:endParaRPr>
              <a:solidFill>
                <a:schemeClr val="dk2"/>
              </a:solidFill>
            </a:endParaRPr>
          </a:p>
        </p:txBody>
      </p:sp>
      <p:sp>
        <p:nvSpPr>
          <p:cNvPr id="780" name="Google Shape;780;p52"/>
          <p:cNvSpPr txBox="1">
            <a:spLocks noGrp="1"/>
          </p:cNvSpPr>
          <p:nvPr>
            <p:ph type="title"/>
          </p:nvPr>
        </p:nvSpPr>
        <p:spPr>
          <a:xfrm>
            <a:off x="714125" y="543950"/>
            <a:ext cx="7715700" cy="368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Bibliographic References</a:t>
            </a:r>
            <a:endParaRPr/>
          </a:p>
        </p:txBody>
      </p:sp>
      <p:pic>
        <p:nvPicPr>
          <p:cNvPr id="2" name="Imagen 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569955" y="2704136"/>
            <a:ext cx="2191659" cy="2032266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6" name="Google Shape;806;p53"/>
          <p:cNvSpPr txBox="1">
            <a:spLocks noGrp="1"/>
          </p:cNvSpPr>
          <p:nvPr>
            <p:ph type="title" idx="6"/>
          </p:nvPr>
        </p:nvSpPr>
        <p:spPr>
          <a:xfrm>
            <a:off x="714125" y="544075"/>
            <a:ext cx="77157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Secondary Objectives</a:t>
            </a:r>
            <a:endParaRPr/>
          </a:p>
        </p:txBody>
      </p:sp>
      <p:sp>
        <p:nvSpPr>
          <p:cNvPr id="807" name="Google Shape;807;p53"/>
          <p:cNvSpPr txBox="1">
            <a:spLocks noGrp="1"/>
          </p:cNvSpPr>
          <p:nvPr>
            <p:ph type="subTitle" idx="1"/>
          </p:nvPr>
        </p:nvSpPr>
        <p:spPr>
          <a:xfrm>
            <a:off x="548363" y="2037113"/>
            <a:ext cx="23775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Mercury is the closest planet to the Sun</a:t>
            </a:r>
            <a:endParaRPr/>
          </a:p>
        </p:txBody>
      </p:sp>
      <p:sp>
        <p:nvSpPr>
          <p:cNvPr id="808" name="Google Shape;808;p53"/>
          <p:cNvSpPr txBox="1">
            <a:spLocks noGrp="1"/>
          </p:cNvSpPr>
          <p:nvPr>
            <p:ph type="subTitle" idx="2"/>
          </p:nvPr>
        </p:nvSpPr>
        <p:spPr>
          <a:xfrm>
            <a:off x="6218138" y="2037113"/>
            <a:ext cx="23775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Despite being red, Mars is actually a cold place</a:t>
            </a:r>
            <a:endParaRPr/>
          </a:p>
        </p:txBody>
      </p:sp>
      <p:sp>
        <p:nvSpPr>
          <p:cNvPr id="809" name="Google Shape;809;p53"/>
          <p:cNvSpPr txBox="1">
            <a:spLocks noGrp="1"/>
          </p:cNvSpPr>
          <p:nvPr>
            <p:ph type="subTitle" idx="3"/>
          </p:nvPr>
        </p:nvSpPr>
        <p:spPr>
          <a:xfrm>
            <a:off x="3383250" y="2037113"/>
            <a:ext cx="23775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Venus has a beautiful name and is the second planet</a:t>
            </a:r>
            <a:endParaRPr/>
          </a:p>
        </p:txBody>
      </p:sp>
      <p:sp>
        <p:nvSpPr>
          <p:cNvPr id="810" name="Google Shape;810;p53"/>
          <p:cNvSpPr txBox="1">
            <a:spLocks noGrp="1"/>
          </p:cNvSpPr>
          <p:nvPr>
            <p:ph type="title"/>
          </p:nvPr>
        </p:nvSpPr>
        <p:spPr>
          <a:xfrm>
            <a:off x="837113" y="1601438"/>
            <a:ext cx="18000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/>
              <a:t>Mercury</a:t>
            </a:r>
            <a:endParaRPr/>
          </a:p>
        </p:txBody>
      </p:sp>
      <p:sp>
        <p:nvSpPr>
          <p:cNvPr id="811" name="Google Shape;811;p53"/>
          <p:cNvSpPr txBox="1">
            <a:spLocks noGrp="1"/>
          </p:cNvSpPr>
          <p:nvPr>
            <p:ph type="title" idx="4"/>
          </p:nvPr>
        </p:nvSpPr>
        <p:spPr>
          <a:xfrm>
            <a:off x="6506888" y="1601438"/>
            <a:ext cx="18000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Mars</a:t>
            </a:r>
            <a:endParaRPr/>
          </a:p>
        </p:txBody>
      </p:sp>
      <p:sp>
        <p:nvSpPr>
          <p:cNvPr id="812" name="Google Shape;812;p53"/>
          <p:cNvSpPr txBox="1">
            <a:spLocks noGrp="1"/>
          </p:cNvSpPr>
          <p:nvPr>
            <p:ph type="title" idx="5"/>
          </p:nvPr>
        </p:nvSpPr>
        <p:spPr>
          <a:xfrm>
            <a:off x="3672000" y="1601438"/>
            <a:ext cx="18000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Venus</a:t>
            </a:r>
            <a:endParaRPr/>
          </a:p>
        </p:txBody>
      </p:sp>
      <p:sp>
        <p:nvSpPr>
          <p:cNvPr id="813" name="Google Shape;813;p53"/>
          <p:cNvSpPr txBox="1">
            <a:spLocks noGrp="1"/>
          </p:cNvSpPr>
          <p:nvPr>
            <p:ph type="subTitle" idx="7"/>
          </p:nvPr>
        </p:nvSpPr>
        <p:spPr>
          <a:xfrm>
            <a:off x="548363" y="3780188"/>
            <a:ext cx="23775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Saturn is a gas giant and has several rings</a:t>
            </a:r>
            <a:endParaRPr/>
          </a:p>
        </p:txBody>
      </p:sp>
      <p:sp>
        <p:nvSpPr>
          <p:cNvPr id="814" name="Google Shape;814;p53"/>
          <p:cNvSpPr txBox="1">
            <a:spLocks noGrp="1"/>
          </p:cNvSpPr>
          <p:nvPr>
            <p:ph type="subTitle" idx="8"/>
          </p:nvPr>
        </p:nvSpPr>
        <p:spPr>
          <a:xfrm>
            <a:off x="6218138" y="3780188"/>
            <a:ext cx="23775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Jupiter is a gas giant and the biggest one</a:t>
            </a:r>
            <a:endParaRPr/>
          </a:p>
        </p:txBody>
      </p:sp>
      <p:sp>
        <p:nvSpPr>
          <p:cNvPr id="815" name="Google Shape;815;p53"/>
          <p:cNvSpPr txBox="1">
            <a:spLocks noGrp="1"/>
          </p:cNvSpPr>
          <p:nvPr>
            <p:ph type="subTitle" idx="9"/>
          </p:nvPr>
        </p:nvSpPr>
        <p:spPr>
          <a:xfrm>
            <a:off x="3383250" y="3780188"/>
            <a:ext cx="23775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Earth is the third planet from the Sun</a:t>
            </a:r>
            <a:endParaRPr/>
          </a:p>
        </p:txBody>
      </p:sp>
      <p:sp>
        <p:nvSpPr>
          <p:cNvPr id="816" name="Google Shape;816;p53"/>
          <p:cNvSpPr txBox="1">
            <a:spLocks noGrp="1"/>
          </p:cNvSpPr>
          <p:nvPr>
            <p:ph type="title" idx="13"/>
          </p:nvPr>
        </p:nvSpPr>
        <p:spPr>
          <a:xfrm>
            <a:off x="837113" y="3344513"/>
            <a:ext cx="18000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Saturn</a:t>
            </a:r>
            <a:endParaRPr/>
          </a:p>
        </p:txBody>
      </p:sp>
      <p:sp>
        <p:nvSpPr>
          <p:cNvPr id="817" name="Google Shape;817;p53"/>
          <p:cNvSpPr txBox="1">
            <a:spLocks noGrp="1"/>
          </p:cNvSpPr>
          <p:nvPr>
            <p:ph type="title" idx="14"/>
          </p:nvPr>
        </p:nvSpPr>
        <p:spPr>
          <a:xfrm>
            <a:off x="6506888" y="3344513"/>
            <a:ext cx="18000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/>
              <a:t>Jupiter</a:t>
            </a:r>
            <a:endParaRPr/>
          </a:p>
        </p:txBody>
      </p:sp>
      <p:sp>
        <p:nvSpPr>
          <p:cNvPr id="818" name="Google Shape;818;p53"/>
          <p:cNvSpPr txBox="1">
            <a:spLocks noGrp="1"/>
          </p:cNvSpPr>
          <p:nvPr>
            <p:ph type="title" idx="15"/>
          </p:nvPr>
        </p:nvSpPr>
        <p:spPr>
          <a:xfrm>
            <a:off x="3672000" y="3344513"/>
            <a:ext cx="18000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/>
              <a:t>Earth</a:t>
            </a:r>
            <a:endParaRPr/>
          </a:p>
        </p:txBody>
      </p:sp>
      <p:pic>
        <p:nvPicPr>
          <p:cNvPr id="3" name="Imagen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392155" y="1142527"/>
            <a:ext cx="689916" cy="423924"/>
          </a:xfrm>
          <a:prstGeom prst="rect">
            <a:avLst/>
          </a:prstGeom>
        </p:spPr>
      </p:pic>
      <p:pic>
        <p:nvPicPr>
          <p:cNvPr id="18" name="Imagen 17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227017" y="1182214"/>
            <a:ext cx="689916" cy="423924"/>
          </a:xfrm>
          <a:prstGeom prst="rect">
            <a:avLst/>
          </a:prstGeom>
        </p:spPr>
      </p:pic>
      <p:pic>
        <p:nvPicPr>
          <p:cNvPr id="19" name="Imagen 18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061879" y="1142527"/>
            <a:ext cx="689916" cy="423924"/>
          </a:xfrm>
          <a:prstGeom prst="rect">
            <a:avLst/>
          </a:prstGeom>
        </p:spPr>
      </p:pic>
      <p:pic>
        <p:nvPicPr>
          <p:cNvPr id="20" name="Imagen 19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061879" y="2919814"/>
            <a:ext cx="689916" cy="423924"/>
          </a:xfrm>
          <a:prstGeom prst="rect">
            <a:avLst/>
          </a:prstGeom>
        </p:spPr>
      </p:pic>
      <p:pic>
        <p:nvPicPr>
          <p:cNvPr id="21" name="Imagen 20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227017" y="2932269"/>
            <a:ext cx="689916" cy="423924"/>
          </a:xfrm>
          <a:prstGeom prst="rect">
            <a:avLst/>
          </a:prstGeom>
        </p:spPr>
      </p:pic>
      <p:pic>
        <p:nvPicPr>
          <p:cNvPr id="22" name="Imagen 2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392129" y="2932269"/>
            <a:ext cx="689916" cy="423924"/>
          </a:xfrm>
          <a:prstGeom prst="rect">
            <a:avLst/>
          </a:prstGeom>
        </p:spPr>
      </p:pic>
      <p:grpSp>
        <p:nvGrpSpPr>
          <p:cNvPr id="887" name="Grupo 886"/>
          <p:cNvGrpSpPr/>
          <p:nvPr/>
        </p:nvGrpSpPr>
        <p:grpSpPr>
          <a:xfrm>
            <a:off x="2854226" y="4186462"/>
            <a:ext cx="3363912" cy="809626"/>
            <a:chOff x="2636838" y="5324475"/>
            <a:chExt cx="3363912" cy="809626"/>
          </a:xfrm>
          <a:solidFill>
            <a:srgbClr val="BEB296"/>
          </a:solidFill>
        </p:grpSpPr>
        <p:sp>
          <p:nvSpPr>
            <p:cNvPr id="8" name="Freeform 5"/>
            <p:cNvSpPr>
              <a:spLocks/>
            </p:cNvSpPr>
            <p:nvPr/>
          </p:nvSpPr>
          <p:spPr bwMode="auto">
            <a:xfrm>
              <a:off x="4292600" y="5484813"/>
              <a:ext cx="450850" cy="528638"/>
            </a:xfrm>
            <a:custGeom>
              <a:avLst/>
              <a:gdLst>
                <a:gd name="T0" fmla="*/ 0 w 120"/>
                <a:gd name="T1" fmla="*/ 18 h 139"/>
                <a:gd name="T2" fmla="*/ 36 w 120"/>
                <a:gd name="T3" fmla="*/ 7 h 139"/>
                <a:gd name="T4" fmla="*/ 31 w 120"/>
                <a:gd name="T5" fmla="*/ 13 h 139"/>
                <a:gd name="T6" fmla="*/ 81 w 120"/>
                <a:gd name="T7" fmla="*/ 7 h 139"/>
                <a:gd name="T8" fmla="*/ 65 w 120"/>
                <a:gd name="T9" fmla="*/ 1 h 139"/>
                <a:gd name="T10" fmla="*/ 93 w 120"/>
                <a:gd name="T11" fmla="*/ 6 h 139"/>
                <a:gd name="T12" fmla="*/ 93 w 120"/>
                <a:gd name="T13" fmla="*/ 8 h 139"/>
                <a:gd name="T14" fmla="*/ 84 w 120"/>
                <a:gd name="T15" fmla="*/ 6 h 139"/>
                <a:gd name="T16" fmla="*/ 83 w 120"/>
                <a:gd name="T17" fmla="*/ 7 h 139"/>
                <a:gd name="T18" fmla="*/ 88 w 120"/>
                <a:gd name="T19" fmla="*/ 11 h 139"/>
                <a:gd name="T20" fmla="*/ 108 w 120"/>
                <a:gd name="T21" fmla="*/ 78 h 139"/>
                <a:gd name="T22" fmla="*/ 82 w 120"/>
                <a:gd name="T23" fmla="*/ 106 h 139"/>
                <a:gd name="T24" fmla="*/ 71 w 120"/>
                <a:gd name="T25" fmla="*/ 116 h 139"/>
                <a:gd name="T26" fmla="*/ 70 w 120"/>
                <a:gd name="T27" fmla="*/ 131 h 139"/>
                <a:gd name="T28" fmla="*/ 72 w 120"/>
                <a:gd name="T29" fmla="*/ 130 h 139"/>
                <a:gd name="T30" fmla="*/ 81 w 120"/>
                <a:gd name="T31" fmla="*/ 126 h 139"/>
                <a:gd name="T32" fmla="*/ 83 w 120"/>
                <a:gd name="T33" fmla="*/ 134 h 139"/>
                <a:gd name="T34" fmla="*/ 74 w 120"/>
                <a:gd name="T35" fmla="*/ 139 h 139"/>
                <a:gd name="T36" fmla="*/ 66 w 120"/>
                <a:gd name="T37" fmla="*/ 120 h 139"/>
                <a:gd name="T38" fmla="*/ 70 w 120"/>
                <a:gd name="T39" fmla="*/ 112 h 139"/>
                <a:gd name="T40" fmla="*/ 47 w 120"/>
                <a:gd name="T41" fmla="*/ 112 h 139"/>
                <a:gd name="T42" fmla="*/ 15 w 120"/>
                <a:gd name="T43" fmla="*/ 66 h 139"/>
                <a:gd name="T44" fmla="*/ 23 w 120"/>
                <a:gd name="T45" fmla="*/ 51 h 139"/>
                <a:gd name="T46" fmla="*/ 25 w 120"/>
                <a:gd name="T47" fmla="*/ 41 h 139"/>
                <a:gd name="T48" fmla="*/ 34 w 120"/>
                <a:gd name="T49" fmla="*/ 43 h 139"/>
                <a:gd name="T50" fmla="*/ 63 w 120"/>
                <a:gd name="T51" fmla="*/ 48 h 139"/>
                <a:gd name="T52" fmla="*/ 59 w 120"/>
                <a:gd name="T53" fmla="*/ 47 h 139"/>
                <a:gd name="T54" fmla="*/ 28 w 120"/>
                <a:gd name="T55" fmla="*/ 51 h 139"/>
                <a:gd name="T56" fmla="*/ 19 w 120"/>
                <a:gd name="T57" fmla="*/ 82 h 139"/>
                <a:gd name="T58" fmla="*/ 59 w 120"/>
                <a:gd name="T59" fmla="*/ 108 h 139"/>
                <a:gd name="T60" fmla="*/ 109 w 120"/>
                <a:gd name="T61" fmla="*/ 44 h 139"/>
                <a:gd name="T62" fmla="*/ 87 w 120"/>
                <a:gd name="T63" fmla="*/ 16 h 139"/>
                <a:gd name="T64" fmla="*/ 69 w 120"/>
                <a:gd name="T65" fmla="*/ 46 h 139"/>
                <a:gd name="T66" fmla="*/ 84 w 120"/>
                <a:gd name="T67" fmla="*/ 21 h 139"/>
                <a:gd name="T68" fmla="*/ 80 w 120"/>
                <a:gd name="T69" fmla="*/ 13 h 139"/>
                <a:gd name="T70" fmla="*/ 55 w 120"/>
                <a:gd name="T71" fmla="*/ 11 h 139"/>
                <a:gd name="T72" fmla="*/ 54 w 120"/>
                <a:gd name="T73" fmla="*/ 27 h 139"/>
                <a:gd name="T74" fmla="*/ 51 w 120"/>
                <a:gd name="T75" fmla="*/ 27 h 139"/>
                <a:gd name="T76" fmla="*/ 52 w 120"/>
                <a:gd name="T77" fmla="*/ 25 h 139"/>
                <a:gd name="T78" fmla="*/ 43 w 120"/>
                <a:gd name="T79" fmla="*/ 14 h 139"/>
                <a:gd name="T80" fmla="*/ 33 w 120"/>
                <a:gd name="T81" fmla="*/ 17 h 139"/>
                <a:gd name="T82" fmla="*/ 23 w 120"/>
                <a:gd name="T83" fmla="*/ 32 h 139"/>
                <a:gd name="T84" fmla="*/ 25 w 120"/>
                <a:gd name="T85" fmla="*/ 41 h 139"/>
                <a:gd name="T86" fmla="*/ 22 w 120"/>
                <a:gd name="T87" fmla="*/ 21 h 139"/>
                <a:gd name="T88" fmla="*/ 0 w 120"/>
                <a:gd name="T89" fmla="*/ 18 h 139"/>
                <a:gd name="T90" fmla="*/ 0 w 120"/>
                <a:gd name="T91" fmla="*/ 18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20" h="139">
                  <a:moveTo>
                    <a:pt x="0" y="18"/>
                  </a:moveTo>
                  <a:cubicBezTo>
                    <a:pt x="22" y="20"/>
                    <a:pt x="24" y="17"/>
                    <a:pt x="36" y="7"/>
                  </a:cubicBezTo>
                  <a:cubicBezTo>
                    <a:pt x="35" y="9"/>
                    <a:pt x="33" y="11"/>
                    <a:pt x="31" y="13"/>
                  </a:cubicBezTo>
                  <a:cubicBezTo>
                    <a:pt x="48" y="11"/>
                    <a:pt x="65" y="9"/>
                    <a:pt x="81" y="7"/>
                  </a:cubicBezTo>
                  <a:cubicBezTo>
                    <a:pt x="79" y="0"/>
                    <a:pt x="71" y="5"/>
                    <a:pt x="65" y="1"/>
                  </a:cubicBezTo>
                  <a:cubicBezTo>
                    <a:pt x="75" y="3"/>
                    <a:pt x="84" y="4"/>
                    <a:pt x="93" y="6"/>
                  </a:cubicBezTo>
                  <a:cubicBezTo>
                    <a:pt x="93" y="6"/>
                    <a:pt x="93" y="7"/>
                    <a:pt x="93" y="8"/>
                  </a:cubicBezTo>
                  <a:cubicBezTo>
                    <a:pt x="90" y="7"/>
                    <a:pt x="87" y="6"/>
                    <a:pt x="84" y="6"/>
                  </a:cubicBezTo>
                  <a:cubicBezTo>
                    <a:pt x="84" y="6"/>
                    <a:pt x="83" y="7"/>
                    <a:pt x="83" y="7"/>
                  </a:cubicBezTo>
                  <a:cubicBezTo>
                    <a:pt x="84" y="9"/>
                    <a:pt x="86" y="11"/>
                    <a:pt x="88" y="11"/>
                  </a:cubicBezTo>
                  <a:cubicBezTo>
                    <a:pt x="116" y="24"/>
                    <a:pt x="120" y="54"/>
                    <a:pt x="108" y="78"/>
                  </a:cubicBezTo>
                  <a:cubicBezTo>
                    <a:pt x="103" y="91"/>
                    <a:pt x="93" y="99"/>
                    <a:pt x="82" y="106"/>
                  </a:cubicBezTo>
                  <a:cubicBezTo>
                    <a:pt x="78" y="109"/>
                    <a:pt x="74" y="112"/>
                    <a:pt x="71" y="116"/>
                  </a:cubicBezTo>
                  <a:cubicBezTo>
                    <a:pt x="67" y="121"/>
                    <a:pt x="66" y="126"/>
                    <a:pt x="70" y="131"/>
                  </a:cubicBezTo>
                  <a:cubicBezTo>
                    <a:pt x="71" y="130"/>
                    <a:pt x="71" y="130"/>
                    <a:pt x="72" y="130"/>
                  </a:cubicBezTo>
                  <a:cubicBezTo>
                    <a:pt x="75" y="128"/>
                    <a:pt x="78" y="127"/>
                    <a:pt x="81" y="126"/>
                  </a:cubicBezTo>
                  <a:cubicBezTo>
                    <a:pt x="82" y="129"/>
                    <a:pt x="84" y="133"/>
                    <a:pt x="83" y="134"/>
                  </a:cubicBezTo>
                  <a:cubicBezTo>
                    <a:pt x="81" y="137"/>
                    <a:pt x="77" y="139"/>
                    <a:pt x="74" y="139"/>
                  </a:cubicBezTo>
                  <a:cubicBezTo>
                    <a:pt x="66" y="138"/>
                    <a:pt x="62" y="128"/>
                    <a:pt x="66" y="120"/>
                  </a:cubicBezTo>
                  <a:cubicBezTo>
                    <a:pt x="67" y="117"/>
                    <a:pt x="68" y="115"/>
                    <a:pt x="70" y="112"/>
                  </a:cubicBezTo>
                  <a:cubicBezTo>
                    <a:pt x="62" y="112"/>
                    <a:pt x="54" y="113"/>
                    <a:pt x="47" y="112"/>
                  </a:cubicBezTo>
                  <a:cubicBezTo>
                    <a:pt x="25" y="108"/>
                    <a:pt x="10" y="87"/>
                    <a:pt x="15" y="66"/>
                  </a:cubicBezTo>
                  <a:cubicBezTo>
                    <a:pt x="16" y="61"/>
                    <a:pt x="20" y="55"/>
                    <a:pt x="23" y="51"/>
                  </a:cubicBezTo>
                  <a:cubicBezTo>
                    <a:pt x="27" y="47"/>
                    <a:pt x="27" y="45"/>
                    <a:pt x="25" y="41"/>
                  </a:cubicBezTo>
                  <a:cubicBezTo>
                    <a:pt x="27" y="44"/>
                    <a:pt x="30" y="45"/>
                    <a:pt x="34" y="43"/>
                  </a:cubicBezTo>
                  <a:cubicBezTo>
                    <a:pt x="45" y="39"/>
                    <a:pt x="55" y="40"/>
                    <a:pt x="63" y="48"/>
                  </a:cubicBezTo>
                  <a:cubicBezTo>
                    <a:pt x="62" y="48"/>
                    <a:pt x="60" y="48"/>
                    <a:pt x="59" y="47"/>
                  </a:cubicBezTo>
                  <a:cubicBezTo>
                    <a:pt x="48" y="40"/>
                    <a:pt x="37" y="43"/>
                    <a:pt x="28" y="51"/>
                  </a:cubicBezTo>
                  <a:cubicBezTo>
                    <a:pt x="19" y="58"/>
                    <a:pt x="16" y="71"/>
                    <a:pt x="19" y="82"/>
                  </a:cubicBezTo>
                  <a:cubicBezTo>
                    <a:pt x="25" y="99"/>
                    <a:pt x="41" y="110"/>
                    <a:pt x="59" y="108"/>
                  </a:cubicBezTo>
                  <a:cubicBezTo>
                    <a:pt x="90" y="106"/>
                    <a:pt x="114" y="74"/>
                    <a:pt x="109" y="44"/>
                  </a:cubicBezTo>
                  <a:cubicBezTo>
                    <a:pt x="107" y="31"/>
                    <a:pt x="97" y="18"/>
                    <a:pt x="87" y="16"/>
                  </a:cubicBezTo>
                  <a:cubicBezTo>
                    <a:pt x="85" y="31"/>
                    <a:pt x="80" y="40"/>
                    <a:pt x="69" y="46"/>
                  </a:cubicBezTo>
                  <a:cubicBezTo>
                    <a:pt x="77" y="39"/>
                    <a:pt x="83" y="31"/>
                    <a:pt x="84" y="21"/>
                  </a:cubicBezTo>
                  <a:cubicBezTo>
                    <a:pt x="84" y="18"/>
                    <a:pt x="82" y="13"/>
                    <a:pt x="80" y="13"/>
                  </a:cubicBezTo>
                  <a:cubicBezTo>
                    <a:pt x="72" y="12"/>
                    <a:pt x="63" y="12"/>
                    <a:pt x="55" y="11"/>
                  </a:cubicBezTo>
                  <a:cubicBezTo>
                    <a:pt x="55" y="18"/>
                    <a:pt x="54" y="23"/>
                    <a:pt x="54" y="27"/>
                  </a:cubicBezTo>
                  <a:cubicBezTo>
                    <a:pt x="53" y="27"/>
                    <a:pt x="52" y="27"/>
                    <a:pt x="51" y="27"/>
                  </a:cubicBezTo>
                  <a:cubicBezTo>
                    <a:pt x="52" y="26"/>
                    <a:pt x="52" y="26"/>
                    <a:pt x="52" y="25"/>
                  </a:cubicBezTo>
                  <a:cubicBezTo>
                    <a:pt x="55" y="15"/>
                    <a:pt x="52" y="12"/>
                    <a:pt x="43" y="14"/>
                  </a:cubicBezTo>
                  <a:cubicBezTo>
                    <a:pt x="39" y="15"/>
                    <a:pt x="36" y="16"/>
                    <a:pt x="33" y="17"/>
                  </a:cubicBezTo>
                  <a:cubicBezTo>
                    <a:pt x="24" y="19"/>
                    <a:pt x="21" y="24"/>
                    <a:pt x="23" y="32"/>
                  </a:cubicBezTo>
                  <a:cubicBezTo>
                    <a:pt x="23" y="35"/>
                    <a:pt x="24" y="38"/>
                    <a:pt x="25" y="41"/>
                  </a:cubicBezTo>
                  <a:cubicBezTo>
                    <a:pt x="19" y="35"/>
                    <a:pt x="20" y="27"/>
                    <a:pt x="22" y="21"/>
                  </a:cubicBezTo>
                  <a:cubicBezTo>
                    <a:pt x="14" y="20"/>
                    <a:pt x="7" y="19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" name="Freeform 6"/>
            <p:cNvSpPr>
              <a:spLocks/>
            </p:cNvSpPr>
            <p:nvPr/>
          </p:nvSpPr>
          <p:spPr bwMode="auto">
            <a:xfrm>
              <a:off x="3905250" y="5511800"/>
              <a:ext cx="436562" cy="509588"/>
            </a:xfrm>
            <a:custGeom>
              <a:avLst/>
              <a:gdLst>
                <a:gd name="T0" fmla="*/ 91 w 116"/>
                <a:gd name="T1" fmla="*/ 38 h 134"/>
                <a:gd name="T2" fmla="*/ 93 w 116"/>
                <a:gd name="T3" fmla="*/ 41 h 134"/>
                <a:gd name="T4" fmla="*/ 77 w 116"/>
                <a:gd name="T5" fmla="*/ 103 h 134"/>
                <a:gd name="T6" fmla="*/ 50 w 116"/>
                <a:gd name="T7" fmla="*/ 107 h 134"/>
                <a:gd name="T8" fmla="*/ 53 w 116"/>
                <a:gd name="T9" fmla="*/ 112 h 134"/>
                <a:gd name="T10" fmla="*/ 50 w 116"/>
                <a:gd name="T11" fmla="*/ 129 h 134"/>
                <a:gd name="T12" fmla="*/ 37 w 116"/>
                <a:gd name="T13" fmla="*/ 129 h 134"/>
                <a:gd name="T14" fmla="*/ 37 w 116"/>
                <a:gd name="T15" fmla="*/ 120 h 134"/>
                <a:gd name="T16" fmla="*/ 48 w 116"/>
                <a:gd name="T17" fmla="*/ 124 h 134"/>
                <a:gd name="T18" fmla="*/ 43 w 116"/>
                <a:gd name="T19" fmla="*/ 104 h 134"/>
                <a:gd name="T20" fmla="*/ 23 w 116"/>
                <a:gd name="T21" fmla="*/ 89 h 134"/>
                <a:gd name="T22" fmla="*/ 5 w 116"/>
                <a:gd name="T23" fmla="*/ 51 h 134"/>
                <a:gd name="T24" fmla="*/ 31 w 116"/>
                <a:gd name="T25" fmla="*/ 5 h 134"/>
                <a:gd name="T26" fmla="*/ 58 w 116"/>
                <a:gd name="T27" fmla="*/ 2 h 134"/>
                <a:gd name="T28" fmla="*/ 88 w 116"/>
                <a:gd name="T29" fmla="*/ 8 h 134"/>
                <a:gd name="T30" fmla="*/ 88 w 116"/>
                <a:gd name="T31" fmla="*/ 5 h 134"/>
                <a:gd name="T32" fmla="*/ 103 w 116"/>
                <a:gd name="T33" fmla="*/ 11 h 134"/>
                <a:gd name="T34" fmla="*/ 103 w 116"/>
                <a:gd name="T35" fmla="*/ 11 h 134"/>
                <a:gd name="T36" fmla="*/ 97 w 116"/>
                <a:gd name="T37" fmla="*/ 13 h 134"/>
                <a:gd name="T38" fmla="*/ 91 w 116"/>
                <a:gd name="T39" fmla="*/ 38 h 134"/>
                <a:gd name="T40" fmla="*/ 96 w 116"/>
                <a:gd name="T41" fmla="*/ 19 h 134"/>
                <a:gd name="T42" fmla="*/ 90 w 116"/>
                <a:gd name="T43" fmla="*/ 11 h 134"/>
                <a:gd name="T44" fmla="*/ 54 w 116"/>
                <a:gd name="T45" fmla="*/ 4 h 134"/>
                <a:gd name="T46" fmla="*/ 39 w 116"/>
                <a:gd name="T47" fmla="*/ 28 h 134"/>
                <a:gd name="T48" fmla="*/ 30 w 116"/>
                <a:gd name="T49" fmla="*/ 9 h 134"/>
                <a:gd name="T50" fmla="*/ 12 w 116"/>
                <a:gd name="T51" fmla="*/ 29 h 134"/>
                <a:gd name="T52" fmla="*/ 62 w 116"/>
                <a:gd name="T53" fmla="*/ 101 h 134"/>
                <a:gd name="T54" fmla="*/ 100 w 116"/>
                <a:gd name="T55" fmla="*/ 71 h 134"/>
                <a:gd name="T56" fmla="*/ 85 w 116"/>
                <a:gd name="T57" fmla="*/ 40 h 134"/>
                <a:gd name="T58" fmla="*/ 57 w 116"/>
                <a:gd name="T59" fmla="*/ 42 h 134"/>
                <a:gd name="T60" fmla="*/ 53 w 116"/>
                <a:gd name="T61" fmla="*/ 41 h 134"/>
                <a:gd name="T62" fmla="*/ 58 w 116"/>
                <a:gd name="T63" fmla="*/ 39 h 134"/>
                <a:gd name="T64" fmla="*/ 84 w 116"/>
                <a:gd name="T65" fmla="*/ 36 h 134"/>
                <a:gd name="T66" fmla="*/ 91 w 116"/>
                <a:gd name="T67" fmla="*/ 38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16" h="134">
                  <a:moveTo>
                    <a:pt x="91" y="38"/>
                  </a:moveTo>
                  <a:cubicBezTo>
                    <a:pt x="92" y="39"/>
                    <a:pt x="92" y="40"/>
                    <a:pt x="93" y="41"/>
                  </a:cubicBezTo>
                  <a:cubicBezTo>
                    <a:pt x="116" y="61"/>
                    <a:pt x="103" y="95"/>
                    <a:pt x="77" y="103"/>
                  </a:cubicBezTo>
                  <a:cubicBezTo>
                    <a:pt x="69" y="106"/>
                    <a:pt x="59" y="106"/>
                    <a:pt x="50" y="107"/>
                  </a:cubicBezTo>
                  <a:cubicBezTo>
                    <a:pt x="50" y="108"/>
                    <a:pt x="52" y="110"/>
                    <a:pt x="53" y="112"/>
                  </a:cubicBezTo>
                  <a:cubicBezTo>
                    <a:pt x="55" y="119"/>
                    <a:pt x="55" y="124"/>
                    <a:pt x="50" y="129"/>
                  </a:cubicBezTo>
                  <a:cubicBezTo>
                    <a:pt x="46" y="133"/>
                    <a:pt x="39" y="134"/>
                    <a:pt x="37" y="129"/>
                  </a:cubicBezTo>
                  <a:cubicBezTo>
                    <a:pt x="35" y="127"/>
                    <a:pt x="36" y="121"/>
                    <a:pt x="37" y="120"/>
                  </a:cubicBezTo>
                  <a:cubicBezTo>
                    <a:pt x="42" y="116"/>
                    <a:pt x="45" y="120"/>
                    <a:pt x="48" y="124"/>
                  </a:cubicBezTo>
                  <a:cubicBezTo>
                    <a:pt x="52" y="116"/>
                    <a:pt x="51" y="111"/>
                    <a:pt x="43" y="104"/>
                  </a:cubicBezTo>
                  <a:cubicBezTo>
                    <a:pt x="37" y="99"/>
                    <a:pt x="30" y="94"/>
                    <a:pt x="23" y="89"/>
                  </a:cubicBezTo>
                  <a:cubicBezTo>
                    <a:pt x="11" y="79"/>
                    <a:pt x="6" y="65"/>
                    <a:pt x="5" y="51"/>
                  </a:cubicBezTo>
                  <a:cubicBezTo>
                    <a:pt x="2" y="29"/>
                    <a:pt x="12" y="14"/>
                    <a:pt x="31" y="5"/>
                  </a:cubicBezTo>
                  <a:cubicBezTo>
                    <a:pt x="40" y="0"/>
                    <a:pt x="49" y="1"/>
                    <a:pt x="58" y="2"/>
                  </a:cubicBezTo>
                  <a:cubicBezTo>
                    <a:pt x="68" y="3"/>
                    <a:pt x="78" y="6"/>
                    <a:pt x="88" y="8"/>
                  </a:cubicBezTo>
                  <a:cubicBezTo>
                    <a:pt x="88" y="7"/>
                    <a:pt x="88" y="5"/>
                    <a:pt x="88" y="5"/>
                  </a:cubicBezTo>
                  <a:cubicBezTo>
                    <a:pt x="93" y="7"/>
                    <a:pt x="98" y="9"/>
                    <a:pt x="103" y="11"/>
                  </a:cubicBezTo>
                  <a:cubicBezTo>
                    <a:pt x="103" y="11"/>
                    <a:pt x="103" y="11"/>
                    <a:pt x="103" y="11"/>
                  </a:cubicBezTo>
                  <a:cubicBezTo>
                    <a:pt x="101" y="12"/>
                    <a:pt x="99" y="12"/>
                    <a:pt x="97" y="13"/>
                  </a:cubicBezTo>
                  <a:cubicBezTo>
                    <a:pt x="99" y="22"/>
                    <a:pt x="99" y="31"/>
                    <a:pt x="91" y="38"/>
                  </a:cubicBezTo>
                  <a:cubicBezTo>
                    <a:pt x="93" y="32"/>
                    <a:pt x="95" y="26"/>
                    <a:pt x="96" y="19"/>
                  </a:cubicBezTo>
                  <a:cubicBezTo>
                    <a:pt x="96" y="17"/>
                    <a:pt x="93" y="11"/>
                    <a:pt x="90" y="11"/>
                  </a:cubicBezTo>
                  <a:cubicBezTo>
                    <a:pt x="78" y="8"/>
                    <a:pt x="66" y="5"/>
                    <a:pt x="54" y="4"/>
                  </a:cubicBezTo>
                  <a:cubicBezTo>
                    <a:pt x="32" y="3"/>
                    <a:pt x="30" y="8"/>
                    <a:pt x="39" y="28"/>
                  </a:cubicBezTo>
                  <a:cubicBezTo>
                    <a:pt x="36" y="22"/>
                    <a:pt x="33" y="15"/>
                    <a:pt x="30" y="9"/>
                  </a:cubicBezTo>
                  <a:cubicBezTo>
                    <a:pt x="22" y="13"/>
                    <a:pt x="15" y="20"/>
                    <a:pt x="12" y="29"/>
                  </a:cubicBezTo>
                  <a:cubicBezTo>
                    <a:pt x="0" y="61"/>
                    <a:pt x="28" y="101"/>
                    <a:pt x="62" y="101"/>
                  </a:cubicBezTo>
                  <a:cubicBezTo>
                    <a:pt x="81" y="102"/>
                    <a:pt x="96" y="89"/>
                    <a:pt x="100" y="71"/>
                  </a:cubicBezTo>
                  <a:cubicBezTo>
                    <a:pt x="103" y="59"/>
                    <a:pt x="97" y="48"/>
                    <a:pt x="85" y="40"/>
                  </a:cubicBezTo>
                  <a:cubicBezTo>
                    <a:pt x="77" y="34"/>
                    <a:pt x="67" y="35"/>
                    <a:pt x="57" y="42"/>
                  </a:cubicBezTo>
                  <a:cubicBezTo>
                    <a:pt x="56" y="43"/>
                    <a:pt x="54" y="42"/>
                    <a:pt x="53" y="41"/>
                  </a:cubicBezTo>
                  <a:cubicBezTo>
                    <a:pt x="54" y="40"/>
                    <a:pt x="56" y="40"/>
                    <a:pt x="58" y="39"/>
                  </a:cubicBezTo>
                  <a:cubicBezTo>
                    <a:pt x="66" y="33"/>
                    <a:pt x="75" y="32"/>
                    <a:pt x="84" y="36"/>
                  </a:cubicBezTo>
                  <a:cubicBezTo>
                    <a:pt x="87" y="37"/>
                    <a:pt x="89" y="37"/>
                    <a:pt x="91" y="3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" name="Freeform 7"/>
            <p:cNvSpPr>
              <a:spLocks/>
            </p:cNvSpPr>
            <p:nvPr/>
          </p:nvSpPr>
          <p:spPr bwMode="auto">
            <a:xfrm>
              <a:off x="3051175" y="5659438"/>
              <a:ext cx="700087" cy="334963"/>
            </a:xfrm>
            <a:custGeom>
              <a:avLst/>
              <a:gdLst>
                <a:gd name="T0" fmla="*/ 19 w 186"/>
                <a:gd name="T1" fmla="*/ 80 h 88"/>
                <a:gd name="T2" fmla="*/ 3 w 186"/>
                <a:gd name="T3" fmla="*/ 59 h 88"/>
                <a:gd name="T4" fmla="*/ 3 w 186"/>
                <a:gd name="T5" fmla="*/ 59 h 88"/>
                <a:gd name="T6" fmla="*/ 25 w 186"/>
                <a:gd name="T7" fmla="*/ 13 h 88"/>
                <a:gd name="T8" fmla="*/ 91 w 186"/>
                <a:gd name="T9" fmla="*/ 3 h 88"/>
                <a:gd name="T10" fmla="*/ 141 w 186"/>
                <a:gd name="T11" fmla="*/ 8 h 88"/>
                <a:gd name="T12" fmla="*/ 186 w 186"/>
                <a:gd name="T13" fmla="*/ 7 h 88"/>
                <a:gd name="T14" fmla="*/ 144 w 186"/>
                <a:gd name="T15" fmla="*/ 11 h 88"/>
                <a:gd name="T16" fmla="*/ 65 w 186"/>
                <a:gd name="T17" fmla="*/ 7 h 88"/>
                <a:gd name="T18" fmla="*/ 24 w 186"/>
                <a:gd name="T19" fmla="*/ 20 h 88"/>
                <a:gd name="T20" fmla="*/ 8 w 186"/>
                <a:gd name="T21" fmla="*/ 60 h 88"/>
                <a:gd name="T22" fmla="*/ 40 w 186"/>
                <a:gd name="T23" fmla="*/ 78 h 88"/>
                <a:gd name="T24" fmla="*/ 56 w 186"/>
                <a:gd name="T25" fmla="*/ 44 h 88"/>
                <a:gd name="T26" fmla="*/ 60 w 186"/>
                <a:gd name="T27" fmla="*/ 24 h 88"/>
                <a:gd name="T28" fmla="*/ 69 w 186"/>
                <a:gd name="T29" fmla="*/ 20 h 88"/>
                <a:gd name="T30" fmla="*/ 74 w 186"/>
                <a:gd name="T31" fmla="*/ 25 h 88"/>
                <a:gd name="T32" fmla="*/ 69 w 186"/>
                <a:gd name="T33" fmla="*/ 29 h 88"/>
                <a:gd name="T34" fmla="*/ 65 w 186"/>
                <a:gd name="T35" fmla="*/ 21 h 88"/>
                <a:gd name="T36" fmla="*/ 59 w 186"/>
                <a:gd name="T37" fmla="*/ 31 h 88"/>
                <a:gd name="T38" fmla="*/ 59 w 186"/>
                <a:gd name="T39" fmla="*/ 42 h 88"/>
                <a:gd name="T40" fmla="*/ 22 w 186"/>
                <a:gd name="T41" fmla="*/ 81 h 88"/>
                <a:gd name="T42" fmla="*/ 20 w 186"/>
                <a:gd name="T43" fmla="*/ 81 h 88"/>
                <a:gd name="T44" fmla="*/ 19 w 186"/>
                <a:gd name="T45" fmla="*/ 8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86" h="88">
                  <a:moveTo>
                    <a:pt x="19" y="80"/>
                  </a:moveTo>
                  <a:cubicBezTo>
                    <a:pt x="13" y="73"/>
                    <a:pt x="8" y="66"/>
                    <a:pt x="3" y="59"/>
                  </a:cubicBezTo>
                  <a:cubicBezTo>
                    <a:pt x="3" y="59"/>
                    <a:pt x="3" y="59"/>
                    <a:pt x="3" y="59"/>
                  </a:cubicBezTo>
                  <a:cubicBezTo>
                    <a:pt x="0" y="40"/>
                    <a:pt x="8" y="23"/>
                    <a:pt x="25" y="13"/>
                  </a:cubicBezTo>
                  <a:cubicBezTo>
                    <a:pt x="45" y="0"/>
                    <a:pt x="68" y="1"/>
                    <a:pt x="91" y="3"/>
                  </a:cubicBezTo>
                  <a:cubicBezTo>
                    <a:pt x="108" y="4"/>
                    <a:pt x="124" y="7"/>
                    <a:pt x="141" y="8"/>
                  </a:cubicBezTo>
                  <a:cubicBezTo>
                    <a:pt x="157" y="9"/>
                    <a:pt x="173" y="7"/>
                    <a:pt x="186" y="7"/>
                  </a:cubicBezTo>
                  <a:cubicBezTo>
                    <a:pt x="174" y="11"/>
                    <a:pt x="159" y="12"/>
                    <a:pt x="144" y="11"/>
                  </a:cubicBezTo>
                  <a:cubicBezTo>
                    <a:pt x="118" y="10"/>
                    <a:pt x="92" y="7"/>
                    <a:pt x="65" y="7"/>
                  </a:cubicBezTo>
                  <a:cubicBezTo>
                    <a:pt x="50" y="6"/>
                    <a:pt x="36" y="11"/>
                    <a:pt x="24" y="20"/>
                  </a:cubicBezTo>
                  <a:cubicBezTo>
                    <a:pt x="10" y="30"/>
                    <a:pt x="4" y="46"/>
                    <a:pt x="8" y="60"/>
                  </a:cubicBezTo>
                  <a:cubicBezTo>
                    <a:pt x="13" y="75"/>
                    <a:pt x="26" y="82"/>
                    <a:pt x="40" y="78"/>
                  </a:cubicBezTo>
                  <a:cubicBezTo>
                    <a:pt x="54" y="74"/>
                    <a:pt x="61" y="59"/>
                    <a:pt x="56" y="44"/>
                  </a:cubicBezTo>
                  <a:cubicBezTo>
                    <a:pt x="55" y="38"/>
                    <a:pt x="56" y="30"/>
                    <a:pt x="60" y="24"/>
                  </a:cubicBezTo>
                  <a:cubicBezTo>
                    <a:pt x="62" y="22"/>
                    <a:pt x="66" y="20"/>
                    <a:pt x="69" y="20"/>
                  </a:cubicBezTo>
                  <a:cubicBezTo>
                    <a:pt x="71" y="20"/>
                    <a:pt x="72" y="23"/>
                    <a:pt x="74" y="25"/>
                  </a:cubicBezTo>
                  <a:cubicBezTo>
                    <a:pt x="72" y="27"/>
                    <a:pt x="71" y="28"/>
                    <a:pt x="69" y="29"/>
                  </a:cubicBezTo>
                  <a:cubicBezTo>
                    <a:pt x="68" y="27"/>
                    <a:pt x="67" y="25"/>
                    <a:pt x="65" y="21"/>
                  </a:cubicBezTo>
                  <a:cubicBezTo>
                    <a:pt x="63" y="24"/>
                    <a:pt x="60" y="28"/>
                    <a:pt x="59" y="31"/>
                  </a:cubicBezTo>
                  <a:cubicBezTo>
                    <a:pt x="58" y="34"/>
                    <a:pt x="59" y="38"/>
                    <a:pt x="59" y="42"/>
                  </a:cubicBezTo>
                  <a:cubicBezTo>
                    <a:pt x="65" y="65"/>
                    <a:pt x="52" y="88"/>
                    <a:pt x="22" y="81"/>
                  </a:cubicBezTo>
                  <a:cubicBezTo>
                    <a:pt x="22" y="81"/>
                    <a:pt x="21" y="81"/>
                    <a:pt x="20" y="81"/>
                  </a:cubicBezTo>
                  <a:cubicBezTo>
                    <a:pt x="20" y="81"/>
                    <a:pt x="19" y="80"/>
                    <a:pt x="19" y="8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" name="Freeform 8"/>
            <p:cNvSpPr>
              <a:spLocks/>
            </p:cNvSpPr>
            <p:nvPr/>
          </p:nvSpPr>
          <p:spPr bwMode="auto">
            <a:xfrm>
              <a:off x="5116513" y="5667375"/>
              <a:ext cx="474662" cy="307975"/>
            </a:xfrm>
            <a:custGeom>
              <a:avLst/>
              <a:gdLst>
                <a:gd name="T0" fmla="*/ 106 w 126"/>
                <a:gd name="T1" fmla="*/ 79 h 81"/>
                <a:gd name="T2" fmla="*/ 91 w 126"/>
                <a:gd name="T3" fmla="*/ 80 h 81"/>
                <a:gd name="T4" fmla="*/ 67 w 126"/>
                <a:gd name="T5" fmla="*/ 42 h 81"/>
                <a:gd name="T6" fmla="*/ 67 w 126"/>
                <a:gd name="T7" fmla="*/ 30 h 81"/>
                <a:gd name="T8" fmla="*/ 62 w 126"/>
                <a:gd name="T9" fmla="*/ 20 h 81"/>
                <a:gd name="T10" fmla="*/ 56 w 126"/>
                <a:gd name="T11" fmla="*/ 27 h 81"/>
                <a:gd name="T12" fmla="*/ 53 w 126"/>
                <a:gd name="T13" fmla="*/ 22 h 81"/>
                <a:gd name="T14" fmla="*/ 60 w 126"/>
                <a:gd name="T15" fmla="*/ 18 h 81"/>
                <a:gd name="T16" fmla="*/ 70 w 126"/>
                <a:gd name="T17" fmla="*/ 29 h 81"/>
                <a:gd name="T18" fmla="*/ 70 w 126"/>
                <a:gd name="T19" fmla="*/ 38 h 81"/>
                <a:gd name="T20" fmla="*/ 73 w 126"/>
                <a:gd name="T21" fmla="*/ 33 h 81"/>
                <a:gd name="T22" fmla="*/ 74 w 126"/>
                <a:gd name="T23" fmla="*/ 34 h 81"/>
                <a:gd name="T24" fmla="*/ 69 w 126"/>
                <a:gd name="T25" fmla="*/ 48 h 81"/>
                <a:gd name="T26" fmla="*/ 93 w 126"/>
                <a:gd name="T27" fmla="*/ 77 h 81"/>
                <a:gd name="T28" fmla="*/ 120 w 126"/>
                <a:gd name="T29" fmla="*/ 52 h 81"/>
                <a:gd name="T30" fmla="*/ 90 w 126"/>
                <a:gd name="T31" fmla="*/ 10 h 81"/>
                <a:gd name="T32" fmla="*/ 31 w 126"/>
                <a:gd name="T33" fmla="*/ 5 h 81"/>
                <a:gd name="T34" fmla="*/ 9 w 126"/>
                <a:gd name="T35" fmla="*/ 7 h 81"/>
                <a:gd name="T36" fmla="*/ 0 w 126"/>
                <a:gd name="T37" fmla="*/ 6 h 81"/>
                <a:gd name="T38" fmla="*/ 0 w 126"/>
                <a:gd name="T39" fmla="*/ 6 h 81"/>
                <a:gd name="T40" fmla="*/ 61 w 126"/>
                <a:gd name="T41" fmla="*/ 0 h 81"/>
                <a:gd name="T42" fmla="*/ 96 w 126"/>
                <a:gd name="T43" fmla="*/ 8 h 81"/>
                <a:gd name="T44" fmla="*/ 124 w 126"/>
                <a:gd name="T45" fmla="*/ 51 h 81"/>
                <a:gd name="T46" fmla="*/ 115 w 126"/>
                <a:gd name="T47" fmla="*/ 72 h 81"/>
                <a:gd name="T48" fmla="*/ 111 w 126"/>
                <a:gd name="T49" fmla="*/ 78 h 81"/>
                <a:gd name="T50" fmla="*/ 106 w 126"/>
                <a:gd name="T51" fmla="*/ 79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26" h="81">
                  <a:moveTo>
                    <a:pt x="106" y="79"/>
                  </a:moveTo>
                  <a:cubicBezTo>
                    <a:pt x="101" y="80"/>
                    <a:pt x="96" y="81"/>
                    <a:pt x="91" y="80"/>
                  </a:cubicBezTo>
                  <a:cubicBezTo>
                    <a:pt x="70" y="77"/>
                    <a:pt x="64" y="60"/>
                    <a:pt x="67" y="42"/>
                  </a:cubicBezTo>
                  <a:cubicBezTo>
                    <a:pt x="67" y="38"/>
                    <a:pt x="68" y="34"/>
                    <a:pt x="67" y="30"/>
                  </a:cubicBezTo>
                  <a:cubicBezTo>
                    <a:pt x="67" y="26"/>
                    <a:pt x="64" y="23"/>
                    <a:pt x="62" y="20"/>
                  </a:cubicBezTo>
                  <a:cubicBezTo>
                    <a:pt x="59" y="23"/>
                    <a:pt x="58" y="25"/>
                    <a:pt x="56" y="27"/>
                  </a:cubicBezTo>
                  <a:cubicBezTo>
                    <a:pt x="55" y="26"/>
                    <a:pt x="54" y="24"/>
                    <a:pt x="53" y="22"/>
                  </a:cubicBezTo>
                  <a:cubicBezTo>
                    <a:pt x="55" y="21"/>
                    <a:pt x="58" y="18"/>
                    <a:pt x="60" y="18"/>
                  </a:cubicBezTo>
                  <a:cubicBezTo>
                    <a:pt x="66" y="19"/>
                    <a:pt x="69" y="23"/>
                    <a:pt x="70" y="29"/>
                  </a:cubicBezTo>
                  <a:cubicBezTo>
                    <a:pt x="70" y="32"/>
                    <a:pt x="69" y="35"/>
                    <a:pt x="70" y="38"/>
                  </a:cubicBezTo>
                  <a:cubicBezTo>
                    <a:pt x="71" y="37"/>
                    <a:pt x="72" y="35"/>
                    <a:pt x="73" y="33"/>
                  </a:cubicBezTo>
                  <a:cubicBezTo>
                    <a:pt x="73" y="33"/>
                    <a:pt x="74" y="34"/>
                    <a:pt x="74" y="34"/>
                  </a:cubicBezTo>
                  <a:cubicBezTo>
                    <a:pt x="72" y="39"/>
                    <a:pt x="70" y="43"/>
                    <a:pt x="69" y="48"/>
                  </a:cubicBezTo>
                  <a:cubicBezTo>
                    <a:pt x="67" y="64"/>
                    <a:pt x="77" y="76"/>
                    <a:pt x="93" y="77"/>
                  </a:cubicBezTo>
                  <a:cubicBezTo>
                    <a:pt x="107" y="78"/>
                    <a:pt x="118" y="67"/>
                    <a:pt x="120" y="52"/>
                  </a:cubicBezTo>
                  <a:cubicBezTo>
                    <a:pt x="121" y="35"/>
                    <a:pt x="110" y="18"/>
                    <a:pt x="90" y="10"/>
                  </a:cubicBezTo>
                  <a:cubicBezTo>
                    <a:pt x="71" y="2"/>
                    <a:pt x="51" y="4"/>
                    <a:pt x="31" y="5"/>
                  </a:cubicBezTo>
                  <a:cubicBezTo>
                    <a:pt x="24" y="6"/>
                    <a:pt x="16" y="7"/>
                    <a:pt x="9" y="7"/>
                  </a:cubicBezTo>
                  <a:cubicBezTo>
                    <a:pt x="6" y="7"/>
                    <a:pt x="3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21" y="4"/>
                    <a:pt x="41" y="1"/>
                    <a:pt x="61" y="0"/>
                  </a:cubicBezTo>
                  <a:cubicBezTo>
                    <a:pt x="73" y="0"/>
                    <a:pt x="85" y="3"/>
                    <a:pt x="96" y="8"/>
                  </a:cubicBezTo>
                  <a:cubicBezTo>
                    <a:pt x="115" y="15"/>
                    <a:pt x="126" y="32"/>
                    <a:pt x="124" y="51"/>
                  </a:cubicBezTo>
                  <a:cubicBezTo>
                    <a:pt x="123" y="58"/>
                    <a:pt x="118" y="65"/>
                    <a:pt x="115" y="72"/>
                  </a:cubicBezTo>
                  <a:cubicBezTo>
                    <a:pt x="114" y="74"/>
                    <a:pt x="112" y="76"/>
                    <a:pt x="111" y="78"/>
                  </a:cubicBezTo>
                  <a:cubicBezTo>
                    <a:pt x="110" y="78"/>
                    <a:pt x="108" y="79"/>
                    <a:pt x="106" y="7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" name="Freeform 9"/>
            <p:cNvSpPr>
              <a:spLocks/>
            </p:cNvSpPr>
            <p:nvPr/>
          </p:nvSpPr>
          <p:spPr bwMode="auto">
            <a:xfrm>
              <a:off x="4608513" y="5443538"/>
              <a:ext cx="249237" cy="106363"/>
            </a:xfrm>
            <a:custGeom>
              <a:avLst/>
              <a:gdLst>
                <a:gd name="T0" fmla="*/ 0 w 66"/>
                <a:gd name="T1" fmla="*/ 11 h 28"/>
                <a:gd name="T2" fmla="*/ 30 w 66"/>
                <a:gd name="T3" fmla="*/ 0 h 28"/>
                <a:gd name="T4" fmla="*/ 27 w 66"/>
                <a:gd name="T5" fmla="*/ 5 h 28"/>
                <a:gd name="T6" fmla="*/ 39 w 66"/>
                <a:gd name="T7" fmla="*/ 5 h 28"/>
                <a:gd name="T8" fmla="*/ 50 w 66"/>
                <a:gd name="T9" fmla="*/ 11 h 28"/>
                <a:gd name="T10" fmla="*/ 38 w 66"/>
                <a:gd name="T11" fmla="*/ 12 h 28"/>
                <a:gd name="T12" fmla="*/ 66 w 66"/>
                <a:gd name="T13" fmla="*/ 28 h 28"/>
                <a:gd name="T14" fmla="*/ 43 w 66"/>
                <a:gd name="T15" fmla="*/ 27 h 28"/>
                <a:gd name="T16" fmla="*/ 25 w 66"/>
                <a:gd name="T17" fmla="*/ 23 h 28"/>
                <a:gd name="T18" fmla="*/ 0 w 66"/>
                <a:gd name="T19" fmla="*/ 1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6" h="28">
                  <a:moveTo>
                    <a:pt x="0" y="11"/>
                  </a:moveTo>
                  <a:cubicBezTo>
                    <a:pt x="13" y="0"/>
                    <a:pt x="13" y="0"/>
                    <a:pt x="30" y="0"/>
                  </a:cubicBezTo>
                  <a:cubicBezTo>
                    <a:pt x="29" y="1"/>
                    <a:pt x="28" y="3"/>
                    <a:pt x="27" y="5"/>
                  </a:cubicBezTo>
                  <a:cubicBezTo>
                    <a:pt x="31" y="5"/>
                    <a:pt x="35" y="4"/>
                    <a:pt x="39" y="5"/>
                  </a:cubicBezTo>
                  <a:cubicBezTo>
                    <a:pt x="43" y="6"/>
                    <a:pt x="46" y="8"/>
                    <a:pt x="50" y="11"/>
                  </a:cubicBezTo>
                  <a:cubicBezTo>
                    <a:pt x="46" y="11"/>
                    <a:pt x="42" y="12"/>
                    <a:pt x="38" y="12"/>
                  </a:cubicBezTo>
                  <a:cubicBezTo>
                    <a:pt x="50" y="12"/>
                    <a:pt x="61" y="16"/>
                    <a:pt x="66" y="28"/>
                  </a:cubicBezTo>
                  <a:cubicBezTo>
                    <a:pt x="58" y="28"/>
                    <a:pt x="51" y="28"/>
                    <a:pt x="43" y="27"/>
                  </a:cubicBezTo>
                  <a:cubicBezTo>
                    <a:pt x="37" y="27"/>
                    <a:pt x="31" y="25"/>
                    <a:pt x="25" y="23"/>
                  </a:cubicBezTo>
                  <a:cubicBezTo>
                    <a:pt x="17" y="19"/>
                    <a:pt x="9" y="15"/>
                    <a:pt x="0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" name="Freeform 10"/>
            <p:cNvSpPr>
              <a:spLocks/>
            </p:cNvSpPr>
            <p:nvPr/>
          </p:nvSpPr>
          <p:spPr bwMode="auto">
            <a:xfrm>
              <a:off x="3787775" y="5427663"/>
              <a:ext cx="244475" cy="122238"/>
            </a:xfrm>
            <a:custGeom>
              <a:avLst/>
              <a:gdLst>
                <a:gd name="T0" fmla="*/ 39 w 65"/>
                <a:gd name="T1" fmla="*/ 9 h 32"/>
                <a:gd name="T2" fmla="*/ 36 w 65"/>
                <a:gd name="T3" fmla="*/ 4 h 32"/>
                <a:gd name="T4" fmla="*/ 65 w 65"/>
                <a:gd name="T5" fmla="*/ 15 h 32"/>
                <a:gd name="T6" fmla="*/ 39 w 65"/>
                <a:gd name="T7" fmla="*/ 28 h 32"/>
                <a:gd name="T8" fmla="*/ 22 w 65"/>
                <a:gd name="T9" fmla="*/ 31 h 32"/>
                <a:gd name="T10" fmla="*/ 0 w 65"/>
                <a:gd name="T11" fmla="*/ 32 h 32"/>
                <a:gd name="T12" fmla="*/ 27 w 65"/>
                <a:gd name="T13" fmla="*/ 16 h 32"/>
                <a:gd name="T14" fmla="*/ 15 w 65"/>
                <a:gd name="T15" fmla="*/ 15 h 32"/>
                <a:gd name="T16" fmla="*/ 39 w 65"/>
                <a:gd name="T17" fmla="*/ 9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5" h="32">
                  <a:moveTo>
                    <a:pt x="39" y="9"/>
                  </a:moveTo>
                  <a:cubicBezTo>
                    <a:pt x="38" y="7"/>
                    <a:pt x="37" y="6"/>
                    <a:pt x="36" y="4"/>
                  </a:cubicBezTo>
                  <a:cubicBezTo>
                    <a:pt x="49" y="0"/>
                    <a:pt x="58" y="7"/>
                    <a:pt x="65" y="15"/>
                  </a:cubicBezTo>
                  <a:cubicBezTo>
                    <a:pt x="57" y="19"/>
                    <a:pt x="48" y="24"/>
                    <a:pt x="39" y="28"/>
                  </a:cubicBezTo>
                  <a:cubicBezTo>
                    <a:pt x="34" y="30"/>
                    <a:pt x="28" y="31"/>
                    <a:pt x="22" y="31"/>
                  </a:cubicBezTo>
                  <a:cubicBezTo>
                    <a:pt x="15" y="32"/>
                    <a:pt x="7" y="32"/>
                    <a:pt x="0" y="32"/>
                  </a:cubicBezTo>
                  <a:cubicBezTo>
                    <a:pt x="5" y="21"/>
                    <a:pt x="15" y="16"/>
                    <a:pt x="27" y="16"/>
                  </a:cubicBezTo>
                  <a:cubicBezTo>
                    <a:pt x="23" y="16"/>
                    <a:pt x="20" y="15"/>
                    <a:pt x="15" y="15"/>
                  </a:cubicBezTo>
                  <a:cubicBezTo>
                    <a:pt x="22" y="8"/>
                    <a:pt x="30" y="7"/>
                    <a:pt x="39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" name="Freeform 11"/>
            <p:cNvSpPr>
              <a:spLocks/>
            </p:cNvSpPr>
            <p:nvPr/>
          </p:nvSpPr>
          <p:spPr bwMode="auto">
            <a:xfrm>
              <a:off x="4767263" y="5667375"/>
              <a:ext cx="176212" cy="280988"/>
            </a:xfrm>
            <a:custGeom>
              <a:avLst/>
              <a:gdLst>
                <a:gd name="T0" fmla="*/ 24 w 47"/>
                <a:gd name="T1" fmla="*/ 59 h 74"/>
                <a:gd name="T2" fmla="*/ 20 w 47"/>
                <a:gd name="T3" fmla="*/ 70 h 74"/>
                <a:gd name="T4" fmla="*/ 17 w 47"/>
                <a:gd name="T5" fmla="*/ 52 h 74"/>
                <a:gd name="T6" fmla="*/ 27 w 47"/>
                <a:gd name="T7" fmla="*/ 42 h 74"/>
                <a:gd name="T8" fmla="*/ 31 w 47"/>
                <a:gd name="T9" fmla="*/ 31 h 74"/>
                <a:gd name="T10" fmla="*/ 25 w 47"/>
                <a:gd name="T11" fmla="*/ 27 h 74"/>
                <a:gd name="T12" fmla="*/ 16 w 47"/>
                <a:gd name="T13" fmla="*/ 35 h 74"/>
                <a:gd name="T14" fmla="*/ 17 w 47"/>
                <a:gd name="T15" fmla="*/ 24 h 74"/>
                <a:gd name="T16" fmla="*/ 15 w 47"/>
                <a:gd name="T17" fmla="*/ 12 h 74"/>
                <a:gd name="T18" fmla="*/ 0 w 47"/>
                <a:gd name="T19" fmla="*/ 0 h 74"/>
                <a:gd name="T20" fmla="*/ 24 w 47"/>
                <a:gd name="T21" fmla="*/ 12 h 74"/>
                <a:gd name="T22" fmla="*/ 36 w 47"/>
                <a:gd name="T23" fmla="*/ 34 h 74"/>
                <a:gd name="T24" fmla="*/ 35 w 47"/>
                <a:gd name="T25" fmla="*/ 41 h 74"/>
                <a:gd name="T26" fmla="*/ 37 w 47"/>
                <a:gd name="T27" fmla="*/ 44 h 74"/>
                <a:gd name="T28" fmla="*/ 47 w 47"/>
                <a:gd name="T29" fmla="*/ 69 h 74"/>
                <a:gd name="T30" fmla="*/ 24 w 47"/>
                <a:gd name="T31" fmla="*/ 59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7" h="74">
                  <a:moveTo>
                    <a:pt x="24" y="59"/>
                  </a:moveTo>
                  <a:cubicBezTo>
                    <a:pt x="23" y="62"/>
                    <a:pt x="22" y="66"/>
                    <a:pt x="20" y="70"/>
                  </a:cubicBezTo>
                  <a:cubicBezTo>
                    <a:pt x="14" y="66"/>
                    <a:pt x="13" y="59"/>
                    <a:pt x="17" y="52"/>
                  </a:cubicBezTo>
                  <a:cubicBezTo>
                    <a:pt x="20" y="48"/>
                    <a:pt x="24" y="46"/>
                    <a:pt x="27" y="42"/>
                  </a:cubicBezTo>
                  <a:cubicBezTo>
                    <a:pt x="29" y="39"/>
                    <a:pt x="31" y="35"/>
                    <a:pt x="31" y="31"/>
                  </a:cubicBezTo>
                  <a:cubicBezTo>
                    <a:pt x="32" y="30"/>
                    <a:pt x="27" y="27"/>
                    <a:pt x="25" y="27"/>
                  </a:cubicBezTo>
                  <a:cubicBezTo>
                    <a:pt x="22" y="29"/>
                    <a:pt x="19" y="32"/>
                    <a:pt x="16" y="35"/>
                  </a:cubicBezTo>
                  <a:cubicBezTo>
                    <a:pt x="14" y="32"/>
                    <a:pt x="14" y="28"/>
                    <a:pt x="17" y="24"/>
                  </a:cubicBezTo>
                  <a:cubicBezTo>
                    <a:pt x="23" y="17"/>
                    <a:pt x="23" y="16"/>
                    <a:pt x="15" y="12"/>
                  </a:cubicBezTo>
                  <a:cubicBezTo>
                    <a:pt x="10" y="9"/>
                    <a:pt x="5" y="5"/>
                    <a:pt x="0" y="0"/>
                  </a:cubicBezTo>
                  <a:cubicBezTo>
                    <a:pt x="8" y="4"/>
                    <a:pt x="16" y="8"/>
                    <a:pt x="24" y="12"/>
                  </a:cubicBezTo>
                  <a:cubicBezTo>
                    <a:pt x="34" y="16"/>
                    <a:pt x="36" y="24"/>
                    <a:pt x="36" y="34"/>
                  </a:cubicBezTo>
                  <a:cubicBezTo>
                    <a:pt x="36" y="36"/>
                    <a:pt x="35" y="39"/>
                    <a:pt x="35" y="41"/>
                  </a:cubicBezTo>
                  <a:cubicBezTo>
                    <a:pt x="35" y="42"/>
                    <a:pt x="37" y="44"/>
                    <a:pt x="37" y="44"/>
                  </a:cubicBezTo>
                  <a:cubicBezTo>
                    <a:pt x="33" y="57"/>
                    <a:pt x="35" y="63"/>
                    <a:pt x="47" y="69"/>
                  </a:cubicBezTo>
                  <a:cubicBezTo>
                    <a:pt x="35" y="74"/>
                    <a:pt x="28" y="71"/>
                    <a:pt x="24" y="5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" name="Freeform 12"/>
            <p:cNvSpPr>
              <a:spLocks/>
            </p:cNvSpPr>
            <p:nvPr/>
          </p:nvSpPr>
          <p:spPr bwMode="auto">
            <a:xfrm>
              <a:off x="3705225" y="5664200"/>
              <a:ext cx="173037" cy="284163"/>
            </a:xfrm>
            <a:custGeom>
              <a:avLst/>
              <a:gdLst>
                <a:gd name="T0" fmla="*/ 26 w 46"/>
                <a:gd name="T1" fmla="*/ 70 h 75"/>
                <a:gd name="T2" fmla="*/ 20 w 46"/>
                <a:gd name="T3" fmla="*/ 58 h 75"/>
                <a:gd name="T4" fmla="*/ 0 w 46"/>
                <a:gd name="T5" fmla="*/ 71 h 75"/>
                <a:gd name="T6" fmla="*/ 9 w 46"/>
                <a:gd name="T7" fmla="*/ 61 h 75"/>
                <a:gd name="T8" fmla="*/ 9 w 46"/>
                <a:gd name="T9" fmla="*/ 46 h 75"/>
                <a:gd name="T10" fmla="*/ 11 w 46"/>
                <a:gd name="T11" fmla="*/ 25 h 75"/>
                <a:gd name="T12" fmla="*/ 23 w 46"/>
                <a:gd name="T13" fmla="*/ 12 h 75"/>
                <a:gd name="T14" fmla="*/ 35 w 46"/>
                <a:gd name="T15" fmla="*/ 7 h 75"/>
                <a:gd name="T16" fmla="*/ 44 w 46"/>
                <a:gd name="T17" fmla="*/ 0 h 75"/>
                <a:gd name="T18" fmla="*/ 46 w 46"/>
                <a:gd name="T19" fmla="*/ 2 h 75"/>
                <a:gd name="T20" fmla="*/ 31 w 46"/>
                <a:gd name="T21" fmla="*/ 13 h 75"/>
                <a:gd name="T22" fmla="*/ 28 w 46"/>
                <a:gd name="T23" fmla="*/ 25 h 75"/>
                <a:gd name="T24" fmla="*/ 27 w 46"/>
                <a:gd name="T25" fmla="*/ 37 h 75"/>
                <a:gd name="T26" fmla="*/ 27 w 46"/>
                <a:gd name="T27" fmla="*/ 33 h 75"/>
                <a:gd name="T28" fmla="*/ 21 w 46"/>
                <a:gd name="T29" fmla="*/ 28 h 75"/>
                <a:gd name="T30" fmla="*/ 14 w 46"/>
                <a:gd name="T31" fmla="*/ 32 h 75"/>
                <a:gd name="T32" fmla="*/ 15 w 46"/>
                <a:gd name="T33" fmla="*/ 39 h 75"/>
                <a:gd name="T34" fmla="*/ 24 w 46"/>
                <a:gd name="T35" fmla="*/ 48 h 75"/>
                <a:gd name="T36" fmla="*/ 26 w 46"/>
                <a:gd name="T37" fmla="*/ 7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6" h="75">
                  <a:moveTo>
                    <a:pt x="26" y="70"/>
                  </a:moveTo>
                  <a:cubicBezTo>
                    <a:pt x="24" y="67"/>
                    <a:pt x="22" y="63"/>
                    <a:pt x="20" y="58"/>
                  </a:cubicBezTo>
                  <a:cubicBezTo>
                    <a:pt x="18" y="71"/>
                    <a:pt x="11" y="75"/>
                    <a:pt x="0" y="71"/>
                  </a:cubicBezTo>
                  <a:cubicBezTo>
                    <a:pt x="3" y="68"/>
                    <a:pt x="8" y="65"/>
                    <a:pt x="9" y="61"/>
                  </a:cubicBezTo>
                  <a:cubicBezTo>
                    <a:pt x="11" y="56"/>
                    <a:pt x="9" y="51"/>
                    <a:pt x="9" y="46"/>
                  </a:cubicBezTo>
                  <a:cubicBezTo>
                    <a:pt x="10" y="39"/>
                    <a:pt x="9" y="31"/>
                    <a:pt x="11" y="25"/>
                  </a:cubicBezTo>
                  <a:cubicBezTo>
                    <a:pt x="13" y="20"/>
                    <a:pt x="18" y="15"/>
                    <a:pt x="23" y="12"/>
                  </a:cubicBezTo>
                  <a:cubicBezTo>
                    <a:pt x="26" y="9"/>
                    <a:pt x="31" y="9"/>
                    <a:pt x="35" y="7"/>
                  </a:cubicBezTo>
                  <a:cubicBezTo>
                    <a:pt x="38" y="5"/>
                    <a:pt x="41" y="2"/>
                    <a:pt x="44" y="0"/>
                  </a:cubicBezTo>
                  <a:cubicBezTo>
                    <a:pt x="45" y="1"/>
                    <a:pt x="45" y="1"/>
                    <a:pt x="46" y="2"/>
                  </a:cubicBezTo>
                  <a:cubicBezTo>
                    <a:pt x="41" y="5"/>
                    <a:pt x="36" y="10"/>
                    <a:pt x="31" y="13"/>
                  </a:cubicBezTo>
                  <a:cubicBezTo>
                    <a:pt x="23" y="17"/>
                    <a:pt x="22" y="18"/>
                    <a:pt x="28" y="25"/>
                  </a:cubicBezTo>
                  <a:cubicBezTo>
                    <a:pt x="32" y="29"/>
                    <a:pt x="32" y="33"/>
                    <a:pt x="27" y="37"/>
                  </a:cubicBezTo>
                  <a:cubicBezTo>
                    <a:pt x="27" y="36"/>
                    <a:pt x="27" y="34"/>
                    <a:pt x="27" y="33"/>
                  </a:cubicBezTo>
                  <a:cubicBezTo>
                    <a:pt x="25" y="31"/>
                    <a:pt x="23" y="29"/>
                    <a:pt x="21" y="28"/>
                  </a:cubicBezTo>
                  <a:cubicBezTo>
                    <a:pt x="19" y="28"/>
                    <a:pt x="15" y="30"/>
                    <a:pt x="14" y="32"/>
                  </a:cubicBezTo>
                  <a:cubicBezTo>
                    <a:pt x="13" y="34"/>
                    <a:pt x="14" y="38"/>
                    <a:pt x="15" y="39"/>
                  </a:cubicBezTo>
                  <a:cubicBezTo>
                    <a:pt x="18" y="43"/>
                    <a:pt x="21" y="45"/>
                    <a:pt x="24" y="48"/>
                  </a:cubicBezTo>
                  <a:cubicBezTo>
                    <a:pt x="33" y="56"/>
                    <a:pt x="33" y="64"/>
                    <a:pt x="26" y="7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" name="Freeform 13"/>
            <p:cNvSpPr>
              <a:spLocks/>
            </p:cNvSpPr>
            <p:nvPr/>
          </p:nvSpPr>
          <p:spPr bwMode="auto">
            <a:xfrm>
              <a:off x="3498850" y="5465763"/>
              <a:ext cx="425450" cy="198438"/>
            </a:xfrm>
            <a:custGeom>
              <a:avLst/>
              <a:gdLst>
                <a:gd name="T0" fmla="*/ 12 w 113"/>
                <a:gd name="T1" fmla="*/ 34 h 52"/>
                <a:gd name="T2" fmla="*/ 5 w 113"/>
                <a:gd name="T3" fmla="*/ 40 h 52"/>
                <a:gd name="T4" fmla="*/ 0 w 113"/>
                <a:gd name="T5" fmla="*/ 36 h 52"/>
                <a:gd name="T6" fmla="*/ 7 w 113"/>
                <a:gd name="T7" fmla="*/ 28 h 52"/>
                <a:gd name="T8" fmla="*/ 23 w 113"/>
                <a:gd name="T9" fmla="*/ 30 h 52"/>
                <a:gd name="T10" fmla="*/ 21 w 113"/>
                <a:gd name="T11" fmla="*/ 19 h 52"/>
                <a:gd name="T12" fmla="*/ 34 w 113"/>
                <a:gd name="T13" fmla="*/ 2 h 52"/>
                <a:gd name="T14" fmla="*/ 45 w 113"/>
                <a:gd name="T15" fmla="*/ 5 h 52"/>
                <a:gd name="T16" fmla="*/ 42 w 113"/>
                <a:gd name="T17" fmla="*/ 13 h 52"/>
                <a:gd name="T18" fmla="*/ 36 w 113"/>
                <a:gd name="T19" fmla="*/ 16 h 52"/>
                <a:gd name="T20" fmla="*/ 36 w 113"/>
                <a:gd name="T21" fmla="*/ 5 h 52"/>
                <a:gd name="T22" fmla="*/ 25 w 113"/>
                <a:gd name="T23" fmla="*/ 24 h 52"/>
                <a:gd name="T24" fmla="*/ 58 w 113"/>
                <a:gd name="T25" fmla="*/ 45 h 52"/>
                <a:gd name="T26" fmla="*/ 105 w 113"/>
                <a:gd name="T27" fmla="*/ 30 h 52"/>
                <a:gd name="T28" fmla="*/ 111 w 113"/>
                <a:gd name="T29" fmla="*/ 26 h 52"/>
                <a:gd name="T30" fmla="*/ 113 w 113"/>
                <a:gd name="T31" fmla="*/ 26 h 52"/>
                <a:gd name="T32" fmla="*/ 50 w 113"/>
                <a:gd name="T33" fmla="*/ 47 h 52"/>
                <a:gd name="T34" fmla="*/ 32 w 113"/>
                <a:gd name="T35" fmla="*/ 39 h 52"/>
                <a:gd name="T36" fmla="*/ 12 w 113"/>
                <a:gd name="T37" fmla="*/ 3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13" h="52">
                  <a:moveTo>
                    <a:pt x="12" y="34"/>
                  </a:moveTo>
                  <a:cubicBezTo>
                    <a:pt x="10" y="36"/>
                    <a:pt x="8" y="39"/>
                    <a:pt x="5" y="40"/>
                  </a:cubicBezTo>
                  <a:cubicBezTo>
                    <a:pt x="4" y="41"/>
                    <a:pt x="0" y="36"/>
                    <a:pt x="0" y="36"/>
                  </a:cubicBezTo>
                  <a:cubicBezTo>
                    <a:pt x="2" y="33"/>
                    <a:pt x="4" y="28"/>
                    <a:pt x="7" y="28"/>
                  </a:cubicBezTo>
                  <a:cubicBezTo>
                    <a:pt x="12" y="27"/>
                    <a:pt x="17" y="29"/>
                    <a:pt x="23" y="30"/>
                  </a:cubicBezTo>
                  <a:cubicBezTo>
                    <a:pt x="22" y="27"/>
                    <a:pt x="21" y="23"/>
                    <a:pt x="21" y="19"/>
                  </a:cubicBezTo>
                  <a:cubicBezTo>
                    <a:pt x="20" y="10"/>
                    <a:pt x="25" y="4"/>
                    <a:pt x="34" y="2"/>
                  </a:cubicBezTo>
                  <a:cubicBezTo>
                    <a:pt x="39" y="0"/>
                    <a:pt x="42" y="2"/>
                    <a:pt x="45" y="5"/>
                  </a:cubicBezTo>
                  <a:cubicBezTo>
                    <a:pt x="48" y="9"/>
                    <a:pt x="47" y="12"/>
                    <a:pt x="42" y="13"/>
                  </a:cubicBezTo>
                  <a:cubicBezTo>
                    <a:pt x="40" y="13"/>
                    <a:pt x="38" y="15"/>
                    <a:pt x="36" y="16"/>
                  </a:cubicBezTo>
                  <a:cubicBezTo>
                    <a:pt x="36" y="13"/>
                    <a:pt x="36" y="9"/>
                    <a:pt x="36" y="5"/>
                  </a:cubicBezTo>
                  <a:cubicBezTo>
                    <a:pt x="26" y="6"/>
                    <a:pt x="21" y="15"/>
                    <a:pt x="25" y="24"/>
                  </a:cubicBezTo>
                  <a:cubicBezTo>
                    <a:pt x="31" y="39"/>
                    <a:pt x="43" y="44"/>
                    <a:pt x="58" y="45"/>
                  </a:cubicBezTo>
                  <a:cubicBezTo>
                    <a:pt x="75" y="46"/>
                    <a:pt x="90" y="38"/>
                    <a:pt x="105" y="30"/>
                  </a:cubicBezTo>
                  <a:cubicBezTo>
                    <a:pt x="107" y="28"/>
                    <a:pt x="109" y="27"/>
                    <a:pt x="111" y="26"/>
                  </a:cubicBezTo>
                  <a:cubicBezTo>
                    <a:pt x="111" y="26"/>
                    <a:pt x="112" y="26"/>
                    <a:pt x="113" y="26"/>
                  </a:cubicBezTo>
                  <a:cubicBezTo>
                    <a:pt x="94" y="39"/>
                    <a:pt x="75" y="52"/>
                    <a:pt x="50" y="47"/>
                  </a:cubicBezTo>
                  <a:cubicBezTo>
                    <a:pt x="44" y="45"/>
                    <a:pt x="38" y="42"/>
                    <a:pt x="32" y="39"/>
                  </a:cubicBezTo>
                  <a:cubicBezTo>
                    <a:pt x="25" y="35"/>
                    <a:pt x="19" y="31"/>
                    <a:pt x="12" y="3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" name="Freeform 14"/>
            <p:cNvSpPr>
              <a:spLocks/>
            </p:cNvSpPr>
            <p:nvPr/>
          </p:nvSpPr>
          <p:spPr bwMode="auto">
            <a:xfrm>
              <a:off x="5357813" y="5381625"/>
              <a:ext cx="195262" cy="198438"/>
            </a:xfrm>
            <a:custGeom>
              <a:avLst/>
              <a:gdLst>
                <a:gd name="T0" fmla="*/ 47 w 52"/>
                <a:gd name="T1" fmla="*/ 0 h 52"/>
                <a:gd name="T2" fmla="*/ 47 w 52"/>
                <a:gd name="T3" fmla="*/ 6 h 52"/>
                <a:gd name="T4" fmla="*/ 45 w 52"/>
                <a:gd name="T5" fmla="*/ 7 h 52"/>
                <a:gd name="T6" fmla="*/ 47 w 52"/>
                <a:gd name="T7" fmla="*/ 11 h 52"/>
                <a:gd name="T8" fmla="*/ 36 w 52"/>
                <a:gd name="T9" fmla="*/ 13 h 52"/>
                <a:gd name="T10" fmla="*/ 39 w 52"/>
                <a:gd name="T11" fmla="*/ 17 h 52"/>
                <a:gd name="T12" fmla="*/ 35 w 52"/>
                <a:gd name="T13" fmla="*/ 18 h 52"/>
                <a:gd name="T14" fmla="*/ 20 w 52"/>
                <a:gd name="T15" fmla="*/ 28 h 52"/>
                <a:gd name="T16" fmla="*/ 14 w 52"/>
                <a:gd name="T17" fmla="*/ 42 h 52"/>
                <a:gd name="T18" fmla="*/ 25 w 52"/>
                <a:gd name="T19" fmla="*/ 36 h 52"/>
                <a:gd name="T20" fmla="*/ 42 w 52"/>
                <a:gd name="T21" fmla="*/ 34 h 52"/>
                <a:gd name="T22" fmla="*/ 49 w 52"/>
                <a:gd name="T23" fmla="*/ 47 h 52"/>
                <a:gd name="T24" fmla="*/ 41 w 52"/>
                <a:gd name="T25" fmla="*/ 52 h 52"/>
                <a:gd name="T26" fmla="*/ 35 w 52"/>
                <a:gd name="T27" fmla="*/ 48 h 52"/>
                <a:gd name="T28" fmla="*/ 36 w 52"/>
                <a:gd name="T29" fmla="*/ 46 h 52"/>
                <a:gd name="T30" fmla="*/ 39 w 52"/>
                <a:gd name="T31" fmla="*/ 46 h 52"/>
                <a:gd name="T32" fmla="*/ 44 w 52"/>
                <a:gd name="T33" fmla="*/ 46 h 52"/>
                <a:gd name="T34" fmla="*/ 42 w 52"/>
                <a:gd name="T35" fmla="*/ 39 h 52"/>
                <a:gd name="T36" fmla="*/ 32 w 52"/>
                <a:gd name="T37" fmla="*/ 38 h 52"/>
                <a:gd name="T38" fmla="*/ 8 w 52"/>
                <a:gd name="T39" fmla="*/ 49 h 52"/>
                <a:gd name="T40" fmla="*/ 0 w 52"/>
                <a:gd name="T41" fmla="*/ 51 h 52"/>
                <a:gd name="T42" fmla="*/ 14 w 52"/>
                <a:gd name="T43" fmla="*/ 4 h 52"/>
                <a:gd name="T44" fmla="*/ 22 w 52"/>
                <a:gd name="T45" fmla="*/ 16 h 52"/>
                <a:gd name="T46" fmla="*/ 43 w 52"/>
                <a:gd name="T47" fmla="*/ 0 h 52"/>
                <a:gd name="T48" fmla="*/ 47 w 52"/>
                <a:gd name="T49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2" h="52">
                  <a:moveTo>
                    <a:pt x="47" y="0"/>
                  </a:moveTo>
                  <a:cubicBezTo>
                    <a:pt x="47" y="1"/>
                    <a:pt x="47" y="3"/>
                    <a:pt x="47" y="6"/>
                  </a:cubicBezTo>
                  <a:cubicBezTo>
                    <a:pt x="47" y="5"/>
                    <a:pt x="46" y="6"/>
                    <a:pt x="45" y="7"/>
                  </a:cubicBezTo>
                  <a:cubicBezTo>
                    <a:pt x="46" y="8"/>
                    <a:pt x="46" y="9"/>
                    <a:pt x="47" y="11"/>
                  </a:cubicBezTo>
                  <a:cubicBezTo>
                    <a:pt x="44" y="12"/>
                    <a:pt x="40" y="12"/>
                    <a:pt x="36" y="13"/>
                  </a:cubicBezTo>
                  <a:cubicBezTo>
                    <a:pt x="37" y="15"/>
                    <a:pt x="38" y="16"/>
                    <a:pt x="39" y="17"/>
                  </a:cubicBezTo>
                  <a:cubicBezTo>
                    <a:pt x="37" y="17"/>
                    <a:pt x="36" y="18"/>
                    <a:pt x="35" y="18"/>
                  </a:cubicBezTo>
                  <a:cubicBezTo>
                    <a:pt x="27" y="17"/>
                    <a:pt x="22" y="19"/>
                    <a:pt x="20" y="28"/>
                  </a:cubicBezTo>
                  <a:cubicBezTo>
                    <a:pt x="20" y="32"/>
                    <a:pt x="17" y="36"/>
                    <a:pt x="14" y="42"/>
                  </a:cubicBezTo>
                  <a:cubicBezTo>
                    <a:pt x="18" y="39"/>
                    <a:pt x="21" y="37"/>
                    <a:pt x="25" y="36"/>
                  </a:cubicBezTo>
                  <a:cubicBezTo>
                    <a:pt x="30" y="35"/>
                    <a:pt x="37" y="33"/>
                    <a:pt x="42" y="34"/>
                  </a:cubicBezTo>
                  <a:cubicBezTo>
                    <a:pt x="48" y="35"/>
                    <a:pt x="52" y="42"/>
                    <a:pt x="49" y="47"/>
                  </a:cubicBezTo>
                  <a:cubicBezTo>
                    <a:pt x="48" y="50"/>
                    <a:pt x="44" y="51"/>
                    <a:pt x="41" y="52"/>
                  </a:cubicBezTo>
                  <a:cubicBezTo>
                    <a:pt x="39" y="52"/>
                    <a:pt x="37" y="49"/>
                    <a:pt x="35" y="48"/>
                  </a:cubicBezTo>
                  <a:cubicBezTo>
                    <a:pt x="35" y="47"/>
                    <a:pt x="36" y="47"/>
                    <a:pt x="36" y="46"/>
                  </a:cubicBezTo>
                  <a:cubicBezTo>
                    <a:pt x="37" y="46"/>
                    <a:pt x="38" y="46"/>
                    <a:pt x="39" y="46"/>
                  </a:cubicBezTo>
                  <a:cubicBezTo>
                    <a:pt x="41" y="46"/>
                    <a:pt x="42" y="46"/>
                    <a:pt x="44" y="46"/>
                  </a:cubicBezTo>
                  <a:cubicBezTo>
                    <a:pt x="44" y="44"/>
                    <a:pt x="44" y="40"/>
                    <a:pt x="42" y="39"/>
                  </a:cubicBezTo>
                  <a:cubicBezTo>
                    <a:pt x="39" y="38"/>
                    <a:pt x="35" y="37"/>
                    <a:pt x="32" y="38"/>
                  </a:cubicBezTo>
                  <a:cubicBezTo>
                    <a:pt x="24" y="41"/>
                    <a:pt x="16" y="45"/>
                    <a:pt x="8" y="49"/>
                  </a:cubicBezTo>
                  <a:cubicBezTo>
                    <a:pt x="6" y="50"/>
                    <a:pt x="3" y="51"/>
                    <a:pt x="0" y="51"/>
                  </a:cubicBezTo>
                  <a:cubicBezTo>
                    <a:pt x="15" y="38"/>
                    <a:pt x="25" y="24"/>
                    <a:pt x="14" y="4"/>
                  </a:cubicBezTo>
                  <a:cubicBezTo>
                    <a:pt x="17" y="8"/>
                    <a:pt x="19" y="12"/>
                    <a:pt x="22" y="16"/>
                  </a:cubicBezTo>
                  <a:cubicBezTo>
                    <a:pt x="29" y="11"/>
                    <a:pt x="36" y="5"/>
                    <a:pt x="43" y="0"/>
                  </a:cubicBezTo>
                  <a:cubicBezTo>
                    <a:pt x="44" y="0"/>
                    <a:pt x="45" y="0"/>
                    <a:pt x="4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" name="Freeform 15"/>
            <p:cNvSpPr>
              <a:spLocks/>
            </p:cNvSpPr>
            <p:nvPr/>
          </p:nvSpPr>
          <p:spPr bwMode="auto">
            <a:xfrm>
              <a:off x="3089275" y="5381625"/>
              <a:ext cx="206375" cy="206375"/>
            </a:xfrm>
            <a:custGeom>
              <a:avLst/>
              <a:gdLst>
                <a:gd name="T0" fmla="*/ 12 w 55"/>
                <a:gd name="T1" fmla="*/ 0 h 54"/>
                <a:gd name="T2" fmla="*/ 30 w 55"/>
                <a:gd name="T3" fmla="*/ 17 h 54"/>
                <a:gd name="T4" fmla="*/ 37 w 55"/>
                <a:gd name="T5" fmla="*/ 6 h 54"/>
                <a:gd name="T6" fmla="*/ 39 w 55"/>
                <a:gd name="T7" fmla="*/ 27 h 54"/>
                <a:gd name="T8" fmla="*/ 35 w 55"/>
                <a:gd name="T9" fmla="*/ 24 h 54"/>
                <a:gd name="T10" fmla="*/ 55 w 55"/>
                <a:gd name="T11" fmla="*/ 52 h 54"/>
                <a:gd name="T12" fmla="*/ 54 w 55"/>
                <a:gd name="T13" fmla="*/ 54 h 54"/>
                <a:gd name="T14" fmla="*/ 47 w 55"/>
                <a:gd name="T15" fmla="*/ 51 h 54"/>
                <a:gd name="T16" fmla="*/ 26 w 55"/>
                <a:gd name="T17" fmla="*/ 40 h 54"/>
                <a:gd name="T18" fmla="*/ 12 w 55"/>
                <a:gd name="T19" fmla="*/ 38 h 54"/>
                <a:gd name="T20" fmla="*/ 8 w 55"/>
                <a:gd name="T21" fmla="*/ 45 h 54"/>
                <a:gd name="T22" fmla="*/ 15 w 55"/>
                <a:gd name="T23" fmla="*/ 46 h 54"/>
                <a:gd name="T24" fmla="*/ 18 w 55"/>
                <a:gd name="T25" fmla="*/ 48 h 54"/>
                <a:gd name="T26" fmla="*/ 12 w 55"/>
                <a:gd name="T27" fmla="*/ 52 h 54"/>
                <a:gd name="T28" fmla="*/ 3 w 55"/>
                <a:gd name="T29" fmla="*/ 46 h 54"/>
                <a:gd name="T30" fmla="*/ 18 w 55"/>
                <a:gd name="T31" fmla="*/ 33 h 54"/>
                <a:gd name="T32" fmla="*/ 34 w 55"/>
                <a:gd name="T33" fmla="*/ 39 h 54"/>
                <a:gd name="T34" fmla="*/ 39 w 55"/>
                <a:gd name="T35" fmla="*/ 42 h 54"/>
                <a:gd name="T36" fmla="*/ 30 w 55"/>
                <a:gd name="T37" fmla="*/ 22 h 54"/>
                <a:gd name="T38" fmla="*/ 25 w 55"/>
                <a:gd name="T39" fmla="*/ 18 h 54"/>
                <a:gd name="T40" fmla="*/ 13 w 55"/>
                <a:gd name="T41" fmla="*/ 18 h 54"/>
                <a:gd name="T42" fmla="*/ 16 w 55"/>
                <a:gd name="T43" fmla="*/ 14 h 54"/>
                <a:gd name="T44" fmla="*/ 7 w 55"/>
                <a:gd name="T45" fmla="*/ 11 h 54"/>
                <a:gd name="T46" fmla="*/ 5 w 55"/>
                <a:gd name="T47" fmla="*/ 4 h 54"/>
                <a:gd name="T48" fmla="*/ 10 w 55"/>
                <a:gd name="T49" fmla="*/ 1 h 54"/>
                <a:gd name="T50" fmla="*/ 12 w 55"/>
                <a:gd name="T51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55" h="54">
                  <a:moveTo>
                    <a:pt x="12" y="0"/>
                  </a:moveTo>
                  <a:cubicBezTo>
                    <a:pt x="18" y="5"/>
                    <a:pt x="24" y="11"/>
                    <a:pt x="30" y="17"/>
                  </a:cubicBezTo>
                  <a:cubicBezTo>
                    <a:pt x="32" y="13"/>
                    <a:pt x="34" y="10"/>
                    <a:pt x="37" y="6"/>
                  </a:cubicBezTo>
                  <a:cubicBezTo>
                    <a:pt x="35" y="13"/>
                    <a:pt x="29" y="21"/>
                    <a:pt x="39" y="27"/>
                  </a:cubicBezTo>
                  <a:cubicBezTo>
                    <a:pt x="38" y="26"/>
                    <a:pt x="37" y="25"/>
                    <a:pt x="35" y="24"/>
                  </a:cubicBezTo>
                  <a:cubicBezTo>
                    <a:pt x="36" y="38"/>
                    <a:pt x="46" y="45"/>
                    <a:pt x="55" y="52"/>
                  </a:cubicBezTo>
                  <a:cubicBezTo>
                    <a:pt x="55" y="52"/>
                    <a:pt x="55" y="53"/>
                    <a:pt x="54" y="54"/>
                  </a:cubicBezTo>
                  <a:cubicBezTo>
                    <a:pt x="52" y="53"/>
                    <a:pt x="50" y="52"/>
                    <a:pt x="47" y="51"/>
                  </a:cubicBezTo>
                  <a:cubicBezTo>
                    <a:pt x="40" y="47"/>
                    <a:pt x="34" y="43"/>
                    <a:pt x="26" y="40"/>
                  </a:cubicBezTo>
                  <a:cubicBezTo>
                    <a:pt x="22" y="38"/>
                    <a:pt x="16" y="38"/>
                    <a:pt x="12" y="38"/>
                  </a:cubicBezTo>
                  <a:cubicBezTo>
                    <a:pt x="10" y="39"/>
                    <a:pt x="9" y="43"/>
                    <a:pt x="8" y="45"/>
                  </a:cubicBezTo>
                  <a:cubicBezTo>
                    <a:pt x="10" y="46"/>
                    <a:pt x="12" y="46"/>
                    <a:pt x="15" y="46"/>
                  </a:cubicBezTo>
                  <a:cubicBezTo>
                    <a:pt x="15" y="46"/>
                    <a:pt x="16" y="46"/>
                    <a:pt x="18" y="48"/>
                  </a:cubicBezTo>
                  <a:cubicBezTo>
                    <a:pt x="16" y="49"/>
                    <a:pt x="13" y="52"/>
                    <a:pt x="12" y="52"/>
                  </a:cubicBezTo>
                  <a:cubicBezTo>
                    <a:pt x="9" y="51"/>
                    <a:pt x="5" y="49"/>
                    <a:pt x="3" y="46"/>
                  </a:cubicBezTo>
                  <a:cubicBezTo>
                    <a:pt x="0" y="39"/>
                    <a:pt x="9" y="31"/>
                    <a:pt x="18" y="33"/>
                  </a:cubicBezTo>
                  <a:cubicBezTo>
                    <a:pt x="23" y="34"/>
                    <a:pt x="29" y="37"/>
                    <a:pt x="34" y="39"/>
                  </a:cubicBezTo>
                  <a:cubicBezTo>
                    <a:pt x="36" y="40"/>
                    <a:pt x="38" y="42"/>
                    <a:pt x="39" y="42"/>
                  </a:cubicBezTo>
                  <a:cubicBezTo>
                    <a:pt x="36" y="36"/>
                    <a:pt x="34" y="29"/>
                    <a:pt x="30" y="22"/>
                  </a:cubicBezTo>
                  <a:cubicBezTo>
                    <a:pt x="30" y="20"/>
                    <a:pt x="27" y="18"/>
                    <a:pt x="25" y="18"/>
                  </a:cubicBezTo>
                  <a:cubicBezTo>
                    <a:pt x="22" y="18"/>
                    <a:pt x="18" y="18"/>
                    <a:pt x="13" y="18"/>
                  </a:cubicBezTo>
                  <a:cubicBezTo>
                    <a:pt x="14" y="16"/>
                    <a:pt x="15" y="15"/>
                    <a:pt x="16" y="14"/>
                  </a:cubicBezTo>
                  <a:cubicBezTo>
                    <a:pt x="13" y="13"/>
                    <a:pt x="10" y="12"/>
                    <a:pt x="7" y="11"/>
                  </a:cubicBezTo>
                  <a:cubicBezTo>
                    <a:pt x="7" y="9"/>
                    <a:pt x="6" y="7"/>
                    <a:pt x="5" y="4"/>
                  </a:cubicBezTo>
                  <a:cubicBezTo>
                    <a:pt x="6" y="3"/>
                    <a:pt x="8" y="2"/>
                    <a:pt x="10" y="1"/>
                  </a:cubicBezTo>
                  <a:cubicBezTo>
                    <a:pt x="11" y="1"/>
                    <a:pt x="11" y="0"/>
                    <a:pt x="1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" name="Freeform 16"/>
            <p:cNvSpPr>
              <a:spLocks/>
            </p:cNvSpPr>
            <p:nvPr/>
          </p:nvSpPr>
          <p:spPr bwMode="auto">
            <a:xfrm>
              <a:off x="3103563" y="5959475"/>
              <a:ext cx="230187" cy="111125"/>
            </a:xfrm>
            <a:custGeom>
              <a:avLst/>
              <a:gdLst>
                <a:gd name="T0" fmla="*/ 5 w 61"/>
                <a:gd name="T1" fmla="*/ 1 h 29"/>
                <a:gd name="T2" fmla="*/ 6 w 61"/>
                <a:gd name="T3" fmla="*/ 2 h 29"/>
                <a:gd name="T4" fmla="*/ 25 w 61"/>
                <a:gd name="T5" fmla="*/ 6 h 29"/>
                <a:gd name="T6" fmla="*/ 49 w 61"/>
                <a:gd name="T7" fmla="*/ 7 h 29"/>
                <a:gd name="T8" fmla="*/ 61 w 61"/>
                <a:gd name="T9" fmla="*/ 11 h 29"/>
                <a:gd name="T10" fmla="*/ 47 w 61"/>
                <a:gd name="T11" fmla="*/ 17 h 29"/>
                <a:gd name="T12" fmla="*/ 49 w 61"/>
                <a:gd name="T13" fmla="*/ 19 h 29"/>
                <a:gd name="T14" fmla="*/ 48 w 61"/>
                <a:gd name="T15" fmla="*/ 21 h 29"/>
                <a:gd name="T16" fmla="*/ 38 w 61"/>
                <a:gd name="T17" fmla="*/ 18 h 29"/>
                <a:gd name="T18" fmla="*/ 25 w 61"/>
                <a:gd name="T19" fmla="*/ 25 h 29"/>
                <a:gd name="T20" fmla="*/ 30 w 61"/>
                <a:gd name="T21" fmla="*/ 20 h 29"/>
                <a:gd name="T22" fmla="*/ 23 w 61"/>
                <a:gd name="T23" fmla="*/ 15 h 29"/>
                <a:gd name="T24" fmla="*/ 0 w 61"/>
                <a:gd name="T25" fmla="*/ 0 h 29"/>
                <a:gd name="T26" fmla="*/ 5 w 61"/>
                <a:gd name="T27" fmla="*/ 1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1" h="29">
                  <a:moveTo>
                    <a:pt x="5" y="1"/>
                  </a:moveTo>
                  <a:cubicBezTo>
                    <a:pt x="5" y="1"/>
                    <a:pt x="6" y="2"/>
                    <a:pt x="6" y="2"/>
                  </a:cubicBezTo>
                  <a:cubicBezTo>
                    <a:pt x="13" y="3"/>
                    <a:pt x="19" y="6"/>
                    <a:pt x="25" y="6"/>
                  </a:cubicBezTo>
                  <a:cubicBezTo>
                    <a:pt x="34" y="5"/>
                    <a:pt x="41" y="4"/>
                    <a:pt x="49" y="7"/>
                  </a:cubicBezTo>
                  <a:cubicBezTo>
                    <a:pt x="53" y="8"/>
                    <a:pt x="56" y="9"/>
                    <a:pt x="61" y="11"/>
                  </a:cubicBezTo>
                  <a:cubicBezTo>
                    <a:pt x="56" y="13"/>
                    <a:pt x="51" y="15"/>
                    <a:pt x="47" y="17"/>
                  </a:cubicBezTo>
                  <a:cubicBezTo>
                    <a:pt x="47" y="17"/>
                    <a:pt x="48" y="18"/>
                    <a:pt x="49" y="19"/>
                  </a:cubicBezTo>
                  <a:cubicBezTo>
                    <a:pt x="49" y="20"/>
                    <a:pt x="48" y="20"/>
                    <a:pt x="48" y="21"/>
                  </a:cubicBezTo>
                  <a:cubicBezTo>
                    <a:pt x="45" y="20"/>
                    <a:pt x="41" y="19"/>
                    <a:pt x="38" y="18"/>
                  </a:cubicBezTo>
                  <a:cubicBezTo>
                    <a:pt x="34" y="28"/>
                    <a:pt x="32" y="29"/>
                    <a:pt x="25" y="25"/>
                  </a:cubicBezTo>
                  <a:cubicBezTo>
                    <a:pt x="26" y="24"/>
                    <a:pt x="28" y="22"/>
                    <a:pt x="30" y="20"/>
                  </a:cubicBezTo>
                  <a:cubicBezTo>
                    <a:pt x="27" y="18"/>
                    <a:pt x="26" y="16"/>
                    <a:pt x="23" y="15"/>
                  </a:cubicBezTo>
                  <a:cubicBezTo>
                    <a:pt x="9" y="10"/>
                    <a:pt x="6" y="9"/>
                    <a:pt x="0" y="0"/>
                  </a:cubicBezTo>
                  <a:cubicBezTo>
                    <a:pt x="2" y="0"/>
                    <a:pt x="3" y="1"/>
                    <a:pt x="5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" name="Freeform 17"/>
            <p:cNvSpPr>
              <a:spLocks/>
            </p:cNvSpPr>
            <p:nvPr/>
          </p:nvSpPr>
          <p:spPr bwMode="auto">
            <a:xfrm>
              <a:off x="5311775" y="5964238"/>
              <a:ext cx="222250" cy="106363"/>
            </a:xfrm>
            <a:custGeom>
              <a:avLst/>
              <a:gdLst>
                <a:gd name="T0" fmla="*/ 54 w 59"/>
                <a:gd name="T1" fmla="*/ 1 h 28"/>
                <a:gd name="T2" fmla="*/ 59 w 59"/>
                <a:gd name="T3" fmla="*/ 0 h 28"/>
                <a:gd name="T4" fmla="*/ 44 w 59"/>
                <a:gd name="T5" fmla="*/ 12 h 28"/>
                <a:gd name="T6" fmla="*/ 37 w 59"/>
                <a:gd name="T7" fmla="*/ 14 h 28"/>
                <a:gd name="T8" fmla="*/ 31 w 59"/>
                <a:gd name="T9" fmla="*/ 19 h 28"/>
                <a:gd name="T10" fmla="*/ 36 w 59"/>
                <a:gd name="T11" fmla="*/ 24 h 28"/>
                <a:gd name="T12" fmla="*/ 23 w 59"/>
                <a:gd name="T13" fmla="*/ 17 h 28"/>
                <a:gd name="T14" fmla="*/ 12 w 59"/>
                <a:gd name="T15" fmla="*/ 20 h 28"/>
                <a:gd name="T16" fmla="*/ 11 w 59"/>
                <a:gd name="T17" fmla="*/ 18 h 28"/>
                <a:gd name="T18" fmla="*/ 15 w 59"/>
                <a:gd name="T19" fmla="*/ 16 h 28"/>
                <a:gd name="T20" fmla="*/ 0 w 59"/>
                <a:gd name="T21" fmla="*/ 10 h 28"/>
                <a:gd name="T22" fmla="*/ 1 w 59"/>
                <a:gd name="T23" fmla="*/ 8 h 28"/>
                <a:gd name="T24" fmla="*/ 38 w 59"/>
                <a:gd name="T25" fmla="*/ 5 h 28"/>
                <a:gd name="T26" fmla="*/ 54 w 59"/>
                <a:gd name="T27" fmla="*/ 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9" h="28">
                  <a:moveTo>
                    <a:pt x="54" y="1"/>
                  </a:moveTo>
                  <a:cubicBezTo>
                    <a:pt x="56" y="1"/>
                    <a:pt x="58" y="0"/>
                    <a:pt x="59" y="0"/>
                  </a:cubicBezTo>
                  <a:cubicBezTo>
                    <a:pt x="57" y="7"/>
                    <a:pt x="50" y="9"/>
                    <a:pt x="44" y="12"/>
                  </a:cubicBezTo>
                  <a:cubicBezTo>
                    <a:pt x="42" y="13"/>
                    <a:pt x="39" y="13"/>
                    <a:pt x="37" y="14"/>
                  </a:cubicBezTo>
                  <a:cubicBezTo>
                    <a:pt x="35" y="15"/>
                    <a:pt x="33" y="18"/>
                    <a:pt x="31" y="19"/>
                  </a:cubicBezTo>
                  <a:cubicBezTo>
                    <a:pt x="33" y="21"/>
                    <a:pt x="34" y="23"/>
                    <a:pt x="36" y="24"/>
                  </a:cubicBezTo>
                  <a:cubicBezTo>
                    <a:pt x="29" y="28"/>
                    <a:pt x="26" y="27"/>
                    <a:pt x="23" y="17"/>
                  </a:cubicBezTo>
                  <a:cubicBezTo>
                    <a:pt x="20" y="18"/>
                    <a:pt x="16" y="19"/>
                    <a:pt x="12" y="20"/>
                  </a:cubicBezTo>
                  <a:cubicBezTo>
                    <a:pt x="12" y="19"/>
                    <a:pt x="11" y="18"/>
                    <a:pt x="11" y="18"/>
                  </a:cubicBezTo>
                  <a:cubicBezTo>
                    <a:pt x="12" y="17"/>
                    <a:pt x="14" y="17"/>
                    <a:pt x="15" y="16"/>
                  </a:cubicBezTo>
                  <a:cubicBezTo>
                    <a:pt x="10" y="14"/>
                    <a:pt x="5" y="12"/>
                    <a:pt x="0" y="10"/>
                  </a:cubicBezTo>
                  <a:cubicBezTo>
                    <a:pt x="0" y="9"/>
                    <a:pt x="1" y="9"/>
                    <a:pt x="1" y="8"/>
                  </a:cubicBezTo>
                  <a:cubicBezTo>
                    <a:pt x="13" y="7"/>
                    <a:pt x="25" y="1"/>
                    <a:pt x="38" y="5"/>
                  </a:cubicBezTo>
                  <a:cubicBezTo>
                    <a:pt x="43" y="7"/>
                    <a:pt x="49" y="3"/>
                    <a:pt x="5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7" name="Freeform 18"/>
            <p:cNvSpPr>
              <a:spLocks/>
            </p:cNvSpPr>
            <p:nvPr/>
          </p:nvSpPr>
          <p:spPr bwMode="auto">
            <a:xfrm>
              <a:off x="5429250" y="5664200"/>
              <a:ext cx="293687" cy="196850"/>
            </a:xfrm>
            <a:custGeom>
              <a:avLst/>
              <a:gdLst>
                <a:gd name="T0" fmla="*/ 0 w 78"/>
                <a:gd name="T1" fmla="*/ 0 h 52"/>
                <a:gd name="T2" fmla="*/ 62 w 78"/>
                <a:gd name="T3" fmla="*/ 43 h 52"/>
                <a:gd name="T4" fmla="*/ 65 w 78"/>
                <a:gd name="T5" fmla="*/ 42 h 52"/>
                <a:gd name="T6" fmla="*/ 73 w 78"/>
                <a:gd name="T7" fmla="*/ 36 h 52"/>
                <a:gd name="T8" fmla="*/ 77 w 78"/>
                <a:gd name="T9" fmla="*/ 44 h 52"/>
                <a:gd name="T10" fmla="*/ 69 w 78"/>
                <a:gd name="T11" fmla="*/ 51 h 52"/>
                <a:gd name="T12" fmla="*/ 51 w 78"/>
                <a:gd name="T13" fmla="*/ 38 h 52"/>
                <a:gd name="T14" fmla="*/ 33 w 78"/>
                <a:gd name="T15" fmla="*/ 18 h 52"/>
                <a:gd name="T16" fmla="*/ 0 w 78"/>
                <a:gd name="T17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8" h="52">
                  <a:moveTo>
                    <a:pt x="0" y="0"/>
                  </a:moveTo>
                  <a:cubicBezTo>
                    <a:pt x="27" y="3"/>
                    <a:pt x="46" y="22"/>
                    <a:pt x="62" y="43"/>
                  </a:cubicBezTo>
                  <a:cubicBezTo>
                    <a:pt x="64" y="43"/>
                    <a:pt x="64" y="43"/>
                    <a:pt x="65" y="42"/>
                  </a:cubicBezTo>
                  <a:cubicBezTo>
                    <a:pt x="67" y="40"/>
                    <a:pt x="70" y="38"/>
                    <a:pt x="73" y="36"/>
                  </a:cubicBezTo>
                  <a:cubicBezTo>
                    <a:pt x="75" y="39"/>
                    <a:pt x="78" y="43"/>
                    <a:pt x="77" y="44"/>
                  </a:cubicBezTo>
                  <a:cubicBezTo>
                    <a:pt x="76" y="47"/>
                    <a:pt x="72" y="51"/>
                    <a:pt x="69" y="51"/>
                  </a:cubicBezTo>
                  <a:cubicBezTo>
                    <a:pt x="60" y="52"/>
                    <a:pt x="56" y="44"/>
                    <a:pt x="51" y="38"/>
                  </a:cubicBezTo>
                  <a:cubicBezTo>
                    <a:pt x="45" y="31"/>
                    <a:pt x="40" y="23"/>
                    <a:pt x="33" y="18"/>
                  </a:cubicBezTo>
                  <a:cubicBezTo>
                    <a:pt x="22" y="10"/>
                    <a:pt x="10" y="5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8" name="Freeform 19"/>
            <p:cNvSpPr>
              <a:spLocks/>
            </p:cNvSpPr>
            <p:nvPr/>
          </p:nvSpPr>
          <p:spPr bwMode="auto">
            <a:xfrm>
              <a:off x="5715000" y="5645150"/>
              <a:ext cx="150812" cy="101600"/>
            </a:xfrm>
            <a:custGeom>
              <a:avLst/>
              <a:gdLst>
                <a:gd name="T0" fmla="*/ 39 w 40"/>
                <a:gd name="T1" fmla="*/ 10 h 27"/>
                <a:gd name="T2" fmla="*/ 0 w 40"/>
                <a:gd name="T3" fmla="*/ 22 h 27"/>
                <a:gd name="T4" fmla="*/ 9 w 40"/>
                <a:gd name="T5" fmla="*/ 19 h 27"/>
                <a:gd name="T6" fmla="*/ 8 w 40"/>
                <a:gd name="T7" fmla="*/ 18 h 27"/>
                <a:gd name="T8" fmla="*/ 0 w 40"/>
                <a:gd name="T9" fmla="*/ 19 h 27"/>
                <a:gd name="T10" fmla="*/ 10 w 40"/>
                <a:gd name="T11" fmla="*/ 6 h 27"/>
                <a:gd name="T12" fmla="*/ 27 w 40"/>
                <a:gd name="T13" fmla="*/ 4 h 27"/>
                <a:gd name="T14" fmla="*/ 40 w 40"/>
                <a:gd name="T15" fmla="*/ 7 h 27"/>
                <a:gd name="T16" fmla="*/ 39 w 40"/>
                <a:gd name="T17" fmla="*/ 1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0" h="27">
                  <a:moveTo>
                    <a:pt x="39" y="10"/>
                  </a:moveTo>
                  <a:cubicBezTo>
                    <a:pt x="26" y="11"/>
                    <a:pt x="17" y="27"/>
                    <a:pt x="0" y="22"/>
                  </a:cubicBezTo>
                  <a:cubicBezTo>
                    <a:pt x="3" y="21"/>
                    <a:pt x="6" y="20"/>
                    <a:pt x="9" y="19"/>
                  </a:cubicBezTo>
                  <a:cubicBezTo>
                    <a:pt x="9" y="19"/>
                    <a:pt x="9" y="19"/>
                    <a:pt x="8" y="18"/>
                  </a:cubicBezTo>
                  <a:cubicBezTo>
                    <a:pt x="6" y="19"/>
                    <a:pt x="3" y="19"/>
                    <a:pt x="0" y="19"/>
                  </a:cubicBezTo>
                  <a:cubicBezTo>
                    <a:pt x="3" y="15"/>
                    <a:pt x="7" y="10"/>
                    <a:pt x="10" y="6"/>
                  </a:cubicBezTo>
                  <a:cubicBezTo>
                    <a:pt x="15" y="0"/>
                    <a:pt x="20" y="0"/>
                    <a:pt x="27" y="4"/>
                  </a:cubicBezTo>
                  <a:cubicBezTo>
                    <a:pt x="31" y="6"/>
                    <a:pt x="35" y="6"/>
                    <a:pt x="40" y="7"/>
                  </a:cubicBezTo>
                  <a:cubicBezTo>
                    <a:pt x="40" y="8"/>
                    <a:pt x="39" y="9"/>
                    <a:pt x="39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9" name="Freeform 20"/>
            <p:cNvSpPr>
              <a:spLocks/>
            </p:cNvSpPr>
            <p:nvPr/>
          </p:nvSpPr>
          <p:spPr bwMode="auto">
            <a:xfrm>
              <a:off x="3506788" y="5689600"/>
              <a:ext cx="288925" cy="198438"/>
            </a:xfrm>
            <a:custGeom>
              <a:avLst/>
              <a:gdLst>
                <a:gd name="T0" fmla="*/ 77 w 77"/>
                <a:gd name="T1" fmla="*/ 2 h 52"/>
                <a:gd name="T2" fmla="*/ 52 w 77"/>
                <a:gd name="T3" fmla="*/ 8 h 52"/>
                <a:gd name="T4" fmla="*/ 23 w 77"/>
                <a:gd name="T5" fmla="*/ 18 h 52"/>
                <a:gd name="T6" fmla="*/ 13 w 77"/>
                <a:gd name="T7" fmla="*/ 28 h 52"/>
                <a:gd name="T8" fmla="*/ 13 w 77"/>
                <a:gd name="T9" fmla="*/ 46 h 52"/>
                <a:gd name="T10" fmla="*/ 18 w 77"/>
                <a:gd name="T11" fmla="*/ 52 h 52"/>
                <a:gd name="T12" fmla="*/ 5 w 77"/>
                <a:gd name="T13" fmla="*/ 30 h 52"/>
                <a:gd name="T14" fmla="*/ 27 w 77"/>
                <a:gd name="T15" fmla="*/ 11 h 52"/>
                <a:gd name="T16" fmla="*/ 51 w 77"/>
                <a:gd name="T17" fmla="*/ 5 h 52"/>
                <a:gd name="T18" fmla="*/ 77 w 77"/>
                <a:gd name="T19" fmla="*/ 0 h 52"/>
                <a:gd name="T20" fmla="*/ 77 w 77"/>
                <a:gd name="T21" fmla="*/ 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7" h="52">
                  <a:moveTo>
                    <a:pt x="77" y="2"/>
                  </a:moveTo>
                  <a:cubicBezTo>
                    <a:pt x="69" y="4"/>
                    <a:pt x="61" y="5"/>
                    <a:pt x="52" y="8"/>
                  </a:cubicBezTo>
                  <a:cubicBezTo>
                    <a:pt x="42" y="11"/>
                    <a:pt x="33" y="14"/>
                    <a:pt x="23" y="18"/>
                  </a:cubicBezTo>
                  <a:cubicBezTo>
                    <a:pt x="19" y="20"/>
                    <a:pt x="16" y="24"/>
                    <a:pt x="13" y="28"/>
                  </a:cubicBezTo>
                  <a:cubicBezTo>
                    <a:pt x="8" y="34"/>
                    <a:pt x="8" y="40"/>
                    <a:pt x="13" y="46"/>
                  </a:cubicBezTo>
                  <a:cubicBezTo>
                    <a:pt x="15" y="47"/>
                    <a:pt x="16" y="50"/>
                    <a:pt x="18" y="52"/>
                  </a:cubicBezTo>
                  <a:cubicBezTo>
                    <a:pt x="6" y="52"/>
                    <a:pt x="0" y="41"/>
                    <a:pt x="5" y="30"/>
                  </a:cubicBezTo>
                  <a:cubicBezTo>
                    <a:pt x="9" y="20"/>
                    <a:pt x="17" y="14"/>
                    <a:pt x="27" y="11"/>
                  </a:cubicBezTo>
                  <a:cubicBezTo>
                    <a:pt x="35" y="8"/>
                    <a:pt x="43" y="7"/>
                    <a:pt x="51" y="5"/>
                  </a:cubicBezTo>
                  <a:cubicBezTo>
                    <a:pt x="60" y="3"/>
                    <a:pt x="68" y="2"/>
                    <a:pt x="77" y="0"/>
                  </a:cubicBezTo>
                  <a:cubicBezTo>
                    <a:pt x="77" y="1"/>
                    <a:pt x="77" y="1"/>
                    <a:pt x="77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0" name="Freeform 21"/>
            <p:cNvSpPr>
              <a:spLocks/>
            </p:cNvSpPr>
            <p:nvPr/>
          </p:nvSpPr>
          <p:spPr bwMode="auto">
            <a:xfrm>
              <a:off x="2784475" y="5640388"/>
              <a:ext cx="157162" cy="95250"/>
            </a:xfrm>
            <a:custGeom>
              <a:avLst/>
              <a:gdLst>
                <a:gd name="T0" fmla="*/ 42 w 42"/>
                <a:gd name="T1" fmla="*/ 23 h 25"/>
                <a:gd name="T2" fmla="*/ 16 w 42"/>
                <a:gd name="T3" fmla="*/ 18 h 25"/>
                <a:gd name="T4" fmla="*/ 0 w 42"/>
                <a:gd name="T5" fmla="*/ 9 h 25"/>
                <a:gd name="T6" fmla="*/ 3 w 42"/>
                <a:gd name="T7" fmla="*/ 7 h 25"/>
                <a:gd name="T8" fmla="*/ 15 w 42"/>
                <a:gd name="T9" fmla="*/ 2 h 25"/>
                <a:gd name="T10" fmla="*/ 30 w 42"/>
                <a:gd name="T11" fmla="*/ 8 h 25"/>
                <a:gd name="T12" fmla="*/ 39 w 42"/>
                <a:gd name="T13" fmla="*/ 20 h 25"/>
                <a:gd name="T14" fmla="*/ 30 w 42"/>
                <a:gd name="T15" fmla="*/ 19 h 25"/>
                <a:gd name="T16" fmla="*/ 30 w 42"/>
                <a:gd name="T17" fmla="*/ 21 h 25"/>
                <a:gd name="T18" fmla="*/ 42 w 42"/>
                <a:gd name="T19" fmla="*/ 2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2" h="25">
                  <a:moveTo>
                    <a:pt x="42" y="23"/>
                  </a:moveTo>
                  <a:cubicBezTo>
                    <a:pt x="33" y="25"/>
                    <a:pt x="25" y="24"/>
                    <a:pt x="16" y="18"/>
                  </a:cubicBezTo>
                  <a:cubicBezTo>
                    <a:pt x="11" y="15"/>
                    <a:pt x="5" y="13"/>
                    <a:pt x="0" y="9"/>
                  </a:cubicBezTo>
                  <a:cubicBezTo>
                    <a:pt x="0" y="9"/>
                    <a:pt x="2" y="8"/>
                    <a:pt x="3" y="7"/>
                  </a:cubicBezTo>
                  <a:cubicBezTo>
                    <a:pt x="7" y="5"/>
                    <a:pt x="11" y="3"/>
                    <a:pt x="15" y="2"/>
                  </a:cubicBezTo>
                  <a:cubicBezTo>
                    <a:pt x="21" y="0"/>
                    <a:pt x="26" y="4"/>
                    <a:pt x="30" y="8"/>
                  </a:cubicBezTo>
                  <a:cubicBezTo>
                    <a:pt x="33" y="12"/>
                    <a:pt x="36" y="16"/>
                    <a:pt x="39" y="20"/>
                  </a:cubicBezTo>
                  <a:cubicBezTo>
                    <a:pt x="36" y="20"/>
                    <a:pt x="33" y="20"/>
                    <a:pt x="30" y="19"/>
                  </a:cubicBezTo>
                  <a:cubicBezTo>
                    <a:pt x="30" y="20"/>
                    <a:pt x="30" y="20"/>
                    <a:pt x="30" y="21"/>
                  </a:cubicBezTo>
                  <a:cubicBezTo>
                    <a:pt x="34" y="21"/>
                    <a:pt x="38" y="22"/>
                    <a:pt x="42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1" name="Freeform 22"/>
            <p:cNvSpPr>
              <a:spLocks/>
            </p:cNvSpPr>
            <p:nvPr/>
          </p:nvSpPr>
          <p:spPr bwMode="auto">
            <a:xfrm>
              <a:off x="4845050" y="5689600"/>
              <a:ext cx="293687" cy="201613"/>
            </a:xfrm>
            <a:custGeom>
              <a:avLst/>
              <a:gdLst>
                <a:gd name="T0" fmla="*/ 1 w 78"/>
                <a:gd name="T1" fmla="*/ 0 h 53"/>
                <a:gd name="T2" fmla="*/ 46 w 78"/>
                <a:gd name="T3" fmla="*/ 9 h 53"/>
                <a:gd name="T4" fmla="*/ 71 w 78"/>
                <a:gd name="T5" fmla="*/ 27 h 53"/>
                <a:gd name="T6" fmla="*/ 60 w 78"/>
                <a:gd name="T7" fmla="*/ 53 h 53"/>
                <a:gd name="T8" fmla="*/ 64 w 78"/>
                <a:gd name="T9" fmla="*/ 46 h 53"/>
                <a:gd name="T10" fmla="*/ 62 w 78"/>
                <a:gd name="T11" fmla="*/ 25 h 53"/>
                <a:gd name="T12" fmla="*/ 31 w 78"/>
                <a:gd name="T13" fmla="*/ 9 h 53"/>
                <a:gd name="T14" fmla="*/ 0 w 78"/>
                <a:gd name="T15" fmla="*/ 2 h 53"/>
                <a:gd name="T16" fmla="*/ 1 w 78"/>
                <a:gd name="T17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8" h="53">
                  <a:moveTo>
                    <a:pt x="1" y="0"/>
                  </a:moveTo>
                  <a:cubicBezTo>
                    <a:pt x="16" y="3"/>
                    <a:pt x="31" y="6"/>
                    <a:pt x="46" y="9"/>
                  </a:cubicBezTo>
                  <a:cubicBezTo>
                    <a:pt x="57" y="12"/>
                    <a:pt x="66" y="17"/>
                    <a:pt x="71" y="27"/>
                  </a:cubicBezTo>
                  <a:cubicBezTo>
                    <a:pt x="78" y="38"/>
                    <a:pt x="73" y="50"/>
                    <a:pt x="60" y="53"/>
                  </a:cubicBezTo>
                  <a:cubicBezTo>
                    <a:pt x="62" y="50"/>
                    <a:pt x="63" y="48"/>
                    <a:pt x="64" y="46"/>
                  </a:cubicBezTo>
                  <a:cubicBezTo>
                    <a:pt x="70" y="38"/>
                    <a:pt x="69" y="32"/>
                    <a:pt x="62" y="25"/>
                  </a:cubicBezTo>
                  <a:cubicBezTo>
                    <a:pt x="54" y="15"/>
                    <a:pt x="43" y="12"/>
                    <a:pt x="31" y="9"/>
                  </a:cubicBezTo>
                  <a:cubicBezTo>
                    <a:pt x="21" y="6"/>
                    <a:pt x="11" y="4"/>
                    <a:pt x="0" y="2"/>
                  </a:cubicBezTo>
                  <a:cubicBezTo>
                    <a:pt x="0" y="1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00" name="Freeform 23"/>
            <p:cNvSpPr>
              <a:spLocks/>
            </p:cNvSpPr>
            <p:nvPr/>
          </p:nvSpPr>
          <p:spPr bwMode="auto">
            <a:xfrm>
              <a:off x="3355975" y="5556250"/>
              <a:ext cx="142875" cy="84138"/>
            </a:xfrm>
            <a:custGeom>
              <a:avLst/>
              <a:gdLst>
                <a:gd name="T0" fmla="*/ 0 w 38"/>
                <a:gd name="T1" fmla="*/ 2 h 22"/>
                <a:gd name="T2" fmla="*/ 14 w 38"/>
                <a:gd name="T3" fmla="*/ 2 h 22"/>
                <a:gd name="T4" fmla="*/ 22 w 38"/>
                <a:gd name="T5" fmla="*/ 1 h 22"/>
                <a:gd name="T6" fmla="*/ 29 w 38"/>
                <a:gd name="T7" fmla="*/ 9 h 22"/>
                <a:gd name="T8" fmla="*/ 38 w 38"/>
                <a:gd name="T9" fmla="*/ 22 h 22"/>
                <a:gd name="T10" fmla="*/ 0 w 38"/>
                <a:gd name="T11" fmla="*/ 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8" h="22">
                  <a:moveTo>
                    <a:pt x="0" y="2"/>
                  </a:moveTo>
                  <a:cubicBezTo>
                    <a:pt x="6" y="2"/>
                    <a:pt x="11" y="2"/>
                    <a:pt x="14" y="2"/>
                  </a:cubicBezTo>
                  <a:cubicBezTo>
                    <a:pt x="18" y="1"/>
                    <a:pt x="21" y="0"/>
                    <a:pt x="22" y="1"/>
                  </a:cubicBezTo>
                  <a:cubicBezTo>
                    <a:pt x="25" y="3"/>
                    <a:pt x="27" y="6"/>
                    <a:pt x="29" y="9"/>
                  </a:cubicBezTo>
                  <a:cubicBezTo>
                    <a:pt x="32" y="13"/>
                    <a:pt x="35" y="18"/>
                    <a:pt x="38" y="22"/>
                  </a:cubicBezTo>
                  <a:cubicBezTo>
                    <a:pt x="23" y="21"/>
                    <a:pt x="9" y="17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01" name="Freeform 24"/>
            <p:cNvSpPr>
              <a:spLocks/>
            </p:cNvSpPr>
            <p:nvPr/>
          </p:nvSpPr>
          <p:spPr bwMode="auto">
            <a:xfrm>
              <a:off x="5143500" y="5549900"/>
              <a:ext cx="142875" cy="90488"/>
            </a:xfrm>
            <a:custGeom>
              <a:avLst/>
              <a:gdLst>
                <a:gd name="T0" fmla="*/ 38 w 38"/>
                <a:gd name="T1" fmla="*/ 4 h 24"/>
                <a:gd name="T2" fmla="*/ 0 w 38"/>
                <a:gd name="T3" fmla="*/ 24 h 24"/>
                <a:gd name="T4" fmla="*/ 19 w 38"/>
                <a:gd name="T5" fmla="*/ 3 h 24"/>
                <a:gd name="T6" fmla="*/ 38 w 38"/>
                <a:gd name="T7" fmla="*/ 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8" h="24">
                  <a:moveTo>
                    <a:pt x="38" y="4"/>
                  </a:moveTo>
                  <a:cubicBezTo>
                    <a:pt x="29" y="19"/>
                    <a:pt x="16" y="24"/>
                    <a:pt x="0" y="24"/>
                  </a:cubicBezTo>
                  <a:cubicBezTo>
                    <a:pt x="6" y="16"/>
                    <a:pt x="11" y="8"/>
                    <a:pt x="19" y="3"/>
                  </a:cubicBezTo>
                  <a:cubicBezTo>
                    <a:pt x="23" y="0"/>
                    <a:pt x="32" y="3"/>
                    <a:pt x="38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02" name="Freeform 25"/>
            <p:cNvSpPr>
              <a:spLocks/>
            </p:cNvSpPr>
            <p:nvPr/>
          </p:nvSpPr>
          <p:spPr bwMode="auto">
            <a:xfrm>
              <a:off x="3776663" y="6062663"/>
              <a:ext cx="161925" cy="71438"/>
            </a:xfrm>
            <a:custGeom>
              <a:avLst/>
              <a:gdLst>
                <a:gd name="T0" fmla="*/ 32 w 43"/>
                <a:gd name="T1" fmla="*/ 19 h 19"/>
                <a:gd name="T2" fmla="*/ 6 w 43"/>
                <a:gd name="T3" fmla="*/ 19 h 19"/>
                <a:gd name="T4" fmla="*/ 9 w 43"/>
                <a:gd name="T5" fmla="*/ 10 h 19"/>
                <a:gd name="T6" fmla="*/ 0 w 43"/>
                <a:gd name="T7" fmla="*/ 3 h 19"/>
                <a:gd name="T8" fmla="*/ 1 w 43"/>
                <a:gd name="T9" fmla="*/ 0 h 19"/>
                <a:gd name="T10" fmla="*/ 41 w 43"/>
                <a:gd name="T11" fmla="*/ 0 h 19"/>
                <a:gd name="T12" fmla="*/ 32 w 43"/>
                <a:gd name="T13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3" h="19">
                  <a:moveTo>
                    <a:pt x="32" y="19"/>
                  </a:moveTo>
                  <a:cubicBezTo>
                    <a:pt x="23" y="19"/>
                    <a:pt x="15" y="19"/>
                    <a:pt x="6" y="19"/>
                  </a:cubicBezTo>
                  <a:cubicBezTo>
                    <a:pt x="7" y="16"/>
                    <a:pt x="8" y="13"/>
                    <a:pt x="9" y="10"/>
                  </a:cubicBezTo>
                  <a:cubicBezTo>
                    <a:pt x="7" y="8"/>
                    <a:pt x="3" y="5"/>
                    <a:pt x="0" y="3"/>
                  </a:cubicBezTo>
                  <a:cubicBezTo>
                    <a:pt x="0" y="2"/>
                    <a:pt x="1" y="1"/>
                    <a:pt x="1" y="0"/>
                  </a:cubicBezTo>
                  <a:cubicBezTo>
                    <a:pt x="14" y="7"/>
                    <a:pt x="28" y="13"/>
                    <a:pt x="41" y="0"/>
                  </a:cubicBezTo>
                  <a:cubicBezTo>
                    <a:pt x="43" y="11"/>
                    <a:pt x="36" y="15"/>
                    <a:pt x="32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03" name="Freeform 26"/>
            <p:cNvSpPr>
              <a:spLocks/>
            </p:cNvSpPr>
            <p:nvPr/>
          </p:nvSpPr>
          <p:spPr bwMode="auto">
            <a:xfrm>
              <a:off x="4710113" y="6062663"/>
              <a:ext cx="161925" cy="71438"/>
            </a:xfrm>
            <a:custGeom>
              <a:avLst/>
              <a:gdLst>
                <a:gd name="T0" fmla="*/ 9 w 43"/>
                <a:gd name="T1" fmla="*/ 19 h 19"/>
                <a:gd name="T2" fmla="*/ 0 w 43"/>
                <a:gd name="T3" fmla="*/ 2 h 19"/>
                <a:gd name="T4" fmla="*/ 21 w 43"/>
                <a:gd name="T5" fmla="*/ 7 h 19"/>
                <a:gd name="T6" fmla="*/ 43 w 43"/>
                <a:gd name="T7" fmla="*/ 0 h 19"/>
                <a:gd name="T8" fmla="*/ 32 w 43"/>
                <a:gd name="T9" fmla="*/ 11 h 19"/>
                <a:gd name="T10" fmla="*/ 35 w 43"/>
                <a:gd name="T11" fmla="*/ 18 h 19"/>
                <a:gd name="T12" fmla="*/ 9 w 43"/>
                <a:gd name="T13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3" h="19">
                  <a:moveTo>
                    <a:pt x="9" y="19"/>
                  </a:moveTo>
                  <a:cubicBezTo>
                    <a:pt x="0" y="6"/>
                    <a:pt x="0" y="6"/>
                    <a:pt x="0" y="2"/>
                  </a:cubicBezTo>
                  <a:cubicBezTo>
                    <a:pt x="7" y="4"/>
                    <a:pt x="14" y="7"/>
                    <a:pt x="21" y="7"/>
                  </a:cubicBezTo>
                  <a:cubicBezTo>
                    <a:pt x="28" y="7"/>
                    <a:pt x="35" y="2"/>
                    <a:pt x="43" y="0"/>
                  </a:cubicBezTo>
                  <a:cubicBezTo>
                    <a:pt x="39" y="4"/>
                    <a:pt x="36" y="7"/>
                    <a:pt x="32" y="11"/>
                  </a:cubicBezTo>
                  <a:cubicBezTo>
                    <a:pt x="33" y="12"/>
                    <a:pt x="34" y="15"/>
                    <a:pt x="35" y="18"/>
                  </a:cubicBezTo>
                  <a:cubicBezTo>
                    <a:pt x="27" y="18"/>
                    <a:pt x="19" y="18"/>
                    <a:pt x="9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04" name="Freeform 27"/>
            <p:cNvSpPr>
              <a:spLocks/>
            </p:cNvSpPr>
            <p:nvPr/>
          </p:nvSpPr>
          <p:spPr bwMode="auto">
            <a:xfrm>
              <a:off x="4940300" y="5732463"/>
              <a:ext cx="85725" cy="139700"/>
            </a:xfrm>
            <a:custGeom>
              <a:avLst/>
              <a:gdLst>
                <a:gd name="T0" fmla="*/ 1 w 23"/>
                <a:gd name="T1" fmla="*/ 0 h 37"/>
                <a:gd name="T2" fmla="*/ 21 w 23"/>
                <a:gd name="T3" fmla="*/ 19 h 37"/>
                <a:gd name="T4" fmla="*/ 10 w 23"/>
                <a:gd name="T5" fmla="*/ 37 h 37"/>
                <a:gd name="T6" fmla="*/ 1 w 23"/>
                <a:gd name="T7" fmla="*/ 32 h 37"/>
                <a:gd name="T8" fmla="*/ 3 w 23"/>
                <a:gd name="T9" fmla="*/ 26 h 37"/>
                <a:gd name="T10" fmla="*/ 1 w 23"/>
                <a:gd name="T11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3" h="37">
                  <a:moveTo>
                    <a:pt x="1" y="0"/>
                  </a:moveTo>
                  <a:cubicBezTo>
                    <a:pt x="11" y="3"/>
                    <a:pt x="18" y="9"/>
                    <a:pt x="21" y="19"/>
                  </a:cubicBezTo>
                  <a:cubicBezTo>
                    <a:pt x="23" y="27"/>
                    <a:pt x="18" y="37"/>
                    <a:pt x="10" y="37"/>
                  </a:cubicBezTo>
                  <a:cubicBezTo>
                    <a:pt x="7" y="37"/>
                    <a:pt x="4" y="35"/>
                    <a:pt x="1" y="32"/>
                  </a:cubicBezTo>
                  <a:cubicBezTo>
                    <a:pt x="0" y="32"/>
                    <a:pt x="2" y="27"/>
                    <a:pt x="3" y="26"/>
                  </a:cubicBezTo>
                  <a:cubicBezTo>
                    <a:pt x="14" y="14"/>
                    <a:pt x="14" y="1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05" name="Freeform 28"/>
            <p:cNvSpPr>
              <a:spLocks/>
            </p:cNvSpPr>
            <p:nvPr/>
          </p:nvSpPr>
          <p:spPr bwMode="auto">
            <a:xfrm>
              <a:off x="3622675" y="5735638"/>
              <a:ext cx="90487" cy="144463"/>
            </a:xfrm>
            <a:custGeom>
              <a:avLst/>
              <a:gdLst>
                <a:gd name="T0" fmla="*/ 21 w 24"/>
                <a:gd name="T1" fmla="*/ 0 h 38"/>
                <a:gd name="T2" fmla="*/ 16 w 24"/>
                <a:gd name="T3" fmla="*/ 3 h 38"/>
                <a:gd name="T4" fmla="*/ 16 w 24"/>
                <a:gd name="T5" fmla="*/ 22 h 38"/>
                <a:gd name="T6" fmla="*/ 20 w 24"/>
                <a:gd name="T7" fmla="*/ 33 h 38"/>
                <a:gd name="T8" fmla="*/ 6 w 24"/>
                <a:gd name="T9" fmla="*/ 33 h 38"/>
                <a:gd name="T10" fmla="*/ 1 w 24"/>
                <a:gd name="T11" fmla="*/ 18 h 38"/>
                <a:gd name="T12" fmla="*/ 21 w 24"/>
                <a:gd name="T13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" h="38">
                  <a:moveTo>
                    <a:pt x="21" y="0"/>
                  </a:moveTo>
                  <a:cubicBezTo>
                    <a:pt x="19" y="1"/>
                    <a:pt x="17" y="2"/>
                    <a:pt x="16" y="3"/>
                  </a:cubicBezTo>
                  <a:cubicBezTo>
                    <a:pt x="9" y="9"/>
                    <a:pt x="9" y="16"/>
                    <a:pt x="16" y="22"/>
                  </a:cubicBezTo>
                  <a:cubicBezTo>
                    <a:pt x="19" y="25"/>
                    <a:pt x="24" y="28"/>
                    <a:pt x="20" y="33"/>
                  </a:cubicBezTo>
                  <a:cubicBezTo>
                    <a:pt x="17" y="37"/>
                    <a:pt x="9" y="38"/>
                    <a:pt x="6" y="33"/>
                  </a:cubicBezTo>
                  <a:cubicBezTo>
                    <a:pt x="3" y="29"/>
                    <a:pt x="0" y="23"/>
                    <a:pt x="1" y="18"/>
                  </a:cubicBezTo>
                  <a:cubicBezTo>
                    <a:pt x="3" y="8"/>
                    <a:pt x="11" y="2"/>
                    <a:pt x="2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19" name="Freeform 29"/>
            <p:cNvSpPr>
              <a:spLocks/>
            </p:cNvSpPr>
            <p:nvPr/>
          </p:nvSpPr>
          <p:spPr bwMode="auto">
            <a:xfrm>
              <a:off x="2922588" y="5724525"/>
              <a:ext cx="166687" cy="136525"/>
            </a:xfrm>
            <a:custGeom>
              <a:avLst/>
              <a:gdLst>
                <a:gd name="T0" fmla="*/ 44 w 44"/>
                <a:gd name="T1" fmla="*/ 0 h 36"/>
                <a:gd name="T2" fmla="*/ 21 w 44"/>
                <a:gd name="T3" fmla="*/ 30 h 36"/>
                <a:gd name="T4" fmla="*/ 12 w 44"/>
                <a:gd name="T5" fmla="*/ 35 h 36"/>
                <a:gd name="T6" fmla="*/ 0 w 44"/>
                <a:gd name="T7" fmla="*/ 29 h 36"/>
                <a:gd name="T8" fmla="*/ 4 w 44"/>
                <a:gd name="T9" fmla="*/ 21 h 36"/>
                <a:gd name="T10" fmla="*/ 14 w 44"/>
                <a:gd name="T11" fmla="*/ 25 h 36"/>
                <a:gd name="T12" fmla="*/ 14 w 44"/>
                <a:gd name="T13" fmla="*/ 28 h 36"/>
                <a:gd name="T14" fmla="*/ 23 w 44"/>
                <a:gd name="T15" fmla="*/ 18 h 36"/>
                <a:gd name="T16" fmla="*/ 44 w 44"/>
                <a:gd name="T17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4" h="36">
                  <a:moveTo>
                    <a:pt x="44" y="0"/>
                  </a:moveTo>
                  <a:cubicBezTo>
                    <a:pt x="36" y="10"/>
                    <a:pt x="29" y="20"/>
                    <a:pt x="21" y="30"/>
                  </a:cubicBezTo>
                  <a:cubicBezTo>
                    <a:pt x="19" y="32"/>
                    <a:pt x="15" y="34"/>
                    <a:pt x="12" y="35"/>
                  </a:cubicBezTo>
                  <a:cubicBezTo>
                    <a:pt x="7" y="36"/>
                    <a:pt x="1" y="35"/>
                    <a:pt x="0" y="29"/>
                  </a:cubicBezTo>
                  <a:cubicBezTo>
                    <a:pt x="0" y="27"/>
                    <a:pt x="2" y="21"/>
                    <a:pt x="4" y="21"/>
                  </a:cubicBezTo>
                  <a:cubicBezTo>
                    <a:pt x="7" y="21"/>
                    <a:pt x="11" y="23"/>
                    <a:pt x="14" y="25"/>
                  </a:cubicBezTo>
                  <a:cubicBezTo>
                    <a:pt x="14" y="26"/>
                    <a:pt x="14" y="27"/>
                    <a:pt x="14" y="28"/>
                  </a:cubicBezTo>
                  <a:cubicBezTo>
                    <a:pt x="17" y="24"/>
                    <a:pt x="20" y="21"/>
                    <a:pt x="23" y="18"/>
                  </a:cubicBezTo>
                  <a:cubicBezTo>
                    <a:pt x="30" y="12"/>
                    <a:pt x="37" y="6"/>
                    <a:pt x="4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20" name="Freeform 30"/>
            <p:cNvSpPr>
              <a:spLocks/>
            </p:cNvSpPr>
            <p:nvPr/>
          </p:nvSpPr>
          <p:spPr bwMode="auto">
            <a:xfrm>
              <a:off x="4965700" y="5468938"/>
              <a:ext cx="177800" cy="152400"/>
            </a:xfrm>
            <a:custGeom>
              <a:avLst/>
              <a:gdLst>
                <a:gd name="T0" fmla="*/ 17 w 47"/>
                <a:gd name="T1" fmla="*/ 35 h 40"/>
                <a:gd name="T2" fmla="*/ 21 w 47"/>
                <a:gd name="T3" fmla="*/ 28 h 40"/>
                <a:gd name="T4" fmla="*/ 21 w 47"/>
                <a:gd name="T5" fmla="*/ 9 h 40"/>
                <a:gd name="T6" fmla="*/ 13 w 47"/>
                <a:gd name="T7" fmla="*/ 4 h 40"/>
                <a:gd name="T8" fmla="*/ 3 w 47"/>
                <a:gd name="T9" fmla="*/ 12 h 40"/>
                <a:gd name="T10" fmla="*/ 8 w 47"/>
                <a:gd name="T11" fmla="*/ 0 h 40"/>
                <a:gd name="T12" fmla="*/ 21 w 47"/>
                <a:gd name="T13" fmla="*/ 4 h 40"/>
                <a:gd name="T14" fmla="*/ 24 w 47"/>
                <a:gd name="T15" fmla="*/ 30 h 40"/>
                <a:gd name="T16" fmla="*/ 34 w 47"/>
                <a:gd name="T17" fmla="*/ 27 h 40"/>
                <a:gd name="T18" fmla="*/ 43 w 47"/>
                <a:gd name="T19" fmla="*/ 27 h 40"/>
                <a:gd name="T20" fmla="*/ 47 w 47"/>
                <a:gd name="T21" fmla="*/ 36 h 40"/>
                <a:gd name="T22" fmla="*/ 42 w 47"/>
                <a:gd name="T23" fmla="*/ 39 h 40"/>
                <a:gd name="T24" fmla="*/ 36 w 47"/>
                <a:gd name="T25" fmla="*/ 33 h 40"/>
                <a:gd name="T26" fmla="*/ 37 w 47"/>
                <a:gd name="T27" fmla="*/ 31 h 40"/>
                <a:gd name="T28" fmla="*/ 18 w 47"/>
                <a:gd name="T29" fmla="*/ 35 h 40"/>
                <a:gd name="T30" fmla="*/ 17 w 47"/>
                <a:gd name="T31" fmla="*/ 3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7" h="40">
                  <a:moveTo>
                    <a:pt x="17" y="35"/>
                  </a:moveTo>
                  <a:cubicBezTo>
                    <a:pt x="18" y="33"/>
                    <a:pt x="19" y="30"/>
                    <a:pt x="21" y="28"/>
                  </a:cubicBezTo>
                  <a:cubicBezTo>
                    <a:pt x="24" y="22"/>
                    <a:pt x="26" y="15"/>
                    <a:pt x="21" y="9"/>
                  </a:cubicBezTo>
                  <a:cubicBezTo>
                    <a:pt x="19" y="6"/>
                    <a:pt x="15" y="3"/>
                    <a:pt x="13" y="4"/>
                  </a:cubicBezTo>
                  <a:cubicBezTo>
                    <a:pt x="9" y="5"/>
                    <a:pt x="1" y="2"/>
                    <a:pt x="3" y="12"/>
                  </a:cubicBezTo>
                  <a:cubicBezTo>
                    <a:pt x="0" y="5"/>
                    <a:pt x="4" y="1"/>
                    <a:pt x="8" y="0"/>
                  </a:cubicBezTo>
                  <a:cubicBezTo>
                    <a:pt x="12" y="0"/>
                    <a:pt x="18" y="2"/>
                    <a:pt x="21" y="4"/>
                  </a:cubicBezTo>
                  <a:cubicBezTo>
                    <a:pt x="30" y="11"/>
                    <a:pt x="28" y="20"/>
                    <a:pt x="24" y="30"/>
                  </a:cubicBezTo>
                  <a:cubicBezTo>
                    <a:pt x="28" y="29"/>
                    <a:pt x="31" y="27"/>
                    <a:pt x="34" y="27"/>
                  </a:cubicBezTo>
                  <a:cubicBezTo>
                    <a:pt x="37" y="26"/>
                    <a:pt x="41" y="26"/>
                    <a:pt x="43" y="27"/>
                  </a:cubicBezTo>
                  <a:cubicBezTo>
                    <a:pt x="45" y="29"/>
                    <a:pt x="47" y="33"/>
                    <a:pt x="47" y="36"/>
                  </a:cubicBezTo>
                  <a:cubicBezTo>
                    <a:pt x="47" y="37"/>
                    <a:pt x="43" y="40"/>
                    <a:pt x="42" y="39"/>
                  </a:cubicBezTo>
                  <a:cubicBezTo>
                    <a:pt x="39" y="38"/>
                    <a:pt x="38" y="35"/>
                    <a:pt x="36" y="33"/>
                  </a:cubicBezTo>
                  <a:cubicBezTo>
                    <a:pt x="37" y="32"/>
                    <a:pt x="37" y="31"/>
                    <a:pt x="37" y="31"/>
                  </a:cubicBezTo>
                  <a:cubicBezTo>
                    <a:pt x="31" y="32"/>
                    <a:pt x="24" y="34"/>
                    <a:pt x="18" y="35"/>
                  </a:cubicBezTo>
                  <a:lnTo>
                    <a:pt x="17" y="3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21" name="Freeform 31"/>
            <p:cNvSpPr>
              <a:spLocks/>
            </p:cNvSpPr>
            <p:nvPr/>
          </p:nvSpPr>
          <p:spPr bwMode="auto">
            <a:xfrm>
              <a:off x="2636838" y="5689600"/>
              <a:ext cx="444500" cy="80963"/>
            </a:xfrm>
            <a:custGeom>
              <a:avLst/>
              <a:gdLst>
                <a:gd name="T0" fmla="*/ 81 w 118"/>
                <a:gd name="T1" fmla="*/ 10 h 21"/>
                <a:gd name="T2" fmla="*/ 114 w 118"/>
                <a:gd name="T3" fmla="*/ 1 h 21"/>
                <a:gd name="T4" fmla="*/ 118 w 118"/>
                <a:gd name="T5" fmla="*/ 0 h 21"/>
                <a:gd name="T6" fmla="*/ 0 w 118"/>
                <a:gd name="T7" fmla="*/ 0 h 21"/>
                <a:gd name="T8" fmla="*/ 24 w 118"/>
                <a:gd name="T9" fmla="*/ 3 h 21"/>
                <a:gd name="T10" fmla="*/ 23 w 118"/>
                <a:gd name="T11" fmla="*/ 4 h 21"/>
                <a:gd name="T12" fmla="*/ 12 w 118"/>
                <a:gd name="T13" fmla="*/ 3 h 21"/>
                <a:gd name="T14" fmla="*/ 81 w 118"/>
                <a:gd name="T15" fmla="*/ 10 h 21"/>
                <a:gd name="T16" fmla="*/ 81 w 118"/>
                <a:gd name="T17" fmla="*/ 1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8" h="21">
                  <a:moveTo>
                    <a:pt x="81" y="10"/>
                  </a:moveTo>
                  <a:cubicBezTo>
                    <a:pt x="92" y="7"/>
                    <a:pt x="103" y="4"/>
                    <a:pt x="114" y="1"/>
                  </a:cubicBezTo>
                  <a:cubicBezTo>
                    <a:pt x="115" y="0"/>
                    <a:pt x="116" y="0"/>
                    <a:pt x="118" y="0"/>
                  </a:cubicBezTo>
                  <a:cubicBezTo>
                    <a:pt x="86" y="21"/>
                    <a:pt x="27" y="21"/>
                    <a:pt x="0" y="0"/>
                  </a:cubicBezTo>
                  <a:cubicBezTo>
                    <a:pt x="9" y="1"/>
                    <a:pt x="16" y="2"/>
                    <a:pt x="24" y="3"/>
                  </a:cubicBezTo>
                  <a:cubicBezTo>
                    <a:pt x="23" y="3"/>
                    <a:pt x="23" y="4"/>
                    <a:pt x="23" y="4"/>
                  </a:cubicBezTo>
                  <a:cubicBezTo>
                    <a:pt x="20" y="4"/>
                    <a:pt x="16" y="3"/>
                    <a:pt x="12" y="3"/>
                  </a:cubicBezTo>
                  <a:cubicBezTo>
                    <a:pt x="34" y="13"/>
                    <a:pt x="57" y="16"/>
                    <a:pt x="81" y="10"/>
                  </a:cubicBezTo>
                  <a:cubicBezTo>
                    <a:pt x="81" y="10"/>
                    <a:pt x="81" y="10"/>
                    <a:pt x="81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22" name="Freeform 32"/>
            <p:cNvSpPr>
              <a:spLocks/>
            </p:cNvSpPr>
            <p:nvPr/>
          </p:nvSpPr>
          <p:spPr bwMode="auto">
            <a:xfrm>
              <a:off x="5594350" y="5686425"/>
              <a:ext cx="406400" cy="95250"/>
            </a:xfrm>
            <a:custGeom>
              <a:avLst/>
              <a:gdLst>
                <a:gd name="T0" fmla="*/ 79 w 108"/>
                <a:gd name="T1" fmla="*/ 8 h 25"/>
                <a:gd name="T2" fmla="*/ 107 w 108"/>
                <a:gd name="T3" fmla="*/ 0 h 25"/>
                <a:gd name="T4" fmla="*/ 108 w 108"/>
                <a:gd name="T5" fmla="*/ 2 h 25"/>
                <a:gd name="T6" fmla="*/ 0 w 108"/>
                <a:gd name="T7" fmla="*/ 4 h 25"/>
                <a:gd name="T8" fmla="*/ 66 w 108"/>
                <a:gd name="T9" fmla="*/ 12 h 25"/>
                <a:gd name="T10" fmla="*/ 98 w 108"/>
                <a:gd name="T11" fmla="*/ 5 h 25"/>
                <a:gd name="T12" fmla="*/ 97 w 108"/>
                <a:gd name="T13" fmla="*/ 4 h 25"/>
                <a:gd name="T14" fmla="*/ 79 w 108"/>
                <a:gd name="T15" fmla="*/ 8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8" h="25">
                  <a:moveTo>
                    <a:pt x="79" y="8"/>
                  </a:moveTo>
                  <a:cubicBezTo>
                    <a:pt x="88" y="5"/>
                    <a:pt x="98" y="2"/>
                    <a:pt x="107" y="0"/>
                  </a:cubicBezTo>
                  <a:cubicBezTo>
                    <a:pt x="107" y="0"/>
                    <a:pt x="108" y="1"/>
                    <a:pt x="108" y="2"/>
                  </a:cubicBezTo>
                  <a:cubicBezTo>
                    <a:pt x="88" y="18"/>
                    <a:pt x="35" y="25"/>
                    <a:pt x="0" y="4"/>
                  </a:cubicBezTo>
                  <a:cubicBezTo>
                    <a:pt x="21" y="11"/>
                    <a:pt x="43" y="18"/>
                    <a:pt x="66" y="12"/>
                  </a:cubicBezTo>
                  <a:cubicBezTo>
                    <a:pt x="77" y="15"/>
                    <a:pt x="87" y="9"/>
                    <a:pt x="98" y="5"/>
                  </a:cubicBezTo>
                  <a:cubicBezTo>
                    <a:pt x="97" y="5"/>
                    <a:pt x="97" y="4"/>
                    <a:pt x="97" y="4"/>
                  </a:cubicBezTo>
                  <a:cubicBezTo>
                    <a:pt x="91" y="5"/>
                    <a:pt x="85" y="7"/>
                    <a:pt x="79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23" name="Freeform 33"/>
            <p:cNvSpPr>
              <a:spLocks/>
            </p:cNvSpPr>
            <p:nvPr/>
          </p:nvSpPr>
          <p:spPr bwMode="auto">
            <a:xfrm>
              <a:off x="4759325" y="5541963"/>
              <a:ext cx="153987" cy="71438"/>
            </a:xfrm>
            <a:custGeom>
              <a:avLst/>
              <a:gdLst>
                <a:gd name="T0" fmla="*/ 41 w 41"/>
                <a:gd name="T1" fmla="*/ 17 h 19"/>
                <a:gd name="T2" fmla="*/ 0 w 41"/>
                <a:gd name="T3" fmla="*/ 7 h 19"/>
                <a:gd name="T4" fmla="*/ 41 w 41"/>
                <a:gd name="T5" fmla="*/ 17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1" h="19">
                  <a:moveTo>
                    <a:pt x="41" y="17"/>
                  </a:moveTo>
                  <a:cubicBezTo>
                    <a:pt x="26" y="16"/>
                    <a:pt x="12" y="19"/>
                    <a:pt x="0" y="7"/>
                  </a:cubicBezTo>
                  <a:cubicBezTo>
                    <a:pt x="14" y="0"/>
                    <a:pt x="34" y="5"/>
                    <a:pt x="41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24" name="Freeform 34"/>
            <p:cNvSpPr>
              <a:spLocks/>
            </p:cNvSpPr>
            <p:nvPr/>
          </p:nvSpPr>
          <p:spPr bwMode="auto">
            <a:xfrm>
              <a:off x="5240338" y="5572125"/>
              <a:ext cx="249237" cy="68263"/>
            </a:xfrm>
            <a:custGeom>
              <a:avLst/>
              <a:gdLst>
                <a:gd name="T0" fmla="*/ 0 w 66"/>
                <a:gd name="T1" fmla="*/ 18 h 18"/>
                <a:gd name="T2" fmla="*/ 66 w 66"/>
                <a:gd name="T3" fmla="*/ 5 h 18"/>
                <a:gd name="T4" fmla="*/ 66 w 66"/>
                <a:gd name="T5" fmla="*/ 7 h 18"/>
                <a:gd name="T6" fmla="*/ 0 w 66"/>
                <a:gd name="T7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6" h="18">
                  <a:moveTo>
                    <a:pt x="0" y="18"/>
                  </a:moveTo>
                  <a:cubicBezTo>
                    <a:pt x="20" y="10"/>
                    <a:pt x="41" y="0"/>
                    <a:pt x="66" y="5"/>
                  </a:cubicBezTo>
                  <a:cubicBezTo>
                    <a:pt x="66" y="5"/>
                    <a:pt x="66" y="6"/>
                    <a:pt x="66" y="7"/>
                  </a:cubicBezTo>
                  <a:cubicBezTo>
                    <a:pt x="44" y="11"/>
                    <a:pt x="21" y="15"/>
                    <a:pt x="0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25" name="Freeform 35"/>
            <p:cNvSpPr>
              <a:spLocks/>
            </p:cNvSpPr>
            <p:nvPr/>
          </p:nvSpPr>
          <p:spPr bwMode="auto">
            <a:xfrm>
              <a:off x="3735388" y="5545138"/>
              <a:ext cx="150812" cy="68263"/>
            </a:xfrm>
            <a:custGeom>
              <a:avLst/>
              <a:gdLst>
                <a:gd name="T0" fmla="*/ 40 w 40"/>
                <a:gd name="T1" fmla="*/ 6 h 18"/>
                <a:gd name="T2" fmla="*/ 0 w 40"/>
                <a:gd name="T3" fmla="*/ 16 h 18"/>
                <a:gd name="T4" fmla="*/ 40 w 40"/>
                <a:gd name="T5" fmla="*/ 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18">
                  <a:moveTo>
                    <a:pt x="40" y="6"/>
                  </a:moveTo>
                  <a:cubicBezTo>
                    <a:pt x="28" y="18"/>
                    <a:pt x="13" y="15"/>
                    <a:pt x="0" y="16"/>
                  </a:cubicBezTo>
                  <a:cubicBezTo>
                    <a:pt x="3" y="5"/>
                    <a:pt x="23" y="0"/>
                    <a:pt x="40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26" name="Freeform 36"/>
            <p:cNvSpPr>
              <a:spLocks/>
            </p:cNvSpPr>
            <p:nvPr/>
          </p:nvSpPr>
          <p:spPr bwMode="auto">
            <a:xfrm>
              <a:off x="3144838" y="5575300"/>
              <a:ext cx="244475" cy="61913"/>
            </a:xfrm>
            <a:custGeom>
              <a:avLst/>
              <a:gdLst>
                <a:gd name="T0" fmla="*/ 0 w 65"/>
                <a:gd name="T1" fmla="*/ 6 h 16"/>
                <a:gd name="T2" fmla="*/ 36 w 65"/>
                <a:gd name="T3" fmla="*/ 5 h 16"/>
                <a:gd name="T4" fmla="*/ 65 w 65"/>
                <a:gd name="T5" fmla="*/ 16 h 16"/>
                <a:gd name="T6" fmla="*/ 0 w 65"/>
                <a:gd name="T7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5" h="16">
                  <a:moveTo>
                    <a:pt x="0" y="6"/>
                  </a:moveTo>
                  <a:cubicBezTo>
                    <a:pt x="13" y="0"/>
                    <a:pt x="24" y="4"/>
                    <a:pt x="36" y="5"/>
                  </a:cubicBezTo>
                  <a:cubicBezTo>
                    <a:pt x="47" y="6"/>
                    <a:pt x="56" y="12"/>
                    <a:pt x="65" y="16"/>
                  </a:cubicBezTo>
                  <a:cubicBezTo>
                    <a:pt x="45" y="13"/>
                    <a:pt x="24" y="10"/>
                    <a:pt x="0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27" name="Freeform 37"/>
            <p:cNvSpPr>
              <a:spLocks/>
            </p:cNvSpPr>
            <p:nvPr/>
          </p:nvSpPr>
          <p:spPr bwMode="auto">
            <a:xfrm>
              <a:off x="4981575" y="6002338"/>
              <a:ext cx="150812" cy="90488"/>
            </a:xfrm>
            <a:custGeom>
              <a:avLst/>
              <a:gdLst>
                <a:gd name="T0" fmla="*/ 14 w 40"/>
                <a:gd name="T1" fmla="*/ 20 h 24"/>
                <a:gd name="T2" fmla="*/ 17 w 40"/>
                <a:gd name="T3" fmla="*/ 14 h 24"/>
                <a:gd name="T4" fmla="*/ 15 w 40"/>
                <a:gd name="T5" fmla="*/ 12 h 24"/>
                <a:gd name="T6" fmla="*/ 5 w 40"/>
                <a:gd name="T7" fmla="*/ 24 h 24"/>
                <a:gd name="T8" fmla="*/ 12 w 40"/>
                <a:gd name="T9" fmla="*/ 11 h 24"/>
                <a:gd name="T10" fmla="*/ 5 w 40"/>
                <a:gd name="T11" fmla="*/ 1 h 24"/>
                <a:gd name="T12" fmla="*/ 6 w 40"/>
                <a:gd name="T13" fmla="*/ 0 h 24"/>
                <a:gd name="T14" fmla="*/ 40 w 40"/>
                <a:gd name="T15" fmla="*/ 1 h 24"/>
                <a:gd name="T16" fmla="*/ 15 w 40"/>
                <a:gd name="T17" fmla="*/ 21 h 24"/>
                <a:gd name="T18" fmla="*/ 14 w 40"/>
                <a:gd name="T19" fmla="*/ 2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0" h="24">
                  <a:moveTo>
                    <a:pt x="14" y="20"/>
                  </a:moveTo>
                  <a:cubicBezTo>
                    <a:pt x="15" y="18"/>
                    <a:pt x="16" y="16"/>
                    <a:pt x="17" y="14"/>
                  </a:cubicBezTo>
                  <a:cubicBezTo>
                    <a:pt x="16" y="13"/>
                    <a:pt x="15" y="13"/>
                    <a:pt x="15" y="12"/>
                  </a:cubicBezTo>
                  <a:cubicBezTo>
                    <a:pt x="12" y="16"/>
                    <a:pt x="8" y="20"/>
                    <a:pt x="5" y="24"/>
                  </a:cubicBezTo>
                  <a:cubicBezTo>
                    <a:pt x="0" y="20"/>
                    <a:pt x="1" y="17"/>
                    <a:pt x="12" y="11"/>
                  </a:cubicBezTo>
                  <a:cubicBezTo>
                    <a:pt x="9" y="8"/>
                    <a:pt x="7" y="5"/>
                    <a:pt x="5" y="1"/>
                  </a:cubicBezTo>
                  <a:cubicBezTo>
                    <a:pt x="5" y="1"/>
                    <a:pt x="6" y="0"/>
                    <a:pt x="6" y="0"/>
                  </a:cubicBezTo>
                  <a:cubicBezTo>
                    <a:pt x="17" y="8"/>
                    <a:pt x="28" y="7"/>
                    <a:pt x="40" y="1"/>
                  </a:cubicBezTo>
                  <a:cubicBezTo>
                    <a:pt x="31" y="8"/>
                    <a:pt x="23" y="15"/>
                    <a:pt x="15" y="21"/>
                  </a:cubicBezTo>
                  <a:cubicBezTo>
                    <a:pt x="15" y="21"/>
                    <a:pt x="15" y="20"/>
                    <a:pt x="14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28" name="Freeform 38"/>
            <p:cNvSpPr>
              <a:spLocks/>
            </p:cNvSpPr>
            <p:nvPr/>
          </p:nvSpPr>
          <p:spPr bwMode="auto">
            <a:xfrm>
              <a:off x="3513138" y="6008688"/>
              <a:ext cx="155575" cy="84138"/>
            </a:xfrm>
            <a:custGeom>
              <a:avLst/>
              <a:gdLst>
                <a:gd name="T0" fmla="*/ 0 w 41"/>
                <a:gd name="T1" fmla="*/ 0 h 22"/>
                <a:gd name="T2" fmla="*/ 35 w 41"/>
                <a:gd name="T3" fmla="*/ 0 h 22"/>
                <a:gd name="T4" fmla="*/ 27 w 41"/>
                <a:gd name="T5" fmla="*/ 9 h 22"/>
                <a:gd name="T6" fmla="*/ 35 w 41"/>
                <a:gd name="T7" fmla="*/ 22 h 22"/>
                <a:gd name="T8" fmla="*/ 26 w 41"/>
                <a:gd name="T9" fmla="*/ 10 h 22"/>
                <a:gd name="T10" fmla="*/ 23 w 41"/>
                <a:gd name="T11" fmla="*/ 12 h 22"/>
                <a:gd name="T12" fmla="*/ 26 w 41"/>
                <a:gd name="T13" fmla="*/ 20 h 22"/>
                <a:gd name="T14" fmla="*/ 0 w 41"/>
                <a:gd name="T15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1" h="22">
                  <a:moveTo>
                    <a:pt x="0" y="0"/>
                  </a:moveTo>
                  <a:cubicBezTo>
                    <a:pt x="17" y="5"/>
                    <a:pt x="14" y="6"/>
                    <a:pt x="35" y="0"/>
                  </a:cubicBezTo>
                  <a:cubicBezTo>
                    <a:pt x="32" y="3"/>
                    <a:pt x="30" y="6"/>
                    <a:pt x="27" y="9"/>
                  </a:cubicBezTo>
                  <a:cubicBezTo>
                    <a:pt x="31" y="13"/>
                    <a:pt x="41" y="13"/>
                    <a:pt x="35" y="22"/>
                  </a:cubicBezTo>
                  <a:cubicBezTo>
                    <a:pt x="32" y="18"/>
                    <a:pt x="29" y="14"/>
                    <a:pt x="26" y="10"/>
                  </a:cubicBezTo>
                  <a:cubicBezTo>
                    <a:pt x="25" y="11"/>
                    <a:pt x="24" y="11"/>
                    <a:pt x="23" y="12"/>
                  </a:cubicBezTo>
                  <a:cubicBezTo>
                    <a:pt x="24" y="14"/>
                    <a:pt x="25" y="16"/>
                    <a:pt x="26" y="20"/>
                  </a:cubicBezTo>
                  <a:cubicBezTo>
                    <a:pt x="16" y="13"/>
                    <a:pt x="8" y="6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29" name="Freeform 39"/>
            <p:cNvSpPr>
              <a:spLocks/>
            </p:cNvSpPr>
            <p:nvPr/>
          </p:nvSpPr>
          <p:spPr bwMode="auto">
            <a:xfrm>
              <a:off x="4976813" y="5386388"/>
              <a:ext cx="90487" cy="95250"/>
            </a:xfrm>
            <a:custGeom>
              <a:avLst/>
              <a:gdLst>
                <a:gd name="T0" fmla="*/ 1 w 24"/>
                <a:gd name="T1" fmla="*/ 8 h 25"/>
                <a:gd name="T2" fmla="*/ 23 w 24"/>
                <a:gd name="T3" fmla="*/ 7 h 25"/>
                <a:gd name="T4" fmla="*/ 18 w 24"/>
                <a:gd name="T5" fmla="*/ 10 h 25"/>
                <a:gd name="T6" fmla="*/ 24 w 24"/>
                <a:gd name="T7" fmla="*/ 24 h 25"/>
                <a:gd name="T8" fmla="*/ 22 w 24"/>
                <a:gd name="T9" fmla="*/ 25 h 25"/>
                <a:gd name="T10" fmla="*/ 0 w 24"/>
                <a:gd name="T11" fmla="*/ 10 h 25"/>
                <a:gd name="T12" fmla="*/ 1 w 24"/>
                <a:gd name="T13" fmla="*/ 8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" h="25">
                  <a:moveTo>
                    <a:pt x="1" y="8"/>
                  </a:moveTo>
                  <a:cubicBezTo>
                    <a:pt x="8" y="8"/>
                    <a:pt x="15" y="0"/>
                    <a:pt x="23" y="7"/>
                  </a:cubicBezTo>
                  <a:cubicBezTo>
                    <a:pt x="20" y="8"/>
                    <a:pt x="18" y="9"/>
                    <a:pt x="18" y="10"/>
                  </a:cubicBezTo>
                  <a:cubicBezTo>
                    <a:pt x="20" y="14"/>
                    <a:pt x="22" y="19"/>
                    <a:pt x="24" y="24"/>
                  </a:cubicBezTo>
                  <a:cubicBezTo>
                    <a:pt x="24" y="24"/>
                    <a:pt x="23" y="24"/>
                    <a:pt x="22" y="25"/>
                  </a:cubicBezTo>
                  <a:cubicBezTo>
                    <a:pt x="15" y="20"/>
                    <a:pt x="8" y="15"/>
                    <a:pt x="0" y="10"/>
                  </a:cubicBezTo>
                  <a:cubicBezTo>
                    <a:pt x="0" y="9"/>
                    <a:pt x="1" y="8"/>
                    <a:pt x="1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30" name="Freeform 40"/>
            <p:cNvSpPr>
              <a:spLocks/>
            </p:cNvSpPr>
            <p:nvPr/>
          </p:nvSpPr>
          <p:spPr bwMode="auto">
            <a:xfrm>
              <a:off x="3578225" y="5397500"/>
              <a:ext cx="93662" cy="84138"/>
            </a:xfrm>
            <a:custGeom>
              <a:avLst/>
              <a:gdLst>
                <a:gd name="T0" fmla="*/ 6 w 25"/>
                <a:gd name="T1" fmla="*/ 6 h 22"/>
                <a:gd name="T2" fmla="*/ 2 w 25"/>
                <a:gd name="T3" fmla="*/ 5 h 22"/>
                <a:gd name="T4" fmla="*/ 13 w 25"/>
                <a:gd name="T5" fmla="*/ 2 h 22"/>
                <a:gd name="T6" fmla="*/ 25 w 25"/>
                <a:gd name="T7" fmla="*/ 6 h 22"/>
                <a:gd name="T8" fmla="*/ 2 w 25"/>
                <a:gd name="T9" fmla="*/ 22 h 22"/>
                <a:gd name="T10" fmla="*/ 0 w 25"/>
                <a:gd name="T11" fmla="*/ 21 h 22"/>
                <a:gd name="T12" fmla="*/ 6 w 25"/>
                <a:gd name="T13" fmla="*/ 6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" h="22">
                  <a:moveTo>
                    <a:pt x="6" y="6"/>
                  </a:moveTo>
                  <a:cubicBezTo>
                    <a:pt x="5" y="6"/>
                    <a:pt x="4" y="6"/>
                    <a:pt x="2" y="5"/>
                  </a:cubicBezTo>
                  <a:cubicBezTo>
                    <a:pt x="1" y="1"/>
                    <a:pt x="6" y="0"/>
                    <a:pt x="13" y="2"/>
                  </a:cubicBezTo>
                  <a:cubicBezTo>
                    <a:pt x="16" y="3"/>
                    <a:pt x="19" y="4"/>
                    <a:pt x="25" y="6"/>
                  </a:cubicBezTo>
                  <a:cubicBezTo>
                    <a:pt x="16" y="12"/>
                    <a:pt x="9" y="17"/>
                    <a:pt x="2" y="22"/>
                  </a:cubicBezTo>
                  <a:cubicBezTo>
                    <a:pt x="1" y="21"/>
                    <a:pt x="1" y="21"/>
                    <a:pt x="0" y="21"/>
                  </a:cubicBezTo>
                  <a:cubicBezTo>
                    <a:pt x="2" y="16"/>
                    <a:pt x="4" y="12"/>
                    <a:pt x="6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31" name="Freeform 41"/>
            <p:cNvSpPr>
              <a:spLocks/>
            </p:cNvSpPr>
            <p:nvPr/>
          </p:nvSpPr>
          <p:spPr bwMode="auto">
            <a:xfrm>
              <a:off x="4292600" y="5424488"/>
              <a:ext cx="57150" cy="87313"/>
            </a:xfrm>
            <a:custGeom>
              <a:avLst/>
              <a:gdLst>
                <a:gd name="T0" fmla="*/ 9 w 15"/>
                <a:gd name="T1" fmla="*/ 0 h 23"/>
                <a:gd name="T2" fmla="*/ 15 w 15"/>
                <a:gd name="T3" fmla="*/ 13 h 23"/>
                <a:gd name="T4" fmla="*/ 13 w 15"/>
                <a:gd name="T5" fmla="*/ 21 h 23"/>
                <a:gd name="T6" fmla="*/ 4 w 15"/>
                <a:gd name="T7" fmla="*/ 22 h 23"/>
                <a:gd name="T8" fmla="*/ 1 w 15"/>
                <a:gd name="T9" fmla="*/ 14 h 23"/>
                <a:gd name="T10" fmla="*/ 7 w 15"/>
                <a:gd name="T11" fmla="*/ 0 h 23"/>
                <a:gd name="T12" fmla="*/ 9 w 15"/>
                <a:gd name="T13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23">
                  <a:moveTo>
                    <a:pt x="9" y="0"/>
                  </a:moveTo>
                  <a:cubicBezTo>
                    <a:pt x="11" y="4"/>
                    <a:pt x="14" y="9"/>
                    <a:pt x="15" y="13"/>
                  </a:cubicBezTo>
                  <a:cubicBezTo>
                    <a:pt x="15" y="16"/>
                    <a:pt x="14" y="20"/>
                    <a:pt x="13" y="21"/>
                  </a:cubicBezTo>
                  <a:cubicBezTo>
                    <a:pt x="11" y="23"/>
                    <a:pt x="6" y="23"/>
                    <a:pt x="4" y="22"/>
                  </a:cubicBezTo>
                  <a:cubicBezTo>
                    <a:pt x="2" y="20"/>
                    <a:pt x="0" y="16"/>
                    <a:pt x="1" y="14"/>
                  </a:cubicBezTo>
                  <a:cubicBezTo>
                    <a:pt x="2" y="9"/>
                    <a:pt x="5" y="4"/>
                    <a:pt x="7" y="0"/>
                  </a:cubicBezTo>
                  <a:cubicBezTo>
                    <a:pt x="8" y="0"/>
                    <a:pt x="9" y="0"/>
                    <a:pt x="9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32" name="Freeform 42"/>
            <p:cNvSpPr>
              <a:spLocks/>
            </p:cNvSpPr>
            <p:nvPr/>
          </p:nvSpPr>
          <p:spPr bwMode="auto">
            <a:xfrm>
              <a:off x="4740275" y="5575300"/>
              <a:ext cx="293687" cy="76200"/>
            </a:xfrm>
            <a:custGeom>
              <a:avLst/>
              <a:gdLst>
                <a:gd name="T0" fmla="*/ 78 w 78"/>
                <a:gd name="T1" fmla="*/ 7 h 20"/>
                <a:gd name="T2" fmla="*/ 50 w 78"/>
                <a:gd name="T3" fmla="*/ 19 h 20"/>
                <a:gd name="T4" fmla="*/ 0 w 78"/>
                <a:gd name="T5" fmla="*/ 0 h 20"/>
                <a:gd name="T6" fmla="*/ 27 w 78"/>
                <a:gd name="T7" fmla="*/ 12 h 20"/>
                <a:gd name="T8" fmla="*/ 73 w 78"/>
                <a:gd name="T9" fmla="*/ 8 h 20"/>
                <a:gd name="T10" fmla="*/ 77 w 78"/>
                <a:gd name="T11" fmla="*/ 7 h 20"/>
                <a:gd name="T12" fmla="*/ 78 w 78"/>
                <a:gd name="T13" fmla="*/ 7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8" h="20">
                  <a:moveTo>
                    <a:pt x="78" y="7"/>
                  </a:moveTo>
                  <a:cubicBezTo>
                    <a:pt x="71" y="16"/>
                    <a:pt x="60" y="18"/>
                    <a:pt x="50" y="19"/>
                  </a:cubicBezTo>
                  <a:cubicBezTo>
                    <a:pt x="31" y="20"/>
                    <a:pt x="15" y="11"/>
                    <a:pt x="0" y="0"/>
                  </a:cubicBezTo>
                  <a:cubicBezTo>
                    <a:pt x="9" y="4"/>
                    <a:pt x="18" y="8"/>
                    <a:pt x="27" y="12"/>
                  </a:cubicBezTo>
                  <a:cubicBezTo>
                    <a:pt x="43" y="19"/>
                    <a:pt x="58" y="18"/>
                    <a:pt x="73" y="8"/>
                  </a:cubicBezTo>
                  <a:cubicBezTo>
                    <a:pt x="74" y="7"/>
                    <a:pt x="76" y="7"/>
                    <a:pt x="77" y="7"/>
                  </a:cubicBezTo>
                  <a:lnTo>
                    <a:pt x="78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33" name="Freeform 43"/>
            <p:cNvSpPr>
              <a:spLocks/>
            </p:cNvSpPr>
            <p:nvPr/>
          </p:nvSpPr>
          <p:spPr bwMode="auto">
            <a:xfrm>
              <a:off x="4341813" y="5419725"/>
              <a:ext cx="74612" cy="122238"/>
            </a:xfrm>
            <a:custGeom>
              <a:avLst/>
              <a:gdLst>
                <a:gd name="T0" fmla="*/ 0 w 20"/>
                <a:gd name="T1" fmla="*/ 32 h 32"/>
                <a:gd name="T2" fmla="*/ 14 w 20"/>
                <a:gd name="T3" fmla="*/ 21 h 32"/>
                <a:gd name="T4" fmla="*/ 8 w 20"/>
                <a:gd name="T5" fmla="*/ 8 h 32"/>
                <a:gd name="T6" fmla="*/ 5 w 20"/>
                <a:gd name="T7" fmla="*/ 4 h 32"/>
                <a:gd name="T8" fmla="*/ 9 w 20"/>
                <a:gd name="T9" fmla="*/ 1 h 32"/>
                <a:gd name="T10" fmla="*/ 20 w 20"/>
                <a:gd name="T11" fmla="*/ 14 h 32"/>
                <a:gd name="T12" fmla="*/ 0 w 20"/>
                <a:gd name="T13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32">
                  <a:moveTo>
                    <a:pt x="0" y="32"/>
                  </a:moveTo>
                  <a:cubicBezTo>
                    <a:pt x="4" y="29"/>
                    <a:pt x="10" y="26"/>
                    <a:pt x="14" y="21"/>
                  </a:cubicBezTo>
                  <a:cubicBezTo>
                    <a:pt x="18" y="15"/>
                    <a:pt x="16" y="10"/>
                    <a:pt x="8" y="8"/>
                  </a:cubicBezTo>
                  <a:cubicBezTo>
                    <a:pt x="7" y="7"/>
                    <a:pt x="6" y="6"/>
                    <a:pt x="5" y="4"/>
                  </a:cubicBezTo>
                  <a:cubicBezTo>
                    <a:pt x="6" y="3"/>
                    <a:pt x="7" y="1"/>
                    <a:pt x="9" y="1"/>
                  </a:cubicBezTo>
                  <a:cubicBezTo>
                    <a:pt x="15" y="0"/>
                    <a:pt x="20" y="6"/>
                    <a:pt x="20" y="14"/>
                  </a:cubicBezTo>
                  <a:cubicBezTo>
                    <a:pt x="20" y="24"/>
                    <a:pt x="12" y="32"/>
                    <a:pt x="0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34" name="Freeform 44"/>
            <p:cNvSpPr>
              <a:spLocks/>
            </p:cNvSpPr>
            <p:nvPr/>
          </p:nvSpPr>
          <p:spPr bwMode="auto">
            <a:xfrm>
              <a:off x="3001963" y="5324475"/>
              <a:ext cx="131762" cy="61913"/>
            </a:xfrm>
            <a:custGeom>
              <a:avLst/>
              <a:gdLst>
                <a:gd name="T0" fmla="*/ 35 w 35"/>
                <a:gd name="T1" fmla="*/ 15 h 16"/>
                <a:gd name="T2" fmla="*/ 33 w 35"/>
                <a:gd name="T3" fmla="*/ 16 h 16"/>
                <a:gd name="T4" fmla="*/ 18 w 35"/>
                <a:gd name="T5" fmla="*/ 14 h 16"/>
                <a:gd name="T6" fmla="*/ 0 w 35"/>
                <a:gd name="T7" fmla="*/ 0 h 16"/>
                <a:gd name="T8" fmla="*/ 17 w 35"/>
                <a:gd name="T9" fmla="*/ 6 h 16"/>
                <a:gd name="T10" fmla="*/ 35 w 35"/>
                <a:gd name="T11" fmla="*/ 1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5" h="16">
                  <a:moveTo>
                    <a:pt x="35" y="15"/>
                  </a:moveTo>
                  <a:cubicBezTo>
                    <a:pt x="34" y="15"/>
                    <a:pt x="34" y="16"/>
                    <a:pt x="33" y="16"/>
                  </a:cubicBezTo>
                  <a:cubicBezTo>
                    <a:pt x="28" y="15"/>
                    <a:pt x="23" y="14"/>
                    <a:pt x="18" y="14"/>
                  </a:cubicBezTo>
                  <a:cubicBezTo>
                    <a:pt x="9" y="12"/>
                    <a:pt x="3" y="7"/>
                    <a:pt x="0" y="0"/>
                  </a:cubicBezTo>
                  <a:cubicBezTo>
                    <a:pt x="5" y="2"/>
                    <a:pt x="11" y="4"/>
                    <a:pt x="17" y="6"/>
                  </a:cubicBezTo>
                  <a:cubicBezTo>
                    <a:pt x="23" y="9"/>
                    <a:pt x="29" y="12"/>
                    <a:pt x="35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35" name="Freeform 45"/>
            <p:cNvSpPr>
              <a:spLocks/>
            </p:cNvSpPr>
            <p:nvPr/>
          </p:nvSpPr>
          <p:spPr bwMode="auto">
            <a:xfrm>
              <a:off x="5519738" y="5332413"/>
              <a:ext cx="115887" cy="49213"/>
            </a:xfrm>
            <a:custGeom>
              <a:avLst/>
              <a:gdLst>
                <a:gd name="T0" fmla="*/ 4 w 31"/>
                <a:gd name="T1" fmla="*/ 13 h 13"/>
                <a:gd name="T2" fmla="*/ 0 w 31"/>
                <a:gd name="T3" fmla="*/ 13 h 13"/>
                <a:gd name="T4" fmla="*/ 13 w 31"/>
                <a:gd name="T5" fmla="*/ 5 h 13"/>
                <a:gd name="T6" fmla="*/ 31 w 31"/>
                <a:gd name="T7" fmla="*/ 0 h 13"/>
                <a:gd name="T8" fmla="*/ 4 w 31"/>
                <a:gd name="T9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13">
                  <a:moveTo>
                    <a:pt x="4" y="13"/>
                  </a:moveTo>
                  <a:cubicBezTo>
                    <a:pt x="2" y="13"/>
                    <a:pt x="1" y="13"/>
                    <a:pt x="0" y="13"/>
                  </a:cubicBezTo>
                  <a:cubicBezTo>
                    <a:pt x="4" y="10"/>
                    <a:pt x="8" y="7"/>
                    <a:pt x="13" y="5"/>
                  </a:cubicBezTo>
                  <a:cubicBezTo>
                    <a:pt x="19" y="3"/>
                    <a:pt x="25" y="2"/>
                    <a:pt x="31" y="0"/>
                  </a:cubicBezTo>
                  <a:cubicBezTo>
                    <a:pt x="30" y="8"/>
                    <a:pt x="20" y="12"/>
                    <a:pt x="4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36" name="Freeform 46"/>
            <p:cNvSpPr>
              <a:spLocks/>
            </p:cNvSpPr>
            <p:nvPr/>
          </p:nvSpPr>
          <p:spPr bwMode="auto">
            <a:xfrm>
              <a:off x="2944813" y="5845175"/>
              <a:ext cx="87312" cy="92075"/>
            </a:xfrm>
            <a:custGeom>
              <a:avLst/>
              <a:gdLst>
                <a:gd name="T0" fmla="*/ 2 w 23"/>
                <a:gd name="T1" fmla="*/ 24 h 24"/>
                <a:gd name="T2" fmla="*/ 12 w 23"/>
                <a:gd name="T3" fmla="*/ 7 h 24"/>
                <a:gd name="T4" fmla="*/ 23 w 23"/>
                <a:gd name="T5" fmla="*/ 0 h 24"/>
                <a:gd name="T6" fmla="*/ 11 w 23"/>
                <a:gd name="T7" fmla="*/ 15 h 24"/>
                <a:gd name="T8" fmla="*/ 2 w 23"/>
                <a:gd name="T9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24">
                  <a:moveTo>
                    <a:pt x="2" y="24"/>
                  </a:moveTo>
                  <a:cubicBezTo>
                    <a:pt x="0" y="17"/>
                    <a:pt x="3" y="11"/>
                    <a:pt x="12" y="7"/>
                  </a:cubicBezTo>
                  <a:cubicBezTo>
                    <a:pt x="17" y="5"/>
                    <a:pt x="20" y="2"/>
                    <a:pt x="23" y="0"/>
                  </a:cubicBezTo>
                  <a:cubicBezTo>
                    <a:pt x="23" y="6"/>
                    <a:pt x="19" y="12"/>
                    <a:pt x="11" y="15"/>
                  </a:cubicBezTo>
                  <a:cubicBezTo>
                    <a:pt x="8" y="17"/>
                    <a:pt x="5" y="21"/>
                    <a:pt x="2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37" name="Freeform 47"/>
            <p:cNvSpPr>
              <a:spLocks/>
            </p:cNvSpPr>
            <p:nvPr/>
          </p:nvSpPr>
          <p:spPr bwMode="auto">
            <a:xfrm>
              <a:off x="5519738" y="5956300"/>
              <a:ext cx="41275" cy="117475"/>
            </a:xfrm>
            <a:custGeom>
              <a:avLst/>
              <a:gdLst>
                <a:gd name="T0" fmla="*/ 11 w 11"/>
                <a:gd name="T1" fmla="*/ 0 h 31"/>
                <a:gd name="T2" fmla="*/ 11 w 11"/>
                <a:gd name="T3" fmla="*/ 31 h 31"/>
                <a:gd name="T4" fmla="*/ 11 w 11"/>
                <a:gd name="T5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31">
                  <a:moveTo>
                    <a:pt x="11" y="0"/>
                  </a:moveTo>
                  <a:cubicBezTo>
                    <a:pt x="11" y="9"/>
                    <a:pt x="11" y="20"/>
                    <a:pt x="11" y="31"/>
                  </a:cubicBezTo>
                  <a:cubicBezTo>
                    <a:pt x="0" y="28"/>
                    <a:pt x="1" y="12"/>
                    <a:pt x="1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38" name="Freeform 48"/>
            <p:cNvSpPr>
              <a:spLocks/>
            </p:cNvSpPr>
            <p:nvPr/>
          </p:nvSpPr>
          <p:spPr bwMode="auto">
            <a:xfrm>
              <a:off x="3084513" y="5951538"/>
              <a:ext cx="41275" cy="119063"/>
            </a:xfrm>
            <a:custGeom>
              <a:avLst/>
              <a:gdLst>
                <a:gd name="T0" fmla="*/ 1 w 11"/>
                <a:gd name="T1" fmla="*/ 31 h 31"/>
                <a:gd name="T2" fmla="*/ 0 w 11"/>
                <a:gd name="T3" fmla="*/ 0 h 31"/>
                <a:gd name="T4" fmla="*/ 1 w 11"/>
                <a:gd name="T5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31">
                  <a:moveTo>
                    <a:pt x="1" y="31"/>
                  </a:moveTo>
                  <a:cubicBezTo>
                    <a:pt x="1" y="21"/>
                    <a:pt x="0" y="10"/>
                    <a:pt x="0" y="0"/>
                  </a:cubicBezTo>
                  <a:cubicBezTo>
                    <a:pt x="9" y="12"/>
                    <a:pt x="11" y="28"/>
                    <a:pt x="1" y="3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39" name="Freeform 49"/>
            <p:cNvSpPr>
              <a:spLocks/>
            </p:cNvSpPr>
            <p:nvPr/>
          </p:nvSpPr>
          <p:spPr bwMode="auto">
            <a:xfrm>
              <a:off x="5613400" y="5845175"/>
              <a:ext cx="79375" cy="92075"/>
            </a:xfrm>
            <a:custGeom>
              <a:avLst/>
              <a:gdLst>
                <a:gd name="T0" fmla="*/ 21 w 21"/>
                <a:gd name="T1" fmla="*/ 24 h 24"/>
                <a:gd name="T2" fmla="*/ 0 w 21"/>
                <a:gd name="T3" fmla="*/ 0 h 24"/>
                <a:gd name="T4" fmla="*/ 19 w 21"/>
                <a:gd name="T5" fmla="*/ 16 h 24"/>
                <a:gd name="T6" fmla="*/ 21 w 21"/>
                <a:gd name="T7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24">
                  <a:moveTo>
                    <a:pt x="21" y="24"/>
                  </a:moveTo>
                  <a:cubicBezTo>
                    <a:pt x="17" y="13"/>
                    <a:pt x="0" y="15"/>
                    <a:pt x="0" y="0"/>
                  </a:cubicBezTo>
                  <a:cubicBezTo>
                    <a:pt x="7" y="6"/>
                    <a:pt x="14" y="10"/>
                    <a:pt x="19" y="16"/>
                  </a:cubicBezTo>
                  <a:cubicBezTo>
                    <a:pt x="21" y="17"/>
                    <a:pt x="21" y="21"/>
                    <a:pt x="21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40" name="Freeform 50"/>
            <p:cNvSpPr>
              <a:spLocks/>
            </p:cNvSpPr>
            <p:nvPr/>
          </p:nvSpPr>
          <p:spPr bwMode="auto">
            <a:xfrm>
              <a:off x="4217988" y="5427663"/>
              <a:ext cx="60325" cy="84138"/>
            </a:xfrm>
            <a:custGeom>
              <a:avLst/>
              <a:gdLst>
                <a:gd name="T0" fmla="*/ 5 w 16"/>
                <a:gd name="T1" fmla="*/ 22 h 22"/>
                <a:gd name="T2" fmla="*/ 6 w 16"/>
                <a:gd name="T3" fmla="*/ 2 h 22"/>
                <a:gd name="T4" fmla="*/ 16 w 16"/>
                <a:gd name="T5" fmla="*/ 0 h 22"/>
                <a:gd name="T6" fmla="*/ 16 w 16"/>
                <a:gd name="T7" fmla="*/ 5 h 22"/>
                <a:gd name="T8" fmla="*/ 7 w 16"/>
                <a:gd name="T9" fmla="*/ 20 h 22"/>
                <a:gd name="T10" fmla="*/ 5 w 16"/>
                <a:gd name="T11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22">
                  <a:moveTo>
                    <a:pt x="5" y="22"/>
                  </a:moveTo>
                  <a:cubicBezTo>
                    <a:pt x="1" y="15"/>
                    <a:pt x="0" y="8"/>
                    <a:pt x="6" y="2"/>
                  </a:cubicBezTo>
                  <a:cubicBezTo>
                    <a:pt x="8" y="0"/>
                    <a:pt x="12" y="0"/>
                    <a:pt x="16" y="0"/>
                  </a:cubicBezTo>
                  <a:cubicBezTo>
                    <a:pt x="16" y="1"/>
                    <a:pt x="16" y="3"/>
                    <a:pt x="16" y="5"/>
                  </a:cubicBezTo>
                  <a:cubicBezTo>
                    <a:pt x="6" y="6"/>
                    <a:pt x="7" y="13"/>
                    <a:pt x="7" y="20"/>
                  </a:cubicBezTo>
                  <a:cubicBezTo>
                    <a:pt x="7" y="20"/>
                    <a:pt x="6" y="21"/>
                    <a:pt x="5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41" name="Freeform 51"/>
            <p:cNvSpPr>
              <a:spLocks/>
            </p:cNvSpPr>
            <p:nvPr/>
          </p:nvSpPr>
          <p:spPr bwMode="auto">
            <a:xfrm>
              <a:off x="5078413" y="5727700"/>
              <a:ext cx="101600" cy="103188"/>
            </a:xfrm>
            <a:custGeom>
              <a:avLst/>
              <a:gdLst>
                <a:gd name="T0" fmla="*/ 20 w 27"/>
                <a:gd name="T1" fmla="*/ 27 h 27"/>
                <a:gd name="T2" fmla="*/ 0 w 27"/>
                <a:gd name="T3" fmla="*/ 0 h 27"/>
                <a:gd name="T4" fmla="*/ 23 w 27"/>
                <a:gd name="T5" fmla="*/ 15 h 27"/>
                <a:gd name="T6" fmla="*/ 20 w 27"/>
                <a:gd name="T7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7" h="27">
                  <a:moveTo>
                    <a:pt x="20" y="27"/>
                  </a:moveTo>
                  <a:cubicBezTo>
                    <a:pt x="20" y="12"/>
                    <a:pt x="10" y="6"/>
                    <a:pt x="0" y="0"/>
                  </a:cubicBezTo>
                  <a:cubicBezTo>
                    <a:pt x="9" y="2"/>
                    <a:pt x="18" y="6"/>
                    <a:pt x="23" y="15"/>
                  </a:cubicBezTo>
                  <a:cubicBezTo>
                    <a:pt x="27" y="21"/>
                    <a:pt x="26" y="24"/>
                    <a:pt x="20" y="2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42" name="Freeform 52"/>
            <p:cNvSpPr>
              <a:spLocks/>
            </p:cNvSpPr>
            <p:nvPr/>
          </p:nvSpPr>
          <p:spPr bwMode="auto">
            <a:xfrm>
              <a:off x="4868863" y="5675313"/>
              <a:ext cx="247650" cy="38100"/>
            </a:xfrm>
            <a:custGeom>
              <a:avLst/>
              <a:gdLst>
                <a:gd name="T0" fmla="*/ 66 w 66"/>
                <a:gd name="T1" fmla="*/ 4 h 10"/>
                <a:gd name="T2" fmla="*/ 64 w 66"/>
                <a:gd name="T3" fmla="*/ 6 h 10"/>
                <a:gd name="T4" fmla="*/ 0 w 66"/>
                <a:gd name="T5" fmla="*/ 0 h 10"/>
                <a:gd name="T6" fmla="*/ 21 w 66"/>
                <a:gd name="T7" fmla="*/ 4 h 10"/>
                <a:gd name="T8" fmla="*/ 59 w 66"/>
                <a:gd name="T9" fmla="*/ 4 h 10"/>
                <a:gd name="T10" fmla="*/ 66 w 66"/>
                <a:gd name="T11" fmla="*/ 4 h 10"/>
                <a:gd name="T12" fmla="*/ 66 w 66"/>
                <a:gd name="T13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6" h="10">
                  <a:moveTo>
                    <a:pt x="66" y="4"/>
                  </a:moveTo>
                  <a:cubicBezTo>
                    <a:pt x="65" y="5"/>
                    <a:pt x="65" y="6"/>
                    <a:pt x="64" y="6"/>
                  </a:cubicBezTo>
                  <a:cubicBezTo>
                    <a:pt x="50" y="10"/>
                    <a:pt x="14" y="6"/>
                    <a:pt x="0" y="0"/>
                  </a:cubicBezTo>
                  <a:cubicBezTo>
                    <a:pt x="7" y="1"/>
                    <a:pt x="14" y="3"/>
                    <a:pt x="21" y="4"/>
                  </a:cubicBezTo>
                  <a:cubicBezTo>
                    <a:pt x="34" y="4"/>
                    <a:pt x="46" y="4"/>
                    <a:pt x="59" y="4"/>
                  </a:cubicBezTo>
                  <a:cubicBezTo>
                    <a:pt x="61" y="4"/>
                    <a:pt x="64" y="4"/>
                    <a:pt x="66" y="4"/>
                  </a:cubicBezTo>
                  <a:cubicBezTo>
                    <a:pt x="66" y="4"/>
                    <a:pt x="66" y="4"/>
                    <a:pt x="66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43" name="Freeform 53"/>
            <p:cNvSpPr>
              <a:spLocks/>
            </p:cNvSpPr>
            <p:nvPr/>
          </p:nvSpPr>
          <p:spPr bwMode="auto">
            <a:xfrm>
              <a:off x="3471863" y="5732463"/>
              <a:ext cx="82550" cy="98425"/>
            </a:xfrm>
            <a:custGeom>
              <a:avLst/>
              <a:gdLst>
                <a:gd name="T0" fmla="*/ 2 w 22"/>
                <a:gd name="T1" fmla="*/ 26 h 26"/>
                <a:gd name="T2" fmla="*/ 0 w 22"/>
                <a:gd name="T3" fmla="*/ 18 h 26"/>
                <a:gd name="T4" fmla="*/ 22 w 22"/>
                <a:gd name="T5" fmla="*/ 0 h 26"/>
                <a:gd name="T6" fmla="*/ 10 w 22"/>
                <a:gd name="T7" fmla="*/ 11 h 26"/>
                <a:gd name="T8" fmla="*/ 4 w 22"/>
                <a:gd name="T9" fmla="*/ 25 h 26"/>
                <a:gd name="T10" fmla="*/ 2 w 22"/>
                <a:gd name="T11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" h="26">
                  <a:moveTo>
                    <a:pt x="2" y="26"/>
                  </a:moveTo>
                  <a:cubicBezTo>
                    <a:pt x="1" y="23"/>
                    <a:pt x="0" y="21"/>
                    <a:pt x="0" y="18"/>
                  </a:cubicBezTo>
                  <a:cubicBezTo>
                    <a:pt x="1" y="11"/>
                    <a:pt x="10" y="3"/>
                    <a:pt x="22" y="0"/>
                  </a:cubicBezTo>
                  <a:cubicBezTo>
                    <a:pt x="18" y="3"/>
                    <a:pt x="13" y="6"/>
                    <a:pt x="10" y="11"/>
                  </a:cubicBezTo>
                  <a:cubicBezTo>
                    <a:pt x="7" y="15"/>
                    <a:pt x="6" y="20"/>
                    <a:pt x="4" y="25"/>
                  </a:cubicBezTo>
                  <a:cubicBezTo>
                    <a:pt x="4" y="25"/>
                    <a:pt x="3" y="26"/>
                    <a:pt x="2" y="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44" name="Freeform 54"/>
            <p:cNvSpPr>
              <a:spLocks/>
            </p:cNvSpPr>
            <p:nvPr/>
          </p:nvSpPr>
          <p:spPr bwMode="auto">
            <a:xfrm>
              <a:off x="5583238" y="5476875"/>
              <a:ext cx="87312" cy="34925"/>
            </a:xfrm>
            <a:custGeom>
              <a:avLst/>
              <a:gdLst>
                <a:gd name="T0" fmla="*/ 0 w 23"/>
                <a:gd name="T1" fmla="*/ 8 h 9"/>
                <a:gd name="T2" fmla="*/ 17 w 23"/>
                <a:gd name="T3" fmla="*/ 0 h 9"/>
                <a:gd name="T4" fmla="*/ 23 w 23"/>
                <a:gd name="T5" fmla="*/ 9 h 9"/>
                <a:gd name="T6" fmla="*/ 1 w 23"/>
                <a:gd name="T7" fmla="*/ 9 h 9"/>
                <a:gd name="T8" fmla="*/ 0 w 23"/>
                <a:gd name="T9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9">
                  <a:moveTo>
                    <a:pt x="0" y="8"/>
                  </a:moveTo>
                  <a:cubicBezTo>
                    <a:pt x="6" y="5"/>
                    <a:pt x="11" y="2"/>
                    <a:pt x="17" y="0"/>
                  </a:cubicBezTo>
                  <a:cubicBezTo>
                    <a:pt x="18" y="0"/>
                    <a:pt x="21" y="6"/>
                    <a:pt x="23" y="9"/>
                  </a:cubicBezTo>
                  <a:cubicBezTo>
                    <a:pt x="15" y="9"/>
                    <a:pt x="8" y="9"/>
                    <a:pt x="1" y="9"/>
                  </a:cubicBezTo>
                  <a:cubicBezTo>
                    <a:pt x="0" y="9"/>
                    <a:pt x="0" y="8"/>
                    <a:pt x="0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45" name="Freeform 55"/>
            <p:cNvSpPr>
              <a:spLocks/>
            </p:cNvSpPr>
            <p:nvPr/>
          </p:nvSpPr>
          <p:spPr bwMode="auto">
            <a:xfrm>
              <a:off x="2974975" y="5468938"/>
              <a:ext cx="87312" cy="42863"/>
            </a:xfrm>
            <a:custGeom>
              <a:avLst/>
              <a:gdLst>
                <a:gd name="T0" fmla="*/ 23 w 23"/>
                <a:gd name="T1" fmla="*/ 11 h 11"/>
                <a:gd name="T2" fmla="*/ 0 w 23"/>
                <a:gd name="T3" fmla="*/ 11 h 11"/>
                <a:gd name="T4" fmla="*/ 8 w 23"/>
                <a:gd name="T5" fmla="*/ 2 h 11"/>
                <a:gd name="T6" fmla="*/ 23 w 23"/>
                <a:gd name="T7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11">
                  <a:moveTo>
                    <a:pt x="23" y="11"/>
                  </a:moveTo>
                  <a:cubicBezTo>
                    <a:pt x="14" y="11"/>
                    <a:pt x="7" y="11"/>
                    <a:pt x="0" y="11"/>
                  </a:cubicBezTo>
                  <a:cubicBezTo>
                    <a:pt x="4" y="9"/>
                    <a:pt x="0" y="0"/>
                    <a:pt x="8" y="2"/>
                  </a:cubicBezTo>
                  <a:cubicBezTo>
                    <a:pt x="13" y="3"/>
                    <a:pt x="17" y="7"/>
                    <a:pt x="23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46" name="Freeform 56"/>
            <p:cNvSpPr>
              <a:spLocks/>
            </p:cNvSpPr>
            <p:nvPr/>
          </p:nvSpPr>
          <p:spPr bwMode="auto">
            <a:xfrm>
              <a:off x="5527675" y="5629275"/>
              <a:ext cx="115887" cy="46038"/>
            </a:xfrm>
            <a:custGeom>
              <a:avLst/>
              <a:gdLst>
                <a:gd name="T0" fmla="*/ 0 w 31"/>
                <a:gd name="T1" fmla="*/ 8 h 12"/>
                <a:gd name="T2" fmla="*/ 31 w 31"/>
                <a:gd name="T3" fmla="*/ 0 h 12"/>
                <a:gd name="T4" fmla="*/ 0 w 31"/>
                <a:gd name="T5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1" h="12">
                  <a:moveTo>
                    <a:pt x="0" y="8"/>
                  </a:moveTo>
                  <a:cubicBezTo>
                    <a:pt x="9" y="6"/>
                    <a:pt x="20" y="3"/>
                    <a:pt x="31" y="0"/>
                  </a:cubicBezTo>
                  <a:cubicBezTo>
                    <a:pt x="27" y="9"/>
                    <a:pt x="11" y="12"/>
                    <a:pt x="0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47" name="Freeform 57"/>
            <p:cNvSpPr>
              <a:spLocks/>
            </p:cNvSpPr>
            <p:nvPr/>
          </p:nvSpPr>
          <p:spPr bwMode="auto">
            <a:xfrm>
              <a:off x="3001963" y="5632450"/>
              <a:ext cx="115887" cy="42863"/>
            </a:xfrm>
            <a:custGeom>
              <a:avLst/>
              <a:gdLst>
                <a:gd name="T0" fmla="*/ 31 w 31"/>
                <a:gd name="T1" fmla="*/ 7 h 11"/>
                <a:gd name="T2" fmla="*/ 0 w 31"/>
                <a:gd name="T3" fmla="*/ 0 h 11"/>
                <a:gd name="T4" fmla="*/ 31 w 31"/>
                <a:gd name="T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1" h="11">
                  <a:moveTo>
                    <a:pt x="31" y="7"/>
                  </a:moveTo>
                  <a:cubicBezTo>
                    <a:pt x="19" y="11"/>
                    <a:pt x="5" y="8"/>
                    <a:pt x="0" y="0"/>
                  </a:cubicBezTo>
                  <a:cubicBezTo>
                    <a:pt x="11" y="2"/>
                    <a:pt x="22" y="5"/>
                    <a:pt x="31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48" name="Freeform 58"/>
            <p:cNvSpPr>
              <a:spLocks/>
            </p:cNvSpPr>
            <p:nvPr/>
          </p:nvSpPr>
          <p:spPr bwMode="auto">
            <a:xfrm>
              <a:off x="3422650" y="5713413"/>
              <a:ext cx="76200" cy="57150"/>
            </a:xfrm>
            <a:custGeom>
              <a:avLst/>
              <a:gdLst>
                <a:gd name="T0" fmla="*/ 20 w 20"/>
                <a:gd name="T1" fmla="*/ 1 h 15"/>
                <a:gd name="T2" fmla="*/ 3 w 20"/>
                <a:gd name="T3" fmla="*/ 15 h 15"/>
                <a:gd name="T4" fmla="*/ 20 w 20"/>
                <a:gd name="T5" fmla="*/ 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" h="15">
                  <a:moveTo>
                    <a:pt x="20" y="1"/>
                  </a:moveTo>
                  <a:cubicBezTo>
                    <a:pt x="14" y="5"/>
                    <a:pt x="8" y="10"/>
                    <a:pt x="3" y="15"/>
                  </a:cubicBezTo>
                  <a:cubicBezTo>
                    <a:pt x="0" y="5"/>
                    <a:pt x="7" y="0"/>
                    <a:pt x="2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49" name="Freeform 59"/>
            <p:cNvSpPr>
              <a:spLocks/>
            </p:cNvSpPr>
            <p:nvPr/>
          </p:nvSpPr>
          <p:spPr bwMode="auto">
            <a:xfrm>
              <a:off x="5149850" y="5713413"/>
              <a:ext cx="65087" cy="57150"/>
            </a:xfrm>
            <a:custGeom>
              <a:avLst/>
              <a:gdLst>
                <a:gd name="T0" fmla="*/ 0 w 17"/>
                <a:gd name="T1" fmla="*/ 1 h 15"/>
                <a:gd name="T2" fmla="*/ 17 w 17"/>
                <a:gd name="T3" fmla="*/ 15 h 15"/>
                <a:gd name="T4" fmla="*/ 0 w 17"/>
                <a:gd name="T5" fmla="*/ 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7" h="15">
                  <a:moveTo>
                    <a:pt x="0" y="1"/>
                  </a:moveTo>
                  <a:cubicBezTo>
                    <a:pt x="10" y="0"/>
                    <a:pt x="17" y="5"/>
                    <a:pt x="17" y="15"/>
                  </a:cubicBezTo>
                  <a:cubicBezTo>
                    <a:pt x="10" y="10"/>
                    <a:pt x="5" y="5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50" name="Freeform 60"/>
            <p:cNvSpPr>
              <a:spLocks/>
            </p:cNvSpPr>
            <p:nvPr/>
          </p:nvSpPr>
          <p:spPr bwMode="auto">
            <a:xfrm>
              <a:off x="3089275" y="5659438"/>
              <a:ext cx="130175" cy="65088"/>
            </a:xfrm>
            <a:custGeom>
              <a:avLst/>
              <a:gdLst>
                <a:gd name="T0" fmla="*/ 0 w 35"/>
                <a:gd name="T1" fmla="*/ 17 h 17"/>
                <a:gd name="T2" fmla="*/ 1 w 35"/>
                <a:gd name="T3" fmla="*/ 14 h 17"/>
                <a:gd name="T4" fmla="*/ 35 w 35"/>
                <a:gd name="T5" fmla="*/ 0 h 17"/>
                <a:gd name="T6" fmla="*/ 0 w 35"/>
                <a:gd name="T7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5" h="17">
                  <a:moveTo>
                    <a:pt x="0" y="17"/>
                  </a:moveTo>
                  <a:cubicBezTo>
                    <a:pt x="0" y="16"/>
                    <a:pt x="0" y="14"/>
                    <a:pt x="1" y="14"/>
                  </a:cubicBezTo>
                  <a:cubicBezTo>
                    <a:pt x="11" y="6"/>
                    <a:pt x="23" y="2"/>
                    <a:pt x="35" y="0"/>
                  </a:cubicBezTo>
                  <a:cubicBezTo>
                    <a:pt x="24" y="6"/>
                    <a:pt x="12" y="11"/>
                    <a:pt x="0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51" name="Freeform 61"/>
            <p:cNvSpPr>
              <a:spLocks/>
            </p:cNvSpPr>
            <p:nvPr/>
          </p:nvSpPr>
          <p:spPr bwMode="auto">
            <a:xfrm>
              <a:off x="5741988" y="5424488"/>
              <a:ext cx="66675" cy="101600"/>
            </a:xfrm>
            <a:custGeom>
              <a:avLst/>
              <a:gdLst>
                <a:gd name="T0" fmla="*/ 0 w 18"/>
                <a:gd name="T1" fmla="*/ 27 h 27"/>
                <a:gd name="T2" fmla="*/ 13 w 18"/>
                <a:gd name="T3" fmla="*/ 0 h 27"/>
                <a:gd name="T4" fmla="*/ 16 w 18"/>
                <a:gd name="T5" fmla="*/ 0 h 27"/>
                <a:gd name="T6" fmla="*/ 17 w 18"/>
                <a:gd name="T7" fmla="*/ 11 h 27"/>
                <a:gd name="T8" fmla="*/ 0 w 18"/>
                <a:gd name="T9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27">
                  <a:moveTo>
                    <a:pt x="0" y="27"/>
                  </a:moveTo>
                  <a:cubicBezTo>
                    <a:pt x="15" y="16"/>
                    <a:pt x="17" y="11"/>
                    <a:pt x="13" y="0"/>
                  </a:cubicBezTo>
                  <a:cubicBezTo>
                    <a:pt x="14" y="0"/>
                    <a:pt x="15" y="0"/>
                    <a:pt x="16" y="0"/>
                  </a:cubicBezTo>
                  <a:cubicBezTo>
                    <a:pt x="16" y="4"/>
                    <a:pt x="18" y="8"/>
                    <a:pt x="17" y="11"/>
                  </a:cubicBezTo>
                  <a:cubicBezTo>
                    <a:pt x="16" y="18"/>
                    <a:pt x="5" y="27"/>
                    <a:pt x="0" y="2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52" name="Freeform 62"/>
            <p:cNvSpPr>
              <a:spLocks/>
            </p:cNvSpPr>
            <p:nvPr/>
          </p:nvSpPr>
          <p:spPr bwMode="auto">
            <a:xfrm>
              <a:off x="2886075" y="5413375"/>
              <a:ext cx="44450" cy="68263"/>
            </a:xfrm>
            <a:custGeom>
              <a:avLst/>
              <a:gdLst>
                <a:gd name="T0" fmla="*/ 4 w 12"/>
                <a:gd name="T1" fmla="*/ 11 h 18"/>
                <a:gd name="T2" fmla="*/ 4 w 12"/>
                <a:gd name="T3" fmla="*/ 18 h 18"/>
                <a:gd name="T4" fmla="*/ 0 w 12"/>
                <a:gd name="T5" fmla="*/ 13 h 18"/>
                <a:gd name="T6" fmla="*/ 9 w 12"/>
                <a:gd name="T7" fmla="*/ 8 h 18"/>
                <a:gd name="T8" fmla="*/ 3 w 12"/>
                <a:gd name="T9" fmla="*/ 1 h 18"/>
                <a:gd name="T10" fmla="*/ 4 w 12"/>
                <a:gd name="T11" fmla="*/ 0 h 18"/>
                <a:gd name="T12" fmla="*/ 12 w 12"/>
                <a:gd name="T13" fmla="*/ 8 h 18"/>
                <a:gd name="T14" fmla="*/ 9 w 12"/>
                <a:gd name="T15" fmla="*/ 18 h 18"/>
                <a:gd name="T16" fmla="*/ 4 w 12"/>
                <a:gd name="T17" fmla="*/ 1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18">
                  <a:moveTo>
                    <a:pt x="4" y="11"/>
                  </a:moveTo>
                  <a:cubicBezTo>
                    <a:pt x="4" y="14"/>
                    <a:pt x="4" y="15"/>
                    <a:pt x="4" y="18"/>
                  </a:cubicBezTo>
                  <a:cubicBezTo>
                    <a:pt x="2" y="16"/>
                    <a:pt x="1" y="15"/>
                    <a:pt x="0" y="13"/>
                  </a:cubicBezTo>
                  <a:cubicBezTo>
                    <a:pt x="3" y="12"/>
                    <a:pt x="5" y="10"/>
                    <a:pt x="9" y="8"/>
                  </a:cubicBezTo>
                  <a:cubicBezTo>
                    <a:pt x="7" y="6"/>
                    <a:pt x="5" y="4"/>
                    <a:pt x="3" y="1"/>
                  </a:cubicBezTo>
                  <a:cubicBezTo>
                    <a:pt x="3" y="1"/>
                    <a:pt x="3" y="1"/>
                    <a:pt x="4" y="0"/>
                  </a:cubicBezTo>
                  <a:cubicBezTo>
                    <a:pt x="6" y="3"/>
                    <a:pt x="10" y="5"/>
                    <a:pt x="12" y="8"/>
                  </a:cubicBezTo>
                  <a:cubicBezTo>
                    <a:pt x="12" y="10"/>
                    <a:pt x="10" y="14"/>
                    <a:pt x="9" y="18"/>
                  </a:cubicBezTo>
                  <a:cubicBezTo>
                    <a:pt x="7" y="15"/>
                    <a:pt x="6" y="13"/>
                    <a:pt x="4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53" name="Freeform 63"/>
            <p:cNvSpPr>
              <a:spLocks/>
            </p:cNvSpPr>
            <p:nvPr/>
          </p:nvSpPr>
          <p:spPr bwMode="auto">
            <a:xfrm>
              <a:off x="5462588" y="5789613"/>
              <a:ext cx="82550" cy="136525"/>
            </a:xfrm>
            <a:custGeom>
              <a:avLst/>
              <a:gdLst>
                <a:gd name="T0" fmla="*/ 0 w 22"/>
                <a:gd name="T1" fmla="*/ 36 h 36"/>
                <a:gd name="T2" fmla="*/ 13 w 22"/>
                <a:gd name="T3" fmla="*/ 0 h 36"/>
                <a:gd name="T4" fmla="*/ 0 w 22"/>
                <a:gd name="T5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" h="36">
                  <a:moveTo>
                    <a:pt x="0" y="36"/>
                  </a:moveTo>
                  <a:cubicBezTo>
                    <a:pt x="10" y="26"/>
                    <a:pt x="19" y="16"/>
                    <a:pt x="13" y="0"/>
                  </a:cubicBezTo>
                  <a:cubicBezTo>
                    <a:pt x="22" y="10"/>
                    <a:pt x="15" y="28"/>
                    <a:pt x="0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54" name="Freeform 64"/>
            <p:cNvSpPr>
              <a:spLocks/>
            </p:cNvSpPr>
            <p:nvPr/>
          </p:nvSpPr>
          <p:spPr bwMode="auto">
            <a:xfrm>
              <a:off x="2851150" y="5754688"/>
              <a:ext cx="41275" cy="46038"/>
            </a:xfrm>
            <a:custGeom>
              <a:avLst/>
              <a:gdLst>
                <a:gd name="T0" fmla="*/ 5 w 11"/>
                <a:gd name="T1" fmla="*/ 0 h 12"/>
                <a:gd name="T2" fmla="*/ 10 w 11"/>
                <a:gd name="T3" fmla="*/ 7 h 12"/>
                <a:gd name="T4" fmla="*/ 5 w 11"/>
                <a:gd name="T5" fmla="*/ 12 h 12"/>
                <a:gd name="T6" fmla="*/ 1 w 11"/>
                <a:gd name="T7" fmla="*/ 7 h 12"/>
                <a:gd name="T8" fmla="*/ 5 w 11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2">
                  <a:moveTo>
                    <a:pt x="5" y="0"/>
                  </a:moveTo>
                  <a:cubicBezTo>
                    <a:pt x="8" y="3"/>
                    <a:pt x="11" y="5"/>
                    <a:pt x="10" y="7"/>
                  </a:cubicBezTo>
                  <a:cubicBezTo>
                    <a:pt x="9" y="9"/>
                    <a:pt x="7" y="11"/>
                    <a:pt x="5" y="12"/>
                  </a:cubicBezTo>
                  <a:cubicBezTo>
                    <a:pt x="4" y="12"/>
                    <a:pt x="0" y="9"/>
                    <a:pt x="1" y="7"/>
                  </a:cubicBezTo>
                  <a:cubicBezTo>
                    <a:pt x="1" y="5"/>
                    <a:pt x="3" y="3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55" name="Freeform 65"/>
            <p:cNvSpPr>
              <a:spLocks/>
            </p:cNvSpPr>
            <p:nvPr/>
          </p:nvSpPr>
          <p:spPr bwMode="auto">
            <a:xfrm>
              <a:off x="5753100" y="5762625"/>
              <a:ext cx="49212" cy="38100"/>
            </a:xfrm>
            <a:custGeom>
              <a:avLst/>
              <a:gdLst>
                <a:gd name="T0" fmla="*/ 13 w 13"/>
                <a:gd name="T1" fmla="*/ 5 h 10"/>
                <a:gd name="T2" fmla="*/ 6 w 13"/>
                <a:gd name="T3" fmla="*/ 10 h 10"/>
                <a:gd name="T4" fmla="*/ 0 w 13"/>
                <a:gd name="T5" fmla="*/ 5 h 10"/>
                <a:gd name="T6" fmla="*/ 5 w 13"/>
                <a:gd name="T7" fmla="*/ 0 h 10"/>
                <a:gd name="T8" fmla="*/ 13 w 13"/>
                <a:gd name="T9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0">
                  <a:moveTo>
                    <a:pt x="13" y="5"/>
                  </a:moveTo>
                  <a:cubicBezTo>
                    <a:pt x="9" y="7"/>
                    <a:pt x="7" y="10"/>
                    <a:pt x="6" y="10"/>
                  </a:cubicBezTo>
                  <a:cubicBezTo>
                    <a:pt x="4" y="9"/>
                    <a:pt x="2" y="6"/>
                    <a:pt x="0" y="5"/>
                  </a:cubicBezTo>
                  <a:cubicBezTo>
                    <a:pt x="2" y="3"/>
                    <a:pt x="4" y="0"/>
                    <a:pt x="5" y="0"/>
                  </a:cubicBezTo>
                  <a:cubicBezTo>
                    <a:pt x="7" y="0"/>
                    <a:pt x="9" y="3"/>
                    <a:pt x="13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56" name="Freeform 66"/>
            <p:cNvSpPr>
              <a:spLocks/>
            </p:cNvSpPr>
            <p:nvPr/>
          </p:nvSpPr>
          <p:spPr bwMode="auto">
            <a:xfrm>
              <a:off x="5711825" y="5413375"/>
              <a:ext cx="44450" cy="63500"/>
            </a:xfrm>
            <a:custGeom>
              <a:avLst/>
              <a:gdLst>
                <a:gd name="T0" fmla="*/ 10 w 12"/>
                <a:gd name="T1" fmla="*/ 2 h 17"/>
                <a:gd name="T2" fmla="*/ 3 w 12"/>
                <a:gd name="T3" fmla="*/ 9 h 17"/>
                <a:gd name="T4" fmla="*/ 12 w 12"/>
                <a:gd name="T5" fmla="*/ 13 h 17"/>
                <a:gd name="T6" fmla="*/ 9 w 12"/>
                <a:gd name="T7" fmla="*/ 16 h 17"/>
                <a:gd name="T8" fmla="*/ 8 w 12"/>
                <a:gd name="T9" fmla="*/ 12 h 17"/>
                <a:gd name="T10" fmla="*/ 4 w 12"/>
                <a:gd name="T11" fmla="*/ 17 h 17"/>
                <a:gd name="T12" fmla="*/ 1 w 12"/>
                <a:gd name="T13" fmla="*/ 8 h 17"/>
                <a:gd name="T14" fmla="*/ 8 w 12"/>
                <a:gd name="T15" fmla="*/ 0 h 17"/>
                <a:gd name="T16" fmla="*/ 10 w 12"/>
                <a:gd name="T17" fmla="*/ 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17">
                  <a:moveTo>
                    <a:pt x="10" y="2"/>
                  </a:moveTo>
                  <a:cubicBezTo>
                    <a:pt x="8" y="4"/>
                    <a:pt x="6" y="6"/>
                    <a:pt x="3" y="9"/>
                  </a:cubicBezTo>
                  <a:cubicBezTo>
                    <a:pt x="7" y="10"/>
                    <a:pt x="9" y="11"/>
                    <a:pt x="12" y="13"/>
                  </a:cubicBezTo>
                  <a:cubicBezTo>
                    <a:pt x="12" y="13"/>
                    <a:pt x="11" y="15"/>
                    <a:pt x="9" y="16"/>
                  </a:cubicBezTo>
                  <a:cubicBezTo>
                    <a:pt x="9" y="15"/>
                    <a:pt x="9" y="14"/>
                    <a:pt x="8" y="12"/>
                  </a:cubicBezTo>
                  <a:cubicBezTo>
                    <a:pt x="7" y="13"/>
                    <a:pt x="6" y="14"/>
                    <a:pt x="4" y="17"/>
                  </a:cubicBezTo>
                  <a:cubicBezTo>
                    <a:pt x="3" y="14"/>
                    <a:pt x="0" y="10"/>
                    <a:pt x="1" y="8"/>
                  </a:cubicBezTo>
                  <a:cubicBezTo>
                    <a:pt x="2" y="5"/>
                    <a:pt x="6" y="3"/>
                    <a:pt x="8" y="0"/>
                  </a:cubicBezTo>
                  <a:cubicBezTo>
                    <a:pt x="9" y="1"/>
                    <a:pt x="9" y="1"/>
                    <a:pt x="1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57" name="Freeform 67"/>
            <p:cNvSpPr>
              <a:spLocks/>
            </p:cNvSpPr>
            <p:nvPr/>
          </p:nvSpPr>
          <p:spPr bwMode="auto">
            <a:xfrm>
              <a:off x="5794375" y="5583238"/>
              <a:ext cx="52387" cy="42863"/>
            </a:xfrm>
            <a:custGeom>
              <a:avLst/>
              <a:gdLst>
                <a:gd name="T0" fmla="*/ 5 w 14"/>
                <a:gd name="T1" fmla="*/ 8 h 11"/>
                <a:gd name="T2" fmla="*/ 14 w 14"/>
                <a:gd name="T3" fmla="*/ 4 h 11"/>
                <a:gd name="T4" fmla="*/ 2 w 14"/>
                <a:gd name="T5" fmla="*/ 8 h 11"/>
                <a:gd name="T6" fmla="*/ 0 w 14"/>
                <a:gd name="T7" fmla="*/ 2 h 11"/>
                <a:gd name="T8" fmla="*/ 4 w 14"/>
                <a:gd name="T9" fmla="*/ 0 h 11"/>
                <a:gd name="T10" fmla="*/ 5 w 14"/>
                <a:gd name="T11" fmla="*/ 8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11">
                  <a:moveTo>
                    <a:pt x="5" y="8"/>
                  </a:moveTo>
                  <a:cubicBezTo>
                    <a:pt x="8" y="6"/>
                    <a:pt x="12" y="5"/>
                    <a:pt x="14" y="4"/>
                  </a:cubicBezTo>
                  <a:cubicBezTo>
                    <a:pt x="12" y="9"/>
                    <a:pt x="7" y="11"/>
                    <a:pt x="2" y="8"/>
                  </a:cubicBezTo>
                  <a:cubicBezTo>
                    <a:pt x="1" y="6"/>
                    <a:pt x="0" y="4"/>
                    <a:pt x="0" y="2"/>
                  </a:cubicBezTo>
                  <a:cubicBezTo>
                    <a:pt x="0" y="1"/>
                    <a:pt x="3" y="0"/>
                    <a:pt x="4" y="0"/>
                  </a:cubicBezTo>
                  <a:cubicBezTo>
                    <a:pt x="4" y="2"/>
                    <a:pt x="5" y="4"/>
                    <a:pt x="5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58" name="Freeform 68"/>
            <p:cNvSpPr>
              <a:spLocks/>
            </p:cNvSpPr>
            <p:nvPr/>
          </p:nvSpPr>
          <p:spPr bwMode="auto">
            <a:xfrm>
              <a:off x="3106738" y="5792788"/>
              <a:ext cx="65087" cy="125413"/>
            </a:xfrm>
            <a:custGeom>
              <a:avLst/>
              <a:gdLst>
                <a:gd name="T0" fmla="*/ 5 w 17"/>
                <a:gd name="T1" fmla="*/ 0 h 33"/>
                <a:gd name="T2" fmla="*/ 17 w 17"/>
                <a:gd name="T3" fmla="*/ 33 h 33"/>
                <a:gd name="T4" fmla="*/ 5 w 17"/>
                <a:gd name="T5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7" h="33">
                  <a:moveTo>
                    <a:pt x="5" y="0"/>
                  </a:moveTo>
                  <a:cubicBezTo>
                    <a:pt x="4" y="15"/>
                    <a:pt x="5" y="20"/>
                    <a:pt x="17" y="33"/>
                  </a:cubicBezTo>
                  <a:cubicBezTo>
                    <a:pt x="6" y="29"/>
                    <a:pt x="0" y="13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59" name="Freeform 69"/>
            <p:cNvSpPr>
              <a:spLocks/>
            </p:cNvSpPr>
            <p:nvPr/>
          </p:nvSpPr>
          <p:spPr bwMode="auto">
            <a:xfrm>
              <a:off x="3046413" y="5819775"/>
              <a:ext cx="15875" cy="158750"/>
            </a:xfrm>
            <a:custGeom>
              <a:avLst/>
              <a:gdLst>
                <a:gd name="T0" fmla="*/ 4 w 4"/>
                <a:gd name="T1" fmla="*/ 17 h 42"/>
                <a:gd name="T2" fmla="*/ 4 w 4"/>
                <a:gd name="T3" fmla="*/ 42 h 42"/>
                <a:gd name="T4" fmla="*/ 2 w 4"/>
                <a:gd name="T5" fmla="*/ 42 h 42"/>
                <a:gd name="T6" fmla="*/ 0 w 4"/>
                <a:gd name="T7" fmla="*/ 4 h 42"/>
                <a:gd name="T8" fmla="*/ 1 w 4"/>
                <a:gd name="T9" fmla="*/ 0 h 42"/>
                <a:gd name="T10" fmla="*/ 4 w 4"/>
                <a:gd name="T11" fmla="*/ 17 h 42"/>
                <a:gd name="T12" fmla="*/ 4 w 4"/>
                <a:gd name="T13" fmla="*/ 17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42">
                  <a:moveTo>
                    <a:pt x="4" y="17"/>
                  </a:moveTo>
                  <a:cubicBezTo>
                    <a:pt x="4" y="25"/>
                    <a:pt x="4" y="34"/>
                    <a:pt x="4" y="42"/>
                  </a:cubicBezTo>
                  <a:cubicBezTo>
                    <a:pt x="3" y="42"/>
                    <a:pt x="3" y="42"/>
                    <a:pt x="2" y="42"/>
                  </a:cubicBezTo>
                  <a:cubicBezTo>
                    <a:pt x="2" y="29"/>
                    <a:pt x="1" y="17"/>
                    <a:pt x="0" y="4"/>
                  </a:cubicBezTo>
                  <a:cubicBezTo>
                    <a:pt x="0" y="3"/>
                    <a:pt x="1" y="2"/>
                    <a:pt x="1" y="0"/>
                  </a:cubicBezTo>
                  <a:cubicBezTo>
                    <a:pt x="2" y="6"/>
                    <a:pt x="3" y="12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60" name="Freeform 70"/>
            <p:cNvSpPr>
              <a:spLocks/>
            </p:cNvSpPr>
            <p:nvPr/>
          </p:nvSpPr>
          <p:spPr bwMode="auto">
            <a:xfrm>
              <a:off x="2990850" y="5394325"/>
              <a:ext cx="44450" cy="87313"/>
            </a:xfrm>
            <a:custGeom>
              <a:avLst/>
              <a:gdLst>
                <a:gd name="T0" fmla="*/ 12 w 12"/>
                <a:gd name="T1" fmla="*/ 23 h 23"/>
                <a:gd name="T2" fmla="*/ 9 w 12"/>
                <a:gd name="T3" fmla="*/ 0 h 23"/>
                <a:gd name="T4" fmla="*/ 7 w 12"/>
                <a:gd name="T5" fmla="*/ 11 h 23"/>
                <a:gd name="T6" fmla="*/ 12 w 12"/>
                <a:gd name="T7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23">
                  <a:moveTo>
                    <a:pt x="12" y="23"/>
                  </a:moveTo>
                  <a:cubicBezTo>
                    <a:pt x="1" y="17"/>
                    <a:pt x="0" y="7"/>
                    <a:pt x="9" y="0"/>
                  </a:cubicBezTo>
                  <a:cubicBezTo>
                    <a:pt x="8" y="4"/>
                    <a:pt x="6" y="8"/>
                    <a:pt x="7" y="11"/>
                  </a:cubicBezTo>
                  <a:cubicBezTo>
                    <a:pt x="7" y="15"/>
                    <a:pt x="10" y="19"/>
                    <a:pt x="12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61" name="Freeform 71"/>
            <p:cNvSpPr>
              <a:spLocks/>
            </p:cNvSpPr>
            <p:nvPr/>
          </p:nvSpPr>
          <p:spPr bwMode="auto">
            <a:xfrm>
              <a:off x="5602288" y="5389563"/>
              <a:ext cx="38100" cy="92075"/>
            </a:xfrm>
            <a:custGeom>
              <a:avLst/>
              <a:gdLst>
                <a:gd name="T0" fmla="*/ 6 w 10"/>
                <a:gd name="T1" fmla="*/ 0 h 24"/>
                <a:gd name="T2" fmla="*/ 10 w 10"/>
                <a:gd name="T3" fmla="*/ 12 h 24"/>
                <a:gd name="T4" fmla="*/ 0 w 10"/>
                <a:gd name="T5" fmla="*/ 24 h 24"/>
                <a:gd name="T6" fmla="*/ 3 w 10"/>
                <a:gd name="T7" fmla="*/ 1 h 24"/>
                <a:gd name="T8" fmla="*/ 6 w 10"/>
                <a:gd name="T9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24">
                  <a:moveTo>
                    <a:pt x="6" y="0"/>
                  </a:moveTo>
                  <a:cubicBezTo>
                    <a:pt x="7" y="4"/>
                    <a:pt x="10" y="8"/>
                    <a:pt x="10" y="12"/>
                  </a:cubicBezTo>
                  <a:cubicBezTo>
                    <a:pt x="10" y="18"/>
                    <a:pt x="7" y="22"/>
                    <a:pt x="0" y="24"/>
                  </a:cubicBezTo>
                  <a:cubicBezTo>
                    <a:pt x="9" y="14"/>
                    <a:pt x="9" y="10"/>
                    <a:pt x="3" y="1"/>
                  </a:cubicBezTo>
                  <a:cubicBezTo>
                    <a:pt x="4" y="1"/>
                    <a:pt x="5" y="1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62" name="Freeform 72"/>
            <p:cNvSpPr>
              <a:spLocks/>
            </p:cNvSpPr>
            <p:nvPr/>
          </p:nvSpPr>
          <p:spPr bwMode="auto">
            <a:xfrm>
              <a:off x="5091113" y="5514975"/>
              <a:ext cx="41275" cy="34925"/>
            </a:xfrm>
            <a:custGeom>
              <a:avLst/>
              <a:gdLst>
                <a:gd name="T0" fmla="*/ 11 w 11"/>
                <a:gd name="T1" fmla="*/ 4 h 9"/>
                <a:gd name="T2" fmla="*/ 4 w 11"/>
                <a:gd name="T3" fmla="*/ 9 h 9"/>
                <a:gd name="T4" fmla="*/ 0 w 11"/>
                <a:gd name="T5" fmla="*/ 4 h 9"/>
                <a:gd name="T6" fmla="*/ 4 w 11"/>
                <a:gd name="T7" fmla="*/ 0 h 9"/>
                <a:gd name="T8" fmla="*/ 11 w 11"/>
                <a:gd name="T9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9">
                  <a:moveTo>
                    <a:pt x="11" y="4"/>
                  </a:moveTo>
                  <a:cubicBezTo>
                    <a:pt x="8" y="6"/>
                    <a:pt x="6" y="9"/>
                    <a:pt x="4" y="9"/>
                  </a:cubicBezTo>
                  <a:cubicBezTo>
                    <a:pt x="3" y="9"/>
                    <a:pt x="0" y="6"/>
                    <a:pt x="0" y="4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5" y="0"/>
                    <a:pt x="7" y="2"/>
                    <a:pt x="11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63" name="Freeform 73"/>
            <p:cNvSpPr>
              <a:spLocks/>
            </p:cNvSpPr>
            <p:nvPr/>
          </p:nvSpPr>
          <p:spPr bwMode="auto">
            <a:xfrm>
              <a:off x="3394075" y="5918200"/>
              <a:ext cx="41275" cy="33338"/>
            </a:xfrm>
            <a:custGeom>
              <a:avLst/>
              <a:gdLst>
                <a:gd name="T0" fmla="*/ 11 w 11"/>
                <a:gd name="T1" fmla="*/ 5 h 9"/>
                <a:gd name="T2" fmla="*/ 4 w 11"/>
                <a:gd name="T3" fmla="*/ 9 h 9"/>
                <a:gd name="T4" fmla="*/ 0 w 11"/>
                <a:gd name="T5" fmla="*/ 5 h 9"/>
                <a:gd name="T6" fmla="*/ 4 w 11"/>
                <a:gd name="T7" fmla="*/ 0 h 9"/>
                <a:gd name="T8" fmla="*/ 11 w 11"/>
                <a:gd name="T9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9">
                  <a:moveTo>
                    <a:pt x="11" y="5"/>
                  </a:moveTo>
                  <a:cubicBezTo>
                    <a:pt x="8" y="7"/>
                    <a:pt x="6" y="9"/>
                    <a:pt x="4" y="9"/>
                  </a:cubicBezTo>
                  <a:cubicBezTo>
                    <a:pt x="3" y="9"/>
                    <a:pt x="0" y="6"/>
                    <a:pt x="0" y="5"/>
                  </a:cubicBezTo>
                  <a:cubicBezTo>
                    <a:pt x="1" y="3"/>
                    <a:pt x="3" y="0"/>
                    <a:pt x="4" y="0"/>
                  </a:cubicBezTo>
                  <a:cubicBezTo>
                    <a:pt x="6" y="0"/>
                    <a:pt x="8" y="2"/>
                    <a:pt x="11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64" name="Freeform 74"/>
            <p:cNvSpPr>
              <a:spLocks/>
            </p:cNvSpPr>
            <p:nvPr/>
          </p:nvSpPr>
          <p:spPr bwMode="auto">
            <a:xfrm>
              <a:off x="3521075" y="5507038"/>
              <a:ext cx="33337" cy="42863"/>
            </a:xfrm>
            <a:custGeom>
              <a:avLst/>
              <a:gdLst>
                <a:gd name="T0" fmla="*/ 5 w 9"/>
                <a:gd name="T1" fmla="*/ 0 h 11"/>
                <a:gd name="T2" fmla="*/ 9 w 9"/>
                <a:gd name="T3" fmla="*/ 7 h 11"/>
                <a:gd name="T4" fmla="*/ 4 w 9"/>
                <a:gd name="T5" fmla="*/ 11 h 11"/>
                <a:gd name="T6" fmla="*/ 0 w 9"/>
                <a:gd name="T7" fmla="*/ 6 h 11"/>
                <a:gd name="T8" fmla="*/ 5 w 9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1">
                  <a:moveTo>
                    <a:pt x="5" y="0"/>
                  </a:moveTo>
                  <a:cubicBezTo>
                    <a:pt x="7" y="3"/>
                    <a:pt x="9" y="5"/>
                    <a:pt x="9" y="7"/>
                  </a:cubicBezTo>
                  <a:cubicBezTo>
                    <a:pt x="9" y="8"/>
                    <a:pt x="6" y="11"/>
                    <a:pt x="4" y="11"/>
                  </a:cubicBezTo>
                  <a:cubicBezTo>
                    <a:pt x="3" y="11"/>
                    <a:pt x="0" y="8"/>
                    <a:pt x="0" y="6"/>
                  </a:cubicBezTo>
                  <a:cubicBezTo>
                    <a:pt x="0" y="4"/>
                    <a:pt x="3" y="3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65" name="Freeform 75"/>
            <p:cNvSpPr>
              <a:spLocks/>
            </p:cNvSpPr>
            <p:nvPr/>
          </p:nvSpPr>
          <p:spPr bwMode="auto">
            <a:xfrm>
              <a:off x="5591175" y="5667375"/>
              <a:ext cx="71437" cy="30163"/>
            </a:xfrm>
            <a:custGeom>
              <a:avLst/>
              <a:gdLst>
                <a:gd name="T0" fmla="*/ 0 w 19"/>
                <a:gd name="T1" fmla="*/ 5 h 8"/>
                <a:gd name="T2" fmla="*/ 16 w 19"/>
                <a:gd name="T3" fmla="*/ 0 h 8"/>
                <a:gd name="T4" fmla="*/ 19 w 19"/>
                <a:gd name="T5" fmla="*/ 1 h 8"/>
                <a:gd name="T6" fmla="*/ 0 w 19"/>
                <a:gd name="T7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8">
                  <a:moveTo>
                    <a:pt x="0" y="5"/>
                  </a:moveTo>
                  <a:cubicBezTo>
                    <a:pt x="5" y="3"/>
                    <a:pt x="11" y="1"/>
                    <a:pt x="16" y="0"/>
                  </a:cubicBezTo>
                  <a:cubicBezTo>
                    <a:pt x="17" y="0"/>
                    <a:pt x="17" y="0"/>
                    <a:pt x="19" y="1"/>
                  </a:cubicBezTo>
                  <a:cubicBezTo>
                    <a:pt x="13" y="8"/>
                    <a:pt x="6" y="5"/>
                    <a:pt x="0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66" name="Freeform 76"/>
            <p:cNvSpPr>
              <a:spLocks/>
            </p:cNvSpPr>
            <p:nvPr/>
          </p:nvSpPr>
          <p:spPr bwMode="auto">
            <a:xfrm>
              <a:off x="5218113" y="5910263"/>
              <a:ext cx="33337" cy="41275"/>
            </a:xfrm>
            <a:custGeom>
              <a:avLst/>
              <a:gdLst>
                <a:gd name="T0" fmla="*/ 5 w 9"/>
                <a:gd name="T1" fmla="*/ 0 h 11"/>
                <a:gd name="T2" fmla="*/ 8 w 9"/>
                <a:gd name="T3" fmla="*/ 7 h 11"/>
                <a:gd name="T4" fmla="*/ 3 w 9"/>
                <a:gd name="T5" fmla="*/ 11 h 11"/>
                <a:gd name="T6" fmla="*/ 0 w 9"/>
                <a:gd name="T7" fmla="*/ 6 h 11"/>
                <a:gd name="T8" fmla="*/ 5 w 9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1">
                  <a:moveTo>
                    <a:pt x="5" y="0"/>
                  </a:moveTo>
                  <a:cubicBezTo>
                    <a:pt x="7" y="3"/>
                    <a:pt x="9" y="5"/>
                    <a:pt x="8" y="7"/>
                  </a:cubicBezTo>
                  <a:cubicBezTo>
                    <a:pt x="8" y="9"/>
                    <a:pt x="5" y="10"/>
                    <a:pt x="3" y="11"/>
                  </a:cubicBezTo>
                  <a:cubicBezTo>
                    <a:pt x="2" y="11"/>
                    <a:pt x="0" y="8"/>
                    <a:pt x="0" y="6"/>
                  </a:cubicBezTo>
                  <a:cubicBezTo>
                    <a:pt x="0" y="4"/>
                    <a:pt x="2" y="3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67" name="Freeform 77"/>
            <p:cNvSpPr>
              <a:spLocks/>
            </p:cNvSpPr>
            <p:nvPr/>
          </p:nvSpPr>
          <p:spPr bwMode="auto">
            <a:xfrm>
              <a:off x="5251450" y="5389563"/>
              <a:ext cx="53975" cy="98425"/>
            </a:xfrm>
            <a:custGeom>
              <a:avLst/>
              <a:gdLst>
                <a:gd name="T0" fmla="*/ 14 w 14"/>
                <a:gd name="T1" fmla="*/ 0 h 26"/>
                <a:gd name="T2" fmla="*/ 9 w 14"/>
                <a:gd name="T3" fmla="*/ 26 h 26"/>
                <a:gd name="T4" fmla="*/ 14 w 14"/>
                <a:gd name="T5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26">
                  <a:moveTo>
                    <a:pt x="14" y="0"/>
                  </a:moveTo>
                  <a:cubicBezTo>
                    <a:pt x="6" y="7"/>
                    <a:pt x="3" y="15"/>
                    <a:pt x="9" y="26"/>
                  </a:cubicBezTo>
                  <a:cubicBezTo>
                    <a:pt x="0" y="16"/>
                    <a:pt x="2" y="7"/>
                    <a:pt x="1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68" name="Freeform 78"/>
            <p:cNvSpPr>
              <a:spLocks/>
            </p:cNvSpPr>
            <p:nvPr/>
          </p:nvSpPr>
          <p:spPr bwMode="auto">
            <a:xfrm>
              <a:off x="3430588" y="5781675"/>
              <a:ext cx="22225" cy="90488"/>
            </a:xfrm>
            <a:custGeom>
              <a:avLst/>
              <a:gdLst>
                <a:gd name="T0" fmla="*/ 6 w 6"/>
                <a:gd name="T1" fmla="*/ 0 h 24"/>
                <a:gd name="T2" fmla="*/ 6 w 6"/>
                <a:gd name="T3" fmla="*/ 24 h 24"/>
                <a:gd name="T4" fmla="*/ 6 w 6"/>
                <a:gd name="T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24">
                  <a:moveTo>
                    <a:pt x="6" y="0"/>
                  </a:moveTo>
                  <a:cubicBezTo>
                    <a:pt x="6" y="8"/>
                    <a:pt x="6" y="17"/>
                    <a:pt x="6" y="24"/>
                  </a:cubicBezTo>
                  <a:cubicBezTo>
                    <a:pt x="1" y="18"/>
                    <a:pt x="0" y="6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69" name="Freeform 79"/>
            <p:cNvSpPr>
              <a:spLocks/>
            </p:cNvSpPr>
            <p:nvPr/>
          </p:nvSpPr>
          <p:spPr bwMode="auto">
            <a:xfrm>
              <a:off x="5275263" y="5400675"/>
              <a:ext cx="49212" cy="76200"/>
            </a:xfrm>
            <a:custGeom>
              <a:avLst/>
              <a:gdLst>
                <a:gd name="T0" fmla="*/ 7 w 13"/>
                <a:gd name="T1" fmla="*/ 20 h 20"/>
                <a:gd name="T2" fmla="*/ 13 w 13"/>
                <a:gd name="T3" fmla="*/ 0 h 20"/>
                <a:gd name="T4" fmla="*/ 7 w 13"/>
                <a:gd name="T5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20">
                  <a:moveTo>
                    <a:pt x="7" y="20"/>
                  </a:moveTo>
                  <a:cubicBezTo>
                    <a:pt x="0" y="11"/>
                    <a:pt x="2" y="4"/>
                    <a:pt x="13" y="0"/>
                  </a:cubicBezTo>
                  <a:cubicBezTo>
                    <a:pt x="6" y="5"/>
                    <a:pt x="3" y="12"/>
                    <a:pt x="7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70" name="Freeform 80"/>
            <p:cNvSpPr>
              <a:spLocks/>
            </p:cNvSpPr>
            <p:nvPr/>
          </p:nvSpPr>
          <p:spPr bwMode="auto">
            <a:xfrm>
              <a:off x="5251450" y="5822950"/>
              <a:ext cx="26987" cy="73025"/>
            </a:xfrm>
            <a:custGeom>
              <a:avLst/>
              <a:gdLst>
                <a:gd name="T0" fmla="*/ 7 w 7"/>
                <a:gd name="T1" fmla="*/ 0 h 19"/>
                <a:gd name="T2" fmla="*/ 7 w 7"/>
                <a:gd name="T3" fmla="*/ 19 h 19"/>
                <a:gd name="T4" fmla="*/ 7 w 7"/>
                <a:gd name="T5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19">
                  <a:moveTo>
                    <a:pt x="7" y="0"/>
                  </a:moveTo>
                  <a:cubicBezTo>
                    <a:pt x="7" y="6"/>
                    <a:pt x="7" y="13"/>
                    <a:pt x="7" y="19"/>
                  </a:cubicBezTo>
                  <a:cubicBezTo>
                    <a:pt x="0" y="12"/>
                    <a:pt x="0" y="5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71" name="Freeform 81"/>
            <p:cNvSpPr>
              <a:spLocks/>
            </p:cNvSpPr>
            <p:nvPr/>
          </p:nvSpPr>
          <p:spPr bwMode="auto">
            <a:xfrm>
              <a:off x="3043238" y="5438775"/>
              <a:ext cx="46037" cy="34925"/>
            </a:xfrm>
            <a:custGeom>
              <a:avLst/>
              <a:gdLst>
                <a:gd name="T0" fmla="*/ 10 w 12"/>
                <a:gd name="T1" fmla="*/ 9 h 9"/>
                <a:gd name="T2" fmla="*/ 0 w 12"/>
                <a:gd name="T3" fmla="*/ 4 h 9"/>
                <a:gd name="T4" fmla="*/ 6 w 12"/>
                <a:gd name="T5" fmla="*/ 0 h 9"/>
                <a:gd name="T6" fmla="*/ 11 w 12"/>
                <a:gd name="T7" fmla="*/ 3 h 9"/>
                <a:gd name="T8" fmla="*/ 10 w 12"/>
                <a:gd name="T9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9">
                  <a:moveTo>
                    <a:pt x="10" y="9"/>
                  </a:moveTo>
                  <a:cubicBezTo>
                    <a:pt x="7" y="7"/>
                    <a:pt x="4" y="6"/>
                    <a:pt x="0" y="4"/>
                  </a:cubicBezTo>
                  <a:cubicBezTo>
                    <a:pt x="3" y="2"/>
                    <a:pt x="4" y="1"/>
                    <a:pt x="6" y="0"/>
                  </a:cubicBezTo>
                  <a:cubicBezTo>
                    <a:pt x="8" y="0"/>
                    <a:pt x="11" y="2"/>
                    <a:pt x="11" y="3"/>
                  </a:cubicBezTo>
                  <a:cubicBezTo>
                    <a:pt x="12" y="5"/>
                    <a:pt x="10" y="7"/>
                    <a:pt x="10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72" name="Freeform 82"/>
            <p:cNvSpPr>
              <a:spLocks/>
            </p:cNvSpPr>
            <p:nvPr/>
          </p:nvSpPr>
          <p:spPr bwMode="auto">
            <a:xfrm>
              <a:off x="5297488" y="5803900"/>
              <a:ext cx="38100" cy="49213"/>
            </a:xfrm>
            <a:custGeom>
              <a:avLst/>
              <a:gdLst>
                <a:gd name="T0" fmla="*/ 0 w 10"/>
                <a:gd name="T1" fmla="*/ 10 h 13"/>
                <a:gd name="T2" fmla="*/ 8 w 10"/>
                <a:gd name="T3" fmla="*/ 10 h 13"/>
                <a:gd name="T4" fmla="*/ 7 w 10"/>
                <a:gd name="T5" fmla="*/ 0 h 13"/>
                <a:gd name="T6" fmla="*/ 10 w 10"/>
                <a:gd name="T7" fmla="*/ 6 h 13"/>
                <a:gd name="T8" fmla="*/ 9 w 10"/>
                <a:gd name="T9" fmla="*/ 12 h 13"/>
                <a:gd name="T10" fmla="*/ 0 w 10"/>
                <a:gd name="T11" fmla="*/ 13 h 13"/>
                <a:gd name="T12" fmla="*/ 0 w 10"/>
                <a:gd name="T13" fmla="*/ 1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13">
                  <a:moveTo>
                    <a:pt x="0" y="10"/>
                  </a:moveTo>
                  <a:cubicBezTo>
                    <a:pt x="2" y="10"/>
                    <a:pt x="5" y="10"/>
                    <a:pt x="8" y="10"/>
                  </a:cubicBezTo>
                  <a:cubicBezTo>
                    <a:pt x="7" y="7"/>
                    <a:pt x="7" y="5"/>
                    <a:pt x="7" y="0"/>
                  </a:cubicBezTo>
                  <a:cubicBezTo>
                    <a:pt x="9" y="3"/>
                    <a:pt x="10" y="4"/>
                    <a:pt x="10" y="6"/>
                  </a:cubicBezTo>
                  <a:cubicBezTo>
                    <a:pt x="10" y="8"/>
                    <a:pt x="10" y="12"/>
                    <a:pt x="9" y="12"/>
                  </a:cubicBezTo>
                  <a:cubicBezTo>
                    <a:pt x="6" y="13"/>
                    <a:pt x="3" y="13"/>
                    <a:pt x="0" y="13"/>
                  </a:cubicBezTo>
                  <a:cubicBezTo>
                    <a:pt x="0" y="12"/>
                    <a:pt x="0" y="11"/>
                    <a:pt x="0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73" name="Freeform 83"/>
            <p:cNvSpPr>
              <a:spLocks/>
            </p:cNvSpPr>
            <p:nvPr/>
          </p:nvSpPr>
          <p:spPr bwMode="auto">
            <a:xfrm>
              <a:off x="2998788" y="5568950"/>
              <a:ext cx="55562" cy="25400"/>
            </a:xfrm>
            <a:custGeom>
              <a:avLst/>
              <a:gdLst>
                <a:gd name="T0" fmla="*/ 7 w 15"/>
                <a:gd name="T1" fmla="*/ 4 h 7"/>
                <a:gd name="T2" fmla="*/ 15 w 15"/>
                <a:gd name="T3" fmla="*/ 1 h 7"/>
                <a:gd name="T4" fmla="*/ 15 w 15"/>
                <a:gd name="T5" fmla="*/ 2 h 7"/>
                <a:gd name="T6" fmla="*/ 6 w 15"/>
                <a:gd name="T7" fmla="*/ 6 h 7"/>
                <a:gd name="T8" fmla="*/ 0 w 15"/>
                <a:gd name="T9" fmla="*/ 4 h 7"/>
                <a:gd name="T10" fmla="*/ 1 w 15"/>
                <a:gd name="T11" fmla="*/ 0 h 7"/>
                <a:gd name="T12" fmla="*/ 7 w 15"/>
                <a:gd name="T13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7">
                  <a:moveTo>
                    <a:pt x="7" y="4"/>
                  </a:moveTo>
                  <a:cubicBezTo>
                    <a:pt x="9" y="3"/>
                    <a:pt x="12" y="2"/>
                    <a:pt x="15" y="1"/>
                  </a:cubicBezTo>
                  <a:cubicBezTo>
                    <a:pt x="15" y="1"/>
                    <a:pt x="15" y="1"/>
                    <a:pt x="15" y="2"/>
                  </a:cubicBezTo>
                  <a:cubicBezTo>
                    <a:pt x="12" y="3"/>
                    <a:pt x="10" y="6"/>
                    <a:pt x="6" y="6"/>
                  </a:cubicBezTo>
                  <a:cubicBezTo>
                    <a:pt x="4" y="7"/>
                    <a:pt x="2" y="5"/>
                    <a:pt x="0" y="4"/>
                  </a:cubicBezTo>
                  <a:cubicBezTo>
                    <a:pt x="0" y="3"/>
                    <a:pt x="1" y="1"/>
                    <a:pt x="1" y="0"/>
                  </a:cubicBezTo>
                  <a:cubicBezTo>
                    <a:pt x="3" y="1"/>
                    <a:pt x="5" y="2"/>
                    <a:pt x="7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74" name="Freeform 84"/>
            <p:cNvSpPr>
              <a:spLocks/>
            </p:cNvSpPr>
            <p:nvPr/>
          </p:nvSpPr>
          <p:spPr bwMode="auto">
            <a:xfrm>
              <a:off x="5556250" y="5438775"/>
              <a:ext cx="38100" cy="34925"/>
            </a:xfrm>
            <a:custGeom>
              <a:avLst/>
              <a:gdLst>
                <a:gd name="T0" fmla="*/ 2 w 10"/>
                <a:gd name="T1" fmla="*/ 9 h 9"/>
                <a:gd name="T2" fmla="*/ 0 w 10"/>
                <a:gd name="T3" fmla="*/ 4 h 9"/>
                <a:gd name="T4" fmla="*/ 5 w 10"/>
                <a:gd name="T5" fmla="*/ 0 h 9"/>
                <a:gd name="T6" fmla="*/ 10 w 10"/>
                <a:gd name="T7" fmla="*/ 3 h 9"/>
                <a:gd name="T8" fmla="*/ 6 w 10"/>
                <a:gd name="T9" fmla="*/ 6 h 9"/>
                <a:gd name="T10" fmla="*/ 2 w 10"/>
                <a:gd name="T11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9">
                  <a:moveTo>
                    <a:pt x="2" y="9"/>
                  </a:moveTo>
                  <a:cubicBezTo>
                    <a:pt x="1" y="7"/>
                    <a:pt x="0" y="5"/>
                    <a:pt x="0" y="4"/>
                  </a:cubicBezTo>
                  <a:cubicBezTo>
                    <a:pt x="1" y="2"/>
                    <a:pt x="3" y="1"/>
                    <a:pt x="5" y="0"/>
                  </a:cubicBezTo>
                  <a:cubicBezTo>
                    <a:pt x="6" y="0"/>
                    <a:pt x="8" y="2"/>
                    <a:pt x="10" y="3"/>
                  </a:cubicBezTo>
                  <a:cubicBezTo>
                    <a:pt x="8" y="4"/>
                    <a:pt x="7" y="5"/>
                    <a:pt x="6" y="6"/>
                  </a:cubicBezTo>
                  <a:cubicBezTo>
                    <a:pt x="5" y="7"/>
                    <a:pt x="3" y="8"/>
                    <a:pt x="2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75" name="Freeform 85"/>
            <p:cNvSpPr>
              <a:spLocks/>
            </p:cNvSpPr>
            <p:nvPr/>
          </p:nvSpPr>
          <p:spPr bwMode="auto">
            <a:xfrm>
              <a:off x="3348038" y="5811838"/>
              <a:ext cx="41275" cy="87313"/>
            </a:xfrm>
            <a:custGeom>
              <a:avLst/>
              <a:gdLst>
                <a:gd name="T0" fmla="*/ 4 w 11"/>
                <a:gd name="T1" fmla="*/ 23 h 23"/>
                <a:gd name="T2" fmla="*/ 0 w 11"/>
                <a:gd name="T3" fmla="*/ 0 h 23"/>
                <a:gd name="T4" fmla="*/ 4 w 11"/>
                <a:gd name="T5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23">
                  <a:moveTo>
                    <a:pt x="4" y="23"/>
                  </a:moveTo>
                  <a:cubicBezTo>
                    <a:pt x="7" y="14"/>
                    <a:pt x="8" y="7"/>
                    <a:pt x="0" y="0"/>
                  </a:cubicBezTo>
                  <a:cubicBezTo>
                    <a:pt x="10" y="4"/>
                    <a:pt x="11" y="12"/>
                    <a:pt x="4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76" name="Freeform 86"/>
            <p:cNvSpPr>
              <a:spLocks/>
            </p:cNvSpPr>
            <p:nvPr/>
          </p:nvSpPr>
          <p:spPr bwMode="auto">
            <a:xfrm>
              <a:off x="3321050" y="5400675"/>
              <a:ext cx="49212" cy="80963"/>
            </a:xfrm>
            <a:custGeom>
              <a:avLst/>
              <a:gdLst>
                <a:gd name="T0" fmla="*/ 1 w 13"/>
                <a:gd name="T1" fmla="*/ 0 h 21"/>
                <a:gd name="T2" fmla="*/ 5 w 13"/>
                <a:gd name="T3" fmla="*/ 21 h 21"/>
                <a:gd name="T4" fmla="*/ 0 w 13"/>
                <a:gd name="T5" fmla="*/ 0 h 21"/>
                <a:gd name="T6" fmla="*/ 1 w 13"/>
                <a:gd name="T7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21">
                  <a:moveTo>
                    <a:pt x="1" y="0"/>
                  </a:moveTo>
                  <a:cubicBezTo>
                    <a:pt x="11" y="4"/>
                    <a:pt x="13" y="12"/>
                    <a:pt x="5" y="21"/>
                  </a:cubicBezTo>
                  <a:cubicBezTo>
                    <a:pt x="9" y="12"/>
                    <a:pt x="6" y="5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77" name="Freeform 87"/>
            <p:cNvSpPr>
              <a:spLocks/>
            </p:cNvSpPr>
            <p:nvPr/>
          </p:nvSpPr>
          <p:spPr bwMode="auto">
            <a:xfrm>
              <a:off x="3355975" y="5400675"/>
              <a:ext cx="33337" cy="68263"/>
            </a:xfrm>
            <a:custGeom>
              <a:avLst/>
              <a:gdLst>
                <a:gd name="T0" fmla="*/ 0 w 9"/>
                <a:gd name="T1" fmla="*/ 0 h 18"/>
                <a:gd name="T2" fmla="*/ 4 w 9"/>
                <a:gd name="T3" fmla="*/ 18 h 18"/>
                <a:gd name="T4" fmla="*/ 0 w 9"/>
                <a:gd name="T5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18">
                  <a:moveTo>
                    <a:pt x="0" y="0"/>
                  </a:moveTo>
                  <a:cubicBezTo>
                    <a:pt x="7" y="5"/>
                    <a:pt x="9" y="11"/>
                    <a:pt x="4" y="18"/>
                  </a:cubicBezTo>
                  <a:cubicBezTo>
                    <a:pt x="3" y="13"/>
                    <a:pt x="2" y="6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78" name="Freeform 88"/>
            <p:cNvSpPr>
              <a:spLocks/>
            </p:cNvSpPr>
            <p:nvPr/>
          </p:nvSpPr>
          <p:spPr bwMode="auto">
            <a:xfrm>
              <a:off x="3298825" y="5811838"/>
              <a:ext cx="46037" cy="41275"/>
            </a:xfrm>
            <a:custGeom>
              <a:avLst/>
              <a:gdLst>
                <a:gd name="T0" fmla="*/ 6 w 12"/>
                <a:gd name="T1" fmla="*/ 0 h 11"/>
                <a:gd name="T2" fmla="*/ 4 w 12"/>
                <a:gd name="T3" fmla="*/ 8 h 11"/>
                <a:gd name="T4" fmla="*/ 12 w 12"/>
                <a:gd name="T5" fmla="*/ 8 h 11"/>
                <a:gd name="T6" fmla="*/ 12 w 12"/>
                <a:gd name="T7" fmla="*/ 11 h 11"/>
                <a:gd name="T8" fmla="*/ 3 w 12"/>
                <a:gd name="T9" fmla="*/ 10 h 11"/>
                <a:gd name="T10" fmla="*/ 6 w 12"/>
                <a:gd name="T11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11">
                  <a:moveTo>
                    <a:pt x="6" y="0"/>
                  </a:moveTo>
                  <a:cubicBezTo>
                    <a:pt x="6" y="3"/>
                    <a:pt x="5" y="5"/>
                    <a:pt x="4" y="8"/>
                  </a:cubicBezTo>
                  <a:cubicBezTo>
                    <a:pt x="8" y="8"/>
                    <a:pt x="10" y="8"/>
                    <a:pt x="12" y="8"/>
                  </a:cubicBezTo>
                  <a:cubicBezTo>
                    <a:pt x="12" y="9"/>
                    <a:pt x="12" y="10"/>
                    <a:pt x="12" y="11"/>
                  </a:cubicBezTo>
                  <a:cubicBezTo>
                    <a:pt x="9" y="11"/>
                    <a:pt x="5" y="11"/>
                    <a:pt x="3" y="10"/>
                  </a:cubicBezTo>
                  <a:cubicBezTo>
                    <a:pt x="0" y="6"/>
                    <a:pt x="2" y="3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79" name="Freeform 89"/>
            <p:cNvSpPr>
              <a:spLocks/>
            </p:cNvSpPr>
            <p:nvPr/>
          </p:nvSpPr>
          <p:spPr bwMode="auto">
            <a:xfrm>
              <a:off x="2987675" y="5664200"/>
              <a:ext cx="55562" cy="33338"/>
            </a:xfrm>
            <a:custGeom>
              <a:avLst/>
              <a:gdLst>
                <a:gd name="T0" fmla="*/ 0 w 15"/>
                <a:gd name="T1" fmla="*/ 0 h 9"/>
                <a:gd name="T2" fmla="*/ 15 w 15"/>
                <a:gd name="T3" fmla="*/ 5 h 9"/>
                <a:gd name="T4" fmla="*/ 0 w 15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9">
                  <a:moveTo>
                    <a:pt x="0" y="0"/>
                  </a:moveTo>
                  <a:cubicBezTo>
                    <a:pt x="5" y="2"/>
                    <a:pt x="10" y="4"/>
                    <a:pt x="15" y="5"/>
                  </a:cubicBezTo>
                  <a:cubicBezTo>
                    <a:pt x="9" y="7"/>
                    <a:pt x="3" y="9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80" name="Freeform 90"/>
            <p:cNvSpPr>
              <a:spLocks/>
            </p:cNvSpPr>
            <p:nvPr/>
          </p:nvSpPr>
          <p:spPr bwMode="auto">
            <a:xfrm>
              <a:off x="4235450" y="5503863"/>
              <a:ext cx="73025" cy="41275"/>
            </a:xfrm>
            <a:custGeom>
              <a:avLst/>
              <a:gdLst>
                <a:gd name="T0" fmla="*/ 0 w 19"/>
                <a:gd name="T1" fmla="*/ 2 h 11"/>
                <a:gd name="T2" fmla="*/ 2 w 19"/>
                <a:gd name="T3" fmla="*/ 0 h 11"/>
                <a:gd name="T4" fmla="*/ 19 w 19"/>
                <a:gd name="T5" fmla="*/ 11 h 11"/>
                <a:gd name="T6" fmla="*/ 0 w 19"/>
                <a:gd name="T7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11">
                  <a:moveTo>
                    <a:pt x="0" y="2"/>
                  </a:moveTo>
                  <a:cubicBezTo>
                    <a:pt x="1" y="1"/>
                    <a:pt x="2" y="0"/>
                    <a:pt x="2" y="0"/>
                  </a:cubicBezTo>
                  <a:cubicBezTo>
                    <a:pt x="8" y="3"/>
                    <a:pt x="13" y="7"/>
                    <a:pt x="19" y="11"/>
                  </a:cubicBezTo>
                  <a:cubicBezTo>
                    <a:pt x="11" y="10"/>
                    <a:pt x="5" y="7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81" name="Freeform 91"/>
            <p:cNvSpPr>
              <a:spLocks/>
            </p:cNvSpPr>
            <p:nvPr/>
          </p:nvSpPr>
          <p:spPr bwMode="auto">
            <a:xfrm>
              <a:off x="4383088" y="5751513"/>
              <a:ext cx="139700" cy="139700"/>
            </a:xfrm>
            <a:custGeom>
              <a:avLst/>
              <a:gdLst>
                <a:gd name="T0" fmla="*/ 11 w 37"/>
                <a:gd name="T1" fmla="*/ 9 h 37"/>
                <a:gd name="T2" fmla="*/ 12 w 37"/>
                <a:gd name="T3" fmla="*/ 26 h 37"/>
                <a:gd name="T4" fmla="*/ 37 w 37"/>
                <a:gd name="T5" fmla="*/ 35 h 37"/>
                <a:gd name="T6" fmla="*/ 5 w 37"/>
                <a:gd name="T7" fmla="*/ 24 h 37"/>
                <a:gd name="T8" fmla="*/ 3 w 37"/>
                <a:gd name="T9" fmla="*/ 8 h 37"/>
                <a:gd name="T10" fmla="*/ 15 w 37"/>
                <a:gd name="T11" fmla="*/ 1 h 37"/>
                <a:gd name="T12" fmla="*/ 19 w 37"/>
                <a:gd name="T13" fmla="*/ 2 h 37"/>
                <a:gd name="T14" fmla="*/ 23 w 37"/>
                <a:gd name="T15" fmla="*/ 9 h 37"/>
                <a:gd name="T16" fmla="*/ 19 w 37"/>
                <a:gd name="T17" fmla="*/ 13 h 37"/>
                <a:gd name="T18" fmla="*/ 11 w 37"/>
                <a:gd name="T19" fmla="*/ 9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7" h="37">
                  <a:moveTo>
                    <a:pt x="11" y="9"/>
                  </a:moveTo>
                  <a:cubicBezTo>
                    <a:pt x="6" y="14"/>
                    <a:pt x="6" y="19"/>
                    <a:pt x="12" y="26"/>
                  </a:cubicBezTo>
                  <a:cubicBezTo>
                    <a:pt x="19" y="33"/>
                    <a:pt x="28" y="35"/>
                    <a:pt x="37" y="35"/>
                  </a:cubicBezTo>
                  <a:cubicBezTo>
                    <a:pt x="25" y="37"/>
                    <a:pt x="14" y="34"/>
                    <a:pt x="5" y="24"/>
                  </a:cubicBezTo>
                  <a:cubicBezTo>
                    <a:pt x="1" y="19"/>
                    <a:pt x="0" y="13"/>
                    <a:pt x="3" y="8"/>
                  </a:cubicBezTo>
                  <a:cubicBezTo>
                    <a:pt x="6" y="4"/>
                    <a:pt x="11" y="3"/>
                    <a:pt x="15" y="1"/>
                  </a:cubicBezTo>
                  <a:cubicBezTo>
                    <a:pt x="16" y="0"/>
                    <a:pt x="18" y="1"/>
                    <a:pt x="19" y="2"/>
                  </a:cubicBezTo>
                  <a:cubicBezTo>
                    <a:pt x="21" y="4"/>
                    <a:pt x="23" y="6"/>
                    <a:pt x="23" y="9"/>
                  </a:cubicBezTo>
                  <a:cubicBezTo>
                    <a:pt x="24" y="10"/>
                    <a:pt x="20" y="13"/>
                    <a:pt x="19" y="13"/>
                  </a:cubicBezTo>
                  <a:cubicBezTo>
                    <a:pt x="17" y="13"/>
                    <a:pt x="14" y="10"/>
                    <a:pt x="11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82" name="Freeform 92"/>
            <p:cNvSpPr>
              <a:spLocks/>
            </p:cNvSpPr>
            <p:nvPr/>
          </p:nvSpPr>
          <p:spPr bwMode="auto">
            <a:xfrm>
              <a:off x="4657725" y="5686425"/>
              <a:ext cx="41275" cy="33338"/>
            </a:xfrm>
            <a:custGeom>
              <a:avLst/>
              <a:gdLst>
                <a:gd name="T0" fmla="*/ 11 w 11"/>
                <a:gd name="T1" fmla="*/ 5 h 9"/>
                <a:gd name="T2" fmla="*/ 4 w 11"/>
                <a:gd name="T3" fmla="*/ 9 h 9"/>
                <a:gd name="T4" fmla="*/ 0 w 11"/>
                <a:gd name="T5" fmla="*/ 4 h 9"/>
                <a:gd name="T6" fmla="*/ 5 w 11"/>
                <a:gd name="T7" fmla="*/ 0 h 9"/>
                <a:gd name="T8" fmla="*/ 11 w 11"/>
                <a:gd name="T9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9">
                  <a:moveTo>
                    <a:pt x="11" y="5"/>
                  </a:moveTo>
                  <a:cubicBezTo>
                    <a:pt x="8" y="7"/>
                    <a:pt x="6" y="9"/>
                    <a:pt x="4" y="9"/>
                  </a:cubicBezTo>
                  <a:cubicBezTo>
                    <a:pt x="3" y="8"/>
                    <a:pt x="0" y="5"/>
                    <a:pt x="0" y="4"/>
                  </a:cubicBezTo>
                  <a:cubicBezTo>
                    <a:pt x="1" y="3"/>
                    <a:pt x="3" y="0"/>
                    <a:pt x="5" y="0"/>
                  </a:cubicBezTo>
                  <a:cubicBezTo>
                    <a:pt x="6" y="0"/>
                    <a:pt x="8" y="2"/>
                    <a:pt x="11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83" name="Freeform 93"/>
            <p:cNvSpPr>
              <a:spLocks/>
            </p:cNvSpPr>
            <p:nvPr/>
          </p:nvSpPr>
          <p:spPr bwMode="auto">
            <a:xfrm>
              <a:off x="4654550" y="5618163"/>
              <a:ext cx="30162" cy="38100"/>
            </a:xfrm>
            <a:custGeom>
              <a:avLst/>
              <a:gdLst>
                <a:gd name="T0" fmla="*/ 5 w 8"/>
                <a:gd name="T1" fmla="*/ 0 h 10"/>
                <a:gd name="T2" fmla="*/ 8 w 8"/>
                <a:gd name="T3" fmla="*/ 6 h 10"/>
                <a:gd name="T4" fmla="*/ 5 w 8"/>
                <a:gd name="T5" fmla="*/ 10 h 10"/>
                <a:gd name="T6" fmla="*/ 1 w 8"/>
                <a:gd name="T7" fmla="*/ 6 h 10"/>
                <a:gd name="T8" fmla="*/ 5 w 8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0">
                  <a:moveTo>
                    <a:pt x="5" y="0"/>
                  </a:moveTo>
                  <a:cubicBezTo>
                    <a:pt x="7" y="3"/>
                    <a:pt x="8" y="5"/>
                    <a:pt x="8" y="6"/>
                  </a:cubicBezTo>
                  <a:cubicBezTo>
                    <a:pt x="8" y="8"/>
                    <a:pt x="6" y="10"/>
                    <a:pt x="5" y="10"/>
                  </a:cubicBezTo>
                  <a:cubicBezTo>
                    <a:pt x="3" y="10"/>
                    <a:pt x="1" y="8"/>
                    <a:pt x="1" y="6"/>
                  </a:cubicBezTo>
                  <a:cubicBezTo>
                    <a:pt x="0" y="5"/>
                    <a:pt x="3" y="3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84" name="Freeform 94"/>
            <p:cNvSpPr>
              <a:spLocks/>
            </p:cNvSpPr>
            <p:nvPr/>
          </p:nvSpPr>
          <p:spPr bwMode="auto">
            <a:xfrm>
              <a:off x="4127500" y="5754688"/>
              <a:ext cx="123825" cy="133350"/>
            </a:xfrm>
            <a:custGeom>
              <a:avLst/>
              <a:gdLst>
                <a:gd name="T0" fmla="*/ 25 w 33"/>
                <a:gd name="T1" fmla="*/ 8 h 35"/>
                <a:gd name="T2" fmla="*/ 15 w 33"/>
                <a:gd name="T3" fmla="*/ 12 h 35"/>
                <a:gd name="T4" fmla="*/ 12 w 33"/>
                <a:gd name="T5" fmla="*/ 6 h 35"/>
                <a:gd name="T6" fmla="*/ 21 w 33"/>
                <a:gd name="T7" fmla="*/ 0 h 35"/>
                <a:gd name="T8" fmla="*/ 32 w 33"/>
                <a:gd name="T9" fmla="*/ 6 h 35"/>
                <a:gd name="T10" fmla="*/ 31 w 33"/>
                <a:gd name="T11" fmla="*/ 21 h 35"/>
                <a:gd name="T12" fmla="*/ 7 w 33"/>
                <a:gd name="T13" fmla="*/ 35 h 35"/>
                <a:gd name="T14" fmla="*/ 0 w 33"/>
                <a:gd name="T15" fmla="*/ 35 h 35"/>
                <a:gd name="T16" fmla="*/ 20 w 33"/>
                <a:gd name="T17" fmla="*/ 27 h 35"/>
                <a:gd name="T18" fmla="*/ 25 w 33"/>
                <a:gd name="T19" fmla="*/ 8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3" h="35">
                  <a:moveTo>
                    <a:pt x="25" y="8"/>
                  </a:moveTo>
                  <a:cubicBezTo>
                    <a:pt x="21" y="10"/>
                    <a:pt x="18" y="11"/>
                    <a:pt x="15" y="12"/>
                  </a:cubicBezTo>
                  <a:cubicBezTo>
                    <a:pt x="14" y="12"/>
                    <a:pt x="12" y="7"/>
                    <a:pt x="12" y="6"/>
                  </a:cubicBezTo>
                  <a:cubicBezTo>
                    <a:pt x="15" y="3"/>
                    <a:pt x="18" y="0"/>
                    <a:pt x="21" y="0"/>
                  </a:cubicBezTo>
                  <a:cubicBezTo>
                    <a:pt x="25" y="0"/>
                    <a:pt x="30" y="3"/>
                    <a:pt x="32" y="6"/>
                  </a:cubicBezTo>
                  <a:cubicBezTo>
                    <a:pt x="33" y="11"/>
                    <a:pt x="33" y="17"/>
                    <a:pt x="31" y="21"/>
                  </a:cubicBezTo>
                  <a:cubicBezTo>
                    <a:pt x="26" y="31"/>
                    <a:pt x="17" y="34"/>
                    <a:pt x="7" y="35"/>
                  </a:cubicBezTo>
                  <a:cubicBezTo>
                    <a:pt x="4" y="35"/>
                    <a:pt x="1" y="35"/>
                    <a:pt x="0" y="35"/>
                  </a:cubicBezTo>
                  <a:cubicBezTo>
                    <a:pt x="6" y="33"/>
                    <a:pt x="14" y="31"/>
                    <a:pt x="20" y="27"/>
                  </a:cubicBezTo>
                  <a:cubicBezTo>
                    <a:pt x="29" y="22"/>
                    <a:pt x="30" y="14"/>
                    <a:pt x="25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85" name="Freeform 95"/>
            <p:cNvSpPr>
              <a:spLocks/>
            </p:cNvSpPr>
            <p:nvPr/>
          </p:nvSpPr>
          <p:spPr bwMode="auto">
            <a:xfrm>
              <a:off x="3949700" y="5686425"/>
              <a:ext cx="34925" cy="41275"/>
            </a:xfrm>
            <a:custGeom>
              <a:avLst/>
              <a:gdLst>
                <a:gd name="T0" fmla="*/ 5 w 9"/>
                <a:gd name="T1" fmla="*/ 11 h 11"/>
                <a:gd name="T2" fmla="*/ 1 w 9"/>
                <a:gd name="T3" fmla="*/ 4 h 11"/>
                <a:gd name="T4" fmla="*/ 5 w 9"/>
                <a:gd name="T5" fmla="*/ 0 h 11"/>
                <a:gd name="T6" fmla="*/ 9 w 9"/>
                <a:gd name="T7" fmla="*/ 4 h 11"/>
                <a:gd name="T8" fmla="*/ 5 w 9"/>
                <a:gd name="T9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1">
                  <a:moveTo>
                    <a:pt x="5" y="11"/>
                  </a:moveTo>
                  <a:cubicBezTo>
                    <a:pt x="2" y="8"/>
                    <a:pt x="0" y="5"/>
                    <a:pt x="1" y="4"/>
                  </a:cubicBezTo>
                  <a:cubicBezTo>
                    <a:pt x="1" y="2"/>
                    <a:pt x="4" y="0"/>
                    <a:pt x="5" y="0"/>
                  </a:cubicBezTo>
                  <a:cubicBezTo>
                    <a:pt x="6" y="0"/>
                    <a:pt x="9" y="3"/>
                    <a:pt x="9" y="4"/>
                  </a:cubicBezTo>
                  <a:cubicBezTo>
                    <a:pt x="9" y="6"/>
                    <a:pt x="7" y="8"/>
                    <a:pt x="5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86" name="Freeform 96"/>
            <p:cNvSpPr>
              <a:spLocks/>
            </p:cNvSpPr>
            <p:nvPr/>
          </p:nvSpPr>
          <p:spPr bwMode="auto">
            <a:xfrm>
              <a:off x="3957638" y="5626100"/>
              <a:ext cx="30162" cy="38100"/>
            </a:xfrm>
            <a:custGeom>
              <a:avLst/>
              <a:gdLst>
                <a:gd name="T0" fmla="*/ 4 w 8"/>
                <a:gd name="T1" fmla="*/ 10 h 10"/>
                <a:gd name="T2" fmla="*/ 0 w 8"/>
                <a:gd name="T3" fmla="*/ 4 h 10"/>
                <a:gd name="T4" fmla="*/ 4 w 8"/>
                <a:gd name="T5" fmla="*/ 0 h 10"/>
                <a:gd name="T6" fmla="*/ 8 w 8"/>
                <a:gd name="T7" fmla="*/ 4 h 10"/>
                <a:gd name="T8" fmla="*/ 4 w 8"/>
                <a:gd name="T9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0">
                  <a:moveTo>
                    <a:pt x="4" y="10"/>
                  </a:moveTo>
                  <a:cubicBezTo>
                    <a:pt x="2" y="7"/>
                    <a:pt x="0" y="6"/>
                    <a:pt x="0" y="4"/>
                  </a:cubicBezTo>
                  <a:cubicBezTo>
                    <a:pt x="0" y="3"/>
                    <a:pt x="3" y="0"/>
                    <a:pt x="4" y="0"/>
                  </a:cubicBezTo>
                  <a:cubicBezTo>
                    <a:pt x="5" y="0"/>
                    <a:pt x="8" y="3"/>
                    <a:pt x="8" y="4"/>
                  </a:cubicBezTo>
                  <a:cubicBezTo>
                    <a:pt x="8" y="6"/>
                    <a:pt x="6" y="7"/>
                    <a:pt x="4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2"/>
        </a:solidFill>
        <a:effectLst/>
      </p:bgPr>
    </p:bg>
    <p:spTree>
      <p:nvGrpSpPr>
        <p:cNvPr id="1" name="Shape 8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3" name="Google Shape;823;p54"/>
          <p:cNvSpPr txBox="1">
            <a:spLocks noGrp="1"/>
          </p:cNvSpPr>
          <p:nvPr>
            <p:ph type="title"/>
          </p:nvPr>
        </p:nvSpPr>
        <p:spPr>
          <a:xfrm>
            <a:off x="2230800" y="1304550"/>
            <a:ext cx="4682400" cy="253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>
                <a:solidFill>
                  <a:schemeClr val="dk2"/>
                </a:solidFill>
              </a:rPr>
              <a:t>Awesome</a:t>
            </a:r>
            <a:endParaRPr dirty="0">
              <a:solidFill>
                <a:schemeClr val="dk2"/>
              </a:solidFill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>
                <a:solidFill>
                  <a:schemeClr val="dk2"/>
                </a:solidFill>
              </a:rPr>
              <a:t>Words</a:t>
            </a:r>
            <a:endParaRPr dirty="0">
              <a:solidFill>
                <a:schemeClr val="dk2"/>
              </a:solidFill>
            </a:endParaRPr>
          </a:p>
        </p:txBody>
      </p:sp>
      <p:pic>
        <p:nvPicPr>
          <p:cNvPr id="2" name="Imagen 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825772" y="3748352"/>
            <a:ext cx="931311" cy="1036859"/>
          </a:xfrm>
          <a:prstGeom prst="rect">
            <a:avLst/>
          </a:prstGeom>
        </p:spPr>
      </p:pic>
      <p:grpSp>
        <p:nvGrpSpPr>
          <p:cNvPr id="4" name="Grupo 3"/>
          <p:cNvGrpSpPr/>
          <p:nvPr/>
        </p:nvGrpSpPr>
        <p:grpSpPr>
          <a:xfrm rot="10800000">
            <a:off x="2955044" y="399727"/>
            <a:ext cx="3363912" cy="809626"/>
            <a:chOff x="2636838" y="5324475"/>
            <a:chExt cx="3363912" cy="809626"/>
          </a:xfrm>
          <a:solidFill>
            <a:srgbClr val="BEB296"/>
          </a:solidFill>
        </p:grpSpPr>
        <p:sp>
          <p:nvSpPr>
            <p:cNvPr id="5" name="Freeform 5"/>
            <p:cNvSpPr>
              <a:spLocks/>
            </p:cNvSpPr>
            <p:nvPr/>
          </p:nvSpPr>
          <p:spPr bwMode="auto">
            <a:xfrm>
              <a:off x="4292600" y="5484813"/>
              <a:ext cx="450850" cy="528638"/>
            </a:xfrm>
            <a:custGeom>
              <a:avLst/>
              <a:gdLst>
                <a:gd name="T0" fmla="*/ 0 w 120"/>
                <a:gd name="T1" fmla="*/ 18 h 139"/>
                <a:gd name="T2" fmla="*/ 36 w 120"/>
                <a:gd name="T3" fmla="*/ 7 h 139"/>
                <a:gd name="T4" fmla="*/ 31 w 120"/>
                <a:gd name="T5" fmla="*/ 13 h 139"/>
                <a:gd name="T6" fmla="*/ 81 w 120"/>
                <a:gd name="T7" fmla="*/ 7 h 139"/>
                <a:gd name="T8" fmla="*/ 65 w 120"/>
                <a:gd name="T9" fmla="*/ 1 h 139"/>
                <a:gd name="T10" fmla="*/ 93 w 120"/>
                <a:gd name="T11" fmla="*/ 6 h 139"/>
                <a:gd name="T12" fmla="*/ 93 w 120"/>
                <a:gd name="T13" fmla="*/ 8 h 139"/>
                <a:gd name="T14" fmla="*/ 84 w 120"/>
                <a:gd name="T15" fmla="*/ 6 h 139"/>
                <a:gd name="T16" fmla="*/ 83 w 120"/>
                <a:gd name="T17" fmla="*/ 7 h 139"/>
                <a:gd name="T18" fmla="*/ 88 w 120"/>
                <a:gd name="T19" fmla="*/ 11 h 139"/>
                <a:gd name="T20" fmla="*/ 108 w 120"/>
                <a:gd name="T21" fmla="*/ 78 h 139"/>
                <a:gd name="T22" fmla="*/ 82 w 120"/>
                <a:gd name="T23" fmla="*/ 106 h 139"/>
                <a:gd name="T24" fmla="*/ 71 w 120"/>
                <a:gd name="T25" fmla="*/ 116 h 139"/>
                <a:gd name="T26" fmla="*/ 70 w 120"/>
                <a:gd name="T27" fmla="*/ 131 h 139"/>
                <a:gd name="T28" fmla="*/ 72 w 120"/>
                <a:gd name="T29" fmla="*/ 130 h 139"/>
                <a:gd name="T30" fmla="*/ 81 w 120"/>
                <a:gd name="T31" fmla="*/ 126 h 139"/>
                <a:gd name="T32" fmla="*/ 83 w 120"/>
                <a:gd name="T33" fmla="*/ 134 h 139"/>
                <a:gd name="T34" fmla="*/ 74 w 120"/>
                <a:gd name="T35" fmla="*/ 139 h 139"/>
                <a:gd name="T36" fmla="*/ 66 w 120"/>
                <a:gd name="T37" fmla="*/ 120 h 139"/>
                <a:gd name="T38" fmla="*/ 70 w 120"/>
                <a:gd name="T39" fmla="*/ 112 h 139"/>
                <a:gd name="T40" fmla="*/ 47 w 120"/>
                <a:gd name="T41" fmla="*/ 112 h 139"/>
                <a:gd name="T42" fmla="*/ 15 w 120"/>
                <a:gd name="T43" fmla="*/ 66 h 139"/>
                <a:gd name="T44" fmla="*/ 23 w 120"/>
                <a:gd name="T45" fmla="*/ 51 h 139"/>
                <a:gd name="T46" fmla="*/ 25 w 120"/>
                <a:gd name="T47" fmla="*/ 41 h 139"/>
                <a:gd name="T48" fmla="*/ 34 w 120"/>
                <a:gd name="T49" fmla="*/ 43 h 139"/>
                <a:gd name="T50" fmla="*/ 63 w 120"/>
                <a:gd name="T51" fmla="*/ 48 h 139"/>
                <a:gd name="T52" fmla="*/ 59 w 120"/>
                <a:gd name="T53" fmla="*/ 47 h 139"/>
                <a:gd name="T54" fmla="*/ 28 w 120"/>
                <a:gd name="T55" fmla="*/ 51 h 139"/>
                <a:gd name="T56" fmla="*/ 19 w 120"/>
                <a:gd name="T57" fmla="*/ 82 h 139"/>
                <a:gd name="T58" fmla="*/ 59 w 120"/>
                <a:gd name="T59" fmla="*/ 108 h 139"/>
                <a:gd name="T60" fmla="*/ 109 w 120"/>
                <a:gd name="T61" fmla="*/ 44 h 139"/>
                <a:gd name="T62" fmla="*/ 87 w 120"/>
                <a:gd name="T63" fmla="*/ 16 h 139"/>
                <a:gd name="T64" fmla="*/ 69 w 120"/>
                <a:gd name="T65" fmla="*/ 46 h 139"/>
                <a:gd name="T66" fmla="*/ 84 w 120"/>
                <a:gd name="T67" fmla="*/ 21 h 139"/>
                <a:gd name="T68" fmla="*/ 80 w 120"/>
                <a:gd name="T69" fmla="*/ 13 h 139"/>
                <a:gd name="T70" fmla="*/ 55 w 120"/>
                <a:gd name="T71" fmla="*/ 11 h 139"/>
                <a:gd name="T72" fmla="*/ 54 w 120"/>
                <a:gd name="T73" fmla="*/ 27 h 139"/>
                <a:gd name="T74" fmla="*/ 51 w 120"/>
                <a:gd name="T75" fmla="*/ 27 h 139"/>
                <a:gd name="T76" fmla="*/ 52 w 120"/>
                <a:gd name="T77" fmla="*/ 25 h 139"/>
                <a:gd name="T78" fmla="*/ 43 w 120"/>
                <a:gd name="T79" fmla="*/ 14 h 139"/>
                <a:gd name="T80" fmla="*/ 33 w 120"/>
                <a:gd name="T81" fmla="*/ 17 h 139"/>
                <a:gd name="T82" fmla="*/ 23 w 120"/>
                <a:gd name="T83" fmla="*/ 32 h 139"/>
                <a:gd name="T84" fmla="*/ 25 w 120"/>
                <a:gd name="T85" fmla="*/ 41 h 139"/>
                <a:gd name="T86" fmla="*/ 22 w 120"/>
                <a:gd name="T87" fmla="*/ 21 h 139"/>
                <a:gd name="T88" fmla="*/ 0 w 120"/>
                <a:gd name="T89" fmla="*/ 18 h 139"/>
                <a:gd name="T90" fmla="*/ 0 w 120"/>
                <a:gd name="T91" fmla="*/ 18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20" h="139">
                  <a:moveTo>
                    <a:pt x="0" y="18"/>
                  </a:moveTo>
                  <a:cubicBezTo>
                    <a:pt x="22" y="20"/>
                    <a:pt x="24" y="17"/>
                    <a:pt x="36" y="7"/>
                  </a:cubicBezTo>
                  <a:cubicBezTo>
                    <a:pt x="35" y="9"/>
                    <a:pt x="33" y="11"/>
                    <a:pt x="31" y="13"/>
                  </a:cubicBezTo>
                  <a:cubicBezTo>
                    <a:pt x="48" y="11"/>
                    <a:pt x="65" y="9"/>
                    <a:pt x="81" y="7"/>
                  </a:cubicBezTo>
                  <a:cubicBezTo>
                    <a:pt x="79" y="0"/>
                    <a:pt x="71" y="5"/>
                    <a:pt x="65" y="1"/>
                  </a:cubicBezTo>
                  <a:cubicBezTo>
                    <a:pt x="75" y="3"/>
                    <a:pt x="84" y="4"/>
                    <a:pt x="93" y="6"/>
                  </a:cubicBezTo>
                  <a:cubicBezTo>
                    <a:pt x="93" y="6"/>
                    <a:pt x="93" y="7"/>
                    <a:pt x="93" y="8"/>
                  </a:cubicBezTo>
                  <a:cubicBezTo>
                    <a:pt x="90" y="7"/>
                    <a:pt x="87" y="6"/>
                    <a:pt x="84" y="6"/>
                  </a:cubicBezTo>
                  <a:cubicBezTo>
                    <a:pt x="84" y="6"/>
                    <a:pt x="83" y="7"/>
                    <a:pt x="83" y="7"/>
                  </a:cubicBezTo>
                  <a:cubicBezTo>
                    <a:pt x="84" y="9"/>
                    <a:pt x="86" y="11"/>
                    <a:pt x="88" y="11"/>
                  </a:cubicBezTo>
                  <a:cubicBezTo>
                    <a:pt x="116" y="24"/>
                    <a:pt x="120" y="54"/>
                    <a:pt x="108" y="78"/>
                  </a:cubicBezTo>
                  <a:cubicBezTo>
                    <a:pt x="103" y="91"/>
                    <a:pt x="93" y="99"/>
                    <a:pt x="82" y="106"/>
                  </a:cubicBezTo>
                  <a:cubicBezTo>
                    <a:pt x="78" y="109"/>
                    <a:pt x="74" y="112"/>
                    <a:pt x="71" y="116"/>
                  </a:cubicBezTo>
                  <a:cubicBezTo>
                    <a:pt x="67" y="121"/>
                    <a:pt x="66" y="126"/>
                    <a:pt x="70" y="131"/>
                  </a:cubicBezTo>
                  <a:cubicBezTo>
                    <a:pt x="71" y="130"/>
                    <a:pt x="71" y="130"/>
                    <a:pt x="72" y="130"/>
                  </a:cubicBezTo>
                  <a:cubicBezTo>
                    <a:pt x="75" y="128"/>
                    <a:pt x="78" y="127"/>
                    <a:pt x="81" y="126"/>
                  </a:cubicBezTo>
                  <a:cubicBezTo>
                    <a:pt x="82" y="129"/>
                    <a:pt x="84" y="133"/>
                    <a:pt x="83" y="134"/>
                  </a:cubicBezTo>
                  <a:cubicBezTo>
                    <a:pt x="81" y="137"/>
                    <a:pt x="77" y="139"/>
                    <a:pt x="74" y="139"/>
                  </a:cubicBezTo>
                  <a:cubicBezTo>
                    <a:pt x="66" y="138"/>
                    <a:pt x="62" y="128"/>
                    <a:pt x="66" y="120"/>
                  </a:cubicBezTo>
                  <a:cubicBezTo>
                    <a:pt x="67" y="117"/>
                    <a:pt x="68" y="115"/>
                    <a:pt x="70" y="112"/>
                  </a:cubicBezTo>
                  <a:cubicBezTo>
                    <a:pt x="62" y="112"/>
                    <a:pt x="54" y="113"/>
                    <a:pt x="47" y="112"/>
                  </a:cubicBezTo>
                  <a:cubicBezTo>
                    <a:pt x="25" y="108"/>
                    <a:pt x="10" y="87"/>
                    <a:pt x="15" y="66"/>
                  </a:cubicBezTo>
                  <a:cubicBezTo>
                    <a:pt x="16" y="61"/>
                    <a:pt x="20" y="55"/>
                    <a:pt x="23" y="51"/>
                  </a:cubicBezTo>
                  <a:cubicBezTo>
                    <a:pt x="27" y="47"/>
                    <a:pt x="27" y="45"/>
                    <a:pt x="25" y="41"/>
                  </a:cubicBezTo>
                  <a:cubicBezTo>
                    <a:pt x="27" y="44"/>
                    <a:pt x="30" y="45"/>
                    <a:pt x="34" y="43"/>
                  </a:cubicBezTo>
                  <a:cubicBezTo>
                    <a:pt x="45" y="39"/>
                    <a:pt x="55" y="40"/>
                    <a:pt x="63" y="48"/>
                  </a:cubicBezTo>
                  <a:cubicBezTo>
                    <a:pt x="62" y="48"/>
                    <a:pt x="60" y="48"/>
                    <a:pt x="59" y="47"/>
                  </a:cubicBezTo>
                  <a:cubicBezTo>
                    <a:pt x="48" y="40"/>
                    <a:pt x="37" y="43"/>
                    <a:pt x="28" y="51"/>
                  </a:cubicBezTo>
                  <a:cubicBezTo>
                    <a:pt x="19" y="58"/>
                    <a:pt x="16" y="71"/>
                    <a:pt x="19" y="82"/>
                  </a:cubicBezTo>
                  <a:cubicBezTo>
                    <a:pt x="25" y="99"/>
                    <a:pt x="41" y="110"/>
                    <a:pt x="59" y="108"/>
                  </a:cubicBezTo>
                  <a:cubicBezTo>
                    <a:pt x="90" y="106"/>
                    <a:pt x="114" y="74"/>
                    <a:pt x="109" y="44"/>
                  </a:cubicBezTo>
                  <a:cubicBezTo>
                    <a:pt x="107" y="31"/>
                    <a:pt x="97" y="18"/>
                    <a:pt x="87" y="16"/>
                  </a:cubicBezTo>
                  <a:cubicBezTo>
                    <a:pt x="85" y="31"/>
                    <a:pt x="80" y="40"/>
                    <a:pt x="69" y="46"/>
                  </a:cubicBezTo>
                  <a:cubicBezTo>
                    <a:pt x="77" y="39"/>
                    <a:pt x="83" y="31"/>
                    <a:pt x="84" y="21"/>
                  </a:cubicBezTo>
                  <a:cubicBezTo>
                    <a:pt x="84" y="18"/>
                    <a:pt x="82" y="13"/>
                    <a:pt x="80" y="13"/>
                  </a:cubicBezTo>
                  <a:cubicBezTo>
                    <a:pt x="72" y="12"/>
                    <a:pt x="63" y="12"/>
                    <a:pt x="55" y="11"/>
                  </a:cubicBezTo>
                  <a:cubicBezTo>
                    <a:pt x="55" y="18"/>
                    <a:pt x="54" y="23"/>
                    <a:pt x="54" y="27"/>
                  </a:cubicBezTo>
                  <a:cubicBezTo>
                    <a:pt x="53" y="27"/>
                    <a:pt x="52" y="27"/>
                    <a:pt x="51" y="27"/>
                  </a:cubicBezTo>
                  <a:cubicBezTo>
                    <a:pt x="52" y="26"/>
                    <a:pt x="52" y="26"/>
                    <a:pt x="52" y="25"/>
                  </a:cubicBezTo>
                  <a:cubicBezTo>
                    <a:pt x="55" y="15"/>
                    <a:pt x="52" y="12"/>
                    <a:pt x="43" y="14"/>
                  </a:cubicBezTo>
                  <a:cubicBezTo>
                    <a:pt x="39" y="15"/>
                    <a:pt x="36" y="16"/>
                    <a:pt x="33" y="17"/>
                  </a:cubicBezTo>
                  <a:cubicBezTo>
                    <a:pt x="24" y="19"/>
                    <a:pt x="21" y="24"/>
                    <a:pt x="23" y="32"/>
                  </a:cubicBezTo>
                  <a:cubicBezTo>
                    <a:pt x="23" y="35"/>
                    <a:pt x="24" y="38"/>
                    <a:pt x="25" y="41"/>
                  </a:cubicBezTo>
                  <a:cubicBezTo>
                    <a:pt x="19" y="35"/>
                    <a:pt x="20" y="27"/>
                    <a:pt x="22" y="21"/>
                  </a:cubicBezTo>
                  <a:cubicBezTo>
                    <a:pt x="14" y="20"/>
                    <a:pt x="7" y="19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" name="Freeform 6"/>
            <p:cNvSpPr>
              <a:spLocks/>
            </p:cNvSpPr>
            <p:nvPr/>
          </p:nvSpPr>
          <p:spPr bwMode="auto">
            <a:xfrm>
              <a:off x="3905250" y="5511800"/>
              <a:ext cx="436562" cy="509588"/>
            </a:xfrm>
            <a:custGeom>
              <a:avLst/>
              <a:gdLst>
                <a:gd name="T0" fmla="*/ 91 w 116"/>
                <a:gd name="T1" fmla="*/ 38 h 134"/>
                <a:gd name="T2" fmla="*/ 93 w 116"/>
                <a:gd name="T3" fmla="*/ 41 h 134"/>
                <a:gd name="T4" fmla="*/ 77 w 116"/>
                <a:gd name="T5" fmla="*/ 103 h 134"/>
                <a:gd name="T6" fmla="*/ 50 w 116"/>
                <a:gd name="T7" fmla="*/ 107 h 134"/>
                <a:gd name="T8" fmla="*/ 53 w 116"/>
                <a:gd name="T9" fmla="*/ 112 h 134"/>
                <a:gd name="T10" fmla="*/ 50 w 116"/>
                <a:gd name="T11" fmla="*/ 129 h 134"/>
                <a:gd name="T12" fmla="*/ 37 w 116"/>
                <a:gd name="T13" fmla="*/ 129 h 134"/>
                <a:gd name="T14" fmla="*/ 37 w 116"/>
                <a:gd name="T15" fmla="*/ 120 h 134"/>
                <a:gd name="T16" fmla="*/ 48 w 116"/>
                <a:gd name="T17" fmla="*/ 124 h 134"/>
                <a:gd name="T18" fmla="*/ 43 w 116"/>
                <a:gd name="T19" fmla="*/ 104 h 134"/>
                <a:gd name="T20" fmla="*/ 23 w 116"/>
                <a:gd name="T21" fmla="*/ 89 h 134"/>
                <a:gd name="T22" fmla="*/ 5 w 116"/>
                <a:gd name="T23" fmla="*/ 51 h 134"/>
                <a:gd name="T24" fmla="*/ 31 w 116"/>
                <a:gd name="T25" fmla="*/ 5 h 134"/>
                <a:gd name="T26" fmla="*/ 58 w 116"/>
                <a:gd name="T27" fmla="*/ 2 h 134"/>
                <a:gd name="T28" fmla="*/ 88 w 116"/>
                <a:gd name="T29" fmla="*/ 8 h 134"/>
                <a:gd name="T30" fmla="*/ 88 w 116"/>
                <a:gd name="T31" fmla="*/ 5 h 134"/>
                <a:gd name="T32" fmla="*/ 103 w 116"/>
                <a:gd name="T33" fmla="*/ 11 h 134"/>
                <a:gd name="T34" fmla="*/ 103 w 116"/>
                <a:gd name="T35" fmla="*/ 11 h 134"/>
                <a:gd name="T36" fmla="*/ 97 w 116"/>
                <a:gd name="T37" fmla="*/ 13 h 134"/>
                <a:gd name="T38" fmla="*/ 91 w 116"/>
                <a:gd name="T39" fmla="*/ 38 h 134"/>
                <a:gd name="T40" fmla="*/ 96 w 116"/>
                <a:gd name="T41" fmla="*/ 19 h 134"/>
                <a:gd name="T42" fmla="*/ 90 w 116"/>
                <a:gd name="T43" fmla="*/ 11 h 134"/>
                <a:gd name="T44" fmla="*/ 54 w 116"/>
                <a:gd name="T45" fmla="*/ 4 h 134"/>
                <a:gd name="T46" fmla="*/ 39 w 116"/>
                <a:gd name="T47" fmla="*/ 28 h 134"/>
                <a:gd name="T48" fmla="*/ 30 w 116"/>
                <a:gd name="T49" fmla="*/ 9 h 134"/>
                <a:gd name="T50" fmla="*/ 12 w 116"/>
                <a:gd name="T51" fmla="*/ 29 h 134"/>
                <a:gd name="T52" fmla="*/ 62 w 116"/>
                <a:gd name="T53" fmla="*/ 101 h 134"/>
                <a:gd name="T54" fmla="*/ 100 w 116"/>
                <a:gd name="T55" fmla="*/ 71 h 134"/>
                <a:gd name="T56" fmla="*/ 85 w 116"/>
                <a:gd name="T57" fmla="*/ 40 h 134"/>
                <a:gd name="T58" fmla="*/ 57 w 116"/>
                <a:gd name="T59" fmla="*/ 42 h 134"/>
                <a:gd name="T60" fmla="*/ 53 w 116"/>
                <a:gd name="T61" fmla="*/ 41 h 134"/>
                <a:gd name="T62" fmla="*/ 58 w 116"/>
                <a:gd name="T63" fmla="*/ 39 h 134"/>
                <a:gd name="T64" fmla="*/ 84 w 116"/>
                <a:gd name="T65" fmla="*/ 36 h 134"/>
                <a:gd name="T66" fmla="*/ 91 w 116"/>
                <a:gd name="T67" fmla="*/ 38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16" h="134">
                  <a:moveTo>
                    <a:pt x="91" y="38"/>
                  </a:moveTo>
                  <a:cubicBezTo>
                    <a:pt x="92" y="39"/>
                    <a:pt x="92" y="40"/>
                    <a:pt x="93" y="41"/>
                  </a:cubicBezTo>
                  <a:cubicBezTo>
                    <a:pt x="116" y="61"/>
                    <a:pt x="103" y="95"/>
                    <a:pt x="77" y="103"/>
                  </a:cubicBezTo>
                  <a:cubicBezTo>
                    <a:pt x="69" y="106"/>
                    <a:pt x="59" y="106"/>
                    <a:pt x="50" y="107"/>
                  </a:cubicBezTo>
                  <a:cubicBezTo>
                    <a:pt x="50" y="108"/>
                    <a:pt x="52" y="110"/>
                    <a:pt x="53" y="112"/>
                  </a:cubicBezTo>
                  <a:cubicBezTo>
                    <a:pt x="55" y="119"/>
                    <a:pt x="55" y="124"/>
                    <a:pt x="50" y="129"/>
                  </a:cubicBezTo>
                  <a:cubicBezTo>
                    <a:pt x="46" y="133"/>
                    <a:pt x="39" y="134"/>
                    <a:pt x="37" y="129"/>
                  </a:cubicBezTo>
                  <a:cubicBezTo>
                    <a:pt x="35" y="127"/>
                    <a:pt x="36" y="121"/>
                    <a:pt x="37" y="120"/>
                  </a:cubicBezTo>
                  <a:cubicBezTo>
                    <a:pt x="42" y="116"/>
                    <a:pt x="45" y="120"/>
                    <a:pt x="48" y="124"/>
                  </a:cubicBezTo>
                  <a:cubicBezTo>
                    <a:pt x="52" y="116"/>
                    <a:pt x="51" y="111"/>
                    <a:pt x="43" y="104"/>
                  </a:cubicBezTo>
                  <a:cubicBezTo>
                    <a:pt x="37" y="99"/>
                    <a:pt x="30" y="94"/>
                    <a:pt x="23" y="89"/>
                  </a:cubicBezTo>
                  <a:cubicBezTo>
                    <a:pt x="11" y="79"/>
                    <a:pt x="6" y="65"/>
                    <a:pt x="5" y="51"/>
                  </a:cubicBezTo>
                  <a:cubicBezTo>
                    <a:pt x="2" y="29"/>
                    <a:pt x="12" y="14"/>
                    <a:pt x="31" y="5"/>
                  </a:cubicBezTo>
                  <a:cubicBezTo>
                    <a:pt x="40" y="0"/>
                    <a:pt x="49" y="1"/>
                    <a:pt x="58" y="2"/>
                  </a:cubicBezTo>
                  <a:cubicBezTo>
                    <a:pt x="68" y="3"/>
                    <a:pt x="78" y="6"/>
                    <a:pt x="88" y="8"/>
                  </a:cubicBezTo>
                  <a:cubicBezTo>
                    <a:pt x="88" y="7"/>
                    <a:pt x="88" y="5"/>
                    <a:pt x="88" y="5"/>
                  </a:cubicBezTo>
                  <a:cubicBezTo>
                    <a:pt x="93" y="7"/>
                    <a:pt x="98" y="9"/>
                    <a:pt x="103" y="11"/>
                  </a:cubicBezTo>
                  <a:cubicBezTo>
                    <a:pt x="103" y="11"/>
                    <a:pt x="103" y="11"/>
                    <a:pt x="103" y="11"/>
                  </a:cubicBezTo>
                  <a:cubicBezTo>
                    <a:pt x="101" y="12"/>
                    <a:pt x="99" y="12"/>
                    <a:pt x="97" y="13"/>
                  </a:cubicBezTo>
                  <a:cubicBezTo>
                    <a:pt x="99" y="22"/>
                    <a:pt x="99" y="31"/>
                    <a:pt x="91" y="38"/>
                  </a:cubicBezTo>
                  <a:cubicBezTo>
                    <a:pt x="93" y="32"/>
                    <a:pt x="95" y="26"/>
                    <a:pt x="96" y="19"/>
                  </a:cubicBezTo>
                  <a:cubicBezTo>
                    <a:pt x="96" y="17"/>
                    <a:pt x="93" y="11"/>
                    <a:pt x="90" y="11"/>
                  </a:cubicBezTo>
                  <a:cubicBezTo>
                    <a:pt x="78" y="8"/>
                    <a:pt x="66" y="5"/>
                    <a:pt x="54" y="4"/>
                  </a:cubicBezTo>
                  <a:cubicBezTo>
                    <a:pt x="32" y="3"/>
                    <a:pt x="30" y="8"/>
                    <a:pt x="39" y="28"/>
                  </a:cubicBezTo>
                  <a:cubicBezTo>
                    <a:pt x="36" y="22"/>
                    <a:pt x="33" y="15"/>
                    <a:pt x="30" y="9"/>
                  </a:cubicBezTo>
                  <a:cubicBezTo>
                    <a:pt x="22" y="13"/>
                    <a:pt x="15" y="20"/>
                    <a:pt x="12" y="29"/>
                  </a:cubicBezTo>
                  <a:cubicBezTo>
                    <a:pt x="0" y="61"/>
                    <a:pt x="28" y="101"/>
                    <a:pt x="62" y="101"/>
                  </a:cubicBezTo>
                  <a:cubicBezTo>
                    <a:pt x="81" y="102"/>
                    <a:pt x="96" y="89"/>
                    <a:pt x="100" y="71"/>
                  </a:cubicBezTo>
                  <a:cubicBezTo>
                    <a:pt x="103" y="59"/>
                    <a:pt x="97" y="48"/>
                    <a:pt x="85" y="40"/>
                  </a:cubicBezTo>
                  <a:cubicBezTo>
                    <a:pt x="77" y="34"/>
                    <a:pt x="67" y="35"/>
                    <a:pt x="57" y="42"/>
                  </a:cubicBezTo>
                  <a:cubicBezTo>
                    <a:pt x="56" y="43"/>
                    <a:pt x="54" y="42"/>
                    <a:pt x="53" y="41"/>
                  </a:cubicBezTo>
                  <a:cubicBezTo>
                    <a:pt x="54" y="40"/>
                    <a:pt x="56" y="40"/>
                    <a:pt x="58" y="39"/>
                  </a:cubicBezTo>
                  <a:cubicBezTo>
                    <a:pt x="66" y="33"/>
                    <a:pt x="75" y="32"/>
                    <a:pt x="84" y="36"/>
                  </a:cubicBezTo>
                  <a:cubicBezTo>
                    <a:pt x="87" y="37"/>
                    <a:pt x="89" y="37"/>
                    <a:pt x="91" y="3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" name="Freeform 7"/>
            <p:cNvSpPr>
              <a:spLocks/>
            </p:cNvSpPr>
            <p:nvPr/>
          </p:nvSpPr>
          <p:spPr bwMode="auto">
            <a:xfrm>
              <a:off x="3051175" y="5659438"/>
              <a:ext cx="700087" cy="334963"/>
            </a:xfrm>
            <a:custGeom>
              <a:avLst/>
              <a:gdLst>
                <a:gd name="T0" fmla="*/ 19 w 186"/>
                <a:gd name="T1" fmla="*/ 80 h 88"/>
                <a:gd name="T2" fmla="*/ 3 w 186"/>
                <a:gd name="T3" fmla="*/ 59 h 88"/>
                <a:gd name="T4" fmla="*/ 3 w 186"/>
                <a:gd name="T5" fmla="*/ 59 h 88"/>
                <a:gd name="T6" fmla="*/ 25 w 186"/>
                <a:gd name="T7" fmla="*/ 13 h 88"/>
                <a:gd name="T8" fmla="*/ 91 w 186"/>
                <a:gd name="T9" fmla="*/ 3 h 88"/>
                <a:gd name="T10" fmla="*/ 141 w 186"/>
                <a:gd name="T11" fmla="*/ 8 h 88"/>
                <a:gd name="T12" fmla="*/ 186 w 186"/>
                <a:gd name="T13" fmla="*/ 7 h 88"/>
                <a:gd name="T14" fmla="*/ 144 w 186"/>
                <a:gd name="T15" fmla="*/ 11 h 88"/>
                <a:gd name="T16" fmla="*/ 65 w 186"/>
                <a:gd name="T17" fmla="*/ 7 h 88"/>
                <a:gd name="T18" fmla="*/ 24 w 186"/>
                <a:gd name="T19" fmla="*/ 20 h 88"/>
                <a:gd name="T20" fmla="*/ 8 w 186"/>
                <a:gd name="T21" fmla="*/ 60 h 88"/>
                <a:gd name="T22" fmla="*/ 40 w 186"/>
                <a:gd name="T23" fmla="*/ 78 h 88"/>
                <a:gd name="T24" fmla="*/ 56 w 186"/>
                <a:gd name="T25" fmla="*/ 44 h 88"/>
                <a:gd name="T26" fmla="*/ 60 w 186"/>
                <a:gd name="T27" fmla="*/ 24 h 88"/>
                <a:gd name="T28" fmla="*/ 69 w 186"/>
                <a:gd name="T29" fmla="*/ 20 h 88"/>
                <a:gd name="T30" fmla="*/ 74 w 186"/>
                <a:gd name="T31" fmla="*/ 25 h 88"/>
                <a:gd name="T32" fmla="*/ 69 w 186"/>
                <a:gd name="T33" fmla="*/ 29 h 88"/>
                <a:gd name="T34" fmla="*/ 65 w 186"/>
                <a:gd name="T35" fmla="*/ 21 h 88"/>
                <a:gd name="T36" fmla="*/ 59 w 186"/>
                <a:gd name="T37" fmla="*/ 31 h 88"/>
                <a:gd name="T38" fmla="*/ 59 w 186"/>
                <a:gd name="T39" fmla="*/ 42 h 88"/>
                <a:gd name="T40" fmla="*/ 22 w 186"/>
                <a:gd name="T41" fmla="*/ 81 h 88"/>
                <a:gd name="T42" fmla="*/ 20 w 186"/>
                <a:gd name="T43" fmla="*/ 81 h 88"/>
                <a:gd name="T44" fmla="*/ 19 w 186"/>
                <a:gd name="T45" fmla="*/ 8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86" h="88">
                  <a:moveTo>
                    <a:pt x="19" y="80"/>
                  </a:moveTo>
                  <a:cubicBezTo>
                    <a:pt x="13" y="73"/>
                    <a:pt x="8" y="66"/>
                    <a:pt x="3" y="59"/>
                  </a:cubicBezTo>
                  <a:cubicBezTo>
                    <a:pt x="3" y="59"/>
                    <a:pt x="3" y="59"/>
                    <a:pt x="3" y="59"/>
                  </a:cubicBezTo>
                  <a:cubicBezTo>
                    <a:pt x="0" y="40"/>
                    <a:pt x="8" y="23"/>
                    <a:pt x="25" y="13"/>
                  </a:cubicBezTo>
                  <a:cubicBezTo>
                    <a:pt x="45" y="0"/>
                    <a:pt x="68" y="1"/>
                    <a:pt x="91" y="3"/>
                  </a:cubicBezTo>
                  <a:cubicBezTo>
                    <a:pt x="108" y="4"/>
                    <a:pt x="124" y="7"/>
                    <a:pt x="141" y="8"/>
                  </a:cubicBezTo>
                  <a:cubicBezTo>
                    <a:pt x="157" y="9"/>
                    <a:pt x="173" y="7"/>
                    <a:pt x="186" y="7"/>
                  </a:cubicBezTo>
                  <a:cubicBezTo>
                    <a:pt x="174" y="11"/>
                    <a:pt x="159" y="12"/>
                    <a:pt x="144" y="11"/>
                  </a:cubicBezTo>
                  <a:cubicBezTo>
                    <a:pt x="118" y="10"/>
                    <a:pt x="92" y="7"/>
                    <a:pt x="65" y="7"/>
                  </a:cubicBezTo>
                  <a:cubicBezTo>
                    <a:pt x="50" y="6"/>
                    <a:pt x="36" y="11"/>
                    <a:pt x="24" y="20"/>
                  </a:cubicBezTo>
                  <a:cubicBezTo>
                    <a:pt x="10" y="30"/>
                    <a:pt x="4" y="46"/>
                    <a:pt x="8" y="60"/>
                  </a:cubicBezTo>
                  <a:cubicBezTo>
                    <a:pt x="13" y="75"/>
                    <a:pt x="26" y="82"/>
                    <a:pt x="40" y="78"/>
                  </a:cubicBezTo>
                  <a:cubicBezTo>
                    <a:pt x="54" y="74"/>
                    <a:pt x="61" y="59"/>
                    <a:pt x="56" y="44"/>
                  </a:cubicBezTo>
                  <a:cubicBezTo>
                    <a:pt x="55" y="38"/>
                    <a:pt x="56" y="30"/>
                    <a:pt x="60" y="24"/>
                  </a:cubicBezTo>
                  <a:cubicBezTo>
                    <a:pt x="62" y="22"/>
                    <a:pt x="66" y="20"/>
                    <a:pt x="69" y="20"/>
                  </a:cubicBezTo>
                  <a:cubicBezTo>
                    <a:pt x="71" y="20"/>
                    <a:pt x="72" y="23"/>
                    <a:pt x="74" y="25"/>
                  </a:cubicBezTo>
                  <a:cubicBezTo>
                    <a:pt x="72" y="27"/>
                    <a:pt x="71" y="28"/>
                    <a:pt x="69" y="29"/>
                  </a:cubicBezTo>
                  <a:cubicBezTo>
                    <a:pt x="68" y="27"/>
                    <a:pt x="67" y="25"/>
                    <a:pt x="65" y="21"/>
                  </a:cubicBezTo>
                  <a:cubicBezTo>
                    <a:pt x="63" y="24"/>
                    <a:pt x="60" y="28"/>
                    <a:pt x="59" y="31"/>
                  </a:cubicBezTo>
                  <a:cubicBezTo>
                    <a:pt x="58" y="34"/>
                    <a:pt x="59" y="38"/>
                    <a:pt x="59" y="42"/>
                  </a:cubicBezTo>
                  <a:cubicBezTo>
                    <a:pt x="65" y="65"/>
                    <a:pt x="52" y="88"/>
                    <a:pt x="22" y="81"/>
                  </a:cubicBezTo>
                  <a:cubicBezTo>
                    <a:pt x="22" y="81"/>
                    <a:pt x="21" y="81"/>
                    <a:pt x="20" y="81"/>
                  </a:cubicBezTo>
                  <a:cubicBezTo>
                    <a:pt x="20" y="81"/>
                    <a:pt x="19" y="80"/>
                    <a:pt x="19" y="8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" name="Freeform 8"/>
            <p:cNvSpPr>
              <a:spLocks/>
            </p:cNvSpPr>
            <p:nvPr/>
          </p:nvSpPr>
          <p:spPr bwMode="auto">
            <a:xfrm>
              <a:off x="5116513" y="5667375"/>
              <a:ext cx="474662" cy="307975"/>
            </a:xfrm>
            <a:custGeom>
              <a:avLst/>
              <a:gdLst>
                <a:gd name="T0" fmla="*/ 106 w 126"/>
                <a:gd name="T1" fmla="*/ 79 h 81"/>
                <a:gd name="T2" fmla="*/ 91 w 126"/>
                <a:gd name="T3" fmla="*/ 80 h 81"/>
                <a:gd name="T4" fmla="*/ 67 w 126"/>
                <a:gd name="T5" fmla="*/ 42 h 81"/>
                <a:gd name="T6" fmla="*/ 67 w 126"/>
                <a:gd name="T7" fmla="*/ 30 h 81"/>
                <a:gd name="T8" fmla="*/ 62 w 126"/>
                <a:gd name="T9" fmla="*/ 20 h 81"/>
                <a:gd name="T10" fmla="*/ 56 w 126"/>
                <a:gd name="T11" fmla="*/ 27 h 81"/>
                <a:gd name="T12" fmla="*/ 53 w 126"/>
                <a:gd name="T13" fmla="*/ 22 h 81"/>
                <a:gd name="T14" fmla="*/ 60 w 126"/>
                <a:gd name="T15" fmla="*/ 18 h 81"/>
                <a:gd name="T16" fmla="*/ 70 w 126"/>
                <a:gd name="T17" fmla="*/ 29 h 81"/>
                <a:gd name="T18" fmla="*/ 70 w 126"/>
                <a:gd name="T19" fmla="*/ 38 h 81"/>
                <a:gd name="T20" fmla="*/ 73 w 126"/>
                <a:gd name="T21" fmla="*/ 33 h 81"/>
                <a:gd name="T22" fmla="*/ 74 w 126"/>
                <a:gd name="T23" fmla="*/ 34 h 81"/>
                <a:gd name="T24" fmla="*/ 69 w 126"/>
                <a:gd name="T25" fmla="*/ 48 h 81"/>
                <a:gd name="T26" fmla="*/ 93 w 126"/>
                <a:gd name="T27" fmla="*/ 77 h 81"/>
                <a:gd name="T28" fmla="*/ 120 w 126"/>
                <a:gd name="T29" fmla="*/ 52 h 81"/>
                <a:gd name="T30" fmla="*/ 90 w 126"/>
                <a:gd name="T31" fmla="*/ 10 h 81"/>
                <a:gd name="T32" fmla="*/ 31 w 126"/>
                <a:gd name="T33" fmla="*/ 5 h 81"/>
                <a:gd name="T34" fmla="*/ 9 w 126"/>
                <a:gd name="T35" fmla="*/ 7 h 81"/>
                <a:gd name="T36" fmla="*/ 0 w 126"/>
                <a:gd name="T37" fmla="*/ 6 h 81"/>
                <a:gd name="T38" fmla="*/ 0 w 126"/>
                <a:gd name="T39" fmla="*/ 6 h 81"/>
                <a:gd name="T40" fmla="*/ 61 w 126"/>
                <a:gd name="T41" fmla="*/ 0 h 81"/>
                <a:gd name="T42" fmla="*/ 96 w 126"/>
                <a:gd name="T43" fmla="*/ 8 h 81"/>
                <a:gd name="T44" fmla="*/ 124 w 126"/>
                <a:gd name="T45" fmla="*/ 51 h 81"/>
                <a:gd name="T46" fmla="*/ 115 w 126"/>
                <a:gd name="T47" fmla="*/ 72 h 81"/>
                <a:gd name="T48" fmla="*/ 111 w 126"/>
                <a:gd name="T49" fmla="*/ 78 h 81"/>
                <a:gd name="T50" fmla="*/ 106 w 126"/>
                <a:gd name="T51" fmla="*/ 79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26" h="81">
                  <a:moveTo>
                    <a:pt x="106" y="79"/>
                  </a:moveTo>
                  <a:cubicBezTo>
                    <a:pt x="101" y="80"/>
                    <a:pt x="96" y="81"/>
                    <a:pt x="91" y="80"/>
                  </a:cubicBezTo>
                  <a:cubicBezTo>
                    <a:pt x="70" y="77"/>
                    <a:pt x="64" y="60"/>
                    <a:pt x="67" y="42"/>
                  </a:cubicBezTo>
                  <a:cubicBezTo>
                    <a:pt x="67" y="38"/>
                    <a:pt x="68" y="34"/>
                    <a:pt x="67" y="30"/>
                  </a:cubicBezTo>
                  <a:cubicBezTo>
                    <a:pt x="67" y="26"/>
                    <a:pt x="64" y="23"/>
                    <a:pt x="62" y="20"/>
                  </a:cubicBezTo>
                  <a:cubicBezTo>
                    <a:pt x="59" y="23"/>
                    <a:pt x="58" y="25"/>
                    <a:pt x="56" y="27"/>
                  </a:cubicBezTo>
                  <a:cubicBezTo>
                    <a:pt x="55" y="26"/>
                    <a:pt x="54" y="24"/>
                    <a:pt x="53" y="22"/>
                  </a:cubicBezTo>
                  <a:cubicBezTo>
                    <a:pt x="55" y="21"/>
                    <a:pt x="58" y="18"/>
                    <a:pt x="60" y="18"/>
                  </a:cubicBezTo>
                  <a:cubicBezTo>
                    <a:pt x="66" y="19"/>
                    <a:pt x="69" y="23"/>
                    <a:pt x="70" y="29"/>
                  </a:cubicBezTo>
                  <a:cubicBezTo>
                    <a:pt x="70" y="32"/>
                    <a:pt x="69" y="35"/>
                    <a:pt x="70" y="38"/>
                  </a:cubicBezTo>
                  <a:cubicBezTo>
                    <a:pt x="71" y="37"/>
                    <a:pt x="72" y="35"/>
                    <a:pt x="73" y="33"/>
                  </a:cubicBezTo>
                  <a:cubicBezTo>
                    <a:pt x="73" y="33"/>
                    <a:pt x="74" y="34"/>
                    <a:pt x="74" y="34"/>
                  </a:cubicBezTo>
                  <a:cubicBezTo>
                    <a:pt x="72" y="39"/>
                    <a:pt x="70" y="43"/>
                    <a:pt x="69" y="48"/>
                  </a:cubicBezTo>
                  <a:cubicBezTo>
                    <a:pt x="67" y="64"/>
                    <a:pt x="77" y="76"/>
                    <a:pt x="93" y="77"/>
                  </a:cubicBezTo>
                  <a:cubicBezTo>
                    <a:pt x="107" y="78"/>
                    <a:pt x="118" y="67"/>
                    <a:pt x="120" y="52"/>
                  </a:cubicBezTo>
                  <a:cubicBezTo>
                    <a:pt x="121" y="35"/>
                    <a:pt x="110" y="18"/>
                    <a:pt x="90" y="10"/>
                  </a:cubicBezTo>
                  <a:cubicBezTo>
                    <a:pt x="71" y="2"/>
                    <a:pt x="51" y="4"/>
                    <a:pt x="31" y="5"/>
                  </a:cubicBezTo>
                  <a:cubicBezTo>
                    <a:pt x="24" y="6"/>
                    <a:pt x="16" y="7"/>
                    <a:pt x="9" y="7"/>
                  </a:cubicBezTo>
                  <a:cubicBezTo>
                    <a:pt x="6" y="7"/>
                    <a:pt x="3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21" y="4"/>
                    <a:pt x="41" y="1"/>
                    <a:pt x="61" y="0"/>
                  </a:cubicBezTo>
                  <a:cubicBezTo>
                    <a:pt x="73" y="0"/>
                    <a:pt x="85" y="3"/>
                    <a:pt x="96" y="8"/>
                  </a:cubicBezTo>
                  <a:cubicBezTo>
                    <a:pt x="115" y="15"/>
                    <a:pt x="126" y="32"/>
                    <a:pt x="124" y="51"/>
                  </a:cubicBezTo>
                  <a:cubicBezTo>
                    <a:pt x="123" y="58"/>
                    <a:pt x="118" y="65"/>
                    <a:pt x="115" y="72"/>
                  </a:cubicBezTo>
                  <a:cubicBezTo>
                    <a:pt x="114" y="74"/>
                    <a:pt x="112" y="76"/>
                    <a:pt x="111" y="78"/>
                  </a:cubicBezTo>
                  <a:cubicBezTo>
                    <a:pt x="110" y="78"/>
                    <a:pt x="108" y="79"/>
                    <a:pt x="106" y="7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" name="Freeform 9"/>
            <p:cNvSpPr>
              <a:spLocks/>
            </p:cNvSpPr>
            <p:nvPr/>
          </p:nvSpPr>
          <p:spPr bwMode="auto">
            <a:xfrm>
              <a:off x="4608513" y="5443538"/>
              <a:ext cx="249237" cy="106363"/>
            </a:xfrm>
            <a:custGeom>
              <a:avLst/>
              <a:gdLst>
                <a:gd name="T0" fmla="*/ 0 w 66"/>
                <a:gd name="T1" fmla="*/ 11 h 28"/>
                <a:gd name="T2" fmla="*/ 30 w 66"/>
                <a:gd name="T3" fmla="*/ 0 h 28"/>
                <a:gd name="T4" fmla="*/ 27 w 66"/>
                <a:gd name="T5" fmla="*/ 5 h 28"/>
                <a:gd name="T6" fmla="*/ 39 w 66"/>
                <a:gd name="T7" fmla="*/ 5 h 28"/>
                <a:gd name="T8" fmla="*/ 50 w 66"/>
                <a:gd name="T9" fmla="*/ 11 h 28"/>
                <a:gd name="T10" fmla="*/ 38 w 66"/>
                <a:gd name="T11" fmla="*/ 12 h 28"/>
                <a:gd name="T12" fmla="*/ 66 w 66"/>
                <a:gd name="T13" fmla="*/ 28 h 28"/>
                <a:gd name="T14" fmla="*/ 43 w 66"/>
                <a:gd name="T15" fmla="*/ 27 h 28"/>
                <a:gd name="T16" fmla="*/ 25 w 66"/>
                <a:gd name="T17" fmla="*/ 23 h 28"/>
                <a:gd name="T18" fmla="*/ 0 w 66"/>
                <a:gd name="T19" fmla="*/ 1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6" h="28">
                  <a:moveTo>
                    <a:pt x="0" y="11"/>
                  </a:moveTo>
                  <a:cubicBezTo>
                    <a:pt x="13" y="0"/>
                    <a:pt x="13" y="0"/>
                    <a:pt x="30" y="0"/>
                  </a:cubicBezTo>
                  <a:cubicBezTo>
                    <a:pt x="29" y="1"/>
                    <a:pt x="28" y="3"/>
                    <a:pt x="27" y="5"/>
                  </a:cubicBezTo>
                  <a:cubicBezTo>
                    <a:pt x="31" y="5"/>
                    <a:pt x="35" y="4"/>
                    <a:pt x="39" y="5"/>
                  </a:cubicBezTo>
                  <a:cubicBezTo>
                    <a:pt x="43" y="6"/>
                    <a:pt x="46" y="8"/>
                    <a:pt x="50" y="11"/>
                  </a:cubicBezTo>
                  <a:cubicBezTo>
                    <a:pt x="46" y="11"/>
                    <a:pt x="42" y="12"/>
                    <a:pt x="38" y="12"/>
                  </a:cubicBezTo>
                  <a:cubicBezTo>
                    <a:pt x="50" y="12"/>
                    <a:pt x="61" y="16"/>
                    <a:pt x="66" y="28"/>
                  </a:cubicBezTo>
                  <a:cubicBezTo>
                    <a:pt x="58" y="28"/>
                    <a:pt x="51" y="28"/>
                    <a:pt x="43" y="27"/>
                  </a:cubicBezTo>
                  <a:cubicBezTo>
                    <a:pt x="37" y="27"/>
                    <a:pt x="31" y="25"/>
                    <a:pt x="25" y="23"/>
                  </a:cubicBezTo>
                  <a:cubicBezTo>
                    <a:pt x="17" y="19"/>
                    <a:pt x="9" y="15"/>
                    <a:pt x="0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" name="Freeform 10"/>
            <p:cNvSpPr>
              <a:spLocks/>
            </p:cNvSpPr>
            <p:nvPr/>
          </p:nvSpPr>
          <p:spPr bwMode="auto">
            <a:xfrm>
              <a:off x="3787775" y="5427663"/>
              <a:ext cx="244475" cy="122238"/>
            </a:xfrm>
            <a:custGeom>
              <a:avLst/>
              <a:gdLst>
                <a:gd name="T0" fmla="*/ 39 w 65"/>
                <a:gd name="T1" fmla="*/ 9 h 32"/>
                <a:gd name="T2" fmla="*/ 36 w 65"/>
                <a:gd name="T3" fmla="*/ 4 h 32"/>
                <a:gd name="T4" fmla="*/ 65 w 65"/>
                <a:gd name="T5" fmla="*/ 15 h 32"/>
                <a:gd name="T6" fmla="*/ 39 w 65"/>
                <a:gd name="T7" fmla="*/ 28 h 32"/>
                <a:gd name="T8" fmla="*/ 22 w 65"/>
                <a:gd name="T9" fmla="*/ 31 h 32"/>
                <a:gd name="T10" fmla="*/ 0 w 65"/>
                <a:gd name="T11" fmla="*/ 32 h 32"/>
                <a:gd name="T12" fmla="*/ 27 w 65"/>
                <a:gd name="T13" fmla="*/ 16 h 32"/>
                <a:gd name="T14" fmla="*/ 15 w 65"/>
                <a:gd name="T15" fmla="*/ 15 h 32"/>
                <a:gd name="T16" fmla="*/ 39 w 65"/>
                <a:gd name="T17" fmla="*/ 9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5" h="32">
                  <a:moveTo>
                    <a:pt x="39" y="9"/>
                  </a:moveTo>
                  <a:cubicBezTo>
                    <a:pt x="38" y="7"/>
                    <a:pt x="37" y="6"/>
                    <a:pt x="36" y="4"/>
                  </a:cubicBezTo>
                  <a:cubicBezTo>
                    <a:pt x="49" y="0"/>
                    <a:pt x="58" y="7"/>
                    <a:pt x="65" y="15"/>
                  </a:cubicBezTo>
                  <a:cubicBezTo>
                    <a:pt x="57" y="19"/>
                    <a:pt x="48" y="24"/>
                    <a:pt x="39" y="28"/>
                  </a:cubicBezTo>
                  <a:cubicBezTo>
                    <a:pt x="34" y="30"/>
                    <a:pt x="28" y="31"/>
                    <a:pt x="22" y="31"/>
                  </a:cubicBezTo>
                  <a:cubicBezTo>
                    <a:pt x="15" y="32"/>
                    <a:pt x="7" y="32"/>
                    <a:pt x="0" y="32"/>
                  </a:cubicBezTo>
                  <a:cubicBezTo>
                    <a:pt x="5" y="21"/>
                    <a:pt x="15" y="16"/>
                    <a:pt x="27" y="16"/>
                  </a:cubicBezTo>
                  <a:cubicBezTo>
                    <a:pt x="23" y="16"/>
                    <a:pt x="20" y="15"/>
                    <a:pt x="15" y="15"/>
                  </a:cubicBezTo>
                  <a:cubicBezTo>
                    <a:pt x="22" y="8"/>
                    <a:pt x="30" y="7"/>
                    <a:pt x="39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" name="Freeform 11"/>
            <p:cNvSpPr>
              <a:spLocks/>
            </p:cNvSpPr>
            <p:nvPr/>
          </p:nvSpPr>
          <p:spPr bwMode="auto">
            <a:xfrm>
              <a:off x="4767263" y="5667375"/>
              <a:ext cx="176212" cy="280988"/>
            </a:xfrm>
            <a:custGeom>
              <a:avLst/>
              <a:gdLst>
                <a:gd name="T0" fmla="*/ 24 w 47"/>
                <a:gd name="T1" fmla="*/ 59 h 74"/>
                <a:gd name="T2" fmla="*/ 20 w 47"/>
                <a:gd name="T3" fmla="*/ 70 h 74"/>
                <a:gd name="T4" fmla="*/ 17 w 47"/>
                <a:gd name="T5" fmla="*/ 52 h 74"/>
                <a:gd name="T6" fmla="*/ 27 w 47"/>
                <a:gd name="T7" fmla="*/ 42 h 74"/>
                <a:gd name="T8" fmla="*/ 31 w 47"/>
                <a:gd name="T9" fmla="*/ 31 h 74"/>
                <a:gd name="T10" fmla="*/ 25 w 47"/>
                <a:gd name="T11" fmla="*/ 27 h 74"/>
                <a:gd name="T12" fmla="*/ 16 w 47"/>
                <a:gd name="T13" fmla="*/ 35 h 74"/>
                <a:gd name="T14" fmla="*/ 17 w 47"/>
                <a:gd name="T15" fmla="*/ 24 h 74"/>
                <a:gd name="T16" fmla="*/ 15 w 47"/>
                <a:gd name="T17" fmla="*/ 12 h 74"/>
                <a:gd name="T18" fmla="*/ 0 w 47"/>
                <a:gd name="T19" fmla="*/ 0 h 74"/>
                <a:gd name="T20" fmla="*/ 24 w 47"/>
                <a:gd name="T21" fmla="*/ 12 h 74"/>
                <a:gd name="T22" fmla="*/ 36 w 47"/>
                <a:gd name="T23" fmla="*/ 34 h 74"/>
                <a:gd name="T24" fmla="*/ 35 w 47"/>
                <a:gd name="T25" fmla="*/ 41 h 74"/>
                <a:gd name="T26" fmla="*/ 37 w 47"/>
                <a:gd name="T27" fmla="*/ 44 h 74"/>
                <a:gd name="T28" fmla="*/ 47 w 47"/>
                <a:gd name="T29" fmla="*/ 69 h 74"/>
                <a:gd name="T30" fmla="*/ 24 w 47"/>
                <a:gd name="T31" fmla="*/ 59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7" h="74">
                  <a:moveTo>
                    <a:pt x="24" y="59"/>
                  </a:moveTo>
                  <a:cubicBezTo>
                    <a:pt x="23" y="62"/>
                    <a:pt x="22" y="66"/>
                    <a:pt x="20" y="70"/>
                  </a:cubicBezTo>
                  <a:cubicBezTo>
                    <a:pt x="14" y="66"/>
                    <a:pt x="13" y="59"/>
                    <a:pt x="17" y="52"/>
                  </a:cubicBezTo>
                  <a:cubicBezTo>
                    <a:pt x="20" y="48"/>
                    <a:pt x="24" y="46"/>
                    <a:pt x="27" y="42"/>
                  </a:cubicBezTo>
                  <a:cubicBezTo>
                    <a:pt x="29" y="39"/>
                    <a:pt x="31" y="35"/>
                    <a:pt x="31" y="31"/>
                  </a:cubicBezTo>
                  <a:cubicBezTo>
                    <a:pt x="32" y="30"/>
                    <a:pt x="27" y="27"/>
                    <a:pt x="25" y="27"/>
                  </a:cubicBezTo>
                  <a:cubicBezTo>
                    <a:pt x="22" y="29"/>
                    <a:pt x="19" y="32"/>
                    <a:pt x="16" y="35"/>
                  </a:cubicBezTo>
                  <a:cubicBezTo>
                    <a:pt x="14" y="32"/>
                    <a:pt x="14" y="28"/>
                    <a:pt x="17" y="24"/>
                  </a:cubicBezTo>
                  <a:cubicBezTo>
                    <a:pt x="23" y="17"/>
                    <a:pt x="23" y="16"/>
                    <a:pt x="15" y="12"/>
                  </a:cubicBezTo>
                  <a:cubicBezTo>
                    <a:pt x="10" y="9"/>
                    <a:pt x="5" y="5"/>
                    <a:pt x="0" y="0"/>
                  </a:cubicBezTo>
                  <a:cubicBezTo>
                    <a:pt x="8" y="4"/>
                    <a:pt x="16" y="8"/>
                    <a:pt x="24" y="12"/>
                  </a:cubicBezTo>
                  <a:cubicBezTo>
                    <a:pt x="34" y="16"/>
                    <a:pt x="36" y="24"/>
                    <a:pt x="36" y="34"/>
                  </a:cubicBezTo>
                  <a:cubicBezTo>
                    <a:pt x="36" y="36"/>
                    <a:pt x="35" y="39"/>
                    <a:pt x="35" y="41"/>
                  </a:cubicBezTo>
                  <a:cubicBezTo>
                    <a:pt x="35" y="42"/>
                    <a:pt x="37" y="44"/>
                    <a:pt x="37" y="44"/>
                  </a:cubicBezTo>
                  <a:cubicBezTo>
                    <a:pt x="33" y="57"/>
                    <a:pt x="35" y="63"/>
                    <a:pt x="47" y="69"/>
                  </a:cubicBezTo>
                  <a:cubicBezTo>
                    <a:pt x="35" y="74"/>
                    <a:pt x="28" y="71"/>
                    <a:pt x="24" y="5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" name="Freeform 12"/>
            <p:cNvSpPr>
              <a:spLocks/>
            </p:cNvSpPr>
            <p:nvPr/>
          </p:nvSpPr>
          <p:spPr bwMode="auto">
            <a:xfrm>
              <a:off x="3705225" y="5664200"/>
              <a:ext cx="173037" cy="284163"/>
            </a:xfrm>
            <a:custGeom>
              <a:avLst/>
              <a:gdLst>
                <a:gd name="T0" fmla="*/ 26 w 46"/>
                <a:gd name="T1" fmla="*/ 70 h 75"/>
                <a:gd name="T2" fmla="*/ 20 w 46"/>
                <a:gd name="T3" fmla="*/ 58 h 75"/>
                <a:gd name="T4" fmla="*/ 0 w 46"/>
                <a:gd name="T5" fmla="*/ 71 h 75"/>
                <a:gd name="T6" fmla="*/ 9 w 46"/>
                <a:gd name="T7" fmla="*/ 61 h 75"/>
                <a:gd name="T8" fmla="*/ 9 w 46"/>
                <a:gd name="T9" fmla="*/ 46 h 75"/>
                <a:gd name="T10" fmla="*/ 11 w 46"/>
                <a:gd name="T11" fmla="*/ 25 h 75"/>
                <a:gd name="T12" fmla="*/ 23 w 46"/>
                <a:gd name="T13" fmla="*/ 12 h 75"/>
                <a:gd name="T14" fmla="*/ 35 w 46"/>
                <a:gd name="T15" fmla="*/ 7 h 75"/>
                <a:gd name="T16" fmla="*/ 44 w 46"/>
                <a:gd name="T17" fmla="*/ 0 h 75"/>
                <a:gd name="T18" fmla="*/ 46 w 46"/>
                <a:gd name="T19" fmla="*/ 2 h 75"/>
                <a:gd name="T20" fmla="*/ 31 w 46"/>
                <a:gd name="T21" fmla="*/ 13 h 75"/>
                <a:gd name="T22" fmla="*/ 28 w 46"/>
                <a:gd name="T23" fmla="*/ 25 h 75"/>
                <a:gd name="T24" fmla="*/ 27 w 46"/>
                <a:gd name="T25" fmla="*/ 37 h 75"/>
                <a:gd name="T26" fmla="*/ 27 w 46"/>
                <a:gd name="T27" fmla="*/ 33 h 75"/>
                <a:gd name="T28" fmla="*/ 21 w 46"/>
                <a:gd name="T29" fmla="*/ 28 h 75"/>
                <a:gd name="T30" fmla="*/ 14 w 46"/>
                <a:gd name="T31" fmla="*/ 32 h 75"/>
                <a:gd name="T32" fmla="*/ 15 w 46"/>
                <a:gd name="T33" fmla="*/ 39 h 75"/>
                <a:gd name="T34" fmla="*/ 24 w 46"/>
                <a:gd name="T35" fmla="*/ 48 h 75"/>
                <a:gd name="T36" fmla="*/ 26 w 46"/>
                <a:gd name="T37" fmla="*/ 7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6" h="75">
                  <a:moveTo>
                    <a:pt x="26" y="70"/>
                  </a:moveTo>
                  <a:cubicBezTo>
                    <a:pt x="24" y="67"/>
                    <a:pt x="22" y="63"/>
                    <a:pt x="20" y="58"/>
                  </a:cubicBezTo>
                  <a:cubicBezTo>
                    <a:pt x="18" y="71"/>
                    <a:pt x="11" y="75"/>
                    <a:pt x="0" y="71"/>
                  </a:cubicBezTo>
                  <a:cubicBezTo>
                    <a:pt x="3" y="68"/>
                    <a:pt x="8" y="65"/>
                    <a:pt x="9" y="61"/>
                  </a:cubicBezTo>
                  <a:cubicBezTo>
                    <a:pt x="11" y="56"/>
                    <a:pt x="9" y="51"/>
                    <a:pt x="9" y="46"/>
                  </a:cubicBezTo>
                  <a:cubicBezTo>
                    <a:pt x="10" y="39"/>
                    <a:pt x="9" y="31"/>
                    <a:pt x="11" y="25"/>
                  </a:cubicBezTo>
                  <a:cubicBezTo>
                    <a:pt x="13" y="20"/>
                    <a:pt x="18" y="15"/>
                    <a:pt x="23" y="12"/>
                  </a:cubicBezTo>
                  <a:cubicBezTo>
                    <a:pt x="26" y="9"/>
                    <a:pt x="31" y="9"/>
                    <a:pt x="35" y="7"/>
                  </a:cubicBezTo>
                  <a:cubicBezTo>
                    <a:pt x="38" y="5"/>
                    <a:pt x="41" y="2"/>
                    <a:pt x="44" y="0"/>
                  </a:cubicBezTo>
                  <a:cubicBezTo>
                    <a:pt x="45" y="1"/>
                    <a:pt x="45" y="1"/>
                    <a:pt x="46" y="2"/>
                  </a:cubicBezTo>
                  <a:cubicBezTo>
                    <a:pt x="41" y="5"/>
                    <a:pt x="36" y="10"/>
                    <a:pt x="31" y="13"/>
                  </a:cubicBezTo>
                  <a:cubicBezTo>
                    <a:pt x="23" y="17"/>
                    <a:pt x="22" y="18"/>
                    <a:pt x="28" y="25"/>
                  </a:cubicBezTo>
                  <a:cubicBezTo>
                    <a:pt x="32" y="29"/>
                    <a:pt x="32" y="33"/>
                    <a:pt x="27" y="37"/>
                  </a:cubicBezTo>
                  <a:cubicBezTo>
                    <a:pt x="27" y="36"/>
                    <a:pt x="27" y="34"/>
                    <a:pt x="27" y="33"/>
                  </a:cubicBezTo>
                  <a:cubicBezTo>
                    <a:pt x="25" y="31"/>
                    <a:pt x="23" y="29"/>
                    <a:pt x="21" y="28"/>
                  </a:cubicBezTo>
                  <a:cubicBezTo>
                    <a:pt x="19" y="28"/>
                    <a:pt x="15" y="30"/>
                    <a:pt x="14" y="32"/>
                  </a:cubicBezTo>
                  <a:cubicBezTo>
                    <a:pt x="13" y="34"/>
                    <a:pt x="14" y="38"/>
                    <a:pt x="15" y="39"/>
                  </a:cubicBezTo>
                  <a:cubicBezTo>
                    <a:pt x="18" y="43"/>
                    <a:pt x="21" y="45"/>
                    <a:pt x="24" y="48"/>
                  </a:cubicBezTo>
                  <a:cubicBezTo>
                    <a:pt x="33" y="56"/>
                    <a:pt x="33" y="64"/>
                    <a:pt x="26" y="7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" name="Freeform 13"/>
            <p:cNvSpPr>
              <a:spLocks/>
            </p:cNvSpPr>
            <p:nvPr/>
          </p:nvSpPr>
          <p:spPr bwMode="auto">
            <a:xfrm>
              <a:off x="3498850" y="5465763"/>
              <a:ext cx="425450" cy="198438"/>
            </a:xfrm>
            <a:custGeom>
              <a:avLst/>
              <a:gdLst>
                <a:gd name="T0" fmla="*/ 12 w 113"/>
                <a:gd name="T1" fmla="*/ 34 h 52"/>
                <a:gd name="T2" fmla="*/ 5 w 113"/>
                <a:gd name="T3" fmla="*/ 40 h 52"/>
                <a:gd name="T4" fmla="*/ 0 w 113"/>
                <a:gd name="T5" fmla="*/ 36 h 52"/>
                <a:gd name="T6" fmla="*/ 7 w 113"/>
                <a:gd name="T7" fmla="*/ 28 h 52"/>
                <a:gd name="T8" fmla="*/ 23 w 113"/>
                <a:gd name="T9" fmla="*/ 30 h 52"/>
                <a:gd name="T10" fmla="*/ 21 w 113"/>
                <a:gd name="T11" fmla="*/ 19 h 52"/>
                <a:gd name="T12" fmla="*/ 34 w 113"/>
                <a:gd name="T13" fmla="*/ 2 h 52"/>
                <a:gd name="T14" fmla="*/ 45 w 113"/>
                <a:gd name="T15" fmla="*/ 5 h 52"/>
                <a:gd name="T16" fmla="*/ 42 w 113"/>
                <a:gd name="T17" fmla="*/ 13 h 52"/>
                <a:gd name="T18" fmla="*/ 36 w 113"/>
                <a:gd name="T19" fmla="*/ 16 h 52"/>
                <a:gd name="T20" fmla="*/ 36 w 113"/>
                <a:gd name="T21" fmla="*/ 5 h 52"/>
                <a:gd name="T22" fmla="*/ 25 w 113"/>
                <a:gd name="T23" fmla="*/ 24 h 52"/>
                <a:gd name="T24" fmla="*/ 58 w 113"/>
                <a:gd name="T25" fmla="*/ 45 h 52"/>
                <a:gd name="T26" fmla="*/ 105 w 113"/>
                <a:gd name="T27" fmla="*/ 30 h 52"/>
                <a:gd name="T28" fmla="*/ 111 w 113"/>
                <a:gd name="T29" fmla="*/ 26 h 52"/>
                <a:gd name="T30" fmla="*/ 113 w 113"/>
                <a:gd name="T31" fmla="*/ 26 h 52"/>
                <a:gd name="T32" fmla="*/ 50 w 113"/>
                <a:gd name="T33" fmla="*/ 47 h 52"/>
                <a:gd name="T34" fmla="*/ 32 w 113"/>
                <a:gd name="T35" fmla="*/ 39 h 52"/>
                <a:gd name="T36" fmla="*/ 12 w 113"/>
                <a:gd name="T37" fmla="*/ 3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13" h="52">
                  <a:moveTo>
                    <a:pt x="12" y="34"/>
                  </a:moveTo>
                  <a:cubicBezTo>
                    <a:pt x="10" y="36"/>
                    <a:pt x="8" y="39"/>
                    <a:pt x="5" y="40"/>
                  </a:cubicBezTo>
                  <a:cubicBezTo>
                    <a:pt x="4" y="41"/>
                    <a:pt x="0" y="36"/>
                    <a:pt x="0" y="36"/>
                  </a:cubicBezTo>
                  <a:cubicBezTo>
                    <a:pt x="2" y="33"/>
                    <a:pt x="4" y="28"/>
                    <a:pt x="7" y="28"/>
                  </a:cubicBezTo>
                  <a:cubicBezTo>
                    <a:pt x="12" y="27"/>
                    <a:pt x="17" y="29"/>
                    <a:pt x="23" y="30"/>
                  </a:cubicBezTo>
                  <a:cubicBezTo>
                    <a:pt x="22" y="27"/>
                    <a:pt x="21" y="23"/>
                    <a:pt x="21" y="19"/>
                  </a:cubicBezTo>
                  <a:cubicBezTo>
                    <a:pt x="20" y="10"/>
                    <a:pt x="25" y="4"/>
                    <a:pt x="34" y="2"/>
                  </a:cubicBezTo>
                  <a:cubicBezTo>
                    <a:pt x="39" y="0"/>
                    <a:pt x="42" y="2"/>
                    <a:pt x="45" y="5"/>
                  </a:cubicBezTo>
                  <a:cubicBezTo>
                    <a:pt x="48" y="9"/>
                    <a:pt x="47" y="12"/>
                    <a:pt x="42" y="13"/>
                  </a:cubicBezTo>
                  <a:cubicBezTo>
                    <a:pt x="40" y="13"/>
                    <a:pt x="38" y="15"/>
                    <a:pt x="36" y="16"/>
                  </a:cubicBezTo>
                  <a:cubicBezTo>
                    <a:pt x="36" y="13"/>
                    <a:pt x="36" y="9"/>
                    <a:pt x="36" y="5"/>
                  </a:cubicBezTo>
                  <a:cubicBezTo>
                    <a:pt x="26" y="6"/>
                    <a:pt x="21" y="15"/>
                    <a:pt x="25" y="24"/>
                  </a:cubicBezTo>
                  <a:cubicBezTo>
                    <a:pt x="31" y="39"/>
                    <a:pt x="43" y="44"/>
                    <a:pt x="58" y="45"/>
                  </a:cubicBezTo>
                  <a:cubicBezTo>
                    <a:pt x="75" y="46"/>
                    <a:pt x="90" y="38"/>
                    <a:pt x="105" y="30"/>
                  </a:cubicBezTo>
                  <a:cubicBezTo>
                    <a:pt x="107" y="28"/>
                    <a:pt x="109" y="27"/>
                    <a:pt x="111" y="26"/>
                  </a:cubicBezTo>
                  <a:cubicBezTo>
                    <a:pt x="111" y="26"/>
                    <a:pt x="112" y="26"/>
                    <a:pt x="113" y="26"/>
                  </a:cubicBezTo>
                  <a:cubicBezTo>
                    <a:pt x="94" y="39"/>
                    <a:pt x="75" y="52"/>
                    <a:pt x="50" y="47"/>
                  </a:cubicBezTo>
                  <a:cubicBezTo>
                    <a:pt x="44" y="45"/>
                    <a:pt x="38" y="42"/>
                    <a:pt x="32" y="39"/>
                  </a:cubicBezTo>
                  <a:cubicBezTo>
                    <a:pt x="25" y="35"/>
                    <a:pt x="19" y="31"/>
                    <a:pt x="12" y="3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" name="Freeform 14"/>
            <p:cNvSpPr>
              <a:spLocks/>
            </p:cNvSpPr>
            <p:nvPr/>
          </p:nvSpPr>
          <p:spPr bwMode="auto">
            <a:xfrm>
              <a:off x="5357813" y="5381625"/>
              <a:ext cx="195262" cy="198438"/>
            </a:xfrm>
            <a:custGeom>
              <a:avLst/>
              <a:gdLst>
                <a:gd name="T0" fmla="*/ 47 w 52"/>
                <a:gd name="T1" fmla="*/ 0 h 52"/>
                <a:gd name="T2" fmla="*/ 47 w 52"/>
                <a:gd name="T3" fmla="*/ 6 h 52"/>
                <a:gd name="T4" fmla="*/ 45 w 52"/>
                <a:gd name="T5" fmla="*/ 7 h 52"/>
                <a:gd name="T6" fmla="*/ 47 w 52"/>
                <a:gd name="T7" fmla="*/ 11 h 52"/>
                <a:gd name="T8" fmla="*/ 36 w 52"/>
                <a:gd name="T9" fmla="*/ 13 h 52"/>
                <a:gd name="T10" fmla="*/ 39 w 52"/>
                <a:gd name="T11" fmla="*/ 17 h 52"/>
                <a:gd name="T12" fmla="*/ 35 w 52"/>
                <a:gd name="T13" fmla="*/ 18 h 52"/>
                <a:gd name="T14" fmla="*/ 20 w 52"/>
                <a:gd name="T15" fmla="*/ 28 h 52"/>
                <a:gd name="T16" fmla="*/ 14 w 52"/>
                <a:gd name="T17" fmla="*/ 42 h 52"/>
                <a:gd name="T18" fmla="*/ 25 w 52"/>
                <a:gd name="T19" fmla="*/ 36 h 52"/>
                <a:gd name="T20" fmla="*/ 42 w 52"/>
                <a:gd name="T21" fmla="*/ 34 h 52"/>
                <a:gd name="T22" fmla="*/ 49 w 52"/>
                <a:gd name="T23" fmla="*/ 47 h 52"/>
                <a:gd name="T24" fmla="*/ 41 w 52"/>
                <a:gd name="T25" fmla="*/ 52 h 52"/>
                <a:gd name="T26" fmla="*/ 35 w 52"/>
                <a:gd name="T27" fmla="*/ 48 h 52"/>
                <a:gd name="T28" fmla="*/ 36 w 52"/>
                <a:gd name="T29" fmla="*/ 46 h 52"/>
                <a:gd name="T30" fmla="*/ 39 w 52"/>
                <a:gd name="T31" fmla="*/ 46 h 52"/>
                <a:gd name="T32" fmla="*/ 44 w 52"/>
                <a:gd name="T33" fmla="*/ 46 h 52"/>
                <a:gd name="T34" fmla="*/ 42 w 52"/>
                <a:gd name="T35" fmla="*/ 39 h 52"/>
                <a:gd name="T36" fmla="*/ 32 w 52"/>
                <a:gd name="T37" fmla="*/ 38 h 52"/>
                <a:gd name="T38" fmla="*/ 8 w 52"/>
                <a:gd name="T39" fmla="*/ 49 h 52"/>
                <a:gd name="T40" fmla="*/ 0 w 52"/>
                <a:gd name="T41" fmla="*/ 51 h 52"/>
                <a:gd name="T42" fmla="*/ 14 w 52"/>
                <a:gd name="T43" fmla="*/ 4 h 52"/>
                <a:gd name="T44" fmla="*/ 22 w 52"/>
                <a:gd name="T45" fmla="*/ 16 h 52"/>
                <a:gd name="T46" fmla="*/ 43 w 52"/>
                <a:gd name="T47" fmla="*/ 0 h 52"/>
                <a:gd name="T48" fmla="*/ 47 w 52"/>
                <a:gd name="T49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2" h="52">
                  <a:moveTo>
                    <a:pt x="47" y="0"/>
                  </a:moveTo>
                  <a:cubicBezTo>
                    <a:pt x="47" y="1"/>
                    <a:pt x="47" y="3"/>
                    <a:pt x="47" y="6"/>
                  </a:cubicBezTo>
                  <a:cubicBezTo>
                    <a:pt x="47" y="5"/>
                    <a:pt x="46" y="6"/>
                    <a:pt x="45" y="7"/>
                  </a:cubicBezTo>
                  <a:cubicBezTo>
                    <a:pt x="46" y="8"/>
                    <a:pt x="46" y="9"/>
                    <a:pt x="47" y="11"/>
                  </a:cubicBezTo>
                  <a:cubicBezTo>
                    <a:pt x="44" y="12"/>
                    <a:pt x="40" y="12"/>
                    <a:pt x="36" y="13"/>
                  </a:cubicBezTo>
                  <a:cubicBezTo>
                    <a:pt x="37" y="15"/>
                    <a:pt x="38" y="16"/>
                    <a:pt x="39" y="17"/>
                  </a:cubicBezTo>
                  <a:cubicBezTo>
                    <a:pt x="37" y="17"/>
                    <a:pt x="36" y="18"/>
                    <a:pt x="35" y="18"/>
                  </a:cubicBezTo>
                  <a:cubicBezTo>
                    <a:pt x="27" y="17"/>
                    <a:pt x="22" y="19"/>
                    <a:pt x="20" y="28"/>
                  </a:cubicBezTo>
                  <a:cubicBezTo>
                    <a:pt x="20" y="32"/>
                    <a:pt x="17" y="36"/>
                    <a:pt x="14" y="42"/>
                  </a:cubicBezTo>
                  <a:cubicBezTo>
                    <a:pt x="18" y="39"/>
                    <a:pt x="21" y="37"/>
                    <a:pt x="25" y="36"/>
                  </a:cubicBezTo>
                  <a:cubicBezTo>
                    <a:pt x="30" y="35"/>
                    <a:pt x="37" y="33"/>
                    <a:pt x="42" y="34"/>
                  </a:cubicBezTo>
                  <a:cubicBezTo>
                    <a:pt x="48" y="35"/>
                    <a:pt x="52" y="42"/>
                    <a:pt x="49" y="47"/>
                  </a:cubicBezTo>
                  <a:cubicBezTo>
                    <a:pt x="48" y="50"/>
                    <a:pt x="44" y="51"/>
                    <a:pt x="41" y="52"/>
                  </a:cubicBezTo>
                  <a:cubicBezTo>
                    <a:pt x="39" y="52"/>
                    <a:pt x="37" y="49"/>
                    <a:pt x="35" y="48"/>
                  </a:cubicBezTo>
                  <a:cubicBezTo>
                    <a:pt x="35" y="47"/>
                    <a:pt x="36" y="47"/>
                    <a:pt x="36" y="46"/>
                  </a:cubicBezTo>
                  <a:cubicBezTo>
                    <a:pt x="37" y="46"/>
                    <a:pt x="38" y="46"/>
                    <a:pt x="39" y="46"/>
                  </a:cubicBezTo>
                  <a:cubicBezTo>
                    <a:pt x="41" y="46"/>
                    <a:pt x="42" y="46"/>
                    <a:pt x="44" y="46"/>
                  </a:cubicBezTo>
                  <a:cubicBezTo>
                    <a:pt x="44" y="44"/>
                    <a:pt x="44" y="40"/>
                    <a:pt x="42" y="39"/>
                  </a:cubicBezTo>
                  <a:cubicBezTo>
                    <a:pt x="39" y="38"/>
                    <a:pt x="35" y="37"/>
                    <a:pt x="32" y="38"/>
                  </a:cubicBezTo>
                  <a:cubicBezTo>
                    <a:pt x="24" y="41"/>
                    <a:pt x="16" y="45"/>
                    <a:pt x="8" y="49"/>
                  </a:cubicBezTo>
                  <a:cubicBezTo>
                    <a:pt x="6" y="50"/>
                    <a:pt x="3" y="51"/>
                    <a:pt x="0" y="51"/>
                  </a:cubicBezTo>
                  <a:cubicBezTo>
                    <a:pt x="15" y="38"/>
                    <a:pt x="25" y="24"/>
                    <a:pt x="14" y="4"/>
                  </a:cubicBezTo>
                  <a:cubicBezTo>
                    <a:pt x="17" y="8"/>
                    <a:pt x="19" y="12"/>
                    <a:pt x="22" y="16"/>
                  </a:cubicBezTo>
                  <a:cubicBezTo>
                    <a:pt x="29" y="11"/>
                    <a:pt x="36" y="5"/>
                    <a:pt x="43" y="0"/>
                  </a:cubicBezTo>
                  <a:cubicBezTo>
                    <a:pt x="44" y="0"/>
                    <a:pt x="45" y="0"/>
                    <a:pt x="4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" name="Freeform 15"/>
            <p:cNvSpPr>
              <a:spLocks/>
            </p:cNvSpPr>
            <p:nvPr/>
          </p:nvSpPr>
          <p:spPr bwMode="auto">
            <a:xfrm>
              <a:off x="3089275" y="5381625"/>
              <a:ext cx="206375" cy="206375"/>
            </a:xfrm>
            <a:custGeom>
              <a:avLst/>
              <a:gdLst>
                <a:gd name="T0" fmla="*/ 12 w 55"/>
                <a:gd name="T1" fmla="*/ 0 h 54"/>
                <a:gd name="T2" fmla="*/ 30 w 55"/>
                <a:gd name="T3" fmla="*/ 17 h 54"/>
                <a:gd name="T4" fmla="*/ 37 w 55"/>
                <a:gd name="T5" fmla="*/ 6 h 54"/>
                <a:gd name="T6" fmla="*/ 39 w 55"/>
                <a:gd name="T7" fmla="*/ 27 h 54"/>
                <a:gd name="T8" fmla="*/ 35 w 55"/>
                <a:gd name="T9" fmla="*/ 24 h 54"/>
                <a:gd name="T10" fmla="*/ 55 w 55"/>
                <a:gd name="T11" fmla="*/ 52 h 54"/>
                <a:gd name="T12" fmla="*/ 54 w 55"/>
                <a:gd name="T13" fmla="*/ 54 h 54"/>
                <a:gd name="T14" fmla="*/ 47 w 55"/>
                <a:gd name="T15" fmla="*/ 51 h 54"/>
                <a:gd name="T16" fmla="*/ 26 w 55"/>
                <a:gd name="T17" fmla="*/ 40 h 54"/>
                <a:gd name="T18" fmla="*/ 12 w 55"/>
                <a:gd name="T19" fmla="*/ 38 h 54"/>
                <a:gd name="T20" fmla="*/ 8 w 55"/>
                <a:gd name="T21" fmla="*/ 45 h 54"/>
                <a:gd name="T22" fmla="*/ 15 w 55"/>
                <a:gd name="T23" fmla="*/ 46 h 54"/>
                <a:gd name="T24" fmla="*/ 18 w 55"/>
                <a:gd name="T25" fmla="*/ 48 h 54"/>
                <a:gd name="T26" fmla="*/ 12 w 55"/>
                <a:gd name="T27" fmla="*/ 52 h 54"/>
                <a:gd name="T28" fmla="*/ 3 w 55"/>
                <a:gd name="T29" fmla="*/ 46 h 54"/>
                <a:gd name="T30" fmla="*/ 18 w 55"/>
                <a:gd name="T31" fmla="*/ 33 h 54"/>
                <a:gd name="T32" fmla="*/ 34 w 55"/>
                <a:gd name="T33" fmla="*/ 39 h 54"/>
                <a:gd name="T34" fmla="*/ 39 w 55"/>
                <a:gd name="T35" fmla="*/ 42 h 54"/>
                <a:gd name="T36" fmla="*/ 30 w 55"/>
                <a:gd name="T37" fmla="*/ 22 h 54"/>
                <a:gd name="T38" fmla="*/ 25 w 55"/>
                <a:gd name="T39" fmla="*/ 18 h 54"/>
                <a:gd name="T40" fmla="*/ 13 w 55"/>
                <a:gd name="T41" fmla="*/ 18 h 54"/>
                <a:gd name="T42" fmla="*/ 16 w 55"/>
                <a:gd name="T43" fmla="*/ 14 h 54"/>
                <a:gd name="T44" fmla="*/ 7 w 55"/>
                <a:gd name="T45" fmla="*/ 11 h 54"/>
                <a:gd name="T46" fmla="*/ 5 w 55"/>
                <a:gd name="T47" fmla="*/ 4 h 54"/>
                <a:gd name="T48" fmla="*/ 10 w 55"/>
                <a:gd name="T49" fmla="*/ 1 h 54"/>
                <a:gd name="T50" fmla="*/ 12 w 55"/>
                <a:gd name="T51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55" h="54">
                  <a:moveTo>
                    <a:pt x="12" y="0"/>
                  </a:moveTo>
                  <a:cubicBezTo>
                    <a:pt x="18" y="5"/>
                    <a:pt x="24" y="11"/>
                    <a:pt x="30" y="17"/>
                  </a:cubicBezTo>
                  <a:cubicBezTo>
                    <a:pt x="32" y="13"/>
                    <a:pt x="34" y="10"/>
                    <a:pt x="37" y="6"/>
                  </a:cubicBezTo>
                  <a:cubicBezTo>
                    <a:pt x="35" y="13"/>
                    <a:pt x="29" y="21"/>
                    <a:pt x="39" y="27"/>
                  </a:cubicBezTo>
                  <a:cubicBezTo>
                    <a:pt x="38" y="26"/>
                    <a:pt x="37" y="25"/>
                    <a:pt x="35" y="24"/>
                  </a:cubicBezTo>
                  <a:cubicBezTo>
                    <a:pt x="36" y="38"/>
                    <a:pt x="46" y="45"/>
                    <a:pt x="55" y="52"/>
                  </a:cubicBezTo>
                  <a:cubicBezTo>
                    <a:pt x="55" y="52"/>
                    <a:pt x="55" y="53"/>
                    <a:pt x="54" y="54"/>
                  </a:cubicBezTo>
                  <a:cubicBezTo>
                    <a:pt x="52" y="53"/>
                    <a:pt x="50" y="52"/>
                    <a:pt x="47" y="51"/>
                  </a:cubicBezTo>
                  <a:cubicBezTo>
                    <a:pt x="40" y="47"/>
                    <a:pt x="34" y="43"/>
                    <a:pt x="26" y="40"/>
                  </a:cubicBezTo>
                  <a:cubicBezTo>
                    <a:pt x="22" y="38"/>
                    <a:pt x="16" y="38"/>
                    <a:pt x="12" y="38"/>
                  </a:cubicBezTo>
                  <a:cubicBezTo>
                    <a:pt x="10" y="39"/>
                    <a:pt x="9" y="43"/>
                    <a:pt x="8" y="45"/>
                  </a:cubicBezTo>
                  <a:cubicBezTo>
                    <a:pt x="10" y="46"/>
                    <a:pt x="12" y="46"/>
                    <a:pt x="15" y="46"/>
                  </a:cubicBezTo>
                  <a:cubicBezTo>
                    <a:pt x="15" y="46"/>
                    <a:pt x="16" y="46"/>
                    <a:pt x="18" y="48"/>
                  </a:cubicBezTo>
                  <a:cubicBezTo>
                    <a:pt x="16" y="49"/>
                    <a:pt x="13" y="52"/>
                    <a:pt x="12" y="52"/>
                  </a:cubicBezTo>
                  <a:cubicBezTo>
                    <a:pt x="9" y="51"/>
                    <a:pt x="5" y="49"/>
                    <a:pt x="3" y="46"/>
                  </a:cubicBezTo>
                  <a:cubicBezTo>
                    <a:pt x="0" y="39"/>
                    <a:pt x="9" y="31"/>
                    <a:pt x="18" y="33"/>
                  </a:cubicBezTo>
                  <a:cubicBezTo>
                    <a:pt x="23" y="34"/>
                    <a:pt x="29" y="37"/>
                    <a:pt x="34" y="39"/>
                  </a:cubicBezTo>
                  <a:cubicBezTo>
                    <a:pt x="36" y="40"/>
                    <a:pt x="38" y="42"/>
                    <a:pt x="39" y="42"/>
                  </a:cubicBezTo>
                  <a:cubicBezTo>
                    <a:pt x="36" y="36"/>
                    <a:pt x="34" y="29"/>
                    <a:pt x="30" y="22"/>
                  </a:cubicBezTo>
                  <a:cubicBezTo>
                    <a:pt x="30" y="20"/>
                    <a:pt x="27" y="18"/>
                    <a:pt x="25" y="18"/>
                  </a:cubicBezTo>
                  <a:cubicBezTo>
                    <a:pt x="22" y="18"/>
                    <a:pt x="18" y="18"/>
                    <a:pt x="13" y="18"/>
                  </a:cubicBezTo>
                  <a:cubicBezTo>
                    <a:pt x="14" y="16"/>
                    <a:pt x="15" y="15"/>
                    <a:pt x="16" y="14"/>
                  </a:cubicBezTo>
                  <a:cubicBezTo>
                    <a:pt x="13" y="13"/>
                    <a:pt x="10" y="12"/>
                    <a:pt x="7" y="11"/>
                  </a:cubicBezTo>
                  <a:cubicBezTo>
                    <a:pt x="7" y="9"/>
                    <a:pt x="6" y="7"/>
                    <a:pt x="5" y="4"/>
                  </a:cubicBezTo>
                  <a:cubicBezTo>
                    <a:pt x="6" y="3"/>
                    <a:pt x="8" y="2"/>
                    <a:pt x="10" y="1"/>
                  </a:cubicBezTo>
                  <a:cubicBezTo>
                    <a:pt x="11" y="1"/>
                    <a:pt x="11" y="0"/>
                    <a:pt x="1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" name="Freeform 16"/>
            <p:cNvSpPr>
              <a:spLocks/>
            </p:cNvSpPr>
            <p:nvPr/>
          </p:nvSpPr>
          <p:spPr bwMode="auto">
            <a:xfrm>
              <a:off x="3103563" y="5959475"/>
              <a:ext cx="230187" cy="111125"/>
            </a:xfrm>
            <a:custGeom>
              <a:avLst/>
              <a:gdLst>
                <a:gd name="T0" fmla="*/ 5 w 61"/>
                <a:gd name="T1" fmla="*/ 1 h 29"/>
                <a:gd name="T2" fmla="*/ 6 w 61"/>
                <a:gd name="T3" fmla="*/ 2 h 29"/>
                <a:gd name="T4" fmla="*/ 25 w 61"/>
                <a:gd name="T5" fmla="*/ 6 h 29"/>
                <a:gd name="T6" fmla="*/ 49 w 61"/>
                <a:gd name="T7" fmla="*/ 7 h 29"/>
                <a:gd name="T8" fmla="*/ 61 w 61"/>
                <a:gd name="T9" fmla="*/ 11 h 29"/>
                <a:gd name="T10" fmla="*/ 47 w 61"/>
                <a:gd name="T11" fmla="*/ 17 h 29"/>
                <a:gd name="T12" fmla="*/ 49 w 61"/>
                <a:gd name="T13" fmla="*/ 19 h 29"/>
                <a:gd name="T14" fmla="*/ 48 w 61"/>
                <a:gd name="T15" fmla="*/ 21 h 29"/>
                <a:gd name="T16" fmla="*/ 38 w 61"/>
                <a:gd name="T17" fmla="*/ 18 h 29"/>
                <a:gd name="T18" fmla="*/ 25 w 61"/>
                <a:gd name="T19" fmla="*/ 25 h 29"/>
                <a:gd name="T20" fmla="*/ 30 w 61"/>
                <a:gd name="T21" fmla="*/ 20 h 29"/>
                <a:gd name="T22" fmla="*/ 23 w 61"/>
                <a:gd name="T23" fmla="*/ 15 h 29"/>
                <a:gd name="T24" fmla="*/ 0 w 61"/>
                <a:gd name="T25" fmla="*/ 0 h 29"/>
                <a:gd name="T26" fmla="*/ 5 w 61"/>
                <a:gd name="T27" fmla="*/ 1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1" h="29">
                  <a:moveTo>
                    <a:pt x="5" y="1"/>
                  </a:moveTo>
                  <a:cubicBezTo>
                    <a:pt x="5" y="1"/>
                    <a:pt x="6" y="2"/>
                    <a:pt x="6" y="2"/>
                  </a:cubicBezTo>
                  <a:cubicBezTo>
                    <a:pt x="13" y="3"/>
                    <a:pt x="19" y="6"/>
                    <a:pt x="25" y="6"/>
                  </a:cubicBezTo>
                  <a:cubicBezTo>
                    <a:pt x="34" y="5"/>
                    <a:pt x="41" y="4"/>
                    <a:pt x="49" y="7"/>
                  </a:cubicBezTo>
                  <a:cubicBezTo>
                    <a:pt x="53" y="8"/>
                    <a:pt x="56" y="9"/>
                    <a:pt x="61" y="11"/>
                  </a:cubicBezTo>
                  <a:cubicBezTo>
                    <a:pt x="56" y="13"/>
                    <a:pt x="51" y="15"/>
                    <a:pt x="47" y="17"/>
                  </a:cubicBezTo>
                  <a:cubicBezTo>
                    <a:pt x="47" y="17"/>
                    <a:pt x="48" y="18"/>
                    <a:pt x="49" y="19"/>
                  </a:cubicBezTo>
                  <a:cubicBezTo>
                    <a:pt x="49" y="20"/>
                    <a:pt x="48" y="20"/>
                    <a:pt x="48" y="21"/>
                  </a:cubicBezTo>
                  <a:cubicBezTo>
                    <a:pt x="45" y="20"/>
                    <a:pt x="41" y="19"/>
                    <a:pt x="38" y="18"/>
                  </a:cubicBezTo>
                  <a:cubicBezTo>
                    <a:pt x="34" y="28"/>
                    <a:pt x="32" y="29"/>
                    <a:pt x="25" y="25"/>
                  </a:cubicBezTo>
                  <a:cubicBezTo>
                    <a:pt x="26" y="24"/>
                    <a:pt x="28" y="22"/>
                    <a:pt x="30" y="20"/>
                  </a:cubicBezTo>
                  <a:cubicBezTo>
                    <a:pt x="27" y="18"/>
                    <a:pt x="26" y="16"/>
                    <a:pt x="23" y="15"/>
                  </a:cubicBezTo>
                  <a:cubicBezTo>
                    <a:pt x="9" y="10"/>
                    <a:pt x="6" y="9"/>
                    <a:pt x="0" y="0"/>
                  </a:cubicBezTo>
                  <a:cubicBezTo>
                    <a:pt x="2" y="0"/>
                    <a:pt x="3" y="1"/>
                    <a:pt x="5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" name="Freeform 17"/>
            <p:cNvSpPr>
              <a:spLocks/>
            </p:cNvSpPr>
            <p:nvPr/>
          </p:nvSpPr>
          <p:spPr bwMode="auto">
            <a:xfrm>
              <a:off x="5311775" y="5964238"/>
              <a:ext cx="222250" cy="106363"/>
            </a:xfrm>
            <a:custGeom>
              <a:avLst/>
              <a:gdLst>
                <a:gd name="T0" fmla="*/ 54 w 59"/>
                <a:gd name="T1" fmla="*/ 1 h 28"/>
                <a:gd name="T2" fmla="*/ 59 w 59"/>
                <a:gd name="T3" fmla="*/ 0 h 28"/>
                <a:gd name="T4" fmla="*/ 44 w 59"/>
                <a:gd name="T5" fmla="*/ 12 h 28"/>
                <a:gd name="T6" fmla="*/ 37 w 59"/>
                <a:gd name="T7" fmla="*/ 14 h 28"/>
                <a:gd name="T8" fmla="*/ 31 w 59"/>
                <a:gd name="T9" fmla="*/ 19 h 28"/>
                <a:gd name="T10" fmla="*/ 36 w 59"/>
                <a:gd name="T11" fmla="*/ 24 h 28"/>
                <a:gd name="T12" fmla="*/ 23 w 59"/>
                <a:gd name="T13" fmla="*/ 17 h 28"/>
                <a:gd name="T14" fmla="*/ 12 w 59"/>
                <a:gd name="T15" fmla="*/ 20 h 28"/>
                <a:gd name="T16" fmla="*/ 11 w 59"/>
                <a:gd name="T17" fmla="*/ 18 h 28"/>
                <a:gd name="T18" fmla="*/ 15 w 59"/>
                <a:gd name="T19" fmla="*/ 16 h 28"/>
                <a:gd name="T20" fmla="*/ 0 w 59"/>
                <a:gd name="T21" fmla="*/ 10 h 28"/>
                <a:gd name="T22" fmla="*/ 1 w 59"/>
                <a:gd name="T23" fmla="*/ 8 h 28"/>
                <a:gd name="T24" fmla="*/ 38 w 59"/>
                <a:gd name="T25" fmla="*/ 5 h 28"/>
                <a:gd name="T26" fmla="*/ 54 w 59"/>
                <a:gd name="T27" fmla="*/ 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9" h="28">
                  <a:moveTo>
                    <a:pt x="54" y="1"/>
                  </a:moveTo>
                  <a:cubicBezTo>
                    <a:pt x="56" y="1"/>
                    <a:pt x="58" y="0"/>
                    <a:pt x="59" y="0"/>
                  </a:cubicBezTo>
                  <a:cubicBezTo>
                    <a:pt x="57" y="7"/>
                    <a:pt x="50" y="9"/>
                    <a:pt x="44" y="12"/>
                  </a:cubicBezTo>
                  <a:cubicBezTo>
                    <a:pt x="42" y="13"/>
                    <a:pt x="39" y="13"/>
                    <a:pt x="37" y="14"/>
                  </a:cubicBezTo>
                  <a:cubicBezTo>
                    <a:pt x="35" y="15"/>
                    <a:pt x="33" y="18"/>
                    <a:pt x="31" y="19"/>
                  </a:cubicBezTo>
                  <a:cubicBezTo>
                    <a:pt x="33" y="21"/>
                    <a:pt x="34" y="23"/>
                    <a:pt x="36" y="24"/>
                  </a:cubicBezTo>
                  <a:cubicBezTo>
                    <a:pt x="29" y="28"/>
                    <a:pt x="26" y="27"/>
                    <a:pt x="23" y="17"/>
                  </a:cubicBezTo>
                  <a:cubicBezTo>
                    <a:pt x="20" y="18"/>
                    <a:pt x="16" y="19"/>
                    <a:pt x="12" y="20"/>
                  </a:cubicBezTo>
                  <a:cubicBezTo>
                    <a:pt x="12" y="19"/>
                    <a:pt x="11" y="18"/>
                    <a:pt x="11" y="18"/>
                  </a:cubicBezTo>
                  <a:cubicBezTo>
                    <a:pt x="12" y="17"/>
                    <a:pt x="14" y="17"/>
                    <a:pt x="15" y="16"/>
                  </a:cubicBezTo>
                  <a:cubicBezTo>
                    <a:pt x="10" y="14"/>
                    <a:pt x="5" y="12"/>
                    <a:pt x="0" y="10"/>
                  </a:cubicBezTo>
                  <a:cubicBezTo>
                    <a:pt x="0" y="9"/>
                    <a:pt x="1" y="9"/>
                    <a:pt x="1" y="8"/>
                  </a:cubicBezTo>
                  <a:cubicBezTo>
                    <a:pt x="13" y="7"/>
                    <a:pt x="25" y="1"/>
                    <a:pt x="38" y="5"/>
                  </a:cubicBezTo>
                  <a:cubicBezTo>
                    <a:pt x="43" y="7"/>
                    <a:pt x="49" y="3"/>
                    <a:pt x="5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" name="Freeform 18"/>
            <p:cNvSpPr>
              <a:spLocks/>
            </p:cNvSpPr>
            <p:nvPr/>
          </p:nvSpPr>
          <p:spPr bwMode="auto">
            <a:xfrm>
              <a:off x="5429250" y="5664200"/>
              <a:ext cx="293687" cy="196850"/>
            </a:xfrm>
            <a:custGeom>
              <a:avLst/>
              <a:gdLst>
                <a:gd name="T0" fmla="*/ 0 w 78"/>
                <a:gd name="T1" fmla="*/ 0 h 52"/>
                <a:gd name="T2" fmla="*/ 62 w 78"/>
                <a:gd name="T3" fmla="*/ 43 h 52"/>
                <a:gd name="T4" fmla="*/ 65 w 78"/>
                <a:gd name="T5" fmla="*/ 42 h 52"/>
                <a:gd name="T6" fmla="*/ 73 w 78"/>
                <a:gd name="T7" fmla="*/ 36 h 52"/>
                <a:gd name="T8" fmla="*/ 77 w 78"/>
                <a:gd name="T9" fmla="*/ 44 h 52"/>
                <a:gd name="T10" fmla="*/ 69 w 78"/>
                <a:gd name="T11" fmla="*/ 51 h 52"/>
                <a:gd name="T12" fmla="*/ 51 w 78"/>
                <a:gd name="T13" fmla="*/ 38 h 52"/>
                <a:gd name="T14" fmla="*/ 33 w 78"/>
                <a:gd name="T15" fmla="*/ 18 h 52"/>
                <a:gd name="T16" fmla="*/ 0 w 78"/>
                <a:gd name="T17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8" h="52">
                  <a:moveTo>
                    <a:pt x="0" y="0"/>
                  </a:moveTo>
                  <a:cubicBezTo>
                    <a:pt x="27" y="3"/>
                    <a:pt x="46" y="22"/>
                    <a:pt x="62" y="43"/>
                  </a:cubicBezTo>
                  <a:cubicBezTo>
                    <a:pt x="64" y="43"/>
                    <a:pt x="64" y="43"/>
                    <a:pt x="65" y="42"/>
                  </a:cubicBezTo>
                  <a:cubicBezTo>
                    <a:pt x="67" y="40"/>
                    <a:pt x="70" y="38"/>
                    <a:pt x="73" y="36"/>
                  </a:cubicBezTo>
                  <a:cubicBezTo>
                    <a:pt x="75" y="39"/>
                    <a:pt x="78" y="43"/>
                    <a:pt x="77" y="44"/>
                  </a:cubicBezTo>
                  <a:cubicBezTo>
                    <a:pt x="76" y="47"/>
                    <a:pt x="72" y="51"/>
                    <a:pt x="69" y="51"/>
                  </a:cubicBezTo>
                  <a:cubicBezTo>
                    <a:pt x="60" y="52"/>
                    <a:pt x="56" y="44"/>
                    <a:pt x="51" y="38"/>
                  </a:cubicBezTo>
                  <a:cubicBezTo>
                    <a:pt x="45" y="31"/>
                    <a:pt x="40" y="23"/>
                    <a:pt x="33" y="18"/>
                  </a:cubicBezTo>
                  <a:cubicBezTo>
                    <a:pt x="22" y="10"/>
                    <a:pt x="10" y="5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" name="Freeform 19"/>
            <p:cNvSpPr>
              <a:spLocks/>
            </p:cNvSpPr>
            <p:nvPr/>
          </p:nvSpPr>
          <p:spPr bwMode="auto">
            <a:xfrm>
              <a:off x="5715000" y="5645150"/>
              <a:ext cx="150812" cy="101600"/>
            </a:xfrm>
            <a:custGeom>
              <a:avLst/>
              <a:gdLst>
                <a:gd name="T0" fmla="*/ 39 w 40"/>
                <a:gd name="T1" fmla="*/ 10 h 27"/>
                <a:gd name="T2" fmla="*/ 0 w 40"/>
                <a:gd name="T3" fmla="*/ 22 h 27"/>
                <a:gd name="T4" fmla="*/ 9 w 40"/>
                <a:gd name="T5" fmla="*/ 19 h 27"/>
                <a:gd name="T6" fmla="*/ 8 w 40"/>
                <a:gd name="T7" fmla="*/ 18 h 27"/>
                <a:gd name="T8" fmla="*/ 0 w 40"/>
                <a:gd name="T9" fmla="*/ 19 h 27"/>
                <a:gd name="T10" fmla="*/ 10 w 40"/>
                <a:gd name="T11" fmla="*/ 6 h 27"/>
                <a:gd name="T12" fmla="*/ 27 w 40"/>
                <a:gd name="T13" fmla="*/ 4 h 27"/>
                <a:gd name="T14" fmla="*/ 40 w 40"/>
                <a:gd name="T15" fmla="*/ 7 h 27"/>
                <a:gd name="T16" fmla="*/ 39 w 40"/>
                <a:gd name="T17" fmla="*/ 1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0" h="27">
                  <a:moveTo>
                    <a:pt x="39" y="10"/>
                  </a:moveTo>
                  <a:cubicBezTo>
                    <a:pt x="26" y="11"/>
                    <a:pt x="17" y="27"/>
                    <a:pt x="0" y="22"/>
                  </a:cubicBezTo>
                  <a:cubicBezTo>
                    <a:pt x="3" y="21"/>
                    <a:pt x="6" y="20"/>
                    <a:pt x="9" y="19"/>
                  </a:cubicBezTo>
                  <a:cubicBezTo>
                    <a:pt x="9" y="19"/>
                    <a:pt x="9" y="19"/>
                    <a:pt x="8" y="18"/>
                  </a:cubicBezTo>
                  <a:cubicBezTo>
                    <a:pt x="6" y="19"/>
                    <a:pt x="3" y="19"/>
                    <a:pt x="0" y="19"/>
                  </a:cubicBezTo>
                  <a:cubicBezTo>
                    <a:pt x="3" y="15"/>
                    <a:pt x="7" y="10"/>
                    <a:pt x="10" y="6"/>
                  </a:cubicBezTo>
                  <a:cubicBezTo>
                    <a:pt x="15" y="0"/>
                    <a:pt x="20" y="0"/>
                    <a:pt x="27" y="4"/>
                  </a:cubicBezTo>
                  <a:cubicBezTo>
                    <a:pt x="31" y="6"/>
                    <a:pt x="35" y="6"/>
                    <a:pt x="40" y="7"/>
                  </a:cubicBezTo>
                  <a:cubicBezTo>
                    <a:pt x="40" y="8"/>
                    <a:pt x="39" y="9"/>
                    <a:pt x="39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" name="Freeform 20"/>
            <p:cNvSpPr>
              <a:spLocks/>
            </p:cNvSpPr>
            <p:nvPr/>
          </p:nvSpPr>
          <p:spPr bwMode="auto">
            <a:xfrm>
              <a:off x="3506788" y="5689600"/>
              <a:ext cx="288925" cy="198438"/>
            </a:xfrm>
            <a:custGeom>
              <a:avLst/>
              <a:gdLst>
                <a:gd name="T0" fmla="*/ 77 w 77"/>
                <a:gd name="T1" fmla="*/ 2 h 52"/>
                <a:gd name="T2" fmla="*/ 52 w 77"/>
                <a:gd name="T3" fmla="*/ 8 h 52"/>
                <a:gd name="T4" fmla="*/ 23 w 77"/>
                <a:gd name="T5" fmla="*/ 18 h 52"/>
                <a:gd name="T6" fmla="*/ 13 w 77"/>
                <a:gd name="T7" fmla="*/ 28 h 52"/>
                <a:gd name="T8" fmla="*/ 13 w 77"/>
                <a:gd name="T9" fmla="*/ 46 h 52"/>
                <a:gd name="T10" fmla="*/ 18 w 77"/>
                <a:gd name="T11" fmla="*/ 52 h 52"/>
                <a:gd name="T12" fmla="*/ 5 w 77"/>
                <a:gd name="T13" fmla="*/ 30 h 52"/>
                <a:gd name="T14" fmla="*/ 27 w 77"/>
                <a:gd name="T15" fmla="*/ 11 h 52"/>
                <a:gd name="T16" fmla="*/ 51 w 77"/>
                <a:gd name="T17" fmla="*/ 5 h 52"/>
                <a:gd name="T18" fmla="*/ 77 w 77"/>
                <a:gd name="T19" fmla="*/ 0 h 52"/>
                <a:gd name="T20" fmla="*/ 77 w 77"/>
                <a:gd name="T21" fmla="*/ 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7" h="52">
                  <a:moveTo>
                    <a:pt x="77" y="2"/>
                  </a:moveTo>
                  <a:cubicBezTo>
                    <a:pt x="69" y="4"/>
                    <a:pt x="61" y="5"/>
                    <a:pt x="52" y="8"/>
                  </a:cubicBezTo>
                  <a:cubicBezTo>
                    <a:pt x="42" y="11"/>
                    <a:pt x="33" y="14"/>
                    <a:pt x="23" y="18"/>
                  </a:cubicBezTo>
                  <a:cubicBezTo>
                    <a:pt x="19" y="20"/>
                    <a:pt x="16" y="24"/>
                    <a:pt x="13" y="28"/>
                  </a:cubicBezTo>
                  <a:cubicBezTo>
                    <a:pt x="8" y="34"/>
                    <a:pt x="8" y="40"/>
                    <a:pt x="13" y="46"/>
                  </a:cubicBezTo>
                  <a:cubicBezTo>
                    <a:pt x="15" y="47"/>
                    <a:pt x="16" y="50"/>
                    <a:pt x="18" y="52"/>
                  </a:cubicBezTo>
                  <a:cubicBezTo>
                    <a:pt x="6" y="52"/>
                    <a:pt x="0" y="41"/>
                    <a:pt x="5" y="30"/>
                  </a:cubicBezTo>
                  <a:cubicBezTo>
                    <a:pt x="9" y="20"/>
                    <a:pt x="17" y="14"/>
                    <a:pt x="27" y="11"/>
                  </a:cubicBezTo>
                  <a:cubicBezTo>
                    <a:pt x="35" y="8"/>
                    <a:pt x="43" y="7"/>
                    <a:pt x="51" y="5"/>
                  </a:cubicBezTo>
                  <a:cubicBezTo>
                    <a:pt x="60" y="3"/>
                    <a:pt x="68" y="2"/>
                    <a:pt x="77" y="0"/>
                  </a:cubicBezTo>
                  <a:cubicBezTo>
                    <a:pt x="77" y="1"/>
                    <a:pt x="77" y="1"/>
                    <a:pt x="77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" name="Freeform 21"/>
            <p:cNvSpPr>
              <a:spLocks/>
            </p:cNvSpPr>
            <p:nvPr/>
          </p:nvSpPr>
          <p:spPr bwMode="auto">
            <a:xfrm>
              <a:off x="2784475" y="5640388"/>
              <a:ext cx="157162" cy="95250"/>
            </a:xfrm>
            <a:custGeom>
              <a:avLst/>
              <a:gdLst>
                <a:gd name="T0" fmla="*/ 42 w 42"/>
                <a:gd name="T1" fmla="*/ 23 h 25"/>
                <a:gd name="T2" fmla="*/ 16 w 42"/>
                <a:gd name="T3" fmla="*/ 18 h 25"/>
                <a:gd name="T4" fmla="*/ 0 w 42"/>
                <a:gd name="T5" fmla="*/ 9 h 25"/>
                <a:gd name="T6" fmla="*/ 3 w 42"/>
                <a:gd name="T7" fmla="*/ 7 h 25"/>
                <a:gd name="T8" fmla="*/ 15 w 42"/>
                <a:gd name="T9" fmla="*/ 2 h 25"/>
                <a:gd name="T10" fmla="*/ 30 w 42"/>
                <a:gd name="T11" fmla="*/ 8 h 25"/>
                <a:gd name="T12" fmla="*/ 39 w 42"/>
                <a:gd name="T13" fmla="*/ 20 h 25"/>
                <a:gd name="T14" fmla="*/ 30 w 42"/>
                <a:gd name="T15" fmla="*/ 19 h 25"/>
                <a:gd name="T16" fmla="*/ 30 w 42"/>
                <a:gd name="T17" fmla="*/ 21 h 25"/>
                <a:gd name="T18" fmla="*/ 42 w 42"/>
                <a:gd name="T19" fmla="*/ 2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2" h="25">
                  <a:moveTo>
                    <a:pt x="42" y="23"/>
                  </a:moveTo>
                  <a:cubicBezTo>
                    <a:pt x="33" y="25"/>
                    <a:pt x="25" y="24"/>
                    <a:pt x="16" y="18"/>
                  </a:cubicBezTo>
                  <a:cubicBezTo>
                    <a:pt x="11" y="15"/>
                    <a:pt x="5" y="13"/>
                    <a:pt x="0" y="9"/>
                  </a:cubicBezTo>
                  <a:cubicBezTo>
                    <a:pt x="0" y="9"/>
                    <a:pt x="2" y="8"/>
                    <a:pt x="3" y="7"/>
                  </a:cubicBezTo>
                  <a:cubicBezTo>
                    <a:pt x="7" y="5"/>
                    <a:pt x="11" y="3"/>
                    <a:pt x="15" y="2"/>
                  </a:cubicBezTo>
                  <a:cubicBezTo>
                    <a:pt x="21" y="0"/>
                    <a:pt x="26" y="4"/>
                    <a:pt x="30" y="8"/>
                  </a:cubicBezTo>
                  <a:cubicBezTo>
                    <a:pt x="33" y="12"/>
                    <a:pt x="36" y="16"/>
                    <a:pt x="39" y="20"/>
                  </a:cubicBezTo>
                  <a:cubicBezTo>
                    <a:pt x="36" y="20"/>
                    <a:pt x="33" y="20"/>
                    <a:pt x="30" y="19"/>
                  </a:cubicBezTo>
                  <a:cubicBezTo>
                    <a:pt x="30" y="20"/>
                    <a:pt x="30" y="20"/>
                    <a:pt x="30" y="21"/>
                  </a:cubicBezTo>
                  <a:cubicBezTo>
                    <a:pt x="34" y="21"/>
                    <a:pt x="38" y="22"/>
                    <a:pt x="42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2" name="Freeform 22"/>
            <p:cNvSpPr>
              <a:spLocks/>
            </p:cNvSpPr>
            <p:nvPr/>
          </p:nvSpPr>
          <p:spPr bwMode="auto">
            <a:xfrm>
              <a:off x="4845050" y="5689600"/>
              <a:ext cx="293687" cy="201613"/>
            </a:xfrm>
            <a:custGeom>
              <a:avLst/>
              <a:gdLst>
                <a:gd name="T0" fmla="*/ 1 w 78"/>
                <a:gd name="T1" fmla="*/ 0 h 53"/>
                <a:gd name="T2" fmla="*/ 46 w 78"/>
                <a:gd name="T3" fmla="*/ 9 h 53"/>
                <a:gd name="T4" fmla="*/ 71 w 78"/>
                <a:gd name="T5" fmla="*/ 27 h 53"/>
                <a:gd name="T6" fmla="*/ 60 w 78"/>
                <a:gd name="T7" fmla="*/ 53 h 53"/>
                <a:gd name="T8" fmla="*/ 64 w 78"/>
                <a:gd name="T9" fmla="*/ 46 h 53"/>
                <a:gd name="T10" fmla="*/ 62 w 78"/>
                <a:gd name="T11" fmla="*/ 25 h 53"/>
                <a:gd name="T12" fmla="*/ 31 w 78"/>
                <a:gd name="T13" fmla="*/ 9 h 53"/>
                <a:gd name="T14" fmla="*/ 0 w 78"/>
                <a:gd name="T15" fmla="*/ 2 h 53"/>
                <a:gd name="T16" fmla="*/ 1 w 78"/>
                <a:gd name="T17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8" h="53">
                  <a:moveTo>
                    <a:pt x="1" y="0"/>
                  </a:moveTo>
                  <a:cubicBezTo>
                    <a:pt x="16" y="3"/>
                    <a:pt x="31" y="6"/>
                    <a:pt x="46" y="9"/>
                  </a:cubicBezTo>
                  <a:cubicBezTo>
                    <a:pt x="57" y="12"/>
                    <a:pt x="66" y="17"/>
                    <a:pt x="71" y="27"/>
                  </a:cubicBezTo>
                  <a:cubicBezTo>
                    <a:pt x="78" y="38"/>
                    <a:pt x="73" y="50"/>
                    <a:pt x="60" y="53"/>
                  </a:cubicBezTo>
                  <a:cubicBezTo>
                    <a:pt x="62" y="50"/>
                    <a:pt x="63" y="48"/>
                    <a:pt x="64" y="46"/>
                  </a:cubicBezTo>
                  <a:cubicBezTo>
                    <a:pt x="70" y="38"/>
                    <a:pt x="69" y="32"/>
                    <a:pt x="62" y="25"/>
                  </a:cubicBezTo>
                  <a:cubicBezTo>
                    <a:pt x="54" y="15"/>
                    <a:pt x="43" y="12"/>
                    <a:pt x="31" y="9"/>
                  </a:cubicBezTo>
                  <a:cubicBezTo>
                    <a:pt x="21" y="6"/>
                    <a:pt x="11" y="4"/>
                    <a:pt x="0" y="2"/>
                  </a:cubicBezTo>
                  <a:cubicBezTo>
                    <a:pt x="0" y="1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" name="Freeform 23"/>
            <p:cNvSpPr>
              <a:spLocks/>
            </p:cNvSpPr>
            <p:nvPr/>
          </p:nvSpPr>
          <p:spPr bwMode="auto">
            <a:xfrm>
              <a:off x="3355975" y="5556250"/>
              <a:ext cx="142875" cy="84138"/>
            </a:xfrm>
            <a:custGeom>
              <a:avLst/>
              <a:gdLst>
                <a:gd name="T0" fmla="*/ 0 w 38"/>
                <a:gd name="T1" fmla="*/ 2 h 22"/>
                <a:gd name="T2" fmla="*/ 14 w 38"/>
                <a:gd name="T3" fmla="*/ 2 h 22"/>
                <a:gd name="T4" fmla="*/ 22 w 38"/>
                <a:gd name="T5" fmla="*/ 1 h 22"/>
                <a:gd name="T6" fmla="*/ 29 w 38"/>
                <a:gd name="T7" fmla="*/ 9 h 22"/>
                <a:gd name="T8" fmla="*/ 38 w 38"/>
                <a:gd name="T9" fmla="*/ 22 h 22"/>
                <a:gd name="T10" fmla="*/ 0 w 38"/>
                <a:gd name="T11" fmla="*/ 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8" h="22">
                  <a:moveTo>
                    <a:pt x="0" y="2"/>
                  </a:moveTo>
                  <a:cubicBezTo>
                    <a:pt x="6" y="2"/>
                    <a:pt x="11" y="2"/>
                    <a:pt x="14" y="2"/>
                  </a:cubicBezTo>
                  <a:cubicBezTo>
                    <a:pt x="18" y="1"/>
                    <a:pt x="21" y="0"/>
                    <a:pt x="22" y="1"/>
                  </a:cubicBezTo>
                  <a:cubicBezTo>
                    <a:pt x="25" y="3"/>
                    <a:pt x="27" y="6"/>
                    <a:pt x="29" y="9"/>
                  </a:cubicBezTo>
                  <a:cubicBezTo>
                    <a:pt x="32" y="13"/>
                    <a:pt x="35" y="18"/>
                    <a:pt x="38" y="22"/>
                  </a:cubicBezTo>
                  <a:cubicBezTo>
                    <a:pt x="23" y="21"/>
                    <a:pt x="9" y="17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" name="Freeform 24"/>
            <p:cNvSpPr>
              <a:spLocks/>
            </p:cNvSpPr>
            <p:nvPr/>
          </p:nvSpPr>
          <p:spPr bwMode="auto">
            <a:xfrm>
              <a:off x="5143500" y="5549900"/>
              <a:ext cx="142875" cy="90488"/>
            </a:xfrm>
            <a:custGeom>
              <a:avLst/>
              <a:gdLst>
                <a:gd name="T0" fmla="*/ 38 w 38"/>
                <a:gd name="T1" fmla="*/ 4 h 24"/>
                <a:gd name="T2" fmla="*/ 0 w 38"/>
                <a:gd name="T3" fmla="*/ 24 h 24"/>
                <a:gd name="T4" fmla="*/ 19 w 38"/>
                <a:gd name="T5" fmla="*/ 3 h 24"/>
                <a:gd name="T6" fmla="*/ 38 w 38"/>
                <a:gd name="T7" fmla="*/ 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8" h="24">
                  <a:moveTo>
                    <a:pt x="38" y="4"/>
                  </a:moveTo>
                  <a:cubicBezTo>
                    <a:pt x="29" y="19"/>
                    <a:pt x="16" y="24"/>
                    <a:pt x="0" y="24"/>
                  </a:cubicBezTo>
                  <a:cubicBezTo>
                    <a:pt x="6" y="16"/>
                    <a:pt x="11" y="8"/>
                    <a:pt x="19" y="3"/>
                  </a:cubicBezTo>
                  <a:cubicBezTo>
                    <a:pt x="23" y="0"/>
                    <a:pt x="32" y="3"/>
                    <a:pt x="38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" name="Freeform 25"/>
            <p:cNvSpPr>
              <a:spLocks/>
            </p:cNvSpPr>
            <p:nvPr/>
          </p:nvSpPr>
          <p:spPr bwMode="auto">
            <a:xfrm>
              <a:off x="3776663" y="6062663"/>
              <a:ext cx="161925" cy="71438"/>
            </a:xfrm>
            <a:custGeom>
              <a:avLst/>
              <a:gdLst>
                <a:gd name="T0" fmla="*/ 32 w 43"/>
                <a:gd name="T1" fmla="*/ 19 h 19"/>
                <a:gd name="T2" fmla="*/ 6 w 43"/>
                <a:gd name="T3" fmla="*/ 19 h 19"/>
                <a:gd name="T4" fmla="*/ 9 w 43"/>
                <a:gd name="T5" fmla="*/ 10 h 19"/>
                <a:gd name="T6" fmla="*/ 0 w 43"/>
                <a:gd name="T7" fmla="*/ 3 h 19"/>
                <a:gd name="T8" fmla="*/ 1 w 43"/>
                <a:gd name="T9" fmla="*/ 0 h 19"/>
                <a:gd name="T10" fmla="*/ 41 w 43"/>
                <a:gd name="T11" fmla="*/ 0 h 19"/>
                <a:gd name="T12" fmla="*/ 32 w 43"/>
                <a:gd name="T13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3" h="19">
                  <a:moveTo>
                    <a:pt x="32" y="19"/>
                  </a:moveTo>
                  <a:cubicBezTo>
                    <a:pt x="23" y="19"/>
                    <a:pt x="15" y="19"/>
                    <a:pt x="6" y="19"/>
                  </a:cubicBezTo>
                  <a:cubicBezTo>
                    <a:pt x="7" y="16"/>
                    <a:pt x="8" y="13"/>
                    <a:pt x="9" y="10"/>
                  </a:cubicBezTo>
                  <a:cubicBezTo>
                    <a:pt x="7" y="8"/>
                    <a:pt x="3" y="5"/>
                    <a:pt x="0" y="3"/>
                  </a:cubicBezTo>
                  <a:cubicBezTo>
                    <a:pt x="0" y="2"/>
                    <a:pt x="1" y="1"/>
                    <a:pt x="1" y="0"/>
                  </a:cubicBezTo>
                  <a:cubicBezTo>
                    <a:pt x="14" y="7"/>
                    <a:pt x="28" y="13"/>
                    <a:pt x="41" y="0"/>
                  </a:cubicBezTo>
                  <a:cubicBezTo>
                    <a:pt x="43" y="11"/>
                    <a:pt x="36" y="15"/>
                    <a:pt x="32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" name="Freeform 26"/>
            <p:cNvSpPr>
              <a:spLocks/>
            </p:cNvSpPr>
            <p:nvPr/>
          </p:nvSpPr>
          <p:spPr bwMode="auto">
            <a:xfrm>
              <a:off x="4710113" y="6062663"/>
              <a:ext cx="161925" cy="71438"/>
            </a:xfrm>
            <a:custGeom>
              <a:avLst/>
              <a:gdLst>
                <a:gd name="T0" fmla="*/ 9 w 43"/>
                <a:gd name="T1" fmla="*/ 19 h 19"/>
                <a:gd name="T2" fmla="*/ 0 w 43"/>
                <a:gd name="T3" fmla="*/ 2 h 19"/>
                <a:gd name="T4" fmla="*/ 21 w 43"/>
                <a:gd name="T5" fmla="*/ 7 h 19"/>
                <a:gd name="T6" fmla="*/ 43 w 43"/>
                <a:gd name="T7" fmla="*/ 0 h 19"/>
                <a:gd name="T8" fmla="*/ 32 w 43"/>
                <a:gd name="T9" fmla="*/ 11 h 19"/>
                <a:gd name="T10" fmla="*/ 35 w 43"/>
                <a:gd name="T11" fmla="*/ 18 h 19"/>
                <a:gd name="T12" fmla="*/ 9 w 43"/>
                <a:gd name="T13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3" h="19">
                  <a:moveTo>
                    <a:pt x="9" y="19"/>
                  </a:moveTo>
                  <a:cubicBezTo>
                    <a:pt x="0" y="6"/>
                    <a:pt x="0" y="6"/>
                    <a:pt x="0" y="2"/>
                  </a:cubicBezTo>
                  <a:cubicBezTo>
                    <a:pt x="7" y="4"/>
                    <a:pt x="14" y="7"/>
                    <a:pt x="21" y="7"/>
                  </a:cubicBezTo>
                  <a:cubicBezTo>
                    <a:pt x="28" y="7"/>
                    <a:pt x="35" y="2"/>
                    <a:pt x="43" y="0"/>
                  </a:cubicBezTo>
                  <a:cubicBezTo>
                    <a:pt x="39" y="4"/>
                    <a:pt x="36" y="7"/>
                    <a:pt x="32" y="11"/>
                  </a:cubicBezTo>
                  <a:cubicBezTo>
                    <a:pt x="33" y="12"/>
                    <a:pt x="34" y="15"/>
                    <a:pt x="35" y="18"/>
                  </a:cubicBezTo>
                  <a:cubicBezTo>
                    <a:pt x="27" y="18"/>
                    <a:pt x="19" y="18"/>
                    <a:pt x="9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7" name="Freeform 27"/>
            <p:cNvSpPr>
              <a:spLocks/>
            </p:cNvSpPr>
            <p:nvPr/>
          </p:nvSpPr>
          <p:spPr bwMode="auto">
            <a:xfrm>
              <a:off x="4940300" y="5732463"/>
              <a:ext cx="85725" cy="139700"/>
            </a:xfrm>
            <a:custGeom>
              <a:avLst/>
              <a:gdLst>
                <a:gd name="T0" fmla="*/ 1 w 23"/>
                <a:gd name="T1" fmla="*/ 0 h 37"/>
                <a:gd name="T2" fmla="*/ 21 w 23"/>
                <a:gd name="T3" fmla="*/ 19 h 37"/>
                <a:gd name="T4" fmla="*/ 10 w 23"/>
                <a:gd name="T5" fmla="*/ 37 h 37"/>
                <a:gd name="T6" fmla="*/ 1 w 23"/>
                <a:gd name="T7" fmla="*/ 32 h 37"/>
                <a:gd name="T8" fmla="*/ 3 w 23"/>
                <a:gd name="T9" fmla="*/ 26 h 37"/>
                <a:gd name="T10" fmla="*/ 1 w 23"/>
                <a:gd name="T11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3" h="37">
                  <a:moveTo>
                    <a:pt x="1" y="0"/>
                  </a:moveTo>
                  <a:cubicBezTo>
                    <a:pt x="11" y="3"/>
                    <a:pt x="18" y="9"/>
                    <a:pt x="21" y="19"/>
                  </a:cubicBezTo>
                  <a:cubicBezTo>
                    <a:pt x="23" y="27"/>
                    <a:pt x="18" y="37"/>
                    <a:pt x="10" y="37"/>
                  </a:cubicBezTo>
                  <a:cubicBezTo>
                    <a:pt x="7" y="37"/>
                    <a:pt x="4" y="35"/>
                    <a:pt x="1" y="32"/>
                  </a:cubicBezTo>
                  <a:cubicBezTo>
                    <a:pt x="0" y="32"/>
                    <a:pt x="2" y="27"/>
                    <a:pt x="3" y="26"/>
                  </a:cubicBezTo>
                  <a:cubicBezTo>
                    <a:pt x="14" y="14"/>
                    <a:pt x="14" y="1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8" name="Freeform 28"/>
            <p:cNvSpPr>
              <a:spLocks/>
            </p:cNvSpPr>
            <p:nvPr/>
          </p:nvSpPr>
          <p:spPr bwMode="auto">
            <a:xfrm>
              <a:off x="3622675" y="5735638"/>
              <a:ext cx="90487" cy="144463"/>
            </a:xfrm>
            <a:custGeom>
              <a:avLst/>
              <a:gdLst>
                <a:gd name="T0" fmla="*/ 21 w 24"/>
                <a:gd name="T1" fmla="*/ 0 h 38"/>
                <a:gd name="T2" fmla="*/ 16 w 24"/>
                <a:gd name="T3" fmla="*/ 3 h 38"/>
                <a:gd name="T4" fmla="*/ 16 w 24"/>
                <a:gd name="T5" fmla="*/ 22 h 38"/>
                <a:gd name="T6" fmla="*/ 20 w 24"/>
                <a:gd name="T7" fmla="*/ 33 h 38"/>
                <a:gd name="T8" fmla="*/ 6 w 24"/>
                <a:gd name="T9" fmla="*/ 33 h 38"/>
                <a:gd name="T10" fmla="*/ 1 w 24"/>
                <a:gd name="T11" fmla="*/ 18 h 38"/>
                <a:gd name="T12" fmla="*/ 21 w 24"/>
                <a:gd name="T13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" h="38">
                  <a:moveTo>
                    <a:pt x="21" y="0"/>
                  </a:moveTo>
                  <a:cubicBezTo>
                    <a:pt x="19" y="1"/>
                    <a:pt x="17" y="2"/>
                    <a:pt x="16" y="3"/>
                  </a:cubicBezTo>
                  <a:cubicBezTo>
                    <a:pt x="9" y="9"/>
                    <a:pt x="9" y="16"/>
                    <a:pt x="16" y="22"/>
                  </a:cubicBezTo>
                  <a:cubicBezTo>
                    <a:pt x="19" y="25"/>
                    <a:pt x="24" y="28"/>
                    <a:pt x="20" y="33"/>
                  </a:cubicBezTo>
                  <a:cubicBezTo>
                    <a:pt x="17" y="37"/>
                    <a:pt x="9" y="38"/>
                    <a:pt x="6" y="33"/>
                  </a:cubicBezTo>
                  <a:cubicBezTo>
                    <a:pt x="3" y="29"/>
                    <a:pt x="0" y="23"/>
                    <a:pt x="1" y="18"/>
                  </a:cubicBezTo>
                  <a:cubicBezTo>
                    <a:pt x="3" y="8"/>
                    <a:pt x="11" y="2"/>
                    <a:pt x="2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9" name="Freeform 29"/>
            <p:cNvSpPr>
              <a:spLocks/>
            </p:cNvSpPr>
            <p:nvPr/>
          </p:nvSpPr>
          <p:spPr bwMode="auto">
            <a:xfrm>
              <a:off x="2922588" y="5724525"/>
              <a:ext cx="166687" cy="136525"/>
            </a:xfrm>
            <a:custGeom>
              <a:avLst/>
              <a:gdLst>
                <a:gd name="T0" fmla="*/ 44 w 44"/>
                <a:gd name="T1" fmla="*/ 0 h 36"/>
                <a:gd name="T2" fmla="*/ 21 w 44"/>
                <a:gd name="T3" fmla="*/ 30 h 36"/>
                <a:gd name="T4" fmla="*/ 12 w 44"/>
                <a:gd name="T5" fmla="*/ 35 h 36"/>
                <a:gd name="T6" fmla="*/ 0 w 44"/>
                <a:gd name="T7" fmla="*/ 29 h 36"/>
                <a:gd name="T8" fmla="*/ 4 w 44"/>
                <a:gd name="T9" fmla="*/ 21 h 36"/>
                <a:gd name="T10" fmla="*/ 14 w 44"/>
                <a:gd name="T11" fmla="*/ 25 h 36"/>
                <a:gd name="T12" fmla="*/ 14 w 44"/>
                <a:gd name="T13" fmla="*/ 28 h 36"/>
                <a:gd name="T14" fmla="*/ 23 w 44"/>
                <a:gd name="T15" fmla="*/ 18 h 36"/>
                <a:gd name="T16" fmla="*/ 44 w 44"/>
                <a:gd name="T17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4" h="36">
                  <a:moveTo>
                    <a:pt x="44" y="0"/>
                  </a:moveTo>
                  <a:cubicBezTo>
                    <a:pt x="36" y="10"/>
                    <a:pt x="29" y="20"/>
                    <a:pt x="21" y="30"/>
                  </a:cubicBezTo>
                  <a:cubicBezTo>
                    <a:pt x="19" y="32"/>
                    <a:pt x="15" y="34"/>
                    <a:pt x="12" y="35"/>
                  </a:cubicBezTo>
                  <a:cubicBezTo>
                    <a:pt x="7" y="36"/>
                    <a:pt x="1" y="35"/>
                    <a:pt x="0" y="29"/>
                  </a:cubicBezTo>
                  <a:cubicBezTo>
                    <a:pt x="0" y="27"/>
                    <a:pt x="2" y="21"/>
                    <a:pt x="4" y="21"/>
                  </a:cubicBezTo>
                  <a:cubicBezTo>
                    <a:pt x="7" y="21"/>
                    <a:pt x="11" y="23"/>
                    <a:pt x="14" y="25"/>
                  </a:cubicBezTo>
                  <a:cubicBezTo>
                    <a:pt x="14" y="26"/>
                    <a:pt x="14" y="27"/>
                    <a:pt x="14" y="28"/>
                  </a:cubicBezTo>
                  <a:cubicBezTo>
                    <a:pt x="17" y="24"/>
                    <a:pt x="20" y="21"/>
                    <a:pt x="23" y="18"/>
                  </a:cubicBezTo>
                  <a:cubicBezTo>
                    <a:pt x="30" y="12"/>
                    <a:pt x="37" y="6"/>
                    <a:pt x="4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0" name="Freeform 30"/>
            <p:cNvSpPr>
              <a:spLocks/>
            </p:cNvSpPr>
            <p:nvPr/>
          </p:nvSpPr>
          <p:spPr bwMode="auto">
            <a:xfrm>
              <a:off x="4965700" y="5468938"/>
              <a:ext cx="177800" cy="152400"/>
            </a:xfrm>
            <a:custGeom>
              <a:avLst/>
              <a:gdLst>
                <a:gd name="T0" fmla="*/ 17 w 47"/>
                <a:gd name="T1" fmla="*/ 35 h 40"/>
                <a:gd name="T2" fmla="*/ 21 w 47"/>
                <a:gd name="T3" fmla="*/ 28 h 40"/>
                <a:gd name="T4" fmla="*/ 21 w 47"/>
                <a:gd name="T5" fmla="*/ 9 h 40"/>
                <a:gd name="T6" fmla="*/ 13 w 47"/>
                <a:gd name="T7" fmla="*/ 4 h 40"/>
                <a:gd name="T8" fmla="*/ 3 w 47"/>
                <a:gd name="T9" fmla="*/ 12 h 40"/>
                <a:gd name="T10" fmla="*/ 8 w 47"/>
                <a:gd name="T11" fmla="*/ 0 h 40"/>
                <a:gd name="T12" fmla="*/ 21 w 47"/>
                <a:gd name="T13" fmla="*/ 4 h 40"/>
                <a:gd name="T14" fmla="*/ 24 w 47"/>
                <a:gd name="T15" fmla="*/ 30 h 40"/>
                <a:gd name="T16" fmla="*/ 34 w 47"/>
                <a:gd name="T17" fmla="*/ 27 h 40"/>
                <a:gd name="T18" fmla="*/ 43 w 47"/>
                <a:gd name="T19" fmla="*/ 27 h 40"/>
                <a:gd name="T20" fmla="*/ 47 w 47"/>
                <a:gd name="T21" fmla="*/ 36 h 40"/>
                <a:gd name="T22" fmla="*/ 42 w 47"/>
                <a:gd name="T23" fmla="*/ 39 h 40"/>
                <a:gd name="T24" fmla="*/ 36 w 47"/>
                <a:gd name="T25" fmla="*/ 33 h 40"/>
                <a:gd name="T26" fmla="*/ 37 w 47"/>
                <a:gd name="T27" fmla="*/ 31 h 40"/>
                <a:gd name="T28" fmla="*/ 18 w 47"/>
                <a:gd name="T29" fmla="*/ 35 h 40"/>
                <a:gd name="T30" fmla="*/ 17 w 47"/>
                <a:gd name="T31" fmla="*/ 3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7" h="40">
                  <a:moveTo>
                    <a:pt x="17" y="35"/>
                  </a:moveTo>
                  <a:cubicBezTo>
                    <a:pt x="18" y="33"/>
                    <a:pt x="19" y="30"/>
                    <a:pt x="21" y="28"/>
                  </a:cubicBezTo>
                  <a:cubicBezTo>
                    <a:pt x="24" y="22"/>
                    <a:pt x="26" y="15"/>
                    <a:pt x="21" y="9"/>
                  </a:cubicBezTo>
                  <a:cubicBezTo>
                    <a:pt x="19" y="6"/>
                    <a:pt x="15" y="3"/>
                    <a:pt x="13" y="4"/>
                  </a:cubicBezTo>
                  <a:cubicBezTo>
                    <a:pt x="9" y="5"/>
                    <a:pt x="1" y="2"/>
                    <a:pt x="3" y="12"/>
                  </a:cubicBezTo>
                  <a:cubicBezTo>
                    <a:pt x="0" y="5"/>
                    <a:pt x="4" y="1"/>
                    <a:pt x="8" y="0"/>
                  </a:cubicBezTo>
                  <a:cubicBezTo>
                    <a:pt x="12" y="0"/>
                    <a:pt x="18" y="2"/>
                    <a:pt x="21" y="4"/>
                  </a:cubicBezTo>
                  <a:cubicBezTo>
                    <a:pt x="30" y="11"/>
                    <a:pt x="28" y="20"/>
                    <a:pt x="24" y="30"/>
                  </a:cubicBezTo>
                  <a:cubicBezTo>
                    <a:pt x="28" y="29"/>
                    <a:pt x="31" y="27"/>
                    <a:pt x="34" y="27"/>
                  </a:cubicBezTo>
                  <a:cubicBezTo>
                    <a:pt x="37" y="26"/>
                    <a:pt x="41" y="26"/>
                    <a:pt x="43" y="27"/>
                  </a:cubicBezTo>
                  <a:cubicBezTo>
                    <a:pt x="45" y="29"/>
                    <a:pt x="47" y="33"/>
                    <a:pt x="47" y="36"/>
                  </a:cubicBezTo>
                  <a:cubicBezTo>
                    <a:pt x="47" y="37"/>
                    <a:pt x="43" y="40"/>
                    <a:pt x="42" y="39"/>
                  </a:cubicBezTo>
                  <a:cubicBezTo>
                    <a:pt x="39" y="38"/>
                    <a:pt x="38" y="35"/>
                    <a:pt x="36" y="33"/>
                  </a:cubicBezTo>
                  <a:cubicBezTo>
                    <a:pt x="37" y="32"/>
                    <a:pt x="37" y="31"/>
                    <a:pt x="37" y="31"/>
                  </a:cubicBezTo>
                  <a:cubicBezTo>
                    <a:pt x="31" y="32"/>
                    <a:pt x="24" y="34"/>
                    <a:pt x="18" y="35"/>
                  </a:cubicBezTo>
                  <a:lnTo>
                    <a:pt x="17" y="3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1" name="Freeform 31"/>
            <p:cNvSpPr>
              <a:spLocks/>
            </p:cNvSpPr>
            <p:nvPr/>
          </p:nvSpPr>
          <p:spPr bwMode="auto">
            <a:xfrm>
              <a:off x="2636838" y="5689600"/>
              <a:ext cx="444500" cy="80963"/>
            </a:xfrm>
            <a:custGeom>
              <a:avLst/>
              <a:gdLst>
                <a:gd name="T0" fmla="*/ 81 w 118"/>
                <a:gd name="T1" fmla="*/ 10 h 21"/>
                <a:gd name="T2" fmla="*/ 114 w 118"/>
                <a:gd name="T3" fmla="*/ 1 h 21"/>
                <a:gd name="T4" fmla="*/ 118 w 118"/>
                <a:gd name="T5" fmla="*/ 0 h 21"/>
                <a:gd name="T6" fmla="*/ 0 w 118"/>
                <a:gd name="T7" fmla="*/ 0 h 21"/>
                <a:gd name="T8" fmla="*/ 24 w 118"/>
                <a:gd name="T9" fmla="*/ 3 h 21"/>
                <a:gd name="T10" fmla="*/ 23 w 118"/>
                <a:gd name="T11" fmla="*/ 4 h 21"/>
                <a:gd name="T12" fmla="*/ 12 w 118"/>
                <a:gd name="T13" fmla="*/ 3 h 21"/>
                <a:gd name="T14" fmla="*/ 81 w 118"/>
                <a:gd name="T15" fmla="*/ 10 h 21"/>
                <a:gd name="T16" fmla="*/ 81 w 118"/>
                <a:gd name="T17" fmla="*/ 1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8" h="21">
                  <a:moveTo>
                    <a:pt x="81" y="10"/>
                  </a:moveTo>
                  <a:cubicBezTo>
                    <a:pt x="92" y="7"/>
                    <a:pt x="103" y="4"/>
                    <a:pt x="114" y="1"/>
                  </a:cubicBezTo>
                  <a:cubicBezTo>
                    <a:pt x="115" y="0"/>
                    <a:pt x="116" y="0"/>
                    <a:pt x="118" y="0"/>
                  </a:cubicBezTo>
                  <a:cubicBezTo>
                    <a:pt x="86" y="21"/>
                    <a:pt x="27" y="21"/>
                    <a:pt x="0" y="0"/>
                  </a:cubicBezTo>
                  <a:cubicBezTo>
                    <a:pt x="9" y="1"/>
                    <a:pt x="16" y="2"/>
                    <a:pt x="24" y="3"/>
                  </a:cubicBezTo>
                  <a:cubicBezTo>
                    <a:pt x="23" y="3"/>
                    <a:pt x="23" y="4"/>
                    <a:pt x="23" y="4"/>
                  </a:cubicBezTo>
                  <a:cubicBezTo>
                    <a:pt x="20" y="4"/>
                    <a:pt x="16" y="3"/>
                    <a:pt x="12" y="3"/>
                  </a:cubicBezTo>
                  <a:cubicBezTo>
                    <a:pt x="34" y="13"/>
                    <a:pt x="57" y="16"/>
                    <a:pt x="81" y="10"/>
                  </a:cubicBezTo>
                  <a:cubicBezTo>
                    <a:pt x="81" y="10"/>
                    <a:pt x="81" y="10"/>
                    <a:pt x="81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2" name="Freeform 32"/>
            <p:cNvSpPr>
              <a:spLocks/>
            </p:cNvSpPr>
            <p:nvPr/>
          </p:nvSpPr>
          <p:spPr bwMode="auto">
            <a:xfrm>
              <a:off x="5594350" y="5686425"/>
              <a:ext cx="406400" cy="95250"/>
            </a:xfrm>
            <a:custGeom>
              <a:avLst/>
              <a:gdLst>
                <a:gd name="T0" fmla="*/ 79 w 108"/>
                <a:gd name="T1" fmla="*/ 8 h 25"/>
                <a:gd name="T2" fmla="*/ 107 w 108"/>
                <a:gd name="T3" fmla="*/ 0 h 25"/>
                <a:gd name="T4" fmla="*/ 108 w 108"/>
                <a:gd name="T5" fmla="*/ 2 h 25"/>
                <a:gd name="T6" fmla="*/ 0 w 108"/>
                <a:gd name="T7" fmla="*/ 4 h 25"/>
                <a:gd name="T8" fmla="*/ 66 w 108"/>
                <a:gd name="T9" fmla="*/ 12 h 25"/>
                <a:gd name="T10" fmla="*/ 98 w 108"/>
                <a:gd name="T11" fmla="*/ 5 h 25"/>
                <a:gd name="T12" fmla="*/ 97 w 108"/>
                <a:gd name="T13" fmla="*/ 4 h 25"/>
                <a:gd name="T14" fmla="*/ 79 w 108"/>
                <a:gd name="T15" fmla="*/ 8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8" h="25">
                  <a:moveTo>
                    <a:pt x="79" y="8"/>
                  </a:moveTo>
                  <a:cubicBezTo>
                    <a:pt x="88" y="5"/>
                    <a:pt x="98" y="2"/>
                    <a:pt x="107" y="0"/>
                  </a:cubicBezTo>
                  <a:cubicBezTo>
                    <a:pt x="107" y="0"/>
                    <a:pt x="108" y="1"/>
                    <a:pt x="108" y="2"/>
                  </a:cubicBezTo>
                  <a:cubicBezTo>
                    <a:pt x="88" y="18"/>
                    <a:pt x="35" y="25"/>
                    <a:pt x="0" y="4"/>
                  </a:cubicBezTo>
                  <a:cubicBezTo>
                    <a:pt x="21" y="11"/>
                    <a:pt x="43" y="18"/>
                    <a:pt x="66" y="12"/>
                  </a:cubicBezTo>
                  <a:cubicBezTo>
                    <a:pt x="77" y="15"/>
                    <a:pt x="87" y="9"/>
                    <a:pt x="98" y="5"/>
                  </a:cubicBezTo>
                  <a:cubicBezTo>
                    <a:pt x="97" y="5"/>
                    <a:pt x="97" y="4"/>
                    <a:pt x="97" y="4"/>
                  </a:cubicBezTo>
                  <a:cubicBezTo>
                    <a:pt x="91" y="5"/>
                    <a:pt x="85" y="7"/>
                    <a:pt x="79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3" name="Freeform 33"/>
            <p:cNvSpPr>
              <a:spLocks/>
            </p:cNvSpPr>
            <p:nvPr/>
          </p:nvSpPr>
          <p:spPr bwMode="auto">
            <a:xfrm>
              <a:off x="4759325" y="5541963"/>
              <a:ext cx="153987" cy="71438"/>
            </a:xfrm>
            <a:custGeom>
              <a:avLst/>
              <a:gdLst>
                <a:gd name="T0" fmla="*/ 41 w 41"/>
                <a:gd name="T1" fmla="*/ 17 h 19"/>
                <a:gd name="T2" fmla="*/ 0 w 41"/>
                <a:gd name="T3" fmla="*/ 7 h 19"/>
                <a:gd name="T4" fmla="*/ 41 w 41"/>
                <a:gd name="T5" fmla="*/ 17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1" h="19">
                  <a:moveTo>
                    <a:pt x="41" y="17"/>
                  </a:moveTo>
                  <a:cubicBezTo>
                    <a:pt x="26" y="16"/>
                    <a:pt x="12" y="19"/>
                    <a:pt x="0" y="7"/>
                  </a:cubicBezTo>
                  <a:cubicBezTo>
                    <a:pt x="14" y="0"/>
                    <a:pt x="34" y="5"/>
                    <a:pt x="41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4" name="Freeform 34"/>
            <p:cNvSpPr>
              <a:spLocks/>
            </p:cNvSpPr>
            <p:nvPr/>
          </p:nvSpPr>
          <p:spPr bwMode="auto">
            <a:xfrm>
              <a:off x="5240338" y="5572125"/>
              <a:ext cx="249237" cy="68263"/>
            </a:xfrm>
            <a:custGeom>
              <a:avLst/>
              <a:gdLst>
                <a:gd name="T0" fmla="*/ 0 w 66"/>
                <a:gd name="T1" fmla="*/ 18 h 18"/>
                <a:gd name="T2" fmla="*/ 66 w 66"/>
                <a:gd name="T3" fmla="*/ 5 h 18"/>
                <a:gd name="T4" fmla="*/ 66 w 66"/>
                <a:gd name="T5" fmla="*/ 7 h 18"/>
                <a:gd name="T6" fmla="*/ 0 w 66"/>
                <a:gd name="T7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6" h="18">
                  <a:moveTo>
                    <a:pt x="0" y="18"/>
                  </a:moveTo>
                  <a:cubicBezTo>
                    <a:pt x="20" y="10"/>
                    <a:pt x="41" y="0"/>
                    <a:pt x="66" y="5"/>
                  </a:cubicBezTo>
                  <a:cubicBezTo>
                    <a:pt x="66" y="5"/>
                    <a:pt x="66" y="6"/>
                    <a:pt x="66" y="7"/>
                  </a:cubicBezTo>
                  <a:cubicBezTo>
                    <a:pt x="44" y="11"/>
                    <a:pt x="21" y="15"/>
                    <a:pt x="0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5" name="Freeform 35"/>
            <p:cNvSpPr>
              <a:spLocks/>
            </p:cNvSpPr>
            <p:nvPr/>
          </p:nvSpPr>
          <p:spPr bwMode="auto">
            <a:xfrm>
              <a:off x="3735388" y="5545138"/>
              <a:ext cx="150812" cy="68263"/>
            </a:xfrm>
            <a:custGeom>
              <a:avLst/>
              <a:gdLst>
                <a:gd name="T0" fmla="*/ 40 w 40"/>
                <a:gd name="T1" fmla="*/ 6 h 18"/>
                <a:gd name="T2" fmla="*/ 0 w 40"/>
                <a:gd name="T3" fmla="*/ 16 h 18"/>
                <a:gd name="T4" fmla="*/ 40 w 40"/>
                <a:gd name="T5" fmla="*/ 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18">
                  <a:moveTo>
                    <a:pt x="40" y="6"/>
                  </a:moveTo>
                  <a:cubicBezTo>
                    <a:pt x="28" y="18"/>
                    <a:pt x="13" y="15"/>
                    <a:pt x="0" y="16"/>
                  </a:cubicBezTo>
                  <a:cubicBezTo>
                    <a:pt x="3" y="5"/>
                    <a:pt x="23" y="0"/>
                    <a:pt x="40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6" name="Freeform 36"/>
            <p:cNvSpPr>
              <a:spLocks/>
            </p:cNvSpPr>
            <p:nvPr/>
          </p:nvSpPr>
          <p:spPr bwMode="auto">
            <a:xfrm>
              <a:off x="3144838" y="5575300"/>
              <a:ext cx="244475" cy="61913"/>
            </a:xfrm>
            <a:custGeom>
              <a:avLst/>
              <a:gdLst>
                <a:gd name="T0" fmla="*/ 0 w 65"/>
                <a:gd name="T1" fmla="*/ 6 h 16"/>
                <a:gd name="T2" fmla="*/ 36 w 65"/>
                <a:gd name="T3" fmla="*/ 5 h 16"/>
                <a:gd name="T4" fmla="*/ 65 w 65"/>
                <a:gd name="T5" fmla="*/ 16 h 16"/>
                <a:gd name="T6" fmla="*/ 0 w 65"/>
                <a:gd name="T7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5" h="16">
                  <a:moveTo>
                    <a:pt x="0" y="6"/>
                  </a:moveTo>
                  <a:cubicBezTo>
                    <a:pt x="13" y="0"/>
                    <a:pt x="24" y="4"/>
                    <a:pt x="36" y="5"/>
                  </a:cubicBezTo>
                  <a:cubicBezTo>
                    <a:pt x="47" y="6"/>
                    <a:pt x="56" y="12"/>
                    <a:pt x="65" y="16"/>
                  </a:cubicBezTo>
                  <a:cubicBezTo>
                    <a:pt x="45" y="13"/>
                    <a:pt x="24" y="10"/>
                    <a:pt x="0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7" name="Freeform 37"/>
            <p:cNvSpPr>
              <a:spLocks/>
            </p:cNvSpPr>
            <p:nvPr/>
          </p:nvSpPr>
          <p:spPr bwMode="auto">
            <a:xfrm>
              <a:off x="4981575" y="6002338"/>
              <a:ext cx="150812" cy="90488"/>
            </a:xfrm>
            <a:custGeom>
              <a:avLst/>
              <a:gdLst>
                <a:gd name="T0" fmla="*/ 14 w 40"/>
                <a:gd name="T1" fmla="*/ 20 h 24"/>
                <a:gd name="T2" fmla="*/ 17 w 40"/>
                <a:gd name="T3" fmla="*/ 14 h 24"/>
                <a:gd name="T4" fmla="*/ 15 w 40"/>
                <a:gd name="T5" fmla="*/ 12 h 24"/>
                <a:gd name="T6" fmla="*/ 5 w 40"/>
                <a:gd name="T7" fmla="*/ 24 h 24"/>
                <a:gd name="T8" fmla="*/ 12 w 40"/>
                <a:gd name="T9" fmla="*/ 11 h 24"/>
                <a:gd name="T10" fmla="*/ 5 w 40"/>
                <a:gd name="T11" fmla="*/ 1 h 24"/>
                <a:gd name="T12" fmla="*/ 6 w 40"/>
                <a:gd name="T13" fmla="*/ 0 h 24"/>
                <a:gd name="T14" fmla="*/ 40 w 40"/>
                <a:gd name="T15" fmla="*/ 1 h 24"/>
                <a:gd name="T16" fmla="*/ 15 w 40"/>
                <a:gd name="T17" fmla="*/ 21 h 24"/>
                <a:gd name="T18" fmla="*/ 14 w 40"/>
                <a:gd name="T19" fmla="*/ 2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0" h="24">
                  <a:moveTo>
                    <a:pt x="14" y="20"/>
                  </a:moveTo>
                  <a:cubicBezTo>
                    <a:pt x="15" y="18"/>
                    <a:pt x="16" y="16"/>
                    <a:pt x="17" y="14"/>
                  </a:cubicBezTo>
                  <a:cubicBezTo>
                    <a:pt x="16" y="13"/>
                    <a:pt x="15" y="13"/>
                    <a:pt x="15" y="12"/>
                  </a:cubicBezTo>
                  <a:cubicBezTo>
                    <a:pt x="12" y="16"/>
                    <a:pt x="8" y="20"/>
                    <a:pt x="5" y="24"/>
                  </a:cubicBezTo>
                  <a:cubicBezTo>
                    <a:pt x="0" y="20"/>
                    <a:pt x="1" y="17"/>
                    <a:pt x="12" y="11"/>
                  </a:cubicBezTo>
                  <a:cubicBezTo>
                    <a:pt x="9" y="8"/>
                    <a:pt x="7" y="5"/>
                    <a:pt x="5" y="1"/>
                  </a:cubicBezTo>
                  <a:cubicBezTo>
                    <a:pt x="5" y="1"/>
                    <a:pt x="6" y="0"/>
                    <a:pt x="6" y="0"/>
                  </a:cubicBezTo>
                  <a:cubicBezTo>
                    <a:pt x="17" y="8"/>
                    <a:pt x="28" y="7"/>
                    <a:pt x="40" y="1"/>
                  </a:cubicBezTo>
                  <a:cubicBezTo>
                    <a:pt x="31" y="8"/>
                    <a:pt x="23" y="15"/>
                    <a:pt x="15" y="21"/>
                  </a:cubicBezTo>
                  <a:cubicBezTo>
                    <a:pt x="15" y="21"/>
                    <a:pt x="15" y="20"/>
                    <a:pt x="14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8" name="Freeform 38"/>
            <p:cNvSpPr>
              <a:spLocks/>
            </p:cNvSpPr>
            <p:nvPr/>
          </p:nvSpPr>
          <p:spPr bwMode="auto">
            <a:xfrm>
              <a:off x="3513138" y="6008688"/>
              <a:ext cx="155575" cy="84138"/>
            </a:xfrm>
            <a:custGeom>
              <a:avLst/>
              <a:gdLst>
                <a:gd name="T0" fmla="*/ 0 w 41"/>
                <a:gd name="T1" fmla="*/ 0 h 22"/>
                <a:gd name="T2" fmla="*/ 35 w 41"/>
                <a:gd name="T3" fmla="*/ 0 h 22"/>
                <a:gd name="T4" fmla="*/ 27 w 41"/>
                <a:gd name="T5" fmla="*/ 9 h 22"/>
                <a:gd name="T6" fmla="*/ 35 w 41"/>
                <a:gd name="T7" fmla="*/ 22 h 22"/>
                <a:gd name="T8" fmla="*/ 26 w 41"/>
                <a:gd name="T9" fmla="*/ 10 h 22"/>
                <a:gd name="T10" fmla="*/ 23 w 41"/>
                <a:gd name="T11" fmla="*/ 12 h 22"/>
                <a:gd name="T12" fmla="*/ 26 w 41"/>
                <a:gd name="T13" fmla="*/ 20 h 22"/>
                <a:gd name="T14" fmla="*/ 0 w 41"/>
                <a:gd name="T15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1" h="22">
                  <a:moveTo>
                    <a:pt x="0" y="0"/>
                  </a:moveTo>
                  <a:cubicBezTo>
                    <a:pt x="17" y="5"/>
                    <a:pt x="14" y="6"/>
                    <a:pt x="35" y="0"/>
                  </a:cubicBezTo>
                  <a:cubicBezTo>
                    <a:pt x="32" y="3"/>
                    <a:pt x="30" y="6"/>
                    <a:pt x="27" y="9"/>
                  </a:cubicBezTo>
                  <a:cubicBezTo>
                    <a:pt x="31" y="13"/>
                    <a:pt x="41" y="13"/>
                    <a:pt x="35" y="22"/>
                  </a:cubicBezTo>
                  <a:cubicBezTo>
                    <a:pt x="32" y="18"/>
                    <a:pt x="29" y="14"/>
                    <a:pt x="26" y="10"/>
                  </a:cubicBezTo>
                  <a:cubicBezTo>
                    <a:pt x="25" y="11"/>
                    <a:pt x="24" y="11"/>
                    <a:pt x="23" y="12"/>
                  </a:cubicBezTo>
                  <a:cubicBezTo>
                    <a:pt x="24" y="14"/>
                    <a:pt x="25" y="16"/>
                    <a:pt x="26" y="20"/>
                  </a:cubicBezTo>
                  <a:cubicBezTo>
                    <a:pt x="16" y="13"/>
                    <a:pt x="8" y="6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9" name="Freeform 39"/>
            <p:cNvSpPr>
              <a:spLocks/>
            </p:cNvSpPr>
            <p:nvPr/>
          </p:nvSpPr>
          <p:spPr bwMode="auto">
            <a:xfrm>
              <a:off x="4976813" y="5386388"/>
              <a:ext cx="90487" cy="95250"/>
            </a:xfrm>
            <a:custGeom>
              <a:avLst/>
              <a:gdLst>
                <a:gd name="T0" fmla="*/ 1 w 24"/>
                <a:gd name="T1" fmla="*/ 8 h 25"/>
                <a:gd name="T2" fmla="*/ 23 w 24"/>
                <a:gd name="T3" fmla="*/ 7 h 25"/>
                <a:gd name="T4" fmla="*/ 18 w 24"/>
                <a:gd name="T5" fmla="*/ 10 h 25"/>
                <a:gd name="T6" fmla="*/ 24 w 24"/>
                <a:gd name="T7" fmla="*/ 24 h 25"/>
                <a:gd name="T8" fmla="*/ 22 w 24"/>
                <a:gd name="T9" fmla="*/ 25 h 25"/>
                <a:gd name="T10" fmla="*/ 0 w 24"/>
                <a:gd name="T11" fmla="*/ 10 h 25"/>
                <a:gd name="T12" fmla="*/ 1 w 24"/>
                <a:gd name="T13" fmla="*/ 8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" h="25">
                  <a:moveTo>
                    <a:pt x="1" y="8"/>
                  </a:moveTo>
                  <a:cubicBezTo>
                    <a:pt x="8" y="8"/>
                    <a:pt x="15" y="0"/>
                    <a:pt x="23" y="7"/>
                  </a:cubicBezTo>
                  <a:cubicBezTo>
                    <a:pt x="20" y="8"/>
                    <a:pt x="18" y="9"/>
                    <a:pt x="18" y="10"/>
                  </a:cubicBezTo>
                  <a:cubicBezTo>
                    <a:pt x="20" y="14"/>
                    <a:pt x="22" y="19"/>
                    <a:pt x="24" y="24"/>
                  </a:cubicBezTo>
                  <a:cubicBezTo>
                    <a:pt x="24" y="24"/>
                    <a:pt x="23" y="24"/>
                    <a:pt x="22" y="25"/>
                  </a:cubicBezTo>
                  <a:cubicBezTo>
                    <a:pt x="15" y="20"/>
                    <a:pt x="8" y="15"/>
                    <a:pt x="0" y="10"/>
                  </a:cubicBezTo>
                  <a:cubicBezTo>
                    <a:pt x="0" y="9"/>
                    <a:pt x="1" y="8"/>
                    <a:pt x="1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0" name="Freeform 40"/>
            <p:cNvSpPr>
              <a:spLocks/>
            </p:cNvSpPr>
            <p:nvPr/>
          </p:nvSpPr>
          <p:spPr bwMode="auto">
            <a:xfrm>
              <a:off x="3578225" y="5397500"/>
              <a:ext cx="93662" cy="84138"/>
            </a:xfrm>
            <a:custGeom>
              <a:avLst/>
              <a:gdLst>
                <a:gd name="T0" fmla="*/ 6 w 25"/>
                <a:gd name="T1" fmla="*/ 6 h 22"/>
                <a:gd name="T2" fmla="*/ 2 w 25"/>
                <a:gd name="T3" fmla="*/ 5 h 22"/>
                <a:gd name="T4" fmla="*/ 13 w 25"/>
                <a:gd name="T5" fmla="*/ 2 h 22"/>
                <a:gd name="T6" fmla="*/ 25 w 25"/>
                <a:gd name="T7" fmla="*/ 6 h 22"/>
                <a:gd name="T8" fmla="*/ 2 w 25"/>
                <a:gd name="T9" fmla="*/ 22 h 22"/>
                <a:gd name="T10" fmla="*/ 0 w 25"/>
                <a:gd name="T11" fmla="*/ 21 h 22"/>
                <a:gd name="T12" fmla="*/ 6 w 25"/>
                <a:gd name="T13" fmla="*/ 6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" h="22">
                  <a:moveTo>
                    <a:pt x="6" y="6"/>
                  </a:moveTo>
                  <a:cubicBezTo>
                    <a:pt x="5" y="6"/>
                    <a:pt x="4" y="6"/>
                    <a:pt x="2" y="5"/>
                  </a:cubicBezTo>
                  <a:cubicBezTo>
                    <a:pt x="1" y="1"/>
                    <a:pt x="6" y="0"/>
                    <a:pt x="13" y="2"/>
                  </a:cubicBezTo>
                  <a:cubicBezTo>
                    <a:pt x="16" y="3"/>
                    <a:pt x="19" y="4"/>
                    <a:pt x="25" y="6"/>
                  </a:cubicBezTo>
                  <a:cubicBezTo>
                    <a:pt x="16" y="12"/>
                    <a:pt x="9" y="17"/>
                    <a:pt x="2" y="22"/>
                  </a:cubicBezTo>
                  <a:cubicBezTo>
                    <a:pt x="1" y="21"/>
                    <a:pt x="1" y="21"/>
                    <a:pt x="0" y="21"/>
                  </a:cubicBezTo>
                  <a:cubicBezTo>
                    <a:pt x="2" y="16"/>
                    <a:pt x="4" y="12"/>
                    <a:pt x="6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1" name="Freeform 41"/>
            <p:cNvSpPr>
              <a:spLocks/>
            </p:cNvSpPr>
            <p:nvPr/>
          </p:nvSpPr>
          <p:spPr bwMode="auto">
            <a:xfrm>
              <a:off x="4292600" y="5424488"/>
              <a:ext cx="57150" cy="87313"/>
            </a:xfrm>
            <a:custGeom>
              <a:avLst/>
              <a:gdLst>
                <a:gd name="T0" fmla="*/ 9 w 15"/>
                <a:gd name="T1" fmla="*/ 0 h 23"/>
                <a:gd name="T2" fmla="*/ 15 w 15"/>
                <a:gd name="T3" fmla="*/ 13 h 23"/>
                <a:gd name="T4" fmla="*/ 13 w 15"/>
                <a:gd name="T5" fmla="*/ 21 h 23"/>
                <a:gd name="T6" fmla="*/ 4 w 15"/>
                <a:gd name="T7" fmla="*/ 22 h 23"/>
                <a:gd name="T8" fmla="*/ 1 w 15"/>
                <a:gd name="T9" fmla="*/ 14 h 23"/>
                <a:gd name="T10" fmla="*/ 7 w 15"/>
                <a:gd name="T11" fmla="*/ 0 h 23"/>
                <a:gd name="T12" fmla="*/ 9 w 15"/>
                <a:gd name="T13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23">
                  <a:moveTo>
                    <a:pt x="9" y="0"/>
                  </a:moveTo>
                  <a:cubicBezTo>
                    <a:pt x="11" y="4"/>
                    <a:pt x="14" y="9"/>
                    <a:pt x="15" y="13"/>
                  </a:cubicBezTo>
                  <a:cubicBezTo>
                    <a:pt x="15" y="16"/>
                    <a:pt x="14" y="20"/>
                    <a:pt x="13" y="21"/>
                  </a:cubicBezTo>
                  <a:cubicBezTo>
                    <a:pt x="11" y="23"/>
                    <a:pt x="6" y="23"/>
                    <a:pt x="4" y="22"/>
                  </a:cubicBezTo>
                  <a:cubicBezTo>
                    <a:pt x="2" y="20"/>
                    <a:pt x="0" y="16"/>
                    <a:pt x="1" y="14"/>
                  </a:cubicBezTo>
                  <a:cubicBezTo>
                    <a:pt x="2" y="9"/>
                    <a:pt x="5" y="4"/>
                    <a:pt x="7" y="0"/>
                  </a:cubicBezTo>
                  <a:cubicBezTo>
                    <a:pt x="8" y="0"/>
                    <a:pt x="9" y="0"/>
                    <a:pt x="9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2" name="Freeform 42"/>
            <p:cNvSpPr>
              <a:spLocks/>
            </p:cNvSpPr>
            <p:nvPr/>
          </p:nvSpPr>
          <p:spPr bwMode="auto">
            <a:xfrm>
              <a:off x="4740275" y="5575300"/>
              <a:ext cx="293687" cy="76200"/>
            </a:xfrm>
            <a:custGeom>
              <a:avLst/>
              <a:gdLst>
                <a:gd name="T0" fmla="*/ 78 w 78"/>
                <a:gd name="T1" fmla="*/ 7 h 20"/>
                <a:gd name="T2" fmla="*/ 50 w 78"/>
                <a:gd name="T3" fmla="*/ 19 h 20"/>
                <a:gd name="T4" fmla="*/ 0 w 78"/>
                <a:gd name="T5" fmla="*/ 0 h 20"/>
                <a:gd name="T6" fmla="*/ 27 w 78"/>
                <a:gd name="T7" fmla="*/ 12 h 20"/>
                <a:gd name="T8" fmla="*/ 73 w 78"/>
                <a:gd name="T9" fmla="*/ 8 h 20"/>
                <a:gd name="T10" fmla="*/ 77 w 78"/>
                <a:gd name="T11" fmla="*/ 7 h 20"/>
                <a:gd name="T12" fmla="*/ 78 w 78"/>
                <a:gd name="T13" fmla="*/ 7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8" h="20">
                  <a:moveTo>
                    <a:pt x="78" y="7"/>
                  </a:moveTo>
                  <a:cubicBezTo>
                    <a:pt x="71" y="16"/>
                    <a:pt x="60" y="18"/>
                    <a:pt x="50" y="19"/>
                  </a:cubicBezTo>
                  <a:cubicBezTo>
                    <a:pt x="31" y="20"/>
                    <a:pt x="15" y="11"/>
                    <a:pt x="0" y="0"/>
                  </a:cubicBezTo>
                  <a:cubicBezTo>
                    <a:pt x="9" y="4"/>
                    <a:pt x="18" y="8"/>
                    <a:pt x="27" y="12"/>
                  </a:cubicBezTo>
                  <a:cubicBezTo>
                    <a:pt x="43" y="19"/>
                    <a:pt x="58" y="18"/>
                    <a:pt x="73" y="8"/>
                  </a:cubicBezTo>
                  <a:cubicBezTo>
                    <a:pt x="74" y="7"/>
                    <a:pt x="76" y="7"/>
                    <a:pt x="77" y="7"/>
                  </a:cubicBezTo>
                  <a:lnTo>
                    <a:pt x="78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3" name="Freeform 43"/>
            <p:cNvSpPr>
              <a:spLocks/>
            </p:cNvSpPr>
            <p:nvPr/>
          </p:nvSpPr>
          <p:spPr bwMode="auto">
            <a:xfrm>
              <a:off x="4341813" y="5419725"/>
              <a:ext cx="74612" cy="122238"/>
            </a:xfrm>
            <a:custGeom>
              <a:avLst/>
              <a:gdLst>
                <a:gd name="T0" fmla="*/ 0 w 20"/>
                <a:gd name="T1" fmla="*/ 32 h 32"/>
                <a:gd name="T2" fmla="*/ 14 w 20"/>
                <a:gd name="T3" fmla="*/ 21 h 32"/>
                <a:gd name="T4" fmla="*/ 8 w 20"/>
                <a:gd name="T5" fmla="*/ 8 h 32"/>
                <a:gd name="T6" fmla="*/ 5 w 20"/>
                <a:gd name="T7" fmla="*/ 4 h 32"/>
                <a:gd name="T8" fmla="*/ 9 w 20"/>
                <a:gd name="T9" fmla="*/ 1 h 32"/>
                <a:gd name="T10" fmla="*/ 20 w 20"/>
                <a:gd name="T11" fmla="*/ 14 h 32"/>
                <a:gd name="T12" fmla="*/ 0 w 20"/>
                <a:gd name="T13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32">
                  <a:moveTo>
                    <a:pt x="0" y="32"/>
                  </a:moveTo>
                  <a:cubicBezTo>
                    <a:pt x="4" y="29"/>
                    <a:pt x="10" y="26"/>
                    <a:pt x="14" y="21"/>
                  </a:cubicBezTo>
                  <a:cubicBezTo>
                    <a:pt x="18" y="15"/>
                    <a:pt x="16" y="10"/>
                    <a:pt x="8" y="8"/>
                  </a:cubicBezTo>
                  <a:cubicBezTo>
                    <a:pt x="7" y="7"/>
                    <a:pt x="6" y="6"/>
                    <a:pt x="5" y="4"/>
                  </a:cubicBezTo>
                  <a:cubicBezTo>
                    <a:pt x="6" y="3"/>
                    <a:pt x="7" y="1"/>
                    <a:pt x="9" y="1"/>
                  </a:cubicBezTo>
                  <a:cubicBezTo>
                    <a:pt x="15" y="0"/>
                    <a:pt x="20" y="6"/>
                    <a:pt x="20" y="14"/>
                  </a:cubicBezTo>
                  <a:cubicBezTo>
                    <a:pt x="20" y="24"/>
                    <a:pt x="12" y="32"/>
                    <a:pt x="0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4" name="Freeform 44"/>
            <p:cNvSpPr>
              <a:spLocks/>
            </p:cNvSpPr>
            <p:nvPr/>
          </p:nvSpPr>
          <p:spPr bwMode="auto">
            <a:xfrm>
              <a:off x="3001963" y="5324475"/>
              <a:ext cx="131762" cy="61913"/>
            </a:xfrm>
            <a:custGeom>
              <a:avLst/>
              <a:gdLst>
                <a:gd name="T0" fmla="*/ 35 w 35"/>
                <a:gd name="T1" fmla="*/ 15 h 16"/>
                <a:gd name="T2" fmla="*/ 33 w 35"/>
                <a:gd name="T3" fmla="*/ 16 h 16"/>
                <a:gd name="T4" fmla="*/ 18 w 35"/>
                <a:gd name="T5" fmla="*/ 14 h 16"/>
                <a:gd name="T6" fmla="*/ 0 w 35"/>
                <a:gd name="T7" fmla="*/ 0 h 16"/>
                <a:gd name="T8" fmla="*/ 17 w 35"/>
                <a:gd name="T9" fmla="*/ 6 h 16"/>
                <a:gd name="T10" fmla="*/ 35 w 35"/>
                <a:gd name="T11" fmla="*/ 1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5" h="16">
                  <a:moveTo>
                    <a:pt x="35" y="15"/>
                  </a:moveTo>
                  <a:cubicBezTo>
                    <a:pt x="34" y="15"/>
                    <a:pt x="34" y="16"/>
                    <a:pt x="33" y="16"/>
                  </a:cubicBezTo>
                  <a:cubicBezTo>
                    <a:pt x="28" y="15"/>
                    <a:pt x="23" y="14"/>
                    <a:pt x="18" y="14"/>
                  </a:cubicBezTo>
                  <a:cubicBezTo>
                    <a:pt x="9" y="12"/>
                    <a:pt x="3" y="7"/>
                    <a:pt x="0" y="0"/>
                  </a:cubicBezTo>
                  <a:cubicBezTo>
                    <a:pt x="5" y="2"/>
                    <a:pt x="11" y="4"/>
                    <a:pt x="17" y="6"/>
                  </a:cubicBezTo>
                  <a:cubicBezTo>
                    <a:pt x="23" y="9"/>
                    <a:pt x="29" y="12"/>
                    <a:pt x="35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5" name="Freeform 45"/>
            <p:cNvSpPr>
              <a:spLocks/>
            </p:cNvSpPr>
            <p:nvPr/>
          </p:nvSpPr>
          <p:spPr bwMode="auto">
            <a:xfrm>
              <a:off x="5519738" y="5332413"/>
              <a:ext cx="115887" cy="49213"/>
            </a:xfrm>
            <a:custGeom>
              <a:avLst/>
              <a:gdLst>
                <a:gd name="T0" fmla="*/ 4 w 31"/>
                <a:gd name="T1" fmla="*/ 13 h 13"/>
                <a:gd name="T2" fmla="*/ 0 w 31"/>
                <a:gd name="T3" fmla="*/ 13 h 13"/>
                <a:gd name="T4" fmla="*/ 13 w 31"/>
                <a:gd name="T5" fmla="*/ 5 h 13"/>
                <a:gd name="T6" fmla="*/ 31 w 31"/>
                <a:gd name="T7" fmla="*/ 0 h 13"/>
                <a:gd name="T8" fmla="*/ 4 w 31"/>
                <a:gd name="T9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13">
                  <a:moveTo>
                    <a:pt x="4" y="13"/>
                  </a:moveTo>
                  <a:cubicBezTo>
                    <a:pt x="2" y="13"/>
                    <a:pt x="1" y="13"/>
                    <a:pt x="0" y="13"/>
                  </a:cubicBezTo>
                  <a:cubicBezTo>
                    <a:pt x="4" y="10"/>
                    <a:pt x="8" y="7"/>
                    <a:pt x="13" y="5"/>
                  </a:cubicBezTo>
                  <a:cubicBezTo>
                    <a:pt x="19" y="3"/>
                    <a:pt x="25" y="2"/>
                    <a:pt x="31" y="0"/>
                  </a:cubicBezTo>
                  <a:cubicBezTo>
                    <a:pt x="30" y="8"/>
                    <a:pt x="20" y="12"/>
                    <a:pt x="4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6" name="Freeform 46"/>
            <p:cNvSpPr>
              <a:spLocks/>
            </p:cNvSpPr>
            <p:nvPr/>
          </p:nvSpPr>
          <p:spPr bwMode="auto">
            <a:xfrm>
              <a:off x="2944813" y="5845175"/>
              <a:ext cx="87312" cy="92075"/>
            </a:xfrm>
            <a:custGeom>
              <a:avLst/>
              <a:gdLst>
                <a:gd name="T0" fmla="*/ 2 w 23"/>
                <a:gd name="T1" fmla="*/ 24 h 24"/>
                <a:gd name="T2" fmla="*/ 12 w 23"/>
                <a:gd name="T3" fmla="*/ 7 h 24"/>
                <a:gd name="T4" fmla="*/ 23 w 23"/>
                <a:gd name="T5" fmla="*/ 0 h 24"/>
                <a:gd name="T6" fmla="*/ 11 w 23"/>
                <a:gd name="T7" fmla="*/ 15 h 24"/>
                <a:gd name="T8" fmla="*/ 2 w 23"/>
                <a:gd name="T9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24">
                  <a:moveTo>
                    <a:pt x="2" y="24"/>
                  </a:moveTo>
                  <a:cubicBezTo>
                    <a:pt x="0" y="17"/>
                    <a:pt x="3" y="11"/>
                    <a:pt x="12" y="7"/>
                  </a:cubicBezTo>
                  <a:cubicBezTo>
                    <a:pt x="17" y="5"/>
                    <a:pt x="20" y="2"/>
                    <a:pt x="23" y="0"/>
                  </a:cubicBezTo>
                  <a:cubicBezTo>
                    <a:pt x="23" y="6"/>
                    <a:pt x="19" y="12"/>
                    <a:pt x="11" y="15"/>
                  </a:cubicBezTo>
                  <a:cubicBezTo>
                    <a:pt x="8" y="17"/>
                    <a:pt x="5" y="21"/>
                    <a:pt x="2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7" name="Freeform 47"/>
            <p:cNvSpPr>
              <a:spLocks/>
            </p:cNvSpPr>
            <p:nvPr/>
          </p:nvSpPr>
          <p:spPr bwMode="auto">
            <a:xfrm>
              <a:off x="5519738" y="5956300"/>
              <a:ext cx="41275" cy="117475"/>
            </a:xfrm>
            <a:custGeom>
              <a:avLst/>
              <a:gdLst>
                <a:gd name="T0" fmla="*/ 11 w 11"/>
                <a:gd name="T1" fmla="*/ 0 h 31"/>
                <a:gd name="T2" fmla="*/ 11 w 11"/>
                <a:gd name="T3" fmla="*/ 31 h 31"/>
                <a:gd name="T4" fmla="*/ 11 w 11"/>
                <a:gd name="T5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31">
                  <a:moveTo>
                    <a:pt x="11" y="0"/>
                  </a:moveTo>
                  <a:cubicBezTo>
                    <a:pt x="11" y="9"/>
                    <a:pt x="11" y="20"/>
                    <a:pt x="11" y="31"/>
                  </a:cubicBezTo>
                  <a:cubicBezTo>
                    <a:pt x="0" y="28"/>
                    <a:pt x="1" y="12"/>
                    <a:pt x="1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8" name="Freeform 48"/>
            <p:cNvSpPr>
              <a:spLocks/>
            </p:cNvSpPr>
            <p:nvPr/>
          </p:nvSpPr>
          <p:spPr bwMode="auto">
            <a:xfrm>
              <a:off x="3084513" y="5951538"/>
              <a:ext cx="41275" cy="119063"/>
            </a:xfrm>
            <a:custGeom>
              <a:avLst/>
              <a:gdLst>
                <a:gd name="T0" fmla="*/ 1 w 11"/>
                <a:gd name="T1" fmla="*/ 31 h 31"/>
                <a:gd name="T2" fmla="*/ 0 w 11"/>
                <a:gd name="T3" fmla="*/ 0 h 31"/>
                <a:gd name="T4" fmla="*/ 1 w 11"/>
                <a:gd name="T5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31">
                  <a:moveTo>
                    <a:pt x="1" y="31"/>
                  </a:moveTo>
                  <a:cubicBezTo>
                    <a:pt x="1" y="21"/>
                    <a:pt x="0" y="10"/>
                    <a:pt x="0" y="0"/>
                  </a:cubicBezTo>
                  <a:cubicBezTo>
                    <a:pt x="9" y="12"/>
                    <a:pt x="11" y="28"/>
                    <a:pt x="1" y="3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9" name="Freeform 49"/>
            <p:cNvSpPr>
              <a:spLocks/>
            </p:cNvSpPr>
            <p:nvPr/>
          </p:nvSpPr>
          <p:spPr bwMode="auto">
            <a:xfrm>
              <a:off x="5613400" y="5845175"/>
              <a:ext cx="79375" cy="92075"/>
            </a:xfrm>
            <a:custGeom>
              <a:avLst/>
              <a:gdLst>
                <a:gd name="T0" fmla="*/ 21 w 21"/>
                <a:gd name="T1" fmla="*/ 24 h 24"/>
                <a:gd name="T2" fmla="*/ 0 w 21"/>
                <a:gd name="T3" fmla="*/ 0 h 24"/>
                <a:gd name="T4" fmla="*/ 19 w 21"/>
                <a:gd name="T5" fmla="*/ 16 h 24"/>
                <a:gd name="T6" fmla="*/ 21 w 21"/>
                <a:gd name="T7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24">
                  <a:moveTo>
                    <a:pt x="21" y="24"/>
                  </a:moveTo>
                  <a:cubicBezTo>
                    <a:pt x="17" y="13"/>
                    <a:pt x="0" y="15"/>
                    <a:pt x="0" y="0"/>
                  </a:cubicBezTo>
                  <a:cubicBezTo>
                    <a:pt x="7" y="6"/>
                    <a:pt x="14" y="10"/>
                    <a:pt x="19" y="16"/>
                  </a:cubicBezTo>
                  <a:cubicBezTo>
                    <a:pt x="21" y="17"/>
                    <a:pt x="21" y="21"/>
                    <a:pt x="21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0" name="Freeform 50"/>
            <p:cNvSpPr>
              <a:spLocks/>
            </p:cNvSpPr>
            <p:nvPr/>
          </p:nvSpPr>
          <p:spPr bwMode="auto">
            <a:xfrm>
              <a:off x="4217988" y="5427663"/>
              <a:ext cx="60325" cy="84138"/>
            </a:xfrm>
            <a:custGeom>
              <a:avLst/>
              <a:gdLst>
                <a:gd name="T0" fmla="*/ 5 w 16"/>
                <a:gd name="T1" fmla="*/ 22 h 22"/>
                <a:gd name="T2" fmla="*/ 6 w 16"/>
                <a:gd name="T3" fmla="*/ 2 h 22"/>
                <a:gd name="T4" fmla="*/ 16 w 16"/>
                <a:gd name="T5" fmla="*/ 0 h 22"/>
                <a:gd name="T6" fmla="*/ 16 w 16"/>
                <a:gd name="T7" fmla="*/ 5 h 22"/>
                <a:gd name="T8" fmla="*/ 7 w 16"/>
                <a:gd name="T9" fmla="*/ 20 h 22"/>
                <a:gd name="T10" fmla="*/ 5 w 16"/>
                <a:gd name="T11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22">
                  <a:moveTo>
                    <a:pt x="5" y="22"/>
                  </a:moveTo>
                  <a:cubicBezTo>
                    <a:pt x="1" y="15"/>
                    <a:pt x="0" y="8"/>
                    <a:pt x="6" y="2"/>
                  </a:cubicBezTo>
                  <a:cubicBezTo>
                    <a:pt x="8" y="0"/>
                    <a:pt x="12" y="0"/>
                    <a:pt x="16" y="0"/>
                  </a:cubicBezTo>
                  <a:cubicBezTo>
                    <a:pt x="16" y="1"/>
                    <a:pt x="16" y="3"/>
                    <a:pt x="16" y="5"/>
                  </a:cubicBezTo>
                  <a:cubicBezTo>
                    <a:pt x="6" y="6"/>
                    <a:pt x="7" y="13"/>
                    <a:pt x="7" y="20"/>
                  </a:cubicBezTo>
                  <a:cubicBezTo>
                    <a:pt x="7" y="20"/>
                    <a:pt x="6" y="21"/>
                    <a:pt x="5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1" name="Freeform 51"/>
            <p:cNvSpPr>
              <a:spLocks/>
            </p:cNvSpPr>
            <p:nvPr/>
          </p:nvSpPr>
          <p:spPr bwMode="auto">
            <a:xfrm>
              <a:off x="5078413" y="5727700"/>
              <a:ext cx="101600" cy="103188"/>
            </a:xfrm>
            <a:custGeom>
              <a:avLst/>
              <a:gdLst>
                <a:gd name="T0" fmla="*/ 20 w 27"/>
                <a:gd name="T1" fmla="*/ 27 h 27"/>
                <a:gd name="T2" fmla="*/ 0 w 27"/>
                <a:gd name="T3" fmla="*/ 0 h 27"/>
                <a:gd name="T4" fmla="*/ 23 w 27"/>
                <a:gd name="T5" fmla="*/ 15 h 27"/>
                <a:gd name="T6" fmla="*/ 20 w 27"/>
                <a:gd name="T7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7" h="27">
                  <a:moveTo>
                    <a:pt x="20" y="27"/>
                  </a:moveTo>
                  <a:cubicBezTo>
                    <a:pt x="20" y="12"/>
                    <a:pt x="10" y="6"/>
                    <a:pt x="0" y="0"/>
                  </a:cubicBezTo>
                  <a:cubicBezTo>
                    <a:pt x="9" y="2"/>
                    <a:pt x="18" y="6"/>
                    <a:pt x="23" y="15"/>
                  </a:cubicBezTo>
                  <a:cubicBezTo>
                    <a:pt x="27" y="21"/>
                    <a:pt x="26" y="24"/>
                    <a:pt x="20" y="2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2" name="Freeform 52"/>
            <p:cNvSpPr>
              <a:spLocks/>
            </p:cNvSpPr>
            <p:nvPr/>
          </p:nvSpPr>
          <p:spPr bwMode="auto">
            <a:xfrm>
              <a:off x="4868863" y="5675313"/>
              <a:ext cx="247650" cy="38100"/>
            </a:xfrm>
            <a:custGeom>
              <a:avLst/>
              <a:gdLst>
                <a:gd name="T0" fmla="*/ 66 w 66"/>
                <a:gd name="T1" fmla="*/ 4 h 10"/>
                <a:gd name="T2" fmla="*/ 64 w 66"/>
                <a:gd name="T3" fmla="*/ 6 h 10"/>
                <a:gd name="T4" fmla="*/ 0 w 66"/>
                <a:gd name="T5" fmla="*/ 0 h 10"/>
                <a:gd name="T6" fmla="*/ 21 w 66"/>
                <a:gd name="T7" fmla="*/ 4 h 10"/>
                <a:gd name="T8" fmla="*/ 59 w 66"/>
                <a:gd name="T9" fmla="*/ 4 h 10"/>
                <a:gd name="T10" fmla="*/ 66 w 66"/>
                <a:gd name="T11" fmla="*/ 4 h 10"/>
                <a:gd name="T12" fmla="*/ 66 w 66"/>
                <a:gd name="T13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6" h="10">
                  <a:moveTo>
                    <a:pt x="66" y="4"/>
                  </a:moveTo>
                  <a:cubicBezTo>
                    <a:pt x="65" y="5"/>
                    <a:pt x="65" y="6"/>
                    <a:pt x="64" y="6"/>
                  </a:cubicBezTo>
                  <a:cubicBezTo>
                    <a:pt x="50" y="10"/>
                    <a:pt x="14" y="6"/>
                    <a:pt x="0" y="0"/>
                  </a:cubicBezTo>
                  <a:cubicBezTo>
                    <a:pt x="7" y="1"/>
                    <a:pt x="14" y="3"/>
                    <a:pt x="21" y="4"/>
                  </a:cubicBezTo>
                  <a:cubicBezTo>
                    <a:pt x="34" y="4"/>
                    <a:pt x="46" y="4"/>
                    <a:pt x="59" y="4"/>
                  </a:cubicBezTo>
                  <a:cubicBezTo>
                    <a:pt x="61" y="4"/>
                    <a:pt x="64" y="4"/>
                    <a:pt x="66" y="4"/>
                  </a:cubicBezTo>
                  <a:cubicBezTo>
                    <a:pt x="66" y="4"/>
                    <a:pt x="66" y="4"/>
                    <a:pt x="66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3" name="Freeform 53"/>
            <p:cNvSpPr>
              <a:spLocks/>
            </p:cNvSpPr>
            <p:nvPr/>
          </p:nvSpPr>
          <p:spPr bwMode="auto">
            <a:xfrm>
              <a:off x="3471863" y="5732463"/>
              <a:ext cx="82550" cy="98425"/>
            </a:xfrm>
            <a:custGeom>
              <a:avLst/>
              <a:gdLst>
                <a:gd name="T0" fmla="*/ 2 w 22"/>
                <a:gd name="T1" fmla="*/ 26 h 26"/>
                <a:gd name="T2" fmla="*/ 0 w 22"/>
                <a:gd name="T3" fmla="*/ 18 h 26"/>
                <a:gd name="T4" fmla="*/ 22 w 22"/>
                <a:gd name="T5" fmla="*/ 0 h 26"/>
                <a:gd name="T6" fmla="*/ 10 w 22"/>
                <a:gd name="T7" fmla="*/ 11 h 26"/>
                <a:gd name="T8" fmla="*/ 4 w 22"/>
                <a:gd name="T9" fmla="*/ 25 h 26"/>
                <a:gd name="T10" fmla="*/ 2 w 22"/>
                <a:gd name="T11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" h="26">
                  <a:moveTo>
                    <a:pt x="2" y="26"/>
                  </a:moveTo>
                  <a:cubicBezTo>
                    <a:pt x="1" y="23"/>
                    <a:pt x="0" y="21"/>
                    <a:pt x="0" y="18"/>
                  </a:cubicBezTo>
                  <a:cubicBezTo>
                    <a:pt x="1" y="11"/>
                    <a:pt x="10" y="3"/>
                    <a:pt x="22" y="0"/>
                  </a:cubicBezTo>
                  <a:cubicBezTo>
                    <a:pt x="18" y="3"/>
                    <a:pt x="13" y="6"/>
                    <a:pt x="10" y="11"/>
                  </a:cubicBezTo>
                  <a:cubicBezTo>
                    <a:pt x="7" y="15"/>
                    <a:pt x="6" y="20"/>
                    <a:pt x="4" y="25"/>
                  </a:cubicBezTo>
                  <a:cubicBezTo>
                    <a:pt x="4" y="25"/>
                    <a:pt x="3" y="26"/>
                    <a:pt x="2" y="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4" name="Freeform 54"/>
            <p:cNvSpPr>
              <a:spLocks/>
            </p:cNvSpPr>
            <p:nvPr/>
          </p:nvSpPr>
          <p:spPr bwMode="auto">
            <a:xfrm>
              <a:off x="5583238" y="5476875"/>
              <a:ext cx="87312" cy="34925"/>
            </a:xfrm>
            <a:custGeom>
              <a:avLst/>
              <a:gdLst>
                <a:gd name="T0" fmla="*/ 0 w 23"/>
                <a:gd name="T1" fmla="*/ 8 h 9"/>
                <a:gd name="T2" fmla="*/ 17 w 23"/>
                <a:gd name="T3" fmla="*/ 0 h 9"/>
                <a:gd name="T4" fmla="*/ 23 w 23"/>
                <a:gd name="T5" fmla="*/ 9 h 9"/>
                <a:gd name="T6" fmla="*/ 1 w 23"/>
                <a:gd name="T7" fmla="*/ 9 h 9"/>
                <a:gd name="T8" fmla="*/ 0 w 23"/>
                <a:gd name="T9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9">
                  <a:moveTo>
                    <a:pt x="0" y="8"/>
                  </a:moveTo>
                  <a:cubicBezTo>
                    <a:pt x="6" y="5"/>
                    <a:pt x="11" y="2"/>
                    <a:pt x="17" y="0"/>
                  </a:cubicBezTo>
                  <a:cubicBezTo>
                    <a:pt x="18" y="0"/>
                    <a:pt x="21" y="6"/>
                    <a:pt x="23" y="9"/>
                  </a:cubicBezTo>
                  <a:cubicBezTo>
                    <a:pt x="15" y="9"/>
                    <a:pt x="8" y="9"/>
                    <a:pt x="1" y="9"/>
                  </a:cubicBezTo>
                  <a:cubicBezTo>
                    <a:pt x="0" y="9"/>
                    <a:pt x="0" y="8"/>
                    <a:pt x="0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5" name="Freeform 55"/>
            <p:cNvSpPr>
              <a:spLocks/>
            </p:cNvSpPr>
            <p:nvPr/>
          </p:nvSpPr>
          <p:spPr bwMode="auto">
            <a:xfrm>
              <a:off x="2974975" y="5468938"/>
              <a:ext cx="87312" cy="42863"/>
            </a:xfrm>
            <a:custGeom>
              <a:avLst/>
              <a:gdLst>
                <a:gd name="T0" fmla="*/ 23 w 23"/>
                <a:gd name="T1" fmla="*/ 11 h 11"/>
                <a:gd name="T2" fmla="*/ 0 w 23"/>
                <a:gd name="T3" fmla="*/ 11 h 11"/>
                <a:gd name="T4" fmla="*/ 8 w 23"/>
                <a:gd name="T5" fmla="*/ 2 h 11"/>
                <a:gd name="T6" fmla="*/ 23 w 23"/>
                <a:gd name="T7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11">
                  <a:moveTo>
                    <a:pt x="23" y="11"/>
                  </a:moveTo>
                  <a:cubicBezTo>
                    <a:pt x="14" y="11"/>
                    <a:pt x="7" y="11"/>
                    <a:pt x="0" y="11"/>
                  </a:cubicBezTo>
                  <a:cubicBezTo>
                    <a:pt x="4" y="9"/>
                    <a:pt x="0" y="0"/>
                    <a:pt x="8" y="2"/>
                  </a:cubicBezTo>
                  <a:cubicBezTo>
                    <a:pt x="13" y="3"/>
                    <a:pt x="17" y="7"/>
                    <a:pt x="23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6" name="Freeform 56"/>
            <p:cNvSpPr>
              <a:spLocks/>
            </p:cNvSpPr>
            <p:nvPr/>
          </p:nvSpPr>
          <p:spPr bwMode="auto">
            <a:xfrm>
              <a:off x="5527675" y="5629275"/>
              <a:ext cx="115887" cy="46038"/>
            </a:xfrm>
            <a:custGeom>
              <a:avLst/>
              <a:gdLst>
                <a:gd name="T0" fmla="*/ 0 w 31"/>
                <a:gd name="T1" fmla="*/ 8 h 12"/>
                <a:gd name="T2" fmla="*/ 31 w 31"/>
                <a:gd name="T3" fmla="*/ 0 h 12"/>
                <a:gd name="T4" fmla="*/ 0 w 31"/>
                <a:gd name="T5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1" h="12">
                  <a:moveTo>
                    <a:pt x="0" y="8"/>
                  </a:moveTo>
                  <a:cubicBezTo>
                    <a:pt x="9" y="6"/>
                    <a:pt x="20" y="3"/>
                    <a:pt x="31" y="0"/>
                  </a:cubicBezTo>
                  <a:cubicBezTo>
                    <a:pt x="27" y="9"/>
                    <a:pt x="11" y="12"/>
                    <a:pt x="0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7" name="Freeform 57"/>
            <p:cNvSpPr>
              <a:spLocks/>
            </p:cNvSpPr>
            <p:nvPr/>
          </p:nvSpPr>
          <p:spPr bwMode="auto">
            <a:xfrm>
              <a:off x="3001963" y="5632450"/>
              <a:ext cx="115887" cy="42863"/>
            </a:xfrm>
            <a:custGeom>
              <a:avLst/>
              <a:gdLst>
                <a:gd name="T0" fmla="*/ 31 w 31"/>
                <a:gd name="T1" fmla="*/ 7 h 11"/>
                <a:gd name="T2" fmla="*/ 0 w 31"/>
                <a:gd name="T3" fmla="*/ 0 h 11"/>
                <a:gd name="T4" fmla="*/ 31 w 31"/>
                <a:gd name="T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1" h="11">
                  <a:moveTo>
                    <a:pt x="31" y="7"/>
                  </a:moveTo>
                  <a:cubicBezTo>
                    <a:pt x="19" y="11"/>
                    <a:pt x="5" y="8"/>
                    <a:pt x="0" y="0"/>
                  </a:cubicBezTo>
                  <a:cubicBezTo>
                    <a:pt x="11" y="2"/>
                    <a:pt x="22" y="5"/>
                    <a:pt x="31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8" name="Freeform 58"/>
            <p:cNvSpPr>
              <a:spLocks/>
            </p:cNvSpPr>
            <p:nvPr/>
          </p:nvSpPr>
          <p:spPr bwMode="auto">
            <a:xfrm>
              <a:off x="3422650" y="5713413"/>
              <a:ext cx="76200" cy="57150"/>
            </a:xfrm>
            <a:custGeom>
              <a:avLst/>
              <a:gdLst>
                <a:gd name="T0" fmla="*/ 20 w 20"/>
                <a:gd name="T1" fmla="*/ 1 h 15"/>
                <a:gd name="T2" fmla="*/ 3 w 20"/>
                <a:gd name="T3" fmla="*/ 15 h 15"/>
                <a:gd name="T4" fmla="*/ 20 w 20"/>
                <a:gd name="T5" fmla="*/ 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" h="15">
                  <a:moveTo>
                    <a:pt x="20" y="1"/>
                  </a:moveTo>
                  <a:cubicBezTo>
                    <a:pt x="14" y="5"/>
                    <a:pt x="8" y="10"/>
                    <a:pt x="3" y="15"/>
                  </a:cubicBezTo>
                  <a:cubicBezTo>
                    <a:pt x="0" y="5"/>
                    <a:pt x="7" y="0"/>
                    <a:pt x="2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9" name="Freeform 59"/>
            <p:cNvSpPr>
              <a:spLocks/>
            </p:cNvSpPr>
            <p:nvPr/>
          </p:nvSpPr>
          <p:spPr bwMode="auto">
            <a:xfrm>
              <a:off x="5149850" y="5713413"/>
              <a:ext cx="65087" cy="57150"/>
            </a:xfrm>
            <a:custGeom>
              <a:avLst/>
              <a:gdLst>
                <a:gd name="T0" fmla="*/ 0 w 17"/>
                <a:gd name="T1" fmla="*/ 1 h 15"/>
                <a:gd name="T2" fmla="*/ 17 w 17"/>
                <a:gd name="T3" fmla="*/ 15 h 15"/>
                <a:gd name="T4" fmla="*/ 0 w 17"/>
                <a:gd name="T5" fmla="*/ 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7" h="15">
                  <a:moveTo>
                    <a:pt x="0" y="1"/>
                  </a:moveTo>
                  <a:cubicBezTo>
                    <a:pt x="10" y="0"/>
                    <a:pt x="17" y="5"/>
                    <a:pt x="17" y="15"/>
                  </a:cubicBezTo>
                  <a:cubicBezTo>
                    <a:pt x="10" y="10"/>
                    <a:pt x="5" y="5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0" name="Freeform 60"/>
            <p:cNvSpPr>
              <a:spLocks/>
            </p:cNvSpPr>
            <p:nvPr/>
          </p:nvSpPr>
          <p:spPr bwMode="auto">
            <a:xfrm>
              <a:off x="3089275" y="5659438"/>
              <a:ext cx="130175" cy="65088"/>
            </a:xfrm>
            <a:custGeom>
              <a:avLst/>
              <a:gdLst>
                <a:gd name="T0" fmla="*/ 0 w 35"/>
                <a:gd name="T1" fmla="*/ 17 h 17"/>
                <a:gd name="T2" fmla="*/ 1 w 35"/>
                <a:gd name="T3" fmla="*/ 14 h 17"/>
                <a:gd name="T4" fmla="*/ 35 w 35"/>
                <a:gd name="T5" fmla="*/ 0 h 17"/>
                <a:gd name="T6" fmla="*/ 0 w 35"/>
                <a:gd name="T7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5" h="17">
                  <a:moveTo>
                    <a:pt x="0" y="17"/>
                  </a:moveTo>
                  <a:cubicBezTo>
                    <a:pt x="0" y="16"/>
                    <a:pt x="0" y="14"/>
                    <a:pt x="1" y="14"/>
                  </a:cubicBezTo>
                  <a:cubicBezTo>
                    <a:pt x="11" y="6"/>
                    <a:pt x="23" y="2"/>
                    <a:pt x="35" y="0"/>
                  </a:cubicBezTo>
                  <a:cubicBezTo>
                    <a:pt x="24" y="6"/>
                    <a:pt x="12" y="11"/>
                    <a:pt x="0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1" name="Freeform 61"/>
            <p:cNvSpPr>
              <a:spLocks/>
            </p:cNvSpPr>
            <p:nvPr/>
          </p:nvSpPr>
          <p:spPr bwMode="auto">
            <a:xfrm>
              <a:off x="5741988" y="5424488"/>
              <a:ext cx="66675" cy="101600"/>
            </a:xfrm>
            <a:custGeom>
              <a:avLst/>
              <a:gdLst>
                <a:gd name="T0" fmla="*/ 0 w 18"/>
                <a:gd name="T1" fmla="*/ 27 h 27"/>
                <a:gd name="T2" fmla="*/ 13 w 18"/>
                <a:gd name="T3" fmla="*/ 0 h 27"/>
                <a:gd name="T4" fmla="*/ 16 w 18"/>
                <a:gd name="T5" fmla="*/ 0 h 27"/>
                <a:gd name="T6" fmla="*/ 17 w 18"/>
                <a:gd name="T7" fmla="*/ 11 h 27"/>
                <a:gd name="T8" fmla="*/ 0 w 18"/>
                <a:gd name="T9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27">
                  <a:moveTo>
                    <a:pt x="0" y="27"/>
                  </a:moveTo>
                  <a:cubicBezTo>
                    <a:pt x="15" y="16"/>
                    <a:pt x="17" y="11"/>
                    <a:pt x="13" y="0"/>
                  </a:cubicBezTo>
                  <a:cubicBezTo>
                    <a:pt x="14" y="0"/>
                    <a:pt x="15" y="0"/>
                    <a:pt x="16" y="0"/>
                  </a:cubicBezTo>
                  <a:cubicBezTo>
                    <a:pt x="16" y="4"/>
                    <a:pt x="18" y="8"/>
                    <a:pt x="17" y="11"/>
                  </a:cubicBezTo>
                  <a:cubicBezTo>
                    <a:pt x="16" y="18"/>
                    <a:pt x="5" y="27"/>
                    <a:pt x="0" y="2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2" name="Freeform 62"/>
            <p:cNvSpPr>
              <a:spLocks/>
            </p:cNvSpPr>
            <p:nvPr/>
          </p:nvSpPr>
          <p:spPr bwMode="auto">
            <a:xfrm>
              <a:off x="2886075" y="5413375"/>
              <a:ext cx="44450" cy="68263"/>
            </a:xfrm>
            <a:custGeom>
              <a:avLst/>
              <a:gdLst>
                <a:gd name="T0" fmla="*/ 4 w 12"/>
                <a:gd name="T1" fmla="*/ 11 h 18"/>
                <a:gd name="T2" fmla="*/ 4 w 12"/>
                <a:gd name="T3" fmla="*/ 18 h 18"/>
                <a:gd name="T4" fmla="*/ 0 w 12"/>
                <a:gd name="T5" fmla="*/ 13 h 18"/>
                <a:gd name="T6" fmla="*/ 9 w 12"/>
                <a:gd name="T7" fmla="*/ 8 h 18"/>
                <a:gd name="T8" fmla="*/ 3 w 12"/>
                <a:gd name="T9" fmla="*/ 1 h 18"/>
                <a:gd name="T10" fmla="*/ 4 w 12"/>
                <a:gd name="T11" fmla="*/ 0 h 18"/>
                <a:gd name="T12" fmla="*/ 12 w 12"/>
                <a:gd name="T13" fmla="*/ 8 h 18"/>
                <a:gd name="T14" fmla="*/ 9 w 12"/>
                <a:gd name="T15" fmla="*/ 18 h 18"/>
                <a:gd name="T16" fmla="*/ 4 w 12"/>
                <a:gd name="T17" fmla="*/ 1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18">
                  <a:moveTo>
                    <a:pt x="4" y="11"/>
                  </a:moveTo>
                  <a:cubicBezTo>
                    <a:pt x="4" y="14"/>
                    <a:pt x="4" y="15"/>
                    <a:pt x="4" y="18"/>
                  </a:cubicBezTo>
                  <a:cubicBezTo>
                    <a:pt x="2" y="16"/>
                    <a:pt x="1" y="15"/>
                    <a:pt x="0" y="13"/>
                  </a:cubicBezTo>
                  <a:cubicBezTo>
                    <a:pt x="3" y="12"/>
                    <a:pt x="5" y="10"/>
                    <a:pt x="9" y="8"/>
                  </a:cubicBezTo>
                  <a:cubicBezTo>
                    <a:pt x="7" y="6"/>
                    <a:pt x="5" y="4"/>
                    <a:pt x="3" y="1"/>
                  </a:cubicBezTo>
                  <a:cubicBezTo>
                    <a:pt x="3" y="1"/>
                    <a:pt x="3" y="1"/>
                    <a:pt x="4" y="0"/>
                  </a:cubicBezTo>
                  <a:cubicBezTo>
                    <a:pt x="6" y="3"/>
                    <a:pt x="10" y="5"/>
                    <a:pt x="12" y="8"/>
                  </a:cubicBezTo>
                  <a:cubicBezTo>
                    <a:pt x="12" y="10"/>
                    <a:pt x="10" y="14"/>
                    <a:pt x="9" y="18"/>
                  </a:cubicBezTo>
                  <a:cubicBezTo>
                    <a:pt x="7" y="15"/>
                    <a:pt x="6" y="13"/>
                    <a:pt x="4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3" name="Freeform 63"/>
            <p:cNvSpPr>
              <a:spLocks/>
            </p:cNvSpPr>
            <p:nvPr/>
          </p:nvSpPr>
          <p:spPr bwMode="auto">
            <a:xfrm>
              <a:off x="5462588" y="5789613"/>
              <a:ext cx="82550" cy="136525"/>
            </a:xfrm>
            <a:custGeom>
              <a:avLst/>
              <a:gdLst>
                <a:gd name="T0" fmla="*/ 0 w 22"/>
                <a:gd name="T1" fmla="*/ 36 h 36"/>
                <a:gd name="T2" fmla="*/ 13 w 22"/>
                <a:gd name="T3" fmla="*/ 0 h 36"/>
                <a:gd name="T4" fmla="*/ 0 w 22"/>
                <a:gd name="T5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" h="36">
                  <a:moveTo>
                    <a:pt x="0" y="36"/>
                  </a:moveTo>
                  <a:cubicBezTo>
                    <a:pt x="10" y="26"/>
                    <a:pt x="19" y="16"/>
                    <a:pt x="13" y="0"/>
                  </a:cubicBezTo>
                  <a:cubicBezTo>
                    <a:pt x="22" y="10"/>
                    <a:pt x="15" y="28"/>
                    <a:pt x="0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4" name="Freeform 64"/>
            <p:cNvSpPr>
              <a:spLocks/>
            </p:cNvSpPr>
            <p:nvPr/>
          </p:nvSpPr>
          <p:spPr bwMode="auto">
            <a:xfrm>
              <a:off x="2851150" y="5754688"/>
              <a:ext cx="41275" cy="46038"/>
            </a:xfrm>
            <a:custGeom>
              <a:avLst/>
              <a:gdLst>
                <a:gd name="T0" fmla="*/ 5 w 11"/>
                <a:gd name="T1" fmla="*/ 0 h 12"/>
                <a:gd name="T2" fmla="*/ 10 w 11"/>
                <a:gd name="T3" fmla="*/ 7 h 12"/>
                <a:gd name="T4" fmla="*/ 5 w 11"/>
                <a:gd name="T5" fmla="*/ 12 h 12"/>
                <a:gd name="T6" fmla="*/ 1 w 11"/>
                <a:gd name="T7" fmla="*/ 7 h 12"/>
                <a:gd name="T8" fmla="*/ 5 w 11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2">
                  <a:moveTo>
                    <a:pt x="5" y="0"/>
                  </a:moveTo>
                  <a:cubicBezTo>
                    <a:pt x="8" y="3"/>
                    <a:pt x="11" y="5"/>
                    <a:pt x="10" y="7"/>
                  </a:cubicBezTo>
                  <a:cubicBezTo>
                    <a:pt x="9" y="9"/>
                    <a:pt x="7" y="11"/>
                    <a:pt x="5" y="12"/>
                  </a:cubicBezTo>
                  <a:cubicBezTo>
                    <a:pt x="4" y="12"/>
                    <a:pt x="0" y="9"/>
                    <a:pt x="1" y="7"/>
                  </a:cubicBezTo>
                  <a:cubicBezTo>
                    <a:pt x="1" y="5"/>
                    <a:pt x="3" y="3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5" name="Freeform 65"/>
            <p:cNvSpPr>
              <a:spLocks/>
            </p:cNvSpPr>
            <p:nvPr/>
          </p:nvSpPr>
          <p:spPr bwMode="auto">
            <a:xfrm>
              <a:off x="5753100" y="5762625"/>
              <a:ext cx="49212" cy="38100"/>
            </a:xfrm>
            <a:custGeom>
              <a:avLst/>
              <a:gdLst>
                <a:gd name="T0" fmla="*/ 13 w 13"/>
                <a:gd name="T1" fmla="*/ 5 h 10"/>
                <a:gd name="T2" fmla="*/ 6 w 13"/>
                <a:gd name="T3" fmla="*/ 10 h 10"/>
                <a:gd name="T4" fmla="*/ 0 w 13"/>
                <a:gd name="T5" fmla="*/ 5 h 10"/>
                <a:gd name="T6" fmla="*/ 5 w 13"/>
                <a:gd name="T7" fmla="*/ 0 h 10"/>
                <a:gd name="T8" fmla="*/ 13 w 13"/>
                <a:gd name="T9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0">
                  <a:moveTo>
                    <a:pt x="13" y="5"/>
                  </a:moveTo>
                  <a:cubicBezTo>
                    <a:pt x="9" y="7"/>
                    <a:pt x="7" y="10"/>
                    <a:pt x="6" y="10"/>
                  </a:cubicBezTo>
                  <a:cubicBezTo>
                    <a:pt x="4" y="9"/>
                    <a:pt x="2" y="6"/>
                    <a:pt x="0" y="5"/>
                  </a:cubicBezTo>
                  <a:cubicBezTo>
                    <a:pt x="2" y="3"/>
                    <a:pt x="4" y="0"/>
                    <a:pt x="5" y="0"/>
                  </a:cubicBezTo>
                  <a:cubicBezTo>
                    <a:pt x="7" y="0"/>
                    <a:pt x="9" y="3"/>
                    <a:pt x="13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6" name="Freeform 66"/>
            <p:cNvSpPr>
              <a:spLocks/>
            </p:cNvSpPr>
            <p:nvPr/>
          </p:nvSpPr>
          <p:spPr bwMode="auto">
            <a:xfrm>
              <a:off x="5711825" y="5413375"/>
              <a:ext cx="44450" cy="63500"/>
            </a:xfrm>
            <a:custGeom>
              <a:avLst/>
              <a:gdLst>
                <a:gd name="T0" fmla="*/ 10 w 12"/>
                <a:gd name="T1" fmla="*/ 2 h 17"/>
                <a:gd name="T2" fmla="*/ 3 w 12"/>
                <a:gd name="T3" fmla="*/ 9 h 17"/>
                <a:gd name="T4" fmla="*/ 12 w 12"/>
                <a:gd name="T5" fmla="*/ 13 h 17"/>
                <a:gd name="T6" fmla="*/ 9 w 12"/>
                <a:gd name="T7" fmla="*/ 16 h 17"/>
                <a:gd name="T8" fmla="*/ 8 w 12"/>
                <a:gd name="T9" fmla="*/ 12 h 17"/>
                <a:gd name="T10" fmla="*/ 4 w 12"/>
                <a:gd name="T11" fmla="*/ 17 h 17"/>
                <a:gd name="T12" fmla="*/ 1 w 12"/>
                <a:gd name="T13" fmla="*/ 8 h 17"/>
                <a:gd name="T14" fmla="*/ 8 w 12"/>
                <a:gd name="T15" fmla="*/ 0 h 17"/>
                <a:gd name="T16" fmla="*/ 10 w 12"/>
                <a:gd name="T17" fmla="*/ 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17">
                  <a:moveTo>
                    <a:pt x="10" y="2"/>
                  </a:moveTo>
                  <a:cubicBezTo>
                    <a:pt x="8" y="4"/>
                    <a:pt x="6" y="6"/>
                    <a:pt x="3" y="9"/>
                  </a:cubicBezTo>
                  <a:cubicBezTo>
                    <a:pt x="7" y="10"/>
                    <a:pt x="9" y="11"/>
                    <a:pt x="12" y="13"/>
                  </a:cubicBezTo>
                  <a:cubicBezTo>
                    <a:pt x="12" y="13"/>
                    <a:pt x="11" y="15"/>
                    <a:pt x="9" y="16"/>
                  </a:cubicBezTo>
                  <a:cubicBezTo>
                    <a:pt x="9" y="15"/>
                    <a:pt x="9" y="14"/>
                    <a:pt x="8" y="12"/>
                  </a:cubicBezTo>
                  <a:cubicBezTo>
                    <a:pt x="7" y="13"/>
                    <a:pt x="6" y="14"/>
                    <a:pt x="4" y="17"/>
                  </a:cubicBezTo>
                  <a:cubicBezTo>
                    <a:pt x="3" y="14"/>
                    <a:pt x="0" y="10"/>
                    <a:pt x="1" y="8"/>
                  </a:cubicBezTo>
                  <a:cubicBezTo>
                    <a:pt x="2" y="5"/>
                    <a:pt x="6" y="3"/>
                    <a:pt x="8" y="0"/>
                  </a:cubicBezTo>
                  <a:cubicBezTo>
                    <a:pt x="9" y="1"/>
                    <a:pt x="9" y="1"/>
                    <a:pt x="1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7" name="Freeform 67"/>
            <p:cNvSpPr>
              <a:spLocks/>
            </p:cNvSpPr>
            <p:nvPr/>
          </p:nvSpPr>
          <p:spPr bwMode="auto">
            <a:xfrm>
              <a:off x="5794375" y="5583238"/>
              <a:ext cx="52387" cy="42863"/>
            </a:xfrm>
            <a:custGeom>
              <a:avLst/>
              <a:gdLst>
                <a:gd name="T0" fmla="*/ 5 w 14"/>
                <a:gd name="T1" fmla="*/ 8 h 11"/>
                <a:gd name="T2" fmla="*/ 14 w 14"/>
                <a:gd name="T3" fmla="*/ 4 h 11"/>
                <a:gd name="T4" fmla="*/ 2 w 14"/>
                <a:gd name="T5" fmla="*/ 8 h 11"/>
                <a:gd name="T6" fmla="*/ 0 w 14"/>
                <a:gd name="T7" fmla="*/ 2 h 11"/>
                <a:gd name="T8" fmla="*/ 4 w 14"/>
                <a:gd name="T9" fmla="*/ 0 h 11"/>
                <a:gd name="T10" fmla="*/ 5 w 14"/>
                <a:gd name="T11" fmla="*/ 8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11">
                  <a:moveTo>
                    <a:pt x="5" y="8"/>
                  </a:moveTo>
                  <a:cubicBezTo>
                    <a:pt x="8" y="6"/>
                    <a:pt x="12" y="5"/>
                    <a:pt x="14" y="4"/>
                  </a:cubicBezTo>
                  <a:cubicBezTo>
                    <a:pt x="12" y="9"/>
                    <a:pt x="7" y="11"/>
                    <a:pt x="2" y="8"/>
                  </a:cubicBezTo>
                  <a:cubicBezTo>
                    <a:pt x="1" y="6"/>
                    <a:pt x="0" y="4"/>
                    <a:pt x="0" y="2"/>
                  </a:cubicBezTo>
                  <a:cubicBezTo>
                    <a:pt x="0" y="1"/>
                    <a:pt x="3" y="0"/>
                    <a:pt x="4" y="0"/>
                  </a:cubicBezTo>
                  <a:cubicBezTo>
                    <a:pt x="4" y="2"/>
                    <a:pt x="5" y="4"/>
                    <a:pt x="5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8" name="Freeform 68"/>
            <p:cNvSpPr>
              <a:spLocks/>
            </p:cNvSpPr>
            <p:nvPr/>
          </p:nvSpPr>
          <p:spPr bwMode="auto">
            <a:xfrm>
              <a:off x="3106738" y="5792788"/>
              <a:ext cx="65087" cy="125413"/>
            </a:xfrm>
            <a:custGeom>
              <a:avLst/>
              <a:gdLst>
                <a:gd name="T0" fmla="*/ 5 w 17"/>
                <a:gd name="T1" fmla="*/ 0 h 33"/>
                <a:gd name="T2" fmla="*/ 17 w 17"/>
                <a:gd name="T3" fmla="*/ 33 h 33"/>
                <a:gd name="T4" fmla="*/ 5 w 17"/>
                <a:gd name="T5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7" h="33">
                  <a:moveTo>
                    <a:pt x="5" y="0"/>
                  </a:moveTo>
                  <a:cubicBezTo>
                    <a:pt x="4" y="15"/>
                    <a:pt x="5" y="20"/>
                    <a:pt x="17" y="33"/>
                  </a:cubicBezTo>
                  <a:cubicBezTo>
                    <a:pt x="6" y="29"/>
                    <a:pt x="0" y="13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9" name="Freeform 69"/>
            <p:cNvSpPr>
              <a:spLocks/>
            </p:cNvSpPr>
            <p:nvPr/>
          </p:nvSpPr>
          <p:spPr bwMode="auto">
            <a:xfrm>
              <a:off x="3046413" y="5819775"/>
              <a:ext cx="15875" cy="158750"/>
            </a:xfrm>
            <a:custGeom>
              <a:avLst/>
              <a:gdLst>
                <a:gd name="T0" fmla="*/ 4 w 4"/>
                <a:gd name="T1" fmla="*/ 17 h 42"/>
                <a:gd name="T2" fmla="*/ 4 w 4"/>
                <a:gd name="T3" fmla="*/ 42 h 42"/>
                <a:gd name="T4" fmla="*/ 2 w 4"/>
                <a:gd name="T5" fmla="*/ 42 h 42"/>
                <a:gd name="T6" fmla="*/ 0 w 4"/>
                <a:gd name="T7" fmla="*/ 4 h 42"/>
                <a:gd name="T8" fmla="*/ 1 w 4"/>
                <a:gd name="T9" fmla="*/ 0 h 42"/>
                <a:gd name="T10" fmla="*/ 4 w 4"/>
                <a:gd name="T11" fmla="*/ 17 h 42"/>
                <a:gd name="T12" fmla="*/ 4 w 4"/>
                <a:gd name="T13" fmla="*/ 17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42">
                  <a:moveTo>
                    <a:pt x="4" y="17"/>
                  </a:moveTo>
                  <a:cubicBezTo>
                    <a:pt x="4" y="25"/>
                    <a:pt x="4" y="34"/>
                    <a:pt x="4" y="42"/>
                  </a:cubicBezTo>
                  <a:cubicBezTo>
                    <a:pt x="3" y="42"/>
                    <a:pt x="3" y="42"/>
                    <a:pt x="2" y="42"/>
                  </a:cubicBezTo>
                  <a:cubicBezTo>
                    <a:pt x="2" y="29"/>
                    <a:pt x="1" y="17"/>
                    <a:pt x="0" y="4"/>
                  </a:cubicBezTo>
                  <a:cubicBezTo>
                    <a:pt x="0" y="3"/>
                    <a:pt x="1" y="2"/>
                    <a:pt x="1" y="0"/>
                  </a:cubicBezTo>
                  <a:cubicBezTo>
                    <a:pt x="2" y="6"/>
                    <a:pt x="3" y="12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0" name="Freeform 70"/>
            <p:cNvSpPr>
              <a:spLocks/>
            </p:cNvSpPr>
            <p:nvPr/>
          </p:nvSpPr>
          <p:spPr bwMode="auto">
            <a:xfrm>
              <a:off x="2990850" y="5394325"/>
              <a:ext cx="44450" cy="87313"/>
            </a:xfrm>
            <a:custGeom>
              <a:avLst/>
              <a:gdLst>
                <a:gd name="T0" fmla="*/ 12 w 12"/>
                <a:gd name="T1" fmla="*/ 23 h 23"/>
                <a:gd name="T2" fmla="*/ 9 w 12"/>
                <a:gd name="T3" fmla="*/ 0 h 23"/>
                <a:gd name="T4" fmla="*/ 7 w 12"/>
                <a:gd name="T5" fmla="*/ 11 h 23"/>
                <a:gd name="T6" fmla="*/ 12 w 12"/>
                <a:gd name="T7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23">
                  <a:moveTo>
                    <a:pt x="12" y="23"/>
                  </a:moveTo>
                  <a:cubicBezTo>
                    <a:pt x="1" y="17"/>
                    <a:pt x="0" y="7"/>
                    <a:pt x="9" y="0"/>
                  </a:cubicBezTo>
                  <a:cubicBezTo>
                    <a:pt x="8" y="4"/>
                    <a:pt x="6" y="8"/>
                    <a:pt x="7" y="11"/>
                  </a:cubicBezTo>
                  <a:cubicBezTo>
                    <a:pt x="7" y="15"/>
                    <a:pt x="10" y="19"/>
                    <a:pt x="12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1" name="Freeform 71"/>
            <p:cNvSpPr>
              <a:spLocks/>
            </p:cNvSpPr>
            <p:nvPr/>
          </p:nvSpPr>
          <p:spPr bwMode="auto">
            <a:xfrm>
              <a:off x="5602288" y="5389563"/>
              <a:ext cx="38100" cy="92075"/>
            </a:xfrm>
            <a:custGeom>
              <a:avLst/>
              <a:gdLst>
                <a:gd name="T0" fmla="*/ 6 w 10"/>
                <a:gd name="T1" fmla="*/ 0 h 24"/>
                <a:gd name="T2" fmla="*/ 10 w 10"/>
                <a:gd name="T3" fmla="*/ 12 h 24"/>
                <a:gd name="T4" fmla="*/ 0 w 10"/>
                <a:gd name="T5" fmla="*/ 24 h 24"/>
                <a:gd name="T6" fmla="*/ 3 w 10"/>
                <a:gd name="T7" fmla="*/ 1 h 24"/>
                <a:gd name="T8" fmla="*/ 6 w 10"/>
                <a:gd name="T9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24">
                  <a:moveTo>
                    <a:pt x="6" y="0"/>
                  </a:moveTo>
                  <a:cubicBezTo>
                    <a:pt x="7" y="4"/>
                    <a:pt x="10" y="8"/>
                    <a:pt x="10" y="12"/>
                  </a:cubicBezTo>
                  <a:cubicBezTo>
                    <a:pt x="10" y="18"/>
                    <a:pt x="7" y="22"/>
                    <a:pt x="0" y="24"/>
                  </a:cubicBezTo>
                  <a:cubicBezTo>
                    <a:pt x="9" y="14"/>
                    <a:pt x="9" y="10"/>
                    <a:pt x="3" y="1"/>
                  </a:cubicBezTo>
                  <a:cubicBezTo>
                    <a:pt x="4" y="1"/>
                    <a:pt x="5" y="1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2" name="Freeform 72"/>
            <p:cNvSpPr>
              <a:spLocks/>
            </p:cNvSpPr>
            <p:nvPr/>
          </p:nvSpPr>
          <p:spPr bwMode="auto">
            <a:xfrm>
              <a:off x="5091113" y="5514975"/>
              <a:ext cx="41275" cy="34925"/>
            </a:xfrm>
            <a:custGeom>
              <a:avLst/>
              <a:gdLst>
                <a:gd name="T0" fmla="*/ 11 w 11"/>
                <a:gd name="T1" fmla="*/ 4 h 9"/>
                <a:gd name="T2" fmla="*/ 4 w 11"/>
                <a:gd name="T3" fmla="*/ 9 h 9"/>
                <a:gd name="T4" fmla="*/ 0 w 11"/>
                <a:gd name="T5" fmla="*/ 4 h 9"/>
                <a:gd name="T6" fmla="*/ 4 w 11"/>
                <a:gd name="T7" fmla="*/ 0 h 9"/>
                <a:gd name="T8" fmla="*/ 11 w 11"/>
                <a:gd name="T9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9">
                  <a:moveTo>
                    <a:pt x="11" y="4"/>
                  </a:moveTo>
                  <a:cubicBezTo>
                    <a:pt x="8" y="6"/>
                    <a:pt x="6" y="9"/>
                    <a:pt x="4" y="9"/>
                  </a:cubicBezTo>
                  <a:cubicBezTo>
                    <a:pt x="3" y="9"/>
                    <a:pt x="0" y="6"/>
                    <a:pt x="0" y="4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5" y="0"/>
                    <a:pt x="7" y="2"/>
                    <a:pt x="11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3" name="Freeform 73"/>
            <p:cNvSpPr>
              <a:spLocks/>
            </p:cNvSpPr>
            <p:nvPr/>
          </p:nvSpPr>
          <p:spPr bwMode="auto">
            <a:xfrm>
              <a:off x="3394075" y="5918200"/>
              <a:ext cx="41275" cy="33338"/>
            </a:xfrm>
            <a:custGeom>
              <a:avLst/>
              <a:gdLst>
                <a:gd name="T0" fmla="*/ 11 w 11"/>
                <a:gd name="T1" fmla="*/ 5 h 9"/>
                <a:gd name="T2" fmla="*/ 4 w 11"/>
                <a:gd name="T3" fmla="*/ 9 h 9"/>
                <a:gd name="T4" fmla="*/ 0 w 11"/>
                <a:gd name="T5" fmla="*/ 5 h 9"/>
                <a:gd name="T6" fmla="*/ 4 w 11"/>
                <a:gd name="T7" fmla="*/ 0 h 9"/>
                <a:gd name="T8" fmla="*/ 11 w 11"/>
                <a:gd name="T9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9">
                  <a:moveTo>
                    <a:pt x="11" y="5"/>
                  </a:moveTo>
                  <a:cubicBezTo>
                    <a:pt x="8" y="7"/>
                    <a:pt x="6" y="9"/>
                    <a:pt x="4" y="9"/>
                  </a:cubicBezTo>
                  <a:cubicBezTo>
                    <a:pt x="3" y="9"/>
                    <a:pt x="0" y="6"/>
                    <a:pt x="0" y="5"/>
                  </a:cubicBezTo>
                  <a:cubicBezTo>
                    <a:pt x="1" y="3"/>
                    <a:pt x="3" y="0"/>
                    <a:pt x="4" y="0"/>
                  </a:cubicBezTo>
                  <a:cubicBezTo>
                    <a:pt x="6" y="0"/>
                    <a:pt x="8" y="2"/>
                    <a:pt x="11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4" name="Freeform 74"/>
            <p:cNvSpPr>
              <a:spLocks/>
            </p:cNvSpPr>
            <p:nvPr/>
          </p:nvSpPr>
          <p:spPr bwMode="auto">
            <a:xfrm>
              <a:off x="3521075" y="5507038"/>
              <a:ext cx="33337" cy="42863"/>
            </a:xfrm>
            <a:custGeom>
              <a:avLst/>
              <a:gdLst>
                <a:gd name="T0" fmla="*/ 5 w 9"/>
                <a:gd name="T1" fmla="*/ 0 h 11"/>
                <a:gd name="T2" fmla="*/ 9 w 9"/>
                <a:gd name="T3" fmla="*/ 7 h 11"/>
                <a:gd name="T4" fmla="*/ 4 w 9"/>
                <a:gd name="T5" fmla="*/ 11 h 11"/>
                <a:gd name="T6" fmla="*/ 0 w 9"/>
                <a:gd name="T7" fmla="*/ 6 h 11"/>
                <a:gd name="T8" fmla="*/ 5 w 9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1">
                  <a:moveTo>
                    <a:pt x="5" y="0"/>
                  </a:moveTo>
                  <a:cubicBezTo>
                    <a:pt x="7" y="3"/>
                    <a:pt x="9" y="5"/>
                    <a:pt x="9" y="7"/>
                  </a:cubicBezTo>
                  <a:cubicBezTo>
                    <a:pt x="9" y="8"/>
                    <a:pt x="6" y="11"/>
                    <a:pt x="4" y="11"/>
                  </a:cubicBezTo>
                  <a:cubicBezTo>
                    <a:pt x="3" y="11"/>
                    <a:pt x="0" y="8"/>
                    <a:pt x="0" y="6"/>
                  </a:cubicBezTo>
                  <a:cubicBezTo>
                    <a:pt x="0" y="4"/>
                    <a:pt x="3" y="3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5" name="Freeform 75"/>
            <p:cNvSpPr>
              <a:spLocks/>
            </p:cNvSpPr>
            <p:nvPr/>
          </p:nvSpPr>
          <p:spPr bwMode="auto">
            <a:xfrm>
              <a:off x="5591175" y="5667375"/>
              <a:ext cx="71437" cy="30163"/>
            </a:xfrm>
            <a:custGeom>
              <a:avLst/>
              <a:gdLst>
                <a:gd name="T0" fmla="*/ 0 w 19"/>
                <a:gd name="T1" fmla="*/ 5 h 8"/>
                <a:gd name="T2" fmla="*/ 16 w 19"/>
                <a:gd name="T3" fmla="*/ 0 h 8"/>
                <a:gd name="T4" fmla="*/ 19 w 19"/>
                <a:gd name="T5" fmla="*/ 1 h 8"/>
                <a:gd name="T6" fmla="*/ 0 w 19"/>
                <a:gd name="T7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8">
                  <a:moveTo>
                    <a:pt x="0" y="5"/>
                  </a:moveTo>
                  <a:cubicBezTo>
                    <a:pt x="5" y="3"/>
                    <a:pt x="11" y="1"/>
                    <a:pt x="16" y="0"/>
                  </a:cubicBezTo>
                  <a:cubicBezTo>
                    <a:pt x="17" y="0"/>
                    <a:pt x="17" y="0"/>
                    <a:pt x="19" y="1"/>
                  </a:cubicBezTo>
                  <a:cubicBezTo>
                    <a:pt x="13" y="8"/>
                    <a:pt x="6" y="5"/>
                    <a:pt x="0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6" name="Freeform 76"/>
            <p:cNvSpPr>
              <a:spLocks/>
            </p:cNvSpPr>
            <p:nvPr/>
          </p:nvSpPr>
          <p:spPr bwMode="auto">
            <a:xfrm>
              <a:off x="5218113" y="5910263"/>
              <a:ext cx="33337" cy="41275"/>
            </a:xfrm>
            <a:custGeom>
              <a:avLst/>
              <a:gdLst>
                <a:gd name="T0" fmla="*/ 5 w 9"/>
                <a:gd name="T1" fmla="*/ 0 h 11"/>
                <a:gd name="T2" fmla="*/ 8 w 9"/>
                <a:gd name="T3" fmla="*/ 7 h 11"/>
                <a:gd name="T4" fmla="*/ 3 w 9"/>
                <a:gd name="T5" fmla="*/ 11 h 11"/>
                <a:gd name="T6" fmla="*/ 0 w 9"/>
                <a:gd name="T7" fmla="*/ 6 h 11"/>
                <a:gd name="T8" fmla="*/ 5 w 9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1">
                  <a:moveTo>
                    <a:pt x="5" y="0"/>
                  </a:moveTo>
                  <a:cubicBezTo>
                    <a:pt x="7" y="3"/>
                    <a:pt x="9" y="5"/>
                    <a:pt x="8" y="7"/>
                  </a:cubicBezTo>
                  <a:cubicBezTo>
                    <a:pt x="8" y="9"/>
                    <a:pt x="5" y="10"/>
                    <a:pt x="3" y="11"/>
                  </a:cubicBezTo>
                  <a:cubicBezTo>
                    <a:pt x="2" y="11"/>
                    <a:pt x="0" y="8"/>
                    <a:pt x="0" y="6"/>
                  </a:cubicBezTo>
                  <a:cubicBezTo>
                    <a:pt x="0" y="4"/>
                    <a:pt x="2" y="3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7" name="Freeform 77"/>
            <p:cNvSpPr>
              <a:spLocks/>
            </p:cNvSpPr>
            <p:nvPr/>
          </p:nvSpPr>
          <p:spPr bwMode="auto">
            <a:xfrm>
              <a:off x="5251450" y="5389563"/>
              <a:ext cx="53975" cy="98425"/>
            </a:xfrm>
            <a:custGeom>
              <a:avLst/>
              <a:gdLst>
                <a:gd name="T0" fmla="*/ 14 w 14"/>
                <a:gd name="T1" fmla="*/ 0 h 26"/>
                <a:gd name="T2" fmla="*/ 9 w 14"/>
                <a:gd name="T3" fmla="*/ 26 h 26"/>
                <a:gd name="T4" fmla="*/ 14 w 14"/>
                <a:gd name="T5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26">
                  <a:moveTo>
                    <a:pt x="14" y="0"/>
                  </a:moveTo>
                  <a:cubicBezTo>
                    <a:pt x="6" y="7"/>
                    <a:pt x="3" y="15"/>
                    <a:pt x="9" y="26"/>
                  </a:cubicBezTo>
                  <a:cubicBezTo>
                    <a:pt x="0" y="16"/>
                    <a:pt x="2" y="7"/>
                    <a:pt x="1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8" name="Freeform 78"/>
            <p:cNvSpPr>
              <a:spLocks/>
            </p:cNvSpPr>
            <p:nvPr/>
          </p:nvSpPr>
          <p:spPr bwMode="auto">
            <a:xfrm>
              <a:off x="3430588" y="5781675"/>
              <a:ext cx="22225" cy="90488"/>
            </a:xfrm>
            <a:custGeom>
              <a:avLst/>
              <a:gdLst>
                <a:gd name="T0" fmla="*/ 6 w 6"/>
                <a:gd name="T1" fmla="*/ 0 h 24"/>
                <a:gd name="T2" fmla="*/ 6 w 6"/>
                <a:gd name="T3" fmla="*/ 24 h 24"/>
                <a:gd name="T4" fmla="*/ 6 w 6"/>
                <a:gd name="T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24">
                  <a:moveTo>
                    <a:pt x="6" y="0"/>
                  </a:moveTo>
                  <a:cubicBezTo>
                    <a:pt x="6" y="8"/>
                    <a:pt x="6" y="17"/>
                    <a:pt x="6" y="24"/>
                  </a:cubicBezTo>
                  <a:cubicBezTo>
                    <a:pt x="1" y="18"/>
                    <a:pt x="0" y="6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9" name="Freeform 79"/>
            <p:cNvSpPr>
              <a:spLocks/>
            </p:cNvSpPr>
            <p:nvPr/>
          </p:nvSpPr>
          <p:spPr bwMode="auto">
            <a:xfrm>
              <a:off x="5275263" y="5400675"/>
              <a:ext cx="49212" cy="76200"/>
            </a:xfrm>
            <a:custGeom>
              <a:avLst/>
              <a:gdLst>
                <a:gd name="T0" fmla="*/ 7 w 13"/>
                <a:gd name="T1" fmla="*/ 20 h 20"/>
                <a:gd name="T2" fmla="*/ 13 w 13"/>
                <a:gd name="T3" fmla="*/ 0 h 20"/>
                <a:gd name="T4" fmla="*/ 7 w 13"/>
                <a:gd name="T5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20">
                  <a:moveTo>
                    <a:pt x="7" y="20"/>
                  </a:moveTo>
                  <a:cubicBezTo>
                    <a:pt x="0" y="11"/>
                    <a:pt x="2" y="4"/>
                    <a:pt x="13" y="0"/>
                  </a:cubicBezTo>
                  <a:cubicBezTo>
                    <a:pt x="6" y="5"/>
                    <a:pt x="3" y="12"/>
                    <a:pt x="7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0" name="Freeform 80"/>
            <p:cNvSpPr>
              <a:spLocks/>
            </p:cNvSpPr>
            <p:nvPr/>
          </p:nvSpPr>
          <p:spPr bwMode="auto">
            <a:xfrm>
              <a:off x="5251450" y="5822950"/>
              <a:ext cx="26987" cy="73025"/>
            </a:xfrm>
            <a:custGeom>
              <a:avLst/>
              <a:gdLst>
                <a:gd name="T0" fmla="*/ 7 w 7"/>
                <a:gd name="T1" fmla="*/ 0 h 19"/>
                <a:gd name="T2" fmla="*/ 7 w 7"/>
                <a:gd name="T3" fmla="*/ 19 h 19"/>
                <a:gd name="T4" fmla="*/ 7 w 7"/>
                <a:gd name="T5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19">
                  <a:moveTo>
                    <a:pt x="7" y="0"/>
                  </a:moveTo>
                  <a:cubicBezTo>
                    <a:pt x="7" y="6"/>
                    <a:pt x="7" y="13"/>
                    <a:pt x="7" y="19"/>
                  </a:cubicBezTo>
                  <a:cubicBezTo>
                    <a:pt x="0" y="12"/>
                    <a:pt x="0" y="5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1" name="Freeform 81"/>
            <p:cNvSpPr>
              <a:spLocks/>
            </p:cNvSpPr>
            <p:nvPr/>
          </p:nvSpPr>
          <p:spPr bwMode="auto">
            <a:xfrm>
              <a:off x="3043238" y="5438775"/>
              <a:ext cx="46037" cy="34925"/>
            </a:xfrm>
            <a:custGeom>
              <a:avLst/>
              <a:gdLst>
                <a:gd name="T0" fmla="*/ 10 w 12"/>
                <a:gd name="T1" fmla="*/ 9 h 9"/>
                <a:gd name="T2" fmla="*/ 0 w 12"/>
                <a:gd name="T3" fmla="*/ 4 h 9"/>
                <a:gd name="T4" fmla="*/ 6 w 12"/>
                <a:gd name="T5" fmla="*/ 0 h 9"/>
                <a:gd name="T6" fmla="*/ 11 w 12"/>
                <a:gd name="T7" fmla="*/ 3 h 9"/>
                <a:gd name="T8" fmla="*/ 10 w 12"/>
                <a:gd name="T9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9">
                  <a:moveTo>
                    <a:pt x="10" y="9"/>
                  </a:moveTo>
                  <a:cubicBezTo>
                    <a:pt x="7" y="7"/>
                    <a:pt x="4" y="6"/>
                    <a:pt x="0" y="4"/>
                  </a:cubicBezTo>
                  <a:cubicBezTo>
                    <a:pt x="3" y="2"/>
                    <a:pt x="4" y="1"/>
                    <a:pt x="6" y="0"/>
                  </a:cubicBezTo>
                  <a:cubicBezTo>
                    <a:pt x="8" y="0"/>
                    <a:pt x="11" y="2"/>
                    <a:pt x="11" y="3"/>
                  </a:cubicBezTo>
                  <a:cubicBezTo>
                    <a:pt x="12" y="5"/>
                    <a:pt x="10" y="7"/>
                    <a:pt x="10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2" name="Freeform 82"/>
            <p:cNvSpPr>
              <a:spLocks/>
            </p:cNvSpPr>
            <p:nvPr/>
          </p:nvSpPr>
          <p:spPr bwMode="auto">
            <a:xfrm>
              <a:off x="5297488" y="5803900"/>
              <a:ext cx="38100" cy="49213"/>
            </a:xfrm>
            <a:custGeom>
              <a:avLst/>
              <a:gdLst>
                <a:gd name="T0" fmla="*/ 0 w 10"/>
                <a:gd name="T1" fmla="*/ 10 h 13"/>
                <a:gd name="T2" fmla="*/ 8 w 10"/>
                <a:gd name="T3" fmla="*/ 10 h 13"/>
                <a:gd name="T4" fmla="*/ 7 w 10"/>
                <a:gd name="T5" fmla="*/ 0 h 13"/>
                <a:gd name="T6" fmla="*/ 10 w 10"/>
                <a:gd name="T7" fmla="*/ 6 h 13"/>
                <a:gd name="T8" fmla="*/ 9 w 10"/>
                <a:gd name="T9" fmla="*/ 12 h 13"/>
                <a:gd name="T10" fmla="*/ 0 w 10"/>
                <a:gd name="T11" fmla="*/ 13 h 13"/>
                <a:gd name="T12" fmla="*/ 0 w 10"/>
                <a:gd name="T13" fmla="*/ 1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13">
                  <a:moveTo>
                    <a:pt x="0" y="10"/>
                  </a:moveTo>
                  <a:cubicBezTo>
                    <a:pt x="2" y="10"/>
                    <a:pt x="5" y="10"/>
                    <a:pt x="8" y="10"/>
                  </a:cubicBezTo>
                  <a:cubicBezTo>
                    <a:pt x="7" y="7"/>
                    <a:pt x="7" y="5"/>
                    <a:pt x="7" y="0"/>
                  </a:cubicBezTo>
                  <a:cubicBezTo>
                    <a:pt x="9" y="3"/>
                    <a:pt x="10" y="4"/>
                    <a:pt x="10" y="6"/>
                  </a:cubicBezTo>
                  <a:cubicBezTo>
                    <a:pt x="10" y="8"/>
                    <a:pt x="10" y="12"/>
                    <a:pt x="9" y="12"/>
                  </a:cubicBezTo>
                  <a:cubicBezTo>
                    <a:pt x="6" y="13"/>
                    <a:pt x="3" y="13"/>
                    <a:pt x="0" y="13"/>
                  </a:cubicBezTo>
                  <a:cubicBezTo>
                    <a:pt x="0" y="12"/>
                    <a:pt x="0" y="11"/>
                    <a:pt x="0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3" name="Freeform 83"/>
            <p:cNvSpPr>
              <a:spLocks/>
            </p:cNvSpPr>
            <p:nvPr/>
          </p:nvSpPr>
          <p:spPr bwMode="auto">
            <a:xfrm>
              <a:off x="2998788" y="5568950"/>
              <a:ext cx="55562" cy="25400"/>
            </a:xfrm>
            <a:custGeom>
              <a:avLst/>
              <a:gdLst>
                <a:gd name="T0" fmla="*/ 7 w 15"/>
                <a:gd name="T1" fmla="*/ 4 h 7"/>
                <a:gd name="T2" fmla="*/ 15 w 15"/>
                <a:gd name="T3" fmla="*/ 1 h 7"/>
                <a:gd name="T4" fmla="*/ 15 w 15"/>
                <a:gd name="T5" fmla="*/ 2 h 7"/>
                <a:gd name="T6" fmla="*/ 6 w 15"/>
                <a:gd name="T7" fmla="*/ 6 h 7"/>
                <a:gd name="T8" fmla="*/ 0 w 15"/>
                <a:gd name="T9" fmla="*/ 4 h 7"/>
                <a:gd name="T10" fmla="*/ 1 w 15"/>
                <a:gd name="T11" fmla="*/ 0 h 7"/>
                <a:gd name="T12" fmla="*/ 7 w 15"/>
                <a:gd name="T13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7">
                  <a:moveTo>
                    <a:pt x="7" y="4"/>
                  </a:moveTo>
                  <a:cubicBezTo>
                    <a:pt x="9" y="3"/>
                    <a:pt x="12" y="2"/>
                    <a:pt x="15" y="1"/>
                  </a:cubicBezTo>
                  <a:cubicBezTo>
                    <a:pt x="15" y="1"/>
                    <a:pt x="15" y="1"/>
                    <a:pt x="15" y="2"/>
                  </a:cubicBezTo>
                  <a:cubicBezTo>
                    <a:pt x="12" y="3"/>
                    <a:pt x="10" y="6"/>
                    <a:pt x="6" y="6"/>
                  </a:cubicBezTo>
                  <a:cubicBezTo>
                    <a:pt x="4" y="7"/>
                    <a:pt x="2" y="5"/>
                    <a:pt x="0" y="4"/>
                  </a:cubicBezTo>
                  <a:cubicBezTo>
                    <a:pt x="0" y="3"/>
                    <a:pt x="1" y="1"/>
                    <a:pt x="1" y="0"/>
                  </a:cubicBezTo>
                  <a:cubicBezTo>
                    <a:pt x="3" y="1"/>
                    <a:pt x="5" y="2"/>
                    <a:pt x="7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4" name="Freeform 84"/>
            <p:cNvSpPr>
              <a:spLocks/>
            </p:cNvSpPr>
            <p:nvPr/>
          </p:nvSpPr>
          <p:spPr bwMode="auto">
            <a:xfrm>
              <a:off x="5556250" y="5438775"/>
              <a:ext cx="38100" cy="34925"/>
            </a:xfrm>
            <a:custGeom>
              <a:avLst/>
              <a:gdLst>
                <a:gd name="T0" fmla="*/ 2 w 10"/>
                <a:gd name="T1" fmla="*/ 9 h 9"/>
                <a:gd name="T2" fmla="*/ 0 w 10"/>
                <a:gd name="T3" fmla="*/ 4 h 9"/>
                <a:gd name="T4" fmla="*/ 5 w 10"/>
                <a:gd name="T5" fmla="*/ 0 h 9"/>
                <a:gd name="T6" fmla="*/ 10 w 10"/>
                <a:gd name="T7" fmla="*/ 3 h 9"/>
                <a:gd name="T8" fmla="*/ 6 w 10"/>
                <a:gd name="T9" fmla="*/ 6 h 9"/>
                <a:gd name="T10" fmla="*/ 2 w 10"/>
                <a:gd name="T11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9">
                  <a:moveTo>
                    <a:pt x="2" y="9"/>
                  </a:moveTo>
                  <a:cubicBezTo>
                    <a:pt x="1" y="7"/>
                    <a:pt x="0" y="5"/>
                    <a:pt x="0" y="4"/>
                  </a:cubicBezTo>
                  <a:cubicBezTo>
                    <a:pt x="1" y="2"/>
                    <a:pt x="3" y="1"/>
                    <a:pt x="5" y="0"/>
                  </a:cubicBezTo>
                  <a:cubicBezTo>
                    <a:pt x="6" y="0"/>
                    <a:pt x="8" y="2"/>
                    <a:pt x="10" y="3"/>
                  </a:cubicBezTo>
                  <a:cubicBezTo>
                    <a:pt x="8" y="4"/>
                    <a:pt x="7" y="5"/>
                    <a:pt x="6" y="6"/>
                  </a:cubicBezTo>
                  <a:cubicBezTo>
                    <a:pt x="5" y="7"/>
                    <a:pt x="3" y="8"/>
                    <a:pt x="2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5" name="Freeform 85"/>
            <p:cNvSpPr>
              <a:spLocks/>
            </p:cNvSpPr>
            <p:nvPr/>
          </p:nvSpPr>
          <p:spPr bwMode="auto">
            <a:xfrm>
              <a:off x="3348038" y="5811838"/>
              <a:ext cx="41275" cy="87313"/>
            </a:xfrm>
            <a:custGeom>
              <a:avLst/>
              <a:gdLst>
                <a:gd name="T0" fmla="*/ 4 w 11"/>
                <a:gd name="T1" fmla="*/ 23 h 23"/>
                <a:gd name="T2" fmla="*/ 0 w 11"/>
                <a:gd name="T3" fmla="*/ 0 h 23"/>
                <a:gd name="T4" fmla="*/ 4 w 11"/>
                <a:gd name="T5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23">
                  <a:moveTo>
                    <a:pt x="4" y="23"/>
                  </a:moveTo>
                  <a:cubicBezTo>
                    <a:pt x="7" y="14"/>
                    <a:pt x="8" y="7"/>
                    <a:pt x="0" y="0"/>
                  </a:cubicBezTo>
                  <a:cubicBezTo>
                    <a:pt x="10" y="4"/>
                    <a:pt x="11" y="12"/>
                    <a:pt x="4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6" name="Freeform 86"/>
            <p:cNvSpPr>
              <a:spLocks/>
            </p:cNvSpPr>
            <p:nvPr/>
          </p:nvSpPr>
          <p:spPr bwMode="auto">
            <a:xfrm>
              <a:off x="3321050" y="5400675"/>
              <a:ext cx="49212" cy="80963"/>
            </a:xfrm>
            <a:custGeom>
              <a:avLst/>
              <a:gdLst>
                <a:gd name="T0" fmla="*/ 1 w 13"/>
                <a:gd name="T1" fmla="*/ 0 h 21"/>
                <a:gd name="T2" fmla="*/ 5 w 13"/>
                <a:gd name="T3" fmla="*/ 21 h 21"/>
                <a:gd name="T4" fmla="*/ 0 w 13"/>
                <a:gd name="T5" fmla="*/ 0 h 21"/>
                <a:gd name="T6" fmla="*/ 1 w 13"/>
                <a:gd name="T7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21">
                  <a:moveTo>
                    <a:pt x="1" y="0"/>
                  </a:moveTo>
                  <a:cubicBezTo>
                    <a:pt x="11" y="4"/>
                    <a:pt x="13" y="12"/>
                    <a:pt x="5" y="21"/>
                  </a:cubicBezTo>
                  <a:cubicBezTo>
                    <a:pt x="9" y="12"/>
                    <a:pt x="6" y="5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7" name="Freeform 87"/>
            <p:cNvSpPr>
              <a:spLocks/>
            </p:cNvSpPr>
            <p:nvPr/>
          </p:nvSpPr>
          <p:spPr bwMode="auto">
            <a:xfrm>
              <a:off x="3355975" y="5400675"/>
              <a:ext cx="33337" cy="68263"/>
            </a:xfrm>
            <a:custGeom>
              <a:avLst/>
              <a:gdLst>
                <a:gd name="T0" fmla="*/ 0 w 9"/>
                <a:gd name="T1" fmla="*/ 0 h 18"/>
                <a:gd name="T2" fmla="*/ 4 w 9"/>
                <a:gd name="T3" fmla="*/ 18 h 18"/>
                <a:gd name="T4" fmla="*/ 0 w 9"/>
                <a:gd name="T5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18">
                  <a:moveTo>
                    <a:pt x="0" y="0"/>
                  </a:moveTo>
                  <a:cubicBezTo>
                    <a:pt x="7" y="5"/>
                    <a:pt x="9" y="11"/>
                    <a:pt x="4" y="18"/>
                  </a:cubicBezTo>
                  <a:cubicBezTo>
                    <a:pt x="3" y="13"/>
                    <a:pt x="2" y="6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8" name="Freeform 88"/>
            <p:cNvSpPr>
              <a:spLocks/>
            </p:cNvSpPr>
            <p:nvPr/>
          </p:nvSpPr>
          <p:spPr bwMode="auto">
            <a:xfrm>
              <a:off x="3298825" y="5811838"/>
              <a:ext cx="46037" cy="41275"/>
            </a:xfrm>
            <a:custGeom>
              <a:avLst/>
              <a:gdLst>
                <a:gd name="T0" fmla="*/ 6 w 12"/>
                <a:gd name="T1" fmla="*/ 0 h 11"/>
                <a:gd name="T2" fmla="*/ 4 w 12"/>
                <a:gd name="T3" fmla="*/ 8 h 11"/>
                <a:gd name="T4" fmla="*/ 12 w 12"/>
                <a:gd name="T5" fmla="*/ 8 h 11"/>
                <a:gd name="T6" fmla="*/ 12 w 12"/>
                <a:gd name="T7" fmla="*/ 11 h 11"/>
                <a:gd name="T8" fmla="*/ 3 w 12"/>
                <a:gd name="T9" fmla="*/ 10 h 11"/>
                <a:gd name="T10" fmla="*/ 6 w 12"/>
                <a:gd name="T11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11">
                  <a:moveTo>
                    <a:pt x="6" y="0"/>
                  </a:moveTo>
                  <a:cubicBezTo>
                    <a:pt x="6" y="3"/>
                    <a:pt x="5" y="5"/>
                    <a:pt x="4" y="8"/>
                  </a:cubicBezTo>
                  <a:cubicBezTo>
                    <a:pt x="8" y="8"/>
                    <a:pt x="10" y="8"/>
                    <a:pt x="12" y="8"/>
                  </a:cubicBezTo>
                  <a:cubicBezTo>
                    <a:pt x="12" y="9"/>
                    <a:pt x="12" y="10"/>
                    <a:pt x="12" y="11"/>
                  </a:cubicBezTo>
                  <a:cubicBezTo>
                    <a:pt x="9" y="11"/>
                    <a:pt x="5" y="11"/>
                    <a:pt x="3" y="10"/>
                  </a:cubicBezTo>
                  <a:cubicBezTo>
                    <a:pt x="0" y="6"/>
                    <a:pt x="2" y="3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9" name="Freeform 89"/>
            <p:cNvSpPr>
              <a:spLocks/>
            </p:cNvSpPr>
            <p:nvPr/>
          </p:nvSpPr>
          <p:spPr bwMode="auto">
            <a:xfrm>
              <a:off x="2987675" y="5664200"/>
              <a:ext cx="55562" cy="33338"/>
            </a:xfrm>
            <a:custGeom>
              <a:avLst/>
              <a:gdLst>
                <a:gd name="T0" fmla="*/ 0 w 15"/>
                <a:gd name="T1" fmla="*/ 0 h 9"/>
                <a:gd name="T2" fmla="*/ 15 w 15"/>
                <a:gd name="T3" fmla="*/ 5 h 9"/>
                <a:gd name="T4" fmla="*/ 0 w 15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9">
                  <a:moveTo>
                    <a:pt x="0" y="0"/>
                  </a:moveTo>
                  <a:cubicBezTo>
                    <a:pt x="5" y="2"/>
                    <a:pt x="10" y="4"/>
                    <a:pt x="15" y="5"/>
                  </a:cubicBezTo>
                  <a:cubicBezTo>
                    <a:pt x="9" y="7"/>
                    <a:pt x="3" y="9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0" name="Freeform 90"/>
            <p:cNvSpPr>
              <a:spLocks/>
            </p:cNvSpPr>
            <p:nvPr/>
          </p:nvSpPr>
          <p:spPr bwMode="auto">
            <a:xfrm>
              <a:off x="4235450" y="5503863"/>
              <a:ext cx="73025" cy="41275"/>
            </a:xfrm>
            <a:custGeom>
              <a:avLst/>
              <a:gdLst>
                <a:gd name="T0" fmla="*/ 0 w 19"/>
                <a:gd name="T1" fmla="*/ 2 h 11"/>
                <a:gd name="T2" fmla="*/ 2 w 19"/>
                <a:gd name="T3" fmla="*/ 0 h 11"/>
                <a:gd name="T4" fmla="*/ 19 w 19"/>
                <a:gd name="T5" fmla="*/ 11 h 11"/>
                <a:gd name="T6" fmla="*/ 0 w 19"/>
                <a:gd name="T7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11">
                  <a:moveTo>
                    <a:pt x="0" y="2"/>
                  </a:moveTo>
                  <a:cubicBezTo>
                    <a:pt x="1" y="1"/>
                    <a:pt x="2" y="0"/>
                    <a:pt x="2" y="0"/>
                  </a:cubicBezTo>
                  <a:cubicBezTo>
                    <a:pt x="8" y="3"/>
                    <a:pt x="13" y="7"/>
                    <a:pt x="19" y="11"/>
                  </a:cubicBezTo>
                  <a:cubicBezTo>
                    <a:pt x="11" y="10"/>
                    <a:pt x="5" y="7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1" name="Freeform 91"/>
            <p:cNvSpPr>
              <a:spLocks/>
            </p:cNvSpPr>
            <p:nvPr/>
          </p:nvSpPr>
          <p:spPr bwMode="auto">
            <a:xfrm>
              <a:off x="4383088" y="5751513"/>
              <a:ext cx="139700" cy="139700"/>
            </a:xfrm>
            <a:custGeom>
              <a:avLst/>
              <a:gdLst>
                <a:gd name="T0" fmla="*/ 11 w 37"/>
                <a:gd name="T1" fmla="*/ 9 h 37"/>
                <a:gd name="T2" fmla="*/ 12 w 37"/>
                <a:gd name="T3" fmla="*/ 26 h 37"/>
                <a:gd name="T4" fmla="*/ 37 w 37"/>
                <a:gd name="T5" fmla="*/ 35 h 37"/>
                <a:gd name="T6" fmla="*/ 5 w 37"/>
                <a:gd name="T7" fmla="*/ 24 h 37"/>
                <a:gd name="T8" fmla="*/ 3 w 37"/>
                <a:gd name="T9" fmla="*/ 8 h 37"/>
                <a:gd name="T10" fmla="*/ 15 w 37"/>
                <a:gd name="T11" fmla="*/ 1 h 37"/>
                <a:gd name="T12" fmla="*/ 19 w 37"/>
                <a:gd name="T13" fmla="*/ 2 h 37"/>
                <a:gd name="T14" fmla="*/ 23 w 37"/>
                <a:gd name="T15" fmla="*/ 9 h 37"/>
                <a:gd name="T16" fmla="*/ 19 w 37"/>
                <a:gd name="T17" fmla="*/ 13 h 37"/>
                <a:gd name="T18" fmla="*/ 11 w 37"/>
                <a:gd name="T19" fmla="*/ 9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7" h="37">
                  <a:moveTo>
                    <a:pt x="11" y="9"/>
                  </a:moveTo>
                  <a:cubicBezTo>
                    <a:pt x="6" y="14"/>
                    <a:pt x="6" y="19"/>
                    <a:pt x="12" y="26"/>
                  </a:cubicBezTo>
                  <a:cubicBezTo>
                    <a:pt x="19" y="33"/>
                    <a:pt x="28" y="35"/>
                    <a:pt x="37" y="35"/>
                  </a:cubicBezTo>
                  <a:cubicBezTo>
                    <a:pt x="25" y="37"/>
                    <a:pt x="14" y="34"/>
                    <a:pt x="5" y="24"/>
                  </a:cubicBezTo>
                  <a:cubicBezTo>
                    <a:pt x="1" y="19"/>
                    <a:pt x="0" y="13"/>
                    <a:pt x="3" y="8"/>
                  </a:cubicBezTo>
                  <a:cubicBezTo>
                    <a:pt x="6" y="4"/>
                    <a:pt x="11" y="3"/>
                    <a:pt x="15" y="1"/>
                  </a:cubicBezTo>
                  <a:cubicBezTo>
                    <a:pt x="16" y="0"/>
                    <a:pt x="18" y="1"/>
                    <a:pt x="19" y="2"/>
                  </a:cubicBezTo>
                  <a:cubicBezTo>
                    <a:pt x="21" y="4"/>
                    <a:pt x="23" y="6"/>
                    <a:pt x="23" y="9"/>
                  </a:cubicBezTo>
                  <a:cubicBezTo>
                    <a:pt x="24" y="10"/>
                    <a:pt x="20" y="13"/>
                    <a:pt x="19" y="13"/>
                  </a:cubicBezTo>
                  <a:cubicBezTo>
                    <a:pt x="17" y="13"/>
                    <a:pt x="14" y="10"/>
                    <a:pt x="11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2" name="Freeform 92"/>
            <p:cNvSpPr>
              <a:spLocks/>
            </p:cNvSpPr>
            <p:nvPr/>
          </p:nvSpPr>
          <p:spPr bwMode="auto">
            <a:xfrm>
              <a:off x="4657725" y="5686425"/>
              <a:ext cx="41275" cy="33338"/>
            </a:xfrm>
            <a:custGeom>
              <a:avLst/>
              <a:gdLst>
                <a:gd name="T0" fmla="*/ 11 w 11"/>
                <a:gd name="T1" fmla="*/ 5 h 9"/>
                <a:gd name="T2" fmla="*/ 4 w 11"/>
                <a:gd name="T3" fmla="*/ 9 h 9"/>
                <a:gd name="T4" fmla="*/ 0 w 11"/>
                <a:gd name="T5" fmla="*/ 4 h 9"/>
                <a:gd name="T6" fmla="*/ 5 w 11"/>
                <a:gd name="T7" fmla="*/ 0 h 9"/>
                <a:gd name="T8" fmla="*/ 11 w 11"/>
                <a:gd name="T9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9">
                  <a:moveTo>
                    <a:pt x="11" y="5"/>
                  </a:moveTo>
                  <a:cubicBezTo>
                    <a:pt x="8" y="7"/>
                    <a:pt x="6" y="9"/>
                    <a:pt x="4" y="9"/>
                  </a:cubicBezTo>
                  <a:cubicBezTo>
                    <a:pt x="3" y="8"/>
                    <a:pt x="0" y="5"/>
                    <a:pt x="0" y="4"/>
                  </a:cubicBezTo>
                  <a:cubicBezTo>
                    <a:pt x="1" y="3"/>
                    <a:pt x="3" y="0"/>
                    <a:pt x="5" y="0"/>
                  </a:cubicBezTo>
                  <a:cubicBezTo>
                    <a:pt x="6" y="0"/>
                    <a:pt x="8" y="2"/>
                    <a:pt x="11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3" name="Freeform 93"/>
            <p:cNvSpPr>
              <a:spLocks/>
            </p:cNvSpPr>
            <p:nvPr/>
          </p:nvSpPr>
          <p:spPr bwMode="auto">
            <a:xfrm>
              <a:off x="4654550" y="5618163"/>
              <a:ext cx="30162" cy="38100"/>
            </a:xfrm>
            <a:custGeom>
              <a:avLst/>
              <a:gdLst>
                <a:gd name="T0" fmla="*/ 5 w 8"/>
                <a:gd name="T1" fmla="*/ 0 h 10"/>
                <a:gd name="T2" fmla="*/ 8 w 8"/>
                <a:gd name="T3" fmla="*/ 6 h 10"/>
                <a:gd name="T4" fmla="*/ 5 w 8"/>
                <a:gd name="T5" fmla="*/ 10 h 10"/>
                <a:gd name="T6" fmla="*/ 1 w 8"/>
                <a:gd name="T7" fmla="*/ 6 h 10"/>
                <a:gd name="T8" fmla="*/ 5 w 8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0">
                  <a:moveTo>
                    <a:pt x="5" y="0"/>
                  </a:moveTo>
                  <a:cubicBezTo>
                    <a:pt x="7" y="3"/>
                    <a:pt x="8" y="5"/>
                    <a:pt x="8" y="6"/>
                  </a:cubicBezTo>
                  <a:cubicBezTo>
                    <a:pt x="8" y="8"/>
                    <a:pt x="6" y="10"/>
                    <a:pt x="5" y="10"/>
                  </a:cubicBezTo>
                  <a:cubicBezTo>
                    <a:pt x="3" y="10"/>
                    <a:pt x="1" y="8"/>
                    <a:pt x="1" y="6"/>
                  </a:cubicBezTo>
                  <a:cubicBezTo>
                    <a:pt x="0" y="5"/>
                    <a:pt x="3" y="3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4" name="Freeform 94"/>
            <p:cNvSpPr>
              <a:spLocks/>
            </p:cNvSpPr>
            <p:nvPr/>
          </p:nvSpPr>
          <p:spPr bwMode="auto">
            <a:xfrm>
              <a:off x="4127500" y="5754688"/>
              <a:ext cx="123825" cy="133350"/>
            </a:xfrm>
            <a:custGeom>
              <a:avLst/>
              <a:gdLst>
                <a:gd name="T0" fmla="*/ 25 w 33"/>
                <a:gd name="T1" fmla="*/ 8 h 35"/>
                <a:gd name="T2" fmla="*/ 15 w 33"/>
                <a:gd name="T3" fmla="*/ 12 h 35"/>
                <a:gd name="T4" fmla="*/ 12 w 33"/>
                <a:gd name="T5" fmla="*/ 6 h 35"/>
                <a:gd name="T6" fmla="*/ 21 w 33"/>
                <a:gd name="T7" fmla="*/ 0 h 35"/>
                <a:gd name="T8" fmla="*/ 32 w 33"/>
                <a:gd name="T9" fmla="*/ 6 h 35"/>
                <a:gd name="T10" fmla="*/ 31 w 33"/>
                <a:gd name="T11" fmla="*/ 21 h 35"/>
                <a:gd name="T12" fmla="*/ 7 w 33"/>
                <a:gd name="T13" fmla="*/ 35 h 35"/>
                <a:gd name="T14" fmla="*/ 0 w 33"/>
                <a:gd name="T15" fmla="*/ 35 h 35"/>
                <a:gd name="T16" fmla="*/ 20 w 33"/>
                <a:gd name="T17" fmla="*/ 27 h 35"/>
                <a:gd name="T18" fmla="*/ 25 w 33"/>
                <a:gd name="T19" fmla="*/ 8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3" h="35">
                  <a:moveTo>
                    <a:pt x="25" y="8"/>
                  </a:moveTo>
                  <a:cubicBezTo>
                    <a:pt x="21" y="10"/>
                    <a:pt x="18" y="11"/>
                    <a:pt x="15" y="12"/>
                  </a:cubicBezTo>
                  <a:cubicBezTo>
                    <a:pt x="14" y="12"/>
                    <a:pt x="12" y="7"/>
                    <a:pt x="12" y="6"/>
                  </a:cubicBezTo>
                  <a:cubicBezTo>
                    <a:pt x="15" y="3"/>
                    <a:pt x="18" y="0"/>
                    <a:pt x="21" y="0"/>
                  </a:cubicBezTo>
                  <a:cubicBezTo>
                    <a:pt x="25" y="0"/>
                    <a:pt x="30" y="3"/>
                    <a:pt x="32" y="6"/>
                  </a:cubicBezTo>
                  <a:cubicBezTo>
                    <a:pt x="33" y="11"/>
                    <a:pt x="33" y="17"/>
                    <a:pt x="31" y="21"/>
                  </a:cubicBezTo>
                  <a:cubicBezTo>
                    <a:pt x="26" y="31"/>
                    <a:pt x="17" y="34"/>
                    <a:pt x="7" y="35"/>
                  </a:cubicBezTo>
                  <a:cubicBezTo>
                    <a:pt x="4" y="35"/>
                    <a:pt x="1" y="35"/>
                    <a:pt x="0" y="35"/>
                  </a:cubicBezTo>
                  <a:cubicBezTo>
                    <a:pt x="6" y="33"/>
                    <a:pt x="14" y="31"/>
                    <a:pt x="20" y="27"/>
                  </a:cubicBezTo>
                  <a:cubicBezTo>
                    <a:pt x="29" y="22"/>
                    <a:pt x="30" y="14"/>
                    <a:pt x="25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5" name="Freeform 95"/>
            <p:cNvSpPr>
              <a:spLocks/>
            </p:cNvSpPr>
            <p:nvPr/>
          </p:nvSpPr>
          <p:spPr bwMode="auto">
            <a:xfrm>
              <a:off x="3949700" y="5686425"/>
              <a:ext cx="34925" cy="41275"/>
            </a:xfrm>
            <a:custGeom>
              <a:avLst/>
              <a:gdLst>
                <a:gd name="T0" fmla="*/ 5 w 9"/>
                <a:gd name="T1" fmla="*/ 11 h 11"/>
                <a:gd name="T2" fmla="*/ 1 w 9"/>
                <a:gd name="T3" fmla="*/ 4 h 11"/>
                <a:gd name="T4" fmla="*/ 5 w 9"/>
                <a:gd name="T5" fmla="*/ 0 h 11"/>
                <a:gd name="T6" fmla="*/ 9 w 9"/>
                <a:gd name="T7" fmla="*/ 4 h 11"/>
                <a:gd name="T8" fmla="*/ 5 w 9"/>
                <a:gd name="T9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1">
                  <a:moveTo>
                    <a:pt x="5" y="11"/>
                  </a:moveTo>
                  <a:cubicBezTo>
                    <a:pt x="2" y="8"/>
                    <a:pt x="0" y="5"/>
                    <a:pt x="1" y="4"/>
                  </a:cubicBezTo>
                  <a:cubicBezTo>
                    <a:pt x="1" y="2"/>
                    <a:pt x="4" y="0"/>
                    <a:pt x="5" y="0"/>
                  </a:cubicBezTo>
                  <a:cubicBezTo>
                    <a:pt x="6" y="0"/>
                    <a:pt x="9" y="3"/>
                    <a:pt x="9" y="4"/>
                  </a:cubicBezTo>
                  <a:cubicBezTo>
                    <a:pt x="9" y="6"/>
                    <a:pt x="7" y="8"/>
                    <a:pt x="5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6" name="Freeform 96"/>
            <p:cNvSpPr>
              <a:spLocks/>
            </p:cNvSpPr>
            <p:nvPr/>
          </p:nvSpPr>
          <p:spPr bwMode="auto">
            <a:xfrm>
              <a:off x="3957638" y="5626100"/>
              <a:ext cx="30162" cy="38100"/>
            </a:xfrm>
            <a:custGeom>
              <a:avLst/>
              <a:gdLst>
                <a:gd name="T0" fmla="*/ 4 w 8"/>
                <a:gd name="T1" fmla="*/ 10 h 10"/>
                <a:gd name="T2" fmla="*/ 0 w 8"/>
                <a:gd name="T3" fmla="*/ 4 h 10"/>
                <a:gd name="T4" fmla="*/ 4 w 8"/>
                <a:gd name="T5" fmla="*/ 0 h 10"/>
                <a:gd name="T6" fmla="*/ 8 w 8"/>
                <a:gd name="T7" fmla="*/ 4 h 10"/>
                <a:gd name="T8" fmla="*/ 4 w 8"/>
                <a:gd name="T9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0">
                  <a:moveTo>
                    <a:pt x="4" y="10"/>
                  </a:moveTo>
                  <a:cubicBezTo>
                    <a:pt x="2" y="7"/>
                    <a:pt x="0" y="6"/>
                    <a:pt x="0" y="4"/>
                  </a:cubicBezTo>
                  <a:cubicBezTo>
                    <a:pt x="0" y="3"/>
                    <a:pt x="3" y="0"/>
                    <a:pt x="4" y="0"/>
                  </a:cubicBezTo>
                  <a:cubicBezTo>
                    <a:pt x="5" y="0"/>
                    <a:pt x="8" y="3"/>
                    <a:pt x="8" y="4"/>
                  </a:cubicBezTo>
                  <a:cubicBezTo>
                    <a:pt x="8" y="6"/>
                    <a:pt x="6" y="7"/>
                    <a:pt x="4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</p:grpSp>
      <p:grpSp>
        <p:nvGrpSpPr>
          <p:cNvPr id="97" name="Grupo 96"/>
          <p:cNvGrpSpPr/>
          <p:nvPr/>
        </p:nvGrpSpPr>
        <p:grpSpPr>
          <a:xfrm>
            <a:off x="2894719" y="4026275"/>
            <a:ext cx="3363912" cy="809626"/>
            <a:chOff x="2636838" y="5324475"/>
            <a:chExt cx="3363912" cy="809626"/>
          </a:xfrm>
          <a:solidFill>
            <a:srgbClr val="BEB296"/>
          </a:solidFill>
        </p:grpSpPr>
        <p:sp>
          <p:nvSpPr>
            <p:cNvPr id="98" name="Freeform 5"/>
            <p:cNvSpPr>
              <a:spLocks/>
            </p:cNvSpPr>
            <p:nvPr/>
          </p:nvSpPr>
          <p:spPr bwMode="auto">
            <a:xfrm>
              <a:off x="4292600" y="5484813"/>
              <a:ext cx="450850" cy="528638"/>
            </a:xfrm>
            <a:custGeom>
              <a:avLst/>
              <a:gdLst>
                <a:gd name="T0" fmla="*/ 0 w 120"/>
                <a:gd name="T1" fmla="*/ 18 h 139"/>
                <a:gd name="T2" fmla="*/ 36 w 120"/>
                <a:gd name="T3" fmla="*/ 7 h 139"/>
                <a:gd name="T4" fmla="*/ 31 w 120"/>
                <a:gd name="T5" fmla="*/ 13 h 139"/>
                <a:gd name="T6" fmla="*/ 81 w 120"/>
                <a:gd name="T7" fmla="*/ 7 h 139"/>
                <a:gd name="T8" fmla="*/ 65 w 120"/>
                <a:gd name="T9" fmla="*/ 1 h 139"/>
                <a:gd name="T10" fmla="*/ 93 w 120"/>
                <a:gd name="T11" fmla="*/ 6 h 139"/>
                <a:gd name="T12" fmla="*/ 93 w 120"/>
                <a:gd name="T13" fmla="*/ 8 h 139"/>
                <a:gd name="T14" fmla="*/ 84 w 120"/>
                <a:gd name="T15" fmla="*/ 6 h 139"/>
                <a:gd name="T16" fmla="*/ 83 w 120"/>
                <a:gd name="T17" fmla="*/ 7 h 139"/>
                <a:gd name="T18" fmla="*/ 88 w 120"/>
                <a:gd name="T19" fmla="*/ 11 h 139"/>
                <a:gd name="T20" fmla="*/ 108 w 120"/>
                <a:gd name="T21" fmla="*/ 78 h 139"/>
                <a:gd name="T22" fmla="*/ 82 w 120"/>
                <a:gd name="T23" fmla="*/ 106 h 139"/>
                <a:gd name="T24" fmla="*/ 71 w 120"/>
                <a:gd name="T25" fmla="*/ 116 h 139"/>
                <a:gd name="T26" fmla="*/ 70 w 120"/>
                <a:gd name="T27" fmla="*/ 131 h 139"/>
                <a:gd name="T28" fmla="*/ 72 w 120"/>
                <a:gd name="T29" fmla="*/ 130 h 139"/>
                <a:gd name="T30" fmla="*/ 81 w 120"/>
                <a:gd name="T31" fmla="*/ 126 h 139"/>
                <a:gd name="T32" fmla="*/ 83 w 120"/>
                <a:gd name="T33" fmla="*/ 134 h 139"/>
                <a:gd name="T34" fmla="*/ 74 w 120"/>
                <a:gd name="T35" fmla="*/ 139 h 139"/>
                <a:gd name="T36" fmla="*/ 66 w 120"/>
                <a:gd name="T37" fmla="*/ 120 h 139"/>
                <a:gd name="T38" fmla="*/ 70 w 120"/>
                <a:gd name="T39" fmla="*/ 112 h 139"/>
                <a:gd name="T40" fmla="*/ 47 w 120"/>
                <a:gd name="T41" fmla="*/ 112 h 139"/>
                <a:gd name="T42" fmla="*/ 15 w 120"/>
                <a:gd name="T43" fmla="*/ 66 h 139"/>
                <a:gd name="T44" fmla="*/ 23 w 120"/>
                <a:gd name="T45" fmla="*/ 51 h 139"/>
                <a:gd name="T46" fmla="*/ 25 w 120"/>
                <a:gd name="T47" fmla="*/ 41 h 139"/>
                <a:gd name="T48" fmla="*/ 34 w 120"/>
                <a:gd name="T49" fmla="*/ 43 h 139"/>
                <a:gd name="T50" fmla="*/ 63 w 120"/>
                <a:gd name="T51" fmla="*/ 48 h 139"/>
                <a:gd name="T52" fmla="*/ 59 w 120"/>
                <a:gd name="T53" fmla="*/ 47 h 139"/>
                <a:gd name="T54" fmla="*/ 28 w 120"/>
                <a:gd name="T55" fmla="*/ 51 h 139"/>
                <a:gd name="T56" fmla="*/ 19 w 120"/>
                <a:gd name="T57" fmla="*/ 82 h 139"/>
                <a:gd name="T58" fmla="*/ 59 w 120"/>
                <a:gd name="T59" fmla="*/ 108 h 139"/>
                <a:gd name="T60" fmla="*/ 109 w 120"/>
                <a:gd name="T61" fmla="*/ 44 h 139"/>
                <a:gd name="T62" fmla="*/ 87 w 120"/>
                <a:gd name="T63" fmla="*/ 16 h 139"/>
                <a:gd name="T64" fmla="*/ 69 w 120"/>
                <a:gd name="T65" fmla="*/ 46 h 139"/>
                <a:gd name="T66" fmla="*/ 84 w 120"/>
                <a:gd name="T67" fmla="*/ 21 h 139"/>
                <a:gd name="T68" fmla="*/ 80 w 120"/>
                <a:gd name="T69" fmla="*/ 13 h 139"/>
                <a:gd name="T70" fmla="*/ 55 w 120"/>
                <a:gd name="T71" fmla="*/ 11 h 139"/>
                <a:gd name="T72" fmla="*/ 54 w 120"/>
                <a:gd name="T73" fmla="*/ 27 h 139"/>
                <a:gd name="T74" fmla="*/ 51 w 120"/>
                <a:gd name="T75" fmla="*/ 27 h 139"/>
                <a:gd name="T76" fmla="*/ 52 w 120"/>
                <a:gd name="T77" fmla="*/ 25 h 139"/>
                <a:gd name="T78" fmla="*/ 43 w 120"/>
                <a:gd name="T79" fmla="*/ 14 h 139"/>
                <a:gd name="T80" fmla="*/ 33 w 120"/>
                <a:gd name="T81" fmla="*/ 17 h 139"/>
                <a:gd name="T82" fmla="*/ 23 w 120"/>
                <a:gd name="T83" fmla="*/ 32 h 139"/>
                <a:gd name="T84" fmla="*/ 25 w 120"/>
                <a:gd name="T85" fmla="*/ 41 h 139"/>
                <a:gd name="T86" fmla="*/ 22 w 120"/>
                <a:gd name="T87" fmla="*/ 21 h 139"/>
                <a:gd name="T88" fmla="*/ 0 w 120"/>
                <a:gd name="T89" fmla="*/ 18 h 139"/>
                <a:gd name="T90" fmla="*/ 0 w 120"/>
                <a:gd name="T91" fmla="*/ 18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20" h="139">
                  <a:moveTo>
                    <a:pt x="0" y="18"/>
                  </a:moveTo>
                  <a:cubicBezTo>
                    <a:pt x="22" y="20"/>
                    <a:pt x="24" y="17"/>
                    <a:pt x="36" y="7"/>
                  </a:cubicBezTo>
                  <a:cubicBezTo>
                    <a:pt x="35" y="9"/>
                    <a:pt x="33" y="11"/>
                    <a:pt x="31" y="13"/>
                  </a:cubicBezTo>
                  <a:cubicBezTo>
                    <a:pt x="48" y="11"/>
                    <a:pt x="65" y="9"/>
                    <a:pt x="81" y="7"/>
                  </a:cubicBezTo>
                  <a:cubicBezTo>
                    <a:pt x="79" y="0"/>
                    <a:pt x="71" y="5"/>
                    <a:pt x="65" y="1"/>
                  </a:cubicBezTo>
                  <a:cubicBezTo>
                    <a:pt x="75" y="3"/>
                    <a:pt x="84" y="4"/>
                    <a:pt x="93" y="6"/>
                  </a:cubicBezTo>
                  <a:cubicBezTo>
                    <a:pt x="93" y="6"/>
                    <a:pt x="93" y="7"/>
                    <a:pt x="93" y="8"/>
                  </a:cubicBezTo>
                  <a:cubicBezTo>
                    <a:pt x="90" y="7"/>
                    <a:pt x="87" y="6"/>
                    <a:pt x="84" y="6"/>
                  </a:cubicBezTo>
                  <a:cubicBezTo>
                    <a:pt x="84" y="6"/>
                    <a:pt x="83" y="7"/>
                    <a:pt x="83" y="7"/>
                  </a:cubicBezTo>
                  <a:cubicBezTo>
                    <a:pt x="84" y="9"/>
                    <a:pt x="86" y="11"/>
                    <a:pt x="88" y="11"/>
                  </a:cubicBezTo>
                  <a:cubicBezTo>
                    <a:pt x="116" y="24"/>
                    <a:pt x="120" y="54"/>
                    <a:pt x="108" y="78"/>
                  </a:cubicBezTo>
                  <a:cubicBezTo>
                    <a:pt x="103" y="91"/>
                    <a:pt x="93" y="99"/>
                    <a:pt x="82" y="106"/>
                  </a:cubicBezTo>
                  <a:cubicBezTo>
                    <a:pt x="78" y="109"/>
                    <a:pt x="74" y="112"/>
                    <a:pt x="71" y="116"/>
                  </a:cubicBezTo>
                  <a:cubicBezTo>
                    <a:pt x="67" y="121"/>
                    <a:pt x="66" y="126"/>
                    <a:pt x="70" y="131"/>
                  </a:cubicBezTo>
                  <a:cubicBezTo>
                    <a:pt x="71" y="130"/>
                    <a:pt x="71" y="130"/>
                    <a:pt x="72" y="130"/>
                  </a:cubicBezTo>
                  <a:cubicBezTo>
                    <a:pt x="75" y="128"/>
                    <a:pt x="78" y="127"/>
                    <a:pt x="81" y="126"/>
                  </a:cubicBezTo>
                  <a:cubicBezTo>
                    <a:pt x="82" y="129"/>
                    <a:pt x="84" y="133"/>
                    <a:pt x="83" y="134"/>
                  </a:cubicBezTo>
                  <a:cubicBezTo>
                    <a:pt x="81" y="137"/>
                    <a:pt x="77" y="139"/>
                    <a:pt x="74" y="139"/>
                  </a:cubicBezTo>
                  <a:cubicBezTo>
                    <a:pt x="66" y="138"/>
                    <a:pt x="62" y="128"/>
                    <a:pt x="66" y="120"/>
                  </a:cubicBezTo>
                  <a:cubicBezTo>
                    <a:pt x="67" y="117"/>
                    <a:pt x="68" y="115"/>
                    <a:pt x="70" y="112"/>
                  </a:cubicBezTo>
                  <a:cubicBezTo>
                    <a:pt x="62" y="112"/>
                    <a:pt x="54" y="113"/>
                    <a:pt x="47" y="112"/>
                  </a:cubicBezTo>
                  <a:cubicBezTo>
                    <a:pt x="25" y="108"/>
                    <a:pt x="10" y="87"/>
                    <a:pt x="15" y="66"/>
                  </a:cubicBezTo>
                  <a:cubicBezTo>
                    <a:pt x="16" y="61"/>
                    <a:pt x="20" y="55"/>
                    <a:pt x="23" y="51"/>
                  </a:cubicBezTo>
                  <a:cubicBezTo>
                    <a:pt x="27" y="47"/>
                    <a:pt x="27" y="45"/>
                    <a:pt x="25" y="41"/>
                  </a:cubicBezTo>
                  <a:cubicBezTo>
                    <a:pt x="27" y="44"/>
                    <a:pt x="30" y="45"/>
                    <a:pt x="34" y="43"/>
                  </a:cubicBezTo>
                  <a:cubicBezTo>
                    <a:pt x="45" y="39"/>
                    <a:pt x="55" y="40"/>
                    <a:pt x="63" y="48"/>
                  </a:cubicBezTo>
                  <a:cubicBezTo>
                    <a:pt x="62" y="48"/>
                    <a:pt x="60" y="48"/>
                    <a:pt x="59" y="47"/>
                  </a:cubicBezTo>
                  <a:cubicBezTo>
                    <a:pt x="48" y="40"/>
                    <a:pt x="37" y="43"/>
                    <a:pt x="28" y="51"/>
                  </a:cubicBezTo>
                  <a:cubicBezTo>
                    <a:pt x="19" y="58"/>
                    <a:pt x="16" y="71"/>
                    <a:pt x="19" y="82"/>
                  </a:cubicBezTo>
                  <a:cubicBezTo>
                    <a:pt x="25" y="99"/>
                    <a:pt x="41" y="110"/>
                    <a:pt x="59" y="108"/>
                  </a:cubicBezTo>
                  <a:cubicBezTo>
                    <a:pt x="90" y="106"/>
                    <a:pt x="114" y="74"/>
                    <a:pt x="109" y="44"/>
                  </a:cubicBezTo>
                  <a:cubicBezTo>
                    <a:pt x="107" y="31"/>
                    <a:pt x="97" y="18"/>
                    <a:pt x="87" y="16"/>
                  </a:cubicBezTo>
                  <a:cubicBezTo>
                    <a:pt x="85" y="31"/>
                    <a:pt x="80" y="40"/>
                    <a:pt x="69" y="46"/>
                  </a:cubicBezTo>
                  <a:cubicBezTo>
                    <a:pt x="77" y="39"/>
                    <a:pt x="83" y="31"/>
                    <a:pt x="84" y="21"/>
                  </a:cubicBezTo>
                  <a:cubicBezTo>
                    <a:pt x="84" y="18"/>
                    <a:pt x="82" y="13"/>
                    <a:pt x="80" y="13"/>
                  </a:cubicBezTo>
                  <a:cubicBezTo>
                    <a:pt x="72" y="12"/>
                    <a:pt x="63" y="12"/>
                    <a:pt x="55" y="11"/>
                  </a:cubicBezTo>
                  <a:cubicBezTo>
                    <a:pt x="55" y="18"/>
                    <a:pt x="54" y="23"/>
                    <a:pt x="54" y="27"/>
                  </a:cubicBezTo>
                  <a:cubicBezTo>
                    <a:pt x="53" y="27"/>
                    <a:pt x="52" y="27"/>
                    <a:pt x="51" y="27"/>
                  </a:cubicBezTo>
                  <a:cubicBezTo>
                    <a:pt x="52" y="26"/>
                    <a:pt x="52" y="26"/>
                    <a:pt x="52" y="25"/>
                  </a:cubicBezTo>
                  <a:cubicBezTo>
                    <a:pt x="55" y="15"/>
                    <a:pt x="52" y="12"/>
                    <a:pt x="43" y="14"/>
                  </a:cubicBezTo>
                  <a:cubicBezTo>
                    <a:pt x="39" y="15"/>
                    <a:pt x="36" y="16"/>
                    <a:pt x="33" y="17"/>
                  </a:cubicBezTo>
                  <a:cubicBezTo>
                    <a:pt x="24" y="19"/>
                    <a:pt x="21" y="24"/>
                    <a:pt x="23" y="32"/>
                  </a:cubicBezTo>
                  <a:cubicBezTo>
                    <a:pt x="23" y="35"/>
                    <a:pt x="24" y="38"/>
                    <a:pt x="25" y="41"/>
                  </a:cubicBezTo>
                  <a:cubicBezTo>
                    <a:pt x="19" y="35"/>
                    <a:pt x="20" y="27"/>
                    <a:pt x="22" y="21"/>
                  </a:cubicBezTo>
                  <a:cubicBezTo>
                    <a:pt x="14" y="20"/>
                    <a:pt x="7" y="19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9" name="Freeform 6"/>
            <p:cNvSpPr>
              <a:spLocks/>
            </p:cNvSpPr>
            <p:nvPr/>
          </p:nvSpPr>
          <p:spPr bwMode="auto">
            <a:xfrm>
              <a:off x="3905250" y="5511800"/>
              <a:ext cx="436562" cy="509588"/>
            </a:xfrm>
            <a:custGeom>
              <a:avLst/>
              <a:gdLst>
                <a:gd name="T0" fmla="*/ 91 w 116"/>
                <a:gd name="T1" fmla="*/ 38 h 134"/>
                <a:gd name="T2" fmla="*/ 93 w 116"/>
                <a:gd name="T3" fmla="*/ 41 h 134"/>
                <a:gd name="T4" fmla="*/ 77 w 116"/>
                <a:gd name="T5" fmla="*/ 103 h 134"/>
                <a:gd name="T6" fmla="*/ 50 w 116"/>
                <a:gd name="T7" fmla="*/ 107 h 134"/>
                <a:gd name="T8" fmla="*/ 53 w 116"/>
                <a:gd name="T9" fmla="*/ 112 h 134"/>
                <a:gd name="T10" fmla="*/ 50 w 116"/>
                <a:gd name="T11" fmla="*/ 129 h 134"/>
                <a:gd name="T12" fmla="*/ 37 w 116"/>
                <a:gd name="T13" fmla="*/ 129 h 134"/>
                <a:gd name="T14" fmla="*/ 37 w 116"/>
                <a:gd name="T15" fmla="*/ 120 h 134"/>
                <a:gd name="T16" fmla="*/ 48 w 116"/>
                <a:gd name="T17" fmla="*/ 124 h 134"/>
                <a:gd name="T18" fmla="*/ 43 w 116"/>
                <a:gd name="T19" fmla="*/ 104 h 134"/>
                <a:gd name="T20" fmla="*/ 23 w 116"/>
                <a:gd name="T21" fmla="*/ 89 h 134"/>
                <a:gd name="T22" fmla="*/ 5 w 116"/>
                <a:gd name="T23" fmla="*/ 51 h 134"/>
                <a:gd name="T24" fmla="*/ 31 w 116"/>
                <a:gd name="T25" fmla="*/ 5 h 134"/>
                <a:gd name="T26" fmla="*/ 58 w 116"/>
                <a:gd name="T27" fmla="*/ 2 h 134"/>
                <a:gd name="T28" fmla="*/ 88 w 116"/>
                <a:gd name="T29" fmla="*/ 8 h 134"/>
                <a:gd name="T30" fmla="*/ 88 w 116"/>
                <a:gd name="T31" fmla="*/ 5 h 134"/>
                <a:gd name="T32" fmla="*/ 103 w 116"/>
                <a:gd name="T33" fmla="*/ 11 h 134"/>
                <a:gd name="T34" fmla="*/ 103 w 116"/>
                <a:gd name="T35" fmla="*/ 11 h 134"/>
                <a:gd name="T36" fmla="*/ 97 w 116"/>
                <a:gd name="T37" fmla="*/ 13 h 134"/>
                <a:gd name="T38" fmla="*/ 91 w 116"/>
                <a:gd name="T39" fmla="*/ 38 h 134"/>
                <a:gd name="T40" fmla="*/ 96 w 116"/>
                <a:gd name="T41" fmla="*/ 19 h 134"/>
                <a:gd name="T42" fmla="*/ 90 w 116"/>
                <a:gd name="T43" fmla="*/ 11 h 134"/>
                <a:gd name="T44" fmla="*/ 54 w 116"/>
                <a:gd name="T45" fmla="*/ 4 h 134"/>
                <a:gd name="T46" fmla="*/ 39 w 116"/>
                <a:gd name="T47" fmla="*/ 28 h 134"/>
                <a:gd name="T48" fmla="*/ 30 w 116"/>
                <a:gd name="T49" fmla="*/ 9 h 134"/>
                <a:gd name="T50" fmla="*/ 12 w 116"/>
                <a:gd name="T51" fmla="*/ 29 h 134"/>
                <a:gd name="T52" fmla="*/ 62 w 116"/>
                <a:gd name="T53" fmla="*/ 101 h 134"/>
                <a:gd name="T54" fmla="*/ 100 w 116"/>
                <a:gd name="T55" fmla="*/ 71 h 134"/>
                <a:gd name="T56" fmla="*/ 85 w 116"/>
                <a:gd name="T57" fmla="*/ 40 h 134"/>
                <a:gd name="T58" fmla="*/ 57 w 116"/>
                <a:gd name="T59" fmla="*/ 42 h 134"/>
                <a:gd name="T60" fmla="*/ 53 w 116"/>
                <a:gd name="T61" fmla="*/ 41 h 134"/>
                <a:gd name="T62" fmla="*/ 58 w 116"/>
                <a:gd name="T63" fmla="*/ 39 h 134"/>
                <a:gd name="T64" fmla="*/ 84 w 116"/>
                <a:gd name="T65" fmla="*/ 36 h 134"/>
                <a:gd name="T66" fmla="*/ 91 w 116"/>
                <a:gd name="T67" fmla="*/ 38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16" h="134">
                  <a:moveTo>
                    <a:pt x="91" y="38"/>
                  </a:moveTo>
                  <a:cubicBezTo>
                    <a:pt x="92" y="39"/>
                    <a:pt x="92" y="40"/>
                    <a:pt x="93" y="41"/>
                  </a:cubicBezTo>
                  <a:cubicBezTo>
                    <a:pt x="116" y="61"/>
                    <a:pt x="103" y="95"/>
                    <a:pt x="77" y="103"/>
                  </a:cubicBezTo>
                  <a:cubicBezTo>
                    <a:pt x="69" y="106"/>
                    <a:pt x="59" y="106"/>
                    <a:pt x="50" y="107"/>
                  </a:cubicBezTo>
                  <a:cubicBezTo>
                    <a:pt x="50" y="108"/>
                    <a:pt x="52" y="110"/>
                    <a:pt x="53" y="112"/>
                  </a:cubicBezTo>
                  <a:cubicBezTo>
                    <a:pt x="55" y="119"/>
                    <a:pt x="55" y="124"/>
                    <a:pt x="50" y="129"/>
                  </a:cubicBezTo>
                  <a:cubicBezTo>
                    <a:pt x="46" y="133"/>
                    <a:pt x="39" y="134"/>
                    <a:pt x="37" y="129"/>
                  </a:cubicBezTo>
                  <a:cubicBezTo>
                    <a:pt x="35" y="127"/>
                    <a:pt x="36" y="121"/>
                    <a:pt x="37" y="120"/>
                  </a:cubicBezTo>
                  <a:cubicBezTo>
                    <a:pt x="42" y="116"/>
                    <a:pt x="45" y="120"/>
                    <a:pt x="48" y="124"/>
                  </a:cubicBezTo>
                  <a:cubicBezTo>
                    <a:pt x="52" y="116"/>
                    <a:pt x="51" y="111"/>
                    <a:pt x="43" y="104"/>
                  </a:cubicBezTo>
                  <a:cubicBezTo>
                    <a:pt x="37" y="99"/>
                    <a:pt x="30" y="94"/>
                    <a:pt x="23" y="89"/>
                  </a:cubicBezTo>
                  <a:cubicBezTo>
                    <a:pt x="11" y="79"/>
                    <a:pt x="6" y="65"/>
                    <a:pt x="5" y="51"/>
                  </a:cubicBezTo>
                  <a:cubicBezTo>
                    <a:pt x="2" y="29"/>
                    <a:pt x="12" y="14"/>
                    <a:pt x="31" y="5"/>
                  </a:cubicBezTo>
                  <a:cubicBezTo>
                    <a:pt x="40" y="0"/>
                    <a:pt x="49" y="1"/>
                    <a:pt x="58" y="2"/>
                  </a:cubicBezTo>
                  <a:cubicBezTo>
                    <a:pt x="68" y="3"/>
                    <a:pt x="78" y="6"/>
                    <a:pt x="88" y="8"/>
                  </a:cubicBezTo>
                  <a:cubicBezTo>
                    <a:pt x="88" y="7"/>
                    <a:pt x="88" y="5"/>
                    <a:pt x="88" y="5"/>
                  </a:cubicBezTo>
                  <a:cubicBezTo>
                    <a:pt x="93" y="7"/>
                    <a:pt x="98" y="9"/>
                    <a:pt x="103" y="11"/>
                  </a:cubicBezTo>
                  <a:cubicBezTo>
                    <a:pt x="103" y="11"/>
                    <a:pt x="103" y="11"/>
                    <a:pt x="103" y="11"/>
                  </a:cubicBezTo>
                  <a:cubicBezTo>
                    <a:pt x="101" y="12"/>
                    <a:pt x="99" y="12"/>
                    <a:pt x="97" y="13"/>
                  </a:cubicBezTo>
                  <a:cubicBezTo>
                    <a:pt x="99" y="22"/>
                    <a:pt x="99" y="31"/>
                    <a:pt x="91" y="38"/>
                  </a:cubicBezTo>
                  <a:cubicBezTo>
                    <a:pt x="93" y="32"/>
                    <a:pt x="95" y="26"/>
                    <a:pt x="96" y="19"/>
                  </a:cubicBezTo>
                  <a:cubicBezTo>
                    <a:pt x="96" y="17"/>
                    <a:pt x="93" y="11"/>
                    <a:pt x="90" y="11"/>
                  </a:cubicBezTo>
                  <a:cubicBezTo>
                    <a:pt x="78" y="8"/>
                    <a:pt x="66" y="5"/>
                    <a:pt x="54" y="4"/>
                  </a:cubicBezTo>
                  <a:cubicBezTo>
                    <a:pt x="32" y="3"/>
                    <a:pt x="30" y="8"/>
                    <a:pt x="39" y="28"/>
                  </a:cubicBezTo>
                  <a:cubicBezTo>
                    <a:pt x="36" y="22"/>
                    <a:pt x="33" y="15"/>
                    <a:pt x="30" y="9"/>
                  </a:cubicBezTo>
                  <a:cubicBezTo>
                    <a:pt x="22" y="13"/>
                    <a:pt x="15" y="20"/>
                    <a:pt x="12" y="29"/>
                  </a:cubicBezTo>
                  <a:cubicBezTo>
                    <a:pt x="0" y="61"/>
                    <a:pt x="28" y="101"/>
                    <a:pt x="62" y="101"/>
                  </a:cubicBezTo>
                  <a:cubicBezTo>
                    <a:pt x="81" y="102"/>
                    <a:pt x="96" y="89"/>
                    <a:pt x="100" y="71"/>
                  </a:cubicBezTo>
                  <a:cubicBezTo>
                    <a:pt x="103" y="59"/>
                    <a:pt x="97" y="48"/>
                    <a:pt x="85" y="40"/>
                  </a:cubicBezTo>
                  <a:cubicBezTo>
                    <a:pt x="77" y="34"/>
                    <a:pt x="67" y="35"/>
                    <a:pt x="57" y="42"/>
                  </a:cubicBezTo>
                  <a:cubicBezTo>
                    <a:pt x="56" y="43"/>
                    <a:pt x="54" y="42"/>
                    <a:pt x="53" y="41"/>
                  </a:cubicBezTo>
                  <a:cubicBezTo>
                    <a:pt x="54" y="40"/>
                    <a:pt x="56" y="40"/>
                    <a:pt x="58" y="39"/>
                  </a:cubicBezTo>
                  <a:cubicBezTo>
                    <a:pt x="66" y="33"/>
                    <a:pt x="75" y="32"/>
                    <a:pt x="84" y="36"/>
                  </a:cubicBezTo>
                  <a:cubicBezTo>
                    <a:pt x="87" y="37"/>
                    <a:pt x="89" y="37"/>
                    <a:pt x="91" y="3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0" name="Freeform 7"/>
            <p:cNvSpPr>
              <a:spLocks/>
            </p:cNvSpPr>
            <p:nvPr/>
          </p:nvSpPr>
          <p:spPr bwMode="auto">
            <a:xfrm>
              <a:off x="3051175" y="5659438"/>
              <a:ext cx="700087" cy="334963"/>
            </a:xfrm>
            <a:custGeom>
              <a:avLst/>
              <a:gdLst>
                <a:gd name="T0" fmla="*/ 19 w 186"/>
                <a:gd name="T1" fmla="*/ 80 h 88"/>
                <a:gd name="T2" fmla="*/ 3 w 186"/>
                <a:gd name="T3" fmla="*/ 59 h 88"/>
                <a:gd name="T4" fmla="*/ 3 w 186"/>
                <a:gd name="T5" fmla="*/ 59 h 88"/>
                <a:gd name="T6" fmla="*/ 25 w 186"/>
                <a:gd name="T7" fmla="*/ 13 h 88"/>
                <a:gd name="T8" fmla="*/ 91 w 186"/>
                <a:gd name="T9" fmla="*/ 3 h 88"/>
                <a:gd name="T10" fmla="*/ 141 w 186"/>
                <a:gd name="T11" fmla="*/ 8 h 88"/>
                <a:gd name="T12" fmla="*/ 186 w 186"/>
                <a:gd name="T13" fmla="*/ 7 h 88"/>
                <a:gd name="T14" fmla="*/ 144 w 186"/>
                <a:gd name="T15" fmla="*/ 11 h 88"/>
                <a:gd name="T16" fmla="*/ 65 w 186"/>
                <a:gd name="T17" fmla="*/ 7 h 88"/>
                <a:gd name="T18" fmla="*/ 24 w 186"/>
                <a:gd name="T19" fmla="*/ 20 h 88"/>
                <a:gd name="T20" fmla="*/ 8 w 186"/>
                <a:gd name="T21" fmla="*/ 60 h 88"/>
                <a:gd name="T22" fmla="*/ 40 w 186"/>
                <a:gd name="T23" fmla="*/ 78 h 88"/>
                <a:gd name="T24" fmla="*/ 56 w 186"/>
                <a:gd name="T25" fmla="*/ 44 h 88"/>
                <a:gd name="T26" fmla="*/ 60 w 186"/>
                <a:gd name="T27" fmla="*/ 24 h 88"/>
                <a:gd name="T28" fmla="*/ 69 w 186"/>
                <a:gd name="T29" fmla="*/ 20 h 88"/>
                <a:gd name="T30" fmla="*/ 74 w 186"/>
                <a:gd name="T31" fmla="*/ 25 h 88"/>
                <a:gd name="T32" fmla="*/ 69 w 186"/>
                <a:gd name="T33" fmla="*/ 29 h 88"/>
                <a:gd name="T34" fmla="*/ 65 w 186"/>
                <a:gd name="T35" fmla="*/ 21 h 88"/>
                <a:gd name="T36" fmla="*/ 59 w 186"/>
                <a:gd name="T37" fmla="*/ 31 h 88"/>
                <a:gd name="T38" fmla="*/ 59 w 186"/>
                <a:gd name="T39" fmla="*/ 42 h 88"/>
                <a:gd name="T40" fmla="*/ 22 w 186"/>
                <a:gd name="T41" fmla="*/ 81 h 88"/>
                <a:gd name="T42" fmla="*/ 20 w 186"/>
                <a:gd name="T43" fmla="*/ 81 h 88"/>
                <a:gd name="T44" fmla="*/ 19 w 186"/>
                <a:gd name="T45" fmla="*/ 8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86" h="88">
                  <a:moveTo>
                    <a:pt x="19" y="80"/>
                  </a:moveTo>
                  <a:cubicBezTo>
                    <a:pt x="13" y="73"/>
                    <a:pt x="8" y="66"/>
                    <a:pt x="3" y="59"/>
                  </a:cubicBezTo>
                  <a:cubicBezTo>
                    <a:pt x="3" y="59"/>
                    <a:pt x="3" y="59"/>
                    <a:pt x="3" y="59"/>
                  </a:cubicBezTo>
                  <a:cubicBezTo>
                    <a:pt x="0" y="40"/>
                    <a:pt x="8" y="23"/>
                    <a:pt x="25" y="13"/>
                  </a:cubicBezTo>
                  <a:cubicBezTo>
                    <a:pt x="45" y="0"/>
                    <a:pt x="68" y="1"/>
                    <a:pt x="91" y="3"/>
                  </a:cubicBezTo>
                  <a:cubicBezTo>
                    <a:pt x="108" y="4"/>
                    <a:pt x="124" y="7"/>
                    <a:pt x="141" y="8"/>
                  </a:cubicBezTo>
                  <a:cubicBezTo>
                    <a:pt x="157" y="9"/>
                    <a:pt x="173" y="7"/>
                    <a:pt x="186" y="7"/>
                  </a:cubicBezTo>
                  <a:cubicBezTo>
                    <a:pt x="174" y="11"/>
                    <a:pt x="159" y="12"/>
                    <a:pt x="144" y="11"/>
                  </a:cubicBezTo>
                  <a:cubicBezTo>
                    <a:pt x="118" y="10"/>
                    <a:pt x="92" y="7"/>
                    <a:pt x="65" y="7"/>
                  </a:cubicBezTo>
                  <a:cubicBezTo>
                    <a:pt x="50" y="6"/>
                    <a:pt x="36" y="11"/>
                    <a:pt x="24" y="20"/>
                  </a:cubicBezTo>
                  <a:cubicBezTo>
                    <a:pt x="10" y="30"/>
                    <a:pt x="4" y="46"/>
                    <a:pt x="8" y="60"/>
                  </a:cubicBezTo>
                  <a:cubicBezTo>
                    <a:pt x="13" y="75"/>
                    <a:pt x="26" y="82"/>
                    <a:pt x="40" y="78"/>
                  </a:cubicBezTo>
                  <a:cubicBezTo>
                    <a:pt x="54" y="74"/>
                    <a:pt x="61" y="59"/>
                    <a:pt x="56" y="44"/>
                  </a:cubicBezTo>
                  <a:cubicBezTo>
                    <a:pt x="55" y="38"/>
                    <a:pt x="56" y="30"/>
                    <a:pt x="60" y="24"/>
                  </a:cubicBezTo>
                  <a:cubicBezTo>
                    <a:pt x="62" y="22"/>
                    <a:pt x="66" y="20"/>
                    <a:pt x="69" y="20"/>
                  </a:cubicBezTo>
                  <a:cubicBezTo>
                    <a:pt x="71" y="20"/>
                    <a:pt x="72" y="23"/>
                    <a:pt x="74" y="25"/>
                  </a:cubicBezTo>
                  <a:cubicBezTo>
                    <a:pt x="72" y="27"/>
                    <a:pt x="71" y="28"/>
                    <a:pt x="69" y="29"/>
                  </a:cubicBezTo>
                  <a:cubicBezTo>
                    <a:pt x="68" y="27"/>
                    <a:pt x="67" y="25"/>
                    <a:pt x="65" y="21"/>
                  </a:cubicBezTo>
                  <a:cubicBezTo>
                    <a:pt x="63" y="24"/>
                    <a:pt x="60" y="28"/>
                    <a:pt x="59" y="31"/>
                  </a:cubicBezTo>
                  <a:cubicBezTo>
                    <a:pt x="58" y="34"/>
                    <a:pt x="59" y="38"/>
                    <a:pt x="59" y="42"/>
                  </a:cubicBezTo>
                  <a:cubicBezTo>
                    <a:pt x="65" y="65"/>
                    <a:pt x="52" y="88"/>
                    <a:pt x="22" y="81"/>
                  </a:cubicBezTo>
                  <a:cubicBezTo>
                    <a:pt x="22" y="81"/>
                    <a:pt x="21" y="81"/>
                    <a:pt x="20" y="81"/>
                  </a:cubicBezTo>
                  <a:cubicBezTo>
                    <a:pt x="20" y="81"/>
                    <a:pt x="19" y="80"/>
                    <a:pt x="19" y="8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1" name="Freeform 8"/>
            <p:cNvSpPr>
              <a:spLocks/>
            </p:cNvSpPr>
            <p:nvPr/>
          </p:nvSpPr>
          <p:spPr bwMode="auto">
            <a:xfrm>
              <a:off x="5116513" y="5667375"/>
              <a:ext cx="474662" cy="307975"/>
            </a:xfrm>
            <a:custGeom>
              <a:avLst/>
              <a:gdLst>
                <a:gd name="T0" fmla="*/ 106 w 126"/>
                <a:gd name="T1" fmla="*/ 79 h 81"/>
                <a:gd name="T2" fmla="*/ 91 w 126"/>
                <a:gd name="T3" fmla="*/ 80 h 81"/>
                <a:gd name="T4" fmla="*/ 67 w 126"/>
                <a:gd name="T5" fmla="*/ 42 h 81"/>
                <a:gd name="T6" fmla="*/ 67 w 126"/>
                <a:gd name="T7" fmla="*/ 30 h 81"/>
                <a:gd name="T8" fmla="*/ 62 w 126"/>
                <a:gd name="T9" fmla="*/ 20 h 81"/>
                <a:gd name="T10" fmla="*/ 56 w 126"/>
                <a:gd name="T11" fmla="*/ 27 h 81"/>
                <a:gd name="T12" fmla="*/ 53 w 126"/>
                <a:gd name="T13" fmla="*/ 22 h 81"/>
                <a:gd name="T14" fmla="*/ 60 w 126"/>
                <a:gd name="T15" fmla="*/ 18 h 81"/>
                <a:gd name="T16" fmla="*/ 70 w 126"/>
                <a:gd name="T17" fmla="*/ 29 h 81"/>
                <a:gd name="T18" fmla="*/ 70 w 126"/>
                <a:gd name="T19" fmla="*/ 38 h 81"/>
                <a:gd name="T20" fmla="*/ 73 w 126"/>
                <a:gd name="T21" fmla="*/ 33 h 81"/>
                <a:gd name="T22" fmla="*/ 74 w 126"/>
                <a:gd name="T23" fmla="*/ 34 h 81"/>
                <a:gd name="T24" fmla="*/ 69 w 126"/>
                <a:gd name="T25" fmla="*/ 48 h 81"/>
                <a:gd name="T26" fmla="*/ 93 w 126"/>
                <a:gd name="T27" fmla="*/ 77 h 81"/>
                <a:gd name="T28" fmla="*/ 120 w 126"/>
                <a:gd name="T29" fmla="*/ 52 h 81"/>
                <a:gd name="T30" fmla="*/ 90 w 126"/>
                <a:gd name="T31" fmla="*/ 10 h 81"/>
                <a:gd name="T32" fmla="*/ 31 w 126"/>
                <a:gd name="T33" fmla="*/ 5 h 81"/>
                <a:gd name="T34" fmla="*/ 9 w 126"/>
                <a:gd name="T35" fmla="*/ 7 h 81"/>
                <a:gd name="T36" fmla="*/ 0 w 126"/>
                <a:gd name="T37" fmla="*/ 6 h 81"/>
                <a:gd name="T38" fmla="*/ 0 w 126"/>
                <a:gd name="T39" fmla="*/ 6 h 81"/>
                <a:gd name="T40" fmla="*/ 61 w 126"/>
                <a:gd name="T41" fmla="*/ 0 h 81"/>
                <a:gd name="T42" fmla="*/ 96 w 126"/>
                <a:gd name="T43" fmla="*/ 8 h 81"/>
                <a:gd name="T44" fmla="*/ 124 w 126"/>
                <a:gd name="T45" fmla="*/ 51 h 81"/>
                <a:gd name="T46" fmla="*/ 115 w 126"/>
                <a:gd name="T47" fmla="*/ 72 h 81"/>
                <a:gd name="T48" fmla="*/ 111 w 126"/>
                <a:gd name="T49" fmla="*/ 78 h 81"/>
                <a:gd name="T50" fmla="*/ 106 w 126"/>
                <a:gd name="T51" fmla="*/ 79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26" h="81">
                  <a:moveTo>
                    <a:pt x="106" y="79"/>
                  </a:moveTo>
                  <a:cubicBezTo>
                    <a:pt x="101" y="80"/>
                    <a:pt x="96" y="81"/>
                    <a:pt x="91" y="80"/>
                  </a:cubicBezTo>
                  <a:cubicBezTo>
                    <a:pt x="70" y="77"/>
                    <a:pt x="64" y="60"/>
                    <a:pt x="67" y="42"/>
                  </a:cubicBezTo>
                  <a:cubicBezTo>
                    <a:pt x="67" y="38"/>
                    <a:pt x="68" y="34"/>
                    <a:pt x="67" y="30"/>
                  </a:cubicBezTo>
                  <a:cubicBezTo>
                    <a:pt x="67" y="26"/>
                    <a:pt x="64" y="23"/>
                    <a:pt x="62" y="20"/>
                  </a:cubicBezTo>
                  <a:cubicBezTo>
                    <a:pt x="59" y="23"/>
                    <a:pt x="58" y="25"/>
                    <a:pt x="56" y="27"/>
                  </a:cubicBezTo>
                  <a:cubicBezTo>
                    <a:pt x="55" y="26"/>
                    <a:pt x="54" y="24"/>
                    <a:pt x="53" y="22"/>
                  </a:cubicBezTo>
                  <a:cubicBezTo>
                    <a:pt x="55" y="21"/>
                    <a:pt x="58" y="18"/>
                    <a:pt x="60" y="18"/>
                  </a:cubicBezTo>
                  <a:cubicBezTo>
                    <a:pt x="66" y="19"/>
                    <a:pt x="69" y="23"/>
                    <a:pt x="70" y="29"/>
                  </a:cubicBezTo>
                  <a:cubicBezTo>
                    <a:pt x="70" y="32"/>
                    <a:pt x="69" y="35"/>
                    <a:pt x="70" y="38"/>
                  </a:cubicBezTo>
                  <a:cubicBezTo>
                    <a:pt x="71" y="37"/>
                    <a:pt x="72" y="35"/>
                    <a:pt x="73" y="33"/>
                  </a:cubicBezTo>
                  <a:cubicBezTo>
                    <a:pt x="73" y="33"/>
                    <a:pt x="74" y="34"/>
                    <a:pt x="74" y="34"/>
                  </a:cubicBezTo>
                  <a:cubicBezTo>
                    <a:pt x="72" y="39"/>
                    <a:pt x="70" y="43"/>
                    <a:pt x="69" y="48"/>
                  </a:cubicBezTo>
                  <a:cubicBezTo>
                    <a:pt x="67" y="64"/>
                    <a:pt x="77" y="76"/>
                    <a:pt x="93" y="77"/>
                  </a:cubicBezTo>
                  <a:cubicBezTo>
                    <a:pt x="107" y="78"/>
                    <a:pt x="118" y="67"/>
                    <a:pt x="120" y="52"/>
                  </a:cubicBezTo>
                  <a:cubicBezTo>
                    <a:pt x="121" y="35"/>
                    <a:pt x="110" y="18"/>
                    <a:pt x="90" y="10"/>
                  </a:cubicBezTo>
                  <a:cubicBezTo>
                    <a:pt x="71" y="2"/>
                    <a:pt x="51" y="4"/>
                    <a:pt x="31" y="5"/>
                  </a:cubicBezTo>
                  <a:cubicBezTo>
                    <a:pt x="24" y="6"/>
                    <a:pt x="16" y="7"/>
                    <a:pt x="9" y="7"/>
                  </a:cubicBezTo>
                  <a:cubicBezTo>
                    <a:pt x="6" y="7"/>
                    <a:pt x="3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21" y="4"/>
                    <a:pt x="41" y="1"/>
                    <a:pt x="61" y="0"/>
                  </a:cubicBezTo>
                  <a:cubicBezTo>
                    <a:pt x="73" y="0"/>
                    <a:pt x="85" y="3"/>
                    <a:pt x="96" y="8"/>
                  </a:cubicBezTo>
                  <a:cubicBezTo>
                    <a:pt x="115" y="15"/>
                    <a:pt x="126" y="32"/>
                    <a:pt x="124" y="51"/>
                  </a:cubicBezTo>
                  <a:cubicBezTo>
                    <a:pt x="123" y="58"/>
                    <a:pt x="118" y="65"/>
                    <a:pt x="115" y="72"/>
                  </a:cubicBezTo>
                  <a:cubicBezTo>
                    <a:pt x="114" y="74"/>
                    <a:pt x="112" y="76"/>
                    <a:pt x="111" y="78"/>
                  </a:cubicBezTo>
                  <a:cubicBezTo>
                    <a:pt x="110" y="78"/>
                    <a:pt x="108" y="79"/>
                    <a:pt x="106" y="7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2" name="Freeform 9"/>
            <p:cNvSpPr>
              <a:spLocks/>
            </p:cNvSpPr>
            <p:nvPr/>
          </p:nvSpPr>
          <p:spPr bwMode="auto">
            <a:xfrm>
              <a:off x="4608513" y="5443538"/>
              <a:ext cx="249237" cy="106363"/>
            </a:xfrm>
            <a:custGeom>
              <a:avLst/>
              <a:gdLst>
                <a:gd name="T0" fmla="*/ 0 w 66"/>
                <a:gd name="T1" fmla="*/ 11 h 28"/>
                <a:gd name="T2" fmla="*/ 30 w 66"/>
                <a:gd name="T3" fmla="*/ 0 h 28"/>
                <a:gd name="T4" fmla="*/ 27 w 66"/>
                <a:gd name="T5" fmla="*/ 5 h 28"/>
                <a:gd name="T6" fmla="*/ 39 w 66"/>
                <a:gd name="T7" fmla="*/ 5 h 28"/>
                <a:gd name="T8" fmla="*/ 50 w 66"/>
                <a:gd name="T9" fmla="*/ 11 h 28"/>
                <a:gd name="T10" fmla="*/ 38 w 66"/>
                <a:gd name="T11" fmla="*/ 12 h 28"/>
                <a:gd name="T12" fmla="*/ 66 w 66"/>
                <a:gd name="T13" fmla="*/ 28 h 28"/>
                <a:gd name="T14" fmla="*/ 43 w 66"/>
                <a:gd name="T15" fmla="*/ 27 h 28"/>
                <a:gd name="T16" fmla="*/ 25 w 66"/>
                <a:gd name="T17" fmla="*/ 23 h 28"/>
                <a:gd name="T18" fmla="*/ 0 w 66"/>
                <a:gd name="T19" fmla="*/ 1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6" h="28">
                  <a:moveTo>
                    <a:pt x="0" y="11"/>
                  </a:moveTo>
                  <a:cubicBezTo>
                    <a:pt x="13" y="0"/>
                    <a:pt x="13" y="0"/>
                    <a:pt x="30" y="0"/>
                  </a:cubicBezTo>
                  <a:cubicBezTo>
                    <a:pt x="29" y="1"/>
                    <a:pt x="28" y="3"/>
                    <a:pt x="27" y="5"/>
                  </a:cubicBezTo>
                  <a:cubicBezTo>
                    <a:pt x="31" y="5"/>
                    <a:pt x="35" y="4"/>
                    <a:pt x="39" y="5"/>
                  </a:cubicBezTo>
                  <a:cubicBezTo>
                    <a:pt x="43" y="6"/>
                    <a:pt x="46" y="8"/>
                    <a:pt x="50" y="11"/>
                  </a:cubicBezTo>
                  <a:cubicBezTo>
                    <a:pt x="46" y="11"/>
                    <a:pt x="42" y="12"/>
                    <a:pt x="38" y="12"/>
                  </a:cubicBezTo>
                  <a:cubicBezTo>
                    <a:pt x="50" y="12"/>
                    <a:pt x="61" y="16"/>
                    <a:pt x="66" y="28"/>
                  </a:cubicBezTo>
                  <a:cubicBezTo>
                    <a:pt x="58" y="28"/>
                    <a:pt x="51" y="28"/>
                    <a:pt x="43" y="27"/>
                  </a:cubicBezTo>
                  <a:cubicBezTo>
                    <a:pt x="37" y="27"/>
                    <a:pt x="31" y="25"/>
                    <a:pt x="25" y="23"/>
                  </a:cubicBezTo>
                  <a:cubicBezTo>
                    <a:pt x="17" y="19"/>
                    <a:pt x="9" y="15"/>
                    <a:pt x="0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3" name="Freeform 10"/>
            <p:cNvSpPr>
              <a:spLocks/>
            </p:cNvSpPr>
            <p:nvPr/>
          </p:nvSpPr>
          <p:spPr bwMode="auto">
            <a:xfrm>
              <a:off x="3787775" y="5427663"/>
              <a:ext cx="244475" cy="122238"/>
            </a:xfrm>
            <a:custGeom>
              <a:avLst/>
              <a:gdLst>
                <a:gd name="T0" fmla="*/ 39 w 65"/>
                <a:gd name="T1" fmla="*/ 9 h 32"/>
                <a:gd name="T2" fmla="*/ 36 w 65"/>
                <a:gd name="T3" fmla="*/ 4 h 32"/>
                <a:gd name="T4" fmla="*/ 65 w 65"/>
                <a:gd name="T5" fmla="*/ 15 h 32"/>
                <a:gd name="T6" fmla="*/ 39 w 65"/>
                <a:gd name="T7" fmla="*/ 28 h 32"/>
                <a:gd name="T8" fmla="*/ 22 w 65"/>
                <a:gd name="T9" fmla="*/ 31 h 32"/>
                <a:gd name="T10" fmla="*/ 0 w 65"/>
                <a:gd name="T11" fmla="*/ 32 h 32"/>
                <a:gd name="T12" fmla="*/ 27 w 65"/>
                <a:gd name="T13" fmla="*/ 16 h 32"/>
                <a:gd name="T14" fmla="*/ 15 w 65"/>
                <a:gd name="T15" fmla="*/ 15 h 32"/>
                <a:gd name="T16" fmla="*/ 39 w 65"/>
                <a:gd name="T17" fmla="*/ 9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5" h="32">
                  <a:moveTo>
                    <a:pt x="39" y="9"/>
                  </a:moveTo>
                  <a:cubicBezTo>
                    <a:pt x="38" y="7"/>
                    <a:pt x="37" y="6"/>
                    <a:pt x="36" y="4"/>
                  </a:cubicBezTo>
                  <a:cubicBezTo>
                    <a:pt x="49" y="0"/>
                    <a:pt x="58" y="7"/>
                    <a:pt x="65" y="15"/>
                  </a:cubicBezTo>
                  <a:cubicBezTo>
                    <a:pt x="57" y="19"/>
                    <a:pt x="48" y="24"/>
                    <a:pt x="39" y="28"/>
                  </a:cubicBezTo>
                  <a:cubicBezTo>
                    <a:pt x="34" y="30"/>
                    <a:pt x="28" y="31"/>
                    <a:pt x="22" y="31"/>
                  </a:cubicBezTo>
                  <a:cubicBezTo>
                    <a:pt x="15" y="32"/>
                    <a:pt x="7" y="32"/>
                    <a:pt x="0" y="32"/>
                  </a:cubicBezTo>
                  <a:cubicBezTo>
                    <a:pt x="5" y="21"/>
                    <a:pt x="15" y="16"/>
                    <a:pt x="27" y="16"/>
                  </a:cubicBezTo>
                  <a:cubicBezTo>
                    <a:pt x="23" y="16"/>
                    <a:pt x="20" y="15"/>
                    <a:pt x="15" y="15"/>
                  </a:cubicBezTo>
                  <a:cubicBezTo>
                    <a:pt x="22" y="8"/>
                    <a:pt x="30" y="7"/>
                    <a:pt x="39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4" name="Freeform 11"/>
            <p:cNvSpPr>
              <a:spLocks/>
            </p:cNvSpPr>
            <p:nvPr/>
          </p:nvSpPr>
          <p:spPr bwMode="auto">
            <a:xfrm>
              <a:off x="4767263" y="5667375"/>
              <a:ext cx="176212" cy="280988"/>
            </a:xfrm>
            <a:custGeom>
              <a:avLst/>
              <a:gdLst>
                <a:gd name="T0" fmla="*/ 24 w 47"/>
                <a:gd name="T1" fmla="*/ 59 h 74"/>
                <a:gd name="T2" fmla="*/ 20 w 47"/>
                <a:gd name="T3" fmla="*/ 70 h 74"/>
                <a:gd name="T4" fmla="*/ 17 w 47"/>
                <a:gd name="T5" fmla="*/ 52 h 74"/>
                <a:gd name="T6" fmla="*/ 27 w 47"/>
                <a:gd name="T7" fmla="*/ 42 h 74"/>
                <a:gd name="T8" fmla="*/ 31 w 47"/>
                <a:gd name="T9" fmla="*/ 31 h 74"/>
                <a:gd name="T10" fmla="*/ 25 w 47"/>
                <a:gd name="T11" fmla="*/ 27 h 74"/>
                <a:gd name="T12" fmla="*/ 16 w 47"/>
                <a:gd name="T13" fmla="*/ 35 h 74"/>
                <a:gd name="T14" fmla="*/ 17 w 47"/>
                <a:gd name="T15" fmla="*/ 24 h 74"/>
                <a:gd name="T16" fmla="*/ 15 w 47"/>
                <a:gd name="T17" fmla="*/ 12 h 74"/>
                <a:gd name="T18" fmla="*/ 0 w 47"/>
                <a:gd name="T19" fmla="*/ 0 h 74"/>
                <a:gd name="T20" fmla="*/ 24 w 47"/>
                <a:gd name="T21" fmla="*/ 12 h 74"/>
                <a:gd name="T22" fmla="*/ 36 w 47"/>
                <a:gd name="T23" fmla="*/ 34 h 74"/>
                <a:gd name="T24" fmla="*/ 35 w 47"/>
                <a:gd name="T25" fmla="*/ 41 h 74"/>
                <a:gd name="T26" fmla="*/ 37 w 47"/>
                <a:gd name="T27" fmla="*/ 44 h 74"/>
                <a:gd name="T28" fmla="*/ 47 w 47"/>
                <a:gd name="T29" fmla="*/ 69 h 74"/>
                <a:gd name="T30" fmla="*/ 24 w 47"/>
                <a:gd name="T31" fmla="*/ 59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7" h="74">
                  <a:moveTo>
                    <a:pt x="24" y="59"/>
                  </a:moveTo>
                  <a:cubicBezTo>
                    <a:pt x="23" y="62"/>
                    <a:pt x="22" y="66"/>
                    <a:pt x="20" y="70"/>
                  </a:cubicBezTo>
                  <a:cubicBezTo>
                    <a:pt x="14" y="66"/>
                    <a:pt x="13" y="59"/>
                    <a:pt x="17" y="52"/>
                  </a:cubicBezTo>
                  <a:cubicBezTo>
                    <a:pt x="20" y="48"/>
                    <a:pt x="24" y="46"/>
                    <a:pt x="27" y="42"/>
                  </a:cubicBezTo>
                  <a:cubicBezTo>
                    <a:pt x="29" y="39"/>
                    <a:pt x="31" y="35"/>
                    <a:pt x="31" y="31"/>
                  </a:cubicBezTo>
                  <a:cubicBezTo>
                    <a:pt x="32" y="30"/>
                    <a:pt x="27" y="27"/>
                    <a:pt x="25" y="27"/>
                  </a:cubicBezTo>
                  <a:cubicBezTo>
                    <a:pt x="22" y="29"/>
                    <a:pt x="19" y="32"/>
                    <a:pt x="16" y="35"/>
                  </a:cubicBezTo>
                  <a:cubicBezTo>
                    <a:pt x="14" y="32"/>
                    <a:pt x="14" y="28"/>
                    <a:pt x="17" y="24"/>
                  </a:cubicBezTo>
                  <a:cubicBezTo>
                    <a:pt x="23" y="17"/>
                    <a:pt x="23" y="16"/>
                    <a:pt x="15" y="12"/>
                  </a:cubicBezTo>
                  <a:cubicBezTo>
                    <a:pt x="10" y="9"/>
                    <a:pt x="5" y="5"/>
                    <a:pt x="0" y="0"/>
                  </a:cubicBezTo>
                  <a:cubicBezTo>
                    <a:pt x="8" y="4"/>
                    <a:pt x="16" y="8"/>
                    <a:pt x="24" y="12"/>
                  </a:cubicBezTo>
                  <a:cubicBezTo>
                    <a:pt x="34" y="16"/>
                    <a:pt x="36" y="24"/>
                    <a:pt x="36" y="34"/>
                  </a:cubicBezTo>
                  <a:cubicBezTo>
                    <a:pt x="36" y="36"/>
                    <a:pt x="35" y="39"/>
                    <a:pt x="35" y="41"/>
                  </a:cubicBezTo>
                  <a:cubicBezTo>
                    <a:pt x="35" y="42"/>
                    <a:pt x="37" y="44"/>
                    <a:pt x="37" y="44"/>
                  </a:cubicBezTo>
                  <a:cubicBezTo>
                    <a:pt x="33" y="57"/>
                    <a:pt x="35" y="63"/>
                    <a:pt x="47" y="69"/>
                  </a:cubicBezTo>
                  <a:cubicBezTo>
                    <a:pt x="35" y="74"/>
                    <a:pt x="28" y="71"/>
                    <a:pt x="24" y="5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5" name="Freeform 12"/>
            <p:cNvSpPr>
              <a:spLocks/>
            </p:cNvSpPr>
            <p:nvPr/>
          </p:nvSpPr>
          <p:spPr bwMode="auto">
            <a:xfrm>
              <a:off x="3705225" y="5664200"/>
              <a:ext cx="173037" cy="284163"/>
            </a:xfrm>
            <a:custGeom>
              <a:avLst/>
              <a:gdLst>
                <a:gd name="T0" fmla="*/ 26 w 46"/>
                <a:gd name="T1" fmla="*/ 70 h 75"/>
                <a:gd name="T2" fmla="*/ 20 w 46"/>
                <a:gd name="T3" fmla="*/ 58 h 75"/>
                <a:gd name="T4" fmla="*/ 0 w 46"/>
                <a:gd name="T5" fmla="*/ 71 h 75"/>
                <a:gd name="T6" fmla="*/ 9 w 46"/>
                <a:gd name="T7" fmla="*/ 61 h 75"/>
                <a:gd name="T8" fmla="*/ 9 w 46"/>
                <a:gd name="T9" fmla="*/ 46 h 75"/>
                <a:gd name="T10" fmla="*/ 11 w 46"/>
                <a:gd name="T11" fmla="*/ 25 h 75"/>
                <a:gd name="T12" fmla="*/ 23 w 46"/>
                <a:gd name="T13" fmla="*/ 12 h 75"/>
                <a:gd name="T14" fmla="*/ 35 w 46"/>
                <a:gd name="T15" fmla="*/ 7 h 75"/>
                <a:gd name="T16" fmla="*/ 44 w 46"/>
                <a:gd name="T17" fmla="*/ 0 h 75"/>
                <a:gd name="T18" fmla="*/ 46 w 46"/>
                <a:gd name="T19" fmla="*/ 2 h 75"/>
                <a:gd name="T20" fmla="*/ 31 w 46"/>
                <a:gd name="T21" fmla="*/ 13 h 75"/>
                <a:gd name="T22" fmla="*/ 28 w 46"/>
                <a:gd name="T23" fmla="*/ 25 h 75"/>
                <a:gd name="T24" fmla="*/ 27 w 46"/>
                <a:gd name="T25" fmla="*/ 37 h 75"/>
                <a:gd name="T26" fmla="*/ 27 w 46"/>
                <a:gd name="T27" fmla="*/ 33 h 75"/>
                <a:gd name="T28" fmla="*/ 21 w 46"/>
                <a:gd name="T29" fmla="*/ 28 h 75"/>
                <a:gd name="T30" fmla="*/ 14 w 46"/>
                <a:gd name="T31" fmla="*/ 32 h 75"/>
                <a:gd name="T32" fmla="*/ 15 w 46"/>
                <a:gd name="T33" fmla="*/ 39 h 75"/>
                <a:gd name="T34" fmla="*/ 24 w 46"/>
                <a:gd name="T35" fmla="*/ 48 h 75"/>
                <a:gd name="T36" fmla="*/ 26 w 46"/>
                <a:gd name="T37" fmla="*/ 7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6" h="75">
                  <a:moveTo>
                    <a:pt x="26" y="70"/>
                  </a:moveTo>
                  <a:cubicBezTo>
                    <a:pt x="24" y="67"/>
                    <a:pt x="22" y="63"/>
                    <a:pt x="20" y="58"/>
                  </a:cubicBezTo>
                  <a:cubicBezTo>
                    <a:pt x="18" y="71"/>
                    <a:pt x="11" y="75"/>
                    <a:pt x="0" y="71"/>
                  </a:cubicBezTo>
                  <a:cubicBezTo>
                    <a:pt x="3" y="68"/>
                    <a:pt x="8" y="65"/>
                    <a:pt x="9" y="61"/>
                  </a:cubicBezTo>
                  <a:cubicBezTo>
                    <a:pt x="11" y="56"/>
                    <a:pt x="9" y="51"/>
                    <a:pt x="9" y="46"/>
                  </a:cubicBezTo>
                  <a:cubicBezTo>
                    <a:pt x="10" y="39"/>
                    <a:pt x="9" y="31"/>
                    <a:pt x="11" y="25"/>
                  </a:cubicBezTo>
                  <a:cubicBezTo>
                    <a:pt x="13" y="20"/>
                    <a:pt x="18" y="15"/>
                    <a:pt x="23" y="12"/>
                  </a:cubicBezTo>
                  <a:cubicBezTo>
                    <a:pt x="26" y="9"/>
                    <a:pt x="31" y="9"/>
                    <a:pt x="35" y="7"/>
                  </a:cubicBezTo>
                  <a:cubicBezTo>
                    <a:pt x="38" y="5"/>
                    <a:pt x="41" y="2"/>
                    <a:pt x="44" y="0"/>
                  </a:cubicBezTo>
                  <a:cubicBezTo>
                    <a:pt x="45" y="1"/>
                    <a:pt x="45" y="1"/>
                    <a:pt x="46" y="2"/>
                  </a:cubicBezTo>
                  <a:cubicBezTo>
                    <a:pt x="41" y="5"/>
                    <a:pt x="36" y="10"/>
                    <a:pt x="31" y="13"/>
                  </a:cubicBezTo>
                  <a:cubicBezTo>
                    <a:pt x="23" y="17"/>
                    <a:pt x="22" y="18"/>
                    <a:pt x="28" y="25"/>
                  </a:cubicBezTo>
                  <a:cubicBezTo>
                    <a:pt x="32" y="29"/>
                    <a:pt x="32" y="33"/>
                    <a:pt x="27" y="37"/>
                  </a:cubicBezTo>
                  <a:cubicBezTo>
                    <a:pt x="27" y="36"/>
                    <a:pt x="27" y="34"/>
                    <a:pt x="27" y="33"/>
                  </a:cubicBezTo>
                  <a:cubicBezTo>
                    <a:pt x="25" y="31"/>
                    <a:pt x="23" y="29"/>
                    <a:pt x="21" y="28"/>
                  </a:cubicBezTo>
                  <a:cubicBezTo>
                    <a:pt x="19" y="28"/>
                    <a:pt x="15" y="30"/>
                    <a:pt x="14" y="32"/>
                  </a:cubicBezTo>
                  <a:cubicBezTo>
                    <a:pt x="13" y="34"/>
                    <a:pt x="14" y="38"/>
                    <a:pt x="15" y="39"/>
                  </a:cubicBezTo>
                  <a:cubicBezTo>
                    <a:pt x="18" y="43"/>
                    <a:pt x="21" y="45"/>
                    <a:pt x="24" y="48"/>
                  </a:cubicBezTo>
                  <a:cubicBezTo>
                    <a:pt x="33" y="56"/>
                    <a:pt x="33" y="64"/>
                    <a:pt x="26" y="7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6" name="Freeform 13"/>
            <p:cNvSpPr>
              <a:spLocks/>
            </p:cNvSpPr>
            <p:nvPr/>
          </p:nvSpPr>
          <p:spPr bwMode="auto">
            <a:xfrm>
              <a:off x="3498850" y="5465763"/>
              <a:ext cx="425450" cy="198438"/>
            </a:xfrm>
            <a:custGeom>
              <a:avLst/>
              <a:gdLst>
                <a:gd name="T0" fmla="*/ 12 w 113"/>
                <a:gd name="T1" fmla="*/ 34 h 52"/>
                <a:gd name="T2" fmla="*/ 5 w 113"/>
                <a:gd name="T3" fmla="*/ 40 h 52"/>
                <a:gd name="T4" fmla="*/ 0 w 113"/>
                <a:gd name="T5" fmla="*/ 36 h 52"/>
                <a:gd name="T6" fmla="*/ 7 w 113"/>
                <a:gd name="T7" fmla="*/ 28 h 52"/>
                <a:gd name="T8" fmla="*/ 23 w 113"/>
                <a:gd name="T9" fmla="*/ 30 h 52"/>
                <a:gd name="T10" fmla="*/ 21 w 113"/>
                <a:gd name="T11" fmla="*/ 19 h 52"/>
                <a:gd name="T12" fmla="*/ 34 w 113"/>
                <a:gd name="T13" fmla="*/ 2 h 52"/>
                <a:gd name="T14" fmla="*/ 45 w 113"/>
                <a:gd name="T15" fmla="*/ 5 h 52"/>
                <a:gd name="T16" fmla="*/ 42 w 113"/>
                <a:gd name="T17" fmla="*/ 13 h 52"/>
                <a:gd name="T18" fmla="*/ 36 w 113"/>
                <a:gd name="T19" fmla="*/ 16 h 52"/>
                <a:gd name="T20" fmla="*/ 36 w 113"/>
                <a:gd name="T21" fmla="*/ 5 h 52"/>
                <a:gd name="T22" fmla="*/ 25 w 113"/>
                <a:gd name="T23" fmla="*/ 24 h 52"/>
                <a:gd name="T24" fmla="*/ 58 w 113"/>
                <a:gd name="T25" fmla="*/ 45 h 52"/>
                <a:gd name="T26" fmla="*/ 105 w 113"/>
                <a:gd name="T27" fmla="*/ 30 h 52"/>
                <a:gd name="T28" fmla="*/ 111 w 113"/>
                <a:gd name="T29" fmla="*/ 26 h 52"/>
                <a:gd name="T30" fmla="*/ 113 w 113"/>
                <a:gd name="T31" fmla="*/ 26 h 52"/>
                <a:gd name="T32" fmla="*/ 50 w 113"/>
                <a:gd name="T33" fmla="*/ 47 h 52"/>
                <a:gd name="T34" fmla="*/ 32 w 113"/>
                <a:gd name="T35" fmla="*/ 39 h 52"/>
                <a:gd name="T36" fmla="*/ 12 w 113"/>
                <a:gd name="T37" fmla="*/ 3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13" h="52">
                  <a:moveTo>
                    <a:pt x="12" y="34"/>
                  </a:moveTo>
                  <a:cubicBezTo>
                    <a:pt x="10" y="36"/>
                    <a:pt x="8" y="39"/>
                    <a:pt x="5" y="40"/>
                  </a:cubicBezTo>
                  <a:cubicBezTo>
                    <a:pt x="4" y="41"/>
                    <a:pt x="0" y="36"/>
                    <a:pt x="0" y="36"/>
                  </a:cubicBezTo>
                  <a:cubicBezTo>
                    <a:pt x="2" y="33"/>
                    <a:pt x="4" y="28"/>
                    <a:pt x="7" y="28"/>
                  </a:cubicBezTo>
                  <a:cubicBezTo>
                    <a:pt x="12" y="27"/>
                    <a:pt x="17" y="29"/>
                    <a:pt x="23" y="30"/>
                  </a:cubicBezTo>
                  <a:cubicBezTo>
                    <a:pt x="22" y="27"/>
                    <a:pt x="21" y="23"/>
                    <a:pt x="21" y="19"/>
                  </a:cubicBezTo>
                  <a:cubicBezTo>
                    <a:pt x="20" y="10"/>
                    <a:pt x="25" y="4"/>
                    <a:pt x="34" y="2"/>
                  </a:cubicBezTo>
                  <a:cubicBezTo>
                    <a:pt x="39" y="0"/>
                    <a:pt x="42" y="2"/>
                    <a:pt x="45" y="5"/>
                  </a:cubicBezTo>
                  <a:cubicBezTo>
                    <a:pt x="48" y="9"/>
                    <a:pt x="47" y="12"/>
                    <a:pt x="42" y="13"/>
                  </a:cubicBezTo>
                  <a:cubicBezTo>
                    <a:pt x="40" y="13"/>
                    <a:pt x="38" y="15"/>
                    <a:pt x="36" y="16"/>
                  </a:cubicBezTo>
                  <a:cubicBezTo>
                    <a:pt x="36" y="13"/>
                    <a:pt x="36" y="9"/>
                    <a:pt x="36" y="5"/>
                  </a:cubicBezTo>
                  <a:cubicBezTo>
                    <a:pt x="26" y="6"/>
                    <a:pt x="21" y="15"/>
                    <a:pt x="25" y="24"/>
                  </a:cubicBezTo>
                  <a:cubicBezTo>
                    <a:pt x="31" y="39"/>
                    <a:pt x="43" y="44"/>
                    <a:pt x="58" y="45"/>
                  </a:cubicBezTo>
                  <a:cubicBezTo>
                    <a:pt x="75" y="46"/>
                    <a:pt x="90" y="38"/>
                    <a:pt x="105" y="30"/>
                  </a:cubicBezTo>
                  <a:cubicBezTo>
                    <a:pt x="107" y="28"/>
                    <a:pt x="109" y="27"/>
                    <a:pt x="111" y="26"/>
                  </a:cubicBezTo>
                  <a:cubicBezTo>
                    <a:pt x="111" y="26"/>
                    <a:pt x="112" y="26"/>
                    <a:pt x="113" y="26"/>
                  </a:cubicBezTo>
                  <a:cubicBezTo>
                    <a:pt x="94" y="39"/>
                    <a:pt x="75" y="52"/>
                    <a:pt x="50" y="47"/>
                  </a:cubicBezTo>
                  <a:cubicBezTo>
                    <a:pt x="44" y="45"/>
                    <a:pt x="38" y="42"/>
                    <a:pt x="32" y="39"/>
                  </a:cubicBezTo>
                  <a:cubicBezTo>
                    <a:pt x="25" y="35"/>
                    <a:pt x="19" y="31"/>
                    <a:pt x="12" y="3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7" name="Freeform 14"/>
            <p:cNvSpPr>
              <a:spLocks/>
            </p:cNvSpPr>
            <p:nvPr/>
          </p:nvSpPr>
          <p:spPr bwMode="auto">
            <a:xfrm>
              <a:off x="5357813" y="5381625"/>
              <a:ext cx="195262" cy="198438"/>
            </a:xfrm>
            <a:custGeom>
              <a:avLst/>
              <a:gdLst>
                <a:gd name="T0" fmla="*/ 47 w 52"/>
                <a:gd name="T1" fmla="*/ 0 h 52"/>
                <a:gd name="T2" fmla="*/ 47 w 52"/>
                <a:gd name="T3" fmla="*/ 6 h 52"/>
                <a:gd name="T4" fmla="*/ 45 w 52"/>
                <a:gd name="T5" fmla="*/ 7 h 52"/>
                <a:gd name="T6" fmla="*/ 47 w 52"/>
                <a:gd name="T7" fmla="*/ 11 h 52"/>
                <a:gd name="T8" fmla="*/ 36 w 52"/>
                <a:gd name="T9" fmla="*/ 13 h 52"/>
                <a:gd name="T10" fmla="*/ 39 w 52"/>
                <a:gd name="T11" fmla="*/ 17 h 52"/>
                <a:gd name="T12" fmla="*/ 35 w 52"/>
                <a:gd name="T13" fmla="*/ 18 h 52"/>
                <a:gd name="T14" fmla="*/ 20 w 52"/>
                <a:gd name="T15" fmla="*/ 28 h 52"/>
                <a:gd name="T16" fmla="*/ 14 w 52"/>
                <a:gd name="T17" fmla="*/ 42 h 52"/>
                <a:gd name="T18" fmla="*/ 25 w 52"/>
                <a:gd name="T19" fmla="*/ 36 h 52"/>
                <a:gd name="T20" fmla="*/ 42 w 52"/>
                <a:gd name="T21" fmla="*/ 34 h 52"/>
                <a:gd name="T22" fmla="*/ 49 w 52"/>
                <a:gd name="T23" fmla="*/ 47 h 52"/>
                <a:gd name="T24" fmla="*/ 41 w 52"/>
                <a:gd name="T25" fmla="*/ 52 h 52"/>
                <a:gd name="T26" fmla="*/ 35 w 52"/>
                <a:gd name="T27" fmla="*/ 48 h 52"/>
                <a:gd name="T28" fmla="*/ 36 w 52"/>
                <a:gd name="T29" fmla="*/ 46 h 52"/>
                <a:gd name="T30" fmla="*/ 39 w 52"/>
                <a:gd name="T31" fmla="*/ 46 h 52"/>
                <a:gd name="T32" fmla="*/ 44 w 52"/>
                <a:gd name="T33" fmla="*/ 46 h 52"/>
                <a:gd name="T34" fmla="*/ 42 w 52"/>
                <a:gd name="T35" fmla="*/ 39 h 52"/>
                <a:gd name="T36" fmla="*/ 32 w 52"/>
                <a:gd name="T37" fmla="*/ 38 h 52"/>
                <a:gd name="T38" fmla="*/ 8 w 52"/>
                <a:gd name="T39" fmla="*/ 49 h 52"/>
                <a:gd name="T40" fmla="*/ 0 w 52"/>
                <a:gd name="T41" fmla="*/ 51 h 52"/>
                <a:gd name="T42" fmla="*/ 14 w 52"/>
                <a:gd name="T43" fmla="*/ 4 h 52"/>
                <a:gd name="T44" fmla="*/ 22 w 52"/>
                <a:gd name="T45" fmla="*/ 16 h 52"/>
                <a:gd name="T46" fmla="*/ 43 w 52"/>
                <a:gd name="T47" fmla="*/ 0 h 52"/>
                <a:gd name="T48" fmla="*/ 47 w 52"/>
                <a:gd name="T49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2" h="52">
                  <a:moveTo>
                    <a:pt x="47" y="0"/>
                  </a:moveTo>
                  <a:cubicBezTo>
                    <a:pt x="47" y="1"/>
                    <a:pt x="47" y="3"/>
                    <a:pt x="47" y="6"/>
                  </a:cubicBezTo>
                  <a:cubicBezTo>
                    <a:pt x="47" y="5"/>
                    <a:pt x="46" y="6"/>
                    <a:pt x="45" y="7"/>
                  </a:cubicBezTo>
                  <a:cubicBezTo>
                    <a:pt x="46" y="8"/>
                    <a:pt x="46" y="9"/>
                    <a:pt x="47" y="11"/>
                  </a:cubicBezTo>
                  <a:cubicBezTo>
                    <a:pt x="44" y="12"/>
                    <a:pt x="40" y="12"/>
                    <a:pt x="36" y="13"/>
                  </a:cubicBezTo>
                  <a:cubicBezTo>
                    <a:pt x="37" y="15"/>
                    <a:pt x="38" y="16"/>
                    <a:pt x="39" y="17"/>
                  </a:cubicBezTo>
                  <a:cubicBezTo>
                    <a:pt x="37" y="17"/>
                    <a:pt x="36" y="18"/>
                    <a:pt x="35" y="18"/>
                  </a:cubicBezTo>
                  <a:cubicBezTo>
                    <a:pt x="27" y="17"/>
                    <a:pt x="22" y="19"/>
                    <a:pt x="20" y="28"/>
                  </a:cubicBezTo>
                  <a:cubicBezTo>
                    <a:pt x="20" y="32"/>
                    <a:pt x="17" y="36"/>
                    <a:pt x="14" y="42"/>
                  </a:cubicBezTo>
                  <a:cubicBezTo>
                    <a:pt x="18" y="39"/>
                    <a:pt x="21" y="37"/>
                    <a:pt x="25" y="36"/>
                  </a:cubicBezTo>
                  <a:cubicBezTo>
                    <a:pt x="30" y="35"/>
                    <a:pt x="37" y="33"/>
                    <a:pt x="42" y="34"/>
                  </a:cubicBezTo>
                  <a:cubicBezTo>
                    <a:pt x="48" y="35"/>
                    <a:pt x="52" y="42"/>
                    <a:pt x="49" y="47"/>
                  </a:cubicBezTo>
                  <a:cubicBezTo>
                    <a:pt x="48" y="50"/>
                    <a:pt x="44" y="51"/>
                    <a:pt x="41" y="52"/>
                  </a:cubicBezTo>
                  <a:cubicBezTo>
                    <a:pt x="39" y="52"/>
                    <a:pt x="37" y="49"/>
                    <a:pt x="35" y="48"/>
                  </a:cubicBezTo>
                  <a:cubicBezTo>
                    <a:pt x="35" y="47"/>
                    <a:pt x="36" y="47"/>
                    <a:pt x="36" y="46"/>
                  </a:cubicBezTo>
                  <a:cubicBezTo>
                    <a:pt x="37" y="46"/>
                    <a:pt x="38" y="46"/>
                    <a:pt x="39" y="46"/>
                  </a:cubicBezTo>
                  <a:cubicBezTo>
                    <a:pt x="41" y="46"/>
                    <a:pt x="42" y="46"/>
                    <a:pt x="44" y="46"/>
                  </a:cubicBezTo>
                  <a:cubicBezTo>
                    <a:pt x="44" y="44"/>
                    <a:pt x="44" y="40"/>
                    <a:pt x="42" y="39"/>
                  </a:cubicBezTo>
                  <a:cubicBezTo>
                    <a:pt x="39" y="38"/>
                    <a:pt x="35" y="37"/>
                    <a:pt x="32" y="38"/>
                  </a:cubicBezTo>
                  <a:cubicBezTo>
                    <a:pt x="24" y="41"/>
                    <a:pt x="16" y="45"/>
                    <a:pt x="8" y="49"/>
                  </a:cubicBezTo>
                  <a:cubicBezTo>
                    <a:pt x="6" y="50"/>
                    <a:pt x="3" y="51"/>
                    <a:pt x="0" y="51"/>
                  </a:cubicBezTo>
                  <a:cubicBezTo>
                    <a:pt x="15" y="38"/>
                    <a:pt x="25" y="24"/>
                    <a:pt x="14" y="4"/>
                  </a:cubicBezTo>
                  <a:cubicBezTo>
                    <a:pt x="17" y="8"/>
                    <a:pt x="19" y="12"/>
                    <a:pt x="22" y="16"/>
                  </a:cubicBezTo>
                  <a:cubicBezTo>
                    <a:pt x="29" y="11"/>
                    <a:pt x="36" y="5"/>
                    <a:pt x="43" y="0"/>
                  </a:cubicBezTo>
                  <a:cubicBezTo>
                    <a:pt x="44" y="0"/>
                    <a:pt x="45" y="0"/>
                    <a:pt x="4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8" name="Freeform 15"/>
            <p:cNvSpPr>
              <a:spLocks/>
            </p:cNvSpPr>
            <p:nvPr/>
          </p:nvSpPr>
          <p:spPr bwMode="auto">
            <a:xfrm>
              <a:off x="3089275" y="5381625"/>
              <a:ext cx="206375" cy="206375"/>
            </a:xfrm>
            <a:custGeom>
              <a:avLst/>
              <a:gdLst>
                <a:gd name="T0" fmla="*/ 12 w 55"/>
                <a:gd name="T1" fmla="*/ 0 h 54"/>
                <a:gd name="T2" fmla="*/ 30 w 55"/>
                <a:gd name="T3" fmla="*/ 17 h 54"/>
                <a:gd name="T4" fmla="*/ 37 w 55"/>
                <a:gd name="T5" fmla="*/ 6 h 54"/>
                <a:gd name="T6" fmla="*/ 39 w 55"/>
                <a:gd name="T7" fmla="*/ 27 h 54"/>
                <a:gd name="T8" fmla="*/ 35 w 55"/>
                <a:gd name="T9" fmla="*/ 24 h 54"/>
                <a:gd name="T10" fmla="*/ 55 w 55"/>
                <a:gd name="T11" fmla="*/ 52 h 54"/>
                <a:gd name="T12" fmla="*/ 54 w 55"/>
                <a:gd name="T13" fmla="*/ 54 h 54"/>
                <a:gd name="T14" fmla="*/ 47 w 55"/>
                <a:gd name="T15" fmla="*/ 51 h 54"/>
                <a:gd name="T16" fmla="*/ 26 w 55"/>
                <a:gd name="T17" fmla="*/ 40 h 54"/>
                <a:gd name="T18" fmla="*/ 12 w 55"/>
                <a:gd name="T19" fmla="*/ 38 h 54"/>
                <a:gd name="T20" fmla="*/ 8 w 55"/>
                <a:gd name="T21" fmla="*/ 45 h 54"/>
                <a:gd name="T22" fmla="*/ 15 w 55"/>
                <a:gd name="T23" fmla="*/ 46 h 54"/>
                <a:gd name="T24" fmla="*/ 18 w 55"/>
                <a:gd name="T25" fmla="*/ 48 h 54"/>
                <a:gd name="T26" fmla="*/ 12 w 55"/>
                <a:gd name="T27" fmla="*/ 52 h 54"/>
                <a:gd name="T28" fmla="*/ 3 w 55"/>
                <a:gd name="T29" fmla="*/ 46 h 54"/>
                <a:gd name="T30" fmla="*/ 18 w 55"/>
                <a:gd name="T31" fmla="*/ 33 h 54"/>
                <a:gd name="T32" fmla="*/ 34 w 55"/>
                <a:gd name="T33" fmla="*/ 39 h 54"/>
                <a:gd name="T34" fmla="*/ 39 w 55"/>
                <a:gd name="T35" fmla="*/ 42 h 54"/>
                <a:gd name="T36" fmla="*/ 30 w 55"/>
                <a:gd name="T37" fmla="*/ 22 h 54"/>
                <a:gd name="T38" fmla="*/ 25 w 55"/>
                <a:gd name="T39" fmla="*/ 18 h 54"/>
                <a:gd name="T40" fmla="*/ 13 w 55"/>
                <a:gd name="T41" fmla="*/ 18 h 54"/>
                <a:gd name="T42" fmla="*/ 16 w 55"/>
                <a:gd name="T43" fmla="*/ 14 h 54"/>
                <a:gd name="T44" fmla="*/ 7 w 55"/>
                <a:gd name="T45" fmla="*/ 11 h 54"/>
                <a:gd name="T46" fmla="*/ 5 w 55"/>
                <a:gd name="T47" fmla="*/ 4 h 54"/>
                <a:gd name="T48" fmla="*/ 10 w 55"/>
                <a:gd name="T49" fmla="*/ 1 h 54"/>
                <a:gd name="T50" fmla="*/ 12 w 55"/>
                <a:gd name="T51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55" h="54">
                  <a:moveTo>
                    <a:pt x="12" y="0"/>
                  </a:moveTo>
                  <a:cubicBezTo>
                    <a:pt x="18" y="5"/>
                    <a:pt x="24" y="11"/>
                    <a:pt x="30" y="17"/>
                  </a:cubicBezTo>
                  <a:cubicBezTo>
                    <a:pt x="32" y="13"/>
                    <a:pt x="34" y="10"/>
                    <a:pt x="37" y="6"/>
                  </a:cubicBezTo>
                  <a:cubicBezTo>
                    <a:pt x="35" y="13"/>
                    <a:pt x="29" y="21"/>
                    <a:pt x="39" y="27"/>
                  </a:cubicBezTo>
                  <a:cubicBezTo>
                    <a:pt x="38" y="26"/>
                    <a:pt x="37" y="25"/>
                    <a:pt x="35" y="24"/>
                  </a:cubicBezTo>
                  <a:cubicBezTo>
                    <a:pt x="36" y="38"/>
                    <a:pt x="46" y="45"/>
                    <a:pt x="55" y="52"/>
                  </a:cubicBezTo>
                  <a:cubicBezTo>
                    <a:pt x="55" y="52"/>
                    <a:pt x="55" y="53"/>
                    <a:pt x="54" y="54"/>
                  </a:cubicBezTo>
                  <a:cubicBezTo>
                    <a:pt x="52" y="53"/>
                    <a:pt x="50" y="52"/>
                    <a:pt x="47" y="51"/>
                  </a:cubicBezTo>
                  <a:cubicBezTo>
                    <a:pt x="40" y="47"/>
                    <a:pt x="34" y="43"/>
                    <a:pt x="26" y="40"/>
                  </a:cubicBezTo>
                  <a:cubicBezTo>
                    <a:pt x="22" y="38"/>
                    <a:pt x="16" y="38"/>
                    <a:pt x="12" y="38"/>
                  </a:cubicBezTo>
                  <a:cubicBezTo>
                    <a:pt x="10" y="39"/>
                    <a:pt x="9" y="43"/>
                    <a:pt x="8" y="45"/>
                  </a:cubicBezTo>
                  <a:cubicBezTo>
                    <a:pt x="10" y="46"/>
                    <a:pt x="12" y="46"/>
                    <a:pt x="15" y="46"/>
                  </a:cubicBezTo>
                  <a:cubicBezTo>
                    <a:pt x="15" y="46"/>
                    <a:pt x="16" y="46"/>
                    <a:pt x="18" y="48"/>
                  </a:cubicBezTo>
                  <a:cubicBezTo>
                    <a:pt x="16" y="49"/>
                    <a:pt x="13" y="52"/>
                    <a:pt x="12" y="52"/>
                  </a:cubicBezTo>
                  <a:cubicBezTo>
                    <a:pt x="9" y="51"/>
                    <a:pt x="5" y="49"/>
                    <a:pt x="3" y="46"/>
                  </a:cubicBezTo>
                  <a:cubicBezTo>
                    <a:pt x="0" y="39"/>
                    <a:pt x="9" y="31"/>
                    <a:pt x="18" y="33"/>
                  </a:cubicBezTo>
                  <a:cubicBezTo>
                    <a:pt x="23" y="34"/>
                    <a:pt x="29" y="37"/>
                    <a:pt x="34" y="39"/>
                  </a:cubicBezTo>
                  <a:cubicBezTo>
                    <a:pt x="36" y="40"/>
                    <a:pt x="38" y="42"/>
                    <a:pt x="39" y="42"/>
                  </a:cubicBezTo>
                  <a:cubicBezTo>
                    <a:pt x="36" y="36"/>
                    <a:pt x="34" y="29"/>
                    <a:pt x="30" y="22"/>
                  </a:cubicBezTo>
                  <a:cubicBezTo>
                    <a:pt x="30" y="20"/>
                    <a:pt x="27" y="18"/>
                    <a:pt x="25" y="18"/>
                  </a:cubicBezTo>
                  <a:cubicBezTo>
                    <a:pt x="22" y="18"/>
                    <a:pt x="18" y="18"/>
                    <a:pt x="13" y="18"/>
                  </a:cubicBezTo>
                  <a:cubicBezTo>
                    <a:pt x="14" y="16"/>
                    <a:pt x="15" y="15"/>
                    <a:pt x="16" y="14"/>
                  </a:cubicBezTo>
                  <a:cubicBezTo>
                    <a:pt x="13" y="13"/>
                    <a:pt x="10" y="12"/>
                    <a:pt x="7" y="11"/>
                  </a:cubicBezTo>
                  <a:cubicBezTo>
                    <a:pt x="7" y="9"/>
                    <a:pt x="6" y="7"/>
                    <a:pt x="5" y="4"/>
                  </a:cubicBezTo>
                  <a:cubicBezTo>
                    <a:pt x="6" y="3"/>
                    <a:pt x="8" y="2"/>
                    <a:pt x="10" y="1"/>
                  </a:cubicBezTo>
                  <a:cubicBezTo>
                    <a:pt x="11" y="1"/>
                    <a:pt x="11" y="0"/>
                    <a:pt x="1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9" name="Freeform 16"/>
            <p:cNvSpPr>
              <a:spLocks/>
            </p:cNvSpPr>
            <p:nvPr/>
          </p:nvSpPr>
          <p:spPr bwMode="auto">
            <a:xfrm>
              <a:off x="3103563" y="5959475"/>
              <a:ext cx="230187" cy="111125"/>
            </a:xfrm>
            <a:custGeom>
              <a:avLst/>
              <a:gdLst>
                <a:gd name="T0" fmla="*/ 5 w 61"/>
                <a:gd name="T1" fmla="*/ 1 h 29"/>
                <a:gd name="T2" fmla="*/ 6 w 61"/>
                <a:gd name="T3" fmla="*/ 2 h 29"/>
                <a:gd name="T4" fmla="*/ 25 w 61"/>
                <a:gd name="T5" fmla="*/ 6 h 29"/>
                <a:gd name="T6" fmla="*/ 49 w 61"/>
                <a:gd name="T7" fmla="*/ 7 h 29"/>
                <a:gd name="T8" fmla="*/ 61 w 61"/>
                <a:gd name="T9" fmla="*/ 11 h 29"/>
                <a:gd name="T10" fmla="*/ 47 w 61"/>
                <a:gd name="T11" fmla="*/ 17 h 29"/>
                <a:gd name="T12" fmla="*/ 49 w 61"/>
                <a:gd name="T13" fmla="*/ 19 h 29"/>
                <a:gd name="T14" fmla="*/ 48 w 61"/>
                <a:gd name="T15" fmla="*/ 21 h 29"/>
                <a:gd name="T16" fmla="*/ 38 w 61"/>
                <a:gd name="T17" fmla="*/ 18 h 29"/>
                <a:gd name="T18" fmla="*/ 25 w 61"/>
                <a:gd name="T19" fmla="*/ 25 h 29"/>
                <a:gd name="T20" fmla="*/ 30 w 61"/>
                <a:gd name="T21" fmla="*/ 20 h 29"/>
                <a:gd name="T22" fmla="*/ 23 w 61"/>
                <a:gd name="T23" fmla="*/ 15 h 29"/>
                <a:gd name="T24" fmla="*/ 0 w 61"/>
                <a:gd name="T25" fmla="*/ 0 h 29"/>
                <a:gd name="T26" fmla="*/ 5 w 61"/>
                <a:gd name="T27" fmla="*/ 1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1" h="29">
                  <a:moveTo>
                    <a:pt x="5" y="1"/>
                  </a:moveTo>
                  <a:cubicBezTo>
                    <a:pt x="5" y="1"/>
                    <a:pt x="6" y="2"/>
                    <a:pt x="6" y="2"/>
                  </a:cubicBezTo>
                  <a:cubicBezTo>
                    <a:pt x="13" y="3"/>
                    <a:pt x="19" y="6"/>
                    <a:pt x="25" y="6"/>
                  </a:cubicBezTo>
                  <a:cubicBezTo>
                    <a:pt x="34" y="5"/>
                    <a:pt x="41" y="4"/>
                    <a:pt x="49" y="7"/>
                  </a:cubicBezTo>
                  <a:cubicBezTo>
                    <a:pt x="53" y="8"/>
                    <a:pt x="56" y="9"/>
                    <a:pt x="61" y="11"/>
                  </a:cubicBezTo>
                  <a:cubicBezTo>
                    <a:pt x="56" y="13"/>
                    <a:pt x="51" y="15"/>
                    <a:pt x="47" y="17"/>
                  </a:cubicBezTo>
                  <a:cubicBezTo>
                    <a:pt x="47" y="17"/>
                    <a:pt x="48" y="18"/>
                    <a:pt x="49" y="19"/>
                  </a:cubicBezTo>
                  <a:cubicBezTo>
                    <a:pt x="49" y="20"/>
                    <a:pt x="48" y="20"/>
                    <a:pt x="48" y="21"/>
                  </a:cubicBezTo>
                  <a:cubicBezTo>
                    <a:pt x="45" y="20"/>
                    <a:pt x="41" y="19"/>
                    <a:pt x="38" y="18"/>
                  </a:cubicBezTo>
                  <a:cubicBezTo>
                    <a:pt x="34" y="28"/>
                    <a:pt x="32" y="29"/>
                    <a:pt x="25" y="25"/>
                  </a:cubicBezTo>
                  <a:cubicBezTo>
                    <a:pt x="26" y="24"/>
                    <a:pt x="28" y="22"/>
                    <a:pt x="30" y="20"/>
                  </a:cubicBezTo>
                  <a:cubicBezTo>
                    <a:pt x="27" y="18"/>
                    <a:pt x="26" y="16"/>
                    <a:pt x="23" y="15"/>
                  </a:cubicBezTo>
                  <a:cubicBezTo>
                    <a:pt x="9" y="10"/>
                    <a:pt x="6" y="9"/>
                    <a:pt x="0" y="0"/>
                  </a:cubicBezTo>
                  <a:cubicBezTo>
                    <a:pt x="2" y="0"/>
                    <a:pt x="3" y="1"/>
                    <a:pt x="5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0" name="Freeform 17"/>
            <p:cNvSpPr>
              <a:spLocks/>
            </p:cNvSpPr>
            <p:nvPr/>
          </p:nvSpPr>
          <p:spPr bwMode="auto">
            <a:xfrm>
              <a:off x="5311775" y="5964238"/>
              <a:ext cx="222250" cy="106363"/>
            </a:xfrm>
            <a:custGeom>
              <a:avLst/>
              <a:gdLst>
                <a:gd name="T0" fmla="*/ 54 w 59"/>
                <a:gd name="T1" fmla="*/ 1 h 28"/>
                <a:gd name="T2" fmla="*/ 59 w 59"/>
                <a:gd name="T3" fmla="*/ 0 h 28"/>
                <a:gd name="T4" fmla="*/ 44 w 59"/>
                <a:gd name="T5" fmla="*/ 12 h 28"/>
                <a:gd name="T6" fmla="*/ 37 w 59"/>
                <a:gd name="T7" fmla="*/ 14 h 28"/>
                <a:gd name="T8" fmla="*/ 31 w 59"/>
                <a:gd name="T9" fmla="*/ 19 h 28"/>
                <a:gd name="T10" fmla="*/ 36 w 59"/>
                <a:gd name="T11" fmla="*/ 24 h 28"/>
                <a:gd name="T12" fmla="*/ 23 w 59"/>
                <a:gd name="T13" fmla="*/ 17 h 28"/>
                <a:gd name="T14" fmla="*/ 12 w 59"/>
                <a:gd name="T15" fmla="*/ 20 h 28"/>
                <a:gd name="T16" fmla="*/ 11 w 59"/>
                <a:gd name="T17" fmla="*/ 18 h 28"/>
                <a:gd name="T18" fmla="*/ 15 w 59"/>
                <a:gd name="T19" fmla="*/ 16 h 28"/>
                <a:gd name="T20" fmla="*/ 0 w 59"/>
                <a:gd name="T21" fmla="*/ 10 h 28"/>
                <a:gd name="T22" fmla="*/ 1 w 59"/>
                <a:gd name="T23" fmla="*/ 8 h 28"/>
                <a:gd name="T24" fmla="*/ 38 w 59"/>
                <a:gd name="T25" fmla="*/ 5 h 28"/>
                <a:gd name="T26" fmla="*/ 54 w 59"/>
                <a:gd name="T27" fmla="*/ 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9" h="28">
                  <a:moveTo>
                    <a:pt x="54" y="1"/>
                  </a:moveTo>
                  <a:cubicBezTo>
                    <a:pt x="56" y="1"/>
                    <a:pt x="58" y="0"/>
                    <a:pt x="59" y="0"/>
                  </a:cubicBezTo>
                  <a:cubicBezTo>
                    <a:pt x="57" y="7"/>
                    <a:pt x="50" y="9"/>
                    <a:pt x="44" y="12"/>
                  </a:cubicBezTo>
                  <a:cubicBezTo>
                    <a:pt x="42" y="13"/>
                    <a:pt x="39" y="13"/>
                    <a:pt x="37" y="14"/>
                  </a:cubicBezTo>
                  <a:cubicBezTo>
                    <a:pt x="35" y="15"/>
                    <a:pt x="33" y="18"/>
                    <a:pt x="31" y="19"/>
                  </a:cubicBezTo>
                  <a:cubicBezTo>
                    <a:pt x="33" y="21"/>
                    <a:pt x="34" y="23"/>
                    <a:pt x="36" y="24"/>
                  </a:cubicBezTo>
                  <a:cubicBezTo>
                    <a:pt x="29" y="28"/>
                    <a:pt x="26" y="27"/>
                    <a:pt x="23" y="17"/>
                  </a:cubicBezTo>
                  <a:cubicBezTo>
                    <a:pt x="20" y="18"/>
                    <a:pt x="16" y="19"/>
                    <a:pt x="12" y="20"/>
                  </a:cubicBezTo>
                  <a:cubicBezTo>
                    <a:pt x="12" y="19"/>
                    <a:pt x="11" y="18"/>
                    <a:pt x="11" y="18"/>
                  </a:cubicBezTo>
                  <a:cubicBezTo>
                    <a:pt x="12" y="17"/>
                    <a:pt x="14" y="17"/>
                    <a:pt x="15" y="16"/>
                  </a:cubicBezTo>
                  <a:cubicBezTo>
                    <a:pt x="10" y="14"/>
                    <a:pt x="5" y="12"/>
                    <a:pt x="0" y="10"/>
                  </a:cubicBezTo>
                  <a:cubicBezTo>
                    <a:pt x="0" y="9"/>
                    <a:pt x="1" y="9"/>
                    <a:pt x="1" y="8"/>
                  </a:cubicBezTo>
                  <a:cubicBezTo>
                    <a:pt x="13" y="7"/>
                    <a:pt x="25" y="1"/>
                    <a:pt x="38" y="5"/>
                  </a:cubicBezTo>
                  <a:cubicBezTo>
                    <a:pt x="43" y="7"/>
                    <a:pt x="49" y="3"/>
                    <a:pt x="5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1" name="Freeform 18"/>
            <p:cNvSpPr>
              <a:spLocks/>
            </p:cNvSpPr>
            <p:nvPr/>
          </p:nvSpPr>
          <p:spPr bwMode="auto">
            <a:xfrm>
              <a:off x="5429250" y="5664200"/>
              <a:ext cx="293687" cy="196850"/>
            </a:xfrm>
            <a:custGeom>
              <a:avLst/>
              <a:gdLst>
                <a:gd name="T0" fmla="*/ 0 w 78"/>
                <a:gd name="T1" fmla="*/ 0 h 52"/>
                <a:gd name="T2" fmla="*/ 62 w 78"/>
                <a:gd name="T3" fmla="*/ 43 h 52"/>
                <a:gd name="T4" fmla="*/ 65 w 78"/>
                <a:gd name="T5" fmla="*/ 42 h 52"/>
                <a:gd name="T6" fmla="*/ 73 w 78"/>
                <a:gd name="T7" fmla="*/ 36 h 52"/>
                <a:gd name="T8" fmla="*/ 77 w 78"/>
                <a:gd name="T9" fmla="*/ 44 h 52"/>
                <a:gd name="T10" fmla="*/ 69 w 78"/>
                <a:gd name="T11" fmla="*/ 51 h 52"/>
                <a:gd name="T12" fmla="*/ 51 w 78"/>
                <a:gd name="T13" fmla="*/ 38 h 52"/>
                <a:gd name="T14" fmla="*/ 33 w 78"/>
                <a:gd name="T15" fmla="*/ 18 h 52"/>
                <a:gd name="T16" fmla="*/ 0 w 78"/>
                <a:gd name="T17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8" h="52">
                  <a:moveTo>
                    <a:pt x="0" y="0"/>
                  </a:moveTo>
                  <a:cubicBezTo>
                    <a:pt x="27" y="3"/>
                    <a:pt x="46" y="22"/>
                    <a:pt x="62" y="43"/>
                  </a:cubicBezTo>
                  <a:cubicBezTo>
                    <a:pt x="64" y="43"/>
                    <a:pt x="64" y="43"/>
                    <a:pt x="65" y="42"/>
                  </a:cubicBezTo>
                  <a:cubicBezTo>
                    <a:pt x="67" y="40"/>
                    <a:pt x="70" y="38"/>
                    <a:pt x="73" y="36"/>
                  </a:cubicBezTo>
                  <a:cubicBezTo>
                    <a:pt x="75" y="39"/>
                    <a:pt x="78" y="43"/>
                    <a:pt x="77" y="44"/>
                  </a:cubicBezTo>
                  <a:cubicBezTo>
                    <a:pt x="76" y="47"/>
                    <a:pt x="72" y="51"/>
                    <a:pt x="69" y="51"/>
                  </a:cubicBezTo>
                  <a:cubicBezTo>
                    <a:pt x="60" y="52"/>
                    <a:pt x="56" y="44"/>
                    <a:pt x="51" y="38"/>
                  </a:cubicBezTo>
                  <a:cubicBezTo>
                    <a:pt x="45" y="31"/>
                    <a:pt x="40" y="23"/>
                    <a:pt x="33" y="18"/>
                  </a:cubicBezTo>
                  <a:cubicBezTo>
                    <a:pt x="22" y="10"/>
                    <a:pt x="10" y="5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2" name="Freeform 19"/>
            <p:cNvSpPr>
              <a:spLocks/>
            </p:cNvSpPr>
            <p:nvPr/>
          </p:nvSpPr>
          <p:spPr bwMode="auto">
            <a:xfrm>
              <a:off x="5715000" y="5645150"/>
              <a:ext cx="150812" cy="101600"/>
            </a:xfrm>
            <a:custGeom>
              <a:avLst/>
              <a:gdLst>
                <a:gd name="T0" fmla="*/ 39 w 40"/>
                <a:gd name="T1" fmla="*/ 10 h 27"/>
                <a:gd name="T2" fmla="*/ 0 w 40"/>
                <a:gd name="T3" fmla="*/ 22 h 27"/>
                <a:gd name="T4" fmla="*/ 9 w 40"/>
                <a:gd name="T5" fmla="*/ 19 h 27"/>
                <a:gd name="T6" fmla="*/ 8 w 40"/>
                <a:gd name="T7" fmla="*/ 18 h 27"/>
                <a:gd name="T8" fmla="*/ 0 w 40"/>
                <a:gd name="T9" fmla="*/ 19 h 27"/>
                <a:gd name="T10" fmla="*/ 10 w 40"/>
                <a:gd name="T11" fmla="*/ 6 h 27"/>
                <a:gd name="T12" fmla="*/ 27 w 40"/>
                <a:gd name="T13" fmla="*/ 4 h 27"/>
                <a:gd name="T14" fmla="*/ 40 w 40"/>
                <a:gd name="T15" fmla="*/ 7 h 27"/>
                <a:gd name="T16" fmla="*/ 39 w 40"/>
                <a:gd name="T17" fmla="*/ 1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0" h="27">
                  <a:moveTo>
                    <a:pt x="39" y="10"/>
                  </a:moveTo>
                  <a:cubicBezTo>
                    <a:pt x="26" y="11"/>
                    <a:pt x="17" y="27"/>
                    <a:pt x="0" y="22"/>
                  </a:cubicBezTo>
                  <a:cubicBezTo>
                    <a:pt x="3" y="21"/>
                    <a:pt x="6" y="20"/>
                    <a:pt x="9" y="19"/>
                  </a:cubicBezTo>
                  <a:cubicBezTo>
                    <a:pt x="9" y="19"/>
                    <a:pt x="9" y="19"/>
                    <a:pt x="8" y="18"/>
                  </a:cubicBezTo>
                  <a:cubicBezTo>
                    <a:pt x="6" y="19"/>
                    <a:pt x="3" y="19"/>
                    <a:pt x="0" y="19"/>
                  </a:cubicBezTo>
                  <a:cubicBezTo>
                    <a:pt x="3" y="15"/>
                    <a:pt x="7" y="10"/>
                    <a:pt x="10" y="6"/>
                  </a:cubicBezTo>
                  <a:cubicBezTo>
                    <a:pt x="15" y="0"/>
                    <a:pt x="20" y="0"/>
                    <a:pt x="27" y="4"/>
                  </a:cubicBezTo>
                  <a:cubicBezTo>
                    <a:pt x="31" y="6"/>
                    <a:pt x="35" y="6"/>
                    <a:pt x="40" y="7"/>
                  </a:cubicBezTo>
                  <a:cubicBezTo>
                    <a:pt x="40" y="8"/>
                    <a:pt x="39" y="9"/>
                    <a:pt x="39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3" name="Freeform 20"/>
            <p:cNvSpPr>
              <a:spLocks/>
            </p:cNvSpPr>
            <p:nvPr/>
          </p:nvSpPr>
          <p:spPr bwMode="auto">
            <a:xfrm>
              <a:off x="3506788" y="5689600"/>
              <a:ext cx="288925" cy="198438"/>
            </a:xfrm>
            <a:custGeom>
              <a:avLst/>
              <a:gdLst>
                <a:gd name="T0" fmla="*/ 77 w 77"/>
                <a:gd name="T1" fmla="*/ 2 h 52"/>
                <a:gd name="T2" fmla="*/ 52 w 77"/>
                <a:gd name="T3" fmla="*/ 8 h 52"/>
                <a:gd name="T4" fmla="*/ 23 w 77"/>
                <a:gd name="T5" fmla="*/ 18 h 52"/>
                <a:gd name="T6" fmla="*/ 13 w 77"/>
                <a:gd name="T7" fmla="*/ 28 h 52"/>
                <a:gd name="T8" fmla="*/ 13 w 77"/>
                <a:gd name="T9" fmla="*/ 46 h 52"/>
                <a:gd name="T10" fmla="*/ 18 w 77"/>
                <a:gd name="T11" fmla="*/ 52 h 52"/>
                <a:gd name="T12" fmla="*/ 5 w 77"/>
                <a:gd name="T13" fmla="*/ 30 h 52"/>
                <a:gd name="T14" fmla="*/ 27 w 77"/>
                <a:gd name="T15" fmla="*/ 11 h 52"/>
                <a:gd name="T16" fmla="*/ 51 w 77"/>
                <a:gd name="T17" fmla="*/ 5 h 52"/>
                <a:gd name="T18" fmla="*/ 77 w 77"/>
                <a:gd name="T19" fmla="*/ 0 h 52"/>
                <a:gd name="T20" fmla="*/ 77 w 77"/>
                <a:gd name="T21" fmla="*/ 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7" h="52">
                  <a:moveTo>
                    <a:pt x="77" y="2"/>
                  </a:moveTo>
                  <a:cubicBezTo>
                    <a:pt x="69" y="4"/>
                    <a:pt x="61" y="5"/>
                    <a:pt x="52" y="8"/>
                  </a:cubicBezTo>
                  <a:cubicBezTo>
                    <a:pt x="42" y="11"/>
                    <a:pt x="33" y="14"/>
                    <a:pt x="23" y="18"/>
                  </a:cubicBezTo>
                  <a:cubicBezTo>
                    <a:pt x="19" y="20"/>
                    <a:pt x="16" y="24"/>
                    <a:pt x="13" y="28"/>
                  </a:cubicBezTo>
                  <a:cubicBezTo>
                    <a:pt x="8" y="34"/>
                    <a:pt x="8" y="40"/>
                    <a:pt x="13" y="46"/>
                  </a:cubicBezTo>
                  <a:cubicBezTo>
                    <a:pt x="15" y="47"/>
                    <a:pt x="16" y="50"/>
                    <a:pt x="18" y="52"/>
                  </a:cubicBezTo>
                  <a:cubicBezTo>
                    <a:pt x="6" y="52"/>
                    <a:pt x="0" y="41"/>
                    <a:pt x="5" y="30"/>
                  </a:cubicBezTo>
                  <a:cubicBezTo>
                    <a:pt x="9" y="20"/>
                    <a:pt x="17" y="14"/>
                    <a:pt x="27" y="11"/>
                  </a:cubicBezTo>
                  <a:cubicBezTo>
                    <a:pt x="35" y="8"/>
                    <a:pt x="43" y="7"/>
                    <a:pt x="51" y="5"/>
                  </a:cubicBezTo>
                  <a:cubicBezTo>
                    <a:pt x="60" y="3"/>
                    <a:pt x="68" y="2"/>
                    <a:pt x="77" y="0"/>
                  </a:cubicBezTo>
                  <a:cubicBezTo>
                    <a:pt x="77" y="1"/>
                    <a:pt x="77" y="1"/>
                    <a:pt x="77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4" name="Freeform 21"/>
            <p:cNvSpPr>
              <a:spLocks/>
            </p:cNvSpPr>
            <p:nvPr/>
          </p:nvSpPr>
          <p:spPr bwMode="auto">
            <a:xfrm>
              <a:off x="2784475" y="5640388"/>
              <a:ext cx="157162" cy="95250"/>
            </a:xfrm>
            <a:custGeom>
              <a:avLst/>
              <a:gdLst>
                <a:gd name="T0" fmla="*/ 42 w 42"/>
                <a:gd name="T1" fmla="*/ 23 h 25"/>
                <a:gd name="T2" fmla="*/ 16 w 42"/>
                <a:gd name="T3" fmla="*/ 18 h 25"/>
                <a:gd name="T4" fmla="*/ 0 w 42"/>
                <a:gd name="T5" fmla="*/ 9 h 25"/>
                <a:gd name="T6" fmla="*/ 3 w 42"/>
                <a:gd name="T7" fmla="*/ 7 h 25"/>
                <a:gd name="T8" fmla="*/ 15 w 42"/>
                <a:gd name="T9" fmla="*/ 2 h 25"/>
                <a:gd name="T10" fmla="*/ 30 w 42"/>
                <a:gd name="T11" fmla="*/ 8 h 25"/>
                <a:gd name="T12" fmla="*/ 39 w 42"/>
                <a:gd name="T13" fmla="*/ 20 h 25"/>
                <a:gd name="T14" fmla="*/ 30 w 42"/>
                <a:gd name="T15" fmla="*/ 19 h 25"/>
                <a:gd name="T16" fmla="*/ 30 w 42"/>
                <a:gd name="T17" fmla="*/ 21 h 25"/>
                <a:gd name="T18" fmla="*/ 42 w 42"/>
                <a:gd name="T19" fmla="*/ 2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2" h="25">
                  <a:moveTo>
                    <a:pt x="42" y="23"/>
                  </a:moveTo>
                  <a:cubicBezTo>
                    <a:pt x="33" y="25"/>
                    <a:pt x="25" y="24"/>
                    <a:pt x="16" y="18"/>
                  </a:cubicBezTo>
                  <a:cubicBezTo>
                    <a:pt x="11" y="15"/>
                    <a:pt x="5" y="13"/>
                    <a:pt x="0" y="9"/>
                  </a:cubicBezTo>
                  <a:cubicBezTo>
                    <a:pt x="0" y="9"/>
                    <a:pt x="2" y="8"/>
                    <a:pt x="3" y="7"/>
                  </a:cubicBezTo>
                  <a:cubicBezTo>
                    <a:pt x="7" y="5"/>
                    <a:pt x="11" y="3"/>
                    <a:pt x="15" y="2"/>
                  </a:cubicBezTo>
                  <a:cubicBezTo>
                    <a:pt x="21" y="0"/>
                    <a:pt x="26" y="4"/>
                    <a:pt x="30" y="8"/>
                  </a:cubicBezTo>
                  <a:cubicBezTo>
                    <a:pt x="33" y="12"/>
                    <a:pt x="36" y="16"/>
                    <a:pt x="39" y="20"/>
                  </a:cubicBezTo>
                  <a:cubicBezTo>
                    <a:pt x="36" y="20"/>
                    <a:pt x="33" y="20"/>
                    <a:pt x="30" y="19"/>
                  </a:cubicBezTo>
                  <a:cubicBezTo>
                    <a:pt x="30" y="20"/>
                    <a:pt x="30" y="20"/>
                    <a:pt x="30" y="21"/>
                  </a:cubicBezTo>
                  <a:cubicBezTo>
                    <a:pt x="34" y="21"/>
                    <a:pt x="38" y="22"/>
                    <a:pt x="42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5" name="Freeform 22"/>
            <p:cNvSpPr>
              <a:spLocks/>
            </p:cNvSpPr>
            <p:nvPr/>
          </p:nvSpPr>
          <p:spPr bwMode="auto">
            <a:xfrm>
              <a:off x="4845050" y="5689600"/>
              <a:ext cx="293687" cy="201613"/>
            </a:xfrm>
            <a:custGeom>
              <a:avLst/>
              <a:gdLst>
                <a:gd name="T0" fmla="*/ 1 w 78"/>
                <a:gd name="T1" fmla="*/ 0 h 53"/>
                <a:gd name="T2" fmla="*/ 46 w 78"/>
                <a:gd name="T3" fmla="*/ 9 h 53"/>
                <a:gd name="T4" fmla="*/ 71 w 78"/>
                <a:gd name="T5" fmla="*/ 27 h 53"/>
                <a:gd name="T6" fmla="*/ 60 w 78"/>
                <a:gd name="T7" fmla="*/ 53 h 53"/>
                <a:gd name="T8" fmla="*/ 64 w 78"/>
                <a:gd name="T9" fmla="*/ 46 h 53"/>
                <a:gd name="T10" fmla="*/ 62 w 78"/>
                <a:gd name="T11" fmla="*/ 25 h 53"/>
                <a:gd name="T12" fmla="*/ 31 w 78"/>
                <a:gd name="T13" fmla="*/ 9 h 53"/>
                <a:gd name="T14" fmla="*/ 0 w 78"/>
                <a:gd name="T15" fmla="*/ 2 h 53"/>
                <a:gd name="T16" fmla="*/ 1 w 78"/>
                <a:gd name="T17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8" h="53">
                  <a:moveTo>
                    <a:pt x="1" y="0"/>
                  </a:moveTo>
                  <a:cubicBezTo>
                    <a:pt x="16" y="3"/>
                    <a:pt x="31" y="6"/>
                    <a:pt x="46" y="9"/>
                  </a:cubicBezTo>
                  <a:cubicBezTo>
                    <a:pt x="57" y="12"/>
                    <a:pt x="66" y="17"/>
                    <a:pt x="71" y="27"/>
                  </a:cubicBezTo>
                  <a:cubicBezTo>
                    <a:pt x="78" y="38"/>
                    <a:pt x="73" y="50"/>
                    <a:pt x="60" y="53"/>
                  </a:cubicBezTo>
                  <a:cubicBezTo>
                    <a:pt x="62" y="50"/>
                    <a:pt x="63" y="48"/>
                    <a:pt x="64" y="46"/>
                  </a:cubicBezTo>
                  <a:cubicBezTo>
                    <a:pt x="70" y="38"/>
                    <a:pt x="69" y="32"/>
                    <a:pt x="62" y="25"/>
                  </a:cubicBezTo>
                  <a:cubicBezTo>
                    <a:pt x="54" y="15"/>
                    <a:pt x="43" y="12"/>
                    <a:pt x="31" y="9"/>
                  </a:cubicBezTo>
                  <a:cubicBezTo>
                    <a:pt x="21" y="6"/>
                    <a:pt x="11" y="4"/>
                    <a:pt x="0" y="2"/>
                  </a:cubicBezTo>
                  <a:cubicBezTo>
                    <a:pt x="0" y="1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6" name="Freeform 23"/>
            <p:cNvSpPr>
              <a:spLocks/>
            </p:cNvSpPr>
            <p:nvPr/>
          </p:nvSpPr>
          <p:spPr bwMode="auto">
            <a:xfrm>
              <a:off x="3355975" y="5556250"/>
              <a:ext cx="142875" cy="84138"/>
            </a:xfrm>
            <a:custGeom>
              <a:avLst/>
              <a:gdLst>
                <a:gd name="T0" fmla="*/ 0 w 38"/>
                <a:gd name="T1" fmla="*/ 2 h 22"/>
                <a:gd name="T2" fmla="*/ 14 w 38"/>
                <a:gd name="T3" fmla="*/ 2 h 22"/>
                <a:gd name="T4" fmla="*/ 22 w 38"/>
                <a:gd name="T5" fmla="*/ 1 h 22"/>
                <a:gd name="T6" fmla="*/ 29 w 38"/>
                <a:gd name="T7" fmla="*/ 9 h 22"/>
                <a:gd name="T8" fmla="*/ 38 w 38"/>
                <a:gd name="T9" fmla="*/ 22 h 22"/>
                <a:gd name="T10" fmla="*/ 0 w 38"/>
                <a:gd name="T11" fmla="*/ 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8" h="22">
                  <a:moveTo>
                    <a:pt x="0" y="2"/>
                  </a:moveTo>
                  <a:cubicBezTo>
                    <a:pt x="6" y="2"/>
                    <a:pt x="11" y="2"/>
                    <a:pt x="14" y="2"/>
                  </a:cubicBezTo>
                  <a:cubicBezTo>
                    <a:pt x="18" y="1"/>
                    <a:pt x="21" y="0"/>
                    <a:pt x="22" y="1"/>
                  </a:cubicBezTo>
                  <a:cubicBezTo>
                    <a:pt x="25" y="3"/>
                    <a:pt x="27" y="6"/>
                    <a:pt x="29" y="9"/>
                  </a:cubicBezTo>
                  <a:cubicBezTo>
                    <a:pt x="32" y="13"/>
                    <a:pt x="35" y="18"/>
                    <a:pt x="38" y="22"/>
                  </a:cubicBezTo>
                  <a:cubicBezTo>
                    <a:pt x="23" y="21"/>
                    <a:pt x="9" y="17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7" name="Freeform 24"/>
            <p:cNvSpPr>
              <a:spLocks/>
            </p:cNvSpPr>
            <p:nvPr/>
          </p:nvSpPr>
          <p:spPr bwMode="auto">
            <a:xfrm>
              <a:off x="5143500" y="5549900"/>
              <a:ext cx="142875" cy="90488"/>
            </a:xfrm>
            <a:custGeom>
              <a:avLst/>
              <a:gdLst>
                <a:gd name="T0" fmla="*/ 38 w 38"/>
                <a:gd name="T1" fmla="*/ 4 h 24"/>
                <a:gd name="T2" fmla="*/ 0 w 38"/>
                <a:gd name="T3" fmla="*/ 24 h 24"/>
                <a:gd name="T4" fmla="*/ 19 w 38"/>
                <a:gd name="T5" fmla="*/ 3 h 24"/>
                <a:gd name="T6" fmla="*/ 38 w 38"/>
                <a:gd name="T7" fmla="*/ 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8" h="24">
                  <a:moveTo>
                    <a:pt x="38" y="4"/>
                  </a:moveTo>
                  <a:cubicBezTo>
                    <a:pt x="29" y="19"/>
                    <a:pt x="16" y="24"/>
                    <a:pt x="0" y="24"/>
                  </a:cubicBezTo>
                  <a:cubicBezTo>
                    <a:pt x="6" y="16"/>
                    <a:pt x="11" y="8"/>
                    <a:pt x="19" y="3"/>
                  </a:cubicBezTo>
                  <a:cubicBezTo>
                    <a:pt x="23" y="0"/>
                    <a:pt x="32" y="3"/>
                    <a:pt x="38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8" name="Freeform 25"/>
            <p:cNvSpPr>
              <a:spLocks/>
            </p:cNvSpPr>
            <p:nvPr/>
          </p:nvSpPr>
          <p:spPr bwMode="auto">
            <a:xfrm>
              <a:off x="3776663" y="6062663"/>
              <a:ext cx="161925" cy="71438"/>
            </a:xfrm>
            <a:custGeom>
              <a:avLst/>
              <a:gdLst>
                <a:gd name="T0" fmla="*/ 32 w 43"/>
                <a:gd name="T1" fmla="*/ 19 h 19"/>
                <a:gd name="T2" fmla="*/ 6 w 43"/>
                <a:gd name="T3" fmla="*/ 19 h 19"/>
                <a:gd name="T4" fmla="*/ 9 w 43"/>
                <a:gd name="T5" fmla="*/ 10 h 19"/>
                <a:gd name="T6" fmla="*/ 0 w 43"/>
                <a:gd name="T7" fmla="*/ 3 h 19"/>
                <a:gd name="T8" fmla="*/ 1 w 43"/>
                <a:gd name="T9" fmla="*/ 0 h 19"/>
                <a:gd name="T10" fmla="*/ 41 w 43"/>
                <a:gd name="T11" fmla="*/ 0 h 19"/>
                <a:gd name="T12" fmla="*/ 32 w 43"/>
                <a:gd name="T13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3" h="19">
                  <a:moveTo>
                    <a:pt x="32" y="19"/>
                  </a:moveTo>
                  <a:cubicBezTo>
                    <a:pt x="23" y="19"/>
                    <a:pt x="15" y="19"/>
                    <a:pt x="6" y="19"/>
                  </a:cubicBezTo>
                  <a:cubicBezTo>
                    <a:pt x="7" y="16"/>
                    <a:pt x="8" y="13"/>
                    <a:pt x="9" y="10"/>
                  </a:cubicBezTo>
                  <a:cubicBezTo>
                    <a:pt x="7" y="8"/>
                    <a:pt x="3" y="5"/>
                    <a:pt x="0" y="3"/>
                  </a:cubicBezTo>
                  <a:cubicBezTo>
                    <a:pt x="0" y="2"/>
                    <a:pt x="1" y="1"/>
                    <a:pt x="1" y="0"/>
                  </a:cubicBezTo>
                  <a:cubicBezTo>
                    <a:pt x="14" y="7"/>
                    <a:pt x="28" y="13"/>
                    <a:pt x="41" y="0"/>
                  </a:cubicBezTo>
                  <a:cubicBezTo>
                    <a:pt x="43" y="11"/>
                    <a:pt x="36" y="15"/>
                    <a:pt x="32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9" name="Freeform 26"/>
            <p:cNvSpPr>
              <a:spLocks/>
            </p:cNvSpPr>
            <p:nvPr/>
          </p:nvSpPr>
          <p:spPr bwMode="auto">
            <a:xfrm>
              <a:off x="4710113" y="6062663"/>
              <a:ext cx="161925" cy="71438"/>
            </a:xfrm>
            <a:custGeom>
              <a:avLst/>
              <a:gdLst>
                <a:gd name="T0" fmla="*/ 9 w 43"/>
                <a:gd name="T1" fmla="*/ 19 h 19"/>
                <a:gd name="T2" fmla="*/ 0 w 43"/>
                <a:gd name="T3" fmla="*/ 2 h 19"/>
                <a:gd name="T4" fmla="*/ 21 w 43"/>
                <a:gd name="T5" fmla="*/ 7 h 19"/>
                <a:gd name="T6" fmla="*/ 43 w 43"/>
                <a:gd name="T7" fmla="*/ 0 h 19"/>
                <a:gd name="T8" fmla="*/ 32 w 43"/>
                <a:gd name="T9" fmla="*/ 11 h 19"/>
                <a:gd name="T10" fmla="*/ 35 w 43"/>
                <a:gd name="T11" fmla="*/ 18 h 19"/>
                <a:gd name="T12" fmla="*/ 9 w 43"/>
                <a:gd name="T13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3" h="19">
                  <a:moveTo>
                    <a:pt x="9" y="19"/>
                  </a:moveTo>
                  <a:cubicBezTo>
                    <a:pt x="0" y="6"/>
                    <a:pt x="0" y="6"/>
                    <a:pt x="0" y="2"/>
                  </a:cubicBezTo>
                  <a:cubicBezTo>
                    <a:pt x="7" y="4"/>
                    <a:pt x="14" y="7"/>
                    <a:pt x="21" y="7"/>
                  </a:cubicBezTo>
                  <a:cubicBezTo>
                    <a:pt x="28" y="7"/>
                    <a:pt x="35" y="2"/>
                    <a:pt x="43" y="0"/>
                  </a:cubicBezTo>
                  <a:cubicBezTo>
                    <a:pt x="39" y="4"/>
                    <a:pt x="36" y="7"/>
                    <a:pt x="32" y="11"/>
                  </a:cubicBezTo>
                  <a:cubicBezTo>
                    <a:pt x="33" y="12"/>
                    <a:pt x="34" y="15"/>
                    <a:pt x="35" y="18"/>
                  </a:cubicBezTo>
                  <a:cubicBezTo>
                    <a:pt x="27" y="18"/>
                    <a:pt x="19" y="18"/>
                    <a:pt x="9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0" name="Freeform 27"/>
            <p:cNvSpPr>
              <a:spLocks/>
            </p:cNvSpPr>
            <p:nvPr/>
          </p:nvSpPr>
          <p:spPr bwMode="auto">
            <a:xfrm>
              <a:off x="4940300" y="5732463"/>
              <a:ext cx="85725" cy="139700"/>
            </a:xfrm>
            <a:custGeom>
              <a:avLst/>
              <a:gdLst>
                <a:gd name="T0" fmla="*/ 1 w 23"/>
                <a:gd name="T1" fmla="*/ 0 h 37"/>
                <a:gd name="T2" fmla="*/ 21 w 23"/>
                <a:gd name="T3" fmla="*/ 19 h 37"/>
                <a:gd name="T4" fmla="*/ 10 w 23"/>
                <a:gd name="T5" fmla="*/ 37 h 37"/>
                <a:gd name="T6" fmla="*/ 1 w 23"/>
                <a:gd name="T7" fmla="*/ 32 h 37"/>
                <a:gd name="T8" fmla="*/ 3 w 23"/>
                <a:gd name="T9" fmla="*/ 26 h 37"/>
                <a:gd name="T10" fmla="*/ 1 w 23"/>
                <a:gd name="T11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3" h="37">
                  <a:moveTo>
                    <a:pt x="1" y="0"/>
                  </a:moveTo>
                  <a:cubicBezTo>
                    <a:pt x="11" y="3"/>
                    <a:pt x="18" y="9"/>
                    <a:pt x="21" y="19"/>
                  </a:cubicBezTo>
                  <a:cubicBezTo>
                    <a:pt x="23" y="27"/>
                    <a:pt x="18" y="37"/>
                    <a:pt x="10" y="37"/>
                  </a:cubicBezTo>
                  <a:cubicBezTo>
                    <a:pt x="7" y="37"/>
                    <a:pt x="4" y="35"/>
                    <a:pt x="1" y="32"/>
                  </a:cubicBezTo>
                  <a:cubicBezTo>
                    <a:pt x="0" y="32"/>
                    <a:pt x="2" y="27"/>
                    <a:pt x="3" y="26"/>
                  </a:cubicBezTo>
                  <a:cubicBezTo>
                    <a:pt x="14" y="14"/>
                    <a:pt x="14" y="1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1" name="Freeform 28"/>
            <p:cNvSpPr>
              <a:spLocks/>
            </p:cNvSpPr>
            <p:nvPr/>
          </p:nvSpPr>
          <p:spPr bwMode="auto">
            <a:xfrm>
              <a:off x="3622675" y="5735638"/>
              <a:ext cx="90487" cy="144463"/>
            </a:xfrm>
            <a:custGeom>
              <a:avLst/>
              <a:gdLst>
                <a:gd name="T0" fmla="*/ 21 w 24"/>
                <a:gd name="T1" fmla="*/ 0 h 38"/>
                <a:gd name="T2" fmla="*/ 16 w 24"/>
                <a:gd name="T3" fmla="*/ 3 h 38"/>
                <a:gd name="T4" fmla="*/ 16 w 24"/>
                <a:gd name="T5" fmla="*/ 22 h 38"/>
                <a:gd name="T6" fmla="*/ 20 w 24"/>
                <a:gd name="T7" fmla="*/ 33 h 38"/>
                <a:gd name="T8" fmla="*/ 6 w 24"/>
                <a:gd name="T9" fmla="*/ 33 h 38"/>
                <a:gd name="T10" fmla="*/ 1 w 24"/>
                <a:gd name="T11" fmla="*/ 18 h 38"/>
                <a:gd name="T12" fmla="*/ 21 w 24"/>
                <a:gd name="T13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" h="38">
                  <a:moveTo>
                    <a:pt x="21" y="0"/>
                  </a:moveTo>
                  <a:cubicBezTo>
                    <a:pt x="19" y="1"/>
                    <a:pt x="17" y="2"/>
                    <a:pt x="16" y="3"/>
                  </a:cubicBezTo>
                  <a:cubicBezTo>
                    <a:pt x="9" y="9"/>
                    <a:pt x="9" y="16"/>
                    <a:pt x="16" y="22"/>
                  </a:cubicBezTo>
                  <a:cubicBezTo>
                    <a:pt x="19" y="25"/>
                    <a:pt x="24" y="28"/>
                    <a:pt x="20" y="33"/>
                  </a:cubicBezTo>
                  <a:cubicBezTo>
                    <a:pt x="17" y="37"/>
                    <a:pt x="9" y="38"/>
                    <a:pt x="6" y="33"/>
                  </a:cubicBezTo>
                  <a:cubicBezTo>
                    <a:pt x="3" y="29"/>
                    <a:pt x="0" y="23"/>
                    <a:pt x="1" y="18"/>
                  </a:cubicBezTo>
                  <a:cubicBezTo>
                    <a:pt x="3" y="8"/>
                    <a:pt x="11" y="2"/>
                    <a:pt x="2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2" name="Freeform 29"/>
            <p:cNvSpPr>
              <a:spLocks/>
            </p:cNvSpPr>
            <p:nvPr/>
          </p:nvSpPr>
          <p:spPr bwMode="auto">
            <a:xfrm>
              <a:off x="2922588" y="5724525"/>
              <a:ext cx="166687" cy="136525"/>
            </a:xfrm>
            <a:custGeom>
              <a:avLst/>
              <a:gdLst>
                <a:gd name="T0" fmla="*/ 44 w 44"/>
                <a:gd name="T1" fmla="*/ 0 h 36"/>
                <a:gd name="T2" fmla="*/ 21 w 44"/>
                <a:gd name="T3" fmla="*/ 30 h 36"/>
                <a:gd name="T4" fmla="*/ 12 w 44"/>
                <a:gd name="T5" fmla="*/ 35 h 36"/>
                <a:gd name="T6" fmla="*/ 0 w 44"/>
                <a:gd name="T7" fmla="*/ 29 h 36"/>
                <a:gd name="T8" fmla="*/ 4 w 44"/>
                <a:gd name="T9" fmla="*/ 21 h 36"/>
                <a:gd name="T10" fmla="*/ 14 w 44"/>
                <a:gd name="T11" fmla="*/ 25 h 36"/>
                <a:gd name="T12" fmla="*/ 14 w 44"/>
                <a:gd name="T13" fmla="*/ 28 h 36"/>
                <a:gd name="T14" fmla="*/ 23 w 44"/>
                <a:gd name="T15" fmla="*/ 18 h 36"/>
                <a:gd name="T16" fmla="*/ 44 w 44"/>
                <a:gd name="T17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4" h="36">
                  <a:moveTo>
                    <a:pt x="44" y="0"/>
                  </a:moveTo>
                  <a:cubicBezTo>
                    <a:pt x="36" y="10"/>
                    <a:pt x="29" y="20"/>
                    <a:pt x="21" y="30"/>
                  </a:cubicBezTo>
                  <a:cubicBezTo>
                    <a:pt x="19" y="32"/>
                    <a:pt x="15" y="34"/>
                    <a:pt x="12" y="35"/>
                  </a:cubicBezTo>
                  <a:cubicBezTo>
                    <a:pt x="7" y="36"/>
                    <a:pt x="1" y="35"/>
                    <a:pt x="0" y="29"/>
                  </a:cubicBezTo>
                  <a:cubicBezTo>
                    <a:pt x="0" y="27"/>
                    <a:pt x="2" y="21"/>
                    <a:pt x="4" y="21"/>
                  </a:cubicBezTo>
                  <a:cubicBezTo>
                    <a:pt x="7" y="21"/>
                    <a:pt x="11" y="23"/>
                    <a:pt x="14" y="25"/>
                  </a:cubicBezTo>
                  <a:cubicBezTo>
                    <a:pt x="14" y="26"/>
                    <a:pt x="14" y="27"/>
                    <a:pt x="14" y="28"/>
                  </a:cubicBezTo>
                  <a:cubicBezTo>
                    <a:pt x="17" y="24"/>
                    <a:pt x="20" y="21"/>
                    <a:pt x="23" y="18"/>
                  </a:cubicBezTo>
                  <a:cubicBezTo>
                    <a:pt x="30" y="12"/>
                    <a:pt x="37" y="6"/>
                    <a:pt x="4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3" name="Freeform 30"/>
            <p:cNvSpPr>
              <a:spLocks/>
            </p:cNvSpPr>
            <p:nvPr/>
          </p:nvSpPr>
          <p:spPr bwMode="auto">
            <a:xfrm>
              <a:off x="4965700" y="5468938"/>
              <a:ext cx="177800" cy="152400"/>
            </a:xfrm>
            <a:custGeom>
              <a:avLst/>
              <a:gdLst>
                <a:gd name="T0" fmla="*/ 17 w 47"/>
                <a:gd name="T1" fmla="*/ 35 h 40"/>
                <a:gd name="T2" fmla="*/ 21 w 47"/>
                <a:gd name="T3" fmla="*/ 28 h 40"/>
                <a:gd name="T4" fmla="*/ 21 w 47"/>
                <a:gd name="T5" fmla="*/ 9 h 40"/>
                <a:gd name="T6" fmla="*/ 13 w 47"/>
                <a:gd name="T7" fmla="*/ 4 h 40"/>
                <a:gd name="T8" fmla="*/ 3 w 47"/>
                <a:gd name="T9" fmla="*/ 12 h 40"/>
                <a:gd name="T10" fmla="*/ 8 w 47"/>
                <a:gd name="T11" fmla="*/ 0 h 40"/>
                <a:gd name="T12" fmla="*/ 21 w 47"/>
                <a:gd name="T13" fmla="*/ 4 h 40"/>
                <a:gd name="T14" fmla="*/ 24 w 47"/>
                <a:gd name="T15" fmla="*/ 30 h 40"/>
                <a:gd name="T16" fmla="*/ 34 w 47"/>
                <a:gd name="T17" fmla="*/ 27 h 40"/>
                <a:gd name="T18" fmla="*/ 43 w 47"/>
                <a:gd name="T19" fmla="*/ 27 h 40"/>
                <a:gd name="T20" fmla="*/ 47 w 47"/>
                <a:gd name="T21" fmla="*/ 36 h 40"/>
                <a:gd name="T22" fmla="*/ 42 w 47"/>
                <a:gd name="T23" fmla="*/ 39 h 40"/>
                <a:gd name="T24" fmla="*/ 36 w 47"/>
                <a:gd name="T25" fmla="*/ 33 h 40"/>
                <a:gd name="T26" fmla="*/ 37 w 47"/>
                <a:gd name="T27" fmla="*/ 31 h 40"/>
                <a:gd name="T28" fmla="*/ 18 w 47"/>
                <a:gd name="T29" fmla="*/ 35 h 40"/>
                <a:gd name="T30" fmla="*/ 17 w 47"/>
                <a:gd name="T31" fmla="*/ 3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7" h="40">
                  <a:moveTo>
                    <a:pt x="17" y="35"/>
                  </a:moveTo>
                  <a:cubicBezTo>
                    <a:pt x="18" y="33"/>
                    <a:pt x="19" y="30"/>
                    <a:pt x="21" y="28"/>
                  </a:cubicBezTo>
                  <a:cubicBezTo>
                    <a:pt x="24" y="22"/>
                    <a:pt x="26" y="15"/>
                    <a:pt x="21" y="9"/>
                  </a:cubicBezTo>
                  <a:cubicBezTo>
                    <a:pt x="19" y="6"/>
                    <a:pt x="15" y="3"/>
                    <a:pt x="13" y="4"/>
                  </a:cubicBezTo>
                  <a:cubicBezTo>
                    <a:pt x="9" y="5"/>
                    <a:pt x="1" y="2"/>
                    <a:pt x="3" y="12"/>
                  </a:cubicBezTo>
                  <a:cubicBezTo>
                    <a:pt x="0" y="5"/>
                    <a:pt x="4" y="1"/>
                    <a:pt x="8" y="0"/>
                  </a:cubicBezTo>
                  <a:cubicBezTo>
                    <a:pt x="12" y="0"/>
                    <a:pt x="18" y="2"/>
                    <a:pt x="21" y="4"/>
                  </a:cubicBezTo>
                  <a:cubicBezTo>
                    <a:pt x="30" y="11"/>
                    <a:pt x="28" y="20"/>
                    <a:pt x="24" y="30"/>
                  </a:cubicBezTo>
                  <a:cubicBezTo>
                    <a:pt x="28" y="29"/>
                    <a:pt x="31" y="27"/>
                    <a:pt x="34" y="27"/>
                  </a:cubicBezTo>
                  <a:cubicBezTo>
                    <a:pt x="37" y="26"/>
                    <a:pt x="41" y="26"/>
                    <a:pt x="43" y="27"/>
                  </a:cubicBezTo>
                  <a:cubicBezTo>
                    <a:pt x="45" y="29"/>
                    <a:pt x="47" y="33"/>
                    <a:pt x="47" y="36"/>
                  </a:cubicBezTo>
                  <a:cubicBezTo>
                    <a:pt x="47" y="37"/>
                    <a:pt x="43" y="40"/>
                    <a:pt x="42" y="39"/>
                  </a:cubicBezTo>
                  <a:cubicBezTo>
                    <a:pt x="39" y="38"/>
                    <a:pt x="38" y="35"/>
                    <a:pt x="36" y="33"/>
                  </a:cubicBezTo>
                  <a:cubicBezTo>
                    <a:pt x="37" y="32"/>
                    <a:pt x="37" y="31"/>
                    <a:pt x="37" y="31"/>
                  </a:cubicBezTo>
                  <a:cubicBezTo>
                    <a:pt x="31" y="32"/>
                    <a:pt x="24" y="34"/>
                    <a:pt x="18" y="35"/>
                  </a:cubicBezTo>
                  <a:lnTo>
                    <a:pt x="17" y="3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4" name="Freeform 31"/>
            <p:cNvSpPr>
              <a:spLocks/>
            </p:cNvSpPr>
            <p:nvPr/>
          </p:nvSpPr>
          <p:spPr bwMode="auto">
            <a:xfrm>
              <a:off x="2636838" y="5689600"/>
              <a:ext cx="444500" cy="80963"/>
            </a:xfrm>
            <a:custGeom>
              <a:avLst/>
              <a:gdLst>
                <a:gd name="T0" fmla="*/ 81 w 118"/>
                <a:gd name="T1" fmla="*/ 10 h 21"/>
                <a:gd name="T2" fmla="*/ 114 w 118"/>
                <a:gd name="T3" fmla="*/ 1 h 21"/>
                <a:gd name="T4" fmla="*/ 118 w 118"/>
                <a:gd name="T5" fmla="*/ 0 h 21"/>
                <a:gd name="T6" fmla="*/ 0 w 118"/>
                <a:gd name="T7" fmla="*/ 0 h 21"/>
                <a:gd name="T8" fmla="*/ 24 w 118"/>
                <a:gd name="T9" fmla="*/ 3 h 21"/>
                <a:gd name="T10" fmla="*/ 23 w 118"/>
                <a:gd name="T11" fmla="*/ 4 h 21"/>
                <a:gd name="T12" fmla="*/ 12 w 118"/>
                <a:gd name="T13" fmla="*/ 3 h 21"/>
                <a:gd name="T14" fmla="*/ 81 w 118"/>
                <a:gd name="T15" fmla="*/ 10 h 21"/>
                <a:gd name="T16" fmla="*/ 81 w 118"/>
                <a:gd name="T17" fmla="*/ 1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8" h="21">
                  <a:moveTo>
                    <a:pt x="81" y="10"/>
                  </a:moveTo>
                  <a:cubicBezTo>
                    <a:pt x="92" y="7"/>
                    <a:pt x="103" y="4"/>
                    <a:pt x="114" y="1"/>
                  </a:cubicBezTo>
                  <a:cubicBezTo>
                    <a:pt x="115" y="0"/>
                    <a:pt x="116" y="0"/>
                    <a:pt x="118" y="0"/>
                  </a:cubicBezTo>
                  <a:cubicBezTo>
                    <a:pt x="86" y="21"/>
                    <a:pt x="27" y="21"/>
                    <a:pt x="0" y="0"/>
                  </a:cubicBezTo>
                  <a:cubicBezTo>
                    <a:pt x="9" y="1"/>
                    <a:pt x="16" y="2"/>
                    <a:pt x="24" y="3"/>
                  </a:cubicBezTo>
                  <a:cubicBezTo>
                    <a:pt x="23" y="3"/>
                    <a:pt x="23" y="4"/>
                    <a:pt x="23" y="4"/>
                  </a:cubicBezTo>
                  <a:cubicBezTo>
                    <a:pt x="20" y="4"/>
                    <a:pt x="16" y="3"/>
                    <a:pt x="12" y="3"/>
                  </a:cubicBezTo>
                  <a:cubicBezTo>
                    <a:pt x="34" y="13"/>
                    <a:pt x="57" y="16"/>
                    <a:pt x="81" y="10"/>
                  </a:cubicBezTo>
                  <a:cubicBezTo>
                    <a:pt x="81" y="10"/>
                    <a:pt x="81" y="10"/>
                    <a:pt x="81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5" name="Freeform 32"/>
            <p:cNvSpPr>
              <a:spLocks/>
            </p:cNvSpPr>
            <p:nvPr/>
          </p:nvSpPr>
          <p:spPr bwMode="auto">
            <a:xfrm>
              <a:off x="5594350" y="5686425"/>
              <a:ext cx="406400" cy="95250"/>
            </a:xfrm>
            <a:custGeom>
              <a:avLst/>
              <a:gdLst>
                <a:gd name="T0" fmla="*/ 79 w 108"/>
                <a:gd name="T1" fmla="*/ 8 h 25"/>
                <a:gd name="T2" fmla="*/ 107 w 108"/>
                <a:gd name="T3" fmla="*/ 0 h 25"/>
                <a:gd name="T4" fmla="*/ 108 w 108"/>
                <a:gd name="T5" fmla="*/ 2 h 25"/>
                <a:gd name="T6" fmla="*/ 0 w 108"/>
                <a:gd name="T7" fmla="*/ 4 h 25"/>
                <a:gd name="T8" fmla="*/ 66 w 108"/>
                <a:gd name="T9" fmla="*/ 12 h 25"/>
                <a:gd name="T10" fmla="*/ 98 w 108"/>
                <a:gd name="T11" fmla="*/ 5 h 25"/>
                <a:gd name="T12" fmla="*/ 97 w 108"/>
                <a:gd name="T13" fmla="*/ 4 h 25"/>
                <a:gd name="T14" fmla="*/ 79 w 108"/>
                <a:gd name="T15" fmla="*/ 8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8" h="25">
                  <a:moveTo>
                    <a:pt x="79" y="8"/>
                  </a:moveTo>
                  <a:cubicBezTo>
                    <a:pt x="88" y="5"/>
                    <a:pt x="98" y="2"/>
                    <a:pt x="107" y="0"/>
                  </a:cubicBezTo>
                  <a:cubicBezTo>
                    <a:pt x="107" y="0"/>
                    <a:pt x="108" y="1"/>
                    <a:pt x="108" y="2"/>
                  </a:cubicBezTo>
                  <a:cubicBezTo>
                    <a:pt x="88" y="18"/>
                    <a:pt x="35" y="25"/>
                    <a:pt x="0" y="4"/>
                  </a:cubicBezTo>
                  <a:cubicBezTo>
                    <a:pt x="21" y="11"/>
                    <a:pt x="43" y="18"/>
                    <a:pt x="66" y="12"/>
                  </a:cubicBezTo>
                  <a:cubicBezTo>
                    <a:pt x="77" y="15"/>
                    <a:pt x="87" y="9"/>
                    <a:pt x="98" y="5"/>
                  </a:cubicBezTo>
                  <a:cubicBezTo>
                    <a:pt x="97" y="5"/>
                    <a:pt x="97" y="4"/>
                    <a:pt x="97" y="4"/>
                  </a:cubicBezTo>
                  <a:cubicBezTo>
                    <a:pt x="91" y="5"/>
                    <a:pt x="85" y="7"/>
                    <a:pt x="79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6" name="Freeform 33"/>
            <p:cNvSpPr>
              <a:spLocks/>
            </p:cNvSpPr>
            <p:nvPr/>
          </p:nvSpPr>
          <p:spPr bwMode="auto">
            <a:xfrm>
              <a:off x="4759325" y="5541963"/>
              <a:ext cx="153987" cy="71438"/>
            </a:xfrm>
            <a:custGeom>
              <a:avLst/>
              <a:gdLst>
                <a:gd name="T0" fmla="*/ 41 w 41"/>
                <a:gd name="T1" fmla="*/ 17 h 19"/>
                <a:gd name="T2" fmla="*/ 0 w 41"/>
                <a:gd name="T3" fmla="*/ 7 h 19"/>
                <a:gd name="T4" fmla="*/ 41 w 41"/>
                <a:gd name="T5" fmla="*/ 17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1" h="19">
                  <a:moveTo>
                    <a:pt x="41" y="17"/>
                  </a:moveTo>
                  <a:cubicBezTo>
                    <a:pt x="26" y="16"/>
                    <a:pt x="12" y="19"/>
                    <a:pt x="0" y="7"/>
                  </a:cubicBezTo>
                  <a:cubicBezTo>
                    <a:pt x="14" y="0"/>
                    <a:pt x="34" y="5"/>
                    <a:pt x="41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7" name="Freeform 34"/>
            <p:cNvSpPr>
              <a:spLocks/>
            </p:cNvSpPr>
            <p:nvPr/>
          </p:nvSpPr>
          <p:spPr bwMode="auto">
            <a:xfrm>
              <a:off x="5240338" y="5572125"/>
              <a:ext cx="249237" cy="68263"/>
            </a:xfrm>
            <a:custGeom>
              <a:avLst/>
              <a:gdLst>
                <a:gd name="T0" fmla="*/ 0 w 66"/>
                <a:gd name="T1" fmla="*/ 18 h 18"/>
                <a:gd name="T2" fmla="*/ 66 w 66"/>
                <a:gd name="T3" fmla="*/ 5 h 18"/>
                <a:gd name="T4" fmla="*/ 66 w 66"/>
                <a:gd name="T5" fmla="*/ 7 h 18"/>
                <a:gd name="T6" fmla="*/ 0 w 66"/>
                <a:gd name="T7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6" h="18">
                  <a:moveTo>
                    <a:pt x="0" y="18"/>
                  </a:moveTo>
                  <a:cubicBezTo>
                    <a:pt x="20" y="10"/>
                    <a:pt x="41" y="0"/>
                    <a:pt x="66" y="5"/>
                  </a:cubicBezTo>
                  <a:cubicBezTo>
                    <a:pt x="66" y="5"/>
                    <a:pt x="66" y="6"/>
                    <a:pt x="66" y="7"/>
                  </a:cubicBezTo>
                  <a:cubicBezTo>
                    <a:pt x="44" y="11"/>
                    <a:pt x="21" y="15"/>
                    <a:pt x="0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8" name="Freeform 35"/>
            <p:cNvSpPr>
              <a:spLocks/>
            </p:cNvSpPr>
            <p:nvPr/>
          </p:nvSpPr>
          <p:spPr bwMode="auto">
            <a:xfrm>
              <a:off x="3735388" y="5545138"/>
              <a:ext cx="150812" cy="68263"/>
            </a:xfrm>
            <a:custGeom>
              <a:avLst/>
              <a:gdLst>
                <a:gd name="T0" fmla="*/ 40 w 40"/>
                <a:gd name="T1" fmla="*/ 6 h 18"/>
                <a:gd name="T2" fmla="*/ 0 w 40"/>
                <a:gd name="T3" fmla="*/ 16 h 18"/>
                <a:gd name="T4" fmla="*/ 40 w 40"/>
                <a:gd name="T5" fmla="*/ 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18">
                  <a:moveTo>
                    <a:pt x="40" y="6"/>
                  </a:moveTo>
                  <a:cubicBezTo>
                    <a:pt x="28" y="18"/>
                    <a:pt x="13" y="15"/>
                    <a:pt x="0" y="16"/>
                  </a:cubicBezTo>
                  <a:cubicBezTo>
                    <a:pt x="3" y="5"/>
                    <a:pt x="23" y="0"/>
                    <a:pt x="40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9" name="Freeform 36"/>
            <p:cNvSpPr>
              <a:spLocks/>
            </p:cNvSpPr>
            <p:nvPr/>
          </p:nvSpPr>
          <p:spPr bwMode="auto">
            <a:xfrm>
              <a:off x="3144838" y="5575300"/>
              <a:ext cx="244475" cy="61913"/>
            </a:xfrm>
            <a:custGeom>
              <a:avLst/>
              <a:gdLst>
                <a:gd name="T0" fmla="*/ 0 w 65"/>
                <a:gd name="T1" fmla="*/ 6 h 16"/>
                <a:gd name="T2" fmla="*/ 36 w 65"/>
                <a:gd name="T3" fmla="*/ 5 h 16"/>
                <a:gd name="T4" fmla="*/ 65 w 65"/>
                <a:gd name="T5" fmla="*/ 16 h 16"/>
                <a:gd name="T6" fmla="*/ 0 w 65"/>
                <a:gd name="T7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5" h="16">
                  <a:moveTo>
                    <a:pt x="0" y="6"/>
                  </a:moveTo>
                  <a:cubicBezTo>
                    <a:pt x="13" y="0"/>
                    <a:pt x="24" y="4"/>
                    <a:pt x="36" y="5"/>
                  </a:cubicBezTo>
                  <a:cubicBezTo>
                    <a:pt x="47" y="6"/>
                    <a:pt x="56" y="12"/>
                    <a:pt x="65" y="16"/>
                  </a:cubicBezTo>
                  <a:cubicBezTo>
                    <a:pt x="45" y="13"/>
                    <a:pt x="24" y="10"/>
                    <a:pt x="0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0" name="Freeform 37"/>
            <p:cNvSpPr>
              <a:spLocks/>
            </p:cNvSpPr>
            <p:nvPr/>
          </p:nvSpPr>
          <p:spPr bwMode="auto">
            <a:xfrm>
              <a:off x="4981575" y="6002338"/>
              <a:ext cx="150812" cy="90488"/>
            </a:xfrm>
            <a:custGeom>
              <a:avLst/>
              <a:gdLst>
                <a:gd name="T0" fmla="*/ 14 w 40"/>
                <a:gd name="T1" fmla="*/ 20 h 24"/>
                <a:gd name="T2" fmla="*/ 17 w 40"/>
                <a:gd name="T3" fmla="*/ 14 h 24"/>
                <a:gd name="T4" fmla="*/ 15 w 40"/>
                <a:gd name="T5" fmla="*/ 12 h 24"/>
                <a:gd name="T6" fmla="*/ 5 w 40"/>
                <a:gd name="T7" fmla="*/ 24 h 24"/>
                <a:gd name="T8" fmla="*/ 12 w 40"/>
                <a:gd name="T9" fmla="*/ 11 h 24"/>
                <a:gd name="T10" fmla="*/ 5 w 40"/>
                <a:gd name="T11" fmla="*/ 1 h 24"/>
                <a:gd name="T12" fmla="*/ 6 w 40"/>
                <a:gd name="T13" fmla="*/ 0 h 24"/>
                <a:gd name="T14" fmla="*/ 40 w 40"/>
                <a:gd name="T15" fmla="*/ 1 h 24"/>
                <a:gd name="T16" fmla="*/ 15 w 40"/>
                <a:gd name="T17" fmla="*/ 21 h 24"/>
                <a:gd name="T18" fmla="*/ 14 w 40"/>
                <a:gd name="T19" fmla="*/ 2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0" h="24">
                  <a:moveTo>
                    <a:pt x="14" y="20"/>
                  </a:moveTo>
                  <a:cubicBezTo>
                    <a:pt x="15" y="18"/>
                    <a:pt x="16" y="16"/>
                    <a:pt x="17" y="14"/>
                  </a:cubicBezTo>
                  <a:cubicBezTo>
                    <a:pt x="16" y="13"/>
                    <a:pt x="15" y="13"/>
                    <a:pt x="15" y="12"/>
                  </a:cubicBezTo>
                  <a:cubicBezTo>
                    <a:pt x="12" y="16"/>
                    <a:pt x="8" y="20"/>
                    <a:pt x="5" y="24"/>
                  </a:cubicBezTo>
                  <a:cubicBezTo>
                    <a:pt x="0" y="20"/>
                    <a:pt x="1" y="17"/>
                    <a:pt x="12" y="11"/>
                  </a:cubicBezTo>
                  <a:cubicBezTo>
                    <a:pt x="9" y="8"/>
                    <a:pt x="7" y="5"/>
                    <a:pt x="5" y="1"/>
                  </a:cubicBezTo>
                  <a:cubicBezTo>
                    <a:pt x="5" y="1"/>
                    <a:pt x="6" y="0"/>
                    <a:pt x="6" y="0"/>
                  </a:cubicBezTo>
                  <a:cubicBezTo>
                    <a:pt x="17" y="8"/>
                    <a:pt x="28" y="7"/>
                    <a:pt x="40" y="1"/>
                  </a:cubicBezTo>
                  <a:cubicBezTo>
                    <a:pt x="31" y="8"/>
                    <a:pt x="23" y="15"/>
                    <a:pt x="15" y="21"/>
                  </a:cubicBezTo>
                  <a:cubicBezTo>
                    <a:pt x="15" y="21"/>
                    <a:pt x="15" y="20"/>
                    <a:pt x="14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1" name="Freeform 38"/>
            <p:cNvSpPr>
              <a:spLocks/>
            </p:cNvSpPr>
            <p:nvPr/>
          </p:nvSpPr>
          <p:spPr bwMode="auto">
            <a:xfrm>
              <a:off x="3513138" y="6008688"/>
              <a:ext cx="155575" cy="84138"/>
            </a:xfrm>
            <a:custGeom>
              <a:avLst/>
              <a:gdLst>
                <a:gd name="T0" fmla="*/ 0 w 41"/>
                <a:gd name="T1" fmla="*/ 0 h 22"/>
                <a:gd name="T2" fmla="*/ 35 w 41"/>
                <a:gd name="T3" fmla="*/ 0 h 22"/>
                <a:gd name="T4" fmla="*/ 27 w 41"/>
                <a:gd name="T5" fmla="*/ 9 h 22"/>
                <a:gd name="T6" fmla="*/ 35 w 41"/>
                <a:gd name="T7" fmla="*/ 22 h 22"/>
                <a:gd name="T8" fmla="*/ 26 w 41"/>
                <a:gd name="T9" fmla="*/ 10 h 22"/>
                <a:gd name="T10" fmla="*/ 23 w 41"/>
                <a:gd name="T11" fmla="*/ 12 h 22"/>
                <a:gd name="T12" fmla="*/ 26 w 41"/>
                <a:gd name="T13" fmla="*/ 20 h 22"/>
                <a:gd name="T14" fmla="*/ 0 w 41"/>
                <a:gd name="T15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1" h="22">
                  <a:moveTo>
                    <a:pt x="0" y="0"/>
                  </a:moveTo>
                  <a:cubicBezTo>
                    <a:pt x="17" y="5"/>
                    <a:pt x="14" y="6"/>
                    <a:pt x="35" y="0"/>
                  </a:cubicBezTo>
                  <a:cubicBezTo>
                    <a:pt x="32" y="3"/>
                    <a:pt x="30" y="6"/>
                    <a:pt x="27" y="9"/>
                  </a:cubicBezTo>
                  <a:cubicBezTo>
                    <a:pt x="31" y="13"/>
                    <a:pt x="41" y="13"/>
                    <a:pt x="35" y="22"/>
                  </a:cubicBezTo>
                  <a:cubicBezTo>
                    <a:pt x="32" y="18"/>
                    <a:pt x="29" y="14"/>
                    <a:pt x="26" y="10"/>
                  </a:cubicBezTo>
                  <a:cubicBezTo>
                    <a:pt x="25" y="11"/>
                    <a:pt x="24" y="11"/>
                    <a:pt x="23" y="12"/>
                  </a:cubicBezTo>
                  <a:cubicBezTo>
                    <a:pt x="24" y="14"/>
                    <a:pt x="25" y="16"/>
                    <a:pt x="26" y="20"/>
                  </a:cubicBezTo>
                  <a:cubicBezTo>
                    <a:pt x="16" y="13"/>
                    <a:pt x="8" y="6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2" name="Freeform 39"/>
            <p:cNvSpPr>
              <a:spLocks/>
            </p:cNvSpPr>
            <p:nvPr/>
          </p:nvSpPr>
          <p:spPr bwMode="auto">
            <a:xfrm>
              <a:off x="4976813" y="5386388"/>
              <a:ext cx="90487" cy="95250"/>
            </a:xfrm>
            <a:custGeom>
              <a:avLst/>
              <a:gdLst>
                <a:gd name="T0" fmla="*/ 1 w 24"/>
                <a:gd name="T1" fmla="*/ 8 h 25"/>
                <a:gd name="T2" fmla="*/ 23 w 24"/>
                <a:gd name="T3" fmla="*/ 7 h 25"/>
                <a:gd name="T4" fmla="*/ 18 w 24"/>
                <a:gd name="T5" fmla="*/ 10 h 25"/>
                <a:gd name="T6" fmla="*/ 24 w 24"/>
                <a:gd name="T7" fmla="*/ 24 h 25"/>
                <a:gd name="T8" fmla="*/ 22 w 24"/>
                <a:gd name="T9" fmla="*/ 25 h 25"/>
                <a:gd name="T10" fmla="*/ 0 w 24"/>
                <a:gd name="T11" fmla="*/ 10 h 25"/>
                <a:gd name="T12" fmla="*/ 1 w 24"/>
                <a:gd name="T13" fmla="*/ 8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" h="25">
                  <a:moveTo>
                    <a:pt x="1" y="8"/>
                  </a:moveTo>
                  <a:cubicBezTo>
                    <a:pt x="8" y="8"/>
                    <a:pt x="15" y="0"/>
                    <a:pt x="23" y="7"/>
                  </a:cubicBezTo>
                  <a:cubicBezTo>
                    <a:pt x="20" y="8"/>
                    <a:pt x="18" y="9"/>
                    <a:pt x="18" y="10"/>
                  </a:cubicBezTo>
                  <a:cubicBezTo>
                    <a:pt x="20" y="14"/>
                    <a:pt x="22" y="19"/>
                    <a:pt x="24" y="24"/>
                  </a:cubicBezTo>
                  <a:cubicBezTo>
                    <a:pt x="24" y="24"/>
                    <a:pt x="23" y="24"/>
                    <a:pt x="22" y="25"/>
                  </a:cubicBezTo>
                  <a:cubicBezTo>
                    <a:pt x="15" y="20"/>
                    <a:pt x="8" y="15"/>
                    <a:pt x="0" y="10"/>
                  </a:cubicBezTo>
                  <a:cubicBezTo>
                    <a:pt x="0" y="9"/>
                    <a:pt x="1" y="8"/>
                    <a:pt x="1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3" name="Freeform 40"/>
            <p:cNvSpPr>
              <a:spLocks/>
            </p:cNvSpPr>
            <p:nvPr/>
          </p:nvSpPr>
          <p:spPr bwMode="auto">
            <a:xfrm>
              <a:off x="3578225" y="5397500"/>
              <a:ext cx="93662" cy="84138"/>
            </a:xfrm>
            <a:custGeom>
              <a:avLst/>
              <a:gdLst>
                <a:gd name="T0" fmla="*/ 6 w 25"/>
                <a:gd name="T1" fmla="*/ 6 h 22"/>
                <a:gd name="T2" fmla="*/ 2 w 25"/>
                <a:gd name="T3" fmla="*/ 5 h 22"/>
                <a:gd name="T4" fmla="*/ 13 w 25"/>
                <a:gd name="T5" fmla="*/ 2 h 22"/>
                <a:gd name="T6" fmla="*/ 25 w 25"/>
                <a:gd name="T7" fmla="*/ 6 h 22"/>
                <a:gd name="T8" fmla="*/ 2 w 25"/>
                <a:gd name="T9" fmla="*/ 22 h 22"/>
                <a:gd name="T10" fmla="*/ 0 w 25"/>
                <a:gd name="T11" fmla="*/ 21 h 22"/>
                <a:gd name="T12" fmla="*/ 6 w 25"/>
                <a:gd name="T13" fmla="*/ 6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" h="22">
                  <a:moveTo>
                    <a:pt x="6" y="6"/>
                  </a:moveTo>
                  <a:cubicBezTo>
                    <a:pt x="5" y="6"/>
                    <a:pt x="4" y="6"/>
                    <a:pt x="2" y="5"/>
                  </a:cubicBezTo>
                  <a:cubicBezTo>
                    <a:pt x="1" y="1"/>
                    <a:pt x="6" y="0"/>
                    <a:pt x="13" y="2"/>
                  </a:cubicBezTo>
                  <a:cubicBezTo>
                    <a:pt x="16" y="3"/>
                    <a:pt x="19" y="4"/>
                    <a:pt x="25" y="6"/>
                  </a:cubicBezTo>
                  <a:cubicBezTo>
                    <a:pt x="16" y="12"/>
                    <a:pt x="9" y="17"/>
                    <a:pt x="2" y="22"/>
                  </a:cubicBezTo>
                  <a:cubicBezTo>
                    <a:pt x="1" y="21"/>
                    <a:pt x="1" y="21"/>
                    <a:pt x="0" y="21"/>
                  </a:cubicBezTo>
                  <a:cubicBezTo>
                    <a:pt x="2" y="16"/>
                    <a:pt x="4" y="12"/>
                    <a:pt x="6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4" name="Freeform 41"/>
            <p:cNvSpPr>
              <a:spLocks/>
            </p:cNvSpPr>
            <p:nvPr/>
          </p:nvSpPr>
          <p:spPr bwMode="auto">
            <a:xfrm>
              <a:off x="4292600" y="5424488"/>
              <a:ext cx="57150" cy="87313"/>
            </a:xfrm>
            <a:custGeom>
              <a:avLst/>
              <a:gdLst>
                <a:gd name="T0" fmla="*/ 9 w 15"/>
                <a:gd name="T1" fmla="*/ 0 h 23"/>
                <a:gd name="T2" fmla="*/ 15 w 15"/>
                <a:gd name="T3" fmla="*/ 13 h 23"/>
                <a:gd name="T4" fmla="*/ 13 w 15"/>
                <a:gd name="T5" fmla="*/ 21 h 23"/>
                <a:gd name="T6" fmla="*/ 4 w 15"/>
                <a:gd name="T7" fmla="*/ 22 h 23"/>
                <a:gd name="T8" fmla="*/ 1 w 15"/>
                <a:gd name="T9" fmla="*/ 14 h 23"/>
                <a:gd name="T10" fmla="*/ 7 w 15"/>
                <a:gd name="T11" fmla="*/ 0 h 23"/>
                <a:gd name="T12" fmla="*/ 9 w 15"/>
                <a:gd name="T13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23">
                  <a:moveTo>
                    <a:pt x="9" y="0"/>
                  </a:moveTo>
                  <a:cubicBezTo>
                    <a:pt x="11" y="4"/>
                    <a:pt x="14" y="9"/>
                    <a:pt x="15" y="13"/>
                  </a:cubicBezTo>
                  <a:cubicBezTo>
                    <a:pt x="15" y="16"/>
                    <a:pt x="14" y="20"/>
                    <a:pt x="13" y="21"/>
                  </a:cubicBezTo>
                  <a:cubicBezTo>
                    <a:pt x="11" y="23"/>
                    <a:pt x="6" y="23"/>
                    <a:pt x="4" y="22"/>
                  </a:cubicBezTo>
                  <a:cubicBezTo>
                    <a:pt x="2" y="20"/>
                    <a:pt x="0" y="16"/>
                    <a:pt x="1" y="14"/>
                  </a:cubicBezTo>
                  <a:cubicBezTo>
                    <a:pt x="2" y="9"/>
                    <a:pt x="5" y="4"/>
                    <a:pt x="7" y="0"/>
                  </a:cubicBezTo>
                  <a:cubicBezTo>
                    <a:pt x="8" y="0"/>
                    <a:pt x="9" y="0"/>
                    <a:pt x="9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5" name="Freeform 42"/>
            <p:cNvSpPr>
              <a:spLocks/>
            </p:cNvSpPr>
            <p:nvPr/>
          </p:nvSpPr>
          <p:spPr bwMode="auto">
            <a:xfrm>
              <a:off x="4740275" y="5575300"/>
              <a:ext cx="293687" cy="76200"/>
            </a:xfrm>
            <a:custGeom>
              <a:avLst/>
              <a:gdLst>
                <a:gd name="T0" fmla="*/ 78 w 78"/>
                <a:gd name="T1" fmla="*/ 7 h 20"/>
                <a:gd name="T2" fmla="*/ 50 w 78"/>
                <a:gd name="T3" fmla="*/ 19 h 20"/>
                <a:gd name="T4" fmla="*/ 0 w 78"/>
                <a:gd name="T5" fmla="*/ 0 h 20"/>
                <a:gd name="T6" fmla="*/ 27 w 78"/>
                <a:gd name="T7" fmla="*/ 12 h 20"/>
                <a:gd name="T8" fmla="*/ 73 w 78"/>
                <a:gd name="T9" fmla="*/ 8 h 20"/>
                <a:gd name="T10" fmla="*/ 77 w 78"/>
                <a:gd name="T11" fmla="*/ 7 h 20"/>
                <a:gd name="T12" fmla="*/ 78 w 78"/>
                <a:gd name="T13" fmla="*/ 7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8" h="20">
                  <a:moveTo>
                    <a:pt x="78" y="7"/>
                  </a:moveTo>
                  <a:cubicBezTo>
                    <a:pt x="71" y="16"/>
                    <a:pt x="60" y="18"/>
                    <a:pt x="50" y="19"/>
                  </a:cubicBezTo>
                  <a:cubicBezTo>
                    <a:pt x="31" y="20"/>
                    <a:pt x="15" y="11"/>
                    <a:pt x="0" y="0"/>
                  </a:cubicBezTo>
                  <a:cubicBezTo>
                    <a:pt x="9" y="4"/>
                    <a:pt x="18" y="8"/>
                    <a:pt x="27" y="12"/>
                  </a:cubicBezTo>
                  <a:cubicBezTo>
                    <a:pt x="43" y="19"/>
                    <a:pt x="58" y="18"/>
                    <a:pt x="73" y="8"/>
                  </a:cubicBezTo>
                  <a:cubicBezTo>
                    <a:pt x="74" y="7"/>
                    <a:pt x="76" y="7"/>
                    <a:pt x="77" y="7"/>
                  </a:cubicBezTo>
                  <a:lnTo>
                    <a:pt x="78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6" name="Freeform 43"/>
            <p:cNvSpPr>
              <a:spLocks/>
            </p:cNvSpPr>
            <p:nvPr/>
          </p:nvSpPr>
          <p:spPr bwMode="auto">
            <a:xfrm>
              <a:off x="4341813" y="5419725"/>
              <a:ext cx="74612" cy="122238"/>
            </a:xfrm>
            <a:custGeom>
              <a:avLst/>
              <a:gdLst>
                <a:gd name="T0" fmla="*/ 0 w 20"/>
                <a:gd name="T1" fmla="*/ 32 h 32"/>
                <a:gd name="T2" fmla="*/ 14 w 20"/>
                <a:gd name="T3" fmla="*/ 21 h 32"/>
                <a:gd name="T4" fmla="*/ 8 w 20"/>
                <a:gd name="T5" fmla="*/ 8 h 32"/>
                <a:gd name="T6" fmla="*/ 5 w 20"/>
                <a:gd name="T7" fmla="*/ 4 h 32"/>
                <a:gd name="T8" fmla="*/ 9 w 20"/>
                <a:gd name="T9" fmla="*/ 1 h 32"/>
                <a:gd name="T10" fmla="*/ 20 w 20"/>
                <a:gd name="T11" fmla="*/ 14 h 32"/>
                <a:gd name="T12" fmla="*/ 0 w 20"/>
                <a:gd name="T13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32">
                  <a:moveTo>
                    <a:pt x="0" y="32"/>
                  </a:moveTo>
                  <a:cubicBezTo>
                    <a:pt x="4" y="29"/>
                    <a:pt x="10" y="26"/>
                    <a:pt x="14" y="21"/>
                  </a:cubicBezTo>
                  <a:cubicBezTo>
                    <a:pt x="18" y="15"/>
                    <a:pt x="16" y="10"/>
                    <a:pt x="8" y="8"/>
                  </a:cubicBezTo>
                  <a:cubicBezTo>
                    <a:pt x="7" y="7"/>
                    <a:pt x="6" y="6"/>
                    <a:pt x="5" y="4"/>
                  </a:cubicBezTo>
                  <a:cubicBezTo>
                    <a:pt x="6" y="3"/>
                    <a:pt x="7" y="1"/>
                    <a:pt x="9" y="1"/>
                  </a:cubicBezTo>
                  <a:cubicBezTo>
                    <a:pt x="15" y="0"/>
                    <a:pt x="20" y="6"/>
                    <a:pt x="20" y="14"/>
                  </a:cubicBezTo>
                  <a:cubicBezTo>
                    <a:pt x="20" y="24"/>
                    <a:pt x="12" y="32"/>
                    <a:pt x="0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7" name="Freeform 44"/>
            <p:cNvSpPr>
              <a:spLocks/>
            </p:cNvSpPr>
            <p:nvPr/>
          </p:nvSpPr>
          <p:spPr bwMode="auto">
            <a:xfrm>
              <a:off x="3001963" y="5324475"/>
              <a:ext cx="131762" cy="61913"/>
            </a:xfrm>
            <a:custGeom>
              <a:avLst/>
              <a:gdLst>
                <a:gd name="T0" fmla="*/ 35 w 35"/>
                <a:gd name="T1" fmla="*/ 15 h 16"/>
                <a:gd name="T2" fmla="*/ 33 w 35"/>
                <a:gd name="T3" fmla="*/ 16 h 16"/>
                <a:gd name="T4" fmla="*/ 18 w 35"/>
                <a:gd name="T5" fmla="*/ 14 h 16"/>
                <a:gd name="T6" fmla="*/ 0 w 35"/>
                <a:gd name="T7" fmla="*/ 0 h 16"/>
                <a:gd name="T8" fmla="*/ 17 w 35"/>
                <a:gd name="T9" fmla="*/ 6 h 16"/>
                <a:gd name="T10" fmla="*/ 35 w 35"/>
                <a:gd name="T11" fmla="*/ 1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5" h="16">
                  <a:moveTo>
                    <a:pt x="35" y="15"/>
                  </a:moveTo>
                  <a:cubicBezTo>
                    <a:pt x="34" y="15"/>
                    <a:pt x="34" y="16"/>
                    <a:pt x="33" y="16"/>
                  </a:cubicBezTo>
                  <a:cubicBezTo>
                    <a:pt x="28" y="15"/>
                    <a:pt x="23" y="14"/>
                    <a:pt x="18" y="14"/>
                  </a:cubicBezTo>
                  <a:cubicBezTo>
                    <a:pt x="9" y="12"/>
                    <a:pt x="3" y="7"/>
                    <a:pt x="0" y="0"/>
                  </a:cubicBezTo>
                  <a:cubicBezTo>
                    <a:pt x="5" y="2"/>
                    <a:pt x="11" y="4"/>
                    <a:pt x="17" y="6"/>
                  </a:cubicBezTo>
                  <a:cubicBezTo>
                    <a:pt x="23" y="9"/>
                    <a:pt x="29" y="12"/>
                    <a:pt x="35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8" name="Freeform 45"/>
            <p:cNvSpPr>
              <a:spLocks/>
            </p:cNvSpPr>
            <p:nvPr/>
          </p:nvSpPr>
          <p:spPr bwMode="auto">
            <a:xfrm>
              <a:off x="5519738" y="5332413"/>
              <a:ext cx="115887" cy="49213"/>
            </a:xfrm>
            <a:custGeom>
              <a:avLst/>
              <a:gdLst>
                <a:gd name="T0" fmla="*/ 4 w 31"/>
                <a:gd name="T1" fmla="*/ 13 h 13"/>
                <a:gd name="T2" fmla="*/ 0 w 31"/>
                <a:gd name="T3" fmla="*/ 13 h 13"/>
                <a:gd name="T4" fmla="*/ 13 w 31"/>
                <a:gd name="T5" fmla="*/ 5 h 13"/>
                <a:gd name="T6" fmla="*/ 31 w 31"/>
                <a:gd name="T7" fmla="*/ 0 h 13"/>
                <a:gd name="T8" fmla="*/ 4 w 31"/>
                <a:gd name="T9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13">
                  <a:moveTo>
                    <a:pt x="4" y="13"/>
                  </a:moveTo>
                  <a:cubicBezTo>
                    <a:pt x="2" y="13"/>
                    <a:pt x="1" y="13"/>
                    <a:pt x="0" y="13"/>
                  </a:cubicBezTo>
                  <a:cubicBezTo>
                    <a:pt x="4" y="10"/>
                    <a:pt x="8" y="7"/>
                    <a:pt x="13" y="5"/>
                  </a:cubicBezTo>
                  <a:cubicBezTo>
                    <a:pt x="19" y="3"/>
                    <a:pt x="25" y="2"/>
                    <a:pt x="31" y="0"/>
                  </a:cubicBezTo>
                  <a:cubicBezTo>
                    <a:pt x="30" y="8"/>
                    <a:pt x="20" y="12"/>
                    <a:pt x="4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9" name="Freeform 46"/>
            <p:cNvSpPr>
              <a:spLocks/>
            </p:cNvSpPr>
            <p:nvPr/>
          </p:nvSpPr>
          <p:spPr bwMode="auto">
            <a:xfrm>
              <a:off x="2944813" y="5845175"/>
              <a:ext cx="87312" cy="92075"/>
            </a:xfrm>
            <a:custGeom>
              <a:avLst/>
              <a:gdLst>
                <a:gd name="T0" fmla="*/ 2 w 23"/>
                <a:gd name="T1" fmla="*/ 24 h 24"/>
                <a:gd name="T2" fmla="*/ 12 w 23"/>
                <a:gd name="T3" fmla="*/ 7 h 24"/>
                <a:gd name="T4" fmla="*/ 23 w 23"/>
                <a:gd name="T5" fmla="*/ 0 h 24"/>
                <a:gd name="T6" fmla="*/ 11 w 23"/>
                <a:gd name="T7" fmla="*/ 15 h 24"/>
                <a:gd name="T8" fmla="*/ 2 w 23"/>
                <a:gd name="T9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24">
                  <a:moveTo>
                    <a:pt x="2" y="24"/>
                  </a:moveTo>
                  <a:cubicBezTo>
                    <a:pt x="0" y="17"/>
                    <a:pt x="3" y="11"/>
                    <a:pt x="12" y="7"/>
                  </a:cubicBezTo>
                  <a:cubicBezTo>
                    <a:pt x="17" y="5"/>
                    <a:pt x="20" y="2"/>
                    <a:pt x="23" y="0"/>
                  </a:cubicBezTo>
                  <a:cubicBezTo>
                    <a:pt x="23" y="6"/>
                    <a:pt x="19" y="12"/>
                    <a:pt x="11" y="15"/>
                  </a:cubicBezTo>
                  <a:cubicBezTo>
                    <a:pt x="8" y="17"/>
                    <a:pt x="5" y="21"/>
                    <a:pt x="2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0" name="Freeform 47"/>
            <p:cNvSpPr>
              <a:spLocks/>
            </p:cNvSpPr>
            <p:nvPr/>
          </p:nvSpPr>
          <p:spPr bwMode="auto">
            <a:xfrm>
              <a:off x="5519738" y="5956300"/>
              <a:ext cx="41275" cy="117475"/>
            </a:xfrm>
            <a:custGeom>
              <a:avLst/>
              <a:gdLst>
                <a:gd name="T0" fmla="*/ 11 w 11"/>
                <a:gd name="T1" fmla="*/ 0 h 31"/>
                <a:gd name="T2" fmla="*/ 11 w 11"/>
                <a:gd name="T3" fmla="*/ 31 h 31"/>
                <a:gd name="T4" fmla="*/ 11 w 11"/>
                <a:gd name="T5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31">
                  <a:moveTo>
                    <a:pt x="11" y="0"/>
                  </a:moveTo>
                  <a:cubicBezTo>
                    <a:pt x="11" y="9"/>
                    <a:pt x="11" y="20"/>
                    <a:pt x="11" y="31"/>
                  </a:cubicBezTo>
                  <a:cubicBezTo>
                    <a:pt x="0" y="28"/>
                    <a:pt x="1" y="12"/>
                    <a:pt x="1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1" name="Freeform 48"/>
            <p:cNvSpPr>
              <a:spLocks/>
            </p:cNvSpPr>
            <p:nvPr/>
          </p:nvSpPr>
          <p:spPr bwMode="auto">
            <a:xfrm>
              <a:off x="3084513" y="5951538"/>
              <a:ext cx="41275" cy="119063"/>
            </a:xfrm>
            <a:custGeom>
              <a:avLst/>
              <a:gdLst>
                <a:gd name="T0" fmla="*/ 1 w 11"/>
                <a:gd name="T1" fmla="*/ 31 h 31"/>
                <a:gd name="T2" fmla="*/ 0 w 11"/>
                <a:gd name="T3" fmla="*/ 0 h 31"/>
                <a:gd name="T4" fmla="*/ 1 w 11"/>
                <a:gd name="T5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31">
                  <a:moveTo>
                    <a:pt x="1" y="31"/>
                  </a:moveTo>
                  <a:cubicBezTo>
                    <a:pt x="1" y="21"/>
                    <a:pt x="0" y="10"/>
                    <a:pt x="0" y="0"/>
                  </a:cubicBezTo>
                  <a:cubicBezTo>
                    <a:pt x="9" y="12"/>
                    <a:pt x="11" y="28"/>
                    <a:pt x="1" y="3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2" name="Freeform 49"/>
            <p:cNvSpPr>
              <a:spLocks/>
            </p:cNvSpPr>
            <p:nvPr/>
          </p:nvSpPr>
          <p:spPr bwMode="auto">
            <a:xfrm>
              <a:off x="5613400" y="5845175"/>
              <a:ext cx="79375" cy="92075"/>
            </a:xfrm>
            <a:custGeom>
              <a:avLst/>
              <a:gdLst>
                <a:gd name="T0" fmla="*/ 21 w 21"/>
                <a:gd name="T1" fmla="*/ 24 h 24"/>
                <a:gd name="T2" fmla="*/ 0 w 21"/>
                <a:gd name="T3" fmla="*/ 0 h 24"/>
                <a:gd name="T4" fmla="*/ 19 w 21"/>
                <a:gd name="T5" fmla="*/ 16 h 24"/>
                <a:gd name="T6" fmla="*/ 21 w 21"/>
                <a:gd name="T7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24">
                  <a:moveTo>
                    <a:pt x="21" y="24"/>
                  </a:moveTo>
                  <a:cubicBezTo>
                    <a:pt x="17" y="13"/>
                    <a:pt x="0" y="15"/>
                    <a:pt x="0" y="0"/>
                  </a:cubicBezTo>
                  <a:cubicBezTo>
                    <a:pt x="7" y="6"/>
                    <a:pt x="14" y="10"/>
                    <a:pt x="19" y="16"/>
                  </a:cubicBezTo>
                  <a:cubicBezTo>
                    <a:pt x="21" y="17"/>
                    <a:pt x="21" y="21"/>
                    <a:pt x="21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3" name="Freeform 50"/>
            <p:cNvSpPr>
              <a:spLocks/>
            </p:cNvSpPr>
            <p:nvPr/>
          </p:nvSpPr>
          <p:spPr bwMode="auto">
            <a:xfrm>
              <a:off x="4217988" y="5427663"/>
              <a:ext cx="60325" cy="84138"/>
            </a:xfrm>
            <a:custGeom>
              <a:avLst/>
              <a:gdLst>
                <a:gd name="T0" fmla="*/ 5 w 16"/>
                <a:gd name="T1" fmla="*/ 22 h 22"/>
                <a:gd name="T2" fmla="*/ 6 w 16"/>
                <a:gd name="T3" fmla="*/ 2 h 22"/>
                <a:gd name="T4" fmla="*/ 16 w 16"/>
                <a:gd name="T5" fmla="*/ 0 h 22"/>
                <a:gd name="T6" fmla="*/ 16 w 16"/>
                <a:gd name="T7" fmla="*/ 5 h 22"/>
                <a:gd name="T8" fmla="*/ 7 w 16"/>
                <a:gd name="T9" fmla="*/ 20 h 22"/>
                <a:gd name="T10" fmla="*/ 5 w 16"/>
                <a:gd name="T11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22">
                  <a:moveTo>
                    <a:pt x="5" y="22"/>
                  </a:moveTo>
                  <a:cubicBezTo>
                    <a:pt x="1" y="15"/>
                    <a:pt x="0" y="8"/>
                    <a:pt x="6" y="2"/>
                  </a:cubicBezTo>
                  <a:cubicBezTo>
                    <a:pt x="8" y="0"/>
                    <a:pt x="12" y="0"/>
                    <a:pt x="16" y="0"/>
                  </a:cubicBezTo>
                  <a:cubicBezTo>
                    <a:pt x="16" y="1"/>
                    <a:pt x="16" y="3"/>
                    <a:pt x="16" y="5"/>
                  </a:cubicBezTo>
                  <a:cubicBezTo>
                    <a:pt x="6" y="6"/>
                    <a:pt x="7" y="13"/>
                    <a:pt x="7" y="20"/>
                  </a:cubicBezTo>
                  <a:cubicBezTo>
                    <a:pt x="7" y="20"/>
                    <a:pt x="6" y="21"/>
                    <a:pt x="5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4" name="Freeform 51"/>
            <p:cNvSpPr>
              <a:spLocks/>
            </p:cNvSpPr>
            <p:nvPr/>
          </p:nvSpPr>
          <p:spPr bwMode="auto">
            <a:xfrm>
              <a:off x="5078413" y="5727700"/>
              <a:ext cx="101600" cy="103188"/>
            </a:xfrm>
            <a:custGeom>
              <a:avLst/>
              <a:gdLst>
                <a:gd name="T0" fmla="*/ 20 w 27"/>
                <a:gd name="T1" fmla="*/ 27 h 27"/>
                <a:gd name="T2" fmla="*/ 0 w 27"/>
                <a:gd name="T3" fmla="*/ 0 h 27"/>
                <a:gd name="T4" fmla="*/ 23 w 27"/>
                <a:gd name="T5" fmla="*/ 15 h 27"/>
                <a:gd name="T6" fmla="*/ 20 w 27"/>
                <a:gd name="T7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7" h="27">
                  <a:moveTo>
                    <a:pt x="20" y="27"/>
                  </a:moveTo>
                  <a:cubicBezTo>
                    <a:pt x="20" y="12"/>
                    <a:pt x="10" y="6"/>
                    <a:pt x="0" y="0"/>
                  </a:cubicBezTo>
                  <a:cubicBezTo>
                    <a:pt x="9" y="2"/>
                    <a:pt x="18" y="6"/>
                    <a:pt x="23" y="15"/>
                  </a:cubicBezTo>
                  <a:cubicBezTo>
                    <a:pt x="27" y="21"/>
                    <a:pt x="26" y="24"/>
                    <a:pt x="20" y="2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5" name="Freeform 52"/>
            <p:cNvSpPr>
              <a:spLocks/>
            </p:cNvSpPr>
            <p:nvPr/>
          </p:nvSpPr>
          <p:spPr bwMode="auto">
            <a:xfrm>
              <a:off x="4868863" y="5675313"/>
              <a:ext cx="247650" cy="38100"/>
            </a:xfrm>
            <a:custGeom>
              <a:avLst/>
              <a:gdLst>
                <a:gd name="T0" fmla="*/ 66 w 66"/>
                <a:gd name="T1" fmla="*/ 4 h 10"/>
                <a:gd name="T2" fmla="*/ 64 w 66"/>
                <a:gd name="T3" fmla="*/ 6 h 10"/>
                <a:gd name="T4" fmla="*/ 0 w 66"/>
                <a:gd name="T5" fmla="*/ 0 h 10"/>
                <a:gd name="T6" fmla="*/ 21 w 66"/>
                <a:gd name="T7" fmla="*/ 4 h 10"/>
                <a:gd name="T8" fmla="*/ 59 w 66"/>
                <a:gd name="T9" fmla="*/ 4 h 10"/>
                <a:gd name="T10" fmla="*/ 66 w 66"/>
                <a:gd name="T11" fmla="*/ 4 h 10"/>
                <a:gd name="T12" fmla="*/ 66 w 66"/>
                <a:gd name="T13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6" h="10">
                  <a:moveTo>
                    <a:pt x="66" y="4"/>
                  </a:moveTo>
                  <a:cubicBezTo>
                    <a:pt x="65" y="5"/>
                    <a:pt x="65" y="6"/>
                    <a:pt x="64" y="6"/>
                  </a:cubicBezTo>
                  <a:cubicBezTo>
                    <a:pt x="50" y="10"/>
                    <a:pt x="14" y="6"/>
                    <a:pt x="0" y="0"/>
                  </a:cubicBezTo>
                  <a:cubicBezTo>
                    <a:pt x="7" y="1"/>
                    <a:pt x="14" y="3"/>
                    <a:pt x="21" y="4"/>
                  </a:cubicBezTo>
                  <a:cubicBezTo>
                    <a:pt x="34" y="4"/>
                    <a:pt x="46" y="4"/>
                    <a:pt x="59" y="4"/>
                  </a:cubicBezTo>
                  <a:cubicBezTo>
                    <a:pt x="61" y="4"/>
                    <a:pt x="64" y="4"/>
                    <a:pt x="66" y="4"/>
                  </a:cubicBezTo>
                  <a:cubicBezTo>
                    <a:pt x="66" y="4"/>
                    <a:pt x="66" y="4"/>
                    <a:pt x="66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6" name="Freeform 53"/>
            <p:cNvSpPr>
              <a:spLocks/>
            </p:cNvSpPr>
            <p:nvPr/>
          </p:nvSpPr>
          <p:spPr bwMode="auto">
            <a:xfrm>
              <a:off x="3471863" y="5732463"/>
              <a:ext cx="82550" cy="98425"/>
            </a:xfrm>
            <a:custGeom>
              <a:avLst/>
              <a:gdLst>
                <a:gd name="T0" fmla="*/ 2 w 22"/>
                <a:gd name="T1" fmla="*/ 26 h 26"/>
                <a:gd name="T2" fmla="*/ 0 w 22"/>
                <a:gd name="T3" fmla="*/ 18 h 26"/>
                <a:gd name="T4" fmla="*/ 22 w 22"/>
                <a:gd name="T5" fmla="*/ 0 h 26"/>
                <a:gd name="T6" fmla="*/ 10 w 22"/>
                <a:gd name="T7" fmla="*/ 11 h 26"/>
                <a:gd name="T8" fmla="*/ 4 w 22"/>
                <a:gd name="T9" fmla="*/ 25 h 26"/>
                <a:gd name="T10" fmla="*/ 2 w 22"/>
                <a:gd name="T11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" h="26">
                  <a:moveTo>
                    <a:pt x="2" y="26"/>
                  </a:moveTo>
                  <a:cubicBezTo>
                    <a:pt x="1" y="23"/>
                    <a:pt x="0" y="21"/>
                    <a:pt x="0" y="18"/>
                  </a:cubicBezTo>
                  <a:cubicBezTo>
                    <a:pt x="1" y="11"/>
                    <a:pt x="10" y="3"/>
                    <a:pt x="22" y="0"/>
                  </a:cubicBezTo>
                  <a:cubicBezTo>
                    <a:pt x="18" y="3"/>
                    <a:pt x="13" y="6"/>
                    <a:pt x="10" y="11"/>
                  </a:cubicBezTo>
                  <a:cubicBezTo>
                    <a:pt x="7" y="15"/>
                    <a:pt x="6" y="20"/>
                    <a:pt x="4" y="25"/>
                  </a:cubicBezTo>
                  <a:cubicBezTo>
                    <a:pt x="4" y="25"/>
                    <a:pt x="3" y="26"/>
                    <a:pt x="2" y="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7" name="Freeform 54"/>
            <p:cNvSpPr>
              <a:spLocks/>
            </p:cNvSpPr>
            <p:nvPr/>
          </p:nvSpPr>
          <p:spPr bwMode="auto">
            <a:xfrm>
              <a:off x="5583238" y="5476875"/>
              <a:ext cx="87312" cy="34925"/>
            </a:xfrm>
            <a:custGeom>
              <a:avLst/>
              <a:gdLst>
                <a:gd name="T0" fmla="*/ 0 w 23"/>
                <a:gd name="T1" fmla="*/ 8 h 9"/>
                <a:gd name="T2" fmla="*/ 17 w 23"/>
                <a:gd name="T3" fmla="*/ 0 h 9"/>
                <a:gd name="T4" fmla="*/ 23 w 23"/>
                <a:gd name="T5" fmla="*/ 9 h 9"/>
                <a:gd name="T6" fmla="*/ 1 w 23"/>
                <a:gd name="T7" fmla="*/ 9 h 9"/>
                <a:gd name="T8" fmla="*/ 0 w 23"/>
                <a:gd name="T9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9">
                  <a:moveTo>
                    <a:pt x="0" y="8"/>
                  </a:moveTo>
                  <a:cubicBezTo>
                    <a:pt x="6" y="5"/>
                    <a:pt x="11" y="2"/>
                    <a:pt x="17" y="0"/>
                  </a:cubicBezTo>
                  <a:cubicBezTo>
                    <a:pt x="18" y="0"/>
                    <a:pt x="21" y="6"/>
                    <a:pt x="23" y="9"/>
                  </a:cubicBezTo>
                  <a:cubicBezTo>
                    <a:pt x="15" y="9"/>
                    <a:pt x="8" y="9"/>
                    <a:pt x="1" y="9"/>
                  </a:cubicBezTo>
                  <a:cubicBezTo>
                    <a:pt x="0" y="9"/>
                    <a:pt x="0" y="8"/>
                    <a:pt x="0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8" name="Freeform 55"/>
            <p:cNvSpPr>
              <a:spLocks/>
            </p:cNvSpPr>
            <p:nvPr/>
          </p:nvSpPr>
          <p:spPr bwMode="auto">
            <a:xfrm>
              <a:off x="2974975" y="5468938"/>
              <a:ext cx="87312" cy="42863"/>
            </a:xfrm>
            <a:custGeom>
              <a:avLst/>
              <a:gdLst>
                <a:gd name="T0" fmla="*/ 23 w 23"/>
                <a:gd name="T1" fmla="*/ 11 h 11"/>
                <a:gd name="T2" fmla="*/ 0 w 23"/>
                <a:gd name="T3" fmla="*/ 11 h 11"/>
                <a:gd name="T4" fmla="*/ 8 w 23"/>
                <a:gd name="T5" fmla="*/ 2 h 11"/>
                <a:gd name="T6" fmla="*/ 23 w 23"/>
                <a:gd name="T7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11">
                  <a:moveTo>
                    <a:pt x="23" y="11"/>
                  </a:moveTo>
                  <a:cubicBezTo>
                    <a:pt x="14" y="11"/>
                    <a:pt x="7" y="11"/>
                    <a:pt x="0" y="11"/>
                  </a:cubicBezTo>
                  <a:cubicBezTo>
                    <a:pt x="4" y="9"/>
                    <a:pt x="0" y="0"/>
                    <a:pt x="8" y="2"/>
                  </a:cubicBezTo>
                  <a:cubicBezTo>
                    <a:pt x="13" y="3"/>
                    <a:pt x="17" y="7"/>
                    <a:pt x="23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9" name="Freeform 56"/>
            <p:cNvSpPr>
              <a:spLocks/>
            </p:cNvSpPr>
            <p:nvPr/>
          </p:nvSpPr>
          <p:spPr bwMode="auto">
            <a:xfrm>
              <a:off x="5527675" y="5629275"/>
              <a:ext cx="115887" cy="46038"/>
            </a:xfrm>
            <a:custGeom>
              <a:avLst/>
              <a:gdLst>
                <a:gd name="T0" fmla="*/ 0 w 31"/>
                <a:gd name="T1" fmla="*/ 8 h 12"/>
                <a:gd name="T2" fmla="*/ 31 w 31"/>
                <a:gd name="T3" fmla="*/ 0 h 12"/>
                <a:gd name="T4" fmla="*/ 0 w 31"/>
                <a:gd name="T5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1" h="12">
                  <a:moveTo>
                    <a:pt x="0" y="8"/>
                  </a:moveTo>
                  <a:cubicBezTo>
                    <a:pt x="9" y="6"/>
                    <a:pt x="20" y="3"/>
                    <a:pt x="31" y="0"/>
                  </a:cubicBezTo>
                  <a:cubicBezTo>
                    <a:pt x="27" y="9"/>
                    <a:pt x="11" y="12"/>
                    <a:pt x="0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0" name="Freeform 57"/>
            <p:cNvSpPr>
              <a:spLocks/>
            </p:cNvSpPr>
            <p:nvPr/>
          </p:nvSpPr>
          <p:spPr bwMode="auto">
            <a:xfrm>
              <a:off x="3001963" y="5632450"/>
              <a:ext cx="115887" cy="42863"/>
            </a:xfrm>
            <a:custGeom>
              <a:avLst/>
              <a:gdLst>
                <a:gd name="T0" fmla="*/ 31 w 31"/>
                <a:gd name="T1" fmla="*/ 7 h 11"/>
                <a:gd name="T2" fmla="*/ 0 w 31"/>
                <a:gd name="T3" fmla="*/ 0 h 11"/>
                <a:gd name="T4" fmla="*/ 31 w 31"/>
                <a:gd name="T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1" h="11">
                  <a:moveTo>
                    <a:pt x="31" y="7"/>
                  </a:moveTo>
                  <a:cubicBezTo>
                    <a:pt x="19" y="11"/>
                    <a:pt x="5" y="8"/>
                    <a:pt x="0" y="0"/>
                  </a:cubicBezTo>
                  <a:cubicBezTo>
                    <a:pt x="11" y="2"/>
                    <a:pt x="22" y="5"/>
                    <a:pt x="31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1" name="Freeform 58"/>
            <p:cNvSpPr>
              <a:spLocks/>
            </p:cNvSpPr>
            <p:nvPr/>
          </p:nvSpPr>
          <p:spPr bwMode="auto">
            <a:xfrm>
              <a:off x="3422650" y="5713413"/>
              <a:ext cx="76200" cy="57150"/>
            </a:xfrm>
            <a:custGeom>
              <a:avLst/>
              <a:gdLst>
                <a:gd name="T0" fmla="*/ 20 w 20"/>
                <a:gd name="T1" fmla="*/ 1 h 15"/>
                <a:gd name="T2" fmla="*/ 3 w 20"/>
                <a:gd name="T3" fmla="*/ 15 h 15"/>
                <a:gd name="T4" fmla="*/ 20 w 20"/>
                <a:gd name="T5" fmla="*/ 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" h="15">
                  <a:moveTo>
                    <a:pt x="20" y="1"/>
                  </a:moveTo>
                  <a:cubicBezTo>
                    <a:pt x="14" y="5"/>
                    <a:pt x="8" y="10"/>
                    <a:pt x="3" y="15"/>
                  </a:cubicBezTo>
                  <a:cubicBezTo>
                    <a:pt x="0" y="5"/>
                    <a:pt x="7" y="0"/>
                    <a:pt x="2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2" name="Freeform 59"/>
            <p:cNvSpPr>
              <a:spLocks/>
            </p:cNvSpPr>
            <p:nvPr/>
          </p:nvSpPr>
          <p:spPr bwMode="auto">
            <a:xfrm>
              <a:off x="5149850" y="5713413"/>
              <a:ext cx="65087" cy="57150"/>
            </a:xfrm>
            <a:custGeom>
              <a:avLst/>
              <a:gdLst>
                <a:gd name="T0" fmla="*/ 0 w 17"/>
                <a:gd name="T1" fmla="*/ 1 h 15"/>
                <a:gd name="T2" fmla="*/ 17 w 17"/>
                <a:gd name="T3" fmla="*/ 15 h 15"/>
                <a:gd name="T4" fmla="*/ 0 w 17"/>
                <a:gd name="T5" fmla="*/ 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7" h="15">
                  <a:moveTo>
                    <a:pt x="0" y="1"/>
                  </a:moveTo>
                  <a:cubicBezTo>
                    <a:pt x="10" y="0"/>
                    <a:pt x="17" y="5"/>
                    <a:pt x="17" y="15"/>
                  </a:cubicBezTo>
                  <a:cubicBezTo>
                    <a:pt x="10" y="10"/>
                    <a:pt x="5" y="5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3" name="Freeform 60"/>
            <p:cNvSpPr>
              <a:spLocks/>
            </p:cNvSpPr>
            <p:nvPr/>
          </p:nvSpPr>
          <p:spPr bwMode="auto">
            <a:xfrm>
              <a:off x="3089275" y="5659438"/>
              <a:ext cx="130175" cy="65088"/>
            </a:xfrm>
            <a:custGeom>
              <a:avLst/>
              <a:gdLst>
                <a:gd name="T0" fmla="*/ 0 w 35"/>
                <a:gd name="T1" fmla="*/ 17 h 17"/>
                <a:gd name="T2" fmla="*/ 1 w 35"/>
                <a:gd name="T3" fmla="*/ 14 h 17"/>
                <a:gd name="T4" fmla="*/ 35 w 35"/>
                <a:gd name="T5" fmla="*/ 0 h 17"/>
                <a:gd name="T6" fmla="*/ 0 w 35"/>
                <a:gd name="T7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5" h="17">
                  <a:moveTo>
                    <a:pt x="0" y="17"/>
                  </a:moveTo>
                  <a:cubicBezTo>
                    <a:pt x="0" y="16"/>
                    <a:pt x="0" y="14"/>
                    <a:pt x="1" y="14"/>
                  </a:cubicBezTo>
                  <a:cubicBezTo>
                    <a:pt x="11" y="6"/>
                    <a:pt x="23" y="2"/>
                    <a:pt x="35" y="0"/>
                  </a:cubicBezTo>
                  <a:cubicBezTo>
                    <a:pt x="24" y="6"/>
                    <a:pt x="12" y="11"/>
                    <a:pt x="0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4" name="Freeform 61"/>
            <p:cNvSpPr>
              <a:spLocks/>
            </p:cNvSpPr>
            <p:nvPr/>
          </p:nvSpPr>
          <p:spPr bwMode="auto">
            <a:xfrm>
              <a:off x="5741988" y="5424488"/>
              <a:ext cx="66675" cy="101600"/>
            </a:xfrm>
            <a:custGeom>
              <a:avLst/>
              <a:gdLst>
                <a:gd name="T0" fmla="*/ 0 w 18"/>
                <a:gd name="T1" fmla="*/ 27 h 27"/>
                <a:gd name="T2" fmla="*/ 13 w 18"/>
                <a:gd name="T3" fmla="*/ 0 h 27"/>
                <a:gd name="T4" fmla="*/ 16 w 18"/>
                <a:gd name="T5" fmla="*/ 0 h 27"/>
                <a:gd name="T6" fmla="*/ 17 w 18"/>
                <a:gd name="T7" fmla="*/ 11 h 27"/>
                <a:gd name="T8" fmla="*/ 0 w 18"/>
                <a:gd name="T9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27">
                  <a:moveTo>
                    <a:pt x="0" y="27"/>
                  </a:moveTo>
                  <a:cubicBezTo>
                    <a:pt x="15" y="16"/>
                    <a:pt x="17" y="11"/>
                    <a:pt x="13" y="0"/>
                  </a:cubicBezTo>
                  <a:cubicBezTo>
                    <a:pt x="14" y="0"/>
                    <a:pt x="15" y="0"/>
                    <a:pt x="16" y="0"/>
                  </a:cubicBezTo>
                  <a:cubicBezTo>
                    <a:pt x="16" y="4"/>
                    <a:pt x="18" y="8"/>
                    <a:pt x="17" y="11"/>
                  </a:cubicBezTo>
                  <a:cubicBezTo>
                    <a:pt x="16" y="18"/>
                    <a:pt x="5" y="27"/>
                    <a:pt x="0" y="2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5" name="Freeform 62"/>
            <p:cNvSpPr>
              <a:spLocks/>
            </p:cNvSpPr>
            <p:nvPr/>
          </p:nvSpPr>
          <p:spPr bwMode="auto">
            <a:xfrm>
              <a:off x="2886075" y="5413375"/>
              <a:ext cx="44450" cy="68263"/>
            </a:xfrm>
            <a:custGeom>
              <a:avLst/>
              <a:gdLst>
                <a:gd name="T0" fmla="*/ 4 w 12"/>
                <a:gd name="T1" fmla="*/ 11 h 18"/>
                <a:gd name="T2" fmla="*/ 4 w 12"/>
                <a:gd name="T3" fmla="*/ 18 h 18"/>
                <a:gd name="T4" fmla="*/ 0 w 12"/>
                <a:gd name="T5" fmla="*/ 13 h 18"/>
                <a:gd name="T6" fmla="*/ 9 w 12"/>
                <a:gd name="T7" fmla="*/ 8 h 18"/>
                <a:gd name="T8" fmla="*/ 3 w 12"/>
                <a:gd name="T9" fmla="*/ 1 h 18"/>
                <a:gd name="T10" fmla="*/ 4 w 12"/>
                <a:gd name="T11" fmla="*/ 0 h 18"/>
                <a:gd name="T12" fmla="*/ 12 w 12"/>
                <a:gd name="T13" fmla="*/ 8 h 18"/>
                <a:gd name="T14" fmla="*/ 9 w 12"/>
                <a:gd name="T15" fmla="*/ 18 h 18"/>
                <a:gd name="T16" fmla="*/ 4 w 12"/>
                <a:gd name="T17" fmla="*/ 1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18">
                  <a:moveTo>
                    <a:pt x="4" y="11"/>
                  </a:moveTo>
                  <a:cubicBezTo>
                    <a:pt x="4" y="14"/>
                    <a:pt x="4" y="15"/>
                    <a:pt x="4" y="18"/>
                  </a:cubicBezTo>
                  <a:cubicBezTo>
                    <a:pt x="2" y="16"/>
                    <a:pt x="1" y="15"/>
                    <a:pt x="0" y="13"/>
                  </a:cubicBezTo>
                  <a:cubicBezTo>
                    <a:pt x="3" y="12"/>
                    <a:pt x="5" y="10"/>
                    <a:pt x="9" y="8"/>
                  </a:cubicBezTo>
                  <a:cubicBezTo>
                    <a:pt x="7" y="6"/>
                    <a:pt x="5" y="4"/>
                    <a:pt x="3" y="1"/>
                  </a:cubicBezTo>
                  <a:cubicBezTo>
                    <a:pt x="3" y="1"/>
                    <a:pt x="3" y="1"/>
                    <a:pt x="4" y="0"/>
                  </a:cubicBezTo>
                  <a:cubicBezTo>
                    <a:pt x="6" y="3"/>
                    <a:pt x="10" y="5"/>
                    <a:pt x="12" y="8"/>
                  </a:cubicBezTo>
                  <a:cubicBezTo>
                    <a:pt x="12" y="10"/>
                    <a:pt x="10" y="14"/>
                    <a:pt x="9" y="18"/>
                  </a:cubicBezTo>
                  <a:cubicBezTo>
                    <a:pt x="7" y="15"/>
                    <a:pt x="6" y="13"/>
                    <a:pt x="4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6" name="Freeform 63"/>
            <p:cNvSpPr>
              <a:spLocks/>
            </p:cNvSpPr>
            <p:nvPr/>
          </p:nvSpPr>
          <p:spPr bwMode="auto">
            <a:xfrm>
              <a:off x="5462588" y="5789613"/>
              <a:ext cx="82550" cy="136525"/>
            </a:xfrm>
            <a:custGeom>
              <a:avLst/>
              <a:gdLst>
                <a:gd name="T0" fmla="*/ 0 w 22"/>
                <a:gd name="T1" fmla="*/ 36 h 36"/>
                <a:gd name="T2" fmla="*/ 13 w 22"/>
                <a:gd name="T3" fmla="*/ 0 h 36"/>
                <a:gd name="T4" fmla="*/ 0 w 22"/>
                <a:gd name="T5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" h="36">
                  <a:moveTo>
                    <a:pt x="0" y="36"/>
                  </a:moveTo>
                  <a:cubicBezTo>
                    <a:pt x="10" y="26"/>
                    <a:pt x="19" y="16"/>
                    <a:pt x="13" y="0"/>
                  </a:cubicBezTo>
                  <a:cubicBezTo>
                    <a:pt x="22" y="10"/>
                    <a:pt x="15" y="28"/>
                    <a:pt x="0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7" name="Freeform 64"/>
            <p:cNvSpPr>
              <a:spLocks/>
            </p:cNvSpPr>
            <p:nvPr/>
          </p:nvSpPr>
          <p:spPr bwMode="auto">
            <a:xfrm>
              <a:off x="2851150" y="5754688"/>
              <a:ext cx="41275" cy="46038"/>
            </a:xfrm>
            <a:custGeom>
              <a:avLst/>
              <a:gdLst>
                <a:gd name="T0" fmla="*/ 5 w 11"/>
                <a:gd name="T1" fmla="*/ 0 h 12"/>
                <a:gd name="T2" fmla="*/ 10 w 11"/>
                <a:gd name="T3" fmla="*/ 7 h 12"/>
                <a:gd name="T4" fmla="*/ 5 w 11"/>
                <a:gd name="T5" fmla="*/ 12 h 12"/>
                <a:gd name="T6" fmla="*/ 1 w 11"/>
                <a:gd name="T7" fmla="*/ 7 h 12"/>
                <a:gd name="T8" fmla="*/ 5 w 11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2">
                  <a:moveTo>
                    <a:pt x="5" y="0"/>
                  </a:moveTo>
                  <a:cubicBezTo>
                    <a:pt x="8" y="3"/>
                    <a:pt x="11" y="5"/>
                    <a:pt x="10" y="7"/>
                  </a:cubicBezTo>
                  <a:cubicBezTo>
                    <a:pt x="9" y="9"/>
                    <a:pt x="7" y="11"/>
                    <a:pt x="5" y="12"/>
                  </a:cubicBezTo>
                  <a:cubicBezTo>
                    <a:pt x="4" y="12"/>
                    <a:pt x="0" y="9"/>
                    <a:pt x="1" y="7"/>
                  </a:cubicBezTo>
                  <a:cubicBezTo>
                    <a:pt x="1" y="5"/>
                    <a:pt x="3" y="3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8" name="Freeform 65"/>
            <p:cNvSpPr>
              <a:spLocks/>
            </p:cNvSpPr>
            <p:nvPr/>
          </p:nvSpPr>
          <p:spPr bwMode="auto">
            <a:xfrm>
              <a:off x="5753100" y="5762625"/>
              <a:ext cx="49212" cy="38100"/>
            </a:xfrm>
            <a:custGeom>
              <a:avLst/>
              <a:gdLst>
                <a:gd name="T0" fmla="*/ 13 w 13"/>
                <a:gd name="T1" fmla="*/ 5 h 10"/>
                <a:gd name="T2" fmla="*/ 6 w 13"/>
                <a:gd name="T3" fmla="*/ 10 h 10"/>
                <a:gd name="T4" fmla="*/ 0 w 13"/>
                <a:gd name="T5" fmla="*/ 5 h 10"/>
                <a:gd name="T6" fmla="*/ 5 w 13"/>
                <a:gd name="T7" fmla="*/ 0 h 10"/>
                <a:gd name="T8" fmla="*/ 13 w 13"/>
                <a:gd name="T9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0">
                  <a:moveTo>
                    <a:pt x="13" y="5"/>
                  </a:moveTo>
                  <a:cubicBezTo>
                    <a:pt x="9" y="7"/>
                    <a:pt x="7" y="10"/>
                    <a:pt x="6" y="10"/>
                  </a:cubicBezTo>
                  <a:cubicBezTo>
                    <a:pt x="4" y="9"/>
                    <a:pt x="2" y="6"/>
                    <a:pt x="0" y="5"/>
                  </a:cubicBezTo>
                  <a:cubicBezTo>
                    <a:pt x="2" y="3"/>
                    <a:pt x="4" y="0"/>
                    <a:pt x="5" y="0"/>
                  </a:cubicBezTo>
                  <a:cubicBezTo>
                    <a:pt x="7" y="0"/>
                    <a:pt x="9" y="3"/>
                    <a:pt x="13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9" name="Freeform 66"/>
            <p:cNvSpPr>
              <a:spLocks/>
            </p:cNvSpPr>
            <p:nvPr/>
          </p:nvSpPr>
          <p:spPr bwMode="auto">
            <a:xfrm>
              <a:off x="5711825" y="5413375"/>
              <a:ext cx="44450" cy="63500"/>
            </a:xfrm>
            <a:custGeom>
              <a:avLst/>
              <a:gdLst>
                <a:gd name="T0" fmla="*/ 10 w 12"/>
                <a:gd name="T1" fmla="*/ 2 h 17"/>
                <a:gd name="T2" fmla="*/ 3 w 12"/>
                <a:gd name="T3" fmla="*/ 9 h 17"/>
                <a:gd name="T4" fmla="*/ 12 w 12"/>
                <a:gd name="T5" fmla="*/ 13 h 17"/>
                <a:gd name="T6" fmla="*/ 9 w 12"/>
                <a:gd name="T7" fmla="*/ 16 h 17"/>
                <a:gd name="T8" fmla="*/ 8 w 12"/>
                <a:gd name="T9" fmla="*/ 12 h 17"/>
                <a:gd name="T10" fmla="*/ 4 w 12"/>
                <a:gd name="T11" fmla="*/ 17 h 17"/>
                <a:gd name="T12" fmla="*/ 1 w 12"/>
                <a:gd name="T13" fmla="*/ 8 h 17"/>
                <a:gd name="T14" fmla="*/ 8 w 12"/>
                <a:gd name="T15" fmla="*/ 0 h 17"/>
                <a:gd name="T16" fmla="*/ 10 w 12"/>
                <a:gd name="T17" fmla="*/ 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17">
                  <a:moveTo>
                    <a:pt x="10" y="2"/>
                  </a:moveTo>
                  <a:cubicBezTo>
                    <a:pt x="8" y="4"/>
                    <a:pt x="6" y="6"/>
                    <a:pt x="3" y="9"/>
                  </a:cubicBezTo>
                  <a:cubicBezTo>
                    <a:pt x="7" y="10"/>
                    <a:pt x="9" y="11"/>
                    <a:pt x="12" y="13"/>
                  </a:cubicBezTo>
                  <a:cubicBezTo>
                    <a:pt x="12" y="13"/>
                    <a:pt x="11" y="15"/>
                    <a:pt x="9" y="16"/>
                  </a:cubicBezTo>
                  <a:cubicBezTo>
                    <a:pt x="9" y="15"/>
                    <a:pt x="9" y="14"/>
                    <a:pt x="8" y="12"/>
                  </a:cubicBezTo>
                  <a:cubicBezTo>
                    <a:pt x="7" y="13"/>
                    <a:pt x="6" y="14"/>
                    <a:pt x="4" y="17"/>
                  </a:cubicBezTo>
                  <a:cubicBezTo>
                    <a:pt x="3" y="14"/>
                    <a:pt x="0" y="10"/>
                    <a:pt x="1" y="8"/>
                  </a:cubicBezTo>
                  <a:cubicBezTo>
                    <a:pt x="2" y="5"/>
                    <a:pt x="6" y="3"/>
                    <a:pt x="8" y="0"/>
                  </a:cubicBezTo>
                  <a:cubicBezTo>
                    <a:pt x="9" y="1"/>
                    <a:pt x="9" y="1"/>
                    <a:pt x="1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0" name="Freeform 67"/>
            <p:cNvSpPr>
              <a:spLocks/>
            </p:cNvSpPr>
            <p:nvPr/>
          </p:nvSpPr>
          <p:spPr bwMode="auto">
            <a:xfrm>
              <a:off x="5794375" y="5583238"/>
              <a:ext cx="52387" cy="42863"/>
            </a:xfrm>
            <a:custGeom>
              <a:avLst/>
              <a:gdLst>
                <a:gd name="T0" fmla="*/ 5 w 14"/>
                <a:gd name="T1" fmla="*/ 8 h 11"/>
                <a:gd name="T2" fmla="*/ 14 w 14"/>
                <a:gd name="T3" fmla="*/ 4 h 11"/>
                <a:gd name="T4" fmla="*/ 2 w 14"/>
                <a:gd name="T5" fmla="*/ 8 h 11"/>
                <a:gd name="T6" fmla="*/ 0 w 14"/>
                <a:gd name="T7" fmla="*/ 2 h 11"/>
                <a:gd name="T8" fmla="*/ 4 w 14"/>
                <a:gd name="T9" fmla="*/ 0 h 11"/>
                <a:gd name="T10" fmla="*/ 5 w 14"/>
                <a:gd name="T11" fmla="*/ 8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11">
                  <a:moveTo>
                    <a:pt x="5" y="8"/>
                  </a:moveTo>
                  <a:cubicBezTo>
                    <a:pt x="8" y="6"/>
                    <a:pt x="12" y="5"/>
                    <a:pt x="14" y="4"/>
                  </a:cubicBezTo>
                  <a:cubicBezTo>
                    <a:pt x="12" y="9"/>
                    <a:pt x="7" y="11"/>
                    <a:pt x="2" y="8"/>
                  </a:cubicBezTo>
                  <a:cubicBezTo>
                    <a:pt x="1" y="6"/>
                    <a:pt x="0" y="4"/>
                    <a:pt x="0" y="2"/>
                  </a:cubicBezTo>
                  <a:cubicBezTo>
                    <a:pt x="0" y="1"/>
                    <a:pt x="3" y="0"/>
                    <a:pt x="4" y="0"/>
                  </a:cubicBezTo>
                  <a:cubicBezTo>
                    <a:pt x="4" y="2"/>
                    <a:pt x="5" y="4"/>
                    <a:pt x="5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1" name="Freeform 68"/>
            <p:cNvSpPr>
              <a:spLocks/>
            </p:cNvSpPr>
            <p:nvPr/>
          </p:nvSpPr>
          <p:spPr bwMode="auto">
            <a:xfrm>
              <a:off x="3106738" y="5792788"/>
              <a:ext cx="65087" cy="125413"/>
            </a:xfrm>
            <a:custGeom>
              <a:avLst/>
              <a:gdLst>
                <a:gd name="T0" fmla="*/ 5 w 17"/>
                <a:gd name="T1" fmla="*/ 0 h 33"/>
                <a:gd name="T2" fmla="*/ 17 w 17"/>
                <a:gd name="T3" fmla="*/ 33 h 33"/>
                <a:gd name="T4" fmla="*/ 5 w 17"/>
                <a:gd name="T5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7" h="33">
                  <a:moveTo>
                    <a:pt x="5" y="0"/>
                  </a:moveTo>
                  <a:cubicBezTo>
                    <a:pt x="4" y="15"/>
                    <a:pt x="5" y="20"/>
                    <a:pt x="17" y="33"/>
                  </a:cubicBezTo>
                  <a:cubicBezTo>
                    <a:pt x="6" y="29"/>
                    <a:pt x="0" y="13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2" name="Freeform 69"/>
            <p:cNvSpPr>
              <a:spLocks/>
            </p:cNvSpPr>
            <p:nvPr/>
          </p:nvSpPr>
          <p:spPr bwMode="auto">
            <a:xfrm>
              <a:off x="3046413" y="5819775"/>
              <a:ext cx="15875" cy="158750"/>
            </a:xfrm>
            <a:custGeom>
              <a:avLst/>
              <a:gdLst>
                <a:gd name="T0" fmla="*/ 4 w 4"/>
                <a:gd name="T1" fmla="*/ 17 h 42"/>
                <a:gd name="T2" fmla="*/ 4 w 4"/>
                <a:gd name="T3" fmla="*/ 42 h 42"/>
                <a:gd name="T4" fmla="*/ 2 w 4"/>
                <a:gd name="T5" fmla="*/ 42 h 42"/>
                <a:gd name="T6" fmla="*/ 0 w 4"/>
                <a:gd name="T7" fmla="*/ 4 h 42"/>
                <a:gd name="T8" fmla="*/ 1 w 4"/>
                <a:gd name="T9" fmla="*/ 0 h 42"/>
                <a:gd name="T10" fmla="*/ 4 w 4"/>
                <a:gd name="T11" fmla="*/ 17 h 42"/>
                <a:gd name="T12" fmla="*/ 4 w 4"/>
                <a:gd name="T13" fmla="*/ 17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42">
                  <a:moveTo>
                    <a:pt x="4" y="17"/>
                  </a:moveTo>
                  <a:cubicBezTo>
                    <a:pt x="4" y="25"/>
                    <a:pt x="4" y="34"/>
                    <a:pt x="4" y="42"/>
                  </a:cubicBezTo>
                  <a:cubicBezTo>
                    <a:pt x="3" y="42"/>
                    <a:pt x="3" y="42"/>
                    <a:pt x="2" y="42"/>
                  </a:cubicBezTo>
                  <a:cubicBezTo>
                    <a:pt x="2" y="29"/>
                    <a:pt x="1" y="17"/>
                    <a:pt x="0" y="4"/>
                  </a:cubicBezTo>
                  <a:cubicBezTo>
                    <a:pt x="0" y="3"/>
                    <a:pt x="1" y="2"/>
                    <a:pt x="1" y="0"/>
                  </a:cubicBezTo>
                  <a:cubicBezTo>
                    <a:pt x="2" y="6"/>
                    <a:pt x="3" y="12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3" name="Freeform 70"/>
            <p:cNvSpPr>
              <a:spLocks/>
            </p:cNvSpPr>
            <p:nvPr/>
          </p:nvSpPr>
          <p:spPr bwMode="auto">
            <a:xfrm>
              <a:off x="2990850" y="5394325"/>
              <a:ext cx="44450" cy="87313"/>
            </a:xfrm>
            <a:custGeom>
              <a:avLst/>
              <a:gdLst>
                <a:gd name="T0" fmla="*/ 12 w 12"/>
                <a:gd name="T1" fmla="*/ 23 h 23"/>
                <a:gd name="T2" fmla="*/ 9 w 12"/>
                <a:gd name="T3" fmla="*/ 0 h 23"/>
                <a:gd name="T4" fmla="*/ 7 w 12"/>
                <a:gd name="T5" fmla="*/ 11 h 23"/>
                <a:gd name="T6" fmla="*/ 12 w 12"/>
                <a:gd name="T7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23">
                  <a:moveTo>
                    <a:pt x="12" y="23"/>
                  </a:moveTo>
                  <a:cubicBezTo>
                    <a:pt x="1" y="17"/>
                    <a:pt x="0" y="7"/>
                    <a:pt x="9" y="0"/>
                  </a:cubicBezTo>
                  <a:cubicBezTo>
                    <a:pt x="8" y="4"/>
                    <a:pt x="6" y="8"/>
                    <a:pt x="7" y="11"/>
                  </a:cubicBezTo>
                  <a:cubicBezTo>
                    <a:pt x="7" y="15"/>
                    <a:pt x="10" y="19"/>
                    <a:pt x="12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4" name="Freeform 71"/>
            <p:cNvSpPr>
              <a:spLocks/>
            </p:cNvSpPr>
            <p:nvPr/>
          </p:nvSpPr>
          <p:spPr bwMode="auto">
            <a:xfrm>
              <a:off x="5602288" y="5389563"/>
              <a:ext cx="38100" cy="92075"/>
            </a:xfrm>
            <a:custGeom>
              <a:avLst/>
              <a:gdLst>
                <a:gd name="T0" fmla="*/ 6 w 10"/>
                <a:gd name="T1" fmla="*/ 0 h 24"/>
                <a:gd name="T2" fmla="*/ 10 w 10"/>
                <a:gd name="T3" fmla="*/ 12 h 24"/>
                <a:gd name="T4" fmla="*/ 0 w 10"/>
                <a:gd name="T5" fmla="*/ 24 h 24"/>
                <a:gd name="T6" fmla="*/ 3 w 10"/>
                <a:gd name="T7" fmla="*/ 1 h 24"/>
                <a:gd name="T8" fmla="*/ 6 w 10"/>
                <a:gd name="T9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24">
                  <a:moveTo>
                    <a:pt x="6" y="0"/>
                  </a:moveTo>
                  <a:cubicBezTo>
                    <a:pt x="7" y="4"/>
                    <a:pt x="10" y="8"/>
                    <a:pt x="10" y="12"/>
                  </a:cubicBezTo>
                  <a:cubicBezTo>
                    <a:pt x="10" y="18"/>
                    <a:pt x="7" y="22"/>
                    <a:pt x="0" y="24"/>
                  </a:cubicBezTo>
                  <a:cubicBezTo>
                    <a:pt x="9" y="14"/>
                    <a:pt x="9" y="10"/>
                    <a:pt x="3" y="1"/>
                  </a:cubicBezTo>
                  <a:cubicBezTo>
                    <a:pt x="4" y="1"/>
                    <a:pt x="5" y="1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5" name="Freeform 72"/>
            <p:cNvSpPr>
              <a:spLocks/>
            </p:cNvSpPr>
            <p:nvPr/>
          </p:nvSpPr>
          <p:spPr bwMode="auto">
            <a:xfrm>
              <a:off x="5091113" y="5514975"/>
              <a:ext cx="41275" cy="34925"/>
            </a:xfrm>
            <a:custGeom>
              <a:avLst/>
              <a:gdLst>
                <a:gd name="T0" fmla="*/ 11 w 11"/>
                <a:gd name="T1" fmla="*/ 4 h 9"/>
                <a:gd name="T2" fmla="*/ 4 w 11"/>
                <a:gd name="T3" fmla="*/ 9 h 9"/>
                <a:gd name="T4" fmla="*/ 0 w 11"/>
                <a:gd name="T5" fmla="*/ 4 h 9"/>
                <a:gd name="T6" fmla="*/ 4 w 11"/>
                <a:gd name="T7" fmla="*/ 0 h 9"/>
                <a:gd name="T8" fmla="*/ 11 w 11"/>
                <a:gd name="T9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9">
                  <a:moveTo>
                    <a:pt x="11" y="4"/>
                  </a:moveTo>
                  <a:cubicBezTo>
                    <a:pt x="8" y="6"/>
                    <a:pt x="6" y="9"/>
                    <a:pt x="4" y="9"/>
                  </a:cubicBezTo>
                  <a:cubicBezTo>
                    <a:pt x="3" y="9"/>
                    <a:pt x="0" y="6"/>
                    <a:pt x="0" y="4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5" y="0"/>
                    <a:pt x="7" y="2"/>
                    <a:pt x="11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6" name="Freeform 73"/>
            <p:cNvSpPr>
              <a:spLocks/>
            </p:cNvSpPr>
            <p:nvPr/>
          </p:nvSpPr>
          <p:spPr bwMode="auto">
            <a:xfrm>
              <a:off x="3394075" y="5918200"/>
              <a:ext cx="41275" cy="33338"/>
            </a:xfrm>
            <a:custGeom>
              <a:avLst/>
              <a:gdLst>
                <a:gd name="T0" fmla="*/ 11 w 11"/>
                <a:gd name="T1" fmla="*/ 5 h 9"/>
                <a:gd name="T2" fmla="*/ 4 w 11"/>
                <a:gd name="T3" fmla="*/ 9 h 9"/>
                <a:gd name="T4" fmla="*/ 0 w 11"/>
                <a:gd name="T5" fmla="*/ 5 h 9"/>
                <a:gd name="T6" fmla="*/ 4 w 11"/>
                <a:gd name="T7" fmla="*/ 0 h 9"/>
                <a:gd name="T8" fmla="*/ 11 w 11"/>
                <a:gd name="T9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9">
                  <a:moveTo>
                    <a:pt x="11" y="5"/>
                  </a:moveTo>
                  <a:cubicBezTo>
                    <a:pt x="8" y="7"/>
                    <a:pt x="6" y="9"/>
                    <a:pt x="4" y="9"/>
                  </a:cubicBezTo>
                  <a:cubicBezTo>
                    <a:pt x="3" y="9"/>
                    <a:pt x="0" y="6"/>
                    <a:pt x="0" y="5"/>
                  </a:cubicBezTo>
                  <a:cubicBezTo>
                    <a:pt x="1" y="3"/>
                    <a:pt x="3" y="0"/>
                    <a:pt x="4" y="0"/>
                  </a:cubicBezTo>
                  <a:cubicBezTo>
                    <a:pt x="6" y="0"/>
                    <a:pt x="8" y="2"/>
                    <a:pt x="11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7" name="Freeform 74"/>
            <p:cNvSpPr>
              <a:spLocks/>
            </p:cNvSpPr>
            <p:nvPr/>
          </p:nvSpPr>
          <p:spPr bwMode="auto">
            <a:xfrm>
              <a:off x="3521075" y="5507038"/>
              <a:ext cx="33337" cy="42863"/>
            </a:xfrm>
            <a:custGeom>
              <a:avLst/>
              <a:gdLst>
                <a:gd name="T0" fmla="*/ 5 w 9"/>
                <a:gd name="T1" fmla="*/ 0 h 11"/>
                <a:gd name="T2" fmla="*/ 9 w 9"/>
                <a:gd name="T3" fmla="*/ 7 h 11"/>
                <a:gd name="T4" fmla="*/ 4 w 9"/>
                <a:gd name="T5" fmla="*/ 11 h 11"/>
                <a:gd name="T6" fmla="*/ 0 w 9"/>
                <a:gd name="T7" fmla="*/ 6 h 11"/>
                <a:gd name="T8" fmla="*/ 5 w 9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1">
                  <a:moveTo>
                    <a:pt x="5" y="0"/>
                  </a:moveTo>
                  <a:cubicBezTo>
                    <a:pt x="7" y="3"/>
                    <a:pt x="9" y="5"/>
                    <a:pt x="9" y="7"/>
                  </a:cubicBezTo>
                  <a:cubicBezTo>
                    <a:pt x="9" y="8"/>
                    <a:pt x="6" y="11"/>
                    <a:pt x="4" y="11"/>
                  </a:cubicBezTo>
                  <a:cubicBezTo>
                    <a:pt x="3" y="11"/>
                    <a:pt x="0" y="8"/>
                    <a:pt x="0" y="6"/>
                  </a:cubicBezTo>
                  <a:cubicBezTo>
                    <a:pt x="0" y="4"/>
                    <a:pt x="3" y="3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8" name="Freeform 75"/>
            <p:cNvSpPr>
              <a:spLocks/>
            </p:cNvSpPr>
            <p:nvPr/>
          </p:nvSpPr>
          <p:spPr bwMode="auto">
            <a:xfrm>
              <a:off x="5591175" y="5667375"/>
              <a:ext cx="71437" cy="30163"/>
            </a:xfrm>
            <a:custGeom>
              <a:avLst/>
              <a:gdLst>
                <a:gd name="T0" fmla="*/ 0 w 19"/>
                <a:gd name="T1" fmla="*/ 5 h 8"/>
                <a:gd name="T2" fmla="*/ 16 w 19"/>
                <a:gd name="T3" fmla="*/ 0 h 8"/>
                <a:gd name="T4" fmla="*/ 19 w 19"/>
                <a:gd name="T5" fmla="*/ 1 h 8"/>
                <a:gd name="T6" fmla="*/ 0 w 19"/>
                <a:gd name="T7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8">
                  <a:moveTo>
                    <a:pt x="0" y="5"/>
                  </a:moveTo>
                  <a:cubicBezTo>
                    <a:pt x="5" y="3"/>
                    <a:pt x="11" y="1"/>
                    <a:pt x="16" y="0"/>
                  </a:cubicBezTo>
                  <a:cubicBezTo>
                    <a:pt x="17" y="0"/>
                    <a:pt x="17" y="0"/>
                    <a:pt x="19" y="1"/>
                  </a:cubicBezTo>
                  <a:cubicBezTo>
                    <a:pt x="13" y="8"/>
                    <a:pt x="6" y="5"/>
                    <a:pt x="0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9" name="Freeform 76"/>
            <p:cNvSpPr>
              <a:spLocks/>
            </p:cNvSpPr>
            <p:nvPr/>
          </p:nvSpPr>
          <p:spPr bwMode="auto">
            <a:xfrm>
              <a:off x="5218113" y="5910263"/>
              <a:ext cx="33337" cy="41275"/>
            </a:xfrm>
            <a:custGeom>
              <a:avLst/>
              <a:gdLst>
                <a:gd name="T0" fmla="*/ 5 w 9"/>
                <a:gd name="T1" fmla="*/ 0 h 11"/>
                <a:gd name="T2" fmla="*/ 8 w 9"/>
                <a:gd name="T3" fmla="*/ 7 h 11"/>
                <a:gd name="T4" fmla="*/ 3 w 9"/>
                <a:gd name="T5" fmla="*/ 11 h 11"/>
                <a:gd name="T6" fmla="*/ 0 w 9"/>
                <a:gd name="T7" fmla="*/ 6 h 11"/>
                <a:gd name="T8" fmla="*/ 5 w 9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1">
                  <a:moveTo>
                    <a:pt x="5" y="0"/>
                  </a:moveTo>
                  <a:cubicBezTo>
                    <a:pt x="7" y="3"/>
                    <a:pt x="9" y="5"/>
                    <a:pt x="8" y="7"/>
                  </a:cubicBezTo>
                  <a:cubicBezTo>
                    <a:pt x="8" y="9"/>
                    <a:pt x="5" y="10"/>
                    <a:pt x="3" y="11"/>
                  </a:cubicBezTo>
                  <a:cubicBezTo>
                    <a:pt x="2" y="11"/>
                    <a:pt x="0" y="8"/>
                    <a:pt x="0" y="6"/>
                  </a:cubicBezTo>
                  <a:cubicBezTo>
                    <a:pt x="0" y="4"/>
                    <a:pt x="2" y="3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0" name="Freeform 77"/>
            <p:cNvSpPr>
              <a:spLocks/>
            </p:cNvSpPr>
            <p:nvPr/>
          </p:nvSpPr>
          <p:spPr bwMode="auto">
            <a:xfrm>
              <a:off x="5251450" y="5389563"/>
              <a:ext cx="53975" cy="98425"/>
            </a:xfrm>
            <a:custGeom>
              <a:avLst/>
              <a:gdLst>
                <a:gd name="T0" fmla="*/ 14 w 14"/>
                <a:gd name="T1" fmla="*/ 0 h 26"/>
                <a:gd name="T2" fmla="*/ 9 w 14"/>
                <a:gd name="T3" fmla="*/ 26 h 26"/>
                <a:gd name="T4" fmla="*/ 14 w 14"/>
                <a:gd name="T5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26">
                  <a:moveTo>
                    <a:pt x="14" y="0"/>
                  </a:moveTo>
                  <a:cubicBezTo>
                    <a:pt x="6" y="7"/>
                    <a:pt x="3" y="15"/>
                    <a:pt x="9" y="26"/>
                  </a:cubicBezTo>
                  <a:cubicBezTo>
                    <a:pt x="0" y="16"/>
                    <a:pt x="2" y="7"/>
                    <a:pt x="1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1" name="Freeform 78"/>
            <p:cNvSpPr>
              <a:spLocks/>
            </p:cNvSpPr>
            <p:nvPr/>
          </p:nvSpPr>
          <p:spPr bwMode="auto">
            <a:xfrm>
              <a:off x="3430588" y="5781675"/>
              <a:ext cx="22225" cy="90488"/>
            </a:xfrm>
            <a:custGeom>
              <a:avLst/>
              <a:gdLst>
                <a:gd name="T0" fmla="*/ 6 w 6"/>
                <a:gd name="T1" fmla="*/ 0 h 24"/>
                <a:gd name="T2" fmla="*/ 6 w 6"/>
                <a:gd name="T3" fmla="*/ 24 h 24"/>
                <a:gd name="T4" fmla="*/ 6 w 6"/>
                <a:gd name="T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24">
                  <a:moveTo>
                    <a:pt x="6" y="0"/>
                  </a:moveTo>
                  <a:cubicBezTo>
                    <a:pt x="6" y="8"/>
                    <a:pt x="6" y="17"/>
                    <a:pt x="6" y="24"/>
                  </a:cubicBezTo>
                  <a:cubicBezTo>
                    <a:pt x="1" y="18"/>
                    <a:pt x="0" y="6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2" name="Freeform 79"/>
            <p:cNvSpPr>
              <a:spLocks/>
            </p:cNvSpPr>
            <p:nvPr/>
          </p:nvSpPr>
          <p:spPr bwMode="auto">
            <a:xfrm>
              <a:off x="5275263" y="5400675"/>
              <a:ext cx="49212" cy="76200"/>
            </a:xfrm>
            <a:custGeom>
              <a:avLst/>
              <a:gdLst>
                <a:gd name="T0" fmla="*/ 7 w 13"/>
                <a:gd name="T1" fmla="*/ 20 h 20"/>
                <a:gd name="T2" fmla="*/ 13 w 13"/>
                <a:gd name="T3" fmla="*/ 0 h 20"/>
                <a:gd name="T4" fmla="*/ 7 w 13"/>
                <a:gd name="T5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20">
                  <a:moveTo>
                    <a:pt x="7" y="20"/>
                  </a:moveTo>
                  <a:cubicBezTo>
                    <a:pt x="0" y="11"/>
                    <a:pt x="2" y="4"/>
                    <a:pt x="13" y="0"/>
                  </a:cubicBezTo>
                  <a:cubicBezTo>
                    <a:pt x="6" y="5"/>
                    <a:pt x="3" y="12"/>
                    <a:pt x="7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3" name="Freeform 80"/>
            <p:cNvSpPr>
              <a:spLocks/>
            </p:cNvSpPr>
            <p:nvPr/>
          </p:nvSpPr>
          <p:spPr bwMode="auto">
            <a:xfrm>
              <a:off x="5251450" y="5822950"/>
              <a:ext cx="26987" cy="73025"/>
            </a:xfrm>
            <a:custGeom>
              <a:avLst/>
              <a:gdLst>
                <a:gd name="T0" fmla="*/ 7 w 7"/>
                <a:gd name="T1" fmla="*/ 0 h 19"/>
                <a:gd name="T2" fmla="*/ 7 w 7"/>
                <a:gd name="T3" fmla="*/ 19 h 19"/>
                <a:gd name="T4" fmla="*/ 7 w 7"/>
                <a:gd name="T5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19">
                  <a:moveTo>
                    <a:pt x="7" y="0"/>
                  </a:moveTo>
                  <a:cubicBezTo>
                    <a:pt x="7" y="6"/>
                    <a:pt x="7" y="13"/>
                    <a:pt x="7" y="19"/>
                  </a:cubicBezTo>
                  <a:cubicBezTo>
                    <a:pt x="0" y="12"/>
                    <a:pt x="0" y="5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4" name="Freeform 81"/>
            <p:cNvSpPr>
              <a:spLocks/>
            </p:cNvSpPr>
            <p:nvPr/>
          </p:nvSpPr>
          <p:spPr bwMode="auto">
            <a:xfrm>
              <a:off x="3043238" y="5438775"/>
              <a:ext cx="46037" cy="34925"/>
            </a:xfrm>
            <a:custGeom>
              <a:avLst/>
              <a:gdLst>
                <a:gd name="T0" fmla="*/ 10 w 12"/>
                <a:gd name="T1" fmla="*/ 9 h 9"/>
                <a:gd name="T2" fmla="*/ 0 w 12"/>
                <a:gd name="T3" fmla="*/ 4 h 9"/>
                <a:gd name="T4" fmla="*/ 6 w 12"/>
                <a:gd name="T5" fmla="*/ 0 h 9"/>
                <a:gd name="T6" fmla="*/ 11 w 12"/>
                <a:gd name="T7" fmla="*/ 3 h 9"/>
                <a:gd name="T8" fmla="*/ 10 w 12"/>
                <a:gd name="T9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9">
                  <a:moveTo>
                    <a:pt x="10" y="9"/>
                  </a:moveTo>
                  <a:cubicBezTo>
                    <a:pt x="7" y="7"/>
                    <a:pt x="4" y="6"/>
                    <a:pt x="0" y="4"/>
                  </a:cubicBezTo>
                  <a:cubicBezTo>
                    <a:pt x="3" y="2"/>
                    <a:pt x="4" y="1"/>
                    <a:pt x="6" y="0"/>
                  </a:cubicBezTo>
                  <a:cubicBezTo>
                    <a:pt x="8" y="0"/>
                    <a:pt x="11" y="2"/>
                    <a:pt x="11" y="3"/>
                  </a:cubicBezTo>
                  <a:cubicBezTo>
                    <a:pt x="12" y="5"/>
                    <a:pt x="10" y="7"/>
                    <a:pt x="10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5" name="Freeform 82"/>
            <p:cNvSpPr>
              <a:spLocks/>
            </p:cNvSpPr>
            <p:nvPr/>
          </p:nvSpPr>
          <p:spPr bwMode="auto">
            <a:xfrm>
              <a:off x="5297488" y="5803900"/>
              <a:ext cx="38100" cy="49213"/>
            </a:xfrm>
            <a:custGeom>
              <a:avLst/>
              <a:gdLst>
                <a:gd name="T0" fmla="*/ 0 w 10"/>
                <a:gd name="T1" fmla="*/ 10 h 13"/>
                <a:gd name="T2" fmla="*/ 8 w 10"/>
                <a:gd name="T3" fmla="*/ 10 h 13"/>
                <a:gd name="T4" fmla="*/ 7 w 10"/>
                <a:gd name="T5" fmla="*/ 0 h 13"/>
                <a:gd name="T6" fmla="*/ 10 w 10"/>
                <a:gd name="T7" fmla="*/ 6 h 13"/>
                <a:gd name="T8" fmla="*/ 9 w 10"/>
                <a:gd name="T9" fmla="*/ 12 h 13"/>
                <a:gd name="T10" fmla="*/ 0 w 10"/>
                <a:gd name="T11" fmla="*/ 13 h 13"/>
                <a:gd name="T12" fmla="*/ 0 w 10"/>
                <a:gd name="T13" fmla="*/ 1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13">
                  <a:moveTo>
                    <a:pt x="0" y="10"/>
                  </a:moveTo>
                  <a:cubicBezTo>
                    <a:pt x="2" y="10"/>
                    <a:pt x="5" y="10"/>
                    <a:pt x="8" y="10"/>
                  </a:cubicBezTo>
                  <a:cubicBezTo>
                    <a:pt x="7" y="7"/>
                    <a:pt x="7" y="5"/>
                    <a:pt x="7" y="0"/>
                  </a:cubicBezTo>
                  <a:cubicBezTo>
                    <a:pt x="9" y="3"/>
                    <a:pt x="10" y="4"/>
                    <a:pt x="10" y="6"/>
                  </a:cubicBezTo>
                  <a:cubicBezTo>
                    <a:pt x="10" y="8"/>
                    <a:pt x="10" y="12"/>
                    <a:pt x="9" y="12"/>
                  </a:cubicBezTo>
                  <a:cubicBezTo>
                    <a:pt x="6" y="13"/>
                    <a:pt x="3" y="13"/>
                    <a:pt x="0" y="13"/>
                  </a:cubicBezTo>
                  <a:cubicBezTo>
                    <a:pt x="0" y="12"/>
                    <a:pt x="0" y="11"/>
                    <a:pt x="0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6" name="Freeform 83"/>
            <p:cNvSpPr>
              <a:spLocks/>
            </p:cNvSpPr>
            <p:nvPr/>
          </p:nvSpPr>
          <p:spPr bwMode="auto">
            <a:xfrm>
              <a:off x="2998788" y="5568950"/>
              <a:ext cx="55562" cy="25400"/>
            </a:xfrm>
            <a:custGeom>
              <a:avLst/>
              <a:gdLst>
                <a:gd name="T0" fmla="*/ 7 w 15"/>
                <a:gd name="T1" fmla="*/ 4 h 7"/>
                <a:gd name="T2" fmla="*/ 15 w 15"/>
                <a:gd name="T3" fmla="*/ 1 h 7"/>
                <a:gd name="T4" fmla="*/ 15 w 15"/>
                <a:gd name="T5" fmla="*/ 2 h 7"/>
                <a:gd name="T6" fmla="*/ 6 w 15"/>
                <a:gd name="T7" fmla="*/ 6 h 7"/>
                <a:gd name="T8" fmla="*/ 0 w 15"/>
                <a:gd name="T9" fmla="*/ 4 h 7"/>
                <a:gd name="T10" fmla="*/ 1 w 15"/>
                <a:gd name="T11" fmla="*/ 0 h 7"/>
                <a:gd name="T12" fmla="*/ 7 w 15"/>
                <a:gd name="T13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7">
                  <a:moveTo>
                    <a:pt x="7" y="4"/>
                  </a:moveTo>
                  <a:cubicBezTo>
                    <a:pt x="9" y="3"/>
                    <a:pt x="12" y="2"/>
                    <a:pt x="15" y="1"/>
                  </a:cubicBezTo>
                  <a:cubicBezTo>
                    <a:pt x="15" y="1"/>
                    <a:pt x="15" y="1"/>
                    <a:pt x="15" y="2"/>
                  </a:cubicBezTo>
                  <a:cubicBezTo>
                    <a:pt x="12" y="3"/>
                    <a:pt x="10" y="6"/>
                    <a:pt x="6" y="6"/>
                  </a:cubicBezTo>
                  <a:cubicBezTo>
                    <a:pt x="4" y="7"/>
                    <a:pt x="2" y="5"/>
                    <a:pt x="0" y="4"/>
                  </a:cubicBezTo>
                  <a:cubicBezTo>
                    <a:pt x="0" y="3"/>
                    <a:pt x="1" y="1"/>
                    <a:pt x="1" y="0"/>
                  </a:cubicBezTo>
                  <a:cubicBezTo>
                    <a:pt x="3" y="1"/>
                    <a:pt x="5" y="2"/>
                    <a:pt x="7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7" name="Freeform 84"/>
            <p:cNvSpPr>
              <a:spLocks/>
            </p:cNvSpPr>
            <p:nvPr/>
          </p:nvSpPr>
          <p:spPr bwMode="auto">
            <a:xfrm>
              <a:off x="5556250" y="5438775"/>
              <a:ext cx="38100" cy="34925"/>
            </a:xfrm>
            <a:custGeom>
              <a:avLst/>
              <a:gdLst>
                <a:gd name="T0" fmla="*/ 2 w 10"/>
                <a:gd name="T1" fmla="*/ 9 h 9"/>
                <a:gd name="T2" fmla="*/ 0 w 10"/>
                <a:gd name="T3" fmla="*/ 4 h 9"/>
                <a:gd name="T4" fmla="*/ 5 w 10"/>
                <a:gd name="T5" fmla="*/ 0 h 9"/>
                <a:gd name="T6" fmla="*/ 10 w 10"/>
                <a:gd name="T7" fmla="*/ 3 h 9"/>
                <a:gd name="T8" fmla="*/ 6 w 10"/>
                <a:gd name="T9" fmla="*/ 6 h 9"/>
                <a:gd name="T10" fmla="*/ 2 w 10"/>
                <a:gd name="T11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9">
                  <a:moveTo>
                    <a:pt x="2" y="9"/>
                  </a:moveTo>
                  <a:cubicBezTo>
                    <a:pt x="1" y="7"/>
                    <a:pt x="0" y="5"/>
                    <a:pt x="0" y="4"/>
                  </a:cubicBezTo>
                  <a:cubicBezTo>
                    <a:pt x="1" y="2"/>
                    <a:pt x="3" y="1"/>
                    <a:pt x="5" y="0"/>
                  </a:cubicBezTo>
                  <a:cubicBezTo>
                    <a:pt x="6" y="0"/>
                    <a:pt x="8" y="2"/>
                    <a:pt x="10" y="3"/>
                  </a:cubicBezTo>
                  <a:cubicBezTo>
                    <a:pt x="8" y="4"/>
                    <a:pt x="7" y="5"/>
                    <a:pt x="6" y="6"/>
                  </a:cubicBezTo>
                  <a:cubicBezTo>
                    <a:pt x="5" y="7"/>
                    <a:pt x="3" y="8"/>
                    <a:pt x="2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8" name="Freeform 85"/>
            <p:cNvSpPr>
              <a:spLocks/>
            </p:cNvSpPr>
            <p:nvPr/>
          </p:nvSpPr>
          <p:spPr bwMode="auto">
            <a:xfrm>
              <a:off x="3348038" y="5811838"/>
              <a:ext cx="41275" cy="87313"/>
            </a:xfrm>
            <a:custGeom>
              <a:avLst/>
              <a:gdLst>
                <a:gd name="T0" fmla="*/ 4 w 11"/>
                <a:gd name="T1" fmla="*/ 23 h 23"/>
                <a:gd name="T2" fmla="*/ 0 w 11"/>
                <a:gd name="T3" fmla="*/ 0 h 23"/>
                <a:gd name="T4" fmla="*/ 4 w 11"/>
                <a:gd name="T5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23">
                  <a:moveTo>
                    <a:pt x="4" y="23"/>
                  </a:moveTo>
                  <a:cubicBezTo>
                    <a:pt x="7" y="14"/>
                    <a:pt x="8" y="7"/>
                    <a:pt x="0" y="0"/>
                  </a:cubicBezTo>
                  <a:cubicBezTo>
                    <a:pt x="10" y="4"/>
                    <a:pt x="11" y="12"/>
                    <a:pt x="4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9" name="Freeform 86"/>
            <p:cNvSpPr>
              <a:spLocks/>
            </p:cNvSpPr>
            <p:nvPr/>
          </p:nvSpPr>
          <p:spPr bwMode="auto">
            <a:xfrm>
              <a:off x="3321050" y="5400675"/>
              <a:ext cx="49212" cy="80963"/>
            </a:xfrm>
            <a:custGeom>
              <a:avLst/>
              <a:gdLst>
                <a:gd name="T0" fmla="*/ 1 w 13"/>
                <a:gd name="T1" fmla="*/ 0 h 21"/>
                <a:gd name="T2" fmla="*/ 5 w 13"/>
                <a:gd name="T3" fmla="*/ 21 h 21"/>
                <a:gd name="T4" fmla="*/ 0 w 13"/>
                <a:gd name="T5" fmla="*/ 0 h 21"/>
                <a:gd name="T6" fmla="*/ 1 w 13"/>
                <a:gd name="T7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21">
                  <a:moveTo>
                    <a:pt x="1" y="0"/>
                  </a:moveTo>
                  <a:cubicBezTo>
                    <a:pt x="11" y="4"/>
                    <a:pt x="13" y="12"/>
                    <a:pt x="5" y="21"/>
                  </a:cubicBezTo>
                  <a:cubicBezTo>
                    <a:pt x="9" y="12"/>
                    <a:pt x="6" y="5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0" name="Freeform 87"/>
            <p:cNvSpPr>
              <a:spLocks/>
            </p:cNvSpPr>
            <p:nvPr/>
          </p:nvSpPr>
          <p:spPr bwMode="auto">
            <a:xfrm>
              <a:off x="3355975" y="5400675"/>
              <a:ext cx="33337" cy="68263"/>
            </a:xfrm>
            <a:custGeom>
              <a:avLst/>
              <a:gdLst>
                <a:gd name="T0" fmla="*/ 0 w 9"/>
                <a:gd name="T1" fmla="*/ 0 h 18"/>
                <a:gd name="T2" fmla="*/ 4 w 9"/>
                <a:gd name="T3" fmla="*/ 18 h 18"/>
                <a:gd name="T4" fmla="*/ 0 w 9"/>
                <a:gd name="T5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18">
                  <a:moveTo>
                    <a:pt x="0" y="0"/>
                  </a:moveTo>
                  <a:cubicBezTo>
                    <a:pt x="7" y="5"/>
                    <a:pt x="9" y="11"/>
                    <a:pt x="4" y="18"/>
                  </a:cubicBezTo>
                  <a:cubicBezTo>
                    <a:pt x="3" y="13"/>
                    <a:pt x="2" y="6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1" name="Freeform 88"/>
            <p:cNvSpPr>
              <a:spLocks/>
            </p:cNvSpPr>
            <p:nvPr/>
          </p:nvSpPr>
          <p:spPr bwMode="auto">
            <a:xfrm>
              <a:off x="3298825" y="5811838"/>
              <a:ext cx="46037" cy="41275"/>
            </a:xfrm>
            <a:custGeom>
              <a:avLst/>
              <a:gdLst>
                <a:gd name="T0" fmla="*/ 6 w 12"/>
                <a:gd name="T1" fmla="*/ 0 h 11"/>
                <a:gd name="T2" fmla="*/ 4 w 12"/>
                <a:gd name="T3" fmla="*/ 8 h 11"/>
                <a:gd name="T4" fmla="*/ 12 w 12"/>
                <a:gd name="T5" fmla="*/ 8 h 11"/>
                <a:gd name="T6" fmla="*/ 12 w 12"/>
                <a:gd name="T7" fmla="*/ 11 h 11"/>
                <a:gd name="T8" fmla="*/ 3 w 12"/>
                <a:gd name="T9" fmla="*/ 10 h 11"/>
                <a:gd name="T10" fmla="*/ 6 w 12"/>
                <a:gd name="T11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11">
                  <a:moveTo>
                    <a:pt x="6" y="0"/>
                  </a:moveTo>
                  <a:cubicBezTo>
                    <a:pt x="6" y="3"/>
                    <a:pt x="5" y="5"/>
                    <a:pt x="4" y="8"/>
                  </a:cubicBezTo>
                  <a:cubicBezTo>
                    <a:pt x="8" y="8"/>
                    <a:pt x="10" y="8"/>
                    <a:pt x="12" y="8"/>
                  </a:cubicBezTo>
                  <a:cubicBezTo>
                    <a:pt x="12" y="9"/>
                    <a:pt x="12" y="10"/>
                    <a:pt x="12" y="11"/>
                  </a:cubicBezTo>
                  <a:cubicBezTo>
                    <a:pt x="9" y="11"/>
                    <a:pt x="5" y="11"/>
                    <a:pt x="3" y="10"/>
                  </a:cubicBezTo>
                  <a:cubicBezTo>
                    <a:pt x="0" y="6"/>
                    <a:pt x="2" y="3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2" name="Freeform 89"/>
            <p:cNvSpPr>
              <a:spLocks/>
            </p:cNvSpPr>
            <p:nvPr/>
          </p:nvSpPr>
          <p:spPr bwMode="auto">
            <a:xfrm>
              <a:off x="2987675" y="5664200"/>
              <a:ext cx="55562" cy="33338"/>
            </a:xfrm>
            <a:custGeom>
              <a:avLst/>
              <a:gdLst>
                <a:gd name="T0" fmla="*/ 0 w 15"/>
                <a:gd name="T1" fmla="*/ 0 h 9"/>
                <a:gd name="T2" fmla="*/ 15 w 15"/>
                <a:gd name="T3" fmla="*/ 5 h 9"/>
                <a:gd name="T4" fmla="*/ 0 w 15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9">
                  <a:moveTo>
                    <a:pt x="0" y="0"/>
                  </a:moveTo>
                  <a:cubicBezTo>
                    <a:pt x="5" y="2"/>
                    <a:pt x="10" y="4"/>
                    <a:pt x="15" y="5"/>
                  </a:cubicBezTo>
                  <a:cubicBezTo>
                    <a:pt x="9" y="7"/>
                    <a:pt x="3" y="9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3" name="Freeform 90"/>
            <p:cNvSpPr>
              <a:spLocks/>
            </p:cNvSpPr>
            <p:nvPr/>
          </p:nvSpPr>
          <p:spPr bwMode="auto">
            <a:xfrm>
              <a:off x="4235450" y="5503863"/>
              <a:ext cx="73025" cy="41275"/>
            </a:xfrm>
            <a:custGeom>
              <a:avLst/>
              <a:gdLst>
                <a:gd name="T0" fmla="*/ 0 w 19"/>
                <a:gd name="T1" fmla="*/ 2 h 11"/>
                <a:gd name="T2" fmla="*/ 2 w 19"/>
                <a:gd name="T3" fmla="*/ 0 h 11"/>
                <a:gd name="T4" fmla="*/ 19 w 19"/>
                <a:gd name="T5" fmla="*/ 11 h 11"/>
                <a:gd name="T6" fmla="*/ 0 w 19"/>
                <a:gd name="T7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11">
                  <a:moveTo>
                    <a:pt x="0" y="2"/>
                  </a:moveTo>
                  <a:cubicBezTo>
                    <a:pt x="1" y="1"/>
                    <a:pt x="2" y="0"/>
                    <a:pt x="2" y="0"/>
                  </a:cubicBezTo>
                  <a:cubicBezTo>
                    <a:pt x="8" y="3"/>
                    <a:pt x="13" y="7"/>
                    <a:pt x="19" y="11"/>
                  </a:cubicBezTo>
                  <a:cubicBezTo>
                    <a:pt x="11" y="10"/>
                    <a:pt x="5" y="7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4" name="Freeform 91"/>
            <p:cNvSpPr>
              <a:spLocks/>
            </p:cNvSpPr>
            <p:nvPr/>
          </p:nvSpPr>
          <p:spPr bwMode="auto">
            <a:xfrm>
              <a:off x="4383088" y="5751513"/>
              <a:ext cx="139700" cy="139700"/>
            </a:xfrm>
            <a:custGeom>
              <a:avLst/>
              <a:gdLst>
                <a:gd name="T0" fmla="*/ 11 w 37"/>
                <a:gd name="T1" fmla="*/ 9 h 37"/>
                <a:gd name="T2" fmla="*/ 12 w 37"/>
                <a:gd name="T3" fmla="*/ 26 h 37"/>
                <a:gd name="T4" fmla="*/ 37 w 37"/>
                <a:gd name="T5" fmla="*/ 35 h 37"/>
                <a:gd name="T6" fmla="*/ 5 w 37"/>
                <a:gd name="T7" fmla="*/ 24 h 37"/>
                <a:gd name="T8" fmla="*/ 3 w 37"/>
                <a:gd name="T9" fmla="*/ 8 h 37"/>
                <a:gd name="T10" fmla="*/ 15 w 37"/>
                <a:gd name="T11" fmla="*/ 1 h 37"/>
                <a:gd name="T12" fmla="*/ 19 w 37"/>
                <a:gd name="T13" fmla="*/ 2 h 37"/>
                <a:gd name="T14" fmla="*/ 23 w 37"/>
                <a:gd name="T15" fmla="*/ 9 h 37"/>
                <a:gd name="T16" fmla="*/ 19 w 37"/>
                <a:gd name="T17" fmla="*/ 13 h 37"/>
                <a:gd name="T18" fmla="*/ 11 w 37"/>
                <a:gd name="T19" fmla="*/ 9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7" h="37">
                  <a:moveTo>
                    <a:pt x="11" y="9"/>
                  </a:moveTo>
                  <a:cubicBezTo>
                    <a:pt x="6" y="14"/>
                    <a:pt x="6" y="19"/>
                    <a:pt x="12" y="26"/>
                  </a:cubicBezTo>
                  <a:cubicBezTo>
                    <a:pt x="19" y="33"/>
                    <a:pt x="28" y="35"/>
                    <a:pt x="37" y="35"/>
                  </a:cubicBezTo>
                  <a:cubicBezTo>
                    <a:pt x="25" y="37"/>
                    <a:pt x="14" y="34"/>
                    <a:pt x="5" y="24"/>
                  </a:cubicBezTo>
                  <a:cubicBezTo>
                    <a:pt x="1" y="19"/>
                    <a:pt x="0" y="13"/>
                    <a:pt x="3" y="8"/>
                  </a:cubicBezTo>
                  <a:cubicBezTo>
                    <a:pt x="6" y="4"/>
                    <a:pt x="11" y="3"/>
                    <a:pt x="15" y="1"/>
                  </a:cubicBezTo>
                  <a:cubicBezTo>
                    <a:pt x="16" y="0"/>
                    <a:pt x="18" y="1"/>
                    <a:pt x="19" y="2"/>
                  </a:cubicBezTo>
                  <a:cubicBezTo>
                    <a:pt x="21" y="4"/>
                    <a:pt x="23" y="6"/>
                    <a:pt x="23" y="9"/>
                  </a:cubicBezTo>
                  <a:cubicBezTo>
                    <a:pt x="24" y="10"/>
                    <a:pt x="20" y="13"/>
                    <a:pt x="19" y="13"/>
                  </a:cubicBezTo>
                  <a:cubicBezTo>
                    <a:pt x="17" y="13"/>
                    <a:pt x="14" y="10"/>
                    <a:pt x="11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5" name="Freeform 92"/>
            <p:cNvSpPr>
              <a:spLocks/>
            </p:cNvSpPr>
            <p:nvPr/>
          </p:nvSpPr>
          <p:spPr bwMode="auto">
            <a:xfrm>
              <a:off x="4657725" y="5686425"/>
              <a:ext cx="41275" cy="33338"/>
            </a:xfrm>
            <a:custGeom>
              <a:avLst/>
              <a:gdLst>
                <a:gd name="T0" fmla="*/ 11 w 11"/>
                <a:gd name="T1" fmla="*/ 5 h 9"/>
                <a:gd name="T2" fmla="*/ 4 w 11"/>
                <a:gd name="T3" fmla="*/ 9 h 9"/>
                <a:gd name="T4" fmla="*/ 0 w 11"/>
                <a:gd name="T5" fmla="*/ 4 h 9"/>
                <a:gd name="T6" fmla="*/ 5 w 11"/>
                <a:gd name="T7" fmla="*/ 0 h 9"/>
                <a:gd name="T8" fmla="*/ 11 w 11"/>
                <a:gd name="T9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9">
                  <a:moveTo>
                    <a:pt x="11" y="5"/>
                  </a:moveTo>
                  <a:cubicBezTo>
                    <a:pt x="8" y="7"/>
                    <a:pt x="6" y="9"/>
                    <a:pt x="4" y="9"/>
                  </a:cubicBezTo>
                  <a:cubicBezTo>
                    <a:pt x="3" y="8"/>
                    <a:pt x="0" y="5"/>
                    <a:pt x="0" y="4"/>
                  </a:cubicBezTo>
                  <a:cubicBezTo>
                    <a:pt x="1" y="3"/>
                    <a:pt x="3" y="0"/>
                    <a:pt x="5" y="0"/>
                  </a:cubicBezTo>
                  <a:cubicBezTo>
                    <a:pt x="6" y="0"/>
                    <a:pt x="8" y="2"/>
                    <a:pt x="11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6" name="Freeform 93"/>
            <p:cNvSpPr>
              <a:spLocks/>
            </p:cNvSpPr>
            <p:nvPr/>
          </p:nvSpPr>
          <p:spPr bwMode="auto">
            <a:xfrm>
              <a:off x="4654550" y="5618163"/>
              <a:ext cx="30162" cy="38100"/>
            </a:xfrm>
            <a:custGeom>
              <a:avLst/>
              <a:gdLst>
                <a:gd name="T0" fmla="*/ 5 w 8"/>
                <a:gd name="T1" fmla="*/ 0 h 10"/>
                <a:gd name="T2" fmla="*/ 8 w 8"/>
                <a:gd name="T3" fmla="*/ 6 h 10"/>
                <a:gd name="T4" fmla="*/ 5 w 8"/>
                <a:gd name="T5" fmla="*/ 10 h 10"/>
                <a:gd name="T6" fmla="*/ 1 w 8"/>
                <a:gd name="T7" fmla="*/ 6 h 10"/>
                <a:gd name="T8" fmla="*/ 5 w 8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0">
                  <a:moveTo>
                    <a:pt x="5" y="0"/>
                  </a:moveTo>
                  <a:cubicBezTo>
                    <a:pt x="7" y="3"/>
                    <a:pt x="8" y="5"/>
                    <a:pt x="8" y="6"/>
                  </a:cubicBezTo>
                  <a:cubicBezTo>
                    <a:pt x="8" y="8"/>
                    <a:pt x="6" y="10"/>
                    <a:pt x="5" y="10"/>
                  </a:cubicBezTo>
                  <a:cubicBezTo>
                    <a:pt x="3" y="10"/>
                    <a:pt x="1" y="8"/>
                    <a:pt x="1" y="6"/>
                  </a:cubicBezTo>
                  <a:cubicBezTo>
                    <a:pt x="0" y="5"/>
                    <a:pt x="3" y="3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7" name="Freeform 94"/>
            <p:cNvSpPr>
              <a:spLocks/>
            </p:cNvSpPr>
            <p:nvPr/>
          </p:nvSpPr>
          <p:spPr bwMode="auto">
            <a:xfrm>
              <a:off x="4127500" y="5754688"/>
              <a:ext cx="123825" cy="133350"/>
            </a:xfrm>
            <a:custGeom>
              <a:avLst/>
              <a:gdLst>
                <a:gd name="T0" fmla="*/ 25 w 33"/>
                <a:gd name="T1" fmla="*/ 8 h 35"/>
                <a:gd name="T2" fmla="*/ 15 w 33"/>
                <a:gd name="T3" fmla="*/ 12 h 35"/>
                <a:gd name="T4" fmla="*/ 12 w 33"/>
                <a:gd name="T5" fmla="*/ 6 h 35"/>
                <a:gd name="T6" fmla="*/ 21 w 33"/>
                <a:gd name="T7" fmla="*/ 0 h 35"/>
                <a:gd name="T8" fmla="*/ 32 w 33"/>
                <a:gd name="T9" fmla="*/ 6 h 35"/>
                <a:gd name="T10" fmla="*/ 31 w 33"/>
                <a:gd name="T11" fmla="*/ 21 h 35"/>
                <a:gd name="T12" fmla="*/ 7 w 33"/>
                <a:gd name="T13" fmla="*/ 35 h 35"/>
                <a:gd name="T14" fmla="*/ 0 w 33"/>
                <a:gd name="T15" fmla="*/ 35 h 35"/>
                <a:gd name="T16" fmla="*/ 20 w 33"/>
                <a:gd name="T17" fmla="*/ 27 h 35"/>
                <a:gd name="T18" fmla="*/ 25 w 33"/>
                <a:gd name="T19" fmla="*/ 8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3" h="35">
                  <a:moveTo>
                    <a:pt x="25" y="8"/>
                  </a:moveTo>
                  <a:cubicBezTo>
                    <a:pt x="21" y="10"/>
                    <a:pt x="18" y="11"/>
                    <a:pt x="15" y="12"/>
                  </a:cubicBezTo>
                  <a:cubicBezTo>
                    <a:pt x="14" y="12"/>
                    <a:pt x="12" y="7"/>
                    <a:pt x="12" y="6"/>
                  </a:cubicBezTo>
                  <a:cubicBezTo>
                    <a:pt x="15" y="3"/>
                    <a:pt x="18" y="0"/>
                    <a:pt x="21" y="0"/>
                  </a:cubicBezTo>
                  <a:cubicBezTo>
                    <a:pt x="25" y="0"/>
                    <a:pt x="30" y="3"/>
                    <a:pt x="32" y="6"/>
                  </a:cubicBezTo>
                  <a:cubicBezTo>
                    <a:pt x="33" y="11"/>
                    <a:pt x="33" y="17"/>
                    <a:pt x="31" y="21"/>
                  </a:cubicBezTo>
                  <a:cubicBezTo>
                    <a:pt x="26" y="31"/>
                    <a:pt x="17" y="34"/>
                    <a:pt x="7" y="35"/>
                  </a:cubicBezTo>
                  <a:cubicBezTo>
                    <a:pt x="4" y="35"/>
                    <a:pt x="1" y="35"/>
                    <a:pt x="0" y="35"/>
                  </a:cubicBezTo>
                  <a:cubicBezTo>
                    <a:pt x="6" y="33"/>
                    <a:pt x="14" y="31"/>
                    <a:pt x="20" y="27"/>
                  </a:cubicBezTo>
                  <a:cubicBezTo>
                    <a:pt x="29" y="22"/>
                    <a:pt x="30" y="14"/>
                    <a:pt x="25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8" name="Freeform 95"/>
            <p:cNvSpPr>
              <a:spLocks/>
            </p:cNvSpPr>
            <p:nvPr/>
          </p:nvSpPr>
          <p:spPr bwMode="auto">
            <a:xfrm>
              <a:off x="3949700" y="5686425"/>
              <a:ext cx="34925" cy="41275"/>
            </a:xfrm>
            <a:custGeom>
              <a:avLst/>
              <a:gdLst>
                <a:gd name="T0" fmla="*/ 5 w 9"/>
                <a:gd name="T1" fmla="*/ 11 h 11"/>
                <a:gd name="T2" fmla="*/ 1 w 9"/>
                <a:gd name="T3" fmla="*/ 4 h 11"/>
                <a:gd name="T4" fmla="*/ 5 w 9"/>
                <a:gd name="T5" fmla="*/ 0 h 11"/>
                <a:gd name="T6" fmla="*/ 9 w 9"/>
                <a:gd name="T7" fmla="*/ 4 h 11"/>
                <a:gd name="T8" fmla="*/ 5 w 9"/>
                <a:gd name="T9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1">
                  <a:moveTo>
                    <a:pt x="5" y="11"/>
                  </a:moveTo>
                  <a:cubicBezTo>
                    <a:pt x="2" y="8"/>
                    <a:pt x="0" y="5"/>
                    <a:pt x="1" y="4"/>
                  </a:cubicBezTo>
                  <a:cubicBezTo>
                    <a:pt x="1" y="2"/>
                    <a:pt x="4" y="0"/>
                    <a:pt x="5" y="0"/>
                  </a:cubicBezTo>
                  <a:cubicBezTo>
                    <a:pt x="6" y="0"/>
                    <a:pt x="9" y="3"/>
                    <a:pt x="9" y="4"/>
                  </a:cubicBezTo>
                  <a:cubicBezTo>
                    <a:pt x="9" y="6"/>
                    <a:pt x="7" y="8"/>
                    <a:pt x="5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9" name="Freeform 96"/>
            <p:cNvSpPr>
              <a:spLocks/>
            </p:cNvSpPr>
            <p:nvPr/>
          </p:nvSpPr>
          <p:spPr bwMode="auto">
            <a:xfrm>
              <a:off x="3957638" y="5626100"/>
              <a:ext cx="30162" cy="38100"/>
            </a:xfrm>
            <a:custGeom>
              <a:avLst/>
              <a:gdLst>
                <a:gd name="T0" fmla="*/ 4 w 8"/>
                <a:gd name="T1" fmla="*/ 10 h 10"/>
                <a:gd name="T2" fmla="*/ 0 w 8"/>
                <a:gd name="T3" fmla="*/ 4 h 10"/>
                <a:gd name="T4" fmla="*/ 4 w 8"/>
                <a:gd name="T5" fmla="*/ 0 h 10"/>
                <a:gd name="T6" fmla="*/ 8 w 8"/>
                <a:gd name="T7" fmla="*/ 4 h 10"/>
                <a:gd name="T8" fmla="*/ 4 w 8"/>
                <a:gd name="T9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0">
                  <a:moveTo>
                    <a:pt x="4" y="10"/>
                  </a:moveTo>
                  <a:cubicBezTo>
                    <a:pt x="2" y="7"/>
                    <a:pt x="0" y="6"/>
                    <a:pt x="0" y="4"/>
                  </a:cubicBezTo>
                  <a:cubicBezTo>
                    <a:pt x="0" y="3"/>
                    <a:pt x="3" y="0"/>
                    <a:pt x="4" y="0"/>
                  </a:cubicBezTo>
                  <a:cubicBezTo>
                    <a:pt x="5" y="0"/>
                    <a:pt x="8" y="3"/>
                    <a:pt x="8" y="4"/>
                  </a:cubicBezTo>
                  <a:cubicBezTo>
                    <a:pt x="8" y="6"/>
                    <a:pt x="6" y="7"/>
                    <a:pt x="4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2"/>
        </a:solidFill>
        <a:effectLst/>
      </p:bgPr>
    </p:bg>
    <p:spTree>
      <p:nvGrpSpPr>
        <p:cNvPr id="1" name="Shape 8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8" name="Google Shape;828;p55"/>
          <p:cNvSpPr txBox="1">
            <a:spLocks noGrp="1"/>
          </p:cNvSpPr>
          <p:nvPr>
            <p:ph type="title"/>
          </p:nvPr>
        </p:nvSpPr>
        <p:spPr>
          <a:xfrm>
            <a:off x="714125" y="546825"/>
            <a:ext cx="77160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dk2"/>
                </a:solidFill>
              </a:rPr>
              <a:t>Your Work</a:t>
            </a:r>
            <a:endParaRPr>
              <a:solidFill>
                <a:schemeClr val="dk2"/>
              </a:solidFill>
            </a:endParaRPr>
          </a:p>
        </p:txBody>
      </p:sp>
      <p:sp>
        <p:nvSpPr>
          <p:cNvPr id="829" name="Google Shape;829;p55"/>
          <p:cNvSpPr txBox="1"/>
          <p:nvPr/>
        </p:nvSpPr>
        <p:spPr>
          <a:xfrm>
            <a:off x="824156" y="2717131"/>
            <a:ext cx="2826000" cy="1442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>
                <a:solidFill>
                  <a:schemeClr val="dk2"/>
                </a:solidFill>
                <a:latin typeface="Roboto"/>
                <a:ea typeface="Roboto"/>
                <a:cs typeface="Roboto"/>
                <a:sym typeface="Roboto"/>
              </a:rPr>
              <a:t>You can replace the image on the screen with your own work. Just delete this one, add yours and center it properly</a:t>
            </a:r>
            <a:endParaRPr dirty="0">
              <a:solidFill>
                <a:schemeClr val="dk2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830" name="Google Shape;830;p55"/>
          <p:cNvSpPr/>
          <p:nvPr/>
        </p:nvSpPr>
        <p:spPr>
          <a:xfrm>
            <a:off x="4286258" y="1261137"/>
            <a:ext cx="3715106" cy="2621265"/>
          </a:xfrm>
          <a:custGeom>
            <a:avLst/>
            <a:gdLst/>
            <a:ahLst/>
            <a:cxnLst/>
            <a:rect l="l" t="t" r="r" b="b"/>
            <a:pathLst>
              <a:path w="231579" h="163446" extrusionOk="0">
                <a:moveTo>
                  <a:pt x="7353" y="0"/>
                </a:moveTo>
                <a:cubicBezTo>
                  <a:pt x="3258" y="0"/>
                  <a:pt x="0" y="3258"/>
                  <a:pt x="0" y="7353"/>
                </a:cubicBezTo>
                <a:lnTo>
                  <a:pt x="0" y="156092"/>
                </a:lnTo>
                <a:cubicBezTo>
                  <a:pt x="0" y="160094"/>
                  <a:pt x="3258" y="163445"/>
                  <a:pt x="7353" y="163445"/>
                </a:cubicBezTo>
                <a:lnTo>
                  <a:pt x="224226" y="163445"/>
                </a:lnTo>
                <a:cubicBezTo>
                  <a:pt x="228228" y="163445"/>
                  <a:pt x="231579" y="160187"/>
                  <a:pt x="231579" y="156092"/>
                </a:cubicBezTo>
                <a:lnTo>
                  <a:pt x="231579" y="7353"/>
                </a:lnTo>
                <a:cubicBezTo>
                  <a:pt x="231579" y="3258"/>
                  <a:pt x="228228" y="0"/>
                  <a:pt x="224226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1" name="Google Shape;831;p55"/>
          <p:cNvSpPr/>
          <p:nvPr/>
        </p:nvSpPr>
        <p:spPr>
          <a:xfrm>
            <a:off x="3862190" y="3827153"/>
            <a:ext cx="4567733" cy="55249"/>
          </a:xfrm>
          <a:custGeom>
            <a:avLst/>
            <a:gdLst/>
            <a:ahLst/>
            <a:cxnLst/>
            <a:rect l="l" t="t" r="r" b="b"/>
            <a:pathLst>
              <a:path w="284727" h="3445" extrusionOk="0">
                <a:moveTo>
                  <a:pt x="0" y="0"/>
                </a:moveTo>
                <a:cubicBezTo>
                  <a:pt x="0" y="0"/>
                  <a:pt x="3072" y="3444"/>
                  <a:pt x="12472" y="3444"/>
                </a:cubicBezTo>
                <a:lnTo>
                  <a:pt x="272254" y="3444"/>
                </a:lnTo>
                <a:cubicBezTo>
                  <a:pt x="281655" y="3444"/>
                  <a:pt x="284726" y="0"/>
                  <a:pt x="284726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2" name="Google Shape;832;p55"/>
          <p:cNvSpPr/>
          <p:nvPr/>
        </p:nvSpPr>
        <p:spPr>
          <a:xfrm>
            <a:off x="3862190" y="3740567"/>
            <a:ext cx="4566241" cy="86603"/>
          </a:xfrm>
          <a:custGeom>
            <a:avLst/>
            <a:gdLst/>
            <a:ahLst/>
            <a:cxnLst/>
            <a:rect l="l" t="t" r="r" b="b"/>
            <a:pathLst>
              <a:path w="284634" h="5400" extrusionOk="0">
                <a:moveTo>
                  <a:pt x="0" y="1"/>
                </a:moveTo>
                <a:lnTo>
                  <a:pt x="0" y="5399"/>
                </a:lnTo>
                <a:lnTo>
                  <a:pt x="284633" y="5399"/>
                </a:lnTo>
                <a:lnTo>
                  <a:pt x="284633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3" name="Google Shape;833;p55"/>
          <p:cNvSpPr/>
          <p:nvPr/>
        </p:nvSpPr>
        <p:spPr>
          <a:xfrm>
            <a:off x="5828728" y="3751023"/>
            <a:ext cx="640609" cy="40318"/>
          </a:xfrm>
          <a:custGeom>
            <a:avLst/>
            <a:gdLst/>
            <a:ahLst/>
            <a:cxnLst/>
            <a:rect l="l" t="t" r="r" b="b"/>
            <a:pathLst>
              <a:path w="39932" h="2514" extrusionOk="0">
                <a:moveTo>
                  <a:pt x="1" y="0"/>
                </a:moveTo>
                <a:cubicBezTo>
                  <a:pt x="1" y="1396"/>
                  <a:pt x="1118" y="2513"/>
                  <a:pt x="2514" y="2513"/>
                </a:cubicBezTo>
                <a:lnTo>
                  <a:pt x="37418" y="2513"/>
                </a:lnTo>
                <a:cubicBezTo>
                  <a:pt x="38815" y="2513"/>
                  <a:pt x="39932" y="1396"/>
                  <a:pt x="39932" y="0"/>
                </a:cubicBezTo>
                <a:close/>
              </a:path>
            </a:pathLst>
          </a:custGeom>
          <a:solidFill>
            <a:srgbClr val="5E543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4" name="Google Shape;834;p55"/>
          <p:cNvSpPr/>
          <p:nvPr/>
        </p:nvSpPr>
        <p:spPr>
          <a:xfrm>
            <a:off x="4378839" y="1364130"/>
            <a:ext cx="3528452" cy="2303306"/>
          </a:xfrm>
          <a:custGeom>
            <a:avLst/>
            <a:gdLst/>
            <a:ahLst/>
            <a:cxnLst/>
            <a:rect l="l" t="t" r="r" b="b"/>
            <a:pathLst>
              <a:path w="219944" h="143620" extrusionOk="0">
                <a:moveTo>
                  <a:pt x="0" y="0"/>
                </a:moveTo>
                <a:lnTo>
                  <a:pt x="0" y="143620"/>
                </a:lnTo>
                <a:lnTo>
                  <a:pt x="219944" y="143620"/>
                </a:lnTo>
                <a:lnTo>
                  <a:pt x="219944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835" name="Google Shape;835;p55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4378850" y="1364125"/>
            <a:ext cx="3528449" cy="2303300"/>
          </a:xfrm>
          <a:prstGeom prst="rect">
            <a:avLst/>
          </a:prstGeom>
          <a:noFill/>
          <a:ln>
            <a:noFill/>
          </a:ln>
        </p:spPr>
      </p:pic>
      <p:pic>
        <p:nvPicPr>
          <p:cNvPr id="10" name="Imagen 9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468244" y="1869346"/>
            <a:ext cx="1202787" cy="914399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2"/>
        </a:solidFill>
        <a:effectLst/>
      </p:bgPr>
    </p:bg>
    <p:spTree>
      <p:nvGrpSpPr>
        <p:cNvPr id="1" name="Shape 8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5" name="Google Shape;845;p57"/>
          <p:cNvSpPr txBox="1">
            <a:spLocks noGrp="1"/>
          </p:cNvSpPr>
          <p:nvPr>
            <p:ph type="title"/>
          </p:nvPr>
        </p:nvSpPr>
        <p:spPr>
          <a:xfrm>
            <a:off x="714125" y="546825"/>
            <a:ext cx="77160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dk2"/>
                </a:solidFill>
              </a:rPr>
              <a:t>Schedule</a:t>
            </a:r>
            <a:endParaRPr>
              <a:solidFill>
                <a:schemeClr val="dk2"/>
              </a:solidFill>
            </a:endParaRPr>
          </a:p>
        </p:txBody>
      </p:sp>
      <p:sp>
        <p:nvSpPr>
          <p:cNvPr id="846" name="Google Shape;846;p57"/>
          <p:cNvSpPr txBox="1"/>
          <p:nvPr/>
        </p:nvSpPr>
        <p:spPr>
          <a:xfrm>
            <a:off x="1082945" y="2048646"/>
            <a:ext cx="1547400" cy="458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800" b="1">
                <a:solidFill>
                  <a:schemeClr val="accent4"/>
                </a:solidFill>
                <a:latin typeface="Libre Baskerville"/>
                <a:ea typeface="Libre Baskerville"/>
                <a:cs typeface="Libre Baskerville"/>
                <a:sym typeface="Libre Baskerville"/>
              </a:rPr>
              <a:t>1st Week</a:t>
            </a:r>
            <a:endParaRPr sz="1800" b="1">
              <a:solidFill>
                <a:schemeClr val="accent4"/>
              </a:solidFill>
              <a:latin typeface="Libre Baskerville"/>
              <a:ea typeface="Libre Baskerville"/>
              <a:cs typeface="Libre Baskerville"/>
              <a:sym typeface="Libre Baskerville"/>
            </a:endParaRPr>
          </a:p>
        </p:txBody>
      </p:sp>
      <p:sp>
        <p:nvSpPr>
          <p:cNvPr id="847" name="Google Shape;847;p57"/>
          <p:cNvSpPr txBox="1"/>
          <p:nvPr/>
        </p:nvSpPr>
        <p:spPr>
          <a:xfrm>
            <a:off x="1082945" y="2996509"/>
            <a:ext cx="1547400" cy="458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800" b="1">
                <a:solidFill>
                  <a:srgbClr val="634939"/>
                </a:solidFill>
                <a:latin typeface="Libre Baskerville"/>
                <a:ea typeface="Libre Baskerville"/>
                <a:cs typeface="Libre Baskerville"/>
                <a:sym typeface="Libre Baskerville"/>
              </a:rPr>
              <a:t>2nd Week</a:t>
            </a:r>
            <a:endParaRPr sz="1800" b="1">
              <a:solidFill>
                <a:srgbClr val="634939"/>
              </a:solidFill>
              <a:latin typeface="Libre Baskerville"/>
              <a:ea typeface="Libre Baskerville"/>
              <a:cs typeface="Libre Baskerville"/>
              <a:sym typeface="Libre Baskerville"/>
            </a:endParaRPr>
          </a:p>
        </p:txBody>
      </p:sp>
      <p:sp>
        <p:nvSpPr>
          <p:cNvPr id="848" name="Google Shape;848;p57"/>
          <p:cNvSpPr/>
          <p:nvPr/>
        </p:nvSpPr>
        <p:spPr>
          <a:xfrm>
            <a:off x="2753366" y="1968015"/>
            <a:ext cx="619500" cy="619500"/>
          </a:xfrm>
          <a:prstGeom prst="rect">
            <a:avLst/>
          </a:prstGeom>
          <a:solidFill>
            <a:schemeClr val="accent4"/>
          </a:solidFill>
          <a:ln w="9525" cap="flat" cmpd="sng">
            <a:solidFill>
              <a:schemeClr val="accent4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rgbClr val="634939"/>
                </a:solidFill>
                <a:latin typeface="Libre Baskerville"/>
                <a:ea typeface="Libre Baskerville"/>
                <a:cs typeface="Libre Baskerville"/>
                <a:sym typeface="Libre Baskerville"/>
              </a:rPr>
              <a:t>Mo</a:t>
            </a:r>
            <a:endParaRPr>
              <a:solidFill>
                <a:srgbClr val="634939"/>
              </a:solidFill>
              <a:latin typeface="Libre Baskerville"/>
              <a:ea typeface="Libre Baskerville"/>
              <a:cs typeface="Libre Baskerville"/>
              <a:sym typeface="Libre Baskerville"/>
            </a:endParaRPr>
          </a:p>
        </p:txBody>
      </p:sp>
      <p:sp>
        <p:nvSpPr>
          <p:cNvPr id="849" name="Google Shape;849;p57"/>
          <p:cNvSpPr/>
          <p:nvPr/>
        </p:nvSpPr>
        <p:spPr>
          <a:xfrm>
            <a:off x="3536396" y="1968015"/>
            <a:ext cx="619500" cy="619500"/>
          </a:xfrm>
          <a:prstGeom prst="rect">
            <a:avLst/>
          </a:prstGeom>
          <a:solidFill>
            <a:schemeClr val="accent4"/>
          </a:solidFill>
          <a:ln w="9525" cap="flat" cmpd="sng">
            <a:solidFill>
              <a:schemeClr val="accent4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rgbClr val="634939"/>
                </a:solidFill>
                <a:latin typeface="Libre Baskerville"/>
                <a:ea typeface="Libre Baskerville"/>
                <a:cs typeface="Libre Baskerville"/>
                <a:sym typeface="Libre Baskerville"/>
              </a:rPr>
              <a:t>Tu</a:t>
            </a:r>
            <a:endParaRPr>
              <a:solidFill>
                <a:srgbClr val="634939"/>
              </a:solidFill>
              <a:latin typeface="Libre Baskerville"/>
              <a:ea typeface="Libre Baskerville"/>
              <a:cs typeface="Libre Baskerville"/>
              <a:sym typeface="Libre Baskerville"/>
            </a:endParaRPr>
          </a:p>
        </p:txBody>
      </p:sp>
      <p:sp>
        <p:nvSpPr>
          <p:cNvPr id="850" name="Google Shape;850;p57"/>
          <p:cNvSpPr/>
          <p:nvPr/>
        </p:nvSpPr>
        <p:spPr>
          <a:xfrm>
            <a:off x="4319426" y="1968015"/>
            <a:ext cx="619500" cy="619500"/>
          </a:xfrm>
          <a:prstGeom prst="rect">
            <a:avLst/>
          </a:prstGeom>
          <a:solidFill>
            <a:schemeClr val="accent4"/>
          </a:solidFill>
          <a:ln w="9525" cap="flat" cmpd="sng">
            <a:solidFill>
              <a:schemeClr val="accent4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rgbClr val="634939"/>
                </a:solidFill>
                <a:latin typeface="Libre Baskerville"/>
                <a:ea typeface="Libre Baskerville"/>
                <a:cs typeface="Libre Baskerville"/>
                <a:sym typeface="Libre Baskerville"/>
              </a:rPr>
              <a:t>We</a:t>
            </a:r>
            <a:endParaRPr>
              <a:solidFill>
                <a:srgbClr val="634939"/>
              </a:solidFill>
              <a:latin typeface="Libre Baskerville"/>
              <a:ea typeface="Libre Baskerville"/>
              <a:cs typeface="Libre Baskerville"/>
              <a:sym typeface="Libre Baskerville"/>
            </a:endParaRPr>
          </a:p>
        </p:txBody>
      </p:sp>
      <p:sp>
        <p:nvSpPr>
          <p:cNvPr id="851" name="Google Shape;851;p57"/>
          <p:cNvSpPr/>
          <p:nvPr/>
        </p:nvSpPr>
        <p:spPr>
          <a:xfrm>
            <a:off x="5102456" y="1968015"/>
            <a:ext cx="619500" cy="619500"/>
          </a:xfrm>
          <a:prstGeom prst="rect">
            <a:avLst/>
          </a:prstGeom>
          <a:solidFill>
            <a:schemeClr val="accent4"/>
          </a:solidFill>
          <a:ln w="9525" cap="flat" cmpd="sng">
            <a:solidFill>
              <a:schemeClr val="accent4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rgbClr val="634939"/>
                </a:solidFill>
                <a:latin typeface="Libre Baskerville"/>
                <a:ea typeface="Libre Baskerville"/>
                <a:cs typeface="Libre Baskerville"/>
                <a:sym typeface="Libre Baskerville"/>
              </a:rPr>
              <a:t>Th</a:t>
            </a:r>
            <a:endParaRPr>
              <a:solidFill>
                <a:srgbClr val="634939"/>
              </a:solidFill>
              <a:latin typeface="Libre Baskerville"/>
              <a:ea typeface="Libre Baskerville"/>
              <a:cs typeface="Libre Baskerville"/>
              <a:sym typeface="Libre Baskerville"/>
            </a:endParaRPr>
          </a:p>
        </p:txBody>
      </p:sp>
      <p:sp>
        <p:nvSpPr>
          <p:cNvPr id="852" name="Google Shape;852;p57"/>
          <p:cNvSpPr/>
          <p:nvPr/>
        </p:nvSpPr>
        <p:spPr>
          <a:xfrm>
            <a:off x="5885486" y="1968015"/>
            <a:ext cx="619500" cy="619500"/>
          </a:xfrm>
          <a:prstGeom prst="rect">
            <a:avLst/>
          </a:prstGeom>
          <a:solidFill>
            <a:schemeClr val="accent4"/>
          </a:solidFill>
          <a:ln w="9525" cap="flat" cmpd="sng">
            <a:solidFill>
              <a:schemeClr val="accent4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rgbClr val="634939"/>
                </a:solidFill>
                <a:latin typeface="Libre Baskerville"/>
                <a:ea typeface="Libre Baskerville"/>
                <a:cs typeface="Libre Baskerville"/>
                <a:sym typeface="Libre Baskerville"/>
              </a:rPr>
              <a:t>Fr</a:t>
            </a:r>
            <a:endParaRPr>
              <a:solidFill>
                <a:srgbClr val="634939"/>
              </a:solidFill>
              <a:latin typeface="Libre Baskerville"/>
              <a:ea typeface="Libre Baskerville"/>
              <a:cs typeface="Libre Baskerville"/>
              <a:sym typeface="Libre Baskerville"/>
            </a:endParaRPr>
          </a:p>
        </p:txBody>
      </p:sp>
      <p:sp>
        <p:nvSpPr>
          <p:cNvPr id="853" name="Google Shape;853;p57"/>
          <p:cNvSpPr/>
          <p:nvPr/>
        </p:nvSpPr>
        <p:spPr>
          <a:xfrm>
            <a:off x="6668516" y="1968015"/>
            <a:ext cx="619500" cy="619500"/>
          </a:xfrm>
          <a:prstGeom prst="rect">
            <a:avLst/>
          </a:prstGeom>
          <a:solidFill>
            <a:schemeClr val="accent4"/>
          </a:solidFill>
          <a:ln w="9525" cap="flat" cmpd="sng">
            <a:solidFill>
              <a:schemeClr val="accent4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rgbClr val="634939"/>
                </a:solidFill>
                <a:latin typeface="Libre Baskerville"/>
                <a:ea typeface="Libre Baskerville"/>
                <a:cs typeface="Libre Baskerville"/>
                <a:sym typeface="Libre Baskerville"/>
              </a:rPr>
              <a:t>Sa</a:t>
            </a:r>
            <a:endParaRPr>
              <a:solidFill>
                <a:srgbClr val="634939"/>
              </a:solidFill>
              <a:latin typeface="Libre Baskerville"/>
              <a:ea typeface="Libre Baskerville"/>
              <a:cs typeface="Libre Baskerville"/>
              <a:sym typeface="Libre Baskerville"/>
            </a:endParaRPr>
          </a:p>
        </p:txBody>
      </p:sp>
      <p:sp>
        <p:nvSpPr>
          <p:cNvPr id="854" name="Google Shape;854;p57"/>
          <p:cNvSpPr/>
          <p:nvPr/>
        </p:nvSpPr>
        <p:spPr>
          <a:xfrm>
            <a:off x="7441555" y="1968015"/>
            <a:ext cx="619500" cy="619500"/>
          </a:xfrm>
          <a:prstGeom prst="rect">
            <a:avLst/>
          </a:prstGeom>
          <a:solidFill>
            <a:schemeClr val="accent4"/>
          </a:solidFill>
          <a:ln w="9525" cap="flat" cmpd="sng">
            <a:solidFill>
              <a:schemeClr val="accent4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rgbClr val="634939"/>
                </a:solidFill>
                <a:latin typeface="Libre Baskerville"/>
                <a:ea typeface="Libre Baskerville"/>
                <a:cs typeface="Libre Baskerville"/>
                <a:sym typeface="Libre Baskerville"/>
              </a:rPr>
              <a:t>Su</a:t>
            </a:r>
            <a:endParaRPr>
              <a:solidFill>
                <a:srgbClr val="634939"/>
              </a:solidFill>
              <a:latin typeface="Libre Baskerville"/>
              <a:ea typeface="Libre Baskerville"/>
              <a:cs typeface="Libre Baskerville"/>
              <a:sym typeface="Libre Baskerville"/>
            </a:endParaRPr>
          </a:p>
        </p:txBody>
      </p:sp>
      <p:sp>
        <p:nvSpPr>
          <p:cNvPr id="855" name="Google Shape;855;p57"/>
          <p:cNvSpPr/>
          <p:nvPr/>
        </p:nvSpPr>
        <p:spPr>
          <a:xfrm>
            <a:off x="2743375" y="2915877"/>
            <a:ext cx="619500" cy="619500"/>
          </a:xfrm>
          <a:prstGeom prst="rect">
            <a:avLst/>
          </a:prstGeom>
          <a:solidFill>
            <a:schemeClr val="dk2"/>
          </a:solidFill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lt2"/>
                </a:solidFill>
                <a:latin typeface="Libre Baskerville"/>
                <a:ea typeface="Libre Baskerville"/>
                <a:cs typeface="Libre Baskerville"/>
                <a:sym typeface="Libre Baskerville"/>
              </a:rPr>
              <a:t>Mo</a:t>
            </a:r>
            <a:endParaRPr>
              <a:solidFill>
                <a:schemeClr val="lt2"/>
              </a:solidFill>
              <a:latin typeface="Libre Baskerville"/>
              <a:ea typeface="Libre Baskerville"/>
              <a:cs typeface="Libre Baskerville"/>
              <a:sym typeface="Libre Baskerville"/>
            </a:endParaRPr>
          </a:p>
        </p:txBody>
      </p:sp>
      <p:sp>
        <p:nvSpPr>
          <p:cNvPr id="856" name="Google Shape;856;p57"/>
          <p:cNvSpPr/>
          <p:nvPr/>
        </p:nvSpPr>
        <p:spPr>
          <a:xfrm>
            <a:off x="3526405" y="2915877"/>
            <a:ext cx="619500" cy="619500"/>
          </a:xfrm>
          <a:prstGeom prst="rect">
            <a:avLst/>
          </a:prstGeom>
          <a:solidFill>
            <a:schemeClr val="dk2"/>
          </a:solidFill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lt2"/>
                </a:solidFill>
                <a:latin typeface="Libre Baskerville"/>
                <a:ea typeface="Libre Baskerville"/>
                <a:cs typeface="Libre Baskerville"/>
                <a:sym typeface="Libre Baskerville"/>
              </a:rPr>
              <a:t>Tu</a:t>
            </a:r>
            <a:endParaRPr>
              <a:solidFill>
                <a:schemeClr val="lt2"/>
              </a:solidFill>
              <a:latin typeface="Libre Baskerville"/>
              <a:ea typeface="Libre Baskerville"/>
              <a:cs typeface="Libre Baskerville"/>
              <a:sym typeface="Libre Baskerville"/>
            </a:endParaRPr>
          </a:p>
        </p:txBody>
      </p:sp>
      <p:sp>
        <p:nvSpPr>
          <p:cNvPr id="857" name="Google Shape;857;p57"/>
          <p:cNvSpPr/>
          <p:nvPr/>
        </p:nvSpPr>
        <p:spPr>
          <a:xfrm>
            <a:off x="4309435" y="2915877"/>
            <a:ext cx="619500" cy="619500"/>
          </a:xfrm>
          <a:prstGeom prst="rect">
            <a:avLst/>
          </a:prstGeom>
          <a:solidFill>
            <a:schemeClr val="dk2"/>
          </a:solidFill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lt2"/>
                </a:solidFill>
                <a:latin typeface="Libre Baskerville"/>
                <a:ea typeface="Libre Baskerville"/>
                <a:cs typeface="Libre Baskerville"/>
                <a:sym typeface="Libre Baskerville"/>
              </a:rPr>
              <a:t>We</a:t>
            </a:r>
            <a:endParaRPr>
              <a:solidFill>
                <a:schemeClr val="lt2"/>
              </a:solidFill>
              <a:latin typeface="Libre Baskerville"/>
              <a:ea typeface="Libre Baskerville"/>
              <a:cs typeface="Libre Baskerville"/>
              <a:sym typeface="Libre Baskerville"/>
            </a:endParaRPr>
          </a:p>
        </p:txBody>
      </p:sp>
      <p:sp>
        <p:nvSpPr>
          <p:cNvPr id="858" name="Google Shape;858;p57"/>
          <p:cNvSpPr/>
          <p:nvPr/>
        </p:nvSpPr>
        <p:spPr>
          <a:xfrm>
            <a:off x="5092465" y="2915877"/>
            <a:ext cx="619500" cy="619500"/>
          </a:xfrm>
          <a:prstGeom prst="rect">
            <a:avLst/>
          </a:prstGeom>
          <a:solidFill>
            <a:schemeClr val="dk2"/>
          </a:solidFill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lt2"/>
                </a:solidFill>
                <a:latin typeface="Libre Baskerville"/>
                <a:ea typeface="Libre Baskerville"/>
                <a:cs typeface="Libre Baskerville"/>
                <a:sym typeface="Libre Baskerville"/>
              </a:rPr>
              <a:t>Th</a:t>
            </a:r>
            <a:endParaRPr>
              <a:solidFill>
                <a:schemeClr val="lt2"/>
              </a:solidFill>
              <a:latin typeface="Libre Baskerville"/>
              <a:ea typeface="Libre Baskerville"/>
              <a:cs typeface="Libre Baskerville"/>
              <a:sym typeface="Libre Baskerville"/>
            </a:endParaRPr>
          </a:p>
        </p:txBody>
      </p:sp>
      <p:sp>
        <p:nvSpPr>
          <p:cNvPr id="859" name="Google Shape;859;p57"/>
          <p:cNvSpPr/>
          <p:nvPr/>
        </p:nvSpPr>
        <p:spPr>
          <a:xfrm>
            <a:off x="5875495" y="2915877"/>
            <a:ext cx="619500" cy="619500"/>
          </a:xfrm>
          <a:prstGeom prst="rect">
            <a:avLst/>
          </a:prstGeom>
          <a:solidFill>
            <a:schemeClr val="dk2"/>
          </a:solidFill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lt2"/>
                </a:solidFill>
                <a:latin typeface="Libre Baskerville"/>
                <a:ea typeface="Libre Baskerville"/>
                <a:cs typeface="Libre Baskerville"/>
                <a:sym typeface="Libre Baskerville"/>
              </a:rPr>
              <a:t>Fr</a:t>
            </a:r>
            <a:endParaRPr>
              <a:solidFill>
                <a:schemeClr val="lt2"/>
              </a:solidFill>
              <a:latin typeface="Libre Baskerville"/>
              <a:ea typeface="Libre Baskerville"/>
              <a:cs typeface="Libre Baskerville"/>
              <a:sym typeface="Libre Baskerville"/>
            </a:endParaRPr>
          </a:p>
        </p:txBody>
      </p:sp>
      <p:sp>
        <p:nvSpPr>
          <p:cNvPr id="860" name="Google Shape;860;p57"/>
          <p:cNvSpPr/>
          <p:nvPr/>
        </p:nvSpPr>
        <p:spPr>
          <a:xfrm>
            <a:off x="6658525" y="2915877"/>
            <a:ext cx="619500" cy="619500"/>
          </a:xfrm>
          <a:prstGeom prst="rect">
            <a:avLst/>
          </a:prstGeom>
          <a:solidFill>
            <a:schemeClr val="dk2"/>
          </a:solidFill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lt2"/>
                </a:solidFill>
                <a:latin typeface="Libre Baskerville"/>
                <a:ea typeface="Libre Baskerville"/>
                <a:cs typeface="Libre Baskerville"/>
                <a:sym typeface="Libre Baskerville"/>
              </a:rPr>
              <a:t>Sa</a:t>
            </a:r>
            <a:endParaRPr>
              <a:solidFill>
                <a:schemeClr val="lt2"/>
              </a:solidFill>
              <a:latin typeface="Libre Baskerville"/>
              <a:ea typeface="Libre Baskerville"/>
              <a:cs typeface="Libre Baskerville"/>
              <a:sym typeface="Libre Baskerville"/>
            </a:endParaRPr>
          </a:p>
        </p:txBody>
      </p:sp>
      <p:sp>
        <p:nvSpPr>
          <p:cNvPr id="861" name="Google Shape;861;p57"/>
          <p:cNvSpPr/>
          <p:nvPr/>
        </p:nvSpPr>
        <p:spPr>
          <a:xfrm>
            <a:off x="7441555" y="2915877"/>
            <a:ext cx="619500" cy="619500"/>
          </a:xfrm>
          <a:prstGeom prst="rect">
            <a:avLst/>
          </a:prstGeom>
          <a:solidFill>
            <a:schemeClr val="dk2"/>
          </a:solidFill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lt2"/>
                </a:solidFill>
                <a:latin typeface="Libre Baskerville"/>
                <a:ea typeface="Libre Baskerville"/>
                <a:cs typeface="Libre Baskerville"/>
                <a:sym typeface="Libre Baskerville"/>
              </a:rPr>
              <a:t>Su</a:t>
            </a:r>
            <a:endParaRPr>
              <a:solidFill>
                <a:schemeClr val="lt2"/>
              </a:solidFill>
              <a:latin typeface="Libre Baskerville"/>
              <a:ea typeface="Libre Baskerville"/>
              <a:cs typeface="Libre Baskerville"/>
              <a:sym typeface="Libre Baskerville"/>
            </a:endParaRPr>
          </a:p>
        </p:txBody>
      </p:sp>
      <p:cxnSp>
        <p:nvCxnSpPr>
          <p:cNvPr id="862" name="Google Shape;862;p57"/>
          <p:cNvCxnSpPr>
            <a:stCxn id="848" idx="0"/>
            <a:endCxn id="851" idx="0"/>
          </p:cNvCxnSpPr>
          <p:nvPr/>
        </p:nvCxnSpPr>
        <p:spPr>
          <a:xfrm rot="-5400000" flipH="1">
            <a:off x="4237316" y="793815"/>
            <a:ext cx="600" cy="2349000"/>
          </a:xfrm>
          <a:prstGeom prst="bentConnector3">
            <a:avLst>
              <a:gd name="adj1" fmla="val -39687500"/>
            </a:avLst>
          </a:prstGeom>
          <a:noFill/>
          <a:ln w="9525" cap="flat" cmpd="sng">
            <a:solidFill>
              <a:schemeClr val="accent4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863" name="Google Shape;863;p57"/>
          <p:cNvSpPr txBox="1"/>
          <p:nvPr/>
        </p:nvSpPr>
        <p:spPr>
          <a:xfrm>
            <a:off x="3454379" y="1257500"/>
            <a:ext cx="1566300" cy="404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 b="1">
                <a:solidFill>
                  <a:schemeClr val="accent4"/>
                </a:solidFill>
                <a:latin typeface="Libre Baskerville"/>
                <a:ea typeface="Libre Baskerville"/>
                <a:cs typeface="Libre Baskerville"/>
                <a:sym typeface="Libre Baskerville"/>
              </a:rPr>
              <a:t>1st Phase</a:t>
            </a:r>
            <a:endParaRPr b="1">
              <a:solidFill>
                <a:schemeClr val="accent4"/>
              </a:solidFill>
              <a:latin typeface="Libre Baskerville"/>
              <a:ea typeface="Libre Baskerville"/>
              <a:cs typeface="Libre Baskerville"/>
              <a:sym typeface="Libre Baskerville"/>
            </a:endParaRPr>
          </a:p>
        </p:txBody>
      </p:sp>
      <p:cxnSp>
        <p:nvCxnSpPr>
          <p:cNvPr id="864" name="Google Shape;864;p57"/>
          <p:cNvCxnSpPr>
            <a:stCxn id="852" idx="0"/>
            <a:endCxn id="854" idx="0"/>
          </p:cNvCxnSpPr>
          <p:nvPr/>
        </p:nvCxnSpPr>
        <p:spPr>
          <a:xfrm rot="-5400000" flipH="1">
            <a:off x="6972986" y="1190265"/>
            <a:ext cx="600" cy="1556100"/>
          </a:xfrm>
          <a:prstGeom prst="bentConnector3">
            <a:avLst>
              <a:gd name="adj1" fmla="val -39687500"/>
            </a:avLst>
          </a:prstGeom>
          <a:noFill/>
          <a:ln w="9525" cap="flat" cmpd="sng">
            <a:solidFill>
              <a:schemeClr val="accent4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865" name="Google Shape;865;p57"/>
          <p:cNvSpPr txBox="1"/>
          <p:nvPr/>
        </p:nvSpPr>
        <p:spPr>
          <a:xfrm>
            <a:off x="6184398" y="1257500"/>
            <a:ext cx="1566300" cy="404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 b="1">
                <a:solidFill>
                  <a:schemeClr val="accent4"/>
                </a:solidFill>
                <a:latin typeface="Libre Baskerville"/>
                <a:ea typeface="Libre Baskerville"/>
                <a:cs typeface="Libre Baskerville"/>
                <a:sym typeface="Libre Baskerville"/>
              </a:rPr>
              <a:t>2nd Phase</a:t>
            </a:r>
            <a:endParaRPr b="1">
              <a:solidFill>
                <a:schemeClr val="accent4"/>
              </a:solidFill>
              <a:latin typeface="Libre Baskerville"/>
              <a:ea typeface="Libre Baskerville"/>
              <a:cs typeface="Libre Baskerville"/>
              <a:sym typeface="Libre Baskerville"/>
            </a:endParaRPr>
          </a:p>
        </p:txBody>
      </p:sp>
      <p:cxnSp>
        <p:nvCxnSpPr>
          <p:cNvPr id="866" name="Google Shape;866;p57"/>
          <p:cNvCxnSpPr>
            <a:stCxn id="855" idx="2"/>
            <a:endCxn id="857" idx="2"/>
          </p:cNvCxnSpPr>
          <p:nvPr/>
        </p:nvCxnSpPr>
        <p:spPr>
          <a:xfrm rot="-5400000" flipH="1">
            <a:off x="3835825" y="2752677"/>
            <a:ext cx="600" cy="1566000"/>
          </a:xfrm>
          <a:prstGeom prst="bentConnector3">
            <a:avLst>
              <a:gd name="adj1" fmla="val 39687500"/>
            </a:avLst>
          </a:prstGeom>
          <a:noFill/>
          <a:ln w="9525" cap="flat" cmpd="sng">
            <a:solidFill>
              <a:schemeClr val="dk2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867" name="Google Shape;867;p57"/>
          <p:cNvCxnSpPr>
            <a:stCxn id="858" idx="2"/>
            <a:endCxn id="861" idx="2"/>
          </p:cNvCxnSpPr>
          <p:nvPr/>
        </p:nvCxnSpPr>
        <p:spPr>
          <a:xfrm rot="-5400000" flipH="1">
            <a:off x="6576415" y="2361177"/>
            <a:ext cx="600" cy="2349000"/>
          </a:xfrm>
          <a:prstGeom prst="bentConnector3">
            <a:avLst>
              <a:gd name="adj1" fmla="val 39687500"/>
            </a:avLst>
          </a:prstGeom>
          <a:noFill/>
          <a:ln w="9525" cap="flat" cmpd="sng">
            <a:solidFill>
              <a:schemeClr val="dk2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868" name="Google Shape;868;p57"/>
          <p:cNvSpPr txBox="1"/>
          <p:nvPr/>
        </p:nvSpPr>
        <p:spPr>
          <a:xfrm>
            <a:off x="3053089" y="3843186"/>
            <a:ext cx="1566300" cy="40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 b="1">
                <a:solidFill>
                  <a:schemeClr val="dk2"/>
                </a:solidFill>
                <a:latin typeface="Libre Baskerville"/>
                <a:ea typeface="Libre Baskerville"/>
                <a:cs typeface="Libre Baskerville"/>
                <a:sym typeface="Libre Baskerville"/>
              </a:rPr>
              <a:t>3rd Phase</a:t>
            </a:r>
            <a:endParaRPr b="1">
              <a:solidFill>
                <a:schemeClr val="dk2"/>
              </a:solidFill>
              <a:latin typeface="Libre Baskerville"/>
              <a:ea typeface="Libre Baskerville"/>
              <a:cs typeface="Libre Baskerville"/>
              <a:sym typeface="Libre Baskerville"/>
            </a:endParaRPr>
          </a:p>
        </p:txBody>
      </p:sp>
      <p:sp>
        <p:nvSpPr>
          <p:cNvPr id="869" name="Google Shape;869;p57"/>
          <p:cNvSpPr txBox="1"/>
          <p:nvPr/>
        </p:nvSpPr>
        <p:spPr>
          <a:xfrm>
            <a:off x="5794302" y="3843186"/>
            <a:ext cx="1566300" cy="40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 b="1">
                <a:solidFill>
                  <a:schemeClr val="dk2"/>
                </a:solidFill>
                <a:latin typeface="Libre Baskerville"/>
                <a:ea typeface="Libre Baskerville"/>
                <a:cs typeface="Libre Baskerville"/>
                <a:sym typeface="Libre Baskerville"/>
              </a:rPr>
              <a:t>4th Phase</a:t>
            </a:r>
            <a:endParaRPr b="1">
              <a:solidFill>
                <a:schemeClr val="dk2"/>
              </a:solidFill>
              <a:latin typeface="Libre Baskerville"/>
              <a:ea typeface="Libre Baskerville"/>
              <a:cs typeface="Libre Baskerville"/>
              <a:sym typeface="Libre Baskerville"/>
            </a:endParaRPr>
          </a:p>
        </p:txBody>
      </p:sp>
      <p:pic>
        <p:nvPicPr>
          <p:cNvPr id="2" name="Imagen 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84195" y="3703161"/>
            <a:ext cx="1597500" cy="1091250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4" name="Google Shape;874;p58"/>
          <p:cNvSpPr txBox="1">
            <a:spLocks noGrp="1"/>
          </p:cNvSpPr>
          <p:nvPr>
            <p:ph type="body" idx="1"/>
          </p:nvPr>
        </p:nvSpPr>
        <p:spPr>
          <a:xfrm>
            <a:off x="714150" y="3285213"/>
            <a:ext cx="7715700" cy="363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dirty="0"/>
              <a:t>Big numbers catch your audience's attention</a:t>
            </a:r>
            <a:endParaRPr dirty="0"/>
          </a:p>
        </p:txBody>
      </p:sp>
      <p:sp>
        <p:nvSpPr>
          <p:cNvPr id="875" name="Google Shape;875;p58"/>
          <p:cNvSpPr txBox="1">
            <a:spLocks noGrp="1"/>
          </p:cNvSpPr>
          <p:nvPr>
            <p:ph type="title"/>
          </p:nvPr>
        </p:nvSpPr>
        <p:spPr>
          <a:xfrm>
            <a:off x="1902870" y="1821363"/>
            <a:ext cx="7715700" cy="1645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dirty="0"/>
              <a:t>1,927</a:t>
            </a:r>
            <a:endParaRPr dirty="0"/>
          </a:p>
        </p:txBody>
      </p:sp>
      <p:pic>
        <p:nvPicPr>
          <p:cNvPr id="2" name="Imagen 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369257" y="1821363"/>
            <a:ext cx="1654998" cy="1355063"/>
          </a:xfrm>
          <a:prstGeom prst="rect">
            <a:avLst/>
          </a:prstGeom>
        </p:spPr>
      </p:pic>
      <p:grpSp>
        <p:nvGrpSpPr>
          <p:cNvPr id="111" name="Grupo 110"/>
          <p:cNvGrpSpPr/>
          <p:nvPr/>
        </p:nvGrpSpPr>
        <p:grpSpPr>
          <a:xfrm>
            <a:off x="2619394" y="339964"/>
            <a:ext cx="3719623" cy="876017"/>
            <a:chOff x="5449888" y="-1411288"/>
            <a:chExt cx="4711700" cy="1109663"/>
          </a:xfrm>
          <a:solidFill>
            <a:schemeClr val="accent2">
              <a:lumMod val="75000"/>
              <a:alpha val="28000"/>
            </a:schemeClr>
          </a:solidFill>
        </p:grpSpPr>
        <p:sp>
          <p:nvSpPr>
            <p:cNvPr id="112" name="Freeform 5"/>
            <p:cNvSpPr>
              <a:spLocks noEditPoints="1"/>
            </p:cNvSpPr>
            <p:nvPr/>
          </p:nvSpPr>
          <p:spPr bwMode="auto">
            <a:xfrm>
              <a:off x="5994400" y="-949326"/>
              <a:ext cx="3622675" cy="601663"/>
            </a:xfrm>
            <a:custGeom>
              <a:avLst/>
              <a:gdLst>
                <a:gd name="T0" fmla="*/ 549 w 706"/>
                <a:gd name="T1" fmla="*/ 39 h 116"/>
                <a:gd name="T2" fmla="*/ 542 w 706"/>
                <a:gd name="T3" fmla="*/ 37 h 116"/>
                <a:gd name="T4" fmla="*/ 418 w 706"/>
                <a:gd name="T5" fmla="*/ 39 h 116"/>
                <a:gd name="T6" fmla="*/ 431 w 706"/>
                <a:gd name="T7" fmla="*/ 62 h 116"/>
                <a:gd name="T8" fmla="*/ 408 w 706"/>
                <a:gd name="T9" fmla="*/ 42 h 116"/>
                <a:gd name="T10" fmla="*/ 400 w 706"/>
                <a:gd name="T11" fmla="*/ 46 h 116"/>
                <a:gd name="T12" fmla="*/ 366 w 706"/>
                <a:gd name="T13" fmla="*/ 54 h 116"/>
                <a:gd name="T14" fmla="*/ 372 w 706"/>
                <a:gd name="T15" fmla="*/ 58 h 116"/>
                <a:gd name="T16" fmla="*/ 338 w 706"/>
                <a:gd name="T17" fmla="*/ 62 h 116"/>
                <a:gd name="T18" fmla="*/ 330 w 706"/>
                <a:gd name="T19" fmla="*/ 49 h 116"/>
                <a:gd name="T20" fmla="*/ 349 w 706"/>
                <a:gd name="T21" fmla="*/ 52 h 116"/>
                <a:gd name="T22" fmla="*/ 305 w 706"/>
                <a:gd name="T23" fmla="*/ 44 h 116"/>
                <a:gd name="T24" fmla="*/ 304 w 706"/>
                <a:gd name="T25" fmla="*/ 49 h 116"/>
                <a:gd name="T26" fmla="*/ 275 w 706"/>
                <a:gd name="T27" fmla="*/ 52 h 116"/>
                <a:gd name="T28" fmla="*/ 276 w 706"/>
                <a:gd name="T29" fmla="*/ 63 h 116"/>
                <a:gd name="T30" fmla="*/ 287 w 706"/>
                <a:gd name="T31" fmla="*/ 40 h 116"/>
                <a:gd name="T32" fmla="*/ 174 w 706"/>
                <a:gd name="T33" fmla="*/ 41 h 116"/>
                <a:gd name="T34" fmla="*/ 137 w 706"/>
                <a:gd name="T35" fmla="*/ 69 h 116"/>
                <a:gd name="T36" fmla="*/ 138 w 706"/>
                <a:gd name="T37" fmla="*/ 79 h 116"/>
                <a:gd name="T38" fmla="*/ 167 w 706"/>
                <a:gd name="T39" fmla="*/ 94 h 116"/>
                <a:gd name="T40" fmla="*/ 135 w 706"/>
                <a:gd name="T41" fmla="*/ 75 h 116"/>
                <a:gd name="T42" fmla="*/ 189 w 706"/>
                <a:gd name="T43" fmla="*/ 102 h 116"/>
                <a:gd name="T44" fmla="*/ 163 w 706"/>
                <a:gd name="T45" fmla="*/ 114 h 116"/>
                <a:gd name="T46" fmla="*/ 87 w 706"/>
                <a:gd name="T47" fmla="*/ 83 h 116"/>
                <a:gd name="T48" fmla="*/ 100 w 706"/>
                <a:gd name="T49" fmla="*/ 87 h 116"/>
                <a:gd name="T50" fmla="*/ 162 w 706"/>
                <a:gd name="T51" fmla="*/ 27 h 116"/>
                <a:gd name="T52" fmla="*/ 32 w 706"/>
                <a:gd name="T53" fmla="*/ 57 h 116"/>
                <a:gd name="T54" fmla="*/ 16 w 706"/>
                <a:gd name="T55" fmla="*/ 42 h 116"/>
                <a:gd name="T56" fmla="*/ 35 w 706"/>
                <a:gd name="T57" fmla="*/ 20 h 116"/>
                <a:gd name="T58" fmla="*/ 21 w 706"/>
                <a:gd name="T59" fmla="*/ 39 h 116"/>
                <a:gd name="T60" fmla="*/ 39 w 706"/>
                <a:gd name="T61" fmla="*/ 40 h 116"/>
                <a:gd name="T62" fmla="*/ 42 w 706"/>
                <a:gd name="T63" fmla="*/ 43 h 116"/>
                <a:gd name="T64" fmla="*/ 68 w 706"/>
                <a:gd name="T65" fmla="*/ 37 h 116"/>
                <a:gd name="T66" fmla="*/ 220 w 706"/>
                <a:gd name="T67" fmla="*/ 15 h 116"/>
                <a:gd name="T68" fmla="*/ 215 w 706"/>
                <a:gd name="T69" fmla="*/ 17 h 116"/>
                <a:gd name="T70" fmla="*/ 299 w 706"/>
                <a:gd name="T71" fmla="*/ 37 h 116"/>
                <a:gd name="T72" fmla="*/ 338 w 706"/>
                <a:gd name="T73" fmla="*/ 40 h 116"/>
                <a:gd name="T74" fmla="*/ 361 w 706"/>
                <a:gd name="T75" fmla="*/ 12 h 116"/>
                <a:gd name="T76" fmla="*/ 384 w 706"/>
                <a:gd name="T77" fmla="*/ 19 h 116"/>
                <a:gd name="T78" fmla="*/ 444 w 706"/>
                <a:gd name="T79" fmla="*/ 25 h 116"/>
                <a:gd name="T80" fmla="*/ 537 w 706"/>
                <a:gd name="T81" fmla="*/ 22 h 116"/>
                <a:gd name="T82" fmla="*/ 631 w 706"/>
                <a:gd name="T83" fmla="*/ 37 h 116"/>
                <a:gd name="T84" fmla="*/ 634 w 706"/>
                <a:gd name="T85" fmla="*/ 39 h 116"/>
                <a:gd name="T86" fmla="*/ 635 w 706"/>
                <a:gd name="T87" fmla="*/ 43 h 116"/>
                <a:gd name="T88" fmla="*/ 659 w 706"/>
                <a:gd name="T89" fmla="*/ 38 h 116"/>
                <a:gd name="T90" fmla="*/ 662 w 706"/>
                <a:gd name="T91" fmla="*/ 51 h 116"/>
                <a:gd name="T92" fmla="*/ 682 w 706"/>
                <a:gd name="T93" fmla="*/ 24 h 116"/>
                <a:gd name="T94" fmla="*/ 675 w 706"/>
                <a:gd name="T95" fmla="*/ 16 h 116"/>
                <a:gd name="T96" fmla="*/ 690 w 706"/>
                <a:gd name="T97" fmla="*/ 43 h 116"/>
                <a:gd name="T98" fmla="*/ 632 w 706"/>
                <a:gd name="T99" fmla="*/ 58 h 116"/>
                <a:gd name="T100" fmla="*/ 550 w 706"/>
                <a:gd name="T101" fmla="*/ 32 h 116"/>
                <a:gd name="T102" fmla="*/ 606 w 706"/>
                <a:gd name="T103" fmla="*/ 87 h 116"/>
                <a:gd name="T104" fmla="*/ 619 w 706"/>
                <a:gd name="T105" fmla="*/ 80 h 116"/>
                <a:gd name="T106" fmla="*/ 545 w 706"/>
                <a:gd name="T107" fmla="*/ 114 h 116"/>
                <a:gd name="T108" fmla="*/ 527 w 706"/>
                <a:gd name="T109" fmla="*/ 109 h 116"/>
                <a:gd name="T110" fmla="*/ 566 w 706"/>
                <a:gd name="T111" fmla="*/ 88 h 116"/>
                <a:gd name="T112" fmla="*/ 552 w 706"/>
                <a:gd name="T113" fmla="*/ 95 h 116"/>
                <a:gd name="T114" fmla="*/ 359 w 706"/>
                <a:gd name="T115" fmla="*/ 38 h 116"/>
                <a:gd name="T116" fmla="*/ 353 w 706"/>
                <a:gd name="T117" fmla="*/ 50 h 116"/>
                <a:gd name="T118" fmla="*/ 342 w 706"/>
                <a:gd name="T119" fmla="*/ 24 h 116"/>
                <a:gd name="T120" fmla="*/ 344 w 706"/>
                <a:gd name="T121" fmla="*/ 24 h 116"/>
                <a:gd name="T122" fmla="*/ 362 w 706"/>
                <a:gd name="T123" fmla="*/ 24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706" h="116">
                  <a:moveTo>
                    <a:pt x="567" y="79"/>
                  </a:moveTo>
                  <a:cubicBezTo>
                    <a:pt x="572" y="68"/>
                    <a:pt x="566" y="59"/>
                    <a:pt x="560" y="51"/>
                  </a:cubicBezTo>
                  <a:cubicBezTo>
                    <a:pt x="557" y="46"/>
                    <a:pt x="552" y="42"/>
                    <a:pt x="549" y="39"/>
                  </a:cubicBezTo>
                  <a:cubicBezTo>
                    <a:pt x="544" y="42"/>
                    <a:pt x="540" y="44"/>
                    <a:pt x="536" y="46"/>
                  </a:cubicBezTo>
                  <a:cubicBezTo>
                    <a:pt x="536" y="46"/>
                    <a:pt x="534" y="42"/>
                    <a:pt x="532" y="40"/>
                  </a:cubicBezTo>
                  <a:cubicBezTo>
                    <a:pt x="535" y="39"/>
                    <a:pt x="537" y="38"/>
                    <a:pt x="542" y="37"/>
                  </a:cubicBezTo>
                  <a:cubicBezTo>
                    <a:pt x="537" y="34"/>
                    <a:pt x="533" y="30"/>
                    <a:pt x="529" y="28"/>
                  </a:cubicBezTo>
                  <a:cubicBezTo>
                    <a:pt x="509" y="21"/>
                    <a:pt x="489" y="22"/>
                    <a:pt x="469" y="26"/>
                  </a:cubicBezTo>
                  <a:cubicBezTo>
                    <a:pt x="452" y="29"/>
                    <a:pt x="435" y="34"/>
                    <a:pt x="418" y="39"/>
                  </a:cubicBezTo>
                  <a:cubicBezTo>
                    <a:pt x="423" y="42"/>
                    <a:pt x="427" y="43"/>
                    <a:pt x="431" y="46"/>
                  </a:cubicBezTo>
                  <a:cubicBezTo>
                    <a:pt x="433" y="48"/>
                    <a:pt x="435" y="52"/>
                    <a:pt x="435" y="55"/>
                  </a:cubicBezTo>
                  <a:cubicBezTo>
                    <a:pt x="435" y="57"/>
                    <a:pt x="433" y="61"/>
                    <a:pt x="431" y="62"/>
                  </a:cubicBezTo>
                  <a:cubicBezTo>
                    <a:pt x="430" y="63"/>
                    <a:pt x="426" y="60"/>
                    <a:pt x="424" y="59"/>
                  </a:cubicBezTo>
                  <a:cubicBezTo>
                    <a:pt x="425" y="57"/>
                    <a:pt x="427" y="54"/>
                    <a:pt x="429" y="50"/>
                  </a:cubicBezTo>
                  <a:cubicBezTo>
                    <a:pt x="426" y="44"/>
                    <a:pt x="416" y="39"/>
                    <a:pt x="408" y="42"/>
                  </a:cubicBezTo>
                  <a:cubicBezTo>
                    <a:pt x="406" y="43"/>
                    <a:pt x="405" y="45"/>
                    <a:pt x="404" y="47"/>
                  </a:cubicBezTo>
                  <a:cubicBezTo>
                    <a:pt x="401" y="53"/>
                    <a:pt x="396" y="58"/>
                    <a:pt x="390" y="60"/>
                  </a:cubicBezTo>
                  <a:cubicBezTo>
                    <a:pt x="393" y="55"/>
                    <a:pt x="397" y="50"/>
                    <a:pt x="400" y="46"/>
                  </a:cubicBezTo>
                  <a:cubicBezTo>
                    <a:pt x="388" y="44"/>
                    <a:pt x="377" y="43"/>
                    <a:pt x="366" y="43"/>
                  </a:cubicBezTo>
                  <a:cubicBezTo>
                    <a:pt x="363" y="43"/>
                    <a:pt x="360" y="48"/>
                    <a:pt x="356" y="51"/>
                  </a:cubicBezTo>
                  <a:cubicBezTo>
                    <a:pt x="361" y="53"/>
                    <a:pt x="364" y="54"/>
                    <a:pt x="366" y="54"/>
                  </a:cubicBezTo>
                  <a:cubicBezTo>
                    <a:pt x="368" y="51"/>
                    <a:pt x="370" y="49"/>
                    <a:pt x="371" y="46"/>
                  </a:cubicBezTo>
                  <a:cubicBezTo>
                    <a:pt x="373" y="48"/>
                    <a:pt x="376" y="49"/>
                    <a:pt x="376" y="50"/>
                  </a:cubicBezTo>
                  <a:cubicBezTo>
                    <a:pt x="375" y="53"/>
                    <a:pt x="374" y="56"/>
                    <a:pt x="372" y="58"/>
                  </a:cubicBezTo>
                  <a:cubicBezTo>
                    <a:pt x="367" y="60"/>
                    <a:pt x="362" y="62"/>
                    <a:pt x="356" y="58"/>
                  </a:cubicBezTo>
                  <a:cubicBezTo>
                    <a:pt x="355" y="56"/>
                    <a:pt x="351" y="57"/>
                    <a:pt x="349" y="58"/>
                  </a:cubicBezTo>
                  <a:cubicBezTo>
                    <a:pt x="345" y="59"/>
                    <a:pt x="342" y="61"/>
                    <a:pt x="338" y="62"/>
                  </a:cubicBezTo>
                  <a:cubicBezTo>
                    <a:pt x="337" y="61"/>
                    <a:pt x="337" y="59"/>
                    <a:pt x="336" y="59"/>
                  </a:cubicBezTo>
                  <a:cubicBezTo>
                    <a:pt x="334" y="58"/>
                    <a:pt x="331" y="57"/>
                    <a:pt x="330" y="55"/>
                  </a:cubicBezTo>
                  <a:cubicBezTo>
                    <a:pt x="329" y="54"/>
                    <a:pt x="329" y="51"/>
                    <a:pt x="330" y="49"/>
                  </a:cubicBezTo>
                  <a:cubicBezTo>
                    <a:pt x="331" y="48"/>
                    <a:pt x="334" y="46"/>
                    <a:pt x="335" y="47"/>
                  </a:cubicBezTo>
                  <a:cubicBezTo>
                    <a:pt x="337" y="48"/>
                    <a:pt x="337" y="51"/>
                    <a:pt x="339" y="54"/>
                  </a:cubicBezTo>
                  <a:cubicBezTo>
                    <a:pt x="341" y="54"/>
                    <a:pt x="344" y="53"/>
                    <a:pt x="349" y="52"/>
                  </a:cubicBezTo>
                  <a:cubicBezTo>
                    <a:pt x="346" y="48"/>
                    <a:pt x="344" y="45"/>
                    <a:pt x="342" y="42"/>
                  </a:cubicBezTo>
                  <a:cubicBezTo>
                    <a:pt x="336" y="43"/>
                    <a:pt x="330" y="45"/>
                    <a:pt x="324" y="45"/>
                  </a:cubicBezTo>
                  <a:cubicBezTo>
                    <a:pt x="318" y="45"/>
                    <a:pt x="313" y="44"/>
                    <a:pt x="305" y="44"/>
                  </a:cubicBezTo>
                  <a:cubicBezTo>
                    <a:pt x="308" y="49"/>
                    <a:pt x="311" y="54"/>
                    <a:pt x="314" y="59"/>
                  </a:cubicBezTo>
                  <a:cubicBezTo>
                    <a:pt x="314" y="59"/>
                    <a:pt x="313" y="59"/>
                    <a:pt x="313" y="60"/>
                  </a:cubicBezTo>
                  <a:cubicBezTo>
                    <a:pt x="310" y="56"/>
                    <a:pt x="305" y="53"/>
                    <a:pt x="304" y="49"/>
                  </a:cubicBezTo>
                  <a:cubicBezTo>
                    <a:pt x="301" y="40"/>
                    <a:pt x="294" y="41"/>
                    <a:pt x="288" y="42"/>
                  </a:cubicBezTo>
                  <a:cubicBezTo>
                    <a:pt x="283" y="44"/>
                    <a:pt x="279" y="47"/>
                    <a:pt x="275" y="50"/>
                  </a:cubicBezTo>
                  <a:cubicBezTo>
                    <a:pt x="275" y="50"/>
                    <a:pt x="275" y="51"/>
                    <a:pt x="275" y="52"/>
                  </a:cubicBezTo>
                  <a:cubicBezTo>
                    <a:pt x="277" y="52"/>
                    <a:pt x="279" y="52"/>
                    <a:pt x="279" y="53"/>
                  </a:cubicBezTo>
                  <a:cubicBezTo>
                    <a:pt x="280" y="55"/>
                    <a:pt x="282" y="58"/>
                    <a:pt x="281" y="59"/>
                  </a:cubicBezTo>
                  <a:cubicBezTo>
                    <a:pt x="280" y="61"/>
                    <a:pt x="278" y="63"/>
                    <a:pt x="276" y="63"/>
                  </a:cubicBezTo>
                  <a:cubicBezTo>
                    <a:pt x="274" y="62"/>
                    <a:pt x="271" y="60"/>
                    <a:pt x="271" y="58"/>
                  </a:cubicBezTo>
                  <a:cubicBezTo>
                    <a:pt x="269" y="51"/>
                    <a:pt x="273" y="47"/>
                    <a:pt x="278" y="43"/>
                  </a:cubicBezTo>
                  <a:cubicBezTo>
                    <a:pt x="281" y="42"/>
                    <a:pt x="284" y="41"/>
                    <a:pt x="287" y="40"/>
                  </a:cubicBezTo>
                  <a:cubicBezTo>
                    <a:pt x="254" y="29"/>
                    <a:pt x="221" y="18"/>
                    <a:pt x="186" y="26"/>
                  </a:cubicBezTo>
                  <a:cubicBezTo>
                    <a:pt x="178" y="27"/>
                    <a:pt x="170" y="29"/>
                    <a:pt x="165" y="37"/>
                  </a:cubicBezTo>
                  <a:cubicBezTo>
                    <a:pt x="168" y="38"/>
                    <a:pt x="171" y="40"/>
                    <a:pt x="174" y="41"/>
                  </a:cubicBezTo>
                  <a:cubicBezTo>
                    <a:pt x="172" y="43"/>
                    <a:pt x="171" y="46"/>
                    <a:pt x="169" y="46"/>
                  </a:cubicBezTo>
                  <a:cubicBezTo>
                    <a:pt x="163" y="47"/>
                    <a:pt x="161" y="43"/>
                    <a:pt x="160" y="38"/>
                  </a:cubicBezTo>
                  <a:cubicBezTo>
                    <a:pt x="147" y="46"/>
                    <a:pt x="139" y="56"/>
                    <a:pt x="137" y="69"/>
                  </a:cubicBezTo>
                  <a:cubicBezTo>
                    <a:pt x="142" y="70"/>
                    <a:pt x="146" y="70"/>
                    <a:pt x="150" y="71"/>
                  </a:cubicBezTo>
                  <a:cubicBezTo>
                    <a:pt x="150" y="71"/>
                    <a:pt x="150" y="79"/>
                    <a:pt x="149" y="79"/>
                  </a:cubicBezTo>
                  <a:cubicBezTo>
                    <a:pt x="146" y="80"/>
                    <a:pt x="142" y="79"/>
                    <a:pt x="138" y="79"/>
                  </a:cubicBezTo>
                  <a:cubicBezTo>
                    <a:pt x="139" y="85"/>
                    <a:pt x="143" y="90"/>
                    <a:pt x="149" y="94"/>
                  </a:cubicBezTo>
                  <a:cubicBezTo>
                    <a:pt x="149" y="94"/>
                    <a:pt x="150" y="94"/>
                    <a:pt x="150" y="94"/>
                  </a:cubicBezTo>
                  <a:cubicBezTo>
                    <a:pt x="156" y="94"/>
                    <a:pt x="161" y="94"/>
                    <a:pt x="167" y="94"/>
                  </a:cubicBezTo>
                  <a:cubicBezTo>
                    <a:pt x="167" y="94"/>
                    <a:pt x="167" y="94"/>
                    <a:pt x="167" y="94"/>
                  </a:cubicBezTo>
                  <a:cubicBezTo>
                    <a:pt x="164" y="96"/>
                    <a:pt x="161" y="98"/>
                    <a:pt x="158" y="98"/>
                  </a:cubicBezTo>
                  <a:cubicBezTo>
                    <a:pt x="145" y="98"/>
                    <a:pt x="136" y="88"/>
                    <a:pt x="135" y="75"/>
                  </a:cubicBezTo>
                  <a:cubicBezTo>
                    <a:pt x="135" y="73"/>
                    <a:pt x="135" y="70"/>
                    <a:pt x="135" y="67"/>
                  </a:cubicBezTo>
                  <a:cubicBezTo>
                    <a:pt x="129" y="80"/>
                    <a:pt x="133" y="94"/>
                    <a:pt x="146" y="103"/>
                  </a:cubicBezTo>
                  <a:cubicBezTo>
                    <a:pt x="159" y="113"/>
                    <a:pt x="177" y="113"/>
                    <a:pt x="189" y="102"/>
                  </a:cubicBezTo>
                  <a:cubicBezTo>
                    <a:pt x="203" y="90"/>
                    <a:pt x="204" y="77"/>
                    <a:pt x="195" y="59"/>
                  </a:cubicBezTo>
                  <a:cubicBezTo>
                    <a:pt x="204" y="66"/>
                    <a:pt x="206" y="79"/>
                    <a:pt x="201" y="91"/>
                  </a:cubicBezTo>
                  <a:cubicBezTo>
                    <a:pt x="195" y="106"/>
                    <a:pt x="180" y="115"/>
                    <a:pt x="163" y="114"/>
                  </a:cubicBezTo>
                  <a:cubicBezTo>
                    <a:pt x="144" y="113"/>
                    <a:pt x="131" y="101"/>
                    <a:pt x="126" y="80"/>
                  </a:cubicBezTo>
                  <a:cubicBezTo>
                    <a:pt x="119" y="84"/>
                    <a:pt x="111" y="89"/>
                    <a:pt x="102" y="93"/>
                  </a:cubicBezTo>
                  <a:cubicBezTo>
                    <a:pt x="96" y="96"/>
                    <a:pt x="88" y="90"/>
                    <a:pt x="87" y="83"/>
                  </a:cubicBezTo>
                  <a:cubicBezTo>
                    <a:pt x="86" y="77"/>
                    <a:pt x="88" y="73"/>
                    <a:pt x="93" y="72"/>
                  </a:cubicBezTo>
                  <a:cubicBezTo>
                    <a:pt x="96" y="71"/>
                    <a:pt x="101" y="73"/>
                    <a:pt x="101" y="75"/>
                  </a:cubicBezTo>
                  <a:cubicBezTo>
                    <a:pt x="102" y="78"/>
                    <a:pt x="101" y="82"/>
                    <a:pt x="100" y="87"/>
                  </a:cubicBezTo>
                  <a:cubicBezTo>
                    <a:pt x="102" y="86"/>
                    <a:pt x="106" y="86"/>
                    <a:pt x="109" y="84"/>
                  </a:cubicBezTo>
                  <a:cubicBezTo>
                    <a:pt x="116" y="77"/>
                    <a:pt x="123" y="71"/>
                    <a:pt x="128" y="64"/>
                  </a:cubicBezTo>
                  <a:cubicBezTo>
                    <a:pt x="141" y="42"/>
                    <a:pt x="141" y="42"/>
                    <a:pt x="162" y="27"/>
                  </a:cubicBezTo>
                  <a:cubicBezTo>
                    <a:pt x="152" y="30"/>
                    <a:pt x="143" y="34"/>
                    <a:pt x="133" y="37"/>
                  </a:cubicBezTo>
                  <a:cubicBezTo>
                    <a:pt x="119" y="43"/>
                    <a:pt x="105" y="49"/>
                    <a:pt x="90" y="54"/>
                  </a:cubicBezTo>
                  <a:cubicBezTo>
                    <a:pt x="71" y="59"/>
                    <a:pt x="52" y="64"/>
                    <a:pt x="32" y="57"/>
                  </a:cubicBezTo>
                  <a:cubicBezTo>
                    <a:pt x="14" y="51"/>
                    <a:pt x="0" y="34"/>
                    <a:pt x="0" y="17"/>
                  </a:cubicBezTo>
                  <a:cubicBezTo>
                    <a:pt x="2" y="21"/>
                    <a:pt x="4" y="25"/>
                    <a:pt x="6" y="29"/>
                  </a:cubicBezTo>
                  <a:cubicBezTo>
                    <a:pt x="9" y="34"/>
                    <a:pt x="12" y="37"/>
                    <a:pt x="16" y="42"/>
                  </a:cubicBezTo>
                  <a:cubicBezTo>
                    <a:pt x="15" y="35"/>
                    <a:pt x="14" y="30"/>
                    <a:pt x="15" y="25"/>
                  </a:cubicBezTo>
                  <a:cubicBezTo>
                    <a:pt x="16" y="21"/>
                    <a:pt x="21" y="17"/>
                    <a:pt x="24" y="15"/>
                  </a:cubicBezTo>
                  <a:cubicBezTo>
                    <a:pt x="28" y="13"/>
                    <a:pt x="33" y="15"/>
                    <a:pt x="35" y="20"/>
                  </a:cubicBezTo>
                  <a:cubicBezTo>
                    <a:pt x="35" y="22"/>
                    <a:pt x="33" y="27"/>
                    <a:pt x="31" y="27"/>
                  </a:cubicBezTo>
                  <a:cubicBezTo>
                    <a:pt x="28" y="27"/>
                    <a:pt x="25" y="25"/>
                    <a:pt x="20" y="24"/>
                  </a:cubicBezTo>
                  <a:cubicBezTo>
                    <a:pt x="16" y="27"/>
                    <a:pt x="18" y="33"/>
                    <a:pt x="21" y="39"/>
                  </a:cubicBezTo>
                  <a:cubicBezTo>
                    <a:pt x="25" y="48"/>
                    <a:pt x="33" y="51"/>
                    <a:pt x="43" y="52"/>
                  </a:cubicBezTo>
                  <a:cubicBezTo>
                    <a:pt x="42" y="49"/>
                    <a:pt x="41" y="47"/>
                    <a:pt x="40" y="44"/>
                  </a:cubicBezTo>
                  <a:cubicBezTo>
                    <a:pt x="39" y="43"/>
                    <a:pt x="39" y="41"/>
                    <a:pt x="39" y="40"/>
                  </a:cubicBezTo>
                  <a:cubicBezTo>
                    <a:pt x="41" y="39"/>
                    <a:pt x="42" y="37"/>
                    <a:pt x="44" y="37"/>
                  </a:cubicBezTo>
                  <a:cubicBezTo>
                    <a:pt x="45" y="36"/>
                    <a:pt x="46" y="38"/>
                    <a:pt x="47" y="39"/>
                  </a:cubicBezTo>
                  <a:cubicBezTo>
                    <a:pt x="45" y="41"/>
                    <a:pt x="44" y="42"/>
                    <a:pt x="42" y="43"/>
                  </a:cubicBezTo>
                  <a:cubicBezTo>
                    <a:pt x="45" y="56"/>
                    <a:pt x="65" y="54"/>
                    <a:pt x="82" y="49"/>
                  </a:cubicBezTo>
                  <a:cubicBezTo>
                    <a:pt x="78" y="47"/>
                    <a:pt x="73" y="45"/>
                    <a:pt x="69" y="43"/>
                  </a:cubicBezTo>
                  <a:cubicBezTo>
                    <a:pt x="68" y="42"/>
                    <a:pt x="68" y="39"/>
                    <a:pt x="68" y="37"/>
                  </a:cubicBezTo>
                  <a:cubicBezTo>
                    <a:pt x="70" y="37"/>
                    <a:pt x="72" y="35"/>
                    <a:pt x="74" y="36"/>
                  </a:cubicBezTo>
                  <a:cubicBezTo>
                    <a:pt x="93" y="47"/>
                    <a:pt x="112" y="42"/>
                    <a:pt x="130" y="35"/>
                  </a:cubicBezTo>
                  <a:cubicBezTo>
                    <a:pt x="159" y="24"/>
                    <a:pt x="188" y="13"/>
                    <a:pt x="220" y="15"/>
                  </a:cubicBezTo>
                  <a:cubicBezTo>
                    <a:pt x="221" y="15"/>
                    <a:pt x="223" y="15"/>
                    <a:pt x="224" y="15"/>
                  </a:cubicBezTo>
                  <a:cubicBezTo>
                    <a:pt x="225" y="15"/>
                    <a:pt x="225" y="15"/>
                    <a:pt x="226" y="16"/>
                  </a:cubicBezTo>
                  <a:cubicBezTo>
                    <a:pt x="222" y="16"/>
                    <a:pt x="218" y="16"/>
                    <a:pt x="215" y="17"/>
                  </a:cubicBezTo>
                  <a:cubicBezTo>
                    <a:pt x="230" y="19"/>
                    <a:pt x="245" y="22"/>
                    <a:pt x="262" y="25"/>
                  </a:cubicBezTo>
                  <a:cubicBezTo>
                    <a:pt x="258" y="17"/>
                    <a:pt x="251" y="10"/>
                    <a:pt x="255" y="0"/>
                  </a:cubicBezTo>
                  <a:cubicBezTo>
                    <a:pt x="256" y="28"/>
                    <a:pt x="278" y="32"/>
                    <a:pt x="299" y="37"/>
                  </a:cubicBezTo>
                  <a:cubicBezTo>
                    <a:pt x="302" y="26"/>
                    <a:pt x="308" y="18"/>
                    <a:pt x="322" y="18"/>
                  </a:cubicBezTo>
                  <a:cubicBezTo>
                    <a:pt x="313" y="22"/>
                    <a:pt x="305" y="27"/>
                    <a:pt x="305" y="40"/>
                  </a:cubicBezTo>
                  <a:cubicBezTo>
                    <a:pt x="317" y="40"/>
                    <a:pt x="329" y="40"/>
                    <a:pt x="338" y="40"/>
                  </a:cubicBezTo>
                  <a:cubicBezTo>
                    <a:pt x="341" y="29"/>
                    <a:pt x="343" y="19"/>
                    <a:pt x="345" y="10"/>
                  </a:cubicBezTo>
                  <a:cubicBezTo>
                    <a:pt x="346" y="18"/>
                    <a:pt x="344" y="26"/>
                    <a:pt x="353" y="31"/>
                  </a:cubicBezTo>
                  <a:cubicBezTo>
                    <a:pt x="361" y="27"/>
                    <a:pt x="360" y="19"/>
                    <a:pt x="361" y="12"/>
                  </a:cubicBezTo>
                  <a:cubicBezTo>
                    <a:pt x="363" y="20"/>
                    <a:pt x="365" y="29"/>
                    <a:pt x="368" y="40"/>
                  </a:cubicBezTo>
                  <a:cubicBezTo>
                    <a:pt x="377" y="43"/>
                    <a:pt x="388" y="41"/>
                    <a:pt x="401" y="39"/>
                  </a:cubicBezTo>
                  <a:cubicBezTo>
                    <a:pt x="400" y="28"/>
                    <a:pt x="394" y="22"/>
                    <a:pt x="384" y="19"/>
                  </a:cubicBezTo>
                  <a:cubicBezTo>
                    <a:pt x="397" y="19"/>
                    <a:pt x="402" y="23"/>
                    <a:pt x="406" y="38"/>
                  </a:cubicBezTo>
                  <a:cubicBezTo>
                    <a:pt x="421" y="33"/>
                    <a:pt x="438" y="32"/>
                    <a:pt x="448" y="17"/>
                  </a:cubicBezTo>
                  <a:cubicBezTo>
                    <a:pt x="447" y="20"/>
                    <a:pt x="445" y="22"/>
                    <a:pt x="444" y="25"/>
                  </a:cubicBezTo>
                  <a:cubicBezTo>
                    <a:pt x="460" y="22"/>
                    <a:pt x="476" y="19"/>
                    <a:pt x="491" y="16"/>
                  </a:cubicBezTo>
                  <a:cubicBezTo>
                    <a:pt x="488" y="16"/>
                    <a:pt x="484" y="16"/>
                    <a:pt x="479" y="16"/>
                  </a:cubicBezTo>
                  <a:cubicBezTo>
                    <a:pt x="492" y="13"/>
                    <a:pt x="516" y="15"/>
                    <a:pt x="537" y="22"/>
                  </a:cubicBezTo>
                  <a:cubicBezTo>
                    <a:pt x="551" y="26"/>
                    <a:pt x="565" y="32"/>
                    <a:pt x="579" y="36"/>
                  </a:cubicBezTo>
                  <a:cubicBezTo>
                    <a:pt x="589" y="39"/>
                    <a:pt x="599" y="42"/>
                    <a:pt x="609" y="42"/>
                  </a:cubicBezTo>
                  <a:cubicBezTo>
                    <a:pt x="616" y="42"/>
                    <a:pt x="624" y="38"/>
                    <a:pt x="631" y="37"/>
                  </a:cubicBezTo>
                  <a:cubicBezTo>
                    <a:pt x="633" y="36"/>
                    <a:pt x="635" y="36"/>
                    <a:pt x="637" y="36"/>
                  </a:cubicBezTo>
                  <a:cubicBezTo>
                    <a:pt x="637" y="38"/>
                    <a:pt x="637" y="40"/>
                    <a:pt x="637" y="42"/>
                  </a:cubicBezTo>
                  <a:cubicBezTo>
                    <a:pt x="636" y="41"/>
                    <a:pt x="634" y="39"/>
                    <a:pt x="634" y="39"/>
                  </a:cubicBezTo>
                  <a:cubicBezTo>
                    <a:pt x="629" y="41"/>
                    <a:pt x="624" y="44"/>
                    <a:pt x="619" y="46"/>
                  </a:cubicBezTo>
                  <a:cubicBezTo>
                    <a:pt x="619" y="46"/>
                    <a:pt x="619" y="47"/>
                    <a:pt x="619" y="47"/>
                  </a:cubicBezTo>
                  <a:cubicBezTo>
                    <a:pt x="625" y="46"/>
                    <a:pt x="630" y="45"/>
                    <a:pt x="635" y="43"/>
                  </a:cubicBezTo>
                  <a:cubicBezTo>
                    <a:pt x="632" y="45"/>
                    <a:pt x="628" y="47"/>
                    <a:pt x="625" y="49"/>
                  </a:cubicBezTo>
                  <a:cubicBezTo>
                    <a:pt x="643" y="55"/>
                    <a:pt x="660" y="55"/>
                    <a:pt x="664" y="44"/>
                  </a:cubicBezTo>
                  <a:cubicBezTo>
                    <a:pt x="662" y="42"/>
                    <a:pt x="660" y="40"/>
                    <a:pt x="659" y="38"/>
                  </a:cubicBezTo>
                  <a:cubicBezTo>
                    <a:pt x="660" y="38"/>
                    <a:pt x="662" y="37"/>
                    <a:pt x="663" y="37"/>
                  </a:cubicBezTo>
                  <a:cubicBezTo>
                    <a:pt x="664" y="39"/>
                    <a:pt x="666" y="42"/>
                    <a:pt x="666" y="44"/>
                  </a:cubicBezTo>
                  <a:cubicBezTo>
                    <a:pt x="666" y="46"/>
                    <a:pt x="664" y="49"/>
                    <a:pt x="662" y="51"/>
                  </a:cubicBezTo>
                  <a:cubicBezTo>
                    <a:pt x="672" y="51"/>
                    <a:pt x="679" y="48"/>
                    <a:pt x="684" y="40"/>
                  </a:cubicBezTo>
                  <a:cubicBezTo>
                    <a:pt x="688" y="34"/>
                    <a:pt x="689" y="28"/>
                    <a:pt x="684" y="22"/>
                  </a:cubicBezTo>
                  <a:cubicBezTo>
                    <a:pt x="683" y="23"/>
                    <a:pt x="683" y="24"/>
                    <a:pt x="682" y="24"/>
                  </a:cubicBezTo>
                  <a:cubicBezTo>
                    <a:pt x="680" y="26"/>
                    <a:pt x="677" y="28"/>
                    <a:pt x="675" y="28"/>
                  </a:cubicBezTo>
                  <a:cubicBezTo>
                    <a:pt x="674" y="27"/>
                    <a:pt x="671" y="24"/>
                    <a:pt x="671" y="22"/>
                  </a:cubicBezTo>
                  <a:cubicBezTo>
                    <a:pt x="671" y="20"/>
                    <a:pt x="673" y="17"/>
                    <a:pt x="675" y="16"/>
                  </a:cubicBezTo>
                  <a:cubicBezTo>
                    <a:pt x="680" y="13"/>
                    <a:pt x="685" y="15"/>
                    <a:pt x="689" y="20"/>
                  </a:cubicBezTo>
                  <a:cubicBezTo>
                    <a:pt x="693" y="27"/>
                    <a:pt x="692" y="34"/>
                    <a:pt x="688" y="42"/>
                  </a:cubicBezTo>
                  <a:cubicBezTo>
                    <a:pt x="688" y="42"/>
                    <a:pt x="689" y="42"/>
                    <a:pt x="690" y="43"/>
                  </a:cubicBezTo>
                  <a:cubicBezTo>
                    <a:pt x="696" y="34"/>
                    <a:pt x="701" y="26"/>
                    <a:pt x="705" y="19"/>
                  </a:cubicBezTo>
                  <a:cubicBezTo>
                    <a:pt x="706" y="31"/>
                    <a:pt x="695" y="47"/>
                    <a:pt x="679" y="55"/>
                  </a:cubicBezTo>
                  <a:cubicBezTo>
                    <a:pt x="663" y="62"/>
                    <a:pt x="647" y="62"/>
                    <a:pt x="632" y="58"/>
                  </a:cubicBezTo>
                  <a:cubicBezTo>
                    <a:pt x="611" y="52"/>
                    <a:pt x="591" y="44"/>
                    <a:pt x="571" y="37"/>
                  </a:cubicBezTo>
                  <a:cubicBezTo>
                    <a:pt x="562" y="34"/>
                    <a:pt x="553" y="30"/>
                    <a:pt x="544" y="28"/>
                  </a:cubicBezTo>
                  <a:cubicBezTo>
                    <a:pt x="546" y="29"/>
                    <a:pt x="548" y="31"/>
                    <a:pt x="550" y="32"/>
                  </a:cubicBezTo>
                  <a:cubicBezTo>
                    <a:pt x="562" y="39"/>
                    <a:pt x="571" y="49"/>
                    <a:pt x="577" y="62"/>
                  </a:cubicBezTo>
                  <a:cubicBezTo>
                    <a:pt x="581" y="73"/>
                    <a:pt x="590" y="80"/>
                    <a:pt x="600" y="85"/>
                  </a:cubicBezTo>
                  <a:cubicBezTo>
                    <a:pt x="602" y="86"/>
                    <a:pt x="605" y="86"/>
                    <a:pt x="606" y="87"/>
                  </a:cubicBezTo>
                  <a:cubicBezTo>
                    <a:pt x="605" y="83"/>
                    <a:pt x="603" y="79"/>
                    <a:pt x="604" y="76"/>
                  </a:cubicBezTo>
                  <a:cubicBezTo>
                    <a:pt x="604" y="74"/>
                    <a:pt x="610" y="71"/>
                    <a:pt x="611" y="72"/>
                  </a:cubicBezTo>
                  <a:cubicBezTo>
                    <a:pt x="615" y="73"/>
                    <a:pt x="619" y="77"/>
                    <a:pt x="619" y="80"/>
                  </a:cubicBezTo>
                  <a:cubicBezTo>
                    <a:pt x="621" y="88"/>
                    <a:pt x="612" y="96"/>
                    <a:pt x="604" y="93"/>
                  </a:cubicBezTo>
                  <a:cubicBezTo>
                    <a:pt x="595" y="90"/>
                    <a:pt x="587" y="84"/>
                    <a:pt x="579" y="80"/>
                  </a:cubicBezTo>
                  <a:cubicBezTo>
                    <a:pt x="577" y="98"/>
                    <a:pt x="565" y="111"/>
                    <a:pt x="545" y="114"/>
                  </a:cubicBezTo>
                  <a:cubicBezTo>
                    <a:pt x="529" y="116"/>
                    <a:pt x="516" y="110"/>
                    <a:pt x="507" y="96"/>
                  </a:cubicBezTo>
                  <a:cubicBezTo>
                    <a:pt x="501" y="87"/>
                    <a:pt x="500" y="76"/>
                    <a:pt x="506" y="65"/>
                  </a:cubicBezTo>
                  <a:cubicBezTo>
                    <a:pt x="504" y="89"/>
                    <a:pt x="510" y="102"/>
                    <a:pt x="527" y="109"/>
                  </a:cubicBezTo>
                  <a:cubicBezTo>
                    <a:pt x="538" y="113"/>
                    <a:pt x="555" y="109"/>
                    <a:pt x="564" y="99"/>
                  </a:cubicBezTo>
                  <a:cubicBezTo>
                    <a:pt x="574" y="90"/>
                    <a:pt x="576" y="76"/>
                    <a:pt x="572" y="67"/>
                  </a:cubicBezTo>
                  <a:cubicBezTo>
                    <a:pt x="570" y="73"/>
                    <a:pt x="569" y="81"/>
                    <a:pt x="566" y="88"/>
                  </a:cubicBezTo>
                  <a:cubicBezTo>
                    <a:pt x="562" y="96"/>
                    <a:pt x="554" y="98"/>
                    <a:pt x="545" y="97"/>
                  </a:cubicBezTo>
                  <a:cubicBezTo>
                    <a:pt x="548" y="96"/>
                    <a:pt x="550" y="96"/>
                    <a:pt x="552" y="95"/>
                  </a:cubicBezTo>
                  <a:cubicBezTo>
                    <a:pt x="552" y="95"/>
                    <a:pt x="552" y="95"/>
                    <a:pt x="552" y="95"/>
                  </a:cubicBezTo>
                  <a:cubicBezTo>
                    <a:pt x="561" y="93"/>
                    <a:pt x="566" y="88"/>
                    <a:pt x="567" y="79"/>
                  </a:cubicBezTo>
                  <a:close/>
                  <a:moveTo>
                    <a:pt x="360" y="41"/>
                  </a:moveTo>
                  <a:cubicBezTo>
                    <a:pt x="360" y="40"/>
                    <a:pt x="359" y="39"/>
                    <a:pt x="359" y="38"/>
                  </a:cubicBezTo>
                  <a:cubicBezTo>
                    <a:pt x="355" y="38"/>
                    <a:pt x="351" y="38"/>
                    <a:pt x="347" y="38"/>
                  </a:cubicBezTo>
                  <a:cubicBezTo>
                    <a:pt x="346" y="39"/>
                    <a:pt x="346" y="40"/>
                    <a:pt x="346" y="41"/>
                  </a:cubicBezTo>
                  <a:cubicBezTo>
                    <a:pt x="348" y="44"/>
                    <a:pt x="350" y="47"/>
                    <a:pt x="353" y="50"/>
                  </a:cubicBezTo>
                  <a:cubicBezTo>
                    <a:pt x="355" y="47"/>
                    <a:pt x="358" y="44"/>
                    <a:pt x="360" y="41"/>
                  </a:cubicBezTo>
                  <a:close/>
                  <a:moveTo>
                    <a:pt x="344" y="24"/>
                  </a:moveTo>
                  <a:cubicBezTo>
                    <a:pt x="343" y="24"/>
                    <a:pt x="343" y="24"/>
                    <a:pt x="342" y="24"/>
                  </a:cubicBezTo>
                  <a:cubicBezTo>
                    <a:pt x="343" y="28"/>
                    <a:pt x="343" y="33"/>
                    <a:pt x="344" y="38"/>
                  </a:cubicBezTo>
                  <a:cubicBezTo>
                    <a:pt x="347" y="36"/>
                    <a:pt x="349" y="35"/>
                    <a:pt x="350" y="34"/>
                  </a:cubicBezTo>
                  <a:cubicBezTo>
                    <a:pt x="348" y="30"/>
                    <a:pt x="346" y="27"/>
                    <a:pt x="344" y="24"/>
                  </a:cubicBezTo>
                  <a:close/>
                  <a:moveTo>
                    <a:pt x="362" y="37"/>
                  </a:moveTo>
                  <a:cubicBezTo>
                    <a:pt x="363" y="32"/>
                    <a:pt x="363" y="28"/>
                    <a:pt x="363" y="24"/>
                  </a:cubicBezTo>
                  <a:cubicBezTo>
                    <a:pt x="363" y="24"/>
                    <a:pt x="362" y="24"/>
                    <a:pt x="362" y="24"/>
                  </a:cubicBezTo>
                  <a:cubicBezTo>
                    <a:pt x="360" y="27"/>
                    <a:pt x="358" y="30"/>
                    <a:pt x="355" y="34"/>
                  </a:cubicBezTo>
                  <a:cubicBezTo>
                    <a:pt x="357" y="35"/>
                    <a:pt x="359" y="36"/>
                    <a:pt x="362" y="3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3" name="Freeform 6"/>
            <p:cNvSpPr>
              <a:spLocks/>
            </p:cNvSpPr>
            <p:nvPr/>
          </p:nvSpPr>
          <p:spPr bwMode="auto">
            <a:xfrm>
              <a:off x="8410575" y="-1374776"/>
              <a:ext cx="569913" cy="482600"/>
            </a:xfrm>
            <a:custGeom>
              <a:avLst/>
              <a:gdLst>
                <a:gd name="T0" fmla="*/ 45 w 111"/>
                <a:gd name="T1" fmla="*/ 42 h 93"/>
                <a:gd name="T2" fmla="*/ 44 w 111"/>
                <a:gd name="T3" fmla="*/ 21 h 93"/>
                <a:gd name="T4" fmla="*/ 39 w 111"/>
                <a:gd name="T5" fmla="*/ 19 h 93"/>
                <a:gd name="T6" fmla="*/ 27 w 111"/>
                <a:gd name="T7" fmla="*/ 11 h 93"/>
                <a:gd name="T8" fmla="*/ 29 w 111"/>
                <a:gd name="T9" fmla="*/ 1 h 93"/>
                <a:gd name="T10" fmla="*/ 35 w 111"/>
                <a:gd name="T11" fmla="*/ 2 h 93"/>
                <a:gd name="T12" fmla="*/ 32 w 111"/>
                <a:gd name="T13" fmla="*/ 12 h 93"/>
                <a:gd name="T14" fmla="*/ 49 w 111"/>
                <a:gd name="T15" fmla="*/ 13 h 93"/>
                <a:gd name="T16" fmla="*/ 92 w 111"/>
                <a:gd name="T17" fmla="*/ 9 h 93"/>
                <a:gd name="T18" fmla="*/ 105 w 111"/>
                <a:gd name="T19" fmla="*/ 51 h 93"/>
                <a:gd name="T20" fmla="*/ 94 w 111"/>
                <a:gd name="T21" fmla="*/ 72 h 93"/>
                <a:gd name="T22" fmla="*/ 100 w 111"/>
                <a:gd name="T23" fmla="*/ 73 h 93"/>
                <a:gd name="T24" fmla="*/ 106 w 111"/>
                <a:gd name="T25" fmla="*/ 78 h 93"/>
                <a:gd name="T26" fmla="*/ 104 w 111"/>
                <a:gd name="T27" fmla="*/ 84 h 93"/>
                <a:gd name="T28" fmla="*/ 99 w 111"/>
                <a:gd name="T29" fmla="*/ 85 h 93"/>
                <a:gd name="T30" fmla="*/ 97 w 111"/>
                <a:gd name="T31" fmla="*/ 74 h 93"/>
                <a:gd name="T32" fmla="*/ 87 w 111"/>
                <a:gd name="T33" fmla="*/ 77 h 93"/>
                <a:gd name="T34" fmla="*/ 38 w 111"/>
                <a:gd name="T35" fmla="*/ 92 h 93"/>
                <a:gd name="T36" fmla="*/ 0 w 111"/>
                <a:gd name="T37" fmla="*/ 92 h 93"/>
                <a:gd name="T38" fmla="*/ 9 w 111"/>
                <a:gd name="T39" fmla="*/ 90 h 93"/>
                <a:gd name="T40" fmla="*/ 17 w 111"/>
                <a:gd name="T41" fmla="*/ 84 h 93"/>
                <a:gd name="T42" fmla="*/ 13 w 111"/>
                <a:gd name="T43" fmla="*/ 83 h 93"/>
                <a:gd name="T44" fmla="*/ 6 w 111"/>
                <a:gd name="T45" fmla="*/ 83 h 93"/>
                <a:gd name="T46" fmla="*/ 8 w 111"/>
                <a:gd name="T47" fmla="*/ 79 h 93"/>
                <a:gd name="T48" fmla="*/ 16 w 111"/>
                <a:gd name="T49" fmla="*/ 81 h 93"/>
                <a:gd name="T50" fmla="*/ 23 w 111"/>
                <a:gd name="T51" fmla="*/ 89 h 93"/>
                <a:gd name="T52" fmla="*/ 40 w 111"/>
                <a:gd name="T53" fmla="*/ 81 h 93"/>
                <a:gd name="T54" fmla="*/ 40 w 111"/>
                <a:gd name="T55" fmla="*/ 80 h 93"/>
                <a:gd name="T56" fmla="*/ 36 w 111"/>
                <a:gd name="T57" fmla="*/ 73 h 93"/>
                <a:gd name="T58" fmla="*/ 41 w 111"/>
                <a:gd name="T59" fmla="*/ 71 h 93"/>
                <a:gd name="T60" fmla="*/ 44 w 111"/>
                <a:gd name="T61" fmla="*/ 79 h 93"/>
                <a:gd name="T62" fmla="*/ 38 w 111"/>
                <a:gd name="T63" fmla="*/ 89 h 93"/>
                <a:gd name="T64" fmla="*/ 97 w 111"/>
                <a:gd name="T65" fmla="*/ 55 h 93"/>
                <a:gd name="T66" fmla="*/ 78 w 111"/>
                <a:gd name="T67" fmla="*/ 10 h 93"/>
                <a:gd name="T68" fmla="*/ 61 w 111"/>
                <a:gd name="T69" fmla="*/ 15 h 93"/>
                <a:gd name="T70" fmla="*/ 61 w 111"/>
                <a:gd name="T71" fmla="*/ 21 h 93"/>
                <a:gd name="T72" fmla="*/ 62 w 111"/>
                <a:gd name="T73" fmla="*/ 26 h 93"/>
                <a:gd name="T74" fmla="*/ 56 w 111"/>
                <a:gd name="T75" fmla="*/ 26 h 93"/>
                <a:gd name="T76" fmla="*/ 54 w 111"/>
                <a:gd name="T77" fmla="*/ 21 h 93"/>
                <a:gd name="T78" fmla="*/ 57 w 111"/>
                <a:gd name="T79" fmla="*/ 14 h 93"/>
                <a:gd name="T80" fmla="*/ 50 w 111"/>
                <a:gd name="T81" fmla="*/ 36 h 93"/>
                <a:gd name="T82" fmla="*/ 60 w 111"/>
                <a:gd name="T83" fmla="*/ 43 h 93"/>
                <a:gd name="T84" fmla="*/ 61 w 111"/>
                <a:gd name="T85" fmla="*/ 37 h 93"/>
                <a:gd name="T86" fmla="*/ 65 w 111"/>
                <a:gd name="T87" fmla="*/ 38 h 93"/>
                <a:gd name="T88" fmla="*/ 64 w 111"/>
                <a:gd name="T89" fmla="*/ 48 h 93"/>
                <a:gd name="T90" fmla="*/ 83 w 111"/>
                <a:gd name="T91" fmla="*/ 39 h 93"/>
                <a:gd name="T92" fmla="*/ 72 w 111"/>
                <a:gd name="T93" fmla="*/ 23 h 93"/>
                <a:gd name="T94" fmla="*/ 85 w 111"/>
                <a:gd name="T95" fmla="*/ 30 h 93"/>
                <a:gd name="T96" fmla="*/ 81 w 111"/>
                <a:gd name="T97" fmla="*/ 48 h 93"/>
                <a:gd name="T98" fmla="*/ 52 w 111"/>
                <a:gd name="T99" fmla="*/ 46 h 93"/>
                <a:gd name="T100" fmla="*/ 45 w 111"/>
                <a:gd name="T101" fmla="*/ 42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11" h="93">
                  <a:moveTo>
                    <a:pt x="45" y="42"/>
                  </a:moveTo>
                  <a:cubicBezTo>
                    <a:pt x="45" y="35"/>
                    <a:pt x="45" y="28"/>
                    <a:pt x="44" y="21"/>
                  </a:cubicBezTo>
                  <a:cubicBezTo>
                    <a:pt x="44" y="20"/>
                    <a:pt x="41" y="20"/>
                    <a:pt x="39" y="19"/>
                  </a:cubicBezTo>
                  <a:cubicBezTo>
                    <a:pt x="34" y="16"/>
                    <a:pt x="30" y="14"/>
                    <a:pt x="27" y="11"/>
                  </a:cubicBezTo>
                  <a:cubicBezTo>
                    <a:pt x="25" y="9"/>
                    <a:pt x="28" y="4"/>
                    <a:pt x="29" y="1"/>
                  </a:cubicBezTo>
                  <a:cubicBezTo>
                    <a:pt x="29" y="1"/>
                    <a:pt x="33" y="2"/>
                    <a:pt x="35" y="2"/>
                  </a:cubicBezTo>
                  <a:cubicBezTo>
                    <a:pt x="34" y="5"/>
                    <a:pt x="33" y="8"/>
                    <a:pt x="32" y="12"/>
                  </a:cubicBezTo>
                  <a:cubicBezTo>
                    <a:pt x="36" y="18"/>
                    <a:pt x="43" y="19"/>
                    <a:pt x="49" y="13"/>
                  </a:cubicBezTo>
                  <a:cubicBezTo>
                    <a:pt x="62" y="2"/>
                    <a:pt x="78" y="0"/>
                    <a:pt x="92" y="9"/>
                  </a:cubicBezTo>
                  <a:cubicBezTo>
                    <a:pt x="105" y="18"/>
                    <a:pt x="111" y="35"/>
                    <a:pt x="105" y="51"/>
                  </a:cubicBezTo>
                  <a:cubicBezTo>
                    <a:pt x="103" y="58"/>
                    <a:pt x="98" y="65"/>
                    <a:pt x="94" y="72"/>
                  </a:cubicBezTo>
                  <a:cubicBezTo>
                    <a:pt x="96" y="72"/>
                    <a:pt x="98" y="72"/>
                    <a:pt x="100" y="73"/>
                  </a:cubicBezTo>
                  <a:cubicBezTo>
                    <a:pt x="103" y="74"/>
                    <a:pt x="105" y="76"/>
                    <a:pt x="106" y="78"/>
                  </a:cubicBezTo>
                  <a:cubicBezTo>
                    <a:pt x="107" y="79"/>
                    <a:pt x="106" y="83"/>
                    <a:pt x="104" y="84"/>
                  </a:cubicBezTo>
                  <a:cubicBezTo>
                    <a:pt x="103" y="85"/>
                    <a:pt x="99" y="85"/>
                    <a:pt x="99" y="85"/>
                  </a:cubicBezTo>
                  <a:cubicBezTo>
                    <a:pt x="98" y="82"/>
                    <a:pt x="98" y="79"/>
                    <a:pt x="97" y="74"/>
                  </a:cubicBezTo>
                  <a:cubicBezTo>
                    <a:pt x="95" y="75"/>
                    <a:pt x="90" y="75"/>
                    <a:pt x="87" y="77"/>
                  </a:cubicBezTo>
                  <a:cubicBezTo>
                    <a:pt x="73" y="88"/>
                    <a:pt x="56" y="93"/>
                    <a:pt x="38" y="92"/>
                  </a:cubicBezTo>
                  <a:cubicBezTo>
                    <a:pt x="25" y="92"/>
                    <a:pt x="12" y="92"/>
                    <a:pt x="0" y="92"/>
                  </a:cubicBezTo>
                  <a:cubicBezTo>
                    <a:pt x="2" y="92"/>
                    <a:pt x="6" y="92"/>
                    <a:pt x="9" y="90"/>
                  </a:cubicBezTo>
                  <a:cubicBezTo>
                    <a:pt x="12" y="89"/>
                    <a:pt x="14" y="87"/>
                    <a:pt x="17" y="84"/>
                  </a:cubicBezTo>
                  <a:cubicBezTo>
                    <a:pt x="14" y="83"/>
                    <a:pt x="14" y="83"/>
                    <a:pt x="13" y="83"/>
                  </a:cubicBezTo>
                  <a:cubicBezTo>
                    <a:pt x="11" y="83"/>
                    <a:pt x="9" y="83"/>
                    <a:pt x="6" y="83"/>
                  </a:cubicBezTo>
                  <a:cubicBezTo>
                    <a:pt x="7" y="82"/>
                    <a:pt x="8" y="79"/>
                    <a:pt x="8" y="79"/>
                  </a:cubicBezTo>
                  <a:cubicBezTo>
                    <a:pt x="11" y="79"/>
                    <a:pt x="14" y="79"/>
                    <a:pt x="16" y="81"/>
                  </a:cubicBezTo>
                  <a:cubicBezTo>
                    <a:pt x="18" y="84"/>
                    <a:pt x="16" y="90"/>
                    <a:pt x="23" y="89"/>
                  </a:cubicBezTo>
                  <a:cubicBezTo>
                    <a:pt x="30" y="88"/>
                    <a:pt x="36" y="87"/>
                    <a:pt x="40" y="81"/>
                  </a:cubicBezTo>
                  <a:cubicBezTo>
                    <a:pt x="40" y="81"/>
                    <a:pt x="40" y="80"/>
                    <a:pt x="40" y="80"/>
                  </a:cubicBezTo>
                  <a:cubicBezTo>
                    <a:pt x="38" y="78"/>
                    <a:pt x="37" y="75"/>
                    <a:pt x="36" y="73"/>
                  </a:cubicBezTo>
                  <a:cubicBezTo>
                    <a:pt x="38" y="72"/>
                    <a:pt x="41" y="71"/>
                    <a:pt x="41" y="71"/>
                  </a:cubicBezTo>
                  <a:cubicBezTo>
                    <a:pt x="43" y="74"/>
                    <a:pt x="45" y="77"/>
                    <a:pt x="44" y="79"/>
                  </a:cubicBezTo>
                  <a:cubicBezTo>
                    <a:pt x="44" y="83"/>
                    <a:pt x="41" y="85"/>
                    <a:pt x="38" y="89"/>
                  </a:cubicBezTo>
                  <a:cubicBezTo>
                    <a:pt x="64" y="88"/>
                    <a:pt x="85" y="79"/>
                    <a:pt x="97" y="55"/>
                  </a:cubicBezTo>
                  <a:cubicBezTo>
                    <a:pt x="107" y="36"/>
                    <a:pt x="98" y="14"/>
                    <a:pt x="78" y="10"/>
                  </a:cubicBezTo>
                  <a:cubicBezTo>
                    <a:pt x="72" y="8"/>
                    <a:pt x="65" y="10"/>
                    <a:pt x="61" y="15"/>
                  </a:cubicBezTo>
                  <a:cubicBezTo>
                    <a:pt x="60" y="17"/>
                    <a:pt x="61" y="19"/>
                    <a:pt x="61" y="21"/>
                  </a:cubicBezTo>
                  <a:cubicBezTo>
                    <a:pt x="61" y="23"/>
                    <a:pt x="61" y="24"/>
                    <a:pt x="62" y="26"/>
                  </a:cubicBezTo>
                  <a:cubicBezTo>
                    <a:pt x="60" y="26"/>
                    <a:pt x="58" y="27"/>
                    <a:pt x="56" y="26"/>
                  </a:cubicBezTo>
                  <a:cubicBezTo>
                    <a:pt x="55" y="26"/>
                    <a:pt x="54" y="23"/>
                    <a:pt x="54" y="21"/>
                  </a:cubicBezTo>
                  <a:cubicBezTo>
                    <a:pt x="54" y="19"/>
                    <a:pt x="56" y="16"/>
                    <a:pt x="57" y="14"/>
                  </a:cubicBezTo>
                  <a:cubicBezTo>
                    <a:pt x="50" y="19"/>
                    <a:pt x="47" y="28"/>
                    <a:pt x="50" y="36"/>
                  </a:cubicBezTo>
                  <a:cubicBezTo>
                    <a:pt x="53" y="42"/>
                    <a:pt x="55" y="44"/>
                    <a:pt x="60" y="43"/>
                  </a:cubicBezTo>
                  <a:cubicBezTo>
                    <a:pt x="60" y="41"/>
                    <a:pt x="61" y="39"/>
                    <a:pt x="61" y="37"/>
                  </a:cubicBezTo>
                  <a:cubicBezTo>
                    <a:pt x="63" y="37"/>
                    <a:pt x="65" y="38"/>
                    <a:pt x="65" y="38"/>
                  </a:cubicBezTo>
                  <a:cubicBezTo>
                    <a:pt x="65" y="41"/>
                    <a:pt x="65" y="44"/>
                    <a:pt x="64" y="48"/>
                  </a:cubicBezTo>
                  <a:cubicBezTo>
                    <a:pt x="72" y="50"/>
                    <a:pt x="80" y="47"/>
                    <a:pt x="83" y="39"/>
                  </a:cubicBezTo>
                  <a:cubicBezTo>
                    <a:pt x="86" y="32"/>
                    <a:pt x="83" y="28"/>
                    <a:pt x="72" y="23"/>
                  </a:cubicBezTo>
                  <a:cubicBezTo>
                    <a:pt x="79" y="22"/>
                    <a:pt x="83" y="25"/>
                    <a:pt x="85" y="30"/>
                  </a:cubicBezTo>
                  <a:cubicBezTo>
                    <a:pt x="88" y="37"/>
                    <a:pt x="86" y="43"/>
                    <a:pt x="81" y="48"/>
                  </a:cubicBezTo>
                  <a:cubicBezTo>
                    <a:pt x="73" y="55"/>
                    <a:pt x="61" y="54"/>
                    <a:pt x="52" y="46"/>
                  </a:cubicBezTo>
                  <a:cubicBezTo>
                    <a:pt x="50" y="44"/>
                    <a:pt x="47" y="44"/>
                    <a:pt x="45" y="4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4" name="Freeform 7"/>
            <p:cNvSpPr>
              <a:spLocks/>
            </p:cNvSpPr>
            <p:nvPr/>
          </p:nvSpPr>
          <p:spPr bwMode="auto">
            <a:xfrm>
              <a:off x="6629400" y="-1374776"/>
              <a:ext cx="576263" cy="477838"/>
            </a:xfrm>
            <a:custGeom>
              <a:avLst/>
              <a:gdLst>
                <a:gd name="T0" fmla="*/ 64 w 112"/>
                <a:gd name="T1" fmla="*/ 41 h 92"/>
                <a:gd name="T2" fmla="*/ 41 w 112"/>
                <a:gd name="T3" fmla="*/ 52 h 92"/>
                <a:gd name="T4" fmla="*/ 24 w 112"/>
                <a:gd name="T5" fmla="*/ 36 h 92"/>
                <a:gd name="T6" fmla="*/ 38 w 112"/>
                <a:gd name="T7" fmla="*/ 22 h 92"/>
                <a:gd name="T8" fmla="*/ 29 w 112"/>
                <a:gd name="T9" fmla="*/ 29 h 92"/>
                <a:gd name="T10" fmla="*/ 28 w 112"/>
                <a:gd name="T11" fmla="*/ 40 h 92"/>
                <a:gd name="T12" fmla="*/ 46 w 112"/>
                <a:gd name="T13" fmla="*/ 48 h 92"/>
                <a:gd name="T14" fmla="*/ 46 w 112"/>
                <a:gd name="T15" fmla="*/ 38 h 92"/>
                <a:gd name="T16" fmla="*/ 49 w 112"/>
                <a:gd name="T17" fmla="*/ 37 h 92"/>
                <a:gd name="T18" fmla="*/ 51 w 112"/>
                <a:gd name="T19" fmla="*/ 44 h 92"/>
                <a:gd name="T20" fmla="*/ 60 w 112"/>
                <a:gd name="T21" fmla="*/ 38 h 92"/>
                <a:gd name="T22" fmla="*/ 57 w 112"/>
                <a:gd name="T23" fmla="*/ 17 h 92"/>
                <a:gd name="T24" fmla="*/ 54 w 112"/>
                <a:gd name="T25" fmla="*/ 26 h 92"/>
                <a:gd name="T26" fmla="*/ 49 w 112"/>
                <a:gd name="T27" fmla="*/ 26 h 92"/>
                <a:gd name="T28" fmla="*/ 51 w 112"/>
                <a:gd name="T29" fmla="*/ 18 h 92"/>
                <a:gd name="T30" fmla="*/ 20 w 112"/>
                <a:gd name="T31" fmla="*/ 16 h 92"/>
                <a:gd name="T32" fmla="*/ 13 w 112"/>
                <a:gd name="T33" fmla="*/ 54 h 92"/>
                <a:gd name="T34" fmla="*/ 62 w 112"/>
                <a:gd name="T35" fmla="*/ 88 h 92"/>
                <a:gd name="T36" fmla="*/ 72 w 112"/>
                <a:gd name="T37" fmla="*/ 89 h 92"/>
                <a:gd name="T38" fmla="*/ 72 w 112"/>
                <a:gd name="T39" fmla="*/ 89 h 92"/>
                <a:gd name="T40" fmla="*/ 66 w 112"/>
                <a:gd name="T41" fmla="*/ 75 h 92"/>
                <a:gd name="T42" fmla="*/ 70 w 112"/>
                <a:gd name="T43" fmla="*/ 71 h 92"/>
                <a:gd name="T44" fmla="*/ 74 w 112"/>
                <a:gd name="T45" fmla="*/ 72 h 92"/>
                <a:gd name="T46" fmla="*/ 75 w 112"/>
                <a:gd name="T47" fmla="*/ 77 h 92"/>
                <a:gd name="T48" fmla="*/ 70 w 112"/>
                <a:gd name="T49" fmla="*/ 81 h 92"/>
                <a:gd name="T50" fmla="*/ 86 w 112"/>
                <a:gd name="T51" fmla="*/ 89 h 92"/>
                <a:gd name="T52" fmla="*/ 112 w 112"/>
                <a:gd name="T53" fmla="*/ 92 h 92"/>
                <a:gd name="T54" fmla="*/ 58 w 112"/>
                <a:gd name="T55" fmla="*/ 91 h 92"/>
                <a:gd name="T56" fmla="*/ 25 w 112"/>
                <a:gd name="T57" fmla="*/ 77 h 92"/>
                <a:gd name="T58" fmla="*/ 14 w 112"/>
                <a:gd name="T59" fmla="*/ 77 h 92"/>
                <a:gd name="T60" fmla="*/ 11 w 112"/>
                <a:gd name="T61" fmla="*/ 85 h 92"/>
                <a:gd name="T62" fmla="*/ 4 w 112"/>
                <a:gd name="T63" fmla="*/ 82 h 92"/>
                <a:gd name="T64" fmla="*/ 9 w 112"/>
                <a:gd name="T65" fmla="*/ 73 h 92"/>
                <a:gd name="T66" fmla="*/ 16 w 112"/>
                <a:gd name="T67" fmla="*/ 72 h 92"/>
                <a:gd name="T68" fmla="*/ 5 w 112"/>
                <a:gd name="T69" fmla="*/ 47 h 92"/>
                <a:gd name="T70" fmla="*/ 21 w 112"/>
                <a:gd name="T71" fmla="*/ 8 h 92"/>
                <a:gd name="T72" fmla="*/ 61 w 112"/>
                <a:gd name="T73" fmla="*/ 13 h 92"/>
                <a:gd name="T74" fmla="*/ 81 w 112"/>
                <a:gd name="T75" fmla="*/ 10 h 92"/>
                <a:gd name="T76" fmla="*/ 78 w 112"/>
                <a:gd name="T77" fmla="*/ 9 h 92"/>
                <a:gd name="T78" fmla="*/ 76 w 112"/>
                <a:gd name="T79" fmla="*/ 3 h 92"/>
                <a:gd name="T80" fmla="*/ 80 w 112"/>
                <a:gd name="T81" fmla="*/ 1 h 92"/>
                <a:gd name="T82" fmla="*/ 85 w 112"/>
                <a:gd name="T83" fmla="*/ 6 h 92"/>
                <a:gd name="T84" fmla="*/ 73 w 112"/>
                <a:gd name="T85" fmla="*/ 19 h 92"/>
                <a:gd name="T86" fmla="*/ 67 w 112"/>
                <a:gd name="T87" fmla="*/ 20 h 92"/>
                <a:gd name="T88" fmla="*/ 64 w 112"/>
                <a:gd name="T89" fmla="*/ 41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12" h="92">
                  <a:moveTo>
                    <a:pt x="64" y="41"/>
                  </a:moveTo>
                  <a:cubicBezTo>
                    <a:pt x="58" y="48"/>
                    <a:pt x="51" y="54"/>
                    <a:pt x="41" y="52"/>
                  </a:cubicBezTo>
                  <a:cubicBezTo>
                    <a:pt x="31" y="51"/>
                    <a:pt x="25" y="45"/>
                    <a:pt x="24" y="36"/>
                  </a:cubicBezTo>
                  <a:cubicBezTo>
                    <a:pt x="24" y="28"/>
                    <a:pt x="29" y="23"/>
                    <a:pt x="38" y="22"/>
                  </a:cubicBezTo>
                  <a:cubicBezTo>
                    <a:pt x="35" y="25"/>
                    <a:pt x="31" y="26"/>
                    <a:pt x="29" y="29"/>
                  </a:cubicBezTo>
                  <a:cubicBezTo>
                    <a:pt x="27" y="32"/>
                    <a:pt x="27" y="37"/>
                    <a:pt x="28" y="40"/>
                  </a:cubicBezTo>
                  <a:cubicBezTo>
                    <a:pt x="31" y="47"/>
                    <a:pt x="39" y="50"/>
                    <a:pt x="46" y="48"/>
                  </a:cubicBezTo>
                  <a:cubicBezTo>
                    <a:pt x="46" y="44"/>
                    <a:pt x="45" y="41"/>
                    <a:pt x="46" y="38"/>
                  </a:cubicBezTo>
                  <a:cubicBezTo>
                    <a:pt x="46" y="37"/>
                    <a:pt x="48" y="37"/>
                    <a:pt x="49" y="37"/>
                  </a:cubicBezTo>
                  <a:cubicBezTo>
                    <a:pt x="50" y="39"/>
                    <a:pt x="50" y="41"/>
                    <a:pt x="51" y="44"/>
                  </a:cubicBezTo>
                  <a:cubicBezTo>
                    <a:pt x="55" y="46"/>
                    <a:pt x="58" y="41"/>
                    <a:pt x="60" y="38"/>
                  </a:cubicBezTo>
                  <a:cubicBezTo>
                    <a:pt x="63" y="31"/>
                    <a:pt x="62" y="22"/>
                    <a:pt x="57" y="17"/>
                  </a:cubicBezTo>
                  <a:cubicBezTo>
                    <a:pt x="56" y="20"/>
                    <a:pt x="55" y="23"/>
                    <a:pt x="54" y="26"/>
                  </a:cubicBezTo>
                  <a:cubicBezTo>
                    <a:pt x="54" y="27"/>
                    <a:pt x="51" y="26"/>
                    <a:pt x="49" y="26"/>
                  </a:cubicBezTo>
                  <a:cubicBezTo>
                    <a:pt x="50" y="23"/>
                    <a:pt x="51" y="21"/>
                    <a:pt x="51" y="18"/>
                  </a:cubicBezTo>
                  <a:cubicBezTo>
                    <a:pt x="46" y="5"/>
                    <a:pt x="29" y="8"/>
                    <a:pt x="20" y="16"/>
                  </a:cubicBezTo>
                  <a:cubicBezTo>
                    <a:pt x="9" y="26"/>
                    <a:pt x="6" y="41"/>
                    <a:pt x="13" y="54"/>
                  </a:cubicBezTo>
                  <a:cubicBezTo>
                    <a:pt x="23" y="74"/>
                    <a:pt x="40" y="85"/>
                    <a:pt x="62" y="88"/>
                  </a:cubicBezTo>
                  <a:cubicBezTo>
                    <a:pt x="65" y="88"/>
                    <a:pt x="69" y="88"/>
                    <a:pt x="72" y="89"/>
                  </a:cubicBezTo>
                  <a:cubicBezTo>
                    <a:pt x="72" y="89"/>
                    <a:pt x="72" y="88"/>
                    <a:pt x="72" y="89"/>
                  </a:cubicBezTo>
                  <a:cubicBezTo>
                    <a:pt x="70" y="84"/>
                    <a:pt x="67" y="80"/>
                    <a:pt x="66" y="75"/>
                  </a:cubicBezTo>
                  <a:cubicBezTo>
                    <a:pt x="66" y="74"/>
                    <a:pt x="68" y="72"/>
                    <a:pt x="70" y="71"/>
                  </a:cubicBezTo>
                  <a:cubicBezTo>
                    <a:pt x="71" y="70"/>
                    <a:pt x="74" y="71"/>
                    <a:pt x="74" y="72"/>
                  </a:cubicBezTo>
                  <a:cubicBezTo>
                    <a:pt x="75" y="74"/>
                    <a:pt x="75" y="76"/>
                    <a:pt x="75" y="77"/>
                  </a:cubicBezTo>
                  <a:cubicBezTo>
                    <a:pt x="74" y="79"/>
                    <a:pt x="72" y="79"/>
                    <a:pt x="70" y="81"/>
                  </a:cubicBezTo>
                  <a:cubicBezTo>
                    <a:pt x="74" y="87"/>
                    <a:pt x="80" y="89"/>
                    <a:pt x="86" y="89"/>
                  </a:cubicBezTo>
                  <a:cubicBezTo>
                    <a:pt x="96" y="87"/>
                    <a:pt x="104" y="92"/>
                    <a:pt x="112" y="92"/>
                  </a:cubicBezTo>
                  <a:cubicBezTo>
                    <a:pt x="94" y="92"/>
                    <a:pt x="76" y="92"/>
                    <a:pt x="58" y="91"/>
                  </a:cubicBezTo>
                  <a:cubicBezTo>
                    <a:pt x="46" y="91"/>
                    <a:pt x="34" y="85"/>
                    <a:pt x="25" y="77"/>
                  </a:cubicBezTo>
                  <a:cubicBezTo>
                    <a:pt x="21" y="74"/>
                    <a:pt x="17" y="72"/>
                    <a:pt x="14" y="77"/>
                  </a:cubicBezTo>
                  <a:cubicBezTo>
                    <a:pt x="13" y="79"/>
                    <a:pt x="12" y="82"/>
                    <a:pt x="11" y="85"/>
                  </a:cubicBezTo>
                  <a:cubicBezTo>
                    <a:pt x="9" y="84"/>
                    <a:pt x="6" y="83"/>
                    <a:pt x="4" y="82"/>
                  </a:cubicBezTo>
                  <a:cubicBezTo>
                    <a:pt x="6" y="79"/>
                    <a:pt x="7" y="75"/>
                    <a:pt x="9" y="73"/>
                  </a:cubicBezTo>
                  <a:cubicBezTo>
                    <a:pt x="11" y="72"/>
                    <a:pt x="14" y="72"/>
                    <a:pt x="16" y="72"/>
                  </a:cubicBezTo>
                  <a:cubicBezTo>
                    <a:pt x="12" y="64"/>
                    <a:pt x="7" y="56"/>
                    <a:pt x="5" y="47"/>
                  </a:cubicBezTo>
                  <a:cubicBezTo>
                    <a:pt x="0" y="32"/>
                    <a:pt x="7" y="16"/>
                    <a:pt x="21" y="8"/>
                  </a:cubicBezTo>
                  <a:cubicBezTo>
                    <a:pt x="34" y="0"/>
                    <a:pt x="49" y="2"/>
                    <a:pt x="61" y="13"/>
                  </a:cubicBezTo>
                  <a:cubicBezTo>
                    <a:pt x="67" y="19"/>
                    <a:pt x="73" y="18"/>
                    <a:pt x="81" y="10"/>
                  </a:cubicBezTo>
                  <a:cubicBezTo>
                    <a:pt x="80" y="10"/>
                    <a:pt x="79" y="10"/>
                    <a:pt x="78" y="9"/>
                  </a:cubicBezTo>
                  <a:cubicBezTo>
                    <a:pt x="77" y="7"/>
                    <a:pt x="76" y="5"/>
                    <a:pt x="76" y="3"/>
                  </a:cubicBezTo>
                  <a:cubicBezTo>
                    <a:pt x="76" y="2"/>
                    <a:pt x="79" y="0"/>
                    <a:pt x="80" y="1"/>
                  </a:cubicBezTo>
                  <a:cubicBezTo>
                    <a:pt x="82" y="2"/>
                    <a:pt x="85" y="4"/>
                    <a:pt x="85" y="6"/>
                  </a:cubicBezTo>
                  <a:cubicBezTo>
                    <a:pt x="87" y="11"/>
                    <a:pt x="80" y="17"/>
                    <a:pt x="73" y="19"/>
                  </a:cubicBezTo>
                  <a:cubicBezTo>
                    <a:pt x="71" y="19"/>
                    <a:pt x="69" y="20"/>
                    <a:pt x="67" y="20"/>
                  </a:cubicBezTo>
                  <a:cubicBezTo>
                    <a:pt x="66" y="28"/>
                    <a:pt x="65" y="34"/>
                    <a:pt x="64" y="4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5" name="Freeform 8"/>
            <p:cNvSpPr>
              <a:spLocks/>
            </p:cNvSpPr>
            <p:nvPr/>
          </p:nvSpPr>
          <p:spPr bwMode="auto">
            <a:xfrm>
              <a:off x="5562600" y="-1116013"/>
              <a:ext cx="698500" cy="560388"/>
            </a:xfrm>
            <a:custGeom>
              <a:avLst/>
              <a:gdLst>
                <a:gd name="T0" fmla="*/ 38 w 136"/>
                <a:gd name="T1" fmla="*/ 59 h 108"/>
                <a:gd name="T2" fmla="*/ 24 w 136"/>
                <a:gd name="T3" fmla="*/ 50 h 108"/>
                <a:gd name="T4" fmla="*/ 11 w 136"/>
                <a:gd name="T5" fmla="*/ 87 h 108"/>
                <a:gd name="T6" fmla="*/ 20 w 136"/>
                <a:gd name="T7" fmla="*/ 86 h 108"/>
                <a:gd name="T8" fmla="*/ 20 w 136"/>
                <a:gd name="T9" fmla="*/ 90 h 108"/>
                <a:gd name="T10" fmla="*/ 9 w 136"/>
                <a:gd name="T11" fmla="*/ 92 h 108"/>
                <a:gd name="T12" fmla="*/ 21 w 136"/>
                <a:gd name="T13" fmla="*/ 108 h 108"/>
                <a:gd name="T14" fmla="*/ 4 w 136"/>
                <a:gd name="T15" fmla="*/ 88 h 108"/>
                <a:gd name="T16" fmla="*/ 30 w 136"/>
                <a:gd name="T17" fmla="*/ 39 h 108"/>
                <a:gd name="T18" fmla="*/ 21 w 136"/>
                <a:gd name="T19" fmla="*/ 39 h 108"/>
                <a:gd name="T20" fmla="*/ 8 w 136"/>
                <a:gd name="T21" fmla="*/ 33 h 108"/>
                <a:gd name="T22" fmla="*/ 7 w 136"/>
                <a:gd name="T23" fmla="*/ 23 h 108"/>
                <a:gd name="T24" fmla="*/ 16 w 136"/>
                <a:gd name="T25" fmla="*/ 20 h 108"/>
                <a:gd name="T26" fmla="*/ 19 w 136"/>
                <a:gd name="T27" fmla="*/ 25 h 108"/>
                <a:gd name="T28" fmla="*/ 10 w 136"/>
                <a:gd name="T29" fmla="*/ 29 h 108"/>
                <a:gd name="T30" fmla="*/ 18 w 136"/>
                <a:gd name="T31" fmla="*/ 36 h 108"/>
                <a:gd name="T32" fmla="*/ 36 w 136"/>
                <a:gd name="T33" fmla="*/ 35 h 108"/>
                <a:gd name="T34" fmla="*/ 62 w 136"/>
                <a:gd name="T35" fmla="*/ 23 h 108"/>
                <a:gd name="T36" fmla="*/ 99 w 136"/>
                <a:gd name="T37" fmla="*/ 9 h 108"/>
                <a:gd name="T38" fmla="*/ 111 w 136"/>
                <a:gd name="T39" fmla="*/ 4 h 108"/>
                <a:gd name="T40" fmla="*/ 119 w 136"/>
                <a:gd name="T41" fmla="*/ 0 h 108"/>
                <a:gd name="T42" fmla="*/ 136 w 136"/>
                <a:gd name="T43" fmla="*/ 17 h 108"/>
                <a:gd name="T44" fmla="*/ 66 w 136"/>
                <a:gd name="T45" fmla="*/ 25 h 108"/>
                <a:gd name="T46" fmla="*/ 41 w 136"/>
                <a:gd name="T47" fmla="*/ 37 h 108"/>
                <a:gd name="T48" fmla="*/ 38 w 136"/>
                <a:gd name="T49" fmla="*/ 59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36" h="108">
                  <a:moveTo>
                    <a:pt x="38" y="59"/>
                  </a:moveTo>
                  <a:cubicBezTo>
                    <a:pt x="31" y="60"/>
                    <a:pt x="26" y="57"/>
                    <a:pt x="24" y="50"/>
                  </a:cubicBezTo>
                  <a:cubicBezTo>
                    <a:pt x="10" y="61"/>
                    <a:pt x="5" y="78"/>
                    <a:pt x="11" y="87"/>
                  </a:cubicBezTo>
                  <a:cubicBezTo>
                    <a:pt x="15" y="86"/>
                    <a:pt x="17" y="86"/>
                    <a:pt x="20" y="86"/>
                  </a:cubicBezTo>
                  <a:cubicBezTo>
                    <a:pt x="20" y="87"/>
                    <a:pt x="20" y="90"/>
                    <a:pt x="20" y="90"/>
                  </a:cubicBezTo>
                  <a:cubicBezTo>
                    <a:pt x="17" y="91"/>
                    <a:pt x="14" y="92"/>
                    <a:pt x="9" y="92"/>
                  </a:cubicBezTo>
                  <a:cubicBezTo>
                    <a:pt x="13" y="97"/>
                    <a:pt x="16" y="102"/>
                    <a:pt x="21" y="108"/>
                  </a:cubicBezTo>
                  <a:cubicBezTo>
                    <a:pt x="12" y="104"/>
                    <a:pt x="6" y="97"/>
                    <a:pt x="4" y="88"/>
                  </a:cubicBezTo>
                  <a:cubicBezTo>
                    <a:pt x="0" y="66"/>
                    <a:pt x="13" y="52"/>
                    <a:pt x="30" y="39"/>
                  </a:cubicBezTo>
                  <a:cubicBezTo>
                    <a:pt x="26" y="39"/>
                    <a:pt x="23" y="40"/>
                    <a:pt x="21" y="39"/>
                  </a:cubicBezTo>
                  <a:cubicBezTo>
                    <a:pt x="16" y="37"/>
                    <a:pt x="12" y="36"/>
                    <a:pt x="8" y="33"/>
                  </a:cubicBezTo>
                  <a:cubicBezTo>
                    <a:pt x="7" y="31"/>
                    <a:pt x="6" y="26"/>
                    <a:pt x="7" y="23"/>
                  </a:cubicBezTo>
                  <a:cubicBezTo>
                    <a:pt x="9" y="21"/>
                    <a:pt x="13" y="20"/>
                    <a:pt x="16" y="20"/>
                  </a:cubicBezTo>
                  <a:cubicBezTo>
                    <a:pt x="17" y="19"/>
                    <a:pt x="18" y="23"/>
                    <a:pt x="19" y="25"/>
                  </a:cubicBezTo>
                  <a:cubicBezTo>
                    <a:pt x="17" y="26"/>
                    <a:pt x="14" y="28"/>
                    <a:pt x="10" y="29"/>
                  </a:cubicBezTo>
                  <a:cubicBezTo>
                    <a:pt x="12" y="31"/>
                    <a:pt x="15" y="35"/>
                    <a:pt x="18" y="36"/>
                  </a:cubicBezTo>
                  <a:cubicBezTo>
                    <a:pt x="24" y="37"/>
                    <a:pt x="30" y="37"/>
                    <a:pt x="36" y="35"/>
                  </a:cubicBezTo>
                  <a:cubicBezTo>
                    <a:pt x="45" y="32"/>
                    <a:pt x="54" y="28"/>
                    <a:pt x="62" y="23"/>
                  </a:cubicBezTo>
                  <a:cubicBezTo>
                    <a:pt x="73" y="16"/>
                    <a:pt x="85" y="11"/>
                    <a:pt x="99" y="9"/>
                  </a:cubicBezTo>
                  <a:cubicBezTo>
                    <a:pt x="103" y="9"/>
                    <a:pt x="107" y="6"/>
                    <a:pt x="111" y="4"/>
                  </a:cubicBezTo>
                  <a:cubicBezTo>
                    <a:pt x="113" y="3"/>
                    <a:pt x="115" y="2"/>
                    <a:pt x="119" y="0"/>
                  </a:cubicBezTo>
                  <a:cubicBezTo>
                    <a:pt x="115" y="17"/>
                    <a:pt x="130" y="12"/>
                    <a:pt x="136" y="17"/>
                  </a:cubicBezTo>
                  <a:cubicBezTo>
                    <a:pt x="112" y="14"/>
                    <a:pt x="89" y="17"/>
                    <a:pt x="66" y="25"/>
                  </a:cubicBezTo>
                  <a:cubicBezTo>
                    <a:pt x="58" y="28"/>
                    <a:pt x="49" y="32"/>
                    <a:pt x="41" y="37"/>
                  </a:cubicBezTo>
                  <a:cubicBezTo>
                    <a:pt x="30" y="43"/>
                    <a:pt x="29" y="50"/>
                    <a:pt x="38" y="5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6" name="Freeform 9"/>
            <p:cNvSpPr>
              <a:spLocks/>
            </p:cNvSpPr>
            <p:nvPr/>
          </p:nvSpPr>
          <p:spPr bwMode="auto">
            <a:xfrm>
              <a:off x="9355138" y="-1116013"/>
              <a:ext cx="677863" cy="571500"/>
            </a:xfrm>
            <a:custGeom>
              <a:avLst/>
              <a:gdLst>
                <a:gd name="T0" fmla="*/ 110 w 132"/>
                <a:gd name="T1" fmla="*/ 110 h 110"/>
                <a:gd name="T2" fmla="*/ 126 w 132"/>
                <a:gd name="T3" fmla="*/ 93 h 110"/>
                <a:gd name="T4" fmla="*/ 114 w 132"/>
                <a:gd name="T5" fmla="*/ 90 h 110"/>
                <a:gd name="T6" fmla="*/ 115 w 132"/>
                <a:gd name="T7" fmla="*/ 86 h 110"/>
                <a:gd name="T8" fmla="*/ 123 w 132"/>
                <a:gd name="T9" fmla="*/ 87 h 110"/>
                <a:gd name="T10" fmla="*/ 112 w 132"/>
                <a:gd name="T11" fmla="*/ 51 h 110"/>
                <a:gd name="T12" fmla="*/ 98 w 132"/>
                <a:gd name="T13" fmla="*/ 61 h 110"/>
                <a:gd name="T14" fmla="*/ 102 w 132"/>
                <a:gd name="T15" fmla="*/ 46 h 110"/>
                <a:gd name="T16" fmla="*/ 92 w 132"/>
                <a:gd name="T17" fmla="*/ 36 h 110"/>
                <a:gd name="T18" fmla="*/ 0 w 132"/>
                <a:gd name="T19" fmla="*/ 16 h 110"/>
                <a:gd name="T20" fmla="*/ 9 w 132"/>
                <a:gd name="T21" fmla="*/ 13 h 110"/>
                <a:gd name="T22" fmla="*/ 15 w 132"/>
                <a:gd name="T23" fmla="*/ 0 h 110"/>
                <a:gd name="T24" fmla="*/ 22 w 132"/>
                <a:gd name="T25" fmla="*/ 3 h 110"/>
                <a:gd name="T26" fmla="*/ 40 w 132"/>
                <a:gd name="T27" fmla="*/ 10 h 110"/>
                <a:gd name="T28" fmla="*/ 66 w 132"/>
                <a:gd name="T29" fmla="*/ 19 h 110"/>
                <a:gd name="T30" fmla="*/ 105 w 132"/>
                <a:gd name="T31" fmla="*/ 36 h 110"/>
                <a:gd name="T32" fmla="*/ 117 w 132"/>
                <a:gd name="T33" fmla="*/ 36 h 110"/>
                <a:gd name="T34" fmla="*/ 125 w 132"/>
                <a:gd name="T35" fmla="*/ 29 h 110"/>
                <a:gd name="T36" fmla="*/ 115 w 132"/>
                <a:gd name="T37" fmla="*/ 25 h 110"/>
                <a:gd name="T38" fmla="*/ 118 w 132"/>
                <a:gd name="T39" fmla="*/ 20 h 110"/>
                <a:gd name="T40" fmla="*/ 127 w 132"/>
                <a:gd name="T41" fmla="*/ 23 h 110"/>
                <a:gd name="T42" fmla="*/ 124 w 132"/>
                <a:gd name="T43" fmla="*/ 36 h 110"/>
                <a:gd name="T44" fmla="*/ 108 w 132"/>
                <a:gd name="T45" fmla="*/ 40 h 110"/>
                <a:gd name="T46" fmla="*/ 122 w 132"/>
                <a:gd name="T47" fmla="*/ 56 h 110"/>
                <a:gd name="T48" fmla="*/ 131 w 132"/>
                <a:gd name="T49" fmla="*/ 85 h 110"/>
                <a:gd name="T50" fmla="*/ 110 w 132"/>
                <a:gd name="T51" fmla="*/ 11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32" h="110">
                  <a:moveTo>
                    <a:pt x="110" y="110"/>
                  </a:moveTo>
                  <a:cubicBezTo>
                    <a:pt x="114" y="105"/>
                    <a:pt x="120" y="99"/>
                    <a:pt x="126" y="93"/>
                  </a:cubicBezTo>
                  <a:cubicBezTo>
                    <a:pt x="121" y="92"/>
                    <a:pt x="117" y="91"/>
                    <a:pt x="114" y="90"/>
                  </a:cubicBezTo>
                  <a:cubicBezTo>
                    <a:pt x="114" y="88"/>
                    <a:pt x="115" y="86"/>
                    <a:pt x="115" y="86"/>
                  </a:cubicBezTo>
                  <a:cubicBezTo>
                    <a:pt x="118" y="86"/>
                    <a:pt x="120" y="86"/>
                    <a:pt x="123" y="87"/>
                  </a:cubicBezTo>
                  <a:cubicBezTo>
                    <a:pt x="130" y="79"/>
                    <a:pt x="125" y="62"/>
                    <a:pt x="112" y="51"/>
                  </a:cubicBezTo>
                  <a:cubicBezTo>
                    <a:pt x="108" y="55"/>
                    <a:pt x="103" y="58"/>
                    <a:pt x="98" y="61"/>
                  </a:cubicBezTo>
                  <a:cubicBezTo>
                    <a:pt x="100" y="55"/>
                    <a:pt x="103" y="49"/>
                    <a:pt x="102" y="46"/>
                  </a:cubicBezTo>
                  <a:cubicBezTo>
                    <a:pt x="101" y="42"/>
                    <a:pt x="96" y="38"/>
                    <a:pt x="92" y="36"/>
                  </a:cubicBezTo>
                  <a:cubicBezTo>
                    <a:pt x="63" y="20"/>
                    <a:pt x="33" y="14"/>
                    <a:pt x="0" y="16"/>
                  </a:cubicBezTo>
                  <a:cubicBezTo>
                    <a:pt x="3" y="15"/>
                    <a:pt x="6" y="14"/>
                    <a:pt x="9" y="13"/>
                  </a:cubicBezTo>
                  <a:cubicBezTo>
                    <a:pt x="16" y="11"/>
                    <a:pt x="19" y="8"/>
                    <a:pt x="15" y="0"/>
                  </a:cubicBezTo>
                  <a:cubicBezTo>
                    <a:pt x="18" y="1"/>
                    <a:pt x="21" y="1"/>
                    <a:pt x="22" y="3"/>
                  </a:cubicBezTo>
                  <a:cubicBezTo>
                    <a:pt x="27" y="9"/>
                    <a:pt x="34" y="8"/>
                    <a:pt x="40" y="10"/>
                  </a:cubicBezTo>
                  <a:cubicBezTo>
                    <a:pt x="49" y="12"/>
                    <a:pt x="58" y="16"/>
                    <a:pt x="66" y="19"/>
                  </a:cubicBezTo>
                  <a:cubicBezTo>
                    <a:pt x="79" y="25"/>
                    <a:pt x="92" y="31"/>
                    <a:pt x="105" y="36"/>
                  </a:cubicBezTo>
                  <a:cubicBezTo>
                    <a:pt x="109" y="38"/>
                    <a:pt x="114" y="37"/>
                    <a:pt x="117" y="36"/>
                  </a:cubicBezTo>
                  <a:cubicBezTo>
                    <a:pt x="120" y="35"/>
                    <a:pt x="123" y="31"/>
                    <a:pt x="125" y="29"/>
                  </a:cubicBezTo>
                  <a:cubicBezTo>
                    <a:pt x="121" y="27"/>
                    <a:pt x="118" y="26"/>
                    <a:pt x="115" y="25"/>
                  </a:cubicBezTo>
                  <a:cubicBezTo>
                    <a:pt x="116" y="23"/>
                    <a:pt x="118" y="20"/>
                    <a:pt x="118" y="20"/>
                  </a:cubicBezTo>
                  <a:cubicBezTo>
                    <a:pt x="121" y="20"/>
                    <a:pt x="125" y="21"/>
                    <a:pt x="127" y="23"/>
                  </a:cubicBezTo>
                  <a:cubicBezTo>
                    <a:pt x="131" y="28"/>
                    <a:pt x="128" y="33"/>
                    <a:pt x="124" y="36"/>
                  </a:cubicBezTo>
                  <a:cubicBezTo>
                    <a:pt x="118" y="38"/>
                    <a:pt x="112" y="39"/>
                    <a:pt x="108" y="40"/>
                  </a:cubicBezTo>
                  <a:cubicBezTo>
                    <a:pt x="112" y="44"/>
                    <a:pt x="118" y="50"/>
                    <a:pt x="122" y="56"/>
                  </a:cubicBezTo>
                  <a:cubicBezTo>
                    <a:pt x="129" y="64"/>
                    <a:pt x="132" y="74"/>
                    <a:pt x="131" y="85"/>
                  </a:cubicBezTo>
                  <a:cubicBezTo>
                    <a:pt x="129" y="97"/>
                    <a:pt x="121" y="107"/>
                    <a:pt x="110" y="1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7" name="Freeform 10"/>
            <p:cNvSpPr>
              <a:spLocks/>
            </p:cNvSpPr>
            <p:nvPr/>
          </p:nvSpPr>
          <p:spPr bwMode="auto">
            <a:xfrm>
              <a:off x="6516688" y="-1363663"/>
              <a:ext cx="149225" cy="331788"/>
            </a:xfrm>
            <a:custGeom>
              <a:avLst/>
              <a:gdLst>
                <a:gd name="T0" fmla="*/ 8 w 29"/>
                <a:gd name="T1" fmla="*/ 0 h 64"/>
                <a:gd name="T2" fmla="*/ 11 w 29"/>
                <a:gd name="T3" fmla="*/ 7 h 64"/>
                <a:gd name="T4" fmla="*/ 22 w 29"/>
                <a:gd name="T5" fmla="*/ 41 h 64"/>
                <a:gd name="T6" fmla="*/ 29 w 29"/>
                <a:gd name="T7" fmla="*/ 64 h 64"/>
                <a:gd name="T8" fmla="*/ 2 w 29"/>
                <a:gd name="T9" fmla="*/ 35 h 64"/>
                <a:gd name="T10" fmla="*/ 4 w 29"/>
                <a:gd name="T11" fmla="*/ 33 h 64"/>
                <a:gd name="T12" fmla="*/ 10 w 29"/>
                <a:gd name="T13" fmla="*/ 35 h 64"/>
                <a:gd name="T14" fmla="*/ 0 w 29"/>
                <a:gd name="T15" fmla="*/ 17 h 64"/>
                <a:gd name="T16" fmla="*/ 1 w 29"/>
                <a:gd name="T17" fmla="*/ 15 h 64"/>
                <a:gd name="T18" fmla="*/ 7 w 29"/>
                <a:gd name="T19" fmla="*/ 19 h 64"/>
                <a:gd name="T20" fmla="*/ 7 w 29"/>
                <a:gd name="T21" fmla="*/ 0 h 64"/>
                <a:gd name="T22" fmla="*/ 8 w 29"/>
                <a:gd name="T23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9" h="64">
                  <a:moveTo>
                    <a:pt x="8" y="0"/>
                  </a:moveTo>
                  <a:cubicBezTo>
                    <a:pt x="9" y="2"/>
                    <a:pt x="10" y="5"/>
                    <a:pt x="11" y="7"/>
                  </a:cubicBezTo>
                  <a:cubicBezTo>
                    <a:pt x="16" y="15"/>
                    <a:pt x="20" y="31"/>
                    <a:pt x="22" y="41"/>
                  </a:cubicBezTo>
                  <a:cubicBezTo>
                    <a:pt x="23" y="48"/>
                    <a:pt x="26" y="54"/>
                    <a:pt x="29" y="64"/>
                  </a:cubicBezTo>
                  <a:cubicBezTo>
                    <a:pt x="19" y="53"/>
                    <a:pt x="11" y="44"/>
                    <a:pt x="2" y="35"/>
                  </a:cubicBezTo>
                  <a:cubicBezTo>
                    <a:pt x="3" y="35"/>
                    <a:pt x="4" y="34"/>
                    <a:pt x="4" y="33"/>
                  </a:cubicBezTo>
                  <a:cubicBezTo>
                    <a:pt x="6" y="34"/>
                    <a:pt x="9" y="34"/>
                    <a:pt x="10" y="35"/>
                  </a:cubicBezTo>
                  <a:cubicBezTo>
                    <a:pt x="7" y="29"/>
                    <a:pt x="3" y="23"/>
                    <a:pt x="0" y="17"/>
                  </a:cubicBezTo>
                  <a:cubicBezTo>
                    <a:pt x="0" y="16"/>
                    <a:pt x="1" y="16"/>
                    <a:pt x="1" y="15"/>
                  </a:cubicBezTo>
                  <a:cubicBezTo>
                    <a:pt x="3" y="17"/>
                    <a:pt x="5" y="18"/>
                    <a:pt x="7" y="19"/>
                  </a:cubicBezTo>
                  <a:cubicBezTo>
                    <a:pt x="7" y="13"/>
                    <a:pt x="7" y="7"/>
                    <a:pt x="7" y="0"/>
                  </a:cubicBezTo>
                  <a:cubicBezTo>
                    <a:pt x="7" y="0"/>
                    <a:pt x="8" y="0"/>
                    <a:pt x="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8" name="Freeform 11"/>
            <p:cNvSpPr>
              <a:spLocks/>
            </p:cNvSpPr>
            <p:nvPr/>
          </p:nvSpPr>
          <p:spPr bwMode="auto">
            <a:xfrm>
              <a:off x="8950325" y="-1363663"/>
              <a:ext cx="142875" cy="315913"/>
            </a:xfrm>
            <a:custGeom>
              <a:avLst/>
              <a:gdLst>
                <a:gd name="T0" fmla="*/ 17 w 28"/>
                <a:gd name="T1" fmla="*/ 35 h 61"/>
                <a:gd name="T2" fmla="*/ 25 w 28"/>
                <a:gd name="T3" fmla="*/ 33 h 61"/>
                <a:gd name="T4" fmla="*/ 0 w 28"/>
                <a:gd name="T5" fmla="*/ 61 h 61"/>
                <a:gd name="T6" fmla="*/ 6 w 28"/>
                <a:gd name="T7" fmla="*/ 38 h 61"/>
                <a:gd name="T8" fmla="*/ 16 w 28"/>
                <a:gd name="T9" fmla="*/ 7 h 61"/>
                <a:gd name="T10" fmla="*/ 21 w 28"/>
                <a:gd name="T11" fmla="*/ 0 h 61"/>
                <a:gd name="T12" fmla="*/ 21 w 28"/>
                <a:gd name="T13" fmla="*/ 19 h 61"/>
                <a:gd name="T14" fmla="*/ 26 w 28"/>
                <a:gd name="T15" fmla="*/ 16 h 61"/>
                <a:gd name="T16" fmla="*/ 28 w 28"/>
                <a:gd name="T17" fmla="*/ 17 h 61"/>
                <a:gd name="T18" fmla="*/ 17 w 28"/>
                <a:gd name="T19" fmla="*/ 35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8" h="61">
                  <a:moveTo>
                    <a:pt x="17" y="35"/>
                  </a:moveTo>
                  <a:cubicBezTo>
                    <a:pt x="18" y="35"/>
                    <a:pt x="21" y="34"/>
                    <a:pt x="25" y="33"/>
                  </a:cubicBezTo>
                  <a:cubicBezTo>
                    <a:pt x="19" y="46"/>
                    <a:pt x="9" y="53"/>
                    <a:pt x="0" y="61"/>
                  </a:cubicBezTo>
                  <a:cubicBezTo>
                    <a:pt x="2" y="53"/>
                    <a:pt x="7" y="45"/>
                    <a:pt x="6" y="38"/>
                  </a:cubicBezTo>
                  <a:cubicBezTo>
                    <a:pt x="4" y="25"/>
                    <a:pt x="6" y="15"/>
                    <a:pt x="16" y="7"/>
                  </a:cubicBezTo>
                  <a:cubicBezTo>
                    <a:pt x="18" y="5"/>
                    <a:pt x="18" y="2"/>
                    <a:pt x="21" y="0"/>
                  </a:cubicBezTo>
                  <a:cubicBezTo>
                    <a:pt x="21" y="6"/>
                    <a:pt x="21" y="12"/>
                    <a:pt x="21" y="19"/>
                  </a:cubicBezTo>
                  <a:cubicBezTo>
                    <a:pt x="22" y="18"/>
                    <a:pt x="24" y="17"/>
                    <a:pt x="26" y="16"/>
                  </a:cubicBezTo>
                  <a:cubicBezTo>
                    <a:pt x="26" y="17"/>
                    <a:pt x="27" y="17"/>
                    <a:pt x="28" y="17"/>
                  </a:cubicBezTo>
                  <a:cubicBezTo>
                    <a:pt x="24" y="23"/>
                    <a:pt x="21" y="29"/>
                    <a:pt x="17" y="3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9" name="Freeform 12"/>
            <p:cNvSpPr>
              <a:spLocks/>
            </p:cNvSpPr>
            <p:nvPr/>
          </p:nvSpPr>
          <p:spPr bwMode="auto">
            <a:xfrm>
              <a:off x="6461125" y="-466726"/>
              <a:ext cx="215900" cy="155575"/>
            </a:xfrm>
            <a:custGeom>
              <a:avLst/>
              <a:gdLst>
                <a:gd name="T0" fmla="*/ 0 w 42"/>
                <a:gd name="T1" fmla="*/ 21 h 30"/>
                <a:gd name="T2" fmla="*/ 19 w 42"/>
                <a:gd name="T3" fmla="*/ 16 h 30"/>
                <a:gd name="T4" fmla="*/ 19 w 42"/>
                <a:gd name="T5" fmla="*/ 14 h 30"/>
                <a:gd name="T6" fmla="*/ 8 w 42"/>
                <a:gd name="T7" fmla="*/ 12 h 30"/>
                <a:gd name="T8" fmla="*/ 30 w 42"/>
                <a:gd name="T9" fmla="*/ 0 h 30"/>
                <a:gd name="T10" fmla="*/ 29 w 42"/>
                <a:gd name="T11" fmla="*/ 13 h 30"/>
                <a:gd name="T12" fmla="*/ 30 w 42"/>
                <a:gd name="T13" fmla="*/ 13 h 30"/>
                <a:gd name="T14" fmla="*/ 33 w 42"/>
                <a:gd name="T15" fmla="*/ 4 h 30"/>
                <a:gd name="T16" fmla="*/ 39 w 42"/>
                <a:gd name="T17" fmla="*/ 20 h 30"/>
                <a:gd name="T18" fmla="*/ 24 w 42"/>
                <a:gd name="T19" fmla="*/ 30 h 30"/>
                <a:gd name="T20" fmla="*/ 0 w 42"/>
                <a:gd name="T21" fmla="*/ 21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2" h="30">
                  <a:moveTo>
                    <a:pt x="0" y="21"/>
                  </a:moveTo>
                  <a:cubicBezTo>
                    <a:pt x="7" y="19"/>
                    <a:pt x="13" y="18"/>
                    <a:pt x="19" y="16"/>
                  </a:cubicBezTo>
                  <a:cubicBezTo>
                    <a:pt x="19" y="15"/>
                    <a:pt x="19" y="15"/>
                    <a:pt x="19" y="14"/>
                  </a:cubicBezTo>
                  <a:cubicBezTo>
                    <a:pt x="16" y="13"/>
                    <a:pt x="12" y="13"/>
                    <a:pt x="8" y="12"/>
                  </a:cubicBezTo>
                  <a:cubicBezTo>
                    <a:pt x="16" y="7"/>
                    <a:pt x="22" y="4"/>
                    <a:pt x="30" y="0"/>
                  </a:cubicBezTo>
                  <a:cubicBezTo>
                    <a:pt x="29" y="4"/>
                    <a:pt x="29" y="9"/>
                    <a:pt x="29" y="13"/>
                  </a:cubicBezTo>
                  <a:cubicBezTo>
                    <a:pt x="29" y="13"/>
                    <a:pt x="29" y="13"/>
                    <a:pt x="30" y="13"/>
                  </a:cubicBezTo>
                  <a:cubicBezTo>
                    <a:pt x="31" y="10"/>
                    <a:pt x="32" y="7"/>
                    <a:pt x="33" y="4"/>
                  </a:cubicBezTo>
                  <a:cubicBezTo>
                    <a:pt x="38" y="8"/>
                    <a:pt x="42" y="13"/>
                    <a:pt x="39" y="20"/>
                  </a:cubicBezTo>
                  <a:cubicBezTo>
                    <a:pt x="36" y="27"/>
                    <a:pt x="31" y="30"/>
                    <a:pt x="24" y="30"/>
                  </a:cubicBezTo>
                  <a:cubicBezTo>
                    <a:pt x="14" y="30"/>
                    <a:pt x="7" y="26"/>
                    <a:pt x="0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0" name="Freeform 13"/>
            <p:cNvSpPr>
              <a:spLocks/>
            </p:cNvSpPr>
            <p:nvPr/>
          </p:nvSpPr>
          <p:spPr bwMode="auto">
            <a:xfrm>
              <a:off x="8934450" y="-466726"/>
              <a:ext cx="211138" cy="155575"/>
            </a:xfrm>
            <a:custGeom>
              <a:avLst/>
              <a:gdLst>
                <a:gd name="T0" fmla="*/ 9 w 41"/>
                <a:gd name="T1" fmla="*/ 3 h 30"/>
                <a:gd name="T2" fmla="*/ 11 w 41"/>
                <a:gd name="T3" fmla="*/ 11 h 30"/>
                <a:gd name="T4" fmla="*/ 12 w 41"/>
                <a:gd name="T5" fmla="*/ 10 h 30"/>
                <a:gd name="T6" fmla="*/ 12 w 41"/>
                <a:gd name="T7" fmla="*/ 0 h 30"/>
                <a:gd name="T8" fmla="*/ 34 w 41"/>
                <a:gd name="T9" fmla="*/ 11 h 30"/>
                <a:gd name="T10" fmla="*/ 23 w 41"/>
                <a:gd name="T11" fmla="*/ 14 h 30"/>
                <a:gd name="T12" fmla="*/ 22 w 41"/>
                <a:gd name="T13" fmla="*/ 16 h 30"/>
                <a:gd name="T14" fmla="*/ 41 w 41"/>
                <a:gd name="T15" fmla="*/ 21 h 30"/>
                <a:gd name="T16" fmla="*/ 18 w 41"/>
                <a:gd name="T17" fmla="*/ 30 h 30"/>
                <a:gd name="T18" fmla="*/ 3 w 41"/>
                <a:gd name="T19" fmla="*/ 20 h 30"/>
                <a:gd name="T20" fmla="*/ 9 w 41"/>
                <a:gd name="T21" fmla="*/ 3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1" h="30">
                  <a:moveTo>
                    <a:pt x="9" y="3"/>
                  </a:moveTo>
                  <a:cubicBezTo>
                    <a:pt x="10" y="6"/>
                    <a:pt x="10" y="8"/>
                    <a:pt x="11" y="11"/>
                  </a:cubicBezTo>
                  <a:cubicBezTo>
                    <a:pt x="12" y="11"/>
                    <a:pt x="12" y="10"/>
                    <a:pt x="12" y="10"/>
                  </a:cubicBezTo>
                  <a:cubicBezTo>
                    <a:pt x="12" y="7"/>
                    <a:pt x="12" y="4"/>
                    <a:pt x="12" y="0"/>
                  </a:cubicBezTo>
                  <a:cubicBezTo>
                    <a:pt x="19" y="4"/>
                    <a:pt x="26" y="7"/>
                    <a:pt x="34" y="11"/>
                  </a:cubicBezTo>
                  <a:cubicBezTo>
                    <a:pt x="30" y="12"/>
                    <a:pt x="26" y="13"/>
                    <a:pt x="23" y="14"/>
                  </a:cubicBezTo>
                  <a:cubicBezTo>
                    <a:pt x="23" y="15"/>
                    <a:pt x="23" y="15"/>
                    <a:pt x="22" y="16"/>
                  </a:cubicBezTo>
                  <a:cubicBezTo>
                    <a:pt x="28" y="17"/>
                    <a:pt x="35" y="19"/>
                    <a:pt x="41" y="21"/>
                  </a:cubicBezTo>
                  <a:cubicBezTo>
                    <a:pt x="35" y="27"/>
                    <a:pt x="27" y="30"/>
                    <a:pt x="18" y="30"/>
                  </a:cubicBezTo>
                  <a:cubicBezTo>
                    <a:pt x="11" y="30"/>
                    <a:pt x="6" y="27"/>
                    <a:pt x="3" y="20"/>
                  </a:cubicBezTo>
                  <a:cubicBezTo>
                    <a:pt x="0" y="13"/>
                    <a:pt x="4" y="8"/>
                    <a:pt x="9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1" name="Freeform 14"/>
            <p:cNvSpPr>
              <a:spLocks/>
            </p:cNvSpPr>
            <p:nvPr/>
          </p:nvSpPr>
          <p:spPr bwMode="auto">
            <a:xfrm>
              <a:off x="5895975" y="-798513"/>
              <a:ext cx="231775" cy="192088"/>
            </a:xfrm>
            <a:custGeom>
              <a:avLst/>
              <a:gdLst>
                <a:gd name="T0" fmla="*/ 8 w 45"/>
                <a:gd name="T1" fmla="*/ 22 h 37"/>
                <a:gd name="T2" fmla="*/ 14 w 45"/>
                <a:gd name="T3" fmla="*/ 20 h 37"/>
                <a:gd name="T4" fmla="*/ 0 w 45"/>
                <a:gd name="T5" fmla="*/ 0 h 37"/>
                <a:gd name="T6" fmla="*/ 2 w 45"/>
                <a:gd name="T7" fmla="*/ 2 h 37"/>
                <a:gd name="T8" fmla="*/ 45 w 45"/>
                <a:gd name="T9" fmla="*/ 31 h 37"/>
                <a:gd name="T10" fmla="*/ 8 w 45"/>
                <a:gd name="T11" fmla="*/ 22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5" h="37">
                  <a:moveTo>
                    <a:pt x="8" y="22"/>
                  </a:moveTo>
                  <a:cubicBezTo>
                    <a:pt x="10" y="21"/>
                    <a:pt x="12" y="21"/>
                    <a:pt x="14" y="20"/>
                  </a:cubicBezTo>
                  <a:cubicBezTo>
                    <a:pt x="6" y="16"/>
                    <a:pt x="0" y="11"/>
                    <a:pt x="0" y="0"/>
                  </a:cubicBezTo>
                  <a:cubicBezTo>
                    <a:pt x="1" y="1"/>
                    <a:pt x="2" y="2"/>
                    <a:pt x="2" y="2"/>
                  </a:cubicBezTo>
                  <a:cubicBezTo>
                    <a:pt x="22" y="4"/>
                    <a:pt x="28" y="25"/>
                    <a:pt x="45" y="31"/>
                  </a:cubicBezTo>
                  <a:cubicBezTo>
                    <a:pt x="29" y="37"/>
                    <a:pt x="16" y="33"/>
                    <a:pt x="8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2" name="Freeform 15"/>
            <p:cNvSpPr>
              <a:spLocks/>
            </p:cNvSpPr>
            <p:nvPr/>
          </p:nvSpPr>
          <p:spPr bwMode="auto">
            <a:xfrm>
              <a:off x="9493250" y="-788988"/>
              <a:ext cx="220663" cy="182563"/>
            </a:xfrm>
            <a:custGeom>
              <a:avLst/>
              <a:gdLst>
                <a:gd name="T0" fmla="*/ 34 w 43"/>
                <a:gd name="T1" fmla="*/ 19 h 35"/>
                <a:gd name="T2" fmla="*/ 0 w 43"/>
                <a:gd name="T3" fmla="*/ 30 h 35"/>
                <a:gd name="T4" fmla="*/ 20 w 43"/>
                <a:gd name="T5" fmla="*/ 10 h 35"/>
                <a:gd name="T6" fmla="*/ 29 w 43"/>
                <a:gd name="T7" fmla="*/ 5 h 35"/>
                <a:gd name="T8" fmla="*/ 43 w 43"/>
                <a:gd name="T9" fmla="*/ 0 h 35"/>
                <a:gd name="T10" fmla="*/ 29 w 43"/>
                <a:gd name="T11" fmla="*/ 18 h 35"/>
                <a:gd name="T12" fmla="*/ 34 w 43"/>
                <a:gd name="T13" fmla="*/ 19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3" h="35">
                  <a:moveTo>
                    <a:pt x="34" y="19"/>
                  </a:moveTo>
                  <a:cubicBezTo>
                    <a:pt x="26" y="31"/>
                    <a:pt x="14" y="35"/>
                    <a:pt x="0" y="30"/>
                  </a:cubicBezTo>
                  <a:cubicBezTo>
                    <a:pt x="6" y="24"/>
                    <a:pt x="13" y="17"/>
                    <a:pt x="20" y="10"/>
                  </a:cubicBezTo>
                  <a:cubicBezTo>
                    <a:pt x="22" y="8"/>
                    <a:pt x="26" y="6"/>
                    <a:pt x="29" y="5"/>
                  </a:cubicBezTo>
                  <a:cubicBezTo>
                    <a:pt x="33" y="3"/>
                    <a:pt x="38" y="2"/>
                    <a:pt x="43" y="0"/>
                  </a:cubicBezTo>
                  <a:cubicBezTo>
                    <a:pt x="42" y="9"/>
                    <a:pt x="37" y="14"/>
                    <a:pt x="29" y="18"/>
                  </a:cubicBezTo>
                  <a:cubicBezTo>
                    <a:pt x="31" y="19"/>
                    <a:pt x="32" y="19"/>
                    <a:pt x="34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3" name="Freeform 16"/>
            <p:cNvSpPr>
              <a:spLocks/>
            </p:cNvSpPr>
            <p:nvPr/>
          </p:nvSpPr>
          <p:spPr bwMode="auto">
            <a:xfrm>
              <a:off x="6178550" y="-1374776"/>
              <a:ext cx="158750" cy="207963"/>
            </a:xfrm>
            <a:custGeom>
              <a:avLst/>
              <a:gdLst>
                <a:gd name="T0" fmla="*/ 31 w 31"/>
                <a:gd name="T1" fmla="*/ 13 h 40"/>
                <a:gd name="T2" fmla="*/ 14 w 31"/>
                <a:gd name="T3" fmla="*/ 40 h 40"/>
                <a:gd name="T4" fmla="*/ 5 w 31"/>
                <a:gd name="T5" fmla="*/ 28 h 40"/>
                <a:gd name="T6" fmla="*/ 8 w 31"/>
                <a:gd name="T7" fmla="*/ 19 h 40"/>
                <a:gd name="T8" fmla="*/ 8 w 31"/>
                <a:gd name="T9" fmla="*/ 16 h 40"/>
                <a:gd name="T10" fmla="*/ 20 w 31"/>
                <a:gd name="T11" fmla="*/ 0 h 40"/>
                <a:gd name="T12" fmla="*/ 31 w 31"/>
                <a:gd name="T13" fmla="*/ 1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" h="40">
                  <a:moveTo>
                    <a:pt x="31" y="13"/>
                  </a:moveTo>
                  <a:cubicBezTo>
                    <a:pt x="25" y="22"/>
                    <a:pt x="20" y="31"/>
                    <a:pt x="14" y="40"/>
                  </a:cubicBezTo>
                  <a:cubicBezTo>
                    <a:pt x="11" y="37"/>
                    <a:pt x="7" y="33"/>
                    <a:pt x="5" y="28"/>
                  </a:cubicBezTo>
                  <a:cubicBezTo>
                    <a:pt x="4" y="25"/>
                    <a:pt x="0" y="20"/>
                    <a:pt x="8" y="19"/>
                  </a:cubicBezTo>
                  <a:cubicBezTo>
                    <a:pt x="8" y="19"/>
                    <a:pt x="8" y="17"/>
                    <a:pt x="8" y="16"/>
                  </a:cubicBezTo>
                  <a:cubicBezTo>
                    <a:pt x="10" y="8"/>
                    <a:pt x="11" y="6"/>
                    <a:pt x="20" y="0"/>
                  </a:cubicBezTo>
                  <a:cubicBezTo>
                    <a:pt x="22" y="4"/>
                    <a:pt x="20" y="12"/>
                    <a:pt x="31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4" name="Freeform 17"/>
            <p:cNvSpPr>
              <a:spLocks/>
            </p:cNvSpPr>
            <p:nvPr/>
          </p:nvSpPr>
          <p:spPr bwMode="auto">
            <a:xfrm>
              <a:off x="9272588" y="-1374776"/>
              <a:ext cx="144463" cy="212725"/>
            </a:xfrm>
            <a:custGeom>
              <a:avLst/>
              <a:gdLst>
                <a:gd name="T0" fmla="*/ 15 w 28"/>
                <a:gd name="T1" fmla="*/ 41 h 41"/>
                <a:gd name="T2" fmla="*/ 9 w 28"/>
                <a:gd name="T3" fmla="*/ 27 h 41"/>
                <a:gd name="T4" fmla="*/ 2 w 28"/>
                <a:gd name="T5" fmla="*/ 11 h 41"/>
                <a:gd name="T6" fmla="*/ 12 w 28"/>
                <a:gd name="T7" fmla="*/ 0 h 41"/>
                <a:gd name="T8" fmla="*/ 22 w 28"/>
                <a:gd name="T9" fmla="*/ 18 h 41"/>
                <a:gd name="T10" fmla="*/ 27 w 28"/>
                <a:gd name="T11" fmla="*/ 21 h 41"/>
                <a:gd name="T12" fmla="*/ 15 w 28"/>
                <a:gd name="T13" fmla="*/ 4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" h="41">
                  <a:moveTo>
                    <a:pt x="15" y="41"/>
                  </a:moveTo>
                  <a:cubicBezTo>
                    <a:pt x="16" y="35"/>
                    <a:pt x="12" y="31"/>
                    <a:pt x="9" y="27"/>
                  </a:cubicBezTo>
                  <a:cubicBezTo>
                    <a:pt x="4" y="22"/>
                    <a:pt x="0" y="18"/>
                    <a:pt x="2" y="11"/>
                  </a:cubicBezTo>
                  <a:cubicBezTo>
                    <a:pt x="10" y="12"/>
                    <a:pt x="9" y="5"/>
                    <a:pt x="12" y="0"/>
                  </a:cubicBezTo>
                  <a:cubicBezTo>
                    <a:pt x="19" y="5"/>
                    <a:pt x="23" y="11"/>
                    <a:pt x="22" y="18"/>
                  </a:cubicBezTo>
                  <a:cubicBezTo>
                    <a:pt x="24" y="19"/>
                    <a:pt x="27" y="20"/>
                    <a:pt x="27" y="21"/>
                  </a:cubicBezTo>
                  <a:cubicBezTo>
                    <a:pt x="28" y="30"/>
                    <a:pt x="20" y="35"/>
                    <a:pt x="15" y="4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5" name="Freeform 18"/>
            <p:cNvSpPr>
              <a:spLocks/>
            </p:cNvSpPr>
            <p:nvPr/>
          </p:nvSpPr>
          <p:spPr bwMode="auto">
            <a:xfrm>
              <a:off x="5695950" y="-793751"/>
              <a:ext cx="200025" cy="258763"/>
            </a:xfrm>
            <a:custGeom>
              <a:avLst/>
              <a:gdLst>
                <a:gd name="T0" fmla="*/ 20 w 39"/>
                <a:gd name="T1" fmla="*/ 0 h 50"/>
                <a:gd name="T2" fmla="*/ 29 w 39"/>
                <a:gd name="T3" fmla="*/ 7 h 50"/>
                <a:gd name="T4" fmla="*/ 37 w 39"/>
                <a:gd name="T5" fmla="*/ 28 h 50"/>
                <a:gd name="T6" fmla="*/ 20 w 39"/>
                <a:gd name="T7" fmla="*/ 48 h 50"/>
                <a:gd name="T8" fmla="*/ 7 w 39"/>
                <a:gd name="T9" fmla="*/ 50 h 50"/>
                <a:gd name="T10" fmla="*/ 19 w 39"/>
                <a:gd name="T11" fmla="*/ 44 h 50"/>
                <a:gd name="T12" fmla="*/ 29 w 39"/>
                <a:gd name="T13" fmla="*/ 12 h 50"/>
                <a:gd name="T14" fmla="*/ 15 w 39"/>
                <a:gd name="T15" fmla="*/ 6 h 50"/>
                <a:gd name="T16" fmla="*/ 7 w 39"/>
                <a:gd name="T17" fmla="*/ 20 h 50"/>
                <a:gd name="T18" fmla="*/ 18 w 39"/>
                <a:gd name="T19" fmla="*/ 24 h 50"/>
                <a:gd name="T20" fmla="*/ 25 w 39"/>
                <a:gd name="T21" fmla="*/ 22 h 50"/>
                <a:gd name="T22" fmla="*/ 11 w 39"/>
                <a:gd name="T23" fmla="*/ 28 h 50"/>
                <a:gd name="T24" fmla="*/ 1 w 39"/>
                <a:gd name="T25" fmla="*/ 15 h 50"/>
                <a:gd name="T26" fmla="*/ 12 w 39"/>
                <a:gd name="T27" fmla="*/ 3 h 50"/>
                <a:gd name="T28" fmla="*/ 20 w 39"/>
                <a:gd name="T29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9" h="50">
                  <a:moveTo>
                    <a:pt x="20" y="0"/>
                  </a:moveTo>
                  <a:cubicBezTo>
                    <a:pt x="23" y="2"/>
                    <a:pt x="26" y="5"/>
                    <a:pt x="29" y="7"/>
                  </a:cubicBezTo>
                  <a:cubicBezTo>
                    <a:pt x="36" y="13"/>
                    <a:pt x="39" y="20"/>
                    <a:pt x="37" y="28"/>
                  </a:cubicBezTo>
                  <a:cubicBezTo>
                    <a:pt x="36" y="38"/>
                    <a:pt x="29" y="45"/>
                    <a:pt x="20" y="48"/>
                  </a:cubicBezTo>
                  <a:cubicBezTo>
                    <a:pt x="16" y="50"/>
                    <a:pt x="11" y="50"/>
                    <a:pt x="7" y="50"/>
                  </a:cubicBezTo>
                  <a:cubicBezTo>
                    <a:pt x="11" y="48"/>
                    <a:pt x="15" y="46"/>
                    <a:pt x="19" y="44"/>
                  </a:cubicBezTo>
                  <a:cubicBezTo>
                    <a:pt x="31" y="37"/>
                    <a:pt x="35" y="22"/>
                    <a:pt x="29" y="12"/>
                  </a:cubicBezTo>
                  <a:cubicBezTo>
                    <a:pt x="25" y="6"/>
                    <a:pt x="21" y="4"/>
                    <a:pt x="15" y="6"/>
                  </a:cubicBezTo>
                  <a:cubicBezTo>
                    <a:pt x="9" y="8"/>
                    <a:pt x="5" y="14"/>
                    <a:pt x="7" y="20"/>
                  </a:cubicBezTo>
                  <a:cubicBezTo>
                    <a:pt x="8" y="26"/>
                    <a:pt x="13" y="28"/>
                    <a:pt x="18" y="24"/>
                  </a:cubicBezTo>
                  <a:cubicBezTo>
                    <a:pt x="20" y="23"/>
                    <a:pt x="22" y="22"/>
                    <a:pt x="25" y="22"/>
                  </a:cubicBezTo>
                  <a:cubicBezTo>
                    <a:pt x="22" y="29"/>
                    <a:pt x="17" y="29"/>
                    <a:pt x="11" y="28"/>
                  </a:cubicBezTo>
                  <a:cubicBezTo>
                    <a:pt x="4" y="26"/>
                    <a:pt x="0" y="22"/>
                    <a:pt x="1" y="15"/>
                  </a:cubicBezTo>
                  <a:cubicBezTo>
                    <a:pt x="1" y="8"/>
                    <a:pt x="5" y="4"/>
                    <a:pt x="12" y="3"/>
                  </a:cubicBezTo>
                  <a:cubicBezTo>
                    <a:pt x="15" y="3"/>
                    <a:pt x="17" y="1"/>
                    <a:pt x="2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6" name="Freeform 19"/>
            <p:cNvSpPr>
              <a:spLocks/>
            </p:cNvSpPr>
            <p:nvPr/>
          </p:nvSpPr>
          <p:spPr bwMode="auto">
            <a:xfrm>
              <a:off x="9704388" y="-788988"/>
              <a:ext cx="204788" cy="260350"/>
            </a:xfrm>
            <a:custGeom>
              <a:avLst/>
              <a:gdLst>
                <a:gd name="T0" fmla="*/ 20 w 40"/>
                <a:gd name="T1" fmla="*/ 0 h 50"/>
                <a:gd name="T2" fmla="*/ 29 w 40"/>
                <a:gd name="T3" fmla="*/ 2 h 50"/>
                <a:gd name="T4" fmla="*/ 40 w 40"/>
                <a:gd name="T5" fmla="*/ 14 h 50"/>
                <a:gd name="T6" fmla="*/ 31 w 40"/>
                <a:gd name="T7" fmla="*/ 26 h 50"/>
                <a:gd name="T8" fmla="*/ 16 w 40"/>
                <a:gd name="T9" fmla="*/ 20 h 50"/>
                <a:gd name="T10" fmla="*/ 22 w 40"/>
                <a:gd name="T11" fmla="*/ 23 h 50"/>
                <a:gd name="T12" fmla="*/ 30 w 40"/>
                <a:gd name="T13" fmla="*/ 24 h 50"/>
                <a:gd name="T14" fmla="*/ 34 w 40"/>
                <a:gd name="T15" fmla="*/ 18 h 50"/>
                <a:gd name="T16" fmla="*/ 26 w 40"/>
                <a:gd name="T17" fmla="*/ 5 h 50"/>
                <a:gd name="T18" fmla="*/ 12 w 40"/>
                <a:gd name="T19" fmla="*/ 10 h 50"/>
                <a:gd name="T20" fmla="*/ 27 w 40"/>
                <a:gd name="T21" fmla="*/ 46 h 50"/>
                <a:gd name="T22" fmla="*/ 34 w 40"/>
                <a:gd name="T23" fmla="*/ 49 h 50"/>
                <a:gd name="T24" fmla="*/ 7 w 40"/>
                <a:gd name="T25" fmla="*/ 37 h 50"/>
                <a:gd name="T26" fmla="*/ 6 w 40"/>
                <a:gd name="T27" fmla="*/ 14 h 50"/>
                <a:gd name="T28" fmla="*/ 20 w 40"/>
                <a:gd name="T29" fmla="*/ 1 h 50"/>
                <a:gd name="T30" fmla="*/ 20 w 40"/>
                <a:gd name="T3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0" h="50">
                  <a:moveTo>
                    <a:pt x="20" y="0"/>
                  </a:moveTo>
                  <a:cubicBezTo>
                    <a:pt x="23" y="1"/>
                    <a:pt x="26" y="2"/>
                    <a:pt x="29" y="2"/>
                  </a:cubicBezTo>
                  <a:cubicBezTo>
                    <a:pt x="35" y="4"/>
                    <a:pt x="40" y="7"/>
                    <a:pt x="40" y="14"/>
                  </a:cubicBezTo>
                  <a:cubicBezTo>
                    <a:pt x="40" y="21"/>
                    <a:pt x="37" y="25"/>
                    <a:pt x="31" y="26"/>
                  </a:cubicBezTo>
                  <a:cubicBezTo>
                    <a:pt x="23" y="29"/>
                    <a:pt x="19" y="27"/>
                    <a:pt x="16" y="20"/>
                  </a:cubicBezTo>
                  <a:cubicBezTo>
                    <a:pt x="18" y="21"/>
                    <a:pt x="20" y="22"/>
                    <a:pt x="22" y="23"/>
                  </a:cubicBezTo>
                  <a:cubicBezTo>
                    <a:pt x="25" y="24"/>
                    <a:pt x="28" y="25"/>
                    <a:pt x="30" y="24"/>
                  </a:cubicBezTo>
                  <a:cubicBezTo>
                    <a:pt x="32" y="23"/>
                    <a:pt x="33" y="20"/>
                    <a:pt x="34" y="18"/>
                  </a:cubicBezTo>
                  <a:cubicBezTo>
                    <a:pt x="35" y="11"/>
                    <a:pt x="32" y="7"/>
                    <a:pt x="26" y="5"/>
                  </a:cubicBezTo>
                  <a:cubicBezTo>
                    <a:pt x="19" y="2"/>
                    <a:pt x="15" y="6"/>
                    <a:pt x="12" y="10"/>
                  </a:cubicBezTo>
                  <a:cubicBezTo>
                    <a:pt x="4" y="23"/>
                    <a:pt x="12" y="40"/>
                    <a:pt x="27" y="46"/>
                  </a:cubicBezTo>
                  <a:cubicBezTo>
                    <a:pt x="29" y="47"/>
                    <a:pt x="32" y="47"/>
                    <a:pt x="34" y="49"/>
                  </a:cubicBezTo>
                  <a:cubicBezTo>
                    <a:pt x="23" y="50"/>
                    <a:pt x="14" y="46"/>
                    <a:pt x="7" y="37"/>
                  </a:cubicBezTo>
                  <a:cubicBezTo>
                    <a:pt x="2" y="30"/>
                    <a:pt x="0" y="21"/>
                    <a:pt x="6" y="14"/>
                  </a:cubicBezTo>
                  <a:cubicBezTo>
                    <a:pt x="9" y="8"/>
                    <a:pt x="15" y="5"/>
                    <a:pt x="20" y="1"/>
                  </a:cubicBezTo>
                  <a:lnTo>
                    <a:pt x="2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7" name="Freeform 20"/>
            <p:cNvSpPr>
              <a:spLocks/>
            </p:cNvSpPr>
            <p:nvPr/>
          </p:nvSpPr>
          <p:spPr bwMode="auto">
            <a:xfrm>
              <a:off x="8796338" y="-1411288"/>
              <a:ext cx="215900" cy="114300"/>
            </a:xfrm>
            <a:custGeom>
              <a:avLst/>
              <a:gdLst>
                <a:gd name="T0" fmla="*/ 0 w 42"/>
                <a:gd name="T1" fmla="*/ 4 h 22"/>
                <a:gd name="T2" fmla="*/ 30 w 42"/>
                <a:gd name="T3" fmla="*/ 9 h 22"/>
                <a:gd name="T4" fmla="*/ 25 w 42"/>
                <a:gd name="T5" fmla="*/ 1 h 22"/>
                <a:gd name="T6" fmla="*/ 41 w 42"/>
                <a:gd name="T7" fmla="*/ 9 h 22"/>
                <a:gd name="T8" fmla="*/ 33 w 42"/>
                <a:gd name="T9" fmla="*/ 22 h 22"/>
                <a:gd name="T10" fmla="*/ 0 w 42"/>
                <a:gd name="T11" fmla="*/ 4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2" h="22">
                  <a:moveTo>
                    <a:pt x="0" y="4"/>
                  </a:moveTo>
                  <a:cubicBezTo>
                    <a:pt x="10" y="0"/>
                    <a:pt x="20" y="4"/>
                    <a:pt x="30" y="9"/>
                  </a:cubicBezTo>
                  <a:cubicBezTo>
                    <a:pt x="29" y="7"/>
                    <a:pt x="27" y="4"/>
                    <a:pt x="25" y="1"/>
                  </a:cubicBezTo>
                  <a:cubicBezTo>
                    <a:pt x="32" y="2"/>
                    <a:pt x="40" y="3"/>
                    <a:pt x="41" y="9"/>
                  </a:cubicBezTo>
                  <a:cubicBezTo>
                    <a:pt x="42" y="13"/>
                    <a:pt x="36" y="18"/>
                    <a:pt x="33" y="22"/>
                  </a:cubicBezTo>
                  <a:cubicBezTo>
                    <a:pt x="21" y="15"/>
                    <a:pt x="10" y="10"/>
                    <a:pt x="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8" name="Freeform 21"/>
            <p:cNvSpPr>
              <a:spLocks/>
            </p:cNvSpPr>
            <p:nvPr/>
          </p:nvSpPr>
          <p:spPr bwMode="auto">
            <a:xfrm>
              <a:off x="6599238" y="-1411288"/>
              <a:ext cx="215900" cy="109538"/>
            </a:xfrm>
            <a:custGeom>
              <a:avLst/>
              <a:gdLst>
                <a:gd name="T0" fmla="*/ 42 w 42"/>
                <a:gd name="T1" fmla="*/ 5 h 21"/>
                <a:gd name="T2" fmla="*/ 9 w 42"/>
                <a:gd name="T3" fmla="*/ 21 h 21"/>
                <a:gd name="T4" fmla="*/ 0 w 42"/>
                <a:gd name="T5" fmla="*/ 10 h 21"/>
                <a:gd name="T6" fmla="*/ 16 w 42"/>
                <a:gd name="T7" fmla="*/ 1 h 21"/>
                <a:gd name="T8" fmla="*/ 11 w 42"/>
                <a:gd name="T9" fmla="*/ 11 h 21"/>
                <a:gd name="T10" fmla="*/ 42 w 42"/>
                <a:gd name="T11" fmla="*/ 5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2" h="21">
                  <a:moveTo>
                    <a:pt x="42" y="5"/>
                  </a:moveTo>
                  <a:cubicBezTo>
                    <a:pt x="32" y="10"/>
                    <a:pt x="21" y="15"/>
                    <a:pt x="9" y="21"/>
                  </a:cubicBezTo>
                  <a:cubicBezTo>
                    <a:pt x="7" y="19"/>
                    <a:pt x="0" y="14"/>
                    <a:pt x="0" y="10"/>
                  </a:cubicBezTo>
                  <a:cubicBezTo>
                    <a:pt x="1" y="3"/>
                    <a:pt x="9" y="3"/>
                    <a:pt x="16" y="1"/>
                  </a:cubicBezTo>
                  <a:cubicBezTo>
                    <a:pt x="14" y="4"/>
                    <a:pt x="13" y="7"/>
                    <a:pt x="11" y="11"/>
                  </a:cubicBezTo>
                  <a:cubicBezTo>
                    <a:pt x="22" y="4"/>
                    <a:pt x="32" y="0"/>
                    <a:pt x="42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9" name="Freeform 22"/>
            <p:cNvSpPr>
              <a:spLocks/>
            </p:cNvSpPr>
            <p:nvPr/>
          </p:nvSpPr>
          <p:spPr bwMode="auto">
            <a:xfrm>
              <a:off x="9237663" y="-638176"/>
              <a:ext cx="174625" cy="290513"/>
            </a:xfrm>
            <a:custGeom>
              <a:avLst/>
              <a:gdLst>
                <a:gd name="T0" fmla="*/ 10 w 34"/>
                <a:gd name="T1" fmla="*/ 56 h 56"/>
                <a:gd name="T2" fmla="*/ 15 w 34"/>
                <a:gd name="T3" fmla="*/ 44 h 56"/>
                <a:gd name="T4" fmla="*/ 21 w 34"/>
                <a:gd name="T5" fmla="*/ 42 h 56"/>
                <a:gd name="T6" fmla="*/ 24 w 34"/>
                <a:gd name="T7" fmla="*/ 24 h 56"/>
                <a:gd name="T8" fmla="*/ 22 w 34"/>
                <a:gd name="T9" fmla="*/ 22 h 56"/>
                <a:gd name="T10" fmla="*/ 5 w 34"/>
                <a:gd name="T11" fmla="*/ 4 h 56"/>
                <a:gd name="T12" fmla="*/ 0 w 34"/>
                <a:gd name="T13" fmla="*/ 1 h 56"/>
                <a:gd name="T14" fmla="*/ 31 w 34"/>
                <a:gd name="T15" fmla="*/ 26 h 56"/>
                <a:gd name="T16" fmla="*/ 10 w 34"/>
                <a:gd name="T17" fmla="*/ 5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" h="56">
                  <a:moveTo>
                    <a:pt x="10" y="56"/>
                  </a:moveTo>
                  <a:cubicBezTo>
                    <a:pt x="11" y="53"/>
                    <a:pt x="13" y="49"/>
                    <a:pt x="15" y="44"/>
                  </a:cubicBezTo>
                  <a:cubicBezTo>
                    <a:pt x="15" y="43"/>
                    <a:pt x="18" y="43"/>
                    <a:pt x="21" y="42"/>
                  </a:cubicBezTo>
                  <a:cubicBezTo>
                    <a:pt x="28" y="38"/>
                    <a:pt x="30" y="30"/>
                    <a:pt x="24" y="24"/>
                  </a:cubicBezTo>
                  <a:cubicBezTo>
                    <a:pt x="23" y="23"/>
                    <a:pt x="22" y="23"/>
                    <a:pt x="22" y="22"/>
                  </a:cubicBezTo>
                  <a:cubicBezTo>
                    <a:pt x="22" y="11"/>
                    <a:pt x="12" y="8"/>
                    <a:pt x="5" y="4"/>
                  </a:cubicBezTo>
                  <a:cubicBezTo>
                    <a:pt x="4" y="3"/>
                    <a:pt x="2" y="2"/>
                    <a:pt x="0" y="1"/>
                  </a:cubicBezTo>
                  <a:cubicBezTo>
                    <a:pt x="13" y="0"/>
                    <a:pt x="29" y="13"/>
                    <a:pt x="31" y="26"/>
                  </a:cubicBezTo>
                  <a:cubicBezTo>
                    <a:pt x="34" y="40"/>
                    <a:pt x="25" y="52"/>
                    <a:pt x="10" y="5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0" name="Freeform 23"/>
            <p:cNvSpPr>
              <a:spLocks/>
            </p:cNvSpPr>
            <p:nvPr/>
          </p:nvSpPr>
          <p:spPr bwMode="auto">
            <a:xfrm>
              <a:off x="6953250" y="-768351"/>
              <a:ext cx="236538" cy="114300"/>
            </a:xfrm>
            <a:custGeom>
              <a:avLst/>
              <a:gdLst>
                <a:gd name="T0" fmla="*/ 46 w 46"/>
                <a:gd name="T1" fmla="*/ 0 h 22"/>
                <a:gd name="T2" fmla="*/ 22 w 46"/>
                <a:gd name="T3" fmla="*/ 19 h 22"/>
                <a:gd name="T4" fmla="*/ 22 w 46"/>
                <a:gd name="T5" fmla="*/ 11 h 22"/>
                <a:gd name="T6" fmla="*/ 14 w 46"/>
                <a:gd name="T7" fmla="*/ 12 h 22"/>
                <a:gd name="T8" fmla="*/ 8 w 46"/>
                <a:gd name="T9" fmla="*/ 11 h 22"/>
                <a:gd name="T10" fmla="*/ 0 w 46"/>
                <a:gd name="T11" fmla="*/ 0 h 22"/>
                <a:gd name="T12" fmla="*/ 46 w 46"/>
                <a:gd name="T13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" h="22">
                  <a:moveTo>
                    <a:pt x="46" y="0"/>
                  </a:moveTo>
                  <a:cubicBezTo>
                    <a:pt x="36" y="4"/>
                    <a:pt x="36" y="22"/>
                    <a:pt x="22" y="19"/>
                  </a:cubicBezTo>
                  <a:cubicBezTo>
                    <a:pt x="22" y="16"/>
                    <a:pt x="22" y="13"/>
                    <a:pt x="22" y="11"/>
                  </a:cubicBezTo>
                  <a:cubicBezTo>
                    <a:pt x="20" y="11"/>
                    <a:pt x="17" y="12"/>
                    <a:pt x="14" y="12"/>
                  </a:cubicBezTo>
                  <a:cubicBezTo>
                    <a:pt x="12" y="13"/>
                    <a:pt x="9" y="13"/>
                    <a:pt x="8" y="11"/>
                  </a:cubicBezTo>
                  <a:cubicBezTo>
                    <a:pt x="4" y="8"/>
                    <a:pt x="2" y="4"/>
                    <a:pt x="0" y="0"/>
                  </a:cubicBezTo>
                  <a:cubicBezTo>
                    <a:pt x="15" y="11"/>
                    <a:pt x="30" y="3"/>
                    <a:pt x="4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1" name="Freeform 24"/>
            <p:cNvSpPr>
              <a:spLocks/>
            </p:cNvSpPr>
            <p:nvPr/>
          </p:nvSpPr>
          <p:spPr bwMode="auto">
            <a:xfrm>
              <a:off x="8416925" y="-773113"/>
              <a:ext cx="239713" cy="119063"/>
            </a:xfrm>
            <a:custGeom>
              <a:avLst/>
              <a:gdLst>
                <a:gd name="T0" fmla="*/ 25 w 47"/>
                <a:gd name="T1" fmla="*/ 20 h 23"/>
                <a:gd name="T2" fmla="*/ 0 w 47"/>
                <a:gd name="T3" fmla="*/ 1 h 23"/>
                <a:gd name="T4" fmla="*/ 46 w 47"/>
                <a:gd name="T5" fmla="*/ 0 h 23"/>
                <a:gd name="T6" fmla="*/ 47 w 47"/>
                <a:gd name="T7" fmla="*/ 2 h 23"/>
                <a:gd name="T8" fmla="*/ 37 w 47"/>
                <a:gd name="T9" fmla="*/ 14 h 23"/>
                <a:gd name="T10" fmla="*/ 32 w 47"/>
                <a:gd name="T11" fmla="*/ 13 h 23"/>
                <a:gd name="T12" fmla="*/ 24 w 47"/>
                <a:gd name="T13" fmla="*/ 12 h 23"/>
                <a:gd name="T14" fmla="*/ 25 w 47"/>
                <a:gd name="T15" fmla="*/ 2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7" h="23">
                  <a:moveTo>
                    <a:pt x="25" y="20"/>
                  </a:moveTo>
                  <a:cubicBezTo>
                    <a:pt x="10" y="23"/>
                    <a:pt x="10" y="5"/>
                    <a:pt x="0" y="1"/>
                  </a:cubicBezTo>
                  <a:cubicBezTo>
                    <a:pt x="16" y="4"/>
                    <a:pt x="31" y="12"/>
                    <a:pt x="46" y="0"/>
                  </a:cubicBezTo>
                  <a:cubicBezTo>
                    <a:pt x="46" y="1"/>
                    <a:pt x="47" y="2"/>
                    <a:pt x="47" y="2"/>
                  </a:cubicBezTo>
                  <a:cubicBezTo>
                    <a:pt x="44" y="6"/>
                    <a:pt x="41" y="10"/>
                    <a:pt x="37" y="14"/>
                  </a:cubicBezTo>
                  <a:cubicBezTo>
                    <a:pt x="37" y="14"/>
                    <a:pt x="34" y="14"/>
                    <a:pt x="32" y="13"/>
                  </a:cubicBezTo>
                  <a:cubicBezTo>
                    <a:pt x="29" y="13"/>
                    <a:pt x="27" y="13"/>
                    <a:pt x="24" y="12"/>
                  </a:cubicBezTo>
                  <a:cubicBezTo>
                    <a:pt x="24" y="15"/>
                    <a:pt x="25" y="17"/>
                    <a:pt x="25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2" name="Freeform 25"/>
            <p:cNvSpPr>
              <a:spLocks/>
            </p:cNvSpPr>
            <p:nvPr/>
          </p:nvSpPr>
          <p:spPr bwMode="auto">
            <a:xfrm>
              <a:off x="5449888" y="-887413"/>
              <a:ext cx="184150" cy="109538"/>
            </a:xfrm>
            <a:custGeom>
              <a:avLst/>
              <a:gdLst>
                <a:gd name="T0" fmla="*/ 16 w 36"/>
                <a:gd name="T1" fmla="*/ 21 h 21"/>
                <a:gd name="T2" fmla="*/ 16 w 36"/>
                <a:gd name="T3" fmla="*/ 18 h 21"/>
                <a:gd name="T4" fmla="*/ 0 w 36"/>
                <a:gd name="T5" fmla="*/ 8 h 21"/>
                <a:gd name="T6" fmla="*/ 36 w 36"/>
                <a:gd name="T7" fmla="*/ 0 h 21"/>
                <a:gd name="T8" fmla="*/ 16 w 36"/>
                <a:gd name="T9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21">
                  <a:moveTo>
                    <a:pt x="16" y="21"/>
                  </a:moveTo>
                  <a:cubicBezTo>
                    <a:pt x="16" y="19"/>
                    <a:pt x="16" y="18"/>
                    <a:pt x="16" y="18"/>
                  </a:cubicBezTo>
                  <a:cubicBezTo>
                    <a:pt x="11" y="14"/>
                    <a:pt x="6" y="11"/>
                    <a:pt x="0" y="8"/>
                  </a:cubicBezTo>
                  <a:cubicBezTo>
                    <a:pt x="13" y="5"/>
                    <a:pt x="24" y="3"/>
                    <a:pt x="36" y="0"/>
                  </a:cubicBezTo>
                  <a:cubicBezTo>
                    <a:pt x="31" y="10"/>
                    <a:pt x="30" y="21"/>
                    <a:pt x="16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3" name="Freeform 26"/>
            <p:cNvSpPr>
              <a:spLocks/>
            </p:cNvSpPr>
            <p:nvPr/>
          </p:nvSpPr>
          <p:spPr bwMode="auto">
            <a:xfrm>
              <a:off x="6208713" y="-633413"/>
              <a:ext cx="149225" cy="274638"/>
            </a:xfrm>
            <a:custGeom>
              <a:avLst/>
              <a:gdLst>
                <a:gd name="T0" fmla="*/ 18 w 29"/>
                <a:gd name="T1" fmla="*/ 43 h 53"/>
                <a:gd name="T2" fmla="*/ 19 w 29"/>
                <a:gd name="T3" fmla="*/ 53 h 53"/>
                <a:gd name="T4" fmla="*/ 1 w 29"/>
                <a:gd name="T5" fmla="*/ 26 h 53"/>
                <a:gd name="T6" fmla="*/ 29 w 29"/>
                <a:gd name="T7" fmla="*/ 0 h 53"/>
                <a:gd name="T8" fmla="*/ 20 w 29"/>
                <a:gd name="T9" fmla="*/ 7 h 53"/>
                <a:gd name="T10" fmla="*/ 4 w 29"/>
                <a:gd name="T11" fmla="*/ 27 h 53"/>
                <a:gd name="T12" fmla="*/ 10 w 29"/>
                <a:gd name="T13" fmla="*/ 40 h 53"/>
                <a:gd name="T14" fmla="*/ 18 w 29"/>
                <a:gd name="T15" fmla="*/ 4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9" h="53">
                  <a:moveTo>
                    <a:pt x="18" y="43"/>
                  </a:moveTo>
                  <a:cubicBezTo>
                    <a:pt x="18" y="47"/>
                    <a:pt x="19" y="50"/>
                    <a:pt x="19" y="53"/>
                  </a:cubicBezTo>
                  <a:cubicBezTo>
                    <a:pt x="7" y="51"/>
                    <a:pt x="0" y="41"/>
                    <a:pt x="1" y="26"/>
                  </a:cubicBezTo>
                  <a:cubicBezTo>
                    <a:pt x="2" y="13"/>
                    <a:pt x="15" y="1"/>
                    <a:pt x="29" y="0"/>
                  </a:cubicBezTo>
                  <a:cubicBezTo>
                    <a:pt x="26" y="3"/>
                    <a:pt x="22" y="4"/>
                    <a:pt x="20" y="7"/>
                  </a:cubicBezTo>
                  <a:cubicBezTo>
                    <a:pt x="14" y="13"/>
                    <a:pt x="8" y="20"/>
                    <a:pt x="4" y="27"/>
                  </a:cubicBezTo>
                  <a:cubicBezTo>
                    <a:pt x="2" y="32"/>
                    <a:pt x="5" y="38"/>
                    <a:pt x="10" y="40"/>
                  </a:cubicBezTo>
                  <a:cubicBezTo>
                    <a:pt x="13" y="42"/>
                    <a:pt x="16" y="42"/>
                    <a:pt x="18" y="4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4" name="Freeform 27"/>
            <p:cNvSpPr>
              <a:spLocks/>
            </p:cNvSpPr>
            <p:nvPr/>
          </p:nvSpPr>
          <p:spPr bwMode="auto">
            <a:xfrm>
              <a:off x="9975850" y="-887413"/>
              <a:ext cx="185738" cy="109538"/>
            </a:xfrm>
            <a:custGeom>
              <a:avLst/>
              <a:gdLst>
                <a:gd name="T0" fmla="*/ 36 w 36"/>
                <a:gd name="T1" fmla="*/ 8 h 21"/>
                <a:gd name="T2" fmla="*/ 19 w 36"/>
                <a:gd name="T3" fmla="*/ 17 h 21"/>
                <a:gd name="T4" fmla="*/ 20 w 36"/>
                <a:gd name="T5" fmla="*/ 20 h 21"/>
                <a:gd name="T6" fmla="*/ 0 w 36"/>
                <a:gd name="T7" fmla="*/ 0 h 21"/>
                <a:gd name="T8" fmla="*/ 36 w 36"/>
                <a:gd name="T9" fmla="*/ 8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21">
                  <a:moveTo>
                    <a:pt x="36" y="8"/>
                  </a:moveTo>
                  <a:cubicBezTo>
                    <a:pt x="30" y="11"/>
                    <a:pt x="24" y="14"/>
                    <a:pt x="19" y="17"/>
                  </a:cubicBezTo>
                  <a:cubicBezTo>
                    <a:pt x="19" y="17"/>
                    <a:pt x="19" y="18"/>
                    <a:pt x="20" y="20"/>
                  </a:cubicBezTo>
                  <a:cubicBezTo>
                    <a:pt x="10" y="21"/>
                    <a:pt x="10" y="20"/>
                    <a:pt x="0" y="0"/>
                  </a:cubicBezTo>
                  <a:cubicBezTo>
                    <a:pt x="12" y="3"/>
                    <a:pt x="23" y="5"/>
                    <a:pt x="36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5" name="Freeform 28"/>
            <p:cNvSpPr>
              <a:spLocks/>
            </p:cNvSpPr>
            <p:nvPr/>
          </p:nvSpPr>
          <p:spPr bwMode="auto">
            <a:xfrm>
              <a:off x="5911850" y="-596901"/>
              <a:ext cx="246063" cy="290513"/>
            </a:xfrm>
            <a:custGeom>
              <a:avLst/>
              <a:gdLst>
                <a:gd name="T0" fmla="*/ 19 w 48"/>
                <a:gd name="T1" fmla="*/ 56 h 56"/>
                <a:gd name="T2" fmla="*/ 8 w 48"/>
                <a:gd name="T3" fmla="*/ 22 h 56"/>
                <a:gd name="T4" fmla="*/ 48 w 48"/>
                <a:gd name="T5" fmla="*/ 0 h 56"/>
                <a:gd name="T6" fmla="*/ 39 w 48"/>
                <a:gd name="T7" fmla="*/ 3 h 56"/>
                <a:gd name="T8" fmla="*/ 32 w 48"/>
                <a:gd name="T9" fmla="*/ 9 h 56"/>
                <a:gd name="T10" fmla="*/ 35 w 48"/>
                <a:gd name="T11" fmla="*/ 19 h 56"/>
                <a:gd name="T12" fmla="*/ 30 w 48"/>
                <a:gd name="T13" fmla="*/ 20 h 56"/>
                <a:gd name="T14" fmla="*/ 29 w 48"/>
                <a:gd name="T15" fmla="*/ 7 h 56"/>
                <a:gd name="T16" fmla="*/ 8 w 48"/>
                <a:gd name="T17" fmla="*/ 33 h 56"/>
                <a:gd name="T18" fmla="*/ 19 w 48"/>
                <a:gd name="T19" fmla="*/ 5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8" h="56">
                  <a:moveTo>
                    <a:pt x="19" y="56"/>
                  </a:moveTo>
                  <a:cubicBezTo>
                    <a:pt x="4" y="50"/>
                    <a:pt x="0" y="36"/>
                    <a:pt x="8" y="22"/>
                  </a:cubicBezTo>
                  <a:cubicBezTo>
                    <a:pt x="17" y="7"/>
                    <a:pt x="32" y="2"/>
                    <a:pt x="48" y="0"/>
                  </a:cubicBezTo>
                  <a:cubicBezTo>
                    <a:pt x="45" y="1"/>
                    <a:pt x="42" y="2"/>
                    <a:pt x="39" y="3"/>
                  </a:cubicBezTo>
                  <a:cubicBezTo>
                    <a:pt x="36" y="5"/>
                    <a:pt x="34" y="8"/>
                    <a:pt x="32" y="9"/>
                  </a:cubicBezTo>
                  <a:cubicBezTo>
                    <a:pt x="33" y="13"/>
                    <a:pt x="34" y="16"/>
                    <a:pt x="35" y="19"/>
                  </a:cubicBezTo>
                  <a:cubicBezTo>
                    <a:pt x="33" y="19"/>
                    <a:pt x="32" y="19"/>
                    <a:pt x="30" y="20"/>
                  </a:cubicBezTo>
                  <a:cubicBezTo>
                    <a:pt x="30" y="15"/>
                    <a:pt x="29" y="11"/>
                    <a:pt x="29" y="7"/>
                  </a:cubicBezTo>
                  <a:cubicBezTo>
                    <a:pt x="19" y="12"/>
                    <a:pt x="10" y="20"/>
                    <a:pt x="8" y="33"/>
                  </a:cubicBezTo>
                  <a:cubicBezTo>
                    <a:pt x="7" y="43"/>
                    <a:pt x="10" y="51"/>
                    <a:pt x="19" y="5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6" name="Freeform 29"/>
            <p:cNvSpPr>
              <a:spLocks/>
            </p:cNvSpPr>
            <p:nvPr/>
          </p:nvSpPr>
          <p:spPr bwMode="auto">
            <a:xfrm>
              <a:off x="6015038" y="-990601"/>
              <a:ext cx="147638" cy="160338"/>
            </a:xfrm>
            <a:custGeom>
              <a:avLst/>
              <a:gdLst>
                <a:gd name="T0" fmla="*/ 24 w 29"/>
                <a:gd name="T1" fmla="*/ 9 h 31"/>
                <a:gd name="T2" fmla="*/ 28 w 29"/>
                <a:gd name="T3" fmla="*/ 11 h 31"/>
                <a:gd name="T4" fmla="*/ 5 w 29"/>
                <a:gd name="T5" fmla="*/ 31 h 31"/>
                <a:gd name="T6" fmla="*/ 29 w 29"/>
                <a:gd name="T7" fmla="*/ 0 h 31"/>
                <a:gd name="T8" fmla="*/ 24 w 29"/>
                <a:gd name="T9" fmla="*/ 9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31">
                  <a:moveTo>
                    <a:pt x="24" y="9"/>
                  </a:moveTo>
                  <a:cubicBezTo>
                    <a:pt x="26" y="10"/>
                    <a:pt x="27" y="11"/>
                    <a:pt x="28" y="11"/>
                  </a:cubicBezTo>
                  <a:cubicBezTo>
                    <a:pt x="20" y="18"/>
                    <a:pt x="12" y="25"/>
                    <a:pt x="5" y="31"/>
                  </a:cubicBezTo>
                  <a:cubicBezTo>
                    <a:pt x="0" y="20"/>
                    <a:pt x="14" y="1"/>
                    <a:pt x="29" y="0"/>
                  </a:cubicBezTo>
                  <a:cubicBezTo>
                    <a:pt x="28" y="3"/>
                    <a:pt x="26" y="6"/>
                    <a:pt x="24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7" name="Freeform 30"/>
            <p:cNvSpPr>
              <a:spLocks/>
            </p:cNvSpPr>
            <p:nvPr/>
          </p:nvSpPr>
          <p:spPr bwMode="auto">
            <a:xfrm>
              <a:off x="7759700" y="-944563"/>
              <a:ext cx="87313" cy="155575"/>
            </a:xfrm>
            <a:custGeom>
              <a:avLst/>
              <a:gdLst>
                <a:gd name="T0" fmla="*/ 17 w 17"/>
                <a:gd name="T1" fmla="*/ 11 h 30"/>
                <a:gd name="T2" fmla="*/ 9 w 17"/>
                <a:gd name="T3" fmla="*/ 30 h 30"/>
                <a:gd name="T4" fmla="*/ 1 w 17"/>
                <a:gd name="T5" fmla="*/ 9 h 30"/>
                <a:gd name="T6" fmla="*/ 2 w 17"/>
                <a:gd name="T7" fmla="*/ 8 h 30"/>
                <a:gd name="T8" fmla="*/ 17 w 17"/>
                <a:gd name="T9" fmla="*/ 11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30">
                  <a:moveTo>
                    <a:pt x="17" y="11"/>
                  </a:moveTo>
                  <a:cubicBezTo>
                    <a:pt x="16" y="18"/>
                    <a:pt x="17" y="26"/>
                    <a:pt x="9" y="30"/>
                  </a:cubicBezTo>
                  <a:cubicBezTo>
                    <a:pt x="0" y="25"/>
                    <a:pt x="2" y="17"/>
                    <a:pt x="1" y="9"/>
                  </a:cubicBezTo>
                  <a:cubicBezTo>
                    <a:pt x="2" y="9"/>
                    <a:pt x="2" y="8"/>
                    <a:pt x="2" y="8"/>
                  </a:cubicBezTo>
                  <a:cubicBezTo>
                    <a:pt x="10" y="0"/>
                    <a:pt x="12" y="0"/>
                    <a:pt x="17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8" name="Freeform 31"/>
            <p:cNvSpPr>
              <a:spLocks/>
            </p:cNvSpPr>
            <p:nvPr/>
          </p:nvSpPr>
          <p:spPr bwMode="auto">
            <a:xfrm>
              <a:off x="9442450" y="-990601"/>
              <a:ext cx="144463" cy="160338"/>
            </a:xfrm>
            <a:custGeom>
              <a:avLst/>
              <a:gdLst>
                <a:gd name="T0" fmla="*/ 25 w 28"/>
                <a:gd name="T1" fmla="*/ 31 h 31"/>
                <a:gd name="T2" fmla="*/ 15 w 28"/>
                <a:gd name="T3" fmla="*/ 21 h 31"/>
                <a:gd name="T4" fmla="*/ 0 w 28"/>
                <a:gd name="T5" fmla="*/ 12 h 31"/>
                <a:gd name="T6" fmla="*/ 5 w 28"/>
                <a:gd name="T7" fmla="*/ 9 h 31"/>
                <a:gd name="T8" fmla="*/ 0 w 28"/>
                <a:gd name="T9" fmla="*/ 0 h 31"/>
                <a:gd name="T10" fmla="*/ 25 w 28"/>
                <a:gd name="T11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8" h="31">
                  <a:moveTo>
                    <a:pt x="25" y="31"/>
                  </a:moveTo>
                  <a:cubicBezTo>
                    <a:pt x="22" y="28"/>
                    <a:pt x="19" y="24"/>
                    <a:pt x="15" y="21"/>
                  </a:cubicBezTo>
                  <a:cubicBezTo>
                    <a:pt x="10" y="18"/>
                    <a:pt x="6" y="15"/>
                    <a:pt x="0" y="12"/>
                  </a:cubicBezTo>
                  <a:cubicBezTo>
                    <a:pt x="2" y="11"/>
                    <a:pt x="4" y="10"/>
                    <a:pt x="5" y="9"/>
                  </a:cubicBezTo>
                  <a:cubicBezTo>
                    <a:pt x="4" y="6"/>
                    <a:pt x="2" y="3"/>
                    <a:pt x="0" y="0"/>
                  </a:cubicBezTo>
                  <a:cubicBezTo>
                    <a:pt x="16" y="2"/>
                    <a:pt x="28" y="19"/>
                    <a:pt x="25" y="3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9" name="Freeform 32"/>
            <p:cNvSpPr>
              <a:spLocks/>
            </p:cNvSpPr>
            <p:nvPr/>
          </p:nvSpPr>
          <p:spPr bwMode="auto">
            <a:xfrm>
              <a:off x="5891213" y="-960438"/>
              <a:ext cx="96838" cy="171450"/>
            </a:xfrm>
            <a:custGeom>
              <a:avLst/>
              <a:gdLst>
                <a:gd name="T0" fmla="*/ 0 w 19"/>
                <a:gd name="T1" fmla="*/ 18 h 33"/>
                <a:gd name="T2" fmla="*/ 8 w 19"/>
                <a:gd name="T3" fmla="*/ 22 h 33"/>
                <a:gd name="T4" fmla="*/ 19 w 19"/>
                <a:gd name="T5" fmla="*/ 0 h 33"/>
                <a:gd name="T6" fmla="*/ 14 w 19"/>
                <a:gd name="T7" fmla="*/ 16 h 33"/>
                <a:gd name="T8" fmla="*/ 16 w 19"/>
                <a:gd name="T9" fmla="*/ 33 h 33"/>
                <a:gd name="T10" fmla="*/ 0 w 19"/>
                <a:gd name="T11" fmla="*/ 18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" h="33">
                  <a:moveTo>
                    <a:pt x="0" y="18"/>
                  </a:moveTo>
                  <a:cubicBezTo>
                    <a:pt x="3" y="19"/>
                    <a:pt x="5" y="20"/>
                    <a:pt x="8" y="22"/>
                  </a:cubicBezTo>
                  <a:cubicBezTo>
                    <a:pt x="5" y="6"/>
                    <a:pt x="6" y="3"/>
                    <a:pt x="19" y="0"/>
                  </a:cubicBezTo>
                  <a:cubicBezTo>
                    <a:pt x="17" y="6"/>
                    <a:pt x="15" y="11"/>
                    <a:pt x="14" y="16"/>
                  </a:cubicBezTo>
                  <a:cubicBezTo>
                    <a:pt x="14" y="22"/>
                    <a:pt x="15" y="27"/>
                    <a:pt x="16" y="33"/>
                  </a:cubicBezTo>
                  <a:cubicBezTo>
                    <a:pt x="9" y="31"/>
                    <a:pt x="1" y="29"/>
                    <a:pt x="0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0" name="Freeform 33"/>
            <p:cNvSpPr>
              <a:spLocks/>
            </p:cNvSpPr>
            <p:nvPr/>
          </p:nvSpPr>
          <p:spPr bwMode="auto">
            <a:xfrm>
              <a:off x="9637713" y="-949326"/>
              <a:ext cx="71438" cy="155575"/>
            </a:xfrm>
            <a:custGeom>
              <a:avLst/>
              <a:gdLst>
                <a:gd name="T0" fmla="*/ 0 w 14"/>
                <a:gd name="T1" fmla="*/ 0 h 30"/>
                <a:gd name="T2" fmla="*/ 7 w 14"/>
                <a:gd name="T3" fmla="*/ 20 h 30"/>
                <a:gd name="T4" fmla="*/ 14 w 14"/>
                <a:gd name="T5" fmla="*/ 17 h 30"/>
                <a:gd name="T6" fmla="*/ 0 w 14"/>
                <a:gd name="T7" fmla="*/ 30 h 30"/>
                <a:gd name="T8" fmla="*/ 0 w 14"/>
                <a:gd name="T9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30">
                  <a:moveTo>
                    <a:pt x="0" y="0"/>
                  </a:moveTo>
                  <a:cubicBezTo>
                    <a:pt x="10" y="1"/>
                    <a:pt x="12" y="6"/>
                    <a:pt x="7" y="20"/>
                  </a:cubicBezTo>
                  <a:cubicBezTo>
                    <a:pt x="10" y="19"/>
                    <a:pt x="12" y="18"/>
                    <a:pt x="14" y="17"/>
                  </a:cubicBezTo>
                  <a:cubicBezTo>
                    <a:pt x="14" y="25"/>
                    <a:pt x="12" y="28"/>
                    <a:pt x="0" y="30"/>
                  </a:cubicBezTo>
                  <a:cubicBezTo>
                    <a:pt x="0" y="20"/>
                    <a:pt x="0" y="1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1" name="Freeform 34"/>
            <p:cNvSpPr>
              <a:spLocks/>
            </p:cNvSpPr>
            <p:nvPr/>
          </p:nvSpPr>
          <p:spPr bwMode="auto">
            <a:xfrm>
              <a:off x="9458325" y="-601663"/>
              <a:ext cx="225425" cy="285750"/>
            </a:xfrm>
            <a:custGeom>
              <a:avLst/>
              <a:gdLst>
                <a:gd name="T0" fmla="*/ 14 w 44"/>
                <a:gd name="T1" fmla="*/ 9 h 55"/>
                <a:gd name="T2" fmla="*/ 0 w 44"/>
                <a:gd name="T3" fmla="*/ 0 h 55"/>
                <a:gd name="T4" fmla="*/ 42 w 44"/>
                <a:gd name="T5" fmla="*/ 34 h 55"/>
                <a:gd name="T6" fmla="*/ 31 w 44"/>
                <a:gd name="T7" fmla="*/ 55 h 55"/>
                <a:gd name="T8" fmla="*/ 18 w 44"/>
                <a:gd name="T9" fmla="*/ 8 h 55"/>
                <a:gd name="T10" fmla="*/ 14 w 44"/>
                <a:gd name="T11" fmla="*/ 9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4" h="55">
                  <a:moveTo>
                    <a:pt x="14" y="9"/>
                  </a:moveTo>
                  <a:cubicBezTo>
                    <a:pt x="9" y="6"/>
                    <a:pt x="4" y="3"/>
                    <a:pt x="0" y="0"/>
                  </a:cubicBezTo>
                  <a:cubicBezTo>
                    <a:pt x="18" y="0"/>
                    <a:pt x="40" y="17"/>
                    <a:pt x="42" y="34"/>
                  </a:cubicBezTo>
                  <a:cubicBezTo>
                    <a:pt x="44" y="44"/>
                    <a:pt x="40" y="52"/>
                    <a:pt x="31" y="55"/>
                  </a:cubicBezTo>
                  <a:cubicBezTo>
                    <a:pt x="44" y="38"/>
                    <a:pt x="38" y="18"/>
                    <a:pt x="18" y="8"/>
                  </a:cubicBezTo>
                  <a:cubicBezTo>
                    <a:pt x="17" y="8"/>
                    <a:pt x="16" y="9"/>
                    <a:pt x="14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2" name="Freeform 35"/>
            <p:cNvSpPr>
              <a:spLocks/>
            </p:cNvSpPr>
            <p:nvPr/>
          </p:nvSpPr>
          <p:spPr bwMode="auto">
            <a:xfrm>
              <a:off x="8281988" y="-1116013"/>
              <a:ext cx="103188" cy="192088"/>
            </a:xfrm>
            <a:custGeom>
              <a:avLst/>
              <a:gdLst>
                <a:gd name="T0" fmla="*/ 6 w 20"/>
                <a:gd name="T1" fmla="*/ 11 h 37"/>
                <a:gd name="T2" fmla="*/ 9 w 20"/>
                <a:gd name="T3" fmla="*/ 15 h 37"/>
                <a:gd name="T4" fmla="*/ 18 w 20"/>
                <a:gd name="T5" fmla="*/ 0 h 37"/>
                <a:gd name="T6" fmla="*/ 8 w 20"/>
                <a:gd name="T7" fmla="*/ 37 h 37"/>
                <a:gd name="T8" fmla="*/ 6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6" y="11"/>
                  </a:moveTo>
                  <a:cubicBezTo>
                    <a:pt x="7" y="13"/>
                    <a:pt x="8" y="14"/>
                    <a:pt x="9" y="15"/>
                  </a:cubicBezTo>
                  <a:cubicBezTo>
                    <a:pt x="12" y="10"/>
                    <a:pt x="15" y="5"/>
                    <a:pt x="18" y="0"/>
                  </a:cubicBezTo>
                  <a:cubicBezTo>
                    <a:pt x="20" y="14"/>
                    <a:pt x="16" y="26"/>
                    <a:pt x="8" y="37"/>
                  </a:cubicBezTo>
                  <a:cubicBezTo>
                    <a:pt x="13" y="28"/>
                    <a:pt x="0" y="21"/>
                    <a:pt x="6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3" name="Freeform 36"/>
            <p:cNvSpPr>
              <a:spLocks/>
            </p:cNvSpPr>
            <p:nvPr/>
          </p:nvSpPr>
          <p:spPr bwMode="auto">
            <a:xfrm>
              <a:off x="7224713" y="-1109663"/>
              <a:ext cx="82550" cy="185738"/>
            </a:xfrm>
            <a:custGeom>
              <a:avLst/>
              <a:gdLst>
                <a:gd name="T0" fmla="*/ 10 w 16"/>
                <a:gd name="T1" fmla="*/ 36 h 36"/>
                <a:gd name="T2" fmla="*/ 1 w 16"/>
                <a:gd name="T3" fmla="*/ 0 h 36"/>
                <a:gd name="T4" fmla="*/ 11 w 16"/>
                <a:gd name="T5" fmla="*/ 14 h 36"/>
                <a:gd name="T6" fmla="*/ 14 w 16"/>
                <a:gd name="T7" fmla="*/ 11 h 36"/>
                <a:gd name="T8" fmla="*/ 16 w 16"/>
                <a:gd name="T9" fmla="*/ 11 h 36"/>
                <a:gd name="T10" fmla="*/ 10 w 16"/>
                <a:gd name="T11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36">
                  <a:moveTo>
                    <a:pt x="10" y="36"/>
                  </a:moveTo>
                  <a:cubicBezTo>
                    <a:pt x="4" y="26"/>
                    <a:pt x="0" y="15"/>
                    <a:pt x="1" y="0"/>
                  </a:cubicBezTo>
                  <a:cubicBezTo>
                    <a:pt x="5" y="6"/>
                    <a:pt x="8" y="10"/>
                    <a:pt x="11" y="14"/>
                  </a:cubicBezTo>
                  <a:cubicBezTo>
                    <a:pt x="11" y="13"/>
                    <a:pt x="12" y="12"/>
                    <a:pt x="14" y="11"/>
                  </a:cubicBezTo>
                  <a:cubicBezTo>
                    <a:pt x="14" y="11"/>
                    <a:pt x="15" y="11"/>
                    <a:pt x="16" y="11"/>
                  </a:cubicBezTo>
                  <a:cubicBezTo>
                    <a:pt x="14" y="20"/>
                    <a:pt x="12" y="28"/>
                    <a:pt x="10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4" name="Freeform 37"/>
            <p:cNvSpPr>
              <a:spLocks/>
            </p:cNvSpPr>
            <p:nvPr/>
          </p:nvSpPr>
          <p:spPr bwMode="auto">
            <a:xfrm>
              <a:off x="9509125" y="-1400176"/>
              <a:ext cx="179388" cy="77788"/>
            </a:xfrm>
            <a:custGeom>
              <a:avLst/>
              <a:gdLst>
                <a:gd name="T0" fmla="*/ 0 w 35"/>
                <a:gd name="T1" fmla="*/ 12 h 15"/>
                <a:gd name="T2" fmla="*/ 35 w 35"/>
                <a:gd name="T3" fmla="*/ 15 h 15"/>
                <a:gd name="T4" fmla="*/ 0 w 35"/>
                <a:gd name="T5" fmla="*/ 12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5" h="15">
                  <a:moveTo>
                    <a:pt x="0" y="12"/>
                  </a:moveTo>
                  <a:cubicBezTo>
                    <a:pt x="13" y="0"/>
                    <a:pt x="27" y="2"/>
                    <a:pt x="35" y="15"/>
                  </a:cubicBezTo>
                  <a:cubicBezTo>
                    <a:pt x="24" y="14"/>
                    <a:pt x="13" y="13"/>
                    <a:pt x="0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5" name="Freeform 38"/>
            <p:cNvSpPr>
              <a:spLocks/>
            </p:cNvSpPr>
            <p:nvPr/>
          </p:nvSpPr>
          <p:spPr bwMode="auto">
            <a:xfrm>
              <a:off x="5932488" y="-1395413"/>
              <a:ext cx="168275" cy="73025"/>
            </a:xfrm>
            <a:custGeom>
              <a:avLst/>
              <a:gdLst>
                <a:gd name="T0" fmla="*/ 0 w 33"/>
                <a:gd name="T1" fmla="*/ 11 h 14"/>
                <a:gd name="T2" fmla="*/ 33 w 33"/>
                <a:gd name="T3" fmla="*/ 11 h 14"/>
                <a:gd name="T4" fmla="*/ 0 w 33"/>
                <a:gd name="T5" fmla="*/ 14 h 14"/>
                <a:gd name="T6" fmla="*/ 0 w 33"/>
                <a:gd name="T7" fmla="*/ 1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3" h="14">
                  <a:moveTo>
                    <a:pt x="0" y="11"/>
                  </a:moveTo>
                  <a:cubicBezTo>
                    <a:pt x="9" y="0"/>
                    <a:pt x="21" y="0"/>
                    <a:pt x="33" y="11"/>
                  </a:cubicBezTo>
                  <a:cubicBezTo>
                    <a:pt x="21" y="12"/>
                    <a:pt x="10" y="13"/>
                    <a:pt x="0" y="14"/>
                  </a:cubicBezTo>
                  <a:cubicBezTo>
                    <a:pt x="0" y="13"/>
                    <a:pt x="0" y="12"/>
                    <a:pt x="0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6" name="Freeform 39"/>
            <p:cNvSpPr>
              <a:spLocks/>
            </p:cNvSpPr>
            <p:nvPr/>
          </p:nvSpPr>
          <p:spPr bwMode="auto">
            <a:xfrm>
              <a:off x="9001125" y="-1093788"/>
              <a:ext cx="92075" cy="107950"/>
            </a:xfrm>
            <a:custGeom>
              <a:avLst/>
              <a:gdLst>
                <a:gd name="T0" fmla="*/ 16 w 18"/>
                <a:gd name="T1" fmla="*/ 0 h 21"/>
                <a:gd name="T2" fmla="*/ 2 w 18"/>
                <a:gd name="T3" fmla="*/ 21 h 21"/>
                <a:gd name="T4" fmla="*/ 16 w 18"/>
                <a:gd name="T5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8" h="21">
                  <a:moveTo>
                    <a:pt x="16" y="0"/>
                  </a:moveTo>
                  <a:cubicBezTo>
                    <a:pt x="18" y="17"/>
                    <a:pt x="18" y="17"/>
                    <a:pt x="2" y="21"/>
                  </a:cubicBezTo>
                  <a:cubicBezTo>
                    <a:pt x="0" y="9"/>
                    <a:pt x="3" y="5"/>
                    <a:pt x="1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7" name="Freeform 40"/>
            <p:cNvSpPr>
              <a:spLocks/>
            </p:cNvSpPr>
            <p:nvPr/>
          </p:nvSpPr>
          <p:spPr bwMode="auto">
            <a:xfrm>
              <a:off x="6270625" y="-1265238"/>
              <a:ext cx="128588" cy="201613"/>
            </a:xfrm>
            <a:custGeom>
              <a:avLst/>
              <a:gdLst>
                <a:gd name="T0" fmla="*/ 22 w 25"/>
                <a:gd name="T1" fmla="*/ 0 h 39"/>
                <a:gd name="T2" fmla="*/ 17 w 25"/>
                <a:gd name="T3" fmla="*/ 5 h 39"/>
                <a:gd name="T4" fmla="*/ 24 w 25"/>
                <a:gd name="T5" fmla="*/ 10 h 39"/>
                <a:gd name="T6" fmla="*/ 24 w 25"/>
                <a:gd name="T7" fmla="*/ 18 h 39"/>
                <a:gd name="T8" fmla="*/ 20 w 25"/>
                <a:gd name="T9" fmla="*/ 18 h 39"/>
                <a:gd name="T10" fmla="*/ 20 w 25"/>
                <a:gd name="T11" fmla="*/ 10 h 39"/>
                <a:gd name="T12" fmla="*/ 10 w 25"/>
                <a:gd name="T13" fmla="*/ 9 h 39"/>
                <a:gd name="T14" fmla="*/ 5 w 25"/>
                <a:gd name="T15" fmla="*/ 19 h 39"/>
                <a:gd name="T16" fmla="*/ 10 w 25"/>
                <a:gd name="T17" fmla="*/ 39 h 39"/>
                <a:gd name="T18" fmla="*/ 2 w 25"/>
                <a:gd name="T19" fmla="*/ 15 h 39"/>
                <a:gd name="T20" fmla="*/ 22 w 25"/>
                <a:gd name="T21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5" h="39">
                  <a:moveTo>
                    <a:pt x="22" y="0"/>
                  </a:moveTo>
                  <a:cubicBezTo>
                    <a:pt x="20" y="1"/>
                    <a:pt x="19" y="3"/>
                    <a:pt x="17" y="5"/>
                  </a:cubicBezTo>
                  <a:cubicBezTo>
                    <a:pt x="19" y="6"/>
                    <a:pt x="22" y="8"/>
                    <a:pt x="24" y="10"/>
                  </a:cubicBezTo>
                  <a:cubicBezTo>
                    <a:pt x="25" y="12"/>
                    <a:pt x="24" y="15"/>
                    <a:pt x="24" y="18"/>
                  </a:cubicBezTo>
                  <a:cubicBezTo>
                    <a:pt x="24" y="18"/>
                    <a:pt x="21" y="18"/>
                    <a:pt x="20" y="18"/>
                  </a:cubicBezTo>
                  <a:cubicBezTo>
                    <a:pt x="20" y="16"/>
                    <a:pt x="20" y="14"/>
                    <a:pt x="20" y="10"/>
                  </a:cubicBezTo>
                  <a:cubicBezTo>
                    <a:pt x="17" y="9"/>
                    <a:pt x="13" y="8"/>
                    <a:pt x="10" y="9"/>
                  </a:cubicBezTo>
                  <a:cubicBezTo>
                    <a:pt x="7" y="11"/>
                    <a:pt x="4" y="16"/>
                    <a:pt x="5" y="19"/>
                  </a:cubicBezTo>
                  <a:cubicBezTo>
                    <a:pt x="6" y="26"/>
                    <a:pt x="9" y="33"/>
                    <a:pt x="10" y="39"/>
                  </a:cubicBezTo>
                  <a:cubicBezTo>
                    <a:pt x="4" y="34"/>
                    <a:pt x="0" y="26"/>
                    <a:pt x="2" y="15"/>
                  </a:cubicBezTo>
                  <a:cubicBezTo>
                    <a:pt x="4" y="5"/>
                    <a:pt x="13" y="2"/>
                    <a:pt x="2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8" name="Freeform 41"/>
            <p:cNvSpPr>
              <a:spLocks/>
            </p:cNvSpPr>
            <p:nvPr/>
          </p:nvSpPr>
          <p:spPr bwMode="auto">
            <a:xfrm>
              <a:off x="5983288" y="-446088"/>
              <a:ext cx="144463" cy="144463"/>
            </a:xfrm>
            <a:custGeom>
              <a:avLst/>
              <a:gdLst>
                <a:gd name="T0" fmla="*/ 12 w 28"/>
                <a:gd name="T1" fmla="*/ 28 h 28"/>
                <a:gd name="T2" fmla="*/ 22 w 28"/>
                <a:gd name="T3" fmla="*/ 10 h 28"/>
                <a:gd name="T4" fmla="*/ 14 w 28"/>
                <a:gd name="T5" fmla="*/ 4 h 28"/>
                <a:gd name="T6" fmla="*/ 3 w 28"/>
                <a:gd name="T7" fmla="*/ 10 h 28"/>
                <a:gd name="T8" fmla="*/ 11 w 28"/>
                <a:gd name="T9" fmla="*/ 15 h 28"/>
                <a:gd name="T10" fmla="*/ 10 w 28"/>
                <a:gd name="T11" fmla="*/ 18 h 28"/>
                <a:gd name="T12" fmla="*/ 1 w 28"/>
                <a:gd name="T13" fmla="*/ 16 h 28"/>
                <a:gd name="T14" fmla="*/ 1 w 28"/>
                <a:gd name="T15" fmla="*/ 8 h 28"/>
                <a:gd name="T16" fmla="*/ 18 w 28"/>
                <a:gd name="T17" fmla="*/ 2 h 28"/>
                <a:gd name="T18" fmla="*/ 27 w 28"/>
                <a:gd name="T19" fmla="*/ 17 h 28"/>
                <a:gd name="T20" fmla="*/ 12 w 28"/>
                <a:gd name="T21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" h="28">
                  <a:moveTo>
                    <a:pt x="12" y="28"/>
                  </a:moveTo>
                  <a:cubicBezTo>
                    <a:pt x="20" y="23"/>
                    <a:pt x="25" y="18"/>
                    <a:pt x="22" y="10"/>
                  </a:cubicBezTo>
                  <a:cubicBezTo>
                    <a:pt x="21" y="7"/>
                    <a:pt x="17" y="3"/>
                    <a:pt x="14" y="4"/>
                  </a:cubicBezTo>
                  <a:cubicBezTo>
                    <a:pt x="10" y="4"/>
                    <a:pt x="7" y="7"/>
                    <a:pt x="3" y="10"/>
                  </a:cubicBezTo>
                  <a:cubicBezTo>
                    <a:pt x="7" y="13"/>
                    <a:pt x="9" y="14"/>
                    <a:pt x="11" y="15"/>
                  </a:cubicBezTo>
                  <a:cubicBezTo>
                    <a:pt x="10" y="16"/>
                    <a:pt x="10" y="17"/>
                    <a:pt x="10" y="18"/>
                  </a:cubicBezTo>
                  <a:cubicBezTo>
                    <a:pt x="7" y="17"/>
                    <a:pt x="3" y="18"/>
                    <a:pt x="1" y="16"/>
                  </a:cubicBezTo>
                  <a:cubicBezTo>
                    <a:pt x="0" y="15"/>
                    <a:pt x="0" y="10"/>
                    <a:pt x="1" y="8"/>
                  </a:cubicBezTo>
                  <a:cubicBezTo>
                    <a:pt x="4" y="2"/>
                    <a:pt x="11" y="0"/>
                    <a:pt x="18" y="2"/>
                  </a:cubicBezTo>
                  <a:cubicBezTo>
                    <a:pt x="24" y="4"/>
                    <a:pt x="28" y="11"/>
                    <a:pt x="27" y="17"/>
                  </a:cubicBezTo>
                  <a:cubicBezTo>
                    <a:pt x="25" y="24"/>
                    <a:pt x="21" y="27"/>
                    <a:pt x="12" y="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9" name="Freeform 42"/>
            <p:cNvSpPr>
              <a:spLocks/>
            </p:cNvSpPr>
            <p:nvPr/>
          </p:nvSpPr>
          <p:spPr bwMode="auto">
            <a:xfrm>
              <a:off x="6399213" y="-944563"/>
              <a:ext cx="138113" cy="119063"/>
            </a:xfrm>
            <a:custGeom>
              <a:avLst/>
              <a:gdLst>
                <a:gd name="T0" fmla="*/ 13 w 27"/>
                <a:gd name="T1" fmla="*/ 12 h 23"/>
                <a:gd name="T2" fmla="*/ 21 w 27"/>
                <a:gd name="T3" fmla="*/ 11 h 23"/>
                <a:gd name="T4" fmla="*/ 23 w 27"/>
                <a:gd name="T5" fmla="*/ 9 h 23"/>
                <a:gd name="T6" fmla="*/ 14 w 27"/>
                <a:gd name="T7" fmla="*/ 3 h 23"/>
                <a:gd name="T8" fmla="*/ 7 w 27"/>
                <a:gd name="T9" fmla="*/ 7 h 23"/>
                <a:gd name="T10" fmla="*/ 16 w 27"/>
                <a:gd name="T11" fmla="*/ 23 h 23"/>
                <a:gd name="T12" fmla="*/ 11 w 27"/>
                <a:gd name="T13" fmla="*/ 21 h 23"/>
                <a:gd name="T14" fmla="*/ 2 w 27"/>
                <a:gd name="T15" fmla="*/ 5 h 23"/>
                <a:gd name="T16" fmla="*/ 21 w 27"/>
                <a:gd name="T17" fmla="*/ 3 h 23"/>
                <a:gd name="T18" fmla="*/ 26 w 27"/>
                <a:gd name="T19" fmla="*/ 11 h 23"/>
                <a:gd name="T20" fmla="*/ 23 w 27"/>
                <a:gd name="T21" fmla="*/ 16 h 23"/>
                <a:gd name="T22" fmla="*/ 13 w 27"/>
                <a:gd name="T23" fmla="*/ 15 h 23"/>
                <a:gd name="T24" fmla="*/ 13 w 27"/>
                <a:gd name="T25" fmla="*/ 1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" h="23">
                  <a:moveTo>
                    <a:pt x="13" y="12"/>
                  </a:moveTo>
                  <a:cubicBezTo>
                    <a:pt x="16" y="11"/>
                    <a:pt x="19" y="11"/>
                    <a:pt x="21" y="11"/>
                  </a:cubicBezTo>
                  <a:cubicBezTo>
                    <a:pt x="22" y="10"/>
                    <a:pt x="22" y="10"/>
                    <a:pt x="23" y="9"/>
                  </a:cubicBezTo>
                  <a:cubicBezTo>
                    <a:pt x="20" y="7"/>
                    <a:pt x="17" y="4"/>
                    <a:pt x="14" y="3"/>
                  </a:cubicBezTo>
                  <a:cubicBezTo>
                    <a:pt x="12" y="3"/>
                    <a:pt x="8" y="5"/>
                    <a:pt x="7" y="7"/>
                  </a:cubicBezTo>
                  <a:cubicBezTo>
                    <a:pt x="5" y="14"/>
                    <a:pt x="11" y="18"/>
                    <a:pt x="16" y="23"/>
                  </a:cubicBezTo>
                  <a:cubicBezTo>
                    <a:pt x="14" y="22"/>
                    <a:pt x="12" y="21"/>
                    <a:pt x="11" y="21"/>
                  </a:cubicBezTo>
                  <a:cubicBezTo>
                    <a:pt x="4" y="16"/>
                    <a:pt x="0" y="10"/>
                    <a:pt x="2" y="5"/>
                  </a:cubicBezTo>
                  <a:cubicBezTo>
                    <a:pt x="5" y="1"/>
                    <a:pt x="14" y="0"/>
                    <a:pt x="21" y="3"/>
                  </a:cubicBezTo>
                  <a:cubicBezTo>
                    <a:pt x="23" y="5"/>
                    <a:pt x="25" y="8"/>
                    <a:pt x="26" y="11"/>
                  </a:cubicBezTo>
                  <a:cubicBezTo>
                    <a:pt x="27" y="12"/>
                    <a:pt x="24" y="16"/>
                    <a:pt x="23" y="16"/>
                  </a:cubicBezTo>
                  <a:cubicBezTo>
                    <a:pt x="20" y="16"/>
                    <a:pt x="16" y="15"/>
                    <a:pt x="13" y="15"/>
                  </a:cubicBezTo>
                  <a:cubicBezTo>
                    <a:pt x="13" y="14"/>
                    <a:pt x="13" y="13"/>
                    <a:pt x="13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0" name="Freeform 43"/>
            <p:cNvSpPr>
              <a:spLocks/>
            </p:cNvSpPr>
            <p:nvPr/>
          </p:nvSpPr>
          <p:spPr bwMode="auto">
            <a:xfrm>
              <a:off x="8380413" y="-612776"/>
              <a:ext cx="123825" cy="166688"/>
            </a:xfrm>
            <a:custGeom>
              <a:avLst/>
              <a:gdLst>
                <a:gd name="T0" fmla="*/ 0 w 24"/>
                <a:gd name="T1" fmla="*/ 31 h 32"/>
                <a:gd name="T2" fmla="*/ 7 w 24"/>
                <a:gd name="T3" fmla="*/ 22 h 32"/>
                <a:gd name="T4" fmla="*/ 10 w 24"/>
                <a:gd name="T5" fmla="*/ 19 h 32"/>
                <a:gd name="T6" fmla="*/ 20 w 24"/>
                <a:gd name="T7" fmla="*/ 0 h 32"/>
                <a:gd name="T8" fmla="*/ 18 w 24"/>
                <a:gd name="T9" fmla="*/ 23 h 32"/>
                <a:gd name="T10" fmla="*/ 0 w 24"/>
                <a:gd name="T11" fmla="*/ 31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" h="32">
                  <a:moveTo>
                    <a:pt x="0" y="31"/>
                  </a:moveTo>
                  <a:cubicBezTo>
                    <a:pt x="2" y="28"/>
                    <a:pt x="4" y="25"/>
                    <a:pt x="7" y="22"/>
                  </a:cubicBezTo>
                  <a:cubicBezTo>
                    <a:pt x="8" y="21"/>
                    <a:pt x="8" y="20"/>
                    <a:pt x="10" y="19"/>
                  </a:cubicBezTo>
                  <a:cubicBezTo>
                    <a:pt x="19" y="16"/>
                    <a:pt x="21" y="9"/>
                    <a:pt x="20" y="0"/>
                  </a:cubicBezTo>
                  <a:cubicBezTo>
                    <a:pt x="24" y="7"/>
                    <a:pt x="23" y="16"/>
                    <a:pt x="18" y="23"/>
                  </a:cubicBezTo>
                  <a:cubicBezTo>
                    <a:pt x="13" y="30"/>
                    <a:pt x="7" y="32"/>
                    <a:pt x="0" y="3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1" name="Freeform 44"/>
            <p:cNvSpPr>
              <a:spLocks/>
            </p:cNvSpPr>
            <p:nvPr/>
          </p:nvSpPr>
          <p:spPr bwMode="auto">
            <a:xfrm>
              <a:off x="8047038" y="-1073151"/>
              <a:ext cx="158750" cy="160338"/>
            </a:xfrm>
            <a:custGeom>
              <a:avLst/>
              <a:gdLst>
                <a:gd name="T0" fmla="*/ 31 w 31"/>
                <a:gd name="T1" fmla="*/ 22 h 31"/>
                <a:gd name="T2" fmla="*/ 12 w 31"/>
                <a:gd name="T3" fmla="*/ 29 h 31"/>
                <a:gd name="T4" fmla="*/ 1 w 31"/>
                <a:gd name="T5" fmla="*/ 16 h 31"/>
                <a:gd name="T6" fmla="*/ 8 w 31"/>
                <a:gd name="T7" fmla="*/ 0 h 31"/>
                <a:gd name="T8" fmla="*/ 4 w 31"/>
                <a:gd name="T9" fmla="*/ 15 h 31"/>
                <a:gd name="T10" fmla="*/ 18 w 31"/>
                <a:gd name="T11" fmla="*/ 22 h 31"/>
                <a:gd name="T12" fmla="*/ 31 w 31"/>
                <a:gd name="T13" fmla="*/ 22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" h="31">
                  <a:moveTo>
                    <a:pt x="31" y="22"/>
                  </a:moveTo>
                  <a:cubicBezTo>
                    <a:pt x="26" y="29"/>
                    <a:pt x="20" y="31"/>
                    <a:pt x="12" y="29"/>
                  </a:cubicBezTo>
                  <a:cubicBezTo>
                    <a:pt x="6" y="27"/>
                    <a:pt x="2" y="23"/>
                    <a:pt x="1" y="16"/>
                  </a:cubicBezTo>
                  <a:cubicBezTo>
                    <a:pt x="0" y="9"/>
                    <a:pt x="3" y="3"/>
                    <a:pt x="8" y="0"/>
                  </a:cubicBezTo>
                  <a:cubicBezTo>
                    <a:pt x="7" y="4"/>
                    <a:pt x="4" y="9"/>
                    <a:pt x="4" y="15"/>
                  </a:cubicBezTo>
                  <a:cubicBezTo>
                    <a:pt x="4" y="23"/>
                    <a:pt x="10" y="25"/>
                    <a:pt x="18" y="22"/>
                  </a:cubicBezTo>
                  <a:cubicBezTo>
                    <a:pt x="22" y="20"/>
                    <a:pt x="26" y="22"/>
                    <a:pt x="31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2" name="Freeform 45"/>
            <p:cNvSpPr>
              <a:spLocks/>
            </p:cNvSpPr>
            <p:nvPr/>
          </p:nvSpPr>
          <p:spPr bwMode="auto">
            <a:xfrm>
              <a:off x="7107238" y="-601663"/>
              <a:ext cx="128588" cy="160338"/>
            </a:xfrm>
            <a:custGeom>
              <a:avLst/>
              <a:gdLst>
                <a:gd name="T0" fmla="*/ 3 w 25"/>
                <a:gd name="T1" fmla="*/ 0 h 31"/>
                <a:gd name="T2" fmla="*/ 15 w 25"/>
                <a:gd name="T3" fmla="*/ 18 h 31"/>
                <a:gd name="T4" fmla="*/ 17 w 25"/>
                <a:gd name="T5" fmla="*/ 22 h 31"/>
                <a:gd name="T6" fmla="*/ 25 w 25"/>
                <a:gd name="T7" fmla="*/ 29 h 31"/>
                <a:gd name="T8" fmla="*/ 9 w 25"/>
                <a:gd name="T9" fmla="*/ 24 h 31"/>
                <a:gd name="T10" fmla="*/ 3 w 25"/>
                <a:gd name="T11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" h="31">
                  <a:moveTo>
                    <a:pt x="3" y="0"/>
                  </a:moveTo>
                  <a:cubicBezTo>
                    <a:pt x="3" y="8"/>
                    <a:pt x="6" y="15"/>
                    <a:pt x="15" y="18"/>
                  </a:cubicBezTo>
                  <a:cubicBezTo>
                    <a:pt x="16" y="18"/>
                    <a:pt x="16" y="21"/>
                    <a:pt x="17" y="22"/>
                  </a:cubicBezTo>
                  <a:cubicBezTo>
                    <a:pt x="20" y="24"/>
                    <a:pt x="23" y="26"/>
                    <a:pt x="25" y="29"/>
                  </a:cubicBezTo>
                  <a:cubicBezTo>
                    <a:pt x="19" y="31"/>
                    <a:pt x="13" y="28"/>
                    <a:pt x="9" y="24"/>
                  </a:cubicBezTo>
                  <a:cubicBezTo>
                    <a:pt x="1" y="18"/>
                    <a:pt x="0" y="9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3" name="Freeform 46"/>
            <p:cNvSpPr>
              <a:spLocks/>
            </p:cNvSpPr>
            <p:nvPr/>
          </p:nvSpPr>
          <p:spPr bwMode="auto">
            <a:xfrm>
              <a:off x="6507163" y="-1093788"/>
              <a:ext cx="96838" cy="103188"/>
            </a:xfrm>
            <a:custGeom>
              <a:avLst/>
              <a:gdLst>
                <a:gd name="T0" fmla="*/ 5 w 19"/>
                <a:gd name="T1" fmla="*/ 0 h 20"/>
                <a:gd name="T2" fmla="*/ 18 w 19"/>
                <a:gd name="T3" fmla="*/ 16 h 20"/>
                <a:gd name="T4" fmla="*/ 11 w 19"/>
                <a:gd name="T5" fmla="*/ 10 h 20"/>
                <a:gd name="T6" fmla="*/ 10 w 19"/>
                <a:gd name="T7" fmla="*/ 10 h 20"/>
                <a:gd name="T8" fmla="*/ 17 w 19"/>
                <a:gd name="T9" fmla="*/ 20 h 20"/>
                <a:gd name="T10" fmla="*/ 5 w 19"/>
                <a:gd name="T11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" h="20">
                  <a:moveTo>
                    <a:pt x="5" y="0"/>
                  </a:moveTo>
                  <a:cubicBezTo>
                    <a:pt x="11" y="4"/>
                    <a:pt x="19" y="6"/>
                    <a:pt x="18" y="16"/>
                  </a:cubicBezTo>
                  <a:cubicBezTo>
                    <a:pt x="15" y="14"/>
                    <a:pt x="13" y="12"/>
                    <a:pt x="11" y="10"/>
                  </a:cubicBezTo>
                  <a:cubicBezTo>
                    <a:pt x="11" y="10"/>
                    <a:pt x="10" y="10"/>
                    <a:pt x="10" y="10"/>
                  </a:cubicBezTo>
                  <a:cubicBezTo>
                    <a:pt x="12" y="13"/>
                    <a:pt x="14" y="17"/>
                    <a:pt x="17" y="20"/>
                  </a:cubicBezTo>
                  <a:cubicBezTo>
                    <a:pt x="1" y="17"/>
                    <a:pt x="0" y="15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4" name="Freeform 47"/>
            <p:cNvSpPr>
              <a:spLocks/>
            </p:cNvSpPr>
            <p:nvPr/>
          </p:nvSpPr>
          <p:spPr bwMode="auto">
            <a:xfrm>
              <a:off x="9217025" y="-981076"/>
              <a:ext cx="96838" cy="98425"/>
            </a:xfrm>
            <a:custGeom>
              <a:avLst/>
              <a:gdLst>
                <a:gd name="T0" fmla="*/ 18 w 19"/>
                <a:gd name="T1" fmla="*/ 0 h 19"/>
                <a:gd name="T2" fmla="*/ 4 w 19"/>
                <a:gd name="T3" fmla="*/ 19 h 19"/>
                <a:gd name="T4" fmla="*/ 18 w 19"/>
                <a:gd name="T5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" h="19">
                  <a:moveTo>
                    <a:pt x="18" y="0"/>
                  </a:moveTo>
                  <a:cubicBezTo>
                    <a:pt x="19" y="12"/>
                    <a:pt x="17" y="15"/>
                    <a:pt x="4" y="19"/>
                  </a:cubicBezTo>
                  <a:cubicBezTo>
                    <a:pt x="0" y="11"/>
                    <a:pt x="2" y="7"/>
                    <a:pt x="1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5" name="Freeform 48"/>
            <p:cNvSpPr>
              <a:spLocks/>
            </p:cNvSpPr>
            <p:nvPr/>
          </p:nvSpPr>
          <p:spPr bwMode="auto">
            <a:xfrm>
              <a:off x="6342063" y="-1235076"/>
              <a:ext cx="174625" cy="219075"/>
            </a:xfrm>
            <a:custGeom>
              <a:avLst/>
              <a:gdLst>
                <a:gd name="T0" fmla="*/ 23 w 34"/>
                <a:gd name="T1" fmla="*/ 0 h 42"/>
                <a:gd name="T2" fmla="*/ 29 w 34"/>
                <a:gd name="T3" fmla="*/ 27 h 42"/>
                <a:gd name="T4" fmla="*/ 0 w 34"/>
                <a:gd name="T5" fmla="*/ 39 h 42"/>
                <a:gd name="T6" fmla="*/ 25 w 34"/>
                <a:gd name="T7" fmla="*/ 27 h 42"/>
                <a:gd name="T8" fmla="*/ 23 w 34"/>
                <a:gd name="T9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42">
                  <a:moveTo>
                    <a:pt x="23" y="0"/>
                  </a:moveTo>
                  <a:cubicBezTo>
                    <a:pt x="32" y="7"/>
                    <a:pt x="34" y="18"/>
                    <a:pt x="29" y="27"/>
                  </a:cubicBezTo>
                  <a:cubicBezTo>
                    <a:pt x="24" y="36"/>
                    <a:pt x="12" y="42"/>
                    <a:pt x="0" y="39"/>
                  </a:cubicBezTo>
                  <a:cubicBezTo>
                    <a:pt x="12" y="39"/>
                    <a:pt x="20" y="35"/>
                    <a:pt x="25" y="27"/>
                  </a:cubicBezTo>
                  <a:cubicBezTo>
                    <a:pt x="30" y="18"/>
                    <a:pt x="29" y="9"/>
                    <a:pt x="2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6" name="Freeform 49"/>
            <p:cNvSpPr>
              <a:spLocks/>
            </p:cNvSpPr>
            <p:nvPr/>
          </p:nvSpPr>
          <p:spPr bwMode="auto">
            <a:xfrm>
              <a:off x="6296025" y="-974726"/>
              <a:ext cx="87313" cy="92075"/>
            </a:xfrm>
            <a:custGeom>
              <a:avLst/>
              <a:gdLst>
                <a:gd name="T0" fmla="*/ 15 w 17"/>
                <a:gd name="T1" fmla="*/ 18 h 18"/>
                <a:gd name="T2" fmla="*/ 1 w 17"/>
                <a:gd name="T3" fmla="*/ 0 h 18"/>
                <a:gd name="T4" fmla="*/ 15 w 17"/>
                <a:gd name="T5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7" h="18">
                  <a:moveTo>
                    <a:pt x="15" y="18"/>
                  </a:moveTo>
                  <a:cubicBezTo>
                    <a:pt x="3" y="15"/>
                    <a:pt x="0" y="12"/>
                    <a:pt x="1" y="0"/>
                  </a:cubicBezTo>
                  <a:cubicBezTo>
                    <a:pt x="15" y="4"/>
                    <a:pt x="17" y="7"/>
                    <a:pt x="15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7" name="Freeform 50"/>
            <p:cNvSpPr>
              <a:spLocks/>
            </p:cNvSpPr>
            <p:nvPr/>
          </p:nvSpPr>
          <p:spPr bwMode="auto">
            <a:xfrm>
              <a:off x="7405688" y="-1047751"/>
              <a:ext cx="163513" cy="139700"/>
            </a:xfrm>
            <a:custGeom>
              <a:avLst/>
              <a:gdLst>
                <a:gd name="T0" fmla="*/ 0 w 32"/>
                <a:gd name="T1" fmla="*/ 16 h 27"/>
                <a:gd name="T2" fmla="*/ 17 w 32"/>
                <a:gd name="T3" fmla="*/ 19 h 27"/>
                <a:gd name="T4" fmla="*/ 27 w 32"/>
                <a:gd name="T5" fmla="*/ 8 h 27"/>
                <a:gd name="T6" fmla="*/ 26 w 32"/>
                <a:gd name="T7" fmla="*/ 0 h 27"/>
                <a:gd name="T8" fmla="*/ 23 w 32"/>
                <a:gd name="T9" fmla="*/ 22 h 27"/>
                <a:gd name="T10" fmla="*/ 0 w 32"/>
                <a:gd name="T11" fmla="*/ 16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2" h="27">
                  <a:moveTo>
                    <a:pt x="0" y="16"/>
                  </a:moveTo>
                  <a:cubicBezTo>
                    <a:pt x="5" y="19"/>
                    <a:pt x="11" y="15"/>
                    <a:pt x="17" y="19"/>
                  </a:cubicBezTo>
                  <a:cubicBezTo>
                    <a:pt x="20" y="22"/>
                    <a:pt x="28" y="14"/>
                    <a:pt x="27" y="8"/>
                  </a:cubicBezTo>
                  <a:cubicBezTo>
                    <a:pt x="27" y="5"/>
                    <a:pt x="27" y="3"/>
                    <a:pt x="26" y="0"/>
                  </a:cubicBezTo>
                  <a:cubicBezTo>
                    <a:pt x="32" y="9"/>
                    <a:pt x="30" y="18"/>
                    <a:pt x="23" y="22"/>
                  </a:cubicBezTo>
                  <a:cubicBezTo>
                    <a:pt x="16" y="27"/>
                    <a:pt x="4" y="26"/>
                    <a:pt x="0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8" name="Freeform 51"/>
            <p:cNvSpPr>
              <a:spLocks/>
            </p:cNvSpPr>
            <p:nvPr/>
          </p:nvSpPr>
          <p:spPr bwMode="auto">
            <a:xfrm>
              <a:off x="9720263" y="-1306513"/>
              <a:ext cx="80963" cy="92075"/>
            </a:xfrm>
            <a:custGeom>
              <a:avLst/>
              <a:gdLst>
                <a:gd name="T0" fmla="*/ 14 w 16"/>
                <a:gd name="T1" fmla="*/ 0 h 18"/>
                <a:gd name="T2" fmla="*/ 1 w 16"/>
                <a:gd name="T3" fmla="*/ 18 h 18"/>
                <a:gd name="T4" fmla="*/ 14 w 16"/>
                <a:gd name="T5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" h="18">
                  <a:moveTo>
                    <a:pt x="14" y="0"/>
                  </a:moveTo>
                  <a:cubicBezTo>
                    <a:pt x="16" y="13"/>
                    <a:pt x="14" y="16"/>
                    <a:pt x="1" y="18"/>
                  </a:cubicBezTo>
                  <a:cubicBezTo>
                    <a:pt x="0" y="6"/>
                    <a:pt x="0" y="6"/>
                    <a:pt x="1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9" name="Freeform 52"/>
            <p:cNvSpPr>
              <a:spLocks/>
            </p:cNvSpPr>
            <p:nvPr/>
          </p:nvSpPr>
          <p:spPr bwMode="auto">
            <a:xfrm>
              <a:off x="6831013" y="-596901"/>
              <a:ext cx="106363" cy="150813"/>
            </a:xfrm>
            <a:custGeom>
              <a:avLst/>
              <a:gdLst>
                <a:gd name="T0" fmla="*/ 4 w 21"/>
                <a:gd name="T1" fmla="*/ 26 h 29"/>
                <a:gd name="T2" fmla="*/ 18 w 21"/>
                <a:gd name="T3" fmla="*/ 15 h 29"/>
                <a:gd name="T4" fmla="*/ 13 w 21"/>
                <a:gd name="T5" fmla="*/ 3 h 29"/>
                <a:gd name="T6" fmla="*/ 4 w 21"/>
                <a:gd name="T7" fmla="*/ 6 h 29"/>
                <a:gd name="T8" fmla="*/ 8 w 21"/>
                <a:gd name="T9" fmla="*/ 13 h 29"/>
                <a:gd name="T10" fmla="*/ 4 w 21"/>
                <a:gd name="T11" fmla="*/ 14 h 29"/>
                <a:gd name="T12" fmla="*/ 1 w 21"/>
                <a:gd name="T13" fmla="*/ 7 h 29"/>
                <a:gd name="T14" fmla="*/ 8 w 21"/>
                <a:gd name="T15" fmla="*/ 0 h 29"/>
                <a:gd name="T16" fmla="*/ 18 w 21"/>
                <a:gd name="T17" fmla="*/ 5 h 29"/>
                <a:gd name="T18" fmla="*/ 19 w 21"/>
                <a:gd name="T19" fmla="*/ 19 h 29"/>
                <a:gd name="T20" fmla="*/ 4 w 21"/>
                <a:gd name="T21" fmla="*/ 26 h 29"/>
                <a:gd name="T22" fmla="*/ 4 w 21"/>
                <a:gd name="T23" fmla="*/ 26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1" h="29">
                  <a:moveTo>
                    <a:pt x="4" y="26"/>
                  </a:moveTo>
                  <a:cubicBezTo>
                    <a:pt x="12" y="26"/>
                    <a:pt x="16" y="21"/>
                    <a:pt x="18" y="15"/>
                  </a:cubicBezTo>
                  <a:cubicBezTo>
                    <a:pt x="20" y="9"/>
                    <a:pt x="18" y="5"/>
                    <a:pt x="13" y="3"/>
                  </a:cubicBezTo>
                  <a:cubicBezTo>
                    <a:pt x="8" y="0"/>
                    <a:pt x="5" y="2"/>
                    <a:pt x="4" y="6"/>
                  </a:cubicBezTo>
                  <a:cubicBezTo>
                    <a:pt x="6" y="9"/>
                    <a:pt x="7" y="11"/>
                    <a:pt x="8" y="13"/>
                  </a:cubicBezTo>
                  <a:cubicBezTo>
                    <a:pt x="7" y="13"/>
                    <a:pt x="4" y="14"/>
                    <a:pt x="4" y="14"/>
                  </a:cubicBezTo>
                  <a:cubicBezTo>
                    <a:pt x="2" y="12"/>
                    <a:pt x="0" y="9"/>
                    <a:pt x="1" y="7"/>
                  </a:cubicBezTo>
                  <a:cubicBezTo>
                    <a:pt x="2" y="4"/>
                    <a:pt x="6" y="1"/>
                    <a:pt x="8" y="0"/>
                  </a:cubicBezTo>
                  <a:cubicBezTo>
                    <a:pt x="12" y="0"/>
                    <a:pt x="17" y="2"/>
                    <a:pt x="18" y="5"/>
                  </a:cubicBezTo>
                  <a:cubicBezTo>
                    <a:pt x="20" y="9"/>
                    <a:pt x="21" y="15"/>
                    <a:pt x="19" y="19"/>
                  </a:cubicBezTo>
                  <a:cubicBezTo>
                    <a:pt x="16" y="24"/>
                    <a:pt x="12" y="29"/>
                    <a:pt x="4" y="26"/>
                  </a:cubicBezTo>
                  <a:cubicBezTo>
                    <a:pt x="4" y="26"/>
                    <a:pt x="4" y="26"/>
                    <a:pt x="4" y="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0" name="Freeform 53"/>
            <p:cNvSpPr>
              <a:spLocks/>
            </p:cNvSpPr>
            <p:nvPr/>
          </p:nvSpPr>
          <p:spPr bwMode="auto">
            <a:xfrm>
              <a:off x="5808663" y="-1306513"/>
              <a:ext cx="82550" cy="92075"/>
            </a:xfrm>
            <a:custGeom>
              <a:avLst/>
              <a:gdLst>
                <a:gd name="T0" fmla="*/ 3 w 16"/>
                <a:gd name="T1" fmla="*/ 0 h 18"/>
                <a:gd name="T2" fmla="*/ 15 w 16"/>
                <a:gd name="T3" fmla="*/ 18 h 18"/>
                <a:gd name="T4" fmla="*/ 3 w 16"/>
                <a:gd name="T5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" h="18">
                  <a:moveTo>
                    <a:pt x="3" y="0"/>
                  </a:moveTo>
                  <a:cubicBezTo>
                    <a:pt x="6" y="7"/>
                    <a:pt x="16" y="8"/>
                    <a:pt x="15" y="18"/>
                  </a:cubicBezTo>
                  <a:cubicBezTo>
                    <a:pt x="2" y="15"/>
                    <a:pt x="0" y="1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1" name="Freeform 54"/>
            <p:cNvSpPr>
              <a:spLocks/>
            </p:cNvSpPr>
            <p:nvPr/>
          </p:nvSpPr>
          <p:spPr bwMode="auto">
            <a:xfrm>
              <a:off x="7065963" y="-1093788"/>
              <a:ext cx="128588" cy="61913"/>
            </a:xfrm>
            <a:custGeom>
              <a:avLst/>
              <a:gdLst>
                <a:gd name="T0" fmla="*/ 0 w 25"/>
                <a:gd name="T1" fmla="*/ 7 h 12"/>
                <a:gd name="T2" fmla="*/ 15 w 25"/>
                <a:gd name="T3" fmla="*/ 2 h 12"/>
                <a:gd name="T4" fmla="*/ 25 w 25"/>
                <a:gd name="T5" fmla="*/ 9 h 12"/>
                <a:gd name="T6" fmla="*/ 22 w 25"/>
                <a:gd name="T7" fmla="*/ 12 h 12"/>
                <a:gd name="T8" fmla="*/ 11 w 25"/>
                <a:gd name="T9" fmla="*/ 6 h 12"/>
                <a:gd name="T10" fmla="*/ 0 w 25"/>
                <a:gd name="T11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" h="12">
                  <a:moveTo>
                    <a:pt x="0" y="7"/>
                  </a:moveTo>
                  <a:cubicBezTo>
                    <a:pt x="3" y="2"/>
                    <a:pt x="9" y="0"/>
                    <a:pt x="15" y="2"/>
                  </a:cubicBezTo>
                  <a:cubicBezTo>
                    <a:pt x="19" y="3"/>
                    <a:pt x="22" y="7"/>
                    <a:pt x="25" y="9"/>
                  </a:cubicBezTo>
                  <a:cubicBezTo>
                    <a:pt x="24" y="10"/>
                    <a:pt x="23" y="11"/>
                    <a:pt x="22" y="12"/>
                  </a:cubicBezTo>
                  <a:cubicBezTo>
                    <a:pt x="19" y="10"/>
                    <a:pt x="15" y="7"/>
                    <a:pt x="11" y="6"/>
                  </a:cubicBezTo>
                  <a:cubicBezTo>
                    <a:pt x="8" y="6"/>
                    <a:pt x="4" y="7"/>
                    <a:pt x="0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2" name="Freeform 55"/>
            <p:cNvSpPr>
              <a:spLocks/>
            </p:cNvSpPr>
            <p:nvPr/>
          </p:nvSpPr>
          <p:spPr bwMode="auto">
            <a:xfrm>
              <a:off x="8842375" y="-596901"/>
              <a:ext cx="66675" cy="68263"/>
            </a:xfrm>
            <a:custGeom>
              <a:avLst/>
              <a:gdLst>
                <a:gd name="T0" fmla="*/ 12 w 13"/>
                <a:gd name="T1" fmla="*/ 11 h 13"/>
                <a:gd name="T2" fmla="*/ 8 w 13"/>
                <a:gd name="T3" fmla="*/ 12 h 13"/>
                <a:gd name="T4" fmla="*/ 0 w 13"/>
                <a:gd name="T5" fmla="*/ 8 h 13"/>
                <a:gd name="T6" fmla="*/ 4 w 13"/>
                <a:gd name="T7" fmla="*/ 0 h 13"/>
                <a:gd name="T8" fmla="*/ 12 w 13"/>
                <a:gd name="T9" fmla="*/ 6 h 13"/>
                <a:gd name="T10" fmla="*/ 12 w 13"/>
                <a:gd name="T11" fmla="*/ 11 h 13"/>
                <a:gd name="T12" fmla="*/ 12 w 13"/>
                <a:gd name="T13" fmla="*/ 1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13">
                  <a:moveTo>
                    <a:pt x="12" y="11"/>
                  </a:moveTo>
                  <a:cubicBezTo>
                    <a:pt x="11" y="11"/>
                    <a:pt x="9" y="13"/>
                    <a:pt x="8" y="12"/>
                  </a:cubicBezTo>
                  <a:cubicBezTo>
                    <a:pt x="5" y="11"/>
                    <a:pt x="3" y="9"/>
                    <a:pt x="0" y="8"/>
                  </a:cubicBezTo>
                  <a:cubicBezTo>
                    <a:pt x="1" y="5"/>
                    <a:pt x="3" y="3"/>
                    <a:pt x="4" y="0"/>
                  </a:cubicBezTo>
                  <a:cubicBezTo>
                    <a:pt x="7" y="2"/>
                    <a:pt x="10" y="4"/>
                    <a:pt x="12" y="6"/>
                  </a:cubicBezTo>
                  <a:cubicBezTo>
                    <a:pt x="13" y="7"/>
                    <a:pt x="12" y="9"/>
                    <a:pt x="12" y="11"/>
                  </a:cubicBezTo>
                  <a:cubicBezTo>
                    <a:pt x="12" y="11"/>
                    <a:pt x="12" y="11"/>
                    <a:pt x="12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3" name="Freeform 56"/>
            <p:cNvSpPr>
              <a:spLocks/>
            </p:cNvSpPr>
            <p:nvPr/>
          </p:nvSpPr>
          <p:spPr bwMode="auto">
            <a:xfrm>
              <a:off x="9474200" y="-436563"/>
              <a:ext cx="96838" cy="134938"/>
            </a:xfrm>
            <a:custGeom>
              <a:avLst/>
              <a:gdLst>
                <a:gd name="T0" fmla="*/ 10 w 19"/>
                <a:gd name="T1" fmla="*/ 0 h 26"/>
                <a:gd name="T2" fmla="*/ 11 w 19"/>
                <a:gd name="T3" fmla="*/ 2 h 26"/>
                <a:gd name="T4" fmla="*/ 19 w 19"/>
                <a:gd name="T5" fmla="*/ 26 h 26"/>
                <a:gd name="T6" fmla="*/ 3 w 19"/>
                <a:gd name="T7" fmla="*/ 17 h 26"/>
                <a:gd name="T8" fmla="*/ 10 w 19"/>
                <a:gd name="T9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26">
                  <a:moveTo>
                    <a:pt x="10" y="0"/>
                  </a:moveTo>
                  <a:cubicBezTo>
                    <a:pt x="10" y="1"/>
                    <a:pt x="11" y="2"/>
                    <a:pt x="11" y="2"/>
                  </a:cubicBezTo>
                  <a:cubicBezTo>
                    <a:pt x="5" y="16"/>
                    <a:pt x="6" y="19"/>
                    <a:pt x="19" y="26"/>
                  </a:cubicBezTo>
                  <a:cubicBezTo>
                    <a:pt x="11" y="26"/>
                    <a:pt x="6" y="23"/>
                    <a:pt x="3" y="17"/>
                  </a:cubicBezTo>
                  <a:cubicBezTo>
                    <a:pt x="0" y="9"/>
                    <a:pt x="5" y="5"/>
                    <a:pt x="1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4" name="Freeform 57"/>
            <p:cNvSpPr>
              <a:spLocks/>
            </p:cNvSpPr>
            <p:nvPr/>
          </p:nvSpPr>
          <p:spPr bwMode="auto">
            <a:xfrm>
              <a:off x="8421688" y="-1109663"/>
              <a:ext cx="122238" cy="71438"/>
            </a:xfrm>
            <a:custGeom>
              <a:avLst/>
              <a:gdLst>
                <a:gd name="T0" fmla="*/ 24 w 24"/>
                <a:gd name="T1" fmla="*/ 11 h 14"/>
                <a:gd name="T2" fmla="*/ 9 w 24"/>
                <a:gd name="T3" fmla="*/ 13 h 14"/>
                <a:gd name="T4" fmla="*/ 0 w 24"/>
                <a:gd name="T5" fmla="*/ 14 h 14"/>
                <a:gd name="T6" fmla="*/ 24 w 24"/>
                <a:gd name="T7" fmla="*/ 1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" h="14">
                  <a:moveTo>
                    <a:pt x="24" y="11"/>
                  </a:moveTo>
                  <a:cubicBezTo>
                    <a:pt x="18" y="9"/>
                    <a:pt x="13" y="6"/>
                    <a:pt x="9" y="13"/>
                  </a:cubicBezTo>
                  <a:cubicBezTo>
                    <a:pt x="8" y="14"/>
                    <a:pt x="3" y="14"/>
                    <a:pt x="0" y="14"/>
                  </a:cubicBezTo>
                  <a:cubicBezTo>
                    <a:pt x="4" y="2"/>
                    <a:pt x="14" y="0"/>
                    <a:pt x="24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5" name="Freeform 58"/>
            <p:cNvSpPr>
              <a:spLocks/>
            </p:cNvSpPr>
            <p:nvPr/>
          </p:nvSpPr>
          <p:spPr bwMode="auto">
            <a:xfrm>
              <a:off x="8456613" y="-1281113"/>
              <a:ext cx="61913" cy="98425"/>
            </a:xfrm>
            <a:custGeom>
              <a:avLst/>
              <a:gdLst>
                <a:gd name="T0" fmla="*/ 3 w 12"/>
                <a:gd name="T1" fmla="*/ 19 h 19"/>
                <a:gd name="T2" fmla="*/ 0 w 12"/>
                <a:gd name="T3" fmla="*/ 6 h 19"/>
                <a:gd name="T4" fmla="*/ 6 w 12"/>
                <a:gd name="T5" fmla="*/ 0 h 19"/>
                <a:gd name="T6" fmla="*/ 4 w 12"/>
                <a:gd name="T7" fmla="*/ 8 h 19"/>
                <a:gd name="T8" fmla="*/ 12 w 12"/>
                <a:gd name="T9" fmla="*/ 12 h 19"/>
                <a:gd name="T10" fmla="*/ 7 w 12"/>
                <a:gd name="T11" fmla="*/ 19 h 19"/>
                <a:gd name="T12" fmla="*/ 3 w 12"/>
                <a:gd name="T13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19">
                  <a:moveTo>
                    <a:pt x="3" y="19"/>
                  </a:moveTo>
                  <a:cubicBezTo>
                    <a:pt x="2" y="15"/>
                    <a:pt x="0" y="11"/>
                    <a:pt x="0" y="6"/>
                  </a:cubicBezTo>
                  <a:cubicBezTo>
                    <a:pt x="0" y="4"/>
                    <a:pt x="3" y="1"/>
                    <a:pt x="6" y="0"/>
                  </a:cubicBezTo>
                  <a:cubicBezTo>
                    <a:pt x="5" y="2"/>
                    <a:pt x="3" y="5"/>
                    <a:pt x="4" y="8"/>
                  </a:cubicBezTo>
                  <a:cubicBezTo>
                    <a:pt x="4" y="9"/>
                    <a:pt x="8" y="10"/>
                    <a:pt x="12" y="12"/>
                  </a:cubicBezTo>
                  <a:cubicBezTo>
                    <a:pt x="10" y="14"/>
                    <a:pt x="8" y="17"/>
                    <a:pt x="7" y="19"/>
                  </a:cubicBezTo>
                  <a:cubicBezTo>
                    <a:pt x="5" y="19"/>
                    <a:pt x="4" y="19"/>
                    <a:pt x="3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6" name="Freeform 59"/>
            <p:cNvSpPr>
              <a:spLocks/>
            </p:cNvSpPr>
            <p:nvPr/>
          </p:nvSpPr>
          <p:spPr bwMode="auto">
            <a:xfrm>
              <a:off x="7656513" y="-850901"/>
              <a:ext cx="61913" cy="73025"/>
            </a:xfrm>
            <a:custGeom>
              <a:avLst/>
              <a:gdLst>
                <a:gd name="T0" fmla="*/ 6 w 12"/>
                <a:gd name="T1" fmla="*/ 5 h 14"/>
                <a:gd name="T2" fmla="*/ 3 w 12"/>
                <a:gd name="T3" fmla="*/ 1 h 14"/>
                <a:gd name="T4" fmla="*/ 4 w 12"/>
                <a:gd name="T5" fmla="*/ 0 h 14"/>
                <a:gd name="T6" fmla="*/ 11 w 12"/>
                <a:gd name="T7" fmla="*/ 6 h 14"/>
                <a:gd name="T8" fmla="*/ 7 w 12"/>
                <a:gd name="T9" fmla="*/ 13 h 14"/>
                <a:gd name="T10" fmla="*/ 0 w 12"/>
                <a:gd name="T11" fmla="*/ 11 h 14"/>
                <a:gd name="T12" fmla="*/ 6 w 12"/>
                <a:gd name="T13" fmla="*/ 5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14">
                  <a:moveTo>
                    <a:pt x="6" y="5"/>
                  </a:moveTo>
                  <a:cubicBezTo>
                    <a:pt x="5" y="4"/>
                    <a:pt x="4" y="2"/>
                    <a:pt x="3" y="1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6" y="2"/>
                    <a:pt x="10" y="3"/>
                    <a:pt x="11" y="6"/>
                  </a:cubicBezTo>
                  <a:cubicBezTo>
                    <a:pt x="12" y="8"/>
                    <a:pt x="9" y="12"/>
                    <a:pt x="7" y="13"/>
                  </a:cubicBezTo>
                  <a:cubicBezTo>
                    <a:pt x="5" y="14"/>
                    <a:pt x="2" y="12"/>
                    <a:pt x="0" y="11"/>
                  </a:cubicBezTo>
                  <a:cubicBezTo>
                    <a:pt x="1" y="9"/>
                    <a:pt x="3" y="7"/>
                    <a:pt x="6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7" name="Freeform 60"/>
            <p:cNvSpPr>
              <a:spLocks/>
            </p:cNvSpPr>
            <p:nvPr/>
          </p:nvSpPr>
          <p:spPr bwMode="auto">
            <a:xfrm>
              <a:off x="7893050" y="-855663"/>
              <a:ext cx="61913" cy="77788"/>
            </a:xfrm>
            <a:custGeom>
              <a:avLst/>
              <a:gdLst>
                <a:gd name="T0" fmla="*/ 10 w 12"/>
                <a:gd name="T1" fmla="*/ 0 h 15"/>
                <a:gd name="T2" fmla="*/ 6 w 12"/>
                <a:gd name="T3" fmla="*/ 6 h 15"/>
                <a:gd name="T4" fmla="*/ 12 w 12"/>
                <a:gd name="T5" fmla="*/ 11 h 15"/>
                <a:gd name="T6" fmla="*/ 8 w 12"/>
                <a:gd name="T7" fmla="*/ 14 h 15"/>
                <a:gd name="T8" fmla="*/ 1 w 12"/>
                <a:gd name="T9" fmla="*/ 11 h 15"/>
                <a:gd name="T10" fmla="*/ 3 w 12"/>
                <a:gd name="T11" fmla="*/ 4 h 15"/>
                <a:gd name="T12" fmla="*/ 10 w 12"/>
                <a:gd name="T13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15">
                  <a:moveTo>
                    <a:pt x="10" y="0"/>
                  </a:moveTo>
                  <a:cubicBezTo>
                    <a:pt x="8" y="3"/>
                    <a:pt x="6" y="5"/>
                    <a:pt x="6" y="6"/>
                  </a:cubicBezTo>
                  <a:cubicBezTo>
                    <a:pt x="8" y="8"/>
                    <a:pt x="10" y="9"/>
                    <a:pt x="12" y="11"/>
                  </a:cubicBezTo>
                  <a:cubicBezTo>
                    <a:pt x="11" y="12"/>
                    <a:pt x="9" y="15"/>
                    <a:pt x="8" y="14"/>
                  </a:cubicBezTo>
                  <a:cubicBezTo>
                    <a:pt x="6" y="14"/>
                    <a:pt x="2" y="13"/>
                    <a:pt x="1" y="11"/>
                  </a:cubicBezTo>
                  <a:cubicBezTo>
                    <a:pt x="0" y="10"/>
                    <a:pt x="1" y="6"/>
                    <a:pt x="3" y="4"/>
                  </a:cubicBezTo>
                  <a:cubicBezTo>
                    <a:pt x="4" y="3"/>
                    <a:pt x="6" y="2"/>
                    <a:pt x="1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8" name="Freeform 61"/>
            <p:cNvSpPr>
              <a:spLocks/>
            </p:cNvSpPr>
            <p:nvPr/>
          </p:nvSpPr>
          <p:spPr bwMode="auto">
            <a:xfrm>
              <a:off x="9196388" y="-638176"/>
              <a:ext cx="57150" cy="82550"/>
            </a:xfrm>
            <a:custGeom>
              <a:avLst/>
              <a:gdLst>
                <a:gd name="T0" fmla="*/ 6 w 11"/>
                <a:gd name="T1" fmla="*/ 7 h 16"/>
                <a:gd name="T2" fmla="*/ 0 w 11"/>
                <a:gd name="T3" fmla="*/ 1 h 16"/>
                <a:gd name="T4" fmla="*/ 1 w 11"/>
                <a:gd name="T5" fmla="*/ 0 h 16"/>
                <a:gd name="T6" fmla="*/ 10 w 11"/>
                <a:gd name="T7" fmla="*/ 8 h 16"/>
                <a:gd name="T8" fmla="*/ 9 w 11"/>
                <a:gd name="T9" fmla="*/ 16 h 16"/>
                <a:gd name="T10" fmla="*/ 3 w 11"/>
                <a:gd name="T11" fmla="*/ 16 h 16"/>
                <a:gd name="T12" fmla="*/ 4 w 11"/>
                <a:gd name="T13" fmla="*/ 8 h 16"/>
                <a:gd name="T14" fmla="*/ 6 w 11"/>
                <a:gd name="T15" fmla="*/ 7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16">
                  <a:moveTo>
                    <a:pt x="6" y="7"/>
                  </a:moveTo>
                  <a:cubicBezTo>
                    <a:pt x="4" y="5"/>
                    <a:pt x="2" y="3"/>
                    <a:pt x="0" y="1"/>
                  </a:cubicBezTo>
                  <a:cubicBezTo>
                    <a:pt x="0" y="1"/>
                    <a:pt x="1" y="1"/>
                    <a:pt x="1" y="0"/>
                  </a:cubicBezTo>
                  <a:cubicBezTo>
                    <a:pt x="4" y="3"/>
                    <a:pt x="8" y="5"/>
                    <a:pt x="10" y="8"/>
                  </a:cubicBezTo>
                  <a:cubicBezTo>
                    <a:pt x="11" y="10"/>
                    <a:pt x="10" y="14"/>
                    <a:pt x="9" y="16"/>
                  </a:cubicBezTo>
                  <a:cubicBezTo>
                    <a:pt x="7" y="16"/>
                    <a:pt x="4" y="16"/>
                    <a:pt x="3" y="16"/>
                  </a:cubicBezTo>
                  <a:cubicBezTo>
                    <a:pt x="3" y="13"/>
                    <a:pt x="4" y="11"/>
                    <a:pt x="4" y="8"/>
                  </a:cubicBezTo>
                  <a:cubicBezTo>
                    <a:pt x="5" y="8"/>
                    <a:pt x="5" y="8"/>
                    <a:pt x="6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9" name="Freeform 62"/>
            <p:cNvSpPr>
              <a:spLocks/>
            </p:cNvSpPr>
            <p:nvPr/>
          </p:nvSpPr>
          <p:spPr bwMode="auto">
            <a:xfrm>
              <a:off x="9113838" y="-944563"/>
              <a:ext cx="92075" cy="109538"/>
            </a:xfrm>
            <a:custGeom>
              <a:avLst/>
              <a:gdLst>
                <a:gd name="T0" fmla="*/ 0 w 18"/>
                <a:gd name="T1" fmla="*/ 3 h 21"/>
                <a:gd name="T2" fmla="*/ 1 w 18"/>
                <a:gd name="T3" fmla="*/ 2 h 21"/>
                <a:gd name="T4" fmla="*/ 17 w 18"/>
                <a:gd name="T5" fmla="*/ 7 h 21"/>
                <a:gd name="T6" fmla="*/ 5 w 18"/>
                <a:gd name="T7" fmla="*/ 21 h 21"/>
                <a:gd name="T8" fmla="*/ 12 w 18"/>
                <a:gd name="T9" fmla="*/ 7 h 21"/>
                <a:gd name="T10" fmla="*/ 0 w 18"/>
                <a:gd name="T11" fmla="*/ 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" h="21">
                  <a:moveTo>
                    <a:pt x="0" y="3"/>
                  </a:moveTo>
                  <a:cubicBezTo>
                    <a:pt x="0" y="3"/>
                    <a:pt x="1" y="2"/>
                    <a:pt x="1" y="2"/>
                  </a:cubicBezTo>
                  <a:cubicBezTo>
                    <a:pt x="11" y="0"/>
                    <a:pt x="16" y="2"/>
                    <a:pt x="17" y="7"/>
                  </a:cubicBezTo>
                  <a:cubicBezTo>
                    <a:pt x="18" y="13"/>
                    <a:pt x="11" y="20"/>
                    <a:pt x="5" y="21"/>
                  </a:cubicBezTo>
                  <a:cubicBezTo>
                    <a:pt x="7" y="17"/>
                    <a:pt x="10" y="12"/>
                    <a:pt x="12" y="7"/>
                  </a:cubicBezTo>
                  <a:cubicBezTo>
                    <a:pt x="8" y="5"/>
                    <a:pt x="4" y="4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0" name="Freeform 63"/>
            <p:cNvSpPr>
              <a:spLocks/>
            </p:cNvSpPr>
            <p:nvPr/>
          </p:nvSpPr>
          <p:spPr bwMode="auto">
            <a:xfrm>
              <a:off x="6583363" y="-866776"/>
              <a:ext cx="52388" cy="63500"/>
            </a:xfrm>
            <a:custGeom>
              <a:avLst/>
              <a:gdLst>
                <a:gd name="T0" fmla="*/ 1 w 10"/>
                <a:gd name="T1" fmla="*/ 12 h 12"/>
                <a:gd name="T2" fmla="*/ 1 w 10"/>
                <a:gd name="T3" fmla="*/ 9 h 12"/>
                <a:gd name="T4" fmla="*/ 1 w 10"/>
                <a:gd name="T5" fmla="*/ 2 h 12"/>
                <a:gd name="T6" fmla="*/ 9 w 10"/>
                <a:gd name="T7" fmla="*/ 0 h 12"/>
                <a:gd name="T8" fmla="*/ 10 w 10"/>
                <a:gd name="T9" fmla="*/ 4 h 12"/>
                <a:gd name="T10" fmla="*/ 1 w 10"/>
                <a:gd name="T11" fmla="*/ 5 h 12"/>
                <a:gd name="T12" fmla="*/ 10 w 10"/>
                <a:gd name="T13" fmla="*/ 12 h 12"/>
                <a:gd name="T14" fmla="*/ 1 w 10"/>
                <a:gd name="T15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12">
                  <a:moveTo>
                    <a:pt x="1" y="12"/>
                  </a:moveTo>
                  <a:cubicBezTo>
                    <a:pt x="1" y="11"/>
                    <a:pt x="1" y="10"/>
                    <a:pt x="1" y="9"/>
                  </a:cubicBezTo>
                  <a:cubicBezTo>
                    <a:pt x="1" y="6"/>
                    <a:pt x="0" y="3"/>
                    <a:pt x="1" y="2"/>
                  </a:cubicBezTo>
                  <a:cubicBezTo>
                    <a:pt x="3" y="1"/>
                    <a:pt x="6" y="1"/>
                    <a:pt x="9" y="0"/>
                  </a:cubicBezTo>
                  <a:cubicBezTo>
                    <a:pt x="9" y="0"/>
                    <a:pt x="9" y="3"/>
                    <a:pt x="10" y="4"/>
                  </a:cubicBezTo>
                  <a:cubicBezTo>
                    <a:pt x="8" y="4"/>
                    <a:pt x="5" y="5"/>
                    <a:pt x="1" y="5"/>
                  </a:cubicBezTo>
                  <a:cubicBezTo>
                    <a:pt x="5" y="8"/>
                    <a:pt x="7" y="10"/>
                    <a:pt x="10" y="12"/>
                  </a:cubicBezTo>
                  <a:cubicBezTo>
                    <a:pt x="7" y="12"/>
                    <a:pt x="3" y="12"/>
                    <a:pt x="1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1" name="Freeform 64"/>
            <p:cNvSpPr>
              <a:spLocks/>
            </p:cNvSpPr>
            <p:nvPr/>
          </p:nvSpPr>
          <p:spPr bwMode="auto">
            <a:xfrm>
              <a:off x="6265863" y="-503238"/>
              <a:ext cx="50800" cy="66675"/>
            </a:xfrm>
            <a:custGeom>
              <a:avLst/>
              <a:gdLst>
                <a:gd name="T0" fmla="*/ 5 w 10"/>
                <a:gd name="T1" fmla="*/ 13 h 13"/>
                <a:gd name="T2" fmla="*/ 0 w 10"/>
                <a:gd name="T3" fmla="*/ 5 h 13"/>
                <a:gd name="T4" fmla="*/ 5 w 10"/>
                <a:gd name="T5" fmla="*/ 0 h 13"/>
                <a:gd name="T6" fmla="*/ 10 w 10"/>
                <a:gd name="T7" fmla="*/ 5 h 13"/>
                <a:gd name="T8" fmla="*/ 5 w 10"/>
                <a:gd name="T9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3">
                  <a:moveTo>
                    <a:pt x="5" y="13"/>
                  </a:moveTo>
                  <a:cubicBezTo>
                    <a:pt x="2" y="9"/>
                    <a:pt x="0" y="7"/>
                    <a:pt x="0" y="5"/>
                  </a:cubicBezTo>
                  <a:cubicBezTo>
                    <a:pt x="1" y="3"/>
                    <a:pt x="3" y="0"/>
                    <a:pt x="5" y="0"/>
                  </a:cubicBezTo>
                  <a:cubicBezTo>
                    <a:pt x="7" y="0"/>
                    <a:pt x="10" y="3"/>
                    <a:pt x="10" y="5"/>
                  </a:cubicBezTo>
                  <a:cubicBezTo>
                    <a:pt x="10" y="7"/>
                    <a:pt x="8" y="10"/>
                    <a:pt x="5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2" name="Freeform 65"/>
            <p:cNvSpPr>
              <a:spLocks/>
            </p:cNvSpPr>
            <p:nvPr/>
          </p:nvSpPr>
          <p:spPr bwMode="auto">
            <a:xfrm>
              <a:off x="9072563" y="-928688"/>
              <a:ext cx="66675" cy="73025"/>
            </a:xfrm>
            <a:custGeom>
              <a:avLst/>
              <a:gdLst>
                <a:gd name="T0" fmla="*/ 8 w 13"/>
                <a:gd name="T1" fmla="*/ 0 h 14"/>
                <a:gd name="T2" fmla="*/ 5 w 13"/>
                <a:gd name="T3" fmla="*/ 7 h 14"/>
                <a:gd name="T4" fmla="*/ 6 w 13"/>
                <a:gd name="T5" fmla="*/ 8 h 14"/>
                <a:gd name="T6" fmla="*/ 13 w 13"/>
                <a:gd name="T7" fmla="*/ 10 h 14"/>
                <a:gd name="T8" fmla="*/ 8 w 13"/>
                <a:gd name="T9" fmla="*/ 13 h 14"/>
                <a:gd name="T10" fmla="*/ 1 w 13"/>
                <a:gd name="T11" fmla="*/ 9 h 14"/>
                <a:gd name="T12" fmla="*/ 8 w 13"/>
                <a:gd name="T13" fmla="*/ 0 h 14"/>
                <a:gd name="T14" fmla="*/ 8 w 13"/>
                <a:gd name="T1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" h="14">
                  <a:moveTo>
                    <a:pt x="8" y="0"/>
                  </a:moveTo>
                  <a:cubicBezTo>
                    <a:pt x="7" y="2"/>
                    <a:pt x="6" y="5"/>
                    <a:pt x="5" y="7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8" y="9"/>
                    <a:pt x="11" y="9"/>
                    <a:pt x="13" y="10"/>
                  </a:cubicBezTo>
                  <a:cubicBezTo>
                    <a:pt x="11" y="11"/>
                    <a:pt x="9" y="14"/>
                    <a:pt x="8" y="13"/>
                  </a:cubicBezTo>
                  <a:cubicBezTo>
                    <a:pt x="5" y="13"/>
                    <a:pt x="1" y="11"/>
                    <a:pt x="1" y="9"/>
                  </a:cubicBezTo>
                  <a:cubicBezTo>
                    <a:pt x="0" y="4"/>
                    <a:pt x="3" y="1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3" name="Freeform 66"/>
            <p:cNvSpPr>
              <a:spLocks/>
            </p:cNvSpPr>
            <p:nvPr/>
          </p:nvSpPr>
          <p:spPr bwMode="auto">
            <a:xfrm>
              <a:off x="8975725" y="-866776"/>
              <a:ext cx="61913" cy="63500"/>
            </a:xfrm>
            <a:custGeom>
              <a:avLst/>
              <a:gdLst>
                <a:gd name="T0" fmla="*/ 7 w 12"/>
                <a:gd name="T1" fmla="*/ 5 h 12"/>
                <a:gd name="T2" fmla="*/ 0 w 12"/>
                <a:gd name="T3" fmla="*/ 5 h 12"/>
                <a:gd name="T4" fmla="*/ 1 w 12"/>
                <a:gd name="T5" fmla="*/ 1 h 12"/>
                <a:gd name="T6" fmla="*/ 7 w 12"/>
                <a:gd name="T7" fmla="*/ 1 h 12"/>
                <a:gd name="T8" fmla="*/ 10 w 12"/>
                <a:gd name="T9" fmla="*/ 11 h 12"/>
                <a:gd name="T10" fmla="*/ 12 w 12"/>
                <a:gd name="T11" fmla="*/ 12 h 12"/>
                <a:gd name="T12" fmla="*/ 0 w 12"/>
                <a:gd name="T13" fmla="*/ 12 h 12"/>
                <a:gd name="T14" fmla="*/ 8 w 12"/>
                <a:gd name="T15" fmla="*/ 6 h 12"/>
                <a:gd name="T16" fmla="*/ 7 w 12"/>
                <a:gd name="T17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12">
                  <a:moveTo>
                    <a:pt x="7" y="5"/>
                  </a:moveTo>
                  <a:cubicBezTo>
                    <a:pt x="5" y="5"/>
                    <a:pt x="2" y="5"/>
                    <a:pt x="0" y="5"/>
                  </a:cubicBezTo>
                  <a:cubicBezTo>
                    <a:pt x="0" y="3"/>
                    <a:pt x="0" y="1"/>
                    <a:pt x="1" y="1"/>
                  </a:cubicBezTo>
                  <a:cubicBezTo>
                    <a:pt x="3" y="0"/>
                    <a:pt x="6" y="0"/>
                    <a:pt x="7" y="1"/>
                  </a:cubicBezTo>
                  <a:cubicBezTo>
                    <a:pt x="8" y="4"/>
                    <a:pt x="9" y="7"/>
                    <a:pt x="10" y="11"/>
                  </a:cubicBezTo>
                  <a:cubicBezTo>
                    <a:pt x="9" y="11"/>
                    <a:pt x="10" y="11"/>
                    <a:pt x="12" y="12"/>
                  </a:cubicBezTo>
                  <a:cubicBezTo>
                    <a:pt x="7" y="12"/>
                    <a:pt x="3" y="12"/>
                    <a:pt x="0" y="12"/>
                  </a:cubicBezTo>
                  <a:cubicBezTo>
                    <a:pt x="2" y="10"/>
                    <a:pt x="5" y="8"/>
                    <a:pt x="8" y="6"/>
                  </a:cubicBezTo>
                  <a:cubicBezTo>
                    <a:pt x="8" y="6"/>
                    <a:pt x="7" y="5"/>
                    <a:pt x="7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4" name="Freeform 67"/>
            <p:cNvSpPr>
              <a:spLocks/>
            </p:cNvSpPr>
            <p:nvPr/>
          </p:nvSpPr>
          <p:spPr bwMode="auto">
            <a:xfrm>
              <a:off x="9288463" y="-503238"/>
              <a:ext cx="66675" cy="57150"/>
            </a:xfrm>
            <a:custGeom>
              <a:avLst/>
              <a:gdLst>
                <a:gd name="T0" fmla="*/ 13 w 13"/>
                <a:gd name="T1" fmla="*/ 5 h 11"/>
                <a:gd name="T2" fmla="*/ 6 w 13"/>
                <a:gd name="T3" fmla="*/ 10 h 11"/>
                <a:gd name="T4" fmla="*/ 0 w 13"/>
                <a:gd name="T5" fmla="*/ 5 h 11"/>
                <a:gd name="T6" fmla="*/ 6 w 13"/>
                <a:gd name="T7" fmla="*/ 0 h 11"/>
                <a:gd name="T8" fmla="*/ 13 w 13"/>
                <a:gd name="T9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1">
                  <a:moveTo>
                    <a:pt x="13" y="5"/>
                  </a:moveTo>
                  <a:cubicBezTo>
                    <a:pt x="10" y="8"/>
                    <a:pt x="7" y="11"/>
                    <a:pt x="6" y="10"/>
                  </a:cubicBezTo>
                  <a:cubicBezTo>
                    <a:pt x="4" y="10"/>
                    <a:pt x="2" y="7"/>
                    <a:pt x="0" y="5"/>
                  </a:cubicBezTo>
                  <a:cubicBezTo>
                    <a:pt x="2" y="3"/>
                    <a:pt x="4" y="1"/>
                    <a:pt x="6" y="0"/>
                  </a:cubicBezTo>
                  <a:cubicBezTo>
                    <a:pt x="7" y="0"/>
                    <a:pt x="10" y="3"/>
                    <a:pt x="13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5" name="Freeform 68"/>
            <p:cNvSpPr>
              <a:spLocks/>
            </p:cNvSpPr>
            <p:nvPr/>
          </p:nvSpPr>
          <p:spPr bwMode="auto">
            <a:xfrm>
              <a:off x="5753100" y="-1182688"/>
              <a:ext cx="55563" cy="77788"/>
            </a:xfrm>
            <a:custGeom>
              <a:avLst/>
              <a:gdLst>
                <a:gd name="T0" fmla="*/ 7 w 11"/>
                <a:gd name="T1" fmla="*/ 0 h 15"/>
                <a:gd name="T2" fmla="*/ 5 w 11"/>
                <a:gd name="T3" fmla="*/ 7 h 15"/>
                <a:gd name="T4" fmla="*/ 8 w 11"/>
                <a:gd name="T5" fmla="*/ 8 h 15"/>
                <a:gd name="T6" fmla="*/ 11 w 11"/>
                <a:gd name="T7" fmla="*/ 13 h 15"/>
                <a:gd name="T8" fmla="*/ 5 w 11"/>
                <a:gd name="T9" fmla="*/ 14 h 15"/>
                <a:gd name="T10" fmla="*/ 7 w 11"/>
                <a:gd name="T11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15">
                  <a:moveTo>
                    <a:pt x="7" y="0"/>
                  </a:moveTo>
                  <a:cubicBezTo>
                    <a:pt x="6" y="3"/>
                    <a:pt x="5" y="5"/>
                    <a:pt x="5" y="7"/>
                  </a:cubicBezTo>
                  <a:cubicBezTo>
                    <a:pt x="6" y="7"/>
                    <a:pt x="8" y="7"/>
                    <a:pt x="8" y="8"/>
                  </a:cubicBezTo>
                  <a:cubicBezTo>
                    <a:pt x="10" y="10"/>
                    <a:pt x="10" y="11"/>
                    <a:pt x="11" y="13"/>
                  </a:cubicBezTo>
                  <a:cubicBezTo>
                    <a:pt x="9" y="14"/>
                    <a:pt x="6" y="15"/>
                    <a:pt x="5" y="14"/>
                  </a:cubicBezTo>
                  <a:cubicBezTo>
                    <a:pt x="0" y="12"/>
                    <a:pt x="0" y="6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6" name="Freeform 69"/>
            <p:cNvSpPr>
              <a:spLocks/>
            </p:cNvSpPr>
            <p:nvPr/>
          </p:nvSpPr>
          <p:spPr bwMode="auto">
            <a:xfrm>
              <a:off x="5895975" y="-1182688"/>
              <a:ext cx="82550" cy="88900"/>
            </a:xfrm>
            <a:custGeom>
              <a:avLst/>
              <a:gdLst>
                <a:gd name="T0" fmla="*/ 2 w 16"/>
                <a:gd name="T1" fmla="*/ 8 h 17"/>
                <a:gd name="T2" fmla="*/ 3 w 16"/>
                <a:gd name="T3" fmla="*/ 11 h 17"/>
                <a:gd name="T4" fmla="*/ 8 w 16"/>
                <a:gd name="T5" fmla="*/ 15 h 17"/>
                <a:gd name="T6" fmla="*/ 3 w 16"/>
                <a:gd name="T7" fmla="*/ 16 h 17"/>
                <a:gd name="T8" fmla="*/ 0 w 16"/>
                <a:gd name="T9" fmla="*/ 9 h 17"/>
                <a:gd name="T10" fmla="*/ 16 w 16"/>
                <a:gd name="T11" fmla="*/ 2 h 17"/>
                <a:gd name="T12" fmla="*/ 2 w 16"/>
                <a:gd name="T13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17">
                  <a:moveTo>
                    <a:pt x="2" y="8"/>
                  </a:moveTo>
                  <a:cubicBezTo>
                    <a:pt x="3" y="10"/>
                    <a:pt x="3" y="10"/>
                    <a:pt x="3" y="11"/>
                  </a:cubicBezTo>
                  <a:cubicBezTo>
                    <a:pt x="5" y="12"/>
                    <a:pt x="7" y="13"/>
                    <a:pt x="8" y="15"/>
                  </a:cubicBezTo>
                  <a:cubicBezTo>
                    <a:pt x="7" y="15"/>
                    <a:pt x="3" y="17"/>
                    <a:pt x="3" y="16"/>
                  </a:cubicBezTo>
                  <a:cubicBezTo>
                    <a:pt x="2" y="14"/>
                    <a:pt x="0" y="11"/>
                    <a:pt x="0" y="9"/>
                  </a:cubicBezTo>
                  <a:cubicBezTo>
                    <a:pt x="1" y="5"/>
                    <a:pt x="12" y="0"/>
                    <a:pt x="16" y="2"/>
                  </a:cubicBezTo>
                  <a:cubicBezTo>
                    <a:pt x="11" y="4"/>
                    <a:pt x="7" y="6"/>
                    <a:pt x="2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7" name="Freeform 70"/>
            <p:cNvSpPr>
              <a:spLocks/>
            </p:cNvSpPr>
            <p:nvPr/>
          </p:nvSpPr>
          <p:spPr bwMode="auto">
            <a:xfrm>
              <a:off x="7107238" y="-1244601"/>
              <a:ext cx="50800" cy="61913"/>
            </a:xfrm>
            <a:custGeom>
              <a:avLst/>
              <a:gdLst>
                <a:gd name="T0" fmla="*/ 10 w 10"/>
                <a:gd name="T1" fmla="*/ 0 h 12"/>
                <a:gd name="T2" fmla="*/ 4 w 10"/>
                <a:gd name="T3" fmla="*/ 11 h 12"/>
                <a:gd name="T4" fmla="*/ 1 w 10"/>
                <a:gd name="T5" fmla="*/ 9 h 12"/>
                <a:gd name="T6" fmla="*/ 10 w 10"/>
                <a:gd name="T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12">
                  <a:moveTo>
                    <a:pt x="10" y="0"/>
                  </a:moveTo>
                  <a:cubicBezTo>
                    <a:pt x="10" y="3"/>
                    <a:pt x="10" y="8"/>
                    <a:pt x="4" y="11"/>
                  </a:cubicBezTo>
                  <a:cubicBezTo>
                    <a:pt x="3" y="12"/>
                    <a:pt x="0" y="9"/>
                    <a:pt x="1" y="9"/>
                  </a:cubicBezTo>
                  <a:cubicBezTo>
                    <a:pt x="4" y="6"/>
                    <a:pt x="7" y="3"/>
                    <a:pt x="1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8" name="Freeform 71"/>
            <p:cNvSpPr>
              <a:spLocks/>
            </p:cNvSpPr>
            <p:nvPr/>
          </p:nvSpPr>
          <p:spPr bwMode="auto">
            <a:xfrm>
              <a:off x="7431088" y="-1058863"/>
              <a:ext cx="66675" cy="42863"/>
            </a:xfrm>
            <a:custGeom>
              <a:avLst/>
              <a:gdLst>
                <a:gd name="T0" fmla="*/ 12 w 13"/>
                <a:gd name="T1" fmla="*/ 0 h 8"/>
                <a:gd name="T2" fmla="*/ 6 w 13"/>
                <a:gd name="T3" fmla="*/ 8 h 8"/>
                <a:gd name="T4" fmla="*/ 1 w 13"/>
                <a:gd name="T5" fmla="*/ 6 h 8"/>
                <a:gd name="T6" fmla="*/ 1 w 13"/>
                <a:gd name="T7" fmla="*/ 1 h 8"/>
                <a:gd name="T8" fmla="*/ 6 w 13"/>
                <a:gd name="T9" fmla="*/ 0 h 8"/>
                <a:gd name="T10" fmla="*/ 12 w 13"/>
                <a:gd name="T1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8">
                  <a:moveTo>
                    <a:pt x="12" y="0"/>
                  </a:moveTo>
                  <a:cubicBezTo>
                    <a:pt x="13" y="4"/>
                    <a:pt x="11" y="7"/>
                    <a:pt x="6" y="8"/>
                  </a:cubicBezTo>
                  <a:cubicBezTo>
                    <a:pt x="4" y="8"/>
                    <a:pt x="2" y="7"/>
                    <a:pt x="1" y="6"/>
                  </a:cubicBezTo>
                  <a:cubicBezTo>
                    <a:pt x="0" y="5"/>
                    <a:pt x="0" y="2"/>
                    <a:pt x="1" y="1"/>
                  </a:cubicBezTo>
                  <a:cubicBezTo>
                    <a:pt x="2" y="0"/>
                    <a:pt x="4" y="0"/>
                    <a:pt x="6" y="0"/>
                  </a:cubicBezTo>
                  <a:cubicBezTo>
                    <a:pt x="8" y="0"/>
                    <a:pt x="10" y="0"/>
                    <a:pt x="1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9" name="Freeform 72"/>
            <p:cNvSpPr>
              <a:spLocks/>
            </p:cNvSpPr>
            <p:nvPr/>
          </p:nvSpPr>
          <p:spPr bwMode="auto">
            <a:xfrm>
              <a:off x="9366250" y="-1001713"/>
              <a:ext cx="41275" cy="84138"/>
            </a:xfrm>
            <a:custGeom>
              <a:avLst/>
              <a:gdLst>
                <a:gd name="T0" fmla="*/ 1 w 8"/>
                <a:gd name="T1" fmla="*/ 0 h 16"/>
                <a:gd name="T2" fmla="*/ 7 w 8"/>
                <a:gd name="T3" fmla="*/ 7 h 16"/>
                <a:gd name="T4" fmla="*/ 6 w 8"/>
                <a:gd name="T5" fmla="*/ 16 h 16"/>
                <a:gd name="T6" fmla="*/ 0 w 8"/>
                <a:gd name="T7" fmla="*/ 14 h 16"/>
                <a:gd name="T8" fmla="*/ 3 w 8"/>
                <a:gd name="T9" fmla="*/ 6 h 16"/>
                <a:gd name="T10" fmla="*/ 0 w 8"/>
                <a:gd name="T11" fmla="*/ 1 h 16"/>
                <a:gd name="T12" fmla="*/ 1 w 8"/>
                <a:gd name="T1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16">
                  <a:moveTo>
                    <a:pt x="1" y="0"/>
                  </a:moveTo>
                  <a:cubicBezTo>
                    <a:pt x="3" y="3"/>
                    <a:pt x="6" y="5"/>
                    <a:pt x="7" y="7"/>
                  </a:cubicBezTo>
                  <a:cubicBezTo>
                    <a:pt x="8" y="10"/>
                    <a:pt x="6" y="13"/>
                    <a:pt x="6" y="16"/>
                  </a:cubicBezTo>
                  <a:cubicBezTo>
                    <a:pt x="4" y="15"/>
                    <a:pt x="2" y="15"/>
                    <a:pt x="0" y="14"/>
                  </a:cubicBezTo>
                  <a:cubicBezTo>
                    <a:pt x="1" y="12"/>
                    <a:pt x="1" y="10"/>
                    <a:pt x="3" y="6"/>
                  </a:cubicBezTo>
                  <a:cubicBezTo>
                    <a:pt x="2" y="5"/>
                    <a:pt x="1" y="3"/>
                    <a:pt x="0" y="1"/>
                  </a:cubicBezTo>
                  <a:cubicBezTo>
                    <a:pt x="0" y="1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0" name="Freeform 73"/>
            <p:cNvSpPr>
              <a:spLocks/>
            </p:cNvSpPr>
            <p:nvPr/>
          </p:nvSpPr>
          <p:spPr bwMode="auto">
            <a:xfrm>
              <a:off x="9832975" y="-1093788"/>
              <a:ext cx="71438" cy="61913"/>
            </a:xfrm>
            <a:custGeom>
              <a:avLst/>
              <a:gdLst>
                <a:gd name="T0" fmla="*/ 0 w 14"/>
                <a:gd name="T1" fmla="*/ 12 h 12"/>
                <a:gd name="T2" fmla="*/ 14 w 14"/>
                <a:gd name="T3" fmla="*/ 0 h 12"/>
                <a:gd name="T4" fmla="*/ 0 w 14"/>
                <a:gd name="T5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12">
                  <a:moveTo>
                    <a:pt x="0" y="12"/>
                  </a:moveTo>
                  <a:cubicBezTo>
                    <a:pt x="4" y="8"/>
                    <a:pt x="9" y="4"/>
                    <a:pt x="14" y="0"/>
                  </a:cubicBezTo>
                  <a:cubicBezTo>
                    <a:pt x="14" y="8"/>
                    <a:pt x="10" y="12"/>
                    <a:pt x="0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1" name="Freeform 74"/>
            <p:cNvSpPr>
              <a:spLocks/>
            </p:cNvSpPr>
            <p:nvPr/>
          </p:nvSpPr>
          <p:spPr bwMode="auto">
            <a:xfrm>
              <a:off x="5700713" y="-1104901"/>
              <a:ext cx="82550" cy="82550"/>
            </a:xfrm>
            <a:custGeom>
              <a:avLst/>
              <a:gdLst>
                <a:gd name="T0" fmla="*/ 16 w 16"/>
                <a:gd name="T1" fmla="*/ 16 h 16"/>
                <a:gd name="T2" fmla="*/ 0 w 16"/>
                <a:gd name="T3" fmla="*/ 0 h 16"/>
                <a:gd name="T4" fmla="*/ 16 w 16"/>
                <a:gd name="T5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" h="16">
                  <a:moveTo>
                    <a:pt x="16" y="16"/>
                  </a:moveTo>
                  <a:cubicBezTo>
                    <a:pt x="4" y="13"/>
                    <a:pt x="0" y="10"/>
                    <a:pt x="0" y="0"/>
                  </a:cubicBezTo>
                  <a:cubicBezTo>
                    <a:pt x="5" y="5"/>
                    <a:pt x="10" y="9"/>
                    <a:pt x="16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2" name="Freeform 75"/>
            <p:cNvSpPr>
              <a:spLocks/>
            </p:cNvSpPr>
            <p:nvPr/>
          </p:nvSpPr>
          <p:spPr bwMode="auto">
            <a:xfrm>
              <a:off x="8693150" y="-1006476"/>
              <a:ext cx="61913" cy="52388"/>
            </a:xfrm>
            <a:custGeom>
              <a:avLst/>
              <a:gdLst>
                <a:gd name="T0" fmla="*/ 12 w 12"/>
                <a:gd name="T1" fmla="*/ 5 h 10"/>
                <a:gd name="T2" fmla="*/ 6 w 12"/>
                <a:gd name="T3" fmla="*/ 10 h 10"/>
                <a:gd name="T4" fmla="*/ 0 w 12"/>
                <a:gd name="T5" fmla="*/ 5 h 10"/>
                <a:gd name="T6" fmla="*/ 6 w 12"/>
                <a:gd name="T7" fmla="*/ 0 h 10"/>
                <a:gd name="T8" fmla="*/ 12 w 12"/>
                <a:gd name="T9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0">
                  <a:moveTo>
                    <a:pt x="12" y="5"/>
                  </a:moveTo>
                  <a:cubicBezTo>
                    <a:pt x="10" y="7"/>
                    <a:pt x="7" y="10"/>
                    <a:pt x="6" y="10"/>
                  </a:cubicBezTo>
                  <a:cubicBezTo>
                    <a:pt x="4" y="9"/>
                    <a:pt x="2" y="7"/>
                    <a:pt x="0" y="5"/>
                  </a:cubicBezTo>
                  <a:cubicBezTo>
                    <a:pt x="2" y="3"/>
                    <a:pt x="4" y="1"/>
                    <a:pt x="6" y="0"/>
                  </a:cubicBezTo>
                  <a:cubicBezTo>
                    <a:pt x="7" y="0"/>
                    <a:pt x="10" y="3"/>
                    <a:pt x="12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3" name="Freeform 76"/>
            <p:cNvSpPr>
              <a:spLocks/>
            </p:cNvSpPr>
            <p:nvPr/>
          </p:nvSpPr>
          <p:spPr bwMode="auto">
            <a:xfrm>
              <a:off x="6362700" y="-627063"/>
              <a:ext cx="36513" cy="71438"/>
            </a:xfrm>
            <a:custGeom>
              <a:avLst/>
              <a:gdLst>
                <a:gd name="T0" fmla="*/ 7 w 7"/>
                <a:gd name="T1" fmla="*/ 1 h 14"/>
                <a:gd name="T2" fmla="*/ 4 w 7"/>
                <a:gd name="T3" fmla="*/ 6 h 14"/>
                <a:gd name="T4" fmla="*/ 5 w 7"/>
                <a:gd name="T5" fmla="*/ 6 h 14"/>
                <a:gd name="T6" fmla="*/ 6 w 7"/>
                <a:gd name="T7" fmla="*/ 14 h 14"/>
                <a:gd name="T8" fmla="*/ 0 w 7"/>
                <a:gd name="T9" fmla="*/ 14 h 14"/>
                <a:gd name="T10" fmla="*/ 1 w 7"/>
                <a:gd name="T11" fmla="*/ 5 h 14"/>
                <a:gd name="T12" fmla="*/ 6 w 7"/>
                <a:gd name="T13" fmla="*/ 0 h 14"/>
                <a:gd name="T14" fmla="*/ 7 w 7"/>
                <a:gd name="T15" fmla="*/ 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" h="14">
                  <a:moveTo>
                    <a:pt x="7" y="1"/>
                  </a:moveTo>
                  <a:cubicBezTo>
                    <a:pt x="6" y="2"/>
                    <a:pt x="5" y="4"/>
                    <a:pt x="4" y="6"/>
                  </a:cubicBezTo>
                  <a:cubicBezTo>
                    <a:pt x="4" y="6"/>
                    <a:pt x="5" y="6"/>
                    <a:pt x="5" y="6"/>
                  </a:cubicBezTo>
                  <a:cubicBezTo>
                    <a:pt x="6" y="9"/>
                    <a:pt x="6" y="11"/>
                    <a:pt x="6" y="14"/>
                  </a:cubicBezTo>
                  <a:cubicBezTo>
                    <a:pt x="4" y="14"/>
                    <a:pt x="2" y="14"/>
                    <a:pt x="0" y="14"/>
                  </a:cubicBezTo>
                  <a:cubicBezTo>
                    <a:pt x="0" y="11"/>
                    <a:pt x="0" y="8"/>
                    <a:pt x="1" y="5"/>
                  </a:cubicBezTo>
                  <a:cubicBezTo>
                    <a:pt x="2" y="3"/>
                    <a:pt x="4" y="1"/>
                    <a:pt x="6" y="0"/>
                  </a:cubicBezTo>
                  <a:cubicBezTo>
                    <a:pt x="7" y="0"/>
                    <a:pt x="7" y="0"/>
                    <a:pt x="7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4" name="Freeform 77"/>
            <p:cNvSpPr>
              <a:spLocks/>
            </p:cNvSpPr>
            <p:nvPr/>
          </p:nvSpPr>
          <p:spPr bwMode="auto">
            <a:xfrm>
              <a:off x="8231188" y="-1157288"/>
              <a:ext cx="66675" cy="52388"/>
            </a:xfrm>
            <a:custGeom>
              <a:avLst/>
              <a:gdLst>
                <a:gd name="T0" fmla="*/ 0 w 13"/>
                <a:gd name="T1" fmla="*/ 8 h 10"/>
                <a:gd name="T2" fmla="*/ 4 w 13"/>
                <a:gd name="T3" fmla="*/ 8 h 10"/>
                <a:gd name="T4" fmla="*/ 8 w 13"/>
                <a:gd name="T5" fmla="*/ 0 h 10"/>
                <a:gd name="T6" fmla="*/ 13 w 13"/>
                <a:gd name="T7" fmla="*/ 3 h 10"/>
                <a:gd name="T8" fmla="*/ 12 w 13"/>
                <a:gd name="T9" fmla="*/ 9 h 10"/>
                <a:gd name="T10" fmla="*/ 1 w 13"/>
                <a:gd name="T11" fmla="*/ 10 h 10"/>
                <a:gd name="T12" fmla="*/ 0 w 13"/>
                <a:gd name="T13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10">
                  <a:moveTo>
                    <a:pt x="0" y="8"/>
                  </a:moveTo>
                  <a:cubicBezTo>
                    <a:pt x="2" y="8"/>
                    <a:pt x="4" y="8"/>
                    <a:pt x="4" y="8"/>
                  </a:cubicBezTo>
                  <a:cubicBezTo>
                    <a:pt x="6" y="5"/>
                    <a:pt x="7" y="2"/>
                    <a:pt x="8" y="0"/>
                  </a:cubicBezTo>
                  <a:cubicBezTo>
                    <a:pt x="10" y="1"/>
                    <a:pt x="12" y="1"/>
                    <a:pt x="13" y="3"/>
                  </a:cubicBezTo>
                  <a:cubicBezTo>
                    <a:pt x="13" y="4"/>
                    <a:pt x="13" y="8"/>
                    <a:pt x="12" y="9"/>
                  </a:cubicBezTo>
                  <a:cubicBezTo>
                    <a:pt x="8" y="10"/>
                    <a:pt x="4" y="10"/>
                    <a:pt x="1" y="10"/>
                  </a:cubicBezTo>
                  <a:cubicBezTo>
                    <a:pt x="1" y="9"/>
                    <a:pt x="0" y="8"/>
                    <a:pt x="0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5" name="Freeform 78"/>
            <p:cNvSpPr>
              <a:spLocks/>
            </p:cNvSpPr>
            <p:nvPr/>
          </p:nvSpPr>
          <p:spPr bwMode="auto">
            <a:xfrm>
              <a:off x="9525000" y="-441326"/>
              <a:ext cx="112713" cy="82550"/>
            </a:xfrm>
            <a:custGeom>
              <a:avLst/>
              <a:gdLst>
                <a:gd name="T0" fmla="*/ 0 w 22"/>
                <a:gd name="T1" fmla="*/ 1 h 16"/>
                <a:gd name="T2" fmla="*/ 18 w 22"/>
                <a:gd name="T3" fmla="*/ 5 h 16"/>
                <a:gd name="T4" fmla="*/ 17 w 22"/>
                <a:gd name="T5" fmla="*/ 16 h 16"/>
                <a:gd name="T6" fmla="*/ 12 w 22"/>
                <a:gd name="T7" fmla="*/ 5 h 16"/>
                <a:gd name="T8" fmla="*/ 0 w 22"/>
                <a:gd name="T9" fmla="*/ 1 h 16"/>
                <a:gd name="T10" fmla="*/ 0 w 22"/>
                <a:gd name="T11" fmla="*/ 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" h="16">
                  <a:moveTo>
                    <a:pt x="0" y="1"/>
                  </a:moveTo>
                  <a:cubicBezTo>
                    <a:pt x="7" y="0"/>
                    <a:pt x="13" y="0"/>
                    <a:pt x="18" y="5"/>
                  </a:cubicBezTo>
                  <a:cubicBezTo>
                    <a:pt x="21" y="9"/>
                    <a:pt x="22" y="13"/>
                    <a:pt x="17" y="16"/>
                  </a:cubicBezTo>
                  <a:cubicBezTo>
                    <a:pt x="15" y="12"/>
                    <a:pt x="14" y="8"/>
                    <a:pt x="12" y="5"/>
                  </a:cubicBezTo>
                  <a:cubicBezTo>
                    <a:pt x="9" y="3"/>
                    <a:pt x="4" y="2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6" name="Freeform 79"/>
            <p:cNvSpPr>
              <a:spLocks/>
            </p:cNvSpPr>
            <p:nvPr/>
          </p:nvSpPr>
          <p:spPr bwMode="auto">
            <a:xfrm>
              <a:off x="6199188" y="-995363"/>
              <a:ext cx="46038" cy="82550"/>
            </a:xfrm>
            <a:custGeom>
              <a:avLst/>
              <a:gdLst>
                <a:gd name="T0" fmla="*/ 6 w 9"/>
                <a:gd name="T1" fmla="*/ 0 h 16"/>
                <a:gd name="T2" fmla="*/ 7 w 9"/>
                <a:gd name="T3" fmla="*/ 8 h 16"/>
                <a:gd name="T4" fmla="*/ 9 w 9"/>
                <a:gd name="T5" fmla="*/ 13 h 16"/>
                <a:gd name="T6" fmla="*/ 4 w 9"/>
                <a:gd name="T7" fmla="*/ 15 h 16"/>
                <a:gd name="T8" fmla="*/ 1 w 9"/>
                <a:gd name="T9" fmla="*/ 10 h 16"/>
                <a:gd name="T10" fmla="*/ 6 w 9"/>
                <a:gd name="T11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16">
                  <a:moveTo>
                    <a:pt x="6" y="0"/>
                  </a:moveTo>
                  <a:cubicBezTo>
                    <a:pt x="6" y="4"/>
                    <a:pt x="7" y="6"/>
                    <a:pt x="7" y="8"/>
                  </a:cubicBezTo>
                  <a:cubicBezTo>
                    <a:pt x="8" y="10"/>
                    <a:pt x="9" y="12"/>
                    <a:pt x="9" y="13"/>
                  </a:cubicBezTo>
                  <a:cubicBezTo>
                    <a:pt x="8" y="14"/>
                    <a:pt x="5" y="16"/>
                    <a:pt x="4" y="15"/>
                  </a:cubicBezTo>
                  <a:cubicBezTo>
                    <a:pt x="2" y="14"/>
                    <a:pt x="0" y="11"/>
                    <a:pt x="1" y="10"/>
                  </a:cubicBezTo>
                  <a:cubicBezTo>
                    <a:pt x="1" y="7"/>
                    <a:pt x="4" y="4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7" name="Freeform 80"/>
            <p:cNvSpPr>
              <a:spLocks/>
            </p:cNvSpPr>
            <p:nvPr/>
          </p:nvSpPr>
          <p:spPr bwMode="auto">
            <a:xfrm>
              <a:off x="9159875" y="-1338263"/>
              <a:ext cx="66675" cy="82550"/>
            </a:xfrm>
            <a:custGeom>
              <a:avLst/>
              <a:gdLst>
                <a:gd name="T0" fmla="*/ 13 w 13"/>
                <a:gd name="T1" fmla="*/ 15 h 16"/>
                <a:gd name="T2" fmla="*/ 4 w 13"/>
                <a:gd name="T3" fmla="*/ 16 h 16"/>
                <a:gd name="T4" fmla="*/ 7 w 13"/>
                <a:gd name="T5" fmla="*/ 14 h 16"/>
                <a:gd name="T6" fmla="*/ 2 w 13"/>
                <a:gd name="T7" fmla="*/ 10 h 16"/>
                <a:gd name="T8" fmla="*/ 1 w 13"/>
                <a:gd name="T9" fmla="*/ 5 h 16"/>
                <a:gd name="T10" fmla="*/ 7 w 13"/>
                <a:gd name="T11" fmla="*/ 0 h 16"/>
                <a:gd name="T12" fmla="*/ 10 w 13"/>
                <a:gd name="T13" fmla="*/ 3 h 16"/>
                <a:gd name="T14" fmla="*/ 3 w 13"/>
                <a:gd name="T15" fmla="*/ 8 h 16"/>
                <a:gd name="T16" fmla="*/ 13 w 13"/>
                <a:gd name="T17" fmla="*/ 1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16">
                  <a:moveTo>
                    <a:pt x="13" y="15"/>
                  </a:moveTo>
                  <a:cubicBezTo>
                    <a:pt x="10" y="15"/>
                    <a:pt x="7" y="16"/>
                    <a:pt x="4" y="16"/>
                  </a:cubicBezTo>
                  <a:cubicBezTo>
                    <a:pt x="5" y="15"/>
                    <a:pt x="6" y="15"/>
                    <a:pt x="7" y="14"/>
                  </a:cubicBezTo>
                  <a:cubicBezTo>
                    <a:pt x="5" y="13"/>
                    <a:pt x="3" y="12"/>
                    <a:pt x="2" y="10"/>
                  </a:cubicBezTo>
                  <a:cubicBezTo>
                    <a:pt x="1" y="8"/>
                    <a:pt x="0" y="6"/>
                    <a:pt x="1" y="5"/>
                  </a:cubicBezTo>
                  <a:cubicBezTo>
                    <a:pt x="2" y="3"/>
                    <a:pt x="4" y="1"/>
                    <a:pt x="7" y="0"/>
                  </a:cubicBezTo>
                  <a:cubicBezTo>
                    <a:pt x="7" y="0"/>
                    <a:pt x="9" y="2"/>
                    <a:pt x="10" y="3"/>
                  </a:cubicBezTo>
                  <a:cubicBezTo>
                    <a:pt x="8" y="4"/>
                    <a:pt x="6" y="6"/>
                    <a:pt x="3" y="8"/>
                  </a:cubicBezTo>
                  <a:cubicBezTo>
                    <a:pt x="6" y="10"/>
                    <a:pt x="10" y="12"/>
                    <a:pt x="13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8" name="Freeform 81"/>
            <p:cNvSpPr>
              <a:spLocks/>
            </p:cNvSpPr>
            <p:nvPr/>
          </p:nvSpPr>
          <p:spPr bwMode="auto">
            <a:xfrm>
              <a:off x="6383338" y="-1338263"/>
              <a:ext cx="61913" cy="82550"/>
            </a:xfrm>
            <a:custGeom>
              <a:avLst/>
              <a:gdLst>
                <a:gd name="T0" fmla="*/ 0 w 12"/>
                <a:gd name="T1" fmla="*/ 14 h 16"/>
                <a:gd name="T2" fmla="*/ 9 w 12"/>
                <a:gd name="T3" fmla="*/ 9 h 16"/>
                <a:gd name="T4" fmla="*/ 9 w 12"/>
                <a:gd name="T5" fmla="*/ 6 h 16"/>
                <a:gd name="T6" fmla="*/ 3 w 12"/>
                <a:gd name="T7" fmla="*/ 3 h 16"/>
                <a:gd name="T8" fmla="*/ 7 w 12"/>
                <a:gd name="T9" fmla="*/ 0 h 16"/>
                <a:gd name="T10" fmla="*/ 12 w 12"/>
                <a:gd name="T11" fmla="*/ 6 h 16"/>
                <a:gd name="T12" fmla="*/ 6 w 12"/>
                <a:gd name="T13" fmla="*/ 15 h 16"/>
                <a:gd name="T14" fmla="*/ 0 w 12"/>
                <a:gd name="T15" fmla="*/ 14 h 16"/>
                <a:gd name="T16" fmla="*/ 0 w 12"/>
                <a:gd name="T17" fmla="*/ 1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16">
                  <a:moveTo>
                    <a:pt x="0" y="14"/>
                  </a:moveTo>
                  <a:cubicBezTo>
                    <a:pt x="3" y="12"/>
                    <a:pt x="6" y="10"/>
                    <a:pt x="9" y="9"/>
                  </a:cubicBezTo>
                  <a:cubicBezTo>
                    <a:pt x="9" y="7"/>
                    <a:pt x="9" y="7"/>
                    <a:pt x="9" y="6"/>
                  </a:cubicBezTo>
                  <a:cubicBezTo>
                    <a:pt x="7" y="5"/>
                    <a:pt x="5" y="4"/>
                    <a:pt x="3" y="3"/>
                  </a:cubicBezTo>
                  <a:cubicBezTo>
                    <a:pt x="4" y="2"/>
                    <a:pt x="6" y="0"/>
                    <a:pt x="7" y="0"/>
                  </a:cubicBezTo>
                  <a:cubicBezTo>
                    <a:pt x="9" y="2"/>
                    <a:pt x="12" y="5"/>
                    <a:pt x="12" y="6"/>
                  </a:cubicBezTo>
                  <a:cubicBezTo>
                    <a:pt x="11" y="10"/>
                    <a:pt x="9" y="13"/>
                    <a:pt x="6" y="15"/>
                  </a:cubicBezTo>
                  <a:cubicBezTo>
                    <a:pt x="5" y="16"/>
                    <a:pt x="2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9" name="Freeform 82"/>
            <p:cNvSpPr>
              <a:spLocks/>
            </p:cNvSpPr>
            <p:nvPr/>
          </p:nvSpPr>
          <p:spPr bwMode="auto">
            <a:xfrm>
              <a:off x="7312025" y="-1157288"/>
              <a:ext cx="57150" cy="57150"/>
            </a:xfrm>
            <a:custGeom>
              <a:avLst/>
              <a:gdLst>
                <a:gd name="T0" fmla="*/ 11 w 11"/>
                <a:gd name="T1" fmla="*/ 10 h 11"/>
                <a:gd name="T2" fmla="*/ 3 w 11"/>
                <a:gd name="T3" fmla="*/ 10 h 11"/>
                <a:gd name="T4" fmla="*/ 0 w 11"/>
                <a:gd name="T5" fmla="*/ 4 h 11"/>
                <a:gd name="T6" fmla="*/ 4 w 11"/>
                <a:gd name="T7" fmla="*/ 0 h 11"/>
                <a:gd name="T8" fmla="*/ 7 w 11"/>
                <a:gd name="T9" fmla="*/ 5 h 11"/>
                <a:gd name="T10" fmla="*/ 11 w 11"/>
                <a:gd name="T11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11">
                  <a:moveTo>
                    <a:pt x="11" y="10"/>
                  </a:moveTo>
                  <a:cubicBezTo>
                    <a:pt x="8" y="10"/>
                    <a:pt x="5" y="11"/>
                    <a:pt x="3" y="10"/>
                  </a:cubicBezTo>
                  <a:cubicBezTo>
                    <a:pt x="1" y="9"/>
                    <a:pt x="0" y="6"/>
                    <a:pt x="0" y="4"/>
                  </a:cubicBezTo>
                  <a:cubicBezTo>
                    <a:pt x="0" y="2"/>
                    <a:pt x="2" y="1"/>
                    <a:pt x="4" y="0"/>
                  </a:cubicBezTo>
                  <a:cubicBezTo>
                    <a:pt x="5" y="2"/>
                    <a:pt x="6" y="3"/>
                    <a:pt x="7" y="5"/>
                  </a:cubicBezTo>
                  <a:cubicBezTo>
                    <a:pt x="8" y="6"/>
                    <a:pt x="9" y="7"/>
                    <a:pt x="11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0" name="Freeform 83"/>
            <p:cNvSpPr>
              <a:spLocks/>
            </p:cNvSpPr>
            <p:nvPr/>
          </p:nvSpPr>
          <p:spPr bwMode="auto">
            <a:xfrm>
              <a:off x="6861175" y="-1006476"/>
              <a:ext cx="61913" cy="52388"/>
            </a:xfrm>
            <a:custGeom>
              <a:avLst/>
              <a:gdLst>
                <a:gd name="T0" fmla="*/ 12 w 12"/>
                <a:gd name="T1" fmla="*/ 5 h 10"/>
                <a:gd name="T2" fmla="*/ 5 w 12"/>
                <a:gd name="T3" fmla="*/ 10 h 10"/>
                <a:gd name="T4" fmla="*/ 1 w 12"/>
                <a:gd name="T5" fmla="*/ 4 h 10"/>
                <a:gd name="T6" fmla="*/ 5 w 12"/>
                <a:gd name="T7" fmla="*/ 0 h 10"/>
                <a:gd name="T8" fmla="*/ 12 w 12"/>
                <a:gd name="T9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0">
                  <a:moveTo>
                    <a:pt x="12" y="5"/>
                  </a:moveTo>
                  <a:cubicBezTo>
                    <a:pt x="9" y="7"/>
                    <a:pt x="6" y="10"/>
                    <a:pt x="5" y="10"/>
                  </a:cubicBezTo>
                  <a:cubicBezTo>
                    <a:pt x="3" y="9"/>
                    <a:pt x="1" y="6"/>
                    <a:pt x="1" y="4"/>
                  </a:cubicBezTo>
                  <a:cubicBezTo>
                    <a:pt x="0" y="3"/>
                    <a:pt x="3" y="0"/>
                    <a:pt x="5" y="0"/>
                  </a:cubicBezTo>
                  <a:cubicBezTo>
                    <a:pt x="7" y="1"/>
                    <a:pt x="9" y="3"/>
                    <a:pt x="12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1" name="Freeform 84"/>
            <p:cNvSpPr>
              <a:spLocks/>
            </p:cNvSpPr>
            <p:nvPr/>
          </p:nvSpPr>
          <p:spPr bwMode="auto">
            <a:xfrm>
              <a:off x="6824663" y="-436563"/>
              <a:ext cx="57150" cy="52388"/>
            </a:xfrm>
            <a:custGeom>
              <a:avLst/>
              <a:gdLst>
                <a:gd name="T0" fmla="*/ 11 w 11"/>
                <a:gd name="T1" fmla="*/ 5 h 10"/>
                <a:gd name="T2" fmla="*/ 4 w 11"/>
                <a:gd name="T3" fmla="*/ 10 h 10"/>
                <a:gd name="T4" fmla="*/ 0 w 11"/>
                <a:gd name="T5" fmla="*/ 5 h 10"/>
                <a:gd name="T6" fmla="*/ 5 w 11"/>
                <a:gd name="T7" fmla="*/ 0 h 10"/>
                <a:gd name="T8" fmla="*/ 11 w 11"/>
                <a:gd name="T9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0">
                  <a:moveTo>
                    <a:pt x="11" y="5"/>
                  </a:moveTo>
                  <a:cubicBezTo>
                    <a:pt x="8" y="7"/>
                    <a:pt x="6" y="10"/>
                    <a:pt x="4" y="10"/>
                  </a:cubicBezTo>
                  <a:cubicBezTo>
                    <a:pt x="3" y="9"/>
                    <a:pt x="0" y="6"/>
                    <a:pt x="0" y="5"/>
                  </a:cubicBezTo>
                  <a:cubicBezTo>
                    <a:pt x="0" y="3"/>
                    <a:pt x="3" y="1"/>
                    <a:pt x="5" y="0"/>
                  </a:cubicBezTo>
                  <a:cubicBezTo>
                    <a:pt x="6" y="0"/>
                    <a:pt x="8" y="3"/>
                    <a:pt x="11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2" name="Freeform 85"/>
            <p:cNvSpPr>
              <a:spLocks/>
            </p:cNvSpPr>
            <p:nvPr/>
          </p:nvSpPr>
          <p:spPr bwMode="auto">
            <a:xfrm>
              <a:off x="6286500" y="-866776"/>
              <a:ext cx="82550" cy="68263"/>
            </a:xfrm>
            <a:custGeom>
              <a:avLst/>
              <a:gdLst>
                <a:gd name="T0" fmla="*/ 10 w 16"/>
                <a:gd name="T1" fmla="*/ 0 h 13"/>
                <a:gd name="T2" fmla="*/ 6 w 16"/>
                <a:gd name="T3" fmla="*/ 9 h 13"/>
                <a:gd name="T4" fmla="*/ 16 w 16"/>
                <a:gd name="T5" fmla="*/ 9 h 13"/>
                <a:gd name="T6" fmla="*/ 2 w 16"/>
                <a:gd name="T7" fmla="*/ 7 h 13"/>
                <a:gd name="T8" fmla="*/ 10 w 16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3">
                  <a:moveTo>
                    <a:pt x="10" y="0"/>
                  </a:moveTo>
                  <a:cubicBezTo>
                    <a:pt x="8" y="3"/>
                    <a:pt x="7" y="5"/>
                    <a:pt x="6" y="9"/>
                  </a:cubicBezTo>
                  <a:cubicBezTo>
                    <a:pt x="10" y="9"/>
                    <a:pt x="13" y="9"/>
                    <a:pt x="16" y="9"/>
                  </a:cubicBezTo>
                  <a:cubicBezTo>
                    <a:pt x="11" y="11"/>
                    <a:pt x="5" y="13"/>
                    <a:pt x="2" y="7"/>
                  </a:cubicBezTo>
                  <a:cubicBezTo>
                    <a:pt x="0" y="2"/>
                    <a:pt x="5" y="1"/>
                    <a:pt x="1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3" name="Freeform 86"/>
            <p:cNvSpPr>
              <a:spLocks/>
            </p:cNvSpPr>
            <p:nvPr/>
          </p:nvSpPr>
          <p:spPr bwMode="auto">
            <a:xfrm>
              <a:off x="8739188" y="-446088"/>
              <a:ext cx="46038" cy="61913"/>
            </a:xfrm>
            <a:custGeom>
              <a:avLst/>
              <a:gdLst>
                <a:gd name="T0" fmla="*/ 5 w 9"/>
                <a:gd name="T1" fmla="*/ 0 h 12"/>
                <a:gd name="T2" fmla="*/ 9 w 9"/>
                <a:gd name="T3" fmla="*/ 7 h 12"/>
                <a:gd name="T4" fmla="*/ 4 w 9"/>
                <a:gd name="T5" fmla="*/ 12 h 12"/>
                <a:gd name="T6" fmla="*/ 0 w 9"/>
                <a:gd name="T7" fmla="*/ 7 h 12"/>
                <a:gd name="T8" fmla="*/ 5 w 9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2">
                  <a:moveTo>
                    <a:pt x="5" y="0"/>
                  </a:moveTo>
                  <a:cubicBezTo>
                    <a:pt x="7" y="4"/>
                    <a:pt x="9" y="6"/>
                    <a:pt x="9" y="7"/>
                  </a:cubicBezTo>
                  <a:cubicBezTo>
                    <a:pt x="8" y="9"/>
                    <a:pt x="6" y="10"/>
                    <a:pt x="4" y="12"/>
                  </a:cubicBezTo>
                  <a:cubicBezTo>
                    <a:pt x="3" y="10"/>
                    <a:pt x="0" y="9"/>
                    <a:pt x="0" y="7"/>
                  </a:cubicBezTo>
                  <a:cubicBezTo>
                    <a:pt x="1" y="5"/>
                    <a:pt x="3" y="3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4" name="Freeform 87"/>
            <p:cNvSpPr>
              <a:spLocks/>
            </p:cNvSpPr>
            <p:nvPr/>
          </p:nvSpPr>
          <p:spPr bwMode="auto">
            <a:xfrm>
              <a:off x="8709025" y="-601663"/>
              <a:ext cx="66675" cy="77788"/>
            </a:xfrm>
            <a:custGeom>
              <a:avLst/>
              <a:gdLst>
                <a:gd name="T0" fmla="*/ 0 w 13"/>
                <a:gd name="T1" fmla="*/ 3 h 15"/>
                <a:gd name="T2" fmla="*/ 13 w 13"/>
                <a:gd name="T3" fmla="*/ 8 h 15"/>
                <a:gd name="T4" fmla="*/ 9 w 13"/>
                <a:gd name="T5" fmla="*/ 15 h 15"/>
                <a:gd name="T6" fmla="*/ 5 w 13"/>
                <a:gd name="T7" fmla="*/ 13 h 15"/>
                <a:gd name="T8" fmla="*/ 10 w 13"/>
                <a:gd name="T9" fmla="*/ 7 h 15"/>
                <a:gd name="T10" fmla="*/ 0 w 13"/>
                <a:gd name="T11" fmla="*/ 3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15">
                  <a:moveTo>
                    <a:pt x="0" y="3"/>
                  </a:moveTo>
                  <a:cubicBezTo>
                    <a:pt x="7" y="0"/>
                    <a:pt x="12" y="2"/>
                    <a:pt x="13" y="8"/>
                  </a:cubicBezTo>
                  <a:cubicBezTo>
                    <a:pt x="13" y="10"/>
                    <a:pt x="11" y="13"/>
                    <a:pt x="9" y="15"/>
                  </a:cubicBezTo>
                  <a:cubicBezTo>
                    <a:pt x="9" y="15"/>
                    <a:pt x="7" y="14"/>
                    <a:pt x="5" y="13"/>
                  </a:cubicBezTo>
                  <a:cubicBezTo>
                    <a:pt x="7" y="12"/>
                    <a:pt x="8" y="10"/>
                    <a:pt x="10" y="7"/>
                  </a:cubicBezTo>
                  <a:cubicBezTo>
                    <a:pt x="9" y="2"/>
                    <a:pt x="4" y="3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5" name="Freeform 88"/>
            <p:cNvSpPr>
              <a:spLocks/>
            </p:cNvSpPr>
            <p:nvPr/>
          </p:nvSpPr>
          <p:spPr bwMode="auto">
            <a:xfrm>
              <a:off x="9766300" y="-860426"/>
              <a:ext cx="55563" cy="77788"/>
            </a:xfrm>
            <a:custGeom>
              <a:avLst/>
              <a:gdLst>
                <a:gd name="T0" fmla="*/ 8 w 11"/>
                <a:gd name="T1" fmla="*/ 15 h 15"/>
                <a:gd name="T2" fmla="*/ 9 w 11"/>
                <a:gd name="T3" fmla="*/ 8 h 15"/>
                <a:gd name="T4" fmla="*/ 0 w 11"/>
                <a:gd name="T5" fmla="*/ 5 h 15"/>
                <a:gd name="T6" fmla="*/ 5 w 11"/>
                <a:gd name="T7" fmla="*/ 0 h 15"/>
                <a:gd name="T8" fmla="*/ 11 w 11"/>
                <a:gd name="T9" fmla="*/ 7 h 15"/>
                <a:gd name="T10" fmla="*/ 8 w 11"/>
                <a:gd name="T11" fmla="*/ 14 h 15"/>
                <a:gd name="T12" fmla="*/ 8 w 11"/>
                <a:gd name="T13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15">
                  <a:moveTo>
                    <a:pt x="8" y="15"/>
                  </a:moveTo>
                  <a:cubicBezTo>
                    <a:pt x="8" y="12"/>
                    <a:pt x="8" y="9"/>
                    <a:pt x="9" y="8"/>
                  </a:cubicBezTo>
                  <a:cubicBezTo>
                    <a:pt x="5" y="7"/>
                    <a:pt x="3" y="6"/>
                    <a:pt x="0" y="5"/>
                  </a:cubicBezTo>
                  <a:cubicBezTo>
                    <a:pt x="2" y="4"/>
                    <a:pt x="4" y="2"/>
                    <a:pt x="5" y="0"/>
                  </a:cubicBezTo>
                  <a:cubicBezTo>
                    <a:pt x="7" y="3"/>
                    <a:pt x="10" y="4"/>
                    <a:pt x="11" y="7"/>
                  </a:cubicBezTo>
                  <a:cubicBezTo>
                    <a:pt x="11" y="9"/>
                    <a:pt x="9" y="12"/>
                    <a:pt x="8" y="14"/>
                  </a:cubicBezTo>
                  <a:cubicBezTo>
                    <a:pt x="8" y="14"/>
                    <a:pt x="8" y="15"/>
                    <a:pt x="8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6" name="Freeform 89"/>
            <p:cNvSpPr>
              <a:spLocks/>
            </p:cNvSpPr>
            <p:nvPr/>
          </p:nvSpPr>
          <p:spPr bwMode="auto">
            <a:xfrm>
              <a:off x="5783263" y="-855663"/>
              <a:ext cx="57150" cy="61913"/>
            </a:xfrm>
            <a:custGeom>
              <a:avLst/>
              <a:gdLst>
                <a:gd name="T0" fmla="*/ 3 w 11"/>
                <a:gd name="T1" fmla="*/ 12 h 12"/>
                <a:gd name="T2" fmla="*/ 1 w 11"/>
                <a:gd name="T3" fmla="*/ 3 h 12"/>
                <a:gd name="T4" fmla="*/ 8 w 11"/>
                <a:gd name="T5" fmla="*/ 0 h 12"/>
                <a:gd name="T6" fmla="*/ 11 w 11"/>
                <a:gd name="T7" fmla="*/ 5 h 12"/>
                <a:gd name="T8" fmla="*/ 3 w 11"/>
                <a:gd name="T9" fmla="*/ 6 h 12"/>
                <a:gd name="T10" fmla="*/ 3 w 11"/>
                <a:gd name="T11" fmla="*/ 12 h 12"/>
                <a:gd name="T12" fmla="*/ 3 w 11"/>
                <a:gd name="T13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12">
                  <a:moveTo>
                    <a:pt x="3" y="12"/>
                  </a:moveTo>
                  <a:cubicBezTo>
                    <a:pt x="2" y="9"/>
                    <a:pt x="0" y="6"/>
                    <a:pt x="1" y="3"/>
                  </a:cubicBezTo>
                  <a:cubicBezTo>
                    <a:pt x="2" y="2"/>
                    <a:pt x="6" y="1"/>
                    <a:pt x="8" y="0"/>
                  </a:cubicBezTo>
                  <a:cubicBezTo>
                    <a:pt x="9" y="0"/>
                    <a:pt x="10" y="3"/>
                    <a:pt x="11" y="5"/>
                  </a:cubicBezTo>
                  <a:cubicBezTo>
                    <a:pt x="9" y="5"/>
                    <a:pt x="6" y="6"/>
                    <a:pt x="3" y="6"/>
                  </a:cubicBezTo>
                  <a:cubicBezTo>
                    <a:pt x="3" y="8"/>
                    <a:pt x="3" y="10"/>
                    <a:pt x="3" y="12"/>
                  </a:cubicBezTo>
                  <a:cubicBezTo>
                    <a:pt x="3" y="12"/>
                    <a:pt x="3" y="12"/>
                    <a:pt x="3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7" name="Freeform 90"/>
            <p:cNvSpPr>
              <a:spLocks/>
            </p:cNvSpPr>
            <p:nvPr/>
          </p:nvSpPr>
          <p:spPr bwMode="auto">
            <a:xfrm>
              <a:off x="6958013" y="-1171576"/>
              <a:ext cx="61913" cy="41275"/>
            </a:xfrm>
            <a:custGeom>
              <a:avLst/>
              <a:gdLst>
                <a:gd name="T0" fmla="*/ 0 w 12"/>
                <a:gd name="T1" fmla="*/ 2 h 8"/>
                <a:gd name="T2" fmla="*/ 3 w 12"/>
                <a:gd name="T3" fmla="*/ 5 h 8"/>
                <a:gd name="T4" fmla="*/ 9 w 12"/>
                <a:gd name="T5" fmla="*/ 0 h 8"/>
                <a:gd name="T6" fmla="*/ 12 w 12"/>
                <a:gd name="T7" fmla="*/ 4 h 8"/>
                <a:gd name="T8" fmla="*/ 10 w 12"/>
                <a:gd name="T9" fmla="*/ 8 h 8"/>
                <a:gd name="T10" fmla="*/ 2 w 12"/>
                <a:gd name="T11" fmla="*/ 7 h 8"/>
                <a:gd name="T12" fmla="*/ 0 w 12"/>
                <a:gd name="T13" fmla="*/ 2 h 8"/>
                <a:gd name="T14" fmla="*/ 0 w 12"/>
                <a:gd name="T15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" h="8">
                  <a:moveTo>
                    <a:pt x="0" y="2"/>
                  </a:moveTo>
                  <a:cubicBezTo>
                    <a:pt x="1" y="3"/>
                    <a:pt x="2" y="4"/>
                    <a:pt x="3" y="5"/>
                  </a:cubicBezTo>
                  <a:cubicBezTo>
                    <a:pt x="5" y="3"/>
                    <a:pt x="7" y="1"/>
                    <a:pt x="9" y="0"/>
                  </a:cubicBezTo>
                  <a:cubicBezTo>
                    <a:pt x="9" y="0"/>
                    <a:pt x="12" y="2"/>
                    <a:pt x="12" y="4"/>
                  </a:cubicBezTo>
                  <a:cubicBezTo>
                    <a:pt x="12" y="5"/>
                    <a:pt x="11" y="8"/>
                    <a:pt x="10" y="8"/>
                  </a:cubicBezTo>
                  <a:cubicBezTo>
                    <a:pt x="7" y="8"/>
                    <a:pt x="4" y="8"/>
                    <a:pt x="2" y="7"/>
                  </a:cubicBezTo>
                  <a:cubicBezTo>
                    <a:pt x="1" y="6"/>
                    <a:pt x="1" y="4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8" name="Freeform 91"/>
            <p:cNvSpPr>
              <a:spLocks/>
            </p:cNvSpPr>
            <p:nvPr/>
          </p:nvSpPr>
          <p:spPr bwMode="auto">
            <a:xfrm>
              <a:off x="9853613" y="-627063"/>
              <a:ext cx="76200" cy="57150"/>
            </a:xfrm>
            <a:custGeom>
              <a:avLst/>
              <a:gdLst>
                <a:gd name="T0" fmla="*/ 15 w 15"/>
                <a:gd name="T1" fmla="*/ 8 h 11"/>
                <a:gd name="T2" fmla="*/ 1 w 15"/>
                <a:gd name="T3" fmla="*/ 6 h 11"/>
                <a:gd name="T4" fmla="*/ 0 w 15"/>
                <a:gd name="T5" fmla="*/ 2 h 11"/>
                <a:gd name="T6" fmla="*/ 3 w 15"/>
                <a:gd name="T7" fmla="*/ 0 h 11"/>
                <a:gd name="T8" fmla="*/ 6 w 15"/>
                <a:gd name="T9" fmla="*/ 3 h 11"/>
                <a:gd name="T10" fmla="*/ 15 w 15"/>
                <a:gd name="T11" fmla="*/ 8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11">
                  <a:moveTo>
                    <a:pt x="15" y="8"/>
                  </a:moveTo>
                  <a:cubicBezTo>
                    <a:pt x="11" y="11"/>
                    <a:pt x="6" y="11"/>
                    <a:pt x="1" y="6"/>
                  </a:cubicBezTo>
                  <a:cubicBezTo>
                    <a:pt x="0" y="6"/>
                    <a:pt x="0" y="3"/>
                    <a:pt x="0" y="2"/>
                  </a:cubicBezTo>
                  <a:cubicBezTo>
                    <a:pt x="0" y="1"/>
                    <a:pt x="3" y="0"/>
                    <a:pt x="3" y="0"/>
                  </a:cubicBezTo>
                  <a:cubicBezTo>
                    <a:pt x="4" y="1"/>
                    <a:pt x="5" y="3"/>
                    <a:pt x="6" y="3"/>
                  </a:cubicBezTo>
                  <a:cubicBezTo>
                    <a:pt x="9" y="5"/>
                    <a:pt x="13" y="7"/>
                    <a:pt x="15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9" name="Freeform 92"/>
            <p:cNvSpPr>
              <a:spLocks/>
            </p:cNvSpPr>
            <p:nvPr/>
          </p:nvSpPr>
          <p:spPr bwMode="auto">
            <a:xfrm>
              <a:off x="9242425" y="-871538"/>
              <a:ext cx="71438" cy="73025"/>
            </a:xfrm>
            <a:custGeom>
              <a:avLst/>
              <a:gdLst>
                <a:gd name="T0" fmla="*/ 8 w 14"/>
                <a:gd name="T1" fmla="*/ 0 h 14"/>
                <a:gd name="T2" fmla="*/ 13 w 14"/>
                <a:gd name="T3" fmla="*/ 8 h 14"/>
                <a:gd name="T4" fmla="*/ 0 w 14"/>
                <a:gd name="T5" fmla="*/ 10 h 14"/>
                <a:gd name="T6" fmla="*/ 10 w 14"/>
                <a:gd name="T7" fmla="*/ 10 h 14"/>
                <a:gd name="T8" fmla="*/ 6 w 14"/>
                <a:gd name="T9" fmla="*/ 1 h 14"/>
                <a:gd name="T10" fmla="*/ 8 w 14"/>
                <a:gd name="T11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cubicBezTo>
                    <a:pt x="10" y="3"/>
                    <a:pt x="14" y="6"/>
                    <a:pt x="13" y="8"/>
                  </a:cubicBezTo>
                  <a:cubicBezTo>
                    <a:pt x="11" y="14"/>
                    <a:pt x="5" y="12"/>
                    <a:pt x="0" y="10"/>
                  </a:cubicBezTo>
                  <a:cubicBezTo>
                    <a:pt x="3" y="10"/>
                    <a:pt x="6" y="10"/>
                    <a:pt x="10" y="10"/>
                  </a:cubicBezTo>
                  <a:cubicBezTo>
                    <a:pt x="8" y="6"/>
                    <a:pt x="7" y="4"/>
                    <a:pt x="6" y="1"/>
                  </a:cubicBezTo>
                  <a:cubicBezTo>
                    <a:pt x="7" y="1"/>
                    <a:pt x="7" y="1"/>
                    <a:pt x="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0" name="Freeform 93"/>
            <p:cNvSpPr>
              <a:spLocks/>
            </p:cNvSpPr>
            <p:nvPr/>
          </p:nvSpPr>
          <p:spPr bwMode="auto">
            <a:xfrm>
              <a:off x="8589963" y="-1171576"/>
              <a:ext cx="57150" cy="50800"/>
            </a:xfrm>
            <a:custGeom>
              <a:avLst/>
              <a:gdLst>
                <a:gd name="T0" fmla="*/ 10 w 11"/>
                <a:gd name="T1" fmla="*/ 3 h 10"/>
                <a:gd name="T2" fmla="*/ 2 w 11"/>
                <a:gd name="T3" fmla="*/ 8 h 10"/>
                <a:gd name="T4" fmla="*/ 0 w 11"/>
                <a:gd name="T5" fmla="*/ 3 h 10"/>
                <a:gd name="T6" fmla="*/ 2 w 11"/>
                <a:gd name="T7" fmla="*/ 0 h 10"/>
                <a:gd name="T8" fmla="*/ 7 w 11"/>
                <a:gd name="T9" fmla="*/ 2 h 10"/>
                <a:gd name="T10" fmla="*/ 10 w 11"/>
                <a:gd name="T11" fmla="*/ 3 h 10"/>
                <a:gd name="T12" fmla="*/ 10 w 11"/>
                <a:gd name="T13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10">
                  <a:moveTo>
                    <a:pt x="10" y="3"/>
                  </a:moveTo>
                  <a:cubicBezTo>
                    <a:pt x="11" y="10"/>
                    <a:pt x="6" y="9"/>
                    <a:pt x="2" y="8"/>
                  </a:cubicBezTo>
                  <a:cubicBezTo>
                    <a:pt x="1" y="8"/>
                    <a:pt x="0" y="5"/>
                    <a:pt x="0" y="3"/>
                  </a:cubicBezTo>
                  <a:cubicBezTo>
                    <a:pt x="0" y="2"/>
                    <a:pt x="2" y="0"/>
                    <a:pt x="2" y="0"/>
                  </a:cubicBezTo>
                  <a:cubicBezTo>
                    <a:pt x="4" y="0"/>
                    <a:pt x="5" y="2"/>
                    <a:pt x="7" y="2"/>
                  </a:cubicBezTo>
                  <a:cubicBezTo>
                    <a:pt x="8" y="3"/>
                    <a:pt x="9" y="3"/>
                    <a:pt x="10" y="3"/>
                  </a:cubicBezTo>
                  <a:cubicBezTo>
                    <a:pt x="10" y="3"/>
                    <a:pt x="10" y="3"/>
                    <a:pt x="1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1" name="Freeform 94"/>
            <p:cNvSpPr>
              <a:spLocks/>
            </p:cNvSpPr>
            <p:nvPr/>
          </p:nvSpPr>
          <p:spPr bwMode="auto">
            <a:xfrm>
              <a:off x="5665788" y="-627063"/>
              <a:ext cx="92075" cy="57150"/>
            </a:xfrm>
            <a:custGeom>
              <a:avLst/>
              <a:gdLst>
                <a:gd name="T0" fmla="*/ 0 w 18"/>
                <a:gd name="T1" fmla="*/ 7 h 11"/>
                <a:gd name="T2" fmla="*/ 13 w 18"/>
                <a:gd name="T3" fmla="*/ 1 h 11"/>
                <a:gd name="T4" fmla="*/ 16 w 18"/>
                <a:gd name="T5" fmla="*/ 0 h 11"/>
                <a:gd name="T6" fmla="*/ 17 w 18"/>
                <a:gd name="T7" fmla="*/ 5 h 11"/>
                <a:gd name="T8" fmla="*/ 0 w 18"/>
                <a:gd name="T9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11">
                  <a:moveTo>
                    <a:pt x="0" y="7"/>
                  </a:moveTo>
                  <a:cubicBezTo>
                    <a:pt x="6" y="7"/>
                    <a:pt x="13" y="10"/>
                    <a:pt x="13" y="1"/>
                  </a:cubicBezTo>
                  <a:cubicBezTo>
                    <a:pt x="13" y="1"/>
                    <a:pt x="15" y="1"/>
                    <a:pt x="16" y="0"/>
                  </a:cubicBezTo>
                  <a:cubicBezTo>
                    <a:pt x="17" y="2"/>
                    <a:pt x="18" y="4"/>
                    <a:pt x="17" y="5"/>
                  </a:cubicBezTo>
                  <a:cubicBezTo>
                    <a:pt x="15" y="10"/>
                    <a:pt x="8" y="11"/>
                    <a:pt x="0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2" name="Freeform 95"/>
            <p:cNvSpPr>
              <a:spLocks/>
            </p:cNvSpPr>
            <p:nvPr/>
          </p:nvSpPr>
          <p:spPr bwMode="auto">
            <a:xfrm>
              <a:off x="6127750" y="-762001"/>
              <a:ext cx="55563" cy="46038"/>
            </a:xfrm>
            <a:custGeom>
              <a:avLst/>
              <a:gdLst>
                <a:gd name="T0" fmla="*/ 11 w 11"/>
                <a:gd name="T1" fmla="*/ 4 h 9"/>
                <a:gd name="T2" fmla="*/ 5 w 11"/>
                <a:gd name="T3" fmla="*/ 8 h 9"/>
                <a:gd name="T4" fmla="*/ 0 w 11"/>
                <a:gd name="T5" fmla="*/ 4 h 9"/>
                <a:gd name="T6" fmla="*/ 4 w 11"/>
                <a:gd name="T7" fmla="*/ 0 h 9"/>
                <a:gd name="T8" fmla="*/ 11 w 11"/>
                <a:gd name="T9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9">
                  <a:moveTo>
                    <a:pt x="11" y="4"/>
                  </a:moveTo>
                  <a:cubicBezTo>
                    <a:pt x="8" y="6"/>
                    <a:pt x="6" y="9"/>
                    <a:pt x="5" y="8"/>
                  </a:cubicBezTo>
                  <a:cubicBezTo>
                    <a:pt x="3" y="8"/>
                    <a:pt x="2" y="6"/>
                    <a:pt x="0" y="4"/>
                  </a:cubicBezTo>
                  <a:cubicBezTo>
                    <a:pt x="1" y="3"/>
                    <a:pt x="3" y="0"/>
                    <a:pt x="4" y="0"/>
                  </a:cubicBezTo>
                  <a:cubicBezTo>
                    <a:pt x="6" y="0"/>
                    <a:pt x="8" y="2"/>
                    <a:pt x="11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3" name="Freeform 96"/>
            <p:cNvSpPr>
              <a:spLocks/>
            </p:cNvSpPr>
            <p:nvPr/>
          </p:nvSpPr>
          <p:spPr bwMode="auto">
            <a:xfrm>
              <a:off x="9513888" y="-555626"/>
              <a:ext cx="41275" cy="63500"/>
            </a:xfrm>
            <a:custGeom>
              <a:avLst/>
              <a:gdLst>
                <a:gd name="T0" fmla="*/ 3 w 8"/>
                <a:gd name="T1" fmla="*/ 0 h 12"/>
                <a:gd name="T2" fmla="*/ 8 w 8"/>
                <a:gd name="T3" fmla="*/ 8 h 12"/>
                <a:gd name="T4" fmla="*/ 4 w 8"/>
                <a:gd name="T5" fmla="*/ 12 h 12"/>
                <a:gd name="T6" fmla="*/ 0 w 8"/>
                <a:gd name="T7" fmla="*/ 10 h 12"/>
                <a:gd name="T8" fmla="*/ 1 w 8"/>
                <a:gd name="T9" fmla="*/ 5 h 12"/>
                <a:gd name="T10" fmla="*/ 3 w 8"/>
                <a:gd name="T11" fmla="*/ 0 h 12"/>
                <a:gd name="T12" fmla="*/ 3 w 8"/>
                <a:gd name="T1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12">
                  <a:moveTo>
                    <a:pt x="3" y="0"/>
                  </a:moveTo>
                  <a:cubicBezTo>
                    <a:pt x="5" y="3"/>
                    <a:pt x="7" y="5"/>
                    <a:pt x="8" y="8"/>
                  </a:cubicBezTo>
                  <a:cubicBezTo>
                    <a:pt x="8" y="9"/>
                    <a:pt x="6" y="11"/>
                    <a:pt x="4" y="12"/>
                  </a:cubicBezTo>
                  <a:cubicBezTo>
                    <a:pt x="3" y="12"/>
                    <a:pt x="0" y="11"/>
                    <a:pt x="0" y="10"/>
                  </a:cubicBezTo>
                  <a:cubicBezTo>
                    <a:pt x="0" y="9"/>
                    <a:pt x="1" y="7"/>
                    <a:pt x="1" y="5"/>
                  </a:cubicBezTo>
                  <a:cubicBezTo>
                    <a:pt x="2" y="3"/>
                    <a:pt x="3" y="2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4" name="Freeform 97"/>
            <p:cNvSpPr>
              <a:spLocks/>
            </p:cNvSpPr>
            <p:nvPr/>
          </p:nvSpPr>
          <p:spPr bwMode="auto">
            <a:xfrm>
              <a:off x="9437688" y="-762001"/>
              <a:ext cx="46038" cy="50800"/>
            </a:xfrm>
            <a:custGeom>
              <a:avLst/>
              <a:gdLst>
                <a:gd name="T0" fmla="*/ 4 w 9"/>
                <a:gd name="T1" fmla="*/ 10 h 10"/>
                <a:gd name="T2" fmla="*/ 0 w 9"/>
                <a:gd name="T3" fmla="*/ 4 h 10"/>
                <a:gd name="T4" fmla="*/ 4 w 9"/>
                <a:gd name="T5" fmla="*/ 0 h 10"/>
                <a:gd name="T6" fmla="*/ 8 w 9"/>
                <a:gd name="T7" fmla="*/ 4 h 10"/>
                <a:gd name="T8" fmla="*/ 4 w 9"/>
                <a:gd name="T9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0">
                  <a:moveTo>
                    <a:pt x="4" y="10"/>
                  </a:moveTo>
                  <a:cubicBezTo>
                    <a:pt x="2" y="8"/>
                    <a:pt x="0" y="6"/>
                    <a:pt x="0" y="4"/>
                  </a:cubicBezTo>
                  <a:cubicBezTo>
                    <a:pt x="0" y="3"/>
                    <a:pt x="3" y="0"/>
                    <a:pt x="4" y="0"/>
                  </a:cubicBezTo>
                  <a:cubicBezTo>
                    <a:pt x="6" y="0"/>
                    <a:pt x="8" y="3"/>
                    <a:pt x="8" y="4"/>
                  </a:cubicBezTo>
                  <a:cubicBezTo>
                    <a:pt x="9" y="6"/>
                    <a:pt x="6" y="7"/>
                    <a:pt x="4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5" name="Freeform 98"/>
            <p:cNvSpPr>
              <a:spLocks/>
            </p:cNvSpPr>
            <p:nvPr/>
          </p:nvSpPr>
          <p:spPr bwMode="auto">
            <a:xfrm>
              <a:off x="9170988" y="-747713"/>
              <a:ext cx="92075" cy="42863"/>
            </a:xfrm>
            <a:custGeom>
              <a:avLst/>
              <a:gdLst>
                <a:gd name="T0" fmla="*/ 16 w 18"/>
                <a:gd name="T1" fmla="*/ 4 h 8"/>
                <a:gd name="T2" fmla="*/ 0 w 18"/>
                <a:gd name="T3" fmla="*/ 8 h 8"/>
                <a:gd name="T4" fmla="*/ 0 w 18"/>
                <a:gd name="T5" fmla="*/ 7 h 8"/>
                <a:gd name="T6" fmla="*/ 15 w 18"/>
                <a:gd name="T7" fmla="*/ 0 h 8"/>
                <a:gd name="T8" fmla="*/ 18 w 18"/>
                <a:gd name="T9" fmla="*/ 3 h 8"/>
                <a:gd name="T10" fmla="*/ 16 w 18"/>
                <a:gd name="T11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" h="8">
                  <a:moveTo>
                    <a:pt x="16" y="4"/>
                  </a:moveTo>
                  <a:cubicBezTo>
                    <a:pt x="11" y="6"/>
                    <a:pt x="6" y="7"/>
                    <a:pt x="0" y="8"/>
                  </a:cubicBezTo>
                  <a:cubicBezTo>
                    <a:pt x="0" y="8"/>
                    <a:pt x="0" y="7"/>
                    <a:pt x="0" y="7"/>
                  </a:cubicBezTo>
                  <a:cubicBezTo>
                    <a:pt x="5" y="5"/>
                    <a:pt x="10" y="2"/>
                    <a:pt x="15" y="0"/>
                  </a:cubicBezTo>
                  <a:cubicBezTo>
                    <a:pt x="15" y="0"/>
                    <a:pt x="17" y="2"/>
                    <a:pt x="18" y="3"/>
                  </a:cubicBezTo>
                  <a:cubicBezTo>
                    <a:pt x="17" y="3"/>
                    <a:pt x="17" y="4"/>
                    <a:pt x="16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6" name="Freeform 99"/>
            <p:cNvSpPr>
              <a:spLocks/>
            </p:cNvSpPr>
            <p:nvPr/>
          </p:nvSpPr>
          <p:spPr bwMode="auto">
            <a:xfrm>
              <a:off x="6757988" y="-508001"/>
              <a:ext cx="36513" cy="46038"/>
            </a:xfrm>
            <a:custGeom>
              <a:avLst/>
              <a:gdLst>
                <a:gd name="T0" fmla="*/ 1 w 7"/>
                <a:gd name="T1" fmla="*/ 9 h 9"/>
                <a:gd name="T2" fmla="*/ 0 w 7"/>
                <a:gd name="T3" fmla="*/ 9 h 9"/>
                <a:gd name="T4" fmla="*/ 0 w 7"/>
                <a:gd name="T5" fmla="*/ 8 h 9"/>
                <a:gd name="T6" fmla="*/ 3 w 7"/>
                <a:gd name="T7" fmla="*/ 0 h 9"/>
                <a:gd name="T8" fmla="*/ 7 w 7"/>
                <a:gd name="T9" fmla="*/ 3 h 9"/>
                <a:gd name="T10" fmla="*/ 1 w 7"/>
                <a:gd name="T11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9">
                  <a:moveTo>
                    <a:pt x="1" y="9"/>
                  </a:moveTo>
                  <a:cubicBezTo>
                    <a:pt x="1" y="9"/>
                    <a:pt x="0" y="9"/>
                    <a:pt x="0" y="9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" y="5"/>
                    <a:pt x="2" y="3"/>
                    <a:pt x="3" y="0"/>
                  </a:cubicBezTo>
                  <a:cubicBezTo>
                    <a:pt x="4" y="1"/>
                    <a:pt x="6" y="2"/>
                    <a:pt x="7" y="3"/>
                  </a:cubicBezTo>
                  <a:cubicBezTo>
                    <a:pt x="5" y="5"/>
                    <a:pt x="3" y="7"/>
                    <a:pt x="1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7" name="Freeform 100"/>
            <p:cNvSpPr>
              <a:spLocks/>
            </p:cNvSpPr>
            <p:nvPr/>
          </p:nvSpPr>
          <p:spPr bwMode="auto">
            <a:xfrm>
              <a:off x="9426575" y="-1219201"/>
              <a:ext cx="41275" cy="52388"/>
            </a:xfrm>
            <a:custGeom>
              <a:avLst/>
              <a:gdLst>
                <a:gd name="T0" fmla="*/ 4 w 8"/>
                <a:gd name="T1" fmla="*/ 0 h 10"/>
                <a:gd name="T2" fmla="*/ 8 w 8"/>
                <a:gd name="T3" fmla="*/ 6 h 10"/>
                <a:gd name="T4" fmla="*/ 4 w 8"/>
                <a:gd name="T5" fmla="*/ 10 h 10"/>
                <a:gd name="T6" fmla="*/ 0 w 8"/>
                <a:gd name="T7" fmla="*/ 6 h 10"/>
                <a:gd name="T8" fmla="*/ 4 w 8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0">
                  <a:moveTo>
                    <a:pt x="4" y="0"/>
                  </a:moveTo>
                  <a:cubicBezTo>
                    <a:pt x="6" y="3"/>
                    <a:pt x="8" y="4"/>
                    <a:pt x="8" y="6"/>
                  </a:cubicBezTo>
                  <a:cubicBezTo>
                    <a:pt x="8" y="7"/>
                    <a:pt x="5" y="9"/>
                    <a:pt x="4" y="10"/>
                  </a:cubicBezTo>
                  <a:cubicBezTo>
                    <a:pt x="3" y="9"/>
                    <a:pt x="0" y="8"/>
                    <a:pt x="0" y="6"/>
                  </a:cubicBezTo>
                  <a:cubicBezTo>
                    <a:pt x="0" y="5"/>
                    <a:pt x="2" y="3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8" name="Freeform 101"/>
            <p:cNvSpPr>
              <a:spLocks/>
            </p:cNvSpPr>
            <p:nvPr/>
          </p:nvSpPr>
          <p:spPr bwMode="auto">
            <a:xfrm>
              <a:off x="6137275" y="-1208088"/>
              <a:ext cx="57150" cy="41275"/>
            </a:xfrm>
            <a:custGeom>
              <a:avLst/>
              <a:gdLst>
                <a:gd name="T0" fmla="*/ 11 w 11"/>
                <a:gd name="T1" fmla="*/ 4 h 8"/>
                <a:gd name="T2" fmla="*/ 4 w 11"/>
                <a:gd name="T3" fmla="*/ 8 h 8"/>
                <a:gd name="T4" fmla="*/ 0 w 11"/>
                <a:gd name="T5" fmla="*/ 4 h 8"/>
                <a:gd name="T6" fmla="*/ 5 w 11"/>
                <a:gd name="T7" fmla="*/ 0 h 8"/>
                <a:gd name="T8" fmla="*/ 11 w 11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8">
                  <a:moveTo>
                    <a:pt x="11" y="4"/>
                  </a:moveTo>
                  <a:cubicBezTo>
                    <a:pt x="8" y="6"/>
                    <a:pt x="6" y="8"/>
                    <a:pt x="4" y="8"/>
                  </a:cubicBezTo>
                  <a:cubicBezTo>
                    <a:pt x="3" y="8"/>
                    <a:pt x="2" y="5"/>
                    <a:pt x="0" y="4"/>
                  </a:cubicBezTo>
                  <a:cubicBezTo>
                    <a:pt x="2" y="2"/>
                    <a:pt x="3" y="0"/>
                    <a:pt x="5" y="0"/>
                  </a:cubicBezTo>
                  <a:cubicBezTo>
                    <a:pt x="6" y="0"/>
                    <a:pt x="8" y="2"/>
                    <a:pt x="11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9" name="Freeform 102"/>
            <p:cNvSpPr>
              <a:spLocks/>
            </p:cNvSpPr>
            <p:nvPr/>
          </p:nvSpPr>
          <p:spPr bwMode="auto">
            <a:xfrm>
              <a:off x="7102475" y="-969963"/>
              <a:ext cx="66675" cy="31750"/>
            </a:xfrm>
            <a:custGeom>
              <a:avLst/>
              <a:gdLst>
                <a:gd name="T0" fmla="*/ 0 w 13"/>
                <a:gd name="T1" fmla="*/ 4 h 6"/>
                <a:gd name="T2" fmla="*/ 9 w 13"/>
                <a:gd name="T3" fmla="*/ 0 h 6"/>
                <a:gd name="T4" fmla="*/ 13 w 13"/>
                <a:gd name="T5" fmla="*/ 5 h 6"/>
                <a:gd name="T6" fmla="*/ 8 w 13"/>
                <a:gd name="T7" fmla="*/ 6 h 6"/>
                <a:gd name="T8" fmla="*/ 2 w 13"/>
                <a:gd name="T9" fmla="*/ 6 h 6"/>
                <a:gd name="T10" fmla="*/ 0 w 13"/>
                <a:gd name="T11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6">
                  <a:moveTo>
                    <a:pt x="0" y="4"/>
                  </a:moveTo>
                  <a:cubicBezTo>
                    <a:pt x="3" y="3"/>
                    <a:pt x="6" y="1"/>
                    <a:pt x="9" y="0"/>
                  </a:cubicBezTo>
                  <a:cubicBezTo>
                    <a:pt x="10" y="0"/>
                    <a:pt x="11" y="3"/>
                    <a:pt x="13" y="5"/>
                  </a:cubicBezTo>
                  <a:cubicBezTo>
                    <a:pt x="11" y="5"/>
                    <a:pt x="10" y="6"/>
                    <a:pt x="8" y="6"/>
                  </a:cubicBezTo>
                  <a:cubicBezTo>
                    <a:pt x="6" y="6"/>
                    <a:pt x="4" y="6"/>
                    <a:pt x="2" y="6"/>
                  </a:cubicBezTo>
                  <a:cubicBezTo>
                    <a:pt x="2" y="5"/>
                    <a:pt x="1" y="5"/>
                    <a:pt x="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0" name="Freeform 103"/>
            <p:cNvSpPr>
              <a:spLocks/>
            </p:cNvSpPr>
            <p:nvPr/>
          </p:nvSpPr>
          <p:spPr bwMode="auto">
            <a:xfrm>
              <a:off x="8821738" y="-503238"/>
              <a:ext cx="30163" cy="46038"/>
            </a:xfrm>
            <a:custGeom>
              <a:avLst/>
              <a:gdLst>
                <a:gd name="T0" fmla="*/ 1 w 6"/>
                <a:gd name="T1" fmla="*/ 9 h 9"/>
                <a:gd name="T2" fmla="*/ 0 w 6"/>
                <a:gd name="T3" fmla="*/ 7 h 9"/>
                <a:gd name="T4" fmla="*/ 0 w 6"/>
                <a:gd name="T5" fmla="*/ 0 h 9"/>
                <a:gd name="T6" fmla="*/ 6 w 6"/>
                <a:gd name="T7" fmla="*/ 1 h 9"/>
                <a:gd name="T8" fmla="*/ 3 w 6"/>
                <a:gd name="T9" fmla="*/ 7 h 9"/>
                <a:gd name="T10" fmla="*/ 1 w 6"/>
                <a:gd name="T11" fmla="*/ 9 h 9"/>
                <a:gd name="T12" fmla="*/ 1 w 6"/>
                <a:gd name="T13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9">
                  <a:moveTo>
                    <a:pt x="1" y="9"/>
                  </a:moveTo>
                  <a:cubicBezTo>
                    <a:pt x="1" y="8"/>
                    <a:pt x="0" y="7"/>
                    <a:pt x="0" y="7"/>
                  </a:cubicBezTo>
                  <a:cubicBezTo>
                    <a:pt x="0" y="4"/>
                    <a:pt x="0" y="2"/>
                    <a:pt x="0" y="0"/>
                  </a:cubicBezTo>
                  <a:cubicBezTo>
                    <a:pt x="2" y="0"/>
                    <a:pt x="4" y="0"/>
                    <a:pt x="6" y="1"/>
                  </a:cubicBezTo>
                  <a:cubicBezTo>
                    <a:pt x="5" y="3"/>
                    <a:pt x="4" y="5"/>
                    <a:pt x="3" y="7"/>
                  </a:cubicBezTo>
                  <a:cubicBezTo>
                    <a:pt x="3" y="8"/>
                    <a:pt x="2" y="8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1" name="Freeform 104"/>
            <p:cNvSpPr>
              <a:spLocks/>
            </p:cNvSpPr>
            <p:nvPr/>
          </p:nvSpPr>
          <p:spPr bwMode="auto">
            <a:xfrm>
              <a:off x="8672513" y="-585788"/>
              <a:ext cx="41275" cy="119063"/>
            </a:xfrm>
            <a:custGeom>
              <a:avLst/>
              <a:gdLst>
                <a:gd name="T0" fmla="*/ 7 w 8"/>
                <a:gd name="T1" fmla="*/ 0 h 23"/>
                <a:gd name="T2" fmla="*/ 8 w 8"/>
                <a:gd name="T3" fmla="*/ 22 h 23"/>
                <a:gd name="T4" fmla="*/ 6 w 8"/>
                <a:gd name="T5" fmla="*/ 23 h 23"/>
                <a:gd name="T6" fmla="*/ 0 w 8"/>
                <a:gd name="T7" fmla="*/ 10 h 23"/>
                <a:gd name="T8" fmla="*/ 7 w 8"/>
                <a:gd name="T9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23">
                  <a:moveTo>
                    <a:pt x="7" y="0"/>
                  </a:moveTo>
                  <a:cubicBezTo>
                    <a:pt x="0" y="8"/>
                    <a:pt x="0" y="11"/>
                    <a:pt x="8" y="22"/>
                  </a:cubicBezTo>
                  <a:cubicBezTo>
                    <a:pt x="7" y="22"/>
                    <a:pt x="6" y="23"/>
                    <a:pt x="6" y="23"/>
                  </a:cubicBezTo>
                  <a:cubicBezTo>
                    <a:pt x="4" y="19"/>
                    <a:pt x="0" y="14"/>
                    <a:pt x="0" y="10"/>
                  </a:cubicBezTo>
                  <a:cubicBezTo>
                    <a:pt x="0" y="6"/>
                    <a:pt x="4" y="3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2" name="Freeform 105"/>
            <p:cNvSpPr>
              <a:spLocks/>
            </p:cNvSpPr>
            <p:nvPr/>
          </p:nvSpPr>
          <p:spPr bwMode="auto">
            <a:xfrm>
              <a:off x="9674225" y="-1146176"/>
              <a:ext cx="50800" cy="52388"/>
            </a:xfrm>
            <a:custGeom>
              <a:avLst/>
              <a:gdLst>
                <a:gd name="T0" fmla="*/ 6 w 10"/>
                <a:gd name="T1" fmla="*/ 0 h 10"/>
                <a:gd name="T2" fmla="*/ 5 w 10"/>
                <a:gd name="T3" fmla="*/ 9 h 10"/>
                <a:gd name="T4" fmla="*/ 0 w 10"/>
                <a:gd name="T5" fmla="*/ 8 h 10"/>
                <a:gd name="T6" fmla="*/ 2 w 10"/>
                <a:gd name="T7" fmla="*/ 4 h 10"/>
                <a:gd name="T8" fmla="*/ 6 w 10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0">
                  <a:moveTo>
                    <a:pt x="6" y="0"/>
                  </a:moveTo>
                  <a:cubicBezTo>
                    <a:pt x="8" y="3"/>
                    <a:pt x="10" y="7"/>
                    <a:pt x="5" y="9"/>
                  </a:cubicBezTo>
                  <a:cubicBezTo>
                    <a:pt x="4" y="10"/>
                    <a:pt x="1" y="9"/>
                    <a:pt x="0" y="8"/>
                  </a:cubicBezTo>
                  <a:cubicBezTo>
                    <a:pt x="0" y="7"/>
                    <a:pt x="1" y="5"/>
                    <a:pt x="2" y="4"/>
                  </a:cubicBezTo>
                  <a:cubicBezTo>
                    <a:pt x="3" y="3"/>
                    <a:pt x="5" y="2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3" name="Freeform 106"/>
            <p:cNvSpPr>
              <a:spLocks/>
            </p:cNvSpPr>
            <p:nvPr/>
          </p:nvSpPr>
          <p:spPr bwMode="auto">
            <a:xfrm>
              <a:off x="6332538" y="-1130301"/>
              <a:ext cx="50800" cy="41275"/>
            </a:xfrm>
            <a:custGeom>
              <a:avLst/>
              <a:gdLst>
                <a:gd name="T0" fmla="*/ 1 w 10"/>
                <a:gd name="T1" fmla="*/ 8 h 8"/>
                <a:gd name="T2" fmla="*/ 7 w 10"/>
                <a:gd name="T3" fmla="*/ 1 h 8"/>
                <a:gd name="T4" fmla="*/ 10 w 10"/>
                <a:gd name="T5" fmla="*/ 4 h 8"/>
                <a:gd name="T6" fmla="*/ 6 w 10"/>
                <a:gd name="T7" fmla="*/ 6 h 8"/>
                <a:gd name="T8" fmla="*/ 1 w 10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8">
                  <a:moveTo>
                    <a:pt x="1" y="8"/>
                  </a:moveTo>
                  <a:cubicBezTo>
                    <a:pt x="0" y="4"/>
                    <a:pt x="2" y="0"/>
                    <a:pt x="7" y="1"/>
                  </a:cubicBezTo>
                  <a:cubicBezTo>
                    <a:pt x="8" y="1"/>
                    <a:pt x="9" y="3"/>
                    <a:pt x="10" y="4"/>
                  </a:cubicBezTo>
                  <a:cubicBezTo>
                    <a:pt x="9" y="5"/>
                    <a:pt x="7" y="5"/>
                    <a:pt x="6" y="6"/>
                  </a:cubicBezTo>
                  <a:cubicBezTo>
                    <a:pt x="5" y="7"/>
                    <a:pt x="3" y="7"/>
                    <a:pt x="1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4" name="Freeform 107"/>
            <p:cNvSpPr>
              <a:spLocks/>
            </p:cNvSpPr>
            <p:nvPr/>
          </p:nvSpPr>
          <p:spPr bwMode="auto">
            <a:xfrm>
              <a:off x="7769225" y="-752476"/>
              <a:ext cx="71438" cy="61913"/>
            </a:xfrm>
            <a:custGeom>
              <a:avLst/>
              <a:gdLst>
                <a:gd name="T0" fmla="*/ 14 w 14"/>
                <a:gd name="T1" fmla="*/ 3 h 12"/>
                <a:gd name="T2" fmla="*/ 7 w 14"/>
                <a:gd name="T3" fmla="*/ 12 h 12"/>
                <a:gd name="T4" fmla="*/ 0 w 14"/>
                <a:gd name="T5" fmla="*/ 3 h 12"/>
                <a:gd name="T6" fmla="*/ 1 w 14"/>
                <a:gd name="T7" fmla="*/ 0 h 12"/>
                <a:gd name="T8" fmla="*/ 13 w 14"/>
                <a:gd name="T9" fmla="*/ 0 h 12"/>
                <a:gd name="T10" fmla="*/ 14 w 14"/>
                <a:gd name="T11" fmla="*/ 3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12">
                  <a:moveTo>
                    <a:pt x="14" y="3"/>
                  </a:moveTo>
                  <a:cubicBezTo>
                    <a:pt x="12" y="6"/>
                    <a:pt x="9" y="9"/>
                    <a:pt x="7" y="12"/>
                  </a:cubicBezTo>
                  <a:cubicBezTo>
                    <a:pt x="4" y="9"/>
                    <a:pt x="2" y="6"/>
                    <a:pt x="0" y="3"/>
                  </a:cubicBezTo>
                  <a:cubicBezTo>
                    <a:pt x="0" y="2"/>
                    <a:pt x="0" y="1"/>
                    <a:pt x="1" y="0"/>
                  </a:cubicBezTo>
                  <a:cubicBezTo>
                    <a:pt x="5" y="0"/>
                    <a:pt x="9" y="0"/>
                    <a:pt x="13" y="0"/>
                  </a:cubicBezTo>
                  <a:cubicBezTo>
                    <a:pt x="13" y="1"/>
                    <a:pt x="14" y="2"/>
                    <a:pt x="14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5" name="Freeform 108"/>
            <p:cNvSpPr>
              <a:spLocks/>
            </p:cNvSpPr>
            <p:nvPr/>
          </p:nvSpPr>
          <p:spPr bwMode="auto">
            <a:xfrm>
              <a:off x="6833844" y="-762001"/>
              <a:ext cx="41275" cy="73025"/>
            </a:xfrm>
            <a:custGeom>
              <a:avLst/>
              <a:gdLst>
                <a:gd name="T0" fmla="*/ 2 w 8"/>
                <a:gd name="T1" fmla="*/ 0 h 14"/>
                <a:gd name="T2" fmla="*/ 8 w 8"/>
                <a:gd name="T3" fmla="*/ 10 h 14"/>
                <a:gd name="T4" fmla="*/ 2 w 8"/>
                <a:gd name="T5" fmla="*/ 14 h 14"/>
                <a:gd name="T6" fmla="*/ 0 w 8"/>
                <a:gd name="T7" fmla="*/ 0 h 14"/>
                <a:gd name="T8" fmla="*/ 2 w 8"/>
                <a:gd name="T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4">
                  <a:moveTo>
                    <a:pt x="2" y="0"/>
                  </a:moveTo>
                  <a:cubicBezTo>
                    <a:pt x="4" y="3"/>
                    <a:pt x="6" y="6"/>
                    <a:pt x="8" y="10"/>
                  </a:cubicBezTo>
                  <a:cubicBezTo>
                    <a:pt x="7" y="11"/>
                    <a:pt x="5" y="12"/>
                    <a:pt x="2" y="14"/>
                  </a:cubicBezTo>
                  <a:cubicBezTo>
                    <a:pt x="1" y="9"/>
                    <a:pt x="1" y="4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6" name="Freeform 109"/>
            <p:cNvSpPr>
              <a:spLocks/>
            </p:cNvSpPr>
            <p:nvPr/>
          </p:nvSpPr>
          <p:spPr bwMode="auto">
            <a:xfrm>
              <a:off x="6742113" y="-415926"/>
              <a:ext cx="41275" cy="68263"/>
            </a:xfrm>
            <a:custGeom>
              <a:avLst/>
              <a:gdLst>
                <a:gd name="T0" fmla="*/ 7 w 8"/>
                <a:gd name="T1" fmla="*/ 13 h 13"/>
                <a:gd name="T2" fmla="*/ 0 w 8"/>
                <a:gd name="T3" fmla="*/ 10 h 13"/>
                <a:gd name="T4" fmla="*/ 7 w 8"/>
                <a:gd name="T5" fmla="*/ 0 h 13"/>
                <a:gd name="T6" fmla="*/ 8 w 8"/>
                <a:gd name="T7" fmla="*/ 0 h 13"/>
                <a:gd name="T8" fmla="*/ 7 w 8"/>
                <a:gd name="T9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7" y="13"/>
                  </a:moveTo>
                  <a:cubicBezTo>
                    <a:pt x="4" y="12"/>
                    <a:pt x="2" y="11"/>
                    <a:pt x="0" y="10"/>
                  </a:cubicBezTo>
                  <a:cubicBezTo>
                    <a:pt x="3" y="6"/>
                    <a:pt x="5" y="3"/>
                    <a:pt x="7" y="0"/>
                  </a:cubicBezTo>
                  <a:cubicBezTo>
                    <a:pt x="7" y="0"/>
                    <a:pt x="8" y="0"/>
                    <a:pt x="8" y="0"/>
                  </a:cubicBezTo>
                  <a:cubicBezTo>
                    <a:pt x="8" y="4"/>
                    <a:pt x="8" y="8"/>
                    <a:pt x="7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2"/>
        </a:solidFill>
        <a:effectLst/>
      </p:bgPr>
    </p:bg>
    <p:spTree>
      <p:nvGrpSpPr>
        <p:cNvPr id="1" name="Shape 8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0" name="Google Shape;880;p59"/>
          <p:cNvSpPr txBox="1">
            <a:spLocks noGrp="1"/>
          </p:cNvSpPr>
          <p:nvPr>
            <p:ph type="title"/>
          </p:nvPr>
        </p:nvSpPr>
        <p:spPr>
          <a:xfrm>
            <a:off x="714125" y="546825"/>
            <a:ext cx="77160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dk2"/>
                </a:solidFill>
              </a:rPr>
              <a:t>Table</a:t>
            </a:r>
            <a:endParaRPr>
              <a:solidFill>
                <a:schemeClr val="dk2"/>
              </a:solidFill>
            </a:endParaRPr>
          </a:p>
        </p:txBody>
      </p:sp>
      <p:graphicFrame>
        <p:nvGraphicFramePr>
          <p:cNvPr id="881" name="Google Shape;881;p59"/>
          <p:cNvGraphicFramePr/>
          <p:nvPr/>
        </p:nvGraphicFramePr>
        <p:xfrm>
          <a:off x="778000" y="1417297"/>
          <a:ext cx="7588000" cy="2703750"/>
        </p:xfrm>
        <a:graphic>
          <a:graphicData uri="http://schemas.openxmlformats.org/drawingml/2006/table">
            <a:tbl>
              <a:tblPr>
                <a:noFill/>
                <a:tableStyleId>{FE5CE3FC-D2E8-44DC-8FFB-B7A0B5011ECF}</a:tableStyleId>
              </a:tblPr>
              <a:tblGrid>
                <a:gridCol w="1517600"/>
                <a:gridCol w="1517600"/>
                <a:gridCol w="1517600"/>
                <a:gridCol w="1517600"/>
                <a:gridCol w="1517600"/>
              </a:tblGrid>
              <a:tr h="52385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dirty="0">
                        <a:solidFill>
                          <a:srgbClr val="FFFFFF"/>
                        </a:solidFill>
                        <a:latin typeface="Merriweather"/>
                        <a:ea typeface="Merriweather"/>
                        <a:cs typeface="Merriweather"/>
                        <a:sym typeface="Merriweather"/>
                      </a:endParaRPr>
                    </a:p>
                  </a:txBody>
                  <a:tcPr marL="91425" marR="91425" marT="91425" marB="91425" anchor="ctr">
                    <a:lnL w="19050" cap="flat" cmpd="sng">
                      <a:solidFill>
                        <a:schemeClr val="accen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accen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accen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accen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500" b="1">
                          <a:solidFill>
                            <a:schemeClr val="dk2"/>
                          </a:solidFill>
                          <a:latin typeface="Libre Baskerville"/>
                          <a:ea typeface="Libre Baskerville"/>
                          <a:cs typeface="Libre Baskerville"/>
                          <a:sym typeface="Libre Baskerville"/>
                        </a:rPr>
                        <a:t>Test 1</a:t>
                      </a:r>
                      <a:endParaRPr sz="1500" b="1">
                        <a:solidFill>
                          <a:schemeClr val="dk2"/>
                        </a:solidFill>
                        <a:latin typeface="Libre Baskerville"/>
                        <a:ea typeface="Libre Baskerville"/>
                        <a:cs typeface="Libre Baskerville"/>
                        <a:sym typeface="Libre Baskerville"/>
                      </a:endParaRPr>
                    </a:p>
                  </a:txBody>
                  <a:tcPr marL="91425" marR="91425" marT="91425" marB="91425" anchor="ctr">
                    <a:lnL w="19050" cap="flat" cmpd="sng">
                      <a:solidFill>
                        <a:schemeClr val="accen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accen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accen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accen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500" b="1">
                          <a:solidFill>
                            <a:schemeClr val="dk2"/>
                          </a:solidFill>
                          <a:latin typeface="Libre Baskerville"/>
                          <a:ea typeface="Libre Baskerville"/>
                          <a:cs typeface="Libre Baskerville"/>
                          <a:sym typeface="Libre Baskerville"/>
                        </a:rPr>
                        <a:t>Test 2</a:t>
                      </a:r>
                      <a:endParaRPr sz="1500" b="1">
                        <a:solidFill>
                          <a:schemeClr val="dk2"/>
                        </a:solidFill>
                        <a:latin typeface="Libre Baskerville"/>
                        <a:ea typeface="Libre Baskerville"/>
                        <a:cs typeface="Libre Baskerville"/>
                        <a:sym typeface="Libre Baskerville"/>
                      </a:endParaRPr>
                    </a:p>
                  </a:txBody>
                  <a:tcPr marL="91425" marR="91425" marT="91425" marB="91425" anchor="ctr">
                    <a:lnL w="19050" cap="flat" cmpd="sng">
                      <a:solidFill>
                        <a:schemeClr val="accen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accen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accen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accen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500" b="1">
                          <a:solidFill>
                            <a:schemeClr val="dk2"/>
                          </a:solidFill>
                          <a:latin typeface="Libre Baskerville"/>
                          <a:ea typeface="Libre Baskerville"/>
                          <a:cs typeface="Libre Baskerville"/>
                          <a:sym typeface="Libre Baskerville"/>
                        </a:rPr>
                        <a:t>Test 3</a:t>
                      </a:r>
                      <a:endParaRPr sz="1500" b="1">
                        <a:solidFill>
                          <a:schemeClr val="dk2"/>
                        </a:solidFill>
                        <a:latin typeface="Libre Baskerville"/>
                        <a:ea typeface="Libre Baskerville"/>
                        <a:cs typeface="Libre Baskerville"/>
                        <a:sym typeface="Libre Baskerville"/>
                      </a:endParaRPr>
                    </a:p>
                  </a:txBody>
                  <a:tcPr marL="91425" marR="91425" marT="91425" marB="91425" anchor="ctr">
                    <a:lnL w="19050" cap="flat" cmpd="sng">
                      <a:solidFill>
                        <a:schemeClr val="accen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accen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accen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accen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500" b="1">
                          <a:solidFill>
                            <a:schemeClr val="dk2"/>
                          </a:solidFill>
                          <a:latin typeface="Libre Baskerville"/>
                          <a:ea typeface="Libre Baskerville"/>
                          <a:cs typeface="Libre Baskerville"/>
                          <a:sym typeface="Libre Baskerville"/>
                        </a:rPr>
                        <a:t>Test 4</a:t>
                      </a:r>
                      <a:endParaRPr sz="1500" b="1">
                        <a:solidFill>
                          <a:schemeClr val="dk2"/>
                        </a:solidFill>
                        <a:latin typeface="Libre Baskerville"/>
                        <a:ea typeface="Libre Baskerville"/>
                        <a:cs typeface="Libre Baskerville"/>
                        <a:sym typeface="Libre Baskerville"/>
                      </a:endParaRPr>
                    </a:p>
                  </a:txBody>
                  <a:tcPr marL="91425" marR="91425" marT="91425" marB="91425" anchor="ctr">
                    <a:lnL w="19050" cap="flat" cmpd="sng">
                      <a:solidFill>
                        <a:schemeClr val="accen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accen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accen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accen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</a:tr>
              <a:tr h="544975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600" b="1">
                          <a:solidFill>
                            <a:schemeClr val="dk2"/>
                          </a:solidFill>
                          <a:latin typeface="Libre Baskerville"/>
                          <a:ea typeface="Libre Baskerville"/>
                          <a:cs typeface="Libre Baskerville"/>
                          <a:sym typeface="Libre Baskerville"/>
                        </a:rPr>
                        <a:t>Indicator 1</a:t>
                      </a:r>
                      <a:endParaRPr sz="1600" b="1">
                        <a:solidFill>
                          <a:schemeClr val="dk2"/>
                        </a:solidFill>
                        <a:latin typeface="Libre Baskerville"/>
                        <a:ea typeface="Libre Baskerville"/>
                        <a:cs typeface="Libre Baskerville"/>
                        <a:sym typeface="Libre Baskerville"/>
                      </a:endParaRPr>
                    </a:p>
                  </a:txBody>
                  <a:tcPr marL="91425" marR="91425" marT="91425" marB="91425" anchor="ctr">
                    <a:lnL w="19050" cap="flat" cmpd="sng">
                      <a:solidFill>
                        <a:schemeClr val="accen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accen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accen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accen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solidFill>
                          <a:srgbClr val="FFFFFF"/>
                        </a:solidFill>
                        <a:latin typeface="Merriweather"/>
                        <a:ea typeface="Merriweather"/>
                        <a:cs typeface="Merriweather"/>
                        <a:sym typeface="Merriweather"/>
                      </a:endParaRPr>
                    </a:p>
                  </a:txBody>
                  <a:tcPr marL="91425" marR="91425" marT="91425" marB="91425" anchor="ctr">
                    <a:lnL w="19050" cap="flat" cmpd="sng">
                      <a:solidFill>
                        <a:schemeClr val="accen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accen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accen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accen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dirty="0">
                        <a:solidFill>
                          <a:srgbClr val="FFFFFF"/>
                        </a:solidFill>
                        <a:latin typeface="Merriweather"/>
                        <a:ea typeface="Merriweather"/>
                        <a:cs typeface="Merriweather"/>
                        <a:sym typeface="Merriweather"/>
                      </a:endParaRPr>
                    </a:p>
                  </a:txBody>
                  <a:tcPr marL="91425" marR="91425" marT="91425" marB="91425" anchor="ctr">
                    <a:lnL w="19050" cap="flat" cmpd="sng">
                      <a:solidFill>
                        <a:schemeClr val="accen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accen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accen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accen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solidFill>
                          <a:srgbClr val="FFFFFF"/>
                        </a:solidFill>
                        <a:latin typeface="Merriweather"/>
                        <a:ea typeface="Merriweather"/>
                        <a:cs typeface="Merriweather"/>
                        <a:sym typeface="Merriweather"/>
                      </a:endParaRPr>
                    </a:p>
                  </a:txBody>
                  <a:tcPr marL="91425" marR="91425" marT="91425" marB="91425" anchor="ctr">
                    <a:lnL w="19050" cap="flat" cmpd="sng">
                      <a:solidFill>
                        <a:schemeClr val="accen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accen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accen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accen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solidFill>
                          <a:srgbClr val="FFFFFF"/>
                        </a:solidFill>
                        <a:latin typeface="Merriweather"/>
                        <a:ea typeface="Merriweather"/>
                        <a:cs typeface="Merriweather"/>
                        <a:sym typeface="Merriweather"/>
                      </a:endParaRPr>
                    </a:p>
                  </a:txBody>
                  <a:tcPr marL="91425" marR="91425" marT="91425" marB="91425" anchor="ctr">
                    <a:lnL w="19050" cap="flat" cmpd="sng">
                      <a:solidFill>
                        <a:schemeClr val="accen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accen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accen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accen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</a:tr>
              <a:tr h="544975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600" b="1">
                          <a:solidFill>
                            <a:schemeClr val="dk2"/>
                          </a:solidFill>
                          <a:latin typeface="Libre Baskerville"/>
                          <a:ea typeface="Libre Baskerville"/>
                          <a:cs typeface="Libre Baskerville"/>
                          <a:sym typeface="Libre Baskerville"/>
                        </a:rPr>
                        <a:t>Indicator 2</a:t>
                      </a:r>
                      <a:endParaRPr sz="1600" b="1">
                        <a:solidFill>
                          <a:schemeClr val="dk2"/>
                        </a:solidFill>
                        <a:latin typeface="Libre Baskerville"/>
                        <a:ea typeface="Libre Baskerville"/>
                        <a:cs typeface="Libre Baskerville"/>
                        <a:sym typeface="Libre Baskerville"/>
                      </a:endParaRPr>
                    </a:p>
                  </a:txBody>
                  <a:tcPr marL="91425" marR="91425" marT="91425" marB="91425" anchor="ctr">
                    <a:lnL w="19050" cap="flat" cmpd="sng">
                      <a:solidFill>
                        <a:schemeClr val="accen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accen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accen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accen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600">
                        <a:solidFill>
                          <a:srgbClr val="FFFFFF"/>
                        </a:solidFill>
                        <a:latin typeface="DM Sans"/>
                        <a:ea typeface="DM Sans"/>
                        <a:cs typeface="DM Sans"/>
                        <a:sym typeface="DM Sans"/>
                      </a:endParaRPr>
                    </a:p>
                  </a:txBody>
                  <a:tcPr marL="91425" marR="91425" marT="91425" marB="91425" anchor="ctr">
                    <a:lnL w="19050" cap="flat" cmpd="sng">
                      <a:solidFill>
                        <a:schemeClr val="accen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accen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accen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accen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600">
                        <a:solidFill>
                          <a:srgbClr val="FFFFFF"/>
                        </a:solidFill>
                        <a:latin typeface="DM Sans"/>
                        <a:ea typeface="DM Sans"/>
                        <a:cs typeface="DM Sans"/>
                        <a:sym typeface="DM Sans"/>
                      </a:endParaRPr>
                    </a:p>
                  </a:txBody>
                  <a:tcPr marL="91425" marR="91425" marT="91425" marB="91425" anchor="ctr">
                    <a:lnL w="19050" cap="flat" cmpd="sng">
                      <a:solidFill>
                        <a:schemeClr val="accen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accen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accen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accen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600">
                        <a:solidFill>
                          <a:srgbClr val="FFFFFF"/>
                        </a:solidFill>
                        <a:latin typeface="DM Sans"/>
                        <a:ea typeface="DM Sans"/>
                        <a:cs typeface="DM Sans"/>
                        <a:sym typeface="DM Sans"/>
                      </a:endParaRPr>
                    </a:p>
                  </a:txBody>
                  <a:tcPr marL="91425" marR="91425" marT="91425" marB="91425" anchor="ctr">
                    <a:lnL w="19050" cap="flat" cmpd="sng">
                      <a:solidFill>
                        <a:schemeClr val="accen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accen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accen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accen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600">
                        <a:solidFill>
                          <a:srgbClr val="FFFFFF"/>
                        </a:solidFill>
                        <a:latin typeface="DM Sans"/>
                        <a:ea typeface="DM Sans"/>
                        <a:cs typeface="DM Sans"/>
                        <a:sym typeface="DM Sans"/>
                      </a:endParaRPr>
                    </a:p>
                  </a:txBody>
                  <a:tcPr marL="91425" marR="91425" marT="91425" marB="91425" anchor="ctr">
                    <a:lnL w="19050" cap="flat" cmpd="sng">
                      <a:solidFill>
                        <a:schemeClr val="accen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accen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accen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accen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</a:tr>
              <a:tr h="544975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600" b="1">
                          <a:solidFill>
                            <a:schemeClr val="dk2"/>
                          </a:solidFill>
                          <a:latin typeface="Libre Baskerville"/>
                          <a:ea typeface="Libre Baskerville"/>
                          <a:cs typeface="Libre Baskerville"/>
                          <a:sym typeface="Libre Baskerville"/>
                        </a:rPr>
                        <a:t>Indicator 3</a:t>
                      </a:r>
                      <a:endParaRPr sz="1600" b="1">
                        <a:solidFill>
                          <a:schemeClr val="dk2"/>
                        </a:solidFill>
                        <a:latin typeface="Libre Baskerville"/>
                        <a:ea typeface="Libre Baskerville"/>
                        <a:cs typeface="Libre Baskerville"/>
                        <a:sym typeface="Libre Baskerville"/>
                      </a:endParaRPr>
                    </a:p>
                  </a:txBody>
                  <a:tcPr marL="91425" marR="91425" marT="91425" marB="91425" anchor="ctr">
                    <a:lnL w="19050" cap="flat" cmpd="sng">
                      <a:solidFill>
                        <a:schemeClr val="accen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accen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accen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accen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600">
                        <a:solidFill>
                          <a:srgbClr val="FFFFFF"/>
                        </a:solidFill>
                        <a:latin typeface="DM Sans"/>
                        <a:ea typeface="DM Sans"/>
                        <a:cs typeface="DM Sans"/>
                        <a:sym typeface="DM Sans"/>
                      </a:endParaRPr>
                    </a:p>
                  </a:txBody>
                  <a:tcPr marL="91425" marR="91425" marT="91425" marB="91425" anchor="ctr">
                    <a:lnL w="19050" cap="flat" cmpd="sng">
                      <a:solidFill>
                        <a:schemeClr val="accen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accen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accen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accen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600">
                        <a:solidFill>
                          <a:srgbClr val="FFFFFF"/>
                        </a:solidFill>
                        <a:latin typeface="DM Sans"/>
                        <a:ea typeface="DM Sans"/>
                        <a:cs typeface="DM Sans"/>
                        <a:sym typeface="DM Sans"/>
                      </a:endParaRPr>
                    </a:p>
                  </a:txBody>
                  <a:tcPr marL="91425" marR="91425" marT="91425" marB="91425" anchor="ctr">
                    <a:lnL w="19050" cap="flat" cmpd="sng">
                      <a:solidFill>
                        <a:schemeClr val="accen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accen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accen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accen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600">
                        <a:solidFill>
                          <a:srgbClr val="FFFFFF"/>
                        </a:solidFill>
                        <a:latin typeface="DM Sans"/>
                        <a:ea typeface="DM Sans"/>
                        <a:cs typeface="DM Sans"/>
                        <a:sym typeface="DM Sans"/>
                      </a:endParaRPr>
                    </a:p>
                  </a:txBody>
                  <a:tcPr marL="91425" marR="91425" marT="91425" marB="91425" anchor="ctr">
                    <a:lnL w="19050" cap="flat" cmpd="sng">
                      <a:solidFill>
                        <a:schemeClr val="accen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accen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accen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accen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600">
                        <a:solidFill>
                          <a:srgbClr val="FFFFFF"/>
                        </a:solidFill>
                        <a:latin typeface="DM Sans"/>
                        <a:ea typeface="DM Sans"/>
                        <a:cs typeface="DM Sans"/>
                        <a:sym typeface="DM Sans"/>
                      </a:endParaRPr>
                    </a:p>
                  </a:txBody>
                  <a:tcPr marL="91425" marR="91425" marT="91425" marB="91425" anchor="ctr">
                    <a:lnL w="19050" cap="flat" cmpd="sng">
                      <a:solidFill>
                        <a:schemeClr val="accen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accen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accen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accen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</a:tr>
              <a:tr h="544975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600" b="1">
                          <a:solidFill>
                            <a:schemeClr val="dk2"/>
                          </a:solidFill>
                          <a:latin typeface="Libre Baskerville"/>
                          <a:ea typeface="Libre Baskerville"/>
                          <a:cs typeface="Libre Baskerville"/>
                          <a:sym typeface="Libre Baskerville"/>
                        </a:rPr>
                        <a:t>Indicator 4</a:t>
                      </a:r>
                      <a:endParaRPr sz="1600" b="1">
                        <a:solidFill>
                          <a:schemeClr val="dk2"/>
                        </a:solidFill>
                        <a:latin typeface="Libre Baskerville"/>
                        <a:ea typeface="Libre Baskerville"/>
                        <a:cs typeface="Libre Baskerville"/>
                        <a:sym typeface="Libre Baskerville"/>
                      </a:endParaRPr>
                    </a:p>
                  </a:txBody>
                  <a:tcPr marL="91425" marR="91425" marT="91425" marB="91425" anchor="ctr">
                    <a:lnL w="19050" cap="flat" cmpd="sng">
                      <a:solidFill>
                        <a:schemeClr val="accen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accen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accen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accen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600">
                        <a:solidFill>
                          <a:srgbClr val="FFFFFF"/>
                        </a:solidFill>
                        <a:latin typeface="DM Sans"/>
                        <a:ea typeface="DM Sans"/>
                        <a:cs typeface="DM Sans"/>
                        <a:sym typeface="DM Sans"/>
                      </a:endParaRPr>
                    </a:p>
                  </a:txBody>
                  <a:tcPr marL="91425" marR="91425" marT="91425" marB="91425" anchor="ctr">
                    <a:lnL w="19050" cap="flat" cmpd="sng">
                      <a:solidFill>
                        <a:schemeClr val="accen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accen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accen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accen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600">
                        <a:solidFill>
                          <a:srgbClr val="FFFFFF"/>
                        </a:solidFill>
                        <a:latin typeface="DM Sans"/>
                        <a:ea typeface="DM Sans"/>
                        <a:cs typeface="DM Sans"/>
                        <a:sym typeface="DM Sans"/>
                      </a:endParaRPr>
                    </a:p>
                  </a:txBody>
                  <a:tcPr marL="91425" marR="91425" marT="91425" marB="91425" anchor="ctr">
                    <a:lnL w="19050" cap="flat" cmpd="sng">
                      <a:solidFill>
                        <a:schemeClr val="accen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accen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accen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accen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600">
                        <a:solidFill>
                          <a:srgbClr val="FFFFFF"/>
                        </a:solidFill>
                        <a:latin typeface="DM Sans"/>
                        <a:ea typeface="DM Sans"/>
                        <a:cs typeface="DM Sans"/>
                        <a:sym typeface="DM Sans"/>
                      </a:endParaRPr>
                    </a:p>
                  </a:txBody>
                  <a:tcPr marL="91425" marR="91425" marT="91425" marB="91425" anchor="ctr">
                    <a:lnL w="19050" cap="flat" cmpd="sng">
                      <a:solidFill>
                        <a:schemeClr val="accen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accen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accen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accen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600" dirty="0">
                        <a:solidFill>
                          <a:srgbClr val="FFFFFF"/>
                        </a:solidFill>
                        <a:latin typeface="DM Sans"/>
                        <a:ea typeface="DM Sans"/>
                        <a:cs typeface="DM Sans"/>
                        <a:sym typeface="DM Sans"/>
                      </a:endParaRPr>
                    </a:p>
                  </a:txBody>
                  <a:tcPr marL="91425" marR="91425" marT="91425" marB="91425" anchor="ctr">
                    <a:lnL w="19050" cap="flat" cmpd="sng">
                      <a:solidFill>
                        <a:schemeClr val="accen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accen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accen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accen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</a:tr>
            </a:tbl>
          </a:graphicData>
        </a:graphic>
      </p:graphicFrame>
      <p:sp>
        <p:nvSpPr>
          <p:cNvPr id="882" name="Google Shape;882;p59"/>
          <p:cNvSpPr/>
          <p:nvPr/>
        </p:nvSpPr>
        <p:spPr>
          <a:xfrm>
            <a:off x="2899295" y="2079636"/>
            <a:ext cx="458623" cy="324830"/>
          </a:xfrm>
          <a:custGeom>
            <a:avLst/>
            <a:gdLst/>
            <a:ahLst/>
            <a:cxnLst/>
            <a:rect l="l" t="t" r="r" b="b"/>
            <a:pathLst>
              <a:path w="33312" h="23594" extrusionOk="0">
                <a:moveTo>
                  <a:pt x="0" y="6763"/>
                </a:moveTo>
                <a:lnTo>
                  <a:pt x="9718" y="23594"/>
                </a:lnTo>
                <a:lnTo>
                  <a:pt x="33312" y="0"/>
                </a:lnTo>
                <a:lnTo>
                  <a:pt x="24836" y="0"/>
                </a:lnTo>
                <a:lnTo>
                  <a:pt x="11294" y="13542"/>
                </a:lnTo>
                <a:lnTo>
                  <a:pt x="7299" y="6623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</p:sp>
      <p:sp>
        <p:nvSpPr>
          <p:cNvPr id="883" name="Google Shape;883;p59"/>
          <p:cNvSpPr/>
          <p:nvPr/>
        </p:nvSpPr>
        <p:spPr>
          <a:xfrm>
            <a:off x="2899295" y="3697813"/>
            <a:ext cx="458623" cy="324830"/>
          </a:xfrm>
          <a:custGeom>
            <a:avLst/>
            <a:gdLst/>
            <a:ahLst/>
            <a:cxnLst/>
            <a:rect l="l" t="t" r="r" b="b"/>
            <a:pathLst>
              <a:path w="33312" h="23594" extrusionOk="0">
                <a:moveTo>
                  <a:pt x="0" y="6763"/>
                </a:moveTo>
                <a:lnTo>
                  <a:pt x="9718" y="23594"/>
                </a:lnTo>
                <a:lnTo>
                  <a:pt x="33312" y="0"/>
                </a:lnTo>
                <a:lnTo>
                  <a:pt x="24836" y="0"/>
                </a:lnTo>
                <a:lnTo>
                  <a:pt x="11294" y="13542"/>
                </a:lnTo>
                <a:lnTo>
                  <a:pt x="7299" y="6623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</p:sp>
      <p:sp>
        <p:nvSpPr>
          <p:cNvPr id="884" name="Google Shape;884;p59"/>
          <p:cNvSpPr/>
          <p:nvPr/>
        </p:nvSpPr>
        <p:spPr>
          <a:xfrm>
            <a:off x="2872256" y="2512438"/>
            <a:ext cx="512700" cy="513000"/>
          </a:xfrm>
          <a:prstGeom prst="mathMultiply">
            <a:avLst>
              <a:gd name="adj1" fmla="val 23520"/>
            </a:avLst>
          </a:pr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5" name="Google Shape;885;p59"/>
          <p:cNvSpPr/>
          <p:nvPr/>
        </p:nvSpPr>
        <p:spPr>
          <a:xfrm>
            <a:off x="2872256" y="3059185"/>
            <a:ext cx="512700" cy="513000"/>
          </a:xfrm>
          <a:prstGeom prst="mathMultiply">
            <a:avLst>
              <a:gd name="adj1" fmla="val 23520"/>
            </a:avLst>
          </a:pr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6" name="Google Shape;886;p59"/>
          <p:cNvSpPr/>
          <p:nvPr/>
        </p:nvSpPr>
        <p:spPr>
          <a:xfrm>
            <a:off x="7247107" y="2079636"/>
            <a:ext cx="458623" cy="324830"/>
          </a:xfrm>
          <a:custGeom>
            <a:avLst/>
            <a:gdLst/>
            <a:ahLst/>
            <a:cxnLst/>
            <a:rect l="l" t="t" r="r" b="b"/>
            <a:pathLst>
              <a:path w="33312" h="23594" extrusionOk="0">
                <a:moveTo>
                  <a:pt x="0" y="6763"/>
                </a:moveTo>
                <a:lnTo>
                  <a:pt x="9718" y="23594"/>
                </a:lnTo>
                <a:lnTo>
                  <a:pt x="33312" y="0"/>
                </a:lnTo>
                <a:lnTo>
                  <a:pt x="24836" y="0"/>
                </a:lnTo>
                <a:lnTo>
                  <a:pt x="11294" y="13542"/>
                </a:lnTo>
                <a:lnTo>
                  <a:pt x="7299" y="6623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</p:sp>
      <p:sp>
        <p:nvSpPr>
          <p:cNvPr id="887" name="Google Shape;887;p59"/>
          <p:cNvSpPr/>
          <p:nvPr/>
        </p:nvSpPr>
        <p:spPr>
          <a:xfrm>
            <a:off x="7247107" y="3697813"/>
            <a:ext cx="458623" cy="324830"/>
          </a:xfrm>
          <a:custGeom>
            <a:avLst/>
            <a:gdLst/>
            <a:ahLst/>
            <a:cxnLst/>
            <a:rect l="l" t="t" r="r" b="b"/>
            <a:pathLst>
              <a:path w="33312" h="23594" extrusionOk="0">
                <a:moveTo>
                  <a:pt x="0" y="6763"/>
                </a:moveTo>
                <a:lnTo>
                  <a:pt x="9718" y="23594"/>
                </a:lnTo>
                <a:lnTo>
                  <a:pt x="33312" y="0"/>
                </a:lnTo>
                <a:lnTo>
                  <a:pt x="24836" y="0"/>
                </a:lnTo>
                <a:lnTo>
                  <a:pt x="11294" y="13542"/>
                </a:lnTo>
                <a:lnTo>
                  <a:pt x="7299" y="6623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</p:sp>
      <p:sp>
        <p:nvSpPr>
          <p:cNvPr id="888" name="Google Shape;888;p59"/>
          <p:cNvSpPr/>
          <p:nvPr/>
        </p:nvSpPr>
        <p:spPr>
          <a:xfrm>
            <a:off x="7220069" y="2512438"/>
            <a:ext cx="512700" cy="513000"/>
          </a:xfrm>
          <a:prstGeom prst="mathMultiply">
            <a:avLst>
              <a:gd name="adj1" fmla="val 23520"/>
            </a:avLst>
          </a:pr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9" name="Google Shape;889;p59"/>
          <p:cNvSpPr/>
          <p:nvPr/>
        </p:nvSpPr>
        <p:spPr>
          <a:xfrm>
            <a:off x="7224831" y="3059185"/>
            <a:ext cx="512700" cy="513000"/>
          </a:xfrm>
          <a:prstGeom prst="mathMultiply">
            <a:avLst>
              <a:gd name="adj1" fmla="val 23520"/>
            </a:avLst>
          </a:pr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0" name="Google Shape;890;p59"/>
          <p:cNvSpPr/>
          <p:nvPr/>
        </p:nvSpPr>
        <p:spPr>
          <a:xfrm>
            <a:off x="4342682" y="2079636"/>
            <a:ext cx="458623" cy="324830"/>
          </a:xfrm>
          <a:custGeom>
            <a:avLst/>
            <a:gdLst/>
            <a:ahLst/>
            <a:cxnLst/>
            <a:rect l="l" t="t" r="r" b="b"/>
            <a:pathLst>
              <a:path w="33312" h="23594" extrusionOk="0">
                <a:moveTo>
                  <a:pt x="0" y="6763"/>
                </a:moveTo>
                <a:lnTo>
                  <a:pt x="9718" y="23594"/>
                </a:lnTo>
                <a:lnTo>
                  <a:pt x="33312" y="0"/>
                </a:lnTo>
                <a:lnTo>
                  <a:pt x="24836" y="0"/>
                </a:lnTo>
                <a:lnTo>
                  <a:pt x="11294" y="13542"/>
                </a:lnTo>
                <a:lnTo>
                  <a:pt x="7299" y="6623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</p:sp>
      <p:sp>
        <p:nvSpPr>
          <p:cNvPr id="891" name="Google Shape;891;p59"/>
          <p:cNvSpPr/>
          <p:nvPr/>
        </p:nvSpPr>
        <p:spPr>
          <a:xfrm>
            <a:off x="4342682" y="3153270"/>
            <a:ext cx="458623" cy="324830"/>
          </a:xfrm>
          <a:custGeom>
            <a:avLst/>
            <a:gdLst/>
            <a:ahLst/>
            <a:cxnLst/>
            <a:rect l="l" t="t" r="r" b="b"/>
            <a:pathLst>
              <a:path w="33312" h="23594" extrusionOk="0">
                <a:moveTo>
                  <a:pt x="0" y="6763"/>
                </a:moveTo>
                <a:lnTo>
                  <a:pt x="9718" y="23594"/>
                </a:lnTo>
                <a:lnTo>
                  <a:pt x="33312" y="0"/>
                </a:lnTo>
                <a:lnTo>
                  <a:pt x="24836" y="0"/>
                </a:lnTo>
                <a:lnTo>
                  <a:pt x="11294" y="13542"/>
                </a:lnTo>
                <a:lnTo>
                  <a:pt x="7299" y="6623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</p:sp>
      <p:sp>
        <p:nvSpPr>
          <p:cNvPr id="892" name="Google Shape;892;p59"/>
          <p:cNvSpPr/>
          <p:nvPr/>
        </p:nvSpPr>
        <p:spPr>
          <a:xfrm>
            <a:off x="4315644" y="2512438"/>
            <a:ext cx="512700" cy="513000"/>
          </a:xfrm>
          <a:prstGeom prst="mathMultiply">
            <a:avLst>
              <a:gd name="adj1" fmla="val 23520"/>
            </a:avLst>
          </a:pr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3" name="Google Shape;893;p59"/>
          <p:cNvSpPr/>
          <p:nvPr/>
        </p:nvSpPr>
        <p:spPr>
          <a:xfrm>
            <a:off x="4315644" y="3603728"/>
            <a:ext cx="512700" cy="513000"/>
          </a:xfrm>
          <a:prstGeom prst="mathMultiply">
            <a:avLst>
              <a:gd name="adj1" fmla="val 23520"/>
            </a:avLst>
          </a:pr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4" name="Google Shape;894;p59"/>
          <p:cNvSpPr/>
          <p:nvPr/>
        </p:nvSpPr>
        <p:spPr>
          <a:xfrm>
            <a:off x="5795657" y="2079636"/>
            <a:ext cx="458623" cy="324830"/>
          </a:xfrm>
          <a:custGeom>
            <a:avLst/>
            <a:gdLst/>
            <a:ahLst/>
            <a:cxnLst/>
            <a:rect l="l" t="t" r="r" b="b"/>
            <a:pathLst>
              <a:path w="33312" h="23594" extrusionOk="0">
                <a:moveTo>
                  <a:pt x="0" y="6763"/>
                </a:moveTo>
                <a:lnTo>
                  <a:pt x="9718" y="23594"/>
                </a:lnTo>
                <a:lnTo>
                  <a:pt x="33312" y="0"/>
                </a:lnTo>
                <a:lnTo>
                  <a:pt x="24836" y="0"/>
                </a:lnTo>
                <a:lnTo>
                  <a:pt x="11294" y="13542"/>
                </a:lnTo>
                <a:lnTo>
                  <a:pt x="7299" y="6623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</p:sp>
      <p:sp>
        <p:nvSpPr>
          <p:cNvPr id="895" name="Google Shape;895;p59"/>
          <p:cNvSpPr/>
          <p:nvPr/>
        </p:nvSpPr>
        <p:spPr>
          <a:xfrm>
            <a:off x="5795657" y="3153270"/>
            <a:ext cx="458623" cy="324830"/>
          </a:xfrm>
          <a:custGeom>
            <a:avLst/>
            <a:gdLst/>
            <a:ahLst/>
            <a:cxnLst/>
            <a:rect l="l" t="t" r="r" b="b"/>
            <a:pathLst>
              <a:path w="33312" h="23594" extrusionOk="0">
                <a:moveTo>
                  <a:pt x="0" y="6763"/>
                </a:moveTo>
                <a:lnTo>
                  <a:pt x="9718" y="23594"/>
                </a:lnTo>
                <a:lnTo>
                  <a:pt x="33312" y="0"/>
                </a:lnTo>
                <a:lnTo>
                  <a:pt x="24836" y="0"/>
                </a:lnTo>
                <a:lnTo>
                  <a:pt x="11294" y="13542"/>
                </a:lnTo>
                <a:lnTo>
                  <a:pt x="7299" y="6623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</p:sp>
      <p:sp>
        <p:nvSpPr>
          <p:cNvPr id="896" name="Google Shape;896;p59"/>
          <p:cNvSpPr/>
          <p:nvPr/>
        </p:nvSpPr>
        <p:spPr>
          <a:xfrm>
            <a:off x="5763856" y="3603728"/>
            <a:ext cx="512700" cy="513000"/>
          </a:xfrm>
          <a:prstGeom prst="mathMultiply">
            <a:avLst>
              <a:gd name="adj1" fmla="val 23520"/>
            </a:avLst>
          </a:pr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7" name="Google Shape;897;p59"/>
          <p:cNvSpPr/>
          <p:nvPr/>
        </p:nvSpPr>
        <p:spPr>
          <a:xfrm>
            <a:off x="5795657" y="2606523"/>
            <a:ext cx="458623" cy="324830"/>
          </a:xfrm>
          <a:custGeom>
            <a:avLst/>
            <a:gdLst/>
            <a:ahLst/>
            <a:cxnLst/>
            <a:rect l="l" t="t" r="r" b="b"/>
            <a:pathLst>
              <a:path w="33312" h="23594" extrusionOk="0">
                <a:moveTo>
                  <a:pt x="0" y="6763"/>
                </a:moveTo>
                <a:lnTo>
                  <a:pt x="9718" y="23594"/>
                </a:lnTo>
                <a:lnTo>
                  <a:pt x="33312" y="0"/>
                </a:lnTo>
                <a:lnTo>
                  <a:pt x="24836" y="0"/>
                </a:lnTo>
                <a:lnTo>
                  <a:pt x="11294" y="13542"/>
                </a:lnTo>
                <a:lnTo>
                  <a:pt x="7299" y="6623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2"/>
        </a:solidFill>
        <a:effectLst/>
      </p:bgPr>
    </p:bg>
    <p:spTree>
      <p:nvGrpSpPr>
        <p:cNvPr id="1" name="Shape 9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2" name="Google Shape;902;p60"/>
          <p:cNvSpPr txBox="1">
            <a:spLocks noGrp="1"/>
          </p:cNvSpPr>
          <p:nvPr>
            <p:ph type="title"/>
          </p:nvPr>
        </p:nvSpPr>
        <p:spPr>
          <a:xfrm>
            <a:off x="714125" y="546825"/>
            <a:ext cx="77160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dk2"/>
                </a:solidFill>
              </a:rPr>
              <a:t>Timeline</a:t>
            </a:r>
            <a:endParaRPr>
              <a:solidFill>
                <a:schemeClr val="dk2"/>
              </a:solidFill>
            </a:endParaRPr>
          </a:p>
        </p:txBody>
      </p:sp>
      <p:sp>
        <p:nvSpPr>
          <p:cNvPr id="903" name="Google Shape;903;p60"/>
          <p:cNvSpPr txBox="1"/>
          <p:nvPr/>
        </p:nvSpPr>
        <p:spPr>
          <a:xfrm>
            <a:off x="995925" y="1537250"/>
            <a:ext cx="1323900" cy="37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900" b="1">
                <a:solidFill>
                  <a:schemeClr val="dk2"/>
                </a:solidFill>
                <a:latin typeface="Libre Baskerville"/>
                <a:ea typeface="Libre Baskerville"/>
                <a:cs typeface="Libre Baskerville"/>
                <a:sym typeface="Libre Baskerville"/>
              </a:rPr>
              <a:t>Mercury</a:t>
            </a:r>
            <a:endParaRPr sz="1900" b="1">
              <a:solidFill>
                <a:schemeClr val="dk2"/>
              </a:solidFill>
              <a:latin typeface="Libre Baskerville"/>
              <a:ea typeface="Libre Baskerville"/>
              <a:cs typeface="Libre Baskerville"/>
              <a:sym typeface="Libre Baskerville"/>
            </a:endParaRPr>
          </a:p>
        </p:txBody>
      </p:sp>
      <p:sp>
        <p:nvSpPr>
          <p:cNvPr id="904" name="Google Shape;904;p60"/>
          <p:cNvSpPr txBox="1"/>
          <p:nvPr/>
        </p:nvSpPr>
        <p:spPr>
          <a:xfrm>
            <a:off x="693075" y="1866042"/>
            <a:ext cx="1929600" cy="598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lnSpc>
                <a:spcPct val="115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en" dirty="0">
                <a:solidFill>
                  <a:schemeClr val="dk2"/>
                </a:solidFill>
                <a:latin typeface="Roboto"/>
                <a:ea typeface="Roboto"/>
                <a:cs typeface="Roboto"/>
                <a:sym typeface="Roboto"/>
              </a:rPr>
              <a:t>Mercury is the closest planet to the Sun</a:t>
            </a:r>
            <a:endParaRPr dirty="0">
              <a:solidFill>
                <a:schemeClr val="dk2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905" name="Google Shape;905;p60"/>
          <p:cNvSpPr txBox="1"/>
          <p:nvPr/>
        </p:nvSpPr>
        <p:spPr>
          <a:xfrm>
            <a:off x="3910788" y="2983900"/>
            <a:ext cx="1323900" cy="37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900" b="1">
                <a:solidFill>
                  <a:schemeClr val="dk2"/>
                </a:solidFill>
                <a:latin typeface="Libre Baskerville"/>
                <a:ea typeface="Libre Baskerville"/>
                <a:cs typeface="Libre Baskerville"/>
                <a:sym typeface="Libre Baskerville"/>
              </a:rPr>
              <a:t>Venus</a:t>
            </a:r>
            <a:endParaRPr sz="1900" b="1">
              <a:solidFill>
                <a:schemeClr val="dk2"/>
              </a:solidFill>
              <a:latin typeface="Libre Baskerville"/>
              <a:ea typeface="Libre Baskerville"/>
              <a:cs typeface="Libre Baskerville"/>
              <a:sym typeface="Libre Baskerville"/>
            </a:endParaRPr>
          </a:p>
        </p:txBody>
      </p:sp>
      <p:sp>
        <p:nvSpPr>
          <p:cNvPr id="906" name="Google Shape;906;p60"/>
          <p:cNvSpPr txBox="1"/>
          <p:nvPr/>
        </p:nvSpPr>
        <p:spPr>
          <a:xfrm>
            <a:off x="3627288" y="3312251"/>
            <a:ext cx="1890900" cy="598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lnSpc>
                <a:spcPct val="115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en">
                <a:solidFill>
                  <a:schemeClr val="dk2"/>
                </a:solidFill>
                <a:latin typeface="Roboto"/>
                <a:ea typeface="Roboto"/>
                <a:cs typeface="Roboto"/>
                <a:sym typeface="Roboto"/>
              </a:rPr>
              <a:t>Venus is the second planet from the Sun</a:t>
            </a:r>
            <a:endParaRPr>
              <a:solidFill>
                <a:schemeClr val="dk2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907" name="Google Shape;907;p60"/>
          <p:cNvSpPr txBox="1"/>
          <p:nvPr/>
        </p:nvSpPr>
        <p:spPr>
          <a:xfrm>
            <a:off x="6824175" y="1537250"/>
            <a:ext cx="1323900" cy="37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900" b="1">
                <a:solidFill>
                  <a:schemeClr val="dk2"/>
                </a:solidFill>
                <a:latin typeface="Libre Baskerville"/>
                <a:ea typeface="Libre Baskerville"/>
                <a:cs typeface="Libre Baskerville"/>
                <a:sym typeface="Libre Baskerville"/>
              </a:rPr>
              <a:t>Mars</a:t>
            </a:r>
            <a:endParaRPr sz="1900" b="1">
              <a:solidFill>
                <a:schemeClr val="dk2"/>
              </a:solidFill>
              <a:latin typeface="Libre Baskerville"/>
              <a:ea typeface="Libre Baskerville"/>
              <a:cs typeface="Libre Baskerville"/>
              <a:sym typeface="Libre Baskerville"/>
            </a:endParaRPr>
          </a:p>
        </p:txBody>
      </p:sp>
      <p:sp>
        <p:nvSpPr>
          <p:cNvPr id="908" name="Google Shape;908;p60"/>
          <p:cNvSpPr txBox="1"/>
          <p:nvPr/>
        </p:nvSpPr>
        <p:spPr>
          <a:xfrm>
            <a:off x="6521325" y="1865867"/>
            <a:ext cx="1929600" cy="598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lnSpc>
                <a:spcPct val="115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en">
                <a:solidFill>
                  <a:schemeClr val="dk2"/>
                </a:solidFill>
                <a:latin typeface="Roboto"/>
                <a:ea typeface="Roboto"/>
                <a:cs typeface="Roboto"/>
                <a:sym typeface="Roboto"/>
              </a:rPr>
              <a:t>Mars is actually a very cold place</a:t>
            </a:r>
            <a:endParaRPr>
              <a:solidFill>
                <a:schemeClr val="dk2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cxnSp>
        <p:nvCxnSpPr>
          <p:cNvPr id="909" name="Google Shape;909;p60"/>
          <p:cNvCxnSpPr/>
          <p:nvPr/>
        </p:nvCxnSpPr>
        <p:spPr>
          <a:xfrm>
            <a:off x="766050" y="2724159"/>
            <a:ext cx="7611900" cy="0"/>
          </a:xfrm>
          <a:prstGeom prst="straightConnector1">
            <a:avLst/>
          </a:prstGeom>
          <a:noFill/>
          <a:ln w="19050" cap="flat" cmpd="sng">
            <a:solidFill>
              <a:schemeClr val="dk2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910" name="Google Shape;910;p60"/>
          <p:cNvSpPr/>
          <p:nvPr/>
        </p:nvSpPr>
        <p:spPr>
          <a:xfrm>
            <a:off x="1573575" y="2637459"/>
            <a:ext cx="168600" cy="173400"/>
          </a:xfrm>
          <a:prstGeom prst="rect">
            <a:avLst/>
          </a:prstGeom>
          <a:solidFill>
            <a:schemeClr val="dk2"/>
          </a:solidFill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1" name="Google Shape;911;p60"/>
          <p:cNvSpPr/>
          <p:nvPr/>
        </p:nvSpPr>
        <p:spPr>
          <a:xfrm>
            <a:off x="4488438" y="2636909"/>
            <a:ext cx="168600" cy="173400"/>
          </a:xfrm>
          <a:prstGeom prst="rect">
            <a:avLst/>
          </a:prstGeom>
          <a:solidFill>
            <a:schemeClr val="dk2"/>
          </a:solidFill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2" name="Google Shape;912;p60"/>
          <p:cNvSpPr/>
          <p:nvPr/>
        </p:nvSpPr>
        <p:spPr>
          <a:xfrm>
            <a:off x="7401825" y="2636909"/>
            <a:ext cx="168600" cy="173400"/>
          </a:xfrm>
          <a:prstGeom prst="rect">
            <a:avLst/>
          </a:prstGeom>
          <a:solidFill>
            <a:schemeClr val="dk2"/>
          </a:solidFill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3" name="Google Shape;913;p60"/>
          <p:cNvSpPr txBox="1"/>
          <p:nvPr/>
        </p:nvSpPr>
        <p:spPr>
          <a:xfrm>
            <a:off x="1316925" y="3109709"/>
            <a:ext cx="681900" cy="472200"/>
          </a:xfrm>
          <a:prstGeom prst="rect">
            <a:avLst/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500" b="1">
                <a:solidFill>
                  <a:schemeClr val="lt2"/>
                </a:solidFill>
                <a:latin typeface="Libre Baskerville"/>
                <a:ea typeface="Libre Baskerville"/>
                <a:cs typeface="Libre Baskerville"/>
                <a:sym typeface="Libre Baskerville"/>
              </a:rPr>
              <a:t>1927</a:t>
            </a:r>
            <a:endParaRPr sz="1500" b="1">
              <a:solidFill>
                <a:schemeClr val="lt2"/>
              </a:solidFill>
              <a:latin typeface="Libre Baskerville"/>
              <a:ea typeface="Libre Baskerville"/>
              <a:cs typeface="Libre Baskerville"/>
              <a:sym typeface="Libre Baskerville"/>
            </a:endParaRPr>
          </a:p>
        </p:txBody>
      </p:sp>
      <p:sp>
        <p:nvSpPr>
          <p:cNvPr id="914" name="Google Shape;914;p60"/>
          <p:cNvSpPr txBox="1"/>
          <p:nvPr/>
        </p:nvSpPr>
        <p:spPr>
          <a:xfrm>
            <a:off x="4231788" y="1863184"/>
            <a:ext cx="681900" cy="472200"/>
          </a:xfrm>
          <a:prstGeom prst="rect">
            <a:avLst/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500" b="1">
                <a:solidFill>
                  <a:schemeClr val="lt2"/>
                </a:solidFill>
                <a:latin typeface="Libre Baskerville"/>
                <a:ea typeface="Libre Baskerville"/>
                <a:cs typeface="Libre Baskerville"/>
                <a:sym typeface="Libre Baskerville"/>
              </a:rPr>
              <a:t>Now</a:t>
            </a:r>
            <a:endParaRPr sz="1500" b="1">
              <a:solidFill>
                <a:schemeClr val="lt2"/>
              </a:solidFill>
              <a:latin typeface="Libre Baskerville"/>
              <a:ea typeface="Libre Baskerville"/>
              <a:cs typeface="Libre Baskerville"/>
              <a:sym typeface="Libre Baskerville"/>
            </a:endParaRPr>
          </a:p>
        </p:txBody>
      </p:sp>
      <p:sp>
        <p:nvSpPr>
          <p:cNvPr id="915" name="Google Shape;915;p60"/>
          <p:cNvSpPr txBox="1"/>
          <p:nvPr/>
        </p:nvSpPr>
        <p:spPr>
          <a:xfrm>
            <a:off x="7145175" y="3109709"/>
            <a:ext cx="681900" cy="472200"/>
          </a:xfrm>
          <a:prstGeom prst="rect">
            <a:avLst/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500" b="1">
                <a:solidFill>
                  <a:schemeClr val="lt2"/>
                </a:solidFill>
                <a:latin typeface="Libre Baskerville"/>
                <a:ea typeface="Libre Baskerville"/>
                <a:cs typeface="Libre Baskerville"/>
                <a:sym typeface="Libre Baskerville"/>
              </a:rPr>
              <a:t>2027</a:t>
            </a:r>
            <a:endParaRPr sz="1500" b="1">
              <a:solidFill>
                <a:schemeClr val="lt2"/>
              </a:solidFill>
              <a:latin typeface="Libre Baskerville"/>
              <a:ea typeface="Libre Baskerville"/>
              <a:cs typeface="Libre Baskerville"/>
              <a:sym typeface="Libre Baskerville"/>
            </a:endParaRPr>
          </a:p>
        </p:txBody>
      </p:sp>
      <p:pic>
        <p:nvPicPr>
          <p:cNvPr id="3" name="Imagen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289516" y="941074"/>
            <a:ext cx="564967" cy="843685"/>
          </a:xfrm>
          <a:prstGeom prst="rect">
            <a:avLst/>
          </a:prstGeom>
        </p:spPr>
      </p:pic>
      <p:pic>
        <p:nvPicPr>
          <p:cNvPr id="18" name="Imagen 17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419143" y="3611651"/>
            <a:ext cx="564967" cy="843685"/>
          </a:xfrm>
          <a:prstGeom prst="rect">
            <a:avLst/>
          </a:prstGeom>
        </p:spPr>
      </p:pic>
      <p:pic>
        <p:nvPicPr>
          <p:cNvPr id="19" name="Imagen 18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203641" y="3611650"/>
            <a:ext cx="564967" cy="843685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20" name="Google Shape;920;p61"/>
          <p:cNvPicPr preferRelativeResize="0"/>
          <p:nvPr/>
        </p:nvPicPr>
        <p:blipFill rotWithShape="1">
          <a:blip r:embed="rId3">
            <a:alphaModFix/>
          </a:blip>
          <a:srcRect l="30073" t="12688" r="5167" b="2944"/>
          <a:stretch/>
        </p:blipFill>
        <p:spPr>
          <a:xfrm>
            <a:off x="4572000" y="1772375"/>
            <a:ext cx="3857875" cy="2827175"/>
          </a:xfrm>
          <a:prstGeom prst="rect">
            <a:avLst/>
          </a:prstGeom>
          <a:noFill/>
          <a:ln>
            <a:noFill/>
          </a:ln>
        </p:spPr>
      </p:pic>
      <p:sp>
        <p:nvSpPr>
          <p:cNvPr id="921" name="Google Shape;921;p61"/>
          <p:cNvSpPr txBox="1">
            <a:spLocks noGrp="1"/>
          </p:cNvSpPr>
          <p:nvPr>
            <p:ph type="title"/>
          </p:nvPr>
        </p:nvSpPr>
        <p:spPr>
          <a:xfrm>
            <a:off x="714120" y="2110294"/>
            <a:ext cx="30600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endParaRPr sz="3000"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2" name="Google Shape;922;p61"/>
          <p:cNvSpPr txBox="1">
            <a:spLocks noGrp="1"/>
          </p:cNvSpPr>
          <p:nvPr>
            <p:ph type="subTitle" idx="1"/>
          </p:nvPr>
        </p:nvSpPr>
        <p:spPr>
          <a:xfrm>
            <a:off x="1013383" y="3682065"/>
            <a:ext cx="2650200" cy="901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 dirty="0"/>
              <a:t>Images reveal large amounts of data, so remember: Use an image instead of a long text</a:t>
            </a:r>
            <a:endParaRPr dirty="0"/>
          </a:p>
        </p:txBody>
      </p:sp>
      <p:sp>
        <p:nvSpPr>
          <p:cNvPr id="923" name="Google Shape;923;p61"/>
          <p:cNvSpPr txBox="1">
            <a:spLocks noGrp="1"/>
          </p:cNvSpPr>
          <p:nvPr>
            <p:ph type="title" idx="2"/>
          </p:nvPr>
        </p:nvSpPr>
        <p:spPr>
          <a:xfrm>
            <a:off x="714125" y="570900"/>
            <a:ext cx="5384400" cy="761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/>
              <a:t>A Picture Always Reinforces the Concept</a:t>
            </a:r>
            <a:endParaRPr/>
          </a:p>
        </p:txBody>
      </p:sp>
      <p:pic>
        <p:nvPicPr>
          <p:cNvPr id="2" name="Imagen 1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119747" y="1740807"/>
            <a:ext cx="2654373" cy="1941258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2"/>
        </a:solidFill>
        <a:effectLst/>
      </p:bgPr>
    </p:bg>
    <p:spTree>
      <p:nvGrpSpPr>
        <p:cNvPr id="1" name="Shape 5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1" name="Google Shape;501;p43"/>
          <p:cNvSpPr txBox="1">
            <a:spLocks noGrp="1"/>
          </p:cNvSpPr>
          <p:nvPr>
            <p:ph type="title"/>
          </p:nvPr>
        </p:nvSpPr>
        <p:spPr>
          <a:xfrm>
            <a:off x="714125" y="543950"/>
            <a:ext cx="7716000" cy="368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/>
              <a:t>Contents of This Template</a:t>
            </a:r>
            <a:endParaRPr/>
          </a:p>
        </p:txBody>
      </p:sp>
      <p:sp>
        <p:nvSpPr>
          <p:cNvPr id="502" name="Google Shape;502;p43"/>
          <p:cNvSpPr txBox="1">
            <a:spLocks noGrp="1"/>
          </p:cNvSpPr>
          <p:nvPr>
            <p:ph type="body" idx="1"/>
          </p:nvPr>
        </p:nvSpPr>
        <p:spPr>
          <a:xfrm>
            <a:off x="714000" y="1064375"/>
            <a:ext cx="7716000" cy="321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>
                <a:solidFill>
                  <a:schemeClr val="dk2"/>
                </a:solidFill>
              </a:rPr>
              <a:t>Here’s what you’ll find in this</a:t>
            </a:r>
            <a:r>
              <a:rPr lang="en" dirty="0">
                <a:solidFill>
                  <a:schemeClr val="dk2"/>
                </a:solidFill>
                <a:uFill>
                  <a:noFill/>
                </a:uFill>
                <a:hlinkClick r:id="rId3">
                  <a:extLst>
                    <a:ext uri="{A12FA001-AC4F-418D-AE19-62706E023703}">
                      <ahyp:hlinkClr xmlns="" xmlns:mc="http://schemas.openxmlformats.org/markup-compatibility/2006" xmlns:mv="urn:schemas-microsoft-com:mac:vml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val="tx"/>
                    </a:ext>
                  </a:extLst>
                </a:hlinkClick>
              </a:rPr>
              <a:t> </a:t>
            </a:r>
            <a:r>
              <a:rPr lang="en" dirty="0" smtClean="0">
                <a:solidFill>
                  <a:schemeClr val="dk2"/>
                </a:solidFill>
              </a:rPr>
              <a:t>template</a:t>
            </a:r>
            <a:r>
              <a:rPr lang="en" dirty="0">
                <a:solidFill>
                  <a:schemeClr val="dk2"/>
                </a:solidFill>
              </a:rPr>
              <a:t>:</a:t>
            </a:r>
            <a:endParaRPr dirty="0">
              <a:solidFill>
                <a:schemeClr val="dk2"/>
              </a:solidFill>
            </a:endParaRPr>
          </a:p>
          <a:p>
            <a:pPr marL="914400" lvl="0" indent="-22860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dirty="0">
              <a:solidFill>
                <a:schemeClr val="dk2"/>
              </a:solidFill>
            </a:endParaRPr>
          </a:p>
          <a:p>
            <a:pPr marL="457200" lvl="0" indent="-30480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"/>
              <a:buChar char="●"/>
            </a:pPr>
            <a:r>
              <a:rPr lang="en" dirty="0">
                <a:solidFill>
                  <a:schemeClr val="dk2"/>
                </a:solidFill>
              </a:rPr>
              <a:t>A slide structure based on a </a:t>
            </a:r>
            <a:r>
              <a:rPr lang="en" b="1" dirty="0">
                <a:solidFill>
                  <a:schemeClr val="dk2"/>
                </a:solidFill>
              </a:rPr>
              <a:t>thesis defense</a:t>
            </a:r>
            <a:r>
              <a:rPr lang="en" dirty="0">
                <a:solidFill>
                  <a:schemeClr val="dk2"/>
                </a:solidFill>
              </a:rPr>
              <a:t>, which you can easily adapt to your needs. For more info on how to edit the template, please </a:t>
            </a:r>
            <a:r>
              <a:rPr lang="en" dirty="0" smtClean="0">
                <a:solidFill>
                  <a:schemeClr val="dk2"/>
                </a:solidFill>
              </a:rPr>
              <a:t>visit</a:t>
            </a:r>
            <a:r>
              <a:rPr lang="en" dirty="0" smtClean="0">
                <a:solidFill>
                  <a:schemeClr val="dk2"/>
                </a:solidFill>
                <a:uFill>
                  <a:noFill/>
                </a:uFill>
              </a:rPr>
              <a:t> </a:t>
            </a:r>
            <a:r>
              <a:rPr lang="en" b="1" dirty="0" smtClean="0">
                <a:solidFill>
                  <a:schemeClr val="dk2"/>
                </a:solidFill>
                <a:uFill>
                  <a:noFill/>
                </a:uFill>
                <a:hlinkClick r:id="rId4">
                  <a:extLst>
                    <a:ext uri="{A12FA001-AC4F-418D-AE19-62706E023703}">
                      <ahyp:hlinkClr xmlns="" xmlns:mc="http://schemas.openxmlformats.org/markup-compatibility/2006" xmlns:mv="urn:schemas-microsoft-com:mac:vml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val="tx"/>
                    </a:ext>
                  </a:extLst>
                </a:hlinkClick>
              </a:rPr>
              <a:t>School</a:t>
            </a:r>
            <a:r>
              <a:rPr lang="en" b="1" dirty="0" smtClean="0">
                <a:solidFill>
                  <a:schemeClr val="dk2"/>
                </a:solidFill>
              </a:rPr>
              <a:t> </a:t>
            </a:r>
            <a:r>
              <a:rPr lang="en" dirty="0">
                <a:solidFill>
                  <a:schemeClr val="dk2"/>
                </a:solidFill>
              </a:rPr>
              <a:t>or read our</a:t>
            </a:r>
            <a:r>
              <a:rPr lang="en" dirty="0">
                <a:solidFill>
                  <a:schemeClr val="dk2"/>
                </a:solidFill>
                <a:uFill>
                  <a:noFill/>
                </a:uFill>
                <a:hlinkClick r:id="rId5">
                  <a:extLst>
                    <a:ext uri="{A12FA001-AC4F-418D-AE19-62706E023703}">
                      <ahyp:hlinkClr xmlns="" xmlns:mc="http://schemas.openxmlformats.org/markup-compatibility/2006" xmlns:mv="urn:schemas-microsoft-com:mac:vml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val="tx"/>
                    </a:ext>
                  </a:extLst>
                </a:hlinkClick>
              </a:rPr>
              <a:t> </a:t>
            </a:r>
            <a:r>
              <a:rPr lang="en" b="1" dirty="0">
                <a:solidFill>
                  <a:schemeClr val="dk2"/>
                </a:solidFill>
                <a:uFill>
                  <a:noFill/>
                </a:uFill>
                <a:hlinkClick r:id="rId5">
                  <a:extLst>
                    <a:ext uri="{A12FA001-AC4F-418D-AE19-62706E023703}">
                      <ahyp:hlinkClr xmlns="" xmlns:mc="http://schemas.openxmlformats.org/markup-compatibility/2006" xmlns:mv="urn:schemas-microsoft-com:mac:vml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val="tx"/>
                    </a:ext>
                  </a:extLst>
                </a:hlinkClick>
              </a:rPr>
              <a:t>FAQs</a:t>
            </a:r>
            <a:r>
              <a:rPr lang="en" dirty="0">
                <a:solidFill>
                  <a:schemeClr val="dk2"/>
                </a:solidFill>
              </a:rPr>
              <a:t>.</a:t>
            </a:r>
            <a:endParaRPr dirty="0">
              <a:solidFill>
                <a:schemeClr val="dk2"/>
              </a:solidFill>
            </a:endParaRPr>
          </a:p>
          <a:p>
            <a:pPr marL="457200" lvl="0" indent="-30480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"/>
              <a:buChar char="●"/>
            </a:pPr>
            <a:r>
              <a:rPr lang="en" dirty="0">
                <a:solidFill>
                  <a:schemeClr val="dk2"/>
                </a:solidFill>
              </a:rPr>
              <a:t>An assortment of pictures and illustrations that are suitable for use in the presentation can be found in the </a:t>
            </a:r>
            <a:r>
              <a:rPr lang="en" b="1" dirty="0">
                <a:solidFill>
                  <a:schemeClr val="dk2"/>
                </a:solidFill>
                <a:uFill>
                  <a:noFill/>
                </a:uFill>
                <a:hlinkClick r:id="rId6" action="ppaction://hlinksldjump">
                  <a:extLst>
                    <a:ext uri="{A12FA001-AC4F-418D-AE19-62706E023703}">
                      <ahyp:hlinkClr xmlns="" xmlns:mc="http://schemas.openxmlformats.org/markup-compatibility/2006" xmlns:mv="urn:schemas-microsoft-com:mac:vml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val="tx"/>
                    </a:ext>
                  </a:extLst>
                </a:hlinkClick>
              </a:rPr>
              <a:t>alternative resources</a:t>
            </a:r>
            <a:r>
              <a:rPr lang="en" dirty="0">
                <a:solidFill>
                  <a:schemeClr val="dk2"/>
                </a:solidFill>
              </a:rPr>
              <a:t> slide.</a:t>
            </a:r>
            <a:endParaRPr dirty="0">
              <a:solidFill>
                <a:schemeClr val="dk2"/>
              </a:solidFill>
            </a:endParaRPr>
          </a:p>
          <a:p>
            <a:pPr marL="457200" lvl="0" indent="-30480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"/>
              <a:buChar char="●"/>
            </a:pPr>
            <a:r>
              <a:rPr lang="en" dirty="0">
                <a:solidFill>
                  <a:schemeClr val="dk2"/>
                </a:solidFill>
              </a:rPr>
              <a:t>A </a:t>
            </a:r>
            <a:r>
              <a:rPr lang="en" b="1" dirty="0">
                <a:solidFill>
                  <a:schemeClr val="dk2"/>
                </a:solidFill>
                <a:uFill>
                  <a:noFill/>
                </a:uFill>
                <a:hlinkClick r:id="rId7" action="ppaction://hlinksldjump">
                  <a:extLst>
                    <a:ext uri="{A12FA001-AC4F-418D-AE19-62706E023703}">
                      <ahyp:hlinkClr xmlns="" xmlns:mc="http://schemas.openxmlformats.org/markup-compatibility/2006" xmlns:mv="urn:schemas-microsoft-com:mac:vml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val="tx"/>
                    </a:ext>
                  </a:extLst>
                </a:hlinkClick>
              </a:rPr>
              <a:t>thanks</a:t>
            </a:r>
            <a:r>
              <a:rPr lang="en" b="1" dirty="0">
                <a:solidFill>
                  <a:schemeClr val="dk2"/>
                </a:solidFill>
              </a:rPr>
              <a:t> </a:t>
            </a:r>
            <a:r>
              <a:rPr lang="en" dirty="0">
                <a:solidFill>
                  <a:schemeClr val="dk2"/>
                </a:solidFill>
              </a:rPr>
              <a:t>slide, which you must keep so that proper credits for our design are given.</a:t>
            </a:r>
            <a:endParaRPr dirty="0">
              <a:solidFill>
                <a:schemeClr val="dk2"/>
              </a:solidFill>
            </a:endParaRPr>
          </a:p>
          <a:p>
            <a:pPr marL="457200" lvl="0" indent="-30480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"/>
              <a:buChar char="●"/>
            </a:pPr>
            <a:r>
              <a:rPr lang="en" dirty="0">
                <a:solidFill>
                  <a:schemeClr val="dk2"/>
                </a:solidFill>
              </a:rPr>
              <a:t>A </a:t>
            </a:r>
            <a:r>
              <a:rPr lang="en" b="1" dirty="0">
                <a:solidFill>
                  <a:schemeClr val="dk2"/>
                </a:solidFill>
                <a:uFill>
                  <a:noFill/>
                </a:uFill>
                <a:hlinkClick r:id="rId8" action="ppaction://hlinksldjump">
                  <a:extLst>
                    <a:ext uri="{A12FA001-AC4F-418D-AE19-62706E023703}">
                      <ahyp:hlinkClr xmlns="" xmlns:mc="http://schemas.openxmlformats.org/markup-compatibility/2006" xmlns:mv="urn:schemas-microsoft-com:mac:vml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val="tx"/>
                    </a:ext>
                  </a:extLst>
                </a:hlinkClick>
              </a:rPr>
              <a:t>resources</a:t>
            </a:r>
            <a:r>
              <a:rPr lang="en" b="1" dirty="0">
                <a:solidFill>
                  <a:schemeClr val="dk2"/>
                </a:solidFill>
              </a:rPr>
              <a:t> </a:t>
            </a:r>
            <a:r>
              <a:rPr lang="en" dirty="0">
                <a:solidFill>
                  <a:schemeClr val="dk2"/>
                </a:solidFill>
              </a:rPr>
              <a:t>slide, where you’ll find links to all the elements used in the template.</a:t>
            </a:r>
            <a:endParaRPr dirty="0">
              <a:solidFill>
                <a:schemeClr val="dk2"/>
              </a:solidFill>
            </a:endParaRPr>
          </a:p>
          <a:p>
            <a:pPr marL="457200" lvl="0" indent="-30480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"/>
              <a:buChar char="●"/>
            </a:pPr>
            <a:r>
              <a:rPr lang="en" b="1" dirty="0">
                <a:uFill>
                  <a:noFill/>
                </a:uFill>
                <a:hlinkClick r:id="rId6" action="ppaction://hlinksldjump"/>
              </a:rPr>
              <a:t>Instructions for use</a:t>
            </a:r>
            <a:r>
              <a:rPr lang="en" u="sng" dirty="0">
                <a:solidFill>
                  <a:schemeClr val="hlink"/>
                </a:solidFill>
                <a:hlinkClick r:id="rId6" action="ppaction://hlinksldjump"/>
              </a:rPr>
              <a:t>.</a:t>
            </a:r>
            <a:endParaRPr dirty="0">
              <a:solidFill>
                <a:schemeClr val="dk2"/>
              </a:solidFill>
            </a:endParaRPr>
          </a:p>
          <a:p>
            <a:pPr marL="457200" lvl="0" indent="-30480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"/>
              <a:buChar char="●"/>
            </a:pPr>
            <a:r>
              <a:rPr lang="en" dirty="0">
                <a:solidFill>
                  <a:schemeClr val="dk2"/>
                </a:solidFill>
              </a:rPr>
              <a:t>Final slides with:</a:t>
            </a:r>
            <a:endParaRPr dirty="0">
              <a:solidFill>
                <a:schemeClr val="dk2"/>
              </a:solidFill>
            </a:endParaRPr>
          </a:p>
          <a:p>
            <a:pPr marL="914400" lvl="0" indent="-30480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"/>
              <a:buChar char="●"/>
            </a:pPr>
            <a:r>
              <a:rPr lang="en" dirty="0">
                <a:solidFill>
                  <a:schemeClr val="dk2"/>
                </a:solidFill>
              </a:rPr>
              <a:t>The </a:t>
            </a:r>
            <a:r>
              <a:rPr lang="en" b="1" dirty="0">
                <a:solidFill>
                  <a:schemeClr val="dk2"/>
                </a:solidFill>
                <a:uFill>
                  <a:noFill/>
                </a:uFill>
                <a:hlinkClick r:id="rId9" action="ppaction://hlinksldjump">
                  <a:extLst>
                    <a:ext uri="{A12FA001-AC4F-418D-AE19-62706E023703}">
                      <ahyp:hlinkClr xmlns="" xmlns:mc="http://schemas.openxmlformats.org/markup-compatibility/2006" xmlns:mv="urn:schemas-microsoft-com:mac:vml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val="tx"/>
                    </a:ext>
                  </a:extLst>
                </a:hlinkClick>
              </a:rPr>
              <a:t>fonts and colors</a:t>
            </a:r>
            <a:r>
              <a:rPr lang="en" dirty="0">
                <a:solidFill>
                  <a:schemeClr val="dk2"/>
                </a:solidFill>
              </a:rPr>
              <a:t> used in the template.</a:t>
            </a:r>
            <a:endParaRPr dirty="0">
              <a:solidFill>
                <a:schemeClr val="dk2"/>
              </a:solidFill>
            </a:endParaRPr>
          </a:p>
          <a:p>
            <a:pPr marL="914400" lvl="0" indent="-30480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"/>
              <a:buChar char="●"/>
            </a:pPr>
            <a:r>
              <a:rPr lang="en" dirty="0">
                <a:solidFill>
                  <a:schemeClr val="dk2"/>
                </a:solidFill>
              </a:rPr>
              <a:t>A selection of</a:t>
            </a:r>
            <a:r>
              <a:rPr lang="en" b="1" dirty="0">
                <a:solidFill>
                  <a:schemeClr val="dk2"/>
                </a:solidFill>
              </a:rPr>
              <a:t> </a:t>
            </a:r>
            <a:r>
              <a:rPr lang="en" b="1" dirty="0">
                <a:solidFill>
                  <a:schemeClr val="dk2"/>
                </a:solidFill>
                <a:uFill>
                  <a:noFill/>
                </a:uFill>
                <a:hlinkClick r:id="rId10" action="ppaction://hlinksldjump">
                  <a:extLst>
                    <a:ext uri="{A12FA001-AC4F-418D-AE19-62706E023703}">
                      <ahyp:hlinkClr xmlns="" xmlns:mc="http://schemas.openxmlformats.org/markup-compatibility/2006" xmlns:mv="urn:schemas-microsoft-com:mac:vml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val="tx"/>
                    </a:ext>
                  </a:extLst>
                </a:hlinkClick>
              </a:rPr>
              <a:t>illustrations</a:t>
            </a:r>
            <a:r>
              <a:rPr lang="en" dirty="0">
                <a:solidFill>
                  <a:schemeClr val="dk2"/>
                </a:solidFill>
              </a:rPr>
              <a:t>. You can also customize and animate them as you wish with the online editor. Visit Stor</a:t>
            </a:r>
            <a:r>
              <a:rPr lang="en" dirty="0"/>
              <a:t>yset</a:t>
            </a:r>
            <a:r>
              <a:rPr lang="en" dirty="0">
                <a:solidFill>
                  <a:schemeClr val="dk2"/>
                </a:solidFill>
              </a:rPr>
              <a:t> by Freepik to find more.</a:t>
            </a:r>
            <a:endParaRPr dirty="0">
              <a:solidFill>
                <a:schemeClr val="dk2"/>
              </a:solidFill>
            </a:endParaRPr>
          </a:p>
          <a:p>
            <a:pPr marL="914400" lvl="0" indent="-30480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"/>
              <a:buChar char="●"/>
            </a:pPr>
            <a:r>
              <a:rPr lang="en" dirty="0">
                <a:solidFill>
                  <a:schemeClr val="dk2"/>
                </a:solidFill>
              </a:rPr>
              <a:t>More </a:t>
            </a:r>
            <a:r>
              <a:rPr lang="en" b="1" dirty="0">
                <a:solidFill>
                  <a:schemeClr val="dk2"/>
                </a:solidFill>
                <a:uFill>
                  <a:noFill/>
                </a:uFill>
                <a:hlinkClick r:id="rId9" action="ppaction://hlinksldjump">
                  <a:extLst>
                    <a:ext uri="{A12FA001-AC4F-418D-AE19-62706E023703}">
                      <ahyp:hlinkClr xmlns="" xmlns:mc="http://schemas.openxmlformats.org/markup-compatibility/2006" xmlns:mv="urn:schemas-microsoft-com:mac:vml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val="tx"/>
                    </a:ext>
                  </a:extLst>
                </a:hlinkClick>
              </a:rPr>
              <a:t>infographic resources</a:t>
            </a:r>
            <a:r>
              <a:rPr lang="en" dirty="0">
                <a:solidFill>
                  <a:schemeClr val="dk2"/>
                </a:solidFill>
              </a:rPr>
              <a:t>, whose size and color can be edited.</a:t>
            </a:r>
            <a:endParaRPr dirty="0">
              <a:solidFill>
                <a:schemeClr val="dk2"/>
              </a:solidFill>
            </a:endParaRPr>
          </a:p>
          <a:p>
            <a:pPr marL="914400" lvl="0" indent="-30480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"/>
              <a:buChar char="●"/>
            </a:pPr>
            <a:r>
              <a:rPr lang="en" dirty="0">
                <a:solidFill>
                  <a:schemeClr val="dk2"/>
                </a:solidFill>
              </a:rPr>
              <a:t>Sets of </a:t>
            </a:r>
            <a:r>
              <a:rPr lang="en" b="1" dirty="0">
                <a:solidFill>
                  <a:schemeClr val="dk2"/>
                </a:solidFill>
                <a:uFill>
                  <a:noFill/>
                </a:uFill>
                <a:hlinkClick r:id="rId11" action="ppaction://hlinksldjump">
                  <a:extLst>
                    <a:ext uri="{A12FA001-AC4F-418D-AE19-62706E023703}">
                      <ahyp:hlinkClr xmlns="" xmlns:mc="http://schemas.openxmlformats.org/markup-compatibility/2006" xmlns:mv="urn:schemas-microsoft-com:mac:vml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val="tx"/>
                    </a:ext>
                  </a:extLst>
                </a:hlinkClick>
              </a:rPr>
              <a:t>customizable icons</a:t>
            </a:r>
            <a:r>
              <a:rPr lang="en" dirty="0">
                <a:solidFill>
                  <a:schemeClr val="dk2"/>
                </a:solidFill>
              </a:rPr>
              <a:t> of the following themes: general, business, avatar, creative process, education, help &amp; support, medical, nature, performing arts, SEO &amp; marketing, and teamwork.</a:t>
            </a:r>
            <a:endParaRPr dirty="0">
              <a:solidFill>
                <a:schemeClr val="dk2"/>
              </a:solidFill>
            </a:endParaRPr>
          </a:p>
          <a:p>
            <a:pPr marL="1371600" lvl="0" indent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100" dirty="0">
              <a:solidFill>
                <a:schemeClr val="dk2"/>
              </a:solidFill>
            </a:endParaRPr>
          </a:p>
          <a:p>
            <a:pPr marL="0" lvl="0" indent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endParaRPr sz="1100" dirty="0">
              <a:solidFill>
                <a:schemeClr val="dk2"/>
              </a:solidFill>
            </a:endParaRPr>
          </a:p>
          <a:p>
            <a:pPr marL="0" lvl="0" indent="0" algn="l" rtl="0">
              <a:spcBef>
                <a:spcPts val="0"/>
              </a:spcBef>
              <a:spcAft>
                <a:spcPts val="1600"/>
              </a:spcAft>
              <a:buNone/>
            </a:pPr>
            <a:endParaRPr sz="1100" dirty="0">
              <a:solidFill>
                <a:schemeClr val="dk2"/>
              </a:solidFill>
            </a:endParaRPr>
          </a:p>
        </p:txBody>
      </p:sp>
      <p:sp>
        <p:nvSpPr>
          <p:cNvPr id="503" name="Google Shape;503;p43"/>
          <p:cNvSpPr txBox="1"/>
          <p:nvPr/>
        </p:nvSpPr>
        <p:spPr>
          <a:xfrm>
            <a:off x="707500" y="4249375"/>
            <a:ext cx="7722600" cy="30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1300">
                <a:solidFill>
                  <a:schemeClr val="dk2"/>
                </a:solidFill>
                <a:latin typeface="Roboto"/>
                <a:ea typeface="Roboto"/>
                <a:cs typeface="Roboto"/>
                <a:sym typeface="Roboto"/>
              </a:rPr>
              <a:t>You can delete this slide when you’re done editing the presentation</a:t>
            </a:r>
            <a:endParaRPr sz="1300">
              <a:solidFill>
                <a:schemeClr val="dk2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pic>
        <p:nvPicPr>
          <p:cNvPr id="2" name="Imagen 1"/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>
            <a:off x="7652626" y="4074357"/>
            <a:ext cx="1391621" cy="954835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2"/>
        </a:solidFill>
        <a:effectLst/>
      </p:bgPr>
    </p:bg>
    <p:spTree>
      <p:nvGrpSpPr>
        <p:cNvPr id="1" name="Shape 10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1" name="Google Shape;1061;p68"/>
          <p:cNvSpPr txBox="1">
            <a:spLocks noGrp="1"/>
          </p:cNvSpPr>
          <p:nvPr>
            <p:ph type="title"/>
          </p:nvPr>
        </p:nvSpPr>
        <p:spPr>
          <a:xfrm>
            <a:off x="714125" y="543950"/>
            <a:ext cx="7716000" cy="368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 smtClean="0"/>
              <a:t>Contenido</a:t>
            </a:r>
            <a:endParaRPr dirty="0"/>
          </a:p>
        </p:txBody>
      </p:sp>
      <p:sp>
        <p:nvSpPr>
          <p:cNvPr id="41" name="Freeform: Shape 2">
            <a:extLst>
              <a:ext uri="{FF2B5EF4-FFF2-40B4-BE49-F238E27FC236}">
                <a16:creationId xmlns="" xmlns:a16="http://schemas.microsoft.com/office/drawing/2014/main" id="{E9647152-983C-49E8-9F34-F9883A63DBB6}"/>
              </a:ext>
            </a:extLst>
          </p:cNvPr>
          <p:cNvSpPr/>
          <p:nvPr/>
        </p:nvSpPr>
        <p:spPr>
          <a:xfrm>
            <a:off x="2570373" y="2023640"/>
            <a:ext cx="1148880" cy="919104"/>
          </a:xfrm>
          <a:custGeom>
            <a:avLst/>
            <a:gdLst>
              <a:gd name="connsiteX0" fmla="*/ 510179 w 737797"/>
              <a:gd name="connsiteY0" fmla="*/ 592182 h 590237"/>
              <a:gd name="connsiteX1" fmla="*/ 449750 w 737797"/>
              <a:gd name="connsiteY1" fmla="*/ 592182 h 590237"/>
              <a:gd name="connsiteX2" fmla="*/ 408293 w 737797"/>
              <a:gd name="connsiteY2" fmla="*/ 569697 h 590237"/>
              <a:gd name="connsiteX3" fmla="*/ 412509 w 737797"/>
              <a:gd name="connsiteY3" fmla="*/ 532456 h 590237"/>
              <a:gd name="connsiteX4" fmla="*/ 438507 w 737797"/>
              <a:gd name="connsiteY4" fmla="*/ 486783 h 590237"/>
              <a:gd name="connsiteX5" fmla="*/ 378781 w 737797"/>
              <a:gd name="connsiteY5" fmla="*/ 443218 h 590237"/>
              <a:gd name="connsiteX6" fmla="*/ 314838 w 737797"/>
              <a:gd name="connsiteY6" fmla="*/ 465703 h 590237"/>
              <a:gd name="connsiteX7" fmla="*/ 319757 w 737797"/>
              <a:gd name="connsiteY7" fmla="*/ 526132 h 590237"/>
              <a:gd name="connsiteX8" fmla="*/ 338729 w 737797"/>
              <a:gd name="connsiteY8" fmla="*/ 558455 h 590237"/>
              <a:gd name="connsiteX9" fmla="*/ 298677 w 737797"/>
              <a:gd name="connsiteY9" fmla="*/ 591480 h 590237"/>
              <a:gd name="connsiteX10" fmla="*/ 161658 w 737797"/>
              <a:gd name="connsiteY10" fmla="*/ 592182 h 590237"/>
              <a:gd name="connsiteX11" fmla="*/ 149712 w 737797"/>
              <a:gd name="connsiteY11" fmla="*/ 573913 h 590237"/>
              <a:gd name="connsiteX12" fmla="*/ 149712 w 737797"/>
              <a:gd name="connsiteY12" fmla="*/ 458676 h 590237"/>
              <a:gd name="connsiteX13" fmla="*/ 141983 w 737797"/>
              <a:gd name="connsiteY13" fmla="*/ 427759 h 590237"/>
              <a:gd name="connsiteX14" fmla="*/ 108255 w 737797"/>
              <a:gd name="connsiteY14" fmla="*/ 426354 h 590237"/>
              <a:gd name="connsiteX15" fmla="*/ 55555 w 737797"/>
              <a:gd name="connsiteY15" fmla="*/ 450947 h 590237"/>
              <a:gd name="connsiteX16" fmla="*/ 4261 w 737797"/>
              <a:gd name="connsiteY16" fmla="*/ 398950 h 590237"/>
              <a:gd name="connsiteX17" fmla="*/ 35178 w 737797"/>
              <a:gd name="connsiteY17" fmla="*/ 299172 h 590237"/>
              <a:gd name="connsiteX18" fmla="*/ 102634 w 737797"/>
              <a:gd name="connsiteY18" fmla="*/ 306901 h 590237"/>
              <a:gd name="connsiteX19" fmla="*/ 128632 w 737797"/>
              <a:gd name="connsiteY19" fmla="*/ 324468 h 590237"/>
              <a:gd name="connsiteX20" fmla="*/ 149712 w 737797"/>
              <a:gd name="connsiteY20" fmla="*/ 289334 h 590237"/>
              <a:gd name="connsiteX21" fmla="*/ 149010 w 737797"/>
              <a:gd name="connsiteY21" fmla="*/ 174097 h 590237"/>
              <a:gd name="connsiteX22" fmla="*/ 174305 w 737797"/>
              <a:gd name="connsiteY22" fmla="*/ 148802 h 590237"/>
              <a:gd name="connsiteX23" fmla="*/ 286732 w 737797"/>
              <a:gd name="connsiteY23" fmla="*/ 149504 h 590237"/>
              <a:gd name="connsiteX24" fmla="*/ 310622 w 737797"/>
              <a:gd name="connsiteY24" fmla="*/ 144586 h 590237"/>
              <a:gd name="connsiteX25" fmla="*/ 314136 w 737797"/>
              <a:gd name="connsiteY25" fmla="*/ 108047 h 590237"/>
              <a:gd name="connsiteX26" fmla="*/ 311325 w 737797"/>
              <a:gd name="connsiteY26" fmla="*/ 23025 h 590237"/>
              <a:gd name="connsiteX27" fmla="*/ 439913 w 737797"/>
              <a:gd name="connsiteY27" fmla="*/ 32862 h 590237"/>
              <a:gd name="connsiteX28" fmla="*/ 433589 w 737797"/>
              <a:gd name="connsiteY28" fmla="*/ 104534 h 590237"/>
              <a:gd name="connsiteX29" fmla="*/ 416724 w 737797"/>
              <a:gd name="connsiteY29" fmla="*/ 128424 h 590237"/>
              <a:gd name="connsiteX30" fmla="*/ 451858 w 737797"/>
              <a:gd name="connsiteY30" fmla="*/ 149504 h 590237"/>
              <a:gd name="connsiteX31" fmla="*/ 572013 w 737797"/>
              <a:gd name="connsiteY31" fmla="*/ 148802 h 590237"/>
              <a:gd name="connsiteX32" fmla="*/ 590985 w 737797"/>
              <a:gd name="connsiteY32" fmla="*/ 168476 h 590237"/>
              <a:gd name="connsiteX33" fmla="*/ 590283 w 737797"/>
              <a:gd name="connsiteY33" fmla="*/ 283713 h 590237"/>
              <a:gd name="connsiteX34" fmla="*/ 597309 w 737797"/>
              <a:gd name="connsiteY34" fmla="*/ 312522 h 590237"/>
              <a:gd name="connsiteX35" fmla="*/ 633145 w 737797"/>
              <a:gd name="connsiteY35" fmla="*/ 314630 h 590237"/>
              <a:gd name="connsiteX36" fmla="*/ 719573 w 737797"/>
              <a:gd name="connsiteY36" fmla="*/ 312522 h 590237"/>
              <a:gd name="connsiteX37" fmla="*/ 694980 w 737797"/>
              <a:gd name="connsiteY37" fmla="*/ 448136 h 590237"/>
              <a:gd name="connsiteX38" fmla="*/ 636659 w 737797"/>
              <a:gd name="connsiteY38" fmla="*/ 433380 h 590237"/>
              <a:gd name="connsiteX39" fmla="*/ 612768 w 737797"/>
              <a:gd name="connsiteY39" fmla="*/ 417219 h 590237"/>
              <a:gd name="connsiteX40" fmla="*/ 590283 w 737797"/>
              <a:gd name="connsiteY40" fmla="*/ 451650 h 590237"/>
              <a:gd name="connsiteX41" fmla="*/ 590985 w 737797"/>
              <a:gd name="connsiteY41" fmla="*/ 569697 h 590237"/>
              <a:gd name="connsiteX42" fmla="*/ 567797 w 737797"/>
              <a:gd name="connsiteY42" fmla="*/ 593588 h 590237"/>
              <a:gd name="connsiteX43" fmla="*/ 510179 w 737797"/>
              <a:gd name="connsiteY43" fmla="*/ 592182 h 590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737797" h="590237">
                <a:moveTo>
                  <a:pt x="510179" y="592182"/>
                </a:moveTo>
                <a:cubicBezTo>
                  <a:pt x="489802" y="592182"/>
                  <a:pt x="470127" y="592182"/>
                  <a:pt x="449750" y="592182"/>
                </a:cubicBezTo>
                <a:cubicBezTo>
                  <a:pt x="431481" y="592182"/>
                  <a:pt x="418833" y="583751"/>
                  <a:pt x="408293" y="569697"/>
                </a:cubicBezTo>
                <a:cubicBezTo>
                  <a:pt x="397753" y="555644"/>
                  <a:pt x="397753" y="543699"/>
                  <a:pt x="412509" y="532456"/>
                </a:cubicBezTo>
                <a:cubicBezTo>
                  <a:pt x="427264" y="521213"/>
                  <a:pt x="445534" y="509971"/>
                  <a:pt x="438507" y="486783"/>
                </a:cubicBezTo>
                <a:cubicBezTo>
                  <a:pt x="430778" y="460785"/>
                  <a:pt x="407590" y="445326"/>
                  <a:pt x="378781" y="443218"/>
                </a:cubicBezTo>
                <a:cubicBezTo>
                  <a:pt x="354188" y="441813"/>
                  <a:pt x="331702" y="444623"/>
                  <a:pt x="314838" y="465703"/>
                </a:cubicBezTo>
                <a:cubicBezTo>
                  <a:pt x="294461" y="490296"/>
                  <a:pt x="295164" y="504349"/>
                  <a:pt x="319757" y="526132"/>
                </a:cubicBezTo>
                <a:cubicBezTo>
                  <a:pt x="329594" y="534564"/>
                  <a:pt x="345053" y="540186"/>
                  <a:pt x="338729" y="558455"/>
                </a:cubicBezTo>
                <a:cubicBezTo>
                  <a:pt x="331702" y="576724"/>
                  <a:pt x="317649" y="590777"/>
                  <a:pt x="298677" y="591480"/>
                </a:cubicBezTo>
                <a:cubicBezTo>
                  <a:pt x="253004" y="593588"/>
                  <a:pt x="207331" y="591480"/>
                  <a:pt x="161658" y="592182"/>
                </a:cubicBezTo>
                <a:cubicBezTo>
                  <a:pt x="146199" y="592182"/>
                  <a:pt x="149712" y="581642"/>
                  <a:pt x="149712" y="573913"/>
                </a:cubicBezTo>
                <a:cubicBezTo>
                  <a:pt x="149712" y="535267"/>
                  <a:pt x="149712" y="497323"/>
                  <a:pt x="149712" y="458676"/>
                </a:cubicBezTo>
                <a:cubicBezTo>
                  <a:pt x="149712" y="447434"/>
                  <a:pt x="149712" y="436894"/>
                  <a:pt x="141983" y="427759"/>
                </a:cubicBezTo>
                <a:cubicBezTo>
                  <a:pt x="131443" y="415111"/>
                  <a:pt x="121606" y="407382"/>
                  <a:pt x="108255" y="426354"/>
                </a:cubicBezTo>
                <a:cubicBezTo>
                  <a:pt x="95607" y="443920"/>
                  <a:pt x="80149" y="459379"/>
                  <a:pt x="55555" y="450947"/>
                </a:cubicBezTo>
                <a:cubicBezTo>
                  <a:pt x="30259" y="442515"/>
                  <a:pt x="11288" y="426354"/>
                  <a:pt x="4261" y="398950"/>
                </a:cubicBezTo>
                <a:cubicBezTo>
                  <a:pt x="-6982" y="356087"/>
                  <a:pt x="4261" y="320954"/>
                  <a:pt x="35178" y="299172"/>
                </a:cubicBezTo>
                <a:cubicBezTo>
                  <a:pt x="61177" y="280902"/>
                  <a:pt x="80149" y="283713"/>
                  <a:pt x="102634" y="306901"/>
                </a:cubicBezTo>
                <a:cubicBezTo>
                  <a:pt x="109661" y="313928"/>
                  <a:pt x="111769" y="331494"/>
                  <a:pt x="128632" y="324468"/>
                </a:cubicBezTo>
                <a:cubicBezTo>
                  <a:pt x="143388" y="317441"/>
                  <a:pt x="149712" y="304793"/>
                  <a:pt x="149712" y="289334"/>
                </a:cubicBezTo>
                <a:cubicBezTo>
                  <a:pt x="149712" y="250688"/>
                  <a:pt x="151118" y="212744"/>
                  <a:pt x="149010" y="174097"/>
                </a:cubicBezTo>
                <a:cubicBezTo>
                  <a:pt x="148307" y="153720"/>
                  <a:pt x="153225" y="147396"/>
                  <a:pt x="174305" y="148802"/>
                </a:cubicBezTo>
                <a:cubicBezTo>
                  <a:pt x="211547" y="150910"/>
                  <a:pt x="249491" y="149504"/>
                  <a:pt x="286732" y="149504"/>
                </a:cubicBezTo>
                <a:cubicBezTo>
                  <a:pt x="295164" y="149504"/>
                  <a:pt x="302893" y="149504"/>
                  <a:pt x="310622" y="144586"/>
                </a:cubicBezTo>
                <a:cubicBezTo>
                  <a:pt x="330297" y="132640"/>
                  <a:pt x="331000" y="122803"/>
                  <a:pt x="314136" y="108047"/>
                </a:cubicBezTo>
                <a:cubicBezTo>
                  <a:pt x="281110" y="79941"/>
                  <a:pt x="280408" y="52537"/>
                  <a:pt x="311325" y="23025"/>
                </a:cubicBezTo>
                <a:cubicBezTo>
                  <a:pt x="346458" y="-11406"/>
                  <a:pt x="409698" y="-6487"/>
                  <a:pt x="439913" y="32862"/>
                </a:cubicBezTo>
                <a:cubicBezTo>
                  <a:pt x="460993" y="59563"/>
                  <a:pt x="458884" y="81346"/>
                  <a:pt x="433589" y="104534"/>
                </a:cubicBezTo>
                <a:cubicBezTo>
                  <a:pt x="426562" y="111560"/>
                  <a:pt x="410401" y="114371"/>
                  <a:pt x="416724" y="128424"/>
                </a:cubicBezTo>
                <a:cubicBezTo>
                  <a:pt x="423049" y="141775"/>
                  <a:pt x="434994" y="149504"/>
                  <a:pt x="451858" y="149504"/>
                </a:cubicBezTo>
                <a:cubicBezTo>
                  <a:pt x="491910" y="148802"/>
                  <a:pt x="531962" y="150207"/>
                  <a:pt x="572013" y="148802"/>
                </a:cubicBezTo>
                <a:cubicBezTo>
                  <a:pt x="588175" y="148099"/>
                  <a:pt x="591688" y="153720"/>
                  <a:pt x="590985" y="168476"/>
                </a:cubicBezTo>
                <a:cubicBezTo>
                  <a:pt x="589580" y="207123"/>
                  <a:pt x="590985" y="245067"/>
                  <a:pt x="590283" y="283713"/>
                </a:cubicBezTo>
                <a:cubicBezTo>
                  <a:pt x="590283" y="294253"/>
                  <a:pt x="590985" y="304090"/>
                  <a:pt x="597309" y="312522"/>
                </a:cubicBezTo>
                <a:cubicBezTo>
                  <a:pt x="607849" y="325873"/>
                  <a:pt x="617687" y="333602"/>
                  <a:pt x="633145" y="314630"/>
                </a:cubicBezTo>
                <a:cubicBezTo>
                  <a:pt x="661954" y="278794"/>
                  <a:pt x="687953" y="279497"/>
                  <a:pt x="719573" y="312522"/>
                </a:cubicBezTo>
                <a:cubicBezTo>
                  <a:pt x="756112" y="351872"/>
                  <a:pt x="742761" y="424948"/>
                  <a:pt x="694980" y="448136"/>
                </a:cubicBezTo>
                <a:cubicBezTo>
                  <a:pt x="671089" y="459379"/>
                  <a:pt x="653522" y="450947"/>
                  <a:pt x="636659" y="433380"/>
                </a:cubicBezTo>
                <a:cubicBezTo>
                  <a:pt x="630334" y="426354"/>
                  <a:pt x="627524" y="410895"/>
                  <a:pt x="612768" y="417219"/>
                </a:cubicBezTo>
                <a:cubicBezTo>
                  <a:pt x="598012" y="423543"/>
                  <a:pt x="590283" y="435488"/>
                  <a:pt x="590283" y="451650"/>
                </a:cubicBezTo>
                <a:cubicBezTo>
                  <a:pt x="590283" y="490999"/>
                  <a:pt x="588877" y="530348"/>
                  <a:pt x="590985" y="569697"/>
                </a:cubicBezTo>
                <a:cubicBezTo>
                  <a:pt x="591688" y="587967"/>
                  <a:pt x="587472" y="595696"/>
                  <a:pt x="567797" y="593588"/>
                </a:cubicBezTo>
                <a:cubicBezTo>
                  <a:pt x="548826" y="590777"/>
                  <a:pt x="529151" y="592182"/>
                  <a:pt x="510179" y="592182"/>
                </a:cubicBezTo>
                <a:close/>
              </a:path>
            </a:pathLst>
          </a:custGeom>
          <a:solidFill>
            <a:schemeClr val="bg2">
              <a:lumMod val="60000"/>
              <a:lumOff val="40000"/>
            </a:schemeClr>
          </a:solidFill>
          <a:ln w="25400" cap="flat">
            <a:noFill/>
            <a:prstDash val="solid"/>
            <a:miter/>
          </a:ln>
        </p:spPr>
        <p:txBody>
          <a:bodyPr rtlCol="0" anchor="ctr"/>
          <a:lstStyle/>
          <a:p>
            <a:endParaRPr lang="en-US" sz="1000" dirty="0">
              <a:latin typeface="Roboto" panose="020B0604020202020204" charset="0"/>
              <a:ea typeface="Roboto" panose="020B0604020202020204" charset="0"/>
            </a:endParaRPr>
          </a:p>
        </p:txBody>
      </p:sp>
      <p:sp>
        <p:nvSpPr>
          <p:cNvPr id="42" name="Freeform: Shape 3">
            <a:extLst>
              <a:ext uri="{FF2B5EF4-FFF2-40B4-BE49-F238E27FC236}">
                <a16:creationId xmlns="" xmlns:a16="http://schemas.microsoft.com/office/drawing/2014/main" id="{FEE95F1F-FB62-4B4C-9F0B-FA681AEE1E2B}"/>
              </a:ext>
            </a:extLst>
          </p:cNvPr>
          <p:cNvSpPr/>
          <p:nvPr/>
        </p:nvSpPr>
        <p:spPr>
          <a:xfrm>
            <a:off x="3482504" y="2257886"/>
            <a:ext cx="689329" cy="919104"/>
          </a:xfrm>
          <a:custGeom>
            <a:avLst/>
            <a:gdLst>
              <a:gd name="connsiteX0" fmla="*/ 1580 w 442678"/>
              <a:gd name="connsiteY0" fmla="*/ 362575 h 590237"/>
              <a:gd name="connsiteX1" fmla="*/ 1580 w 442678"/>
              <a:gd name="connsiteY1" fmla="*/ 299335 h 590237"/>
              <a:gd name="connsiteX2" fmla="*/ 27579 w 442678"/>
              <a:gd name="connsiteY2" fmla="*/ 257175 h 590237"/>
              <a:gd name="connsiteX3" fmla="*/ 56388 w 442678"/>
              <a:gd name="connsiteY3" fmla="*/ 259986 h 590237"/>
              <a:gd name="connsiteX4" fmla="*/ 130871 w 442678"/>
              <a:gd name="connsiteY4" fmla="*/ 274039 h 590237"/>
              <a:gd name="connsiteX5" fmla="*/ 132979 w 442678"/>
              <a:gd name="connsiteY5" fmla="*/ 171450 h 590237"/>
              <a:gd name="connsiteX6" fmla="*/ 64820 w 442678"/>
              <a:gd name="connsiteY6" fmla="*/ 172855 h 590237"/>
              <a:gd name="connsiteX7" fmla="*/ 34606 w 442678"/>
              <a:gd name="connsiteY7" fmla="*/ 189719 h 590237"/>
              <a:gd name="connsiteX8" fmla="*/ 2986 w 442678"/>
              <a:gd name="connsiteY8" fmla="*/ 152478 h 590237"/>
              <a:gd name="connsiteX9" fmla="*/ 2283 w 442678"/>
              <a:gd name="connsiteY9" fmla="*/ 12648 h 590237"/>
              <a:gd name="connsiteX10" fmla="*/ 17742 w 442678"/>
              <a:gd name="connsiteY10" fmla="*/ 0 h 590237"/>
              <a:gd name="connsiteX11" fmla="*/ 146329 w 442678"/>
              <a:gd name="connsiteY11" fmla="*/ 0 h 590237"/>
              <a:gd name="connsiteX12" fmla="*/ 184976 w 442678"/>
              <a:gd name="connsiteY12" fmla="*/ 22485 h 590237"/>
              <a:gd name="connsiteX13" fmla="*/ 180760 w 442678"/>
              <a:gd name="connsiteY13" fmla="*/ 59726 h 590237"/>
              <a:gd name="connsiteX14" fmla="*/ 155464 w 442678"/>
              <a:gd name="connsiteY14" fmla="*/ 105400 h 590237"/>
              <a:gd name="connsiteX15" fmla="*/ 212380 w 442678"/>
              <a:gd name="connsiteY15" fmla="*/ 148262 h 590237"/>
              <a:gd name="connsiteX16" fmla="*/ 281241 w 442678"/>
              <a:gd name="connsiteY16" fmla="*/ 123669 h 590237"/>
              <a:gd name="connsiteX17" fmla="*/ 276322 w 442678"/>
              <a:gd name="connsiteY17" fmla="*/ 67456 h 590237"/>
              <a:gd name="connsiteX18" fmla="*/ 256648 w 442678"/>
              <a:gd name="connsiteY18" fmla="*/ 30917 h 590237"/>
              <a:gd name="connsiteX19" fmla="*/ 300915 w 442678"/>
              <a:gd name="connsiteY19" fmla="*/ 0 h 590237"/>
              <a:gd name="connsiteX20" fmla="*/ 429503 w 442678"/>
              <a:gd name="connsiteY20" fmla="*/ 0 h 590237"/>
              <a:gd name="connsiteX21" fmla="*/ 445664 w 442678"/>
              <a:gd name="connsiteY21" fmla="*/ 15459 h 590237"/>
              <a:gd name="connsiteX22" fmla="*/ 444961 w 442678"/>
              <a:gd name="connsiteY22" fmla="*/ 144046 h 590237"/>
              <a:gd name="connsiteX23" fmla="*/ 425287 w 442678"/>
              <a:gd name="connsiteY23" fmla="*/ 181990 h 590237"/>
              <a:gd name="connsiteX24" fmla="*/ 383830 w 442678"/>
              <a:gd name="connsiteY24" fmla="*/ 177774 h 590237"/>
              <a:gd name="connsiteX25" fmla="*/ 339562 w 442678"/>
              <a:gd name="connsiteY25" fmla="*/ 153884 h 590237"/>
              <a:gd name="connsiteX26" fmla="*/ 296699 w 442678"/>
              <a:gd name="connsiteY26" fmla="*/ 205881 h 590237"/>
              <a:gd name="connsiteX27" fmla="*/ 319887 w 442678"/>
              <a:gd name="connsiteY27" fmla="*/ 279660 h 590237"/>
              <a:gd name="connsiteX28" fmla="*/ 376100 w 442678"/>
              <a:gd name="connsiteY28" fmla="*/ 276147 h 590237"/>
              <a:gd name="connsiteX29" fmla="*/ 409126 w 442678"/>
              <a:gd name="connsiteY29" fmla="*/ 254364 h 590237"/>
              <a:gd name="connsiteX30" fmla="*/ 443556 w 442678"/>
              <a:gd name="connsiteY30" fmla="*/ 298632 h 590237"/>
              <a:gd name="connsiteX31" fmla="*/ 444259 w 442678"/>
              <a:gd name="connsiteY31" fmla="*/ 430030 h 590237"/>
              <a:gd name="connsiteX32" fmla="*/ 425989 w 442678"/>
              <a:gd name="connsiteY32" fmla="*/ 442678 h 590237"/>
              <a:gd name="connsiteX33" fmla="*/ 307942 w 442678"/>
              <a:gd name="connsiteY33" fmla="*/ 442678 h 590237"/>
              <a:gd name="connsiteX34" fmla="*/ 279835 w 442678"/>
              <a:gd name="connsiteY34" fmla="*/ 450408 h 590237"/>
              <a:gd name="connsiteX35" fmla="*/ 278430 w 442678"/>
              <a:gd name="connsiteY35" fmla="*/ 486244 h 590237"/>
              <a:gd name="connsiteX36" fmla="*/ 281241 w 442678"/>
              <a:gd name="connsiteY36" fmla="*/ 571266 h 590237"/>
              <a:gd name="connsiteX37" fmla="*/ 150545 w 442678"/>
              <a:gd name="connsiteY37" fmla="*/ 558618 h 590237"/>
              <a:gd name="connsiteX38" fmla="*/ 157572 w 442678"/>
              <a:gd name="connsiteY38" fmla="*/ 491162 h 590237"/>
              <a:gd name="connsiteX39" fmla="*/ 175139 w 442678"/>
              <a:gd name="connsiteY39" fmla="*/ 464461 h 590237"/>
              <a:gd name="connsiteX40" fmla="*/ 137195 w 442678"/>
              <a:gd name="connsiteY40" fmla="*/ 443381 h 590237"/>
              <a:gd name="connsiteX41" fmla="*/ 21958 w 442678"/>
              <a:gd name="connsiteY41" fmla="*/ 444084 h 590237"/>
              <a:gd name="connsiteX42" fmla="*/ 175 w 442678"/>
              <a:gd name="connsiteY42" fmla="*/ 423706 h 590237"/>
              <a:gd name="connsiteX43" fmla="*/ 1580 w 442678"/>
              <a:gd name="connsiteY43" fmla="*/ 362575 h 590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442678" h="590237">
                <a:moveTo>
                  <a:pt x="1580" y="362575"/>
                </a:moveTo>
                <a:cubicBezTo>
                  <a:pt x="1580" y="341495"/>
                  <a:pt x="2283" y="320415"/>
                  <a:pt x="1580" y="299335"/>
                </a:cubicBezTo>
                <a:cubicBezTo>
                  <a:pt x="878" y="279660"/>
                  <a:pt x="12823" y="267012"/>
                  <a:pt x="27579" y="257175"/>
                </a:cubicBezTo>
                <a:cubicBezTo>
                  <a:pt x="37416" y="250851"/>
                  <a:pt x="46551" y="250851"/>
                  <a:pt x="56388" y="259986"/>
                </a:cubicBezTo>
                <a:cubicBezTo>
                  <a:pt x="94332" y="297227"/>
                  <a:pt x="105575" y="298632"/>
                  <a:pt x="130871" y="274039"/>
                </a:cubicBezTo>
                <a:cubicBezTo>
                  <a:pt x="156869" y="248041"/>
                  <a:pt x="157572" y="198854"/>
                  <a:pt x="132979" y="171450"/>
                </a:cubicBezTo>
                <a:cubicBezTo>
                  <a:pt x="108385" y="144749"/>
                  <a:pt x="88711" y="144749"/>
                  <a:pt x="64820" y="172855"/>
                </a:cubicBezTo>
                <a:cubicBezTo>
                  <a:pt x="57091" y="181990"/>
                  <a:pt x="50767" y="196043"/>
                  <a:pt x="34606" y="189719"/>
                </a:cubicBezTo>
                <a:cubicBezTo>
                  <a:pt x="17742" y="183395"/>
                  <a:pt x="3689" y="170747"/>
                  <a:pt x="2986" y="152478"/>
                </a:cubicBezTo>
                <a:cubicBezTo>
                  <a:pt x="1580" y="106102"/>
                  <a:pt x="2283" y="59726"/>
                  <a:pt x="2283" y="12648"/>
                </a:cubicBezTo>
                <a:cubicBezTo>
                  <a:pt x="2283" y="703"/>
                  <a:pt x="8607" y="0"/>
                  <a:pt x="17742" y="0"/>
                </a:cubicBezTo>
                <a:cubicBezTo>
                  <a:pt x="60604" y="0"/>
                  <a:pt x="103467" y="0"/>
                  <a:pt x="146329" y="0"/>
                </a:cubicBezTo>
                <a:cubicBezTo>
                  <a:pt x="163193" y="0"/>
                  <a:pt x="175139" y="9135"/>
                  <a:pt x="184976" y="22485"/>
                </a:cubicBezTo>
                <a:cubicBezTo>
                  <a:pt x="195516" y="36539"/>
                  <a:pt x="195516" y="47781"/>
                  <a:pt x="180760" y="59726"/>
                </a:cubicBezTo>
                <a:cubicBezTo>
                  <a:pt x="166004" y="70969"/>
                  <a:pt x="147032" y="82212"/>
                  <a:pt x="155464" y="105400"/>
                </a:cubicBezTo>
                <a:cubicBezTo>
                  <a:pt x="165301" y="131398"/>
                  <a:pt x="183570" y="146857"/>
                  <a:pt x="212380" y="148262"/>
                </a:cubicBezTo>
                <a:cubicBezTo>
                  <a:pt x="239081" y="149668"/>
                  <a:pt x="262972" y="146857"/>
                  <a:pt x="281241" y="123669"/>
                </a:cubicBezTo>
                <a:cubicBezTo>
                  <a:pt x="298807" y="100481"/>
                  <a:pt x="298105" y="87131"/>
                  <a:pt x="276322" y="67456"/>
                </a:cubicBezTo>
                <a:cubicBezTo>
                  <a:pt x="265079" y="57619"/>
                  <a:pt x="246810" y="50592"/>
                  <a:pt x="256648" y="30917"/>
                </a:cubicBezTo>
                <a:cubicBezTo>
                  <a:pt x="265079" y="12648"/>
                  <a:pt x="279835" y="0"/>
                  <a:pt x="300915" y="0"/>
                </a:cubicBezTo>
                <a:cubicBezTo>
                  <a:pt x="343778" y="0"/>
                  <a:pt x="386640" y="0"/>
                  <a:pt x="429503" y="0"/>
                </a:cubicBezTo>
                <a:cubicBezTo>
                  <a:pt x="441448" y="0"/>
                  <a:pt x="445664" y="2811"/>
                  <a:pt x="445664" y="15459"/>
                </a:cubicBezTo>
                <a:cubicBezTo>
                  <a:pt x="444961" y="58321"/>
                  <a:pt x="445664" y="101184"/>
                  <a:pt x="444961" y="144046"/>
                </a:cubicBezTo>
                <a:cubicBezTo>
                  <a:pt x="444961" y="159505"/>
                  <a:pt x="437232" y="171450"/>
                  <a:pt x="425287" y="181990"/>
                </a:cubicBezTo>
                <a:cubicBezTo>
                  <a:pt x="409828" y="194638"/>
                  <a:pt x="397180" y="196043"/>
                  <a:pt x="383830" y="177774"/>
                </a:cubicBezTo>
                <a:cubicBezTo>
                  <a:pt x="373290" y="163018"/>
                  <a:pt x="361345" y="145452"/>
                  <a:pt x="339562" y="153884"/>
                </a:cubicBezTo>
                <a:cubicBezTo>
                  <a:pt x="316374" y="162315"/>
                  <a:pt x="299510" y="178477"/>
                  <a:pt x="296699" y="205881"/>
                </a:cubicBezTo>
                <a:cubicBezTo>
                  <a:pt x="293186" y="233987"/>
                  <a:pt x="295294" y="260688"/>
                  <a:pt x="319887" y="279660"/>
                </a:cubicBezTo>
                <a:cubicBezTo>
                  <a:pt x="343075" y="297930"/>
                  <a:pt x="355723" y="296524"/>
                  <a:pt x="376100" y="276147"/>
                </a:cubicBezTo>
                <a:cubicBezTo>
                  <a:pt x="385235" y="267012"/>
                  <a:pt x="390154" y="248041"/>
                  <a:pt x="409126" y="254364"/>
                </a:cubicBezTo>
                <a:cubicBezTo>
                  <a:pt x="429503" y="261391"/>
                  <a:pt x="442854" y="276850"/>
                  <a:pt x="443556" y="298632"/>
                </a:cubicBezTo>
                <a:cubicBezTo>
                  <a:pt x="444961" y="342197"/>
                  <a:pt x="443556" y="386465"/>
                  <a:pt x="444259" y="430030"/>
                </a:cubicBezTo>
                <a:cubicBezTo>
                  <a:pt x="444259" y="444786"/>
                  <a:pt x="435124" y="442678"/>
                  <a:pt x="425989" y="442678"/>
                </a:cubicBezTo>
                <a:cubicBezTo>
                  <a:pt x="386640" y="442678"/>
                  <a:pt x="347291" y="442678"/>
                  <a:pt x="307942" y="442678"/>
                </a:cubicBezTo>
                <a:cubicBezTo>
                  <a:pt x="297402" y="442678"/>
                  <a:pt x="288268" y="443381"/>
                  <a:pt x="279835" y="450408"/>
                </a:cubicBezTo>
                <a:cubicBezTo>
                  <a:pt x="265782" y="461650"/>
                  <a:pt x="259458" y="470785"/>
                  <a:pt x="278430" y="486244"/>
                </a:cubicBezTo>
                <a:cubicBezTo>
                  <a:pt x="312158" y="512945"/>
                  <a:pt x="312158" y="541051"/>
                  <a:pt x="281241" y="571266"/>
                </a:cubicBezTo>
                <a:cubicBezTo>
                  <a:pt x="245405" y="606399"/>
                  <a:pt x="180057" y="600075"/>
                  <a:pt x="150545" y="558618"/>
                </a:cubicBezTo>
                <a:cubicBezTo>
                  <a:pt x="132276" y="532619"/>
                  <a:pt x="134384" y="513647"/>
                  <a:pt x="157572" y="491162"/>
                </a:cubicBezTo>
                <a:cubicBezTo>
                  <a:pt x="165301" y="483433"/>
                  <a:pt x="182868" y="479920"/>
                  <a:pt x="175139" y="464461"/>
                </a:cubicBezTo>
                <a:cubicBezTo>
                  <a:pt x="168112" y="449705"/>
                  <a:pt x="154761" y="442678"/>
                  <a:pt x="137195" y="443381"/>
                </a:cubicBezTo>
                <a:cubicBezTo>
                  <a:pt x="98548" y="444084"/>
                  <a:pt x="60604" y="442678"/>
                  <a:pt x="21958" y="444084"/>
                </a:cubicBezTo>
                <a:cubicBezTo>
                  <a:pt x="5797" y="444786"/>
                  <a:pt x="-1230" y="441976"/>
                  <a:pt x="175" y="423706"/>
                </a:cubicBezTo>
                <a:cubicBezTo>
                  <a:pt x="2986" y="402627"/>
                  <a:pt x="1580" y="382249"/>
                  <a:pt x="1580" y="362575"/>
                </a:cubicBezTo>
                <a:close/>
              </a:path>
            </a:pathLst>
          </a:custGeom>
          <a:solidFill>
            <a:schemeClr val="accent2"/>
          </a:solidFill>
          <a:ln w="25400" cap="flat">
            <a:noFill/>
            <a:prstDash val="solid"/>
            <a:miter/>
          </a:ln>
        </p:spPr>
        <p:txBody>
          <a:bodyPr rtlCol="0" anchor="ctr"/>
          <a:lstStyle/>
          <a:p>
            <a:endParaRPr lang="en-US" sz="1000">
              <a:latin typeface="Roboto" panose="020B0604020202020204" charset="0"/>
              <a:ea typeface="Roboto" panose="020B0604020202020204" charset="0"/>
            </a:endParaRPr>
          </a:p>
        </p:txBody>
      </p:sp>
      <p:sp>
        <p:nvSpPr>
          <p:cNvPr id="43" name="Freeform: Shape 4">
            <a:extLst>
              <a:ext uri="{FF2B5EF4-FFF2-40B4-BE49-F238E27FC236}">
                <a16:creationId xmlns="" xmlns:a16="http://schemas.microsoft.com/office/drawing/2014/main" id="{0CE3B5B2-728D-403D-9D87-14149A2E1A61}"/>
              </a:ext>
            </a:extLst>
          </p:cNvPr>
          <p:cNvSpPr/>
          <p:nvPr/>
        </p:nvSpPr>
        <p:spPr>
          <a:xfrm rot="10800000" flipV="1">
            <a:off x="3939466" y="2022421"/>
            <a:ext cx="1148880" cy="919104"/>
          </a:xfrm>
          <a:custGeom>
            <a:avLst/>
            <a:gdLst>
              <a:gd name="connsiteX0" fmla="*/ 510179 w 737797"/>
              <a:gd name="connsiteY0" fmla="*/ 592182 h 590237"/>
              <a:gd name="connsiteX1" fmla="*/ 449750 w 737797"/>
              <a:gd name="connsiteY1" fmla="*/ 592182 h 590237"/>
              <a:gd name="connsiteX2" fmla="*/ 408293 w 737797"/>
              <a:gd name="connsiteY2" fmla="*/ 569697 h 590237"/>
              <a:gd name="connsiteX3" fmla="*/ 412509 w 737797"/>
              <a:gd name="connsiteY3" fmla="*/ 532456 h 590237"/>
              <a:gd name="connsiteX4" fmla="*/ 438507 w 737797"/>
              <a:gd name="connsiteY4" fmla="*/ 486783 h 590237"/>
              <a:gd name="connsiteX5" fmla="*/ 378781 w 737797"/>
              <a:gd name="connsiteY5" fmla="*/ 443218 h 590237"/>
              <a:gd name="connsiteX6" fmla="*/ 314838 w 737797"/>
              <a:gd name="connsiteY6" fmla="*/ 465703 h 590237"/>
              <a:gd name="connsiteX7" fmla="*/ 319757 w 737797"/>
              <a:gd name="connsiteY7" fmla="*/ 526132 h 590237"/>
              <a:gd name="connsiteX8" fmla="*/ 338729 w 737797"/>
              <a:gd name="connsiteY8" fmla="*/ 558455 h 590237"/>
              <a:gd name="connsiteX9" fmla="*/ 298677 w 737797"/>
              <a:gd name="connsiteY9" fmla="*/ 591480 h 590237"/>
              <a:gd name="connsiteX10" fmla="*/ 161658 w 737797"/>
              <a:gd name="connsiteY10" fmla="*/ 592182 h 590237"/>
              <a:gd name="connsiteX11" fmla="*/ 149712 w 737797"/>
              <a:gd name="connsiteY11" fmla="*/ 573913 h 590237"/>
              <a:gd name="connsiteX12" fmla="*/ 149712 w 737797"/>
              <a:gd name="connsiteY12" fmla="*/ 458676 h 590237"/>
              <a:gd name="connsiteX13" fmla="*/ 141983 w 737797"/>
              <a:gd name="connsiteY13" fmla="*/ 427759 h 590237"/>
              <a:gd name="connsiteX14" fmla="*/ 108255 w 737797"/>
              <a:gd name="connsiteY14" fmla="*/ 426354 h 590237"/>
              <a:gd name="connsiteX15" fmla="*/ 55555 w 737797"/>
              <a:gd name="connsiteY15" fmla="*/ 450947 h 590237"/>
              <a:gd name="connsiteX16" fmla="*/ 4261 w 737797"/>
              <a:gd name="connsiteY16" fmla="*/ 398950 h 590237"/>
              <a:gd name="connsiteX17" fmla="*/ 35178 w 737797"/>
              <a:gd name="connsiteY17" fmla="*/ 299172 h 590237"/>
              <a:gd name="connsiteX18" fmla="*/ 102634 w 737797"/>
              <a:gd name="connsiteY18" fmla="*/ 306901 h 590237"/>
              <a:gd name="connsiteX19" fmla="*/ 128632 w 737797"/>
              <a:gd name="connsiteY19" fmla="*/ 324468 h 590237"/>
              <a:gd name="connsiteX20" fmla="*/ 149712 w 737797"/>
              <a:gd name="connsiteY20" fmla="*/ 289334 h 590237"/>
              <a:gd name="connsiteX21" fmla="*/ 149010 w 737797"/>
              <a:gd name="connsiteY21" fmla="*/ 174097 h 590237"/>
              <a:gd name="connsiteX22" fmla="*/ 174305 w 737797"/>
              <a:gd name="connsiteY22" fmla="*/ 148802 h 590237"/>
              <a:gd name="connsiteX23" fmla="*/ 286732 w 737797"/>
              <a:gd name="connsiteY23" fmla="*/ 149504 h 590237"/>
              <a:gd name="connsiteX24" fmla="*/ 310622 w 737797"/>
              <a:gd name="connsiteY24" fmla="*/ 144586 h 590237"/>
              <a:gd name="connsiteX25" fmla="*/ 314136 w 737797"/>
              <a:gd name="connsiteY25" fmla="*/ 108047 h 590237"/>
              <a:gd name="connsiteX26" fmla="*/ 311325 w 737797"/>
              <a:gd name="connsiteY26" fmla="*/ 23025 h 590237"/>
              <a:gd name="connsiteX27" fmla="*/ 439913 w 737797"/>
              <a:gd name="connsiteY27" fmla="*/ 32862 h 590237"/>
              <a:gd name="connsiteX28" fmla="*/ 433589 w 737797"/>
              <a:gd name="connsiteY28" fmla="*/ 104534 h 590237"/>
              <a:gd name="connsiteX29" fmla="*/ 416724 w 737797"/>
              <a:gd name="connsiteY29" fmla="*/ 128424 h 590237"/>
              <a:gd name="connsiteX30" fmla="*/ 451858 w 737797"/>
              <a:gd name="connsiteY30" fmla="*/ 149504 h 590237"/>
              <a:gd name="connsiteX31" fmla="*/ 572013 w 737797"/>
              <a:gd name="connsiteY31" fmla="*/ 148802 h 590237"/>
              <a:gd name="connsiteX32" fmla="*/ 590985 w 737797"/>
              <a:gd name="connsiteY32" fmla="*/ 168476 h 590237"/>
              <a:gd name="connsiteX33" fmla="*/ 590283 w 737797"/>
              <a:gd name="connsiteY33" fmla="*/ 283713 h 590237"/>
              <a:gd name="connsiteX34" fmla="*/ 597309 w 737797"/>
              <a:gd name="connsiteY34" fmla="*/ 312522 h 590237"/>
              <a:gd name="connsiteX35" fmla="*/ 633145 w 737797"/>
              <a:gd name="connsiteY35" fmla="*/ 314630 h 590237"/>
              <a:gd name="connsiteX36" fmla="*/ 719573 w 737797"/>
              <a:gd name="connsiteY36" fmla="*/ 312522 h 590237"/>
              <a:gd name="connsiteX37" fmla="*/ 694980 w 737797"/>
              <a:gd name="connsiteY37" fmla="*/ 448136 h 590237"/>
              <a:gd name="connsiteX38" fmla="*/ 636659 w 737797"/>
              <a:gd name="connsiteY38" fmla="*/ 433380 h 590237"/>
              <a:gd name="connsiteX39" fmla="*/ 612768 w 737797"/>
              <a:gd name="connsiteY39" fmla="*/ 417219 h 590237"/>
              <a:gd name="connsiteX40" fmla="*/ 590283 w 737797"/>
              <a:gd name="connsiteY40" fmla="*/ 451650 h 590237"/>
              <a:gd name="connsiteX41" fmla="*/ 590985 w 737797"/>
              <a:gd name="connsiteY41" fmla="*/ 569697 h 590237"/>
              <a:gd name="connsiteX42" fmla="*/ 567797 w 737797"/>
              <a:gd name="connsiteY42" fmla="*/ 593588 h 590237"/>
              <a:gd name="connsiteX43" fmla="*/ 510179 w 737797"/>
              <a:gd name="connsiteY43" fmla="*/ 592182 h 590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737797" h="590237">
                <a:moveTo>
                  <a:pt x="510179" y="592182"/>
                </a:moveTo>
                <a:cubicBezTo>
                  <a:pt x="489802" y="592182"/>
                  <a:pt x="470127" y="592182"/>
                  <a:pt x="449750" y="592182"/>
                </a:cubicBezTo>
                <a:cubicBezTo>
                  <a:pt x="431481" y="592182"/>
                  <a:pt x="418833" y="583751"/>
                  <a:pt x="408293" y="569697"/>
                </a:cubicBezTo>
                <a:cubicBezTo>
                  <a:pt x="397753" y="555644"/>
                  <a:pt x="397753" y="543699"/>
                  <a:pt x="412509" y="532456"/>
                </a:cubicBezTo>
                <a:cubicBezTo>
                  <a:pt x="427264" y="521213"/>
                  <a:pt x="445534" y="509971"/>
                  <a:pt x="438507" y="486783"/>
                </a:cubicBezTo>
                <a:cubicBezTo>
                  <a:pt x="430778" y="460785"/>
                  <a:pt x="407590" y="445326"/>
                  <a:pt x="378781" y="443218"/>
                </a:cubicBezTo>
                <a:cubicBezTo>
                  <a:pt x="354188" y="441813"/>
                  <a:pt x="331702" y="444623"/>
                  <a:pt x="314838" y="465703"/>
                </a:cubicBezTo>
                <a:cubicBezTo>
                  <a:pt x="294461" y="490296"/>
                  <a:pt x="295164" y="504349"/>
                  <a:pt x="319757" y="526132"/>
                </a:cubicBezTo>
                <a:cubicBezTo>
                  <a:pt x="329594" y="534564"/>
                  <a:pt x="345053" y="540186"/>
                  <a:pt x="338729" y="558455"/>
                </a:cubicBezTo>
                <a:cubicBezTo>
                  <a:pt x="331702" y="576724"/>
                  <a:pt x="317649" y="590777"/>
                  <a:pt x="298677" y="591480"/>
                </a:cubicBezTo>
                <a:cubicBezTo>
                  <a:pt x="253004" y="593588"/>
                  <a:pt x="207331" y="591480"/>
                  <a:pt x="161658" y="592182"/>
                </a:cubicBezTo>
                <a:cubicBezTo>
                  <a:pt x="146199" y="592182"/>
                  <a:pt x="149712" y="581642"/>
                  <a:pt x="149712" y="573913"/>
                </a:cubicBezTo>
                <a:cubicBezTo>
                  <a:pt x="149712" y="535267"/>
                  <a:pt x="149712" y="497323"/>
                  <a:pt x="149712" y="458676"/>
                </a:cubicBezTo>
                <a:cubicBezTo>
                  <a:pt x="149712" y="447434"/>
                  <a:pt x="149712" y="436894"/>
                  <a:pt x="141983" y="427759"/>
                </a:cubicBezTo>
                <a:cubicBezTo>
                  <a:pt x="131443" y="415111"/>
                  <a:pt x="121606" y="407382"/>
                  <a:pt x="108255" y="426354"/>
                </a:cubicBezTo>
                <a:cubicBezTo>
                  <a:pt x="95607" y="443920"/>
                  <a:pt x="80149" y="459379"/>
                  <a:pt x="55555" y="450947"/>
                </a:cubicBezTo>
                <a:cubicBezTo>
                  <a:pt x="30259" y="442515"/>
                  <a:pt x="11288" y="426354"/>
                  <a:pt x="4261" y="398950"/>
                </a:cubicBezTo>
                <a:cubicBezTo>
                  <a:pt x="-6982" y="356087"/>
                  <a:pt x="4261" y="320954"/>
                  <a:pt x="35178" y="299172"/>
                </a:cubicBezTo>
                <a:cubicBezTo>
                  <a:pt x="61177" y="280902"/>
                  <a:pt x="80149" y="283713"/>
                  <a:pt x="102634" y="306901"/>
                </a:cubicBezTo>
                <a:cubicBezTo>
                  <a:pt x="109661" y="313928"/>
                  <a:pt x="111769" y="331494"/>
                  <a:pt x="128632" y="324468"/>
                </a:cubicBezTo>
                <a:cubicBezTo>
                  <a:pt x="143388" y="317441"/>
                  <a:pt x="149712" y="304793"/>
                  <a:pt x="149712" y="289334"/>
                </a:cubicBezTo>
                <a:cubicBezTo>
                  <a:pt x="149712" y="250688"/>
                  <a:pt x="151118" y="212744"/>
                  <a:pt x="149010" y="174097"/>
                </a:cubicBezTo>
                <a:cubicBezTo>
                  <a:pt x="148307" y="153720"/>
                  <a:pt x="153225" y="147396"/>
                  <a:pt x="174305" y="148802"/>
                </a:cubicBezTo>
                <a:cubicBezTo>
                  <a:pt x="211547" y="150910"/>
                  <a:pt x="249491" y="149504"/>
                  <a:pt x="286732" y="149504"/>
                </a:cubicBezTo>
                <a:cubicBezTo>
                  <a:pt x="295164" y="149504"/>
                  <a:pt x="302893" y="149504"/>
                  <a:pt x="310622" y="144586"/>
                </a:cubicBezTo>
                <a:cubicBezTo>
                  <a:pt x="330297" y="132640"/>
                  <a:pt x="331000" y="122803"/>
                  <a:pt x="314136" y="108047"/>
                </a:cubicBezTo>
                <a:cubicBezTo>
                  <a:pt x="281110" y="79941"/>
                  <a:pt x="280408" y="52537"/>
                  <a:pt x="311325" y="23025"/>
                </a:cubicBezTo>
                <a:cubicBezTo>
                  <a:pt x="346458" y="-11406"/>
                  <a:pt x="409698" y="-6487"/>
                  <a:pt x="439913" y="32862"/>
                </a:cubicBezTo>
                <a:cubicBezTo>
                  <a:pt x="460993" y="59563"/>
                  <a:pt x="458884" y="81346"/>
                  <a:pt x="433589" y="104534"/>
                </a:cubicBezTo>
                <a:cubicBezTo>
                  <a:pt x="426562" y="111560"/>
                  <a:pt x="410401" y="114371"/>
                  <a:pt x="416724" y="128424"/>
                </a:cubicBezTo>
                <a:cubicBezTo>
                  <a:pt x="423049" y="141775"/>
                  <a:pt x="434994" y="149504"/>
                  <a:pt x="451858" y="149504"/>
                </a:cubicBezTo>
                <a:cubicBezTo>
                  <a:pt x="491910" y="148802"/>
                  <a:pt x="531962" y="150207"/>
                  <a:pt x="572013" y="148802"/>
                </a:cubicBezTo>
                <a:cubicBezTo>
                  <a:pt x="588175" y="148099"/>
                  <a:pt x="591688" y="153720"/>
                  <a:pt x="590985" y="168476"/>
                </a:cubicBezTo>
                <a:cubicBezTo>
                  <a:pt x="589580" y="207123"/>
                  <a:pt x="590985" y="245067"/>
                  <a:pt x="590283" y="283713"/>
                </a:cubicBezTo>
                <a:cubicBezTo>
                  <a:pt x="590283" y="294253"/>
                  <a:pt x="590985" y="304090"/>
                  <a:pt x="597309" y="312522"/>
                </a:cubicBezTo>
                <a:cubicBezTo>
                  <a:pt x="607849" y="325873"/>
                  <a:pt x="617687" y="333602"/>
                  <a:pt x="633145" y="314630"/>
                </a:cubicBezTo>
                <a:cubicBezTo>
                  <a:pt x="661954" y="278794"/>
                  <a:pt x="687953" y="279497"/>
                  <a:pt x="719573" y="312522"/>
                </a:cubicBezTo>
                <a:cubicBezTo>
                  <a:pt x="756112" y="351872"/>
                  <a:pt x="742761" y="424948"/>
                  <a:pt x="694980" y="448136"/>
                </a:cubicBezTo>
                <a:cubicBezTo>
                  <a:pt x="671089" y="459379"/>
                  <a:pt x="653522" y="450947"/>
                  <a:pt x="636659" y="433380"/>
                </a:cubicBezTo>
                <a:cubicBezTo>
                  <a:pt x="630334" y="426354"/>
                  <a:pt x="627524" y="410895"/>
                  <a:pt x="612768" y="417219"/>
                </a:cubicBezTo>
                <a:cubicBezTo>
                  <a:pt x="598012" y="423543"/>
                  <a:pt x="590283" y="435488"/>
                  <a:pt x="590283" y="451650"/>
                </a:cubicBezTo>
                <a:cubicBezTo>
                  <a:pt x="590283" y="490999"/>
                  <a:pt x="588877" y="530348"/>
                  <a:pt x="590985" y="569697"/>
                </a:cubicBezTo>
                <a:cubicBezTo>
                  <a:pt x="591688" y="587967"/>
                  <a:pt x="587472" y="595696"/>
                  <a:pt x="567797" y="593588"/>
                </a:cubicBezTo>
                <a:cubicBezTo>
                  <a:pt x="548826" y="590777"/>
                  <a:pt x="529151" y="592182"/>
                  <a:pt x="510179" y="592182"/>
                </a:cubicBezTo>
                <a:close/>
              </a:path>
            </a:pathLst>
          </a:custGeom>
          <a:solidFill>
            <a:schemeClr val="accent3"/>
          </a:solidFill>
          <a:ln w="25400" cap="flat">
            <a:noFill/>
            <a:prstDash val="solid"/>
            <a:miter/>
          </a:ln>
        </p:spPr>
        <p:txBody>
          <a:bodyPr rtlCol="0" anchor="ctr"/>
          <a:lstStyle/>
          <a:p>
            <a:endParaRPr lang="en-US" sz="1000" dirty="0">
              <a:latin typeface="Roboto" panose="020B0604020202020204" charset="0"/>
              <a:ea typeface="Roboto" panose="020B0604020202020204" charset="0"/>
            </a:endParaRPr>
          </a:p>
        </p:txBody>
      </p:sp>
      <p:sp>
        <p:nvSpPr>
          <p:cNvPr id="44" name="Freeform: Shape 5">
            <a:extLst>
              <a:ext uri="{FF2B5EF4-FFF2-40B4-BE49-F238E27FC236}">
                <a16:creationId xmlns="" xmlns:a16="http://schemas.microsoft.com/office/drawing/2014/main" id="{99E07440-AFB1-402B-A374-9476FBA9AC8B}"/>
              </a:ext>
            </a:extLst>
          </p:cNvPr>
          <p:cNvSpPr/>
          <p:nvPr/>
        </p:nvSpPr>
        <p:spPr>
          <a:xfrm rot="10800000" flipV="1">
            <a:off x="4824530" y="2252101"/>
            <a:ext cx="689329" cy="919104"/>
          </a:xfrm>
          <a:custGeom>
            <a:avLst/>
            <a:gdLst>
              <a:gd name="connsiteX0" fmla="*/ 1580 w 442678"/>
              <a:gd name="connsiteY0" fmla="*/ 362575 h 590237"/>
              <a:gd name="connsiteX1" fmla="*/ 1580 w 442678"/>
              <a:gd name="connsiteY1" fmla="*/ 299335 h 590237"/>
              <a:gd name="connsiteX2" fmla="*/ 27579 w 442678"/>
              <a:gd name="connsiteY2" fmla="*/ 257175 h 590237"/>
              <a:gd name="connsiteX3" fmla="*/ 56388 w 442678"/>
              <a:gd name="connsiteY3" fmla="*/ 259986 h 590237"/>
              <a:gd name="connsiteX4" fmla="*/ 130871 w 442678"/>
              <a:gd name="connsiteY4" fmla="*/ 274039 h 590237"/>
              <a:gd name="connsiteX5" fmla="*/ 132979 w 442678"/>
              <a:gd name="connsiteY5" fmla="*/ 171450 h 590237"/>
              <a:gd name="connsiteX6" fmla="*/ 64820 w 442678"/>
              <a:gd name="connsiteY6" fmla="*/ 172855 h 590237"/>
              <a:gd name="connsiteX7" fmla="*/ 34606 w 442678"/>
              <a:gd name="connsiteY7" fmla="*/ 189719 h 590237"/>
              <a:gd name="connsiteX8" fmla="*/ 2986 w 442678"/>
              <a:gd name="connsiteY8" fmla="*/ 152478 h 590237"/>
              <a:gd name="connsiteX9" fmla="*/ 2283 w 442678"/>
              <a:gd name="connsiteY9" fmla="*/ 12648 h 590237"/>
              <a:gd name="connsiteX10" fmla="*/ 17742 w 442678"/>
              <a:gd name="connsiteY10" fmla="*/ 0 h 590237"/>
              <a:gd name="connsiteX11" fmla="*/ 146329 w 442678"/>
              <a:gd name="connsiteY11" fmla="*/ 0 h 590237"/>
              <a:gd name="connsiteX12" fmla="*/ 184976 w 442678"/>
              <a:gd name="connsiteY12" fmla="*/ 22485 h 590237"/>
              <a:gd name="connsiteX13" fmla="*/ 180760 w 442678"/>
              <a:gd name="connsiteY13" fmla="*/ 59726 h 590237"/>
              <a:gd name="connsiteX14" fmla="*/ 155464 w 442678"/>
              <a:gd name="connsiteY14" fmla="*/ 105400 h 590237"/>
              <a:gd name="connsiteX15" fmla="*/ 212380 w 442678"/>
              <a:gd name="connsiteY15" fmla="*/ 148262 h 590237"/>
              <a:gd name="connsiteX16" fmla="*/ 281241 w 442678"/>
              <a:gd name="connsiteY16" fmla="*/ 123669 h 590237"/>
              <a:gd name="connsiteX17" fmla="*/ 276322 w 442678"/>
              <a:gd name="connsiteY17" fmla="*/ 67456 h 590237"/>
              <a:gd name="connsiteX18" fmla="*/ 256648 w 442678"/>
              <a:gd name="connsiteY18" fmla="*/ 30917 h 590237"/>
              <a:gd name="connsiteX19" fmla="*/ 300915 w 442678"/>
              <a:gd name="connsiteY19" fmla="*/ 0 h 590237"/>
              <a:gd name="connsiteX20" fmla="*/ 429503 w 442678"/>
              <a:gd name="connsiteY20" fmla="*/ 0 h 590237"/>
              <a:gd name="connsiteX21" fmla="*/ 445664 w 442678"/>
              <a:gd name="connsiteY21" fmla="*/ 15459 h 590237"/>
              <a:gd name="connsiteX22" fmla="*/ 444961 w 442678"/>
              <a:gd name="connsiteY22" fmla="*/ 144046 h 590237"/>
              <a:gd name="connsiteX23" fmla="*/ 425287 w 442678"/>
              <a:gd name="connsiteY23" fmla="*/ 181990 h 590237"/>
              <a:gd name="connsiteX24" fmla="*/ 383830 w 442678"/>
              <a:gd name="connsiteY24" fmla="*/ 177774 h 590237"/>
              <a:gd name="connsiteX25" fmla="*/ 339562 w 442678"/>
              <a:gd name="connsiteY25" fmla="*/ 153884 h 590237"/>
              <a:gd name="connsiteX26" fmla="*/ 296699 w 442678"/>
              <a:gd name="connsiteY26" fmla="*/ 205881 h 590237"/>
              <a:gd name="connsiteX27" fmla="*/ 319887 w 442678"/>
              <a:gd name="connsiteY27" fmla="*/ 279660 h 590237"/>
              <a:gd name="connsiteX28" fmla="*/ 376100 w 442678"/>
              <a:gd name="connsiteY28" fmla="*/ 276147 h 590237"/>
              <a:gd name="connsiteX29" fmla="*/ 409126 w 442678"/>
              <a:gd name="connsiteY29" fmla="*/ 254364 h 590237"/>
              <a:gd name="connsiteX30" fmla="*/ 443556 w 442678"/>
              <a:gd name="connsiteY30" fmla="*/ 298632 h 590237"/>
              <a:gd name="connsiteX31" fmla="*/ 444259 w 442678"/>
              <a:gd name="connsiteY31" fmla="*/ 430030 h 590237"/>
              <a:gd name="connsiteX32" fmla="*/ 425989 w 442678"/>
              <a:gd name="connsiteY32" fmla="*/ 442678 h 590237"/>
              <a:gd name="connsiteX33" fmla="*/ 307942 w 442678"/>
              <a:gd name="connsiteY33" fmla="*/ 442678 h 590237"/>
              <a:gd name="connsiteX34" fmla="*/ 279835 w 442678"/>
              <a:gd name="connsiteY34" fmla="*/ 450408 h 590237"/>
              <a:gd name="connsiteX35" fmla="*/ 278430 w 442678"/>
              <a:gd name="connsiteY35" fmla="*/ 486244 h 590237"/>
              <a:gd name="connsiteX36" fmla="*/ 281241 w 442678"/>
              <a:gd name="connsiteY36" fmla="*/ 571266 h 590237"/>
              <a:gd name="connsiteX37" fmla="*/ 150545 w 442678"/>
              <a:gd name="connsiteY37" fmla="*/ 558618 h 590237"/>
              <a:gd name="connsiteX38" fmla="*/ 157572 w 442678"/>
              <a:gd name="connsiteY38" fmla="*/ 491162 h 590237"/>
              <a:gd name="connsiteX39" fmla="*/ 175139 w 442678"/>
              <a:gd name="connsiteY39" fmla="*/ 464461 h 590237"/>
              <a:gd name="connsiteX40" fmla="*/ 137195 w 442678"/>
              <a:gd name="connsiteY40" fmla="*/ 443381 h 590237"/>
              <a:gd name="connsiteX41" fmla="*/ 21958 w 442678"/>
              <a:gd name="connsiteY41" fmla="*/ 444084 h 590237"/>
              <a:gd name="connsiteX42" fmla="*/ 175 w 442678"/>
              <a:gd name="connsiteY42" fmla="*/ 423706 h 590237"/>
              <a:gd name="connsiteX43" fmla="*/ 1580 w 442678"/>
              <a:gd name="connsiteY43" fmla="*/ 362575 h 590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442678" h="590237">
                <a:moveTo>
                  <a:pt x="1580" y="362575"/>
                </a:moveTo>
                <a:cubicBezTo>
                  <a:pt x="1580" y="341495"/>
                  <a:pt x="2283" y="320415"/>
                  <a:pt x="1580" y="299335"/>
                </a:cubicBezTo>
                <a:cubicBezTo>
                  <a:pt x="878" y="279660"/>
                  <a:pt x="12823" y="267012"/>
                  <a:pt x="27579" y="257175"/>
                </a:cubicBezTo>
                <a:cubicBezTo>
                  <a:pt x="37416" y="250851"/>
                  <a:pt x="46551" y="250851"/>
                  <a:pt x="56388" y="259986"/>
                </a:cubicBezTo>
                <a:cubicBezTo>
                  <a:pt x="94332" y="297227"/>
                  <a:pt x="105575" y="298632"/>
                  <a:pt x="130871" y="274039"/>
                </a:cubicBezTo>
                <a:cubicBezTo>
                  <a:pt x="156869" y="248041"/>
                  <a:pt x="157572" y="198854"/>
                  <a:pt x="132979" y="171450"/>
                </a:cubicBezTo>
                <a:cubicBezTo>
                  <a:pt x="108385" y="144749"/>
                  <a:pt x="88711" y="144749"/>
                  <a:pt x="64820" y="172855"/>
                </a:cubicBezTo>
                <a:cubicBezTo>
                  <a:pt x="57091" y="181990"/>
                  <a:pt x="50767" y="196043"/>
                  <a:pt x="34606" y="189719"/>
                </a:cubicBezTo>
                <a:cubicBezTo>
                  <a:pt x="17742" y="183395"/>
                  <a:pt x="3689" y="170747"/>
                  <a:pt x="2986" y="152478"/>
                </a:cubicBezTo>
                <a:cubicBezTo>
                  <a:pt x="1580" y="106102"/>
                  <a:pt x="2283" y="59726"/>
                  <a:pt x="2283" y="12648"/>
                </a:cubicBezTo>
                <a:cubicBezTo>
                  <a:pt x="2283" y="703"/>
                  <a:pt x="8607" y="0"/>
                  <a:pt x="17742" y="0"/>
                </a:cubicBezTo>
                <a:cubicBezTo>
                  <a:pt x="60604" y="0"/>
                  <a:pt x="103467" y="0"/>
                  <a:pt x="146329" y="0"/>
                </a:cubicBezTo>
                <a:cubicBezTo>
                  <a:pt x="163193" y="0"/>
                  <a:pt x="175139" y="9135"/>
                  <a:pt x="184976" y="22485"/>
                </a:cubicBezTo>
                <a:cubicBezTo>
                  <a:pt x="195516" y="36539"/>
                  <a:pt x="195516" y="47781"/>
                  <a:pt x="180760" y="59726"/>
                </a:cubicBezTo>
                <a:cubicBezTo>
                  <a:pt x="166004" y="70969"/>
                  <a:pt x="147032" y="82212"/>
                  <a:pt x="155464" y="105400"/>
                </a:cubicBezTo>
                <a:cubicBezTo>
                  <a:pt x="165301" y="131398"/>
                  <a:pt x="183570" y="146857"/>
                  <a:pt x="212380" y="148262"/>
                </a:cubicBezTo>
                <a:cubicBezTo>
                  <a:pt x="239081" y="149668"/>
                  <a:pt x="262972" y="146857"/>
                  <a:pt x="281241" y="123669"/>
                </a:cubicBezTo>
                <a:cubicBezTo>
                  <a:pt x="298807" y="100481"/>
                  <a:pt x="298105" y="87131"/>
                  <a:pt x="276322" y="67456"/>
                </a:cubicBezTo>
                <a:cubicBezTo>
                  <a:pt x="265079" y="57619"/>
                  <a:pt x="246810" y="50592"/>
                  <a:pt x="256648" y="30917"/>
                </a:cubicBezTo>
                <a:cubicBezTo>
                  <a:pt x="265079" y="12648"/>
                  <a:pt x="279835" y="0"/>
                  <a:pt x="300915" y="0"/>
                </a:cubicBezTo>
                <a:cubicBezTo>
                  <a:pt x="343778" y="0"/>
                  <a:pt x="386640" y="0"/>
                  <a:pt x="429503" y="0"/>
                </a:cubicBezTo>
                <a:cubicBezTo>
                  <a:pt x="441448" y="0"/>
                  <a:pt x="445664" y="2811"/>
                  <a:pt x="445664" y="15459"/>
                </a:cubicBezTo>
                <a:cubicBezTo>
                  <a:pt x="444961" y="58321"/>
                  <a:pt x="445664" y="101184"/>
                  <a:pt x="444961" y="144046"/>
                </a:cubicBezTo>
                <a:cubicBezTo>
                  <a:pt x="444961" y="159505"/>
                  <a:pt x="437232" y="171450"/>
                  <a:pt x="425287" y="181990"/>
                </a:cubicBezTo>
                <a:cubicBezTo>
                  <a:pt x="409828" y="194638"/>
                  <a:pt x="397180" y="196043"/>
                  <a:pt x="383830" y="177774"/>
                </a:cubicBezTo>
                <a:cubicBezTo>
                  <a:pt x="373290" y="163018"/>
                  <a:pt x="361345" y="145452"/>
                  <a:pt x="339562" y="153884"/>
                </a:cubicBezTo>
                <a:cubicBezTo>
                  <a:pt x="316374" y="162315"/>
                  <a:pt x="299510" y="178477"/>
                  <a:pt x="296699" y="205881"/>
                </a:cubicBezTo>
                <a:cubicBezTo>
                  <a:pt x="293186" y="233987"/>
                  <a:pt x="295294" y="260688"/>
                  <a:pt x="319887" y="279660"/>
                </a:cubicBezTo>
                <a:cubicBezTo>
                  <a:pt x="343075" y="297930"/>
                  <a:pt x="355723" y="296524"/>
                  <a:pt x="376100" y="276147"/>
                </a:cubicBezTo>
                <a:cubicBezTo>
                  <a:pt x="385235" y="267012"/>
                  <a:pt x="390154" y="248041"/>
                  <a:pt x="409126" y="254364"/>
                </a:cubicBezTo>
                <a:cubicBezTo>
                  <a:pt x="429503" y="261391"/>
                  <a:pt x="442854" y="276850"/>
                  <a:pt x="443556" y="298632"/>
                </a:cubicBezTo>
                <a:cubicBezTo>
                  <a:pt x="444961" y="342197"/>
                  <a:pt x="443556" y="386465"/>
                  <a:pt x="444259" y="430030"/>
                </a:cubicBezTo>
                <a:cubicBezTo>
                  <a:pt x="444259" y="444786"/>
                  <a:pt x="435124" y="442678"/>
                  <a:pt x="425989" y="442678"/>
                </a:cubicBezTo>
                <a:cubicBezTo>
                  <a:pt x="386640" y="442678"/>
                  <a:pt x="347291" y="442678"/>
                  <a:pt x="307942" y="442678"/>
                </a:cubicBezTo>
                <a:cubicBezTo>
                  <a:pt x="297402" y="442678"/>
                  <a:pt x="288268" y="443381"/>
                  <a:pt x="279835" y="450408"/>
                </a:cubicBezTo>
                <a:cubicBezTo>
                  <a:pt x="265782" y="461650"/>
                  <a:pt x="259458" y="470785"/>
                  <a:pt x="278430" y="486244"/>
                </a:cubicBezTo>
                <a:cubicBezTo>
                  <a:pt x="312158" y="512945"/>
                  <a:pt x="312158" y="541051"/>
                  <a:pt x="281241" y="571266"/>
                </a:cubicBezTo>
                <a:cubicBezTo>
                  <a:pt x="245405" y="606399"/>
                  <a:pt x="180057" y="600075"/>
                  <a:pt x="150545" y="558618"/>
                </a:cubicBezTo>
                <a:cubicBezTo>
                  <a:pt x="132276" y="532619"/>
                  <a:pt x="134384" y="513647"/>
                  <a:pt x="157572" y="491162"/>
                </a:cubicBezTo>
                <a:cubicBezTo>
                  <a:pt x="165301" y="483433"/>
                  <a:pt x="182868" y="479920"/>
                  <a:pt x="175139" y="464461"/>
                </a:cubicBezTo>
                <a:cubicBezTo>
                  <a:pt x="168112" y="449705"/>
                  <a:pt x="154761" y="442678"/>
                  <a:pt x="137195" y="443381"/>
                </a:cubicBezTo>
                <a:cubicBezTo>
                  <a:pt x="98548" y="444084"/>
                  <a:pt x="60604" y="442678"/>
                  <a:pt x="21958" y="444084"/>
                </a:cubicBezTo>
                <a:cubicBezTo>
                  <a:pt x="5797" y="444786"/>
                  <a:pt x="-1230" y="441976"/>
                  <a:pt x="175" y="423706"/>
                </a:cubicBezTo>
                <a:cubicBezTo>
                  <a:pt x="2986" y="402627"/>
                  <a:pt x="1580" y="382249"/>
                  <a:pt x="1580" y="362575"/>
                </a:cubicBezTo>
                <a:close/>
              </a:path>
            </a:pathLst>
          </a:custGeom>
          <a:solidFill>
            <a:schemeClr val="accent4"/>
          </a:solidFill>
          <a:ln w="25400" cap="flat">
            <a:noFill/>
            <a:prstDash val="solid"/>
            <a:miter/>
          </a:ln>
        </p:spPr>
        <p:txBody>
          <a:bodyPr rtlCol="0" anchor="ctr"/>
          <a:lstStyle/>
          <a:p>
            <a:endParaRPr lang="en-US" sz="1000">
              <a:latin typeface="Roboto" panose="020B0604020202020204" charset="0"/>
              <a:ea typeface="Roboto" panose="020B0604020202020204" charset="0"/>
            </a:endParaRPr>
          </a:p>
        </p:txBody>
      </p:sp>
      <p:sp>
        <p:nvSpPr>
          <p:cNvPr id="45" name="Rounded Rectangle 27">
            <a:extLst>
              <a:ext uri="{FF2B5EF4-FFF2-40B4-BE49-F238E27FC236}">
                <a16:creationId xmlns="" xmlns:a16="http://schemas.microsoft.com/office/drawing/2014/main" id="{9E4D582D-3FB9-499C-93A5-F4399A2540EB}"/>
              </a:ext>
            </a:extLst>
          </p:cNvPr>
          <p:cNvSpPr/>
          <p:nvPr/>
        </p:nvSpPr>
        <p:spPr>
          <a:xfrm>
            <a:off x="3727065" y="2711653"/>
            <a:ext cx="222078" cy="170586"/>
          </a:xfrm>
          <a:custGeom>
            <a:avLst/>
            <a:gdLst/>
            <a:ahLst/>
            <a:cxnLst/>
            <a:rect l="l" t="t" r="r" b="b"/>
            <a:pathLst>
              <a:path w="3186824" h="2447912">
                <a:moveTo>
                  <a:pt x="1917737" y="1021643"/>
                </a:moveTo>
                <a:cubicBezTo>
                  <a:pt x="2188548" y="1021643"/>
                  <a:pt x="2408083" y="1241178"/>
                  <a:pt x="2408083" y="1511989"/>
                </a:cubicBezTo>
                <a:cubicBezTo>
                  <a:pt x="2408083" y="1782800"/>
                  <a:pt x="2188548" y="2002335"/>
                  <a:pt x="1917737" y="2002335"/>
                </a:cubicBezTo>
                <a:cubicBezTo>
                  <a:pt x="1646926" y="2002335"/>
                  <a:pt x="1427391" y="1782800"/>
                  <a:pt x="1427391" y="1511989"/>
                </a:cubicBezTo>
                <a:cubicBezTo>
                  <a:pt x="1427391" y="1241178"/>
                  <a:pt x="1646926" y="1021643"/>
                  <a:pt x="1917737" y="1021643"/>
                </a:cubicBezTo>
                <a:close/>
                <a:moveTo>
                  <a:pt x="1917737" y="827913"/>
                </a:moveTo>
                <a:cubicBezTo>
                  <a:pt x="1539932" y="827913"/>
                  <a:pt x="1233661" y="1134184"/>
                  <a:pt x="1233661" y="1511989"/>
                </a:cubicBezTo>
                <a:cubicBezTo>
                  <a:pt x="1233661" y="1889794"/>
                  <a:pt x="1539932" y="2196065"/>
                  <a:pt x="1917737" y="2196065"/>
                </a:cubicBezTo>
                <a:cubicBezTo>
                  <a:pt x="2295542" y="2196065"/>
                  <a:pt x="2601813" y="1889794"/>
                  <a:pt x="2601813" y="1511989"/>
                </a:cubicBezTo>
                <a:cubicBezTo>
                  <a:pt x="2601813" y="1134184"/>
                  <a:pt x="2295542" y="827913"/>
                  <a:pt x="1917737" y="827913"/>
                </a:cubicBezTo>
                <a:close/>
                <a:moveTo>
                  <a:pt x="1112286" y="675885"/>
                </a:moveTo>
                <a:lnTo>
                  <a:pt x="1112286" y="830188"/>
                </a:lnTo>
                <a:lnTo>
                  <a:pt x="1328310" y="830188"/>
                </a:lnTo>
                <a:lnTo>
                  <a:pt x="1328310" y="675885"/>
                </a:lnTo>
                <a:close/>
                <a:moveTo>
                  <a:pt x="2586084" y="626422"/>
                </a:moveTo>
                <a:lnTo>
                  <a:pt x="2586084" y="830188"/>
                </a:lnTo>
                <a:lnTo>
                  <a:pt x="3001340" y="830188"/>
                </a:lnTo>
                <a:lnTo>
                  <a:pt x="3001340" y="626422"/>
                </a:lnTo>
                <a:close/>
                <a:moveTo>
                  <a:pt x="1593701" y="108218"/>
                </a:moveTo>
                <a:lnTo>
                  <a:pt x="1593701" y="432905"/>
                </a:lnTo>
                <a:lnTo>
                  <a:pt x="2241773" y="432905"/>
                </a:lnTo>
                <a:lnTo>
                  <a:pt x="2241773" y="108218"/>
                </a:lnTo>
                <a:close/>
                <a:moveTo>
                  <a:pt x="1452512" y="0"/>
                </a:moveTo>
                <a:lnTo>
                  <a:pt x="2382963" y="0"/>
                </a:lnTo>
                <a:cubicBezTo>
                  <a:pt x="2433311" y="0"/>
                  <a:pt x="2474127" y="40816"/>
                  <a:pt x="2474127" y="91164"/>
                </a:cubicBezTo>
                <a:lnTo>
                  <a:pt x="2474127" y="432905"/>
                </a:lnTo>
                <a:lnTo>
                  <a:pt x="2933014" y="432905"/>
                </a:lnTo>
                <a:cubicBezTo>
                  <a:pt x="3073189" y="432905"/>
                  <a:pt x="3186824" y="546540"/>
                  <a:pt x="3186824" y="686715"/>
                </a:cubicBezTo>
                <a:lnTo>
                  <a:pt x="3186824" y="2194102"/>
                </a:lnTo>
                <a:cubicBezTo>
                  <a:pt x="3186824" y="2334277"/>
                  <a:pt x="3073189" y="2447912"/>
                  <a:pt x="2933014" y="2447912"/>
                </a:cubicBezTo>
                <a:lnTo>
                  <a:pt x="253810" y="2447912"/>
                </a:lnTo>
                <a:cubicBezTo>
                  <a:pt x="113635" y="2447912"/>
                  <a:pt x="0" y="2334277"/>
                  <a:pt x="0" y="2194102"/>
                </a:cubicBezTo>
                <a:lnTo>
                  <a:pt x="0" y="686715"/>
                </a:lnTo>
                <a:cubicBezTo>
                  <a:pt x="0" y="546540"/>
                  <a:pt x="113635" y="432905"/>
                  <a:pt x="253810" y="432905"/>
                </a:cubicBezTo>
                <a:lnTo>
                  <a:pt x="307082" y="432905"/>
                </a:lnTo>
                <a:lnTo>
                  <a:pt x="307082" y="313169"/>
                </a:lnTo>
                <a:cubicBezTo>
                  <a:pt x="307082" y="287995"/>
                  <a:pt x="327490" y="267587"/>
                  <a:pt x="352664" y="267587"/>
                </a:cubicBezTo>
                <a:lnTo>
                  <a:pt x="817888" y="267587"/>
                </a:lnTo>
                <a:cubicBezTo>
                  <a:pt x="843062" y="267587"/>
                  <a:pt x="863470" y="287995"/>
                  <a:pt x="863470" y="313169"/>
                </a:cubicBezTo>
                <a:lnTo>
                  <a:pt x="863470" y="432905"/>
                </a:lnTo>
                <a:lnTo>
                  <a:pt x="1361348" y="432905"/>
                </a:lnTo>
                <a:lnTo>
                  <a:pt x="1361348" y="91164"/>
                </a:lnTo>
                <a:cubicBezTo>
                  <a:pt x="1361348" y="40816"/>
                  <a:pt x="1402164" y="0"/>
                  <a:pt x="145251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1000">
              <a:latin typeface="Roboto" panose="020B0604020202020204" charset="0"/>
            </a:endParaRPr>
          </a:p>
        </p:txBody>
      </p:sp>
      <p:sp>
        <p:nvSpPr>
          <p:cNvPr id="46" name="Rounded Rectangle 7">
            <a:extLst>
              <a:ext uri="{FF2B5EF4-FFF2-40B4-BE49-F238E27FC236}">
                <a16:creationId xmlns="" xmlns:a16="http://schemas.microsoft.com/office/drawing/2014/main" id="{E89BBC20-83A1-480D-84CA-0140249522D9}"/>
              </a:ext>
            </a:extLst>
          </p:cNvPr>
          <p:cNvSpPr/>
          <p:nvPr/>
        </p:nvSpPr>
        <p:spPr>
          <a:xfrm>
            <a:off x="5069525" y="2693537"/>
            <a:ext cx="225784" cy="194849"/>
          </a:xfrm>
          <a:custGeom>
            <a:avLst/>
            <a:gdLst/>
            <a:ahLst/>
            <a:cxnLst/>
            <a:rect l="l" t="t" r="r" b="b"/>
            <a:pathLst>
              <a:path w="3240006" h="2796091">
                <a:moveTo>
                  <a:pt x="686867" y="612319"/>
                </a:moveTo>
                <a:cubicBezTo>
                  <a:pt x="611281" y="612319"/>
                  <a:pt x="550007" y="673593"/>
                  <a:pt x="550007" y="749179"/>
                </a:cubicBezTo>
                <a:cubicBezTo>
                  <a:pt x="550007" y="824765"/>
                  <a:pt x="611281" y="886039"/>
                  <a:pt x="686867" y="886039"/>
                </a:cubicBezTo>
                <a:cubicBezTo>
                  <a:pt x="762453" y="886039"/>
                  <a:pt x="823727" y="824765"/>
                  <a:pt x="823727" y="749179"/>
                </a:cubicBezTo>
                <a:cubicBezTo>
                  <a:pt x="823727" y="673593"/>
                  <a:pt x="762453" y="612319"/>
                  <a:pt x="686867" y="612319"/>
                </a:cubicBezTo>
                <a:close/>
                <a:moveTo>
                  <a:pt x="1587500" y="281447"/>
                </a:moveTo>
                <a:cubicBezTo>
                  <a:pt x="1432061" y="281447"/>
                  <a:pt x="1306053" y="407455"/>
                  <a:pt x="1306053" y="562894"/>
                </a:cubicBezTo>
                <a:cubicBezTo>
                  <a:pt x="1306053" y="718333"/>
                  <a:pt x="1432061" y="844341"/>
                  <a:pt x="1587500" y="844341"/>
                </a:cubicBezTo>
                <a:cubicBezTo>
                  <a:pt x="1742939" y="844341"/>
                  <a:pt x="1868947" y="718333"/>
                  <a:pt x="1868947" y="562894"/>
                </a:cubicBezTo>
                <a:cubicBezTo>
                  <a:pt x="1868947" y="407455"/>
                  <a:pt x="1742939" y="281447"/>
                  <a:pt x="1587500" y="281447"/>
                </a:cubicBezTo>
                <a:close/>
                <a:moveTo>
                  <a:pt x="1587500" y="0"/>
                </a:moveTo>
                <a:cubicBezTo>
                  <a:pt x="1898378" y="0"/>
                  <a:pt x="2150394" y="252016"/>
                  <a:pt x="2150394" y="562894"/>
                </a:cubicBezTo>
                <a:cubicBezTo>
                  <a:pt x="2150394" y="786167"/>
                  <a:pt x="2020401" y="979078"/>
                  <a:pt x="1831095" y="1068260"/>
                </a:cubicBezTo>
                <a:lnTo>
                  <a:pt x="2215710" y="1068260"/>
                </a:lnTo>
                <a:cubicBezTo>
                  <a:pt x="2374756" y="1068260"/>
                  <a:pt x="2503688" y="1197192"/>
                  <a:pt x="2503688" y="1356238"/>
                </a:cubicBezTo>
                <a:lnTo>
                  <a:pt x="2503688" y="1474975"/>
                </a:lnTo>
                <a:lnTo>
                  <a:pt x="2656086" y="1474975"/>
                </a:lnTo>
                <a:cubicBezTo>
                  <a:pt x="2692420" y="1474975"/>
                  <a:pt x="2722815" y="1500405"/>
                  <a:pt x="2728975" y="1534767"/>
                </a:cubicBezTo>
                <a:lnTo>
                  <a:pt x="3240006" y="1109804"/>
                </a:lnTo>
                <a:lnTo>
                  <a:pt x="3240006" y="2754548"/>
                </a:lnTo>
                <a:lnTo>
                  <a:pt x="2728975" y="2329585"/>
                </a:lnTo>
                <a:cubicBezTo>
                  <a:pt x="2722815" y="2363946"/>
                  <a:pt x="2692420" y="2389375"/>
                  <a:pt x="2656086" y="2389375"/>
                </a:cubicBezTo>
                <a:lnTo>
                  <a:pt x="2503688" y="2389375"/>
                </a:lnTo>
                <a:lnTo>
                  <a:pt x="2503688" y="2508113"/>
                </a:lnTo>
                <a:cubicBezTo>
                  <a:pt x="2503688" y="2667159"/>
                  <a:pt x="2374756" y="2796091"/>
                  <a:pt x="2215710" y="2796091"/>
                </a:cubicBezTo>
                <a:lnTo>
                  <a:pt x="287978" y="2796091"/>
                </a:lnTo>
                <a:cubicBezTo>
                  <a:pt x="128932" y="2796091"/>
                  <a:pt x="0" y="2667159"/>
                  <a:pt x="0" y="2508113"/>
                </a:cubicBezTo>
                <a:lnTo>
                  <a:pt x="0" y="1356238"/>
                </a:lnTo>
                <a:cubicBezTo>
                  <a:pt x="0" y="1197192"/>
                  <a:pt x="128932" y="1068260"/>
                  <a:pt x="287978" y="1068260"/>
                </a:cubicBezTo>
                <a:lnTo>
                  <a:pt x="544513" y="1068260"/>
                </a:lnTo>
                <a:cubicBezTo>
                  <a:pt x="422089" y="1014226"/>
                  <a:pt x="336949" y="891645"/>
                  <a:pt x="336949" y="749179"/>
                </a:cubicBezTo>
                <a:cubicBezTo>
                  <a:pt x="336949" y="555925"/>
                  <a:pt x="493613" y="399261"/>
                  <a:pt x="686867" y="399261"/>
                </a:cubicBezTo>
                <a:cubicBezTo>
                  <a:pt x="880121" y="399261"/>
                  <a:pt x="1036785" y="555925"/>
                  <a:pt x="1036785" y="749179"/>
                </a:cubicBezTo>
                <a:cubicBezTo>
                  <a:pt x="1036785" y="891645"/>
                  <a:pt x="951645" y="1014226"/>
                  <a:pt x="829222" y="1068260"/>
                </a:cubicBezTo>
                <a:lnTo>
                  <a:pt x="1343906" y="1068260"/>
                </a:lnTo>
                <a:cubicBezTo>
                  <a:pt x="1154600" y="979078"/>
                  <a:pt x="1024606" y="786167"/>
                  <a:pt x="1024606" y="562894"/>
                </a:cubicBezTo>
                <a:cubicBezTo>
                  <a:pt x="1024606" y="252016"/>
                  <a:pt x="1276622" y="0"/>
                  <a:pt x="158750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1000">
              <a:latin typeface="Roboto" panose="020B0604020202020204" charset="0"/>
            </a:endParaRPr>
          </a:p>
        </p:txBody>
      </p:sp>
      <p:sp>
        <p:nvSpPr>
          <p:cNvPr id="47" name="Oval 21">
            <a:extLst>
              <a:ext uri="{FF2B5EF4-FFF2-40B4-BE49-F238E27FC236}">
                <a16:creationId xmlns="" xmlns:a16="http://schemas.microsoft.com/office/drawing/2014/main" id="{E0128FAD-AD00-4242-94C0-A3B0A04B2802}"/>
              </a:ext>
            </a:extLst>
          </p:cNvPr>
          <p:cNvSpPr>
            <a:spLocks noChangeAspect="1"/>
          </p:cNvSpPr>
          <p:nvPr/>
        </p:nvSpPr>
        <p:spPr>
          <a:xfrm>
            <a:off x="3029924" y="2360235"/>
            <a:ext cx="256845" cy="258990"/>
          </a:xfrm>
          <a:custGeom>
            <a:avLst/>
            <a:gdLst/>
            <a:ahLst/>
            <a:cxnLst/>
            <a:rect l="l" t="t" r="r" b="b"/>
            <a:pathLst>
              <a:path w="1652142" h="1665940">
                <a:moveTo>
                  <a:pt x="898689" y="548008"/>
                </a:moveTo>
                <a:cubicBezTo>
                  <a:pt x="737950" y="504938"/>
                  <a:pt x="572731" y="600328"/>
                  <a:pt x="529661" y="761066"/>
                </a:cubicBezTo>
                <a:cubicBezTo>
                  <a:pt x="486591" y="921805"/>
                  <a:pt x="581980" y="1087025"/>
                  <a:pt x="742719" y="1130094"/>
                </a:cubicBezTo>
                <a:cubicBezTo>
                  <a:pt x="903458" y="1173164"/>
                  <a:pt x="1068677" y="1077775"/>
                  <a:pt x="1111747" y="917036"/>
                </a:cubicBezTo>
                <a:cubicBezTo>
                  <a:pt x="1154817" y="756297"/>
                  <a:pt x="1059428" y="591077"/>
                  <a:pt x="898689" y="548008"/>
                </a:cubicBezTo>
                <a:close/>
                <a:moveTo>
                  <a:pt x="952303" y="347916"/>
                </a:moveTo>
                <a:cubicBezTo>
                  <a:pt x="1223549" y="420596"/>
                  <a:pt x="1384519" y="699404"/>
                  <a:pt x="1311839" y="970650"/>
                </a:cubicBezTo>
                <a:cubicBezTo>
                  <a:pt x="1239159" y="1241896"/>
                  <a:pt x="960351" y="1402866"/>
                  <a:pt x="689105" y="1330186"/>
                </a:cubicBezTo>
                <a:cubicBezTo>
                  <a:pt x="417859" y="1257506"/>
                  <a:pt x="256889" y="978698"/>
                  <a:pt x="329569" y="707451"/>
                </a:cubicBezTo>
                <a:cubicBezTo>
                  <a:pt x="402249" y="436205"/>
                  <a:pt x="681057" y="275235"/>
                  <a:pt x="952303" y="347916"/>
                </a:cubicBezTo>
                <a:close/>
                <a:moveTo>
                  <a:pt x="971799" y="275155"/>
                </a:moveTo>
                <a:cubicBezTo>
                  <a:pt x="660368" y="191707"/>
                  <a:pt x="340256" y="376524"/>
                  <a:pt x="256808" y="687955"/>
                </a:cubicBezTo>
                <a:cubicBezTo>
                  <a:pt x="173361" y="999387"/>
                  <a:pt x="358178" y="1319499"/>
                  <a:pt x="669609" y="1402947"/>
                </a:cubicBezTo>
                <a:cubicBezTo>
                  <a:pt x="981040" y="1486395"/>
                  <a:pt x="1301152" y="1301577"/>
                  <a:pt x="1384600" y="990146"/>
                </a:cubicBezTo>
                <a:cubicBezTo>
                  <a:pt x="1468047" y="678715"/>
                  <a:pt x="1283230" y="358603"/>
                  <a:pt x="971799" y="275155"/>
                </a:cubicBezTo>
                <a:close/>
                <a:moveTo>
                  <a:pt x="1652142" y="394531"/>
                </a:moveTo>
                <a:lnTo>
                  <a:pt x="1649662" y="403784"/>
                </a:lnTo>
                <a:lnTo>
                  <a:pt x="1647140" y="399895"/>
                </a:lnTo>
                <a:close/>
                <a:moveTo>
                  <a:pt x="1158157" y="65026"/>
                </a:moveTo>
                <a:lnTo>
                  <a:pt x="1154679" y="271718"/>
                </a:lnTo>
                <a:lnTo>
                  <a:pt x="1148331" y="270017"/>
                </a:lnTo>
                <a:cubicBezTo>
                  <a:pt x="1200055" y="299127"/>
                  <a:pt x="1246804" y="334821"/>
                  <a:pt x="1286346" y="377149"/>
                </a:cubicBezTo>
                <a:lnTo>
                  <a:pt x="1470353" y="331395"/>
                </a:lnTo>
                <a:lnTo>
                  <a:pt x="1588305" y="553229"/>
                </a:lnTo>
                <a:lnTo>
                  <a:pt x="1457194" y="671432"/>
                </a:lnTo>
                <a:cubicBezTo>
                  <a:pt x="1473630" y="731297"/>
                  <a:pt x="1481376" y="793983"/>
                  <a:pt x="1478595" y="857704"/>
                </a:cubicBezTo>
                <a:lnTo>
                  <a:pt x="1642362" y="948616"/>
                </a:lnTo>
                <a:lnTo>
                  <a:pt x="1577335" y="1191298"/>
                </a:lnTo>
                <a:lnTo>
                  <a:pt x="1378614" y="1187955"/>
                </a:lnTo>
                <a:cubicBezTo>
                  <a:pt x="1353489" y="1229936"/>
                  <a:pt x="1323048" y="1267799"/>
                  <a:pt x="1288939" y="1301599"/>
                </a:cubicBezTo>
                <a:lnTo>
                  <a:pt x="1354201" y="1471932"/>
                </a:lnTo>
                <a:lnTo>
                  <a:pt x="1148396" y="1616039"/>
                </a:lnTo>
                <a:lnTo>
                  <a:pt x="992294" y="1480516"/>
                </a:lnTo>
                <a:lnTo>
                  <a:pt x="1011291" y="1467215"/>
                </a:lnTo>
                <a:cubicBezTo>
                  <a:pt x="951500" y="1486565"/>
                  <a:pt x="888271" y="1495869"/>
                  <a:pt x="823805" y="1495510"/>
                </a:cubicBezTo>
                <a:lnTo>
                  <a:pt x="729193" y="1665940"/>
                </a:lnTo>
                <a:lnTo>
                  <a:pt x="486511" y="1600914"/>
                </a:lnTo>
                <a:lnTo>
                  <a:pt x="489790" y="1406012"/>
                </a:lnTo>
                <a:cubicBezTo>
                  <a:pt x="438364" y="1376702"/>
                  <a:pt x="391917" y="1340859"/>
                  <a:pt x="352658" y="1298452"/>
                </a:cubicBezTo>
                <a:lnTo>
                  <a:pt x="355803" y="1305197"/>
                </a:lnTo>
                <a:lnTo>
                  <a:pt x="152856" y="1344512"/>
                </a:lnTo>
                <a:lnTo>
                  <a:pt x="46675" y="1116809"/>
                </a:lnTo>
                <a:lnTo>
                  <a:pt x="183929" y="1005520"/>
                </a:lnTo>
                <a:cubicBezTo>
                  <a:pt x="169279" y="951824"/>
                  <a:pt x="161626" y="895865"/>
                  <a:pt x="161615" y="838915"/>
                </a:cubicBezTo>
                <a:lnTo>
                  <a:pt x="0" y="749197"/>
                </a:lnTo>
                <a:lnTo>
                  <a:pt x="65026" y="506515"/>
                </a:lnTo>
                <a:lnTo>
                  <a:pt x="250227" y="509630"/>
                </a:lnTo>
                <a:cubicBezTo>
                  <a:pt x="275353" y="465291"/>
                  <a:pt x="305693" y="424864"/>
                  <a:pt x="340015" y="388679"/>
                </a:cubicBezTo>
                <a:lnTo>
                  <a:pt x="277984" y="197357"/>
                </a:lnTo>
                <a:lnTo>
                  <a:pt x="491050" y="64219"/>
                </a:lnTo>
                <a:lnTo>
                  <a:pt x="639843" y="207726"/>
                </a:lnTo>
                <a:lnTo>
                  <a:pt x="638348" y="208660"/>
                </a:lnTo>
                <a:cubicBezTo>
                  <a:pt x="696840" y="190256"/>
                  <a:pt x="758594" y="181748"/>
                  <a:pt x="821488" y="182440"/>
                </a:cubicBezTo>
                <a:lnTo>
                  <a:pt x="815140" y="180739"/>
                </a:lnTo>
                <a:lnTo>
                  <a:pt x="915476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1000">
              <a:latin typeface="Roboto" panose="020B0604020202020204" charset="0"/>
            </a:endParaRPr>
          </a:p>
        </p:txBody>
      </p:sp>
      <p:sp>
        <p:nvSpPr>
          <p:cNvPr id="48" name="Freeform: Shape 9">
            <a:extLst>
              <a:ext uri="{FF2B5EF4-FFF2-40B4-BE49-F238E27FC236}">
                <a16:creationId xmlns="" xmlns:a16="http://schemas.microsoft.com/office/drawing/2014/main" id="{A5FB48C7-9C68-47C0-8DB6-68A116A59A79}"/>
              </a:ext>
            </a:extLst>
          </p:cNvPr>
          <p:cNvSpPr/>
          <p:nvPr/>
        </p:nvSpPr>
        <p:spPr>
          <a:xfrm>
            <a:off x="5280515" y="2007697"/>
            <a:ext cx="1148880" cy="919104"/>
          </a:xfrm>
          <a:custGeom>
            <a:avLst/>
            <a:gdLst>
              <a:gd name="connsiteX0" fmla="*/ 510179 w 737797"/>
              <a:gd name="connsiteY0" fmla="*/ 592182 h 590237"/>
              <a:gd name="connsiteX1" fmla="*/ 449750 w 737797"/>
              <a:gd name="connsiteY1" fmla="*/ 592182 h 590237"/>
              <a:gd name="connsiteX2" fmla="*/ 408293 w 737797"/>
              <a:gd name="connsiteY2" fmla="*/ 569697 h 590237"/>
              <a:gd name="connsiteX3" fmla="*/ 412509 w 737797"/>
              <a:gd name="connsiteY3" fmla="*/ 532456 h 590237"/>
              <a:gd name="connsiteX4" fmla="*/ 438507 w 737797"/>
              <a:gd name="connsiteY4" fmla="*/ 486783 h 590237"/>
              <a:gd name="connsiteX5" fmla="*/ 378781 w 737797"/>
              <a:gd name="connsiteY5" fmla="*/ 443218 h 590237"/>
              <a:gd name="connsiteX6" fmla="*/ 314838 w 737797"/>
              <a:gd name="connsiteY6" fmla="*/ 465703 h 590237"/>
              <a:gd name="connsiteX7" fmla="*/ 319757 w 737797"/>
              <a:gd name="connsiteY7" fmla="*/ 526132 h 590237"/>
              <a:gd name="connsiteX8" fmla="*/ 338729 w 737797"/>
              <a:gd name="connsiteY8" fmla="*/ 558455 h 590237"/>
              <a:gd name="connsiteX9" fmla="*/ 298677 w 737797"/>
              <a:gd name="connsiteY9" fmla="*/ 591480 h 590237"/>
              <a:gd name="connsiteX10" fmla="*/ 161658 w 737797"/>
              <a:gd name="connsiteY10" fmla="*/ 592182 h 590237"/>
              <a:gd name="connsiteX11" fmla="*/ 149712 w 737797"/>
              <a:gd name="connsiteY11" fmla="*/ 573913 h 590237"/>
              <a:gd name="connsiteX12" fmla="*/ 149712 w 737797"/>
              <a:gd name="connsiteY12" fmla="*/ 458676 h 590237"/>
              <a:gd name="connsiteX13" fmla="*/ 141983 w 737797"/>
              <a:gd name="connsiteY13" fmla="*/ 427759 h 590237"/>
              <a:gd name="connsiteX14" fmla="*/ 108255 w 737797"/>
              <a:gd name="connsiteY14" fmla="*/ 426354 h 590237"/>
              <a:gd name="connsiteX15" fmla="*/ 55555 w 737797"/>
              <a:gd name="connsiteY15" fmla="*/ 450947 h 590237"/>
              <a:gd name="connsiteX16" fmla="*/ 4261 w 737797"/>
              <a:gd name="connsiteY16" fmla="*/ 398950 h 590237"/>
              <a:gd name="connsiteX17" fmla="*/ 35178 w 737797"/>
              <a:gd name="connsiteY17" fmla="*/ 299172 h 590237"/>
              <a:gd name="connsiteX18" fmla="*/ 102634 w 737797"/>
              <a:gd name="connsiteY18" fmla="*/ 306901 h 590237"/>
              <a:gd name="connsiteX19" fmla="*/ 128632 w 737797"/>
              <a:gd name="connsiteY19" fmla="*/ 324468 h 590237"/>
              <a:gd name="connsiteX20" fmla="*/ 149712 w 737797"/>
              <a:gd name="connsiteY20" fmla="*/ 289334 h 590237"/>
              <a:gd name="connsiteX21" fmla="*/ 149010 w 737797"/>
              <a:gd name="connsiteY21" fmla="*/ 174097 h 590237"/>
              <a:gd name="connsiteX22" fmla="*/ 174305 w 737797"/>
              <a:gd name="connsiteY22" fmla="*/ 148802 h 590237"/>
              <a:gd name="connsiteX23" fmla="*/ 286732 w 737797"/>
              <a:gd name="connsiteY23" fmla="*/ 149504 h 590237"/>
              <a:gd name="connsiteX24" fmla="*/ 310622 w 737797"/>
              <a:gd name="connsiteY24" fmla="*/ 144586 h 590237"/>
              <a:gd name="connsiteX25" fmla="*/ 314136 w 737797"/>
              <a:gd name="connsiteY25" fmla="*/ 108047 h 590237"/>
              <a:gd name="connsiteX26" fmla="*/ 311325 w 737797"/>
              <a:gd name="connsiteY26" fmla="*/ 23025 h 590237"/>
              <a:gd name="connsiteX27" fmla="*/ 439913 w 737797"/>
              <a:gd name="connsiteY27" fmla="*/ 32862 h 590237"/>
              <a:gd name="connsiteX28" fmla="*/ 433589 w 737797"/>
              <a:gd name="connsiteY28" fmla="*/ 104534 h 590237"/>
              <a:gd name="connsiteX29" fmla="*/ 416724 w 737797"/>
              <a:gd name="connsiteY29" fmla="*/ 128424 h 590237"/>
              <a:gd name="connsiteX30" fmla="*/ 451858 w 737797"/>
              <a:gd name="connsiteY30" fmla="*/ 149504 h 590237"/>
              <a:gd name="connsiteX31" fmla="*/ 572013 w 737797"/>
              <a:gd name="connsiteY31" fmla="*/ 148802 h 590237"/>
              <a:gd name="connsiteX32" fmla="*/ 590985 w 737797"/>
              <a:gd name="connsiteY32" fmla="*/ 168476 h 590237"/>
              <a:gd name="connsiteX33" fmla="*/ 590283 w 737797"/>
              <a:gd name="connsiteY33" fmla="*/ 283713 h 590237"/>
              <a:gd name="connsiteX34" fmla="*/ 597309 w 737797"/>
              <a:gd name="connsiteY34" fmla="*/ 312522 h 590237"/>
              <a:gd name="connsiteX35" fmla="*/ 633145 w 737797"/>
              <a:gd name="connsiteY35" fmla="*/ 314630 h 590237"/>
              <a:gd name="connsiteX36" fmla="*/ 719573 w 737797"/>
              <a:gd name="connsiteY36" fmla="*/ 312522 h 590237"/>
              <a:gd name="connsiteX37" fmla="*/ 694980 w 737797"/>
              <a:gd name="connsiteY37" fmla="*/ 448136 h 590237"/>
              <a:gd name="connsiteX38" fmla="*/ 636659 w 737797"/>
              <a:gd name="connsiteY38" fmla="*/ 433380 h 590237"/>
              <a:gd name="connsiteX39" fmla="*/ 612768 w 737797"/>
              <a:gd name="connsiteY39" fmla="*/ 417219 h 590237"/>
              <a:gd name="connsiteX40" fmla="*/ 590283 w 737797"/>
              <a:gd name="connsiteY40" fmla="*/ 451650 h 590237"/>
              <a:gd name="connsiteX41" fmla="*/ 590985 w 737797"/>
              <a:gd name="connsiteY41" fmla="*/ 569697 h 590237"/>
              <a:gd name="connsiteX42" fmla="*/ 567797 w 737797"/>
              <a:gd name="connsiteY42" fmla="*/ 593588 h 590237"/>
              <a:gd name="connsiteX43" fmla="*/ 510179 w 737797"/>
              <a:gd name="connsiteY43" fmla="*/ 592182 h 590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737797" h="590237">
                <a:moveTo>
                  <a:pt x="510179" y="592182"/>
                </a:moveTo>
                <a:cubicBezTo>
                  <a:pt x="489802" y="592182"/>
                  <a:pt x="470127" y="592182"/>
                  <a:pt x="449750" y="592182"/>
                </a:cubicBezTo>
                <a:cubicBezTo>
                  <a:pt x="431481" y="592182"/>
                  <a:pt x="418833" y="583751"/>
                  <a:pt x="408293" y="569697"/>
                </a:cubicBezTo>
                <a:cubicBezTo>
                  <a:pt x="397753" y="555644"/>
                  <a:pt x="397753" y="543699"/>
                  <a:pt x="412509" y="532456"/>
                </a:cubicBezTo>
                <a:cubicBezTo>
                  <a:pt x="427264" y="521213"/>
                  <a:pt x="445534" y="509971"/>
                  <a:pt x="438507" y="486783"/>
                </a:cubicBezTo>
                <a:cubicBezTo>
                  <a:pt x="430778" y="460785"/>
                  <a:pt x="407590" y="445326"/>
                  <a:pt x="378781" y="443218"/>
                </a:cubicBezTo>
                <a:cubicBezTo>
                  <a:pt x="354188" y="441813"/>
                  <a:pt x="331702" y="444623"/>
                  <a:pt x="314838" y="465703"/>
                </a:cubicBezTo>
                <a:cubicBezTo>
                  <a:pt x="294461" y="490296"/>
                  <a:pt x="295164" y="504349"/>
                  <a:pt x="319757" y="526132"/>
                </a:cubicBezTo>
                <a:cubicBezTo>
                  <a:pt x="329594" y="534564"/>
                  <a:pt x="345053" y="540186"/>
                  <a:pt x="338729" y="558455"/>
                </a:cubicBezTo>
                <a:cubicBezTo>
                  <a:pt x="331702" y="576724"/>
                  <a:pt x="317649" y="590777"/>
                  <a:pt x="298677" y="591480"/>
                </a:cubicBezTo>
                <a:cubicBezTo>
                  <a:pt x="253004" y="593588"/>
                  <a:pt x="207331" y="591480"/>
                  <a:pt x="161658" y="592182"/>
                </a:cubicBezTo>
                <a:cubicBezTo>
                  <a:pt x="146199" y="592182"/>
                  <a:pt x="149712" y="581642"/>
                  <a:pt x="149712" y="573913"/>
                </a:cubicBezTo>
                <a:cubicBezTo>
                  <a:pt x="149712" y="535267"/>
                  <a:pt x="149712" y="497323"/>
                  <a:pt x="149712" y="458676"/>
                </a:cubicBezTo>
                <a:cubicBezTo>
                  <a:pt x="149712" y="447434"/>
                  <a:pt x="149712" y="436894"/>
                  <a:pt x="141983" y="427759"/>
                </a:cubicBezTo>
                <a:cubicBezTo>
                  <a:pt x="131443" y="415111"/>
                  <a:pt x="121606" y="407382"/>
                  <a:pt x="108255" y="426354"/>
                </a:cubicBezTo>
                <a:cubicBezTo>
                  <a:pt x="95607" y="443920"/>
                  <a:pt x="80149" y="459379"/>
                  <a:pt x="55555" y="450947"/>
                </a:cubicBezTo>
                <a:cubicBezTo>
                  <a:pt x="30259" y="442515"/>
                  <a:pt x="11288" y="426354"/>
                  <a:pt x="4261" y="398950"/>
                </a:cubicBezTo>
                <a:cubicBezTo>
                  <a:pt x="-6982" y="356087"/>
                  <a:pt x="4261" y="320954"/>
                  <a:pt x="35178" y="299172"/>
                </a:cubicBezTo>
                <a:cubicBezTo>
                  <a:pt x="61177" y="280902"/>
                  <a:pt x="80149" y="283713"/>
                  <a:pt x="102634" y="306901"/>
                </a:cubicBezTo>
                <a:cubicBezTo>
                  <a:pt x="109661" y="313928"/>
                  <a:pt x="111769" y="331494"/>
                  <a:pt x="128632" y="324468"/>
                </a:cubicBezTo>
                <a:cubicBezTo>
                  <a:pt x="143388" y="317441"/>
                  <a:pt x="149712" y="304793"/>
                  <a:pt x="149712" y="289334"/>
                </a:cubicBezTo>
                <a:cubicBezTo>
                  <a:pt x="149712" y="250688"/>
                  <a:pt x="151118" y="212744"/>
                  <a:pt x="149010" y="174097"/>
                </a:cubicBezTo>
                <a:cubicBezTo>
                  <a:pt x="148307" y="153720"/>
                  <a:pt x="153225" y="147396"/>
                  <a:pt x="174305" y="148802"/>
                </a:cubicBezTo>
                <a:cubicBezTo>
                  <a:pt x="211547" y="150910"/>
                  <a:pt x="249491" y="149504"/>
                  <a:pt x="286732" y="149504"/>
                </a:cubicBezTo>
                <a:cubicBezTo>
                  <a:pt x="295164" y="149504"/>
                  <a:pt x="302893" y="149504"/>
                  <a:pt x="310622" y="144586"/>
                </a:cubicBezTo>
                <a:cubicBezTo>
                  <a:pt x="330297" y="132640"/>
                  <a:pt x="331000" y="122803"/>
                  <a:pt x="314136" y="108047"/>
                </a:cubicBezTo>
                <a:cubicBezTo>
                  <a:pt x="281110" y="79941"/>
                  <a:pt x="280408" y="52537"/>
                  <a:pt x="311325" y="23025"/>
                </a:cubicBezTo>
                <a:cubicBezTo>
                  <a:pt x="346458" y="-11406"/>
                  <a:pt x="409698" y="-6487"/>
                  <a:pt x="439913" y="32862"/>
                </a:cubicBezTo>
                <a:cubicBezTo>
                  <a:pt x="460993" y="59563"/>
                  <a:pt x="458884" y="81346"/>
                  <a:pt x="433589" y="104534"/>
                </a:cubicBezTo>
                <a:cubicBezTo>
                  <a:pt x="426562" y="111560"/>
                  <a:pt x="410401" y="114371"/>
                  <a:pt x="416724" y="128424"/>
                </a:cubicBezTo>
                <a:cubicBezTo>
                  <a:pt x="423049" y="141775"/>
                  <a:pt x="434994" y="149504"/>
                  <a:pt x="451858" y="149504"/>
                </a:cubicBezTo>
                <a:cubicBezTo>
                  <a:pt x="491910" y="148802"/>
                  <a:pt x="531962" y="150207"/>
                  <a:pt x="572013" y="148802"/>
                </a:cubicBezTo>
                <a:cubicBezTo>
                  <a:pt x="588175" y="148099"/>
                  <a:pt x="591688" y="153720"/>
                  <a:pt x="590985" y="168476"/>
                </a:cubicBezTo>
                <a:cubicBezTo>
                  <a:pt x="589580" y="207123"/>
                  <a:pt x="590985" y="245067"/>
                  <a:pt x="590283" y="283713"/>
                </a:cubicBezTo>
                <a:cubicBezTo>
                  <a:pt x="590283" y="294253"/>
                  <a:pt x="590985" y="304090"/>
                  <a:pt x="597309" y="312522"/>
                </a:cubicBezTo>
                <a:cubicBezTo>
                  <a:pt x="607849" y="325873"/>
                  <a:pt x="617687" y="333602"/>
                  <a:pt x="633145" y="314630"/>
                </a:cubicBezTo>
                <a:cubicBezTo>
                  <a:pt x="661954" y="278794"/>
                  <a:pt x="687953" y="279497"/>
                  <a:pt x="719573" y="312522"/>
                </a:cubicBezTo>
                <a:cubicBezTo>
                  <a:pt x="756112" y="351872"/>
                  <a:pt x="742761" y="424948"/>
                  <a:pt x="694980" y="448136"/>
                </a:cubicBezTo>
                <a:cubicBezTo>
                  <a:pt x="671089" y="459379"/>
                  <a:pt x="653522" y="450947"/>
                  <a:pt x="636659" y="433380"/>
                </a:cubicBezTo>
                <a:cubicBezTo>
                  <a:pt x="630334" y="426354"/>
                  <a:pt x="627524" y="410895"/>
                  <a:pt x="612768" y="417219"/>
                </a:cubicBezTo>
                <a:cubicBezTo>
                  <a:pt x="598012" y="423543"/>
                  <a:pt x="590283" y="435488"/>
                  <a:pt x="590283" y="451650"/>
                </a:cubicBezTo>
                <a:cubicBezTo>
                  <a:pt x="590283" y="490999"/>
                  <a:pt x="588877" y="530348"/>
                  <a:pt x="590985" y="569697"/>
                </a:cubicBezTo>
                <a:cubicBezTo>
                  <a:pt x="591688" y="587967"/>
                  <a:pt x="587472" y="595696"/>
                  <a:pt x="567797" y="593588"/>
                </a:cubicBezTo>
                <a:cubicBezTo>
                  <a:pt x="548826" y="590777"/>
                  <a:pt x="529151" y="592182"/>
                  <a:pt x="510179" y="592182"/>
                </a:cubicBezTo>
                <a:close/>
              </a:path>
            </a:pathLst>
          </a:custGeom>
          <a:solidFill>
            <a:schemeClr val="accent1">
              <a:lumMod val="75000"/>
            </a:schemeClr>
          </a:solidFill>
          <a:ln w="25400" cap="flat">
            <a:noFill/>
            <a:prstDash val="solid"/>
            <a:miter/>
          </a:ln>
        </p:spPr>
        <p:txBody>
          <a:bodyPr rtlCol="0" anchor="ctr"/>
          <a:lstStyle/>
          <a:p>
            <a:endParaRPr lang="en-US" sz="1000" dirty="0">
              <a:latin typeface="Roboto" panose="020B0604020202020204" charset="0"/>
              <a:ea typeface="Roboto" panose="020B0604020202020204" charset="0"/>
            </a:endParaRPr>
          </a:p>
        </p:txBody>
      </p:sp>
      <p:sp>
        <p:nvSpPr>
          <p:cNvPr id="49" name="Donut 8">
            <a:extLst>
              <a:ext uri="{FF2B5EF4-FFF2-40B4-BE49-F238E27FC236}">
                <a16:creationId xmlns="" xmlns:a16="http://schemas.microsoft.com/office/drawing/2014/main" id="{9DE38CF0-4A70-4BB3-9422-5DD3DEF3AB33}"/>
              </a:ext>
            </a:extLst>
          </p:cNvPr>
          <p:cNvSpPr/>
          <p:nvPr/>
        </p:nvSpPr>
        <p:spPr>
          <a:xfrm>
            <a:off x="5788533" y="2351677"/>
            <a:ext cx="184877" cy="220987"/>
          </a:xfrm>
          <a:custGeom>
            <a:avLst/>
            <a:gdLst/>
            <a:ahLst/>
            <a:cxnLst/>
            <a:rect l="l" t="t" r="r" b="b"/>
            <a:pathLst>
              <a:path w="2688046" h="3213079">
                <a:moveTo>
                  <a:pt x="1056023" y="556744"/>
                </a:moveTo>
                <a:lnTo>
                  <a:pt x="1056023" y="906412"/>
                </a:lnTo>
                <a:cubicBezTo>
                  <a:pt x="641240" y="1029807"/>
                  <a:pt x="338989" y="1414134"/>
                  <a:pt x="338989" y="1869056"/>
                </a:cubicBezTo>
                <a:cubicBezTo>
                  <a:pt x="338989" y="2424121"/>
                  <a:pt x="788958" y="2874090"/>
                  <a:pt x="1344023" y="2874090"/>
                </a:cubicBezTo>
                <a:cubicBezTo>
                  <a:pt x="1899088" y="2874090"/>
                  <a:pt x="2349057" y="2424121"/>
                  <a:pt x="2349057" y="1869056"/>
                </a:cubicBezTo>
                <a:cubicBezTo>
                  <a:pt x="2349057" y="1414134"/>
                  <a:pt x="2046806" y="1029807"/>
                  <a:pt x="1632023" y="906412"/>
                </a:cubicBezTo>
                <a:lnTo>
                  <a:pt x="1632023" y="556744"/>
                </a:lnTo>
                <a:cubicBezTo>
                  <a:pt x="2235992" y="687900"/>
                  <a:pt x="2688046" y="1225687"/>
                  <a:pt x="2688046" y="1869056"/>
                </a:cubicBezTo>
                <a:cubicBezTo>
                  <a:pt x="2688046" y="2611339"/>
                  <a:pt x="2086306" y="3213079"/>
                  <a:pt x="1344023" y="3213079"/>
                </a:cubicBezTo>
                <a:cubicBezTo>
                  <a:pt x="601740" y="3213079"/>
                  <a:pt x="0" y="2611339"/>
                  <a:pt x="0" y="1869056"/>
                </a:cubicBezTo>
                <a:cubicBezTo>
                  <a:pt x="0" y="1225687"/>
                  <a:pt x="452054" y="687900"/>
                  <a:pt x="1056023" y="556744"/>
                </a:cubicBezTo>
                <a:close/>
                <a:moveTo>
                  <a:pt x="1344023" y="0"/>
                </a:moveTo>
                <a:cubicBezTo>
                  <a:pt x="1443445" y="0"/>
                  <a:pt x="1524043" y="80598"/>
                  <a:pt x="1524043" y="180020"/>
                </a:cubicBezTo>
                <a:lnTo>
                  <a:pt x="1524043" y="1413058"/>
                </a:lnTo>
                <a:cubicBezTo>
                  <a:pt x="1524043" y="1512480"/>
                  <a:pt x="1443445" y="1593078"/>
                  <a:pt x="1344023" y="1593078"/>
                </a:cubicBezTo>
                <a:cubicBezTo>
                  <a:pt x="1244601" y="1593078"/>
                  <a:pt x="1164003" y="1512480"/>
                  <a:pt x="1164003" y="1413058"/>
                </a:cubicBezTo>
                <a:lnTo>
                  <a:pt x="1164003" y="180020"/>
                </a:lnTo>
                <a:cubicBezTo>
                  <a:pt x="1164003" y="80598"/>
                  <a:pt x="1244601" y="0"/>
                  <a:pt x="1344023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sz="1000" dirty="0">
              <a:solidFill>
                <a:schemeClr val="tx1"/>
              </a:solidFill>
              <a:latin typeface="Roboto" panose="020B0604020202020204" charset="0"/>
            </a:endParaRPr>
          </a:p>
        </p:txBody>
      </p:sp>
      <p:sp>
        <p:nvSpPr>
          <p:cNvPr id="50" name="Block Arc 25">
            <a:extLst>
              <a:ext uri="{FF2B5EF4-FFF2-40B4-BE49-F238E27FC236}">
                <a16:creationId xmlns="" xmlns:a16="http://schemas.microsoft.com/office/drawing/2014/main" id="{F8681329-8D57-4047-9185-C5CD23E86D92}"/>
              </a:ext>
            </a:extLst>
          </p:cNvPr>
          <p:cNvSpPr>
            <a:spLocks noChangeAspect="1"/>
          </p:cNvSpPr>
          <p:nvPr/>
        </p:nvSpPr>
        <p:spPr>
          <a:xfrm>
            <a:off x="4438516" y="2342987"/>
            <a:ext cx="153667" cy="222003"/>
          </a:xfrm>
          <a:custGeom>
            <a:avLst/>
            <a:gdLst/>
            <a:ahLst/>
            <a:cxnLst/>
            <a:rect l="l" t="t" r="r" b="b"/>
            <a:pathLst>
              <a:path w="2215656" h="3200962">
                <a:moveTo>
                  <a:pt x="1107829" y="2097026"/>
                </a:moveTo>
                <a:cubicBezTo>
                  <a:pt x="1025315" y="2097026"/>
                  <a:pt x="958423" y="2163918"/>
                  <a:pt x="958423" y="2246432"/>
                </a:cubicBezTo>
                <a:cubicBezTo>
                  <a:pt x="958423" y="2302715"/>
                  <a:pt x="989546" y="2351730"/>
                  <a:pt x="1036590" y="2375275"/>
                </a:cubicBezTo>
                <a:lnTo>
                  <a:pt x="985422" y="2684898"/>
                </a:lnTo>
                <a:lnTo>
                  <a:pt x="1230236" y="2684898"/>
                </a:lnTo>
                <a:lnTo>
                  <a:pt x="1179068" y="2375275"/>
                </a:lnTo>
                <a:cubicBezTo>
                  <a:pt x="1226112" y="2351730"/>
                  <a:pt x="1257234" y="2302715"/>
                  <a:pt x="1257234" y="2246432"/>
                </a:cubicBezTo>
                <a:cubicBezTo>
                  <a:pt x="1257234" y="2163918"/>
                  <a:pt x="1190343" y="2097026"/>
                  <a:pt x="1107829" y="2097026"/>
                </a:cubicBezTo>
                <a:close/>
                <a:moveTo>
                  <a:pt x="1102513" y="266871"/>
                </a:moveTo>
                <a:cubicBezTo>
                  <a:pt x="874876" y="269781"/>
                  <a:pt x="691868" y="455143"/>
                  <a:pt x="691868" y="682798"/>
                </a:cubicBezTo>
                <a:lnTo>
                  <a:pt x="690469" y="682798"/>
                </a:lnTo>
                <a:lnTo>
                  <a:pt x="690469" y="1580962"/>
                </a:lnTo>
                <a:lnTo>
                  <a:pt x="1525188" y="1580962"/>
                </a:lnTo>
                <a:lnTo>
                  <a:pt x="1525188" y="672127"/>
                </a:lnTo>
                <a:lnTo>
                  <a:pt x="1523654" y="672166"/>
                </a:lnTo>
                <a:cubicBezTo>
                  <a:pt x="1517835" y="444585"/>
                  <a:pt x="1330149" y="263961"/>
                  <a:pt x="1102513" y="266871"/>
                </a:cubicBezTo>
                <a:close/>
                <a:moveTo>
                  <a:pt x="1099102" y="56"/>
                </a:moveTo>
                <a:cubicBezTo>
                  <a:pt x="1472767" y="-4720"/>
                  <a:pt x="1780852" y="291773"/>
                  <a:pt x="1790404" y="665346"/>
                </a:cubicBezTo>
                <a:lnTo>
                  <a:pt x="1742843" y="666562"/>
                </a:lnTo>
                <a:lnTo>
                  <a:pt x="1790627" y="666562"/>
                </a:lnTo>
                <a:lnTo>
                  <a:pt x="1790627" y="1580962"/>
                </a:lnTo>
                <a:lnTo>
                  <a:pt x="2041344" y="1580962"/>
                </a:lnTo>
                <a:cubicBezTo>
                  <a:pt x="2137614" y="1580962"/>
                  <a:pt x="2215656" y="1659004"/>
                  <a:pt x="2215656" y="1755274"/>
                </a:cubicBezTo>
                <a:lnTo>
                  <a:pt x="2215656" y="3026650"/>
                </a:lnTo>
                <a:cubicBezTo>
                  <a:pt x="2215656" y="3122920"/>
                  <a:pt x="2137614" y="3200962"/>
                  <a:pt x="2041344" y="3200962"/>
                </a:cubicBezTo>
                <a:lnTo>
                  <a:pt x="174312" y="3200962"/>
                </a:lnTo>
                <a:cubicBezTo>
                  <a:pt x="78042" y="3200962"/>
                  <a:pt x="0" y="3122920"/>
                  <a:pt x="0" y="3026650"/>
                </a:cubicBezTo>
                <a:lnTo>
                  <a:pt x="0" y="1755274"/>
                </a:lnTo>
                <a:cubicBezTo>
                  <a:pt x="0" y="1659004"/>
                  <a:pt x="78042" y="1580962"/>
                  <a:pt x="174312" y="1580962"/>
                </a:cubicBezTo>
                <a:lnTo>
                  <a:pt x="425030" y="1580962"/>
                </a:lnTo>
                <a:lnTo>
                  <a:pt x="425030" y="676764"/>
                </a:lnTo>
                <a:lnTo>
                  <a:pt x="425634" y="676764"/>
                </a:lnTo>
                <a:cubicBezTo>
                  <a:pt x="428273" y="305830"/>
                  <a:pt x="727452" y="4806"/>
                  <a:pt x="1099102" y="5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sz="1000" dirty="0">
              <a:solidFill>
                <a:schemeClr val="tx1"/>
              </a:solidFill>
              <a:latin typeface="Roboto" panose="020B0604020202020204" charset="0"/>
            </a:endParaRPr>
          </a:p>
        </p:txBody>
      </p:sp>
      <p:cxnSp>
        <p:nvCxnSpPr>
          <p:cNvPr id="51" name="Elbow Connector 14">
            <a:extLst>
              <a:ext uri="{FF2B5EF4-FFF2-40B4-BE49-F238E27FC236}">
                <a16:creationId xmlns="" xmlns:a16="http://schemas.microsoft.com/office/drawing/2014/main" id="{1ADF520C-8261-474A-A01A-940817AC88AB}"/>
              </a:ext>
            </a:extLst>
          </p:cNvPr>
          <p:cNvCxnSpPr>
            <a:cxnSpLocks/>
          </p:cNvCxnSpPr>
          <p:nvPr/>
        </p:nvCxnSpPr>
        <p:spPr>
          <a:xfrm flipV="1">
            <a:off x="1345703" y="3331614"/>
            <a:ext cx="989780" cy="337182"/>
          </a:xfrm>
          <a:prstGeom prst="bentConnector3">
            <a:avLst>
              <a:gd name="adj1" fmla="val -21013"/>
            </a:avLst>
          </a:prstGeom>
          <a:ln w="25400">
            <a:solidFill>
              <a:schemeClr val="bg2">
                <a:lumMod val="75000"/>
                <a:alpha val="70000"/>
              </a:schemeClr>
            </a:solidFill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52" name="Group 13">
            <a:extLst>
              <a:ext uri="{FF2B5EF4-FFF2-40B4-BE49-F238E27FC236}">
                <a16:creationId xmlns="" xmlns:a16="http://schemas.microsoft.com/office/drawing/2014/main" id="{CA40BEA3-354E-47F1-858E-AC97BEEAE8D4}"/>
              </a:ext>
            </a:extLst>
          </p:cNvPr>
          <p:cNvGrpSpPr/>
          <p:nvPr/>
        </p:nvGrpSpPr>
        <p:grpSpPr>
          <a:xfrm>
            <a:off x="1458218" y="3569183"/>
            <a:ext cx="1324079" cy="679410"/>
            <a:chOff x="1418442" y="3789040"/>
            <a:chExt cx="2045528" cy="1049600"/>
          </a:xfrm>
        </p:grpSpPr>
        <p:sp>
          <p:nvSpPr>
            <p:cNvPr id="53" name="TextBox 14">
              <a:extLst>
                <a:ext uri="{FF2B5EF4-FFF2-40B4-BE49-F238E27FC236}">
                  <a16:creationId xmlns="" xmlns:a16="http://schemas.microsoft.com/office/drawing/2014/main" id="{E49C3BDD-659C-46AE-A6E9-D7B283F5B862}"/>
                </a:ext>
              </a:extLst>
            </p:cNvPr>
            <p:cNvSpPr txBox="1"/>
            <p:nvPr/>
          </p:nvSpPr>
          <p:spPr>
            <a:xfrm>
              <a:off x="1418442" y="3789040"/>
              <a:ext cx="2038788" cy="356605"/>
            </a:xfrm>
            <a:prstGeom prst="rect">
              <a:avLst/>
            </a:prstGeom>
            <a:noFill/>
          </p:spPr>
          <p:txBody>
            <a:bodyPr wrap="square" lIns="0" rIns="0" rtlCol="0">
              <a:spAutoFit/>
            </a:bodyPr>
            <a:lstStyle/>
            <a:p>
              <a:r>
                <a:rPr lang="en-US" altLang="ko-KR" sz="9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Roboto" panose="020B0604020202020204" charset="0"/>
                  <a:ea typeface="Roboto" panose="020B0604020202020204" charset="0"/>
                  <a:cs typeface="Calibri" pitchFamily="34" charset="0"/>
                </a:rPr>
                <a:t>Presentation</a:t>
              </a:r>
              <a:endParaRPr lang="ko-KR" altLang="en-US" sz="9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Roboto" panose="020B0604020202020204" charset="0"/>
                <a:cs typeface="Calibri" pitchFamily="34" charset="0"/>
              </a:endParaRPr>
            </a:p>
          </p:txBody>
        </p:sp>
        <p:sp>
          <p:nvSpPr>
            <p:cNvPr id="54" name="TextBox 15">
              <a:extLst>
                <a:ext uri="{FF2B5EF4-FFF2-40B4-BE49-F238E27FC236}">
                  <a16:creationId xmlns="" xmlns:a16="http://schemas.microsoft.com/office/drawing/2014/main" id="{F4C6F4E4-6D0D-4B70-A06B-9B42EF9D5B5A}"/>
                </a:ext>
              </a:extLst>
            </p:cNvPr>
            <p:cNvSpPr txBox="1"/>
            <p:nvPr/>
          </p:nvSpPr>
          <p:spPr>
            <a:xfrm>
              <a:off x="1419255" y="4054107"/>
              <a:ext cx="2044715" cy="784533"/>
            </a:xfrm>
            <a:prstGeom prst="rect">
              <a:avLst/>
            </a:prstGeom>
            <a:noFill/>
          </p:spPr>
          <p:txBody>
            <a:bodyPr wrap="square" lIns="0" rIns="0" rtlCol="0">
              <a:spAutoFit/>
            </a:bodyPr>
            <a:lstStyle/>
            <a:p>
              <a:r>
                <a:rPr lang="en-US" altLang="ko-KR" sz="9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Roboto" panose="020B0604020202020204" charset="0"/>
                  <a:ea typeface="Roboto" panose="020B0604020202020204" charset="0"/>
                </a:rPr>
                <a:t>Get a modern PowerPoint  Presentation that is beautifully designed.</a:t>
              </a:r>
              <a:endParaRPr lang="ko-KR" altLang="en-US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Roboto" panose="020B0604020202020204" charset="0"/>
              </a:endParaRPr>
            </a:p>
          </p:txBody>
        </p:sp>
      </p:grpSp>
      <p:grpSp>
        <p:nvGrpSpPr>
          <p:cNvPr id="55" name="Group 16">
            <a:extLst>
              <a:ext uri="{FF2B5EF4-FFF2-40B4-BE49-F238E27FC236}">
                <a16:creationId xmlns="" xmlns:a16="http://schemas.microsoft.com/office/drawing/2014/main" id="{C6357DA9-19D4-4C6D-8893-570936FB8348}"/>
              </a:ext>
            </a:extLst>
          </p:cNvPr>
          <p:cNvGrpSpPr/>
          <p:nvPr/>
        </p:nvGrpSpPr>
        <p:grpSpPr>
          <a:xfrm>
            <a:off x="3701692" y="3569183"/>
            <a:ext cx="1324079" cy="679410"/>
            <a:chOff x="1418442" y="3789040"/>
            <a:chExt cx="2045528" cy="1049600"/>
          </a:xfrm>
        </p:grpSpPr>
        <p:sp>
          <p:nvSpPr>
            <p:cNvPr id="56" name="TextBox 17">
              <a:extLst>
                <a:ext uri="{FF2B5EF4-FFF2-40B4-BE49-F238E27FC236}">
                  <a16:creationId xmlns="" xmlns:a16="http://schemas.microsoft.com/office/drawing/2014/main" id="{8111D17D-DF26-4136-B902-5B8F94F3BD04}"/>
                </a:ext>
              </a:extLst>
            </p:cNvPr>
            <p:cNvSpPr txBox="1"/>
            <p:nvPr/>
          </p:nvSpPr>
          <p:spPr>
            <a:xfrm>
              <a:off x="1418442" y="3789040"/>
              <a:ext cx="2038788" cy="356605"/>
            </a:xfrm>
            <a:prstGeom prst="rect">
              <a:avLst/>
            </a:prstGeom>
            <a:noFill/>
          </p:spPr>
          <p:txBody>
            <a:bodyPr wrap="square" lIns="0" rIns="0" rtlCol="0">
              <a:spAutoFit/>
            </a:bodyPr>
            <a:lstStyle/>
            <a:p>
              <a:r>
                <a:rPr lang="en-US" altLang="ko-KR" sz="9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Roboto" panose="020B0604020202020204" charset="0"/>
                  <a:ea typeface="Roboto" panose="020B0604020202020204" charset="0"/>
                  <a:cs typeface="Calibri" pitchFamily="34" charset="0"/>
                </a:rPr>
                <a:t>Presentation</a:t>
              </a:r>
              <a:endParaRPr lang="ko-KR" altLang="en-US" sz="9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Roboto" panose="020B0604020202020204" charset="0"/>
                <a:cs typeface="Calibri" pitchFamily="34" charset="0"/>
              </a:endParaRPr>
            </a:p>
          </p:txBody>
        </p:sp>
        <p:sp>
          <p:nvSpPr>
            <p:cNvPr id="57" name="TextBox 18">
              <a:extLst>
                <a:ext uri="{FF2B5EF4-FFF2-40B4-BE49-F238E27FC236}">
                  <a16:creationId xmlns="" xmlns:a16="http://schemas.microsoft.com/office/drawing/2014/main" id="{D2658D43-7D26-42F2-868D-345B3544743B}"/>
                </a:ext>
              </a:extLst>
            </p:cNvPr>
            <p:cNvSpPr txBox="1"/>
            <p:nvPr/>
          </p:nvSpPr>
          <p:spPr>
            <a:xfrm>
              <a:off x="1419255" y="4054107"/>
              <a:ext cx="2044715" cy="784533"/>
            </a:xfrm>
            <a:prstGeom prst="rect">
              <a:avLst/>
            </a:prstGeom>
            <a:noFill/>
          </p:spPr>
          <p:txBody>
            <a:bodyPr wrap="square" lIns="0" rIns="0" rtlCol="0">
              <a:spAutoFit/>
            </a:bodyPr>
            <a:lstStyle/>
            <a:p>
              <a:r>
                <a:rPr lang="en-US" altLang="ko-KR" sz="9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Roboto" panose="020B0604020202020204" charset="0"/>
                  <a:ea typeface="Roboto" panose="020B0604020202020204" charset="0"/>
                </a:rPr>
                <a:t>Get a modern PowerPoint  Presentation that is beautifully designed.</a:t>
              </a:r>
              <a:endParaRPr lang="ko-KR" altLang="en-US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Roboto" panose="020B0604020202020204" charset="0"/>
              </a:endParaRPr>
            </a:p>
          </p:txBody>
        </p:sp>
      </p:grpSp>
      <p:grpSp>
        <p:nvGrpSpPr>
          <p:cNvPr id="58" name="Group 19">
            <a:extLst>
              <a:ext uri="{FF2B5EF4-FFF2-40B4-BE49-F238E27FC236}">
                <a16:creationId xmlns="" xmlns:a16="http://schemas.microsoft.com/office/drawing/2014/main" id="{B9D1E1B4-0D67-4CCA-B66B-A00F83F7562A}"/>
              </a:ext>
            </a:extLst>
          </p:cNvPr>
          <p:cNvGrpSpPr/>
          <p:nvPr/>
        </p:nvGrpSpPr>
        <p:grpSpPr>
          <a:xfrm>
            <a:off x="6040399" y="3569183"/>
            <a:ext cx="1324079" cy="679410"/>
            <a:chOff x="1418442" y="3789040"/>
            <a:chExt cx="2045528" cy="1049600"/>
          </a:xfrm>
        </p:grpSpPr>
        <p:sp>
          <p:nvSpPr>
            <p:cNvPr id="59" name="TextBox 20">
              <a:extLst>
                <a:ext uri="{FF2B5EF4-FFF2-40B4-BE49-F238E27FC236}">
                  <a16:creationId xmlns="" xmlns:a16="http://schemas.microsoft.com/office/drawing/2014/main" id="{4CA119EC-7441-4652-B307-04843BD04658}"/>
                </a:ext>
              </a:extLst>
            </p:cNvPr>
            <p:cNvSpPr txBox="1"/>
            <p:nvPr/>
          </p:nvSpPr>
          <p:spPr>
            <a:xfrm>
              <a:off x="1418442" y="3789040"/>
              <a:ext cx="2038788" cy="356605"/>
            </a:xfrm>
            <a:prstGeom prst="rect">
              <a:avLst/>
            </a:prstGeom>
            <a:noFill/>
          </p:spPr>
          <p:txBody>
            <a:bodyPr wrap="square" lIns="0" rIns="0" rtlCol="0">
              <a:spAutoFit/>
            </a:bodyPr>
            <a:lstStyle/>
            <a:p>
              <a:r>
                <a:rPr lang="en-US" altLang="ko-KR" sz="9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Roboto" panose="020B0604020202020204" charset="0"/>
                  <a:ea typeface="Roboto" panose="020B0604020202020204" charset="0"/>
                  <a:cs typeface="Calibri" pitchFamily="34" charset="0"/>
                </a:rPr>
                <a:t>Presentation</a:t>
              </a:r>
              <a:endParaRPr lang="ko-KR" altLang="en-US" sz="9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Roboto" panose="020B0604020202020204" charset="0"/>
                <a:cs typeface="Calibri" pitchFamily="34" charset="0"/>
              </a:endParaRPr>
            </a:p>
          </p:txBody>
        </p:sp>
        <p:sp>
          <p:nvSpPr>
            <p:cNvPr id="60" name="TextBox 21">
              <a:extLst>
                <a:ext uri="{FF2B5EF4-FFF2-40B4-BE49-F238E27FC236}">
                  <a16:creationId xmlns="" xmlns:a16="http://schemas.microsoft.com/office/drawing/2014/main" id="{E9563722-3B1E-47C8-B7AA-4E493FB9CE88}"/>
                </a:ext>
              </a:extLst>
            </p:cNvPr>
            <p:cNvSpPr txBox="1"/>
            <p:nvPr/>
          </p:nvSpPr>
          <p:spPr>
            <a:xfrm>
              <a:off x="1419255" y="4054107"/>
              <a:ext cx="2044715" cy="784533"/>
            </a:xfrm>
            <a:prstGeom prst="rect">
              <a:avLst/>
            </a:prstGeom>
            <a:noFill/>
          </p:spPr>
          <p:txBody>
            <a:bodyPr wrap="square" lIns="0" rIns="0" rtlCol="0">
              <a:spAutoFit/>
            </a:bodyPr>
            <a:lstStyle/>
            <a:p>
              <a:r>
                <a:rPr lang="en-US" altLang="ko-KR" sz="9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Roboto" panose="020B0604020202020204" charset="0"/>
                  <a:ea typeface="Roboto" panose="020B0604020202020204" charset="0"/>
                </a:rPr>
                <a:t>Get a modern PowerPoint  Presentation that is beautifully designed.</a:t>
              </a:r>
              <a:endParaRPr lang="ko-KR" altLang="en-US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Roboto" panose="020B0604020202020204" charset="0"/>
              </a:endParaRPr>
            </a:p>
          </p:txBody>
        </p:sp>
      </p:grpSp>
      <p:cxnSp>
        <p:nvCxnSpPr>
          <p:cNvPr id="61" name="Elbow Connector 30">
            <a:extLst>
              <a:ext uri="{FF2B5EF4-FFF2-40B4-BE49-F238E27FC236}">
                <a16:creationId xmlns="" xmlns:a16="http://schemas.microsoft.com/office/drawing/2014/main" id="{2379F85C-BBD7-4D76-9E5B-2FB8FD6296BD}"/>
              </a:ext>
            </a:extLst>
          </p:cNvPr>
          <p:cNvCxnSpPr>
            <a:cxnSpLocks/>
          </p:cNvCxnSpPr>
          <p:nvPr/>
        </p:nvCxnSpPr>
        <p:spPr>
          <a:xfrm flipV="1">
            <a:off x="3576013" y="3307312"/>
            <a:ext cx="926462" cy="361484"/>
          </a:xfrm>
          <a:prstGeom prst="bentConnector3">
            <a:avLst>
              <a:gd name="adj1" fmla="val -15731"/>
            </a:avLst>
          </a:prstGeom>
          <a:ln w="25400">
            <a:solidFill>
              <a:schemeClr val="accent3">
                <a:alpha val="70000"/>
              </a:schemeClr>
            </a:solidFill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Elbow Connector 33">
            <a:extLst>
              <a:ext uri="{FF2B5EF4-FFF2-40B4-BE49-F238E27FC236}">
                <a16:creationId xmlns="" xmlns:a16="http://schemas.microsoft.com/office/drawing/2014/main" id="{B758394B-CB2A-47B2-B99E-7D11B7D9A8A7}"/>
              </a:ext>
            </a:extLst>
          </p:cNvPr>
          <p:cNvCxnSpPr>
            <a:cxnSpLocks/>
          </p:cNvCxnSpPr>
          <p:nvPr/>
        </p:nvCxnSpPr>
        <p:spPr>
          <a:xfrm rot="10800000">
            <a:off x="6143765" y="3331615"/>
            <a:ext cx="1319716" cy="337181"/>
          </a:xfrm>
          <a:prstGeom prst="bentConnector3">
            <a:avLst>
              <a:gd name="adj1" fmla="val -19611"/>
            </a:avLst>
          </a:prstGeom>
          <a:ln w="25400">
            <a:solidFill>
              <a:schemeClr val="accent6">
                <a:lumMod val="50000"/>
                <a:alpha val="70000"/>
              </a:schemeClr>
            </a:solidFill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63" name="Group 24">
            <a:extLst>
              <a:ext uri="{FF2B5EF4-FFF2-40B4-BE49-F238E27FC236}">
                <a16:creationId xmlns="" xmlns:a16="http://schemas.microsoft.com/office/drawing/2014/main" id="{9C132628-1B87-451C-BB7B-D89EBEBF31CE}"/>
              </a:ext>
            </a:extLst>
          </p:cNvPr>
          <p:cNvGrpSpPr/>
          <p:nvPr/>
        </p:nvGrpSpPr>
        <p:grpSpPr>
          <a:xfrm>
            <a:off x="2054796" y="1170629"/>
            <a:ext cx="1324079" cy="679410"/>
            <a:chOff x="1418442" y="3789040"/>
            <a:chExt cx="2045528" cy="1049600"/>
          </a:xfrm>
        </p:grpSpPr>
        <p:sp>
          <p:nvSpPr>
            <p:cNvPr id="64" name="TextBox 25">
              <a:extLst>
                <a:ext uri="{FF2B5EF4-FFF2-40B4-BE49-F238E27FC236}">
                  <a16:creationId xmlns="" xmlns:a16="http://schemas.microsoft.com/office/drawing/2014/main" id="{633F21C9-B5BC-4095-A853-F20F24E4EF2D}"/>
                </a:ext>
              </a:extLst>
            </p:cNvPr>
            <p:cNvSpPr txBox="1"/>
            <p:nvPr/>
          </p:nvSpPr>
          <p:spPr>
            <a:xfrm>
              <a:off x="1418442" y="3789040"/>
              <a:ext cx="2038788" cy="356605"/>
            </a:xfrm>
            <a:prstGeom prst="rect">
              <a:avLst/>
            </a:prstGeom>
            <a:noFill/>
          </p:spPr>
          <p:txBody>
            <a:bodyPr wrap="square" lIns="0" rIns="0" rtlCol="0">
              <a:spAutoFit/>
            </a:bodyPr>
            <a:lstStyle/>
            <a:p>
              <a:r>
                <a:rPr lang="en-US" altLang="ko-KR" sz="9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Roboto" panose="020B0604020202020204" charset="0"/>
                  <a:ea typeface="Roboto" panose="020B0604020202020204" charset="0"/>
                  <a:cs typeface="Calibri" pitchFamily="34" charset="0"/>
                </a:rPr>
                <a:t>Presentation</a:t>
              </a:r>
              <a:endParaRPr lang="ko-KR" altLang="en-US" sz="9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Roboto" panose="020B0604020202020204" charset="0"/>
                <a:cs typeface="Calibri" pitchFamily="34" charset="0"/>
              </a:endParaRPr>
            </a:p>
          </p:txBody>
        </p:sp>
        <p:sp>
          <p:nvSpPr>
            <p:cNvPr id="65" name="TextBox 26">
              <a:extLst>
                <a:ext uri="{FF2B5EF4-FFF2-40B4-BE49-F238E27FC236}">
                  <a16:creationId xmlns="" xmlns:a16="http://schemas.microsoft.com/office/drawing/2014/main" id="{7DC5DDF2-DF42-4FC4-9B7E-D391F716EDE8}"/>
                </a:ext>
              </a:extLst>
            </p:cNvPr>
            <p:cNvSpPr txBox="1"/>
            <p:nvPr/>
          </p:nvSpPr>
          <p:spPr>
            <a:xfrm>
              <a:off x="1419255" y="4054107"/>
              <a:ext cx="2044715" cy="784533"/>
            </a:xfrm>
            <a:prstGeom prst="rect">
              <a:avLst/>
            </a:prstGeom>
            <a:noFill/>
          </p:spPr>
          <p:txBody>
            <a:bodyPr wrap="square" lIns="0" rIns="0" rtlCol="0">
              <a:spAutoFit/>
            </a:bodyPr>
            <a:lstStyle/>
            <a:p>
              <a:r>
                <a:rPr lang="en-US" altLang="ko-KR" sz="9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Roboto" panose="020B0604020202020204" charset="0"/>
                  <a:ea typeface="Roboto" panose="020B0604020202020204" charset="0"/>
                </a:rPr>
                <a:t>Get a modern PowerPoint  Presentation that is beautifully designed.</a:t>
              </a:r>
              <a:endParaRPr lang="ko-KR" altLang="en-US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Roboto" panose="020B0604020202020204" charset="0"/>
              </a:endParaRPr>
            </a:p>
          </p:txBody>
        </p:sp>
      </p:grpSp>
      <p:cxnSp>
        <p:nvCxnSpPr>
          <p:cNvPr id="66" name="Elbow Connector 43">
            <a:extLst>
              <a:ext uri="{FF2B5EF4-FFF2-40B4-BE49-F238E27FC236}">
                <a16:creationId xmlns="" xmlns:a16="http://schemas.microsoft.com/office/drawing/2014/main" id="{2085084D-9491-4B46-871F-18ECA41711FA}"/>
              </a:ext>
            </a:extLst>
          </p:cNvPr>
          <p:cNvCxnSpPr/>
          <p:nvPr/>
        </p:nvCxnSpPr>
        <p:spPr>
          <a:xfrm>
            <a:off x="1901267" y="1293897"/>
            <a:ext cx="1645671" cy="552943"/>
          </a:xfrm>
          <a:prstGeom prst="bentConnector3">
            <a:avLst>
              <a:gd name="adj1" fmla="val -6919"/>
            </a:avLst>
          </a:prstGeom>
          <a:ln w="25400">
            <a:solidFill>
              <a:schemeClr val="accent2">
                <a:alpha val="70000"/>
              </a:schemeClr>
            </a:solidFill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67" name="Group 28">
            <a:extLst>
              <a:ext uri="{FF2B5EF4-FFF2-40B4-BE49-F238E27FC236}">
                <a16:creationId xmlns="" xmlns:a16="http://schemas.microsoft.com/office/drawing/2014/main" id="{61ECE028-58E4-4E68-A7C4-C6004DA2C01C}"/>
              </a:ext>
            </a:extLst>
          </p:cNvPr>
          <p:cNvGrpSpPr/>
          <p:nvPr/>
        </p:nvGrpSpPr>
        <p:grpSpPr>
          <a:xfrm>
            <a:off x="5718387" y="1147428"/>
            <a:ext cx="1324079" cy="679410"/>
            <a:chOff x="1418442" y="3789040"/>
            <a:chExt cx="2045528" cy="1049600"/>
          </a:xfrm>
        </p:grpSpPr>
        <p:sp>
          <p:nvSpPr>
            <p:cNvPr id="68" name="TextBox 29">
              <a:extLst>
                <a:ext uri="{FF2B5EF4-FFF2-40B4-BE49-F238E27FC236}">
                  <a16:creationId xmlns="" xmlns:a16="http://schemas.microsoft.com/office/drawing/2014/main" id="{4E02B60F-59E8-4C04-87D4-80001D210DA9}"/>
                </a:ext>
              </a:extLst>
            </p:cNvPr>
            <p:cNvSpPr txBox="1"/>
            <p:nvPr/>
          </p:nvSpPr>
          <p:spPr>
            <a:xfrm>
              <a:off x="1418442" y="3789040"/>
              <a:ext cx="2038788" cy="356605"/>
            </a:xfrm>
            <a:prstGeom prst="rect">
              <a:avLst/>
            </a:prstGeom>
            <a:noFill/>
          </p:spPr>
          <p:txBody>
            <a:bodyPr wrap="square" lIns="0" rIns="0" rtlCol="0">
              <a:spAutoFit/>
            </a:bodyPr>
            <a:lstStyle/>
            <a:p>
              <a:r>
                <a:rPr lang="en-US" altLang="ko-KR" sz="9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Roboto" panose="020B0604020202020204" charset="0"/>
                  <a:ea typeface="Roboto" panose="020B0604020202020204" charset="0"/>
                  <a:cs typeface="Calibri" pitchFamily="34" charset="0"/>
                </a:rPr>
                <a:t>Presentation</a:t>
              </a:r>
              <a:endParaRPr lang="ko-KR" altLang="en-US" sz="9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Roboto" panose="020B0604020202020204" charset="0"/>
                <a:cs typeface="Calibri" pitchFamily="34" charset="0"/>
              </a:endParaRPr>
            </a:p>
          </p:txBody>
        </p:sp>
        <p:sp>
          <p:nvSpPr>
            <p:cNvPr id="69" name="TextBox 30">
              <a:extLst>
                <a:ext uri="{FF2B5EF4-FFF2-40B4-BE49-F238E27FC236}">
                  <a16:creationId xmlns="" xmlns:a16="http://schemas.microsoft.com/office/drawing/2014/main" id="{5DDC783D-AC40-4A04-AC28-1A021DD8D256}"/>
                </a:ext>
              </a:extLst>
            </p:cNvPr>
            <p:cNvSpPr txBox="1"/>
            <p:nvPr/>
          </p:nvSpPr>
          <p:spPr>
            <a:xfrm>
              <a:off x="1419255" y="4054107"/>
              <a:ext cx="2044715" cy="784533"/>
            </a:xfrm>
            <a:prstGeom prst="rect">
              <a:avLst/>
            </a:prstGeom>
            <a:noFill/>
          </p:spPr>
          <p:txBody>
            <a:bodyPr wrap="square" lIns="0" rIns="0" rtlCol="0">
              <a:spAutoFit/>
            </a:bodyPr>
            <a:lstStyle/>
            <a:p>
              <a:r>
                <a:rPr lang="en-US" altLang="ko-KR" sz="9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Roboto" panose="020B0604020202020204" charset="0"/>
                  <a:ea typeface="Roboto" panose="020B0604020202020204" charset="0"/>
                </a:rPr>
                <a:t>Get a modern PowerPoint  Presentation that is beautifully designed.</a:t>
              </a:r>
              <a:endParaRPr lang="ko-KR" altLang="en-US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Roboto" panose="020B0604020202020204" charset="0"/>
              </a:endParaRPr>
            </a:p>
          </p:txBody>
        </p:sp>
      </p:grpSp>
      <p:cxnSp>
        <p:nvCxnSpPr>
          <p:cNvPr id="70" name="Elbow Connector 55">
            <a:extLst>
              <a:ext uri="{FF2B5EF4-FFF2-40B4-BE49-F238E27FC236}">
                <a16:creationId xmlns="" xmlns:a16="http://schemas.microsoft.com/office/drawing/2014/main" id="{67A69DF5-F536-4184-9694-E80F89841402}"/>
              </a:ext>
            </a:extLst>
          </p:cNvPr>
          <p:cNvCxnSpPr/>
          <p:nvPr/>
        </p:nvCxnSpPr>
        <p:spPr>
          <a:xfrm flipV="1">
            <a:off x="5319879" y="1247042"/>
            <a:ext cx="1783804" cy="599556"/>
          </a:xfrm>
          <a:prstGeom prst="bentConnector3">
            <a:avLst>
              <a:gd name="adj1" fmla="val 117007"/>
            </a:avLst>
          </a:prstGeom>
          <a:ln w="25400">
            <a:solidFill>
              <a:schemeClr val="accent4">
                <a:alpha val="70000"/>
              </a:schemeClr>
            </a:solidFill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1" name="TextBox 35">
            <a:extLst>
              <a:ext uri="{FF2B5EF4-FFF2-40B4-BE49-F238E27FC236}">
                <a16:creationId xmlns="" xmlns:a16="http://schemas.microsoft.com/office/drawing/2014/main" id="{FBB1981F-9D0F-42BF-84F8-7196EDC532C4}"/>
              </a:ext>
            </a:extLst>
          </p:cNvPr>
          <p:cNvSpPr txBox="1"/>
          <p:nvPr/>
        </p:nvSpPr>
        <p:spPr>
          <a:xfrm>
            <a:off x="2756056" y="2942131"/>
            <a:ext cx="77751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800" b="1" dirty="0" smtClean="0">
                <a:solidFill>
                  <a:schemeClr val="accent2"/>
                </a:solidFill>
                <a:latin typeface="Roboto" panose="020B0604020202020204" charset="0"/>
                <a:ea typeface="Roboto" panose="020B0604020202020204" charset="0"/>
                <a:cs typeface="Arial" pitchFamily="34" charset="0"/>
              </a:rPr>
              <a:t>2018</a:t>
            </a:r>
            <a:endParaRPr lang="ko-KR" altLang="en-US" sz="1800" b="1" dirty="0">
              <a:solidFill>
                <a:schemeClr val="accent2"/>
              </a:solidFill>
              <a:latin typeface="Roboto" panose="020B0604020202020204" charset="0"/>
              <a:cs typeface="Arial" pitchFamily="34" charset="0"/>
            </a:endParaRPr>
          </a:p>
        </p:txBody>
      </p:sp>
      <p:sp>
        <p:nvSpPr>
          <p:cNvPr id="72" name="TextBox 36">
            <a:extLst>
              <a:ext uri="{FF2B5EF4-FFF2-40B4-BE49-F238E27FC236}">
                <a16:creationId xmlns="" xmlns:a16="http://schemas.microsoft.com/office/drawing/2014/main" id="{8E1FA560-CE42-44CE-A8AE-4C8814BE529E}"/>
              </a:ext>
            </a:extLst>
          </p:cNvPr>
          <p:cNvSpPr txBox="1"/>
          <p:nvPr/>
        </p:nvSpPr>
        <p:spPr>
          <a:xfrm>
            <a:off x="4127635" y="2942131"/>
            <a:ext cx="77751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800" b="1" dirty="0" smtClean="0">
                <a:solidFill>
                  <a:schemeClr val="accent4"/>
                </a:solidFill>
                <a:latin typeface="Roboto" panose="020B0604020202020204" charset="0"/>
                <a:ea typeface="Roboto" panose="020B0604020202020204" charset="0"/>
                <a:cs typeface="Arial" pitchFamily="34" charset="0"/>
              </a:rPr>
              <a:t>2020</a:t>
            </a:r>
            <a:endParaRPr lang="ko-KR" altLang="en-US" sz="1800" b="1" dirty="0">
              <a:solidFill>
                <a:schemeClr val="accent4"/>
              </a:solidFill>
              <a:latin typeface="Roboto" panose="020B0604020202020204" charset="0"/>
              <a:cs typeface="Arial" pitchFamily="34" charset="0"/>
            </a:endParaRPr>
          </a:p>
        </p:txBody>
      </p:sp>
      <p:sp>
        <p:nvSpPr>
          <p:cNvPr id="73" name="TextBox 37">
            <a:extLst>
              <a:ext uri="{FF2B5EF4-FFF2-40B4-BE49-F238E27FC236}">
                <a16:creationId xmlns="" xmlns:a16="http://schemas.microsoft.com/office/drawing/2014/main" id="{D1ACA858-56D0-406F-A257-F1E8EA6481D2}"/>
              </a:ext>
            </a:extLst>
          </p:cNvPr>
          <p:cNvSpPr txBox="1"/>
          <p:nvPr/>
        </p:nvSpPr>
        <p:spPr>
          <a:xfrm>
            <a:off x="5466198" y="2913109"/>
            <a:ext cx="77751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800" b="1" dirty="0" smtClean="0">
                <a:solidFill>
                  <a:schemeClr val="accent4">
                    <a:lumMod val="75000"/>
                  </a:schemeClr>
                </a:solidFill>
                <a:latin typeface="Roboto" panose="020B0604020202020204" charset="0"/>
                <a:ea typeface="Roboto" panose="020B0604020202020204" charset="0"/>
                <a:cs typeface="Arial" pitchFamily="34" charset="0"/>
              </a:rPr>
              <a:t>2022</a:t>
            </a:r>
            <a:endParaRPr lang="ko-KR" altLang="en-US" sz="1800" b="1" dirty="0">
              <a:solidFill>
                <a:schemeClr val="accent4">
                  <a:lumMod val="75000"/>
                </a:schemeClr>
              </a:solidFill>
              <a:latin typeface="Roboto" panose="020B0604020202020204" charset="0"/>
              <a:cs typeface="Arial" pitchFamily="34" charset="0"/>
            </a:endParaRPr>
          </a:p>
        </p:txBody>
      </p:sp>
      <p:sp>
        <p:nvSpPr>
          <p:cNvPr id="74" name="TextBox 38">
            <a:extLst>
              <a:ext uri="{FF2B5EF4-FFF2-40B4-BE49-F238E27FC236}">
                <a16:creationId xmlns="" xmlns:a16="http://schemas.microsoft.com/office/drawing/2014/main" id="{626D214D-E295-44AA-97D6-6389CA1FCAED}"/>
              </a:ext>
            </a:extLst>
          </p:cNvPr>
          <p:cNvSpPr txBox="1"/>
          <p:nvPr/>
        </p:nvSpPr>
        <p:spPr>
          <a:xfrm>
            <a:off x="3440603" y="1909719"/>
            <a:ext cx="77751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800" b="1" dirty="0" smtClean="0">
                <a:solidFill>
                  <a:schemeClr val="accent2"/>
                </a:solidFill>
                <a:latin typeface="Roboto" panose="020B0604020202020204" charset="0"/>
                <a:ea typeface="Roboto" panose="020B0604020202020204" charset="0"/>
                <a:cs typeface="Arial" pitchFamily="34" charset="0"/>
              </a:rPr>
              <a:t>2019</a:t>
            </a:r>
            <a:endParaRPr lang="ko-KR" altLang="en-US" sz="1800" b="1" dirty="0">
              <a:solidFill>
                <a:schemeClr val="accent2"/>
              </a:solidFill>
              <a:latin typeface="Roboto" panose="020B0604020202020204" charset="0"/>
              <a:cs typeface="Arial" pitchFamily="34" charset="0"/>
            </a:endParaRPr>
          </a:p>
        </p:txBody>
      </p:sp>
      <p:sp>
        <p:nvSpPr>
          <p:cNvPr id="75" name="TextBox 39">
            <a:extLst>
              <a:ext uri="{FF2B5EF4-FFF2-40B4-BE49-F238E27FC236}">
                <a16:creationId xmlns="" xmlns:a16="http://schemas.microsoft.com/office/drawing/2014/main" id="{F390D6E0-A396-4A9A-93BF-E70A237B25BC}"/>
              </a:ext>
            </a:extLst>
          </p:cNvPr>
          <p:cNvSpPr txBox="1"/>
          <p:nvPr/>
        </p:nvSpPr>
        <p:spPr>
          <a:xfrm>
            <a:off x="4780437" y="1902970"/>
            <a:ext cx="77751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800" b="1" dirty="0" smtClean="0">
                <a:solidFill>
                  <a:schemeClr val="accent4"/>
                </a:solidFill>
                <a:latin typeface="Roboto" panose="020B0604020202020204" charset="0"/>
                <a:ea typeface="Roboto" panose="020B0604020202020204" charset="0"/>
                <a:cs typeface="Arial" pitchFamily="34" charset="0"/>
              </a:rPr>
              <a:t>2021</a:t>
            </a:r>
            <a:endParaRPr lang="ko-KR" altLang="en-US" sz="1800" b="1" dirty="0">
              <a:solidFill>
                <a:schemeClr val="accent4"/>
              </a:solidFill>
              <a:latin typeface="Roboto" panose="020B0604020202020204" charset="0"/>
              <a:cs typeface="Arial" pitchFamily="34" charset="0"/>
            </a:endParaRPr>
          </a:p>
        </p:txBody>
      </p:sp>
      <p:pic>
        <p:nvPicPr>
          <p:cNvPr id="3" name="Imagen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441434" y="3800015"/>
            <a:ext cx="1387728" cy="94912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7636469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2"/>
        </a:solidFill>
        <a:effectLst/>
      </p:bgPr>
    </p:bg>
    <p:spTree>
      <p:nvGrpSpPr>
        <p:cNvPr id="1" name="Shape 9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8" name="Google Shape;928;p62"/>
          <p:cNvSpPr txBox="1">
            <a:spLocks noGrp="1"/>
          </p:cNvSpPr>
          <p:nvPr>
            <p:ph type="title" idx="6"/>
          </p:nvPr>
        </p:nvSpPr>
        <p:spPr>
          <a:xfrm>
            <a:off x="714125" y="546825"/>
            <a:ext cx="76605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Important Percentages</a:t>
            </a:r>
            <a:endParaRPr/>
          </a:p>
        </p:txBody>
      </p:sp>
      <p:sp>
        <p:nvSpPr>
          <p:cNvPr id="929" name="Google Shape;929;p62"/>
          <p:cNvSpPr txBox="1">
            <a:spLocks noGrp="1"/>
          </p:cNvSpPr>
          <p:nvPr>
            <p:ph type="subTitle" idx="1"/>
          </p:nvPr>
        </p:nvSpPr>
        <p:spPr>
          <a:xfrm>
            <a:off x="2390700" y="1772513"/>
            <a:ext cx="43626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Mercury is the closest planet to the Sun</a:t>
            </a:r>
            <a:endParaRPr/>
          </a:p>
        </p:txBody>
      </p:sp>
      <p:sp>
        <p:nvSpPr>
          <p:cNvPr id="930" name="Google Shape;930;p62"/>
          <p:cNvSpPr txBox="1">
            <a:spLocks noGrp="1"/>
          </p:cNvSpPr>
          <p:nvPr>
            <p:ph type="title"/>
          </p:nvPr>
        </p:nvSpPr>
        <p:spPr>
          <a:xfrm>
            <a:off x="2643000" y="1224113"/>
            <a:ext cx="3858000" cy="49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33.5%</a:t>
            </a:r>
            <a:endParaRPr/>
          </a:p>
        </p:txBody>
      </p:sp>
      <p:sp>
        <p:nvSpPr>
          <p:cNvPr id="931" name="Google Shape;931;p62"/>
          <p:cNvSpPr txBox="1">
            <a:spLocks noGrp="1"/>
          </p:cNvSpPr>
          <p:nvPr>
            <p:ph type="subTitle" idx="2"/>
          </p:nvPr>
        </p:nvSpPr>
        <p:spPr>
          <a:xfrm>
            <a:off x="2390700" y="2999057"/>
            <a:ext cx="43626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/>
              <a:t>Despite being red, Mars is a cold place</a:t>
            </a:r>
            <a:endParaRPr/>
          </a:p>
        </p:txBody>
      </p:sp>
      <p:sp>
        <p:nvSpPr>
          <p:cNvPr id="932" name="Google Shape;932;p62"/>
          <p:cNvSpPr txBox="1">
            <a:spLocks noGrp="1"/>
          </p:cNvSpPr>
          <p:nvPr>
            <p:ph type="title" idx="5"/>
          </p:nvPr>
        </p:nvSpPr>
        <p:spPr>
          <a:xfrm>
            <a:off x="2643000" y="3678005"/>
            <a:ext cx="3858000" cy="49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18.2%</a:t>
            </a:r>
            <a:endParaRPr/>
          </a:p>
        </p:txBody>
      </p:sp>
      <p:sp>
        <p:nvSpPr>
          <p:cNvPr id="933" name="Google Shape;933;p62"/>
          <p:cNvSpPr txBox="1">
            <a:spLocks noGrp="1"/>
          </p:cNvSpPr>
          <p:nvPr>
            <p:ph type="subTitle" idx="4"/>
          </p:nvPr>
        </p:nvSpPr>
        <p:spPr>
          <a:xfrm>
            <a:off x="2390700" y="4225602"/>
            <a:ext cx="43626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/>
              <a:t>Saturn is the ringed one and a gas giant</a:t>
            </a:r>
            <a:endParaRPr/>
          </a:p>
        </p:txBody>
      </p:sp>
      <p:sp>
        <p:nvSpPr>
          <p:cNvPr id="934" name="Google Shape;934;p62"/>
          <p:cNvSpPr txBox="1">
            <a:spLocks noGrp="1"/>
          </p:cNvSpPr>
          <p:nvPr>
            <p:ph type="title" idx="3"/>
          </p:nvPr>
        </p:nvSpPr>
        <p:spPr>
          <a:xfrm>
            <a:off x="2643000" y="2451059"/>
            <a:ext cx="3858000" cy="49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26.7%</a:t>
            </a:r>
            <a:endParaRPr/>
          </a:p>
        </p:txBody>
      </p:sp>
      <p:pic>
        <p:nvPicPr>
          <p:cNvPr id="2" name="Imagen 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341430" y="3252341"/>
            <a:ext cx="1372577" cy="1616391"/>
          </a:xfrm>
          <a:prstGeom prst="rect">
            <a:avLst/>
          </a:prstGeom>
        </p:spPr>
      </p:pic>
      <p:pic>
        <p:nvPicPr>
          <p:cNvPr id="3" name="Imagen 2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 flipH="1">
            <a:off x="558767" y="419814"/>
            <a:ext cx="1186906" cy="1302299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22" name="Grupo 1021"/>
          <p:cNvGrpSpPr/>
          <p:nvPr/>
        </p:nvGrpSpPr>
        <p:grpSpPr>
          <a:xfrm>
            <a:off x="1042257" y="1983795"/>
            <a:ext cx="6700353" cy="1578015"/>
            <a:chOff x="5449888" y="-1411288"/>
            <a:chExt cx="4711700" cy="1109663"/>
          </a:xfrm>
          <a:solidFill>
            <a:schemeClr val="accent2">
              <a:lumMod val="75000"/>
              <a:alpha val="28000"/>
            </a:schemeClr>
          </a:solidFill>
        </p:grpSpPr>
        <p:sp>
          <p:nvSpPr>
            <p:cNvPr id="5" name="Freeform 5"/>
            <p:cNvSpPr>
              <a:spLocks noEditPoints="1"/>
            </p:cNvSpPr>
            <p:nvPr/>
          </p:nvSpPr>
          <p:spPr bwMode="auto">
            <a:xfrm>
              <a:off x="5994400" y="-949326"/>
              <a:ext cx="3622675" cy="601663"/>
            </a:xfrm>
            <a:custGeom>
              <a:avLst/>
              <a:gdLst>
                <a:gd name="T0" fmla="*/ 549 w 706"/>
                <a:gd name="T1" fmla="*/ 39 h 116"/>
                <a:gd name="T2" fmla="*/ 542 w 706"/>
                <a:gd name="T3" fmla="*/ 37 h 116"/>
                <a:gd name="T4" fmla="*/ 418 w 706"/>
                <a:gd name="T5" fmla="*/ 39 h 116"/>
                <a:gd name="T6" fmla="*/ 431 w 706"/>
                <a:gd name="T7" fmla="*/ 62 h 116"/>
                <a:gd name="T8" fmla="*/ 408 w 706"/>
                <a:gd name="T9" fmla="*/ 42 h 116"/>
                <a:gd name="T10" fmla="*/ 400 w 706"/>
                <a:gd name="T11" fmla="*/ 46 h 116"/>
                <a:gd name="T12" fmla="*/ 366 w 706"/>
                <a:gd name="T13" fmla="*/ 54 h 116"/>
                <a:gd name="T14" fmla="*/ 372 w 706"/>
                <a:gd name="T15" fmla="*/ 58 h 116"/>
                <a:gd name="T16" fmla="*/ 338 w 706"/>
                <a:gd name="T17" fmla="*/ 62 h 116"/>
                <a:gd name="T18" fmla="*/ 330 w 706"/>
                <a:gd name="T19" fmla="*/ 49 h 116"/>
                <a:gd name="T20" fmla="*/ 349 w 706"/>
                <a:gd name="T21" fmla="*/ 52 h 116"/>
                <a:gd name="T22" fmla="*/ 305 w 706"/>
                <a:gd name="T23" fmla="*/ 44 h 116"/>
                <a:gd name="T24" fmla="*/ 304 w 706"/>
                <a:gd name="T25" fmla="*/ 49 h 116"/>
                <a:gd name="T26" fmla="*/ 275 w 706"/>
                <a:gd name="T27" fmla="*/ 52 h 116"/>
                <a:gd name="T28" fmla="*/ 276 w 706"/>
                <a:gd name="T29" fmla="*/ 63 h 116"/>
                <a:gd name="T30" fmla="*/ 287 w 706"/>
                <a:gd name="T31" fmla="*/ 40 h 116"/>
                <a:gd name="T32" fmla="*/ 174 w 706"/>
                <a:gd name="T33" fmla="*/ 41 h 116"/>
                <a:gd name="T34" fmla="*/ 137 w 706"/>
                <a:gd name="T35" fmla="*/ 69 h 116"/>
                <a:gd name="T36" fmla="*/ 138 w 706"/>
                <a:gd name="T37" fmla="*/ 79 h 116"/>
                <a:gd name="T38" fmla="*/ 167 w 706"/>
                <a:gd name="T39" fmla="*/ 94 h 116"/>
                <a:gd name="T40" fmla="*/ 135 w 706"/>
                <a:gd name="T41" fmla="*/ 75 h 116"/>
                <a:gd name="T42" fmla="*/ 189 w 706"/>
                <a:gd name="T43" fmla="*/ 102 h 116"/>
                <a:gd name="T44" fmla="*/ 163 w 706"/>
                <a:gd name="T45" fmla="*/ 114 h 116"/>
                <a:gd name="T46" fmla="*/ 87 w 706"/>
                <a:gd name="T47" fmla="*/ 83 h 116"/>
                <a:gd name="T48" fmla="*/ 100 w 706"/>
                <a:gd name="T49" fmla="*/ 87 h 116"/>
                <a:gd name="T50" fmla="*/ 162 w 706"/>
                <a:gd name="T51" fmla="*/ 27 h 116"/>
                <a:gd name="T52" fmla="*/ 32 w 706"/>
                <a:gd name="T53" fmla="*/ 57 h 116"/>
                <a:gd name="T54" fmla="*/ 16 w 706"/>
                <a:gd name="T55" fmla="*/ 42 h 116"/>
                <a:gd name="T56" fmla="*/ 35 w 706"/>
                <a:gd name="T57" fmla="*/ 20 h 116"/>
                <a:gd name="T58" fmla="*/ 21 w 706"/>
                <a:gd name="T59" fmla="*/ 39 h 116"/>
                <a:gd name="T60" fmla="*/ 39 w 706"/>
                <a:gd name="T61" fmla="*/ 40 h 116"/>
                <a:gd name="T62" fmla="*/ 42 w 706"/>
                <a:gd name="T63" fmla="*/ 43 h 116"/>
                <a:gd name="T64" fmla="*/ 68 w 706"/>
                <a:gd name="T65" fmla="*/ 37 h 116"/>
                <a:gd name="T66" fmla="*/ 220 w 706"/>
                <a:gd name="T67" fmla="*/ 15 h 116"/>
                <a:gd name="T68" fmla="*/ 215 w 706"/>
                <a:gd name="T69" fmla="*/ 17 h 116"/>
                <a:gd name="T70" fmla="*/ 299 w 706"/>
                <a:gd name="T71" fmla="*/ 37 h 116"/>
                <a:gd name="T72" fmla="*/ 338 w 706"/>
                <a:gd name="T73" fmla="*/ 40 h 116"/>
                <a:gd name="T74" fmla="*/ 361 w 706"/>
                <a:gd name="T75" fmla="*/ 12 h 116"/>
                <a:gd name="T76" fmla="*/ 384 w 706"/>
                <a:gd name="T77" fmla="*/ 19 h 116"/>
                <a:gd name="T78" fmla="*/ 444 w 706"/>
                <a:gd name="T79" fmla="*/ 25 h 116"/>
                <a:gd name="T80" fmla="*/ 537 w 706"/>
                <a:gd name="T81" fmla="*/ 22 h 116"/>
                <a:gd name="T82" fmla="*/ 631 w 706"/>
                <a:gd name="T83" fmla="*/ 37 h 116"/>
                <a:gd name="T84" fmla="*/ 634 w 706"/>
                <a:gd name="T85" fmla="*/ 39 h 116"/>
                <a:gd name="T86" fmla="*/ 635 w 706"/>
                <a:gd name="T87" fmla="*/ 43 h 116"/>
                <a:gd name="T88" fmla="*/ 659 w 706"/>
                <a:gd name="T89" fmla="*/ 38 h 116"/>
                <a:gd name="T90" fmla="*/ 662 w 706"/>
                <a:gd name="T91" fmla="*/ 51 h 116"/>
                <a:gd name="T92" fmla="*/ 682 w 706"/>
                <a:gd name="T93" fmla="*/ 24 h 116"/>
                <a:gd name="T94" fmla="*/ 675 w 706"/>
                <a:gd name="T95" fmla="*/ 16 h 116"/>
                <a:gd name="T96" fmla="*/ 690 w 706"/>
                <a:gd name="T97" fmla="*/ 43 h 116"/>
                <a:gd name="T98" fmla="*/ 632 w 706"/>
                <a:gd name="T99" fmla="*/ 58 h 116"/>
                <a:gd name="T100" fmla="*/ 550 w 706"/>
                <a:gd name="T101" fmla="*/ 32 h 116"/>
                <a:gd name="T102" fmla="*/ 606 w 706"/>
                <a:gd name="T103" fmla="*/ 87 h 116"/>
                <a:gd name="T104" fmla="*/ 619 w 706"/>
                <a:gd name="T105" fmla="*/ 80 h 116"/>
                <a:gd name="T106" fmla="*/ 545 w 706"/>
                <a:gd name="T107" fmla="*/ 114 h 116"/>
                <a:gd name="T108" fmla="*/ 527 w 706"/>
                <a:gd name="T109" fmla="*/ 109 h 116"/>
                <a:gd name="T110" fmla="*/ 566 w 706"/>
                <a:gd name="T111" fmla="*/ 88 h 116"/>
                <a:gd name="T112" fmla="*/ 552 w 706"/>
                <a:gd name="T113" fmla="*/ 95 h 116"/>
                <a:gd name="T114" fmla="*/ 359 w 706"/>
                <a:gd name="T115" fmla="*/ 38 h 116"/>
                <a:gd name="T116" fmla="*/ 353 w 706"/>
                <a:gd name="T117" fmla="*/ 50 h 116"/>
                <a:gd name="T118" fmla="*/ 342 w 706"/>
                <a:gd name="T119" fmla="*/ 24 h 116"/>
                <a:gd name="T120" fmla="*/ 344 w 706"/>
                <a:gd name="T121" fmla="*/ 24 h 116"/>
                <a:gd name="T122" fmla="*/ 362 w 706"/>
                <a:gd name="T123" fmla="*/ 24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706" h="116">
                  <a:moveTo>
                    <a:pt x="567" y="79"/>
                  </a:moveTo>
                  <a:cubicBezTo>
                    <a:pt x="572" y="68"/>
                    <a:pt x="566" y="59"/>
                    <a:pt x="560" y="51"/>
                  </a:cubicBezTo>
                  <a:cubicBezTo>
                    <a:pt x="557" y="46"/>
                    <a:pt x="552" y="42"/>
                    <a:pt x="549" y="39"/>
                  </a:cubicBezTo>
                  <a:cubicBezTo>
                    <a:pt x="544" y="42"/>
                    <a:pt x="540" y="44"/>
                    <a:pt x="536" y="46"/>
                  </a:cubicBezTo>
                  <a:cubicBezTo>
                    <a:pt x="536" y="46"/>
                    <a:pt x="534" y="42"/>
                    <a:pt x="532" y="40"/>
                  </a:cubicBezTo>
                  <a:cubicBezTo>
                    <a:pt x="535" y="39"/>
                    <a:pt x="537" y="38"/>
                    <a:pt x="542" y="37"/>
                  </a:cubicBezTo>
                  <a:cubicBezTo>
                    <a:pt x="537" y="34"/>
                    <a:pt x="533" y="30"/>
                    <a:pt x="529" y="28"/>
                  </a:cubicBezTo>
                  <a:cubicBezTo>
                    <a:pt x="509" y="21"/>
                    <a:pt x="489" y="22"/>
                    <a:pt x="469" y="26"/>
                  </a:cubicBezTo>
                  <a:cubicBezTo>
                    <a:pt x="452" y="29"/>
                    <a:pt x="435" y="34"/>
                    <a:pt x="418" y="39"/>
                  </a:cubicBezTo>
                  <a:cubicBezTo>
                    <a:pt x="423" y="42"/>
                    <a:pt x="427" y="43"/>
                    <a:pt x="431" y="46"/>
                  </a:cubicBezTo>
                  <a:cubicBezTo>
                    <a:pt x="433" y="48"/>
                    <a:pt x="435" y="52"/>
                    <a:pt x="435" y="55"/>
                  </a:cubicBezTo>
                  <a:cubicBezTo>
                    <a:pt x="435" y="57"/>
                    <a:pt x="433" y="61"/>
                    <a:pt x="431" y="62"/>
                  </a:cubicBezTo>
                  <a:cubicBezTo>
                    <a:pt x="430" y="63"/>
                    <a:pt x="426" y="60"/>
                    <a:pt x="424" y="59"/>
                  </a:cubicBezTo>
                  <a:cubicBezTo>
                    <a:pt x="425" y="57"/>
                    <a:pt x="427" y="54"/>
                    <a:pt x="429" y="50"/>
                  </a:cubicBezTo>
                  <a:cubicBezTo>
                    <a:pt x="426" y="44"/>
                    <a:pt x="416" y="39"/>
                    <a:pt x="408" y="42"/>
                  </a:cubicBezTo>
                  <a:cubicBezTo>
                    <a:pt x="406" y="43"/>
                    <a:pt x="405" y="45"/>
                    <a:pt x="404" y="47"/>
                  </a:cubicBezTo>
                  <a:cubicBezTo>
                    <a:pt x="401" y="53"/>
                    <a:pt x="396" y="58"/>
                    <a:pt x="390" y="60"/>
                  </a:cubicBezTo>
                  <a:cubicBezTo>
                    <a:pt x="393" y="55"/>
                    <a:pt x="397" y="50"/>
                    <a:pt x="400" y="46"/>
                  </a:cubicBezTo>
                  <a:cubicBezTo>
                    <a:pt x="388" y="44"/>
                    <a:pt x="377" y="43"/>
                    <a:pt x="366" y="43"/>
                  </a:cubicBezTo>
                  <a:cubicBezTo>
                    <a:pt x="363" y="43"/>
                    <a:pt x="360" y="48"/>
                    <a:pt x="356" y="51"/>
                  </a:cubicBezTo>
                  <a:cubicBezTo>
                    <a:pt x="361" y="53"/>
                    <a:pt x="364" y="54"/>
                    <a:pt x="366" y="54"/>
                  </a:cubicBezTo>
                  <a:cubicBezTo>
                    <a:pt x="368" y="51"/>
                    <a:pt x="370" y="49"/>
                    <a:pt x="371" y="46"/>
                  </a:cubicBezTo>
                  <a:cubicBezTo>
                    <a:pt x="373" y="48"/>
                    <a:pt x="376" y="49"/>
                    <a:pt x="376" y="50"/>
                  </a:cubicBezTo>
                  <a:cubicBezTo>
                    <a:pt x="375" y="53"/>
                    <a:pt x="374" y="56"/>
                    <a:pt x="372" y="58"/>
                  </a:cubicBezTo>
                  <a:cubicBezTo>
                    <a:pt x="367" y="60"/>
                    <a:pt x="362" y="62"/>
                    <a:pt x="356" y="58"/>
                  </a:cubicBezTo>
                  <a:cubicBezTo>
                    <a:pt x="355" y="56"/>
                    <a:pt x="351" y="57"/>
                    <a:pt x="349" y="58"/>
                  </a:cubicBezTo>
                  <a:cubicBezTo>
                    <a:pt x="345" y="59"/>
                    <a:pt x="342" y="61"/>
                    <a:pt x="338" y="62"/>
                  </a:cubicBezTo>
                  <a:cubicBezTo>
                    <a:pt x="337" y="61"/>
                    <a:pt x="337" y="59"/>
                    <a:pt x="336" y="59"/>
                  </a:cubicBezTo>
                  <a:cubicBezTo>
                    <a:pt x="334" y="58"/>
                    <a:pt x="331" y="57"/>
                    <a:pt x="330" y="55"/>
                  </a:cubicBezTo>
                  <a:cubicBezTo>
                    <a:pt x="329" y="54"/>
                    <a:pt x="329" y="51"/>
                    <a:pt x="330" y="49"/>
                  </a:cubicBezTo>
                  <a:cubicBezTo>
                    <a:pt x="331" y="48"/>
                    <a:pt x="334" y="46"/>
                    <a:pt x="335" y="47"/>
                  </a:cubicBezTo>
                  <a:cubicBezTo>
                    <a:pt x="337" y="48"/>
                    <a:pt x="337" y="51"/>
                    <a:pt x="339" y="54"/>
                  </a:cubicBezTo>
                  <a:cubicBezTo>
                    <a:pt x="341" y="54"/>
                    <a:pt x="344" y="53"/>
                    <a:pt x="349" y="52"/>
                  </a:cubicBezTo>
                  <a:cubicBezTo>
                    <a:pt x="346" y="48"/>
                    <a:pt x="344" y="45"/>
                    <a:pt x="342" y="42"/>
                  </a:cubicBezTo>
                  <a:cubicBezTo>
                    <a:pt x="336" y="43"/>
                    <a:pt x="330" y="45"/>
                    <a:pt x="324" y="45"/>
                  </a:cubicBezTo>
                  <a:cubicBezTo>
                    <a:pt x="318" y="45"/>
                    <a:pt x="313" y="44"/>
                    <a:pt x="305" y="44"/>
                  </a:cubicBezTo>
                  <a:cubicBezTo>
                    <a:pt x="308" y="49"/>
                    <a:pt x="311" y="54"/>
                    <a:pt x="314" y="59"/>
                  </a:cubicBezTo>
                  <a:cubicBezTo>
                    <a:pt x="314" y="59"/>
                    <a:pt x="313" y="59"/>
                    <a:pt x="313" y="60"/>
                  </a:cubicBezTo>
                  <a:cubicBezTo>
                    <a:pt x="310" y="56"/>
                    <a:pt x="305" y="53"/>
                    <a:pt x="304" y="49"/>
                  </a:cubicBezTo>
                  <a:cubicBezTo>
                    <a:pt x="301" y="40"/>
                    <a:pt x="294" y="41"/>
                    <a:pt x="288" y="42"/>
                  </a:cubicBezTo>
                  <a:cubicBezTo>
                    <a:pt x="283" y="44"/>
                    <a:pt x="279" y="47"/>
                    <a:pt x="275" y="50"/>
                  </a:cubicBezTo>
                  <a:cubicBezTo>
                    <a:pt x="275" y="50"/>
                    <a:pt x="275" y="51"/>
                    <a:pt x="275" y="52"/>
                  </a:cubicBezTo>
                  <a:cubicBezTo>
                    <a:pt x="277" y="52"/>
                    <a:pt x="279" y="52"/>
                    <a:pt x="279" y="53"/>
                  </a:cubicBezTo>
                  <a:cubicBezTo>
                    <a:pt x="280" y="55"/>
                    <a:pt x="282" y="58"/>
                    <a:pt x="281" y="59"/>
                  </a:cubicBezTo>
                  <a:cubicBezTo>
                    <a:pt x="280" y="61"/>
                    <a:pt x="278" y="63"/>
                    <a:pt x="276" y="63"/>
                  </a:cubicBezTo>
                  <a:cubicBezTo>
                    <a:pt x="274" y="62"/>
                    <a:pt x="271" y="60"/>
                    <a:pt x="271" y="58"/>
                  </a:cubicBezTo>
                  <a:cubicBezTo>
                    <a:pt x="269" y="51"/>
                    <a:pt x="273" y="47"/>
                    <a:pt x="278" y="43"/>
                  </a:cubicBezTo>
                  <a:cubicBezTo>
                    <a:pt x="281" y="42"/>
                    <a:pt x="284" y="41"/>
                    <a:pt x="287" y="40"/>
                  </a:cubicBezTo>
                  <a:cubicBezTo>
                    <a:pt x="254" y="29"/>
                    <a:pt x="221" y="18"/>
                    <a:pt x="186" y="26"/>
                  </a:cubicBezTo>
                  <a:cubicBezTo>
                    <a:pt x="178" y="27"/>
                    <a:pt x="170" y="29"/>
                    <a:pt x="165" y="37"/>
                  </a:cubicBezTo>
                  <a:cubicBezTo>
                    <a:pt x="168" y="38"/>
                    <a:pt x="171" y="40"/>
                    <a:pt x="174" y="41"/>
                  </a:cubicBezTo>
                  <a:cubicBezTo>
                    <a:pt x="172" y="43"/>
                    <a:pt x="171" y="46"/>
                    <a:pt x="169" y="46"/>
                  </a:cubicBezTo>
                  <a:cubicBezTo>
                    <a:pt x="163" y="47"/>
                    <a:pt x="161" y="43"/>
                    <a:pt x="160" y="38"/>
                  </a:cubicBezTo>
                  <a:cubicBezTo>
                    <a:pt x="147" y="46"/>
                    <a:pt x="139" y="56"/>
                    <a:pt x="137" y="69"/>
                  </a:cubicBezTo>
                  <a:cubicBezTo>
                    <a:pt x="142" y="70"/>
                    <a:pt x="146" y="70"/>
                    <a:pt x="150" y="71"/>
                  </a:cubicBezTo>
                  <a:cubicBezTo>
                    <a:pt x="150" y="71"/>
                    <a:pt x="150" y="79"/>
                    <a:pt x="149" y="79"/>
                  </a:cubicBezTo>
                  <a:cubicBezTo>
                    <a:pt x="146" y="80"/>
                    <a:pt x="142" y="79"/>
                    <a:pt x="138" y="79"/>
                  </a:cubicBezTo>
                  <a:cubicBezTo>
                    <a:pt x="139" y="85"/>
                    <a:pt x="143" y="90"/>
                    <a:pt x="149" y="94"/>
                  </a:cubicBezTo>
                  <a:cubicBezTo>
                    <a:pt x="149" y="94"/>
                    <a:pt x="150" y="94"/>
                    <a:pt x="150" y="94"/>
                  </a:cubicBezTo>
                  <a:cubicBezTo>
                    <a:pt x="156" y="94"/>
                    <a:pt x="161" y="94"/>
                    <a:pt x="167" y="94"/>
                  </a:cubicBezTo>
                  <a:cubicBezTo>
                    <a:pt x="167" y="94"/>
                    <a:pt x="167" y="94"/>
                    <a:pt x="167" y="94"/>
                  </a:cubicBezTo>
                  <a:cubicBezTo>
                    <a:pt x="164" y="96"/>
                    <a:pt x="161" y="98"/>
                    <a:pt x="158" y="98"/>
                  </a:cubicBezTo>
                  <a:cubicBezTo>
                    <a:pt x="145" y="98"/>
                    <a:pt x="136" y="88"/>
                    <a:pt x="135" y="75"/>
                  </a:cubicBezTo>
                  <a:cubicBezTo>
                    <a:pt x="135" y="73"/>
                    <a:pt x="135" y="70"/>
                    <a:pt x="135" y="67"/>
                  </a:cubicBezTo>
                  <a:cubicBezTo>
                    <a:pt x="129" y="80"/>
                    <a:pt x="133" y="94"/>
                    <a:pt x="146" y="103"/>
                  </a:cubicBezTo>
                  <a:cubicBezTo>
                    <a:pt x="159" y="113"/>
                    <a:pt x="177" y="113"/>
                    <a:pt x="189" y="102"/>
                  </a:cubicBezTo>
                  <a:cubicBezTo>
                    <a:pt x="203" y="90"/>
                    <a:pt x="204" y="77"/>
                    <a:pt x="195" y="59"/>
                  </a:cubicBezTo>
                  <a:cubicBezTo>
                    <a:pt x="204" y="66"/>
                    <a:pt x="206" y="79"/>
                    <a:pt x="201" y="91"/>
                  </a:cubicBezTo>
                  <a:cubicBezTo>
                    <a:pt x="195" y="106"/>
                    <a:pt x="180" y="115"/>
                    <a:pt x="163" y="114"/>
                  </a:cubicBezTo>
                  <a:cubicBezTo>
                    <a:pt x="144" y="113"/>
                    <a:pt x="131" y="101"/>
                    <a:pt x="126" y="80"/>
                  </a:cubicBezTo>
                  <a:cubicBezTo>
                    <a:pt x="119" y="84"/>
                    <a:pt x="111" y="89"/>
                    <a:pt x="102" y="93"/>
                  </a:cubicBezTo>
                  <a:cubicBezTo>
                    <a:pt x="96" y="96"/>
                    <a:pt x="88" y="90"/>
                    <a:pt x="87" y="83"/>
                  </a:cubicBezTo>
                  <a:cubicBezTo>
                    <a:pt x="86" y="77"/>
                    <a:pt x="88" y="73"/>
                    <a:pt x="93" y="72"/>
                  </a:cubicBezTo>
                  <a:cubicBezTo>
                    <a:pt x="96" y="71"/>
                    <a:pt x="101" y="73"/>
                    <a:pt x="101" y="75"/>
                  </a:cubicBezTo>
                  <a:cubicBezTo>
                    <a:pt x="102" y="78"/>
                    <a:pt x="101" y="82"/>
                    <a:pt x="100" y="87"/>
                  </a:cubicBezTo>
                  <a:cubicBezTo>
                    <a:pt x="102" y="86"/>
                    <a:pt x="106" y="86"/>
                    <a:pt x="109" y="84"/>
                  </a:cubicBezTo>
                  <a:cubicBezTo>
                    <a:pt x="116" y="77"/>
                    <a:pt x="123" y="71"/>
                    <a:pt x="128" y="64"/>
                  </a:cubicBezTo>
                  <a:cubicBezTo>
                    <a:pt x="141" y="42"/>
                    <a:pt x="141" y="42"/>
                    <a:pt x="162" y="27"/>
                  </a:cubicBezTo>
                  <a:cubicBezTo>
                    <a:pt x="152" y="30"/>
                    <a:pt x="143" y="34"/>
                    <a:pt x="133" y="37"/>
                  </a:cubicBezTo>
                  <a:cubicBezTo>
                    <a:pt x="119" y="43"/>
                    <a:pt x="105" y="49"/>
                    <a:pt x="90" y="54"/>
                  </a:cubicBezTo>
                  <a:cubicBezTo>
                    <a:pt x="71" y="59"/>
                    <a:pt x="52" y="64"/>
                    <a:pt x="32" y="57"/>
                  </a:cubicBezTo>
                  <a:cubicBezTo>
                    <a:pt x="14" y="51"/>
                    <a:pt x="0" y="34"/>
                    <a:pt x="0" y="17"/>
                  </a:cubicBezTo>
                  <a:cubicBezTo>
                    <a:pt x="2" y="21"/>
                    <a:pt x="4" y="25"/>
                    <a:pt x="6" y="29"/>
                  </a:cubicBezTo>
                  <a:cubicBezTo>
                    <a:pt x="9" y="34"/>
                    <a:pt x="12" y="37"/>
                    <a:pt x="16" y="42"/>
                  </a:cubicBezTo>
                  <a:cubicBezTo>
                    <a:pt x="15" y="35"/>
                    <a:pt x="14" y="30"/>
                    <a:pt x="15" y="25"/>
                  </a:cubicBezTo>
                  <a:cubicBezTo>
                    <a:pt x="16" y="21"/>
                    <a:pt x="21" y="17"/>
                    <a:pt x="24" y="15"/>
                  </a:cubicBezTo>
                  <a:cubicBezTo>
                    <a:pt x="28" y="13"/>
                    <a:pt x="33" y="15"/>
                    <a:pt x="35" y="20"/>
                  </a:cubicBezTo>
                  <a:cubicBezTo>
                    <a:pt x="35" y="22"/>
                    <a:pt x="33" y="27"/>
                    <a:pt x="31" y="27"/>
                  </a:cubicBezTo>
                  <a:cubicBezTo>
                    <a:pt x="28" y="27"/>
                    <a:pt x="25" y="25"/>
                    <a:pt x="20" y="24"/>
                  </a:cubicBezTo>
                  <a:cubicBezTo>
                    <a:pt x="16" y="27"/>
                    <a:pt x="18" y="33"/>
                    <a:pt x="21" y="39"/>
                  </a:cubicBezTo>
                  <a:cubicBezTo>
                    <a:pt x="25" y="48"/>
                    <a:pt x="33" y="51"/>
                    <a:pt x="43" y="52"/>
                  </a:cubicBezTo>
                  <a:cubicBezTo>
                    <a:pt x="42" y="49"/>
                    <a:pt x="41" y="47"/>
                    <a:pt x="40" y="44"/>
                  </a:cubicBezTo>
                  <a:cubicBezTo>
                    <a:pt x="39" y="43"/>
                    <a:pt x="39" y="41"/>
                    <a:pt x="39" y="40"/>
                  </a:cubicBezTo>
                  <a:cubicBezTo>
                    <a:pt x="41" y="39"/>
                    <a:pt x="42" y="37"/>
                    <a:pt x="44" y="37"/>
                  </a:cubicBezTo>
                  <a:cubicBezTo>
                    <a:pt x="45" y="36"/>
                    <a:pt x="46" y="38"/>
                    <a:pt x="47" y="39"/>
                  </a:cubicBezTo>
                  <a:cubicBezTo>
                    <a:pt x="45" y="41"/>
                    <a:pt x="44" y="42"/>
                    <a:pt x="42" y="43"/>
                  </a:cubicBezTo>
                  <a:cubicBezTo>
                    <a:pt x="45" y="56"/>
                    <a:pt x="65" y="54"/>
                    <a:pt x="82" y="49"/>
                  </a:cubicBezTo>
                  <a:cubicBezTo>
                    <a:pt x="78" y="47"/>
                    <a:pt x="73" y="45"/>
                    <a:pt x="69" y="43"/>
                  </a:cubicBezTo>
                  <a:cubicBezTo>
                    <a:pt x="68" y="42"/>
                    <a:pt x="68" y="39"/>
                    <a:pt x="68" y="37"/>
                  </a:cubicBezTo>
                  <a:cubicBezTo>
                    <a:pt x="70" y="37"/>
                    <a:pt x="72" y="35"/>
                    <a:pt x="74" y="36"/>
                  </a:cubicBezTo>
                  <a:cubicBezTo>
                    <a:pt x="93" y="47"/>
                    <a:pt x="112" y="42"/>
                    <a:pt x="130" y="35"/>
                  </a:cubicBezTo>
                  <a:cubicBezTo>
                    <a:pt x="159" y="24"/>
                    <a:pt x="188" y="13"/>
                    <a:pt x="220" y="15"/>
                  </a:cubicBezTo>
                  <a:cubicBezTo>
                    <a:pt x="221" y="15"/>
                    <a:pt x="223" y="15"/>
                    <a:pt x="224" y="15"/>
                  </a:cubicBezTo>
                  <a:cubicBezTo>
                    <a:pt x="225" y="15"/>
                    <a:pt x="225" y="15"/>
                    <a:pt x="226" y="16"/>
                  </a:cubicBezTo>
                  <a:cubicBezTo>
                    <a:pt x="222" y="16"/>
                    <a:pt x="218" y="16"/>
                    <a:pt x="215" y="17"/>
                  </a:cubicBezTo>
                  <a:cubicBezTo>
                    <a:pt x="230" y="19"/>
                    <a:pt x="245" y="22"/>
                    <a:pt x="262" y="25"/>
                  </a:cubicBezTo>
                  <a:cubicBezTo>
                    <a:pt x="258" y="17"/>
                    <a:pt x="251" y="10"/>
                    <a:pt x="255" y="0"/>
                  </a:cubicBezTo>
                  <a:cubicBezTo>
                    <a:pt x="256" y="28"/>
                    <a:pt x="278" y="32"/>
                    <a:pt x="299" y="37"/>
                  </a:cubicBezTo>
                  <a:cubicBezTo>
                    <a:pt x="302" y="26"/>
                    <a:pt x="308" y="18"/>
                    <a:pt x="322" y="18"/>
                  </a:cubicBezTo>
                  <a:cubicBezTo>
                    <a:pt x="313" y="22"/>
                    <a:pt x="305" y="27"/>
                    <a:pt x="305" y="40"/>
                  </a:cubicBezTo>
                  <a:cubicBezTo>
                    <a:pt x="317" y="40"/>
                    <a:pt x="329" y="40"/>
                    <a:pt x="338" y="40"/>
                  </a:cubicBezTo>
                  <a:cubicBezTo>
                    <a:pt x="341" y="29"/>
                    <a:pt x="343" y="19"/>
                    <a:pt x="345" y="10"/>
                  </a:cubicBezTo>
                  <a:cubicBezTo>
                    <a:pt x="346" y="18"/>
                    <a:pt x="344" y="26"/>
                    <a:pt x="353" y="31"/>
                  </a:cubicBezTo>
                  <a:cubicBezTo>
                    <a:pt x="361" y="27"/>
                    <a:pt x="360" y="19"/>
                    <a:pt x="361" y="12"/>
                  </a:cubicBezTo>
                  <a:cubicBezTo>
                    <a:pt x="363" y="20"/>
                    <a:pt x="365" y="29"/>
                    <a:pt x="368" y="40"/>
                  </a:cubicBezTo>
                  <a:cubicBezTo>
                    <a:pt x="377" y="43"/>
                    <a:pt x="388" y="41"/>
                    <a:pt x="401" y="39"/>
                  </a:cubicBezTo>
                  <a:cubicBezTo>
                    <a:pt x="400" y="28"/>
                    <a:pt x="394" y="22"/>
                    <a:pt x="384" y="19"/>
                  </a:cubicBezTo>
                  <a:cubicBezTo>
                    <a:pt x="397" y="19"/>
                    <a:pt x="402" y="23"/>
                    <a:pt x="406" y="38"/>
                  </a:cubicBezTo>
                  <a:cubicBezTo>
                    <a:pt x="421" y="33"/>
                    <a:pt x="438" y="32"/>
                    <a:pt x="448" y="17"/>
                  </a:cubicBezTo>
                  <a:cubicBezTo>
                    <a:pt x="447" y="20"/>
                    <a:pt x="445" y="22"/>
                    <a:pt x="444" y="25"/>
                  </a:cubicBezTo>
                  <a:cubicBezTo>
                    <a:pt x="460" y="22"/>
                    <a:pt x="476" y="19"/>
                    <a:pt x="491" y="16"/>
                  </a:cubicBezTo>
                  <a:cubicBezTo>
                    <a:pt x="488" y="16"/>
                    <a:pt x="484" y="16"/>
                    <a:pt x="479" y="16"/>
                  </a:cubicBezTo>
                  <a:cubicBezTo>
                    <a:pt x="492" y="13"/>
                    <a:pt x="516" y="15"/>
                    <a:pt x="537" y="22"/>
                  </a:cubicBezTo>
                  <a:cubicBezTo>
                    <a:pt x="551" y="26"/>
                    <a:pt x="565" y="32"/>
                    <a:pt x="579" y="36"/>
                  </a:cubicBezTo>
                  <a:cubicBezTo>
                    <a:pt x="589" y="39"/>
                    <a:pt x="599" y="42"/>
                    <a:pt x="609" y="42"/>
                  </a:cubicBezTo>
                  <a:cubicBezTo>
                    <a:pt x="616" y="42"/>
                    <a:pt x="624" y="38"/>
                    <a:pt x="631" y="37"/>
                  </a:cubicBezTo>
                  <a:cubicBezTo>
                    <a:pt x="633" y="36"/>
                    <a:pt x="635" y="36"/>
                    <a:pt x="637" y="36"/>
                  </a:cubicBezTo>
                  <a:cubicBezTo>
                    <a:pt x="637" y="38"/>
                    <a:pt x="637" y="40"/>
                    <a:pt x="637" y="42"/>
                  </a:cubicBezTo>
                  <a:cubicBezTo>
                    <a:pt x="636" y="41"/>
                    <a:pt x="634" y="39"/>
                    <a:pt x="634" y="39"/>
                  </a:cubicBezTo>
                  <a:cubicBezTo>
                    <a:pt x="629" y="41"/>
                    <a:pt x="624" y="44"/>
                    <a:pt x="619" y="46"/>
                  </a:cubicBezTo>
                  <a:cubicBezTo>
                    <a:pt x="619" y="46"/>
                    <a:pt x="619" y="47"/>
                    <a:pt x="619" y="47"/>
                  </a:cubicBezTo>
                  <a:cubicBezTo>
                    <a:pt x="625" y="46"/>
                    <a:pt x="630" y="45"/>
                    <a:pt x="635" y="43"/>
                  </a:cubicBezTo>
                  <a:cubicBezTo>
                    <a:pt x="632" y="45"/>
                    <a:pt x="628" y="47"/>
                    <a:pt x="625" y="49"/>
                  </a:cubicBezTo>
                  <a:cubicBezTo>
                    <a:pt x="643" y="55"/>
                    <a:pt x="660" y="55"/>
                    <a:pt x="664" y="44"/>
                  </a:cubicBezTo>
                  <a:cubicBezTo>
                    <a:pt x="662" y="42"/>
                    <a:pt x="660" y="40"/>
                    <a:pt x="659" y="38"/>
                  </a:cubicBezTo>
                  <a:cubicBezTo>
                    <a:pt x="660" y="38"/>
                    <a:pt x="662" y="37"/>
                    <a:pt x="663" y="37"/>
                  </a:cubicBezTo>
                  <a:cubicBezTo>
                    <a:pt x="664" y="39"/>
                    <a:pt x="666" y="42"/>
                    <a:pt x="666" y="44"/>
                  </a:cubicBezTo>
                  <a:cubicBezTo>
                    <a:pt x="666" y="46"/>
                    <a:pt x="664" y="49"/>
                    <a:pt x="662" y="51"/>
                  </a:cubicBezTo>
                  <a:cubicBezTo>
                    <a:pt x="672" y="51"/>
                    <a:pt x="679" y="48"/>
                    <a:pt x="684" y="40"/>
                  </a:cubicBezTo>
                  <a:cubicBezTo>
                    <a:pt x="688" y="34"/>
                    <a:pt x="689" y="28"/>
                    <a:pt x="684" y="22"/>
                  </a:cubicBezTo>
                  <a:cubicBezTo>
                    <a:pt x="683" y="23"/>
                    <a:pt x="683" y="24"/>
                    <a:pt x="682" y="24"/>
                  </a:cubicBezTo>
                  <a:cubicBezTo>
                    <a:pt x="680" y="26"/>
                    <a:pt x="677" y="28"/>
                    <a:pt x="675" y="28"/>
                  </a:cubicBezTo>
                  <a:cubicBezTo>
                    <a:pt x="674" y="27"/>
                    <a:pt x="671" y="24"/>
                    <a:pt x="671" y="22"/>
                  </a:cubicBezTo>
                  <a:cubicBezTo>
                    <a:pt x="671" y="20"/>
                    <a:pt x="673" y="17"/>
                    <a:pt x="675" y="16"/>
                  </a:cubicBezTo>
                  <a:cubicBezTo>
                    <a:pt x="680" y="13"/>
                    <a:pt x="685" y="15"/>
                    <a:pt x="689" y="20"/>
                  </a:cubicBezTo>
                  <a:cubicBezTo>
                    <a:pt x="693" y="27"/>
                    <a:pt x="692" y="34"/>
                    <a:pt x="688" y="42"/>
                  </a:cubicBezTo>
                  <a:cubicBezTo>
                    <a:pt x="688" y="42"/>
                    <a:pt x="689" y="42"/>
                    <a:pt x="690" y="43"/>
                  </a:cubicBezTo>
                  <a:cubicBezTo>
                    <a:pt x="696" y="34"/>
                    <a:pt x="701" y="26"/>
                    <a:pt x="705" y="19"/>
                  </a:cubicBezTo>
                  <a:cubicBezTo>
                    <a:pt x="706" y="31"/>
                    <a:pt x="695" y="47"/>
                    <a:pt x="679" y="55"/>
                  </a:cubicBezTo>
                  <a:cubicBezTo>
                    <a:pt x="663" y="62"/>
                    <a:pt x="647" y="62"/>
                    <a:pt x="632" y="58"/>
                  </a:cubicBezTo>
                  <a:cubicBezTo>
                    <a:pt x="611" y="52"/>
                    <a:pt x="591" y="44"/>
                    <a:pt x="571" y="37"/>
                  </a:cubicBezTo>
                  <a:cubicBezTo>
                    <a:pt x="562" y="34"/>
                    <a:pt x="553" y="30"/>
                    <a:pt x="544" y="28"/>
                  </a:cubicBezTo>
                  <a:cubicBezTo>
                    <a:pt x="546" y="29"/>
                    <a:pt x="548" y="31"/>
                    <a:pt x="550" y="32"/>
                  </a:cubicBezTo>
                  <a:cubicBezTo>
                    <a:pt x="562" y="39"/>
                    <a:pt x="571" y="49"/>
                    <a:pt x="577" y="62"/>
                  </a:cubicBezTo>
                  <a:cubicBezTo>
                    <a:pt x="581" y="73"/>
                    <a:pt x="590" y="80"/>
                    <a:pt x="600" y="85"/>
                  </a:cubicBezTo>
                  <a:cubicBezTo>
                    <a:pt x="602" y="86"/>
                    <a:pt x="605" y="86"/>
                    <a:pt x="606" y="87"/>
                  </a:cubicBezTo>
                  <a:cubicBezTo>
                    <a:pt x="605" y="83"/>
                    <a:pt x="603" y="79"/>
                    <a:pt x="604" y="76"/>
                  </a:cubicBezTo>
                  <a:cubicBezTo>
                    <a:pt x="604" y="74"/>
                    <a:pt x="610" y="71"/>
                    <a:pt x="611" y="72"/>
                  </a:cubicBezTo>
                  <a:cubicBezTo>
                    <a:pt x="615" y="73"/>
                    <a:pt x="619" y="77"/>
                    <a:pt x="619" y="80"/>
                  </a:cubicBezTo>
                  <a:cubicBezTo>
                    <a:pt x="621" y="88"/>
                    <a:pt x="612" y="96"/>
                    <a:pt x="604" y="93"/>
                  </a:cubicBezTo>
                  <a:cubicBezTo>
                    <a:pt x="595" y="90"/>
                    <a:pt x="587" y="84"/>
                    <a:pt x="579" y="80"/>
                  </a:cubicBezTo>
                  <a:cubicBezTo>
                    <a:pt x="577" y="98"/>
                    <a:pt x="565" y="111"/>
                    <a:pt x="545" y="114"/>
                  </a:cubicBezTo>
                  <a:cubicBezTo>
                    <a:pt x="529" y="116"/>
                    <a:pt x="516" y="110"/>
                    <a:pt x="507" y="96"/>
                  </a:cubicBezTo>
                  <a:cubicBezTo>
                    <a:pt x="501" y="87"/>
                    <a:pt x="500" y="76"/>
                    <a:pt x="506" y="65"/>
                  </a:cubicBezTo>
                  <a:cubicBezTo>
                    <a:pt x="504" y="89"/>
                    <a:pt x="510" y="102"/>
                    <a:pt x="527" y="109"/>
                  </a:cubicBezTo>
                  <a:cubicBezTo>
                    <a:pt x="538" y="113"/>
                    <a:pt x="555" y="109"/>
                    <a:pt x="564" y="99"/>
                  </a:cubicBezTo>
                  <a:cubicBezTo>
                    <a:pt x="574" y="90"/>
                    <a:pt x="576" y="76"/>
                    <a:pt x="572" y="67"/>
                  </a:cubicBezTo>
                  <a:cubicBezTo>
                    <a:pt x="570" y="73"/>
                    <a:pt x="569" y="81"/>
                    <a:pt x="566" y="88"/>
                  </a:cubicBezTo>
                  <a:cubicBezTo>
                    <a:pt x="562" y="96"/>
                    <a:pt x="554" y="98"/>
                    <a:pt x="545" y="97"/>
                  </a:cubicBezTo>
                  <a:cubicBezTo>
                    <a:pt x="548" y="96"/>
                    <a:pt x="550" y="96"/>
                    <a:pt x="552" y="95"/>
                  </a:cubicBezTo>
                  <a:cubicBezTo>
                    <a:pt x="552" y="95"/>
                    <a:pt x="552" y="95"/>
                    <a:pt x="552" y="95"/>
                  </a:cubicBezTo>
                  <a:cubicBezTo>
                    <a:pt x="561" y="93"/>
                    <a:pt x="566" y="88"/>
                    <a:pt x="567" y="79"/>
                  </a:cubicBezTo>
                  <a:close/>
                  <a:moveTo>
                    <a:pt x="360" y="41"/>
                  </a:moveTo>
                  <a:cubicBezTo>
                    <a:pt x="360" y="40"/>
                    <a:pt x="359" y="39"/>
                    <a:pt x="359" y="38"/>
                  </a:cubicBezTo>
                  <a:cubicBezTo>
                    <a:pt x="355" y="38"/>
                    <a:pt x="351" y="38"/>
                    <a:pt x="347" y="38"/>
                  </a:cubicBezTo>
                  <a:cubicBezTo>
                    <a:pt x="346" y="39"/>
                    <a:pt x="346" y="40"/>
                    <a:pt x="346" y="41"/>
                  </a:cubicBezTo>
                  <a:cubicBezTo>
                    <a:pt x="348" y="44"/>
                    <a:pt x="350" y="47"/>
                    <a:pt x="353" y="50"/>
                  </a:cubicBezTo>
                  <a:cubicBezTo>
                    <a:pt x="355" y="47"/>
                    <a:pt x="358" y="44"/>
                    <a:pt x="360" y="41"/>
                  </a:cubicBezTo>
                  <a:close/>
                  <a:moveTo>
                    <a:pt x="344" y="24"/>
                  </a:moveTo>
                  <a:cubicBezTo>
                    <a:pt x="343" y="24"/>
                    <a:pt x="343" y="24"/>
                    <a:pt x="342" y="24"/>
                  </a:cubicBezTo>
                  <a:cubicBezTo>
                    <a:pt x="343" y="28"/>
                    <a:pt x="343" y="33"/>
                    <a:pt x="344" y="38"/>
                  </a:cubicBezTo>
                  <a:cubicBezTo>
                    <a:pt x="347" y="36"/>
                    <a:pt x="349" y="35"/>
                    <a:pt x="350" y="34"/>
                  </a:cubicBezTo>
                  <a:cubicBezTo>
                    <a:pt x="348" y="30"/>
                    <a:pt x="346" y="27"/>
                    <a:pt x="344" y="24"/>
                  </a:cubicBezTo>
                  <a:close/>
                  <a:moveTo>
                    <a:pt x="362" y="37"/>
                  </a:moveTo>
                  <a:cubicBezTo>
                    <a:pt x="363" y="32"/>
                    <a:pt x="363" y="28"/>
                    <a:pt x="363" y="24"/>
                  </a:cubicBezTo>
                  <a:cubicBezTo>
                    <a:pt x="363" y="24"/>
                    <a:pt x="362" y="24"/>
                    <a:pt x="362" y="24"/>
                  </a:cubicBezTo>
                  <a:cubicBezTo>
                    <a:pt x="360" y="27"/>
                    <a:pt x="358" y="30"/>
                    <a:pt x="355" y="34"/>
                  </a:cubicBezTo>
                  <a:cubicBezTo>
                    <a:pt x="357" y="35"/>
                    <a:pt x="359" y="36"/>
                    <a:pt x="362" y="3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" name="Freeform 6"/>
            <p:cNvSpPr>
              <a:spLocks/>
            </p:cNvSpPr>
            <p:nvPr/>
          </p:nvSpPr>
          <p:spPr bwMode="auto">
            <a:xfrm>
              <a:off x="8410575" y="-1374776"/>
              <a:ext cx="569913" cy="482600"/>
            </a:xfrm>
            <a:custGeom>
              <a:avLst/>
              <a:gdLst>
                <a:gd name="T0" fmla="*/ 45 w 111"/>
                <a:gd name="T1" fmla="*/ 42 h 93"/>
                <a:gd name="T2" fmla="*/ 44 w 111"/>
                <a:gd name="T3" fmla="*/ 21 h 93"/>
                <a:gd name="T4" fmla="*/ 39 w 111"/>
                <a:gd name="T5" fmla="*/ 19 h 93"/>
                <a:gd name="T6" fmla="*/ 27 w 111"/>
                <a:gd name="T7" fmla="*/ 11 h 93"/>
                <a:gd name="T8" fmla="*/ 29 w 111"/>
                <a:gd name="T9" fmla="*/ 1 h 93"/>
                <a:gd name="T10" fmla="*/ 35 w 111"/>
                <a:gd name="T11" fmla="*/ 2 h 93"/>
                <a:gd name="T12" fmla="*/ 32 w 111"/>
                <a:gd name="T13" fmla="*/ 12 h 93"/>
                <a:gd name="T14" fmla="*/ 49 w 111"/>
                <a:gd name="T15" fmla="*/ 13 h 93"/>
                <a:gd name="T16" fmla="*/ 92 w 111"/>
                <a:gd name="T17" fmla="*/ 9 h 93"/>
                <a:gd name="T18" fmla="*/ 105 w 111"/>
                <a:gd name="T19" fmla="*/ 51 h 93"/>
                <a:gd name="T20" fmla="*/ 94 w 111"/>
                <a:gd name="T21" fmla="*/ 72 h 93"/>
                <a:gd name="T22" fmla="*/ 100 w 111"/>
                <a:gd name="T23" fmla="*/ 73 h 93"/>
                <a:gd name="T24" fmla="*/ 106 w 111"/>
                <a:gd name="T25" fmla="*/ 78 h 93"/>
                <a:gd name="T26" fmla="*/ 104 w 111"/>
                <a:gd name="T27" fmla="*/ 84 h 93"/>
                <a:gd name="T28" fmla="*/ 99 w 111"/>
                <a:gd name="T29" fmla="*/ 85 h 93"/>
                <a:gd name="T30" fmla="*/ 97 w 111"/>
                <a:gd name="T31" fmla="*/ 74 h 93"/>
                <a:gd name="T32" fmla="*/ 87 w 111"/>
                <a:gd name="T33" fmla="*/ 77 h 93"/>
                <a:gd name="T34" fmla="*/ 38 w 111"/>
                <a:gd name="T35" fmla="*/ 92 h 93"/>
                <a:gd name="T36" fmla="*/ 0 w 111"/>
                <a:gd name="T37" fmla="*/ 92 h 93"/>
                <a:gd name="T38" fmla="*/ 9 w 111"/>
                <a:gd name="T39" fmla="*/ 90 h 93"/>
                <a:gd name="T40" fmla="*/ 17 w 111"/>
                <a:gd name="T41" fmla="*/ 84 h 93"/>
                <a:gd name="T42" fmla="*/ 13 w 111"/>
                <a:gd name="T43" fmla="*/ 83 h 93"/>
                <a:gd name="T44" fmla="*/ 6 w 111"/>
                <a:gd name="T45" fmla="*/ 83 h 93"/>
                <a:gd name="T46" fmla="*/ 8 w 111"/>
                <a:gd name="T47" fmla="*/ 79 h 93"/>
                <a:gd name="T48" fmla="*/ 16 w 111"/>
                <a:gd name="T49" fmla="*/ 81 h 93"/>
                <a:gd name="T50" fmla="*/ 23 w 111"/>
                <a:gd name="T51" fmla="*/ 89 h 93"/>
                <a:gd name="T52" fmla="*/ 40 w 111"/>
                <a:gd name="T53" fmla="*/ 81 h 93"/>
                <a:gd name="T54" fmla="*/ 40 w 111"/>
                <a:gd name="T55" fmla="*/ 80 h 93"/>
                <a:gd name="T56" fmla="*/ 36 w 111"/>
                <a:gd name="T57" fmla="*/ 73 h 93"/>
                <a:gd name="T58" fmla="*/ 41 w 111"/>
                <a:gd name="T59" fmla="*/ 71 h 93"/>
                <a:gd name="T60" fmla="*/ 44 w 111"/>
                <a:gd name="T61" fmla="*/ 79 h 93"/>
                <a:gd name="T62" fmla="*/ 38 w 111"/>
                <a:gd name="T63" fmla="*/ 89 h 93"/>
                <a:gd name="T64" fmla="*/ 97 w 111"/>
                <a:gd name="T65" fmla="*/ 55 h 93"/>
                <a:gd name="T66" fmla="*/ 78 w 111"/>
                <a:gd name="T67" fmla="*/ 10 h 93"/>
                <a:gd name="T68" fmla="*/ 61 w 111"/>
                <a:gd name="T69" fmla="*/ 15 h 93"/>
                <a:gd name="T70" fmla="*/ 61 w 111"/>
                <a:gd name="T71" fmla="*/ 21 h 93"/>
                <a:gd name="T72" fmla="*/ 62 w 111"/>
                <a:gd name="T73" fmla="*/ 26 h 93"/>
                <a:gd name="T74" fmla="*/ 56 w 111"/>
                <a:gd name="T75" fmla="*/ 26 h 93"/>
                <a:gd name="T76" fmla="*/ 54 w 111"/>
                <a:gd name="T77" fmla="*/ 21 h 93"/>
                <a:gd name="T78" fmla="*/ 57 w 111"/>
                <a:gd name="T79" fmla="*/ 14 h 93"/>
                <a:gd name="T80" fmla="*/ 50 w 111"/>
                <a:gd name="T81" fmla="*/ 36 h 93"/>
                <a:gd name="T82" fmla="*/ 60 w 111"/>
                <a:gd name="T83" fmla="*/ 43 h 93"/>
                <a:gd name="T84" fmla="*/ 61 w 111"/>
                <a:gd name="T85" fmla="*/ 37 h 93"/>
                <a:gd name="T86" fmla="*/ 65 w 111"/>
                <a:gd name="T87" fmla="*/ 38 h 93"/>
                <a:gd name="T88" fmla="*/ 64 w 111"/>
                <a:gd name="T89" fmla="*/ 48 h 93"/>
                <a:gd name="T90" fmla="*/ 83 w 111"/>
                <a:gd name="T91" fmla="*/ 39 h 93"/>
                <a:gd name="T92" fmla="*/ 72 w 111"/>
                <a:gd name="T93" fmla="*/ 23 h 93"/>
                <a:gd name="T94" fmla="*/ 85 w 111"/>
                <a:gd name="T95" fmla="*/ 30 h 93"/>
                <a:gd name="T96" fmla="*/ 81 w 111"/>
                <a:gd name="T97" fmla="*/ 48 h 93"/>
                <a:gd name="T98" fmla="*/ 52 w 111"/>
                <a:gd name="T99" fmla="*/ 46 h 93"/>
                <a:gd name="T100" fmla="*/ 45 w 111"/>
                <a:gd name="T101" fmla="*/ 42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11" h="93">
                  <a:moveTo>
                    <a:pt x="45" y="42"/>
                  </a:moveTo>
                  <a:cubicBezTo>
                    <a:pt x="45" y="35"/>
                    <a:pt x="45" y="28"/>
                    <a:pt x="44" y="21"/>
                  </a:cubicBezTo>
                  <a:cubicBezTo>
                    <a:pt x="44" y="20"/>
                    <a:pt x="41" y="20"/>
                    <a:pt x="39" y="19"/>
                  </a:cubicBezTo>
                  <a:cubicBezTo>
                    <a:pt x="34" y="16"/>
                    <a:pt x="30" y="14"/>
                    <a:pt x="27" y="11"/>
                  </a:cubicBezTo>
                  <a:cubicBezTo>
                    <a:pt x="25" y="9"/>
                    <a:pt x="28" y="4"/>
                    <a:pt x="29" y="1"/>
                  </a:cubicBezTo>
                  <a:cubicBezTo>
                    <a:pt x="29" y="1"/>
                    <a:pt x="33" y="2"/>
                    <a:pt x="35" y="2"/>
                  </a:cubicBezTo>
                  <a:cubicBezTo>
                    <a:pt x="34" y="5"/>
                    <a:pt x="33" y="8"/>
                    <a:pt x="32" y="12"/>
                  </a:cubicBezTo>
                  <a:cubicBezTo>
                    <a:pt x="36" y="18"/>
                    <a:pt x="43" y="19"/>
                    <a:pt x="49" y="13"/>
                  </a:cubicBezTo>
                  <a:cubicBezTo>
                    <a:pt x="62" y="2"/>
                    <a:pt x="78" y="0"/>
                    <a:pt x="92" y="9"/>
                  </a:cubicBezTo>
                  <a:cubicBezTo>
                    <a:pt x="105" y="18"/>
                    <a:pt x="111" y="35"/>
                    <a:pt x="105" y="51"/>
                  </a:cubicBezTo>
                  <a:cubicBezTo>
                    <a:pt x="103" y="58"/>
                    <a:pt x="98" y="65"/>
                    <a:pt x="94" y="72"/>
                  </a:cubicBezTo>
                  <a:cubicBezTo>
                    <a:pt x="96" y="72"/>
                    <a:pt x="98" y="72"/>
                    <a:pt x="100" y="73"/>
                  </a:cubicBezTo>
                  <a:cubicBezTo>
                    <a:pt x="103" y="74"/>
                    <a:pt x="105" y="76"/>
                    <a:pt x="106" y="78"/>
                  </a:cubicBezTo>
                  <a:cubicBezTo>
                    <a:pt x="107" y="79"/>
                    <a:pt x="106" y="83"/>
                    <a:pt x="104" y="84"/>
                  </a:cubicBezTo>
                  <a:cubicBezTo>
                    <a:pt x="103" y="85"/>
                    <a:pt x="99" y="85"/>
                    <a:pt x="99" y="85"/>
                  </a:cubicBezTo>
                  <a:cubicBezTo>
                    <a:pt x="98" y="82"/>
                    <a:pt x="98" y="79"/>
                    <a:pt x="97" y="74"/>
                  </a:cubicBezTo>
                  <a:cubicBezTo>
                    <a:pt x="95" y="75"/>
                    <a:pt x="90" y="75"/>
                    <a:pt x="87" y="77"/>
                  </a:cubicBezTo>
                  <a:cubicBezTo>
                    <a:pt x="73" y="88"/>
                    <a:pt x="56" y="93"/>
                    <a:pt x="38" y="92"/>
                  </a:cubicBezTo>
                  <a:cubicBezTo>
                    <a:pt x="25" y="92"/>
                    <a:pt x="12" y="92"/>
                    <a:pt x="0" y="92"/>
                  </a:cubicBezTo>
                  <a:cubicBezTo>
                    <a:pt x="2" y="92"/>
                    <a:pt x="6" y="92"/>
                    <a:pt x="9" y="90"/>
                  </a:cubicBezTo>
                  <a:cubicBezTo>
                    <a:pt x="12" y="89"/>
                    <a:pt x="14" y="87"/>
                    <a:pt x="17" y="84"/>
                  </a:cubicBezTo>
                  <a:cubicBezTo>
                    <a:pt x="14" y="83"/>
                    <a:pt x="14" y="83"/>
                    <a:pt x="13" y="83"/>
                  </a:cubicBezTo>
                  <a:cubicBezTo>
                    <a:pt x="11" y="83"/>
                    <a:pt x="9" y="83"/>
                    <a:pt x="6" y="83"/>
                  </a:cubicBezTo>
                  <a:cubicBezTo>
                    <a:pt x="7" y="82"/>
                    <a:pt x="8" y="79"/>
                    <a:pt x="8" y="79"/>
                  </a:cubicBezTo>
                  <a:cubicBezTo>
                    <a:pt x="11" y="79"/>
                    <a:pt x="14" y="79"/>
                    <a:pt x="16" y="81"/>
                  </a:cubicBezTo>
                  <a:cubicBezTo>
                    <a:pt x="18" y="84"/>
                    <a:pt x="16" y="90"/>
                    <a:pt x="23" y="89"/>
                  </a:cubicBezTo>
                  <a:cubicBezTo>
                    <a:pt x="30" y="88"/>
                    <a:pt x="36" y="87"/>
                    <a:pt x="40" y="81"/>
                  </a:cubicBezTo>
                  <a:cubicBezTo>
                    <a:pt x="40" y="81"/>
                    <a:pt x="40" y="80"/>
                    <a:pt x="40" y="80"/>
                  </a:cubicBezTo>
                  <a:cubicBezTo>
                    <a:pt x="38" y="78"/>
                    <a:pt x="37" y="75"/>
                    <a:pt x="36" y="73"/>
                  </a:cubicBezTo>
                  <a:cubicBezTo>
                    <a:pt x="38" y="72"/>
                    <a:pt x="41" y="71"/>
                    <a:pt x="41" y="71"/>
                  </a:cubicBezTo>
                  <a:cubicBezTo>
                    <a:pt x="43" y="74"/>
                    <a:pt x="45" y="77"/>
                    <a:pt x="44" y="79"/>
                  </a:cubicBezTo>
                  <a:cubicBezTo>
                    <a:pt x="44" y="83"/>
                    <a:pt x="41" y="85"/>
                    <a:pt x="38" y="89"/>
                  </a:cubicBezTo>
                  <a:cubicBezTo>
                    <a:pt x="64" y="88"/>
                    <a:pt x="85" y="79"/>
                    <a:pt x="97" y="55"/>
                  </a:cubicBezTo>
                  <a:cubicBezTo>
                    <a:pt x="107" y="36"/>
                    <a:pt x="98" y="14"/>
                    <a:pt x="78" y="10"/>
                  </a:cubicBezTo>
                  <a:cubicBezTo>
                    <a:pt x="72" y="8"/>
                    <a:pt x="65" y="10"/>
                    <a:pt x="61" y="15"/>
                  </a:cubicBezTo>
                  <a:cubicBezTo>
                    <a:pt x="60" y="17"/>
                    <a:pt x="61" y="19"/>
                    <a:pt x="61" y="21"/>
                  </a:cubicBezTo>
                  <a:cubicBezTo>
                    <a:pt x="61" y="23"/>
                    <a:pt x="61" y="24"/>
                    <a:pt x="62" y="26"/>
                  </a:cubicBezTo>
                  <a:cubicBezTo>
                    <a:pt x="60" y="26"/>
                    <a:pt x="58" y="27"/>
                    <a:pt x="56" y="26"/>
                  </a:cubicBezTo>
                  <a:cubicBezTo>
                    <a:pt x="55" y="26"/>
                    <a:pt x="54" y="23"/>
                    <a:pt x="54" y="21"/>
                  </a:cubicBezTo>
                  <a:cubicBezTo>
                    <a:pt x="54" y="19"/>
                    <a:pt x="56" y="16"/>
                    <a:pt x="57" y="14"/>
                  </a:cubicBezTo>
                  <a:cubicBezTo>
                    <a:pt x="50" y="19"/>
                    <a:pt x="47" y="28"/>
                    <a:pt x="50" y="36"/>
                  </a:cubicBezTo>
                  <a:cubicBezTo>
                    <a:pt x="53" y="42"/>
                    <a:pt x="55" y="44"/>
                    <a:pt x="60" y="43"/>
                  </a:cubicBezTo>
                  <a:cubicBezTo>
                    <a:pt x="60" y="41"/>
                    <a:pt x="61" y="39"/>
                    <a:pt x="61" y="37"/>
                  </a:cubicBezTo>
                  <a:cubicBezTo>
                    <a:pt x="63" y="37"/>
                    <a:pt x="65" y="38"/>
                    <a:pt x="65" y="38"/>
                  </a:cubicBezTo>
                  <a:cubicBezTo>
                    <a:pt x="65" y="41"/>
                    <a:pt x="65" y="44"/>
                    <a:pt x="64" y="48"/>
                  </a:cubicBezTo>
                  <a:cubicBezTo>
                    <a:pt x="72" y="50"/>
                    <a:pt x="80" y="47"/>
                    <a:pt x="83" y="39"/>
                  </a:cubicBezTo>
                  <a:cubicBezTo>
                    <a:pt x="86" y="32"/>
                    <a:pt x="83" y="28"/>
                    <a:pt x="72" y="23"/>
                  </a:cubicBezTo>
                  <a:cubicBezTo>
                    <a:pt x="79" y="22"/>
                    <a:pt x="83" y="25"/>
                    <a:pt x="85" y="30"/>
                  </a:cubicBezTo>
                  <a:cubicBezTo>
                    <a:pt x="88" y="37"/>
                    <a:pt x="86" y="43"/>
                    <a:pt x="81" y="48"/>
                  </a:cubicBezTo>
                  <a:cubicBezTo>
                    <a:pt x="73" y="55"/>
                    <a:pt x="61" y="54"/>
                    <a:pt x="52" y="46"/>
                  </a:cubicBezTo>
                  <a:cubicBezTo>
                    <a:pt x="50" y="44"/>
                    <a:pt x="47" y="44"/>
                    <a:pt x="45" y="4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" name="Freeform 7"/>
            <p:cNvSpPr>
              <a:spLocks/>
            </p:cNvSpPr>
            <p:nvPr/>
          </p:nvSpPr>
          <p:spPr bwMode="auto">
            <a:xfrm>
              <a:off x="6629400" y="-1374776"/>
              <a:ext cx="576263" cy="477838"/>
            </a:xfrm>
            <a:custGeom>
              <a:avLst/>
              <a:gdLst>
                <a:gd name="T0" fmla="*/ 64 w 112"/>
                <a:gd name="T1" fmla="*/ 41 h 92"/>
                <a:gd name="T2" fmla="*/ 41 w 112"/>
                <a:gd name="T3" fmla="*/ 52 h 92"/>
                <a:gd name="T4" fmla="*/ 24 w 112"/>
                <a:gd name="T5" fmla="*/ 36 h 92"/>
                <a:gd name="T6" fmla="*/ 38 w 112"/>
                <a:gd name="T7" fmla="*/ 22 h 92"/>
                <a:gd name="T8" fmla="*/ 29 w 112"/>
                <a:gd name="T9" fmla="*/ 29 h 92"/>
                <a:gd name="T10" fmla="*/ 28 w 112"/>
                <a:gd name="T11" fmla="*/ 40 h 92"/>
                <a:gd name="T12" fmla="*/ 46 w 112"/>
                <a:gd name="T13" fmla="*/ 48 h 92"/>
                <a:gd name="T14" fmla="*/ 46 w 112"/>
                <a:gd name="T15" fmla="*/ 38 h 92"/>
                <a:gd name="T16" fmla="*/ 49 w 112"/>
                <a:gd name="T17" fmla="*/ 37 h 92"/>
                <a:gd name="T18" fmla="*/ 51 w 112"/>
                <a:gd name="T19" fmla="*/ 44 h 92"/>
                <a:gd name="T20" fmla="*/ 60 w 112"/>
                <a:gd name="T21" fmla="*/ 38 h 92"/>
                <a:gd name="T22" fmla="*/ 57 w 112"/>
                <a:gd name="T23" fmla="*/ 17 h 92"/>
                <a:gd name="T24" fmla="*/ 54 w 112"/>
                <a:gd name="T25" fmla="*/ 26 h 92"/>
                <a:gd name="T26" fmla="*/ 49 w 112"/>
                <a:gd name="T27" fmla="*/ 26 h 92"/>
                <a:gd name="T28" fmla="*/ 51 w 112"/>
                <a:gd name="T29" fmla="*/ 18 h 92"/>
                <a:gd name="T30" fmla="*/ 20 w 112"/>
                <a:gd name="T31" fmla="*/ 16 h 92"/>
                <a:gd name="T32" fmla="*/ 13 w 112"/>
                <a:gd name="T33" fmla="*/ 54 h 92"/>
                <a:gd name="T34" fmla="*/ 62 w 112"/>
                <a:gd name="T35" fmla="*/ 88 h 92"/>
                <a:gd name="T36" fmla="*/ 72 w 112"/>
                <a:gd name="T37" fmla="*/ 89 h 92"/>
                <a:gd name="T38" fmla="*/ 72 w 112"/>
                <a:gd name="T39" fmla="*/ 89 h 92"/>
                <a:gd name="T40" fmla="*/ 66 w 112"/>
                <a:gd name="T41" fmla="*/ 75 h 92"/>
                <a:gd name="T42" fmla="*/ 70 w 112"/>
                <a:gd name="T43" fmla="*/ 71 h 92"/>
                <a:gd name="T44" fmla="*/ 74 w 112"/>
                <a:gd name="T45" fmla="*/ 72 h 92"/>
                <a:gd name="T46" fmla="*/ 75 w 112"/>
                <a:gd name="T47" fmla="*/ 77 h 92"/>
                <a:gd name="T48" fmla="*/ 70 w 112"/>
                <a:gd name="T49" fmla="*/ 81 h 92"/>
                <a:gd name="T50" fmla="*/ 86 w 112"/>
                <a:gd name="T51" fmla="*/ 89 h 92"/>
                <a:gd name="T52" fmla="*/ 112 w 112"/>
                <a:gd name="T53" fmla="*/ 92 h 92"/>
                <a:gd name="T54" fmla="*/ 58 w 112"/>
                <a:gd name="T55" fmla="*/ 91 h 92"/>
                <a:gd name="T56" fmla="*/ 25 w 112"/>
                <a:gd name="T57" fmla="*/ 77 h 92"/>
                <a:gd name="T58" fmla="*/ 14 w 112"/>
                <a:gd name="T59" fmla="*/ 77 h 92"/>
                <a:gd name="T60" fmla="*/ 11 w 112"/>
                <a:gd name="T61" fmla="*/ 85 h 92"/>
                <a:gd name="T62" fmla="*/ 4 w 112"/>
                <a:gd name="T63" fmla="*/ 82 h 92"/>
                <a:gd name="T64" fmla="*/ 9 w 112"/>
                <a:gd name="T65" fmla="*/ 73 h 92"/>
                <a:gd name="T66" fmla="*/ 16 w 112"/>
                <a:gd name="T67" fmla="*/ 72 h 92"/>
                <a:gd name="T68" fmla="*/ 5 w 112"/>
                <a:gd name="T69" fmla="*/ 47 h 92"/>
                <a:gd name="T70" fmla="*/ 21 w 112"/>
                <a:gd name="T71" fmla="*/ 8 h 92"/>
                <a:gd name="T72" fmla="*/ 61 w 112"/>
                <a:gd name="T73" fmla="*/ 13 h 92"/>
                <a:gd name="T74" fmla="*/ 81 w 112"/>
                <a:gd name="T75" fmla="*/ 10 h 92"/>
                <a:gd name="T76" fmla="*/ 78 w 112"/>
                <a:gd name="T77" fmla="*/ 9 h 92"/>
                <a:gd name="T78" fmla="*/ 76 w 112"/>
                <a:gd name="T79" fmla="*/ 3 h 92"/>
                <a:gd name="T80" fmla="*/ 80 w 112"/>
                <a:gd name="T81" fmla="*/ 1 h 92"/>
                <a:gd name="T82" fmla="*/ 85 w 112"/>
                <a:gd name="T83" fmla="*/ 6 h 92"/>
                <a:gd name="T84" fmla="*/ 73 w 112"/>
                <a:gd name="T85" fmla="*/ 19 h 92"/>
                <a:gd name="T86" fmla="*/ 67 w 112"/>
                <a:gd name="T87" fmla="*/ 20 h 92"/>
                <a:gd name="T88" fmla="*/ 64 w 112"/>
                <a:gd name="T89" fmla="*/ 41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12" h="92">
                  <a:moveTo>
                    <a:pt x="64" y="41"/>
                  </a:moveTo>
                  <a:cubicBezTo>
                    <a:pt x="58" y="48"/>
                    <a:pt x="51" y="54"/>
                    <a:pt x="41" y="52"/>
                  </a:cubicBezTo>
                  <a:cubicBezTo>
                    <a:pt x="31" y="51"/>
                    <a:pt x="25" y="45"/>
                    <a:pt x="24" y="36"/>
                  </a:cubicBezTo>
                  <a:cubicBezTo>
                    <a:pt x="24" y="28"/>
                    <a:pt x="29" y="23"/>
                    <a:pt x="38" y="22"/>
                  </a:cubicBezTo>
                  <a:cubicBezTo>
                    <a:pt x="35" y="25"/>
                    <a:pt x="31" y="26"/>
                    <a:pt x="29" y="29"/>
                  </a:cubicBezTo>
                  <a:cubicBezTo>
                    <a:pt x="27" y="32"/>
                    <a:pt x="27" y="37"/>
                    <a:pt x="28" y="40"/>
                  </a:cubicBezTo>
                  <a:cubicBezTo>
                    <a:pt x="31" y="47"/>
                    <a:pt x="39" y="50"/>
                    <a:pt x="46" y="48"/>
                  </a:cubicBezTo>
                  <a:cubicBezTo>
                    <a:pt x="46" y="44"/>
                    <a:pt x="45" y="41"/>
                    <a:pt x="46" y="38"/>
                  </a:cubicBezTo>
                  <a:cubicBezTo>
                    <a:pt x="46" y="37"/>
                    <a:pt x="48" y="37"/>
                    <a:pt x="49" y="37"/>
                  </a:cubicBezTo>
                  <a:cubicBezTo>
                    <a:pt x="50" y="39"/>
                    <a:pt x="50" y="41"/>
                    <a:pt x="51" y="44"/>
                  </a:cubicBezTo>
                  <a:cubicBezTo>
                    <a:pt x="55" y="46"/>
                    <a:pt x="58" y="41"/>
                    <a:pt x="60" y="38"/>
                  </a:cubicBezTo>
                  <a:cubicBezTo>
                    <a:pt x="63" y="31"/>
                    <a:pt x="62" y="22"/>
                    <a:pt x="57" y="17"/>
                  </a:cubicBezTo>
                  <a:cubicBezTo>
                    <a:pt x="56" y="20"/>
                    <a:pt x="55" y="23"/>
                    <a:pt x="54" y="26"/>
                  </a:cubicBezTo>
                  <a:cubicBezTo>
                    <a:pt x="54" y="27"/>
                    <a:pt x="51" y="26"/>
                    <a:pt x="49" y="26"/>
                  </a:cubicBezTo>
                  <a:cubicBezTo>
                    <a:pt x="50" y="23"/>
                    <a:pt x="51" y="21"/>
                    <a:pt x="51" y="18"/>
                  </a:cubicBezTo>
                  <a:cubicBezTo>
                    <a:pt x="46" y="5"/>
                    <a:pt x="29" y="8"/>
                    <a:pt x="20" y="16"/>
                  </a:cubicBezTo>
                  <a:cubicBezTo>
                    <a:pt x="9" y="26"/>
                    <a:pt x="6" y="41"/>
                    <a:pt x="13" y="54"/>
                  </a:cubicBezTo>
                  <a:cubicBezTo>
                    <a:pt x="23" y="74"/>
                    <a:pt x="40" y="85"/>
                    <a:pt x="62" y="88"/>
                  </a:cubicBezTo>
                  <a:cubicBezTo>
                    <a:pt x="65" y="88"/>
                    <a:pt x="69" y="88"/>
                    <a:pt x="72" y="89"/>
                  </a:cubicBezTo>
                  <a:cubicBezTo>
                    <a:pt x="72" y="89"/>
                    <a:pt x="72" y="88"/>
                    <a:pt x="72" y="89"/>
                  </a:cubicBezTo>
                  <a:cubicBezTo>
                    <a:pt x="70" y="84"/>
                    <a:pt x="67" y="80"/>
                    <a:pt x="66" y="75"/>
                  </a:cubicBezTo>
                  <a:cubicBezTo>
                    <a:pt x="66" y="74"/>
                    <a:pt x="68" y="72"/>
                    <a:pt x="70" y="71"/>
                  </a:cubicBezTo>
                  <a:cubicBezTo>
                    <a:pt x="71" y="70"/>
                    <a:pt x="74" y="71"/>
                    <a:pt x="74" y="72"/>
                  </a:cubicBezTo>
                  <a:cubicBezTo>
                    <a:pt x="75" y="74"/>
                    <a:pt x="75" y="76"/>
                    <a:pt x="75" y="77"/>
                  </a:cubicBezTo>
                  <a:cubicBezTo>
                    <a:pt x="74" y="79"/>
                    <a:pt x="72" y="79"/>
                    <a:pt x="70" y="81"/>
                  </a:cubicBezTo>
                  <a:cubicBezTo>
                    <a:pt x="74" y="87"/>
                    <a:pt x="80" y="89"/>
                    <a:pt x="86" y="89"/>
                  </a:cubicBezTo>
                  <a:cubicBezTo>
                    <a:pt x="96" y="87"/>
                    <a:pt x="104" y="92"/>
                    <a:pt x="112" y="92"/>
                  </a:cubicBezTo>
                  <a:cubicBezTo>
                    <a:pt x="94" y="92"/>
                    <a:pt x="76" y="92"/>
                    <a:pt x="58" y="91"/>
                  </a:cubicBezTo>
                  <a:cubicBezTo>
                    <a:pt x="46" y="91"/>
                    <a:pt x="34" y="85"/>
                    <a:pt x="25" y="77"/>
                  </a:cubicBezTo>
                  <a:cubicBezTo>
                    <a:pt x="21" y="74"/>
                    <a:pt x="17" y="72"/>
                    <a:pt x="14" y="77"/>
                  </a:cubicBezTo>
                  <a:cubicBezTo>
                    <a:pt x="13" y="79"/>
                    <a:pt x="12" y="82"/>
                    <a:pt x="11" y="85"/>
                  </a:cubicBezTo>
                  <a:cubicBezTo>
                    <a:pt x="9" y="84"/>
                    <a:pt x="6" y="83"/>
                    <a:pt x="4" y="82"/>
                  </a:cubicBezTo>
                  <a:cubicBezTo>
                    <a:pt x="6" y="79"/>
                    <a:pt x="7" y="75"/>
                    <a:pt x="9" y="73"/>
                  </a:cubicBezTo>
                  <a:cubicBezTo>
                    <a:pt x="11" y="72"/>
                    <a:pt x="14" y="72"/>
                    <a:pt x="16" y="72"/>
                  </a:cubicBezTo>
                  <a:cubicBezTo>
                    <a:pt x="12" y="64"/>
                    <a:pt x="7" y="56"/>
                    <a:pt x="5" y="47"/>
                  </a:cubicBezTo>
                  <a:cubicBezTo>
                    <a:pt x="0" y="32"/>
                    <a:pt x="7" y="16"/>
                    <a:pt x="21" y="8"/>
                  </a:cubicBezTo>
                  <a:cubicBezTo>
                    <a:pt x="34" y="0"/>
                    <a:pt x="49" y="2"/>
                    <a:pt x="61" y="13"/>
                  </a:cubicBezTo>
                  <a:cubicBezTo>
                    <a:pt x="67" y="19"/>
                    <a:pt x="73" y="18"/>
                    <a:pt x="81" y="10"/>
                  </a:cubicBezTo>
                  <a:cubicBezTo>
                    <a:pt x="80" y="10"/>
                    <a:pt x="79" y="10"/>
                    <a:pt x="78" y="9"/>
                  </a:cubicBezTo>
                  <a:cubicBezTo>
                    <a:pt x="77" y="7"/>
                    <a:pt x="76" y="5"/>
                    <a:pt x="76" y="3"/>
                  </a:cubicBezTo>
                  <a:cubicBezTo>
                    <a:pt x="76" y="2"/>
                    <a:pt x="79" y="0"/>
                    <a:pt x="80" y="1"/>
                  </a:cubicBezTo>
                  <a:cubicBezTo>
                    <a:pt x="82" y="2"/>
                    <a:pt x="85" y="4"/>
                    <a:pt x="85" y="6"/>
                  </a:cubicBezTo>
                  <a:cubicBezTo>
                    <a:pt x="87" y="11"/>
                    <a:pt x="80" y="17"/>
                    <a:pt x="73" y="19"/>
                  </a:cubicBezTo>
                  <a:cubicBezTo>
                    <a:pt x="71" y="19"/>
                    <a:pt x="69" y="20"/>
                    <a:pt x="67" y="20"/>
                  </a:cubicBezTo>
                  <a:cubicBezTo>
                    <a:pt x="66" y="28"/>
                    <a:pt x="65" y="34"/>
                    <a:pt x="64" y="4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" name="Freeform 8"/>
            <p:cNvSpPr>
              <a:spLocks/>
            </p:cNvSpPr>
            <p:nvPr/>
          </p:nvSpPr>
          <p:spPr bwMode="auto">
            <a:xfrm>
              <a:off x="5562600" y="-1116013"/>
              <a:ext cx="698500" cy="560388"/>
            </a:xfrm>
            <a:custGeom>
              <a:avLst/>
              <a:gdLst>
                <a:gd name="T0" fmla="*/ 38 w 136"/>
                <a:gd name="T1" fmla="*/ 59 h 108"/>
                <a:gd name="T2" fmla="*/ 24 w 136"/>
                <a:gd name="T3" fmla="*/ 50 h 108"/>
                <a:gd name="T4" fmla="*/ 11 w 136"/>
                <a:gd name="T5" fmla="*/ 87 h 108"/>
                <a:gd name="T6" fmla="*/ 20 w 136"/>
                <a:gd name="T7" fmla="*/ 86 h 108"/>
                <a:gd name="T8" fmla="*/ 20 w 136"/>
                <a:gd name="T9" fmla="*/ 90 h 108"/>
                <a:gd name="T10" fmla="*/ 9 w 136"/>
                <a:gd name="T11" fmla="*/ 92 h 108"/>
                <a:gd name="T12" fmla="*/ 21 w 136"/>
                <a:gd name="T13" fmla="*/ 108 h 108"/>
                <a:gd name="T14" fmla="*/ 4 w 136"/>
                <a:gd name="T15" fmla="*/ 88 h 108"/>
                <a:gd name="T16" fmla="*/ 30 w 136"/>
                <a:gd name="T17" fmla="*/ 39 h 108"/>
                <a:gd name="T18" fmla="*/ 21 w 136"/>
                <a:gd name="T19" fmla="*/ 39 h 108"/>
                <a:gd name="T20" fmla="*/ 8 w 136"/>
                <a:gd name="T21" fmla="*/ 33 h 108"/>
                <a:gd name="T22" fmla="*/ 7 w 136"/>
                <a:gd name="T23" fmla="*/ 23 h 108"/>
                <a:gd name="T24" fmla="*/ 16 w 136"/>
                <a:gd name="T25" fmla="*/ 20 h 108"/>
                <a:gd name="T26" fmla="*/ 19 w 136"/>
                <a:gd name="T27" fmla="*/ 25 h 108"/>
                <a:gd name="T28" fmla="*/ 10 w 136"/>
                <a:gd name="T29" fmla="*/ 29 h 108"/>
                <a:gd name="T30" fmla="*/ 18 w 136"/>
                <a:gd name="T31" fmla="*/ 36 h 108"/>
                <a:gd name="T32" fmla="*/ 36 w 136"/>
                <a:gd name="T33" fmla="*/ 35 h 108"/>
                <a:gd name="T34" fmla="*/ 62 w 136"/>
                <a:gd name="T35" fmla="*/ 23 h 108"/>
                <a:gd name="T36" fmla="*/ 99 w 136"/>
                <a:gd name="T37" fmla="*/ 9 h 108"/>
                <a:gd name="T38" fmla="*/ 111 w 136"/>
                <a:gd name="T39" fmla="*/ 4 h 108"/>
                <a:gd name="T40" fmla="*/ 119 w 136"/>
                <a:gd name="T41" fmla="*/ 0 h 108"/>
                <a:gd name="T42" fmla="*/ 136 w 136"/>
                <a:gd name="T43" fmla="*/ 17 h 108"/>
                <a:gd name="T44" fmla="*/ 66 w 136"/>
                <a:gd name="T45" fmla="*/ 25 h 108"/>
                <a:gd name="T46" fmla="*/ 41 w 136"/>
                <a:gd name="T47" fmla="*/ 37 h 108"/>
                <a:gd name="T48" fmla="*/ 38 w 136"/>
                <a:gd name="T49" fmla="*/ 59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36" h="108">
                  <a:moveTo>
                    <a:pt x="38" y="59"/>
                  </a:moveTo>
                  <a:cubicBezTo>
                    <a:pt x="31" y="60"/>
                    <a:pt x="26" y="57"/>
                    <a:pt x="24" y="50"/>
                  </a:cubicBezTo>
                  <a:cubicBezTo>
                    <a:pt x="10" y="61"/>
                    <a:pt x="5" y="78"/>
                    <a:pt x="11" y="87"/>
                  </a:cubicBezTo>
                  <a:cubicBezTo>
                    <a:pt x="15" y="86"/>
                    <a:pt x="17" y="86"/>
                    <a:pt x="20" y="86"/>
                  </a:cubicBezTo>
                  <a:cubicBezTo>
                    <a:pt x="20" y="87"/>
                    <a:pt x="20" y="90"/>
                    <a:pt x="20" y="90"/>
                  </a:cubicBezTo>
                  <a:cubicBezTo>
                    <a:pt x="17" y="91"/>
                    <a:pt x="14" y="92"/>
                    <a:pt x="9" y="92"/>
                  </a:cubicBezTo>
                  <a:cubicBezTo>
                    <a:pt x="13" y="97"/>
                    <a:pt x="16" y="102"/>
                    <a:pt x="21" y="108"/>
                  </a:cubicBezTo>
                  <a:cubicBezTo>
                    <a:pt x="12" y="104"/>
                    <a:pt x="6" y="97"/>
                    <a:pt x="4" y="88"/>
                  </a:cubicBezTo>
                  <a:cubicBezTo>
                    <a:pt x="0" y="66"/>
                    <a:pt x="13" y="52"/>
                    <a:pt x="30" y="39"/>
                  </a:cubicBezTo>
                  <a:cubicBezTo>
                    <a:pt x="26" y="39"/>
                    <a:pt x="23" y="40"/>
                    <a:pt x="21" y="39"/>
                  </a:cubicBezTo>
                  <a:cubicBezTo>
                    <a:pt x="16" y="37"/>
                    <a:pt x="12" y="36"/>
                    <a:pt x="8" y="33"/>
                  </a:cubicBezTo>
                  <a:cubicBezTo>
                    <a:pt x="7" y="31"/>
                    <a:pt x="6" y="26"/>
                    <a:pt x="7" y="23"/>
                  </a:cubicBezTo>
                  <a:cubicBezTo>
                    <a:pt x="9" y="21"/>
                    <a:pt x="13" y="20"/>
                    <a:pt x="16" y="20"/>
                  </a:cubicBezTo>
                  <a:cubicBezTo>
                    <a:pt x="17" y="19"/>
                    <a:pt x="18" y="23"/>
                    <a:pt x="19" y="25"/>
                  </a:cubicBezTo>
                  <a:cubicBezTo>
                    <a:pt x="17" y="26"/>
                    <a:pt x="14" y="28"/>
                    <a:pt x="10" y="29"/>
                  </a:cubicBezTo>
                  <a:cubicBezTo>
                    <a:pt x="12" y="31"/>
                    <a:pt x="15" y="35"/>
                    <a:pt x="18" y="36"/>
                  </a:cubicBezTo>
                  <a:cubicBezTo>
                    <a:pt x="24" y="37"/>
                    <a:pt x="30" y="37"/>
                    <a:pt x="36" y="35"/>
                  </a:cubicBezTo>
                  <a:cubicBezTo>
                    <a:pt x="45" y="32"/>
                    <a:pt x="54" y="28"/>
                    <a:pt x="62" y="23"/>
                  </a:cubicBezTo>
                  <a:cubicBezTo>
                    <a:pt x="73" y="16"/>
                    <a:pt x="85" y="11"/>
                    <a:pt x="99" y="9"/>
                  </a:cubicBezTo>
                  <a:cubicBezTo>
                    <a:pt x="103" y="9"/>
                    <a:pt x="107" y="6"/>
                    <a:pt x="111" y="4"/>
                  </a:cubicBezTo>
                  <a:cubicBezTo>
                    <a:pt x="113" y="3"/>
                    <a:pt x="115" y="2"/>
                    <a:pt x="119" y="0"/>
                  </a:cubicBezTo>
                  <a:cubicBezTo>
                    <a:pt x="115" y="17"/>
                    <a:pt x="130" y="12"/>
                    <a:pt x="136" y="17"/>
                  </a:cubicBezTo>
                  <a:cubicBezTo>
                    <a:pt x="112" y="14"/>
                    <a:pt x="89" y="17"/>
                    <a:pt x="66" y="25"/>
                  </a:cubicBezTo>
                  <a:cubicBezTo>
                    <a:pt x="58" y="28"/>
                    <a:pt x="49" y="32"/>
                    <a:pt x="41" y="37"/>
                  </a:cubicBezTo>
                  <a:cubicBezTo>
                    <a:pt x="30" y="43"/>
                    <a:pt x="29" y="50"/>
                    <a:pt x="38" y="5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" name="Freeform 9"/>
            <p:cNvSpPr>
              <a:spLocks/>
            </p:cNvSpPr>
            <p:nvPr/>
          </p:nvSpPr>
          <p:spPr bwMode="auto">
            <a:xfrm>
              <a:off x="9355138" y="-1116013"/>
              <a:ext cx="677863" cy="571500"/>
            </a:xfrm>
            <a:custGeom>
              <a:avLst/>
              <a:gdLst>
                <a:gd name="T0" fmla="*/ 110 w 132"/>
                <a:gd name="T1" fmla="*/ 110 h 110"/>
                <a:gd name="T2" fmla="*/ 126 w 132"/>
                <a:gd name="T3" fmla="*/ 93 h 110"/>
                <a:gd name="T4" fmla="*/ 114 w 132"/>
                <a:gd name="T5" fmla="*/ 90 h 110"/>
                <a:gd name="T6" fmla="*/ 115 w 132"/>
                <a:gd name="T7" fmla="*/ 86 h 110"/>
                <a:gd name="T8" fmla="*/ 123 w 132"/>
                <a:gd name="T9" fmla="*/ 87 h 110"/>
                <a:gd name="T10" fmla="*/ 112 w 132"/>
                <a:gd name="T11" fmla="*/ 51 h 110"/>
                <a:gd name="T12" fmla="*/ 98 w 132"/>
                <a:gd name="T13" fmla="*/ 61 h 110"/>
                <a:gd name="T14" fmla="*/ 102 w 132"/>
                <a:gd name="T15" fmla="*/ 46 h 110"/>
                <a:gd name="T16" fmla="*/ 92 w 132"/>
                <a:gd name="T17" fmla="*/ 36 h 110"/>
                <a:gd name="T18" fmla="*/ 0 w 132"/>
                <a:gd name="T19" fmla="*/ 16 h 110"/>
                <a:gd name="T20" fmla="*/ 9 w 132"/>
                <a:gd name="T21" fmla="*/ 13 h 110"/>
                <a:gd name="T22" fmla="*/ 15 w 132"/>
                <a:gd name="T23" fmla="*/ 0 h 110"/>
                <a:gd name="T24" fmla="*/ 22 w 132"/>
                <a:gd name="T25" fmla="*/ 3 h 110"/>
                <a:gd name="T26" fmla="*/ 40 w 132"/>
                <a:gd name="T27" fmla="*/ 10 h 110"/>
                <a:gd name="T28" fmla="*/ 66 w 132"/>
                <a:gd name="T29" fmla="*/ 19 h 110"/>
                <a:gd name="T30" fmla="*/ 105 w 132"/>
                <a:gd name="T31" fmla="*/ 36 h 110"/>
                <a:gd name="T32" fmla="*/ 117 w 132"/>
                <a:gd name="T33" fmla="*/ 36 h 110"/>
                <a:gd name="T34" fmla="*/ 125 w 132"/>
                <a:gd name="T35" fmla="*/ 29 h 110"/>
                <a:gd name="T36" fmla="*/ 115 w 132"/>
                <a:gd name="T37" fmla="*/ 25 h 110"/>
                <a:gd name="T38" fmla="*/ 118 w 132"/>
                <a:gd name="T39" fmla="*/ 20 h 110"/>
                <a:gd name="T40" fmla="*/ 127 w 132"/>
                <a:gd name="T41" fmla="*/ 23 h 110"/>
                <a:gd name="T42" fmla="*/ 124 w 132"/>
                <a:gd name="T43" fmla="*/ 36 h 110"/>
                <a:gd name="T44" fmla="*/ 108 w 132"/>
                <a:gd name="T45" fmla="*/ 40 h 110"/>
                <a:gd name="T46" fmla="*/ 122 w 132"/>
                <a:gd name="T47" fmla="*/ 56 h 110"/>
                <a:gd name="T48" fmla="*/ 131 w 132"/>
                <a:gd name="T49" fmla="*/ 85 h 110"/>
                <a:gd name="T50" fmla="*/ 110 w 132"/>
                <a:gd name="T51" fmla="*/ 11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32" h="110">
                  <a:moveTo>
                    <a:pt x="110" y="110"/>
                  </a:moveTo>
                  <a:cubicBezTo>
                    <a:pt x="114" y="105"/>
                    <a:pt x="120" y="99"/>
                    <a:pt x="126" y="93"/>
                  </a:cubicBezTo>
                  <a:cubicBezTo>
                    <a:pt x="121" y="92"/>
                    <a:pt x="117" y="91"/>
                    <a:pt x="114" y="90"/>
                  </a:cubicBezTo>
                  <a:cubicBezTo>
                    <a:pt x="114" y="88"/>
                    <a:pt x="115" y="86"/>
                    <a:pt x="115" y="86"/>
                  </a:cubicBezTo>
                  <a:cubicBezTo>
                    <a:pt x="118" y="86"/>
                    <a:pt x="120" y="86"/>
                    <a:pt x="123" y="87"/>
                  </a:cubicBezTo>
                  <a:cubicBezTo>
                    <a:pt x="130" y="79"/>
                    <a:pt x="125" y="62"/>
                    <a:pt x="112" y="51"/>
                  </a:cubicBezTo>
                  <a:cubicBezTo>
                    <a:pt x="108" y="55"/>
                    <a:pt x="103" y="58"/>
                    <a:pt x="98" y="61"/>
                  </a:cubicBezTo>
                  <a:cubicBezTo>
                    <a:pt x="100" y="55"/>
                    <a:pt x="103" y="49"/>
                    <a:pt x="102" y="46"/>
                  </a:cubicBezTo>
                  <a:cubicBezTo>
                    <a:pt x="101" y="42"/>
                    <a:pt x="96" y="38"/>
                    <a:pt x="92" y="36"/>
                  </a:cubicBezTo>
                  <a:cubicBezTo>
                    <a:pt x="63" y="20"/>
                    <a:pt x="33" y="14"/>
                    <a:pt x="0" y="16"/>
                  </a:cubicBezTo>
                  <a:cubicBezTo>
                    <a:pt x="3" y="15"/>
                    <a:pt x="6" y="14"/>
                    <a:pt x="9" y="13"/>
                  </a:cubicBezTo>
                  <a:cubicBezTo>
                    <a:pt x="16" y="11"/>
                    <a:pt x="19" y="8"/>
                    <a:pt x="15" y="0"/>
                  </a:cubicBezTo>
                  <a:cubicBezTo>
                    <a:pt x="18" y="1"/>
                    <a:pt x="21" y="1"/>
                    <a:pt x="22" y="3"/>
                  </a:cubicBezTo>
                  <a:cubicBezTo>
                    <a:pt x="27" y="9"/>
                    <a:pt x="34" y="8"/>
                    <a:pt x="40" y="10"/>
                  </a:cubicBezTo>
                  <a:cubicBezTo>
                    <a:pt x="49" y="12"/>
                    <a:pt x="58" y="16"/>
                    <a:pt x="66" y="19"/>
                  </a:cubicBezTo>
                  <a:cubicBezTo>
                    <a:pt x="79" y="25"/>
                    <a:pt x="92" y="31"/>
                    <a:pt x="105" y="36"/>
                  </a:cubicBezTo>
                  <a:cubicBezTo>
                    <a:pt x="109" y="38"/>
                    <a:pt x="114" y="37"/>
                    <a:pt x="117" y="36"/>
                  </a:cubicBezTo>
                  <a:cubicBezTo>
                    <a:pt x="120" y="35"/>
                    <a:pt x="123" y="31"/>
                    <a:pt x="125" y="29"/>
                  </a:cubicBezTo>
                  <a:cubicBezTo>
                    <a:pt x="121" y="27"/>
                    <a:pt x="118" y="26"/>
                    <a:pt x="115" y="25"/>
                  </a:cubicBezTo>
                  <a:cubicBezTo>
                    <a:pt x="116" y="23"/>
                    <a:pt x="118" y="20"/>
                    <a:pt x="118" y="20"/>
                  </a:cubicBezTo>
                  <a:cubicBezTo>
                    <a:pt x="121" y="20"/>
                    <a:pt x="125" y="21"/>
                    <a:pt x="127" y="23"/>
                  </a:cubicBezTo>
                  <a:cubicBezTo>
                    <a:pt x="131" y="28"/>
                    <a:pt x="128" y="33"/>
                    <a:pt x="124" y="36"/>
                  </a:cubicBezTo>
                  <a:cubicBezTo>
                    <a:pt x="118" y="38"/>
                    <a:pt x="112" y="39"/>
                    <a:pt x="108" y="40"/>
                  </a:cubicBezTo>
                  <a:cubicBezTo>
                    <a:pt x="112" y="44"/>
                    <a:pt x="118" y="50"/>
                    <a:pt x="122" y="56"/>
                  </a:cubicBezTo>
                  <a:cubicBezTo>
                    <a:pt x="129" y="64"/>
                    <a:pt x="132" y="74"/>
                    <a:pt x="131" y="85"/>
                  </a:cubicBezTo>
                  <a:cubicBezTo>
                    <a:pt x="129" y="97"/>
                    <a:pt x="121" y="107"/>
                    <a:pt x="110" y="1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" name="Freeform 10"/>
            <p:cNvSpPr>
              <a:spLocks/>
            </p:cNvSpPr>
            <p:nvPr/>
          </p:nvSpPr>
          <p:spPr bwMode="auto">
            <a:xfrm>
              <a:off x="6516688" y="-1363663"/>
              <a:ext cx="149225" cy="331788"/>
            </a:xfrm>
            <a:custGeom>
              <a:avLst/>
              <a:gdLst>
                <a:gd name="T0" fmla="*/ 8 w 29"/>
                <a:gd name="T1" fmla="*/ 0 h 64"/>
                <a:gd name="T2" fmla="*/ 11 w 29"/>
                <a:gd name="T3" fmla="*/ 7 h 64"/>
                <a:gd name="T4" fmla="*/ 22 w 29"/>
                <a:gd name="T5" fmla="*/ 41 h 64"/>
                <a:gd name="T6" fmla="*/ 29 w 29"/>
                <a:gd name="T7" fmla="*/ 64 h 64"/>
                <a:gd name="T8" fmla="*/ 2 w 29"/>
                <a:gd name="T9" fmla="*/ 35 h 64"/>
                <a:gd name="T10" fmla="*/ 4 w 29"/>
                <a:gd name="T11" fmla="*/ 33 h 64"/>
                <a:gd name="T12" fmla="*/ 10 w 29"/>
                <a:gd name="T13" fmla="*/ 35 h 64"/>
                <a:gd name="T14" fmla="*/ 0 w 29"/>
                <a:gd name="T15" fmla="*/ 17 h 64"/>
                <a:gd name="T16" fmla="*/ 1 w 29"/>
                <a:gd name="T17" fmla="*/ 15 h 64"/>
                <a:gd name="T18" fmla="*/ 7 w 29"/>
                <a:gd name="T19" fmla="*/ 19 h 64"/>
                <a:gd name="T20" fmla="*/ 7 w 29"/>
                <a:gd name="T21" fmla="*/ 0 h 64"/>
                <a:gd name="T22" fmla="*/ 8 w 29"/>
                <a:gd name="T23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9" h="64">
                  <a:moveTo>
                    <a:pt x="8" y="0"/>
                  </a:moveTo>
                  <a:cubicBezTo>
                    <a:pt x="9" y="2"/>
                    <a:pt x="10" y="5"/>
                    <a:pt x="11" y="7"/>
                  </a:cubicBezTo>
                  <a:cubicBezTo>
                    <a:pt x="16" y="15"/>
                    <a:pt x="20" y="31"/>
                    <a:pt x="22" y="41"/>
                  </a:cubicBezTo>
                  <a:cubicBezTo>
                    <a:pt x="23" y="48"/>
                    <a:pt x="26" y="54"/>
                    <a:pt x="29" y="64"/>
                  </a:cubicBezTo>
                  <a:cubicBezTo>
                    <a:pt x="19" y="53"/>
                    <a:pt x="11" y="44"/>
                    <a:pt x="2" y="35"/>
                  </a:cubicBezTo>
                  <a:cubicBezTo>
                    <a:pt x="3" y="35"/>
                    <a:pt x="4" y="34"/>
                    <a:pt x="4" y="33"/>
                  </a:cubicBezTo>
                  <a:cubicBezTo>
                    <a:pt x="6" y="34"/>
                    <a:pt x="9" y="34"/>
                    <a:pt x="10" y="35"/>
                  </a:cubicBezTo>
                  <a:cubicBezTo>
                    <a:pt x="7" y="29"/>
                    <a:pt x="3" y="23"/>
                    <a:pt x="0" y="17"/>
                  </a:cubicBezTo>
                  <a:cubicBezTo>
                    <a:pt x="0" y="16"/>
                    <a:pt x="1" y="16"/>
                    <a:pt x="1" y="15"/>
                  </a:cubicBezTo>
                  <a:cubicBezTo>
                    <a:pt x="3" y="17"/>
                    <a:pt x="5" y="18"/>
                    <a:pt x="7" y="19"/>
                  </a:cubicBezTo>
                  <a:cubicBezTo>
                    <a:pt x="7" y="13"/>
                    <a:pt x="7" y="7"/>
                    <a:pt x="7" y="0"/>
                  </a:cubicBezTo>
                  <a:cubicBezTo>
                    <a:pt x="7" y="0"/>
                    <a:pt x="8" y="0"/>
                    <a:pt x="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" name="Freeform 11"/>
            <p:cNvSpPr>
              <a:spLocks/>
            </p:cNvSpPr>
            <p:nvPr/>
          </p:nvSpPr>
          <p:spPr bwMode="auto">
            <a:xfrm>
              <a:off x="8950325" y="-1363663"/>
              <a:ext cx="142875" cy="315913"/>
            </a:xfrm>
            <a:custGeom>
              <a:avLst/>
              <a:gdLst>
                <a:gd name="T0" fmla="*/ 17 w 28"/>
                <a:gd name="T1" fmla="*/ 35 h 61"/>
                <a:gd name="T2" fmla="*/ 25 w 28"/>
                <a:gd name="T3" fmla="*/ 33 h 61"/>
                <a:gd name="T4" fmla="*/ 0 w 28"/>
                <a:gd name="T5" fmla="*/ 61 h 61"/>
                <a:gd name="T6" fmla="*/ 6 w 28"/>
                <a:gd name="T7" fmla="*/ 38 h 61"/>
                <a:gd name="T8" fmla="*/ 16 w 28"/>
                <a:gd name="T9" fmla="*/ 7 h 61"/>
                <a:gd name="T10" fmla="*/ 21 w 28"/>
                <a:gd name="T11" fmla="*/ 0 h 61"/>
                <a:gd name="T12" fmla="*/ 21 w 28"/>
                <a:gd name="T13" fmla="*/ 19 h 61"/>
                <a:gd name="T14" fmla="*/ 26 w 28"/>
                <a:gd name="T15" fmla="*/ 16 h 61"/>
                <a:gd name="T16" fmla="*/ 28 w 28"/>
                <a:gd name="T17" fmla="*/ 17 h 61"/>
                <a:gd name="T18" fmla="*/ 17 w 28"/>
                <a:gd name="T19" fmla="*/ 35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8" h="61">
                  <a:moveTo>
                    <a:pt x="17" y="35"/>
                  </a:moveTo>
                  <a:cubicBezTo>
                    <a:pt x="18" y="35"/>
                    <a:pt x="21" y="34"/>
                    <a:pt x="25" y="33"/>
                  </a:cubicBezTo>
                  <a:cubicBezTo>
                    <a:pt x="19" y="46"/>
                    <a:pt x="9" y="53"/>
                    <a:pt x="0" y="61"/>
                  </a:cubicBezTo>
                  <a:cubicBezTo>
                    <a:pt x="2" y="53"/>
                    <a:pt x="7" y="45"/>
                    <a:pt x="6" y="38"/>
                  </a:cubicBezTo>
                  <a:cubicBezTo>
                    <a:pt x="4" y="25"/>
                    <a:pt x="6" y="15"/>
                    <a:pt x="16" y="7"/>
                  </a:cubicBezTo>
                  <a:cubicBezTo>
                    <a:pt x="18" y="5"/>
                    <a:pt x="18" y="2"/>
                    <a:pt x="21" y="0"/>
                  </a:cubicBezTo>
                  <a:cubicBezTo>
                    <a:pt x="21" y="6"/>
                    <a:pt x="21" y="12"/>
                    <a:pt x="21" y="19"/>
                  </a:cubicBezTo>
                  <a:cubicBezTo>
                    <a:pt x="22" y="18"/>
                    <a:pt x="24" y="17"/>
                    <a:pt x="26" y="16"/>
                  </a:cubicBezTo>
                  <a:cubicBezTo>
                    <a:pt x="26" y="17"/>
                    <a:pt x="27" y="17"/>
                    <a:pt x="28" y="17"/>
                  </a:cubicBezTo>
                  <a:cubicBezTo>
                    <a:pt x="24" y="23"/>
                    <a:pt x="21" y="29"/>
                    <a:pt x="17" y="3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" name="Freeform 12"/>
            <p:cNvSpPr>
              <a:spLocks/>
            </p:cNvSpPr>
            <p:nvPr/>
          </p:nvSpPr>
          <p:spPr bwMode="auto">
            <a:xfrm>
              <a:off x="6461125" y="-466726"/>
              <a:ext cx="215900" cy="155575"/>
            </a:xfrm>
            <a:custGeom>
              <a:avLst/>
              <a:gdLst>
                <a:gd name="T0" fmla="*/ 0 w 42"/>
                <a:gd name="T1" fmla="*/ 21 h 30"/>
                <a:gd name="T2" fmla="*/ 19 w 42"/>
                <a:gd name="T3" fmla="*/ 16 h 30"/>
                <a:gd name="T4" fmla="*/ 19 w 42"/>
                <a:gd name="T5" fmla="*/ 14 h 30"/>
                <a:gd name="T6" fmla="*/ 8 w 42"/>
                <a:gd name="T7" fmla="*/ 12 h 30"/>
                <a:gd name="T8" fmla="*/ 30 w 42"/>
                <a:gd name="T9" fmla="*/ 0 h 30"/>
                <a:gd name="T10" fmla="*/ 29 w 42"/>
                <a:gd name="T11" fmla="*/ 13 h 30"/>
                <a:gd name="T12" fmla="*/ 30 w 42"/>
                <a:gd name="T13" fmla="*/ 13 h 30"/>
                <a:gd name="T14" fmla="*/ 33 w 42"/>
                <a:gd name="T15" fmla="*/ 4 h 30"/>
                <a:gd name="T16" fmla="*/ 39 w 42"/>
                <a:gd name="T17" fmla="*/ 20 h 30"/>
                <a:gd name="T18" fmla="*/ 24 w 42"/>
                <a:gd name="T19" fmla="*/ 30 h 30"/>
                <a:gd name="T20" fmla="*/ 0 w 42"/>
                <a:gd name="T21" fmla="*/ 21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2" h="30">
                  <a:moveTo>
                    <a:pt x="0" y="21"/>
                  </a:moveTo>
                  <a:cubicBezTo>
                    <a:pt x="7" y="19"/>
                    <a:pt x="13" y="18"/>
                    <a:pt x="19" y="16"/>
                  </a:cubicBezTo>
                  <a:cubicBezTo>
                    <a:pt x="19" y="15"/>
                    <a:pt x="19" y="15"/>
                    <a:pt x="19" y="14"/>
                  </a:cubicBezTo>
                  <a:cubicBezTo>
                    <a:pt x="16" y="13"/>
                    <a:pt x="12" y="13"/>
                    <a:pt x="8" y="12"/>
                  </a:cubicBezTo>
                  <a:cubicBezTo>
                    <a:pt x="16" y="7"/>
                    <a:pt x="22" y="4"/>
                    <a:pt x="30" y="0"/>
                  </a:cubicBezTo>
                  <a:cubicBezTo>
                    <a:pt x="29" y="4"/>
                    <a:pt x="29" y="9"/>
                    <a:pt x="29" y="13"/>
                  </a:cubicBezTo>
                  <a:cubicBezTo>
                    <a:pt x="29" y="13"/>
                    <a:pt x="29" y="13"/>
                    <a:pt x="30" y="13"/>
                  </a:cubicBezTo>
                  <a:cubicBezTo>
                    <a:pt x="31" y="10"/>
                    <a:pt x="32" y="7"/>
                    <a:pt x="33" y="4"/>
                  </a:cubicBezTo>
                  <a:cubicBezTo>
                    <a:pt x="38" y="8"/>
                    <a:pt x="42" y="13"/>
                    <a:pt x="39" y="20"/>
                  </a:cubicBezTo>
                  <a:cubicBezTo>
                    <a:pt x="36" y="27"/>
                    <a:pt x="31" y="30"/>
                    <a:pt x="24" y="30"/>
                  </a:cubicBezTo>
                  <a:cubicBezTo>
                    <a:pt x="14" y="30"/>
                    <a:pt x="7" y="26"/>
                    <a:pt x="0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" name="Freeform 13"/>
            <p:cNvSpPr>
              <a:spLocks/>
            </p:cNvSpPr>
            <p:nvPr/>
          </p:nvSpPr>
          <p:spPr bwMode="auto">
            <a:xfrm>
              <a:off x="8934450" y="-466726"/>
              <a:ext cx="211138" cy="155575"/>
            </a:xfrm>
            <a:custGeom>
              <a:avLst/>
              <a:gdLst>
                <a:gd name="T0" fmla="*/ 9 w 41"/>
                <a:gd name="T1" fmla="*/ 3 h 30"/>
                <a:gd name="T2" fmla="*/ 11 w 41"/>
                <a:gd name="T3" fmla="*/ 11 h 30"/>
                <a:gd name="T4" fmla="*/ 12 w 41"/>
                <a:gd name="T5" fmla="*/ 10 h 30"/>
                <a:gd name="T6" fmla="*/ 12 w 41"/>
                <a:gd name="T7" fmla="*/ 0 h 30"/>
                <a:gd name="T8" fmla="*/ 34 w 41"/>
                <a:gd name="T9" fmla="*/ 11 h 30"/>
                <a:gd name="T10" fmla="*/ 23 w 41"/>
                <a:gd name="T11" fmla="*/ 14 h 30"/>
                <a:gd name="T12" fmla="*/ 22 w 41"/>
                <a:gd name="T13" fmla="*/ 16 h 30"/>
                <a:gd name="T14" fmla="*/ 41 w 41"/>
                <a:gd name="T15" fmla="*/ 21 h 30"/>
                <a:gd name="T16" fmla="*/ 18 w 41"/>
                <a:gd name="T17" fmla="*/ 30 h 30"/>
                <a:gd name="T18" fmla="*/ 3 w 41"/>
                <a:gd name="T19" fmla="*/ 20 h 30"/>
                <a:gd name="T20" fmla="*/ 9 w 41"/>
                <a:gd name="T21" fmla="*/ 3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1" h="30">
                  <a:moveTo>
                    <a:pt x="9" y="3"/>
                  </a:moveTo>
                  <a:cubicBezTo>
                    <a:pt x="10" y="6"/>
                    <a:pt x="10" y="8"/>
                    <a:pt x="11" y="11"/>
                  </a:cubicBezTo>
                  <a:cubicBezTo>
                    <a:pt x="12" y="11"/>
                    <a:pt x="12" y="10"/>
                    <a:pt x="12" y="10"/>
                  </a:cubicBezTo>
                  <a:cubicBezTo>
                    <a:pt x="12" y="7"/>
                    <a:pt x="12" y="4"/>
                    <a:pt x="12" y="0"/>
                  </a:cubicBezTo>
                  <a:cubicBezTo>
                    <a:pt x="19" y="4"/>
                    <a:pt x="26" y="7"/>
                    <a:pt x="34" y="11"/>
                  </a:cubicBezTo>
                  <a:cubicBezTo>
                    <a:pt x="30" y="12"/>
                    <a:pt x="26" y="13"/>
                    <a:pt x="23" y="14"/>
                  </a:cubicBezTo>
                  <a:cubicBezTo>
                    <a:pt x="23" y="15"/>
                    <a:pt x="23" y="15"/>
                    <a:pt x="22" y="16"/>
                  </a:cubicBezTo>
                  <a:cubicBezTo>
                    <a:pt x="28" y="17"/>
                    <a:pt x="35" y="19"/>
                    <a:pt x="41" y="21"/>
                  </a:cubicBezTo>
                  <a:cubicBezTo>
                    <a:pt x="35" y="27"/>
                    <a:pt x="27" y="30"/>
                    <a:pt x="18" y="30"/>
                  </a:cubicBezTo>
                  <a:cubicBezTo>
                    <a:pt x="11" y="30"/>
                    <a:pt x="6" y="27"/>
                    <a:pt x="3" y="20"/>
                  </a:cubicBezTo>
                  <a:cubicBezTo>
                    <a:pt x="0" y="13"/>
                    <a:pt x="4" y="8"/>
                    <a:pt x="9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" name="Freeform 14"/>
            <p:cNvSpPr>
              <a:spLocks/>
            </p:cNvSpPr>
            <p:nvPr/>
          </p:nvSpPr>
          <p:spPr bwMode="auto">
            <a:xfrm>
              <a:off x="5895975" y="-798513"/>
              <a:ext cx="231775" cy="192088"/>
            </a:xfrm>
            <a:custGeom>
              <a:avLst/>
              <a:gdLst>
                <a:gd name="T0" fmla="*/ 8 w 45"/>
                <a:gd name="T1" fmla="*/ 22 h 37"/>
                <a:gd name="T2" fmla="*/ 14 w 45"/>
                <a:gd name="T3" fmla="*/ 20 h 37"/>
                <a:gd name="T4" fmla="*/ 0 w 45"/>
                <a:gd name="T5" fmla="*/ 0 h 37"/>
                <a:gd name="T6" fmla="*/ 2 w 45"/>
                <a:gd name="T7" fmla="*/ 2 h 37"/>
                <a:gd name="T8" fmla="*/ 45 w 45"/>
                <a:gd name="T9" fmla="*/ 31 h 37"/>
                <a:gd name="T10" fmla="*/ 8 w 45"/>
                <a:gd name="T11" fmla="*/ 22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5" h="37">
                  <a:moveTo>
                    <a:pt x="8" y="22"/>
                  </a:moveTo>
                  <a:cubicBezTo>
                    <a:pt x="10" y="21"/>
                    <a:pt x="12" y="21"/>
                    <a:pt x="14" y="20"/>
                  </a:cubicBezTo>
                  <a:cubicBezTo>
                    <a:pt x="6" y="16"/>
                    <a:pt x="0" y="11"/>
                    <a:pt x="0" y="0"/>
                  </a:cubicBezTo>
                  <a:cubicBezTo>
                    <a:pt x="1" y="1"/>
                    <a:pt x="2" y="2"/>
                    <a:pt x="2" y="2"/>
                  </a:cubicBezTo>
                  <a:cubicBezTo>
                    <a:pt x="22" y="4"/>
                    <a:pt x="28" y="25"/>
                    <a:pt x="45" y="31"/>
                  </a:cubicBezTo>
                  <a:cubicBezTo>
                    <a:pt x="29" y="37"/>
                    <a:pt x="16" y="33"/>
                    <a:pt x="8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" name="Freeform 15"/>
            <p:cNvSpPr>
              <a:spLocks/>
            </p:cNvSpPr>
            <p:nvPr/>
          </p:nvSpPr>
          <p:spPr bwMode="auto">
            <a:xfrm>
              <a:off x="9493250" y="-788988"/>
              <a:ext cx="220663" cy="182563"/>
            </a:xfrm>
            <a:custGeom>
              <a:avLst/>
              <a:gdLst>
                <a:gd name="T0" fmla="*/ 34 w 43"/>
                <a:gd name="T1" fmla="*/ 19 h 35"/>
                <a:gd name="T2" fmla="*/ 0 w 43"/>
                <a:gd name="T3" fmla="*/ 30 h 35"/>
                <a:gd name="T4" fmla="*/ 20 w 43"/>
                <a:gd name="T5" fmla="*/ 10 h 35"/>
                <a:gd name="T6" fmla="*/ 29 w 43"/>
                <a:gd name="T7" fmla="*/ 5 h 35"/>
                <a:gd name="T8" fmla="*/ 43 w 43"/>
                <a:gd name="T9" fmla="*/ 0 h 35"/>
                <a:gd name="T10" fmla="*/ 29 w 43"/>
                <a:gd name="T11" fmla="*/ 18 h 35"/>
                <a:gd name="T12" fmla="*/ 34 w 43"/>
                <a:gd name="T13" fmla="*/ 19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3" h="35">
                  <a:moveTo>
                    <a:pt x="34" y="19"/>
                  </a:moveTo>
                  <a:cubicBezTo>
                    <a:pt x="26" y="31"/>
                    <a:pt x="14" y="35"/>
                    <a:pt x="0" y="30"/>
                  </a:cubicBezTo>
                  <a:cubicBezTo>
                    <a:pt x="6" y="24"/>
                    <a:pt x="13" y="17"/>
                    <a:pt x="20" y="10"/>
                  </a:cubicBezTo>
                  <a:cubicBezTo>
                    <a:pt x="22" y="8"/>
                    <a:pt x="26" y="6"/>
                    <a:pt x="29" y="5"/>
                  </a:cubicBezTo>
                  <a:cubicBezTo>
                    <a:pt x="33" y="3"/>
                    <a:pt x="38" y="2"/>
                    <a:pt x="43" y="0"/>
                  </a:cubicBezTo>
                  <a:cubicBezTo>
                    <a:pt x="42" y="9"/>
                    <a:pt x="37" y="14"/>
                    <a:pt x="29" y="18"/>
                  </a:cubicBezTo>
                  <a:cubicBezTo>
                    <a:pt x="31" y="19"/>
                    <a:pt x="32" y="19"/>
                    <a:pt x="34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" name="Freeform 16"/>
            <p:cNvSpPr>
              <a:spLocks/>
            </p:cNvSpPr>
            <p:nvPr/>
          </p:nvSpPr>
          <p:spPr bwMode="auto">
            <a:xfrm>
              <a:off x="6178550" y="-1374776"/>
              <a:ext cx="158750" cy="207963"/>
            </a:xfrm>
            <a:custGeom>
              <a:avLst/>
              <a:gdLst>
                <a:gd name="T0" fmla="*/ 31 w 31"/>
                <a:gd name="T1" fmla="*/ 13 h 40"/>
                <a:gd name="T2" fmla="*/ 14 w 31"/>
                <a:gd name="T3" fmla="*/ 40 h 40"/>
                <a:gd name="T4" fmla="*/ 5 w 31"/>
                <a:gd name="T5" fmla="*/ 28 h 40"/>
                <a:gd name="T6" fmla="*/ 8 w 31"/>
                <a:gd name="T7" fmla="*/ 19 h 40"/>
                <a:gd name="T8" fmla="*/ 8 w 31"/>
                <a:gd name="T9" fmla="*/ 16 h 40"/>
                <a:gd name="T10" fmla="*/ 20 w 31"/>
                <a:gd name="T11" fmla="*/ 0 h 40"/>
                <a:gd name="T12" fmla="*/ 31 w 31"/>
                <a:gd name="T13" fmla="*/ 1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" h="40">
                  <a:moveTo>
                    <a:pt x="31" y="13"/>
                  </a:moveTo>
                  <a:cubicBezTo>
                    <a:pt x="25" y="22"/>
                    <a:pt x="20" y="31"/>
                    <a:pt x="14" y="40"/>
                  </a:cubicBezTo>
                  <a:cubicBezTo>
                    <a:pt x="11" y="37"/>
                    <a:pt x="7" y="33"/>
                    <a:pt x="5" y="28"/>
                  </a:cubicBezTo>
                  <a:cubicBezTo>
                    <a:pt x="4" y="25"/>
                    <a:pt x="0" y="20"/>
                    <a:pt x="8" y="19"/>
                  </a:cubicBezTo>
                  <a:cubicBezTo>
                    <a:pt x="8" y="19"/>
                    <a:pt x="8" y="17"/>
                    <a:pt x="8" y="16"/>
                  </a:cubicBezTo>
                  <a:cubicBezTo>
                    <a:pt x="10" y="8"/>
                    <a:pt x="11" y="6"/>
                    <a:pt x="20" y="0"/>
                  </a:cubicBezTo>
                  <a:cubicBezTo>
                    <a:pt x="22" y="4"/>
                    <a:pt x="20" y="12"/>
                    <a:pt x="31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" name="Freeform 17"/>
            <p:cNvSpPr>
              <a:spLocks/>
            </p:cNvSpPr>
            <p:nvPr/>
          </p:nvSpPr>
          <p:spPr bwMode="auto">
            <a:xfrm>
              <a:off x="9272588" y="-1374776"/>
              <a:ext cx="144463" cy="212725"/>
            </a:xfrm>
            <a:custGeom>
              <a:avLst/>
              <a:gdLst>
                <a:gd name="T0" fmla="*/ 15 w 28"/>
                <a:gd name="T1" fmla="*/ 41 h 41"/>
                <a:gd name="T2" fmla="*/ 9 w 28"/>
                <a:gd name="T3" fmla="*/ 27 h 41"/>
                <a:gd name="T4" fmla="*/ 2 w 28"/>
                <a:gd name="T5" fmla="*/ 11 h 41"/>
                <a:gd name="T6" fmla="*/ 12 w 28"/>
                <a:gd name="T7" fmla="*/ 0 h 41"/>
                <a:gd name="T8" fmla="*/ 22 w 28"/>
                <a:gd name="T9" fmla="*/ 18 h 41"/>
                <a:gd name="T10" fmla="*/ 27 w 28"/>
                <a:gd name="T11" fmla="*/ 21 h 41"/>
                <a:gd name="T12" fmla="*/ 15 w 28"/>
                <a:gd name="T13" fmla="*/ 4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" h="41">
                  <a:moveTo>
                    <a:pt x="15" y="41"/>
                  </a:moveTo>
                  <a:cubicBezTo>
                    <a:pt x="16" y="35"/>
                    <a:pt x="12" y="31"/>
                    <a:pt x="9" y="27"/>
                  </a:cubicBezTo>
                  <a:cubicBezTo>
                    <a:pt x="4" y="22"/>
                    <a:pt x="0" y="18"/>
                    <a:pt x="2" y="11"/>
                  </a:cubicBezTo>
                  <a:cubicBezTo>
                    <a:pt x="10" y="12"/>
                    <a:pt x="9" y="5"/>
                    <a:pt x="12" y="0"/>
                  </a:cubicBezTo>
                  <a:cubicBezTo>
                    <a:pt x="19" y="5"/>
                    <a:pt x="23" y="11"/>
                    <a:pt x="22" y="18"/>
                  </a:cubicBezTo>
                  <a:cubicBezTo>
                    <a:pt x="24" y="19"/>
                    <a:pt x="27" y="20"/>
                    <a:pt x="27" y="21"/>
                  </a:cubicBezTo>
                  <a:cubicBezTo>
                    <a:pt x="28" y="30"/>
                    <a:pt x="20" y="35"/>
                    <a:pt x="15" y="4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" name="Freeform 18"/>
            <p:cNvSpPr>
              <a:spLocks/>
            </p:cNvSpPr>
            <p:nvPr/>
          </p:nvSpPr>
          <p:spPr bwMode="auto">
            <a:xfrm>
              <a:off x="5695950" y="-793751"/>
              <a:ext cx="200025" cy="258763"/>
            </a:xfrm>
            <a:custGeom>
              <a:avLst/>
              <a:gdLst>
                <a:gd name="T0" fmla="*/ 20 w 39"/>
                <a:gd name="T1" fmla="*/ 0 h 50"/>
                <a:gd name="T2" fmla="*/ 29 w 39"/>
                <a:gd name="T3" fmla="*/ 7 h 50"/>
                <a:gd name="T4" fmla="*/ 37 w 39"/>
                <a:gd name="T5" fmla="*/ 28 h 50"/>
                <a:gd name="T6" fmla="*/ 20 w 39"/>
                <a:gd name="T7" fmla="*/ 48 h 50"/>
                <a:gd name="T8" fmla="*/ 7 w 39"/>
                <a:gd name="T9" fmla="*/ 50 h 50"/>
                <a:gd name="T10" fmla="*/ 19 w 39"/>
                <a:gd name="T11" fmla="*/ 44 h 50"/>
                <a:gd name="T12" fmla="*/ 29 w 39"/>
                <a:gd name="T13" fmla="*/ 12 h 50"/>
                <a:gd name="T14" fmla="*/ 15 w 39"/>
                <a:gd name="T15" fmla="*/ 6 h 50"/>
                <a:gd name="T16" fmla="*/ 7 w 39"/>
                <a:gd name="T17" fmla="*/ 20 h 50"/>
                <a:gd name="T18" fmla="*/ 18 w 39"/>
                <a:gd name="T19" fmla="*/ 24 h 50"/>
                <a:gd name="T20" fmla="*/ 25 w 39"/>
                <a:gd name="T21" fmla="*/ 22 h 50"/>
                <a:gd name="T22" fmla="*/ 11 w 39"/>
                <a:gd name="T23" fmla="*/ 28 h 50"/>
                <a:gd name="T24" fmla="*/ 1 w 39"/>
                <a:gd name="T25" fmla="*/ 15 h 50"/>
                <a:gd name="T26" fmla="*/ 12 w 39"/>
                <a:gd name="T27" fmla="*/ 3 h 50"/>
                <a:gd name="T28" fmla="*/ 20 w 39"/>
                <a:gd name="T29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9" h="50">
                  <a:moveTo>
                    <a:pt x="20" y="0"/>
                  </a:moveTo>
                  <a:cubicBezTo>
                    <a:pt x="23" y="2"/>
                    <a:pt x="26" y="5"/>
                    <a:pt x="29" y="7"/>
                  </a:cubicBezTo>
                  <a:cubicBezTo>
                    <a:pt x="36" y="13"/>
                    <a:pt x="39" y="20"/>
                    <a:pt x="37" y="28"/>
                  </a:cubicBezTo>
                  <a:cubicBezTo>
                    <a:pt x="36" y="38"/>
                    <a:pt x="29" y="45"/>
                    <a:pt x="20" y="48"/>
                  </a:cubicBezTo>
                  <a:cubicBezTo>
                    <a:pt x="16" y="50"/>
                    <a:pt x="11" y="50"/>
                    <a:pt x="7" y="50"/>
                  </a:cubicBezTo>
                  <a:cubicBezTo>
                    <a:pt x="11" y="48"/>
                    <a:pt x="15" y="46"/>
                    <a:pt x="19" y="44"/>
                  </a:cubicBezTo>
                  <a:cubicBezTo>
                    <a:pt x="31" y="37"/>
                    <a:pt x="35" y="22"/>
                    <a:pt x="29" y="12"/>
                  </a:cubicBezTo>
                  <a:cubicBezTo>
                    <a:pt x="25" y="6"/>
                    <a:pt x="21" y="4"/>
                    <a:pt x="15" y="6"/>
                  </a:cubicBezTo>
                  <a:cubicBezTo>
                    <a:pt x="9" y="8"/>
                    <a:pt x="5" y="14"/>
                    <a:pt x="7" y="20"/>
                  </a:cubicBezTo>
                  <a:cubicBezTo>
                    <a:pt x="8" y="26"/>
                    <a:pt x="13" y="28"/>
                    <a:pt x="18" y="24"/>
                  </a:cubicBezTo>
                  <a:cubicBezTo>
                    <a:pt x="20" y="23"/>
                    <a:pt x="22" y="22"/>
                    <a:pt x="25" y="22"/>
                  </a:cubicBezTo>
                  <a:cubicBezTo>
                    <a:pt x="22" y="29"/>
                    <a:pt x="17" y="29"/>
                    <a:pt x="11" y="28"/>
                  </a:cubicBezTo>
                  <a:cubicBezTo>
                    <a:pt x="4" y="26"/>
                    <a:pt x="0" y="22"/>
                    <a:pt x="1" y="15"/>
                  </a:cubicBezTo>
                  <a:cubicBezTo>
                    <a:pt x="1" y="8"/>
                    <a:pt x="5" y="4"/>
                    <a:pt x="12" y="3"/>
                  </a:cubicBezTo>
                  <a:cubicBezTo>
                    <a:pt x="15" y="3"/>
                    <a:pt x="17" y="1"/>
                    <a:pt x="2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" name="Freeform 19"/>
            <p:cNvSpPr>
              <a:spLocks/>
            </p:cNvSpPr>
            <p:nvPr/>
          </p:nvSpPr>
          <p:spPr bwMode="auto">
            <a:xfrm>
              <a:off x="9704388" y="-788988"/>
              <a:ext cx="204788" cy="260350"/>
            </a:xfrm>
            <a:custGeom>
              <a:avLst/>
              <a:gdLst>
                <a:gd name="T0" fmla="*/ 20 w 40"/>
                <a:gd name="T1" fmla="*/ 0 h 50"/>
                <a:gd name="T2" fmla="*/ 29 w 40"/>
                <a:gd name="T3" fmla="*/ 2 h 50"/>
                <a:gd name="T4" fmla="*/ 40 w 40"/>
                <a:gd name="T5" fmla="*/ 14 h 50"/>
                <a:gd name="T6" fmla="*/ 31 w 40"/>
                <a:gd name="T7" fmla="*/ 26 h 50"/>
                <a:gd name="T8" fmla="*/ 16 w 40"/>
                <a:gd name="T9" fmla="*/ 20 h 50"/>
                <a:gd name="T10" fmla="*/ 22 w 40"/>
                <a:gd name="T11" fmla="*/ 23 h 50"/>
                <a:gd name="T12" fmla="*/ 30 w 40"/>
                <a:gd name="T13" fmla="*/ 24 h 50"/>
                <a:gd name="T14" fmla="*/ 34 w 40"/>
                <a:gd name="T15" fmla="*/ 18 h 50"/>
                <a:gd name="T16" fmla="*/ 26 w 40"/>
                <a:gd name="T17" fmla="*/ 5 h 50"/>
                <a:gd name="T18" fmla="*/ 12 w 40"/>
                <a:gd name="T19" fmla="*/ 10 h 50"/>
                <a:gd name="T20" fmla="*/ 27 w 40"/>
                <a:gd name="T21" fmla="*/ 46 h 50"/>
                <a:gd name="T22" fmla="*/ 34 w 40"/>
                <a:gd name="T23" fmla="*/ 49 h 50"/>
                <a:gd name="T24" fmla="*/ 7 w 40"/>
                <a:gd name="T25" fmla="*/ 37 h 50"/>
                <a:gd name="T26" fmla="*/ 6 w 40"/>
                <a:gd name="T27" fmla="*/ 14 h 50"/>
                <a:gd name="T28" fmla="*/ 20 w 40"/>
                <a:gd name="T29" fmla="*/ 1 h 50"/>
                <a:gd name="T30" fmla="*/ 20 w 40"/>
                <a:gd name="T3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0" h="50">
                  <a:moveTo>
                    <a:pt x="20" y="0"/>
                  </a:moveTo>
                  <a:cubicBezTo>
                    <a:pt x="23" y="1"/>
                    <a:pt x="26" y="2"/>
                    <a:pt x="29" y="2"/>
                  </a:cubicBezTo>
                  <a:cubicBezTo>
                    <a:pt x="35" y="4"/>
                    <a:pt x="40" y="7"/>
                    <a:pt x="40" y="14"/>
                  </a:cubicBezTo>
                  <a:cubicBezTo>
                    <a:pt x="40" y="21"/>
                    <a:pt x="37" y="25"/>
                    <a:pt x="31" y="26"/>
                  </a:cubicBezTo>
                  <a:cubicBezTo>
                    <a:pt x="23" y="29"/>
                    <a:pt x="19" y="27"/>
                    <a:pt x="16" y="20"/>
                  </a:cubicBezTo>
                  <a:cubicBezTo>
                    <a:pt x="18" y="21"/>
                    <a:pt x="20" y="22"/>
                    <a:pt x="22" y="23"/>
                  </a:cubicBezTo>
                  <a:cubicBezTo>
                    <a:pt x="25" y="24"/>
                    <a:pt x="28" y="25"/>
                    <a:pt x="30" y="24"/>
                  </a:cubicBezTo>
                  <a:cubicBezTo>
                    <a:pt x="32" y="23"/>
                    <a:pt x="33" y="20"/>
                    <a:pt x="34" y="18"/>
                  </a:cubicBezTo>
                  <a:cubicBezTo>
                    <a:pt x="35" y="11"/>
                    <a:pt x="32" y="7"/>
                    <a:pt x="26" y="5"/>
                  </a:cubicBezTo>
                  <a:cubicBezTo>
                    <a:pt x="19" y="2"/>
                    <a:pt x="15" y="6"/>
                    <a:pt x="12" y="10"/>
                  </a:cubicBezTo>
                  <a:cubicBezTo>
                    <a:pt x="4" y="23"/>
                    <a:pt x="12" y="40"/>
                    <a:pt x="27" y="46"/>
                  </a:cubicBezTo>
                  <a:cubicBezTo>
                    <a:pt x="29" y="47"/>
                    <a:pt x="32" y="47"/>
                    <a:pt x="34" y="49"/>
                  </a:cubicBezTo>
                  <a:cubicBezTo>
                    <a:pt x="23" y="50"/>
                    <a:pt x="14" y="46"/>
                    <a:pt x="7" y="37"/>
                  </a:cubicBezTo>
                  <a:cubicBezTo>
                    <a:pt x="2" y="30"/>
                    <a:pt x="0" y="21"/>
                    <a:pt x="6" y="14"/>
                  </a:cubicBezTo>
                  <a:cubicBezTo>
                    <a:pt x="9" y="8"/>
                    <a:pt x="15" y="5"/>
                    <a:pt x="20" y="1"/>
                  </a:cubicBezTo>
                  <a:lnTo>
                    <a:pt x="2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" name="Freeform 20"/>
            <p:cNvSpPr>
              <a:spLocks/>
            </p:cNvSpPr>
            <p:nvPr/>
          </p:nvSpPr>
          <p:spPr bwMode="auto">
            <a:xfrm>
              <a:off x="8796338" y="-1411288"/>
              <a:ext cx="215900" cy="114300"/>
            </a:xfrm>
            <a:custGeom>
              <a:avLst/>
              <a:gdLst>
                <a:gd name="T0" fmla="*/ 0 w 42"/>
                <a:gd name="T1" fmla="*/ 4 h 22"/>
                <a:gd name="T2" fmla="*/ 30 w 42"/>
                <a:gd name="T3" fmla="*/ 9 h 22"/>
                <a:gd name="T4" fmla="*/ 25 w 42"/>
                <a:gd name="T5" fmla="*/ 1 h 22"/>
                <a:gd name="T6" fmla="*/ 41 w 42"/>
                <a:gd name="T7" fmla="*/ 9 h 22"/>
                <a:gd name="T8" fmla="*/ 33 w 42"/>
                <a:gd name="T9" fmla="*/ 22 h 22"/>
                <a:gd name="T10" fmla="*/ 0 w 42"/>
                <a:gd name="T11" fmla="*/ 4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2" h="22">
                  <a:moveTo>
                    <a:pt x="0" y="4"/>
                  </a:moveTo>
                  <a:cubicBezTo>
                    <a:pt x="10" y="0"/>
                    <a:pt x="20" y="4"/>
                    <a:pt x="30" y="9"/>
                  </a:cubicBezTo>
                  <a:cubicBezTo>
                    <a:pt x="29" y="7"/>
                    <a:pt x="27" y="4"/>
                    <a:pt x="25" y="1"/>
                  </a:cubicBezTo>
                  <a:cubicBezTo>
                    <a:pt x="32" y="2"/>
                    <a:pt x="40" y="3"/>
                    <a:pt x="41" y="9"/>
                  </a:cubicBezTo>
                  <a:cubicBezTo>
                    <a:pt x="42" y="13"/>
                    <a:pt x="36" y="18"/>
                    <a:pt x="33" y="22"/>
                  </a:cubicBezTo>
                  <a:cubicBezTo>
                    <a:pt x="21" y="15"/>
                    <a:pt x="10" y="10"/>
                    <a:pt x="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" name="Freeform 21"/>
            <p:cNvSpPr>
              <a:spLocks/>
            </p:cNvSpPr>
            <p:nvPr/>
          </p:nvSpPr>
          <p:spPr bwMode="auto">
            <a:xfrm>
              <a:off x="6599238" y="-1411288"/>
              <a:ext cx="215900" cy="109538"/>
            </a:xfrm>
            <a:custGeom>
              <a:avLst/>
              <a:gdLst>
                <a:gd name="T0" fmla="*/ 42 w 42"/>
                <a:gd name="T1" fmla="*/ 5 h 21"/>
                <a:gd name="T2" fmla="*/ 9 w 42"/>
                <a:gd name="T3" fmla="*/ 21 h 21"/>
                <a:gd name="T4" fmla="*/ 0 w 42"/>
                <a:gd name="T5" fmla="*/ 10 h 21"/>
                <a:gd name="T6" fmla="*/ 16 w 42"/>
                <a:gd name="T7" fmla="*/ 1 h 21"/>
                <a:gd name="T8" fmla="*/ 11 w 42"/>
                <a:gd name="T9" fmla="*/ 11 h 21"/>
                <a:gd name="T10" fmla="*/ 42 w 42"/>
                <a:gd name="T11" fmla="*/ 5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2" h="21">
                  <a:moveTo>
                    <a:pt x="42" y="5"/>
                  </a:moveTo>
                  <a:cubicBezTo>
                    <a:pt x="32" y="10"/>
                    <a:pt x="21" y="15"/>
                    <a:pt x="9" y="21"/>
                  </a:cubicBezTo>
                  <a:cubicBezTo>
                    <a:pt x="7" y="19"/>
                    <a:pt x="0" y="14"/>
                    <a:pt x="0" y="10"/>
                  </a:cubicBezTo>
                  <a:cubicBezTo>
                    <a:pt x="1" y="3"/>
                    <a:pt x="9" y="3"/>
                    <a:pt x="16" y="1"/>
                  </a:cubicBezTo>
                  <a:cubicBezTo>
                    <a:pt x="14" y="4"/>
                    <a:pt x="13" y="7"/>
                    <a:pt x="11" y="11"/>
                  </a:cubicBezTo>
                  <a:cubicBezTo>
                    <a:pt x="22" y="4"/>
                    <a:pt x="32" y="0"/>
                    <a:pt x="42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2" name="Freeform 22"/>
            <p:cNvSpPr>
              <a:spLocks/>
            </p:cNvSpPr>
            <p:nvPr/>
          </p:nvSpPr>
          <p:spPr bwMode="auto">
            <a:xfrm>
              <a:off x="9237663" y="-638176"/>
              <a:ext cx="174625" cy="290513"/>
            </a:xfrm>
            <a:custGeom>
              <a:avLst/>
              <a:gdLst>
                <a:gd name="T0" fmla="*/ 10 w 34"/>
                <a:gd name="T1" fmla="*/ 56 h 56"/>
                <a:gd name="T2" fmla="*/ 15 w 34"/>
                <a:gd name="T3" fmla="*/ 44 h 56"/>
                <a:gd name="T4" fmla="*/ 21 w 34"/>
                <a:gd name="T5" fmla="*/ 42 h 56"/>
                <a:gd name="T6" fmla="*/ 24 w 34"/>
                <a:gd name="T7" fmla="*/ 24 h 56"/>
                <a:gd name="T8" fmla="*/ 22 w 34"/>
                <a:gd name="T9" fmla="*/ 22 h 56"/>
                <a:gd name="T10" fmla="*/ 5 w 34"/>
                <a:gd name="T11" fmla="*/ 4 h 56"/>
                <a:gd name="T12" fmla="*/ 0 w 34"/>
                <a:gd name="T13" fmla="*/ 1 h 56"/>
                <a:gd name="T14" fmla="*/ 31 w 34"/>
                <a:gd name="T15" fmla="*/ 26 h 56"/>
                <a:gd name="T16" fmla="*/ 10 w 34"/>
                <a:gd name="T17" fmla="*/ 5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" h="56">
                  <a:moveTo>
                    <a:pt x="10" y="56"/>
                  </a:moveTo>
                  <a:cubicBezTo>
                    <a:pt x="11" y="53"/>
                    <a:pt x="13" y="49"/>
                    <a:pt x="15" y="44"/>
                  </a:cubicBezTo>
                  <a:cubicBezTo>
                    <a:pt x="15" y="43"/>
                    <a:pt x="18" y="43"/>
                    <a:pt x="21" y="42"/>
                  </a:cubicBezTo>
                  <a:cubicBezTo>
                    <a:pt x="28" y="38"/>
                    <a:pt x="30" y="30"/>
                    <a:pt x="24" y="24"/>
                  </a:cubicBezTo>
                  <a:cubicBezTo>
                    <a:pt x="23" y="23"/>
                    <a:pt x="22" y="23"/>
                    <a:pt x="22" y="22"/>
                  </a:cubicBezTo>
                  <a:cubicBezTo>
                    <a:pt x="22" y="11"/>
                    <a:pt x="12" y="8"/>
                    <a:pt x="5" y="4"/>
                  </a:cubicBezTo>
                  <a:cubicBezTo>
                    <a:pt x="4" y="3"/>
                    <a:pt x="2" y="2"/>
                    <a:pt x="0" y="1"/>
                  </a:cubicBezTo>
                  <a:cubicBezTo>
                    <a:pt x="13" y="0"/>
                    <a:pt x="29" y="13"/>
                    <a:pt x="31" y="26"/>
                  </a:cubicBezTo>
                  <a:cubicBezTo>
                    <a:pt x="34" y="40"/>
                    <a:pt x="25" y="52"/>
                    <a:pt x="10" y="5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" name="Freeform 23"/>
            <p:cNvSpPr>
              <a:spLocks/>
            </p:cNvSpPr>
            <p:nvPr/>
          </p:nvSpPr>
          <p:spPr bwMode="auto">
            <a:xfrm>
              <a:off x="6953250" y="-768351"/>
              <a:ext cx="236538" cy="114300"/>
            </a:xfrm>
            <a:custGeom>
              <a:avLst/>
              <a:gdLst>
                <a:gd name="T0" fmla="*/ 46 w 46"/>
                <a:gd name="T1" fmla="*/ 0 h 22"/>
                <a:gd name="T2" fmla="*/ 22 w 46"/>
                <a:gd name="T3" fmla="*/ 19 h 22"/>
                <a:gd name="T4" fmla="*/ 22 w 46"/>
                <a:gd name="T5" fmla="*/ 11 h 22"/>
                <a:gd name="T6" fmla="*/ 14 w 46"/>
                <a:gd name="T7" fmla="*/ 12 h 22"/>
                <a:gd name="T8" fmla="*/ 8 w 46"/>
                <a:gd name="T9" fmla="*/ 11 h 22"/>
                <a:gd name="T10" fmla="*/ 0 w 46"/>
                <a:gd name="T11" fmla="*/ 0 h 22"/>
                <a:gd name="T12" fmla="*/ 46 w 46"/>
                <a:gd name="T13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" h="22">
                  <a:moveTo>
                    <a:pt x="46" y="0"/>
                  </a:moveTo>
                  <a:cubicBezTo>
                    <a:pt x="36" y="4"/>
                    <a:pt x="36" y="22"/>
                    <a:pt x="22" y="19"/>
                  </a:cubicBezTo>
                  <a:cubicBezTo>
                    <a:pt x="22" y="16"/>
                    <a:pt x="22" y="13"/>
                    <a:pt x="22" y="11"/>
                  </a:cubicBezTo>
                  <a:cubicBezTo>
                    <a:pt x="20" y="11"/>
                    <a:pt x="17" y="12"/>
                    <a:pt x="14" y="12"/>
                  </a:cubicBezTo>
                  <a:cubicBezTo>
                    <a:pt x="12" y="13"/>
                    <a:pt x="9" y="13"/>
                    <a:pt x="8" y="11"/>
                  </a:cubicBezTo>
                  <a:cubicBezTo>
                    <a:pt x="4" y="8"/>
                    <a:pt x="2" y="4"/>
                    <a:pt x="0" y="0"/>
                  </a:cubicBezTo>
                  <a:cubicBezTo>
                    <a:pt x="15" y="11"/>
                    <a:pt x="30" y="3"/>
                    <a:pt x="4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" name="Freeform 24"/>
            <p:cNvSpPr>
              <a:spLocks/>
            </p:cNvSpPr>
            <p:nvPr/>
          </p:nvSpPr>
          <p:spPr bwMode="auto">
            <a:xfrm>
              <a:off x="8416925" y="-773113"/>
              <a:ext cx="239713" cy="119063"/>
            </a:xfrm>
            <a:custGeom>
              <a:avLst/>
              <a:gdLst>
                <a:gd name="T0" fmla="*/ 25 w 47"/>
                <a:gd name="T1" fmla="*/ 20 h 23"/>
                <a:gd name="T2" fmla="*/ 0 w 47"/>
                <a:gd name="T3" fmla="*/ 1 h 23"/>
                <a:gd name="T4" fmla="*/ 46 w 47"/>
                <a:gd name="T5" fmla="*/ 0 h 23"/>
                <a:gd name="T6" fmla="*/ 47 w 47"/>
                <a:gd name="T7" fmla="*/ 2 h 23"/>
                <a:gd name="T8" fmla="*/ 37 w 47"/>
                <a:gd name="T9" fmla="*/ 14 h 23"/>
                <a:gd name="T10" fmla="*/ 32 w 47"/>
                <a:gd name="T11" fmla="*/ 13 h 23"/>
                <a:gd name="T12" fmla="*/ 24 w 47"/>
                <a:gd name="T13" fmla="*/ 12 h 23"/>
                <a:gd name="T14" fmla="*/ 25 w 47"/>
                <a:gd name="T15" fmla="*/ 2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7" h="23">
                  <a:moveTo>
                    <a:pt x="25" y="20"/>
                  </a:moveTo>
                  <a:cubicBezTo>
                    <a:pt x="10" y="23"/>
                    <a:pt x="10" y="5"/>
                    <a:pt x="0" y="1"/>
                  </a:cubicBezTo>
                  <a:cubicBezTo>
                    <a:pt x="16" y="4"/>
                    <a:pt x="31" y="12"/>
                    <a:pt x="46" y="0"/>
                  </a:cubicBezTo>
                  <a:cubicBezTo>
                    <a:pt x="46" y="1"/>
                    <a:pt x="47" y="2"/>
                    <a:pt x="47" y="2"/>
                  </a:cubicBezTo>
                  <a:cubicBezTo>
                    <a:pt x="44" y="6"/>
                    <a:pt x="41" y="10"/>
                    <a:pt x="37" y="14"/>
                  </a:cubicBezTo>
                  <a:cubicBezTo>
                    <a:pt x="37" y="14"/>
                    <a:pt x="34" y="14"/>
                    <a:pt x="32" y="13"/>
                  </a:cubicBezTo>
                  <a:cubicBezTo>
                    <a:pt x="29" y="13"/>
                    <a:pt x="27" y="13"/>
                    <a:pt x="24" y="12"/>
                  </a:cubicBezTo>
                  <a:cubicBezTo>
                    <a:pt x="24" y="15"/>
                    <a:pt x="25" y="17"/>
                    <a:pt x="25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" name="Freeform 25"/>
            <p:cNvSpPr>
              <a:spLocks/>
            </p:cNvSpPr>
            <p:nvPr/>
          </p:nvSpPr>
          <p:spPr bwMode="auto">
            <a:xfrm>
              <a:off x="5449888" y="-887413"/>
              <a:ext cx="184150" cy="109538"/>
            </a:xfrm>
            <a:custGeom>
              <a:avLst/>
              <a:gdLst>
                <a:gd name="T0" fmla="*/ 16 w 36"/>
                <a:gd name="T1" fmla="*/ 21 h 21"/>
                <a:gd name="T2" fmla="*/ 16 w 36"/>
                <a:gd name="T3" fmla="*/ 18 h 21"/>
                <a:gd name="T4" fmla="*/ 0 w 36"/>
                <a:gd name="T5" fmla="*/ 8 h 21"/>
                <a:gd name="T6" fmla="*/ 36 w 36"/>
                <a:gd name="T7" fmla="*/ 0 h 21"/>
                <a:gd name="T8" fmla="*/ 16 w 36"/>
                <a:gd name="T9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21">
                  <a:moveTo>
                    <a:pt x="16" y="21"/>
                  </a:moveTo>
                  <a:cubicBezTo>
                    <a:pt x="16" y="19"/>
                    <a:pt x="16" y="18"/>
                    <a:pt x="16" y="18"/>
                  </a:cubicBezTo>
                  <a:cubicBezTo>
                    <a:pt x="11" y="14"/>
                    <a:pt x="6" y="11"/>
                    <a:pt x="0" y="8"/>
                  </a:cubicBezTo>
                  <a:cubicBezTo>
                    <a:pt x="13" y="5"/>
                    <a:pt x="24" y="3"/>
                    <a:pt x="36" y="0"/>
                  </a:cubicBezTo>
                  <a:cubicBezTo>
                    <a:pt x="31" y="10"/>
                    <a:pt x="30" y="21"/>
                    <a:pt x="16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" name="Freeform 26"/>
            <p:cNvSpPr>
              <a:spLocks/>
            </p:cNvSpPr>
            <p:nvPr/>
          </p:nvSpPr>
          <p:spPr bwMode="auto">
            <a:xfrm>
              <a:off x="6208713" y="-633413"/>
              <a:ext cx="149225" cy="274638"/>
            </a:xfrm>
            <a:custGeom>
              <a:avLst/>
              <a:gdLst>
                <a:gd name="T0" fmla="*/ 18 w 29"/>
                <a:gd name="T1" fmla="*/ 43 h 53"/>
                <a:gd name="T2" fmla="*/ 19 w 29"/>
                <a:gd name="T3" fmla="*/ 53 h 53"/>
                <a:gd name="T4" fmla="*/ 1 w 29"/>
                <a:gd name="T5" fmla="*/ 26 h 53"/>
                <a:gd name="T6" fmla="*/ 29 w 29"/>
                <a:gd name="T7" fmla="*/ 0 h 53"/>
                <a:gd name="T8" fmla="*/ 20 w 29"/>
                <a:gd name="T9" fmla="*/ 7 h 53"/>
                <a:gd name="T10" fmla="*/ 4 w 29"/>
                <a:gd name="T11" fmla="*/ 27 h 53"/>
                <a:gd name="T12" fmla="*/ 10 w 29"/>
                <a:gd name="T13" fmla="*/ 40 h 53"/>
                <a:gd name="T14" fmla="*/ 18 w 29"/>
                <a:gd name="T15" fmla="*/ 4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9" h="53">
                  <a:moveTo>
                    <a:pt x="18" y="43"/>
                  </a:moveTo>
                  <a:cubicBezTo>
                    <a:pt x="18" y="47"/>
                    <a:pt x="19" y="50"/>
                    <a:pt x="19" y="53"/>
                  </a:cubicBezTo>
                  <a:cubicBezTo>
                    <a:pt x="7" y="51"/>
                    <a:pt x="0" y="41"/>
                    <a:pt x="1" y="26"/>
                  </a:cubicBezTo>
                  <a:cubicBezTo>
                    <a:pt x="2" y="13"/>
                    <a:pt x="15" y="1"/>
                    <a:pt x="29" y="0"/>
                  </a:cubicBezTo>
                  <a:cubicBezTo>
                    <a:pt x="26" y="3"/>
                    <a:pt x="22" y="4"/>
                    <a:pt x="20" y="7"/>
                  </a:cubicBezTo>
                  <a:cubicBezTo>
                    <a:pt x="14" y="13"/>
                    <a:pt x="8" y="20"/>
                    <a:pt x="4" y="27"/>
                  </a:cubicBezTo>
                  <a:cubicBezTo>
                    <a:pt x="2" y="32"/>
                    <a:pt x="5" y="38"/>
                    <a:pt x="10" y="40"/>
                  </a:cubicBezTo>
                  <a:cubicBezTo>
                    <a:pt x="13" y="42"/>
                    <a:pt x="16" y="42"/>
                    <a:pt x="18" y="4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7" name="Freeform 27"/>
            <p:cNvSpPr>
              <a:spLocks/>
            </p:cNvSpPr>
            <p:nvPr/>
          </p:nvSpPr>
          <p:spPr bwMode="auto">
            <a:xfrm>
              <a:off x="9975850" y="-887413"/>
              <a:ext cx="185738" cy="109538"/>
            </a:xfrm>
            <a:custGeom>
              <a:avLst/>
              <a:gdLst>
                <a:gd name="T0" fmla="*/ 36 w 36"/>
                <a:gd name="T1" fmla="*/ 8 h 21"/>
                <a:gd name="T2" fmla="*/ 19 w 36"/>
                <a:gd name="T3" fmla="*/ 17 h 21"/>
                <a:gd name="T4" fmla="*/ 20 w 36"/>
                <a:gd name="T5" fmla="*/ 20 h 21"/>
                <a:gd name="T6" fmla="*/ 0 w 36"/>
                <a:gd name="T7" fmla="*/ 0 h 21"/>
                <a:gd name="T8" fmla="*/ 36 w 36"/>
                <a:gd name="T9" fmla="*/ 8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21">
                  <a:moveTo>
                    <a:pt x="36" y="8"/>
                  </a:moveTo>
                  <a:cubicBezTo>
                    <a:pt x="30" y="11"/>
                    <a:pt x="24" y="14"/>
                    <a:pt x="19" y="17"/>
                  </a:cubicBezTo>
                  <a:cubicBezTo>
                    <a:pt x="19" y="17"/>
                    <a:pt x="19" y="18"/>
                    <a:pt x="20" y="20"/>
                  </a:cubicBezTo>
                  <a:cubicBezTo>
                    <a:pt x="10" y="21"/>
                    <a:pt x="10" y="20"/>
                    <a:pt x="0" y="0"/>
                  </a:cubicBezTo>
                  <a:cubicBezTo>
                    <a:pt x="12" y="3"/>
                    <a:pt x="23" y="5"/>
                    <a:pt x="36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8" name="Freeform 28"/>
            <p:cNvSpPr>
              <a:spLocks/>
            </p:cNvSpPr>
            <p:nvPr/>
          </p:nvSpPr>
          <p:spPr bwMode="auto">
            <a:xfrm>
              <a:off x="5911850" y="-596901"/>
              <a:ext cx="246063" cy="290513"/>
            </a:xfrm>
            <a:custGeom>
              <a:avLst/>
              <a:gdLst>
                <a:gd name="T0" fmla="*/ 19 w 48"/>
                <a:gd name="T1" fmla="*/ 56 h 56"/>
                <a:gd name="T2" fmla="*/ 8 w 48"/>
                <a:gd name="T3" fmla="*/ 22 h 56"/>
                <a:gd name="T4" fmla="*/ 48 w 48"/>
                <a:gd name="T5" fmla="*/ 0 h 56"/>
                <a:gd name="T6" fmla="*/ 39 w 48"/>
                <a:gd name="T7" fmla="*/ 3 h 56"/>
                <a:gd name="T8" fmla="*/ 32 w 48"/>
                <a:gd name="T9" fmla="*/ 9 h 56"/>
                <a:gd name="T10" fmla="*/ 35 w 48"/>
                <a:gd name="T11" fmla="*/ 19 h 56"/>
                <a:gd name="T12" fmla="*/ 30 w 48"/>
                <a:gd name="T13" fmla="*/ 20 h 56"/>
                <a:gd name="T14" fmla="*/ 29 w 48"/>
                <a:gd name="T15" fmla="*/ 7 h 56"/>
                <a:gd name="T16" fmla="*/ 8 w 48"/>
                <a:gd name="T17" fmla="*/ 33 h 56"/>
                <a:gd name="T18" fmla="*/ 19 w 48"/>
                <a:gd name="T19" fmla="*/ 5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8" h="56">
                  <a:moveTo>
                    <a:pt x="19" y="56"/>
                  </a:moveTo>
                  <a:cubicBezTo>
                    <a:pt x="4" y="50"/>
                    <a:pt x="0" y="36"/>
                    <a:pt x="8" y="22"/>
                  </a:cubicBezTo>
                  <a:cubicBezTo>
                    <a:pt x="17" y="7"/>
                    <a:pt x="32" y="2"/>
                    <a:pt x="48" y="0"/>
                  </a:cubicBezTo>
                  <a:cubicBezTo>
                    <a:pt x="45" y="1"/>
                    <a:pt x="42" y="2"/>
                    <a:pt x="39" y="3"/>
                  </a:cubicBezTo>
                  <a:cubicBezTo>
                    <a:pt x="36" y="5"/>
                    <a:pt x="34" y="8"/>
                    <a:pt x="32" y="9"/>
                  </a:cubicBezTo>
                  <a:cubicBezTo>
                    <a:pt x="33" y="13"/>
                    <a:pt x="34" y="16"/>
                    <a:pt x="35" y="19"/>
                  </a:cubicBezTo>
                  <a:cubicBezTo>
                    <a:pt x="33" y="19"/>
                    <a:pt x="32" y="19"/>
                    <a:pt x="30" y="20"/>
                  </a:cubicBezTo>
                  <a:cubicBezTo>
                    <a:pt x="30" y="15"/>
                    <a:pt x="29" y="11"/>
                    <a:pt x="29" y="7"/>
                  </a:cubicBezTo>
                  <a:cubicBezTo>
                    <a:pt x="19" y="12"/>
                    <a:pt x="10" y="20"/>
                    <a:pt x="8" y="33"/>
                  </a:cubicBezTo>
                  <a:cubicBezTo>
                    <a:pt x="7" y="43"/>
                    <a:pt x="10" y="51"/>
                    <a:pt x="19" y="5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9" name="Freeform 29"/>
            <p:cNvSpPr>
              <a:spLocks/>
            </p:cNvSpPr>
            <p:nvPr/>
          </p:nvSpPr>
          <p:spPr bwMode="auto">
            <a:xfrm>
              <a:off x="6015038" y="-990601"/>
              <a:ext cx="147638" cy="160338"/>
            </a:xfrm>
            <a:custGeom>
              <a:avLst/>
              <a:gdLst>
                <a:gd name="T0" fmla="*/ 24 w 29"/>
                <a:gd name="T1" fmla="*/ 9 h 31"/>
                <a:gd name="T2" fmla="*/ 28 w 29"/>
                <a:gd name="T3" fmla="*/ 11 h 31"/>
                <a:gd name="T4" fmla="*/ 5 w 29"/>
                <a:gd name="T5" fmla="*/ 31 h 31"/>
                <a:gd name="T6" fmla="*/ 29 w 29"/>
                <a:gd name="T7" fmla="*/ 0 h 31"/>
                <a:gd name="T8" fmla="*/ 24 w 29"/>
                <a:gd name="T9" fmla="*/ 9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31">
                  <a:moveTo>
                    <a:pt x="24" y="9"/>
                  </a:moveTo>
                  <a:cubicBezTo>
                    <a:pt x="26" y="10"/>
                    <a:pt x="27" y="11"/>
                    <a:pt x="28" y="11"/>
                  </a:cubicBezTo>
                  <a:cubicBezTo>
                    <a:pt x="20" y="18"/>
                    <a:pt x="12" y="25"/>
                    <a:pt x="5" y="31"/>
                  </a:cubicBezTo>
                  <a:cubicBezTo>
                    <a:pt x="0" y="20"/>
                    <a:pt x="14" y="1"/>
                    <a:pt x="29" y="0"/>
                  </a:cubicBezTo>
                  <a:cubicBezTo>
                    <a:pt x="28" y="3"/>
                    <a:pt x="26" y="6"/>
                    <a:pt x="24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0" name="Freeform 30"/>
            <p:cNvSpPr>
              <a:spLocks/>
            </p:cNvSpPr>
            <p:nvPr/>
          </p:nvSpPr>
          <p:spPr bwMode="auto">
            <a:xfrm>
              <a:off x="7759700" y="-944563"/>
              <a:ext cx="87313" cy="155575"/>
            </a:xfrm>
            <a:custGeom>
              <a:avLst/>
              <a:gdLst>
                <a:gd name="T0" fmla="*/ 17 w 17"/>
                <a:gd name="T1" fmla="*/ 11 h 30"/>
                <a:gd name="T2" fmla="*/ 9 w 17"/>
                <a:gd name="T3" fmla="*/ 30 h 30"/>
                <a:gd name="T4" fmla="*/ 1 w 17"/>
                <a:gd name="T5" fmla="*/ 9 h 30"/>
                <a:gd name="T6" fmla="*/ 2 w 17"/>
                <a:gd name="T7" fmla="*/ 8 h 30"/>
                <a:gd name="T8" fmla="*/ 17 w 17"/>
                <a:gd name="T9" fmla="*/ 11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30">
                  <a:moveTo>
                    <a:pt x="17" y="11"/>
                  </a:moveTo>
                  <a:cubicBezTo>
                    <a:pt x="16" y="18"/>
                    <a:pt x="17" y="26"/>
                    <a:pt x="9" y="30"/>
                  </a:cubicBezTo>
                  <a:cubicBezTo>
                    <a:pt x="0" y="25"/>
                    <a:pt x="2" y="17"/>
                    <a:pt x="1" y="9"/>
                  </a:cubicBezTo>
                  <a:cubicBezTo>
                    <a:pt x="2" y="9"/>
                    <a:pt x="2" y="8"/>
                    <a:pt x="2" y="8"/>
                  </a:cubicBezTo>
                  <a:cubicBezTo>
                    <a:pt x="10" y="0"/>
                    <a:pt x="12" y="0"/>
                    <a:pt x="17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1" name="Freeform 31"/>
            <p:cNvSpPr>
              <a:spLocks/>
            </p:cNvSpPr>
            <p:nvPr/>
          </p:nvSpPr>
          <p:spPr bwMode="auto">
            <a:xfrm>
              <a:off x="9442450" y="-990601"/>
              <a:ext cx="144463" cy="160338"/>
            </a:xfrm>
            <a:custGeom>
              <a:avLst/>
              <a:gdLst>
                <a:gd name="T0" fmla="*/ 25 w 28"/>
                <a:gd name="T1" fmla="*/ 31 h 31"/>
                <a:gd name="T2" fmla="*/ 15 w 28"/>
                <a:gd name="T3" fmla="*/ 21 h 31"/>
                <a:gd name="T4" fmla="*/ 0 w 28"/>
                <a:gd name="T5" fmla="*/ 12 h 31"/>
                <a:gd name="T6" fmla="*/ 5 w 28"/>
                <a:gd name="T7" fmla="*/ 9 h 31"/>
                <a:gd name="T8" fmla="*/ 0 w 28"/>
                <a:gd name="T9" fmla="*/ 0 h 31"/>
                <a:gd name="T10" fmla="*/ 25 w 28"/>
                <a:gd name="T11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8" h="31">
                  <a:moveTo>
                    <a:pt x="25" y="31"/>
                  </a:moveTo>
                  <a:cubicBezTo>
                    <a:pt x="22" y="28"/>
                    <a:pt x="19" y="24"/>
                    <a:pt x="15" y="21"/>
                  </a:cubicBezTo>
                  <a:cubicBezTo>
                    <a:pt x="10" y="18"/>
                    <a:pt x="6" y="15"/>
                    <a:pt x="0" y="12"/>
                  </a:cubicBezTo>
                  <a:cubicBezTo>
                    <a:pt x="2" y="11"/>
                    <a:pt x="4" y="10"/>
                    <a:pt x="5" y="9"/>
                  </a:cubicBezTo>
                  <a:cubicBezTo>
                    <a:pt x="4" y="6"/>
                    <a:pt x="2" y="3"/>
                    <a:pt x="0" y="0"/>
                  </a:cubicBezTo>
                  <a:cubicBezTo>
                    <a:pt x="16" y="2"/>
                    <a:pt x="28" y="19"/>
                    <a:pt x="25" y="3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28" name="Freeform 32"/>
            <p:cNvSpPr>
              <a:spLocks/>
            </p:cNvSpPr>
            <p:nvPr/>
          </p:nvSpPr>
          <p:spPr bwMode="auto">
            <a:xfrm>
              <a:off x="5891213" y="-960438"/>
              <a:ext cx="96838" cy="171450"/>
            </a:xfrm>
            <a:custGeom>
              <a:avLst/>
              <a:gdLst>
                <a:gd name="T0" fmla="*/ 0 w 19"/>
                <a:gd name="T1" fmla="*/ 18 h 33"/>
                <a:gd name="T2" fmla="*/ 8 w 19"/>
                <a:gd name="T3" fmla="*/ 22 h 33"/>
                <a:gd name="T4" fmla="*/ 19 w 19"/>
                <a:gd name="T5" fmla="*/ 0 h 33"/>
                <a:gd name="T6" fmla="*/ 14 w 19"/>
                <a:gd name="T7" fmla="*/ 16 h 33"/>
                <a:gd name="T8" fmla="*/ 16 w 19"/>
                <a:gd name="T9" fmla="*/ 33 h 33"/>
                <a:gd name="T10" fmla="*/ 0 w 19"/>
                <a:gd name="T11" fmla="*/ 18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" h="33">
                  <a:moveTo>
                    <a:pt x="0" y="18"/>
                  </a:moveTo>
                  <a:cubicBezTo>
                    <a:pt x="3" y="19"/>
                    <a:pt x="5" y="20"/>
                    <a:pt x="8" y="22"/>
                  </a:cubicBezTo>
                  <a:cubicBezTo>
                    <a:pt x="5" y="6"/>
                    <a:pt x="6" y="3"/>
                    <a:pt x="19" y="0"/>
                  </a:cubicBezTo>
                  <a:cubicBezTo>
                    <a:pt x="17" y="6"/>
                    <a:pt x="15" y="11"/>
                    <a:pt x="14" y="16"/>
                  </a:cubicBezTo>
                  <a:cubicBezTo>
                    <a:pt x="14" y="22"/>
                    <a:pt x="15" y="27"/>
                    <a:pt x="16" y="33"/>
                  </a:cubicBezTo>
                  <a:cubicBezTo>
                    <a:pt x="9" y="31"/>
                    <a:pt x="1" y="29"/>
                    <a:pt x="0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29" name="Freeform 33"/>
            <p:cNvSpPr>
              <a:spLocks/>
            </p:cNvSpPr>
            <p:nvPr/>
          </p:nvSpPr>
          <p:spPr bwMode="auto">
            <a:xfrm>
              <a:off x="9637713" y="-949326"/>
              <a:ext cx="71438" cy="155575"/>
            </a:xfrm>
            <a:custGeom>
              <a:avLst/>
              <a:gdLst>
                <a:gd name="T0" fmla="*/ 0 w 14"/>
                <a:gd name="T1" fmla="*/ 0 h 30"/>
                <a:gd name="T2" fmla="*/ 7 w 14"/>
                <a:gd name="T3" fmla="*/ 20 h 30"/>
                <a:gd name="T4" fmla="*/ 14 w 14"/>
                <a:gd name="T5" fmla="*/ 17 h 30"/>
                <a:gd name="T6" fmla="*/ 0 w 14"/>
                <a:gd name="T7" fmla="*/ 30 h 30"/>
                <a:gd name="T8" fmla="*/ 0 w 14"/>
                <a:gd name="T9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30">
                  <a:moveTo>
                    <a:pt x="0" y="0"/>
                  </a:moveTo>
                  <a:cubicBezTo>
                    <a:pt x="10" y="1"/>
                    <a:pt x="12" y="6"/>
                    <a:pt x="7" y="20"/>
                  </a:cubicBezTo>
                  <a:cubicBezTo>
                    <a:pt x="10" y="19"/>
                    <a:pt x="12" y="18"/>
                    <a:pt x="14" y="17"/>
                  </a:cubicBezTo>
                  <a:cubicBezTo>
                    <a:pt x="14" y="25"/>
                    <a:pt x="12" y="28"/>
                    <a:pt x="0" y="30"/>
                  </a:cubicBezTo>
                  <a:cubicBezTo>
                    <a:pt x="0" y="20"/>
                    <a:pt x="0" y="1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30" name="Freeform 34"/>
            <p:cNvSpPr>
              <a:spLocks/>
            </p:cNvSpPr>
            <p:nvPr/>
          </p:nvSpPr>
          <p:spPr bwMode="auto">
            <a:xfrm>
              <a:off x="9458325" y="-601663"/>
              <a:ext cx="225425" cy="285750"/>
            </a:xfrm>
            <a:custGeom>
              <a:avLst/>
              <a:gdLst>
                <a:gd name="T0" fmla="*/ 14 w 44"/>
                <a:gd name="T1" fmla="*/ 9 h 55"/>
                <a:gd name="T2" fmla="*/ 0 w 44"/>
                <a:gd name="T3" fmla="*/ 0 h 55"/>
                <a:gd name="T4" fmla="*/ 42 w 44"/>
                <a:gd name="T5" fmla="*/ 34 h 55"/>
                <a:gd name="T6" fmla="*/ 31 w 44"/>
                <a:gd name="T7" fmla="*/ 55 h 55"/>
                <a:gd name="T8" fmla="*/ 18 w 44"/>
                <a:gd name="T9" fmla="*/ 8 h 55"/>
                <a:gd name="T10" fmla="*/ 14 w 44"/>
                <a:gd name="T11" fmla="*/ 9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4" h="55">
                  <a:moveTo>
                    <a:pt x="14" y="9"/>
                  </a:moveTo>
                  <a:cubicBezTo>
                    <a:pt x="9" y="6"/>
                    <a:pt x="4" y="3"/>
                    <a:pt x="0" y="0"/>
                  </a:cubicBezTo>
                  <a:cubicBezTo>
                    <a:pt x="18" y="0"/>
                    <a:pt x="40" y="17"/>
                    <a:pt x="42" y="34"/>
                  </a:cubicBezTo>
                  <a:cubicBezTo>
                    <a:pt x="44" y="44"/>
                    <a:pt x="40" y="52"/>
                    <a:pt x="31" y="55"/>
                  </a:cubicBezTo>
                  <a:cubicBezTo>
                    <a:pt x="44" y="38"/>
                    <a:pt x="38" y="18"/>
                    <a:pt x="18" y="8"/>
                  </a:cubicBezTo>
                  <a:cubicBezTo>
                    <a:pt x="17" y="8"/>
                    <a:pt x="16" y="9"/>
                    <a:pt x="14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31" name="Freeform 35"/>
            <p:cNvSpPr>
              <a:spLocks/>
            </p:cNvSpPr>
            <p:nvPr/>
          </p:nvSpPr>
          <p:spPr bwMode="auto">
            <a:xfrm>
              <a:off x="8281988" y="-1116013"/>
              <a:ext cx="103188" cy="192088"/>
            </a:xfrm>
            <a:custGeom>
              <a:avLst/>
              <a:gdLst>
                <a:gd name="T0" fmla="*/ 6 w 20"/>
                <a:gd name="T1" fmla="*/ 11 h 37"/>
                <a:gd name="T2" fmla="*/ 9 w 20"/>
                <a:gd name="T3" fmla="*/ 15 h 37"/>
                <a:gd name="T4" fmla="*/ 18 w 20"/>
                <a:gd name="T5" fmla="*/ 0 h 37"/>
                <a:gd name="T6" fmla="*/ 8 w 20"/>
                <a:gd name="T7" fmla="*/ 37 h 37"/>
                <a:gd name="T8" fmla="*/ 6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6" y="11"/>
                  </a:moveTo>
                  <a:cubicBezTo>
                    <a:pt x="7" y="13"/>
                    <a:pt x="8" y="14"/>
                    <a:pt x="9" y="15"/>
                  </a:cubicBezTo>
                  <a:cubicBezTo>
                    <a:pt x="12" y="10"/>
                    <a:pt x="15" y="5"/>
                    <a:pt x="18" y="0"/>
                  </a:cubicBezTo>
                  <a:cubicBezTo>
                    <a:pt x="20" y="14"/>
                    <a:pt x="16" y="26"/>
                    <a:pt x="8" y="37"/>
                  </a:cubicBezTo>
                  <a:cubicBezTo>
                    <a:pt x="13" y="28"/>
                    <a:pt x="0" y="21"/>
                    <a:pt x="6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32" name="Freeform 36"/>
            <p:cNvSpPr>
              <a:spLocks/>
            </p:cNvSpPr>
            <p:nvPr/>
          </p:nvSpPr>
          <p:spPr bwMode="auto">
            <a:xfrm>
              <a:off x="7224713" y="-1109663"/>
              <a:ext cx="82550" cy="185738"/>
            </a:xfrm>
            <a:custGeom>
              <a:avLst/>
              <a:gdLst>
                <a:gd name="T0" fmla="*/ 10 w 16"/>
                <a:gd name="T1" fmla="*/ 36 h 36"/>
                <a:gd name="T2" fmla="*/ 1 w 16"/>
                <a:gd name="T3" fmla="*/ 0 h 36"/>
                <a:gd name="T4" fmla="*/ 11 w 16"/>
                <a:gd name="T5" fmla="*/ 14 h 36"/>
                <a:gd name="T6" fmla="*/ 14 w 16"/>
                <a:gd name="T7" fmla="*/ 11 h 36"/>
                <a:gd name="T8" fmla="*/ 16 w 16"/>
                <a:gd name="T9" fmla="*/ 11 h 36"/>
                <a:gd name="T10" fmla="*/ 10 w 16"/>
                <a:gd name="T11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36">
                  <a:moveTo>
                    <a:pt x="10" y="36"/>
                  </a:moveTo>
                  <a:cubicBezTo>
                    <a:pt x="4" y="26"/>
                    <a:pt x="0" y="15"/>
                    <a:pt x="1" y="0"/>
                  </a:cubicBezTo>
                  <a:cubicBezTo>
                    <a:pt x="5" y="6"/>
                    <a:pt x="8" y="10"/>
                    <a:pt x="11" y="14"/>
                  </a:cubicBezTo>
                  <a:cubicBezTo>
                    <a:pt x="11" y="13"/>
                    <a:pt x="12" y="12"/>
                    <a:pt x="14" y="11"/>
                  </a:cubicBezTo>
                  <a:cubicBezTo>
                    <a:pt x="14" y="11"/>
                    <a:pt x="15" y="11"/>
                    <a:pt x="16" y="11"/>
                  </a:cubicBezTo>
                  <a:cubicBezTo>
                    <a:pt x="14" y="20"/>
                    <a:pt x="12" y="28"/>
                    <a:pt x="10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33" name="Freeform 37"/>
            <p:cNvSpPr>
              <a:spLocks/>
            </p:cNvSpPr>
            <p:nvPr/>
          </p:nvSpPr>
          <p:spPr bwMode="auto">
            <a:xfrm>
              <a:off x="9509125" y="-1400176"/>
              <a:ext cx="179388" cy="77788"/>
            </a:xfrm>
            <a:custGeom>
              <a:avLst/>
              <a:gdLst>
                <a:gd name="T0" fmla="*/ 0 w 35"/>
                <a:gd name="T1" fmla="*/ 12 h 15"/>
                <a:gd name="T2" fmla="*/ 35 w 35"/>
                <a:gd name="T3" fmla="*/ 15 h 15"/>
                <a:gd name="T4" fmla="*/ 0 w 35"/>
                <a:gd name="T5" fmla="*/ 12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5" h="15">
                  <a:moveTo>
                    <a:pt x="0" y="12"/>
                  </a:moveTo>
                  <a:cubicBezTo>
                    <a:pt x="13" y="0"/>
                    <a:pt x="27" y="2"/>
                    <a:pt x="35" y="15"/>
                  </a:cubicBezTo>
                  <a:cubicBezTo>
                    <a:pt x="24" y="14"/>
                    <a:pt x="13" y="13"/>
                    <a:pt x="0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34" name="Freeform 38"/>
            <p:cNvSpPr>
              <a:spLocks/>
            </p:cNvSpPr>
            <p:nvPr/>
          </p:nvSpPr>
          <p:spPr bwMode="auto">
            <a:xfrm>
              <a:off x="5932488" y="-1395413"/>
              <a:ext cx="168275" cy="73025"/>
            </a:xfrm>
            <a:custGeom>
              <a:avLst/>
              <a:gdLst>
                <a:gd name="T0" fmla="*/ 0 w 33"/>
                <a:gd name="T1" fmla="*/ 11 h 14"/>
                <a:gd name="T2" fmla="*/ 33 w 33"/>
                <a:gd name="T3" fmla="*/ 11 h 14"/>
                <a:gd name="T4" fmla="*/ 0 w 33"/>
                <a:gd name="T5" fmla="*/ 14 h 14"/>
                <a:gd name="T6" fmla="*/ 0 w 33"/>
                <a:gd name="T7" fmla="*/ 1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3" h="14">
                  <a:moveTo>
                    <a:pt x="0" y="11"/>
                  </a:moveTo>
                  <a:cubicBezTo>
                    <a:pt x="9" y="0"/>
                    <a:pt x="21" y="0"/>
                    <a:pt x="33" y="11"/>
                  </a:cubicBezTo>
                  <a:cubicBezTo>
                    <a:pt x="21" y="12"/>
                    <a:pt x="10" y="13"/>
                    <a:pt x="0" y="14"/>
                  </a:cubicBezTo>
                  <a:cubicBezTo>
                    <a:pt x="0" y="13"/>
                    <a:pt x="0" y="12"/>
                    <a:pt x="0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35" name="Freeform 39"/>
            <p:cNvSpPr>
              <a:spLocks/>
            </p:cNvSpPr>
            <p:nvPr/>
          </p:nvSpPr>
          <p:spPr bwMode="auto">
            <a:xfrm>
              <a:off x="9001125" y="-1093788"/>
              <a:ext cx="92075" cy="107950"/>
            </a:xfrm>
            <a:custGeom>
              <a:avLst/>
              <a:gdLst>
                <a:gd name="T0" fmla="*/ 16 w 18"/>
                <a:gd name="T1" fmla="*/ 0 h 21"/>
                <a:gd name="T2" fmla="*/ 2 w 18"/>
                <a:gd name="T3" fmla="*/ 21 h 21"/>
                <a:gd name="T4" fmla="*/ 16 w 18"/>
                <a:gd name="T5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8" h="21">
                  <a:moveTo>
                    <a:pt x="16" y="0"/>
                  </a:moveTo>
                  <a:cubicBezTo>
                    <a:pt x="18" y="17"/>
                    <a:pt x="18" y="17"/>
                    <a:pt x="2" y="21"/>
                  </a:cubicBezTo>
                  <a:cubicBezTo>
                    <a:pt x="0" y="9"/>
                    <a:pt x="3" y="5"/>
                    <a:pt x="1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36" name="Freeform 40"/>
            <p:cNvSpPr>
              <a:spLocks/>
            </p:cNvSpPr>
            <p:nvPr/>
          </p:nvSpPr>
          <p:spPr bwMode="auto">
            <a:xfrm>
              <a:off x="6270625" y="-1265238"/>
              <a:ext cx="128588" cy="201613"/>
            </a:xfrm>
            <a:custGeom>
              <a:avLst/>
              <a:gdLst>
                <a:gd name="T0" fmla="*/ 22 w 25"/>
                <a:gd name="T1" fmla="*/ 0 h 39"/>
                <a:gd name="T2" fmla="*/ 17 w 25"/>
                <a:gd name="T3" fmla="*/ 5 h 39"/>
                <a:gd name="T4" fmla="*/ 24 w 25"/>
                <a:gd name="T5" fmla="*/ 10 h 39"/>
                <a:gd name="T6" fmla="*/ 24 w 25"/>
                <a:gd name="T7" fmla="*/ 18 h 39"/>
                <a:gd name="T8" fmla="*/ 20 w 25"/>
                <a:gd name="T9" fmla="*/ 18 h 39"/>
                <a:gd name="T10" fmla="*/ 20 w 25"/>
                <a:gd name="T11" fmla="*/ 10 h 39"/>
                <a:gd name="T12" fmla="*/ 10 w 25"/>
                <a:gd name="T13" fmla="*/ 9 h 39"/>
                <a:gd name="T14" fmla="*/ 5 w 25"/>
                <a:gd name="T15" fmla="*/ 19 h 39"/>
                <a:gd name="T16" fmla="*/ 10 w 25"/>
                <a:gd name="T17" fmla="*/ 39 h 39"/>
                <a:gd name="T18" fmla="*/ 2 w 25"/>
                <a:gd name="T19" fmla="*/ 15 h 39"/>
                <a:gd name="T20" fmla="*/ 22 w 25"/>
                <a:gd name="T21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5" h="39">
                  <a:moveTo>
                    <a:pt x="22" y="0"/>
                  </a:moveTo>
                  <a:cubicBezTo>
                    <a:pt x="20" y="1"/>
                    <a:pt x="19" y="3"/>
                    <a:pt x="17" y="5"/>
                  </a:cubicBezTo>
                  <a:cubicBezTo>
                    <a:pt x="19" y="6"/>
                    <a:pt x="22" y="8"/>
                    <a:pt x="24" y="10"/>
                  </a:cubicBezTo>
                  <a:cubicBezTo>
                    <a:pt x="25" y="12"/>
                    <a:pt x="24" y="15"/>
                    <a:pt x="24" y="18"/>
                  </a:cubicBezTo>
                  <a:cubicBezTo>
                    <a:pt x="24" y="18"/>
                    <a:pt x="21" y="18"/>
                    <a:pt x="20" y="18"/>
                  </a:cubicBezTo>
                  <a:cubicBezTo>
                    <a:pt x="20" y="16"/>
                    <a:pt x="20" y="14"/>
                    <a:pt x="20" y="10"/>
                  </a:cubicBezTo>
                  <a:cubicBezTo>
                    <a:pt x="17" y="9"/>
                    <a:pt x="13" y="8"/>
                    <a:pt x="10" y="9"/>
                  </a:cubicBezTo>
                  <a:cubicBezTo>
                    <a:pt x="7" y="11"/>
                    <a:pt x="4" y="16"/>
                    <a:pt x="5" y="19"/>
                  </a:cubicBezTo>
                  <a:cubicBezTo>
                    <a:pt x="6" y="26"/>
                    <a:pt x="9" y="33"/>
                    <a:pt x="10" y="39"/>
                  </a:cubicBezTo>
                  <a:cubicBezTo>
                    <a:pt x="4" y="34"/>
                    <a:pt x="0" y="26"/>
                    <a:pt x="2" y="15"/>
                  </a:cubicBezTo>
                  <a:cubicBezTo>
                    <a:pt x="4" y="5"/>
                    <a:pt x="13" y="2"/>
                    <a:pt x="2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37" name="Freeform 41"/>
            <p:cNvSpPr>
              <a:spLocks/>
            </p:cNvSpPr>
            <p:nvPr/>
          </p:nvSpPr>
          <p:spPr bwMode="auto">
            <a:xfrm>
              <a:off x="5983288" y="-446088"/>
              <a:ext cx="144463" cy="144463"/>
            </a:xfrm>
            <a:custGeom>
              <a:avLst/>
              <a:gdLst>
                <a:gd name="T0" fmla="*/ 12 w 28"/>
                <a:gd name="T1" fmla="*/ 28 h 28"/>
                <a:gd name="T2" fmla="*/ 22 w 28"/>
                <a:gd name="T3" fmla="*/ 10 h 28"/>
                <a:gd name="T4" fmla="*/ 14 w 28"/>
                <a:gd name="T5" fmla="*/ 4 h 28"/>
                <a:gd name="T6" fmla="*/ 3 w 28"/>
                <a:gd name="T7" fmla="*/ 10 h 28"/>
                <a:gd name="T8" fmla="*/ 11 w 28"/>
                <a:gd name="T9" fmla="*/ 15 h 28"/>
                <a:gd name="T10" fmla="*/ 10 w 28"/>
                <a:gd name="T11" fmla="*/ 18 h 28"/>
                <a:gd name="T12" fmla="*/ 1 w 28"/>
                <a:gd name="T13" fmla="*/ 16 h 28"/>
                <a:gd name="T14" fmla="*/ 1 w 28"/>
                <a:gd name="T15" fmla="*/ 8 h 28"/>
                <a:gd name="T16" fmla="*/ 18 w 28"/>
                <a:gd name="T17" fmla="*/ 2 h 28"/>
                <a:gd name="T18" fmla="*/ 27 w 28"/>
                <a:gd name="T19" fmla="*/ 17 h 28"/>
                <a:gd name="T20" fmla="*/ 12 w 28"/>
                <a:gd name="T21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" h="28">
                  <a:moveTo>
                    <a:pt x="12" y="28"/>
                  </a:moveTo>
                  <a:cubicBezTo>
                    <a:pt x="20" y="23"/>
                    <a:pt x="25" y="18"/>
                    <a:pt x="22" y="10"/>
                  </a:cubicBezTo>
                  <a:cubicBezTo>
                    <a:pt x="21" y="7"/>
                    <a:pt x="17" y="3"/>
                    <a:pt x="14" y="4"/>
                  </a:cubicBezTo>
                  <a:cubicBezTo>
                    <a:pt x="10" y="4"/>
                    <a:pt x="7" y="7"/>
                    <a:pt x="3" y="10"/>
                  </a:cubicBezTo>
                  <a:cubicBezTo>
                    <a:pt x="7" y="13"/>
                    <a:pt x="9" y="14"/>
                    <a:pt x="11" y="15"/>
                  </a:cubicBezTo>
                  <a:cubicBezTo>
                    <a:pt x="10" y="16"/>
                    <a:pt x="10" y="17"/>
                    <a:pt x="10" y="18"/>
                  </a:cubicBezTo>
                  <a:cubicBezTo>
                    <a:pt x="7" y="17"/>
                    <a:pt x="3" y="18"/>
                    <a:pt x="1" y="16"/>
                  </a:cubicBezTo>
                  <a:cubicBezTo>
                    <a:pt x="0" y="15"/>
                    <a:pt x="0" y="10"/>
                    <a:pt x="1" y="8"/>
                  </a:cubicBezTo>
                  <a:cubicBezTo>
                    <a:pt x="4" y="2"/>
                    <a:pt x="11" y="0"/>
                    <a:pt x="18" y="2"/>
                  </a:cubicBezTo>
                  <a:cubicBezTo>
                    <a:pt x="24" y="4"/>
                    <a:pt x="28" y="11"/>
                    <a:pt x="27" y="17"/>
                  </a:cubicBezTo>
                  <a:cubicBezTo>
                    <a:pt x="25" y="24"/>
                    <a:pt x="21" y="27"/>
                    <a:pt x="12" y="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38" name="Freeform 42"/>
            <p:cNvSpPr>
              <a:spLocks/>
            </p:cNvSpPr>
            <p:nvPr/>
          </p:nvSpPr>
          <p:spPr bwMode="auto">
            <a:xfrm>
              <a:off x="6399213" y="-944563"/>
              <a:ext cx="138113" cy="119063"/>
            </a:xfrm>
            <a:custGeom>
              <a:avLst/>
              <a:gdLst>
                <a:gd name="T0" fmla="*/ 13 w 27"/>
                <a:gd name="T1" fmla="*/ 12 h 23"/>
                <a:gd name="T2" fmla="*/ 21 w 27"/>
                <a:gd name="T3" fmla="*/ 11 h 23"/>
                <a:gd name="T4" fmla="*/ 23 w 27"/>
                <a:gd name="T5" fmla="*/ 9 h 23"/>
                <a:gd name="T6" fmla="*/ 14 w 27"/>
                <a:gd name="T7" fmla="*/ 3 h 23"/>
                <a:gd name="T8" fmla="*/ 7 w 27"/>
                <a:gd name="T9" fmla="*/ 7 h 23"/>
                <a:gd name="T10" fmla="*/ 16 w 27"/>
                <a:gd name="T11" fmla="*/ 23 h 23"/>
                <a:gd name="T12" fmla="*/ 11 w 27"/>
                <a:gd name="T13" fmla="*/ 21 h 23"/>
                <a:gd name="T14" fmla="*/ 2 w 27"/>
                <a:gd name="T15" fmla="*/ 5 h 23"/>
                <a:gd name="T16" fmla="*/ 21 w 27"/>
                <a:gd name="T17" fmla="*/ 3 h 23"/>
                <a:gd name="T18" fmla="*/ 26 w 27"/>
                <a:gd name="T19" fmla="*/ 11 h 23"/>
                <a:gd name="T20" fmla="*/ 23 w 27"/>
                <a:gd name="T21" fmla="*/ 16 h 23"/>
                <a:gd name="T22" fmla="*/ 13 w 27"/>
                <a:gd name="T23" fmla="*/ 15 h 23"/>
                <a:gd name="T24" fmla="*/ 13 w 27"/>
                <a:gd name="T25" fmla="*/ 1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" h="23">
                  <a:moveTo>
                    <a:pt x="13" y="12"/>
                  </a:moveTo>
                  <a:cubicBezTo>
                    <a:pt x="16" y="11"/>
                    <a:pt x="19" y="11"/>
                    <a:pt x="21" y="11"/>
                  </a:cubicBezTo>
                  <a:cubicBezTo>
                    <a:pt x="22" y="10"/>
                    <a:pt x="22" y="10"/>
                    <a:pt x="23" y="9"/>
                  </a:cubicBezTo>
                  <a:cubicBezTo>
                    <a:pt x="20" y="7"/>
                    <a:pt x="17" y="4"/>
                    <a:pt x="14" y="3"/>
                  </a:cubicBezTo>
                  <a:cubicBezTo>
                    <a:pt x="12" y="3"/>
                    <a:pt x="8" y="5"/>
                    <a:pt x="7" y="7"/>
                  </a:cubicBezTo>
                  <a:cubicBezTo>
                    <a:pt x="5" y="14"/>
                    <a:pt x="11" y="18"/>
                    <a:pt x="16" y="23"/>
                  </a:cubicBezTo>
                  <a:cubicBezTo>
                    <a:pt x="14" y="22"/>
                    <a:pt x="12" y="21"/>
                    <a:pt x="11" y="21"/>
                  </a:cubicBezTo>
                  <a:cubicBezTo>
                    <a:pt x="4" y="16"/>
                    <a:pt x="0" y="10"/>
                    <a:pt x="2" y="5"/>
                  </a:cubicBezTo>
                  <a:cubicBezTo>
                    <a:pt x="5" y="1"/>
                    <a:pt x="14" y="0"/>
                    <a:pt x="21" y="3"/>
                  </a:cubicBezTo>
                  <a:cubicBezTo>
                    <a:pt x="23" y="5"/>
                    <a:pt x="25" y="8"/>
                    <a:pt x="26" y="11"/>
                  </a:cubicBezTo>
                  <a:cubicBezTo>
                    <a:pt x="27" y="12"/>
                    <a:pt x="24" y="16"/>
                    <a:pt x="23" y="16"/>
                  </a:cubicBezTo>
                  <a:cubicBezTo>
                    <a:pt x="20" y="16"/>
                    <a:pt x="16" y="15"/>
                    <a:pt x="13" y="15"/>
                  </a:cubicBezTo>
                  <a:cubicBezTo>
                    <a:pt x="13" y="14"/>
                    <a:pt x="13" y="13"/>
                    <a:pt x="13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54" name="Freeform 43"/>
            <p:cNvSpPr>
              <a:spLocks/>
            </p:cNvSpPr>
            <p:nvPr/>
          </p:nvSpPr>
          <p:spPr bwMode="auto">
            <a:xfrm>
              <a:off x="8380413" y="-612776"/>
              <a:ext cx="123825" cy="166688"/>
            </a:xfrm>
            <a:custGeom>
              <a:avLst/>
              <a:gdLst>
                <a:gd name="T0" fmla="*/ 0 w 24"/>
                <a:gd name="T1" fmla="*/ 31 h 32"/>
                <a:gd name="T2" fmla="*/ 7 w 24"/>
                <a:gd name="T3" fmla="*/ 22 h 32"/>
                <a:gd name="T4" fmla="*/ 10 w 24"/>
                <a:gd name="T5" fmla="*/ 19 h 32"/>
                <a:gd name="T6" fmla="*/ 20 w 24"/>
                <a:gd name="T7" fmla="*/ 0 h 32"/>
                <a:gd name="T8" fmla="*/ 18 w 24"/>
                <a:gd name="T9" fmla="*/ 23 h 32"/>
                <a:gd name="T10" fmla="*/ 0 w 24"/>
                <a:gd name="T11" fmla="*/ 31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" h="32">
                  <a:moveTo>
                    <a:pt x="0" y="31"/>
                  </a:moveTo>
                  <a:cubicBezTo>
                    <a:pt x="2" y="28"/>
                    <a:pt x="4" y="25"/>
                    <a:pt x="7" y="22"/>
                  </a:cubicBezTo>
                  <a:cubicBezTo>
                    <a:pt x="8" y="21"/>
                    <a:pt x="8" y="20"/>
                    <a:pt x="10" y="19"/>
                  </a:cubicBezTo>
                  <a:cubicBezTo>
                    <a:pt x="19" y="16"/>
                    <a:pt x="21" y="9"/>
                    <a:pt x="20" y="0"/>
                  </a:cubicBezTo>
                  <a:cubicBezTo>
                    <a:pt x="24" y="7"/>
                    <a:pt x="23" y="16"/>
                    <a:pt x="18" y="23"/>
                  </a:cubicBezTo>
                  <a:cubicBezTo>
                    <a:pt x="13" y="30"/>
                    <a:pt x="7" y="32"/>
                    <a:pt x="0" y="3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55" name="Freeform 44"/>
            <p:cNvSpPr>
              <a:spLocks/>
            </p:cNvSpPr>
            <p:nvPr/>
          </p:nvSpPr>
          <p:spPr bwMode="auto">
            <a:xfrm>
              <a:off x="8047038" y="-1073151"/>
              <a:ext cx="158750" cy="160338"/>
            </a:xfrm>
            <a:custGeom>
              <a:avLst/>
              <a:gdLst>
                <a:gd name="T0" fmla="*/ 31 w 31"/>
                <a:gd name="T1" fmla="*/ 22 h 31"/>
                <a:gd name="T2" fmla="*/ 12 w 31"/>
                <a:gd name="T3" fmla="*/ 29 h 31"/>
                <a:gd name="T4" fmla="*/ 1 w 31"/>
                <a:gd name="T5" fmla="*/ 16 h 31"/>
                <a:gd name="T6" fmla="*/ 8 w 31"/>
                <a:gd name="T7" fmla="*/ 0 h 31"/>
                <a:gd name="T8" fmla="*/ 4 w 31"/>
                <a:gd name="T9" fmla="*/ 15 h 31"/>
                <a:gd name="T10" fmla="*/ 18 w 31"/>
                <a:gd name="T11" fmla="*/ 22 h 31"/>
                <a:gd name="T12" fmla="*/ 31 w 31"/>
                <a:gd name="T13" fmla="*/ 22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" h="31">
                  <a:moveTo>
                    <a:pt x="31" y="22"/>
                  </a:moveTo>
                  <a:cubicBezTo>
                    <a:pt x="26" y="29"/>
                    <a:pt x="20" y="31"/>
                    <a:pt x="12" y="29"/>
                  </a:cubicBezTo>
                  <a:cubicBezTo>
                    <a:pt x="6" y="27"/>
                    <a:pt x="2" y="23"/>
                    <a:pt x="1" y="16"/>
                  </a:cubicBezTo>
                  <a:cubicBezTo>
                    <a:pt x="0" y="9"/>
                    <a:pt x="3" y="3"/>
                    <a:pt x="8" y="0"/>
                  </a:cubicBezTo>
                  <a:cubicBezTo>
                    <a:pt x="7" y="4"/>
                    <a:pt x="4" y="9"/>
                    <a:pt x="4" y="15"/>
                  </a:cubicBezTo>
                  <a:cubicBezTo>
                    <a:pt x="4" y="23"/>
                    <a:pt x="10" y="25"/>
                    <a:pt x="18" y="22"/>
                  </a:cubicBezTo>
                  <a:cubicBezTo>
                    <a:pt x="22" y="20"/>
                    <a:pt x="26" y="22"/>
                    <a:pt x="31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56" name="Freeform 45"/>
            <p:cNvSpPr>
              <a:spLocks/>
            </p:cNvSpPr>
            <p:nvPr/>
          </p:nvSpPr>
          <p:spPr bwMode="auto">
            <a:xfrm>
              <a:off x="7107238" y="-601663"/>
              <a:ext cx="128588" cy="160338"/>
            </a:xfrm>
            <a:custGeom>
              <a:avLst/>
              <a:gdLst>
                <a:gd name="T0" fmla="*/ 3 w 25"/>
                <a:gd name="T1" fmla="*/ 0 h 31"/>
                <a:gd name="T2" fmla="*/ 15 w 25"/>
                <a:gd name="T3" fmla="*/ 18 h 31"/>
                <a:gd name="T4" fmla="*/ 17 w 25"/>
                <a:gd name="T5" fmla="*/ 22 h 31"/>
                <a:gd name="T6" fmla="*/ 25 w 25"/>
                <a:gd name="T7" fmla="*/ 29 h 31"/>
                <a:gd name="T8" fmla="*/ 9 w 25"/>
                <a:gd name="T9" fmla="*/ 24 h 31"/>
                <a:gd name="T10" fmla="*/ 3 w 25"/>
                <a:gd name="T11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" h="31">
                  <a:moveTo>
                    <a:pt x="3" y="0"/>
                  </a:moveTo>
                  <a:cubicBezTo>
                    <a:pt x="3" y="8"/>
                    <a:pt x="6" y="15"/>
                    <a:pt x="15" y="18"/>
                  </a:cubicBezTo>
                  <a:cubicBezTo>
                    <a:pt x="16" y="18"/>
                    <a:pt x="16" y="21"/>
                    <a:pt x="17" y="22"/>
                  </a:cubicBezTo>
                  <a:cubicBezTo>
                    <a:pt x="20" y="24"/>
                    <a:pt x="23" y="26"/>
                    <a:pt x="25" y="29"/>
                  </a:cubicBezTo>
                  <a:cubicBezTo>
                    <a:pt x="19" y="31"/>
                    <a:pt x="13" y="28"/>
                    <a:pt x="9" y="24"/>
                  </a:cubicBezTo>
                  <a:cubicBezTo>
                    <a:pt x="1" y="18"/>
                    <a:pt x="0" y="9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57" name="Freeform 46"/>
            <p:cNvSpPr>
              <a:spLocks/>
            </p:cNvSpPr>
            <p:nvPr/>
          </p:nvSpPr>
          <p:spPr bwMode="auto">
            <a:xfrm>
              <a:off x="6507163" y="-1093788"/>
              <a:ext cx="96838" cy="103188"/>
            </a:xfrm>
            <a:custGeom>
              <a:avLst/>
              <a:gdLst>
                <a:gd name="T0" fmla="*/ 5 w 19"/>
                <a:gd name="T1" fmla="*/ 0 h 20"/>
                <a:gd name="T2" fmla="*/ 18 w 19"/>
                <a:gd name="T3" fmla="*/ 16 h 20"/>
                <a:gd name="T4" fmla="*/ 11 w 19"/>
                <a:gd name="T5" fmla="*/ 10 h 20"/>
                <a:gd name="T6" fmla="*/ 10 w 19"/>
                <a:gd name="T7" fmla="*/ 10 h 20"/>
                <a:gd name="T8" fmla="*/ 17 w 19"/>
                <a:gd name="T9" fmla="*/ 20 h 20"/>
                <a:gd name="T10" fmla="*/ 5 w 19"/>
                <a:gd name="T11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" h="20">
                  <a:moveTo>
                    <a:pt x="5" y="0"/>
                  </a:moveTo>
                  <a:cubicBezTo>
                    <a:pt x="11" y="4"/>
                    <a:pt x="19" y="6"/>
                    <a:pt x="18" y="16"/>
                  </a:cubicBezTo>
                  <a:cubicBezTo>
                    <a:pt x="15" y="14"/>
                    <a:pt x="13" y="12"/>
                    <a:pt x="11" y="10"/>
                  </a:cubicBezTo>
                  <a:cubicBezTo>
                    <a:pt x="11" y="10"/>
                    <a:pt x="10" y="10"/>
                    <a:pt x="10" y="10"/>
                  </a:cubicBezTo>
                  <a:cubicBezTo>
                    <a:pt x="12" y="13"/>
                    <a:pt x="14" y="17"/>
                    <a:pt x="17" y="20"/>
                  </a:cubicBezTo>
                  <a:cubicBezTo>
                    <a:pt x="1" y="17"/>
                    <a:pt x="0" y="15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58" name="Freeform 47"/>
            <p:cNvSpPr>
              <a:spLocks/>
            </p:cNvSpPr>
            <p:nvPr/>
          </p:nvSpPr>
          <p:spPr bwMode="auto">
            <a:xfrm>
              <a:off x="9217025" y="-981076"/>
              <a:ext cx="96838" cy="98425"/>
            </a:xfrm>
            <a:custGeom>
              <a:avLst/>
              <a:gdLst>
                <a:gd name="T0" fmla="*/ 18 w 19"/>
                <a:gd name="T1" fmla="*/ 0 h 19"/>
                <a:gd name="T2" fmla="*/ 4 w 19"/>
                <a:gd name="T3" fmla="*/ 19 h 19"/>
                <a:gd name="T4" fmla="*/ 18 w 19"/>
                <a:gd name="T5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" h="19">
                  <a:moveTo>
                    <a:pt x="18" y="0"/>
                  </a:moveTo>
                  <a:cubicBezTo>
                    <a:pt x="19" y="12"/>
                    <a:pt x="17" y="15"/>
                    <a:pt x="4" y="19"/>
                  </a:cubicBezTo>
                  <a:cubicBezTo>
                    <a:pt x="0" y="11"/>
                    <a:pt x="2" y="7"/>
                    <a:pt x="1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59" name="Freeform 48"/>
            <p:cNvSpPr>
              <a:spLocks/>
            </p:cNvSpPr>
            <p:nvPr/>
          </p:nvSpPr>
          <p:spPr bwMode="auto">
            <a:xfrm>
              <a:off x="6342063" y="-1235076"/>
              <a:ext cx="174625" cy="219075"/>
            </a:xfrm>
            <a:custGeom>
              <a:avLst/>
              <a:gdLst>
                <a:gd name="T0" fmla="*/ 23 w 34"/>
                <a:gd name="T1" fmla="*/ 0 h 42"/>
                <a:gd name="T2" fmla="*/ 29 w 34"/>
                <a:gd name="T3" fmla="*/ 27 h 42"/>
                <a:gd name="T4" fmla="*/ 0 w 34"/>
                <a:gd name="T5" fmla="*/ 39 h 42"/>
                <a:gd name="T6" fmla="*/ 25 w 34"/>
                <a:gd name="T7" fmla="*/ 27 h 42"/>
                <a:gd name="T8" fmla="*/ 23 w 34"/>
                <a:gd name="T9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42">
                  <a:moveTo>
                    <a:pt x="23" y="0"/>
                  </a:moveTo>
                  <a:cubicBezTo>
                    <a:pt x="32" y="7"/>
                    <a:pt x="34" y="18"/>
                    <a:pt x="29" y="27"/>
                  </a:cubicBezTo>
                  <a:cubicBezTo>
                    <a:pt x="24" y="36"/>
                    <a:pt x="12" y="42"/>
                    <a:pt x="0" y="39"/>
                  </a:cubicBezTo>
                  <a:cubicBezTo>
                    <a:pt x="12" y="39"/>
                    <a:pt x="20" y="35"/>
                    <a:pt x="25" y="27"/>
                  </a:cubicBezTo>
                  <a:cubicBezTo>
                    <a:pt x="30" y="18"/>
                    <a:pt x="29" y="9"/>
                    <a:pt x="2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60" name="Freeform 49"/>
            <p:cNvSpPr>
              <a:spLocks/>
            </p:cNvSpPr>
            <p:nvPr/>
          </p:nvSpPr>
          <p:spPr bwMode="auto">
            <a:xfrm>
              <a:off x="6296025" y="-974726"/>
              <a:ext cx="87313" cy="92075"/>
            </a:xfrm>
            <a:custGeom>
              <a:avLst/>
              <a:gdLst>
                <a:gd name="T0" fmla="*/ 15 w 17"/>
                <a:gd name="T1" fmla="*/ 18 h 18"/>
                <a:gd name="T2" fmla="*/ 1 w 17"/>
                <a:gd name="T3" fmla="*/ 0 h 18"/>
                <a:gd name="T4" fmla="*/ 15 w 17"/>
                <a:gd name="T5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7" h="18">
                  <a:moveTo>
                    <a:pt x="15" y="18"/>
                  </a:moveTo>
                  <a:cubicBezTo>
                    <a:pt x="3" y="15"/>
                    <a:pt x="0" y="12"/>
                    <a:pt x="1" y="0"/>
                  </a:cubicBezTo>
                  <a:cubicBezTo>
                    <a:pt x="15" y="4"/>
                    <a:pt x="17" y="7"/>
                    <a:pt x="15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61" name="Freeform 50"/>
            <p:cNvSpPr>
              <a:spLocks/>
            </p:cNvSpPr>
            <p:nvPr/>
          </p:nvSpPr>
          <p:spPr bwMode="auto">
            <a:xfrm>
              <a:off x="7405688" y="-1047751"/>
              <a:ext cx="163513" cy="139700"/>
            </a:xfrm>
            <a:custGeom>
              <a:avLst/>
              <a:gdLst>
                <a:gd name="T0" fmla="*/ 0 w 32"/>
                <a:gd name="T1" fmla="*/ 16 h 27"/>
                <a:gd name="T2" fmla="*/ 17 w 32"/>
                <a:gd name="T3" fmla="*/ 19 h 27"/>
                <a:gd name="T4" fmla="*/ 27 w 32"/>
                <a:gd name="T5" fmla="*/ 8 h 27"/>
                <a:gd name="T6" fmla="*/ 26 w 32"/>
                <a:gd name="T7" fmla="*/ 0 h 27"/>
                <a:gd name="T8" fmla="*/ 23 w 32"/>
                <a:gd name="T9" fmla="*/ 22 h 27"/>
                <a:gd name="T10" fmla="*/ 0 w 32"/>
                <a:gd name="T11" fmla="*/ 16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2" h="27">
                  <a:moveTo>
                    <a:pt x="0" y="16"/>
                  </a:moveTo>
                  <a:cubicBezTo>
                    <a:pt x="5" y="19"/>
                    <a:pt x="11" y="15"/>
                    <a:pt x="17" y="19"/>
                  </a:cubicBezTo>
                  <a:cubicBezTo>
                    <a:pt x="20" y="22"/>
                    <a:pt x="28" y="14"/>
                    <a:pt x="27" y="8"/>
                  </a:cubicBezTo>
                  <a:cubicBezTo>
                    <a:pt x="27" y="5"/>
                    <a:pt x="27" y="3"/>
                    <a:pt x="26" y="0"/>
                  </a:cubicBezTo>
                  <a:cubicBezTo>
                    <a:pt x="32" y="9"/>
                    <a:pt x="30" y="18"/>
                    <a:pt x="23" y="22"/>
                  </a:cubicBezTo>
                  <a:cubicBezTo>
                    <a:pt x="16" y="27"/>
                    <a:pt x="4" y="26"/>
                    <a:pt x="0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62" name="Freeform 51"/>
            <p:cNvSpPr>
              <a:spLocks/>
            </p:cNvSpPr>
            <p:nvPr/>
          </p:nvSpPr>
          <p:spPr bwMode="auto">
            <a:xfrm>
              <a:off x="9720263" y="-1306513"/>
              <a:ext cx="80963" cy="92075"/>
            </a:xfrm>
            <a:custGeom>
              <a:avLst/>
              <a:gdLst>
                <a:gd name="T0" fmla="*/ 14 w 16"/>
                <a:gd name="T1" fmla="*/ 0 h 18"/>
                <a:gd name="T2" fmla="*/ 1 w 16"/>
                <a:gd name="T3" fmla="*/ 18 h 18"/>
                <a:gd name="T4" fmla="*/ 14 w 16"/>
                <a:gd name="T5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" h="18">
                  <a:moveTo>
                    <a:pt x="14" y="0"/>
                  </a:moveTo>
                  <a:cubicBezTo>
                    <a:pt x="16" y="13"/>
                    <a:pt x="14" y="16"/>
                    <a:pt x="1" y="18"/>
                  </a:cubicBezTo>
                  <a:cubicBezTo>
                    <a:pt x="0" y="6"/>
                    <a:pt x="0" y="6"/>
                    <a:pt x="1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63" name="Freeform 52"/>
            <p:cNvSpPr>
              <a:spLocks/>
            </p:cNvSpPr>
            <p:nvPr/>
          </p:nvSpPr>
          <p:spPr bwMode="auto">
            <a:xfrm>
              <a:off x="6831013" y="-596901"/>
              <a:ext cx="106363" cy="150813"/>
            </a:xfrm>
            <a:custGeom>
              <a:avLst/>
              <a:gdLst>
                <a:gd name="T0" fmla="*/ 4 w 21"/>
                <a:gd name="T1" fmla="*/ 26 h 29"/>
                <a:gd name="T2" fmla="*/ 18 w 21"/>
                <a:gd name="T3" fmla="*/ 15 h 29"/>
                <a:gd name="T4" fmla="*/ 13 w 21"/>
                <a:gd name="T5" fmla="*/ 3 h 29"/>
                <a:gd name="T6" fmla="*/ 4 w 21"/>
                <a:gd name="T7" fmla="*/ 6 h 29"/>
                <a:gd name="T8" fmla="*/ 8 w 21"/>
                <a:gd name="T9" fmla="*/ 13 h 29"/>
                <a:gd name="T10" fmla="*/ 4 w 21"/>
                <a:gd name="T11" fmla="*/ 14 h 29"/>
                <a:gd name="T12" fmla="*/ 1 w 21"/>
                <a:gd name="T13" fmla="*/ 7 h 29"/>
                <a:gd name="T14" fmla="*/ 8 w 21"/>
                <a:gd name="T15" fmla="*/ 0 h 29"/>
                <a:gd name="T16" fmla="*/ 18 w 21"/>
                <a:gd name="T17" fmla="*/ 5 h 29"/>
                <a:gd name="T18" fmla="*/ 19 w 21"/>
                <a:gd name="T19" fmla="*/ 19 h 29"/>
                <a:gd name="T20" fmla="*/ 4 w 21"/>
                <a:gd name="T21" fmla="*/ 26 h 29"/>
                <a:gd name="T22" fmla="*/ 4 w 21"/>
                <a:gd name="T23" fmla="*/ 26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1" h="29">
                  <a:moveTo>
                    <a:pt x="4" y="26"/>
                  </a:moveTo>
                  <a:cubicBezTo>
                    <a:pt x="12" y="26"/>
                    <a:pt x="16" y="21"/>
                    <a:pt x="18" y="15"/>
                  </a:cubicBezTo>
                  <a:cubicBezTo>
                    <a:pt x="20" y="9"/>
                    <a:pt x="18" y="5"/>
                    <a:pt x="13" y="3"/>
                  </a:cubicBezTo>
                  <a:cubicBezTo>
                    <a:pt x="8" y="0"/>
                    <a:pt x="5" y="2"/>
                    <a:pt x="4" y="6"/>
                  </a:cubicBezTo>
                  <a:cubicBezTo>
                    <a:pt x="6" y="9"/>
                    <a:pt x="7" y="11"/>
                    <a:pt x="8" y="13"/>
                  </a:cubicBezTo>
                  <a:cubicBezTo>
                    <a:pt x="7" y="13"/>
                    <a:pt x="4" y="14"/>
                    <a:pt x="4" y="14"/>
                  </a:cubicBezTo>
                  <a:cubicBezTo>
                    <a:pt x="2" y="12"/>
                    <a:pt x="0" y="9"/>
                    <a:pt x="1" y="7"/>
                  </a:cubicBezTo>
                  <a:cubicBezTo>
                    <a:pt x="2" y="4"/>
                    <a:pt x="6" y="1"/>
                    <a:pt x="8" y="0"/>
                  </a:cubicBezTo>
                  <a:cubicBezTo>
                    <a:pt x="12" y="0"/>
                    <a:pt x="17" y="2"/>
                    <a:pt x="18" y="5"/>
                  </a:cubicBezTo>
                  <a:cubicBezTo>
                    <a:pt x="20" y="9"/>
                    <a:pt x="21" y="15"/>
                    <a:pt x="19" y="19"/>
                  </a:cubicBezTo>
                  <a:cubicBezTo>
                    <a:pt x="16" y="24"/>
                    <a:pt x="12" y="29"/>
                    <a:pt x="4" y="26"/>
                  </a:cubicBezTo>
                  <a:cubicBezTo>
                    <a:pt x="4" y="26"/>
                    <a:pt x="4" y="26"/>
                    <a:pt x="4" y="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64" name="Freeform 53"/>
            <p:cNvSpPr>
              <a:spLocks/>
            </p:cNvSpPr>
            <p:nvPr/>
          </p:nvSpPr>
          <p:spPr bwMode="auto">
            <a:xfrm>
              <a:off x="5808663" y="-1306513"/>
              <a:ext cx="82550" cy="92075"/>
            </a:xfrm>
            <a:custGeom>
              <a:avLst/>
              <a:gdLst>
                <a:gd name="T0" fmla="*/ 3 w 16"/>
                <a:gd name="T1" fmla="*/ 0 h 18"/>
                <a:gd name="T2" fmla="*/ 15 w 16"/>
                <a:gd name="T3" fmla="*/ 18 h 18"/>
                <a:gd name="T4" fmla="*/ 3 w 16"/>
                <a:gd name="T5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" h="18">
                  <a:moveTo>
                    <a:pt x="3" y="0"/>
                  </a:moveTo>
                  <a:cubicBezTo>
                    <a:pt x="6" y="7"/>
                    <a:pt x="16" y="8"/>
                    <a:pt x="15" y="18"/>
                  </a:cubicBezTo>
                  <a:cubicBezTo>
                    <a:pt x="2" y="15"/>
                    <a:pt x="0" y="1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65" name="Freeform 54"/>
            <p:cNvSpPr>
              <a:spLocks/>
            </p:cNvSpPr>
            <p:nvPr/>
          </p:nvSpPr>
          <p:spPr bwMode="auto">
            <a:xfrm>
              <a:off x="7065963" y="-1093788"/>
              <a:ext cx="128588" cy="61913"/>
            </a:xfrm>
            <a:custGeom>
              <a:avLst/>
              <a:gdLst>
                <a:gd name="T0" fmla="*/ 0 w 25"/>
                <a:gd name="T1" fmla="*/ 7 h 12"/>
                <a:gd name="T2" fmla="*/ 15 w 25"/>
                <a:gd name="T3" fmla="*/ 2 h 12"/>
                <a:gd name="T4" fmla="*/ 25 w 25"/>
                <a:gd name="T5" fmla="*/ 9 h 12"/>
                <a:gd name="T6" fmla="*/ 22 w 25"/>
                <a:gd name="T7" fmla="*/ 12 h 12"/>
                <a:gd name="T8" fmla="*/ 11 w 25"/>
                <a:gd name="T9" fmla="*/ 6 h 12"/>
                <a:gd name="T10" fmla="*/ 0 w 25"/>
                <a:gd name="T11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" h="12">
                  <a:moveTo>
                    <a:pt x="0" y="7"/>
                  </a:moveTo>
                  <a:cubicBezTo>
                    <a:pt x="3" y="2"/>
                    <a:pt x="9" y="0"/>
                    <a:pt x="15" y="2"/>
                  </a:cubicBezTo>
                  <a:cubicBezTo>
                    <a:pt x="19" y="3"/>
                    <a:pt x="22" y="7"/>
                    <a:pt x="25" y="9"/>
                  </a:cubicBezTo>
                  <a:cubicBezTo>
                    <a:pt x="24" y="10"/>
                    <a:pt x="23" y="11"/>
                    <a:pt x="22" y="12"/>
                  </a:cubicBezTo>
                  <a:cubicBezTo>
                    <a:pt x="19" y="10"/>
                    <a:pt x="15" y="7"/>
                    <a:pt x="11" y="6"/>
                  </a:cubicBezTo>
                  <a:cubicBezTo>
                    <a:pt x="8" y="6"/>
                    <a:pt x="4" y="7"/>
                    <a:pt x="0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66" name="Freeform 55"/>
            <p:cNvSpPr>
              <a:spLocks/>
            </p:cNvSpPr>
            <p:nvPr/>
          </p:nvSpPr>
          <p:spPr bwMode="auto">
            <a:xfrm>
              <a:off x="8842375" y="-596901"/>
              <a:ext cx="66675" cy="68263"/>
            </a:xfrm>
            <a:custGeom>
              <a:avLst/>
              <a:gdLst>
                <a:gd name="T0" fmla="*/ 12 w 13"/>
                <a:gd name="T1" fmla="*/ 11 h 13"/>
                <a:gd name="T2" fmla="*/ 8 w 13"/>
                <a:gd name="T3" fmla="*/ 12 h 13"/>
                <a:gd name="T4" fmla="*/ 0 w 13"/>
                <a:gd name="T5" fmla="*/ 8 h 13"/>
                <a:gd name="T6" fmla="*/ 4 w 13"/>
                <a:gd name="T7" fmla="*/ 0 h 13"/>
                <a:gd name="T8" fmla="*/ 12 w 13"/>
                <a:gd name="T9" fmla="*/ 6 h 13"/>
                <a:gd name="T10" fmla="*/ 12 w 13"/>
                <a:gd name="T11" fmla="*/ 11 h 13"/>
                <a:gd name="T12" fmla="*/ 12 w 13"/>
                <a:gd name="T13" fmla="*/ 1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13">
                  <a:moveTo>
                    <a:pt x="12" y="11"/>
                  </a:moveTo>
                  <a:cubicBezTo>
                    <a:pt x="11" y="11"/>
                    <a:pt x="9" y="13"/>
                    <a:pt x="8" y="12"/>
                  </a:cubicBezTo>
                  <a:cubicBezTo>
                    <a:pt x="5" y="11"/>
                    <a:pt x="3" y="9"/>
                    <a:pt x="0" y="8"/>
                  </a:cubicBezTo>
                  <a:cubicBezTo>
                    <a:pt x="1" y="5"/>
                    <a:pt x="3" y="3"/>
                    <a:pt x="4" y="0"/>
                  </a:cubicBezTo>
                  <a:cubicBezTo>
                    <a:pt x="7" y="2"/>
                    <a:pt x="10" y="4"/>
                    <a:pt x="12" y="6"/>
                  </a:cubicBezTo>
                  <a:cubicBezTo>
                    <a:pt x="13" y="7"/>
                    <a:pt x="12" y="9"/>
                    <a:pt x="12" y="11"/>
                  </a:cubicBezTo>
                  <a:cubicBezTo>
                    <a:pt x="12" y="11"/>
                    <a:pt x="12" y="11"/>
                    <a:pt x="12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67" name="Freeform 56"/>
            <p:cNvSpPr>
              <a:spLocks/>
            </p:cNvSpPr>
            <p:nvPr/>
          </p:nvSpPr>
          <p:spPr bwMode="auto">
            <a:xfrm>
              <a:off x="9474200" y="-436563"/>
              <a:ext cx="96838" cy="134938"/>
            </a:xfrm>
            <a:custGeom>
              <a:avLst/>
              <a:gdLst>
                <a:gd name="T0" fmla="*/ 10 w 19"/>
                <a:gd name="T1" fmla="*/ 0 h 26"/>
                <a:gd name="T2" fmla="*/ 11 w 19"/>
                <a:gd name="T3" fmla="*/ 2 h 26"/>
                <a:gd name="T4" fmla="*/ 19 w 19"/>
                <a:gd name="T5" fmla="*/ 26 h 26"/>
                <a:gd name="T6" fmla="*/ 3 w 19"/>
                <a:gd name="T7" fmla="*/ 17 h 26"/>
                <a:gd name="T8" fmla="*/ 10 w 19"/>
                <a:gd name="T9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26">
                  <a:moveTo>
                    <a:pt x="10" y="0"/>
                  </a:moveTo>
                  <a:cubicBezTo>
                    <a:pt x="10" y="1"/>
                    <a:pt x="11" y="2"/>
                    <a:pt x="11" y="2"/>
                  </a:cubicBezTo>
                  <a:cubicBezTo>
                    <a:pt x="5" y="16"/>
                    <a:pt x="6" y="19"/>
                    <a:pt x="19" y="26"/>
                  </a:cubicBezTo>
                  <a:cubicBezTo>
                    <a:pt x="11" y="26"/>
                    <a:pt x="6" y="23"/>
                    <a:pt x="3" y="17"/>
                  </a:cubicBezTo>
                  <a:cubicBezTo>
                    <a:pt x="0" y="9"/>
                    <a:pt x="5" y="5"/>
                    <a:pt x="1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68" name="Freeform 57"/>
            <p:cNvSpPr>
              <a:spLocks/>
            </p:cNvSpPr>
            <p:nvPr/>
          </p:nvSpPr>
          <p:spPr bwMode="auto">
            <a:xfrm>
              <a:off x="8421688" y="-1109663"/>
              <a:ext cx="122238" cy="71438"/>
            </a:xfrm>
            <a:custGeom>
              <a:avLst/>
              <a:gdLst>
                <a:gd name="T0" fmla="*/ 24 w 24"/>
                <a:gd name="T1" fmla="*/ 11 h 14"/>
                <a:gd name="T2" fmla="*/ 9 w 24"/>
                <a:gd name="T3" fmla="*/ 13 h 14"/>
                <a:gd name="T4" fmla="*/ 0 w 24"/>
                <a:gd name="T5" fmla="*/ 14 h 14"/>
                <a:gd name="T6" fmla="*/ 24 w 24"/>
                <a:gd name="T7" fmla="*/ 1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" h="14">
                  <a:moveTo>
                    <a:pt x="24" y="11"/>
                  </a:moveTo>
                  <a:cubicBezTo>
                    <a:pt x="18" y="9"/>
                    <a:pt x="13" y="6"/>
                    <a:pt x="9" y="13"/>
                  </a:cubicBezTo>
                  <a:cubicBezTo>
                    <a:pt x="8" y="14"/>
                    <a:pt x="3" y="14"/>
                    <a:pt x="0" y="14"/>
                  </a:cubicBezTo>
                  <a:cubicBezTo>
                    <a:pt x="4" y="2"/>
                    <a:pt x="14" y="0"/>
                    <a:pt x="24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69" name="Freeform 58"/>
            <p:cNvSpPr>
              <a:spLocks/>
            </p:cNvSpPr>
            <p:nvPr/>
          </p:nvSpPr>
          <p:spPr bwMode="auto">
            <a:xfrm>
              <a:off x="8456613" y="-1281113"/>
              <a:ext cx="61913" cy="98425"/>
            </a:xfrm>
            <a:custGeom>
              <a:avLst/>
              <a:gdLst>
                <a:gd name="T0" fmla="*/ 3 w 12"/>
                <a:gd name="T1" fmla="*/ 19 h 19"/>
                <a:gd name="T2" fmla="*/ 0 w 12"/>
                <a:gd name="T3" fmla="*/ 6 h 19"/>
                <a:gd name="T4" fmla="*/ 6 w 12"/>
                <a:gd name="T5" fmla="*/ 0 h 19"/>
                <a:gd name="T6" fmla="*/ 4 w 12"/>
                <a:gd name="T7" fmla="*/ 8 h 19"/>
                <a:gd name="T8" fmla="*/ 12 w 12"/>
                <a:gd name="T9" fmla="*/ 12 h 19"/>
                <a:gd name="T10" fmla="*/ 7 w 12"/>
                <a:gd name="T11" fmla="*/ 19 h 19"/>
                <a:gd name="T12" fmla="*/ 3 w 12"/>
                <a:gd name="T13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19">
                  <a:moveTo>
                    <a:pt x="3" y="19"/>
                  </a:moveTo>
                  <a:cubicBezTo>
                    <a:pt x="2" y="15"/>
                    <a:pt x="0" y="11"/>
                    <a:pt x="0" y="6"/>
                  </a:cubicBezTo>
                  <a:cubicBezTo>
                    <a:pt x="0" y="4"/>
                    <a:pt x="3" y="1"/>
                    <a:pt x="6" y="0"/>
                  </a:cubicBezTo>
                  <a:cubicBezTo>
                    <a:pt x="5" y="2"/>
                    <a:pt x="3" y="5"/>
                    <a:pt x="4" y="8"/>
                  </a:cubicBezTo>
                  <a:cubicBezTo>
                    <a:pt x="4" y="9"/>
                    <a:pt x="8" y="10"/>
                    <a:pt x="12" y="12"/>
                  </a:cubicBezTo>
                  <a:cubicBezTo>
                    <a:pt x="10" y="14"/>
                    <a:pt x="8" y="17"/>
                    <a:pt x="7" y="19"/>
                  </a:cubicBezTo>
                  <a:cubicBezTo>
                    <a:pt x="5" y="19"/>
                    <a:pt x="4" y="19"/>
                    <a:pt x="3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70" name="Freeform 59"/>
            <p:cNvSpPr>
              <a:spLocks/>
            </p:cNvSpPr>
            <p:nvPr/>
          </p:nvSpPr>
          <p:spPr bwMode="auto">
            <a:xfrm>
              <a:off x="7656513" y="-850901"/>
              <a:ext cx="61913" cy="73025"/>
            </a:xfrm>
            <a:custGeom>
              <a:avLst/>
              <a:gdLst>
                <a:gd name="T0" fmla="*/ 6 w 12"/>
                <a:gd name="T1" fmla="*/ 5 h 14"/>
                <a:gd name="T2" fmla="*/ 3 w 12"/>
                <a:gd name="T3" fmla="*/ 1 h 14"/>
                <a:gd name="T4" fmla="*/ 4 w 12"/>
                <a:gd name="T5" fmla="*/ 0 h 14"/>
                <a:gd name="T6" fmla="*/ 11 w 12"/>
                <a:gd name="T7" fmla="*/ 6 h 14"/>
                <a:gd name="T8" fmla="*/ 7 w 12"/>
                <a:gd name="T9" fmla="*/ 13 h 14"/>
                <a:gd name="T10" fmla="*/ 0 w 12"/>
                <a:gd name="T11" fmla="*/ 11 h 14"/>
                <a:gd name="T12" fmla="*/ 6 w 12"/>
                <a:gd name="T13" fmla="*/ 5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14">
                  <a:moveTo>
                    <a:pt x="6" y="5"/>
                  </a:moveTo>
                  <a:cubicBezTo>
                    <a:pt x="5" y="4"/>
                    <a:pt x="4" y="2"/>
                    <a:pt x="3" y="1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6" y="2"/>
                    <a:pt x="10" y="3"/>
                    <a:pt x="11" y="6"/>
                  </a:cubicBezTo>
                  <a:cubicBezTo>
                    <a:pt x="12" y="8"/>
                    <a:pt x="9" y="12"/>
                    <a:pt x="7" y="13"/>
                  </a:cubicBezTo>
                  <a:cubicBezTo>
                    <a:pt x="5" y="14"/>
                    <a:pt x="2" y="12"/>
                    <a:pt x="0" y="11"/>
                  </a:cubicBezTo>
                  <a:cubicBezTo>
                    <a:pt x="1" y="9"/>
                    <a:pt x="3" y="7"/>
                    <a:pt x="6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71" name="Freeform 60"/>
            <p:cNvSpPr>
              <a:spLocks/>
            </p:cNvSpPr>
            <p:nvPr/>
          </p:nvSpPr>
          <p:spPr bwMode="auto">
            <a:xfrm>
              <a:off x="7893050" y="-855663"/>
              <a:ext cx="61913" cy="77788"/>
            </a:xfrm>
            <a:custGeom>
              <a:avLst/>
              <a:gdLst>
                <a:gd name="T0" fmla="*/ 10 w 12"/>
                <a:gd name="T1" fmla="*/ 0 h 15"/>
                <a:gd name="T2" fmla="*/ 6 w 12"/>
                <a:gd name="T3" fmla="*/ 6 h 15"/>
                <a:gd name="T4" fmla="*/ 12 w 12"/>
                <a:gd name="T5" fmla="*/ 11 h 15"/>
                <a:gd name="T6" fmla="*/ 8 w 12"/>
                <a:gd name="T7" fmla="*/ 14 h 15"/>
                <a:gd name="T8" fmla="*/ 1 w 12"/>
                <a:gd name="T9" fmla="*/ 11 h 15"/>
                <a:gd name="T10" fmla="*/ 3 w 12"/>
                <a:gd name="T11" fmla="*/ 4 h 15"/>
                <a:gd name="T12" fmla="*/ 10 w 12"/>
                <a:gd name="T13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15">
                  <a:moveTo>
                    <a:pt x="10" y="0"/>
                  </a:moveTo>
                  <a:cubicBezTo>
                    <a:pt x="8" y="3"/>
                    <a:pt x="6" y="5"/>
                    <a:pt x="6" y="6"/>
                  </a:cubicBezTo>
                  <a:cubicBezTo>
                    <a:pt x="8" y="8"/>
                    <a:pt x="10" y="9"/>
                    <a:pt x="12" y="11"/>
                  </a:cubicBezTo>
                  <a:cubicBezTo>
                    <a:pt x="11" y="12"/>
                    <a:pt x="9" y="15"/>
                    <a:pt x="8" y="14"/>
                  </a:cubicBezTo>
                  <a:cubicBezTo>
                    <a:pt x="6" y="14"/>
                    <a:pt x="2" y="13"/>
                    <a:pt x="1" y="11"/>
                  </a:cubicBezTo>
                  <a:cubicBezTo>
                    <a:pt x="0" y="10"/>
                    <a:pt x="1" y="6"/>
                    <a:pt x="3" y="4"/>
                  </a:cubicBezTo>
                  <a:cubicBezTo>
                    <a:pt x="4" y="3"/>
                    <a:pt x="6" y="2"/>
                    <a:pt x="1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72" name="Freeform 61"/>
            <p:cNvSpPr>
              <a:spLocks/>
            </p:cNvSpPr>
            <p:nvPr/>
          </p:nvSpPr>
          <p:spPr bwMode="auto">
            <a:xfrm>
              <a:off x="9196388" y="-638176"/>
              <a:ext cx="57150" cy="82550"/>
            </a:xfrm>
            <a:custGeom>
              <a:avLst/>
              <a:gdLst>
                <a:gd name="T0" fmla="*/ 6 w 11"/>
                <a:gd name="T1" fmla="*/ 7 h 16"/>
                <a:gd name="T2" fmla="*/ 0 w 11"/>
                <a:gd name="T3" fmla="*/ 1 h 16"/>
                <a:gd name="T4" fmla="*/ 1 w 11"/>
                <a:gd name="T5" fmla="*/ 0 h 16"/>
                <a:gd name="T6" fmla="*/ 10 w 11"/>
                <a:gd name="T7" fmla="*/ 8 h 16"/>
                <a:gd name="T8" fmla="*/ 9 w 11"/>
                <a:gd name="T9" fmla="*/ 16 h 16"/>
                <a:gd name="T10" fmla="*/ 3 w 11"/>
                <a:gd name="T11" fmla="*/ 16 h 16"/>
                <a:gd name="T12" fmla="*/ 4 w 11"/>
                <a:gd name="T13" fmla="*/ 8 h 16"/>
                <a:gd name="T14" fmla="*/ 6 w 11"/>
                <a:gd name="T15" fmla="*/ 7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16">
                  <a:moveTo>
                    <a:pt x="6" y="7"/>
                  </a:moveTo>
                  <a:cubicBezTo>
                    <a:pt x="4" y="5"/>
                    <a:pt x="2" y="3"/>
                    <a:pt x="0" y="1"/>
                  </a:cubicBezTo>
                  <a:cubicBezTo>
                    <a:pt x="0" y="1"/>
                    <a:pt x="1" y="1"/>
                    <a:pt x="1" y="0"/>
                  </a:cubicBezTo>
                  <a:cubicBezTo>
                    <a:pt x="4" y="3"/>
                    <a:pt x="8" y="5"/>
                    <a:pt x="10" y="8"/>
                  </a:cubicBezTo>
                  <a:cubicBezTo>
                    <a:pt x="11" y="10"/>
                    <a:pt x="10" y="14"/>
                    <a:pt x="9" y="16"/>
                  </a:cubicBezTo>
                  <a:cubicBezTo>
                    <a:pt x="7" y="16"/>
                    <a:pt x="4" y="16"/>
                    <a:pt x="3" y="16"/>
                  </a:cubicBezTo>
                  <a:cubicBezTo>
                    <a:pt x="3" y="13"/>
                    <a:pt x="4" y="11"/>
                    <a:pt x="4" y="8"/>
                  </a:cubicBezTo>
                  <a:cubicBezTo>
                    <a:pt x="5" y="8"/>
                    <a:pt x="5" y="8"/>
                    <a:pt x="6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73" name="Freeform 62"/>
            <p:cNvSpPr>
              <a:spLocks/>
            </p:cNvSpPr>
            <p:nvPr/>
          </p:nvSpPr>
          <p:spPr bwMode="auto">
            <a:xfrm>
              <a:off x="9113838" y="-944563"/>
              <a:ext cx="92075" cy="109538"/>
            </a:xfrm>
            <a:custGeom>
              <a:avLst/>
              <a:gdLst>
                <a:gd name="T0" fmla="*/ 0 w 18"/>
                <a:gd name="T1" fmla="*/ 3 h 21"/>
                <a:gd name="T2" fmla="*/ 1 w 18"/>
                <a:gd name="T3" fmla="*/ 2 h 21"/>
                <a:gd name="T4" fmla="*/ 17 w 18"/>
                <a:gd name="T5" fmla="*/ 7 h 21"/>
                <a:gd name="T6" fmla="*/ 5 w 18"/>
                <a:gd name="T7" fmla="*/ 21 h 21"/>
                <a:gd name="T8" fmla="*/ 12 w 18"/>
                <a:gd name="T9" fmla="*/ 7 h 21"/>
                <a:gd name="T10" fmla="*/ 0 w 18"/>
                <a:gd name="T11" fmla="*/ 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" h="21">
                  <a:moveTo>
                    <a:pt x="0" y="3"/>
                  </a:moveTo>
                  <a:cubicBezTo>
                    <a:pt x="0" y="3"/>
                    <a:pt x="1" y="2"/>
                    <a:pt x="1" y="2"/>
                  </a:cubicBezTo>
                  <a:cubicBezTo>
                    <a:pt x="11" y="0"/>
                    <a:pt x="16" y="2"/>
                    <a:pt x="17" y="7"/>
                  </a:cubicBezTo>
                  <a:cubicBezTo>
                    <a:pt x="18" y="13"/>
                    <a:pt x="11" y="20"/>
                    <a:pt x="5" y="21"/>
                  </a:cubicBezTo>
                  <a:cubicBezTo>
                    <a:pt x="7" y="17"/>
                    <a:pt x="10" y="12"/>
                    <a:pt x="12" y="7"/>
                  </a:cubicBezTo>
                  <a:cubicBezTo>
                    <a:pt x="8" y="5"/>
                    <a:pt x="4" y="4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74" name="Freeform 63"/>
            <p:cNvSpPr>
              <a:spLocks/>
            </p:cNvSpPr>
            <p:nvPr/>
          </p:nvSpPr>
          <p:spPr bwMode="auto">
            <a:xfrm>
              <a:off x="6583363" y="-866776"/>
              <a:ext cx="52388" cy="63500"/>
            </a:xfrm>
            <a:custGeom>
              <a:avLst/>
              <a:gdLst>
                <a:gd name="T0" fmla="*/ 1 w 10"/>
                <a:gd name="T1" fmla="*/ 12 h 12"/>
                <a:gd name="T2" fmla="*/ 1 w 10"/>
                <a:gd name="T3" fmla="*/ 9 h 12"/>
                <a:gd name="T4" fmla="*/ 1 w 10"/>
                <a:gd name="T5" fmla="*/ 2 h 12"/>
                <a:gd name="T6" fmla="*/ 9 w 10"/>
                <a:gd name="T7" fmla="*/ 0 h 12"/>
                <a:gd name="T8" fmla="*/ 10 w 10"/>
                <a:gd name="T9" fmla="*/ 4 h 12"/>
                <a:gd name="T10" fmla="*/ 1 w 10"/>
                <a:gd name="T11" fmla="*/ 5 h 12"/>
                <a:gd name="T12" fmla="*/ 10 w 10"/>
                <a:gd name="T13" fmla="*/ 12 h 12"/>
                <a:gd name="T14" fmla="*/ 1 w 10"/>
                <a:gd name="T15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12">
                  <a:moveTo>
                    <a:pt x="1" y="12"/>
                  </a:moveTo>
                  <a:cubicBezTo>
                    <a:pt x="1" y="11"/>
                    <a:pt x="1" y="10"/>
                    <a:pt x="1" y="9"/>
                  </a:cubicBezTo>
                  <a:cubicBezTo>
                    <a:pt x="1" y="6"/>
                    <a:pt x="0" y="3"/>
                    <a:pt x="1" y="2"/>
                  </a:cubicBezTo>
                  <a:cubicBezTo>
                    <a:pt x="3" y="1"/>
                    <a:pt x="6" y="1"/>
                    <a:pt x="9" y="0"/>
                  </a:cubicBezTo>
                  <a:cubicBezTo>
                    <a:pt x="9" y="0"/>
                    <a:pt x="9" y="3"/>
                    <a:pt x="10" y="4"/>
                  </a:cubicBezTo>
                  <a:cubicBezTo>
                    <a:pt x="8" y="4"/>
                    <a:pt x="5" y="5"/>
                    <a:pt x="1" y="5"/>
                  </a:cubicBezTo>
                  <a:cubicBezTo>
                    <a:pt x="5" y="8"/>
                    <a:pt x="7" y="10"/>
                    <a:pt x="10" y="12"/>
                  </a:cubicBezTo>
                  <a:cubicBezTo>
                    <a:pt x="7" y="12"/>
                    <a:pt x="3" y="12"/>
                    <a:pt x="1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75" name="Freeform 64"/>
            <p:cNvSpPr>
              <a:spLocks/>
            </p:cNvSpPr>
            <p:nvPr/>
          </p:nvSpPr>
          <p:spPr bwMode="auto">
            <a:xfrm>
              <a:off x="6265863" y="-503238"/>
              <a:ext cx="50800" cy="66675"/>
            </a:xfrm>
            <a:custGeom>
              <a:avLst/>
              <a:gdLst>
                <a:gd name="T0" fmla="*/ 5 w 10"/>
                <a:gd name="T1" fmla="*/ 13 h 13"/>
                <a:gd name="T2" fmla="*/ 0 w 10"/>
                <a:gd name="T3" fmla="*/ 5 h 13"/>
                <a:gd name="T4" fmla="*/ 5 w 10"/>
                <a:gd name="T5" fmla="*/ 0 h 13"/>
                <a:gd name="T6" fmla="*/ 10 w 10"/>
                <a:gd name="T7" fmla="*/ 5 h 13"/>
                <a:gd name="T8" fmla="*/ 5 w 10"/>
                <a:gd name="T9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3">
                  <a:moveTo>
                    <a:pt x="5" y="13"/>
                  </a:moveTo>
                  <a:cubicBezTo>
                    <a:pt x="2" y="9"/>
                    <a:pt x="0" y="7"/>
                    <a:pt x="0" y="5"/>
                  </a:cubicBezTo>
                  <a:cubicBezTo>
                    <a:pt x="1" y="3"/>
                    <a:pt x="3" y="0"/>
                    <a:pt x="5" y="0"/>
                  </a:cubicBezTo>
                  <a:cubicBezTo>
                    <a:pt x="7" y="0"/>
                    <a:pt x="10" y="3"/>
                    <a:pt x="10" y="5"/>
                  </a:cubicBezTo>
                  <a:cubicBezTo>
                    <a:pt x="10" y="7"/>
                    <a:pt x="8" y="10"/>
                    <a:pt x="5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76" name="Freeform 65"/>
            <p:cNvSpPr>
              <a:spLocks/>
            </p:cNvSpPr>
            <p:nvPr/>
          </p:nvSpPr>
          <p:spPr bwMode="auto">
            <a:xfrm>
              <a:off x="9072563" y="-928688"/>
              <a:ext cx="66675" cy="73025"/>
            </a:xfrm>
            <a:custGeom>
              <a:avLst/>
              <a:gdLst>
                <a:gd name="T0" fmla="*/ 8 w 13"/>
                <a:gd name="T1" fmla="*/ 0 h 14"/>
                <a:gd name="T2" fmla="*/ 5 w 13"/>
                <a:gd name="T3" fmla="*/ 7 h 14"/>
                <a:gd name="T4" fmla="*/ 6 w 13"/>
                <a:gd name="T5" fmla="*/ 8 h 14"/>
                <a:gd name="T6" fmla="*/ 13 w 13"/>
                <a:gd name="T7" fmla="*/ 10 h 14"/>
                <a:gd name="T8" fmla="*/ 8 w 13"/>
                <a:gd name="T9" fmla="*/ 13 h 14"/>
                <a:gd name="T10" fmla="*/ 1 w 13"/>
                <a:gd name="T11" fmla="*/ 9 h 14"/>
                <a:gd name="T12" fmla="*/ 8 w 13"/>
                <a:gd name="T13" fmla="*/ 0 h 14"/>
                <a:gd name="T14" fmla="*/ 8 w 13"/>
                <a:gd name="T1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" h="14">
                  <a:moveTo>
                    <a:pt x="8" y="0"/>
                  </a:moveTo>
                  <a:cubicBezTo>
                    <a:pt x="7" y="2"/>
                    <a:pt x="6" y="5"/>
                    <a:pt x="5" y="7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8" y="9"/>
                    <a:pt x="11" y="9"/>
                    <a:pt x="13" y="10"/>
                  </a:cubicBezTo>
                  <a:cubicBezTo>
                    <a:pt x="11" y="11"/>
                    <a:pt x="9" y="14"/>
                    <a:pt x="8" y="13"/>
                  </a:cubicBezTo>
                  <a:cubicBezTo>
                    <a:pt x="5" y="13"/>
                    <a:pt x="1" y="11"/>
                    <a:pt x="1" y="9"/>
                  </a:cubicBezTo>
                  <a:cubicBezTo>
                    <a:pt x="0" y="4"/>
                    <a:pt x="3" y="1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77" name="Freeform 66"/>
            <p:cNvSpPr>
              <a:spLocks/>
            </p:cNvSpPr>
            <p:nvPr/>
          </p:nvSpPr>
          <p:spPr bwMode="auto">
            <a:xfrm>
              <a:off x="8975725" y="-866776"/>
              <a:ext cx="61913" cy="63500"/>
            </a:xfrm>
            <a:custGeom>
              <a:avLst/>
              <a:gdLst>
                <a:gd name="T0" fmla="*/ 7 w 12"/>
                <a:gd name="T1" fmla="*/ 5 h 12"/>
                <a:gd name="T2" fmla="*/ 0 w 12"/>
                <a:gd name="T3" fmla="*/ 5 h 12"/>
                <a:gd name="T4" fmla="*/ 1 w 12"/>
                <a:gd name="T5" fmla="*/ 1 h 12"/>
                <a:gd name="T6" fmla="*/ 7 w 12"/>
                <a:gd name="T7" fmla="*/ 1 h 12"/>
                <a:gd name="T8" fmla="*/ 10 w 12"/>
                <a:gd name="T9" fmla="*/ 11 h 12"/>
                <a:gd name="T10" fmla="*/ 12 w 12"/>
                <a:gd name="T11" fmla="*/ 12 h 12"/>
                <a:gd name="T12" fmla="*/ 0 w 12"/>
                <a:gd name="T13" fmla="*/ 12 h 12"/>
                <a:gd name="T14" fmla="*/ 8 w 12"/>
                <a:gd name="T15" fmla="*/ 6 h 12"/>
                <a:gd name="T16" fmla="*/ 7 w 12"/>
                <a:gd name="T17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12">
                  <a:moveTo>
                    <a:pt x="7" y="5"/>
                  </a:moveTo>
                  <a:cubicBezTo>
                    <a:pt x="5" y="5"/>
                    <a:pt x="2" y="5"/>
                    <a:pt x="0" y="5"/>
                  </a:cubicBezTo>
                  <a:cubicBezTo>
                    <a:pt x="0" y="3"/>
                    <a:pt x="0" y="1"/>
                    <a:pt x="1" y="1"/>
                  </a:cubicBezTo>
                  <a:cubicBezTo>
                    <a:pt x="3" y="0"/>
                    <a:pt x="6" y="0"/>
                    <a:pt x="7" y="1"/>
                  </a:cubicBezTo>
                  <a:cubicBezTo>
                    <a:pt x="8" y="4"/>
                    <a:pt x="9" y="7"/>
                    <a:pt x="10" y="11"/>
                  </a:cubicBezTo>
                  <a:cubicBezTo>
                    <a:pt x="9" y="11"/>
                    <a:pt x="10" y="11"/>
                    <a:pt x="12" y="12"/>
                  </a:cubicBezTo>
                  <a:cubicBezTo>
                    <a:pt x="7" y="12"/>
                    <a:pt x="3" y="12"/>
                    <a:pt x="0" y="12"/>
                  </a:cubicBezTo>
                  <a:cubicBezTo>
                    <a:pt x="2" y="10"/>
                    <a:pt x="5" y="8"/>
                    <a:pt x="8" y="6"/>
                  </a:cubicBezTo>
                  <a:cubicBezTo>
                    <a:pt x="8" y="6"/>
                    <a:pt x="7" y="5"/>
                    <a:pt x="7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78" name="Freeform 67"/>
            <p:cNvSpPr>
              <a:spLocks/>
            </p:cNvSpPr>
            <p:nvPr/>
          </p:nvSpPr>
          <p:spPr bwMode="auto">
            <a:xfrm>
              <a:off x="9288463" y="-503238"/>
              <a:ext cx="66675" cy="57150"/>
            </a:xfrm>
            <a:custGeom>
              <a:avLst/>
              <a:gdLst>
                <a:gd name="T0" fmla="*/ 13 w 13"/>
                <a:gd name="T1" fmla="*/ 5 h 11"/>
                <a:gd name="T2" fmla="*/ 6 w 13"/>
                <a:gd name="T3" fmla="*/ 10 h 11"/>
                <a:gd name="T4" fmla="*/ 0 w 13"/>
                <a:gd name="T5" fmla="*/ 5 h 11"/>
                <a:gd name="T6" fmla="*/ 6 w 13"/>
                <a:gd name="T7" fmla="*/ 0 h 11"/>
                <a:gd name="T8" fmla="*/ 13 w 13"/>
                <a:gd name="T9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1">
                  <a:moveTo>
                    <a:pt x="13" y="5"/>
                  </a:moveTo>
                  <a:cubicBezTo>
                    <a:pt x="10" y="8"/>
                    <a:pt x="7" y="11"/>
                    <a:pt x="6" y="10"/>
                  </a:cubicBezTo>
                  <a:cubicBezTo>
                    <a:pt x="4" y="10"/>
                    <a:pt x="2" y="7"/>
                    <a:pt x="0" y="5"/>
                  </a:cubicBezTo>
                  <a:cubicBezTo>
                    <a:pt x="2" y="3"/>
                    <a:pt x="4" y="1"/>
                    <a:pt x="6" y="0"/>
                  </a:cubicBezTo>
                  <a:cubicBezTo>
                    <a:pt x="7" y="0"/>
                    <a:pt x="10" y="3"/>
                    <a:pt x="13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79" name="Freeform 68"/>
            <p:cNvSpPr>
              <a:spLocks/>
            </p:cNvSpPr>
            <p:nvPr/>
          </p:nvSpPr>
          <p:spPr bwMode="auto">
            <a:xfrm>
              <a:off x="5753100" y="-1182688"/>
              <a:ext cx="55563" cy="77788"/>
            </a:xfrm>
            <a:custGeom>
              <a:avLst/>
              <a:gdLst>
                <a:gd name="T0" fmla="*/ 7 w 11"/>
                <a:gd name="T1" fmla="*/ 0 h 15"/>
                <a:gd name="T2" fmla="*/ 5 w 11"/>
                <a:gd name="T3" fmla="*/ 7 h 15"/>
                <a:gd name="T4" fmla="*/ 8 w 11"/>
                <a:gd name="T5" fmla="*/ 8 h 15"/>
                <a:gd name="T6" fmla="*/ 11 w 11"/>
                <a:gd name="T7" fmla="*/ 13 h 15"/>
                <a:gd name="T8" fmla="*/ 5 w 11"/>
                <a:gd name="T9" fmla="*/ 14 h 15"/>
                <a:gd name="T10" fmla="*/ 7 w 11"/>
                <a:gd name="T11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15">
                  <a:moveTo>
                    <a:pt x="7" y="0"/>
                  </a:moveTo>
                  <a:cubicBezTo>
                    <a:pt x="6" y="3"/>
                    <a:pt x="5" y="5"/>
                    <a:pt x="5" y="7"/>
                  </a:cubicBezTo>
                  <a:cubicBezTo>
                    <a:pt x="6" y="7"/>
                    <a:pt x="8" y="7"/>
                    <a:pt x="8" y="8"/>
                  </a:cubicBezTo>
                  <a:cubicBezTo>
                    <a:pt x="10" y="10"/>
                    <a:pt x="10" y="11"/>
                    <a:pt x="11" y="13"/>
                  </a:cubicBezTo>
                  <a:cubicBezTo>
                    <a:pt x="9" y="14"/>
                    <a:pt x="6" y="15"/>
                    <a:pt x="5" y="14"/>
                  </a:cubicBezTo>
                  <a:cubicBezTo>
                    <a:pt x="0" y="12"/>
                    <a:pt x="0" y="6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80" name="Freeform 69"/>
            <p:cNvSpPr>
              <a:spLocks/>
            </p:cNvSpPr>
            <p:nvPr/>
          </p:nvSpPr>
          <p:spPr bwMode="auto">
            <a:xfrm>
              <a:off x="5895975" y="-1182688"/>
              <a:ext cx="82550" cy="88900"/>
            </a:xfrm>
            <a:custGeom>
              <a:avLst/>
              <a:gdLst>
                <a:gd name="T0" fmla="*/ 2 w 16"/>
                <a:gd name="T1" fmla="*/ 8 h 17"/>
                <a:gd name="T2" fmla="*/ 3 w 16"/>
                <a:gd name="T3" fmla="*/ 11 h 17"/>
                <a:gd name="T4" fmla="*/ 8 w 16"/>
                <a:gd name="T5" fmla="*/ 15 h 17"/>
                <a:gd name="T6" fmla="*/ 3 w 16"/>
                <a:gd name="T7" fmla="*/ 16 h 17"/>
                <a:gd name="T8" fmla="*/ 0 w 16"/>
                <a:gd name="T9" fmla="*/ 9 h 17"/>
                <a:gd name="T10" fmla="*/ 16 w 16"/>
                <a:gd name="T11" fmla="*/ 2 h 17"/>
                <a:gd name="T12" fmla="*/ 2 w 16"/>
                <a:gd name="T13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17">
                  <a:moveTo>
                    <a:pt x="2" y="8"/>
                  </a:moveTo>
                  <a:cubicBezTo>
                    <a:pt x="3" y="10"/>
                    <a:pt x="3" y="10"/>
                    <a:pt x="3" y="11"/>
                  </a:cubicBezTo>
                  <a:cubicBezTo>
                    <a:pt x="5" y="12"/>
                    <a:pt x="7" y="13"/>
                    <a:pt x="8" y="15"/>
                  </a:cubicBezTo>
                  <a:cubicBezTo>
                    <a:pt x="7" y="15"/>
                    <a:pt x="3" y="17"/>
                    <a:pt x="3" y="16"/>
                  </a:cubicBezTo>
                  <a:cubicBezTo>
                    <a:pt x="2" y="14"/>
                    <a:pt x="0" y="11"/>
                    <a:pt x="0" y="9"/>
                  </a:cubicBezTo>
                  <a:cubicBezTo>
                    <a:pt x="1" y="5"/>
                    <a:pt x="12" y="0"/>
                    <a:pt x="16" y="2"/>
                  </a:cubicBezTo>
                  <a:cubicBezTo>
                    <a:pt x="11" y="4"/>
                    <a:pt x="7" y="6"/>
                    <a:pt x="2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81" name="Freeform 70"/>
            <p:cNvSpPr>
              <a:spLocks/>
            </p:cNvSpPr>
            <p:nvPr/>
          </p:nvSpPr>
          <p:spPr bwMode="auto">
            <a:xfrm>
              <a:off x="7107238" y="-1244601"/>
              <a:ext cx="50800" cy="61913"/>
            </a:xfrm>
            <a:custGeom>
              <a:avLst/>
              <a:gdLst>
                <a:gd name="T0" fmla="*/ 10 w 10"/>
                <a:gd name="T1" fmla="*/ 0 h 12"/>
                <a:gd name="T2" fmla="*/ 4 w 10"/>
                <a:gd name="T3" fmla="*/ 11 h 12"/>
                <a:gd name="T4" fmla="*/ 1 w 10"/>
                <a:gd name="T5" fmla="*/ 9 h 12"/>
                <a:gd name="T6" fmla="*/ 10 w 10"/>
                <a:gd name="T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12">
                  <a:moveTo>
                    <a:pt x="10" y="0"/>
                  </a:moveTo>
                  <a:cubicBezTo>
                    <a:pt x="10" y="3"/>
                    <a:pt x="10" y="8"/>
                    <a:pt x="4" y="11"/>
                  </a:cubicBezTo>
                  <a:cubicBezTo>
                    <a:pt x="3" y="12"/>
                    <a:pt x="0" y="9"/>
                    <a:pt x="1" y="9"/>
                  </a:cubicBezTo>
                  <a:cubicBezTo>
                    <a:pt x="4" y="6"/>
                    <a:pt x="7" y="3"/>
                    <a:pt x="1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82" name="Freeform 71"/>
            <p:cNvSpPr>
              <a:spLocks/>
            </p:cNvSpPr>
            <p:nvPr/>
          </p:nvSpPr>
          <p:spPr bwMode="auto">
            <a:xfrm>
              <a:off x="7431088" y="-1058863"/>
              <a:ext cx="66675" cy="42863"/>
            </a:xfrm>
            <a:custGeom>
              <a:avLst/>
              <a:gdLst>
                <a:gd name="T0" fmla="*/ 12 w 13"/>
                <a:gd name="T1" fmla="*/ 0 h 8"/>
                <a:gd name="T2" fmla="*/ 6 w 13"/>
                <a:gd name="T3" fmla="*/ 8 h 8"/>
                <a:gd name="T4" fmla="*/ 1 w 13"/>
                <a:gd name="T5" fmla="*/ 6 h 8"/>
                <a:gd name="T6" fmla="*/ 1 w 13"/>
                <a:gd name="T7" fmla="*/ 1 h 8"/>
                <a:gd name="T8" fmla="*/ 6 w 13"/>
                <a:gd name="T9" fmla="*/ 0 h 8"/>
                <a:gd name="T10" fmla="*/ 12 w 13"/>
                <a:gd name="T1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8">
                  <a:moveTo>
                    <a:pt x="12" y="0"/>
                  </a:moveTo>
                  <a:cubicBezTo>
                    <a:pt x="13" y="4"/>
                    <a:pt x="11" y="7"/>
                    <a:pt x="6" y="8"/>
                  </a:cubicBezTo>
                  <a:cubicBezTo>
                    <a:pt x="4" y="8"/>
                    <a:pt x="2" y="7"/>
                    <a:pt x="1" y="6"/>
                  </a:cubicBezTo>
                  <a:cubicBezTo>
                    <a:pt x="0" y="5"/>
                    <a:pt x="0" y="2"/>
                    <a:pt x="1" y="1"/>
                  </a:cubicBezTo>
                  <a:cubicBezTo>
                    <a:pt x="2" y="0"/>
                    <a:pt x="4" y="0"/>
                    <a:pt x="6" y="0"/>
                  </a:cubicBezTo>
                  <a:cubicBezTo>
                    <a:pt x="8" y="0"/>
                    <a:pt x="10" y="0"/>
                    <a:pt x="1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83" name="Freeform 72"/>
            <p:cNvSpPr>
              <a:spLocks/>
            </p:cNvSpPr>
            <p:nvPr/>
          </p:nvSpPr>
          <p:spPr bwMode="auto">
            <a:xfrm>
              <a:off x="9366250" y="-1001713"/>
              <a:ext cx="41275" cy="84138"/>
            </a:xfrm>
            <a:custGeom>
              <a:avLst/>
              <a:gdLst>
                <a:gd name="T0" fmla="*/ 1 w 8"/>
                <a:gd name="T1" fmla="*/ 0 h 16"/>
                <a:gd name="T2" fmla="*/ 7 w 8"/>
                <a:gd name="T3" fmla="*/ 7 h 16"/>
                <a:gd name="T4" fmla="*/ 6 w 8"/>
                <a:gd name="T5" fmla="*/ 16 h 16"/>
                <a:gd name="T6" fmla="*/ 0 w 8"/>
                <a:gd name="T7" fmla="*/ 14 h 16"/>
                <a:gd name="T8" fmla="*/ 3 w 8"/>
                <a:gd name="T9" fmla="*/ 6 h 16"/>
                <a:gd name="T10" fmla="*/ 0 w 8"/>
                <a:gd name="T11" fmla="*/ 1 h 16"/>
                <a:gd name="T12" fmla="*/ 1 w 8"/>
                <a:gd name="T1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16">
                  <a:moveTo>
                    <a:pt x="1" y="0"/>
                  </a:moveTo>
                  <a:cubicBezTo>
                    <a:pt x="3" y="3"/>
                    <a:pt x="6" y="5"/>
                    <a:pt x="7" y="7"/>
                  </a:cubicBezTo>
                  <a:cubicBezTo>
                    <a:pt x="8" y="10"/>
                    <a:pt x="6" y="13"/>
                    <a:pt x="6" y="16"/>
                  </a:cubicBezTo>
                  <a:cubicBezTo>
                    <a:pt x="4" y="15"/>
                    <a:pt x="2" y="15"/>
                    <a:pt x="0" y="14"/>
                  </a:cubicBezTo>
                  <a:cubicBezTo>
                    <a:pt x="1" y="12"/>
                    <a:pt x="1" y="10"/>
                    <a:pt x="3" y="6"/>
                  </a:cubicBezTo>
                  <a:cubicBezTo>
                    <a:pt x="2" y="5"/>
                    <a:pt x="1" y="3"/>
                    <a:pt x="0" y="1"/>
                  </a:cubicBezTo>
                  <a:cubicBezTo>
                    <a:pt x="0" y="1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84" name="Freeform 73"/>
            <p:cNvSpPr>
              <a:spLocks/>
            </p:cNvSpPr>
            <p:nvPr/>
          </p:nvSpPr>
          <p:spPr bwMode="auto">
            <a:xfrm>
              <a:off x="9832975" y="-1093788"/>
              <a:ext cx="71438" cy="61913"/>
            </a:xfrm>
            <a:custGeom>
              <a:avLst/>
              <a:gdLst>
                <a:gd name="T0" fmla="*/ 0 w 14"/>
                <a:gd name="T1" fmla="*/ 12 h 12"/>
                <a:gd name="T2" fmla="*/ 14 w 14"/>
                <a:gd name="T3" fmla="*/ 0 h 12"/>
                <a:gd name="T4" fmla="*/ 0 w 14"/>
                <a:gd name="T5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12">
                  <a:moveTo>
                    <a:pt x="0" y="12"/>
                  </a:moveTo>
                  <a:cubicBezTo>
                    <a:pt x="4" y="8"/>
                    <a:pt x="9" y="4"/>
                    <a:pt x="14" y="0"/>
                  </a:cubicBezTo>
                  <a:cubicBezTo>
                    <a:pt x="14" y="8"/>
                    <a:pt x="10" y="12"/>
                    <a:pt x="0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85" name="Freeform 74"/>
            <p:cNvSpPr>
              <a:spLocks/>
            </p:cNvSpPr>
            <p:nvPr/>
          </p:nvSpPr>
          <p:spPr bwMode="auto">
            <a:xfrm>
              <a:off x="5700713" y="-1104901"/>
              <a:ext cx="82550" cy="82550"/>
            </a:xfrm>
            <a:custGeom>
              <a:avLst/>
              <a:gdLst>
                <a:gd name="T0" fmla="*/ 16 w 16"/>
                <a:gd name="T1" fmla="*/ 16 h 16"/>
                <a:gd name="T2" fmla="*/ 0 w 16"/>
                <a:gd name="T3" fmla="*/ 0 h 16"/>
                <a:gd name="T4" fmla="*/ 16 w 16"/>
                <a:gd name="T5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" h="16">
                  <a:moveTo>
                    <a:pt x="16" y="16"/>
                  </a:moveTo>
                  <a:cubicBezTo>
                    <a:pt x="4" y="13"/>
                    <a:pt x="0" y="10"/>
                    <a:pt x="0" y="0"/>
                  </a:cubicBezTo>
                  <a:cubicBezTo>
                    <a:pt x="5" y="5"/>
                    <a:pt x="10" y="9"/>
                    <a:pt x="16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86" name="Freeform 75"/>
            <p:cNvSpPr>
              <a:spLocks/>
            </p:cNvSpPr>
            <p:nvPr/>
          </p:nvSpPr>
          <p:spPr bwMode="auto">
            <a:xfrm>
              <a:off x="8693150" y="-1006476"/>
              <a:ext cx="61913" cy="52388"/>
            </a:xfrm>
            <a:custGeom>
              <a:avLst/>
              <a:gdLst>
                <a:gd name="T0" fmla="*/ 12 w 12"/>
                <a:gd name="T1" fmla="*/ 5 h 10"/>
                <a:gd name="T2" fmla="*/ 6 w 12"/>
                <a:gd name="T3" fmla="*/ 10 h 10"/>
                <a:gd name="T4" fmla="*/ 0 w 12"/>
                <a:gd name="T5" fmla="*/ 5 h 10"/>
                <a:gd name="T6" fmla="*/ 6 w 12"/>
                <a:gd name="T7" fmla="*/ 0 h 10"/>
                <a:gd name="T8" fmla="*/ 12 w 12"/>
                <a:gd name="T9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0">
                  <a:moveTo>
                    <a:pt x="12" y="5"/>
                  </a:moveTo>
                  <a:cubicBezTo>
                    <a:pt x="10" y="7"/>
                    <a:pt x="7" y="10"/>
                    <a:pt x="6" y="10"/>
                  </a:cubicBezTo>
                  <a:cubicBezTo>
                    <a:pt x="4" y="9"/>
                    <a:pt x="2" y="7"/>
                    <a:pt x="0" y="5"/>
                  </a:cubicBezTo>
                  <a:cubicBezTo>
                    <a:pt x="2" y="3"/>
                    <a:pt x="4" y="1"/>
                    <a:pt x="6" y="0"/>
                  </a:cubicBezTo>
                  <a:cubicBezTo>
                    <a:pt x="7" y="0"/>
                    <a:pt x="10" y="3"/>
                    <a:pt x="12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87" name="Freeform 76"/>
            <p:cNvSpPr>
              <a:spLocks/>
            </p:cNvSpPr>
            <p:nvPr/>
          </p:nvSpPr>
          <p:spPr bwMode="auto">
            <a:xfrm>
              <a:off x="6362700" y="-627063"/>
              <a:ext cx="36513" cy="71438"/>
            </a:xfrm>
            <a:custGeom>
              <a:avLst/>
              <a:gdLst>
                <a:gd name="T0" fmla="*/ 7 w 7"/>
                <a:gd name="T1" fmla="*/ 1 h 14"/>
                <a:gd name="T2" fmla="*/ 4 w 7"/>
                <a:gd name="T3" fmla="*/ 6 h 14"/>
                <a:gd name="T4" fmla="*/ 5 w 7"/>
                <a:gd name="T5" fmla="*/ 6 h 14"/>
                <a:gd name="T6" fmla="*/ 6 w 7"/>
                <a:gd name="T7" fmla="*/ 14 h 14"/>
                <a:gd name="T8" fmla="*/ 0 w 7"/>
                <a:gd name="T9" fmla="*/ 14 h 14"/>
                <a:gd name="T10" fmla="*/ 1 w 7"/>
                <a:gd name="T11" fmla="*/ 5 h 14"/>
                <a:gd name="T12" fmla="*/ 6 w 7"/>
                <a:gd name="T13" fmla="*/ 0 h 14"/>
                <a:gd name="T14" fmla="*/ 7 w 7"/>
                <a:gd name="T15" fmla="*/ 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" h="14">
                  <a:moveTo>
                    <a:pt x="7" y="1"/>
                  </a:moveTo>
                  <a:cubicBezTo>
                    <a:pt x="6" y="2"/>
                    <a:pt x="5" y="4"/>
                    <a:pt x="4" y="6"/>
                  </a:cubicBezTo>
                  <a:cubicBezTo>
                    <a:pt x="4" y="6"/>
                    <a:pt x="5" y="6"/>
                    <a:pt x="5" y="6"/>
                  </a:cubicBezTo>
                  <a:cubicBezTo>
                    <a:pt x="6" y="9"/>
                    <a:pt x="6" y="11"/>
                    <a:pt x="6" y="14"/>
                  </a:cubicBezTo>
                  <a:cubicBezTo>
                    <a:pt x="4" y="14"/>
                    <a:pt x="2" y="14"/>
                    <a:pt x="0" y="14"/>
                  </a:cubicBezTo>
                  <a:cubicBezTo>
                    <a:pt x="0" y="11"/>
                    <a:pt x="0" y="8"/>
                    <a:pt x="1" y="5"/>
                  </a:cubicBezTo>
                  <a:cubicBezTo>
                    <a:pt x="2" y="3"/>
                    <a:pt x="4" y="1"/>
                    <a:pt x="6" y="0"/>
                  </a:cubicBezTo>
                  <a:cubicBezTo>
                    <a:pt x="7" y="0"/>
                    <a:pt x="7" y="0"/>
                    <a:pt x="7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88" name="Freeform 77"/>
            <p:cNvSpPr>
              <a:spLocks/>
            </p:cNvSpPr>
            <p:nvPr/>
          </p:nvSpPr>
          <p:spPr bwMode="auto">
            <a:xfrm>
              <a:off x="8231188" y="-1157288"/>
              <a:ext cx="66675" cy="52388"/>
            </a:xfrm>
            <a:custGeom>
              <a:avLst/>
              <a:gdLst>
                <a:gd name="T0" fmla="*/ 0 w 13"/>
                <a:gd name="T1" fmla="*/ 8 h 10"/>
                <a:gd name="T2" fmla="*/ 4 w 13"/>
                <a:gd name="T3" fmla="*/ 8 h 10"/>
                <a:gd name="T4" fmla="*/ 8 w 13"/>
                <a:gd name="T5" fmla="*/ 0 h 10"/>
                <a:gd name="T6" fmla="*/ 13 w 13"/>
                <a:gd name="T7" fmla="*/ 3 h 10"/>
                <a:gd name="T8" fmla="*/ 12 w 13"/>
                <a:gd name="T9" fmla="*/ 9 h 10"/>
                <a:gd name="T10" fmla="*/ 1 w 13"/>
                <a:gd name="T11" fmla="*/ 10 h 10"/>
                <a:gd name="T12" fmla="*/ 0 w 13"/>
                <a:gd name="T13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10">
                  <a:moveTo>
                    <a:pt x="0" y="8"/>
                  </a:moveTo>
                  <a:cubicBezTo>
                    <a:pt x="2" y="8"/>
                    <a:pt x="4" y="8"/>
                    <a:pt x="4" y="8"/>
                  </a:cubicBezTo>
                  <a:cubicBezTo>
                    <a:pt x="6" y="5"/>
                    <a:pt x="7" y="2"/>
                    <a:pt x="8" y="0"/>
                  </a:cubicBezTo>
                  <a:cubicBezTo>
                    <a:pt x="10" y="1"/>
                    <a:pt x="12" y="1"/>
                    <a:pt x="13" y="3"/>
                  </a:cubicBezTo>
                  <a:cubicBezTo>
                    <a:pt x="13" y="4"/>
                    <a:pt x="13" y="8"/>
                    <a:pt x="12" y="9"/>
                  </a:cubicBezTo>
                  <a:cubicBezTo>
                    <a:pt x="8" y="10"/>
                    <a:pt x="4" y="10"/>
                    <a:pt x="1" y="10"/>
                  </a:cubicBezTo>
                  <a:cubicBezTo>
                    <a:pt x="1" y="9"/>
                    <a:pt x="0" y="8"/>
                    <a:pt x="0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89" name="Freeform 78"/>
            <p:cNvSpPr>
              <a:spLocks/>
            </p:cNvSpPr>
            <p:nvPr/>
          </p:nvSpPr>
          <p:spPr bwMode="auto">
            <a:xfrm>
              <a:off x="9525000" y="-441326"/>
              <a:ext cx="112713" cy="82550"/>
            </a:xfrm>
            <a:custGeom>
              <a:avLst/>
              <a:gdLst>
                <a:gd name="T0" fmla="*/ 0 w 22"/>
                <a:gd name="T1" fmla="*/ 1 h 16"/>
                <a:gd name="T2" fmla="*/ 18 w 22"/>
                <a:gd name="T3" fmla="*/ 5 h 16"/>
                <a:gd name="T4" fmla="*/ 17 w 22"/>
                <a:gd name="T5" fmla="*/ 16 h 16"/>
                <a:gd name="T6" fmla="*/ 12 w 22"/>
                <a:gd name="T7" fmla="*/ 5 h 16"/>
                <a:gd name="T8" fmla="*/ 0 w 22"/>
                <a:gd name="T9" fmla="*/ 1 h 16"/>
                <a:gd name="T10" fmla="*/ 0 w 22"/>
                <a:gd name="T11" fmla="*/ 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" h="16">
                  <a:moveTo>
                    <a:pt x="0" y="1"/>
                  </a:moveTo>
                  <a:cubicBezTo>
                    <a:pt x="7" y="0"/>
                    <a:pt x="13" y="0"/>
                    <a:pt x="18" y="5"/>
                  </a:cubicBezTo>
                  <a:cubicBezTo>
                    <a:pt x="21" y="9"/>
                    <a:pt x="22" y="13"/>
                    <a:pt x="17" y="16"/>
                  </a:cubicBezTo>
                  <a:cubicBezTo>
                    <a:pt x="15" y="12"/>
                    <a:pt x="14" y="8"/>
                    <a:pt x="12" y="5"/>
                  </a:cubicBezTo>
                  <a:cubicBezTo>
                    <a:pt x="9" y="3"/>
                    <a:pt x="4" y="2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90" name="Freeform 79"/>
            <p:cNvSpPr>
              <a:spLocks/>
            </p:cNvSpPr>
            <p:nvPr/>
          </p:nvSpPr>
          <p:spPr bwMode="auto">
            <a:xfrm>
              <a:off x="6199188" y="-995363"/>
              <a:ext cx="46038" cy="82550"/>
            </a:xfrm>
            <a:custGeom>
              <a:avLst/>
              <a:gdLst>
                <a:gd name="T0" fmla="*/ 6 w 9"/>
                <a:gd name="T1" fmla="*/ 0 h 16"/>
                <a:gd name="T2" fmla="*/ 7 w 9"/>
                <a:gd name="T3" fmla="*/ 8 h 16"/>
                <a:gd name="T4" fmla="*/ 9 w 9"/>
                <a:gd name="T5" fmla="*/ 13 h 16"/>
                <a:gd name="T6" fmla="*/ 4 w 9"/>
                <a:gd name="T7" fmla="*/ 15 h 16"/>
                <a:gd name="T8" fmla="*/ 1 w 9"/>
                <a:gd name="T9" fmla="*/ 10 h 16"/>
                <a:gd name="T10" fmla="*/ 6 w 9"/>
                <a:gd name="T11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16">
                  <a:moveTo>
                    <a:pt x="6" y="0"/>
                  </a:moveTo>
                  <a:cubicBezTo>
                    <a:pt x="6" y="4"/>
                    <a:pt x="7" y="6"/>
                    <a:pt x="7" y="8"/>
                  </a:cubicBezTo>
                  <a:cubicBezTo>
                    <a:pt x="8" y="10"/>
                    <a:pt x="9" y="12"/>
                    <a:pt x="9" y="13"/>
                  </a:cubicBezTo>
                  <a:cubicBezTo>
                    <a:pt x="8" y="14"/>
                    <a:pt x="5" y="16"/>
                    <a:pt x="4" y="15"/>
                  </a:cubicBezTo>
                  <a:cubicBezTo>
                    <a:pt x="2" y="14"/>
                    <a:pt x="0" y="11"/>
                    <a:pt x="1" y="10"/>
                  </a:cubicBezTo>
                  <a:cubicBezTo>
                    <a:pt x="1" y="7"/>
                    <a:pt x="4" y="4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91" name="Freeform 80"/>
            <p:cNvSpPr>
              <a:spLocks/>
            </p:cNvSpPr>
            <p:nvPr/>
          </p:nvSpPr>
          <p:spPr bwMode="auto">
            <a:xfrm>
              <a:off x="9159875" y="-1338263"/>
              <a:ext cx="66675" cy="82550"/>
            </a:xfrm>
            <a:custGeom>
              <a:avLst/>
              <a:gdLst>
                <a:gd name="T0" fmla="*/ 13 w 13"/>
                <a:gd name="T1" fmla="*/ 15 h 16"/>
                <a:gd name="T2" fmla="*/ 4 w 13"/>
                <a:gd name="T3" fmla="*/ 16 h 16"/>
                <a:gd name="T4" fmla="*/ 7 w 13"/>
                <a:gd name="T5" fmla="*/ 14 h 16"/>
                <a:gd name="T6" fmla="*/ 2 w 13"/>
                <a:gd name="T7" fmla="*/ 10 h 16"/>
                <a:gd name="T8" fmla="*/ 1 w 13"/>
                <a:gd name="T9" fmla="*/ 5 h 16"/>
                <a:gd name="T10" fmla="*/ 7 w 13"/>
                <a:gd name="T11" fmla="*/ 0 h 16"/>
                <a:gd name="T12" fmla="*/ 10 w 13"/>
                <a:gd name="T13" fmla="*/ 3 h 16"/>
                <a:gd name="T14" fmla="*/ 3 w 13"/>
                <a:gd name="T15" fmla="*/ 8 h 16"/>
                <a:gd name="T16" fmla="*/ 13 w 13"/>
                <a:gd name="T17" fmla="*/ 1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16">
                  <a:moveTo>
                    <a:pt x="13" y="15"/>
                  </a:moveTo>
                  <a:cubicBezTo>
                    <a:pt x="10" y="15"/>
                    <a:pt x="7" y="16"/>
                    <a:pt x="4" y="16"/>
                  </a:cubicBezTo>
                  <a:cubicBezTo>
                    <a:pt x="5" y="15"/>
                    <a:pt x="6" y="15"/>
                    <a:pt x="7" y="14"/>
                  </a:cubicBezTo>
                  <a:cubicBezTo>
                    <a:pt x="5" y="13"/>
                    <a:pt x="3" y="12"/>
                    <a:pt x="2" y="10"/>
                  </a:cubicBezTo>
                  <a:cubicBezTo>
                    <a:pt x="1" y="8"/>
                    <a:pt x="0" y="6"/>
                    <a:pt x="1" y="5"/>
                  </a:cubicBezTo>
                  <a:cubicBezTo>
                    <a:pt x="2" y="3"/>
                    <a:pt x="4" y="1"/>
                    <a:pt x="7" y="0"/>
                  </a:cubicBezTo>
                  <a:cubicBezTo>
                    <a:pt x="7" y="0"/>
                    <a:pt x="9" y="2"/>
                    <a:pt x="10" y="3"/>
                  </a:cubicBezTo>
                  <a:cubicBezTo>
                    <a:pt x="8" y="4"/>
                    <a:pt x="6" y="6"/>
                    <a:pt x="3" y="8"/>
                  </a:cubicBezTo>
                  <a:cubicBezTo>
                    <a:pt x="6" y="10"/>
                    <a:pt x="10" y="12"/>
                    <a:pt x="13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92" name="Freeform 81"/>
            <p:cNvSpPr>
              <a:spLocks/>
            </p:cNvSpPr>
            <p:nvPr/>
          </p:nvSpPr>
          <p:spPr bwMode="auto">
            <a:xfrm>
              <a:off x="6383338" y="-1338263"/>
              <a:ext cx="61913" cy="82550"/>
            </a:xfrm>
            <a:custGeom>
              <a:avLst/>
              <a:gdLst>
                <a:gd name="T0" fmla="*/ 0 w 12"/>
                <a:gd name="T1" fmla="*/ 14 h 16"/>
                <a:gd name="T2" fmla="*/ 9 w 12"/>
                <a:gd name="T3" fmla="*/ 9 h 16"/>
                <a:gd name="T4" fmla="*/ 9 w 12"/>
                <a:gd name="T5" fmla="*/ 6 h 16"/>
                <a:gd name="T6" fmla="*/ 3 w 12"/>
                <a:gd name="T7" fmla="*/ 3 h 16"/>
                <a:gd name="T8" fmla="*/ 7 w 12"/>
                <a:gd name="T9" fmla="*/ 0 h 16"/>
                <a:gd name="T10" fmla="*/ 12 w 12"/>
                <a:gd name="T11" fmla="*/ 6 h 16"/>
                <a:gd name="T12" fmla="*/ 6 w 12"/>
                <a:gd name="T13" fmla="*/ 15 h 16"/>
                <a:gd name="T14" fmla="*/ 0 w 12"/>
                <a:gd name="T15" fmla="*/ 14 h 16"/>
                <a:gd name="T16" fmla="*/ 0 w 12"/>
                <a:gd name="T17" fmla="*/ 1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16">
                  <a:moveTo>
                    <a:pt x="0" y="14"/>
                  </a:moveTo>
                  <a:cubicBezTo>
                    <a:pt x="3" y="12"/>
                    <a:pt x="6" y="10"/>
                    <a:pt x="9" y="9"/>
                  </a:cubicBezTo>
                  <a:cubicBezTo>
                    <a:pt x="9" y="7"/>
                    <a:pt x="9" y="7"/>
                    <a:pt x="9" y="6"/>
                  </a:cubicBezTo>
                  <a:cubicBezTo>
                    <a:pt x="7" y="5"/>
                    <a:pt x="5" y="4"/>
                    <a:pt x="3" y="3"/>
                  </a:cubicBezTo>
                  <a:cubicBezTo>
                    <a:pt x="4" y="2"/>
                    <a:pt x="6" y="0"/>
                    <a:pt x="7" y="0"/>
                  </a:cubicBezTo>
                  <a:cubicBezTo>
                    <a:pt x="9" y="2"/>
                    <a:pt x="12" y="5"/>
                    <a:pt x="12" y="6"/>
                  </a:cubicBezTo>
                  <a:cubicBezTo>
                    <a:pt x="11" y="10"/>
                    <a:pt x="9" y="13"/>
                    <a:pt x="6" y="15"/>
                  </a:cubicBezTo>
                  <a:cubicBezTo>
                    <a:pt x="5" y="16"/>
                    <a:pt x="2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93" name="Freeform 82"/>
            <p:cNvSpPr>
              <a:spLocks/>
            </p:cNvSpPr>
            <p:nvPr/>
          </p:nvSpPr>
          <p:spPr bwMode="auto">
            <a:xfrm>
              <a:off x="7312025" y="-1157288"/>
              <a:ext cx="57150" cy="57150"/>
            </a:xfrm>
            <a:custGeom>
              <a:avLst/>
              <a:gdLst>
                <a:gd name="T0" fmla="*/ 11 w 11"/>
                <a:gd name="T1" fmla="*/ 10 h 11"/>
                <a:gd name="T2" fmla="*/ 3 w 11"/>
                <a:gd name="T3" fmla="*/ 10 h 11"/>
                <a:gd name="T4" fmla="*/ 0 w 11"/>
                <a:gd name="T5" fmla="*/ 4 h 11"/>
                <a:gd name="T6" fmla="*/ 4 w 11"/>
                <a:gd name="T7" fmla="*/ 0 h 11"/>
                <a:gd name="T8" fmla="*/ 7 w 11"/>
                <a:gd name="T9" fmla="*/ 5 h 11"/>
                <a:gd name="T10" fmla="*/ 11 w 11"/>
                <a:gd name="T11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11">
                  <a:moveTo>
                    <a:pt x="11" y="10"/>
                  </a:moveTo>
                  <a:cubicBezTo>
                    <a:pt x="8" y="10"/>
                    <a:pt x="5" y="11"/>
                    <a:pt x="3" y="10"/>
                  </a:cubicBezTo>
                  <a:cubicBezTo>
                    <a:pt x="1" y="9"/>
                    <a:pt x="0" y="6"/>
                    <a:pt x="0" y="4"/>
                  </a:cubicBezTo>
                  <a:cubicBezTo>
                    <a:pt x="0" y="2"/>
                    <a:pt x="2" y="1"/>
                    <a:pt x="4" y="0"/>
                  </a:cubicBezTo>
                  <a:cubicBezTo>
                    <a:pt x="5" y="2"/>
                    <a:pt x="6" y="3"/>
                    <a:pt x="7" y="5"/>
                  </a:cubicBezTo>
                  <a:cubicBezTo>
                    <a:pt x="8" y="6"/>
                    <a:pt x="9" y="7"/>
                    <a:pt x="11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94" name="Freeform 83"/>
            <p:cNvSpPr>
              <a:spLocks/>
            </p:cNvSpPr>
            <p:nvPr/>
          </p:nvSpPr>
          <p:spPr bwMode="auto">
            <a:xfrm>
              <a:off x="6861175" y="-1006476"/>
              <a:ext cx="61913" cy="52388"/>
            </a:xfrm>
            <a:custGeom>
              <a:avLst/>
              <a:gdLst>
                <a:gd name="T0" fmla="*/ 12 w 12"/>
                <a:gd name="T1" fmla="*/ 5 h 10"/>
                <a:gd name="T2" fmla="*/ 5 w 12"/>
                <a:gd name="T3" fmla="*/ 10 h 10"/>
                <a:gd name="T4" fmla="*/ 1 w 12"/>
                <a:gd name="T5" fmla="*/ 4 h 10"/>
                <a:gd name="T6" fmla="*/ 5 w 12"/>
                <a:gd name="T7" fmla="*/ 0 h 10"/>
                <a:gd name="T8" fmla="*/ 12 w 12"/>
                <a:gd name="T9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0">
                  <a:moveTo>
                    <a:pt x="12" y="5"/>
                  </a:moveTo>
                  <a:cubicBezTo>
                    <a:pt x="9" y="7"/>
                    <a:pt x="6" y="10"/>
                    <a:pt x="5" y="10"/>
                  </a:cubicBezTo>
                  <a:cubicBezTo>
                    <a:pt x="3" y="9"/>
                    <a:pt x="1" y="6"/>
                    <a:pt x="1" y="4"/>
                  </a:cubicBezTo>
                  <a:cubicBezTo>
                    <a:pt x="0" y="3"/>
                    <a:pt x="3" y="0"/>
                    <a:pt x="5" y="0"/>
                  </a:cubicBezTo>
                  <a:cubicBezTo>
                    <a:pt x="7" y="1"/>
                    <a:pt x="9" y="3"/>
                    <a:pt x="12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95" name="Freeform 84"/>
            <p:cNvSpPr>
              <a:spLocks/>
            </p:cNvSpPr>
            <p:nvPr/>
          </p:nvSpPr>
          <p:spPr bwMode="auto">
            <a:xfrm>
              <a:off x="6824663" y="-436563"/>
              <a:ext cx="57150" cy="52388"/>
            </a:xfrm>
            <a:custGeom>
              <a:avLst/>
              <a:gdLst>
                <a:gd name="T0" fmla="*/ 11 w 11"/>
                <a:gd name="T1" fmla="*/ 5 h 10"/>
                <a:gd name="T2" fmla="*/ 4 w 11"/>
                <a:gd name="T3" fmla="*/ 10 h 10"/>
                <a:gd name="T4" fmla="*/ 0 w 11"/>
                <a:gd name="T5" fmla="*/ 5 h 10"/>
                <a:gd name="T6" fmla="*/ 5 w 11"/>
                <a:gd name="T7" fmla="*/ 0 h 10"/>
                <a:gd name="T8" fmla="*/ 11 w 11"/>
                <a:gd name="T9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0">
                  <a:moveTo>
                    <a:pt x="11" y="5"/>
                  </a:moveTo>
                  <a:cubicBezTo>
                    <a:pt x="8" y="7"/>
                    <a:pt x="6" y="10"/>
                    <a:pt x="4" y="10"/>
                  </a:cubicBezTo>
                  <a:cubicBezTo>
                    <a:pt x="3" y="9"/>
                    <a:pt x="0" y="6"/>
                    <a:pt x="0" y="5"/>
                  </a:cubicBezTo>
                  <a:cubicBezTo>
                    <a:pt x="0" y="3"/>
                    <a:pt x="3" y="1"/>
                    <a:pt x="5" y="0"/>
                  </a:cubicBezTo>
                  <a:cubicBezTo>
                    <a:pt x="6" y="0"/>
                    <a:pt x="8" y="3"/>
                    <a:pt x="11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96" name="Freeform 85"/>
            <p:cNvSpPr>
              <a:spLocks/>
            </p:cNvSpPr>
            <p:nvPr/>
          </p:nvSpPr>
          <p:spPr bwMode="auto">
            <a:xfrm>
              <a:off x="6286500" y="-866776"/>
              <a:ext cx="82550" cy="68263"/>
            </a:xfrm>
            <a:custGeom>
              <a:avLst/>
              <a:gdLst>
                <a:gd name="T0" fmla="*/ 10 w 16"/>
                <a:gd name="T1" fmla="*/ 0 h 13"/>
                <a:gd name="T2" fmla="*/ 6 w 16"/>
                <a:gd name="T3" fmla="*/ 9 h 13"/>
                <a:gd name="T4" fmla="*/ 16 w 16"/>
                <a:gd name="T5" fmla="*/ 9 h 13"/>
                <a:gd name="T6" fmla="*/ 2 w 16"/>
                <a:gd name="T7" fmla="*/ 7 h 13"/>
                <a:gd name="T8" fmla="*/ 10 w 16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3">
                  <a:moveTo>
                    <a:pt x="10" y="0"/>
                  </a:moveTo>
                  <a:cubicBezTo>
                    <a:pt x="8" y="3"/>
                    <a:pt x="7" y="5"/>
                    <a:pt x="6" y="9"/>
                  </a:cubicBezTo>
                  <a:cubicBezTo>
                    <a:pt x="10" y="9"/>
                    <a:pt x="13" y="9"/>
                    <a:pt x="16" y="9"/>
                  </a:cubicBezTo>
                  <a:cubicBezTo>
                    <a:pt x="11" y="11"/>
                    <a:pt x="5" y="13"/>
                    <a:pt x="2" y="7"/>
                  </a:cubicBezTo>
                  <a:cubicBezTo>
                    <a:pt x="0" y="2"/>
                    <a:pt x="5" y="1"/>
                    <a:pt x="1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97" name="Freeform 86"/>
            <p:cNvSpPr>
              <a:spLocks/>
            </p:cNvSpPr>
            <p:nvPr/>
          </p:nvSpPr>
          <p:spPr bwMode="auto">
            <a:xfrm>
              <a:off x="8739188" y="-446088"/>
              <a:ext cx="46038" cy="61913"/>
            </a:xfrm>
            <a:custGeom>
              <a:avLst/>
              <a:gdLst>
                <a:gd name="T0" fmla="*/ 5 w 9"/>
                <a:gd name="T1" fmla="*/ 0 h 12"/>
                <a:gd name="T2" fmla="*/ 9 w 9"/>
                <a:gd name="T3" fmla="*/ 7 h 12"/>
                <a:gd name="T4" fmla="*/ 4 w 9"/>
                <a:gd name="T5" fmla="*/ 12 h 12"/>
                <a:gd name="T6" fmla="*/ 0 w 9"/>
                <a:gd name="T7" fmla="*/ 7 h 12"/>
                <a:gd name="T8" fmla="*/ 5 w 9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2">
                  <a:moveTo>
                    <a:pt x="5" y="0"/>
                  </a:moveTo>
                  <a:cubicBezTo>
                    <a:pt x="7" y="4"/>
                    <a:pt x="9" y="6"/>
                    <a:pt x="9" y="7"/>
                  </a:cubicBezTo>
                  <a:cubicBezTo>
                    <a:pt x="8" y="9"/>
                    <a:pt x="6" y="10"/>
                    <a:pt x="4" y="12"/>
                  </a:cubicBezTo>
                  <a:cubicBezTo>
                    <a:pt x="3" y="10"/>
                    <a:pt x="0" y="9"/>
                    <a:pt x="0" y="7"/>
                  </a:cubicBezTo>
                  <a:cubicBezTo>
                    <a:pt x="1" y="5"/>
                    <a:pt x="3" y="3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98" name="Freeform 87"/>
            <p:cNvSpPr>
              <a:spLocks/>
            </p:cNvSpPr>
            <p:nvPr/>
          </p:nvSpPr>
          <p:spPr bwMode="auto">
            <a:xfrm>
              <a:off x="8709025" y="-601663"/>
              <a:ext cx="66675" cy="77788"/>
            </a:xfrm>
            <a:custGeom>
              <a:avLst/>
              <a:gdLst>
                <a:gd name="T0" fmla="*/ 0 w 13"/>
                <a:gd name="T1" fmla="*/ 3 h 15"/>
                <a:gd name="T2" fmla="*/ 13 w 13"/>
                <a:gd name="T3" fmla="*/ 8 h 15"/>
                <a:gd name="T4" fmla="*/ 9 w 13"/>
                <a:gd name="T5" fmla="*/ 15 h 15"/>
                <a:gd name="T6" fmla="*/ 5 w 13"/>
                <a:gd name="T7" fmla="*/ 13 h 15"/>
                <a:gd name="T8" fmla="*/ 10 w 13"/>
                <a:gd name="T9" fmla="*/ 7 h 15"/>
                <a:gd name="T10" fmla="*/ 0 w 13"/>
                <a:gd name="T11" fmla="*/ 3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15">
                  <a:moveTo>
                    <a:pt x="0" y="3"/>
                  </a:moveTo>
                  <a:cubicBezTo>
                    <a:pt x="7" y="0"/>
                    <a:pt x="12" y="2"/>
                    <a:pt x="13" y="8"/>
                  </a:cubicBezTo>
                  <a:cubicBezTo>
                    <a:pt x="13" y="10"/>
                    <a:pt x="11" y="13"/>
                    <a:pt x="9" y="15"/>
                  </a:cubicBezTo>
                  <a:cubicBezTo>
                    <a:pt x="9" y="15"/>
                    <a:pt x="7" y="14"/>
                    <a:pt x="5" y="13"/>
                  </a:cubicBezTo>
                  <a:cubicBezTo>
                    <a:pt x="7" y="12"/>
                    <a:pt x="8" y="10"/>
                    <a:pt x="10" y="7"/>
                  </a:cubicBezTo>
                  <a:cubicBezTo>
                    <a:pt x="9" y="2"/>
                    <a:pt x="4" y="3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99" name="Freeform 88"/>
            <p:cNvSpPr>
              <a:spLocks/>
            </p:cNvSpPr>
            <p:nvPr/>
          </p:nvSpPr>
          <p:spPr bwMode="auto">
            <a:xfrm>
              <a:off x="9766300" y="-860426"/>
              <a:ext cx="55563" cy="77788"/>
            </a:xfrm>
            <a:custGeom>
              <a:avLst/>
              <a:gdLst>
                <a:gd name="T0" fmla="*/ 8 w 11"/>
                <a:gd name="T1" fmla="*/ 15 h 15"/>
                <a:gd name="T2" fmla="*/ 9 w 11"/>
                <a:gd name="T3" fmla="*/ 8 h 15"/>
                <a:gd name="T4" fmla="*/ 0 w 11"/>
                <a:gd name="T5" fmla="*/ 5 h 15"/>
                <a:gd name="T6" fmla="*/ 5 w 11"/>
                <a:gd name="T7" fmla="*/ 0 h 15"/>
                <a:gd name="T8" fmla="*/ 11 w 11"/>
                <a:gd name="T9" fmla="*/ 7 h 15"/>
                <a:gd name="T10" fmla="*/ 8 w 11"/>
                <a:gd name="T11" fmla="*/ 14 h 15"/>
                <a:gd name="T12" fmla="*/ 8 w 11"/>
                <a:gd name="T13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15">
                  <a:moveTo>
                    <a:pt x="8" y="15"/>
                  </a:moveTo>
                  <a:cubicBezTo>
                    <a:pt x="8" y="12"/>
                    <a:pt x="8" y="9"/>
                    <a:pt x="9" y="8"/>
                  </a:cubicBezTo>
                  <a:cubicBezTo>
                    <a:pt x="5" y="7"/>
                    <a:pt x="3" y="6"/>
                    <a:pt x="0" y="5"/>
                  </a:cubicBezTo>
                  <a:cubicBezTo>
                    <a:pt x="2" y="4"/>
                    <a:pt x="4" y="2"/>
                    <a:pt x="5" y="0"/>
                  </a:cubicBezTo>
                  <a:cubicBezTo>
                    <a:pt x="7" y="3"/>
                    <a:pt x="10" y="4"/>
                    <a:pt x="11" y="7"/>
                  </a:cubicBezTo>
                  <a:cubicBezTo>
                    <a:pt x="11" y="9"/>
                    <a:pt x="9" y="12"/>
                    <a:pt x="8" y="14"/>
                  </a:cubicBezTo>
                  <a:cubicBezTo>
                    <a:pt x="8" y="14"/>
                    <a:pt x="8" y="15"/>
                    <a:pt x="8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00" name="Freeform 89"/>
            <p:cNvSpPr>
              <a:spLocks/>
            </p:cNvSpPr>
            <p:nvPr/>
          </p:nvSpPr>
          <p:spPr bwMode="auto">
            <a:xfrm>
              <a:off x="5783263" y="-855663"/>
              <a:ext cx="57150" cy="61913"/>
            </a:xfrm>
            <a:custGeom>
              <a:avLst/>
              <a:gdLst>
                <a:gd name="T0" fmla="*/ 3 w 11"/>
                <a:gd name="T1" fmla="*/ 12 h 12"/>
                <a:gd name="T2" fmla="*/ 1 w 11"/>
                <a:gd name="T3" fmla="*/ 3 h 12"/>
                <a:gd name="T4" fmla="*/ 8 w 11"/>
                <a:gd name="T5" fmla="*/ 0 h 12"/>
                <a:gd name="T6" fmla="*/ 11 w 11"/>
                <a:gd name="T7" fmla="*/ 5 h 12"/>
                <a:gd name="T8" fmla="*/ 3 w 11"/>
                <a:gd name="T9" fmla="*/ 6 h 12"/>
                <a:gd name="T10" fmla="*/ 3 w 11"/>
                <a:gd name="T11" fmla="*/ 12 h 12"/>
                <a:gd name="T12" fmla="*/ 3 w 11"/>
                <a:gd name="T13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12">
                  <a:moveTo>
                    <a:pt x="3" y="12"/>
                  </a:moveTo>
                  <a:cubicBezTo>
                    <a:pt x="2" y="9"/>
                    <a:pt x="0" y="6"/>
                    <a:pt x="1" y="3"/>
                  </a:cubicBezTo>
                  <a:cubicBezTo>
                    <a:pt x="2" y="2"/>
                    <a:pt x="6" y="1"/>
                    <a:pt x="8" y="0"/>
                  </a:cubicBezTo>
                  <a:cubicBezTo>
                    <a:pt x="9" y="0"/>
                    <a:pt x="10" y="3"/>
                    <a:pt x="11" y="5"/>
                  </a:cubicBezTo>
                  <a:cubicBezTo>
                    <a:pt x="9" y="5"/>
                    <a:pt x="6" y="6"/>
                    <a:pt x="3" y="6"/>
                  </a:cubicBezTo>
                  <a:cubicBezTo>
                    <a:pt x="3" y="8"/>
                    <a:pt x="3" y="10"/>
                    <a:pt x="3" y="12"/>
                  </a:cubicBezTo>
                  <a:cubicBezTo>
                    <a:pt x="3" y="12"/>
                    <a:pt x="3" y="12"/>
                    <a:pt x="3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01" name="Freeform 90"/>
            <p:cNvSpPr>
              <a:spLocks/>
            </p:cNvSpPr>
            <p:nvPr/>
          </p:nvSpPr>
          <p:spPr bwMode="auto">
            <a:xfrm>
              <a:off x="6958013" y="-1171576"/>
              <a:ext cx="61913" cy="41275"/>
            </a:xfrm>
            <a:custGeom>
              <a:avLst/>
              <a:gdLst>
                <a:gd name="T0" fmla="*/ 0 w 12"/>
                <a:gd name="T1" fmla="*/ 2 h 8"/>
                <a:gd name="T2" fmla="*/ 3 w 12"/>
                <a:gd name="T3" fmla="*/ 5 h 8"/>
                <a:gd name="T4" fmla="*/ 9 w 12"/>
                <a:gd name="T5" fmla="*/ 0 h 8"/>
                <a:gd name="T6" fmla="*/ 12 w 12"/>
                <a:gd name="T7" fmla="*/ 4 h 8"/>
                <a:gd name="T8" fmla="*/ 10 w 12"/>
                <a:gd name="T9" fmla="*/ 8 h 8"/>
                <a:gd name="T10" fmla="*/ 2 w 12"/>
                <a:gd name="T11" fmla="*/ 7 h 8"/>
                <a:gd name="T12" fmla="*/ 0 w 12"/>
                <a:gd name="T13" fmla="*/ 2 h 8"/>
                <a:gd name="T14" fmla="*/ 0 w 12"/>
                <a:gd name="T15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" h="8">
                  <a:moveTo>
                    <a:pt x="0" y="2"/>
                  </a:moveTo>
                  <a:cubicBezTo>
                    <a:pt x="1" y="3"/>
                    <a:pt x="2" y="4"/>
                    <a:pt x="3" y="5"/>
                  </a:cubicBezTo>
                  <a:cubicBezTo>
                    <a:pt x="5" y="3"/>
                    <a:pt x="7" y="1"/>
                    <a:pt x="9" y="0"/>
                  </a:cubicBezTo>
                  <a:cubicBezTo>
                    <a:pt x="9" y="0"/>
                    <a:pt x="12" y="2"/>
                    <a:pt x="12" y="4"/>
                  </a:cubicBezTo>
                  <a:cubicBezTo>
                    <a:pt x="12" y="5"/>
                    <a:pt x="11" y="8"/>
                    <a:pt x="10" y="8"/>
                  </a:cubicBezTo>
                  <a:cubicBezTo>
                    <a:pt x="7" y="8"/>
                    <a:pt x="4" y="8"/>
                    <a:pt x="2" y="7"/>
                  </a:cubicBezTo>
                  <a:cubicBezTo>
                    <a:pt x="1" y="6"/>
                    <a:pt x="1" y="4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02" name="Freeform 91"/>
            <p:cNvSpPr>
              <a:spLocks/>
            </p:cNvSpPr>
            <p:nvPr/>
          </p:nvSpPr>
          <p:spPr bwMode="auto">
            <a:xfrm>
              <a:off x="9853613" y="-627063"/>
              <a:ext cx="76200" cy="57150"/>
            </a:xfrm>
            <a:custGeom>
              <a:avLst/>
              <a:gdLst>
                <a:gd name="T0" fmla="*/ 15 w 15"/>
                <a:gd name="T1" fmla="*/ 8 h 11"/>
                <a:gd name="T2" fmla="*/ 1 w 15"/>
                <a:gd name="T3" fmla="*/ 6 h 11"/>
                <a:gd name="T4" fmla="*/ 0 w 15"/>
                <a:gd name="T5" fmla="*/ 2 h 11"/>
                <a:gd name="T6" fmla="*/ 3 w 15"/>
                <a:gd name="T7" fmla="*/ 0 h 11"/>
                <a:gd name="T8" fmla="*/ 6 w 15"/>
                <a:gd name="T9" fmla="*/ 3 h 11"/>
                <a:gd name="T10" fmla="*/ 15 w 15"/>
                <a:gd name="T11" fmla="*/ 8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11">
                  <a:moveTo>
                    <a:pt x="15" y="8"/>
                  </a:moveTo>
                  <a:cubicBezTo>
                    <a:pt x="11" y="11"/>
                    <a:pt x="6" y="11"/>
                    <a:pt x="1" y="6"/>
                  </a:cubicBezTo>
                  <a:cubicBezTo>
                    <a:pt x="0" y="6"/>
                    <a:pt x="0" y="3"/>
                    <a:pt x="0" y="2"/>
                  </a:cubicBezTo>
                  <a:cubicBezTo>
                    <a:pt x="0" y="1"/>
                    <a:pt x="3" y="0"/>
                    <a:pt x="3" y="0"/>
                  </a:cubicBezTo>
                  <a:cubicBezTo>
                    <a:pt x="4" y="1"/>
                    <a:pt x="5" y="3"/>
                    <a:pt x="6" y="3"/>
                  </a:cubicBezTo>
                  <a:cubicBezTo>
                    <a:pt x="9" y="5"/>
                    <a:pt x="13" y="7"/>
                    <a:pt x="15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03" name="Freeform 92"/>
            <p:cNvSpPr>
              <a:spLocks/>
            </p:cNvSpPr>
            <p:nvPr/>
          </p:nvSpPr>
          <p:spPr bwMode="auto">
            <a:xfrm>
              <a:off x="9242425" y="-871538"/>
              <a:ext cx="71438" cy="73025"/>
            </a:xfrm>
            <a:custGeom>
              <a:avLst/>
              <a:gdLst>
                <a:gd name="T0" fmla="*/ 8 w 14"/>
                <a:gd name="T1" fmla="*/ 0 h 14"/>
                <a:gd name="T2" fmla="*/ 13 w 14"/>
                <a:gd name="T3" fmla="*/ 8 h 14"/>
                <a:gd name="T4" fmla="*/ 0 w 14"/>
                <a:gd name="T5" fmla="*/ 10 h 14"/>
                <a:gd name="T6" fmla="*/ 10 w 14"/>
                <a:gd name="T7" fmla="*/ 10 h 14"/>
                <a:gd name="T8" fmla="*/ 6 w 14"/>
                <a:gd name="T9" fmla="*/ 1 h 14"/>
                <a:gd name="T10" fmla="*/ 8 w 14"/>
                <a:gd name="T11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cubicBezTo>
                    <a:pt x="10" y="3"/>
                    <a:pt x="14" y="6"/>
                    <a:pt x="13" y="8"/>
                  </a:cubicBezTo>
                  <a:cubicBezTo>
                    <a:pt x="11" y="14"/>
                    <a:pt x="5" y="12"/>
                    <a:pt x="0" y="10"/>
                  </a:cubicBezTo>
                  <a:cubicBezTo>
                    <a:pt x="3" y="10"/>
                    <a:pt x="6" y="10"/>
                    <a:pt x="10" y="10"/>
                  </a:cubicBezTo>
                  <a:cubicBezTo>
                    <a:pt x="8" y="6"/>
                    <a:pt x="7" y="4"/>
                    <a:pt x="6" y="1"/>
                  </a:cubicBezTo>
                  <a:cubicBezTo>
                    <a:pt x="7" y="1"/>
                    <a:pt x="7" y="1"/>
                    <a:pt x="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04" name="Freeform 93"/>
            <p:cNvSpPr>
              <a:spLocks/>
            </p:cNvSpPr>
            <p:nvPr/>
          </p:nvSpPr>
          <p:spPr bwMode="auto">
            <a:xfrm>
              <a:off x="8589963" y="-1171576"/>
              <a:ext cx="57150" cy="50800"/>
            </a:xfrm>
            <a:custGeom>
              <a:avLst/>
              <a:gdLst>
                <a:gd name="T0" fmla="*/ 10 w 11"/>
                <a:gd name="T1" fmla="*/ 3 h 10"/>
                <a:gd name="T2" fmla="*/ 2 w 11"/>
                <a:gd name="T3" fmla="*/ 8 h 10"/>
                <a:gd name="T4" fmla="*/ 0 w 11"/>
                <a:gd name="T5" fmla="*/ 3 h 10"/>
                <a:gd name="T6" fmla="*/ 2 w 11"/>
                <a:gd name="T7" fmla="*/ 0 h 10"/>
                <a:gd name="T8" fmla="*/ 7 w 11"/>
                <a:gd name="T9" fmla="*/ 2 h 10"/>
                <a:gd name="T10" fmla="*/ 10 w 11"/>
                <a:gd name="T11" fmla="*/ 3 h 10"/>
                <a:gd name="T12" fmla="*/ 10 w 11"/>
                <a:gd name="T13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10">
                  <a:moveTo>
                    <a:pt x="10" y="3"/>
                  </a:moveTo>
                  <a:cubicBezTo>
                    <a:pt x="11" y="10"/>
                    <a:pt x="6" y="9"/>
                    <a:pt x="2" y="8"/>
                  </a:cubicBezTo>
                  <a:cubicBezTo>
                    <a:pt x="1" y="8"/>
                    <a:pt x="0" y="5"/>
                    <a:pt x="0" y="3"/>
                  </a:cubicBezTo>
                  <a:cubicBezTo>
                    <a:pt x="0" y="2"/>
                    <a:pt x="2" y="0"/>
                    <a:pt x="2" y="0"/>
                  </a:cubicBezTo>
                  <a:cubicBezTo>
                    <a:pt x="4" y="0"/>
                    <a:pt x="5" y="2"/>
                    <a:pt x="7" y="2"/>
                  </a:cubicBezTo>
                  <a:cubicBezTo>
                    <a:pt x="8" y="3"/>
                    <a:pt x="9" y="3"/>
                    <a:pt x="10" y="3"/>
                  </a:cubicBezTo>
                  <a:cubicBezTo>
                    <a:pt x="10" y="3"/>
                    <a:pt x="10" y="3"/>
                    <a:pt x="1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05" name="Freeform 94"/>
            <p:cNvSpPr>
              <a:spLocks/>
            </p:cNvSpPr>
            <p:nvPr/>
          </p:nvSpPr>
          <p:spPr bwMode="auto">
            <a:xfrm>
              <a:off x="5665788" y="-627063"/>
              <a:ext cx="92075" cy="57150"/>
            </a:xfrm>
            <a:custGeom>
              <a:avLst/>
              <a:gdLst>
                <a:gd name="T0" fmla="*/ 0 w 18"/>
                <a:gd name="T1" fmla="*/ 7 h 11"/>
                <a:gd name="T2" fmla="*/ 13 w 18"/>
                <a:gd name="T3" fmla="*/ 1 h 11"/>
                <a:gd name="T4" fmla="*/ 16 w 18"/>
                <a:gd name="T5" fmla="*/ 0 h 11"/>
                <a:gd name="T6" fmla="*/ 17 w 18"/>
                <a:gd name="T7" fmla="*/ 5 h 11"/>
                <a:gd name="T8" fmla="*/ 0 w 18"/>
                <a:gd name="T9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11">
                  <a:moveTo>
                    <a:pt x="0" y="7"/>
                  </a:moveTo>
                  <a:cubicBezTo>
                    <a:pt x="6" y="7"/>
                    <a:pt x="13" y="10"/>
                    <a:pt x="13" y="1"/>
                  </a:cubicBezTo>
                  <a:cubicBezTo>
                    <a:pt x="13" y="1"/>
                    <a:pt x="15" y="1"/>
                    <a:pt x="16" y="0"/>
                  </a:cubicBezTo>
                  <a:cubicBezTo>
                    <a:pt x="17" y="2"/>
                    <a:pt x="18" y="4"/>
                    <a:pt x="17" y="5"/>
                  </a:cubicBezTo>
                  <a:cubicBezTo>
                    <a:pt x="15" y="10"/>
                    <a:pt x="8" y="11"/>
                    <a:pt x="0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06" name="Freeform 95"/>
            <p:cNvSpPr>
              <a:spLocks/>
            </p:cNvSpPr>
            <p:nvPr/>
          </p:nvSpPr>
          <p:spPr bwMode="auto">
            <a:xfrm>
              <a:off x="6127750" y="-762001"/>
              <a:ext cx="55563" cy="46038"/>
            </a:xfrm>
            <a:custGeom>
              <a:avLst/>
              <a:gdLst>
                <a:gd name="T0" fmla="*/ 11 w 11"/>
                <a:gd name="T1" fmla="*/ 4 h 9"/>
                <a:gd name="T2" fmla="*/ 5 w 11"/>
                <a:gd name="T3" fmla="*/ 8 h 9"/>
                <a:gd name="T4" fmla="*/ 0 w 11"/>
                <a:gd name="T5" fmla="*/ 4 h 9"/>
                <a:gd name="T6" fmla="*/ 4 w 11"/>
                <a:gd name="T7" fmla="*/ 0 h 9"/>
                <a:gd name="T8" fmla="*/ 11 w 11"/>
                <a:gd name="T9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9">
                  <a:moveTo>
                    <a:pt x="11" y="4"/>
                  </a:moveTo>
                  <a:cubicBezTo>
                    <a:pt x="8" y="6"/>
                    <a:pt x="6" y="9"/>
                    <a:pt x="5" y="8"/>
                  </a:cubicBezTo>
                  <a:cubicBezTo>
                    <a:pt x="3" y="8"/>
                    <a:pt x="2" y="6"/>
                    <a:pt x="0" y="4"/>
                  </a:cubicBezTo>
                  <a:cubicBezTo>
                    <a:pt x="1" y="3"/>
                    <a:pt x="3" y="0"/>
                    <a:pt x="4" y="0"/>
                  </a:cubicBezTo>
                  <a:cubicBezTo>
                    <a:pt x="6" y="0"/>
                    <a:pt x="8" y="2"/>
                    <a:pt x="11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07" name="Freeform 96"/>
            <p:cNvSpPr>
              <a:spLocks/>
            </p:cNvSpPr>
            <p:nvPr/>
          </p:nvSpPr>
          <p:spPr bwMode="auto">
            <a:xfrm>
              <a:off x="9513888" y="-555626"/>
              <a:ext cx="41275" cy="63500"/>
            </a:xfrm>
            <a:custGeom>
              <a:avLst/>
              <a:gdLst>
                <a:gd name="T0" fmla="*/ 3 w 8"/>
                <a:gd name="T1" fmla="*/ 0 h 12"/>
                <a:gd name="T2" fmla="*/ 8 w 8"/>
                <a:gd name="T3" fmla="*/ 8 h 12"/>
                <a:gd name="T4" fmla="*/ 4 w 8"/>
                <a:gd name="T5" fmla="*/ 12 h 12"/>
                <a:gd name="T6" fmla="*/ 0 w 8"/>
                <a:gd name="T7" fmla="*/ 10 h 12"/>
                <a:gd name="T8" fmla="*/ 1 w 8"/>
                <a:gd name="T9" fmla="*/ 5 h 12"/>
                <a:gd name="T10" fmla="*/ 3 w 8"/>
                <a:gd name="T11" fmla="*/ 0 h 12"/>
                <a:gd name="T12" fmla="*/ 3 w 8"/>
                <a:gd name="T1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12">
                  <a:moveTo>
                    <a:pt x="3" y="0"/>
                  </a:moveTo>
                  <a:cubicBezTo>
                    <a:pt x="5" y="3"/>
                    <a:pt x="7" y="5"/>
                    <a:pt x="8" y="8"/>
                  </a:cubicBezTo>
                  <a:cubicBezTo>
                    <a:pt x="8" y="9"/>
                    <a:pt x="6" y="11"/>
                    <a:pt x="4" y="12"/>
                  </a:cubicBezTo>
                  <a:cubicBezTo>
                    <a:pt x="3" y="12"/>
                    <a:pt x="0" y="11"/>
                    <a:pt x="0" y="10"/>
                  </a:cubicBezTo>
                  <a:cubicBezTo>
                    <a:pt x="0" y="9"/>
                    <a:pt x="1" y="7"/>
                    <a:pt x="1" y="5"/>
                  </a:cubicBezTo>
                  <a:cubicBezTo>
                    <a:pt x="2" y="3"/>
                    <a:pt x="3" y="2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08" name="Freeform 97"/>
            <p:cNvSpPr>
              <a:spLocks/>
            </p:cNvSpPr>
            <p:nvPr/>
          </p:nvSpPr>
          <p:spPr bwMode="auto">
            <a:xfrm>
              <a:off x="9437688" y="-762001"/>
              <a:ext cx="46038" cy="50800"/>
            </a:xfrm>
            <a:custGeom>
              <a:avLst/>
              <a:gdLst>
                <a:gd name="T0" fmla="*/ 4 w 9"/>
                <a:gd name="T1" fmla="*/ 10 h 10"/>
                <a:gd name="T2" fmla="*/ 0 w 9"/>
                <a:gd name="T3" fmla="*/ 4 h 10"/>
                <a:gd name="T4" fmla="*/ 4 w 9"/>
                <a:gd name="T5" fmla="*/ 0 h 10"/>
                <a:gd name="T6" fmla="*/ 8 w 9"/>
                <a:gd name="T7" fmla="*/ 4 h 10"/>
                <a:gd name="T8" fmla="*/ 4 w 9"/>
                <a:gd name="T9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0">
                  <a:moveTo>
                    <a:pt x="4" y="10"/>
                  </a:moveTo>
                  <a:cubicBezTo>
                    <a:pt x="2" y="8"/>
                    <a:pt x="0" y="6"/>
                    <a:pt x="0" y="4"/>
                  </a:cubicBezTo>
                  <a:cubicBezTo>
                    <a:pt x="0" y="3"/>
                    <a:pt x="3" y="0"/>
                    <a:pt x="4" y="0"/>
                  </a:cubicBezTo>
                  <a:cubicBezTo>
                    <a:pt x="6" y="0"/>
                    <a:pt x="8" y="3"/>
                    <a:pt x="8" y="4"/>
                  </a:cubicBezTo>
                  <a:cubicBezTo>
                    <a:pt x="9" y="6"/>
                    <a:pt x="6" y="7"/>
                    <a:pt x="4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09" name="Freeform 98"/>
            <p:cNvSpPr>
              <a:spLocks/>
            </p:cNvSpPr>
            <p:nvPr/>
          </p:nvSpPr>
          <p:spPr bwMode="auto">
            <a:xfrm>
              <a:off x="9170988" y="-747713"/>
              <a:ext cx="92075" cy="42863"/>
            </a:xfrm>
            <a:custGeom>
              <a:avLst/>
              <a:gdLst>
                <a:gd name="T0" fmla="*/ 16 w 18"/>
                <a:gd name="T1" fmla="*/ 4 h 8"/>
                <a:gd name="T2" fmla="*/ 0 w 18"/>
                <a:gd name="T3" fmla="*/ 8 h 8"/>
                <a:gd name="T4" fmla="*/ 0 w 18"/>
                <a:gd name="T5" fmla="*/ 7 h 8"/>
                <a:gd name="T6" fmla="*/ 15 w 18"/>
                <a:gd name="T7" fmla="*/ 0 h 8"/>
                <a:gd name="T8" fmla="*/ 18 w 18"/>
                <a:gd name="T9" fmla="*/ 3 h 8"/>
                <a:gd name="T10" fmla="*/ 16 w 18"/>
                <a:gd name="T11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" h="8">
                  <a:moveTo>
                    <a:pt x="16" y="4"/>
                  </a:moveTo>
                  <a:cubicBezTo>
                    <a:pt x="11" y="6"/>
                    <a:pt x="6" y="7"/>
                    <a:pt x="0" y="8"/>
                  </a:cubicBezTo>
                  <a:cubicBezTo>
                    <a:pt x="0" y="8"/>
                    <a:pt x="0" y="7"/>
                    <a:pt x="0" y="7"/>
                  </a:cubicBezTo>
                  <a:cubicBezTo>
                    <a:pt x="5" y="5"/>
                    <a:pt x="10" y="2"/>
                    <a:pt x="15" y="0"/>
                  </a:cubicBezTo>
                  <a:cubicBezTo>
                    <a:pt x="15" y="0"/>
                    <a:pt x="17" y="2"/>
                    <a:pt x="18" y="3"/>
                  </a:cubicBezTo>
                  <a:cubicBezTo>
                    <a:pt x="17" y="3"/>
                    <a:pt x="17" y="4"/>
                    <a:pt x="16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10" name="Freeform 99"/>
            <p:cNvSpPr>
              <a:spLocks/>
            </p:cNvSpPr>
            <p:nvPr/>
          </p:nvSpPr>
          <p:spPr bwMode="auto">
            <a:xfrm>
              <a:off x="6757988" y="-508001"/>
              <a:ext cx="36513" cy="46038"/>
            </a:xfrm>
            <a:custGeom>
              <a:avLst/>
              <a:gdLst>
                <a:gd name="T0" fmla="*/ 1 w 7"/>
                <a:gd name="T1" fmla="*/ 9 h 9"/>
                <a:gd name="T2" fmla="*/ 0 w 7"/>
                <a:gd name="T3" fmla="*/ 9 h 9"/>
                <a:gd name="T4" fmla="*/ 0 w 7"/>
                <a:gd name="T5" fmla="*/ 8 h 9"/>
                <a:gd name="T6" fmla="*/ 3 w 7"/>
                <a:gd name="T7" fmla="*/ 0 h 9"/>
                <a:gd name="T8" fmla="*/ 7 w 7"/>
                <a:gd name="T9" fmla="*/ 3 h 9"/>
                <a:gd name="T10" fmla="*/ 1 w 7"/>
                <a:gd name="T11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9">
                  <a:moveTo>
                    <a:pt x="1" y="9"/>
                  </a:moveTo>
                  <a:cubicBezTo>
                    <a:pt x="1" y="9"/>
                    <a:pt x="0" y="9"/>
                    <a:pt x="0" y="9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" y="5"/>
                    <a:pt x="2" y="3"/>
                    <a:pt x="3" y="0"/>
                  </a:cubicBezTo>
                  <a:cubicBezTo>
                    <a:pt x="4" y="1"/>
                    <a:pt x="6" y="2"/>
                    <a:pt x="7" y="3"/>
                  </a:cubicBezTo>
                  <a:cubicBezTo>
                    <a:pt x="5" y="5"/>
                    <a:pt x="3" y="7"/>
                    <a:pt x="1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11" name="Freeform 100"/>
            <p:cNvSpPr>
              <a:spLocks/>
            </p:cNvSpPr>
            <p:nvPr/>
          </p:nvSpPr>
          <p:spPr bwMode="auto">
            <a:xfrm>
              <a:off x="9426575" y="-1219201"/>
              <a:ext cx="41275" cy="52388"/>
            </a:xfrm>
            <a:custGeom>
              <a:avLst/>
              <a:gdLst>
                <a:gd name="T0" fmla="*/ 4 w 8"/>
                <a:gd name="T1" fmla="*/ 0 h 10"/>
                <a:gd name="T2" fmla="*/ 8 w 8"/>
                <a:gd name="T3" fmla="*/ 6 h 10"/>
                <a:gd name="T4" fmla="*/ 4 w 8"/>
                <a:gd name="T5" fmla="*/ 10 h 10"/>
                <a:gd name="T6" fmla="*/ 0 w 8"/>
                <a:gd name="T7" fmla="*/ 6 h 10"/>
                <a:gd name="T8" fmla="*/ 4 w 8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0">
                  <a:moveTo>
                    <a:pt x="4" y="0"/>
                  </a:moveTo>
                  <a:cubicBezTo>
                    <a:pt x="6" y="3"/>
                    <a:pt x="8" y="4"/>
                    <a:pt x="8" y="6"/>
                  </a:cubicBezTo>
                  <a:cubicBezTo>
                    <a:pt x="8" y="7"/>
                    <a:pt x="5" y="9"/>
                    <a:pt x="4" y="10"/>
                  </a:cubicBezTo>
                  <a:cubicBezTo>
                    <a:pt x="3" y="9"/>
                    <a:pt x="0" y="8"/>
                    <a:pt x="0" y="6"/>
                  </a:cubicBezTo>
                  <a:cubicBezTo>
                    <a:pt x="0" y="5"/>
                    <a:pt x="2" y="3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12" name="Freeform 101"/>
            <p:cNvSpPr>
              <a:spLocks/>
            </p:cNvSpPr>
            <p:nvPr/>
          </p:nvSpPr>
          <p:spPr bwMode="auto">
            <a:xfrm>
              <a:off x="6137275" y="-1208088"/>
              <a:ext cx="57150" cy="41275"/>
            </a:xfrm>
            <a:custGeom>
              <a:avLst/>
              <a:gdLst>
                <a:gd name="T0" fmla="*/ 11 w 11"/>
                <a:gd name="T1" fmla="*/ 4 h 8"/>
                <a:gd name="T2" fmla="*/ 4 w 11"/>
                <a:gd name="T3" fmla="*/ 8 h 8"/>
                <a:gd name="T4" fmla="*/ 0 w 11"/>
                <a:gd name="T5" fmla="*/ 4 h 8"/>
                <a:gd name="T6" fmla="*/ 5 w 11"/>
                <a:gd name="T7" fmla="*/ 0 h 8"/>
                <a:gd name="T8" fmla="*/ 11 w 11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8">
                  <a:moveTo>
                    <a:pt x="11" y="4"/>
                  </a:moveTo>
                  <a:cubicBezTo>
                    <a:pt x="8" y="6"/>
                    <a:pt x="6" y="8"/>
                    <a:pt x="4" y="8"/>
                  </a:cubicBezTo>
                  <a:cubicBezTo>
                    <a:pt x="3" y="8"/>
                    <a:pt x="2" y="5"/>
                    <a:pt x="0" y="4"/>
                  </a:cubicBezTo>
                  <a:cubicBezTo>
                    <a:pt x="2" y="2"/>
                    <a:pt x="3" y="0"/>
                    <a:pt x="5" y="0"/>
                  </a:cubicBezTo>
                  <a:cubicBezTo>
                    <a:pt x="6" y="0"/>
                    <a:pt x="8" y="2"/>
                    <a:pt x="11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13" name="Freeform 102"/>
            <p:cNvSpPr>
              <a:spLocks/>
            </p:cNvSpPr>
            <p:nvPr/>
          </p:nvSpPr>
          <p:spPr bwMode="auto">
            <a:xfrm>
              <a:off x="7102475" y="-969963"/>
              <a:ext cx="66675" cy="31750"/>
            </a:xfrm>
            <a:custGeom>
              <a:avLst/>
              <a:gdLst>
                <a:gd name="T0" fmla="*/ 0 w 13"/>
                <a:gd name="T1" fmla="*/ 4 h 6"/>
                <a:gd name="T2" fmla="*/ 9 w 13"/>
                <a:gd name="T3" fmla="*/ 0 h 6"/>
                <a:gd name="T4" fmla="*/ 13 w 13"/>
                <a:gd name="T5" fmla="*/ 5 h 6"/>
                <a:gd name="T6" fmla="*/ 8 w 13"/>
                <a:gd name="T7" fmla="*/ 6 h 6"/>
                <a:gd name="T8" fmla="*/ 2 w 13"/>
                <a:gd name="T9" fmla="*/ 6 h 6"/>
                <a:gd name="T10" fmla="*/ 0 w 13"/>
                <a:gd name="T11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6">
                  <a:moveTo>
                    <a:pt x="0" y="4"/>
                  </a:moveTo>
                  <a:cubicBezTo>
                    <a:pt x="3" y="3"/>
                    <a:pt x="6" y="1"/>
                    <a:pt x="9" y="0"/>
                  </a:cubicBezTo>
                  <a:cubicBezTo>
                    <a:pt x="10" y="0"/>
                    <a:pt x="11" y="3"/>
                    <a:pt x="13" y="5"/>
                  </a:cubicBezTo>
                  <a:cubicBezTo>
                    <a:pt x="11" y="5"/>
                    <a:pt x="10" y="6"/>
                    <a:pt x="8" y="6"/>
                  </a:cubicBezTo>
                  <a:cubicBezTo>
                    <a:pt x="6" y="6"/>
                    <a:pt x="4" y="6"/>
                    <a:pt x="2" y="6"/>
                  </a:cubicBezTo>
                  <a:cubicBezTo>
                    <a:pt x="2" y="5"/>
                    <a:pt x="1" y="5"/>
                    <a:pt x="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14" name="Freeform 103"/>
            <p:cNvSpPr>
              <a:spLocks/>
            </p:cNvSpPr>
            <p:nvPr/>
          </p:nvSpPr>
          <p:spPr bwMode="auto">
            <a:xfrm>
              <a:off x="8821738" y="-503238"/>
              <a:ext cx="30163" cy="46038"/>
            </a:xfrm>
            <a:custGeom>
              <a:avLst/>
              <a:gdLst>
                <a:gd name="T0" fmla="*/ 1 w 6"/>
                <a:gd name="T1" fmla="*/ 9 h 9"/>
                <a:gd name="T2" fmla="*/ 0 w 6"/>
                <a:gd name="T3" fmla="*/ 7 h 9"/>
                <a:gd name="T4" fmla="*/ 0 w 6"/>
                <a:gd name="T5" fmla="*/ 0 h 9"/>
                <a:gd name="T6" fmla="*/ 6 w 6"/>
                <a:gd name="T7" fmla="*/ 1 h 9"/>
                <a:gd name="T8" fmla="*/ 3 w 6"/>
                <a:gd name="T9" fmla="*/ 7 h 9"/>
                <a:gd name="T10" fmla="*/ 1 w 6"/>
                <a:gd name="T11" fmla="*/ 9 h 9"/>
                <a:gd name="T12" fmla="*/ 1 w 6"/>
                <a:gd name="T13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9">
                  <a:moveTo>
                    <a:pt x="1" y="9"/>
                  </a:moveTo>
                  <a:cubicBezTo>
                    <a:pt x="1" y="8"/>
                    <a:pt x="0" y="7"/>
                    <a:pt x="0" y="7"/>
                  </a:cubicBezTo>
                  <a:cubicBezTo>
                    <a:pt x="0" y="4"/>
                    <a:pt x="0" y="2"/>
                    <a:pt x="0" y="0"/>
                  </a:cubicBezTo>
                  <a:cubicBezTo>
                    <a:pt x="2" y="0"/>
                    <a:pt x="4" y="0"/>
                    <a:pt x="6" y="1"/>
                  </a:cubicBezTo>
                  <a:cubicBezTo>
                    <a:pt x="5" y="3"/>
                    <a:pt x="4" y="5"/>
                    <a:pt x="3" y="7"/>
                  </a:cubicBezTo>
                  <a:cubicBezTo>
                    <a:pt x="3" y="8"/>
                    <a:pt x="2" y="8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15" name="Freeform 104"/>
            <p:cNvSpPr>
              <a:spLocks/>
            </p:cNvSpPr>
            <p:nvPr/>
          </p:nvSpPr>
          <p:spPr bwMode="auto">
            <a:xfrm>
              <a:off x="8672513" y="-585788"/>
              <a:ext cx="41275" cy="119063"/>
            </a:xfrm>
            <a:custGeom>
              <a:avLst/>
              <a:gdLst>
                <a:gd name="T0" fmla="*/ 7 w 8"/>
                <a:gd name="T1" fmla="*/ 0 h 23"/>
                <a:gd name="T2" fmla="*/ 8 w 8"/>
                <a:gd name="T3" fmla="*/ 22 h 23"/>
                <a:gd name="T4" fmla="*/ 6 w 8"/>
                <a:gd name="T5" fmla="*/ 23 h 23"/>
                <a:gd name="T6" fmla="*/ 0 w 8"/>
                <a:gd name="T7" fmla="*/ 10 h 23"/>
                <a:gd name="T8" fmla="*/ 7 w 8"/>
                <a:gd name="T9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23">
                  <a:moveTo>
                    <a:pt x="7" y="0"/>
                  </a:moveTo>
                  <a:cubicBezTo>
                    <a:pt x="0" y="8"/>
                    <a:pt x="0" y="11"/>
                    <a:pt x="8" y="22"/>
                  </a:cubicBezTo>
                  <a:cubicBezTo>
                    <a:pt x="7" y="22"/>
                    <a:pt x="6" y="23"/>
                    <a:pt x="6" y="23"/>
                  </a:cubicBezTo>
                  <a:cubicBezTo>
                    <a:pt x="4" y="19"/>
                    <a:pt x="0" y="14"/>
                    <a:pt x="0" y="10"/>
                  </a:cubicBezTo>
                  <a:cubicBezTo>
                    <a:pt x="0" y="6"/>
                    <a:pt x="4" y="3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16" name="Freeform 105"/>
            <p:cNvSpPr>
              <a:spLocks/>
            </p:cNvSpPr>
            <p:nvPr/>
          </p:nvSpPr>
          <p:spPr bwMode="auto">
            <a:xfrm>
              <a:off x="9674225" y="-1146176"/>
              <a:ext cx="50800" cy="52388"/>
            </a:xfrm>
            <a:custGeom>
              <a:avLst/>
              <a:gdLst>
                <a:gd name="T0" fmla="*/ 6 w 10"/>
                <a:gd name="T1" fmla="*/ 0 h 10"/>
                <a:gd name="T2" fmla="*/ 5 w 10"/>
                <a:gd name="T3" fmla="*/ 9 h 10"/>
                <a:gd name="T4" fmla="*/ 0 w 10"/>
                <a:gd name="T5" fmla="*/ 8 h 10"/>
                <a:gd name="T6" fmla="*/ 2 w 10"/>
                <a:gd name="T7" fmla="*/ 4 h 10"/>
                <a:gd name="T8" fmla="*/ 6 w 10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0">
                  <a:moveTo>
                    <a:pt x="6" y="0"/>
                  </a:moveTo>
                  <a:cubicBezTo>
                    <a:pt x="8" y="3"/>
                    <a:pt x="10" y="7"/>
                    <a:pt x="5" y="9"/>
                  </a:cubicBezTo>
                  <a:cubicBezTo>
                    <a:pt x="4" y="10"/>
                    <a:pt x="1" y="9"/>
                    <a:pt x="0" y="8"/>
                  </a:cubicBezTo>
                  <a:cubicBezTo>
                    <a:pt x="0" y="7"/>
                    <a:pt x="1" y="5"/>
                    <a:pt x="2" y="4"/>
                  </a:cubicBezTo>
                  <a:cubicBezTo>
                    <a:pt x="3" y="3"/>
                    <a:pt x="5" y="2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17" name="Freeform 106"/>
            <p:cNvSpPr>
              <a:spLocks/>
            </p:cNvSpPr>
            <p:nvPr/>
          </p:nvSpPr>
          <p:spPr bwMode="auto">
            <a:xfrm>
              <a:off x="6332538" y="-1130301"/>
              <a:ext cx="50800" cy="41275"/>
            </a:xfrm>
            <a:custGeom>
              <a:avLst/>
              <a:gdLst>
                <a:gd name="T0" fmla="*/ 1 w 10"/>
                <a:gd name="T1" fmla="*/ 8 h 8"/>
                <a:gd name="T2" fmla="*/ 7 w 10"/>
                <a:gd name="T3" fmla="*/ 1 h 8"/>
                <a:gd name="T4" fmla="*/ 10 w 10"/>
                <a:gd name="T5" fmla="*/ 4 h 8"/>
                <a:gd name="T6" fmla="*/ 6 w 10"/>
                <a:gd name="T7" fmla="*/ 6 h 8"/>
                <a:gd name="T8" fmla="*/ 1 w 10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8">
                  <a:moveTo>
                    <a:pt x="1" y="8"/>
                  </a:moveTo>
                  <a:cubicBezTo>
                    <a:pt x="0" y="4"/>
                    <a:pt x="2" y="0"/>
                    <a:pt x="7" y="1"/>
                  </a:cubicBezTo>
                  <a:cubicBezTo>
                    <a:pt x="8" y="1"/>
                    <a:pt x="9" y="3"/>
                    <a:pt x="10" y="4"/>
                  </a:cubicBezTo>
                  <a:cubicBezTo>
                    <a:pt x="9" y="5"/>
                    <a:pt x="7" y="5"/>
                    <a:pt x="6" y="6"/>
                  </a:cubicBezTo>
                  <a:cubicBezTo>
                    <a:pt x="5" y="7"/>
                    <a:pt x="3" y="7"/>
                    <a:pt x="1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18" name="Freeform 107"/>
            <p:cNvSpPr>
              <a:spLocks/>
            </p:cNvSpPr>
            <p:nvPr/>
          </p:nvSpPr>
          <p:spPr bwMode="auto">
            <a:xfrm>
              <a:off x="7769225" y="-752476"/>
              <a:ext cx="71438" cy="61913"/>
            </a:xfrm>
            <a:custGeom>
              <a:avLst/>
              <a:gdLst>
                <a:gd name="T0" fmla="*/ 14 w 14"/>
                <a:gd name="T1" fmla="*/ 3 h 12"/>
                <a:gd name="T2" fmla="*/ 7 w 14"/>
                <a:gd name="T3" fmla="*/ 12 h 12"/>
                <a:gd name="T4" fmla="*/ 0 w 14"/>
                <a:gd name="T5" fmla="*/ 3 h 12"/>
                <a:gd name="T6" fmla="*/ 1 w 14"/>
                <a:gd name="T7" fmla="*/ 0 h 12"/>
                <a:gd name="T8" fmla="*/ 13 w 14"/>
                <a:gd name="T9" fmla="*/ 0 h 12"/>
                <a:gd name="T10" fmla="*/ 14 w 14"/>
                <a:gd name="T11" fmla="*/ 3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12">
                  <a:moveTo>
                    <a:pt x="14" y="3"/>
                  </a:moveTo>
                  <a:cubicBezTo>
                    <a:pt x="12" y="6"/>
                    <a:pt x="9" y="9"/>
                    <a:pt x="7" y="12"/>
                  </a:cubicBezTo>
                  <a:cubicBezTo>
                    <a:pt x="4" y="9"/>
                    <a:pt x="2" y="6"/>
                    <a:pt x="0" y="3"/>
                  </a:cubicBezTo>
                  <a:cubicBezTo>
                    <a:pt x="0" y="2"/>
                    <a:pt x="0" y="1"/>
                    <a:pt x="1" y="0"/>
                  </a:cubicBezTo>
                  <a:cubicBezTo>
                    <a:pt x="5" y="0"/>
                    <a:pt x="9" y="0"/>
                    <a:pt x="13" y="0"/>
                  </a:cubicBezTo>
                  <a:cubicBezTo>
                    <a:pt x="13" y="1"/>
                    <a:pt x="14" y="2"/>
                    <a:pt x="14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19" name="Freeform 108"/>
            <p:cNvSpPr>
              <a:spLocks/>
            </p:cNvSpPr>
            <p:nvPr/>
          </p:nvSpPr>
          <p:spPr bwMode="auto">
            <a:xfrm>
              <a:off x="6833844" y="-762001"/>
              <a:ext cx="41275" cy="73025"/>
            </a:xfrm>
            <a:custGeom>
              <a:avLst/>
              <a:gdLst>
                <a:gd name="T0" fmla="*/ 2 w 8"/>
                <a:gd name="T1" fmla="*/ 0 h 14"/>
                <a:gd name="T2" fmla="*/ 8 w 8"/>
                <a:gd name="T3" fmla="*/ 10 h 14"/>
                <a:gd name="T4" fmla="*/ 2 w 8"/>
                <a:gd name="T5" fmla="*/ 14 h 14"/>
                <a:gd name="T6" fmla="*/ 0 w 8"/>
                <a:gd name="T7" fmla="*/ 0 h 14"/>
                <a:gd name="T8" fmla="*/ 2 w 8"/>
                <a:gd name="T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4">
                  <a:moveTo>
                    <a:pt x="2" y="0"/>
                  </a:moveTo>
                  <a:cubicBezTo>
                    <a:pt x="4" y="3"/>
                    <a:pt x="6" y="6"/>
                    <a:pt x="8" y="10"/>
                  </a:cubicBezTo>
                  <a:cubicBezTo>
                    <a:pt x="7" y="11"/>
                    <a:pt x="5" y="12"/>
                    <a:pt x="2" y="14"/>
                  </a:cubicBezTo>
                  <a:cubicBezTo>
                    <a:pt x="1" y="9"/>
                    <a:pt x="1" y="4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20" name="Freeform 109"/>
            <p:cNvSpPr>
              <a:spLocks/>
            </p:cNvSpPr>
            <p:nvPr/>
          </p:nvSpPr>
          <p:spPr bwMode="auto">
            <a:xfrm>
              <a:off x="6742113" y="-415926"/>
              <a:ext cx="41275" cy="68263"/>
            </a:xfrm>
            <a:custGeom>
              <a:avLst/>
              <a:gdLst>
                <a:gd name="T0" fmla="*/ 7 w 8"/>
                <a:gd name="T1" fmla="*/ 13 h 13"/>
                <a:gd name="T2" fmla="*/ 0 w 8"/>
                <a:gd name="T3" fmla="*/ 10 h 13"/>
                <a:gd name="T4" fmla="*/ 7 w 8"/>
                <a:gd name="T5" fmla="*/ 0 h 13"/>
                <a:gd name="T6" fmla="*/ 8 w 8"/>
                <a:gd name="T7" fmla="*/ 0 h 13"/>
                <a:gd name="T8" fmla="*/ 7 w 8"/>
                <a:gd name="T9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7" y="13"/>
                  </a:moveTo>
                  <a:cubicBezTo>
                    <a:pt x="4" y="12"/>
                    <a:pt x="2" y="11"/>
                    <a:pt x="0" y="10"/>
                  </a:cubicBezTo>
                  <a:cubicBezTo>
                    <a:pt x="3" y="6"/>
                    <a:pt x="5" y="3"/>
                    <a:pt x="7" y="0"/>
                  </a:cubicBezTo>
                  <a:cubicBezTo>
                    <a:pt x="7" y="0"/>
                    <a:pt x="8" y="0"/>
                    <a:pt x="8" y="0"/>
                  </a:cubicBezTo>
                  <a:cubicBezTo>
                    <a:pt x="8" y="4"/>
                    <a:pt x="8" y="8"/>
                    <a:pt x="7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</p:grpSp>
      <p:pic>
        <p:nvPicPr>
          <p:cNvPr id="939" name="Google Shape;939;p63" title="Gráfico">
            <a:hlinkClick r:id="rId3"/>
          </p:cNvPr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2917140" y="1545655"/>
            <a:ext cx="3309726" cy="2433190"/>
          </a:xfrm>
          <a:prstGeom prst="rect">
            <a:avLst/>
          </a:prstGeom>
          <a:noFill/>
          <a:ln>
            <a:noFill/>
          </a:ln>
        </p:spPr>
      </p:pic>
      <p:sp>
        <p:nvSpPr>
          <p:cNvPr id="940" name="Google Shape;940;p63"/>
          <p:cNvSpPr txBox="1">
            <a:spLocks noGrp="1"/>
          </p:cNvSpPr>
          <p:nvPr>
            <p:ph type="title"/>
          </p:nvPr>
        </p:nvSpPr>
        <p:spPr>
          <a:xfrm>
            <a:off x="714125" y="546825"/>
            <a:ext cx="77160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dk2"/>
                </a:solidFill>
              </a:rPr>
              <a:t>Methodology</a:t>
            </a:r>
            <a:endParaRPr b="1">
              <a:solidFill>
                <a:schemeClr val="dk2"/>
              </a:solidFill>
            </a:endParaRPr>
          </a:p>
        </p:txBody>
      </p:sp>
      <p:sp>
        <p:nvSpPr>
          <p:cNvPr id="941" name="Google Shape;941;p63"/>
          <p:cNvSpPr txBox="1"/>
          <p:nvPr/>
        </p:nvSpPr>
        <p:spPr>
          <a:xfrm>
            <a:off x="730291" y="1495550"/>
            <a:ext cx="2308500" cy="464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 sz="2000" b="1">
                <a:solidFill>
                  <a:schemeClr val="dk2"/>
                </a:solidFill>
                <a:latin typeface="Libre Baskerville"/>
                <a:ea typeface="Libre Baskerville"/>
                <a:cs typeface="Libre Baskerville"/>
                <a:sym typeface="Libre Baskerville"/>
              </a:rPr>
              <a:t>Research</a:t>
            </a:r>
            <a:endParaRPr sz="2000" b="1">
              <a:solidFill>
                <a:schemeClr val="dk2"/>
              </a:solidFill>
              <a:latin typeface="Libre Baskerville"/>
              <a:ea typeface="Libre Baskerville"/>
              <a:cs typeface="Libre Baskerville"/>
              <a:sym typeface="Libre Baskerville"/>
            </a:endParaRPr>
          </a:p>
        </p:txBody>
      </p:sp>
      <p:sp>
        <p:nvSpPr>
          <p:cNvPr id="942" name="Google Shape;942;p63"/>
          <p:cNvSpPr txBox="1"/>
          <p:nvPr/>
        </p:nvSpPr>
        <p:spPr>
          <a:xfrm>
            <a:off x="773048" y="1830399"/>
            <a:ext cx="2264700" cy="642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lnSpc>
                <a:spcPct val="115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en">
                <a:solidFill>
                  <a:schemeClr val="dk2"/>
                </a:solidFill>
                <a:latin typeface="Roboto"/>
                <a:ea typeface="Roboto"/>
                <a:cs typeface="Roboto"/>
                <a:sym typeface="Roboto"/>
              </a:rPr>
              <a:t>Venus has a beautiful name, but it’s terribly hot</a:t>
            </a:r>
            <a:endParaRPr>
              <a:solidFill>
                <a:schemeClr val="dk2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943" name="Google Shape;943;p63"/>
          <p:cNvSpPr txBox="1"/>
          <p:nvPr/>
        </p:nvSpPr>
        <p:spPr>
          <a:xfrm>
            <a:off x="714124" y="3252025"/>
            <a:ext cx="2308500" cy="464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 sz="2000" b="1">
                <a:solidFill>
                  <a:schemeClr val="dk2"/>
                </a:solidFill>
                <a:latin typeface="Libre Baskerville"/>
                <a:ea typeface="Libre Baskerville"/>
                <a:cs typeface="Libre Baskerville"/>
                <a:sym typeface="Libre Baskerville"/>
              </a:rPr>
              <a:t>Data Study</a:t>
            </a:r>
            <a:endParaRPr sz="2000" b="1">
              <a:solidFill>
                <a:schemeClr val="dk2"/>
              </a:solidFill>
              <a:latin typeface="Libre Baskerville"/>
              <a:ea typeface="Libre Baskerville"/>
              <a:cs typeface="Libre Baskerville"/>
              <a:sym typeface="Libre Baskerville"/>
            </a:endParaRPr>
          </a:p>
        </p:txBody>
      </p:sp>
      <p:sp>
        <p:nvSpPr>
          <p:cNvPr id="944" name="Google Shape;944;p63"/>
          <p:cNvSpPr txBox="1"/>
          <p:nvPr/>
        </p:nvSpPr>
        <p:spPr>
          <a:xfrm>
            <a:off x="765904" y="3586874"/>
            <a:ext cx="2264700" cy="642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lnSpc>
                <a:spcPct val="115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en">
                <a:solidFill>
                  <a:schemeClr val="dk2"/>
                </a:solidFill>
                <a:latin typeface="Roboto"/>
                <a:ea typeface="Roboto"/>
                <a:cs typeface="Roboto"/>
                <a:sym typeface="Roboto"/>
              </a:rPr>
              <a:t>Despite being red, Mars is actually a cold place</a:t>
            </a:r>
            <a:endParaRPr>
              <a:solidFill>
                <a:schemeClr val="dk2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945" name="Google Shape;945;p63"/>
          <p:cNvSpPr txBox="1"/>
          <p:nvPr/>
        </p:nvSpPr>
        <p:spPr>
          <a:xfrm>
            <a:off x="6116697" y="1495550"/>
            <a:ext cx="2299200" cy="464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 sz="2000" b="1">
                <a:solidFill>
                  <a:schemeClr val="dk2"/>
                </a:solidFill>
                <a:latin typeface="Libre Baskerville"/>
                <a:ea typeface="Libre Baskerville"/>
                <a:cs typeface="Libre Baskerville"/>
                <a:sym typeface="Libre Baskerville"/>
              </a:rPr>
              <a:t>Analysis</a:t>
            </a:r>
            <a:endParaRPr sz="2000" b="1">
              <a:solidFill>
                <a:schemeClr val="dk2"/>
              </a:solidFill>
              <a:latin typeface="Libre Baskerville"/>
              <a:ea typeface="Libre Baskerville"/>
              <a:cs typeface="Libre Baskerville"/>
              <a:sym typeface="Libre Baskerville"/>
            </a:endParaRPr>
          </a:p>
        </p:txBody>
      </p:sp>
      <p:sp>
        <p:nvSpPr>
          <p:cNvPr id="946" name="Google Shape;946;p63"/>
          <p:cNvSpPr txBox="1"/>
          <p:nvPr/>
        </p:nvSpPr>
        <p:spPr>
          <a:xfrm>
            <a:off x="6113386" y="1830388"/>
            <a:ext cx="2264700" cy="642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15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en">
                <a:solidFill>
                  <a:schemeClr val="dk2"/>
                </a:solidFill>
                <a:latin typeface="Roboto"/>
                <a:ea typeface="Roboto"/>
                <a:cs typeface="Roboto"/>
                <a:sym typeface="Roboto"/>
              </a:rPr>
              <a:t>Jupiter is the biggest planet in the Solar System</a:t>
            </a:r>
            <a:endParaRPr>
              <a:solidFill>
                <a:schemeClr val="dk2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947" name="Google Shape;947;p63"/>
          <p:cNvSpPr txBox="1"/>
          <p:nvPr/>
        </p:nvSpPr>
        <p:spPr>
          <a:xfrm>
            <a:off x="6107401" y="3252025"/>
            <a:ext cx="2299200" cy="464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 sz="2000" b="1">
                <a:solidFill>
                  <a:schemeClr val="dk2"/>
                </a:solidFill>
                <a:latin typeface="Libre Baskerville"/>
                <a:ea typeface="Libre Baskerville"/>
                <a:cs typeface="Libre Baskerville"/>
                <a:sym typeface="Libre Baskerville"/>
              </a:rPr>
              <a:t>Comparison</a:t>
            </a:r>
            <a:endParaRPr sz="2000" b="1">
              <a:solidFill>
                <a:schemeClr val="dk2"/>
              </a:solidFill>
              <a:latin typeface="Libre Baskerville"/>
              <a:ea typeface="Libre Baskerville"/>
              <a:cs typeface="Libre Baskerville"/>
              <a:sym typeface="Libre Baskerville"/>
            </a:endParaRPr>
          </a:p>
        </p:txBody>
      </p:sp>
      <p:sp>
        <p:nvSpPr>
          <p:cNvPr id="948" name="Google Shape;948;p63"/>
          <p:cNvSpPr txBox="1"/>
          <p:nvPr/>
        </p:nvSpPr>
        <p:spPr>
          <a:xfrm>
            <a:off x="6111105" y="3586863"/>
            <a:ext cx="2264700" cy="642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15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en">
                <a:solidFill>
                  <a:schemeClr val="dk2"/>
                </a:solidFill>
                <a:latin typeface="Roboto"/>
                <a:ea typeface="Roboto"/>
                <a:cs typeface="Roboto"/>
                <a:sym typeface="Roboto"/>
              </a:rPr>
              <a:t>Saturn is the ringed one and a gas giant</a:t>
            </a:r>
            <a:endParaRPr>
              <a:solidFill>
                <a:schemeClr val="dk2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949" name="Google Shape;949;p63"/>
          <p:cNvSpPr/>
          <p:nvPr/>
        </p:nvSpPr>
        <p:spPr>
          <a:xfrm>
            <a:off x="6209517" y="1295626"/>
            <a:ext cx="173100" cy="173400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0" name="Google Shape;950;p63"/>
          <p:cNvSpPr/>
          <p:nvPr/>
        </p:nvSpPr>
        <p:spPr>
          <a:xfrm>
            <a:off x="2758467" y="3051926"/>
            <a:ext cx="173100" cy="173400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1" name="Google Shape;951;p63"/>
          <p:cNvSpPr/>
          <p:nvPr/>
        </p:nvSpPr>
        <p:spPr>
          <a:xfrm>
            <a:off x="6209517" y="3051926"/>
            <a:ext cx="173100" cy="173400"/>
          </a:xfrm>
          <a:prstGeom prst="rect">
            <a:avLst/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2" name="Google Shape;952;p63"/>
          <p:cNvSpPr/>
          <p:nvPr/>
        </p:nvSpPr>
        <p:spPr>
          <a:xfrm>
            <a:off x="2758467" y="1295626"/>
            <a:ext cx="173100" cy="1734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3" name="Google Shape;953;p63"/>
          <p:cNvSpPr txBox="1"/>
          <p:nvPr/>
        </p:nvSpPr>
        <p:spPr>
          <a:xfrm>
            <a:off x="2990850" y="4326100"/>
            <a:ext cx="3162300" cy="264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100">
                <a:solidFill>
                  <a:schemeClr val="dk2"/>
                </a:solidFill>
                <a:latin typeface="Roboto"/>
                <a:ea typeface="Roboto"/>
                <a:cs typeface="Roboto"/>
                <a:sym typeface="Roboto"/>
              </a:rPr>
              <a:t>To modify this graph, click on it, follow the link, change the data and paste the new graph here</a:t>
            </a:r>
            <a:endParaRPr sz="1100">
              <a:solidFill>
                <a:schemeClr val="dk2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2"/>
        </a:solidFill>
        <a:effectLst/>
      </p:bgPr>
    </p:bg>
    <p:spTree>
      <p:nvGrpSpPr>
        <p:cNvPr id="1" name="Shape 9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8" name="Google Shape;958;p64"/>
          <p:cNvSpPr txBox="1">
            <a:spLocks noGrp="1"/>
          </p:cNvSpPr>
          <p:nvPr>
            <p:ph type="title"/>
          </p:nvPr>
        </p:nvSpPr>
        <p:spPr>
          <a:xfrm>
            <a:off x="714125" y="546825"/>
            <a:ext cx="77160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dk2"/>
                </a:solidFill>
              </a:rPr>
              <a:t>Results Analysis</a:t>
            </a:r>
            <a:endParaRPr>
              <a:solidFill>
                <a:schemeClr val="dk2"/>
              </a:solidFill>
            </a:endParaRPr>
          </a:p>
        </p:txBody>
      </p:sp>
      <p:sp>
        <p:nvSpPr>
          <p:cNvPr id="959" name="Google Shape;959;p64"/>
          <p:cNvSpPr txBox="1"/>
          <p:nvPr/>
        </p:nvSpPr>
        <p:spPr>
          <a:xfrm>
            <a:off x="6153150" y="2302155"/>
            <a:ext cx="2353195" cy="105888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100" dirty="0">
                <a:solidFill>
                  <a:schemeClr val="dk2"/>
                </a:solidFill>
                <a:latin typeface="Roboto"/>
                <a:ea typeface="Roboto"/>
                <a:cs typeface="Roboto"/>
                <a:sym typeface="Roboto"/>
              </a:rPr>
              <a:t>To modify this graph, click on it, follow the link, change the data and paste the new graph here</a:t>
            </a:r>
            <a:endParaRPr sz="1100" dirty="0">
              <a:solidFill>
                <a:schemeClr val="dk2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pic>
        <p:nvPicPr>
          <p:cNvPr id="960" name="Google Shape;960;p64" title="Chart">
            <a:hlinkClick r:id="rId3"/>
          </p:cNvPr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714125" y="1246297"/>
            <a:ext cx="5303400" cy="3288928"/>
          </a:xfrm>
          <a:prstGeom prst="rect">
            <a:avLst/>
          </a:prstGeom>
          <a:noFill/>
          <a:ln>
            <a:noFill/>
          </a:ln>
        </p:spPr>
      </p:pic>
      <p:pic>
        <p:nvPicPr>
          <p:cNvPr id="2" name="Imagen 1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7223700" y="3725282"/>
            <a:ext cx="1566723" cy="1175042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2"/>
        </a:solidFill>
        <a:effectLst/>
      </p:bgPr>
    </p:bg>
    <p:spTree>
      <p:nvGrpSpPr>
        <p:cNvPr id="1" name="Shape 10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1" name="Google Shape;1061;p68"/>
          <p:cNvSpPr txBox="1">
            <a:spLocks noGrp="1"/>
          </p:cNvSpPr>
          <p:nvPr>
            <p:ph type="title"/>
          </p:nvPr>
        </p:nvSpPr>
        <p:spPr>
          <a:xfrm>
            <a:off x="714125" y="543950"/>
            <a:ext cx="7716000" cy="368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 smtClean="0"/>
              <a:t>Contenido</a:t>
            </a:r>
            <a:endParaRPr dirty="0"/>
          </a:p>
        </p:txBody>
      </p:sp>
      <p:grpSp>
        <p:nvGrpSpPr>
          <p:cNvPr id="7" name="그룹 35">
            <a:extLst>
              <a:ext uri="{FF2B5EF4-FFF2-40B4-BE49-F238E27FC236}">
                <a16:creationId xmlns="" xmlns:a16="http://schemas.microsoft.com/office/drawing/2014/main" id="{3EF28E97-EA60-43C2-9B75-820CB91FF030}"/>
              </a:ext>
            </a:extLst>
          </p:cNvPr>
          <p:cNvGrpSpPr/>
          <p:nvPr/>
        </p:nvGrpSpPr>
        <p:grpSpPr>
          <a:xfrm>
            <a:off x="4089306" y="1201309"/>
            <a:ext cx="983719" cy="2939731"/>
            <a:chOff x="3802209" y="1681694"/>
            <a:chExt cx="1510540" cy="4514073"/>
          </a:xfrm>
        </p:grpSpPr>
        <p:sp>
          <p:nvSpPr>
            <p:cNvPr id="36" name="Rectangle 24">
              <a:extLst>
                <a:ext uri="{FF2B5EF4-FFF2-40B4-BE49-F238E27FC236}">
                  <a16:creationId xmlns="" xmlns:a16="http://schemas.microsoft.com/office/drawing/2014/main" id="{0234B3AB-A4FF-4299-9174-50EF3C1B1160}"/>
                </a:ext>
              </a:extLst>
            </p:cNvPr>
            <p:cNvSpPr/>
            <p:nvPr/>
          </p:nvSpPr>
          <p:spPr>
            <a:xfrm rot="3600000">
              <a:off x="3802210" y="2518620"/>
              <a:ext cx="1484064" cy="1484065"/>
            </a:xfrm>
            <a:custGeom>
              <a:avLst/>
              <a:gdLst/>
              <a:ahLst/>
              <a:cxnLst/>
              <a:rect l="l" t="t" r="r" b="b"/>
              <a:pathLst>
                <a:path w="1368152" h="1368152">
                  <a:moveTo>
                    <a:pt x="0" y="771505"/>
                  </a:moveTo>
                  <a:lnTo>
                    <a:pt x="771506" y="771505"/>
                  </a:lnTo>
                  <a:lnTo>
                    <a:pt x="771506" y="0"/>
                  </a:lnTo>
                  <a:lnTo>
                    <a:pt x="1368152" y="0"/>
                  </a:lnTo>
                  <a:lnTo>
                    <a:pt x="1368152" y="1368152"/>
                  </a:lnTo>
                  <a:lnTo>
                    <a:pt x="0" y="1368152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scene3d>
              <a:camera prst="isometricTopUp">
                <a:rot lat="19697038" lon="2817926" rev="48691"/>
              </a:camera>
              <a:lightRig rig="threePt" dir="t"/>
            </a:scene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050" dirty="0"/>
            </a:p>
          </p:txBody>
        </p:sp>
        <p:sp>
          <p:nvSpPr>
            <p:cNvPr id="37" name="Rectangle 32">
              <a:extLst>
                <a:ext uri="{FF2B5EF4-FFF2-40B4-BE49-F238E27FC236}">
                  <a16:creationId xmlns="" xmlns:a16="http://schemas.microsoft.com/office/drawing/2014/main" id="{85DCBDD6-759C-4777-898F-48B8D42D1C66}"/>
                </a:ext>
              </a:extLst>
            </p:cNvPr>
            <p:cNvSpPr/>
            <p:nvPr/>
          </p:nvSpPr>
          <p:spPr>
            <a:xfrm rot="3600000">
              <a:off x="3775735" y="1734643"/>
              <a:ext cx="1589964" cy="1484065"/>
            </a:xfrm>
            <a:prstGeom prst="rect">
              <a:avLst/>
            </a:prstGeom>
            <a:solidFill>
              <a:schemeClr val="accent4">
                <a:lumMod val="75000"/>
              </a:schemeClr>
            </a:solidFill>
            <a:ln>
              <a:noFill/>
            </a:ln>
            <a:scene3d>
              <a:camera prst="isometricTopUp">
                <a:rot lat="19697038" lon="2817926" rev="48691"/>
              </a:camera>
              <a:lightRig rig="threePt" dir="t"/>
            </a:scene3d>
            <a:sp3d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050"/>
            </a:p>
          </p:txBody>
        </p:sp>
        <p:sp>
          <p:nvSpPr>
            <p:cNvPr id="38" name="Rectangle 24">
              <a:extLst>
                <a:ext uri="{FF2B5EF4-FFF2-40B4-BE49-F238E27FC236}">
                  <a16:creationId xmlns="" xmlns:a16="http://schemas.microsoft.com/office/drawing/2014/main" id="{C79746E7-C027-4C0D-B0CD-8A319C806F89}"/>
                </a:ext>
              </a:extLst>
            </p:cNvPr>
            <p:cNvSpPr/>
            <p:nvPr/>
          </p:nvSpPr>
          <p:spPr>
            <a:xfrm rot="3600000">
              <a:off x="3802210" y="3249647"/>
              <a:ext cx="1484064" cy="1484065"/>
            </a:xfrm>
            <a:custGeom>
              <a:avLst/>
              <a:gdLst/>
              <a:ahLst/>
              <a:cxnLst/>
              <a:rect l="l" t="t" r="r" b="b"/>
              <a:pathLst>
                <a:path w="1368152" h="1368152">
                  <a:moveTo>
                    <a:pt x="0" y="771505"/>
                  </a:moveTo>
                  <a:lnTo>
                    <a:pt x="771506" y="771505"/>
                  </a:lnTo>
                  <a:lnTo>
                    <a:pt x="771506" y="0"/>
                  </a:lnTo>
                  <a:lnTo>
                    <a:pt x="1368152" y="0"/>
                  </a:lnTo>
                  <a:lnTo>
                    <a:pt x="1368152" y="1368152"/>
                  </a:lnTo>
                  <a:lnTo>
                    <a:pt x="0" y="1368152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  <a:scene3d>
              <a:camera prst="isometricTopUp">
                <a:rot lat="19697038" lon="2817926" rev="48691"/>
              </a:camera>
              <a:lightRig rig="threePt" dir="t"/>
            </a:scene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050"/>
            </a:p>
          </p:txBody>
        </p:sp>
        <p:sp>
          <p:nvSpPr>
            <p:cNvPr id="39" name="Rectangle 24">
              <a:extLst>
                <a:ext uri="{FF2B5EF4-FFF2-40B4-BE49-F238E27FC236}">
                  <a16:creationId xmlns="" xmlns:a16="http://schemas.microsoft.com/office/drawing/2014/main" id="{2009C3FE-144F-4B88-8A04-8E00F0DA233D}"/>
                </a:ext>
              </a:extLst>
            </p:cNvPr>
            <p:cNvSpPr/>
            <p:nvPr/>
          </p:nvSpPr>
          <p:spPr>
            <a:xfrm rot="3600000">
              <a:off x="3802210" y="3980674"/>
              <a:ext cx="1484064" cy="1484065"/>
            </a:xfrm>
            <a:custGeom>
              <a:avLst/>
              <a:gdLst/>
              <a:ahLst/>
              <a:cxnLst/>
              <a:rect l="l" t="t" r="r" b="b"/>
              <a:pathLst>
                <a:path w="1368152" h="1368152">
                  <a:moveTo>
                    <a:pt x="0" y="771505"/>
                  </a:moveTo>
                  <a:lnTo>
                    <a:pt x="771506" y="771505"/>
                  </a:lnTo>
                  <a:lnTo>
                    <a:pt x="771506" y="0"/>
                  </a:lnTo>
                  <a:lnTo>
                    <a:pt x="1368152" y="0"/>
                  </a:lnTo>
                  <a:lnTo>
                    <a:pt x="1368152" y="1368152"/>
                  </a:lnTo>
                  <a:lnTo>
                    <a:pt x="0" y="1368152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scene3d>
              <a:camera prst="isometricTopUp">
                <a:rot lat="19697038" lon="2817926" rev="48691"/>
              </a:camera>
              <a:lightRig rig="threePt" dir="t"/>
            </a:scene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050"/>
            </a:p>
          </p:txBody>
        </p:sp>
        <p:sp>
          <p:nvSpPr>
            <p:cNvPr id="40" name="Rectangle 24">
              <a:extLst>
                <a:ext uri="{FF2B5EF4-FFF2-40B4-BE49-F238E27FC236}">
                  <a16:creationId xmlns="" xmlns:a16="http://schemas.microsoft.com/office/drawing/2014/main" id="{3BBB3778-2975-429C-BBF1-C752057F635E}"/>
                </a:ext>
              </a:extLst>
            </p:cNvPr>
            <p:cNvSpPr/>
            <p:nvPr/>
          </p:nvSpPr>
          <p:spPr>
            <a:xfrm rot="3600000">
              <a:off x="3802210" y="4711702"/>
              <a:ext cx="1484064" cy="1484065"/>
            </a:xfrm>
            <a:custGeom>
              <a:avLst/>
              <a:gdLst/>
              <a:ahLst/>
              <a:cxnLst/>
              <a:rect l="l" t="t" r="r" b="b"/>
              <a:pathLst>
                <a:path w="1368152" h="1368152">
                  <a:moveTo>
                    <a:pt x="0" y="771505"/>
                  </a:moveTo>
                  <a:lnTo>
                    <a:pt x="771506" y="771505"/>
                  </a:lnTo>
                  <a:lnTo>
                    <a:pt x="771506" y="0"/>
                  </a:lnTo>
                  <a:lnTo>
                    <a:pt x="1368152" y="0"/>
                  </a:lnTo>
                  <a:lnTo>
                    <a:pt x="1368152" y="1368152"/>
                  </a:lnTo>
                  <a:lnTo>
                    <a:pt x="0" y="1368152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>
              <a:noFill/>
            </a:ln>
            <a:scene3d>
              <a:camera prst="isometricTopUp">
                <a:rot lat="19697038" lon="2817926" rev="48691"/>
              </a:camera>
              <a:lightRig rig="threePt" dir="t"/>
            </a:scene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050"/>
            </a:p>
          </p:txBody>
        </p:sp>
      </p:grpSp>
      <p:sp>
        <p:nvSpPr>
          <p:cNvPr id="8" name="Oval 2">
            <a:extLst>
              <a:ext uri="{FF2B5EF4-FFF2-40B4-BE49-F238E27FC236}">
                <a16:creationId xmlns="" xmlns:a16="http://schemas.microsoft.com/office/drawing/2014/main" id="{C89645DB-A856-4296-A043-6A6214055E9F}"/>
              </a:ext>
            </a:extLst>
          </p:cNvPr>
          <p:cNvSpPr/>
          <p:nvPr/>
        </p:nvSpPr>
        <p:spPr>
          <a:xfrm>
            <a:off x="5358926" y="2868957"/>
            <a:ext cx="515837" cy="515837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50"/>
          </a:p>
        </p:txBody>
      </p:sp>
      <p:sp>
        <p:nvSpPr>
          <p:cNvPr id="9" name="Oval 3">
            <a:extLst>
              <a:ext uri="{FF2B5EF4-FFF2-40B4-BE49-F238E27FC236}">
                <a16:creationId xmlns="" xmlns:a16="http://schemas.microsoft.com/office/drawing/2014/main" id="{8C18B02A-D042-4B9C-9122-B3B096F418A2}"/>
              </a:ext>
            </a:extLst>
          </p:cNvPr>
          <p:cNvSpPr/>
          <p:nvPr/>
        </p:nvSpPr>
        <p:spPr>
          <a:xfrm>
            <a:off x="5358926" y="1869673"/>
            <a:ext cx="515837" cy="515837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50"/>
          </a:p>
        </p:txBody>
      </p:sp>
      <p:sp>
        <p:nvSpPr>
          <p:cNvPr id="10" name="Oval 4">
            <a:extLst>
              <a:ext uri="{FF2B5EF4-FFF2-40B4-BE49-F238E27FC236}">
                <a16:creationId xmlns="" xmlns:a16="http://schemas.microsoft.com/office/drawing/2014/main" id="{71C78A4E-2956-4A65-B5A2-D85DBBE64492}"/>
              </a:ext>
            </a:extLst>
          </p:cNvPr>
          <p:cNvSpPr/>
          <p:nvPr/>
        </p:nvSpPr>
        <p:spPr>
          <a:xfrm>
            <a:off x="3270559" y="3368600"/>
            <a:ext cx="515837" cy="515837"/>
          </a:xfrm>
          <a:prstGeom prst="ellipse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50"/>
          </a:p>
        </p:txBody>
      </p:sp>
      <p:sp>
        <p:nvSpPr>
          <p:cNvPr id="11" name="Oval 5">
            <a:extLst>
              <a:ext uri="{FF2B5EF4-FFF2-40B4-BE49-F238E27FC236}">
                <a16:creationId xmlns="" xmlns:a16="http://schemas.microsoft.com/office/drawing/2014/main" id="{DE0A994B-C77E-49A4-8936-AAB5B8E95A5F}"/>
              </a:ext>
            </a:extLst>
          </p:cNvPr>
          <p:cNvSpPr/>
          <p:nvPr/>
        </p:nvSpPr>
        <p:spPr>
          <a:xfrm>
            <a:off x="3270559" y="2369315"/>
            <a:ext cx="515837" cy="515837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50"/>
          </a:p>
        </p:txBody>
      </p:sp>
      <p:sp>
        <p:nvSpPr>
          <p:cNvPr id="12" name="Oval 6">
            <a:extLst>
              <a:ext uri="{FF2B5EF4-FFF2-40B4-BE49-F238E27FC236}">
                <a16:creationId xmlns="" xmlns:a16="http://schemas.microsoft.com/office/drawing/2014/main" id="{23BF0162-0665-430F-A075-7DBFBEAAD45A}"/>
              </a:ext>
            </a:extLst>
          </p:cNvPr>
          <p:cNvSpPr/>
          <p:nvPr/>
        </p:nvSpPr>
        <p:spPr>
          <a:xfrm>
            <a:off x="3270559" y="1370031"/>
            <a:ext cx="515837" cy="515837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50"/>
          </a:p>
        </p:txBody>
      </p:sp>
      <p:grpSp>
        <p:nvGrpSpPr>
          <p:cNvPr id="13" name="Group 7">
            <a:extLst>
              <a:ext uri="{FF2B5EF4-FFF2-40B4-BE49-F238E27FC236}">
                <a16:creationId xmlns="" xmlns:a16="http://schemas.microsoft.com/office/drawing/2014/main" id="{54266D72-89E5-40B0-8592-B29A1C53DE9A}"/>
              </a:ext>
            </a:extLst>
          </p:cNvPr>
          <p:cNvGrpSpPr/>
          <p:nvPr/>
        </p:nvGrpSpPr>
        <p:grpSpPr>
          <a:xfrm>
            <a:off x="1160319" y="1335059"/>
            <a:ext cx="2047109" cy="903535"/>
            <a:chOff x="1772309" y="4307149"/>
            <a:chExt cx="3116362" cy="1387413"/>
          </a:xfrm>
        </p:grpSpPr>
        <p:sp>
          <p:nvSpPr>
            <p:cNvPr id="34" name="TextBox 8">
              <a:extLst>
                <a:ext uri="{FF2B5EF4-FFF2-40B4-BE49-F238E27FC236}">
                  <a16:creationId xmlns="" xmlns:a16="http://schemas.microsoft.com/office/drawing/2014/main" id="{CDEE698E-3B31-42CC-BCA8-4BE773673440}"/>
                </a:ext>
              </a:extLst>
            </p:cNvPr>
            <p:cNvSpPr txBox="1"/>
            <p:nvPr/>
          </p:nvSpPr>
          <p:spPr>
            <a:xfrm>
              <a:off x="1794209" y="4560314"/>
              <a:ext cx="3071571" cy="113424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05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</a:t>
              </a:r>
            </a:p>
          </p:txBody>
        </p:sp>
        <p:sp>
          <p:nvSpPr>
            <p:cNvPr id="35" name="TextBox 9">
              <a:extLst>
                <a:ext uri="{FF2B5EF4-FFF2-40B4-BE49-F238E27FC236}">
                  <a16:creationId xmlns="" xmlns:a16="http://schemas.microsoft.com/office/drawing/2014/main" id="{C96F7AA4-546A-4F89-87EB-75A03EE85B6E}"/>
                </a:ext>
              </a:extLst>
            </p:cNvPr>
            <p:cNvSpPr txBox="1"/>
            <p:nvPr/>
          </p:nvSpPr>
          <p:spPr>
            <a:xfrm>
              <a:off x="1772309" y="4307149"/>
              <a:ext cx="3116362" cy="38989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05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Text Here</a:t>
              </a:r>
              <a:endParaRPr lang="ko-KR" altLang="en-US" sz="105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14" name="Group 10">
            <a:extLst>
              <a:ext uri="{FF2B5EF4-FFF2-40B4-BE49-F238E27FC236}">
                <a16:creationId xmlns="" xmlns:a16="http://schemas.microsoft.com/office/drawing/2014/main" id="{225C31FD-6BE5-4237-B56C-C2A2692FC580}"/>
              </a:ext>
            </a:extLst>
          </p:cNvPr>
          <p:cNvGrpSpPr/>
          <p:nvPr/>
        </p:nvGrpSpPr>
        <p:grpSpPr>
          <a:xfrm>
            <a:off x="1160319" y="3333627"/>
            <a:ext cx="2047109" cy="903535"/>
            <a:chOff x="1772309" y="4307149"/>
            <a:chExt cx="3116362" cy="1387413"/>
          </a:xfrm>
        </p:grpSpPr>
        <p:sp>
          <p:nvSpPr>
            <p:cNvPr id="32" name="TextBox 11">
              <a:extLst>
                <a:ext uri="{FF2B5EF4-FFF2-40B4-BE49-F238E27FC236}">
                  <a16:creationId xmlns="" xmlns:a16="http://schemas.microsoft.com/office/drawing/2014/main" id="{01ACE9FA-4495-40C1-9DE8-393B189107CA}"/>
                </a:ext>
              </a:extLst>
            </p:cNvPr>
            <p:cNvSpPr txBox="1"/>
            <p:nvPr/>
          </p:nvSpPr>
          <p:spPr>
            <a:xfrm>
              <a:off x="1794209" y="4560314"/>
              <a:ext cx="3071571" cy="113424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05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</a:t>
              </a:r>
            </a:p>
          </p:txBody>
        </p:sp>
        <p:sp>
          <p:nvSpPr>
            <p:cNvPr id="33" name="TextBox 12">
              <a:extLst>
                <a:ext uri="{FF2B5EF4-FFF2-40B4-BE49-F238E27FC236}">
                  <a16:creationId xmlns="" xmlns:a16="http://schemas.microsoft.com/office/drawing/2014/main" id="{1D0B8936-2B63-472E-B707-A01FFA323C8E}"/>
                </a:ext>
              </a:extLst>
            </p:cNvPr>
            <p:cNvSpPr txBox="1"/>
            <p:nvPr/>
          </p:nvSpPr>
          <p:spPr>
            <a:xfrm>
              <a:off x="1772309" y="4307149"/>
              <a:ext cx="3116362" cy="38989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05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Text Here</a:t>
              </a:r>
              <a:endParaRPr lang="ko-KR" altLang="en-US" sz="105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15" name="Group 13">
            <a:extLst>
              <a:ext uri="{FF2B5EF4-FFF2-40B4-BE49-F238E27FC236}">
                <a16:creationId xmlns="" xmlns:a16="http://schemas.microsoft.com/office/drawing/2014/main" id="{E1C4A59C-C194-4FF9-86DC-04CB7AED92AF}"/>
              </a:ext>
            </a:extLst>
          </p:cNvPr>
          <p:cNvGrpSpPr/>
          <p:nvPr/>
        </p:nvGrpSpPr>
        <p:grpSpPr>
          <a:xfrm>
            <a:off x="1160319" y="2334343"/>
            <a:ext cx="2047109" cy="903535"/>
            <a:chOff x="1772309" y="4307149"/>
            <a:chExt cx="3116362" cy="1387413"/>
          </a:xfrm>
        </p:grpSpPr>
        <p:sp>
          <p:nvSpPr>
            <p:cNvPr id="30" name="TextBox 14">
              <a:extLst>
                <a:ext uri="{FF2B5EF4-FFF2-40B4-BE49-F238E27FC236}">
                  <a16:creationId xmlns="" xmlns:a16="http://schemas.microsoft.com/office/drawing/2014/main" id="{F5017764-73A2-4EA6-AEE1-574302E30FC3}"/>
                </a:ext>
              </a:extLst>
            </p:cNvPr>
            <p:cNvSpPr txBox="1"/>
            <p:nvPr/>
          </p:nvSpPr>
          <p:spPr>
            <a:xfrm>
              <a:off x="1794209" y="4560314"/>
              <a:ext cx="3071571" cy="113424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05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</a:t>
              </a:r>
            </a:p>
          </p:txBody>
        </p:sp>
        <p:sp>
          <p:nvSpPr>
            <p:cNvPr id="31" name="TextBox 15">
              <a:extLst>
                <a:ext uri="{FF2B5EF4-FFF2-40B4-BE49-F238E27FC236}">
                  <a16:creationId xmlns="" xmlns:a16="http://schemas.microsoft.com/office/drawing/2014/main" id="{D897C0B7-F38F-41C9-9864-5E3E35BE9E5D}"/>
                </a:ext>
              </a:extLst>
            </p:cNvPr>
            <p:cNvSpPr txBox="1"/>
            <p:nvPr/>
          </p:nvSpPr>
          <p:spPr>
            <a:xfrm>
              <a:off x="1772309" y="4307149"/>
              <a:ext cx="3116362" cy="38989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05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Text Here</a:t>
              </a:r>
              <a:endParaRPr lang="ko-KR" altLang="en-US" sz="105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16" name="Group 16">
            <a:extLst>
              <a:ext uri="{FF2B5EF4-FFF2-40B4-BE49-F238E27FC236}">
                <a16:creationId xmlns="" xmlns:a16="http://schemas.microsoft.com/office/drawing/2014/main" id="{46BCAC83-6555-4BEC-AA13-9444378F3BA0}"/>
              </a:ext>
            </a:extLst>
          </p:cNvPr>
          <p:cNvGrpSpPr/>
          <p:nvPr/>
        </p:nvGrpSpPr>
        <p:grpSpPr>
          <a:xfrm>
            <a:off x="5936572" y="1834701"/>
            <a:ext cx="2047109" cy="903535"/>
            <a:chOff x="1772309" y="4307149"/>
            <a:chExt cx="3116362" cy="1387413"/>
          </a:xfrm>
        </p:grpSpPr>
        <p:sp>
          <p:nvSpPr>
            <p:cNvPr id="28" name="TextBox 17">
              <a:extLst>
                <a:ext uri="{FF2B5EF4-FFF2-40B4-BE49-F238E27FC236}">
                  <a16:creationId xmlns="" xmlns:a16="http://schemas.microsoft.com/office/drawing/2014/main" id="{D08DBEE7-4024-49B8-9B80-3ADBD316E259}"/>
                </a:ext>
              </a:extLst>
            </p:cNvPr>
            <p:cNvSpPr txBox="1"/>
            <p:nvPr/>
          </p:nvSpPr>
          <p:spPr>
            <a:xfrm>
              <a:off x="1794209" y="4560314"/>
              <a:ext cx="3071571" cy="113424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05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</a:t>
              </a:r>
            </a:p>
          </p:txBody>
        </p:sp>
        <p:sp>
          <p:nvSpPr>
            <p:cNvPr id="29" name="TextBox 18">
              <a:extLst>
                <a:ext uri="{FF2B5EF4-FFF2-40B4-BE49-F238E27FC236}">
                  <a16:creationId xmlns="" xmlns:a16="http://schemas.microsoft.com/office/drawing/2014/main" id="{54ED58C0-8D16-4BEE-94CF-4BA589AF9D3F}"/>
                </a:ext>
              </a:extLst>
            </p:cNvPr>
            <p:cNvSpPr txBox="1"/>
            <p:nvPr/>
          </p:nvSpPr>
          <p:spPr>
            <a:xfrm>
              <a:off x="1772309" y="4307149"/>
              <a:ext cx="3116362" cy="38989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05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Text Here</a:t>
              </a:r>
              <a:endParaRPr lang="ko-KR" altLang="en-US" sz="105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17" name="Group 19">
            <a:extLst>
              <a:ext uri="{FF2B5EF4-FFF2-40B4-BE49-F238E27FC236}">
                <a16:creationId xmlns="" xmlns:a16="http://schemas.microsoft.com/office/drawing/2014/main" id="{34E2E171-AD4C-4908-A301-7DA48D5C3A15}"/>
              </a:ext>
            </a:extLst>
          </p:cNvPr>
          <p:cNvGrpSpPr/>
          <p:nvPr/>
        </p:nvGrpSpPr>
        <p:grpSpPr>
          <a:xfrm>
            <a:off x="5933600" y="2833985"/>
            <a:ext cx="2047109" cy="903535"/>
            <a:chOff x="1772309" y="4307149"/>
            <a:chExt cx="3116362" cy="1387413"/>
          </a:xfrm>
        </p:grpSpPr>
        <p:sp>
          <p:nvSpPr>
            <p:cNvPr id="26" name="TextBox 20">
              <a:extLst>
                <a:ext uri="{FF2B5EF4-FFF2-40B4-BE49-F238E27FC236}">
                  <a16:creationId xmlns="" xmlns:a16="http://schemas.microsoft.com/office/drawing/2014/main" id="{5806B648-AB13-4B10-A4A7-68B3B9E99B21}"/>
                </a:ext>
              </a:extLst>
            </p:cNvPr>
            <p:cNvSpPr txBox="1"/>
            <p:nvPr/>
          </p:nvSpPr>
          <p:spPr>
            <a:xfrm>
              <a:off x="1794209" y="4560314"/>
              <a:ext cx="3071571" cy="113424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05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</a:t>
              </a:r>
            </a:p>
          </p:txBody>
        </p:sp>
        <p:sp>
          <p:nvSpPr>
            <p:cNvPr id="27" name="TextBox 21">
              <a:extLst>
                <a:ext uri="{FF2B5EF4-FFF2-40B4-BE49-F238E27FC236}">
                  <a16:creationId xmlns="" xmlns:a16="http://schemas.microsoft.com/office/drawing/2014/main" id="{20D7826A-C6D3-4401-85C1-46C137289437}"/>
                </a:ext>
              </a:extLst>
            </p:cNvPr>
            <p:cNvSpPr txBox="1"/>
            <p:nvPr/>
          </p:nvSpPr>
          <p:spPr>
            <a:xfrm>
              <a:off x="1772309" y="4307149"/>
              <a:ext cx="3116362" cy="38989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05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Text Here</a:t>
              </a:r>
              <a:endParaRPr lang="ko-KR" altLang="en-US" sz="105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18" name="Group 22">
            <a:extLst>
              <a:ext uri="{FF2B5EF4-FFF2-40B4-BE49-F238E27FC236}">
                <a16:creationId xmlns="" xmlns:a16="http://schemas.microsoft.com/office/drawing/2014/main" id="{6F6086D9-A041-4576-8B0C-0825E97F4971}"/>
              </a:ext>
            </a:extLst>
          </p:cNvPr>
          <p:cNvGrpSpPr/>
          <p:nvPr/>
        </p:nvGrpSpPr>
        <p:grpSpPr>
          <a:xfrm>
            <a:off x="4192868" y="1353515"/>
            <a:ext cx="931085" cy="879972"/>
            <a:chOff x="3233964" y="1954419"/>
            <a:chExt cx="1410044" cy="1351231"/>
          </a:xfrm>
          <a:scene3d>
            <a:camera prst="isometricTopUp"/>
            <a:lightRig rig="threePt" dir="t"/>
          </a:scene3d>
        </p:grpSpPr>
        <p:sp>
          <p:nvSpPr>
            <p:cNvPr id="24" name="TextBox 23">
              <a:extLst>
                <a:ext uri="{FF2B5EF4-FFF2-40B4-BE49-F238E27FC236}">
                  <a16:creationId xmlns="" xmlns:a16="http://schemas.microsoft.com/office/drawing/2014/main" id="{A17A9DD2-9B2F-42AD-B623-394A7669D010}"/>
                </a:ext>
              </a:extLst>
            </p:cNvPr>
            <p:cNvSpPr txBox="1"/>
            <p:nvPr/>
          </p:nvSpPr>
          <p:spPr>
            <a:xfrm>
              <a:off x="3233964" y="1954419"/>
              <a:ext cx="1400518" cy="38989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050" b="1" dirty="0">
                  <a:solidFill>
                    <a:schemeClr val="bg1"/>
                  </a:solidFill>
                  <a:cs typeface="Arial" pitchFamily="34" charset="0"/>
                </a:rPr>
                <a:t>Add Text</a:t>
              </a:r>
              <a:endParaRPr lang="ko-KR" altLang="en-US" sz="105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25" name="TextBox 24">
              <a:extLst>
                <a:ext uri="{FF2B5EF4-FFF2-40B4-BE49-F238E27FC236}">
                  <a16:creationId xmlns="" xmlns:a16="http://schemas.microsoft.com/office/drawing/2014/main" id="{D2467D82-CA07-44F2-9BC9-CBE42C75FFEF}"/>
                </a:ext>
              </a:extLst>
            </p:cNvPr>
            <p:cNvSpPr txBox="1"/>
            <p:nvPr/>
          </p:nvSpPr>
          <p:spPr>
            <a:xfrm>
              <a:off x="3243490" y="2171403"/>
              <a:ext cx="1400518" cy="113424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050" b="1" dirty="0">
                  <a:solidFill>
                    <a:schemeClr val="bg1"/>
                  </a:solidFill>
                  <a:cs typeface="Arial" pitchFamily="34" charset="0"/>
                </a:rPr>
                <a:t>Simple PowerPoint Presentation </a:t>
              </a:r>
              <a:endParaRPr lang="ko-KR" altLang="en-US" sz="105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sp>
        <p:nvSpPr>
          <p:cNvPr id="19" name="Rectangle 7">
            <a:extLst>
              <a:ext uri="{FF2B5EF4-FFF2-40B4-BE49-F238E27FC236}">
                <a16:creationId xmlns="" xmlns:a16="http://schemas.microsoft.com/office/drawing/2014/main" id="{FD06EF8E-55BD-4F66-A7C7-E52E92A67795}"/>
              </a:ext>
            </a:extLst>
          </p:cNvPr>
          <p:cNvSpPr/>
          <p:nvPr/>
        </p:nvSpPr>
        <p:spPr>
          <a:xfrm>
            <a:off x="3423616" y="3514018"/>
            <a:ext cx="209724" cy="209724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401869" y="2055482"/>
                </a:moveTo>
                <a:lnTo>
                  <a:pt x="869869" y="2055482"/>
                </a:lnTo>
                <a:lnTo>
                  <a:pt x="869869" y="2919482"/>
                </a:lnTo>
                <a:lnTo>
                  <a:pt x="401869" y="2919482"/>
                </a:lnTo>
                <a:close/>
                <a:moveTo>
                  <a:pt x="1121949" y="1695482"/>
                </a:moveTo>
                <a:lnTo>
                  <a:pt x="1589949" y="1695482"/>
                </a:lnTo>
                <a:lnTo>
                  <a:pt x="1589949" y="2919482"/>
                </a:lnTo>
                <a:lnTo>
                  <a:pt x="1121949" y="2919482"/>
                </a:lnTo>
                <a:close/>
                <a:moveTo>
                  <a:pt x="1842029" y="1335482"/>
                </a:moveTo>
                <a:lnTo>
                  <a:pt x="2310029" y="1335482"/>
                </a:lnTo>
                <a:lnTo>
                  <a:pt x="2310029" y="2919482"/>
                </a:lnTo>
                <a:lnTo>
                  <a:pt x="1842029" y="2919482"/>
                </a:lnTo>
                <a:close/>
                <a:moveTo>
                  <a:pt x="2562109" y="975482"/>
                </a:moveTo>
                <a:lnTo>
                  <a:pt x="3030109" y="975482"/>
                </a:lnTo>
                <a:lnTo>
                  <a:pt x="3030109" y="2919482"/>
                </a:lnTo>
                <a:lnTo>
                  <a:pt x="2562109" y="2919482"/>
                </a:lnTo>
                <a:close/>
                <a:moveTo>
                  <a:pt x="2321888" y="224805"/>
                </a:moveTo>
                <a:lnTo>
                  <a:pt x="2880631" y="247420"/>
                </a:lnTo>
                <a:lnTo>
                  <a:pt x="2620844" y="742612"/>
                </a:lnTo>
                <a:lnTo>
                  <a:pt x="2546105" y="613161"/>
                </a:lnTo>
                <a:lnTo>
                  <a:pt x="541555" y="1770488"/>
                </a:lnTo>
                <a:lnTo>
                  <a:pt x="392077" y="1511585"/>
                </a:lnTo>
                <a:lnTo>
                  <a:pt x="2396627" y="354257"/>
                </a:lnTo>
                <a:close/>
                <a:moveTo>
                  <a:pt x="0" y="0"/>
                </a:moveTo>
                <a:lnTo>
                  <a:pt x="180000" y="0"/>
                </a:lnTo>
                <a:lnTo>
                  <a:pt x="180000" y="3059999"/>
                </a:lnTo>
                <a:lnTo>
                  <a:pt x="3240000" y="3059999"/>
                </a:lnTo>
                <a:lnTo>
                  <a:pt x="3240000" y="3239999"/>
                </a:lnTo>
                <a:lnTo>
                  <a:pt x="180000" y="3239999"/>
                </a:lnTo>
                <a:lnTo>
                  <a:pt x="180000" y="3240000"/>
                </a:lnTo>
                <a:lnTo>
                  <a:pt x="0" y="3240000"/>
                </a:lnTo>
                <a:lnTo>
                  <a:pt x="0" y="3239999"/>
                </a:lnTo>
                <a:lnTo>
                  <a:pt x="0" y="305999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sz="1050" dirty="0"/>
          </a:p>
        </p:txBody>
      </p:sp>
      <p:sp>
        <p:nvSpPr>
          <p:cNvPr id="20" name="Rounded Rectangle 10">
            <a:extLst>
              <a:ext uri="{FF2B5EF4-FFF2-40B4-BE49-F238E27FC236}">
                <a16:creationId xmlns="" xmlns:a16="http://schemas.microsoft.com/office/drawing/2014/main" id="{B60C8652-611F-4B60-A63D-DA5FD3036CCB}"/>
              </a:ext>
            </a:extLst>
          </p:cNvPr>
          <p:cNvSpPr/>
          <p:nvPr/>
        </p:nvSpPr>
        <p:spPr>
          <a:xfrm>
            <a:off x="5543929" y="3028314"/>
            <a:ext cx="165518" cy="219045"/>
          </a:xfrm>
          <a:custGeom>
            <a:avLst/>
            <a:gdLst/>
            <a:ahLst/>
            <a:cxnLst/>
            <a:rect l="l" t="t" r="r" b="b"/>
            <a:pathLst>
              <a:path w="2448272" h="3240000">
                <a:moveTo>
                  <a:pt x="1358676" y="2676152"/>
                </a:moveTo>
                <a:cubicBezTo>
                  <a:pt x="1327753" y="2676152"/>
                  <a:pt x="1302685" y="2701220"/>
                  <a:pt x="1302685" y="2732143"/>
                </a:cubicBezTo>
                <a:lnTo>
                  <a:pt x="1302685" y="2956101"/>
                </a:lnTo>
                <a:cubicBezTo>
                  <a:pt x="1302685" y="2987024"/>
                  <a:pt x="1327753" y="3012092"/>
                  <a:pt x="1358676" y="3012092"/>
                </a:cubicBezTo>
                <a:lnTo>
                  <a:pt x="1582634" y="3012092"/>
                </a:lnTo>
                <a:cubicBezTo>
                  <a:pt x="1613557" y="3012092"/>
                  <a:pt x="1638625" y="2987024"/>
                  <a:pt x="1638625" y="2956101"/>
                </a:cubicBezTo>
                <a:lnTo>
                  <a:pt x="1638625" y="2732143"/>
                </a:lnTo>
                <a:cubicBezTo>
                  <a:pt x="1638625" y="2701220"/>
                  <a:pt x="1613557" y="2676152"/>
                  <a:pt x="1582634" y="2676152"/>
                </a:cubicBezTo>
                <a:close/>
                <a:moveTo>
                  <a:pt x="837062" y="2676152"/>
                </a:moveTo>
                <a:cubicBezTo>
                  <a:pt x="806139" y="2676152"/>
                  <a:pt x="781071" y="2701220"/>
                  <a:pt x="781071" y="2732143"/>
                </a:cubicBezTo>
                <a:lnTo>
                  <a:pt x="781071" y="2956101"/>
                </a:lnTo>
                <a:cubicBezTo>
                  <a:pt x="781071" y="2987024"/>
                  <a:pt x="806139" y="3012092"/>
                  <a:pt x="837062" y="3012092"/>
                </a:cubicBezTo>
                <a:lnTo>
                  <a:pt x="1061020" y="3012092"/>
                </a:lnTo>
                <a:cubicBezTo>
                  <a:pt x="1091943" y="3012092"/>
                  <a:pt x="1117011" y="2987024"/>
                  <a:pt x="1117011" y="2956101"/>
                </a:cubicBezTo>
                <a:lnTo>
                  <a:pt x="1117011" y="2732143"/>
                </a:lnTo>
                <a:cubicBezTo>
                  <a:pt x="1117011" y="2701220"/>
                  <a:pt x="1091943" y="2676152"/>
                  <a:pt x="1061020" y="2676152"/>
                </a:cubicBezTo>
                <a:close/>
                <a:moveTo>
                  <a:pt x="315448" y="2676152"/>
                </a:moveTo>
                <a:cubicBezTo>
                  <a:pt x="284525" y="2676152"/>
                  <a:pt x="259457" y="2701220"/>
                  <a:pt x="259457" y="2732143"/>
                </a:cubicBezTo>
                <a:lnTo>
                  <a:pt x="259457" y="2956101"/>
                </a:lnTo>
                <a:cubicBezTo>
                  <a:pt x="259457" y="2987024"/>
                  <a:pt x="284525" y="3012092"/>
                  <a:pt x="315448" y="3012092"/>
                </a:cubicBezTo>
                <a:lnTo>
                  <a:pt x="539406" y="3012092"/>
                </a:lnTo>
                <a:cubicBezTo>
                  <a:pt x="570329" y="3012092"/>
                  <a:pt x="595397" y="2987024"/>
                  <a:pt x="595397" y="2956101"/>
                </a:cubicBezTo>
                <a:lnTo>
                  <a:pt x="595397" y="2732143"/>
                </a:lnTo>
                <a:cubicBezTo>
                  <a:pt x="595397" y="2701220"/>
                  <a:pt x="570329" y="2676152"/>
                  <a:pt x="539406" y="2676152"/>
                </a:cubicBezTo>
                <a:close/>
                <a:moveTo>
                  <a:pt x="1880291" y="2179832"/>
                </a:moveTo>
                <a:cubicBezTo>
                  <a:pt x="1849368" y="2179832"/>
                  <a:pt x="1824300" y="2204900"/>
                  <a:pt x="1824300" y="2235823"/>
                </a:cubicBezTo>
                <a:lnTo>
                  <a:pt x="1824300" y="2956101"/>
                </a:lnTo>
                <a:cubicBezTo>
                  <a:pt x="1824300" y="2987024"/>
                  <a:pt x="1849368" y="3012092"/>
                  <a:pt x="1880291" y="3012092"/>
                </a:cubicBezTo>
                <a:lnTo>
                  <a:pt x="2104249" y="3012092"/>
                </a:lnTo>
                <a:cubicBezTo>
                  <a:pt x="2135172" y="3012092"/>
                  <a:pt x="2160240" y="2987024"/>
                  <a:pt x="2160240" y="2956101"/>
                </a:cubicBezTo>
                <a:lnTo>
                  <a:pt x="2160240" y="2235823"/>
                </a:lnTo>
                <a:cubicBezTo>
                  <a:pt x="2160240" y="2204900"/>
                  <a:pt x="2135172" y="2179832"/>
                  <a:pt x="2104249" y="2179832"/>
                </a:cubicBezTo>
                <a:close/>
                <a:moveTo>
                  <a:pt x="1358676" y="2179832"/>
                </a:moveTo>
                <a:cubicBezTo>
                  <a:pt x="1327753" y="2179832"/>
                  <a:pt x="1302685" y="2204900"/>
                  <a:pt x="1302685" y="2235823"/>
                </a:cubicBezTo>
                <a:lnTo>
                  <a:pt x="1302685" y="2459781"/>
                </a:lnTo>
                <a:cubicBezTo>
                  <a:pt x="1302685" y="2490704"/>
                  <a:pt x="1327753" y="2515772"/>
                  <a:pt x="1358676" y="2515772"/>
                </a:cubicBezTo>
                <a:lnTo>
                  <a:pt x="1582634" y="2515772"/>
                </a:lnTo>
                <a:cubicBezTo>
                  <a:pt x="1613557" y="2515772"/>
                  <a:pt x="1638625" y="2490704"/>
                  <a:pt x="1638625" y="2459781"/>
                </a:cubicBezTo>
                <a:lnTo>
                  <a:pt x="1638625" y="2235823"/>
                </a:lnTo>
                <a:cubicBezTo>
                  <a:pt x="1638625" y="2204900"/>
                  <a:pt x="1613557" y="2179832"/>
                  <a:pt x="1582634" y="2179832"/>
                </a:cubicBezTo>
                <a:close/>
                <a:moveTo>
                  <a:pt x="837062" y="2179832"/>
                </a:moveTo>
                <a:cubicBezTo>
                  <a:pt x="806139" y="2179832"/>
                  <a:pt x="781071" y="2204900"/>
                  <a:pt x="781071" y="2235823"/>
                </a:cubicBezTo>
                <a:lnTo>
                  <a:pt x="781071" y="2459781"/>
                </a:lnTo>
                <a:cubicBezTo>
                  <a:pt x="781071" y="2490704"/>
                  <a:pt x="806139" y="2515772"/>
                  <a:pt x="837062" y="2515772"/>
                </a:cubicBezTo>
                <a:lnTo>
                  <a:pt x="1061020" y="2515772"/>
                </a:lnTo>
                <a:cubicBezTo>
                  <a:pt x="1091943" y="2515772"/>
                  <a:pt x="1117011" y="2490704"/>
                  <a:pt x="1117011" y="2459781"/>
                </a:cubicBezTo>
                <a:lnTo>
                  <a:pt x="1117011" y="2235823"/>
                </a:lnTo>
                <a:cubicBezTo>
                  <a:pt x="1117011" y="2204900"/>
                  <a:pt x="1091943" y="2179832"/>
                  <a:pt x="1061020" y="2179832"/>
                </a:cubicBezTo>
                <a:close/>
                <a:moveTo>
                  <a:pt x="315448" y="2179832"/>
                </a:moveTo>
                <a:cubicBezTo>
                  <a:pt x="284525" y="2179832"/>
                  <a:pt x="259457" y="2204900"/>
                  <a:pt x="259457" y="2235823"/>
                </a:cubicBezTo>
                <a:lnTo>
                  <a:pt x="259457" y="2459781"/>
                </a:lnTo>
                <a:cubicBezTo>
                  <a:pt x="259457" y="2490704"/>
                  <a:pt x="284525" y="2515772"/>
                  <a:pt x="315448" y="2515772"/>
                </a:cubicBezTo>
                <a:lnTo>
                  <a:pt x="539406" y="2515772"/>
                </a:lnTo>
                <a:cubicBezTo>
                  <a:pt x="570329" y="2515772"/>
                  <a:pt x="595397" y="2490704"/>
                  <a:pt x="595397" y="2459781"/>
                </a:cubicBezTo>
                <a:lnTo>
                  <a:pt x="595397" y="2235823"/>
                </a:lnTo>
                <a:cubicBezTo>
                  <a:pt x="595397" y="2204900"/>
                  <a:pt x="570329" y="2179832"/>
                  <a:pt x="539406" y="2179832"/>
                </a:cubicBezTo>
                <a:close/>
                <a:moveTo>
                  <a:pt x="1880291" y="1683512"/>
                </a:moveTo>
                <a:cubicBezTo>
                  <a:pt x="1849368" y="1683512"/>
                  <a:pt x="1824300" y="1708580"/>
                  <a:pt x="1824300" y="1739503"/>
                </a:cubicBezTo>
                <a:lnTo>
                  <a:pt x="1824300" y="1963461"/>
                </a:lnTo>
                <a:cubicBezTo>
                  <a:pt x="1824300" y="1994384"/>
                  <a:pt x="1849368" y="2019452"/>
                  <a:pt x="1880291" y="2019452"/>
                </a:cubicBezTo>
                <a:lnTo>
                  <a:pt x="2104249" y="2019452"/>
                </a:lnTo>
                <a:cubicBezTo>
                  <a:pt x="2135172" y="2019452"/>
                  <a:pt x="2160240" y="1994384"/>
                  <a:pt x="2160240" y="1963461"/>
                </a:cubicBezTo>
                <a:lnTo>
                  <a:pt x="2160240" y="1739503"/>
                </a:lnTo>
                <a:cubicBezTo>
                  <a:pt x="2160240" y="1708580"/>
                  <a:pt x="2135172" y="1683512"/>
                  <a:pt x="2104249" y="1683512"/>
                </a:cubicBezTo>
                <a:close/>
                <a:moveTo>
                  <a:pt x="1358676" y="1683512"/>
                </a:moveTo>
                <a:cubicBezTo>
                  <a:pt x="1327753" y="1683512"/>
                  <a:pt x="1302685" y="1708580"/>
                  <a:pt x="1302685" y="1739503"/>
                </a:cubicBezTo>
                <a:lnTo>
                  <a:pt x="1302685" y="1963461"/>
                </a:lnTo>
                <a:cubicBezTo>
                  <a:pt x="1302685" y="1994384"/>
                  <a:pt x="1327753" y="2019452"/>
                  <a:pt x="1358676" y="2019452"/>
                </a:cubicBezTo>
                <a:lnTo>
                  <a:pt x="1582634" y="2019452"/>
                </a:lnTo>
                <a:cubicBezTo>
                  <a:pt x="1613557" y="2019452"/>
                  <a:pt x="1638625" y="1994384"/>
                  <a:pt x="1638625" y="1963461"/>
                </a:cubicBezTo>
                <a:lnTo>
                  <a:pt x="1638625" y="1739503"/>
                </a:lnTo>
                <a:cubicBezTo>
                  <a:pt x="1638625" y="1708580"/>
                  <a:pt x="1613557" y="1683512"/>
                  <a:pt x="1582634" y="1683512"/>
                </a:cubicBezTo>
                <a:close/>
                <a:moveTo>
                  <a:pt x="837062" y="1683512"/>
                </a:moveTo>
                <a:cubicBezTo>
                  <a:pt x="806139" y="1683512"/>
                  <a:pt x="781071" y="1708580"/>
                  <a:pt x="781071" y="1739503"/>
                </a:cubicBezTo>
                <a:lnTo>
                  <a:pt x="781071" y="1963461"/>
                </a:lnTo>
                <a:cubicBezTo>
                  <a:pt x="781071" y="1994384"/>
                  <a:pt x="806139" y="2019452"/>
                  <a:pt x="837062" y="2019452"/>
                </a:cubicBezTo>
                <a:lnTo>
                  <a:pt x="1061020" y="2019452"/>
                </a:lnTo>
                <a:cubicBezTo>
                  <a:pt x="1091943" y="2019452"/>
                  <a:pt x="1117011" y="1994384"/>
                  <a:pt x="1117011" y="1963461"/>
                </a:cubicBezTo>
                <a:lnTo>
                  <a:pt x="1117011" y="1739503"/>
                </a:lnTo>
                <a:cubicBezTo>
                  <a:pt x="1117011" y="1708580"/>
                  <a:pt x="1091943" y="1683512"/>
                  <a:pt x="1061020" y="1683512"/>
                </a:cubicBezTo>
                <a:close/>
                <a:moveTo>
                  <a:pt x="315448" y="1683512"/>
                </a:moveTo>
                <a:cubicBezTo>
                  <a:pt x="284525" y="1683512"/>
                  <a:pt x="259457" y="1708580"/>
                  <a:pt x="259457" y="1739503"/>
                </a:cubicBezTo>
                <a:lnTo>
                  <a:pt x="259457" y="1963461"/>
                </a:lnTo>
                <a:cubicBezTo>
                  <a:pt x="259457" y="1994384"/>
                  <a:pt x="284525" y="2019452"/>
                  <a:pt x="315448" y="2019452"/>
                </a:cubicBezTo>
                <a:lnTo>
                  <a:pt x="539406" y="2019452"/>
                </a:lnTo>
                <a:cubicBezTo>
                  <a:pt x="570329" y="2019452"/>
                  <a:pt x="595397" y="1994384"/>
                  <a:pt x="595397" y="1963461"/>
                </a:cubicBezTo>
                <a:lnTo>
                  <a:pt x="595397" y="1739503"/>
                </a:lnTo>
                <a:cubicBezTo>
                  <a:pt x="595397" y="1708580"/>
                  <a:pt x="570329" y="1683512"/>
                  <a:pt x="539406" y="1683512"/>
                </a:cubicBezTo>
                <a:close/>
                <a:moveTo>
                  <a:pt x="1880291" y="1187192"/>
                </a:moveTo>
                <a:cubicBezTo>
                  <a:pt x="1849368" y="1187192"/>
                  <a:pt x="1824300" y="1212260"/>
                  <a:pt x="1824300" y="1243183"/>
                </a:cubicBezTo>
                <a:lnTo>
                  <a:pt x="1824300" y="1467141"/>
                </a:lnTo>
                <a:cubicBezTo>
                  <a:pt x="1824300" y="1498064"/>
                  <a:pt x="1849368" y="1523132"/>
                  <a:pt x="1880291" y="1523132"/>
                </a:cubicBezTo>
                <a:lnTo>
                  <a:pt x="2104249" y="1523132"/>
                </a:lnTo>
                <a:cubicBezTo>
                  <a:pt x="2135172" y="1523132"/>
                  <a:pt x="2160240" y="1498064"/>
                  <a:pt x="2160240" y="1467141"/>
                </a:cubicBezTo>
                <a:lnTo>
                  <a:pt x="2160240" y="1243183"/>
                </a:lnTo>
                <a:cubicBezTo>
                  <a:pt x="2160240" y="1212260"/>
                  <a:pt x="2135172" y="1187192"/>
                  <a:pt x="2104249" y="1187192"/>
                </a:cubicBezTo>
                <a:close/>
                <a:moveTo>
                  <a:pt x="1358676" y="1187192"/>
                </a:moveTo>
                <a:cubicBezTo>
                  <a:pt x="1327753" y="1187192"/>
                  <a:pt x="1302685" y="1212260"/>
                  <a:pt x="1302685" y="1243183"/>
                </a:cubicBezTo>
                <a:lnTo>
                  <a:pt x="1302685" y="1467141"/>
                </a:lnTo>
                <a:cubicBezTo>
                  <a:pt x="1302685" y="1498064"/>
                  <a:pt x="1327753" y="1523132"/>
                  <a:pt x="1358676" y="1523132"/>
                </a:cubicBezTo>
                <a:lnTo>
                  <a:pt x="1582634" y="1523132"/>
                </a:lnTo>
                <a:cubicBezTo>
                  <a:pt x="1613557" y="1523132"/>
                  <a:pt x="1638625" y="1498064"/>
                  <a:pt x="1638625" y="1467141"/>
                </a:cubicBezTo>
                <a:lnTo>
                  <a:pt x="1638625" y="1243183"/>
                </a:lnTo>
                <a:cubicBezTo>
                  <a:pt x="1638625" y="1212260"/>
                  <a:pt x="1613557" y="1187192"/>
                  <a:pt x="1582634" y="1187192"/>
                </a:cubicBezTo>
                <a:close/>
                <a:moveTo>
                  <a:pt x="837062" y="1187192"/>
                </a:moveTo>
                <a:cubicBezTo>
                  <a:pt x="806139" y="1187192"/>
                  <a:pt x="781071" y="1212260"/>
                  <a:pt x="781071" y="1243183"/>
                </a:cubicBezTo>
                <a:lnTo>
                  <a:pt x="781071" y="1467141"/>
                </a:lnTo>
                <a:cubicBezTo>
                  <a:pt x="781071" y="1498064"/>
                  <a:pt x="806139" y="1523132"/>
                  <a:pt x="837062" y="1523132"/>
                </a:cubicBezTo>
                <a:lnTo>
                  <a:pt x="1061020" y="1523132"/>
                </a:lnTo>
                <a:cubicBezTo>
                  <a:pt x="1091943" y="1523132"/>
                  <a:pt x="1117011" y="1498064"/>
                  <a:pt x="1117011" y="1467141"/>
                </a:cubicBezTo>
                <a:lnTo>
                  <a:pt x="1117011" y="1243183"/>
                </a:lnTo>
                <a:cubicBezTo>
                  <a:pt x="1117011" y="1212260"/>
                  <a:pt x="1091943" y="1187192"/>
                  <a:pt x="1061020" y="1187192"/>
                </a:cubicBezTo>
                <a:close/>
                <a:moveTo>
                  <a:pt x="315448" y="1187192"/>
                </a:moveTo>
                <a:cubicBezTo>
                  <a:pt x="284525" y="1187192"/>
                  <a:pt x="259457" y="1212260"/>
                  <a:pt x="259457" y="1243183"/>
                </a:cubicBezTo>
                <a:lnTo>
                  <a:pt x="259457" y="1467141"/>
                </a:lnTo>
                <a:cubicBezTo>
                  <a:pt x="259457" y="1498064"/>
                  <a:pt x="284525" y="1523132"/>
                  <a:pt x="315448" y="1523132"/>
                </a:cubicBezTo>
                <a:lnTo>
                  <a:pt x="539406" y="1523132"/>
                </a:lnTo>
                <a:cubicBezTo>
                  <a:pt x="570329" y="1523132"/>
                  <a:pt x="595397" y="1498064"/>
                  <a:pt x="595397" y="1467141"/>
                </a:cubicBezTo>
                <a:lnTo>
                  <a:pt x="595397" y="1243183"/>
                </a:lnTo>
                <a:cubicBezTo>
                  <a:pt x="595397" y="1212260"/>
                  <a:pt x="570329" y="1187192"/>
                  <a:pt x="539406" y="1187192"/>
                </a:cubicBezTo>
                <a:close/>
                <a:moveTo>
                  <a:pt x="348041" y="163575"/>
                </a:moveTo>
                <a:cubicBezTo>
                  <a:pt x="275130" y="163575"/>
                  <a:pt x="216024" y="222681"/>
                  <a:pt x="216024" y="295592"/>
                </a:cubicBezTo>
                <a:lnTo>
                  <a:pt x="216024" y="823646"/>
                </a:lnTo>
                <a:cubicBezTo>
                  <a:pt x="216024" y="896557"/>
                  <a:pt x="275130" y="955663"/>
                  <a:pt x="348041" y="955663"/>
                </a:cubicBezTo>
                <a:lnTo>
                  <a:pt x="2100231" y="955663"/>
                </a:lnTo>
                <a:cubicBezTo>
                  <a:pt x="2173142" y="955663"/>
                  <a:pt x="2232248" y="896557"/>
                  <a:pt x="2232248" y="823646"/>
                </a:cubicBezTo>
                <a:lnTo>
                  <a:pt x="2232248" y="295592"/>
                </a:lnTo>
                <a:cubicBezTo>
                  <a:pt x="2232248" y="222681"/>
                  <a:pt x="2173142" y="163575"/>
                  <a:pt x="2100231" y="163575"/>
                </a:cubicBezTo>
                <a:close/>
                <a:moveTo>
                  <a:pt x="265172" y="0"/>
                </a:moveTo>
                <a:lnTo>
                  <a:pt x="2183100" y="0"/>
                </a:lnTo>
                <a:cubicBezTo>
                  <a:pt x="2329550" y="0"/>
                  <a:pt x="2448272" y="118722"/>
                  <a:pt x="2448272" y="265172"/>
                </a:cubicBezTo>
                <a:lnTo>
                  <a:pt x="2448272" y="2974828"/>
                </a:lnTo>
                <a:cubicBezTo>
                  <a:pt x="2448272" y="3121278"/>
                  <a:pt x="2329550" y="3240000"/>
                  <a:pt x="2183100" y="3240000"/>
                </a:cubicBezTo>
                <a:lnTo>
                  <a:pt x="265172" y="3240000"/>
                </a:lnTo>
                <a:cubicBezTo>
                  <a:pt x="118722" y="3240000"/>
                  <a:pt x="0" y="3121278"/>
                  <a:pt x="0" y="2974828"/>
                </a:cubicBezTo>
                <a:lnTo>
                  <a:pt x="0" y="265172"/>
                </a:lnTo>
                <a:cubicBezTo>
                  <a:pt x="0" y="118722"/>
                  <a:pt x="118722" y="0"/>
                  <a:pt x="26517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sz="1050" dirty="0"/>
          </a:p>
        </p:txBody>
      </p:sp>
      <p:sp>
        <p:nvSpPr>
          <p:cNvPr id="21" name="Rounded Rectangle 5">
            <a:extLst>
              <a:ext uri="{FF2B5EF4-FFF2-40B4-BE49-F238E27FC236}">
                <a16:creationId xmlns="" xmlns:a16="http://schemas.microsoft.com/office/drawing/2014/main" id="{845AA80E-DB51-43AE-AF8D-5DCCEECA29BC}"/>
              </a:ext>
            </a:extLst>
          </p:cNvPr>
          <p:cNvSpPr/>
          <p:nvPr/>
        </p:nvSpPr>
        <p:spPr>
          <a:xfrm flipH="1">
            <a:off x="3392438" y="2529310"/>
            <a:ext cx="255078" cy="210424"/>
          </a:xfrm>
          <a:custGeom>
            <a:avLst/>
            <a:gdLst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3217557" h="2654282">
                <a:moveTo>
                  <a:pt x="1384251" y="661544"/>
                </a:moveTo>
                <a:cubicBezTo>
                  <a:pt x="1489083" y="661544"/>
                  <a:pt x="1574067" y="746528"/>
                  <a:pt x="1574067" y="851360"/>
                </a:cubicBezTo>
                <a:cubicBezTo>
                  <a:pt x="1574067" y="956192"/>
                  <a:pt x="1489083" y="1041176"/>
                  <a:pt x="1384251" y="1041176"/>
                </a:cubicBezTo>
                <a:cubicBezTo>
                  <a:pt x="1279419" y="1041176"/>
                  <a:pt x="1194435" y="956192"/>
                  <a:pt x="1194435" y="851360"/>
                </a:cubicBezTo>
                <a:cubicBezTo>
                  <a:pt x="1194435" y="746528"/>
                  <a:pt x="1279419" y="661544"/>
                  <a:pt x="1384251" y="661544"/>
                </a:cubicBezTo>
                <a:close/>
                <a:moveTo>
                  <a:pt x="1993421" y="661544"/>
                </a:moveTo>
                <a:cubicBezTo>
                  <a:pt x="2098253" y="661544"/>
                  <a:pt x="2183237" y="746528"/>
                  <a:pt x="2183237" y="851360"/>
                </a:cubicBezTo>
                <a:cubicBezTo>
                  <a:pt x="2183237" y="956192"/>
                  <a:pt x="2098253" y="1041176"/>
                  <a:pt x="1993421" y="1041176"/>
                </a:cubicBezTo>
                <a:cubicBezTo>
                  <a:pt x="1888589" y="1041176"/>
                  <a:pt x="1803605" y="956192"/>
                  <a:pt x="1803605" y="851360"/>
                </a:cubicBezTo>
                <a:cubicBezTo>
                  <a:pt x="1803605" y="746528"/>
                  <a:pt x="1888589" y="661544"/>
                  <a:pt x="1993421" y="661544"/>
                </a:cubicBezTo>
                <a:close/>
                <a:moveTo>
                  <a:pt x="2602591" y="661544"/>
                </a:moveTo>
                <a:cubicBezTo>
                  <a:pt x="2707423" y="661544"/>
                  <a:pt x="2792407" y="746528"/>
                  <a:pt x="2792407" y="851360"/>
                </a:cubicBezTo>
                <a:cubicBezTo>
                  <a:pt x="2792407" y="956192"/>
                  <a:pt x="2707423" y="1041176"/>
                  <a:pt x="2602591" y="1041176"/>
                </a:cubicBezTo>
                <a:cubicBezTo>
                  <a:pt x="2497759" y="1041176"/>
                  <a:pt x="2412775" y="956192"/>
                  <a:pt x="2412775" y="851360"/>
                </a:cubicBezTo>
                <a:cubicBezTo>
                  <a:pt x="2412775" y="746528"/>
                  <a:pt x="2497759" y="661544"/>
                  <a:pt x="2602591" y="661544"/>
                </a:cubicBezTo>
                <a:close/>
                <a:moveTo>
                  <a:pt x="677114" y="569491"/>
                </a:moveTo>
                <a:lnTo>
                  <a:pt x="330916" y="569491"/>
                </a:lnTo>
                <a:cubicBezTo>
                  <a:pt x="148156" y="569491"/>
                  <a:pt x="0" y="717647"/>
                  <a:pt x="0" y="900407"/>
                </a:cubicBezTo>
                <a:lnTo>
                  <a:pt x="0" y="1952009"/>
                </a:lnTo>
                <a:cubicBezTo>
                  <a:pt x="0" y="2134769"/>
                  <a:pt x="148156" y="2282925"/>
                  <a:pt x="330916" y="2282925"/>
                </a:cubicBezTo>
                <a:lnTo>
                  <a:pt x="711670" y="2282925"/>
                </a:lnTo>
                <a:cubicBezTo>
                  <a:pt x="639726" y="2394386"/>
                  <a:pt x="647101" y="2475544"/>
                  <a:pt x="275077" y="2654282"/>
                </a:cubicBezTo>
                <a:cubicBezTo>
                  <a:pt x="900998" y="2583693"/>
                  <a:pt x="998412" y="2552618"/>
                  <a:pt x="1294529" y="2282925"/>
                </a:cubicBezTo>
                <a:lnTo>
                  <a:pt x="2117356" y="2282925"/>
                </a:lnTo>
                <a:cubicBezTo>
                  <a:pt x="2251554" y="2282925"/>
                  <a:pt x="2367095" y="2203043"/>
                  <a:pt x="2418395" y="2087951"/>
                </a:cubicBezTo>
                <a:cubicBezTo>
                  <a:pt x="2205538" y="2022975"/>
                  <a:pt x="2032941" y="1932583"/>
                  <a:pt x="1830857" y="1799347"/>
                </a:cubicBezTo>
                <a:lnTo>
                  <a:pt x="1008030" y="1799347"/>
                </a:lnTo>
                <a:cubicBezTo>
                  <a:pt x="825270" y="1799347"/>
                  <a:pt x="677114" y="1651191"/>
                  <a:pt x="677114" y="1468431"/>
                </a:cubicBezTo>
                <a:lnTo>
                  <a:pt x="677114" y="569491"/>
                </a:lnTo>
                <a:close/>
                <a:moveTo>
                  <a:pt x="2886641" y="0"/>
                </a:moveTo>
                <a:lnTo>
                  <a:pt x="1100201" y="0"/>
                </a:lnTo>
                <a:cubicBezTo>
                  <a:pt x="917441" y="0"/>
                  <a:pt x="769285" y="148156"/>
                  <a:pt x="769285" y="330916"/>
                </a:cubicBezTo>
                <a:lnTo>
                  <a:pt x="769285" y="1382518"/>
                </a:lnTo>
                <a:cubicBezTo>
                  <a:pt x="769285" y="1565278"/>
                  <a:pt x="917441" y="1713434"/>
                  <a:pt x="1100201" y="1713434"/>
                </a:cubicBezTo>
                <a:lnTo>
                  <a:pt x="1923028" y="1713434"/>
                </a:lnTo>
                <a:cubicBezTo>
                  <a:pt x="2301032" y="1962656"/>
                  <a:pt x="2453037" y="2007378"/>
                  <a:pt x="3078958" y="2077967"/>
                </a:cubicBezTo>
                <a:cubicBezTo>
                  <a:pt x="2713759" y="1878758"/>
                  <a:pt x="2673367" y="1899957"/>
                  <a:pt x="2505887" y="1713434"/>
                </a:cubicBezTo>
                <a:lnTo>
                  <a:pt x="2886641" y="1713434"/>
                </a:lnTo>
                <a:cubicBezTo>
                  <a:pt x="3069401" y="1713434"/>
                  <a:pt x="3217557" y="1565278"/>
                  <a:pt x="3217557" y="1382518"/>
                </a:cubicBezTo>
                <a:lnTo>
                  <a:pt x="3217557" y="330916"/>
                </a:lnTo>
                <a:cubicBezTo>
                  <a:pt x="3217557" y="148156"/>
                  <a:pt x="3069401" y="0"/>
                  <a:pt x="288664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sz="1050" dirty="0"/>
          </a:p>
        </p:txBody>
      </p:sp>
      <p:sp>
        <p:nvSpPr>
          <p:cNvPr id="22" name="Round Same Side Corner Rectangle 11">
            <a:extLst>
              <a:ext uri="{FF2B5EF4-FFF2-40B4-BE49-F238E27FC236}">
                <a16:creationId xmlns="" xmlns:a16="http://schemas.microsoft.com/office/drawing/2014/main" id="{11748711-F48E-4072-974F-264C28F56D7B}"/>
              </a:ext>
            </a:extLst>
          </p:cNvPr>
          <p:cNvSpPr>
            <a:spLocks noChangeAspect="1"/>
          </p:cNvSpPr>
          <p:nvPr/>
        </p:nvSpPr>
        <p:spPr>
          <a:xfrm rot="9900000">
            <a:off x="5482618" y="2031218"/>
            <a:ext cx="257890" cy="219028"/>
          </a:xfrm>
          <a:custGeom>
            <a:avLst/>
            <a:gdLst/>
            <a:ahLst/>
            <a:cxnLst/>
            <a:rect l="l" t="t" r="r" b="b"/>
            <a:pathLst>
              <a:path w="2911009" h="2472345">
                <a:moveTo>
                  <a:pt x="2219598" y="1335309"/>
                </a:moveTo>
                <a:lnTo>
                  <a:pt x="2219598" y="1222573"/>
                </a:lnTo>
                <a:cubicBezTo>
                  <a:pt x="2219598" y="1176944"/>
                  <a:pt x="2241926" y="1136530"/>
                  <a:pt x="2277694" y="1113650"/>
                </a:cubicBezTo>
                <a:lnTo>
                  <a:pt x="2277694" y="137786"/>
                </a:lnTo>
                <a:cubicBezTo>
                  <a:pt x="2277694" y="61689"/>
                  <a:pt x="2339383" y="0"/>
                  <a:pt x="2415480" y="0"/>
                </a:cubicBezTo>
                <a:lnTo>
                  <a:pt x="2545196" y="0"/>
                </a:lnTo>
                <a:cubicBezTo>
                  <a:pt x="2621293" y="0"/>
                  <a:pt x="2682982" y="61689"/>
                  <a:pt x="2682982" y="137786"/>
                </a:cubicBezTo>
                <a:lnTo>
                  <a:pt x="2682982" y="1099067"/>
                </a:lnTo>
                <a:cubicBezTo>
                  <a:pt x="2730197" y="1120049"/>
                  <a:pt x="2762708" y="1167515"/>
                  <a:pt x="2762708" y="1222573"/>
                </a:cubicBezTo>
                <a:lnTo>
                  <a:pt x="2762708" y="1480834"/>
                </a:lnTo>
                <a:close/>
                <a:moveTo>
                  <a:pt x="241900" y="1676361"/>
                </a:moveTo>
                <a:cubicBezTo>
                  <a:pt x="69371" y="1631107"/>
                  <a:pt x="-34146" y="1454930"/>
                  <a:pt x="10296" y="1282189"/>
                </a:cubicBezTo>
                <a:cubicBezTo>
                  <a:pt x="54739" y="1109449"/>
                  <a:pt x="230428" y="1005105"/>
                  <a:pt x="403375" y="1048736"/>
                </a:cubicBezTo>
                <a:cubicBezTo>
                  <a:pt x="349550" y="1257945"/>
                  <a:pt x="295726" y="1467153"/>
                  <a:pt x="241900" y="1676361"/>
                </a:cubicBezTo>
                <a:close/>
                <a:moveTo>
                  <a:pt x="2578947" y="2467929"/>
                </a:moveTo>
                <a:lnTo>
                  <a:pt x="1957545" y="2301425"/>
                </a:lnTo>
                <a:lnTo>
                  <a:pt x="2194209" y="1418183"/>
                </a:lnTo>
                <a:lnTo>
                  <a:pt x="2815611" y="1584687"/>
                </a:lnTo>
                <a:cubicBezTo>
                  <a:pt x="2884250" y="1603079"/>
                  <a:pt x="2924985" y="1673632"/>
                  <a:pt x="2906593" y="1742272"/>
                </a:cubicBezTo>
                <a:lnTo>
                  <a:pt x="2736532" y="2376947"/>
                </a:lnTo>
                <a:cubicBezTo>
                  <a:pt x="2718140" y="2445587"/>
                  <a:pt x="2647586" y="2486321"/>
                  <a:pt x="2578947" y="2467929"/>
                </a:cubicBezTo>
                <a:close/>
                <a:moveTo>
                  <a:pt x="610249" y="2287120"/>
                </a:moveTo>
                <a:lnTo>
                  <a:pt x="1020264" y="756923"/>
                </a:lnTo>
                <a:lnTo>
                  <a:pt x="2107356" y="1398691"/>
                </a:lnTo>
                <a:lnTo>
                  <a:pt x="1872582" y="2274879"/>
                </a:lnTo>
                <a:close/>
                <a:moveTo>
                  <a:pt x="426016" y="2349577"/>
                </a:moveTo>
                <a:lnTo>
                  <a:pt x="243978" y="2300800"/>
                </a:lnTo>
                <a:cubicBezTo>
                  <a:pt x="205115" y="2290387"/>
                  <a:pt x="182051" y="2250439"/>
                  <a:pt x="192464" y="2211576"/>
                </a:cubicBezTo>
                <a:lnTo>
                  <a:pt x="620679" y="613455"/>
                </a:lnTo>
                <a:cubicBezTo>
                  <a:pt x="631093" y="574592"/>
                  <a:pt x="671040" y="551528"/>
                  <a:pt x="709903" y="561941"/>
                </a:cubicBezTo>
                <a:lnTo>
                  <a:pt x="891942" y="610718"/>
                </a:lnTo>
                <a:cubicBezTo>
                  <a:pt x="930805" y="621132"/>
                  <a:pt x="953869" y="661079"/>
                  <a:pt x="943455" y="699942"/>
                </a:cubicBezTo>
                <a:lnTo>
                  <a:pt x="515240" y="2298064"/>
                </a:lnTo>
                <a:cubicBezTo>
                  <a:pt x="504827" y="2336927"/>
                  <a:pt x="464879" y="2359990"/>
                  <a:pt x="426016" y="234957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sz="1050" dirty="0"/>
          </a:p>
        </p:txBody>
      </p:sp>
      <p:sp>
        <p:nvSpPr>
          <p:cNvPr id="23" name="Block Arc 10">
            <a:extLst>
              <a:ext uri="{FF2B5EF4-FFF2-40B4-BE49-F238E27FC236}">
                <a16:creationId xmlns="" xmlns:a16="http://schemas.microsoft.com/office/drawing/2014/main" id="{43A66D6F-9A0A-4886-8E79-91A59935B5E0}"/>
              </a:ext>
            </a:extLst>
          </p:cNvPr>
          <p:cNvSpPr/>
          <p:nvPr/>
        </p:nvSpPr>
        <p:spPr>
          <a:xfrm>
            <a:off x="3392438" y="1543430"/>
            <a:ext cx="281015" cy="190344"/>
          </a:xfrm>
          <a:custGeom>
            <a:avLst/>
            <a:gdLst/>
            <a:ahLst/>
            <a:cxnLst/>
            <a:rect l="l" t="t" r="r" b="b"/>
            <a:pathLst>
              <a:path w="3219104" h="2180445">
                <a:moveTo>
                  <a:pt x="631935" y="660566"/>
                </a:moveTo>
                <a:cubicBezTo>
                  <a:pt x="582229" y="660566"/>
                  <a:pt x="541935" y="700860"/>
                  <a:pt x="541935" y="750566"/>
                </a:cubicBezTo>
                <a:cubicBezTo>
                  <a:pt x="541935" y="800272"/>
                  <a:pt x="582229" y="840566"/>
                  <a:pt x="631935" y="840566"/>
                </a:cubicBezTo>
                <a:cubicBezTo>
                  <a:pt x="681641" y="840566"/>
                  <a:pt x="721935" y="800272"/>
                  <a:pt x="721935" y="750566"/>
                </a:cubicBezTo>
                <a:cubicBezTo>
                  <a:pt x="721935" y="700860"/>
                  <a:pt x="681641" y="660566"/>
                  <a:pt x="631935" y="660566"/>
                </a:cubicBezTo>
                <a:close/>
                <a:moveTo>
                  <a:pt x="2920524" y="132986"/>
                </a:moveTo>
                <a:cubicBezTo>
                  <a:pt x="2884582" y="132986"/>
                  <a:pt x="2855445" y="171564"/>
                  <a:pt x="2855445" y="219152"/>
                </a:cubicBezTo>
                <a:cubicBezTo>
                  <a:pt x="2855445" y="266740"/>
                  <a:pt x="2884582" y="305318"/>
                  <a:pt x="2920524" y="305318"/>
                </a:cubicBezTo>
                <a:cubicBezTo>
                  <a:pt x="2956466" y="305318"/>
                  <a:pt x="2985603" y="266740"/>
                  <a:pt x="2985603" y="219152"/>
                </a:cubicBezTo>
                <a:cubicBezTo>
                  <a:pt x="2985603" y="171564"/>
                  <a:pt x="2956466" y="132986"/>
                  <a:pt x="2920524" y="132986"/>
                </a:cubicBezTo>
                <a:close/>
                <a:moveTo>
                  <a:pt x="1840097" y="123357"/>
                </a:moveTo>
                <a:cubicBezTo>
                  <a:pt x="1690593" y="125267"/>
                  <a:pt x="1541569" y="163386"/>
                  <a:pt x="1407089" y="237534"/>
                </a:cubicBezTo>
                <a:lnTo>
                  <a:pt x="1442443" y="299445"/>
                </a:lnTo>
                <a:cubicBezTo>
                  <a:pt x="1690026" y="162934"/>
                  <a:pt x="1991162" y="159087"/>
                  <a:pt x="2242273" y="289227"/>
                </a:cubicBezTo>
                <a:lnTo>
                  <a:pt x="2275978" y="226435"/>
                </a:lnTo>
                <a:cubicBezTo>
                  <a:pt x="2139582" y="155746"/>
                  <a:pt x="1989600" y="121447"/>
                  <a:pt x="1840097" y="123357"/>
                </a:cubicBezTo>
                <a:close/>
                <a:moveTo>
                  <a:pt x="1808744" y="1233"/>
                </a:moveTo>
                <a:cubicBezTo>
                  <a:pt x="2156106" y="-14520"/>
                  <a:pt x="2554236" y="122009"/>
                  <a:pt x="2727916" y="332053"/>
                </a:cubicBezTo>
                <a:lnTo>
                  <a:pt x="2797407" y="426906"/>
                </a:lnTo>
                <a:cubicBezTo>
                  <a:pt x="2816730" y="407744"/>
                  <a:pt x="2822914" y="396798"/>
                  <a:pt x="2848347" y="374270"/>
                </a:cubicBezTo>
                <a:cubicBezTo>
                  <a:pt x="2789714" y="335227"/>
                  <a:pt x="2770554" y="301522"/>
                  <a:pt x="2770554" y="211287"/>
                </a:cubicBezTo>
                <a:cubicBezTo>
                  <a:pt x="2770554" y="109060"/>
                  <a:pt x="2826850" y="34523"/>
                  <a:pt x="2918697" y="33333"/>
                </a:cubicBezTo>
                <a:cubicBezTo>
                  <a:pt x="3010544" y="32143"/>
                  <a:pt x="3068737" y="122977"/>
                  <a:pt x="3064459" y="218431"/>
                </a:cubicBezTo>
                <a:cubicBezTo>
                  <a:pt x="3062319" y="266188"/>
                  <a:pt x="3063213" y="242475"/>
                  <a:pt x="3054577" y="285936"/>
                </a:cubicBezTo>
                <a:cubicBezTo>
                  <a:pt x="3088600" y="260795"/>
                  <a:pt x="3146396" y="297212"/>
                  <a:pt x="3198377" y="27802"/>
                </a:cubicBezTo>
                <a:cubicBezTo>
                  <a:pt x="3270974" y="270322"/>
                  <a:pt x="3142267" y="378871"/>
                  <a:pt x="2977023" y="405424"/>
                </a:cubicBezTo>
                <a:cubicBezTo>
                  <a:pt x="2937650" y="455263"/>
                  <a:pt x="2906651" y="507366"/>
                  <a:pt x="2854455" y="531728"/>
                </a:cubicBezTo>
                <a:cubicBezTo>
                  <a:pt x="2854593" y="531917"/>
                  <a:pt x="2854687" y="532126"/>
                  <a:pt x="2854781" y="532336"/>
                </a:cubicBezTo>
                <a:lnTo>
                  <a:pt x="2914835" y="719911"/>
                </a:lnTo>
                <a:cubicBezTo>
                  <a:pt x="2982387" y="1030651"/>
                  <a:pt x="2875068" y="1334999"/>
                  <a:pt x="2751965" y="1458417"/>
                </a:cubicBezTo>
                <a:cubicBezTo>
                  <a:pt x="2718119" y="1752479"/>
                  <a:pt x="2636178" y="1904762"/>
                  <a:pt x="2564924" y="2133185"/>
                </a:cubicBezTo>
                <a:cubicBezTo>
                  <a:pt x="2548001" y="2174319"/>
                  <a:pt x="2290597" y="2162941"/>
                  <a:pt x="2284362" y="2130560"/>
                </a:cubicBezTo>
                <a:cubicBezTo>
                  <a:pt x="2253189" y="1989654"/>
                  <a:pt x="2205984" y="1832997"/>
                  <a:pt x="2190842" y="1681589"/>
                </a:cubicBezTo>
                <a:cubicBezTo>
                  <a:pt x="1937891" y="1727975"/>
                  <a:pt x="1628829" y="1727099"/>
                  <a:pt x="1429318" y="1710471"/>
                </a:cubicBezTo>
                <a:cubicBezTo>
                  <a:pt x="1387456" y="1891634"/>
                  <a:pt x="1268107" y="2057044"/>
                  <a:pt x="1143413" y="2180445"/>
                </a:cubicBezTo>
                <a:lnTo>
                  <a:pt x="943012" y="2180445"/>
                </a:lnTo>
                <a:cubicBezTo>
                  <a:pt x="894916" y="2170818"/>
                  <a:pt x="902932" y="1825120"/>
                  <a:pt x="910948" y="1650083"/>
                </a:cubicBezTo>
                <a:cubicBezTo>
                  <a:pt x="600994" y="1508303"/>
                  <a:pt x="-80369" y="1319263"/>
                  <a:pt x="7807" y="838786"/>
                </a:cubicBezTo>
                <a:cubicBezTo>
                  <a:pt x="13151" y="796777"/>
                  <a:pt x="184160" y="802028"/>
                  <a:pt x="275009" y="799402"/>
                </a:cubicBezTo>
                <a:cubicBezTo>
                  <a:pt x="369419" y="659373"/>
                  <a:pt x="418407" y="582356"/>
                  <a:pt x="555570" y="465957"/>
                </a:cubicBezTo>
                <a:cubicBezTo>
                  <a:pt x="547554" y="374062"/>
                  <a:pt x="496786" y="206026"/>
                  <a:pt x="531522" y="190273"/>
                </a:cubicBezTo>
                <a:cubicBezTo>
                  <a:pt x="764877" y="64246"/>
                  <a:pt x="803177" y="250661"/>
                  <a:pt x="924308" y="355683"/>
                </a:cubicBezTo>
                <a:cubicBezTo>
                  <a:pt x="1130053" y="143013"/>
                  <a:pt x="1554903" y="11735"/>
                  <a:pt x="1808744" y="123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sz="1050" dirty="0">
              <a:solidFill>
                <a:schemeClr val="tx1"/>
              </a:solidFill>
            </a:endParaRPr>
          </a:p>
        </p:txBody>
      </p:sp>
      <p:pic>
        <p:nvPicPr>
          <p:cNvPr id="4" name="Imagen 3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730306" y="3829777"/>
            <a:ext cx="906129" cy="97628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8572248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5" name="Google Shape;965;p65"/>
          <p:cNvSpPr txBox="1">
            <a:spLocks noGrp="1"/>
          </p:cNvSpPr>
          <p:nvPr>
            <p:ph type="title"/>
          </p:nvPr>
        </p:nvSpPr>
        <p:spPr>
          <a:xfrm>
            <a:off x="714125" y="546825"/>
            <a:ext cx="77157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Conclusions</a:t>
            </a:r>
            <a:endParaRPr/>
          </a:p>
        </p:txBody>
      </p:sp>
      <p:sp>
        <p:nvSpPr>
          <p:cNvPr id="966" name="Google Shape;966;p65"/>
          <p:cNvSpPr txBox="1">
            <a:spLocks noGrp="1"/>
          </p:cNvSpPr>
          <p:nvPr>
            <p:ph type="subTitle" idx="1"/>
          </p:nvPr>
        </p:nvSpPr>
        <p:spPr>
          <a:xfrm>
            <a:off x="1426756" y="2043225"/>
            <a:ext cx="19653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Here you can talk about the conclusions</a:t>
            </a:r>
            <a:endParaRPr/>
          </a:p>
        </p:txBody>
      </p:sp>
      <p:sp>
        <p:nvSpPr>
          <p:cNvPr id="967" name="Google Shape;967;p65"/>
          <p:cNvSpPr txBox="1">
            <a:spLocks noGrp="1"/>
          </p:cNvSpPr>
          <p:nvPr>
            <p:ph type="title" idx="2"/>
          </p:nvPr>
        </p:nvSpPr>
        <p:spPr>
          <a:xfrm>
            <a:off x="714125" y="1551450"/>
            <a:ext cx="26778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Conclusion A</a:t>
            </a:r>
            <a:endParaRPr/>
          </a:p>
        </p:txBody>
      </p:sp>
      <p:sp>
        <p:nvSpPr>
          <p:cNvPr id="968" name="Google Shape;968;p65"/>
          <p:cNvSpPr txBox="1">
            <a:spLocks noGrp="1"/>
          </p:cNvSpPr>
          <p:nvPr>
            <p:ph type="subTitle" idx="3"/>
          </p:nvPr>
        </p:nvSpPr>
        <p:spPr>
          <a:xfrm>
            <a:off x="1426756" y="3683563"/>
            <a:ext cx="19653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Here you can talk about the conclusions</a:t>
            </a:r>
            <a:endParaRPr/>
          </a:p>
        </p:txBody>
      </p:sp>
      <p:sp>
        <p:nvSpPr>
          <p:cNvPr id="969" name="Google Shape;969;p65"/>
          <p:cNvSpPr txBox="1">
            <a:spLocks noGrp="1"/>
          </p:cNvSpPr>
          <p:nvPr>
            <p:ph type="title" idx="4"/>
          </p:nvPr>
        </p:nvSpPr>
        <p:spPr>
          <a:xfrm>
            <a:off x="714125" y="3187700"/>
            <a:ext cx="26778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Conclusion B</a:t>
            </a:r>
            <a:endParaRPr/>
          </a:p>
        </p:txBody>
      </p:sp>
      <p:sp>
        <p:nvSpPr>
          <p:cNvPr id="970" name="Google Shape;970;p65"/>
          <p:cNvSpPr txBox="1">
            <a:spLocks noGrp="1"/>
          </p:cNvSpPr>
          <p:nvPr>
            <p:ph type="subTitle" idx="5"/>
          </p:nvPr>
        </p:nvSpPr>
        <p:spPr>
          <a:xfrm>
            <a:off x="5751944" y="2043225"/>
            <a:ext cx="19653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Here you can talk about the conclusions</a:t>
            </a:r>
            <a:endParaRPr/>
          </a:p>
        </p:txBody>
      </p:sp>
      <p:sp>
        <p:nvSpPr>
          <p:cNvPr id="971" name="Google Shape;971;p65"/>
          <p:cNvSpPr txBox="1">
            <a:spLocks noGrp="1"/>
          </p:cNvSpPr>
          <p:nvPr>
            <p:ph type="title" idx="6"/>
          </p:nvPr>
        </p:nvSpPr>
        <p:spPr>
          <a:xfrm>
            <a:off x="5751952" y="1551450"/>
            <a:ext cx="26778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Conclusion C</a:t>
            </a:r>
            <a:endParaRPr/>
          </a:p>
        </p:txBody>
      </p:sp>
      <p:sp>
        <p:nvSpPr>
          <p:cNvPr id="972" name="Google Shape;972;p65"/>
          <p:cNvSpPr txBox="1">
            <a:spLocks noGrp="1"/>
          </p:cNvSpPr>
          <p:nvPr>
            <p:ph type="subTitle" idx="7"/>
          </p:nvPr>
        </p:nvSpPr>
        <p:spPr>
          <a:xfrm>
            <a:off x="5751944" y="3683563"/>
            <a:ext cx="19653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Here you can talk about the conclusions</a:t>
            </a:r>
            <a:endParaRPr/>
          </a:p>
        </p:txBody>
      </p:sp>
      <p:sp>
        <p:nvSpPr>
          <p:cNvPr id="973" name="Google Shape;973;p65"/>
          <p:cNvSpPr txBox="1">
            <a:spLocks noGrp="1"/>
          </p:cNvSpPr>
          <p:nvPr>
            <p:ph type="title" idx="8"/>
          </p:nvPr>
        </p:nvSpPr>
        <p:spPr>
          <a:xfrm>
            <a:off x="5751952" y="3187702"/>
            <a:ext cx="26778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Conclusion D</a:t>
            </a:r>
            <a:endParaRPr/>
          </a:p>
        </p:txBody>
      </p:sp>
      <p:pic>
        <p:nvPicPr>
          <p:cNvPr id="2" name="Imagen 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557549" y="1662311"/>
            <a:ext cx="618252" cy="761686"/>
          </a:xfrm>
          <a:prstGeom prst="rect">
            <a:avLst/>
          </a:prstGeom>
        </p:spPr>
      </p:pic>
      <p:pic>
        <p:nvPicPr>
          <p:cNvPr id="3" name="Imagen 2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776545" y="1720061"/>
            <a:ext cx="918878" cy="703936"/>
          </a:xfrm>
          <a:prstGeom prst="rect">
            <a:avLst/>
          </a:prstGeom>
        </p:spPr>
      </p:pic>
      <p:pic>
        <p:nvPicPr>
          <p:cNvPr id="4" name="Imagen 3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3487706" y="3370550"/>
            <a:ext cx="820528" cy="729358"/>
          </a:xfrm>
          <a:prstGeom prst="rect">
            <a:avLst/>
          </a:prstGeom>
        </p:spPr>
      </p:pic>
      <p:pic>
        <p:nvPicPr>
          <p:cNvPr id="5" name="Imagen 4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908460" y="3389442"/>
            <a:ext cx="786963" cy="691573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Imagen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829781" y="69523"/>
            <a:ext cx="5333017" cy="4896067"/>
          </a:xfrm>
          <a:prstGeom prst="rect">
            <a:avLst/>
          </a:prstGeom>
        </p:spPr>
      </p:pic>
      <p:sp>
        <p:nvSpPr>
          <p:cNvPr id="1032" name="Google Shape;1032;p66"/>
          <p:cNvSpPr txBox="1">
            <a:spLocks noGrp="1"/>
          </p:cNvSpPr>
          <p:nvPr>
            <p:ph type="title"/>
          </p:nvPr>
        </p:nvSpPr>
        <p:spPr>
          <a:xfrm>
            <a:off x="2886761" y="1909860"/>
            <a:ext cx="3330056" cy="906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5800" dirty="0"/>
              <a:t>Thanks</a:t>
            </a:r>
            <a:endParaRPr sz="5800" dirty="0"/>
          </a:p>
        </p:txBody>
      </p:sp>
      <p:sp>
        <p:nvSpPr>
          <p:cNvPr id="1033" name="Google Shape;1033;p66"/>
          <p:cNvSpPr txBox="1"/>
          <p:nvPr/>
        </p:nvSpPr>
        <p:spPr>
          <a:xfrm>
            <a:off x="2987617" y="2926996"/>
            <a:ext cx="3229200" cy="24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>
                <a:solidFill>
                  <a:schemeClr val="dk2"/>
                </a:solidFill>
                <a:latin typeface="Roboto"/>
                <a:ea typeface="Roboto"/>
                <a:cs typeface="Roboto"/>
                <a:sym typeface="Roboto"/>
              </a:rPr>
              <a:t>Please keep this </a:t>
            </a:r>
            <a:r>
              <a:rPr lang="en" dirty="0" smtClean="0">
                <a:solidFill>
                  <a:schemeClr val="dk2"/>
                </a:solidFill>
                <a:latin typeface="Roboto"/>
                <a:ea typeface="Roboto"/>
                <a:cs typeface="Roboto"/>
                <a:sym typeface="Roboto"/>
              </a:rPr>
              <a:t>slide</a:t>
            </a: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 smtClean="0">
                <a:solidFill>
                  <a:schemeClr val="dk2"/>
                </a:solidFill>
                <a:latin typeface="Roboto"/>
                <a:ea typeface="Roboto"/>
                <a:cs typeface="Roboto"/>
                <a:sym typeface="Roboto"/>
              </a:rPr>
              <a:t> </a:t>
            </a:r>
            <a:r>
              <a:rPr lang="en" dirty="0">
                <a:solidFill>
                  <a:schemeClr val="dk2"/>
                </a:solidFill>
                <a:latin typeface="Roboto"/>
                <a:ea typeface="Roboto"/>
                <a:cs typeface="Roboto"/>
                <a:sym typeface="Roboto"/>
              </a:rPr>
              <a:t>for attribution</a:t>
            </a:r>
            <a:endParaRPr dirty="0">
              <a:solidFill>
                <a:schemeClr val="dk2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pic>
        <p:nvPicPr>
          <p:cNvPr id="4" name="Imagen 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561242" y="3769571"/>
            <a:ext cx="933003" cy="987565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2"/>
        </a:solidFill>
        <a:effectLst/>
      </p:bgPr>
    </p:bg>
    <p:spTree>
      <p:nvGrpSpPr>
        <p:cNvPr id="1" name="Shape 10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5" name="Google Shape;1055;p67"/>
          <p:cNvSpPr txBox="1">
            <a:spLocks noGrp="1"/>
          </p:cNvSpPr>
          <p:nvPr>
            <p:ph type="title"/>
          </p:nvPr>
        </p:nvSpPr>
        <p:spPr>
          <a:xfrm>
            <a:off x="714125" y="543950"/>
            <a:ext cx="7716000" cy="368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Alternative Resources</a:t>
            </a:r>
            <a:endParaRPr/>
          </a:p>
        </p:txBody>
      </p:sp>
      <p:sp>
        <p:nvSpPr>
          <p:cNvPr id="1056" name="Google Shape;1056;p67"/>
          <p:cNvSpPr txBox="1">
            <a:spLocks noGrp="1"/>
          </p:cNvSpPr>
          <p:nvPr>
            <p:ph type="body" idx="1"/>
          </p:nvPr>
        </p:nvSpPr>
        <p:spPr>
          <a:xfrm>
            <a:off x="714000" y="1064375"/>
            <a:ext cx="7716000" cy="321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marR="50800" lvl="0" indent="457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600" b="1" dirty="0"/>
              <a:t>Vectors</a:t>
            </a:r>
            <a:endParaRPr sz="1600" b="1" dirty="0"/>
          </a:p>
          <a:p>
            <a:pPr marL="0" marR="5080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200" b="1" dirty="0"/>
          </a:p>
          <a:p>
            <a:pPr marL="914400" marR="50800" lvl="0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Font typeface="Roboto"/>
              <a:buChar char="●"/>
            </a:pPr>
            <a:r>
              <a:rPr lang="en" sz="1200" dirty="0">
                <a:solidFill>
                  <a:schemeClr val="hlink"/>
                </a:solidFill>
                <a:uFill>
                  <a:noFill/>
                </a:uFill>
                <a:hlinkClick r:id="rId3"/>
              </a:rPr>
              <a:t>Hand drawn international literacy day</a:t>
            </a:r>
            <a:endParaRPr sz="1200" dirty="0"/>
          </a:p>
          <a:p>
            <a:pPr marL="914400" marR="50800" lvl="0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Font typeface="Roboto"/>
              <a:buChar char="●"/>
            </a:pPr>
            <a:r>
              <a:rPr lang="en" sz="1200" dirty="0">
                <a:solidFill>
                  <a:schemeClr val="hlink"/>
                </a:solidFill>
                <a:uFill>
                  <a:noFill/>
                </a:uFill>
                <a:hlinkClick r:id="rId4"/>
              </a:rPr>
              <a:t>International literacy day with stack of books</a:t>
            </a:r>
            <a:endParaRPr sz="1200" dirty="0"/>
          </a:p>
          <a:p>
            <a:pPr marL="914400" marR="50800" lvl="0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Font typeface="Roboto"/>
              <a:buChar char="●"/>
            </a:pPr>
            <a:r>
              <a:rPr lang="en" sz="1200" dirty="0">
                <a:solidFill>
                  <a:schemeClr val="hlink"/>
                </a:solidFill>
                <a:uFill>
                  <a:noFill/>
                </a:uFill>
                <a:hlinkClick r:id="rId5"/>
              </a:rPr>
              <a:t>International literacy day draw</a:t>
            </a:r>
            <a:endParaRPr sz="1200" dirty="0"/>
          </a:p>
          <a:p>
            <a:pPr marL="45720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200" b="1" dirty="0"/>
          </a:p>
          <a:p>
            <a:pPr marL="45720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600" b="1" dirty="0"/>
              <a:t>Photos</a:t>
            </a:r>
            <a:endParaRPr sz="1600" b="1" dirty="0"/>
          </a:p>
          <a:p>
            <a:pPr marL="45720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600" b="1" dirty="0"/>
          </a:p>
          <a:p>
            <a:pPr marL="914400" marR="50800" lvl="0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Font typeface="Roboto"/>
              <a:buChar char="●"/>
            </a:pPr>
            <a:r>
              <a:rPr lang="en" sz="1200" dirty="0">
                <a:solidFill>
                  <a:schemeClr val="hlink"/>
                </a:solidFill>
                <a:uFill>
                  <a:noFill/>
                </a:uFill>
                <a:hlinkClick r:id="rId6"/>
              </a:rPr>
              <a:t>Bunch of old books</a:t>
            </a:r>
            <a:endParaRPr sz="1200" dirty="0">
              <a:solidFill>
                <a:srgbClr val="374957"/>
              </a:solidFill>
            </a:endParaRPr>
          </a:p>
          <a:p>
            <a:pPr marL="914400" marR="50800" lvl="0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Font typeface="Roboto"/>
              <a:buChar char="●"/>
            </a:pPr>
            <a:r>
              <a:rPr lang="en" sz="1200" dirty="0">
                <a:solidFill>
                  <a:schemeClr val="hlink"/>
                </a:solidFill>
                <a:uFill>
                  <a:noFill/>
                </a:uFill>
                <a:hlinkClick r:id="rId7"/>
              </a:rPr>
              <a:t>Pile of books on blue background</a:t>
            </a:r>
            <a:endParaRPr sz="1200" dirty="0"/>
          </a:p>
          <a:p>
            <a:pPr marL="914400" marR="50800" lvl="0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Font typeface="Roboto"/>
              <a:buChar char="●"/>
            </a:pPr>
            <a:r>
              <a:rPr lang="en" sz="1200" dirty="0">
                <a:solidFill>
                  <a:schemeClr val="hlink"/>
                </a:solidFill>
                <a:uFill>
                  <a:noFill/>
                </a:uFill>
                <a:hlinkClick r:id="rId8"/>
              </a:rPr>
              <a:t>Smoke over antique notebook and ink pen</a:t>
            </a:r>
            <a:endParaRPr sz="1200" dirty="0">
              <a:solidFill>
                <a:srgbClr val="374957"/>
              </a:solidFill>
            </a:endParaRPr>
          </a:p>
          <a:p>
            <a:pPr marL="91440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200" dirty="0"/>
          </a:p>
          <a:p>
            <a:pPr marL="457200" marR="5080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dirty="0">
              <a:solidFill>
                <a:schemeClr val="dk2"/>
              </a:solidFill>
            </a:endParaRPr>
          </a:p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endParaRPr dirty="0">
              <a:solidFill>
                <a:schemeClr val="dk2"/>
              </a:solidFill>
              <a:latin typeface="Roboto Light"/>
              <a:ea typeface="Roboto Light"/>
              <a:cs typeface="Roboto Light"/>
              <a:sym typeface="Roboto Light"/>
            </a:endParaRPr>
          </a:p>
          <a:p>
            <a:pPr marL="0" lvl="0" indent="0" algn="l" rtl="0">
              <a:spcBef>
                <a:spcPts val="0"/>
              </a:spcBef>
              <a:spcAft>
                <a:spcPts val="1600"/>
              </a:spcAft>
              <a:buNone/>
            </a:pPr>
            <a:endParaRPr dirty="0">
              <a:solidFill>
                <a:schemeClr val="dk2"/>
              </a:solidFill>
            </a:endParaRPr>
          </a:p>
        </p:txBody>
      </p:sp>
      <p:pic>
        <p:nvPicPr>
          <p:cNvPr id="4" name="Imagen 3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7282124" y="2076324"/>
            <a:ext cx="1376966" cy="2792906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2"/>
        </a:solidFill>
        <a:effectLst/>
      </p:bgPr>
    </p:bg>
    <p:spTree>
      <p:nvGrpSpPr>
        <p:cNvPr id="1" name="Shape 10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1" name="Google Shape;1061;p68"/>
          <p:cNvSpPr txBox="1">
            <a:spLocks noGrp="1"/>
          </p:cNvSpPr>
          <p:nvPr>
            <p:ph type="title"/>
          </p:nvPr>
        </p:nvSpPr>
        <p:spPr>
          <a:xfrm>
            <a:off x="714125" y="543950"/>
            <a:ext cx="7716000" cy="368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Resources</a:t>
            </a:r>
            <a:endParaRPr/>
          </a:p>
        </p:txBody>
      </p:sp>
      <p:sp>
        <p:nvSpPr>
          <p:cNvPr id="1062" name="Google Shape;1062;p68"/>
          <p:cNvSpPr txBox="1">
            <a:spLocks noGrp="1"/>
          </p:cNvSpPr>
          <p:nvPr>
            <p:ph type="body" idx="1"/>
          </p:nvPr>
        </p:nvSpPr>
        <p:spPr>
          <a:xfrm>
            <a:off x="714000" y="1064375"/>
            <a:ext cx="7716000" cy="321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marR="50800" lvl="0" indent="457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600" b="1"/>
              <a:t>Vectors</a:t>
            </a:r>
            <a:endParaRPr sz="1600" b="1"/>
          </a:p>
          <a:p>
            <a:pPr marL="0" marR="50800" lvl="0" indent="457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200" b="1"/>
          </a:p>
          <a:p>
            <a:pPr marL="457200" marR="50800" lvl="0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</a:pPr>
            <a:r>
              <a:rPr lang="en" sz="1200">
                <a:uFill>
                  <a:noFill/>
                </a:uFill>
                <a:hlinkClick r:id="rId3"/>
              </a:rPr>
              <a:t>Glasses with books for literacy day </a:t>
            </a:r>
            <a:endParaRPr sz="1200"/>
          </a:p>
          <a:p>
            <a:pPr marL="457200" marR="50800" lvl="0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</a:pPr>
            <a:r>
              <a:rPr lang="en" sz="1200">
                <a:uFill>
                  <a:noFill/>
                </a:uFill>
                <a:hlinkClick r:id="rId4"/>
              </a:rPr>
              <a:t>International literacy day with lots of books</a:t>
            </a:r>
            <a:endParaRPr sz="1200"/>
          </a:p>
          <a:p>
            <a:pPr marL="457200" marR="50800" lvl="0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</a:pPr>
            <a:r>
              <a:rPr lang="en" sz="1200">
                <a:uFill>
                  <a:noFill/>
                </a:uFill>
                <a:hlinkClick r:id="rId5"/>
              </a:rPr>
              <a:t>International literacy day celebration </a:t>
            </a:r>
            <a:endParaRPr sz="1200"/>
          </a:p>
          <a:p>
            <a:pPr marL="45720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200" b="1"/>
          </a:p>
          <a:p>
            <a:pPr marL="45720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600" b="1"/>
              <a:t>Photos</a:t>
            </a:r>
            <a:endParaRPr sz="1600" b="1"/>
          </a:p>
          <a:p>
            <a:pPr marL="45720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600" b="1"/>
          </a:p>
          <a:p>
            <a:pPr marL="457200" lvl="0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</a:pPr>
            <a:r>
              <a:rPr lang="en" sz="1200">
                <a:uFill>
                  <a:noFill/>
                </a:uFill>
                <a:hlinkClick r:id="rId6"/>
              </a:rPr>
              <a:t>Glasses on old books in library</a:t>
            </a:r>
            <a:endParaRPr sz="1200"/>
          </a:p>
          <a:p>
            <a:pPr marL="457200" lvl="0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</a:pPr>
            <a:r>
              <a:rPr lang="en" sz="1200">
                <a:uFill>
                  <a:noFill/>
                </a:uFill>
                <a:hlinkClick r:id="rId7"/>
              </a:rPr>
              <a:t>Old books on library table </a:t>
            </a:r>
            <a:endParaRPr sz="1200"/>
          </a:p>
          <a:p>
            <a:pPr marL="457200" lvl="0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</a:pPr>
            <a:r>
              <a:rPr lang="en" sz="1200">
                <a:uFill>
                  <a:noFill/>
                </a:uFill>
                <a:hlinkClick r:id="rId8"/>
              </a:rPr>
              <a:t>Ink pen on opened old notebook </a:t>
            </a:r>
            <a:endParaRPr sz="1200"/>
          </a:p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endParaRPr sz="1300">
              <a:solidFill>
                <a:schemeClr val="dk2"/>
              </a:solidFill>
              <a:latin typeface="Roboto Light"/>
              <a:ea typeface="Roboto Light"/>
              <a:cs typeface="Roboto Light"/>
              <a:sym typeface="Roboto Light"/>
            </a:endParaRPr>
          </a:p>
          <a:p>
            <a:pPr marL="0" lvl="0" indent="0" algn="l" rtl="0">
              <a:spcBef>
                <a:spcPts val="0"/>
              </a:spcBef>
              <a:spcAft>
                <a:spcPts val="1600"/>
              </a:spcAft>
              <a:buNone/>
            </a:pPr>
            <a:endParaRPr>
              <a:solidFill>
                <a:schemeClr val="dk2"/>
              </a:solidFill>
            </a:endParaRPr>
          </a:p>
        </p:txBody>
      </p:sp>
      <p:pic>
        <p:nvPicPr>
          <p:cNvPr id="3" name="Imagen 2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 flipH="1">
            <a:off x="5994635" y="2964873"/>
            <a:ext cx="2588242" cy="1687534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2"/>
        </a:solidFill>
        <a:effectLst/>
      </p:bgPr>
    </p:bg>
    <p:spTree>
      <p:nvGrpSpPr>
        <p:cNvPr id="1" name="Shape 10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1" name="Google Shape;1061;p68"/>
          <p:cNvSpPr txBox="1">
            <a:spLocks noGrp="1"/>
          </p:cNvSpPr>
          <p:nvPr>
            <p:ph type="title"/>
          </p:nvPr>
        </p:nvSpPr>
        <p:spPr>
          <a:xfrm>
            <a:off x="714125" y="543950"/>
            <a:ext cx="7716000" cy="368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 smtClean="0"/>
              <a:t>Editables</a:t>
            </a:r>
            <a:endParaRPr dirty="0"/>
          </a:p>
        </p:txBody>
      </p:sp>
      <p:grpSp>
        <p:nvGrpSpPr>
          <p:cNvPr id="8" name="Group 205"/>
          <p:cNvGrpSpPr>
            <a:grpSpLocks/>
          </p:cNvGrpSpPr>
          <p:nvPr/>
        </p:nvGrpSpPr>
        <p:grpSpPr bwMode="auto">
          <a:xfrm>
            <a:off x="1811338" y="1854200"/>
            <a:ext cx="893762" cy="938213"/>
            <a:chOff x="1141" y="1168"/>
            <a:chExt cx="563" cy="591"/>
          </a:xfrm>
        </p:grpSpPr>
        <p:sp>
          <p:nvSpPr>
            <p:cNvPr id="2925" name="Freeform 5"/>
            <p:cNvSpPr>
              <a:spLocks/>
            </p:cNvSpPr>
            <p:nvPr/>
          </p:nvSpPr>
          <p:spPr bwMode="auto">
            <a:xfrm>
              <a:off x="1419" y="1514"/>
              <a:ext cx="210" cy="113"/>
            </a:xfrm>
            <a:custGeom>
              <a:avLst/>
              <a:gdLst>
                <a:gd name="T0" fmla="*/ 119 w 212"/>
                <a:gd name="T1" fmla="*/ 112 h 114"/>
                <a:gd name="T2" fmla="*/ 54 w 212"/>
                <a:gd name="T3" fmla="*/ 81 h 114"/>
                <a:gd name="T4" fmla="*/ 7 w 212"/>
                <a:gd name="T5" fmla="*/ 96 h 114"/>
                <a:gd name="T6" fmla="*/ 16 w 212"/>
                <a:gd name="T7" fmla="*/ 66 h 114"/>
                <a:gd name="T8" fmla="*/ 38 w 212"/>
                <a:gd name="T9" fmla="*/ 57 h 114"/>
                <a:gd name="T10" fmla="*/ 58 w 212"/>
                <a:gd name="T11" fmla="*/ 46 h 114"/>
                <a:gd name="T12" fmla="*/ 63 w 212"/>
                <a:gd name="T13" fmla="*/ 44 h 114"/>
                <a:gd name="T14" fmla="*/ 84 w 212"/>
                <a:gd name="T15" fmla="*/ 17 h 114"/>
                <a:gd name="T16" fmla="*/ 130 w 212"/>
                <a:gd name="T17" fmla="*/ 3 h 114"/>
                <a:gd name="T18" fmla="*/ 176 w 212"/>
                <a:gd name="T19" fmla="*/ 11 h 114"/>
                <a:gd name="T20" fmla="*/ 200 w 212"/>
                <a:gd name="T21" fmla="*/ 25 h 114"/>
                <a:gd name="T22" fmla="*/ 212 w 212"/>
                <a:gd name="T23" fmla="*/ 68 h 114"/>
                <a:gd name="T24" fmla="*/ 193 w 212"/>
                <a:gd name="T25" fmla="*/ 92 h 114"/>
                <a:gd name="T26" fmla="*/ 182 w 212"/>
                <a:gd name="T27" fmla="*/ 94 h 114"/>
                <a:gd name="T28" fmla="*/ 174 w 212"/>
                <a:gd name="T29" fmla="*/ 97 h 114"/>
                <a:gd name="T30" fmla="*/ 152 w 212"/>
                <a:gd name="T31" fmla="*/ 102 h 114"/>
                <a:gd name="T32" fmla="*/ 141 w 212"/>
                <a:gd name="T33" fmla="*/ 107 h 114"/>
                <a:gd name="T34" fmla="*/ 126 w 212"/>
                <a:gd name="T35" fmla="*/ 114 h 114"/>
                <a:gd name="T36" fmla="*/ 119 w 212"/>
                <a:gd name="T37" fmla="*/ 112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12" h="114">
                  <a:moveTo>
                    <a:pt x="119" y="112"/>
                  </a:moveTo>
                  <a:cubicBezTo>
                    <a:pt x="111" y="86"/>
                    <a:pt x="86" y="74"/>
                    <a:pt x="54" y="81"/>
                  </a:cubicBezTo>
                  <a:cubicBezTo>
                    <a:pt x="38" y="84"/>
                    <a:pt x="23" y="91"/>
                    <a:pt x="7" y="96"/>
                  </a:cubicBezTo>
                  <a:cubicBezTo>
                    <a:pt x="0" y="83"/>
                    <a:pt x="7" y="74"/>
                    <a:pt x="16" y="66"/>
                  </a:cubicBezTo>
                  <a:cubicBezTo>
                    <a:pt x="28" y="74"/>
                    <a:pt x="29" y="57"/>
                    <a:pt x="38" y="57"/>
                  </a:cubicBezTo>
                  <a:cubicBezTo>
                    <a:pt x="47" y="57"/>
                    <a:pt x="53" y="52"/>
                    <a:pt x="58" y="46"/>
                  </a:cubicBezTo>
                  <a:cubicBezTo>
                    <a:pt x="59" y="45"/>
                    <a:pt x="61" y="44"/>
                    <a:pt x="63" y="44"/>
                  </a:cubicBezTo>
                  <a:cubicBezTo>
                    <a:pt x="80" y="43"/>
                    <a:pt x="78" y="26"/>
                    <a:pt x="84" y="17"/>
                  </a:cubicBezTo>
                  <a:cubicBezTo>
                    <a:pt x="98" y="8"/>
                    <a:pt x="114" y="7"/>
                    <a:pt x="130" y="3"/>
                  </a:cubicBezTo>
                  <a:cubicBezTo>
                    <a:pt x="145" y="4"/>
                    <a:pt x="162" y="0"/>
                    <a:pt x="176" y="11"/>
                  </a:cubicBezTo>
                  <a:cubicBezTo>
                    <a:pt x="182" y="19"/>
                    <a:pt x="192" y="20"/>
                    <a:pt x="200" y="25"/>
                  </a:cubicBezTo>
                  <a:cubicBezTo>
                    <a:pt x="209" y="38"/>
                    <a:pt x="212" y="53"/>
                    <a:pt x="212" y="68"/>
                  </a:cubicBezTo>
                  <a:cubicBezTo>
                    <a:pt x="212" y="81"/>
                    <a:pt x="208" y="91"/>
                    <a:pt x="193" y="92"/>
                  </a:cubicBezTo>
                  <a:cubicBezTo>
                    <a:pt x="189" y="93"/>
                    <a:pt x="185" y="93"/>
                    <a:pt x="182" y="94"/>
                  </a:cubicBezTo>
                  <a:cubicBezTo>
                    <a:pt x="179" y="96"/>
                    <a:pt x="177" y="97"/>
                    <a:pt x="174" y="97"/>
                  </a:cubicBezTo>
                  <a:cubicBezTo>
                    <a:pt x="167" y="98"/>
                    <a:pt x="159" y="99"/>
                    <a:pt x="152" y="102"/>
                  </a:cubicBezTo>
                  <a:cubicBezTo>
                    <a:pt x="148" y="104"/>
                    <a:pt x="144" y="106"/>
                    <a:pt x="141" y="107"/>
                  </a:cubicBezTo>
                  <a:cubicBezTo>
                    <a:pt x="136" y="110"/>
                    <a:pt x="131" y="112"/>
                    <a:pt x="126" y="114"/>
                  </a:cubicBezTo>
                  <a:cubicBezTo>
                    <a:pt x="124" y="114"/>
                    <a:pt x="121" y="114"/>
                    <a:pt x="119" y="112"/>
                  </a:cubicBezTo>
                  <a:close/>
                </a:path>
              </a:pathLst>
            </a:custGeom>
            <a:solidFill>
              <a:srgbClr val="C2C2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926" name="Freeform 6"/>
            <p:cNvSpPr>
              <a:spLocks/>
            </p:cNvSpPr>
            <p:nvPr/>
          </p:nvSpPr>
          <p:spPr bwMode="auto">
            <a:xfrm>
              <a:off x="1386" y="1304"/>
              <a:ext cx="249" cy="234"/>
            </a:xfrm>
            <a:custGeom>
              <a:avLst/>
              <a:gdLst>
                <a:gd name="T0" fmla="*/ 116 w 251"/>
                <a:gd name="T1" fmla="*/ 232 h 236"/>
                <a:gd name="T2" fmla="*/ 91 w 251"/>
                <a:gd name="T3" fmla="*/ 230 h 236"/>
                <a:gd name="T4" fmla="*/ 77 w 251"/>
                <a:gd name="T5" fmla="*/ 191 h 236"/>
                <a:gd name="T6" fmla="*/ 95 w 251"/>
                <a:gd name="T7" fmla="*/ 182 h 236"/>
                <a:gd name="T8" fmla="*/ 74 w 251"/>
                <a:gd name="T9" fmla="*/ 171 h 236"/>
                <a:gd name="T10" fmla="*/ 62 w 251"/>
                <a:gd name="T11" fmla="*/ 121 h 236"/>
                <a:gd name="T12" fmla="*/ 61 w 251"/>
                <a:gd name="T13" fmla="*/ 91 h 236"/>
                <a:gd name="T14" fmla="*/ 0 w 251"/>
                <a:gd name="T15" fmla="*/ 16 h 236"/>
                <a:gd name="T16" fmla="*/ 69 w 251"/>
                <a:gd name="T17" fmla="*/ 38 h 236"/>
                <a:gd name="T18" fmla="*/ 69 w 251"/>
                <a:gd name="T19" fmla="*/ 38 h 236"/>
                <a:gd name="T20" fmla="*/ 66 w 251"/>
                <a:gd name="T21" fmla="*/ 10 h 236"/>
                <a:gd name="T22" fmla="*/ 94 w 251"/>
                <a:gd name="T23" fmla="*/ 27 h 236"/>
                <a:gd name="T24" fmla="*/ 99 w 251"/>
                <a:gd name="T25" fmla="*/ 65 h 236"/>
                <a:gd name="T26" fmla="*/ 91 w 251"/>
                <a:gd name="T27" fmla="*/ 106 h 236"/>
                <a:gd name="T28" fmla="*/ 94 w 251"/>
                <a:gd name="T29" fmla="*/ 142 h 236"/>
                <a:gd name="T30" fmla="*/ 114 w 251"/>
                <a:gd name="T31" fmla="*/ 164 h 236"/>
                <a:gd name="T32" fmla="*/ 118 w 251"/>
                <a:gd name="T33" fmla="*/ 185 h 236"/>
                <a:gd name="T34" fmla="*/ 122 w 251"/>
                <a:gd name="T35" fmla="*/ 205 h 236"/>
                <a:gd name="T36" fmla="*/ 125 w 251"/>
                <a:gd name="T37" fmla="*/ 186 h 236"/>
                <a:gd name="T38" fmla="*/ 139 w 251"/>
                <a:gd name="T39" fmla="*/ 197 h 236"/>
                <a:gd name="T40" fmla="*/ 158 w 251"/>
                <a:gd name="T41" fmla="*/ 195 h 236"/>
                <a:gd name="T42" fmla="*/ 171 w 251"/>
                <a:gd name="T43" fmla="*/ 205 h 236"/>
                <a:gd name="T44" fmla="*/ 193 w 251"/>
                <a:gd name="T45" fmla="*/ 179 h 236"/>
                <a:gd name="T46" fmla="*/ 214 w 251"/>
                <a:gd name="T47" fmla="*/ 128 h 236"/>
                <a:gd name="T48" fmla="*/ 224 w 251"/>
                <a:gd name="T49" fmla="*/ 122 h 236"/>
                <a:gd name="T50" fmla="*/ 223 w 251"/>
                <a:gd name="T51" fmla="*/ 100 h 236"/>
                <a:gd name="T52" fmla="*/ 227 w 251"/>
                <a:gd name="T53" fmla="*/ 63 h 236"/>
                <a:gd name="T54" fmla="*/ 248 w 251"/>
                <a:gd name="T55" fmla="*/ 99 h 236"/>
                <a:gd name="T56" fmla="*/ 239 w 251"/>
                <a:gd name="T57" fmla="*/ 138 h 236"/>
                <a:gd name="T58" fmla="*/ 223 w 251"/>
                <a:gd name="T59" fmla="*/ 191 h 236"/>
                <a:gd name="T60" fmla="*/ 200 w 251"/>
                <a:gd name="T61" fmla="*/ 203 h 236"/>
                <a:gd name="T62" fmla="*/ 164 w 251"/>
                <a:gd name="T63" fmla="*/ 219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51" h="236">
                  <a:moveTo>
                    <a:pt x="164" y="219"/>
                  </a:moveTo>
                  <a:cubicBezTo>
                    <a:pt x="148" y="223"/>
                    <a:pt x="132" y="228"/>
                    <a:pt x="116" y="232"/>
                  </a:cubicBezTo>
                  <a:cubicBezTo>
                    <a:pt x="112" y="235"/>
                    <a:pt x="109" y="236"/>
                    <a:pt x="104" y="236"/>
                  </a:cubicBezTo>
                  <a:cubicBezTo>
                    <a:pt x="99" y="235"/>
                    <a:pt x="95" y="234"/>
                    <a:pt x="91" y="230"/>
                  </a:cubicBezTo>
                  <a:cubicBezTo>
                    <a:pt x="83" y="219"/>
                    <a:pt x="94" y="204"/>
                    <a:pt x="81" y="195"/>
                  </a:cubicBezTo>
                  <a:cubicBezTo>
                    <a:pt x="79" y="194"/>
                    <a:pt x="78" y="192"/>
                    <a:pt x="77" y="191"/>
                  </a:cubicBezTo>
                  <a:cubicBezTo>
                    <a:pt x="76" y="188"/>
                    <a:pt x="76" y="185"/>
                    <a:pt x="76" y="183"/>
                  </a:cubicBezTo>
                  <a:cubicBezTo>
                    <a:pt x="82" y="168"/>
                    <a:pt x="88" y="173"/>
                    <a:pt x="95" y="182"/>
                  </a:cubicBezTo>
                  <a:cubicBezTo>
                    <a:pt x="97" y="180"/>
                    <a:pt x="94" y="179"/>
                    <a:pt x="94" y="177"/>
                  </a:cubicBezTo>
                  <a:cubicBezTo>
                    <a:pt x="89" y="169"/>
                    <a:pt x="79" y="178"/>
                    <a:pt x="74" y="171"/>
                  </a:cubicBezTo>
                  <a:cubicBezTo>
                    <a:pt x="71" y="157"/>
                    <a:pt x="63" y="144"/>
                    <a:pt x="61" y="130"/>
                  </a:cubicBezTo>
                  <a:cubicBezTo>
                    <a:pt x="61" y="127"/>
                    <a:pt x="62" y="124"/>
                    <a:pt x="62" y="121"/>
                  </a:cubicBezTo>
                  <a:cubicBezTo>
                    <a:pt x="63" y="116"/>
                    <a:pt x="63" y="110"/>
                    <a:pt x="63" y="104"/>
                  </a:cubicBezTo>
                  <a:cubicBezTo>
                    <a:pt x="63" y="100"/>
                    <a:pt x="62" y="95"/>
                    <a:pt x="61" y="91"/>
                  </a:cubicBezTo>
                  <a:cubicBezTo>
                    <a:pt x="64" y="62"/>
                    <a:pt x="57" y="38"/>
                    <a:pt x="28" y="24"/>
                  </a:cubicBezTo>
                  <a:cubicBezTo>
                    <a:pt x="19" y="20"/>
                    <a:pt x="8" y="23"/>
                    <a:pt x="0" y="16"/>
                  </a:cubicBezTo>
                  <a:cubicBezTo>
                    <a:pt x="12" y="0"/>
                    <a:pt x="45" y="1"/>
                    <a:pt x="58" y="20"/>
                  </a:cubicBezTo>
                  <a:cubicBezTo>
                    <a:pt x="62" y="25"/>
                    <a:pt x="66" y="32"/>
                    <a:pt x="69" y="38"/>
                  </a:cubicBezTo>
                  <a:cubicBezTo>
                    <a:pt x="70" y="41"/>
                    <a:pt x="71" y="43"/>
                    <a:pt x="72" y="45"/>
                  </a:cubicBezTo>
                  <a:cubicBezTo>
                    <a:pt x="71" y="43"/>
                    <a:pt x="70" y="41"/>
                    <a:pt x="69" y="38"/>
                  </a:cubicBezTo>
                  <a:cubicBezTo>
                    <a:pt x="67" y="32"/>
                    <a:pt x="62" y="27"/>
                    <a:pt x="60" y="21"/>
                  </a:cubicBezTo>
                  <a:cubicBezTo>
                    <a:pt x="58" y="15"/>
                    <a:pt x="57" y="10"/>
                    <a:pt x="66" y="10"/>
                  </a:cubicBezTo>
                  <a:cubicBezTo>
                    <a:pt x="70" y="14"/>
                    <a:pt x="73" y="9"/>
                    <a:pt x="77" y="10"/>
                  </a:cubicBezTo>
                  <a:cubicBezTo>
                    <a:pt x="85" y="13"/>
                    <a:pt x="90" y="19"/>
                    <a:pt x="94" y="27"/>
                  </a:cubicBezTo>
                  <a:cubicBezTo>
                    <a:pt x="96" y="33"/>
                    <a:pt x="94" y="39"/>
                    <a:pt x="96" y="45"/>
                  </a:cubicBezTo>
                  <a:cubicBezTo>
                    <a:pt x="97" y="52"/>
                    <a:pt x="97" y="58"/>
                    <a:pt x="99" y="65"/>
                  </a:cubicBezTo>
                  <a:cubicBezTo>
                    <a:pt x="101" y="70"/>
                    <a:pt x="101" y="76"/>
                    <a:pt x="99" y="82"/>
                  </a:cubicBezTo>
                  <a:cubicBezTo>
                    <a:pt x="96" y="90"/>
                    <a:pt x="93" y="98"/>
                    <a:pt x="91" y="106"/>
                  </a:cubicBezTo>
                  <a:cubicBezTo>
                    <a:pt x="89" y="112"/>
                    <a:pt x="84" y="118"/>
                    <a:pt x="88" y="126"/>
                  </a:cubicBezTo>
                  <a:cubicBezTo>
                    <a:pt x="90" y="131"/>
                    <a:pt x="90" y="138"/>
                    <a:pt x="94" y="142"/>
                  </a:cubicBezTo>
                  <a:cubicBezTo>
                    <a:pt x="98" y="149"/>
                    <a:pt x="102" y="155"/>
                    <a:pt x="110" y="158"/>
                  </a:cubicBezTo>
                  <a:cubicBezTo>
                    <a:pt x="112" y="160"/>
                    <a:pt x="114" y="162"/>
                    <a:pt x="114" y="164"/>
                  </a:cubicBezTo>
                  <a:cubicBezTo>
                    <a:pt x="116" y="170"/>
                    <a:pt x="108" y="176"/>
                    <a:pt x="114" y="182"/>
                  </a:cubicBezTo>
                  <a:cubicBezTo>
                    <a:pt x="116" y="183"/>
                    <a:pt x="117" y="183"/>
                    <a:pt x="118" y="185"/>
                  </a:cubicBezTo>
                  <a:cubicBezTo>
                    <a:pt x="122" y="192"/>
                    <a:pt x="120" y="200"/>
                    <a:pt x="123" y="207"/>
                  </a:cubicBezTo>
                  <a:cubicBezTo>
                    <a:pt x="123" y="206"/>
                    <a:pt x="122" y="206"/>
                    <a:pt x="122" y="205"/>
                  </a:cubicBezTo>
                  <a:cubicBezTo>
                    <a:pt x="122" y="200"/>
                    <a:pt x="120" y="195"/>
                    <a:pt x="121" y="190"/>
                  </a:cubicBezTo>
                  <a:cubicBezTo>
                    <a:pt x="122" y="188"/>
                    <a:pt x="124" y="187"/>
                    <a:pt x="125" y="186"/>
                  </a:cubicBezTo>
                  <a:cubicBezTo>
                    <a:pt x="131" y="186"/>
                    <a:pt x="130" y="193"/>
                    <a:pt x="134" y="194"/>
                  </a:cubicBezTo>
                  <a:cubicBezTo>
                    <a:pt x="136" y="195"/>
                    <a:pt x="137" y="196"/>
                    <a:pt x="139" y="197"/>
                  </a:cubicBezTo>
                  <a:cubicBezTo>
                    <a:pt x="142" y="197"/>
                    <a:pt x="143" y="196"/>
                    <a:pt x="145" y="194"/>
                  </a:cubicBezTo>
                  <a:cubicBezTo>
                    <a:pt x="149" y="190"/>
                    <a:pt x="154" y="191"/>
                    <a:pt x="158" y="195"/>
                  </a:cubicBezTo>
                  <a:cubicBezTo>
                    <a:pt x="160" y="198"/>
                    <a:pt x="159" y="203"/>
                    <a:pt x="162" y="205"/>
                  </a:cubicBezTo>
                  <a:cubicBezTo>
                    <a:pt x="165" y="206"/>
                    <a:pt x="168" y="206"/>
                    <a:pt x="171" y="205"/>
                  </a:cubicBezTo>
                  <a:cubicBezTo>
                    <a:pt x="175" y="204"/>
                    <a:pt x="177" y="199"/>
                    <a:pt x="181" y="197"/>
                  </a:cubicBezTo>
                  <a:cubicBezTo>
                    <a:pt x="194" y="197"/>
                    <a:pt x="190" y="185"/>
                    <a:pt x="193" y="179"/>
                  </a:cubicBezTo>
                  <a:cubicBezTo>
                    <a:pt x="199" y="166"/>
                    <a:pt x="204" y="153"/>
                    <a:pt x="208" y="140"/>
                  </a:cubicBezTo>
                  <a:cubicBezTo>
                    <a:pt x="209" y="136"/>
                    <a:pt x="211" y="132"/>
                    <a:pt x="214" y="128"/>
                  </a:cubicBezTo>
                  <a:cubicBezTo>
                    <a:pt x="215" y="127"/>
                    <a:pt x="216" y="126"/>
                    <a:pt x="218" y="126"/>
                  </a:cubicBezTo>
                  <a:cubicBezTo>
                    <a:pt x="221" y="127"/>
                    <a:pt x="223" y="125"/>
                    <a:pt x="224" y="122"/>
                  </a:cubicBezTo>
                  <a:cubicBezTo>
                    <a:pt x="224" y="119"/>
                    <a:pt x="225" y="117"/>
                    <a:pt x="225" y="115"/>
                  </a:cubicBezTo>
                  <a:cubicBezTo>
                    <a:pt x="225" y="110"/>
                    <a:pt x="232" y="104"/>
                    <a:pt x="223" y="100"/>
                  </a:cubicBezTo>
                  <a:cubicBezTo>
                    <a:pt x="222" y="99"/>
                    <a:pt x="221" y="97"/>
                    <a:pt x="220" y="95"/>
                  </a:cubicBezTo>
                  <a:cubicBezTo>
                    <a:pt x="218" y="84"/>
                    <a:pt x="219" y="73"/>
                    <a:pt x="227" y="63"/>
                  </a:cubicBezTo>
                  <a:cubicBezTo>
                    <a:pt x="241" y="66"/>
                    <a:pt x="230" y="78"/>
                    <a:pt x="235" y="83"/>
                  </a:cubicBezTo>
                  <a:cubicBezTo>
                    <a:pt x="239" y="89"/>
                    <a:pt x="246" y="92"/>
                    <a:pt x="248" y="99"/>
                  </a:cubicBezTo>
                  <a:cubicBezTo>
                    <a:pt x="251" y="104"/>
                    <a:pt x="251" y="108"/>
                    <a:pt x="248" y="112"/>
                  </a:cubicBezTo>
                  <a:cubicBezTo>
                    <a:pt x="235" y="117"/>
                    <a:pt x="244" y="130"/>
                    <a:pt x="239" y="138"/>
                  </a:cubicBezTo>
                  <a:cubicBezTo>
                    <a:pt x="235" y="143"/>
                    <a:pt x="240" y="145"/>
                    <a:pt x="243" y="148"/>
                  </a:cubicBezTo>
                  <a:cubicBezTo>
                    <a:pt x="248" y="167"/>
                    <a:pt x="239" y="180"/>
                    <a:pt x="223" y="191"/>
                  </a:cubicBezTo>
                  <a:cubicBezTo>
                    <a:pt x="220" y="197"/>
                    <a:pt x="213" y="196"/>
                    <a:pt x="208" y="200"/>
                  </a:cubicBezTo>
                  <a:cubicBezTo>
                    <a:pt x="205" y="199"/>
                    <a:pt x="201" y="198"/>
                    <a:pt x="200" y="203"/>
                  </a:cubicBezTo>
                  <a:cubicBezTo>
                    <a:pt x="196" y="207"/>
                    <a:pt x="192" y="210"/>
                    <a:pt x="192" y="216"/>
                  </a:cubicBezTo>
                  <a:cubicBezTo>
                    <a:pt x="183" y="220"/>
                    <a:pt x="173" y="215"/>
                    <a:pt x="164" y="219"/>
                  </a:cubicBezTo>
                  <a:close/>
                </a:path>
              </a:pathLst>
            </a:custGeom>
            <a:solidFill>
              <a:srgbClr val="281B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927" name="Freeform 7"/>
            <p:cNvSpPr>
              <a:spLocks/>
            </p:cNvSpPr>
            <p:nvPr/>
          </p:nvSpPr>
          <p:spPr bwMode="auto">
            <a:xfrm>
              <a:off x="1271" y="1485"/>
              <a:ext cx="201" cy="155"/>
            </a:xfrm>
            <a:custGeom>
              <a:avLst/>
              <a:gdLst>
                <a:gd name="T0" fmla="*/ 28 w 203"/>
                <a:gd name="T1" fmla="*/ 106 h 157"/>
                <a:gd name="T2" fmla="*/ 0 w 203"/>
                <a:gd name="T3" fmla="*/ 89 h 157"/>
                <a:gd name="T4" fmla="*/ 5 w 203"/>
                <a:gd name="T5" fmla="*/ 83 h 157"/>
                <a:gd name="T6" fmla="*/ 66 w 203"/>
                <a:gd name="T7" fmla="*/ 77 h 157"/>
                <a:gd name="T8" fmla="*/ 109 w 203"/>
                <a:gd name="T9" fmla="*/ 59 h 157"/>
                <a:gd name="T10" fmla="*/ 142 w 203"/>
                <a:gd name="T11" fmla="*/ 39 h 157"/>
                <a:gd name="T12" fmla="*/ 188 w 203"/>
                <a:gd name="T13" fmla="*/ 1 h 157"/>
                <a:gd name="T14" fmla="*/ 193 w 203"/>
                <a:gd name="T15" fmla="*/ 2 h 157"/>
                <a:gd name="T16" fmla="*/ 191 w 203"/>
                <a:gd name="T17" fmla="*/ 15 h 157"/>
                <a:gd name="T18" fmla="*/ 189 w 203"/>
                <a:gd name="T19" fmla="*/ 24 h 157"/>
                <a:gd name="T20" fmla="*/ 186 w 203"/>
                <a:gd name="T21" fmla="*/ 41 h 157"/>
                <a:gd name="T22" fmla="*/ 187 w 203"/>
                <a:gd name="T23" fmla="*/ 41 h 157"/>
                <a:gd name="T24" fmla="*/ 189 w 203"/>
                <a:gd name="T25" fmla="*/ 40 h 157"/>
                <a:gd name="T26" fmla="*/ 196 w 203"/>
                <a:gd name="T27" fmla="*/ 40 h 157"/>
                <a:gd name="T28" fmla="*/ 200 w 203"/>
                <a:gd name="T29" fmla="*/ 45 h 157"/>
                <a:gd name="T30" fmla="*/ 201 w 203"/>
                <a:gd name="T31" fmla="*/ 59 h 157"/>
                <a:gd name="T32" fmla="*/ 150 w 203"/>
                <a:gd name="T33" fmla="*/ 84 h 157"/>
                <a:gd name="T34" fmla="*/ 125 w 203"/>
                <a:gd name="T35" fmla="*/ 96 h 157"/>
                <a:gd name="T36" fmla="*/ 83 w 203"/>
                <a:gd name="T37" fmla="*/ 120 h 157"/>
                <a:gd name="T38" fmla="*/ 74 w 203"/>
                <a:gd name="T39" fmla="*/ 130 h 157"/>
                <a:gd name="T40" fmla="*/ 65 w 203"/>
                <a:gd name="T41" fmla="*/ 142 h 157"/>
                <a:gd name="T42" fmla="*/ 52 w 203"/>
                <a:gd name="T43" fmla="*/ 144 h 157"/>
                <a:gd name="T44" fmla="*/ 32 w 203"/>
                <a:gd name="T45" fmla="*/ 152 h 157"/>
                <a:gd name="T46" fmla="*/ 16 w 203"/>
                <a:gd name="T47" fmla="*/ 155 h 157"/>
                <a:gd name="T48" fmla="*/ 15 w 203"/>
                <a:gd name="T49" fmla="*/ 150 h 157"/>
                <a:gd name="T50" fmla="*/ 41 w 203"/>
                <a:gd name="T51" fmla="*/ 118 h 157"/>
                <a:gd name="T52" fmla="*/ 32 w 203"/>
                <a:gd name="T53" fmla="*/ 112 h 157"/>
                <a:gd name="T54" fmla="*/ 28 w 203"/>
                <a:gd name="T55" fmla="*/ 106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03" h="157">
                  <a:moveTo>
                    <a:pt x="28" y="106"/>
                  </a:moveTo>
                  <a:cubicBezTo>
                    <a:pt x="22" y="95"/>
                    <a:pt x="6" y="100"/>
                    <a:pt x="0" y="89"/>
                  </a:cubicBezTo>
                  <a:cubicBezTo>
                    <a:pt x="0" y="85"/>
                    <a:pt x="2" y="84"/>
                    <a:pt x="5" y="83"/>
                  </a:cubicBezTo>
                  <a:cubicBezTo>
                    <a:pt x="26" y="86"/>
                    <a:pt x="46" y="88"/>
                    <a:pt x="66" y="77"/>
                  </a:cubicBezTo>
                  <a:cubicBezTo>
                    <a:pt x="81" y="72"/>
                    <a:pt x="96" y="68"/>
                    <a:pt x="109" y="59"/>
                  </a:cubicBezTo>
                  <a:cubicBezTo>
                    <a:pt x="120" y="52"/>
                    <a:pt x="131" y="46"/>
                    <a:pt x="142" y="39"/>
                  </a:cubicBezTo>
                  <a:cubicBezTo>
                    <a:pt x="158" y="27"/>
                    <a:pt x="171" y="11"/>
                    <a:pt x="188" y="1"/>
                  </a:cubicBezTo>
                  <a:cubicBezTo>
                    <a:pt x="190" y="0"/>
                    <a:pt x="192" y="1"/>
                    <a:pt x="193" y="2"/>
                  </a:cubicBezTo>
                  <a:cubicBezTo>
                    <a:pt x="195" y="6"/>
                    <a:pt x="193" y="10"/>
                    <a:pt x="191" y="15"/>
                  </a:cubicBezTo>
                  <a:cubicBezTo>
                    <a:pt x="190" y="18"/>
                    <a:pt x="189" y="21"/>
                    <a:pt x="189" y="24"/>
                  </a:cubicBezTo>
                  <a:cubicBezTo>
                    <a:pt x="188" y="30"/>
                    <a:pt x="189" y="36"/>
                    <a:pt x="186" y="41"/>
                  </a:cubicBezTo>
                  <a:cubicBezTo>
                    <a:pt x="187" y="41"/>
                    <a:pt x="185" y="45"/>
                    <a:pt x="187" y="41"/>
                  </a:cubicBezTo>
                  <a:cubicBezTo>
                    <a:pt x="189" y="43"/>
                    <a:pt x="186" y="41"/>
                    <a:pt x="189" y="40"/>
                  </a:cubicBezTo>
                  <a:cubicBezTo>
                    <a:pt x="191" y="39"/>
                    <a:pt x="194" y="39"/>
                    <a:pt x="196" y="40"/>
                  </a:cubicBezTo>
                  <a:cubicBezTo>
                    <a:pt x="198" y="42"/>
                    <a:pt x="199" y="43"/>
                    <a:pt x="200" y="45"/>
                  </a:cubicBezTo>
                  <a:cubicBezTo>
                    <a:pt x="201" y="50"/>
                    <a:pt x="203" y="54"/>
                    <a:pt x="201" y="59"/>
                  </a:cubicBezTo>
                  <a:cubicBezTo>
                    <a:pt x="186" y="72"/>
                    <a:pt x="166" y="74"/>
                    <a:pt x="150" y="84"/>
                  </a:cubicBezTo>
                  <a:cubicBezTo>
                    <a:pt x="141" y="88"/>
                    <a:pt x="133" y="92"/>
                    <a:pt x="125" y="96"/>
                  </a:cubicBezTo>
                  <a:cubicBezTo>
                    <a:pt x="110" y="102"/>
                    <a:pt x="97" y="112"/>
                    <a:pt x="83" y="120"/>
                  </a:cubicBezTo>
                  <a:cubicBezTo>
                    <a:pt x="81" y="124"/>
                    <a:pt x="69" y="119"/>
                    <a:pt x="74" y="130"/>
                  </a:cubicBezTo>
                  <a:cubicBezTo>
                    <a:pt x="72" y="135"/>
                    <a:pt x="70" y="139"/>
                    <a:pt x="65" y="142"/>
                  </a:cubicBezTo>
                  <a:cubicBezTo>
                    <a:pt x="61" y="143"/>
                    <a:pt x="56" y="142"/>
                    <a:pt x="52" y="144"/>
                  </a:cubicBezTo>
                  <a:cubicBezTo>
                    <a:pt x="44" y="144"/>
                    <a:pt x="38" y="148"/>
                    <a:pt x="32" y="152"/>
                  </a:cubicBezTo>
                  <a:cubicBezTo>
                    <a:pt x="27" y="155"/>
                    <a:pt x="22" y="157"/>
                    <a:pt x="16" y="155"/>
                  </a:cubicBezTo>
                  <a:cubicBezTo>
                    <a:pt x="15" y="153"/>
                    <a:pt x="14" y="152"/>
                    <a:pt x="15" y="150"/>
                  </a:cubicBezTo>
                  <a:cubicBezTo>
                    <a:pt x="19" y="136"/>
                    <a:pt x="37" y="132"/>
                    <a:pt x="41" y="118"/>
                  </a:cubicBezTo>
                  <a:cubicBezTo>
                    <a:pt x="41" y="111"/>
                    <a:pt x="35" y="113"/>
                    <a:pt x="32" y="112"/>
                  </a:cubicBezTo>
                  <a:cubicBezTo>
                    <a:pt x="29" y="111"/>
                    <a:pt x="27" y="109"/>
                    <a:pt x="28" y="106"/>
                  </a:cubicBezTo>
                  <a:close/>
                </a:path>
              </a:pathLst>
            </a:custGeom>
            <a:solidFill>
              <a:srgbClr val="261D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928" name="Freeform 8"/>
            <p:cNvSpPr>
              <a:spLocks/>
            </p:cNvSpPr>
            <p:nvPr/>
          </p:nvSpPr>
          <p:spPr bwMode="auto">
            <a:xfrm>
              <a:off x="1513" y="1278"/>
              <a:ext cx="110" cy="123"/>
            </a:xfrm>
            <a:custGeom>
              <a:avLst/>
              <a:gdLst>
                <a:gd name="T0" fmla="*/ 107 w 111"/>
                <a:gd name="T1" fmla="*/ 109 h 124"/>
                <a:gd name="T2" fmla="*/ 100 w 111"/>
                <a:gd name="T3" fmla="*/ 90 h 124"/>
                <a:gd name="T4" fmla="*/ 87 w 111"/>
                <a:gd name="T5" fmla="*/ 68 h 124"/>
                <a:gd name="T6" fmla="*/ 81 w 111"/>
                <a:gd name="T7" fmla="*/ 64 h 124"/>
                <a:gd name="T8" fmla="*/ 74 w 111"/>
                <a:gd name="T9" fmla="*/ 59 h 124"/>
                <a:gd name="T10" fmla="*/ 76 w 111"/>
                <a:gd name="T11" fmla="*/ 65 h 124"/>
                <a:gd name="T12" fmla="*/ 81 w 111"/>
                <a:gd name="T13" fmla="*/ 69 h 124"/>
                <a:gd name="T14" fmla="*/ 87 w 111"/>
                <a:gd name="T15" fmla="*/ 78 h 124"/>
                <a:gd name="T16" fmla="*/ 89 w 111"/>
                <a:gd name="T17" fmla="*/ 122 h 124"/>
                <a:gd name="T18" fmla="*/ 76 w 111"/>
                <a:gd name="T19" fmla="*/ 119 h 124"/>
                <a:gd name="T20" fmla="*/ 73 w 111"/>
                <a:gd name="T21" fmla="*/ 112 h 124"/>
                <a:gd name="T22" fmla="*/ 71 w 111"/>
                <a:gd name="T23" fmla="*/ 96 h 124"/>
                <a:gd name="T24" fmla="*/ 62 w 111"/>
                <a:gd name="T25" fmla="*/ 88 h 124"/>
                <a:gd name="T26" fmla="*/ 53 w 111"/>
                <a:gd name="T27" fmla="*/ 76 h 124"/>
                <a:gd name="T28" fmla="*/ 50 w 111"/>
                <a:gd name="T29" fmla="*/ 98 h 124"/>
                <a:gd name="T30" fmla="*/ 48 w 111"/>
                <a:gd name="T31" fmla="*/ 103 h 124"/>
                <a:gd name="T32" fmla="*/ 36 w 111"/>
                <a:gd name="T33" fmla="*/ 105 h 124"/>
                <a:gd name="T34" fmla="*/ 14 w 111"/>
                <a:gd name="T35" fmla="*/ 80 h 124"/>
                <a:gd name="T36" fmla="*/ 10 w 111"/>
                <a:gd name="T37" fmla="*/ 70 h 124"/>
                <a:gd name="T38" fmla="*/ 12 w 111"/>
                <a:gd name="T39" fmla="*/ 62 h 124"/>
                <a:gd name="T40" fmla="*/ 13 w 111"/>
                <a:gd name="T41" fmla="*/ 45 h 124"/>
                <a:gd name="T42" fmla="*/ 14 w 111"/>
                <a:gd name="T43" fmla="*/ 30 h 124"/>
                <a:gd name="T44" fmla="*/ 6 w 111"/>
                <a:gd name="T45" fmla="*/ 19 h 124"/>
                <a:gd name="T46" fmla="*/ 2 w 111"/>
                <a:gd name="T47" fmla="*/ 6 h 124"/>
                <a:gd name="T48" fmla="*/ 11 w 111"/>
                <a:gd name="T49" fmla="*/ 2 h 124"/>
                <a:gd name="T50" fmla="*/ 45 w 111"/>
                <a:gd name="T51" fmla="*/ 25 h 124"/>
                <a:gd name="T52" fmla="*/ 77 w 111"/>
                <a:gd name="T53" fmla="*/ 41 h 124"/>
                <a:gd name="T54" fmla="*/ 107 w 111"/>
                <a:gd name="T55" fmla="*/ 109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11" h="124">
                  <a:moveTo>
                    <a:pt x="107" y="109"/>
                  </a:moveTo>
                  <a:cubicBezTo>
                    <a:pt x="101" y="104"/>
                    <a:pt x="107" y="95"/>
                    <a:pt x="100" y="90"/>
                  </a:cubicBezTo>
                  <a:cubicBezTo>
                    <a:pt x="93" y="84"/>
                    <a:pt x="97" y="72"/>
                    <a:pt x="87" y="68"/>
                  </a:cubicBezTo>
                  <a:cubicBezTo>
                    <a:pt x="85" y="67"/>
                    <a:pt x="83" y="66"/>
                    <a:pt x="81" y="64"/>
                  </a:cubicBezTo>
                  <a:cubicBezTo>
                    <a:pt x="79" y="62"/>
                    <a:pt x="77" y="60"/>
                    <a:pt x="74" y="59"/>
                  </a:cubicBezTo>
                  <a:cubicBezTo>
                    <a:pt x="71" y="62"/>
                    <a:pt x="74" y="63"/>
                    <a:pt x="76" y="65"/>
                  </a:cubicBezTo>
                  <a:cubicBezTo>
                    <a:pt x="78" y="66"/>
                    <a:pt x="80" y="67"/>
                    <a:pt x="81" y="69"/>
                  </a:cubicBezTo>
                  <a:cubicBezTo>
                    <a:pt x="84" y="72"/>
                    <a:pt x="85" y="75"/>
                    <a:pt x="87" y="78"/>
                  </a:cubicBezTo>
                  <a:cubicBezTo>
                    <a:pt x="104" y="92"/>
                    <a:pt x="91" y="107"/>
                    <a:pt x="89" y="122"/>
                  </a:cubicBezTo>
                  <a:cubicBezTo>
                    <a:pt x="84" y="124"/>
                    <a:pt x="80" y="122"/>
                    <a:pt x="76" y="119"/>
                  </a:cubicBezTo>
                  <a:cubicBezTo>
                    <a:pt x="74" y="117"/>
                    <a:pt x="73" y="114"/>
                    <a:pt x="73" y="112"/>
                  </a:cubicBezTo>
                  <a:cubicBezTo>
                    <a:pt x="74" y="106"/>
                    <a:pt x="76" y="100"/>
                    <a:pt x="71" y="96"/>
                  </a:cubicBezTo>
                  <a:cubicBezTo>
                    <a:pt x="68" y="92"/>
                    <a:pt x="65" y="90"/>
                    <a:pt x="62" y="88"/>
                  </a:cubicBezTo>
                  <a:cubicBezTo>
                    <a:pt x="57" y="85"/>
                    <a:pt x="59" y="78"/>
                    <a:pt x="53" y="76"/>
                  </a:cubicBezTo>
                  <a:cubicBezTo>
                    <a:pt x="45" y="83"/>
                    <a:pt x="51" y="91"/>
                    <a:pt x="50" y="98"/>
                  </a:cubicBezTo>
                  <a:cubicBezTo>
                    <a:pt x="50" y="100"/>
                    <a:pt x="49" y="102"/>
                    <a:pt x="48" y="103"/>
                  </a:cubicBezTo>
                  <a:cubicBezTo>
                    <a:pt x="44" y="105"/>
                    <a:pt x="40" y="106"/>
                    <a:pt x="36" y="105"/>
                  </a:cubicBezTo>
                  <a:cubicBezTo>
                    <a:pt x="25" y="100"/>
                    <a:pt x="20" y="89"/>
                    <a:pt x="14" y="80"/>
                  </a:cubicBezTo>
                  <a:cubicBezTo>
                    <a:pt x="12" y="77"/>
                    <a:pt x="10" y="74"/>
                    <a:pt x="10" y="70"/>
                  </a:cubicBezTo>
                  <a:cubicBezTo>
                    <a:pt x="10" y="67"/>
                    <a:pt x="11" y="65"/>
                    <a:pt x="12" y="62"/>
                  </a:cubicBezTo>
                  <a:cubicBezTo>
                    <a:pt x="16" y="57"/>
                    <a:pt x="14" y="51"/>
                    <a:pt x="13" y="45"/>
                  </a:cubicBezTo>
                  <a:cubicBezTo>
                    <a:pt x="12" y="40"/>
                    <a:pt x="12" y="35"/>
                    <a:pt x="14" y="30"/>
                  </a:cubicBezTo>
                  <a:cubicBezTo>
                    <a:pt x="17" y="22"/>
                    <a:pt x="11" y="21"/>
                    <a:pt x="6" y="19"/>
                  </a:cubicBezTo>
                  <a:cubicBezTo>
                    <a:pt x="1" y="16"/>
                    <a:pt x="0" y="12"/>
                    <a:pt x="2" y="6"/>
                  </a:cubicBezTo>
                  <a:cubicBezTo>
                    <a:pt x="4" y="3"/>
                    <a:pt x="7" y="0"/>
                    <a:pt x="11" y="2"/>
                  </a:cubicBezTo>
                  <a:cubicBezTo>
                    <a:pt x="20" y="13"/>
                    <a:pt x="32" y="20"/>
                    <a:pt x="45" y="25"/>
                  </a:cubicBezTo>
                  <a:cubicBezTo>
                    <a:pt x="56" y="30"/>
                    <a:pt x="66" y="35"/>
                    <a:pt x="77" y="41"/>
                  </a:cubicBezTo>
                  <a:cubicBezTo>
                    <a:pt x="106" y="55"/>
                    <a:pt x="111" y="80"/>
                    <a:pt x="107" y="109"/>
                  </a:cubicBezTo>
                  <a:close/>
                </a:path>
              </a:pathLst>
            </a:custGeom>
            <a:solidFill>
              <a:srgbClr val="2D1D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929" name="Freeform 9"/>
            <p:cNvSpPr>
              <a:spLocks/>
            </p:cNvSpPr>
            <p:nvPr/>
          </p:nvSpPr>
          <p:spPr bwMode="auto">
            <a:xfrm>
              <a:off x="1154" y="1393"/>
              <a:ext cx="123" cy="180"/>
            </a:xfrm>
            <a:custGeom>
              <a:avLst/>
              <a:gdLst>
                <a:gd name="T0" fmla="*/ 123 w 124"/>
                <a:gd name="T1" fmla="*/ 177 h 181"/>
                <a:gd name="T2" fmla="*/ 118 w 124"/>
                <a:gd name="T3" fmla="*/ 181 h 181"/>
                <a:gd name="T4" fmla="*/ 103 w 124"/>
                <a:gd name="T5" fmla="*/ 163 h 181"/>
                <a:gd name="T6" fmla="*/ 68 w 124"/>
                <a:gd name="T7" fmla="*/ 113 h 181"/>
                <a:gd name="T8" fmla="*/ 16 w 124"/>
                <a:gd name="T9" fmla="*/ 69 h 181"/>
                <a:gd name="T10" fmla="*/ 1 w 124"/>
                <a:gd name="T11" fmla="*/ 51 h 181"/>
                <a:gd name="T12" fmla="*/ 2 w 124"/>
                <a:gd name="T13" fmla="*/ 34 h 181"/>
                <a:gd name="T14" fmla="*/ 9 w 124"/>
                <a:gd name="T15" fmla="*/ 1 h 181"/>
                <a:gd name="T16" fmla="*/ 15 w 124"/>
                <a:gd name="T17" fmla="*/ 2 h 181"/>
                <a:gd name="T18" fmla="*/ 23 w 124"/>
                <a:gd name="T19" fmla="*/ 47 h 181"/>
                <a:gd name="T20" fmla="*/ 38 w 124"/>
                <a:gd name="T21" fmla="*/ 59 h 181"/>
                <a:gd name="T22" fmla="*/ 38 w 124"/>
                <a:gd name="T23" fmla="*/ 52 h 181"/>
                <a:gd name="T24" fmla="*/ 42 w 124"/>
                <a:gd name="T25" fmla="*/ 41 h 181"/>
                <a:gd name="T26" fmla="*/ 51 w 124"/>
                <a:gd name="T27" fmla="*/ 40 h 181"/>
                <a:gd name="T28" fmla="*/ 68 w 124"/>
                <a:gd name="T29" fmla="*/ 38 h 181"/>
                <a:gd name="T30" fmla="*/ 108 w 124"/>
                <a:gd name="T31" fmla="*/ 142 h 181"/>
                <a:gd name="T32" fmla="*/ 120 w 124"/>
                <a:gd name="T33" fmla="*/ 167 h 181"/>
                <a:gd name="T34" fmla="*/ 123 w 124"/>
                <a:gd name="T35" fmla="*/ 177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24" h="181">
                  <a:moveTo>
                    <a:pt x="123" y="177"/>
                  </a:moveTo>
                  <a:cubicBezTo>
                    <a:pt x="121" y="178"/>
                    <a:pt x="120" y="180"/>
                    <a:pt x="118" y="181"/>
                  </a:cubicBezTo>
                  <a:cubicBezTo>
                    <a:pt x="111" y="177"/>
                    <a:pt x="107" y="169"/>
                    <a:pt x="103" y="163"/>
                  </a:cubicBezTo>
                  <a:cubicBezTo>
                    <a:pt x="92" y="146"/>
                    <a:pt x="84" y="129"/>
                    <a:pt x="68" y="113"/>
                  </a:cubicBezTo>
                  <a:cubicBezTo>
                    <a:pt x="51" y="98"/>
                    <a:pt x="44" y="73"/>
                    <a:pt x="16" y="69"/>
                  </a:cubicBezTo>
                  <a:cubicBezTo>
                    <a:pt x="9" y="67"/>
                    <a:pt x="3" y="59"/>
                    <a:pt x="1" y="51"/>
                  </a:cubicBezTo>
                  <a:cubicBezTo>
                    <a:pt x="5" y="45"/>
                    <a:pt x="5" y="39"/>
                    <a:pt x="2" y="34"/>
                  </a:cubicBezTo>
                  <a:cubicBezTo>
                    <a:pt x="1" y="22"/>
                    <a:pt x="0" y="10"/>
                    <a:pt x="9" y="1"/>
                  </a:cubicBezTo>
                  <a:cubicBezTo>
                    <a:pt x="11" y="0"/>
                    <a:pt x="13" y="0"/>
                    <a:pt x="15" y="2"/>
                  </a:cubicBezTo>
                  <a:cubicBezTo>
                    <a:pt x="22" y="16"/>
                    <a:pt x="18" y="32"/>
                    <a:pt x="23" y="47"/>
                  </a:cubicBezTo>
                  <a:cubicBezTo>
                    <a:pt x="25" y="54"/>
                    <a:pt x="28" y="62"/>
                    <a:pt x="38" y="59"/>
                  </a:cubicBezTo>
                  <a:cubicBezTo>
                    <a:pt x="38" y="56"/>
                    <a:pt x="38" y="54"/>
                    <a:pt x="38" y="52"/>
                  </a:cubicBezTo>
                  <a:cubicBezTo>
                    <a:pt x="38" y="48"/>
                    <a:pt x="39" y="44"/>
                    <a:pt x="42" y="41"/>
                  </a:cubicBezTo>
                  <a:cubicBezTo>
                    <a:pt x="45" y="40"/>
                    <a:pt x="48" y="42"/>
                    <a:pt x="51" y="40"/>
                  </a:cubicBezTo>
                  <a:cubicBezTo>
                    <a:pt x="56" y="35"/>
                    <a:pt x="62" y="32"/>
                    <a:pt x="68" y="38"/>
                  </a:cubicBezTo>
                  <a:cubicBezTo>
                    <a:pt x="80" y="73"/>
                    <a:pt x="91" y="109"/>
                    <a:pt x="108" y="142"/>
                  </a:cubicBezTo>
                  <a:cubicBezTo>
                    <a:pt x="112" y="151"/>
                    <a:pt x="115" y="159"/>
                    <a:pt x="120" y="167"/>
                  </a:cubicBezTo>
                  <a:cubicBezTo>
                    <a:pt x="122" y="170"/>
                    <a:pt x="124" y="173"/>
                    <a:pt x="123" y="177"/>
                  </a:cubicBezTo>
                  <a:close/>
                </a:path>
              </a:pathLst>
            </a:custGeom>
            <a:solidFill>
              <a:srgbClr val="271E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930" name="Freeform 10"/>
            <p:cNvSpPr>
              <a:spLocks/>
            </p:cNvSpPr>
            <p:nvPr/>
          </p:nvSpPr>
          <p:spPr bwMode="auto">
            <a:xfrm>
              <a:off x="1530" y="1624"/>
              <a:ext cx="91" cy="64"/>
            </a:xfrm>
            <a:custGeom>
              <a:avLst/>
              <a:gdLst>
                <a:gd name="T0" fmla="*/ 92 w 92"/>
                <a:gd name="T1" fmla="*/ 54 h 64"/>
                <a:gd name="T2" fmla="*/ 31 w 92"/>
                <a:gd name="T3" fmla="*/ 58 h 64"/>
                <a:gd name="T4" fmla="*/ 16 w 92"/>
                <a:gd name="T5" fmla="*/ 36 h 64"/>
                <a:gd name="T6" fmla="*/ 1 w 92"/>
                <a:gd name="T7" fmla="*/ 17 h 64"/>
                <a:gd name="T8" fmla="*/ 1 w 92"/>
                <a:gd name="T9" fmla="*/ 12 h 64"/>
                <a:gd name="T10" fmla="*/ 15 w 92"/>
                <a:gd name="T11" fmla="*/ 3 h 64"/>
                <a:gd name="T12" fmla="*/ 20 w 92"/>
                <a:gd name="T13" fmla="*/ 2 h 64"/>
                <a:gd name="T14" fmla="*/ 41 w 92"/>
                <a:gd name="T15" fmla="*/ 6 h 64"/>
                <a:gd name="T16" fmla="*/ 53 w 92"/>
                <a:gd name="T17" fmla="*/ 3 h 64"/>
                <a:gd name="T18" fmla="*/ 59 w 92"/>
                <a:gd name="T19" fmla="*/ 3 h 64"/>
                <a:gd name="T20" fmla="*/ 66 w 92"/>
                <a:gd name="T21" fmla="*/ 6 h 64"/>
                <a:gd name="T22" fmla="*/ 70 w 92"/>
                <a:gd name="T23" fmla="*/ 9 h 64"/>
                <a:gd name="T24" fmla="*/ 90 w 92"/>
                <a:gd name="T25" fmla="*/ 42 h 64"/>
                <a:gd name="T26" fmla="*/ 91 w 92"/>
                <a:gd name="T27" fmla="*/ 49 h 64"/>
                <a:gd name="T28" fmla="*/ 92 w 92"/>
                <a:gd name="T29" fmla="*/ 5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2" h="64">
                  <a:moveTo>
                    <a:pt x="92" y="54"/>
                  </a:moveTo>
                  <a:cubicBezTo>
                    <a:pt x="72" y="59"/>
                    <a:pt x="52" y="64"/>
                    <a:pt x="31" y="58"/>
                  </a:cubicBezTo>
                  <a:cubicBezTo>
                    <a:pt x="25" y="51"/>
                    <a:pt x="20" y="43"/>
                    <a:pt x="16" y="36"/>
                  </a:cubicBezTo>
                  <a:cubicBezTo>
                    <a:pt x="12" y="29"/>
                    <a:pt x="5" y="24"/>
                    <a:pt x="1" y="17"/>
                  </a:cubicBezTo>
                  <a:cubicBezTo>
                    <a:pt x="1" y="15"/>
                    <a:pt x="0" y="14"/>
                    <a:pt x="1" y="12"/>
                  </a:cubicBezTo>
                  <a:cubicBezTo>
                    <a:pt x="3" y="5"/>
                    <a:pt x="11" y="7"/>
                    <a:pt x="15" y="3"/>
                  </a:cubicBezTo>
                  <a:cubicBezTo>
                    <a:pt x="17" y="2"/>
                    <a:pt x="19" y="2"/>
                    <a:pt x="20" y="2"/>
                  </a:cubicBezTo>
                  <a:cubicBezTo>
                    <a:pt x="28" y="0"/>
                    <a:pt x="33" y="11"/>
                    <a:pt x="41" y="6"/>
                  </a:cubicBezTo>
                  <a:cubicBezTo>
                    <a:pt x="45" y="4"/>
                    <a:pt x="49" y="4"/>
                    <a:pt x="53" y="3"/>
                  </a:cubicBezTo>
                  <a:cubicBezTo>
                    <a:pt x="55" y="3"/>
                    <a:pt x="57" y="3"/>
                    <a:pt x="59" y="3"/>
                  </a:cubicBezTo>
                  <a:cubicBezTo>
                    <a:pt x="61" y="3"/>
                    <a:pt x="64" y="4"/>
                    <a:pt x="66" y="6"/>
                  </a:cubicBezTo>
                  <a:cubicBezTo>
                    <a:pt x="68" y="6"/>
                    <a:pt x="69" y="7"/>
                    <a:pt x="70" y="9"/>
                  </a:cubicBezTo>
                  <a:cubicBezTo>
                    <a:pt x="78" y="19"/>
                    <a:pt x="82" y="32"/>
                    <a:pt x="90" y="42"/>
                  </a:cubicBezTo>
                  <a:cubicBezTo>
                    <a:pt x="91" y="44"/>
                    <a:pt x="91" y="47"/>
                    <a:pt x="91" y="49"/>
                  </a:cubicBezTo>
                  <a:cubicBezTo>
                    <a:pt x="92" y="51"/>
                    <a:pt x="92" y="52"/>
                    <a:pt x="92" y="54"/>
                  </a:cubicBezTo>
                  <a:close/>
                </a:path>
              </a:pathLst>
            </a:custGeom>
            <a:solidFill>
              <a:srgbClr val="BEBC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931" name="Freeform 11"/>
            <p:cNvSpPr>
              <a:spLocks/>
            </p:cNvSpPr>
            <p:nvPr/>
          </p:nvSpPr>
          <p:spPr bwMode="auto">
            <a:xfrm>
              <a:off x="1549" y="1510"/>
              <a:ext cx="137" cy="204"/>
            </a:xfrm>
            <a:custGeom>
              <a:avLst/>
              <a:gdLst>
                <a:gd name="T0" fmla="*/ 0 w 139"/>
                <a:gd name="T1" fmla="*/ 11 h 205"/>
                <a:gd name="T2" fmla="*/ 28 w 139"/>
                <a:gd name="T3" fmla="*/ 4 h 205"/>
                <a:gd name="T4" fmla="*/ 40 w 139"/>
                <a:gd name="T5" fmla="*/ 4 h 205"/>
                <a:gd name="T6" fmla="*/ 39 w 139"/>
                <a:gd name="T7" fmla="*/ 4 h 205"/>
                <a:gd name="T8" fmla="*/ 56 w 139"/>
                <a:gd name="T9" fmla="*/ 8 h 205"/>
                <a:gd name="T10" fmla="*/ 86 w 139"/>
                <a:gd name="T11" fmla="*/ 79 h 205"/>
                <a:gd name="T12" fmla="*/ 89 w 139"/>
                <a:gd name="T13" fmla="*/ 100 h 205"/>
                <a:gd name="T14" fmla="*/ 139 w 139"/>
                <a:gd name="T15" fmla="*/ 195 h 205"/>
                <a:gd name="T16" fmla="*/ 129 w 139"/>
                <a:gd name="T17" fmla="*/ 203 h 205"/>
                <a:gd name="T18" fmla="*/ 110 w 139"/>
                <a:gd name="T19" fmla="*/ 158 h 205"/>
                <a:gd name="T20" fmla="*/ 95 w 139"/>
                <a:gd name="T21" fmla="*/ 140 h 205"/>
                <a:gd name="T22" fmla="*/ 77 w 139"/>
                <a:gd name="T23" fmla="*/ 118 h 205"/>
                <a:gd name="T24" fmla="*/ 65 w 139"/>
                <a:gd name="T25" fmla="*/ 102 h 205"/>
                <a:gd name="T26" fmla="*/ 56 w 139"/>
                <a:gd name="T27" fmla="*/ 92 h 205"/>
                <a:gd name="T28" fmla="*/ 76 w 139"/>
                <a:gd name="T29" fmla="*/ 68 h 205"/>
                <a:gd name="T30" fmla="*/ 63 w 139"/>
                <a:gd name="T31" fmla="*/ 28 h 205"/>
                <a:gd name="T32" fmla="*/ 44 w 139"/>
                <a:gd name="T33" fmla="*/ 20 h 205"/>
                <a:gd name="T34" fmla="*/ 13 w 139"/>
                <a:gd name="T35" fmla="*/ 11 h 205"/>
                <a:gd name="T36" fmla="*/ 0 w 139"/>
                <a:gd name="T37" fmla="*/ 11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39" h="205">
                  <a:moveTo>
                    <a:pt x="0" y="11"/>
                  </a:moveTo>
                  <a:cubicBezTo>
                    <a:pt x="8" y="3"/>
                    <a:pt x="20" y="12"/>
                    <a:pt x="28" y="4"/>
                  </a:cubicBezTo>
                  <a:cubicBezTo>
                    <a:pt x="32" y="0"/>
                    <a:pt x="36" y="0"/>
                    <a:pt x="40" y="4"/>
                  </a:cubicBezTo>
                  <a:cubicBezTo>
                    <a:pt x="39" y="4"/>
                    <a:pt x="39" y="4"/>
                    <a:pt x="39" y="4"/>
                  </a:cubicBezTo>
                  <a:cubicBezTo>
                    <a:pt x="44" y="8"/>
                    <a:pt x="51" y="2"/>
                    <a:pt x="56" y="8"/>
                  </a:cubicBezTo>
                  <a:cubicBezTo>
                    <a:pt x="83" y="27"/>
                    <a:pt x="93" y="49"/>
                    <a:pt x="86" y="79"/>
                  </a:cubicBezTo>
                  <a:cubicBezTo>
                    <a:pt x="84" y="87"/>
                    <a:pt x="86" y="93"/>
                    <a:pt x="89" y="100"/>
                  </a:cubicBezTo>
                  <a:cubicBezTo>
                    <a:pt x="106" y="131"/>
                    <a:pt x="123" y="164"/>
                    <a:pt x="139" y="195"/>
                  </a:cubicBezTo>
                  <a:cubicBezTo>
                    <a:pt x="137" y="200"/>
                    <a:pt x="135" y="205"/>
                    <a:pt x="129" y="203"/>
                  </a:cubicBezTo>
                  <a:cubicBezTo>
                    <a:pt x="123" y="188"/>
                    <a:pt x="116" y="173"/>
                    <a:pt x="110" y="158"/>
                  </a:cubicBezTo>
                  <a:cubicBezTo>
                    <a:pt x="107" y="151"/>
                    <a:pt x="103" y="144"/>
                    <a:pt x="95" y="140"/>
                  </a:cubicBezTo>
                  <a:cubicBezTo>
                    <a:pt x="87" y="135"/>
                    <a:pt x="81" y="127"/>
                    <a:pt x="77" y="118"/>
                  </a:cubicBezTo>
                  <a:cubicBezTo>
                    <a:pt x="73" y="113"/>
                    <a:pt x="71" y="106"/>
                    <a:pt x="65" y="102"/>
                  </a:cubicBezTo>
                  <a:cubicBezTo>
                    <a:pt x="62" y="99"/>
                    <a:pt x="55" y="99"/>
                    <a:pt x="56" y="92"/>
                  </a:cubicBezTo>
                  <a:cubicBezTo>
                    <a:pt x="73" y="93"/>
                    <a:pt x="78" y="84"/>
                    <a:pt x="76" y="68"/>
                  </a:cubicBezTo>
                  <a:cubicBezTo>
                    <a:pt x="74" y="54"/>
                    <a:pt x="72" y="40"/>
                    <a:pt x="63" y="28"/>
                  </a:cubicBezTo>
                  <a:cubicBezTo>
                    <a:pt x="57" y="24"/>
                    <a:pt x="50" y="22"/>
                    <a:pt x="44" y="20"/>
                  </a:cubicBezTo>
                  <a:cubicBezTo>
                    <a:pt x="37" y="6"/>
                    <a:pt x="23" y="16"/>
                    <a:pt x="13" y="11"/>
                  </a:cubicBezTo>
                  <a:cubicBezTo>
                    <a:pt x="10" y="9"/>
                    <a:pt x="4" y="11"/>
                    <a:pt x="0" y="11"/>
                  </a:cubicBezTo>
                  <a:close/>
                </a:path>
              </a:pathLst>
            </a:custGeom>
            <a:solidFill>
              <a:srgbClr val="292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932" name="Freeform 12"/>
            <p:cNvSpPr>
              <a:spLocks/>
            </p:cNvSpPr>
            <p:nvPr/>
          </p:nvSpPr>
          <p:spPr bwMode="auto">
            <a:xfrm>
              <a:off x="1203" y="1593"/>
              <a:ext cx="115" cy="106"/>
            </a:xfrm>
            <a:custGeom>
              <a:avLst/>
              <a:gdLst>
                <a:gd name="T0" fmla="*/ 115 w 115"/>
                <a:gd name="T1" fmla="*/ 8 h 107"/>
                <a:gd name="T2" fmla="*/ 84 w 115"/>
                <a:gd name="T3" fmla="*/ 41 h 107"/>
                <a:gd name="T4" fmla="*/ 68 w 115"/>
                <a:gd name="T5" fmla="*/ 58 h 107"/>
                <a:gd name="T6" fmla="*/ 26 w 115"/>
                <a:gd name="T7" fmla="*/ 96 h 107"/>
                <a:gd name="T8" fmla="*/ 12 w 115"/>
                <a:gd name="T9" fmla="*/ 104 h 107"/>
                <a:gd name="T10" fmla="*/ 13 w 115"/>
                <a:gd name="T11" fmla="*/ 76 h 107"/>
                <a:gd name="T12" fmla="*/ 28 w 115"/>
                <a:gd name="T13" fmla="*/ 59 h 107"/>
                <a:gd name="T14" fmla="*/ 56 w 115"/>
                <a:gd name="T15" fmla="*/ 32 h 107"/>
                <a:gd name="T16" fmla="*/ 82 w 115"/>
                <a:gd name="T17" fmla="*/ 8 h 107"/>
                <a:gd name="T18" fmla="*/ 96 w 115"/>
                <a:gd name="T19" fmla="*/ 3 h 107"/>
                <a:gd name="T20" fmla="*/ 115 w 115"/>
                <a:gd name="T21" fmla="*/ 8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107">
                  <a:moveTo>
                    <a:pt x="115" y="8"/>
                  </a:moveTo>
                  <a:cubicBezTo>
                    <a:pt x="112" y="26"/>
                    <a:pt x="93" y="29"/>
                    <a:pt x="84" y="41"/>
                  </a:cubicBezTo>
                  <a:cubicBezTo>
                    <a:pt x="81" y="48"/>
                    <a:pt x="75" y="54"/>
                    <a:pt x="68" y="58"/>
                  </a:cubicBezTo>
                  <a:cubicBezTo>
                    <a:pt x="53" y="69"/>
                    <a:pt x="39" y="82"/>
                    <a:pt x="26" y="96"/>
                  </a:cubicBezTo>
                  <a:cubicBezTo>
                    <a:pt x="22" y="100"/>
                    <a:pt x="20" y="107"/>
                    <a:pt x="12" y="104"/>
                  </a:cubicBezTo>
                  <a:cubicBezTo>
                    <a:pt x="13" y="95"/>
                    <a:pt x="0" y="85"/>
                    <a:pt x="13" y="76"/>
                  </a:cubicBezTo>
                  <a:cubicBezTo>
                    <a:pt x="16" y="69"/>
                    <a:pt x="23" y="64"/>
                    <a:pt x="28" y="59"/>
                  </a:cubicBezTo>
                  <a:cubicBezTo>
                    <a:pt x="37" y="50"/>
                    <a:pt x="46" y="40"/>
                    <a:pt x="56" y="32"/>
                  </a:cubicBezTo>
                  <a:cubicBezTo>
                    <a:pt x="65" y="24"/>
                    <a:pt x="73" y="16"/>
                    <a:pt x="82" y="8"/>
                  </a:cubicBezTo>
                  <a:cubicBezTo>
                    <a:pt x="88" y="10"/>
                    <a:pt x="90" y="2"/>
                    <a:pt x="96" y="3"/>
                  </a:cubicBezTo>
                  <a:cubicBezTo>
                    <a:pt x="102" y="5"/>
                    <a:pt x="110" y="0"/>
                    <a:pt x="115" y="8"/>
                  </a:cubicBezTo>
                  <a:close/>
                </a:path>
              </a:pathLst>
            </a:custGeom>
            <a:solidFill>
              <a:srgbClr val="C1BF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933" name="Freeform 13"/>
            <p:cNvSpPr>
              <a:spLocks/>
            </p:cNvSpPr>
            <p:nvPr/>
          </p:nvSpPr>
          <p:spPr bwMode="auto">
            <a:xfrm>
              <a:off x="1400" y="1531"/>
              <a:ext cx="105" cy="94"/>
            </a:xfrm>
            <a:custGeom>
              <a:avLst/>
              <a:gdLst>
                <a:gd name="T0" fmla="*/ 18 w 106"/>
                <a:gd name="T1" fmla="*/ 34 h 95"/>
                <a:gd name="T2" fmla="*/ 70 w 106"/>
                <a:gd name="T3" fmla="*/ 10 h 95"/>
                <a:gd name="T4" fmla="*/ 91 w 106"/>
                <a:gd name="T5" fmla="*/ 3 h 95"/>
                <a:gd name="T6" fmla="*/ 102 w 106"/>
                <a:gd name="T7" fmla="*/ 3 h 95"/>
                <a:gd name="T8" fmla="*/ 82 w 106"/>
                <a:gd name="T9" fmla="*/ 31 h 95"/>
                <a:gd name="T10" fmla="*/ 82 w 106"/>
                <a:gd name="T11" fmla="*/ 26 h 95"/>
                <a:gd name="T12" fmla="*/ 78 w 106"/>
                <a:gd name="T13" fmla="*/ 33 h 95"/>
                <a:gd name="T14" fmla="*/ 58 w 106"/>
                <a:gd name="T15" fmla="*/ 43 h 95"/>
                <a:gd name="T16" fmla="*/ 37 w 106"/>
                <a:gd name="T17" fmla="*/ 51 h 95"/>
                <a:gd name="T18" fmla="*/ 26 w 106"/>
                <a:gd name="T19" fmla="*/ 79 h 95"/>
                <a:gd name="T20" fmla="*/ 2 w 106"/>
                <a:gd name="T21" fmla="*/ 95 h 95"/>
                <a:gd name="T22" fmla="*/ 0 w 106"/>
                <a:gd name="T23" fmla="*/ 90 h 95"/>
                <a:gd name="T24" fmla="*/ 5 w 106"/>
                <a:gd name="T25" fmla="*/ 69 h 95"/>
                <a:gd name="T26" fmla="*/ 8 w 106"/>
                <a:gd name="T27" fmla="*/ 62 h 95"/>
                <a:gd name="T28" fmla="*/ 16 w 106"/>
                <a:gd name="T29" fmla="*/ 46 h 95"/>
                <a:gd name="T30" fmla="*/ 18 w 106"/>
                <a:gd name="T31" fmla="*/ 34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06" h="95">
                  <a:moveTo>
                    <a:pt x="18" y="34"/>
                  </a:moveTo>
                  <a:cubicBezTo>
                    <a:pt x="33" y="22"/>
                    <a:pt x="53" y="20"/>
                    <a:pt x="70" y="10"/>
                  </a:cubicBezTo>
                  <a:cubicBezTo>
                    <a:pt x="75" y="0"/>
                    <a:pt x="85" y="7"/>
                    <a:pt x="91" y="3"/>
                  </a:cubicBezTo>
                  <a:cubicBezTo>
                    <a:pt x="95" y="3"/>
                    <a:pt x="98" y="3"/>
                    <a:pt x="102" y="3"/>
                  </a:cubicBezTo>
                  <a:cubicBezTo>
                    <a:pt x="106" y="20"/>
                    <a:pt x="100" y="29"/>
                    <a:pt x="82" y="31"/>
                  </a:cubicBezTo>
                  <a:cubicBezTo>
                    <a:pt x="81" y="29"/>
                    <a:pt x="81" y="28"/>
                    <a:pt x="82" y="26"/>
                  </a:cubicBezTo>
                  <a:cubicBezTo>
                    <a:pt x="79" y="27"/>
                    <a:pt x="80" y="31"/>
                    <a:pt x="78" y="33"/>
                  </a:cubicBezTo>
                  <a:cubicBezTo>
                    <a:pt x="75" y="43"/>
                    <a:pt x="69" y="48"/>
                    <a:pt x="58" y="43"/>
                  </a:cubicBezTo>
                  <a:cubicBezTo>
                    <a:pt x="48" y="38"/>
                    <a:pt x="44" y="48"/>
                    <a:pt x="37" y="51"/>
                  </a:cubicBezTo>
                  <a:cubicBezTo>
                    <a:pt x="32" y="59"/>
                    <a:pt x="25" y="68"/>
                    <a:pt x="26" y="79"/>
                  </a:cubicBezTo>
                  <a:cubicBezTo>
                    <a:pt x="18" y="84"/>
                    <a:pt x="10" y="89"/>
                    <a:pt x="2" y="95"/>
                  </a:cubicBezTo>
                  <a:cubicBezTo>
                    <a:pt x="1" y="93"/>
                    <a:pt x="0" y="92"/>
                    <a:pt x="0" y="90"/>
                  </a:cubicBezTo>
                  <a:cubicBezTo>
                    <a:pt x="0" y="83"/>
                    <a:pt x="3" y="76"/>
                    <a:pt x="5" y="69"/>
                  </a:cubicBezTo>
                  <a:cubicBezTo>
                    <a:pt x="6" y="67"/>
                    <a:pt x="7" y="64"/>
                    <a:pt x="8" y="62"/>
                  </a:cubicBezTo>
                  <a:cubicBezTo>
                    <a:pt x="11" y="57"/>
                    <a:pt x="16" y="53"/>
                    <a:pt x="16" y="46"/>
                  </a:cubicBezTo>
                  <a:cubicBezTo>
                    <a:pt x="15" y="42"/>
                    <a:pt x="14" y="37"/>
                    <a:pt x="18" y="34"/>
                  </a:cubicBezTo>
                  <a:close/>
                </a:path>
              </a:pathLst>
            </a:custGeom>
            <a:solidFill>
              <a:srgbClr val="BDBB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934" name="Freeform 14"/>
            <p:cNvSpPr>
              <a:spLocks/>
            </p:cNvSpPr>
            <p:nvPr/>
          </p:nvSpPr>
          <p:spPr bwMode="auto">
            <a:xfrm>
              <a:off x="1318" y="1170"/>
              <a:ext cx="173" cy="41"/>
            </a:xfrm>
            <a:custGeom>
              <a:avLst/>
              <a:gdLst>
                <a:gd name="T0" fmla="*/ 13 w 174"/>
                <a:gd name="T1" fmla="*/ 14 h 41"/>
                <a:gd name="T2" fmla="*/ 33 w 174"/>
                <a:gd name="T3" fmla="*/ 15 h 41"/>
                <a:gd name="T4" fmla="*/ 143 w 174"/>
                <a:gd name="T5" fmla="*/ 15 h 41"/>
                <a:gd name="T6" fmla="*/ 172 w 174"/>
                <a:gd name="T7" fmla="*/ 34 h 41"/>
                <a:gd name="T8" fmla="*/ 168 w 174"/>
                <a:gd name="T9" fmla="*/ 41 h 41"/>
                <a:gd name="T10" fmla="*/ 132 w 174"/>
                <a:gd name="T11" fmla="*/ 26 h 41"/>
                <a:gd name="T12" fmla="*/ 102 w 174"/>
                <a:gd name="T13" fmla="*/ 24 h 41"/>
                <a:gd name="T14" fmla="*/ 94 w 174"/>
                <a:gd name="T15" fmla="*/ 27 h 41"/>
                <a:gd name="T16" fmla="*/ 59 w 174"/>
                <a:gd name="T17" fmla="*/ 30 h 41"/>
                <a:gd name="T18" fmla="*/ 33 w 174"/>
                <a:gd name="T19" fmla="*/ 41 h 41"/>
                <a:gd name="T20" fmla="*/ 28 w 174"/>
                <a:gd name="T21" fmla="*/ 39 h 41"/>
                <a:gd name="T22" fmla="*/ 35 w 174"/>
                <a:gd name="T23" fmla="*/ 26 h 41"/>
                <a:gd name="T24" fmla="*/ 41 w 174"/>
                <a:gd name="T25" fmla="*/ 23 h 41"/>
                <a:gd name="T26" fmla="*/ 33 w 174"/>
                <a:gd name="T27" fmla="*/ 27 h 41"/>
                <a:gd name="T28" fmla="*/ 26 w 174"/>
                <a:gd name="T29" fmla="*/ 31 h 41"/>
                <a:gd name="T30" fmla="*/ 15 w 174"/>
                <a:gd name="T31" fmla="*/ 37 h 41"/>
                <a:gd name="T32" fmla="*/ 7 w 174"/>
                <a:gd name="T33" fmla="*/ 17 h 41"/>
                <a:gd name="T34" fmla="*/ 13 w 174"/>
                <a:gd name="T35" fmla="*/ 1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74" h="41">
                  <a:moveTo>
                    <a:pt x="13" y="14"/>
                  </a:moveTo>
                  <a:cubicBezTo>
                    <a:pt x="20" y="16"/>
                    <a:pt x="25" y="18"/>
                    <a:pt x="33" y="15"/>
                  </a:cubicBezTo>
                  <a:cubicBezTo>
                    <a:pt x="70" y="0"/>
                    <a:pt x="106" y="6"/>
                    <a:pt x="143" y="15"/>
                  </a:cubicBezTo>
                  <a:cubicBezTo>
                    <a:pt x="154" y="18"/>
                    <a:pt x="164" y="25"/>
                    <a:pt x="172" y="34"/>
                  </a:cubicBezTo>
                  <a:cubicBezTo>
                    <a:pt x="174" y="38"/>
                    <a:pt x="171" y="40"/>
                    <a:pt x="168" y="41"/>
                  </a:cubicBezTo>
                  <a:cubicBezTo>
                    <a:pt x="155" y="39"/>
                    <a:pt x="145" y="28"/>
                    <a:pt x="132" y="26"/>
                  </a:cubicBezTo>
                  <a:cubicBezTo>
                    <a:pt x="122" y="24"/>
                    <a:pt x="112" y="17"/>
                    <a:pt x="102" y="24"/>
                  </a:cubicBezTo>
                  <a:cubicBezTo>
                    <a:pt x="99" y="25"/>
                    <a:pt x="97" y="26"/>
                    <a:pt x="94" y="27"/>
                  </a:cubicBezTo>
                  <a:cubicBezTo>
                    <a:pt x="82" y="29"/>
                    <a:pt x="70" y="26"/>
                    <a:pt x="59" y="30"/>
                  </a:cubicBezTo>
                  <a:cubicBezTo>
                    <a:pt x="50" y="32"/>
                    <a:pt x="42" y="39"/>
                    <a:pt x="33" y="41"/>
                  </a:cubicBezTo>
                  <a:cubicBezTo>
                    <a:pt x="31" y="41"/>
                    <a:pt x="29" y="40"/>
                    <a:pt x="28" y="39"/>
                  </a:cubicBezTo>
                  <a:cubicBezTo>
                    <a:pt x="25" y="32"/>
                    <a:pt x="32" y="30"/>
                    <a:pt x="35" y="26"/>
                  </a:cubicBezTo>
                  <a:cubicBezTo>
                    <a:pt x="37" y="25"/>
                    <a:pt x="39" y="25"/>
                    <a:pt x="41" y="23"/>
                  </a:cubicBezTo>
                  <a:cubicBezTo>
                    <a:pt x="39" y="25"/>
                    <a:pt x="35" y="25"/>
                    <a:pt x="33" y="27"/>
                  </a:cubicBezTo>
                  <a:cubicBezTo>
                    <a:pt x="31" y="29"/>
                    <a:pt x="29" y="30"/>
                    <a:pt x="26" y="31"/>
                  </a:cubicBezTo>
                  <a:cubicBezTo>
                    <a:pt x="23" y="33"/>
                    <a:pt x="19" y="35"/>
                    <a:pt x="15" y="37"/>
                  </a:cubicBezTo>
                  <a:cubicBezTo>
                    <a:pt x="0" y="35"/>
                    <a:pt x="11" y="23"/>
                    <a:pt x="7" y="17"/>
                  </a:cubicBezTo>
                  <a:cubicBezTo>
                    <a:pt x="8" y="14"/>
                    <a:pt x="10" y="12"/>
                    <a:pt x="13" y="14"/>
                  </a:cubicBezTo>
                  <a:close/>
                </a:path>
              </a:pathLst>
            </a:custGeom>
            <a:solidFill>
              <a:srgbClr val="3324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935" name="Freeform 15"/>
            <p:cNvSpPr>
              <a:spLocks/>
            </p:cNvSpPr>
            <p:nvPr/>
          </p:nvSpPr>
          <p:spPr bwMode="auto">
            <a:xfrm>
              <a:off x="1173" y="1186"/>
              <a:ext cx="79" cy="152"/>
            </a:xfrm>
            <a:custGeom>
              <a:avLst/>
              <a:gdLst>
                <a:gd name="T0" fmla="*/ 3 w 80"/>
                <a:gd name="T1" fmla="*/ 151 h 153"/>
                <a:gd name="T2" fmla="*/ 10 w 80"/>
                <a:gd name="T3" fmla="*/ 94 h 153"/>
                <a:gd name="T4" fmla="*/ 73 w 80"/>
                <a:gd name="T5" fmla="*/ 2 h 153"/>
                <a:gd name="T6" fmla="*/ 80 w 80"/>
                <a:gd name="T7" fmla="*/ 5 h 153"/>
                <a:gd name="T8" fmla="*/ 52 w 80"/>
                <a:gd name="T9" fmla="*/ 29 h 153"/>
                <a:gd name="T10" fmla="*/ 27 w 80"/>
                <a:gd name="T11" fmla="*/ 105 h 153"/>
                <a:gd name="T12" fmla="*/ 9 w 80"/>
                <a:gd name="T13" fmla="*/ 152 h 153"/>
                <a:gd name="T14" fmla="*/ 3 w 80"/>
                <a:gd name="T15" fmla="*/ 151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0" h="153">
                  <a:moveTo>
                    <a:pt x="3" y="151"/>
                  </a:moveTo>
                  <a:cubicBezTo>
                    <a:pt x="15" y="133"/>
                    <a:pt x="15" y="114"/>
                    <a:pt x="10" y="94"/>
                  </a:cubicBezTo>
                  <a:cubicBezTo>
                    <a:pt x="0" y="55"/>
                    <a:pt x="33" y="9"/>
                    <a:pt x="73" y="2"/>
                  </a:cubicBezTo>
                  <a:cubicBezTo>
                    <a:pt x="77" y="0"/>
                    <a:pt x="79" y="2"/>
                    <a:pt x="80" y="5"/>
                  </a:cubicBezTo>
                  <a:cubicBezTo>
                    <a:pt x="74" y="17"/>
                    <a:pt x="62" y="22"/>
                    <a:pt x="52" y="29"/>
                  </a:cubicBezTo>
                  <a:cubicBezTo>
                    <a:pt x="24" y="50"/>
                    <a:pt x="17" y="72"/>
                    <a:pt x="27" y="105"/>
                  </a:cubicBezTo>
                  <a:cubicBezTo>
                    <a:pt x="29" y="124"/>
                    <a:pt x="28" y="141"/>
                    <a:pt x="9" y="152"/>
                  </a:cubicBezTo>
                  <a:cubicBezTo>
                    <a:pt x="7" y="153"/>
                    <a:pt x="5" y="152"/>
                    <a:pt x="3" y="151"/>
                  </a:cubicBezTo>
                  <a:close/>
                </a:path>
              </a:pathLst>
            </a:custGeom>
            <a:solidFill>
              <a:srgbClr val="3125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936" name="Freeform 16"/>
            <p:cNvSpPr>
              <a:spLocks/>
            </p:cNvSpPr>
            <p:nvPr/>
          </p:nvSpPr>
          <p:spPr bwMode="auto">
            <a:xfrm>
              <a:off x="1585" y="1604"/>
              <a:ext cx="54" cy="74"/>
            </a:xfrm>
            <a:custGeom>
              <a:avLst/>
              <a:gdLst>
                <a:gd name="T0" fmla="*/ 31 w 54"/>
                <a:gd name="T1" fmla="*/ 68 h 74"/>
                <a:gd name="T2" fmla="*/ 11 w 54"/>
                <a:gd name="T3" fmla="*/ 29 h 74"/>
                <a:gd name="T4" fmla="*/ 8 w 54"/>
                <a:gd name="T5" fmla="*/ 27 h 74"/>
                <a:gd name="T6" fmla="*/ 4 w 54"/>
                <a:gd name="T7" fmla="*/ 24 h 74"/>
                <a:gd name="T8" fmla="*/ 1 w 54"/>
                <a:gd name="T9" fmla="*/ 21 h 74"/>
                <a:gd name="T10" fmla="*/ 0 w 54"/>
                <a:gd name="T11" fmla="*/ 17 h 74"/>
                <a:gd name="T12" fmla="*/ 1 w 54"/>
                <a:gd name="T13" fmla="*/ 10 h 74"/>
                <a:gd name="T14" fmla="*/ 6 w 54"/>
                <a:gd name="T15" fmla="*/ 6 h 74"/>
                <a:gd name="T16" fmla="*/ 9 w 54"/>
                <a:gd name="T17" fmla="*/ 0 h 74"/>
                <a:gd name="T18" fmla="*/ 22 w 54"/>
                <a:gd name="T19" fmla="*/ 9 h 74"/>
                <a:gd name="T20" fmla="*/ 36 w 54"/>
                <a:gd name="T21" fmla="*/ 25 h 74"/>
                <a:gd name="T22" fmla="*/ 51 w 54"/>
                <a:gd name="T23" fmla="*/ 52 h 74"/>
                <a:gd name="T24" fmla="*/ 36 w 54"/>
                <a:gd name="T25" fmla="*/ 74 h 74"/>
                <a:gd name="T26" fmla="*/ 35 w 54"/>
                <a:gd name="T27" fmla="*/ 72 h 74"/>
                <a:gd name="T28" fmla="*/ 31 w 54"/>
                <a:gd name="T29" fmla="*/ 68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4" h="74">
                  <a:moveTo>
                    <a:pt x="31" y="68"/>
                  </a:moveTo>
                  <a:cubicBezTo>
                    <a:pt x="24" y="55"/>
                    <a:pt x="18" y="42"/>
                    <a:pt x="11" y="29"/>
                  </a:cubicBezTo>
                  <a:cubicBezTo>
                    <a:pt x="10" y="28"/>
                    <a:pt x="9" y="27"/>
                    <a:pt x="8" y="27"/>
                  </a:cubicBezTo>
                  <a:cubicBezTo>
                    <a:pt x="7" y="26"/>
                    <a:pt x="6" y="25"/>
                    <a:pt x="4" y="24"/>
                  </a:cubicBezTo>
                  <a:cubicBezTo>
                    <a:pt x="3" y="23"/>
                    <a:pt x="2" y="22"/>
                    <a:pt x="1" y="21"/>
                  </a:cubicBezTo>
                  <a:cubicBezTo>
                    <a:pt x="1" y="20"/>
                    <a:pt x="0" y="18"/>
                    <a:pt x="0" y="17"/>
                  </a:cubicBezTo>
                  <a:cubicBezTo>
                    <a:pt x="0" y="14"/>
                    <a:pt x="0" y="12"/>
                    <a:pt x="1" y="10"/>
                  </a:cubicBezTo>
                  <a:cubicBezTo>
                    <a:pt x="2" y="7"/>
                    <a:pt x="4" y="6"/>
                    <a:pt x="6" y="6"/>
                  </a:cubicBezTo>
                  <a:cubicBezTo>
                    <a:pt x="7" y="4"/>
                    <a:pt x="8" y="2"/>
                    <a:pt x="9" y="0"/>
                  </a:cubicBezTo>
                  <a:cubicBezTo>
                    <a:pt x="15" y="0"/>
                    <a:pt x="18" y="6"/>
                    <a:pt x="22" y="9"/>
                  </a:cubicBezTo>
                  <a:cubicBezTo>
                    <a:pt x="28" y="13"/>
                    <a:pt x="33" y="18"/>
                    <a:pt x="36" y="25"/>
                  </a:cubicBezTo>
                  <a:cubicBezTo>
                    <a:pt x="42" y="33"/>
                    <a:pt x="47" y="43"/>
                    <a:pt x="51" y="52"/>
                  </a:cubicBezTo>
                  <a:cubicBezTo>
                    <a:pt x="54" y="65"/>
                    <a:pt x="43" y="68"/>
                    <a:pt x="36" y="74"/>
                  </a:cubicBezTo>
                  <a:cubicBezTo>
                    <a:pt x="35" y="73"/>
                    <a:pt x="35" y="73"/>
                    <a:pt x="35" y="72"/>
                  </a:cubicBezTo>
                  <a:cubicBezTo>
                    <a:pt x="33" y="71"/>
                    <a:pt x="32" y="70"/>
                    <a:pt x="31" y="68"/>
                  </a:cubicBezTo>
                  <a:close/>
                </a:path>
              </a:pathLst>
            </a:custGeom>
            <a:solidFill>
              <a:srgbClr val="B9B5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937" name="Freeform 17"/>
            <p:cNvSpPr>
              <a:spLocks/>
            </p:cNvSpPr>
            <p:nvPr/>
          </p:nvSpPr>
          <p:spPr bwMode="auto">
            <a:xfrm>
              <a:off x="1202" y="1633"/>
              <a:ext cx="87" cy="86"/>
            </a:xfrm>
            <a:custGeom>
              <a:avLst/>
              <a:gdLst>
                <a:gd name="T0" fmla="*/ 13 w 87"/>
                <a:gd name="T1" fmla="*/ 63 h 86"/>
                <a:gd name="T2" fmla="*/ 85 w 87"/>
                <a:gd name="T3" fmla="*/ 0 h 86"/>
                <a:gd name="T4" fmla="*/ 85 w 87"/>
                <a:gd name="T5" fmla="*/ 4 h 86"/>
                <a:gd name="T6" fmla="*/ 83 w 87"/>
                <a:gd name="T7" fmla="*/ 14 h 86"/>
                <a:gd name="T8" fmla="*/ 75 w 87"/>
                <a:gd name="T9" fmla="*/ 27 h 86"/>
                <a:gd name="T10" fmla="*/ 64 w 87"/>
                <a:gd name="T11" fmla="*/ 32 h 86"/>
                <a:gd name="T12" fmla="*/ 56 w 87"/>
                <a:gd name="T13" fmla="*/ 43 h 86"/>
                <a:gd name="T14" fmla="*/ 52 w 87"/>
                <a:gd name="T15" fmla="*/ 47 h 86"/>
                <a:gd name="T16" fmla="*/ 32 w 87"/>
                <a:gd name="T17" fmla="*/ 59 h 86"/>
                <a:gd name="T18" fmla="*/ 3 w 87"/>
                <a:gd name="T19" fmla="*/ 86 h 86"/>
                <a:gd name="T20" fmla="*/ 13 w 87"/>
                <a:gd name="T21" fmla="*/ 63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7" h="86">
                  <a:moveTo>
                    <a:pt x="13" y="63"/>
                  </a:moveTo>
                  <a:cubicBezTo>
                    <a:pt x="34" y="39"/>
                    <a:pt x="58" y="17"/>
                    <a:pt x="85" y="0"/>
                  </a:cubicBezTo>
                  <a:cubicBezTo>
                    <a:pt x="85" y="1"/>
                    <a:pt x="85" y="3"/>
                    <a:pt x="85" y="4"/>
                  </a:cubicBezTo>
                  <a:cubicBezTo>
                    <a:pt x="87" y="8"/>
                    <a:pt x="85" y="11"/>
                    <a:pt x="83" y="14"/>
                  </a:cubicBezTo>
                  <a:cubicBezTo>
                    <a:pt x="79" y="18"/>
                    <a:pt x="78" y="23"/>
                    <a:pt x="75" y="27"/>
                  </a:cubicBezTo>
                  <a:cubicBezTo>
                    <a:pt x="72" y="30"/>
                    <a:pt x="67" y="29"/>
                    <a:pt x="64" y="32"/>
                  </a:cubicBezTo>
                  <a:cubicBezTo>
                    <a:pt x="61" y="35"/>
                    <a:pt x="58" y="40"/>
                    <a:pt x="56" y="43"/>
                  </a:cubicBezTo>
                  <a:cubicBezTo>
                    <a:pt x="55" y="45"/>
                    <a:pt x="53" y="46"/>
                    <a:pt x="52" y="47"/>
                  </a:cubicBezTo>
                  <a:cubicBezTo>
                    <a:pt x="46" y="52"/>
                    <a:pt x="40" y="56"/>
                    <a:pt x="32" y="59"/>
                  </a:cubicBezTo>
                  <a:cubicBezTo>
                    <a:pt x="21" y="65"/>
                    <a:pt x="16" y="80"/>
                    <a:pt x="3" y="86"/>
                  </a:cubicBezTo>
                  <a:cubicBezTo>
                    <a:pt x="0" y="75"/>
                    <a:pt x="6" y="69"/>
                    <a:pt x="13" y="63"/>
                  </a:cubicBezTo>
                  <a:close/>
                </a:path>
              </a:pathLst>
            </a:custGeom>
            <a:solidFill>
              <a:srgbClr val="3632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938" name="Freeform 18"/>
            <p:cNvSpPr>
              <a:spLocks/>
            </p:cNvSpPr>
            <p:nvPr/>
          </p:nvSpPr>
          <p:spPr bwMode="auto">
            <a:xfrm>
              <a:off x="1338" y="1584"/>
              <a:ext cx="61" cy="86"/>
            </a:xfrm>
            <a:custGeom>
              <a:avLst/>
              <a:gdLst>
                <a:gd name="T0" fmla="*/ 32 w 61"/>
                <a:gd name="T1" fmla="*/ 69 h 87"/>
                <a:gd name="T2" fmla="*/ 4 w 61"/>
                <a:gd name="T3" fmla="*/ 87 h 87"/>
                <a:gd name="T4" fmla="*/ 4 w 61"/>
                <a:gd name="T5" fmla="*/ 70 h 87"/>
                <a:gd name="T6" fmla="*/ 9 w 61"/>
                <a:gd name="T7" fmla="*/ 63 h 87"/>
                <a:gd name="T8" fmla="*/ 22 w 61"/>
                <a:gd name="T9" fmla="*/ 38 h 87"/>
                <a:gd name="T10" fmla="*/ 26 w 61"/>
                <a:gd name="T11" fmla="*/ 32 h 87"/>
                <a:gd name="T12" fmla="*/ 36 w 61"/>
                <a:gd name="T13" fmla="*/ 15 h 87"/>
                <a:gd name="T14" fmla="*/ 54 w 61"/>
                <a:gd name="T15" fmla="*/ 0 h 87"/>
                <a:gd name="T16" fmla="*/ 58 w 61"/>
                <a:gd name="T17" fmla="*/ 15 h 87"/>
                <a:gd name="T18" fmla="*/ 53 w 61"/>
                <a:gd name="T19" fmla="*/ 27 h 87"/>
                <a:gd name="T20" fmla="*/ 44 w 61"/>
                <a:gd name="T21" fmla="*/ 42 h 87"/>
                <a:gd name="T22" fmla="*/ 45 w 61"/>
                <a:gd name="T23" fmla="*/ 53 h 87"/>
                <a:gd name="T24" fmla="*/ 44 w 61"/>
                <a:gd name="T25" fmla="*/ 58 h 87"/>
                <a:gd name="T26" fmla="*/ 32 w 61"/>
                <a:gd name="T27" fmla="*/ 69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1" h="87">
                  <a:moveTo>
                    <a:pt x="32" y="69"/>
                  </a:moveTo>
                  <a:cubicBezTo>
                    <a:pt x="22" y="74"/>
                    <a:pt x="17" y="86"/>
                    <a:pt x="4" y="87"/>
                  </a:cubicBezTo>
                  <a:cubicBezTo>
                    <a:pt x="0" y="81"/>
                    <a:pt x="3" y="75"/>
                    <a:pt x="4" y="70"/>
                  </a:cubicBezTo>
                  <a:cubicBezTo>
                    <a:pt x="5" y="67"/>
                    <a:pt x="7" y="65"/>
                    <a:pt x="9" y="63"/>
                  </a:cubicBezTo>
                  <a:cubicBezTo>
                    <a:pt x="19" y="58"/>
                    <a:pt x="21" y="48"/>
                    <a:pt x="22" y="38"/>
                  </a:cubicBezTo>
                  <a:cubicBezTo>
                    <a:pt x="23" y="36"/>
                    <a:pt x="24" y="34"/>
                    <a:pt x="26" y="32"/>
                  </a:cubicBezTo>
                  <a:cubicBezTo>
                    <a:pt x="32" y="28"/>
                    <a:pt x="35" y="22"/>
                    <a:pt x="36" y="15"/>
                  </a:cubicBezTo>
                  <a:cubicBezTo>
                    <a:pt x="39" y="6"/>
                    <a:pt x="45" y="1"/>
                    <a:pt x="54" y="0"/>
                  </a:cubicBezTo>
                  <a:cubicBezTo>
                    <a:pt x="61" y="4"/>
                    <a:pt x="58" y="10"/>
                    <a:pt x="58" y="15"/>
                  </a:cubicBezTo>
                  <a:cubicBezTo>
                    <a:pt x="58" y="19"/>
                    <a:pt x="56" y="23"/>
                    <a:pt x="53" y="27"/>
                  </a:cubicBezTo>
                  <a:cubicBezTo>
                    <a:pt x="49" y="31"/>
                    <a:pt x="46" y="36"/>
                    <a:pt x="44" y="42"/>
                  </a:cubicBezTo>
                  <a:cubicBezTo>
                    <a:pt x="42" y="46"/>
                    <a:pt x="42" y="50"/>
                    <a:pt x="45" y="53"/>
                  </a:cubicBezTo>
                  <a:cubicBezTo>
                    <a:pt x="46" y="55"/>
                    <a:pt x="45" y="57"/>
                    <a:pt x="44" y="58"/>
                  </a:cubicBezTo>
                  <a:cubicBezTo>
                    <a:pt x="40" y="62"/>
                    <a:pt x="36" y="66"/>
                    <a:pt x="32" y="69"/>
                  </a:cubicBezTo>
                  <a:close/>
                </a:path>
              </a:pathLst>
            </a:custGeom>
            <a:solidFill>
              <a:srgbClr val="BAB6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939" name="Freeform 19"/>
            <p:cNvSpPr>
              <a:spLocks/>
            </p:cNvSpPr>
            <p:nvPr/>
          </p:nvSpPr>
          <p:spPr bwMode="auto">
            <a:xfrm>
              <a:off x="1378" y="1565"/>
              <a:ext cx="43" cy="76"/>
            </a:xfrm>
            <a:custGeom>
              <a:avLst/>
              <a:gdLst>
                <a:gd name="T0" fmla="*/ 4 w 43"/>
                <a:gd name="T1" fmla="*/ 77 h 77"/>
                <a:gd name="T2" fmla="*/ 4 w 43"/>
                <a:gd name="T3" fmla="*/ 72 h 77"/>
                <a:gd name="T4" fmla="*/ 2 w 43"/>
                <a:gd name="T5" fmla="*/ 61 h 77"/>
                <a:gd name="T6" fmla="*/ 12 w 43"/>
                <a:gd name="T7" fmla="*/ 45 h 77"/>
                <a:gd name="T8" fmla="*/ 16 w 43"/>
                <a:gd name="T9" fmla="*/ 34 h 77"/>
                <a:gd name="T10" fmla="*/ 18 w 43"/>
                <a:gd name="T11" fmla="*/ 19 h 77"/>
                <a:gd name="T12" fmla="*/ 15 w 43"/>
                <a:gd name="T13" fmla="*/ 12 h 77"/>
                <a:gd name="T14" fmla="*/ 40 w 43"/>
                <a:gd name="T15" fmla="*/ 0 h 77"/>
                <a:gd name="T16" fmla="*/ 43 w 43"/>
                <a:gd name="T17" fmla="*/ 14 h 77"/>
                <a:gd name="T18" fmla="*/ 32 w 43"/>
                <a:gd name="T19" fmla="*/ 28 h 77"/>
                <a:gd name="T20" fmla="*/ 32 w 43"/>
                <a:gd name="T21" fmla="*/ 36 h 77"/>
                <a:gd name="T22" fmla="*/ 24 w 43"/>
                <a:gd name="T23" fmla="*/ 57 h 77"/>
                <a:gd name="T24" fmla="*/ 24 w 43"/>
                <a:gd name="T25" fmla="*/ 61 h 77"/>
                <a:gd name="T26" fmla="*/ 4 w 43"/>
                <a:gd name="T27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3" h="77">
                  <a:moveTo>
                    <a:pt x="4" y="77"/>
                  </a:moveTo>
                  <a:cubicBezTo>
                    <a:pt x="4" y="75"/>
                    <a:pt x="4" y="74"/>
                    <a:pt x="4" y="72"/>
                  </a:cubicBezTo>
                  <a:cubicBezTo>
                    <a:pt x="0" y="69"/>
                    <a:pt x="1" y="65"/>
                    <a:pt x="2" y="61"/>
                  </a:cubicBezTo>
                  <a:cubicBezTo>
                    <a:pt x="3" y="55"/>
                    <a:pt x="6" y="49"/>
                    <a:pt x="12" y="45"/>
                  </a:cubicBezTo>
                  <a:cubicBezTo>
                    <a:pt x="13" y="41"/>
                    <a:pt x="15" y="38"/>
                    <a:pt x="16" y="34"/>
                  </a:cubicBezTo>
                  <a:cubicBezTo>
                    <a:pt x="16" y="29"/>
                    <a:pt x="21" y="24"/>
                    <a:pt x="18" y="19"/>
                  </a:cubicBezTo>
                  <a:cubicBezTo>
                    <a:pt x="16" y="17"/>
                    <a:pt x="15" y="15"/>
                    <a:pt x="15" y="12"/>
                  </a:cubicBezTo>
                  <a:cubicBezTo>
                    <a:pt x="23" y="6"/>
                    <a:pt x="31" y="2"/>
                    <a:pt x="40" y="0"/>
                  </a:cubicBezTo>
                  <a:cubicBezTo>
                    <a:pt x="41" y="4"/>
                    <a:pt x="42" y="9"/>
                    <a:pt x="43" y="14"/>
                  </a:cubicBezTo>
                  <a:cubicBezTo>
                    <a:pt x="39" y="18"/>
                    <a:pt x="36" y="23"/>
                    <a:pt x="32" y="28"/>
                  </a:cubicBezTo>
                  <a:cubicBezTo>
                    <a:pt x="32" y="31"/>
                    <a:pt x="32" y="34"/>
                    <a:pt x="32" y="36"/>
                  </a:cubicBezTo>
                  <a:cubicBezTo>
                    <a:pt x="25" y="41"/>
                    <a:pt x="23" y="48"/>
                    <a:pt x="24" y="57"/>
                  </a:cubicBezTo>
                  <a:cubicBezTo>
                    <a:pt x="24" y="58"/>
                    <a:pt x="24" y="59"/>
                    <a:pt x="24" y="61"/>
                  </a:cubicBezTo>
                  <a:cubicBezTo>
                    <a:pt x="17" y="66"/>
                    <a:pt x="11" y="71"/>
                    <a:pt x="4" y="77"/>
                  </a:cubicBezTo>
                  <a:close/>
                </a:path>
              </a:pathLst>
            </a:custGeom>
            <a:solidFill>
              <a:srgbClr val="C0BE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940" name="Freeform 20"/>
            <p:cNvSpPr>
              <a:spLocks/>
            </p:cNvSpPr>
            <p:nvPr/>
          </p:nvSpPr>
          <p:spPr bwMode="auto">
            <a:xfrm>
              <a:off x="1245" y="1168"/>
              <a:ext cx="86" cy="35"/>
            </a:xfrm>
            <a:custGeom>
              <a:avLst/>
              <a:gdLst>
                <a:gd name="T0" fmla="*/ 6 w 87"/>
                <a:gd name="T1" fmla="*/ 24 h 35"/>
                <a:gd name="T2" fmla="*/ 0 w 87"/>
                <a:gd name="T3" fmla="*/ 20 h 35"/>
                <a:gd name="T4" fmla="*/ 87 w 87"/>
                <a:gd name="T5" fmla="*/ 16 h 35"/>
                <a:gd name="T6" fmla="*/ 82 w 87"/>
                <a:gd name="T7" fmla="*/ 20 h 35"/>
                <a:gd name="T8" fmla="*/ 67 w 87"/>
                <a:gd name="T9" fmla="*/ 24 h 35"/>
                <a:gd name="T10" fmla="*/ 49 w 87"/>
                <a:gd name="T11" fmla="*/ 32 h 35"/>
                <a:gd name="T12" fmla="*/ 22 w 87"/>
                <a:gd name="T13" fmla="*/ 33 h 35"/>
                <a:gd name="T14" fmla="*/ 6 w 87"/>
                <a:gd name="T15" fmla="*/ 2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7" h="35">
                  <a:moveTo>
                    <a:pt x="6" y="24"/>
                  </a:moveTo>
                  <a:cubicBezTo>
                    <a:pt x="4" y="23"/>
                    <a:pt x="2" y="21"/>
                    <a:pt x="0" y="20"/>
                  </a:cubicBezTo>
                  <a:cubicBezTo>
                    <a:pt x="29" y="19"/>
                    <a:pt x="57" y="0"/>
                    <a:pt x="87" y="16"/>
                  </a:cubicBezTo>
                  <a:cubicBezTo>
                    <a:pt x="85" y="17"/>
                    <a:pt x="84" y="19"/>
                    <a:pt x="82" y="20"/>
                  </a:cubicBezTo>
                  <a:cubicBezTo>
                    <a:pt x="78" y="24"/>
                    <a:pt x="72" y="21"/>
                    <a:pt x="67" y="24"/>
                  </a:cubicBezTo>
                  <a:cubicBezTo>
                    <a:pt x="61" y="26"/>
                    <a:pt x="55" y="29"/>
                    <a:pt x="49" y="32"/>
                  </a:cubicBezTo>
                  <a:cubicBezTo>
                    <a:pt x="40" y="35"/>
                    <a:pt x="31" y="34"/>
                    <a:pt x="22" y="33"/>
                  </a:cubicBezTo>
                  <a:cubicBezTo>
                    <a:pt x="16" y="31"/>
                    <a:pt x="10" y="30"/>
                    <a:pt x="6" y="24"/>
                  </a:cubicBezTo>
                  <a:close/>
                </a:path>
              </a:pathLst>
            </a:custGeom>
            <a:solidFill>
              <a:srgbClr val="3529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941" name="Freeform 21"/>
            <p:cNvSpPr>
              <a:spLocks/>
            </p:cNvSpPr>
            <p:nvPr/>
          </p:nvSpPr>
          <p:spPr bwMode="auto">
            <a:xfrm>
              <a:off x="1676" y="1704"/>
              <a:ext cx="28" cy="48"/>
            </a:xfrm>
            <a:custGeom>
              <a:avLst/>
              <a:gdLst>
                <a:gd name="T0" fmla="*/ 0 w 28"/>
                <a:gd name="T1" fmla="*/ 8 h 49"/>
                <a:gd name="T2" fmla="*/ 10 w 28"/>
                <a:gd name="T3" fmla="*/ 0 h 49"/>
                <a:gd name="T4" fmla="*/ 23 w 28"/>
                <a:gd name="T5" fmla="*/ 49 h 49"/>
                <a:gd name="T6" fmla="*/ 15 w 28"/>
                <a:gd name="T7" fmla="*/ 45 h 49"/>
                <a:gd name="T8" fmla="*/ 0 w 28"/>
                <a:gd name="T9" fmla="*/ 8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49">
                  <a:moveTo>
                    <a:pt x="0" y="8"/>
                  </a:moveTo>
                  <a:cubicBezTo>
                    <a:pt x="3" y="6"/>
                    <a:pt x="7" y="3"/>
                    <a:pt x="10" y="0"/>
                  </a:cubicBezTo>
                  <a:cubicBezTo>
                    <a:pt x="17" y="16"/>
                    <a:pt x="28" y="31"/>
                    <a:pt x="23" y="49"/>
                  </a:cubicBezTo>
                  <a:cubicBezTo>
                    <a:pt x="20" y="48"/>
                    <a:pt x="18" y="46"/>
                    <a:pt x="15" y="45"/>
                  </a:cubicBezTo>
                  <a:cubicBezTo>
                    <a:pt x="10" y="33"/>
                    <a:pt x="5" y="20"/>
                    <a:pt x="0" y="8"/>
                  </a:cubicBezTo>
                  <a:close/>
                </a:path>
              </a:pathLst>
            </a:custGeom>
            <a:solidFill>
              <a:srgbClr val="5E54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942" name="Freeform 22"/>
            <p:cNvSpPr>
              <a:spLocks/>
            </p:cNvSpPr>
            <p:nvPr/>
          </p:nvSpPr>
          <p:spPr bwMode="auto">
            <a:xfrm>
              <a:off x="1497" y="1231"/>
              <a:ext cx="27" cy="53"/>
            </a:xfrm>
            <a:custGeom>
              <a:avLst/>
              <a:gdLst>
                <a:gd name="T0" fmla="*/ 27 w 27"/>
                <a:gd name="T1" fmla="*/ 50 h 54"/>
                <a:gd name="T2" fmla="*/ 20 w 27"/>
                <a:gd name="T3" fmla="*/ 54 h 54"/>
                <a:gd name="T4" fmla="*/ 9 w 27"/>
                <a:gd name="T5" fmla="*/ 49 h 54"/>
                <a:gd name="T6" fmla="*/ 1 w 27"/>
                <a:gd name="T7" fmla="*/ 7 h 54"/>
                <a:gd name="T8" fmla="*/ 12 w 27"/>
                <a:gd name="T9" fmla="*/ 2 h 54"/>
                <a:gd name="T10" fmla="*/ 27 w 27"/>
                <a:gd name="T11" fmla="*/ 5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" h="54">
                  <a:moveTo>
                    <a:pt x="27" y="50"/>
                  </a:moveTo>
                  <a:cubicBezTo>
                    <a:pt x="25" y="51"/>
                    <a:pt x="22" y="52"/>
                    <a:pt x="20" y="54"/>
                  </a:cubicBezTo>
                  <a:cubicBezTo>
                    <a:pt x="15" y="54"/>
                    <a:pt x="12" y="52"/>
                    <a:pt x="9" y="49"/>
                  </a:cubicBezTo>
                  <a:cubicBezTo>
                    <a:pt x="3" y="35"/>
                    <a:pt x="0" y="22"/>
                    <a:pt x="1" y="7"/>
                  </a:cubicBezTo>
                  <a:cubicBezTo>
                    <a:pt x="4" y="3"/>
                    <a:pt x="7" y="0"/>
                    <a:pt x="12" y="2"/>
                  </a:cubicBezTo>
                  <a:cubicBezTo>
                    <a:pt x="20" y="17"/>
                    <a:pt x="21" y="34"/>
                    <a:pt x="27" y="50"/>
                  </a:cubicBezTo>
                  <a:close/>
                </a:path>
              </a:pathLst>
            </a:custGeom>
            <a:solidFill>
              <a:srgbClr val="2D24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943" name="Freeform 23"/>
            <p:cNvSpPr>
              <a:spLocks/>
            </p:cNvSpPr>
            <p:nvPr/>
          </p:nvSpPr>
          <p:spPr bwMode="auto">
            <a:xfrm>
              <a:off x="1141" y="1375"/>
              <a:ext cx="29" cy="69"/>
            </a:xfrm>
            <a:custGeom>
              <a:avLst/>
              <a:gdLst>
                <a:gd name="T0" fmla="*/ 20 w 29"/>
                <a:gd name="T1" fmla="*/ 55 h 69"/>
                <a:gd name="T2" fmla="*/ 14 w 29"/>
                <a:gd name="T3" fmla="*/ 69 h 69"/>
                <a:gd name="T4" fmla="*/ 15 w 29"/>
                <a:gd name="T5" fmla="*/ 0 h 69"/>
                <a:gd name="T6" fmla="*/ 18 w 29"/>
                <a:gd name="T7" fmla="*/ 1 h 69"/>
                <a:gd name="T8" fmla="*/ 19 w 29"/>
                <a:gd name="T9" fmla="*/ 19 h 69"/>
                <a:gd name="T10" fmla="*/ 20 w 29"/>
                <a:gd name="T11" fmla="*/ 55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9" h="69">
                  <a:moveTo>
                    <a:pt x="20" y="55"/>
                  </a:moveTo>
                  <a:cubicBezTo>
                    <a:pt x="29" y="64"/>
                    <a:pt x="18" y="65"/>
                    <a:pt x="14" y="69"/>
                  </a:cubicBezTo>
                  <a:cubicBezTo>
                    <a:pt x="0" y="46"/>
                    <a:pt x="9" y="23"/>
                    <a:pt x="15" y="0"/>
                  </a:cubicBezTo>
                  <a:cubicBezTo>
                    <a:pt x="16" y="0"/>
                    <a:pt x="17" y="1"/>
                    <a:pt x="18" y="1"/>
                  </a:cubicBezTo>
                  <a:cubicBezTo>
                    <a:pt x="24" y="7"/>
                    <a:pt x="21" y="13"/>
                    <a:pt x="19" y="19"/>
                  </a:cubicBezTo>
                  <a:cubicBezTo>
                    <a:pt x="17" y="31"/>
                    <a:pt x="14" y="44"/>
                    <a:pt x="20" y="55"/>
                  </a:cubicBezTo>
                  <a:close/>
                </a:path>
              </a:pathLst>
            </a:custGeom>
            <a:solidFill>
              <a:srgbClr val="4435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944" name="Freeform 24"/>
            <p:cNvSpPr>
              <a:spLocks/>
            </p:cNvSpPr>
            <p:nvPr/>
          </p:nvSpPr>
          <p:spPr bwMode="auto">
            <a:xfrm>
              <a:off x="1243" y="1674"/>
              <a:ext cx="24" cy="54"/>
            </a:xfrm>
            <a:custGeom>
              <a:avLst/>
              <a:gdLst>
                <a:gd name="T0" fmla="*/ 16 w 24"/>
                <a:gd name="T1" fmla="*/ 26 h 55"/>
                <a:gd name="T2" fmla="*/ 12 w 24"/>
                <a:gd name="T3" fmla="*/ 43 h 55"/>
                <a:gd name="T4" fmla="*/ 1 w 24"/>
                <a:gd name="T5" fmla="*/ 55 h 55"/>
                <a:gd name="T6" fmla="*/ 0 w 24"/>
                <a:gd name="T7" fmla="*/ 31 h 55"/>
                <a:gd name="T8" fmla="*/ 12 w 24"/>
                <a:gd name="T9" fmla="*/ 2 h 55"/>
                <a:gd name="T10" fmla="*/ 11 w 24"/>
                <a:gd name="T11" fmla="*/ 2 h 55"/>
                <a:gd name="T12" fmla="*/ 22 w 24"/>
                <a:gd name="T13" fmla="*/ 10 h 55"/>
                <a:gd name="T14" fmla="*/ 16 w 24"/>
                <a:gd name="T15" fmla="*/ 26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4" h="55">
                  <a:moveTo>
                    <a:pt x="16" y="26"/>
                  </a:moveTo>
                  <a:cubicBezTo>
                    <a:pt x="15" y="32"/>
                    <a:pt x="13" y="37"/>
                    <a:pt x="12" y="43"/>
                  </a:cubicBezTo>
                  <a:cubicBezTo>
                    <a:pt x="7" y="46"/>
                    <a:pt x="9" y="55"/>
                    <a:pt x="1" y="55"/>
                  </a:cubicBezTo>
                  <a:cubicBezTo>
                    <a:pt x="0" y="47"/>
                    <a:pt x="0" y="39"/>
                    <a:pt x="0" y="31"/>
                  </a:cubicBezTo>
                  <a:cubicBezTo>
                    <a:pt x="6" y="22"/>
                    <a:pt x="2" y="9"/>
                    <a:pt x="12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8" y="0"/>
                    <a:pt x="20" y="6"/>
                    <a:pt x="22" y="10"/>
                  </a:cubicBezTo>
                  <a:cubicBezTo>
                    <a:pt x="24" y="17"/>
                    <a:pt x="22" y="22"/>
                    <a:pt x="16" y="26"/>
                  </a:cubicBezTo>
                  <a:close/>
                </a:path>
              </a:pathLst>
            </a:custGeom>
            <a:solidFill>
              <a:srgbClr val="DFDD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945" name="Freeform 25"/>
            <p:cNvSpPr>
              <a:spLocks/>
            </p:cNvSpPr>
            <p:nvPr/>
          </p:nvSpPr>
          <p:spPr bwMode="auto">
            <a:xfrm>
              <a:off x="1616" y="1623"/>
              <a:ext cx="27" cy="33"/>
            </a:xfrm>
            <a:custGeom>
              <a:avLst/>
              <a:gdLst>
                <a:gd name="T0" fmla="*/ 20 w 27"/>
                <a:gd name="T1" fmla="*/ 33 h 33"/>
                <a:gd name="T2" fmla="*/ 0 w 27"/>
                <a:gd name="T3" fmla="*/ 9 h 33"/>
                <a:gd name="T4" fmla="*/ 8 w 27"/>
                <a:gd name="T5" fmla="*/ 0 h 33"/>
                <a:gd name="T6" fmla="*/ 11 w 27"/>
                <a:gd name="T7" fmla="*/ 3 h 33"/>
                <a:gd name="T8" fmla="*/ 27 w 27"/>
                <a:gd name="T9" fmla="*/ 26 h 33"/>
                <a:gd name="T10" fmla="*/ 20 w 27"/>
                <a:gd name="T11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" h="33">
                  <a:moveTo>
                    <a:pt x="20" y="33"/>
                  </a:moveTo>
                  <a:cubicBezTo>
                    <a:pt x="13" y="25"/>
                    <a:pt x="7" y="17"/>
                    <a:pt x="0" y="9"/>
                  </a:cubicBezTo>
                  <a:cubicBezTo>
                    <a:pt x="3" y="7"/>
                    <a:pt x="3" y="2"/>
                    <a:pt x="8" y="0"/>
                  </a:cubicBezTo>
                  <a:cubicBezTo>
                    <a:pt x="10" y="0"/>
                    <a:pt x="11" y="1"/>
                    <a:pt x="11" y="3"/>
                  </a:cubicBezTo>
                  <a:cubicBezTo>
                    <a:pt x="18" y="10"/>
                    <a:pt x="24" y="17"/>
                    <a:pt x="27" y="26"/>
                  </a:cubicBezTo>
                  <a:cubicBezTo>
                    <a:pt x="22" y="26"/>
                    <a:pt x="19" y="28"/>
                    <a:pt x="20" y="33"/>
                  </a:cubicBezTo>
                  <a:close/>
                </a:path>
              </a:pathLst>
            </a:custGeom>
            <a:solidFill>
              <a:srgbClr val="A7A4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946" name="Freeform 26"/>
            <p:cNvSpPr>
              <a:spLocks/>
            </p:cNvSpPr>
            <p:nvPr/>
          </p:nvSpPr>
          <p:spPr bwMode="auto">
            <a:xfrm>
              <a:off x="1538" y="1653"/>
              <a:ext cx="22" cy="30"/>
            </a:xfrm>
            <a:custGeom>
              <a:avLst/>
              <a:gdLst>
                <a:gd name="T0" fmla="*/ 11 w 23"/>
                <a:gd name="T1" fmla="*/ 4 h 30"/>
                <a:gd name="T2" fmla="*/ 23 w 23"/>
                <a:gd name="T3" fmla="*/ 29 h 30"/>
                <a:gd name="T4" fmla="*/ 3 w 23"/>
                <a:gd name="T5" fmla="*/ 12 h 30"/>
                <a:gd name="T6" fmla="*/ 11 w 23"/>
                <a:gd name="T7" fmla="*/ 4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0">
                  <a:moveTo>
                    <a:pt x="11" y="4"/>
                  </a:moveTo>
                  <a:cubicBezTo>
                    <a:pt x="15" y="12"/>
                    <a:pt x="23" y="18"/>
                    <a:pt x="23" y="29"/>
                  </a:cubicBezTo>
                  <a:cubicBezTo>
                    <a:pt x="10" y="30"/>
                    <a:pt x="6" y="22"/>
                    <a:pt x="3" y="12"/>
                  </a:cubicBezTo>
                  <a:cubicBezTo>
                    <a:pt x="0" y="4"/>
                    <a:pt x="1" y="0"/>
                    <a:pt x="11" y="4"/>
                  </a:cubicBezTo>
                  <a:close/>
                </a:path>
              </a:pathLst>
            </a:custGeom>
            <a:solidFill>
              <a:srgbClr val="ACAB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947" name="Freeform 27"/>
            <p:cNvSpPr>
              <a:spLocks/>
            </p:cNvSpPr>
            <p:nvPr/>
          </p:nvSpPr>
          <p:spPr bwMode="auto">
            <a:xfrm>
              <a:off x="1615" y="1402"/>
              <a:ext cx="29" cy="50"/>
            </a:xfrm>
            <a:custGeom>
              <a:avLst/>
              <a:gdLst>
                <a:gd name="T0" fmla="*/ 12 w 29"/>
                <a:gd name="T1" fmla="*/ 49 h 50"/>
                <a:gd name="T2" fmla="*/ 5 w 29"/>
                <a:gd name="T3" fmla="*/ 41 h 50"/>
                <a:gd name="T4" fmla="*/ 13 w 29"/>
                <a:gd name="T5" fmla="*/ 12 h 50"/>
                <a:gd name="T6" fmla="*/ 17 w 29"/>
                <a:gd name="T7" fmla="*/ 0 h 50"/>
                <a:gd name="T8" fmla="*/ 12 w 29"/>
                <a:gd name="T9" fmla="*/ 49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50">
                  <a:moveTo>
                    <a:pt x="12" y="49"/>
                  </a:moveTo>
                  <a:cubicBezTo>
                    <a:pt x="7" y="48"/>
                    <a:pt x="0" y="50"/>
                    <a:pt x="5" y="41"/>
                  </a:cubicBezTo>
                  <a:cubicBezTo>
                    <a:pt x="10" y="32"/>
                    <a:pt x="6" y="21"/>
                    <a:pt x="13" y="12"/>
                  </a:cubicBezTo>
                  <a:cubicBezTo>
                    <a:pt x="18" y="9"/>
                    <a:pt x="16" y="5"/>
                    <a:pt x="17" y="0"/>
                  </a:cubicBezTo>
                  <a:cubicBezTo>
                    <a:pt x="29" y="18"/>
                    <a:pt x="13" y="33"/>
                    <a:pt x="12" y="49"/>
                  </a:cubicBezTo>
                  <a:close/>
                </a:path>
              </a:pathLst>
            </a:custGeom>
            <a:solidFill>
              <a:srgbClr val="3F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948" name="Freeform 28"/>
            <p:cNvSpPr>
              <a:spLocks/>
            </p:cNvSpPr>
            <p:nvPr/>
          </p:nvSpPr>
          <p:spPr bwMode="auto">
            <a:xfrm>
              <a:off x="1234" y="1675"/>
              <a:ext cx="21" cy="30"/>
            </a:xfrm>
            <a:custGeom>
              <a:avLst/>
              <a:gdLst>
                <a:gd name="T0" fmla="*/ 21 w 21"/>
                <a:gd name="T1" fmla="*/ 1 h 30"/>
                <a:gd name="T2" fmla="*/ 9 w 21"/>
                <a:gd name="T3" fmla="*/ 30 h 30"/>
                <a:gd name="T4" fmla="*/ 0 w 21"/>
                <a:gd name="T5" fmla="*/ 17 h 30"/>
                <a:gd name="T6" fmla="*/ 21 w 21"/>
                <a:gd name="T7" fmla="*/ 1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21" y="1"/>
                  </a:moveTo>
                  <a:cubicBezTo>
                    <a:pt x="17" y="11"/>
                    <a:pt x="20" y="23"/>
                    <a:pt x="9" y="30"/>
                  </a:cubicBezTo>
                  <a:cubicBezTo>
                    <a:pt x="8" y="24"/>
                    <a:pt x="9" y="17"/>
                    <a:pt x="0" y="17"/>
                  </a:cubicBezTo>
                  <a:cubicBezTo>
                    <a:pt x="6" y="10"/>
                    <a:pt x="9" y="0"/>
                    <a:pt x="21" y="1"/>
                  </a:cubicBezTo>
                  <a:close/>
                </a:path>
              </a:pathLst>
            </a:custGeom>
            <a:solidFill>
              <a:srgbClr val="C8C3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949" name="Freeform 29"/>
            <p:cNvSpPr>
              <a:spLocks/>
            </p:cNvSpPr>
            <p:nvPr/>
          </p:nvSpPr>
          <p:spPr bwMode="auto">
            <a:xfrm>
              <a:off x="1483" y="1204"/>
              <a:ext cx="26" cy="33"/>
            </a:xfrm>
            <a:custGeom>
              <a:avLst/>
              <a:gdLst>
                <a:gd name="T0" fmla="*/ 26 w 26"/>
                <a:gd name="T1" fmla="*/ 29 h 33"/>
                <a:gd name="T2" fmla="*/ 18 w 26"/>
                <a:gd name="T3" fmla="*/ 33 h 33"/>
                <a:gd name="T4" fmla="*/ 11 w 26"/>
                <a:gd name="T5" fmla="*/ 25 h 33"/>
                <a:gd name="T6" fmla="*/ 2 w 26"/>
                <a:gd name="T7" fmla="*/ 5 h 33"/>
                <a:gd name="T8" fmla="*/ 6 w 26"/>
                <a:gd name="T9" fmla="*/ 0 h 33"/>
                <a:gd name="T10" fmla="*/ 26 w 26"/>
                <a:gd name="T11" fmla="*/ 29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6" h="33">
                  <a:moveTo>
                    <a:pt x="26" y="29"/>
                  </a:moveTo>
                  <a:cubicBezTo>
                    <a:pt x="23" y="30"/>
                    <a:pt x="21" y="31"/>
                    <a:pt x="18" y="33"/>
                  </a:cubicBezTo>
                  <a:cubicBezTo>
                    <a:pt x="15" y="31"/>
                    <a:pt x="13" y="28"/>
                    <a:pt x="11" y="25"/>
                  </a:cubicBezTo>
                  <a:cubicBezTo>
                    <a:pt x="9" y="18"/>
                    <a:pt x="0" y="14"/>
                    <a:pt x="2" y="5"/>
                  </a:cubicBezTo>
                  <a:cubicBezTo>
                    <a:pt x="3" y="3"/>
                    <a:pt x="5" y="2"/>
                    <a:pt x="6" y="0"/>
                  </a:cubicBezTo>
                  <a:cubicBezTo>
                    <a:pt x="16" y="7"/>
                    <a:pt x="22" y="17"/>
                    <a:pt x="26" y="29"/>
                  </a:cubicBezTo>
                  <a:close/>
                </a:path>
              </a:pathLst>
            </a:custGeom>
            <a:solidFill>
              <a:srgbClr val="4634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950" name="Freeform 30"/>
            <p:cNvSpPr>
              <a:spLocks/>
            </p:cNvSpPr>
            <p:nvPr/>
          </p:nvSpPr>
          <p:spPr bwMode="auto">
            <a:xfrm>
              <a:off x="1527" y="1641"/>
              <a:ext cx="22" cy="24"/>
            </a:xfrm>
            <a:custGeom>
              <a:avLst/>
              <a:gdLst>
                <a:gd name="T0" fmla="*/ 22 w 22"/>
                <a:gd name="T1" fmla="*/ 16 h 24"/>
                <a:gd name="T2" fmla="*/ 14 w 22"/>
                <a:gd name="T3" fmla="*/ 24 h 24"/>
                <a:gd name="T4" fmla="*/ 0 w 22"/>
                <a:gd name="T5" fmla="*/ 8 h 24"/>
                <a:gd name="T6" fmla="*/ 6 w 22"/>
                <a:gd name="T7" fmla="*/ 0 h 24"/>
                <a:gd name="T8" fmla="*/ 22 w 22"/>
                <a:gd name="T9" fmla="*/ 1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24">
                  <a:moveTo>
                    <a:pt x="22" y="16"/>
                  </a:moveTo>
                  <a:cubicBezTo>
                    <a:pt x="16" y="16"/>
                    <a:pt x="14" y="19"/>
                    <a:pt x="14" y="24"/>
                  </a:cubicBezTo>
                  <a:cubicBezTo>
                    <a:pt x="6" y="22"/>
                    <a:pt x="6" y="12"/>
                    <a:pt x="0" y="8"/>
                  </a:cubicBezTo>
                  <a:cubicBezTo>
                    <a:pt x="0" y="3"/>
                    <a:pt x="2" y="1"/>
                    <a:pt x="6" y="0"/>
                  </a:cubicBezTo>
                  <a:cubicBezTo>
                    <a:pt x="13" y="4"/>
                    <a:pt x="19" y="8"/>
                    <a:pt x="22" y="16"/>
                  </a:cubicBezTo>
                  <a:close/>
                </a:path>
              </a:pathLst>
            </a:custGeom>
            <a:solidFill>
              <a:srgbClr val="ADAB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951" name="Freeform 31"/>
            <p:cNvSpPr>
              <a:spLocks/>
            </p:cNvSpPr>
            <p:nvPr/>
          </p:nvSpPr>
          <p:spPr bwMode="auto">
            <a:xfrm>
              <a:off x="1229" y="1624"/>
              <a:ext cx="30" cy="29"/>
            </a:xfrm>
            <a:custGeom>
              <a:avLst/>
              <a:gdLst>
                <a:gd name="T0" fmla="*/ 30 w 30"/>
                <a:gd name="T1" fmla="*/ 0 h 29"/>
                <a:gd name="T2" fmla="*/ 2 w 30"/>
                <a:gd name="T3" fmla="*/ 29 h 29"/>
                <a:gd name="T4" fmla="*/ 2 w 30"/>
                <a:gd name="T5" fmla="*/ 24 h 29"/>
                <a:gd name="T6" fmla="*/ 30 w 30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29">
                  <a:moveTo>
                    <a:pt x="30" y="0"/>
                  </a:moveTo>
                  <a:cubicBezTo>
                    <a:pt x="23" y="12"/>
                    <a:pt x="12" y="20"/>
                    <a:pt x="2" y="29"/>
                  </a:cubicBezTo>
                  <a:cubicBezTo>
                    <a:pt x="0" y="27"/>
                    <a:pt x="0" y="26"/>
                    <a:pt x="2" y="24"/>
                  </a:cubicBezTo>
                  <a:cubicBezTo>
                    <a:pt x="10" y="14"/>
                    <a:pt x="17" y="3"/>
                    <a:pt x="30" y="0"/>
                  </a:cubicBezTo>
                  <a:close/>
                </a:path>
              </a:pathLst>
            </a:custGeom>
            <a:solidFill>
              <a:srgbClr val="4240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952" name="Freeform 32"/>
            <p:cNvSpPr>
              <a:spLocks/>
            </p:cNvSpPr>
            <p:nvPr/>
          </p:nvSpPr>
          <p:spPr bwMode="auto">
            <a:xfrm>
              <a:off x="1500" y="1636"/>
              <a:ext cx="22" cy="26"/>
            </a:xfrm>
            <a:custGeom>
              <a:avLst/>
              <a:gdLst>
                <a:gd name="T0" fmla="*/ 1 w 22"/>
                <a:gd name="T1" fmla="*/ 9 h 26"/>
                <a:gd name="T2" fmla="*/ 20 w 22"/>
                <a:gd name="T3" fmla="*/ 1 h 26"/>
                <a:gd name="T4" fmla="*/ 21 w 22"/>
                <a:gd name="T5" fmla="*/ 13 h 26"/>
                <a:gd name="T6" fmla="*/ 5 w 22"/>
                <a:gd name="T7" fmla="*/ 13 h 26"/>
                <a:gd name="T8" fmla="*/ 1 w 22"/>
                <a:gd name="T9" fmla="*/ 9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26">
                  <a:moveTo>
                    <a:pt x="1" y="9"/>
                  </a:moveTo>
                  <a:cubicBezTo>
                    <a:pt x="7" y="6"/>
                    <a:pt x="13" y="0"/>
                    <a:pt x="20" y="1"/>
                  </a:cubicBezTo>
                  <a:cubicBezTo>
                    <a:pt x="22" y="5"/>
                    <a:pt x="22" y="9"/>
                    <a:pt x="21" y="13"/>
                  </a:cubicBezTo>
                  <a:cubicBezTo>
                    <a:pt x="16" y="26"/>
                    <a:pt x="11" y="13"/>
                    <a:pt x="5" y="13"/>
                  </a:cubicBezTo>
                  <a:cubicBezTo>
                    <a:pt x="1" y="15"/>
                    <a:pt x="0" y="12"/>
                    <a:pt x="1" y="9"/>
                  </a:cubicBezTo>
                  <a:close/>
                </a:path>
              </a:pathLst>
            </a:custGeom>
            <a:solidFill>
              <a:srgbClr val="514D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953" name="Freeform 33"/>
            <p:cNvSpPr>
              <a:spLocks/>
            </p:cNvSpPr>
            <p:nvPr/>
          </p:nvSpPr>
          <p:spPr bwMode="auto">
            <a:xfrm>
              <a:off x="1164" y="1336"/>
              <a:ext cx="19" cy="27"/>
            </a:xfrm>
            <a:custGeom>
              <a:avLst/>
              <a:gdLst>
                <a:gd name="T0" fmla="*/ 12 w 19"/>
                <a:gd name="T1" fmla="*/ 0 h 27"/>
                <a:gd name="T2" fmla="*/ 16 w 19"/>
                <a:gd name="T3" fmla="*/ 0 h 27"/>
                <a:gd name="T4" fmla="*/ 18 w 19"/>
                <a:gd name="T5" fmla="*/ 7 h 27"/>
                <a:gd name="T6" fmla="*/ 1 w 19"/>
                <a:gd name="T7" fmla="*/ 22 h 27"/>
                <a:gd name="T8" fmla="*/ 0 w 19"/>
                <a:gd name="T9" fmla="*/ 20 h 27"/>
                <a:gd name="T10" fmla="*/ 12 w 19"/>
                <a:gd name="T1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" h="27">
                  <a:moveTo>
                    <a:pt x="12" y="0"/>
                  </a:moveTo>
                  <a:cubicBezTo>
                    <a:pt x="13" y="0"/>
                    <a:pt x="15" y="0"/>
                    <a:pt x="16" y="0"/>
                  </a:cubicBezTo>
                  <a:cubicBezTo>
                    <a:pt x="18" y="2"/>
                    <a:pt x="19" y="4"/>
                    <a:pt x="18" y="7"/>
                  </a:cubicBezTo>
                  <a:cubicBezTo>
                    <a:pt x="13" y="12"/>
                    <a:pt x="15" y="27"/>
                    <a:pt x="1" y="22"/>
                  </a:cubicBezTo>
                  <a:cubicBezTo>
                    <a:pt x="1" y="21"/>
                    <a:pt x="0" y="20"/>
                    <a:pt x="0" y="20"/>
                  </a:cubicBezTo>
                  <a:cubicBezTo>
                    <a:pt x="1" y="11"/>
                    <a:pt x="5" y="5"/>
                    <a:pt x="12" y="0"/>
                  </a:cubicBezTo>
                  <a:close/>
                </a:path>
              </a:pathLst>
            </a:custGeom>
            <a:solidFill>
              <a:srgbClr val="5240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954" name="Freeform 34"/>
            <p:cNvSpPr>
              <a:spLocks/>
            </p:cNvSpPr>
            <p:nvPr/>
          </p:nvSpPr>
          <p:spPr bwMode="auto">
            <a:xfrm>
              <a:off x="1243" y="1716"/>
              <a:ext cx="13" cy="20"/>
            </a:xfrm>
            <a:custGeom>
              <a:avLst/>
              <a:gdLst>
                <a:gd name="T0" fmla="*/ 1 w 13"/>
                <a:gd name="T1" fmla="*/ 13 h 21"/>
                <a:gd name="T2" fmla="*/ 12 w 13"/>
                <a:gd name="T3" fmla="*/ 1 h 21"/>
                <a:gd name="T4" fmla="*/ 8 w 13"/>
                <a:gd name="T5" fmla="*/ 20 h 21"/>
                <a:gd name="T6" fmla="*/ 1 w 13"/>
                <a:gd name="T7" fmla="*/ 1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21">
                  <a:moveTo>
                    <a:pt x="1" y="13"/>
                  </a:moveTo>
                  <a:cubicBezTo>
                    <a:pt x="6" y="11"/>
                    <a:pt x="2" y="0"/>
                    <a:pt x="12" y="1"/>
                  </a:cubicBezTo>
                  <a:cubicBezTo>
                    <a:pt x="13" y="8"/>
                    <a:pt x="9" y="14"/>
                    <a:pt x="8" y="20"/>
                  </a:cubicBezTo>
                  <a:cubicBezTo>
                    <a:pt x="3" y="21"/>
                    <a:pt x="0" y="19"/>
                    <a:pt x="1" y="13"/>
                  </a:cubicBezTo>
                  <a:close/>
                </a:path>
              </a:pathLst>
            </a:custGeom>
            <a:solidFill>
              <a:srgbClr val="5853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955" name="Freeform 35"/>
            <p:cNvSpPr>
              <a:spLocks/>
            </p:cNvSpPr>
            <p:nvPr/>
          </p:nvSpPr>
          <p:spPr bwMode="auto">
            <a:xfrm>
              <a:off x="1416" y="1691"/>
              <a:ext cx="23" cy="20"/>
            </a:xfrm>
            <a:custGeom>
              <a:avLst/>
              <a:gdLst>
                <a:gd name="T0" fmla="*/ 0 w 24"/>
                <a:gd name="T1" fmla="*/ 20 h 20"/>
                <a:gd name="T2" fmla="*/ 24 w 24"/>
                <a:gd name="T3" fmla="*/ 0 h 20"/>
                <a:gd name="T4" fmla="*/ 0 w 24"/>
                <a:gd name="T5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" h="20">
                  <a:moveTo>
                    <a:pt x="0" y="20"/>
                  </a:moveTo>
                  <a:cubicBezTo>
                    <a:pt x="7" y="9"/>
                    <a:pt x="12" y="4"/>
                    <a:pt x="24" y="0"/>
                  </a:cubicBezTo>
                  <a:cubicBezTo>
                    <a:pt x="17" y="10"/>
                    <a:pt x="12" y="15"/>
                    <a:pt x="0" y="20"/>
                  </a:cubicBezTo>
                  <a:close/>
                </a:path>
              </a:pathLst>
            </a:custGeom>
            <a:solidFill>
              <a:srgbClr val="514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956" name="Freeform 36"/>
            <p:cNvSpPr>
              <a:spLocks/>
            </p:cNvSpPr>
            <p:nvPr/>
          </p:nvSpPr>
          <p:spPr bwMode="auto">
            <a:xfrm>
              <a:off x="1216" y="1648"/>
              <a:ext cx="15" cy="20"/>
            </a:xfrm>
            <a:custGeom>
              <a:avLst/>
              <a:gdLst>
                <a:gd name="T0" fmla="*/ 15 w 15"/>
                <a:gd name="T1" fmla="*/ 0 h 20"/>
                <a:gd name="T2" fmla="*/ 15 w 15"/>
                <a:gd name="T3" fmla="*/ 5 h 20"/>
                <a:gd name="T4" fmla="*/ 0 w 15"/>
                <a:gd name="T5" fmla="*/ 20 h 20"/>
                <a:gd name="T6" fmla="*/ 15 w 15"/>
                <a:gd name="T7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20">
                  <a:moveTo>
                    <a:pt x="15" y="0"/>
                  </a:moveTo>
                  <a:cubicBezTo>
                    <a:pt x="15" y="1"/>
                    <a:pt x="15" y="3"/>
                    <a:pt x="15" y="5"/>
                  </a:cubicBezTo>
                  <a:cubicBezTo>
                    <a:pt x="12" y="12"/>
                    <a:pt x="6" y="16"/>
                    <a:pt x="0" y="20"/>
                  </a:cubicBezTo>
                  <a:cubicBezTo>
                    <a:pt x="0" y="10"/>
                    <a:pt x="8" y="5"/>
                    <a:pt x="15" y="0"/>
                  </a:cubicBezTo>
                  <a:close/>
                </a:path>
              </a:pathLst>
            </a:custGeom>
            <a:solidFill>
              <a:srgbClr val="5450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957" name="Freeform 37"/>
            <p:cNvSpPr>
              <a:spLocks/>
            </p:cNvSpPr>
            <p:nvPr/>
          </p:nvSpPr>
          <p:spPr bwMode="auto">
            <a:xfrm>
              <a:off x="1285" y="1590"/>
              <a:ext cx="19" cy="19"/>
            </a:xfrm>
            <a:custGeom>
              <a:avLst/>
              <a:gdLst>
                <a:gd name="T0" fmla="*/ 14 w 19"/>
                <a:gd name="T1" fmla="*/ 8 h 20"/>
                <a:gd name="T2" fmla="*/ 0 w 19"/>
                <a:gd name="T3" fmla="*/ 11 h 20"/>
                <a:gd name="T4" fmla="*/ 14 w 19"/>
                <a:gd name="T5" fmla="*/ 0 h 20"/>
                <a:gd name="T6" fmla="*/ 18 w 19"/>
                <a:gd name="T7" fmla="*/ 3 h 20"/>
                <a:gd name="T8" fmla="*/ 14 w 19"/>
                <a:gd name="T9" fmla="*/ 8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20">
                  <a:moveTo>
                    <a:pt x="14" y="8"/>
                  </a:moveTo>
                  <a:cubicBezTo>
                    <a:pt x="9" y="7"/>
                    <a:pt x="7" y="20"/>
                    <a:pt x="0" y="11"/>
                  </a:cubicBezTo>
                  <a:cubicBezTo>
                    <a:pt x="3" y="6"/>
                    <a:pt x="9" y="3"/>
                    <a:pt x="14" y="0"/>
                  </a:cubicBezTo>
                  <a:cubicBezTo>
                    <a:pt x="15" y="1"/>
                    <a:pt x="17" y="2"/>
                    <a:pt x="18" y="3"/>
                  </a:cubicBezTo>
                  <a:cubicBezTo>
                    <a:pt x="19" y="7"/>
                    <a:pt x="18" y="9"/>
                    <a:pt x="14" y="8"/>
                  </a:cubicBezTo>
                  <a:close/>
                </a:path>
              </a:pathLst>
            </a:custGeom>
            <a:solidFill>
              <a:srgbClr val="5753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958" name="Freeform 38"/>
            <p:cNvSpPr>
              <a:spLocks/>
            </p:cNvSpPr>
            <p:nvPr/>
          </p:nvSpPr>
          <p:spPr bwMode="auto">
            <a:xfrm>
              <a:off x="1155" y="1356"/>
              <a:ext cx="14" cy="20"/>
            </a:xfrm>
            <a:custGeom>
              <a:avLst/>
              <a:gdLst>
                <a:gd name="T0" fmla="*/ 1 w 14"/>
                <a:gd name="T1" fmla="*/ 20 h 21"/>
                <a:gd name="T2" fmla="*/ 9 w 14"/>
                <a:gd name="T3" fmla="*/ 0 h 21"/>
                <a:gd name="T4" fmla="*/ 9 w 14"/>
                <a:gd name="T5" fmla="*/ 0 h 21"/>
                <a:gd name="T6" fmla="*/ 12 w 14"/>
                <a:gd name="T7" fmla="*/ 15 h 21"/>
                <a:gd name="T8" fmla="*/ 1 w 14"/>
                <a:gd name="T9" fmla="*/ 2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21">
                  <a:moveTo>
                    <a:pt x="1" y="20"/>
                  </a:moveTo>
                  <a:cubicBezTo>
                    <a:pt x="0" y="12"/>
                    <a:pt x="3" y="5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12" y="4"/>
                    <a:pt x="14" y="9"/>
                    <a:pt x="12" y="15"/>
                  </a:cubicBezTo>
                  <a:cubicBezTo>
                    <a:pt x="9" y="19"/>
                    <a:pt x="6" y="21"/>
                    <a:pt x="1" y="20"/>
                  </a:cubicBezTo>
                  <a:close/>
                </a:path>
              </a:pathLst>
            </a:custGeom>
            <a:solidFill>
              <a:srgbClr val="4137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959" name="Freeform 39"/>
            <p:cNvSpPr>
              <a:spLocks/>
            </p:cNvSpPr>
            <p:nvPr/>
          </p:nvSpPr>
          <p:spPr bwMode="auto">
            <a:xfrm>
              <a:off x="1477" y="1653"/>
              <a:ext cx="13" cy="11"/>
            </a:xfrm>
            <a:custGeom>
              <a:avLst/>
              <a:gdLst>
                <a:gd name="T0" fmla="*/ 13 w 13"/>
                <a:gd name="T1" fmla="*/ 4 h 11"/>
                <a:gd name="T2" fmla="*/ 6 w 13"/>
                <a:gd name="T3" fmla="*/ 10 h 11"/>
                <a:gd name="T4" fmla="*/ 2 w 13"/>
                <a:gd name="T5" fmla="*/ 6 h 11"/>
                <a:gd name="T6" fmla="*/ 9 w 13"/>
                <a:gd name="T7" fmla="*/ 1 h 11"/>
                <a:gd name="T8" fmla="*/ 13 w 13"/>
                <a:gd name="T9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1">
                  <a:moveTo>
                    <a:pt x="13" y="4"/>
                  </a:moveTo>
                  <a:cubicBezTo>
                    <a:pt x="13" y="8"/>
                    <a:pt x="9" y="9"/>
                    <a:pt x="6" y="10"/>
                  </a:cubicBezTo>
                  <a:cubicBezTo>
                    <a:pt x="4" y="11"/>
                    <a:pt x="0" y="9"/>
                    <a:pt x="2" y="6"/>
                  </a:cubicBezTo>
                  <a:cubicBezTo>
                    <a:pt x="3" y="4"/>
                    <a:pt x="7" y="2"/>
                    <a:pt x="9" y="1"/>
                  </a:cubicBezTo>
                  <a:cubicBezTo>
                    <a:pt x="12" y="0"/>
                    <a:pt x="12" y="2"/>
                    <a:pt x="13" y="4"/>
                  </a:cubicBezTo>
                  <a:close/>
                </a:path>
              </a:pathLst>
            </a:custGeom>
            <a:solidFill>
              <a:srgbClr val="6662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960" name="Freeform 40"/>
            <p:cNvSpPr>
              <a:spLocks/>
            </p:cNvSpPr>
            <p:nvPr/>
          </p:nvSpPr>
          <p:spPr bwMode="auto">
            <a:xfrm>
              <a:off x="1380" y="1734"/>
              <a:ext cx="14" cy="16"/>
            </a:xfrm>
            <a:custGeom>
              <a:avLst/>
              <a:gdLst>
                <a:gd name="T0" fmla="*/ 14 w 14"/>
                <a:gd name="T1" fmla="*/ 0 h 16"/>
                <a:gd name="T2" fmla="*/ 1 w 14"/>
                <a:gd name="T3" fmla="*/ 16 h 16"/>
                <a:gd name="T4" fmla="*/ 14 w 14"/>
                <a:gd name="T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16">
                  <a:moveTo>
                    <a:pt x="14" y="0"/>
                  </a:moveTo>
                  <a:cubicBezTo>
                    <a:pt x="11" y="9"/>
                    <a:pt x="6" y="12"/>
                    <a:pt x="1" y="16"/>
                  </a:cubicBezTo>
                  <a:cubicBezTo>
                    <a:pt x="0" y="6"/>
                    <a:pt x="5" y="3"/>
                    <a:pt x="14" y="0"/>
                  </a:cubicBezTo>
                  <a:close/>
                </a:path>
              </a:pathLst>
            </a:custGeom>
            <a:solidFill>
              <a:srgbClr val="4E4D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961" name="Freeform 41"/>
            <p:cNvSpPr>
              <a:spLocks/>
            </p:cNvSpPr>
            <p:nvPr/>
          </p:nvSpPr>
          <p:spPr bwMode="auto">
            <a:xfrm>
              <a:off x="1233" y="1722"/>
              <a:ext cx="7" cy="18"/>
            </a:xfrm>
            <a:custGeom>
              <a:avLst/>
              <a:gdLst>
                <a:gd name="T0" fmla="*/ 3 w 7"/>
                <a:gd name="T1" fmla="*/ 19 h 19"/>
                <a:gd name="T2" fmla="*/ 4 w 7"/>
                <a:gd name="T3" fmla="*/ 0 h 19"/>
                <a:gd name="T4" fmla="*/ 3 w 7"/>
                <a:gd name="T5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19">
                  <a:moveTo>
                    <a:pt x="3" y="19"/>
                  </a:moveTo>
                  <a:cubicBezTo>
                    <a:pt x="0" y="11"/>
                    <a:pt x="1" y="5"/>
                    <a:pt x="4" y="0"/>
                  </a:cubicBezTo>
                  <a:cubicBezTo>
                    <a:pt x="7" y="6"/>
                    <a:pt x="7" y="11"/>
                    <a:pt x="3" y="19"/>
                  </a:cubicBezTo>
                  <a:close/>
                </a:path>
              </a:pathLst>
            </a:custGeom>
            <a:solidFill>
              <a:srgbClr val="5E5D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962" name="Freeform 42"/>
            <p:cNvSpPr>
              <a:spLocks/>
            </p:cNvSpPr>
            <p:nvPr/>
          </p:nvSpPr>
          <p:spPr bwMode="auto">
            <a:xfrm>
              <a:off x="1489" y="1645"/>
              <a:ext cx="16" cy="13"/>
            </a:xfrm>
            <a:custGeom>
              <a:avLst/>
              <a:gdLst>
                <a:gd name="T0" fmla="*/ 12 w 16"/>
                <a:gd name="T1" fmla="*/ 0 h 13"/>
                <a:gd name="T2" fmla="*/ 16 w 16"/>
                <a:gd name="T3" fmla="*/ 4 h 13"/>
                <a:gd name="T4" fmla="*/ 4 w 16"/>
                <a:gd name="T5" fmla="*/ 9 h 13"/>
                <a:gd name="T6" fmla="*/ 12 w 16"/>
                <a:gd name="T7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13">
                  <a:moveTo>
                    <a:pt x="12" y="0"/>
                  </a:moveTo>
                  <a:cubicBezTo>
                    <a:pt x="13" y="1"/>
                    <a:pt x="15" y="3"/>
                    <a:pt x="16" y="4"/>
                  </a:cubicBezTo>
                  <a:cubicBezTo>
                    <a:pt x="12" y="6"/>
                    <a:pt x="7" y="13"/>
                    <a:pt x="4" y="9"/>
                  </a:cubicBezTo>
                  <a:cubicBezTo>
                    <a:pt x="0" y="3"/>
                    <a:pt x="9" y="2"/>
                    <a:pt x="12" y="0"/>
                  </a:cubicBezTo>
                  <a:close/>
                </a:path>
              </a:pathLst>
            </a:custGeom>
            <a:solidFill>
              <a:srgbClr val="6F6C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963" name="Freeform 43"/>
            <p:cNvSpPr>
              <a:spLocks/>
            </p:cNvSpPr>
            <p:nvPr/>
          </p:nvSpPr>
          <p:spPr bwMode="auto">
            <a:xfrm>
              <a:off x="1691" y="1743"/>
              <a:ext cx="8" cy="16"/>
            </a:xfrm>
            <a:custGeom>
              <a:avLst/>
              <a:gdLst>
                <a:gd name="T0" fmla="*/ 0 w 8"/>
                <a:gd name="T1" fmla="*/ 5 h 16"/>
                <a:gd name="T2" fmla="*/ 8 w 8"/>
                <a:gd name="T3" fmla="*/ 9 h 16"/>
                <a:gd name="T4" fmla="*/ 0 w 8"/>
                <a:gd name="T5" fmla="*/ 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16">
                  <a:moveTo>
                    <a:pt x="0" y="5"/>
                  </a:moveTo>
                  <a:cubicBezTo>
                    <a:pt x="6" y="0"/>
                    <a:pt x="6" y="6"/>
                    <a:pt x="8" y="9"/>
                  </a:cubicBezTo>
                  <a:cubicBezTo>
                    <a:pt x="1" y="16"/>
                    <a:pt x="0" y="11"/>
                    <a:pt x="0" y="5"/>
                  </a:cubicBezTo>
                  <a:close/>
                </a:path>
              </a:pathLst>
            </a:custGeom>
            <a:solidFill>
              <a:srgbClr val="413D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964" name="Freeform 44"/>
            <p:cNvSpPr>
              <a:spLocks/>
            </p:cNvSpPr>
            <p:nvPr/>
          </p:nvSpPr>
          <p:spPr bwMode="auto">
            <a:xfrm>
              <a:off x="1436" y="1562"/>
              <a:ext cx="21" cy="34"/>
            </a:xfrm>
            <a:custGeom>
              <a:avLst/>
              <a:gdLst>
                <a:gd name="T0" fmla="*/ 0 w 21"/>
                <a:gd name="T1" fmla="*/ 20 h 34"/>
                <a:gd name="T2" fmla="*/ 21 w 21"/>
                <a:gd name="T3" fmla="*/ 12 h 34"/>
                <a:gd name="T4" fmla="*/ 0 w 21"/>
                <a:gd name="T5" fmla="*/ 2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34">
                  <a:moveTo>
                    <a:pt x="0" y="20"/>
                  </a:moveTo>
                  <a:cubicBezTo>
                    <a:pt x="4" y="8"/>
                    <a:pt x="8" y="0"/>
                    <a:pt x="21" y="12"/>
                  </a:cubicBezTo>
                  <a:cubicBezTo>
                    <a:pt x="13" y="12"/>
                    <a:pt x="13" y="34"/>
                    <a:pt x="0" y="20"/>
                  </a:cubicBezTo>
                  <a:close/>
                </a:path>
              </a:pathLst>
            </a:custGeom>
            <a:solidFill>
              <a:srgbClr val="A3A2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965" name="Freeform 45"/>
            <p:cNvSpPr>
              <a:spLocks/>
            </p:cNvSpPr>
            <p:nvPr/>
          </p:nvSpPr>
          <p:spPr bwMode="auto">
            <a:xfrm>
              <a:off x="1594" y="1601"/>
              <a:ext cx="22" cy="17"/>
            </a:xfrm>
            <a:custGeom>
              <a:avLst/>
              <a:gdLst>
                <a:gd name="T0" fmla="*/ 11 w 22"/>
                <a:gd name="T1" fmla="*/ 18 h 18"/>
                <a:gd name="T2" fmla="*/ 0 w 22"/>
                <a:gd name="T3" fmla="*/ 4 h 18"/>
                <a:gd name="T4" fmla="*/ 10 w 22"/>
                <a:gd name="T5" fmla="*/ 1 h 18"/>
                <a:gd name="T6" fmla="*/ 22 w 22"/>
                <a:gd name="T7" fmla="*/ 9 h 18"/>
                <a:gd name="T8" fmla="*/ 18 w 22"/>
                <a:gd name="T9" fmla="*/ 14 h 18"/>
                <a:gd name="T10" fmla="*/ 11 w 22"/>
                <a:gd name="T11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" h="18">
                  <a:moveTo>
                    <a:pt x="11" y="18"/>
                  </a:moveTo>
                  <a:cubicBezTo>
                    <a:pt x="5" y="15"/>
                    <a:pt x="4" y="9"/>
                    <a:pt x="0" y="4"/>
                  </a:cubicBezTo>
                  <a:cubicBezTo>
                    <a:pt x="3" y="1"/>
                    <a:pt x="6" y="0"/>
                    <a:pt x="10" y="1"/>
                  </a:cubicBezTo>
                  <a:cubicBezTo>
                    <a:pt x="13" y="6"/>
                    <a:pt x="21" y="2"/>
                    <a:pt x="22" y="9"/>
                  </a:cubicBezTo>
                  <a:cubicBezTo>
                    <a:pt x="22" y="11"/>
                    <a:pt x="20" y="13"/>
                    <a:pt x="18" y="14"/>
                  </a:cubicBezTo>
                  <a:cubicBezTo>
                    <a:pt x="16" y="16"/>
                    <a:pt x="12" y="14"/>
                    <a:pt x="11" y="18"/>
                  </a:cubicBezTo>
                  <a:close/>
                </a:path>
              </a:pathLst>
            </a:custGeom>
            <a:solidFill>
              <a:srgbClr val="7472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966" name="Freeform 46"/>
            <p:cNvSpPr>
              <a:spLocks/>
            </p:cNvSpPr>
            <p:nvPr/>
          </p:nvSpPr>
          <p:spPr bwMode="auto">
            <a:xfrm>
              <a:off x="1567" y="1603"/>
              <a:ext cx="24" cy="16"/>
            </a:xfrm>
            <a:custGeom>
              <a:avLst/>
              <a:gdLst>
                <a:gd name="T0" fmla="*/ 24 w 24"/>
                <a:gd name="T1" fmla="*/ 8 h 17"/>
                <a:gd name="T2" fmla="*/ 21 w 24"/>
                <a:gd name="T3" fmla="*/ 11 h 17"/>
                <a:gd name="T4" fmla="*/ 6 w 24"/>
                <a:gd name="T5" fmla="*/ 16 h 17"/>
                <a:gd name="T6" fmla="*/ 0 w 24"/>
                <a:gd name="T7" fmla="*/ 10 h 17"/>
                <a:gd name="T8" fmla="*/ 24 w 24"/>
                <a:gd name="T9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17">
                  <a:moveTo>
                    <a:pt x="24" y="8"/>
                  </a:moveTo>
                  <a:cubicBezTo>
                    <a:pt x="23" y="9"/>
                    <a:pt x="22" y="10"/>
                    <a:pt x="21" y="11"/>
                  </a:cubicBezTo>
                  <a:cubicBezTo>
                    <a:pt x="17" y="15"/>
                    <a:pt x="12" y="17"/>
                    <a:pt x="6" y="16"/>
                  </a:cubicBezTo>
                  <a:cubicBezTo>
                    <a:pt x="3" y="15"/>
                    <a:pt x="1" y="13"/>
                    <a:pt x="0" y="10"/>
                  </a:cubicBezTo>
                  <a:cubicBezTo>
                    <a:pt x="8" y="6"/>
                    <a:pt x="15" y="0"/>
                    <a:pt x="24" y="8"/>
                  </a:cubicBezTo>
                  <a:close/>
                </a:path>
              </a:pathLst>
            </a:custGeom>
            <a:solidFill>
              <a:srgbClr val="4543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967" name="Freeform 47"/>
            <p:cNvSpPr>
              <a:spLocks/>
            </p:cNvSpPr>
            <p:nvPr/>
          </p:nvSpPr>
          <p:spPr bwMode="auto">
            <a:xfrm>
              <a:off x="1592" y="1527"/>
              <a:ext cx="19" cy="16"/>
            </a:xfrm>
            <a:custGeom>
              <a:avLst/>
              <a:gdLst>
                <a:gd name="T0" fmla="*/ 0 w 19"/>
                <a:gd name="T1" fmla="*/ 3 h 16"/>
                <a:gd name="T2" fmla="*/ 19 w 19"/>
                <a:gd name="T3" fmla="*/ 11 h 16"/>
                <a:gd name="T4" fmla="*/ 0 w 19"/>
                <a:gd name="T5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" h="16">
                  <a:moveTo>
                    <a:pt x="0" y="3"/>
                  </a:moveTo>
                  <a:cubicBezTo>
                    <a:pt x="8" y="0"/>
                    <a:pt x="15" y="3"/>
                    <a:pt x="19" y="11"/>
                  </a:cubicBezTo>
                  <a:cubicBezTo>
                    <a:pt x="10" y="16"/>
                    <a:pt x="6" y="6"/>
                    <a:pt x="0" y="3"/>
                  </a:cubicBezTo>
                  <a:close/>
                </a:path>
              </a:pathLst>
            </a:custGeom>
            <a:solidFill>
              <a:srgbClr val="D2CE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968" name="Freeform 48"/>
            <p:cNvSpPr>
              <a:spLocks/>
            </p:cNvSpPr>
            <p:nvPr/>
          </p:nvSpPr>
          <p:spPr bwMode="auto">
            <a:xfrm>
              <a:off x="1475" y="1545"/>
              <a:ext cx="16" cy="19"/>
            </a:xfrm>
            <a:custGeom>
              <a:avLst/>
              <a:gdLst>
                <a:gd name="T0" fmla="*/ 2 w 16"/>
                <a:gd name="T1" fmla="*/ 19 h 19"/>
                <a:gd name="T2" fmla="*/ 14 w 16"/>
                <a:gd name="T3" fmla="*/ 0 h 19"/>
                <a:gd name="T4" fmla="*/ 6 w 16"/>
                <a:gd name="T5" fmla="*/ 17 h 19"/>
                <a:gd name="T6" fmla="*/ 2 w 16"/>
                <a:gd name="T7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19">
                  <a:moveTo>
                    <a:pt x="2" y="19"/>
                  </a:moveTo>
                  <a:cubicBezTo>
                    <a:pt x="0" y="9"/>
                    <a:pt x="6" y="5"/>
                    <a:pt x="14" y="0"/>
                  </a:cubicBezTo>
                  <a:cubicBezTo>
                    <a:pt x="16" y="9"/>
                    <a:pt x="7" y="11"/>
                    <a:pt x="6" y="17"/>
                  </a:cubicBezTo>
                  <a:cubicBezTo>
                    <a:pt x="5" y="17"/>
                    <a:pt x="3" y="18"/>
                    <a:pt x="2" y="19"/>
                  </a:cubicBezTo>
                  <a:close/>
                </a:path>
              </a:pathLst>
            </a:custGeom>
            <a:solidFill>
              <a:srgbClr val="4642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969" name="Freeform 49"/>
            <p:cNvSpPr>
              <a:spLocks/>
            </p:cNvSpPr>
            <p:nvPr/>
          </p:nvSpPr>
          <p:spPr bwMode="auto">
            <a:xfrm>
              <a:off x="1555" y="1612"/>
              <a:ext cx="17" cy="12"/>
            </a:xfrm>
            <a:custGeom>
              <a:avLst/>
              <a:gdLst>
                <a:gd name="T0" fmla="*/ 12 w 17"/>
                <a:gd name="T1" fmla="*/ 0 h 12"/>
                <a:gd name="T2" fmla="*/ 17 w 17"/>
                <a:gd name="T3" fmla="*/ 4 h 12"/>
                <a:gd name="T4" fmla="*/ 13 w 17"/>
                <a:gd name="T5" fmla="*/ 10 h 12"/>
                <a:gd name="T6" fmla="*/ 8 w 17"/>
                <a:gd name="T7" fmla="*/ 12 h 12"/>
                <a:gd name="T8" fmla="*/ 1 w 17"/>
                <a:gd name="T9" fmla="*/ 10 h 12"/>
                <a:gd name="T10" fmla="*/ 1 w 17"/>
                <a:gd name="T11" fmla="*/ 5 h 12"/>
                <a:gd name="T12" fmla="*/ 12 w 17"/>
                <a:gd name="T1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12">
                  <a:moveTo>
                    <a:pt x="12" y="0"/>
                  </a:moveTo>
                  <a:cubicBezTo>
                    <a:pt x="14" y="1"/>
                    <a:pt x="15" y="3"/>
                    <a:pt x="17" y="4"/>
                  </a:cubicBezTo>
                  <a:cubicBezTo>
                    <a:pt x="17" y="7"/>
                    <a:pt x="15" y="9"/>
                    <a:pt x="13" y="10"/>
                  </a:cubicBezTo>
                  <a:cubicBezTo>
                    <a:pt x="12" y="11"/>
                    <a:pt x="10" y="11"/>
                    <a:pt x="8" y="12"/>
                  </a:cubicBezTo>
                  <a:cubicBezTo>
                    <a:pt x="5" y="12"/>
                    <a:pt x="3" y="11"/>
                    <a:pt x="1" y="10"/>
                  </a:cubicBezTo>
                  <a:cubicBezTo>
                    <a:pt x="0" y="8"/>
                    <a:pt x="0" y="7"/>
                    <a:pt x="1" y="5"/>
                  </a:cubicBezTo>
                  <a:cubicBezTo>
                    <a:pt x="5" y="4"/>
                    <a:pt x="9" y="2"/>
                    <a:pt x="12" y="0"/>
                  </a:cubicBezTo>
                  <a:close/>
                </a:path>
              </a:pathLst>
            </a:custGeom>
            <a:solidFill>
              <a:srgbClr val="322D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970" name="Freeform 50"/>
            <p:cNvSpPr>
              <a:spLocks/>
            </p:cNvSpPr>
            <p:nvPr/>
          </p:nvSpPr>
          <p:spPr bwMode="auto">
            <a:xfrm>
              <a:off x="1545" y="1617"/>
              <a:ext cx="12" cy="13"/>
            </a:xfrm>
            <a:custGeom>
              <a:avLst/>
              <a:gdLst>
                <a:gd name="T0" fmla="*/ 12 w 13"/>
                <a:gd name="T1" fmla="*/ 0 h 13"/>
                <a:gd name="T2" fmla="*/ 12 w 13"/>
                <a:gd name="T3" fmla="*/ 4 h 13"/>
                <a:gd name="T4" fmla="*/ 4 w 13"/>
                <a:gd name="T5" fmla="*/ 12 h 13"/>
                <a:gd name="T6" fmla="*/ 1 w 13"/>
                <a:gd name="T7" fmla="*/ 13 h 13"/>
                <a:gd name="T8" fmla="*/ 0 w 13"/>
                <a:gd name="T9" fmla="*/ 7 h 13"/>
                <a:gd name="T10" fmla="*/ 12 w 13"/>
                <a:gd name="T11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13">
                  <a:moveTo>
                    <a:pt x="12" y="0"/>
                  </a:moveTo>
                  <a:cubicBezTo>
                    <a:pt x="12" y="2"/>
                    <a:pt x="12" y="3"/>
                    <a:pt x="12" y="4"/>
                  </a:cubicBezTo>
                  <a:cubicBezTo>
                    <a:pt x="13" y="11"/>
                    <a:pt x="6" y="9"/>
                    <a:pt x="4" y="12"/>
                  </a:cubicBezTo>
                  <a:cubicBezTo>
                    <a:pt x="3" y="12"/>
                    <a:pt x="2" y="13"/>
                    <a:pt x="1" y="13"/>
                  </a:cubicBezTo>
                  <a:cubicBezTo>
                    <a:pt x="0" y="11"/>
                    <a:pt x="0" y="9"/>
                    <a:pt x="0" y="7"/>
                  </a:cubicBezTo>
                  <a:cubicBezTo>
                    <a:pt x="3" y="3"/>
                    <a:pt x="7" y="1"/>
                    <a:pt x="12" y="0"/>
                  </a:cubicBezTo>
                  <a:close/>
                </a:path>
              </a:pathLst>
            </a:custGeom>
            <a:solidFill>
              <a:srgbClr val="4945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971" name="Freeform 51"/>
            <p:cNvSpPr>
              <a:spLocks/>
            </p:cNvSpPr>
            <p:nvPr/>
          </p:nvSpPr>
          <p:spPr bwMode="auto">
            <a:xfrm>
              <a:off x="1280" y="1647"/>
              <a:ext cx="35" cy="50"/>
            </a:xfrm>
            <a:custGeom>
              <a:avLst/>
              <a:gdLst>
                <a:gd name="T0" fmla="*/ 14 w 35"/>
                <a:gd name="T1" fmla="*/ 50 h 50"/>
                <a:gd name="T2" fmla="*/ 11 w 35"/>
                <a:gd name="T3" fmla="*/ 31 h 50"/>
                <a:gd name="T4" fmla="*/ 19 w 35"/>
                <a:gd name="T5" fmla="*/ 3 h 50"/>
                <a:gd name="T6" fmla="*/ 24 w 35"/>
                <a:gd name="T7" fmla="*/ 0 h 50"/>
                <a:gd name="T8" fmla="*/ 32 w 35"/>
                <a:gd name="T9" fmla="*/ 9 h 50"/>
                <a:gd name="T10" fmla="*/ 29 w 35"/>
                <a:gd name="T11" fmla="*/ 24 h 50"/>
                <a:gd name="T12" fmla="*/ 22 w 35"/>
                <a:gd name="T13" fmla="*/ 43 h 50"/>
                <a:gd name="T14" fmla="*/ 14 w 35"/>
                <a:gd name="T15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5" h="50">
                  <a:moveTo>
                    <a:pt x="14" y="50"/>
                  </a:moveTo>
                  <a:cubicBezTo>
                    <a:pt x="9" y="44"/>
                    <a:pt x="0" y="39"/>
                    <a:pt x="11" y="31"/>
                  </a:cubicBezTo>
                  <a:cubicBezTo>
                    <a:pt x="7" y="20"/>
                    <a:pt x="13" y="11"/>
                    <a:pt x="19" y="3"/>
                  </a:cubicBezTo>
                  <a:cubicBezTo>
                    <a:pt x="20" y="2"/>
                    <a:pt x="22" y="1"/>
                    <a:pt x="24" y="0"/>
                  </a:cubicBezTo>
                  <a:cubicBezTo>
                    <a:pt x="29" y="1"/>
                    <a:pt x="31" y="5"/>
                    <a:pt x="32" y="9"/>
                  </a:cubicBezTo>
                  <a:cubicBezTo>
                    <a:pt x="35" y="15"/>
                    <a:pt x="25" y="17"/>
                    <a:pt x="29" y="24"/>
                  </a:cubicBezTo>
                  <a:cubicBezTo>
                    <a:pt x="28" y="31"/>
                    <a:pt x="26" y="37"/>
                    <a:pt x="22" y="43"/>
                  </a:cubicBezTo>
                  <a:cubicBezTo>
                    <a:pt x="20" y="46"/>
                    <a:pt x="18" y="49"/>
                    <a:pt x="14" y="50"/>
                  </a:cubicBezTo>
                  <a:close/>
                </a:path>
              </a:pathLst>
            </a:custGeom>
            <a:solidFill>
              <a:srgbClr val="BBB8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972" name="Freeform 52"/>
            <p:cNvSpPr>
              <a:spLocks/>
            </p:cNvSpPr>
            <p:nvPr/>
          </p:nvSpPr>
          <p:spPr bwMode="auto">
            <a:xfrm>
              <a:off x="1296" y="1667"/>
              <a:ext cx="22" cy="46"/>
            </a:xfrm>
            <a:custGeom>
              <a:avLst/>
              <a:gdLst>
                <a:gd name="T0" fmla="*/ 3 w 23"/>
                <a:gd name="T1" fmla="*/ 21 h 46"/>
                <a:gd name="T2" fmla="*/ 11 w 23"/>
                <a:gd name="T3" fmla="*/ 2 h 46"/>
                <a:gd name="T4" fmla="*/ 18 w 23"/>
                <a:gd name="T5" fmla="*/ 4 h 46"/>
                <a:gd name="T6" fmla="*/ 22 w 23"/>
                <a:gd name="T7" fmla="*/ 15 h 46"/>
                <a:gd name="T8" fmla="*/ 15 w 23"/>
                <a:gd name="T9" fmla="*/ 30 h 46"/>
                <a:gd name="T10" fmla="*/ 13 w 23"/>
                <a:gd name="T11" fmla="*/ 44 h 46"/>
                <a:gd name="T12" fmla="*/ 4 w 23"/>
                <a:gd name="T13" fmla="*/ 34 h 46"/>
                <a:gd name="T14" fmla="*/ 3 w 23"/>
                <a:gd name="T15" fmla="*/ 2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" h="46">
                  <a:moveTo>
                    <a:pt x="3" y="21"/>
                  </a:moveTo>
                  <a:cubicBezTo>
                    <a:pt x="6" y="15"/>
                    <a:pt x="8" y="8"/>
                    <a:pt x="11" y="2"/>
                  </a:cubicBezTo>
                  <a:cubicBezTo>
                    <a:pt x="14" y="0"/>
                    <a:pt x="16" y="2"/>
                    <a:pt x="18" y="4"/>
                  </a:cubicBezTo>
                  <a:cubicBezTo>
                    <a:pt x="20" y="8"/>
                    <a:pt x="21" y="11"/>
                    <a:pt x="22" y="15"/>
                  </a:cubicBezTo>
                  <a:cubicBezTo>
                    <a:pt x="23" y="21"/>
                    <a:pt x="19" y="26"/>
                    <a:pt x="15" y="30"/>
                  </a:cubicBezTo>
                  <a:cubicBezTo>
                    <a:pt x="14" y="34"/>
                    <a:pt x="18" y="42"/>
                    <a:pt x="13" y="44"/>
                  </a:cubicBezTo>
                  <a:cubicBezTo>
                    <a:pt x="5" y="46"/>
                    <a:pt x="9" y="35"/>
                    <a:pt x="4" y="34"/>
                  </a:cubicBezTo>
                  <a:cubicBezTo>
                    <a:pt x="0" y="30"/>
                    <a:pt x="0" y="26"/>
                    <a:pt x="3" y="21"/>
                  </a:cubicBezTo>
                  <a:close/>
                </a:path>
              </a:pathLst>
            </a:custGeom>
            <a:solidFill>
              <a:srgbClr val="ABA9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973" name="Freeform 53"/>
            <p:cNvSpPr>
              <a:spLocks/>
            </p:cNvSpPr>
            <p:nvPr/>
          </p:nvSpPr>
          <p:spPr bwMode="auto">
            <a:xfrm>
              <a:off x="1311" y="1669"/>
              <a:ext cx="28" cy="28"/>
            </a:xfrm>
            <a:custGeom>
              <a:avLst/>
              <a:gdLst>
                <a:gd name="T0" fmla="*/ 0 w 29"/>
                <a:gd name="T1" fmla="*/ 28 h 28"/>
                <a:gd name="T2" fmla="*/ 4 w 29"/>
                <a:gd name="T3" fmla="*/ 11 h 28"/>
                <a:gd name="T4" fmla="*/ 6 w 29"/>
                <a:gd name="T5" fmla="*/ 5 h 28"/>
                <a:gd name="T6" fmla="*/ 16 w 29"/>
                <a:gd name="T7" fmla="*/ 1 h 28"/>
                <a:gd name="T8" fmla="*/ 21 w 29"/>
                <a:gd name="T9" fmla="*/ 1 h 28"/>
                <a:gd name="T10" fmla="*/ 29 w 29"/>
                <a:gd name="T11" fmla="*/ 11 h 28"/>
                <a:gd name="T12" fmla="*/ 0 w 29"/>
                <a:gd name="T13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9" h="28">
                  <a:moveTo>
                    <a:pt x="0" y="28"/>
                  </a:moveTo>
                  <a:cubicBezTo>
                    <a:pt x="1" y="22"/>
                    <a:pt x="3" y="17"/>
                    <a:pt x="4" y="11"/>
                  </a:cubicBezTo>
                  <a:cubicBezTo>
                    <a:pt x="2" y="8"/>
                    <a:pt x="4" y="6"/>
                    <a:pt x="6" y="5"/>
                  </a:cubicBezTo>
                  <a:cubicBezTo>
                    <a:pt x="9" y="2"/>
                    <a:pt x="12" y="1"/>
                    <a:pt x="16" y="1"/>
                  </a:cubicBezTo>
                  <a:cubicBezTo>
                    <a:pt x="18" y="0"/>
                    <a:pt x="20" y="1"/>
                    <a:pt x="21" y="1"/>
                  </a:cubicBezTo>
                  <a:cubicBezTo>
                    <a:pt x="27" y="3"/>
                    <a:pt x="25" y="8"/>
                    <a:pt x="29" y="11"/>
                  </a:cubicBezTo>
                  <a:cubicBezTo>
                    <a:pt x="20" y="19"/>
                    <a:pt x="11" y="25"/>
                    <a:pt x="0" y="28"/>
                  </a:cubicBezTo>
                  <a:close/>
                </a:path>
              </a:pathLst>
            </a:custGeom>
            <a:solidFill>
              <a:srgbClr val="B2AF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974" name="Freeform 54"/>
            <p:cNvSpPr>
              <a:spLocks/>
            </p:cNvSpPr>
            <p:nvPr/>
          </p:nvSpPr>
          <p:spPr bwMode="auto">
            <a:xfrm>
              <a:off x="1277" y="1645"/>
              <a:ext cx="26" cy="33"/>
            </a:xfrm>
            <a:custGeom>
              <a:avLst/>
              <a:gdLst>
                <a:gd name="T0" fmla="*/ 26 w 26"/>
                <a:gd name="T1" fmla="*/ 4 h 33"/>
                <a:gd name="T2" fmla="*/ 14 w 26"/>
                <a:gd name="T3" fmla="*/ 33 h 33"/>
                <a:gd name="T4" fmla="*/ 2 w 26"/>
                <a:gd name="T5" fmla="*/ 30 h 33"/>
                <a:gd name="T6" fmla="*/ 0 w 26"/>
                <a:gd name="T7" fmla="*/ 25 h 33"/>
                <a:gd name="T8" fmla="*/ 15 w 26"/>
                <a:gd name="T9" fmla="*/ 0 h 33"/>
                <a:gd name="T10" fmla="*/ 26 w 26"/>
                <a:gd name="T11" fmla="*/ 4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6" h="33">
                  <a:moveTo>
                    <a:pt x="26" y="4"/>
                  </a:moveTo>
                  <a:cubicBezTo>
                    <a:pt x="22" y="13"/>
                    <a:pt x="18" y="23"/>
                    <a:pt x="14" y="33"/>
                  </a:cubicBezTo>
                  <a:cubicBezTo>
                    <a:pt x="10" y="32"/>
                    <a:pt x="6" y="31"/>
                    <a:pt x="2" y="30"/>
                  </a:cubicBezTo>
                  <a:cubicBezTo>
                    <a:pt x="1" y="29"/>
                    <a:pt x="0" y="27"/>
                    <a:pt x="0" y="25"/>
                  </a:cubicBezTo>
                  <a:cubicBezTo>
                    <a:pt x="2" y="15"/>
                    <a:pt x="3" y="4"/>
                    <a:pt x="15" y="0"/>
                  </a:cubicBezTo>
                  <a:cubicBezTo>
                    <a:pt x="19" y="0"/>
                    <a:pt x="23" y="0"/>
                    <a:pt x="26" y="4"/>
                  </a:cubicBezTo>
                  <a:close/>
                </a:path>
              </a:pathLst>
            </a:custGeom>
            <a:solidFill>
              <a:srgbClr val="A5A2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975" name="Freeform 55"/>
            <p:cNvSpPr>
              <a:spLocks/>
            </p:cNvSpPr>
            <p:nvPr/>
          </p:nvSpPr>
          <p:spPr bwMode="auto">
            <a:xfrm>
              <a:off x="1327" y="1640"/>
              <a:ext cx="19" cy="40"/>
            </a:xfrm>
            <a:custGeom>
              <a:avLst/>
              <a:gdLst>
                <a:gd name="T0" fmla="*/ 12 w 19"/>
                <a:gd name="T1" fmla="*/ 40 h 40"/>
                <a:gd name="T2" fmla="*/ 3 w 19"/>
                <a:gd name="T3" fmla="*/ 33 h 40"/>
                <a:gd name="T4" fmla="*/ 0 w 19"/>
                <a:gd name="T5" fmla="*/ 14 h 40"/>
                <a:gd name="T6" fmla="*/ 7 w 19"/>
                <a:gd name="T7" fmla="*/ 2 h 40"/>
                <a:gd name="T8" fmla="*/ 19 w 19"/>
                <a:gd name="T9" fmla="*/ 13 h 40"/>
                <a:gd name="T10" fmla="*/ 15 w 19"/>
                <a:gd name="T11" fmla="*/ 30 h 40"/>
                <a:gd name="T12" fmla="*/ 12 w 19"/>
                <a:gd name="T13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" h="40">
                  <a:moveTo>
                    <a:pt x="12" y="40"/>
                  </a:moveTo>
                  <a:cubicBezTo>
                    <a:pt x="9" y="38"/>
                    <a:pt x="6" y="35"/>
                    <a:pt x="3" y="33"/>
                  </a:cubicBezTo>
                  <a:cubicBezTo>
                    <a:pt x="0" y="27"/>
                    <a:pt x="2" y="20"/>
                    <a:pt x="0" y="14"/>
                  </a:cubicBezTo>
                  <a:cubicBezTo>
                    <a:pt x="0" y="9"/>
                    <a:pt x="1" y="4"/>
                    <a:pt x="7" y="2"/>
                  </a:cubicBezTo>
                  <a:cubicBezTo>
                    <a:pt x="15" y="0"/>
                    <a:pt x="17" y="7"/>
                    <a:pt x="19" y="13"/>
                  </a:cubicBezTo>
                  <a:cubicBezTo>
                    <a:pt x="18" y="18"/>
                    <a:pt x="17" y="24"/>
                    <a:pt x="15" y="30"/>
                  </a:cubicBezTo>
                  <a:cubicBezTo>
                    <a:pt x="17" y="34"/>
                    <a:pt x="13" y="37"/>
                    <a:pt x="12" y="40"/>
                  </a:cubicBezTo>
                  <a:close/>
                </a:path>
              </a:pathLst>
            </a:custGeom>
            <a:solidFill>
              <a:srgbClr val="B1AF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976" name="Freeform 56"/>
            <p:cNvSpPr>
              <a:spLocks/>
            </p:cNvSpPr>
            <p:nvPr/>
          </p:nvSpPr>
          <p:spPr bwMode="auto">
            <a:xfrm>
              <a:off x="1259" y="1683"/>
              <a:ext cx="17" cy="23"/>
            </a:xfrm>
            <a:custGeom>
              <a:avLst/>
              <a:gdLst>
                <a:gd name="T0" fmla="*/ 0 w 17"/>
                <a:gd name="T1" fmla="*/ 17 h 23"/>
                <a:gd name="T2" fmla="*/ 5 w 17"/>
                <a:gd name="T3" fmla="*/ 1 h 23"/>
                <a:gd name="T4" fmla="*/ 9 w 17"/>
                <a:gd name="T5" fmla="*/ 0 h 23"/>
                <a:gd name="T6" fmla="*/ 17 w 17"/>
                <a:gd name="T7" fmla="*/ 6 h 23"/>
                <a:gd name="T8" fmla="*/ 13 w 17"/>
                <a:gd name="T9" fmla="*/ 14 h 23"/>
                <a:gd name="T10" fmla="*/ 5 w 17"/>
                <a:gd name="T11" fmla="*/ 22 h 23"/>
                <a:gd name="T12" fmla="*/ 0 w 17"/>
                <a:gd name="T13" fmla="*/ 17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23">
                  <a:moveTo>
                    <a:pt x="0" y="17"/>
                  </a:moveTo>
                  <a:cubicBezTo>
                    <a:pt x="2" y="12"/>
                    <a:pt x="3" y="6"/>
                    <a:pt x="5" y="1"/>
                  </a:cubicBezTo>
                  <a:cubicBezTo>
                    <a:pt x="6" y="0"/>
                    <a:pt x="8" y="0"/>
                    <a:pt x="9" y="0"/>
                  </a:cubicBezTo>
                  <a:cubicBezTo>
                    <a:pt x="13" y="0"/>
                    <a:pt x="15" y="3"/>
                    <a:pt x="17" y="6"/>
                  </a:cubicBezTo>
                  <a:cubicBezTo>
                    <a:pt x="15" y="8"/>
                    <a:pt x="14" y="11"/>
                    <a:pt x="13" y="14"/>
                  </a:cubicBezTo>
                  <a:cubicBezTo>
                    <a:pt x="9" y="15"/>
                    <a:pt x="11" y="23"/>
                    <a:pt x="5" y="22"/>
                  </a:cubicBezTo>
                  <a:cubicBezTo>
                    <a:pt x="3" y="20"/>
                    <a:pt x="2" y="19"/>
                    <a:pt x="0" y="17"/>
                  </a:cubicBezTo>
                  <a:close/>
                </a:path>
              </a:pathLst>
            </a:custGeom>
            <a:solidFill>
              <a:srgbClr val="C4C1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977" name="Freeform 57"/>
            <p:cNvSpPr>
              <a:spLocks/>
            </p:cNvSpPr>
            <p:nvPr/>
          </p:nvSpPr>
          <p:spPr bwMode="auto">
            <a:xfrm>
              <a:off x="1261" y="1667"/>
              <a:ext cx="19" cy="22"/>
            </a:xfrm>
            <a:custGeom>
              <a:avLst/>
              <a:gdLst>
                <a:gd name="T0" fmla="*/ 15 w 19"/>
                <a:gd name="T1" fmla="*/ 22 h 22"/>
                <a:gd name="T2" fmla="*/ 5 w 19"/>
                <a:gd name="T3" fmla="*/ 17 h 22"/>
                <a:gd name="T4" fmla="*/ 1 w 19"/>
                <a:gd name="T5" fmla="*/ 9 h 22"/>
                <a:gd name="T6" fmla="*/ 10 w 19"/>
                <a:gd name="T7" fmla="*/ 0 h 22"/>
                <a:gd name="T8" fmla="*/ 18 w 19"/>
                <a:gd name="T9" fmla="*/ 5 h 22"/>
                <a:gd name="T10" fmla="*/ 18 w 19"/>
                <a:gd name="T11" fmla="*/ 8 h 22"/>
                <a:gd name="T12" fmla="*/ 15 w 19"/>
                <a:gd name="T13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" h="22">
                  <a:moveTo>
                    <a:pt x="15" y="22"/>
                  </a:moveTo>
                  <a:cubicBezTo>
                    <a:pt x="11" y="20"/>
                    <a:pt x="8" y="18"/>
                    <a:pt x="5" y="17"/>
                  </a:cubicBezTo>
                  <a:cubicBezTo>
                    <a:pt x="2" y="15"/>
                    <a:pt x="0" y="13"/>
                    <a:pt x="1" y="9"/>
                  </a:cubicBezTo>
                  <a:cubicBezTo>
                    <a:pt x="4" y="6"/>
                    <a:pt x="6" y="3"/>
                    <a:pt x="10" y="0"/>
                  </a:cubicBezTo>
                  <a:cubicBezTo>
                    <a:pt x="14" y="0"/>
                    <a:pt x="17" y="2"/>
                    <a:pt x="18" y="5"/>
                  </a:cubicBezTo>
                  <a:cubicBezTo>
                    <a:pt x="19" y="6"/>
                    <a:pt x="18" y="7"/>
                    <a:pt x="18" y="8"/>
                  </a:cubicBezTo>
                  <a:cubicBezTo>
                    <a:pt x="17" y="13"/>
                    <a:pt x="16" y="17"/>
                    <a:pt x="15" y="22"/>
                  </a:cubicBezTo>
                  <a:close/>
                </a:path>
              </a:pathLst>
            </a:custGeom>
            <a:solidFill>
              <a:srgbClr val="C3BF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978" name="Freeform 58"/>
            <p:cNvSpPr>
              <a:spLocks/>
            </p:cNvSpPr>
            <p:nvPr/>
          </p:nvSpPr>
          <p:spPr bwMode="auto">
            <a:xfrm>
              <a:off x="1257" y="1696"/>
              <a:ext cx="15" cy="32"/>
            </a:xfrm>
            <a:custGeom>
              <a:avLst/>
              <a:gdLst>
                <a:gd name="T0" fmla="*/ 7 w 15"/>
                <a:gd name="T1" fmla="*/ 9 h 33"/>
                <a:gd name="T2" fmla="*/ 15 w 15"/>
                <a:gd name="T3" fmla="*/ 1 h 33"/>
                <a:gd name="T4" fmla="*/ 4 w 15"/>
                <a:gd name="T5" fmla="*/ 33 h 33"/>
                <a:gd name="T6" fmla="*/ 7 w 15"/>
                <a:gd name="T7" fmla="*/ 9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33">
                  <a:moveTo>
                    <a:pt x="7" y="9"/>
                  </a:moveTo>
                  <a:cubicBezTo>
                    <a:pt x="11" y="8"/>
                    <a:pt x="9" y="0"/>
                    <a:pt x="15" y="1"/>
                  </a:cubicBezTo>
                  <a:cubicBezTo>
                    <a:pt x="12" y="11"/>
                    <a:pt x="11" y="22"/>
                    <a:pt x="4" y="33"/>
                  </a:cubicBezTo>
                  <a:cubicBezTo>
                    <a:pt x="0" y="23"/>
                    <a:pt x="7" y="17"/>
                    <a:pt x="7" y="9"/>
                  </a:cubicBezTo>
                  <a:close/>
                </a:path>
              </a:pathLst>
            </a:custGeom>
            <a:solidFill>
              <a:srgbClr val="817E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979" name="Freeform 59"/>
            <p:cNvSpPr>
              <a:spLocks/>
            </p:cNvSpPr>
            <p:nvPr/>
          </p:nvSpPr>
          <p:spPr bwMode="auto">
            <a:xfrm>
              <a:off x="1275" y="1693"/>
              <a:ext cx="11" cy="25"/>
            </a:xfrm>
            <a:custGeom>
              <a:avLst/>
              <a:gdLst>
                <a:gd name="T0" fmla="*/ 0 w 11"/>
                <a:gd name="T1" fmla="*/ 25 h 25"/>
                <a:gd name="T2" fmla="*/ 7 w 11"/>
                <a:gd name="T3" fmla="*/ 0 h 25"/>
                <a:gd name="T4" fmla="*/ 0 w 11"/>
                <a:gd name="T5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25">
                  <a:moveTo>
                    <a:pt x="0" y="25"/>
                  </a:moveTo>
                  <a:cubicBezTo>
                    <a:pt x="2" y="17"/>
                    <a:pt x="5" y="8"/>
                    <a:pt x="7" y="0"/>
                  </a:cubicBezTo>
                  <a:cubicBezTo>
                    <a:pt x="11" y="10"/>
                    <a:pt x="7" y="18"/>
                    <a:pt x="0" y="25"/>
                  </a:cubicBezTo>
                  <a:close/>
                </a:path>
              </a:pathLst>
            </a:custGeom>
            <a:solidFill>
              <a:srgbClr val="7978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980" name="Freeform 60"/>
            <p:cNvSpPr>
              <a:spLocks/>
            </p:cNvSpPr>
            <p:nvPr/>
          </p:nvSpPr>
          <p:spPr bwMode="auto">
            <a:xfrm>
              <a:off x="1293" y="1688"/>
              <a:ext cx="7" cy="22"/>
            </a:xfrm>
            <a:custGeom>
              <a:avLst/>
              <a:gdLst>
                <a:gd name="T0" fmla="*/ 6 w 7"/>
                <a:gd name="T1" fmla="*/ 0 h 22"/>
                <a:gd name="T2" fmla="*/ 7 w 7"/>
                <a:gd name="T3" fmla="*/ 13 h 22"/>
                <a:gd name="T4" fmla="*/ 0 w 7"/>
                <a:gd name="T5" fmla="*/ 22 h 22"/>
                <a:gd name="T6" fmla="*/ 1 w 7"/>
                <a:gd name="T7" fmla="*/ 9 h 22"/>
                <a:gd name="T8" fmla="*/ 6 w 7"/>
                <a:gd name="T9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22">
                  <a:moveTo>
                    <a:pt x="6" y="0"/>
                  </a:moveTo>
                  <a:cubicBezTo>
                    <a:pt x="6" y="5"/>
                    <a:pt x="6" y="9"/>
                    <a:pt x="7" y="13"/>
                  </a:cubicBezTo>
                  <a:cubicBezTo>
                    <a:pt x="5" y="16"/>
                    <a:pt x="5" y="20"/>
                    <a:pt x="0" y="22"/>
                  </a:cubicBezTo>
                  <a:cubicBezTo>
                    <a:pt x="1" y="17"/>
                    <a:pt x="1" y="13"/>
                    <a:pt x="1" y="9"/>
                  </a:cubicBezTo>
                  <a:cubicBezTo>
                    <a:pt x="3" y="6"/>
                    <a:pt x="4" y="3"/>
                    <a:pt x="6" y="0"/>
                  </a:cubicBezTo>
                  <a:close/>
                </a:path>
              </a:pathLst>
            </a:custGeom>
            <a:solidFill>
              <a:srgbClr val="524E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981" name="Freeform 61"/>
            <p:cNvSpPr>
              <a:spLocks/>
            </p:cNvSpPr>
            <p:nvPr/>
          </p:nvSpPr>
          <p:spPr bwMode="auto">
            <a:xfrm>
              <a:off x="1210" y="1202"/>
              <a:ext cx="222" cy="375"/>
            </a:xfrm>
            <a:custGeom>
              <a:avLst/>
              <a:gdLst>
                <a:gd name="T0" fmla="*/ 61 w 223"/>
                <a:gd name="T1" fmla="*/ 363 h 378"/>
                <a:gd name="T2" fmla="*/ 48 w 223"/>
                <a:gd name="T3" fmla="*/ 339 h 378"/>
                <a:gd name="T4" fmla="*/ 73 w 223"/>
                <a:gd name="T5" fmla="*/ 319 h 378"/>
                <a:gd name="T6" fmla="*/ 86 w 223"/>
                <a:gd name="T7" fmla="*/ 317 h 378"/>
                <a:gd name="T8" fmla="*/ 97 w 223"/>
                <a:gd name="T9" fmla="*/ 300 h 378"/>
                <a:gd name="T10" fmla="*/ 97 w 223"/>
                <a:gd name="T11" fmla="*/ 281 h 378"/>
                <a:gd name="T12" fmla="*/ 107 w 223"/>
                <a:gd name="T13" fmla="*/ 278 h 378"/>
                <a:gd name="T14" fmla="*/ 116 w 223"/>
                <a:gd name="T15" fmla="*/ 279 h 378"/>
                <a:gd name="T16" fmla="*/ 118 w 223"/>
                <a:gd name="T17" fmla="*/ 278 h 378"/>
                <a:gd name="T18" fmla="*/ 117 w 223"/>
                <a:gd name="T19" fmla="*/ 276 h 378"/>
                <a:gd name="T20" fmla="*/ 107 w 223"/>
                <a:gd name="T21" fmla="*/ 268 h 378"/>
                <a:gd name="T22" fmla="*/ 80 w 223"/>
                <a:gd name="T23" fmla="*/ 261 h 378"/>
                <a:gd name="T24" fmla="*/ 54 w 223"/>
                <a:gd name="T25" fmla="*/ 245 h 378"/>
                <a:gd name="T26" fmla="*/ 62 w 223"/>
                <a:gd name="T27" fmla="*/ 234 h 378"/>
                <a:gd name="T28" fmla="*/ 91 w 223"/>
                <a:gd name="T29" fmla="*/ 231 h 378"/>
                <a:gd name="T30" fmla="*/ 99 w 223"/>
                <a:gd name="T31" fmla="*/ 229 h 378"/>
                <a:gd name="T32" fmla="*/ 105 w 223"/>
                <a:gd name="T33" fmla="*/ 228 h 378"/>
                <a:gd name="T34" fmla="*/ 96 w 223"/>
                <a:gd name="T35" fmla="*/ 229 h 378"/>
                <a:gd name="T36" fmla="*/ 74 w 223"/>
                <a:gd name="T37" fmla="*/ 227 h 378"/>
                <a:gd name="T38" fmla="*/ 47 w 223"/>
                <a:gd name="T39" fmla="*/ 212 h 378"/>
                <a:gd name="T40" fmla="*/ 48 w 223"/>
                <a:gd name="T41" fmla="*/ 207 h 378"/>
                <a:gd name="T42" fmla="*/ 64 w 223"/>
                <a:gd name="T43" fmla="*/ 185 h 378"/>
                <a:gd name="T44" fmla="*/ 59 w 223"/>
                <a:gd name="T45" fmla="*/ 171 h 378"/>
                <a:gd name="T46" fmla="*/ 57 w 223"/>
                <a:gd name="T47" fmla="*/ 147 h 378"/>
                <a:gd name="T48" fmla="*/ 52 w 223"/>
                <a:gd name="T49" fmla="*/ 138 h 378"/>
                <a:gd name="T50" fmla="*/ 23 w 223"/>
                <a:gd name="T51" fmla="*/ 131 h 378"/>
                <a:gd name="T52" fmla="*/ 2 w 223"/>
                <a:gd name="T53" fmla="*/ 113 h 378"/>
                <a:gd name="T54" fmla="*/ 21 w 223"/>
                <a:gd name="T55" fmla="*/ 59 h 378"/>
                <a:gd name="T56" fmla="*/ 39 w 223"/>
                <a:gd name="T57" fmla="*/ 35 h 378"/>
                <a:gd name="T58" fmla="*/ 62 w 223"/>
                <a:gd name="T59" fmla="*/ 17 h 378"/>
                <a:gd name="T60" fmla="*/ 144 w 223"/>
                <a:gd name="T61" fmla="*/ 43 h 378"/>
                <a:gd name="T62" fmla="*/ 146 w 223"/>
                <a:gd name="T63" fmla="*/ 52 h 378"/>
                <a:gd name="T64" fmla="*/ 148 w 223"/>
                <a:gd name="T65" fmla="*/ 88 h 378"/>
                <a:gd name="T66" fmla="*/ 158 w 223"/>
                <a:gd name="T67" fmla="*/ 111 h 378"/>
                <a:gd name="T68" fmla="*/ 120 w 223"/>
                <a:gd name="T69" fmla="*/ 123 h 378"/>
                <a:gd name="T70" fmla="*/ 120 w 223"/>
                <a:gd name="T71" fmla="*/ 125 h 378"/>
                <a:gd name="T72" fmla="*/ 124 w 223"/>
                <a:gd name="T73" fmla="*/ 127 h 378"/>
                <a:gd name="T74" fmla="*/ 129 w 223"/>
                <a:gd name="T75" fmla="*/ 129 h 378"/>
                <a:gd name="T76" fmla="*/ 130 w 223"/>
                <a:gd name="T77" fmla="*/ 134 h 378"/>
                <a:gd name="T78" fmla="*/ 127 w 223"/>
                <a:gd name="T79" fmla="*/ 138 h 378"/>
                <a:gd name="T80" fmla="*/ 121 w 223"/>
                <a:gd name="T81" fmla="*/ 147 h 378"/>
                <a:gd name="T82" fmla="*/ 125 w 223"/>
                <a:gd name="T83" fmla="*/ 148 h 378"/>
                <a:gd name="T84" fmla="*/ 143 w 223"/>
                <a:gd name="T85" fmla="*/ 163 h 378"/>
                <a:gd name="T86" fmla="*/ 167 w 223"/>
                <a:gd name="T87" fmla="*/ 147 h 378"/>
                <a:gd name="T88" fmla="*/ 180 w 223"/>
                <a:gd name="T89" fmla="*/ 136 h 378"/>
                <a:gd name="T90" fmla="*/ 174 w 223"/>
                <a:gd name="T91" fmla="*/ 125 h 378"/>
                <a:gd name="T92" fmla="*/ 172 w 223"/>
                <a:gd name="T93" fmla="*/ 118 h 378"/>
                <a:gd name="T94" fmla="*/ 177 w 223"/>
                <a:gd name="T95" fmla="*/ 118 h 378"/>
                <a:gd name="T96" fmla="*/ 209 w 223"/>
                <a:gd name="T97" fmla="*/ 123 h 378"/>
                <a:gd name="T98" fmla="*/ 213 w 223"/>
                <a:gd name="T99" fmla="*/ 208 h 378"/>
                <a:gd name="T100" fmla="*/ 203 w 223"/>
                <a:gd name="T101" fmla="*/ 263 h 378"/>
                <a:gd name="T102" fmla="*/ 199 w 223"/>
                <a:gd name="T103" fmla="*/ 274 h 378"/>
                <a:gd name="T104" fmla="*/ 191 w 223"/>
                <a:gd name="T105" fmla="*/ 293 h 378"/>
                <a:gd name="T106" fmla="*/ 187 w 223"/>
                <a:gd name="T107" fmla="*/ 297 h 378"/>
                <a:gd name="T108" fmla="*/ 177 w 223"/>
                <a:gd name="T109" fmla="*/ 305 h 378"/>
                <a:gd name="T110" fmla="*/ 158 w 223"/>
                <a:gd name="T111" fmla="*/ 329 h 378"/>
                <a:gd name="T112" fmla="*/ 155 w 223"/>
                <a:gd name="T113" fmla="*/ 332 h 378"/>
                <a:gd name="T114" fmla="*/ 142 w 223"/>
                <a:gd name="T115" fmla="*/ 348 h 378"/>
                <a:gd name="T116" fmla="*/ 129 w 223"/>
                <a:gd name="T117" fmla="*/ 362 h 378"/>
                <a:gd name="T118" fmla="*/ 61 w 223"/>
                <a:gd name="T119" fmla="*/ 363 h 3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23" h="378">
                  <a:moveTo>
                    <a:pt x="61" y="363"/>
                  </a:moveTo>
                  <a:cubicBezTo>
                    <a:pt x="54" y="356"/>
                    <a:pt x="50" y="348"/>
                    <a:pt x="48" y="339"/>
                  </a:cubicBezTo>
                  <a:cubicBezTo>
                    <a:pt x="42" y="313"/>
                    <a:pt x="64" y="324"/>
                    <a:pt x="73" y="319"/>
                  </a:cubicBezTo>
                  <a:cubicBezTo>
                    <a:pt x="78" y="318"/>
                    <a:pt x="82" y="318"/>
                    <a:pt x="86" y="317"/>
                  </a:cubicBezTo>
                  <a:cubicBezTo>
                    <a:pt x="92" y="313"/>
                    <a:pt x="95" y="307"/>
                    <a:pt x="97" y="300"/>
                  </a:cubicBezTo>
                  <a:cubicBezTo>
                    <a:pt x="98" y="294"/>
                    <a:pt x="90" y="287"/>
                    <a:pt x="97" y="281"/>
                  </a:cubicBezTo>
                  <a:cubicBezTo>
                    <a:pt x="100" y="279"/>
                    <a:pt x="104" y="278"/>
                    <a:pt x="107" y="278"/>
                  </a:cubicBezTo>
                  <a:cubicBezTo>
                    <a:pt x="110" y="278"/>
                    <a:pt x="113" y="278"/>
                    <a:pt x="116" y="279"/>
                  </a:cubicBezTo>
                  <a:cubicBezTo>
                    <a:pt x="119" y="279"/>
                    <a:pt x="116" y="280"/>
                    <a:pt x="118" y="278"/>
                  </a:cubicBezTo>
                  <a:cubicBezTo>
                    <a:pt x="121" y="277"/>
                    <a:pt x="117" y="277"/>
                    <a:pt x="117" y="276"/>
                  </a:cubicBezTo>
                  <a:cubicBezTo>
                    <a:pt x="113" y="274"/>
                    <a:pt x="111" y="270"/>
                    <a:pt x="107" y="268"/>
                  </a:cubicBezTo>
                  <a:cubicBezTo>
                    <a:pt x="99" y="262"/>
                    <a:pt x="91" y="258"/>
                    <a:pt x="80" y="261"/>
                  </a:cubicBezTo>
                  <a:cubicBezTo>
                    <a:pt x="66" y="266"/>
                    <a:pt x="61" y="253"/>
                    <a:pt x="54" y="245"/>
                  </a:cubicBezTo>
                  <a:cubicBezTo>
                    <a:pt x="50" y="241"/>
                    <a:pt x="57" y="237"/>
                    <a:pt x="62" y="234"/>
                  </a:cubicBezTo>
                  <a:cubicBezTo>
                    <a:pt x="71" y="230"/>
                    <a:pt x="81" y="233"/>
                    <a:pt x="91" y="231"/>
                  </a:cubicBezTo>
                  <a:cubicBezTo>
                    <a:pt x="93" y="230"/>
                    <a:pt x="96" y="229"/>
                    <a:pt x="99" y="229"/>
                  </a:cubicBezTo>
                  <a:cubicBezTo>
                    <a:pt x="101" y="229"/>
                    <a:pt x="103" y="228"/>
                    <a:pt x="105" y="228"/>
                  </a:cubicBezTo>
                  <a:cubicBezTo>
                    <a:pt x="102" y="228"/>
                    <a:pt x="99" y="229"/>
                    <a:pt x="96" y="229"/>
                  </a:cubicBezTo>
                  <a:cubicBezTo>
                    <a:pt x="89" y="229"/>
                    <a:pt x="82" y="227"/>
                    <a:pt x="74" y="227"/>
                  </a:cubicBezTo>
                  <a:cubicBezTo>
                    <a:pt x="66" y="221"/>
                    <a:pt x="51" y="226"/>
                    <a:pt x="47" y="212"/>
                  </a:cubicBezTo>
                  <a:cubicBezTo>
                    <a:pt x="47" y="210"/>
                    <a:pt x="47" y="208"/>
                    <a:pt x="48" y="207"/>
                  </a:cubicBezTo>
                  <a:cubicBezTo>
                    <a:pt x="55" y="200"/>
                    <a:pt x="56" y="191"/>
                    <a:pt x="64" y="185"/>
                  </a:cubicBezTo>
                  <a:cubicBezTo>
                    <a:pt x="75" y="177"/>
                    <a:pt x="60" y="176"/>
                    <a:pt x="59" y="171"/>
                  </a:cubicBezTo>
                  <a:cubicBezTo>
                    <a:pt x="55" y="163"/>
                    <a:pt x="61" y="155"/>
                    <a:pt x="57" y="147"/>
                  </a:cubicBezTo>
                  <a:cubicBezTo>
                    <a:pt x="56" y="144"/>
                    <a:pt x="54" y="141"/>
                    <a:pt x="52" y="138"/>
                  </a:cubicBezTo>
                  <a:cubicBezTo>
                    <a:pt x="45" y="125"/>
                    <a:pt x="34" y="128"/>
                    <a:pt x="23" y="131"/>
                  </a:cubicBezTo>
                  <a:cubicBezTo>
                    <a:pt x="4" y="135"/>
                    <a:pt x="0" y="131"/>
                    <a:pt x="2" y="113"/>
                  </a:cubicBezTo>
                  <a:cubicBezTo>
                    <a:pt x="5" y="93"/>
                    <a:pt x="12" y="76"/>
                    <a:pt x="21" y="59"/>
                  </a:cubicBezTo>
                  <a:cubicBezTo>
                    <a:pt x="27" y="51"/>
                    <a:pt x="32" y="42"/>
                    <a:pt x="39" y="35"/>
                  </a:cubicBezTo>
                  <a:cubicBezTo>
                    <a:pt x="46" y="28"/>
                    <a:pt x="54" y="21"/>
                    <a:pt x="62" y="17"/>
                  </a:cubicBezTo>
                  <a:cubicBezTo>
                    <a:pt x="92" y="0"/>
                    <a:pt x="129" y="12"/>
                    <a:pt x="144" y="43"/>
                  </a:cubicBezTo>
                  <a:cubicBezTo>
                    <a:pt x="145" y="46"/>
                    <a:pt x="146" y="49"/>
                    <a:pt x="146" y="52"/>
                  </a:cubicBezTo>
                  <a:cubicBezTo>
                    <a:pt x="147" y="64"/>
                    <a:pt x="145" y="76"/>
                    <a:pt x="148" y="88"/>
                  </a:cubicBezTo>
                  <a:cubicBezTo>
                    <a:pt x="149" y="96"/>
                    <a:pt x="158" y="102"/>
                    <a:pt x="158" y="111"/>
                  </a:cubicBezTo>
                  <a:cubicBezTo>
                    <a:pt x="147" y="121"/>
                    <a:pt x="132" y="116"/>
                    <a:pt x="120" y="123"/>
                  </a:cubicBezTo>
                  <a:cubicBezTo>
                    <a:pt x="120" y="123"/>
                    <a:pt x="120" y="125"/>
                    <a:pt x="120" y="125"/>
                  </a:cubicBezTo>
                  <a:cubicBezTo>
                    <a:pt x="121" y="126"/>
                    <a:pt x="123" y="126"/>
                    <a:pt x="124" y="127"/>
                  </a:cubicBezTo>
                  <a:cubicBezTo>
                    <a:pt x="126" y="127"/>
                    <a:pt x="127" y="128"/>
                    <a:pt x="129" y="129"/>
                  </a:cubicBezTo>
                  <a:cubicBezTo>
                    <a:pt x="130" y="130"/>
                    <a:pt x="130" y="132"/>
                    <a:pt x="130" y="134"/>
                  </a:cubicBezTo>
                  <a:cubicBezTo>
                    <a:pt x="130" y="136"/>
                    <a:pt x="128" y="137"/>
                    <a:pt x="127" y="138"/>
                  </a:cubicBezTo>
                  <a:cubicBezTo>
                    <a:pt x="125" y="141"/>
                    <a:pt x="120" y="142"/>
                    <a:pt x="121" y="147"/>
                  </a:cubicBezTo>
                  <a:cubicBezTo>
                    <a:pt x="121" y="148"/>
                    <a:pt x="123" y="148"/>
                    <a:pt x="125" y="148"/>
                  </a:cubicBezTo>
                  <a:cubicBezTo>
                    <a:pt x="136" y="146"/>
                    <a:pt x="136" y="157"/>
                    <a:pt x="143" y="163"/>
                  </a:cubicBezTo>
                  <a:cubicBezTo>
                    <a:pt x="150" y="156"/>
                    <a:pt x="155" y="145"/>
                    <a:pt x="167" y="147"/>
                  </a:cubicBezTo>
                  <a:cubicBezTo>
                    <a:pt x="175" y="148"/>
                    <a:pt x="179" y="144"/>
                    <a:pt x="180" y="136"/>
                  </a:cubicBezTo>
                  <a:cubicBezTo>
                    <a:pt x="180" y="132"/>
                    <a:pt x="177" y="128"/>
                    <a:pt x="174" y="125"/>
                  </a:cubicBezTo>
                  <a:cubicBezTo>
                    <a:pt x="173" y="123"/>
                    <a:pt x="172" y="121"/>
                    <a:pt x="172" y="118"/>
                  </a:cubicBezTo>
                  <a:cubicBezTo>
                    <a:pt x="174" y="117"/>
                    <a:pt x="175" y="117"/>
                    <a:pt x="177" y="118"/>
                  </a:cubicBezTo>
                  <a:cubicBezTo>
                    <a:pt x="188" y="120"/>
                    <a:pt x="199" y="116"/>
                    <a:pt x="209" y="123"/>
                  </a:cubicBezTo>
                  <a:cubicBezTo>
                    <a:pt x="223" y="151"/>
                    <a:pt x="220" y="180"/>
                    <a:pt x="213" y="208"/>
                  </a:cubicBezTo>
                  <a:cubicBezTo>
                    <a:pt x="209" y="226"/>
                    <a:pt x="200" y="243"/>
                    <a:pt x="203" y="263"/>
                  </a:cubicBezTo>
                  <a:cubicBezTo>
                    <a:pt x="203" y="267"/>
                    <a:pt x="202" y="271"/>
                    <a:pt x="199" y="274"/>
                  </a:cubicBezTo>
                  <a:cubicBezTo>
                    <a:pt x="183" y="275"/>
                    <a:pt x="193" y="287"/>
                    <a:pt x="191" y="293"/>
                  </a:cubicBezTo>
                  <a:cubicBezTo>
                    <a:pt x="190" y="295"/>
                    <a:pt x="189" y="296"/>
                    <a:pt x="187" y="297"/>
                  </a:cubicBezTo>
                  <a:cubicBezTo>
                    <a:pt x="184" y="299"/>
                    <a:pt x="180" y="302"/>
                    <a:pt x="177" y="305"/>
                  </a:cubicBezTo>
                  <a:cubicBezTo>
                    <a:pt x="170" y="312"/>
                    <a:pt x="165" y="321"/>
                    <a:pt x="158" y="329"/>
                  </a:cubicBezTo>
                  <a:cubicBezTo>
                    <a:pt x="157" y="330"/>
                    <a:pt x="156" y="331"/>
                    <a:pt x="155" y="332"/>
                  </a:cubicBezTo>
                  <a:cubicBezTo>
                    <a:pt x="149" y="337"/>
                    <a:pt x="145" y="342"/>
                    <a:pt x="142" y="348"/>
                  </a:cubicBezTo>
                  <a:cubicBezTo>
                    <a:pt x="139" y="354"/>
                    <a:pt x="134" y="358"/>
                    <a:pt x="129" y="362"/>
                  </a:cubicBezTo>
                  <a:cubicBezTo>
                    <a:pt x="106" y="373"/>
                    <a:pt x="83" y="378"/>
                    <a:pt x="61" y="363"/>
                  </a:cubicBezTo>
                  <a:close/>
                </a:path>
              </a:pathLst>
            </a:custGeom>
            <a:solidFill>
              <a:srgbClr val="FCDE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982" name="Freeform 62"/>
            <p:cNvSpPr>
              <a:spLocks/>
            </p:cNvSpPr>
            <p:nvPr/>
          </p:nvSpPr>
          <p:spPr bwMode="auto">
            <a:xfrm>
              <a:off x="1400" y="1324"/>
              <a:ext cx="64" cy="203"/>
            </a:xfrm>
            <a:custGeom>
              <a:avLst/>
              <a:gdLst>
                <a:gd name="T0" fmla="*/ 10 w 65"/>
                <a:gd name="T1" fmla="*/ 141 h 205"/>
                <a:gd name="T2" fmla="*/ 3 w 65"/>
                <a:gd name="T3" fmla="*/ 127 h 205"/>
                <a:gd name="T4" fmla="*/ 18 w 65"/>
                <a:gd name="T5" fmla="*/ 0 h 205"/>
                <a:gd name="T6" fmla="*/ 49 w 65"/>
                <a:gd name="T7" fmla="*/ 71 h 205"/>
                <a:gd name="T8" fmla="*/ 48 w 65"/>
                <a:gd name="T9" fmla="*/ 108 h 205"/>
                <a:gd name="T10" fmla="*/ 63 w 65"/>
                <a:gd name="T11" fmla="*/ 151 h 205"/>
                <a:gd name="T12" fmla="*/ 62 w 65"/>
                <a:gd name="T13" fmla="*/ 164 h 205"/>
                <a:gd name="T14" fmla="*/ 14 w 65"/>
                <a:gd name="T15" fmla="*/ 203 h 205"/>
                <a:gd name="T16" fmla="*/ 1 w 65"/>
                <a:gd name="T17" fmla="*/ 200 h 205"/>
                <a:gd name="T18" fmla="*/ 1 w 65"/>
                <a:gd name="T19" fmla="*/ 194 h 205"/>
                <a:gd name="T20" fmla="*/ 6 w 65"/>
                <a:gd name="T21" fmla="*/ 177 h 205"/>
                <a:gd name="T22" fmla="*/ 9 w 65"/>
                <a:gd name="T23" fmla="*/ 165 h 205"/>
                <a:gd name="T24" fmla="*/ 10 w 65"/>
                <a:gd name="T25" fmla="*/ 141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5" h="205">
                  <a:moveTo>
                    <a:pt x="10" y="141"/>
                  </a:moveTo>
                  <a:cubicBezTo>
                    <a:pt x="5" y="138"/>
                    <a:pt x="0" y="134"/>
                    <a:pt x="3" y="127"/>
                  </a:cubicBezTo>
                  <a:cubicBezTo>
                    <a:pt x="21" y="86"/>
                    <a:pt x="27" y="44"/>
                    <a:pt x="18" y="0"/>
                  </a:cubicBezTo>
                  <a:cubicBezTo>
                    <a:pt x="46" y="15"/>
                    <a:pt x="59" y="45"/>
                    <a:pt x="49" y="71"/>
                  </a:cubicBezTo>
                  <a:cubicBezTo>
                    <a:pt x="47" y="84"/>
                    <a:pt x="48" y="96"/>
                    <a:pt x="48" y="108"/>
                  </a:cubicBezTo>
                  <a:cubicBezTo>
                    <a:pt x="56" y="121"/>
                    <a:pt x="63" y="135"/>
                    <a:pt x="63" y="151"/>
                  </a:cubicBezTo>
                  <a:cubicBezTo>
                    <a:pt x="64" y="156"/>
                    <a:pt x="65" y="160"/>
                    <a:pt x="62" y="164"/>
                  </a:cubicBezTo>
                  <a:cubicBezTo>
                    <a:pt x="43" y="173"/>
                    <a:pt x="33" y="194"/>
                    <a:pt x="14" y="203"/>
                  </a:cubicBezTo>
                  <a:cubicBezTo>
                    <a:pt x="9" y="205"/>
                    <a:pt x="5" y="203"/>
                    <a:pt x="1" y="200"/>
                  </a:cubicBezTo>
                  <a:cubicBezTo>
                    <a:pt x="1" y="198"/>
                    <a:pt x="1" y="196"/>
                    <a:pt x="1" y="194"/>
                  </a:cubicBezTo>
                  <a:cubicBezTo>
                    <a:pt x="13" y="191"/>
                    <a:pt x="2" y="183"/>
                    <a:pt x="6" y="177"/>
                  </a:cubicBezTo>
                  <a:cubicBezTo>
                    <a:pt x="7" y="173"/>
                    <a:pt x="8" y="169"/>
                    <a:pt x="9" y="165"/>
                  </a:cubicBezTo>
                  <a:cubicBezTo>
                    <a:pt x="12" y="157"/>
                    <a:pt x="6" y="149"/>
                    <a:pt x="10" y="141"/>
                  </a:cubicBezTo>
                  <a:close/>
                </a:path>
              </a:pathLst>
            </a:custGeom>
            <a:solidFill>
              <a:srgbClr val="DDC1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983" name="Freeform 63"/>
            <p:cNvSpPr>
              <a:spLocks/>
            </p:cNvSpPr>
            <p:nvPr/>
          </p:nvSpPr>
          <p:spPr bwMode="auto">
            <a:xfrm>
              <a:off x="1481" y="1325"/>
              <a:ext cx="75" cy="145"/>
            </a:xfrm>
            <a:custGeom>
              <a:avLst/>
              <a:gdLst>
                <a:gd name="T0" fmla="*/ 48 w 76"/>
                <a:gd name="T1" fmla="*/ 30 h 146"/>
                <a:gd name="T2" fmla="*/ 67 w 76"/>
                <a:gd name="T3" fmla="*/ 55 h 146"/>
                <a:gd name="T4" fmla="*/ 72 w 76"/>
                <a:gd name="T5" fmla="*/ 86 h 146"/>
                <a:gd name="T6" fmla="*/ 48 w 76"/>
                <a:gd name="T7" fmla="*/ 130 h 146"/>
                <a:gd name="T8" fmla="*/ 41 w 76"/>
                <a:gd name="T9" fmla="*/ 139 h 146"/>
                <a:gd name="T10" fmla="*/ 29 w 76"/>
                <a:gd name="T11" fmla="*/ 145 h 146"/>
                <a:gd name="T12" fmla="*/ 23 w 76"/>
                <a:gd name="T13" fmla="*/ 146 h 146"/>
                <a:gd name="T14" fmla="*/ 16 w 76"/>
                <a:gd name="T15" fmla="*/ 143 h 146"/>
                <a:gd name="T16" fmla="*/ 12 w 76"/>
                <a:gd name="T17" fmla="*/ 140 h 146"/>
                <a:gd name="T18" fmla="*/ 5 w 76"/>
                <a:gd name="T19" fmla="*/ 128 h 146"/>
                <a:gd name="T20" fmla="*/ 3 w 76"/>
                <a:gd name="T21" fmla="*/ 115 h 146"/>
                <a:gd name="T22" fmla="*/ 24 w 76"/>
                <a:gd name="T23" fmla="*/ 119 h 146"/>
                <a:gd name="T24" fmla="*/ 22 w 76"/>
                <a:gd name="T25" fmla="*/ 91 h 146"/>
                <a:gd name="T26" fmla="*/ 22 w 76"/>
                <a:gd name="T27" fmla="*/ 68 h 146"/>
                <a:gd name="T28" fmla="*/ 22 w 76"/>
                <a:gd name="T29" fmla="*/ 50 h 146"/>
                <a:gd name="T30" fmla="*/ 22 w 76"/>
                <a:gd name="T31" fmla="*/ 70 h 146"/>
                <a:gd name="T32" fmla="*/ 20 w 76"/>
                <a:gd name="T33" fmla="*/ 79 h 146"/>
                <a:gd name="T34" fmla="*/ 5 w 76"/>
                <a:gd name="T35" fmla="*/ 71 h 146"/>
                <a:gd name="T36" fmla="*/ 4 w 76"/>
                <a:gd name="T37" fmla="*/ 39 h 146"/>
                <a:gd name="T38" fmla="*/ 7 w 76"/>
                <a:gd name="T39" fmla="*/ 19 h 146"/>
                <a:gd name="T40" fmla="*/ 12 w 76"/>
                <a:gd name="T41" fmla="*/ 13 h 146"/>
                <a:gd name="T42" fmla="*/ 39 w 76"/>
                <a:gd name="T43" fmla="*/ 19 h 146"/>
                <a:gd name="T44" fmla="*/ 48 w 76"/>
                <a:gd name="T45" fmla="*/ 30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76" h="146">
                  <a:moveTo>
                    <a:pt x="48" y="30"/>
                  </a:moveTo>
                  <a:cubicBezTo>
                    <a:pt x="55" y="39"/>
                    <a:pt x="61" y="47"/>
                    <a:pt x="67" y="55"/>
                  </a:cubicBezTo>
                  <a:cubicBezTo>
                    <a:pt x="76" y="64"/>
                    <a:pt x="73" y="75"/>
                    <a:pt x="72" y="86"/>
                  </a:cubicBezTo>
                  <a:cubicBezTo>
                    <a:pt x="67" y="103"/>
                    <a:pt x="56" y="116"/>
                    <a:pt x="48" y="130"/>
                  </a:cubicBezTo>
                  <a:cubicBezTo>
                    <a:pt x="46" y="133"/>
                    <a:pt x="44" y="137"/>
                    <a:pt x="41" y="139"/>
                  </a:cubicBezTo>
                  <a:cubicBezTo>
                    <a:pt x="37" y="142"/>
                    <a:pt x="33" y="144"/>
                    <a:pt x="29" y="145"/>
                  </a:cubicBezTo>
                  <a:cubicBezTo>
                    <a:pt x="27" y="146"/>
                    <a:pt x="25" y="146"/>
                    <a:pt x="23" y="146"/>
                  </a:cubicBezTo>
                  <a:cubicBezTo>
                    <a:pt x="20" y="146"/>
                    <a:pt x="18" y="145"/>
                    <a:pt x="16" y="143"/>
                  </a:cubicBezTo>
                  <a:cubicBezTo>
                    <a:pt x="15" y="142"/>
                    <a:pt x="13" y="141"/>
                    <a:pt x="12" y="140"/>
                  </a:cubicBezTo>
                  <a:cubicBezTo>
                    <a:pt x="8" y="137"/>
                    <a:pt x="7" y="132"/>
                    <a:pt x="5" y="128"/>
                  </a:cubicBezTo>
                  <a:cubicBezTo>
                    <a:pt x="2" y="124"/>
                    <a:pt x="0" y="120"/>
                    <a:pt x="3" y="115"/>
                  </a:cubicBezTo>
                  <a:cubicBezTo>
                    <a:pt x="11" y="110"/>
                    <a:pt x="16" y="122"/>
                    <a:pt x="24" y="119"/>
                  </a:cubicBezTo>
                  <a:cubicBezTo>
                    <a:pt x="40" y="108"/>
                    <a:pt x="23" y="100"/>
                    <a:pt x="22" y="91"/>
                  </a:cubicBezTo>
                  <a:cubicBezTo>
                    <a:pt x="23" y="83"/>
                    <a:pt x="22" y="76"/>
                    <a:pt x="22" y="68"/>
                  </a:cubicBezTo>
                  <a:cubicBezTo>
                    <a:pt x="22" y="61"/>
                    <a:pt x="22" y="54"/>
                    <a:pt x="22" y="50"/>
                  </a:cubicBezTo>
                  <a:cubicBezTo>
                    <a:pt x="23" y="54"/>
                    <a:pt x="21" y="62"/>
                    <a:pt x="22" y="70"/>
                  </a:cubicBezTo>
                  <a:cubicBezTo>
                    <a:pt x="22" y="73"/>
                    <a:pt x="22" y="77"/>
                    <a:pt x="20" y="79"/>
                  </a:cubicBezTo>
                  <a:cubicBezTo>
                    <a:pt x="11" y="83"/>
                    <a:pt x="8" y="77"/>
                    <a:pt x="5" y="71"/>
                  </a:cubicBezTo>
                  <a:cubicBezTo>
                    <a:pt x="2" y="60"/>
                    <a:pt x="5" y="49"/>
                    <a:pt x="4" y="39"/>
                  </a:cubicBezTo>
                  <a:cubicBezTo>
                    <a:pt x="6" y="32"/>
                    <a:pt x="6" y="26"/>
                    <a:pt x="7" y="19"/>
                  </a:cubicBezTo>
                  <a:cubicBezTo>
                    <a:pt x="8" y="17"/>
                    <a:pt x="10" y="15"/>
                    <a:pt x="12" y="13"/>
                  </a:cubicBezTo>
                  <a:cubicBezTo>
                    <a:pt x="28" y="0"/>
                    <a:pt x="32" y="0"/>
                    <a:pt x="39" y="19"/>
                  </a:cubicBezTo>
                  <a:cubicBezTo>
                    <a:pt x="41" y="25"/>
                    <a:pt x="43" y="29"/>
                    <a:pt x="48" y="30"/>
                  </a:cubicBezTo>
                  <a:close/>
                </a:path>
              </a:pathLst>
            </a:custGeom>
            <a:solidFill>
              <a:srgbClr val="905D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984" name="Freeform 64"/>
            <p:cNvSpPr>
              <a:spLocks/>
            </p:cNvSpPr>
            <p:nvPr/>
          </p:nvSpPr>
          <p:spPr bwMode="auto">
            <a:xfrm>
              <a:off x="1540" y="1396"/>
              <a:ext cx="48" cy="117"/>
            </a:xfrm>
            <a:custGeom>
              <a:avLst/>
              <a:gdLst>
                <a:gd name="T0" fmla="*/ 41 w 49"/>
                <a:gd name="T1" fmla="*/ 87 h 118"/>
                <a:gd name="T2" fmla="*/ 25 w 49"/>
                <a:gd name="T3" fmla="*/ 107 h 118"/>
                <a:gd name="T4" fmla="*/ 16 w 49"/>
                <a:gd name="T5" fmla="*/ 115 h 118"/>
                <a:gd name="T6" fmla="*/ 6 w 49"/>
                <a:gd name="T7" fmla="*/ 115 h 118"/>
                <a:gd name="T8" fmla="*/ 7 w 49"/>
                <a:gd name="T9" fmla="*/ 89 h 118"/>
                <a:gd name="T10" fmla="*/ 7 w 49"/>
                <a:gd name="T11" fmla="*/ 83 h 118"/>
                <a:gd name="T12" fmla="*/ 14 w 49"/>
                <a:gd name="T13" fmla="*/ 61 h 118"/>
                <a:gd name="T14" fmla="*/ 20 w 49"/>
                <a:gd name="T15" fmla="*/ 41 h 118"/>
                <a:gd name="T16" fmla="*/ 21 w 49"/>
                <a:gd name="T17" fmla="*/ 29 h 118"/>
                <a:gd name="T18" fmla="*/ 18 w 49"/>
                <a:gd name="T19" fmla="*/ 13 h 118"/>
                <a:gd name="T20" fmla="*/ 23 w 49"/>
                <a:gd name="T21" fmla="*/ 1 h 118"/>
                <a:gd name="T22" fmla="*/ 33 w 49"/>
                <a:gd name="T23" fmla="*/ 4 h 118"/>
                <a:gd name="T24" fmla="*/ 43 w 49"/>
                <a:gd name="T25" fmla="*/ 12 h 118"/>
                <a:gd name="T26" fmla="*/ 46 w 49"/>
                <a:gd name="T27" fmla="*/ 42 h 118"/>
                <a:gd name="T28" fmla="*/ 44 w 49"/>
                <a:gd name="T29" fmla="*/ 47 h 118"/>
                <a:gd name="T30" fmla="*/ 41 w 49"/>
                <a:gd name="T31" fmla="*/ 63 h 118"/>
                <a:gd name="T32" fmla="*/ 43 w 49"/>
                <a:gd name="T33" fmla="*/ 68 h 118"/>
                <a:gd name="T34" fmla="*/ 41 w 49"/>
                <a:gd name="T35" fmla="*/ 87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9" h="118">
                  <a:moveTo>
                    <a:pt x="41" y="87"/>
                  </a:moveTo>
                  <a:cubicBezTo>
                    <a:pt x="40" y="97"/>
                    <a:pt x="42" y="109"/>
                    <a:pt x="25" y="107"/>
                  </a:cubicBezTo>
                  <a:cubicBezTo>
                    <a:pt x="19" y="105"/>
                    <a:pt x="21" y="113"/>
                    <a:pt x="16" y="115"/>
                  </a:cubicBezTo>
                  <a:cubicBezTo>
                    <a:pt x="13" y="117"/>
                    <a:pt x="9" y="118"/>
                    <a:pt x="6" y="115"/>
                  </a:cubicBezTo>
                  <a:cubicBezTo>
                    <a:pt x="0" y="106"/>
                    <a:pt x="7" y="97"/>
                    <a:pt x="7" y="89"/>
                  </a:cubicBezTo>
                  <a:cubicBezTo>
                    <a:pt x="7" y="87"/>
                    <a:pt x="7" y="85"/>
                    <a:pt x="7" y="83"/>
                  </a:cubicBezTo>
                  <a:cubicBezTo>
                    <a:pt x="6" y="75"/>
                    <a:pt x="9" y="67"/>
                    <a:pt x="14" y="61"/>
                  </a:cubicBezTo>
                  <a:cubicBezTo>
                    <a:pt x="18" y="55"/>
                    <a:pt x="20" y="49"/>
                    <a:pt x="20" y="41"/>
                  </a:cubicBezTo>
                  <a:cubicBezTo>
                    <a:pt x="20" y="37"/>
                    <a:pt x="20" y="33"/>
                    <a:pt x="21" y="29"/>
                  </a:cubicBezTo>
                  <a:cubicBezTo>
                    <a:pt x="24" y="23"/>
                    <a:pt x="21" y="18"/>
                    <a:pt x="18" y="13"/>
                  </a:cubicBezTo>
                  <a:cubicBezTo>
                    <a:pt x="17" y="8"/>
                    <a:pt x="18" y="4"/>
                    <a:pt x="23" y="1"/>
                  </a:cubicBezTo>
                  <a:cubicBezTo>
                    <a:pt x="27" y="0"/>
                    <a:pt x="30" y="1"/>
                    <a:pt x="33" y="4"/>
                  </a:cubicBezTo>
                  <a:cubicBezTo>
                    <a:pt x="34" y="9"/>
                    <a:pt x="40" y="9"/>
                    <a:pt x="43" y="12"/>
                  </a:cubicBezTo>
                  <a:cubicBezTo>
                    <a:pt x="47" y="22"/>
                    <a:pt x="49" y="32"/>
                    <a:pt x="46" y="42"/>
                  </a:cubicBezTo>
                  <a:cubicBezTo>
                    <a:pt x="45" y="43"/>
                    <a:pt x="45" y="45"/>
                    <a:pt x="44" y="47"/>
                  </a:cubicBezTo>
                  <a:cubicBezTo>
                    <a:pt x="42" y="52"/>
                    <a:pt x="37" y="57"/>
                    <a:pt x="41" y="63"/>
                  </a:cubicBezTo>
                  <a:cubicBezTo>
                    <a:pt x="42" y="65"/>
                    <a:pt x="43" y="66"/>
                    <a:pt x="43" y="68"/>
                  </a:cubicBezTo>
                  <a:cubicBezTo>
                    <a:pt x="46" y="75"/>
                    <a:pt x="40" y="81"/>
                    <a:pt x="41" y="87"/>
                  </a:cubicBezTo>
                  <a:close/>
                </a:path>
              </a:pathLst>
            </a:custGeom>
            <a:solidFill>
              <a:srgbClr val="2F20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985" name="Freeform 65"/>
            <p:cNvSpPr>
              <a:spLocks/>
            </p:cNvSpPr>
            <p:nvPr/>
          </p:nvSpPr>
          <p:spPr bwMode="auto">
            <a:xfrm>
              <a:off x="1424" y="1261"/>
              <a:ext cx="70" cy="77"/>
            </a:xfrm>
            <a:custGeom>
              <a:avLst/>
              <a:gdLst>
                <a:gd name="T0" fmla="*/ 54 w 71"/>
                <a:gd name="T1" fmla="*/ 71 h 77"/>
                <a:gd name="T2" fmla="*/ 38 w 71"/>
                <a:gd name="T3" fmla="*/ 55 h 77"/>
                <a:gd name="T4" fmla="*/ 31 w 71"/>
                <a:gd name="T5" fmla="*/ 48 h 77"/>
                <a:gd name="T6" fmla="*/ 19 w 71"/>
                <a:gd name="T7" fmla="*/ 28 h 77"/>
                <a:gd name="T8" fmla="*/ 6 w 71"/>
                <a:gd name="T9" fmla="*/ 15 h 77"/>
                <a:gd name="T10" fmla="*/ 3 w 71"/>
                <a:gd name="T11" fmla="*/ 10 h 77"/>
                <a:gd name="T12" fmla="*/ 8 w 71"/>
                <a:gd name="T13" fmla="*/ 0 h 77"/>
                <a:gd name="T14" fmla="*/ 59 w 71"/>
                <a:gd name="T15" fmla="*/ 28 h 77"/>
                <a:gd name="T16" fmla="*/ 65 w 71"/>
                <a:gd name="T17" fmla="*/ 41 h 77"/>
                <a:gd name="T18" fmla="*/ 70 w 71"/>
                <a:gd name="T19" fmla="*/ 51 h 77"/>
                <a:gd name="T20" fmla="*/ 70 w 71"/>
                <a:gd name="T21" fmla="*/ 57 h 77"/>
                <a:gd name="T22" fmla="*/ 68 w 71"/>
                <a:gd name="T23" fmla="*/ 74 h 77"/>
                <a:gd name="T24" fmla="*/ 60 w 71"/>
                <a:gd name="T25" fmla="*/ 77 h 77"/>
                <a:gd name="T26" fmla="*/ 54 w 71"/>
                <a:gd name="T27" fmla="*/ 71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1" h="77">
                  <a:moveTo>
                    <a:pt x="54" y="71"/>
                  </a:moveTo>
                  <a:cubicBezTo>
                    <a:pt x="49" y="65"/>
                    <a:pt x="43" y="60"/>
                    <a:pt x="38" y="55"/>
                  </a:cubicBezTo>
                  <a:cubicBezTo>
                    <a:pt x="35" y="53"/>
                    <a:pt x="32" y="51"/>
                    <a:pt x="31" y="48"/>
                  </a:cubicBezTo>
                  <a:cubicBezTo>
                    <a:pt x="27" y="41"/>
                    <a:pt x="23" y="34"/>
                    <a:pt x="19" y="28"/>
                  </a:cubicBezTo>
                  <a:cubicBezTo>
                    <a:pt x="16" y="22"/>
                    <a:pt x="10" y="19"/>
                    <a:pt x="6" y="15"/>
                  </a:cubicBezTo>
                  <a:cubicBezTo>
                    <a:pt x="5" y="13"/>
                    <a:pt x="4" y="12"/>
                    <a:pt x="3" y="10"/>
                  </a:cubicBezTo>
                  <a:cubicBezTo>
                    <a:pt x="0" y="5"/>
                    <a:pt x="2" y="1"/>
                    <a:pt x="8" y="0"/>
                  </a:cubicBezTo>
                  <a:cubicBezTo>
                    <a:pt x="29" y="2"/>
                    <a:pt x="45" y="13"/>
                    <a:pt x="59" y="28"/>
                  </a:cubicBezTo>
                  <a:cubicBezTo>
                    <a:pt x="62" y="32"/>
                    <a:pt x="63" y="37"/>
                    <a:pt x="65" y="41"/>
                  </a:cubicBezTo>
                  <a:cubicBezTo>
                    <a:pt x="67" y="44"/>
                    <a:pt x="69" y="47"/>
                    <a:pt x="70" y="51"/>
                  </a:cubicBezTo>
                  <a:cubicBezTo>
                    <a:pt x="70" y="53"/>
                    <a:pt x="70" y="55"/>
                    <a:pt x="70" y="57"/>
                  </a:cubicBezTo>
                  <a:cubicBezTo>
                    <a:pt x="71" y="63"/>
                    <a:pt x="71" y="69"/>
                    <a:pt x="68" y="74"/>
                  </a:cubicBezTo>
                  <a:cubicBezTo>
                    <a:pt x="66" y="76"/>
                    <a:pt x="63" y="77"/>
                    <a:pt x="60" y="77"/>
                  </a:cubicBezTo>
                  <a:cubicBezTo>
                    <a:pt x="57" y="76"/>
                    <a:pt x="56" y="73"/>
                    <a:pt x="54" y="71"/>
                  </a:cubicBezTo>
                  <a:close/>
                </a:path>
              </a:pathLst>
            </a:custGeom>
            <a:solidFill>
              <a:srgbClr val="B16D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986" name="Freeform 66"/>
            <p:cNvSpPr>
              <a:spLocks/>
            </p:cNvSpPr>
            <p:nvPr/>
          </p:nvSpPr>
          <p:spPr bwMode="auto">
            <a:xfrm>
              <a:off x="1380" y="1297"/>
              <a:ext cx="79" cy="51"/>
            </a:xfrm>
            <a:custGeom>
              <a:avLst/>
              <a:gdLst>
                <a:gd name="T0" fmla="*/ 6 w 80"/>
                <a:gd name="T1" fmla="*/ 22 h 51"/>
                <a:gd name="T2" fmla="*/ 3 w 80"/>
                <a:gd name="T3" fmla="*/ 23 h 51"/>
                <a:gd name="T4" fmla="*/ 0 w 80"/>
                <a:gd name="T5" fmla="*/ 17 h 51"/>
                <a:gd name="T6" fmla="*/ 12 w 80"/>
                <a:gd name="T7" fmla="*/ 7 h 51"/>
                <a:gd name="T8" fmla="*/ 55 w 80"/>
                <a:gd name="T9" fmla="*/ 2 h 51"/>
                <a:gd name="T10" fmla="*/ 74 w 80"/>
                <a:gd name="T11" fmla="*/ 18 h 51"/>
                <a:gd name="T12" fmla="*/ 69 w 80"/>
                <a:gd name="T13" fmla="*/ 25 h 51"/>
                <a:gd name="T14" fmla="*/ 78 w 80"/>
                <a:gd name="T15" fmla="*/ 46 h 51"/>
                <a:gd name="T16" fmla="*/ 74 w 80"/>
                <a:gd name="T17" fmla="*/ 50 h 51"/>
                <a:gd name="T18" fmla="*/ 6 w 80"/>
                <a:gd name="T19" fmla="*/ 22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0" h="51">
                  <a:moveTo>
                    <a:pt x="6" y="22"/>
                  </a:moveTo>
                  <a:cubicBezTo>
                    <a:pt x="5" y="23"/>
                    <a:pt x="4" y="23"/>
                    <a:pt x="3" y="23"/>
                  </a:cubicBezTo>
                  <a:cubicBezTo>
                    <a:pt x="1" y="22"/>
                    <a:pt x="0" y="20"/>
                    <a:pt x="0" y="17"/>
                  </a:cubicBezTo>
                  <a:cubicBezTo>
                    <a:pt x="2" y="11"/>
                    <a:pt x="7" y="9"/>
                    <a:pt x="12" y="7"/>
                  </a:cubicBezTo>
                  <a:cubicBezTo>
                    <a:pt x="26" y="1"/>
                    <a:pt x="40" y="0"/>
                    <a:pt x="55" y="2"/>
                  </a:cubicBezTo>
                  <a:cubicBezTo>
                    <a:pt x="64" y="4"/>
                    <a:pt x="74" y="5"/>
                    <a:pt x="74" y="18"/>
                  </a:cubicBezTo>
                  <a:cubicBezTo>
                    <a:pt x="70" y="19"/>
                    <a:pt x="66" y="20"/>
                    <a:pt x="69" y="25"/>
                  </a:cubicBezTo>
                  <a:cubicBezTo>
                    <a:pt x="73" y="32"/>
                    <a:pt x="75" y="39"/>
                    <a:pt x="78" y="46"/>
                  </a:cubicBezTo>
                  <a:cubicBezTo>
                    <a:pt x="80" y="50"/>
                    <a:pt x="78" y="51"/>
                    <a:pt x="74" y="50"/>
                  </a:cubicBezTo>
                  <a:cubicBezTo>
                    <a:pt x="54" y="15"/>
                    <a:pt x="45" y="11"/>
                    <a:pt x="6" y="22"/>
                  </a:cubicBezTo>
                  <a:close/>
                </a:path>
              </a:pathLst>
            </a:custGeom>
            <a:solidFill>
              <a:srgbClr val="875C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987" name="Freeform 67"/>
            <p:cNvSpPr>
              <a:spLocks/>
            </p:cNvSpPr>
            <p:nvPr/>
          </p:nvSpPr>
          <p:spPr bwMode="auto">
            <a:xfrm>
              <a:off x="1521" y="1412"/>
              <a:ext cx="37" cy="90"/>
            </a:xfrm>
            <a:custGeom>
              <a:avLst/>
              <a:gdLst>
                <a:gd name="T0" fmla="*/ 4 w 38"/>
                <a:gd name="T1" fmla="*/ 43 h 91"/>
                <a:gd name="T2" fmla="*/ 27 w 38"/>
                <a:gd name="T3" fmla="*/ 3 h 91"/>
                <a:gd name="T4" fmla="*/ 36 w 38"/>
                <a:gd name="T5" fmla="*/ 1 h 91"/>
                <a:gd name="T6" fmla="*/ 38 w 38"/>
                <a:gd name="T7" fmla="*/ 9 h 91"/>
                <a:gd name="T8" fmla="*/ 18 w 38"/>
                <a:gd name="T9" fmla="*/ 40 h 91"/>
                <a:gd name="T10" fmla="*/ 19 w 38"/>
                <a:gd name="T11" fmla="*/ 57 h 91"/>
                <a:gd name="T12" fmla="*/ 21 w 38"/>
                <a:gd name="T13" fmla="*/ 61 h 91"/>
                <a:gd name="T14" fmla="*/ 27 w 38"/>
                <a:gd name="T15" fmla="*/ 76 h 91"/>
                <a:gd name="T16" fmla="*/ 20 w 38"/>
                <a:gd name="T17" fmla="*/ 87 h 91"/>
                <a:gd name="T18" fmla="*/ 8 w 38"/>
                <a:gd name="T19" fmla="*/ 91 h 91"/>
                <a:gd name="T20" fmla="*/ 4 w 38"/>
                <a:gd name="T21" fmla="*/ 63 h 91"/>
                <a:gd name="T22" fmla="*/ 4 w 38"/>
                <a:gd name="T23" fmla="*/ 43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8" h="91">
                  <a:moveTo>
                    <a:pt x="4" y="43"/>
                  </a:moveTo>
                  <a:cubicBezTo>
                    <a:pt x="9" y="28"/>
                    <a:pt x="19" y="16"/>
                    <a:pt x="27" y="3"/>
                  </a:cubicBezTo>
                  <a:cubicBezTo>
                    <a:pt x="30" y="0"/>
                    <a:pt x="33" y="0"/>
                    <a:pt x="36" y="1"/>
                  </a:cubicBezTo>
                  <a:cubicBezTo>
                    <a:pt x="38" y="4"/>
                    <a:pt x="38" y="6"/>
                    <a:pt x="38" y="9"/>
                  </a:cubicBezTo>
                  <a:cubicBezTo>
                    <a:pt x="31" y="19"/>
                    <a:pt x="21" y="27"/>
                    <a:pt x="18" y="40"/>
                  </a:cubicBezTo>
                  <a:cubicBezTo>
                    <a:pt x="16" y="46"/>
                    <a:pt x="16" y="51"/>
                    <a:pt x="19" y="57"/>
                  </a:cubicBezTo>
                  <a:cubicBezTo>
                    <a:pt x="19" y="58"/>
                    <a:pt x="20" y="60"/>
                    <a:pt x="21" y="61"/>
                  </a:cubicBezTo>
                  <a:cubicBezTo>
                    <a:pt x="23" y="66"/>
                    <a:pt x="27" y="71"/>
                    <a:pt x="27" y="76"/>
                  </a:cubicBezTo>
                  <a:cubicBezTo>
                    <a:pt x="25" y="80"/>
                    <a:pt x="29" y="87"/>
                    <a:pt x="20" y="87"/>
                  </a:cubicBezTo>
                  <a:cubicBezTo>
                    <a:pt x="14" y="82"/>
                    <a:pt x="12" y="88"/>
                    <a:pt x="8" y="91"/>
                  </a:cubicBezTo>
                  <a:cubicBezTo>
                    <a:pt x="0" y="82"/>
                    <a:pt x="10" y="72"/>
                    <a:pt x="4" y="63"/>
                  </a:cubicBezTo>
                  <a:cubicBezTo>
                    <a:pt x="2" y="56"/>
                    <a:pt x="0" y="50"/>
                    <a:pt x="4" y="43"/>
                  </a:cubicBezTo>
                  <a:close/>
                </a:path>
              </a:pathLst>
            </a:custGeom>
            <a:solidFill>
              <a:srgbClr val="4429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988" name="Freeform 68"/>
            <p:cNvSpPr>
              <a:spLocks/>
            </p:cNvSpPr>
            <p:nvPr/>
          </p:nvSpPr>
          <p:spPr bwMode="auto">
            <a:xfrm>
              <a:off x="1376" y="1290"/>
              <a:ext cx="85" cy="30"/>
            </a:xfrm>
            <a:custGeom>
              <a:avLst/>
              <a:gdLst>
                <a:gd name="T0" fmla="*/ 78 w 86"/>
                <a:gd name="T1" fmla="*/ 25 h 30"/>
                <a:gd name="T2" fmla="*/ 29 w 86"/>
                <a:gd name="T3" fmla="*/ 15 h 30"/>
                <a:gd name="T4" fmla="*/ 14 w 86"/>
                <a:gd name="T5" fmla="*/ 18 h 30"/>
                <a:gd name="T6" fmla="*/ 0 w 86"/>
                <a:gd name="T7" fmla="*/ 9 h 30"/>
                <a:gd name="T8" fmla="*/ 7 w 86"/>
                <a:gd name="T9" fmla="*/ 3 h 30"/>
                <a:gd name="T10" fmla="*/ 42 w 86"/>
                <a:gd name="T11" fmla="*/ 0 h 30"/>
                <a:gd name="T12" fmla="*/ 82 w 86"/>
                <a:gd name="T13" fmla="*/ 18 h 30"/>
                <a:gd name="T14" fmla="*/ 86 w 86"/>
                <a:gd name="T15" fmla="*/ 26 h 30"/>
                <a:gd name="T16" fmla="*/ 78 w 86"/>
                <a:gd name="T17" fmla="*/ 25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6" h="30">
                  <a:moveTo>
                    <a:pt x="78" y="25"/>
                  </a:moveTo>
                  <a:cubicBezTo>
                    <a:pt x="65" y="8"/>
                    <a:pt x="46" y="14"/>
                    <a:pt x="29" y="15"/>
                  </a:cubicBezTo>
                  <a:cubicBezTo>
                    <a:pt x="24" y="15"/>
                    <a:pt x="19" y="17"/>
                    <a:pt x="14" y="18"/>
                  </a:cubicBezTo>
                  <a:cubicBezTo>
                    <a:pt x="8" y="17"/>
                    <a:pt x="1" y="18"/>
                    <a:pt x="0" y="9"/>
                  </a:cubicBezTo>
                  <a:cubicBezTo>
                    <a:pt x="1" y="5"/>
                    <a:pt x="4" y="3"/>
                    <a:pt x="7" y="3"/>
                  </a:cubicBezTo>
                  <a:cubicBezTo>
                    <a:pt x="19" y="2"/>
                    <a:pt x="31" y="1"/>
                    <a:pt x="42" y="0"/>
                  </a:cubicBezTo>
                  <a:cubicBezTo>
                    <a:pt x="58" y="0"/>
                    <a:pt x="72" y="4"/>
                    <a:pt x="82" y="18"/>
                  </a:cubicBezTo>
                  <a:cubicBezTo>
                    <a:pt x="83" y="20"/>
                    <a:pt x="85" y="23"/>
                    <a:pt x="86" y="26"/>
                  </a:cubicBezTo>
                  <a:cubicBezTo>
                    <a:pt x="83" y="26"/>
                    <a:pt x="80" y="30"/>
                    <a:pt x="78" y="25"/>
                  </a:cubicBezTo>
                  <a:close/>
                </a:path>
              </a:pathLst>
            </a:custGeom>
            <a:solidFill>
              <a:srgbClr val="4423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989" name="Freeform 69"/>
            <p:cNvSpPr>
              <a:spLocks/>
            </p:cNvSpPr>
            <p:nvPr/>
          </p:nvSpPr>
          <p:spPr bwMode="auto">
            <a:xfrm>
              <a:off x="1594" y="1343"/>
              <a:ext cx="23" cy="61"/>
            </a:xfrm>
            <a:custGeom>
              <a:avLst/>
              <a:gdLst>
                <a:gd name="T0" fmla="*/ 5 w 23"/>
                <a:gd name="T1" fmla="*/ 56 h 62"/>
                <a:gd name="T2" fmla="*/ 2 w 23"/>
                <a:gd name="T3" fmla="*/ 13 h 62"/>
                <a:gd name="T4" fmla="*/ 5 w 23"/>
                <a:gd name="T5" fmla="*/ 0 h 62"/>
                <a:gd name="T6" fmla="*/ 18 w 23"/>
                <a:gd name="T7" fmla="*/ 25 h 62"/>
                <a:gd name="T8" fmla="*/ 14 w 23"/>
                <a:gd name="T9" fmla="*/ 61 h 62"/>
                <a:gd name="T10" fmla="*/ 9 w 23"/>
                <a:gd name="T11" fmla="*/ 62 h 62"/>
                <a:gd name="T12" fmla="*/ 5 w 23"/>
                <a:gd name="T13" fmla="*/ 56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" h="62">
                  <a:moveTo>
                    <a:pt x="5" y="56"/>
                  </a:moveTo>
                  <a:cubicBezTo>
                    <a:pt x="6" y="42"/>
                    <a:pt x="16" y="26"/>
                    <a:pt x="2" y="13"/>
                  </a:cubicBezTo>
                  <a:cubicBezTo>
                    <a:pt x="0" y="8"/>
                    <a:pt x="2" y="4"/>
                    <a:pt x="5" y="0"/>
                  </a:cubicBezTo>
                  <a:cubicBezTo>
                    <a:pt x="23" y="1"/>
                    <a:pt x="17" y="15"/>
                    <a:pt x="18" y="25"/>
                  </a:cubicBezTo>
                  <a:cubicBezTo>
                    <a:pt x="16" y="37"/>
                    <a:pt x="13" y="48"/>
                    <a:pt x="14" y="61"/>
                  </a:cubicBezTo>
                  <a:cubicBezTo>
                    <a:pt x="12" y="62"/>
                    <a:pt x="11" y="62"/>
                    <a:pt x="9" y="62"/>
                  </a:cubicBezTo>
                  <a:cubicBezTo>
                    <a:pt x="6" y="61"/>
                    <a:pt x="4" y="60"/>
                    <a:pt x="5" y="56"/>
                  </a:cubicBezTo>
                  <a:close/>
                </a:path>
              </a:pathLst>
            </a:custGeom>
            <a:solidFill>
              <a:srgbClr val="8059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990" name="Freeform 70"/>
            <p:cNvSpPr>
              <a:spLocks/>
            </p:cNvSpPr>
            <p:nvPr/>
          </p:nvSpPr>
          <p:spPr bwMode="auto">
            <a:xfrm>
              <a:off x="1569" y="1393"/>
              <a:ext cx="37" cy="51"/>
            </a:xfrm>
            <a:custGeom>
              <a:avLst/>
              <a:gdLst>
                <a:gd name="T0" fmla="*/ 30 w 37"/>
                <a:gd name="T1" fmla="*/ 5 h 51"/>
                <a:gd name="T2" fmla="*/ 35 w 37"/>
                <a:gd name="T3" fmla="*/ 10 h 51"/>
                <a:gd name="T4" fmla="*/ 37 w 37"/>
                <a:gd name="T5" fmla="*/ 17 h 51"/>
                <a:gd name="T6" fmla="*/ 33 w 37"/>
                <a:gd name="T7" fmla="*/ 33 h 51"/>
                <a:gd name="T8" fmla="*/ 31 w 37"/>
                <a:gd name="T9" fmla="*/ 38 h 51"/>
                <a:gd name="T10" fmla="*/ 27 w 37"/>
                <a:gd name="T11" fmla="*/ 49 h 51"/>
                <a:gd name="T12" fmla="*/ 25 w 37"/>
                <a:gd name="T13" fmla="*/ 51 h 51"/>
                <a:gd name="T14" fmla="*/ 21 w 37"/>
                <a:gd name="T15" fmla="*/ 49 h 51"/>
                <a:gd name="T16" fmla="*/ 17 w 37"/>
                <a:gd name="T17" fmla="*/ 37 h 51"/>
                <a:gd name="T18" fmla="*/ 18 w 37"/>
                <a:gd name="T19" fmla="*/ 32 h 51"/>
                <a:gd name="T20" fmla="*/ 17 w 37"/>
                <a:gd name="T21" fmla="*/ 19 h 51"/>
                <a:gd name="T22" fmla="*/ 11 w 37"/>
                <a:gd name="T23" fmla="*/ 14 h 51"/>
                <a:gd name="T24" fmla="*/ 3 w 37"/>
                <a:gd name="T25" fmla="*/ 9 h 51"/>
                <a:gd name="T26" fmla="*/ 3 w 37"/>
                <a:gd name="T27" fmla="*/ 1 h 51"/>
                <a:gd name="T28" fmla="*/ 8 w 37"/>
                <a:gd name="T29" fmla="*/ 1 h 51"/>
                <a:gd name="T30" fmla="*/ 19 w 37"/>
                <a:gd name="T31" fmla="*/ 2 h 51"/>
                <a:gd name="T32" fmla="*/ 30 w 37"/>
                <a:gd name="T33" fmla="*/ 5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7" h="51">
                  <a:moveTo>
                    <a:pt x="30" y="5"/>
                  </a:moveTo>
                  <a:cubicBezTo>
                    <a:pt x="32" y="7"/>
                    <a:pt x="33" y="8"/>
                    <a:pt x="35" y="10"/>
                  </a:cubicBezTo>
                  <a:cubicBezTo>
                    <a:pt x="37" y="12"/>
                    <a:pt x="37" y="14"/>
                    <a:pt x="37" y="17"/>
                  </a:cubicBezTo>
                  <a:cubicBezTo>
                    <a:pt x="34" y="22"/>
                    <a:pt x="31" y="27"/>
                    <a:pt x="33" y="33"/>
                  </a:cubicBezTo>
                  <a:cubicBezTo>
                    <a:pt x="33" y="35"/>
                    <a:pt x="32" y="36"/>
                    <a:pt x="31" y="38"/>
                  </a:cubicBezTo>
                  <a:cubicBezTo>
                    <a:pt x="30" y="42"/>
                    <a:pt x="28" y="46"/>
                    <a:pt x="27" y="49"/>
                  </a:cubicBezTo>
                  <a:cubicBezTo>
                    <a:pt x="26" y="50"/>
                    <a:pt x="26" y="51"/>
                    <a:pt x="25" y="51"/>
                  </a:cubicBezTo>
                  <a:cubicBezTo>
                    <a:pt x="23" y="51"/>
                    <a:pt x="22" y="50"/>
                    <a:pt x="21" y="49"/>
                  </a:cubicBezTo>
                  <a:cubicBezTo>
                    <a:pt x="19" y="45"/>
                    <a:pt x="18" y="41"/>
                    <a:pt x="17" y="37"/>
                  </a:cubicBezTo>
                  <a:cubicBezTo>
                    <a:pt x="17" y="35"/>
                    <a:pt x="17" y="33"/>
                    <a:pt x="18" y="32"/>
                  </a:cubicBezTo>
                  <a:cubicBezTo>
                    <a:pt x="18" y="27"/>
                    <a:pt x="18" y="23"/>
                    <a:pt x="17" y="19"/>
                  </a:cubicBezTo>
                  <a:cubicBezTo>
                    <a:pt x="16" y="16"/>
                    <a:pt x="13" y="15"/>
                    <a:pt x="11" y="14"/>
                  </a:cubicBezTo>
                  <a:cubicBezTo>
                    <a:pt x="6" y="16"/>
                    <a:pt x="3" y="16"/>
                    <a:pt x="3" y="9"/>
                  </a:cubicBezTo>
                  <a:cubicBezTo>
                    <a:pt x="0" y="6"/>
                    <a:pt x="1" y="4"/>
                    <a:pt x="3" y="1"/>
                  </a:cubicBezTo>
                  <a:cubicBezTo>
                    <a:pt x="5" y="0"/>
                    <a:pt x="6" y="0"/>
                    <a:pt x="8" y="1"/>
                  </a:cubicBezTo>
                  <a:cubicBezTo>
                    <a:pt x="12" y="2"/>
                    <a:pt x="15" y="1"/>
                    <a:pt x="19" y="2"/>
                  </a:cubicBezTo>
                  <a:cubicBezTo>
                    <a:pt x="23" y="3"/>
                    <a:pt x="27" y="4"/>
                    <a:pt x="30" y="5"/>
                  </a:cubicBezTo>
                  <a:close/>
                </a:path>
              </a:pathLst>
            </a:custGeom>
            <a:solidFill>
              <a:srgbClr val="4228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991" name="Freeform 71"/>
            <p:cNvSpPr>
              <a:spLocks/>
            </p:cNvSpPr>
            <p:nvPr/>
          </p:nvSpPr>
          <p:spPr bwMode="auto">
            <a:xfrm>
              <a:off x="1504" y="1461"/>
              <a:ext cx="24" cy="44"/>
            </a:xfrm>
            <a:custGeom>
              <a:avLst/>
              <a:gdLst>
                <a:gd name="T0" fmla="*/ 5 w 24"/>
                <a:gd name="T1" fmla="*/ 6 h 45"/>
                <a:gd name="T2" fmla="*/ 17 w 24"/>
                <a:gd name="T3" fmla="*/ 2 h 45"/>
                <a:gd name="T4" fmla="*/ 24 w 24"/>
                <a:gd name="T5" fmla="*/ 20 h 45"/>
                <a:gd name="T6" fmla="*/ 21 w 24"/>
                <a:gd name="T7" fmla="*/ 45 h 45"/>
                <a:gd name="T8" fmla="*/ 13 w 24"/>
                <a:gd name="T9" fmla="*/ 38 h 45"/>
                <a:gd name="T10" fmla="*/ 9 w 24"/>
                <a:gd name="T11" fmla="*/ 30 h 45"/>
                <a:gd name="T12" fmla="*/ 5 w 24"/>
                <a:gd name="T13" fmla="*/ 30 h 45"/>
                <a:gd name="T14" fmla="*/ 4 w 24"/>
                <a:gd name="T15" fmla="*/ 15 h 45"/>
                <a:gd name="T16" fmla="*/ 5 w 24"/>
                <a:gd name="T17" fmla="*/ 6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45">
                  <a:moveTo>
                    <a:pt x="5" y="6"/>
                  </a:moveTo>
                  <a:cubicBezTo>
                    <a:pt x="8" y="0"/>
                    <a:pt x="12" y="2"/>
                    <a:pt x="17" y="2"/>
                  </a:cubicBezTo>
                  <a:cubicBezTo>
                    <a:pt x="21" y="7"/>
                    <a:pt x="21" y="14"/>
                    <a:pt x="24" y="20"/>
                  </a:cubicBezTo>
                  <a:cubicBezTo>
                    <a:pt x="24" y="28"/>
                    <a:pt x="24" y="37"/>
                    <a:pt x="21" y="45"/>
                  </a:cubicBezTo>
                  <a:cubicBezTo>
                    <a:pt x="18" y="43"/>
                    <a:pt x="16" y="40"/>
                    <a:pt x="13" y="38"/>
                  </a:cubicBezTo>
                  <a:cubicBezTo>
                    <a:pt x="11" y="35"/>
                    <a:pt x="13" y="31"/>
                    <a:pt x="9" y="30"/>
                  </a:cubicBezTo>
                  <a:cubicBezTo>
                    <a:pt x="7" y="30"/>
                    <a:pt x="6" y="30"/>
                    <a:pt x="5" y="30"/>
                  </a:cubicBezTo>
                  <a:cubicBezTo>
                    <a:pt x="0" y="25"/>
                    <a:pt x="3" y="20"/>
                    <a:pt x="4" y="15"/>
                  </a:cubicBezTo>
                  <a:cubicBezTo>
                    <a:pt x="4" y="12"/>
                    <a:pt x="5" y="9"/>
                    <a:pt x="5" y="6"/>
                  </a:cubicBezTo>
                  <a:close/>
                </a:path>
              </a:pathLst>
            </a:custGeom>
            <a:solidFill>
              <a:srgbClr val="4227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992" name="Freeform 72"/>
            <p:cNvSpPr>
              <a:spLocks/>
            </p:cNvSpPr>
            <p:nvPr/>
          </p:nvSpPr>
          <p:spPr bwMode="auto">
            <a:xfrm>
              <a:off x="1464" y="1413"/>
              <a:ext cx="25" cy="44"/>
            </a:xfrm>
            <a:custGeom>
              <a:avLst/>
              <a:gdLst>
                <a:gd name="T0" fmla="*/ 21 w 25"/>
                <a:gd name="T1" fmla="*/ 26 h 44"/>
                <a:gd name="T2" fmla="*/ 25 w 25"/>
                <a:gd name="T3" fmla="*/ 38 h 44"/>
                <a:gd name="T4" fmla="*/ 13 w 25"/>
                <a:gd name="T5" fmla="*/ 34 h 44"/>
                <a:gd name="T6" fmla="*/ 5 w 25"/>
                <a:gd name="T7" fmla="*/ 17 h 44"/>
                <a:gd name="T8" fmla="*/ 10 w 25"/>
                <a:gd name="T9" fmla="*/ 3 h 44"/>
                <a:gd name="T10" fmla="*/ 15 w 25"/>
                <a:gd name="T11" fmla="*/ 0 h 44"/>
                <a:gd name="T12" fmla="*/ 19 w 25"/>
                <a:gd name="T13" fmla="*/ 4 h 44"/>
                <a:gd name="T14" fmla="*/ 21 w 25"/>
                <a:gd name="T15" fmla="*/ 26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" h="44">
                  <a:moveTo>
                    <a:pt x="21" y="26"/>
                  </a:moveTo>
                  <a:cubicBezTo>
                    <a:pt x="22" y="30"/>
                    <a:pt x="24" y="34"/>
                    <a:pt x="25" y="38"/>
                  </a:cubicBezTo>
                  <a:cubicBezTo>
                    <a:pt x="21" y="44"/>
                    <a:pt x="21" y="44"/>
                    <a:pt x="13" y="34"/>
                  </a:cubicBezTo>
                  <a:cubicBezTo>
                    <a:pt x="0" y="33"/>
                    <a:pt x="10" y="22"/>
                    <a:pt x="5" y="17"/>
                  </a:cubicBezTo>
                  <a:cubicBezTo>
                    <a:pt x="3" y="11"/>
                    <a:pt x="9" y="8"/>
                    <a:pt x="10" y="3"/>
                  </a:cubicBezTo>
                  <a:cubicBezTo>
                    <a:pt x="12" y="1"/>
                    <a:pt x="13" y="0"/>
                    <a:pt x="15" y="0"/>
                  </a:cubicBezTo>
                  <a:cubicBezTo>
                    <a:pt x="17" y="1"/>
                    <a:pt x="19" y="2"/>
                    <a:pt x="19" y="4"/>
                  </a:cubicBezTo>
                  <a:cubicBezTo>
                    <a:pt x="22" y="11"/>
                    <a:pt x="24" y="18"/>
                    <a:pt x="21" y="26"/>
                  </a:cubicBezTo>
                  <a:close/>
                </a:path>
              </a:pathLst>
            </a:custGeom>
            <a:solidFill>
              <a:srgbClr val="4023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993" name="Freeform 73"/>
            <p:cNvSpPr>
              <a:spLocks/>
            </p:cNvSpPr>
            <p:nvPr/>
          </p:nvSpPr>
          <p:spPr bwMode="auto">
            <a:xfrm>
              <a:off x="1573" y="1442"/>
              <a:ext cx="23" cy="41"/>
            </a:xfrm>
            <a:custGeom>
              <a:avLst/>
              <a:gdLst>
                <a:gd name="T0" fmla="*/ 19 w 23"/>
                <a:gd name="T1" fmla="*/ 0 h 41"/>
                <a:gd name="T2" fmla="*/ 23 w 23"/>
                <a:gd name="T3" fmla="*/ 0 h 41"/>
                <a:gd name="T4" fmla="*/ 7 w 23"/>
                <a:gd name="T5" fmla="*/ 41 h 41"/>
                <a:gd name="T6" fmla="*/ 7 w 23"/>
                <a:gd name="T7" fmla="*/ 21 h 41"/>
                <a:gd name="T8" fmla="*/ 19 w 23"/>
                <a:gd name="T9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41">
                  <a:moveTo>
                    <a:pt x="19" y="0"/>
                  </a:moveTo>
                  <a:cubicBezTo>
                    <a:pt x="20" y="0"/>
                    <a:pt x="22" y="0"/>
                    <a:pt x="23" y="0"/>
                  </a:cubicBezTo>
                  <a:cubicBezTo>
                    <a:pt x="21" y="15"/>
                    <a:pt x="15" y="29"/>
                    <a:pt x="7" y="41"/>
                  </a:cubicBezTo>
                  <a:cubicBezTo>
                    <a:pt x="0" y="34"/>
                    <a:pt x="9" y="28"/>
                    <a:pt x="7" y="21"/>
                  </a:cubicBezTo>
                  <a:cubicBezTo>
                    <a:pt x="6" y="11"/>
                    <a:pt x="6" y="2"/>
                    <a:pt x="19" y="0"/>
                  </a:cubicBezTo>
                  <a:close/>
                </a:path>
              </a:pathLst>
            </a:custGeom>
            <a:solidFill>
              <a:srgbClr val="7C59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994" name="Freeform 74"/>
            <p:cNvSpPr>
              <a:spLocks/>
            </p:cNvSpPr>
            <p:nvPr/>
          </p:nvSpPr>
          <p:spPr bwMode="auto">
            <a:xfrm>
              <a:off x="1439" y="1394"/>
              <a:ext cx="15" cy="37"/>
            </a:xfrm>
            <a:custGeom>
              <a:avLst/>
              <a:gdLst>
                <a:gd name="T0" fmla="*/ 8 w 15"/>
                <a:gd name="T1" fmla="*/ 37 h 37"/>
                <a:gd name="T2" fmla="*/ 9 w 15"/>
                <a:gd name="T3" fmla="*/ 0 h 37"/>
                <a:gd name="T4" fmla="*/ 14 w 15"/>
                <a:gd name="T5" fmla="*/ 13 h 37"/>
                <a:gd name="T6" fmla="*/ 14 w 15"/>
                <a:gd name="T7" fmla="*/ 32 h 37"/>
                <a:gd name="T8" fmla="*/ 8 w 15"/>
                <a:gd name="T9" fmla="*/ 3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37">
                  <a:moveTo>
                    <a:pt x="8" y="37"/>
                  </a:moveTo>
                  <a:cubicBezTo>
                    <a:pt x="0" y="25"/>
                    <a:pt x="0" y="12"/>
                    <a:pt x="9" y="0"/>
                  </a:cubicBezTo>
                  <a:cubicBezTo>
                    <a:pt x="15" y="3"/>
                    <a:pt x="14" y="8"/>
                    <a:pt x="14" y="13"/>
                  </a:cubicBezTo>
                  <a:cubicBezTo>
                    <a:pt x="11" y="20"/>
                    <a:pt x="11" y="26"/>
                    <a:pt x="14" y="32"/>
                  </a:cubicBezTo>
                  <a:cubicBezTo>
                    <a:pt x="12" y="34"/>
                    <a:pt x="10" y="35"/>
                    <a:pt x="8" y="37"/>
                  </a:cubicBezTo>
                  <a:close/>
                </a:path>
              </a:pathLst>
            </a:custGeom>
            <a:solidFill>
              <a:srgbClr val="4D37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995" name="Freeform 75"/>
            <p:cNvSpPr>
              <a:spLocks/>
            </p:cNvSpPr>
            <p:nvPr/>
          </p:nvSpPr>
          <p:spPr bwMode="auto">
            <a:xfrm>
              <a:off x="1460" y="1494"/>
              <a:ext cx="25" cy="38"/>
            </a:xfrm>
            <a:custGeom>
              <a:avLst/>
              <a:gdLst>
                <a:gd name="T0" fmla="*/ 8 w 25"/>
                <a:gd name="T1" fmla="*/ 0 h 38"/>
                <a:gd name="T2" fmla="*/ 17 w 25"/>
                <a:gd name="T3" fmla="*/ 36 h 38"/>
                <a:gd name="T4" fmla="*/ 7 w 25"/>
                <a:gd name="T5" fmla="*/ 35 h 38"/>
                <a:gd name="T6" fmla="*/ 8 w 25"/>
                <a:gd name="T7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" h="38">
                  <a:moveTo>
                    <a:pt x="8" y="0"/>
                  </a:moveTo>
                  <a:cubicBezTo>
                    <a:pt x="25" y="8"/>
                    <a:pt x="15" y="23"/>
                    <a:pt x="17" y="36"/>
                  </a:cubicBezTo>
                  <a:cubicBezTo>
                    <a:pt x="13" y="38"/>
                    <a:pt x="10" y="38"/>
                    <a:pt x="7" y="35"/>
                  </a:cubicBezTo>
                  <a:cubicBezTo>
                    <a:pt x="4" y="23"/>
                    <a:pt x="0" y="11"/>
                    <a:pt x="8" y="0"/>
                  </a:cubicBezTo>
                  <a:close/>
                </a:path>
              </a:pathLst>
            </a:custGeom>
            <a:solidFill>
              <a:srgbClr val="2C1E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996" name="Freeform 76"/>
            <p:cNvSpPr>
              <a:spLocks/>
            </p:cNvSpPr>
            <p:nvPr/>
          </p:nvSpPr>
          <p:spPr bwMode="auto">
            <a:xfrm>
              <a:off x="1499" y="1470"/>
              <a:ext cx="14" cy="40"/>
            </a:xfrm>
            <a:custGeom>
              <a:avLst/>
              <a:gdLst>
                <a:gd name="T0" fmla="*/ 14 w 14"/>
                <a:gd name="T1" fmla="*/ 5 h 41"/>
                <a:gd name="T2" fmla="*/ 10 w 14"/>
                <a:gd name="T3" fmla="*/ 21 h 41"/>
                <a:gd name="T4" fmla="*/ 10 w 14"/>
                <a:gd name="T5" fmla="*/ 41 h 41"/>
                <a:gd name="T6" fmla="*/ 10 w 14"/>
                <a:gd name="T7" fmla="*/ 40 h 41"/>
                <a:gd name="T8" fmla="*/ 2 w 14"/>
                <a:gd name="T9" fmla="*/ 17 h 41"/>
                <a:gd name="T10" fmla="*/ 14 w 14"/>
                <a:gd name="T11" fmla="*/ 5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41">
                  <a:moveTo>
                    <a:pt x="14" y="5"/>
                  </a:moveTo>
                  <a:cubicBezTo>
                    <a:pt x="13" y="10"/>
                    <a:pt x="11" y="15"/>
                    <a:pt x="10" y="21"/>
                  </a:cubicBezTo>
                  <a:cubicBezTo>
                    <a:pt x="10" y="27"/>
                    <a:pt x="10" y="34"/>
                    <a:pt x="10" y="41"/>
                  </a:cubicBezTo>
                  <a:cubicBezTo>
                    <a:pt x="10" y="40"/>
                    <a:pt x="10" y="40"/>
                    <a:pt x="10" y="40"/>
                  </a:cubicBezTo>
                  <a:cubicBezTo>
                    <a:pt x="0" y="35"/>
                    <a:pt x="4" y="25"/>
                    <a:pt x="2" y="17"/>
                  </a:cubicBezTo>
                  <a:cubicBezTo>
                    <a:pt x="2" y="9"/>
                    <a:pt x="1" y="0"/>
                    <a:pt x="14" y="5"/>
                  </a:cubicBezTo>
                  <a:close/>
                </a:path>
              </a:pathLst>
            </a:custGeom>
            <a:solidFill>
              <a:srgbClr val="7450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997" name="Freeform 77"/>
            <p:cNvSpPr>
              <a:spLocks/>
            </p:cNvSpPr>
            <p:nvPr/>
          </p:nvSpPr>
          <p:spPr bwMode="auto">
            <a:xfrm>
              <a:off x="1461" y="1465"/>
              <a:ext cx="24" cy="29"/>
            </a:xfrm>
            <a:custGeom>
              <a:avLst/>
              <a:gdLst>
                <a:gd name="T0" fmla="*/ 0 w 24"/>
                <a:gd name="T1" fmla="*/ 22 h 30"/>
                <a:gd name="T2" fmla="*/ 1 w 24"/>
                <a:gd name="T3" fmla="*/ 9 h 30"/>
                <a:gd name="T4" fmla="*/ 24 w 24"/>
                <a:gd name="T5" fmla="*/ 13 h 30"/>
                <a:gd name="T6" fmla="*/ 20 w 24"/>
                <a:gd name="T7" fmla="*/ 30 h 30"/>
                <a:gd name="T8" fmla="*/ 3 w 24"/>
                <a:gd name="T9" fmla="*/ 23 h 30"/>
                <a:gd name="T10" fmla="*/ 0 w 24"/>
                <a:gd name="T11" fmla="*/ 21 h 30"/>
                <a:gd name="T12" fmla="*/ 0 w 24"/>
                <a:gd name="T13" fmla="*/ 22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" h="30">
                  <a:moveTo>
                    <a:pt x="0" y="22"/>
                  </a:moveTo>
                  <a:cubicBezTo>
                    <a:pt x="0" y="18"/>
                    <a:pt x="1" y="14"/>
                    <a:pt x="1" y="9"/>
                  </a:cubicBezTo>
                  <a:cubicBezTo>
                    <a:pt x="9" y="11"/>
                    <a:pt x="18" y="0"/>
                    <a:pt x="24" y="13"/>
                  </a:cubicBezTo>
                  <a:cubicBezTo>
                    <a:pt x="19" y="18"/>
                    <a:pt x="24" y="25"/>
                    <a:pt x="20" y="30"/>
                  </a:cubicBezTo>
                  <a:cubicBezTo>
                    <a:pt x="10" y="12"/>
                    <a:pt x="10" y="12"/>
                    <a:pt x="3" y="23"/>
                  </a:cubicBezTo>
                  <a:cubicBezTo>
                    <a:pt x="2" y="23"/>
                    <a:pt x="0" y="23"/>
                    <a:pt x="0" y="21"/>
                  </a:cubicBezTo>
                  <a:lnTo>
                    <a:pt x="0" y="22"/>
                  </a:lnTo>
                  <a:close/>
                </a:path>
              </a:pathLst>
            </a:custGeom>
            <a:solidFill>
              <a:srgbClr val="422A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998" name="Freeform 78"/>
            <p:cNvSpPr>
              <a:spLocks/>
            </p:cNvSpPr>
            <p:nvPr/>
          </p:nvSpPr>
          <p:spPr bwMode="auto">
            <a:xfrm>
              <a:off x="1620" y="1407"/>
              <a:ext cx="8" cy="36"/>
            </a:xfrm>
            <a:custGeom>
              <a:avLst/>
              <a:gdLst>
                <a:gd name="T0" fmla="*/ 8 w 8"/>
                <a:gd name="T1" fmla="*/ 7 h 36"/>
                <a:gd name="T2" fmla="*/ 0 w 8"/>
                <a:gd name="T3" fmla="*/ 36 h 36"/>
                <a:gd name="T4" fmla="*/ 3 w 8"/>
                <a:gd name="T5" fmla="*/ 6 h 36"/>
                <a:gd name="T6" fmla="*/ 6 w 8"/>
                <a:gd name="T7" fmla="*/ 2 h 36"/>
                <a:gd name="T8" fmla="*/ 8 w 8"/>
                <a:gd name="T9" fmla="*/ 7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8" y="7"/>
                  </a:moveTo>
                  <a:cubicBezTo>
                    <a:pt x="7" y="18"/>
                    <a:pt x="7" y="28"/>
                    <a:pt x="0" y="36"/>
                  </a:cubicBezTo>
                  <a:cubicBezTo>
                    <a:pt x="1" y="26"/>
                    <a:pt x="2" y="16"/>
                    <a:pt x="3" y="6"/>
                  </a:cubicBezTo>
                  <a:cubicBezTo>
                    <a:pt x="3" y="2"/>
                    <a:pt x="2" y="0"/>
                    <a:pt x="6" y="2"/>
                  </a:cubicBezTo>
                  <a:cubicBezTo>
                    <a:pt x="7" y="3"/>
                    <a:pt x="8" y="6"/>
                    <a:pt x="8" y="7"/>
                  </a:cubicBezTo>
                  <a:close/>
                </a:path>
              </a:pathLst>
            </a:custGeom>
            <a:solidFill>
              <a:srgbClr val="7A5B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999" name="Freeform 79"/>
            <p:cNvSpPr>
              <a:spLocks/>
            </p:cNvSpPr>
            <p:nvPr/>
          </p:nvSpPr>
          <p:spPr bwMode="auto">
            <a:xfrm>
              <a:off x="1490" y="1467"/>
              <a:ext cx="15" cy="26"/>
            </a:xfrm>
            <a:custGeom>
              <a:avLst/>
              <a:gdLst>
                <a:gd name="T0" fmla="*/ 7 w 15"/>
                <a:gd name="T1" fmla="*/ 0 h 27"/>
                <a:gd name="T2" fmla="*/ 15 w 15"/>
                <a:gd name="T3" fmla="*/ 0 h 27"/>
                <a:gd name="T4" fmla="*/ 7 w 15"/>
                <a:gd name="T5" fmla="*/ 20 h 27"/>
                <a:gd name="T6" fmla="*/ 5 w 15"/>
                <a:gd name="T7" fmla="*/ 25 h 27"/>
                <a:gd name="T8" fmla="*/ 1 w 15"/>
                <a:gd name="T9" fmla="*/ 22 h 27"/>
                <a:gd name="T10" fmla="*/ 7 w 15"/>
                <a:gd name="T1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27">
                  <a:moveTo>
                    <a:pt x="7" y="0"/>
                  </a:moveTo>
                  <a:cubicBezTo>
                    <a:pt x="10" y="0"/>
                    <a:pt x="12" y="0"/>
                    <a:pt x="15" y="0"/>
                  </a:cubicBezTo>
                  <a:cubicBezTo>
                    <a:pt x="15" y="8"/>
                    <a:pt x="11" y="14"/>
                    <a:pt x="7" y="20"/>
                  </a:cubicBezTo>
                  <a:cubicBezTo>
                    <a:pt x="7" y="22"/>
                    <a:pt x="6" y="24"/>
                    <a:pt x="5" y="25"/>
                  </a:cubicBezTo>
                  <a:cubicBezTo>
                    <a:pt x="2" y="27"/>
                    <a:pt x="0" y="25"/>
                    <a:pt x="1" y="22"/>
                  </a:cubicBezTo>
                  <a:cubicBezTo>
                    <a:pt x="2" y="15"/>
                    <a:pt x="5" y="7"/>
                    <a:pt x="7" y="0"/>
                  </a:cubicBezTo>
                  <a:close/>
                </a:path>
              </a:pathLst>
            </a:custGeom>
            <a:solidFill>
              <a:srgbClr val="845C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000" name="Freeform 80"/>
            <p:cNvSpPr>
              <a:spLocks/>
            </p:cNvSpPr>
            <p:nvPr/>
          </p:nvSpPr>
          <p:spPr bwMode="auto">
            <a:xfrm>
              <a:off x="1598" y="1402"/>
              <a:ext cx="16" cy="29"/>
            </a:xfrm>
            <a:custGeom>
              <a:avLst/>
              <a:gdLst>
                <a:gd name="T0" fmla="*/ 2 w 16"/>
                <a:gd name="T1" fmla="*/ 29 h 29"/>
                <a:gd name="T2" fmla="*/ 2 w 16"/>
                <a:gd name="T3" fmla="*/ 25 h 29"/>
                <a:gd name="T4" fmla="*/ 6 w 16"/>
                <a:gd name="T5" fmla="*/ 9 h 29"/>
                <a:gd name="T6" fmla="*/ 6 w 16"/>
                <a:gd name="T7" fmla="*/ 1 h 29"/>
                <a:gd name="T8" fmla="*/ 10 w 16"/>
                <a:gd name="T9" fmla="*/ 1 h 29"/>
                <a:gd name="T10" fmla="*/ 13 w 16"/>
                <a:gd name="T11" fmla="*/ 0 h 29"/>
                <a:gd name="T12" fmla="*/ 14 w 16"/>
                <a:gd name="T13" fmla="*/ 16 h 29"/>
                <a:gd name="T14" fmla="*/ 14 w 16"/>
                <a:gd name="T15" fmla="*/ 25 h 29"/>
                <a:gd name="T16" fmla="*/ 5 w 16"/>
                <a:gd name="T17" fmla="*/ 29 h 29"/>
                <a:gd name="T18" fmla="*/ 2 w 16"/>
                <a:gd name="T19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" h="29">
                  <a:moveTo>
                    <a:pt x="2" y="29"/>
                  </a:moveTo>
                  <a:cubicBezTo>
                    <a:pt x="2" y="27"/>
                    <a:pt x="2" y="26"/>
                    <a:pt x="2" y="25"/>
                  </a:cubicBezTo>
                  <a:cubicBezTo>
                    <a:pt x="0" y="19"/>
                    <a:pt x="2" y="13"/>
                    <a:pt x="6" y="9"/>
                  </a:cubicBezTo>
                  <a:cubicBezTo>
                    <a:pt x="6" y="6"/>
                    <a:pt x="6" y="3"/>
                    <a:pt x="6" y="1"/>
                  </a:cubicBezTo>
                  <a:cubicBezTo>
                    <a:pt x="7" y="1"/>
                    <a:pt x="8" y="0"/>
                    <a:pt x="10" y="1"/>
                  </a:cubicBezTo>
                  <a:cubicBezTo>
                    <a:pt x="11" y="0"/>
                    <a:pt x="12" y="0"/>
                    <a:pt x="13" y="0"/>
                  </a:cubicBezTo>
                  <a:cubicBezTo>
                    <a:pt x="16" y="6"/>
                    <a:pt x="14" y="11"/>
                    <a:pt x="14" y="16"/>
                  </a:cubicBezTo>
                  <a:cubicBezTo>
                    <a:pt x="14" y="19"/>
                    <a:pt x="14" y="22"/>
                    <a:pt x="14" y="25"/>
                  </a:cubicBezTo>
                  <a:cubicBezTo>
                    <a:pt x="12" y="27"/>
                    <a:pt x="9" y="29"/>
                    <a:pt x="5" y="29"/>
                  </a:cubicBezTo>
                  <a:cubicBezTo>
                    <a:pt x="4" y="29"/>
                    <a:pt x="3" y="29"/>
                    <a:pt x="2" y="29"/>
                  </a:cubicBezTo>
                  <a:close/>
                </a:path>
              </a:pathLst>
            </a:custGeom>
            <a:solidFill>
              <a:srgbClr val="4C2C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001" name="Freeform 81"/>
            <p:cNvSpPr>
              <a:spLocks/>
            </p:cNvSpPr>
            <p:nvPr/>
          </p:nvSpPr>
          <p:spPr bwMode="auto">
            <a:xfrm>
              <a:off x="1524" y="1475"/>
              <a:ext cx="15" cy="30"/>
            </a:xfrm>
            <a:custGeom>
              <a:avLst/>
              <a:gdLst>
                <a:gd name="T0" fmla="*/ 1 w 15"/>
                <a:gd name="T1" fmla="*/ 31 h 31"/>
                <a:gd name="T2" fmla="*/ 0 w 15"/>
                <a:gd name="T3" fmla="*/ 4 h 31"/>
                <a:gd name="T4" fmla="*/ 5 w 15"/>
                <a:gd name="T5" fmla="*/ 0 h 31"/>
                <a:gd name="T6" fmla="*/ 5 w 15"/>
                <a:gd name="T7" fmla="*/ 28 h 31"/>
                <a:gd name="T8" fmla="*/ 1 w 15"/>
                <a:gd name="T9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31">
                  <a:moveTo>
                    <a:pt x="1" y="31"/>
                  </a:moveTo>
                  <a:cubicBezTo>
                    <a:pt x="1" y="22"/>
                    <a:pt x="1" y="13"/>
                    <a:pt x="0" y="4"/>
                  </a:cubicBezTo>
                  <a:cubicBezTo>
                    <a:pt x="1" y="1"/>
                    <a:pt x="3" y="0"/>
                    <a:pt x="5" y="0"/>
                  </a:cubicBezTo>
                  <a:cubicBezTo>
                    <a:pt x="15" y="9"/>
                    <a:pt x="3" y="18"/>
                    <a:pt x="5" y="28"/>
                  </a:cubicBezTo>
                  <a:cubicBezTo>
                    <a:pt x="4" y="29"/>
                    <a:pt x="2" y="30"/>
                    <a:pt x="1" y="31"/>
                  </a:cubicBezTo>
                  <a:close/>
                </a:path>
              </a:pathLst>
            </a:custGeom>
            <a:solidFill>
              <a:srgbClr val="7A57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002" name="Freeform 82"/>
            <p:cNvSpPr>
              <a:spLocks/>
            </p:cNvSpPr>
            <p:nvPr/>
          </p:nvSpPr>
          <p:spPr bwMode="auto">
            <a:xfrm>
              <a:off x="1465" y="1528"/>
              <a:ext cx="25" cy="13"/>
            </a:xfrm>
            <a:custGeom>
              <a:avLst/>
              <a:gdLst>
                <a:gd name="T0" fmla="*/ 4 w 25"/>
                <a:gd name="T1" fmla="*/ 2 h 13"/>
                <a:gd name="T2" fmla="*/ 12 w 25"/>
                <a:gd name="T3" fmla="*/ 2 h 13"/>
                <a:gd name="T4" fmla="*/ 25 w 25"/>
                <a:gd name="T5" fmla="*/ 6 h 13"/>
                <a:gd name="T6" fmla="*/ 4 w 25"/>
                <a:gd name="T7" fmla="*/ 13 h 13"/>
                <a:gd name="T8" fmla="*/ 0 w 25"/>
                <a:gd name="T9" fmla="*/ 1 h 13"/>
                <a:gd name="T10" fmla="*/ 4 w 25"/>
                <a:gd name="T11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" h="13">
                  <a:moveTo>
                    <a:pt x="4" y="2"/>
                  </a:moveTo>
                  <a:cubicBezTo>
                    <a:pt x="7" y="2"/>
                    <a:pt x="9" y="2"/>
                    <a:pt x="12" y="2"/>
                  </a:cubicBezTo>
                  <a:cubicBezTo>
                    <a:pt x="16" y="3"/>
                    <a:pt x="21" y="5"/>
                    <a:pt x="25" y="6"/>
                  </a:cubicBezTo>
                  <a:cubicBezTo>
                    <a:pt x="18" y="8"/>
                    <a:pt x="11" y="11"/>
                    <a:pt x="4" y="13"/>
                  </a:cubicBezTo>
                  <a:cubicBezTo>
                    <a:pt x="2" y="9"/>
                    <a:pt x="1" y="5"/>
                    <a:pt x="0" y="1"/>
                  </a:cubicBezTo>
                  <a:cubicBezTo>
                    <a:pt x="2" y="0"/>
                    <a:pt x="3" y="0"/>
                    <a:pt x="4" y="2"/>
                  </a:cubicBezTo>
                  <a:close/>
                </a:path>
              </a:pathLst>
            </a:custGeom>
            <a:solidFill>
              <a:srgbClr val="2D28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003" name="Freeform 83"/>
            <p:cNvSpPr>
              <a:spLocks/>
            </p:cNvSpPr>
            <p:nvPr/>
          </p:nvSpPr>
          <p:spPr bwMode="auto">
            <a:xfrm>
              <a:off x="1471" y="1387"/>
              <a:ext cx="14" cy="28"/>
            </a:xfrm>
            <a:custGeom>
              <a:avLst/>
              <a:gdLst>
                <a:gd name="T0" fmla="*/ 1 w 14"/>
                <a:gd name="T1" fmla="*/ 23 h 28"/>
                <a:gd name="T2" fmla="*/ 10 w 14"/>
                <a:gd name="T3" fmla="*/ 0 h 28"/>
                <a:gd name="T4" fmla="*/ 12 w 14"/>
                <a:gd name="T5" fmla="*/ 2 h 28"/>
                <a:gd name="T6" fmla="*/ 14 w 14"/>
                <a:gd name="T7" fmla="*/ 10 h 28"/>
                <a:gd name="T8" fmla="*/ 6 w 14"/>
                <a:gd name="T9" fmla="*/ 28 h 28"/>
                <a:gd name="T10" fmla="*/ 6 w 14"/>
                <a:gd name="T11" fmla="*/ 27 h 28"/>
                <a:gd name="T12" fmla="*/ 1 w 14"/>
                <a:gd name="T13" fmla="*/ 2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28">
                  <a:moveTo>
                    <a:pt x="1" y="23"/>
                  </a:moveTo>
                  <a:cubicBezTo>
                    <a:pt x="2" y="14"/>
                    <a:pt x="2" y="5"/>
                    <a:pt x="10" y="0"/>
                  </a:cubicBezTo>
                  <a:cubicBezTo>
                    <a:pt x="11" y="0"/>
                    <a:pt x="11" y="1"/>
                    <a:pt x="12" y="2"/>
                  </a:cubicBezTo>
                  <a:cubicBezTo>
                    <a:pt x="13" y="4"/>
                    <a:pt x="14" y="7"/>
                    <a:pt x="14" y="10"/>
                  </a:cubicBezTo>
                  <a:cubicBezTo>
                    <a:pt x="14" y="17"/>
                    <a:pt x="11" y="23"/>
                    <a:pt x="6" y="28"/>
                  </a:cubicBezTo>
                  <a:cubicBezTo>
                    <a:pt x="6" y="27"/>
                    <a:pt x="6" y="27"/>
                    <a:pt x="6" y="27"/>
                  </a:cubicBezTo>
                  <a:cubicBezTo>
                    <a:pt x="2" y="28"/>
                    <a:pt x="0" y="27"/>
                    <a:pt x="1" y="23"/>
                  </a:cubicBezTo>
                  <a:close/>
                </a:path>
              </a:pathLst>
            </a:custGeom>
            <a:solidFill>
              <a:srgbClr val="8F6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004" name="Freeform 84"/>
            <p:cNvSpPr>
              <a:spLocks/>
            </p:cNvSpPr>
            <p:nvPr/>
          </p:nvSpPr>
          <p:spPr bwMode="auto">
            <a:xfrm>
              <a:off x="1461" y="1410"/>
              <a:ext cx="18" cy="20"/>
            </a:xfrm>
            <a:custGeom>
              <a:avLst/>
              <a:gdLst>
                <a:gd name="T0" fmla="*/ 11 w 18"/>
                <a:gd name="T1" fmla="*/ 0 h 20"/>
                <a:gd name="T2" fmla="*/ 16 w 18"/>
                <a:gd name="T3" fmla="*/ 4 h 20"/>
                <a:gd name="T4" fmla="*/ 8 w 18"/>
                <a:gd name="T5" fmla="*/ 20 h 20"/>
                <a:gd name="T6" fmla="*/ 11 w 18"/>
                <a:gd name="T7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0">
                  <a:moveTo>
                    <a:pt x="11" y="0"/>
                  </a:moveTo>
                  <a:cubicBezTo>
                    <a:pt x="13" y="2"/>
                    <a:pt x="14" y="3"/>
                    <a:pt x="16" y="4"/>
                  </a:cubicBezTo>
                  <a:cubicBezTo>
                    <a:pt x="18" y="12"/>
                    <a:pt x="12" y="16"/>
                    <a:pt x="8" y="20"/>
                  </a:cubicBezTo>
                  <a:cubicBezTo>
                    <a:pt x="0" y="12"/>
                    <a:pt x="8" y="6"/>
                    <a:pt x="11" y="0"/>
                  </a:cubicBezTo>
                  <a:close/>
                </a:path>
              </a:pathLst>
            </a:custGeom>
            <a:solidFill>
              <a:srgbClr val="7C57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005" name="Freeform 85"/>
            <p:cNvSpPr>
              <a:spLocks/>
            </p:cNvSpPr>
            <p:nvPr/>
          </p:nvSpPr>
          <p:spPr bwMode="auto">
            <a:xfrm>
              <a:off x="1477" y="1446"/>
              <a:ext cx="17" cy="18"/>
            </a:xfrm>
            <a:custGeom>
              <a:avLst/>
              <a:gdLst>
                <a:gd name="T0" fmla="*/ 0 w 17"/>
                <a:gd name="T1" fmla="*/ 1 h 18"/>
                <a:gd name="T2" fmla="*/ 12 w 17"/>
                <a:gd name="T3" fmla="*/ 5 h 18"/>
                <a:gd name="T4" fmla="*/ 16 w 17"/>
                <a:gd name="T5" fmla="*/ 18 h 18"/>
                <a:gd name="T6" fmla="*/ 0 w 17"/>
                <a:gd name="T7" fmla="*/ 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18">
                  <a:moveTo>
                    <a:pt x="0" y="1"/>
                  </a:moveTo>
                  <a:cubicBezTo>
                    <a:pt x="5" y="0"/>
                    <a:pt x="6" y="10"/>
                    <a:pt x="12" y="5"/>
                  </a:cubicBezTo>
                  <a:cubicBezTo>
                    <a:pt x="17" y="8"/>
                    <a:pt x="16" y="13"/>
                    <a:pt x="16" y="18"/>
                  </a:cubicBezTo>
                  <a:cubicBezTo>
                    <a:pt x="6" y="17"/>
                    <a:pt x="2" y="10"/>
                    <a:pt x="0" y="1"/>
                  </a:cubicBezTo>
                  <a:close/>
                </a:path>
              </a:pathLst>
            </a:custGeom>
            <a:solidFill>
              <a:srgbClr val="805A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006" name="Freeform 86"/>
            <p:cNvSpPr>
              <a:spLocks/>
            </p:cNvSpPr>
            <p:nvPr/>
          </p:nvSpPr>
          <p:spPr bwMode="auto">
            <a:xfrm>
              <a:off x="1497" y="1467"/>
              <a:ext cx="16" cy="19"/>
            </a:xfrm>
            <a:custGeom>
              <a:avLst/>
              <a:gdLst>
                <a:gd name="T0" fmla="*/ 0 w 16"/>
                <a:gd name="T1" fmla="*/ 20 h 20"/>
                <a:gd name="T2" fmla="*/ 8 w 16"/>
                <a:gd name="T3" fmla="*/ 0 h 20"/>
                <a:gd name="T4" fmla="*/ 12 w 16"/>
                <a:gd name="T5" fmla="*/ 0 h 20"/>
                <a:gd name="T6" fmla="*/ 16 w 16"/>
                <a:gd name="T7" fmla="*/ 8 h 20"/>
                <a:gd name="T8" fmla="*/ 4 w 16"/>
                <a:gd name="T9" fmla="*/ 20 h 20"/>
                <a:gd name="T10" fmla="*/ 2 w 16"/>
                <a:gd name="T11" fmla="*/ 20 h 20"/>
                <a:gd name="T12" fmla="*/ 0 w 16"/>
                <a:gd name="T13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20">
                  <a:moveTo>
                    <a:pt x="0" y="20"/>
                  </a:moveTo>
                  <a:cubicBezTo>
                    <a:pt x="0" y="12"/>
                    <a:pt x="5" y="6"/>
                    <a:pt x="8" y="0"/>
                  </a:cubicBezTo>
                  <a:cubicBezTo>
                    <a:pt x="9" y="0"/>
                    <a:pt x="11" y="0"/>
                    <a:pt x="12" y="0"/>
                  </a:cubicBezTo>
                  <a:cubicBezTo>
                    <a:pt x="15" y="2"/>
                    <a:pt x="16" y="5"/>
                    <a:pt x="16" y="8"/>
                  </a:cubicBezTo>
                  <a:cubicBezTo>
                    <a:pt x="7" y="7"/>
                    <a:pt x="9" y="17"/>
                    <a:pt x="4" y="20"/>
                  </a:cubicBezTo>
                  <a:cubicBezTo>
                    <a:pt x="4" y="20"/>
                    <a:pt x="2" y="20"/>
                    <a:pt x="2" y="20"/>
                  </a:cubicBezTo>
                  <a:lnTo>
                    <a:pt x="0" y="20"/>
                  </a:lnTo>
                  <a:close/>
                </a:path>
              </a:pathLst>
            </a:custGeom>
            <a:solidFill>
              <a:srgbClr val="542F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007" name="Freeform 87"/>
            <p:cNvSpPr>
              <a:spLocks/>
            </p:cNvSpPr>
            <p:nvPr/>
          </p:nvSpPr>
          <p:spPr bwMode="auto">
            <a:xfrm>
              <a:off x="1537" y="1481"/>
              <a:ext cx="15" cy="29"/>
            </a:xfrm>
            <a:custGeom>
              <a:avLst/>
              <a:gdLst>
                <a:gd name="T0" fmla="*/ 4 w 16"/>
                <a:gd name="T1" fmla="*/ 18 h 30"/>
                <a:gd name="T2" fmla="*/ 8 w 16"/>
                <a:gd name="T3" fmla="*/ 5 h 30"/>
                <a:gd name="T4" fmla="*/ 16 w 16"/>
                <a:gd name="T5" fmla="*/ 2 h 30"/>
                <a:gd name="T6" fmla="*/ 9 w 16"/>
                <a:gd name="T7" fmla="*/ 30 h 30"/>
                <a:gd name="T8" fmla="*/ 4 w 16"/>
                <a:gd name="T9" fmla="*/ 18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30">
                  <a:moveTo>
                    <a:pt x="4" y="18"/>
                  </a:moveTo>
                  <a:cubicBezTo>
                    <a:pt x="9" y="15"/>
                    <a:pt x="8" y="10"/>
                    <a:pt x="8" y="5"/>
                  </a:cubicBezTo>
                  <a:cubicBezTo>
                    <a:pt x="10" y="3"/>
                    <a:pt x="11" y="0"/>
                    <a:pt x="16" y="2"/>
                  </a:cubicBezTo>
                  <a:cubicBezTo>
                    <a:pt x="13" y="11"/>
                    <a:pt x="11" y="20"/>
                    <a:pt x="9" y="30"/>
                  </a:cubicBezTo>
                  <a:cubicBezTo>
                    <a:pt x="0" y="28"/>
                    <a:pt x="6" y="22"/>
                    <a:pt x="4" y="18"/>
                  </a:cubicBezTo>
                  <a:close/>
                </a:path>
              </a:pathLst>
            </a:custGeom>
            <a:solidFill>
              <a:srgbClr val="7156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008" name="Freeform 88"/>
            <p:cNvSpPr>
              <a:spLocks/>
            </p:cNvSpPr>
            <p:nvPr/>
          </p:nvSpPr>
          <p:spPr bwMode="auto">
            <a:xfrm>
              <a:off x="1459" y="1493"/>
              <a:ext cx="10" cy="37"/>
            </a:xfrm>
            <a:custGeom>
              <a:avLst/>
              <a:gdLst>
                <a:gd name="T0" fmla="*/ 10 w 10"/>
                <a:gd name="T1" fmla="*/ 37 h 37"/>
                <a:gd name="T2" fmla="*/ 6 w 10"/>
                <a:gd name="T3" fmla="*/ 36 h 37"/>
                <a:gd name="T4" fmla="*/ 5 w 10"/>
                <a:gd name="T5" fmla="*/ 33 h 37"/>
                <a:gd name="T6" fmla="*/ 0 w 10"/>
                <a:gd name="T7" fmla="*/ 10 h 37"/>
                <a:gd name="T8" fmla="*/ 6 w 10"/>
                <a:gd name="T9" fmla="*/ 0 h 37"/>
                <a:gd name="T10" fmla="*/ 9 w 10"/>
                <a:gd name="T11" fmla="*/ 1 h 37"/>
                <a:gd name="T12" fmla="*/ 10 w 10"/>
                <a:gd name="T13" fmla="*/ 3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37">
                  <a:moveTo>
                    <a:pt x="10" y="37"/>
                  </a:moveTo>
                  <a:cubicBezTo>
                    <a:pt x="9" y="37"/>
                    <a:pt x="7" y="36"/>
                    <a:pt x="6" y="36"/>
                  </a:cubicBezTo>
                  <a:cubicBezTo>
                    <a:pt x="6" y="35"/>
                    <a:pt x="6" y="34"/>
                    <a:pt x="5" y="33"/>
                  </a:cubicBezTo>
                  <a:cubicBezTo>
                    <a:pt x="0" y="26"/>
                    <a:pt x="1" y="17"/>
                    <a:pt x="0" y="10"/>
                  </a:cubicBezTo>
                  <a:cubicBezTo>
                    <a:pt x="0" y="5"/>
                    <a:pt x="2" y="2"/>
                    <a:pt x="6" y="0"/>
                  </a:cubicBezTo>
                  <a:cubicBezTo>
                    <a:pt x="7" y="0"/>
                    <a:pt x="8" y="0"/>
                    <a:pt x="9" y="1"/>
                  </a:cubicBezTo>
                  <a:cubicBezTo>
                    <a:pt x="10" y="13"/>
                    <a:pt x="10" y="25"/>
                    <a:pt x="10" y="37"/>
                  </a:cubicBezTo>
                  <a:close/>
                </a:path>
              </a:pathLst>
            </a:custGeom>
            <a:solidFill>
              <a:srgbClr val="C6B2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009" name="Freeform 89"/>
            <p:cNvSpPr>
              <a:spLocks/>
            </p:cNvSpPr>
            <p:nvPr/>
          </p:nvSpPr>
          <p:spPr bwMode="auto">
            <a:xfrm>
              <a:off x="1475" y="1345"/>
              <a:ext cx="13" cy="24"/>
            </a:xfrm>
            <a:custGeom>
              <a:avLst/>
              <a:gdLst>
                <a:gd name="T0" fmla="*/ 5 w 13"/>
                <a:gd name="T1" fmla="*/ 23 h 25"/>
                <a:gd name="T2" fmla="*/ 2 w 13"/>
                <a:gd name="T3" fmla="*/ 3 h 25"/>
                <a:gd name="T4" fmla="*/ 10 w 13"/>
                <a:gd name="T5" fmla="*/ 1 h 25"/>
                <a:gd name="T6" fmla="*/ 12 w 13"/>
                <a:gd name="T7" fmla="*/ 6 h 25"/>
                <a:gd name="T8" fmla="*/ 10 w 13"/>
                <a:gd name="T9" fmla="*/ 24 h 25"/>
                <a:gd name="T10" fmla="*/ 5 w 13"/>
                <a:gd name="T11" fmla="*/ 2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25">
                  <a:moveTo>
                    <a:pt x="5" y="23"/>
                  </a:moveTo>
                  <a:cubicBezTo>
                    <a:pt x="0" y="17"/>
                    <a:pt x="3" y="9"/>
                    <a:pt x="2" y="3"/>
                  </a:cubicBezTo>
                  <a:cubicBezTo>
                    <a:pt x="4" y="0"/>
                    <a:pt x="7" y="0"/>
                    <a:pt x="10" y="1"/>
                  </a:cubicBezTo>
                  <a:cubicBezTo>
                    <a:pt x="11" y="2"/>
                    <a:pt x="12" y="4"/>
                    <a:pt x="12" y="6"/>
                  </a:cubicBezTo>
                  <a:cubicBezTo>
                    <a:pt x="11" y="12"/>
                    <a:pt x="13" y="18"/>
                    <a:pt x="10" y="24"/>
                  </a:cubicBezTo>
                  <a:cubicBezTo>
                    <a:pt x="8" y="25"/>
                    <a:pt x="7" y="24"/>
                    <a:pt x="5" y="23"/>
                  </a:cubicBezTo>
                  <a:close/>
                </a:path>
              </a:pathLst>
            </a:custGeom>
            <a:solidFill>
              <a:srgbClr val="7F5D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010" name="Freeform 90"/>
            <p:cNvSpPr>
              <a:spLocks/>
            </p:cNvSpPr>
            <p:nvPr/>
          </p:nvSpPr>
          <p:spPr bwMode="auto">
            <a:xfrm>
              <a:off x="1585" y="1474"/>
              <a:ext cx="11" cy="19"/>
            </a:xfrm>
            <a:custGeom>
              <a:avLst/>
              <a:gdLst>
                <a:gd name="T0" fmla="*/ 11 w 11"/>
                <a:gd name="T1" fmla="*/ 0 h 20"/>
                <a:gd name="T2" fmla="*/ 1 w 11"/>
                <a:gd name="T3" fmla="*/ 20 h 20"/>
                <a:gd name="T4" fmla="*/ 11 w 11"/>
                <a:gd name="T5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20">
                  <a:moveTo>
                    <a:pt x="11" y="0"/>
                  </a:moveTo>
                  <a:cubicBezTo>
                    <a:pt x="8" y="10"/>
                    <a:pt x="8" y="16"/>
                    <a:pt x="1" y="20"/>
                  </a:cubicBezTo>
                  <a:cubicBezTo>
                    <a:pt x="0" y="12"/>
                    <a:pt x="3" y="7"/>
                    <a:pt x="11" y="0"/>
                  </a:cubicBezTo>
                  <a:close/>
                </a:path>
              </a:pathLst>
            </a:custGeom>
            <a:solidFill>
              <a:srgbClr val="4937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011" name="Freeform 91"/>
            <p:cNvSpPr>
              <a:spLocks/>
            </p:cNvSpPr>
            <p:nvPr/>
          </p:nvSpPr>
          <p:spPr bwMode="auto">
            <a:xfrm>
              <a:off x="1509" y="1507"/>
              <a:ext cx="11" cy="13"/>
            </a:xfrm>
            <a:custGeom>
              <a:avLst/>
              <a:gdLst>
                <a:gd name="T0" fmla="*/ 0 w 11"/>
                <a:gd name="T1" fmla="*/ 3 h 13"/>
                <a:gd name="T2" fmla="*/ 10 w 11"/>
                <a:gd name="T3" fmla="*/ 7 h 13"/>
                <a:gd name="T4" fmla="*/ 6 w 11"/>
                <a:gd name="T5" fmla="*/ 13 h 13"/>
                <a:gd name="T6" fmla="*/ 0 w 11"/>
                <a:gd name="T7" fmla="*/ 2 h 13"/>
                <a:gd name="T8" fmla="*/ 0 w 11"/>
                <a:gd name="T9" fmla="*/ 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3">
                  <a:moveTo>
                    <a:pt x="0" y="3"/>
                  </a:moveTo>
                  <a:cubicBezTo>
                    <a:pt x="4" y="3"/>
                    <a:pt x="10" y="0"/>
                    <a:pt x="10" y="7"/>
                  </a:cubicBezTo>
                  <a:cubicBezTo>
                    <a:pt x="11" y="9"/>
                    <a:pt x="8" y="13"/>
                    <a:pt x="6" y="13"/>
                  </a:cubicBezTo>
                  <a:cubicBezTo>
                    <a:pt x="1" y="12"/>
                    <a:pt x="0" y="7"/>
                    <a:pt x="0" y="2"/>
                  </a:cubicBezTo>
                  <a:lnTo>
                    <a:pt x="0" y="3"/>
                  </a:lnTo>
                  <a:close/>
                </a:path>
              </a:pathLst>
            </a:custGeom>
            <a:solidFill>
              <a:srgbClr val="7356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012" name="Freeform 92"/>
            <p:cNvSpPr>
              <a:spLocks/>
            </p:cNvSpPr>
            <p:nvPr/>
          </p:nvSpPr>
          <p:spPr bwMode="auto">
            <a:xfrm>
              <a:off x="1484" y="1511"/>
              <a:ext cx="9" cy="16"/>
            </a:xfrm>
            <a:custGeom>
              <a:avLst/>
              <a:gdLst>
                <a:gd name="T0" fmla="*/ 3 w 9"/>
                <a:gd name="T1" fmla="*/ 0 h 16"/>
                <a:gd name="T2" fmla="*/ 3 w 9"/>
                <a:gd name="T3" fmla="*/ 16 h 16"/>
                <a:gd name="T4" fmla="*/ 3 w 9"/>
                <a:gd name="T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16">
                  <a:moveTo>
                    <a:pt x="3" y="0"/>
                  </a:moveTo>
                  <a:cubicBezTo>
                    <a:pt x="9" y="6"/>
                    <a:pt x="9" y="10"/>
                    <a:pt x="3" y="16"/>
                  </a:cubicBezTo>
                  <a:cubicBezTo>
                    <a:pt x="0" y="10"/>
                    <a:pt x="0" y="6"/>
                    <a:pt x="3" y="0"/>
                  </a:cubicBezTo>
                  <a:close/>
                </a:path>
              </a:pathLst>
            </a:custGeom>
            <a:solidFill>
              <a:srgbClr val="D2BC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013" name="Freeform 93"/>
            <p:cNvSpPr>
              <a:spLocks/>
            </p:cNvSpPr>
            <p:nvPr/>
          </p:nvSpPr>
          <p:spPr bwMode="auto">
            <a:xfrm>
              <a:off x="1608" y="1402"/>
              <a:ext cx="11" cy="16"/>
            </a:xfrm>
            <a:custGeom>
              <a:avLst/>
              <a:gdLst>
                <a:gd name="T0" fmla="*/ 4 w 11"/>
                <a:gd name="T1" fmla="*/ 16 h 16"/>
                <a:gd name="T2" fmla="*/ 3 w 11"/>
                <a:gd name="T3" fmla="*/ 0 h 16"/>
                <a:gd name="T4" fmla="*/ 4 w 11"/>
                <a:gd name="T5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16">
                  <a:moveTo>
                    <a:pt x="4" y="16"/>
                  </a:moveTo>
                  <a:cubicBezTo>
                    <a:pt x="0" y="11"/>
                    <a:pt x="1" y="6"/>
                    <a:pt x="3" y="0"/>
                  </a:cubicBezTo>
                  <a:cubicBezTo>
                    <a:pt x="11" y="5"/>
                    <a:pt x="9" y="11"/>
                    <a:pt x="4" y="16"/>
                  </a:cubicBezTo>
                  <a:close/>
                </a:path>
              </a:pathLst>
            </a:custGeom>
            <a:solidFill>
              <a:srgbClr val="6249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014" name="Freeform 94"/>
            <p:cNvSpPr>
              <a:spLocks/>
            </p:cNvSpPr>
            <p:nvPr/>
          </p:nvSpPr>
          <p:spPr bwMode="auto">
            <a:xfrm>
              <a:off x="1473" y="1332"/>
              <a:ext cx="17" cy="16"/>
            </a:xfrm>
            <a:custGeom>
              <a:avLst/>
              <a:gdLst>
                <a:gd name="T0" fmla="*/ 11 w 17"/>
                <a:gd name="T1" fmla="*/ 15 h 16"/>
                <a:gd name="T2" fmla="*/ 4 w 17"/>
                <a:gd name="T3" fmla="*/ 16 h 16"/>
                <a:gd name="T4" fmla="*/ 4 w 17"/>
                <a:gd name="T5" fmla="*/ 0 h 16"/>
                <a:gd name="T6" fmla="*/ 8 w 17"/>
                <a:gd name="T7" fmla="*/ 4 h 16"/>
                <a:gd name="T8" fmla="*/ 11 w 17"/>
                <a:gd name="T9" fmla="*/ 1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16">
                  <a:moveTo>
                    <a:pt x="11" y="15"/>
                  </a:moveTo>
                  <a:cubicBezTo>
                    <a:pt x="9" y="15"/>
                    <a:pt x="6" y="15"/>
                    <a:pt x="4" y="16"/>
                  </a:cubicBezTo>
                  <a:cubicBezTo>
                    <a:pt x="0" y="10"/>
                    <a:pt x="4" y="5"/>
                    <a:pt x="4" y="0"/>
                  </a:cubicBezTo>
                  <a:cubicBezTo>
                    <a:pt x="5" y="1"/>
                    <a:pt x="7" y="2"/>
                    <a:pt x="8" y="4"/>
                  </a:cubicBezTo>
                  <a:cubicBezTo>
                    <a:pt x="12" y="7"/>
                    <a:pt x="17" y="10"/>
                    <a:pt x="11" y="15"/>
                  </a:cubicBezTo>
                  <a:close/>
                </a:path>
              </a:pathLst>
            </a:custGeom>
            <a:solidFill>
              <a:srgbClr val="5B36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015" name="Freeform 95"/>
            <p:cNvSpPr>
              <a:spLocks/>
            </p:cNvSpPr>
            <p:nvPr/>
          </p:nvSpPr>
          <p:spPr bwMode="auto">
            <a:xfrm>
              <a:off x="1555" y="1497"/>
              <a:ext cx="9" cy="16"/>
            </a:xfrm>
            <a:custGeom>
              <a:avLst/>
              <a:gdLst>
                <a:gd name="T0" fmla="*/ 0 w 9"/>
                <a:gd name="T1" fmla="*/ 13 h 16"/>
                <a:gd name="T2" fmla="*/ 7 w 9"/>
                <a:gd name="T3" fmla="*/ 0 h 16"/>
                <a:gd name="T4" fmla="*/ 9 w 9"/>
                <a:gd name="T5" fmla="*/ 5 h 16"/>
                <a:gd name="T6" fmla="*/ 0 w 9"/>
                <a:gd name="T7" fmla="*/ 1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6">
                  <a:moveTo>
                    <a:pt x="0" y="13"/>
                  </a:moveTo>
                  <a:cubicBezTo>
                    <a:pt x="2" y="8"/>
                    <a:pt x="2" y="3"/>
                    <a:pt x="7" y="0"/>
                  </a:cubicBezTo>
                  <a:cubicBezTo>
                    <a:pt x="8" y="1"/>
                    <a:pt x="9" y="3"/>
                    <a:pt x="9" y="5"/>
                  </a:cubicBezTo>
                  <a:cubicBezTo>
                    <a:pt x="6" y="7"/>
                    <a:pt x="8" y="16"/>
                    <a:pt x="0" y="13"/>
                  </a:cubicBezTo>
                  <a:close/>
                </a:path>
              </a:pathLst>
            </a:custGeom>
            <a:solidFill>
              <a:srgbClr val="7356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016" name="Freeform 96"/>
            <p:cNvSpPr>
              <a:spLocks/>
            </p:cNvSpPr>
            <p:nvPr/>
          </p:nvSpPr>
          <p:spPr bwMode="auto">
            <a:xfrm>
              <a:off x="1509" y="1486"/>
              <a:ext cx="13" cy="13"/>
            </a:xfrm>
            <a:custGeom>
              <a:avLst/>
              <a:gdLst>
                <a:gd name="T0" fmla="*/ 4 w 13"/>
                <a:gd name="T1" fmla="*/ 4 h 13"/>
                <a:gd name="T2" fmla="*/ 9 w 13"/>
                <a:gd name="T3" fmla="*/ 2 h 13"/>
                <a:gd name="T4" fmla="*/ 8 w 13"/>
                <a:gd name="T5" fmla="*/ 12 h 13"/>
                <a:gd name="T6" fmla="*/ 4 w 13"/>
                <a:gd name="T7" fmla="*/ 4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3">
                  <a:moveTo>
                    <a:pt x="4" y="4"/>
                  </a:moveTo>
                  <a:cubicBezTo>
                    <a:pt x="5" y="2"/>
                    <a:pt x="7" y="0"/>
                    <a:pt x="9" y="2"/>
                  </a:cubicBezTo>
                  <a:cubicBezTo>
                    <a:pt x="13" y="5"/>
                    <a:pt x="9" y="8"/>
                    <a:pt x="8" y="12"/>
                  </a:cubicBezTo>
                  <a:cubicBezTo>
                    <a:pt x="0" y="13"/>
                    <a:pt x="5" y="6"/>
                    <a:pt x="4" y="4"/>
                  </a:cubicBezTo>
                  <a:close/>
                </a:path>
              </a:pathLst>
            </a:custGeom>
            <a:solidFill>
              <a:srgbClr val="654E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017" name="Freeform 97"/>
            <p:cNvSpPr>
              <a:spLocks/>
            </p:cNvSpPr>
            <p:nvPr/>
          </p:nvSpPr>
          <p:spPr bwMode="auto">
            <a:xfrm>
              <a:off x="1603" y="1427"/>
              <a:ext cx="10" cy="11"/>
            </a:xfrm>
            <a:custGeom>
              <a:avLst/>
              <a:gdLst>
                <a:gd name="T0" fmla="*/ 0 w 10"/>
                <a:gd name="T1" fmla="*/ 4 h 11"/>
                <a:gd name="T2" fmla="*/ 9 w 10"/>
                <a:gd name="T3" fmla="*/ 0 h 11"/>
                <a:gd name="T4" fmla="*/ 6 w 10"/>
                <a:gd name="T5" fmla="*/ 9 h 11"/>
                <a:gd name="T6" fmla="*/ 0 w 10"/>
                <a:gd name="T7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11">
                  <a:moveTo>
                    <a:pt x="0" y="4"/>
                  </a:moveTo>
                  <a:cubicBezTo>
                    <a:pt x="2" y="1"/>
                    <a:pt x="5" y="0"/>
                    <a:pt x="9" y="0"/>
                  </a:cubicBezTo>
                  <a:cubicBezTo>
                    <a:pt x="9" y="3"/>
                    <a:pt x="10" y="8"/>
                    <a:pt x="6" y="9"/>
                  </a:cubicBezTo>
                  <a:cubicBezTo>
                    <a:pt x="2" y="11"/>
                    <a:pt x="2" y="7"/>
                    <a:pt x="0" y="4"/>
                  </a:cubicBezTo>
                  <a:close/>
                </a:path>
              </a:pathLst>
            </a:custGeom>
            <a:solidFill>
              <a:srgbClr val="6547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018" name="Freeform 98"/>
            <p:cNvSpPr>
              <a:spLocks/>
            </p:cNvSpPr>
            <p:nvPr/>
          </p:nvSpPr>
          <p:spPr bwMode="auto">
            <a:xfrm>
              <a:off x="1447" y="1407"/>
              <a:ext cx="6" cy="19"/>
            </a:xfrm>
            <a:custGeom>
              <a:avLst/>
              <a:gdLst>
                <a:gd name="T0" fmla="*/ 6 w 6"/>
                <a:gd name="T1" fmla="*/ 19 h 19"/>
                <a:gd name="T2" fmla="*/ 6 w 6"/>
                <a:gd name="T3" fmla="*/ 0 h 19"/>
                <a:gd name="T4" fmla="*/ 6 w 6"/>
                <a:gd name="T5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9">
                  <a:moveTo>
                    <a:pt x="6" y="19"/>
                  </a:moveTo>
                  <a:cubicBezTo>
                    <a:pt x="0" y="13"/>
                    <a:pt x="0" y="7"/>
                    <a:pt x="6" y="0"/>
                  </a:cubicBezTo>
                  <a:cubicBezTo>
                    <a:pt x="6" y="6"/>
                    <a:pt x="6" y="13"/>
                    <a:pt x="6" y="19"/>
                  </a:cubicBezTo>
                  <a:close/>
                </a:path>
              </a:pathLst>
            </a:custGeom>
            <a:solidFill>
              <a:srgbClr val="755D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019" name="Freeform 99"/>
            <p:cNvSpPr>
              <a:spLocks/>
            </p:cNvSpPr>
            <p:nvPr/>
          </p:nvSpPr>
          <p:spPr bwMode="auto">
            <a:xfrm>
              <a:off x="1480" y="1368"/>
              <a:ext cx="11" cy="19"/>
            </a:xfrm>
            <a:custGeom>
              <a:avLst/>
              <a:gdLst>
                <a:gd name="T0" fmla="*/ 0 w 11"/>
                <a:gd name="T1" fmla="*/ 0 h 20"/>
                <a:gd name="T2" fmla="*/ 4 w 11"/>
                <a:gd name="T3" fmla="*/ 0 h 20"/>
                <a:gd name="T4" fmla="*/ 1 w 11"/>
                <a:gd name="T5" fmla="*/ 20 h 20"/>
                <a:gd name="T6" fmla="*/ 1 w 11"/>
                <a:gd name="T7" fmla="*/ 20 h 20"/>
                <a:gd name="T8" fmla="*/ 0 w 11"/>
                <a:gd name="T9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20">
                  <a:moveTo>
                    <a:pt x="0" y="0"/>
                  </a:moveTo>
                  <a:cubicBezTo>
                    <a:pt x="2" y="0"/>
                    <a:pt x="3" y="0"/>
                    <a:pt x="4" y="0"/>
                  </a:cubicBezTo>
                  <a:cubicBezTo>
                    <a:pt x="7" y="7"/>
                    <a:pt x="11" y="15"/>
                    <a:pt x="1" y="20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1" y="13"/>
                    <a:pt x="0" y="6"/>
                    <a:pt x="0" y="0"/>
                  </a:cubicBezTo>
                  <a:close/>
                </a:path>
              </a:pathLst>
            </a:custGeom>
            <a:solidFill>
              <a:srgbClr val="8B61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020" name="Freeform 100"/>
            <p:cNvSpPr>
              <a:spLocks/>
            </p:cNvSpPr>
            <p:nvPr/>
          </p:nvSpPr>
          <p:spPr bwMode="auto">
            <a:xfrm>
              <a:off x="1464" y="1346"/>
              <a:ext cx="6" cy="15"/>
            </a:xfrm>
            <a:custGeom>
              <a:avLst/>
              <a:gdLst>
                <a:gd name="T0" fmla="*/ 3 w 6"/>
                <a:gd name="T1" fmla="*/ 15 h 15"/>
                <a:gd name="T2" fmla="*/ 3 w 6"/>
                <a:gd name="T3" fmla="*/ 0 h 15"/>
                <a:gd name="T4" fmla="*/ 3 w 6"/>
                <a:gd name="T5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5">
                  <a:moveTo>
                    <a:pt x="3" y="15"/>
                  </a:moveTo>
                  <a:cubicBezTo>
                    <a:pt x="0" y="10"/>
                    <a:pt x="0" y="6"/>
                    <a:pt x="3" y="0"/>
                  </a:cubicBezTo>
                  <a:cubicBezTo>
                    <a:pt x="6" y="6"/>
                    <a:pt x="6" y="10"/>
                    <a:pt x="3" y="15"/>
                  </a:cubicBezTo>
                  <a:close/>
                </a:path>
              </a:pathLst>
            </a:custGeom>
            <a:solidFill>
              <a:srgbClr val="6C57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021" name="Freeform 101"/>
            <p:cNvSpPr>
              <a:spLocks/>
            </p:cNvSpPr>
            <p:nvPr/>
          </p:nvSpPr>
          <p:spPr bwMode="auto">
            <a:xfrm>
              <a:off x="1453" y="1343"/>
              <a:ext cx="10" cy="14"/>
            </a:xfrm>
            <a:custGeom>
              <a:avLst/>
              <a:gdLst>
                <a:gd name="T0" fmla="*/ 0 w 10"/>
                <a:gd name="T1" fmla="*/ 4 h 14"/>
                <a:gd name="T2" fmla="*/ 4 w 10"/>
                <a:gd name="T3" fmla="*/ 0 h 14"/>
                <a:gd name="T4" fmla="*/ 6 w 10"/>
                <a:gd name="T5" fmla="*/ 13 h 14"/>
                <a:gd name="T6" fmla="*/ 0 w 10"/>
                <a:gd name="T7" fmla="*/ 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14">
                  <a:moveTo>
                    <a:pt x="0" y="4"/>
                  </a:moveTo>
                  <a:cubicBezTo>
                    <a:pt x="2" y="3"/>
                    <a:pt x="3" y="2"/>
                    <a:pt x="4" y="0"/>
                  </a:cubicBezTo>
                  <a:cubicBezTo>
                    <a:pt x="8" y="4"/>
                    <a:pt x="10" y="9"/>
                    <a:pt x="6" y="13"/>
                  </a:cubicBezTo>
                  <a:cubicBezTo>
                    <a:pt x="4" y="14"/>
                    <a:pt x="2" y="8"/>
                    <a:pt x="0" y="4"/>
                  </a:cubicBezTo>
                  <a:close/>
                </a:path>
              </a:pathLst>
            </a:custGeom>
            <a:solidFill>
              <a:srgbClr val="7151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022" name="Freeform 102"/>
            <p:cNvSpPr>
              <a:spLocks/>
            </p:cNvSpPr>
            <p:nvPr/>
          </p:nvSpPr>
          <p:spPr bwMode="auto">
            <a:xfrm>
              <a:off x="1455" y="1486"/>
              <a:ext cx="10" cy="16"/>
            </a:xfrm>
            <a:custGeom>
              <a:avLst/>
              <a:gdLst>
                <a:gd name="T0" fmla="*/ 10 w 10"/>
                <a:gd name="T1" fmla="*/ 8 h 17"/>
                <a:gd name="T2" fmla="*/ 6 w 10"/>
                <a:gd name="T3" fmla="*/ 17 h 17"/>
                <a:gd name="T4" fmla="*/ 4 w 10"/>
                <a:gd name="T5" fmla="*/ 17 h 17"/>
                <a:gd name="T6" fmla="*/ 2 w 10"/>
                <a:gd name="T7" fmla="*/ 12 h 17"/>
                <a:gd name="T8" fmla="*/ 6 w 10"/>
                <a:gd name="T9" fmla="*/ 0 h 17"/>
                <a:gd name="T10" fmla="*/ 9 w 10"/>
                <a:gd name="T11" fmla="*/ 2 h 17"/>
                <a:gd name="T12" fmla="*/ 10 w 10"/>
                <a:gd name="T13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17">
                  <a:moveTo>
                    <a:pt x="10" y="8"/>
                  </a:moveTo>
                  <a:cubicBezTo>
                    <a:pt x="9" y="11"/>
                    <a:pt x="7" y="14"/>
                    <a:pt x="6" y="17"/>
                  </a:cubicBezTo>
                  <a:cubicBezTo>
                    <a:pt x="5" y="17"/>
                    <a:pt x="4" y="17"/>
                    <a:pt x="4" y="17"/>
                  </a:cubicBezTo>
                  <a:cubicBezTo>
                    <a:pt x="1" y="16"/>
                    <a:pt x="0" y="15"/>
                    <a:pt x="2" y="12"/>
                  </a:cubicBezTo>
                  <a:cubicBezTo>
                    <a:pt x="3" y="8"/>
                    <a:pt x="4" y="4"/>
                    <a:pt x="6" y="0"/>
                  </a:cubicBezTo>
                  <a:cubicBezTo>
                    <a:pt x="7" y="1"/>
                    <a:pt x="8" y="2"/>
                    <a:pt x="9" y="2"/>
                  </a:cubicBezTo>
                  <a:cubicBezTo>
                    <a:pt x="9" y="4"/>
                    <a:pt x="10" y="6"/>
                    <a:pt x="10" y="8"/>
                  </a:cubicBezTo>
                  <a:close/>
                </a:path>
              </a:pathLst>
            </a:custGeom>
            <a:solidFill>
              <a:srgbClr val="DDC1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023" name="Freeform 103"/>
            <p:cNvSpPr>
              <a:spLocks/>
            </p:cNvSpPr>
            <p:nvPr/>
          </p:nvSpPr>
          <p:spPr bwMode="auto">
            <a:xfrm>
              <a:off x="1479" y="1478"/>
              <a:ext cx="11" cy="16"/>
            </a:xfrm>
            <a:custGeom>
              <a:avLst/>
              <a:gdLst>
                <a:gd name="T0" fmla="*/ 2 w 11"/>
                <a:gd name="T1" fmla="*/ 17 h 17"/>
                <a:gd name="T2" fmla="*/ 6 w 11"/>
                <a:gd name="T3" fmla="*/ 0 h 17"/>
                <a:gd name="T4" fmla="*/ 2 w 11"/>
                <a:gd name="T5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17">
                  <a:moveTo>
                    <a:pt x="2" y="17"/>
                  </a:moveTo>
                  <a:cubicBezTo>
                    <a:pt x="2" y="11"/>
                    <a:pt x="0" y="5"/>
                    <a:pt x="6" y="0"/>
                  </a:cubicBezTo>
                  <a:cubicBezTo>
                    <a:pt x="4" y="6"/>
                    <a:pt x="11" y="13"/>
                    <a:pt x="2" y="17"/>
                  </a:cubicBezTo>
                  <a:close/>
                </a:path>
              </a:pathLst>
            </a:custGeom>
            <a:solidFill>
              <a:srgbClr val="7458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024" name="Freeform 104"/>
            <p:cNvSpPr>
              <a:spLocks/>
            </p:cNvSpPr>
            <p:nvPr/>
          </p:nvSpPr>
          <p:spPr bwMode="auto">
            <a:xfrm>
              <a:off x="1363" y="1501"/>
              <a:ext cx="51" cy="45"/>
            </a:xfrm>
            <a:custGeom>
              <a:avLst/>
              <a:gdLst>
                <a:gd name="T0" fmla="*/ 38 w 51"/>
                <a:gd name="T1" fmla="*/ 16 h 45"/>
                <a:gd name="T2" fmla="*/ 51 w 51"/>
                <a:gd name="T3" fmla="*/ 24 h 45"/>
                <a:gd name="T4" fmla="*/ 19 w 51"/>
                <a:gd name="T5" fmla="*/ 45 h 45"/>
                <a:gd name="T6" fmla="*/ 0 w 51"/>
                <a:gd name="T7" fmla="*/ 25 h 45"/>
                <a:gd name="T8" fmla="*/ 23 w 51"/>
                <a:gd name="T9" fmla="*/ 0 h 45"/>
                <a:gd name="T10" fmla="*/ 38 w 51"/>
                <a:gd name="T11" fmla="*/ 16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1" h="45">
                  <a:moveTo>
                    <a:pt x="38" y="16"/>
                  </a:moveTo>
                  <a:cubicBezTo>
                    <a:pt x="42" y="19"/>
                    <a:pt x="47" y="22"/>
                    <a:pt x="51" y="24"/>
                  </a:cubicBezTo>
                  <a:cubicBezTo>
                    <a:pt x="42" y="33"/>
                    <a:pt x="31" y="39"/>
                    <a:pt x="19" y="45"/>
                  </a:cubicBezTo>
                  <a:cubicBezTo>
                    <a:pt x="6" y="45"/>
                    <a:pt x="4" y="34"/>
                    <a:pt x="0" y="25"/>
                  </a:cubicBezTo>
                  <a:cubicBezTo>
                    <a:pt x="8" y="18"/>
                    <a:pt x="10" y="4"/>
                    <a:pt x="23" y="0"/>
                  </a:cubicBezTo>
                  <a:cubicBezTo>
                    <a:pt x="30" y="3"/>
                    <a:pt x="29" y="15"/>
                    <a:pt x="38" y="16"/>
                  </a:cubicBezTo>
                  <a:close/>
                </a:path>
              </a:pathLst>
            </a:custGeom>
            <a:solidFill>
              <a:srgbClr val="DCC0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025" name="Freeform 105"/>
            <p:cNvSpPr>
              <a:spLocks/>
            </p:cNvSpPr>
            <p:nvPr/>
          </p:nvSpPr>
          <p:spPr bwMode="auto">
            <a:xfrm>
              <a:off x="1336" y="1526"/>
              <a:ext cx="46" cy="39"/>
            </a:xfrm>
            <a:custGeom>
              <a:avLst/>
              <a:gdLst>
                <a:gd name="T0" fmla="*/ 27 w 46"/>
                <a:gd name="T1" fmla="*/ 0 h 39"/>
                <a:gd name="T2" fmla="*/ 46 w 46"/>
                <a:gd name="T3" fmla="*/ 20 h 39"/>
                <a:gd name="T4" fmla="*/ 2 w 46"/>
                <a:gd name="T5" fmla="*/ 39 h 39"/>
                <a:gd name="T6" fmla="*/ 2 w 46"/>
                <a:gd name="T7" fmla="*/ 32 h 39"/>
                <a:gd name="T8" fmla="*/ 14 w 46"/>
                <a:gd name="T9" fmla="*/ 19 h 39"/>
                <a:gd name="T10" fmla="*/ 26 w 46"/>
                <a:gd name="T11" fmla="*/ 4 h 39"/>
                <a:gd name="T12" fmla="*/ 27 w 46"/>
                <a:gd name="T13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" h="39">
                  <a:moveTo>
                    <a:pt x="27" y="0"/>
                  </a:moveTo>
                  <a:cubicBezTo>
                    <a:pt x="36" y="4"/>
                    <a:pt x="38" y="16"/>
                    <a:pt x="46" y="20"/>
                  </a:cubicBezTo>
                  <a:cubicBezTo>
                    <a:pt x="34" y="31"/>
                    <a:pt x="18" y="36"/>
                    <a:pt x="2" y="39"/>
                  </a:cubicBezTo>
                  <a:cubicBezTo>
                    <a:pt x="0" y="37"/>
                    <a:pt x="0" y="34"/>
                    <a:pt x="2" y="32"/>
                  </a:cubicBezTo>
                  <a:cubicBezTo>
                    <a:pt x="6" y="28"/>
                    <a:pt x="10" y="24"/>
                    <a:pt x="14" y="19"/>
                  </a:cubicBezTo>
                  <a:cubicBezTo>
                    <a:pt x="17" y="14"/>
                    <a:pt x="22" y="9"/>
                    <a:pt x="26" y="4"/>
                  </a:cubicBezTo>
                  <a:cubicBezTo>
                    <a:pt x="26" y="2"/>
                    <a:pt x="26" y="1"/>
                    <a:pt x="27" y="0"/>
                  </a:cubicBezTo>
                  <a:close/>
                </a:path>
              </a:pathLst>
            </a:custGeom>
            <a:solidFill>
              <a:srgbClr val="C5AD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026" name="Freeform 106"/>
            <p:cNvSpPr>
              <a:spLocks/>
            </p:cNvSpPr>
            <p:nvPr/>
          </p:nvSpPr>
          <p:spPr bwMode="auto">
            <a:xfrm>
              <a:off x="1350" y="1577"/>
              <a:ext cx="48" cy="37"/>
            </a:xfrm>
            <a:custGeom>
              <a:avLst/>
              <a:gdLst>
                <a:gd name="T0" fmla="*/ 43 w 48"/>
                <a:gd name="T1" fmla="*/ 0 h 38"/>
                <a:gd name="T2" fmla="*/ 48 w 48"/>
                <a:gd name="T3" fmla="*/ 7 h 38"/>
                <a:gd name="T4" fmla="*/ 44 w 48"/>
                <a:gd name="T5" fmla="*/ 8 h 38"/>
                <a:gd name="T6" fmla="*/ 28 w 48"/>
                <a:gd name="T7" fmla="*/ 25 h 38"/>
                <a:gd name="T8" fmla="*/ 15 w 48"/>
                <a:gd name="T9" fmla="*/ 35 h 38"/>
                <a:gd name="T10" fmla="*/ 8 w 48"/>
                <a:gd name="T11" fmla="*/ 38 h 38"/>
                <a:gd name="T12" fmla="*/ 3 w 48"/>
                <a:gd name="T13" fmla="*/ 36 h 38"/>
                <a:gd name="T14" fmla="*/ 0 w 48"/>
                <a:gd name="T15" fmla="*/ 24 h 38"/>
                <a:gd name="T16" fmla="*/ 43 w 48"/>
                <a:gd name="T17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8" h="38">
                  <a:moveTo>
                    <a:pt x="43" y="0"/>
                  </a:moveTo>
                  <a:cubicBezTo>
                    <a:pt x="45" y="2"/>
                    <a:pt x="46" y="5"/>
                    <a:pt x="48" y="7"/>
                  </a:cubicBezTo>
                  <a:cubicBezTo>
                    <a:pt x="47" y="8"/>
                    <a:pt x="45" y="8"/>
                    <a:pt x="44" y="8"/>
                  </a:cubicBezTo>
                  <a:cubicBezTo>
                    <a:pt x="39" y="14"/>
                    <a:pt x="28" y="14"/>
                    <a:pt x="28" y="25"/>
                  </a:cubicBezTo>
                  <a:cubicBezTo>
                    <a:pt x="24" y="29"/>
                    <a:pt x="20" y="33"/>
                    <a:pt x="15" y="35"/>
                  </a:cubicBezTo>
                  <a:cubicBezTo>
                    <a:pt x="12" y="37"/>
                    <a:pt x="10" y="38"/>
                    <a:pt x="8" y="38"/>
                  </a:cubicBezTo>
                  <a:cubicBezTo>
                    <a:pt x="6" y="38"/>
                    <a:pt x="4" y="37"/>
                    <a:pt x="3" y="36"/>
                  </a:cubicBezTo>
                  <a:cubicBezTo>
                    <a:pt x="0" y="33"/>
                    <a:pt x="0" y="29"/>
                    <a:pt x="0" y="24"/>
                  </a:cubicBezTo>
                  <a:cubicBezTo>
                    <a:pt x="13" y="15"/>
                    <a:pt x="28" y="6"/>
                    <a:pt x="43" y="0"/>
                  </a:cubicBezTo>
                  <a:close/>
                </a:path>
              </a:pathLst>
            </a:custGeom>
            <a:solidFill>
              <a:srgbClr val="E2DF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027" name="Freeform 107"/>
            <p:cNvSpPr>
              <a:spLocks/>
            </p:cNvSpPr>
            <p:nvPr/>
          </p:nvSpPr>
          <p:spPr bwMode="auto">
            <a:xfrm>
              <a:off x="1424" y="1509"/>
              <a:ext cx="35" cy="37"/>
            </a:xfrm>
            <a:custGeom>
              <a:avLst/>
              <a:gdLst>
                <a:gd name="T0" fmla="*/ 6 w 36"/>
                <a:gd name="T1" fmla="*/ 24 h 37"/>
                <a:gd name="T2" fmla="*/ 25 w 36"/>
                <a:gd name="T3" fmla="*/ 0 h 37"/>
                <a:gd name="T4" fmla="*/ 10 w 36"/>
                <a:gd name="T5" fmla="*/ 37 h 37"/>
                <a:gd name="T6" fmla="*/ 6 w 36"/>
                <a:gd name="T7" fmla="*/ 24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37">
                  <a:moveTo>
                    <a:pt x="6" y="24"/>
                  </a:moveTo>
                  <a:cubicBezTo>
                    <a:pt x="8" y="14"/>
                    <a:pt x="12" y="5"/>
                    <a:pt x="25" y="0"/>
                  </a:cubicBezTo>
                  <a:cubicBezTo>
                    <a:pt x="23" y="15"/>
                    <a:pt x="36" y="33"/>
                    <a:pt x="10" y="37"/>
                  </a:cubicBezTo>
                  <a:cubicBezTo>
                    <a:pt x="0" y="35"/>
                    <a:pt x="3" y="30"/>
                    <a:pt x="6" y="24"/>
                  </a:cubicBezTo>
                  <a:close/>
                </a:path>
              </a:pathLst>
            </a:custGeom>
            <a:solidFill>
              <a:srgbClr val="D5BE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028" name="Freeform 108"/>
            <p:cNvSpPr>
              <a:spLocks/>
            </p:cNvSpPr>
            <p:nvPr/>
          </p:nvSpPr>
          <p:spPr bwMode="auto">
            <a:xfrm>
              <a:off x="1317" y="1610"/>
              <a:ext cx="36" cy="56"/>
            </a:xfrm>
            <a:custGeom>
              <a:avLst/>
              <a:gdLst>
                <a:gd name="T0" fmla="*/ 18 w 37"/>
                <a:gd name="T1" fmla="*/ 35 h 56"/>
                <a:gd name="T2" fmla="*/ 14 w 37"/>
                <a:gd name="T3" fmla="*/ 47 h 56"/>
                <a:gd name="T4" fmla="*/ 11 w 37"/>
                <a:gd name="T5" fmla="*/ 55 h 56"/>
                <a:gd name="T6" fmla="*/ 4 w 37"/>
                <a:gd name="T7" fmla="*/ 53 h 56"/>
                <a:gd name="T8" fmla="*/ 0 w 37"/>
                <a:gd name="T9" fmla="*/ 43 h 56"/>
                <a:gd name="T10" fmla="*/ 0 w 37"/>
                <a:gd name="T11" fmla="*/ 39 h 56"/>
                <a:gd name="T12" fmla="*/ 3 w 37"/>
                <a:gd name="T13" fmla="*/ 32 h 56"/>
                <a:gd name="T14" fmla="*/ 6 w 37"/>
                <a:gd name="T15" fmla="*/ 27 h 56"/>
                <a:gd name="T16" fmla="*/ 18 w 37"/>
                <a:gd name="T17" fmla="*/ 14 h 56"/>
                <a:gd name="T18" fmla="*/ 25 w 37"/>
                <a:gd name="T19" fmla="*/ 2 h 56"/>
                <a:gd name="T20" fmla="*/ 33 w 37"/>
                <a:gd name="T21" fmla="*/ 1 h 56"/>
                <a:gd name="T22" fmla="*/ 36 w 37"/>
                <a:gd name="T23" fmla="*/ 9 h 56"/>
                <a:gd name="T24" fmla="*/ 33 w 37"/>
                <a:gd name="T25" fmla="*/ 16 h 56"/>
                <a:gd name="T26" fmla="*/ 18 w 37"/>
                <a:gd name="T27" fmla="*/ 35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7" h="56">
                  <a:moveTo>
                    <a:pt x="18" y="35"/>
                  </a:moveTo>
                  <a:cubicBezTo>
                    <a:pt x="13" y="38"/>
                    <a:pt x="14" y="42"/>
                    <a:pt x="14" y="47"/>
                  </a:cubicBezTo>
                  <a:cubicBezTo>
                    <a:pt x="16" y="51"/>
                    <a:pt x="14" y="53"/>
                    <a:pt x="11" y="55"/>
                  </a:cubicBezTo>
                  <a:cubicBezTo>
                    <a:pt x="8" y="56"/>
                    <a:pt x="6" y="55"/>
                    <a:pt x="4" y="53"/>
                  </a:cubicBezTo>
                  <a:cubicBezTo>
                    <a:pt x="2" y="50"/>
                    <a:pt x="1" y="47"/>
                    <a:pt x="0" y="43"/>
                  </a:cubicBezTo>
                  <a:cubicBezTo>
                    <a:pt x="0" y="42"/>
                    <a:pt x="0" y="40"/>
                    <a:pt x="0" y="39"/>
                  </a:cubicBezTo>
                  <a:cubicBezTo>
                    <a:pt x="1" y="36"/>
                    <a:pt x="2" y="34"/>
                    <a:pt x="3" y="32"/>
                  </a:cubicBezTo>
                  <a:cubicBezTo>
                    <a:pt x="4" y="30"/>
                    <a:pt x="5" y="29"/>
                    <a:pt x="6" y="27"/>
                  </a:cubicBezTo>
                  <a:cubicBezTo>
                    <a:pt x="9" y="22"/>
                    <a:pt x="12" y="17"/>
                    <a:pt x="18" y="14"/>
                  </a:cubicBezTo>
                  <a:cubicBezTo>
                    <a:pt x="20" y="10"/>
                    <a:pt x="23" y="6"/>
                    <a:pt x="25" y="2"/>
                  </a:cubicBezTo>
                  <a:cubicBezTo>
                    <a:pt x="28" y="0"/>
                    <a:pt x="30" y="0"/>
                    <a:pt x="33" y="1"/>
                  </a:cubicBezTo>
                  <a:cubicBezTo>
                    <a:pt x="36" y="3"/>
                    <a:pt x="37" y="6"/>
                    <a:pt x="36" y="9"/>
                  </a:cubicBezTo>
                  <a:cubicBezTo>
                    <a:pt x="36" y="11"/>
                    <a:pt x="34" y="14"/>
                    <a:pt x="33" y="16"/>
                  </a:cubicBezTo>
                  <a:cubicBezTo>
                    <a:pt x="28" y="23"/>
                    <a:pt x="26" y="31"/>
                    <a:pt x="18" y="35"/>
                  </a:cubicBezTo>
                  <a:close/>
                </a:path>
              </a:pathLst>
            </a:custGeom>
            <a:solidFill>
              <a:srgbClr val="C1BC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029" name="Freeform 109"/>
            <p:cNvSpPr>
              <a:spLocks/>
            </p:cNvSpPr>
            <p:nvPr/>
          </p:nvSpPr>
          <p:spPr bwMode="auto">
            <a:xfrm>
              <a:off x="1271" y="1558"/>
              <a:ext cx="67" cy="20"/>
            </a:xfrm>
            <a:custGeom>
              <a:avLst/>
              <a:gdLst>
                <a:gd name="T0" fmla="*/ 68 w 68"/>
                <a:gd name="T1" fmla="*/ 0 h 20"/>
                <a:gd name="T2" fmla="*/ 68 w 68"/>
                <a:gd name="T3" fmla="*/ 7 h 20"/>
                <a:gd name="T4" fmla="*/ 5 w 68"/>
                <a:gd name="T5" fmla="*/ 11 h 20"/>
                <a:gd name="T6" fmla="*/ 0 w 68"/>
                <a:gd name="T7" fmla="*/ 4 h 20"/>
                <a:gd name="T8" fmla="*/ 3 w 68"/>
                <a:gd name="T9" fmla="*/ 2 h 20"/>
                <a:gd name="T10" fmla="*/ 68 w 68"/>
                <a:gd name="T11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8" h="20">
                  <a:moveTo>
                    <a:pt x="68" y="0"/>
                  </a:moveTo>
                  <a:cubicBezTo>
                    <a:pt x="68" y="2"/>
                    <a:pt x="68" y="4"/>
                    <a:pt x="68" y="7"/>
                  </a:cubicBezTo>
                  <a:cubicBezTo>
                    <a:pt x="47" y="19"/>
                    <a:pt x="26" y="20"/>
                    <a:pt x="5" y="11"/>
                  </a:cubicBezTo>
                  <a:cubicBezTo>
                    <a:pt x="3" y="9"/>
                    <a:pt x="1" y="6"/>
                    <a:pt x="0" y="4"/>
                  </a:cubicBezTo>
                  <a:cubicBezTo>
                    <a:pt x="1" y="3"/>
                    <a:pt x="3" y="2"/>
                    <a:pt x="3" y="2"/>
                  </a:cubicBezTo>
                  <a:cubicBezTo>
                    <a:pt x="25" y="18"/>
                    <a:pt x="46" y="6"/>
                    <a:pt x="68" y="0"/>
                  </a:cubicBezTo>
                  <a:close/>
                </a:path>
              </a:pathLst>
            </a:custGeom>
            <a:solidFill>
              <a:srgbClr val="FBDE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030" name="Freeform 110"/>
            <p:cNvSpPr>
              <a:spLocks/>
            </p:cNvSpPr>
            <p:nvPr/>
          </p:nvSpPr>
          <p:spPr bwMode="auto">
            <a:xfrm>
              <a:off x="1300" y="1615"/>
              <a:ext cx="27" cy="32"/>
            </a:xfrm>
            <a:custGeom>
              <a:avLst/>
              <a:gdLst>
                <a:gd name="T0" fmla="*/ 3 w 28"/>
                <a:gd name="T1" fmla="*/ 16 h 32"/>
                <a:gd name="T2" fmla="*/ 22 w 28"/>
                <a:gd name="T3" fmla="*/ 11 h 32"/>
                <a:gd name="T4" fmla="*/ 21 w 28"/>
                <a:gd name="T5" fmla="*/ 24 h 32"/>
                <a:gd name="T6" fmla="*/ 19 w 28"/>
                <a:gd name="T7" fmla="*/ 31 h 32"/>
                <a:gd name="T8" fmla="*/ 14 w 28"/>
                <a:gd name="T9" fmla="*/ 32 h 32"/>
                <a:gd name="T10" fmla="*/ 1 w 28"/>
                <a:gd name="T11" fmla="*/ 23 h 32"/>
                <a:gd name="T12" fmla="*/ 3 w 28"/>
                <a:gd name="T13" fmla="*/ 16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" h="32">
                  <a:moveTo>
                    <a:pt x="3" y="16"/>
                  </a:moveTo>
                  <a:cubicBezTo>
                    <a:pt x="9" y="13"/>
                    <a:pt x="13" y="0"/>
                    <a:pt x="22" y="11"/>
                  </a:cubicBezTo>
                  <a:cubicBezTo>
                    <a:pt x="28" y="16"/>
                    <a:pt x="19" y="19"/>
                    <a:pt x="21" y="24"/>
                  </a:cubicBezTo>
                  <a:cubicBezTo>
                    <a:pt x="21" y="26"/>
                    <a:pt x="21" y="29"/>
                    <a:pt x="19" y="31"/>
                  </a:cubicBezTo>
                  <a:cubicBezTo>
                    <a:pt x="18" y="31"/>
                    <a:pt x="16" y="32"/>
                    <a:pt x="14" y="32"/>
                  </a:cubicBezTo>
                  <a:cubicBezTo>
                    <a:pt x="10" y="29"/>
                    <a:pt x="4" y="27"/>
                    <a:pt x="1" y="23"/>
                  </a:cubicBezTo>
                  <a:cubicBezTo>
                    <a:pt x="0" y="20"/>
                    <a:pt x="2" y="18"/>
                    <a:pt x="3" y="16"/>
                  </a:cubicBezTo>
                  <a:close/>
                </a:path>
              </a:pathLst>
            </a:custGeom>
            <a:solidFill>
              <a:srgbClr val="A7A2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031" name="Freeform 111"/>
            <p:cNvSpPr>
              <a:spLocks/>
            </p:cNvSpPr>
            <p:nvPr/>
          </p:nvSpPr>
          <p:spPr bwMode="auto">
            <a:xfrm>
              <a:off x="1411" y="1527"/>
              <a:ext cx="23" cy="26"/>
            </a:xfrm>
            <a:custGeom>
              <a:avLst/>
              <a:gdLst>
                <a:gd name="T0" fmla="*/ 19 w 23"/>
                <a:gd name="T1" fmla="*/ 6 h 26"/>
                <a:gd name="T2" fmla="*/ 23 w 23"/>
                <a:gd name="T3" fmla="*/ 19 h 26"/>
                <a:gd name="T4" fmla="*/ 3 w 23"/>
                <a:gd name="T5" fmla="*/ 26 h 26"/>
                <a:gd name="T6" fmla="*/ 3 w 23"/>
                <a:gd name="T7" fmla="*/ 15 h 26"/>
                <a:gd name="T8" fmla="*/ 19 w 23"/>
                <a:gd name="T9" fmla="*/ 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26">
                  <a:moveTo>
                    <a:pt x="19" y="6"/>
                  </a:moveTo>
                  <a:cubicBezTo>
                    <a:pt x="19" y="11"/>
                    <a:pt x="18" y="16"/>
                    <a:pt x="23" y="19"/>
                  </a:cubicBezTo>
                  <a:cubicBezTo>
                    <a:pt x="17" y="23"/>
                    <a:pt x="11" y="26"/>
                    <a:pt x="3" y="26"/>
                  </a:cubicBezTo>
                  <a:cubicBezTo>
                    <a:pt x="0" y="22"/>
                    <a:pt x="0" y="18"/>
                    <a:pt x="3" y="15"/>
                  </a:cubicBezTo>
                  <a:cubicBezTo>
                    <a:pt x="8" y="11"/>
                    <a:pt x="8" y="0"/>
                    <a:pt x="19" y="6"/>
                  </a:cubicBezTo>
                  <a:close/>
                </a:path>
              </a:pathLst>
            </a:custGeom>
            <a:solidFill>
              <a:srgbClr val="BEA9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032" name="Freeform 112"/>
            <p:cNvSpPr>
              <a:spLocks/>
            </p:cNvSpPr>
            <p:nvPr/>
          </p:nvSpPr>
          <p:spPr bwMode="auto">
            <a:xfrm>
              <a:off x="1283" y="1631"/>
              <a:ext cx="22" cy="18"/>
            </a:xfrm>
            <a:custGeom>
              <a:avLst/>
              <a:gdLst>
                <a:gd name="T0" fmla="*/ 20 w 22"/>
                <a:gd name="T1" fmla="*/ 0 h 18"/>
                <a:gd name="T2" fmla="*/ 20 w 22"/>
                <a:gd name="T3" fmla="*/ 9 h 18"/>
                <a:gd name="T4" fmla="*/ 20 w 22"/>
                <a:gd name="T5" fmla="*/ 18 h 18"/>
                <a:gd name="T6" fmla="*/ 20 w 22"/>
                <a:gd name="T7" fmla="*/ 18 h 18"/>
                <a:gd name="T8" fmla="*/ 8 w 22"/>
                <a:gd name="T9" fmla="*/ 18 h 18"/>
                <a:gd name="T10" fmla="*/ 0 w 22"/>
                <a:gd name="T11" fmla="*/ 13 h 18"/>
                <a:gd name="T12" fmla="*/ 4 w 22"/>
                <a:gd name="T13" fmla="*/ 6 h 18"/>
                <a:gd name="T14" fmla="*/ 20 w 22"/>
                <a:gd name="T15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" h="18">
                  <a:moveTo>
                    <a:pt x="20" y="0"/>
                  </a:moveTo>
                  <a:cubicBezTo>
                    <a:pt x="20" y="3"/>
                    <a:pt x="20" y="6"/>
                    <a:pt x="20" y="9"/>
                  </a:cubicBezTo>
                  <a:cubicBezTo>
                    <a:pt x="22" y="12"/>
                    <a:pt x="22" y="15"/>
                    <a:pt x="20" y="18"/>
                  </a:cubicBezTo>
                  <a:cubicBezTo>
                    <a:pt x="20" y="18"/>
                    <a:pt x="20" y="18"/>
                    <a:pt x="20" y="18"/>
                  </a:cubicBezTo>
                  <a:cubicBezTo>
                    <a:pt x="16" y="18"/>
                    <a:pt x="12" y="18"/>
                    <a:pt x="8" y="18"/>
                  </a:cubicBezTo>
                  <a:cubicBezTo>
                    <a:pt x="6" y="15"/>
                    <a:pt x="1" y="17"/>
                    <a:pt x="0" y="13"/>
                  </a:cubicBezTo>
                  <a:cubicBezTo>
                    <a:pt x="1" y="11"/>
                    <a:pt x="3" y="9"/>
                    <a:pt x="4" y="6"/>
                  </a:cubicBezTo>
                  <a:cubicBezTo>
                    <a:pt x="9" y="4"/>
                    <a:pt x="14" y="2"/>
                    <a:pt x="20" y="0"/>
                  </a:cubicBezTo>
                  <a:close/>
                </a:path>
              </a:pathLst>
            </a:custGeom>
            <a:solidFill>
              <a:srgbClr val="B6B3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033" name="Freeform 113"/>
            <p:cNvSpPr>
              <a:spLocks/>
            </p:cNvSpPr>
            <p:nvPr/>
          </p:nvSpPr>
          <p:spPr bwMode="auto">
            <a:xfrm>
              <a:off x="1313" y="1624"/>
              <a:ext cx="21" cy="16"/>
            </a:xfrm>
            <a:custGeom>
              <a:avLst/>
              <a:gdLst>
                <a:gd name="T0" fmla="*/ 6 w 22"/>
                <a:gd name="T1" fmla="*/ 13 h 16"/>
                <a:gd name="T2" fmla="*/ 9 w 22"/>
                <a:gd name="T3" fmla="*/ 2 h 16"/>
                <a:gd name="T4" fmla="*/ 22 w 22"/>
                <a:gd name="T5" fmla="*/ 0 h 16"/>
                <a:gd name="T6" fmla="*/ 10 w 22"/>
                <a:gd name="T7" fmla="*/ 16 h 16"/>
                <a:gd name="T8" fmla="*/ 6 w 22"/>
                <a:gd name="T9" fmla="*/ 1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16">
                  <a:moveTo>
                    <a:pt x="6" y="13"/>
                  </a:moveTo>
                  <a:cubicBezTo>
                    <a:pt x="0" y="7"/>
                    <a:pt x="12" y="7"/>
                    <a:pt x="9" y="2"/>
                  </a:cubicBezTo>
                  <a:cubicBezTo>
                    <a:pt x="14" y="1"/>
                    <a:pt x="18" y="1"/>
                    <a:pt x="22" y="0"/>
                  </a:cubicBezTo>
                  <a:cubicBezTo>
                    <a:pt x="19" y="6"/>
                    <a:pt x="17" y="13"/>
                    <a:pt x="10" y="16"/>
                  </a:cubicBezTo>
                  <a:cubicBezTo>
                    <a:pt x="8" y="16"/>
                    <a:pt x="7" y="15"/>
                    <a:pt x="6" y="13"/>
                  </a:cubicBezTo>
                  <a:close/>
                </a:path>
              </a:pathLst>
            </a:custGeom>
            <a:solidFill>
              <a:srgbClr val="8E88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034" name="Freeform 114"/>
            <p:cNvSpPr>
              <a:spLocks/>
            </p:cNvSpPr>
            <p:nvPr/>
          </p:nvSpPr>
          <p:spPr bwMode="auto">
            <a:xfrm>
              <a:off x="1402" y="1542"/>
              <a:ext cx="12" cy="17"/>
            </a:xfrm>
            <a:custGeom>
              <a:avLst/>
              <a:gdLst>
                <a:gd name="T0" fmla="*/ 12 w 12"/>
                <a:gd name="T1" fmla="*/ 0 h 17"/>
                <a:gd name="T2" fmla="*/ 12 w 12"/>
                <a:gd name="T3" fmla="*/ 11 h 17"/>
                <a:gd name="T4" fmla="*/ 2 w 12"/>
                <a:gd name="T5" fmla="*/ 12 h 17"/>
                <a:gd name="T6" fmla="*/ 12 w 12"/>
                <a:gd name="T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17">
                  <a:moveTo>
                    <a:pt x="12" y="0"/>
                  </a:moveTo>
                  <a:cubicBezTo>
                    <a:pt x="12" y="3"/>
                    <a:pt x="12" y="7"/>
                    <a:pt x="12" y="11"/>
                  </a:cubicBezTo>
                  <a:cubicBezTo>
                    <a:pt x="9" y="16"/>
                    <a:pt x="4" y="17"/>
                    <a:pt x="2" y="12"/>
                  </a:cubicBezTo>
                  <a:cubicBezTo>
                    <a:pt x="0" y="6"/>
                    <a:pt x="4" y="0"/>
                    <a:pt x="12" y="0"/>
                  </a:cubicBezTo>
                  <a:close/>
                </a:path>
              </a:pathLst>
            </a:custGeom>
            <a:solidFill>
              <a:srgbClr val="4C38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035" name="Freeform 115"/>
            <p:cNvSpPr>
              <a:spLocks/>
            </p:cNvSpPr>
            <p:nvPr/>
          </p:nvSpPr>
          <p:spPr bwMode="auto">
            <a:xfrm>
              <a:off x="1299" y="1589"/>
              <a:ext cx="19" cy="12"/>
            </a:xfrm>
            <a:custGeom>
              <a:avLst/>
              <a:gdLst>
                <a:gd name="T0" fmla="*/ 0 w 19"/>
                <a:gd name="T1" fmla="*/ 9 h 12"/>
                <a:gd name="T2" fmla="*/ 4 w 19"/>
                <a:gd name="T3" fmla="*/ 4 h 12"/>
                <a:gd name="T4" fmla="*/ 19 w 19"/>
                <a:gd name="T5" fmla="*/ 12 h 12"/>
                <a:gd name="T6" fmla="*/ 0 w 19"/>
                <a:gd name="T7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12">
                  <a:moveTo>
                    <a:pt x="0" y="9"/>
                  </a:moveTo>
                  <a:cubicBezTo>
                    <a:pt x="1" y="8"/>
                    <a:pt x="3" y="6"/>
                    <a:pt x="4" y="4"/>
                  </a:cubicBezTo>
                  <a:cubicBezTo>
                    <a:pt x="12" y="0"/>
                    <a:pt x="19" y="0"/>
                    <a:pt x="19" y="12"/>
                  </a:cubicBezTo>
                  <a:cubicBezTo>
                    <a:pt x="13" y="11"/>
                    <a:pt x="6" y="10"/>
                    <a:pt x="0" y="9"/>
                  </a:cubicBezTo>
                  <a:close/>
                </a:path>
              </a:pathLst>
            </a:custGeom>
            <a:solidFill>
              <a:srgbClr val="D6D3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036" name="Freeform 116"/>
            <p:cNvSpPr>
              <a:spLocks/>
            </p:cNvSpPr>
            <p:nvPr/>
          </p:nvSpPr>
          <p:spPr bwMode="auto">
            <a:xfrm>
              <a:off x="1339" y="1601"/>
              <a:ext cx="16" cy="13"/>
            </a:xfrm>
            <a:custGeom>
              <a:avLst/>
              <a:gdLst>
                <a:gd name="T0" fmla="*/ 11 w 16"/>
                <a:gd name="T1" fmla="*/ 12 h 14"/>
                <a:gd name="T2" fmla="*/ 2 w 16"/>
                <a:gd name="T3" fmla="*/ 12 h 14"/>
                <a:gd name="T4" fmla="*/ 11 w 16"/>
                <a:gd name="T5" fmla="*/ 0 h 14"/>
                <a:gd name="T6" fmla="*/ 15 w 16"/>
                <a:gd name="T7" fmla="*/ 12 h 14"/>
                <a:gd name="T8" fmla="*/ 14 w 16"/>
                <a:gd name="T9" fmla="*/ 14 h 14"/>
                <a:gd name="T10" fmla="*/ 11 w 16"/>
                <a:gd name="T11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14">
                  <a:moveTo>
                    <a:pt x="11" y="12"/>
                  </a:moveTo>
                  <a:cubicBezTo>
                    <a:pt x="8" y="12"/>
                    <a:pt x="5" y="12"/>
                    <a:pt x="2" y="12"/>
                  </a:cubicBezTo>
                  <a:cubicBezTo>
                    <a:pt x="0" y="5"/>
                    <a:pt x="4" y="2"/>
                    <a:pt x="11" y="0"/>
                  </a:cubicBezTo>
                  <a:cubicBezTo>
                    <a:pt x="16" y="3"/>
                    <a:pt x="15" y="8"/>
                    <a:pt x="15" y="12"/>
                  </a:cubicBezTo>
                  <a:cubicBezTo>
                    <a:pt x="15" y="12"/>
                    <a:pt x="14" y="14"/>
                    <a:pt x="14" y="14"/>
                  </a:cubicBezTo>
                  <a:cubicBezTo>
                    <a:pt x="12" y="14"/>
                    <a:pt x="11" y="13"/>
                    <a:pt x="11" y="12"/>
                  </a:cubicBezTo>
                  <a:close/>
                </a:path>
              </a:pathLst>
            </a:custGeom>
            <a:solidFill>
              <a:srgbClr val="FBF7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037" name="Freeform 117"/>
            <p:cNvSpPr>
              <a:spLocks/>
            </p:cNvSpPr>
            <p:nvPr/>
          </p:nvSpPr>
          <p:spPr bwMode="auto">
            <a:xfrm>
              <a:off x="1454" y="1502"/>
              <a:ext cx="15" cy="24"/>
            </a:xfrm>
            <a:custGeom>
              <a:avLst/>
              <a:gdLst>
                <a:gd name="T0" fmla="*/ 7 w 15"/>
                <a:gd name="T1" fmla="*/ 0 h 24"/>
                <a:gd name="T2" fmla="*/ 10 w 15"/>
                <a:gd name="T3" fmla="*/ 24 h 24"/>
                <a:gd name="T4" fmla="*/ 4 w 15"/>
                <a:gd name="T5" fmla="*/ 24 h 24"/>
                <a:gd name="T6" fmla="*/ 1 w 15"/>
                <a:gd name="T7" fmla="*/ 16 h 24"/>
                <a:gd name="T8" fmla="*/ 7 w 15"/>
                <a:gd name="T9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24">
                  <a:moveTo>
                    <a:pt x="7" y="0"/>
                  </a:moveTo>
                  <a:cubicBezTo>
                    <a:pt x="15" y="7"/>
                    <a:pt x="9" y="16"/>
                    <a:pt x="10" y="24"/>
                  </a:cubicBezTo>
                  <a:cubicBezTo>
                    <a:pt x="8" y="24"/>
                    <a:pt x="6" y="24"/>
                    <a:pt x="4" y="24"/>
                  </a:cubicBezTo>
                  <a:cubicBezTo>
                    <a:pt x="0" y="22"/>
                    <a:pt x="1" y="19"/>
                    <a:pt x="1" y="16"/>
                  </a:cubicBezTo>
                  <a:cubicBezTo>
                    <a:pt x="4" y="11"/>
                    <a:pt x="2" y="4"/>
                    <a:pt x="7" y="0"/>
                  </a:cubicBezTo>
                  <a:close/>
                </a:path>
              </a:pathLst>
            </a:custGeom>
            <a:solidFill>
              <a:srgbClr val="3824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038" name="Freeform 118"/>
            <p:cNvSpPr>
              <a:spLocks/>
            </p:cNvSpPr>
            <p:nvPr/>
          </p:nvSpPr>
          <p:spPr bwMode="auto">
            <a:xfrm>
              <a:off x="1453" y="1506"/>
              <a:ext cx="10" cy="26"/>
            </a:xfrm>
            <a:custGeom>
              <a:avLst/>
              <a:gdLst>
                <a:gd name="T0" fmla="*/ 4 w 10"/>
                <a:gd name="T1" fmla="*/ 12 h 26"/>
                <a:gd name="T2" fmla="*/ 5 w 10"/>
                <a:gd name="T3" fmla="*/ 20 h 26"/>
                <a:gd name="T4" fmla="*/ 4 w 10"/>
                <a:gd name="T5" fmla="*/ 23 h 26"/>
                <a:gd name="T6" fmla="*/ 0 w 10"/>
                <a:gd name="T7" fmla="*/ 23 h 26"/>
                <a:gd name="T8" fmla="*/ 1 w 10"/>
                <a:gd name="T9" fmla="*/ 0 h 26"/>
                <a:gd name="T10" fmla="*/ 4 w 10"/>
                <a:gd name="T11" fmla="*/ 12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26">
                  <a:moveTo>
                    <a:pt x="4" y="12"/>
                  </a:moveTo>
                  <a:cubicBezTo>
                    <a:pt x="4" y="15"/>
                    <a:pt x="5" y="17"/>
                    <a:pt x="5" y="20"/>
                  </a:cubicBezTo>
                  <a:cubicBezTo>
                    <a:pt x="4" y="21"/>
                    <a:pt x="4" y="22"/>
                    <a:pt x="4" y="23"/>
                  </a:cubicBezTo>
                  <a:cubicBezTo>
                    <a:pt x="2" y="26"/>
                    <a:pt x="0" y="25"/>
                    <a:pt x="0" y="23"/>
                  </a:cubicBezTo>
                  <a:cubicBezTo>
                    <a:pt x="0" y="15"/>
                    <a:pt x="1" y="8"/>
                    <a:pt x="1" y="0"/>
                  </a:cubicBezTo>
                  <a:cubicBezTo>
                    <a:pt x="10" y="2"/>
                    <a:pt x="5" y="8"/>
                    <a:pt x="4" y="12"/>
                  </a:cubicBezTo>
                  <a:close/>
                </a:path>
              </a:pathLst>
            </a:custGeom>
            <a:solidFill>
              <a:srgbClr val="C2AC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039" name="Freeform 119"/>
            <p:cNvSpPr>
              <a:spLocks/>
            </p:cNvSpPr>
            <p:nvPr/>
          </p:nvSpPr>
          <p:spPr bwMode="auto">
            <a:xfrm>
              <a:off x="1453" y="1497"/>
              <a:ext cx="10" cy="21"/>
            </a:xfrm>
            <a:custGeom>
              <a:avLst/>
              <a:gdLst>
                <a:gd name="T0" fmla="*/ 4 w 10"/>
                <a:gd name="T1" fmla="*/ 21 h 21"/>
                <a:gd name="T2" fmla="*/ 1 w 10"/>
                <a:gd name="T3" fmla="*/ 9 h 21"/>
                <a:gd name="T4" fmla="*/ 4 w 10"/>
                <a:gd name="T5" fmla="*/ 0 h 21"/>
                <a:gd name="T6" fmla="*/ 8 w 10"/>
                <a:gd name="T7" fmla="*/ 5 h 21"/>
                <a:gd name="T8" fmla="*/ 4 w 10"/>
                <a:gd name="T9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21">
                  <a:moveTo>
                    <a:pt x="4" y="21"/>
                  </a:moveTo>
                  <a:cubicBezTo>
                    <a:pt x="4" y="17"/>
                    <a:pt x="5" y="12"/>
                    <a:pt x="1" y="9"/>
                  </a:cubicBezTo>
                  <a:cubicBezTo>
                    <a:pt x="0" y="5"/>
                    <a:pt x="0" y="2"/>
                    <a:pt x="4" y="0"/>
                  </a:cubicBezTo>
                  <a:cubicBezTo>
                    <a:pt x="5" y="2"/>
                    <a:pt x="7" y="3"/>
                    <a:pt x="8" y="5"/>
                  </a:cubicBezTo>
                  <a:cubicBezTo>
                    <a:pt x="7" y="10"/>
                    <a:pt x="10" y="17"/>
                    <a:pt x="4" y="21"/>
                  </a:cubicBezTo>
                  <a:close/>
                </a:path>
              </a:pathLst>
            </a:custGeom>
            <a:solidFill>
              <a:srgbClr val="AB94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040" name="Freeform 120"/>
            <p:cNvSpPr>
              <a:spLocks/>
            </p:cNvSpPr>
            <p:nvPr/>
          </p:nvSpPr>
          <p:spPr bwMode="auto">
            <a:xfrm>
              <a:off x="1493" y="1295"/>
              <a:ext cx="37" cy="69"/>
            </a:xfrm>
            <a:custGeom>
              <a:avLst/>
              <a:gdLst>
                <a:gd name="T0" fmla="*/ 36 w 37"/>
                <a:gd name="T1" fmla="*/ 60 h 69"/>
                <a:gd name="T2" fmla="*/ 23 w 37"/>
                <a:gd name="T3" fmla="*/ 51 h 69"/>
                <a:gd name="T4" fmla="*/ 15 w 37"/>
                <a:gd name="T5" fmla="*/ 38 h 69"/>
                <a:gd name="T6" fmla="*/ 4 w 37"/>
                <a:gd name="T7" fmla="*/ 49 h 69"/>
                <a:gd name="T8" fmla="*/ 0 w 37"/>
                <a:gd name="T9" fmla="*/ 40 h 69"/>
                <a:gd name="T10" fmla="*/ 0 w 37"/>
                <a:gd name="T11" fmla="*/ 19 h 69"/>
                <a:gd name="T12" fmla="*/ 2 w 37"/>
                <a:gd name="T13" fmla="*/ 14 h 69"/>
                <a:gd name="T14" fmla="*/ 19 w 37"/>
                <a:gd name="T15" fmla="*/ 0 h 69"/>
                <a:gd name="T16" fmla="*/ 31 w 37"/>
                <a:gd name="T17" fmla="*/ 53 h 69"/>
                <a:gd name="T18" fmla="*/ 36 w 37"/>
                <a:gd name="T19" fmla="*/ 6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7" h="69">
                  <a:moveTo>
                    <a:pt x="36" y="60"/>
                  </a:moveTo>
                  <a:cubicBezTo>
                    <a:pt x="24" y="69"/>
                    <a:pt x="25" y="56"/>
                    <a:pt x="23" y="51"/>
                  </a:cubicBezTo>
                  <a:cubicBezTo>
                    <a:pt x="20" y="47"/>
                    <a:pt x="22" y="39"/>
                    <a:pt x="15" y="38"/>
                  </a:cubicBezTo>
                  <a:cubicBezTo>
                    <a:pt x="7" y="36"/>
                    <a:pt x="9" y="47"/>
                    <a:pt x="4" y="49"/>
                  </a:cubicBezTo>
                  <a:cubicBezTo>
                    <a:pt x="2" y="46"/>
                    <a:pt x="0" y="43"/>
                    <a:pt x="0" y="40"/>
                  </a:cubicBezTo>
                  <a:cubicBezTo>
                    <a:pt x="0" y="33"/>
                    <a:pt x="0" y="26"/>
                    <a:pt x="0" y="19"/>
                  </a:cubicBezTo>
                  <a:cubicBezTo>
                    <a:pt x="0" y="17"/>
                    <a:pt x="1" y="15"/>
                    <a:pt x="2" y="14"/>
                  </a:cubicBezTo>
                  <a:cubicBezTo>
                    <a:pt x="11" y="14"/>
                    <a:pt x="11" y="1"/>
                    <a:pt x="19" y="0"/>
                  </a:cubicBezTo>
                  <a:cubicBezTo>
                    <a:pt x="28" y="17"/>
                    <a:pt x="37" y="33"/>
                    <a:pt x="31" y="53"/>
                  </a:cubicBezTo>
                  <a:cubicBezTo>
                    <a:pt x="33" y="55"/>
                    <a:pt x="35" y="58"/>
                    <a:pt x="36" y="60"/>
                  </a:cubicBezTo>
                  <a:close/>
                </a:path>
              </a:pathLst>
            </a:custGeom>
            <a:solidFill>
              <a:srgbClr val="8C5C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041" name="Freeform 121"/>
            <p:cNvSpPr>
              <a:spLocks/>
            </p:cNvSpPr>
            <p:nvPr/>
          </p:nvSpPr>
          <p:spPr bwMode="auto">
            <a:xfrm>
              <a:off x="1505" y="1279"/>
              <a:ext cx="25" cy="69"/>
            </a:xfrm>
            <a:custGeom>
              <a:avLst/>
              <a:gdLst>
                <a:gd name="T0" fmla="*/ 19 w 25"/>
                <a:gd name="T1" fmla="*/ 69 h 69"/>
                <a:gd name="T2" fmla="*/ 15 w 25"/>
                <a:gd name="T3" fmla="*/ 33 h 69"/>
                <a:gd name="T4" fmla="*/ 9 w 25"/>
                <a:gd name="T5" fmla="*/ 41 h 69"/>
                <a:gd name="T6" fmla="*/ 4 w 25"/>
                <a:gd name="T7" fmla="*/ 16 h 69"/>
                <a:gd name="T8" fmla="*/ 1 w 25"/>
                <a:gd name="T9" fmla="*/ 5 h 69"/>
                <a:gd name="T10" fmla="*/ 4 w 25"/>
                <a:gd name="T11" fmla="*/ 0 h 69"/>
                <a:gd name="T12" fmla="*/ 12 w 25"/>
                <a:gd name="T13" fmla="*/ 5 h 69"/>
                <a:gd name="T14" fmla="*/ 16 w 25"/>
                <a:gd name="T15" fmla="*/ 17 h 69"/>
                <a:gd name="T16" fmla="*/ 23 w 25"/>
                <a:gd name="T17" fmla="*/ 28 h 69"/>
                <a:gd name="T18" fmla="*/ 22 w 25"/>
                <a:gd name="T19" fmla="*/ 45 h 69"/>
                <a:gd name="T20" fmla="*/ 24 w 25"/>
                <a:gd name="T21" fmla="*/ 64 h 69"/>
                <a:gd name="T22" fmla="*/ 19 w 25"/>
                <a:gd name="T23" fmla="*/ 6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5" h="69">
                  <a:moveTo>
                    <a:pt x="19" y="69"/>
                  </a:moveTo>
                  <a:cubicBezTo>
                    <a:pt x="12" y="58"/>
                    <a:pt x="19" y="45"/>
                    <a:pt x="15" y="33"/>
                  </a:cubicBezTo>
                  <a:cubicBezTo>
                    <a:pt x="10" y="34"/>
                    <a:pt x="14" y="39"/>
                    <a:pt x="9" y="41"/>
                  </a:cubicBezTo>
                  <a:cubicBezTo>
                    <a:pt x="5" y="33"/>
                    <a:pt x="11" y="23"/>
                    <a:pt x="4" y="16"/>
                  </a:cubicBezTo>
                  <a:cubicBezTo>
                    <a:pt x="1" y="13"/>
                    <a:pt x="0" y="10"/>
                    <a:pt x="1" y="5"/>
                  </a:cubicBezTo>
                  <a:cubicBezTo>
                    <a:pt x="1" y="3"/>
                    <a:pt x="3" y="2"/>
                    <a:pt x="4" y="0"/>
                  </a:cubicBezTo>
                  <a:cubicBezTo>
                    <a:pt x="7" y="1"/>
                    <a:pt x="10" y="2"/>
                    <a:pt x="12" y="5"/>
                  </a:cubicBezTo>
                  <a:cubicBezTo>
                    <a:pt x="12" y="9"/>
                    <a:pt x="11" y="14"/>
                    <a:pt x="16" y="17"/>
                  </a:cubicBezTo>
                  <a:cubicBezTo>
                    <a:pt x="24" y="17"/>
                    <a:pt x="23" y="22"/>
                    <a:pt x="23" y="28"/>
                  </a:cubicBezTo>
                  <a:cubicBezTo>
                    <a:pt x="22" y="33"/>
                    <a:pt x="22" y="39"/>
                    <a:pt x="22" y="45"/>
                  </a:cubicBezTo>
                  <a:cubicBezTo>
                    <a:pt x="24" y="52"/>
                    <a:pt x="25" y="58"/>
                    <a:pt x="24" y="64"/>
                  </a:cubicBezTo>
                  <a:cubicBezTo>
                    <a:pt x="22" y="66"/>
                    <a:pt x="21" y="67"/>
                    <a:pt x="19" y="69"/>
                  </a:cubicBezTo>
                  <a:close/>
                </a:path>
              </a:pathLst>
            </a:custGeom>
            <a:solidFill>
              <a:srgbClr val="5432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042" name="Freeform 122"/>
            <p:cNvSpPr>
              <a:spLocks/>
            </p:cNvSpPr>
            <p:nvPr/>
          </p:nvSpPr>
          <p:spPr bwMode="auto">
            <a:xfrm>
              <a:off x="1548" y="1379"/>
              <a:ext cx="18" cy="36"/>
            </a:xfrm>
            <a:custGeom>
              <a:avLst/>
              <a:gdLst>
                <a:gd name="T0" fmla="*/ 9 w 19"/>
                <a:gd name="T1" fmla="*/ 36 h 36"/>
                <a:gd name="T2" fmla="*/ 0 w 19"/>
                <a:gd name="T3" fmla="*/ 36 h 36"/>
                <a:gd name="T4" fmla="*/ 0 w 19"/>
                <a:gd name="T5" fmla="*/ 0 h 36"/>
                <a:gd name="T6" fmla="*/ 13 w 19"/>
                <a:gd name="T7" fmla="*/ 0 h 36"/>
                <a:gd name="T8" fmla="*/ 15 w 19"/>
                <a:gd name="T9" fmla="*/ 4 h 36"/>
                <a:gd name="T10" fmla="*/ 19 w 19"/>
                <a:gd name="T11" fmla="*/ 15 h 36"/>
                <a:gd name="T12" fmla="*/ 17 w 19"/>
                <a:gd name="T13" fmla="*/ 20 h 36"/>
                <a:gd name="T14" fmla="*/ 13 w 19"/>
                <a:gd name="T15" fmla="*/ 31 h 36"/>
                <a:gd name="T16" fmla="*/ 9 w 19"/>
                <a:gd name="T1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" h="36">
                  <a:moveTo>
                    <a:pt x="9" y="36"/>
                  </a:moveTo>
                  <a:cubicBezTo>
                    <a:pt x="6" y="36"/>
                    <a:pt x="3" y="36"/>
                    <a:pt x="0" y="36"/>
                  </a:cubicBezTo>
                  <a:cubicBezTo>
                    <a:pt x="0" y="24"/>
                    <a:pt x="0" y="12"/>
                    <a:pt x="0" y="0"/>
                  </a:cubicBezTo>
                  <a:cubicBezTo>
                    <a:pt x="4" y="0"/>
                    <a:pt x="9" y="0"/>
                    <a:pt x="13" y="0"/>
                  </a:cubicBezTo>
                  <a:cubicBezTo>
                    <a:pt x="14" y="1"/>
                    <a:pt x="15" y="2"/>
                    <a:pt x="15" y="4"/>
                  </a:cubicBezTo>
                  <a:cubicBezTo>
                    <a:pt x="16" y="8"/>
                    <a:pt x="18" y="11"/>
                    <a:pt x="19" y="15"/>
                  </a:cubicBezTo>
                  <a:cubicBezTo>
                    <a:pt x="19" y="17"/>
                    <a:pt x="18" y="18"/>
                    <a:pt x="17" y="20"/>
                  </a:cubicBezTo>
                  <a:cubicBezTo>
                    <a:pt x="12" y="22"/>
                    <a:pt x="13" y="27"/>
                    <a:pt x="13" y="31"/>
                  </a:cubicBezTo>
                  <a:cubicBezTo>
                    <a:pt x="12" y="34"/>
                    <a:pt x="11" y="35"/>
                    <a:pt x="9" y="36"/>
                  </a:cubicBezTo>
                  <a:close/>
                </a:path>
              </a:pathLst>
            </a:custGeom>
            <a:solidFill>
              <a:srgbClr val="321E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043" name="Freeform 123"/>
            <p:cNvSpPr>
              <a:spLocks/>
            </p:cNvSpPr>
            <p:nvPr/>
          </p:nvSpPr>
          <p:spPr bwMode="auto">
            <a:xfrm>
              <a:off x="1547" y="1348"/>
              <a:ext cx="24" cy="27"/>
            </a:xfrm>
            <a:custGeom>
              <a:avLst/>
              <a:gdLst>
                <a:gd name="T0" fmla="*/ 14 w 25"/>
                <a:gd name="T1" fmla="*/ 28 h 28"/>
                <a:gd name="T2" fmla="*/ 22 w 25"/>
                <a:gd name="T3" fmla="*/ 0 h 28"/>
                <a:gd name="T4" fmla="*/ 24 w 25"/>
                <a:gd name="T5" fmla="*/ 14 h 28"/>
                <a:gd name="T6" fmla="*/ 14 w 25"/>
                <a:gd name="T7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" h="28">
                  <a:moveTo>
                    <a:pt x="14" y="28"/>
                  </a:moveTo>
                  <a:cubicBezTo>
                    <a:pt x="10" y="17"/>
                    <a:pt x="0" y="3"/>
                    <a:pt x="22" y="0"/>
                  </a:cubicBezTo>
                  <a:cubicBezTo>
                    <a:pt x="25" y="4"/>
                    <a:pt x="25" y="9"/>
                    <a:pt x="24" y="14"/>
                  </a:cubicBezTo>
                  <a:cubicBezTo>
                    <a:pt x="23" y="20"/>
                    <a:pt x="19" y="25"/>
                    <a:pt x="14" y="28"/>
                  </a:cubicBezTo>
                  <a:close/>
                </a:path>
              </a:pathLst>
            </a:custGeom>
            <a:solidFill>
              <a:srgbClr val="5D3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044" name="Freeform 124"/>
            <p:cNvSpPr>
              <a:spLocks/>
            </p:cNvSpPr>
            <p:nvPr/>
          </p:nvSpPr>
          <p:spPr bwMode="auto">
            <a:xfrm>
              <a:off x="1521" y="1296"/>
              <a:ext cx="17" cy="32"/>
            </a:xfrm>
            <a:custGeom>
              <a:avLst/>
              <a:gdLst>
                <a:gd name="T0" fmla="*/ 4 w 17"/>
                <a:gd name="T1" fmla="*/ 31 h 32"/>
                <a:gd name="T2" fmla="*/ 0 w 17"/>
                <a:gd name="T3" fmla="*/ 0 h 32"/>
                <a:gd name="T4" fmla="*/ 11 w 17"/>
                <a:gd name="T5" fmla="*/ 12 h 32"/>
                <a:gd name="T6" fmla="*/ 8 w 17"/>
                <a:gd name="T7" fmla="*/ 27 h 32"/>
                <a:gd name="T8" fmla="*/ 4 w 17"/>
                <a:gd name="T9" fmla="*/ 31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32">
                  <a:moveTo>
                    <a:pt x="4" y="31"/>
                  </a:moveTo>
                  <a:cubicBezTo>
                    <a:pt x="2" y="21"/>
                    <a:pt x="8" y="9"/>
                    <a:pt x="0" y="0"/>
                  </a:cubicBezTo>
                  <a:cubicBezTo>
                    <a:pt x="14" y="0"/>
                    <a:pt x="17" y="2"/>
                    <a:pt x="11" y="12"/>
                  </a:cubicBezTo>
                  <a:cubicBezTo>
                    <a:pt x="8" y="17"/>
                    <a:pt x="9" y="22"/>
                    <a:pt x="8" y="27"/>
                  </a:cubicBezTo>
                  <a:cubicBezTo>
                    <a:pt x="10" y="31"/>
                    <a:pt x="8" y="32"/>
                    <a:pt x="4" y="31"/>
                  </a:cubicBezTo>
                  <a:close/>
                </a:path>
              </a:pathLst>
            </a:custGeom>
            <a:solidFill>
              <a:srgbClr val="7D55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045" name="Freeform 125"/>
            <p:cNvSpPr>
              <a:spLocks/>
            </p:cNvSpPr>
            <p:nvPr/>
          </p:nvSpPr>
          <p:spPr bwMode="auto">
            <a:xfrm>
              <a:off x="1571" y="1369"/>
              <a:ext cx="24" cy="28"/>
            </a:xfrm>
            <a:custGeom>
              <a:avLst/>
              <a:gdLst>
                <a:gd name="T0" fmla="*/ 13 w 24"/>
                <a:gd name="T1" fmla="*/ 2 h 28"/>
                <a:gd name="T2" fmla="*/ 17 w 24"/>
                <a:gd name="T3" fmla="*/ 18 h 28"/>
                <a:gd name="T4" fmla="*/ 16 w 24"/>
                <a:gd name="T5" fmla="*/ 17 h 28"/>
                <a:gd name="T6" fmla="*/ 15 w 24"/>
                <a:gd name="T7" fmla="*/ 15 h 28"/>
                <a:gd name="T8" fmla="*/ 5 w 24"/>
                <a:gd name="T9" fmla="*/ 26 h 28"/>
                <a:gd name="T10" fmla="*/ 5 w 24"/>
                <a:gd name="T11" fmla="*/ 26 h 28"/>
                <a:gd name="T12" fmla="*/ 2 w 24"/>
                <a:gd name="T13" fmla="*/ 11 h 28"/>
                <a:gd name="T14" fmla="*/ 13 w 24"/>
                <a:gd name="T15" fmla="*/ 2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4" h="28">
                  <a:moveTo>
                    <a:pt x="13" y="2"/>
                  </a:moveTo>
                  <a:cubicBezTo>
                    <a:pt x="24" y="4"/>
                    <a:pt x="22" y="11"/>
                    <a:pt x="17" y="18"/>
                  </a:cubicBezTo>
                  <a:cubicBezTo>
                    <a:pt x="20" y="18"/>
                    <a:pt x="14" y="18"/>
                    <a:pt x="16" y="17"/>
                  </a:cubicBezTo>
                  <a:cubicBezTo>
                    <a:pt x="16" y="16"/>
                    <a:pt x="15" y="16"/>
                    <a:pt x="15" y="15"/>
                  </a:cubicBezTo>
                  <a:cubicBezTo>
                    <a:pt x="14" y="21"/>
                    <a:pt x="14" y="28"/>
                    <a:pt x="5" y="26"/>
                  </a:cubicBezTo>
                  <a:cubicBezTo>
                    <a:pt x="5" y="26"/>
                    <a:pt x="5" y="26"/>
                    <a:pt x="5" y="26"/>
                  </a:cubicBezTo>
                  <a:cubicBezTo>
                    <a:pt x="1" y="21"/>
                    <a:pt x="0" y="16"/>
                    <a:pt x="2" y="11"/>
                  </a:cubicBezTo>
                  <a:cubicBezTo>
                    <a:pt x="4" y="6"/>
                    <a:pt x="6" y="0"/>
                    <a:pt x="13" y="2"/>
                  </a:cubicBezTo>
                  <a:close/>
                </a:path>
              </a:pathLst>
            </a:custGeom>
            <a:solidFill>
              <a:srgbClr val="371F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046" name="Freeform 126"/>
            <p:cNvSpPr>
              <a:spLocks/>
            </p:cNvSpPr>
            <p:nvPr/>
          </p:nvSpPr>
          <p:spPr bwMode="auto">
            <a:xfrm>
              <a:off x="1543" y="1306"/>
              <a:ext cx="17" cy="25"/>
            </a:xfrm>
            <a:custGeom>
              <a:avLst/>
              <a:gdLst>
                <a:gd name="T0" fmla="*/ 14 w 18"/>
                <a:gd name="T1" fmla="*/ 25 h 25"/>
                <a:gd name="T2" fmla="*/ 5 w 18"/>
                <a:gd name="T3" fmla="*/ 5 h 25"/>
                <a:gd name="T4" fmla="*/ 14 w 18"/>
                <a:gd name="T5" fmla="*/ 6 h 25"/>
                <a:gd name="T6" fmla="*/ 14 w 18"/>
                <a:gd name="T7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5">
                  <a:moveTo>
                    <a:pt x="14" y="25"/>
                  </a:moveTo>
                  <a:cubicBezTo>
                    <a:pt x="0" y="23"/>
                    <a:pt x="5" y="12"/>
                    <a:pt x="5" y="5"/>
                  </a:cubicBezTo>
                  <a:cubicBezTo>
                    <a:pt x="5" y="0"/>
                    <a:pt x="11" y="5"/>
                    <a:pt x="14" y="6"/>
                  </a:cubicBezTo>
                  <a:cubicBezTo>
                    <a:pt x="18" y="12"/>
                    <a:pt x="16" y="19"/>
                    <a:pt x="14" y="25"/>
                  </a:cubicBezTo>
                  <a:close/>
                </a:path>
              </a:pathLst>
            </a:custGeom>
            <a:solidFill>
              <a:srgbClr val="4F38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047" name="Freeform 127"/>
            <p:cNvSpPr>
              <a:spLocks/>
            </p:cNvSpPr>
            <p:nvPr/>
          </p:nvSpPr>
          <p:spPr bwMode="auto">
            <a:xfrm>
              <a:off x="1536" y="1332"/>
              <a:ext cx="16" cy="25"/>
            </a:xfrm>
            <a:custGeom>
              <a:avLst/>
              <a:gdLst>
                <a:gd name="T0" fmla="*/ 9 w 17"/>
                <a:gd name="T1" fmla="*/ 7 h 25"/>
                <a:gd name="T2" fmla="*/ 15 w 17"/>
                <a:gd name="T3" fmla="*/ 6 h 25"/>
                <a:gd name="T4" fmla="*/ 17 w 17"/>
                <a:gd name="T5" fmla="*/ 24 h 25"/>
                <a:gd name="T6" fmla="*/ 9 w 17"/>
                <a:gd name="T7" fmla="*/ 7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25">
                  <a:moveTo>
                    <a:pt x="9" y="7"/>
                  </a:moveTo>
                  <a:cubicBezTo>
                    <a:pt x="10" y="2"/>
                    <a:pt x="13" y="0"/>
                    <a:pt x="15" y="6"/>
                  </a:cubicBezTo>
                  <a:cubicBezTo>
                    <a:pt x="17" y="11"/>
                    <a:pt x="16" y="18"/>
                    <a:pt x="17" y="24"/>
                  </a:cubicBezTo>
                  <a:cubicBezTo>
                    <a:pt x="0" y="25"/>
                    <a:pt x="6" y="16"/>
                    <a:pt x="9" y="7"/>
                  </a:cubicBezTo>
                  <a:close/>
                </a:path>
              </a:pathLst>
            </a:custGeom>
            <a:solidFill>
              <a:srgbClr val="6349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048" name="Freeform 128"/>
            <p:cNvSpPr>
              <a:spLocks/>
            </p:cNvSpPr>
            <p:nvPr/>
          </p:nvSpPr>
          <p:spPr bwMode="auto">
            <a:xfrm>
              <a:off x="1538" y="1339"/>
              <a:ext cx="15" cy="27"/>
            </a:xfrm>
            <a:custGeom>
              <a:avLst/>
              <a:gdLst>
                <a:gd name="T0" fmla="*/ 7 w 16"/>
                <a:gd name="T1" fmla="*/ 0 h 27"/>
                <a:gd name="T2" fmla="*/ 15 w 16"/>
                <a:gd name="T3" fmla="*/ 17 h 27"/>
                <a:gd name="T4" fmla="*/ 11 w 16"/>
                <a:gd name="T5" fmla="*/ 26 h 27"/>
                <a:gd name="T6" fmla="*/ 3 w 16"/>
                <a:gd name="T7" fmla="*/ 17 h 27"/>
                <a:gd name="T8" fmla="*/ 3 w 16"/>
                <a:gd name="T9" fmla="*/ 0 h 27"/>
                <a:gd name="T10" fmla="*/ 7 w 16"/>
                <a:gd name="T1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27">
                  <a:moveTo>
                    <a:pt x="7" y="0"/>
                  </a:moveTo>
                  <a:cubicBezTo>
                    <a:pt x="8" y="6"/>
                    <a:pt x="4" y="15"/>
                    <a:pt x="15" y="17"/>
                  </a:cubicBezTo>
                  <a:cubicBezTo>
                    <a:pt x="14" y="20"/>
                    <a:pt x="16" y="26"/>
                    <a:pt x="11" y="26"/>
                  </a:cubicBezTo>
                  <a:cubicBezTo>
                    <a:pt x="6" y="27"/>
                    <a:pt x="5" y="20"/>
                    <a:pt x="3" y="17"/>
                  </a:cubicBezTo>
                  <a:cubicBezTo>
                    <a:pt x="0" y="11"/>
                    <a:pt x="0" y="6"/>
                    <a:pt x="3" y="0"/>
                  </a:cubicBezTo>
                  <a:cubicBezTo>
                    <a:pt x="4" y="0"/>
                    <a:pt x="6" y="0"/>
                    <a:pt x="7" y="0"/>
                  </a:cubicBezTo>
                  <a:close/>
                </a:path>
              </a:pathLst>
            </a:custGeom>
            <a:solidFill>
              <a:srgbClr val="4F34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049" name="Freeform 129"/>
            <p:cNvSpPr>
              <a:spLocks/>
            </p:cNvSpPr>
            <p:nvPr/>
          </p:nvSpPr>
          <p:spPr bwMode="auto">
            <a:xfrm>
              <a:off x="1564" y="1348"/>
              <a:ext cx="16" cy="28"/>
            </a:xfrm>
            <a:custGeom>
              <a:avLst/>
              <a:gdLst>
                <a:gd name="T0" fmla="*/ 4 w 16"/>
                <a:gd name="T1" fmla="*/ 16 h 29"/>
                <a:gd name="T2" fmla="*/ 4 w 16"/>
                <a:gd name="T3" fmla="*/ 0 h 29"/>
                <a:gd name="T4" fmla="*/ 12 w 16"/>
                <a:gd name="T5" fmla="*/ 16 h 29"/>
                <a:gd name="T6" fmla="*/ 8 w 16"/>
                <a:gd name="T7" fmla="*/ 29 h 29"/>
                <a:gd name="T8" fmla="*/ 3 w 16"/>
                <a:gd name="T9" fmla="*/ 27 h 29"/>
                <a:gd name="T10" fmla="*/ 4 w 16"/>
                <a:gd name="T11" fmla="*/ 16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29">
                  <a:moveTo>
                    <a:pt x="4" y="16"/>
                  </a:moveTo>
                  <a:cubicBezTo>
                    <a:pt x="4" y="11"/>
                    <a:pt x="4" y="5"/>
                    <a:pt x="4" y="0"/>
                  </a:cubicBezTo>
                  <a:cubicBezTo>
                    <a:pt x="14" y="2"/>
                    <a:pt x="8" y="12"/>
                    <a:pt x="12" y="16"/>
                  </a:cubicBezTo>
                  <a:cubicBezTo>
                    <a:pt x="16" y="22"/>
                    <a:pt x="12" y="25"/>
                    <a:pt x="8" y="29"/>
                  </a:cubicBezTo>
                  <a:cubicBezTo>
                    <a:pt x="6" y="29"/>
                    <a:pt x="4" y="29"/>
                    <a:pt x="3" y="27"/>
                  </a:cubicBezTo>
                  <a:cubicBezTo>
                    <a:pt x="0" y="23"/>
                    <a:pt x="1" y="20"/>
                    <a:pt x="4" y="16"/>
                  </a:cubicBezTo>
                  <a:close/>
                </a:path>
              </a:pathLst>
            </a:custGeom>
            <a:solidFill>
              <a:srgbClr val="785B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050" name="Freeform 130"/>
            <p:cNvSpPr>
              <a:spLocks/>
            </p:cNvSpPr>
            <p:nvPr/>
          </p:nvSpPr>
          <p:spPr bwMode="auto">
            <a:xfrm>
              <a:off x="1556" y="1312"/>
              <a:ext cx="15" cy="23"/>
            </a:xfrm>
            <a:custGeom>
              <a:avLst/>
              <a:gdLst>
                <a:gd name="T0" fmla="*/ 0 w 15"/>
                <a:gd name="T1" fmla="*/ 19 h 23"/>
                <a:gd name="T2" fmla="*/ 0 w 15"/>
                <a:gd name="T3" fmla="*/ 0 h 23"/>
                <a:gd name="T4" fmla="*/ 12 w 15"/>
                <a:gd name="T5" fmla="*/ 7 h 23"/>
                <a:gd name="T6" fmla="*/ 8 w 15"/>
                <a:gd name="T7" fmla="*/ 15 h 23"/>
                <a:gd name="T8" fmla="*/ 0 w 15"/>
                <a:gd name="T9" fmla="*/ 19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23">
                  <a:moveTo>
                    <a:pt x="0" y="19"/>
                  </a:moveTo>
                  <a:cubicBezTo>
                    <a:pt x="0" y="13"/>
                    <a:pt x="0" y="6"/>
                    <a:pt x="0" y="0"/>
                  </a:cubicBezTo>
                  <a:cubicBezTo>
                    <a:pt x="6" y="0"/>
                    <a:pt x="10" y="2"/>
                    <a:pt x="12" y="7"/>
                  </a:cubicBezTo>
                  <a:cubicBezTo>
                    <a:pt x="14" y="12"/>
                    <a:pt x="15" y="16"/>
                    <a:pt x="8" y="15"/>
                  </a:cubicBezTo>
                  <a:cubicBezTo>
                    <a:pt x="1" y="7"/>
                    <a:pt x="5" y="23"/>
                    <a:pt x="0" y="19"/>
                  </a:cubicBezTo>
                  <a:close/>
                </a:path>
              </a:pathLst>
            </a:custGeom>
            <a:solidFill>
              <a:srgbClr val="7054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051" name="Freeform 131"/>
            <p:cNvSpPr>
              <a:spLocks/>
            </p:cNvSpPr>
            <p:nvPr/>
          </p:nvSpPr>
          <p:spPr bwMode="auto">
            <a:xfrm>
              <a:off x="1576" y="1375"/>
              <a:ext cx="12" cy="32"/>
            </a:xfrm>
            <a:custGeom>
              <a:avLst/>
              <a:gdLst>
                <a:gd name="T0" fmla="*/ 0 w 12"/>
                <a:gd name="T1" fmla="*/ 20 h 32"/>
                <a:gd name="T2" fmla="*/ 11 w 12"/>
                <a:gd name="T3" fmla="*/ 0 h 32"/>
                <a:gd name="T4" fmla="*/ 12 w 12"/>
                <a:gd name="T5" fmla="*/ 12 h 32"/>
                <a:gd name="T6" fmla="*/ 12 w 12"/>
                <a:gd name="T7" fmla="*/ 20 h 32"/>
                <a:gd name="T8" fmla="*/ 0 w 12"/>
                <a:gd name="T9" fmla="*/ 2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32">
                  <a:moveTo>
                    <a:pt x="0" y="20"/>
                  </a:moveTo>
                  <a:cubicBezTo>
                    <a:pt x="8" y="17"/>
                    <a:pt x="7" y="9"/>
                    <a:pt x="11" y="0"/>
                  </a:cubicBezTo>
                  <a:cubicBezTo>
                    <a:pt x="12" y="6"/>
                    <a:pt x="12" y="9"/>
                    <a:pt x="12" y="12"/>
                  </a:cubicBezTo>
                  <a:cubicBezTo>
                    <a:pt x="12" y="14"/>
                    <a:pt x="12" y="17"/>
                    <a:pt x="12" y="20"/>
                  </a:cubicBezTo>
                  <a:cubicBezTo>
                    <a:pt x="8" y="22"/>
                    <a:pt x="4" y="32"/>
                    <a:pt x="0" y="20"/>
                  </a:cubicBezTo>
                  <a:close/>
                </a:path>
              </a:pathLst>
            </a:custGeom>
            <a:solidFill>
              <a:srgbClr val="7053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052" name="Freeform 132"/>
            <p:cNvSpPr>
              <a:spLocks/>
            </p:cNvSpPr>
            <p:nvPr/>
          </p:nvSpPr>
          <p:spPr bwMode="auto">
            <a:xfrm>
              <a:off x="1560" y="1364"/>
              <a:ext cx="10" cy="21"/>
            </a:xfrm>
            <a:custGeom>
              <a:avLst/>
              <a:gdLst>
                <a:gd name="T0" fmla="*/ 8 w 10"/>
                <a:gd name="T1" fmla="*/ 0 h 22"/>
                <a:gd name="T2" fmla="*/ 8 w 10"/>
                <a:gd name="T3" fmla="*/ 12 h 22"/>
                <a:gd name="T4" fmla="*/ 8 w 10"/>
                <a:gd name="T5" fmla="*/ 20 h 22"/>
                <a:gd name="T6" fmla="*/ 0 w 10"/>
                <a:gd name="T7" fmla="*/ 19 h 22"/>
                <a:gd name="T8" fmla="*/ 0 w 10"/>
                <a:gd name="T9" fmla="*/ 16 h 22"/>
                <a:gd name="T10" fmla="*/ 0 w 10"/>
                <a:gd name="T11" fmla="*/ 12 h 22"/>
                <a:gd name="T12" fmla="*/ 8 w 10"/>
                <a:gd name="T13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22">
                  <a:moveTo>
                    <a:pt x="8" y="0"/>
                  </a:moveTo>
                  <a:cubicBezTo>
                    <a:pt x="8" y="4"/>
                    <a:pt x="8" y="8"/>
                    <a:pt x="8" y="12"/>
                  </a:cubicBezTo>
                  <a:cubicBezTo>
                    <a:pt x="10" y="14"/>
                    <a:pt x="10" y="17"/>
                    <a:pt x="8" y="20"/>
                  </a:cubicBezTo>
                  <a:cubicBezTo>
                    <a:pt x="5" y="22"/>
                    <a:pt x="2" y="22"/>
                    <a:pt x="0" y="19"/>
                  </a:cubicBezTo>
                  <a:cubicBezTo>
                    <a:pt x="0" y="18"/>
                    <a:pt x="0" y="17"/>
                    <a:pt x="0" y="16"/>
                  </a:cubicBezTo>
                  <a:cubicBezTo>
                    <a:pt x="0" y="14"/>
                    <a:pt x="0" y="13"/>
                    <a:pt x="0" y="12"/>
                  </a:cubicBezTo>
                  <a:cubicBezTo>
                    <a:pt x="0" y="6"/>
                    <a:pt x="2" y="2"/>
                    <a:pt x="8" y="0"/>
                  </a:cubicBezTo>
                  <a:close/>
                </a:path>
              </a:pathLst>
            </a:custGeom>
            <a:solidFill>
              <a:srgbClr val="502E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053" name="Freeform 133"/>
            <p:cNvSpPr>
              <a:spLocks/>
            </p:cNvSpPr>
            <p:nvPr/>
          </p:nvSpPr>
          <p:spPr bwMode="auto">
            <a:xfrm>
              <a:off x="1581" y="1332"/>
              <a:ext cx="15" cy="16"/>
            </a:xfrm>
            <a:custGeom>
              <a:avLst/>
              <a:gdLst>
                <a:gd name="T0" fmla="*/ 11 w 15"/>
                <a:gd name="T1" fmla="*/ 16 h 16"/>
                <a:gd name="T2" fmla="*/ 3 w 15"/>
                <a:gd name="T3" fmla="*/ 16 h 16"/>
                <a:gd name="T4" fmla="*/ 3 w 15"/>
                <a:gd name="T5" fmla="*/ 0 h 16"/>
                <a:gd name="T6" fmla="*/ 15 w 15"/>
                <a:gd name="T7" fmla="*/ 8 h 16"/>
                <a:gd name="T8" fmla="*/ 11 w 15"/>
                <a:gd name="T9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6">
                  <a:moveTo>
                    <a:pt x="11" y="16"/>
                  </a:moveTo>
                  <a:cubicBezTo>
                    <a:pt x="8" y="16"/>
                    <a:pt x="5" y="16"/>
                    <a:pt x="3" y="16"/>
                  </a:cubicBezTo>
                  <a:cubicBezTo>
                    <a:pt x="0" y="10"/>
                    <a:pt x="0" y="5"/>
                    <a:pt x="3" y="0"/>
                  </a:cubicBezTo>
                  <a:cubicBezTo>
                    <a:pt x="9" y="0"/>
                    <a:pt x="13" y="2"/>
                    <a:pt x="15" y="8"/>
                  </a:cubicBezTo>
                  <a:cubicBezTo>
                    <a:pt x="12" y="10"/>
                    <a:pt x="14" y="14"/>
                    <a:pt x="11" y="16"/>
                  </a:cubicBezTo>
                  <a:close/>
                </a:path>
              </a:pathLst>
            </a:custGeom>
            <a:solidFill>
              <a:srgbClr val="5833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054" name="Freeform 134"/>
            <p:cNvSpPr>
              <a:spLocks/>
            </p:cNvSpPr>
            <p:nvPr/>
          </p:nvSpPr>
          <p:spPr bwMode="auto">
            <a:xfrm>
              <a:off x="1563" y="1319"/>
              <a:ext cx="10" cy="19"/>
            </a:xfrm>
            <a:custGeom>
              <a:avLst/>
              <a:gdLst>
                <a:gd name="T0" fmla="*/ 1 w 10"/>
                <a:gd name="T1" fmla="*/ 8 h 19"/>
                <a:gd name="T2" fmla="*/ 5 w 10"/>
                <a:gd name="T3" fmla="*/ 0 h 19"/>
                <a:gd name="T4" fmla="*/ 9 w 10"/>
                <a:gd name="T5" fmla="*/ 9 h 19"/>
                <a:gd name="T6" fmla="*/ 5 w 10"/>
                <a:gd name="T7" fmla="*/ 18 h 19"/>
                <a:gd name="T8" fmla="*/ 1 w 10"/>
                <a:gd name="T9" fmla="*/ 8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9">
                  <a:moveTo>
                    <a:pt x="1" y="8"/>
                  </a:moveTo>
                  <a:cubicBezTo>
                    <a:pt x="4" y="7"/>
                    <a:pt x="5" y="4"/>
                    <a:pt x="5" y="0"/>
                  </a:cubicBezTo>
                  <a:cubicBezTo>
                    <a:pt x="6" y="3"/>
                    <a:pt x="8" y="6"/>
                    <a:pt x="9" y="9"/>
                  </a:cubicBezTo>
                  <a:cubicBezTo>
                    <a:pt x="9" y="13"/>
                    <a:pt x="10" y="19"/>
                    <a:pt x="5" y="18"/>
                  </a:cubicBezTo>
                  <a:cubicBezTo>
                    <a:pt x="0" y="18"/>
                    <a:pt x="1" y="12"/>
                    <a:pt x="1" y="8"/>
                  </a:cubicBezTo>
                  <a:close/>
                </a:path>
              </a:pathLst>
            </a:custGeom>
            <a:solidFill>
              <a:srgbClr val="5F42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055" name="Freeform 135"/>
            <p:cNvSpPr>
              <a:spLocks/>
            </p:cNvSpPr>
            <p:nvPr/>
          </p:nvSpPr>
          <p:spPr bwMode="auto">
            <a:xfrm>
              <a:off x="1524" y="1323"/>
              <a:ext cx="11" cy="20"/>
            </a:xfrm>
            <a:custGeom>
              <a:avLst/>
              <a:gdLst>
                <a:gd name="T0" fmla="*/ 1 w 11"/>
                <a:gd name="T1" fmla="*/ 4 h 20"/>
                <a:gd name="T2" fmla="*/ 5 w 11"/>
                <a:gd name="T3" fmla="*/ 0 h 20"/>
                <a:gd name="T4" fmla="*/ 5 w 11"/>
                <a:gd name="T5" fmla="*/ 20 h 20"/>
                <a:gd name="T6" fmla="*/ 1 w 11"/>
                <a:gd name="T7" fmla="*/ 4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20">
                  <a:moveTo>
                    <a:pt x="1" y="4"/>
                  </a:moveTo>
                  <a:cubicBezTo>
                    <a:pt x="3" y="3"/>
                    <a:pt x="4" y="2"/>
                    <a:pt x="5" y="0"/>
                  </a:cubicBezTo>
                  <a:cubicBezTo>
                    <a:pt x="10" y="7"/>
                    <a:pt x="11" y="14"/>
                    <a:pt x="5" y="20"/>
                  </a:cubicBezTo>
                  <a:cubicBezTo>
                    <a:pt x="2" y="15"/>
                    <a:pt x="0" y="10"/>
                    <a:pt x="1" y="4"/>
                  </a:cubicBezTo>
                  <a:close/>
                </a:path>
              </a:pathLst>
            </a:custGeom>
            <a:solidFill>
              <a:srgbClr val="754F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056" name="Freeform 136"/>
            <p:cNvSpPr>
              <a:spLocks/>
            </p:cNvSpPr>
            <p:nvPr/>
          </p:nvSpPr>
          <p:spPr bwMode="auto">
            <a:xfrm>
              <a:off x="1572" y="1363"/>
              <a:ext cx="12" cy="16"/>
            </a:xfrm>
            <a:custGeom>
              <a:avLst/>
              <a:gdLst>
                <a:gd name="T0" fmla="*/ 0 w 12"/>
                <a:gd name="T1" fmla="*/ 13 h 17"/>
                <a:gd name="T2" fmla="*/ 4 w 12"/>
                <a:gd name="T3" fmla="*/ 1 h 17"/>
                <a:gd name="T4" fmla="*/ 12 w 12"/>
                <a:gd name="T5" fmla="*/ 9 h 17"/>
                <a:gd name="T6" fmla="*/ 4 w 12"/>
                <a:gd name="T7" fmla="*/ 17 h 17"/>
                <a:gd name="T8" fmla="*/ 0 w 12"/>
                <a:gd name="T9" fmla="*/ 1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7">
                  <a:moveTo>
                    <a:pt x="0" y="13"/>
                  </a:moveTo>
                  <a:cubicBezTo>
                    <a:pt x="1" y="9"/>
                    <a:pt x="2" y="5"/>
                    <a:pt x="4" y="1"/>
                  </a:cubicBezTo>
                  <a:cubicBezTo>
                    <a:pt x="10" y="0"/>
                    <a:pt x="12" y="3"/>
                    <a:pt x="12" y="9"/>
                  </a:cubicBezTo>
                  <a:cubicBezTo>
                    <a:pt x="9" y="11"/>
                    <a:pt x="7" y="14"/>
                    <a:pt x="4" y="17"/>
                  </a:cubicBezTo>
                  <a:cubicBezTo>
                    <a:pt x="2" y="17"/>
                    <a:pt x="0" y="15"/>
                    <a:pt x="0" y="13"/>
                  </a:cubicBezTo>
                  <a:close/>
                </a:path>
              </a:pathLst>
            </a:custGeom>
            <a:solidFill>
              <a:srgbClr val="7458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057" name="Freeform 137"/>
            <p:cNvSpPr>
              <a:spLocks/>
            </p:cNvSpPr>
            <p:nvPr/>
          </p:nvSpPr>
          <p:spPr bwMode="auto">
            <a:xfrm>
              <a:off x="1534" y="1331"/>
              <a:ext cx="8" cy="25"/>
            </a:xfrm>
            <a:custGeom>
              <a:avLst/>
              <a:gdLst>
                <a:gd name="T0" fmla="*/ 7 w 8"/>
                <a:gd name="T1" fmla="*/ 8 h 25"/>
                <a:gd name="T2" fmla="*/ 7 w 8"/>
                <a:gd name="T3" fmla="*/ 25 h 25"/>
                <a:gd name="T4" fmla="*/ 3 w 8"/>
                <a:gd name="T5" fmla="*/ 0 h 25"/>
                <a:gd name="T6" fmla="*/ 7 w 8"/>
                <a:gd name="T7" fmla="*/ 8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25">
                  <a:moveTo>
                    <a:pt x="7" y="8"/>
                  </a:moveTo>
                  <a:cubicBezTo>
                    <a:pt x="7" y="14"/>
                    <a:pt x="7" y="19"/>
                    <a:pt x="7" y="25"/>
                  </a:cubicBezTo>
                  <a:cubicBezTo>
                    <a:pt x="0" y="17"/>
                    <a:pt x="4" y="8"/>
                    <a:pt x="3" y="0"/>
                  </a:cubicBezTo>
                  <a:cubicBezTo>
                    <a:pt x="8" y="2"/>
                    <a:pt x="6" y="6"/>
                    <a:pt x="7" y="8"/>
                  </a:cubicBezTo>
                  <a:close/>
                </a:path>
              </a:pathLst>
            </a:custGeom>
            <a:solidFill>
              <a:srgbClr val="7D5E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058" name="Freeform 138"/>
            <p:cNvSpPr>
              <a:spLocks/>
            </p:cNvSpPr>
            <p:nvPr/>
          </p:nvSpPr>
          <p:spPr bwMode="auto">
            <a:xfrm>
              <a:off x="1592" y="1340"/>
              <a:ext cx="7" cy="16"/>
            </a:xfrm>
            <a:custGeom>
              <a:avLst/>
              <a:gdLst>
                <a:gd name="T0" fmla="*/ 0 w 7"/>
                <a:gd name="T1" fmla="*/ 8 h 16"/>
                <a:gd name="T2" fmla="*/ 4 w 7"/>
                <a:gd name="T3" fmla="*/ 0 h 16"/>
                <a:gd name="T4" fmla="*/ 7 w 7"/>
                <a:gd name="T5" fmla="*/ 3 h 16"/>
                <a:gd name="T6" fmla="*/ 4 w 7"/>
                <a:gd name="T7" fmla="*/ 16 h 16"/>
                <a:gd name="T8" fmla="*/ 0 w 7"/>
                <a:gd name="T9" fmla="*/ 8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6">
                  <a:moveTo>
                    <a:pt x="0" y="8"/>
                  </a:moveTo>
                  <a:cubicBezTo>
                    <a:pt x="0" y="5"/>
                    <a:pt x="1" y="1"/>
                    <a:pt x="4" y="0"/>
                  </a:cubicBezTo>
                  <a:cubicBezTo>
                    <a:pt x="5" y="1"/>
                    <a:pt x="6" y="2"/>
                    <a:pt x="7" y="3"/>
                  </a:cubicBezTo>
                  <a:cubicBezTo>
                    <a:pt x="6" y="7"/>
                    <a:pt x="5" y="12"/>
                    <a:pt x="4" y="16"/>
                  </a:cubicBezTo>
                  <a:cubicBezTo>
                    <a:pt x="2" y="13"/>
                    <a:pt x="1" y="10"/>
                    <a:pt x="0" y="8"/>
                  </a:cubicBezTo>
                  <a:close/>
                </a:path>
              </a:pathLst>
            </a:custGeom>
            <a:solidFill>
              <a:srgbClr val="5433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059" name="Freeform 139"/>
            <p:cNvSpPr>
              <a:spLocks/>
            </p:cNvSpPr>
            <p:nvPr/>
          </p:nvSpPr>
          <p:spPr bwMode="auto">
            <a:xfrm>
              <a:off x="1578" y="1330"/>
              <a:ext cx="6" cy="18"/>
            </a:xfrm>
            <a:custGeom>
              <a:avLst/>
              <a:gdLst>
                <a:gd name="T0" fmla="*/ 6 w 6"/>
                <a:gd name="T1" fmla="*/ 2 h 18"/>
                <a:gd name="T2" fmla="*/ 6 w 6"/>
                <a:gd name="T3" fmla="*/ 18 h 18"/>
                <a:gd name="T4" fmla="*/ 3 w 6"/>
                <a:gd name="T5" fmla="*/ 1 h 18"/>
                <a:gd name="T6" fmla="*/ 5 w 6"/>
                <a:gd name="T7" fmla="*/ 1 h 18"/>
                <a:gd name="T8" fmla="*/ 6 w 6"/>
                <a:gd name="T9" fmla="*/ 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18">
                  <a:moveTo>
                    <a:pt x="6" y="2"/>
                  </a:moveTo>
                  <a:cubicBezTo>
                    <a:pt x="6" y="7"/>
                    <a:pt x="6" y="12"/>
                    <a:pt x="6" y="18"/>
                  </a:cubicBezTo>
                  <a:cubicBezTo>
                    <a:pt x="0" y="13"/>
                    <a:pt x="2" y="7"/>
                    <a:pt x="3" y="1"/>
                  </a:cubicBezTo>
                  <a:cubicBezTo>
                    <a:pt x="3" y="1"/>
                    <a:pt x="4" y="0"/>
                    <a:pt x="5" y="1"/>
                  </a:cubicBezTo>
                  <a:cubicBezTo>
                    <a:pt x="5" y="1"/>
                    <a:pt x="6" y="1"/>
                    <a:pt x="6" y="2"/>
                  </a:cubicBezTo>
                  <a:close/>
                </a:path>
              </a:pathLst>
            </a:custGeom>
            <a:solidFill>
              <a:srgbClr val="7F5F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060" name="Freeform 140"/>
            <p:cNvSpPr>
              <a:spLocks/>
            </p:cNvSpPr>
            <p:nvPr/>
          </p:nvSpPr>
          <p:spPr bwMode="auto">
            <a:xfrm>
              <a:off x="1210" y="1354"/>
              <a:ext cx="108" cy="184"/>
            </a:xfrm>
            <a:custGeom>
              <a:avLst/>
              <a:gdLst>
                <a:gd name="T0" fmla="*/ 93 w 109"/>
                <a:gd name="T1" fmla="*/ 82 h 186"/>
                <a:gd name="T2" fmla="*/ 56 w 109"/>
                <a:gd name="T3" fmla="*/ 90 h 186"/>
                <a:gd name="T4" fmla="*/ 68 w 109"/>
                <a:gd name="T5" fmla="*/ 97 h 186"/>
                <a:gd name="T6" fmla="*/ 80 w 109"/>
                <a:gd name="T7" fmla="*/ 104 h 186"/>
                <a:gd name="T8" fmla="*/ 109 w 109"/>
                <a:gd name="T9" fmla="*/ 114 h 186"/>
                <a:gd name="T10" fmla="*/ 108 w 109"/>
                <a:gd name="T11" fmla="*/ 116 h 186"/>
                <a:gd name="T12" fmla="*/ 96 w 109"/>
                <a:gd name="T13" fmla="*/ 118 h 186"/>
                <a:gd name="T14" fmla="*/ 81 w 109"/>
                <a:gd name="T15" fmla="*/ 118 h 186"/>
                <a:gd name="T16" fmla="*/ 60 w 109"/>
                <a:gd name="T17" fmla="*/ 121 h 186"/>
                <a:gd name="T18" fmla="*/ 55 w 109"/>
                <a:gd name="T19" fmla="*/ 125 h 186"/>
                <a:gd name="T20" fmla="*/ 62 w 109"/>
                <a:gd name="T21" fmla="*/ 129 h 186"/>
                <a:gd name="T22" fmla="*/ 70 w 109"/>
                <a:gd name="T23" fmla="*/ 142 h 186"/>
                <a:gd name="T24" fmla="*/ 79 w 109"/>
                <a:gd name="T25" fmla="*/ 149 h 186"/>
                <a:gd name="T26" fmla="*/ 99 w 109"/>
                <a:gd name="T27" fmla="*/ 144 h 186"/>
                <a:gd name="T28" fmla="*/ 101 w 109"/>
                <a:gd name="T29" fmla="*/ 147 h 186"/>
                <a:gd name="T30" fmla="*/ 88 w 109"/>
                <a:gd name="T31" fmla="*/ 169 h 186"/>
                <a:gd name="T32" fmla="*/ 73 w 109"/>
                <a:gd name="T33" fmla="*/ 169 h 186"/>
                <a:gd name="T34" fmla="*/ 63 w 109"/>
                <a:gd name="T35" fmla="*/ 172 h 186"/>
                <a:gd name="T36" fmla="*/ 48 w 109"/>
                <a:gd name="T37" fmla="*/ 186 h 186"/>
                <a:gd name="T38" fmla="*/ 8 w 109"/>
                <a:gd name="T39" fmla="*/ 78 h 186"/>
                <a:gd name="T40" fmla="*/ 5 w 109"/>
                <a:gd name="T41" fmla="*/ 38 h 186"/>
                <a:gd name="T42" fmla="*/ 18 w 109"/>
                <a:gd name="T43" fmla="*/ 5 h 186"/>
                <a:gd name="T44" fmla="*/ 54 w 109"/>
                <a:gd name="T45" fmla="*/ 0 h 186"/>
                <a:gd name="T46" fmla="*/ 56 w 109"/>
                <a:gd name="T47" fmla="*/ 25 h 186"/>
                <a:gd name="T48" fmla="*/ 52 w 109"/>
                <a:gd name="T49" fmla="*/ 41 h 186"/>
                <a:gd name="T50" fmla="*/ 44 w 109"/>
                <a:gd name="T51" fmla="*/ 55 h 186"/>
                <a:gd name="T52" fmla="*/ 42 w 109"/>
                <a:gd name="T53" fmla="*/ 66 h 186"/>
                <a:gd name="T54" fmla="*/ 43 w 109"/>
                <a:gd name="T55" fmla="*/ 67 h 186"/>
                <a:gd name="T56" fmla="*/ 42 w 109"/>
                <a:gd name="T57" fmla="*/ 64 h 186"/>
                <a:gd name="T58" fmla="*/ 44 w 109"/>
                <a:gd name="T59" fmla="*/ 58 h 186"/>
                <a:gd name="T60" fmla="*/ 48 w 109"/>
                <a:gd name="T61" fmla="*/ 56 h 186"/>
                <a:gd name="T62" fmla="*/ 73 w 109"/>
                <a:gd name="T63" fmla="*/ 70 h 186"/>
                <a:gd name="T64" fmla="*/ 93 w 109"/>
                <a:gd name="T65" fmla="*/ 82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09" h="186">
                  <a:moveTo>
                    <a:pt x="93" y="82"/>
                  </a:moveTo>
                  <a:cubicBezTo>
                    <a:pt x="81" y="87"/>
                    <a:pt x="67" y="79"/>
                    <a:pt x="56" y="90"/>
                  </a:cubicBezTo>
                  <a:cubicBezTo>
                    <a:pt x="58" y="95"/>
                    <a:pt x="69" y="88"/>
                    <a:pt x="68" y="97"/>
                  </a:cubicBezTo>
                  <a:cubicBezTo>
                    <a:pt x="67" y="108"/>
                    <a:pt x="74" y="107"/>
                    <a:pt x="80" y="104"/>
                  </a:cubicBezTo>
                  <a:cubicBezTo>
                    <a:pt x="93" y="97"/>
                    <a:pt x="102" y="104"/>
                    <a:pt x="109" y="114"/>
                  </a:cubicBezTo>
                  <a:cubicBezTo>
                    <a:pt x="109" y="115"/>
                    <a:pt x="108" y="115"/>
                    <a:pt x="108" y="116"/>
                  </a:cubicBezTo>
                  <a:cubicBezTo>
                    <a:pt x="104" y="119"/>
                    <a:pt x="100" y="120"/>
                    <a:pt x="96" y="118"/>
                  </a:cubicBezTo>
                  <a:cubicBezTo>
                    <a:pt x="91" y="115"/>
                    <a:pt x="86" y="116"/>
                    <a:pt x="81" y="118"/>
                  </a:cubicBezTo>
                  <a:cubicBezTo>
                    <a:pt x="74" y="120"/>
                    <a:pt x="67" y="118"/>
                    <a:pt x="60" y="121"/>
                  </a:cubicBezTo>
                  <a:cubicBezTo>
                    <a:pt x="58" y="122"/>
                    <a:pt x="56" y="123"/>
                    <a:pt x="55" y="125"/>
                  </a:cubicBezTo>
                  <a:cubicBezTo>
                    <a:pt x="57" y="128"/>
                    <a:pt x="60" y="127"/>
                    <a:pt x="62" y="129"/>
                  </a:cubicBezTo>
                  <a:cubicBezTo>
                    <a:pt x="66" y="133"/>
                    <a:pt x="67" y="138"/>
                    <a:pt x="70" y="142"/>
                  </a:cubicBezTo>
                  <a:cubicBezTo>
                    <a:pt x="71" y="146"/>
                    <a:pt x="75" y="148"/>
                    <a:pt x="79" y="149"/>
                  </a:cubicBezTo>
                  <a:cubicBezTo>
                    <a:pt x="86" y="150"/>
                    <a:pt x="92" y="146"/>
                    <a:pt x="99" y="144"/>
                  </a:cubicBezTo>
                  <a:cubicBezTo>
                    <a:pt x="101" y="144"/>
                    <a:pt x="102" y="145"/>
                    <a:pt x="101" y="147"/>
                  </a:cubicBezTo>
                  <a:cubicBezTo>
                    <a:pt x="101" y="157"/>
                    <a:pt x="95" y="163"/>
                    <a:pt x="88" y="169"/>
                  </a:cubicBezTo>
                  <a:cubicBezTo>
                    <a:pt x="83" y="164"/>
                    <a:pt x="78" y="165"/>
                    <a:pt x="73" y="169"/>
                  </a:cubicBezTo>
                  <a:cubicBezTo>
                    <a:pt x="71" y="174"/>
                    <a:pt x="66" y="171"/>
                    <a:pt x="63" y="172"/>
                  </a:cubicBezTo>
                  <a:cubicBezTo>
                    <a:pt x="55" y="173"/>
                    <a:pt x="47" y="175"/>
                    <a:pt x="48" y="186"/>
                  </a:cubicBezTo>
                  <a:cubicBezTo>
                    <a:pt x="30" y="152"/>
                    <a:pt x="15" y="116"/>
                    <a:pt x="8" y="78"/>
                  </a:cubicBezTo>
                  <a:cubicBezTo>
                    <a:pt x="2" y="65"/>
                    <a:pt x="0" y="51"/>
                    <a:pt x="5" y="38"/>
                  </a:cubicBezTo>
                  <a:cubicBezTo>
                    <a:pt x="13" y="28"/>
                    <a:pt x="9" y="14"/>
                    <a:pt x="18" y="5"/>
                  </a:cubicBezTo>
                  <a:cubicBezTo>
                    <a:pt x="31" y="15"/>
                    <a:pt x="42" y="3"/>
                    <a:pt x="54" y="0"/>
                  </a:cubicBezTo>
                  <a:cubicBezTo>
                    <a:pt x="63" y="8"/>
                    <a:pt x="56" y="16"/>
                    <a:pt x="56" y="25"/>
                  </a:cubicBezTo>
                  <a:cubicBezTo>
                    <a:pt x="55" y="30"/>
                    <a:pt x="54" y="35"/>
                    <a:pt x="52" y="41"/>
                  </a:cubicBezTo>
                  <a:cubicBezTo>
                    <a:pt x="50" y="46"/>
                    <a:pt x="47" y="50"/>
                    <a:pt x="44" y="55"/>
                  </a:cubicBezTo>
                  <a:cubicBezTo>
                    <a:pt x="43" y="59"/>
                    <a:pt x="42" y="62"/>
                    <a:pt x="42" y="66"/>
                  </a:cubicBezTo>
                  <a:cubicBezTo>
                    <a:pt x="41" y="69"/>
                    <a:pt x="45" y="67"/>
                    <a:pt x="43" y="67"/>
                  </a:cubicBezTo>
                  <a:cubicBezTo>
                    <a:pt x="42" y="67"/>
                    <a:pt x="42" y="65"/>
                    <a:pt x="42" y="64"/>
                  </a:cubicBezTo>
                  <a:cubicBezTo>
                    <a:pt x="43" y="62"/>
                    <a:pt x="43" y="60"/>
                    <a:pt x="44" y="58"/>
                  </a:cubicBezTo>
                  <a:cubicBezTo>
                    <a:pt x="45" y="57"/>
                    <a:pt x="46" y="56"/>
                    <a:pt x="48" y="56"/>
                  </a:cubicBezTo>
                  <a:cubicBezTo>
                    <a:pt x="53" y="68"/>
                    <a:pt x="66" y="63"/>
                    <a:pt x="73" y="70"/>
                  </a:cubicBezTo>
                  <a:cubicBezTo>
                    <a:pt x="78" y="77"/>
                    <a:pt x="91" y="71"/>
                    <a:pt x="93" y="82"/>
                  </a:cubicBezTo>
                  <a:close/>
                </a:path>
              </a:pathLst>
            </a:custGeom>
            <a:solidFill>
              <a:srgbClr val="FBDE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061" name="Freeform 141"/>
            <p:cNvSpPr>
              <a:spLocks/>
            </p:cNvSpPr>
            <p:nvPr/>
          </p:nvSpPr>
          <p:spPr bwMode="auto">
            <a:xfrm>
              <a:off x="1186" y="1370"/>
              <a:ext cx="35" cy="77"/>
            </a:xfrm>
            <a:custGeom>
              <a:avLst/>
              <a:gdLst>
                <a:gd name="T0" fmla="*/ 35 w 36"/>
                <a:gd name="T1" fmla="*/ 21 h 77"/>
                <a:gd name="T2" fmla="*/ 33 w 36"/>
                <a:gd name="T3" fmla="*/ 61 h 77"/>
                <a:gd name="T4" fmla="*/ 18 w 36"/>
                <a:gd name="T5" fmla="*/ 72 h 77"/>
                <a:gd name="T6" fmla="*/ 17 w 36"/>
                <a:gd name="T7" fmla="*/ 48 h 77"/>
                <a:gd name="T8" fmla="*/ 13 w 36"/>
                <a:gd name="T9" fmla="*/ 65 h 77"/>
                <a:gd name="T10" fmla="*/ 10 w 36"/>
                <a:gd name="T11" fmla="*/ 77 h 77"/>
                <a:gd name="T12" fmla="*/ 1 w 36"/>
                <a:gd name="T13" fmla="*/ 65 h 77"/>
                <a:gd name="T14" fmla="*/ 2 w 36"/>
                <a:gd name="T15" fmla="*/ 40 h 77"/>
                <a:gd name="T16" fmla="*/ 5 w 36"/>
                <a:gd name="T17" fmla="*/ 28 h 77"/>
                <a:gd name="T18" fmla="*/ 10 w 36"/>
                <a:gd name="T19" fmla="*/ 8 h 77"/>
                <a:gd name="T20" fmla="*/ 16 w 36"/>
                <a:gd name="T21" fmla="*/ 0 h 77"/>
                <a:gd name="T22" fmla="*/ 32 w 36"/>
                <a:gd name="T23" fmla="*/ 16 h 77"/>
                <a:gd name="T24" fmla="*/ 35 w 36"/>
                <a:gd name="T25" fmla="*/ 21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6" h="77">
                  <a:moveTo>
                    <a:pt x="35" y="21"/>
                  </a:moveTo>
                  <a:cubicBezTo>
                    <a:pt x="30" y="34"/>
                    <a:pt x="36" y="47"/>
                    <a:pt x="33" y="61"/>
                  </a:cubicBezTo>
                  <a:cubicBezTo>
                    <a:pt x="23" y="58"/>
                    <a:pt x="23" y="68"/>
                    <a:pt x="18" y="72"/>
                  </a:cubicBezTo>
                  <a:cubicBezTo>
                    <a:pt x="15" y="64"/>
                    <a:pt x="16" y="55"/>
                    <a:pt x="17" y="48"/>
                  </a:cubicBezTo>
                  <a:cubicBezTo>
                    <a:pt x="13" y="51"/>
                    <a:pt x="19" y="60"/>
                    <a:pt x="13" y="65"/>
                  </a:cubicBezTo>
                  <a:cubicBezTo>
                    <a:pt x="9" y="68"/>
                    <a:pt x="10" y="73"/>
                    <a:pt x="10" y="77"/>
                  </a:cubicBezTo>
                  <a:cubicBezTo>
                    <a:pt x="2" y="77"/>
                    <a:pt x="2" y="70"/>
                    <a:pt x="1" y="65"/>
                  </a:cubicBezTo>
                  <a:cubicBezTo>
                    <a:pt x="1" y="57"/>
                    <a:pt x="0" y="48"/>
                    <a:pt x="2" y="40"/>
                  </a:cubicBezTo>
                  <a:cubicBezTo>
                    <a:pt x="3" y="36"/>
                    <a:pt x="4" y="32"/>
                    <a:pt x="5" y="28"/>
                  </a:cubicBezTo>
                  <a:cubicBezTo>
                    <a:pt x="7" y="21"/>
                    <a:pt x="9" y="15"/>
                    <a:pt x="10" y="8"/>
                  </a:cubicBezTo>
                  <a:cubicBezTo>
                    <a:pt x="11" y="5"/>
                    <a:pt x="12" y="1"/>
                    <a:pt x="16" y="0"/>
                  </a:cubicBezTo>
                  <a:cubicBezTo>
                    <a:pt x="25" y="2"/>
                    <a:pt x="28" y="10"/>
                    <a:pt x="32" y="16"/>
                  </a:cubicBezTo>
                  <a:cubicBezTo>
                    <a:pt x="33" y="18"/>
                    <a:pt x="34" y="19"/>
                    <a:pt x="35" y="21"/>
                  </a:cubicBezTo>
                  <a:close/>
                </a:path>
              </a:pathLst>
            </a:custGeom>
            <a:solidFill>
              <a:srgbClr val="301E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062" name="Freeform 142"/>
            <p:cNvSpPr>
              <a:spLocks/>
            </p:cNvSpPr>
            <p:nvPr/>
          </p:nvSpPr>
          <p:spPr bwMode="auto">
            <a:xfrm>
              <a:off x="1151" y="1368"/>
              <a:ext cx="25" cy="62"/>
            </a:xfrm>
            <a:custGeom>
              <a:avLst/>
              <a:gdLst>
                <a:gd name="T0" fmla="*/ 5 w 25"/>
                <a:gd name="T1" fmla="*/ 7 h 62"/>
                <a:gd name="T2" fmla="*/ 13 w 25"/>
                <a:gd name="T3" fmla="*/ 3 h 62"/>
                <a:gd name="T4" fmla="*/ 21 w 25"/>
                <a:gd name="T5" fmla="*/ 2 h 62"/>
                <a:gd name="T6" fmla="*/ 14 w 25"/>
                <a:gd name="T7" fmla="*/ 27 h 62"/>
                <a:gd name="T8" fmla="*/ 10 w 25"/>
                <a:gd name="T9" fmla="*/ 62 h 62"/>
                <a:gd name="T10" fmla="*/ 6 w 25"/>
                <a:gd name="T11" fmla="*/ 26 h 62"/>
                <a:gd name="T12" fmla="*/ 5 w 25"/>
                <a:gd name="T13" fmla="*/ 7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" h="62">
                  <a:moveTo>
                    <a:pt x="5" y="7"/>
                  </a:moveTo>
                  <a:cubicBezTo>
                    <a:pt x="8" y="5"/>
                    <a:pt x="10" y="4"/>
                    <a:pt x="13" y="3"/>
                  </a:cubicBezTo>
                  <a:cubicBezTo>
                    <a:pt x="15" y="0"/>
                    <a:pt x="18" y="0"/>
                    <a:pt x="21" y="2"/>
                  </a:cubicBezTo>
                  <a:cubicBezTo>
                    <a:pt x="25" y="12"/>
                    <a:pt x="20" y="20"/>
                    <a:pt x="14" y="27"/>
                  </a:cubicBezTo>
                  <a:cubicBezTo>
                    <a:pt x="8" y="38"/>
                    <a:pt x="8" y="50"/>
                    <a:pt x="10" y="62"/>
                  </a:cubicBezTo>
                  <a:cubicBezTo>
                    <a:pt x="0" y="51"/>
                    <a:pt x="7" y="38"/>
                    <a:pt x="6" y="26"/>
                  </a:cubicBezTo>
                  <a:cubicBezTo>
                    <a:pt x="5" y="19"/>
                    <a:pt x="8" y="13"/>
                    <a:pt x="5" y="7"/>
                  </a:cubicBezTo>
                  <a:close/>
                </a:path>
              </a:pathLst>
            </a:custGeom>
            <a:solidFill>
              <a:srgbClr val="7D5C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063" name="Freeform 143"/>
            <p:cNvSpPr>
              <a:spLocks/>
            </p:cNvSpPr>
            <p:nvPr/>
          </p:nvSpPr>
          <p:spPr bwMode="auto">
            <a:xfrm>
              <a:off x="1167" y="1389"/>
              <a:ext cx="15" cy="58"/>
            </a:xfrm>
            <a:custGeom>
              <a:avLst/>
              <a:gdLst>
                <a:gd name="T0" fmla="*/ 5 w 15"/>
                <a:gd name="T1" fmla="*/ 57 h 58"/>
                <a:gd name="T2" fmla="*/ 1 w 15"/>
                <a:gd name="T3" fmla="*/ 6 h 58"/>
                <a:gd name="T4" fmla="*/ 6 w 15"/>
                <a:gd name="T5" fmla="*/ 2 h 58"/>
                <a:gd name="T6" fmla="*/ 13 w 15"/>
                <a:gd name="T7" fmla="*/ 16 h 58"/>
                <a:gd name="T8" fmla="*/ 14 w 15"/>
                <a:gd name="T9" fmla="*/ 49 h 58"/>
                <a:gd name="T10" fmla="*/ 5 w 15"/>
                <a:gd name="T11" fmla="*/ 57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58">
                  <a:moveTo>
                    <a:pt x="5" y="57"/>
                  </a:moveTo>
                  <a:cubicBezTo>
                    <a:pt x="3" y="40"/>
                    <a:pt x="0" y="23"/>
                    <a:pt x="1" y="6"/>
                  </a:cubicBezTo>
                  <a:cubicBezTo>
                    <a:pt x="0" y="1"/>
                    <a:pt x="2" y="0"/>
                    <a:pt x="6" y="2"/>
                  </a:cubicBezTo>
                  <a:cubicBezTo>
                    <a:pt x="10" y="6"/>
                    <a:pt x="11" y="11"/>
                    <a:pt x="13" y="16"/>
                  </a:cubicBezTo>
                  <a:cubicBezTo>
                    <a:pt x="15" y="27"/>
                    <a:pt x="15" y="38"/>
                    <a:pt x="14" y="49"/>
                  </a:cubicBezTo>
                  <a:cubicBezTo>
                    <a:pt x="12" y="53"/>
                    <a:pt x="11" y="58"/>
                    <a:pt x="5" y="57"/>
                  </a:cubicBezTo>
                  <a:close/>
                </a:path>
              </a:pathLst>
            </a:custGeom>
            <a:solidFill>
              <a:srgbClr val="7A55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064" name="Freeform 144"/>
            <p:cNvSpPr>
              <a:spLocks/>
            </p:cNvSpPr>
            <p:nvPr/>
          </p:nvSpPr>
          <p:spPr bwMode="auto">
            <a:xfrm>
              <a:off x="1172" y="1433"/>
              <a:ext cx="29" cy="31"/>
            </a:xfrm>
            <a:custGeom>
              <a:avLst/>
              <a:gdLst>
                <a:gd name="T0" fmla="*/ 0 w 29"/>
                <a:gd name="T1" fmla="*/ 13 h 31"/>
                <a:gd name="T2" fmla="*/ 5 w 29"/>
                <a:gd name="T3" fmla="*/ 5 h 31"/>
                <a:gd name="T4" fmla="*/ 14 w 29"/>
                <a:gd name="T5" fmla="*/ 0 h 31"/>
                <a:gd name="T6" fmla="*/ 18 w 29"/>
                <a:gd name="T7" fmla="*/ 3 h 31"/>
                <a:gd name="T8" fmla="*/ 25 w 29"/>
                <a:gd name="T9" fmla="*/ 21 h 31"/>
                <a:gd name="T10" fmla="*/ 20 w 29"/>
                <a:gd name="T11" fmla="*/ 29 h 31"/>
                <a:gd name="T12" fmla="*/ 0 w 29"/>
                <a:gd name="T13" fmla="*/ 1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9" h="31">
                  <a:moveTo>
                    <a:pt x="0" y="13"/>
                  </a:moveTo>
                  <a:cubicBezTo>
                    <a:pt x="4" y="12"/>
                    <a:pt x="4" y="9"/>
                    <a:pt x="5" y="5"/>
                  </a:cubicBezTo>
                  <a:cubicBezTo>
                    <a:pt x="7" y="3"/>
                    <a:pt x="10" y="0"/>
                    <a:pt x="14" y="0"/>
                  </a:cubicBezTo>
                  <a:cubicBezTo>
                    <a:pt x="16" y="0"/>
                    <a:pt x="17" y="2"/>
                    <a:pt x="18" y="3"/>
                  </a:cubicBezTo>
                  <a:cubicBezTo>
                    <a:pt x="18" y="10"/>
                    <a:pt x="18" y="17"/>
                    <a:pt x="25" y="21"/>
                  </a:cubicBezTo>
                  <a:cubicBezTo>
                    <a:pt x="29" y="28"/>
                    <a:pt x="26" y="31"/>
                    <a:pt x="20" y="29"/>
                  </a:cubicBezTo>
                  <a:cubicBezTo>
                    <a:pt x="12" y="25"/>
                    <a:pt x="4" y="22"/>
                    <a:pt x="0" y="13"/>
                  </a:cubicBezTo>
                  <a:close/>
                </a:path>
              </a:pathLst>
            </a:custGeom>
            <a:solidFill>
              <a:srgbClr val="4830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065" name="Freeform 145"/>
            <p:cNvSpPr>
              <a:spLocks/>
            </p:cNvSpPr>
            <p:nvPr/>
          </p:nvSpPr>
          <p:spPr bwMode="auto">
            <a:xfrm>
              <a:off x="1165" y="1343"/>
              <a:ext cx="29" cy="52"/>
            </a:xfrm>
            <a:custGeom>
              <a:avLst/>
              <a:gdLst>
                <a:gd name="T0" fmla="*/ 7 w 29"/>
                <a:gd name="T1" fmla="*/ 49 h 53"/>
                <a:gd name="T2" fmla="*/ 3 w 29"/>
                <a:gd name="T3" fmla="*/ 53 h 53"/>
                <a:gd name="T4" fmla="*/ 1 w 29"/>
                <a:gd name="T5" fmla="*/ 53 h 53"/>
                <a:gd name="T6" fmla="*/ 0 w 29"/>
                <a:gd name="T7" fmla="*/ 53 h 53"/>
                <a:gd name="T8" fmla="*/ 6 w 29"/>
                <a:gd name="T9" fmla="*/ 29 h 53"/>
                <a:gd name="T10" fmla="*/ 14 w 29"/>
                <a:gd name="T11" fmla="*/ 7 h 53"/>
                <a:gd name="T12" fmla="*/ 24 w 29"/>
                <a:gd name="T13" fmla="*/ 18 h 53"/>
                <a:gd name="T14" fmla="*/ 7 w 29"/>
                <a:gd name="T15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9" h="53">
                  <a:moveTo>
                    <a:pt x="7" y="49"/>
                  </a:moveTo>
                  <a:cubicBezTo>
                    <a:pt x="6" y="50"/>
                    <a:pt x="4" y="51"/>
                    <a:pt x="3" y="53"/>
                  </a:cubicBezTo>
                  <a:cubicBezTo>
                    <a:pt x="3" y="53"/>
                    <a:pt x="1" y="53"/>
                    <a:pt x="1" y="53"/>
                  </a:cubicBezTo>
                  <a:cubicBezTo>
                    <a:pt x="1" y="53"/>
                    <a:pt x="0" y="53"/>
                    <a:pt x="0" y="53"/>
                  </a:cubicBezTo>
                  <a:cubicBezTo>
                    <a:pt x="2" y="45"/>
                    <a:pt x="4" y="37"/>
                    <a:pt x="6" y="29"/>
                  </a:cubicBezTo>
                  <a:cubicBezTo>
                    <a:pt x="5" y="20"/>
                    <a:pt x="11" y="14"/>
                    <a:pt x="14" y="7"/>
                  </a:cubicBezTo>
                  <a:cubicBezTo>
                    <a:pt x="29" y="0"/>
                    <a:pt x="27" y="11"/>
                    <a:pt x="24" y="18"/>
                  </a:cubicBezTo>
                  <a:cubicBezTo>
                    <a:pt x="19" y="28"/>
                    <a:pt x="15" y="40"/>
                    <a:pt x="7" y="49"/>
                  </a:cubicBezTo>
                  <a:close/>
                </a:path>
              </a:pathLst>
            </a:custGeom>
            <a:solidFill>
              <a:srgbClr val="492A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066" name="Freeform 146"/>
            <p:cNvSpPr>
              <a:spLocks/>
            </p:cNvSpPr>
            <p:nvPr/>
          </p:nvSpPr>
          <p:spPr bwMode="auto">
            <a:xfrm>
              <a:off x="1199" y="1415"/>
              <a:ext cx="4" cy="27"/>
            </a:xfrm>
            <a:custGeom>
              <a:avLst/>
              <a:gdLst>
                <a:gd name="T0" fmla="*/ 0 w 5"/>
                <a:gd name="T1" fmla="*/ 20 h 27"/>
                <a:gd name="T2" fmla="*/ 2 w 5"/>
                <a:gd name="T3" fmla="*/ 0 h 27"/>
                <a:gd name="T4" fmla="*/ 5 w 5"/>
                <a:gd name="T5" fmla="*/ 0 h 27"/>
                <a:gd name="T6" fmla="*/ 5 w 5"/>
                <a:gd name="T7" fmla="*/ 27 h 27"/>
                <a:gd name="T8" fmla="*/ 0 w 5"/>
                <a:gd name="T9" fmla="*/ 2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7">
                  <a:moveTo>
                    <a:pt x="0" y="20"/>
                  </a:moveTo>
                  <a:cubicBezTo>
                    <a:pt x="1" y="13"/>
                    <a:pt x="1" y="7"/>
                    <a:pt x="2" y="0"/>
                  </a:cubicBezTo>
                  <a:cubicBezTo>
                    <a:pt x="3" y="0"/>
                    <a:pt x="4" y="0"/>
                    <a:pt x="5" y="0"/>
                  </a:cubicBezTo>
                  <a:cubicBezTo>
                    <a:pt x="5" y="9"/>
                    <a:pt x="5" y="18"/>
                    <a:pt x="5" y="27"/>
                  </a:cubicBezTo>
                  <a:cubicBezTo>
                    <a:pt x="3" y="25"/>
                    <a:pt x="2" y="22"/>
                    <a:pt x="0" y="20"/>
                  </a:cubicBezTo>
                  <a:close/>
                </a:path>
              </a:pathLst>
            </a:custGeom>
            <a:solidFill>
              <a:srgbClr val="725C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067" name="Freeform 147"/>
            <p:cNvSpPr>
              <a:spLocks/>
            </p:cNvSpPr>
            <p:nvPr/>
          </p:nvSpPr>
          <p:spPr bwMode="auto">
            <a:xfrm>
              <a:off x="1185" y="1433"/>
              <a:ext cx="12" cy="21"/>
            </a:xfrm>
            <a:custGeom>
              <a:avLst/>
              <a:gdLst>
                <a:gd name="T0" fmla="*/ 12 w 12"/>
                <a:gd name="T1" fmla="*/ 21 h 21"/>
                <a:gd name="T2" fmla="*/ 3 w 12"/>
                <a:gd name="T3" fmla="*/ 2 h 21"/>
                <a:gd name="T4" fmla="*/ 7 w 12"/>
                <a:gd name="T5" fmla="*/ 2 h 21"/>
                <a:gd name="T6" fmla="*/ 11 w 12"/>
                <a:gd name="T7" fmla="*/ 14 h 21"/>
                <a:gd name="T8" fmla="*/ 12 w 12"/>
                <a:gd name="T9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1">
                  <a:moveTo>
                    <a:pt x="12" y="21"/>
                  </a:moveTo>
                  <a:cubicBezTo>
                    <a:pt x="0" y="18"/>
                    <a:pt x="4" y="9"/>
                    <a:pt x="3" y="2"/>
                  </a:cubicBezTo>
                  <a:cubicBezTo>
                    <a:pt x="5" y="0"/>
                    <a:pt x="6" y="0"/>
                    <a:pt x="7" y="2"/>
                  </a:cubicBezTo>
                  <a:cubicBezTo>
                    <a:pt x="8" y="6"/>
                    <a:pt x="7" y="11"/>
                    <a:pt x="11" y="14"/>
                  </a:cubicBezTo>
                  <a:cubicBezTo>
                    <a:pt x="11" y="16"/>
                    <a:pt x="11" y="19"/>
                    <a:pt x="12" y="21"/>
                  </a:cubicBezTo>
                  <a:close/>
                </a:path>
              </a:pathLst>
            </a:custGeom>
            <a:solidFill>
              <a:srgbClr val="755B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068" name="Freeform 148"/>
            <p:cNvSpPr>
              <a:spLocks/>
            </p:cNvSpPr>
            <p:nvPr/>
          </p:nvSpPr>
          <p:spPr bwMode="auto">
            <a:xfrm>
              <a:off x="1549" y="1621"/>
              <a:ext cx="26" cy="22"/>
            </a:xfrm>
            <a:custGeom>
              <a:avLst/>
              <a:gdLst>
                <a:gd name="T0" fmla="*/ 0 w 27"/>
                <a:gd name="T1" fmla="*/ 8 h 22"/>
                <a:gd name="T2" fmla="*/ 8 w 27"/>
                <a:gd name="T3" fmla="*/ 0 h 22"/>
                <a:gd name="T4" fmla="*/ 15 w 27"/>
                <a:gd name="T5" fmla="*/ 0 h 22"/>
                <a:gd name="T6" fmla="*/ 24 w 27"/>
                <a:gd name="T7" fmla="*/ 12 h 22"/>
                <a:gd name="T8" fmla="*/ 0 w 27"/>
                <a:gd name="T9" fmla="*/ 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22">
                  <a:moveTo>
                    <a:pt x="0" y="8"/>
                  </a:moveTo>
                  <a:cubicBezTo>
                    <a:pt x="3" y="5"/>
                    <a:pt x="5" y="3"/>
                    <a:pt x="8" y="0"/>
                  </a:cubicBezTo>
                  <a:cubicBezTo>
                    <a:pt x="10" y="0"/>
                    <a:pt x="13" y="0"/>
                    <a:pt x="15" y="0"/>
                  </a:cubicBezTo>
                  <a:cubicBezTo>
                    <a:pt x="20" y="3"/>
                    <a:pt x="27" y="3"/>
                    <a:pt x="24" y="12"/>
                  </a:cubicBezTo>
                  <a:cubicBezTo>
                    <a:pt x="14" y="22"/>
                    <a:pt x="8" y="9"/>
                    <a:pt x="0" y="8"/>
                  </a:cubicBezTo>
                  <a:close/>
                </a:path>
              </a:pathLst>
            </a:custGeom>
            <a:solidFill>
              <a:srgbClr val="A9A5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069" name="Freeform 149"/>
            <p:cNvSpPr>
              <a:spLocks/>
            </p:cNvSpPr>
            <p:nvPr/>
          </p:nvSpPr>
          <p:spPr bwMode="auto">
            <a:xfrm>
              <a:off x="1563" y="1619"/>
              <a:ext cx="23" cy="15"/>
            </a:xfrm>
            <a:custGeom>
              <a:avLst/>
              <a:gdLst>
                <a:gd name="T0" fmla="*/ 9 w 23"/>
                <a:gd name="T1" fmla="*/ 14 h 15"/>
                <a:gd name="T2" fmla="*/ 0 w 23"/>
                <a:gd name="T3" fmla="*/ 2 h 15"/>
                <a:gd name="T4" fmla="*/ 6 w 23"/>
                <a:gd name="T5" fmla="*/ 1 h 15"/>
                <a:gd name="T6" fmla="*/ 22 w 23"/>
                <a:gd name="T7" fmla="*/ 5 h 15"/>
                <a:gd name="T8" fmla="*/ 21 w 23"/>
                <a:gd name="T9" fmla="*/ 10 h 15"/>
                <a:gd name="T10" fmla="*/ 9 w 23"/>
                <a:gd name="T11" fmla="*/ 1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3" h="15">
                  <a:moveTo>
                    <a:pt x="9" y="14"/>
                  </a:moveTo>
                  <a:cubicBezTo>
                    <a:pt x="6" y="10"/>
                    <a:pt x="3" y="6"/>
                    <a:pt x="0" y="2"/>
                  </a:cubicBezTo>
                  <a:cubicBezTo>
                    <a:pt x="2" y="2"/>
                    <a:pt x="4" y="2"/>
                    <a:pt x="6" y="1"/>
                  </a:cubicBezTo>
                  <a:cubicBezTo>
                    <a:pt x="11" y="1"/>
                    <a:pt x="17" y="0"/>
                    <a:pt x="22" y="5"/>
                  </a:cubicBezTo>
                  <a:cubicBezTo>
                    <a:pt x="23" y="7"/>
                    <a:pt x="22" y="9"/>
                    <a:pt x="21" y="10"/>
                  </a:cubicBezTo>
                  <a:cubicBezTo>
                    <a:pt x="18" y="15"/>
                    <a:pt x="14" y="15"/>
                    <a:pt x="9" y="14"/>
                  </a:cubicBezTo>
                  <a:close/>
                </a:path>
              </a:pathLst>
            </a:custGeom>
            <a:solidFill>
              <a:srgbClr val="4945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070" name="Freeform 150"/>
            <p:cNvSpPr>
              <a:spLocks/>
            </p:cNvSpPr>
            <p:nvPr/>
          </p:nvSpPr>
          <p:spPr bwMode="auto">
            <a:xfrm>
              <a:off x="1616" y="1672"/>
              <a:ext cx="4" cy="4"/>
            </a:xfrm>
            <a:custGeom>
              <a:avLst/>
              <a:gdLst>
                <a:gd name="T0" fmla="*/ 0 w 4"/>
                <a:gd name="T1" fmla="*/ 0 h 4"/>
                <a:gd name="T2" fmla="*/ 4 w 4"/>
                <a:gd name="T3" fmla="*/ 4 h 4"/>
                <a:gd name="T4" fmla="*/ 0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0" y="0"/>
                  </a:moveTo>
                  <a:cubicBezTo>
                    <a:pt x="2" y="0"/>
                    <a:pt x="4" y="1"/>
                    <a:pt x="4" y="4"/>
                  </a:cubicBezTo>
                  <a:cubicBezTo>
                    <a:pt x="1" y="4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504D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071" name="Freeform 151"/>
            <p:cNvSpPr>
              <a:spLocks/>
            </p:cNvSpPr>
            <p:nvPr/>
          </p:nvSpPr>
          <p:spPr bwMode="auto">
            <a:xfrm>
              <a:off x="1590" y="1629"/>
              <a:ext cx="6" cy="4"/>
            </a:xfrm>
            <a:custGeom>
              <a:avLst/>
              <a:gdLst>
                <a:gd name="T0" fmla="*/ 2 w 6"/>
                <a:gd name="T1" fmla="*/ 0 h 4"/>
                <a:gd name="T2" fmla="*/ 6 w 6"/>
                <a:gd name="T3" fmla="*/ 4 h 4"/>
                <a:gd name="T4" fmla="*/ 2 w 6"/>
                <a:gd name="T5" fmla="*/ 3 h 4"/>
                <a:gd name="T6" fmla="*/ 1 w 6"/>
                <a:gd name="T7" fmla="*/ 1 h 4"/>
                <a:gd name="T8" fmla="*/ 2 w 6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2" y="0"/>
                  </a:moveTo>
                  <a:cubicBezTo>
                    <a:pt x="5" y="0"/>
                    <a:pt x="6" y="1"/>
                    <a:pt x="6" y="4"/>
                  </a:cubicBezTo>
                  <a:cubicBezTo>
                    <a:pt x="5" y="4"/>
                    <a:pt x="3" y="3"/>
                    <a:pt x="2" y="3"/>
                  </a:cubicBezTo>
                  <a:cubicBezTo>
                    <a:pt x="1" y="2"/>
                    <a:pt x="0" y="1"/>
                    <a:pt x="1" y="1"/>
                  </a:cubicBezTo>
                  <a:cubicBezTo>
                    <a:pt x="1" y="0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4F4A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072" name="Freeform 152"/>
            <p:cNvSpPr>
              <a:spLocks/>
            </p:cNvSpPr>
            <p:nvPr/>
          </p:nvSpPr>
          <p:spPr bwMode="auto">
            <a:xfrm>
              <a:off x="1587" y="1627"/>
              <a:ext cx="5" cy="5"/>
            </a:xfrm>
            <a:custGeom>
              <a:avLst/>
              <a:gdLst>
                <a:gd name="T0" fmla="*/ 5 w 5"/>
                <a:gd name="T1" fmla="*/ 2 h 5"/>
                <a:gd name="T2" fmla="*/ 5 w 5"/>
                <a:gd name="T3" fmla="*/ 5 h 5"/>
                <a:gd name="T4" fmla="*/ 0 w 5"/>
                <a:gd name="T5" fmla="*/ 3 h 5"/>
                <a:gd name="T6" fmla="*/ 1 w 5"/>
                <a:gd name="T7" fmla="*/ 0 h 5"/>
                <a:gd name="T8" fmla="*/ 5 w 5"/>
                <a:gd name="T9" fmla="*/ 1 h 5"/>
                <a:gd name="T10" fmla="*/ 5 w 5"/>
                <a:gd name="T11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5">
                  <a:moveTo>
                    <a:pt x="5" y="2"/>
                  </a:moveTo>
                  <a:cubicBezTo>
                    <a:pt x="5" y="3"/>
                    <a:pt x="5" y="4"/>
                    <a:pt x="5" y="5"/>
                  </a:cubicBezTo>
                  <a:cubicBezTo>
                    <a:pt x="2" y="5"/>
                    <a:pt x="1" y="5"/>
                    <a:pt x="0" y="3"/>
                  </a:cubicBezTo>
                  <a:cubicBezTo>
                    <a:pt x="0" y="2"/>
                    <a:pt x="0" y="1"/>
                    <a:pt x="1" y="0"/>
                  </a:cubicBezTo>
                  <a:cubicBezTo>
                    <a:pt x="2" y="0"/>
                    <a:pt x="4" y="0"/>
                    <a:pt x="5" y="1"/>
                  </a:cubicBezTo>
                  <a:lnTo>
                    <a:pt x="5" y="2"/>
                  </a:lnTo>
                  <a:close/>
                </a:path>
              </a:pathLst>
            </a:custGeom>
            <a:solidFill>
              <a:srgbClr val="2620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073" name="Freeform 153"/>
            <p:cNvSpPr>
              <a:spLocks/>
            </p:cNvSpPr>
            <p:nvPr/>
          </p:nvSpPr>
          <p:spPr bwMode="auto">
            <a:xfrm>
              <a:off x="1584" y="1623"/>
              <a:ext cx="5" cy="7"/>
            </a:xfrm>
            <a:custGeom>
              <a:avLst/>
              <a:gdLst>
                <a:gd name="T0" fmla="*/ 0 w 5"/>
                <a:gd name="T1" fmla="*/ 6 h 7"/>
                <a:gd name="T2" fmla="*/ 0 w 5"/>
                <a:gd name="T3" fmla="*/ 3 h 7"/>
                <a:gd name="T4" fmla="*/ 4 w 5"/>
                <a:gd name="T5" fmla="*/ 1 h 7"/>
                <a:gd name="T6" fmla="*/ 3 w 5"/>
                <a:gd name="T7" fmla="*/ 2 h 7"/>
                <a:gd name="T8" fmla="*/ 5 w 5"/>
                <a:gd name="T9" fmla="*/ 4 h 7"/>
                <a:gd name="T10" fmla="*/ 4 w 5"/>
                <a:gd name="T11" fmla="*/ 6 h 7"/>
                <a:gd name="T12" fmla="*/ 3 w 5"/>
                <a:gd name="T13" fmla="*/ 7 h 7"/>
                <a:gd name="T14" fmla="*/ 1 w 5"/>
                <a:gd name="T15" fmla="*/ 7 h 7"/>
                <a:gd name="T16" fmla="*/ 0 w 5"/>
                <a:gd name="T17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7">
                  <a:moveTo>
                    <a:pt x="0" y="6"/>
                  </a:moveTo>
                  <a:cubicBezTo>
                    <a:pt x="0" y="5"/>
                    <a:pt x="0" y="4"/>
                    <a:pt x="0" y="3"/>
                  </a:cubicBezTo>
                  <a:cubicBezTo>
                    <a:pt x="1" y="1"/>
                    <a:pt x="2" y="0"/>
                    <a:pt x="4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5" y="3"/>
                    <a:pt x="5" y="3"/>
                    <a:pt x="5" y="4"/>
                  </a:cubicBezTo>
                  <a:cubicBezTo>
                    <a:pt x="4" y="5"/>
                    <a:pt x="4" y="6"/>
                    <a:pt x="4" y="6"/>
                  </a:cubicBezTo>
                  <a:cubicBezTo>
                    <a:pt x="4" y="6"/>
                    <a:pt x="3" y="7"/>
                    <a:pt x="3" y="7"/>
                  </a:cubicBezTo>
                  <a:cubicBezTo>
                    <a:pt x="3" y="7"/>
                    <a:pt x="1" y="7"/>
                    <a:pt x="1" y="7"/>
                  </a:cubicBezTo>
                  <a:lnTo>
                    <a:pt x="0" y="6"/>
                  </a:lnTo>
                  <a:close/>
                </a:path>
              </a:pathLst>
            </a:custGeom>
            <a:solidFill>
              <a:srgbClr val="211B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074" name="Freeform 154"/>
            <p:cNvSpPr>
              <a:spLocks/>
            </p:cNvSpPr>
            <p:nvPr/>
          </p:nvSpPr>
          <p:spPr bwMode="auto">
            <a:xfrm>
              <a:off x="1610" y="1609"/>
              <a:ext cx="17" cy="17"/>
            </a:xfrm>
            <a:custGeom>
              <a:avLst/>
              <a:gdLst>
                <a:gd name="T0" fmla="*/ 0 w 17"/>
                <a:gd name="T1" fmla="*/ 5 h 17"/>
                <a:gd name="T2" fmla="*/ 6 w 17"/>
                <a:gd name="T3" fmla="*/ 0 h 17"/>
                <a:gd name="T4" fmla="*/ 17 w 17"/>
                <a:gd name="T5" fmla="*/ 17 h 17"/>
                <a:gd name="T6" fmla="*/ 16 w 17"/>
                <a:gd name="T7" fmla="*/ 16 h 17"/>
                <a:gd name="T8" fmla="*/ 14 w 17"/>
                <a:gd name="T9" fmla="*/ 17 h 17"/>
                <a:gd name="T10" fmla="*/ 0 w 17"/>
                <a:gd name="T11" fmla="*/ 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" h="17">
                  <a:moveTo>
                    <a:pt x="0" y="5"/>
                  </a:moveTo>
                  <a:cubicBezTo>
                    <a:pt x="2" y="3"/>
                    <a:pt x="4" y="1"/>
                    <a:pt x="6" y="0"/>
                  </a:cubicBezTo>
                  <a:cubicBezTo>
                    <a:pt x="13" y="3"/>
                    <a:pt x="15" y="10"/>
                    <a:pt x="17" y="17"/>
                  </a:cubicBezTo>
                  <a:cubicBezTo>
                    <a:pt x="17" y="17"/>
                    <a:pt x="16" y="16"/>
                    <a:pt x="16" y="16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6" y="16"/>
                    <a:pt x="3" y="11"/>
                    <a:pt x="0" y="5"/>
                  </a:cubicBezTo>
                  <a:close/>
                </a:path>
              </a:pathLst>
            </a:custGeom>
            <a:solidFill>
              <a:srgbClr val="3831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075" name="Freeform 155"/>
            <p:cNvSpPr>
              <a:spLocks/>
            </p:cNvSpPr>
            <p:nvPr/>
          </p:nvSpPr>
          <p:spPr bwMode="auto">
            <a:xfrm>
              <a:off x="1397" y="1601"/>
              <a:ext cx="13" cy="20"/>
            </a:xfrm>
            <a:custGeom>
              <a:avLst/>
              <a:gdLst>
                <a:gd name="T0" fmla="*/ 5 w 13"/>
                <a:gd name="T1" fmla="*/ 21 h 21"/>
                <a:gd name="T2" fmla="*/ 13 w 13"/>
                <a:gd name="T3" fmla="*/ 0 h 21"/>
                <a:gd name="T4" fmla="*/ 5 w 13"/>
                <a:gd name="T5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21">
                  <a:moveTo>
                    <a:pt x="5" y="21"/>
                  </a:moveTo>
                  <a:cubicBezTo>
                    <a:pt x="0" y="11"/>
                    <a:pt x="2" y="7"/>
                    <a:pt x="13" y="0"/>
                  </a:cubicBezTo>
                  <a:cubicBezTo>
                    <a:pt x="10" y="7"/>
                    <a:pt x="8" y="14"/>
                    <a:pt x="5" y="21"/>
                  </a:cubicBezTo>
                  <a:close/>
                </a:path>
              </a:pathLst>
            </a:custGeom>
            <a:solidFill>
              <a:srgbClr val="5B595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076" name="Freeform 156"/>
            <p:cNvSpPr>
              <a:spLocks/>
            </p:cNvSpPr>
            <p:nvPr/>
          </p:nvSpPr>
          <p:spPr bwMode="auto">
            <a:xfrm>
              <a:off x="1410" y="1578"/>
              <a:ext cx="11" cy="15"/>
            </a:xfrm>
            <a:custGeom>
              <a:avLst/>
              <a:gdLst>
                <a:gd name="T0" fmla="*/ 0 w 11"/>
                <a:gd name="T1" fmla="*/ 15 h 15"/>
                <a:gd name="T2" fmla="*/ 11 w 11"/>
                <a:gd name="T3" fmla="*/ 1 h 15"/>
                <a:gd name="T4" fmla="*/ 0 w 11"/>
                <a:gd name="T5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15">
                  <a:moveTo>
                    <a:pt x="0" y="15"/>
                  </a:moveTo>
                  <a:cubicBezTo>
                    <a:pt x="2" y="9"/>
                    <a:pt x="1" y="0"/>
                    <a:pt x="11" y="1"/>
                  </a:cubicBezTo>
                  <a:cubicBezTo>
                    <a:pt x="10" y="7"/>
                    <a:pt x="8" y="14"/>
                    <a:pt x="0" y="15"/>
                  </a:cubicBezTo>
                  <a:close/>
                </a:path>
              </a:pathLst>
            </a:custGeom>
            <a:solidFill>
              <a:srgbClr val="59575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077" name="Freeform 157"/>
            <p:cNvSpPr>
              <a:spLocks/>
            </p:cNvSpPr>
            <p:nvPr/>
          </p:nvSpPr>
          <p:spPr bwMode="auto">
            <a:xfrm>
              <a:off x="1347" y="1194"/>
              <a:ext cx="91" cy="71"/>
            </a:xfrm>
            <a:custGeom>
              <a:avLst/>
              <a:gdLst>
                <a:gd name="T0" fmla="*/ 4 w 92"/>
                <a:gd name="T1" fmla="*/ 15 h 72"/>
                <a:gd name="T2" fmla="*/ 27 w 92"/>
                <a:gd name="T3" fmla="*/ 2 h 72"/>
                <a:gd name="T4" fmla="*/ 35 w 92"/>
                <a:gd name="T5" fmla="*/ 1 h 72"/>
                <a:gd name="T6" fmla="*/ 76 w 92"/>
                <a:gd name="T7" fmla="*/ 21 h 72"/>
                <a:gd name="T8" fmla="*/ 92 w 92"/>
                <a:gd name="T9" fmla="*/ 62 h 72"/>
                <a:gd name="T10" fmla="*/ 85 w 92"/>
                <a:gd name="T11" fmla="*/ 66 h 72"/>
                <a:gd name="T12" fmla="*/ 72 w 92"/>
                <a:gd name="T13" fmla="*/ 65 h 72"/>
                <a:gd name="T14" fmla="*/ 55 w 92"/>
                <a:gd name="T15" fmla="*/ 68 h 72"/>
                <a:gd name="T16" fmla="*/ 50 w 92"/>
                <a:gd name="T17" fmla="*/ 66 h 72"/>
                <a:gd name="T18" fmla="*/ 45 w 92"/>
                <a:gd name="T19" fmla="*/ 63 h 72"/>
                <a:gd name="T20" fmla="*/ 34 w 92"/>
                <a:gd name="T21" fmla="*/ 55 h 72"/>
                <a:gd name="T22" fmla="*/ 20 w 92"/>
                <a:gd name="T23" fmla="*/ 46 h 72"/>
                <a:gd name="T24" fmla="*/ 12 w 92"/>
                <a:gd name="T25" fmla="*/ 31 h 72"/>
                <a:gd name="T26" fmla="*/ 4 w 92"/>
                <a:gd name="T27" fmla="*/ 15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2" h="72">
                  <a:moveTo>
                    <a:pt x="4" y="15"/>
                  </a:moveTo>
                  <a:cubicBezTo>
                    <a:pt x="11" y="11"/>
                    <a:pt x="17" y="3"/>
                    <a:pt x="27" y="2"/>
                  </a:cubicBezTo>
                  <a:cubicBezTo>
                    <a:pt x="29" y="0"/>
                    <a:pt x="32" y="1"/>
                    <a:pt x="35" y="1"/>
                  </a:cubicBezTo>
                  <a:cubicBezTo>
                    <a:pt x="50" y="5"/>
                    <a:pt x="63" y="14"/>
                    <a:pt x="76" y="21"/>
                  </a:cubicBezTo>
                  <a:cubicBezTo>
                    <a:pt x="90" y="30"/>
                    <a:pt x="91" y="47"/>
                    <a:pt x="92" y="62"/>
                  </a:cubicBezTo>
                  <a:cubicBezTo>
                    <a:pt x="91" y="64"/>
                    <a:pt x="88" y="65"/>
                    <a:pt x="85" y="66"/>
                  </a:cubicBezTo>
                  <a:cubicBezTo>
                    <a:pt x="81" y="70"/>
                    <a:pt x="77" y="56"/>
                    <a:pt x="72" y="65"/>
                  </a:cubicBezTo>
                  <a:cubicBezTo>
                    <a:pt x="67" y="72"/>
                    <a:pt x="61" y="68"/>
                    <a:pt x="55" y="68"/>
                  </a:cubicBezTo>
                  <a:cubicBezTo>
                    <a:pt x="53" y="67"/>
                    <a:pt x="52" y="67"/>
                    <a:pt x="50" y="66"/>
                  </a:cubicBezTo>
                  <a:cubicBezTo>
                    <a:pt x="48" y="65"/>
                    <a:pt x="47" y="64"/>
                    <a:pt x="45" y="63"/>
                  </a:cubicBezTo>
                  <a:cubicBezTo>
                    <a:pt x="40" y="63"/>
                    <a:pt x="44" y="50"/>
                    <a:pt x="34" y="55"/>
                  </a:cubicBezTo>
                  <a:cubicBezTo>
                    <a:pt x="25" y="59"/>
                    <a:pt x="23" y="52"/>
                    <a:pt x="20" y="46"/>
                  </a:cubicBezTo>
                  <a:cubicBezTo>
                    <a:pt x="18" y="41"/>
                    <a:pt x="18" y="34"/>
                    <a:pt x="12" y="31"/>
                  </a:cubicBezTo>
                  <a:cubicBezTo>
                    <a:pt x="8" y="26"/>
                    <a:pt x="0" y="24"/>
                    <a:pt x="4" y="15"/>
                  </a:cubicBezTo>
                  <a:close/>
                </a:path>
              </a:pathLst>
            </a:custGeom>
            <a:solidFill>
              <a:srgbClr val="B66D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078" name="Freeform 158"/>
            <p:cNvSpPr>
              <a:spLocks/>
            </p:cNvSpPr>
            <p:nvPr/>
          </p:nvSpPr>
          <p:spPr bwMode="auto">
            <a:xfrm>
              <a:off x="1374" y="1189"/>
              <a:ext cx="124" cy="52"/>
            </a:xfrm>
            <a:custGeom>
              <a:avLst/>
              <a:gdLst>
                <a:gd name="T0" fmla="*/ 8 w 125"/>
                <a:gd name="T1" fmla="*/ 8 h 52"/>
                <a:gd name="T2" fmla="*/ 0 w 125"/>
                <a:gd name="T3" fmla="*/ 7 h 52"/>
                <a:gd name="T4" fmla="*/ 40 w 125"/>
                <a:gd name="T5" fmla="*/ 4 h 52"/>
                <a:gd name="T6" fmla="*/ 82 w 125"/>
                <a:gd name="T7" fmla="*/ 24 h 52"/>
                <a:gd name="T8" fmla="*/ 63 w 125"/>
                <a:gd name="T9" fmla="*/ 5 h 52"/>
                <a:gd name="T10" fmla="*/ 76 w 125"/>
                <a:gd name="T11" fmla="*/ 3 h 52"/>
                <a:gd name="T12" fmla="*/ 112 w 125"/>
                <a:gd name="T13" fmla="*/ 20 h 52"/>
                <a:gd name="T14" fmla="*/ 125 w 125"/>
                <a:gd name="T15" fmla="*/ 40 h 52"/>
                <a:gd name="T16" fmla="*/ 53 w 125"/>
                <a:gd name="T17" fmla="*/ 25 h 52"/>
                <a:gd name="T18" fmla="*/ 8 w 125"/>
                <a:gd name="T19" fmla="*/ 8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5" h="52">
                  <a:moveTo>
                    <a:pt x="8" y="8"/>
                  </a:moveTo>
                  <a:cubicBezTo>
                    <a:pt x="5" y="8"/>
                    <a:pt x="2" y="8"/>
                    <a:pt x="0" y="7"/>
                  </a:cubicBezTo>
                  <a:cubicBezTo>
                    <a:pt x="12" y="0"/>
                    <a:pt x="26" y="5"/>
                    <a:pt x="40" y="4"/>
                  </a:cubicBezTo>
                  <a:cubicBezTo>
                    <a:pt x="56" y="5"/>
                    <a:pt x="68" y="18"/>
                    <a:pt x="82" y="24"/>
                  </a:cubicBezTo>
                  <a:cubicBezTo>
                    <a:pt x="76" y="17"/>
                    <a:pt x="62" y="19"/>
                    <a:pt x="63" y="5"/>
                  </a:cubicBezTo>
                  <a:cubicBezTo>
                    <a:pt x="67" y="0"/>
                    <a:pt x="72" y="1"/>
                    <a:pt x="76" y="3"/>
                  </a:cubicBezTo>
                  <a:cubicBezTo>
                    <a:pt x="91" y="4"/>
                    <a:pt x="101" y="13"/>
                    <a:pt x="112" y="20"/>
                  </a:cubicBezTo>
                  <a:cubicBezTo>
                    <a:pt x="115" y="27"/>
                    <a:pt x="124" y="31"/>
                    <a:pt x="125" y="40"/>
                  </a:cubicBezTo>
                  <a:cubicBezTo>
                    <a:pt x="97" y="52"/>
                    <a:pt x="75" y="46"/>
                    <a:pt x="53" y="25"/>
                  </a:cubicBezTo>
                  <a:cubicBezTo>
                    <a:pt x="43" y="16"/>
                    <a:pt x="24" y="12"/>
                    <a:pt x="8" y="8"/>
                  </a:cubicBezTo>
                  <a:close/>
                </a:path>
              </a:pathLst>
            </a:custGeom>
            <a:solidFill>
              <a:srgbClr val="8F5E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079" name="Freeform 159"/>
            <p:cNvSpPr>
              <a:spLocks/>
            </p:cNvSpPr>
            <p:nvPr/>
          </p:nvSpPr>
          <p:spPr bwMode="auto">
            <a:xfrm>
              <a:off x="1325" y="1205"/>
              <a:ext cx="58" cy="109"/>
            </a:xfrm>
            <a:custGeom>
              <a:avLst/>
              <a:gdLst>
                <a:gd name="T0" fmla="*/ 26 w 58"/>
                <a:gd name="T1" fmla="*/ 4 h 110"/>
                <a:gd name="T2" fmla="*/ 37 w 58"/>
                <a:gd name="T3" fmla="*/ 16 h 110"/>
                <a:gd name="T4" fmla="*/ 41 w 58"/>
                <a:gd name="T5" fmla="*/ 37 h 110"/>
                <a:gd name="T6" fmla="*/ 40 w 58"/>
                <a:gd name="T7" fmla="*/ 62 h 110"/>
                <a:gd name="T8" fmla="*/ 58 w 58"/>
                <a:gd name="T9" fmla="*/ 91 h 110"/>
                <a:gd name="T10" fmla="*/ 53 w 58"/>
                <a:gd name="T11" fmla="*/ 97 h 110"/>
                <a:gd name="T12" fmla="*/ 47 w 58"/>
                <a:gd name="T13" fmla="*/ 109 h 110"/>
                <a:gd name="T14" fmla="*/ 40 w 58"/>
                <a:gd name="T15" fmla="*/ 107 h 110"/>
                <a:gd name="T16" fmla="*/ 29 w 58"/>
                <a:gd name="T17" fmla="*/ 89 h 110"/>
                <a:gd name="T18" fmla="*/ 25 w 58"/>
                <a:gd name="T19" fmla="*/ 48 h 110"/>
                <a:gd name="T20" fmla="*/ 24 w 58"/>
                <a:gd name="T21" fmla="*/ 41 h 110"/>
                <a:gd name="T22" fmla="*/ 24 w 58"/>
                <a:gd name="T23" fmla="*/ 36 h 110"/>
                <a:gd name="T24" fmla="*/ 12 w 58"/>
                <a:gd name="T25" fmla="*/ 15 h 110"/>
                <a:gd name="T26" fmla="*/ 0 w 58"/>
                <a:gd name="T27" fmla="*/ 8 h 110"/>
                <a:gd name="T28" fmla="*/ 7 w 58"/>
                <a:gd name="T29" fmla="*/ 2 h 110"/>
                <a:gd name="T30" fmla="*/ 16 w 58"/>
                <a:gd name="T31" fmla="*/ 1 h 110"/>
                <a:gd name="T32" fmla="*/ 21 w 58"/>
                <a:gd name="T33" fmla="*/ 4 h 110"/>
                <a:gd name="T34" fmla="*/ 26 w 58"/>
                <a:gd name="T35" fmla="*/ 4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8" h="110">
                  <a:moveTo>
                    <a:pt x="26" y="4"/>
                  </a:moveTo>
                  <a:cubicBezTo>
                    <a:pt x="28" y="10"/>
                    <a:pt x="33" y="12"/>
                    <a:pt x="37" y="16"/>
                  </a:cubicBezTo>
                  <a:cubicBezTo>
                    <a:pt x="42" y="22"/>
                    <a:pt x="41" y="30"/>
                    <a:pt x="41" y="37"/>
                  </a:cubicBezTo>
                  <a:cubicBezTo>
                    <a:pt x="39" y="45"/>
                    <a:pt x="37" y="54"/>
                    <a:pt x="40" y="62"/>
                  </a:cubicBezTo>
                  <a:cubicBezTo>
                    <a:pt x="41" y="75"/>
                    <a:pt x="55" y="80"/>
                    <a:pt x="58" y="91"/>
                  </a:cubicBezTo>
                  <a:cubicBezTo>
                    <a:pt x="56" y="93"/>
                    <a:pt x="54" y="95"/>
                    <a:pt x="53" y="97"/>
                  </a:cubicBezTo>
                  <a:cubicBezTo>
                    <a:pt x="48" y="100"/>
                    <a:pt x="53" y="107"/>
                    <a:pt x="47" y="109"/>
                  </a:cubicBezTo>
                  <a:cubicBezTo>
                    <a:pt x="45" y="110"/>
                    <a:pt x="42" y="110"/>
                    <a:pt x="40" y="107"/>
                  </a:cubicBezTo>
                  <a:cubicBezTo>
                    <a:pt x="34" y="102"/>
                    <a:pt x="28" y="98"/>
                    <a:pt x="29" y="89"/>
                  </a:cubicBezTo>
                  <a:cubicBezTo>
                    <a:pt x="24" y="75"/>
                    <a:pt x="30" y="61"/>
                    <a:pt x="25" y="48"/>
                  </a:cubicBezTo>
                  <a:cubicBezTo>
                    <a:pt x="25" y="46"/>
                    <a:pt x="25" y="44"/>
                    <a:pt x="24" y="41"/>
                  </a:cubicBezTo>
                  <a:cubicBezTo>
                    <a:pt x="24" y="40"/>
                    <a:pt x="24" y="38"/>
                    <a:pt x="24" y="36"/>
                  </a:cubicBezTo>
                  <a:cubicBezTo>
                    <a:pt x="27" y="25"/>
                    <a:pt x="24" y="17"/>
                    <a:pt x="12" y="15"/>
                  </a:cubicBezTo>
                  <a:cubicBezTo>
                    <a:pt x="7" y="14"/>
                    <a:pt x="3" y="12"/>
                    <a:pt x="0" y="8"/>
                  </a:cubicBezTo>
                  <a:cubicBezTo>
                    <a:pt x="0" y="2"/>
                    <a:pt x="3" y="2"/>
                    <a:pt x="7" y="2"/>
                  </a:cubicBezTo>
                  <a:cubicBezTo>
                    <a:pt x="10" y="1"/>
                    <a:pt x="13" y="0"/>
                    <a:pt x="16" y="1"/>
                  </a:cubicBezTo>
                  <a:cubicBezTo>
                    <a:pt x="18" y="1"/>
                    <a:pt x="19" y="2"/>
                    <a:pt x="21" y="4"/>
                  </a:cubicBezTo>
                  <a:cubicBezTo>
                    <a:pt x="22" y="4"/>
                    <a:pt x="24" y="4"/>
                    <a:pt x="26" y="4"/>
                  </a:cubicBezTo>
                  <a:close/>
                </a:path>
              </a:pathLst>
            </a:custGeom>
            <a:solidFill>
              <a:srgbClr val="4527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080" name="Freeform 160"/>
            <p:cNvSpPr>
              <a:spLocks/>
            </p:cNvSpPr>
            <p:nvPr/>
          </p:nvSpPr>
          <p:spPr bwMode="auto">
            <a:xfrm>
              <a:off x="1414" y="1187"/>
              <a:ext cx="52" cy="36"/>
            </a:xfrm>
            <a:custGeom>
              <a:avLst/>
              <a:gdLst>
                <a:gd name="T0" fmla="*/ 24 w 53"/>
                <a:gd name="T1" fmla="*/ 10 h 36"/>
                <a:gd name="T2" fmla="*/ 53 w 53"/>
                <a:gd name="T3" fmla="*/ 36 h 36"/>
                <a:gd name="T4" fmla="*/ 0 w 53"/>
                <a:gd name="T5" fmla="*/ 6 h 36"/>
                <a:gd name="T6" fmla="*/ 4 w 53"/>
                <a:gd name="T7" fmla="*/ 2 h 36"/>
                <a:gd name="T8" fmla="*/ 24 w 53"/>
                <a:gd name="T9" fmla="*/ 1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" h="36">
                  <a:moveTo>
                    <a:pt x="24" y="10"/>
                  </a:moveTo>
                  <a:cubicBezTo>
                    <a:pt x="33" y="19"/>
                    <a:pt x="47" y="22"/>
                    <a:pt x="53" y="36"/>
                  </a:cubicBezTo>
                  <a:cubicBezTo>
                    <a:pt x="36" y="24"/>
                    <a:pt x="16" y="18"/>
                    <a:pt x="0" y="6"/>
                  </a:cubicBezTo>
                  <a:cubicBezTo>
                    <a:pt x="1" y="5"/>
                    <a:pt x="3" y="3"/>
                    <a:pt x="4" y="2"/>
                  </a:cubicBezTo>
                  <a:cubicBezTo>
                    <a:pt x="12" y="0"/>
                    <a:pt x="19" y="3"/>
                    <a:pt x="24" y="10"/>
                  </a:cubicBezTo>
                  <a:close/>
                </a:path>
              </a:pathLst>
            </a:custGeom>
            <a:solidFill>
              <a:srgbClr val="5432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081" name="Freeform 161"/>
            <p:cNvSpPr>
              <a:spLocks/>
            </p:cNvSpPr>
            <p:nvPr/>
          </p:nvSpPr>
          <p:spPr bwMode="auto">
            <a:xfrm>
              <a:off x="1309" y="1181"/>
              <a:ext cx="26" cy="33"/>
            </a:xfrm>
            <a:custGeom>
              <a:avLst/>
              <a:gdLst>
                <a:gd name="T0" fmla="*/ 26 w 27"/>
                <a:gd name="T1" fmla="*/ 27 h 33"/>
                <a:gd name="T2" fmla="*/ 17 w 27"/>
                <a:gd name="T3" fmla="*/ 31 h 33"/>
                <a:gd name="T4" fmla="*/ 3 w 27"/>
                <a:gd name="T5" fmla="*/ 18 h 33"/>
                <a:gd name="T6" fmla="*/ 2 w 27"/>
                <a:gd name="T7" fmla="*/ 8 h 33"/>
                <a:gd name="T8" fmla="*/ 18 w 27"/>
                <a:gd name="T9" fmla="*/ 7 h 33"/>
                <a:gd name="T10" fmla="*/ 21 w 27"/>
                <a:gd name="T11" fmla="*/ 19 h 33"/>
                <a:gd name="T12" fmla="*/ 26 w 27"/>
                <a:gd name="T13" fmla="*/ 23 h 33"/>
                <a:gd name="T14" fmla="*/ 27 w 27"/>
                <a:gd name="T15" fmla="*/ 26 h 33"/>
                <a:gd name="T16" fmla="*/ 26 w 27"/>
                <a:gd name="T17" fmla="*/ 27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" h="33">
                  <a:moveTo>
                    <a:pt x="26" y="27"/>
                  </a:moveTo>
                  <a:cubicBezTo>
                    <a:pt x="23" y="29"/>
                    <a:pt x="20" y="30"/>
                    <a:pt x="17" y="31"/>
                  </a:cubicBezTo>
                  <a:cubicBezTo>
                    <a:pt x="8" y="33"/>
                    <a:pt x="6" y="24"/>
                    <a:pt x="3" y="18"/>
                  </a:cubicBezTo>
                  <a:cubicBezTo>
                    <a:pt x="1" y="15"/>
                    <a:pt x="0" y="11"/>
                    <a:pt x="2" y="8"/>
                  </a:cubicBezTo>
                  <a:cubicBezTo>
                    <a:pt x="7" y="0"/>
                    <a:pt x="12" y="5"/>
                    <a:pt x="18" y="7"/>
                  </a:cubicBezTo>
                  <a:cubicBezTo>
                    <a:pt x="22" y="10"/>
                    <a:pt x="26" y="13"/>
                    <a:pt x="21" y="19"/>
                  </a:cubicBezTo>
                  <a:cubicBezTo>
                    <a:pt x="18" y="23"/>
                    <a:pt x="23" y="23"/>
                    <a:pt x="26" y="23"/>
                  </a:cubicBezTo>
                  <a:cubicBezTo>
                    <a:pt x="27" y="24"/>
                    <a:pt x="27" y="25"/>
                    <a:pt x="27" y="26"/>
                  </a:cubicBezTo>
                  <a:cubicBezTo>
                    <a:pt x="27" y="27"/>
                    <a:pt x="26" y="27"/>
                    <a:pt x="26" y="27"/>
                  </a:cubicBezTo>
                  <a:close/>
                </a:path>
              </a:pathLst>
            </a:custGeom>
            <a:solidFill>
              <a:srgbClr val="8159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082" name="Freeform 162"/>
            <p:cNvSpPr>
              <a:spLocks/>
            </p:cNvSpPr>
            <p:nvPr/>
          </p:nvSpPr>
          <p:spPr bwMode="auto">
            <a:xfrm>
              <a:off x="1418" y="1181"/>
              <a:ext cx="31" cy="16"/>
            </a:xfrm>
            <a:custGeom>
              <a:avLst/>
              <a:gdLst>
                <a:gd name="T0" fmla="*/ 20 w 32"/>
                <a:gd name="T1" fmla="*/ 16 h 16"/>
                <a:gd name="T2" fmla="*/ 0 w 32"/>
                <a:gd name="T3" fmla="*/ 8 h 16"/>
                <a:gd name="T4" fmla="*/ 32 w 32"/>
                <a:gd name="T5" fmla="*/ 11 h 16"/>
                <a:gd name="T6" fmla="*/ 20 w 32"/>
                <a:gd name="T7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6">
                  <a:moveTo>
                    <a:pt x="20" y="16"/>
                  </a:moveTo>
                  <a:cubicBezTo>
                    <a:pt x="13" y="13"/>
                    <a:pt x="7" y="10"/>
                    <a:pt x="0" y="8"/>
                  </a:cubicBezTo>
                  <a:cubicBezTo>
                    <a:pt x="12" y="0"/>
                    <a:pt x="22" y="8"/>
                    <a:pt x="32" y="11"/>
                  </a:cubicBezTo>
                  <a:cubicBezTo>
                    <a:pt x="28" y="12"/>
                    <a:pt x="23" y="11"/>
                    <a:pt x="20" y="16"/>
                  </a:cubicBezTo>
                  <a:close/>
                </a:path>
              </a:pathLst>
            </a:custGeom>
            <a:solidFill>
              <a:srgbClr val="825D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083" name="Freeform 163"/>
            <p:cNvSpPr>
              <a:spLocks/>
            </p:cNvSpPr>
            <p:nvPr/>
          </p:nvSpPr>
          <p:spPr bwMode="auto">
            <a:xfrm>
              <a:off x="1350" y="1189"/>
              <a:ext cx="17" cy="10"/>
            </a:xfrm>
            <a:custGeom>
              <a:avLst/>
              <a:gdLst>
                <a:gd name="T0" fmla="*/ 0 w 17"/>
                <a:gd name="T1" fmla="*/ 8 h 10"/>
                <a:gd name="T2" fmla="*/ 17 w 17"/>
                <a:gd name="T3" fmla="*/ 0 h 10"/>
                <a:gd name="T4" fmla="*/ 5 w 17"/>
                <a:gd name="T5" fmla="*/ 8 h 10"/>
                <a:gd name="T6" fmla="*/ 0 w 17"/>
                <a:gd name="T7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10">
                  <a:moveTo>
                    <a:pt x="0" y="8"/>
                  </a:moveTo>
                  <a:cubicBezTo>
                    <a:pt x="4" y="3"/>
                    <a:pt x="10" y="0"/>
                    <a:pt x="17" y="0"/>
                  </a:cubicBezTo>
                  <a:cubicBezTo>
                    <a:pt x="14" y="6"/>
                    <a:pt x="10" y="7"/>
                    <a:pt x="5" y="8"/>
                  </a:cubicBezTo>
                  <a:cubicBezTo>
                    <a:pt x="3" y="10"/>
                    <a:pt x="1" y="10"/>
                    <a:pt x="0" y="8"/>
                  </a:cubicBezTo>
                  <a:close/>
                </a:path>
              </a:pathLst>
            </a:custGeom>
            <a:solidFill>
              <a:srgbClr val="805B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084" name="Freeform 164"/>
            <p:cNvSpPr>
              <a:spLocks/>
            </p:cNvSpPr>
            <p:nvPr/>
          </p:nvSpPr>
          <p:spPr bwMode="auto">
            <a:xfrm>
              <a:off x="1339" y="1197"/>
              <a:ext cx="16" cy="12"/>
            </a:xfrm>
            <a:custGeom>
              <a:avLst/>
              <a:gdLst>
                <a:gd name="T0" fmla="*/ 11 w 16"/>
                <a:gd name="T1" fmla="*/ 0 h 12"/>
                <a:gd name="T2" fmla="*/ 16 w 16"/>
                <a:gd name="T3" fmla="*/ 0 h 12"/>
                <a:gd name="T4" fmla="*/ 7 w 16"/>
                <a:gd name="T5" fmla="*/ 12 h 12"/>
                <a:gd name="T6" fmla="*/ 5 w 16"/>
                <a:gd name="T7" fmla="*/ 12 h 12"/>
                <a:gd name="T8" fmla="*/ 3 w 16"/>
                <a:gd name="T9" fmla="*/ 11 h 12"/>
                <a:gd name="T10" fmla="*/ 3 w 16"/>
                <a:gd name="T11" fmla="*/ 1 h 12"/>
                <a:gd name="T12" fmla="*/ 11 w 16"/>
                <a:gd name="T1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12">
                  <a:moveTo>
                    <a:pt x="11" y="0"/>
                  </a:moveTo>
                  <a:cubicBezTo>
                    <a:pt x="12" y="0"/>
                    <a:pt x="14" y="0"/>
                    <a:pt x="16" y="0"/>
                  </a:cubicBezTo>
                  <a:cubicBezTo>
                    <a:pt x="13" y="4"/>
                    <a:pt x="10" y="8"/>
                    <a:pt x="7" y="12"/>
                  </a:cubicBezTo>
                  <a:cubicBezTo>
                    <a:pt x="7" y="12"/>
                    <a:pt x="5" y="12"/>
                    <a:pt x="5" y="12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0" y="8"/>
                    <a:pt x="0" y="4"/>
                    <a:pt x="3" y="1"/>
                  </a:cubicBezTo>
                  <a:cubicBezTo>
                    <a:pt x="6" y="0"/>
                    <a:pt x="8" y="0"/>
                    <a:pt x="11" y="0"/>
                  </a:cubicBezTo>
                  <a:close/>
                </a:path>
              </a:pathLst>
            </a:custGeom>
            <a:solidFill>
              <a:srgbClr val="9E6D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085" name="Freeform 165"/>
            <p:cNvSpPr>
              <a:spLocks/>
            </p:cNvSpPr>
            <p:nvPr/>
          </p:nvSpPr>
          <p:spPr bwMode="auto">
            <a:xfrm>
              <a:off x="1334" y="1198"/>
              <a:ext cx="8" cy="10"/>
            </a:xfrm>
            <a:custGeom>
              <a:avLst/>
              <a:gdLst>
                <a:gd name="T0" fmla="*/ 8 w 8"/>
                <a:gd name="T1" fmla="*/ 0 h 10"/>
                <a:gd name="T2" fmla="*/ 8 w 8"/>
                <a:gd name="T3" fmla="*/ 10 h 10"/>
                <a:gd name="T4" fmla="*/ 0 w 8"/>
                <a:gd name="T5" fmla="*/ 10 h 10"/>
                <a:gd name="T6" fmla="*/ 0 w 8"/>
                <a:gd name="T7" fmla="*/ 6 h 10"/>
                <a:gd name="T8" fmla="*/ 8 w 8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0">
                  <a:moveTo>
                    <a:pt x="8" y="0"/>
                  </a:moveTo>
                  <a:cubicBezTo>
                    <a:pt x="8" y="3"/>
                    <a:pt x="8" y="7"/>
                    <a:pt x="8" y="10"/>
                  </a:cubicBezTo>
                  <a:cubicBezTo>
                    <a:pt x="5" y="10"/>
                    <a:pt x="3" y="10"/>
                    <a:pt x="0" y="10"/>
                  </a:cubicBezTo>
                  <a:cubicBezTo>
                    <a:pt x="0" y="9"/>
                    <a:pt x="0" y="8"/>
                    <a:pt x="0" y="6"/>
                  </a:cubicBezTo>
                  <a:cubicBezTo>
                    <a:pt x="2" y="3"/>
                    <a:pt x="4" y="0"/>
                    <a:pt x="8" y="0"/>
                  </a:cubicBezTo>
                  <a:close/>
                </a:path>
              </a:pathLst>
            </a:custGeom>
            <a:solidFill>
              <a:srgbClr val="865A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086" name="Freeform 166"/>
            <p:cNvSpPr>
              <a:spLocks/>
            </p:cNvSpPr>
            <p:nvPr/>
          </p:nvSpPr>
          <p:spPr bwMode="auto">
            <a:xfrm>
              <a:off x="1179" y="1192"/>
              <a:ext cx="98" cy="109"/>
            </a:xfrm>
            <a:custGeom>
              <a:avLst/>
              <a:gdLst>
                <a:gd name="T0" fmla="*/ 73 w 99"/>
                <a:gd name="T1" fmla="*/ 0 h 110"/>
                <a:gd name="T2" fmla="*/ 89 w 99"/>
                <a:gd name="T3" fmla="*/ 5 h 110"/>
                <a:gd name="T4" fmla="*/ 92 w 99"/>
                <a:gd name="T5" fmla="*/ 9 h 110"/>
                <a:gd name="T6" fmla="*/ 98 w 99"/>
                <a:gd name="T7" fmla="*/ 21 h 110"/>
                <a:gd name="T8" fmla="*/ 71 w 99"/>
                <a:gd name="T9" fmla="*/ 46 h 110"/>
                <a:gd name="T10" fmla="*/ 55 w 99"/>
                <a:gd name="T11" fmla="*/ 67 h 110"/>
                <a:gd name="T12" fmla="*/ 31 w 99"/>
                <a:gd name="T13" fmla="*/ 108 h 110"/>
                <a:gd name="T14" fmla="*/ 17 w 99"/>
                <a:gd name="T15" fmla="*/ 97 h 110"/>
                <a:gd name="T16" fmla="*/ 33 w 99"/>
                <a:gd name="T17" fmla="*/ 28 h 110"/>
                <a:gd name="T18" fmla="*/ 73 w 99"/>
                <a:gd name="T19" fmla="*/ 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9" h="110">
                  <a:moveTo>
                    <a:pt x="73" y="0"/>
                  </a:moveTo>
                  <a:cubicBezTo>
                    <a:pt x="79" y="0"/>
                    <a:pt x="84" y="2"/>
                    <a:pt x="89" y="5"/>
                  </a:cubicBezTo>
                  <a:cubicBezTo>
                    <a:pt x="90" y="6"/>
                    <a:pt x="91" y="7"/>
                    <a:pt x="92" y="9"/>
                  </a:cubicBezTo>
                  <a:cubicBezTo>
                    <a:pt x="93" y="13"/>
                    <a:pt x="99" y="16"/>
                    <a:pt x="98" y="21"/>
                  </a:cubicBezTo>
                  <a:cubicBezTo>
                    <a:pt x="90" y="30"/>
                    <a:pt x="79" y="37"/>
                    <a:pt x="71" y="46"/>
                  </a:cubicBezTo>
                  <a:cubicBezTo>
                    <a:pt x="66" y="53"/>
                    <a:pt x="61" y="60"/>
                    <a:pt x="55" y="67"/>
                  </a:cubicBezTo>
                  <a:cubicBezTo>
                    <a:pt x="48" y="81"/>
                    <a:pt x="44" y="97"/>
                    <a:pt x="31" y="108"/>
                  </a:cubicBezTo>
                  <a:cubicBezTo>
                    <a:pt x="22" y="110"/>
                    <a:pt x="20" y="103"/>
                    <a:pt x="17" y="97"/>
                  </a:cubicBezTo>
                  <a:cubicBezTo>
                    <a:pt x="0" y="76"/>
                    <a:pt x="14" y="47"/>
                    <a:pt x="33" y="28"/>
                  </a:cubicBezTo>
                  <a:cubicBezTo>
                    <a:pt x="44" y="17"/>
                    <a:pt x="58" y="7"/>
                    <a:pt x="73" y="0"/>
                  </a:cubicBezTo>
                  <a:close/>
                </a:path>
              </a:pathLst>
            </a:custGeom>
            <a:solidFill>
              <a:srgbClr val="905C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087" name="Freeform 167"/>
            <p:cNvSpPr>
              <a:spLocks/>
            </p:cNvSpPr>
            <p:nvPr/>
          </p:nvSpPr>
          <p:spPr bwMode="auto">
            <a:xfrm>
              <a:off x="1171" y="1288"/>
              <a:ext cx="52" cy="114"/>
            </a:xfrm>
            <a:custGeom>
              <a:avLst/>
              <a:gdLst>
                <a:gd name="T0" fmla="*/ 25 w 53"/>
                <a:gd name="T1" fmla="*/ 0 h 115"/>
                <a:gd name="T2" fmla="*/ 42 w 53"/>
                <a:gd name="T3" fmla="*/ 8 h 115"/>
                <a:gd name="T4" fmla="*/ 44 w 53"/>
                <a:gd name="T5" fmla="*/ 21 h 115"/>
                <a:gd name="T6" fmla="*/ 50 w 53"/>
                <a:gd name="T7" fmla="*/ 65 h 115"/>
                <a:gd name="T8" fmla="*/ 52 w 53"/>
                <a:gd name="T9" fmla="*/ 82 h 115"/>
                <a:gd name="T10" fmla="*/ 32 w 53"/>
                <a:gd name="T11" fmla="*/ 82 h 115"/>
                <a:gd name="T12" fmla="*/ 26 w 53"/>
                <a:gd name="T13" fmla="*/ 69 h 115"/>
                <a:gd name="T14" fmla="*/ 24 w 53"/>
                <a:gd name="T15" fmla="*/ 90 h 115"/>
                <a:gd name="T16" fmla="*/ 10 w 53"/>
                <a:gd name="T17" fmla="*/ 110 h 115"/>
                <a:gd name="T18" fmla="*/ 5 w 53"/>
                <a:gd name="T19" fmla="*/ 115 h 115"/>
                <a:gd name="T20" fmla="*/ 1 w 53"/>
                <a:gd name="T21" fmla="*/ 104 h 115"/>
                <a:gd name="T22" fmla="*/ 15 w 53"/>
                <a:gd name="T23" fmla="*/ 71 h 115"/>
                <a:gd name="T24" fmla="*/ 9 w 53"/>
                <a:gd name="T25" fmla="*/ 64 h 115"/>
                <a:gd name="T26" fmla="*/ 9 w 53"/>
                <a:gd name="T27" fmla="*/ 55 h 115"/>
                <a:gd name="T28" fmla="*/ 9 w 53"/>
                <a:gd name="T29" fmla="*/ 48 h 115"/>
                <a:gd name="T30" fmla="*/ 25 w 53"/>
                <a:gd name="T31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3" h="115">
                  <a:moveTo>
                    <a:pt x="25" y="0"/>
                  </a:moveTo>
                  <a:cubicBezTo>
                    <a:pt x="30" y="4"/>
                    <a:pt x="34" y="9"/>
                    <a:pt x="42" y="8"/>
                  </a:cubicBezTo>
                  <a:cubicBezTo>
                    <a:pt x="45" y="12"/>
                    <a:pt x="46" y="17"/>
                    <a:pt x="44" y="21"/>
                  </a:cubicBezTo>
                  <a:cubicBezTo>
                    <a:pt x="38" y="37"/>
                    <a:pt x="42" y="51"/>
                    <a:pt x="50" y="65"/>
                  </a:cubicBezTo>
                  <a:cubicBezTo>
                    <a:pt x="53" y="70"/>
                    <a:pt x="53" y="76"/>
                    <a:pt x="52" y="82"/>
                  </a:cubicBezTo>
                  <a:cubicBezTo>
                    <a:pt x="45" y="91"/>
                    <a:pt x="39" y="90"/>
                    <a:pt x="32" y="82"/>
                  </a:cubicBezTo>
                  <a:cubicBezTo>
                    <a:pt x="27" y="80"/>
                    <a:pt x="25" y="76"/>
                    <a:pt x="26" y="69"/>
                  </a:cubicBezTo>
                  <a:cubicBezTo>
                    <a:pt x="24" y="77"/>
                    <a:pt x="26" y="84"/>
                    <a:pt x="24" y="90"/>
                  </a:cubicBezTo>
                  <a:cubicBezTo>
                    <a:pt x="22" y="99"/>
                    <a:pt x="14" y="103"/>
                    <a:pt x="10" y="110"/>
                  </a:cubicBezTo>
                  <a:cubicBezTo>
                    <a:pt x="9" y="112"/>
                    <a:pt x="7" y="114"/>
                    <a:pt x="5" y="115"/>
                  </a:cubicBezTo>
                  <a:cubicBezTo>
                    <a:pt x="0" y="112"/>
                    <a:pt x="1" y="108"/>
                    <a:pt x="1" y="104"/>
                  </a:cubicBezTo>
                  <a:cubicBezTo>
                    <a:pt x="1" y="91"/>
                    <a:pt x="9" y="81"/>
                    <a:pt x="15" y="71"/>
                  </a:cubicBezTo>
                  <a:cubicBezTo>
                    <a:pt x="18" y="66"/>
                    <a:pt x="19" y="60"/>
                    <a:pt x="9" y="64"/>
                  </a:cubicBezTo>
                  <a:cubicBezTo>
                    <a:pt x="6" y="61"/>
                    <a:pt x="7" y="58"/>
                    <a:pt x="9" y="55"/>
                  </a:cubicBezTo>
                  <a:cubicBezTo>
                    <a:pt x="9" y="53"/>
                    <a:pt x="9" y="50"/>
                    <a:pt x="9" y="48"/>
                  </a:cubicBezTo>
                  <a:cubicBezTo>
                    <a:pt x="25" y="35"/>
                    <a:pt x="26" y="18"/>
                    <a:pt x="25" y="0"/>
                  </a:cubicBezTo>
                  <a:close/>
                </a:path>
              </a:pathLst>
            </a:custGeom>
            <a:solidFill>
              <a:srgbClr val="8B5E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088" name="Freeform 168"/>
            <p:cNvSpPr>
              <a:spLocks/>
            </p:cNvSpPr>
            <p:nvPr/>
          </p:nvSpPr>
          <p:spPr bwMode="auto">
            <a:xfrm>
              <a:off x="1569" y="1613"/>
              <a:ext cx="19" cy="13"/>
            </a:xfrm>
            <a:custGeom>
              <a:avLst/>
              <a:gdLst>
                <a:gd name="T0" fmla="*/ 19 w 19"/>
                <a:gd name="T1" fmla="*/ 11 h 13"/>
                <a:gd name="T2" fmla="*/ 15 w 19"/>
                <a:gd name="T3" fmla="*/ 13 h 13"/>
                <a:gd name="T4" fmla="*/ 0 w 19"/>
                <a:gd name="T5" fmla="*/ 7 h 13"/>
                <a:gd name="T6" fmla="*/ 3 w 19"/>
                <a:gd name="T7" fmla="*/ 3 h 13"/>
                <a:gd name="T8" fmla="*/ 19 w 19"/>
                <a:gd name="T9" fmla="*/ 0 h 13"/>
                <a:gd name="T10" fmla="*/ 19 w 19"/>
                <a:gd name="T11" fmla="*/ 1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" h="13">
                  <a:moveTo>
                    <a:pt x="19" y="11"/>
                  </a:moveTo>
                  <a:cubicBezTo>
                    <a:pt x="18" y="12"/>
                    <a:pt x="16" y="12"/>
                    <a:pt x="15" y="13"/>
                  </a:cubicBezTo>
                  <a:cubicBezTo>
                    <a:pt x="9" y="13"/>
                    <a:pt x="4" y="11"/>
                    <a:pt x="0" y="7"/>
                  </a:cubicBezTo>
                  <a:cubicBezTo>
                    <a:pt x="1" y="6"/>
                    <a:pt x="2" y="4"/>
                    <a:pt x="3" y="3"/>
                  </a:cubicBezTo>
                  <a:cubicBezTo>
                    <a:pt x="8" y="2"/>
                    <a:pt x="14" y="1"/>
                    <a:pt x="19" y="0"/>
                  </a:cubicBezTo>
                  <a:cubicBezTo>
                    <a:pt x="19" y="4"/>
                    <a:pt x="19" y="8"/>
                    <a:pt x="19" y="11"/>
                  </a:cubicBezTo>
                  <a:close/>
                </a:path>
              </a:pathLst>
            </a:custGeom>
            <a:solidFill>
              <a:srgbClr val="B1AD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089" name="Freeform 169"/>
            <p:cNvSpPr>
              <a:spLocks/>
            </p:cNvSpPr>
            <p:nvPr/>
          </p:nvSpPr>
          <p:spPr bwMode="auto">
            <a:xfrm>
              <a:off x="1605" y="1614"/>
              <a:ext cx="19" cy="18"/>
            </a:xfrm>
            <a:custGeom>
              <a:avLst/>
              <a:gdLst>
                <a:gd name="T0" fmla="*/ 5 w 19"/>
                <a:gd name="T1" fmla="*/ 0 h 18"/>
                <a:gd name="T2" fmla="*/ 19 w 19"/>
                <a:gd name="T3" fmla="*/ 12 h 18"/>
                <a:gd name="T4" fmla="*/ 11 w 19"/>
                <a:gd name="T5" fmla="*/ 18 h 18"/>
                <a:gd name="T6" fmla="*/ 0 w 19"/>
                <a:gd name="T7" fmla="*/ 4 h 18"/>
                <a:gd name="T8" fmla="*/ 5 w 19"/>
                <a:gd name="T9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18">
                  <a:moveTo>
                    <a:pt x="5" y="0"/>
                  </a:moveTo>
                  <a:cubicBezTo>
                    <a:pt x="9" y="4"/>
                    <a:pt x="14" y="8"/>
                    <a:pt x="19" y="12"/>
                  </a:cubicBezTo>
                  <a:cubicBezTo>
                    <a:pt x="16" y="14"/>
                    <a:pt x="14" y="16"/>
                    <a:pt x="11" y="18"/>
                  </a:cubicBezTo>
                  <a:cubicBezTo>
                    <a:pt x="11" y="11"/>
                    <a:pt x="5" y="7"/>
                    <a:pt x="0" y="4"/>
                  </a:cubicBezTo>
                  <a:cubicBezTo>
                    <a:pt x="0" y="1"/>
                    <a:pt x="2" y="0"/>
                    <a:pt x="5" y="0"/>
                  </a:cubicBezTo>
                  <a:close/>
                </a:path>
              </a:pathLst>
            </a:custGeom>
            <a:solidFill>
              <a:srgbClr val="A7A1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090" name="Freeform 170"/>
            <p:cNvSpPr>
              <a:spLocks/>
            </p:cNvSpPr>
            <p:nvPr/>
          </p:nvSpPr>
          <p:spPr bwMode="auto">
            <a:xfrm>
              <a:off x="1587" y="1625"/>
              <a:ext cx="5" cy="4"/>
            </a:xfrm>
            <a:custGeom>
              <a:avLst/>
              <a:gdLst>
                <a:gd name="T0" fmla="*/ 1 w 5"/>
                <a:gd name="T1" fmla="*/ 4 h 4"/>
                <a:gd name="T2" fmla="*/ 0 w 5"/>
                <a:gd name="T3" fmla="*/ 0 h 4"/>
                <a:gd name="T4" fmla="*/ 5 w 5"/>
                <a:gd name="T5" fmla="*/ 3 h 4"/>
                <a:gd name="T6" fmla="*/ 1 w 5"/>
                <a:gd name="T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4">
                  <a:moveTo>
                    <a:pt x="1" y="4"/>
                  </a:moveTo>
                  <a:cubicBezTo>
                    <a:pt x="1" y="2"/>
                    <a:pt x="1" y="1"/>
                    <a:pt x="0" y="0"/>
                  </a:cubicBezTo>
                  <a:cubicBezTo>
                    <a:pt x="2" y="1"/>
                    <a:pt x="4" y="2"/>
                    <a:pt x="5" y="3"/>
                  </a:cubicBezTo>
                  <a:cubicBezTo>
                    <a:pt x="4" y="3"/>
                    <a:pt x="2" y="4"/>
                    <a:pt x="1" y="4"/>
                  </a:cubicBezTo>
                  <a:close/>
                </a:path>
              </a:pathLst>
            </a:custGeom>
            <a:solidFill>
              <a:srgbClr val="7E79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091" name="Freeform 171"/>
            <p:cNvSpPr>
              <a:spLocks/>
            </p:cNvSpPr>
            <p:nvPr/>
          </p:nvSpPr>
          <p:spPr bwMode="auto">
            <a:xfrm>
              <a:off x="1268" y="1644"/>
              <a:ext cx="23" cy="28"/>
            </a:xfrm>
            <a:custGeom>
              <a:avLst/>
              <a:gdLst>
                <a:gd name="T0" fmla="*/ 15 w 23"/>
                <a:gd name="T1" fmla="*/ 0 h 28"/>
                <a:gd name="T2" fmla="*/ 23 w 23"/>
                <a:gd name="T3" fmla="*/ 5 h 28"/>
                <a:gd name="T4" fmla="*/ 11 w 23"/>
                <a:gd name="T5" fmla="*/ 28 h 28"/>
                <a:gd name="T6" fmla="*/ 4 w 23"/>
                <a:gd name="T7" fmla="*/ 25 h 28"/>
                <a:gd name="T8" fmla="*/ 6 w 23"/>
                <a:gd name="T9" fmla="*/ 16 h 28"/>
                <a:gd name="T10" fmla="*/ 15 w 23"/>
                <a:gd name="T11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3" h="28">
                  <a:moveTo>
                    <a:pt x="15" y="0"/>
                  </a:moveTo>
                  <a:cubicBezTo>
                    <a:pt x="18" y="1"/>
                    <a:pt x="21" y="1"/>
                    <a:pt x="23" y="5"/>
                  </a:cubicBezTo>
                  <a:cubicBezTo>
                    <a:pt x="15" y="10"/>
                    <a:pt x="16" y="20"/>
                    <a:pt x="11" y="28"/>
                  </a:cubicBezTo>
                  <a:cubicBezTo>
                    <a:pt x="9" y="27"/>
                    <a:pt x="7" y="26"/>
                    <a:pt x="4" y="25"/>
                  </a:cubicBezTo>
                  <a:cubicBezTo>
                    <a:pt x="0" y="21"/>
                    <a:pt x="4" y="19"/>
                    <a:pt x="6" y="16"/>
                  </a:cubicBezTo>
                  <a:cubicBezTo>
                    <a:pt x="8" y="10"/>
                    <a:pt x="8" y="4"/>
                    <a:pt x="15" y="0"/>
                  </a:cubicBezTo>
                  <a:close/>
                </a:path>
              </a:pathLst>
            </a:custGeom>
            <a:solidFill>
              <a:srgbClr val="A9A6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092" name="Freeform 172"/>
            <p:cNvSpPr>
              <a:spLocks/>
            </p:cNvSpPr>
            <p:nvPr/>
          </p:nvSpPr>
          <p:spPr bwMode="auto">
            <a:xfrm>
              <a:off x="1254" y="1661"/>
              <a:ext cx="17" cy="23"/>
            </a:xfrm>
            <a:custGeom>
              <a:avLst/>
              <a:gdLst>
                <a:gd name="T0" fmla="*/ 9 w 17"/>
                <a:gd name="T1" fmla="*/ 15 h 23"/>
                <a:gd name="T2" fmla="*/ 12 w 17"/>
                <a:gd name="T3" fmla="*/ 23 h 23"/>
                <a:gd name="T4" fmla="*/ 10 w 17"/>
                <a:gd name="T5" fmla="*/ 23 h 23"/>
                <a:gd name="T6" fmla="*/ 0 w 17"/>
                <a:gd name="T7" fmla="*/ 15 h 23"/>
                <a:gd name="T8" fmla="*/ 9 w 17"/>
                <a:gd name="T9" fmla="*/ 0 h 23"/>
                <a:gd name="T10" fmla="*/ 9 w 17"/>
                <a:gd name="T11" fmla="*/ 15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" h="23">
                  <a:moveTo>
                    <a:pt x="9" y="15"/>
                  </a:moveTo>
                  <a:cubicBezTo>
                    <a:pt x="10" y="17"/>
                    <a:pt x="11" y="20"/>
                    <a:pt x="12" y="23"/>
                  </a:cubicBezTo>
                  <a:cubicBezTo>
                    <a:pt x="11" y="23"/>
                    <a:pt x="10" y="23"/>
                    <a:pt x="10" y="23"/>
                  </a:cubicBezTo>
                  <a:cubicBezTo>
                    <a:pt x="7" y="20"/>
                    <a:pt x="3" y="18"/>
                    <a:pt x="0" y="15"/>
                  </a:cubicBezTo>
                  <a:cubicBezTo>
                    <a:pt x="0" y="8"/>
                    <a:pt x="6" y="5"/>
                    <a:pt x="9" y="0"/>
                  </a:cubicBezTo>
                  <a:cubicBezTo>
                    <a:pt x="17" y="4"/>
                    <a:pt x="17" y="6"/>
                    <a:pt x="9" y="15"/>
                  </a:cubicBezTo>
                  <a:close/>
                </a:path>
              </a:pathLst>
            </a:custGeom>
            <a:solidFill>
              <a:srgbClr val="AEAA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093" name="Freeform 173"/>
            <p:cNvSpPr>
              <a:spLocks/>
            </p:cNvSpPr>
            <p:nvPr/>
          </p:nvSpPr>
          <p:spPr bwMode="auto">
            <a:xfrm>
              <a:off x="1263" y="1654"/>
              <a:ext cx="11" cy="22"/>
            </a:xfrm>
            <a:custGeom>
              <a:avLst/>
              <a:gdLst>
                <a:gd name="T0" fmla="*/ 0 w 11"/>
                <a:gd name="T1" fmla="*/ 22 h 22"/>
                <a:gd name="T2" fmla="*/ 0 w 11"/>
                <a:gd name="T3" fmla="*/ 7 h 22"/>
                <a:gd name="T4" fmla="*/ 11 w 11"/>
                <a:gd name="T5" fmla="*/ 6 h 22"/>
                <a:gd name="T6" fmla="*/ 9 w 11"/>
                <a:gd name="T7" fmla="*/ 15 h 22"/>
                <a:gd name="T8" fmla="*/ 0 w 11"/>
                <a:gd name="T9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22">
                  <a:moveTo>
                    <a:pt x="0" y="22"/>
                  </a:moveTo>
                  <a:cubicBezTo>
                    <a:pt x="2" y="17"/>
                    <a:pt x="8" y="12"/>
                    <a:pt x="0" y="7"/>
                  </a:cubicBezTo>
                  <a:cubicBezTo>
                    <a:pt x="4" y="0"/>
                    <a:pt x="8" y="5"/>
                    <a:pt x="11" y="6"/>
                  </a:cubicBezTo>
                  <a:cubicBezTo>
                    <a:pt x="11" y="9"/>
                    <a:pt x="10" y="12"/>
                    <a:pt x="9" y="15"/>
                  </a:cubicBezTo>
                  <a:cubicBezTo>
                    <a:pt x="8" y="19"/>
                    <a:pt x="6" y="22"/>
                    <a:pt x="0" y="22"/>
                  </a:cubicBezTo>
                  <a:close/>
                </a:path>
              </a:pathLst>
            </a:custGeom>
            <a:solidFill>
              <a:srgbClr val="4C48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094" name="Freeform 174"/>
            <p:cNvSpPr>
              <a:spLocks/>
            </p:cNvSpPr>
            <p:nvPr/>
          </p:nvSpPr>
          <p:spPr bwMode="auto">
            <a:xfrm>
              <a:off x="1334" y="1624"/>
              <a:ext cx="20" cy="29"/>
            </a:xfrm>
            <a:custGeom>
              <a:avLst/>
              <a:gdLst>
                <a:gd name="T0" fmla="*/ 0 w 20"/>
                <a:gd name="T1" fmla="*/ 21 h 29"/>
                <a:gd name="T2" fmla="*/ 12 w 20"/>
                <a:gd name="T3" fmla="*/ 0 h 29"/>
                <a:gd name="T4" fmla="*/ 19 w 20"/>
                <a:gd name="T5" fmla="*/ 9 h 29"/>
                <a:gd name="T6" fmla="*/ 20 w 20"/>
                <a:gd name="T7" fmla="*/ 14 h 29"/>
                <a:gd name="T8" fmla="*/ 16 w 20"/>
                <a:gd name="T9" fmla="*/ 25 h 29"/>
                <a:gd name="T10" fmla="*/ 12 w 20"/>
                <a:gd name="T11" fmla="*/ 29 h 29"/>
                <a:gd name="T12" fmla="*/ 0 w 20"/>
                <a:gd name="T13" fmla="*/ 21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29">
                  <a:moveTo>
                    <a:pt x="0" y="21"/>
                  </a:moveTo>
                  <a:cubicBezTo>
                    <a:pt x="8" y="16"/>
                    <a:pt x="2" y="3"/>
                    <a:pt x="12" y="0"/>
                  </a:cubicBezTo>
                  <a:cubicBezTo>
                    <a:pt x="15" y="2"/>
                    <a:pt x="17" y="5"/>
                    <a:pt x="19" y="9"/>
                  </a:cubicBezTo>
                  <a:cubicBezTo>
                    <a:pt x="19" y="11"/>
                    <a:pt x="20" y="12"/>
                    <a:pt x="20" y="14"/>
                  </a:cubicBezTo>
                  <a:cubicBezTo>
                    <a:pt x="20" y="18"/>
                    <a:pt x="19" y="22"/>
                    <a:pt x="16" y="25"/>
                  </a:cubicBezTo>
                  <a:cubicBezTo>
                    <a:pt x="14" y="26"/>
                    <a:pt x="13" y="27"/>
                    <a:pt x="12" y="29"/>
                  </a:cubicBezTo>
                  <a:cubicBezTo>
                    <a:pt x="8" y="26"/>
                    <a:pt x="6" y="20"/>
                    <a:pt x="0" y="21"/>
                  </a:cubicBezTo>
                  <a:close/>
                </a:path>
              </a:pathLst>
            </a:custGeom>
            <a:solidFill>
              <a:srgbClr val="A1A1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095" name="Freeform 175"/>
            <p:cNvSpPr>
              <a:spLocks/>
            </p:cNvSpPr>
            <p:nvPr/>
          </p:nvSpPr>
          <p:spPr bwMode="auto">
            <a:xfrm>
              <a:off x="1350" y="1619"/>
              <a:ext cx="15" cy="30"/>
            </a:xfrm>
            <a:custGeom>
              <a:avLst/>
              <a:gdLst>
                <a:gd name="T0" fmla="*/ 0 w 15"/>
                <a:gd name="T1" fmla="*/ 30 h 30"/>
                <a:gd name="T2" fmla="*/ 1 w 15"/>
                <a:gd name="T3" fmla="*/ 16 h 30"/>
                <a:gd name="T4" fmla="*/ 2 w 15"/>
                <a:gd name="T5" fmla="*/ 10 h 30"/>
                <a:gd name="T6" fmla="*/ 5 w 15"/>
                <a:gd name="T7" fmla="*/ 4 h 30"/>
                <a:gd name="T8" fmla="*/ 8 w 15"/>
                <a:gd name="T9" fmla="*/ 0 h 30"/>
                <a:gd name="T10" fmla="*/ 12 w 15"/>
                <a:gd name="T11" fmla="*/ 1 h 30"/>
                <a:gd name="T12" fmla="*/ 0 w 15"/>
                <a:gd name="T13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30">
                  <a:moveTo>
                    <a:pt x="0" y="30"/>
                  </a:moveTo>
                  <a:cubicBezTo>
                    <a:pt x="0" y="25"/>
                    <a:pt x="1" y="21"/>
                    <a:pt x="1" y="16"/>
                  </a:cubicBezTo>
                  <a:cubicBezTo>
                    <a:pt x="2" y="14"/>
                    <a:pt x="1" y="12"/>
                    <a:pt x="2" y="10"/>
                  </a:cubicBezTo>
                  <a:cubicBezTo>
                    <a:pt x="3" y="8"/>
                    <a:pt x="4" y="6"/>
                    <a:pt x="5" y="4"/>
                  </a:cubicBezTo>
                  <a:cubicBezTo>
                    <a:pt x="6" y="2"/>
                    <a:pt x="7" y="1"/>
                    <a:pt x="8" y="0"/>
                  </a:cubicBezTo>
                  <a:cubicBezTo>
                    <a:pt x="10" y="0"/>
                    <a:pt x="11" y="0"/>
                    <a:pt x="12" y="1"/>
                  </a:cubicBezTo>
                  <a:cubicBezTo>
                    <a:pt x="12" y="13"/>
                    <a:pt x="15" y="25"/>
                    <a:pt x="0" y="30"/>
                  </a:cubicBezTo>
                  <a:close/>
                </a:path>
              </a:pathLst>
            </a:custGeom>
            <a:solidFill>
              <a:srgbClr val="8785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096" name="Freeform 176"/>
            <p:cNvSpPr>
              <a:spLocks/>
            </p:cNvSpPr>
            <p:nvPr/>
          </p:nvSpPr>
          <p:spPr bwMode="auto">
            <a:xfrm>
              <a:off x="1360" y="1600"/>
              <a:ext cx="18" cy="16"/>
            </a:xfrm>
            <a:custGeom>
              <a:avLst/>
              <a:gdLst>
                <a:gd name="T0" fmla="*/ 2 w 18"/>
                <a:gd name="T1" fmla="*/ 10 h 17"/>
                <a:gd name="T2" fmla="*/ 18 w 18"/>
                <a:gd name="T3" fmla="*/ 2 h 17"/>
                <a:gd name="T4" fmla="*/ 6 w 18"/>
                <a:gd name="T5" fmla="*/ 16 h 17"/>
                <a:gd name="T6" fmla="*/ 1 w 18"/>
                <a:gd name="T7" fmla="*/ 15 h 17"/>
                <a:gd name="T8" fmla="*/ 0 w 18"/>
                <a:gd name="T9" fmla="*/ 12 h 17"/>
                <a:gd name="T10" fmla="*/ 2 w 18"/>
                <a:gd name="T11" fmla="*/ 1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" h="17">
                  <a:moveTo>
                    <a:pt x="2" y="10"/>
                  </a:moveTo>
                  <a:cubicBezTo>
                    <a:pt x="7" y="7"/>
                    <a:pt x="10" y="0"/>
                    <a:pt x="18" y="2"/>
                  </a:cubicBezTo>
                  <a:cubicBezTo>
                    <a:pt x="14" y="7"/>
                    <a:pt x="18" y="17"/>
                    <a:pt x="6" y="16"/>
                  </a:cubicBezTo>
                  <a:cubicBezTo>
                    <a:pt x="5" y="16"/>
                    <a:pt x="3" y="16"/>
                    <a:pt x="1" y="15"/>
                  </a:cubicBezTo>
                  <a:cubicBezTo>
                    <a:pt x="1" y="14"/>
                    <a:pt x="1" y="13"/>
                    <a:pt x="0" y="12"/>
                  </a:cubicBezTo>
                  <a:cubicBezTo>
                    <a:pt x="1" y="11"/>
                    <a:pt x="1" y="11"/>
                    <a:pt x="2" y="10"/>
                  </a:cubicBezTo>
                  <a:close/>
                </a:path>
              </a:pathLst>
            </a:custGeom>
            <a:solidFill>
              <a:srgbClr val="615B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097" name="Freeform 177"/>
            <p:cNvSpPr>
              <a:spLocks/>
            </p:cNvSpPr>
            <p:nvPr/>
          </p:nvSpPr>
          <p:spPr bwMode="auto">
            <a:xfrm>
              <a:off x="1372" y="1623"/>
              <a:ext cx="10" cy="16"/>
            </a:xfrm>
            <a:custGeom>
              <a:avLst/>
              <a:gdLst>
                <a:gd name="T0" fmla="*/ 10 w 10"/>
                <a:gd name="T1" fmla="*/ 2 h 16"/>
                <a:gd name="T2" fmla="*/ 10 w 10"/>
                <a:gd name="T3" fmla="*/ 13 h 16"/>
                <a:gd name="T4" fmla="*/ 3 w 10"/>
                <a:gd name="T5" fmla="*/ 16 h 16"/>
                <a:gd name="T6" fmla="*/ 6 w 10"/>
                <a:gd name="T7" fmla="*/ 1 h 16"/>
                <a:gd name="T8" fmla="*/ 10 w 10"/>
                <a:gd name="T9" fmla="*/ 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6">
                  <a:moveTo>
                    <a:pt x="10" y="2"/>
                  </a:moveTo>
                  <a:cubicBezTo>
                    <a:pt x="10" y="5"/>
                    <a:pt x="10" y="9"/>
                    <a:pt x="10" y="13"/>
                  </a:cubicBezTo>
                  <a:cubicBezTo>
                    <a:pt x="7" y="14"/>
                    <a:pt x="3" y="16"/>
                    <a:pt x="3" y="16"/>
                  </a:cubicBezTo>
                  <a:cubicBezTo>
                    <a:pt x="0" y="10"/>
                    <a:pt x="5" y="6"/>
                    <a:pt x="6" y="1"/>
                  </a:cubicBezTo>
                  <a:cubicBezTo>
                    <a:pt x="8" y="0"/>
                    <a:pt x="9" y="0"/>
                    <a:pt x="10" y="2"/>
                  </a:cubicBezTo>
                  <a:close/>
                </a:path>
              </a:pathLst>
            </a:custGeom>
            <a:solidFill>
              <a:srgbClr val="5D5A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098" name="Freeform 178"/>
            <p:cNvSpPr>
              <a:spLocks/>
            </p:cNvSpPr>
            <p:nvPr/>
          </p:nvSpPr>
          <p:spPr bwMode="auto">
            <a:xfrm>
              <a:off x="1378" y="1609"/>
              <a:ext cx="12" cy="16"/>
            </a:xfrm>
            <a:custGeom>
              <a:avLst/>
              <a:gdLst>
                <a:gd name="T0" fmla="*/ 4 w 12"/>
                <a:gd name="T1" fmla="*/ 16 h 16"/>
                <a:gd name="T2" fmla="*/ 2 w 12"/>
                <a:gd name="T3" fmla="*/ 16 h 16"/>
                <a:gd name="T4" fmla="*/ 0 w 12"/>
                <a:gd name="T5" fmla="*/ 15 h 16"/>
                <a:gd name="T6" fmla="*/ 12 w 12"/>
                <a:gd name="T7" fmla="*/ 0 h 16"/>
                <a:gd name="T8" fmla="*/ 4 w 12"/>
                <a:gd name="T9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6">
                  <a:moveTo>
                    <a:pt x="4" y="16"/>
                  </a:moveTo>
                  <a:cubicBezTo>
                    <a:pt x="2" y="16"/>
                    <a:pt x="2" y="16"/>
                    <a:pt x="2" y="16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3" y="9"/>
                    <a:pt x="1" y="0"/>
                    <a:pt x="12" y="0"/>
                  </a:cubicBezTo>
                  <a:cubicBezTo>
                    <a:pt x="9" y="5"/>
                    <a:pt x="7" y="10"/>
                    <a:pt x="4" y="16"/>
                  </a:cubicBezTo>
                  <a:close/>
                </a:path>
              </a:pathLst>
            </a:custGeom>
            <a:solidFill>
              <a:srgbClr val="5651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099" name="Freeform 179"/>
            <p:cNvSpPr>
              <a:spLocks/>
            </p:cNvSpPr>
            <p:nvPr/>
          </p:nvSpPr>
          <p:spPr bwMode="auto">
            <a:xfrm>
              <a:off x="1388" y="1584"/>
              <a:ext cx="16" cy="15"/>
            </a:xfrm>
            <a:custGeom>
              <a:avLst/>
              <a:gdLst>
                <a:gd name="T0" fmla="*/ 6 w 16"/>
                <a:gd name="T1" fmla="*/ 1 h 15"/>
                <a:gd name="T2" fmla="*/ 10 w 16"/>
                <a:gd name="T3" fmla="*/ 0 h 15"/>
                <a:gd name="T4" fmla="*/ 6 w 16"/>
                <a:gd name="T5" fmla="*/ 15 h 15"/>
                <a:gd name="T6" fmla="*/ 6 w 16"/>
                <a:gd name="T7" fmla="*/ 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15">
                  <a:moveTo>
                    <a:pt x="6" y="1"/>
                  </a:moveTo>
                  <a:cubicBezTo>
                    <a:pt x="7" y="1"/>
                    <a:pt x="8" y="0"/>
                    <a:pt x="10" y="0"/>
                  </a:cubicBezTo>
                  <a:cubicBezTo>
                    <a:pt x="16" y="7"/>
                    <a:pt x="10" y="10"/>
                    <a:pt x="6" y="15"/>
                  </a:cubicBezTo>
                  <a:cubicBezTo>
                    <a:pt x="0" y="10"/>
                    <a:pt x="7" y="6"/>
                    <a:pt x="6" y="1"/>
                  </a:cubicBezTo>
                  <a:close/>
                </a:path>
              </a:pathLst>
            </a:custGeom>
            <a:solidFill>
              <a:srgbClr val="5C5A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100" name="Freeform 180"/>
            <p:cNvSpPr>
              <a:spLocks/>
            </p:cNvSpPr>
            <p:nvPr/>
          </p:nvSpPr>
          <p:spPr bwMode="auto">
            <a:xfrm>
              <a:off x="1357" y="1613"/>
              <a:ext cx="9" cy="7"/>
            </a:xfrm>
            <a:custGeom>
              <a:avLst/>
              <a:gdLst>
                <a:gd name="T0" fmla="*/ 6 w 9"/>
                <a:gd name="T1" fmla="*/ 0 h 7"/>
                <a:gd name="T2" fmla="*/ 9 w 9"/>
                <a:gd name="T3" fmla="*/ 2 h 7"/>
                <a:gd name="T4" fmla="*/ 5 w 9"/>
                <a:gd name="T5" fmla="*/ 7 h 7"/>
                <a:gd name="T6" fmla="*/ 2 w 9"/>
                <a:gd name="T7" fmla="*/ 7 h 7"/>
                <a:gd name="T8" fmla="*/ 0 w 9"/>
                <a:gd name="T9" fmla="*/ 4 h 7"/>
                <a:gd name="T10" fmla="*/ 6 w 9"/>
                <a:gd name="T1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7">
                  <a:moveTo>
                    <a:pt x="6" y="0"/>
                  </a:moveTo>
                  <a:cubicBezTo>
                    <a:pt x="7" y="1"/>
                    <a:pt x="8" y="1"/>
                    <a:pt x="9" y="2"/>
                  </a:cubicBezTo>
                  <a:cubicBezTo>
                    <a:pt x="8" y="4"/>
                    <a:pt x="7" y="6"/>
                    <a:pt x="5" y="7"/>
                  </a:cubicBezTo>
                  <a:cubicBezTo>
                    <a:pt x="4" y="7"/>
                    <a:pt x="3" y="7"/>
                    <a:pt x="2" y="7"/>
                  </a:cubicBezTo>
                  <a:cubicBezTo>
                    <a:pt x="0" y="7"/>
                    <a:pt x="0" y="5"/>
                    <a:pt x="0" y="4"/>
                  </a:cubicBezTo>
                  <a:cubicBezTo>
                    <a:pt x="1" y="2"/>
                    <a:pt x="3" y="0"/>
                    <a:pt x="6" y="0"/>
                  </a:cubicBezTo>
                  <a:close/>
                </a:path>
              </a:pathLst>
            </a:custGeom>
            <a:solidFill>
              <a:srgbClr val="ADA6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101" name="Freeform 181"/>
            <p:cNvSpPr>
              <a:spLocks/>
            </p:cNvSpPr>
            <p:nvPr/>
          </p:nvSpPr>
          <p:spPr bwMode="auto">
            <a:xfrm>
              <a:off x="1267" y="1197"/>
              <a:ext cx="43" cy="13"/>
            </a:xfrm>
            <a:custGeom>
              <a:avLst/>
              <a:gdLst>
                <a:gd name="T0" fmla="*/ 0 w 43"/>
                <a:gd name="T1" fmla="*/ 3 h 13"/>
                <a:gd name="T2" fmla="*/ 0 w 43"/>
                <a:gd name="T3" fmla="*/ 0 h 13"/>
                <a:gd name="T4" fmla="*/ 32 w 43"/>
                <a:gd name="T5" fmla="*/ 0 h 13"/>
                <a:gd name="T6" fmla="*/ 24 w 43"/>
                <a:gd name="T7" fmla="*/ 12 h 13"/>
                <a:gd name="T8" fmla="*/ 12 w 43"/>
                <a:gd name="T9" fmla="*/ 12 h 13"/>
                <a:gd name="T10" fmla="*/ 0 w 43"/>
                <a:gd name="T11" fmla="*/ 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3" h="13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1" y="0"/>
                    <a:pt x="21" y="0"/>
                    <a:pt x="32" y="0"/>
                  </a:cubicBezTo>
                  <a:cubicBezTo>
                    <a:pt x="43" y="13"/>
                    <a:pt x="29" y="10"/>
                    <a:pt x="24" y="12"/>
                  </a:cubicBezTo>
                  <a:cubicBezTo>
                    <a:pt x="20" y="13"/>
                    <a:pt x="16" y="13"/>
                    <a:pt x="12" y="12"/>
                  </a:cubicBezTo>
                  <a:cubicBezTo>
                    <a:pt x="8" y="10"/>
                    <a:pt x="2" y="9"/>
                    <a:pt x="0" y="3"/>
                  </a:cubicBezTo>
                  <a:close/>
                </a:path>
              </a:pathLst>
            </a:custGeom>
            <a:solidFill>
              <a:srgbClr val="7E5E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102" name="Freeform 182"/>
            <p:cNvSpPr>
              <a:spLocks/>
            </p:cNvSpPr>
            <p:nvPr/>
          </p:nvSpPr>
          <p:spPr bwMode="auto">
            <a:xfrm>
              <a:off x="1291" y="1188"/>
              <a:ext cx="24" cy="31"/>
            </a:xfrm>
            <a:custGeom>
              <a:avLst/>
              <a:gdLst>
                <a:gd name="T0" fmla="*/ 0 w 24"/>
                <a:gd name="T1" fmla="*/ 17 h 31"/>
                <a:gd name="T2" fmla="*/ 8 w 24"/>
                <a:gd name="T3" fmla="*/ 9 h 31"/>
                <a:gd name="T4" fmla="*/ 20 w 24"/>
                <a:gd name="T5" fmla="*/ 1 h 31"/>
                <a:gd name="T6" fmla="*/ 24 w 24"/>
                <a:gd name="T7" fmla="*/ 9 h 31"/>
                <a:gd name="T8" fmla="*/ 0 w 24"/>
                <a:gd name="T9" fmla="*/ 17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31">
                  <a:moveTo>
                    <a:pt x="0" y="17"/>
                  </a:moveTo>
                  <a:cubicBezTo>
                    <a:pt x="4" y="16"/>
                    <a:pt x="13" y="20"/>
                    <a:pt x="8" y="9"/>
                  </a:cubicBezTo>
                  <a:cubicBezTo>
                    <a:pt x="7" y="0"/>
                    <a:pt x="16" y="4"/>
                    <a:pt x="20" y="1"/>
                  </a:cubicBezTo>
                  <a:cubicBezTo>
                    <a:pt x="21" y="3"/>
                    <a:pt x="22" y="6"/>
                    <a:pt x="24" y="9"/>
                  </a:cubicBezTo>
                  <a:cubicBezTo>
                    <a:pt x="19" y="21"/>
                    <a:pt x="14" y="31"/>
                    <a:pt x="0" y="17"/>
                  </a:cubicBezTo>
                  <a:close/>
                </a:path>
              </a:pathLst>
            </a:custGeom>
            <a:solidFill>
              <a:srgbClr val="472F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103" name="Freeform 183"/>
            <p:cNvSpPr>
              <a:spLocks/>
            </p:cNvSpPr>
            <p:nvPr/>
          </p:nvSpPr>
          <p:spPr bwMode="auto">
            <a:xfrm>
              <a:off x="1382" y="1197"/>
              <a:ext cx="127" cy="87"/>
            </a:xfrm>
            <a:custGeom>
              <a:avLst/>
              <a:gdLst>
                <a:gd name="T0" fmla="*/ 0 w 128"/>
                <a:gd name="T1" fmla="*/ 0 h 88"/>
                <a:gd name="T2" fmla="*/ 55 w 128"/>
                <a:gd name="T3" fmla="*/ 21 h 88"/>
                <a:gd name="T4" fmla="*/ 105 w 128"/>
                <a:gd name="T5" fmla="*/ 31 h 88"/>
                <a:gd name="T6" fmla="*/ 117 w 128"/>
                <a:gd name="T7" fmla="*/ 32 h 88"/>
                <a:gd name="T8" fmla="*/ 120 w 128"/>
                <a:gd name="T9" fmla="*/ 40 h 88"/>
                <a:gd name="T10" fmla="*/ 128 w 128"/>
                <a:gd name="T11" fmla="*/ 83 h 88"/>
                <a:gd name="T12" fmla="*/ 127 w 128"/>
                <a:gd name="T13" fmla="*/ 88 h 88"/>
                <a:gd name="T14" fmla="*/ 97 w 128"/>
                <a:gd name="T15" fmla="*/ 72 h 88"/>
                <a:gd name="T16" fmla="*/ 68 w 128"/>
                <a:gd name="T17" fmla="*/ 69 h 88"/>
                <a:gd name="T18" fmla="*/ 56 w 128"/>
                <a:gd name="T19" fmla="*/ 60 h 88"/>
                <a:gd name="T20" fmla="*/ 11 w 128"/>
                <a:gd name="T21" fmla="*/ 7 h 88"/>
                <a:gd name="T22" fmla="*/ 0 w 128"/>
                <a:gd name="T23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8" h="88">
                  <a:moveTo>
                    <a:pt x="0" y="0"/>
                  </a:moveTo>
                  <a:cubicBezTo>
                    <a:pt x="20" y="1"/>
                    <a:pt x="37" y="7"/>
                    <a:pt x="55" y="21"/>
                  </a:cubicBezTo>
                  <a:cubicBezTo>
                    <a:pt x="65" y="30"/>
                    <a:pt x="85" y="44"/>
                    <a:pt x="105" y="31"/>
                  </a:cubicBezTo>
                  <a:cubicBezTo>
                    <a:pt x="108" y="30"/>
                    <a:pt x="113" y="31"/>
                    <a:pt x="117" y="32"/>
                  </a:cubicBezTo>
                  <a:cubicBezTo>
                    <a:pt x="118" y="34"/>
                    <a:pt x="119" y="37"/>
                    <a:pt x="120" y="40"/>
                  </a:cubicBezTo>
                  <a:cubicBezTo>
                    <a:pt x="123" y="54"/>
                    <a:pt x="126" y="69"/>
                    <a:pt x="128" y="83"/>
                  </a:cubicBezTo>
                  <a:cubicBezTo>
                    <a:pt x="128" y="85"/>
                    <a:pt x="128" y="86"/>
                    <a:pt x="127" y="88"/>
                  </a:cubicBezTo>
                  <a:cubicBezTo>
                    <a:pt x="115" y="87"/>
                    <a:pt x="108" y="76"/>
                    <a:pt x="97" y="72"/>
                  </a:cubicBezTo>
                  <a:cubicBezTo>
                    <a:pt x="87" y="69"/>
                    <a:pt x="78" y="69"/>
                    <a:pt x="68" y="69"/>
                  </a:cubicBezTo>
                  <a:cubicBezTo>
                    <a:pt x="63" y="68"/>
                    <a:pt x="56" y="69"/>
                    <a:pt x="56" y="60"/>
                  </a:cubicBezTo>
                  <a:cubicBezTo>
                    <a:pt x="53" y="32"/>
                    <a:pt x="35" y="17"/>
                    <a:pt x="11" y="7"/>
                  </a:cubicBezTo>
                  <a:cubicBezTo>
                    <a:pt x="7" y="6"/>
                    <a:pt x="4" y="2"/>
                    <a:pt x="0" y="0"/>
                  </a:cubicBezTo>
                  <a:close/>
                </a:path>
              </a:pathLst>
            </a:custGeom>
            <a:solidFill>
              <a:srgbClr val="915D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104" name="Freeform 184"/>
            <p:cNvSpPr>
              <a:spLocks/>
            </p:cNvSpPr>
            <p:nvPr/>
          </p:nvSpPr>
          <p:spPr bwMode="auto">
            <a:xfrm>
              <a:off x="1164" y="1343"/>
              <a:ext cx="16" cy="28"/>
            </a:xfrm>
            <a:custGeom>
              <a:avLst/>
              <a:gdLst>
                <a:gd name="T0" fmla="*/ 16 w 16"/>
                <a:gd name="T1" fmla="*/ 0 h 29"/>
                <a:gd name="T2" fmla="*/ 16 w 16"/>
                <a:gd name="T3" fmla="*/ 9 h 29"/>
                <a:gd name="T4" fmla="*/ 7 w 16"/>
                <a:gd name="T5" fmla="*/ 29 h 29"/>
                <a:gd name="T6" fmla="*/ 0 w 16"/>
                <a:gd name="T7" fmla="*/ 29 h 29"/>
                <a:gd name="T8" fmla="*/ 0 w 16"/>
                <a:gd name="T9" fmla="*/ 13 h 29"/>
                <a:gd name="T10" fmla="*/ 16 w 16"/>
                <a:gd name="T11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29">
                  <a:moveTo>
                    <a:pt x="16" y="0"/>
                  </a:moveTo>
                  <a:cubicBezTo>
                    <a:pt x="16" y="3"/>
                    <a:pt x="16" y="6"/>
                    <a:pt x="16" y="9"/>
                  </a:cubicBezTo>
                  <a:cubicBezTo>
                    <a:pt x="13" y="16"/>
                    <a:pt x="10" y="22"/>
                    <a:pt x="7" y="29"/>
                  </a:cubicBezTo>
                  <a:cubicBezTo>
                    <a:pt x="5" y="29"/>
                    <a:pt x="2" y="29"/>
                    <a:pt x="0" y="29"/>
                  </a:cubicBezTo>
                  <a:cubicBezTo>
                    <a:pt x="0" y="23"/>
                    <a:pt x="0" y="18"/>
                    <a:pt x="0" y="13"/>
                  </a:cubicBezTo>
                  <a:cubicBezTo>
                    <a:pt x="12" y="17"/>
                    <a:pt x="7" y="1"/>
                    <a:pt x="16" y="0"/>
                  </a:cubicBezTo>
                  <a:close/>
                </a:path>
              </a:pathLst>
            </a:custGeom>
            <a:solidFill>
              <a:srgbClr val="815E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105" name="Freeform 185"/>
            <p:cNvSpPr>
              <a:spLocks/>
            </p:cNvSpPr>
            <p:nvPr/>
          </p:nvSpPr>
          <p:spPr bwMode="auto">
            <a:xfrm>
              <a:off x="1302" y="1647"/>
              <a:ext cx="21" cy="26"/>
            </a:xfrm>
            <a:custGeom>
              <a:avLst/>
              <a:gdLst>
                <a:gd name="T0" fmla="*/ 18 w 22"/>
                <a:gd name="T1" fmla="*/ 1 h 26"/>
                <a:gd name="T2" fmla="*/ 17 w 22"/>
                <a:gd name="T3" fmla="*/ 5 h 26"/>
                <a:gd name="T4" fmla="*/ 9 w 22"/>
                <a:gd name="T5" fmla="*/ 26 h 26"/>
                <a:gd name="T6" fmla="*/ 5 w 22"/>
                <a:gd name="T7" fmla="*/ 22 h 26"/>
                <a:gd name="T8" fmla="*/ 9 w 22"/>
                <a:gd name="T9" fmla="*/ 9 h 26"/>
                <a:gd name="T10" fmla="*/ 12 w 22"/>
                <a:gd name="T11" fmla="*/ 0 h 26"/>
                <a:gd name="T12" fmla="*/ 18 w 22"/>
                <a:gd name="T13" fmla="*/ 1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" h="26">
                  <a:moveTo>
                    <a:pt x="18" y="1"/>
                  </a:moveTo>
                  <a:cubicBezTo>
                    <a:pt x="18" y="2"/>
                    <a:pt x="18" y="4"/>
                    <a:pt x="17" y="5"/>
                  </a:cubicBezTo>
                  <a:cubicBezTo>
                    <a:pt x="15" y="12"/>
                    <a:pt x="22" y="22"/>
                    <a:pt x="9" y="26"/>
                  </a:cubicBezTo>
                  <a:cubicBezTo>
                    <a:pt x="8" y="24"/>
                    <a:pt x="6" y="23"/>
                    <a:pt x="5" y="22"/>
                  </a:cubicBezTo>
                  <a:cubicBezTo>
                    <a:pt x="0" y="15"/>
                    <a:pt x="10" y="14"/>
                    <a:pt x="9" y="9"/>
                  </a:cubicBezTo>
                  <a:cubicBezTo>
                    <a:pt x="5" y="4"/>
                    <a:pt x="8" y="2"/>
                    <a:pt x="12" y="0"/>
                  </a:cubicBezTo>
                  <a:cubicBezTo>
                    <a:pt x="15" y="0"/>
                    <a:pt x="17" y="0"/>
                    <a:pt x="18" y="1"/>
                  </a:cubicBezTo>
                  <a:close/>
                </a:path>
              </a:pathLst>
            </a:custGeom>
            <a:solidFill>
              <a:srgbClr val="9591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106" name="Freeform 186"/>
            <p:cNvSpPr>
              <a:spLocks/>
            </p:cNvSpPr>
            <p:nvPr/>
          </p:nvSpPr>
          <p:spPr bwMode="auto">
            <a:xfrm>
              <a:off x="1303" y="1636"/>
              <a:ext cx="13" cy="20"/>
            </a:xfrm>
            <a:custGeom>
              <a:avLst/>
              <a:gdLst>
                <a:gd name="T0" fmla="*/ 12 w 13"/>
                <a:gd name="T1" fmla="*/ 12 h 20"/>
                <a:gd name="T2" fmla="*/ 8 w 13"/>
                <a:gd name="T3" fmla="*/ 20 h 20"/>
                <a:gd name="T4" fmla="*/ 0 w 13"/>
                <a:gd name="T5" fmla="*/ 13 h 20"/>
                <a:gd name="T6" fmla="*/ 0 w 13"/>
                <a:gd name="T7" fmla="*/ 4 h 20"/>
                <a:gd name="T8" fmla="*/ 11 w 13"/>
                <a:gd name="T9" fmla="*/ 9 h 20"/>
                <a:gd name="T10" fmla="*/ 13 w 13"/>
                <a:gd name="T11" fmla="*/ 11 h 20"/>
                <a:gd name="T12" fmla="*/ 12 w 13"/>
                <a:gd name="T13" fmla="*/ 1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20">
                  <a:moveTo>
                    <a:pt x="12" y="12"/>
                  </a:moveTo>
                  <a:cubicBezTo>
                    <a:pt x="9" y="14"/>
                    <a:pt x="8" y="17"/>
                    <a:pt x="8" y="20"/>
                  </a:cubicBezTo>
                  <a:cubicBezTo>
                    <a:pt x="5" y="18"/>
                    <a:pt x="3" y="15"/>
                    <a:pt x="0" y="13"/>
                  </a:cubicBezTo>
                  <a:cubicBezTo>
                    <a:pt x="0" y="10"/>
                    <a:pt x="0" y="7"/>
                    <a:pt x="0" y="4"/>
                  </a:cubicBezTo>
                  <a:cubicBezTo>
                    <a:pt x="6" y="0"/>
                    <a:pt x="8" y="5"/>
                    <a:pt x="11" y="9"/>
                  </a:cubicBezTo>
                  <a:cubicBezTo>
                    <a:pt x="13" y="9"/>
                    <a:pt x="13" y="10"/>
                    <a:pt x="13" y="11"/>
                  </a:cubicBezTo>
                  <a:cubicBezTo>
                    <a:pt x="13" y="12"/>
                    <a:pt x="13" y="12"/>
                    <a:pt x="12" y="12"/>
                  </a:cubicBezTo>
                  <a:close/>
                </a:path>
              </a:pathLst>
            </a:custGeom>
            <a:solidFill>
              <a:srgbClr val="9692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107" name="Freeform 187"/>
            <p:cNvSpPr>
              <a:spLocks/>
            </p:cNvSpPr>
            <p:nvPr/>
          </p:nvSpPr>
          <p:spPr bwMode="auto">
            <a:xfrm>
              <a:off x="1311" y="1652"/>
              <a:ext cx="12" cy="28"/>
            </a:xfrm>
            <a:custGeom>
              <a:avLst/>
              <a:gdLst>
                <a:gd name="T0" fmla="*/ 0 w 13"/>
                <a:gd name="T1" fmla="*/ 21 h 28"/>
                <a:gd name="T2" fmla="*/ 8 w 13"/>
                <a:gd name="T3" fmla="*/ 0 h 28"/>
                <a:gd name="T4" fmla="*/ 12 w 13"/>
                <a:gd name="T5" fmla="*/ 8 h 28"/>
                <a:gd name="T6" fmla="*/ 8 w 13"/>
                <a:gd name="T7" fmla="*/ 25 h 28"/>
                <a:gd name="T8" fmla="*/ 4 w 13"/>
                <a:gd name="T9" fmla="*/ 28 h 28"/>
                <a:gd name="T10" fmla="*/ 0 w 13"/>
                <a:gd name="T11" fmla="*/ 2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28">
                  <a:moveTo>
                    <a:pt x="0" y="21"/>
                  </a:moveTo>
                  <a:cubicBezTo>
                    <a:pt x="7" y="16"/>
                    <a:pt x="1" y="5"/>
                    <a:pt x="8" y="0"/>
                  </a:cubicBezTo>
                  <a:cubicBezTo>
                    <a:pt x="12" y="2"/>
                    <a:pt x="12" y="5"/>
                    <a:pt x="12" y="8"/>
                  </a:cubicBezTo>
                  <a:cubicBezTo>
                    <a:pt x="10" y="14"/>
                    <a:pt x="13" y="20"/>
                    <a:pt x="8" y="25"/>
                  </a:cubicBezTo>
                  <a:cubicBezTo>
                    <a:pt x="6" y="26"/>
                    <a:pt x="5" y="27"/>
                    <a:pt x="4" y="28"/>
                  </a:cubicBezTo>
                  <a:cubicBezTo>
                    <a:pt x="0" y="27"/>
                    <a:pt x="0" y="24"/>
                    <a:pt x="0" y="21"/>
                  </a:cubicBezTo>
                  <a:close/>
                </a:path>
              </a:pathLst>
            </a:custGeom>
            <a:solidFill>
              <a:srgbClr val="726F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108" name="Freeform 188"/>
            <p:cNvSpPr>
              <a:spLocks/>
            </p:cNvSpPr>
            <p:nvPr/>
          </p:nvSpPr>
          <p:spPr bwMode="auto">
            <a:xfrm>
              <a:off x="1317" y="1660"/>
              <a:ext cx="11" cy="17"/>
            </a:xfrm>
            <a:custGeom>
              <a:avLst/>
              <a:gdLst>
                <a:gd name="T0" fmla="*/ 2 w 12"/>
                <a:gd name="T1" fmla="*/ 17 h 17"/>
                <a:gd name="T2" fmla="*/ 6 w 12"/>
                <a:gd name="T3" fmla="*/ 0 h 17"/>
                <a:gd name="T4" fmla="*/ 10 w 12"/>
                <a:gd name="T5" fmla="*/ 5 h 17"/>
                <a:gd name="T6" fmla="*/ 10 w 12"/>
                <a:gd name="T7" fmla="*/ 13 h 17"/>
                <a:gd name="T8" fmla="*/ 2 w 12"/>
                <a:gd name="T9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7">
                  <a:moveTo>
                    <a:pt x="2" y="17"/>
                  </a:moveTo>
                  <a:cubicBezTo>
                    <a:pt x="3" y="11"/>
                    <a:pt x="0" y="5"/>
                    <a:pt x="6" y="0"/>
                  </a:cubicBezTo>
                  <a:cubicBezTo>
                    <a:pt x="7" y="2"/>
                    <a:pt x="8" y="3"/>
                    <a:pt x="10" y="5"/>
                  </a:cubicBezTo>
                  <a:cubicBezTo>
                    <a:pt x="12" y="7"/>
                    <a:pt x="12" y="10"/>
                    <a:pt x="10" y="13"/>
                  </a:cubicBezTo>
                  <a:cubicBezTo>
                    <a:pt x="7" y="14"/>
                    <a:pt x="4" y="15"/>
                    <a:pt x="2" y="17"/>
                  </a:cubicBezTo>
                  <a:close/>
                </a:path>
              </a:pathLst>
            </a:custGeom>
            <a:solidFill>
              <a:srgbClr val="D5D3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109" name="Freeform 189"/>
            <p:cNvSpPr>
              <a:spLocks/>
            </p:cNvSpPr>
            <p:nvPr/>
          </p:nvSpPr>
          <p:spPr bwMode="auto">
            <a:xfrm>
              <a:off x="1326" y="1657"/>
              <a:ext cx="12" cy="16"/>
            </a:xfrm>
            <a:custGeom>
              <a:avLst/>
              <a:gdLst>
                <a:gd name="T0" fmla="*/ 0 w 12"/>
                <a:gd name="T1" fmla="*/ 16 h 16"/>
                <a:gd name="T2" fmla="*/ 0 w 12"/>
                <a:gd name="T3" fmla="*/ 8 h 16"/>
                <a:gd name="T4" fmla="*/ 4 w 12"/>
                <a:gd name="T5" fmla="*/ 0 h 16"/>
                <a:gd name="T6" fmla="*/ 4 w 12"/>
                <a:gd name="T7" fmla="*/ 16 h 16"/>
                <a:gd name="T8" fmla="*/ 0 w 12"/>
                <a:gd name="T9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6">
                  <a:moveTo>
                    <a:pt x="0" y="16"/>
                  </a:moveTo>
                  <a:cubicBezTo>
                    <a:pt x="0" y="13"/>
                    <a:pt x="0" y="10"/>
                    <a:pt x="0" y="8"/>
                  </a:cubicBezTo>
                  <a:cubicBezTo>
                    <a:pt x="1" y="5"/>
                    <a:pt x="3" y="2"/>
                    <a:pt x="4" y="0"/>
                  </a:cubicBezTo>
                  <a:cubicBezTo>
                    <a:pt x="12" y="5"/>
                    <a:pt x="6" y="10"/>
                    <a:pt x="4" y="16"/>
                  </a:cubicBezTo>
                  <a:cubicBezTo>
                    <a:pt x="3" y="16"/>
                    <a:pt x="1" y="16"/>
                    <a:pt x="0" y="16"/>
                  </a:cubicBezTo>
                  <a:close/>
                </a:path>
              </a:pathLst>
            </a:custGeom>
            <a:solidFill>
              <a:srgbClr val="7975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110" name="Freeform 190"/>
            <p:cNvSpPr>
              <a:spLocks/>
            </p:cNvSpPr>
            <p:nvPr/>
          </p:nvSpPr>
          <p:spPr bwMode="auto">
            <a:xfrm>
              <a:off x="1202" y="1256"/>
              <a:ext cx="65" cy="135"/>
            </a:xfrm>
            <a:custGeom>
              <a:avLst/>
              <a:gdLst>
                <a:gd name="T0" fmla="*/ 17 w 65"/>
                <a:gd name="T1" fmla="*/ 115 h 136"/>
                <a:gd name="T2" fmla="*/ 17 w 65"/>
                <a:gd name="T3" fmla="*/ 106 h 136"/>
                <a:gd name="T4" fmla="*/ 10 w 65"/>
                <a:gd name="T5" fmla="*/ 40 h 136"/>
                <a:gd name="T6" fmla="*/ 29 w 65"/>
                <a:gd name="T7" fmla="*/ 0 h 136"/>
                <a:gd name="T8" fmla="*/ 33 w 65"/>
                <a:gd name="T9" fmla="*/ 4 h 136"/>
                <a:gd name="T10" fmla="*/ 14 w 65"/>
                <a:gd name="T11" fmla="*/ 74 h 136"/>
                <a:gd name="T12" fmla="*/ 45 w 65"/>
                <a:gd name="T13" fmla="*/ 68 h 136"/>
                <a:gd name="T14" fmla="*/ 64 w 65"/>
                <a:gd name="T15" fmla="*/ 83 h 136"/>
                <a:gd name="T16" fmla="*/ 27 w 65"/>
                <a:gd name="T17" fmla="*/ 93 h 136"/>
                <a:gd name="T18" fmla="*/ 29 w 65"/>
                <a:gd name="T19" fmla="*/ 103 h 136"/>
                <a:gd name="T20" fmla="*/ 18 w 65"/>
                <a:gd name="T21" fmla="*/ 136 h 136"/>
                <a:gd name="T22" fmla="*/ 13 w 65"/>
                <a:gd name="T23" fmla="*/ 136 h 136"/>
                <a:gd name="T24" fmla="*/ 17 w 65"/>
                <a:gd name="T25" fmla="*/ 115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5" h="136">
                  <a:moveTo>
                    <a:pt x="17" y="115"/>
                  </a:moveTo>
                  <a:cubicBezTo>
                    <a:pt x="17" y="112"/>
                    <a:pt x="18" y="108"/>
                    <a:pt x="17" y="106"/>
                  </a:cubicBezTo>
                  <a:cubicBezTo>
                    <a:pt x="0" y="85"/>
                    <a:pt x="6" y="62"/>
                    <a:pt x="10" y="40"/>
                  </a:cubicBezTo>
                  <a:cubicBezTo>
                    <a:pt x="13" y="25"/>
                    <a:pt x="23" y="13"/>
                    <a:pt x="29" y="0"/>
                  </a:cubicBezTo>
                  <a:cubicBezTo>
                    <a:pt x="33" y="0"/>
                    <a:pt x="35" y="0"/>
                    <a:pt x="33" y="4"/>
                  </a:cubicBezTo>
                  <a:cubicBezTo>
                    <a:pt x="24" y="26"/>
                    <a:pt x="14" y="48"/>
                    <a:pt x="14" y="74"/>
                  </a:cubicBezTo>
                  <a:cubicBezTo>
                    <a:pt x="25" y="72"/>
                    <a:pt x="35" y="69"/>
                    <a:pt x="45" y="68"/>
                  </a:cubicBezTo>
                  <a:cubicBezTo>
                    <a:pt x="56" y="67"/>
                    <a:pt x="65" y="69"/>
                    <a:pt x="64" y="83"/>
                  </a:cubicBezTo>
                  <a:cubicBezTo>
                    <a:pt x="52" y="89"/>
                    <a:pt x="36" y="78"/>
                    <a:pt x="27" y="93"/>
                  </a:cubicBezTo>
                  <a:cubicBezTo>
                    <a:pt x="27" y="96"/>
                    <a:pt x="30" y="99"/>
                    <a:pt x="29" y="103"/>
                  </a:cubicBezTo>
                  <a:cubicBezTo>
                    <a:pt x="20" y="112"/>
                    <a:pt x="30" y="128"/>
                    <a:pt x="18" y="136"/>
                  </a:cubicBezTo>
                  <a:cubicBezTo>
                    <a:pt x="16" y="136"/>
                    <a:pt x="15" y="136"/>
                    <a:pt x="13" y="136"/>
                  </a:cubicBezTo>
                  <a:cubicBezTo>
                    <a:pt x="12" y="129"/>
                    <a:pt x="12" y="121"/>
                    <a:pt x="17" y="115"/>
                  </a:cubicBezTo>
                  <a:close/>
                </a:path>
              </a:pathLst>
            </a:custGeom>
            <a:solidFill>
              <a:srgbClr val="3525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111" name="Freeform 191"/>
            <p:cNvSpPr>
              <a:spLocks/>
            </p:cNvSpPr>
            <p:nvPr/>
          </p:nvSpPr>
          <p:spPr bwMode="auto">
            <a:xfrm>
              <a:off x="1245" y="1197"/>
              <a:ext cx="110" cy="49"/>
            </a:xfrm>
            <a:custGeom>
              <a:avLst/>
              <a:gdLst>
                <a:gd name="T0" fmla="*/ 46 w 111"/>
                <a:gd name="T1" fmla="*/ 8 h 49"/>
                <a:gd name="T2" fmla="*/ 70 w 111"/>
                <a:gd name="T3" fmla="*/ 0 h 49"/>
                <a:gd name="T4" fmla="*/ 82 w 111"/>
                <a:gd name="T5" fmla="*/ 15 h 49"/>
                <a:gd name="T6" fmla="*/ 94 w 111"/>
                <a:gd name="T7" fmla="*/ 20 h 49"/>
                <a:gd name="T8" fmla="*/ 106 w 111"/>
                <a:gd name="T9" fmla="*/ 43 h 49"/>
                <a:gd name="T10" fmla="*/ 105 w 111"/>
                <a:gd name="T11" fmla="*/ 49 h 49"/>
                <a:gd name="T12" fmla="*/ 23 w 111"/>
                <a:gd name="T13" fmla="*/ 30 h 49"/>
                <a:gd name="T14" fmla="*/ 6 w 111"/>
                <a:gd name="T15" fmla="*/ 44 h 49"/>
                <a:gd name="T16" fmla="*/ 2 w 111"/>
                <a:gd name="T17" fmla="*/ 39 h 49"/>
                <a:gd name="T18" fmla="*/ 30 w 111"/>
                <a:gd name="T19" fmla="*/ 15 h 49"/>
                <a:gd name="T20" fmla="*/ 34 w 111"/>
                <a:gd name="T21" fmla="*/ 8 h 49"/>
                <a:gd name="T22" fmla="*/ 46 w 111"/>
                <a:gd name="T23" fmla="*/ 8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1" h="49">
                  <a:moveTo>
                    <a:pt x="46" y="8"/>
                  </a:moveTo>
                  <a:cubicBezTo>
                    <a:pt x="59" y="19"/>
                    <a:pt x="62" y="3"/>
                    <a:pt x="70" y="0"/>
                  </a:cubicBezTo>
                  <a:cubicBezTo>
                    <a:pt x="74" y="5"/>
                    <a:pt x="75" y="12"/>
                    <a:pt x="82" y="15"/>
                  </a:cubicBezTo>
                  <a:cubicBezTo>
                    <a:pt x="86" y="17"/>
                    <a:pt x="90" y="18"/>
                    <a:pt x="94" y="20"/>
                  </a:cubicBezTo>
                  <a:cubicBezTo>
                    <a:pt x="103" y="25"/>
                    <a:pt x="111" y="31"/>
                    <a:pt x="106" y="43"/>
                  </a:cubicBezTo>
                  <a:cubicBezTo>
                    <a:pt x="106" y="45"/>
                    <a:pt x="106" y="47"/>
                    <a:pt x="105" y="49"/>
                  </a:cubicBezTo>
                  <a:cubicBezTo>
                    <a:pt x="89" y="19"/>
                    <a:pt x="52" y="10"/>
                    <a:pt x="23" y="30"/>
                  </a:cubicBezTo>
                  <a:cubicBezTo>
                    <a:pt x="17" y="34"/>
                    <a:pt x="12" y="39"/>
                    <a:pt x="6" y="44"/>
                  </a:cubicBezTo>
                  <a:cubicBezTo>
                    <a:pt x="2" y="45"/>
                    <a:pt x="0" y="44"/>
                    <a:pt x="2" y="39"/>
                  </a:cubicBezTo>
                  <a:cubicBezTo>
                    <a:pt x="9" y="29"/>
                    <a:pt x="18" y="20"/>
                    <a:pt x="30" y="15"/>
                  </a:cubicBezTo>
                  <a:cubicBezTo>
                    <a:pt x="33" y="14"/>
                    <a:pt x="35" y="12"/>
                    <a:pt x="34" y="8"/>
                  </a:cubicBezTo>
                  <a:cubicBezTo>
                    <a:pt x="38" y="8"/>
                    <a:pt x="42" y="8"/>
                    <a:pt x="46" y="8"/>
                  </a:cubicBezTo>
                  <a:close/>
                </a:path>
              </a:pathLst>
            </a:custGeom>
            <a:solidFill>
              <a:srgbClr val="3424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112" name="Freeform 192"/>
            <p:cNvSpPr>
              <a:spLocks/>
            </p:cNvSpPr>
            <p:nvPr/>
          </p:nvSpPr>
          <p:spPr bwMode="auto">
            <a:xfrm>
              <a:off x="1316" y="1311"/>
              <a:ext cx="70" cy="24"/>
            </a:xfrm>
            <a:custGeom>
              <a:avLst/>
              <a:gdLst>
                <a:gd name="T0" fmla="*/ 50 w 71"/>
                <a:gd name="T1" fmla="*/ 0 h 24"/>
                <a:gd name="T2" fmla="*/ 58 w 71"/>
                <a:gd name="T3" fmla="*/ 1 h 24"/>
                <a:gd name="T4" fmla="*/ 67 w 71"/>
                <a:gd name="T5" fmla="*/ 3 h 24"/>
                <a:gd name="T6" fmla="*/ 68 w 71"/>
                <a:gd name="T7" fmla="*/ 9 h 24"/>
                <a:gd name="T8" fmla="*/ 71 w 71"/>
                <a:gd name="T9" fmla="*/ 13 h 24"/>
                <a:gd name="T10" fmla="*/ 66 w 71"/>
                <a:gd name="T11" fmla="*/ 19 h 24"/>
                <a:gd name="T12" fmla="*/ 19 w 71"/>
                <a:gd name="T13" fmla="*/ 20 h 24"/>
                <a:gd name="T14" fmla="*/ 0 w 71"/>
                <a:gd name="T15" fmla="*/ 15 h 24"/>
                <a:gd name="T16" fmla="*/ 50 w 71"/>
                <a:gd name="T17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1" h="24">
                  <a:moveTo>
                    <a:pt x="50" y="0"/>
                  </a:moveTo>
                  <a:cubicBezTo>
                    <a:pt x="53" y="0"/>
                    <a:pt x="56" y="0"/>
                    <a:pt x="58" y="1"/>
                  </a:cubicBezTo>
                  <a:cubicBezTo>
                    <a:pt x="62" y="0"/>
                    <a:pt x="64" y="1"/>
                    <a:pt x="67" y="3"/>
                  </a:cubicBezTo>
                  <a:cubicBezTo>
                    <a:pt x="67" y="5"/>
                    <a:pt x="67" y="7"/>
                    <a:pt x="68" y="9"/>
                  </a:cubicBezTo>
                  <a:cubicBezTo>
                    <a:pt x="69" y="10"/>
                    <a:pt x="70" y="12"/>
                    <a:pt x="71" y="13"/>
                  </a:cubicBezTo>
                  <a:cubicBezTo>
                    <a:pt x="71" y="17"/>
                    <a:pt x="69" y="18"/>
                    <a:pt x="66" y="19"/>
                  </a:cubicBezTo>
                  <a:cubicBezTo>
                    <a:pt x="50" y="17"/>
                    <a:pt x="34" y="21"/>
                    <a:pt x="19" y="20"/>
                  </a:cubicBezTo>
                  <a:cubicBezTo>
                    <a:pt x="12" y="20"/>
                    <a:pt x="5" y="24"/>
                    <a:pt x="0" y="15"/>
                  </a:cubicBezTo>
                  <a:cubicBezTo>
                    <a:pt x="14" y="0"/>
                    <a:pt x="34" y="7"/>
                    <a:pt x="50" y="0"/>
                  </a:cubicBezTo>
                  <a:close/>
                </a:path>
              </a:pathLst>
            </a:custGeom>
            <a:solidFill>
              <a:srgbClr val="3E31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113" name="Freeform 193"/>
            <p:cNvSpPr>
              <a:spLocks/>
            </p:cNvSpPr>
            <p:nvPr/>
          </p:nvSpPr>
          <p:spPr bwMode="auto">
            <a:xfrm>
              <a:off x="1218" y="1332"/>
              <a:ext cx="54" cy="25"/>
            </a:xfrm>
            <a:custGeom>
              <a:avLst/>
              <a:gdLst>
                <a:gd name="T0" fmla="*/ 5 w 54"/>
                <a:gd name="T1" fmla="*/ 20 h 25"/>
                <a:gd name="T2" fmla="*/ 9 w 54"/>
                <a:gd name="T3" fmla="*/ 7 h 25"/>
                <a:gd name="T4" fmla="*/ 48 w 54"/>
                <a:gd name="T5" fmla="*/ 7 h 25"/>
                <a:gd name="T6" fmla="*/ 53 w 54"/>
                <a:gd name="T7" fmla="*/ 13 h 25"/>
                <a:gd name="T8" fmla="*/ 45 w 54"/>
                <a:gd name="T9" fmla="*/ 22 h 25"/>
                <a:gd name="T10" fmla="*/ 5 w 54"/>
                <a:gd name="T11" fmla="*/ 2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4" h="25">
                  <a:moveTo>
                    <a:pt x="5" y="20"/>
                  </a:moveTo>
                  <a:cubicBezTo>
                    <a:pt x="4" y="15"/>
                    <a:pt x="0" y="9"/>
                    <a:pt x="9" y="7"/>
                  </a:cubicBezTo>
                  <a:cubicBezTo>
                    <a:pt x="22" y="5"/>
                    <a:pt x="35" y="0"/>
                    <a:pt x="48" y="7"/>
                  </a:cubicBezTo>
                  <a:cubicBezTo>
                    <a:pt x="52" y="8"/>
                    <a:pt x="54" y="10"/>
                    <a:pt x="53" y="13"/>
                  </a:cubicBezTo>
                  <a:cubicBezTo>
                    <a:pt x="53" y="19"/>
                    <a:pt x="50" y="21"/>
                    <a:pt x="45" y="22"/>
                  </a:cubicBezTo>
                  <a:cubicBezTo>
                    <a:pt x="32" y="20"/>
                    <a:pt x="18" y="25"/>
                    <a:pt x="5" y="20"/>
                  </a:cubicBezTo>
                  <a:close/>
                </a:path>
              </a:pathLst>
            </a:custGeom>
            <a:solidFill>
              <a:srgbClr val="D3BB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114" name="Freeform 194"/>
            <p:cNvSpPr>
              <a:spLocks/>
            </p:cNvSpPr>
            <p:nvPr/>
          </p:nvSpPr>
          <p:spPr bwMode="auto">
            <a:xfrm>
              <a:off x="1334" y="1321"/>
              <a:ext cx="60" cy="35"/>
            </a:xfrm>
            <a:custGeom>
              <a:avLst/>
              <a:gdLst>
                <a:gd name="T0" fmla="*/ 0 w 60"/>
                <a:gd name="T1" fmla="*/ 10 h 35"/>
                <a:gd name="T2" fmla="*/ 48 w 60"/>
                <a:gd name="T3" fmla="*/ 7 h 35"/>
                <a:gd name="T4" fmla="*/ 59 w 60"/>
                <a:gd name="T5" fmla="*/ 13 h 35"/>
                <a:gd name="T6" fmla="*/ 43 w 60"/>
                <a:gd name="T7" fmla="*/ 30 h 35"/>
                <a:gd name="T8" fmla="*/ 41 w 60"/>
                <a:gd name="T9" fmla="*/ 26 h 35"/>
                <a:gd name="T10" fmla="*/ 39 w 60"/>
                <a:gd name="T11" fmla="*/ 22 h 35"/>
                <a:gd name="T12" fmla="*/ 26 w 60"/>
                <a:gd name="T13" fmla="*/ 16 h 35"/>
                <a:gd name="T14" fmla="*/ 5 w 60"/>
                <a:gd name="T15" fmla="*/ 11 h 35"/>
                <a:gd name="T16" fmla="*/ 0 w 60"/>
                <a:gd name="T17" fmla="*/ 1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0" h="35">
                  <a:moveTo>
                    <a:pt x="0" y="10"/>
                  </a:moveTo>
                  <a:cubicBezTo>
                    <a:pt x="15" y="4"/>
                    <a:pt x="31" y="0"/>
                    <a:pt x="48" y="7"/>
                  </a:cubicBezTo>
                  <a:cubicBezTo>
                    <a:pt x="52" y="9"/>
                    <a:pt x="57" y="8"/>
                    <a:pt x="59" y="13"/>
                  </a:cubicBezTo>
                  <a:cubicBezTo>
                    <a:pt x="59" y="24"/>
                    <a:pt x="60" y="35"/>
                    <a:pt x="43" y="30"/>
                  </a:cubicBezTo>
                  <a:cubicBezTo>
                    <a:pt x="42" y="29"/>
                    <a:pt x="42" y="28"/>
                    <a:pt x="41" y="26"/>
                  </a:cubicBezTo>
                  <a:cubicBezTo>
                    <a:pt x="40" y="25"/>
                    <a:pt x="39" y="24"/>
                    <a:pt x="39" y="22"/>
                  </a:cubicBezTo>
                  <a:cubicBezTo>
                    <a:pt x="36" y="17"/>
                    <a:pt x="31" y="16"/>
                    <a:pt x="26" y="16"/>
                  </a:cubicBezTo>
                  <a:cubicBezTo>
                    <a:pt x="19" y="15"/>
                    <a:pt x="11" y="17"/>
                    <a:pt x="5" y="11"/>
                  </a:cubicBezTo>
                  <a:cubicBezTo>
                    <a:pt x="3" y="11"/>
                    <a:pt x="1" y="11"/>
                    <a:pt x="0" y="10"/>
                  </a:cubicBezTo>
                  <a:close/>
                </a:path>
              </a:pathLst>
            </a:custGeom>
            <a:solidFill>
              <a:srgbClr val="D8BD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115" name="Freeform 195"/>
            <p:cNvSpPr>
              <a:spLocks/>
            </p:cNvSpPr>
            <p:nvPr/>
          </p:nvSpPr>
          <p:spPr bwMode="auto">
            <a:xfrm>
              <a:off x="1271" y="1477"/>
              <a:ext cx="44" cy="29"/>
            </a:xfrm>
            <a:custGeom>
              <a:avLst/>
              <a:gdLst>
                <a:gd name="T0" fmla="*/ 4 w 44"/>
                <a:gd name="T1" fmla="*/ 21 h 30"/>
                <a:gd name="T2" fmla="*/ 0 w 44"/>
                <a:gd name="T3" fmla="*/ 7 h 30"/>
                <a:gd name="T4" fmla="*/ 12 w 44"/>
                <a:gd name="T5" fmla="*/ 2 h 30"/>
                <a:gd name="T6" fmla="*/ 16 w 44"/>
                <a:gd name="T7" fmla="*/ 0 h 30"/>
                <a:gd name="T8" fmla="*/ 21 w 44"/>
                <a:gd name="T9" fmla="*/ 0 h 30"/>
                <a:gd name="T10" fmla="*/ 30 w 44"/>
                <a:gd name="T11" fmla="*/ 2 h 30"/>
                <a:gd name="T12" fmla="*/ 36 w 44"/>
                <a:gd name="T13" fmla="*/ 6 h 30"/>
                <a:gd name="T14" fmla="*/ 40 w 44"/>
                <a:gd name="T15" fmla="*/ 23 h 30"/>
                <a:gd name="T16" fmla="*/ 36 w 44"/>
                <a:gd name="T17" fmla="*/ 22 h 30"/>
                <a:gd name="T18" fmla="*/ 17 w 44"/>
                <a:gd name="T19" fmla="*/ 27 h 30"/>
                <a:gd name="T20" fmla="*/ 4 w 44"/>
                <a:gd name="T21" fmla="*/ 21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4" h="30">
                  <a:moveTo>
                    <a:pt x="4" y="21"/>
                  </a:moveTo>
                  <a:cubicBezTo>
                    <a:pt x="3" y="17"/>
                    <a:pt x="1" y="12"/>
                    <a:pt x="0" y="7"/>
                  </a:cubicBezTo>
                  <a:cubicBezTo>
                    <a:pt x="3" y="2"/>
                    <a:pt x="9" y="5"/>
                    <a:pt x="12" y="2"/>
                  </a:cubicBezTo>
                  <a:cubicBezTo>
                    <a:pt x="14" y="1"/>
                    <a:pt x="15" y="1"/>
                    <a:pt x="16" y="0"/>
                  </a:cubicBezTo>
                  <a:cubicBezTo>
                    <a:pt x="18" y="0"/>
                    <a:pt x="20" y="0"/>
                    <a:pt x="21" y="0"/>
                  </a:cubicBezTo>
                  <a:cubicBezTo>
                    <a:pt x="24" y="1"/>
                    <a:pt x="27" y="1"/>
                    <a:pt x="30" y="2"/>
                  </a:cubicBezTo>
                  <a:cubicBezTo>
                    <a:pt x="33" y="3"/>
                    <a:pt x="35" y="4"/>
                    <a:pt x="36" y="6"/>
                  </a:cubicBezTo>
                  <a:cubicBezTo>
                    <a:pt x="32" y="13"/>
                    <a:pt x="44" y="16"/>
                    <a:pt x="40" y="23"/>
                  </a:cubicBezTo>
                  <a:cubicBezTo>
                    <a:pt x="39" y="23"/>
                    <a:pt x="37" y="22"/>
                    <a:pt x="36" y="22"/>
                  </a:cubicBezTo>
                  <a:cubicBezTo>
                    <a:pt x="32" y="30"/>
                    <a:pt x="24" y="27"/>
                    <a:pt x="17" y="27"/>
                  </a:cubicBezTo>
                  <a:cubicBezTo>
                    <a:pt x="13" y="26"/>
                    <a:pt x="8" y="25"/>
                    <a:pt x="4" y="21"/>
                  </a:cubicBezTo>
                  <a:close/>
                </a:path>
              </a:pathLst>
            </a:custGeom>
            <a:solidFill>
              <a:srgbClr val="DBBA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116" name="Freeform 196"/>
            <p:cNvSpPr>
              <a:spLocks/>
            </p:cNvSpPr>
            <p:nvPr/>
          </p:nvSpPr>
          <p:spPr bwMode="auto">
            <a:xfrm>
              <a:off x="1279" y="1532"/>
              <a:ext cx="41" cy="27"/>
            </a:xfrm>
            <a:custGeom>
              <a:avLst/>
              <a:gdLst>
                <a:gd name="T0" fmla="*/ 23 w 42"/>
                <a:gd name="T1" fmla="*/ 6 h 27"/>
                <a:gd name="T2" fmla="*/ 29 w 42"/>
                <a:gd name="T3" fmla="*/ 8 h 27"/>
                <a:gd name="T4" fmla="*/ 39 w 42"/>
                <a:gd name="T5" fmla="*/ 8 h 27"/>
                <a:gd name="T6" fmla="*/ 33 w 42"/>
                <a:gd name="T7" fmla="*/ 16 h 27"/>
                <a:gd name="T8" fmla="*/ 21 w 42"/>
                <a:gd name="T9" fmla="*/ 23 h 27"/>
                <a:gd name="T10" fmla="*/ 4 w 42"/>
                <a:gd name="T11" fmla="*/ 16 h 27"/>
                <a:gd name="T12" fmla="*/ 5 w 42"/>
                <a:gd name="T13" fmla="*/ 8 h 27"/>
                <a:gd name="T14" fmla="*/ 22 w 42"/>
                <a:gd name="T15" fmla="*/ 0 h 27"/>
                <a:gd name="T16" fmla="*/ 23 w 42"/>
                <a:gd name="T17" fmla="*/ 6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2" h="27">
                  <a:moveTo>
                    <a:pt x="23" y="6"/>
                  </a:moveTo>
                  <a:cubicBezTo>
                    <a:pt x="22" y="13"/>
                    <a:pt x="27" y="9"/>
                    <a:pt x="29" y="8"/>
                  </a:cubicBezTo>
                  <a:cubicBezTo>
                    <a:pt x="33" y="6"/>
                    <a:pt x="36" y="2"/>
                    <a:pt x="39" y="8"/>
                  </a:cubicBezTo>
                  <a:cubicBezTo>
                    <a:pt x="42" y="14"/>
                    <a:pt x="38" y="15"/>
                    <a:pt x="33" y="16"/>
                  </a:cubicBezTo>
                  <a:cubicBezTo>
                    <a:pt x="28" y="17"/>
                    <a:pt x="25" y="21"/>
                    <a:pt x="21" y="23"/>
                  </a:cubicBezTo>
                  <a:cubicBezTo>
                    <a:pt x="13" y="27"/>
                    <a:pt x="10" y="18"/>
                    <a:pt x="4" y="16"/>
                  </a:cubicBezTo>
                  <a:cubicBezTo>
                    <a:pt x="0" y="15"/>
                    <a:pt x="4" y="10"/>
                    <a:pt x="5" y="8"/>
                  </a:cubicBezTo>
                  <a:cubicBezTo>
                    <a:pt x="9" y="1"/>
                    <a:pt x="16" y="0"/>
                    <a:pt x="22" y="0"/>
                  </a:cubicBezTo>
                  <a:cubicBezTo>
                    <a:pt x="25" y="0"/>
                    <a:pt x="27" y="3"/>
                    <a:pt x="23" y="6"/>
                  </a:cubicBezTo>
                  <a:close/>
                </a:path>
              </a:pathLst>
            </a:custGeom>
            <a:solidFill>
              <a:srgbClr val="FBDE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117" name="Freeform 197"/>
            <p:cNvSpPr>
              <a:spLocks/>
            </p:cNvSpPr>
            <p:nvPr/>
          </p:nvSpPr>
          <p:spPr bwMode="auto">
            <a:xfrm>
              <a:off x="1328" y="1338"/>
              <a:ext cx="50" cy="33"/>
            </a:xfrm>
            <a:custGeom>
              <a:avLst/>
              <a:gdLst>
                <a:gd name="T0" fmla="*/ 50 w 50"/>
                <a:gd name="T1" fmla="*/ 10 h 34"/>
                <a:gd name="T2" fmla="*/ 49 w 50"/>
                <a:gd name="T3" fmla="*/ 13 h 34"/>
                <a:gd name="T4" fmla="*/ 32 w 50"/>
                <a:gd name="T5" fmla="*/ 24 h 34"/>
                <a:gd name="T6" fmla="*/ 26 w 50"/>
                <a:gd name="T7" fmla="*/ 32 h 34"/>
                <a:gd name="T8" fmla="*/ 17 w 50"/>
                <a:gd name="T9" fmla="*/ 24 h 34"/>
                <a:gd name="T10" fmla="*/ 2 w 50"/>
                <a:gd name="T11" fmla="*/ 15 h 34"/>
                <a:gd name="T12" fmla="*/ 1 w 50"/>
                <a:gd name="T13" fmla="*/ 9 h 34"/>
                <a:gd name="T14" fmla="*/ 50 w 50"/>
                <a:gd name="T15" fmla="*/ 1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0" h="34">
                  <a:moveTo>
                    <a:pt x="50" y="10"/>
                  </a:moveTo>
                  <a:cubicBezTo>
                    <a:pt x="50" y="11"/>
                    <a:pt x="50" y="12"/>
                    <a:pt x="49" y="13"/>
                  </a:cubicBezTo>
                  <a:cubicBezTo>
                    <a:pt x="41" y="13"/>
                    <a:pt x="32" y="16"/>
                    <a:pt x="32" y="24"/>
                  </a:cubicBezTo>
                  <a:cubicBezTo>
                    <a:pt x="32" y="31"/>
                    <a:pt x="32" y="33"/>
                    <a:pt x="26" y="32"/>
                  </a:cubicBezTo>
                  <a:cubicBezTo>
                    <a:pt x="23" y="31"/>
                    <a:pt x="14" y="34"/>
                    <a:pt x="17" y="24"/>
                  </a:cubicBezTo>
                  <a:cubicBezTo>
                    <a:pt x="17" y="19"/>
                    <a:pt x="11" y="12"/>
                    <a:pt x="2" y="15"/>
                  </a:cubicBezTo>
                  <a:cubicBezTo>
                    <a:pt x="1" y="13"/>
                    <a:pt x="0" y="11"/>
                    <a:pt x="1" y="9"/>
                  </a:cubicBezTo>
                  <a:cubicBezTo>
                    <a:pt x="18" y="0"/>
                    <a:pt x="34" y="2"/>
                    <a:pt x="50" y="10"/>
                  </a:cubicBezTo>
                  <a:close/>
                </a:path>
              </a:pathLst>
            </a:custGeom>
            <a:solidFill>
              <a:srgbClr val="3C2D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118" name="Freeform 198"/>
            <p:cNvSpPr>
              <a:spLocks/>
            </p:cNvSpPr>
            <p:nvPr/>
          </p:nvSpPr>
          <p:spPr bwMode="auto">
            <a:xfrm>
              <a:off x="1254" y="1371"/>
              <a:ext cx="32" cy="38"/>
            </a:xfrm>
            <a:custGeom>
              <a:avLst/>
              <a:gdLst>
                <a:gd name="T0" fmla="*/ 17 w 32"/>
                <a:gd name="T1" fmla="*/ 0 h 38"/>
                <a:gd name="T2" fmla="*/ 31 w 32"/>
                <a:gd name="T3" fmla="*/ 10 h 38"/>
                <a:gd name="T4" fmla="*/ 21 w 32"/>
                <a:gd name="T5" fmla="*/ 18 h 38"/>
                <a:gd name="T6" fmla="*/ 6 w 32"/>
                <a:gd name="T7" fmla="*/ 36 h 38"/>
                <a:gd name="T8" fmla="*/ 7 w 32"/>
                <a:gd name="T9" fmla="*/ 24 h 38"/>
                <a:gd name="T10" fmla="*/ 10 w 32"/>
                <a:gd name="T11" fmla="*/ 10 h 38"/>
                <a:gd name="T12" fmla="*/ 17 w 32"/>
                <a:gd name="T13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" h="38">
                  <a:moveTo>
                    <a:pt x="17" y="0"/>
                  </a:moveTo>
                  <a:cubicBezTo>
                    <a:pt x="23" y="2"/>
                    <a:pt x="30" y="1"/>
                    <a:pt x="31" y="10"/>
                  </a:cubicBezTo>
                  <a:cubicBezTo>
                    <a:pt x="32" y="20"/>
                    <a:pt x="24" y="18"/>
                    <a:pt x="21" y="18"/>
                  </a:cubicBezTo>
                  <a:cubicBezTo>
                    <a:pt x="10" y="20"/>
                    <a:pt x="20" y="38"/>
                    <a:pt x="6" y="36"/>
                  </a:cubicBezTo>
                  <a:cubicBezTo>
                    <a:pt x="0" y="31"/>
                    <a:pt x="5" y="27"/>
                    <a:pt x="7" y="24"/>
                  </a:cubicBezTo>
                  <a:cubicBezTo>
                    <a:pt x="7" y="19"/>
                    <a:pt x="8" y="15"/>
                    <a:pt x="10" y="10"/>
                  </a:cubicBezTo>
                  <a:cubicBezTo>
                    <a:pt x="12" y="6"/>
                    <a:pt x="11" y="1"/>
                    <a:pt x="17" y="0"/>
                  </a:cubicBezTo>
                  <a:close/>
                </a:path>
              </a:pathLst>
            </a:custGeom>
            <a:solidFill>
              <a:srgbClr val="FBDE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119" name="Freeform 199"/>
            <p:cNvSpPr>
              <a:spLocks/>
            </p:cNvSpPr>
            <p:nvPr/>
          </p:nvSpPr>
          <p:spPr bwMode="auto">
            <a:xfrm>
              <a:off x="1327" y="1332"/>
              <a:ext cx="51" cy="16"/>
            </a:xfrm>
            <a:custGeom>
              <a:avLst/>
              <a:gdLst>
                <a:gd name="T0" fmla="*/ 51 w 51"/>
                <a:gd name="T1" fmla="*/ 16 h 16"/>
                <a:gd name="T2" fmla="*/ 3 w 51"/>
                <a:gd name="T3" fmla="*/ 16 h 16"/>
                <a:gd name="T4" fmla="*/ 6 w 51"/>
                <a:gd name="T5" fmla="*/ 4 h 16"/>
                <a:gd name="T6" fmla="*/ 11 w 51"/>
                <a:gd name="T7" fmla="*/ 4 h 16"/>
                <a:gd name="T8" fmla="*/ 32 w 51"/>
                <a:gd name="T9" fmla="*/ 2 h 16"/>
                <a:gd name="T10" fmla="*/ 50 w 51"/>
                <a:gd name="T11" fmla="*/ 11 h 16"/>
                <a:gd name="T12" fmla="*/ 51 w 51"/>
                <a:gd name="T13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1" h="16">
                  <a:moveTo>
                    <a:pt x="51" y="16"/>
                  </a:moveTo>
                  <a:cubicBezTo>
                    <a:pt x="35" y="15"/>
                    <a:pt x="19" y="13"/>
                    <a:pt x="3" y="16"/>
                  </a:cubicBezTo>
                  <a:cubicBezTo>
                    <a:pt x="0" y="11"/>
                    <a:pt x="5" y="8"/>
                    <a:pt x="6" y="4"/>
                  </a:cubicBezTo>
                  <a:cubicBezTo>
                    <a:pt x="8" y="4"/>
                    <a:pt x="10" y="4"/>
                    <a:pt x="11" y="4"/>
                  </a:cubicBezTo>
                  <a:cubicBezTo>
                    <a:pt x="18" y="0"/>
                    <a:pt x="25" y="3"/>
                    <a:pt x="32" y="2"/>
                  </a:cubicBezTo>
                  <a:cubicBezTo>
                    <a:pt x="39" y="3"/>
                    <a:pt x="45" y="7"/>
                    <a:pt x="50" y="11"/>
                  </a:cubicBezTo>
                  <a:cubicBezTo>
                    <a:pt x="50" y="12"/>
                    <a:pt x="50" y="14"/>
                    <a:pt x="51" y="16"/>
                  </a:cubicBezTo>
                  <a:close/>
                </a:path>
              </a:pathLst>
            </a:custGeom>
            <a:solidFill>
              <a:srgbClr val="BAA2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120" name="Freeform 200"/>
            <p:cNvSpPr>
              <a:spLocks/>
            </p:cNvSpPr>
            <p:nvPr/>
          </p:nvSpPr>
          <p:spPr bwMode="auto">
            <a:xfrm>
              <a:off x="1389" y="1465"/>
              <a:ext cx="25" cy="38"/>
            </a:xfrm>
            <a:custGeom>
              <a:avLst/>
              <a:gdLst>
                <a:gd name="T0" fmla="*/ 25 w 25"/>
                <a:gd name="T1" fmla="*/ 25 h 39"/>
                <a:gd name="T2" fmla="*/ 21 w 25"/>
                <a:gd name="T3" fmla="*/ 38 h 39"/>
                <a:gd name="T4" fmla="*/ 8 w 25"/>
                <a:gd name="T5" fmla="*/ 29 h 39"/>
                <a:gd name="T6" fmla="*/ 4 w 25"/>
                <a:gd name="T7" fmla="*/ 20 h 39"/>
                <a:gd name="T8" fmla="*/ 5 w 25"/>
                <a:gd name="T9" fmla="*/ 6 h 39"/>
                <a:gd name="T10" fmla="*/ 17 w 25"/>
                <a:gd name="T11" fmla="*/ 10 h 39"/>
                <a:gd name="T12" fmla="*/ 25 w 25"/>
                <a:gd name="T13" fmla="*/ 25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" h="39">
                  <a:moveTo>
                    <a:pt x="25" y="25"/>
                  </a:moveTo>
                  <a:cubicBezTo>
                    <a:pt x="23" y="29"/>
                    <a:pt x="22" y="33"/>
                    <a:pt x="21" y="38"/>
                  </a:cubicBezTo>
                  <a:cubicBezTo>
                    <a:pt x="13" y="39"/>
                    <a:pt x="10" y="35"/>
                    <a:pt x="8" y="29"/>
                  </a:cubicBezTo>
                  <a:cubicBezTo>
                    <a:pt x="7" y="26"/>
                    <a:pt x="6" y="22"/>
                    <a:pt x="4" y="20"/>
                  </a:cubicBezTo>
                  <a:cubicBezTo>
                    <a:pt x="0" y="15"/>
                    <a:pt x="1" y="10"/>
                    <a:pt x="5" y="6"/>
                  </a:cubicBezTo>
                  <a:cubicBezTo>
                    <a:pt x="11" y="0"/>
                    <a:pt x="13" y="10"/>
                    <a:pt x="17" y="10"/>
                  </a:cubicBezTo>
                  <a:cubicBezTo>
                    <a:pt x="23" y="13"/>
                    <a:pt x="22" y="20"/>
                    <a:pt x="25" y="25"/>
                  </a:cubicBezTo>
                  <a:close/>
                </a:path>
              </a:pathLst>
            </a:custGeom>
            <a:solidFill>
              <a:srgbClr val="CEB4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121" name="Freeform 201"/>
            <p:cNvSpPr>
              <a:spLocks/>
            </p:cNvSpPr>
            <p:nvPr/>
          </p:nvSpPr>
          <p:spPr bwMode="auto">
            <a:xfrm>
              <a:off x="1386" y="1493"/>
              <a:ext cx="21" cy="35"/>
            </a:xfrm>
            <a:custGeom>
              <a:avLst/>
              <a:gdLst>
                <a:gd name="T0" fmla="*/ 15 w 21"/>
                <a:gd name="T1" fmla="*/ 24 h 35"/>
                <a:gd name="T2" fmla="*/ 7 w 21"/>
                <a:gd name="T3" fmla="*/ 26 h 35"/>
                <a:gd name="T4" fmla="*/ 0 w 21"/>
                <a:gd name="T5" fmla="*/ 8 h 35"/>
                <a:gd name="T6" fmla="*/ 8 w 21"/>
                <a:gd name="T7" fmla="*/ 0 h 35"/>
                <a:gd name="T8" fmla="*/ 16 w 21"/>
                <a:gd name="T9" fmla="*/ 24 h 35"/>
                <a:gd name="T10" fmla="*/ 15 w 21"/>
                <a:gd name="T11" fmla="*/ 2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" h="35">
                  <a:moveTo>
                    <a:pt x="15" y="24"/>
                  </a:moveTo>
                  <a:cubicBezTo>
                    <a:pt x="12" y="23"/>
                    <a:pt x="11" y="35"/>
                    <a:pt x="7" y="26"/>
                  </a:cubicBezTo>
                  <a:cubicBezTo>
                    <a:pt x="4" y="20"/>
                    <a:pt x="2" y="14"/>
                    <a:pt x="0" y="8"/>
                  </a:cubicBezTo>
                  <a:cubicBezTo>
                    <a:pt x="0" y="3"/>
                    <a:pt x="3" y="1"/>
                    <a:pt x="8" y="0"/>
                  </a:cubicBezTo>
                  <a:cubicBezTo>
                    <a:pt x="14" y="7"/>
                    <a:pt x="21" y="14"/>
                    <a:pt x="16" y="24"/>
                  </a:cubicBezTo>
                  <a:lnTo>
                    <a:pt x="15" y="24"/>
                  </a:lnTo>
                  <a:close/>
                </a:path>
              </a:pathLst>
            </a:custGeom>
            <a:solidFill>
              <a:srgbClr val="B99F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122" name="Freeform 202"/>
            <p:cNvSpPr>
              <a:spLocks/>
            </p:cNvSpPr>
            <p:nvPr/>
          </p:nvSpPr>
          <p:spPr bwMode="auto">
            <a:xfrm>
              <a:off x="1260" y="1345"/>
              <a:ext cx="18" cy="38"/>
            </a:xfrm>
            <a:custGeom>
              <a:avLst/>
              <a:gdLst>
                <a:gd name="T0" fmla="*/ 11 w 18"/>
                <a:gd name="T1" fmla="*/ 27 h 39"/>
                <a:gd name="T2" fmla="*/ 6 w 18"/>
                <a:gd name="T3" fmla="*/ 38 h 39"/>
                <a:gd name="T4" fmla="*/ 3 w 18"/>
                <a:gd name="T5" fmla="*/ 34 h 39"/>
                <a:gd name="T6" fmla="*/ 3 w 18"/>
                <a:gd name="T7" fmla="*/ 11 h 39"/>
                <a:gd name="T8" fmla="*/ 2 w 18"/>
                <a:gd name="T9" fmla="*/ 9 h 39"/>
                <a:gd name="T10" fmla="*/ 3 w 18"/>
                <a:gd name="T11" fmla="*/ 8 h 39"/>
                <a:gd name="T12" fmla="*/ 11 w 18"/>
                <a:gd name="T13" fmla="*/ 0 h 39"/>
                <a:gd name="T14" fmla="*/ 11 w 18"/>
                <a:gd name="T15" fmla="*/ 27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" h="39">
                  <a:moveTo>
                    <a:pt x="11" y="27"/>
                  </a:moveTo>
                  <a:cubicBezTo>
                    <a:pt x="9" y="31"/>
                    <a:pt x="8" y="34"/>
                    <a:pt x="6" y="38"/>
                  </a:cubicBezTo>
                  <a:cubicBezTo>
                    <a:pt x="3" y="39"/>
                    <a:pt x="0" y="38"/>
                    <a:pt x="3" y="34"/>
                  </a:cubicBezTo>
                  <a:cubicBezTo>
                    <a:pt x="1" y="27"/>
                    <a:pt x="11" y="19"/>
                    <a:pt x="3" y="11"/>
                  </a:cubicBezTo>
                  <a:cubicBezTo>
                    <a:pt x="2" y="11"/>
                    <a:pt x="1" y="10"/>
                    <a:pt x="2" y="9"/>
                  </a:cubicBezTo>
                  <a:cubicBezTo>
                    <a:pt x="2" y="8"/>
                    <a:pt x="2" y="8"/>
                    <a:pt x="3" y="8"/>
                  </a:cubicBezTo>
                  <a:cubicBezTo>
                    <a:pt x="6" y="5"/>
                    <a:pt x="8" y="3"/>
                    <a:pt x="11" y="0"/>
                  </a:cubicBezTo>
                  <a:cubicBezTo>
                    <a:pt x="18" y="9"/>
                    <a:pt x="10" y="18"/>
                    <a:pt x="11" y="27"/>
                  </a:cubicBezTo>
                  <a:close/>
                </a:path>
              </a:pathLst>
            </a:custGeom>
            <a:solidFill>
              <a:srgbClr val="5241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123" name="Freeform 203"/>
            <p:cNvSpPr>
              <a:spLocks/>
            </p:cNvSpPr>
            <p:nvPr/>
          </p:nvSpPr>
          <p:spPr bwMode="auto">
            <a:xfrm>
              <a:off x="1276" y="1420"/>
              <a:ext cx="33" cy="15"/>
            </a:xfrm>
            <a:custGeom>
              <a:avLst/>
              <a:gdLst>
                <a:gd name="T0" fmla="*/ 27 w 33"/>
                <a:gd name="T1" fmla="*/ 15 h 15"/>
                <a:gd name="T2" fmla="*/ 8 w 33"/>
                <a:gd name="T3" fmla="*/ 11 h 15"/>
                <a:gd name="T4" fmla="*/ 7 w 33"/>
                <a:gd name="T5" fmla="*/ 3 h 15"/>
                <a:gd name="T6" fmla="*/ 31 w 33"/>
                <a:gd name="T7" fmla="*/ 7 h 15"/>
                <a:gd name="T8" fmla="*/ 32 w 33"/>
                <a:gd name="T9" fmla="*/ 10 h 15"/>
                <a:gd name="T10" fmla="*/ 31 w 33"/>
                <a:gd name="T11" fmla="*/ 11 h 15"/>
                <a:gd name="T12" fmla="*/ 27 w 33"/>
                <a:gd name="T13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" h="15">
                  <a:moveTo>
                    <a:pt x="27" y="15"/>
                  </a:moveTo>
                  <a:cubicBezTo>
                    <a:pt x="21" y="12"/>
                    <a:pt x="14" y="12"/>
                    <a:pt x="8" y="11"/>
                  </a:cubicBezTo>
                  <a:cubicBezTo>
                    <a:pt x="0" y="10"/>
                    <a:pt x="5" y="6"/>
                    <a:pt x="7" y="3"/>
                  </a:cubicBezTo>
                  <a:cubicBezTo>
                    <a:pt x="15" y="4"/>
                    <a:pt x="24" y="0"/>
                    <a:pt x="31" y="7"/>
                  </a:cubicBezTo>
                  <a:cubicBezTo>
                    <a:pt x="32" y="8"/>
                    <a:pt x="33" y="9"/>
                    <a:pt x="32" y="10"/>
                  </a:cubicBezTo>
                  <a:cubicBezTo>
                    <a:pt x="32" y="10"/>
                    <a:pt x="32" y="11"/>
                    <a:pt x="31" y="11"/>
                  </a:cubicBezTo>
                  <a:cubicBezTo>
                    <a:pt x="30" y="12"/>
                    <a:pt x="28" y="14"/>
                    <a:pt x="27" y="15"/>
                  </a:cubicBezTo>
                  <a:close/>
                </a:path>
              </a:pathLst>
            </a:custGeom>
            <a:solidFill>
              <a:srgbClr val="3A2B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124" name="Freeform 204"/>
            <p:cNvSpPr>
              <a:spLocks/>
            </p:cNvSpPr>
            <p:nvPr/>
          </p:nvSpPr>
          <p:spPr bwMode="auto">
            <a:xfrm>
              <a:off x="1394" y="1493"/>
              <a:ext cx="20" cy="24"/>
            </a:xfrm>
            <a:custGeom>
              <a:avLst/>
              <a:gdLst>
                <a:gd name="T0" fmla="*/ 8 w 20"/>
                <a:gd name="T1" fmla="*/ 24 h 24"/>
                <a:gd name="T2" fmla="*/ 0 w 20"/>
                <a:gd name="T3" fmla="*/ 0 h 24"/>
                <a:gd name="T4" fmla="*/ 3 w 20"/>
                <a:gd name="T5" fmla="*/ 0 h 24"/>
                <a:gd name="T6" fmla="*/ 16 w 20"/>
                <a:gd name="T7" fmla="*/ 9 h 24"/>
                <a:gd name="T8" fmla="*/ 8 w 20"/>
                <a:gd name="T9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24">
                  <a:moveTo>
                    <a:pt x="8" y="24"/>
                  </a:moveTo>
                  <a:cubicBezTo>
                    <a:pt x="5" y="16"/>
                    <a:pt x="3" y="8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7" y="3"/>
                    <a:pt x="11" y="6"/>
                    <a:pt x="16" y="9"/>
                  </a:cubicBezTo>
                  <a:cubicBezTo>
                    <a:pt x="13" y="14"/>
                    <a:pt x="20" y="24"/>
                    <a:pt x="8" y="24"/>
                  </a:cubicBezTo>
                  <a:close/>
                </a:path>
              </a:pathLst>
            </a:custGeom>
            <a:solidFill>
              <a:srgbClr val="CDB4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</p:grpSp>
      <p:grpSp>
        <p:nvGrpSpPr>
          <p:cNvPr id="9" name="Group 406"/>
          <p:cNvGrpSpPr>
            <a:grpSpLocks/>
          </p:cNvGrpSpPr>
          <p:nvPr/>
        </p:nvGrpSpPr>
        <p:grpSpPr bwMode="auto">
          <a:xfrm>
            <a:off x="1866900" y="1863725"/>
            <a:ext cx="2100262" cy="1049338"/>
            <a:chOff x="1176" y="1174"/>
            <a:chExt cx="1323" cy="661"/>
          </a:xfrm>
        </p:grpSpPr>
        <p:sp>
          <p:nvSpPr>
            <p:cNvPr id="2725" name="Freeform 206"/>
            <p:cNvSpPr>
              <a:spLocks/>
            </p:cNvSpPr>
            <p:nvPr/>
          </p:nvSpPr>
          <p:spPr bwMode="auto">
            <a:xfrm>
              <a:off x="1299" y="1466"/>
              <a:ext cx="31" cy="17"/>
            </a:xfrm>
            <a:custGeom>
              <a:avLst/>
              <a:gdLst>
                <a:gd name="T0" fmla="*/ 8 w 32"/>
                <a:gd name="T1" fmla="*/ 17 h 17"/>
                <a:gd name="T2" fmla="*/ 0 w 32"/>
                <a:gd name="T3" fmla="*/ 15 h 17"/>
                <a:gd name="T4" fmla="*/ 11 w 32"/>
                <a:gd name="T5" fmla="*/ 7 h 17"/>
                <a:gd name="T6" fmla="*/ 21 w 32"/>
                <a:gd name="T7" fmla="*/ 2 h 17"/>
                <a:gd name="T8" fmla="*/ 20 w 32"/>
                <a:gd name="T9" fmla="*/ 1 h 17"/>
                <a:gd name="T10" fmla="*/ 28 w 32"/>
                <a:gd name="T11" fmla="*/ 7 h 17"/>
                <a:gd name="T12" fmla="*/ 20 w 32"/>
                <a:gd name="T13" fmla="*/ 16 h 17"/>
                <a:gd name="T14" fmla="*/ 8 w 32"/>
                <a:gd name="T15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2" h="17">
                  <a:moveTo>
                    <a:pt x="8" y="17"/>
                  </a:moveTo>
                  <a:cubicBezTo>
                    <a:pt x="5" y="16"/>
                    <a:pt x="3" y="16"/>
                    <a:pt x="0" y="15"/>
                  </a:cubicBezTo>
                  <a:cubicBezTo>
                    <a:pt x="1" y="9"/>
                    <a:pt x="7" y="9"/>
                    <a:pt x="11" y="7"/>
                  </a:cubicBezTo>
                  <a:cubicBezTo>
                    <a:pt x="14" y="6"/>
                    <a:pt x="17" y="3"/>
                    <a:pt x="21" y="2"/>
                  </a:cubicBezTo>
                  <a:cubicBezTo>
                    <a:pt x="21" y="2"/>
                    <a:pt x="20" y="1"/>
                    <a:pt x="20" y="1"/>
                  </a:cubicBezTo>
                  <a:cubicBezTo>
                    <a:pt x="24" y="2"/>
                    <a:pt x="29" y="0"/>
                    <a:pt x="28" y="7"/>
                  </a:cubicBezTo>
                  <a:cubicBezTo>
                    <a:pt x="32" y="16"/>
                    <a:pt x="23" y="13"/>
                    <a:pt x="20" y="16"/>
                  </a:cubicBezTo>
                  <a:cubicBezTo>
                    <a:pt x="16" y="16"/>
                    <a:pt x="12" y="17"/>
                    <a:pt x="8" y="17"/>
                  </a:cubicBezTo>
                  <a:close/>
                </a:path>
              </a:pathLst>
            </a:custGeom>
            <a:solidFill>
              <a:srgbClr val="7D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726" name="Freeform 207"/>
            <p:cNvSpPr>
              <a:spLocks/>
            </p:cNvSpPr>
            <p:nvPr/>
          </p:nvSpPr>
          <p:spPr bwMode="auto">
            <a:xfrm>
              <a:off x="1231" y="1236"/>
              <a:ext cx="20" cy="24"/>
            </a:xfrm>
            <a:custGeom>
              <a:avLst/>
              <a:gdLst>
                <a:gd name="T0" fmla="*/ 16 w 20"/>
                <a:gd name="T1" fmla="*/ 0 h 25"/>
                <a:gd name="T2" fmla="*/ 20 w 20"/>
                <a:gd name="T3" fmla="*/ 5 h 25"/>
                <a:gd name="T4" fmla="*/ 4 w 20"/>
                <a:gd name="T5" fmla="*/ 25 h 25"/>
                <a:gd name="T6" fmla="*/ 0 w 20"/>
                <a:gd name="T7" fmla="*/ 21 h 25"/>
                <a:gd name="T8" fmla="*/ 16 w 20"/>
                <a:gd name="T9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25">
                  <a:moveTo>
                    <a:pt x="16" y="0"/>
                  </a:moveTo>
                  <a:cubicBezTo>
                    <a:pt x="17" y="2"/>
                    <a:pt x="19" y="3"/>
                    <a:pt x="20" y="5"/>
                  </a:cubicBezTo>
                  <a:cubicBezTo>
                    <a:pt x="15" y="12"/>
                    <a:pt x="10" y="19"/>
                    <a:pt x="4" y="25"/>
                  </a:cubicBezTo>
                  <a:cubicBezTo>
                    <a:pt x="3" y="24"/>
                    <a:pt x="2" y="22"/>
                    <a:pt x="0" y="21"/>
                  </a:cubicBezTo>
                  <a:cubicBezTo>
                    <a:pt x="6" y="14"/>
                    <a:pt x="11" y="7"/>
                    <a:pt x="16" y="0"/>
                  </a:cubicBezTo>
                  <a:close/>
                </a:path>
              </a:pathLst>
            </a:custGeom>
            <a:solidFill>
              <a:srgbClr val="4C34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727" name="Freeform 208"/>
            <p:cNvSpPr>
              <a:spLocks/>
            </p:cNvSpPr>
            <p:nvPr/>
          </p:nvSpPr>
          <p:spPr bwMode="auto">
            <a:xfrm>
              <a:off x="1318" y="1471"/>
              <a:ext cx="25" cy="19"/>
            </a:xfrm>
            <a:custGeom>
              <a:avLst/>
              <a:gdLst>
                <a:gd name="T0" fmla="*/ 0 w 25"/>
                <a:gd name="T1" fmla="*/ 11 h 20"/>
                <a:gd name="T2" fmla="*/ 8 w 25"/>
                <a:gd name="T3" fmla="*/ 2 h 20"/>
                <a:gd name="T4" fmla="*/ 22 w 25"/>
                <a:gd name="T5" fmla="*/ 9 h 20"/>
                <a:gd name="T6" fmla="*/ 0 w 25"/>
                <a:gd name="T7" fmla="*/ 11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" h="20">
                  <a:moveTo>
                    <a:pt x="0" y="11"/>
                  </a:moveTo>
                  <a:cubicBezTo>
                    <a:pt x="3" y="8"/>
                    <a:pt x="6" y="5"/>
                    <a:pt x="8" y="2"/>
                  </a:cubicBezTo>
                  <a:cubicBezTo>
                    <a:pt x="13" y="5"/>
                    <a:pt x="25" y="0"/>
                    <a:pt x="22" y="9"/>
                  </a:cubicBezTo>
                  <a:cubicBezTo>
                    <a:pt x="19" y="20"/>
                    <a:pt x="8" y="10"/>
                    <a:pt x="0" y="11"/>
                  </a:cubicBezTo>
                  <a:close/>
                </a:path>
              </a:pathLst>
            </a:custGeom>
            <a:solidFill>
              <a:srgbClr val="4E3D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728" name="Freeform 209"/>
            <p:cNvSpPr>
              <a:spLocks/>
            </p:cNvSpPr>
            <p:nvPr/>
          </p:nvSpPr>
          <p:spPr bwMode="auto">
            <a:xfrm>
              <a:off x="1348" y="1252"/>
              <a:ext cx="10" cy="41"/>
            </a:xfrm>
            <a:custGeom>
              <a:avLst/>
              <a:gdLst>
                <a:gd name="T0" fmla="*/ 2 w 10"/>
                <a:gd name="T1" fmla="*/ 0 h 41"/>
                <a:gd name="T2" fmla="*/ 6 w 10"/>
                <a:gd name="T3" fmla="*/ 41 h 41"/>
                <a:gd name="T4" fmla="*/ 2 w 10"/>
                <a:gd name="T5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41">
                  <a:moveTo>
                    <a:pt x="2" y="0"/>
                  </a:moveTo>
                  <a:cubicBezTo>
                    <a:pt x="10" y="13"/>
                    <a:pt x="5" y="27"/>
                    <a:pt x="6" y="41"/>
                  </a:cubicBezTo>
                  <a:cubicBezTo>
                    <a:pt x="0" y="27"/>
                    <a:pt x="5" y="13"/>
                    <a:pt x="2" y="0"/>
                  </a:cubicBezTo>
                  <a:close/>
                </a:path>
              </a:pathLst>
            </a:custGeom>
            <a:solidFill>
              <a:srgbClr val="4432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729" name="Freeform 210"/>
            <p:cNvSpPr>
              <a:spLocks/>
            </p:cNvSpPr>
            <p:nvPr/>
          </p:nvSpPr>
          <p:spPr bwMode="auto">
            <a:xfrm>
              <a:off x="1405" y="1464"/>
              <a:ext cx="16" cy="25"/>
            </a:xfrm>
            <a:custGeom>
              <a:avLst/>
              <a:gdLst>
                <a:gd name="T0" fmla="*/ 9 w 16"/>
                <a:gd name="T1" fmla="*/ 26 h 26"/>
                <a:gd name="T2" fmla="*/ 1 w 16"/>
                <a:gd name="T3" fmla="*/ 11 h 26"/>
                <a:gd name="T4" fmla="*/ 5 w 16"/>
                <a:gd name="T5" fmla="*/ 0 h 26"/>
                <a:gd name="T6" fmla="*/ 9 w 16"/>
                <a:gd name="T7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26">
                  <a:moveTo>
                    <a:pt x="9" y="26"/>
                  </a:moveTo>
                  <a:cubicBezTo>
                    <a:pt x="4" y="22"/>
                    <a:pt x="2" y="17"/>
                    <a:pt x="1" y="11"/>
                  </a:cubicBezTo>
                  <a:cubicBezTo>
                    <a:pt x="1" y="7"/>
                    <a:pt x="0" y="3"/>
                    <a:pt x="5" y="0"/>
                  </a:cubicBezTo>
                  <a:cubicBezTo>
                    <a:pt x="7" y="9"/>
                    <a:pt x="16" y="16"/>
                    <a:pt x="9" y="26"/>
                  </a:cubicBezTo>
                  <a:close/>
                </a:path>
              </a:pathLst>
            </a:custGeom>
            <a:solidFill>
              <a:srgbClr val="B29B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730" name="Freeform 211"/>
            <p:cNvSpPr>
              <a:spLocks/>
            </p:cNvSpPr>
            <p:nvPr/>
          </p:nvSpPr>
          <p:spPr bwMode="auto">
            <a:xfrm>
              <a:off x="1307" y="1415"/>
              <a:ext cx="17" cy="16"/>
            </a:xfrm>
            <a:custGeom>
              <a:avLst/>
              <a:gdLst>
                <a:gd name="T0" fmla="*/ 0 w 18"/>
                <a:gd name="T1" fmla="*/ 16 h 16"/>
                <a:gd name="T2" fmla="*/ 0 w 18"/>
                <a:gd name="T3" fmla="*/ 12 h 16"/>
                <a:gd name="T4" fmla="*/ 13 w 18"/>
                <a:gd name="T5" fmla="*/ 0 h 16"/>
                <a:gd name="T6" fmla="*/ 0 w 18"/>
                <a:gd name="T7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16">
                  <a:moveTo>
                    <a:pt x="0" y="16"/>
                  </a:moveTo>
                  <a:cubicBezTo>
                    <a:pt x="0" y="15"/>
                    <a:pt x="0" y="14"/>
                    <a:pt x="0" y="12"/>
                  </a:cubicBezTo>
                  <a:cubicBezTo>
                    <a:pt x="8" y="13"/>
                    <a:pt x="8" y="4"/>
                    <a:pt x="13" y="0"/>
                  </a:cubicBezTo>
                  <a:cubicBezTo>
                    <a:pt x="18" y="14"/>
                    <a:pt x="18" y="14"/>
                    <a:pt x="0" y="16"/>
                  </a:cubicBezTo>
                  <a:close/>
                </a:path>
              </a:pathLst>
            </a:custGeom>
            <a:solidFill>
              <a:srgbClr val="5E48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731" name="Freeform 212"/>
            <p:cNvSpPr>
              <a:spLocks/>
            </p:cNvSpPr>
            <p:nvPr/>
          </p:nvSpPr>
          <p:spPr bwMode="auto">
            <a:xfrm>
              <a:off x="1323" y="1336"/>
              <a:ext cx="12" cy="22"/>
            </a:xfrm>
            <a:custGeom>
              <a:avLst/>
              <a:gdLst>
                <a:gd name="T0" fmla="*/ 10 w 12"/>
                <a:gd name="T1" fmla="*/ 0 h 22"/>
                <a:gd name="T2" fmla="*/ 7 w 12"/>
                <a:gd name="T3" fmla="*/ 12 h 22"/>
                <a:gd name="T4" fmla="*/ 7 w 12"/>
                <a:gd name="T5" fmla="*/ 17 h 22"/>
                <a:gd name="T6" fmla="*/ 0 w 12"/>
                <a:gd name="T7" fmla="*/ 16 h 22"/>
                <a:gd name="T8" fmla="*/ 10 w 12"/>
                <a:gd name="T9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2">
                  <a:moveTo>
                    <a:pt x="10" y="0"/>
                  </a:moveTo>
                  <a:cubicBezTo>
                    <a:pt x="12" y="5"/>
                    <a:pt x="8" y="8"/>
                    <a:pt x="7" y="12"/>
                  </a:cubicBezTo>
                  <a:cubicBezTo>
                    <a:pt x="7" y="13"/>
                    <a:pt x="7" y="15"/>
                    <a:pt x="7" y="17"/>
                  </a:cubicBezTo>
                  <a:cubicBezTo>
                    <a:pt x="4" y="20"/>
                    <a:pt x="0" y="22"/>
                    <a:pt x="0" y="16"/>
                  </a:cubicBezTo>
                  <a:cubicBezTo>
                    <a:pt x="0" y="9"/>
                    <a:pt x="2" y="2"/>
                    <a:pt x="10" y="0"/>
                  </a:cubicBezTo>
                  <a:close/>
                </a:path>
              </a:pathLst>
            </a:custGeom>
            <a:solidFill>
              <a:srgbClr val="5541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732" name="Freeform 213"/>
            <p:cNvSpPr>
              <a:spLocks/>
            </p:cNvSpPr>
            <p:nvPr/>
          </p:nvSpPr>
          <p:spPr bwMode="auto">
            <a:xfrm>
              <a:off x="1283" y="1513"/>
              <a:ext cx="16" cy="8"/>
            </a:xfrm>
            <a:custGeom>
              <a:avLst/>
              <a:gdLst>
                <a:gd name="T0" fmla="*/ 0 w 16"/>
                <a:gd name="T1" fmla="*/ 8 h 8"/>
                <a:gd name="T2" fmla="*/ 9 w 16"/>
                <a:gd name="T3" fmla="*/ 0 h 8"/>
                <a:gd name="T4" fmla="*/ 15 w 16"/>
                <a:gd name="T5" fmla="*/ 8 h 8"/>
                <a:gd name="T6" fmla="*/ 0 w 16"/>
                <a:gd name="T7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8">
                  <a:moveTo>
                    <a:pt x="0" y="8"/>
                  </a:moveTo>
                  <a:cubicBezTo>
                    <a:pt x="0" y="2"/>
                    <a:pt x="4" y="0"/>
                    <a:pt x="9" y="0"/>
                  </a:cubicBezTo>
                  <a:cubicBezTo>
                    <a:pt x="15" y="0"/>
                    <a:pt x="16" y="3"/>
                    <a:pt x="15" y="8"/>
                  </a:cubicBezTo>
                  <a:cubicBezTo>
                    <a:pt x="10" y="8"/>
                    <a:pt x="5" y="8"/>
                    <a:pt x="0" y="8"/>
                  </a:cubicBezTo>
                  <a:close/>
                </a:path>
              </a:pathLst>
            </a:custGeom>
            <a:solidFill>
              <a:srgbClr val="A085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733" name="Freeform 214"/>
            <p:cNvSpPr>
              <a:spLocks/>
            </p:cNvSpPr>
            <p:nvPr/>
          </p:nvSpPr>
          <p:spPr bwMode="auto">
            <a:xfrm>
              <a:off x="1348" y="1530"/>
              <a:ext cx="14" cy="15"/>
            </a:xfrm>
            <a:custGeom>
              <a:avLst/>
              <a:gdLst>
                <a:gd name="T0" fmla="*/ 14 w 14"/>
                <a:gd name="T1" fmla="*/ 0 h 15"/>
                <a:gd name="T2" fmla="*/ 2 w 14"/>
                <a:gd name="T3" fmla="*/ 15 h 15"/>
                <a:gd name="T4" fmla="*/ 14 w 14"/>
                <a:gd name="T5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15">
                  <a:moveTo>
                    <a:pt x="14" y="0"/>
                  </a:moveTo>
                  <a:cubicBezTo>
                    <a:pt x="14" y="8"/>
                    <a:pt x="9" y="12"/>
                    <a:pt x="2" y="15"/>
                  </a:cubicBezTo>
                  <a:cubicBezTo>
                    <a:pt x="0" y="6"/>
                    <a:pt x="7" y="3"/>
                    <a:pt x="14" y="0"/>
                  </a:cubicBezTo>
                  <a:close/>
                </a:path>
              </a:pathLst>
            </a:custGeom>
            <a:solidFill>
              <a:srgbClr val="FBDE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734" name="Freeform 215"/>
            <p:cNvSpPr>
              <a:spLocks/>
            </p:cNvSpPr>
            <p:nvPr/>
          </p:nvSpPr>
          <p:spPr bwMode="auto">
            <a:xfrm>
              <a:off x="1338" y="1332"/>
              <a:ext cx="28" cy="6"/>
            </a:xfrm>
            <a:custGeom>
              <a:avLst/>
              <a:gdLst>
                <a:gd name="T0" fmla="*/ 24 w 28"/>
                <a:gd name="T1" fmla="*/ 4 h 6"/>
                <a:gd name="T2" fmla="*/ 0 w 28"/>
                <a:gd name="T3" fmla="*/ 4 h 6"/>
                <a:gd name="T4" fmla="*/ 1 w 28"/>
                <a:gd name="T5" fmla="*/ 0 h 6"/>
                <a:gd name="T6" fmla="*/ 28 w 28"/>
                <a:gd name="T7" fmla="*/ 0 h 6"/>
                <a:gd name="T8" fmla="*/ 24 w 28"/>
                <a:gd name="T9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6">
                  <a:moveTo>
                    <a:pt x="24" y="4"/>
                  </a:moveTo>
                  <a:cubicBezTo>
                    <a:pt x="16" y="4"/>
                    <a:pt x="8" y="4"/>
                    <a:pt x="0" y="4"/>
                  </a:cubicBezTo>
                  <a:cubicBezTo>
                    <a:pt x="1" y="2"/>
                    <a:pt x="1" y="1"/>
                    <a:pt x="1" y="0"/>
                  </a:cubicBezTo>
                  <a:cubicBezTo>
                    <a:pt x="10" y="0"/>
                    <a:pt x="19" y="0"/>
                    <a:pt x="28" y="0"/>
                  </a:cubicBezTo>
                  <a:cubicBezTo>
                    <a:pt x="28" y="4"/>
                    <a:pt x="28" y="6"/>
                    <a:pt x="24" y="4"/>
                  </a:cubicBezTo>
                  <a:close/>
                </a:path>
              </a:pathLst>
            </a:custGeom>
            <a:solidFill>
              <a:srgbClr val="3825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735" name="Freeform 216"/>
            <p:cNvSpPr>
              <a:spLocks/>
            </p:cNvSpPr>
            <p:nvPr/>
          </p:nvSpPr>
          <p:spPr bwMode="auto">
            <a:xfrm>
              <a:off x="1252" y="1392"/>
              <a:ext cx="10" cy="19"/>
            </a:xfrm>
            <a:custGeom>
              <a:avLst/>
              <a:gdLst>
                <a:gd name="T0" fmla="*/ 10 w 10"/>
                <a:gd name="T1" fmla="*/ 3 h 19"/>
                <a:gd name="T2" fmla="*/ 8 w 10"/>
                <a:gd name="T3" fmla="*/ 15 h 19"/>
                <a:gd name="T4" fmla="*/ 6 w 10"/>
                <a:gd name="T5" fmla="*/ 17 h 19"/>
                <a:gd name="T6" fmla="*/ 3 w 10"/>
                <a:gd name="T7" fmla="*/ 19 h 19"/>
                <a:gd name="T8" fmla="*/ 0 w 10"/>
                <a:gd name="T9" fmla="*/ 15 h 19"/>
                <a:gd name="T10" fmla="*/ 5 w 10"/>
                <a:gd name="T11" fmla="*/ 2 h 19"/>
                <a:gd name="T12" fmla="*/ 10 w 10"/>
                <a:gd name="T13" fmla="*/ 3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19">
                  <a:moveTo>
                    <a:pt x="10" y="3"/>
                  </a:moveTo>
                  <a:cubicBezTo>
                    <a:pt x="9" y="7"/>
                    <a:pt x="8" y="11"/>
                    <a:pt x="8" y="15"/>
                  </a:cubicBezTo>
                  <a:cubicBezTo>
                    <a:pt x="7" y="15"/>
                    <a:pt x="6" y="16"/>
                    <a:pt x="6" y="17"/>
                  </a:cubicBezTo>
                  <a:cubicBezTo>
                    <a:pt x="5" y="18"/>
                    <a:pt x="4" y="18"/>
                    <a:pt x="3" y="19"/>
                  </a:cubicBezTo>
                  <a:cubicBezTo>
                    <a:pt x="1" y="19"/>
                    <a:pt x="1" y="16"/>
                    <a:pt x="0" y="15"/>
                  </a:cubicBezTo>
                  <a:cubicBezTo>
                    <a:pt x="1" y="11"/>
                    <a:pt x="3" y="6"/>
                    <a:pt x="5" y="2"/>
                  </a:cubicBezTo>
                  <a:cubicBezTo>
                    <a:pt x="7" y="0"/>
                    <a:pt x="9" y="1"/>
                    <a:pt x="10" y="3"/>
                  </a:cubicBezTo>
                  <a:close/>
                </a:path>
              </a:pathLst>
            </a:custGeom>
            <a:solidFill>
              <a:srgbClr val="6854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736" name="Freeform 217"/>
            <p:cNvSpPr>
              <a:spLocks/>
            </p:cNvSpPr>
            <p:nvPr/>
          </p:nvSpPr>
          <p:spPr bwMode="auto">
            <a:xfrm>
              <a:off x="1382" y="1324"/>
              <a:ext cx="13" cy="10"/>
            </a:xfrm>
            <a:custGeom>
              <a:avLst/>
              <a:gdLst>
                <a:gd name="T0" fmla="*/ 11 w 13"/>
                <a:gd name="T1" fmla="*/ 10 h 10"/>
                <a:gd name="T2" fmla="*/ 0 w 13"/>
                <a:gd name="T3" fmla="*/ 4 h 10"/>
                <a:gd name="T4" fmla="*/ 4 w 13"/>
                <a:gd name="T5" fmla="*/ 0 h 10"/>
                <a:gd name="T6" fmla="*/ 11 w 13"/>
                <a:gd name="T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0">
                  <a:moveTo>
                    <a:pt x="11" y="10"/>
                  </a:moveTo>
                  <a:cubicBezTo>
                    <a:pt x="7" y="8"/>
                    <a:pt x="3" y="6"/>
                    <a:pt x="0" y="4"/>
                  </a:cubicBezTo>
                  <a:cubicBezTo>
                    <a:pt x="1" y="3"/>
                    <a:pt x="2" y="1"/>
                    <a:pt x="4" y="0"/>
                  </a:cubicBezTo>
                  <a:cubicBezTo>
                    <a:pt x="10" y="1"/>
                    <a:pt x="13" y="4"/>
                    <a:pt x="11" y="10"/>
                  </a:cubicBezTo>
                  <a:close/>
                </a:path>
              </a:pathLst>
            </a:custGeom>
            <a:solidFill>
              <a:srgbClr val="7059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737" name="Freeform 218"/>
            <p:cNvSpPr>
              <a:spLocks/>
            </p:cNvSpPr>
            <p:nvPr/>
          </p:nvSpPr>
          <p:spPr bwMode="auto">
            <a:xfrm>
              <a:off x="1481" y="1395"/>
              <a:ext cx="38" cy="55"/>
            </a:xfrm>
            <a:custGeom>
              <a:avLst/>
              <a:gdLst>
                <a:gd name="T0" fmla="*/ 24 w 38"/>
                <a:gd name="T1" fmla="*/ 19 h 55"/>
                <a:gd name="T2" fmla="*/ 36 w 38"/>
                <a:gd name="T3" fmla="*/ 45 h 55"/>
                <a:gd name="T4" fmla="*/ 24 w 38"/>
                <a:gd name="T5" fmla="*/ 52 h 55"/>
                <a:gd name="T6" fmla="*/ 22 w 38"/>
                <a:gd name="T7" fmla="*/ 50 h 55"/>
                <a:gd name="T8" fmla="*/ 13 w 38"/>
                <a:gd name="T9" fmla="*/ 31 h 55"/>
                <a:gd name="T10" fmla="*/ 1 w 38"/>
                <a:gd name="T11" fmla="*/ 18 h 55"/>
                <a:gd name="T12" fmla="*/ 2 w 38"/>
                <a:gd name="T13" fmla="*/ 5 h 55"/>
                <a:gd name="T14" fmla="*/ 8 w 38"/>
                <a:gd name="T15" fmla="*/ 0 h 55"/>
                <a:gd name="T16" fmla="*/ 20 w 38"/>
                <a:gd name="T17" fmla="*/ 8 h 55"/>
                <a:gd name="T18" fmla="*/ 24 w 38"/>
                <a:gd name="T19" fmla="*/ 19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8" h="55">
                  <a:moveTo>
                    <a:pt x="24" y="19"/>
                  </a:moveTo>
                  <a:cubicBezTo>
                    <a:pt x="32" y="26"/>
                    <a:pt x="38" y="33"/>
                    <a:pt x="36" y="45"/>
                  </a:cubicBezTo>
                  <a:cubicBezTo>
                    <a:pt x="34" y="52"/>
                    <a:pt x="31" y="55"/>
                    <a:pt x="24" y="52"/>
                  </a:cubicBezTo>
                  <a:cubicBezTo>
                    <a:pt x="23" y="51"/>
                    <a:pt x="23" y="50"/>
                    <a:pt x="22" y="50"/>
                  </a:cubicBezTo>
                  <a:cubicBezTo>
                    <a:pt x="17" y="44"/>
                    <a:pt x="18" y="36"/>
                    <a:pt x="13" y="31"/>
                  </a:cubicBezTo>
                  <a:cubicBezTo>
                    <a:pt x="7" y="28"/>
                    <a:pt x="2" y="25"/>
                    <a:pt x="1" y="18"/>
                  </a:cubicBezTo>
                  <a:cubicBezTo>
                    <a:pt x="0" y="14"/>
                    <a:pt x="2" y="9"/>
                    <a:pt x="2" y="5"/>
                  </a:cubicBezTo>
                  <a:cubicBezTo>
                    <a:pt x="3" y="2"/>
                    <a:pt x="5" y="0"/>
                    <a:pt x="8" y="0"/>
                  </a:cubicBezTo>
                  <a:cubicBezTo>
                    <a:pt x="12" y="2"/>
                    <a:pt x="14" y="8"/>
                    <a:pt x="20" y="8"/>
                  </a:cubicBezTo>
                  <a:cubicBezTo>
                    <a:pt x="24" y="10"/>
                    <a:pt x="25" y="14"/>
                    <a:pt x="24" y="19"/>
                  </a:cubicBezTo>
                  <a:close/>
                </a:path>
              </a:pathLst>
            </a:custGeom>
            <a:solidFill>
              <a:srgbClr val="B46D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738" name="Freeform 219"/>
            <p:cNvSpPr>
              <a:spLocks/>
            </p:cNvSpPr>
            <p:nvPr/>
          </p:nvSpPr>
          <p:spPr bwMode="auto">
            <a:xfrm>
              <a:off x="1480" y="1413"/>
              <a:ext cx="25" cy="42"/>
            </a:xfrm>
            <a:custGeom>
              <a:avLst/>
              <a:gdLst>
                <a:gd name="T0" fmla="*/ 5 w 25"/>
                <a:gd name="T1" fmla="*/ 1 h 42"/>
                <a:gd name="T2" fmla="*/ 17 w 25"/>
                <a:gd name="T3" fmla="*/ 6 h 42"/>
                <a:gd name="T4" fmla="*/ 25 w 25"/>
                <a:gd name="T5" fmla="*/ 34 h 42"/>
                <a:gd name="T6" fmla="*/ 25 w 25"/>
                <a:gd name="T7" fmla="*/ 34 h 42"/>
                <a:gd name="T8" fmla="*/ 5 w 25"/>
                <a:gd name="T9" fmla="*/ 26 h 42"/>
                <a:gd name="T10" fmla="*/ 1 w 25"/>
                <a:gd name="T11" fmla="*/ 2 h 42"/>
                <a:gd name="T12" fmla="*/ 5 w 25"/>
                <a:gd name="T13" fmla="*/ 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" h="42">
                  <a:moveTo>
                    <a:pt x="5" y="1"/>
                  </a:moveTo>
                  <a:cubicBezTo>
                    <a:pt x="7" y="8"/>
                    <a:pt x="12" y="8"/>
                    <a:pt x="17" y="6"/>
                  </a:cubicBezTo>
                  <a:cubicBezTo>
                    <a:pt x="20" y="15"/>
                    <a:pt x="18" y="26"/>
                    <a:pt x="25" y="34"/>
                  </a:cubicBezTo>
                  <a:cubicBezTo>
                    <a:pt x="25" y="34"/>
                    <a:pt x="25" y="34"/>
                    <a:pt x="25" y="34"/>
                  </a:cubicBezTo>
                  <a:cubicBezTo>
                    <a:pt x="14" y="42"/>
                    <a:pt x="13" y="26"/>
                    <a:pt x="5" y="26"/>
                  </a:cubicBezTo>
                  <a:cubicBezTo>
                    <a:pt x="0" y="18"/>
                    <a:pt x="1" y="10"/>
                    <a:pt x="1" y="2"/>
                  </a:cubicBezTo>
                  <a:cubicBezTo>
                    <a:pt x="2" y="0"/>
                    <a:pt x="3" y="0"/>
                    <a:pt x="5" y="1"/>
                  </a:cubicBezTo>
                  <a:close/>
                </a:path>
              </a:pathLst>
            </a:custGeom>
            <a:solidFill>
              <a:srgbClr val="A66A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739" name="Freeform 220"/>
            <p:cNvSpPr>
              <a:spLocks/>
            </p:cNvSpPr>
            <p:nvPr/>
          </p:nvSpPr>
          <p:spPr bwMode="auto">
            <a:xfrm>
              <a:off x="1481" y="1351"/>
              <a:ext cx="11" cy="48"/>
            </a:xfrm>
            <a:custGeom>
              <a:avLst/>
              <a:gdLst>
                <a:gd name="T0" fmla="*/ 8 w 11"/>
                <a:gd name="T1" fmla="*/ 45 h 49"/>
                <a:gd name="T2" fmla="*/ 4 w 11"/>
                <a:gd name="T3" fmla="*/ 49 h 49"/>
                <a:gd name="T4" fmla="*/ 1 w 11"/>
                <a:gd name="T5" fmla="*/ 45 h 49"/>
                <a:gd name="T6" fmla="*/ 0 w 11"/>
                <a:gd name="T7" fmla="*/ 37 h 49"/>
                <a:gd name="T8" fmla="*/ 3 w 11"/>
                <a:gd name="T9" fmla="*/ 17 h 49"/>
                <a:gd name="T10" fmla="*/ 4 w 11"/>
                <a:gd name="T11" fmla="*/ 2 h 49"/>
                <a:gd name="T12" fmla="*/ 8 w 11"/>
                <a:gd name="T13" fmla="*/ 8 h 49"/>
                <a:gd name="T14" fmla="*/ 8 w 11"/>
                <a:gd name="T15" fmla="*/ 45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49">
                  <a:moveTo>
                    <a:pt x="8" y="45"/>
                  </a:moveTo>
                  <a:cubicBezTo>
                    <a:pt x="7" y="46"/>
                    <a:pt x="5" y="48"/>
                    <a:pt x="4" y="49"/>
                  </a:cubicBezTo>
                  <a:cubicBezTo>
                    <a:pt x="2" y="48"/>
                    <a:pt x="1" y="47"/>
                    <a:pt x="1" y="45"/>
                  </a:cubicBezTo>
                  <a:cubicBezTo>
                    <a:pt x="0" y="42"/>
                    <a:pt x="0" y="39"/>
                    <a:pt x="0" y="37"/>
                  </a:cubicBezTo>
                  <a:cubicBezTo>
                    <a:pt x="6" y="31"/>
                    <a:pt x="3" y="24"/>
                    <a:pt x="3" y="17"/>
                  </a:cubicBezTo>
                  <a:cubicBezTo>
                    <a:pt x="4" y="12"/>
                    <a:pt x="0" y="6"/>
                    <a:pt x="4" y="2"/>
                  </a:cubicBezTo>
                  <a:cubicBezTo>
                    <a:pt x="11" y="0"/>
                    <a:pt x="10" y="4"/>
                    <a:pt x="8" y="8"/>
                  </a:cubicBezTo>
                  <a:cubicBezTo>
                    <a:pt x="8" y="20"/>
                    <a:pt x="8" y="33"/>
                    <a:pt x="8" y="45"/>
                  </a:cubicBezTo>
                  <a:close/>
                </a:path>
              </a:pathLst>
            </a:custGeom>
            <a:solidFill>
              <a:srgbClr val="4F2C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740" name="Freeform 221"/>
            <p:cNvSpPr>
              <a:spLocks/>
            </p:cNvSpPr>
            <p:nvPr/>
          </p:nvSpPr>
          <p:spPr bwMode="auto">
            <a:xfrm>
              <a:off x="1519" y="1455"/>
              <a:ext cx="10" cy="24"/>
            </a:xfrm>
            <a:custGeom>
              <a:avLst/>
              <a:gdLst>
                <a:gd name="T0" fmla="*/ 10 w 10"/>
                <a:gd name="T1" fmla="*/ 20 h 24"/>
                <a:gd name="T2" fmla="*/ 5 w 10"/>
                <a:gd name="T3" fmla="*/ 24 h 24"/>
                <a:gd name="T4" fmla="*/ 2 w 10"/>
                <a:gd name="T5" fmla="*/ 8 h 24"/>
                <a:gd name="T6" fmla="*/ 6 w 10"/>
                <a:gd name="T7" fmla="*/ 0 h 24"/>
                <a:gd name="T8" fmla="*/ 10 w 10"/>
                <a:gd name="T9" fmla="*/ 2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24">
                  <a:moveTo>
                    <a:pt x="10" y="20"/>
                  </a:moveTo>
                  <a:cubicBezTo>
                    <a:pt x="8" y="21"/>
                    <a:pt x="7" y="22"/>
                    <a:pt x="5" y="24"/>
                  </a:cubicBezTo>
                  <a:cubicBezTo>
                    <a:pt x="0" y="19"/>
                    <a:pt x="2" y="13"/>
                    <a:pt x="2" y="8"/>
                  </a:cubicBezTo>
                  <a:cubicBezTo>
                    <a:pt x="2" y="5"/>
                    <a:pt x="2" y="2"/>
                    <a:pt x="6" y="0"/>
                  </a:cubicBezTo>
                  <a:cubicBezTo>
                    <a:pt x="7" y="6"/>
                    <a:pt x="8" y="13"/>
                    <a:pt x="10" y="20"/>
                  </a:cubicBezTo>
                  <a:close/>
                </a:path>
              </a:pathLst>
            </a:custGeom>
            <a:solidFill>
              <a:srgbClr val="8663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741" name="Freeform 222"/>
            <p:cNvSpPr>
              <a:spLocks/>
            </p:cNvSpPr>
            <p:nvPr/>
          </p:nvSpPr>
          <p:spPr bwMode="auto">
            <a:xfrm>
              <a:off x="1487" y="1316"/>
              <a:ext cx="13" cy="28"/>
            </a:xfrm>
            <a:custGeom>
              <a:avLst/>
              <a:gdLst>
                <a:gd name="T0" fmla="*/ 10 w 13"/>
                <a:gd name="T1" fmla="*/ 19 h 28"/>
                <a:gd name="T2" fmla="*/ 10 w 13"/>
                <a:gd name="T3" fmla="*/ 28 h 28"/>
                <a:gd name="T4" fmla="*/ 2 w 13"/>
                <a:gd name="T5" fmla="*/ 28 h 28"/>
                <a:gd name="T6" fmla="*/ 2 w 13"/>
                <a:gd name="T7" fmla="*/ 20 h 28"/>
                <a:gd name="T8" fmla="*/ 2 w 13"/>
                <a:gd name="T9" fmla="*/ 0 h 28"/>
                <a:gd name="T10" fmla="*/ 10 w 13"/>
                <a:gd name="T11" fmla="*/ 19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28">
                  <a:moveTo>
                    <a:pt x="10" y="19"/>
                  </a:moveTo>
                  <a:cubicBezTo>
                    <a:pt x="10" y="22"/>
                    <a:pt x="10" y="25"/>
                    <a:pt x="10" y="28"/>
                  </a:cubicBezTo>
                  <a:cubicBezTo>
                    <a:pt x="7" y="28"/>
                    <a:pt x="5" y="28"/>
                    <a:pt x="2" y="28"/>
                  </a:cubicBezTo>
                  <a:cubicBezTo>
                    <a:pt x="0" y="25"/>
                    <a:pt x="0" y="22"/>
                    <a:pt x="2" y="20"/>
                  </a:cubicBezTo>
                  <a:cubicBezTo>
                    <a:pt x="2" y="13"/>
                    <a:pt x="2" y="6"/>
                    <a:pt x="2" y="0"/>
                  </a:cubicBezTo>
                  <a:cubicBezTo>
                    <a:pt x="13" y="3"/>
                    <a:pt x="4" y="14"/>
                    <a:pt x="10" y="19"/>
                  </a:cubicBezTo>
                  <a:close/>
                </a:path>
              </a:pathLst>
            </a:custGeom>
            <a:solidFill>
              <a:srgbClr val="7945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742" name="Freeform 223"/>
            <p:cNvSpPr>
              <a:spLocks/>
            </p:cNvSpPr>
            <p:nvPr/>
          </p:nvSpPr>
          <p:spPr bwMode="auto">
            <a:xfrm>
              <a:off x="1481" y="1336"/>
              <a:ext cx="15" cy="23"/>
            </a:xfrm>
            <a:custGeom>
              <a:avLst/>
              <a:gdLst>
                <a:gd name="T0" fmla="*/ 8 w 15"/>
                <a:gd name="T1" fmla="*/ 0 h 23"/>
                <a:gd name="T2" fmla="*/ 8 w 15"/>
                <a:gd name="T3" fmla="*/ 8 h 23"/>
                <a:gd name="T4" fmla="*/ 8 w 15"/>
                <a:gd name="T5" fmla="*/ 23 h 23"/>
                <a:gd name="T6" fmla="*/ 4 w 15"/>
                <a:gd name="T7" fmla="*/ 17 h 23"/>
                <a:gd name="T8" fmla="*/ 3 w 15"/>
                <a:gd name="T9" fmla="*/ 11 h 23"/>
                <a:gd name="T10" fmla="*/ 0 w 15"/>
                <a:gd name="T11" fmla="*/ 0 h 23"/>
                <a:gd name="T12" fmla="*/ 8 w 15"/>
                <a:gd name="T13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23">
                  <a:moveTo>
                    <a:pt x="8" y="0"/>
                  </a:moveTo>
                  <a:cubicBezTo>
                    <a:pt x="8" y="2"/>
                    <a:pt x="8" y="5"/>
                    <a:pt x="8" y="8"/>
                  </a:cubicBezTo>
                  <a:cubicBezTo>
                    <a:pt x="10" y="13"/>
                    <a:pt x="15" y="18"/>
                    <a:pt x="8" y="23"/>
                  </a:cubicBezTo>
                  <a:cubicBezTo>
                    <a:pt x="7" y="21"/>
                    <a:pt x="5" y="19"/>
                    <a:pt x="4" y="17"/>
                  </a:cubicBezTo>
                  <a:cubicBezTo>
                    <a:pt x="4" y="15"/>
                    <a:pt x="4" y="13"/>
                    <a:pt x="3" y="11"/>
                  </a:cubicBezTo>
                  <a:cubicBezTo>
                    <a:pt x="2" y="7"/>
                    <a:pt x="1" y="3"/>
                    <a:pt x="0" y="0"/>
                  </a:cubicBezTo>
                  <a:cubicBezTo>
                    <a:pt x="3" y="0"/>
                    <a:pt x="5" y="0"/>
                    <a:pt x="8" y="0"/>
                  </a:cubicBezTo>
                  <a:close/>
                </a:path>
              </a:pathLst>
            </a:custGeom>
            <a:solidFill>
              <a:srgbClr val="A36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743" name="Freeform 224"/>
            <p:cNvSpPr>
              <a:spLocks/>
            </p:cNvSpPr>
            <p:nvPr/>
          </p:nvSpPr>
          <p:spPr bwMode="auto">
            <a:xfrm>
              <a:off x="1501" y="1361"/>
              <a:ext cx="6" cy="35"/>
            </a:xfrm>
            <a:custGeom>
              <a:avLst/>
              <a:gdLst>
                <a:gd name="T0" fmla="*/ 0 w 6"/>
                <a:gd name="T1" fmla="*/ 35 h 36"/>
                <a:gd name="T2" fmla="*/ 0 w 6"/>
                <a:gd name="T3" fmla="*/ 0 h 36"/>
                <a:gd name="T4" fmla="*/ 4 w 6"/>
                <a:gd name="T5" fmla="*/ 35 h 36"/>
                <a:gd name="T6" fmla="*/ 0 w 6"/>
                <a:gd name="T7" fmla="*/ 3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36">
                  <a:moveTo>
                    <a:pt x="0" y="35"/>
                  </a:moveTo>
                  <a:cubicBezTo>
                    <a:pt x="0" y="25"/>
                    <a:pt x="0" y="15"/>
                    <a:pt x="0" y="0"/>
                  </a:cubicBezTo>
                  <a:cubicBezTo>
                    <a:pt x="6" y="15"/>
                    <a:pt x="3" y="25"/>
                    <a:pt x="4" y="35"/>
                  </a:cubicBezTo>
                  <a:cubicBezTo>
                    <a:pt x="2" y="36"/>
                    <a:pt x="1" y="36"/>
                    <a:pt x="0" y="35"/>
                  </a:cubicBezTo>
                  <a:close/>
                </a:path>
              </a:pathLst>
            </a:custGeom>
            <a:solidFill>
              <a:srgbClr val="3B1C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744" name="Freeform 225"/>
            <p:cNvSpPr>
              <a:spLocks/>
            </p:cNvSpPr>
            <p:nvPr/>
          </p:nvSpPr>
          <p:spPr bwMode="auto">
            <a:xfrm>
              <a:off x="1501" y="1395"/>
              <a:ext cx="13" cy="19"/>
            </a:xfrm>
            <a:custGeom>
              <a:avLst/>
              <a:gdLst>
                <a:gd name="T0" fmla="*/ 0 w 13"/>
                <a:gd name="T1" fmla="*/ 0 h 19"/>
                <a:gd name="T2" fmla="*/ 4 w 13"/>
                <a:gd name="T3" fmla="*/ 0 h 19"/>
                <a:gd name="T4" fmla="*/ 4 w 13"/>
                <a:gd name="T5" fmla="*/ 19 h 19"/>
                <a:gd name="T6" fmla="*/ 0 w 13"/>
                <a:gd name="T7" fmla="*/ 8 h 19"/>
                <a:gd name="T8" fmla="*/ 0 w 13"/>
                <a:gd name="T9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9">
                  <a:moveTo>
                    <a:pt x="0" y="0"/>
                  </a:moveTo>
                  <a:cubicBezTo>
                    <a:pt x="1" y="0"/>
                    <a:pt x="3" y="0"/>
                    <a:pt x="4" y="0"/>
                  </a:cubicBezTo>
                  <a:cubicBezTo>
                    <a:pt x="3" y="6"/>
                    <a:pt x="13" y="12"/>
                    <a:pt x="4" y="19"/>
                  </a:cubicBezTo>
                  <a:cubicBezTo>
                    <a:pt x="3" y="15"/>
                    <a:pt x="1" y="11"/>
                    <a:pt x="0" y="8"/>
                  </a:cubicBezTo>
                  <a:cubicBezTo>
                    <a:pt x="0" y="5"/>
                    <a:pt x="0" y="2"/>
                    <a:pt x="0" y="0"/>
                  </a:cubicBezTo>
                  <a:close/>
                </a:path>
              </a:pathLst>
            </a:custGeom>
            <a:solidFill>
              <a:srgbClr val="5326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745" name="Freeform 226"/>
            <p:cNvSpPr>
              <a:spLocks/>
            </p:cNvSpPr>
            <p:nvPr/>
          </p:nvSpPr>
          <p:spPr bwMode="auto">
            <a:xfrm>
              <a:off x="1534" y="1420"/>
              <a:ext cx="30" cy="64"/>
            </a:xfrm>
            <a:custGeom>
              <a:avLst/>
              <a:gdLst>
                <a:gd name="T0" fmla="*/ 0 w 31"/>
                <a:gd name="T1" fmla="*/ 31 h 64"/>
                <a:gd name="T2" fmla="*/ 23 w 31"/>
                <a:gd name="T3" fmla="*/ 2 h 64"/>
                <a:gd name="T4" fmla="*/ 30 w 31"/>
                <a:gd name="T5" fmla="*/ 3 h 64"/>
                <a:gd name="T6" fmla="*/ 31 w 31"/>
                <a:gd name="T7" fmla="*/ 18 h 64"/>
                <a:gd name="T8" fmla="*/ 23 w 31"/>
                <a:gd name="T9" fmla="*/ 39 h 64"/>
                <a:gd name="T10" fmla="*/ 18 w 31"/>
                <a:gd name="T11" fmla="*/ 59 h 64"/>
                <a:gd name="T12" fmla="*/ 3 w 31"/>
                <a:gd name="T13" fmla="*/ 55 h 64"/>
                <a:gd name="T14" fmla="*/ 3 w 31"/>
                <a:gd name="T15" fmla="*/ 51 h 64"/>
                <a:gd name="T16" fmla="*/ 0 w 31"/>
                <a:gd name="T17" fmla="*/ 31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1" h="64">
                  <a:moveTo>
                    <a:pt x="0" y="31"/>
                  </a:moveTo>
                  <a:cubicBezTo>
                    <a:pt x="5" y="20"/>
                    <a:pt x="8" y="6"/>
                    <a:pt x="23" y="2"/>
                  </a:cubicBezTo>
                  <a:cubicBezTo>
                    <a:pt x="26" y="0"/>
                    <a:pt x="28" y="1"/>
                    <a:pt x="30" y="3"/>
                  </a:cubicBezTo>
                  <a:cubicBezTo>
                    <a:pt x="30" y="8"/>
                    <a:pt x="31" y="13"/>
                    <a:pt x="31" y="18"/>
                  </a:cubicBezTo>
                  <a:cubicBezTo>
                    <a:pt x="26" y="24"/>
                    <a:pt x="23" y="31"/>
                    <a:pt x="23" y="39"/>
                  </a:cubicBezTo>
                  <a:cubicBezTo>
                    <a:pt x="20" y="45"/>
                    <a:pt x="14" y="51"/>
                    <a:pt x="18" y="59"/>
                  </a:cubicBezTo>
                  <a:cubicBezTo>
                    <a:pt x="12" y="64"/>
                    <a:pt x="8" y="57"/>
                    <a:pt x="3" y="55"/>
                  </a:cubicBezTo>
                  <a:cubicBezTo>
                    <a:pt x="3" y="53"/>
                    <a:pt x="3" y="52"/>
                    <a:pt x="3" y="51"/>
                  </a:cubicBezTo>
                  <a:cubicBezTo>
                    <a:pt x="1" y="44"/>
                    <a:pt x="2" y="37"/>
                    <a:pt x="0" y="31"/>
                  </a:cubicBezTo>
                  <a:close/>
                </a:path>
              </a:pathLst>
            </a:custGeom>
            <a:solidFill>
              <a:srgbClr val="8559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746" name="Freeform 227"/>
            <p:cNvSpPr>
              <a:spLocks/>
            </p:cNvSpPr>
            <p:nvPr/>
          </p:nvSpPr>
          <p:spPr bwMode="auto">
            <a:xfrm>
              <a:off x="1579" y="1400"/>
              <a:ext cx="14" cy="40"/>
            </a:xfrm>
            <a:custGeom>
              <a:avLst/>
              <a:gdLst>
                <a:gd name="T0" fmla="*/ 1 w 14"/>
                <a:gd name="T1" fmla="*/ 7 h 40"/>
                <a:gd name="T2" fmla="*/ 13 w 14"/>
                <a:gd name="T3" fmla="*/ 7 h 40"/>
                <a:gd name="T4" fmla="*/ 9 w 14"/>
                <a:gd name="T5" fmla="*/ 27 h 40"/>
                <a:gd name="T6" fmla="*/ 9 w 14"/>
                <a:gd name="T7" fmla="*/ 31 h 40"/>
                <a:gd name="T8" fmla="*/ 6 w 14"/>
                <a:gd name="T9" fmla="*/ 40 h 40"/>
                <a:gd name="T10" fmla="*/ 1 w 14"/>
                <a:gd name="T11" fmla="*/ 39 h 40"/>
                <a:gd name="T12" fmla="*/ 1 w 14"/>
                <a:gd name="T13" fmla="*/ 7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40">
                  <a:moveTo>
                    <a:pt x="1" y="7"/>
                  </a:moveTo>
                  <a:cubicBezTo>
                    <a:pt x="5" y="6"/>
                    <a:pt x="9" y="0"/>
                    <a:pt x="13" y="7"/>
                  </a:cubicBezTo>
                  <a:cubicBezTo>
                    <a:pt x="8" y="13"/>
                    <a:pt x="14" y="21"/>
                    <a:pt x="9" y="27"/>
                  </a:cubicBezTo>
                  <a:cubicBezTo>
                    <a:pt x="9" y="28"/>
                    <a:pt x="9" y="29"/>
                    <a:pt x="9" y="31"/>
                  </a:cubicBezTo>
                  <a:cubicBezTo>
                    <a:pt x="11" y="35"/>
                    <a:pt x="8" y="37"/>
                    <a:pt x="6" y="40"/>
                  </a:cubicBezTo>
                  <a:cubicBezTo>
                    <a:pt x="4" y="40"/>
                    <a:pt x="2" y="40"/>
                    <a:pt x="1" y="39"/>
                  </a:cubicBezTo>
                  <a:cubicBezTo>
                    <a:pt x="6" y="28"/>
                    <a:pt x="0" y="17"/>
                    <a:pt x="1" y="7"/>
                  </a:cubicBezTo>
                  <a:close/>
                </a:path>
              </a:pathLst>
            </a:custGeom>
            <a:solidFill>
              <a:srgbClr val="4E35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747" name="Freeform 228"/>
            <p:cNvSpPr>
              <a:spLocks/>
            </p:cNvSpPr>
            <p:nvPr/>
          </p:nvSpPr>
          <p:spPr bwMode="auto">
            <a:xfrm>
              <a:off x="1564" y="1375"/>
              <a:ext cx="12" cy="27"/>
            </a:xfrm>
            <a:custGeom>
              <a:avLst/>
              <a:gdLst>
                <a:gd name="T0" fmla="*/ 8 w 12"/>
                <a:gd name="T1" fmla="*/ 0 h 27"/>
                <a:gd name="T2" fmla="*/ 12 w 12"/>
                <a:gd name="T3" fmla="*/ 4 h 27"/>
                <a:gd name="T4" fmla="*/ 12 w 12"/>
                <a:gd name="T5" fmla="*/ 20 h 27"/>
                <a:gd name="T6" fmla="*/ 8 w 12"/>
                <a:gd name="T7" fmla="*/ 27 h 27"/>
                <a:gd name="T8" fmla="*/ 0 w 12"/>
                <a:gd name="T9" fmla="*/ 24 h 27"/>
                <a:gd name="T10" fmla="*/ 0 w 12"/>
                <a:gd name="T11" fmla="*/ 20 h 27"/>
                <a:gd name="T12" fmla="*/ 4 w 12"/>
                <a:gd name="T13" fmla="*/ 8 h 27"/>
                <a:gd name="T14" fmla="*/ 4 w 12"/>
                <a:gd name="T15" fmla="*/ 0 h 27"/>
                <a:gd name="T16" fmla="*/ 8 w 12"/>
                <a:gd name="T17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27">
                  <a:moveTo>
                    <a:pt x="8" y="0"/>
                  </a:moveTo>
                  <a:cubicBezTo>
                    <a:pt x="9" y="1"/>
                    <a:pt x="11" y="3"/>
                    <a:pt x="12" y="4"/>
                  </a:cubicBezTo>
                  <a:cubicBezTo>
                    <a:pt x="12" y="9"/>
                    <a:pt x="12" y="14"/>
                    <a:pt x="12" y="20"/>
                  </a:cubicBezTo>
                  <a:cubicBezTo>
                    <a:pt x="8" y="21"/>
                    <a:pt x="8" y="24"/>
                    <a:pt x="8" y="27"/>
                  </a:cubicBezTo>
                  <a:cubicBezTo>
                    <a:pt x="5" y="26"/>
                    <a:pt x="3" y="25"/>
                    <a:pt x="0" y="24"/>
                  </a:cubicBezTo>
                  <a:cubicBezTo>
                    <a:pt x="0" y="22"/>
                    <a:pt x="0" y="21"/>
                    <a:pt x="0" y="20"/>
                  </a:cubicBezTo>
                  <a:cubicBezTo>
                    <a:pt x="2" y="16"/>
                    <a:pt x="3" y="12"/>
                    <a:pt x="4" y="8"/>
                  </a:cubicBezTo>
                  <a:cubicBezTo>
                    <a:pt x="4" y="5"/>
                    <a:pt x="4" y="2"/>
                    <a:pt x="4" y="0"/>
                  </a:cubicBezTo>
                  <a:cubicBezTo>
                    <a:pt x="5" y="0"/>
                    <a:pt x="7" y="0"/>
                    <a:pt x="8" y="0"/>
                  </a:cubicBezTo>
                  <a:close/>
                </a:path>
              </a:pathLst>
            </a:custGeom>
            <a:solidFill>
              <a:srgbClr val="7657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748" name="Freeform 229"/>
            <p:cNvSpPr>
              <a:spLocks/>
            </p:cNvSpPr>
            <p:nvPr/>
          </p:nvSpPr>
          <p:spPr bwMode="auto">
            <a:xfrm>
              <a:off x="1550" y="1438"/>
              <a:ext cx="14" cy="21"/>
            </a:xfrm>
            <a:custGeom>
              <a:avLst/>
              <a:gdLst>
                <a:gd name="T0" fmla="*/ 7 w 15"/>
                <a:gd name="T1" fmla="*/ 21 h 21"/>
                <a:gd name="T2" fmla="*/ 15 w 15"/>
                <a:gd name="T3" fmla="*/ 0 h 21"/>
                <a:gd name="T4" fmla="*/ 7 w 15"/>
                <a:gd name="T5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21">
                  <a:moveTo>
                    <a:pt x="7" y="21"/>
                  </a:moveTo>
                  <a:cubicBezTo>
                    <a:pt x="0" y="10"/>
                    <a:pt x="5" y="4"/>
                    <a:pt x="15" y="0"/>
                  </a:cubicBezTo>
                  <a:cubicBezTo>
                    <a:pt x="15" y="8"/>
                    <a:pt x="13" y="15"/>
                    <a:pt x="7" y="21"/>
                  </a:cubicBezTo>
                  <a:close/>
                </a:path>
              </a:pathLst>
            </a:custGeom>
            <a:solidFill>
              <a:srgbClr val="4B2E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749" name="Freeform 230"/>
            <p:cNvSpPr>
              <a:spLocks/>
            </p:cNvSpPr>
            <p:nvPr/>
          </p:nvSpPr>
          <p:spPr bwMode="auto">
            <a:xfrm>
              <a:off x="1572" y="1438"/>
              <a:ext cx="20" cy="25"/>
            </a:xfrm>
            <a:custGeom>
              <a:avLst/>
              <a:gdLst>
                <a:gd name="T0" fmla="*/ 8 w 20"/>
                <a:gd name="T1" fmla="*/ 1 h 25"/>
                <a:gd name="T2" fmla="*/ 12 w 20"/>
                <a:gd name="T3" fmla="*/ 1 h 25"/>
                <a:gd name="T4" fmla="*/ 20 w 20"/>
                <a:gd name="T5" fmla="*/ 4 h 25"/>
                <a:gd name="T6" fmla="*/ 20 w 20"/>
                <a:gd name="T7" fmla="*/ 4 h 25"/>
                <a:gd name="T8" fmla="*/ 8 w 20"/>
                <a:gd name="T9" fmla="*/ 25 h 25"/>
                <a:gd name="T10" fmla="*/ 4 w 20"/>
                <a:gd name="T11" fmla="*/ 24 h 25"/>
                <a:gd name="T12" fmla="*/ 8 w 20"/>
                <a:gd name="T13" fmla="*/ 5 h 25"/>
                <a:gd name="T14" fmla="*/ 8 w 20"/>
                <a:gd name="T15" fmla="*/ 1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" h="25">
                  <a:moveTo>
                    <a:pt x="8" y="1"/>
                  </a:moveTo>
                  <a:cubicBezTo>
                    <a:pt x="9" y="1"/>
                    <a:pt x="11" y="1"/>
                    <a:pt x="12" y="1"/>
                  </a:cubicBezTo>
                  <a:cubicBezTo>
                    <a:pt x="15" y="0"/>
                    <a:pt x="17" y="2"/>
                    <a:pt x="20" y="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11" y="9"/>
                    <a:pt x="13" y="19"/>
                    <a:pt x="8" y="25"/>
                  </a:cubicBezTo>
                  <a:cubicBezTo>
                    <a:pt x="7" y="25"/>
                    <a:pt x="5" y="24"/>
                    <a:pt x="4" y="24"/>
                  </a:cubicBezTo>
                  <a:cubicBezTo>
                    <a:pt x="0" y="17"/>
                    <a:pt x="6" y="11"/>
                    <a:pt x="8" y="5"/>
                  </a:cubicBezTo>
                  <a:cubicBezTo>
                    <a:pt x="8" y="3"/>
                    <a:pt x="8" y="2"/>
                    <a:pt x="8" y="1"/>
                  </a:cubicBezTo>
                  <a:close/>
                </a:path>
              </a:pathLst>
            </a:custGeom>
            <a:solidFill>
              <a:srgbClr val="4C2C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750" name="Freeform 231"/>
            <p:cNvSpPr>
              <a:spLocks/>
            </p:cNvSpPr>
            <p:nvPr/>
          </p:nvSpPr>
          <p:spPr bwMode="auto">
            <a:xfrm>
              <a:off x="1556" y="1410"/>
              <a:ext cx="15" cy="13"/>
            </a:xfrm>
            <a:custGeom>
              <a:avLst/>
              <a:gdLst>
                <a:gd name="T0" fmla="*/ 7 w 15"/>
                <a:gd name="T1" fmla="*/ 13 h 13"/>
                <a:gd name="T2" fmla="*/ 0 w 15"/>
                <a:gd name="T3" fmla="*/ 12 h 13"/>
                <a:gd name="T4" fmla="*/ 0 w 15"/>
                <a:gd name="T5" fmla="*/ 5 h 13"/>
                <a:gd name="T6" fmla="*/ 4 w 15"/>
                <a:gd name="T7" fmla="*/ 0 h 13"/>
                <a:gd name="T8" fmla="*/ 7 w 15"/>
                <a:gd name="T9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3">
                  <a:moveTo>
                    <a:pt x="7" y="13"/>
                  </a:moveTo>
                  <a:cubicBezTo>
                    <a:pt x="5" y="13"/>
                    <a:pt x="2" y="13"/>
                    <a:pt x="0" y="12"/>
                  </a:cubicBezTo>
                  <a:cubicBezTo>
                    <a:pt x="0" y="10"/>
                    <a:pt x="0" y="7"/>
                    <a:pt x="0" y="5"/>
                  </a:cubicBezTo>
                  <a:cubicBezTo>
                    <a:pt x="1" y="3"/>
                    <a:pt x="3" y="2"/>
                    <a:pt x="4" y="0"/>
                  </a:cubicBezTo>
                  <a:cubicBezTo>
                    <a:pt x="13" y="2"/>
                    <a:pt x="15" y="6"/>
                    <a:pt x="7" y="13"/>
                  </a:cubicBezTo>
                  <a:close/>
                </a:path>
              </a:pathLst>
            </a:custGeom>
            <a:solidFill>
              <a:srgbClr val="4228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751" name="Freeform 232"/>
            <p:cNvSpPr>
              <a:spLocks/>
            </p:cNvSpPr>
            <p:nvPr/>
          </p:nvSpPr>
          <p:spPr bwMode="auto">
            <a:xfrm>
              <a:off x="1537" y="1475"/>
              <a:ext cx="15" cy="11"/>
            </a:xfrm>
            <a:custGeom>
              <a:avLst/>
              <a:gdLst>
                <a:gd name="T0" fmla="*/ 0 w 16"/>
                <a:gd name="T1" fmla="*/ 0 h 11"/>
                <a:gd name="T2" fmla="*/ 15 w 16"/>
                <a:gd name="T3" fmla="*/ 4 h 11"/>
                <a:gd name="T4" fmla="*/ 16 w 16"/>
                <a:gd name="T5" fmla="*/ 8 h 11"/>
                <a:gd name="T6" fmla="*/ 8 w 16"/>
                <a:gd name="T7" fmla="*/ 11 h 11"/>
                <a:gd name="T8" fmla="*/ 0 w 16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1">
                  <a:moveTo>
                    <a:pt x="0" y="0"/>
                  </a:moveTo>
                  <a:cubicBezTo>
                    <a:pt x="5" y="1"/>
                    <a:pt x="10" y="2"/>
                    <a:pt x="15" y="4"/>
                  </a:cubicBezTo>
                  <a:cubicBezTo>
                    <a:pt x="15" y="5"/>
                    <a:pt x="15" y="6"/>
                    <a:pt x="16" y="8"/>
                  </a:cubicBezTo>
                  <a:cubicBezTo>
                    <a:pt x="13" y="9"/>
                    <a:pt x="11" y="10"/>
                    <a:pt x="8" y="11"/>
                  </a:cubicBezTo>
                  <a:cubicBezTo>
                    <a:pt x="5" y="8"/>
                    <a:pt x="3" y="4"/>
                    <a:pt x="0" y="0"/>
                  </a:cubicBezTo>
                  <a:close/>
                </a:path>
              </a:pathLst>
            </a:custGeom>
            <a:solidFill>
              <a:srgbClr val="835C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752" name="Freeform 233"/>
            <p:cNvSpPr>
              <a:spLocks/>
            </p:cNvSpPr>
            <p:nvPr/>
          </p:nvSpPr>
          <p:spPr bwMode="auto">
            <a:xfrm>
              <a:off x="1568" y="1443"/>
              <a:ext cx="12" cy="19"/>
            </a:xfrm>
            <a:custGeom>
              <a:avLst/>
              <a:gdLst>
                <a:gd name="T0" fmla="*/ 12 w 12"/>
                <a:gd name="T1" fmla="*/ 0 h 19"/>
                <a:gd name="T2" fmla="*/ 8 w 12"/>
                <a:gd name="T3" fmla="*/ 19 h 19"/>
                <a:gd name="T4" fmla="*/ 12 w 12"/>
                <a:gd name="T5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19">
                  <a:moveTo>
                    <a:pt x="12" y="0"/>
                  </a:moveTo>
                  <a:cubicBezTo>
                    <a:pt x="10" y="6"/>
                    <a:pt x="9" y="13"/>
                    <a:pt x="8" y="19"/>
                  </a:cubicBezTo>
                  <a:cubicBezTo>
                    <a:pt x="0" y="11"/>
                    <a:pt x="7" y="5"/>
                    <a:pt x="12" y="0"/>
                  </a:cubicBezTo>
                  <a:close/>
                </a:path>
              </a:pathLst>
            </a:custGeom>
            <a:solidFill>
              <a:srgbClr val="7A58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753" name="Freeform 234"/>
            <p:cNvSpPr>
              <a:spLocks/>
            </p:cNvSpPr>
            <p:nvPr/>
          </p:nvSpPr>
          <p:spPr bwMode="auto">
            <a:xfrm>
              <a:off x="1359" y="1221"/>
              <a:ext cx="98" cy="87"/>
            </a:xfrm>
            <a:custGeom>
              <a:avLst/>
              <a:gdLst>
                <a:gd name="T0" fmla="*/ 2 w 99"/>
                <a:gd name="T1" fmla="*/ 24 h 88"/>
                <a:gd name="T2" fmla="*/ 3 w 99"/>
                <a:gd name="T3" fmla="*/ 0 h 88"/>
                <a:gd name="T4" fmla="*/ 12 w 99"/>
                <a:gd name="T5" fmla="*/ 16 h 88"/>
                <a:gd name="T6" fmla="*/ 23 w 99"/>
                <a:gd name="T7" fmla="*/ 24 h 88"/>
                <a:gd name="T8" fmla="*/ 37 w 99"/>
                <a:gd name="T9" fmla="*/ 36 h 88"/>
                <a:gd name="T10" fmla="*/ 39 w 99"/>
                <a:gd name="T11" fmla="*/ 36 h 88"/>
                <a:gd name="T12" fmla="*/ 64 w 99"/>
                <a:gd name="T13" fmla="*/ 48 h 88"/>
                <a:gd name="T14" fmla="*/ 71 w 99"/>
                <a:gd name="T15" fmla="*/ 51 h 88"/>
                <a:gd name="T16" fmla="*/ 71 w 99"/>
                <a:gd name="T17" fmla="*/ 52 h 88"/>
                <a:gd name="T18" fmla="*/ 87 w 99"/>
                <a:gd name="T19" fmla="*/ 68 h 88"/>
                <a:gd name="T20" fmla="*/ 99 w 99"/>
                <a:gd name="T21" fmla="*/ 88 h 88"/>
                <a:gd name="T22" fmla="*/ 41 w 99"/>
                <a:gd name="T23" fmla="*/ 79 h 88"/>
                <a:gd name="T24" fmla="*/ 24 w 99"/>
                <a:gd name="T25" fmla="*/ 75 h 88"/>
                <a:gd name="T26" fmla="*/ 3 w 99"/>
                <a:gd name="T27" fmla="*/ 48 h 88"/>
                <a:gd name="T28" fmla="*/ 2 w 99"/>
                <a:gd name="T29" fmla="*/ 24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9" h="88">
                  <a:moveTo>
                    <a:pt x="2" y="24"/>
                  </a:moveTo>
                  <a:cubicBezTo>
                    <a:pt x="3" y="16"/>
                    <a:pt x="3" y="8"/>
                    <a:pt x="3" y="0"/>
                  </a:cubicBezTo>
                  <a:cubicBezTo>
                    <a:pt x="11" y="3"/>
                    <a:pt x="10" y="10"/>
                    <a:pt x="12" y="16"/>
                  </a:cubicBezTo>
                  <a:cubicBezTo>
                    <a:pt x="13" y="20"/>
                    <a:pt x="13" y="30"/>
                    <a:pt x="23" y="24"/>
                  </a:cubicBezTo>
                  <a:cubicBezTo>
                    <a:pt x="33" y="21"/>
                    <a:pt x="28" y="37"/>
                    <a:pt x="37" y="36"/>
                  </a:cubicBezTo>
                  <a:cubicBezTo>
                    <a:pt x="37" y="36"/>
                    <a:pt x="38" y="36"/>
                    <a:pt x="39" y="36"/>
                  </a:cubicBezTo>
                  <a:cubicBezTo>
                    <a:pt x="46" y="43"/>
                    <a:pt x="54" y="46"/>
                    <a:pt x="64" y="48"/>
                  </a:cubicBezTo>
                  <a:cubicBezTo>
                    <a:pt x="66" y="49"/>
                    <a:pt x="69" y="50"/>
                    <a:pt x="71" y="51"/>
                  </a:cubicBezTo>
                  <a:cubicBezTo>
                    <a:pt x="71" y="52"/>
                    <a:pt x="71" y="52"/>
                    <a:pt x="71" y="52"/>
                  </a:cubicBezTo>
                  <a:cubicBezTo>
                    <a:pt x="75" y="59"/>
                    <a:pt x="81" y="63"/>
                    <a:pt x="87" y="68"/>
                  </a:cubicBezTo>
                  <a:cubicBezTo>
                    <a:pt x="92" y="74"/>
                    <a:pt x="98" y="79"/>
                    <a:pt x="99" y="88"/>
                  </a:cubicBezTo>
                  <a:cubicBezTo>
                    <a:pt x="81" y="77"/>
                    <a:pt x="62" y="70"/>
                    <a:pt x="41" y="79"/>
                  </a:cubicBezTo>
                  <a:cubicBezTo>
                    <a:pt x="35" y="81"/>
                    <a:pt x="30" y="75"/>
                    <a:pt x="24" y="75"/>
                  </a:cubicBezTo>
                  <a:cubicBezTo>
                    <a:pt x="15" y="68"/>
                    <a:pt x="3" y="62"/>
                    <a:pt x="3" y="48"/>
                  </a:cubicBezTo>
                  <a:cubicBezTo>
                    <a:pt x="0" y="40"/>
                    <a:pt x="0" y="32"/>
                    <a:pt x="2" y="24"/>
                  </a:cubicBezTo>
                  <a:close/>
                </a:path>
              </a:pathLst>
            </a:custGeom>
            <a:solidFill>
              <a:srgbClr val="AC6B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754" name="Freeform 235"/>
            <p:cNvSpPr>
              <a:spLocks/>
            </p:cNvSpPr>
            <p:nvPr/>
          </p:nvSpPr>
          <p:spPr bwMode="auto">
            <a:xfrm>
              <a:off x="1428" y="1256"/>
              <a:ext cx="55" cy="37"/>
            </a:xfrm>
            <a:custGeom>
              <a:avLst/>
              <a:gdLst>
                <a:gd name="T0" fmla="*/ 10 w 56"/>
                <a:gd name="T1" fmla="*/ 0 h 37"/>
                <a:gd name="T2" fmla="*/ 23 w 56"/>
                <a:gd name="T3" fmla="*/ 7 h 37"/>
                <a:gd name="T4" fmla="*/ 56 w 56"/>
                <a:gd name="T5" fmla="*/ 32 h 37"/>
                <a:gd name="T6" fmla="*/ 53 w 56"/>
                <a:gd name="T7" fmla="*/ 37 h 37"/>
                <a:gd name="T8" fmla="*/ 3 w 56"/>
                <a:gd name="T9" fmla="*/ 7 h 37"/>
                <a:gd name="T10" fmla="*/ 0 w 56"/>
                <a:gd name="T11" fmla="*/ 3 h 37"/>
                <a:gd name="T12" fmla="*/ 2 w 56"/>
                <a:gd name="T13" fmla="*/ 1 h 37"/>
                <a:gd name="T14" fmla="*/ 10 w 56"/>
                <a:gd name="T15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6" h="37">
                  <a:moveTo>
                    <a:pt x="10" y="0"/>
                  </a:moveTo>
                  <a:cubicBezTo>
                    <a:pt x="13" y="4"/>
                    <a:pt x="18" y="6"/>
                    <a:pt x="23" y="7"/>
                  </a:cubicBezTo>
                  <a:cubicBezTo>
                    <a:pt x="39" y="9"/>
                    <a:pt x="52" y="15"/>
                    <a:pt x="56" y="32"/>
                  </a:cubicBezTo>
                  <a:cubicBezTo>
                    <a:pt x="56" y="34"/>
                    <a:pt x="55" y="36"/>
                    <a:pt x="53" y="37"/>
                  </a:cubicBezTo>
                  <a:cubicBezTo>
                    <a:pt x="39" y="23"/>
                    <a:pt x="23" y="12"/>
                    <a:pt x="3" y="7"/>
                  </a:cubicBezTo>
                  <a:cubicBezTo>
                    <a:pt x="1" y="7"/>
                    <a:pt x="0" y="5"/>
                    <a:pt x="0" y="3"/>
                  </a:cubicBezTo>
                  <a:cubicBezTo>
                    <a:pt x="1" y="3"/>
                    <a:pt x="2" y="2"/>
                    <a:pt x="2" y="1"/>
                  </a:cubicBezTo>
                  <a:cubicBezTo>
                    <a:pt x="5" y="1"/>
                    <a:pt x="7" y="0"/>
                    <a:pt x="10" y="0"/>
                  </a:cubicBezTo>
                  <a:close/>
                </a:path>
              </a:pathLst>
            </a:custGeom>
            <a:solidFill>
              <a:srgbClr val="6033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755" name="Freeform 236"/>
            <p:cNvSpPr>
              <a:spLocks/>
            </p:cNvSpPr>
            <p:nvPr/>
          </p:nvSpPr>
          <p:spPr bwMode="auto">
            <a:xfrm>
              <a:off x="1401" y="1253"/>
              <a:ext cx="30" cy="19"/>
            </a:xfrm>
            <a:custGeom>
              <a:avLst/>
              <a:gdLst>
                <a:gd name="T0" fmla="*/ 29 w 30"/>
                <a:gd name="T1" fmla="*/ 5 h 19"/>
                <a:gd name="T2" fmla="*/ 30 w 30"/>
                <a:gd name="T3" fmla="*/ 10 h 19"/>
                <a:gd name="T4" fmla="*/ 29 w 30"/>
                <a:gd name="T5" fmla="*/ 18 h 19"/>
                <a:gd name="T6" fmla="*/ 23 w 30"/>
                <a:gd name="T7" fmla="*/ 19 h 19"/>
                <a:gd name="T8" fmla="*/ 0 w 30"/>
                <a:gd name="T9" fmla="*/ 3 h 19"/>
                <a:gd name="T10" fmla="*/ 17 w 30"/>
                <a:gd name="T11" fmla="*/ 3 h 19"/>
                <a:gd name="T12" fmla="*/ 29 w 30"/>
                <a:gd name="T13" fmla="*/ 5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" h="19">
                  <a:moveTo>
                    <a:pt x="29" y="5"/>
                  </a:moveTo>
                  <a:cubicBezTo>
                    <a:pt x="29" y="7"/>
                    <a:pt x="30" y="9"/>
                    <a:pt x="30" y="10"/>
                  </a:cubicBezTo>
                  <a:cubicBezTo>
                    <a:pt x="25" y="12"/>
                    <a:pt x="28" y="16"/>
                    <a:pt x="29" y="18"/>
                  </a:cubicBezTo>
                  <a:cubicBezTo>
                    <a:pt x="27" y="19"/>
                    <a:pt x="25" y="19"/>
                    <a:pt x="23" y="19"/>
                  </a:cubicBezTo>
                  <a:cubicBezTo>
                    <a:pt x="15" y="14"/>
                    <a:pt x="2" y="16"/>
                    <a:pt x="0" y="3"/>
                  </a:cubicBezTo>
                  <a:cubicBezTo>
                    <a:pt x="6" y="1"/>
                    <a:pt x="11" y="10"/>
                    <a:pt x="17" y="3"/>
                  </a:cubicBezTo>
                  <a:cubicBezTo>
                    <a:pt x="22" y="0"/>
                    <a:pt x="25" y="5"/>
                    <a:pt x="29" y="5"/>
                  </a:cubicBezTo>
                  <a:close/>
                </a:path>
              </a:pathLst>
            </a:custGeom>
            <a:solidFill>
              <a:srgbClr val="AD6E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756" name="Freeform 237"/>
            <p:cNvSpPr>
              <a:spLocks/>
            </p:cNvSpPr>
            <p:nvPr/>
          </p:nvSpPr>
          <p:spPr bwMode="auto">
            <a:xfrm>
              <a:off x="1482" y="1294"/>
              <a:ext cx="17" cy="20"/>
            </a:xfrm>
            <a:custGeom>
              <a:avLst/>
              <a:gdLst>
                <a:gd name="T0" fmla="*/ 15 w 17"/>
                <a:gd name="T1" fmla="*/ 14 h 20"/>
                <a:gd name="T2" fmla="*/ 14 w 17"/>
                <a:gd name="T3" fmla="*/ 18 h 20"/>
                <a:gd name="T4" fmla="*/ 7 w 17"/>
                <a:gd name="T5" fmla="*/ 18 h 20"/>
                <a:gd name="T6" fmla="*/ 3 w 17"/>
                <a:gd name="T7" fmla="*/ 10 h 20"/>
                <a:gd name="T8" fmla="*/ 6 w 17"/>
                <a:gd name="T9" fmla="*/ 0 h 20"/>
                <a:gd name="T10" fmla="*/ 15 w 17"/>
                <a:gd name="T11" fmla="*/ 14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" h="20">
                  <a:moveTo>
                    <a:pt x="15" y="14"/>
                  </a:moveTo>
                  <a:cubicBezTo>
                    <a:pt x="14" y="15"/>
                    <a:pt x="14" y="16"/>
                    <a:pt x="14" y="18"/>
                  </a:cubicBezTo>
                  <a:cubicBezTo>
                    <a:pt x="12" y="20"/>
                    <a:pt x="9" y="20"/>
                    <a:pt x="7" y="18"/>
                  </a:cubicBezTo>
                  <a:cubicBezTo>
                    <a:pt x="6" y="15"/>
                    <a:pt x="4" y="12"/>
                    <a:pt x="3" y="10"/>
                  </a:cubicBezTo>
                  <a:cubicBezTo>
                    <a:pt x="0" y="5"/>
                    <a:pt x="1" y="2"/>
                    <a:pt x="6" y="0"/>
                  </a:cubicBezTo>
                  <a:cubicBezTo>
                    <a:pt x="12" y="3"/>
                    <a:pt x="17" y="6"/>
                    <a:pt x="15" y="14"/>
                  </a:cubicBezTo>
                  <a:close/>
                </a:path>
              </a:pathLst>
            </a:custGeom>
            <a:solidFill>
              <a:srgbClr val="5735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757" name="Freeform 238"/>
            <p:cNvSpPr>
              <a:spLocks/>
            </p:cNvSpPr>
            <p:nvPr/>
          </p:nvSpPr>
          <p:spPr bwMode="auto">
            <a:xfrm>
              <a:off x="1430" y="1272"/>
              <a:ext cx="15" cy="16"/>
            </a:xfrm>
            <a:custGeom>
              <a:avLst/>
              <a:gdLst>
                <a:gd name="T0" fmla="*/ 16 w 16"/>
                <a:gd name="T1" fmla="*/ 16 h 16"/>
                <a:gd name="T2" fmla="*/ 0 w 16"/>
                <a:gd name="T3" fmla="*/ 0 h 16"/>
                <a:gd name="T4" fmla="*/ 16 w 16"/>
                <a:gd name="T5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" h="16">
                  <a:moveTo>
                    <a:pt x="16" y="16"/>
                  </a:moveTo>
                  <a:cubicBezTo>
                    <a:pt x="8" y="13"/>
                    <a:pt x="0" y="11"/>
                    <a:pt x="0" y="0"/>
                  </a:cubicBezTo>
                  <a:cubicBezTo>
                    <a:pt x="6" y="5"/>
                    <a:pt x="15" y="6"/>
                    <a:pt x="16" y="16"/>
                  </a:cubicBezTo>
                  <a:close/>
                </a:path>
              </a:pathLst>
            </a:custGeom>
            <a:solidFill>
              <a:srgbClr val="6739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758" name="Freeform 239"/>
            <p:cNvSpPr>
              <a:spLocks/>
            </p:cNvSpPr>
            <p:nvPr/>
          </p:nvSpPr>
          <p:spPr bwMode="auto">
            <a:xfrm>
              <a:off x="1489" y="1312"/>
              <a:ext cx="8" cy="23"/>
            </a:xfrm>
            <a:custGeom>
              <a:avLst/>
              <a:gdLst>
                <a:gd name="T0" fmla="*/ 0 w 8"/>
                <a:gd name="T1" fmla="*/ 0 h 23"/>
                <a:gd name="T2" fmla="*/ 7 w 8"/>
                <a:gd name="T3" fmla="*/ 0 h 23"/>
                <a:gd name="T4" fmla="*/ 8 w 8"/>
                <a:gd name="T5" fmla="*/ 23 h 23"/>
                <a:gd name="T6" fmla="*/ 0 w 8"/>
                <a:gd name="T7" fmla="*/ 4 h 23"/>
                <a:gd name="T8" fmla="*/ 0 w 8"/>
                <a:gd name="T9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23">
                  <a:moveTo>
                    <a:pt x="0" y="0"/>
                  </a:moveTo>
                  <a:cubicBezTo>
                    <a:pt x="2" y="0"/>
                    <a:pt x="5" y="0"/>
                    <a:pt x="7" y="0"/>
                  </a:cubicBezTo>
                  <a:cubicBezTo>
                    <a:pt x="7" y="8"/>
                    <a:pt x="7" y="15"/>
                    <a:pt x="8" y="23"/>
                  </a:cubicBezTo>
                  <a:cubicBezTo>
                    <a:pt x="1" y="18"/>
                    <a:pt x="7" y="9"/>
                    <a:pt x="0" y="4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5B30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759" name="Freeform 240"/>
            <p:cNvSpPr>
              <a:spLocks/>
            </p:cNvSpPr>
            <p:nvPr/>
          </p:nvSpPr>
          <p:spPr bwMode="auto">
            <a:xfrm>
              <a:off x="1480" y="1287"/>
              <a:ext cx="10" cy="17"/>
            </a:xfrm>
            <a:custGeom>
              <a:avLst/>
              <a:gdLst>
                <a:gd name="T0" fmla="*/ 9 w 10"/>
                <a:gd name="T1" fmla="*/ 9 h 17"/>
                <a:gd name="T2" fmla="*/ 5 w 10"/>
                <a:gd name="T3" fmla="*/ 17 h 17"/>
                <a:gd name="T4" fmla="*/ 0 w 10"/>
                <a:gd name="T5" fmla="*/ 6 h 17"/>
                <a:gd name="T6" fmla="*/ 1 w 10"/>
                <a:gd name="T7" fmla="*/ 0 h 17"/>
                <a:gd name="T8" fmla="*/ 9 w 10"/>
                <a:gd name="T9" fmla="*/ 9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7">
                  <a:moveTo>
                    <a:pt x="9" y="9"/>
                  </a:moveTo>
                  <a:cubicBezTo>
                    <a:pt x="5" y="10"/>
                    <a:pt x="5" y="13"/>
                    <a:pt x="5" y="17"/>
                  </a:cubicBezTo>
                  <a:cubicBezTo>
                    <a:pt x="1" y="14"/>
                    <a:pt x="1" y="10"/>
                    <a:pt x="0" y="6"/>
                  </a:cubicBezTo>
                  <a:cubicBezTo>
                    <a:pt x="1" y="4"/>
                    <a:pt x="1" y="2"/>
                    <a:pt x="1" y="0"/>
                  </a:cubicBezTo>
                  <a:cubicBezTo>
                    <a:pt x="7" y="0"/>
                    <a:pt x="10" y="2"/>
                    <a:pt x="9" y="9"/>
                  </a:cubicBezTo>
                  <a:close/>
                </a:path>
              </a:pathLst>
            </a:custGeom>
            <a:solidFill>
              <a:srgbClr val="6839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760" name="Freeform 241"/>
            <p:cNvSpPr>
              <a:spLocks/>
            </p:cNvSpPr>
            <p:nvPr/>
          </p:nvSpPr>
          <p:spPr bwMode="auto">
            <a:xfrm>
              <a:off x="1368" y="1301"/>
              <a:ext cx="22" cy="14"/>
            </a:xfrm>
            <a:custGeom>
              <a:avLst/>
              <a:gdLst>
                <a:gd name="T0" fmla="*/ 14 w 22"/>
                <a:gd name="T1" fmla="*/ 13 h 14"/>
                <a:gd name="T2" fmla="*/ 5 w 22"/>
                <a:gd name="T3" fmla="*/ 11 h 14"/>
                <a:gd name="T4" fmla="*/ 0 w 22"/>
                <a:gd name="T5" fmla="*/ 0 h 14"/>
                <a:gd name="T6" fmla="*/ 10 w 22"/>
                <a:gd name="T7" fmla="*/ 0 h 14"/>
                <a:gd name="T8" fmla="*/ 22 w 22"/>
                <a:gd name="T9" fmla="*/ 7 h 14"/>
                <a:gd name="T10" fmla="*/ 14 w 22"/>
                <a:gd name="T11" fmla="*/ 1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" h="14">
                  <a:moveTo>
                    <a:pt x="14" y="13"/>
                  </a:moveTo>
                  <a:cubicBezTo>
                    <a:pt x="11" y="14"/>
                    <a:pt x="8" y="14"/>
                    <a:pt x="5" y="11"/>
                  </a:cubicBezTo>
                  <a:cubicBezTo>
                    <a:pt x="4" y="7"/>
                    <a:pt x="2" y="3"/>
                    <a:pt x="0" y="0"/>
                  </a:cubicBezTo>
                  <a:cubicBezTo>
                    <a:pt x="3" y="0"/>
                    <a:pt x="6" y="0"/>
                    <a:pt x="10" y="0"/>
                  </a:cubicBezTo>
                  <a:cubicBezTo>
                    <a:pt x="12" y="5"/>
                    <a:pt x="20" y="1"/>
                    <a:pt x="22" y="7"/>
                  </a:cubicBezTo>
                  <a:cubicBezTo>
                    <a:pt x="20" y="10"/>
                    <a:pt x="15" y="8"/>
                    <a:pt x="14" y="13"/>
                  </a:cubicBezTo>
                  <a:close/>
                </a:path>
              </a:pathLst>
            </a:custGeom>
            <a:solidFill>
              <a:srgbClr val="F0D5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761" name="Freeform 242"/>
            <p:cNvSpPr>
              <a:spLocks/>
            </p:cNvSpPr>
            <p:nvPr/>
          </p:nvSpPr>
          <p:spPr bwMode="auto">
            <a:xfrm>
              <a:off x="1530" y="1451"/>
              <a:ext cx="10" cy="20"/>
            </a:xfrm>
            <a:custGeom>
              <a:avLst/>
              <a:gdLst>
                <a:gd name="T0" fmla="*/ 4 w 10"/>
                <a:gd name="T1" fmla="*/ 0 h 20"/>
                <a:gd name="T2" fmla="*/ 7 w 10"/>
                <a:gd name="T3" fmla="*/ 20 h 20"/>
                <a:gd name="T4" fmla="*/ 4 w 10"/>
                <a:gd name="T5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20">
                  <a:moveTo>
                    <a:pt x="4" y="0"/>
                  </a:moveTo>
                  <a:cubicBezTo>
                    <a:pt x="8" y="6"/>
                    <a:pt x="10" y="13"/>
                    <a:pt x="7" y="20"/>
                  </a:cubicBezTo>
                  <a:cubicBezTo>
                    <a:pt x="0" y="14"/>
                    <a:pt x="3" y="7"/>
                    <a:pt x="4" y="0"/>
                  </a:cubicBezTo>
                  <a:close/>
                </a:path>
              </a:pathLst>
            </a:custGeom>
            <a:solidFill>
              <a:srgbClr val="835C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762" name="Freeform 243"/>
            <p:cNvSpPr>
              <a:spLocks/>
            </p:cNvSpPr>
            <p:nvPr/>
          </p:nvSpPr>
          <p:spPr bwMode="auto">
            <a:xfrm>
              <a:off x="1593" y="1411"/>
              <a:ext cx="11" cy="16"/>
            </a:xfrm>
            <a:custGeom>
              <a:avLst/>
              <a:gdLst>
                <a:gd name="T0" fmla="*/ 11 w 11"/>
                <a:gd name="T1" fmla="*/ 0 h 16"/>
                <a:gd name="T2" fmla="*/ 7 w 11"/>
                <a:gd name="T3" fmla="*/ 16 h 16"/>
                <a:gd name="T4" fmla="*/ 11 w 11"/>
                <a:gd name="T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16">
                  <a:moveTo>
                    <a:pt x="11" y="0"/>
                  </a:moveTo>
                  <a:cubicBezTo>
                    <a:pt x="11" y="6"/>
                    <a:pt x="10" y="11"/>
                    <a:pt x="7" y="16"/>
                  </a:cubicBezTo>
                  <a:cubicBezTo>
                    <a:pt x="2" y="9"/>
                    <a:pt x="0" y="3"/>
                    <a:pt x="11" y="0"/>
                  </a:cubicBezTo>
                  <a:close/>
                </a:path>
              </a:pathLst>
            </a:custGeom>
            <a:solidFill>
              <a:srgbClr val="7951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763" name="Freeform 244"/>
            <p:cNvSpPr>
              <a:spLocks/>
            </p:cNvSpPr>
            <p:nvPr/>
          </p:nvSpPr>
          <p:spPr bwMode="auto">
            <a:xfrm>
              <a:off x="1584" y="1431"/>
              <a:ext cx="9" cy="11"/>
            </a:xfrm>
            <a:custGeom>
              <a:avLst/>
              <a:gdLst>
                <a:gd name="T0" fmla="*/ 8 w 9"/>
                <a:gd name="T1" fmla="*/ 11 h 11"/>
                <a:gd name="T2" fmla="*/ 0 w 9"/>
                <a:gd name="T3" fmla="*/ 8 h 11"/>
                <a:gd name="T4" fmla="*/ 4 w 9"/>
                <a:gd name="T5" fmla="*/ 0 h 11"/>
                <a:gd name="T6" fmla="*/ 8 w 9"/>
                <a:gd name="T7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1">
                  <a:moveTo>
                    <a:pt x="8" y="11"/>
                  </a:moveTo>
                  <a:cubicBezTo>
                    <a:pt x="4" y="11"/>
                    <a:pt x="1" y="11"/>
                    <a:pt x="0" y="8"/>
                  </a:cubicBezTo>
                  <a:cubicBezTo>
                    <a:pt x="1" y="5"/>
                    <a:pt x="3" y="2"/>
                    <a:pt x="4" y="0"/>
                  </a:cubicBezTo>
                  <a:cubicBezTo>
                    <a:pt x="9" y="2"/>
                    <a:pt x="8" y="7"/>
                    <a:pt x="8" y="11"/>
                  </a:cubicBezTo>
                  <a:close/>
                </a:path>
              </a:pathLst>
            </a:custGeom>
            <a:solidFill>
              <a:srgbClr val="311B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764" name="Freeform 245"/>
            <p:cNvSpPr>
              <a:spLocks/>
            </p:cNvSpPr>
            <p:nvPr/>
          </p:nvSpPr>
          <p:spPr bwMode="auto">
            <a:xfrm>
              <a:off x="1585" y="1407"/>
              <a:ext cx="9" cy="20"/>
            </a:xfrm>
            <a:custGeom>
              <a:avLst/>
              <a:gdLst>
                <a:gd name="T0" fmla="*/ 3 w 9"/>
                <a:gd name="T1" fmla="*/ 20 h 20"/>
                <a:gd name="T2" fmla="*/ 7 w 9"/>
                <a:gd name="T3" fmla="*/ 0 h 20"/>
                <a:gd name="T4" fmla="*/ 3 w 9"/>
                <a:gd name="T5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20">
                  <a:moveTo>
                    <a:pt x="3" y="20"/>
                  </a:moveTo>
                  <a:cubicBezTo>
                    <a:pt x="4" y="13"/>
                    <a:pt x="0" y="5"/>
                    <a:pt x="7" y="0"/>
                  </a:cubicBezTo>
                  <a:cubicBezTo>
                    <a:pt x="6" y="7"/>
                    <a:pt x="9" y="14"/>
                    <a:pt x="3" y="20"/>
                  </a:cubicBezTo>
                  <a:close/>
                </a:path>
              </a:pathLst>
            </a:custGeom>
            <a:solidFill>
              <a:srgbClr val="6B51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765" name="Freeform 246"/>
            <p:cNvSpPr>
              <a:spLocks/>
            </p:cNvSpPr>
            <p:nvPr/>
          </p:nvSpPr>
          <p:spPr bwMode="auto">
            <a:xfrm>
              <a:off x="1477" y="1395"/>
              <a:ext cx="8" cy="20"/>
            </a:xfrm>
            <a:custGeom>
              <a:avLst/>
              <a:gdLst>
                <a:gd name="T0" fmla="*/ 5 w 8"/>
                <a:gd name="T1" fmla="*/ 0 h 20"/>
                <a:gd name="T2" fmla="*/ 8 w 8"/>
                <a:gd name="T3" fmla="*/ 4 h 20"/>
                <a:gd name="T4" fmla="*/ 8 w 8"/>
                <a:gd name="T5" fmla="*/ 19 h 20"/>
                <a:gd name="T6" fmla="*/ 4 w 8"/>
                <a:gd name="T7" fmla="*/ 20 h 20"/>
                <a:gd name="T8" fmla="*/ 0 w 8"/>
                <a:gd name="T9" fmla="*/ 20 h 20"/>
                <a:gd name="T10" fmla="*/ 5 w 8"/>
                <a:gd name="T11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20">
                  <a:moveTo>
                    <a:pt x="5" y="0"/>
                  </a:moveTo>
                  <a:cubicBezTo>
                    <a:pt x="6" y="1"/>
                    <a:pt x="7" y="3"/>
                    <a:pt x="8" y="4"/>
                  </a:cubicBezTo>
                  <a:cubicBezTo>
                    <a:pt x="8" y="9"/>
                    <a:pt x="8" y="14"/>
                    <a:pt x="8" y="19"/>
                  </a:cubicBezTo>
                  <a:cubicBezTo>
                    <a:pt x="6" y="19"/>
                    <a:pt x="5" y="20"/>
                    <a:pt x="4" y="20"/>
                  </a:cubicBezTo>
                  <a:cubicBezTo>
                    <a:pt x="3" y="20"/>
                    <a:pt x="2" y="20"/>
                    <a:pt x="0" y="20"/>
                  </a:cubicBezTo>
                  <a:cubicBezTo>
                    <a:pt x="2" y="13"/>
                    <a:pt x="3" y="7"/>
                    <a:pt x="5" y="0"/>
                  </a:cubicBezTo>
                  <a:close/>
                </a:path>
              </a:pathLst>
            </a:custGeom>
            <a:solidFill>
              <a:srgbClr val="4620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766" name="Freeform 247"/>
            <p:cNvSpPr>
              <a:spLocks/>
            </p:cNvSpPr>
            <p:nvPr/>
          </p:nvSpPr>
          <p:spPr bwMode="auto">
            <a:xfrm>
              <a:off x="1352" y="1611"/>
              <a:ext cx="11" cy="8"/>
            </a:xfrm>
            <a:custGeom>
              <a:avLst/>
              <a:gdLst>
                <a:gd name="T0" fmla="*/ 11 w 11"/>
                <a:gd name="T1" fmla="*/ 2 h 8"/>
                <a:gd name="T2" fmla="*/ 7 w 11"/>
                <a:gd name="T3" fmla="*/ 6 h 8"/>
                <a:gd name="T4" fmla="*/ 2 w 11"/>
                <a:gd name="T5" fmla="*/ 7 h 8"/>
                <a:gd name="T6" fmla="*/ 2 w 11"/>
                <a:gd name="T7" fmla="*/ 2 h 8"/>
                <a:gd name="T8" fmla="*/ 2 w 11"/>
                <a:gd name="T9" fmla="*/ 1 h 8"/>
                <a:gd name="T10" fmla="*/ 6 w 11"/>
                <a:gd name="T11" fmla="*/ 2 h 8"/>
                <a:gd name="T12" fmla="*/ 9 w 11"/>
                <a:gd name="T13" fmla="*/ 1 h 8"/>
                <a:gd name="T14" fmla="*/ 11 w 11"/>
                <a:gd name="T15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8">
                  <a:moveTo>
                    <a:pt x="11" y="2"/>
                  </a:moveTo>
                  <a:cubicBezTo>
                    <a:pt x="10" y="3"/>
                    <a:pt x="8" y="5"/>
                    <a:pt x="7" y="6"/>
                  </a:cubicBezTo>
                  <a:cubicBezTo>
                    <a:pt x="6" y="7"/>
                    <a:pt x="4" y="8"/>
                    <a:pt x="2" y="7"/>
                  </a:cubicBezTo>
                  <a:cubicBezTo>
                    <a:pt x="0" y="5"/>
                    <a:pt x="0" y="3"/>
                    <a:pt x="2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1"/>
                    <a:pt x="5" y="1"/>
                    <a:pt x="6" y="2"/>
                  </a:cubicBezTo>
                  <a:cubicBezTo>
                    <a:pt x="7" y="0"/>
                    <a:pt x="8" y="0"/>
                    <a:pt x="9" y="1"/>
                  </a:cubicBezTo>
                  <a:lnTo>
                    <a:pt x="11" y="2"/>
                  </a:lnTo>
                  <a:close/>
                </a:path>
              </a:pathLst>
            </a:custGeom>
            <a:solidFill>
              <a:srgbClr val="4B45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767" name="Freeform 248"/>
            <p:cNvSpPr>
              <a:spLocks/>
            </p:cNvSpPr>
            <p:nvPr/>
          </p:nvSpPr>
          <p:spPr bwMode="auto">
            <a:xfrm>
              <a:off x="1358" y="1609"/>
              <a:ext cx="4" cy="4"/>
            </a:xfrm>
            <a:custGeom>
              <a:avLst/>
              <a:gdLst>
                <a:gd name="T0" fmla="*/ 3 w 4"/>
                <a:gd name="T1" fmla="*/ 3 h 4"/>
                <a:gd name="T2" fmla="*/ 0 w 4"/>
                <a:gd name="T3" fmla="*/ 4 h 4"/>
                <a:gd name="T4" fmla="*/ 4 w 4"/>
                <a:gd name="T5" fmla="*/ 0 h 4"/>
                <a:gd name="T6" fmla="*/ 3 w 4"/>
                <a:gd name="T7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3" y="3"/>
                  </a:moveTo>
                  <a:cubicBezTo>
                    <a:pt x="2" y="3"/>
                    <a:pt x="1" y="4"/>
                    <a:pt x="0" y="4"/>
                  </a:cubicBezTo>
                  <a:cubicBezTo>
                    <a:pt x="0" y="1"/>
                    <a:pt x="1" y="0"/>
                    <a:pt x="4" y="0"/>
                  </a:cubicBezTo>
                  <a:cubicBezTo>
                    <a:pt x="4" y="1"/>
                    <a:pt x="4" y="2"/>
                    <a:pt x="3" y="3"/>
                  </a:cubicBezTo>
                  <a:close/>
                </a:path>
              </a:pathLst>
            </a:custGeom>
            <a:solidFill>
              <a:srgbClr val="1C17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768" name="Freeform 249"/>
            <p:cNvSpPr>
              <a:spLocks/>
            </p:cNvSpPr>
            <p:nvPr/>
          </p:nvSpPr>
          <p:spPr bwMode="auto">
            <a:xfrm>
              <a:off x="1346" y="1620"/>
              <a:ext cx="7" cy="13"/>
            </a:xfrm>
            <a:custGeom>
              <a:avLst/>
              <a:gdLst>
                <a:gd name="T0" fmla="*/ 4 w 7"/>
                <a:gd name="T1" fmla="*/ 13 h 13"/>
                <a:gd name="T2" fmla="*/ 0 w 7"/>
                <a:gd name="T3" fmla="*/ 4 h 13"/>
                <a:gd name="T4" fmla="*/ 4 w 7"/>
                <a:gd name="T5" fmla="*/ 0 h 13"/>
                <a:gd name="T6" fmla="*/ 6 w 7"/>
                <a:gd name="T7" fmla="*/ 1 h 13"/>
                <a:gd name="T8" fmla="*/ 7 w 7"/>
                <a:gd name="T9" fmla="*/ 6 h 13"/>
                <a:gd name="T10" fmla="*/ 4 w 7"/>
                <a:gd name="T11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13">
                  <a:moveTo>
                    <a:pt x="4" y="13"/>
                  </a:moveTo>
                  <a:cubicBezTo>
                    <a:pt x="0" y="11"/>
                    <a:pt x="0" y="7"/>
                    <a:pt x="0" y="4"/>
                  </a:cubicBezTo>
                  <a:cubicBezTo>
                    <a:pt x="1" y="3"/>
                    <a:pt x="2" y="1"/>
                    <a:pt x="4" y="0"/>
                  </a:cubicBezTo>
                  <a:cubicBezTo>
                    <a:pt x="4" y="1"/>
                    <a:pt x="5" y="1"/>
                    <a:pt x="6" y="1"/>
                  </a:cubicBezTo>
                  <a:cubicBezTo>
                    <a:pt x="6" y="3"/>
                    <a:pt x="7" y="5"/>
                    <a:pt x="7" y="6"/>
                  </a:cubicBezTo>
                  <a:cubicBezTo>
                    <a:pt x="6" y="8"/>
                    <a:pt x="6" y="11"/>
                    <a:pt x="4" y="13"/>
                  </a:cubicBezTo>
                  <a:close/>
                </a:path>
              </a:pathLst>
            </a:custGeom>
            <a:solidFill>
              <a:srgbClr val="AEAB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769" name="Freeform 250"/>
            <p:cNvSpPr>
              <a:spLocks/>
            </p:cNvSpPr>
            <p:nvPr/>
          </p:nvSpPr>
          <p:spPr bwMode="auto">
            <a:xfrm>
              <a:off x="1350" y="1612"/>
              <a:ext cx="6" cy="10"/>
            </a:xfrm>
            <a:custGeom>
              <a:avLst/>
              <a:gdLst>
                <a:gd name="T0" fmla="*/ 4 w 6"/>
                <a:gd name="T1" fmla="*/ 1 h 10"/>
                <a:gd name="T2" fmla="*/ 5 w 6"/>
                <a:gd name="T3" fmla="*/ 5 h 10"/>
                <a:gd name="T4" fmla="*/ 5 w 6"/>
                <a:gd name="T5" fmla="*/ 9 h 10"/>
                <a:gd name="T6" fmla="*/ 1 w 6"/>
                <a:gd name="T7" fmla="*/ 9 h 10"/>
                <a:gd name="T8" fmla="*/ 0 w 6"/>
                <a:gd name="T9" fmla="*/ 8 h 10"/>
                <a:gd name="T10" fmla="*/ 0 w 6"/>
                <a:gd name="T11" fmla="*/ 0 h 10"/>
                <a:gd name="T12" fmla="*/ 4 w 6"/>
                <a:gd name="T13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10">
                  <a:moveTo>
                    <a:pt x="4" y="1"/>
                  </a:moveTo>
                  <a:cubicBezTo>
                    <a:pt x="4" y="2"/>
                    <a:pt x="4" y="3"/>
                    <a:pt x="5" y="5"/>
                  </a:cubicBezTo>
                  <a:cubicBezTo>
                    <a:pt x="6" y="6"/>
                    <a:pt x="6" y="8"/>
                    <a:pt x="5" y="9"/>
                  </a:cubicBezTo>
                  <a:cubicBezTo>
                    <a:pt x="3" y="10"/>
                    <a:pt x="2" y="10"/>
                    <a:pt x="1" y="9"/>
                  </a:cubicBezTo>
                  <a:cubicBezTo>
                    <a:pt x="1" y="9"/>
                    <a:pt x="0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ubicBezTo>
                    <a:pt x="1" y="0"/>
                    <a:pt x="3" y="1"/>
                    <a:pt x="4" y="1"/>
                  </a:cubicBezTo>
                  <a:close/>
                </a:path>
              </a:pathLst>
            </a:custGeom>
            <a:solidFill>
              <a:srgbClr val="B2AC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770" name="Freeform 251"/>
            <p:cNvSpPr>
              <a:spLocks/>
            </p:cNvSpPr>
            <p:nvPr/>
          </p:nvSpPr>
          <p:spPr bwMode="auto">
            <a:xfrm>
              <a:off x="1314" y="1643"/>
              <a:ext cx="8" cy="5"/>
            </a:xfrm>
            <a:custGeom>
              <a:avLst/>
              <a:gdLst>
                <a:gd name="T0" fmla="*/ 1 w 9"/>
                <a:gd name="T1" fmla="*/ 5 h 5"/>
                <a:gd name="T2" fmla="*/ 0 w 9"/>
                <a:gd name="T3" fmla="*/ 2 h 5"/>
                <a:gd name="T4" fmla="*/ 5 w 9"/>
                <a:gd name="T5" fmla="*/ 1 h 5"/>
                <a:gd name="T6" fmla="*/ 9 w 9"/>
                <a:gd name="T7" fmla="*/ 1 h 5"/>
                <a:gd name="T8" fmla="*/ 6 w 9"/>
                <a:gd name="T9" fmla="*/ 5 h 5"/>
                <a:gd name="T10" fmla="*/ 1 w 9"/>
                <a:gd name="T11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5">
                  <a:moveTo>
                    <a:pt x="1" y="5"/>
                  </a:moveTo>
                  <a:cubicBezTo>
                    <a:pt x="1" y="4"/>
                    <a:pt x="0" y="3"/>
                    <a:pt x="0" y="2"/>
                  </a:cubicBezTo>
                  <a:cubicBezTo>
                    <a:pt x="2" y="2"/>
                    <a:pt x="4" y="2"/>
                    <a:pt x="5" y="1"/>
                  </a:cubicBezTo>
                  <a:cubicBezTo>
                    <a:pt x="7" y="0"/>
                    <a:pt x="8" y="0"/>
                    <a:pt x="9" y="1"/>
                  </a:cubicBezTo>
                  <a:cubicBezTo>
                    <a:pt x="8" y="3"/>
                    <a:pt x="7" y="4"/>
                    <a:pt x="6" y="5"/>
                  </a:cubicBezTo>
                  <a:cubicBezTo>
                    <a:pt x="5" y="5"/>
                    <a:pt x="3" y="5"/>
                    <a:pt x="1" y="5"/>
                  </a:cubicBezTo>
                  <a:close/>
                </a:path>
              </a:pathLst>
            </a:custGeom>
            <a:solidFill>
              <a:srgbClr val="B1AF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771" name="Freeform 252"/>
            <p:cNvSpPr>
              <a:spLocks/>
            </p:cNvSpPr>
            <p:nvPr/>
          </p:nvSpPr>
          <p:spPr bwMode="auto">
            <a:xfrm>
              <a:off x="1318" y="1637"/>
              <a:ext cx="4" cy="7"/>
            </a:xfrm>
            <a:custGeom>
              <a:avLst/>
              <a:gdLst>
                <a:gd name="T0" fmla="*/ 4 w 4"/>
                <a:gd name="T1" fmla="*/ 7 h 7"/>
                <a:gd name="T2" fmla="*/ 2 w 4"/>
                <a:gd name="T3" fmla="*/ 7 h 7"/>
                <a:gd name="T4" fmla="*/ 0 w 4"/>
                <a:gd name="T5" fmla="*/ 7 h 7"/>
                <a:gd name="T6" fmla="*/ 0 w 4"/>
                <a:gd name="T7" fmla="*/ 0 h 7"/>
                <a:gd name="T8" fmla="*/ 4 w 4"/>
                <a:gd name="T9" fmla="*/ 3 h 7"/>
                <a:gd name="T10" fmla="*/ 4 w 4"/>
                <a:gd name="T11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7">
                  <a:moveTo>
                    <a:pt x="4" y="7"/>
                  </a:move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0" y="7"/>
                    <a:pt x="0" y="7"/>
                  </a:cubicBezTo>
                  <a:cubicBezTo>
                    <a:pt x="0" y="5"/>
                    <a:pt x="0" y="3"/>
                    <a:pt x="0" y="0"/>
                  </a:cubicBezTo>
                  <a:cubicBezTo>
                    <a:pt x="2" y="1"/>
                    <a:pt x="3" y="2"/>
                    <a:pt x="4" y="3"/>
                  </a:cubicBezTo>
                  <a:cubicBezTo>
                    <a:pt x="4" y="4"/>
                    <a:pt x="4" y="6"/>
                    <a:pt x="4" y="7"/>
                  </a:cubicBezTo>
                  <a:close/>
                </a:path>
              </a:pathLst>
            </a:custGeom>
            <a:solidFill>
              <a:srgbClr val="B8B4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772" name="Freeform 253"/>
            <p:cNvSpPr>
              <a:spLocks/>
            </p:cNvSpPr>
            <p:nvPr/>
          </p:nvSpPr>
          <p:spPr bwMode="auto">
            <a:xfrm>
              <a:off x="1450" y="1255"/>
              <a:ext cx="68" cy="66"/>
            </a:xfrm>
            <a:custGeom>
              <a:avLst/>
              <a:gdLst>
                <a:gd name="T0" fmla="*/ 39 w 68"/>
                <a:gd name="T1" fmla="*/ 41 h 66"/>
                <a:gd name="T2" fmla="*/ 31 w 68"/>
                <a:gd name="T3" fmla="*/ 32 h 66"/>
                <a:gd name="T4" fmla="*/ 0 w 68"/>
                <a:gd name="T5" fmla="*/ 8 h 66"/>
                <a:gd name="T6" fmla="*/ 58 w 68"/>
                <a:gd name="T7" fmla="*/ 29 h 66"/>
                <a:gd name="T8" fmla="*/ 59 w 68"/>
                <a:gd name="T9" fmla="*/ 40 h 66"/>
                <a:gd name="T10" fmla="*/ 47 w 68"/>
                <a:gd name="T11" fmla="*/ 53 h 66"/>
                <a:gd name="T12" fmla="*/ 39 w 68"/>
                <a:gd name="T13" fmla="*/ 41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8" h="66">
                  <a:moveTo>
                    <a:pt x="39" y="41"/>
                  </a:moveTo>
                  <a:cubicBezTo>
                    <a:pt x="36" y="38"/>
                    <a:pt x="34" y="35"/>
                    <a:pt x="31" y="32"/>
                  </a:cubicBezTo>
                  <a:cubicBezTo>
                    <a:pt x="24" y="20"/>
                    <a:pt x="11" y="15"/>
                    <a:pt x="0" y="8"/>
                  </a:cubicBezTo>
                  <a:cubicBezTo>
                    <a:pt x="25" y="0"/>
                    <a:pt x="42" y="13"/>
                    <a:pt x="58" y="29"/>
                  </a:cubicBezTo>
                  <a:cubicBezTo>
                    <a:pt x="59" y="33"/>
                    <a:pt x="59" y="36"/>
                    <a:pt x="59" y="40"/>
                  </a:cubicBezTo>
                  <a:cubicBezTo>
                    <a:pt x="55" y="44"/>
                    <a:pt x="68" y="66"/>
                    <a:pt x="47" y="53"/>
                  </a:cubicBezTo>
                  <a:cubicBezTo>
                    <a:pt x="44" y="49"/>
                    <a:pt x="41" y="45"/>
                    <a:pt x="39" y="41"/>
                  </a:cubicBezTo>
                  <a:close/>
                </a:path>
              </a:pathLst>
            </a:custGeom>
            <a:solidFill>
              <a:srgbClr val="B56D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773" name="Freeform 254"/>
            <p:cNvSpPr>
              <a:spLocks/>
            </p:cNvSpPr>
            <p:nvPr/>
          </p:nvSpPr>
          <p:spPr bwMode="auto">
            <a:xfrm>
              <a:off x="1552" y="1382"/>
              <a:ext cx="23" cy="13"/>
            </a:xfrm>
            <a:custGeom>
              <a:avLst/>
              <a:gdLst>
                <a:gd name="T0" fmla="*/ 16 w 23"/>
                <a:gd name="T1" fmla="*/ 1 h 13"/>
                <a:gd name="T2" fmla="*/ 12 w 23"/>
                <a:gd name="T3" fmla="*/ 13 h 13"/>
                <a:gd name="T4" fmla="*/ 8 w 23"/>
                <a:gd name="T5" fmla="*/ 0 h 13"/>
                <a:gd name="T6" fmla="*/ 16 w 23"/>
                <a:gd name="T7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13">
                  <a:moveTo>
                    <a:pt x="16" y="1"/>
                  </a:moveTo>
                  <a:cubicBezTo>
                    <a:pt x="23" y="7"/>
                    <a:pt x="16" y="10"/>
                    <a:pt x="12" y="13"/>
                  </a:cubicBezTo>
                  <a:cubicBezTo>
                    <a:pt x="12" y="8"/>
                    <a:pt x="0" y="8"/>
                    <a:pt x="8" y="0"/>
                  </a:cubicBezTo>
                  <a:cubicBezTo>
                    <a:pt x="11" y="1"/>
                    <a:pt x="13" y="1"/>
                    <a:pt x="16" y="1"/>
                  </a:cubicBezTo>
                  <a:close/>
                </a:path>
              </a:pathLst>
            </a:custGeom>
            <a:solidFill>
              <a:srgbClr val="6141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774" name="Freeform 255"/>
            <p:cNvSpPr>
              <a:spLocks/>
            </p:cNvSpPr>
            <p:nvPr/>
          </p:nvSpPr>
          <p:spPr bwMode="auto">
            <a:xfrm>
              <a:off x="1223" y="1343"/>
              <a:ext cx="40" cy="33"/>
            </a:xfrm>
            <a:custGeom>
              <a:avLst/>
              <a:gdLst>
                <a:gd name="T0" fmla="*/ 40 w 40"/>
                <a:gd name="T1" fmla="*/ 10 h 34"/>
                <a:gd name="T2" fmla="*/ 40 w 40"/>
                <a:gd name="T3" fmla="*/ 13 h 34"/>
                <a:gd name="T4" fmla="*/ 33 w 40"/>
                <a:gd name="T5" fmla="*/ 15 h 34"/>
                <a:gd name="T6" fmla="*/ 8 w 40"/>
                <a:gd name="T7" fmla="*/ 16 h 34"/>
                <a:gd name="T8" fmla="*/ 0 w 40"/>
                <a:gd name="T9" fmla="*/ 9 h 34"/>
                <a:gd name="T10" fmla="*/ 40 w 40"/>
                <a:gd name="T11" fmla="*/ 1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" h="34">
                  <a:moveTo>
                    <a:pt x="40" y="10"/>
                  </a:moveTo>
                  <a:cubicBezTo>
                    <a:pt x="40" y="11"/>
                    <a:pt x="40" y="12"/>
                    <a:pt x="40" y="13"/>
                  </a:cubicBezTo>
                  <a:cubicBezTo>
                    <a:pt x="37" y="14"/>
                    <a:pt x="33" y="13"/>
                    <a:pt x="33" y="15"/>
                  </a:cubicBezTo>
                  <a:cubicBezTo>
                    <a:pt x="23" y="34"/>
                    <a:pt x="22" y="34"/>
                    <a:pt x="8" y="16"/>
                  </a:cubicBezTo>
                  <a:cubicBezTo>
                    <a:pt x="5" y="13"/>
                    <a:pt x="3" y="11"/>
                    <a:pt x="0" y="9"/>
                  </a:cubicBezTo>
                  <a:cubicBezTo>
                    <a:pt x="13" y="7"/>
                    <a:pt x="27" y="0"/>
                    <a:pt x="40" y="10"/>
                  </a:cubicBezTo>
                  <a:close/>
                </a:path>
              </a:pathLst>
            </a:custGeom>
            <a:solidFill>
              <a:srgbClr val="3A2C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775" name="Freeform 256"/>
            <p:cNvSpPr>
              <a:spLocks/>
            </p:cNvSpPr>
            <p:nvPr/>
          </p:nvSpPr>
          <p:spPr bwMode="auto">
            <a:xfrm>
              <a:off x="1256" y="1473"/>
              <a:ext cx="31" cy="20"/>
            </a:xfrm>
            <a:custGeom>
              <a:avLst/>
              <a:gdLst>
                <a:gd name="T0" fmla="*/ 31 w 31"/>
                <a:gd name="T1" fmla="*/ 5 h 21"/>
                <a:gd name="T2" fmla="*/ 15 w 31"/>
                <a:gd name="T3" fmla="*/ 11 h 21"/>
                <a:gd name="T4" fmla="*/ 3 w 31"/>
                <a:gd name="T5" fmla="*/ 5 h 21"/>
                <a:gd name="T6" fmla="*/ 22 w 31"/>
                <a:gd name="T7" fmla="*/ 1 h 21"/>
                <a:gd name="T8" fmla="*/ 31 w 31"/>
                <a:gd name="T9" fmla="*/ 5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21">
                  <a:moveTo>
                    <a:pt x="31" y="5"/>
                  </a:moveTo>
                  <a:cubicBezTo>
                    <a:pt x="30" y="21"/>
                    <a:pt x="21" y="11"/>
                    <a:pt x="15" y="11"/>
                  </a:cubicBezTo>
                  <a:cubicBezTo>
                    <a:pt x="0" y="12"/>
                    <a:pt x="0" y="12"/>
                    <a:pt x="3" y="5"/>
                  </a:cubicBezTo>
                  <a:cubicBezTo>
                    <a:pt x="9" y="2"/>
                    <a:pt x="15" y="0"/>
                    <a:pt x="22" y="1"/>
                  </a:cubicBezTo>
                  <a:cubicBezTo>
                    <a:pt x="25" y="2"/>
                    <a:pt x="28" y="3"/>
                    <a:pt x="31" y="5"/>
                  </a:cubicBezTo>
                  <a:close/>
                </a:path>
              </a:pathLst>
            </a:custGeom>
            <a:solidFill>
              <a:srgbClr val="6F5D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776" name="Freeform 257"/>
            <p:cNvSpPr>
              <a:spLocks/>
            </p:cNvSpPr>
            <p:nvPr/>
          </p:nvSpPr>
          <p:spPr bwMode="auto">
            <a:xfrm>
              <a:off x="1266" y="1458"/>
              <a:ext cx="26" cy="22"/>
            </a:xfrm>
            <a:custGeom>
              <a:avLst/>
              <a:gdLst>
                <a:gd name="T0" fmla="*/ 21 w 26"/>
                <a:gd name="T1" fmla="*/ 20 h 22"/>
                <a:gd name="T2" fmla="*/ 12 w 26"/>
                <a:gd name="T3" fmla="*/ 20 h 22"/>
                <a:gd name="T4" fmla="*/ 0 w 26"/>
                <a:gd name="T5" fmla="*/ 13 h 22"/>
                <a:gd name="T6" fmla="*/ 25 w 26"/>
                <a:gd name="T7" fmla="*/ 9 h 22"/>
                <a:gd name="T8" fmla="*/ 26 w 26"/>
                <a:gd name="T9" fmla="*/ 13 h 22"/>
                <a:gd name="T10" fmla="*/ 22 w 26"/>
                <a:gd name="T11" fmla="*/ 21 h 22"/>
                <a:gd name="T12" fmla="*/ 21 w 26"/>
                <a:gd name="T13" fmla="*/ 2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" h="22">
                  <a:moveTo>
                    <a:pt x="21" y="20"/>
                  </a:moveTo>
                  <a:cubicBezTo>
                    <a:pt x="18" y="20"/>
                    <a:pt x="15" y="20"/>
                    <a:pt x="12" y="20"/>
                  </a:cubicBezTo>
                  <a:cubicBezTo>
                    <a:pt x="9" y="16"/>
                    <a:pt x="0" y="22"/>
                    <a:pt x="0" y="13"/>
                  </a:cubicBezTo>
                  <a:cubicBezTo>
                    <a:pt x="7" y="0"/>
                    <a:pt x="17" y="15"/>
                    <a:pt x="25" y="9"/>
                  </a:cubicBezTo>
                  <a:cubicBezTo>
                    <a:pt x="26" y="11"/>
                    <a:pt x="26" y="12"/>
                    <a:pt x="26" y="13"/>
                  </a:cubicBezTo>
                  <a:cubicBezTo>
                    <a:pt x="25" y="16"/>
                    <a:pt x="23" y="18"/>
                    <a:pt x="22" y="21"/>
                  </a:cubicBezTo>
                  <a:lnTo>
                    <a:pt x="21" y="20"/>
                  </a:lnTo>
                  <a:close/>
                </a:path>
              </a:pathLst>
            </a:custGeom>
            <a:solidFill>
              <a:srgbClr val="6A55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777" name="Freeform 258"/>
            <p:cNvSpPr>
              <a:spLocks/>
            </p:cNvSpPr>
            <p:nvPr/>
          </p:nvSpPr>
          <p:spPr bwMode="auto">
            <a:xfrm>
              <a:off x="1286" y="1466"/>
              <a:ext cx="33" cy="13"/>
            </a:xfrm>
            <a:custGeom>
              <a:avLst/>
              <a:gdLst>
                <a:gd name="T0" fmla="*/ 2 w 34"/>
                <a:gd name="T1" fmla="*/ 13 h 13"/>
                <a:gd name="T2" fmla="*/ 5 w 34"/>
                <a:gd name="T3" fmla="*/ 3 h 13"/>
                <a:gd name="T4" fmla="*/ 21 w 34"/>
                <a:gd name="T5" fmla="*/ 5 h 13"/>
                <a:gd name="T6" fmla="*/ 34 w 34"/>
                <a:gd name="T7" fmla="*/ 2 h 13"/>
                <a:gd name="T8" fmla="*/ 25 w 34"/>
                <a:gd name="T9" fmla="*/ 9 h 13"/>
                <a:gd name="T10" fmla="*/ 5 w 34"/>
                <a:gd name="T11" fmla="*/ 13 h 13"/>
                <a:gd name="T12" fmla="*/ 2 w 34"/>
                <a:gd name="T13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" h="13">
                  <a:moveTo>
                    <a:pt x="2" y="13"/>
                  </a:moveTo>
                  <a:cubicBezTo>
                    <a:pt x="1" y="9"/>
                    <a:pt x="0" y="5"/>
                    <a:pt x="5" y="3"/>
                  </a:cubicBezTo>
                  <a:cubicBezTo>
                    <a:pt x="11" y="2"/>
                    <a:pt x="16" y="0"/>
                    <a:pt x="21" y="5"/>
                  </a:cubicBezTo>
                  <a:cubicBezTo>
                    <a:pt x="25" y="2"/>
                    <a:pt x="29" y="0"/>
                    <a:pt x="34" y="2"/>
                  </a:cubicBezTo>
                  <a:cubicBezTo>
                    <a:pt x="34" y="8"/>
                    <a:pt x="29" y="8"/>
                    <a:pt x="25" y="9"/>
                  </a:cubicBezTo>
                  <a:cubicBezTo>
                    <a:pt x="18" y="11"/>
                    <a:pt x="12" y="12"/>
                    <a:pt x="5" y="13"/>
                  </a:cubicBezTo>
                  <a:cubicBezTo>
                    <a:pt x="4" y="13"/>
                    <a:pt x="3" y="13"/>
                    <a:pt x="2" y="13"/>
                  </a:cubicBezTo>
                  <a:close/>
                </a:path>
              </a:pathLst>
            </a:custGeom>
            <a:solidFill>
              <a:srgbClr val="C8B0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778" name="Freeform 259"/>
            <p:cNvSpPr>
              <a:spLocks/>
            </p:cNvSpPr>
            <p:nvPr/>
          </p:nvSpPr>
          <p:spPr bwMode="auto">
            <a:xfrm>
              <a:off x="1247" y="1407"/>
              <a:ext cx="19" cy="24"/>
            </a:xfrm>
            <a:custGeom>
              <a:avLst/>
              <a:gdLst>
                <a:gd name="T0" fmla="*/ 5 w 19"/>
                <a:gd name="T1" fmla="*/ 0 h 24"/>
                <a:gd name="T2" fmla="*/ 8 w 19"/>
                <a:gd name="T3" fmla="*/ 4 h 24"/>
                <a:gd name="T4" fmla="*/ 19 w 19"/>
                <a:gd name="T5" fmla="*/ 24 h 24"/>
                <a:gd name="T6" fmla="*/ 5 w 19"/>
                <a:gd name="T7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24">
                  <a:moveTo>
                    <a:pt x="5" y="0"/>
                  </a:moveTo>
                  <a:cubicBezTo>
                    <a:pt x="6" y="1"/>
                    <a:pt x="7" y="3"/>
                    <a:pt x="8" y="4"/>
                  </a:cubicBezTo>
                  <a:cubicBezTo>
                    <a:pt x="6" y="12"/>
                    <a:pt x="12" y="17"/>
                    <a:pt x="19" y="24"/>
                  </a:cubicBezTo>
                  <a:cubicBezTo>
                    <a:pt x="0" y="18"/>
                    <a:pt x="0" y="18"/>
                    <a:pt x="5" y="0"/>
                  </a:cubicBezTo>
                  <a:close/>
                </a:path>
              </a:pathLst>
            </a:custGeom>
            <a:solidFill>
              <a:srgbClr val="5946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779" name="Freeform 260"/>
            <p:cNvSpPr>
              <a:spLocks/>
            </p:cNvSpPr>
            <p:nvPr/>
          </p:nvSpPr>
          <p:spPr bwMode="auto">
            <a:xfrm>
              <a:off x="1291" y="1459"/>
              <a:ext cx="16" cy="12"/>
            </a:xfrm>
            <a:custGeom>
              <a:avLst/>
              <a:gdLst>
                <a:gd name="T0" fmla="*/ 16 w 16"/>
                <a:gd name="T1" fmla="*/ 12 h 12"/>
                <a:gd name="T2" fmla="*/ 0 w 16"/>
                <a:gd name="T3" fmla="*/ 10 h 12"/>
                <a:gd name="T4" fmla="*/ 0 w 16"/>
                <a:gd name="T5" fmla="*/ 8 h 12"/>
                <a:gd name="T6" fmla="*/ 16 w 16"/>
                <a:gd name="T7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12">
                  <a:moveTo>
                    <a:pt x="16" y="12"/>
                  </a:moveTo>
                  <a:cubicBezTo>
                    <a:pt x="11" y="11"/>
                    <a:pt x="5" y="11"/>
                    <a:pt x="0" y="10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6" y="5"/>
                    <a:pt x="13" y="0"/>
                    <a:pt x="16" y="12"/>
                  </a:cubicBezTo>
                  <a:close/>
                </a:path>
              </a:pathLst>
            </a:custGeom>
            <a:solidFill>
              <a:srgbClr val="5540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780" name="Freeform 261"/>
            <p:cNvSpPr>
              <a:spLocks/>
            </p:cNvSpPr>
            <p:nvPr/>
          </p:nvSpPr>
          <p:spPr bwMode="auto">
            <a:xfrm>
              <a:off x="1286" y="1498"/>
              <a:ext cx="21" cy="15"/>
            </a:xfrm>
            <a:custGeom>
              <a:avLst/>
              <a:gdLst>
                <a:gd name="T0" fmla="*/ 1 w 21"/>
                <a:gd name="T1" fmla="*/ 3 h 15"/>
                <a:gd name="T2" fmla="*/ 21 w 21"/>
                <a:gd name="T3" fmla="*/ 0 h 15"/>
                <a:gd name="T4" fmla="*/ 1 w 21"/>
                <a:gd name="T5" fmla="*/ 7 h 15"/>
                <a:gd name="T6" fmla="*/ 0 w 21"/>
                <a:gd name="T7" fmla="*/ 5 h 15"/>
                <a:gd name="T8" fmla="*/ 1 w 21"/>
                <a:gd name="T9" fmla="*/ 3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5">
                  <a:moveTo>
                    <a:pt x="1" y="3"/>
                  </a:moveTo>
                  <a:cubicBezTo>
                    <a:pt x="8" y="4"/>
                    <a:pt x="15" y="3"/>
                    <a:pt x="21" y="0"/>
                  </a:cubicBezTo>
                  <a:cubicBezTo>
                    <a:pt x="19" y="15"/>
                    <a:pt x="8" y="6"/>
                    <a:pt x="1" y="7"/>
                  </a:cubicBezTo>
                  <a:cubicBezTo>
                    <a:pt x="0" y="6"/>
                    <a:pt x="0" y="5"/>
                    <a:pt x="0" y="5"/>
                  </a:cubicBezTo>
                  <a:cubicBezTo>
                    <a:pt x="0" y="4"/>
                    <a:pt x="1" y="3"/>
                    <a:pt x="1" y="3"/>
                  </a:cubicBezTo>
                  <a:close/>
                </a:path>
              </a:pathLst>
            </a:custGeom>
            <a:solidFill>
              <a:srgbClr val="3422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781" name="Freeform 262"/>
            <p:cNvSpPr>
              <a:spLocks/>
            </p:cNvSpPr>
            <p:nvPr/>
          </p:nvSpPr>
          <p:spPr bwMode="auto">
            <a:xfrm>
              <a:off x="1259" y="1471"/>
              <a:ext cx="19" cy="7"/>
            </a:xfrm>
            <a:custGeom>
              <a:avLst/>
              <a:gdLst>
                <a:gd name="T0" fmla="*/ 7 w 19"/>
                <a:gd name="T1" fmla="*/ 0 h 7"/>
                <a:gd name="T2" fmla="*/ 19 w 19"/>
                <a:gd name="T3" fmla="*/ 7 h 7"/>
                <a:gd name="T4" fmla="*/ 0 w 19"/>
                <a:gd name="T5" fmla="*/ 7 h 7"/>
                <a:gd name="T6" fmla="*/ 7 w 19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7">
                  <a:moveTo>
                    <a:pt x="7" y="0"/>
                  </a:moveTo>
                  <a:cubicBezTo>
                    <a:pt x="8" y="7"/>
                    <a:pt x="18" y="0"/>
                    <a:pt x="19" y="7"/>
                  </a:cubicBezTo>
                  <a:cubicBezTo>
                    <a:pt x="13" y="7"/>
                    <a:pt x="6" y="7"/>
                    <a:pt x="0" y="7"/>
                  </a:cubicBezTo>
                  <a:cubicBezTo>
                    <a:pt x="2" y="4"/>
                    <a:pt x="5" y="2"/>
                    <a:pt x="7" y="0"/>
                  </a:cubicBezTo>
                  <a:close/>
                </a:path>
              </a:pathLst>
            </a:custGeom>
            <a:solidFill>
              <a:srgbClr val="F3D7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782" name="Freeform 263"/>
            <p:cNvSpPr>
              <a:spLocks/>
            </p:cNvSpPr>
            <p:nvPr/>
          </p:nvSpPr>
          <p:spPr bwMode="auto">
            <a:xfrm>
              <a:off x="1257" y="1378"/>
              <a:ext cx="9" cy="17"/>
            </a:xfrm>
            <a:custGeom>
              <a:avLst/>
              <a:gdLst>
                <a:gd name="T0" fmla="*/ 5 w 9"/>
                <a:gd name="T1" fmla="*/ 17 h 17"/>
                <a:gd name="T2" fmla="*/ 0 w 9"/>
                <a:gd name="T3" fmla="*/ 16 h 17"/>
                <a:gd name="T4" fmla="*/ 6 w 9"/>
                <a:gd name="T5" fmla="*/ 0 h 17"/>
                <a:gd name="T6" fmla="*/ 9 w 9"/>
                <a:gd name="T7" fmla="*/ 4 h 17"/>
                <a:gd name="T8" fmla="*/ 5 w 9"/>
                <a:gd name="T9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7">
                  <a:moveTo>
                    <a:pt x="5" y="17"/>
                  </a:moveTo>
                  <a:cubicBezTo>
                    <a:pt x="4" y="16"/>
                    <a:pt x="2" y="16"/>
                    <a:pt x="0" y="16"/>
                  </a:cubicBezTo>
                  <a:cubicBezTo>
                    <a:pt x="2" y="11"/>
                    <a:pt x="4" y="5"/>
                    <a:pt x="6" y="0"/>
                  </a:cubicBezTo>
                  <a:cubicBezTo>
                    <a:pt x="7" y="2"/>
                    <a:pt x="8" y="3"/>
                    <a:pt x="9" y="4"/>
                  </a:cubicBezTo>
                  <a:cubicBezTo>
                    <a:pt x="8" y="8"/>
                    <a:pt x="7" y="13"/>
                    <a:pt x="5" y="17"/>
                  </a:cubicBezTo>
                  <a:close/>
                </a:path>
              </a:pathLst>
            </a:custGeom>
            <a:solidFill>
              <a:srgbClr val="5C47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783" name="Freeform 264"/>
            <p:cNvSpPr>
              <a:spLocks/>
            </p:cNvSpPr>
            <p:nvPr/>
          </p:nvSpPr>
          <p:spPr bwMode="auto">
            <a:xfrm>
              <a:off x="1275" y="1497"/>
              <a:ext cx="12" cy="9"/>
            </a:xfrm>
            <a:custGeom>
              <a:avLst/>
              <a:gdLst>
                <a:gd name="T0" fmla="*/ 12 w 12"/>
                <a:gd name="T1" fmla="*/ 4 h 9"/>
                <a:gd name="T2" fmla="*/ 12 w 12"/>
                <a:gd name="T3" fmla="*/ 8 h 9"/>
                <a:gd name="T4" fmla="*/ 0 w 12"/>
                <a:gd name="T5" fmla="*/ 0 h 9"/>
                <a:gd name="T6" fmla="*/ 12 w 12"/>
                <a:gd name="T7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9">
                  <a:moveTo>
                    <a:pt x="12" y="4"/>
                  </a:moveTo>
                  <a:cubicBezTo>
                    <a:pt x="12" y="6"/>
                    <a:pt x="12" y="7"/>
                    <a:pt x="12" y="8"/>
                  </a:cubicBezTo>
                  <a:cubicBezTo>
                    <a:pt x="6" y="9"/>
                    <a:pt x="1" y="8"/>
                    <a:pt x="0" y="0"/>
                  </a:cubicBezTo>
                  <a:cubicBezTo>
                    <a:pt x="5" y="0"/>
                    <a:pt x="9" y="1"/>
                    <a:pt x="12" y="4"/>
                  </a:cubicBezTo>
                  <a:close/>
                </a:path>
              </a:pathLst>
            </a:custGeom>
            <a:solidFill>
              <a:srgbClr val="573D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784" name="Freeform 265"/>
            <p:cNvSpPr>
              <a:spLocks/>
            </p:cNvSpPr>
            <p:nvPr/>
          </p:nvSpPr>
          <p:spPr bwMode="auto">
            <a:xfrm>
              <a:off x="1176" y="1377"/>
              <a:ext cx="25" cy="31"/>
            </a:xfrm>
            <a:custGeom>
              <a:avLst/>
              <a:gdLst>
                <a:gd name="T0" fmla="*/ 0 w 26"/>
                <a:gd name="T1" fmla="*/ 18 h 31"/>
                <a:gd name="T2" fmla="*/ 15 w 26"/>
                <a:gd name="T3" fmla="*/ 1 h 31"/>
                <a:gd name="T4" fmla="*/ 20 w 26"/>
                <a:gd name="T5" fmla="*/ 1 h 31"/>
                <a:gd name="T6" fmla="*/ 20 w 26"/>
                <a:gd name="T7" fmla="*/ 21 h 31"/>
                <a:gd name="T8" fmla="*/ 16 w 26"/>
                <a:gd name="T9" fmla="*/ 30 h 31"/>
                <a:gd name="T10" fmla="*/ 11 w 26"/>
                <a:gd name="T11" fmla="*/ 31 h 31"/>
                <a:gd name="T12" fmla="*/ 0 w 26"/>
                <a:gd name="T13" fmla="*/ 18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" h="31">
                  <a:moveTo>
                    <a:pt x="0" y="18"/>
                  </a:moveTo>
                  <a:cubicBezTo>
                    <a:pt x="3" y="10"/>
                    <a:pt x="12" y="9"/>
                    <a:pt x="15" y="1"/>
                  </a:cubicBezTo>
                  <a:cubicBezTo>
                    <a:pt x="17" y="0"/>
                    <a:pt x="19" y="0"/>
                    <a:pt x="20" y="1"/>
                  </a:cubicBezTo>
                  <a:cubicBezTo>
                    <a:pt x="26" y="8"/>
                    <a:pt x="15" y="14"/>
                    <a:pt x="20" y="21"/>
                  </a:cubicBezTo>
                  <a:cubicBezTo>
                    <a:pt x="20" y="24"/>
                    <a:pt x="19" y="28"/>
                    <a:pt x="16" y="30"/>
                  </a:cubicBezTo>
                  <a:cubicBezTo>
                    <a:pt x="15" y="31"/>
                    <a:pt x="13" y="31"/>
                    <a:pt x="11" y="31"/>
                  </a:cubicBezTo>
                  <a:cubicBezTo>
                    <a:pt x="6" y="28"/>
                    <a:pt x="2" y="24"/>
                    <a:pt x="0" y="18"/>
                  </a:cubicBezTo>
                  <a:close/>
                </a:path>
              </a:pathLst>
            </a:custGeom>
            <a:solidFill>
              <a:srgbClr val="4F34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785" name="Freeform 266"/>
            <p:cNvSpPr>
              <a:spLocks/>
            </p:cNvSpPr>
            <p:nvPr/>
          </p:nvSpPr>
          <p:spPr bwMode="auto">
            <a:xfrm>
              <a:off x="1189" y="1348"/>
              <a:ext cx="15" cy="33"/>
            </a:xfrm>
            <a:custGeom>
              <a:avLst/>
              <a:gdLst>
                <a:gd name="T0" fmla="*/ 7 w 16"/>
                <a:gd name="T1" fmla="*/ 32 h 34"/>
                <a:gd name="T2" fmla="*/ 2 w 16"/>
                <a:gd name="T3" fmla="*/ 31 h 34"/>
                <a:gd name="T4" fmla="*/ 11 w 16"/>
                <a:gd name="T5" fmla="*/ 0 h 34"/>
                <a:gd name="T6" fmla="*/ 15 w 16"/>
                <a:gd name="T7" fmla="*/ 20 h 34"/>
                <a:gd name="T8" fmla="*/ 16 w 16"/>
                <a:gd name="T9" fmla="*/ 22 h 34"/>
                <a:gd name="T10" fmla="*/ 15 w 16"/>
                <a:gd name="T11" fmla="*/ 24 h 34"/>
                <a:gd name="T12" fmla="*/ 11 w 16"/>
                <a:gd name="T13" fmla="*/ 32 h 34"/>
                <a:gd name="T14" fmla="*/ 7 w 16"/>
                <a:gd name="T15" fmla="*/ 32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" h="34">
                  <a:moveTo>
                    <a:pt x="7" y="32"/>
                  </a:moveTo>
                  <a:cubicBezTo>
                    <a:pt x="6" y="32"/>
                    <a:pt x="4" y="31"/>
                    <a:pt x="2" y="31"/>
                  </a:cubicBezTo>
                  <a:cubicBezTo>
                    <a:pt x="4" y="21"/>
                    <a:pt x="0" y="9"/>
                    <a:pt x="11" y="0"/>
                  </a:cubicBezTo>
                  <a:cubicBezTo>
                    <a:pt x="15" y="7"/>
                    <a:pt x="7" y="15"/>
                    <a:pt x="15" y="20"/>
                  </a:cubicBezTo>
                  <a:cubicBezTo>
                    <a:pt x="16" y="21"/>
                    <a:pt x="16" y="22"/>
                    <a:pt x="16" y="22"/>
                  </a:cubicBezTo>
                  <a:cubicBezTo>
                    <a:pt x="16" y="23"/>
                    <a:pt x="15" y="24"/>
                    <a:pt x="15" y="24"/>
                  </a:cubicBezTo>
                  <a:cubicBezTo>
                    <a:pt x="12" y="25"/>
                    <a:pt x="11" y="29"/>
                    <a:pt x="11" y="32"/>
                  </a:cubicBezTo>
                  <a:cubicBezTo>
                    <a:pt x="10" y="34"/>
                    <a:pt x="8" y="34"/>
                    <a:pt x="7" y="32"/>
                  </a:cubicBezTo>
                  <a:close/>
                </a:path>
              </a:pathLst>
            </a:custGeom>
            <a:solidFill>
              <a:srgbClr val="4D32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786" name="Freeform 267"/>
            <p:cNvSpPr>
              <a:spLocks/>
            </p:cNvSpPr>
            <p:nvPr/>
          </p:nvSpPr>
          <p:spPr bwMode="auto">
            <a:xfrm>
              <a:off x="1203" y="1368"/>
              <a:ext cx="16" cy="23"/>
            </a:xfrm>
            <a:custGeom>
              <a:avLst/>
              <a:gdLst>
                <a:gd name="T0" fmla="*/ 0 w 16"/>
                <a:gd name="T1" fmla="*/ 4 h 24"/>
                <a:gd name="T2" fmla="*/ 0 w 16"/>
                <a:gd name="T3" fmla="*/ 0 h 24"/>
                <a:gd name="T4" fmla="*/ 16 w 16"/>
                <a:gd name="T5" fmla="*/ 3 h 24"/>
                <a:gd name="T6" fmla="*/ 12 w 16"/>
                <a:gd name="T7" fmla="*/ 24 h 24"/>
                <a:gd name="T8" fmla="*/ 0 w 16"/>
                <a:gd name="T9" fmla="*/ 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24">
                  <a:moveTo>
                    <a:pt x="0" y="4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5" y="4"/>
                    <a:pt x="10" y="7"/>
                    <a:pt x="16" y="3"/>
                  </a:cubicBezTo>
                  <a:cubicBezTo>
                    <a:pt x="16" y="11"/>
                    <a:pt x="16" y="17"/>
                    <a:pt x="12" y="24"/>
                  </a:cubicBezTo>
                  <a:cubicBezTo>
                    <a:pt x="8" y="17"/>
                    <a:pt x="4" y="10"/>
                    <a:pt x="0" y="4"/>
                  </a:cubicBezTo>
                  <a:close/>
                </a:path>
              </a:pathLst>
            </a:custGeom>
            <a:solidFill>
              <a:srgbClr val="4D34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787" name="Freeform 268"/>
            <p:cNvSpPr>
              <a:spLocks/>
            </p:cNvSpPr>
            <p:nvPr/>
          </p:nvSpPr>
          <p:spPr bwMode="auto">
            <a:xfrm>
              <a:off x="1181" y="1407"/>
              <a:ext cx="11" cy="28"/>
            </a:xfrm>
            <a:custGeom>
              <a:avLst/>
              <a:gdLst>
                <a:gd name="T0" fmla="*/ 7 w 11"/>
                <a:gd name="T1" fmla="*/ 0 h 28"/>
                <a:gd name="T2" fmla="*/ 11 w 11"/>
                <a:gd name="T3" fmla="*/ 0 h 28"/>
                <a:gd name="T4" fmla="*/ 11 w 11"/>
                <a:gd name="T5" fmla="*/ 28 h 28"/>
                <a:gd name="T6" fmla="*/ 7 w 11"/>
                <a:gd name="T7" fmla="*/ 28 h 28"/>
                <a:gd name="T8" fmla="*/ 6 w 11"/>
                <a:gd name="T9" fmla="*/ 28 h 28"/>
                <a:gd name="T10" fmla="*/ 7 w 11"/>
                <a:gd name="T11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28">
                  <a:moveTo>
                    <a:pt x="7" y="0"/>
                  </a:moveTo>
                  <a:cubicBezTo>
                    <a:pt x="9" y="0"/>
                    <a:pt x="10" y="0"/>
                    <a:pt x="11" y="0"/>
                  </a:cubicBezTo>
                  <a:cubicBezTo>
                    <a:pt x="11" y="9"/>
                    <a:pt x="11" y="18"/>
                    <a:pt x="11" y="28"/>
                  </a:cubicBezTo>
                  <a:cubicBezTo>
                    <a:pt x="10" y="28"/>
                    <a:pt x="9" y="28"/>
                    <a:pt x="7" y="28"/>
                  </a:cubicBezTo>
                  <a:cubicBezTo>
                    <a:pt x="7" y="28"/>
                    <a:pt x="6" y="28"/>
                    <a:pt x="6" y="28"/>
                  </a:cubicBezTo>
                  <a:cubicBezTo>
                    <a:pt x="0" y="18"/>
                    <a:pt x="0" y="9"/>
                    <a:pt x="7" y="0"/>
                  </a:cubicBezTo>
                  <a:close/>
                </a:path>
              </a:pathLst>
            </a:custGeom>
            <a:solidFill>
              <a:srgbClr val="634B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788" name="Freeform 269"/>
            <p:cNvSpPr>
              <a:spLocks/>
            </p:cNvSpPr>
            <p:nvPr/>
          </p:nvSpPr>
          <p:spPr bwMode="auto">
            <a:xfrm>
              <a:off x="1188" y="1379"/>
              <a:ext cx="13" cy="19"/>
            </a:xfrm>
            <a:custGeom>
              <a:avLst/>
              <a:gdLst>
                <a:gd name="T0" fmla="*/ 8 w 14"/>
                <a:gd name="T1" fmla="*/ 0 h 19"/>
                <a:gd name="T2" fmla="*/ 12 w 14"/>
                <a:gd name="T3" fmla="*/ 0 h 19"/>
                <a:gd name="T4" fmla="*/ 8 w 14"/>
                <a:gd name="T5" fmla="*/ 19 h 19"/>
                <a:gd name="T6" fmla="*/ 8 w 14"/>
                <a:gd name="T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19">
                  <a:moveTo>
                    <a:pt x="8" y="0"/>
                  </a:moveTo>
                  <a:cubicBezTo>
                    <a:pt x="9" y="0"/>
                    <a:pt x="11" y="0"/>
                    <a:pt x="12" y="0"/>
                  </a:cubicBezTo>
                  <a:cubicBezTo>
                    <a:pt x="14" y="7"/>
                    <a:pt x="9" y="13"/>
                    <a:pt x="8" y="19"/>
                  </a:cubicBezTo>
                  <a:cubicBezTo>
                    <a:pt x="0" y="12"/>
                    <a:pt x="9" y="6"/>
                    <a:pt x="8" y="0"/>
                  </a:cubicBezTo>
                  <a:close/>
                </a:path>
              </a:pathLst>
            </a:custGeom>
            <a:solidFill>
              <a:srgbClr val="7958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789" name="Freeform 270"/>
            <p:cNvSpPr>
              <a:spLocks/>
            </p:cNvSpPr>
            <p:nvPr/>
          </p:nvSpPr>
          <p:spPr bwMode="auto">
            <a:xfrm>
              <a:off x="1176" y="1395"/>
              <a:ext cx="12" cy="43"/>
            </a:xfrm>
            <a:custGeom>
              <a:avLst/>
              <a:gdLst>
                <a:gd name="T0" fmla="*/ 12 w 12"/>
                <a:gd name="T1" fmla="*/ 12 h 43"/>
                <a:gd name="T2" fmla="*/ 11 w 12"/>
                <a:gd name="T3" fmla="*/ 40 h 43"/>
                <a:gd name="T4" fmla="*/ 1 w 12"/>
                <a:gd name="T5" fmla="*/ 43 h 43"/>
                <a:gd name="T6" fmla="*/ 0 w 12"/>
                <a:gd name="T7" fmla="*/ 8 h 43"/>
                <a:gd name="T8" fmla="*/ 0 w 12"/>
                <a:gd name="T9" fmla="*/ 0 h 43"/>
                <a:gd name="T10" fmla="*/ 12 w 12"/>
                <a:gd name="T11" fmla="*/ 12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43">
                  <a:moveTo>
                    <a:pt x="12" y="12"/>
                  </a:moveTo>
                  <a:cubicBezTo>
                    <a:pt x="12" y="21"/>
                    <a:pt x="12" y="30"/>
                    <a:pt x="11" y="40"/>
                  </a:cubicBezTo>
                  <a:cubicBezTo>
                    <a:pt x="8" y="41"/>
                    <a:pt x="4" y="42"/>
                    <a:pt x="1" y="43"/>
                  </a:cubicBezTo>
                  <a:cubicBezTo>
                    <a:pt x="0" y="31"/>
                    <a:pt x="0" y="19"/>
                    <a:pt x="0" y="8"/>
                  </a:cubicBezTo>
                  <a:cubicBezTo>
                    <a:pt x="0" y="5"/>
                    <a:pt x="0" y="2"/>
                    <a:pt x="0" y="0"/>
                  </a:cubicBezTo>
                  <a:cubicBezTo>
                    <a:pt x="3" y="6"/>
                    <a:pt x="12" y="4"/>
                    <a:pt x="12" y="12"/>
                  </a:cubicBezTo>
                  <a:close/>
                </a:path>
              </a:pathLst>
            </a:custGeom>
            <a:solidFill>
              <a:srgbClr val="2519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790" name="Freeform 271"/>
            <p:cNvSpPr>
              <a:spLocks/>
            </p:cNvSpPr>
            <p:nvPr/>
          </p:nvSpPr>
          <p:spPr bwMode="auto">
            <a:xfrm>
              <a:off x="1378" y="1237"/>
              <a:ext cx="18" cy="24"/>
            </a:xfrm>
            <a:custGeom>
              <a:avLst/>
              <a:gdLst>
                <a:gd name="T0" fmla="*/ 18 w 18"/>
                <a:gd name="T1" fmla="*/ 20 h 25"/>
                <a:gd name="T2" fmla="*/ 4 w 18"/>
                <a:gd name="T3" fmla="*/ 8 h 25"/>
                <a:gd name="T4" fmla="*/ 7 w 18"/>
                <a:gd name="T5" fmla="*/ 1 h 25"/>
                <a:gd name="T6" fmla="*/ 12 w 18"/>
                <a:gd name="T7" fmla="*/ 5 h 25"/>
                <a:gd name="T8" fmla="*/ 18 w 18"/>
                <a:gd name="T9" fmla="*/ 2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25">
                  <a:moveTo>
                    <a:pt x="18" y="20"/>
                  </a:moveTo>
                  <a:cubicBezTo>
                    <a:pt x="5" y="25"/>
                    <a:pt x="10" y="10"/>
                    <a:pt x="4" y="8"/>
                  </a:cubicBezTo>
                  <a:cubicBezTo>
                    <a:pt x="0" y="4"/>
                    <a:pt x="4" y="2"/>
                    <a:pt x="7" y="1"/>
                  </a:cubicBezTo>
                  <a:cubicBezTo>
                    <a:pt x="10" y="0"/>
                    <a:pt x="11" y="2"/>
                    <a:pt x="12" y="5"/>
                  </a:cubicBezTo>
                  <a:cubicBezTo>
                    <a:pt x="14" y="10"/>
                    <a:pt x="16" y="15"/>
                    <a:pt x="18" y="20"/>
                  </a:cubicBezTo>
                  <a:close/>
                </a:path>
              </a:pathLst>
            </a:custGeom>
            <a:solidFill>
              <a:srgbClr val="6A3B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791" name="Freeform 272"/>
            <p:cNvSpPr>
              <a:spLocks/>
            </p:cNvSpPr>
            <p:nvPr/>
          </p:nvSpPr>
          <p:spPr bwMode="auto">
            <a:xfrm>
              <a:off x="1409" y="1243"/>
              <a:ext cx="21" cy="15"/>
            </a:xfrm>
            <a:custGeom>
              <a:avLst/>
              <a:gdLst>
                <a:gd name="T0" fmla="*/ 21 w 21"/>
                <a:gd name="T1" fmla="*/ 16 h 16"/>
                <a:gd name="T2" fmla="*/ 9 w 21"/>
                <a:gd name="T3" fmla="*/ 14 h 16"/>
                <a:gd name="T4" fmla="*/ 4 w 21"/>
                <a:gd name="T5" fmla="*/ 4 h 16"/>
                <a:gd name="T6" fmla="*/ 13 w 21"/>
                <a:gd name="T7" fmla="*/ 7 h 16"/>
                <a:gd name="T8" fmla="*/ 21 w 21"/>
                <a:gd name="T9" fmla="*/ 15 h 16"/>
                <a:gd name="T10" fmla="*/ 21 w 21"/>
                <a:gd name="T11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" h="16">
                  <a:moveTo>
                    <a:pt x="21" y="16"/>
                  </a:moveTo>
                  <a:cubicBezTo>
                    <a:pt x="17" y="16"/>
                    <a:pt x="13" y="15"/>
                    <a:pt x="9" y="14"/>
                  </a:cubicBezTo>
                  <a:cubicBezTo>
                    <a:pt x="5" y="12"/>
                    <a:pt x="0" y="9"/>
                    <a:pt x="4" y="4"/>
                  </a:cubicBezTo>
                  <a:cubicBezTo>
                    <a:pt x="7" y="0"/>
                    <a:pt x="10" y="5"/>
                    <a:pt x="13" y="7"/>
                  </a:cubicBezTo>
                  <a:cubicBezTo>
                    <a:pt x="16" y="10"/>
                    <a:pt x="18" y="13"/>
                    <a:pt x="21" y="15"/>
                  </a:cubicBezTo>
                  <a:cubicBezTo>
                    <a:pt x="21" y="15"/>
                    <a:pt x="21" y="16"/>
                    <a:pt x="21" y="16"/>
                  </a:cubicBezTo>
                  <a:close/>
                </a:path>
              </a:pathLst>
            </a:custGeom>
            <a:solidFill>
              <a:srgbClr val="6C38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792" name="Freeform 273"/>
            <p:cNvSpPr>
              <a:spLocks/>
            </p:cNvSpPr>
            <p:nvPr/>
          </p:nvSpPr>
          <p:spPr bwMode="auto">
            <a:xfrm>
              <a:off x="1398" y="1256"/>
              <a:ext cx="25" cy="16"/>
            </a:xfrm>
            <a:custGeom>
              <a:avLst/>
              <a:gdLst>
                <a:gd name="T0" fmla="*/ 3 w 25"/>
                <a:gd name="T1" fmla="*/ 0 h 16"/>
                <a:gd name="T2" fmla="*/ 25 w 25"/>
                <a:gd name="T3" fmla="*/ 16 h 16"/>
                <a:gd name="T4" fmla="*/ 0 w 25"/>
                <a:gd name="T5" fmla="*/ 0 h 16"/>
                <a:gd name="T6" fmla="*/ 3 w 25"/>
                <a:gd name="T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" h="16">
                  <a:moveTo>
                    <a:pt x="3" y="0"/>
                  </a:moveTo>
                  <a:cubicBezTo>
                    <a:pt x="8" y="8"/>
                    <a:pt x="19" y="9"/>
                    <a:pt x="25" y="16"/>
                  </a:cubicBezTo>
                  <a:cubicBezTo>
                    <a:pt x="14" y="15"/>
                    <a:pt x="2" y="15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542A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793" name="Freeform 274"/>
            <p:cNvSpPr>
              <a:spLocks/>
            </p:cNvSpPr>
            <p:nvPr/>
          </p:nvSpPr>
          <p:spPr bwMode="auto">
            <a:xfrm>
              <a:off x="1338" y="1217"/>
              <a:ext cx="21" cy="23"/>
            </a:xfrm>
            <a:custGeom>
              <a:avLst/>
              <a:gdLst>
                <a:gd name="T0" fmla="*/ 12 w 21"/>
                <a:gd name="T1" fmla="*/ 23 h 23"/>
                <a:gd name="T2" fmla="*/ 0 w 21"/>
                <a:gd name="T3" fmla="*/ 0 h 23"/>
                <a:gd name="T4" fmla="*/ 12 w 21"/>
                <a:gd name="T5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23">
                  <a:moveTo>
                    <a:pt x="12" y="23"/>
                  </a:moveTo>
                  <a:cubicBezTo>
                    <a:pt x="11" y="14"/>
                    <a:pt x="5" y="7"/>
                    <a:pt x="0" y="0"/>
                  </a:cubicBezTo>
                  <a:cubicBezTo>
                    <a:pt x="18" y="3"/>
                    <a:pt x="21" y="9"/>
                    <a:pt x="12" y="23"/>
                  </a:cubicBezTo>
                  <a:close/>
                </a:path>
              </a:pathLst>
            </a:custGeom>
            <a:solidFill>
              <a:srgbClr val="7D5C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794" name="Freeform 275"/>
            <p:cNvSpPr>
              <a:spLocks/>
            </p:cNvSpPr>
            <p:nvPr/>
          </p:nvSpPr>
          <p:spPr bwMode="auto">
            <a:xfrm>
              <a:off x="1356" y="1245"/>
              <a:ext cx="6" cy="23"/>
            </a:xfrm>
            <a:custGeom>
              <a:avLst/>
              <a:gdLst>
                <a:gd name="T0" fmla="*/ 5 w 6"/>
                <a:gd name="T1" fmla="*/ 0 h 24"/>
                <a:gd name="T2" fmla="*/ 6 w 6"/>
                <a:gd name="T3" fmla="*/ 24 h 24"/>
                <a:gd name="T4" fmla="*/ 5 w 6"/>
                <a:gd name="T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24">
                  <a:moveTo>
                    <a:pt x="5" y="0"/>
                  </a:moveTo>
                  <a:cubicBezTo>
                    <a:pt x="6" y="8"/>
                    <a:pt x="6" y="16"/>
                    <a:pt x="6" y="24"/>
                  </a:cubicBezTo>
                  <a:cubicBezTo>
                    <a:pt x="0" y="16"/>
                    <a:pt x="0" y="8"/>
                    <a:pt x="5" y="0"/>
                  </a:cubicBezTo>
                  <a:close/>
                </a:path>
              </a:pathLst>
            </a:custGeom>
            <a:solidFill>
              <a:srgbClr val="4432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795" name="Freeform 276"/>
            <p:cNvSpPr>
              <a:spLocks/>
            </p:cNvSpPr>
            <p:nvPr/>
          </p:nvSpPr>
          <p:spPr bwMode="auto">
            <a:xfrm>
              <a:off x="1257" y="1200"/>
              <a:ext cx="25" cy="13"/>
            </a:xfrm>
            <a:custGeom>
              <a:avLst/>
              <a:gdLst>
                <a:gd name="T0" fmla="*/ 22 w 25"/>
                <a:gd name="T1" fmla="*/ 5 h 13"/>
                <a:gd name="T2" fmla="*/ 18 w 25"/>
                <a:gd name="T3" fmla="*/ 12 h 13"/>
                <a:gd name="T4" fmla="*/ 10 w 25"/>
                <a:gd name="T5" fmla="*/ 0 h 13"/>
                <a:gd name="T6" fmla="*/ 22 w 25"/>
                <a:gd name="T7" fmla="*/ 5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" h="13">
                  <a:moveTo>
                    <a:pt x="22" y="5"/>
                  </a:moveTo>
                  <a:cubicBezTo>
                    <a:pt x="24" y="9"/>
                    <a:pt x="25" y="13"/>
                    <a:pt x="18" y="12"/>
                  </a:cubicBezTo>
                  <a:cubicBezTo>
                    <a:pt x="19" y="6"/>
                    <a:pt x="0" y="12"/>
                    <a:pt x="10" y="0"/>
                  </a:cubicBezTo>
                  <a:cubicBezTo>
                    <a:pt x="14" y="2"/>
                    <a:pt x="18" y="3"/>
                    <a:pt x="22" y="5"/>
                  </a:cubicBezTo>
                  <a:close/>
                </a:path>
              </a:pathLst>
            </a:custGeom>
            <a:solidFill>
              <a:srgbClr val="5D40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796" name="Freeform 277"/>
            <p:cNvSpPr>
              <a:spLocks/>
            </p:cNvSpPr>
            <p:nvPr/>
          </p:nvSpPr>
          <p:spPr bwMode="auto">
            <a:xfrm>
              <a:off x="1350" y="1624"/>
              <a:ext cx="6" cy="11"/>
            </a:xfrm>
            <a:custGeom>
              <a:avLst/>
              <a:gdLst>
                <a:gd name="T0" fmla="*/ 0 w 6"/>
                <a:gd name="T1" fmla="*/ 9 h 11"/>
                <a:gd name="T2" fmla="*/ 1 w 6"/>
                <a:gd name="T3" fmla="*/ 1 h 11"/>
                <a:gd name="T4" fmla="*/ 4 w 6"/>
                <a:gd name="T5" fmla="*/ 0 h 11"/>
                <a:gd name="T6" fmla="*/ 6 w 6"/>
                <a:gd name="T7" fmla="*/ 2 h 11"/>
                <a:gd name="T8" fmla="*/ 4 w 6"/>
                <a:gd name="T9" fmla="*/ 4 h 11"/>
                <a:gd name="T10" fmla="*/ 1 w 6"/>
                <a:gd name="T11" fmla="*/ 11 h 11"/>
                <a:gd name="T12" fmla="*/ 0 w 6"/>
                <a:gd name="T13" fmla="*/ 9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11">
                  <a:moveTo>
                    <a:pt x="0" y="9"/>
                  </a:moveTo>
                  <a:cubicBezTo>
                    <a:pt x="0" y="6"/>
                    <a:pt x="1" y="4"/>
                    <a:pt x="1" y="1"/>
                  </a:cubicBezTo>
                  <a:cubicBezTo>
                    <a:pt x="2" y="1"/>
                    <a:pt x="3" y="0"/>
                    <a:pt x="4" y="0"/>
                  </a:cubicBezTo>
                  <a:cubicBezTo>
                    <a:pt x="4" y="1"/>
                    <a:pt x="5" y="1"/>
                    <a:pt x="6" y="2"/>
                  </a:cubicBezTo>
                  <a:cubicBezTo>
                    <a:pt x="5" y="3"/>
                    <a:pt x="4" y="4"/>
                    <a:pt x="4" y="4"/>
                  </a:cubicBezTo>
                  <a:cubicBezTo>
                    <a:pt x="3" y="7"/>
                    <a:pt x="2" y="9"/>
                    <a:pt x="1" y="11"/>
                  </a:cubicBezTo>
                  <a:cubicBezTo>
                    <a:pt x="1" y="10"/>
                    <a:pt x="1" y="9"/>
                    <a:pt x="0" y="9"/>
                  </a:cubicBezTo>
                  <a:close/>
                </a:path>
              </a:pathLst>
            </a:custGeom>
            <a:solidFill>
              <a:srgbClr val="2725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797" name="Freeform 278"/>
            <p:cNvSpPr>
              <a:spLocks/>
            </p:cNvSpPr>
            <p:nvPr/>
          </p:nvSpPr>
          <p:spPr bwMode="auto">
            <a:xfrm>
              <a:off x="1352" y="1617"/>
              <a:ext cx="7" cy="9"/>
            </a:xfrm>
            <a:custGeom>
              <a:avLst/>
              <a:gdLst>
                <a:gd name="T0" fmla="*/ 2 w 7"/>
                <a:gd name="T1" fmla="*/ 3 h 9"/>
                <a:gd name="T2" fmla="*/ 3 w 7"/>
                <a:gd name="T3" fmla="*/ 0 h 9"/>
                <a:gd name="T4" fmla="*/ 7 w 7"/>
                <a:gd name="T5" fmla="*/ 0 h 9"/>
                <a:gd name="T6" fmla="*/ 7 w 7"/>
                <a:gd name="T7" fmla="*/ 3 h 9"/>
                <a:gd name="T8" fmla="*/ 5 w 7"/>
                <a:gd name="T9" fmla="*/ 7 h 9"/>
                <a:gd name="T10" fmla="*/ 2 w 7"/>
                <a:gd name="T11" fmla="*/ 7 h 9"/>
                <a:gd name="T12" fmla="*/ 2 w 7"/>
                <a:gd name="T13" fmla="*/ 8 h 9"/>
                <a:gd name="T14" fmla="*/ 1 w 7"/>
                <a:gd name="T15" fmla="*/ 5 h 9"/>
                <a:gd name="T16" fmla="*/ 2 w 7"/>
                <a:gd name="T17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9">
                  <a:moveTo>
                    <a:pt x="2" y="3"/>
                  </a:moveTo>
                  <a:cubicBezTo>
                    <a:pt x="2" y="2"/>
                    <a:pt x="2" y="1"/>
                    <a:pt x="3" y="0"/>
                  </a:cubicBezTo>
                  <a:cubicBezTo>
                    <a:pt x="4" y="0"/>
                    <a:pt x="6" y="0"/>
                    <a:pt x="7" y="0"/>
                  </a:cubicBezTo>
                  <a:cubicBezTo>
                    <a:pt x="7" y="1"/>
                    <a:pt x="7" y="2"/>
                    <a:pt x="7" y="3"/>
                  </a:cubicBezTo>
                  <a:cubicBezTo>
                    <a:pt x="6" y="4"/>
                    <a:pt x="6" y="5"/>
                    <a:pt x="5" y="7"/>
                  </a:cubicBezTo>
                  <a:cubicBezTo>
                    <a:pt x="5" y="9"/>
                    <a:pt x="3" y="9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1" y="7"/>
                    <a:pt x="0" y="6"/>
                    <a:pt x="1" y="5"/>
                  </a:cubicBezTo>
                  <a:cubicBezTo>
                    <a:pt x="1" y="4"/>
                    <a:pt x="1" y="3"/>
                    <a:pt x="2" y="3"/>
                  </a:cubicBezTo>
                  <a:close/>
                </a:path>
              </a:pathLst>
            </a:custGeom>
            <a:solidFill>
              <a:srgbClr val="2D28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798" name="Freeform 279"/>
            <p:cNvSpPr>
              <a:spLocks/>
            </p:cNvSpPr>
            <p:nvPr/>
          </p:nvSpPr>
          <p:spPr bwMode="auto">
            <a:xfrm>
              <a:off x="1353" y="1624"/>
              <a:ext cx="4" cy="4"/>
            </a:xfrm>
            <a:custGeom>
              <a:avLst/>
              <a:gdLst>
                <a:gd name="T0" fmla="*/ 1 w 4"/>
                <a:gd name="T1" fmla="*/ 0 h 4"/>
                <a:gd name="T2" fmla="*/ 4 w 4"/>
                <a:gd name="T3" fmla="*/ 0 h 4"/>
                <a:gd name="T4" fmla="*/ 1 w 4"/>
                <a:gd name="T5" fmla="*/ 4 h 4"/>
                <a:gd name="T6" fmla="*/ 1 w 4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1" y="0"/>
                  </a:moveTo>
                  <a:cubicBezTo>
                    <a:pt x="2" y="0"/>
                    <a:pt x="3" y="0"/>
                    <a:pt x="4" y="0"/>
                  </a:cubicBezTo>
                  <a:cubicBezTo>
                    <a:pt x="3" y="1"/>
                    <a:pt x="2" y="3"/>
                    <a:pt x="1" y="4"/>
                  </a:cubicBezTo>
                  <a:cubicBezTo>
                    <a:pt x="0" y="3"/>
                    <a:pt x="0" y="2"/>
                    <a:pt x="1" y="0"/>
                  </a:cubicBezTo>
                  <a:close/>
                </a:path>
              </a:pathLst>
            </a:custGeom>
            <a:solidFill>
              <a:srgbClr val="706C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799" name="Freeform 280"/>
            <p:cNvSpPr>
              <a:spLocks/>
            </p:cNvSpPr>
            <p:nvPr/>
          </p:nvSpPr>
          <p:spPr bwMode="auto">
            <a:xfrm>
              <a:off x="1362" y="1332"/>
              <a:ext cx="15" cy="11"/>
            </a:xfrm>
            <a:custGeom>
              <a:avLst/>
              <a:gdLst>
                <a:gd name="T0" fmla="*/ 0 w 15"/>
                <a:gd name="T1" fmla="*/ 4 h 11"/>
                <a:gd name="T2" fmla="*/ 4 w 15"/>
                <a:gd name="T3" fmla="*/ 0 h 11"/>
                <a:gd name="T4" fmla="*/ 15 w 15"/>
                <a:gd name="T5" fmla="*/ 11 h 11"/>
                <a:gd name="T6" fmla="*/ 0 w 15"/>
                <a:gd name="T7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11">
                  <a:moveTo>
                    <a:pt x="0" y="4"/>
                  </a:moveTo>
                  <a:cubicBezTo>
                    <a:pt x="1" y="3"/>
                    <a:pt x="2" y="1"/>
                    <a:pt x="4" y="0"/>
                  </a:cubicBezTo>
                  <a:cubicBezTo>
                    <a:pt x="10" y="1"/>
                    <a:pt x="15" y="3"/>
                    <a:pt x="15" y="11"/>
                  </a:cubicBezTo>
                  <a:cubicBezTo>
                    <a:pt x="9" y="10"/>
                    <a:pt x="4" y="8"/>
                    <a:pt x="0" y="4"/>
                  </a:cubicBezTo>
                  <a:close/>
                </a:path>
              </a:pathLst>
            </a:custGeom>
            <a:solidFill>
              <a:srgbClr val="6651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800" name="Freeform 281"/>
            <p:cNvSpPr>
              <a:spLocks/>
            </p:cNvSpPr>
            <p:nvPr/>
          </p:nvSpPr>
          <p:spPr bwMode="auto">
            <a:xfrm>
              <a:off x="1291" y="1473"/>
              <a:ext cx="20" cy="10"/>
            </a:xfrm>
            <a:custGeom>
              <a:avLst/>
              <a:gdLst>
                <a:gd name="T0" fmla="*/ 0 w 20"/>
                <a:gd name="T1" fmla="*/ 6 h 10"/>
                <a:gd name="T2" fmla="*/ 20 w 20"/>
                <a:gd name="T3" fmla="*/ 2 h 10"/>
                <a:gd name="T4" fmla="*/ 8 w 20"/>
                <a:gd name="T5" fmla="*/ 8 h 10"/>
                <a:gd name="T6" fmla="*/ 0 w 20"/>
                <a:gd name="T7" fmla="*/ 6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10">
                  <a:moveTo>
                    <a:pt x="0" y="6"/>
                  </a:moveTo>
                  <a:cubicBezTo>
                    <a:pt x="6" y="0"/>
                    <a:pt x="13" y="2"/>
                    <a:pt x="20" y="2"/>
                  </a:cubicBezTo>
                  <a:cubicBezTo>
                    <a:pt x="16" y="4"/>
                    <a:pt x="12" y="6"/>
                    <a:pt x="8" y="8"/>
                  </a:cubicBezTo>
                  <a:cubicBezTo>
                    <a:pt x="5" y="9"/>
                    <a:pt x="2" y="10"/>
                    <a:pt x="0" y="6"/>
                  </a:cubicBezTo>
                  <a:close/>
                </a:path>
              </a:pathLst>
            </a:custGeom>
            <a:solidFill>
              <a:srgbClr val="5838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801" name="Freeform 282"/>
            <p:cNvSpPr>
              <a:spLocks/>
            </p:cNvSpPr>
            <p:nvPr/>
          </p:nvSpPr>
          <p:spPr bwMode="auto">
            <a:xfrm>
              <a:off x="1493" y="1419"/>
              <a:ext cx="12" cy="28"/>
            </a:xfrm>
            <a:custGeom>
              <a:avLst/>
              <a:gdLst>
                <a:gd name="T0" fmla="*/ 12 w 12"/>
                <a:gd name="T1" fmla="*/ 28 h 28"/>
                <a:gd name="T2" fmla="*/ 4 w 12"/>
                <a:gd name="T3" fmla="*/ 0 h 28"/>
                <a:gd name="T4" fmla="*/ 12 w 12"/>
                <a:gd name="T5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28">
                  <a:moveTo>
                    <a:pt x="12" y="28"/>
                  </a:moveTo>
                  <a:cubicBezTo>
                    <a:pt x="0" y="21"/>
                    <a:pt x="4" y="10"/>
                    <a:pt x="4" y="0"/>
                  </a:cubicBezTo>
                  <a:cubicBezTo>
                    <a:pt x="9" y="9"/>
                    <a:pt x="11" y="18"/>
                    <a:pt x="12" y="28"/>
                  </a:cubicBezTo>
                  <a:close/>
                </a:path>
              </a:pathLst>
            </a:custGeom>
            <a:solidFill>
              <a:srgbClr val="5426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802" name="Freeform 283"/>
            <p:cNvSpPr>
              <a:spLocks/>
            </p:cNvSpPr>
            <p:nvPr/>
          </p:nvSpPr>
          <p:spPr bwMode="auto">
            <a:xfrm>
              <a:off x="1394" y="1278"/>
              <a:ext cx="14" cy="8"/>
            </a:xfrm>
            <a:custGeom>
              <a:avLst/>
              <a:gdLst>
                <a:gd name="T0" fmla="*/ 14 w 14"/>
                <a:gd name="T1" fmla="*/ 8 h 8"/>
                <a:gd name="T2" fmla="*/ 0 w 14"/>
                <a:gd name="T3" fmla="*/ 1 h 8"/>
                <a:gd name="T4" fmla="*/ 14 w 14"/>
                <a:gd name="T5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8">
                  <a:moveTo>
                    <a:pt x="14" y="8"/>
                  </a:moveTo>
                  <a:cubicBezTo>
                    <a:pt x="7" y="8"/>
                    <a:pt x="4" y="6"/>
                    <a:pt x="0" y="1"/>
                  </a:cubicBezTo>
                  <a:cubicBezTo>
                    <a:pt x="6" y="0"/>
                    <a:pt x="10" y="2"/>
                    <a:pt x="14" y="8"/>
                  </a:cubicBezTo>
                  <a:close/>
                </a:path>
              </a:pathLst>
            </a:custGeom>
            <a:solidFill>
              <a:srgbClr val="723B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803" name="Freeform 284"/>
            <p:cNvSpPr>
              <a:spLocks/>
            </p:cNvSpPr>
            <p:nvPr/>
          </p:nvSpPr>
          <p:spPr bwMode="auto">
            <a:xfrm>
              <a:off x="1351" y="1620"/>
              <a:ext cx="3" cy="6"/>
            </a:xfrm>
            <a:custGeom>
              <a:avLst/>
              <a:gdLst>
                <a:gd name="T0" fmla="*/ 3 w 3"/>
                <a:gd name="T1" fmla="*/ 0 h 6"/>
                <a:gd name="T2" fmla="*/ 3 w 3"/>
                <a:gd name="T3" fmla="*/ 5 h 6"/>
                <a:gd name="T4" fmla="*/ 0 w 3"/>
                <a:gd name="T5" fmla="*/ 5 h 6"/>
                <a:gd name="T6" fmla="*/ 0 w 3"/>
                <a:gd name="T7" fmla="*/ 1 h 6"/>
                <a:gd name="T8" fmla="*/ 3 w 3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6">
                  <a:moveTo>
                    <a:pt x="3" y="0"/>
                  </a:moveTo>
                  <a:cubicBezTo>
                    <a:pt x="3" y="2"/>
                    <a:pt x="3" y="3"/>
                    <a:pt x="3" y="5"/>
                  </a:cubicBezTo>
                  <a:cubicBezTo>
                    <a:pt x="2" y="5"/>
                    <a:pt x="1" y="6"/>
                    <a:pt x="0" y="5"/>
                  </a:cubicBezTo>
                  <a:cubicBezTo>
                    <a:pt x="0" y="4"/>
                    <a:pt x="0" y="3"/>
                    <a:pt x="0" y="1"/>
                  </a:cubicBezTo>
                  <a:cubicBezTo>
                    <a:pt x="1" y="1"/>
                    <a:pt x="2" y="1"/>
                    <a:pt x="3" y="0"/>
                  </a:cubicBezTo>
                  <a:close/>
                </a:path>
              </a:pathLst>
            </a:custGeom>
            <a:solidFill>
              <a:srgbClr val="706C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804" name="Freeform 285"/>
            <p:cNvSpPr>
              <a:spLocks/>
            </p:cNvSpPr>
            <p:nvPr/>
          </p:nvSpPr>
          <p:spPr bwMode="auto">
            <a:xfrm>
              <a:off x="2095" y="1174"/>
              <a:ext cx="386" cy="447"/>
            </a:xfrm>
            <a:custGeom>
              <a:avLst/>
              <a:gdLst>
                <a:gd name="T0" fmla="*/ 5 w 389"/>
                <a:gd name="T1" fmla="*/ 24 h 451"/>
                <a:gd name="T2" fmla="*/ 82 w 389"/>
                <a:gd name="T3" fmla="*/ 4 h 451"/>
                <a:gd name="T4" fmla="*/ 176 w 389"/>
                <a:gd name="T5" fmla="*/ 12 h 451"/>
                <a:gd name="T6" fmla="*/ 179 w 389"/>
                <a:gd name="T7" fmla="*/ 19 h 451"/>
                <a:gd name="T8" fmla="*/ 177 w 389"/>
                <a:gd name="T9" fmla="*/ 24 h 451"/>
                <a:gd name="T10" fmla="*/ 167 w 389"/>
                <a:gd name="T11" fmla="*/ 25 h 451"/>
                <a:gd name="T12" fmla="*/ 166 w 389"/>
                <a:gd name="T13" fmla="*/ 25 h 451"/>
                <a:gd name="T14" fmla="*/ 168 w 389"/>
                <a:gd name="T15" fmla="*/ 25 h 451"/>
                <a:gd name="T16" fmla="*/ 191 w 389"/>
                <a:gd name="T17" fmla="*/ 32 h 451"/>
                <a:gd name="T18" fmla="*/ 195 w 389"/>
                <a:gd name="T19" fmla="*/ 36 h 451"/>
                <a:gd name="T20" fmla="*/ 194 w 389"/>
                <a:gd name="T21" fmla="*/ 46 h 451"/>
                <a:gd name="T22" fmla="*/ 189 w 389"/>
                <a:gd name="T23" fmla="*/ 49 h 451"/>
                <a:gd name="T24" fmla="*/ 217 w 389"/>
                <a:gd name="T25" fmla="*/ 73 h 451"/>
                <a:gd name="T26" fmla="*/ 230 w 389"/>
                <a:gd name="T27" fmla="*/ 82 h 451"/>
                <a:gd name="T28" fmla="*/ 232 w 389"/>
                <a:gd name="T29" fmla="*/ 91 h 451"/>
                <a:gd name="T30" fmla="*/ 229 w 389"/>
                <a:gd name="T31" fmla="*/ 95 h 451"/>
                <a:gd name="T32" fmla="*/ 214 w 389"/>
                <a:gd name="T33" fmla="*/ 100 h 451"/>
                <a:gd name="T34" fmla="*/ 211 w 389"/>
                <a:gd name="T35" fmla="*/ 101 h 451"/>
                <a:gd name="T36" fmla="*/ 218 w 389"/>
                <a:gd name="T37" fmla="*/ 110 h 451"/>
                <a:gd name="T38" fmla="*/ 228 w 389"/>
                <a:gd name="T39" fmla="*/ 117 h 451"/>
                <a:gd name="T40" fmla="*/ 236 w 389"/>
                <a:gd name="T41" fmla="*/ 129 h 451"/>
                <a:gd name="T42" fmla="*/ 246 w 389"/>
                <a:gd name="T43" fmla="*/ 179 h 451"/>
                <a:gd name="T44" fmla="*/ 252 w 389"/>
                <a:gd name="T45" fmla="*/ 198 h 451"/>
                <a:gd name="T46" fmla="*/ 258 w 389"/>
                <a:gd name="T47" fmla="*/ 220 h 451"/>
                <a:gd name="T48" fmla="*/ 280 w 389"/>
                <a:gd name="T49" fmla="*/ 278 h 451"/>
                <a:gd name="T50" fmla="*/ 290 w 389"/>
                <a:gd name="T51" fmla="*/ 306 h 451"/>
                <a:gd name="T52" fmla="*/ 280 w 389"/>
                <a:gd name="T53" fmla="*/ 317 h 451"/>
                <a:gd name="T54" fmla="*/ 289 w 389"/>
                <a:gd name="T55" fmla="*/ 309 h 451"/>
                <a:gd name="T56" fmla="*/ 295 w 389"/>
                <a:gd name="T57" fmla="*/ 308 h 451"/>
                <a:gd name="T58" fmla="*/ 316 w 389"/>
                <a:gd name="T59" fmla="*/ 343 h 451"/>
                <a:gd name="T60" fmla="*/ 317 w 389"/>
                <a:gd name="T61" fmla="*/ 363 h 451"/>
                <a:gd name="T62" fmla="*/ 316 w 389"/>
                <a:gd name="T63" fmla="*/ 366 h 451"/>
                <a:gd name="T64" fmla="*/ 318 w 389"/>
                <a:gd name="T65" fmla="*/ 361 h 451"/>
                <a:gd name="T66" fmla="*/ 325 w 389"/>
                <a:gd name="T67" fmla="*/ 358 h 451"/>
                <a:gd name="T68" fmla="*/ 331 w 389"/>
                <a:gd name="T69" fmla="*/ 377 h 451"/>
                <a:gd name="T70" fmla="*/ 334 w 389"/>
                <a:gd name="T71" fmla="*/ 381 h 451"/>
                <a:gd name="T72" fmla="*/ 340 w 389"/>
                <a:gd name="T73" fmla="*/ 388 h 451"/>
                <a:gd name="T74" fmla="*/ 343 w 389"/>
                <a:gd name="T75" fmla="*/ 392 h 451"/>
                <a:gd name="T76" fmla="*/ 345 w 389"/>
                <a:gd name="T77" fmla="*/ 403 h 451"/>
                <a:gd name="T78" fmla="*/ 362 w 389"/>
                <a:gd name="T79" fmla="*/ 425 h 451"/>
                <a:gd name="T80" fmla="*/ 389 w 389"/>
                <a:gd name="T81" fmla="*/ 451 h 451"/>
                <a:gd name="T82" fmla="*/ 335 w 389"/>
                <a:gd name="T83" fmla="*/ 418 h 451"/>
                <a:gd name="T84" fmla="*/ 315 w 389"/>
                <a:gd name="T85" fmla="*/ 404 h 451"/>
                <a:gd name="T86" fmla="*/ 311 w 389"/>
                <a:gd name="T87" fmla="*/ 401 h 451"/>
                <a:gd name="T88" fmla="*/ 263 w 389"/>
                <a:gd name="T89" fmla="*/ 337 h 451"/>
                <a:gd name="T90" fmla="*/ 230 w 389"/>
                <a:gd name="T91" fmla="*/ 332 h 451"/>
                <a:gd name="T92" fmla="*/ 213 w 389"/>
                <a:gd name="T93" fmla="*/ 332 h 451"/>
                <a:gd name="T94" fmla="*/ 191 w 389"/>
                <a:gd name="T95" fmla="*/ 301 h 451"/>
                <a:gd name="T96" fmla="*/ 187 w 389"/>
                <a:gd name="T97" fmla="*/ 271 h 451"/>
                <a:gd name="T98" fmla="*/ 198 w 389"/>
                <a:gd name="T99" fmla="*/ 252 h 451"/>
                <a:gd name="T100" fmla="*/ 198 w 389"/>
                <a:gd name="T101" fmla="*/ 234 h 451"/>
                <a:gd name="T102" fmla="*/ 202 w 389"/>
                <a:gd name="T103" fmla="*/ 224 h 451"/>
                <a:gd name="T104" fmla="*/ 207 w 389"/>
                <a:gd name="T105" fmla="*/ 222 h 451"/>
                <a:gd name="T106" fmla="*/ 209 w 389"/>
                <a:gd name="T107" fmla="*/ 198 h 451"/>
                <a:gd name="T108" fmla="*/ 205 w 389"/>
                <a:gd name="T109" fmla="*/ 182 h 451"/>
                <a:gd name="T110" fmla="*/ 199 w 389"/>
                <a:gd name="T111" fmla="*/ 155 h 451"/>
                <a:gd name="T112" fmla="*/ 201 w 389"/>
                <a:gd name="T113" fmla="*/ 126 h 451"/>
                <a:gd name="T114" fmla="*/ 156 w 389"/>
                <a:gd name="T115" fmla="*/ 45 h 451"/>
                <a:gd name="T116" fmla="*/ 32 w 389"/>
                <a:gd name="T117" fmla="*/ 43 h 451"/>
                <a:gd name="T118" fmla="*/ 15 w 389"/>
                <a:gd name="T119" fmla="*/ 53 h 451"/>
                <a:gd name="T120" fmla="*/ 7 w 389"/>
                <a:gd name="T121" fmla="*/ 53 h 451"/>
                <a:gd name="T122" fmla="*/ 6 w 389"/>
                <a:gd name="T123" fmla="*/ 39 h 451"/>
                <a:gd name="T124" fmla="*/ 5 w 389"/>
                <a:gd name="T125" fmla="*/ 24 h 4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89" h="451">
                  <a:moveTo>
                    <a:pt x="5" y="24"/>
                  </a:moveTo>
                  <a:cubicBezTo>
                    <a:pt x="29" y="11"/>
                    <a:pt x="55" y="4"/>
                    <a:pt x="82" y="4"/>
                  </a:cubicBezTo>
                  <a:cubicBezTo>
                    <a:pt x="114" y="3"/>
                    <a:pt x="146" y="0"/>
                    <a:pt x="176" y="12"/>
                  </a:cubicBezTo>
                  <a:cubicBezTo>
                    <a:pt x="179" y="14"/>
                    <a:pt x="179" y="16"/>
                    <a:pt x="179" y="19"/>
                  </a:cubicBezTo>
                  <a:cubicBezTo>
                    <a:pt x="179" y="21"/>
                    <a:pt x="178" y="23"/>
                    <a:pt x="177" y="24"/>
                  </a:cubicBezTo>
                  <a:cubicBezTo>
                    <a:pt x="174" y="26"/>
                    <a:pt x="170" y="26"/>
                    <a:pt x="167" y="25"/>
                  </a:cubicBezTo>
                  <a:cubicBezTo>
                    <a:pt x="168" y="25"/>
                    <a:pt x="166" y="25"/>
                    <a:pt x="166" y="25"/>
                  </a:cubicBezTo>
                  <a:cubicBezTo>
                    <a:pt x="166" y="25"/>
                    <a:pt x="167" y="25"/>
                    <a:pt x="168" y="25"/>
                  </a:cubicBezTo>
                  <a:cubicBezTo>
                    <a:pt x="175" y="28"/>
                    <a:pt x="183" y="29"/>
                    <a:pt x="191" y="32"/>
                  </a:cubicBezTo>
                  <a:cubicBezTo>
                    <a:pt x="193" y="33"/>
                    <a:pt x="194" y="34"/>
                    <a:pt x="195" y="36"/>
                  </a:cubicBezTo>
                  <a:cubicBezTo>
                    <a:pt x="196" y="40"/>
                    <a:pt x="196" y="43"/>
                    <a:pt x="194" y="46"/>
                  </a:cubicBezTo>
                  <a:cubicBezTo>
                    <a:pt x="193" y="49"/>
                    <a:pt x="188" y="47"/>
                    <a:pt x="189" y="49"/>
                  </a:cubicBezTo>
                  <a:cubicBezTo>
                    <a:pt x="197" y="58"/>
                    <a:pt x="204" y="69"/>
                    <a:pt x="217" y="73"/>
                  </a:cubicBezTo>
                  <a:cubicBezTo>
                    <a:pt x="222" y="75"/>
                    <a:pt x="227" y="77"/>
                    <a:pt x="230" y="82"/>
                  </a:cubicBezTo>
                  <a:cubicBezTo>
                    <a:pt x="232" y="85"/>
                    <a:pt x="232" y="88"/>
                    <a:pt x="232" y="91"/>
                  </a:cubicBezTo>
                  <a:cubicBezTo>
                    <a:pt x="231" y="92"/>
                    <a:pt x="230" y="94"/>
                    <a:pt x="229" y="95"/>
                  </a:cubicBezTo>
                  <a:cubicBezTo>
                    <a:pt x="224" y="96"/>
                    <a:pt x="218" y="96"/>
                    <a:pt x="214" y="100"/>
                  </a:cubicBezTo>
                  <a:cubicBezTo>
                    <a:pt x="213" y="100"/>
                    <a:pt x="211" y="96"/>
                    <a:pt x="211" y="101"/>
                  </a:cubicBezTo>
                  <a:cubicBezTo>
                    <a:pt x="213" y="104"/>
                    <a:pt x="216" y="107"/>
                    <a:pt x="218" y="110"/>
                  </a:cubicBezTo>
                  <a:cubicBezTo>
                    <a:pt x="219" y="115"/>
                    <a:pt x="223" y="116"/>
                    <a:pt x="228" y="117"/>
                  </a:cubicBezTo>
                  <a:cubicBezTo>
                    <a:pt x="232" y="120"/>
                    <a:pt x="234" y="124"/>
                    <a:pt x="236" y="129"/>
                  </a:cubicBezTo>
                  <a:cubicBezTo>
                    <a:pt x="239" y="145"/>
                    <a:pt x="242" y="162"/>
                    <a:pt x="246" y="179"/>
                  </a:cubicBezTo>
                  <a:cubicBezTo>
                    <a:pt x="247" y="185"/>
                    <a:pt x="249" y="192"/>
                    <a:pt x="252" y="198"/>
                  </a:cubicBezTo>
                  <a:cubicBezTo>
                    <a:pt x="255" y="205"/>
                    <a:pt x="257" y="212"/>
                    <a:pt x="258" y="220"/>
                  </a:cubicBezTo>
                  <a:cubicBezTo>
                    <a:pt x="265" y="239"/>
                    <a:pt x="263" y="262"/>
                    <a:pt x="280" y="278"/>
                  </a:cubicBezTo>
                  <a:cubicBezTo>
                    <a:pt x="285" y="287"/>
                    <a:pt x="291" y="295"/>
                    <a:pt x="290" y="306"/>
                  </a:cubicBezTo>
                  <a:cubicBezTo>
                    <a:pt x="286" y="309"/>
                    <a:pt x="284" y="314"/>
                    <a:pt x="280" y="317"/>
                  </a:cubicBezTo>
                  <a:cubicBezTo>
                    <a:pt x="284" y="316"/>
                    <a:pt x="285" y="311"/>
                    <a:pt x="289" y="309"/>
                  </a:cubicBezTo>
                  <a:cubicBezTo>
                    <a:pt x="291" y="308"/>
                    <a:pt x="293" y="308"/>
                    <a:pt x="295" y="308"/>
                  </a:cubicBezTo>
                  <a:cubicBezTo>
                    <a:pt x="311" y="315"/>
                    <a:pt x="310" y="330"/>
                    <a:pt x="316" y="343"/>
                  </a:cubicBezTo>
                  <a:cubicBezTo>
                    <a:pt x="318" y="350"/>
                    <a:pt x="317" y="356"/>
                    <a:pt x="317" y="363"/>
                  </a:cubicBezTo>
                  <a:cubicBezTo>
                    <a:pt x="317" y="364"/>
                    <a:pt x="316" y="365"/>
                    <a:pt x="316" y="366"/>
                  </a:cubicBezTo>
                  <a:cubicBezTo>
                    <a:pt x="317" y="365"/>
                    <a:pt x="317" y="363"/>
                    <a:pt x="318" y="361"/>
                  </a:cubicBezTo>
                  <a:cubicBezTo>
                    <a:pt x="320" y="359"/>
                    <a:pt x="322" y="357"/>
                    <a:pt x="325" y="358"/>
                  </a:cubicBezTo>
                  <a:cubicBezTo>
                    <a:pt x="330" y="363"/>
                    <a:pt x="328" y="371"/>
                    <a:pt x="331" y="377"/>
                  </a:cubicBezTo>
                  <a:cubicBezTo>
                    <a:pt x="332" y="378"/>
                    <a:pt x="333" y="379"/>
                    <a:pt x="334" y="381"/>
                  </a:cubicBezTo>
                  <a:cubicBezTo>
                    <a:pt x="335" y="383"/>
                    <a:pt x="337" y="386"/>
                    <a:pt x="340" y="388"/>
                  </a:cubicBezTo>
                  <a:cubicBezTo>
                    <a:pt x="341" y="389"/>
                    <a:pt x="342" y="390"/>
                    <a:pt x="343" y="392"/>
                  </a:cubicBezTo>
                  <a:cubicBezTo>
                    <a:pt x="345" y="395"/>
                    <a:pt x="347" y="399"/>
                    <a:pt x="345" y="403"/>
                  </a:cubicBezTo>
                  <a:cubicBezTo>
                    <a:pt x="345" y="415"/>
                    <a:pt x="352" y="420"/>
                    <a:pt x="362" y="425"/>
                  </a:cubicBezTo>
                  <a:cubicBezTo>
                    <a:pt x="374" y="430"/>
                    <a:pt x="385" y="437"/>
                    <a:pt x="389" y="451"/>
                  </a:cubicBezTo>
                  <a:cubicBezTo>
                    <a:pt x="366" y="448"/>
                    <a:pt x="351" y="433"/>
                    <a:pt x="335" y="418"/>
                  </a:cubicBezTo>
                  <a:cubicBezTo>
                    <a:pt x="329" y="412"/>
                    <a:pt x="325" y="405"/>
                    <a:pt x="315" y="404"/>
                  </a:cubicBezTo>
                  <a:cubicBezTo>
                    <a:pt x="313" y="404"/>
                    <a:pt x="312" y="403"/>
                    <a:pt x="311" y="401"/>
                  </a:cubicBezTo>
                  <a:cubicBezTo>
                    <a:pt x="305" y="372"/>
                    <a:pt x="282" y="356"/>
                    <a:pt x="263" y="337"/>
                  </a:cubicBezTo>
                  <a:cubicBezTo>
                    <a:pt x="254" y="325"/>
                    <a:pt x="242" y="327"/>
                    <a:pt x="230" y="332"/>
                  </a:cubicBezTo>
                  <a:cubicBezTo>
                    <a:pt x="224" y="322"/>
                    <a:pt x="219" y="336"/>
                    <a:pt x="213" y="332"/>
                  </a:cubicBezTo>
                  <a:cubicBezTo>
                    <a:pt x="200" y="325"/>
                    <a:pt x="206" y="306"/>
                    <a:pt x="191" y="301"/>
                  </a:cubicBezTo>
                  <a:cubicBezTo>
                    <a:pt x="182" y="292"/>
                    <a:pt x="185" y="281"/>
                    <a:pt x="187" y="271"/>
                  </a:cubicBezTo>
                  <a:cubicBezTo>
                    <a:pt x="193" y="266"/>
                    <a:pt x="196" y="259"/>
                    <a:pt x="198" y="252"/>
                  </a:cubicBezTo>
                  <a:cubicBezTo>
                    <a:pt x="205" y="246"/>
                    <a:pt x="198" y="240"/>
                    <a:pt x="198" y="234"/>
                  </a:cubicBezTo>
                  <a:cubicBezTo>
                    <a:pt x="198" y="230"/>
                    <a:pt x="199" y="227"/>
                    <a:pt x="202" y="224"/>
                  </a:cubicBezTo>
                  <a:cubicBezTo>
                    <a:pt x="204" y="223"/>
                    <a:pt x="205" y="223"/>
                    <a:pt x="207" y="222"/>
                  </a:cubicBezTo>
                  <a:cubicBezTo>
                    <a:pt x="222" y="215"/>
                    <a:pt x="209" y="206"/>
                    <a:pt x="209" y="198"/>
                  </a:cubicBezTo>
                  <a:cubicBezTo>
                    <a:pt x="208" y="193"/>
                    <a:pt x="207" y="187"/>
                    <a:pt x="205" y="182"/>
                  </a:cubicBezTo>
                  <a:cubicBezTo>
                    <a:pt x="204" y="173"/>
                    <a:pt x="198" y="164"/>
                    <a:pt x="199" y="155"/>
                  </a:cubicBezTo>
                  <a:cubicBezTo>
                    <a:pt x="205" y="145"/>
                    <a:pt x="204" y="135"/>
                    <a:pt x="201" y="126"/>
                  </a:cubicBezTo>
                  <a:cubicBezTo>
                    <a:pt x="194" y="94"/>
                    <a:pt x="184" y="65"/>
                    <a:pt x="156" y="45"/>
                  </a:cubicBezTo>
                  <a:cubicBezTo>
                    <a:pt x="114" y="17"/>
                    <a:pt x="74" y="22"/>
                    <a:pt x="32" y="43"/>
                  </a:cubicBezTo>
                  <a:cubicBezTo>
                    <a:pt x="26" y="46"/>
                    <a:pt x="22" y="51"/>
                    <a:pt x="15" y="53"/>
                  </a:cubicBezTo>
                  <a:cubicBezTo>
                    <a:pt x="12" y="54"/>
                    <a:pt x="10" y="54"/>
                    <a:pt x="7" y="53"/>
                  </a:cubicBezTo>
                  <a:cubicBezTo>
                    <a:pt x="0" y="49"/>
                    <a:pt x="6" y="43"/>
                    <a:pt x="6" y="39"/>
                  </a:cubicBezTo>
                  <a:cubicBezTo>
                    <a:pt x="6" y="34"/>
                    <a:pt x="3" y="29"/>
                    <a:pt x="5" y="24"/>
                  </a:cubicBezTo>
                  <a:close/>
                </a:path>
              </a:pathLst>
            </a:custGeom>
            <a:solidFill>
              <a:srgbClr val="241A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805" name="Freeform 286"/>
            <p:cNvSpPr>
              <a:spLocks/>
            </p:cNvSpPr>
            <p:nvPr/>
          </p:nvSpPr>
          <p:spPr bwMode="auto">
            <a:xfrm>
              <a:off x="2027" y="1556"/>
              <a:ext cx="104" cy="141"/>
            </a:xfrm>
            <a:custGeom>
              <a:avLst/>
              <a:gdLst>
                <a:gd name="T0" fmla="*/ 28 w 104"/>
                <a:gd name="T1" fmla="*/ 54 h 142"/>
                <a:gd name="T2" fmla="*/ 29 w 104"/>
                <a:gd name="T3" fmla="*/ 46 h 142"/>
                <a:gd name="T4" fmla="*/ 40 w 104"/>
                <a:gd name="T5" fmla="*/ 26 h 142"/>
                <a:gd name="T6" fmla="*/ 45 w 104"/>
                <a:gd name="T7" fmla="*/ 14 h 142"/>
                <a:gd name="T8" fmla="*/ 54 w 104"/>
                <a:gd name="T9" fmla="*/ 0 h 142"/>
                <a:gd name="T10" fmla="*/ 67 w 104"/>
                <a:gd name="T11" fmla="*/ 13 h 142"/>
                <a:gd name="T12" fmla="*/ 103 w 104"/>
                <a:gd name="T13" fmla="*/ 80 h 142"/>
                <a:gd name="T14" fmla="*/ 104 w 104"/>
                <a:gd name="T15" fmla="*/ 86 h 142"/>
                <a:gd name="T16" fmla="*/ 52 w 104"/>
                <a:gd name="T17" fmla="*/ 117 h 142"/>
                <a:gd name="T18" fmla="*/ 50 w 104"/>
                <a:gd name="T19" fmla="*/ 126 h 142"/>
                <a:gd name="T20" fmla="*/ 44 w 104"/>
                <a:gd name="T21" fmla="*/ 132 h 142"/>
                <a:gd name="T22" fmla="*/ 8 w 104"/>
                <a:gd name="T23" fmla="*/ 140 h 142"/>
                <a:gd name="T24" fmla="*/ 1 w 104"/>
                <a:gd name="T25" fmla="*/ 121 h 142"/>
                <a:gd name="T26" fmla="*/ 4 w 104"/>
                <a:gd name="T27" fmla="*/ 110 h 142"/>
                <a:gd name="T28" fmla="*/ 8 w 104"/>
                <a:gd name="T29" fmla="*/ 99 h 142"/>
                <a:gd name="T30" fmla="*/ 19 w 104"/>
                <a:gd name="T31" fmla="*/ 74 h 142"/>
                <a:gd name="T32" fmla="*/ 28 w 104"/>
                <a:gd name="T33" fmla="*/ 54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4" h="142">
                  <a:moveTo>
                    <a:pt x="28" y="54"/>
                  </a:moveTo>
                  <a:cubicBezTo>
                    <a:pt x="28" y="51"/>
                    <a:pt x="29" y="49"/>
                    <a:pt x="29" y="46"/>
                  </a:cubicBezTo>
                  <a:cubicBezTo>
                    <a:pt x="34" y="40"/>
                    <a:pt x="36" y="32"/>
                    <a:pt x="40" y="26"/>
                  </a:cubicBezTo>
                  <a:cubicBezTo>
                    <a:pt x="42" y="22"/>
                    <a:pt x="43" y="18"/>
                    <a:pt x="45" y="14"/>
                  </a:cubicBezTo>
                  <a:cubicBezTo>
                    <a:pt x="47" y="9"/>
                    <a:pt x="49" y="3"/>
                    <a:pt x="54" y="0"/>
                  </a:cubicBezTo>
                  <a:cubicBezTo>
                    <a:pt x="62" y="1"/>
                    <a:pt x="65" y="7"/>
                    <a:pt x="67" y="13"/>
                  </a:cubicBezTo>
                  <a:cubicBezTo>
                    <a:pt x="76" y="37"/>
                    <a:pt x="90" y="59"/>
                    <a:pt x="103" y="80"/>
                  </a:cubicBezTo>
                  <a:cubicBezTo>
                    <a:pt x="103" y="82"/>
                    <a:pt x="104" y="84"/>
                    <a:pt x="104" y="86"/>
                  </a:cubicBezTo>
                  <a:cubicBezTo>
                    <a:pt x="96" y="103"/>
                    <a:pt x="67" y="120"/>
                    <a:pt x="52" y="117"/>
                  </a:cubicBezTo>
                  <a:cubicBezTo>
                    <a:pt x="51" y="117"/>
                    <a:pt x="53" y="123"/>
                    <a:pt x="50" y="126"/>
                  </a:cubicBezTo>
                  <a:cubicBezTo>
                    <a:pt x="49" y="129"/>
                    <a:pt x="47" y="131"/>
                    <a:pt x="44" y="132"/>
                  </a:cubicBezTo>
                  <a:cubicBezTo>
                    <a:pt x="32" y="135"/>
                    <a:pt x="21" y="142"/>
                    <a:pt x="8" y="140"/>
                  </a:cubicBezTo>
                  <a:cubicBezTo>
                    <a:pt x="0" y="136"/>
                    <a:pt x="0" y="128"/>
                    <a:pt x="1" y="121"/>
                  </a:cubicBezTo>
                  <a:cubicBezTo>
                    <a:pt x="2" y="117"/>
                    <a:pt x="3" y="113"/>
                    <a:pt x="4" y="110"/>
                  </a:cubicBezTo>
                  <a:cubicBezTo>
                    <a:pt x="6" y="106"/>
                    <a:pt x="7" y="102"/>
                    <a:pt x="8" y="99"/>
                  </a:cubicBezTo>
                  <a:cubicBezTo>
                    <a:pt x="11" y="90"/>
                    <a:pt x="16" y="83"/>
                    <a:pt x="19" y="74"/>
                  </a:cubicBezTo>
                  <a:cubicBezTo>
                    <a:pt x="21" y="67"/>
                    <a:pt x="23" y="60"/>
                    <a:pt x="28" y="54"/>
                  </a:cubicBezTo>
                  <a:close/>
                </a:path>
              </a:pathLst>
            </a:custGeom>
            <a:solidFill>
              <a:srgbClr val="FDF4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806" name="Freeform 287"/>
            <p:cNvSpPr>
              <a:spLocks/>
            </p:cNvSpPr>
            <p:nvPr/>
          </p:nvSpPr>
          <p:spPr bwMode="auto">
            <a:xfrm>
              <a:off x="2381" y="1574"/>
              <a:ext cx="118" cy="106"/>
            </a:xfrm>
            <a:custGeom>
              <a:avLst/>
              <a:gdLst>
                <a:gd name="T0" fmla="*/ 48 w 119"/>
                <a:gd name="T1" fmla="*/ 11 h 107"/>
                <a:gd name="T2" fmla="*/ 100 w 119"/>
                <a:gd name="T3" fmla="*/ 48 h 107"/>
                <a:gd name="T4" fmla="*/ 88 w 119"/>
                <a:gd name="T5" fmla="*/ 96 h 107"/>
                <a:gd name="T6" fmla="*/ 39 w 119"/>
                <a:gd name="T7" fmla="*/ 107 h 107"/>
                <a:gd name="T8" fmla="*/ 36 w 119"/>
                <a:gd name="T9" fmla="*/ 100 h 107"/>
                <a:gd name="T10" fmla="*/ 14 w 119"/>
                <a:gd name="T11" fmla="*/ 58 h 107"/>
                <a:gd name="T12" fmla="*/ 0 w 119"/>
                <a:gd name="T13" fmla="*/ 45 h 107"/>
                <a:gd name="T14" fmla="*/ 1 w 119"/>
                <a:gd name="T15" fmla="*/ 36 h 107"/>
                <a:gd name="T16" fmla="*/ 11 w 119"/>
                <a:gd name="T17" fmla="*/ 21 h 107"/>
                <a:gd name="T18" fmla="*/ 22 w 119"/>
                <a:gd name="T19" fmla="*/ 0 h 107"/>
                <a:gd name="T20" fmla="*/ 27 w 119"/>
                <a:gd name="T21" fmla="*/ 0 h 107"/>
                <a:gd name="T22" fmla="*/ 48 w 119"/>
                <a:gd name="T23" fmla="*/ 11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9" h="107">
                  <a:moveTo>
                    <a:pt x="48" y="11"/>
                  </a:moveTo>
                  <a:cubicBezTo>
                    <a:pt x="62" y="28"/>
                    <a:pt x="83" y="36"/>
                    <a:pt x="100" y="48"/>
                  </a:cubicBezTo>
                  <a:cubicBezTo>
                    <a:pt x="119" y="69"/>
                    <a:pt x="114" y="87"/>
                    <a:pt x="88" y="96"/>
                  </a:cubicBezTo>
                  <a:cubicBezTo>
                    <a:pt x="72" y="101"/>
                    <a:pt x="55" y="100"/>
                    <a:pt x="39" y="107"/>
                  </a:cubicBezTo>
                  <a:cubicBezTo>
                    <a:pt x="37" y="105"/>
                    <a:pt x="36" y="103"/>
                    <a:pt x="36" y="100"/>
                  </a:cubicBezTo>
                  <a:cubicBezTo>
                    <a:pt x="38" y="82"/>
                    <a:pt x="31" y="68"/>
                    <a:pt x="14" y="58"/>
                  </a:cubicBezTo>
                  <a:cubicBezTo>
                    <a:pt x="7" y="56"/>
                    <a:pt x="3" y="51"/>
                    <a:pt x="0" y="45"/>
                  </a:cubicBezTo>
                  <a:cubicBezTo>
                    <a:pt x="0" y="42"/>
                    <a:pt x="0" y="39"/>
                    <a:pt x="1" y="36"/>
                  </a:cubicBezTo>
                  <a:cubicBezTo>
                    <a:pt x="5" y="31"/>
                    <a:pt x="9" y="27"/>
                    <a:pt x="11" y="21"/>
                  </a:cubicBezTo>
                  <a:cubicBezTo>
                    <a:pt x="15" y="14"/>
                    <a:pt x="15" y="5"/>
                    <a:pt x="22" y="0"/>
                  </a:cubicBezTo>
                  <a:cubicBezTo>
                    <a:pt x="24" y="0"/>
                    <a:pt x="26" y="0"/>
                    <a:pt x="27" y="0"/>
                  </a:cubicBezTo>
                  <a:cubicBezTo>
                    <a:pt x="37" y="0"/>
                    <a:pt x="40" y="9"/>
                    <a:pt x="48" y="11"/>
                  </a:cubicBezTo>
                  <a:close/>
                </a:path>
              </a:pathLst>
            </a:custGeom>
            <a:solidFill>
              <a:srgbClr val="C2C1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807" name="Freeform 288"/>
            <p:cNvSpPr>
              <a:spLocks/>
            </p:cNvSpPr>
            <p:nvPr/>
          </p:nvSpPr>
          <p:spPr bwMode="auto">
            <a:xfrm>
              <a:off x="2050" y="1474"/>
              <a:ext cx="100" cy="166"/>
            </a:xfrm>
            <a:custGeom>
              <a:avLst/>
              <a:gdLst>
                <a:gd name="T0" fmla="*/ 78 w 101"/>
                <a:gd name="T1" fmla="*/ 165 h 168"/>
                <a:gd name="T2" fmla="*/ 40 w 101"/>
                <a:gd name="T3" fmla="*/ 98 h 168"/>
                <a:gd name="T4" fmla="*/ 30 w 101"/>
                <a:gd name="T5" fmla="*/ 85 h 168"/>
                <a:gd name="T6" fmla="*/ 30 w 101"/>
                <a:gd name="T7" fmla="*/ 80 h 168"/>
                <a:gd name="T8" fmla="*/ 14 w 101"/>
                <a:gd name="T9" fmla="*/ 56 h 168"/>
                <a:gd name="T10" fmla="*/ 5 w 101"/>
                <a:gd name="T11" fmla="*/ 45 h 168"/>
                <a:gd name="T12" fmla="*/ 2 w 101"/>
                <a:gd name="T13" fmla="*/ 37 h 168"/>
                <a:gd name="T14" fmla="*/ 2 w 101"/>
                <a:gd name="T15" fmla="*/ 10 h 168"/>
                <a:gd name="T16" fmla="*/ 12 w 101"/>
                <a:gd name="T17" fmla="*/ 0 h 168"/>
                <a:gd name="T18" fmla="*/ 30 w 101"/>
                <a:gd name="T19" fmla="*/ 28 h 168"/>
                <a:gd name="T20" fmla="*/ 35 w 101"/>
                <a:gd name="T21" fmla="*/ 34 h 168"/>
                <a:gd name="T22" fmla="*/ 44 w 101"/>
                <a:gd name="T23" fmla="*/ 45 h 168"/>
                <a:gd name="T24" fmla="*/ 45 w 101"/>
                <a:gd name="T25" fmla="*/ 56 h 168"/>
                <a:gd name="T26" fmla="*/ 48 w 101"/>
                <a:gd name="T27" fmla="*/ 78 h 168"/>
                <a:gd name="T28" fmla="*/ 58 w 101"/>
                <a:gd name="T29" fmla="*/ 84 h 168"/>
                <a:gd name="T30" fmla="*/ 60 w 101"/>
                <a:gd name="T31" fmla="*/ 92 h 168"/>
                <a:gd name="T32" fmla="*/ 58 w 101"/>
                <a:gd name="T33" fmla="*/ 101 h 168"/>
                <a:gd name="T34" fmla="*/ 62 w 101"/>
                <a:gd name="T35" fmla="*/ 92 h 168"/>
                <a:gd name="T36" fmla="*/ 69 w 101"/>
                <a:gd name="T37" fmla="*/ 108 h 168"/>
                <a:gd name="T38" fmla="*/ 73 w 101"/>
                <a:gd name="T39" fmla="*/ 112 h 168"/>
                <a:gd name="T40" fmla="*/ 88 w 101"/>
                <a:gd name="T41" fmla="*/ 118 h 168"/>
                <a:gd name="T42" fmla="*/ 100 w 101"/>
                <a:gd name="T43" fmla="*/ 124 h 168"/>
                <a:gd name="T44" fmla="*/ 101 w 101"/>
                <a:gd name="T45" fmla="*/ 134 h 168"/>
                <a:gd name="T46" fmla="*/ 97 w 101"/>
                <a:gd name="T47" fmla="*/ 154 h 168"/>
                <a:gd name="T48" fmla="*/ 95 w 101"/>
                <a:gd name="T49" fmla="*/ 159 h 168"/>
                <a:gd name="T50" fmla="*/ 78 w 101"/>
                <a:gd name="T51" fmla="*/ 165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01" h="168">
                  <a:moveTo>
                    <a:pt x="78" y="165"/>
                  </a:moveTo>
                  <a:cubicBezTo>
                    <a:pt x="61" y="145"/>
                    <a:pt x="50" y="122"/>
                    <a:pt x="40" y="98"/>
                  </a:cubicBezTo>
                  <a:cubicBezTo>
                    <a:pt x="38" y="93"/>
                    <a:pt x="38" y="86"/>
                    <a:pt x="30" y="85"/>
                  </a:cubicBezTo>
                  <a:cubicBezTo>
                    <a:pt x="28" y="84"/>
                    <a:pt x="28" y="82"/>
                    <a:pt x="30" y="80"/>
                  </a:cubicBezTo>
                  <a:cubicBezTo>
                    <a:pt x="31" y="68"/>
                    <a:pt x="23" y="62"/>
                    <a:pt x="14" y="56"/>
                  </a:cubicBezTo>
                  <a:cubicBezTo>
                    <a:pt x="10" y="53"/>
                    <a:pt x="7" y="50"/>
                    <a:pt x="5" y="45"/>
                  </a:cubicBezTo>
                  <a:cubicBezTo>
                    <a:pt x="4" y="43"/>
                    <a:pt x="3" y="40"/>
                    <a:pt x="2" y="37"/>
                  </a:cubicBezTo>
                  <a:cubicBezTo>
                    <a:pt x="0" y="28"/>
                    <a:pt x="0" y="19"/>
                    <a:pt x="2" y="10"/>
                  </a:cubicBezTo>
                  <a:cubicBezTo>
                    <a:pt x="4" y="5"/>
                    <a:pt x="7" y="1"/>
                    <a:pt x="12" y="0"/>
                  </a:cubicBezTo>
                  <a:cubicBezTo>
                    <a:pt x="23" y="6"/>
                    <a:pt x="20" y="22"/>
                    <a:pt x="30" y="28"/>
                  </a:cubicBezTo>
                  <a:cubicBezTo>
                    <a:pt x="32" y="30"/>
                    <a:pt x="34" y="32"/>
                    <a:pt x="35" y="34"/>
                  </a:cubicBezTo>
                  <a:cubicBezTo>
                    <a:pt x="34" y="42"/>
                    <a:pt x="44" y="39"/>
                    <a:pt x="44" y="45"/>
                  </a:cubicBezTo>
                  <a:cubicBezTo>
                    <a:pt x="45" y="49"/>
                    <a:pt x="45" y="52"/>
                    <a:pt x="45" y="56"/>
                  </a:cubicBezTo>
                  <a:cubicBezTo>
                    <a:pt x="42" y="64"/>
                    <a:pt x="43" y="71"/>
                    <a:pt x="48" y="78"/>
                  </a:cubicBezTo>
                  <a:cubicBezTo>
                    <a:pt x="51" y="81"/>
                    <a:pt x="47" y="93"/>
                    <a:pt x="58" y="84"/>
                  </a:cubicBezTo>
                  <a:cubicBezTo>
                    <a:pt x="60" y="86"/>
                    <a:pt x="61" y="89"/>
                    <a:pt x="60" y="92"/>
                  </a:cubicBezTo>
                  <a:cubicBezTo>
                    <a:pt x="59" y="95"/>
                    <a:pt x="61" y="98"/>
                    <a:pt x="58" y="101"/>
                  </a:cubicBezTo>
                  <a:cubicBezTo>
                    <a:pt x="62" y="99"/>
                    <a:pt x="58" y="94"/>
                    <a:pt x="62" y="92"/>
                  </a:cubicBezTo>
                  <a:cubicBezTo>
                    <a:pt x="72" y="94"/>
                    <a:pt x="71" y="102"/>
                    <a:pt x="69" y="108"/>
                  </a:cubicBezTo>
                  <a:cubicBezTo>
                    <a:pt x="68" y="114"/>
                    <a:pt x="71" y="112"/>
                    <a:pt x="73" y="112"/>
                  </a:cubicBezTo>
                  <a:cubicBezTo>
                    <a:pt x="77" y="116"/>
                    <a:pt x="81" y="121"/>
                    <a:pt x="88" y="118"/>
                  </a:cubicBezTo>
                  <a:cubicBezTo>
                    <a:pt x="95" y="113"/>
                    <a:pt x="97" y="120"/>
                    <a:pt x="100" y="124"/>
                  </a:cubicBezTo>
                  <a:cubicBezTo>
                    <a:pt x="101" y="127"/>
                    <a:pt x="101" y="131"/>
                    <a:pt x="101" y="134"/>
                  </a:cubicBezTo>
                  <a:cubicBezTo>
                    <a:pt x="98" y="141"/>
                    <a:pt x="96" y="147"/>
                    <a:pt x="97" y="154"/>
                  </a:cubicBezTo>
                  <a:cubicBezTo>
                    <a:pt x="97" y="156"/>
                    <a:pt x="96" y="158"/>
                    <a:pt x="95" y="159"/>
                  </a:cubicBezTo>
                  <a:cubicBezTo>
                    <a:pt x="90" y="165"/>
                    <a:pt x="85" y="168"/>
                    <a:pt x="78" y="165"/>
                  </a:cubicBezTo>
                  <a:close/>
                </a:path>
              </a:pathLst>
            </a:custGeom>
            <a:solidFill>
              <a:srgbClr val="2C21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808" name="Freeform 289"/>
            <p:cNvSpPr>
              <a:spLocks/>
            </p:cNvSpPr>
            <p:nvPr/>
          </p:nvSpPr>
          <p:spPr bwMode="auto">
            <a:xfrm>
              <a:off x="2190" y="1692"/>
              <a:ext cx="138" cy="79"/>
            </a:xfrm>
            <a:custGeom>
              <a:avLst/>
              <a:gdLst>
                <a:gd name="T0" fmla="*/ 136 w 139"/>
                <a:gd name="T1" fmla="*/ 45 h 80"/>
                <a:gd name="T2" fmla="*/ 65 w 139"/>
                <a:gd name="T3" fmla="*/ 56 h 80"/>
                <a:gd name="T4" fmla="*/ 10 w 139"/>
                <a:gd name="T5" fmla="*/ 23 h 80"/>
                <a:gd name="T6" fmla="*/ 5 w 139"/>
                <a:gd name="T7" fmla="*/ 57 h 80"/>
                <a:gd name="T8" fmla="*/ 3 w 139"/>
                <a:gd name="T9" fmla="*/ 24 h 80"/>
                <a:gd name="T10" fmla="*/ 1 w 139"/>
                <a:gd name="T11" fmla="*/ 12 h 80"/>
                <a:gd name="T12" fmla="*/ 2 w 139"/>
                <a:gd name="T13" fmla="*/ 6 h 80"/>
                <a:gd name="T14" fmla="*/ 21 w 139"/>
                <a:gd name="T15" fmla="*/ 2 h 80"/>
                <a:gd name="T16" fmla="*/ 31 w 139"/>
                <a:gd name="T17" fmla="*/ 5 h 80"/>
                <a:gd name="T18" fmla="*/ 49 w 139"/>
                <a:gd name="T19" fmla="*/ 14 h 80"/>
                <a:gd name="T20" fmla="*/ 58 w 139"/>
                <a:gd name="T21" fmla="*/ 19 h 80"/>
                <a:gd name="T22" fmla="*/ 84 w 139"/>
                <a:gd name="T23" fmla="*/ 42 h 80"/>
                <a:gd name="T24" fmla="*/ 89 w 139"/>
                <a:gd name="T25" fmla="*/ 39 h 80"/>
                <a:gd name="T26" fmla="*/ 112 w 139"/>
                <a:gd name="T27" fmla="*/ 23 h 80"/>
                <a:gd name="T28" fmla="*/ 117 w 139"/>
                <a:gd name="T29" fmla="*/ 23 h 80"/>
                <a:gd name="T30" fmla="*/ 133 w 139"/>
                <a:gd name="T31" fmla="*/ 27 h 80"/>
                <a:gd name="T32" fmla="*/ 136 w 139"/>
                <a:gd name="T33" fmla="*/ 32 h 80"/>
                <a:gd name="T34" fmla="*/ 136 w 139"/>
                <a:gd name="T35" fmla="*/ 45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9" h="80">
                  <a:moveTo>
                    <a:pt x="136" y="45"/>
                  </a:moveTo>
                  <a:cubicBezTo>
                    <a:pt x="120" y="64"/>
                    <a:pt x="86" y="80"/>
                    <a:pt x="65" y="56"/>
                  </a:cubicBezTo>
                  <a:cubicBezTo>
                    <a:pt x="51" y="40"/>
                    <a:pt x="32" y="29"/>
                    <a:pt x="10" y="23"/>
                  </a:cubicBezTo>
                  <a:cubicBezTo>
                    <a:pt x="6" y="35"/>
                    <a:pt x="12" y="47"/>
                    <a:pt x="5" y="57"/>
                  </a:cubicBezTo>
                  <a:cubicBezTo>
                    <a:pt x="0" y="46"/>
                    <a:pt x="4" y="35"/>
                    <a:pt x="3" y="24"/>
                  </a:cubicBezTo>
                  <a:cubicBezTo>
                    <a:pt x="3" y="20"/>
                    <a:pt x="0" y="16"/>
                    <a:pt x="1" y="12"/>
                  </a:cubicBezTo>
                  <a:cubicBezTo>
                    <a:pt x="1" y="10"/>
                    <a:pt x="1" y="8"/>
                    <a:pt x="2" y="6"/>
                  </a:cubicBezTo>
                  <a:cubicBezTo>
                    <a:pt x="8" y="0"/>
                    <a:pt x="15" y="4"/>
                    <a:pt x="21" y="2"/>
                  </a:cubicBezTo>
                  <a:cubicBezTo>
                    <a:pt x="25" y="2"/>
                    <a:pt x="28" y="3"/>
                    <a:pt x="31" y="5"/>
                  </a:cubicBezTo>
                  <a:cubicBezTo>
                    <a:pt x="36" y="10"/>
                    <a:pt x="42" y="12"/>
                    <a:pt x="49" y="14"/>
                  </a:cubicBezTo>
                  <a:cubicBezTo>
                    <a:pt x="52" y="15"/>
                    <a:pt x="55" y="17"/>
                    <a:pt x="58" y="19"/>
                  </a:cubicBezTo>
                  <a:cubicBezTo>
                    <a:pt x="66" y="27"/>
                    <a:pt x="71" y="40"/>
                    <a:pt x="84" y="42"/>
                  </a:cubicBezTo>
                  <a:cubicBezTo>
                    <a:pt x="86" y="41"/>
                    <a:pt x="87" y="40"/>
                    <a:pt x="89" y="39"/>
                  </a:cubicBezTo>
                  <a:cubicBezTo>
                    <a:pt x="96" y="33"/>
                    <a:pt x="102" y="25"/>
                    <a:pt x="112" y="23"/>
                  </a:cubicBezTo>
                  <a:cubicBezTo>
                    <a:pt x="114" y="23"/>
                    <a:pt x="116" y="23"/>
                    <a:pt x="117" y="23"/>
                  </a:cubicBezTo>
                  <a:cubicBezTo>
                    <a:pt x="121" y="29"/>
                    <a:pt x="128" y="25"/>
                    <a:pt x="133" y="27"/>
                  </a:cubicBezTo>
                  <a:cubicBezTo>
                    <a:pt x="134" y="29"/>
                    <a:pt x="135" y="30"/>
                    <a:pt x="136" y="32"/>
                  </a:cubicBezTo>
                  <a:cubicBezTo>
                    <a:pt x="136" y="36"/>
                    <a:pt x="139" y="40"/>
                    <a:pt x="136" y="45"/>
                  </a:cubicBezTo>
                  <a:close/>
                </a:path>
              </a:pathLst>
            </a:custGeom>
            <a:solidFill>
              <a:srgbClr val="C3C2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809" name="Freeform 290"/>
            <p:cNvSpPr>
              <a:spLocks/>
            </p:cNvSpPr>
            <p:nvPr/>
          </p:nvSpPr>
          <p:spPr bwMode="auto">
            <a:xfrm>
              <a:off x="1974" y="1346"/>
              <a:ext cx="82" cy="123"/>
            </a:xfrm>
            <a:custGeom>
              <a:avLst/>
              <a:gdLst>
                <a:gd name="T0" fmla="*/ 38 w 83"/>
                <a:gd name="T1" fmla="*/ 123 h 124"/>
                <a:gd name="T2" fmla="*/ 26 w 83"/>
                <a:gd name="T3" fmla="*/ 102 h 124"/>
                <a:gd name="T4" fmla="*/ 4 w 83"/>
                <a:gd name="T5" fmla="*/ 78 h 124"/>
                <a:gd name="T6" fmla="*/ 8 w 83"/>
                <a:gd name="T7" fmla="*/ 57 h 124"/>
                <a:gd name="T8" fmla="*/ 23 w 83"/>
                <a:gd name="T9" fmla="*/ 66 h 124"/>
                <a:gd name="T10" fmla="*/ 30 w 83"/>
                <a:gd name="T11" fmla="*/ 70 h 124"/>
                <a:gd name="T12" fmla="*/ 33 w 83"/>
                <a:gd name="T13" fmla="*/ 65 h 124"/>
                <a:gd name="T14" fmla="*/ 39 w 83"/>
                <a:gd name="T15" fmla="*/ 49 h 124"/>
                <a:gd name="T16" fmla="*/ 61 w 83"/>
                <a:gd name="T17" fmla="*/ 14 h 124"/>
                <a:gd name="T18" fmla="*/ 74 w 83"/>
                <a:gd name="T19" fmla="*/ 3 h 124"/>
                <a:gd name="T20" fmla="*/ 79 w 83"/>
                <a:gd name="T21" fmla="*/ 20 h 124"/>
                <a:gd name="T22" fmla="*/ 78 w 83"/>
                <a:gd name="T23" fmla="*/ 26 h 124"/>
                <a:gd name="T24" fmla="*/ 53 w 83"/>
                <a:gd name="T25" fmla="*/ 80 h 124"/>
                <a:gd name="T26" fmla="*/ 54 w 83"/>
                <a:gd name="T27" fmla="*/ 82 h 124"/>
                <a:gd name="T28" fmla="*/ 53 w 83"/>
                <a:gd name="T29" fmla="*/ 81 h 124"/>
                <a:gd name="T30" fmla="*/ 75 w 83"/>
                <a:gd name="T31" fmla="*/ 44 h 124"/>
                <a:gd name="T32" fmla="*/ 79 w 83"/>
                <a:gd name="T33" fmla="*/ 63 h 124"/>
                <a:gd name="T34" fmla="*/ 70 w 83"/>
                <a:gd name="T35" fmla="*/ 92 h 124"/>
                <a:gd name="T36" fmla="*/ 68 w 83"/>
                <a:gd name="T37" fmla="*/ 115 h 124"/>
                <a:gd name="T38" fmla="*/ 55 w 83"/>
                <a:gd name="T39" fmla="*/ 124 h 124"/>
                <a:gd name="T40" fmla="*/ 45 w 83"/>
                <a:gd name="T41" fmla="*/ 116 h 124"/>
                <a:gd name="T42" fmla="*/ 42 w 83"/>
                <a:gd name="T43" fmla="*/ 115 h 124"/>
                <a:gd name="T44" fmla="*/ 38 w 83"/>
                <a:gd name="T45" fmla="*/ 123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83" h="124">
                  <a:moveTo>
                    <a:pt x="38" y="123"/>
                  </a:moveTo>
                  <a:cubicBezTo>
                    <a:pt x="34" y="116"/>
                    <a:pt x="33" y="108"/>
                    <a:pt x="26" y="102"/>
                  </a:cubicBezTo>
                  <a:cubicBezTo>
                    <a:pt x="19" y="94"/>
                    <a:pt x="8" y="90"/>
                    <a:pt x="4" y="78"/>
                  </a:cubicBezTo>
                  <a:cubicBezTo>
                    <a:pt x="2" y="71"/>
                    <a:pt x="0" y="63"/>
                    <a:pt x="8" y="57"/>
                  </a:cubicBezTo>
                  <a:cubicBezTo>
                    <a:pt x="15" y="57"/>
                    <a:pt x="17" y="64"/>
                    <a:pt x="23" y="66"/>
                  </a:cubicBezTo>
                  <a:cubicBezTo>
                    <a:pt x="25" y="67"/>
                    <a:pt x="27" y="70"/>
                    <a:pt x="30" y="70"/>
                  </a:cubicBezTo>
                  <a:cubicBezTo>
                    <a:pt x="31" y="69"/>
                    <a:pt x="33" y="67"/>
                    <a:pt x="33" y="65"/>
                  </a:cubicBezTo>
                  <a:cubicBezTo>
                    <a:pt x="36" y="60"/>
                    <a:pt x="37" y="54"/>
                    <a:pt x="39" y="49"/>
                  </a:cubicBezTo>
                  <a:cubicBezTo>
                    <a:pt x="43" y="35"/>
                    <a:pt x="55" y="26"/>
                    <a:pt x="61" y="14"/>
                  </a:cubicBezTo>
                  <a:cubicBezTo>
                    <a:pt x="64" y="9"/>
                    <a:pt x="66" y="0"/>
                    <a:pt x="74" y="3"/>
                  </a:cubicBezTo>
                  <a:cubicBezTo>
                    <a:pt x="81" y="5"/>
                    <a:pt x="79" y="14"/>
                    <a:pt x="79" y="20"/>
                  </a:cubicBezTo>
                  <a:cubicBezTo>
                    <a:pt x="79" y="22"/>
                    <a:pt x="78" y="24"/>
                    <a:pt x="78" y="26"/>
                  </a:cubicBezTo>
                  <a:cubicBezTo>
                    <a:pt x="71" y="45"/>
                    <a:pt x="53" y="59"/>
                    <a:pt x="53" y="80"/>
                  </a:cubicBezTo>
                  <a:cubicBezTo>
                    <a:pt x="52" y="84"/>
                    <a:pt x="57" y="81"/>
                    <a:pt x="54" y="82"/>
                  </a:cubicBezTo>
                  <a:cubicBezTo>
                    <a:pt x="54" y="82"/>
                    <a:pt x="53" y="81"/>
                    <a:pt x="53" y="81"/>
                  </a:cubicBezTo>
                  <a:cubicBezTo>
                    <a:pt x="56" y="66"/>
                    <a:pt x="57" y="50"/>
                    <a:pt x="75" y="44"/>
                  </a:cubicBezTo>
                  <a:cubicBezTo>
                    <a:pt x="83" y="49"/>
                    <a:pt x="82" y="56"/>
                    <a:pt x="79" y="63"/>
                  </a:cubicBezTo>
                  <a:cubicBezTo>
                    <a:pt x="75" y="72"/>
                    <a:pt x="74" y="82"/>
                    <a:pt x="70" y="92"/>
                  </a:cubicBezTo>
                  <a:cubicBezTo>
                    <a:pt x="67" y="99"/>
                    <a:pt x="66" y="107"/>
                    <a:pt x="68" y="115"/>
                  </a:cubicBezTo>
                  <a:cubicBezTo>
                    <a:pt x="66" y="121"/>
                    <a:pt x="61" y="123"/>
                    <a:pt x="55" y="124"/>
                  </a:cubicBezTo>
                  <a:cubicBezTo>
                    <a:pt x="50" y="123"/>
                    <a:pt x="47" y="120"/>
                    <a:pt x="45" y="116"/>
                  </a:cubicBezTo>
                  <a:cubicBezTo>
                    <a:pt x="44" y="116"/>
                    <a:pt x="43" y="112"/>
                    <a:pt x="42" y="115"/>
                  </a:cubicBezTo>
                  <a:cubicBezTo>
                    <a:pt x="41" y="118"/>
                    <a:pt x="41" y="121"/>
                    <a:pt x="38" y="123"/>
                  </a:cubicBezTo>
                  <a:close/>
                </a:path>
              </a:pathLst>
            </a:custGeom>
            <a:solidFill>
              <a:srgbClr val="8C5D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810" name="Freeform 291"/>
            <p:cNvSpPr>
              <a:spLocks/>
            </p:cNvSpPr>
            <p:nvPr/>
          </p:nvSpPr>
          <p:spPr bwMode="auto">
            <a:xfrm>
              <a:off x="1956" y="1659"/>
              <a:ext cx="57" cy="62"/>
            </a:xfrm>
            <a:custGeom>
              <a:avLst/>
              <a:gdLst>
                <a:gd name="T0" fmla="*/ 36 w 57"/>
                <a:gd name="T1" fmla="*/ 62 h 62"/>
                <a:gd name="T2" fmla="*/ 23 w 57"/>
                <a:gd name="T3" fmla="*/ 61 h 62"/>
                <a:gd name="T4" fmla="*/ 0 w 57"/>
                <a:gd name="T5" fmla="*/ 38 h 62"/>
                <a:gd name="T6" fmla="*/ 21 w 57"/>
                <a:gd name="T7" fmla="*/ 17 h 62"/>
                <a:gd name="T8" fmla="*/ 38 w 57"/>
                <a:gd name="T9" fmla="*/ 7 h 62"/>
                <a:gd name="T10" fmla="*/ 56 w 57"/>
                <a:gd name="T11" fmla="*/ 13 h 62"/>
                <a:gd name="T12" fmla="*/ 48 w 57"/>
                <a:gd name="T13" fmla="*/ 40 h 62"/>
                <a:gd name="T14" fmla="*/ 39 w 57"/>
                <a:gd name="T15" fmla="*/ 58 h 62"/>
                <a:gd name="T16" fmla="*/ 36 w 57"/>
                <a:gd name="T17" fmla="*/ 6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7" h="62">
                  <a:moveTo>
                    <a:pt x="36" y="62"/>
                  </a:moveTo>
                  <a:cubicBezTo>
                    <a:pt x="32" y="62"/>
                    <a:pt x="27" y="62"/>
                    <a:pt x="23" y="61"/>
                  </a:cubicBezTo>
                  <a:cubicBezTo>
                    <a:pt x="11" y="58"/>
                    <a:pt x="1" y="53"/>
                    <a:pt x="0" y="38"/>
                  </a:cubicBezTo>
                  <a:cubicBezTo>
                    <a:pt x="0" y="22"/>
                    <a:pt x="10" y="20"/>
                    <a:pt x="21" y="17"/>
                  </a:cubicBezTo>
                  <a:cubicBezTo>
                    <a:pt x="25" y="10"/>
                    <a:pt x="33" y="11"/>
                    <a:pt x="38" y="7"/>
                  </a:cubicBezTo>
                  <a:cubicBezTo>
                    <a:pt x="46" y="4"/>
                    <a:pt x="54" y="0"/>
                    <a:pt x="56" y="13"/>
                  </a:cubicBezTo>
                  <a:cubicBezTo>
                    <a:pt x="57" y="23"/>
                    <a:pt x="51" y="31"/>
                    <a:pt x="48" y="40"/>
                  </a:cubicBezTo>
                  <a:cubicBezTo>
                    <a:pt x="44" y="46"/>
                    <a:pt x="39" y="51"/>
                    <a:pt x="39" y="58"/>
                  </a:cubicBezTo>
                  <a:cubicBezTo>
                    <a:pt x="39" y="60"/>
                    <a:pt x="38" y="61"/>
                    <a:pt x="36" y="62"/>
                  </a:cubicBezTo>
                  <a:close/>
                </a:path>
              </a:pathLst>
            </a:custGeom>
            <a:solidFill>
              <a:srgbClr val="C0BE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811" name="Freeform 292"/>
            <p:cNvSpPr>
              <a:spLocks/>
            </p:cNvSpPr>
            <p:nvPr/>
          </p:nvSpPr>
          <p:spPr bwMode="auto">
            <a:xfrm>
              <a:off x="2322" y="1662"/>
              <a:ext cx="46" cy="67"/>
            </a:xfrm>
            <a:custGeom>
              <a:avLst/>
              <a:gdLst>
                <a:gd name="T0" fmla="*/ 44 w 47"/>
                <a:gd name="T1" fmla="*/ 41 h 68"/>
                <a:gd name="T2" fmla="*/ 8 w 47"/>
                <a:gd name="T3" fmla="*/ 67 h 68"/>
                <a:gd name="T4" fmla="*/ 2 w 47"/>
                <a:gd name="T5" fmla="*/ 63 h 68"/>
                <a:gd name="T6" fmla="*/ 0 w 47"/>
                <a:gd name="T7" fmla="*/ 30 h 68"/>
                <a:gd name="T8" fmla="*/ 2 w 47"/>
                <a:gd name="T9" fmla="*/ 25 h 68"/>
                <a:gd name="T10" fmla="*/ 15 w 47"/>
                <a:gd name="T11" fmla="*/ 9 h 68"/>
                <a:gd name="T12" fmla="*/ 23 w 47"/>
                <a:gd name="T13" fmla="*/ 1 h 68"/>
                <a:gd name="T14" fmla="*/ 33 w 47"/>
                <a:gd name="T15" fmla="*/ 5 h 68"/>
                <a:gd name="T16" fmla="*/ 37 w 47"/>
                <a:gd name="T17" fmla="*/ 11 h 68"/>
                <a:gd name="T18" fmla="*/ 45 w 47"/>
                <a:gd name="T19" fmla="*/ 27 h 68"/>
                <a:gd name="T20" fmla="*/ 44 w 47"/>
                <a:gd name="T21" fmla="*/ 41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7" h="68">
                  <a:moveTo>
                    <a:pt x="44" y="41"/>
                  </a:moveTo>
                  <a:cubicBezTo>
                    <a:pt x="29" y="46"/>
                    <a:pt x="24" y="64"/>
                    <a:pt x="8" y="67"/>
                  </a:cubicBezTo>
                  <a:cubicBezTo>
                    <a:pt x="4" y="68"/>
                    <a:pt x="3" y="66"/>
                    <a:pt x="2" y="63"/>
                  </a:cubicBezTo>
                  <a:cubicBezTo>
                    <a:pt x="7" y="52"/>
                    <a:pt x="1" y="41"/>
                    <a:pt x="0" y="30"/>
                  </a:cubicBezTo>
                  <a:cubicBezTo>
                    <a:pt x="1" y="28"/>
                    <a:pt x="1" y="27"/>
                    <a:pt x="2" y="25"/>
                  </a:cubicBezTo>
                  <a:cubicBezTo>
                    <a:pt x="6" y="19"/>
                    <a:pt x="12" y="15"/>
                    <a:pt x="15" y="9"/>
                  </a:cubicBezTo>
                  <a:cubicBezTo>
                    <a:pt x="18" y="6"/>
                    <a:pt x="20" y="3"/>
                    <a:pt x="23" y="1"/>
                  </a:cubicBezTo>
                  <a:cubicBezTo>
                    <a:pt x="27" y="0"/>
                    <a:pt x="30" y="2"/>
                    <a:pt x="33" y="5"/>
                  </a:cubicBezTo>
                  <a:cubicBezTo>
                    <a:pt x="35" y="6"/>
                    <a:pt x="36" y="9"/>
                    <a:pt x="37" y="11"/>
                  </a:cubicBezTo>
                  <a:cubicBezTo>
                    <a:pt x="38" y="17"/>
                    <a:pt x="42" y="22"/>
                    <a:pt x="45" y="27"/>
                  </a:cubicBezTo>
                  <a:cubicBezTo>
                    <a:pt x="47" y="32"/>
                    <a:pt x="43" y="36"/>
                    <a:pt x="44" y="41"/>
                  </a:cubicBezTo>
                  <a:close/>
                </a:path>
              </a:pathLst>
            </a:custGeom>
            <a:solidFill>
              <a:srgbClr val="C3B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812" name="Freeform 293"/>
            <p:cNvSpPr>
              <a:spLocks/>
            </p:cNvSpPr>
            <p:nvPr/>
          </p:nvSpPr>
          <p:spPr bwMode="auto">
            <a:xfrm>
              <a:off x="2436" y="1361"/>
              <a:ext cx="60" cy="105"/>
            </a:xfrm>
            <a:custGeom>
              <a:avLst/>
              <a:gdLst>
                <a:gd name="T0" fmla="*/ 19 w 61"/>
                <a:gd name="T1" fmla="*/ 11 h 106"/>
                <a:gd name="T2" fmla="*/ 50 w 61"/>
                <a:gd name="T3" fmla="*/ 61 h 106"/>
                <a:gd name="T4" fmla="*/ 48 w 61"/>
                <a:gd name="T5" fmla="*/ 106 h 106"/>
                <a:gd name="T6" fmla="*/ 40 w 61"/>
                <a:gd name="T7" fmla="*/ 93 h 106"/>
                <a:gd name="T8" fmla="*/ 41 w 61"/>
                <a:gd name="T9" fmla="*/ 87 h 106"/>
                <a:gd name="T10" fmla="*/ 25 w 61"/>
                <a:gd name="T11" fmla="*/ 55 h 106"/>
                <a:gd name="T12" fmla="*/ 15 w 61"/>
                <a:gd name="T13" fmla="*/ 52 h 106"/>
                <a:gd name="T14" fmla="*/ 11 w 61"/>
                <a:gd name="T15" fmla="*/ 50 h 106"/>
                <a:gd name="T16" fmla="*/ 2 w 61"/>
                <a:gd name="T17" fmla="*/ 22 h 106"/>
                <a:gd name="T18" fmla="*/ 1 w 61"/>
                <a:gd name="T19" fmla="*/ 12 h 106"/>
                <a:gd name="T20" fmla="*/ 19 w 61"/>
                <a:gd name="T21" fmla="*/ 11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1" h="106">
                  <a:moveTo>
                    <a:pt x="19" y="11"/>
                  </a:moveTo>
                  <a:cubicBezTo>
                    <a:pt x="23" y="32"/>
                    <a:pt x="40" y="44"/>
                    <a:pt x="50" y="61"/>
                  </a:cubicBezTo>
                  <a:cubicBezTo>
                    <a:pt x="58" y="77"/>
                    <a:pt x="61" y="92"/>
                    <a:pt x="48" y="106"/>
                  </a:cubicBezTo>
                  <a:cubicBezTo>
                    <a:pt x="39" y="105"/>
                    <a:pt x="41" y="98"/>
                    <a:pt x="40" y="93"/>
                  </a:cubicBezTo>
                  <a:cubicBezTo>
                    <a:pt x="40" y="91"/>
                    <a:pt x="41" y="89"/>
                    <a:pt x="41" y="87"/>
                  </a:cubicBezTo>
                  <a:cubicBezTo>
                    <a:pt x="46" y="71"/>
                    <a:pt x="37" y="62"/>
                    <a:pt x="25" y="55"/>
                  </a:cubicBezTo>
                  <a:cubicBezTo>
                    <a:pt x="21" y="57"/>
                    <a:pt x="21" y="43"/>
                    <a:pt x="15" y="52"/>
                  </a:cubicBezTo>
                  <a:cubicBezTo>
                    <a:pt x="14" y="52"/>
                    <a:pt x="12" y="51"/>
                    <a:pt x="11" y="50"/>
                  </a:cubicBezTo>
                  <a:cubicBezTo>
                    <a:pt x="5" y="42"/>
                    <a:pt x="8" y="31"/>
                    <a:pt x="2" y="22"/>
                  </a:cubicBezTo>
                  <a:cubicBezTo>
                    <a:pt x="1" y="19"/>
                    <a:pt x="0" y="15"/>
                    <a:pt x="1" y="12"/>
                  </a:cubicBezTo>
                  <a:cubicBezTo>
                    <a:pt x="7" y="0"/>
                    <a:pt x="13" y="9"/>
                    <a:pt x="19" y="11"/>
                  </a:cubicBezTo>
                  <a:close/>
                </a:path>
              </a:pathLst>
            </a:custGeom>
            <a:solidFill>
              <a:srgbClr val="3123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813" name="Freeform 294"/>
            <p:cNvSpPr>
              <a:spLocks/>
            </p:cNvSpPr>
            <p:nvPr/>
          </p:nvSpPr>
          <p:spPr bwMode="auto">
            <a:xfrm>
              <a:off x="2451" y="1423"/>
              <a:ext cx="32" cy="103"/>
            </a:xfrm>
            <a:custGeom>
              <a:avLst/>
              <a:gdLst>
                <a:gd name="T0" fmla="*/ 29 w 33"/>
                <a:gd name="T1" fmla="*/ 28 h 104"/>
                <a:gd name="T2" fmla="*/ 33 w 33"/>
                <a:gd name="T3" fmla="*/ 43 h 104"/>
                <a:gd name="T4" fmla="*/ 13 w 33"/>
                <a:gd name="T5" fmla="*/ 104 h 104"/>
                <a:gd name="T6" fmla="*/ 6 w 33"/>
                <a:gd name="T7" fmla="*/ 98 h 104"/>
                <a:gd name="T8" fmla="*/ 5 w 33"/>
                <a:gd name="T9" fmla="*/ 77 h 104"/>
                <a:gd name="T10" fmla="*/ 2 w 33"/>
                <a:gd name="T11" fmla="*/ 28 h 104"/>
                <a:gd name="T12" fmla="*/ 0 w 33"/>
                <a:gd name="T13" fmla="*/ 6 h 104"/>
                <a:gd name="T14" fmla="*/ 3 w 33"/>
                <a:gd name="T15" fmla="*/ 2 h 104"/>
                <a:gd name="T16" fmla="*/ 18 w 33"/>
                <a:gd name="T17" fmla="*/ 6 h 104"/>
                <a:gd name="T18" fmla="*/ 21 w 33"/>
                <a:gd name="T19" fmla="*/ 11 h 104"/>
                <a:gd name="T20" fmla="*/ 23 w 33"/>
                <a:gd name="T21" fmla="*/ 28 h 104"/>
                <a:gd name="T22" fmla="*/ 23 w 33"/>
                <a:gd name="T23" fmla="*/ 32 h 104"/>
                <a:gd name="T24" fmla="*/ 25 w 33"/>
                <a:gd name="T25" fmla="*/ 27 h 104"/>
                <a:gd name="T26" fmla="*/ 29 w 33"/>
                <a:gd name="T27" fmla="*/ 28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3" h="104">
                  <a:moveTo>
                    <a:pt x="29" y="28"/>
                  </a:moveTo>
                  <a:cubicBezTo>
                    <a:pt x="30" y="33"/>
                    <a:pt x="28" y="39"/>
                    <a:pt x="33" y="43"/>
                  </a:cubicBezTo>
                  <a:cubicBezTo>
                    <a:pt x="17" y="61"/>
                    <a:pt x="22" y="84"/>
                    <a:pt x="13" y="104"/>
                  </a:cubicBezTo>
                  <a:cubicBezTo>
                    <a:pt x="9" y="104"/>
                    <a:pt x="7" y="101"/>
                    <a:pt x="6" y="98"/>
                  </a:cubicBezTo>
                  <a:cubicBezTo>
                    <a:pt x="4" y="91"/>
                    <a:pt x="4" y="84"/>
                    <a:pt x="5" y="77"/>
                  </a:cubicBezTo>
                  <a:cubicBezTo>
                    <a:pt x="7" y="60"/>
                    <a:pt x="4" y="44"/>
                    <a:pt x="2" y="28"/>
                  </a:cubicBezTo>
                  <a:cubicBezTo>
                    <a:pt x="2" y="21"/>
                    <a:pt x="2" y="13"/>
                    <a:pt x="0" y="6"/>
                  </a:cubicBezTo>
                  <a:cubicBezTo>
                    <a:pt x="0" y="4"/>
                    <a:pt x="1" y="3"/>
                    <a:pt x="3" y="2"/>
                  </a:cubicBezTo>
                  <a:cubicBezTo>
                    <a:pt x="9" y="0"/>
                    <a:pt x="14" y="3"/>
                    <a:pt x="18" y="6"/>
                  </a:cubicBezTo>
                  <a:cubicBezTo>
                    <a:pt x="20" y="8"/>
                    <a:pt x="20" y="10"/>
                    <a:pt x="21" y="11"/>
                  </a:cubicBezTo>
                  <a:cubicBezTo>
                    <a:pt x="23" y="17"/>
                    <a:pt x="23" y="23"/>
                    <a:pt x="23" y="28"/>
                  </a:cubicBezTo>
                  <a:cubicBezTo>
                    <a:pt x="23" y="30"/>
                    <a:pt x="23" y="31"/>
                    <a:pt x="23" y="32"/>
                  </a:cubicBezTo>
                  <a:cubicBezTo>
                    <a:pt x="24" y="30"/>
                    <a:pt x="24" y="29"/>
                    <a:pt x="25" y="27"/>
                  </a:cubicBezTo>
                  <a:cubicBezTo>
                    <a:pt x="26" y="26"/>
                    <a:pt x="28" y="26"/>
                    <a:pt x="29" y="28"/>
                  </a:cubicBezTo>
                  <a:close/>
                </a:path>
              </a:pathLst>
            </a:custGeom>
            <a:solidFill>
              <a:srgbClr val="3728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814" name="Freeform 295"/>
            <p:cNvSpPr>
              <a:spLocks/>
            </p:cNvSpPr>
            <p:nvPr/>
          </p:nvSpPr>
          <p:spPr bwMode="auto">
            <a:xfrm>
              <a:off x="2053" y="1198"/>
              <a:ext cx="56" cy="88"/>
            </a:xfrm>
            <a:custGeom>
              <a:avLst/>
              <a:gdLst>
                <a:gd name="T0" fmla="*/ 47 w 56"/>
                <a:gd name="T1" fmla="*/ 0 h 89"/>
                <a:gd name="T2" fmla="*/ 54 w 56"/>
                <a:gd name="T3" fmla="*/ 15 h 89"/>
                <a:gd name="T4" fmla="*/ 46 w 56"/>
                <a:gd name="T5" fmla="*/ 27 h 89"/>
                <a:gd name="T6" fmla="*/ 55 w 56"/>
                <a:gd name="T7" fmla="*/ 27 h 89"/>
                <a:gd name="T8" fmla="*/ 53 w 56"/>
                <a:gd name="T9" fmla="*/ 36 h 89"/>
                <a:gd name="T10" fmla="*/ 15 w 56"/>
                <a:gd name="T11" fmla="*/ 88 h 89"/>
                <a:gd name="T12" fmla="*/ 1 w 56"/>
                <a:gd name="T13" fmla="*/ 80 h 89"/>
                <a:gd name="T14" fmla="*/ 14 w 56"/>
                <a:gd name="T15" fmla="*/ 57 h 89"/>
                <a:gd name="T16" fmla="*/ 15 w 56"/>
                <a:gd name="T17" fmla="*/ 49 h 89"/>
                <a:gd name="T18" fmla="*/ 13 w 56"/>
                <a:gd name="T19" fmla="*/ 44 h 89"/>
                <a:gd name="T20" fmla="*/ 38 w 56"/>
                <a:gd name="T21" fmla="*/ 9 h 89"/>
                <a:gd name="T22" fmla="*/ 47 w 56"/>
                <a:gd name="T23" fmla="*/ 0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6" h="89">
                  <a:moveTo>
                    <a:pt x="47" y="0"/>
                  </a:moveTo>
                  <a:cubicBezTo>
                    <a:pt x="49" y="5"/>
                    <a:pt x="52" y="10"/>
                    <a:pt x="54" y="15"/>
                  </a:cubicBezTo>
                  <a:cubicBezTo>
                    <a:pt x="51" y="18"/>
                    <a:pt x="44" y="19"/>
                    <a:pt x="46" y="27"/>
                  </a:cubicBezTo>
                  <a:cubicBezTo>
                    <a:pt x="49" y="27"/>
                    <a:pt x="52" y="27"/>
                    <a:pt x="55" y="27"/>
                  </a:cubicBezTo>
                  <a:cubicBezTo>
                    <a:pt x="56" y="30"/>
                    <a:pt x="55" y="34"/>
                    <a:pt x="53" y="36"/>
                  </a:cubicBezTo>
                  <a:cubicBezTo>
                    <a:pt x="37" y="51"/>
                    <a:pt x="28" y="71"/>
                    <a:pt x="15" y="88"/>
                  </a:cubicBezTo>
                  <a:cubicBezTo>
                    <a:pt x="9" y="89"/>
                    <a:pt x="4" y="86"/>
                    <a:pt x="1" y="80"/>
                  </a:cubicBezTo>
                  <a:cubicBezTo>
                    <a:pt x="0" y="69"/>
                    <a:pt x="10" y="65"/>
                    <a:pt x="14" y="57"/>
                  </a:cubicBezTo>
                  <a:cubicBezTo>
                    <a:pt x="16" y="54"/>
                    <a:pt x="18" y="52"/>
                    <a:pt x="15" y="49"/>
                  </a:cubicBezTo>
                  <a:cubicBezTo>
                    <a:pt x="14" y="47"/>
                    <a:pt x="13" y="46"/>
                    <a:pt x="13" y="44"/>
                  </a:cubicBezTo>
                  <a:cubicBezTo>
                    <a:pt x="19" y="30"/>
                    <a:pt x="31" y="22"/>
                    <a:pt x="38" y="9"/>
                  </a:cubicBezTo>
                  <a:cubicBezTo>
                    <a:pt x="37" y="2"/>
                    <a:pt x="42" y="1"/>
                    <a:pt x="47" y="0"/>
                  </a:cubicBezTo>
                  <a:close/>
                </a:path>
              </a:pathLst>
            </a:custGeom>
            <a:solidFill>
              <a:srgbClr val="3323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815" name="Freeform 296"/>
            <p:cNvSpPr>
              <a:spLocks/>
            </p:cNvSpPr>
            <p:nvPr/>
          </p:nvSpPr>
          <p:spPr bwMode="auto">
            <a:xfrm>
              <a:off x="2368" y="1613"/>
              <a:ext cx="52" cy="67"/>
            </a:xfrm>
            <a:custGeom>
              <a:avLst/>
              <a:gdLst>
                <a:gd name="T0" fmla="*/ 15 w 52"/>
                <a:gd name="T1" fmla="*/ 0 h 67"/>
                <a:gd name="T2" fmla="*/ 28 w 52"/>
                <a:gd name="T3" fmla="*/ 15 h 67"/>
                <a:gd name="T4" fmla="*/ 52 w 52"/>
                <a:gd name="T5" fmla="*/ 59 h 67"/>
                <a:gd name="T6" fmla="*/ 52 w 52"/>
                <a:gd name="T7" fmla="*/ 67 h 67"/>
                <a:gd name="T8" fmla="*/ 44 w 52"/>
                <a:gd name="T9" fmla="*/ 67 h 67"/>
                <a:gd name="T10" fmla="*/ 20 w 52"/>
                <a:gd name="T11" fmla="*/ 43 h 67"/>
                <a:gd name="T12" fmla="*/ 11 w 52"/>
                <a:gd name="T13" fmla="*/ 34 h 67"/>
                <a:gd name="T14" fmla="*/ 5 w 52"/>
                <a:gd name="T15" fmla="*/ 29 h 67"/>
                <a:gd name="T16" fmla="*/ 2 w 52"/>
                <a:gd name="T17" fmla="*/ 25 h 67"/>
                <a:gd name="T18" fmla="*/ 2 w 52"/>
                <a:gd name="T19" fmla="*/ 11 h 67"/>
                <a:gd name="T20" fmla="*/ 15 w 52"/>
                <a:gd name="T21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67">
                  <a:moveTo>
                    <a:pt x="15" y="0"/>
                  </a:moveTo>
                  <a:cubicBezTo>
                    <a:pt x="17" y="7"/>
                    <a:pt x="22" y="12"/>
                    <a:pt x="28" y="15"/>
                  </a:cubicBezTo>
                  <a:cubicBezTo>
                    <a:pt x="38" y="29"/>
                    <a:pt x="50" y="42"/>
                    <a:pt x="52" y="59"/>
                  </a:cubicBezTo>
                  <a:cubicBezTo>
                    <a:pt x="52" y="62"/>
                    <a:pt x="52" y="65"/>
                    <a:pt x="52" y="67"/>
                  </a:cubicBezTo>
                  <a:cubicBezTo>
                    <a:pt x="50" y="67"/>
                    <a:pt x="47" y="67"/>
                    <a:pt x="44" y="67"/>
                  </a:cubicBezTo>
                  <a:cubicBezTo>
                    <a:pt x="29" y="67"/>
                    <a:pt x="29" y="50"/>
                    <a:pt x="20" y="43"/>
                  </a:cubicBezTo>
                  <a:cubicBezTo>
                    <a:pt x="17" y="40"/>
                    <a:pt x="14" y="37"/>
                    <a:pt x="11" y="34"/>
                  </a:cubicBezTo>
                  <a:cubicBezTo>
                    <a:pt x="9" y="33"/>
                    <a:pt x="7" y="31"/>
                    <a:pt x="5" y="29"/>
                  </a:cubicBezTo>
                  <a:cubicBezTo>
                    <a:pt x="4" y="28"/>
                    <a:pt x="3" y="27"/>
                    <a:pt x="2" y="25"/>
                  </a:cubicBezTo>
                  <a:cubicBezTo>
                    <a:pt x="0" y="20"/>
                    <a:pt x="0" y="16"/>
                    <a:pt x="2" y="11"/>
                  </a:cubicBezTo>
                  <a:cubicBezTo>
                    <a:pt x="5" y="6"/>
                    <a:pt x="9" y="2"/>
                    <a:pt x="15" y="0"/>
                  </a:cubicBezTo>
                  <a:close/>
                </a:path>
              </a:pathLst>
            </a:custGeom>
            <a:solidFill>
              <a:srgbClr val="B5B2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816" name="Freeform 297"/>
            <p:cNvSpPr>
              <a:spLocks/>
            </p:cNvSpPr>
            <p:nvPr/>
          </p:nvSpPr>
          <p:spPr bwMode="auto">
            <a:xfrm>
              <a:off x="2371" y="1273"/>
              <a:ext cx="52" cy="76"/>
            </a:xfrm>
            <a:custGeom>
              <a:avLst/>
              <a:gdLst>
                <a:gd name="T0" fmla="*/ 6 w 52"/>
                <a:gd name="T1" fmla="*/ 2 h 76"/>
                <a:gd name="T2" fmla="*/ 50 w 52"/>
                <a:gd name="T3" fmla="*/ 62 h 76"/>
                <a:gd name="T4" fmla="*/ 51 w 52"/>
                <a:gd name="T5" fmla="*/ 70 h 76"/>
                <a:gd name="T6" fmla="*/ 33 w 52"/>
                <a:gd name="T7" fmla="*/ 67 h 76"/>
                <a:gd name="T8" fmla="*/ 26 w 52"/>
                <a:gd name="T9" fmla="*/ 55 h 76"/>
                <a:gd name="T10" fmla="*/ 22 w 52"/>
                <a:gd name="T11" fmla="*/ 36 h 76"/>
                <a:gd name="T12" fmla="*/ 0 w 52"/>
                <a:gd name="T13" fmla="*/ 6 h 76"/>
                <a:gd name="T14" fmla="*/ 6 w 52"/>
                <a:gd name="T15" fmla="*/ 2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2" h="76">
                  <a:moveTo>
                    <a:pt x="6" y="2"/>
                  </a:moveTo>
                  <a:cubicBezTo>
                    <a:pt x="36" y="11"/>
                    <a:pt x="45" y="35"/>
                    <a:pt x="50" y="62"/>
                  </a:cubicBezTo>
                  <a:cubicBezTo>
                    <a:pt x="51" y="65"/>
                    <a:pt x="52" y="67"/>
                    <a:pt x="51" y="70"/>
                  </a:cubicBezTo>
                  <a:cubicBezTo>
                    <a:pt x="44" y="76"/>
                    <a:pt x="40" y="58"/>
                    <a:pt x="33" y="67"/>
                  </a:cubicBezTo>
                  <a:cubicBezTo>
                    <a:pt x="29" y="64"/>
                    <a:pt x="27" y="60"/>
                    <a:pt x="26" y="55"/>
                  </a:cubicBezTo>
                  <a:cubicBezTo>
                    <a:pt x="24" y="49"/>
                    <a:pt x="25" y="42"/>
                    <a:pt x="22" y="36"/>
                  </a:cubicBezTo>
                  <a:cubicBezTo>
                    <a:pt x="18" y="24"/>
                    <a:pt x="4" y="18"/>
                    <a:pt x="0" y="6"/>
                  </a:cubicBezTo>
                  <a:cubicBezTo>
                    <a:pt x="1" y="3"/>
                    <a:pt x="2" y="0"/>
                    <a:pt x="6" y="2"/>
                  </a:cubicBezTo>
                  <a:close/>
                </a:path>
              </a:pathLst>
            </a:custGeom>
            <a:solidFill>
              <a:srgbClr val="3224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817" name="Freeform 298"/>
            <p:cNvSpPr>
              <a:spLocks/>
            </p:cNvSpPr>
            <p:nvPr/>
          </p:nvSpPr>
          <p:spPr bwMode="auto">
            <a:xfrm>
              <a:off x="2123" y="1677"/>
              <a:ext cx="72" cy="37"/>
            </a:xfrm>
            <a:custGeom>
              <a:avLst/>
              <a:gdLst>
                <a:gd name="T0" fmla="*/ 72 w 73"/>
                <a:gd name="T1" fmla="*/ 23 h 37"/>
                <a:gd name="T2" fmla="*/ 73 w 73"/>
                <a:gd name="T3" fmla="*/ 35 h 37"/>
                <a:gd name="T4" fmla="*/ 69 w 73"/>
                <a:gd name="T5" fmla="*/ 36 h 37"/>
                <a:gd name="T6" fmla="*/ 29 w 73"/>
                <a:gd name="T7" fmla="*/ 28 h 37"/>
                <a:gd name="T8" fmla="*/ 1 w 73"/>
                <a:gd name="T9" fmla="*/ 27 h 37"/>
                <a:gd name="T10" fmla="*/ 8 w 73"/>
                <a:gd name="T11" fmla="*/ 19 h 37"/>
                <a:gd name="T12" fmla="*/ 25 w 73"/>
                <a:gd name="T13" fmla="*/ 12 h 37"/>
                <a:gd name="T14" fmla="*/ 37 w 73"/>
                <a:gd name="T15" fmla="*/ 5 h 37"/>
                <a:gd name="T16" fmla="*/ 72 w 73"/>
                <a:gd name="T17" fmla="*/ 23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3" h="37">
                  <a:moveTo>
                    <a:pt x="72" y="23"/>
                  </a:moveTo>
                  <a:cubicBezTo>
                    <a:pt x="72" y="27"/>
                    <a:pt x="73" y="31"/>
                    <a:pt x="73" y="35"/>
                  </a:cubicBezTo>
                  <a:cubicBezTo>
                    <a:pt x="72" y="37"/>
                    <a:pt x="70" y="37"/>
                    <a:pt x="69" y="36"/>
                  </a:cubicBezTo>
                  <a:cubicBezTo>
                    <a:pt x="56" y="31"/>
                    <a:pt x="42" y="28"/>
                    <a:pt x="29" y="28"/>
                  </a:cubicBezTo>
                  <a:cubicBezTo>
                    <a:pt x="19" y="33"/>
                    <a:pt x="10" y="36"/>
                    <a:pt x="1" y="27"/>
                  </a:cubicBezTo>
                  <a:cubicBezTo>
                    <a:pt x="0" y="22"/>
                    <a:pt x="5" y="21"/>
                    <a:pt x="8" y="19"/>
                  </a:cubicBezTo>
                  <a:cubicBezTo>
                    <a:pt x="14" y="18"/>
                    <a:pt x="21" y="17"/>
                    <a:pt x="25" y="12"/>
                  </a:cubicBezTo>
                  <a:cubicBezTo>
                    <a:pt x="28" y="9"/>
                    <a:pt x="32" y="6"/>
                    <a:pt x="37" y="5"/>
                  </a:cubicBezTo>
                  <a:cubicBezTo>
                    <a:pt x="54" y="0"/>
                    <a:pt x="66" y="5"/>
                    <a:pt x="72" y="23"/>
                  </a:cubicBezTo>
                  <a:close/>
                </a:path>
              </a:pathLst>
            </a:custGeom>
            <a:solidFill>
              <a:srgbClr val="F4F2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818" name="Freeform 299"/>
            <p:cNvSpPr>
              <a:spLocks/>
            </p:cNvSpPr>
            <p:nvPr/>
          </p:nvSpPr>
          <p:spPr bwMode="auto">
            <a:xfrm>
              <a:off x="2432" y="1500"/>
              <a:ext cx="32" cy="74"/>
            </a:xfrm>
            <a:custGeom>
              <a:avLst/>
              <a:gdLst>
                <a:gd name="T0" fmla="*/ 28 w 32"/>
                <a:gd name="T1" fmla="*/ 20 h 74"/>
                <a:gd name="T2" fmla="*/ 32 w 32"/>
                <a:gd name="T3" fmla="*/ 26 h 74"/>
                <a:gd name="T4" fmla="*/ 5 w 32"/>
                <a:gd name="T5" fmla="*/ 74 h 74"/>
                <a:gd name="T6" fmla="*/ 0 w 32"/>
                <a:gd name="T7" fmla="*/ 62 h 74"/>
                <a:gd name="T8" fmla="*/ 0 w 32"/>
                <a:gd name="T9" fmla="*/ 59 h 74"/>
                <a:gd name="T10" fmla="*/ 2 w 32"/>
                <a:gd name="T11" fmla="*/ 33 h 74"/>
                <a:gd name="T12" fmla="*/ 18 w 32"/>
                <a:gd name="T13" fmla="*/ 4 h 74"/>
                <a:gd name="T14" fmla="*/ 25 w 32"/>
                <a:gd name="T15" fmla="*/ 1 h 74"/>
                <a:gd name="T16" fmla="*/ 28 w 32"/>
                <a:gd name="T17" fmla="*/ 20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" h="74">
                  <a:moveTo>
                    <a:pt x="28" y="20"/>
                  </a:moveTo>
                  <a:cubicBezTo>
                    <a:pt x="29" y="22"/>
                    <a:pt x="31" y="24"/>
                    <a:pt x="32" y="26"/>
                  </a:cubicBezTo>
                  <a:cubicBezTo>
                    <a:pt x="26" y="43"/>
                    <a:pt x="19" y="60"/>
                    <a:pt x="5" y="74"/>
                  </a:cubicBezTo>
                  <a:cubicBezTo>
                    <a:pt x="3" y="70"/>
                    <a:pt x="2" y="66"/>
                    <a:pt x="0" y="62"/>
                  </a:cubicBezTo>
                  <a:cubicBezTo>
                    <a:pt x="0" y="61"/>
                    <a:pt x="0" y="60"/>
                    <a:pt x="0" y="59"/>
                  </a:cubicBezTo>
                  <a:cubicBezTo>
                    <a:pt x="1" y="50"/>
                    <a:pt x="4" y="42"/>
                    <a:pt x="2" y="33"/>
                  </a:cubicBezTo>
                  <a:cubicBezTo>
                    <a:pt x="3" y="21"/>
                    <a:pt x="18" y="17"/>
                    <a:pt x="18" y="4"/>
                  </a:cubicBezTo>
                  <a:cubicBezTo>
                    <a:pt x="20" y="2"/>
                    <a:pt x="22" y="0"/>
                    <a:pt x="25" y="1"/>
                  </a:cubicBezTo>
                  <a:cubicBezTo>
                    <a:pt x="28" y="7"/>
                    <a:pt x="24" y="14"/>
                    <a:pt x="28" y="20"/>
                  </a:cubicBezTo>
                  <a:close/>
                </a:path>
              </a:pathLst>
            </a:custGeom>
            <a:solidFill>
              <a:srgbClr val="3D2C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819" name="Freeform 300"/>
            <p:cNvSpPr>
              <a:spLocks/>
            </p:cNvSpPr>
            <p:nvPr/>
          </p:nvSpPr>
          <p:spPr bwMode="auto">
            <a:xfrm>
              <a:off x="2109" y="1699"/>
              <a:ext cx="42" cy="41"/>
            </a:xfrm>
            <a:custGeom>
              <a:avLst/>
              <a:gdLst>
                <a:gd name="T0" fmla="*/ 14 w 43"/>
                <a:gd name="T1" fmla="*/ 2 h 42"/>
                <a:gd name="T2" fmla="*/ 43 w 43"/>
                <a:gd name="T3" fmla="*/ 6 h 42"/>
                <a:gd name="T4" fmla="*/ 4 w 43"/>
                <a:gd name="T5" fmla="*/ 42 h 42"/>
                <a:gd name="T6" fmla="*/ 0 w 43"/>
                <a:gd name="T7" fmla="*/ 35 h 42"/>
                <a:gd name="T8" fmla="*/ 2 w 43"/>
                <a:gd name="T9" fmla="*/ 21 h 42"/>
                <a:gd name="T10" fmla="*/ 8 w 43"/>
                <a:gd name="T11" fmla="*/ 3 h 42"/>
                <a:gd name="T12" fmla="*/ 12 w 43"/>
                <a:gd name="T13" fmla="*/ 0 h 42"/>
                <a:gd name="T14" fmla="*/ 14 w 43"/>
                <a:gd name="T15" fmla="*/ 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3" h="42">
                  <a:moveTo>
                    <a:pt x="14" y="2"/>
                  </a:moveTo>
                  <a:cubicBezTo>
                    <a:pt x="23" y="9"/>
                    <a:pt x="33" y="4"/>
                    <a:pt x="43" y="6"/>
                  </a:cubicBezTo>
                  <a:cubicBezTo>
                    <a:pt x="36" y="25"/>
                    <a:pt x="17" y="31"/>
                    <a:pt x="4" y="42"/>
                  </a:cubicBezTo>
                  <a:cubicBezTo>
                    <a:pt x="0" y="40"/>
                    <a:pt x="1" y="37"/>
                    <a:pt x="0" y="35"/>
                  </a:cubicBezTo>
                  <a:cubicBezTo>
                    <a:pt x="0" y="30"/>
                    <a:pt x="1" y="26"/>
                    <a:pt x="2" y="21"/>
                  </a:cubicBezTo>
                  <a:cubicBezTo>
                    <a:pt x="3" y="15"/>
                    <a:pt x="5" y="9"/>
                    <a:pt x="8" y="3"/>
                  </a:cubicBezTo>
                  <a:cubicBezTo>
                    <a:pt x="9" y="2"/>
                    <a:pt x="10" y="1"/>
                    <a:pt x="12" y="0"/>
                  </a:cubicBezTo>
                  <a:cubicBezTo>
                    <a:pt x="13" y="1"/>
                    <a:pt x="14" y="2"/>
                    <a:pt x="14" y="2"/>
                  </a:cubicBezTo>
                  <a:close/>
                </a:path>
              </a:pathLst>
            </a:custGeom>
            <a:solidFill>
              <a:srgbClr val="F6F6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820" name="Freeform 301"/>
            <p:cNvSpPr>
              <a:spLocks/>
            </p:cNvSpPr>
            <p:nvPr/>
          </p:nvSpPr>
          <p:spPr bwMode="auto">
            <a:xfrm>
              <a:off x="1966" y="1373"/>
              <a:ext cx="39" cy="74"/>
            </a:xfrm>
            <a:custGeom>
              <a:avLst/>
              <a:gdLst>
                <a:gd name="T0" fmla="*/ 18 w 39"/>
                <a:gd name="T1" fmla="*/ 29 h 74"/>
                <a:gd name="T2" fmla="*/ 27 w 39"/>
                <a:gd name="T3" fmla="*/ 62 h 74"/>
                <a:gd name="T4" fmla="*/ 34 w 39"/>
                <a:gd name="T5" fmla="*/ 74 h 74"/>
                <a:gd name="T6" fmla="*/ 8 w 39"/>
                <a:gd name="T7" fmla="*/ 27 h 74"/>
                <a:gd name="T8" fmla="*/ 23 w 39"/>
                <a:gd name="T9" fmla="*/ 2 h 74"/>
                <a:gd name="T10" fmla="*/ 29 w 39"/>
                <a:gd name="T11" fmla="*/ 6 h 74"/>
                <a:gd name="T12" fmla="*/ 18 w 39"/>
                <a:gd name="T13" fmla="*/ 29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74">
                  <a:moveTo>
                    <a:pt x="18" y="29"/>
                  </a:moveTo>
                  <a:cubicBezTo>
                    <a:pt x="11" y="42"/>
                    <a:pt x="16" y="52"/>
                    <a:pt x="27" y="62"/>
                  </a:cubicBezTo>
                  <a:cubicBezTo>
                    <a:pt x="30" y="65"/>
                    <a:pt x="39" y="65"/>
                    <a:pt x="34" y="74"/>
                  </a:cubicBezTo>
                  <a:cubicBezTo>
                    <a:pt x="11" y="71"/>
                    <a:pt x="0" y="52"/>
                    <a:pt x="8" y="27"/>
                  </a:cubicBezTo>
                  <a:cubicBezTo>
                    <a:pt x="11" y="17"/>
                    <a:pt x="15" y="8"/>
                    <a:pt x="23" y="2"/>
                  </a:cubicBezTo>
                  <a:cubicBezTo>
                    <a:pt x="26" y="0"/>
                    <a:pt x="28" y="3"/>
                    <a:pt x="29" y="6"/>
                  </a:cubicBezTo>
                  <a:cubicBezTo>
                    <a:pt x="28" y="15"/>
                    <a:pt x="25" y="23"/>
                    <a:pt x="18" y="29"/>
                  </a:cubicBezTo>
                  <a:close/>
                </a:path>
              </a:pathLst>
            </a:custGeom>
            <a:solidFill>
              <a:srgbClr val="392A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821" name="Freeform 302"/>
            <p:cNvSpPr>
              <a:spLocks/>
            </p:cNvSpPr>
            <p:nvPr/>
          </p:nvSpPr>
          <p:spPr bwMode="auto">
            <a:xfrm>
              <a:off x="1992" y="1655"/>
              <a:ext cx="34" cy="69"/>
            </a:xfrm>
            <a:custGeom>
              <a:avLst/>
              <a:gdLst>
                <a:gd name="T0" fmla="*/ 9 w 35"/>
                <a:gd name="T1" fmla="*/ 46 h 70"/>
                <a:gd name="T2" fmla="*/ 16 w 35"/>
                <a:gd name="T3" fmla="*/ 19 h 70"/>
                <a:gd name="T4" fmla="*/ 32 w 35"/>
                <a:gd name="T5" fmla="*/ 0 h 70"/>
                <a:gd name="T6" fmla="*/ 35 w 35"/>
                <a:gd name="T7" fmla="*/ 8 h 70"/>
                <a:gd name="T8" fmla="*/ 32 w 35"/>
                <a:gd name="T9" fmla="*/ 19 h 70"/>
                <a:gd name="T10" fmla="*/ 29 w 35"/>
                <a:gd name="T11" fmla="*/ 37 h 70"/>
                <a:gd name="T12" fmla="*/ 27 w 35"/>
                <a:gd name="T13" fmla="*/ 42 h 70"/>
                <a:gd name="T14" fmla="*/ 18 w 35"/>
                <a:gd name="T15" fmla="*/ 66 h 70"/>
                <a:gd name="T16" fmla="*/ 8 w 35"/>
                <a:gd name="T17" fmla="*/ 70 h 70"/>
                <a:gd name="T18" fmla="*/ 0 w 35"/>
                <a:gd name="T19" fmla="*/ 66 h 70"/>
                <a:gd name="T20" fmla="*/ 1 w 35"/>
                <a:gd name="T21" fmla="*/ 62 h 70"/>
                <a:gd name="T22" fmla="*/ 9 w 35"/>
                <a:gd name="T23" fmla="*/ 46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5" h="70">
                  <a:moveTo>
                    <a:pt x="9" y="46"/>
                  </a:moveTo>
                  <a:cubicBezTo>
                    <a:pt x="7" y="36"/>
                    <a:pt x="16" y="28"/>
                    <a:pt x="16" y="19"/>
                  </a:cubicBezTo>
                  <a:cubicBezTo>
                    <a:pt x="20" y="11"/>
                    <a:pt x="20" y="0"/>
                    <a:pt x="32" y="0"/>
                  </a:cubicBezTo>
                  <a:cubicBezTo>
                    <a:pt x="35" y="2"/>
                    <a:pt x="35" y="5"/>
                    <a:pt x="35" y="8"/>
                  </a:cubicBezTo>
                  <a:cubicBezTo>
                    <a:pt x="35" y="12"/>
                    <a:pt x="34" y="15"/>
                    <a:pt x="32" y="19"/>
                  </a:cubicBezTo>
                  <a:cubicBezTo>
                    <a:pt x="30" y="24"/>
                    <a:pt x="29" y="31"/>
                    <a:pt x="29" y="37"/>
                  </a:cubicBezTo>
                  <a:cubicBezTo>
                    <a:pt x="28" y="38"/>
                    <a:pt x="28" y="40"/>
                    <a:pt x="27" y="42"/>
                  </a:cubicBezTo>
                  <a:cubicBezTo>
                    <a:pt x="22" y="49"/>
                    <a:pt x="23" y="59"/>
                    <a:pt x="18" y="66"/>
                  </a:cubicBezTo>
                  <a:cubicBezTo>
                    <a:pt x="15" y="69"/>
                    <a:pt x="12" y="69"/>
                    <a:pt x="8" y="70"/>
                  </a:cubicBezTo>
                  <a:cubicBezTo>
                    <a:pt x="6" y="69"/>
                    <a:pt x="3" y="68"/>
                    <a:pt x="0" y="66"/>
                  </a:cubicBezTo>
                  <a:cubicBezTo>
                    <a:pt x="0" y="65"/>
                    <a:pt x="1" y="64"/>
                    <a:pt x="1" y="62"/>
                  </a:cubicBezTo>
                  <a:cubicBezTo>
                    <a:pt x="3" y="57"/>
                    <a:pt x="1" y="49"/>
                    <a:pt x="9" y="46"/>
                  </a:cubicBezTo>
                  <a:close/>
                </a:path>
              </a:pathLst>
            </a:custGeom>
            <a:solidFill>
              <a:srgbClr val="BAB8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822" name="Freeform 303"/>
            <p:cNvSpPr>
              <a:spLocks/>
            </p:cNvSpPr>
            <p:nvPr/>
          </p:nvSpPr>
          <p:spPr bwMode="auto">
            <a:xfrm>
              <a:off x="2304" y="1213"/>
              <a:ext cx="73" cy="69"/>
            </a:xfrm>
            <a:custGeom>
              <a:avLst/>
              <a:gdLst>
                <a:gd name="T0" fmla="*/ 74 w 74"/>
                <a:gd name="T1" fmla="*/ 63 h 70"/>
                <a:gd name="T2" fmla="*/ 70 w 74"/>
                <a:gd name="T3" fmla="*/ 67 h 70"/>
                <a:gd name="T4" fmla="*/ 29 w 74"/>
                <a:gd name="T5" fmla="*/ 51 h 70"/>
                <a:gd name="T6" fmla="*/ 16 w 74"/>
                <a:gd name="T7" fmla="*/ 37 h 70"/>
                <a:gd name="T8" fmla="*/ 10 w 74"/>
                <a:gd name="T9" fmla="*/ 28 h 70"/>
                <a:gd name="T10" fmla="*/ 4 w 74"/>
                <a:gd name="T11" fmla="*/ 2 h 70"/>
                <a:gd name="T12" fmla="*/ 5 w 74"/>
                <a:gd name="T13" fmla="*/ 0 h 70"/>
                <a:gd name="T14" fmla="*/ 74 w 74"/>
                <a:gd name="T15" fmla="*/ 63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4" h="70">
                  <a:moveTo>
                    <a:pt x="74" y="63"/>
                  </a:moveTo>
                  <a:cubicBezTo>
                    <a:pt x="73" y="65"/>
                    <a:pt x="71" y="66"/>
                    <a:pt x="70" y="67"/>
                  </a:cubicBezTo>
                  <a:cubicBezTo>
                    <a:pt x="53" y="70"/>
                    <a:pt x="42" y="57"/>
                    <a:pt x="29" y="51"/>
                  </a:cubicBezTo>
                  <a:cubicBezTo>
                    <a:pt x="24" y="47"/>
                    <a:pt x="20" y="42"/>
                    <a:pt x="16" y="37"/>
                  </a:cubicBezTo>
                  <a:cubicBezTo>
                    <a:pt x="14" y="34"/>
                    <a:pt x="12" y="31"/>
                    <a:pt x="10" y="28"/>
                  </a:cubicBezTo>
                  <a:cubicBezTo>
                    <a:pt x="7" y="19"/>
                    <a:pt x="0" y="12"/>
                    <a:pt x="4" y="2"/>
                  </a:cubicBezTo>
                  <a:cubicBezTo>
                    <a:pt x="4" y="1"/>
                    <a:pt x="5" y="1"/>
                    <a:pt x="5" y="0"/>
                  </a:cubicBezTo>
                  <a:cubicBezTo>
                    <a:pt x="21" y="29"/>
                    <a:pt x="46" y="48"/>
                    <a:pt x="74" y="63"/>
                  </a:cubicBezTo>
                  <a:close/>
                </a:path>
              </a:pathLst>
            </a:custGeom>
            <a:solidFill>
              <a:srgbClr val="3D2E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823" name="Freeform 304"/>
            <p:cNvSpPr>
              <a:spLocks/>
            </p:cNvSpPr>
            <p:nvPr/>
          </p:nvSpPr>
          <p:spPr bwMode="auto">
            <a:xfrm>
              <a:off x="2012" y="1448"/>
              <a:ext cx="27" cy="77"/>
            </a:xfrm>
            <a:custGeom>
              <a:avLst/>
              <a:gdLst>
                <a:gd name="T0" fmla="*/ 0 w 28"/>
                <a:gd name="T1" fmla="*/ 20 h 78"/>
                <a:gd name="T2" fmla="*/ 0 w 28"/>
                <a:gd name="T3" fmla="*/ 0 h 78"/>
                <a:gd name="T4" fmla="*/ 9 w 28"/>
                <a:gd name="T5" fmla="*/ 11 h 78"/>
                <a:gd name="T6" fmla="*/ 19 w 28"/>
                <a:gd name="T7" fmla="*/ 59 h 78"/>
                <a:gd name="T8" fmla="*/ 25 w 28"/>
                <a:gd name="T9" fmla="*/ 65 h 78"/>
                <a:gd name="T10" fmla="*/ 21 w 28"/>
                <a:gd name="T11" fmla="*/ 78 h 78"/>
                <a:gd name="T12" fmla="*/ 1 w 28"/>
                <a:gd name="T13" fmla="*/ 41 h 78"/>
                <a:gd name="T14" fmla="*/ 0 w 28"/>
                <a:gd name="T15" fmla="*/ 2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8" h="78">
                  <a:moveTo>
                    <a:pt x="0" y="20"/>
                  </a:moveTo>
                  <a:cubicBezTo>
                    <a:pt x="0" y="13"/>
                    <a:pt x="0" y="7"/>
                    <a:pt x="0" y="0"/>
                  </a:cubicBezTo>
                  <a:cubicBezTo>
                    <a:pt x="7" y="0"/>
                    <a:pt x="6" y="7"/>
                    <a:pt x="9" y="11"/>
                  </a:cubicBezTo>
                  <a:cubicBezTo>
                    <a:pt x="17" y="26"/>
                    <a:pt x="9" y="44"/>
                    <a:pt x="19" y="59"/>
                  </a:cubicBezTo>
                  <a:cubicBezTo>
                    <a:pt x="21" y="61"/>
                    <a:pt x="23" y="63"/>
                    <a:pt x="25" y="65"/>
                  </a:cubicBezTo>
                  <a:cubicBezTo>
                    <a:pt x="28" y="71"/>
                    <a:pt x="24" y="75"/>
                    <a:pt x="21" y="78"/>
                  </a:cubicBezTo>
                  <a:cubicBezTo>
                    <a:pt x="5" y="71"/>
                    <a:pt x="1" y="57"/>
                    <a:pt x="1" y="41"/>
                  </a:cubicBezTo>
                  <a:cubicBezTo>
                    <a:pt x="1" y="34"/>
                    <a:pt x="0" y="27"/>
                    <a:pt x="0" y="20"/>
                  </a:cubicBezTo>
                  <a:close/>
                </a:path>
              </a:pathLst>
            </a:custGeom>
            <a:solidFill>
              <a:srgbClr val="503B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824" name="Freeform 305"/>
            <p:cNvSpPr>
              <a:spLocks/>
            </p:cNvSpPr>
            <p:nvPr/>
          </p:nvSpPr>
          <p:spPr bwMode="auto">
            <a:xfrm>
              <a:off x="1991" y="1629"/>
              <a:ext cx="56" cy="45"/>
            </a:xfrm>
            <a:custGeom>
              <a:avLst/>
              <a:gdLst>
                <a:gd name="T0" fmla="*/ 33 w 57"/>
                <a:gd name="T1" fmla="*/ 28 h 45"/>
                <a:gd name="T2" fmla="*/ 17 w 57"/>
                <a:gd name="T3" fmla="*/ 45 h 45"/>
                <a:gd name="T4" fmla="*/ 2 w 57"/>
                <a:gd name="T5" fmla="*/ 38 h 45"/>
                <a:gd name="T6" fmla="*/ 0 w 57"/>
                <a:gd name="T7" fmla="*/ 36 h 45"/>
                <a:gd name="T8" fmla="*/ 2 w 57"/>
                <a:gd name="T9" fmla="*/ 35 h 45"/>
                <a:gd name="T10" fmla="*/ 55 w 57"/>
                <a:gd name="T11" fmla="*/ 0 h 45"/>
                <a:gd name="T12" fmla="*/ 56 w 57"/>
                <a:gd name="T13" fmla="*/ 0 h 45"/>
                <a:gd name="T14" fmla="*/ 49 w 57"/>
                <a:gd name="T15" fmla="*/ 27 h 45"/>
                <a:gd name="T16" fmla="*/ 33 w 57"/>
                <a:gd name="T17" fmla="*/ 28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7" h="45">
                  <a:moveTo>
                    <a:pt x="33" y="28"/>
                  </a:moveTo>
                  <a:cubicBezTo>
                    <a:pt x="25" y="31"/>
                    <a:pt x="24" y="40"/>
                    <a:pt x="17" y="45"/>
                  </a:cubicBezTo>
                  <a:cubicBezTo>
                    <a:pt x="18" y="28"/>
                    <a:pt x="6" y="43"/>
                    <a:pt x="2" y="38"/>
                  </a:cubicBezTo>
                  <a:cubicBezTo>
                    <a:pt x="0" y="38"/>
                    <a:pt x="0" y="37"/>
                    <a:pt x="0" y="36"/>
                  </a:cubicBezTo>
                  <a:cubicBezTo>
                    <a:pt x="1" y="36"/>
                    <a:pt x="1" y="35"/>
                    <a:pt x="2" y="35"/>
                  </a:cubicBezTo>
                  <a:cubicBezTo>
                    <a:pt x="20" y="24"/>
                    <a:pt x="44" y="22"/>
                    <a:pt x="55" y="0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57" y="10"/>
                    <a:pt x="52" y="18"/>
                    <a:pt x="49" y="27"/>
                  </a:cubicBezTo>
                  <a:cubicBezTo>
                    <a:pt x="44" y="29"/>
                    <a:pt x="38" y="32"/>
                    <a:pt x="33" y="28"/>
                  </a:cubicBezTo>
                  <a:close/>
                </a:path>
              </a:pathLst>
            </a:custGeom>
            <a:solidFill>
              <a:srgbClr val="332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825" name="Freeform 306"/>
            <p:cNvSpPr>
              <a:spLocks/>
            </p:cNvSpPr>
            <p:nvPr/>
          </p:nvSpPr>
          <p:spPr bwMode="auto">
            <a:xfrm>
              <a:off x="2415" y="1335"/>
              <a:ext cx="40" cy="44"/>
            </a:xfrm>
            <a:custGeom>
              <a:avLst/>
              <a:gdLst>
                <a:gd name="T0" fmla="*/ 5 w 40"/>
                <a:gd name="T1" fmla="*/ 10 h 45"/>
                <a:gd name="T2" fmla="*/ 6 w 40"/>
                <a:gd name="T3" fmla="*/ 0 h 45"/>
                <a:gd name="T4" fmla="*/ 40 w 40"/>
                <a:gd name="T5" fmla="*/ 37 h 45"/>
                <a:gd name="T6" fmla="*/ 25 w 40"/>
                <a:gd name="T7" fmla="*/ 37 h 45"/>
                <a:gd name="T8" fmla="*/ 15 w 40"/>
                <a:gd name="T9" fmla="*/ 35 h 45"/>
                <a:gd name="T10" fmla="*/ 5 w 40"/>
                <a:gd name="T11" fmla="*/ 29 h 45"/>
                <a:gd name="T12" fmla="*/ 5 w 40"/>
                <a:gd name="T13" fmla="*/ 1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0" h="45">
                  <a:moveTo>
                    <a:pt x="5" y="10"/>
                  </a:moveTo>
                  <a:cubicBezTo>
                    <a:pt x="5" y="6"/>
                    <a:pt x="5" y="3"/>
                    <a:pt x="6" y="0"/>
                  </a:cubicBezTo>
                  <a:cubicBezTo>
                    <a:pt x="12" y="17"/>
                    <a:pt x="35" y="19"/>
                    <a:pt x="40" y="37"/>
                  </a:cubicBezTo>
                  <a:cubicBezTo>
                    <a:pt x="35" y="45"/>
                    <a:pt x="30" y="30"/>
                    <a:pt x="25" y="37"/>
                  </a:cubicBezTo>
                  <a:cubicBezTo>
                    <a:pt x="21" y="38"/>
                    <a:pt x="18" y="36"/>
                    <a:pt x="15" y="35"/>
                  </a:cubicBezTo>
                  <a:cubicBezTo>
                    <a:pt x="11" y="33"/>
                    <a:pt x="8" y="32"/>
                    <a:pt x="5" y="29"/>
                  </a:cubicBezTo>
                  <a:cubicBezTo>
                    <a:pt x="1" y="23"/>
                    <a:pt x="0" y="16"/>
                    <a:pt x="5" y="10"/>
                  </a:cubicBezTo>
                  <a:close/>
                </a:path>
              </a:pathLst>
            </a:custGeom>
            <a:solidFill>
              <a:srgbClr val="3C31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826" name="Freeform 307"/>
            <p:cNvSpPr>
              <a:spLocks/>
            </p:cNvSpPr>
            <p:nvPr/>
          </p:nvSpPr>
          <p:spPr bwMode="auto">
            <a:xfrm>
              <a:off x="2356" y="1647"/>
              <a:ext cx="37" cy="49"/>
            </a:xfrm>
            <a:custGeom>
              <a:avLst/>
              <a:gdLst>
                <a:gd name="T0" fmla="*/ 33 w 38"/>
                <a:gd name="T1" fmla="*/ 44 h 49"/>
                <a:gd name="T2" fmla="*/ 21 w 38"/>
                <a:gd name="T3" fmla="*/ 47 h 49"/>
                <a:gd name="T4" fmla="*/ 14 w 38"/>
                <a:gd name="T5" fmla="*/ 39 h 49"/>
                <a:gd name="T6" fmla="*/ 5 w 38"/>
                <a:gd name="T7" fmla="*/ 23 h 49"/>
                <a:gd name="T8" fmla="*/ 6 w 38"/>
                <a:gd name="T9" fmla="*/ 3 h 49"/>
                <a:gd name="T10" fmla="*/ 8 w 38"/>
                <a:gd name="T11" fmla="*/ 1 h 49"/>
                <a:gd name="T12" fmla="*/ 13 w 38"/>
                <a:gd name="T13" fmla="*/ 0 h 49"/>
                <a:gd name="T14" fmla="*/ 19 w 38"/>
                <a:gd name="T15" fmla="*/ 5 h 49"/>
                <a:gd name="T16" fmla="*/ 22 w 38"/>
                <a:gd name="T17" fmla="*/ 10 h 49"/>
                <a:gd name="T18" fmla="*/ 29 w 38"/>
                <a:gd name="T19" fmla="*/ 24 h 49"/>
                <a:gd name="T20" fmla="*/ 33 w 38"/>
                <a:gd name="T21" fmla="*/ 44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8" h="49">
                  <a:moveTo>
                    <a:pt x="33" y="44"/>
                  </a:moveTo>
                  <a:cubicBezTo>
                    <a:pt x="29" y="43"/>
                    <a:pt x="26" y="49"/>
                    <a:pt x="21" y="47"/>
                  </a:cubicBezTo>
                  <a:cubicBezTo>
                    <a:pt x="19" y="44"/>
                    <a:pt x="16" y="42"/>
                    <a:pt x="14" y="39"/>
                  </a:cubicBezTo>
                  <a:cubicBezTo>
                    <a:pt x="9" y="35"/>
                    <a:pt x="7" y="29"/>
                    <a:pt x="5" y="23"/>
                  </a:cubicBezTo>
                  <a:cubicBezTo>
                    <a:pt x="2" y="16"/>
                    <a:pt x="0" y="9"/>
                    <a:pt x="6" y="3"/>
                  </a:cubicBezTo>
                  <a:cubicBezTo>
                    <a:pt x="6" y="2"/>
                    <a:pt x="7" y="2"/>
                    <a:pt x="8" y="1"/>
                  </a:cubicBezTo>
                  <a:cubicBezTo>
                    <a:pt x="9" y="0"/>
                    <a:pt x="11" y="0"/>
                    <a:pt x="13" y="0"/>
                  </a:cubicBezTo>
                  <a:cubicBezTo>
                    <a:pt x="16" y="1"/>
                    <a:pt x="18" y="3"/>
                    <a:pt x="19" y="5"/>
                  </a:cubicBezTo>
                  <a:cubicBezTo>
                    <a:pt x="20" y="7"/>
                    <a:pt x="21" y="8"/>
                    <a:pt x="22" y="10"/>
                  </a:cubicBezTo>
                  <a:cubicBezTo>
                    <a:pt x="24" y="15"/>
                    <a:pt x="27" y="19"/>
                    <a:pt x="29" y="24"/>
                  </a:cubicBezTo>
                  <a:cubicBezTo>
                    <a:pt x="29" y="31"/>
                    <a:pt x="38" y="36"/>
                    <a:pt x="33" y="44"/>
                  </a:cubicBezTo>
                  <a:close/>
                </a:path>
              </a:pathLst>
            </a:custGeom>
            <a:solidFill>
              <a:srgbClr val="B2AE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827" name="Freeform 308"/>
            <p:cNvSpPr>
              <a:spLocks/>
            </p:cNvSpPr>
            <p:nvPr/>
          </p:nvSpPr>
          <p:spPr bwMode="auto">
            <a:xfrm>
              <a:off x="2032" y="1239"/>
              <a:ext cx="30" cy="54"/>
            </a:xfrm>
            <a:custGeom>
              <a:avLst/>
              <a:gdLst>
                <a:gd name="T0" fmla="*/ 0 w 30"/>
                <a:gd name="T1" fmla="*/ 50 h 55"/>
                <a:gd name="T2" fmla="*/ 24 w 30"/>
                <a:gd name="T3" fmla="*/ 2 h 55"/>
                <a:gd name="T4" fmla="*/ 28 w 30"/>
                <a:gd name="T5" fmla="*/ 1 h 55"/>
                <a:gd name="T6" fmla="*/ 27 w 30"/>
                <a:gd name="T7" fmla="*/ 14 h 55"/>
                <a:gd name="T8" fmla="*/ 25 w 30"/>
                <a:gd name="T9" fmla="*/ 24 h 55"/>
                <a:gd name="T10" fmla="*/ 10 w 30"/>
                <a:gd name="T11" fmla="*/ 53 h 55"/>
                <a:gd name="T12" fmla="*/ 6 w 30"/>
                <a:gd name="T13" fmla="*/ 55 h 55"/>
                <a:gd name="T14" fmla="*/ 0 w 30"/>
                <a:gd name="T15" fmla="*/ 5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0" h="55">
                  <a:moveTo>
                    <a:pt x="0" y="50"/>
                  </a:moveTo>
                  <a:cubicBezTo>
                    <a:pt x="7" y="33"/>
                    <a:pt x="8" y="14"/>
                    <a:pt x="24" y="2"/>
                  </a:cubicBezTo>
                  <a:cubicBezTo>
                    <a:pt x="25" y="0"/>
                    <a:pt x="26" y="0"/>
                    <a:pt x="28" y="1"/>
                  </a:cubicBezTo>
                  <a:cubicBezTo>
                    <a:pt x="30" y="6"/>
                    <a:pt x="28" y="10"/>
                    <a:pt x="27" y="14"/>
                  </a:cubicBezTo>
                  <a:cubicBezTo>
                    <a:pt x="26" y="17"/>
                    <a:pt x="22" y="20"/>
                    <a:pt x="25" y="24"/>
                  </a:cubicBezTo>
                  <a:cubicBezTo>
                    <a:pt x="22" y="35"/>
                    <a:pt x="16" y="44"/>
                    <a:pt x="10" y="53"/>
                  </a:cubicBezTo>
                  <a:cubicBezTo>
                    <a:pt x="9" y="54"/>
                    <a:pt x="8" y="55"/>
                    <a:pt x="6" y="55"/>
                  </a:cubicBezTo>
                  <a:cubicBezTo>
                    <a:pt x="2" y="55"/>
                    <a:pt x="1" y="52"/>
                    <a:pt x="0" y="50"/>
                  </a:cubicBezTo>
                  <a:close/>
                </a:path>
              </a:pathLst>
            </a:custGeom>
            <a:solidFill>
              <a:srgbClr val="372C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828" name="Freeform 309"/>
            <p:cNvSpPr>
              <a:spLocks/>
            </p:cNvSpPr>
            <p:nvPr/>
          </p:nvSpPr>
          <p:spPr bwMode="auto">
            <a:xfrm>
              <a:off x="2382" y="1651"/>
              <a:ext cx="30" cy="36"/>
            </a:xfrm>
            <a:custGeom>
              <a:avLst/>
              <a:gdLst>
                <a:gd name="T0" fmla="*/ 7 w 30"/>
                <a:gd name="T1" fmla="*/ 1 h 36"/>
                <a:gd name="T2" fmla="*/ 30 w 30"/>
                <a:gd name="T3" fmla="*/ 29 h 36"/>
                <a:gd name="T4" fmla="*/ 19 w 30"/>
                <a:gd name="T5" fmla="*/ 34 h 36"/>
                <a:gd name="T6" fmla="*/ 2 w 30"/>
                <a:gd name="T7" fmla="*/ 17 h 36"/>
                <a:gd name="T8" fmla="*/ 0 w 30"/>
                <a:gd name="T9" fmla="*/ 6 h 36"/>
                <a:gd name="T10" fmla="*/ 2 w 30"/>
                <a:gd name="T11" fmla="*/ 1 h 36"/>
                <a:gd name="T12" fmla="*/ 7 w 30"/>
                <a:gd name="T13" fmla="*/ 1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" h="36">
                  <a:moveTo>
                    <a:pt x="7" y="1"/>
                  </a:moveTo>
                  <a:cubicBezTo>
                    <a:pt x="18" y="8"/>
                    <a:pt x="20" y="23"/>
                    <a:pt x="30" y="29"/>
                  </a:cubicBezTo>
                  <a:cubicBezTo>
                    <a:pt x="28" y="35"/>
                    <a:pt x="23" y="33"/>
                    <a:pt x="19" y="34"/>
                  </a:cubicBezTo>
                  <a:cubicBezTo>
                    <a:pt x="5" y="36"/>
                    <a:pt x="6" y="24"/>
                    <a:pt x="2" y="17"/>
                  </a:cubicBezTo>
                  <a:cubicBezTo>
                    <a:pt x="1" y="13"/>
                    <a:pt x="0" y="10"/>
                    <a:pt x="0" y="6"/>
                  </a:cubicBezTo>
                  <a:cubicBezTo>
                    <a:pt x="0" y="4"/>
                    <a:pt x="1" y="2"/>
                    <a:pt x="2" y="1"/>
                  </a:cubicBezTo>
                  <a:cubicBezTo>
                    <a:pt x="4" y="0"/>
                    <a:pt x="6" y="0"/>
                    <a:pt x="7" y="1"/>
                  </a:cubicBezTo>
                  <a:close/>
                </a:path>
              </a:pathLst>
            </a:custGeom>
            <a:solidFill>
              <a:srgbClr val="ABA8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829" name="Freeform 310"/>
            <p:cNvSpPr>
              <a:spLocks/>
            </p:cNvSpPr>
            <p:nvPr/>
          </p:nvSpPr>
          <p:spPr bwMode="auto">
            <a:xfrm>
              <a:off x="2091" y="1704"/>
              <a:ext cx="25" cy="32"/>
            </a:xfrm>
            <a:custGeom>
              <a:avLst/>
              <a:gdLst>
                <a:gd name="T0" fmla="*/ 25 w 25"/>
                <a:gd name="T1" fmla="*/ 17 h 33"/>
                <a:gd name="T2" fmla="*/ 21 w 25"/>
                <a:gd name="T3" fmla="*/ 26 h 33"/>
                <a:gd name="T4" fmla="*/ 16 w 25"/>
                <a:gd name="T5" fmla="*/ 33 h 33"/>
                <a:gd name="T6" fmla="*/ 4 w 25"/>
                <a:gd name="T7" fmla="*/ 15 h 33"/>
                <a:gd name="T8" fmla="*/ 12 w 25"/>
                <a:gd name="T9" fmla="*/ 1 h 33"/>
                <a:gd name="T10" fmla="*/ 25 w 25"/>
                <a:gd name="T11" fmla="*/ 17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" h="33">
                  <a:moveTo>
                    <a:pt x="25" y="17"/>
                  </a:moveTo>
                  <a:cubicBezTo>
                    <a:pt x="23" y="20"/>
                    <a:pt x="22" y="23"/>
                    <a:pt x="21" y="26"/>
                  </a:cubicBezTo>
                  <a:cubicBezTo>
                    <a:pt x="20" y="29"/>
                    <a:pt x="19" y="32"/>
                    <a:pt x="16" y="33"/>
                  </a:cubicBezTo>
                  <a:cubicBezTo>
                    <a:pt x="7" y="31"/>
                    <a:pt x="6" y="23"/>
                    <a:pt x="4" y="15"/>
                  </a:cubicBezTo>
                  <a:cubicBezTo>
                    <a:pt x="0" y="7"/>
                    <a:pt x="3" y="3"/>
                    <a:pt x="12" y="1"/>
                  </a:cubicBezTo>
                  <a:cubicBezTo>
                    <a:pt x="24" y="0"/>
                    <a:pt x="22" y="11"/>
                    <a:pt x="25" y="17"/>
                  </a:cubicBezTo>
                  <a:close/>
                </a:path>
              </a:pathLst>
            </a:custGeom>
            <a:solidFill>
              <a:srgbClr val="F9F9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830" name="Freeform 311"/>
            <p:cNvSpPr>
              <a:spLocks/>
            </p:cNvSpPr>
            <p:nvPr/>
          </p:nvSpPr>
          <p:spPr bwMode="auto">
            <a:xfrm>
              <a:off x="2056" y="1207"/>
              <a:ext cx="35" cy="47"/>
            </a:xfrm>
            <a:custGeom>
              <a:avLst/>
              <a:gdLst>
                <a:gd name="T0" fmla="*/ 0 w 35"/>
                <a:gd name="T1" fmla="*/ 46 h 48"/>
                <a:gd name="T2" fmla="*/ 3 w 35"/>
                <a:gd name="T3" fmla="*/ 34 h 48"/>
                <a:gd name="T4" fmla="*/ 12 w 35"/>
                <a:gd name="T5" fmla="*/ 18 h 48"/>
                <a:gd name="T6" fmla="*/ 35 w 35"/>
                <a:gd name="T7" fmla="*/ 0 h 48"/>
                <a:gd name="T8" fmla="*/ 11 w 35"/>
                <a:gd name="T9" fmla="*/ 38 h 48"/>
                <a:gd name="T10" fmla="*/ 0 w 35"/>
                <a:gd name="T11" fmla="*/ 46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5" h="48">
                  <a:moveTo>
                    <a:pt x="0" y="46"/>
                  </a:moveTo>
                  <a:cubicBezTo>
                    <a:pt x="1" y="42"/>
                    <a:pt x="2" y="38"/>
                    <a:pt x="3" y="34"/>
                  </a:cubicBezTo>
                  <a:cubicBezTo>
                    <a:pt x="5" y="28"/>
                    <a:pt x="14" y="26"/>
                    <a:pt x="12" y="18"/>
                  </a:cubicBezTo>
                  <a:cubicBezTo>
                    <a:pt x="19" y="11"/>
                    <a:pt x="25" y="4"/>
                    <a:pt x="35" y="0"/>
                  </a:cubicBezTo>
                  <a:cubicBezTo>
                    <a:pt x="34" y="18"/>
                    <a:pt x="19" y="25"/>
                    <a:pt x="11" y="38"/>
                  </a:cubicBezTo>
                  <a:cubicBezTo>
                    <a:pt x="10" y="43"/>
                    <a:pt x="7" y="48"/>
                    <a:pt x="0" y="46"/>
                  </a:cubicBezTo>
                  <a:close/>
                </a:path>
              </a:pathLst>
            </a:custGeom>
            <a:solidFill>
              <a:srgbClr val="7356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831" name="Freeform 312"/>
            <p:cNvSpPr>
              <a:spLocks/>
            </p:cNvSpPr>
            <p:nvPr/>
          </p:nvSpPr>
          <p:spPr bwMode="auto">
            <a:xfrm>
              <a:off x="1989" y="1326"/>
              <a:ext cx="39" cy="54"/>
            </a:xfrm>
            <a:custGeom>
              <a:avLst/>
              <a:gdLst>
                <a:gd name="T0" fmla="*/ 4 w 40"/>
                <a:gd name="T1" fmla="*/ 54 h 55"/>
                <a:gd name="T2" fmla="*/ 0 w 40"/>
                <a:gd name="T3" fmla="*/ 50 h 55"/>
                <a:gd name="T4" fmla="*/ 35 w 40"/>
                <a:gd name="T5" fmla="*/ 0 h 55"/>
                <a:gd name="T6" fmla="*/ 39 w 40"/>
                <a:gd name="T7" fmla="*/ 4 h 55"/>
                <a:gd name="T8" fmla="*/ 40 w 40"/>
                <a:gd name="T9" fmla="*/ 10 h 55"/>
                <a:gd name="T10" fmla="*/ 19 w 40"/>
                <a:gd name="T11" fmla="*/ 43 h 55"/>
                <a:gd name="T12" fmla="*/ 4 w 40"/>
                <a:gd name="T13" fmla="*/ 54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0" h="55">
                  <a:moveTo>
                    <a:pt x="4" y="54"/>
                  </a:moveTo>
                  <a:cubicBezTo>
                    <a:pt x="2" y="52"/>
                    <a:pt x="1" y="51"/>
                    <a:pt x="0" y="50"/>
                  </a:cubicBezTo>
                  <a:cubicBezTo>
                    <a:pt x="11" y="33"/>
                    <a:pt x="27" y="19"/>
                    <a:pt x="35" y="0"/>
                  </a:cubicBezTo>
                  <a:cubicBezTo>
                    <a:pt x="37" y="1"/>
                    <a:pt x="38" y="3"/>
                    <a:pt x="39" y="4"/>
                  </a:cubicBezTo>
                  <a:cubicBezTo>
                    <a:pt x="39" y="6"/>
                    <a:pt x="40" y="8"/>
                    <a:pt x="40" y="10"/>
                  </a:cubicBezTo>
                  <a:cubicBezTo>
                    <a:pt x="38" y="25"/>
                    <a:pt x="28" y="34"/>
                    <a:pt x="19" y="43"/>
                  </a:cubicBezTo>
                  <a:cubicBezTo>
                    <a:pt x="14" y="47"/>
                    <a:pt x="12" y="55"/>
                    <a:pt x="4" y="54"/>
                  </a:cubicBezTo>
                  <a:close/>
                </a:path>
              </a:pathLst>
            </a:custGeom>
            <a:solidFill>
              <a:srgbClr val="413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832" name="Freeform 313"/>
            <p:cNvSpPr>
              <a:spLocks/>
            </p:cNvSpPr>
            <p:nvPr/>
          </p:nvSpPr>
          <p:spPr bwMode="auto">
            <a:xfrm>
              <a:off x="2023" y="1288"/>
              <a:ext cx="23" cy="45"/>
            </a:xfrm>
            <a:custGeom>
              <a:avLst/>
              <a:gdLst>
                <a:gd name="T0" fmla="*/ 1 w 23"/>
                <a:gd name="T1" fmla="*/ 44 h 45"/>
                <a:gd name="T2" fmla="*/ 0 w 23"/>
                <a:gd name="T3" fmla="*/ 38 h 45"/>
                <a:gd name="T4" fmla="*/ 9 w 23"/>
                <a:gd name="T5" fmla="*/ 0 h 45"/>
                <a:gd name="T6" fmla="*/ 13 w 23"/>
                <a:gd name="T7" fmla="*/ 4 h 45"/>
                <a:gd name="T8" fmla="*/ 22 w 23"/>
                <a:gd name="T9" fmla="*/ 8 h 45"/>
                <a:gd name="T10" fmla="*/ 22 w 23"/>
                <a:gd name="T11" fmla="*/ 16 h 45"/>
                <a:gd name="T12" fmla="*/ 6 w 23"/>
                <a:gd name="T13" fmla="*/ 44 h 45"/>
                <a:gd name="T14" fmla="*/ 1 w 23"/>
                <a:gd name="T15" fmla="*/ 44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" h="45">
                  <a:moveTo>
                    <a:pt x="1" y="44"/>
                  </a:moveTo>
                  <a:cubicBezTo>
                    <a:pt x="0" y="42"/>
                    <a:pt x="0" y="40"/>
                    <a:pt x="0" y="38"/>
                  </a:cubicBezTo>
                  <a:cubicBezTo>
                    <a:pt x="3" y="25"/>
                    <a:pt x="6" y="12"/>
                    <a:pt x="9" y="0"/>
                  </a:cubicBezTo>
                  <a:cubicBezTo>
                    <a:pt x="10" y="1"/>
                    <a:pt x="12" y="2"/>
                    <a:pt x="13" y="4"/>
                  </a:cubicBezTo>
                  <a:cubicBezTo>
                    <a:pt x="15" y="6"/>
                    <a:pt x="20" y="5"/>
                    <a:pt x="22" y="8"/>
                  </a:cubicBezTo>
                  <a:cubicBezTo>
                    <a:pt x="23" y="11"/>
                    <a:pt x="23" y="13"/>
                    <a:pt x="22" y="16"/>
                  </a:cubicBezTo>
                  <a:cubicBezTo>
                    <a:pt x="17" y="25"/>
                    <a:pt x="13" y="36"/>
                    <a:pt x="6" y="44"/>
                  </a:cubicBezTo>
                  <a:cubicBezTo>
                    <a:pt x="4" y="45"/>
                    <a:pt x="2" y="45"/>
                    <a:pt x="1" y="44"/>
                  </a:cubicBezTo>
                  <a:close/>
                </a:path>
              </a:pathLst>
            </a:custGeom>
            <a:solidFill>
              <a:srgbClr val="382B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833" name="Freeform 314"/>
            <p:cNvSpPr>
              <a:spLocks/>
            </p:cNvSpPr>
            <p:nvPr/>
          </p:nvSpPr>
          <p:spPr bwMode="auto">
            <a:xfrm>
              <a:off x="2036" y="1499"/>
              <a:ext cx="28" cy="34"/>
            </a:xfrm>
            <a:custGeom>
              <a:avLst/>
              <a:gdLst>
                <a:gd name="T0" fmla="*/ 23 w 28"/>
                <a:gd name="T1" fmla="*/ 19 h 34"/>
                <a:gd name="T2" fmla="*/ 28 w 28"/>
                <a:gd name="T3" fmla="*/ 30 h 34"/>
                <a:gd name="T4" fmla="*/ 0 w 28"/>
                <a:gd name="T5" fmla="*/ 27 h 34"/>
                <a:gd name="T6" fmla="*/ 1 w 28"/>
                <a:gd name="T7" fmla="*/ 13 h 34"/>
                <a:gd name="T8" fmla="*/ 1 w 28"/>
                <a:gd name="T9" fmla="*/ 5 h 34"/>
                <a:gd name="T10" fmla="*/ 11 w 28"/>
                <a:gd name="T11" fmla="*/ 1 h 34"/>
                <a:gd name="T12" fmla="*/ 23 w 28"/>
                <a:gd name="T13" fmla="*/ 19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" h="34">
                  <a:moveTo>
                    <a:pt x="23" y="19"/>
                  </a:moveTo>
                  <a:cubicBezTo>
                    <a:pt x="25" y="23"/>
                    <a:pt x="26" y="27"/>
                    <a:pt x="28" y="30"/>
                  </a:cubicBezTo>
                  <a:cubicBezTo>
                    <a:pt x="19" y="27"/>
                    <a:pt x="8" y="34"/>
                    <a:pt x="0" y="27"/>
                  </a:cubicBezTo>
                  <a:cubicBezTo>
                    <a:pt x="1" y="22"/>
                    <a:pt x="2" y="18"/>
                    <a:pt x="1" y="13"/>
                  </a:cubicBezTo>
                  <a:cubicBezTo>
                    <a:pt x="0" y="10"/>
                    <a:pt x="0" y="7"/>
                    <a:pt x="1" y="5"/>
                  </a:cubicBezTo>
                  <a:cubicBezTo>
                    <a:pt x="3" y="1"/>
                    <a:pt x="6" y="0"/>
                    <a:pt x="11" y="1"/>
                  </a:cubicBezTo>
                  <a:cubicBezTo>
                    <a:pt x="18" y="5"/>
                    <a:pt x="13" y="17"/>
                    <a:pt x="23" y="19"/>
                  </a:cubicBezTo>
                  <a:close/>
                </a:path>
              </a:pathLst>
            </a:custGeom>
            <a:solidFill>
              <a:srgbClr val="885E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834" name="Freeform 315"/>
            <p:cNvSpPr>
              <a:spLocks/>
            </p:cNvSpPr>
            <p:nvPr/>
          </p:nvSpPr>
          <p:spPr bwMode="auto">
            <a:xfrm>
              <a:off x="2002" y="1696"/>
              <a:ext cx="23" cy="32"/>
            </a:xfrm>
            <a:custGeom>
              <a:avLst/>
              <a:gdLst>
                <a:gd name="T0" fmla="*/ 6 w 24"/>
                <a:gd name="T1" fmla="*/ 26 h 33"/>
                <a:gd name="T2" fmla="*/ 14 w 24"/>
                <a:gd name="T3" fmla="*/ 0 h 33"/>
                <a:gd name="T4" fmla="*/ 21 w 24"/>
                <a:gd name="T5" fmla="*/ 5 h 33"/>
                <a:gd name="T6" fmla="*/ 22 w 24"/>
                <a:gd name="T7" fmla="*/ 23 h 33"/>
                <a:gd name="T8" fmla="*/ 15 w 24"/>
                <a:gd name="T9" fmla="*/ 32 h 33"/>
                <a:gd name="T10" fmla="*/ 3 w 24"/>
                <a:gd name="T11" fmla="*/ 33 h 33"/>
                <a:gd name="T12" fmla="*/ 6 w 24"/>
                <a:gd name="T13" fmla="*/ 26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" h="33">
                  <a:moveTo>
                    <a:pt x="6" y="26"/>
                  </a:moveTo>
                  <a:cubicBezTo>
                    <a:pt x="8" y="17"/>
                    <a:pt x="5" y="7"/>
                    <a:pt x="14" y="0"/>
                  </a:cubicBezTo>
                  <a:cubicBezTo>
                    <a:pt x="17" y="1"/>
                    <a:pt x="19" y="2"/>
                    <a:pt x="21" y="5"/>
                  </a:cubicBezTo>
                  <a:cubicBezTo>
                    <a:pt x="24" y="11"/>
                    <a:pt x="24" y="17"/>
                    <a:pt x="22" y="23"/>
                  </a:cubicBezTo>
                  <a:cubicBezTo>
                    <a:pt x="21" y="27"/>
                    <a:pt x="19" y="30"/>
                    <a:pt x="15" y="32"/>
                  </a:cubicBezTo>
                  <a:cubicBezTo>
                    <a:pt x="11" y="32"/>
                    <a:pt x="7" y="33"/>
                    <a:pt x="3" y="33"/>
                  </a:cubicBezTo>
                  <a:cubicBezTo>
                    <a:pt x="0" y="29"/>
                    <a:pt x="3" y="27"/>
                    <a:pt x="6" y="26"/>
                  </a:cubicBezTo>
                  <a:close/>
                </a:path>
              </a:pathLst>
            </a:custGeom>
            <a:solidFill>
              <a:srgbClr val="B0AE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835" name="Freeform 316"/>
            <p:cNvSpPr>
              <a:spLocks/>
            </p:cNvSpPr>
            <p:nvPr/>
          </p:nvSpPr>
          <p:spPr bwMode="auto">
            <a:xfrm>
              <a:off x="2036" y="1690"/>
              <a:ext cx="24" cy="43"/>
            </a:xfrm>
            <a:custGeom>
              <a:avLst/>
              <a:gdLst>
                <a:gd name="T0" fmla="*/ 12 w 24"/>
                <a:gd name="T1" fmla="*/ 39 h 44"/>
                <a:gd name="T2" fmla="*/ 4 w 24"/>
                <a:gd name="T3" fmla="*/ 38 h 44"/>
                <a:gd name="T4" fmla="*/ 1 w 24"/>
                <a:gd name="T5" fmla="*/ 34 h 44"/>
                <a:gd name="T6" fmla="*/ 2 w 24"/>
                <a:gd name="T7" fmla="*/ 19 h 44"/>
                <a:gd name="T8" fmla="*/ 2 w 24"/>
                <a:gd name="T9" fmla="*/ 14 h 44"/>
                <a:gd name="T10" fmla="*/ 6 w 24"/>
                <a:gd name="T11" fmla="*/ 10 h 44"/>
                <a:gd name="T12" fmla="*/ 23 w 24"/>
                <a:gd name="T13" fmla="*/ 12 h 44"/>
                <a:gd name="T14" fmla="*/ 21 w 24"/>
                <a:gd name="T15" fmla="*/ 23 h 44"/>
                <a:gd name="T16" fmla="*/ 12 w 24"/>
                <a:gd name="T17" fmla="*/ 39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44">
                  <a:moveTo>
                    <a:pt x="12" y="39"/>
                  </a:moveTo>
                  <a:cubicBezTo>
                    <a:pt x="8" y="44"/>
                    <a:pt x="7" y="37"/>
                    <a:pt x="4" y="38"/>
                  </a:cubicBezTo>
                  <a:cubicBezTo>
                    <a:pt x="2" y="37"/>
                    <a:pt x="1" y="35"/>
                    <a:pt x="1" y="34"/>
                  </a:cubicBezTo>
                  <a:cubicBezTo>
                    <a:pt x="0" y="29"/>
                    <a:pt x="2" y="24"/>
                    <a:pt x="2" y="19"/>
                  </a:cubicBezTo>
                  <a:cubicBezTo>
                    <a:pt x="2" y="18"/>
                    <a:pt x="2" y="16"/>
                    <a:pt x="2" y="14"/>
                  </a:cubicBezTo>
                  <a:cubicBezTo>
                    <a:pt x="3" y="13"/>
                    <a:pt x="4" y="11"/>
                    <a:pt x="6" y="10"/>
                  </a:cubicBezTo>
                  <a:cubicBezTo>
                    <a:pt x="12" y="5"/>
                    <a:pt x="18" y="0"/>
                    <a:pt x="23" y="12"/>
                  </a:cubicBezTo>
                  <a:cubicBezTo>
                    <a:pt x="24" y="16"/>
                    <a:pt x="23" y="19"/>
                    <a:pt x="21" y="23"/>
                  </a:cubicBezTo>
                  <a:cubicBezTo>
                    <a:pt x="15" y="27"/>
                    <a:pt x="14" y="33"/>
                    <a:pt x="12" y="39"/>
                  </a:cubicBezTo>
                  <a:close/>
                </a:path>
              </a:pathLst>
            </a:custGeom>
            <a:solidFill>
              <a:srgbClr val="B0AC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836" name="Freeform 317"/>
            <p:cNvSpPr>
              <a:spLocks/>
            </p:cNvSpPr>
            <p:nvPr/>
          </p:nvSpPr>
          <p:spPr bwMode="auto">
            <a:xfrm>
              <a:off x="2016" y="1711"/>
              <a:ext cx="24" cy="24"/>
            </a:xfrm>
            <a:custGeom>
              <a:avLst/>
              <a:gdLst>
                <a:gd name="T0" fmla="*/ 24 w 24"/>
                <a:gd name="T1" fmla="*/ 13 h 25"/>
                <a:gd name="T2" fmla="*/ 24 w 24"/>
                <a:gd name="T3" fmla="*/ 17 h 25"/>
                <a:gd name="T4" fmla="*/ 0 w 24"/>
                <a:gd name="T5" fmla="*/ 17 h 25"/>
                <a:gd name="T6" fmla="*/ 4 w 24"/>
                <a:gd name="T7" fmla="*/ 10 h 25"/>
                <a:gd name="T8" fmla="*/ 11 w 24"/>
                <a:gd name="T9" fmla="*/ 1 h 25"/>
                <a:gd name="T10" fmla="*/ 24 w 24"/>
                <a:gd name="T11" fmla="*/ 1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" h="25">
                  <a:moveTo>
                    <a:pt x="24" y="13"/>
                  </a:moveTo>
                  <a:cubicBezTo>
                    <a:pt x="24" y="14"/>
                    <a:pt x="24" y="15"/>
                    <a:pt x="24" y="17"/>
                  </a:cubicBezTo>
                  <a:cubicBezTo>
                    <a:pt x="16" y="21"/>
                    <a:pt x="8" y="25"/>
                    <a:pt x="0" y="17"/>
                  </a:cubicBezTo>
                  <a:cubicBezTo>
                    <a:pt x="1" y="14"/>
                    <a:pt x="2" y="12"/>
                    <a:pt x="4" y="10"/>
                  </a:cubicBezTo>
                  <a:cubicBezTo>
                    <a:pt x="7" y="7"/>
                    <a:pt x="5" y="0"/>
                    <a:pt x="11" y="1"/>
                  </a:cubicBezTo>
                  <a:cubicBezTo>
                    <a:pt x="14" y="6"/>
                    <a:pt x="23" y="5"/>
                    <a:pt x="24" y="13"/>
                  </a:cubicBezTo>
                  <a:close/>
                </a:path>
              </a:pathLst>
            </a:custGeom>
            <a:solidFill>
              <a:srgbClr val="B6B4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837" name="Freeform 318"/>
            <p:cNvSpPr>
              <a:spLocks/>
            </p:cNvSpPr>
            <p:nvPr/>
          </p:nvSpPr>
          <p:spPr bwMode="auto">
            <a:xfrm>
              <a:off x="2378" y="1662"/>
              <a:ext cx="23" cy="30"/>
            </a:xfrm>
            <a:custGeom>
              <a:avLst/>
              <a:gdLst>
                <a:gd name="T0" fmla="*/ 10 w 23"/>
                <a:gd name="T1" fmla="*/ 3 h 30"/>
                <a:gd name="T2" fmla="*/ 23 w 23"/>
                <a:gd name="T3" fmla="*/ 23 h 30"/>
                <a:gd name="T4" fmla="*/ 10 w 23"/>
                <a:gd name="T5" fmla="*/ 29 h 30"/>
                <a:gd name="T6" fmla="*/ 2 w 23"/>
                <a:gd name="T7" fmla="*/ 7 h 30"/>
                <a:gd name="T8" fmla="*/ 10 w 23"/>
                <a:gd name="T9" fmla="*/ 3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30">
                  <a:moveTo>
                    <a:pt x="10" y="3"/>
                  </a:moveTo>
                  <a:cubicBezTo>
                    <a:pt x="10" y="12"/>
                    <a:pt x="14" y="19"/>
                    <a:pt x="23" y="23"/>
                  </a:cubicBezTo>
                  <a:cubicBezTo>
                    <a:pt x="19" y="26"/>
                    <a:pt x="16" y="30"/>
                    <a:pt x="10" y="29"/>
                  </a:cubicBezTo>
                  <a:cubicBezTo>
                    <a:pt x="7" y="22"/>
                    <a:pt x="0" y="16"/>
                    <a:pt x="2" y="7"/>
                  </a:cubicBezTo>
                  <a:cubicBezTo>
                    <a:pt x="2" y="0"/>
                    <a:pt x="6" y="0"/>
                    <a:pt x="10" y="3"/>
                  </a:cubicBezTo>
                  <a:close/>
                </a:path>
              </a:pathLst>
            </a:custGeom>
            <a:solidFill>
              <a:srgbClr val="B4AF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838" name="Freeform 319"/>
            <p:cNvSpPr>
              <a:spLocks/>
            </p:cNvSpPr>
            <p:nvPr/>
          </p:nvSpPr>
          <p:spPr bwMode="auto">
            <a:xfrm>
              <a:off x="2063" y="1689"/>
              <a:ext cx="23" cy="37"/>
            </a:xfrm>
            <a:custGeom>
              <a:avLst/>
              <a:gdLst>
                <a:gd name="T0" fmla="*/ 21 w 23"/>
                <a:gd name="T1" fmla="*/ 23 h 38"/>
                <a:gd name="T2" fmla="*/ 5 w 23"/>
                <a:gd name="T3" fmla="*/ 27 h 38"/>
                <a:gd name="T4" fmla="*/ 3 w 23"/>
                <a:gd name="T5" fmla="*/ 25 h 38"/>
                <a:gd name="T6" fmla="*/ 5 w 23"/>
                <a:gd name="T7" fmla="*/ 8 h 38"/>
                <a:gd name="T8" fmla="*/ 17 w 23"/>
                <a:gd name="T9" fmla="*/ 3 h 38"/>
                <a:gd name="T10" fmla="*/ 21 w 23"/>
                <a:gd name="T11" fmla="*/ 23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3" h="38">
                  <a:moveTo>
                    <a:pt x="21" y="23"/>
                  </a:moveTo>
                  <a:cubicBezTo>
                    <a:pt x="19" y="38"/>
                    <a:pt x="9" y="21"/>
                    <a:pt x="5" y="27"/>
                  </a:cubicBezTo>
                  <a:cubicBezTo>
                    <a:pt x="4" y="27"/>
                    <a:pt x="4" y="26"/>
                    <a:pt x="3" y="25"/>
                  </a:cubicBezTo>
                  <a:cubicBezTo>
                    <a:pt x="0" y="19"/>
                    <a:pt x="2" y="14"/>
                    <a:pt x="5" y="8"/>
                  </a:cubicBezTo>
                  <a:cubicBezTo>
                    <a:pt x="8" y="3"/>
                    <a:pt x="11" y="0"/>
                    <a:pt x="17" y="3"/>
                  </a:cubicBezTo>
                  <a:cubicBezTo>
                    <a:pt x="23" y="9"/>
                    <a:pt x="19" y="17"/>
                    <a:pt x="21" y="23"/>
                  </a:cubicBezTo>
                  <a:close/>
                </a:path>
              </a:pathLst>
            </a:custGeom>
            <a:solidFill>
              <a:srgbClr val="C3C1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839" name="Freeform 320"/>
            <p:cNvSpPr>
              <a:spLocks/>
            </p:cNvSpPr>
            <p:nvPr/>
          </p:nvSpPr>
          <p:spPr bwMode="auto">
            <a:xfrm>
              <a:off x="2083" y="1694"/>
              <a:ext cx="23" cy="32"/>
            </a:xfrm>
            <a:custGeom>
              <a:avLst/>
              <a:gdLst>
                <a:gd name="T0" fmla="*/ 19 w 23"/>
                <a:gd name="T1" fmla="*/ 14 h 33"/>
                <a:gd name="T2" fmla="*/ 12 w 23"/>
                <a:gd name="T3" fmla="*/ 25 h 33"/>
                <a:gd name="T4" fmla="*/ 7 w 23"/>
                <a:gd name="T5" fmla="*/ 33 h 33"/>
                <a:gd name="T6" fmla="*/ 5 w 23"/>
                <a:gd name="T7" fmla="*/ 14 h 33"/>
                <a:gd name="T8" fmla="*/ 6 w 23"/>
                <a:gd name="T9" fmla="*/ 4 h 33"/>
                <a:gd name="T10" fmla="*/ 10 w 23"/>
                <a:gd name="T11" fmla="*/ 1 h 33"/>
                <a:gd name="T12" fmla="*/ 18 w 23"/>
                <a:gd name="T13" fmla="*/ 1 h 33"/>
                <a:gd name="T14" fmla="*/ 23 w 23"/>
                <a:gd name="T15" fmla="*/ 10 h 33"/>
                <a:gd name="T16" fmla="*/ 19 w 23"/>
                <a:gd name="T17" fmla="*/ 14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" h="33">
                  <a:moveTo>
                    <a:pt x="19" y="14"/>
                  </a:moveTo>
                  <a:cubicBezTo>
                    <a:pt x="11" y="14"/>
                    <a:pt x="13" y="21"/>
                    <a:pt x="12" y="25"/>
                  </a:cubicBezTo>
                  <a:cubicBezTo>
                    <a:pt x="10" y="28"/>
                    <a:pt x="9" y="30"/>
                    <a:pt x="7" y="33"/>
                  </a:cubicBezTo>
                  <a:cubicBezTo>
                    <a:pt x="0" y="27"/>
                    <a:pt x="11" y="19"/>
                    <a:pt x="5" y="14"/>
                  </a:cubicBezTo>
                  <a:cubicBezTo>
                    <a:pt x="3" y="10"/>
                    <a:pt x="4" y="7"/>
                    <a:pt x="6" y="4"/>
                  </a:cubicBezTo>
                  <a:cubicBezTo>
                    <a:pt x="7" y="2"/>
                    <a:pt x="8" y="1"/>
                    <a:pt x="10" y="1"/>
                  </a:cubicBezTo>
                  <a:cubicBezTo>
                    <a:pt x="12" y="0"/>
                    <a:pt x="15" y="0"/>
                    <a:pt x="18" y="1"/>
                  </a:cubicBezTo>
                  <a:cubicBezTo>
                    <a:pt x="21" y="3"/>
                    <a:pt x="23" y="6"/>
                    <a:pt x="23" y="10"/>
                  </a:cubicBezTo>
                  <a:cubicBezTo>
                    <a:pt x="22" y="12"/>
                    <a:pt x="21" y="13"/>
                    <a:pt x="19" y="14"/>
                  </a:cubicBezTo>
                  <a:close/>
                </a:path>
              </a:pathLst>
            </a:custGeom>
            <a:solidFill>
              <a:srgbClr val="8482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840" name="Freeform 321"/>
            <p:cNvSpPr>
              <a:spLocks/>
            </p:cNvSpPr>
            <p:nvPr/>
          </p:nvSpPr>
          <p:spPr bwMode="auto">
            <a:xfrm>
              <a:off x="2269" y="1186"/>
              <a:ext cx="26" cy="21"/>
            </a:xfrm>
            <a:custGeom>
              <a:avLst/>
              <a:gdLst>
                <a:gd name="T0" fmla="*/ 1 w 26"/>
                <a:gd name="T1" fmla="*/ 7 h 21"/>
                <a:gd name="T2" fmla="*/ 0 w 26"/>
                <a:gd name="T3" fmla="*/ 0 h 21"/>
                <a:gd name="T4" fmla="*/ 24 w 26"/>
                <a:gd name="T5" fmla="*/ 11 h 21"/>
                <a:gd name="T6" fmla="*/ 24 w 26"/>
                <a:gd name="T7" fmla="*/ 16 h 21"/>
                <a:gd name="T8" fmla="*/ 1 w 26"/>
                <a:gd name="T9" fmla="*/ 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1">
                  <a:moveTo>
                    <a:pt x="1" y="7"/>
                  </a:moveTo>
                  <a:cubicBezTo>
                    <a:pt x="1" y="4"/>
                    <a:pt x="1" y="2"/>
                    <a:pt x="0" y="0"/>
                  </a:cubicBezTo>
                  <a:cubicBezTo>
                    <a:pt x="9" y="1"/>
                    <a:pt x="18" y="4"/>
                    <a:pt x="24" y="11"/>
                  </a:cubicBezTo>
                  <a:cubicBezTo>
                    <a:pt x="26" y="13"/>
                    <a:pt x="26" y="15"/>
                    <a:pt x="24" y="16"/>
                  </a:cubicBezTo>
                  <a:cubicBezTo>
                    <a:pt x="13" y="21"/>
                    <a:pt x="7" y="13"/>
                    <a:pt x="1" y="7"/>
                  </a:cubicBezTo>
                  <a:close/>
                </a:path>
              </a:pathLst>
            </a:custGeom>
            <a:solidFill>
              <a:srgbClr val="483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841" name="Freeform 322"/>
            <p:cNvSpPr>
              <a:spLocks/>
            </p:cNvSpPr>
            <p:nvPr/>
          </p:nvSpPr>
          <p:spPr bwMode="auto">
            <a:xfrm>
              <a:off x="2048" y="1689"/>
              <a:ext cx="21" cy="32"/>
            </a:xfrm>
            <a:custGeom>
              <a:avLst/>
              <a:gdLst>
                <a:gd name="T0" fmla="*/ 7 w 21"/>
                <a:gd name="T1" fmla="*/ 24 h 32"/>
                <a:gd name="T2" fmla="*/ 8 w 21"/>
                <a:gd name="T3" fmla="*/ 11 h 32"/>
                <a:gd name="T4" fmla="*/ 17 w 21"/>
                <a:gd name="T5" fmla="*/ 5 h 32"/>
                <a:gd name="T6" fmla="*/ 17 w 21"/>
                <a:gd name="T7" fmla="*/ 26 h 32"/>
                <a:gd name="T8" fmla="*/ 11 w 21"/>
                <a:gd name="T9" fmla="*/ 32 h 32"/>
                <a:gd name="T10" fmla="*/ 5 w 21"/>
                <a:gd name="T11" fmla="*/ 32 h 32"/>
                <a:gd name="T12" fmla="*/ 7 w 21"/>
                <a:gd name="T13" fmla="*/ 2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" h="32">
                  <a:moveTo>
                    <a:pt x="7" y="24"/>
                  </a:moveTo>
                  <a:cubicBezTo>
                    <a:pt x="7" y="20"/>
                    <a:pt x="8" y="16"/>
                    <a:pt x="8" y="11"/>
                  </a:cubicBezTo>
                  <a:cubicBezTo>
                    <a:pt x="10" y="8"/>
                    <a:pt x="9" y="0"/>
                    <a:pt x="17" y="5"/>
                  </a:cubicBezTo>
                  <a:cubicBezTo>
                    <a:pt x="21" y="12"/>
                    <a:pt x="16" y="19"/>
                    <a:pt x="17" y="26"/>
                  </a:cubicBezTo>
                  <a:cubicBezTo>
                    <a:pt x="16" y="29"/>
                    <a:pt x="14" y="31"/>
                    <a:pt x="11" y="32"/>
                  </a:cubicBezTo>
                  <a:cubicBezTo>
                    <a:pt x="9" y="32"/>
                    <a:pt x="7" y="32"/>
                    <a:pt x="5" y="32"/>
                  </a:cubicBezTo>
                  <a:cubicBezTo>
                    <a:pt x="0" y="28"/>
                    <a:pt x="5" y="26"/>
                    <a:pt x="7" y="24"/>
                  </a:cubicBezTo>
                  <a:close/>
                </a:path>
              </a:pathLst>
            </a:custGeom>
            <a:solidFill>
              <a:srgbClr val="AAA5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842" name="Freeform 323"/>
            <p:cNvSpPr>
              <a:spLocks/>
            </p:cNvSpPr>
            <p:nvPr/>
          </p:nvSpPr>
          <p:spPr bwMode="auto">
            <a:xfrm>
              <a:off x="2360" y="1682"/>
              <a:ext cx="16" cy="21"/>
            </a:xfrm>
            <a:custGeom>
              <a:avLst/>
              <a:gdLst>
                <a:gd name="T0" fmla="*/ 13 w 17"/>
                <a:gd name="T1" fmla="*/ 2 h 21"/>
                <a:gd name="T2" fmla="*/ 17 w 17"/>
                <a:gd name="T3" fmla="*/ 12 h 21"/>
                <a:gd name="T4" fmla="*/ 6 w 17"/>
                <a:gd name="T5" fmla="*/ 21 h 21"/>
                <a:gd name="T6" fmla="*/ 6 w 17"/>
                <a:gd name="T7" fmla="*/ 6 h 21"/>
                <a:gd name="T8" fmla="*/ 13 w 17"/>
                <a:gd name="T9" fmla="*/ 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21">
                  <a:moveTo>
                    <a:pt x="13" y="2"/>
                  </a:moveTo>
                  <a:cubicBezTo>
                    <a:pt x="17" y="4"/>
                    <a:pt x="17" y="8"/>
                    <a:pt x="17" y="12"/>
                  </a:cubicBezTo>
                  <a:cubicBezTo>
                    <a:pt x="12" y="13"/>
                    <a:pt x="12" y="21"/>
                    <a:pt x="6" y="21"/>
                  </a:cubicBezTo>
                  <a:cubicBezTo>
                    <a:pt x="0" y="16"/>
                    <a:pt x="6" y="11"/>
                    <a:pt x="6" y="6"/>
                  </a:cubicBezTo>
                  <a:cubicBezTo>
                    <a:pt x="5" y="0"/>
                    <a:pt x="8" y="0"/>
                    <a:pt x="13" y="2"/>
                  </a:cubicBezTo>
                  <a:close/>
                </a:path>
              </a:pathLst>
            </a:custGeom>
            <a:solidFill>
              <a:srgbClr val="A9A6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843" name="Freeform 324"/>
            <p:cNvSpPr>
              <a:spLocks/>
            </p:cNvSpPr>
            <p:nvPr/>
          </p:nvSpPr>
          <p:spPr bwMode="auto">
            <a:xfrm>
              <a:off x="2075" y="1690"/>
              <a:ext cx="17" cy="22"/>
            </a:xfrm>
            <a:custGeom>
              <a:avLst/>
              <a:gdLst>
                <a:gd name="T0" fmla="*/ 16 w 17"/>
                <a:gd name="T1" fmla="*/ 6 h 22"/>
                <a:gd name="T2" fmla="*/ 13 w 17"/>
                <a:gd name="T3" fmla="*/ 18 h 22"/>
                <a:gd name="T4" fmla="*/ 9 w 17"/>
                <a:gd name="T5" fmla="*/ 22 h 22"/>
                <a:gd name="T6" fmla="*/ 4 w 17"/>
                <a:gd name="T7" fmla="*/ 1 h 22"/>
                <a:gd name="T8" fmla="*/ 7 w 17"/>
                <a:gd name="T9" fmla="*/ 0 h 22"/>
                <a:gd name="T10" fmla="*/ 16 w 17"/>
                <a:gd name="T11" fmla="*/ 6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" h="22">
                  <a:moveTo>
                    <a:pt x="16" y="6"/>
                  </a:moveTo>
                  <a:cubicBezTo>
                    <a:pt x="17" y="10"/>
                    <a:pt x="15" y="14"/>
                    <a:pt x="13" y="18"/>
                  </a:cubicBezTo>
                  <a:cubicBezTo>
                    <a:pt x="11" y="19"/>
                    <a:pt x="10" y="21"/>
                    <a:pt x="9" y="22"/>
                  </a:cubicBezTo>
                  <a:cubicBezTo>
                    <a:pt x="0" y="17"/>
                    <a:pt x="8" y="8"/>
                    <a:pt x="4" y="1"/>
                  </a:cubicBezTo>
                  <a:cubicBezTo>
                    <a:pt x="5" y="1"/>
                    <a:pt x="6" y="0"/>
                    <a:pt x="7" y="0"/>
                  </a:cubicBezTo>
                  <a:cubicBezTo>
                    <a:pt x="11" y="0"/>
                    <a:pt x="14" y="2"/>
                    <a:pt x="16" y="6"/>
                  </a:cubicBezTo>
                  <a:close/>
                </a:path>
              </a:pathLst>
            </a:custGeom>
            <a:solidFill>
              <a:srgbClr val="7977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844" name="Freeform 325"/>
            <p:cNvSpPr>
              <a:spLocks/>
            </p:cNvSpPr>
            <p:nvPr/>
          </p:nvSpPr>
          <p:spPr bwMode="auto">
            <a:xfrm>
              <a:off x="2191" y="1712"/>
              <a:ext cx="4" cy="41"/>
            </a:xfrm>
            <a:custGeom>
              <a:avLst/>
              <a:gdLst>
                <a:gd name="T0" fmla="*/ 0 w 4"/>
                <a:gd name="T1" fmla="*/ 1 h 42"/>
                <a:gd name="T2" fmla="*/ 4 w 4"/>
                <a:gd name="T3" fmla="*/ 0 h 42"/>
                <a:gd name="T4" fmla="*/ 4 w 4"/>
                <a:gd name="T5" fmla="*/ 37 h 42"/>
                <a:gd name="T6" fmla="*/ 4 w 4"/>
                <a:gd name="T7" fmla="*/ 39 h 42"/>
                <a:gd name="T8" fmla="*/ 0 w 4"/>
                <a:gd name="T9" fmla="*/ 40 h 42"/>
                <a:gd name="T10" fmla="*/ 0 w 4"/>
                <a:gd name="T11" fmla="*/ 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42">
                  <a:moveTo>
                    <a:pt x="0" y="1"/>
                  </a:moveTo>
                  <a:cubicBezTo>
                    <a:pt x="1" y="0"/>
                    <a:pt x="2" y="0"/>
                    <a:pt x="4" y="0"/>
                  </a:cubicBezTo>
                  <a:cubicBezTo>
                    <a:pt x="4" y="12"/>
                    <a:pt x="4" y="25"/>
                    <a:pt x="4" y="37"/>
                  </a:cubicBezTo>
                  <a:cubicBezTo>
                    <a:pt x="4" y="38"/>
                    <a:pt x="4" y="38"/>
                    <a:pt x="4" y="39"/>
                  </a:cubicBezTo>
                  <a:cubicBezTo>
                    <a:pt x="3" y="41"/>
                    <a:pt x="0" y="42"/>
                    <a:pt x="0" y="40"/>
                  </a:cubicBezTo>
                  <a:cubicBezTo>
                    <a:pt x="0" y="27"/>
                    <a:pt x="0" y="14"/>
                    <a:pt x="0" y="1"/>
                  </a:cubicBezTo>
                  <a:close/>
                </a:path>
              </a:pathLst>
            </a:custGeom>
            <a:solidFill>
              <a:srgbClr val="716E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845" name="Freeform 326"/>
            <p:cNvSpPr>
              <a:spLocks/>
            </p:cNvSpPr>
            <p:nvPr/>
          </p:nvSpPr>
          <p:spPr bwMode="auto">
            <a:xfrm>
              <a:off x="2104" y="1823"/>
              <a:ext cx="31" cy="12"/>
            </a:xfrm>
            <a:custGeom>
              <a:avLst/>
              <a:gdLst>
                <a:gd name="T0" fmla="*/ 20 w 32"/>
                <a:gd name="T1" fmla="*/ 9 h 12"/>
                <a:gd name="T2" fmla="*/ 0 w 32"/>
                <a:gd name="T3" fmla="*/ 12 h 12"/>
                <a:gd name="T4" fmla="*/ 32 w 32"/>
                <a:gd name="T5" fmla="*/ 1 h 12"/>
                <a:gd name="T6" fmla="*/ 24 w 32"/>
                <a:gd name="T7" fmla="*/ 9 h 12"/>
                <a:gd name="T8" fmla="*/ 20 w 32"/>
                <a:gd name="T9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12">
                  <a:moveTo>
                    <a:pt x="20" y="9"/>
                  </a:moveTo>
                  <a:cubicBezTo>
                    <a:pt x="13" y="10"/>
                    <a:pt x="6" y="11"/>
                    <a:pt x="0" y="12"/>
                  </a:cubicBezTo>
                  <a:cubicBezTo>
                    <a:pt x="7" y="0"/>
                    <a:pt x="21" y="5"/>
                    <a:pt x="32" y="1"/>
                  </a:cubicBezTo>
                  <a:cubicBezTo>
                    <a:pt x="32" y="6"/>
                    <a:pt x="27" y="7"/>
                    <a:pt x="24" y="9"/>
                  </a:cubicBezTo>
                  <a:cubicBezTo>
                    <a:pt x="22" y="10"/>
                    <a:pt x="21" y="10"/>
                    <a:pt x="20" y="9"/>
                  </a:cubicBezTo>
                  <a:close/>
                </a:path>
              </a:pathLst>
            </a:custGeom>
            <a:solidFill>
              <a:srgbClr val="6F61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846" name="Freeform 327"/>
            <p:cNvSpPr>
              <a:spLocks/>
            </p:cNvSpPr>
            <p:nvPr/>
          </p:nvSpPr>
          <p:spPr bwMode="auto">
            <a:xfrm>
              <a:off x="2103" y="1729"/>
              <a:ext cx="10" cy="27"/>
            </a:xfrm>
            <a:custGeom>
              <a:avLst/>
              <a:gdLst>
                <a:gd name="T0" fmla="*/ 4 w 10"/>
                <a:gd name="T1" fmla="*/ 7 h 27"/>
                <a:gd name="T2" fmla="*/ 9 w 10"/>
                <a:gd name="T3" fmla="*/ 0 h 27"/>
                <a:gd name="T4" fmla="*/ 10 w 10"/>
                <a:gd name="T5" fmla="*/ 11 h 27"/>
                <a:gd name="T6" fmla="*/ 8 w 10"/>
                <a:gd name="T7" fmla="*/ 26 h 27"/>
                <a:gd name="T8" fmla="*/ 4 w 10"/>
                <a:gd name="T9" fmla="*/ 22 h 27"/>
                <a:gd name="T10" fmla="*/ 4 w 10"/>
                <a:gd name="T11" fmla="*/ 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27">
                  <a:moveTo>
                    <a:pt x="4" y="7"/>
                  </a:moveTo>
                  <a:cubicBezTo>
                    <a:pt x="6" y="4"/>
                    <a:pt x="7" y="2"/>
                    <a:pt x="9" y="0"/>
                  </a:cubicBezTo>
                  <a:cubicBezTo>
                    <a:pt x="9" y="4"/>
                    <a:pt x="9" y="7"/>
                    <a:pt x="10" y="11"/>
                  </a:cubicBezTo>
                  <a:cubicBezTo>
                    <a:pt x="9" y="16"/>
                    <a:pt x="9" y="21"/>
                    <a:pt x="8" y="26"/>
                  </a:cubicBezTo>
                  <a:cubicBezTo>
                    <a:pt x="5" y="27"/>
                    <a:pt x="3" y="26"/>
                    <a:pt x="4" y="22"/>
                  </a:cubicBezTo>
                  <a:cubicBezTo>
                    <a:pt x="0" y="17"/>
                    <a:pt x="0" y="12"/>
                    <a:pt x="4" y="7"/>
                  </a:cubicBezTo>
                  <a:close/>
                </a:path>
              </a:pathLst>
            </a:custGeom>
            <a:solidFill>
              <a:srgbClr val="7575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847" name="Freeform 328"/>
            <p:cNvSpPr>
              <a:spLocks/>
            </p:cNvSpPr>
            <p:nvPr/>
          </p:nvSpPr>
          <p:spPr bwMode="auto">
            <a:xfrm>
              <a:off x="2043" y="1609"/>
              <a:ext cx="12" cy="20"/>
            </a:xfrm>
            <a:custGeom>
              <a:avLst/>
              <a:gdLst>
                <a:gd name="T0" fmla="*/ 3 w 12"/>
                <a:gd name="T1" fmla="*/ 20 h 20"/>
                <a:gd name="T2" fmla="*/ 2 w 12"/>
                <a:gd name="T3" fmla="*/ 20 h 20"/>
                <a:gd name="T4" fmla="*/ 12 w 12"/>
                <a:gd name="T5" fmla="*/ 0 h 20"/>
                <a:gd name="T6" fmla="*/ 3 w 12"/>
                <a:gd name="T7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20">
                  <a:moveTo>
                    <a:pt x="3" y="20"/>
                  </a:moveTo>
                  <a:cubicBezTo>
                    <a:pt x="2" y="20"/>
                    <a:pt x="2" y="20"/>
                    <a:pt x="2" y="20"/>
                  </a:cubicBezTo>
                  <a:cubicBezTo>
                    <a:pt x="3" y="12"/>
                    <a:pt x="0" y="2"/>
                    <a:pt x="12" y="0"/>
                  </a:cubicBezTo>
                  <a:cubicBezTo>
                    <a:pt x="10" y="7"/>
                    <a:pt x="10" y="15"/>
                    <a:pt x="3" y="20"/>
                  </a:cubicBezTo>
                  <a:close/>
                </a:path>
              </a:pathLst>
            </a:custGeom>
            <a:solidFill>
              <a:srgbClr val="6A65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848" name="Freeform 329"/>
            <p:cNvSpPr>
              <a:spLocks/>
            </p:cNvSpPr>
            <p:nvPr/>
          </p:nvSpPr>
          <p:spPr bwMode="auto">
            <a:xfrm>
              <a:off x="2291" y="1197"/>
              <a:ext cx="18" cy="20"/>
            </a:xfrm>
            <a:custGeom>
              <a:avLst/>
              <a:gdLst>
                <a:gd name="T0" fmla="*/ 2 w 18"/>
                <a:gd name="T1" fmla="*/ 4 h 20"/>
                <a:gd name="T2" fmla="*/ 2 w 18"/>
                <a:gd name="T3" fmla="*/ 0 h 20"/>
                <a:gd name="T4" fmla="*/ 18 w 18"/>
                <a:gd name="T5" fmla="*/ 16 h 20"/>
                <a:gd name="T6" fmla="*/ 18 w 18"/>
                <a:gd name="T7" fmla="*/ 16 h 20"/>
                <a:gd name="T8" fmla="*/ 5 w 18"/>
                <a:gd name="T9" fmla="*/ 14 h 20"/>
                <a:gd name="T10" fmla="*/ 2 w 18"/>
                <a:gd name="T11" fmla="*/ 4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" h="20">
                  <a:moveTo>
                    <a:pt x="2" y="4"/>
                  </a:moveTo>
                  <a:cubicBezTo>
                    <a:pt x="2" y="3"/>
                    <a:pt x="2" y="1"/>
                    <a:pt x="2" y="0"/>
                  </a:cubicBezTo>
                  <a:cubicBezTo>
                    <a:pt x="10" y="3"/>
                    <a:pt x="15" y="9"/>
                    <a:pt x="18" y="16"/>
                  </a:cubicBezTo>
                  <a:cubicBezTo>
                    <a:pt x="18" y="16"/>
                    <a:pt x="18" y="16"/>
                    <a:pt x="18" y="16"/>
                  </a:cubicBezTo>
                  <a:cubicBezTo>
                    <a:pt x="13" y="20"/>
                    <a:pt x="9" y="17"/>
                    <a:pt x="5" y="14"/>
                  </a:cubicBezTo>
                  <a:cubicBezTo>
                    <a:pt x="3" y="11"/>
                    <a:pt x="0" y="8"/>
                    <a:pt x="2" y="4"/>
                  </a:cubicBezTo>
                  <a:close/>
                </a:path>
              </a:pathLst>
            </a:custGeom>
            <a:solidFill>
              <a:srgbClr val="5141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849" name="Freeform 330"/>
            <p:cNvSpPr>
              <a:spLocks/>
            </p:cNvSpPr>
            <p:nvPr/>
          </p:nvSpPr>
          <p:spPr bwMode="auto">
            <a:xfrm>
              <a:off x="2056" y="1225"/>
              <a:ext cx="19" cy="16"/>
            </a:xfrm>
            <a:custGeom>
              <a:avLst/>
              <a:gdLst>
                <a:gd name="T0" fmla="*/ 12 w 19"/>
                <a:gd name="T1" fmla="*/ 0 h 16"/>
                <a:gd name="T2" fmla="*/ 3 w 19"/>
                <a:gd name="T3" fmla="*/ 16 h 16"/>
                <a:gd name="T4" fmla="*/ 1 w 19"/>
                <a:gd name="T5" fmla="*/ 16 h 16"/>
                <a:gd name="T6" fmla="*/ 0 w 19"/>
                <a:gd name="T7" fmla="*/ 16 h 16"/>
                <a:gd name="T8" fmla="*/ 12 w 19"/>
                <a:gd name="T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16">
                  <a:moveTo>
                    <a:pt x="12" y="0"/>
                  </a:moveTo>
                  <a:cubicBezTo>
                    <a:pt x="19" y="11"/>
                    <a:pt x="8" y="12"/>
                    <a:pt x="3" y="16"/>
                  </a:cubicBezTo>
                  <a:cubicBezTo>
                    <a:pt x="3" y="16"/>
                    <a:pt x="1" y="16"/>
                    <a:pt x="1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4" y="10"/>
                    <a:pt x="8" y="5"/>
                    <a:pt x="12" y="0"/>
                  </a:cubicBezTo>
                  <a:close/>
                </a:path>
              </a:pathLst>
            </a:custGeom>
            <a:solidFill>
              <a:srgbClr val="4C39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850" name="Freeform 331"/>
            <p:cNvSpPr>
              <a:spLocks/>
            </p:cNvSpPr>
            <p:nvPr/>
          </p:nvSpPr>
          <p:spPr bwMode="auto">
            <a:xfrm>
              <a:off x="1938" y="1689"/>
              <a:ext cx="14" cy="11"/>
            </a:xfrm>
            <a:custGeom>
              <a:avLst/>
              <a:gdLst>
                <a:gd name="T0" fmla="*/ 0 w 14"/>
                <a:gd name="T1" fmla="*/ 8 h 11"/>
                <a:gd name="T2" fmla="*/ 12 w 14"/>
                <a:gd name="T3" fmla="*/ 1 h 11"/>
                <a:gd name="T4" fmla="*/ 14 w 14"/>
                <a:gd name="T5" fmla="*/ 6 h 11"/>
                <a:gd name="T6" fmla="*/ 0 w 14"/>
                <a:gd name="T7" fmla="*/ 8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11">
                  <a:moveTo>
                    <a:pt x="0" y="8"/>
                  </a:moveTo>
                  <a:cubicBezTo>
                    <a:pt x="2" y="3"/>
                    <a:pt x="6" y="0"/>
                    <a:pt x="12" y="1"/>
                  </a:cubicBezTo>
                  <a:cubicBezTo>
                    <a:pt x="13" y="2"/>
                    <a:pt x="13" y="4"/>
                    <a:pt x="14" y="6"/>
                  </a:cubicBezTo>
                  <a:cubicBezTo>
                    <a:pt x="10" y="8"/>
                    <a:pt x="6" y="11"/>
                    <a:pt x="0" y="8"/>
                  </a:cubicBezTo>
                  <a:close/>
                </a:path>
              </a:pathLst>
            </a:custGeom>
            <a:solidFill>
              <a:srgbClr val="726F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851" name="Freeform 332"/>
            <p:cNvSpPr>
              <a:spLocks/>
            </p:cNvSpPr>
            <p:nvPr/>
          </p:nvSpPr>
          <p:spPr bwMode="auto">
            <a:xfrm>
              <a:off x="1977" y="1664"/>
              <a:ext cx="16" cy="12"/>
            </a:xfrm>
            <a:custGeom>
              <a:avLst/>
              <a:gdLst>
                <a:gd name="T0" fmla="*/ 16 w 16"/>
                <a:gd name="T1" fmla="*/ 0 h 12"/>
                <a:gd name="T2" fmla="*/ 16 w 16"/>
                <a:gd name="T3" fmla="*/ 3 h 12"/>
                <a:gd name="T4" fmla="*/ 0 w 16"/>
                <a:gd name="T5" fmla="*/ 12 h 12"/>
                <a:gd name="T6" fmla="*/ 16 w 16"/>
                <a:gd name="T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12">
                  <a:moveTo>
                    <a:pt x="16" y="0"/>
                  </a:moveTo>
                  <a:cubicBezTo>
                    <a:pt x="16" y="1"/>
                    <a:pt x="16" y="2"/>
                    <a:pt x="16" y="3"/>
                  </a:cubicBezTo>
                  <a:cubicBezTo>
                    <a:pt x="13" y="11"/>
                    <a:pt x="5" y="9"/>
                    <a:pt x="0" y="12"/>
                  </a:cubicBezTo>
                  <a:cubicBezTo>
                    <a:pt x="0" y="1"/>
                    <a:pt x="9" y="3"/>
                    <a:pt x="16" y="0"/>
                  </a:cubicBezTo>
                  <a:close/>
                </a:path>
              </a:pathLst>
            </a:custGeom>
            <a:solidFill>
              <a:srgbClr val="504D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852" name="Freeform 333"/>
            <p:cNvSpPr>
              <a:spLocks/>
            </p:cNvSpPr>
            <p:nvPr/>
          </p:nvSpPr>
          <p:spPr bwMode="auto">
            <a:xfrm>
              <a:off x="2056" y="1582"/>
              <a:ext cx="11" cy="20"/>
            </a:xfrm>
            <a:custGeom>
              <a:avLst/>
              <a:gdLst>
                <a:gd name="T0" fmla="*/ 11 w 11"/>
                <a:gd name="T1" fmla="*/ 0 h 20"/>
                <a:gd name="T2" fmla="*/ 0 w 11"/>
                <a:gd name="T3" fmla="*/ 20 h 20"/>
                <a:gd name="T4" fmla="*/ 11 w 11"/>
                <a:gd name="T5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20">
                  <a:moveTo>
                    <a:pt x="11" y="0"/>
                  </a:moveTo>
                  <a:cubicBezTo>
                    <a:pt x="8" y="7"/>
                    <a:pt x="9" y="16"/>
                    <a:pt x="0" y="20"/>
                  </a:cubicBezTo>
                  <a:cubicBezTo>
                    <a:pt x="0" y="11"/>
                    <a:pt x="1" y="3"/>
                    <a:pt x="11" y="0"/>
                  </a:cubicBezTo>
                  <a:close/>
                </a:path>
              </a:pathLst>
            </a:custGeom>
            <a:solidFill>
              <a:srgbClr val="6D66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853" name="Freeform 334"/>
            <p:cNvSpPr>
              <a:spLocks/>
            </p:cNvSpPr>
            <p:nvPr/>
          </p:nvSpPr>
          <p:spPr bwMode="auto">
            <a:xfrm>
              <a:off x="2068" y="1553"/>
              <a:ext cx="12" cy="17"/>
            </a:xfrm>
            <a:custGeom>
              <a:avLst/>
              <a:gdLst>
                <a:gd name="T0" fmla="*/ 12 w 12"/>
                <a:gd name="T1" fmla="*/ 0 h 17"/>
                <a:gd name="T2" fmla="*/ 12 w 12"/>
                <a:gd name="T3" fmla="*/ 5 h 17"/>
                <a:gd name="T4" fmla="*/ 4 w 12"/>
                <a:gd name="T5" fmla="*/ 17 h 17"/>
                <a:gd name="T6" fmla="*/ 12 w 12"/>
                <a:gd name="T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17">
                  <a:moveTo>
                    <a:pt x="12" y="0"/>
                  </a:moveTo>
                  <a:cubicBezTo>
                    <a:pt x="12" y="2"/>
                    <a:pt x="12" y="4"/>
                    <a:pt x="12" y="5"/>
                  </a:cubicBezTo>
                  <a:cubicBezTo>
                    <a:pt x="11" y="11"/>
                    <a:pt x="9" y="15"/>
                    <a:pt x="4" y="17"/>
                  </a:cubicBezTo>
                  <a:cubicBezTo>
                    <a:pt x="0" y="9"/>
                    <a:pt x="7" y="5"/>
                    <a:pt x="12" y="0"/>
                  </a:cubicBezTo>
                  <a:close/>
                </a:path>
              </a:pathLst>
            </a:custGeom>
            <a:solidFill>
              <a:srgbClr val="2921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854" name="Freeform 335"/>
            <p:cNvSpPr>
              <a:spLocks/>
            </p:cNvSpPr>
            <p:nvPr/>
          </p:nvSpPr>
          <p:spPr bwMode="auto">
            <a:xfrm>
              <a:off x="2032" y="1512"/>
              <a:ext cx="14" cy="14"/>
            </a:xfrm>
            <a:custGeom>
              <a:avLst/>
              <a:gdLst>
                <a:gd name="T0" fmla="*/ 7 w 14"/>
                <a:gd name="T1" fmla="*/ 2 h 14"/>
                <a:gd name="T2" fmla="*/ 4 w 14"/>
                <a:gd name="T3" fmla="*/ 14 h 14"/>
                <a:gd name="T4" fmla="*/ 0 w 14"/>
                <a:gd name="T5" fmla="*/ 13 h 14"/>
                <a:gd name="T6" fmla="*/ 4 w 14"/>
                <a:gd name="T7" fmla="*/ 2 h 14"/>
                <a:gd name="T8" fmla="*/ 7 w 14"/>
                <a:gd name="T9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4">
                  <a:moveTo>
                    <a:pt x="7" y="2"/>
                  </a:moveTo>
                  <a:cubicBezTo>
                    <a:pt x="7" y="6"/>
                    <a:pt x="14" y="12"/>
                    <a:pt x="4" y="14"/>
                  </a:cubicBezTo>
                  <a:cubicBezTo>
                    <a:pt x="2" y="14"/>
                    <a:pt x="1" y="13"/>
                    <a:pt x="0" y="13"/>
                  </a:cubicBezTo>
                  <a:cubicBezTo>
                    <a:pt x="1" y="9"/>
                    <a:pt x="2" y="5"/>
                    <a:pt x="4" y="2"/>
                  </a:cubicBezTo>
                  <a:cubicBezTo>
                    <a:pt x="5" y="0"/>
                    <a:pt x="6" y="0"/>
                    <a:pt x="7" y="2"/>
                  </a:cubicBezTo>
                  <a:close/>
                </a:path>
              </a:pathLst>
            </a:custGeom>
            <a:solidFill>
              <a:srgbClr val="2F1C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855" name="Freeform 336"/>
            <p:cNvSpPr>
              <a:spLocks/>
            </p:cNvSpPr>
            <p:nvPr/>
          </p:nvSpPr>
          <p:spPr bwMode="auto">
            <a:xfrm>
              <a:off x="2101" y="1751"/>
              <a:ext cx="10" cy="16"/>
            </a:xfrm>
            <a:custGeom>
              <a:avLst/>
              <a:gdLst>
                <a:gd name="T0" fmla="*/ 6 w 10"/>
                <a:gd name="T1" fmla="*/ 0 h 16"/>
                <a:gd name="T2" fmla="*/ 10 w 10"/>
                <a:gd name="T3" fmla="*/ 4 h 16"/>
                <a:gd name="T4" fmla="*/ 5 w 10"/>
                <a:gd name="T5" fmla="*/ 14 h 16"/>
                <a:gd name="T6" fmla="*/ 6 w 10"/>
                <a:gd name="T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16">
                  <a:moveTo>
                    <a:pt x="6" y="0"/>
                  </a:moveTo>
                  <a:cubicBezTo>
                    <a:pt x="8" y="2"/>
                    <a:pt x="9" y="3"/>
                    <a:pt x="10" y="4"/>
                  </a:cubicBezTo>
                  <a:cubicBezTo>
                    <a:pt x="10" y="9"/>
                    <a:pt x="10" y="16"/>
                    <a:pt x="5" y="14"/>
                  </a:cubicBezTo>
                  <a:cubicBezTo>
                    <a:pt x="0" y="11"/>
                    <a:pt x="2" y="4"/>
                    <a:pt x="6" y="0"/>
                  </a:cubicBezTo>
                  <a:close/>
                </a:path>
              </a:pathLst>
            </a:custGeom>
            <a:solidFill>
              <a:srgbClr val="B0B0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856" name="Freeform 337"/>
            <p:cNvSpPr>
              <a:spLocks/>
            </p:cNvSpPr>
            <p:nvPr/>
          </p:nvSpPr>
          <p:spPr bwMode="auto">
            <a:xfrm>
              <a:off x="2322" y="1722"/>
              <a:ext cx="10" cy="17"/>
            </a:xfrm>
            <a:custGeom>
              <a:avLst/>
              <a:gdLst>
                <a:gd name="T0" fmla="*/ 3 w 10"/>
                <a:gd name="T1" fmla="*/ 2 h 17"/>
                <a:gd name="T2" fmla="*/ 8 w 10"/>
                <a:gd name="T3" fmla="*/ 6 h 17"/>
                <a:gd name="T4" fmla="*/ 10 w 10"/>
                <a:gd name="T5" fmla="*/ 17 h 17"/>
                <a:gd name="T6" fmla="*/ 3 w 10"/>
                <a:gd name="T7" fmla="*/ 14 h 17"/>
                <a:gd name="T8" fmla="*/ 0 w 10"/>
                <a:gd name="T9" fmla="*/ 2 h 17"/>
                <a:gd name="T10" fmla="*/ 2 w 10"/>
                <a:gd name="T11" fmla="*/ 0 h 17"/>
                <a:gd name="T12" fmla="*/ 3 w 10"/>
                <a:gd name="T13" fmla="*/ 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17">
                  <a:moveTo>
                    <a:pt x="3" y="2"/>
                  </a:moveTo>
                  <a:cubicBezTo>
                    <a:pt x="5" y="3"/>
                    <a:pt x="6" y="4"/>
                    <a:pt x="8" y="6"/>
                  </a:cubicBezTo>
                  <a:cubicBezTo>
                    <a:pt x="8" y="9"/>
                    <a:pt x="9" y="13"/>
                    <a:pt x="10" y="17"/>
                  </a:cubicBezTo>
                  <a:cubicBezTo>
                    <a:pt x="8" y="16"/>
                    <a:pt x="5" y="15"/>
                    <a:pt x="3" y="14"/>
                  </a:cubicBezTo>
                  <a:cubicBezTo>
                    <a:pt x="2" y="10"/>
                    <a:pt x="1" y="6"/>
                    <a:pt x="0" y="2"/>
                  </a:cubicBezTo>
                  <a:cubicBezTo>
                    <a:pt x="1" y="1"/>
                    <a:pt x="1" y="0"/>
                    <a:pt x="2" y="0"/>
                  </a:cubicBezTo>
                  <a:cubicBezTo>
                    <a:pt x="2" y="0"/>
                    <a:pt x="3" y="1"/>
                    <a:pt x="3" y="2"/>
                  </a:cubicBezTo>
                  <a:close/>
                </a:path>
              </a:pathLst>
            </a:custGeom>
            <a:solidFill>
              <a:srgbClr val="7875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857" name="Freeform 338"/>
            <p:cNvSpPr>
              <a:spLocks/>
            </p:cNvSpPr>
            <p:nvPr/>
          </p:nvSpPr>
          <p:spPr bwMode="auto">
            <a:xfrm>
              <a:off x="2000" y="1721"/>
              <a:ext cx="8" cy="13"/>
            </a:xfrm>
            <a:custGeom>
              <a:avLst/>
              <a:gdLst>
                <a:gd name="T0" fmla="*/ 8 w 8"/>
                <a:gd name="T1" fmla="*/ 1 h 14"/>
                <a:gd name="T2" fmla="*/ 5 w 8"/>
                <a:gd name="T3" fmla="*/ 8 h 14"/>
                <a:gd name="T4" fmla="*/ 2 w 8"/>
                <a:gd name="T5" fmla="*/ 12 h 14"/>
                <a:gd name="T6" fmla="*/ 0 w 8"/>
                <a:gd name="T7" fmla="*/ 4 h 14"/>
                <a:gd name="T8" fmla="*/ 8 w 8"/>
                <a:gd name="T9" fmla="*/ 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4">
                  <a:moveTo>
                    <a:pt x="8" y="1"/>
                  </a:moveTo>
                  <a:cubicBezTo>
                    <a:pt x="7" y="3"/>
                    <a:pt x="6" y="5"/>
                    <a:pt x="5" y="8"/>
                  </a:cubicBezTo>
                  <a:cubicBezTo>
                    <a:pt x="5" y="10"/>
                    <a:pt x="4" y="14"/>
                    <a:pt x="2" y="12"/>
                  </a:cubicBezTo>
                  <a:cubicBezTo>
                    <a:pt x="0" y="12"/>
                    <a:pt x="1" y="7"/>
                    <a:pt x="0" y="4"/>
                  </a:cubicBezTo>
                  <a:cubicBezTo>
                    <a:pt x="2" y="1"/>
                    <a:pt x="5" y="0"/>
                    <a:pt x="8" y="1"/>
                  </a:cubicBezTo>
                  <a:close/>
                </a:path>
              </a:pathLst>
            </a:custGeom>
            <a:solidFill>
              <a:srgbClr val="6D6C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858" name="Freeform 339"/>
            <p:cNvSpPr>
              <a:spLocks/>
            </p:cNvSpPr>
            <p:nvPr/>
          </p:nvSpPr>
          <p:spPr bwMode="auto">
            <a:xfrm>
              <a:off x="2058" y="1716"/>
              <a:ext cx="10" cy="15"/>
            </a:xfrm>
            <a:custGeom>
              <a:avLst/>
              <a:gdLst>
                <a:gd name="T0" fmla="*/ 1 w 10"/>
                <a:gd name="T1" fmla="*/ 5 h 16"/>
                <a:gd name="T2" fmla="*/ 7 w 10"/>
                <a:gd name="T3" fmla="*/ 0 h 16"/>
                <a:gd name="T4" fmla="*/ 8 w 10"/>
                <a:gd name="T5" fmla="*/ 0 h 16"/>
                <a:gd name="T6" fmla="*/ 10 w 10"/>
                <a:gd name="T7" fmla="*/ 0 h 16"/>
                <a:gd name="T8" fmla="*/ 3 w 10"/>
                <a:gd name="T9" fmla="*/ 16 h 16"/>
                <a:gd name="T10" fmla="*/ 1 w 10"/>
                <a:gd name="T11" fmla="*/ 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16">
                  <a:moveTo>
                    <a:pt x="1" y="5"/>
                  </a:moveTo>
                  <a:cubicBezTo>
                    <a:pt x="3" y="3"/>
                    <a:pt x="5" y="2"/>
                    <a:pt x="7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9" y="1"/>
                    <a:pt x="9" y="1"/>
                    <a:pt x="10" y="0"/>
                  </a:cubicBezTo>
                  <a:cubicBezTo>
                    <a:pt x="8" y="6"/>
                    <a:pt x="6" y="11"/>
                    <a:pt x="3" y="16"/>
                  </a:cubicBezTo>
                  <a:cubicBezTo>
                    <a:pt x="0" y="12"/>
                    <a:pt x="2" y="8"/>
                    <a:pt x="1" y="5"/>
                  </a:cubicBezTo>
                  <a:close/>
                </a:path>
              </a:pathLst>
            </a:custGeom>
            <a:solidFill>
              <a:srgbClr val="6F6D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859" name="Freeform 340"/>
            <p:cNvSpPr>
              <a:spLocks/>
            </p:cNvSpPr>
            <p:nvPr/>
          </p:nvSpPr>
          <p:spPr bwMode="auto">
            <a:xfrm>
              <a:off x="2043" y="1713"/>
              <a:ext cx="12" cy="15"/>
            </a:xfrm>
            <a:custGeom>
              <a:avLst/>
              <a:gdLst>
                <a:gd name="T0" fmla="*/ 12 w 12"/>
                <a:gd name="T1" fmla="*/ 0 h 16"/>
                <a:gd name="T2" fmla="*/ 10 w 12"/>
                <a:gd name="T3" fmla="*/ 8 h 16"/>
                <a:gd name="T4" fmla="*/ 5 w 12"/>
                <a:gd name="T5" fmla="*/ 16 h 16"/>
                <a:gd name="T6" fmla="*/ 12 w 12"/>
                <a:gd name="T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16">
                  <a:moveTo>
                    <a:pt x="12" y="0"/>
                  </a:moveTo>
                  <a:cubicBezTo>
                    <a:pt x="11" y="3"/>
                    <a:pt x="11" y="6"/>
                    <a:pt x="10" y="8"/>
                  </a:cubicBezTo>
                  <a:cubicBezTo>
                    <a:pt x="9" y="11"/>
                    <a:pt x="9" y="15"/>
                    <a:pt x="5" y="16"/>
                  </a:cubicBezTo>
                  <a:cubicBezTo>
                    <a:pt x="6" y="11"/>
                    <a:pt x="0" y="1"/>
                    <a:pt x="12" y="0"/>
                  </a:cubicBezTo>
                  <a:close/>
                </a:path>
              </a:pathLst>
            </a:custGeom>
            <a:solidFill>
              <a:srgbClr val="5E5B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860" name="Freeform 341"/>
            <p:cNvSpPr>
              <a:spLocks/>
            </p:cNvSpPr>
            <p:nvPr/>
          </p:nvSpPr>
          <p:spPr bwMode="auto">
            <a:xfrm>
              <a:off x="2162" y="1816"/>
              <a:ext cx="13" cy="12"/>
            </a:xfrm>
            <a:custGeom>
              <a:avLst/>
              <a:gdLst>
                <a:gd name="T0" fmla="*/ 13 w 13"/>
                <a:gd name="T1" fmla="*/ 11 h 12"/>
                <a:gd name="T2" fmla="*/ 0 w 13"/>
                <a:gd name="T3" fmla="*/ 0 h 12"/>
                <a:gd name="T4" fmla="*/ 13 w 13"/>
                <a:gd name="T5" fmla="*/ 1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2">
                  <a:moveTo>
                    <a:pt x="13" y="11"/>
                  </a:moveTo>
                  <a:cubicBezTo>
                    <a:pt x="4" y="12"/>
                    <a:pt x="1" y="7"/>
                    <a:pt x="0" y="0"/>
                  </a:cubicBezTo>
                  <a:cubicBezTo>
                    <a:pt x="7" y="1"/>
                    <a:pt x="10" y="6"/>
                    <a:pt x="13" y="11"/>
                  </a:cubicBezTo>
                  <a:close/>
                </a:path>
              </a:pathLst>
            </a:custGeom>
            <a:solidFill>
              <a:srgbClr val="6155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861" name="Freeform 342"/>
            <p:cNvSpPr>
              <a:spLocks/>
            </p:cNvSpPr>
            <p:nvPr/>
          </p:nvSpPr>
          <p:spPr bwMode="auto">
            <a:xfrm>
              <a:off x="2164" y="1502"/>
              <a:ext cx="243" cy="235"/>
            </a:xfrm>
            <a:custGeom>
              <a:avLst/>
              <a:gdLst>
                <a:gd name="T0" fmla="*/ 221 w 245"/>
                <a:gd name="T1" fmla="*/ 112 h 237"/>
                <a:gd name="T2" fmla="*/ 210 w 245"/>
                <a:gd name="T3" fmla="*/ 124 h 237"/>
                <a:gd name="T4" fmla="*/ 206 w 245"/>
                <a:gd name="T5" fmla="*/ 138 h 237"/>
                <a:gd name="T6" fmla="*/ 205 w 245"/>
                <a:gd name="T7" fmla="*/ 143 h 237"/>
                <a:gd name="T8" fmla="*/ 202 w 245"/>
                <a:gd name="T9" fmla="*/ 146 h 237"/>
                <a:gd name="T10" fmla="*/ 201 w 245"/>
                <a:gd name="T11" fmla="*/ 147 h 237"/>
                <a:gd name="T12" fmla="*/ 203 w 245"/>
                <a:gd name="T13" fmla="*/ 147 h 237"/>
                <a:gd name="T14" fmla="*/ 196 w 245"/>
                <a:gd name="T15" fmla="*/ 151 h 237"/>
                <a:gd name="T16" fmla="*/ 182 w 245"/>
                <a:gd name="T17" fmla="*/ 165 h 237"/>
                <a:gd name="T18" fmla="*/ 178 w 245"/>
                <a:gd name="T19" fmla="*/ 171 h 237"/>
                <a:gd name="T20" fmla="*/ 163 w 245"/>
                <a:gd name="T21" fmla="*/ 187 h 237"/>
                <a:gd name="T22" fmla="*/ 162 w 245"/>
                <a:gd name="T23" fmla="*/ 187 h 237"/>
                <a:gd name="T24" fmla="*/ 155 w 245"/>
                <a:gd name="T25" fmla="*/ 198 h 237"/>
                <a:gd name="T26" fmla="*/ 139 w 245"/>
                <a:gd name="T27" fmla="*/ 213 h 237"/>
                <a:gd name="T28" fmla="*/ 114 w 245"/>
                <a:gd name="T29" fmla="*/ 236 h 237"/>
                <a:gd name="T30" fmla="*/ 115 w 245"/>
                <a:gd name="T31" fmla="*/ 235 h 237"/>
                <a:gd name="T32" fmla="*/ 82 w 245"/>
                <a:gd name="T33" fmla="*/ 211 h 237"/>
                <a:gd name="T34" fmla="*/ 74 w 245"/>
                <a:gd name="T35" fmla="*/ 207 h 237"/>
                <a:gd name="T36" fmla="*/ 55 w 245"/>
                <a:gd name="T37" fmla="*/ 201 h 237"/>
                <a:gd name="T38" fmla="*/ 46 w 245"/>
                <a:gd name="T39" fmla="*/ 195 h 237"/>
                <a:gd name="T40" fmla="*/ 39 w 245"/>
                <a:gd name="T41" fmla="*/ 192 h 237"/>
                <a:gd name="T42" fmla="*/ 24 w 245"/>
                <a:gd name="T43" fmla="*/ 181 h 237"/>
                <a:gd name="T44" fmla="*/ 0 w 245"/>
                <a:gd name="T45" fmla="*/ 151 h 237"/>
                <a:gd name="T46" fmla="*/ 3 w 245"/>
                <a:gd name="T47" fmla="*/ 146 h 237"/>
                <a:gd name="T48" fmla="*/ 13 w 245"/>
                <a:gd name="T49" fmla="*/ 134 h 237"/>
                <a:gd name="T50" fmla="*/ 26 w 245"/>
                <a:gd name="T51" fmla="*/ 125 h 237"/>
                <a:gd name="T52" fmla="*/ 40 w 245"/>
                <a:gd name="T53" fmla="*/ 120 h 237"/>
                <a:gd name="T54" fmla="*/ 53 w 245"/>
                <a:gd name="T55" fmla="*/ 113 h 237"/>
                <a:gd name="T56" fmla="*/ 68 w 245"/>
                <a:gd name="T57" fmla="*/ 102 h 237"/>
                <a:gd name="T58" fmla="*/ 77 w 245"/>
                <a:gd name="T59" fmla="*/ 93 h 237"/>
                <a:gd name="T60" fmla="*/ 86 w 245"/>
                <a:gd name="T61" fmla="*/ 84 h 237"/>
                <a:gd name="T62" fmla="*/ 108 w 245"/>
                <a:gd name="T63" fmla="*/ 66 h 237"/>
                <a:gd name="T64" fmla="*/ 121 w 245"/>
                <a:gd name="T65" fmla="*/ 53 h 237"/>
                <a:gd name="T66" fmla="*/ 140 w 245"/>
                <a:gd name="T67" fmla="*/ 27 h 237"/>
                <a:gd name="T68" fmla="*/ 148 w 245"/>
                <a:gd name="T69" fmla="*/ 17 h 237"/>
                <a:gd name="T70" fmla="*/ 159 w 245"/>
                <a:gd name="T71" fmla="*/ 10 h 237"/>
                <a:gd name="T72" fmla="*/ 170 w 245"/>
                <a:gd name="T73" fmla="*/ 11 h 237"/>
                <a:gd name="T74" fmla="*/ 196 w 245"/>
                <a:gd name="T75" fmla="*/ 3 h 237"/>
                <a:gd name="T76" fmla="*/ 241 w 245"/>
                <a:gd name="T77" fmla="*/ 56 h 237"/>
                <a:gd name="T78" fmla="*/ 241 w 245"/>
                <a:gd name="T79" fmla="*/ 72 h 237"/>
                <a:gd name="T80" fmla="*/ 235 w 245"/>
                <a:gd name="T81" fmla="*/ 94 h 237"/>
                <a:gd name="T82" fmla="*/ 223 w 245"/>
                <a:gd name="T83" fmla="*/ 107 h 237"/>
                <a:gd name="T84" fmla="*/ 221 w 245"/>
                <a:gd name="T85" fmla="*/ 112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45" h="237">
                  <a:moveTo>
                    <a:pt x="221" y="112"/>
                  </a:moveTo>
                  <a:cubicBezTo>
                    <a:pt x="217" y="116"/>
                    <a:pt x="214" y="120"/>
                    <a:pt x="210" y="124"/>
                  </a:cubicBezTo>
                  <a:cubicBezTo>
                    <a:pt x="208" y="129"/>
                    <a:pt x="207" y="133"/>
                    <a:pt x="206" y="138"/>
                  </a:cubicBezTo>
                  <a:cubicBezTo>
                    <a:pt x="206" y="139"/>
                    <a:pt x="205" y="141"/>
                    <a:pt x="205" y="143"/>
                  </a:cubicBezTo>
                  <a:cubicBezTo>
                    <a:pt x="204" y="144"/>
                    <a:pt x="203" y="145"/>
                    <a:pt x="202" y="146"/>
                  </a:cubicBezTo>
                  <a:cubicBezTo>
                    <a:pt x="201" y="147"/>
                    <a:pt x="201" y="147"/>
                    <a:pt x="201" y="147"/>
                  </a:cubicBezTo>
                  <a:cubicBezTo>
                    <a:pt x="203" y="147"/>
                    <a:pt x="203" y="147"/>
                    <a:pt x="203" y="147"/>
                  </a:cubicBezTo>
                  <a:cubicBezTo>
                    <a:pt x="201" y="149"/>
                    <a:pt x="198" y="150"/>
                    <a:pt x="196" y="151"/>
                  </a:cubicBezTo>
                  <a:cubicBezTo>
                    <a:pt x="191" y="155"/>
                    <a:pt x="187" y="161"/>
                    <a:pt x="182" y="165"/>
                  </a:cubicBezTo>
                  <a:cubicBezTo>
                    <a:pt x="179" y="166"/>
                    <a:pt x="178" y="168"/>
                    <a:pt x="178" y="171"/>
                  </a:cubicBezTo>
                  <a:cubicBezTo>
                    <a:pt x="172" y="176"/>
                    <a:pt x="166" y="181"/>
                    <a:pt x="163" y="187"/>
                  </a:cubicBezTo>
                  <a:cubicBezTo>
                    <a:pt x="162" y="187"/>
                    <a:pt x="162" y="187"/>
                    <a:pt x="162" y="187"/>
                  </a:cubicBezTo>
                  <a:cubicBezTo>
                    <a:pt x="160" y="191"/>
                    <a:pt x="159" y="196"/>
                    <a:pt x="155" y="198"/>
                  </a:cubicBezTo>
                  <a:cubicBezTo>
                    <a:pt x="148" y="202"/>
                    <a:pt x="144" y="208"/>
                    <a:pt x="139" y="213"/>
                  </a:cubicBezTo>
                  <a:cubicBezTo>
                    <a:pt x="129" y="218"/>
                    <a:pt x="121" y="226"/>
                    <a:pt x="114" y="236"/>
                  </a:cubicBezTo>
                  <a:cubicBezTo>
                    <a:pt x="115" y="235"/>
                    <a:pt x="115" y="235"/>
                    <a:pt x="115" y="235"/>
                  </a:cubicBezTo>
                  <a:cubicBezTo>
                    <a:pt x="97" y="237"/>
                    <a:pt x="92" y="220"/>
                    <a:pt x="82" y="211"/>
                  </a:cubicBezTo>
                  <a:cubicBezTo>
                    <a:pt x="80" y="210"/>
                    <a:pt x="77" y="209"/>
                    <a:pt x="74" y="207"/>
                  </a:cubicBezTo>
                  <a:cubicBezTo>
                    <a:pt x="68" y="205"/>
                    <a:pt x="63" y="200"/>
                    <a:pt x="55" y="201"/>
                  </a:cubicBezTo>
                  <a:cubicBezTo>
                    <a:pt x="53" y="197"/>
                    <a:pt x="50" y="195"/>
                    <a:pt x="46" y="195"/>
                  </a:cubicBezTo>
                  <a:cubicBezTo>
                    <a:pt x="44" y="195"/>
                    <a:pt x="41" y="194"/>
                    <a:pt x="39" y="192"/>
                  </a:cubicBezTo>
                  <a:cubicBezTo>
                    <a:pt x="34" y="188"/>
                    <a:pt x="29" y="185"/>
                    <a:pt x="24" y="181"/>
                  </a:cubicBezTo>
                  <a:cubicBezTo>
                    <a:pt x="19" y="169"/>
                    <a:pt x="3" y="166"/>
                    <a:pt x="0" y="151"/>
                  </a:cubicBezTo>
                  <a:cubicBezTo>
                    <a:pt x="1" y="149"/>
                    <a:pt x="2" y="148"/>
                    <a:pt x="3" y="146"/>
                  </a:cubicBezTo>
                  <a:cubicBezTo>
                    <a:pt x="9" y="145"/>
                    <a:pt x="10" y="139"/>
                    <a:pt x="13" y="134"/>
                  </a:cubicBezTo>
                  <a:cubicBezTo>
                    <a:pt x="16" y="130"/>
                    <a:pt x="21" y="128"/>
                    <a:pt x="26" y="125"/>
                  </a:cubicBezTo>
                  <a:cubicBezTo>
                    <a:pt x="30" y="123"/>
                    <a:pt x="35" y="122"/>
                    <a:pt x="40" y="120"/>
                  </a:cubicBezTo>
                  <a:cubicBezTo>
                    <a:pt x="45" y="118"/>
                    <a:pt x="49" y="116"/>
                    <a:pt x="53" y="113"/>
                  </a:cubicBezTo>
                  <a:cubicBezTo>
                    <a:pt x="58" y="109"/>
                    <a:pt x="63" y="106"/>
                    <a:pt x="68" y="102"/>
                  </a:cubicBezTo>
                  <a:cubicBezTo>
                    <a:pt x="71" y="99"/>
                    <a:pt x="74" y="96"/>
                    <a:pt x="77" y="93"/>
                  </a:cubicBezTo>
                  <a:cubicBezTo>
                    <a:pt x="80" y="90"/>
                    <a:pt x="83" y="87"/>
                    <a:pt x="86" y="84"/>
                  </a:cubicBezTo>
                  <a:cubicBezTo>
                    <a:pt x="92" y="76"/>
                    <a:pt x="101" y="73"/>
                    <a:pt x="108" y="66"/>
                  </a:cubicBezTo>
                  <a:cubicBezTo>
                    <a:pt x="112" y="62"/>
                    <a:pt x="117" y="57"/>
                    <a:pt x="121" y="53"/>
                  </a:cubicBezTo>
                  <a:cubicBezTo>
                    <a:pt x="129" y="45"/>
                    <a:pt x="134" y="36"/>
                    <a:pt x="140" y="27"/>
                  </a:cubicBezTo>
                  <a:cubicBezTo>
                    <a:pt x="142" y="24"/>
                    <a:pt x="145" y="20"/>
                    <a:pt x="148" y="17"/>
                  </a:cubicBezTo>
                  <a:cubicBezTo>
                    <a:pt x="151" y="14"/>
                    <a:pt x="154" y="10"/>
                    <a:pt x="159" y="10"/>
                  </a:cubicBezTo>
                  <a:cubicBezTo>
                    <a:pt x="162" y="9"/>
                    <a:pt x="163" y="17"/>
                    <a:pt x="170" y="11"/>
                  </a:cubicBezTo>
                  <a:cubicBezTo>
                    <a:pt x="175" y="5"/>
                    <a:pt x="185" y="0"/>
                    <a:pt x="196" y="3"/>
                  </a:cubicBezTo>
                  <a:cubicBezTo>
                    <a:pt x="214" y="18"/>
                    <a:pt x="230" y="35"/>
                    <a:pt x="241" y="56"/>
                  </a:cubicBezTo>
                  <a:cubicBezTo>
                    <a:pt x="245" y="63"/>
                    <a:pt x="243" y="67"/>
                    <a:pt x="241" y="72"/>
                  </a:cubicBezTo>
                  <a:cubicBezTo>
                    <a:pt x="239" y="79"/>
                    <a:pt x="237" y="86"/>
                    <a:pt x="235" y="94"/>
                  </a:cubicBezTo>
                  <a:cubicBezTo>
                    <a:pt x="231" y="98"/>
                    <a:pt x="226" y="102"/>
                    <a:pt x="223" y="107"/>
                  </a:cubicBezTo>
                  <a:cubicBezTo>
                    <a:pt x="222" y="109"/>
                    <a:pt x="222" y="110"/>
                    <a:pt x="221" y="112"/>
                  </a:cubicBezTo>
                  <a:close/>
                </a:path>
              </a:pathLst>
            </a:custGeom>
            <a:solidFill>
              <a:srgbClr val="FEF5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862" name="Freeform 343"/>
            <p:cNvSpPr>
              <a:spLocks/>
            </p:cNvSpPr>
            <p:nvPr/>
          </p:nvSpPr>
          <p:spPr bwMode="auto">
            <a:xfrm>
              <a:off x="2064" y="1184"/>
              <a:ext cx="237" cy="141"/>
            </a:xfrm>
            <a:custGeom>
              <a:avLst/>
              <a:gdLst>
                <a:gd name="T0" fmla="*/ 3 w 239"/>
                <a:gd name="T1" fmla="*/ 100 h 142"/>
                <a:gd name="T2" fmla="*/ 44 w 239"/>
                <a:gd name="T3" fmla="*/ 41 h 142"/>
                <a:gd name="T4" fmla="*/ 170 w 239"/>
                <a:gd name="T5" fmla="*/ 20 h 142"/>
                <a:gd name="T6" fmla="*/ 236 w 239"/>
                <a:gd name="T7" fmla="*/ 116 h 142"/>
                <a:gd name="T8" fmla="*/ 221 w 239"/>
                <a:gd name="T9" fmla="*/ 142 h 142"/>
                <a:gd name="T10" fmla="*/ 184 w 239"/>
                <a:gd name="T11" fmla="*/ 100 h 142"/>
                <a:gd name="T12" fmla="*/ 183 w 239"/>
                <a:gd name="T13" fmla="*/ 88 h 142"/>
                <a:gd name="T14" fmla="*/ 127 w 239"/>
                <a:gd name="T15" fmla="*/ 34 h 142"/>
                <a:gd name="T16" fmla="*/ 15 w 239"/>
                <a:gd name="T17" fmla="*/ 104 h 142"/>
                <a:gd name="T18" fmla="*/ 4 w 239"/>
                <a:gd name="T19" fmla="*/ 117 h 142"/>
                <a:gd name="T20" fmla="*/ 0 w 239"/>
                <a:gd name="T21" fmla="*/ 109 h 142"/>
                <a:gd name="T22" fmla="*/ 3 w 239"/>
                <a:gd name="T23" fmla="*/ 100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39" h="142">
                  <a:moveTo>
                    <a:pt x="3" y="100"/>
                  </a:moveTo>
                  <a:cubicBezTo>
                    <a:pt x="11" y="77"/>
                    <a:pt x="27" y="59"/>
                    <a:pt x="44" y="41"/>
                  </a:cubicBezTo>
                  <a:cubicBezTo>
                    <a:pt x="83" y="12"/>
                    <a:pt x="124" y="0"/>
                    <a:pt x="170" y="20"/>
                  </a:cubicBezTo>
                  <a:cubicBezTo>
                    <a:pt x="213" y="37"/>
                    <a:pt x="230" y="73"/>
                    <a:pt x="236" y="116"/>
                  </a:cubicBezTo>
                  <a:cubicBezTo>
                    <a:pt x="239" y="142"/>
                    <a:pt x="239" y="142"/>
                    <a:pt x="221" y="142"/>
                  </a:cubicBezTo>
                  <a:cubicBezTo>
                    <a:pt x="208" y="129"/>
                    <a:pt x="193" y="118"/>
                    <a:pt x="184" y="100"/>
                  </a:cubicBezTo>
                  <a:cubicBezTo>
                    <a:pt x="183" y="96"/>
                    <a:pt x="183" y="92"/>
                    <a:pt x="183" y="88"/>
                  </a:cubicBezTo>
                  <a:cubicBezTo>
                    <a:pt x="181" y="57"/>
                    <a:pt x="159" y="35"/>
                    <a:pt x="127" y="34"/>
                  </a:cubicBezTo>
                  <a:cubicBezTo>
                    <a:pt x="76" y="32"/>
                    <a:pt x="35" y="57"/>
                    <a:pt x="15" y="104"/>
                  </a:cubicBezTo>
                  <a:cubicBezTo>
                    <a:pt x="13" y="110"/>
                    <a:pt x="12" y="116"/>
                    <a:pt x="4" y="117"/>
                  </a:cubicBezTo>
                  <a:cubicBezTo>
                    <a:pt x="1" y="115"/>
                    <a:pt x="0" y="113"/>
                    <a:pt x="0" y="109"/>
                  </a:cubicBezTo>
                  <a:cubicBezTo>
                    <a:pt x="0" y="106"/>
                    <a:pt x="1" y="103"/>
                    <a:pt x="3" y="100"/>
                  </a:cubicBezTo>
                  <a:close/>
                </a:path>
              </a:pathLst>
            </a:custGeom>
            <a:solidFill>
              <a:srgbClr val="DEC1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863" name="Freeform 344"/>
            <p:cNvSpPr>
              <a:spLocks/>
            </p:cNvSpPr>
            <p:nvPr/>
          </p:nvSpPr>
          <p:spPr bwMode="auto">
            <a:xfrm>
              <a:off x="2231" y="1299"/>
              <a:ext cx="73" cy="130"/>
            </a:xfrm>
            <a:custGeom>
              <a:avLst/>
              <a:gdLst>
                <a:gd name="T0" fmla="*/ 67 w 74"/>
                <a:gd name="T1" fmla="*/ 100 h 131"/>
                <a:gd name="T2" fmla="*/ 64 w 74"/>
                <a:gd name="T3" fmla="*/ 108 h 131"/>
                <a:gd name="T4" fmla="*/ 62 w 74"/>
                <a:gd name="T5" fmla="*/ 114 h 131"/>
                <a:gd name="T6" fmla="*/ 55 w 74"/>
                <a:gd name="T7" fmla="*/ 116 h 131"/>
                <a:gd name="T8" fmla="*/ 54 w 74"/>
                <a:gd name="T9" fmla="*/ 121 h 131"/>
                <a:gd name="T10" fmla="*/ 47 w 74"/>
                <a:gd name="T11" fmla="*/ 131 h 131"/>
                <a:gd name="T12" fmla="*/ 42 w 74"/>
                <a:gd name="T13" fmla="*/ 128 h 131"/>
                <a:gd name="T14" fmla="*/ 6 w 74"/>
                <a:gd name="T15" fmla="*/ 67 h 131"/>
                <a:gd name="T16" fmla="*/ 1 w 74"/>
                <a:gd name="T17" fmla="*/ 53 h 131"/>
                <a:gd name="T18" fmla="*/ 9 w 74"/>
                <a:gd name="T19" fmla="*/ 27 h 131"/>
                <a:gd name="T20" fmla="*/ 12 w 74"/>
                <a:gd name="T21" fmla="*/ 15 h 131"/>
                <a:gd name="T22" fmla="*/ 17 w 74"/>
                <a:gd name="T23" fmla="*/ 0 h 131"/>
                <a:gd name="T24" fmla="*/ 45 w 74"/>
                <a:gd name="T25" fmla="*/ 21 h 131"/>
                <a:gd name="T26" fmla="*/ 63 w 74"/>
                <a:gd name="T27" fmla="*/ 29 h 131"/>
                <a:gd name="T28" fmla="*/ 72 w 74"/>
                <a:gd name="T29" fmla="*/ 55 h 131"/>
                <a:gd name="T30" fmla="*/ 72 w 74"/>
                <a:gd name="T31" fmla="*/ 71 h 131"/>
                <a:gd name="T32" fmla="*/ 65 w 74"/>
                <a:gd name="T33" fmla="*/ 81 h 131"/>
                <a:gd name="T34" fmla="*/ 63 w 74"/>
                <a:gd name="T35" fmla="*/ 84 h 131"/>
                <a:gd name="T36" fmla="*/ 67 w 74"/>
                <a:gd name="T37" fmla="*/ 89 h 131"/>
                <a:gd name="T38" fmla="*/ 67 w 74"/>
                <a:gd name="T39" fmla="*/ 100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4" h="131">
                  <a:moveTo>
                    <a:pt x="67" y="100"/>
                  </a:moveTo>
                  <a:cubicBezTo>
                    <a:pt x="63" y="102"/>
                    <a:pt x="64" y="105"/>
                    <a:pt x="64" y="108"/>
                  </a:cubicBezTo>
                  <a:cubicBezTo>
                    <a:pt x="66" y="111"/>
                    <a:pt x="64" y="113"/>
                    <a:pt x="62" y="114"/>
                  </a:cubicBezTo>
                  <a:cubicBezTo>
                    <a:pt x="60" y="116"/>
                    <a:pt x="58" y="116"/>
                    <a:pt x="55" y="116"/>
                  </a:cubicBezTo>
                  <a:cubicBezTo>
                    <a:pt x="50" y="117"/>
                    <a:pt x="55" y="120"/>
                    <a:pt x="54" y="121"/>
                  </a:cubicBezTo>
                  <a:cubicBezTo>
                    <a:pt x="54" y="126"/>
                    <a:pt x="52" y="130"/>
                    <a:pt x="47" y="131"/>
                  </a:cubicBezTo>
                  <a:cubicBezTo>
                    <a:pt x="45" y="130"/>
                    <a:pt x="44" y="130"/>
                    <a:pt x="42" y="128"/>
                  </a:cubicBezTo>
                  <a:cubicBezTo>
                    <a:pt x="35" y="105"/>
                    <a:pt x="30" y="80"/>
                    <a:pt x="6" y="67"/>
                  </a:cubicBezTo>
                  <a:cubicBezTo>
                    <a:pt x="2" y="63"/>
                    <a:pt x="0" y="59"/>
                    <a:pt x="1" y="53"/>
                  </a:cubicBezTo>
                  <a:cubicBezTo>
                    <a:pt x="3" y="44"/>
                    <a:pt x="6" y="35"/>
                    <a:pt x="9" y="27"/>
                  </a:cubicBezTo>
                  <a:cubicBezTo>
                    <a:pt x="14" y="24"/>
                    <a:pt x="17" y="20"/>
                    <a:pt x="12" y="15"/>
                  </a:cubicBezTo>
                  <a:cubicBezTo>
                    <a:pt x="11" y="9"/>
                    <a:pt x="11" y="3"/>
                    <a:pt x="17" y="0"/>
                  </a:cubicBezTo>
                  <a:cubicBezTo>
                    <a:pt x="32" y="0"/>
                    <a:pt x="35" y="14"/>
                    <a:pt x="45" y="21"/>
                  </a:cubicBezTo>
                  <a:cubicBezTo>
                    <a:pt x="49" y="29"/>
                    <a:pt x="57" y="25"/>
                    <a:pt x="63" y="29"/>
                  </a:cubicBezTo>
                  <a:cubicBezTo>
                    <a:pt x="66" y="38"/>
                    <a:pt x="73" y="45"/>
                    <a:pt x="72" y="55"/>
                  </a:cubicBezTo>
                  <a:cubicBezTo>
                    <a:pt x="74" y="61"/>
                    <a:pt x="74" y="66"/>
                    <a:pt x="72" y="71"/>
                  </a:cubicBezTo>
                  <a:cubicBezTo>
                    <a:pt x="70" y="75"/>
                    <a:pt x="67" y="77"/>
                    <a:pt x="65" y="81"/>
                  </a:cubicBezTo>
                  <a:cubicBezTo>
                    <a:pt x="64" y="82"/>
                    <a:pt x="63" y="83"/>
                    <a:pt x="63" y="84"/>
                  </a:cubicBezTo>
                  <a:cubicBezTo>
                    <a:pt x="63" y="87"/>
                    <a:pt x="65" y="88"/>
                    <a:pt x="67" y="89"/>
                  </a:cubicBezTo>
                  <a:cubicBezTo>
                    <a:pt x="69" y="93"/>
                    <a:pt x="72" y="97"/>
                    <a:pt x="67" y="100"/>
                  </a:cubicBezTo>
                  <a:close/>
                </a:path>
              </a:pathLst>
            </a:custGeom>
            <a:solidFill>
              <a:srgbClr val="DEC1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864" name="Freeform 345"/>
            <p:cNvSpPr>
              <a:spLocks/>
            </p:cNvSpPr>
            <p:nvPr/>
          </p:nvSpPr>
          <p:spPr bwMode="auto">
            <a:xfrm>
              <a:off x="2229" y="1427"/>
              <a:ext cx="60" cy="120"/>
            </a:xfrm>
            <a:custGeom>
              <a:avLst/>
              <a:gdLst>
                <a:gd name="T0" fmla="*/ 46 w 61"/>
                <a:gd name="T1" fmla="*/ 0 h 121"/>
                <a:gd name="T2" fmla="*/ 49 w 61"/>
                <a:gd name="T3" fmla="*/ 0 h 121"/>
                <a:gd name="T4" fmla="*/ 53 w 61"/>
                <a:gd name="T5" fmla="*/ 15 h 121"/>
                <a:gd name="T6" fmla="*/ 57 w 61"/>
                <a:gd name="T7" fmla="*/ 44 h 121"/>
                <a:gd name="T8" fmla="*/ 60 w 61"/>
                <a:gd name="T9" fmla="*/ 51 h 121"/>
                <a:gd name="T10" fmla="*/ 53 w 61"/>
                <a:gd name="T11" fmla="*/ 62 h 121"/>
                <a:gd name="T12" fmla="*/ 45 w 61"/>
                <a:gd name="T13" fmla="*/ 70 h 121"/>
                <a:gd name="T14" fmla="*/ 42 w 61"/>
                <a:gd name="T15" fmla="*/ 74 h 121"/>
                <a:gd name="T16" fmla="*/ 36 w 61"/>
                <a:gd name="T17" fmla="*/ 88 h 121"/>
                <a:gd name="T18" fmla="*/ 29 w 61"/>
                <a:gd name="T19" fmla="*/ 109 h 121"/>
                <a:gd name="T20" fmla="*/ 20 w 61"/>
                <a:gd name="T21" fmla="*/ 121 h 121"/>
                <a:gd name="T22" fmla="*/ 10 w 61"/>
                <a:gd name="T23" fmla="*/ 115 h 121"/>
                <a:gd name="T24" fmla="*/ 0 w 61"/>
                <a:gd name="T25" fmla="*/ 109 h 121"/>
                <a:gd name="T26" fmla="*/ 32 w 61"/>
                <a:gd name="T27" fmla="*/ 38 h 121"/>
                <a:gd name="T28" fmla="*/ 46 w 61"/>
                <a:gd name="T29" fmla="*/ 0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1" h="121">
                  <a:moveTo>
                    <a:pt x="46" y="0"/>
                  </a:moveTo>
                  <a:cubicBezTo>
                    <a:pt x="47" y="0"/>
                    <a:pt x="48" y="0"/>
                    <a:pt x="49" y="0"/>
                  </a:cubicBezTo>
                  <a:cubicBezTo>
                    <a:pt x="57" y="3"/>
                    <a:pt x="55" y="9"/>
                    <a:pt x="53" y="15"/>
                  </a:cubicBezTo>
                  <a:cubicBezTo>
                    <a:pt x="60" y="24"/>
                    <a:pt x="48" y="35"/>
                    <a:pt x="57" y="44"/>
                  </a:cubicBezTo>
                  <a:cubicBezTo>
                    <a:pt x="60" y="46"/>
                    <a:pt x="61" y="48"/>
                    <a:pt x="60" y="51"/>
                  </a:cubicBezTo>
                  <a:cubicBezTo>
                    <a:pt x="60" y="56"/>
                    <a:pt x="57" y="59"/>
                    <a:pt x="53" y="62"/>
                  </a:cubicBezTo>
                  <a:cubicBezTo>
                    <a:pt x="50" y="64"/>
                    <a:pt x="46" y="66"/>
                    <a:pt x="45" y="70"/>
                  </a:cubicBezTo>
                  <a:cubicBezTo>
                    <a:pt x="44" y="71"/>
                    <a:pt x="43" y="73"/>
                    <a:pt x="42" y="74"/>
                  </a:cubicBezTo>
                  <a:cubicBezTo>
                    <a:pt x="39" y="78"/>
                    <a:pt x="38" y="84"/>
                    <a:pt x="36" y="88"/>
                  </a:cubicBezTo>
                  <a:cubicBezTo>
                    <a:pt x="34" y="95"/>
                    <a:pt x="33" y="102"/>
                    <a:pt x="29" y="109"/>
                  </a:cubicBezTo>
                  <a:cubicBezTo>
                    <a:pt x="26" y="113"/>
                    <a:pt x="25" y="118"/>
                    <a:pt x="20" y="121"/>
                  </a:cubicBezTo>
                  <a:cubicBezTo>
                    <a:pt x="15" y="121"/>
                    <a:pt x="14" y="115"/>
                    <a:pt x="10" y="115"/>
                  </a:cubicBezTo>
                  <a:cubicBezTo>
                    <a:pt x="6" y="114"/>
                    <a:pt x="1" y="115"/>
                    <a:pt x="0" y="109"/>
                  </a:cubicBezTo>
                  <a:cubicBezTo>
                    <a:pt x="6" y="83"/>
                    <a:pt x="24" y="63"/>
                    <a:pt x="32" y="38"/>
                  </a:cubicBezTo>
                  <a:cubicBezTo>
                    <a:pt x="35" y="25"/>
                    <a:pt x="35" y="10"/>
                    <a:pt x="46" y="0"/>
                  </a:cubicBezTo>
                  <a:close/>
                </a:path>
              </a:pathLst>
            </a:custGeom>
            <a:solidFill>
              <a:srgbClr val="DABD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865" name="Freeform 346"/>
            <p:cNvSpPr>
              <a:spLocks/>
            </p:cNvSpPr>
            <p:nvPr/>
          </p:nvSpPr>
          <p:spPr bwMode="auto">
            <a:xfrm>
              <a:off x="2309" y="1415"/>
              <a:ext cx="36" cy="53"/>
            </a:xfrm>
            <a:custGeom>
              <a:avLst/>
              <a:gdLst>
                <a:gd name="T0" fmla="*/ 22 w 36"/>
                <a:gd name="T1" fmla="*/ 0 h 53"/>
                <a:gd name="T2" fmla="*/ 23 w 36"/>
                <a:gd name="T3" fmla="*/ 45 h 53"/>
                <a:gd name="T4" fmla="*/ 6 w 36"/>
                <a:gd name="T5" fmla="*/ 50 h 53"/>
                <a:gd name="T6" fmla="*/ 5 w 36"/>
                <a:gd name="T7" fmla="*/ 38 h 53"/>
                <a:gd name="T8" fmla="*/ 22 w 36"/>
                <a:gd name="T9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53">
                  <a:moveTo>
                    <a:pt x="22" y="0"/>
                  </a:moveTo>
                  <a:cubicBezTo>
                    <a:pt x="36" y="16"/>
                    <a:pt x="32" y="30"/>
                    <a:pt x="23" y="45"/>
                  </a:cubicBezTo>
                  <a:cubicBezTo>
                    <a:pt x="19" y="51"/>
                    <a:pt x="12" y="53"/>
                    <a:pt x="6" y="50"/>
                  </a:cubicBezTo>
                  <a:cubicBezTo>
                    <a:pt x="0" y="48"/>
                    <a:pt x="6" y="42"/>
                    <a:pt x="5" y="38"/>
                  </a:cubicBezTo>
                  <a:cubicBezTo>
                    <a:pt x="3" y="22"/>
                    <a:pt x="17" y="13"/>
                    <a:pt x="22" y="0"/>
                  </a:cubicBezTo>
                  <a:close/>
                </a:path>
              </a:pathLst>
            </a:custGeom>
            <a:solidFill>
              <a:srgbClr val="D7BC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866" name="Freeform 347"/>
            <p:cNvSpPr>
              <a:spLocks/>
            </p:cNvSpPr>
            <p:nvPr/>
          </p:nvSpPr>
          <p:spPr bwMode="auto">
            <a:xfrm>
              <a:off x="2376" y="1446"/>
              <a:ext cx="52" cy="89"/>
            </a:xfrm>
            <a:custGeom>
              <a:avLst/>
              <a:gdLst>
                <a:gd name="T0" fmla="*/ 40 w 52"/>
                <a:gd name="T1" fmla="*/ 85 h 90"/>
                <a:gd name="T2" fmla="*/ 37 w 52"/>
                <a:gd name="T3" fmla="*/ 89 h 90"/>
                <a:gd name="T4" fmla="*/ 31 w 52"/>
                <a:gd name="T5" fmla="*/ 88 h 90"/>
                <a:gd name="T6" fmla="*/ 30 w 52"/>
                <a:gd name="T7" fmla="*/ 70 h 90"/>
                <a:gd name="T8" fmla="*/ 12 w 52"/>
                <a:gd name="T9" fmla="*/ 31 h 90"/>
                <a:gd name="T10" fmla="*/ 10 w 52"/>
                <a:gd name="T11" fmla="*/ 0 h 90"/>
                <a:gd name="T12" fmla="*/ 26 w 52"/>
                <a:gd name="T13" fmla="*/ 18 h 90"/>
                <a:gd name="T14" fmla="*/ 43 w 52"/>
                <a:gd name="T15" fmla="*/ 49 h 90"/>
                <a:gd name="T16" fmla="*/ 49 w 52"/>
                <a:gd name="T17" fmla="*/ 63 h 90"/>
                <a:gd name="T18" fmla="*/ 46 w 52"/>
                <a:gd name="T19" fmla="*/ 85 h 90"/>
                <a:gd name="T20" fmla="*/ 40 w 52"/>
                <a:gd name="T21" fmla="*/ 85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90">
                  <a:moveTo>
                    <a:pt x="40" y="85"/>
                  </a:moveTo>
                  <a:cubicBezTo>
                    <a:pt x="39" y="86"/>
                    <a:pt x="38" y="87"/>
                    <a:pt x="37" y="89"/>
                  </a:cubicBezTo>
                  <a:cubicBezTo>
                    <a:pt x="35" y="90"/>
                    <a:pt x="33" y="90"/>
                    <a:pt x="31" y="88"/>
                  </a:cubicBezTo>
                  <a:cubicBezTo>
                    <a:pt x="30" y="82"/>
                    <a:pt x="31" y="76"/>
                    <a:pt x="30" y="70"/>
                  </a:cubicBezTo>
                  <a:cubicBezTo>
                    <a:pt x="24" y="57"/>
                    <a:pt x="24" y="41"/>
                    <a:pt x="12" y="31"/>
                  </a:cubicBezTo>
                  <a:cubicBezTo>
                    <a:pt x="8" y="20"/>
                    <a:pt x="0" y="11"/>
                    <a:pt x="10" y="0"/>
                  </a:cubicBezTo>
                  <a:cubicBezTo>
                    <a:pt x="21" y="1"/>
                    <a:pt x="22" y="11"/>
                    <a:pt x="26" y="18"/>
                  </a:cubicBezTo>
                  <a:cubicBezTo>
                    <a:pt x="32" y="28"/>
                    <a:pt x="35" y="40"/>
                    <a:pt x="43" y="49"/>
                  </a:cubicBezTo>
                  <a:cubicBezTo>
                    <a:pt x="46" y="54"/>
                    <a:pt x="48" y="58"/>
                    <a:pt x="49" y="63"/>
                  </a:cubicBezTo>
                  <a:cubicBezTo>
                    <a:pt x="52" y="71"/>
                    <a:pt x="52" y="79"/>
                    <a:pt x="46" y="85"/>
                  </a:cubicBezTo>
                  <a:cubicBezTo>
                    <a:pt x="44" y="86"/>
                    <a:pt x="42" y="86"/>
                    <a:pt x="40" y="85"/>
                  </a:cubicBezTo>
                  <a:close/>
                </a:path>
              </a:pathLst>
            </a:custGeom>
            <a:solidFill>
              <a:srgbClr val="4B2D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867" name="Freeform 348"/>
            <p:cNvSpPr>
              <a:spLocks/>
            </p:cNvSpPr>
            <p:nvPr/>
          </p:nvSpPr>
          <p:spPr bwMode="auto">
            <a:xfrm>
              <a:off x="2355" y="1400"/>
              <a:ext cx="40" cy="83"/>
            </a:xfrm>
            <a:custGeom>
              <a:avLst/>
              <a:gdLst>
                <a:gd name="T0" fmla="*/ 34 w 41"/>
                <a:gd name="T1" fmla="*/ 47 h 83"/>
                <a:gd name="T2" fmla="*/ 38 w 41"/>
                <a:gd name="T3" fmla="*/ 75 h 83"/>
                <a:gd name="T4" fmla="*/ 31 w 41"/>
                <a:gd name="T5" fmla="*/ 82 h 83"/>
                <a:gd name="T6" fmla="*/ 27 w 41"/>
                <a:gd name="T7" fmla="*/ 82 h 83"/>
                <a:gd name="T8" fmla="*/ 25 w 41"/>
                <a:gd name="T9" fmla="*/ 80 h 83"/>
                <a:gd name="T10" fmla="*/ 26 w 41"/>
                <a:gd name="T11" fmla="*/ 78 h 83"/>
                <a:gd name="T12" fmla="*/ 15 w 41"/>
                <a:gd name="T13" fmla="*/ 51 h 83"/>
                <a:gd name="T14" fmla="*/ 1 w 41"/>
                <a:gd name="T15" fmla="*/ 3 h 83"/>
                <a:gd name="T16" fmla="*/ 6 w 41"/>
                <a:gd name="T17" fmla="*/ 0 h 83"/>
                <a:gd name="T18" fmla="*/ 16 w 41"/>
                <a:gd name="T19" fmla="*/ 9 h 83"/>
                <a:gd name="T20" fmla="*/ 27 w 41"/>
                <a:gd name="T21" fmla="*/ 31 h 83"/>
                <a:gd name="T22" fmla="*/ 34 w 41"/>
                <a:gd name="T23" fmla="*/ 47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1" h="83">
                  <a:moveTo>
                    <a:pt x="34" y="47"/>
                  </a:moveTo>
                  <a:cubicBezTo>
                    <a:pt x="28" y="58"/>
                    <a:pt x="35" y="66"/>
                    <a:pt x="38" y="75"/>
                  </a:cubicBezTo>
                  <a:cubicBezTo>
                    <a:pt x="41" y="83"/>
                    <a:pt x="34" y="80"/>
                    <a:pt x="31" y="82"/>
                  </a:cubicBezTo>
                  <a:cubicBezTo>
                    <a:pt x="29" y="82"/>
                    <a:pt x="28" y="82"/>
                    <a:pt x="27" y="82"/>
                  </a:cubicBezTo>
                  <a:cubicBezTo>
                    <a:pt x="25" y="82"/>
                    <a:pt x="25" y="81"/>
                    <a:pt x="25" y="80"/>
                  </a:cubicBezTo>
                  <a:cubicBezTo>
                    <a:pt x="26" y="79"/>
                    <a:pt x="26" y="78"/>
                    <a:pt x="26" y="78"/>
                  </a:cubicBezTo>
                  <a:cubicBezTo>
                    <a:pt x="23" y="69"/>
                    <a:pt x="19" y="60"/>
                    <a:pt x="15" y="51"/>
                  </a:cubicBezTo>
                  <a:cubicBezTo>
                    <a:pt x="8" y="36"/>
                    <a:pt x="0" y="21"/>
                    <a:pt x="1" y="3"/>
                  </a:cubicBezTo>
                  <a:cubicBezTo>
                    <a:pt x="2" y="2"/>
                    <a:pt x="4" y="1"/>
                    <a:pt x="6" y="0"/>
                  </a:cubicBezTo>
                  <a:cubicBezTo>
                    <a:pt x="12" y="1"/>
                    <a:pt x="15" y="4"/>
                    <a:pt x="16" y="9"/>
                  </a:cubicBezTo>
                  <a:cubicBezTo>
                    <a:pt x="17" y="18"/>
                    <a:pt x="22" y="24"/>
                    <a:pt x="27" y="31"/>
                  </a:cubicBezTo>
                  <a:cubicBezTo>
                    <a:pt x="30" y="36"/>
                    <a:pt x="38" y="39"/>
                    <a:pt x="34" y="47"/>
                  </a:cubicBezTo>
                  <a:close/>
                </a:path>
              </a:pathLst>
            </a:custGeom>
            <a:solidFill>
              <a:srgbClr val="8E5C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868" name="Freeform 349"/>
            <p:cNvSpPr>
              <a:spLocks/>
            </p:cNvSpPr>
            <p:nvPr/>
          </p:nvSpPr>
          <p:spPr bwMode="auto">
            <a:xfrm>
              <a:off x="2342" y="1365"/>
              <a:ext cx="40" cy="49"/>
            </a:xfrm>
            <a:custGeom>
              <a:avLst/>
              <a:gdLst>
                <a:gd name="T0" fmla="*/ 28 w 41"/>
                <a:gd name="T1" fmla="*/ 47 h 50"/>
                <a:gd name="T2" fmla="*/ 20 w 41"/>
                <a:gd name="T3" fmla="*/ 38 h 50"/>
                <a:gd name="T4" fmla="*/ 8 w 41"/>
                <a:gd name="T5" fmla="*/ 32 h 50"/>
                <a:gd name="T6" fmla="*/ 4 w 41"/>
                <a:gd name="T7" fmla="*/ 31 h 50"/>
                <a:gd name="T8" fmla="*/ 0 w 41"/>
                <a:gd name="T9" fmla="*/ 7 h 50"/>
                <a:gd name="T10" fmla="*/ 1 w 41"/>
                <a:gd name="T11" fmla="*/ 5 h 50"/>
                <a:gd name="T12" fmla="*/ 18 w 41"/>
                <a:gd name="T13" fmla="*/ 3 h 50"/>
                <a:gd name="T14" fmla="*/ 41 w 41"/>
                <a:gd name="T15" fmla="*/ 46 h 50"/>
                <a:gd name="T16" fmla="*/ 36 w 41"/>
                <a:gd name="T17" fmla="*/ 49 h 50"/>
                <a:gd name="T18" fmla="*/ 28 w 41"/>
                <a:gd name="T19" fmla="*/ 4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1" h="50">
                  <a:moveTo>
                    <a:pt x="28" y="47"/>
                  </a:moveTo>
                  <a:cubicBezTo>
                    <a:pt x="25" y="44"/>
                    <a:pt x="22" y="41"/>
                    <a:pt x="20" y="38"/>
                  </a:cubicBezTo>
                  <a:cubicBezTo>
                    <a:pt x="16" y="37"/>
                    <a:pt x="13" y="32"/>
                    <a:pt x="8" y="32"/>
                  </a:cubicBezTo>
                  <a:cubicBezTo>
                    <a:pt x="6" y="32"/>
                    <a:pt x="5" y="32"/>
                    <a:pt x="4" y="31"/>
                  </a:cubicBezTo>
                  <a:cubicBezTo>
                    <a:pt x="5" y="22"/>
                    <a:pt x="1" y="15"/>
                    <a:pt x="0" y="7"/>
                  </a:cubicBezTo>
                  <a:cubicBezTo>
                    <a:pt x="0" y="6"/>
                    <a:pt x="1" y="6"/>
                    <a:pt x="1" y="5"/>
                  </a:cubicBezTo>
                  <a:cubicBezTo>
                    <a:pt x="7" y="5"/>
                    <a:pt x="12" y="0"/>
                    <a:pt x="18" y="3"/>
                  </a:cubicBezTo>
                  <a:cubicBezTo>
                    <a:pt x="27" y="17"/>
                    <a:pt x="41" y="28"/>
                    <a:pt x="41" y="46"/>
                  </a:cubicBezTo>
                  <a:cubicBezTo>
                    <a:pt x="39" y="48"/>
                    <a:pt x="38" y="49"/>
                    <a:pt x="36" y="49"/>
                  </a:cubicBezTo>
                  <a:cubicBezTo>
                    <a:pt x="33" y="50"/>
                    <a:pt x="30" y="49"/>
                    <a:pt x="28" y="47"/>
                  </a:cubicBezTo>
                  <a:close/>
                </a:path>
              </a:pathLst>
            </a:custGeom>
            <a:solidFill>
              <a:srgbClr val="3522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869" name="Freeform 350"/>
            <p:cNvSpPr>
              <a:spLocks/>
            </p:cNvSpPr>
            <p:nvPr/>
          </p:nvSpPr>
          <p:spPr bwMode="auto">
            <a:xfrm>
              <a:off x="2319" y="1481"/>
              <a:ext cx="40" cy="42"/>
            </a:xfrm>
            <a:custGeom>
              <a:avLst/>
              <a:gdLst>
                <a:gd name="T0" fmla="*/ 40 w 40"/>
                <a:gd name="T1" fmla="*/ 25 h 43"/>
                <a:gd name="T2" fmla="*/ 3 w 40"/>
                <a:gd name="T3" fmla="*/ 34 h 43"/>
                <a:gd name="T4" fmla="*/ 7 w 40"/>
                <a:gd name="T5" fmla="*/ 22 h 43"/>
                <a:gd name="T6" fmla="*/ 40 w 40"/>
                <a:gd name="T7" fmla="*/ 25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43">
                  <a:moveTo>
                    <a:pt x="40" y="25"/>
                  </a:moveTo>
                  <a:cubicBezTo>
                    <a:pt x="27" y="28"/>
                    <a:pt x="18" y="43"/>
                    <a:pt x="3" y="34"/>
                  </a:cubicBezTo>
                  <a:cubicBezTo>
                    <a:pt x="0" y="28"/>
                    <a:pt x="3" y="25"/>
                    <a:pt x="7" y="22"/>
                  </a:cubicBezTo>
                  <a:cubicBezTo>
                    <a:pt x="20" y="0"/>
                    <a:pt x="29" y="17"/>
                    <a:pt x="40" y="25"/>
                  </a:cubicBezTo>
                  <a:close/>
                </a:path>
              </a:pathLst>
            </a:custGeom>
            <a:solidFill>
              <a:srgbClr val="F5EB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870" name="Freeform 351"/>
            <p:cNvSpPr>
              <a:spLocks/>
            </p:cNvSpPr>
            <p:nvPr/>
          </p:nvSpPr>
          <p:spPr bwMode="auto">
            <a:xfrm>
              <a:off x="2418" y="1492"/>
              <a:ext cx="20" cy="70"/>
            </a:xfrm>
            <a:custGeom>
              <a:avLst/>
              <a:gdLst>
                <a:gd name="T0" fmla="*/ 2 w 20"/>
                <a:gd name="T1" fmla="*/ 38 h 70"/>
                <a:gd name="T2" fmla="*/ 2 w 20"/>
                <a:gd name="T3" fmla="*/ 18 h 70"/>
                <a:gd name="T4" fmla="*/ 6 w 20"/>
                <a:gd name="T5" fmla="*/ 1 h 70"/>
                <a:gd name="T6" fmla="*/ 12 w 20"/>
                <a:gd name="T7" fmla="*/ 2 h 70"/>
                <a:gd name="T8" fmla="*/ 19 w 20"/>
                <a:gd name="T9" fmla="*/ 23 h 70"/>
                <a:gd name="T10" fmla="*/ 17 w 20"/>
                <a:gd name="T11" fmla="*/ 43 h 70"/>
                <a:gd name="T12" fmla="*/ 15 w 20"/>
                <a:gd name="T13" fmla="*/ 69 h 70"/>
                <a:gd name="T14" fmla="*/ 14 w 20"/>
                <a:gd name="T15" fmla="*/ 70 h 70"/>
                <a:gd name="T16" fmla="*/ 12 w 20"/>
                <a:gd name="T17" fmla="*/ 70 h 70"/>
                <a:gd name="T18" fmla="*/ 11 w 20"/>
                <a:gd name="T19" fmla="*/ 70 h 70"/>
                <a:gd name="T20" fmla="*/ 9 w 20"/>
                <a:gd name="T21" fmla="*/ 52 h 70"/>
                <a:gd name="T22" fmla="*/ 6 w 20"/>
                <a:gd name="T23" fmla="*/ 62 h 70"/>
                <a:gd name="T24" fmla="*/ 2 w 20"/>
                <a:gd name="T25" fmla="*/ 61 h 70"/>
                <a:gd name="T26" fmla="*/ 2 w 20"/>
                <a:gd name="T27" fmla="*/ 38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" h="70">
                  <a:moveTo>
                    <a:pt x="2" y="38"/>
                  </a:moveTo>
                  <a:cubicBezTo>
                    <a:pt x="3" y="31"/>
                    <a:pt x="9" y="25"/>
                    <a:pt x="2" y="18"/>
                  </a:cubicBezTo>
                  <a:cubicBezTo>
                    <a:pt x="7" y="13"/>
                    <a:pt x="1" y="6"/>
                    <a:pt x="6" y="1"/>
                  </a:cubicBezTo>
                  <a:cubicBezTo>
                    <a:pt x="8" y="0"/>
                    <a:pt x="10" y="0"/>
                    <a:pt x="12" y="2"/>
                  </a:cubicBezTo>
                  <a:cubicBezTo>
                    <a:pt x="17" y="8"/>
                    <a:pt x="18" y="15"/>
                    <a:pt x="19" y="23"/>
                  </a:cubicBezTo>
                  <a:cubicBezTo>
                    <a:pt x="20" y="30"/>
                    <a:pt x="17" y="36"/>
                    <a:pt x="17" y="43"/>
                  </a:cubicBezTo>
                  <a:cubicBezTo>
                    <a:pt x="19" y="52"/>
                    <a:pt x="17" y="61"/>
                    <a:pt x="15" y="69"/>
                  </a:cubicBezTo>
                  <a:cubicBezTo>
                    <a:pt x="15" y="69"/>
                    <a:pt x="14" y="70"/>
                    <a:pt x="14" y="70"/>
                  </a:cubicBezTo>
                  <a:cubicBezTo>
                    <a:pt x="14" y="70"/>
                    <a:pt x="12" y="70"/>
                    <a:pt x="12" y="70"/>
                  </a:cubicBezTo>
                  <a:cubicBezTo>
                    <a:pt x="11" y="70"/>
                    <a:pt x="11" y="70"/>
                    <a:pt x="11" y="70"/>
                  </a:cubicBezTo>
                  <a:cubicBezTo>
                    <a:pt x="7" y="64"/>
                    <a:pt x="8" y="58"/>
                    <a:pt x="9" y="52"/>
                  </a:cubicBezTo>
                  <a:cubicBezTo>
                    <a:pt x="7" y="55"/>
                    <a:pt x="10" y="59"/>
                    <a:pt x="6" y="62"/>
                  </a:cubicBezTo>
                  <a:cubicBezTo>
                    <a:pt x="5" y="62"/>
                    <a:pt x="3" y="61"/>
                    <a:pt x="2" y="61"/>
                  </a:cubicBezTo>
                  <a:cubicBezTo>
                    <a:pt x="0" y="54"/>
                    <a:pt x="0" y="46"/>
                    <a:pt x="2" y="38"/>
                  </a:cubicBezTo>
                  <a:close/>
                </a:path>
              </a:pathLst>
            </a:custGeom>
            <a:solidFill>
              <a:srgbClr val="341E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871" name="Freeform 352"/>
            <p:cNvSpPr>
              <a:spLocks/>
            </p:cNvSpPr>
            <p:nvPr/>
          </p:nvSpPr>
          <p:spPr bwMode="auto">
            <a:xfrm>
              <a:off x="2346" y="1393"/>
              <a:ext cx="23" cy="58"/>
            </a:xfrm>
            <a:custGeom>
              <a:avLst/>
              <a:gdLst>
                <a:gd name="T0" fmla="*/ 0 w 24"/>
                <a:gd name="T1" fmla="*/ 2 h 58"/>
                <a:gd name="T2" fmla="*/ 4 w 24"/>
                <a:gd name="T3" fmla="*/ 2 h 58"/>
                <a:gd name="T4" fmla="*/ 11 w 24"/>
                <a:gd name="T5" fmla="*/ 10 h 58"/>
                <a:gd name="T6" fmla="*/ 24 w 24"/>
                <a:gd name="T7" fmla="*/ 58 h 58"/>
                <a:gd name="T8" fmla="*/ 6 w 24"/>
                <a:gd name="T9" fmla="*/ 22 h 58"/>
                <a:gd name="T10" fmla="*/ 0 w 24"/>
                <a:gd name="T11" fmla="*/ 2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" h="58">
                  <a:moveTo>
                    <a:pt x="0" y="2"/>
                  </a:moveTo>
                  <a:cubicBezTo>
                    <a:pt x="1" y="2"/>
                    <a:pt x="2" y="2"/>
                    <a:pt x="4" y="2"/>
                  </a:cubicBezTo>
                  <a:cubicBezTo>
                    <a:pt x="11" y="0"/>
                    <a:pt x="9" y="6"/>
                    <a:pt x="11" y="10"/>
                  </a:cubicBezTo>
                  <a:cubicBezTo>
                    <a:pt x="15" y="26"/>
                    <a:pt x="20" y="42"/>
                    <a:pt x="24" y="58"/>
                  </a:cubicBezTo>
                  <a:cubicBezTo>
                    <a:pt x="7" y="52"/>
                    <a:pt x="11" y="34"/>
                    <a:pt x="6" y="22"/>
                  </a:cubicBezTo>
                  <a:cubicBezTo>
                    <a:pt x="3" y="16"/>
                    <a:pt x="3" y="8"/>
                    <a:pt x="0" y="2"/>
                  </a:cubicBezTo>
                  <a:close/>
                </a:path>
              </a:pathLst>
            </a:custGeom>
            <a:solidFill>
              <a:srgbClr val="3A23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872" name="Freeform 353"/>
            <p:cNvSpPr>
              <a:spLocks/>
            </p:cNvSpPr>
            <p:nvPr/>
          </p:nvSpPr>
          <p:spPr bwMode="auto">
            <a:xfrm>
              <a:off x="2296" y="1484"/>
              <a:ext cx="30" cy="38"/>
            </a:xfrm>
            <a:custGeom>
              <a:avLst/>
              <a:gdLst>
                <a:gd name="T0" fmla="*/ 30 w 30"/>
                <a:gd name="T1" fmla="*/ 19 h 39"/>
                <a:gd name="T2" fmla="*/ 26 w 30"/>
                <a:gd name="T3" fmla="*/ 31 h 39"/>
                <a:gd name="T4" fmla="*/ 18 w 30"/>
                <a:gd name="T5" fmla="*/ 39 h 39"/>
                <a:gd name="T6" fmla="*/ 1 w 30"/>
                <a:gd name="T7" fmla="*/ 32 h 39"/>
                <a:gd name="T8" fmla="*/ 0 w 30"/>
                <a:gd name="T9" fmla="*/ 27 h 39"/>
                <a:gd name="T10" fmla="*/ 10 w 30"/>
                <a:gd name="T11" fmla="*/ 18 h 39"/>
                <a:gd name="T12" fmla="*/ 21 w 30"/>
                <a:gd name="T13" fmla="*/ 0 h 39"/>
                <a:gd name="T14" fmla="*/ 30 w 30"/>
                <a:gd name="T15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0" h="39">
                  <a:moveTo>
                    <a:pt x="30" y="19"/>
                  </a:moveTo>
                  <a:cubicBezTo>
                    <a:pt x="28" y="23"/>
                    <a:pt x="27" y="27"/>
                    <a:pt x="26" y="31"/>
                  </a:cubicBezTo>
                  <a:cubicBezTo>
                    <a:pt x="23" y="33"/>
                    <a:pt x="20" y="36"/>
                    <a:pt x="18" y="39"/>
                  </a:cubicBezTo>
                  <a:cubicBezTo>
                    <a:pt x="12" y="38"/>
                    <a:pt x="6" y="35"/>
                    <a:pt x="1" y="32"/>
                  </a:cubicBezTo>
                  <a:cubicBezTo>
                    <a:pt x="0" y="30"/>
                    <a:pt x="0" y="28"/>
                    <a:pt x="0" y="27"/>
                  </a:cubicBezTo>
                  <a:cubicBezTo>
                    <a:pt x="2" y="22"/>
                    <a:pt x="5" y="19"/>
                    <a:pt x="10" y="18"/>
                  </a:cubicBezTo>
                  <a:cubicBezTo>
                    <a:pt x="22" y="17"/>
                    <a:pt x="14" y="4"/>
                    <a:pt x="21" y="0"/>
                  </a:cubicBezTo>
                  <a:cubicBezTo>
                    <a:pt x="30" y="3"/>
                    <a:pt x="21" y="15"/>
                    <a:pt x="30" y="19"/>
                  </a:cubicBezTo>
                  <a:close/>
                </a:path>
              </a:pathLst>
            </a:custGeom>
            <a:solidFill>
              <a:srgbClr val="5F57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873" name="Freeform 354"/>
            <p:cNvSpPr>
              <a:spLocks/>
            </p:cNvSpPr>
            <p:nvPr/>
          </p:nvSpPr>
          <p:spPr bwMode="auto">
            <a:xfrm>
              <a:off x="2324" y="1295"/>
              <a:ext cx="21" cy="62"/>
            </a:xfrm>
            <a:custGeom>
              <a:avLst/>
              <a:gdLst>
                <a:gd name="T0" fmla="*/ 10 w 21"/>
                <a:gd name="T1" fmla="*/ 60 h 62"/>
                <a:gd name="T2" fmla="*/ 2 w 21"/>
                <a:gd name="T3" fmla="*/ 4 h 62"/>
                <a:gd name="T4" fmla="*/ 2 w 21"/>
                <a:gd name="T5" fmla="*/ 0 h 62"/>
                <a:gd name="T6" fmla="*/ 13 w 21"/>
                <a:gd name="T7" fmla="*/ 13 h 62"/>
                <a:gd name="T8" fmla="*/ 21 w 21"/>
                <a:gd name="T9" fmla="*/ 51 h 62"/>
                <a:gd name="T10" fmla="*/ 19 w 21"/>
                <a:gd name="T11" fmla="*/ 57 h 62"/>
                <a:gd name="T12" fmla="*/ 10 w 21"/>
                <a:gd name="T13" fmla="*/ 6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" h="62">
                  <a:moveTo>
                    <a:pt x="10" y="60"/>
                  </a:moveTo>
                  <a:cubicBezTo>
                    <a:pt x="7" y="42"/>
                    <a:pt x="0" y="24"/>
                    <a:pt x="2" y="4"/>
                  </a:cubicBezTo>
                  <a:cubicBezTo>
                    <a:pt x="0" y="3"/>
                    <a:pt x="0" y="1"/>
                    <a:pt x="2" y="0"/>
                  </a:cubicBezTo>
                  <a:cubicBezTo>
                    <a:pt x="10" y="1"/>
                    <a:pt x="10" y="8"/>
                    <a:pt x="13" y="13"/>
                  </a:cubicBezTo>
                  <a:cubicBezTo>
                    <a:pt x="16" y="25"/>
                    <a:pt x="21" y="38"/>
                    <a:pt x="21" y="51"/>
                  </a:cubicBezTo>
                  <a:cubicBezTo>
                    <a:pt x="21" y="53"/>
                    <a:pt x="20" y="55"/>
                    <a:pt x="19" y="57"/>
                  </a:cubicBezTo>
                  <a:cubicBezTo>
                    <a:pt x="17" y="60"/>
                    <a:pt x="14" y="62"/>
                    <a:pt x="10" y="60"/>
                  </a:cubicBezTo>
                  <a:close/>
                </a:path>
              </a:pathLst>
            </a:custGeom>
            <a:solidFill>
              <a:srgbClr val="825C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874" name="Freeform 355"/>
            <p:cNvSpPr>
              <a:spLocks/>
            </p:cNvSpPr>
            <p:nvPr/>
          </p:nvSpPr>
          <p:spPr bwMode="auto">
            <a:xfrm>
              <a:off x="2301" y="1265"/>
              <a:ext cx="39" cy="44"/>
            </a:xfrm>
            <a:custGeom>
              <a:avLst/>
              <a:gdLst>
                <a:gd name="T0" fmla="*/ 33 w 39"/>
                <a:gd name="T1" fmla="*/ 43 h 44"/>
                <a:gd name="T2" fmla="*/ 24 w 39"/>
                <a:gd name="T3" fmla="*/ 32 h 44"/>
                <a:gd name="T4" fmla="*/ 14 w 39"/>
                <a:gd name="T5" fmla="*/ 19 h 44"/>
                <a:gd name="T6" fmla="*/ 9 w 39"/>
                <a:gd name="T7" fmla="*/ 19 h 44"/>
                <a:gd name="T8" fmla="*/ 0 w 39"/>
                <a:gd name="T9" fmla="*/ 7 h 44"/>
                <a:gd name="T10" fmla="*/ 5 w 39"/>
                <a:gd name="T11" fmla="*/ 7 h 44"/>
                <a:gd name="T12" fmla="*/ 21 w 39"/>
                <a:gd name="T13" fmla="*/ 3 h 44"/>
                <a:gd name="T14" fmla="*/ 27 w 39"/>
                <a:gd name="T15" fmla="*/ 6 h 44"/>
                <a:gd name="T16" fmla="*/ 35 w 39"/>
                <a:gd name="T17" fmla="*/ 26 h 44"/>
                <a:gd name="T18" fmla="*/ 37 w 39"/>
                <a:gd name="T19" fmla="*/ 42 h 44"/>
                <a:gd name="T20" fmla="*/ 33 w 39"/>
                <a:gd name="T21" fmla="*/ 43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9" h="44">
                  <a:moveTo>
                    <a:pt x="33" y="43"/>
                  </a:moveTo>
                  <a:cubicBezTo>
                    <a:pt x="30" y="39"/>
                    <a:pt x="27" y="35"/>
                    <a:pt x="24" y="32"/>
                  </a:cubicBezTo>
                  <a:cubicBezTo>
                    <a:pt x="22" y="27"/>
                    <a:pt x="18" y="22"/>
                    <a:pt x="14" y="19"/>
                  </a:cubicBezTo>
                  <a:cubicBezTo>
                    <a:pt x="12" y="18"/>
                    <a:pt x="10" y="18"/>
                    <a:pt x="9" y="19"/>
                  </a:cubicBezTo>
                  <a:cubicBezTo>
                    <a:pt x="0" y="19"/>
                    <a:pt x="0" y="13"/>
                    <a:pt x="0" y="7"/>
                  </a:cubicBezTo>
                  <a:cubicBezTo>
                    <a:pt x="2" y="5"/>
                    <a:pt x="3" y="5"/>
                    <a:pt x="5" y="7"/>
                  </a:cubicBezTo>
                  <a:cubicBezTo>
                    <a:pt x="9" y="0"/>
                    <a:pt x="15" y="1"/>
                    <a:pt x="21" y="3"/>
                  </a:cubicBezTo>
                  <a:cubicBezTo>
                    <a:pt x="24" y="1"/>
                    <a:pt x="26" y="3"/>
                    <a:pt x="27" y="6"/>
                  </a:cubicBezTo>
                  <a:cubicBezTo>
                    <a:pt x="30" y="12"/>
                    <a:pt x="32" y="19"/>
                    <a:pt x="35" y="26"/>
                  </a:cubicBezTo>
                  <a:cubicBezTo>
                    <a:pt x="37" y="31"/>
                    <a:pt x="39" y="36"/>
                    <a:pt x="37" y="42"/>
                  </a:cubicBezTo>
                  <a:cubicBezTo>
                    <a:pt x="36" y="44"/>
                    <a:pt x="35" y="44"/>
                    <a:pt x="33" y="43"/>
                  </a:cubicBezTo>
                  <a:close/>
                </a:path>
              </a:pathLst>
            </a:custGeom>
            <a:solidFill>
              <a:srgbClr val="4E2E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875" name="Freeform 356"/>
            <p:cNvSpPr>
              <a:spLocks/>
            </p:cNvSpPr>
            <p:nvPr/>
          </p:nvSpPr>
          <p:spPr bwMode="auto">
            <a:xfrm>
              <a:off x="2286" y="1207"/>
              <a:ext cx="38" cy="49"/>
            </a:xfrm>
            <a:custGeom>
              <a:avLst/>
              <a:gdLst>
                <a:gd name="T0" fmla="*/ 32 w 38"/>
                <a:gd name="T1" fmla="*/ 34 h 50"/>
                <a:gd name="T2" fmla="*/ 36 w 38"/>
                <a:gd name="T3" fmla="*/ 42 h 50"/>
                <a:gd name="T4" fmla="*/ 35 w 38"/>
                <a:gd name="T5" fmla="*/ 50 h 50"/>
                <a:gd name="T6" fmla="*/ 23 w 38"/>
                <a:gd name="T7" fmla="*/ 42 h 50"/>
                <a:gd name="T8" fmla="*/ 0 w 38"/>
                <a:gd name="T9" fmla="*/ 14 h 50"/>
                <a:gd name="T10" fmla="*/ 0 w 38"/>
                <a:gd name="T11" fmla="*/ 2 h 50"/>
                <a:gd name="T12" fmla="*/ 7 w 38"/>
                <a:gd name="T13" fmla="*/ 4 h 50"/>
                <a:gd name="T14" fmla="*/ 32 w 38"/>
                <a:gd name="T15" fmla="*/ 34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8" h="50">
                  <a:moveTo>
                    <a:pt x="32" y="34"/>
                  </a:moveTo>
                  <a:cubicBezTo>
                    <a:pt x="35" y="36"/>
                    <a:pt x="36" y="39"/>
                    <a:pt x="36" y="42"/>
                  </a:cubicBezTo>
                  <a:cubicBezTo>
                    <a:pt x="38" y="45"/>
                    <a:pt x="38" y="47"/>
                    <a:pt x="35" y="50"/>
                  </a:cubicBezTo>
                  <a:cubicBezTo>
                    <a:pt x="31" y="47"/>
                    <a:pt x="27" y="44"/>
                    <a:pt x="23" y="42"/>
                  </a:cubicBezTo>
                  <a:cubicBezTo>
                    <a:pt x="13" y="35"/>
                    <a:pt x="2" y="28"/>
                    <a:pt x="0" y="14"/>
                  </a:cubicBezTo>
                  <a:cubicBezTo>
                    <a:pt x="0" y="10"/>
                    <a:pt x="0" y="6"/>
                    <a:pt x="0" y="2"/>
                  </a:cubicBezTo>
                  <a:cubicBezTo>
                    <a:pt x="3" y="0"/>
                    <a:pt x="5" y="2"/>
                    <a:pt x="7" y="4"/>
                  </a:cubicBezTo>
                  <a:cubicBezTo>
                    <a:pt x="16" y="13"/>
                    <a:pt x="24" y="23"/>
                    <a:pt x="32" y="34"/>
                  </a:cubicBezTo>
                  <a:close/>
                </a:path>
              </a:pathLst>
            </a:custGeom>
            <a:solidFill>
              <a:srgbClr val="3F2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876" name="Freeform 357"/>
            <p:cNvSpPr>
              <a:spLocks/>
            </p:cNvSpPr>
            <p:nvPr/>
          </p:nvSpPr>
          <p:spPr bwMode="auto">
            <a:xfrm>
              <a:off x="2285" y="1471"/>
              <a:ext cx="21" cy="40"/>
            </a:xfrm>
            <a:custGeom>
              <a:avLst/>
              <a:gdLst>
                <a:gd name="T0" fmla="*/ 21 w 21"/>
                <a:gd name="T1" fmla="*/ 31 h 41"/>
                <a:gd name="T2" fmla="*/ 13 w 21"/>
                <a:gd name="T3" fmla="*/ 40 h 41"/>
                <a:gd name="T4" fmla="*/ 8 w 21"/>
                <a:gd name="T5" fmla="*/ 41 h 41"/>
                <a:gd name="T6" fmla="*/ 2 w 21"/>
                <a:gd name="T7" fmla="*/ 22 h 41"/>
                <a:gd name="T8" fmla="*/ 0 w 21"/>
                <a:gd name="T9" fmla="*/ 8 h 41"/>
                <a:gd name="T10" fmla="*/ 0 w 21"/>
                <a:gd name="T11" fmla="*/ 0 h 41"/>
                <a:gd name="T12" fmla="*/ 21 w 21"/>
                <a:gd name="T13" fmla="*/ 3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" h="41">
                  <a:moveTo>
                    <a:pt x="21" y="31"/>
                  </a:moveTo>
                  <a:cubicBezTo>
                    <a:pt x="19" y="35"/>
                    <a:pt x="17" y="38"/>
                    <a:pt x="13" y="40"/>
                  </a:cubicBezTo>
                  <a:cubicBezTo>
                    <a:pt x="11" y="41"/>
                    <a:pt x="10" y="41"/>
                    <a:pt x="8" y="41"/>
                  </a:cubicBezTo>
                  <a:cubicBezTo>
                    <a:pt x="2" y="36"/>
                    <a:pt x="4" y="28"/>
                    <a:pt x="2" y="22"/>
                  </a:cubicBezTo>
                  <a:cubicBezTo>
                    <a:pt x="0" y="17"/>
                    <a:pt x="4" y="12"/>
                    <a:pt x="0" y="8"/>
                  </a:cubicBezTo>
                  <a:cubicBezTo>
                    <a:pt x="0" y="5"/>
                    <a:pt x="0" y="2"/>
                    <a:pt x="0" y="0"/>
                  </a:cubicBezTo>
                  <a:cubicBezTo>
                    <a:pt x="21" y="1"/>
                    <a:pt x="12" y="22"/>
                    <a:pt x="21" y="31"/>
                  </a:cubicBezTo>
                  <a:close/>
                </a:path>
              </a:pathLst>
            </a:custGeom>
            <a:solidFill>
              <a:srgbClr val="745C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877" name="Freeform 358"/>
            <p:cNvSpPr>
              <a:spLocks/>
            </p:cNvSpPr>
            <p:nvPr/>
          </p:nvSpPr>
          <p:spPr bwMode="auto">
            <a:xfrm>
              <a:off x="2273" y="1411"/>
              <a:ext cx="25" cy="32"/>
            </a:xfrm>
            <a:custGeom>
              <a:avLst/>
              <a:gdLst>
                <a:gd name="T0" fmla="*/ 8 w 25"/>
                <a:gd name="T1" fmla="*/ 31 h 32"/>
                <a:gd name="T2" fmla="*/ 4 w 25"/>
                <a:gd name="T3" fmla="*/ 16 h 32"/>
                <a:gd name="T4" fmla="*/ 8 w 25"/>
                <a:gd name="T5" fmla="*/ 3 h 32"/>
                <a:gd name="T6" fmla="*/ 7 w 25"/>
                <a:gd name="T7" fmla="*/ 2 h 32"/>
                <a:gd name="T8" fmla="*/ 8 w 25"/>
                <a:gd name="T9" fmla="*/ 0 h 32"/>
                <a:gd name="T10" fmla="*/ 17 w 25"/>
                <a:gd name="T11" fmla="*/ 0 h 32"/>
                <a:gd name="T12" fmla="*/ 20 w 25"/>
                <a:gd name="T13" fmla="*/ 11 h 32"/>
                <a:gd name="T14" fmla="*/ 8 w 25"/>
                <a:gd name="T15" fmla="*/ 31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" h="32">
                  <a:moveTo>
                    <a:pt x="8" y="31"/>
                  </a:moveTo>
                  <a:cubicBezTo>
                    <a:pt x="0" y="28"/>
                    <a:pt x="10" y="20"/>
                    <a:pt x="4" y="16"/>
                  </a:cubicBezTo>
                  <a:cubicBezTo>
                    <a:pt x="10" y="13"/>
                    <a:pt x="8" y="8"/>
                    <a:pt x="8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11" y="0"/>
                    <a:pt x="14" y="0"/>
                    <a:pt x="17" y="0"/>
                  </a:cubicBezTo>
                  <a:cubicBezTo>
                    <a:pt x="21" y="3"/>
                    <a:pt x="25" y="5"/>
                    <a:pt x="20" y="11"/>
                  </a:cubicBezTo>
                  <a:cubicBezTo>
                    <a:pt x="19" y="19"/>
                    <a:pt x="25" y="32"/>
                    <a:pt x="8" y="31"/>
                  </a:cubicBezTo>
                  <a:close/>
                </a:path>
              </a:pathLst>
            </a:custGeom>
            <a:solidFill>
              <a:srgbClr val="BAA5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878" name="Freeform 359"/>
            <p:cNvSpPr>
              <a:spLocks/>
            </p:cNvSpPr>
            <p:nvPr/>
          </p:nvSpPr>
          <p:spPr bwMode="auto">
            <a:xfrm>
              <a:off x="2277" y="1218"/>
              <a:ext cx="32" cy="31"/>
            </a:xfrm>
            <a:custGeom>
              <a:avLst/>
              <a:gdLst>
                <a:gd name="T0" fmla="*/ 9 w 32"/>
                <a:gd name="T1" fmla="*/ 3 h 31"/>
                <a:gd name="T2" fmla="*/ 32 w 32"/>
                <a:gd name="T3" fmla="*/ 31 h 31"/>
                <a:gd name="T4" fmla="*/ 1 w 32"/>
                <a:gd name="T5" fmla="*/ 4 h 31"/>
                <a:gd name="T6" fmla="*/ 9 w 32"/>
                <a:gd name="T7" fmla="*/ 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31">
                  <a:moveTo>
                    <a:pt x="9" y="3"/>
                  </a:moveTo>
                  <a:cubicBezTo>
                    <a:pt x="17" y="12"/>
                    <a:pt x="27" y="19"/>
                    <a:pt x="32" y="31"/>
                  </a:cubicBezTo>
                  <a:cubicBezTo>
                    <a:pt x="14" y="31"/>
                    <a:pt x="8" y="17"/>
                    <a:pt x="1" y="4"/>
                  </a:cubicBezTo>
                  <a:cubicBezTo>
                    <a:pt x="0" y="0"/>
                    <a:pt x="6" y="2"/>
                    <a:pt x="9" y="3"/>
                  </a:cubicBezTo>
                  <a:close/>
                </a:path>
              </a:pathLst>
            </a:custGeom>
            <a:solidFill>
              <a:srgbClr val="3B24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879" name="Freeform 360"/>
            <p:cNvSpPr>
              <a:spLocks/>
            </p:cNvSpPr>
            <p:nvPr/>
          </p:nvSpPr>
          <p:spPr bwMode="auto">
            <a:xfrm>
              <a:off x="2385" y="1475"/>
              <a:ext cx="23" cy="41"/>
            </a:xfrm>
            <a:custGeom>
              <a:avLst/>
              <a:gdLst>
                <a:gd name="T0" fmla="*/ 0 w 23"/>
                <a:gd name="T1" fmla="*/ 7 h 42"/>
                <a:gd name="T2" fmla="*/ 7 w 23"/>
                <a:gd name="T3" fmla="*/ 0 h 42"/>
                <a:gd name="T4" fmla="*/ 23 w 23"/>
                <a:gd name="T5" fmla="*/ 40 h 42"/>
                <a:gd name="T6" fmla="*/ 19 w 23"/>
                <a:gd name="T7" fmla="*/ 40 h 42"/>
                <a:gd name="T8" fmla="*/ 0 w 23"/>
                <a:gd name="T9" fmla="*/ 7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42">
                  <a:moveTo>
                    <a:pt x="0" y="7"/>
                  </a:moveTo>
                  <a:cubicBezTo>
                    <a:pt x="2" y="5"/>
                    <a:pt x="5" y="2"/>
                    <a:pt x="7" y="0"/>
                  </a:cubicBezTo>
                  <a:cubicBezTo>
                    <a:pt x="19" y="11"/>
                    <a:pt x="17" y="26"/>
                    <a:pt x="23" y="40"/>
                  </a:cubicBezTo>
                  <a:cubicBezTo>
                    <a:pt x="22" y="41"/>
                    <a:pt x="20" y="42"/>
                    <a:pt x="19" y="40"/>
                  </a:cubicBezTo>
                  <a:cubicBezTo>
                    <a:pt x="11" y="30"/>
                    <a:pt x="13" y="14"/>
                    <a:pt x="0" y="7"/>
                  </a:cubicBezTo>
                  <a:close/>
                </a:path>
              </a:pathLst>
            </a:custGeom>
            <a:solidFill>
              <a:srgbClr val="815B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880" name="Freeform 361"/>
            <p:cNvSpPr>
              <a:spLocks/>
            </p:cNvSpPr>
            <p:nvPr/>
          </p:nvSpPr>
          <p:spPr bwMode="auto">
            <a:xfrm>
              <a:off x="2295" y="1370"/>
              <a:ext cx="29" cy="29"/>
            </a:xfrm>
            <a:custGeom>
              <a:avLst/>
              <a:gdLst>
                <a:gd name="T0" fmla="*/ 11 w 29"/>
                <a:gd name="T1" fmla="*/ 1 h 29"/>
                <a:gd name="T2" fmla="*/ 7 w 29"/>
                <a:gd name="T3" fmla="*/ 29 h 29"/>
                <a:gd name="T4" fmla="*/ 3 w 29"/>
                <a:gd name="T5" fmla="*/ 19 h 29"/>
                <a:gd name="T6" fmla="*/ 1 w 29"/>
                <a:gd name="T7" fmla="*/ 9 h 29"/>
                <a:gd name="T8" fmla="*/ 2 w 29"/>
                <a:gd name="T9" fmla="*/ 4 h 29"/>
                <a:gd name="T10" fmla="*/ 11 w 29"/>
                <a:gd name="T11" fmla="*/ 1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9" h="29">
                  <a:moveTo>
                    <a:pt x="11" y="1"/>
                  </a:moveTo>
                  <a:cubicBezTo>
                    <a:pt x="14" y="11"/>
                    <a:pt x="29" y="23"/>
                    <a:pt x="7" y="29"/>
                  </a:cubicBezTo>
                  <a:cubicBezTo>
                    <a:pt x="4" y="26"/>
                    <a:pt x="5" y="22"/>
                    <a:pt x="3" y="19"/>
                  </a:cubicBezTo>
                  <a:cubicBezTo>
                    <a:pt x="3" y="16"/>
                    <a:pt x="1" y="12"/>
                    <a:pt x="1" y="9"/>
                  </a:cubicBezTo>
                  <a:cubicBezTo>
                    <a:pt x="0" y="7"/>
                    <a:pt x="1" y="6"/>
                    <a:pt x="2" y="4"/>
                  </a:cubicBezTo>
                  <a:cubicBezTo>
                    <a:pt x="4" y="2"/>
                    <a:pt x="7" y="0"/>
                    <a:pt x="11" y="1"/>
                  </a:cubicBezTo>
                  <a:close/>
                </a:path>
              </a:pathLst>
            </a:custGeom>
            <a:solidFill>
              <a:srgbClr val="4436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881" name="Freeform 362"/>
            <p:cNvSpPr>
              <a:spLocks/>
            </p:cNvSpPr>
            <p:nvPr/>
          </p:nvSpPr>
          <p:spPr bwMode="auto">
            <a:xfrm>
              <a:off x="2273" y="1299"/>
              <a:ext cx="33" cy="36"/>
            </a:xfrm>
            <a:custGeom>
              <a:avLst/>
              <a:gdLst>
                <a:gd name="T0" fmla="*/ 20 w 33"/>
                <a:gd name="T1" fmla="*/ 29 h 36"/>
                <a:gd name="T2" fmla="*/ 1 w 33"/>
                <a:gd name="T3" fmla="*/ 25 h 36"/>
                <a:gd name="T4" fmla="*/ 8 w 33"/>
                <a:gd name="T5" fmla="*/ 21 h 36"/>
                <a:gd name="T6" fmla="*/ 24 w 33"/>
                <a:gd name="T7" fmla="*/ 13 h 36"/>
                <a:gd name="T8" fmla="*/ 25 w 33"/>
                <a:gd name="T9" fmla="*/ 0 h 36"/>
                <a:gd name="T10" fmla="*/ 20 w 33"/>
                <a:gd name="T11" fmla="*/ 29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3" h="36">
                  <a:moveTo>
                    <a:pt x="20" y="29"/>
                  </a:moveTo>
                  <a:cubicBezTo>
                    <a:pt x="14" y="27"/>
                    <a:pt x="5" y="36"/>
                    <a:pt x="1" y="25"/>
                  </a:cubicBezTo>
                  <a:cubicBezTo>
                    <a:pt x="0" y="18"/>
                    <a:pt x="4" y="18"/>
                    <a:pt x="8" y="21"/>
                  </a:cubicBezTo>
                  <a:cubicBezTo>
                    <a:pt x="18" y="28"/>
                    <a:pt x="24" y="26"/>
                    <a:pt x="24" y="13"/>
                  </a:cubicBezTo>
                  <a:cubicBezTo>
                    <a:pt x="24" y="9"/>
                    <a:pt x="25" y="4"/>
                    <a:pt x="25" y="0"/>
                  </a:cubicBezTo>
                  <a:cubicBezTo>
                    <a:pt x="27" y="10"/>
                    <a:pt x="33" y="21"/>
                    <a:pt x="20" y="29"/>
                  </a:cubicBezTo>
                  <a:close/>
                </a:path>
              </a:pathLst>
            </a:custGeom>
            <a:solidFill>
              <a:srgbClr val="C7AE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882" name="Freeform 363"/>
            <p:cNvSpPr>
              <a:spLocks/>
            </p:cNvSpPr>
            <p:nvPr/>
          </p:nvSpPr>
          <p:spPr bwMode="auto">
            <a:xfrm>
              <a:off x="2270" y="1193"/>
              <a:ext cx="28" cy="23"/>
            </a:xfrm>
            <a:custGeom>
              <a:avLst/>
              <a:gdLst>
                <a:gd name="T0" fmla="*/ 19 w 28"/>
                <a:gd name="T1" fmla="*/ 19 h 23"/>
                <a:gd name="T2" fmla="*/ 16 w 28"/>
                <a:gd name="T3" fmla="*/ 16 h 23"/>
                <a:gd name="T4" fmla="*/ 16 w 28"/>
                <a:gd name="T5" fmla="*/ 16 h 23"/>
                <a:gd name="T6" fmla="*/ 0 w 28"/>
                <a:gd name="T7" fmla="*/ 4 h 23"/>
                <a:gd name="T8" fmla="*/ 0 w 28"/>
                <a:gd name="T9" fmla="*/ 0 h 23"/>
                <a:gd name="T10" fmla="*/ 23 w 28"/>
                <a:gd name="T11" fmla="*/ 8 h 23"/>
                <a:gd name="T12" fmla="*/ 28 w 28"/>
                <a:gd name="T13" fmla="*/ 16 h 23"/>
                <a:gd name="T14" fmla="*/ 19 w 28"/>
                <a:gd name="T15" fmla="*/ 19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8" h="23">
                  <a:moveTo>
                    <a:pt x="19" y="19"/>
                  </a:moveTo>
                  <a:cubicBezTo>
                    <a:pt x="18" y="18"/>
                    <a:pt x="17" y="17"/>
                    <a:pt x="16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1" y="11"/>
                    <a:pt x="0" y="15"/>
                    <a:pt x="0" y="4"/>
                  </a:cubicBezTo>
                  <a:cubicBezTo>
                    <a:pt x="0" y="3"/>
                    <a:pt x="0" y="1"/>
                    <a:pt x="0" y="0"/>
                  </a:cubicBezTo>
                  <a:cubicBezTo>
                    <a:pt x="8" y="0"/>
                    <a:pt x="14" y="10"/>
                    <a:pt x="23" y="8"/>
                  </a:cubicBezTo>
                  <a:cubicBezTo>
                    <a:pt x="25" y="10"/>
                    <a:pt x="26" y="13"/>
                    <a:pt x="28" y="16"/>
                  </a:cubicBezTo>
                  <a:cubicBezTo>
                    <a:pt x="27" y="22"/>
                    <a:pt x="24" y="23"/>
                    <a:pt x="19" y="19"/>
                  </a:cubicBezTo>
                  <a:close/>
                </a:path>
              </a:pathLst>
            </a:custGeom>
            <a:solidFill>
              <a:srgbClr val="462B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883" name="Freeform 364"/>
            <p:cNvSpPr>
              <a:spLocks/>
            </p:cNvSpPr>
            <p:nvPr/>
          </p:nvSpPr>
          <p:spPr bwMode="auto">
            <a:xfrm>
              <a:off x="2256" y="1196"/>
              <a:ext cx="30" cy="15"/>
            </a:xfrm>
            <a:custGeom>
              <a:avLst/>
              <a:gdLst>
                <a:gd name="T0" fmla="*/ 14 w 30"/>
                <a:gd name="T1" fmla="*/ 1 h 15"/>
                <a:gd name="T2" fmla="*/ 30 w 30"/>
                <a:gd name="T3" fmla="*/ 13 h 15"/>
                <a:gd name="T4" fmla="*/ 2 w 30"/>
                <a:gd name="T5" fmla="*/ 4 h 15"/>
                <a:gd name="T6" fmla="*/ 1 w 30"/>
                <a:gd name="T7" fmla="*/ 2 h 15"/>
                <a:gd name="T8" fmla="*/ 2 w 30"/>
                <a:gd name="T9" fmla="*/ 0 h 15"/>
                <a:gd name="T10" fmla="*/ 14 w 30"/>
                <a:gd name="T11" fmla="*/ 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0" h="15">
                  <a:moveTo>
                    <a:pt x="14" y="1"/>
                  </a:moveTo>
                  <a:cubicBezTo>
                    <a:pt x="19" y="5"/>
                    <a:pt x="24" y="9"/>
                    <a:pt x="30" y="13"/>
                  </a:cubicBezTo>
                  <a:cubicBezTo>
                    <a:pt x="19" y="15"/>
                    <a:pt x="10" y="10"/>
                    <a:pt x="2" y="4"/>
                  </a:cubicBezTo>
                  <a:cubicBezTo>
                    <a:pt x="1" y="3"/>
                    <a:pt x="0" y="3"/>
                    <a:pt x="1" y="2"/>
                  </a:cubicBezTo>
                  <a:cubicBezTo>
                    <a:pt x="1" y="1"/>
                    <a:pt x="1" y="0"/>
                    <a:pt x="2" y="0"/>
                  </a:cubicBezTo>
                  <a:cubicBezTo>
                    <a:pt x="6" y="1"/>
                    <a:pt x="10" y="1"/>
                    <a:pt x="14" y="1"/>
                  </a:cubicBezTo>
                  <a:close/>
                </a:path>
              </a:pathLst>
            </a:custGeom>
            <a:solidFill>
              <a:srgbClr val="7B5B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884" name="Freeform 365"/>
            <p:cNvSpPr>
              <a:spLocks/>
            </p:cNvSpPr>
            <p:nvPr/>
          </p:nvSpPr>
          <p:spPr bwMode="auto">
            <a:xfrm>
              <a:off x="2366" y="1478"/>
              <a:ext cx="15" cy="23"/>
            </a:xfrm>
            <a:custGeom>
              <a:avLst/>
              <a:gdLst>
                <a:gd name="T0" fmla="*/ 15 w 16"/>
                <a:gd name="T1" fmla="*/ 0 h 24"/>
                <a:gd name="T2" fmla="*/ 16 w 16"/>
                <a:gd name="T3" fmla="*/ 4 h 24"/>
                <a:gd name="T4" fmla="*/ 5 w 16"/>
                <a:gd name="T5" fmla="*/ 24 h 24"/>
                <a:gd name="T6" fmla="*/ 15 w 16"/>
                <a:gd name="T7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24">
                  <a:moveTo>
                    <a:pt x="15" y="0"/>
                  </a:moveTo>
                  <a:cubicBezTo>
                    <a:pt x="16" y="2"/>
                    <a:pt x="16" y="3"/>
                    <a:pt x="16" y="4"/>
                  </a:cubicBezTo>
                  <a:cubicBezTo>
                    <a:pt x="12" y="10"/>
                    <a:pt x="9" y="16"/>
                    <a:pt x="5" y="24"/>
                  </a:cubicBezTo>
                  <a:cubicBezTo>
                    <a:pt x="0" y="10"/>
                    <a:pt x="6" y="5"/>
                    <a:pt x="15" y="0"/>
                  </a:cubicBezTo>
                  <a:close/>
                </a:path>
              </a:pathLst>
            </a:custGeom>
            <a:solidFill>
              <a:srgbClr val="583E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885" name="Freeform 366"/>
            <p:cNvSpPr>
              <a:spLocks/>
            </p:cNvSpPr>
            <p:nvPr/>
          </p:nvSpPr>
          <p:spPr bwMode="auto">
            <a:xfrm>
              <a:off x="2321" y="1249"/>
              <a:ext cx="14" cy="18"/>
            </a:xfrm>
            <a:custGeom>
              <a:avLst/>
              <a:gdLst>
                <a:gd name="T0" fmla="*/ 0 w 14"/>
                <a:gd name="T1" fmla="*/ 8 h 19"/>
                <a:gd name="T2" fmla="*/ 1 w 14"/>
                <a:gd name="T3" fmla="*/ 0 h 19"/>
                <a:gd name="T4" fmla="*/ 13 w 14"/>
                <a:gd name="T5" fmla="*/ 11 h 19"/>
                <a:gd name="T6" fmla="*/ 12 w 14"/>
                <a:gd name="T7" fmla="*/ 17 h 19"/>
                <a:gd name="T8" fmla="*/ 1 w 14"/>
                <a:gd name="T9" fmla="*/ 15 h 19"/>
                <a:gd name="T10" fmla="*/ 0 w 14"/>
                <a:gd name="T11" fmla="*/ 8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19">
                  <a:moveTo>
                    <a:pt x="0" y="8"/>
                  </a:moveTo>
                  <a:cubicBezTo>
                    <a:pt x="0" y="5"/>
                    <a:pt x="1" y="3"/>
                    <a:pt x="1" y="0"/>
                  </a:cubicBezTo>
                  <a:cubicBezTo>
                    <a:pt x="6" y="2"/>
                    <a:pt x="10" y="6"/>
                    <a:pt x="13" y="11"/>
                  </a:cubicBezTo>
                  <a:cubicBezTo>
                    <a:pt x="14" y="13"/>
                    <a:pt x="14" y="15"/>
                    <a:pt x="12" y="17"/>
                  </a:cubicBezTo>
                  <a:cubicBezTo>
                    <a:pt x="8" y="19"/>
                    <a:pt x="4" y="19"/>
                    <a:pt x="1" y="15"/>
                  </a:cubicBezTo>
                  <a:cubicBezTo>
                    <a:pt x="1" y="13"/>
                    <a:pt x="0" y="10"/>
                    <a:pt x="0" y="8"/>
                  </a:cubicBezTo>
                  <a:close/>
                </a:path>
              </a:pathLst>
            </a:custGeom>
            <a:solidFill>
              <a:srgbClr val="6F52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886" name="Freeform 367"/>
            <p:cNvSpPr>
              <a:spLocks/>
            </p:cNvSpPr>
            <p:nvPr/>
          </p:nvSpPr>
          <p:spPr bwMode="auto">
            <a:xfrm>
              <a:off x="2310" y="1276"/>
              <a:ext cx="16" cy="23"/>
            </a:xfrm>
            <a:custGeom>
              <a:avLst/>
              <a:gdLst>
                <a:gd name="T0" fmla="*/ 3 w 16"/>
                <a:gd name="T1" fmla="*/ 0 h 23"/>
                <a:gd name="T2" fmla="*/ 15 w 16"/>
                <a:gd name="T3" fmla="*/ 21 h 23"/>
                <a:gd name="T4" fmla="*/ 16 w 16"/>
                <a:gd name="T5" fmla="*/ 23 h 23"/>
                <a:gd name="T6" fmla="*/ 7 w 16"/>
                <a:gd name="T7" fmla="*/ 16 h 23"/>
                <a:gd name="T8" fmla="*/ 3 w 16"/>
                <a:gd name="T9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23">
                  <a:moveTo>
                    <a:pt x="3" y="0"/>
                  </a:moveTo>
                  <a:cubicBezTo>
                    <a:pt x="12" y="4"/>
                    <a:pt x="14" y="12"/>
                    <a:pt x="15" y="21"/>
                  </a:cubicBezTo>
                  <a:cubicBezTo>
                    <a:pt x="15" y="22"/>
                    <a:pt x="16" y="22"/>
                    <a:pt x="16" y="23"/>
                  </a:cubicBezTo>
                  <a:cubicBezTo>
                    <a:pt x="13" y="21"/>
                    <a:pt x="10" y="18"/>
                    <a:pt x="7" y="16"/>
                  </a:cubicBezTo>
                  <a:cubicBezTo>
                    <a:pt x="0" y="12"/>
                    <a:pt x="1" y="6"/>
                    <a:pt x="3" y="0"/>
                  </a:cubicBezTo>
                  <a:close/>
                </a:path>
              </a:pathLst>
            </a:custGeom>
            <a:solidFill>
              <a:srgbClr val="7E5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887" name="Freeform 368"/>
            <p:cNvSpPr>
              <a:spLocks/>
            </p:cNvSpPr>
            <p:nvPr/>
          </p:nvSpPr>
          <p:spPr bwMode="auto">
            <a:xfrm>
              <a:off x="2408" y="1565"/>
              <a:ext cx="21" cy="20"/>
            </a:xfrm>
            <a:custGeom>
              <a:avLst/>
              <a:gdLst>
                <a:gd name="T0" fmla="*/ 21 w 21"/>
                <a:gd name="T1" fmla="*/ 20 h 20"/>
                <a:gd name="T2" fmla="*/ 0 w 21"/>
                <a:gd name="T3" fmla="*/ 9 h 20"/>
                <a:gd name="T4" fmla="*/ 21 w 21"/>
                <a:gd name="T5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20">
                  <a:moveTo>
                    <a:pt x="21" y="20"/>
                  </a:moveTo>
                  <a:cubicBezTo>
                    <a:pt x="12" y="20"/>
                    <a:pt x="6" y="14"/>
                    <a:pt x="0" y="9"/>
                  </a:cubicBezTo>
                  <a:cubicBezTo>
                    <a:pt x="14" y="0"/>
                    <a:pt x="15" y="15"/>
                    <a:pt x="21" y="20"/>
                  </a:cubicBezTo>
                  <a:close/>
                </a:path>
              </a:pathLst>
            </a:custGeom>
            <a:solidFill>
              <a:srgbClr val="F7F3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888" name="Freeform 369"/>
            <p:cNvSpPr>
              <a:spLocks/>
            </p:cNvSpPr>
            <p:nvPr/>
          </p:nvSpPr>
          <p:spPr bwMode="auto">
            <a:xfrm>
              <a:off x="2195" y="1184"/>
              <a:ext cx="23" cy="4"/>
            </a:xfrm>
            <a:custGeom>
              <a:avLst/>
              <a:gdLst>
                <a:gd name="T0" fmla="*/ 23 w 23"/>
                <a:gd name="T1" fmla="*/ 4 h 4"/>
                <a:gd name="T2" fmla="*/ 0 w 23"/>
                <a:gd name="T3" fmla="*/ 4 h 4"/>
                <a:gd name="T4" fmla="*/ 23 w 23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3" h="4">
                  <a:moveTo>
                    <a:pt x="23" y="4"/>
                  </a:moveTo>
                  <a:cubicBezTo>
                    <a:pt x="15" y="4"/>
                    <a:pt x="7" y="4"/>
                    <a:pt x="0" y="4"/>
                  </a:cubicBezTo>
                  <a:cubicBezTo>
                    <a:pt x="8" y="0"/>
                    <a:pt x="15" y="0"/>
                    <a:pt x="23" y="4"/>
                  </a:cubicBezTo>
                  <a:close/>
                </a:path>
              </a:pathLst>
            </a:custGeom>
            <a:solidFill>
              <a:srgbClr val="5442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889" name="Freeform 370"/>
            <p:cNvSpPr>
              <a:spLocks/>
            </p:cNvSpPr>
            <p:nvPr/>
          </p:nvSpPr>
          <p:spPr bwMode="auto">
            <a:xfrm>
              <a:off x="2304" y="1276"/>
              <a:ext cx="13" cy="19"/>
            </a:xfrm>
            <a:custGeom>
              <a:avLst/>
              <a:gdLst>
                <a:gd name="T0" fmla="*/ 9 w 13"/>
                <a:gd name="T1" fmla="*/ 0 h 19"/>
                <a:gd name="T2" fmla="*/ 13 w 13"/>
                <a:gd name="T3" fmla="*/ 16 h 19"/>
                <a:gd name="T4" fmla="*/ 5 w 13"/>
                <a:gd name="T5" fmla="*/ 18 h 19"/>
                <a:gd name="T6" fmla="*/ 6 w 13"/>
                <a:gd name="T7" fmla="*/ 8 h 19"/>
                <a:gd name="T8" fmla="*/ 9 w 13"/>
                <a:gd name="T9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9">
                  <a:moveTo>
                    <a:pt x="9" y="0"/>
                  </a:moveTo>
                  <a:cubicBezTo>
                    <a:pt x="11" y="5"/>
                    <a:pt x="12" y="10"/>
                    <a:pt x="13" y="16"/>
                  </a:cubicBezTo>
                  <a:cubicBezTo>
                    <a:pt x="10" y="17"/>
                    <a:pt x="6" y="19"/>
                    <a:pt x="5" y="18"/>
                  </a:cubicBezTo>
                  <a:cubicBezTo>
                    <a:pt x="0" y="15"/>
                    <a:pt x="5" y="11"/>
                    <a:pt x="6" y="8"/>
                  </a:cubicBezTo>
                  <a:cubicBezTo>
                    <a:pt x="7" y="5"/>
                    <a:pt x="8" y="2"/>
                    <a:pt x="9" y="0"/>
                  </a:cubicBezTo>
                  <a:close/>
                </a:path>
              </a:pathLst>
            </a:custGeom>
            <a:solidFill>
              <a:srgbClr val="3D21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890" name="Freeform 371"/>
            <p:cNvSpPr>
              <a:spLocks/>
            </p:cNvSpPr>
            <p:nvPr/>
          </p:nvSpPr>
          <p:spPr bwMode="auto">
            <a:xfrm>
              <a:off x="2322" y="1262"/>
              <a:ext cx="17" cy="13"/>
            </a:xfrm>
            <a:custGeom>
              <a:avLst/>
              <a:gdLst>
                <a:gd name="T0" fmla="*/ 0 w 17"/>
                <a:gd name="T1" fmla="*/ 1 h 13"/>
                <a:gd name="T2" fmla="*/ 12 w 17"/>
                <a:gd name="T3" fmla="*/ 1 h 13"/>
                <a:gd name="T4" fmla="*/ 17 w 17"/>
                <a:gd name="T5" fmla="*/ 6 h 13"/>
                <a:gd name="T6" fmla="*/ 12 w 17"/>
                <a:gd name="T7" fmla="*/ 12 h 13"/>
                <a:gd name="T8" fmla="*/ 4 w 17"/>
                <a:gd name="T9" fmla="*/ 10 h 13"/>
                <a:gd name="T10" fmla="*/ 0 w 17"/>
                <a:gd name="T11" fmla="*/ 6 h 13"/>
                <a:gd name="T12" fmla="*/ 0 w 17"/>
                <a:gd name="T13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13">
                  <a:moveTo>
                    <a:pt x="0" y="1"/>
                  </a:moveTo>
                  <a:cubicBezTo>
                    <a:pt x="4" y="1"/>
                    <a:pt x="8" y="1"/>
                    <a:pt x="12" y="1"/>
                  </a:cubicBezTo>
                  <a:cubicBezTo>
                    <a:pt x="15" y="0"/>
                    <a:pt x="17" y="2"/>
                    <a:pt x="17" y="6"/>
                  </a:cubicBezTo>
                  <a:cubicBezTo>
                    <a:pt x="17" y="9"/>
                    <a:pt x="15" y="11"/>
                    <a:pt x="12" y="12"/>
                  </a:cubicBezTo>
                  <a:cubicBezTo>
                    <a:pt x="9" y="13"/>
                    <a:pt x="6" y="12"/>
                    <a:pt x="4" y="10"/>
                  </a:cubicBezTo>
                  <a:cubicBezTo>
                    <a:pt x="2" y="9"/>
                    <a:pt x="1" y="7"/>
                    <a:pt x="0" y="6"/>
                  </a:cubicBezTo>
                  <a:cubicBezTo>
                    <a:pt x="0" y="4"/>
                    <a:pt x="0" y="3"/>
                    <a:pt x="0" y="1"/>
                  </a:cubicBezTo>
                  <a:close/>
                </a:path>
              </a:pathLst>
            </a:custGeom>
            <a:solidFill>
              <a:srgbClr val="2818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891" name="Freeform 372"/>
            <p:cNvSpPr>
              <a:spLocks/>
            </p:cNvSpPr>
            <p:nvPr/>
          </p:nvSpPr>
          <p:spPr bwMode="auto">
            <a:xfrm>
              <a:off x="2296" y="1354"/>
              <a:ext cx="10" cy="21"/>
            </a:xfrm>
            <a:custGeom>
              <a:avLst/>
              <a:gdLst>
                <a:gd name="T0" fmla="*/ 10 w 10"/>
                <a:gd name="T1" fmla="*/ 18 h 22"/>
                <a:gd name="T2" fmla="*/ 2 w 10"/>
                <a:gd name="T3" fmla="*/ 22 h 22"/>
                <a:gd name="T4" fmla="*/ 1 w 10"/>
                <a:gd name="T5" fmla="*/ 17 h 22"/>
                <a:gd name="T6" fmla="*/ 6 w 10"/>
                <a:gd name="T7" fmla="*/ 0 h 22"/>
                <a:gd name="T8" fmla="*/ 10 w 10"/>
                <a:gd name="T9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22">
                  <a:moveTo>
                    <a:pt x="10" y="18"/>
                  </a:moveTo>
                  <a:cubicBezTo>
                    <a:pt x="9" y="22"/>
                    <a:pt x="5" y="21"/>
                    <a:pt x="2" y="22"/>
                  </a:cubicBezTo>
                  <a:cubicBezTo>
                    <a:pt x="0" y="21"/>
                    <a:pt x="0" y="19"/>
                    <a:pt x="1" y="17"/>
                  </a:cubicBezTo>
                  <a:cubicBezTo>
                    <a:pt x="3" y="12"/>
                    <a:pt x="5" y="6"/>
                    <a:pt x="6" y="0"/>
                  </a:cubicBezTo>
                  <a:cubicBezTo>
                    <a:pt x="7" y="6"/>
                    <a:pt x="9" y="12"/>
                    <a:pt x="10" y="18"/>
                  </a:cubicBezTo>
                  <a:close/>
                </a:path>
              </a:pathLst>
            </a:custGeom>
            <a:solidFill>
              <a:srgbClr val="BDAA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892" name="Freeform 373"/>
            <p:cNvSpPr>
              <a:spLocks/>
            </p:cNvSpPr>
            <p:nvPr/>
          </p:nvSpPr>
          <p:spPr bwMode="auto">
            <a:xfrm>
              <a:off x="2334" y="1352"/>
              <a:ext cx="15" cy="19"/>
            </a:xfrm>
            <a:custGeom>
              <a:avLst/>
              <a:gdLst>
                <a:gd name="T0" fmla="*/ 0 w 15"/>
                <a:gd name="T1" fmla="*/ 3 h 20"/>
                <a:gd name="T2" fmla="*/ 8 w 15"/>
                <a:gd name="T3" fmla="*/ 0 h 20"/>
                <a:gd name="T4" fmla="*/ 7 w 15"/>
                <a:gd name="T5" fmla="*/ 20 h 20"/>
                <a:gd name="T6" fmla="*/ 8 w 15"/>
                <a:gd name="T7" fmla="*/ 20 h 20"/>
                <a:gd name="T8" fmla="*/ 0 w 15"/>
                <a:gd name="T9" fmla="*/ 3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20">
                  <a:moveTo>
                    <a:pt x="0" y="3"/>
                  </a:moveTo>
                  <a:cubicBezTo>
                    <a:pt x="2" y="2"/>
                    <a:pt x="5" y="1"/>
                    <a:pt x="8" y="0"/>
                  </a:cubicBezTo>
                  <a:cubicBezTo>
                    <a:pt x="15" y="7"/>
                    <a:pt x="14" y="13"/>
                    <a:pt x="7" y="20"/>
                  </a:cubicBezTo>
                  <a:cubicBezTo>
                    <a:pt x="7" y="20"/>
                    <a:pt x="8" y="20"/>
                    <a:pt x="8" y="20"/>
                  </a:cubicBezTo>
                  <a:cubicBezTo>
                    <a:pt x="2" y="16"/>
                    <a:pt x="3" y="9"/>
                    <a:pt x="0" y="3"/>
                  </a:cubicBezTo>
                  <a:close/>
                </a:path>
              </a:pathLst>
            </a:custGeom>
            <a:solidFill>
              <a:srgbClr val="5D40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893" name="Freeform 374"/>
            <p:cNvSpPr>
              <a:spLocks/>
            </p:cNvSpPr>
            <p:nvPr/>
          </p:nvSpPr>
          <p:spPr bwMode="auto">
            <a:xfrm>
              <a:off x="2093" y="1213"/>
              <a:ext cx="14" cy="12"/>
            </a:xfrm>
            <a:custGeom>
              <a:avLst/>
              <a:gdLst>
                <a:gd name="T0" fmla="*/ 6 w 14"/>
                <a:gd name="T1" fmla="*/ 12 h 12"/>
                <a:gd name="T2" fmla="*/ 1 w 14"/>
                <a:gd name="T3" fmla="*/ 9 h 12"/>
                <a:gd name="T4" fmla="*/ 14 w 14"/>
                <a:gd name="T5" fmla="*/ 0 h 12"/>
                <a:gd name="T6" fmla="*/ 6 w 14"/>
                <a:gd name="T7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12">
                  <a:moveTo>
                    <a:pt x="6" y="12"/>
                  </a:moveTo>
                  <a:cubicBezTo>
                    <a:pt x="4" y="11"/>
                    <a:pt x="0" y="11"/>
                    <a:pt x="1" y="9"/>
                  </a:cubicBezTo>
                  <a:cubicBezTo>
                    <a:pt x="3" y="3"/>
                    <a:pt x="8" y="0"/>
                    <a:pt x="14" y="0"/>
                  </a:cubicBezTo>
                  <a:cubicBezTo>
                    <a:pt x="12" y="4"/>
                    <a:pt x="9" y="8"/>
                    <a:pt x="6" y="12"/>
                  </a:cubicBezTo>
                  <a:close/>
                </a:path>
              </a:pathLst>
            </a:custGeom>
            <a:solidFill>
              <a:srgbClr val="6952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894" name="Freeform 375"/>
            <p:cNvSpPr>
              <a:spLocks/>
            </p:cNvSpPr>
            <p:nvPr/>
          </p:nvSpPr>
          <p:spPr bwMode="auto">
            <a:xfrm>
              <a:off x="2423" y="1540"/>
              <a:ext cx="6" cy="22"/>
            </a:xfrm>
            <a:custGeom>
              <a:avLst/>
              <a:gdLst>
                <a:gd name="T0" fmla="*/ 1 w 6"/>
                <a:gd name="T1" fmla="*/ 14 h 22"/>
                <a:gd name="T2" fmla="*/ 6 w 6"/>
                <a:gd name="T3" fmla="*/ 0 h 22"/>
                <a:gd name="T4" fmla="*/ 6 w 6"/>
                <a:gd name="T5" fmla="*/ 22 h 22"/>
                <a:gd name="T6" fmla="*/ 1 w 6"/>
                <a:gd name="T7" fmla="*/ 14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22">
                  <a:moveTo>
                    <a:pt x="1" y="14"/>
                  </a:moveTo>
                  <a:cubicBezTo>
                    <a:pt x="2" y="10"/>
                    <a:pt x="0" y="5"/>
                    <a:pt x="6" y="0"/>
                  </a:cubicBezTo>
                  <a:cubicBezTo>
                    <a:pt x="6" y="8"/>
                    <a:pt x="6" y="15"/>
                    <a:pt x="6" y="22"/>
                  </a:cubicBezTo>
                  <a:cubicBezTo>
                    <a:pt x="2" y="20"/>
                    <a:pt x="2" y="17"/>
                    <a:pt x="1" y="14"/>
                  </a:cubicBezTo>
                  <a:close/>
                </a:path>
              </a:pathLst>
            </a:custGeom>
            <a:solidFill>
              <a:srgbClr val="765E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895" name="Freeform 376"/>
            <p:cNvSpPr>
              <a:spLocks/>
            </p:cNvSpPr>
            <p:nvPr/>
          </p:nvSpPr>
          <p:spPr bwMode="auto">
            <a:xfrm>
              <a:off x="2405" y="1533"/>
              <a:ext cx="10" cy="14"/>
            </a:xfrm>
            <a:custGeom>
              <a:avLst/>
              <a:gdLst>
                <a:gd name="T0" fmla="*/ 4 w 10"/>
                <a:gd name="T1" fmla="*/ 0 h 14"/>
                <a:gd name="T2" fmla="*/ 8 w 10"/>
                <a:gd name="T3" fmla="*/ 1 h 14"/>
                <a:gd name="T4" fmla="*/ 4 w 10"/>
                <a:gd name="T5" fmla="*/ 13 h 14"/>
                <a:gd name="T6" fmla="*/ 0 w 10"/>
                <a:gd name="T7" fmla="*/ 4 h 14"/>
                <a:gd name="T8" fmla="*/ 4 w 10"/>
                <a:gd name="T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4">
                  <a:moveTo>
                    <a:pt x="4" y="0"/>
                  </a:moveTo>
                  <a:cubicBezTo>
                    <a:pt x="5" y="0"/>
                    <a:pt x="6" y="0"/>
                    <a:pt x="8" y="1"/>
                  </a:cubicBezTo>
                  <a:cubicBezTo>
                    <a:pt x="6" y="5"/>
                    <a:pt x="10" y="12"/>
                    <a:pt x="4" y="13"/>
                  </a:cubicBezTo>
                  <a:cubicBezTo>
                    <a:pt x="0" y="14"/>
                    <a:pt x="0" y="8"/>
                    <a:pt x="0" y="4"/>
                  </a:cubicBezTo>
                  <a:cubicBezTo>
                    <a:pt x="1" y="3"/>
                    <a:pt x="1" y="0"/>
                    <a:pt x="4" y="0"/>
                  </a:cubicBezTo>
                  <a:close/>
                </a:path>
              </a:pathLst>
            </a:custGeom>
            <a:solidFill>
              <a:srgbClr val="6E4E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896" name="Freeform 377"/>
            <p:cNvSpPr>
              <a:spLocks/>
            </p:cNvSpPr>
            <p:nvPr/>
          </p:nvSpPr>
          <p:spPr bwMode="auto">
            <a:xfrm>
              <a:off x="2413" y="1530"/>
              <a:ext cx="7" cy="23"/>
            </a:xfrm>
            <a:custGeom>
              <a:avLst/>
              <a:gdLst>
                <a:gd name="T0" fmla="*/ 7 w 7"/>
                <a:gd name="T1" fmla="*/ 0 h 23"/>
                <a:gd name="T2" fmla="*/ 7 w 7"/>
                <a:gd name="T3" fmla="*/ 23 h 23"/>
                <a:gd name="T4" fmla="*/ 3 w 7"/>
                <a:gd name="T5" fmla="*/ 0 h 23"/>
                <a:gd name="T6" fmla="*/ 7 w 7"/>
                <a:gd name="T7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23">
                  <a:moveTo>
                    <a:pt x="7" y="0"/>
                  </a:moveTo>
                  <a:cubicBezTo>
                    <a:pt x="7" y="8"/>
                    <a:pt x="7" y="16"/>
                    <a:pt x="7" y="23"/>
                  </a:cubicBezTo>
                  <a:cubicBezTo>
                    <a:pt x="0" y="17"/>
                    <a:pt x="5" y="7"/>
                    <a:pt x="3" y="0"/>
                  </a:cubicBezTo>
                  <a:cubicBezTo>
                    <a:pt x="5" y="0"/>
                    <a:pt x="6" y="0"/>
                    <a:pt x="7" y="0"/>
                  </a:cubicBezTo>
                  <a:close/>
                </a:path>
              </a:pathLst>
            </a:custGeom>
            <a:solidFill>
              <a:srgbClr val="7457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897" name="Freeform 378"/>
            <p:cNvSpPr>
              <a:spLocks/>
            </p:cNvSpPr>
            <p:nvPr/>
          </p:nvSpPr>
          <p:spPr bwMode="auto">
            <a:xfrm>
              <a:off x="2404" y="1514"/>
              <a:ext cx="5" cy="23"/>
            </a:xfrm>
            <a:custGeom>
              <a:avLst/>
              <a:gdLst>
                <a:gd name="T0" fmla="*/ 5 w 5"/>
                <a:gd name="T1" fmla="*/ 19 h 23"/>
                <a:gd name="T2" fmla="*/ 1 w 5"/>
                <a:gd name="T3" fmla="*/ 23 h 23"/>
                <a:gd name="T4" fmla="*/ 0 w 5"/>
                <a:gd name="T5" fmla="*/ 0 h 23"/>
                <a:gd name="T6" fmla="*/ 4 w 5"/>
                <a:gd name="T7" fmla="*/ 0 h 23"/>
                <a:gd name="T8" fmla="*/ 5 w 5"/>
                <a:gd name="T9" fmla="*/ 19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3">
                  <a:moveTo>
                    <a:pt x="5" y="19"/>
                  </a:moveTo>
                  <a:cubicBezTo>
                    <a:pt x="3" y="21"/>
                    <a:pt x="2" y="22"/>
                    <a:pt x="1" y="23"/>
                  </a:cubicBezTo>
                  <a:cubicBezTo>
                    <a:pt x="1" y="15"/>
                    <a:pt x="0" y="8"/>
                    <a:pt x="0" y="0"/>
                  </a:cubicBezTo>
                  <a:cubicBezTo>
                    <a:pt x="1" y="0"/>
                    <a:pt x="3" y="0"/>
                    <a:pt x="4" y="0"/>
                  </a:cubicBezTo>
                  <a:cubicBezTo>
                    <a:pt x="4" y="6"/>
                    <a:pt x="4" y="13"/>
                    <a:pt x="5" y="19"/>
                  </a:cubicBezTo>
                  <a:close/>
                </a:path>
              </a:pathLst>
            </a:custGeom>
            <a:solidFill>
              <a:srgbClr val="7F61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898" name="Freeform 379"/>
            <p:cNvSpPr>
              <a:spLocks/>
            </p:cNvSpPr>
            <p:nvPr/>
          </p:nvSpPr>
          <p:spPr bwMode="auto">
            <a:xfrm>
              <a:off x="2384" y="1496"/>
              <a:ext cx="8" cy="16"/>
            </a:xfrm>
            <a:custGeom>
              <a:avLst/>
              <a:gdLst>
                <a:gd name="T0" fmla="*/ 8 w 8"/>
                <a:gd name="T1" fmla="*/ 16 h 16"/>
                <a:gd name="T2" fmla="*/ 2 w 8"/>
                <a:gd name="T3" fmla="*/ 0 h 16"/>
                <a:gd name="T4" fmla="*/ 8 w 8"/>
                <a:gd name="T5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16">
                  <a:moveTo>
                    <a:pt x="8" y="16"/>
                  </a:moveTo>
                  <a:cubicBezTo>
                    <a:pt x="3" y="11"/>
                    <a:pt x="0" y="7"/>
                    <a:pt x="2" y="0"/>
                  </a:cubicBezTo>
                  <a:cubicBezTo>
                    <a:pt x="6" y="4"/>
                    <a:pt x="8" y="8"/>
                    <a:pt x="8" y="16"/>
                  </a:cubicBezTo>
                  <a:close/>
                </a:path>
              </a:pathLst>
            </a:custGeom>
            <a:solidFill>
              <a:srgbClr val="473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899" name="Freeform 380"/>
            <p:cNvSpPr>
              <a:spLocks/>
            </p:cNvSpPr>
            <p:nvPr/>
          </p:nvSpPr>
          <p:spPr bwMode="auto">
            <a:xfrm>
              <a:off x="2290" y="1406"/>
              <a:ext cx="12" cy="16"/>
            </a:xfrm>
            <a:custGeom>
              <a:avLst/>
              <a:gdLst>
                <a:gd name="T0" fmla="*/ 3 w 12"/>
                <a:gd name="T1" fmla="*/ 16 h 16"/>
                <a:gd name="T2" fmla="*/ 0 w 12"/>
                <a:gd name="T3" fmla="*/ 5 h 16"/>
                <a:gd name="T4" fmla="*/ 4 w 12"/>
                <a:gd name="T5" fmla="*/ 0 h 16"/>
                <a:gd name="T6" fmla="*/ 3 w 12"/>
                <a:gd name="T7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16">
                  <a:moveTo>
                    <a:pt x="3" y="16"/>
                  </a:moveTo>
                  <a:cubicBezTo>
                    <a:pt x="2" y="12"/>
                    <a:pt x="1" y="8"/>
                    <a:pt x="0" y="5"/>
                  </a:cubicBezTo>
                  <a:cubicBezTo>
                    <a:pt x="1" y="3"/>
                    <a:pt x="2" y="2"/>
                    <a:pt x="4" y="0"/>
                  </a:cubicBezTo>
                  <a:cubicBezTo>
                    <a:pt x="12" y="13"/>
                    <a:pt x="12" y="13"/>
                    <a:pt x="3" y="16"/>
                  </a:cubicBezTo>
                  <a:close/>
                </a:path>
              </a:pathLst>
            </a:custGeom>
            <a:solidFill>
              <a:srgbClr val="C1AD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900" name="Freeform 381"/>
            <p:cNvSpPr>
              <a:spLocks/>
            </p:cNvSpPr>
            <p:nvPr/>
          </p:nvSpPr>
          <p:spPr bwMode="auto">
            <a:xfrm>
              <a:off x="2249" y="1192"/>
              <a:ext cx="9" cy="8"/>
            </a:xfrm>
            <a:custGeom>
              <a:avLst/>
              <a:gdLst>
                <a:gd name="T0" fmla="*/ 10 w 10"/>
                <a:gd name="T1" fmla="*/ 4 h 8"/>
                <a:gd name="T2" fmla="*/ 10 w 10"/>
                <a:gd name="T3" fmla="*/ 8 h 8"/>
                <a:gd name="T4" fmla="*/ 0 w 10"/>
                <a:gd name="T5" fmla="*/ 4 h 8"/>
                <a:gd name="T6" fmla="*/ 2 w 10"/>
                <a:gd name="T7" fmla="*/ 1 h 8"/>
                <a:gd name="T8" fmla="*/ 10 w 10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8">
                  <a:moveTo>
                    <a:pt x="10" y="4"/>
                  </a:moveTo>
                  <a:cubicBezTo>
                    <a:pt x="10" y="6"/>
                    <a:pt x="10" y="7"/>
                    <a:pt x="10" y="8"/>
                  </a:cubicBezTo>
                  <a:cubicBezTo>
                    <a:pt x="6" y="8"/>
                    <a:pt x="2" y="8"/>
                    <a:pt x="0" y="4"/>
                  </a:cubicBezTo>
                  <a:cubicBezTo>
                    <a:pt x="0" y="3"/>
                    <a:pt x="1" y="2"/>
                    <a:pt x="2" y="1"/>
                  </a:cubicBezTo>
                  <a:cubicBezTo>
                    <a:pt x="5" y="0"/>
                    <a:pt x="8" y="1"/>
                    <a:pt x="10" y="4"/>
                  </a:cubicBezTo>
                  <a:close/>
                </a:path>
              </a:pathLst>
            </a:custGeom>
            <a:solidFill>
              <a:srgbClr val="6347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901" name="Freeform 382"/>
            <p:cNvSpPr>
              <a:spLocks/>
            </p:cNvSpPr>
            <p:nvPr/>
          </p:nvSpPr>
          <p:spPr bwMode="auto">
            <a:xfrm>
              <a:off x="2295" y="1261"/>
              <a:ext cx="11" cy="11"/>
            </a:xfrm>
            <a:custGeom>
              <a:avLst/>
              <a:gdLst>
                <a:gd name="T0" fmla="*/ 11 w 11"/>
                <a:gd name="T1" fmla="*/ 11 h 11"/>
                <a:gd name="T2" fmla="*/ 6 w 11"/>
                <a:gd name="T3" fmla="*/ 11 h 11"/>
                <a:gd name="T4" fmla="*/ 4 w 11"/>
                <a:gd name="T5" fmla="*/ 2 h 11"/>
                <a:gd name="T6" fmla="*/ 11 w 11"/>
                <a:gd name="T7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11">
                  <a:moveTo>
                    <a:pt x="11" y="11"/>
                  </a:moveTo>
                  <a:cubicBezTo>
                    <a:pt x="9" y="11"/>
                    <a:pt x="8" y="11"/>
                    <a:pt x="6" y="11"/>
                  </a:cubicBezTo>
                  <a:cubicBezTo>
                    <a:pt x="4" y="8"/>
                    <a:pt x="0" y="3"/>
                    <a:pt x="4" y="2"/>
                  </a:cubicBezTo>
                  <a:cubicBezTo>
                    <a:pt x="10" y="0"/>
                    <a:pt x="10" y="7"/>
                    <a:pt x="11" y="11"/>
                  </a:cubicBezTo>
                  <a:close/>
                </a:path>
              </a:pathLst>
            </a:custGeom>
            <a:solidFill>
              <a:srgbClr val="5B44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902" name="Freeform 383"/>
            <p:cNvSpPr>
              <a:spLocks/>
            </p:cNvSpPr>
            <p:nvPr/>
          </p:nvSpPr>
          <p:spPr bwMode="auto">
            <a:xfrm>
              <a:off x="2322" y="1349"/>
              <a:ext cx="7" cy="9"/>
            </a:xfrm>
            <a:custGeom>
              <a:avLst/>
              <a:gdLst>
                <a:gd name="T0" fmla="*/ 4 w 7"/>
                <a:gd name="T1" fmla="*/ 0 h 9"/>
                <a:gd name="T2" fmla="*/ 7 w 7"/>
                <a:gd name="T3" fmla="*/ 4 h 9"/>
                <a:gd name="T4" fmla="*/ 5 w 7"/>
                <a:gd name="T5" fmla="*/ 8 h 9"/>
                <a:gd name="T6" fmla="*/ 1 w 7"/>
                <a:gd name="T7" fmla="*/ 4 h 9"/>
                <a:gd name="T8" fmla="*/ 4 w 7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9">
                  <a:moveTo>
                    <a:pt x="4" y="0"/>
                  </a:moveTo>
                  <a:cubicBezTo>
                    <a:pt x="5" y="1"/>
                    <a:pt x="7" y="3"/>
                    <a:pt x="7" y="4"/>
                  </a:cubicBezTo>
                  <a:cubicBezTo>
                    <a:pt x="7" y="6"/>
                    <a:pt x="7" y="9"/>
                    <a:pt x="5" y="8"/>
                  </a:cubicBezTo>
                  <a:cubicBezTo>
                    <a:pt x="3" y="8"/>
                    <a:pt x="1" y="5"/>
                    <a:pt x="1" y="4"/>
                  </a:cubicBezTo>
                  <a:cubicBezTo>
                    <a:pt x="0" y="2"/>
                    <a:pt x="1" y="0"/>
                    <a:pt x="4" y="0"/>
                  </a:cubicBezTo>
                  <a:close/>
                </a:path>
              </a:pathLst>
            </a:custGeom>
            <a:solidFill>
              <a:srgbClr val="6A52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903" name="Freeform 384"/>
            <p:cNvSpPr>
              <a:spLocks/>
            </p:cNvSpPr>
            <p:nvPr/>
          </p:nvSpPr>
          <p:spPr bwMode="auto">
            <a:xfrm>
              <a:off x="2293" y="1384"/>
              <a:ext cx="9" cy="15"/>
            </a:xfrm>
            <a:custGeom>
              <a:avLst/>
              <a:gdLst>
                <a:gd name="T0" fmla="*/ 9 w 9"/>
                <a:gd name="T1" fmla="*/ 3 h 15"/>
                <a:gd name="T2" fmla="*/ 9 w 9"/>
                <a:gd name="T3" fmla="*/ 15 h 15"/>
                <a:gd name="T4" fmla="*/ 4 w 9"/>
                <a:gd name="T5" fmla="*/ 14 h 15"/>
                <a:gd name="T6" fmla="*/ 0 w 9"/>
                <a:gd name="T7" fmla="*/ 3 h 15"/>
                <a:gd name="T8" fmla="*/ 4 w 9"/>
                <a:gd name="T9" fmla="*/ 0 h 15"/>
                <a:gd name="T10" fmla="*/ 9 w 9"/>
                <a:gd name="T11" fmla="*/ 3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15">
                  <a:moveTo>
                    <a:pt x="9" y="3"/>
                  </a:moveTo>
                  <a:cubicBezTo>
                    <a:pt x="9" y="7"/>
                    <a:pt x="9" y="11"/>
                    <a:pt x="9" y="15"/>
                  </a:cubicBezTo>
                  <a:cubicBezTo>
                    <a:pt x="7" y="14"/>
                    <a:pt x="6" y="14"/>
                    <a:pt x="4" y="14"/>
                  </a:cubicBezTo>
                  <a:cubicBezTo>
                    <a:pt x="3" y="10"/>
                    <a:pt x="2" y="7"/>
                    <a:pt x="0" y="3"/>
                  </a:cubicBezTo>
                  <a:cubicBezTo>
                    <a:pt x="1" y="1"/>
                    <a:pt x="3" y="1"/>
                    <a:pt x="4" y="0"/>
                  </a:cubicBezTo>
                  <a:cubicBezTo>
                    <a:pt x="6" y="1"/>
                    <a:pt x="7" y="1"/>
                    <a:pt x="9" y="3"/>
                  </a:cubicBezTo>
                  <a:close/>
                </a:path>
              </a:pathLst>
            </a:custGeom>
            <a:solidFill>
              <a:srgbClr val="402E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904" name="Freeform 385"/>
            <p:cNvSpPr>
              <a:spLocks/>
            </p:cNvSpPr>
            <p:nvPr/>
          </p:nvSpPr>
          <p:spPr bwMode="auto">
            <a:xfrm>
              <a:off x="2076" y="1640"/>
              <a:ext cx="63" cy="48"/>
            </a:xfrm>
            <a:custGeom>
              <a:avLst/>
              <a:gdLst>
                <a:gd name="T0" fmla="*/ 0 w 64"/>
                <a:gd name="T1" fmla="*/ 41 h 48"/>
                <a:gd name="T2" fmla="*/ 1 w 64"/>
                <a:gd name="T3" fmla="*/ 25 h 48"/>
                <a:gd name="T4" fmla="*/ 5 w 64"/>
                <a:gd name="T5" fmla="*/ 22 h 48"/>
                <a:gd name="T6" fmla="*/ 5 w 64"/>
                <a:gd name="T7" fmla="*/ 27 h 48"/>
                <a:gd name="T8" fmla="*/ 10 w 64"/>
                <a:gd name="T9" fmla="*/ 31 h 48"/>
                <a:gd name="T10" fmla="*/ 52 w 64"/>
                <a:gd name="T11" fmla="*/ 0 h 48"/>
                <a:gd name="T12" fmla="*/ 62 w 64"/>
                <a:gd name="T13" fmla="*/ 19 h 48"/>
                <a:gd name="T14" fmla="*/ 64 w 64"/>
                <a:gd name="T15" fmla="*/ 27 h 48"/>
                <a:gd name="T16" fmla="*/ 63 w 64"/>
                <a:gd name="T17" fmla="*/ 42 h 48"/>
                <a:gd name="T18" fmla="*/ 59 w 64"/>
                <a:gd name="T19" fmla="*/ 46 h 48"/>
                <a:gd name="T20" fmla="*/ 51 w 64"/>
                <a:gd name="T21" fmla="*/ 47 h 48"/>
                <a:gd name="T22" fmla="*/ 33 w 64"/>
                <a:gd name="T23" fmla="*/ 46 h 48"/>
                <a:gd name="T24" fmla="*/ 20 w 64"/>
                <a:gd name="T25" fmla="*/ 46 h 48"/>
                <a:gd name="T26" fmla="*/ 0 w 64"/>
                <a:gd name="T27" fmla="*/ 41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4" h="48">
                  <a:moveTo>
                    <a:pt x="0" y="41"/>
                  </a:moveTo>
                  <a:cubicBezTo>
                    <a:pt x="0" y="36"/>
                    <a:pt x="0" y="30"/>
                    <a:pt x="1" y="25"/>
                  </a:cubicBezTo>
                  <a:cubicBezTo>
                    <a:pt x="1" y="24"/>
                    <a:pt x="3" y="21"/>
                    <a:pt x="5" y="22"/>
                  </a:cubicBezTo>
                  <a:cubicBezTo>
                    <a:pt x="12" y="22"/>
                    <a:pt x="5" y="25"/>
                    <a:pt x="5" y="27"/>
                  </a:cubicBezTo>
                  <a:cubicBezTo>
                    <a:pt x="6" y="31"/>
                    <a:pt x="8" y="32"/>
                    <a:pt x="10" y="31"/>
                  </a:cubicBezTo>
                  <a:cubicBezTo>
                    <a:pt x="24" y="21"/>
                    <a:pt x="43" y="17"/>
                    <a:pt x="52" y="0"/>
                  </a:cubicBezTo>
                  <a:cubicBezTo>
                    <a:pt x="63" y="2"/>
                    <a:pt x="59" y="12"/>
                    <a:pt x="62" y="19"/>
                  </a:cubicBezTo>
                  <a:cubicBezTo>
                    <a:pt x="63" y="22"/>
                    <a:pt x="64" y="24"/>
                    <a:pt x="64" y="27"/>
                  </a:cubicBezTo>
                  <a:cubicBezTo>
                    <a:pt x="64" y="32"/>
                    <a:pt x="64" y="37"/>
                    <a:pt x="63" y="42"/>
                  </a:cubicBezTo>
                  <a:cubicBezTo>
                    <a:pt x="62" y="43"/>
                    <a:pt x="61" y="45"/>
                    <a:pt x="59" y="46"/>
                  </a:cubicBezTo>
                  <a:cubicBezTo>
                    <a:pt x="57" y="47"/>
                    <a:pt x="54" y="47"/>
                    <a:pt x="51" y="47"/>
                  </a:cubicBezTo>
                  <a:cubicBezTo>
                    <a:pt x="45" y="46"/>
                    <a:pt x="39" y="45"/>
                    <a:pt x="33" y="46"/>
                  </a:cubicBezTo>
                  <a:cubicBezTo>
                    <a:pt x="28" y="47"/>
                    <a:pt x="24" y="48"/>
                    <a:pt x="20" y="46"/>
                  </a:cubicBezTo>
                  <a:cubicBezTo>
                    <a:pt x="14" y="42"/>
                    <a:pt x="5" y="46"/>
                    <a:pt x="0" y="41"/>
                  </a:cubicBezTo>
                  <a:close/>
                </a:path>
              </a:pathLst>
            </a:custGeom>
            <a:solidFill>
              <a:srgbClr val="F5ED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905" name="Freeform 386"/>
            <p:cNvSpPr>
              <a:spLocks/>
            </p:cNvSpPr>
            <p:nvPr/>
          </p:nvSpPr>
          <p:spPr bwMode="auto">
            <a:xfrm>
              <a:off x="2034" y="1680"/>
              <a:ext cx="47" cy="31"/>
            </a:xfrm>
            <a:custGeom>
              <a:avLst/>
              <a:gdLst>
                <a:gd name="T0" fmla="*/ 29 w 47"/>
                <a:gd name="T1" fmla="*/ 13 h 31"/>
                <a:gd name="T2" fmla="*/ 22 w 47"/>
                <a:gd name="T3" fmla="*/ 20 h 31"/>
                <a:gd name="T4" fmla="*/ 5 w 47"/>
                <a:gd name="T5" fmla="*/ 23 h 31"/>
                <a:gd name="T6" fmla="*/ 2 w 47"/>
                <a:gd name="T7" fmla="*/ 13 h 31"/>
                <a:gd name="T8" fmla="*/ 37 w 47"/>
                <a:gd name="T9" fmla="*/ 4 h 31"/>
                <a:gd name="T10" fmla="*/ 45 w 47"/>
                <a:gd name="T11" fmla="*/ 9 h 31"/>
                <a:gd name="T12" fmla="*/ 44 w 47"/>
                <a:gd name="T13" fmla="*/ 10 h 31"/>
                <a:gd name="T14" fmla="*/ 45 w 47"/>
                <a:gd name="T15" fmla="*/ 11 h 31"/>
                <a:gd name="T16" fmla="*/ 37 w 47"/>
                <a:gd name="T17" fmla="*/ 20 h 31"/>
                <a:gd name="T18" fmla="*/ 29 w 47"/>
                <a:gd name="T19" fmla="*/ 1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7" h="31">
                  <a:moveTo>
                    <a:pt x="29" y="13"/>
                  </a:moveTo>
                  <a:cubicBezTo>
                    <a:pt x="26" y="14"/>
                    <a:pt x="27" y="20"/>
                    <a:pt x="22" y="20"/>
                  </a:cubicBezTo>
                  <a:cubicBezTo>
                    <a:pt x="14" y="10"/>
                    <a:pt x="12" y="31"/>
                    <a:pt x="5" y="23"/>
                  </a:cubicBezTo>
                  <a:cubicBezTo>
                    <a:pt x="2" y="21"/>
                    <a:pt x="0" y="18"/>
                    <a:pt x="2" y="13"/>
                  </a:cubicBezTo>
                  <a:cubicBezTo>
                    <a:pt x="13" y="9"/>
                    <a:pt x="25" y="4"/>
                    <a:pt x="37" y="4"/>
                  </a:cubicBezTo>
                  <a:cubicBezTo>
                    <a:pt x="42" y="3"/>
                    <a:pt x="47" y="0"/>
                    <a:pt x="45" y="9"/>
                  </a:cubicBezTo>
                  <a:cubicBezTo>
                    <a:pt x="44" y="10"/>
                    <a:pt x="44" y="10"/>
                    <a:pt x="44" y="10"/>
                  </a:cubicBezTo>
                  <a:cubicBezTo>
                    <a:pt x="44" y="10"/>
                    <a:pt x="45" y="11"/>
                    <a:pt x="45" y="11"/>
                  </a:cubicBezTo>
                  <a:cubicBezTo>
                    <a:pt x="38" y="10"/>
                    <a:pt x="38" y="15"/>
                    <a:pt x="37" y="20"/>
                  </a:cubicBezTo>
                  <a:cubicBezTo>
                    <a:pt x="30" y="22"/>
                    <a:pt x="33" y="14"/>
                    <a:pt x="29" y="13"/>
                  </a:cubicBezTo>
                  <a:close/>
                </a:path>
              </a:pathLst>
            </a:custGeom>
            <a:solidFill>
              <a:srgbClr val="3731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906" name="Freeform 387"/>
            <p:cNvSpPr>
              <a:spLocks/>
            </p:cNvSpPr>
            <p:nvPr/>
          </p:nvSpPr>
          <p:spPr bwMode="auto">
            <a:xfrm>
              <a:off x="2016" y="1671"/>
              <a:ext cx="24" cy="38"/>
            </a:xfrm>
            <a:custGeom>
              <a:avLst/>
              <a:gdLst>
                <a:gd name="T0" fmla="*/ 21 w 25"/>
                <a:gd name="T1" fmla="*/ 22 h 38"/>
                <a:gd name="T2" fmla="*/ 24 w 25"/>
                <a:gd name="T3" fmla="*/ 32 h 38"/>
                <a:gd name="T4" fmla="*/ 25 w 25"/>
                <a:gd name="T5" fmla="*/ 34 h 38"/>
                <a:gd name="T6" fmla="*/ 20 w 25"/>
                <a:gd name="T7" fmla="*/ 37 h 38"/>
                <a:gd name="T8" fmla="*/ 4 w 25"/>
                <a:gd name="T9" fmla="*/ 30 h 38"/>
                <a:gd name="T10" fmla="*/ 0 w 25"/>
                <a:gd name="T11" fmla="*/ 25 h 38"/>
                <a:gd name="T12" fmla="*/ 1 w 25"/>
                <a:gd name="T13" fmla="*/ 22 h 38"/>
                <a:gd name="T14" fmla="*/ 13 w 25"/>
                <a:gd name="T15" fmla="*/ 0 h 38"/>
                <a:gd name="T16" fmla="*/ 18 w 25"/>
                <a:gd name="T17" fmla="*/ 2 h 38"/>
                <a:gd name="T18" fmla="*/ 21 w 25"/>
                <a:gd name="T19" fmla="*/ 22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" h="38">
                  <a:moveTo>
                    <a:pt x="21" y="22"/>
                  </a:moveTo>
                  <a:cubicBezTo>
                    <a:pt x="22" y="26"/>
                    <a:pt x="23" y="29"/>
                    <a:pt x="24" y="32"/>
                  </a:cubicBezTo>
                  <a:cubicBezTo>
                    <a:pt x="25" y="34"/>
                    <a:pt x="25" y="34"/>
                    <a:pt x="25" y="34"/>
                  </a:cubicBezTo>
                  <a:cubicBezTo>
                    <a:pt x="23" y="35"/>
                    <a:pt x="21" y="36"/>
                    <a:pt x="20" y="37"/>
                  </a:cubicBezTo>
                  <a:cubicBezTo>
                    <a:pt x="13" y="38"/>
                    <a:pt x="8" y="35"/>
                    <a:pt x="4" y="30"/>
                  </a:cubicBezTo>
                  <a:cubicBezTo>
                    <a:pt x="3" y="28"/>
                    <a:pt x="1" y="27"/>
                    <a:pt x="0" y="25"/>
                  </a:cubicBezTo>
                  <a:cubicBezTo>
                    <a:pt x="0" y="24"/>
                    <a:pt x="1" y="23"/>
                    <a:pt x="1" y="22"/>
                  </a:cubicBezTo>
                  <a:cubicBezTo>
                    <a:pt x="6" y="15"/>
                    <a:pt x="5" y="5"/>
                    <a:pt x="13" y="0"/>
                  </a:cubicBezTo>
                  <a:cubicBezTo>
                    <a:pt x="15" y="0"/>
                    <a:pt x="17" y="0"/>
                    <a:pt x="18" y="2"/>
                  </a:cubicBezTo>
                  <a:cubicBezTo>
                    <a:pt x="18" y="9"/>
                    <a:pt x="13" y="16"/>
                    <a:pt x="21" y="22"/>
                  </a:cubicBezTo>
                  <a:close/>
                </a:path>
              </a:pathLst>
            </a:custGeom>
            <a:solidFill>
              <a:srgbClr val="3935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907" name="Freeform 388"/>
            <p:cNvSpPr>
              <a:spLocks/>
            </p:cNvSpPr>
            <p:nvPr/>
          </p:nvSpPr>
          <p:spPr bwMode="auto">
            <a:xfrm>
              <a:off x="2071" y="1674"/>
              <a:ext cx="27" cy="23"/>
            </a:xfrm>
            <a:custGeom>
              <a:avLst/>
              <a:gdLst>
                <a:gd name="T0" fmla="*/ 8 w 27"/>
                <a:gd name="T1" fmla="*/ 15 h 23"/>
                <a:gd name="T2" fmla="*/ 0 w 27"/>
                <a:gd name="T3" fmla="*/ 10 h 23"/>
                <a:gd name="T4" fmla="*/ 5 w 27"/>
                <a:gd name="T5" fmla="*/ 7 h 23"/>
                <a:gd name="T6" fmla="*/ 17 w 27"/>
                <a:gd name="T7" fmla="*/ 4 h 23"/>
                <a:gd name="T8" fmla="*/ 25 w 27"/>
                <a:gd name="T9" fmla="*/ 11 h 23"/>
                <a:gd name="T10" fmla="*/ 21 w 27"/>
                <a:gd name="T11" fmla="*/ 23 h 23"/>
                <a:gd name="T12" fmla="*/ 20 w 27"/>
                <a:gd name="T13" fmla="*/ 22 h 23"/>
                <a:gd name="T14" fmla="*/ 8 w 27"/>
                <a:gd name="T15" fmla="*/ 15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" h="23">
                  <a:moveTo>
                    <a:pt x="8" y="15"/>
                  </a:moveTo>
                  <a:cubicBezTo>
                    <a:pt x="7" y="11"/>
                    <a:pt x="3" y="11"/>
                    <a:pt x="0" y="10"/>
                  </a:cubicBezTo>
                  <a:cubicBezTo>
                    <a:pt x="2" y="9"/>
                    <a:pt x="3" y="8"/>
                    <a:pt x="5" y="7"/>
                  </a:cubicBezTo>
                  <a:cubicBezTo>
                    <a:pt x="9" y="8"/>
                    <a:pt x="13" y="6"/>
                    <a:pt x="17" y="4"/>
                  </a:cubicBezTo>
                  <a:cubicBezTo>
                    <a:pt x="24" y="0"/>
                    <a:pt x="27" y="3"/>
                    <a:pt x="25" y="11"/>
                  </a:cubicBezTo>
                  <a:cubicBezTo>
                    <a:pt x="26" y="15"/>
                    <a:pt x="24" y="19"/>
                    <a:pt x="21" y="23"/>
                  </a:cubicBezTo>
                  <a:cubicBezTo>
                    <a:pt x="21" y="23"/>
                    <a:pt x="20" y="22"/>
                    <a:pt x="20" y="22"/>
                  </a:cubicBezTo>
                  <a:cubicBezTo>
                    <a:pt x="16" y="19"/>
                    <a:pt x="12" y="17"/>
                    <a:pt x="8" y="15"/>
                  </a:cubicBezTo>
                  <a:close/>
                </a:path>
              </a:pathLst>
            </a:custGeom>
            <a:solidFill>
              <a:srgbClr val="5A56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908" name="Freeform 389"/>
            <p:cNvSpPr>
              <a:spLocks/>
            </p:cNvSpPr>
            <p:nvPr/>
          </p:nvSpPr>
          <p:spPr bwMode="auto">
            <a:xfrm>
              <a:off x="2128" y="1628"/>
              <a:ext cx="21" cy="34"/>
            </a:xfrm>
            <a:custGeom>
              <a:avLst/>
              <a:gdLst>
                <a:gd name="T0" fmla="*/ 7 w 22"/>
                <a:gd name="T1" fmla="*/ 34 h 34"/>
                <a:gd name="T2" fmla="*/ 0 w 22"/>
                <a:gd name="T3" fmla="*/ 12 h 34"/>
                <a:gd name="T4" fmla="*/ 0 w 22"/>
                <a:gd name="T5" fmla="*/ 9 h 34"/>
                <a:gd name="T6" fmla="*/ 16 w 22"/>
                <a:gd name="T7" fmla="*/ 1 h 34"/>
                <a:gd name="T8" fmla="*/ 21 w 22"/>
                <a:gd name="T9" fmla="*/ 9 h 34"/>
                <a:gd name="T10" fmla="*/ 7 w 22"/>
                <a:gd name="T11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" h="34">
                  <a:moveTo>
                    <a:pt x="7" y="34"/>
                  </a:moveTo>
                  <a:cubicBezTo>
                    <a:pt x="0" y="28"/>
                    <a:pt x="7" y="18"/>
                    <a:pt x="0" y="12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5" y="6"/>
                    <a:pt x="10" y="3"/>
                    <a:pt x="16" y="1"/>
                  </a:cubicBezTo>
                  <a:cubicBezTo>
                    <a:pt x="22" y="0"/>
                    <a:pt x="22" y="4"/>
                    <a:pt x="21" y="9"/>
                  </a:cubicBezTo>
                  <a:cubicBezTo>
                    <a:pt x="13" y="15"/>
                    <a:pt x="14" y="27"/>
                    <a:pt x="7" y="34"/>
                  </a:cubicBezTo>
                  <a:close/>
                </a:path>
              </a:pathLst>
            </a:custGeom>
            <a:solidFill>
              <a:srgbClr val="3C25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909" name="Freeform 390"/>
            <p:cNvSpPr>
              <a:spLocks/>
            </p:cNvSpPr>
            <p:nvPr/>
          </p:nvSpPr>
          <p:spPr bwMode="auto">
            <a:xfrm>
              <a:off x="2023" y="1652"/>
              <a:ext cx="16" cy="23"/>
            </a:xfrm>
            <a:custGeom>
              <a:avLst/>
              <a:gdLst>
                <a:gd name="T0" fmla="*/ 0 w 16"/>
                <a:gd name="T1" fmla="*/ 5 h 23"/>
                <a:gd name="T2" fmla="*/ 16 w 16"/>
                <a:gd name="T3" fmla="*/ 4 h 23"/>
                <a:gd name="T4" fmla="*/ 13 w 16"/>
                <a:gd name="T5" fmla="*/ 13 h 23"/>
                <a:gd name="T6" fmla="*/ 0 w 16"/>
                <a:gd name="T7" fmla="*/ 12 h 23"/>
                <a:gd name="T8" fmla="*/ 0 w 16"/>
                <a:gd name="T9" fmla="*/ 5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23">
                  <a:moveTo>
                    <a:pt x="0" y="5"/>
                  </a:moveTo>
                  <a:cubicBezTo>
                    <a:pt x="5" y="5"/>
                    <a:pt x="10" y="0"/>
                    <a:pt x="16" y="4"/>
                  </a:cubicBezTo>
                  <a:cubicBezTo>
                    <a:pt x="15" y="7"/>
                    <a:pt x="14" y="10"/>
                    <a:pt x="13" y="13"/>
                  </a:cubicBezTo>
                  <a:cubicBezTo>
                    <a:pt x="9" y="14"/>
                    <a:pt x="4" y="23"/>
                    <a:pt x="0" y="12"/>
                  </a:cubicBezTo>
                  <a:cubicBezTo>
                    <a:pt x="0" y="10"/>
                    <a:pt x="0" y="7"/>
                    <a:pt x="0" y="5"/>
                  </a:cubicBezTo>
                  <a:close/>
                </a:path>
              </a:pathLst>
            </a:custGeom>
            <a:solidFill>
              <a:srgbClr val="3731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910" name="Freeform 391"/>
            <p:cNvSpPr>
              <a:spLocks/>
            </p:cNvSpPr>
            <p:nvPr/>
          </p:nvSpPr>
          <p:spPr bwMode="auto">
            <a:xfrm>
              <a:off x="2019" y="1662"/>
              <a:ext cx="18" cy="13"/>
            </a:xfrm>
            <a:custGeom>
              <a:avLst/>
              <a:gdLst>
                <a:gd name="T0" fmla="*/ 4 w 18"/>
                <a:gd name="T1" fmla="*/ 2 h 13"/>
                <a:gd name="T2" fmla="*/ 17 w 18"/>
                <a:gd name="T3" fmla="*/ 3 h 13"/>
                <a:gd name="T4" fmla="*/ 14 w 18"/>
                <a:gd name="T5" fmla="*/ 11 h 13"/>
                <a:gd name="T6" fmla="*/ 9 w 18"/>
                <a:gd name="T7" fmla="*/ 11 h 13"/>
                <a:gd name="T8" fmla="*/ 1 w 18"/>
                <a:gd name="T9" fmla="*/ 11 h 13"/>
                <a:gd name="T10" fmla="*/ 4 w 18"/>
                <a:gd name="T11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" h="13">
                  <a:moveTo>
                    <a:pt x="4" y="2"/>
                  </a:moveTo>
                  <a:cubicBezTo>
                    <a:pt x="8" y="7"/>
                    <a:pt x="13" y="0"/>
                    <a:pt x="17" y="3"/>
                  </a:cubicBezTo>
                  <a:cubicBezTo>
                    <a:pt x="17" y="6"/>
                    <a:pt x="18" y="9"/>
                    <a:pt x="14" y="11"/>
                  </a:cubicBezTo>
                  <a:cubicBezTo>
                    <a:pt x="12" y="11"/>
                    <a:pt x="11" y="11"/>
                    <a:pt x="9" y="11"/>
                  </a:cubicBezTo>
                  <a:cubicBezTo>
                    <a:pt x="6" y="13"/>
                    <a:pt x="3" y="13"/>
                    <a:pt x="1" y="11"/>
                  </a:cubicBezTo>
                  <a:cubicBezTo>
                    <a:pt x="0" y="7"/>
                    <a:pt x="2" y="4"/>
                    <a:pt x="4" y="2"/>
                  </a:cubicBezTo>
                  <a:close/>
                </a:path>
              </a:pathLst>
            </a:custGeom>
            <a:solidFill>
              <a:srgbClr val="726C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911" name="Freeform 392"/>
            <p:cNvSpPr>
              <a:spLocks/>
            </p:cNvSpPr>
            <p:nvPr/>
          </p:nvSpPr>
          <p:spPr bwMode="auto">
            <a:xfrm>
              <a:off x="2396" y="1624"/>
              <a:ext cx="36" cy="48"/>
            </a:xfrm>
            <a:custGeom>
              <a:avLst/>
              <a:gdLst>
                <a:gd name="T0" fmla="*/ 24 w 36"/>
                <a:gd name="T1" fmla="*/ 48 h 48"/>
                <a:gd name="T2" fmla="*/ 0 w 36"/>
                <a:gd name="T3" fmla="*/ 4 h 48"/>
                <a:gd name="T4" fmla="*/ 12 w 36"/>
                <a:gd name="T5" fmla="*/ 7 h 48"/>
                <a:gd name="T6" fmla="*/ 28 w 36"/>
                <a:gd name="T7" fmla="*/ 32 h 48"/>
                <a:gd name="T8" fmla="*/ 24 w 36"/>
                <a:gd name="T9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48">
                  <a:moveTo>
                    <a:pt x="24" y="48"/>
                  </a:moveTo>
                  <a:cubicBezTo>
                    <a:pt x="17" y="33"/>
                    <a:pt x="1" y="23"/>
                    <a:pt x="0" y="4"/>
                  </a:cubicBezTo>
                  <a:cubicBezTo>
                    <a:pt x="5" y="3"/>
                    <a:pt x="9" y="0"/>
                    <a:pt x="12" y="7"/>
                  </a:cubicBezTo>
                  <a:cubicBezTo>
                    <a:pt x="15" y="16"/>
                    <a:pt x="21" y="25"/>
                    <a:pt x="28" y="32"/>
                  </a:cubicBezTo>
                  <a:cubicBezTo>
                    <a:pt x="36" y="40"/>
                    <a:pt x="22" y="42"/>
                    <a:pt x="24" y="48"/>
                  </a:cubicBezTo>
                  <a:close/>
                </a:path>
              </a:pathLst>
            </a:custGeom>
            <a:solidFill>
              <a:srgbClr val="B0AA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912" name="Freeform 393"/>
            <p:cNvSpPr>
              <a:spLocks/>
            </p:cNvSpPr>
            <p:nvPr/>
          </p:nvSpPr>
          <p:spPr bwMode="auto">
            <a:xfrm>
              <a:off x="2385" y="1596"/>
              <a:ext cx="12" cy="12"/>
            </a:xfrm>
            <a:custGeom>
              <a:avLst/>
              <a:gdLst>
                <a:gd name="T0" fmla="*/ 0 w 12"/>
                <a:gd name="T1" fmla="*/ 13 h 13"/>
                <a:gd name="T2" fmla="*/ 12 w 12"/>
                <a:gd name="T3" fmla="*/ 0 h 13"/>
                <a:gd name="T4" fmla="*/ 0 w 12"/>
                <a:gd name="T5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13">
                  <a:moveTo>
                    <a:pt x="0" y="13"/>
                  </a:moveTo>
                  <a:cubicBezTo>
                    <a:pt x="1" y="6"/>
                    <a:pt x="2" y="0"/>
                    <a:pt x="12" y="0"/>
                  </a:cubicBezTo>
                  <a:cubicBezTo>
                    <a:pt x="9" y="6"/>
                    <a:pt x="8" y="13"/>
                    <a:pt x="0" y="13"/>
                  </a:cubicBezTo>
                  <a:close/>
                </a:path>
              </a:pathLst>
            </a:custGeom>
            <a:solidFill>
              <a:srgbClr val="635D5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913" name="Freeform 394"/>
            <p:cNvSpPr>
              <a:spLocks/>
            </p:cNvSpPr>
            <p:nvPr/>
          </p:nvSpPr>
          <p:spPr bwMode="auto">
            <a:xfrm>
              <a:off x="2079" y="1346"/>
              <a:ext cx="195" cy="254"/>
            </a:xfrm>
            <a:custGeom>
              <a:avLst/>
              <a:gdLst>
                <a:gd name="T0" fmla="*/ 197 w 197"/>
                <a:gd name="T1" fmla="*/ 82 h 256"/>
                <a:gd name="T2" fmla="*/ 153 w 197"/>
                <a:gd name="T3" fmla="*/ 194 h 256"/>
                <a:gd name="T4" fmla="*/ 156 w 197"/>
                <a:gd name="T5" fmla="*/ 199 h 256"/>
                <a:gd name="T6" fmla="*/ 155 w 197"/>
                <a:gd name="T7" fmla="*/ 216 h 256"/>
                <a:gd name="T8" fmla="*/ 142 w 197"/>
                <a:gd name="T9" fmla="*/ 222 h 256"/>
                <a:gd name="T10" fmla="*/ 133 w 197"/>
                <a:gd name="T11" fmla="*/ 224 h 256"/>
                <a:gd name="T12" fmla="*/ 126 w 197"/>
                <a:gd name="T13" fmla="*/ 241 h 256"/>
                <a:gd name="T14" fmla="*/ 121 w 197"/>
                <a:gd name="T15" fmla="*/ 242 h 256"/>
                <a:gd name="T16" fmla="*/ 112 w 197"/>
                <a:gd name="T17" fmla="*/ 235 h 256"/>
                <a:gd name="T18" fmla="*/ 107 w 197"/>
                <a:gd name="T19" fmla="*/ 246 h 256"/>
                <a:gd name="T20" fmla="*/ 98 w 197"/>
                <a:gd name="T21" fmla="*/ 252 h 256"/>
                <a:gd name="T22" fmla="*/ 93 w 197"/>
                <a:gd name="T23" fmla="*/ 251 h 256"/>
                <a:gd name="T24" fmla="*/ 89 w 197"/>
                <a:gd name="T25" fmla="*/ 250 h 256"/>
                <a:gd name="T26" fmla="*/ 85 w 197"/>
                <a:gd name="T27" fmla="*/ 251 h 256"/>
                <a:gd name="T28" fmla="*/ 79 w 197"/>
                <a:gd name="T29" fmla="*/ 253 h 256"/>
                <a:gd name="T30" fmla="*/ 75 w 197"/>
                <a:gd name="T31" fmla="*/ 256 h 256"/>
                <a:gd name="T32" fmla="*/ 69 w 197"/>
                <a:gd name="T33" fmla="*/ 254 h 256"/>
                <a:gd name="T34" fmla="*/ 60 w 197"/>
                <a:gd name="T35" fmla="*/ 249 h 256"/>
                <a:gd name="T36" fmla="*/ 49 w 197"/>
                <a:gd name="T37" fmla="*/ 240 h 256"/>
                <a:gd name="T38" fmla="*/ 27 w 197"/>
                <a:gd name="T39" fmla="*/ 211 h 256"/>
                <a:gd name="T40" fmla="*/ 21 w 197"/>
                <a:gd name="T41" fmla="*/ 203 h 256"/>
                <a:gd name="T42" fmla="*/ 16 w 197"/>
                <a:gd name="T43" fmla="*/ 183 h 256"/>
                <a:gd name="T44" fmla="*/ 13 w 197"/>
                <a:gd name="T45" fmla="*/ 174 h 256"/>
                <a:gd name="T46" fmla="*/ 5 w 197"/>
                <a:gd name="T47" fmla="*/ 165 h 256"/>
                <a:gd name="T48" fmla="*/ 23 w 197"/>
                <a:gd name="T49" fmla="*/ 159 h 256"/>
                <a:gd name="T50" fmla="*/ 44 w 197"/>
                <a:gd name="T51" fmla="*/ 185 h 256"/>
                <a:gd name="T52" fmla="*/ 47 w 197"/>
                <a:gd name="T53" fmla="*/ 189 h 256"/>
                <a:gd name="T54" fmla="*/ 75 w 197"/>
                <a:gd name="T55" fmla="*/ 186 h 256"/>
                <a:gd name="T56" fmla="*/ 87 w 197"/>
                <a:gd name="T57" fmla="*/ 170 h 256"/>
                <a:gd name="T58" fmla="*/ 121 w 197"/>
                <a:gd name="T59" fmla="*/ 169 h 256"/>
                <a:gd name="T60" fmla="*/ 122 w 197"/>
                <a:gd name="T61" fmla="*/ 169 h 256"/>
                <a:gd name="T62" fmla="*/ 123 w 197"/>
                <a:gd name="T63" fmla="*/ 168 h 256"/>
                <a:gd name="T64" fmla="*/ 92 w 197"/>
                <a:gd name="T65" fmla="*/ 153 h 256"/>
                <a:gd name="T66" fmla="*/ 78 w 197"/>
                <a:gd name="T67" fmla="*/ 141 h 256"/>
                <a:gd name="T68" fmla="*/ 68 w 197"/>
                <a:gd name="T69" fmla="*/ 133 h 256"/>
                <a:gd name="T70" fmla="*/ 72 w 197"/>
                <a:gd name="T71" fmla="*/ 127 h 256"/>
                <a:gd name="T72" fmla="*/ 83 w 197"/>
                <a:gd name="T73" fmla="*/ 124 h 256"/>
                <a:gd name="T74" fmla="*/ 88 w 197"/>
                <a:gd name="T75" fmla="*/ 106 h 256"/>
                <a:gd name="T76" fmla="*/ 79 w 197"/>
                <a:gd name="T77" fmla="*/ 95 h 256"/>
                <a:gd name="T78" fmla="*/ 60 w 197"/>
                <a:gd name="T79" fmla="*/ 58 h 256"/>
                <a:gd name="T80" fmla="*/ 62 w 197"/>
                <a:gd name="T81" fmla="*/ 47 h 256"/>
                <a:gd name="T82" fmla="*/ 65 w 197"/>
                <a:gd name="T83" fmla="*/ 28 h 256"/>
                <a:gd name="T84" fmla="*/ 69 w 197"/>
                <a:gd name="T85" fmla="*/ 9 h 256"/>
                <a:gd name="T86" fmla="*/ 79 w 197"/>
                <a:gd name="T87" fmla="*/ 0 h 256"/>
                <a:gd name="T88" fmla="*/ 86 w 197"/>
                <a:gd name="T89" fmla="*/ 4 h 256"/>
                <a:gd name="T90" fmla="*/ 85 w 197"/>
                <a:gd name="T91" fmla="*/ 12 h 256"/>
                <a:gd name="T92" fmla="*/ 87 w 197"/>
                <a:gd name="T93" fmla="*/ 22 h 256"/>
                <a:gd name="T94" fmla="*/ 101 w 197"/>
                <a:gd name="T95" fmla="*/ 32 h 256"/>
                <a:gd name="T96" fmla="*/ 121 w 197"/>
                <a:gd name="T97" fmla="*/ 39 h 256"/>
                <a:gd name="T98" fmla="*/ 122 w 197"/>
                <a:gd name="T99" fmla="*/ 48 h 256"/>
                <a:gd name="T100" fmla="*/ 131 w 197"/>
                <a:gd name="T101" fmla="*/ 46 h 256"/>
                <a:gd name="T102" fmla="*/ 134 w 197"/>
                <a:gd name="T103" fmla="*/ 39 h 256"/>
                <a:gd name="T104" fmla="*/ 144 w 197"/>
                <a:gd name="T105" fmla="*/ 31 h 256"/>
                <a:gd name="T106" fmla="*/ 154 w 197"/>
                <a:gd name="T107" fmla="*/ 22 h 256"/>
                <a:gd name="T108" fmla="*/ 161 w 197"/>
                <a:gd name="T109" fmla="*/ 18 h 256"/>
                <a:gd name="T110" fmla="*/ 197 w 197"/>
                <a:gd name="T111" fmla="*/ 82 h 2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97" h="256">
                  <a:moveTo>
                    <a:pt x="197" y="82"/>
                  </a:moveTo>
                  <a:cubicBezTo>
                    <a:pt x="193" y="123"/>
                    <a:pt x="170" y="157"/>
                    <a:pt x="153" y="194"/>
                  </a:cubicBezTo>
                  <a:cubicBezTo>
                    <a:pt x="154" y="195"/>
                    <a:pt x="155" y="197"/>
                    <a:pt x="156" y="199"/>
                  </a:cubicBezTo>
                  <a:cubicBezTo>
                    <a:pt x="158" y="205"/>
                    <a:pt x="157" y="210"/>
                    <a:pt x="155" y="216"/>
                  </a:cubicBezTo>
                  <a:cubicBezTo>
                    <a:pt x="152" y="220"/>
                    <a:pt x="145" y="218"/>
                    <a:pt x="142" y="222"/>
                  </a:cubicBezTo>
                  <a:cubicBezTo>
                    <a:pt x="139" y="224"/>
                    <a:pt x="136" y="223"/>
                    <a:pt x="133" y="224"/>
                  </a:cubicBezTo>
                  <a:cubicBezTo>
                    <a:pt x="127" y="229"/>
                    <a:pt x="130" y="236"/>
                    <a:pt x="126" y="241"/>
                  </a:cubicBezTo>
                  <a:cubicBezTo>
                    <a:pt x="124" y="242"/>
                    <a:pt x="123" y="243"/>
                    <a:pt x="121" y="242"/>
                  </a:cubicBezTo>
                  <a:cubicBezTo>
                    <a:pt x="117" y="241"/>
                    <a:pt x="117" y="235"/>
                    <a:pt x="112" y="235"/>
                  </a:cubicBezTo>
                  <a:cubicBezTo>
                    <a:pt x="108" y="238"/>
                    <a:pt x="109" y="242"/>
                    <a:pt x="107" y="246"/>
                  </a:cubicBezTo>
                  <a:cubicBezTo>
                    <a:pt x="105" y="249"/>
                    <a:pt x="102" y="251"/>
                    <a:pt x="98" y="252"/>
                  </a:cubicBezTo>
                  <a:cubicBezTo>
                    <a:pt x="96" y="252"/>
                    <a:pt x="95" y="252"/>
                    <a:pt x="93" y="251"/>
                  </a:cubicBezTo>
                  <a:cubicBezTo>
                    <a:pt x="92" y="252"/>
                    <a:pt x="92" y="244"/>
                    <a:pt x="89" y="250"/>
                  </a:cubicBezTo>
                  <a:cubicBezTo>
                    <a:pt x="87" y="251"/>
                    <a:pt x="86" y="251"/>
                    <a:pt x="85" y="251"/>
                  </a:cubicBezTo>
                  <a:cubicBezTo>
                    <a:pt x="82" y="251"/>
                    <a:pt x="81" y="251"/>
                    <a:pt x="79" y="253"/>
                  </a:cubicBezTo>
                  <a:cubicBezTo>
                    <a:pt x="78" y="254"/>
                    <a:pt x="77" y="255"/>
                    <a:pt x="75" y="256"/>
                  </a:cubicBezTo>
                  <a:cubicBezTo>
                    <a:pt x="73" y="256"/>
                    <a:pt x="70" y="256"/>
                    <a:pt x="69" y="254"/>
                  </a:cubicBezTo>
                  <a:cubicBezTo>
                    <a:pt x="65" y="254"/>
                    <a:pt x="66" y="245"/>
                    <a:pt x="60" y="249"/>
                  </a:cubicBezTo>
                  <a:cubicBezTo>
                    <a:pt x="52" y="251"/>
                    <a:pt x="55" y="241"/>
                    <a:pt x="49" y="240"/>
                  </a:cubicBezTo>
                  <a:cubicBezTo>
                    <a:pt x="39" y="233"/>
                    <a:pt x="38" y="218"/>
                    <a:pt x="27" y="211"/>
                  </a:cubicBezTo>
                  <a:cubicBezTo>
                    <a:pt x="23" y="210"/>
                    <a:pt x="22" y="207"/>
                    <a:pt x="21" y="203"/>
                  </a:cubicBezTo>
                  <a:cubicBezTo>
                    <a:pt x="19" y="197"/>
                    <a:pt x="17" y="190"/>
                    <a:pt x="16" y="183"/>
                  </a:cubicBezTo>
                  <a:cubicBezTo>
                    <a:pt x="14" y="180"/>
                    <a:pt x="15" y="176"/>
                    <a:pt x="13" y="174"/>
                  </a:cubicBezTo>
                  <a:cubicBezTo>
                    <a:pt x="10" y="171"/>
                    <a:pt x="0" y="174"/>
                    <a:pt x="5" y="165"/>
                  </a:cubicBezTo>
                  <a:cubicBezTo>
                    <a:pt x="10" y="159"/>
                    <a:pt x="16" y="157"/>
                    <a:pt x="23" y="159"/>
                  </a:cubicBezTo>
                  <a:cubicBezTo>
                    <a:pt x="34" y="165"/>
                    <a:pt x="36" y="177"/>
                    <a:pt x="44" y="185"/>
                  </a:cubicBezTo>
                  <a:cubicBezTo>
                    <a:pt x="45" y="186"/>
                    <a:pt x="46" y="188"/>
                    <a:pt x="47" y="189"/>
                  </a:cubicBezTo>
                  <a:cubicBezTo>
                    <a:pt x="59" y="205"/>
                    <a:pt x="59" y="205"/>
                    <a:pt x="75" y="186"/>
                  </a:cubicBezTo>
                  <a:cubicBezTo>
                    <a:pt x="82" y="183"/>
                    <a:pt x="79" y="172"/>
                    <a:pt x="87" y="170"/>
                  </a:cubicBezTo>
                  <a:cubicBezTo>
                    <a:pt x="98" y="167"/>
                    <a:pt x="109" y="169"/>
                    <a:pt x="121" y="169"/>
                  </a:cubicBezTo>
                  <a:cubicBezTo>
                    <a:pt x="123" y="171"/>
                    <a:pt x="120" y="169"/>
                    <a:pt x="122" y="169"/>
                  </a:cubicBezTo>
                  <a:cubicBezTo>
                    <a:pt x="125" y="169"/>
                    <a:pt x="125" y="168"/>
                    <a:pt x="123" y="168"/>
                  </a:cubicBezTo>
                  <a:cubicBezTo>
                    <a:pt x="110" y="169"/>
                    <a:pt x="100" y="162"/>
                    <a:pt x="92" y="153"/>
                  </a:cubicBezTo>
                  <a:cubicBezTo>
                    <a:pt x="87" y="149"/>
                    <a:pt x="83" y="144"/>
                    <a:pt x="78" y="141"/>
                  </a:cubicBezTo>
                  <a:cubicBezTo>
                    <a:pt x="74" y="139"/>
                    <a:pt x="70" y="137"/>
                    <a:pt x="68" y="133"/>
                  </a:cubicBezTo>
                  <a:cubicBezTo>
                    <a:pt x="68" y="130"/>
                    <a:pt x="70" y="128"/>
                    <a:pt x="72" y="127"/>
                  </a:cubicBezTo>
                  <a:cubicBezTo>
                    <a:pt x="76" y="125"/>
                    <a:pt x="79" y="125"/>
                    <a:pt x="83" y="124"/>
                  </a:cubicBezTo>
                  <a:cubicBezTo>
                    <a:pt x="92" y="120"/>
                    <a:pt x="91" y="113"/>
                    <a:pt x="88" y="106"/>
                  </a:cubicBezTo>
                  <a:cubicBezTo>
                    <a:pt x="87" y="100"/>
                    <a:pt x="83" y="97"/>
                    <a:pt x="79" y="95"/>
                  </a:cubicBezTo>
                  <a:cubicBezTo>
                    <a:pt x="63" y="88"/>
                    <a:pt x="58" y="74"/>
                    <a:pt x="60" y="58"/>
                  </a:cubicBezTo>
                  <a:cubicBezTo>
                    <a:pt x="60" y="54"/>
                    <a:pt x="60" y="50"/>
                    <a:pt x="62" y="47"/>
                  </a:cubicBezTo>
                  <a:cubicBezTo>
                    <a:pt x="66" y="41"/>
                    <a:pt x="67" y="35"/>
                    <a:pt x="65" y="28"/>
                  </a:cubicBezTo>
                  <a:cubicBezTo>
                    <a:pt x="64" y="21"/>
                    <a:pt x="66" y="15"/>
                    <a:pt x="69" y="9"/>
                  </a:cubicBezTo>
                  <a:cubicBezTo>
                    <a:pt x="71" y="4"/>
                    <a:pt x="74" y="1"/>
                    <a:pt x="79" y="0"/>
                  </a:cubicBezTo>
                  <a:cubicBezTo>
                    <a:pt x="83" y="0"/>
                    <a:pt x="85" y="1"/>
                    <a:pt x="86" y="4"/>
                  </a:cubicBezTo>
                  <a:cubicBezTo>
                    <a:pt x="87" y="7"/>
                    <a:pt x="86" y="9"/>
                    <a:pt x="85" y="12"/>
                  </a:cubicBezTo>
                  <a:cubicBezTo>
                    <a:pt x="82" y="16"/>
                    <a:pt x="84" y="19"/>
                    <a:pt x="87" y="22"/>
                  </a:cubicBezTo>
                  <a:cubicBezTo>
                    <a:pt x="91" y="27"/>
                    <a:pt x="93" y="35"/>
                    <a:pt x="101" y="32"/>
                  </a:cubicBezTo>
                  <a:cubicBezTo>
                    <a:pt x="110" y="30"/>
                    <a:pt x="117" y="29"/>
                    <a:pt x="121" y="39"/>
                  </a:cubicBezTo>
                  <a:cubicBezTo>
                    <a:pt x="123" y="42"/>
                    <a:pt x="121" y="45"/>
                    <a:pt x="122" y="48"/>
                  </a:cubicBezTo>
                  <a:cubicBezTo>
                    <a:pt x="126" y="49"/>
                    <a:pt x="128" y="48"/>
                    <a:pt x="131" y="46"/>
                  </a:cubicBezTo>
                  <a:cubicBezTo>
                    <a:pt x="132" y="44"/>
                    <a:pt x="133" y="42"/>
                    <a:pt x="134" y="39"/>
                  </a:cubicBezTo>
                  <a:cubicBezTo>
                    <a:pt x="136" y="35"/>
                    <a:pt x="139" y="32"/>
                    <a:pt x="144" y="31"/>
                  </a:cubicBezTo>
                  <a:cubicBezTo>
                    <a:pt x="149" y="30"/>
                    <a:pt x="152" y="27"/>
                    <a:pt x="154" y="22"/>
                  </a:cubicBezTo>
                  <a:cubicBezTo>
                    <a:pt x="156" y="19"/>
                    <a:pt x="158" y="18"/>
                    <a:pt x="161" y="18"/>
                  </a:cubicBezTo>
                  <a:cubicBezTo>
                    <a:pt x="190" y="29"/>
                    <a:pt x="195" y="55"/>
                    <a:pt x="197" y="82"/>
                  </a:cubicBezTo>
                  <a:close/>
                </a:path>
              </a:pathLst>
            </a:custGeom>
            <a:solidFill>
              <a:srgbClr val="FCDD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914" name="Freeform 395"/>
            <p:cNvSpPr>
              <a:spLocks/>
            </p:cNvSpPr>
            <p:nvPr/>
          </p:nvSpPr>
          <p:spPr bwMode="auto">
            <a:xfrm>
              <a:off x="2052" y="1372"/>
              <a:ext cx="81" cy="133"/>
            </a:xfrm>
            <a:custGeom>
              <a:avLst/>
              <a:gdLst>
                <a:gd name="T0" fmla="*/ 27 w 81"/>
                <a:gd name="T1" fmla="*/ 134 h 134"/>
                <a:gd name="T2" fmla="*/ 11 w 81"/>
                <a:gd name="T3" fmla="*/ 103 h 134"/>
                <a:gd name="T4" fmla="*/ 7 w 81"/>
                <a:gd name="T5" fmla="*/ 32 h 134"/>
                <a:gd name="T6" fmla="*/ 14 w 81"/>
                <a:gd name="T7" fmla="*/ 7 h 134"/>
                <a:gd name="T8" fmla="*/ 37 w 81"/>
                <a:gd name="T9" fmla="*/ 9 h 134"/>
                <a:gd name="T10" fmla="*/ 42 w 81"/>
                <a:gd name="T11" fmla="*/ 16 h 134"/>
                <a:gd name="T12" fmla="*/ 50 w 81"/>
                <a:gd name="T13" fmla="*/ 16 h 134"/>
                <a:gd name="T14" fmla="*/ 50 w 81"/>
                <a:gd name="T15" fmla="*/ 8 h 134"/>
                <a:gd name="T16" fmla="*/ 53 w 81"/>
                <a:gd name="T17" fmla="*/ 5 h 134"/>
                <a:gd name="T18" fmla="*/ 67 w 81"/>
                <a:gd name="T19" fmla="*/ 9 h 134"/>
                <a:gd name="T20" fmla="*/ 72 w 81"/>
                <a:gd name="T21" fmla="*/ 23 h 134"/>
                <a:gd name="T22" fmla="*/ 71 w 81"/>
                <a:gd name="T23" fmla="*/ 38 h 134"/>
                <a:gd name="T24" fmla="*/ 65 w 81"/>
                <a:gd name="T25" fmla="*/ 63 h 134"/>
                <a:gd name="T26" fmla="*/ 61 w 81"/>
                <a:gd name="T27" fmla="*/ 76 h 134"/>
                <a:gd name="T28" fmla="*/ 63 w 81"/>
                <a:gd name="T29" fmla="*/ 94 h 134"/>
                <a:gd name="T30" fmla="*/ 68 w 81"/>
                <a:gd name="T31" fmla="*/ 96 h 134"/>
                <a:gd name="T32" fmla="*/ 80 w 81"/>
                <a:gd name="T33" fmla="*/ 107 h 134"/>
                <a:gd name="T34" fmla="*/ 59 w 81"/>
                <a:gd name="T35" fmla="*/ 118 h 134"/>
                <a:gd name="T36" fmla="*/ 27 w 81"/>
                <a:gd name="T37" fmla="*/ 134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81" h="134">
                  <a:moveTo>
                    <a:pt x="27" y="134"/>
                  </a:moveTo>
                  <a:cubicBezTo>
                    <a:pt x="12" y="128"/>
                    <a:pt x="15" y="114"/>
                    <a:pt x="11" y="103"/>
                  </a:cubicBezTo>
                  <a:cubicBezTo>
                    <a:pt x="1" y="80"/>
                    <a:pt x="0" y="56"/>
                    <a:pt x="7" y="32"/>
                  </a:cubicBezTo>
                  <a:cubicBezTo>
                    <a:pt x="11" y="24"/>
                    <a:pt x="9" y="15"/>
                    <a:pt x="14" y="7"/>
                  </a:cubicBezTo>
                  <a:cubicBezTo>
                    <a:pt x="22" y="0"/>
                    <a:pt x="30" y="2"/>
                    <a:pt x="37" y="9"/>
                  </a:cubicBezTo>
                  <a:cubicBezTo>
                    <a:pt x="39" y="11"/>
                    <a:pt x="40" y="14"/>
                    <a:pt x="42" y="16"/>
                  </a:cubicBezTo>
                  <a:cubicBezTo>
                    <a:pt x="45" y="18"/>
                    <a:pt x="47" y="23"/>
                    <a:pt x="50" y="16"/>
                  </a:cubicBezTo>
                  <a:cubicBezTo>
                    <a:pt x="50" y="13"/>
                    <a:pt x="49" y="11"/>
                    <a:pt x="50" y="8"/>
                  </a:cubicBezTo>
                  <a:cubicBezTo>
                    <a:pt x="50" y="7"/>
                    <a:pt x="52" y="5"/>
                    <a:pt x="53" y="5"/>
                  </a:cubicBezTo>
                  <a:cubicBezTo>
                    <a:pt x="59" y="3"/>
                    <a:pt x="63" y="5"/>
                    <a:pt x="67" y="9"/>
                  </a:cubicBezTo>
                  <a:cubicBezTo>
                    <a:pt x="71" y="12"/>
                    <a:pt x="72" y="17"/>
                    <a:pt x="72" y="23"/>
                  </a:cubicBezTo>
                  <a:cubicBezTo>
                    <a:pt x="73" y="28"/>
                    <a:pt x="72" y="33"/>
                    <a:pt x="71" y="38"/>
                  </a:cubicBezTo>
                  <a:cubicBezTo>
                    <a:pt x="69" y="46"/>
                    <a:pt x="67" y="54"/>
                    <a:pt x="65" y="63"/>
                  </a:cubicBezTo>
                  <a:cubicBezTo>
                    <a:pt x="64" y="67"/>
                    <a:pt x="62" y="71"/>
                    <a:pt x="61" y="76"/>
                  </a:cubicBezTo>
                  <a:cubicBezTo>
                    <a:pt x="61" y="82"/>
                    <a:pt x="59" y="88"/>
                    <a:pt x="63" y="94"/>
                  </a:cubicBezTo>
                  <a:cubicBezTo>
                    <a:pt x="65" y="95"/>
                    <a:pt x="66" y="95"/>
                    <a:pt x="68" y="96"/>
                  </a:cubicBezTo>
                  <a:cubicBezTo>
                    <a:pt x="72" y="99"/>
                    <a:pt x="81" y="98"/>
                    <a:pt x="80" y="107"/>
                  </a:cubicBezTo>
                  <a:cubicBezTo>
                    <a:pt x="74" y="113"/>
                    <a:pt x="64" y="110"/>
                    <a:pt x="59" y="118"/>
                  </a:cubicBezTo>
                  <a:cubicBezTo>
                    <a:pt x="51" y="128"/>
                    <a:pt x="39" y="133"/>
                    <a:pt x="27" y="134"/>
                  </a:cubicBezTo>
                  <a:close/>
                </a:path>
              </a:pathLst>
            </a:custGeom>
            <a:solidFill>
              <a:srgbClr val="FADD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915" name="Freeform 396"/>
            <p:cNvSpPr>
              <a:spLocks/>
            </p:cNvSpPr>
            <p:nvPr/>
          </p:nvSpPr>
          <p:spPr bwMode="auto">
            <a:xfrm>
              <a:off x="2043" y="1340"/>
              <a:ext cx="57" cy="143"/>
            </a:xfrm>
            <a:custGeom>
              <a:avLst/>
              <a:gdLst>
                <a:gd name="T0" fmla="*/ 21 w 57"/>
                <a:gd name="T1" fmla="*/ 64 h 144"/>
                <a:gd name="T2" fmla="*/ 20 w 57"/>
                <a:gd name="T3" fmla="*/ 136 h 144"/>
                <a:gd name="T4" fmla="*/ 13 w 57"/>
                <a:gd name="T5" fmla="*/ 144 h 144"/>
                <a:gd name="T6" fmla="*/ 7 w 57"/>
                <a:gd name="T7" fmla="*/ 131 h 144"/>
                <a:gd name="T8" fmla="*/ 5 w 57"/>
                <a:gd name="T9" fmla="*/ 120 h 144"/>
                <a:gd name="T10" fmla="*/ 7 w 57"/>
                <a:gd name="T11" fmla="*/ 109 h 144"/>
                <a:gd name="T12" fmla="*/ 3 w 57"/>
                <a:gd name="T13" fmla="*/ 103 h 144"/>
                <a:gd name="T14" fmla="*/ 5 w 57"/>
                <a:gd name="T15" fmla="*/ 85 h 144"/>
                <a:gd name="T16" fmla="*/ 5 w 57"/>
                <a:gd name="T17" fmla="*/ 68 h 144"/>
                <a:gd name="T18" fmla="*/ 4 w 57"/>
                <a:gd name="T19" fmla="*/ 52 h 144"/>
                <a:gd name="T20" fmla="*/ 4 w 57"/>
                <a:gd name="T21" fmla="*/ 31 h 144"/>
                <a:gd name="T22" fmla="*/ 5 w 57"/>
                <a:gd name="T23" fmla="*/ 28 h 144"/>
                <a:gd name="T24" fmla="*/ 9 w 57"/>
                <a:gd name="T25" fmla="*/ 7 h 144"/>
                <a:gd name="T26" fmla="*/ 23 w 57"/>
                <a:gd name="T27" fmla="*/ 4 h 144"/>
                <a:gd name="T28" fmla="*/ 32 w 57"/>
                <a:gd name="T29" fmla="*/ 3 h 144"/>
                <a:gd name="T30" fmla="*/ 57 w 57"/>
                <a:gd name="T31" fmla="*/ 9 h 144"/>
                <a:gd name="T32" fmla="*/ 42 w 57"/>
                <a:gd name="T33" fmla="*/ 20 h 144"/>
                <a:gd name="T34" fmla="*/ 32 w 57"/>
                <a:gd name="T35" fmla="*/ 25 h 144"/>
                <a:gd name="T36" fmla="*/ 21 w 57"/>
                <a:gd name="T37" fmla="*/ 6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7" h="144">
                  <a:moveTo>
                    <a:pt x="21" y="64"/>
                  </a:moveTo>
                  <a:cubicBezTo>
                    <a:pt x="15" y="88"/>
                    <a:pt x="21" y="112"/>
                    <a:pt x="20" y="136"/>
                  </a:cubicBezTo>
                  <a:cubicBezTo>
                    <a:pt x="18" y="138"/>
                    <a:pt x="15" y="141"/>
                    <a:pt x="13" y="144"/>
                  </a:cubicBezTo>
                  <a:cubicBezTo>
                    <a:pt x="9" y="141"/>
                    <a:pt x="8" y="136"/>
                    <a:pt x="7" y="131"/>
                  </a:cubicBezTo>
                  <a:cubicBezTo>
                    <a:pt x="7" y="127"/>
                    <a:pt x="6" y="124"/>
                    <a:pt x="5" y="120"/>
                  </a:cubicBezTo>
                  <a:cubicBezTo>
                    <a:pt x="5" y="116"/>
                    <a:pt x="5" y="112"/>
                    <a:pt x="7" y="109"/>
                  </a:cubicBezTo>
                  <a:cubicBezTo>
                    <a:pt x="12" y="102"/>
                    <a:pt x="4" y="105"/>
                    <a:pt x="3" y="103"/>
                  </a:cubicBezTo>
                  <a:cubicBezTo>
                    <a:pt x="0" y="97"/>
                    <a:pt x="4" y="91"/>
                    <a:pt x="5" y="85"/>
                  </a:cubicBezTo>
                  <a:cubicBezTo>
                    <a:pt x="6" y="79"/>
                    <a:pt x="7" y="74"/>
                    <a:pt x="5" y="68"/>
                  </a:cubicBezTo>
                  <a:cubicBezTo>
                    <a:pt x="7" y="62"/>
                    <a:pt x="9" y="57"/>
                    <a:pt x="4" y="52"/>
                  </a:cubicBezTo>
                  <a:cubicBezTo>
                    <a:pt x="2" y="45"/>
                    <a:pt x="8" y="38"/>
                    <a:pt x="4" y="31"/>
                  </a:cubicBezTo>
                  <a:cubicBezTo>
                    <a:pt x="4" y="30"/>
                    <a:pt x="5" y="29"/>
                    <a:pt x="5" y="28"/>
                  </a:cubicBezTo>
                  <a:cubicBezTo>
                    <a:pt x="10" y="21"/>
                    <a:pt x="3" y="13"/>
                    <a:pt x="9" y="7"/>
                  </a:cubicBezTo>
                  <a:cubicBezTo>
                    <a:pt x="14" y="5"/>
                    <a:pt x="19" y="6"/>
                    <a:pt x="23" y="4"/>
                  </a:cubicBezTo>
                  <a:cubicBezTo>
                    <a:pt x="26" y="3"/>
                    <a:pt x="29" y="3"/>
                    <a:pt x="32" y="3"/>
                  </a:cubicBezTo>
                  <a:cubicBezTo>
                    <a:pt x="41" y="3"/>
                    <a:pt x="51" y="0"/>
                    <a:pt x="57" y="9"/>
                  </a:cubicBezTo>
                  <a:cubicBezTo>
                    <a:pt x="56" y="18"/>
                    <a:pt x="48" y="18"/>
                    <a:pt x="42" y="20"/>
                  </a:cubicBezTo>
                  <a:cubicBezTo>
                    <a:pt x="38" y="21"/>
                    <a:pt x="35" y="24"/>
                    <a:pt x="32" y="25"/>
                  </a:cubicBezTo>
                  <a:cubicBezTo>
                    <a:pt x="16" y="35"/>
                    <a:pt x="26" y="51"/>
                    <a:pt x="21" y="64"/>
                  </a:cubicBezTo>
                  <a:close/>
                </a:path>
              </a:pathLst>
            </a:custGeom>
            <a:solidFill>
              <a:srgbClr val="3225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916" name="Freeform 397"/>
            <p:cNvSpPr>
              <a:spLocks/>
            </p:cNvSpPr>
            <p:nvPr/>
          </p:nvSpPr>
          <p:spPr bwMode="auto">
            <a:xfrm>
              <a:off x="2143" y="1587"/>
              <a:ext cx="36" cy="55"/>
            </a:xfrm>
            <a:custGeom>
              <a:avLst/>
              <a:gdLst>
                <a:gd name="T0" fmla="*/ 23 w 36"/>
                <a:gd name="T1" fmla="*/ 6 h 56"/>
                <a:gd name="T2" fmla="*/ 25 w 36"/>
                <a:gd name="T3" fmla="*/ 0 h 56"/>
                <a:gd name="T4" fmla="*/ 29 w 36"/>
                <a:gd name="T5" fmla="*/ 5 h 56"/>
                <a:gd name="T6" fmla="*/ 31 w 36"/>
                <a:gd name="T7" fmla="*/ 43 h 56"/>
                <a:gd name="T8" fmla="*/ 24 w 36"/>
                <a:gd name="T9" fmla="*/ 53 h 56"/>
                <a:gd name="T10" fmla="*/ 8 w 36"/>
                <a:gd name="T11" fmla="*/ 54 h 56"/>
                <a:gd name="T12" fmla="*/ 3 w 36"/>
                <a:gd name="T13" fmla="*/ 50 h 56"/>
                <a:gd name="T14" fmla="*/ 0 w 36"/>
                <a:gd name="T15" fmla="*/ 43 h 56"/>
                <a:gd name="T16" fmla="*/ 0 w 36"/>
                <a:gd name="T17" fmla="*/ 39 h 56"/>
                <a:gd name="T18" fmla="*/ 2 w 36"/>
                <a:gd name="T19" fmla="*/ 30 h 56"/>
                <a:gd name="T20" fmla="*/ 9 w 36"/>
                <a:gd name="T21" fmla="*/ 25 h 56"/>
                <a:gd name="T22" fmla="*/ 15 w 36"/>
                <a:gd name="T23" fmla="*/ 25 h 56"/>
                <a:gd name="T24" fmla="*/ 18 w 36"/>
                <a:gd name="T25" fmla="*/ 20 h 56"/>
                <a:gd name="T26" fmla="*/ 23 w 36"/>
                <a:gd name="T27" fmla="*/ 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6" h="56">
                  <a:moveTo>
                    <a:pt x="23" y="6"/>
                  </a:moveTo>
                  <a:cubicBezTo>
                    <a:pt x="24" y="4"/>
                    <a:pt x="25" y="2"/>
                    <a:pt x="25" y="0"/>
                  </a:cubicBezTo>
                  <a:cubicBezTo>
                    <a:pt x="26" y="2"/>
                    <a:pt x="27" y="3"/>
                    <a:pt x="29" y="5"/>
                  </a:cubicBezTo>
                  <a:cubicBezTo>
                    <a:pt x="36" y="17"/>
                    <a:pt x="32" y="30"/>
                    <a:pt x="31" y="43"/>
                  </a:cubicBezTo>
                  <a:cubicBezTo>
                    <a:pt x="30" y="47"/>
                    <a:pt x="29" y="51"/>
                    <a:pt x="24" y="53"/>
                  </a:cubicBezTo>
                  <a:cubicBezTo>
                    <a:pt x="19" y="55"/>
                    <a:pt x="14" y="56"/>
                    <a:pt x="8" y="54"/>
                  </a:cubicBezTo>
                  <a:cubicBezTo>
                    <a:pt x="6" y="53"/>
                    <a:pt x="5" y="52"/>
                    <a:pt x="3" y="50"/>
                  </a:cubicBezTo>
                  <a:cubicBezTo>
                    <a:pt x="3" y="47"/>
                    <a:pt x="3" y="44"/>
                    <a:pt x="0" y="43"/>
                  </a:cubicBezTo>
                  <a:cubicBezTo>
                    <a:pt x="0" y="41"/>
                    <a:pt x="0" y="40"/>
                    <a:pt x="0" y="39"/>
                  </a:cubicBezTo>
                  <a:cubicBezTo>
                    <a:pt x="2" y="36"/>
                    <a:pt x="0" y="33"/>
                    <a:pt x="2" y="30"/>
                  </a:cubicBezTo>
                  <a:cubicBezTo>
                    <a:pt x="4" y="27"/>
                    <a:pt x="6" y="26"/>
                    <a:pt x="9" y="25"/>
                  </a:cubicBezTo>
                  <a:cubicBezTo>
                    <a:pt x="11" y="25"/>
                    <a:pt x="13" y="25"/>
                    <a:pt x="15" y="25"/>
                  </a:cubicBezTo>
                  <a:cubicBezTo>
                    <a:pt x="17" y="24"/>
                    <a:pt x="18" y="22"/>
                    <a:pt x="18" y="20"/>
                  </a:cubicBezTo>
                  <a:cubicBezTo>
                    <a:pt x="19" y="15"/>
                    <a:pt x="20" y="10"/>
                    <a:pt x="23" y="6"/>
                  </a:cubicBezTo>
                  <a:close/>
                </a:path>
              </a:pathLst>
            </a:custGeom>
            <a:solidFill>
              <a:srgbClr val="4436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917" name="Freeform 398"/>
            <p:cNvSpPr>
              <a:spLocks/>
            </p:cNvSpPr>
            <p:nvPr/>
          </p:nvSpPr>
          <p:spPr bwMode="auto">
            <a:xfrm>
              <a:off x="2079" y="1482"/>
              <a:ext cx="44" cy="27"/>
            </a:xfrm>
            <a:custGeom>
              <a:avLst/>
              <a:gdLst>
                <a:gd name="T0" fmla="*/ 0 w 44"/>
                <a:gd name="T1" fmla="*/ 24 h 28"/>
                <a:gd name="T2" fmla="*/ 29 w 44"/>
                <a:gd name="T3" fmla="*/ 5 h 28"/>
                <a:gd name="T4" fmla="*/ 43 w 44"/>
                <a:gd name="T5" fmla="*/ 12 h 28"/>
                <a:gd name="T6" fmla="*/ 42 w 44"/>
                <a:gd name="T7" fmla="*/ 21 h 28"/>
                <a:gd name="T8" fmla="*/ 38 w 44"/>
                <a:gd name="T9" fmla="*/ 25 h 28"/>
                <a:gd name="T10" fmla="*/ 23 w 44"/>
                <a:gd name="T11" fmla="*/ 25 h 28"/>
                <a:gd name="T12" fmla="*/ 5 w 44"/>
                <a:gd name="T13" fmla="*/ 28 h 28"/>
                <a:gd name="T14" fmla="*/ 0 w 44"/>
                <a:gd name="T15" fmla="*/ 2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4" h="28">
                  <a:moveTo>
                    <a:pt x="0" y="24"/>
                  </a:moveTo>
                  <a:cubicBezTo>
                    <a:pt x="8" y="15"/>
                    <a:pt x="22" y="15"/>
                    <a:pt x="29" y="5"/>
                  </a:cubicBezTo>
                  <a:cubicBezTo>
                    <a:pt x="38" y="0"/>
                    <a:pt x="40" y="7"/>
                    <a:pt x="43" y="12"/>
                  </a:cubicBezTo>
                  <a:cubicBezTo>
                    <a:pt x="44" y="15"/>
                    <a:pt x="43" y="18"/>
                    <a:pt x="42" y="21"/>
                  </a:cubicBezTo>
                  <a:cubicBezTo>
                    <a:pt x="41" y="22"/>
                    <a:pt x="39" y="24"/>
                    <a:pt x="38" y="25"/>
                  </a:cubicBezTo>
                  <a:cubicBezTo>
                    <a:pt x="33" y="27"/>
                    <a:pt x="28" y="28"/>
                    <a:pt x="23" y="25"/>
                  </a:cubicBezTo>
                  <a:cubicBezTo>
                    <a:pt x="17" y="26"/>
                    <a:pt x="11" y="27"/>
                    <a:pt x="5" y="28"/>
                  </a:cubicBezTo>
                  <a:cubicBezTo>
                    <a:pt x="3" y="27"/>
                    <a:pt x="1" y="25"/>
                    <a:pt x="0" y="24"/>
                  </a:cubicBezTo>
                  <a:close/>
                </a:path>
              </a:pathLst>
            </a:custGeom>
            <a:solidFill>
              <a:srgbClr val="382B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918" name="Freeform 399"/>
            <p:cNvSpPr>
              <a:spLocks/>
            </p:cNvSpPr>
            <p:nvPr/>
          </p:nvSpPr>
          <p:spPr bwMode="auto">
            <a:xfrm>
              <a:off x="2106" y="1554"/>
              <a:ext cx="27" cy="41"/>
            </a:xfrm>
            <a:custGeom>
              <a:avLst/>
              <a:gdLst>
                <a:gd name="T0" fmla="*/ 2 w 27"/>
                <a:gd name="T1" fmla="*/ 0 h 41"/>
                <a:gd name="T2" fmla="*/ 26 w 27"/>
                <a:gd name="T3" fmla="*/ 27 h 41"/>
                <a:gd name="T4" fmla="*/ 17 w 27"/>
                <a:gd name="T5" fmla="*/ 32 h 41"/>
                <a:gd name="T6" fmla="*/ 11 w 27"/>
                <a:gd name="T7" fmla="*/ 41 h 41"/>
                <a:gd name="T8" fmla="*/ 6 w 27"/>
                <a:gd name="T9" fmla="*/ 12 h 41"/>
                <a:gd name="T10" fmla="*/ 2 w 27"/>
                <a:gd name="T11" fmla="*/ 11 h 41"/>
                <a:gd name="T12" fmla="*/ 1 w 27"/>
                <a:gd name="T13" fmla="*/ 4 h 41"/>
                <a:gd name="T14" fmla="*/ 0 w 27"/>
                <a:gd name="T15" fmla="*/ 1 h 41"/>
                <a:gd name="T16" fmla="*/ 2 w 27"/>
                <a:gd name="T17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" h="41">
                  <a:moveTo>
                    <a:pt x="2" y="0"/>
                  </a:moveTo>
                  <a:cubicBezTo>
                    <a:pt x="11" y="7"/>
                    <a:pt x="15" y="20"/>
                    <a:pt x="26" y="27"/>
                  </a:cubicBezTo>
                  <a:cubicBezTo>
                    <a:pt x="27" y="35"/>
                    <a:pt x="22" y="34"/>
                    <a:pt x="17" y="32"/>
                  </a:cubicBezTo>
                  <a:cubicBezTo>
                    <a:pt x="15" y="35"/>
                    <a:pt x="13" y="38"/>
                    <a:pt x="11" y="41"/>
                  </a:cubicBezTo>
                  <a:cubicBezTo>
                    <a:pt x="7" y="31"/>
                    <a:pt x="13" y="20"/>
                    <a:pt x="6" y="12"/>
                  </a:cubicBezTo>
                  <a:cubicBezTo>
                    <a:pt x="4" y="14"/>
                    <a:pt x="3" y="13"/>
                    <a:pt x="2" y="11"/>
                  </a:cubicBezTo>
                  <a:cubicBezTo>
                    <a:pt x="2" y="9"/>
                    <a:pt x="1" y="6"/>
                    <a:pt x="1" y="4"/>
                  </a:cubicBezTo>
                  <a:cubicBezTo>
                    <a:pt x="0" y="3"/>
                    <a:pt x="0" y="2"/>
                    <a:pt x="0" y="1"/>
                  </a:cubicBezTo>
                  <a:cubicBezTo>
                    <a:pt x="1" y="0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876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919" name="Freeform 400"/>
            <p:cNvSpPr>
              <a:spLocks/>
            </p:cNvSpPr>
            <p:nvPr/>
          </p:nvSpPr>
          <p:spPr bwMode="auto">
            <a:xfrm>
              <a:off x="2040" y="1458"/>
              <a:ext cx="19" cy="64"/>
            </a:xfrm>
            <a:custGeom>
              <a:avLst/>
              <a:gdLst>
                <a:gd name="T0" fmla="*/ 12 w 19"/>
                <a:gd name="T1" fmla="*/ 0 h 65"/>
                <a:gd name="T2" fmla="*/ 16 w 19"/>
                <a:gd name="T3" fmla="*/ 9 h 65"/>
                <a:gd name="T4" fmla="*/ 16 w 19"/>
                <a:gd name="T5" fmla="*/ 57 h 65"/>
                <a:gd name="T6" fmla="*/ 19 w 19"/>
                <a:gd name="T7" fmla="*/ 61 h 65"/>
                <a:gd name="T8" fmla="*/ 7 w 19"/>
                <a:gd name="T9" fmla="*/ 45 h 65"/>
                <a:gd name="T10" fmla="*/ 2 w 19"/>
                <a:gd name="T11" fmla="*/ 21 h 65"/>
                <a:gd name="T12" fmla="*/ 12 w 19"/>
                <a:gd name="T13" fmla="*/ 0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" h="65">
                  <a:moveTo>
                    <a:pt x="12" y="0"/>
                  </a:moveTo>
                  <a:cubicBezTo>
                    <a:pt x="13" y="3"/>
                    <a:pt x="14" y="6"/>
                    <a:pt x="16" y="9"/>
                  </a:cubicBezTo>
                  <a:cubicBezTo>
                    <a:pt x="12" y="25"/>
                    <a:pt x="12" y="41"/>
                    <a:pt x="16" y="57"/>
                  </a:cubicBezTo>
                  <a:cubicBezTo>
                    <a:pt x="17" y="58"/>
                    <a:pt x="18" y="60"/>
                    <a:pt x="19" y="61"/>
                  </a:cubicBezTo>
                  <a:cubicBezTo>
                    <a:pt x="2" y="65"/>
                    <a:pt x="10" y="51"/>
                    <a:pt x="7" y="45"/>
                  </a:cubicBezTo>
                  <a:cubicBezTo>
                    <a:pt x="1" y="38"/>
                    <a:pt x="2" y="29"/>
                    <a:pt x="2" y="21"/>
                  </a:cubicBezTo>
                  <a:cubicBezTo>
                    <a:pt x="4" y="13"/>
                    <a:pt x="0" y="3"/>
                    <a:pt x="12" y="0"/>
                  </a:cubicBezTo>
                  <a:close/>
                </a:path>
              </a:pathLst>
            </a:custGeom>
            <a:solidFill>
              <a:srgbClr val="4626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920" name="Freeform 401"/>
            <p:cNvSpPr>
              <a:spLocks/>
            </p:cNvSpPr>
            <p:nvPr/>
          </p:nvSpPr>
          <p:spPr bwMode="auto">
            <a:xfrm>
              <a:off x="2086" y="1527"/>
              <a:ext cx="18" cy="23"/>
            </a:xfrm>
            <a:custGeom>
              <a:avLst/>
              <a:gdLst>
                <a:gd name="T0" fmla="*/ 10 w 18"/>
                <a:gd name="T1" fmla="*/ 0 h 23"/>
                <a:gd name="T2" fmla="*/ 17 w 18"/>
                <a:gd name="T3" fmla="*/ 19 h 23"/>
                <a:gd name="T4" fmla="*/ 10 w 18"/>
                <a:gd name="T5" fmla="*/ 23 h 23"/>
                <a:gd name="T6" fmla="*/ 5 w 18"/>
                <a:gd name="T7" fmla="*/ 3 h 23"/>
                <a:gd name="T8" fmla="*/ 6 w 18"/>
                <a:gd name="T9" fmla="*/ 8 h 23"/>
                <a:gd name="T10" fmla="*/ 10 w 18"/>
                <a:gd name="T11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" h="23">
                  <a:moveTo>
                    <a:pt x="10" y="0"/>
                  </a:moveTo>
                  <a:cubicBezTo>
                    <a:pt x="15" y="5"/>
                    <a:pt x="18" y="11"/>
                    <a:pt x="17" y="19"/>
                  </a:cubicBezTo>
                  <a:cubicBezTo>
                    <a:pt x="15" y="21"/>
                    <a:pt x="13" y="23"/>
                    <a:pt x="10" y="23"/>
                  </a:cubicBezTo>
                  <a:cubicBezTo>
                    <a:pt x="0" y="18"/>
                    <a:pt x="1" y="11"/>
                    <a:pt x="5" y="3"/>
                  </a:cubicBezTo>
                  <a:cubicBezTo>
                    <a:pt x="8" y="4"/>
                    <a:pt x="8" y="5"/>
                    <a:pt x="6" y="8"/>
                  </a:cubicBezTo>
                  <a:cubicBezTo>
                    <a:pt x="9" y="6"/>
                    <a:pt x="6" y="1"/>
                    <a:pt x="10" y="0"/>
                  </a:cubicBezTo>
                  <a:close/>
                </a:path>
              </a:pathLst>
            </a:custGeom>
            <a:solidFill>
              <a:srgbClr val="3929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921" name="Freeform 402"/>
            <p:cNvSpPr>
              <a:spLocks/>
            </p:cNvSpPr>
            <p:nvPr/>
          </p:nvSpPr>
          <p:spPr bwMode="auto">
            <a:xfrm>
              <a:off x="2123" y="1581"/>
              <a:ext cx="16" cy="26"/>
            </a:xfrm>
            <a:custGeom>
              <a:avLst/>
              <a:gdLst>
                <a:gd name="T0" fmla="*/ 0 w 17"/>
                <a:gd name="T1" fmla="*/ 5 h 27"/>
                <a:gd name="T2" fmla="*/ 9 w 17"/>
                <a:gd name="T3" fmla="*/ 0 h 27"/>
                <a:gd name="T4" fmla="*/ 16 w 17"/>
                <a:gd name="T5" fmla="*/ 12 h 27"/>
                <a:gd name="T6" fmla="*/ 9 w 17"/>
                <a:gd name="T7" fmla="*/ 27 h 27"/>
                <a:gd name="T8" fmla="*/ 0 w 17"/>
                <a:gd name="T9" fmla="*/ 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27">
                  <a:moveTo>
                    <a:pt x="0" y="5"/>
                  </a:moveTo>
                  <a:cubicBezTo>
                    <a:pt x="4" y="4"/>
                    <a:pt x="7" y="4"/>
                    <a:pt x="9" y="0"/>
                  </a:cubicBezTo>
                  <a:cubicBezTo>
                    <a:pt x="15" y="2"/>
                    <a:pt x="10" y="10"/>
                    <a:pt x="16" y="12"/>
                  </a:cubicBezTo>
                  <a:cubicBezTo>
                    <a:pt x="16" y="17"/>
                    <a:pt x="17" y="23"/>
                    <a:pt x="9" y="27"/>
                  </a:cubicBezTo>
                  <a:cubicBezTo>
                    <a:pt x="14" y="15"/>
                    <a:pt x="0" y="14"/>
                    <a:pt x="0" y="5"/>
                  </a:cubicBezTo>
                  <a:close/>
                </a:path>
              </a:pathLst>
            </a:custGeom>
            <a:solidFill>
              <a:srgbClr val="684E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922" name="Freeform 403"/>
            <p:cNvSpPr>
              <a:spLocks/>
            </p:cNvSpPr>
            <p:nvPr/>
          </p:nvSpPr>
          <p:spPr bwMode="auto">
            <a:xfrm>
              <a:off x="2049" y="1467"/>
              <a:ext cx="7" cy="47"/>
            </a:xfrm>
            <a:custGeom>
              <a:avLst/>
              <a:gdLst>
                <a:gd name="T0" fmla="*/ 7 w 7"/>
                <a:gd name="T1" fmla="*/ 48 h 48"/>
                <a:gd name="T2" fmla="*/ 7 w 7"/>
                <a:gd name="T3" fmla="*/ 0 h 48"/>
                <a:gd name="T4" fmla="*/ 7 w 7"/>
                <a:gd name="T5" fmla="*/ 16 h 48"/>
                <a:gd name="T6" fmla="*/ 7 w 7"/>
                <a:gd name="T7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48">
                  <a:moveTo>
                    <a:pt x="7" y="48"/>
                  </a:moveTo>
                  <a:cubicBezTo>
                    <a:pt x="0" y="32"/>
                    <a:pt x="0" y="16"/>
                    <a:pt x="7" y="0"/>
                  </a:cubicBezTo>
                  <a:cubicBezTo>
                    <a:pt x="7" y="5"/>
                    <a:pt x="7" y="10"/>
                    <a:pt x="7" y="16"/>
                  </a:cubicBezTo>
                  <a:cubicBezTo>
                    <a:pt x="7" y="26"/>
                    <a:pt x="7" y="37"/>
                    <a:pt x="7" y="48"/>
                  </a:cubicBezTo>
                  <a:close/>
                </a:path>
              </a:pathLst>
            </a:custGeom>
            <a:solidFill>
              <a:srgbClr val="7C5F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923" name="Freeform 404"/>
            <p:cNvSpPr>
              <a:spLocks/>
            </p:cNvSpPr>
            <p:nvPr/>
          </p:nvSpPr>
          <p:spPr bwMode="auto">
            <a:xfrm>
              <a:off x="2095" y="1546"/>
              <a:ext cx="13" cy="24"/>
            </a:xfrm>
            <a:custGeom>
              <a:avLst/>
              <a:gdLst>
                <a:gd name="T0" fmla="*/ 1 w 13"/>
                <a:gd name="T1" fmla="*/ 4 h 24"/>
                <a:gd name="T2" fmla="*/ 8 w 13"/>
                <a:gd name="T3" fmla="*/ 0 h 24"/>
                <a:gd name="T4" fmla="*/ 13 w 13"/>
                <a:gd name="T5" fmla="*/ 8 h 24"/>
                <a:gd name="T6" fmla="*/ 12 w 13"/>
                <a:gd name="T7" fmla="*/ 12 h 24"/>
                <a:gd name="T8" fmla="*/ 7 w 13"/>
                <a:gd name="T9" fmla="*/ 24 h 24"/>
                <a:gd name="T10" fmla="*/ 1 w 13"/>
                <a:gd name="T11" fmla="*/ 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24">
                  <a:moveTo>
                    <a:pt x="1" y="4"/>
                  </a:moveTo>
                  <a:cubicBezTo>
                    <a:pt x="2" y="1"/>
                    <a:pt x="5" y="0"/>
                    <a:pt x="8" y="0"/>
                  </a:cubicBezTo>
                  <a:cubicBezTo>
                    <a:pt x="10" y="2"/>
                    <a:pt x="11" y="5"/>
                    <a:pt x="13" y="8"/>
                  </a:cubicBezTo>
                  <a:cubicBezTo>
                    <a:pt x="12" y="9"/>
                    <a:pt x="12" y="11"/>
                    <a:pt x="12" y="12"/>
                  </a:cubicBezTo>
                  <a:cubicBezTo>
                    <a:pt x="7" y="14"/>
                    <a:pt x="10" y="20"/>
                    <a:pt x="7" y="24"/>
                  </a:cubicBezTo>
                  <a:cubicBezTo>
                    <a:pt x="3" y="18"/>
                    <a:pt x="0" y="11"/>
                    <a:pt x="1" y="4"/>
                  </a:cubicBezTo>
                  <a:close/>
                </a:path>
              </a:pathLst>
            </a:custGeom>
            <a:solidFill>
              <a:srgbClr val="5038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924" name="Freeform 405"/>
            <p:cNvSpPr>
              <a:spLocks/>
            </p:cNvSpPr>
            <p:nvPr/>
          </p:nvSpPr>
          <p:spPr bwMode="auto">
            <a:xfrm>
              <a:off x="2101" y="1565"/>
              <a:ext cx="13" cy="24"/>
            </a:xfrm>
            <a:custGeom>
              <a:avLst/>
              <a:gdLst>
                <a:gd name="T0" fmla="*/ 7 w 13"/>
                <a:gd name="T1" fmla="*/ 0 h 24"/>
                <a:gd name="T2" fmla="*/ 11 w 13"/>
                <a:gd name="T3" fmla="*/ 1 h 24"/>
                <a:gd name="T4" fmla="*/ 7 w 13"/>
                <a:gd name="T5" fmla="*/ 24 h 24"/>
                <a:gd name="T6" fmla="*/ 7 w 13"/>
                <a:gd name="T7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24">
                  <a:moveTo>
                    <a:pt x="7" y="0"/>
                  </a:moveTo>
                  <a:cubicBezTo>
                    <a:pt x="8" y="0"/>
                    <a:pt x="10" y="1"/>
                    <a:pt x="11" y="1"/>
                  </a:cubicBezTo>
                  <a:cubicBezTo>
                    <a:pt x="10" y="8"/>
                    <a:pt x="13" y="16"/>
                    <a:pt x="7" y="24"/>
                  </a:cubicBezTo>
                  <a:cubicBezTo>
                    <a:pt x="0" y="15"/>
                    <a:pt x="9" y="8"/>
                    <a:pt x="7" y="0"/>
                  </a:cubicBezTo>
                  <a:close/>
                </a:path>
              </a:pathLst>
            </a:custGeom>
            <a:solidFill>
              <a:srgbClr val="5038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</p:grpSp>
      <p:grpSp>
        <p:nvGrpSpPr>
          <p:cNvPr id="10" name="Group 607"/>
          <p:cNvGrpSpPr>
            <a:grpSpLocks/>
          </p:cNvGrpSpPr>
          <p:nvPr/>
        </p:nvGrpSpPr>
        <p:grpSpPr bwMode="auto">
          <a:xfrm>
            <a:off x="3149600" y="1917700"/>
            <a:ext cx="800100" cy="849313"/>
            <a:chOff x="1984" y="1208"/>
            <a:chExt cx="504" cy="535"/>
          </a:xfrm>
        </p:grpSpPr>
        <p:sp>
          <p:nvSpPr>
            <p:cNvPr id="2525" name="Freeform 407"/>
            <p:cNvSpPr>
              <a:spLocks/>
            </p:cNvSpPr>
            <p:nvPr/>
          </p:nvSpPr>
          <p:spPr bwMode="auto">
            <a:xfrm>
              <a:off x="2144" y="1597"/>
              <a:ext cx="15" cy="19"/>
            </a:xfrm>
            <a:custGeom>
              <a:avLst/>
              <a:gdLst>
                <a:gd name="T0" fmla="*/ 10 w 15"/>
                <a:gd name="T1" fmla="*/ 16 h 20"/>
                <a:gd name="T2" fmla="*/ 3 w 15"/>
                <a:gd name="T3" fmla="*/ 20 h 20"/>
                <a:gd name="T4" fmla="*/ 2 w 15"/>
                <a:gd name="T5" fmla="*/ 13 h 20"/>
                <a:gd name="T6" fmla="*/ 3 w 15"/>
                <a:gd name="T7" fmla="*/ 1 h 20"/>
                <a:gd name="T8" fmla="*/ 10 w 15"/>
                <a:gd name="T9" fmla="*/ 0 h 20"/>
                <a:gd name="T10" fmla="*/ 10 w 15"/>
                <a:gd name="T11" fmla="*/ 16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20">
                  <a:moveTo>
                    <a:pt x="10" y="16"/>
                  </a:moveTo>
                  <a:cubicBezTo>
                    <a:pt x="8" y="18"/>
                    <a:pt x="5" y="19"/>
                    <a:pt x="3" y="20"/>
                  </a:cubicBezTo>
                  <a:cubicBezTo>
                    <a:pt x="0" y="18"/>
                    <a:pt x="0" y="16"/>
                    <a:pt x="2" y="13"/>
                  </a:cubicBezTo>
                  <a:cubicBezTo>
                    <a:pt x="3" y="9"/>
                    <a:pt x="3" y="5"/>
                    <a:pt x="3" y="1"/>
                  </a:cubicBezTo>
                  <a:cubicBezTo>
                    <a:pt x="5" y="0"/>
                    <a:pt x="8" y="0"/>
                    <a:pt x="10" y="0"/>
                  </a:cubicBezTo>
                  <a:cubicBezTo>
                    <a:pt x="15" y="5"/>
                    <a:pt x="15" y="11"/>
                    <a:pt x="10" y="16"/>
                  </a:cubicBezTo>
                  <a:close/>
                </a:path>
              </a:pathLst>
            </a:custGeom>
            <a:solidFill>
              <a:srgbClr val="2F1A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26" name="Freeform 408"/>
            <p:cNvSpPr>
              <a:spLocks/>
            </p:cNvSpPr>
            <p:nvPr/>
          </p:nvSpPr>
          <p:spPr bwMode="auto">
            <a:xfrm>
              <a:off x="2139" y="1609"/>
              <a:ext cx="8" cy="16"/>
            </a:xfrm>
            <a:custGeom>
              <a:avLst/>
              <a:gdLst>
                <a:gd name="T0" fmla="*/ 7 w 8"/>
                <a:gd name="T1" fmla="*/ 0 h 16"/>
                <a:gd name="T2" fmla="*/ 8 w 8"/>
                <a:gd name="T3" fmla="*/ 7 h 16"/>
                <a:gd name="T4" fmla="*/ 4 w 8"/>
                <a:gd name="T5" fmla="*/ 16 h 16"/>
                <a:gd name="T6" fmla="*/ 7 w 8"/>
                <a:gd name="T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16">
                  <a:moveTo>
                    <a:pt x="7" y="0"/>
                  </a:moveTo>
                  <a:cubicBezTo>
                    <a:pt x="8" y="2"/>
                    <a:pt x="8" y="5"/>
                    <a:pt x="8" y="7"/>
                  </a:cubicBezTo>
                  <a:cubicBezTo>
                    <a:pt x="7" y="11"/>
                    <a:pt x="8" y="14"/>
                    <a:pt x="4" y="16"/>
                  </a:cubicBezTo>
                  <a:cubicBezTo>
                    <a:pt x="1" y="9"/>
                    <a:pt x="0" y="4"/>
                    <a:pt x="7" y="0"/>
                  </a:cubicBezTo>
                  <a:close/>
                </a:path>
              </a:pathLst>
            </a:custGeom>
            <a:solidFill>
              <a:srgbClr val="7F64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27" name="Freeform 409"/>
            <p:cNvSpPr>
              <a:spLocks/>
            </p:cNvSpPr>
            <p:nvPr/>
          </p:nvSpPr>
          <p:spPr bwMode="auto">
            <a:xfrm>
              <a:off x="2091" y="1518"/>
              <a:ext cx="6" cy="18"/>
            </a:xfrm>
            <a:custGeom>
              <a:avLst/>
              <a:gdLst>
                <a:gd name="T0" fmla="*/ 5 w 6"/>
                <a:gd name="T1" fmla="*/ 9 h 18"/>
                <a:gd name="T2" fmla="*/ 2 w 6"/>
                <a:gd name="T3" fmla="*/ 18 h 18"/>
                <a:gd name="T4" fmla="*/ 0 w 6"/>
                <a:gd name="T5" fmla="*/ 12 h 18"/>
                <a:gd name="T6" fmla="*/ 1 w 6"/>
                <a:gd name="T7" fmla="*/ 0 h 18"/>
                <a:gd name="T8" fmla="*/ 5 w 6"/>
                <a:gd name="T9" fmla="*/ 9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18">
                  <a:moveTo>
                    <a:pt x="5" y="9"/>
                  </a:moveTo>
                  <a:cubicBezTo>
                    <a:pt x="4" y="12"/>
                    <a:pt x="6" y="16"/>
                    <a:pt x="2" y="18"/>
                  </a:cubicBezTo>
                  <a:cubicBezTo>
                    <a:pt x="1" y="16"/>
                    <a:pt x="1" y="14"/>
                    <a:pt x="0" y="12"/>
                  </a:cubicBezTo>
                  <a:cubicBezTo>
                    <a:pt x="0" y="8"/>
                    <a:pt x="0" y="4"/>
                    <a:pt x="1" y="0"/>
                  </a:cubicBezTo>
                  <a:cubicBezTo>
                    <a:pt x="5" y="1"/>
                    <a:pt x="5" y="5"/>
                    <a:pt x="5" y="9"/>
                  </a:cubicBezTo>
                  <a:close/>
                </a:path>
              </a:pathLst>
            </a:custGeom>
            <a:solidFill>
              <a:srgbClr val="DFC8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28" name="Freeform 410"/>
            <p:cNvSpPr>
              <a:spLocks/>
            </p:cNvSpPr>
            <p:nvPr/>
          </p:nvSpPr>
          <p:spPr bwMode="auto">
            <a:xfrm>
              <a:off x="2157" y="1669"/>
              <a:ext cx="49" cy="31"/>
            </a:xfrm>
            <a:custGeom>
              <a:avLst/>
              <a:gdLst>
                <a:gd name="T0" fmla="*/ 34 w 49"/>
                <a:gd name="T1" fmla="*/ 11 h 31"/>
                <a:gd name="T2" fmla="*/ 49 w 49"/>
                <a:gd name="T3" fmla="*/ 23 h 31"/>
                <a:gd name="T4" fmla="*/ 38 w 49"/>
                <a:gd name="T5" fmla="*/ 27 h 31"/>
                <a:gd name="T6" fmla="*/ 37 w 49"/>
                <a:gd name="T7" fmla="*/ 31 h 31"/>
                <a:gd name="T8" fmla="*/ 0 w 49"/>
                <a:gd name="T9" fmla="*/ 16 h 31"/>
                <a:gd name="T10" fmla="*/ 34 w 49"/>
                <a:gd name="T11" fmla="*/ 1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9" h="31">
                  <a:moveTo>
                    <a:pt x="34" y="11"/>
                  </a:moveTo>
                  <a:cubicBezTo>
                    <a:pt x="38" y="17"/>
                    <a:pt x="48" y="15"/>
                    <a:pt x="49" y="23"/>
                  </a:cubicBezTo>
                  <a:cubicBezTo>
                    <a:pt x="47" y="28"/>
                    <a:pt x="41" y="25"/>
                    <a:pt x="38" y="27"/>
                  </a:cubicBezTo>
                  <a:cubicBezTo>
                    <a:pt x="37" y="28"/>
                    <a:pt x="36" y="30"/>
                    <a:pt x="37" y="31"/>
                  </a:cubicBezTo>
                  <a:cubicBezTo>
                    <a:pt x="27" y="20"/>
                    <a:pt x="16" y="12"/>
                    <a:pt x="0" y="16"/>
                  </a:cubicBezTo>
                  <a:cubicBezTo>
                    <a:pt x="10" y="1"/>
                    <a:pt x="15" y="0"/>
                    <a:pt x="34" y="11"/>
                  </a:cubicBezTo>
                  <a:close/>
                </a:path>
              </a:pathLst>
            </a:custGeom>
            <a:solidFill>
              <a:srgbClr val="534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29" name="Freeform 411"/>
            <p:cNvSpPr>
              <a:spLocks/>
            </p:cNvSpPr>
            <p:nvPr/>
          </p:nvSpPr>
          <p:spPr bwMode="auto">
            <a:xfrm>
              <a:off x="2313" y="1688"/>
              <a:ext cx="21" cy="36"/>
            </a:xfrm>
            <a:custGeom>
              <a:avLst/>
              <a:gdLst>
                <a:gd name="T0" fmla="*/ 4 w 21"/>
                <a:gd name="T1" fmla="*/ 9 h 37"/>
                <a:gd name="T2" fmla="*/ 12 w 21"/>
                <a:gd name="T3" fmla="*/ 0 h 37"/>
                <a:gd name="T4" fmla="*/ 14 w 21"/>
                <a:gd name="T5" fmla="*/ 10 h 37"/>
                <a:gd name="T6" fmla="*/ 12 w 21"/>
                <a:gd name="T7" fmla="*/ 37 h 37"/>
                <a:gd name="T8" fmla="*/ 11 w 21"/>
                <a:gd name="T9" fmla="*/ 37 h 37"/>
                <a:gd name="T10" fmla="*/ 9 w 21"/>
                <a:gd name="T11" fmla="*/ 37 h 37"/>
                <a:gd name="T12" fmla="*/ 9 w 21"/>
                <a:gd name="T13" fmla="*/ 33 h 37"/>
                <a:gd name="T14" fmla="*/ 1 w 21"/>
                <a:gd name="T15" fmla="*/ 24 h 37"/>
                <a:gd name="T16" fmla="*/ 4 w 21"/>
                <a:gd name="T17" fmla="*/ 9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" h="37">
                  <a:moveTo>
                    <a:pt x="4" y="9"/>
                  </a:moveTo>
                  <a:cubicBezTo>
                    <a:pt x="6" y="5"/>
                    <a:pt x="8" y="2"/>
                    <a:pt x="12" y="0"/>
                  </a:cubicBezTo>
                  <a:cubicBezTo>
                    <a:pt x="13" y="4"/>
                    <a:pt x="12" y="7"/>
                    <a:pt x="14" y="10"/>
                  </a:cubicBezTo>
                  <a:cubicBezTo>
                    <a:pt x="21" y="20"/>
                    <a:pt x="21" y="29"/>
                    <a:pt x="12" y="37"/>
                  </a:cubicBezTo>
                  <a:cubicBezTo>
                    <a:pt x="12" y="37"/>
                    <a:pt x="11" y="37"/>
                    <a:pt x="11" y="37"/>
                  </a:cubicBezTo>
                  <a:cubicBezTo>
                    <a:pt x="11" y="37"/>
                    <a:pt x="9" y="37"/>
                    <a:pt x="9" y="37"/>
                  </a:cubicBezTo>
                  <a:cubicBezTo>
                    <a:pt x="9" y="36"/>
                    <a:pt x="9" y="34"/>
                    <a:pt x="9" y="33"/>
                  </a:cubicBezTo>
                  <a:cubicBezTo>
                    <a:pt x="5" y="30"/>
                    <a:pt x="2" y="28"/>
                    <a:pt x="1" y="24"/>
                  </a:cubicBezTo>
                  <a:cubicBezTo>
                    <a:pt x="0" y="18"/>
                    <a:pt x="0" y="13"/>
                    <a:pt x="4" y="9"/>
                  </a:cubicBezTo>
                  <a:close/>
                </a:path>
              </a:pathLst>
            </a:custGeom>
            <a:solidFill>
              <a:srgbClr val="B4B1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30" name="Freeform 412"/>
            <p:cNvSpPr>
              <a:spLocks/>
            </p:cNvSpPr>
            <p:nvPr/>
          </p:nvSpPr>
          <p:spPr bwMode="auto">
            <a:xfrm>
              <a:off x="2300" y="1697"/>
              <a:ext cx="17" cy="20"/>
            </a:xfrm>
            <a:custGeom>
              <a:avLst/>
              <a:gdLst>
                <a:gd name="T0" fmla="*/ 17 w 17"/>
                <a:gd name="T1" fmla="*/ 0 h 20"/>
                <a:gd name="T2" fmla="*/ 17 w 17"/>
                <a:gd name="T3" fmla="*/ 14 h 20"/>
                <a:gd name="T4" fmla="*/ 5 w 17"/>
                <a:gd name="T5" fmla="*/ 18 h 20"/>
                <a:gd name="T6" fmla="*/ 2 w 17"/>
                <a:gd name="T7" fmla="*/ 20 h 20"/>
                <a:gd name="T8" fmla="*/ 1 w 17"/>
                <a:gd name="T9" fmla="*/ 17 h 20"/>
                <a:gd name="T10" fmla="*/ 2 w 17"/>
                <a:gd name="T11" fmla="*/ 16 h 20"/>
                <a:gd name="T12" fmla="*/ 17 w 17"/>
                <a:gd name="T13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20">
                  <a:moveTo>
                    <a:pt x="17" y="0"/>
                  </a:moveTo>
                  <a:cubicBezTo>
                    <a:pt x="17" y="5"/>
                    <a:pt x="17" y="10"/>
                    <a:pt x="17" y="14"/>
                  </a:cubicBezTo>
                  <a:cubicBezTo>
                    <a:pt x="14" y="20"/>
                    <a:pt x="10" y="19"/>
                    <a:pt x="5" y="18"/>
                  </a:cubicBezTo>
                  <a:cubicBezTo>
                    <a:pt x="4" y="18"/>
                    <a:pt x="3" y="19"/>
                    <a:pt x="2" y="20"/>
                  </a:cubicBezTo>
                  <a:cubicBezTo>
                    <a:pt x="1" y="19"/>
                    <a:pt x="0" y="18"/>
                    <a:pt x="1" y="17"/>
                  </a:cubicBezTo>
                  <a:cubicBezTo>
                    <a:pt x="1" y="16"/>
                    <a:pt x="1" y="16"/>
                    <a:pt x="2" y="16"/>
                  </a:cubicBezTo>
                  <a:cubicBezTo>
                    <a:pt x="3" y="6"/>
                    <a:pt x="8" y="1"/>
                    <a:pt x="17" y="0"/>
                  </a:cubicBezTo>
                  <a:close/>
                </a:path>
              </a:pathLst>
            </a:custGeom>
            <a:solidFill>
              <a:srgbClr val="5A53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31" name="Freeform 413"/>
            <p:cNvSpPr>
              <a:spLocks/>
            </p:cNvSpPr>
            <p:nvPr/>
          </p:nvSpPr>
          <p:spPr bwMode="auto">
            <a:xfrm>
              <a:off x="2246" y="1712"/>
              <a:ext cx="32" cy="31"/>
            </a:xfrm>
            <a:custGeom>
              <a:avLst/>
              <a:gdLst>
                <a:gd name="T0" fmla="*/ 0 w 33"/>
                <a:gd name="T1" fmla="*/ 0 h 32"/>
                <a:gd name="T2" fmla="*/ 33 w 33"/>
                <a:gd name="T3" fmla="*/ 24 h 32"/>
                <a:gd name="T4" fmla="*/ 20 w 33"/>
                <a:gd name="T5" fmla="*/ 26 h 32"/>
                <a:gd name="T6" fmla="*/ 0 w 33"/>
                <a:gd name="T7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3" h="32">
                  <a:moveTo>
                    <a:pt x="0" y="0"/>
                  </a:moveTo>
                  <a:cubicBezTo>
                    <a:pt x="13" y="6"/>
                    <a:pt x="18" y="22"/>
                    <a:pt x="33" y="24"/>
                  </a:cubicBezTo>
                  <a:cubicBezTo>
                    <a:pt x="30" y="32"/>
                    <a:pt x="24" y="30"/>
                    <a:pt x="20" y="26"/>
                  </a:cubicBezTo>
                  <a:cubicBezTo>
                    <a:pt x="13" y="18"/>
                    <a:pt x="1" y="14"/>
                    <a:pt x="0" y="0"/>
                  </a:cubicBezTo>
                  <a:close/>
                </a:path>
              </a:pathLst>
            </a:custGeom>
            <a:solidFill>
              <a:srgbClr val="3F38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32" name="Freeform 414"/>
            <p:cNvSpPr>
              <a:spLocks/>
            </p:cNvSpPr>
            <p:nvPr/>
          </p:nvSpPr>
          <p:spPr bwMode="auto">
            <a:xfrm>
              <a:off x="2277" y="1713"/>
              <a:ext cx="25" cy="23"/>
            </a:xfrm>
            <a:custGeom>
              <a:avLst/>
              <a:gdLst>
                <a:gd name="T0" fmla="*/ 25 w 25"/>
                <a:gd name="T1" fmla="*/ 0 h 24"/>
                <a:gd name="T2" fmla="*/ 25 w 25"/>
                <a:gd name="T3" fmla="*/ 4 h 24"/>
                <a:gd name="T4" fmla="*/ 0 w 25"/>
                <a:gd name="T5" fmla="*/ 24 h 24"/>
                <a:gd name="T6" fmla="*/ 25 w 25"/>
                <a:gd name="T7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" h="24">
                  <a:moveTo>
                    <a:pt x="25" y="0"/>
                  </a:moveTo>
                  <a:cubicBezTo>
                    <a:pt x="25" y="1"/>
                    <a:pt x="25" y="3"/>
                    <a:pt x="25" y="4"/>
                  </a:cubicBezTo>
                  <a:cubicBezTo>
                    <a:pt x="17" y="11"/>
                    <a:pt x="8" y="17"/>
                    <a:pt x="0" y="24"/>
                  </a:cubicBezTo>
                  <a:cubicBezTo>
                    <a:pt x="4" y="11"/>
                    <a:pt x="11" y="2"/>
                    <a:pt x="25" y="0"/>
                  </a:cubicBezTo>
                  <a:close/>
                </a:path>
              </a:pathLst>
            </a:custGeom>
            <a:solidFill>
              <a:srgbClr val="4A44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33" name="Freeform 415"/>
            <p:cNvSpPr>
              <a:spLocks/>
            </p:cNvSpPr>
            <p:nvPr/>
          </p:nvSpPr>
          <p:spPr bwMode="auto">
            <a:xfrm>
              <a:off x="2305" y="1712"/>
              <a:ext cx="17" cy="18"/>
            </a:xfrm>
            <a:custGeom>
              <a:avLst/>
              <a:gdLst>
                <a:gd name="T0" fmla="*/ 0 w 17"/>
                <a:gd name="T1" fmla="*/ 3 h 19"/>
                <a:gd name="T2" fmla="*/ 12 w 17"/>
                <a:gd name="T3" fmla="*/ 0 h 19"/>
                <a:gd name="T4" fmla="*/ 17 w 17"/>
                <a:gd name="T5" fmla="*/ 9 h 19"/>
                <a:gd name="T6" fmla="*/ 0 w 17"/>
                <a:gd name="T7" fmla="*/ 3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19">
                  <a:moveTo>
                    <a:pt x="0" y="3"/>
                  </a:moveTo>
                  <a:cubicBezTo>
                    <a:pt x="4" y="2"/>
                    <a:pt x="8" y="1"/>
                    <a:pt x="12" y="0"/>
                  </a:cubicBezTo>
                  <a:cubicBezTo>
                    <a:pt x="13" y="3"/>
                    <a:pt x="15" y="6"/>
                    <a:pt x="17" y="9"/>
                  </a:cubicBezTo>
                  <a:cubicBezTo>
                    <a:pt x="8" y="14"/>
                    <a:pt x="0" y="19"/>
                    <a:pt x="0" y="3"/>
                  </a:cubicBezTo>
                  <a:close/>
                </a:path>
              </a:pathLst>
            </a:custGeom>
            <a:solidFill>
              <a:srgbClr val="ABA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34" name="Freeform 416"/>
            <p:cNvSpPr>
              <a:spLocks/>
            </p:cNvSpPr>
            <p:nvPr/>
          </p:nvSpPr>
          <p:spPr bwMode="auto">
            <a:xfrm>
              <a:off x="2219" y="1695"/>
              <a:ext cx="19" cy="17"/>
            </a:xfrm>
            <a:custGeom>
              <a:avLst/>
              <a:gdLst>
                <a:gd name="T0" fmla="*/ 0 w 19"/>
                <a:gd name="T1" fmla="*/ 7 h 17"/>
                <a:gd name="T2" fmla="*/ 19 w 19"/>
                <a:gd name="T3" fmla="*/ 13 h 17"/>
                <a:gd name="T4" fmla="*/ 0 w 19"/>
                <a:gd name="T5" fmla="*/ 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" h="17">
                  <a:moveTo>
                    <a:pt x="0" y="7"/>
                  </a:moveTo>
                  <a:cubicBezTo>
                    <a:pt x="10" y="0"/>
                    <a:pt x="14" y="8"/>
                    <a:pt x="19" y="13"/>
                  </a:cubicBezTo>
                  <a:cubicBezTo>
                    <a:pt x="11" y="17"/>
                    <a:pt x="6" y="10"/>
                    <a:pt x="0" y="7"/>
                  </a:cubicBezTo>
                  <a:close/>
                </a:path>
              </a:pathLst>
            </a:custGeom>
            <a:solidFill>
              <a:srgbClr val="534D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35" name="Freeform 417"/>
            <p:cNvSpPr>
              <a:spLocks/>
            </p:cNvSpPr>
            <p:nvPr/>
          </p:nvSpPr>
          <p:spPr bwMode="auto">
            <a:xfrm>
              <a:off x="2195" y="1688"/>
              <a:ext cx="15" cy="17"/>
            </a:xfrm>
            <a:custGeom>
              <a:avLst/>
              <a:gdLst>
                <a:gd name="T0" fmla="*/ 0 w 15"/>
                <a:gd name="T1" fmla="*/ 8 h 17"/>
                <a:gd name="T2" fmla="*/ 11 w 15"/>
                <a:gd name="T3" fmla="*/ 4 h 17"/>
                <a:gd name="T4" fmla="*/ 15 w 15"/>
                <a:gd name="T5" fmla="*/ 8 h 17"/>
                <a:gd name="T6" fmla="*/ 0 w 15"/>
                <a:gd name="T7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17">
                  <a:moveTo>
                    <a:pt x="0" y="8"/>
                  </a:moveTo>
                  <a:cubicBezTo>
                    <a:pt x="1" y="0"/>
                    <a:pt x="8" y="7"/>
                    <a:pt x="11" y="4"/>
                  </a:cubicBezTo>
                  <a:cubicBezTo>
                    <a:pt x="13" y="6"/>
                    <a:pt x="14" y="7"/>
                    <a:pt x="15" y="8"/>
                  </a:cubicBezTo>
                  <a:cubicBezTo>
                    <a:pt x="10" y="17"/>
                    <a:pt x="5" y="10"/>
                    <a:pt x="0" y="8"/>
                  </a:cubicBezTo>
                  <a:close/>
                </a:path>
              </a:pathLst>
            </a:custGeom>
            <a:solidFill>
              <a:srgbClr val="FFFD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36" name="Freeform 418"/>
            <p:cNvSpPr>
              <a:spLocks/>
            </p:cNvSpPr>
            <p:nvPr/>
          </p:nvSpPr>
          <p:spPr bwMode="auto">
            <a:xfrm>
              <a:off x="1984" y="1367"/>
              <a:ext cx="28" cy="48"/>
            </a:xfrm>
            <a:custGeom>
              <a:avLst/>
              <a:gdLst>
                <a:gd name="T0" fmla="*/ 9 w 28"/>
                <a:gd name="T1" fmla="*/ 13 h 49"/>
                <a:gd name="T2" fmla="*/ 21 w 28"/>
                <a:gd name="T3" fmla="*/ 0 h 49"/>
                <a:gd name="T4" fmla="*/ 28 w 28"/>
                <a:gd name="T5" fmla="*/ 9 h 49"/>
                <a:gd name="T6" fmla="*/ 25 w 28"/>
                <a:gd name="T7" fmla="*/ 28 h 49"/>
                <a:gd name="T8" fmla="*/ 23 w 28"/>
                <a:gd name="T9" fmla="*/ 33 h 49"/>
                <a:gd name="T10" fmla="*/ 13 w 28"/>
                <a:gd name="T11" fmla="*/ 49 h 49"/>
                <a:gd name="T12" fmla="*/ 0 w 28"/>
                <a:gd name="T13" fmla="*/ 36 h 49"/>
                <a:gd name="T14" fmla="*/ 9 w 28"/>
                <a:gd name="T15" fmla="*/ 13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8" h="49">
                  <a:moveTo>
                    <a:pt x="9" y="13"/>
                  </a:moveTo>
                  <a:cubicBezTo>
                    <a:pt x="13" y="9"/>
                    <a:pt x="17" y="5"/>
                    <a:pt x="21" y="0"/>
                  </a:cubicBezTo>
                  <a:cubicBezTo>
                    <a:pt x="25" y="2"/>
                    <a:pt x="27" y="5"/>
                    <a:pt x="28" y="9"/>
                  </a:cubicBezTo>
                  <a:cubicBezTo>
                    <a:pt x="28" y="16"/>
                    <a:pt x="26" y="22"/>
                    <a:pt x="25" y="28"/>
                  </a:cubicBezTo>
                  <a:cubicBezTo>
                    <a:pt x="24" y="30"/>
                    <a:pt x="23" y="32"/>
                    <a:pt x="23" y="33"/>
                  </a:cubicBezTo>
                  <a:cubicBezTo>
                    <a:pt x="18" y="38"/>
                    <a:pt x="17" y="44"/>
                    <a:pt x="13" y="49"/>
                  </a:cubicBezTo>
                  <a:cubicBezTo>
                    <a:pt x="5" y="48"/>
                    <a:pt x="1" y="43"/>
                    <a:pt x="0" y="36"/>
                  </a:cubicBezTo>
                  <a:cubicBezTo>
                    <a:pt x="0" y="27"/>
                    <a:pt x="5" y="20"/>
                    <a:pt x="9" y="13"/>
                  </a:cubicBezTo>
                  <a:close/>
                </a:path>
              </a:pathLst>
            </a:custGeom>
            <a:solidFill>
              <a:srgbClr val="8F64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37" name="Freeform 419"/>
            <p:cNvSpPr>
              <a:spLocks/>
            </p:cNvSpPr>
            <p:nvPr/>
          </p:nvSpPr>
          <p:spPr bwMode="auto">
            <a:xfrm>
              <a:off x="2007" y="1340"/>
              <a:ext cx="50" cy="60"/>
            </a:xfrm>
            <a:custGeom>
              <a:avLst/>
              <a:gdLst>
                <a:gd name="T0" fmla="*/ 49 w 51"/>
                <a:gd name="T1" fmla="*/ 8 h 61"/>
                <a:gd name="T2" fmla="*/ 42 w 51"/>
                <a:gd name="T3" fmla="*/ 28 h 61"/>
                <a:gd name="T4" fmla="*/ 42 w 51"/>
                <a:gd name="T5" fmla="*/ 12 h 61"/>
                <a:gd name="T6" fmla="*/ 9 w 51"/>
                <a:gd name="T7" fmla="*/ 59 h 61"/>
                <a:gd name="T8" fmla="*/ 2 w 51"/>
                <a:gd name="T9" fmla="*/ 58 h 61"/>
                <a:gd name="T10" fmla="*/ 1 w 51"/>
                <a:gd name="T11" fmla="*/ 53 h 61"/>
                <a:gd name="T12" fmla="*/ 12 w 51"/>
                <a:gd name="T13" fmla="*/ 32 h 61"/>
                <a:gd name="T14" fmla="*/ 37 w 51"/>
                <a:gd name="T15" fmla="*/ 1 h 61"/>
                <a:gd name="T16" fmla="*/ 46 w 51"/>
                <a:gd name="T17" fmla="*/ 1 h 61"/>
                <a:gd name="T18" fmla="*/ 49 w 51"/>
                <a:gd name="T19" fmla="*/ 8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1" h="61">
                  <a:moveTo>
                    <a:pt x="49" y="8"/>
                  </a:moveTo>
                  <a:cubicBezTo>
                    <a:pt x="42" y="13"/>
                    <a:pt x="49" y="23"/>
                    <a:pt x="42" y="28"/>
                  </a:cubicBezTo>
                  <a:cubicBezTo>
                    <a:pt x="42" y="22"/>
                    <a:pt x="42" y="17"/>
                    <a:pt x="42" y="12"/>
                  </a:cubicBezTo>
                  <a:cubicBezTo>
                    <a:pt x="33" y="30"/>
                    <a:pt x="14" y="40"/>
                    <a:pt x="9" y="59"/>
                  </a:cubicBezTo>
                  <a:cubicBezTo>
                    <a:pt x="6" y="61"/>
                    <a:pt x="4" y="60"/>
                    <a:pt x="2" y="58"/>
                  </a:cubicBezTo>
                  <a:cubicBezTo>
                    <a:pt x="1" y="56"/>
                    <a:pt x="0" y="55"/>
                    <a:pt x="1" y="53"/>
                  </a:cubicBezTo>
                  <a:cubicBezTo>
                    <a:pt x="3" y="45"/>
                    <a:pt x="5" y="37"/>
                    <a:pt x="12" y="32"/>
                  </a:cubicBezTo>
                  <a:cubicBezTo>
                    <a:pt x="24" y="24"/>
                    <a:pt x="24" y="7"/>
                    <a:pt x="37" y="1"/>
                  </a:cubicBezTo>
                  <a:cubicBezTo>
                    <a:pt x="40" y="0"/>
                    <a:pt x="43" y="0"/>
                    <a:pt x="46" y="1"/>
                  </a:cubicBezTo>
                  <a:cubicBezTo>
                    <a:pt x="49" y="2"/>
                    <a:pt x="51" y="4"/>
                    <a:pt x="49" y="8"/>
                  </a:cubicBezTo>
                  <a:close/>
                </a:path>
              </a:pathLst>
            </a:custGeom>
            <a:solidFill>
              <a:srgbClr val="472B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38" name="Freeform 420"/>
            <p:cNvSpPr>
              <a:spLocks/>
            </p:cNvSpPr>
            <p:nvPr/>
          </p:nvSpPr>
          <p:spPr bwMode="auto">
            <a:xfrm>
              <a:off x="2022" y="1370"/>
              <a:ext cx="42" cy="65"/>
            </a:xfrm>
            <a:custGeom>
              <a:avLst/>
              <a:gdLst>
                <a:gd name="T0" fmla="*/ 25 w 42"/>
                <a:gd name="T1" fmla="*/ 0 h 65"/>
                <a:gd name="T2" fmla="*/ 25 w 42"/>
                <a:gd name="T3" fmla="*/ 21 h 65"/>
                <a:gd name="T4" fmla="*/ 2 w 42"/>
                <a:gd name="T5" fmla="*/ 65 h 65"/>
                <a:gd name="T6" fmla="*/ 25 w 42"/>
                <a:gd name="T7" fmla="*/ 0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2" h="65">
                  <a:moveTo>
                    <a:pt x="25" y="0"/>
                  </a:moveTo>
                  <a:cubicBezTo>
                    <a:pt x="42" y="7"/>
                    <a:pt x="27" y="14"/>
                    <a:pt x="25" y="21"/>
                  </a:cubicBezTo>
                  <a:cubicBezTo>
                    <a:pt x="9" y="30"/>
                    <a:pt x="9" y="47"/>
                    <a:pt x="2" y="65"/>
                  </a:cubicBezTo>
                  <a:cubicBezTo>
                    <a:pt x="0" y="37"/>
                    <a:pt x="15" y="19"/>
                    <a:pt x="25" y="0"/>
                  </a:cubicBezTo>
                  <a:close/>
                </a:path>
              </a:pathLst>
            </a:custGeom>
            <a:solidFill>
              <a:srgbClr val="4B2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39" name="Freeform 421"/>
            <p:cNvSpPr>
              <a:spLocks/>
            </p:cNvSpPr>
            <p:nvPr/>
          </p:nvSpPr>
          <p:spPr bwMode="auto">
            <a:xfrm>
              <a:off x="2020" y="1458"/>
              <a:ext cx="27" cy="56"/>
            </a:xfrm>
            <a:custGeom>
              <a:avLst/>
              <a:gdLst>
                <a:gd name="T0" fmla="*/ 19 w 27"/>
                <a:gd name="T1" fmla="*/ 57 h 57"/>
                <a:gd name="T2" fmla="*/ 16 w 27"/>
                <a:gd name="T3" fmla="*/ 57 h 57"/>
                <a:gd name="T4" fmla="*/ 8 w 27"/>
                <a:gd name="T5" fmla="*/ 57 h 57"/>
                <a:gd name="T6" fmla="*/ 8 w 27"/>
                <a:gd name="T7" fmla="*/ 9 h 57"/>
                <a:gd name="T8" fmla="*/ 20 w 27"/>
                <a:gd name="T9" fmla="*/ 1 h 57"/>
                <a:gd name="T10" fmla="*/ 23 w 27"/>
                <a:gd name="T11" fmla="*/ 0 h 57"/>
                <a:gd name="T12" fmla="*/ 24 w 27"/>
                <a:gd name="T13" fmla="*/ 10 h 57"/>
                <a:gd name="T14" fmla="*/ 21 w 27"/>
                <a:gd name="T15" fmla="*/ 32 h 57"/>
                <a:gd name="T16" fmla="*/ 17 w 27"/>
                <a:gd name="T17" fmla="*/ 33 h 57"/>
                <a:gd name="T18" fmla="*/ 14 w 27"/>
                <a:gd name="T19" fmla="*/ 25 h 57"/>
                <a:gd name="T20" fmla="*/ 16 w 27"/>
                <a:gd name="T21" fmla="*/ 36 h 57"/>
                <a:gd name="T22" fmla="*/ 19 w 27"/>
                <a:gd name="T23" fmla="*/ 49 h 57"/>
                <a:gd name="T24" fmla="*/ 19 w 27"/>
                <a:gd name="T25" fmla="*/ 5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" h="57">
                  <a:moveTo>
                    <a:pt x="19" y="57"/>
                  </a:moveTo>
                  <a:cubicBezTo>
                    <a:pt x="18" y="57"/>
                    <a:pt x="17" y="57"/>
                    <a:pt x="16" y="57"/>
                  </a:cubicBezTo>
                  <a:cubicBezTo>
                    <a:pt x="13" y="57"/>
                    <a:pt x="11" y="57"/>
                    <a:pt x="8" y="57"/>
                  </a:cubicBezTo>
                  <a:cubicBezTo>
                    <a:pt x="3" y="41"/>
                    <a:pt x="0" y="25"/>
                    <a:pt x="8" y="9"/>
                  </a:cubicBezTo>
                  <a:cubicBezTo>
                    <a:pt x="12" y="6"/>
                    <a:pt x="16" y="3"/>
                    <a:pt x="20" y="1"/>
                  </a:cubicBezTo>
                  <a:cubicBezTo>
                    <a:pt x="21" y="0"/>
                    <a:pt x="22" y="0"/>
                    <a:pt x="23" y="0"/>
                  </a:cubicBezTo>
                  <a:cubicBezTo>
                    <a:pt x="27" y="3"/>
                    <a:pt x="25" y="7"/>
                    <a:pt x="24" y="10"/>
                  </a:cubicBezTo>
                  <a:cubicBezTo>
                    <a:pt x="22" y="18"/>
                    <a:pt x="26" y="26"/>
                    <a:pt x="21" y="32"/>
                  </a:cubicBezTo>
                  <a:cubicBezTo>
                    <a:pt x="20" y="33"/>
                    <a:pt x="18" y="33"/>
                    <a:pt x="17" y="33"/>
                  </a:cubicBezTo>
                  <a:cubicBezTo>
                    <a:pt x="13" y="32"/>
                    <a:pt x="14" y="28"/>
                    <a:pt x="14" y="25"/>
                  </a:cubicBezTo>
                  <a:cubicBezTo>
                    <a:pt x="13" y="29"/>
                    <a:pt x="14" y="33"/>
                    <a:pt x="16" y="36"/>
                  </a:cubicBezTo>
                  <a:cubicBezTo>
                    <a:pt x="18" y="40"/>
                    <a:pt x="17" y="45"/>
                    <a:pt x="19" y="49"/>
                  </a:cubicBezTo>
                  <a:cubicBezTo>
                    <a:pt x="19" y="51"/>
                    <a:pt x="19" y="54"/>
                    <a:pt x="19" y="57"/>
                  </a:cubicBezTo>
                  <a:close/>
                </a:path>
              </a:pathLst>
            </a:custGeom>
            <a:solidFill>
              <a:srgbClr val="4D2B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40" name="Freeform 422"/>
            <p:cNvSpPr>
              <a:spLocks/>
            </p:cNvSpPr>
            <p:nvPr/>
          </p:nvSpPr>
          <p:spPr bwMode="auto">
            <a:xfrm>
              <a:off x="2013" y="1459"/>
              <a:ext cx="15" cy="55"/>
            </a:xfrm>
            <a:custGeom>
              <a:avLst/>
              <a:gdLst>
                <a:gd name="T0" fmla="*/ 16 w 16"/>
                <a:gd name="T1" fmla="*/ 8 h 56"/>
                <a:gd name="T2" fmla="*/ 16 w 16"/>
                <a:gd name="T3" fmla="*/ 56 h 56"/>
                <a:gd name="T4" fmla="*/ 8 w 16"/>
                <a:gd name="T5" fmla="*/ 0 h 56"/>
                <a:gd name="T6" fmla="*/ 16 w 16"/>
                <a:gd name="T7" fmla="*/ 8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56">
                  <a:moveTo>
                    <a:pt x="16" y="8"/>
                  </a:moveTo>
                  <a:cubicBezTo>
                    <a:pt x="16" y="24"/>
                    <a:pt x="16" y="40"/>
                    <a:pt x="16" y="56"/>
                  </a:cubicBezTo>
                  <a:cubicBezTo>
                    <a:pt x="0" y="39"/>
                    <a:pt x="11" y="18"/>
                    <a:pt x="8" y="0"/>
                  </a:cubicBezTo>
                  <a:cubicBezTo>
                    <a:pt x="11" y="2"/>
                    <a:pt x="13" y="5"/>
                    <a:pt x="16" y="8"/>
                  </a:cubicBezTo>
                  <a:close/>
                </a:path>
              </a:pathLst>
            </a:custGeom>
            <a:solidFill>
              <a:srgbClr val="825E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41" name="Freeform 423"/>
            <p:cNvSpPr>
              <a:spLocks/>
            </p:cNvSpPr>
            <p:nvPr/>
          </p:nvSpPr>
          <p:spPr bwMode="auto">
            <a:xfrm>
              <a:off x="2040" y="1407"/>
              <a:ext cx="15" cy="32"/>
            </a:xfrm>
            <a:custGeom>
              <a:avLst/>
              <a:gdLst>
                <a:gd name="T0" fmla="*/ 8 w 15"/>
                <a:gd name="T1" fmla="*/ 0 h 32"/>
                <a:gd name="T2" fmla="*/ 12 w 15"/>
                <a:gd name="T3" fmla="*/ 16 h 32"/>
                <a:gd name="T4" fmla="*/ 2 w 15"/>
                <a:gd name="T5" fmla="*/ 32 h 32"/>
                <a:gd name="T6" fmla="*/ 0 w 15"/>
                <a:gd name="T7" fmla="*/ 31 h 32"/>
                <a:gd name="T8" fmla="*/ 8 w 15"/>
                <a:gd name="T9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32">
                  <a:moveTo>
                    <a:pt x="8" y="0"/>
                  </a:moveTo>
                  <a:cubicBezTo>
                    <a:pt x="13" y="4"/>
                    <a:pt x="15" y="9"/>
                    <a:pt x="12" y="16"/>
                  </a:cubicBezTo>
                  <a:cubicBezTo>
                    <a:pt x="8" y="21"/>
                    <a:pt x="9" y="29"/>
                    <a:pt x="2" y="32"/>
                  </a:cubicBezTo>
                  <a:cubicBezTo>
                    <a:pt x="1" y="32"/>
                    <a:pt x="0" y="32"/>
                    <a:pt x="0" y="31"/>
                  </a:cubicBezTo>
                  <a:cubicBezTo>
                    <a:pt x="1" y="21"/>
                    <a:pt x="3" y="10"/>
                    <a:pt x="8" y="0"/>
                  </a:cubicBezTo>
                  <a:close/>
                </a:path>
              </a:pathLst>
            </a:custGeom>
            <a:solidFill>
              <a:srgbClr val="4428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42" name="Freeform 424"/>
            <p:cNvSpPr>
              <a:spLocks/>
            </p:cNvSpPr>
            <p:nvPr/>
          </p:nvSpPr>
          <p:spPr bwMode="auto">
            <a:xfrm>
              <a:off x="1993" y="1399"/>
              <a:ext cx="18" cy="24"/>
            </a:xfrm>
            <a:custGeom>
              <a:avLst/>
              <a:gdLst>
                <a:gd name="T0" fmla="*/ 4 w 18"/>
                <a:gd name="T1" fmla="*/ 16 h 24"/>
                <a:gd name="T2" fmla="*/ 12 w 18"/>
                <a:gd name="T3" fmla="*/ 0 h 24"/>
                <a:gd name="T4" fmla="*/ 12 w 18"/>
                <a:gd name="T5" fmla="*/ 19 h 24"/>
                <a:gd name="T6" fmla="*/ 4 w 18"/>
                <a:gd name="T7" fmla="*/ 1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4">
                  <a:moveTo>
                    <a:pt x="4" y="16"/>
                  </a:moveTo>
                  <a:cubicBezTo>
                    <a:pt x="5" y="9"/>
                    <a:pt x="0" y="1"/>
                    <a:pt x="12" y="0"/>
                  </a:cubicBezTo>
                  <a:cubicBezTo>
                    <a:pt x="18" y="6"/>
                    <a:pt x="15" y="13"/>
                    <a:pt x="12" y="19"/>
                  </a:cubicBezTo>
                  <a:cubicBezTo>
                    <a:pt x="6" y="24"/>
                    <a:pt x="7" y="15"/>
                    <a:pt x="4" y="16"/>
                  </a:cubicBezTo>
                  <a:close/>
                </a:path>
              </a:pathLst>
            </a:custGeom>
            <a:solidFill>
              <a:srgbClr val="6C43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43" name="Freeform 425"/>
            <p:cNvSpPr>
              <a:spLocks/>
            </p:cNvSpPr>
            <p:nvPr/>
          </p:nvSpPr>
          <p:spPr bwMode="auto">
            <a:xfrm>
              <a:off x="2029" y="1438"/>
              <a:ext cx="22" cy="21"/>
            </a:xfrm>
            <a:custGeom>
              <a:avLst/>
              <a:gdLst>
                <a:gd name="T0" fmla="*/ 11 w 22"/>
                <a:gd name="T1" fmla="*/ 21 h 21"/>
                <a:gd name="T2" fmla="*/ 11 w 22"/>
                <a:gd name="T3" fmla="*/ 0 h 21"/>
                <a:gd name="T4" fmla="*/ 11 w 22"/>
                <a:gd name="T5" fmla="*/ 1 h 21"/>
                <a:gd name="T6" fmla="*/ 20 w 22"/>
                <a:gd name="T7" fmla="*/ 10 h 21"/>
                <a:gd name="T8" fmla="*/ 11 w 22"/>
                <a:gd name="T9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21">
                  <a:moveTo>
                    <a:pt x="11" y="21"/>
                  </a:moveTo>
                  <a:cubicBezTo>
                    <a:pt x="0" y="14"/>
                    <a:pt x="6" y="7"/>
                    <a:pt x="11" y="0"/>
                  </a:cubicBezTo>
                  <a:cubicBezTo>
                    <a:pt x="11" y="0"/>
                    <a:pt x="11" y="1"/>
                    <a:pt x="11" y="1"/>
                  </a:cubicBezTo>
                  <a:cubicBezTo>
                    <a:pt x="14" y="3"/>
                    <a:pt x="14" y="10"/>
                    <a:pt x="20" y="10"/>
                  </a:cubicBezTo>
                  <a:cubicBezTo>
                    <a:pt x="22" y="18"/>
                    <a:pt x="15" y="18"/>
                    <a:pt x="11" y="21"/>
                  </a:cubicBezTo>
                  <a:close/>
                </a:path>
              </a:pathLst>
            </a:custGeom>
            <a:solidFill>
              <a:srgbClr val="4429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44" name="Freeform 426"/>
            <p:cNvSpPr>
              <a:spLocks/>
            </p:cNvSpPr>
            <p:nvPr/>
          </p:nvSpPr>
          <p:spPr bwMode="auto">
            <a:xfrm>
              <a:off x="2005" y="1395"/>
              <a:ext cx="11" cy="19"/>
            </a:xfrm>
            <a:custGeom>
              <a:avLst/>
              <a:gdLst>
                <a:gd name="T0" fmla="*/ 3 w 11"/>
                <a:gd name="T1" fmla="*/ 0 h 19"/>
                <a:gd name="T2" fmla="*/ 11 w 11"/>
                <a:gd name="T3" fmla="*/ 3 h 19"/>
                <a:gd name="T4" fmla="*/ 4 w 11"/>
                <a:gd name="T5" fmla="*/ 19 h 19"/>
                <a:gd name="T6" fmla="*/ 3 w 11"/>
                <a:gd name="T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19">
                  <a:moveTo>
                    <a:pt x="3" y="0"/>
                  </a:moveTo>
                  <a:cubicBezTo>
                    <a:pt x="6" y="1"/>
                    <a:pt x="9" y="2"/>
                    <a:pt x="11" y="3"/>
                  </a:cubicBezTo>
                  <a:cubicBezTo>
                    <a:pt x="9" y="9"/>
                    <a:pt x="6" y="14"/>
                    <a:pt x="4" y="19"/>
                  </a:cubicBezTo>
                  <a:cubicBezTo>
                    <a:pt x="0" y="13"/>
                    <a:pt x="1" y="6"/>
                    <a:pt x="3" y="0"/>
                  </a:cubicBezTo>
                  <a:close/>
                </a:path>
              </a:pathLst>
            </a:custGeom>
            <a:solidFill>
              <a:srgbClr val="5C3A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45" name="Freeform 427"/>
            <p:cNvSpPr>
              <a:spLocks/>
            </p:cNvSpPr>
            <p:nvPr/>
          </p:nvSpPr>
          <p:spPr bwMode="auto">
            <a:xfrm>
              <a:off x="2005" y="1393"/>
              <a:ext cx="4" cy="25"/>
            </a:xfrm>
            <a:custGeom>
              <a:avLst/>
              <a:gdLst>
                <a:gd name="T0" fmla="*/ 3 w 4"/>
                <a:gd name="T1" fmla="*/ 2 h 25"/>
                <a:gd name="T2" fmla="*/ 4 w 4"/>
                <a:gd name="T3" fmla="*/ 21 h 25"/>
                <a:gd name="T4" fmla="*/ 0 w 4"/>
                <a:gd name="T5" fmla="*/ 25 h 25"/>
                <a:gd name="T6" fmla="*/ 0 w 4"/>
                <a:gd name="T7" fmla="*/ 6 h 25"/>
                <a:gd name="T8" fmla="*/ 0 w 4"/>
                <a:gd name="T9" fmla="*/ 2 h 25"/>
                <a:gd name="T10" fmla="*/ 3 w 4"/>
                <a:gd name="T11" fmla="*/ 2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25">
                  <a:moveTo>
                    <a:pt x="3" y="2"/>
                  </a:moveTo>
                  <a:cubicBezTo>
                    <a:pt x="4" y="8"/>
                    <a:pt x="4" y="15"/>
                    <a:pt x="4" y="21"/>
                  </a:cubicBezTo>
                  <a:cubicBezTo>
                    <a:pt x="3" y="23"/>
                    <a:pt x="1" y="24"/>
                    <a:pt x="0" y="25"/>
                  </a:cubicBezTo>
                  <a:cubicBezTo>
                    <a:pt x="0" y="19"/>
                    <a:pt x="0" y="12"/>
                    <a:pt x="0" y="6"/>
                  </a:cubicBezTo>
                  <a:cubicBezTo>
                    <a:pt x="0" y="4"/>
                    <a:pt x="0" y="3"/>
                    <a:pt x="0" y="2"/>
                  </a:cubicBezTo>
                  <a:cubicBezTo>
                    <a:pt x="1" y="0"/>
                    <a:pt x="2" y="0"/>
                    <a:pt x="3" y="2"/>
                  </a:cubicBezTo>
                  <a:close/>
                </a:path>
              </a:pathLst>
            </a:custGeom>
            <a:solidFill>
              <a:srgbClr val="8C67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46" name="Freeform 428"/>
            <p:cNvSpPr>
              <a:spLocks/>
            </p:cNvSpPr>
            <p:nvPr/>
          </p:nvSpPr>
          <p:spPr bwMode="auto">
            <a:xfrm>
              <a:off x="1989" y="1701"/>
              <a:ext cx="12" cy="16"/>
            </a:xfrm>
            <a:custGeom>
              <a:avLst/>
              <a:gdLst>
                <a:gd name="T0" fmla="*/ 12 w 12"/>
                <a:gd name="T1" fmla="*/ 0 h 16"/>
                <a:gd name="T2" fmla="*/ 4 w 12"/>
                <a:gd name="T3" fmla="*/ 16 h 16"/>
                <a:gd name="T4" fmla="*/ 12 w 12"/>
                <a:gd name="T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16">
                  <a:moveTo>
                    <a:pt x="12" y="0"/>
                  </a:moveTo>
                  <a:cubicBezTo>
                    <a:pt x="8" y="5"/>
                    <a:pt x="9" y="12"/>
                    <a:pt x="4" y="16"/>
                  </a:cubicBezTo>
                  <a:cubicBezTo>
                    <a:pt x="2" y="9"/>
                    <a:pt x="0" y="1"/>
                    <a:pt x="12" y="0"/>
                  </a:cubicBezTo>
                  <a:close/>
                </a:path>
              </a:pathLst>
            </a:custGeom>
            <a:solidFill>
              <a:srgbClr val="5F5E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47" name="Freeform 429"/>
            <p:cNvSpPr>
              <a:spLocks/>
            </p:cNvSpPr>
            <p:nvPr/>
          </p:nvSpPr>
          <p:spPr bwMode="auto">
            <a:xfrm>
              <a:off x="2353" y="1667"/>
              <a:ext cx="19" cy="21"/>
            </a:xfrm>
            <a:custGeom>
              <a:avLst/>
              <a:gdLst>
                <a:gd name="T0" fmla="*/ 20 w 20"/>
                <a:gd name="T1" fmla="*/ 17 h 21"/>
                <a:gd name="T2" fmla="*/ 13 w 20"/>
                <a:gd name="T3" fmla="*/ 21 h 21"/>
                <a:gd name="T4" fmla="*/ 4 w 20"/>
                <a:gd name="T5" fmla="*/ 7 h 21"/>
                <a:gd name="T6" fmla="*/ 11 w 20"/>
                <a:gd name="T7" fmla="*/ 0 h 21"/>
                <a:gd name="T8" fmla="*/ 20 w 20"/>
                <a:gd name="T9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21">
                  <a:moveTo>
                    <a:pt x="20" y="17"/>
                  </a:moveTo>
                  <a:cubicBezTo>
                    <a:pt x="17" y="17"/>
                    <a:pt x="14" y="18"/>
                    <a:pt x="13" y="21"/>
                  </a:cubicBezTo>
                  <a:cubicBezTo>
                    <a:pt x="4" y="20"/>
                    <a:pt x="0" y="16"/>
                    <a:pt x="4" y="7"/>
                  </a:cubicBezTo>
                  <a:cubicBezTo>
                    <a:pt x="4" y="3"/>
                    <a:pt x="7" y="1"/>
                    <a:pt x="11" y="0"/>
                  </a:cubicBezTo>
                  <a:cubicBezTo>
                    <a:pt x="14" y="6"/>
                    <a:pt x="17" y="12"/>
                    <a:pt x="20" y="17"/>
                  </a:cubicBezTo>
                  <a:close/>
                </a:path>
              </a:pathLst>
            </a:custGeom>
            <a:solidFill>
              <a:srgbClr val="9A97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48" name="Freeform 430"/>
            <p:cNvSpPr>
              <a:spLocks/>
            </p:cNvSpPr>
            <p:nvPr/>
          </p:nvSpPr>
          <p:spPr bwMode="auto">
            <a:xfrm>
              <a:off x="2344" y="1649"/>
              <a:ext cx="18" cy="20"/>
            </a:xfrm>
            <a:custGeom>
              <a:avLst/>
              <a:gdLst>
                <a:gd name="T0" fmla="*/ 1 w 18"/>
                <a:gd name="T1" fmla="*/ 17 h 20"/>
                <a:gd name="T2" fmla="*/ 13 w 18"/>
                <a:gd name="T3" fmla="*/ 0 h 20"/>
                <a:gd name="T4" fmla="*/ 9 w 18"/>
                <a:gd name="T5" fmla="*/ 20 h 20"/>
                <a:gd name="T6" fmla="*/ 1 w 18"/>
                <a:gd name="T7" fmla="*/ 17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0">
                  <a:moveTo>
                    <a:pt x="1" y="17"/>
                  </a:moveTo>
                  <a:cubicBezTo>
                    <a:pt x="0" y="7"/>
                    <a:pt x="6" y="3"/>
                    <a:pt x="13" y="0"/>
                  </a:cubicBezTo>
                  <a:cubicBezTo>
                    <a:pt x="16" y="7"/>
                    <a:pt x="18" y="15"/>
                    <a:pt x="9" y="20"/>
                  </a:cubicBezTo>
                  <a:cubicBezTo>
                    <a:pt x="6" y="20"/>
                    <a:pt x="5" y="15"/>
                    <a:pt x="1" y="17"/>
                  </a:cubicBezTo>
                  <a:close/>
                </a:path>
              </a:pathLst>
            </a:custGeom>
            <a:solidFill>
              <a:srgbClr val="3A32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49" name="Freeform 431"/>
            <p:cNvSpPr>
              <a:spLocks/>
            </p:cNvSpPr>
            <p:nvPr/>
          </p:nvSpPr>
          <p:spPr bwMode="auto">
            <a:xfrm>
              <a:off x="2353" y="1648"/>
              <a:ext cx="13" cy="26"/>
            </a:xfrm>
            <a:custGeom>
              <a:avLst/>
              <a:gdLst>
                <a:gd name="T0" fmla="*/ 0 w 13"/>
                <a:gd name="T1" fmla="*/ 21 h 26"/>
                <a:gd name="T2" fmla="*/ 4 w 13"/>
                <a:gd name="T3" fmla="*/ 1 h 26"/>
                <a:gd name="T4" fmla="*/ 13 w 13"/>
                <a:gd name="T5" fmla="*/ 0 h 26"/>
                <a:gd name="T6" fmla="*/ 11 w 13"/>
                <a:gd name="T7" fmla="*/ 19 h 26"/>
                <a:gd name="T8" fmla="*/ 4 w 13"/>
                <a:gd name="T9" fmla="*/ 26 h 26"/>
                <a:gd name="T10" fmla="*/ 0 w 13"/>
                <a:gd name="T11" fmla="*/ 21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26">
                  <a:moveTo>
                    <a:pt x="0" y="21"/>
                  </a:moveTo>
                  <a:cubicBezTo>
                    <a:pt x="4" y="15"/>
                    <a:pt x="5" y="8"/>
                    <a:pt x="4" y="1"/>
                  </a:cubicBezTo>
                  <a:cubicBezTo>
                    <a:pt x="7" y="1"/>
                    <a:pt x="10" y="0"/>
                    <a:pt x="13" y="0"/>
                  </a:cubicBezTo>
                  <a:cubicBezTo>
                    <a:pt x="9" y="6"/>
                    <a:pt x="6" y="13"/>
                    <a:pt x="11" y="19"/>
                  </a:cubicBezTo>
                  <a:cubicBezTo>
                    <a:pt x="9" y="22"/>
                    <a:pt x="7" y="24"/>
                    <a:pt x="4" y="26"/>
                  </a:cubicBezTo>
                  <a:cubicBezTo>
                    <a:pt x="3" y="25"/>
                    <a:pt x="2" y="23"/>
                    <a:pt x="0" y="21"/>
                  </a:cubicBezTo>
                  <a:close/>
                </a:path>
              </a:pathLst>
            </a:custGeom>
            <a:solidFill>
              <a:srgbClr val="4E47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50" name="Freeform 432"/>
            <p:cNvSpPr>
              <a:spLocks/>
            </p:cNvSpPr>
            <p:nvPr/>
          </p:nvSpPr>
          <p:spPr bwMode="auto">
            <a:xfrm>
              <a:off x="2326" y="1672"/>
              <a:ext cx="15" cy="16"/>
            </a:xfrm>
            <a:custGeom>
              <a:avLst/>
              <a:gdLst>
                <a:gd name="T0" fmla="*/ 0 w 15"/>
                <a:gd name="T1" fmla="*/ 16 h 16"/>
                <a:gd name="T2" fmla="*/ 15 w 15"/>
                <a:gd name="T3" fmla="*/ 0 h 16"/>
                <a:gd name="T4" fmla="*/ 0 w 15"/>
                <a:gd name="T5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16">
                  <a:moveTo>
                    <a:pt x="0" y="16"/>
                  </a:moveTo>
                  <a:cubicBezTo>
                    <a:pt x="1" y="7"/>
                    <a:pt x="5" y="0"/>
                    <a:pt x="15" y="0"/>
                  </a:cubicBezTo>
                  <a:cubicBezTo>
                    <a:pt x="12" y="8"/>
                    <a:pt x="7" y="13"/>
                    <a:pt x="0" y="16"/>
                  </a:cubicBezTo>
                  <a:close/>
                </a:path>
              </a:pathLst>
            </a:custGeom>
            <a:solidFill>
              <a:srgbClr val="4B45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51" name="Freeform 433"/>
            <p:cNvSpPr>
              <a:spLocks/>
            </p:cNvSpPr>
            <p:nvPr/>
          </p:nvSpPr>
          <p:spPr bwMode="auto">
            <a:xfrm>
              <a:off x="2393" y="1373"/>
              <a:ext cx="81" cy="126"/>
            </a:xfrm>
            <a:custGeom>
              <a:avLst/>
              <a:gdLst>
                <a:gd name="T0" fmla="*/ 60 w 81"/>
                <a:gd name="T1" fmla="*/ 54 h 127"/>
                <a:gd name="T2" fmla="*/ 60 w 81"/>
                <a:gd name="T3" fmla="*/ 58 h 127"/>
                <a:gd name="T4" fmla="*/ 63 w 81"/>
                <a:gd name="T5" fmla="*/ 74 h 127"/>
                <a:gd name="T6" fmla="*/ 68 w 81"/>
                <a:gd name="T7" fmla="*/ 126 h 127"/>
                <a:gd name="T8" fmla="*/ 63 w 81"/>
                <a:gd name="T9" fmla="*/ 127 h 127"/>
                <a:gd name="T10" fmla="*/ 49 w 81"/>
                <a:gd name="T11" fmla="*/ 107 h 127"/>
                <a:gd name="T12" fmla="*/ 42 w 81"/>
                <a:gd name="T13" fmla="*/ 89 h 127"/>
                <a:gd name="T14" fmla="*/ 36 w 81"/>
                <a:gd name="T15" fmla="*/ 75 h 127"/>
                <a:gd name="T16" fmla="*/ 17 w 81"/>
                <a:gd name="T17" fmla="*/ 51 h 127"/>
                <a:gd name="T18" fmla="*/ 6 w 81"/>
                <a:gd name="T19" fmla="*/ 28 h 127"/>
                <a:gd name="T20" fmla="*/ 3 w 81"/>
                <a:gd name="T21" fmla="*/ 5 h 127"/>
                <a:gd name="T22" fmla="*/ 21 w 81"/>
                <a:gd name="T23" fmla="*/ 12 h 127"/>
                <a:gd name="T24" fmla="*/ 29 w 81"/>
                <a:gd name="T25" fmla="*/ 8 h 127"/>
                <a:gd name="T26" fmla="*/ 41 w 81"/>
                <a:gd name="T27" fmla="*/ 12 h 127"/>
                <a:gd name="T28" fmla="*/ 45 w 81"/>
                <a:gd name="T29" fmla="*/ 24 h 127"/>
                <a:gd name="T30" fmla="*/ 45 w 81"/>
                <a:gd name="T31" fmla="*/ 42 h 127"/>
                <a:gd name="T32" fmla="*/ 59 w 81"/>
                <a:gd name="T33" fmla="*/ 37 h 127"/>
                <a:gd name="T34" fmla="*/ 67 w 81"/>
                <a:gd name="T35" fmla="*/ 38 h 127"/>
                <a:gd name="T36" fmla="*/ 60 w 81"/>
                <a:gd name="T37" fmla="*/ 54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81" h="127">
                  <a:moveTo>
                    <a:pt x="60" y="54"/>
                  </a:moveTo>
                  <a:cubicBezTo>
                    <a:pt x="60" y="55"/>
                    <a:pt x="60" y="56"/>
                    <a:pt x="60" y="58"/>
                  </a:cubicBezTo>
                  <a:cubicBezTo>
                    <a:pt x="58" y="64"/>
                    <a:pt x="60" y="69"/>
                    <a:pt x="63" y="74"/>
                  </a:cubicBezTo>
                  <a:cubicBezTo>
                    <a:pt x="67" y="91"/>
                    <a:pt x="71" y="108"/>
                    <a:pt x="68" y="126"/>
                  </a:cubicBezTo>
                  <a:cubicBezTo>
                    <a:pt x="66" y="127"/>
                    <a:pt x="65" y="127"/>
                    <a:pt x="63" y="127"/>
                  </a:cubicBezTo>
                  <a:cubicBezTo>
                    <a:pt x="55" y="122"/>
                    <a:pt x="54" y="113"/>
                    <a:pt x="49" y="107"/>
                  </a:cubicBezTo>
                  <a:cubicBezTo>
                    <a:pt x="44" y="102"/>
                    <a:pt x="51" y="92"/>
                    <a:pt x="42" y="89"/>
                  </a:cubicBezTo>
                  <a:cubicBezTo>
                    <a:pt x="39" y="85"/>
                    <a:pt x="39" y="79"/>
                    <a:pt x="36" y="75"/>
                  </a:cubicBezTo>
                  <a:cubicBezTo>
                    <a:pt x="34" y="64"/>
                    <a:pt x="25" y="58"/>
                    <a:pt x="17" y="51"/>
                  </a:cubicBezTo>
                  <a:cubicBezTo>
                    <a:pt x="12" y="44"/>
                    <a:pt x="10" y="35"/>
                    <a:pt x="6" y="28"/>
                  </a:cubicBezTo>
                  <a:cubicBezTo>
                    <a:pt x="7" y="20"/>
                    <a:pt x="0" y="13"/>
                    <a:pt x="3" y="5"/>
                  </a:cubicBezTo>
                  <a:cubicBezTo>
                    <a:pt x="12" y="0"/>
                    <a:pt x="15" y="9"/>
                    <a:pt x="21" y="12"/>
                  </a:cubicBezTo>
                  <a:cubicBezTo>
                    <a:pt x="24" y="12"/>
                    <a:pt x="26" y="9"/>
                    <a:pt x="29" y="8"/>
                  </a:cubicBezTo>
                  <a:cubicBezTo>
                    <a:pt x="33" y="8"/>
                    <a:pt x="37" y="10"/>
                    <a:pt x="41" y="12"/>
                  </a:cubicBezTo>
                  <a:cubicBezTo>
                    <a:pt x="45" y="16"/>
                    <a:pt x="47" y="19"/>
                    <a:pt x="45" y="24"/>
                  </a:cubicBezTo>
                  <a:cubicBezTo>
                    <a:pt x="38" y="30"/>
                    <a:pt x="43" y="36"/>
                    <a:pt x="45" y="42"/>
                  </a:cubicBezTo>
                  <a:cubicBezTo>
                    <a:pt x="52" y="48"/>
                    <a:pt x="55" y="41"/>
                    <a:pt x="59" y="37"/>
                  </a:cubicBezTo>
                  <a:cubicBezTo>
                    <a:pt x="62" y="25"/>
                    <a:pt x="65" y="39"/>
                    <a:pt x="67" y="38"/>
                  </a:cubicBezTo>
                  <a:cubicBezTo>
                    <a:pt x="81" y="51"/>
                    <a:pt x="63" y="49"/>
                    <a:pt x="60" y="54"/>
                  </a:cubicBezTo>
                  <a:close/>
                </a:path>
              </a:pathLst>
            </a:custGeom>
            <a:solidFill>
              <a:srgbClr val="8D5D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52" name="Freeform 434"/>
            <p:cNvSpPr>
              <a:spLocks/>
            </p:cNvSpPr>
            <p:nvPr/>
          </p:nvSpPr>
          <p:spPr bwMode="auto">
            <a:xfrm>
              <a:off x="2419" y="1369"/>
              <a:ext cx="34" cy="48"/>
            </a:xfrm>
            <a:custGeom>
              <a:avLst/>
              <a:gdLst>
                <a:gd name="T0" fmla="*/ 18 w 34"/>
                <a:gd name="T1" fmla="*/ 30 h 48"/>
                <a:gd name="T2" fmla="*/ 13 w 34"/>
                <a:gd name="T3" fmla="*/ 18 h 48"/>
                <a:gd name="T4" fmla="*/ 12 w 34"/>
                <a:gd name="T5" fmla="*/ 0 h 48"/>
                <a:gd name="T6" fmla="*/ 22 w 34"/>
                <a:gd name="T7" fmla="*/ 14 h 48"/>
                <a:gd name="T8" fmla="*/ 30 w 34"/>
                <a:gd name="T9" fmla="*/ 41 h 48"/>
                <a:gd name="T10" fmla="*/ 21 w 34"/>
                <a:gd name="T11" fmla="*/ 46 h 48"/>
                <a:gd name="T12" fmla="*/ 18 w 34"/>
                <a:gd name="T13" fmla="*/ 3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" h="48">
                  <a:moveTo>
                    <a:pt x="18" y="30"/>
                  </a:moveTo>
                  <a:cubicBezTo>
                    <a:pt x="16" y="26"/>
                    <a:pt x="15" y="22"/>
                    <a:pt x="13" y="18"/>
                  </a:cubicBezTo>
                  <a:cubicBezTo>
                    <a:pt x="0" y="7"/>
                    <a:pt x="0" y="6"/>
                    <a:pt x="12" y="0"/>
                  </a:cubicBezTo>
                  <a:cubicBezTo>
                    <a:pt x="18" y="2"/>
                    <a:pt x="17" y="10"/>
                    <a:pt x="22" y="14"/>
                  </a:cubicBezTo>
                  <a:cubicBezTo>
                    <a:pt x="34" y="20"/>
                    <a:pt x="26" y="33"/>
                    <a:pt x="30" y="41"/>
                  </a:cubicBezTo>
                  <a:cubicBezTo>
                    <a:pt x="28" y="45"/>
                    <a:pt x="25" y="48"/>
                    <a:pt x="21" y="46"/>
                  </a:cubicBezTo>
                  <a:cubicBezTo>
                    <a:pt x="17" y="41"/>
                    <a:pt x="17" y="36"/>
                    <a:pt x="18" y="30"/>
                  </a:cubicBezTo>
                  <a:close/>
                </a:path>
              </a:pathLst>
            </a:custGeom>
            <a:solidFill>
              <a:srgbClr val="4529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53" name="Freeform 435"/>
            <p:cNvSpPr>
              <a:spLocks/>
            </p:cNvSpPr>
            <p:nvPr/>
          </p:nvSpPr>
          <p:spPr bwMode="auto">
            <a:xfrm>
              <a:off x="2453" y="1411"/>
              <a:ext cx="35" cy="35"/>
            </a:xfrm>
            <a:custGeom>
              <a:avLst/>
              <a:gdLst>
                <a:gd name="T0" fmla="*/ 0 w 36"/>
                <a:gd name="T1" fmla="*/ 16 h 35"/>
                <a:gd name="T2" fmla="*/ 7 w 36"/>
                <a:gd name="T3" fmla="*/ 0 h 35"/>
                <a:gd name="T4" fmla="*/ 28 w 36"/>
                <a:gd name="T5" fmla="*/ 35 h 35"/>
                <a:gd name="T6" fmla="*/ 15 w 36"/>
                <a:gd name="T7" fmla="*/ 20 h 35"/>
                <a:gd name="T8" fmla="*/ 0 w 36"/>
                <a:gd name="T9" fmla="*/ 16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35">
                  <a:moveTo>
                    <a:pt x="0" y="16"/>
                  </a:moveTo>
                  <a:cubicBezTo>
                    <a:pt x="2" y="10"/>
                    <a:pt x="14" y="9"/>
                    <a:pt x="7" y="0"/>
                  </a:cubicBezTo>
                  <a:cubicBezTo>
                    <a:pt x="23" y="7"/>
                    <a:pt x="36" y="15"/>
                    <a:pt x="28" y="35"/>
                  </a:cubicBezTo>
                  <a:cubicBezTo>
                    <a:pt x="20" y="33"/>
                    <a:pt x="23" y="22"/>
                    <a:pt x="15" y="20"/>
                  </a:cubicBezTo>
                  <a:cubicBezTo>
                    <a:pt x="10" y="18"/>
                    <a:pt x="5" y="17"/>
                    <a:pt x="0" y="16"/>
                  </a:cubicBezTo>
                  <a:close/>
                </a:path>
              </a:pathLst>
            </a:custGeom>
            <a:solidFill>
              <a:srgbClr val="7251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54" name="Freeform 436"/>
            <p:cNvSpPr>
              <a:spLocks/>
            </p:cNvSpPr>
            <p:nvPr/>
          </p:nvSpPr>
          <p:spPr bwMode="auto">
            <a:xfrm>
              <a:off x="2433" y="1410"/>
              <a:ext cx="19" cy="17"/>
            </a:xfrm>
            <a:custGeom>
              <a:avLst/>
              <a:gdLst>
                <a:gd name="T0" fmla="*/ 7 w 19"/>
                <a:gd name="T1" fmla="*/ 5 h 17"/>
                <a:gd name="T2" fmla="*/ 16 w 19"/>
                <a:gd name="T3" fmla="*/ 0 h 17"/>
                <a:gd name="T4" fmla="*/ 19 w 19"/>
                <a:gd name="T5" fmla="*/ 0 h 17"/>
                <a:gd name="T6" fmla="*/ 0 w 19"/>
                <a:gd name="T7" fmla="*/ 8 h 17"/>
                <a:gd name="T8" fmla="*/ 7 w 19"/>
                <a:gd name="T9" fmla="*/ 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17">
                  <a:moveTo>
                    <a:pt x="7" y="5"/>
                  </a:moveTo>
                  <a:cubicBezTo>
                    <a:pt x="10" y="3"/>
                    <a:pt x="13" y="2"/>
                    <a:pt x="16" y="0"/>
                  </a:cubicBezTo>
                  <a:cubicBezTo>
                    <a:pt x="17" y="1"/>
                    <a:pt x="18" y="1"/>
                    <a:pt x="19" y="0"/>
                  </a:cubicBezTo>
                  <a:cubicBezTo>
                    <a:pt x="13" y="15"/>
                    <a:pt x="10" y="17"/>
                    <a:pt x="0" y="8"/>
                  </a:cubicBezTo>
                  <a:cubicBezTo>
                    <a:pt x="2" y="6"/>
                    <a:pt x="3" y="2"/>
                    <a:pt x="7" y="5"/>
                  </a:cubicBezTo>
                  <a:close/>
                </a:path>
              </a:pathLst>
            </a:custGeom>
            <a:solidFill>
              <a:srgbClr val="5F3B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55" name="Freeform 437"/>
            <p:cNvSpPr>
              <a:spLocks/>
            </p:cNvSpPr>
            <p:nvPr/>
          </p:nvSpPr>
          <p:spPr bwMode="auto">
            <a:xfrm>
              <a:off x="2467" y="1423"/>
              <a:ext cx="14" cy="28"/>
            </a:xfrm>
            <a:custGeom>
              <a:avLst/>
              <a:gdLst>
                <a:gd name="T0" fmla="*/ 1 w 14"/>
                <a:gd name="T1" fmla="*/ 8 h 28"/>
                <a:gd name="T2" fmla="*/ 0 w 14"/>
                <a:gd name="T3" fmla="*/ 4 h 28"/>
                <a:gd name="T4" fmla="*/ 4 w 14"/>
                <a:gd name="T5" fmla="*/ 2 h 28"/>
                <a:gd name="T6" fmla="*/ 14 w 14"/>
                <a:gd name="T7" fmla="*/ 23 h 28"/>
                <a:gd name="T8" fmla="*/ 13 w 14"/>
                <a:gd name="T9" fmla="*/ 28 h 28"/>
                <a:gd name="T10" fmla="*/ 10 w 14"/>
                <a:gd name="T11" fmla="*/ 28 h 28"/>
                <a:gd name="T12" fmla="*/ 1 w 14"/>
                <a:gd name="T13" fmla="*/ 11 h 28"/>
                <a:gd name="T14" fmla="*/ 1 w 14"/>
                <a:gd name="T15" fmla="*/ 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" h="28">
                  <a:moveTo>
                    <a:pt x="1" y="8"/>
                  </a:moveTo>
                  <a:cubicBezTo>
                    <a:pt x="1" y="6"/>
                    <a:pt x="0" y="5"/>
                    <a:pt x="0" y="4"/>
                  </a:cubicBezTo>
                  <a:cubicBezTo>
                    <a:pt x="0" y="0"/>
                    <a:pt x="3" y="0"/>
                    <a:pt x="4" y="2"/>
                  </a:cubicBezTo>
                  <a:cubicBezTo>
                    <a:pt x="8" y="9"/>
                    <a:pt x="10" y="16"/>
                    <a:pt x="14" y="23"/>
                  </a:cubicBezTo>
                  <a:cubicBezTo>
                    <a:pt x="14" y="25"/>
                    <a:pt x="13" y="26"/>
                    <a:pt x="13" y="28"/>
                  </a:cubicBezTo>
                  <a:cubicBezTo>
                    <a:pt x="12" y="28"/>
                    <a:pt x="11" y="28"/>
                    <a:pt x="10" y="28"/>
                  </a:cubicBezTo>
                  <a:cubicBezTo>
                    <a:pt x="3" y="24"/>
                    <a:pt x="5" y="16"/>
                    <a:pt x="1" y="11"/>
                  </a:cubicBezTo>
                  <a:cubicBezTo>
                    <a:pt x="1" y="10"/>
                    <a:pt x="1" y="9"/>
                    <a:pt x="1" y="8"/>
                  </a:cubicBezTo>
                  <a:close/>
                </a:path>
              </a:pathLst>
            </a:custGeom>
            <a:solidFill>
              <a:srgbClr val="3C22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56" name="Freeform 438"/>
            <p:cNvSpPr>
              <a:spLocks/>
            </p:cNvSpPr>
            <p:nvPr/>
          </p:nvSpPr>
          <p:spPr bwMode="auto">
            <a:xfrm>
              <a:off x="2431" y="1367"/>
              <a:ext cx="10" cy="16"/>
            </a:xfrm>
            <a:custGeom>
              <a:avLst/>
              <a:gdLst>
                <a:gd name="T0" fmla="*/ 10 w 10"/>
                <a:gd name="T1" fmla="*/ 17 h 17"/>
                <a:gd name="T2" fmla="*/ 1 w 10"/>
                <a:gd name="T3" fmla="*/ 5 h 17"/>
                <a:gd name="T4" fmla="*/ 2 w 10"/>
                <a:gd name="T5" fmla="*/ 0 h 17"/>
                <a:gd name="T6" fmla="*/ 9 w 10"/>
                <a:gd name="T7" fmla="*/ 5 h 17"/>
                <a:gd name="T8" fmla="*/ 10 w 10"/>
                <a:gd name="T9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7">
                  <a:moveTo>
                    <a:pt x="10" y="17"/>
                  </a:moveTo>
                  <a:cubicBezTo>
                    <a:pt x="5" y="15"/>
                    <a:pt x="2" y="11"/>
                    <a:pt x="1" y="5"/>
                  </a:cubicBezTo>
                  <a:cubicBezTo>
                    <a:pt x="0" y="4"/>
                    <a:pt x="0" y="2"/>
                    <a:pt x="2" y="0"/>
                  </a:cubicBezTo>
                  <a:cubicBezTo>
                    <a:pt x="4" y="2"/>
                    <a:pt x="7" y="4"/>
                    <a:pt x="9" y="5"/>
                  </a:cubicBezTo>
                  <a:cubicBezTo>
                    <a:pt x="9" y="9"/>
                    <a:pt x="10" y="13"/>
                    <a:pt x="10" y="17"/>
                  </a:cubicBezTo>
                  <a:close/>
                </a:path>
              </a:pathLst>
            </a:custGeom>
            <a:solidFill>
              <a:srgbClr val="7053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57" name="Freeform 439"/>
            <p:cNvSpPr>
              <a:spLocks/>
            </p:cNvSpPr>
            <p:nvPr/>
          </p:nvSpPr>
          <p:spPr bwMode="auto">
            <a:xfrm>
              <a:off x="2436" y="1431"/>
              <a:ext cx="27" cy="16"/>
            </a:xfrm>
            <a:custGeom>
              <a:avLst/>
              <a:gdLst>
                <a:gd name="T0" fmla="*/ 20 w 27"/>
                <a:gd name="T1" fmla="*/ 16 h 16"/>
                <a:gd name="T2" fmla="*/ 17 w 27"/>
                <a:gd name="T3" fmla="*/ 0 h 16"/>
                <a:gd name="T4" fmla="*/ 20 w 27"/>
                <a:gd name="T5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7" h="16">
                  <a:moveTo>
                    <a:pt x="20" y="16"/>
                  </a:moveTo>
                  <a:cubicBezTo>
                    <a:pt x="19" y="11"/>
                    <a:pt x="0" y="9"/>
                    <a:pt x="17" y="0"/>
                  </a:cubicBezTo>
                  <a:cubicBezTo>
                    <a:pt x="27" y="3"/>
                    <a:pt x="20" y="10"/>
                    <a:pt x="20" y="16"/>
                  </a:cubicBezTo>
                  <a:close/>
                </a:path>
              </a:pathLst>
            </a:custGeom>
            <a:solidFill>
              <a:srgbClr val="482C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58" name="Freeform 440"/>
            <p:cNvSpPr>
              <a:spLocks/>
            </p:cNvSpPr>
            <p:nvPr/>
          </p:nvSpPr>
          <p:spPr bwMode="auto">
            <a:xfrm>
              <a:off x="2468" y="1434"/>
              <a:ext cx="10" cy="30"/>
            </a:xfrm>
            <a:custGeom>
              <a:avLst/>
              <a:gdLst>
                <a:gd name="T0" fmla="*/ 0 w 10"/>
                <a:gd name="T1" fmla="*/ 0 h 30"/>
                <a:gd name="T2" fmla="*/ 9 w 10"/>
                <a:gd name="T3" fmla="*/ 17 h 30"/>
                <a:gd name="T4" fmla="*/ 6 w 10"/>
                <a:gd name="T5" fmla="*/ 30 h 30"/>
                <a:gd name="T6" fmla="*/ 0 w 10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30">
                  <a:moveTo>
                    <a:pt x="0" y="0"/>
                  </a:moveTo>
                  <a:cubicBezTo>
                    <a:pt x="6" y="4"/>
                    <a:pt x="8" y="10"/>
                    <a:pt x="9" y="17"/>
                  </a:cubicBezTo>
                  <a:cubicBezTo>
                    <a:pt x="8" y="21"/>
                    <a:pt x="10" y="26"/>
                    <a:pt x="6" y="30"/>
                  </a:cubicBezTo>
                  <a:cubicBezTo>
                    <a:pt x="3" y="20"/>
                    <a:pt x="0" y="10"/>
                    <a:pt x="0" y="0"/>
                  </a:cubicBezTo>
                  <a:close/>
                </a:path>
              </a:pathLst>
            </a:custGeom>
            <a:solidFill>
              <a:srgbClr val="7A59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59" name="Freeform 441"/>
            <p:cNvSpPr>
              <a:spLocks/>
            </p:cNvSpPr>
            <p:nvPr/>
          </p:nvSpPr>
          <p:spPr bwMode="auto">
            <a:xfrm>
              <a:off x="2454" y="1498"/>
              <a:ext cx="7" cy="22"/>
            </a:xfrm>
            <a:custGeom>
              <a:avLst/>
              <a:gdLst>
                <a:gd name="T0" fmla="*/ 3 w 7"/>
                <a:gd name="T1" fmla="*/ 0 h 22"/>
                <a:gd name="T2" fmla="*/ 7 w 7"/>
                <a:gd name="T3" fmla="*/ 0 h 22"/>
                <a:gd name="T4" fmla="*/ 6 w 7"/>
                <a:gd name="T5" fmla="*/ 22 h 22"/>
                <a:gd name="T6" fmla="*/ 2 w 7"/>
                <a:gd name="T7" fmla="*/ 4 h 22"/>
                <a:gd name="T8" fmla="*/ 3 w 7"/>
                <a:gd name="T9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22">
                  <a:moveTo>
                    <a:pt x="3" y="0"/>
                  </a:moveTo>
                  <a:cubicBezTo>
                    <a:pt x="4" y="0"/>
                    <a:pt x="5" y="0"/>
                    <a:pt x="7" y="0"/>
                  </a:cubicBezTo>
                  <a:cubicBezTo>
                    <a:pt x="6" y="7"/>
                    <a:pt x="6" y="15"/>
                    <a:pt x="6" y="22"/>
                  </a:cubicBezTo>
                  <a:cubicBezTo>
                    <a:pt x="0" y="17"/>
                    <a:pt x="4" y="10"/>
                    <a:pt x="2" y="4"/>
                  </a:cubicBezTo>
                  <a:cubicBezTo>
                    <a:pt x="1" y="2"/>
                    <a:pt x="1" y="1"/>
                    <a:pt x="3" y="0"/>
                  </a:cubicBezTo>
                  <a:close/>
                </a:path>
              </a:pathLst>
            </a:custGeom>
            <a:solidFill>
              <a:srgbClr val="7F60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60" name="Freeform 442"/>
            <p:cNvSpPr>
              <a:spLocks/>
            </p:cNvSpPr>
            <p:nvPr/>
          </p:nvSpPr>
          <p:spPr bwMode="auto">
            <a:xfrm>
              <a:off x="2039" y="1253"/>
              <a:ext cx="32" cy="41"/>
            </a:xfrm>
            <a:custGeom>
              <a:avLst/>
              <a:gdLst>
                <a:gd name="T0" fmla="*/ 0 w 32"/>
                <a:gd name="T1" fmla="*/ 39 h 41"/>
                <a:gd name="T2" fmla="*/ 17 w 32"/>
                <a:gd name="T3" fmla="*/ 7 h 41"/>
                <a:gd name="T4" fmla="*/ 25 w 32"/>
                <a:gd name="T5" fmla="*/ 0 h 41"/>
                <a:gd name="T6" fmla="*/ 32 w 32"/>
                <a:gd name="T7" fmla="*/ 2 h 41"/>
                <a:gd name="T8" fmla="*/ 17 w 32"/>
                <a:gd name="T9" fmla="*/ 23 h 41"/>
                <a:gd name="T10" fmla="*/ 0 w 32"/>
                <a:gd name="T11" fmla="*/ 39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2" h="41">
                  <a:moveTo>
                    <a:pt x="0" y="39"/>
                  </a:moveTo>
                  <a:cubicBezTo>
                    <a:pt x="2" y="26"/>
                    <a:pt x="12" y="18"/>
                    <a:pt x="17" y="7"/>
                  </a:cubicBezTo>
                  <a:cubicBezTo>
                    <a:pt x="18" y="3"/>
                    <a:pt x="21" y="1"/>
                    <a:pt x="25" y="0"/>
                  </a:cubicBezTo>
                  <a:cubicBezTo>
                    <a:pt x="27" y="0"/>
                    <a:pt x="30" y="0"/>
                    <a:pt x="32" y="2"/>
                  </a:cubicBezTo>
                  <a:cubicBezTo>
                    <a:pt x="27" y="9"/>
                    <a:pt x="22" y="16"/>
                    <a:pt x="17" y="23"/>
                  </a:cubicBezTo>
                  <a:cubicBezTo>
                    <a:pt x="14" y="31"/>
                    <a:pt x="13" y="41"/>
                    <a:pt x="0" y="39"/>
                  </a:cubicBezTo>
                  <a:close/>
                </a:path>
              </a:pathLst>
            </a:custGeom>
            <a:solidFill>
              <a:srgbClr val="7D5A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61" name="Freeform 443"/>
            <p:cNvSpPr>
              <a:spLocks/>
            </p:cNvSpPr>
            <p:nvPr/>
          </p:nvSpPr>
          <p:spPr bwMode="auto">
            <a:xfrm>
              <a:off x="2036" y="1276"/>
              <a:ext cx="31" cy="22"/>
            </a:xfrm>
            <a:custGeom>
              <a:avLst/>
              <a:gdLst>
                <a:gd name="T0" fmla="*/ 3 w 31"/>
                <a:gd name="T1" fmla="*/ 16 h 22"/>
                <a:gd name="T2" fmla="*/ 20 w 31"/>
                <a:gd name="T3" fmla="*/ 0 h 22"/>
                <a:gd name="T4" fmla="*/ 31 w 31"/>
                <a:gd name="T5" fmla="*/ 7 h 22"/>
                <a:gd name="T6" fmla="*/ 31 w 31"/>
                <a:gd name="T7" fmla="*/ 14 h 22"/>
                <a:gd name="T8" fmla="*/ 28 w 31"/>
                <a:gd name="T9" fmla="*/ 17 h 22"/>
                <a:gd name="T10" fmla="*/ 22 w 31"/>
                <a:gd name="T11" fmla="*/ 16 h 22"/>
                <a:gd name="T12" fmla="*/ 8 w 31"/>
                <a:gd name="T13" fmla="*/ 20 h 22"/>
                <a:gd name="T14" fmla="*/ 0 w 31"/>
                <a:gd name="T15" fmla="*/ 16 h 22"/>
                <a:gd name="T16" fmla="*/ 3 w 31"/>
                <a:gd name="T17" fmla="*/ 16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1" h="22">
                  <a:moveTo>
                    <a:pt x="3" y="16"/>
                  </a:moveTo>
                  <a:cubicBezTo>
                    <a:pt x="12" y="13"/>
                    <a:pt x="14" y="4"/>
                    <a:pt x="20" y="0"/>
                  </a:cubicBezTo>
                  <a:cubicBezTo>
                    <a:pt x="24" y="2"/>
                    <a:pt x="27" y="5"/>
                    <a:pt x="31" y="7"/>
                  </a:cubicBezTo>
                  <a:cubicBezTo>
                    <a:pt x="31" y="10"/>
                    <a:pt x="31" y="12"/>
                    <a:pt x="31" y="14"/>
                  </a:cubicBezTo>
                  <a:cubicBezTo>
                    <a:pt x="31" y="15"/>
                    <a:pt x="30" y="16"/>
                    <a:pt x="28" y="17"/>
                  </a:cubicBezTo>
                  <a:cubicBezTo>
                    <a:pt x="26" y="17"/>
                    <a:pt x="24" y="16"/>
                    <a:pt x="22" y="16"/>
                  </a:cubicBezTo>
                  <a:cubicBezTo>
                    <a:pt x="17" y="17"/>
                    <a:pt x="14" y="22"/>
                    <a:pt x="8" y="20"/>
                  </a:cubicBezTo>
                  <a:cubicBezTo>
                    <a:pt x="5" y="20"/>
                    <a:pt x="2" y="19"/>
                    <a:pt x="0" y="16"/>
                  </a:cubicBezTo>
                  <a:cubicBezTo>
                    <a:pt x="1" y="16"/>
                    <a:pt x="2" y="16"/>
                    <a:pt x="3" y="16"/>
                  </a:cubicBezTo>
                  <a:close/>
                </a:path>
              </a:pathLst>
            </a:custGeom>
            <a:solidFill>
              <a:srgbClr val="5138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62" name="Freeform 444"/>
            <p:cNvSpPr>
              <a:spLocks/>
            </p:cNvSpPr>
            <p:nvPr/>
          </p:nvSpPr>
          <p:spPr bwMode="auto">
            <a:xfrm>
              <a:off x="2051" y="1245"/>
              <a:ext cx="23" cy="15"/>
            </a:xfrm>
            <a:custGeom>
              <a:avLst/>
              <a:gdLst>
                <a:gd name="T0" fmla="*/ 12 w 23"/>
                <a:gd name="T1" fmla="*/ 12 h 16"/>
                <a:gd name="T2" fmla="*/ 5 w 23"/>
                <a:gd name="T3" fmla="*/ 16 h 16"/>
                <a:gd name="T4" fmla="*/ 5 w 23"/>
                <a:gd name="T5" fmla="*/ 8 h 16"/>
                <a:gd name="T6" fmla="*/ 16 w 23"/>
                <a:gd name="T7" fmla="*/ 0 h 16"/>
                <a:gd name="T8" fmla="*/ 21 w 23"/>
                <a:gd name="T9" fmla="*/ 0 h 16"/>
                <a:gd name="T10" fmla="*/ 12 w 23"/>
                <a:gd name="T11" fmla="*/ 1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3" h="16">
                  <a:moveTo>
                    <a:pt x="12" y="12"/>
                  </a:moveTo>
                  <a:cubicBezTo>
                    <a:pt x="10" y="13"/>
                    <a:pt x="7" y="14"/>
                    <a:pt x="5" y="16"/>
                  </a:cubicBezTo>
                  <a:cubicBezTo>
                    <a:pt x="0" y="13"/>
                    <a:pt x="4" y="10"/>
                    <a:pt x="5" y="8"/>
                  </a:cubicBezTo>
                  <a:cubicBezTo>
                    <a:pt x="9" y="5"/>
                    <a:pt x="12" y="2"/>
                    <a:pt x="16" y="0"/>
                  </a:cubicBezTo>
                  <a:cubicBezTo>
                    <a:pt x="18" y="0"/>
                    <a:pt x="19" y="0"/>
                    <a:pt x="21" y="0"/>
                  </a:cubicBezTo>
                  <a:cubicBezTo>
                    <a:pt x="23" y="7"/>
                    <a:pt x="16" y="8"/>
                    <a:pt x="12" y="12"/>
                  </a:cubicBezTo>
                  <a:close/>
                </a:path>
              </a:pathLst>
            </a:custGeom>
            <a:solidFill>
              <a:srgbClr val="4A2B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63" name="Freeform 445"/>
            <p:cNvSpPr>
              <a:spLocks/>
            </p:cNvSpPr>
            <p:nvPr/>
          </p:nvSpPr>
          <p:spPr bwMode="auto">
            <a:xfrm>
              <a:off x="2063" y="1245"/>
              <a:ext cx="23" cy="11"/>
            </a:xfrm>
            <a:custGeom>
              <a:avLst/>
              <a:gdLst>
                <a:gd name="T0" fmla="*/ 0 w 23"/>
                <a:gd name="T1" fmla="*/ 12 h 12"/>
                <a:gd name="T2" fmla="*/ 9 w 23"/>
                <a:gd name="T3" fmla="*/ 0 h 12"/>
                <a:gd name="T4" fmla="*/ 8 w 23"/>
                <a:gd name="T5" fmla="*/ 11 h 12"/>
                <a:gd name="T6" fmla="*/ 0 w 23"/>
                <a:gd name="T7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12">
                  <a:moveTo>
                    <a:pt x="0" y="12"/>
                  </a:moveTo>
                  <a:cubicBezTo>
                    <a:pt x="3" y="8"/>
                    <a:pt x="6" y="4"/>
                    <a:pt x="9" y="0"/>
                  </a:cubicBezTo>
                  <a:cubicBezTo>
                    <a:pt x="23" y="5"/>
                    <a:pt x="6" y="7"/>
                    <a:pt x="8" y="11"/>
                  </a:cubicBezTo>
                  <a:cubicBezTo>
                    <a:pt x="5" y="12"/>
                    <a:pt x="3" y="12"/>
                    <a:pt x="0" y="12"/>
                  </a:cubicBezTo>
                  <a:close/>
                </a:path>
              </a:pathLst>
            </a:custGeom>
            <a:solidFill>
              <a:srgbClr val="8466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64" name="Freeform 446"/>
            <p:cNvSpPr>
              <a:spLocks/>
            </p:cNvSpPr>
            <p:nvPr/>
          </p:nvSpPr>
          <p:spPr bwMode="auto">
            <a:xfrm>
              <a:off x="2362" y="1625"/>
              <a:ext cx="12" cy="18"/>
            </a:xfrm>
            <a:custGeom>
              <a:avLst/>
              <a:gdLst>
                <a:gd name="T0" fmla="*/ 2 w 13"/>
                <a:gd name="T1" fmla="*/ 17 h 18"/>
                <a:gd name="T2" fmla="*/ 11 w 13"/>
                <a:gd name="T3" fmla="*/ 0 h 18"/>
                <a:gd name="T4" fmla="*/ 11 w 13"/>
                <a:gd name="T5" fmla="*/ 16 h 18"/>
                <a:gd name="T6" fmla="*/ 9 w 13"/>
                <a:gd name="T7" fmla="*/ 17 h 18"/>
                <a:gd name="T8" fmla="*/ 2 w 13"/>
                <a:gd name="T9" fmla="*/ 17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8">
                  <a:moveTo>
                    <a:pt x="2" y="17"/>
                  </a:moveTo>
                  <a:cubicBezTo>
                    <a:pt x="0" y="9"/>
                    <a:pt x="7" y="6"/>
                    <a:pt x="11" y="0"/>
                  </a:cubicBezTo>
                  <a:cubicBezTo>
                    <a:pt x="13" y="5"/>
                    <a:pt x="13" y="11"/>
                    <a:pt x="11" y="16"/>
                  </a:cubicBezTo>
                  <a:cubicBezTo>
                    <a:pt x="11" y="16"/>
                    <a:pt x="10" y="17"/>
                    <a:pt x="9" y="17"/>
                  </a:cubicBezTo>
                  <a:cubicBezTo>
                    <a:pt x="7" y="18"/>
                    <a:pt x="5" y="18"/>
                    <a:pt x="2" y="17"/>
                  </a:cubicBezTo>
                  <a:close/>
                </a:path>
              </a:pathLst>
            </a:custGeom>
            <a:solidFill>
              <a:srgbClr val="5852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65" name="Freeform 447"/>
            <p:cNvSpPr>
              <a:spLocks/>
            </p:cNvSpPr>
            <p:nvPr/>
          </p:nvSpPr>
          <p:spPr bwMode="auto">
            <a:xfrm>
              <a:off x="2375" y="1643"/>
              <a:ext cx="14" cy="12"/>
            </a:xfrm>
            <a:custGeom>
              <a:avLst/>
              <a:gdLst>
                <a:gd name="T0" fmla="*/ 14 w 14"/>
                <a:gd name="T1" fmla="*/ 9 h 12"/>
                <a:gd name="T2" fmla="*/ 10 w 14"/>
                <a:gd name="T3" fmla="*/ 9 h 12"/>
                <a:gd name="T4" fmla="*/ 6 w 14"/>
                <a:gd name="T5" fmla="*/ 11 h 12"/>
                <a:gd name="T6" fmla="*/ 1 w 14"/>
                <a:gd name="T7" fmla="*/ 6 h 12"/>
                <a:gd name="T8" fmla="*/ 1 w 14"/>
                <a:gd name="T9" fmla="*/ 1 h 12"/>
                <a:gd name="T10" fmla="*/ 5 w 14"/>
                <a:gd name="T11" fmla="*/ 1 h 12"/>
                <a:gd name="T12" fmla="*/ 14 w 14"/>
                <a:gd name="T13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12">
                  <a:moveTo>
                    <a:pt x="14" y="9"/>
                  </a:moveTo>
                  <a:cubicBezTo>
                    <a:pt x="13" y="9"/>
                    <a:pt x="11" y="9"/>
                    <a:pt x="10" y="9"/>
                  </a:cubicBezTo>
                  <a:cubicBezTo>
                    <a:pt x="9" y="11"/>
                    <a:pt x="8" y="12"/>
                    <a:pt x="6" y="11"/>
                  </a:cubicBezTo>
                  <a:cubicBezTo>
                    <a:pt x="3" y="10"/>
                    <a:pt x="2" y="8"/>
                    <a:pt x="1" y="6"/>
                  </a:cubicBezTo>
                  <a:cubicBezTo>
                    <a:pt x="0" y="4"/>
                    <a:pt x="0" y="3"/>
                    <a:pt x="1" y="1"/>
                  </a:cubicBezTo>
                  <a:cubicBezTo>
                    <a:pt x="2" y="0"/>
                    <a:pt x="4" y="0"/>
                    <a:pt x="5" y="1"/>
                  </a:cubicBezTo>
                  <a:cubicBezTo>
                    <a:pt x="9" y="3"/>
                    <a:pt x="13" y="5"/>
                    <a:pt x="14" y="9"/>
                  </a:cubicBezTo>
                  <a:close/>
                </a:path>
              </a:pathLst>
            </a:custGeom>
            <a:solidFill>
              <a:srgbClr val="9F9C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66" name="Freeform 448"/>
            <p:cNvSpPr>
              <a:spLocks/>
            </p:cNvSpPr>
            <p:nvPr/>
          </p:nvSpPr>
          <p:spPr bwMode="auto">
            <a:xfrm>
              <a:off x="2370" y="1640"/>
              <a:ext cx="8" cy="10"/>
            </a:xfrm>
            <a:custGeom>
              <a:avLst/>
              <a:gdLst>
                <a:gd name="T0" fmla="*/ 7 w 8"/>
                <a:gd name="T1" fmla="*/ 4 h 10"/>
                <a:gd name="T2" fmla="*/ 6 w 8"/>
                <a:gd name="T3" fmla="*/ 9 h 10"/>
                <a:gd name="T4" fmla="*/ 4 w 8"/>
                <a:gd name="T5" fmla="*/ 10 h 10"/>
                <a:gd name="T6" fmla="*/ 2 w 8"/>
                <a:gd name="T7" fmla="*/ 9 h 10"/>
                <a:gd name="T8" fmla="*/ 0 w 8"/>
                <a:gd name="T9" fmla="*/ 7 h 10"/>
                <a:gd name="T10" fmla="*/ 3 w 8"/>
                <a:gd name="T11" fmla="*/ 0 h 10"/>
                <a:gd name="T12" fmla="*/ 2 w 8"/>
                <a:gd name="T13" fmla="*/ 1 h 10"/>
                <a:gd name="T14" fmla="*/ 6 w 8"/>
                <a:gd name="T15" fmla="*/ 1 h 10"/>
                <a:gd name="T16" fmla="*/ 8 w 8"/>
                <a:gd name="T17" fmla="*/ 3 h 10"/>
                <a:gd name="T18" fmla="*/ 7 w 8"/>
                <a:gd name="T19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" h="10">
                  <a:moveTo>
                    <a:pt x="7" y="4"/>
                  </a:moveTo>
                  <a:cubicBezTo>
                    <a:pt x="7" y="6"/>
                    <a:pt x="7" y="7"/>
                    <a:pt x="6" y="9"/>
                  </a:cubicBezTo>
                  <a:cubicBezTo>
                    <a:pt x="6" y="9"/>
                    <a:pt x="5" y="10"/>
                    <a:pt x="4" y="10"/>
                  </a:cubicBezTo>
                  <a:cubicBezTo>
                    <a:pt x="3" y="10"/>
                    <a:pt x="3" y="9"/>
                    <a:pt x="2" y="9"/>
                  </a:cubicBezTo>
                  <a:cubicBezTo>
                    <a:pt x="1" y="8"/>
                    <a:pt x="1" y="8"/>
                    <a:pt x="0" y="7"/>
                  </a:cubicBezTo>
                  <a:cubicBezTo>
                    <a:pt x="0" y="4"/>
                    <a:pt x="0" y="2"/>
                    <a:pt x="3" y="0"/>
                  </a:cubicBezTo>
                  <a:cubicBezTo>
                    <a:pt x="3" y="0"/>
                    <a:pt x="2" y="1"/>
                    <a:pt x="2" y="1"/>
                  </a:cubicBezTo>
                  <a:cubicBezTo>
                    <a:pt x="4" y="1"/>
                    <a:pt x="5" y="1"/>
                    <a:pt x="6" y="1"/>
                  </a:cubicBezTo>
                  <a:cubicBezTo>
                    <a:pt x="7" y="1"/>
                    <a:pt x="8" y="2"/>
                    <a:pt x="8" y="3"/>
                  </a:cubicBezTo>
                  <a:cubicBezTo>
                    <a:pt x="8" y="4"/>
                    <a:pt x="7" y="4"/>
                    <a:pt x="7" y="4"/>
                  </a:cubicBezTo>
                  <a:close/>
                </a:path>
              </a:pathLst>
            </a:custGeom>
            <a:solidFill>
              <a:srgbClr val="322E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67" name="Freeform 449"/>
            <p:cNvSpPr>
              <a:spLocks/>
            </p:cNvSpPr>
            <p:nvPr/>
          </p:nvSpPr>
          <p:spPr bwMode="auto">
            <a:xfrm>
              <a:off x="2376" y="1641"/>
              <a:ext cx="4" cy="3"/>
            </a:xfrm>
            <a:custGeom>
              <a:avLst/>
              <a:gdLst>
                <a:gd name="T0" fmla="*/ 1 w 4"/>
                <a:gd name="T1" fmla="*/ 3 h 3"/>
                <a:gd name="T2" fmla="*/ 0 w 4"/>
                <a:gd name="T3" fmla="*/ 0 h 3"/>
                <a:gd name="T4" fmla="*/ 4 w 4"/>
                <a:gd name="T5" fmla="*/ 3 h 3"/>
                <a:gd name="T6" fmla="*/ 1 w 4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3">
                  <a:moveTo>
                    <a:pt x="1" y="3"/>
                  </a:moveTo>
                  <a:cubicBezTo>
                    <a:pt x="1" y="2"/>
                    <a:pt x="0" y="1"/>
                    <a:pt x="0" y="0"/>
                  </a:cubicBezTo>
                  <a:cubicBezTo>
                    <a:pt x="2" y="1"/>
                    <a:pt x="3" y="2"/>
                    <a:pt x="4" y="3"/>
                  </a:cubicBezTo>
                  <a:cubicBezTo>
                    <a:pt x="3" y="3"/>
                    <a:pt x="2" y="3"/>
                    <a:pt x="1" y="3"/>
                  </a:cubicBezTo>
                  <a:close/>
                </a:path>
              </a:pathLst>
            </a:custGeom>
            <a:solidFill>
              <a:srgbClr val="C1BD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68" name="Freeform 450"/>
            <p:cNvSpPr>
              <a:spLocks/>
            </p:cNvSpPr>
            <p:nvPr/>
          </p:nvSpPr>
          <p:spPr bwMode="auto">
            <a:xfrm>
              <a:off x="2387" y="1328"/>
              <a:ext cx="39" cy="47"/>
            </a:xfrm>
            <a:custGeom>
              <a:avLst/>
              <a:gdLst>
                <a:gd name="T0" fmla="*/ 33 w 39"/>
                <a:gd name="T1" fmla="*/ 17 h 48"/>
                <a:gd name="T2" fmla="*/ 38 w 39"/>
                <a:gd name="T3" fmla="*/ 36 h 48"/>
                <a:gd name="T4" fmla="*/ 29 w 39"/>
                <a:gd name="T5" fmla="*/ 47 h 48"/>
                <a:gd name="T6" fmla="*/ 12 w 39"/>
                <a:gd name="T7" fmla="*/ 41 h 48"/>
                <a:gd name="T8" fmla="*/ 2 w 39"/>
                <a:gd name="T9" fmla="*/ 7 h 48"/>
                <a:gd name="T10" fmla="*/ 18 w 39"/>
                <a:gd name="T11" fmla="*/ 11 h 48"/>
                <a:gd name="T12" fmla="*/ 33 w 39"/>
                <a:gd name="T13" fmla="*/ 17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48">
                  <a:moveTo>
                    <a:pt x="33" y="17"/>
                  </a:moveTo>
                  <a:cubicBezTo>
                    <a:pt x="34" y="23"/>
                    <a:pt x="31" y="30"/>
                    <a:pt x="38" y="36"/>
                  </a:cubicBezTo>
                  <a:cubicBezTo>
                    <a:pt x="39" y="42"/>
                    <a:pt x="34" y="45"/>
                    <a:pt x="29" y="47"/>
                  </a:cubicBezTo>
                  <a:cubicBezTo>
                    <a:pt x="22" y="48"/>
                    <a:pt x="17" y="46"/>
                    <a:pt x="12" y="41"/>
                  </a:cubicBezTo>
                  <a:cubicBezTo>
                    <a:pt x="8" y="30"/>
                    <a:pt x="0" y="20"/>
                    <a:pt x="2" y="7"/>
                  </a:cubicBezTo>
                  <a:cubicBezTo>
                    <a:pt x="9" y="2"/>
                    <a:pt x="14" y="7"/>
                    <a:pt x="18" y="11"/>
                  </a:cubicBezTo>
                  <a:cubicBezTo>
                    <a:pt x="27" y="0"/>
                    <a:pt x="28" y="17"/>
                    <a:pt x="33" y="17"/>
                  </a:cubicBezTo>
                  <a:close/>
                </a:path>
              </a:pathLst>
            </a:custGeom>
            <a:solidFill>
              <a:srgbClr val="905C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69" name="Freeform 451"/>
            <p:cNvSpPr>
              <a:spLocks/>
            </p:cNvSpPr>
            <p:nvPr/>
          </p:nvSpPr>
          <p:spPr bwMode="auto">
            <a:xfrm>
              <a:off x="2331" y="1268"/>
              <a:ext cx="72" cy="61"/>
            </a:xfrm>
            <a:custGeom>
              <a:avLst/>
              <a:gdLst>
                <a:gd name="T0" fmla="*/ 2 w 73"/>
                <a:gd name="T1" fmla="*/ 4 h 61"/>
                <a:gd name="T2" fmla="*/ 6 w 73"/>
                <a:gd name="T3" fmla="*/ 0 h 61"/>
                <a:gd name="T4" fmla="*/ 67 w 73"/>
                <a:gd name="T5" fmla="*/ 40 h 61"/>
                <a:gd name="T6" fmla="*/ 70 w 73"/>
                <a:gd name="T7" fmla="*/ 60 h 61"/>
                <a:gd name="T8" fmla="*/ 55 w 73"/>
                <a:gd name="T9" fmla="*/ 47 h 61"/>
                <a:gd name="T10" fmla="*/ 41 w 73"/>
                <a:gd name="T11" fmla="*/ 33 h 61"/>
                <a:gd name="T12" fmla="*/ 24 w 73"/>
                <a:gd name="T13" fmla="*/ 24 h 61"/>
                <a:gd name="T14" fmla="*/ 5 w 73"/>
                <a:gd name="T15" fmla="*/ 13 h 61"/>
                <a:gd name="T16" fmla="*/ 2 w 73"/>
                <a:gd name="T17" fmla="*/ 4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3" h="61">
                  <a:moveTo>
                    <a:pt x="2" y="4"/>
                  </a:moveTo>
                  <a:cubicBezTo>
                    <a:pt x="4" y="2"/>
                    <a:pt x="5" y="1"/>
                    <a:pt x="6" y="0"/>
                  </a:cubicBezTo>
                  <a:cubicBezTo>
                    <a:pt x="30" y="8"/>
                    <a:pt x="51" y="20"/>
                    <a:pt x="67" y="40"/>
                  </a:cubicBezTo>
                  <a:cubicBezTo>
                    <a:pt x="73" y="46"/>
                    <a:pt x="70" y="53"/>
                    <a:pt x="70" y="60"/>
                  </a:cubicBezTo>
                  <a:cubicBezTo>
                    <a:pt x="61" y="61"/>
                    <a:pt x="60" y="52"/>
                    <a:pt x="55" y="47"/>
                  </a:cubicBezTo>
                  <a:cubicBezTo>
                    <a:pt x="52" y="41"/>
                    <a:pt x="47" y="37"/>
                    <a:pt x="41" y="33"/>
                  </a:cubicBezTo>
                  <a:cubicBezTo>
                    <a:pt x="36" y="30"/>
                    <a:pt x="30" y="26"/>
                    <a:pt x="24" y="24"/>
                  </a:cubicBezTo>
                  <a:cubicBezTo>
                    <a:pt x="17" y="22"/>
                    <a:pt x="11" y="18"/>
                    <a:pt x="5" y="13"/>
                  </a:cubicBezTo>
                  <a:cubicBezTo>
                    <a:pt x="3" y="11"/>
                    <a:pt x="0" y="8"/>
                    <a:pt x="2" y="4"/>
                  </a:cubicBezTo>
                  <a:close/>
                </a:path>
              </a:pathLst>
            </a:custGeom>
            <a:solidFill>
              <a:srgbClr val="4125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70" name="Freeform 452"/>
            <p:cNvSpPr>
              <a:spLocks/>
            </p:cNvSpPr>
            <p:nvPr/>
          </p:nvSpPr>
          <p:spPr bwMode="auto">
            <a:xfrm>
              <a:off x="2334" y="1259"/>
              <a:ext cx="63" cy="49"/>
            </a:xfrm>
            <a:custGeom>
              <a:avLst/>
              <a:gdLst>
                <a:gd name="T0" fmla="*/ 64 w 64"/>
                <a:gd name="T1" fmla="*/ 49 h 49"/>
                <a:gd name="T2" fmla="*/ 3 w 64"/>
                <a:gd name="T3" fmla="*/ 9 h 49"/>
                <a:gd name="T4" fmla="*/ 0 w 64"/>
                <a:gd name="T5" fmla="*/ 4 h 49"/>
                <a:gd name="T6" fmla="*/ 0 w 64"/>
                <a:gd name="T7" fmla="*/ 0 h 49"/>
                <a:gd name="T8" fmla="*/ 40 w 64"/>
                <a:gd name="T9" fmla="*/ 20 h 49"/>
                <a:gd name="T10" fmla="*/ 64 w 64"/>
                <a:gd name="T11" fmla="*/ 4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4" h="49">
                  <a:moveTo>
                    <a:pt x="64" y="49"/>
                  </a:moveTo>
                  <a:cubicBezTo>
                    <a:pt x="44" y="35"/>
                    <a:pt x="24" y="22"/>
                    <a:pt x="3" y="9"/>
                  </a:cubicBezTo>
                  <a:cubicBezTo>
                    <a:pt x="2" y="7"/>
                    <a:pt x="1" y="6"/>
                    <a:pt x="0" y="4"/>
                  </a:cubicBezTo>
                  <a:cubicBezTo>
                    <a:pt x="0" y="3"/>
                    <a:pt x="0" y="2"/>
                    <a:pt x="0" y="0"/>
                  </a:cubicBezTo>
                  <a:cubicBezTo>
                    <a:pt x="13" y="7"/>
                    <a:pt x="26" y="13"/>
                    <a:pt x="40" y="20"/>
                  </a:cubicBezTo>
                  <a:cubicBezTo>
                    <a:pt x="49" y="28"/>
                    <a:pt x="61" y="35"/>
                    <a:pt x="64" y="49"/>
                  </a:cubicBezTo>
                  <a:close/>
                </a:path>
              </a:pathLst>
            </a:custGeom>
            <a:solidFill>
              <a:srgbClr val="7C57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71" name="Freeform 453"/>
            <p:cNvSpPr>
              <a:spLocks/>
            </p:cNvSpPr>
            <p:nvPr/>
          </p:nvSpPr>
          <p:spPr bwMode="auto">
            <a:xfrm>
              <a:off x="2380" y="1310"/>
              <a:ext cx="25" cy="29"/>
            </a:xfrm>
            <a:custGeom>
              <a:avLst/>
              <a:gdLst>
                <a:gd name="T0" fmla="*/ 8 w 25"/>
                <a:gd name="T1" fmla="*/ 2 h 29"/>
                <a:gd name="T2" fmla="*/ 20 w 25"/>
                <a:gd name="T3" fmla="*/ 18 h 29"/>
                <a:gd name="T4" fmla="*/ 25 w 25"/>
                <a:gd name="T5" fmla="*/ 29 h 29"/>
                <a:gd name="T6" fmla="*/ 8 w 25"/>
                <a:gd name="T7" fmla="*/ 26 h 29"/>
                <a:gd name="T8" fmla="*/ 6 w 25"/>
                <a:gd name="T9" fmla="*/ 24 h 29"/>
                <a:gd name="T10" fmla="*/ 3 w 25"/>
                <a:gd name="T11" fmla="*/ 2 h 29"/>
                <a:gd name="T12" fmla="*/ 8 w 25"/>
                <a:gd name="T13" fmla="*/ 2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" h="29">
                  <a:moveTo>
                    <a:pt x="8" y="2"/>
                  </a:moveTo>
                  <a:cubicBezTo>
                    <a:pt x="12" y="7"/>
                    <a:pt x="16" y="12"/>
                    <a:pt x="20" y="18"/>
                  </a:cubicBezTo>
                  <a:cubicBezTo>
                    <a:pt x="22" y="22"/>
                    <a:pt x="24" y="26"/>
                    <a:pt x="25" y="29"/>
                  </a:cubicBezTo>
                  <a:cubicBezTo>
                    <a:pt x="20" y="27"/>
                    <a:pt x="15" y="25"/>
                    <a:pt x="8" y="26"/>
                  </a:cubicBezTo>
                  <a:cubicBezTo>
                    <a:pt x="8" y="25"/>
                    <a:pt x="7" y="25"/>
                    <a:pt x="6" y="24"/>
                  </a:cubicBezTo>
                  <a:cubicBezTo>
                    <a:pt x="4" y="17"/>
                    <a:pt x="0" y="10"/>
                    <a:pt x="3" y="2"/>
                  </a:cubicBezTo>
                  <a:cubicBezTo>
                    <a:pt x="5" y="0"/>
                    <a:pt x="6" y="0"/>
                    <a:pt x="8" y="2"/>
                  </a:cubicBezTo>
                  <a:close/>
                </a:path>
              </a:pathLst>
            </a:custGeom>
            <a:solidFill>
              <a:srgbClr val="875C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72" name="Freeform 454"/>
            <p:cNvSpPr>
              <a:spLocks/>
            </p:cNvSpPr>
            <p:nvPr/>
          </p:nvSpPr>
          <p:spPr bwMode="auto">
            <a:xfrm>
              <a:off x="2138" y="1647"/>
              <a:ext cx="53" cy="48"/>
            </a:xfrm>
            <a:custGeom>
              <a:avLst/>
              <a:gdLst>
                <a:gd name="T0" fmla="*/ 53 w 53"/>
                <a:gd name="T1" fmla="*/ 33 h 48"/>
                <a:gd name="T2" fmla="*/ 19 w 53"/>
                <a:gd name="T3" fmla="*/ 38 h 48"/>
                <a:gd name="T4" fmla="*/ 13 w 53"/>
                <a:gd name="T5" fmla="*/ 45 h 48"/>
                <a:gd name="T6" fmla="*/ 2 w 53"/>
                <a:gd name="T7" fmla="*/ 39 h 48"/>
                <a:gd name="T8" fmla="*/ 16 w 53"/>
                <a:gd name="T9" fmla="*/ 5 h 48"/>
                <a:gd name="T10" fmla="*/ 23 w 53"/>
                <a:gd name="T11" fmla="*/ 0 h 48"/>
                <a:gd name="T12" fmla="*/ 28 w 53"/>
                <a:gd name="T13" fmla="*/ 1 h 48"/>
                <a:gd name="T14" fmla="*/ 53 w 53"/>
                <a:gd name="T15" fmla="*/ 33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3" h="48">
                  <a:moveTo>
                    <a:pt x="53" y="33"/>
                  </a:moveTo>
                  <a:cubicBezTo>
                    <a:pt x="41" y="32"/>
                    <a:pt x="28" y="26"/>
                    <a:pt x="19" y="38"/>
                  </a:cubicBezTo>
                  <a:cubicBezTo>
                    <a:pt x="17" y="40"/>
                    <a:pt x="15" y="43"/>
                    <a:pt x="13" y="45"/>
                  </a:cubicBezTo>
                  <a:cubicBezTo>
                    <a:pt x="6" y="48"/>
                    <a:pt x="4" y="43"/>
                    <a:pt x="2" y="39"/>
                  </a:cubicBezTo>
                  <a:cubicBezTo>
                    <a:pt x="0" y="25"/>
                    <a:pt x="11" y="16"/>
                    <a:pt x="16" y="5"/>
                  </a:cubicBezTo>
                  <a:cubicBezTo>
                    <a:pt x="18" y="3"/>
                    <a:pt x="20" y="1"/>
                    <a:pt x="23" y="0"/>
                  </a:cubicBezTo>
                  <a:cubicBezTo>
                    <a:pt x="25" y="0"/>
                    <a:pt x="26" y="0"/>
                    <a:pt x="28" y="1"/>
                  </a:cubicBezTo>
                  <a:cubicBezTo>
                    <a:pt x="30" y="17"/>
                    <a:pt x="50" y="18"/>
                    <a:pt x="53" y="33"/>
                  </a:cubicBezTo>
                  <a:close/>
                </a:path>
              </a:pathLst>
            </a:custGeom>
            <a:solidFill>
              <a:srgbClr val="F6ED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73" name="Freeform 455"/>
            <p:cNvSpPr>
              <a:spLocks/>
            </p:cNvSpPr>
            <p:nvPr/>
          </p:nvSpPr>
          <p:spPr bwMode="auto">
            <a:xfrm>
              <a:off x="2131" y="1682"/>
              <a:ext cx="20" cy="19"/>
            </a:xfrm>
            <a:custGeom>
              <a:avLst/>
              <a:gdLst>
                <a:gd name="T0" fmla="*/ 12 w 21"/>
                <a:gd name="T1" fmla="*/ 2 h 19"/>
                <a:gd name="T2" fmla="*/ 21 w 21"/>
                <a:gd name="T3" fmla="*/ 10 h 19"/>
                <a:gd name="T4" fmla="*/ 5 w 21"/>
                <a:gd name="T5" fmla="*/ 18 h 19"/>
                <a:gd name="T6" fmla="*/ 4 w 21"/>
                <a:gd name="T7" fmla="*/ 2 h 19"/>
                <a:gd name="T8" fmla="*/ 5 w 21"/>
                <a:gd name="T9" fmla="*/ 3 h 19"/>
                <a:gd name="T10" fmla="*/ 12 w 21"/>
                <a:gd name="T11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" h="19">
                  <a:moveTo>
                    <a:pt x="12" y="2"/>
                  </a:moveTo>
                  <a:cubicBezTo>
                    <a:pt x="13" y="7"/>
                    <a:pt x="16" y="10"/>
                    <a:pt x="21" y="10"/>
                  </a:cubicBezTo>
                  <a:cubicBezTo>
                    <a:pt x="17" y="16"/>
                    <a:pt x="12" y="19"/>
                    <a:pt x="5" y="18"/>
                  </a:cubicBezTo>
                  <a:cubicBezTo>
                    <a:pt x="0" y="13"/>
                    <a:pt x="0" y="8"/>
                    <a:pt x="4" y="2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7" y="0"/>
                    <a:pt x="10" y="0"/>
                    <a:pt x="12" y="2"/>
                  </a:cubicBezTo>
                  <a:close/>
                </a:path>
              </a:pathLst>
            </a:custGeom>
            <a:solidFill>
              <a:srgbClr val="635E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74" name="Freeform 456"/>
            <p:cNvSpPr>
              <a:spLocks/>
            </p:cNvSpPr>
            <p:nvPr/>
          </p:nvSpPr>
          <p:spPr bwMode="auto">
            <a:xfrm>
              <a:off x="2121" y="1684"/>
              <a:ext cx="14" cy="17"/>
            </a:xfrm>
            <a:custGeom>
              <a:avLst/>
              <a:gdLst>
                <a:gd name="T0" fmla="*/ 14 w 15"/>
                <a:gd name="T1" fmla="*/ 0 h 17"/>
                <a:gd name="T2" fmla="*/ 15 w 15"/>
                <a:gd name="T3" fmla="*/ 16 h 17"/>
                <a:gd name="T4" fmla="*/ 2 w 15"/>
                <a:gd name="T5" fmla="*/ 17 h 17"/>
                <a:gd name="T6" fmla="*/ 3 w 15"/>
                <a:gd name="T7" fmla="*/ 16 h 17"/>
                <a:gd name="T8" fmla="*/ 1 w 15"/>
                <a:gd name="T9" fmla="*/ 9 h 17"/>
                <a:gd name="T10" fmla="*/ 7 w 15"/>
                <a:gd name="T11" fmla="*/ 0 h 17"/>
                <a:gd name="T12" fmla="*/ 14 w 15"/>
                <a:gd name="T13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17">
                  <a:moveTo>
                    <a:pt x="14" y="0"/>
                  </a:moveTo>
                  <a:cubicBezTo>
                    <a:pt x="15" y="6"/>
                    <a:pt x="15" y="11"/>
                    <a:pt x="15" y="16"/>
                  </a:cubicBezTo>
                  <a:cubicBezTo>
                    <a:pt x="11" y="16"/>
                    <a:pt x="7" y="17"/>
                    <a:pt x="2" y="17"/>
                  </a:cubicBezTo>
                  <a:cubicBezTo>
                    <a:pt x="2" y="17"/>
                    <a:pt x="3" y="16"/>
                    <a:pt x="3" y="16"/>
                  </a:cubicBezTo>
                  <a:cubicBezTo>
                    <a:pt x="0" y="14"/>
                    <a:pt x="0" y="11"/>
                    <a:pt x="1" y="9"/>
                  </a:cubicBezTo>
                  <a:cubicBezTo>
                    <a:pt x="2" y="5"/>
                    <a:pt x="3" y="2"/>
                    <a:pt x="7" y="0"/>
                  </a:cubicBezTo>
                  <a:cubicBezTo>
                    <a:pt x="9" y="0"/>
                    <a:pt x="12" y="0"/>
                    <a:pt x="14" y="0"/>
                  </a:cubicBezTo>
                  <a:close/>
                </a:path>
              </a:pathLst>
            </a:custGeom>
            <a:solidFill>
              <a:srgbClr val="BBB9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75" name="Freeform 457"/>
            <p:cNvSpPr>
              <a:spLocks/>
            </p:cNvSpPr>
            <p:nvPr/>
          </p:nvSpPr>
          <p:spPr bwMode="auto">
            <a:xfrm>
              <a:off x="2433" y="1500"/>
              <a:ext cx="25" cy="35"/>
            </a:xfrm>
            <a:custGeom>
              <a:avLst/>
              <a:gdLst>
                <a:gd name="T0" fmla="*/ 0 w 25"/>
                <a:gd name="T1" fmla="*/ 33 h 35"/>
                <a:gd name="T2" fmla="*/ 0 w 25"/>
                <a:gd name="T3" fmla="*/ 13 h 35"/>
                <a:gd name="T4" fmla="*/ 14 w 25"/>
                <a:gd name="T5" fmla="*/ 0 h 35"/>
                <a:gd name="T6" fmla="*/ 19 w 25"/>
                <a:gd name="T7" fmla="*/ 6 h 35"/>
                <a:gd name="T8" fmla="*/ 4 w 25"/>
                <a:gd name="T9" fmla="*/ 34 h 35"/>
                <a:gd name="T10" fmla="*/ 0 w 25"/>
                <a:gd name="T11" fmla="*/ 33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" h="35">
                  <a:moveTo>
                    <a:pt x="0" y="33"/>
                  </a:moveTo>
                  <a:cubicBezTo>
                    <a:pt x="0" y="27"/>
                    <a:pt x="0" y="20"/>
                    <a:pt x="0" y="13"/>
                  </a:cubicBezTo>
                  <a:cubicBezTo>
                    <a:pt x="5" y="9"/>
                    <a:pt x="7" y="2"/>
                    <a:pt x="14" y="0"/>
                  </a:cubicBezTo>
                  <a:cubicBezTo>
                    <a:pt x="17" y="1"/>
                    <a:pt x="18" y="3"/>
                    <a:pt x="19" y="6"/>
                  </a:cubicBezTo>
                  <a:cubicBezTo>
                    <a:pt x="25" y="21"/>
                    <a:pt x="6" y="23"/>
                    <a:pt x="4" y="34"/>
                  </a:cubicBezTo>
                  <a:cubicBezTo>
                    <a:pt x="2" y="35"/>
                    <a:pt x="1" y="35"/>
                    <a:pt x="0" y="33"/>
                  </a:cubicBezTo>
                  <a:close/>
                </a:path>
              </a:pathLst>
            </a:custGeom>
            <a:solidFill>
              <a:srgbClr val="7353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76" name="Freeform 458"/>
            <p:cNvSpPr>
              <a:spLocks/>
            </p:cNvSpPr>
            <p:nvPr/>
          </p:nvSpPr>
          <p:spPr bwMode="auto">
            <a:xfrm>
              <a:off x="2438" y="1478"/>
              <a:ext cx="19" cy="28"/>
            </a:xfrm>
            <a:custGeom>
              <a:avLst/>
              <a:gdLst>
                <a:gd name="T0" fmla="*/ 14 w 19"/>
                <a:gd name="T1" fmla="*/ 29 h 29"/>
                <a:gd name="T2" fmla="*/ 10 w 19"/>
                <a:gd name="T3" fmla="*/ 24 h 29"/>
                <a:gd name="T4" fmla="*/ 6 w 19"/>
                <a:gd name="T5" fmla="*/ 0 h 29"/>
                <a:gd name="T6" fmla="*/ 19 w 19"/>
                <a:gd name="T7" fmla="*/ 21 h 29"/>
                <a:gd name="T8" fmla="*/ 18 w 19"/>
                <a:gd name="T9" fmla="*/ 25 h 29"/>
                <a:gd name="T10" fmla="*/ 14 w 19"/>
                <a:gd name="T11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" h="29">
                  <a:moveTo>
                    <a:pt x="14" y="29"/>
                  </a:moveTo>
                  <a:cubicBezTo>
                    <a:pt x="13" y="27"/>
                    <a:pt x="12" y="26"/>
                    <a:pt x="10" y="24"/>
                  </a:cubicBezTo>
                  <a:cubicBezTo>
                    <a:pt x="2" y="17"/>
                    <a:pt x="0" y="10"/>
                    <a:pt x="6" y="0"/>
                  </a:cubicBezTo>
                  <a:cubicBezTo>
                    <a:pt x="16" y="4"/>
                    <a:pt x="14" y="14"/>
                    <a:pt x="19" y="21"/>
                  </a:cubicBezTo>
                  <a:cubicBezTo>
                    <a:pt x="19" y="22"/>
                    <a:pt x="18" y="23"/>
                    <a:pt x="18" y="25"/>
                  </a:cubicBezTo>
                  <a:cubicBezTo>
                    <a:pt x="17" y="26"/>
                    <a:pt x="16" y="28"/>
                    <a:pt x="14" y="29"/>
                  </a:cubicBezTo>
                  <a:close/>
                </a:path>
              </a:pathLst>
            </a:custGeom>
            <a:solidFill>
              <a:srgbClr val="4F30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77" name="Freeform 459"/>
            <p:cNvSpPr>
              <a:spLocks/>
            </p:cNvSpPr>
            <p:nvPr/>
          </p:nvSpPr>
          <p:spPr bwMode="auto">
            <a:xfrm>
              <a:off x="2433" y="1533"/>
              <a:ext cx="10" cy="28"/>
            </a:xfrm>
            <a:custGeom>
              <a:avLst/>
              <a:gdLst>
                <a:gd name="T0" fmla="*/ 0 w 10"/>
                <a:gd name="T1" fmla="*/ 0 h 28"/>
                <a:gd name="T2" fmla="*/ 4 w 10"/>
                <a:gd name="T3" fmla="*/ 1 h 28"/>
                <a:gd name="T4" fmla="*/ 0 w 10"/>
                <a:gd name="T5" fmla="*/ 28 h 28"/>
                <a:gd name="T6" fmla="*/ 0 w 10"/>
                <a:gd name="T7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28">
                  <a:moveTo>
                    <a:pt x="0" y="0"/>
                  </a:moveTo>
                  <a:cubicBezTo>
                    <a:pt x="1" y="1"/>
                    <a:pt x="2" y="1"/>
                    <a:pt x="4" y="1"/>
                  </a:cubicBezTo>
                  <a:cubicBezTo>
                    <a:pt x="10" y="11"/>
                    <a:pt x="6" y="20"/>
                    <a:pt x="0" y="28"/>
                  </a:cubicBezTo>
                  <a:cubicBezTo>
                    <a:pt x="0" y="19"/>
                    <a:pt x="0" y="10"/>
                    <a:pt x="0" y="0"/>
                  </a:cubicBezTo>
                  <a:close/>
                </a:path>
              </a:pathLst>
            </a:custGeom>
            <a:solidFill>
              <a:srgbClr val="674D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78" name="Freeform 460"/>
            <p:cNvSpPr>
              <a:spLocks/>
            </p:cNvSpPr>
            <p:nvPr/>
          </p:nvSpPr>
          <p:spPr bwMode="auto">
            <a:xfrm>
              <a:off x="2106" y="1681"/>
              <a:ext cx="18" cy="22"/>
            </a:xfrm>
            <a:custGeom>
              <a:avLst/>
              <a:gdLst>
                <a:gd name="T0" fmla="*/ 18 w 18"/>
                <a:gd name="T1" fmla="*/ 11 h 22"/>
                <a:gd name="T2" fmla="*/ 18 w 18"/>
                <a:gd name="T3" fmla="*/ 19 h 22"/>
                <a:gd name="T4" fmla="*/ 14 w 18"/>
                <a:gd name="T5" fmla="*/ 20 h 22"/>
                <a:gd name="T6" fmla="*/ 6 w 18"/>
                <a:gd name="T7" fmla="*/ 21 h 22"/>
                <a:gd name="T8" fmla="*/ 0 w 18"/>
                <a:gd name="T9" fmla="*/ 7 h 22"/>
                <a:gd name="T10" fmla="*/ 3 w 18"/>
                <a:gd name="T11" fmla="*/ 2 h 22"/>
                <a:gd name="T12" fmla="*/ 18 w 18"/>
                <a:gd name="T13" fmla="*/ 1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22">
                  <a:moveTo>
                    <a:pt x="18" y="11"/>
                  </a:moveTo>
                  <a:cubicBezTo>
                    <a:pt x="18" y="14"/>
                    <a:pt x="18" y="16"/>
                    <a:pt x="18" y="19"/>
                  </a:cubicBezTo>
                  <a:cubicBezTo>
                    <a:pt x="17" y="20"/>
                    <a:pt x="15" y="20"/>
                    <a:pt x="14" y="20"/>
                  </a:cubicBezTo>
                  <a:cubicBezTo>
                    <a:pt x="11" y="22"/>
                    <a:pt x="9" y="22"/>
                    <a:pt x="6" y="21"/>
                  </a:cubicBezTo>
                  <a:cubicBezTo>
                    <a:pt x="1" y="17"/>
                    <a:pt x="0" y="12"/>
                    <a:pt x="0" y="7"/>
                  </a:cubicBezTo>
                  <a:cubicBezTo>
                    <a:pt x="0" y="5"/>
                    <a:pt x="1" y="3"/>
                    <a:pt x="3" y="2"/>
                  </a:cubicBezTo>
                  <a:cubicBezTo>
                    <a:pt x="10" y="2"/>
                    <a:pt x="18" y="0"/>
                    <a:pt x="18" y="11"/>
                  </a:cubicBezTo>
                  <a:close/>
                </a:path>
              </a:pathLst>
            </a:custGeom>
            <a:solidFill>
              <a:srgbClr val="C0BD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79" name="Freeform 461"/>
            <p:cNvSpPr>
              <a:spLocks/>
            </p:cNvSpPr>
            <p:nvPr/>
          </p:nvSpPr>
          <p:spPr bwMode="auto">
            <a:xfrm>
              <a:off x="2102" y="1700"/>
              <a:ext cx="18" cy="21"/>
            </a:xfrm>
            <a:custGeom>
              <a:avLst/>
              <a:gdLst>
                <a:gd name="T0" fmla="*/ 10 w 18"/>
                <a:gd name="T1" fmla="*/ 1 h 21"/>
                <a:gd name="T2" fmla="*/ 18 w 18"/>
                <a:gd name="T3" fmla="*/ 1 h 21"/>
                <a:gd name="T4" fmla="*/ 14 w 18"/>
                <a:gd name="T5" fmla="*/ 21 h 21"/>
                <a:gd name="T6" fmla="*/ 0 w 18"/>
                <a:gd name="T7" fmla="*/ 8 h 21"/>
                <a:gd name="T8" fmla="*/ 2 w 18"/>
                <a:gd name="T9" fmla="*/ 4 h 21"/>
                <a:gd name="T10" fmla="*/ 10 w 18"/>
                <a:gd name="T11" fmla="*/ 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" h="21">
                  <a:moveTo>
                    <a:pt x="10" y="1"/>
                  </a:moveTo>
                  <a:cubicBezTo>
                    <a:pt x="13" y="1"/>
                    <a:pt x="15" y="1"/>
                    <a:pt x="18" y="1"/>
                  </a:cubicBezTo>
                  <a:cubicBezTo>
                    <a:pt x="17" y="8"/>
                    <a:pt x="15" y="14"/>
                    <a:pt x="14" y="21"/>
                  </a:cubicBezTo>
                  <a:cubicBezTo>
                    <a:pt x="8" y="18"/>
                    <a:pt x="10" y="7"/>
                    <a:pt x="0" y="8"/>
                  </a:cubicBezTo>
                  <a:cubicBezTo>
                    <a:pt x="1" y="7"/>
                    <a:pt x="1" y="5"/>
                    <a:pt x="2" y="4"/>
                  </a:cubicBezTo>
                  <a:cubicBezTo>
                    <a:pt x="4" y="2"/>
                    <a:pt x="7" y="0"/>
                    <a:pt x="10" y="1"/>
                  </a:cubicBezTo>
                  <a:close/>
                </a:path>
              </a:pathLst>
            </a:custGeom>
            <a:solidFill>
              <a:srgbClr val="D6D6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80" name="Freeform 462"/>
            <p:cNvSpPr>
              <a:spLocks/>
            </p:cNvSpPr>
            <p:nvPr/>
          </p:nvSpPr>
          <p:spPr bwMode="auto">
            <a:xfrm>
              <a:off x="2014" y="1673"/>
              <a:ext cx="14" cy="20"/>
            </a:xfrm>
            <a:custGeom>
              <a:avLst/>
              <a:gdLst>
                <a:gd name="T0" fmla="*/ 7 w 15"/>
                <a:gd name="T1" fmla="*/ 0 h 20"/>
                <a:gd name="T2" fmla="*/ 15 w 15"/>
                <a:gd name="T3" fmla="*/ 0 h 20"/>
                <a:gd name="T4" fmla="*/ 3 w 15"/>
                <a:gd name="T5" fmla="*/ 20 h 20"/>
                <a:gd name="T6" fmla="*/ 7 w 15"/>
                <a:gd name="T7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20">
                  <a:moveTo>
                    <a:pt x="7" y="0"/>
                  </a:moveTo>
                  <a:cubicBezTo>
                    <a:pt x="10" y="0"/>
                    <a:pt x="12" y="0"/>
                    <a:pt x="15" y="0"/>
                  </a:cubicBezTo>
                  <a:cubicBezTo>
                    <a:pt x="14" y="8"/>
                    <a:pt x="9" y="14"/>
                    <a:pt x="3" y="20"/>
                  </a:cubicBezTo>
                  <a:cubicBezTo>
                    <a:pt x="0" y="12"/>
                    <a:pt x="4" y="6"/>
                    <a:pt x="7" y="0"/>
                  </a:cubicBezTo>
                  <a:close/>
                </a:path>
              </a:pathLst>
            </a:custGeom>
            <a:solidFill>
              <a:srgbClr val="5E5A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81" name="Freeform 463"/>
            <p:cNvSpPr>
              <a:spLocks/>
            </p:cNvSpPr>
            <p:nvPr/>
          </p:nvSpPr>
          <p:spPr bwMode="auto">
            <a:xfrm>
              <a:off x="2289" y="1209"/>
              <a:ext cx="29" cy="32"/>
            </a:xfrm>
            <a:custGeom>
              <a:avLst/>
              <a:gdLst>
                <a:gd name="T0" fmla="*/ 0 w 29"/>
                <a:gd name="T1" fmla="*/ 3 h 32"/>
                <a:gd name="T2" fmla="*/ 9 w 29"/>
                <a:gd name="T3" fmla="*/ 0 h 32"/>
                <a:gd name="T4" fmla="*/ 20 w 29"/>
                <a:gd name="T5" fmla="*/ 4 h 32"/>
                <a:gd name="T6" fmla="*/ 29 w 29"/>
                <a:gd name="T7" fmla="*/ 32 h 32"/>
                <a:gd name="T8" fmla="*/ 0 w 29"/>
                <a:gd name="T9" fmla="*/ 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32">
                  <a:moveTo>
                    <a:pt x="0" y="3"/>
                  </a:moveTo>
                  <a:cubicBezTo>
                    <a:pt x="4" y="3"/>
                    <a:pt x="7" y="3"/>
                    <a:pt x="9" y="0"/>
                  </a:cubicBezTo>
                  <a:cubicBezTo>
                    <a:pt x="13" y="1"/>
                    <a:pt x="17" y="3"/>
                    <a:pt x="20" y="4"/>
                  </a:cubicBezTo>
                  <a:cubicBezTo>
                    <a:pt x="19" y="14"/>
                    <a:pt x="28" y="22"/>
                    <a:pt x="29" y="32"/>
                  </a:cubicBezTo>
                  <a:cubicBezTo>
                    <a:pt x="18" y="24"/>
                    <a:pt x="8" y="14"/>
                    <a:pt x="0" y="3"/>
                  </a:cubicBezTo>
                  <a:close/>
                </a:path>
              </a:pathLst>
            </a:custGeom>
            <a:solidFill>
              <a:srgbClr val="7A57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82" name="Freeform 464"/>
            <p:cNvSpPr>
              <a:spLocks/>
            </p:cNvSpPr>
            <p:nvPr/>
          </p:nvSpPr>
          <p:spPr bwMode="auto">
            <a:xfrm>
              <a:off x="2414" y="1364"/>
              <a:ext cx="19" cy="23"/>
            </a:xfrm>
            <a:custGeom>
              <a:avLst/>
              <a:gdLst>
                <a:gd name="T0" fmla="*/ 2 w 19"/>
                <a:gd name="T1" fmla="*/ 8 h 24"/>
                <a:gd name="T2" fmla="*/ 11 w 19"/>
                <a:gd name="T3" fmla="*/ 0 h 24"/>
                <a:gd name="T4" fmla="*/ 19 w 19"/>
                <a:gd name="T5" fmla="*/ 3 h 24"/>
                <a:gd name="T6" fmla="*/ 18 w 19"/>
                <a:gd name="T7" fmla="*/ 8 h 24"/>
                <a:gd name="T8" fmla="*/ 18 w 19"/>
                <a:gd name="T9" fmla="*/ 24 h 24"/>
                <a:gd name="T10" fmla="*/ 7 w 19"/>
                <a:gd name="T11" fmla="*/ 20 h 24"/>
                <a:gd name="T12" fmla="*/ 1 w 19"/>
                <a:gd name="T13" fmla="*/ 15 h 24"/>
                <a:gd name="T14" fmla="*/ 2 w 19"/>
                <a:gd name="T15" fmla="*/ 8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" h="24">
                  <a:moveTo>
                    <a:pt x="2" y="8"/>
                  </a:moveTo>
                  <a:cubicBezTo>
                    <a:pt x="6" y="7"/>
                    <a:pt x="9" y="4"/>
                    <a:pt x="11" y="0"/>
                  </a:cubicBezTo>
                  <a:cubicBezTo>
                    <a:pt x="13" y="1"/>
                    <a:pt x="16" y="2"/>
                    <a:pt x="19" y="3"/>
                  </a:cubicBezTo>
                  <a:cubicBezTo>
                    <a:pt x="19" y="5"/>
                    <a:pt x="18" y="7"/>
                    <a:pt x="18" y="8"/>
                  </a:cubicBezTo>
                  <a:cubicBezTo>
                    <a:pt x="4" y="14"/>
                    <a:pt x="19" y="19"/>
                    <a:pt x="18" y="24"/>
                  </a:cubicBezTo>
                  <a:cubicBezTo>
                    <a:pt x="14" y="22"/>
                    <a:pt x="11" y="21"/>
                    <a:pt x="7" y="20"/>
                  </a:cubicBezTo>
                  <a:cubicBezTo>
                    <a:pt x="4" y="19"/>
                    <a:pt x="2" y="18"/>
                    <a:pt x="1" y="15"/>
                  </a:cubicBezTo>
                  <a:cubicBezTo>
                    <a:pt x="0" y="13"/>
                    <a:pt x="0" y="10"/>
                    <a:pt x="2" y="8"/>
                  </a:cubicBezTo>
                  <a:close/>
                </a:path>
              </a:pathLst>
            </a:custGeom>
            <a:solidFill>
              <a:srgbClr val="845B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83" name="Freeform 465"/>
            <p:cNvSpPr>
              <a:spLocks/>
            </p:cNvSpPr>
            <p:nvPr/>
          </p:nvSpPr>
          <p:spPr bwMode="auto">
            <a:xfrm>
              <a:off x="2372" y="1654"/>
              <a:ext cx="16" cy="15"/>
            </a:xfrm>
            <a:custGeom>
              <a:avLst/>
              <a:gdLst>
                <a:gd name="T0" fmla="*/ 16 w 16"/>
                <a:gd name="T1" fmla="*/ 11 h 15"/>
                <a:gd name="T2" fmla="*/ 8 w 16"/>
                <a:gd name="T3" fmla="*/ 15 h 15"/>
                <a:gd name="T4" fmla="*/ 1 w 16"/>
                <a:gd name="T5" fmla="*/ 2 h 15"/>
                <a:gd name="T6" fmla="*/ 5 w 16"/>
                <a:gd name="T7" fmla="*/ 0 h 15"/>
                <a:gd name="T8" fmla="*/ 12 w 16"/>
                <a:gd name="T9" fmla="*/ 3 h 15"/>
                <a:gd name="T10" fmla="*/ 16 w 16"/>
                <a:gd name="T11" fmla="*/ 1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15">
                  <a:moveTo>
                    <a:pt x="16" y="11"/>
                  </a:moveTo>
                  <a:cubicBezTo>
                    <a:pt x="13" y="11"/>
                    <a:pt x="10" y="11"/>
                    <a:pt x="8" y="15"/>
                  </a:cubicBezTo>
                  <a:cubicBezTo>
                    <a:pt x="3" y="12"/>
                    <a:pt x="0" y="8"/>
                    <a:pt x="1" y="2"/>
                  </a:cubicBezTo>
                  <a:cubicBezTo>
                    <a:pt x="2" y="1"/>
                    <a:pt x="4" y="0"/>
                    <a:pt x="5" y="0"/>
                  </a:cubicBezTo>
                  <a:cubicBezTo>
                    <a:pt x="8" y="0"/>
                    <a:pt x="11" y="0"/>
                    <a:pt x="12" y="3"/>
                  </a:cubicBezTo>
                  <a:cubicBezTo>
                    <a:pt x="14" y="5"/>
                    <a:pt x="15" y="8"/>
                    <a:pt x="16" y="11"/>
                  </a:cubicBezTo>
                  <a:close/>
                </a:path>
              </a:pathLst>
            </a:custGeom>
            <a:solidFill>
              <a:srgbClr val="A9A5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84" name="Freeform 466"/>
            <p:cNvSpPr>
              <a:spLocks/>
            </p:cNvSpPr>
            <p:nvPr/>
          </p:nvSpPr>
          <p:spPr bwMode="auto">
            <a:xfrm>
              <a:off x="2372" y="1651"/>
              <a:ext cx="6" cy="5"/>
            </a:xfrm>
            <a:custGeom>
              <a:avLst/>
              <a:gdLst>
                <a:gd name="T0" fmla="*/ 5 w 6"/>
                <a:gd name="T1" fmla="*/ 5 h 5"/>
                <a:gd name="T2" fmla="*/ 1 w 6"/>
                <a:gd name="T3" fmla="*/ 5 h 5"/>
                <a:gd name="T4" fmla="*/ 0 w 6"/>
                <a:gd name="T5" fmla="*/ 2 h 5"/>
                <a:gd name="T6" fmla="*/ 2 w 6"/>
                <a:gd name="T7" fmla="*/ 0 h 5"/>
                <a:gd name="T8" fmla="*/ 5 w 6"/>
                <a:gd name="T9" fmla="*/ 1 h 5"/>
                <a:gd name="T10" fmla="*/ 6 w 6"/>
                <a:gd name="T11" fmla="*/ 3 h 5"/>
                <a:gd name="T12" fmla="*/ 5 w 6"/>
                <a:gd name="T1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5">
                  <a:moveTo>
                    <a:pt x="5" y="5"/>
                  </a:moveTo>
                  <a:cubicBezTo>
                    <a:pt x="4" y="5"/>
                    <a:pt x="2" y="5"/>
                    <a:pt x="1" y="5"/>
                  </a:cubicBezTo>
                  <a:cubicBezTo>
                    <a:pt x="1" y="4"/>
                    <a:pt x="1" y="3"/>
                    <a:pt x="0" y="2"/>
                  </a:cubicBezTo>
                  <a:cubicBezTo>
                    <a:pt x="1" y="1"/>
                    <a:pt x="2" y="0"/>
                    <a:pt x="2" y="0"/>
                  </a:cubicBezTo>
                  <a:cubicBezTo>
                    <a:pt x="3" y="0"/>
                    <a:pt x="4" y="1"/>
                    <a:pt x="5" y="1"/>
                  </a:cubicBezTo>
                  <a:cubicBezTo>
                    <a:pt x="5" y="2"/>
                    <a:pt x="6" y="2"/>
                    <a:pt x="6" y="3"/>
                  </a:cubicBezTo>
                  <a:cubicBezTo>
                    <a:pt x="6" y="4"/>
                    <a:pt x="6" y="5"/>
                    <a:pt x="5" y="5"/>
                  </a:cubicBezTo>
                  <a:close/>
                </a:path>
              </a:pathLst>
            </a:custGeom>
            <a:solidFill>
              <a:srgbClr val="C8C4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85" name="Freeform 467"/>
            <p:cNvSpPr>
              <a:spLocks/>
            </p:cNvSpPr>
            <p:nvPr/>
          </p:nvSpPr>
          <p:spPr bwMode="auto">
            <a:xfrm>
              <a:off x="2369" y="1647"/>
              <a:ext cx="5" cy="6"/>
            </a:xfrm>
            <a:custGeom>
              <a:avLst/>
              <a:gdLst>
                <a:gd name="T0" fmla="*/ 3 w 5"/>
                <a:gd name="T1" fmla="*/ 6 h 6"/>
                <a:gd name="T2" fmla="*/ 0 w 5"/>
                <a:gd name="T3" fmla="*/ 1 h 6"/>
                <a:gd name="T4" fmla="*/ 2 w 5"/>
                <a:gd name="T5" fmla="*/ 0 h 6"/>
                <a:gd name="T6" fmla="*/ 4 w 5"/>
                <a:gd name="T7" fmla="*/ 1 h 6"/>
                <a:gd name="T8" fmla="*/ 4 w 5"/>
                <a:gd name="T9" fmla="*/ 1 h 6"/>
                <a:gd name="T10" fmla="*/ 5 w 5"/>
                <a:gd name="T11" fmla="*/ 4 h 6"/>
                <a:gd name="T12" fmla="*/ 3 w 5"/>
                <a:gd name="T13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6">
                  <a:moveTo>
                    <a:pt x="3" y="6"/>
                  </a:moveTo>
                  <a:cubicBezTo>
                    <a:pt x="2" y="4"/>
                    <a:pt x="1" y="3"/>
                    <a:pt x="0" y="1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3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5" y="2"/>
                    <a:pt x="5" y="3"/>
                    <a:pt x="5" y="4"/>
                  </a:cubicBezTo>
                  <a:cubicBezTo>
                    <a:pt x="4" y="5"/>
                    <a:pt x="4" y="6"/>
                    <a:pt x="3" y="6"/>
                  </a:cubicBezTo>
                  <a:close/>
                </a:path>
              </a:pathLst>
            </a:custGeom>
            <a:solidFill>
              <a:srgbClr val="CAC5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86" name="Freeform 468"/>
            <p:cNvSpPr>
              <a:spLocks/>
            </p:cNvSpPr>
            <p:nvPr/>
          </p:nvSpPr>
          <p:spPr bwMode="auto">
            <a:xfrm>
              <a:off x="2365" y="1642"/>
              <a:ext cx="5" cy="7"/>
            </a:xfrm>
            <a:custGeom>
              <a:avLst/>
              <a:gdLst>
                <a:gd name="T0" fmla="*/ 0 w 6"/>
                <a:gd name="T1" fmla="*/ 5 h 7"/>
                <a:gd name="T2" fmla="*/ 0 w 6"/>
                <a:gd name="T3" fmla="*/ 4 h 7"/>
                <a:gd name="T4" fmla="*/ 4 w 6"/>
                <a:gd name="T5" fmla="*/ 2 h 7"/>
                <a:gd name="T6" fmla="*/ 4 w 6"/>
                <a:gd name="T7" fmla="*/ 7 h 7"/>
                <a:gd name="T8" fmla="*/ 5 w 6"/>
                <a:gd name="T9" fmla="*/ 6 h 7"/>
                <a:gd name="T10" fmla="*/ 0 w 6"/>
                <a:gd name="T11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7">
                  <a:moveTo>
                    <a:pt x="0" y="5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1" y="3"/>
                    <a:pt x="1" y="0"/>
                    <a:pt x="4" y="2"/>
                  </a:cubicBezTo>
                  <a:cubicBezTo>
                    <a:pt x="6" y="4"/>
                    <a:pt x="4" y="5"/>
                    <a:pt x="4" y="7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3" y="6"/>
                    <a:pt x="1" y="5"/>
                    <a:pt x="0" y="5"/>
                  </a:cubicBezTo>
                  <a:close/>
                </a:path>
              </a:pathLst>
            </a:custGeom>
            <a:solidFill>
              <a:srgbClr val="CAC5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87" name="Freeform 469"/>
            <p:cNvSpPr>
              <a:spLocks/>
            </p:cNvSpPr>
            <p:nvPr/>
          </p:nvSpPr>
          <p:spPr bwMode="auto">
            <a:xfrm>
              <a:off x="2377" y="1651"/>
              <a:ext cx="8" cy="6"/>
            </a:xfrm>
            <a:custGeom>
              <a:avLst/>
              <a:gdLst>
                <a:gd name="T0" fmla="*/ 0 w 8"/>
                <a:gd name="T1" fmla="*/ 5 h 6"/>
                <a:gd name="T2" fmla="*/ 0 w 8"/>
                <a:gd name="T3" fmla="*/ 1 h 6"/>
                <a:gd name="T4" fmla="*/ 3 w 8"/>
                <a:gd name="T5" fmla="*/ 2 h 6"/>
                <a:gd name="T6" fmla="*/ 8 w 8"/>
                <a:gd name="T7" fmla="*/ 1 h 6"/>
                <a:gd name="T8" fmla="*/ 7 w 8"/>
                <a:gd name="T9" fmla="*/ 6 h 6"/>
                <a:gd name="T10" fmla="*/ 0 w 8"/>
                <a:gd name="T11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6">
                  <a:moveTo>
                    <a:pt x="0" y="5"/>
                  </a:moveTo>
                  <a:cubicBezTo>
                    <a:pt x="0" y="4"/>
                    <a:pt x="0" y="3"/>
                    <a:pt x="0" y="1"/>
                  </a:cubicBezTo>
                  <a:cubicBezTo>
                    <a:pt x="1" y="0"/>
                    <a:pt x="2" y="0"/>
                    <a:pt x="3" y="2"/>
                  </a:cubicBezTo>
                  <a:cubicBezTo>
                    <a:pt x="5" y="2"/>
                    <a:pt x="6" y="1"/>
                    <a:pt x="8" y="1"/>
                  </a:cubicBezTo>
                  <a:cubicBezTo>
                    <a:pt x="8" y="3"/>
                    <a:pt x="8" y="4"/>
                    <a:pt x="7" y="6"/>
                  </a:cubicBezTo>
                  <a:cubicBezTo>
                    <a:pt x="5" y="5"/>
                    <a:pt x="3" y="5"/>
                    <a:pt x="0" y="5"/>
                  </a:cubicBezTo>
                  <a:close/>
                </a:path>
              </a:pathLst>
            </a:custGeom>
            <a:solidFill>
              <a:srgbClr val="625E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88" name="Freeform 470"/>
            <p:cNvSpPr>
              <a:spLocks/>
            </p:cNvSpPr>
            <p:nvPr/>
          </p:nvSpPr>
          <p:spPr bwMode="auto">
            <a:xfrm>
              <a:off x="2005" y="1313"/>
              <a:ext cx="47" cy="65"/>
            </a:xfrm>
            <a:custGeom>
              <a:avLst/>
              <a:gdLst>
                <a:gd name="T0" fmla="*/ 39 w 48"/>
                <a:gd name="T1" fmla="*/ 31 h 66"/>
                <a:gd name="T2" fmla="*/ 16 w 48"/>
                <a:gd name="T3" fmla="*/ 63 h 66"/>
                <a:gd name="T4" fmla="*/ 4 w 48"/>
                <a:gd name="T5" fmla="*/ 63 h 66"/>
                <a:gd name="T6" fmla="*/ 0 w 48"/>
                <a:gd name="T7" fmla="*/ 54 h 66"/>
                <a:gd name="T8" fmla="*/ 20 w 48"/>
                <a:gd name="T9" fmla="*/ 23 h 66"/>
                <a:gd name="T10" fmla="*/ 29 w 48"/>
                <a:gd name="T11" fmla="*/ 13 h 66"/>
                <a:gd name="T12" fmla="*/ 35 w 48"/>
                <a:gd name="T13" fmla="*/ 4 h 66"/>
                <a:gd name="T14" fmla="*/ 45 w 48"/>
                <a:gd name="T15" fmla="*/ 3 h 66"/>
                <a:gd name="T16" fmla="*/ 48 w 48"/>
                <a:gd name="T17" fmla="*/ 15 h 66"/>
                <a:gd name="T18" fmla="*/ 39 w 48"/>
                <a:gd name="T19" fmla="*/ 31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8" h="66">
                  <a:moveTo>
                    <a:pt x="39" y="31"/>
                  </a:moveTo>
                  <a:cubicBezTo>
                    <a:pt x="30" y="40"/>
                    <a:pt x="29" y="56"/>
                    <a:pt x="16" y="63"/>
                  </a:cubicBezTo>
                  <a:cubicBezTo>
                    <a:pt x="12" y="59"/>
                    <a:pt x="8" y="66"/>
                    <a:pt x="4" y="63"/>
                  </a:cubicBezTo>
                  <a:cubicBezTo>
                    <a:pt x="2" y="60"/>
                    <a:pt x="1" y="57"/>
                    <a:pt x="0" y="54"/>
                  </a:cubicBezTo>
                  <a:cubicBezTo>
                    <a:pt x="6" y="44"/>
                    <a:pt x="18" y="37"/>
                    <a:pt x="20" y="23"/>
                  </a:cubicBezTo>
                  <a:cubicBezTo>
                    <a:pt x="25" y="22"/>
                    <a:pt x="28" y="18"/>
                    <a:pt x="29" y="13"/>
                  </a:cubicBezTo>
                  <a:cubicBezTo>
                    <a:pt x="31" y="10"/>
                    <a:pt x="32" y="7"/>
                    <a:pt x="35" y="4"/>
                  </a:cubicBezTo>
                  <a:cubicBezTo>
                    <a:pt x="38" y="2"/>
                    <a:pt x="42" y="0"/>
                    <a:pt x="45" y="3"/>
                  </a:cubicBezTo>
                  <a:cubicBezTo>
                    <a:pt x="48" y="7"/>
                    <a:pt x="48" y="11"/>
                    <a:pt x="48" y="15"/>
                  </a:cubicBezTo>
                  <a:cubicBezTo>
                    <a:pt x="48" y="22"/>
                    <a:pt x="44" y="26"/>
                    <a:pt x="39" y="31"/>
                  </a:cubicBezTo>
                  <a:close/>
                </a:path>
              </a:pathLst>
            </a:custGeom>
            <a:solidFill>
              <a:srgbClr val="8A5D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89" name="Freeform 471"/>
            <p:cNvSpPr>
              <a:spLocks/>
            </p:cNvSpPr>
            <p:nvPr/>
          </p:nvSpPr>
          <p:spPr bwMode="auto">
            <a:xfrm>
              <a:off x="2024" y="1325"/>
              <a:ext cx="12" cy="15"/>
            </a:xfrm>
            <a:custGeom>
              <a:avLst/>
              <a:gdLst>
                <a:gd name="T0" fmla="*/ 12 w 12"/>
                <a:gd name="T1" fmla="*/ 2 h 15"/>
                <a:gd name="T2" fmla="*/ 0 w 12"/>
                <a:gd name="T3" fmla="*/ 11 h 15"/>
                <a:gd name="T4" fmla="*/ 0 w 12"/>
                <a:gd name="T5" fmla="*/ 7 h 15"/>
                <a:gd name="T6" fmla="*/ 4 w 12"/>
                <a:gd name="T7" fmla="*/ 7 h 15"/>
                <a:gd name="T8" fmla="*/ 12 w 12"/>
                <a:gd name="T9" fmla="*/ 2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5">
                  <a:moveTo>
                    <a:pt x="12" y="2"/>
                  </a:moveTo>
                  <a:cubicBezTo>
                    <a:pt x="11" y="10"/>
                    <a:pt x="9" y="15"/>
                    <a:pt x="0" y="11"/>
                  </a:cubicBezTo>
                  <a:cubicBezTo>
                    <a:pt x="0" y="10"/>
                    <a:pt x="0" y="8"/>
                    <a:pt x="0" y="7"/>
                  </a:cubicBezTo>
                  <a:cubicBezTo>
                    <a:pt x="1" y="7"/>
                    <a:pt x="2" y="7"/>
                    <a:pt x="4" y="7"/>
                  </a:cubicBezTo>
                  <a:cubicBezTo>
                    <a:pt x="6" y="4"/>
                    <a:pt x="7" y="0"/>
                    <a:pt x="12" y="2"/>
                  </a:cubicBezTo>
                  <a:close/>
                </a:path>
              </a:pathLst>
            </a:custGeom>
            <a:solidFill>
              <a:srgbClr val="633D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90" name="Freeform 472"/>
            <p:cNvSpPr>
              <a:spLocks/>
            </p:cNvSpPr>
            <p:nvPr/>
          </p:nvSpPr>
          <p:spPr bwMode="auto">
            <a:xfrm>
              <a:off x="2028" y="1303"/>
              <a:ext cx="19" cy="29"/>
            </a:xfrm>
            <a:custGeom>
              <a:avLst/>
              <a:gdLst>
                <a:gd name="T0" fmla="*/ 8 w 19"/>
                <a:gd name="T1" fmla="*/ 24 h 29"/>
                <a:gd name="T2" fmla="*/ 0 w 19"/>
                <a:gd name="T3" fmla="*/ 29 h 29"/>
                <a:gd name="T4" fmla="*/ 15 w 19"/>
                <a:gd name="T5" fmla="*/ 0 h 29"/>
                <a:gd name="T6" fmla="*/ 17 w 19"/>
                <a:gd name="T7" fmla="*/ 2 h 29"/>
                <a:gd name="T8" fmla="*/ 12 w 19"/>
                <a:gd name="T9" fmla="*/ 17 h 29"/>
                <a:gd name="T10" fmla="*/ 8 w 19"/>
                <a:gd name="T11" fmla="*/ 24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" h="29">
                  <a:moveTo>
                    <a:pt x="8" y="24"/>
                  </a:moveTo>
                  <a:cubicBezTo>
                    <a:pt x="5" y="26"/>
                    <a:pt x="2" y="27"/>
                    <a:pt x="0" y="29"/>
                  </a:cubicBezTo>
                  <a:cubicBezTo>
                    <a:pt x="2" y="18"/>
                    <a:pt x="6" y="8"/>
                    <a:pt x="15" y="0"/>
                  </a:cubicBezTo>
                  <a:cubicBezTo>
                    <a:pt x="16" y="1"/>
                    <a:pt x="17" y="2"/>
                    <a:pt x="17" y="2"/>
                  </a:cubicBezTo>
                  <a:cubicBezTo>
                    <a:pt x="19" y="9"/>
                    <a:pt x="14" y="12"/>
                    <a:pt x="12" y="17"/>
                  </a:cubicBezTo>
                  <a:cubicBezTo>
                    <a:pt x="10" y="20"/>
                    <a:pt x="9" y="22"/>
                    <a:pt x="8" y="24"/>
                  </a:cubicBezTo>
                  <a:close/>
                </a:path>
              </a:pathLst>
            </a:custGeom>
            <a:solidFill>
              <a:srgbClr val="7C5B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91" name="Freeform 473"/>
            <p:cNvSpPr>
              <a:spLocks/>
            </p:cNvSpPr>
            <p:nvPr/>
          </p:nvSpPr>
          <p:spPr bwMode="auto">
            <a:xfrm>
              <a:off x="2043" y="1284"/>
              <a:ext cx="19" cy="21"/>
            </a:xfrm>
            <a:custGeom>
              <a:avLst/>
              <a:gdLst>
                <a:gd name="T0" fmla="*/ 1 w 19"/>
                <a:gd name="T1" fmla="*/ 12 h 21"/>
                <a:gd name="T2" fmla="*/ 17 w 19"/>
                <a:gd name="T3" fmla="*/ 4 h 21"/>
                <a:gd name="T4" fmla="*/ 6 w 19"/>
                <a:gd name="T5" fmla="*/ 21 h 21"/>
                <a:gd name="T6" fmla="*/ 1 w 19"/>
                <a:gd name="T7" fmla="*/ 20 h 21"/>
                <a:gd name="T8" fmla="*/ 0 w 19"/>
                <a:gd name="T9" fmla="*/ 19 h 21"/>
                <a:gd name="T10" fmla="*/ 1 w 19"/>
                <a:gd name="T11" fmla="*/ 1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" h="21">
                  <a:moveTo>
                    <a:pt x="1" y="12"/>
                  </a:moveTo>
                  <a:cubicBezTo>
                    <a:pt x="7" y="11"/>
                    <a:pt x="8" y="0"/>
                    <a:pt x="17" y="4"/>
                  </a:cubicBezTo>
                  <a:cubicBezTo>
                    <a:pt x="19" y="13"/>
                    <a:pt x="12" y="16"/>
                    <a:pt x="6" y="21"/>
                  </a:cubicBezTo>
                  <a:cubicBezTo>
                    <a:pt x="4" y="21"/>
                    <a:pt x="2" y="21"/>
                    <a:pt x="1" y="20"/>
                  </a:cubicBezTo>
                  <a:cubicBezTo>
                    <a:pt x="1" y="20"/>
                    <a:pt x="0" y="19"/>
                    <a:pt x="0" y="19"/>
                  </a:cubicBezTo>
                  <a:cubicBezTo>
                    <a:pt x="1" y="17"/>
                    <a:pt x="1" y="14"/>
                    <a:pt x="1" y="12"/>
                  </a:cubicBezTo>
                  <a:close/>
                </a:path>
              </a:pathLst>
            </a:custGeom>
            <a:solidFill>
              <a:srgbClr val="7558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92" name="Freeform 474"/>
            <p:cNvSpPr>
              <a:spLocks/>
            </p:cNvSpPr>
            <p:nvPr/>
          </p:nvSpPr>
          <p:spPr bwMode="auto">
            <a:xfrm>
              <a:off x="2032" y="1466"/>
              <a:ext cx="16" cy="40"/>
            </a:xfrm>
            <a:custGeom>
              <a:avLst/>
              <a:gdLst>
                <a:gd name="T0" fmla="*/ 7 w 16"/>
                <a:gd name="T1" fmla="*/ 41 h 41"/>
                <a:gd name="T2" fmla="*/ 0 w 16"/>
                <a:gd name="T3" fmla="*/ 32 h 41"/>
                <a:gd name="T4" fmla="*/ 8 w 16"/>
                <a:gd name="T5" fmla="*/ 25 h 41"/>
                <a:gd name="T6" fmla="*/ 11 w 16"/>
                <a:gd name="T7" fmla="*/ 0 h 41"/>
                <a:gd name="T8" fmla="*/ 15 w 16"/>
                <a:gd name="T9" fmla="*/ 12 h 41"/>
                <a:gd name="T10" fmla="*/ 15 w 16"/>
                <a:gd name="T11" fmla="*/ 37 h 41"/>
                <a:gd name="T12" fmla="*/ 7 w 16"/>
                <a:gd name="T13" fmla="*/ 4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41">
                  <a:moveTo>
                    <a:pt x="7" y="41"/>
                  </a:moveTo>
                  <a:cubicBezTo>
                    <a:pt x="5" y="38"/>
                    <a:pt x="2" y="35"/>
                    <a:pt x="0" y="32"/>
                  </a:cubicBezTo>
                  <a:cubicBezTo>
                    <a:pt x="1" y="29"/>
                    <a:pt x="11" y="33"/>
                    <a:pt x="8" y="25"/>
                  </a:cubicBezTo>
                  <a:cubicBezTo>
                    <a:pt x="9" y="17"/>
                    <a:pt x="5" y="8"/>
                    <a:pt x="11" y="0"/>
                  </a:cubicBezTo>
                  <a:cubicBezTo>
                    <a:pt x="16" y="3"/>
                    <a:pt x="12" y="9"/>
                    <a:pt x="15" y="12"/>
                  </a:cubicBezTo>
                  <a:cubicBezTo>
                    <a:pt x="15" y="20"/>
                    <a:pt x="15" y="29"/>
                    <a:pt x="15" y="37"/>
                  </a:cubicBezTo>
                  <a:cubicBezTo>
                    <a:pt x="12" y="37"/>
                    <a:pt x="9" y="38"/>
                    <a:pt x="7" y="41"/>
                  </a:cubicBezTo>
                  <a:close/>
                </a:path>
              </a:pathLst>
            </a:custGeom>
            <a:solidFill>
              <a:srgbClr val="794F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93" name="Freeform 475"/>
            <p:cNvSpPr>
              <a:spLocks/>
            </p:cNvSpPr>
            <p:nvPr/>
          </p:nvSpPr>
          <p:spPr bwMode="auto">
            <a:xfrm>
              <a:off x="2019" y="1701"/>
              <a:ext cx="18" cy="20"/>
            </a:xfrm>
            <a:custGeom>
              <a:avLst/>
              <a:gdLst>
                <a:gd name="T0" fmla="*/ 0 w 18"/>
                <a:gd name="T1" fmla="*/ 0 h 20"/>
                <a:gd name="T2" fmla="*/ 16 w 18"/>
                <a:gd name="T3" fmla="*/ 3 h 20"/>
                <a:gd name="T4" fmla="*/ 18 w 18"/>
                <a:gd name="T5" fmla="*/ 8 h 20"/>
                <a:gd name="T6" fmla="*/ 9 w 18"/>
                <a:gd name="T7" fmla="*/ 11 h 20"/>
                <a:gd name="T8" fmla="*/ 1 w 18"/>
                <a:gd name="T9" fmla="*/ 20 h 20"/>
                <a:gd name="T10" fmla="*/ 0 w 18"/>
                <a:gd name="T11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" h="20">
                  <a:moveTo>
                    <a:pt x="0" y="0"/>
                  </a:moveTo>
                  <a:cubicBezTo>
                    <a:pt x="5" y="2"/>
                    <a:pt x="10" y="4"/>
                    <a:pt x="16" y="3"/>
                  </a:cubicBezTo>
                  <a:cubicBezTo>
                    <a:pt x="18" y="4"/>
                    <a:pt x="18" y="6"/>
                    <a:pt x="18" y="8"/>
                  </a:cubicBezTo>
                  <a:cubicBezTo>
                    <a:pt x="15" y="11"/>
                    <a:pt x="12" y="11"/>
                    <a:pt x="9" y="11"/>
                  </a:cubicBezTo>
                  <a:cubicBezTo>
                    <a:pt x="6" y="14"/>
                    <a:pt x="3" y="17"/>
                    <a:pt x="1" y="20"/>
                  </a:cubicBezTo>
                  <a:cubicBezTo>
                    <a:pt x="1" y="13"/>
                    <a:pt x="1" y="6"/>
                    <a:pt x="0" y="0"/>
                  </a:cubicBezTo>
                  <a:close/>
                </a:path>
              </a:pathLst>
            </a:custGeom>
            <a:solidFill>
              <a:srgbClr val="403E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94" name="Freeform 476"/>
            <p:cNvSpPr>
              <a:spLocks/>
            </p:cNvSpPr>
            <p:nvPr/>
          </p:nvSpPr>
          <p:spPr bwMode="auto">
            <a:xfrm>
              <a:off x="2028" y="1708"/>
              <a:ext cx="20" cy="15"/>
            </a:xfrm>
            <a:custGeom>
              <a:avLst/>
              <a:gdLst>
                <a:gd name="T0" fmla="*/ 0 w 20"/>
                <a:gd name="T1" fmla="*/ 4 h 16"/>
                <a:gd name="T2" fmla="*/ 7 w 20"/>
                <a:gd name="T3" fmla="*/ 0 h 16"/>
                <a:gd name="T4" fmla="*/ 12 w 20"/>
                <a:gd name="T5" fmla="*/ 1 h 16"/>
                <a:gd name="T6" fmla="*/ 12 w 20"/>
                <a:gd name="T7" fmla="*/ 16 h 16"/>
                <a:gd name="T8" fmla="*/ 0 w 20"/>
                <a:gd name="T9" fmla="*/ 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16">
                  <a:moveTo>
                    <a:pt x="0" y="4"/>
                  </a:moveTo>
                  <a:cubicBezTo>
                    <a:pt x="1" y="0"/>
                    <a:pt x="4" y="0"/>
                    <a:pt x="7" y="0"/>
                  </a:cubicBezTo>
                  <a:cubicBezTo>
                    <a:pt x="8" y="1"/>
                    <a:pt x="10" y="1"/>
                    <a:pt x="12" y="1"/>
                  </a:cubicBezTo>
                  <a:cubicBezTo>
                    <a:pt x="20" y="6"/>
                    <a:pt x="10" y="11"/>
                    <a:pt x="12" y="16"/>
                  </a:cubicBezTo>
                  <a:cubicBezTo>
                    <a:pt x="8" y="11"/>
                    <a:pt x="0" y="12"/>
                    <a:pt x="0" y="4"/>
                  </a:cubicBezTo>
                  <a:close/>
                </a:path>
              </a:pathLst>
            </a:custGeom>
            <a:solidFill>
              <a:srgbClr val="7A78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95" name="Freeform 477"/>
            <p:cNvSpPr>
              <a:spLocks/>
            </p:cNvSpPr>
            <p:nvPr/>
          </p:nvSpPr>
          <p:spPr bwMode="auto">
            <a:xfrm>
              <a:off x="2035" y="1704"/>
              <a:ext cx="5" cy="9"/>
            </a:xfrm>
            <a:custGeom>
              <a:avLst/>
              <a:gdLst>
                <a:gd name="T0" fmla="*/ 5 w 5"/>
                <a:gd name="T1" fmla="*/ 5 h 9"/>
                <a:gd name="T2" fmla="*/ 0 w 5"/>
                <a:gd name="T3" fmla="*/ 4 h 9"/>
                <a:gd name="T4" fmla="*/ 0 w 5"/>
                <a:gd name="T5" fmla="*/ 0 h 9"/>
                <a:gd name="T6" fmla="*/ 5 w 5"/>
                <a:gd name="T7" fmla="*/ 1 h 9"/>
                <a:gd name="T8" fmla="*/ 5 w 5"/>
                <a:gd name="T9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9">
                  <a:moveTo>
                    <a:pt x="5" y="5"/>
                  </a:moveTo>
                  <a:cubicBezTo>
                    <a:pt x="2" y="9"/>
                    <a:pt x="1" y="6"/>
                    <a:pt x="0" y="4"/>
                  </a:cubicBezTo>
                  <a:cubicBezTo>
                    <a:pt x="0" y="3"/>
                    <a:pt x="0" y="2"/>
                    <a:pt x="0" y="0"/>
                  </a:cubicBezTo>
                  <a:cubicBezTo>
                    <a:pt x="2" y="1"/>
                    <a:pt x="3" y="1"/>
                    <a:pt x="5" y="1"/>
                  </a:cubicBezTo>
                  <a:cubicBezTo>
                    <a:pt x="5" y="2"/>
                    <a:pt x="5" y="3"/>
                    <a:pt x="5" y="5"/>
                  </a:cubicBezTo>
                  <a:close/>
                </a:path>
              </a:pathLst>
            </a:custGeom>
            <a:solidFill>
              <a:srgbClr val="BFBC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96" name="Freeform 478"/>
            <p:cNvSpPr>
              <a:spLocks/>
            </p:cNvSpPr>
            <p:nvPr/>
          </p:nvSpPr>
          <p:spPr bwMode="auto">
            <a:xfrm>
              <a:off x="2063" y="1693"/>
              <a:ext cx="8" cy="23"/>
            </a:xfrm>
            <a:custGeom>
              <a:avLst/>
              <a:gdLst>
                <a:gd name="T0" fmla="*/ 0 w 8"/>
                <a:gd name="T1" fmla="*/ 0 h 23"/>
                <a:gd name="T2" fmla="*/ 8 w 8"/>
                <a:gd name="T3" fmla="*/ 7 h 23"/>
                <a:gd name="T4" fmla="*/ 3 w 8"/>
                <a:gd name="T5" fmla="*/ 23 h 23"/>
                <a:gd name="T6" fmla="*/ 2 w 8"/>
                <a:gd name="T7" fmla="*/ 23 h 23"/>
                <a:gd name="T8" fmla="*/ 0 w 8"/>
                <a:gd name="T9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23">
                  <a:moveTo>
                    <a:pt x="0" y="0"/>
                  </a:moveTo>
                  <a:cubicBezTo>
                    <a:pt x="3" y="2"/>
                    <a:pt x="5" y="5"/>
                    <a:pt x="8" y="7"/>
                  </a:cubicBezTo>
                  <a:cubicBezTo>
                    <a:pt x="6" y="13"/>
                    <a:pt x="5" y="18"/>
                    <a:pt x="3" y="23"/>
                  </a:cubicBezTo>
                  <a:cubicBezTo>
                    <a:pt x="3" y="23"/>
                    <a:pt x="2" y="23"/>
                    <a:pt x="2" y="23"/>
                  </a:cubicBezTo>
                  <a:cubicBezTo>
                    <a:pt x="1" y="15"/>
                    <a:pt x="1" y="8"/>
                    <a:pt x="0" y="0"/>
                  </a:cubicBezTo>
                  <a:close/>
                </a:path>
              </a:pathLst>
            </a:custGeom>
            <a:solidFill>
              <a:srgbClr val="4D4B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97" name="Freeform 479"/>
            <p:cNvSpPr>
              <a:spLocks/>
            </p:cNvSpPr>
            <p:nvPr/>
          </p:nvSpPr>
          <p:spPr bwMode="auto">
            <a:xfrm>
              <a:off x="2089" y="1681"/>
              <a:ext cx="20" cy="16"/>
            </a:xfrm>
            <a:custGeom>
              <a:avLst/>
              <a:gdLst>
                <a:gd name="T0" fmla="*/ 19 w 20"/>
                <a:gd name="T1" fmla="*/ 3 h 16"/>
                <a:gd name="T2" fmla="*/ 19 w 20"/>
                <a:gd name="T3" fmla="*/ 8 h 16"/>
                <a:gd name="T4" fmla="*/ 10 w 20"/>
                <a:gd name="T5" fmla="*/ 15 h 16"/>
                <a:gd name="T6" fmla="*/ 3 w 20"/>
                <a:gd name="T7" fmla="*/ 16 h 16"/>
                <a:gd name="T8" fmla="*/ 7 w 20"/>
                <a:gd name="T9" fmla="*/ 4 h 16"/>
                <a:gd name="T10" fmla="*/ 19 w 20"/>
                <a:gd name="T11" fmla="*/ 0 h 16"/>
                <a:gd name="T12" fmla="*/ 20 w 20"/>
                <a:gd name="T13" fmla="*/ 2 h 16"/>
                <a:gd name="T14" fmla="*/ 19 w 20"/>
                <a:gd name="T15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" h="16">
                  <a:moveTo>
                    <a:pt x="19" y="3"/>
                  </a:moveTo>
                  <a:cubicBezTo>
                    <a:pt x="19" y="5"/>
                    <a:pt x="19" y="6"/>
                    <a:pt x="19" y="8"/>
                  </a:cubicBezTo>
                  <a:cubicBezTo>
                    <a:pt x="20" y="15"/>
                    <a:pt x="15" y="15"/>
                    <a:pt x="10" y="15"/>
                  </a:cubicBezTo>
                  <a:cubicBezTo>
                    <a:pt x="7" y="15"/>
                    <a:pt x="5" y="15"/>
                    <a:pt x="3" y="16"/>
                  </a:cubicBezTo>
                  <a:cubicBezTo>
                    <a:pt x="4" y="11"/>
                    <a:pt x="0" y="6"/>
                    <a:pt x="7" y="4"/>
                  </a:cubicBezTo>
                  <a:cubicBezTo>
                    <a:pt x="11" y="2"/>
                    <a:pt x="15" y="1"/>
                    <a:pt x="19" y="0"/>
                  </a:cubicBezTo>
                  <a:cubicBezTo>
                    <a:pt x="20" y="0"/>
                    <a:pt x="20" y="1"/>
                    <a:pt x="20" y="2"/>
                  </a:cubicBezTo>
                  <a:cubicBezTo>
                    <a:pt x="20" y="3"/>
                    <a:pt x="19" y="3"/>
                    <a:pt x="19" y="3"/>
                  </a:cubicBezTo>
                  <a:close/>
                </a:path>
              </a:pathLst>
            </a:custGeom>
            <a:solidFill>
              <a:srgbClr val="E8E5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98" name="Freeform 480"/>
            <p:cNvSpPr>
              <a:spLocks/>
            </p:cNvSpPr>
            <p:nvPr/>
          </p:nvSpPr>
          <p:spPr bwMode="auto">
            <a:xfrm>
              <a:off x="2099" y="1689"/>
              <a:ext cx="15" cy="15"/>
            </a:xfrm>
            <a:custGeom>
              <a:avLst/>
              <a:gdLst>
                <a:gd name="T0" fmla="*/ 0 w 15"/>
                <a:gd name="T1" fmla="*/ 7 h 15"/>
                <a:gd name="T2" fmla="*/ 9 w 15"/>
                <a:gd name="T3" fmla="*/ 0 h 15"/>
                <a:gd name="T4" fmla="*/ 13 w 15"/>
                <a:gd name="T5" fmla="*/ 12 h 15"/>
                <a:gd name="T6" fmla="*/ 5 w 15"/>
                <a:gd name="T7" fmla="*/ 15 h 15"/>
                <a:gd name="T8" fmla="*/ 0 w 15"/>
                <a:gd name="T9" fmla="*/ 7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5">
                  <a:moveTo>
                    <a:pt x="0" y="7"/>
                  </a:moveTo>
                  <a:cubicBezTo>
                    <a:pt x="2" y="3"/>
                    <a:pt x="8" y="5"/>
                    <a:pt x="9" y="0"/>
                  </a:cubicBezTo>
                  <a:cubicBezTo>
                    <a:pt x="15" y="2"/>
                    <a:pt x="12" y="8"/>
                    <a:pt x="13" y="12"/>
                  </a:cubicBezTo>
                  <a:cubicBezTo>
                    <a:pt x="10" y="13"/>
                    <a:pt x="7" y="14"/>
                    <a:pt x="5" y="15"/>
                  </a:cubicBezTo>
                  <a:cubicBezTo>
                    <a:pt x="3" y="12"/>
                    <a:pt x="1" y="10"/>
                    <a:pt x="0" y="7"/>
                  </a:cubicBezTo>
                  <a:close/>
                </a:path>
              </a:pathLst>
            </a:custGeom>
            <a:solidFill>
              <a:srgbClr val="615F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99" name="Freeform 481"/>
            <p:cNvSpPr>
              <a:spLocks/>
            </p:cNvSpPr>
            <p:nvPr/>
          </p:nvSpPr>
          <p:spPr bwMode="auto">
            <a:xfrm>
              <a:off x="2244" y="1533"/>
              <a:ext cx="43" cy="40"/>
            </a:xfrm>
            <a:custGeom>
              <a:avLst/>
              <a:gdLst>
                <a:gd name="T0" fmla="*/ 3 w 44"/>
                <a:gd name="T1" fmla="*/ 12 h 40"/>
                <a:gd name="T2" fmla="*/ 10 w 44"/>
                <a:gd name="T3" fmla="*/ 0 h 40"/>
                <a:gd name="T4" fmla="*/ 20 w 44"/>
                <a:gd name="T5" fmla="*/ 3 h 40"/>
                <a:gd name="T6" fmla="*/ 26 w 44"/>
                <a:gd name="T7" fmla="*/ 7 h 40"/>
                <a:gd name="T8" fmla="*/ 42 w 44"/>
                <a:gd name="T9" fmla="*/ 19 h 40"/>
                <a:gd name="T10" fmla="*/ 43 w 44"/>
                <a:gd name="T11" fmla="*/ 22 h 40"/>
                <a:gd name="T12" fmla="*/ 42 w 44"/>
                <a:gd name="T13" fmla="*/ 24 h 40"/>
                <a:gd name="T14" fmla="*/ 31 w 44"/>
                <a:gd name="T15" fmla="*/ 37 h 40"/>
                <a:gd name="T16" fmla="*/ 23 w 44"/>
                <a:gd name="T17" fmla="*/ 39 h 40"/>
                <a:gd name="T18" fmla="*/ 17 w 44"/>
                <a:gd name="T19" fmla="*/ 34 h 40"/>
                <a:gd name="T20" fmla="*/ 5 w 44"/>
                <a:gd name="T21" fmla="*/ 23 h 40"/>
                <a:gd name="T22" fmla="*/ 1 w 44"/>
                <a:gd name="T23" fmla="*/ 20 h 40"/>
                <a:gd name="T24" fmla="*/ 3 w 44"/>
                <a:gd name="T25" fmla="*/ 12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4" h="40">
                  <a:moveTo>
                    <a:pt x="3" y="12"/>
                  </a:moveTo>
                  <a:cubicBezTo>
                    <a:pt x="9" y="11"/>
                    <a:pt x="5" y="2"/>
                    <a:pt x="10" y="0"/>
                  </a:cubicBezTo>
                  <a:cubicBezTo>
                    <a:pt x="13" y="3"/>
                    <a:pt x="16" y="3"/>
                    <a:pt x="20" y="3"/>
                  </a:cubicBezTo>
                  <a:cubicBezTo>
                    <a:pt x="22" y="3"/>
                    <a:pt x="24" y="5"/>
                    <a:pt x="26" y="7"/>
                  </a:cubicBezTo>
                  <a:cubicBezTo>
                    <a:pt x="30" y="14"/>
                    <a:pt x="35" y="18"/>
                    <a:pt x="42" y="19"/>
                  </a:cubicBezTo>
                  <a:cubicBezTo>
                    <a:pt x="43" y="20"/>
                    <a:pt x="44" y="21"/>
                    <a:pt x="43" y="22"/>
                  </a:cubicBezTo>
                  <a:cubicBezTo>
                    <a:pt x="43" y="23"/>
                    <a:pt x="43" y="24"/>
                    <a:pt x="42" y="24"/>
                  </a:cubicBezTo>
                  <a:cubicBezTo>
                    <a:pt x="41" y="30"/>
                    <a:pt x="35" y="33"/>
                    <a:pt x="31" y="37"/>
                  </a:cubicBezTo>
                  <a:cubicBezTo>
                    <a:pt x="29" y="39"/>
                    <a:pt x="26" y="40"/>
                    <a:pt x="23" y="39"/>
                  </a:cubicBezTo>
                  <a:cubicBezTo>
                    <a:pt x="20" y="39"/>
                    <a:pt x="18" y="37"/>
                    <a:pt x="17" y="34"/>
                  </a:cubicBezTo>
                  <a:cubicBezTo>
                    <a:pt x="16" y="27"/>
                    <a:pt x="13" y="23"/>
                    <a:pt x="5" y="23"/>
                  </a:cubicBezTo>
                  <a:cubicBezTo>
                    <a:pt x="3" y="22"/>
                    <a:pt x="2" y="21"/>
                    <a:pt x="1" y="20"/>
                  </a:cubicBezTo>
                  <a:cubicBezTo>
                    <a:pt x="0" y="17"/>
                    <a:pt x="0" y="14"/>
                    <a:pt x="3" y="12"/>
                  </a:cubicBezTo>
                  <a:close/>
                </a:path>
              </a:pathLst>
            </a:custGeom>
            <a:solidFill>
              <a:srgbClr val="6A5C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00" name="Freeform 482"/>
            <p:cNvSpPr>
              <a:spLocks/>
            </p:cNvSpPr>
            <p:nvPr/>
          </p:nvSpPr>
          <p:spPr bwMode="auto">
            <a:xfrm>
              <a:off x="2182" y="1583"/>
              <a:ext cx="27" cy="46"/>
            </a:xfrm>
            <a:custGeom>
              <a:avLst/>
              <a:gdLst>
                <a:gd name="T0" fmla="*/ 17 w 27"/>
                <a:gd name="T1" fmla="*/ 2 h 47"/>
                <a:gd name="T2" fmla="*/ 20 w 27"/>
                <a:gd name="T3" fmla="*/ 2 h 47"/>
                <a:gd name="T4" fmla="*/ 23 w 27"/>
                <a:gd name="T5" fmla="*/ 3 h 47"/>
                <a:gd name="T6" fmla="*/ 27 w 27"/>
                <a:gd name="T7" fmla="*/ 10 h 47"/>
                <a:gd name="T8" fmla="*/ 25 w 27"/>
                <a:gd name="T9" fmla="*/ 42 h 47"/>
                <a:gd name="T10" fmla="*/ 9 w 27"/>
                <a:gd name="T11" fmla="*/ 47 h 47"/>
                <a:gd name="T12" fmla="*/ 5 w 27"/>
                <a:gd name="T13" fmla="*/ 40 h 47"/>
                <a:gd name="T14" fmla="*/ 1 w 27"/>
                <a:gd name="T15" fmla="*/ 19 h 47"/>
                <a:gd name="T16" fmla="*/ 8 w 27"/>
                <a:gd name="T17" fmla="*/ 1 h 47"/>
                <a:gd name="T18" fmla="*/ 17 w 27"/>
                <a:gd name="T19" fmla="*/ 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" h="47">
                  <a:moveTo>
                    <a:pt x="17" y="2"/>
                  </a:moveTo>
                  <a:cubicBezTo>
                    <a:pt x="18" y="2"/>
                    <a:pt x="19" y="2"/>
                    <a:pt x="20" y="2"/>
                  </a:cubicBezTo>
                  <a:cubicBezTo>
                    <a:pt x="21" y="2"/>
                    <a:pt x="22" y="3"/>
                    <a:pt x="23" y="3"/>
                  </a:cubicBezTo>
                  <a:cubicBezTo>
                    <a:pt x="25" y="5"/>
                    <a:pt x="26" y="7"/>
                    <a:pt x="27" y="10"/>
                  </a:cubicBezTo>
                  <a:cubicBezTo>
                    <a:pt x="20" y="20"/>
                    <a:pt x="27" y="32"/>
                    <a:pt x="25" y="42"/>
                  </a:cubicBezTo>
                  <a:cubicBezTo>
                    <a:pt x="20" y="47"/>
                    <a:pt x="14" y="47"/>
                    <a:pt x="9" y="47"/>
                  </a:cubicBezTo>
                  <a:cubicBezTo>
                    <a:pt x="6" y="45"/>
                    <a:pt x="6" y="43"/>
                    <a:pt x="5" y="40"/>
                  </a:cubicBezTo>
                  <a:cubicBezTo>
                    <a:pt x="7" y="32"/>
                    <a:pt x="4" y="26"/>
                    <a:pt x="1" y="19"/>
                  </a:cubicBezTo>
                  <a:cubicBezTo>
                    <a:pt x="0" y="12"/>
                    <a:pt x="2" y="6"/>
                    <a:pt x="8" y="1"/>
                  </a:cubicBezTo>
                  <a:cubicBezTo>
                    <a:pt x="12" y="0"/>
                    <a:pt x="14" y="0"/>
                    <a:pt x="17" y="2"/>
                  </a:cubicBezTo>
                  <a:close/>
                </a:path>
              </a:pathLst>
            </a:custGeom>
            <a:solidFill>
              <a:srgbClr val="513F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01" name="Freeform 483"/>
            <p:cNvSpPr>
              <a:spLocks/>
            </p:cNvSpPr>
            <p:nvPr/>
          </p:nvSpPr>
          <p:spPr bwMode="auto">
            <a:xfrm>
              <a:off x="2236" y="1553"/>
              <a:ext cx="30" cy="46"/>
            </a:xfrm>
            <a:custGeom>
              <a:avLst/>
              <a:gdLst>
                <a:gd name="T0" fmla="*/ 11 w 31"/>
                <a:gd name="T1" fmla="*/ 0 h 46"/>
                <a:gd name="T2" fmla="*/ 14 w 31"/>
                <a:gd name="T3" fmla="*/ 0 h 46"/>
                <a:gd name="T4" fmla="*/ 27 w 31"/>
                <a:gd name="T5" fmla="*/ 13 h 46"/>
                <a:gd name="T6" fmla="*/ 31 w 31"/>
                <a:gd name="T7" fmla="*/ 17 h 46"/>
                <a:gd name="T8" fmla="*/ 16 w 31"/>
                <a:gd name="T9" fmla="*/ 37 h 46"/>
                <a:gd name="T10" fmla="*/ 7 w 31"/>
                <a:gd name="T11" fmla="*/ 46 h 46"/>
                <a:gd name="T12" fmla="*/ 3 w 31"/>
                <a:gd name="T13" fmla="*/ 41 h 46"/>
                <a:gd name="T14" fmla="*/ 3 w 31"/>
                <a:gd name="T15" fmla="*/ 16 h 46"/>
                <a:gd name="T16" fmla="*/ 4 w 31"/>
                <a:gd name="T17" fmla="*/ 5 h 46"/>
                <a:gd name="T18" fmla="*/ 11 w 31"/>
                <a:gd name="T1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1" h="46">
                  <a:moveTo>
                    <a:pt x="11" y="0"/>
                  </a:moveTo>
                  <a:cubicBezTo>
                    <a:pt x="12" y="0"/>
                    <a:pt x="13" y="0"/>
                    <a:pt x="14" y="0"/>
                  </a:cubicBezTo>
                  <a:cubicBezTo>
                    <a:pt x="20" y="3"/>
                    <a:pt x="25" y="6"/>
                    <a:pt x="27" y="13"/>
                  </a:cubicBezTo>
                  <a:cubicBezTo>
                    <a:pt x="28" y="14"/>
                    <a:pt x="29" y="15"/>
                    <a:pt x="31" y="17"/>
                  </a:cubicBezTo>
                  <a:cubicBezTo>
                    <a:pt x="30" y="27"/>
                    <a:pt x="13" y="25"/>
                    <a:pt x="16" y="37"/>
                  </a:cubicBezTo>
                  <a:cubicBezTo>
                    <a:pt x="13" y="40"/>
                    <a:pt x="10" y="43"/>
                    <a:pt x="7" y="46"/>
                  </a:cubicBezTo>
                  <a:cubicBezTo>
                    <a:pt x="5" y="45"/>
                    <a:pt x="4" y="43"/>
                    <a:pt x="3" y="41"/>
                  </a:cubicBezTo>
                  <a:cubicBezTo>
                    <a:pt x="0" y="33"/>
                    <a:pt x="4" y="25"/>
                    <a:pt x="3" y="16"/>
                  </a:cubicBezTo>
                  <a:cubicBezTo>
                    <a:pt x="3" y="12"/>
                    <a:pt x="3" y="9"/>
                    <a:pt x="4" y="5"/>
                  </a:cubicBezTo>
                  <a:cubicBezTo>
                    <a:pt x="6" y="3"/>
                    <a:pt x="8" y="1"/>
                    <a:pt x="11" y="0"/>
                  </a:cubicBezTo>
                  <a:close/>
                </a:path>
              </a:pathLst>
            </a:custGeom>
            <a:solidFill>
              <a:srgbClr val="5B4F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02" name="Freeform 484"/>
            <p:cNvSpPr>
              <a:spLocks/>
            </p:cNvSpPr>
            <p:nvPr/>
          </p:nvSpPr>
          <p:spPr bwMode="auto">
            <a:xfrm>
              <a:off x="2192" y="1592"/>
              <a:ext cx="29" cy="32"/>
            </a:xfrm>
            <a:custGeom>
              <a:avLst/>
              <a:gdLst>
                <a:gd name="T0" fmla="*/ 15 w 29"/>
                <a:gd name="T1" fmla="*/ 33 h 33"/>
                <a:gd name="T2" fmla="*/ 15 w 29"/>
                <a:gd name="T3" fmla="*/ 2 h 33"/>
                <a:gd name="T4" fmla="*/ 28 w 29"/>
                <a:gd name="T5" fmla="*/ 15 h 33"/>
                <a:gd name="T6" fmla="*/ 27 w 29"/>
                <a:gd name="T7" fmla="*/ 26 h 33"/>
                <a:gd name="T8" fmla="*/ 15 w 29"/>
                <a:gd name="T9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33">
                  <a:moveTo>
                    <a:pt x="15" y="33"/>
                  </a:moveTo>
                  <a:cubicBezTo>
                    <a:pt x="9" y="23"/>
                    <a:pt x="0" y="12"/>
                    <a:pt x="15" y="2"/>
                  </a:cubicBezTo>
                  <a:cubicBezTo>
                    <a:pt x="25" y="0"/>
                    <a:pt x="26" y="9"/>
                    <a:pt x="28" y="15"/>
                  </a:cubicBezTo>
                  <a:cubicBezTo>
                    <a:pt x="29" y="19"/>
                    <a:pt x="27" y="22"/>
                    <a:pt x="27" y="26"/>
                  </a:cubicBezTo>
                  <a:cubicBezTo>
                    <a:pt x="23" y="28"/>
                    <a:pt x="19" y="31"/>
                    <a:pt x="15" y="33"/>
                  </a:cubicBezTo>
                  <a:close/>
                </a:path>
              </a:pathLst>
            </a:custGeom>
            <a:solidFill>
              <a:srgbClr val="5D4D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03" name="Freeform 485"/>
            <p:cNvSpPr>
              <a:spLocks/>
            </p:cNvSpPr>
            <p:nvPr/>
          </p:nvSpPr>
          <p:spPr bwMode="auto">
            <a:xfrm>
              <a:off x="2279" y="1523"/>
              <a:ext cx="27" cy="34"/>
            </a:xfrm>
            <a:custGeom>
              <a:avLst/>
              <a:gdLst>
                <a:gd name="T0" fmla="*/ 6 w 27"/>
                <a:gd name="T1" fmla="*/ 34 h 34"/>
                <a:gd name="T2" fmla="*/ 6 w 27"/>
                <a:gd name="T3" fmla="*/ 30 h 34"/>
                <a:gd name="T4" fmla="*/ 0 w 27"/>
                <a:gd name="T5" fmla="*/ 15 h 34"/>
                <a:gd name="T6" fmla="*/ 1 w 27"/>
                <a:gd name="T7" fmla="*/ 7 h 34"/>
                <a:gd name="T8" fmla="*/ 14 w 27"/>
                <a:gd name="T9" fmla="*/ 2 h 34"/>
                <a:gd name="T10" fmla="*/ 25 w 27"/>
                <a:gd name="T11" fmla="*/ 5 h 34"/>
                <a:gd name="T12" fmla="*/ 27 w 27"/>
                <a:gd name="T13" fmla="*/ 7 h 34"/>
                <a:gd name="T14" fmla="*/ 6 w 27"/>
                <a:gd name="T15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" h="34">
                  <a:moveTo>
                    <a:pt x="6" y="34"/>
                  </a:moveTo>
                  <a:cubicBezTo>
                    <a:pt x="6" y="32"/>
                    <a:pt x="6" y="31"/>
                    <a:pt x="6" y="30"/>
                  </a:cubicBezTo>
                  <a:cubicBezTo>
                    <a:pt x="2" y="26"/>
                    <a:pt x="1" y="20"/>
                    <a:pt x="0" y="15"/>
                  </a:cubicBezTo>
                  <a:cubicBezTo>
                    <a:pt x="0" y="12"/>
                    <a:pt x="0" y="10"/>
                    <a:pt x="1" y="7"/>
                  </a:cubicBezTo>
                  <a:cubicBezTo>
                    <a:pt x="4" y="3"/>
                    <a:pt x="10" y="4"/>
                    <a:pt x="14" y="2"/>
                  </a:cubicBezTo>
                  <a:cubicBezTo>
                    <a:pt x="18" y="0"/>
                    <a:pt x="22" y="2"/>
                    <a:pt x="25" y="5"/>
                  </a:cubicBezTo>
                  <a:cubicBezTo>
                    <a:pt x="26" y="5"/>
                    <a:pt x="26" y="6"/>
                    <a:pt x="27" y="7"/>
                  </a:cubicBezTo>
                  <a:cubicBezTo>
                    <a:pt x="23" y="18"/>
                    <a:pt x="16" y="27"/>
                    <a:pt x="6" y="34"/>
                  </a:cubicBezTo>
                  <a:close/>
                </a:path>
              </a:pathLst>
            </a:custGeom>
            <a:solidFill>
              <a:srgbClr val="5240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04" name="Freeform 486"/>
            <p:cNvSpPr>
              <a:spLocks/>
            </p:cNvSpPr>
            <p:nvPr/>
          </p:nvSpPr>
          <p:spPr bwMode="auto">
            <a:xfrm>
              <a:off x="2158" y="1618"/>
              <a:ext cx="33" cy="30"/>
            </a:xfrm>
            <a:custGeom>
              <a:avLst/>
              <a:gdLst>
                <a:gd name="T0" fmla="*/ 32 w 33"/>
                <a:gd name="T1" fmla="*/ 2 h 30"/>
                <a:gd name="T2" fmla="*/ 33 w 33"/>
                <a:gd name="T3" fmla="*/ 11 h 30"/>
                <a:gd name="T4" fmla="*/ 21 w 33"/>
                <a:gd name="T5" fmla="*/ 19 h 30"/>
                <a:gd name="T6" fmla="*/ 8 w 33"/>
                <a:gd name="T7" fmla="*/ 30 h 30"/>
                <a:gd name="T8" fmla="*/ 8 w 33"/>
                <a:gd name="T9" fmla="*/ 30 h 30"/>
                <a:gd name="T10" fmla="*/ 5 w 33"/>
                <a:gd name="T11" fmla="*/ 29 h 30"/>
                <a:gd name="T12" fmla="*/ 9 w 33"/>
                <a:gd name="T13" fmla="*/ 19 h 30"/>
                <a:gd name="T14" fmla="*/ 12 w 33"/>
                <a:gd name="T15" fmla="*/ 11 h 30"/>
                <a:gd name="T16" fmla="*/ 16 w 33"/>
                <a:gd name="T17" fmla="*/ 5 h 30"/>
                <a:gd name="T18" fmla="*/ 28 w 33"/>
                <a:gd name="T19" fmla="*/ 0 h 30"/>
                <a:gd name="T20" fmla="*/ 32 w 33"/>
                <a:gd name="T21" fmla="*/ 2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30">
                  <a:moveTo>
                    <a:pt x="32" y="2"/>
                  </a:moveTo>
                  <a:cubicBezTo>
                    <a:pt x="33" y="5"/>
                    <a:pt x="33" y="8"/>
                    <a:pt x="33" y="11"/>
                  </a:cubicBezTo>
                  <a:cubicBezTo>
                    <a:pt x="29" y="14"/>
                    <a:pt x="25" y="16"/>
                    <a:pt x="21" y="19"/>
                  </a:cubicBezTo>
                  <a:cubicBezTo>
                    <a:pt x="17" y="23"/>
                    <a:pt x="14" y="29"/>
                    <a:pt x="8" y="30"/>
                  </a:cubicBezTo>
                  <a:cubicBezTo>
                    <a:pt x="8" y="30"/>
                    <a:pt x="8" y="30"/>
                    <a:pt x="8" y="30"/>
                  </a:cubicBezTo>
                  <a:cubicBezTo>
                    <a:pt x="7" y="30"/>
                    <a:pt x="6" y="30"/>
                    <a:pt x="5" y="29"/>
                  </a:cubicBezTo>
                  <a:cubicBezTo>
                    <a:pt x="0" y="24"/>
                    <a:pt x="5" y="21"/>
                    <a:pt x="9" y="19"/>
                  </a:cubicBezTo>
                  <a:cubicBezTo>
                    <a:pt x="12" y="17"/>
                    <a:pt x="12" y="14"/>
                    <a:pt x="12" y="11"/>
                  </a:cubicBezTo>
                  <a:cubicBezTo>
                    <a:pt x="13" y="8"/>
                    <a:pt x="15" y="6"/>
                    <a:pt x="16" y="5"/>
                  </a:cubicBezTo>
                  <a:cubicBezTo>
                    <a:pt x="20" y="2"/>
                    <a:pt x="24" y="0"/>
                    <a:pt x="28" y="0"/>
                  </a:cubicBezTo>
                  <a:cubicBezTo>
                    <a:pt x="30" y="0"/>
                    <a:pt x="31" y="1"/>
                    <a:pt x="32" y="2"/>
                  </a:cubicBezTo>
                  <a:close/>
                </a:path>
              </a:pathLst>
            </a:custGeom>
            <a:solidFill>
              <a:srgbClr val="5345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05" name="Freeform 487"/>
            <p:cNvSpPr>
              <a:spLocks/>
            </p:cNvSpPr>
            <p:nvPr/>
          </p:nvSpPr>
          <p:spPr bwMode="auto">
            <a:xfrm>
              <a:off x="2241" y="1570"/>
              <a:ext cx="33" cy="20"/>
            </a:xfrm>
            <a:custGeom>
              <a:avLst/>
              <a:gdLst>
                <a:gd name="T0" fmla="*/ 11 w 34"/>
                <a:gd name="T1" fmla="*/ 20 h 20"/>
                <a:gd name="T2" fmla="*/ 26 w 34"/>
                <a:gd name="T3" fmla="*/ 0 h 20"/>
                <a:gd name="T4" fmla="*/ 34 w 34"/>
                <a:gd name="T5" fmla="*/ 0 h 20"/>
                <a:gd name="T6" fmla="*/ 11 w 34"/>
                <a:gd name="T7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4" h="20">
                  <a:moveTo>
                    <a:pt x="11" y="20"/>
                  </a:moveTo>
                  <a:cubicBezTo>
                    <a:pt x="0" y="2"/>
                    <a:pt x="22" y="7"/>
                    <a:pt x="26" y="0"/>
                  </a:cubicBezTo>
                  <a:cubicBezTo>
                    <a:pt x="28" y="0"/>
                    <a:pt x="31" y="0"/>
                    <a:pt x="34" y="0"/>
                  </a:cubicBezTo>
                  <a:cubicBezTo>
                    <a:pt x="30" y="10"/>
                    <a:pt x="17" y="12"/>
                    <a:pt x="11" y="20"/>
                  </a:cubicBezTo>
                  <a:close/>
                </a:path>
              </a:pathLst>
            </a:custGeom>
            <a:solidFill>
              <a:srgbClr val="3C2F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06" name="Freeform 488"/>
            <p:cNvSpPr>
              <a:spLocks/>
            </p:cNvSpPr>
            <p:nvPr/>
          </p:nvSpPr>
          <p:spPr bwMode="auto">
            <a:xfrm>
              <a:off x="2294" y="1513"/>
              <a:ext cx="20" cy="17"/>
            </a:xfrm>
            <a:custGeom>
              <a:avLst/>
              <a:gdLst>
                <a:gd name="T0" fmla="*/ 4 w 20"/>
                <a:gd name="T1" fmla="*/ 0 h 17"/>
                <a:gd name="T2" fmla="*/ 20 w 20"/>
                <a:gd name="T3" fmla="*/ 9 h 17"/>
                <a:gd name="T4" fmla="*/ 12 w 20"/>
                <a:gd name="T5" fmla="*/ 17 h 17"/>
                <a:gd name="T6" fmla="*/ 12 w 20"/>
                <a:gd name="T7" fmla="*/ 16 h 17"/>
                <a:gd name="T8" fmla="*/ 4 w 20"/>
                <a:gd name="T9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17">
                  <a:moveTo>
                    <a:pt x="4" y="0"/>
                  </a:moveTo>
                  <a:cubicBezTo>
                    <a:pt x="11" y="0"/>
                    <a:pt x="17" y="2"/>
                    <a:pt x="20" y="9"/>
                  </a:cubicBezTo>
                  <a:cubicBezTo>
                    <a:pt x="18" y="13"/>
                    <a:pt x="15" y="15"/>
                    <a:pt x="12" y="17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6" y="12"/>
                    <a:pt x="0" y="9"/>
                    <a:pt x="4" y="0"/>
                  </a:cubicBezTo>
                  <a:close/>
                </a:path>
              </a:pathLst>
            </a:custGeom>
            <a:solidFill>
              <a:srgbClr val="3D32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07" name="Freeform 489"/>
            <p:cNvSpPr>
              <a:spLocks/>
            </p:cNvSpPr>
            <p:nvPr/>
          </p:nvSpPr>
          <p:spPr bwMode="auto">
            <a:xfrm>
              <a:off x="2214" y="1599"/>
              <a:ext cx="21" cy="18"/>
            </a:xfrm>
            <a:custGeom>
              <a:avLst/>
              <a:gdLst>
                <a:gd name="T0" fmla="*/ 5 w 21"/>
                <a:gd name="T1" fmla="*/ 19 h 19"/>
                <a:gd name="T2" fmla="*/ 5 w 21"/>
                <a:gd name="T3" fmla="*/ 11 h 19"/>
                <a:gd name="T4" fmla="*/ 15 w 21"/>
                <a:gd name="T5" fmla="*/ 1 h 19"/>
                <a:gd name="T6" fmla="*/ 21 w 21"/>
                <a:gd name="T7" fmla="*/ 7 h 19"/>
                <a:gd name="T8" fmla="*/ 5 w 21"/>
                <a:gd name="T9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9">
                  <a:moveTo>
                    <a:pt x="5" y="19"/>
                  </a:moveTo>
                  <a:cubicBezTo>
                    <a:pt x="0" y="16"/>
                    <a:pt x="4" y="13"/>
                    <a:pt x="5" y="11"/>
                  </a:cubicBezTo>
                  <a:cubicBezTo>
                    <a:pt x="5" y="4"/>
                    <a:pt x="8" y="0"/>
                    <a:pt x="15" y="1"/>
                  </a:cubicBezTo>
                  <a:cubicBezTo>
                    <a:pt x="18" y="2"/>
                    <a:pt x="20" y="4"/>
                    <a:pt x="21" y="7"/>
                  </a:cubicBezTo>
                  <a:cubicBezTo>
                    <a:pt x="17" y="12"/>
                    <a:pt x="12" y="17"/>
                    <a:pt x="5" y="19"/>
                  </a:cubicBezTo>
                  <a:close/>
                </a:path>
              </a:pathLst>
            </a:custGeom>
            <a:solidFill>
              <a:srgbClr val="4A40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08" name="Freeform 490"/>
            <p:cNvSpPr>
              <a:spLocks/>
            </p:cNvSpPr>
            <p:nvPr/>
          </p:nvSpPr>
          <p:spPr bwMode="auto">
            <a:xfrm>
              <a:off x="2166" y="1637"/>
              <a:ext cx="16" cy="21"/>
            </a:xfrm>
            <a:custGeom>
              <a:avLst/>
              <a:gdLst>
                <a:gd name="T0" fmla="*/ 0 w 16"/>
                <a:gd name="T1" fmla="*/ 11 h 21"/>
                <a:gd name="T2" fmla="*/ 13 w 16"/>
                <a:gd name="T3" fmla="*/ 0 h 21"/>
                <a:gd name="T4" fmla="*/ 0 w 16"/>
                <a:gd name="T5" fmla="*/ 1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" h="21">
                  <a:moveTo>
                    <a:pt x="0" y="11"/>
                  </a:moveTo>
                  <a:cubicBezTo>
                    <a:pt x="3" y="6"/>
                    <a:pt x="7" y="2"/>
                    <a:pt x="13" y="0"/>
                  </a:cubicBezTo>
                  <a:cubicBezTo>
                    <a:pt x="9" y="5"/>
                    <a:pt x="16" y="21"/>
                    <a:pt x="0" y="11"/>
                  </a:cubicBezTo>
                  <a:close/>
                </a:path>
              </a:pathLst>
            </a:custGeom>
            <a:solidFill>
              <a:srgbClr val="F6ED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09" name="Freeform 491"/>
            <p:cNvSpPr>
              <a:spLocks/>
            </p:cNvSpPr>
            <p:nvPr/>
          </p:nvSpPr>
          <p:spPr bwMode="auto">
            <a:xfrm>
              <a:off x="2230" y="1591"/>
              <a:ext cx="13" cy="14"/>
            </a:xfrm>
            <a:custGeom>
              <a:avLst/>
              <a:gdLst>
                <a:gd name="T0" fmla="*/ 5 w 13"/>
                <a:gd name="T1" fmla="*/ 15 h 15"/>
                <a:gd name="T2" fmla="*/ 0 w 13"/>
                <a:gd name="T3" fmla="*/ 10 h 15"/>
                <a:gd name="T4" fmla="*/ 0 w 13"/>
                <a:gd name="T5" fmla="*/ 8 h 15"/>
                <a:gd name="T6" fmla="*/ 6 w 13"/>
                <a:gd name="T7" fmla="*/ 0 h 15"/>
                <a:gd name="T8" fmla="*/ 12 w 13"/>
                <a:gd name="T9" fmla="*/ 3 h 15"/>
                <a:gd name="T10" fmla="*/ 13 w 13"/>
                <a:gd name="T11" fmla="*/ 8 h 15"/>
                <a:gd name="T12" fmla="*/ 5 w 13"/>
                <a:gd name="T13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15">
                  <a:moveTo>
                    <a:pt x="5" y="15"/>
                  </a:moveTo>
                  <a:cubicBezTo>
                    <a:pt x="3" y="13"/>
                    <a:pt x="2" y="12"/>
                    <a:pt x="0" y="10"/>
                  </a:cubicBezTo>
                  <a:cubicBezTo>
                    <a:pt x="0" y="9"/>
                    <a:pt x="0" y="9"/>
                    <a:pt x="0" y="8"/>
                  </a:cubicBezTo>
                  <a:cubicBezTo>
                    <a:pt x="1" y="5"/>
                    <a:pt x="3" y="2"/>
                    <a:pt x="6" y="0"/>
                  </a:cubicBezTo>
                  <a:cubicBezTo>
                    <a:pt x="9" y="0"/>
                    <a:pt x="11" y="1"/>
                    <a:pt x="12" y="3"/>
                  </a:cubicBezTo>
                  <a:cubicBezTo>
                    <a:pt x="13" y="4"/>
                    <a:pt x="13" y="6"/>
                    <a:pt x="13" y="8"/>
                  </a:cubicBezTo>
                  <a:cubicBezTo>
                    <a:pt x="11" y="11"/>
                    <a:pt x="9" y="14"/>
                    <a:pt x="5" y="15"/>
                  </a:cubicBezTo>
                  <a:close/>
                </a:path>
              </a:pathLst>
            </a:custGeom>
            <a:solidFill>
              <a:srgbClr val="3B2F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10" name="Freeform 492"/>
            <p:cNvSpPr>
              <a:spLocks/>
            </p:cNvSpPr>
            <p:nvPr/>
          </p:nvSpPr>
          <p:spPr bwMode="auto">
            <a:xfrm>
              <a:off x="2364" y="1640"/>
              <a:ext cx="9" cy="9"/>
            </a:xfrm>
            <a:custGeom>
              <a:avLst/>
              <a:gdLst>
                <a:gd name="T0" fmla="*/ 5 w 10"/>
                <a:gd name="T1" fmla="*/ 9 h 9"/>
                <a:gd name="T2" fmla="*/ 1 w 10"/>
                <a:gd name="T3" fmla="*/ 6 h 9"/>
                <a:gd name="T4" fmla="*/ 0 w 10"/>
                <a:gd name="T5" fmla="*/ 2 h 9"/>
                <a:gd name="T6" fmla="*/ 10 w 10"/>
                <a:gd name="T7" fmla="*/ 0 h 9"/>
                <a:gd name="T8" fmla="*/ 10 w 10"/>
                <a:gd name="T9" fmla="*/ 8 h 9"/>
                <a:gd name="T10" fmla="*/ 5 w 10"/>
                <a:gd name="T11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9">
                  <a:moveTo>
                    <a:pt x="5" y="9"/>
                  </a:moveTo>
                  <a:cubicBezTo>
                    <a:pt x="5" y="6"/>
                    <a:pt x="3" y="5"/>
                    <a:pt x="1" y="6"/>
                  </a:cubicBezTo>
                  <a:cubicBezTo>
                    <a:pt x="0" y="4"/>
                    <a:pt x="0" y="3"/>
                    <a:pt x="0" y="2"/>
                  </a:cubicBezTo>
                  <a:cubicBezTo>
                    <a:pt x="3" y="2"/>
                    <a:pt x="7" y="1"/>
                    <a:pt x="10" y="0"/>
                  </a:cubicBezTo>
                  <a:cubicBezTo>
                    <a:pt x="10" y="3"/>
                    <a:pt x="10" y="6"/>
                    <a:pt x="10" y="8"/>
                  </a:cubicBezTo>
                  <a:cubicBezTo>
                    <a:pt x="8" y="8"/>
                    <a:pt x="7" y="8"/>
                    <a:pt x="5" y="9"/>
                  </a:cubicBezTo>
                  <a:close/>
                </a:path>
              </a:pathLst>
            </a:custGeom>
            <a:solidFill>
              <a:srgbClr val="9A97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11" name="Freeform 493"/>
            <p:cNvSpPr>
              <a:spLocks/>
            </p:cNvSpPr>
            <p:nvPr/>
          </p:nvSpPr>
          <p:spPr bwMode="auto">
            <a:xfrm>
              <a:off x="2060" y="1208"/>
              <a:ext cx="194" cy="170"/>
            </a:xfrm>
            <a:custGeom>
              <a:avLst/>
              <a:gdLst>
                <a:gd name="T0" fmla="*/ 12 w 196"/>
                <a:gd name="T1" fmla="*/ 140 h 172"/>
                <a:gd name="T2" fmla="*/ 4 w 196"/>
                <a:gd name="T3" fmla="*/ 142 h 172"/>
                <a:gd name="T4" fmla="*/ 2 w 196"/>
                <a:gd name="T5" fmla="*/ 140 h 172"/>
                <a:gd name="T6" fmla="*/ 10 w 196"/>
                <a:gd name="T7" fmla="*/ 126 h 172"/>
                <a:gd name="T8" fmla="*/ 9 w 196"/>
                <a:gd name="T9" fmla="*/ 113 h 172"/>
                <a:gd name="T10" fmla="*/ 4 w 196"/>
                <a:gd name="T11" fmla="*/ 103 h 172"/>
                <a:gd name="T12" fmla="*/ 8 w 196"/>
                <a:gd name="T13" fmla="*/ 93 h 172"/>
                <a:gd name="T14" fmla="*/ 78 w 196"/>
                <a:gd name="T15" fmla="*/ 14 h 172"/>
                <a:gd name="T16" fmla="*/ 148 w 196"/>
                <a:gd name="T17" fmla="*/ 7 h 172"/>
                <a:gd name="T18" fmla="*/ 192 w 196"/>
                <a:gd name="T19" fmla="*/ 77 h 172"/>
                <a:gd name="T20" fmla="*/ 190 w 196"/>
                <a:gd name="T21" fmla="*/ 92 h 172"/>
                <a:gd name="T22" fmla="*/ 188 w 196"/>
                <a:gd name="T23" fmla="*/ 109 h 172"/>
                <a:gd name="T24" fmla="*/ 183 w 196"/>
                <a:gd name="T25" fmla="*/ 117 h 172"/>
                <a:gd name="T26" fmla="*/ 175 w 196"/>
                <a:gd name="T27" fmla="*/ 145 h 172"/>
                <a:gd name="T28" fmla="*/ 104 w 196"/>
                <a:gd name="T29" fmla="*/ 146 h 172"/>
                <a:gd name="T30" fmla="*/ 100 w 196"/>
                <a:gd name="T31" fmla="*/ 141 h 172"/>
                <a:gd name="T32" fmla="*/ 84 w 196"/>
                <a:gd name="T33" fmla="*/ 138 h 172"/>
                <a:gd name="T34" fmla="*/ 92 w 196"/>
                <a:gd name="T35" fmla="*/ 149 h 172"/>
                <a:gd name="T36" fmla="*/ 88 w 196"/>
                <a:gd name="T37" fmla="*/ 169 h 172"/>
                <a:gd name="T38" fmla="*/ 70 w 196"/>
                <a:gd name="T39" fmla="*/ 169 h 172"/>
                <a:gd name="T40" fmla="*/ 63 w 196"/>
                <a:gd name="T41" fmla="*/ 158 h 172"/>
                <a:gd name="T42" fmla="*/ 12 w 196"/>
                <a:gd name="T43" fmla="*/ 140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96" h="172">
                  <a:moveTo>
                    <a:pt x="12" y="140"/>
                  </a:moveTo>
                  <a:cubicBezTo>
                    <a:pt x="9" y="141"/>
                    <a:pt x="6" y="141"/>
                    <a:pt x="4" y="142"/>
                  </a:cubicBezTo>
                  <a:cubicBezTo>
                    <a:pt x="3" y="141"/>
                    <a:pt x="3" y="140"/>
                    <a:pt x="2" y="140"/>
                  </a:cubicBezTo>
                  <a:cubicBezTo>
                    <a:pt x="0" y="133"/>
                    <a:pt x="4" y="128"/>
                    <a:pt x="10" y="126"/>
                  </a:cubicBezTo>
                  <a:cubicBezTo>
                    <a:pt x="27" y="120"/>
                    <a:pt x="16" y="117"/>
                    <a:pt x="9" y="113"/>
                  </a:cubicBezTo>
                  <a:cubicBezTo>
                    <a:pt x="5" y="111"/>
                    <a:pt x="4" y="107"/>
                    <a:pt x="4" y="103"/>
                  </a:cubicBezTo>
                  <a:cubicBezTo>
                    <a:pt x="4" y="99"/>
                    <a:pt x="4" y="95"/>
                    <a:pt x="8" y="93"/>
                  </a:cubicBezTo>
                  <a:cubicBezTo>
                    <a:pt x="20" y="57"/>
                    <a:pt x="41" y="29"/>
                    <a:pt x="78" y="14"/>
                  </a:cubicBezTo>
                  <a:cubicBezTo>
                    <a:pt x="100" y="4"/>
                    <a:pt x="124" y="0"/>
                    <a:pt x="148" y="7"/>
                  </a:cubicBezTo>
                  <a:cubicBezTo>
                    <a:pt x="182" y="18"/>
                    <a:pt x="191" y="34"/>
                    <a:pt x="192" y="77"/>
                  </a:cubicBezTo>
                  <a:cubicBezTo>
                    <a:pt x="194" y="82"/>
                    <a:pt x="196" y="88"/>
                    <a:pt x="190" y="92"/>
                  </a:cubicBezTo>
                  <a:cubicBezTo>
                    <a:pt x="186" y="97"/>
                    <a:pt x="188" y="103"/>
                    <a:pt x="188" y="109"/>
                  </a:cubicBezTo>
                  <a:cubicBezTo>
                    <a:pt x="190" y="113"/>
                    <a:pt x="186" y="115"/>
                    <a:pt x="183" y="117"/>
                  </a:cubicBezTo>
                  <a:cubicBezTo>
                    <a:pt x="183" y="127"/>
                    <a:pt x="183" y="137"/>
                    <a:pt x="175" y="145"/>
                  </a:cubicBezTo>
                  <a:cubicBezTo>
                    <a:pt x="151" y="145"/>
                    <a:pt x="128" y="142"/>
                    <a:pt x="104" y="146"/>
                  </a:cubicBezTo>
                  <a:cubicBezTo>
                    <a:pt x="103" y="144"/>
                    <a:pt x="101" y="143"/>
                    <a:pt x="100" y="141"/>
                  </a:cubicBezTo>
                  <a:cubicBezTo>
                    <a:pt x="95" y="138"/>
                    <a:pt x="90" y="138"/>
                    <a:pt x="84" y="138"/>
                  </a:cubicBezTo>
                  <a:cubicBezTo>
                    <a:pt x="89" y="141"/>
                    <a:pt x="90" y="145"/>
                    <a:pt x="92" y="149"/>
                  </a:cubicBezTo>
                  <a:cubicBezTo>
                    <a:pt x="90" y="155"/>
                    <a:pt x="89" y="162"/>
                    <a:pt x="88" y="169"/>
                  </a:cubicBezTo>
                  <a:cubicBezTo>
                    <a:pt x="82" y="172"/>
                    <a:pt x="76" y="172"/>
                    <a:pt x="70" y="169"/>
                  </a:cubicBezTo>
                  <a:cubicBezTo>
                    <a:pt x="66" y="166"/>
                    <a:pt x="64" y="162"/>
                    <a:pt x="63" y="158"/>
                  </a:cubicBezTo>
                  <a:cubicBezTo>
                    <a:pt x="52" y="133"/>
                    <a:pt x="31" y="139"/>
                    <a:pt x="12" y="140"/>
                  </a:cubicBezTo>
                  <a:close/>
                </a:path>
              </a:pathLst>
            </a:custGeom>
            <a:solidFill>
              <a:srgbClr val="FDDE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12" name="Freeform 494"/>
            <p:cNvSpPr>
              <a:spLocks/>
            </p:cNvSpPr>
            <p:nvPr/>
          </p:nvSpPr>
          <p:spPr bwMode="auto">
            <a:xfrm>
              <a:off x="2249" y="1284"/>
              <a:ext cx="32" cy="40"/>
            </a:xfrm>
            <a:custGeom>
              <a:avLst/>
              <a:gdLst>
                <a:gd name="T0" fmla="*/ 0 w 33"/>
                <a:gd name="T1" fmla="*/ 15 h 40"/>
                <a:gd name="T2" fmla="*/ 2 w 33"/>
                <a:gd name="T3" fmla="*/ 0 h 40"/>
                <a:gd name="T4" fmla="*/ 33 w 33"/>
                <a:gd name="T5" fmla="*/ 36 h 40"/>
                <a:gd name="T6" fmla="*/ 26 w 33"/>
                <a:gd name="T7" fmla="*/ 40 h 40"/>
                <a:gd name="T8" fmla="*/ 0 w 33"/>
                <a:gd name="T9" fmla="*/ 1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40">
                  <a:moveTo>
                    <a:pt x="0" y="15"/>
                  </a:moveTo>
                  <a:cubicBezTo>
                    <a:pt x="0" y="10"/>
                    <a:pt x="1" y="5"/>
                    <a:pt x="2" y="0"/>
                  </a:cubicBezTo>
                  <a:cubicBezTo>
                    <a:pt x="12" y="12"/>
                    <a:pt x="25" y="22"/>
                    <a:pt x="33" y="36"/>
                  </a:cubicBezTo>
                  <a:cubicBezTo>
                    <a:pt x="30" y="36"/>
                    <a:pt x="27" y="36"/>
                    <a:pt x="26" y="40"/>
                  </a:cubicBezTo>
                  <a:cubicBezTo>
                    <a:pt x="14" y="34"/>
                    <a:pt x="10" y="22"/>
                    <a:pt x="0" y="15"/>
                  </a:cubicBezTo>
                  <a:close/>
                </a:path>
              </a:pathLst>
            </a:custGeom>
            <a:solidFill>
              <a:srgbClr val="CEB4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13" name="Freeform 495"/>
            <p:cNvSpPr>
              <a:spLocks/>
            </p:cNvSpPr>
            <p:nvPr/>
          </p:nvSpPr>
          <p:spPr bwMode="auto">
            <a:xfrm>
              <a:off x="2047" y="1290"/>
              <a:ext cx="22" cy="63"/>
            </a:xfrm>
            <a:custGeom>
              <a:avLst/>
              <a:gdLst>
                <a:gd name="T0" fmla="*/ 21 w 22"/>
                <a:gd name="T1" fmla="*/ 10 h 63"/>
                <a:gd name="T2" fmla="*/ 21 w 22"/>
                <a:gd name="T3" fmla="*/ 21 h 63"/>
                <a:gd name="T4" fmla="*/ 17 w 22"/>
                <a:gd name="T5" fmla="*/ 56 h 63"/>
                <a:gd name="T6" fmla="*/ 17 w 22"/>
                <a:gd name="T7" fmla="*/ 59 h 63"/>
                <a:gd name="T8" fmla="*/ 8 w 22"/>
                <a:gd name="T9" fmla="*/ 58 h 63"/>
                <a:gd name="T10" fmla="*/ 5 w 22"/>
                <a:gd name="T11" fmla="*/ 54 h 63"/>
                <a:gd name="T12" fmla="*/ 3 w 22"/>
                <a:gd name="T13" fmla="*/ 39 h 63"/>
                <a:gd name="T14" fmla="*/ 17 w 22"/>
                <a:gd name="T15" fmla="*/ 2 h 63"/>
                <a:gd name="T16" fmla="*/ 20 w 22"/>
                <a:gd name="T17" fmla="*/ 0 h 63"/>
                <a:gd name="T18" fmla="*/ 21 w 22"/>
                <a:gd name="T19" fmla="*/ 1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" h="63">
                  <a:moveTo>
                    <a:pt x="21" y="10"/>
                  </a:moveTo>
                  <a:cubicBezTo>
                    <a:pt x="21" y="14"/>
                    <a:pt x="21" y="18"/>
                    <a:pt x="21" y="21"/>
                  </a:cubicBezTo>
                  <a:cubicBezTo>
                    <a:pt x="22" y="33"/>
                    <a:pt x="17" y="45"/>
                    <a:pt x="17" y="56"/>
                  </a:cubicBezTo>
                  <a:cubicBezTo>
                    <a:pt x="17" y="57"/>
                    <a:pt x="17" y="58"/>
                    <a:pt x="17" y="59"/>
                  </a:cubicBezTo>
                  <a:cubicBezTo>
                    <a:pt x="13" y="63"/>
                    <a:pt x="10" y="62"/>
                    <a:pt x="8" y="58"/>
                  </a:cubicBezTo>
                  <a:cubicBezTo>
                    <a:pt x="9" y="55"/>
                    <a:pt x="7" y="54"/>
                    <a:pt x="5" y="54"/>
                  </a:cubicBezTo>
                  <a:cubicBezTo>
                    <a:pt x="0" y="49"/>
                    <a:pt x="3" y="44"/>
                    <a:pt x="3" y="39"/>
                  </a:cubicBezTo>
                  <a:cubicBezTo>
                    <a:pt x="6" y="26"/>
                    <a:pt x="5" y="11"/>
                    <a:pt x="17" y="2"/>
                  </a:cubicBezTo>
                  <a:cubicBezTo>
                    <a:pt x="18" y="1"/>
                    <a:pt x="19" y="0"/>
                    <a:pt x="20" y="0"/>
                  </a:cubicBezTo>
                  <a:cubicBezTo>
                    <a:pt x="20" y="3"/>
                    <a:pt x="20" y="6"/>
                    <a:pt x="21" y="10"/>
                  </a:cubicBezTo>
                  <a:close/>
                </a:path>
              </a:pathLst>
            </a:custGeom>
            <a:solidFill>
              <a:srgbClr val="D5BB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14" name="Freeform 496"/>
            <p:cNvSpPr>
              <a:spLocks/>
            </p:cNvSpPr>
            <p:nvPr/>
          </p:nvSpPr>
          <p:spPr bwMode="auto">
            <a:xfrm>
              <a:off x="2153" y="1341"/>
              <a:ext cx="86" cy="27"/>
            </a:xfrm>
            <a:custGeom>
              <a:avLst/>
              <a:gdLst>
                <a:gd name="T0" fmla="*/ 10 w 86"/>
                <a:gd name="T1" fmla="*/ 12 h 27"/>
                <a:gd name="T2" fmla="*/ 81 w 86"/>
                <a:gd name="T3" fmla="*/ 11 h 27"/>
                <a:gd name="T4" fmla="*/ 86 w 86"/>
                <a:gd name="T5" fmla="*/ 23 h 27"/>
                <a:gd name="T6" fmla="*/ 82 w 86"/>
                <a:gd name="T7" fmla="*/ 25 h 27"/>
                <a:gd name="T8" fmla="*/ 18 w 86"/>
                <a:gd name="T9" fmla="*/ 26 h 27"/>
                <a:gd name="T10" fmla="*/ 8 w 86"/>
                <a:gd name="T11" fmla="*/ 24 h 27"/>
                <a:gd name="T12" fmla="*/ 8 w 86"/>
                <a:gd name="T13" fmla="*/ 15 h 27"/>
                <a:gd name="T14" fmla="*/ 10 w 86"/>
                <a:gd name="T15" fmla="*/ 1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6" h="27">
                  <a:moveTo>
                    <a:pt x="10" y="12"/>
                  </a:moveTo>
                  <a:cubicBezTo>
                    <a:pt x="34" y="3"/>
                    <a:pt x="57" y="0"/>
                    <a:pt x="81" y="11"/>
                  </a:cubicBezTo>
                  <a:cubicBezTo>
                    <a:pt x="82" y="15"/>
                    <a:pt x="84" y="19"/>
                    <a:pt x="86" y="23"/>
                  </a:cubicBezTo>
                  <a:cubicBezTo>
                    <a:pt x="85" y="24"/>
                    <a:pt x="83" y="24"/>
                    <a:pt x="82" y="25"/>
                  </a:cubicBezTo>
                  <a:cubicBezTo>
                    <a:pt x="60" y="20"/>
                    <a:pt x="39" y="16"/>
                    <a:pt x="18" y="26"/>
                  </a:cubicBezTo>
                  <a:cubicBezTo>
                    <a:pt x="15" y="27"/>
                    <a:pt x="11" y="26"/>
                    <a:pt x="8" y="24"/>
                  </a:cubicBezTo>
                  <a:cubicBezTo>
                    <a:pt x="5" y="22"/>
                    <a:pt x="0" y="19"/>
                    <a:pt x="8" y="15"/>
                  </a:cubicBezTo>
                  <a:cubicBezTo>
                    <a:pt x="10" y="15"/>
                    <a:pt x="11" y="14"/>
                    <a:pt x="10" y="12"/>
                  </a:cubicBezTo>
                  <a:close/>
                </a:path>
              </a:pathLst>
            </a:custGeom>
            <a:solidFill>
              <a:srgbClr val="3F30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15" name="Freeform 497"/>
            <p:cNvSpPr>
              <a:spLocks/>
            </p:cNvSpPr>
            <p:nvPr/>
          </p:nvSpPr>
          <p:spPr bwMode="auto">
            <a:xfrm>
              <a:off x="2242" y="1316"/>
              <a:ext cx="12" cy="16"/>
            </a:xfrm>
            <a:custGeom>
              <a:avLst/>
              <a:gdLst>
                <a:gd name="T0" fmla="*/ 0 w 13"/>
                <a:gd name="T1" fmla="*/ 8 h 16"/>
                <a:gd name="T2" fmla="*/ 5 w 13"/>
                <a:gd name="T3" fmla="*/ 0 h 16"/>
                <a:gd name="T4" fmla="*/ 9 w 13"/>
                <a:gd name="T5" fmla="*/ 11 h 16"/>
                <a:gd name="T6" fmla="*/ 0 w 13"/>
                <a:gd name="T7" fmla="*/ 8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6">
                  <a:moveTo>
                    <a:pt x="0" y="8"/>
                  </a:moveTo>
                  <a:cubicBezTo>
                    <a:pt x="2" y="5"/>
                    <a:pt x="3" y="2"/>
                    <a:pt x="5" y="0"/>
                  </a:cubicBezTo>
                  <a:cubicBezTo>
                    <a:pt x="11" y="2"/>
                    <a:pt x="13" y="5"/>
                    <a:pt x="9" y="11"/>
                  </a:cubicBezTo>
                  <a:cubicBezTo>
                    <a:pt x="4" y="16"/>
                    <a:pt x="4" y="8"/>
                    <a:pt x="0" y="8"/>
                  </a:cubicBezTo>
                  <a:close/>
                </a:path>
              </a:pathLst>
            </a:custGeom>
            <a:solidFill>
              <a:srgbClr val="C1A8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16" name="Freeform 498"/>
            <p:cNvSpPr>
              <a:spLocks/>
            </p:cNvSpPr>
            <p:nvPr/>
          </p:nvSpPr>
          <p:spPr bwMode="auto">
            <a:xfrm>
              <a:off x="2290" y="1370"/>
              <a:ext cx="9" cy="14"/>
            </a:xfrm>
            <a:custGeom>
              <a:avLst/>
              <a:gdLst>
                <a:gd name="T0" fmla="*/ 7 w 9"/>
                <a:gd name="T1" fmla="*/ 0 h 14"/>
                <a:gd name="T2" fmla="*/ 8 w 9"/>
                <a:gd name="T3" fmla="*/ 5 h 14"/>
                <a:gd name="T4" fmla="*/ 8 w 9"/>
                <a:gd name="T5" fmla="*/ 8 h 14"/>
                <a:gd name="T6" fmla="*/ 9 w 9"/>
                <a:gd name="T7" fmla="*/ 12 h 14"/>
                <a:gd name="T8" fmla="*/ 5 w 9"/>
                <a:gd name="T9" fmla="*/ 14 h 14"/>
                <a:gd name="T10" fmla="*/ 0 w 9"/>
                <a:gd name="T11" fmla="*/ 9 h 14"/>
                <a:gd name="T12" fmla="*/ 7 w 9"/>
                <a:gd name="T1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14">
                  <a:moveTo>
                    <a:pt x="7" y="0"/>
                  </a:moveTo>
                  <a:cubicBezTo>
                    <a:pt x="7" y="2"/>
                    <a:pt x="8" y="4"/>
                    <a:pt x="8" y="5"/>
                  </a:cubicBezTo>
                  <a:cubicBezTo>
                    <a:pt x="8" y="6"/>
                    <a:pt x="8" y="7"/>
                    <a:pt x="8" y="8"/>
                  </a:cubicBezTo>
                  <a:cubicBezTo>
                    <a:pt x="9" y="9"/>
                    <a:pt x="9" y="11"/>
                    <a:pt x="9" y="12"/>
                  </a:cubicBezTo>
                  <a:cubicBezTo>
                    <a:pt x="8" y="14"/>
                    <a:pt x="6" y="14"/>
                    <a:pt x="5" y="14"/>
                  </a:cubicBezTo>
                  <a:cubicBezTo>
                    <a:pt x="2" y="13"/>
                    <a:pt x="1" y="11"/>
                    <a:pt x="0" y="9"/>
                  </a:cubicBezTo>
                  <a:cubicBezTo>
                    <a:pt x="1" y="5"/>
                    <a:pt x="3" y="2"/>
                    <a:pt x="7" y="0"/>
                  </a:cubicBezTo>
                  <a:close/>
                </a:path>
              </a:pathLst>
            </a:custGeom>
            <a:solidFill>
              <a:srgbClr val="C5AD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17" name="Freeform 499"/>
            <p:cNvSpPr>
              <a:spLocks/>
            </p:cNvSpPr>
            <p:nvPr/>
          </p:nvSpPr>
          <p:spPr bwMode="auto">
            <a:xfrm>
              <a:off x="2287" y="1381"/>
              <a:ext cx="12" cy="7"/>
            </a:xfrm>
            <a:custGeom>
              <a:avLst/>
              <a:gdLst>
                <a:gd name="T0" fmla="*/ 6 w 12"/>
                <a:gd name="T1" fmla="*/ 2 h 7"/>
                <a:gd name="T2" fmla="*/ 10 w 12"/>
                <a:gd name="T3" fmla="*/ 2 h 7"/>
                <a:gd name="T4" fmla="*/ 12 w 12"/>
                <a:gd name="T5" fmla="*/ 4 h 7"/>
                <a:gd name="T6" fmla="*/ 11 w 12"/>
                <a:gd name="T7" fmla="*/ 5 h 7"/>
                <a:gd name="T8" fmla="*/ 6 w 12"/>
                <a:gd name="T9" fmla="*/ 6 h 7"/>
                <a:gd name="T10" fmla="*/ 0 w 12"/>
                <a:gd name="T11" fmla="*/ 4 h 7"/>
                <a:gd name="T12" fmla="*/ 2 w 12"/>
                <a:gd name="T13" fmla="*/ 2 h 7"/>
                <a:gd name="T14" fmla="*/ 6 w 12"/>
                <a:gd name="T15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" h="7">
                  <a:moveTo>
                    <a:pt x="6" y="2"/>
                  </a:moveTo>
                  <a:cubicBezTo>
                    <a:pt x="8" y="2"/>
                    <a:pt x="9" y="2"/>
                    <a:pt x="10" y="2"/>
                  </a:cubicBezTo>
                  <a:cubicBezTo>
                    <a:pt x="12" y="3"/>
                    <a:pt x="12" y="3"/>
                    <a:pt x="12" y="4"/>
                  </a:cubicBezTo>
                  <a:cubicBezTo>
                    <a:pt x="12" y="5"/>
                    <a:pt x="11" y="5"/>
                    <a:pt x="11" y="5"/>
                  </a:cubicBezTo>
                  <a:cubicBezTo>
                    <a:pt x="9" y="5"/>
                    <a:pt x="8" y="6"/>
                    <a:pt x="6" y="6"/>
                  </a:cubicBezTo>
                  <a:cubicBezTo>
                    <a:pt x="4" y="6"/>
                    <a:pt x="1" y="7"/>
                    <a:pt x="0" y="4"/>
                  </a:cubicBezTo>
                  <a:cubicBezTo>
                    <a:pt x="0" y="4"/>
                    <a:pt x="2" y="2"/>
                    <a:pt x="2" y="2"/>
                  </a:cubicBezTo>
                  <a:cubicBezTo>
                    <a:pt x="4" y="0"/>
                    <a:pt x="5" y="0"/>
                    <a:pt x="6" y="2"/>
                  </a:cubicBezTo>
                  <a:close/>
                </a:path>
              </a:pathLst>
            </a:custGeom>
            <a:solidFill>
              <a:srgbClr val="877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18" name="Freeform 500"/>
            <p:cNvSpPr>
              <a:spLocks/>
            </p:cNvSpPr>
            <p:nvPr/>
          </p:nvSpPr>
          <p:spPr bwMode="auto">
            <a:xfrm>
              <a:off x="2278" y="1411"/>
              <a:ext cx="3" cy="3"/>
            </a:xfrm>
            <a:custGeom>
              <a:avLst/>
              <a:gdLst>
                <a:gd name="T0" fmla="*/ 3 w 3"/>
                <a:gd name="T1" fmla="*/ 0 h 3"/>
                <a:gd name="T2" fmla="*/ 3 w 3"/>
                <a:gd name="T3" fmla="*/ 3 h 3"/>
                <a:gd name="T4" fmla="*/ 0 w 3"/>
                <a:gd name="T5" fmla="*/ 2 h 3"/>
                <a:gd name="T6" fmla="*/ 3 w 3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cubicBezTo>
                    <a:pt x="3" y="1"/>
                    <a:pt x="3" y="2"/>
                    <a:pt x="3" y="3"/>
                  </a:cubicBezTo>
                  <a:cubicBezTo>
                    <a:pt x="2" y="3"/>
                    <a:pt x="1" y="2"/>
                    <a:pt x="0" y="2"/>
                  </a:cubicBezTo>
                  <a:cubicBezTo>
                    <a:pt x="1" y="1"/>
                    <a:pt x="2" y="1"/>
                    <a:pt x="3" y="0"/>
                  </a:cubicBezTo>
                  <a:close/>
                </a:path>
              </a:pathLst>
            </a:custGeom>
            <a:solidFill>
              <a:srgbClr val="674F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19" name="Freeform 501"/>
            <p:cNvSpPr>
              <a:spLocks/>
            </p:cNvSpPr>
            <p:nvPr/>
          </p:nvSpPr>
          <p:spPr bwMode="auto">
            <a:xfrm>
              <a:off x="2289" y="1379"/>
              <a:ext cx="4" cy="4"/>
            </a:xfrm>
            <a:custGeom>
              <a:avLst/>
              <a:gdLst>
                <a:gd name="T0" fmla="*/ 4 w 4"/>
                <a:gd name="T1" fmla="*/ 4 h 4"/>
                <a:gd name="T2" fmla="*/ 2 w 4"/>
                <a:gd name="T3" fmla="*/ 4 h 4"/>
                <a:gd name="T4" fmla="*/ 0 w 4"/>
                <a:gd name="T5" fmla="*/ 4 h 4"/>
                <a:gd name="T6" fmla="*/ 1 w 4"/>
                <a:gd name="T7" fmla="*/ 0 h 4"/>
                <a:gd name="T8" fmla="*/ 4 w 4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4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0" y="4"/>
                    <a:pt x="0" y="4"/>
                  </a:cubicBezTo>
                  <a:cubicBezTo>
                    <a:pt x="0" y="2"/>
                    <a:pt x="1" y="1"/>
                    <a:pt x="1" y="0"/>
                  </a:cubicBezTo>
                  <a:cubicBezTo>
                    <a:pt x="4" y="0"/>
                    <a:pt x="4" y="1"/>
                    <a:pt x="4" y="4"/>
                  </a:cubicBezTo>
                  <a:close/>
                </a:path>
              </a:pathLst>
            </a:custGeom>
            <a:solidFill>
              <a:srgbClr val="674F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20" name="Freeform 502"/>
            <p:cNvSpPr>
              <a:spLocks/>
            </p:cNvSpPr>
            <p:nvPr/>
          </p:nvSpPr>
          <p:spPr bwMode="auto">
            <a:xfrm>
              <a:off x="2257" y="1497"/>
              <a:ext cx="21" cy="36"/>
            </a:xfrm>
            <a:custGeom>
              <a:avLst/>
              <a:gdLst>
                <a:gd name="T0" fmla="*/ 5 w 21"/>
                <a:gd name="T1" fmla="*/ 17 h 36"/>
                <a:gd name="T2" fmla="*/ 12 w 21"/>
                <a:gd name="T3" fmla="*/ 0 h 36"/>
                <a:gd name="T4" fmla="*/ 20 w 21"/>
                <a:gd name="T5" fmla="*/ 12 h 36"/>
                <a:gd name="T6" fmla="*/ 21 w 21"/>
                <a:gd name="T7" fmla="*/ 18 h 36"/>
                <a:gd name="T8" fmla="*/ 18 w 21"/>
                <a:gd name="T9" fmla="*/ 33 h 36"/>
                <a:gd name="T10" fmla="*/ 7 w 21"/>
                <a:gd name="T11" fmla="*/ 31 h 36"/>
                <a:gd name="T12" fmla="*/ 5 w 21"/>
                <a:gd name="T13" fmla="*/ 17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" h="36">
                  <a:moveTo>
                    <a:pt x="5" y="17"/>
                  </a:moveTo>
                  <a:cubicBezTo>
                    <a:pt x="8" y="11"/>
                    <a:pt x="0" y="1"/>
                    <a:pt x="12" y="0"/>
                  </a:cubicBezTo>
                  <a:cubicBezTo>
                    <a:pt x="17" y="3"/>
                    <a:pt x="19" y="7"/>
                    <a:pt x="20" y="12"/>
                  </a:cubicBezTo>
                  <a:cubicBezTo>
                    <a:pt x="21" y="14"/>
                    <a:pt x="21" y="16"/>
                    <a:pt x="21" y="18"/>
                  </a:cubicBezTo>
                  <a:cubicBezTo>
                    <a:pt x="21" y="24"/>
                    <a:pt x="21" y="29"/>
                    <a:pt x="18" y="33"/>
                  </a:cubicBezTo>
                  <a:cubicBezTo>
                    <a:pt x="13" y="36"/>
                    <a:pt x="10" y="35"/>
                    <a:pt x="7" y="31"/>
                  </a:cubicBezTo>
                  <a:cubicBezTo>
                    <a:pt x="4" y="27"/>
                    <a:pt x="5" y="21"/>
                    <a:pt x="5" y="17"/>
                  </a:cubicBezTo>
                  <a:close/>
                </a:path>
              </a:pathLst>
            </a:custGeom>
            <a:solidFill>
              <a:srgbClr val="3C2B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21" name="Freeform 503"/>
            <p:cNvSpPr>
              <a:spLocks/>
            </p:cNvSpPr>
            <p:nvPr/>
          </p:nvSpPr>
          <p:spPr bwMode="auto">
            <a:xfrm>
              <a:off x="2252" y="1514"/>
              <a:ext cx="14" cy="26"/>
            </a:xfrm>
            <a:custGeom>
              <a:avLst/>
              <a:gdLst>
                <a:gd name="T0" fmla="*/ 10 w 14"/>
                <a:gd name="T1" fmla="*/ 0 h 26"/>
                <a:gd name="T2" fmla="*/ 13 w 14"/>
                <a:gd name="T3" fmla="*/ 12 h 26"/>
                <a:gd name="T4" fmla="*/ 10 w 14"/>
                <a:gd name="T5" fmla="*/ 24 h 26"/>
                <a:gd name="T6" fmla="*/ 1 w 14"/>
                <a:gd name="T7" fmla="*/ 19 h 26"/>
                <a:gd name="T8" fmla="*/ 10 w 14"/>
                <a:gd name="T9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26">
                  <a:moveTo>
                    <a:pt x="10" y="0"/>
                  </a:moveTo>
                  <a:cubicBezTo>
                    <a:pt x="14" y="3"/>
                    <a:pt x="13" y="7"/>
                    <a:pt x="13" y="12"/>
                  </a:cubicBezTo>
                  <a:cubicBezTo>
                    <a:pt x="11" y="16"/>
                    <a:pt x="14" y="21"/>
                    <a:pt x="10" y="24"/>
                  </a:cubicBezTo>
                  <a:cubicBezTo>
                    <a:pt x="5" y="26"/>
                    <a:pt x="1" y="26"/>
                    <a:pt x="1" y="19"/>
                  </a:cubicBezTo>
                  <a:cubicBezTo>
                    <a:pt x="10" y="15"/>
                    <a:pt x="0" y="4"/>
                    <a:pt x="10" y="0"/>
                  </a:cubicBezTo>
                  <a:close/>
                </a:path>
              </a:pathLst>
            </a:custGeom>
            <a:solidFill>
              <a:srgbClr val="3C29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22" name="Freeform 504"/>
            <p:cNvSpPr>
              <a:spLocks/>
            </p:cNvSpPr>
            <p:nvPr/>
          </p:nvSpPr>
          <p:spPr bwMode="auto">
            <a:xfrm>
              <a:off x="2269" y="1488"/>
              <a:ext cx="19" cy="22"/>
            </a:xfrm>
            <a:custGeom>
              <a:avLst/>
              <a:gdLst>
                <a:gd name="T0" fmla="*/ 5 w 19"/>
                <a:gd name="T1" fmla="*/ 21 h 22"/>
                <a:gd name="T2" fmla="*/ 0 w 19"/>
                <a:gd name="T3" fmla="*/ 9 h 22"/>
                <a:gd name="T4" fmla="*/ 1 w 19"/>
                <a:gd name="T5" fmla="*/ 5 h 22"/>
                <a:gd name="T6" fmla="*/ 15 w 19"/>
                <a:gd name="T7" fmla="*/ 0 h 22"/>
                <a:gd name="T8" fmla="*/ 19 w 19"/>
                <a:gd name="T9" fmla="*/ 7 h 22"/>
                <a:gd name="T10" fmla="*/ 5 w 19"/>
                <a:gd name="T11" fmla="*/ 2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" h="22">
                  <a:moveTo>
                    <a:pt x="5" y="21"/>
                  </a:moveTo>
                  <a:cubicBezTo>
                    <a:pt x="2" y="17"/>
                    <a:pt x="0" y="14"/>
                    <a:pt x="0" y="9"/>
                  </a:cubicBezTo>
                  <a:cubicBezTo>
                    <a:pt x="0" y="8"/>
                    <a:pt x="0" y="7"/>
                    <a:pt x="1" y="5"/>
                  </a:cubicBezTo>
                  <a:cubicBezTo>
                    <a:pt x="5" y="4"/>
                    <a:pt x="10" y="1"/>
                    <a:pt x="15" y="0"/>
                  </a:cubicBezTo>
                  <a:cubicBezTo>
                    <a:pt x="17" y="2"/>
                    <a:pt x="19" y="4"/>
                    <a:pt x="19" y="7"/>
                  </a:cubicBezTo>
                  <a:cubicBezTo>
                    <a:pt x="18" y="16"/>
                    <a:pt x="16" y="22"/>
                    <a:pt x="5" y="21"/>
                  </a:cubicBezTo>
                  <a:close/>
                </a:path>
              </a:pathLst>
            </a:custGeom>
            <a:solidFill>
              <a:srgbClr val="6959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23" name="Freeform 505"/>
            <p:cNvSpPr>
              <a:spLocks/>
            </p:cNvSpPr>
            <p:nvPr/>
          </p:nvSpPr>
          <p:spPr bwMode="auto">
            <a:xfrm>
              <a:off x="2229" y="1534"/>
              <a:ext cx="17" cy="25"/>
            </a:xfrm>
            <a:custGeom>
              <a:avLst/>
              <a:gdLst>
                <a:gd name="T0" fmla="*/ 2 w 17"/>
                <a:gd name="T1" fmla="*/ 8 h 25"/>
                <a:gd name="T2" fmla="*/ 2 w 17"/>
                <a:gd name="T3" fmla="*/ 4 h 25"/>
                <a:gd name="T4" fmla="*/ 14 w 17"/>
                <a:gd name="T5" fmla="*/ 0 h 25"/>
                <a:gd name="T6" fmla="*/ 15 w 17"/>
                <a:gd name="T7" fmla="*/ 18 h 25"/>
                <a:gd name="T8" fmla="*/ 7 w 17"/>
                <a:gd name="T9" fmla="*/ 25 h 25"/>
                <a:gd name="T10" fmla="*/ 2 w 17"/>
                <a:gd name="T11" fmla="*/ 8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" h="25">
                  <a:moveTo>
                    <a:pt x="2" y="8"/>
                  </a:moveTo>
                  <a:cubicBezTo>
                    <a:pt x="1" y="6"/>
                    <a:pt x="1" y="5"/>
                    <a:pt x="2" y="4"/>
                  </a:cubicBezTo>
                  <a:cubicBezTo>
                    <a:pt x="6" y="3"/>
                    <a:pt x="10" y="1"/>
                    <a:pt x="14" y="0"/>
                  </a:cubicBezTo>
                  <a:cubicBezTo>
                    <a:pt x="17" y="6"/>
                    <a:pt x="15" y="12"/>
                    <a:pt x="15" y="18"/>
                  </a:cubicBezTo>
                  <a:cubicBezTo>
                    <a:pt x="13" y="21"/>
                    <a:pt x="11" y="24"/>
                    <a:pt x="7" y="25"/>
                  </a:cubicBezTo>
                  <a:cubicBezTo>
                    <a:pt x="0" y="21"/>
                    <a:pt x="7" y="12"/>
                    <a:pt x="2" y="8"/>
                  </a:cubicBezTo>
                  <a:close/>
                </a:path>
              </a:pathLst>
            </a:custGeom>
            <a:solidFill>
              <a:srgbClr val="9782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24" name="Freeform 506"/>
            <p:cNvSpPr>
              <a:spLocks/>
            </p:cNvSpPr>
            <p:nvPr/>
          </p:nvSpPr>
          <p:spPr bwMode="auto">
            <a:xfrm>
              <a:off x="2276" y="1479"/>
              <a:ext cx="17" cy="16"/>
            </a:xfrm>
            <a:custGeom>
              <a:avLst/>
              <a:gdLst>
                <a:gd name="T0" fmla="*/ 10 w 17"/>
                <a:gd name="T1" fmla="*/ 16 h 17"/>
                <a:gd name="T2" fmla="*/ 5 w 17"/>
                <a:gd name="T3" fmla="*/ 12 h 17"/>
                <a:gd name="T4" fmla="*/ 1 w 17"/>
                <a:gd name="T5" fmla="*/ 8 h 17"/>
                <a:gd name="T6" fmla="*/ 9 w 17"/>
                <a:gd name="T7" fmla="*/ 0 h 17"/>
                <a:gd name="T8" fmla="*/ 13 w 17"/>
                <a:gd name="T9" fmla="*/ 15 h 17"/>
                <a:gd name="T10" fmla="*/ 10 w 17"/>
                <a:gd name="T11" fmla="*/ 1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" h="17">
                  <a:moveTo>
                    <a:pt x="10" y="16"/>
                  </a:moveTo>
                  <a:cubicBezTo>
                    <a:pt x="8" y="15"/>
                    <a:pt x="6" y="14"/>
                    <a:pt x="5" y="12"/>
                  </a:cubicBezTo>
                  <a:cubicBezTo>
                    <a:pt x="2" y="12"/>
                    <a:pt x="0" y="11"/>
                    <a:pt x="1" y="8"/>
                  </a:cubicBezTo>
                  <a:cubicBezTo>
                    <a:pt x="5" y="7"/>
                    <a:pt x="8" y="3"/>
                    <a:pt x="9" y="0"/>
                  </a:cubicBezTo>
                  <a:cubicBezTo>
                    <a:pt x="15" y="3"/>
                    <a:pt x="17" y="8"/>
                    <a:pt x="13" y="15"/>
                  </a:cubicBezTo>
                  <a:cubicBezTo>
                    <a:pt x="13" y="17"/>
                    <a:pt x="11" y="17"/>
                    <a:pt x="10" y="16"/>
                  </a:cubicBezTo>
                  <a:close/>
                </a:path>
              </a:pathLst>
            </a:custGeom>
            <a:solidFill>
              <a:srgbClr val="806C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25" name="Freeform 507"/>
            <p:cNvSpPr>
              <a:spLocks/>
            </p:cNvSpPr>
            <p:nvPr/>
          </p:nvSpPr>
          <p:spPr bwMode="auto">
            <a:xfrm>
              <a:off x="2269" y="1485"/>
              <a:ext cx="12" cy="17"/>
            </a:xfrm>
            <a:custGeom>
              <a:avLst/>
              <a:gdLst>
                <a:gd name="T0" fmla="*/ 8 w 12"/>
                <a:gd name="T1" fmla="*/ 2 h 18"/>
                <a:gd name="T2" fmla="*/ 12 w 12"/>
                <a:gd name="T3" fmla="*/ 6 h 18"/>
                <a:gd name="T4" fmla="*/ 1 w 12"/>
                <a:gd name="T5" fmla="*/ 9 h 18"/>
                <a:gd name="T6" fmla="*/ 8 w 12"/>
                <a:gd name="T7" fmla="*/ 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18">
                  <a:moveTo>
                    <a:pt x="8" y="2"/>
                  </a:moveTo>
                  <a:cubicBezTo>
                    <a:pt x="10" y="3"/>
                    <a:pt x="11" y="5"/>
                    <a:pt x="12" y="6"/>
                  </a:cubicBezTo>
                  <a:cubicBezTo>
                    <a:pt x="11" y="18"/>
                    <a:pt x="5" y="11"/>
                    <a:pt x="1" y="9"/>
                  </a:cubicBezTo>
                  <a:cubicBezTo>
                    <a:pt x="0" y="3"/>
                    <a:pt x="2" y="0"/>
                    <a:pt x="8" y="2"/>
                  </a:cubicBezTo>
                  <a:close/>
                </a:path>
              </a:pathLst>
            </a:custGeom>
            <a:solidFill>
              <a:srgbClr val="3626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26" name="Freeform 508"/>
            <p:cNvSpPr>
              <a:spLocks/>
            </p:cNvSpPr>
            <p:nvPr/>
          </p:nvSpPr>
          <p:spPr bwMode="auto">
            <a:xfrm>
              <a:off x="2241" y="1534"/>
              <a:ext cx="8" cy="23"/>
            </a:xfrm>
            <a:custGeom>
              <a:avLst/>
              <a:gdLst>
                <a:gd name="T0" fmla="*/ 1 w 8"/>
                <a:gd name="T1" fmla="*/ 19 h 23"/>
                <a:gd name="T2" fmla="*/ 2 w 8"/>
                <a:gd name="T3" fmla="*/ 0 h 23"/>
                <a:gd name="T4" fmla="*/ 6 w 8"/>
                <a:gd name="T5" fmla="*/ 11 h 23"/>
                <a:gd name="T6" fmla="*/ 6 w 8"/>
                <a:gd name="T7" fmla="*/ 19 h 23"/>
                <a:gd name="T8" fmla="*/ 2 w 8"/>
                <a:gd name="T9" fmla="*/ 23 h 23"/>
                <a:gd name="T10" fmla="*/ 0 w 8"/>
                <a:gd name="T11" fmla="*/ 21 h 23"/>
                <a:gd name="T12" fmla="*/ 1 w 8"/>
                <a:gd name="T13" fmla="*/ 19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23">
                  <a:moveTo>
                    <a:pt x="1" y="19"/>
                  </a:moveTo>
                  <a:cubicBezTo>
                    <a:pt x="2" y="13"/>
                    <a:pt x="2" y="7"/>
                    <a:pt x="2" y="0"/>
                  </a:cubicBezTo>
                  <a:cubicBezTo>
                    <a:pt x="8" y="2"/>
                    <a:pt x="4" y="8"/>
                    <a:pt x="6" y="11"/>
                  </a:cubicBezTo>
                  <a:cubicBezTo>
                    <a:pt x="6" y="14"/>
                    <a:pt x="6" y="17"/>
                    <a:pt x="6" y="19"/>
                  </a:cubicBezTo>
                  <a:cubicBezTo>
                    <a:pt x="5" y="21"/>
                    <a:pt x="3" y="22"/>
                    <a:pt x="2" y="23"/>
                  </a:cubicBezTo>
                  <a:cubicBezTo>
                    <a:pt x="0" y="23"/>
                    <a:pt x="0" y="22"/>
                    <a:pt x="0" y="21"/>
                  </a:cubicBezTo>
                  <a:cubicBezTo>
                    <a:pt x="0" y="20"/>
                    <a:pt x="1" y="19"/>
                    <a:pt x="1" y="19"/>
                  </a:cubicBezTo>
                  <a:close/>
                </a:path>
              </a:pathLst>
            </a:custGeom>
            <a:solidFill>
              <a:srgbClr val="3621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27" name="Freeform 509"/>
            <p:cNvSpPr>
              <a:spLocks/>
            </p:cNvSpPr>
            <p:nvPr/>
          </p:nvSpPr>
          <p:spPr bwMode="auto">
            <a:xfrm>
              <a:off x="2364" y="1411"/>
              <a:ext cx="62" cy="87"/>
            </a:xfrm>
            <a:custGeom>
              <a:avLst/>
              <a:gdLst>
                <a:gd name="T0" fmla="*/ 6 w 63"/>
                <a:gd name="T1" fmla="*/ 0 h 88"/>
                <a:gd name="T2" fmla="*/ 13 w 63"/>
                <a:gd name="T3" fmla="*/ 1 h 88"/>
                <a:gd name="T4" fmla="*/ 17 w 63"/>
                <a:gd name="T5" fmla="*/ 5 h 88"/>
                <a:gd name="T6" fmla="*/ 33 w 63"/>
                <a:gd name="T7" fmla="*/ 25 h 88"/>
                <a:gd name="T8" fmla="*/ 50 w 63"/>
                <a:gd name="T9" fmla="*/ 47 h 88"/>
                <a:gd name="T10" fmla="*/ 60 w 63"/>
                <a:gd name="T11" fmla="*/ 83 h 88"/>
                <a:gd name="T12" fmla="*/ 54 w 63"/>
                <a:gd name="T13" fmla="*/ 87 h 88"/>
                <a:gd name="T14" fmla="*/ 25 w 63"/>
                <a:gd name="T15" fmla="*/ 36 h 88"/>
                <a:gd name="T16" fmla="*/ 6 w 63"/>
                <a:gd name="T17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3" h="88">
                  <a:moveTo>
                    <a:pt x="6" y="0"/>
                  </a:moveTo>
                  <a:cubicBezTo>
                    <a:pt x="8" y="0"/>
                    <a:pt x="11" y="0"/>
                    <a:pt x="13" y="1"/>
                  </a:cubicBezTo>
                  <a:cubicBezTo>
                    <a:pt x="15" y="2"/>
                    <a:pt x="16" y="3"/>
                    <a:pt x="17" y="5"/>
                  </a:cubicBezTo>
                  <a:cubicBezTo>
                    <a:pt x="22" y="12"/>
                    <a:pt x="29" y="18"/>
                    <a:pt x="33" y="25"/>
                  </a:cubicBezTo>
                  <a:cubicBezTo>
                    <a:pt x="39" y="33"/>
                    <a:pt x="45" y="40"/>
                    <a:pt x="50" y="47"/>
                  </a:cubicBezTo>
                  <a:cubicBezTo>
                    <a:pt x="56" y="58"/>
                    <a:pt x="63" y="69"/>
                    <a:pt x="60" y="83"/>
                  </a:cubicBezTo>
                  <a:cubicBezTo>
                    <a:pt x="59" y="85"/>
                    <a:pt x="58" y="88"/>
                    <a:pt x="54" y="87"/>
                  </a:cubicBezTo>
                  <a:cubicBezTo>
                    <a:pt x="38" y="74"/>
                    <a:pt x="38" y="52"/>
                    <a:pt x="25" y="36"/>
                  </a:cubicBezTo>
                  <a:cubicBezTo>
                    <a:pt x="20" y="23"/>
                    <a:pt x="0" y="18"/>
                    <a:pt x="6" y="0"/>
                  </a:cubicBezTo>
                  <a:close/>
                </a:path>
              </a:pathLst>
            </a:custGeom>
            <a:solidFill>
              <a:srgbClr val="A66B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28" name="Freeform 510"/>
            <p:cNvSpPr>
              <a:spLocks/>
            </p:cNvSpPr>
            <p:nvPr/>
          </p:nvSpPr>
          <p:spPr bwMode="auto">
            <a:xfrm>
              <a:off x="2417" y="1492"/>
              <a:ext cx="10" cy="18"/>
            </a:xfrm>
            <a:custGeom>
              <a:avLst/>
              <a:gdLst>
                <a:gd name="T0" fmla="*/ 0 w 10"/>
                <a:gd name="T1" fmla="*/ 5 h 18"/>
                <a:gd name="T2" fmla="*/ 4 w 10"/>
                <a:gd name="T3" fmla="*/ 1 h 18"/>
                <a:gd name="T4" fmla="*/ 7 w 10"/>
                <a:gd name="T5" fmla="*/ 2 h 18"/>
                <a:gd name="T6" fmla="*/ 3 w 10"/>
                <a:gd name="T7" fmla="*/ 18 h 18"/>
                <a:gd name="T8" fmla="*/ 0 w 10"/>
                <a:gd name="T9" fmla="*/ 5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8">
                  <a:moveTo>
                    <a:pt x="0" y="5"/>
                  </a:moveTo>
                  <a:cubicBezTo>
                    <a:pt x="1" y="4"/>
                    <a:pt x="3" y="2"/>
                    <a:pt x="4" y="1"/>
                  </a:cubicBezTo>
                  <a:cubicBezTo>
                    <a:pt x="5" y="0"/>
                    <a:pt x="7" y="0"/>
                    <a:pt x="7" y="2"/>
                  </a:cubicBezTo>
                  <a:cubicBezTo>
                    <a:pt x="7" y="7"/>
                    <a:pt x="10" y="14"/>
                    <a:pt x="3" y="18"/>
                  </a:cubicBezTo>
                  <a:cubicBezTo>
                    <a:pt x="2" y="14"/>
                    <a:pt x="1" y="9"/>
                    <a:pt x="0" y="5"/>
                  </a:cubicBezTo>
                  <a:close/>
                </a:path>
              </a:pathLst>
            </a:custGeom>
            <a:solidFill>
              <a:srgbClr val="8E6B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29" name="Freeform 511"/>
            <p:cNvSpPr>
              <a:spLocks/>
            </p:cNvSpPr>
            <p:nvPr/>
          </p:nvSpPr>
          <p:spPr bwMode="auto">
            <a:xfrm>
              <a:off x="2350" y="1386"/>
              <a:ext cx="12" cy="17"/>
            </a:xfrm>
            <a:custGeom>
              <a:avLst/>
              <a:gdLst>
                <a:gd name="T0" fmla="*/ 7 w 12"/>
                <a:gd name="T1" fmla="*/ 17 h 17"/>
                <a:gd name="T2" fmla="*/ 0 w 12"/>
                <a:gd name="T3" fmla="*/ 9 h 17"/>
                <a:gd name="T4" fmla="*/ 5 w 12"/>
                <a:gd name="T5" fmla="*/ 5 h 17"/>
                <a:gd name="T6" fmla="*/ 12 w 12"/>
                <a:gd name="T7" fmla="*/ 16 h 17"/>
                <a:gd name="T8" fmla="*/ 7 w 12"/>
                <a:gd name="T9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7">
                  <a:moveTo>
                    <a:pt x="7" y="17"/>
                  </a:moveTo>
                  <a:cubicBezTo>
                    <a:pt x="5" y="14"/>
                    <a:pt x="2" y="11"/>
                    <a:pt x="0" y="9"/>
                  </a:cubicBezTo>
                  <a:cubicBezTo>
                    <a:pt x="0" y="5"/>
                    <a:pt x="0" y="0"/>
                    <a:pt x="5" y="5"/>
                  </a:cubicBezTo>
                  <a:cubicBezTo>
                    <a:pt x="8" y="8"/>
                    <a:pt x="10" y="13"/>
                    <a:pt x="12" y="16"/>
                  </a:cubicBezTo>
                  <a:cubicBezTo>
                    <a:pt x="10" y="16"/>
                    <a:pt x="9" y="17"/>
                    <a:pt x="7" y="17"/>
                  </a:cubicBezTo>
                  <a:close/>
                </a:path>
              </a:pathLst>
            </a:custGeom>
            <a:solidFill>
              <a:srgbClr val="7156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30" name="Freeform 512"/>
            <p:cNvSpPr>
              <a:spLocks/>
            </p:cNvSpPr>
            <p:nvPr/>
          </p:nvSpPr>
          <p:spPr bwMode="auto">
            <a:xfrm>
              <a:off x="2340" y="1326"/>
              <a:ext cx="51" cy="86"/>
            </a:xfrm>
            <a:custGeom>
              <a:avLst/>
              <a:gdLst>
                <a:gd name="T0" fmla="*/ 42 w 52"/>
                <a:gd name="T1" fmla="*/ 86 h 87"/>
                <a:gd name="T2" fmla="*/ 17 w 52"/>
                <a:gd name="T3" fmla="*/ 42 h 87"/>
                <a:gd name="T4" fmla="*/ 5 w 52"/>
                <a:gd name="T5" fmla="*/ 19 h 87"/>
                <a:gd name="T6" fmla="*/ 4 w 52"/>
                <a:gd name="T7" fmla="*/ 2 h 87"/>
                <a:gd name="T8" fmla="*/ 25 w 52"/>
                <a:gd name="T9" fmla="*/ 22 h 87"/>
                <a:gd name="T10" fmla="*/ 44 w 52"/>
                <a:gd name="T11" fmla="*/ 59 h 87"/>
                <a:gd name="T12" fmla="*/ 52 w 52"/>
                <a:gd name="T13" fmla="*/ 76 h 87"/>
                <a:gd name="T14" fmla="*/ 47 w 52"/>
                <a:gd name="T15" fmla="*/ 86 h 87"/>
                <a:gd name="T16" fmla="*/ 42 w 52"/>
                <a:gd name="T17" fmla="*/ 86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2" h="87">
                  <a:moveTo>
                    <a:pt x="42" y="86"/>
                  </a:moveTo>
                  <a:cubicBezTo>
                    <a:pt x="34" y="71"/>
                    <a:pt x="25" y="56"/>
                    <a:pt x="17" y="42"/>
                  </a:cubicBezTo>
                  <a:cubicBezTo>
                    <a:pt x="8" y="37"/>
                    <a:pt x="7" y="28"/>
                    <a:pt x="5" y="19"/>
                  </a:cubicBezTo>
                  <a:cubicBezTo>
                    <a:pt x="5" y="13"/>
                    <a:pt x="0" y="8"/>
                    <a:pt x="4" y="2"/>
                  </a:cubicBezTo>
                  <a:cubicBezTo>
                    <a:pt x="20" y="0"/>
                    <a:pt x="19" y="15"/>
                    <a:pt x="25" y="22"/>
                  </a:cubicBezTo>
                  <a:cubicBezTo>
                    <a:pt x="31" y="35"/>
                    <a:pt x="37" y="47"/>
                    <a:pt x="44" y="59"/>
                  </a:cubicBezTo>
                  <a:cubicBezTo>
                    <a:pt x="47" y="64"/>
                    <a:pt x="51" y="70"/>
                    <a:pt x="52" y="76"/>
                  </a:cubicBezTo>
                  <a:cubicBezTo>
                    <a:pt x="52" y="80"/>
                    <a:pt x="50" y="83"/>
                    <a:pt x="47" y="86"/>
                  </a:cubicBezTo>
                  <a:cubicBezTo>
                    <a:pt x="46" y="87"/>
                    <a:pt x="44" y="87"/>
                    <a:pt x="42" y="86"/>
                  </a:cubicBezTo>
                  <a:close/>
                </a:path>
              </a:pathLst>
            </a:custGeom>
            <a:solidFill>
              <a:srgbClr val="A66C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31" name="Freeform 513"/>
            <p:cNvSpPr>
              <a:spLocks/>
            </p:cNvSpPr>
            <p:nvPr/>
          </p:nvSpPr>
          <p:spPr bwMode="auto">
            <a:xfrm>
              <a:off x="2341" y="1342"/>
              <a:ext cx="16" cy="31"/>
            </a:xfrm>
            <a:custGeom>
              <a:avLst/>
              <a:gdLst>
                <a:gd name="T0" fmla="*/ 8 w 16"/>
                <a:gd name="T1" fmla="*/ 2 h 32"/>
                <a:gd name="T2" fmla="*/ 16 w 16"/>
                <a:gd name="T3" fmla="*/ 26 h 32"/>
                <a:gd name="T4" fmla="*/ 0 w 16"/>
                <a:gd name="T5" fmla="*/ 30 h 32"/>
                <a:gd name="T6" fmla="*/ 1 w 16"/>
                <a:gd name="T7" fmla="*/ 10 h 32"/>
                <a:gd name="T8" fmla="*/ 1 w 16"/>
                <a:gd name="T9" fmla="*/ 10 h 32"/>
                <a:gd name="T10" fmla="*/ 8 w 16"/>
                <a:gd name="T11" fmla="*/ 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32">
                  <a:moveTo>
                    <a:pt x="8" y="2"/>
                  </a:moveTo>
                  <a:cubicBezTo>
                    <a:pt x="11" y="10"/>
                    <a:pt x="13" y="18"/>
                    <a:pt x="16" y="26"/>
                  </a:cubicBezTo>
                  <a:cubicBezTo>
                    <a:pt x="12" y="32"/>
                    <a:pt x="6" y="31"/>
                    <a:pt x="0" y="30"/>
                  </a:cubicBezTo>
                  <a:cubicBezTo>
                    <a:pt x="3" y="23"/>
                    <a:pt x="2" y="16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4" y="7"/>
                    <a:pt x="0" y="0"/>
                    <a:pt x="8" y="2"/>
                  </a:cubicBezTo>
                  <a:close/>
                </a:path>
              </a:pathLst>
            </a:custGeom>
            <a:solidFill>
              <a:srgbClr val="3A22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32" name="Freeform 514"/>
            <p:cNvSpPr>
              <a:spLocks/>
            </p:cNvSpPr>
            <p:nvPr/>
          </p:nvSpPr>
          <p:spPr bwMode="auto">
            <a:xfrm>
              <a:off x="2376" y="1409"/>
              <a:ext cx="18" cy="16"/>
            </a:xfrm>
            <a:custGeom>
              <a:avLst/>
              <a:gdLst>
                <a:gd name="T0" fmla="*/ 5 w 18"/>
                <a:gd name="T1" fmla="*/ 2 h 16"/>
                <a:gd name="T2" fmla="*/ 8 w 18"/>
                <a:gd name="T3" fmla="*/ 1 h 16"/>
                <a:gd name="T4" fmla="*/ 18 w 18"/>
                <a:gd name="T5" fmla="*/ 5 h 16"/>
                <a:gd name="T6" fmla="*/ 13 w 18"/>
                <a:gd name="T7" fmla="*/ 15 h 16"/>
                <a:gd name="T8" fmla="*/ 1 w 18"/>
                <a:gd name="T9" fmla="*/ 6 h 16"/>
                <a:gd name="T10" fmla="*/ 0 w 18"/>
                <a:gd name="T11" fmla="*/ 3 h 16"/>
                <a:gd name="T12" fmla="*/ 5 w 18"/>
                <a:gd name="T13" fmla="*/ 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16">
                  <a:moveTo>
                    <a:pt x="5" y="2"/>
                  </a:moveTo>
                  <a:cubicBezTo>
                    <a:pt x="6" y="1"/>
                    <a:pt x="7" y="1"/>
                    <a:pt x="8" y="1"/>
                  </a:cubicBezTo>
                  <a:cubicBezTo>
                    <a:pt x="13" y="0"/>
                    <a:pt x="15" y="2"/>
                    <a:pt x="18" y="5"/>
                  </a:cubicBezTo>
                  <a:cubicBezTo>
                    <a:pt x="18" y="9"/>
                    <a:pt x="16" y="12"/>
                    <a:pt x="13" y="15"/>
                  </a:cubicBezTo>
                  <a:cubicBezTo>
                    <a:pt x="6" y="16"/>
                    <a:pt x="4" y="10"/>
                    <a:pt x="1" y="6"/>
                  </a:cubicBezTo>
                  <a:cubicBezTo>
                    <a:pt x="1" y="5"/>
                    <a:pt x="0" y="4"/>
                    <a:pt x="0" y="3"/>
                  </a:cubicBezTo>
                  <a:cubicBezTo>
                    <a:pt x="2" y="3"/>
                    <a:pt x="3" y="2"/>
                    <a:pt x="5" y="2"/>
                  </a:cubicBezTo>
                  <a:close/>
                </a:path>
              </a:pathLst>
            </a:custGeom>
            <a:solidFill>
              <a:srgbClr val="9362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33" name="Freeform 515"/>
            <p:cNvSpPr>
              <a:spLocks/>
            </p:cNvSpPr>
            <p:nvPr/>
          </p:nvSpPr>
          <p:spPr bwMode="auto">
            <a:xfrm>
              <a:off x="2386" y="1398"/>
              <a:ext cx="62" cy="116"/>
            </a:xfrm>
            <a:custGeom>
              <a:avLst/>
              <a:gdLst>
                <a:gd name="T0" fmla="*/ 2 w 62"/>
                <a:gd name="T1" fmla="*/ 25 h 117"/>
                <a:gd name="T2" fmla="*/ 6 w 62"/>
                <a:gd name="T3" fmla="*/ 17 h 117"/>
                <a:gd name="T4" fmla="*/ 9 w 62"/>
                <a:gd name="T5" fmla="*/ 1 h 117"/>
                <a:gd name="T6" fmla="*/ 15 w 62"/>
                <a:gd name="T7" fmla="*/ 1 h 117"/>
                <a:gd name="T8" fmla="*/ 26 w 62"/>
                <a:gd name="T9" fmla="*/ 24 h 117"/>
                <a:gd name="T10" fmla="*/ 46 w 62"/>
                <a:gd name="T11" fmla="*/ 52 h 117"/>
                <a:gd name="T12" fmla="*/ 51 w 62"/>
                <a:gd name="T13" fmla="*/ 65 h 117"/>
                <a:gd name="T14" fmla="*/ 58 w 62"/>
                <a:gd name="T15" fmla="*/ 80 h 117"/>
                <a:gd name="T16" fmla="*/ 62 w 62"/>
                <a:gd name="T17" fmla="*/ 104 h 117"/>
                <a:gd name="T18" fmla="*/ 47 w 62"/>
                <a:gd name="T19" fmla="*/ 116 h 117"/>
                <a:gd name="T20" fmla="*/ 42 w 62"/>
                <a:gd name="T21" fmla="*/ 97 h 117"/>
                <a:gd name="T22" fmla="*/ 25 w 62"/>
                <a:gd name="T23" fmla="*/ 60 h 117"/>
                <a:gd name="T24" fmla="*/ 9 w 62"/>
                <a:gd name="T25" fmla="*/ 38 h 117"/>
                <a:gd name="T26" fmla="*/ 2 w 62"/>
                <a:gd name="T27" fmla="*/ 25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2" h="117">
                  <a:moveTo>
                    <a:pt x="2" y="25"/>
                  </a:moveTo>
                  <a:cubicBezTo>
                    <a:pt x="4" y="22"/>
                    <a:pt x="5" y="19"/>
                    <a:pt x="6" y="17"/>
                  </a:cubicBezTo>
                  <a:cubicBezTo>
                    <a:pt x="2" y="10"/>
                    <a:pt x="6" y="6"/>
                    <a:pt x="9" y="1"/>
                  </a:cubicBezTo>
                  <a:cubicBezTo>
                    <a:pt x="11" y="0"/>
                    <a:pt x="13" y="0"/>
                    <a:pt x="15" y="1"/>
                  </a:cubicBezTo>
                  <a:cubicBezTo>
                    <a:pt x="24" y="6"/>
                    <a:pt x="22" y="16"/>
                    <a:pt x="26" y="24"/>
                  </a:cubicBezTo>
                  <a:cubicBezTo>
                    <a:pt x="31" y="34"/>
                    <a:pt x="44" y="39"/>
                    <a:pt x="46" y="52"/>
                  </a:cubicBezTo>
                  <a:cubicBezTo>
                    <a:pt x="48" y="56"/>
                    <a:pt x="45" y="62"/>
                    <a:pt x="51" y="65"/>
                  </a:cubicBezTo>
                  <a:cubicBezTo>
                    <a:pt x="60" y="67"/>
                    <a:pt x="56" y="75"/>
                    <a:pt x="58" y="80"/>
                  </a:cubicBezTo>
                  <a:cubicBezTo>
                    <a:pt x="56" y="89"/>
                    <a:pt x="61" y="96"/>
                    <a:pt x="62" y="104"/>
                  </a:cubicBezTo>
                  <a:cubicBezTo>
                    <a:pt x="57" y="108"/>
                    <a:pt x="56" y="117"/>
                    <a:pt x="47" y="116"/>
                  </a:cubicBezTo>
                  <a:cubicBezTo>
                    <a:pt x="45" y="110"/>
                    <a:pt x="43" y="103"/>
                    <a:pt x="42" y="97"/>
                  </a:cubicBezTo>
                  <a:cubicBezTo>
                    <a:pt x="34" y="85"/>
                    <a:pt x="33" y="71"/>
                    <a:pt x="25" y="60"/>
                  </a:cubicBezTo>
                  <a:cubicBezTo>
                    <a:pt x="20" y="52"/>
                    <a:pt x="14" y="45"/>
                    <a:pt x="9" y="38"/>
                  </a:cubicBezTo>
                  <a:cubicBezTo>
                    <a:pt x="7" y="33"/>
                    <a:pt x="0" y="32"/>
                    <a:pt x="2" y="25"/>
                  </a:cubicBezTo>
                  <a:close/>
                </a:path>
              </a:pathLst>
            </a:custGeom>
            <a:solidFill>
              <a:srgbClr val="B06C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34" name="Freeform 516"/>
            <p:cNvSpPr>
              <a:spLocks/>
            </p:cNvSpPr>
            <p:nvPr/>
          </p:nvSpPr>
          <p:spPr bwMode="auto">
            <a:xfrm>
              <a:off x="2406" y="1454"/>
              <a:ext cx="22" cy="40"/>
            </a:xfrm>
            <a:custGeom>
              <a:avLst/>
              <a:gdLst>
                <a:gd name="T0" fmla="*/ 6 w 22"/>
                <a:gd name="T1" fmla="*/ 1 h 41"/>
                <a:gd name="T2" fmla="*/ 22 w 22"/>
                <a:gd name="T3" fmla="*/ 41 h 41"/>
                <a:gd name="T4" fmla="*/ 18 w 22"/>
                <a:gd name="T5" fmla="*/ 41 h 41"/>
                <a:gd name="T6" fmla="*/ 15 w 22"/>
                <a:gd name="T7" fmla="*/ 40 h 41"/>
                <a:gd name="T8" fmla="*/ 2 w 22"/>
                <a:gd name="T9" fmla="*/ 5 h 41"/>
                <a:gd name="T10" fmla="*/ 6 w 22"/>
                <a:gd name="T11" fmla="*/ 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" h="41">
                  <a:moveTo>
                    <a:pt x="6" y="1"/>
                  </a:moveTo>
                  <a:cubicBezTo>
                    <a:pt x="13" y="13"/>
                    <a:pt x="21" y="26"/>
                    <a:pt x="22" y="41"/>
                  </a:cubicBezTo>
                  <a:cubicBezTo>
                    <a:pt x="21" y="41"/>
                    <a:pt x="20" y="41"/>
                    <a:pt x="18" y="41"/>
                  </a:cubicBezTo>
                  <a:cubicBezTo>
                    <a:pt x="17" y="40"/>
                    <a:pt x="16" y="40"/>
                    <a:pt x="15" y="40"/>
                  </a:cubicBezTo>
                  <a:cubicBezTo>
                    <a:pt x="14" y="27"/>
                    <a:pt x="8" y="16"/>
                    <a:pt x="2" y="5"/>
                  </a:cubicBezTo>
                  <a:cubicBezTo>
                    <a:pt x="0" y="1"/>
                    <a:pt x="3" y="0"/>
                    <a:pt x="6" y="1"/>
                  </a:cubicBezTo>
                  <a:close/>
                </a:path>
              </a:pathLst>
            </a:custGeom>
            <a:solidFill>
              <a:srgbClr val="4F26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35" name="Freeform 517"/>
            <p:cNvSpPr>
              <a:spLocks/>
            </p:cNvSpPr>
            <p:nvPr/>
          </p:nvSpPr>
          <p:spPr bwMode="auto">
            <a:xfrm>
              <a:off x="2280" y="1503"/>
              <a:ext cx="26" cy="26"/>
            </a:xfrm>
            <a:custGeom>
              <a:avLst/>
              <a:gdLst>
                <a:gd name="T0" fmla="*/ 18 w 26"/>
                <a:gd name="T1" fmla="*/ 10 h 26"/>
                <a:gd name="T2" fmla="*/ 26 w 26"/>
                <a:gd name="T3" fmla="*/ 26 h 26"/>
                <a:gd name="T4" fmla="*/ 14 w 26"/>
                <a:gd name="T5" fmla="*/ 22 h 26"/>
                <a:gd name="T6" fmla="*/ 3 w 26"/>
                <a:gd name="T7" fmla="*/ 6 h 26"/>
                <a:gd name="T8" fmla="*/ 13 w 26"/>
                <a:gd name="T9" fmla="*/ 6 h 26"/>
                <a:gd name="T10" fmla="*/ 18 w 26"/>
                <a:gd name="T11" fmla="*/ 7 h 26"/>
                <a:gd name="T12" fmla="*/ 18 w 26"/>
                <a:gd name="T13" fmla="*/ 1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" h="26">
                  <a:moveTo>
                    <a:pt x="18" y="10"/>
                  </a:moveTo>
                  <a:cubicBezTo>
                    <a:pt x="20" y="16"/>
                    <a:pt x="23" y="21"/>
                    <a:pt x="26" y="26"/>
                  </a:cubicBezTo>
                  <a:cubicBezTo>
                    <a:pt x="22" y="25"/>
                    <a:pt x="18" y="23"/>
                    <a:pt x="14" y="22"/>
                  </a:cubicBezTo>
                  <a:cubicBezTo>
                    <a:pt x="3" y="21"/>
                    <a:pt x="0" y="15"/>
                    <a:pt x="3" y="6"/>
                  </a:cubicBezTo>
                  <a:cubicBezTo>
                    <a:pt x="6" y="0"/>
                    <a:pt x="10" y="2"/>
                    <a:pt x="13" y="6"/>
                  </a:cubicBezTo>
                  <a:cubicBezTo>
                    <a:pt x="15" y="6"/>
                    <a:pt x="16" y="7"/>
                    <a:pt x="18" y="7"/>
                  </a:cubicBezTo>
                  <a:cubicBezTo>
                    <a:pt x="18" y="8"/>
                    <a:pt x="17" y="9"/>
                    <a:pt x="18" y="10"/>
                  </a:cubicBezTo>
                  <a:close/>
                </a:path>
              </a:pathLst>
            </a:custGeom>
            <a:solidFill>
              <a:srgbClr val="806E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36" name="Freeform 518"/>
            <p:cNvSpPr>
              <a:spLocks/>
            </p:cNvSpPr>
            <p:nvPr/>
          </p:nvSpPr>
          <p:spPr bwMode="auto">
            <a:xfrm>
              <a:off x="2334" y="1308"/>
              <a:ext cx="15" cy="44"/>
            </a:xfrm>
            <a:custGeom>
              <a:avLst/>
              <a:gdLst>
                <a:gd name="T0" fmla="*/ 15 w 15"/>
                <a:gd name="T1" fmla="*/ 36 h 44"/>
                <a:gd name="T2" fmla="*/ 8 w 15"/>
                <a:gd name="T3" fmla="*/ 44 h 44"/>
                <a:gd name="T4" fmla="*/ 0 w 15"/>
                <a:gd name="T5" fmla="*/ 0 h 44"/>
                <a:gd name="T6" fmla="*/ 2 w 15"/>
                <a:gd name="T7" fmla="*/ 0 h 44"/>
                <a:gd name="T8" fmla="*/ 12 w 15"/>
                <a:gd name="T9" fmla="*/ 20 h 44"/>
                <a:gd name="T10" fmla="*/ 15 w 15"/>
                <a:gd name="T11" fmla="*/ 36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44">
                  <a:moveTo>
                    <a:pt x="15" y="36"/>
                  </a:moveTo>
                  <a:cubicBezTo>
                    <a:pt x="13" y="38"/>
                    <a:pt x="10" y="41"/>
                    <a:pt x="8" y="44"/>
                  </a:cubicBezTo>
                  <a:cubicBezTo>
                    <a:pt x="5" y="29"/>
                    <a:pt x="3" y="14"/>
                    <a:pt x="0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11" y="4"/>
                    <a:pt x="12" y="11"/>
                    <a:pt x="12" y="20"/>
                  </a:cubicBezTo>
                  <a:cubicBezTo>
                    <a:pt x="13" y="25"/>
                    <a:pt x="14" y="30"/>
                    <a:pt x="15" y="36"/>
                  </a:cubicBezTo>
                  <a:close/>
                </a:path>
              </a:pathLst>
            </a:custGeom>
            <a:solidFill>
              <a:srgbClr val="4B2A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37" name="Freeform 519"/>
            <p:cNvSpPr>
              <a:spLocks/>
            </p:cNvSpPr>
            <p:nvPr/>
          </p:nvSpPr>
          <p:spPr bwMode="auto">
            <a:xfrm>
              <a:off x="2331" y="1282"/>
              <a:ext cx="70" cy="94"/>
            </a:xfrm>
            <a:custGeom>
              <a:avLst/>
              <a:gdLst>
                <a:gd name="T0" fmla="*/ 15 w 71"/>
                <a:gd name="T1" fmla="*/ 46 h 95"/>
                <a:gd name="T2" fmla="*/ 5 w 71"/>
                <a:gd name="T3" fmla="*/ 26 h 95"/>
                <a:gd name="T4" fmla="*/ 2 w 71"/>
                <a:gd name="T5" fmla="*/ 10 h 95"/>
                <a:gd name="T6" fmla="*/ 5 w 71"/>
                <a:gd name="T7" fmla="*/ 0 h 95"/>
                <a:gd name="T8" fmla="*/ 29 w 71"/>
                <a:gd name="T9" fmla="*/ 31 h 95"/>
                <a:gd name="T10" fmla="*/ 42 w 71"/>
                <a:gd name="T11" fmla="*/ 51 h 95"/>
                <a:gd name="T12" fmla="*/ 47 w 71"/>
                <a:gd name="T13" fmla="*/ 56 h 95"/>
                <a:gd name="T14" fmla="*/ 54 w 71"/>
                <a:gd name="T15" fmla="*/ 52 h 95"/>
                <a:gd name="T16" fmla="*/ 59 w 71"/>
                <a:gd name="T17" fmla="*/ 54 h 95"/>
                <a:gd name="T18" fmla="*/ 58 w 71"/>
                <a:gd name="T19" fmla="*/ 54 h 95"/>
                <a:gd name="T20" fmla="*/ 71 w 71"/>
                <a:gd name="T21" fmla="*/ 86 h 95"/>
                <a:gd name="T22" fmla="*/ 66 w 71"/>
                <a:gd name="T23" fmla="*/ 95 h 95"/>
                <a:gd name="T24" fmla="*/ 59 w 71"/>
                <a:gd name="T25" fmla="*/ 92 h 95"/>
                <a:gd name="T26" fmla="*/ 49 w 71"/>
                <a:gd name="T27" fmla="*/ 88 h 95"/>
                <a:gd name="T28" fmla="*/ 44 w 71"/>
                <a:gd name="T29" fmla="*/ 87 h 95"/>
                <a:gd name="T30" fmla="*/ 30 w 71"/>
                <a:gd name="T31" fmla="*/ 69 h 95"/>
                <a:gd name="T32" fmla="*/ 15 w 71"/>
                <a:gd name="T33" fmla="*/ 46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1" h="95">
                  <a:moveTo>
                    <a:pt x="15" y="46"/>
                  </a:moveTo>
                  <a:cubicBezTo>
                    <a:pt x="9" y="40"/>
                    <a:pt x="9" y="32"/>
                    <a:pt x="5" y="26"/>
                  </a:cubicBezTo>
                  <a:cubicBezTo>
                    <a:pt x="4" y="21"/>
                    <a:pt x="3" y="15"/>
                    <a:pt x="2" y="10"/>
                  </a:cubicBezTo>
                  <a:cubicBezTo>
                    <a:pt x="0" y="6"/>
                    <a:pt x="0" y="3"/>
                    <a:pt x="5" y="0"/>
                  </a:cubicBezTo>
                  <a:cubicBezTo>
                    <a:pt x="18" y="6"/>
                    <a:pt x="21" y="21"/>
                    <a:pt x="29" y="31"/>
                  </a:cubicBezTo>
                  <a:cubicBezTo>
                    <a:pt x="32" y="38"/>
                    <a:pt x="37" y="44"/>
                    <a:pt x="42" y="51"/>
                  </a:cubicBezTo>
                  <a:cubicBezTo>
                    <a:pt x="43" y="53"/>
                    <a:pt x="43" y="56"/>
                    <a:pt x="47" y="56"/>
                  </a:cubicBezTo>
                  <a:cubicBezTo>
                    <a:pt x="49" y="54"/>
                    <a:pt x="51" y="52"/>
                    <a:pt x="54" y="52"/>
                  </a:cubicBezTo>
                  <a:cubicBezTo>
                    <a:pt x="56" y="52"/>
                    <a:pt x="57" y="52"/>
                    <a:pt x="59" y="54"/>
                  </a:cubicBezTo>
                  <a:cubicBezTo>
                    <a:pt x="59" y="54"/>
                    <a:pt x="58" y="54"/>
                    <a:pt x="58" y="54"/>
                  </a:cubicBezTo>
                  <a:cubicBezTo>
                    <a:pt x="66" y="63"/>
                    <a:pt x="70" y="74"/>
                    <a:pt x="71" y="86"/>
                  </a:cubicBezTo>
                  <a:cubicBezTo>
                    <a:pt x="70" y="89"/>
                    <a:pt x="70" y="93"/>
                    <a:pt x="66" y="95"/>
                  </a:cubicBezTo>
                  <a:cubicBezTo>
                    <a:pt x="63" y="95"/>
                    <a:pt x="61" y="94"/>
                    <a:pt x="59" y="92"/>
                  </a:cubicBezTo>
                  <a:cubicBezTo>
                    <a:pt x="56" y="89"/>
                    <a:pt x="54" y="85"/>
                    <a:pt x="49" y="88"/>
                  </a:cubicBezTo>
                  <a:cubicBezTo>
                    <a:pt x="47" y="88"/>
                    <a:pt x="46" y="88"/>
                    <a:pt x="44" y="87"/>
                  </a:cubicBezTo>
                  <a:cubicBezTo>
                    <a:pt x="38" y="82"/>
                    <a:pt x="38" y="73"/>
                    <a:pt x="30" y="69"/>
                  </a:cubicBezTo>
                  <a:cubicBezTo>
                    <a:pt x="25" y="61"/>
                    <a:pt x="24" y="51"/>
                    <a:pt x="15" y="46"/>
                  </a:cubicBezTo>
                  <a:close/>
                </a:path>
              </a:pathLst>
            </a:custGeom>
            <a:solidFill>
              <a:srgbClr val="AA6B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38" name="Freeform 520"/>
            <p:cNvSpPr>
              <a:spLocks/>
            </p:cNvSpPr>
            <p:nvPr/>
          </p:nvSpPr>
          <p:spPr bwMode="auto">
            <a:xfrm>
              <a:off x="2325" y="1272"/>
              <a:ext cx="14" cy="20"/>
            </a:xfrm>
            <a:custGeom>
              <a:avLst/>
              <a:gdLst>
                <a:gd name="T0" fmla="*/ 13 w 14"/>
                <a:gd name="T1" fmla="*/ 12 h 20"/>
                <a:gd name="T2" fmla="*/ 8 w 14"/>
                <a:gd name="T3" fmla="*/ 20 h 20"/>
                <a:gd name="T4" fmla="*/ 1 w 14"/>
                <a:gd name="T5" fmla="*/ 0 h 20"/>
                <a:gd name="T6" fmla="*/ 8 w 14"/>
                <a:gd name="T7" fmla="*/ 0 h 20"/>
                <a:gd name="T8" fmla="*/ 13 w 14"/>
                <a:gd name="T9" fmla="*/ 7 h 20"/>
                <a:gd name="T10" fmla="*/ 14 w 14"/>
                <a:gd name="T11" fmla="*/ 10 h 20"/>
                <a:gd name="T12" fmla="*/ 13 w 14"/>
                <a:gd name="T13" fmla="*/ 1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20">
                  <a:moveTo>
                    <a:pt x="13" y="12"/>
                  </a:moveTo>
                  <a:cubicBezTo>
                    <a:pt x="9" y="13"/>
                    <a:pt x="9" y="17"/>
                    <a:pt x="8" y="20"/>
                  </a:cubicBezTo>
                  <a:cubicBezTo>
                    <a:pt x="3" y="15"/>
                    <a:pt x="0" y="8"/>
                    <a:pt x="1" y="0"/>
                  </a:cubicBezTo>
                  <a:cubicBezTo>
                    <a:pt x="3" y="0"/>
                    <a:pt x="6" y="0"/>
                    <a:pt x="8" y="0"/>
                  </a:cubicBezTo>
                  <a:cubicBezTo>
                    <a:pt x="10" y="2"/>
                    <a:pt x="11" y="5"/>
                    <a:pt x="13" y="7"/>
                  </a:cubicBezTo>
                  <a:cubicBezTo>
                    <a:pt x="14" y="8"/>
                    <a:pt x="14" y="9"/>
                    <a:pt x="14" y="10"/>
                  </a:cubicBezTo>
                  <a:cubicBezTo>
                    <a:pt x="13" y="11"/>
                    <a:pt x="13" y="12"/>
                    <a:pt x="13" y="12"/>
                  </a:cubicBezTo>
                  <a:close/>
                </a:path>
              </a:pathLst>
            </a:custGeom>
            <a:solidFill>
              <a:srgbClr val="A66C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39" name="Freeform 521"/>
            <p:cNvSpPr>
              <a:spLocks/>
            </p:cNvSpPr>
            <p:nvPr/>
          </p:nvSpPr>
          <p:spPr bwMode="auto">
            <a:xfrm>
              <a:off x="2273" y="1493"/>
              <a:ext cx="21" cy="42"/>
            </a:xfrm>
            <a:custGeom>
              <a:avLst/>
              <a:gdLst>
                <a:gd name="T0" fmla="*/ 20 w 21"/>
                <a:gd name="T1" fmla="*/ 16 h 42"/>
                <a:gd name="T2" fmla="*/ 13 w 21"/>
                <a:gd name="T3" fmla="*/ 18 h 42"/>
                <a:gd name="T4" fmla="*/ 21 w 21"/>
                <a:gd name="T5" fmla="*/ 32 h 42"/>
                <a:gd name="T6" fmla="*/ 10 w 21"/>
                <a:gd name="T7" fmla="*/ 36 h 42"/>
                <a:gd name="T8" fmla="*/ 1 w 21"/>
                <a:gd name="T9" fmla="*/ 22 h 42"/>
                <a:gd name="T10" fmla="*/ 1 w 21"/>
                <a:gd name="T11" fmla="*/ 16 h 42"/>
                <a:gd name="T12" fmla="*/ 13 w 21"/>
                <a:gd name="T13" fmla="*/ 1 h 42"/>
                <a:gd name="T14" fmla="*/ 16 w 21"/>
                <a:gd name="T15" fmla="*/ 0 h 42"/>
                <a:gd name="T16" fmla="*/ 20 w 21"/>
                <a:gd name="T17" fmla="*/ 16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" h="42">
                  <a:moveTo>
                    <a:pt x="20" y="16"/>
                  </a:moveTo>
                  <a:cubicBezTo>
                    <a:pt x="18" y="16"/>
                    <a:pt x="14" y="13"/>
                    <a:pt x="13" y="18"/>
                  </a:cubicBezTo>
                  <a:cubicBezTo>
                    <a:pt x="11" y="26"/>
                    <a:pt x="17" y="28"/>
                    <a:pt x="21" y="32"/>
                  </a:cubicBezTo>
                  <a:cubicBezTo>
                    <a:pt x="21" y="42"/>
                    <a:pt x="14" y="36"/>
                    <a:pt x="10" y="36"/>
                  </a:cubicBezTo>
                  <a:cubicBezTo>
                    <a:pt x="0" y="35"/>
                    <a:pt x="4" y="27"/>
                    <a:pt x="1" y="22"/>
                  </a:cubicBezTo>
                  <a:cubicBezTo>
                    <a:pt x="1" y="20"/>
                    <a:pt x="1" y="18"/>
                    <a:pt x="1" y="16"/>
                  </a:cubicBezTo>
                  <a:cubicBezTo>
                    <a:pt x="7" y="13"/>
                    <a:pt x="12" y="9"/>
                    <a:pt x="13" y="1"/>
                  </a:cubicBezTo>
                  <a:cubicBezTo>
                    <a:pt x="14" y="1"/>
                    <a:pt x="15" y="0"/>
                    <a:pt x="16" y="0"/>
                  </a:cubicBezTo>
                  <a:cubicBezTo>
                    <a:pt x="18" y="5"/>
                    <a:pt x="19" y="11"/>
                    <a:pt x="20" y="16"/>
                  </a:cubicBezTo>
                  <a:close/>
                </a:path>
              </a:pathLst>
            </a:custGeom>
            <a:solidFill>
              <a:srgbClr val="523A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40" name="Freeform 522"/>
            <p:cNvSpPr>
              <a:spLocks/>
            </p:cNvSpPr>
            <p:nvPr/>
          </p:nvSpPr>
          <p:spPr bwMode="auto">
            <a:xfrm>
              <a:off x="2297" y="1378"/>
              <a:ext cx="5" cy="9"/>
            </a:xfrm>
            <a:custGeom>
              <a:avLst/>
              <a:gdLst>
                <a:gd name="T0" fmla="*/ 1 w 5"/>
                <a:gd name="T1" fmla="*/ 8 h 9"/>
                <a:gd name="T2" fmla="*/ 0 w 5"/>
                <a:gd name="T3" fmla="*/ 5 h 9"/>
                <a:gd name="T4" fmla="*/ 1 w 5"/>
                <a:gd name="T5" fmla="*/ 0 h 9"/>
                <a:gd name="T6" fmla="*/ 5 w 5"/>
                <a:gd name="T7" fmla="*/ 9 h 9"/>
                <a:gd name="T8" fmla="*/ 1 w 5"/>
                <a:gd name="T9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9">
                  <a:moveTo>
                    <a:pt x="1" y="8"/>
                  </a:moveTo>
                  <a:cubicBezTo>
                    <a:pt x="1" y="7"/>
                    <a:pt x="0" y="6"/>
                    <a:pt x="0" y="5"/>
                  </a:cubicBezTo>
                  <a:cubicBezTo>
                    <a:pt x="1" y="3"/>
                    <a:pt x="1" y="2"/>
                    <a:pt x="1" y="0"/>
                  </a:cubicBezTo>
                  <a:cubicBezTo>
                    <a:pt x="5" y="2"/>
                    <a:pt x="5" y="5"/>
                    <a:pt x="5" y="9"/>
                  </a:cubicBezTo>
                  <a:cubicBezTo>
                    <a:pt x="3" y="9"/>
                    <a:pt x="2" y="9"/>
                    <a:pt x="1" y="8"/>
                  </a:cubicBezTo>
                  <a:close/>
                </a:path>
              </a:pathLst>
            </a:custGeom>
            <a:solidFill>
              <a:srgbClr val="C1AE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41" name="Freeform 523"/>
            <p:cNvSpPr>
              <a:spLocks/>
            </p:cNvSpPr>
            <p:nvPr/>
          </p:nvSpPr>
          <p:spPr bwMode="auto">
            <a:xfrm>
              <a:off x="2127" y="1636"/>
              <a:ext cx="28" cy="36"/>
            </a:xfrm>
            <a:custGeom>
              <a:avLst/>
              <a:gdLst>
                <a:gd name="T0" fmla="*/ 20 w 29"/>
                <a:gd name="T1" fmla="*/ 0 h 36"/>
                <a:gd name="T2" fmla="*/ 25 w 29"/>
                <a:gd name="T3" fmla="*/ 1 h 36"/>
                <a:gd name="T4" fmla="*/ 28 w 29"/>
                <a:gd name="T5" fmla="*/ 16 h 36"/>
                <a:gd name="T6" fmla="*/ 9 w 29"/>
                <a:gd name="T7" fmla="*/ 32 h 36"/>
                <a:gd name="T8" fmla="*/ 8 w 29"/>
                <a:gd name="T9" fmla="*/ 26 h 36"/>
                <a:gd name="T10" fmla="*/ 20 w 29"/>
                <a:gd name="T11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9" h="36">
                  <a:moveTo>
                    <a:pt x="20" y="0"/>
                  </a:moveTo>
                  <a:cubicBezTo>
                    <a:pt x="22" y="0"/>
                    <a:pt x="23" y="0"/>
                    <a:pt x="25" y="1"/>
                  </a:cubicBezTo>
                  <a:cubicBezTo>
                    <a:pt x="29" y="5"/>
                    <a:pt x="29" y="10"/>
                    <a:pt x="28" y="16"/>
                  </a:cubicBezTo>
                  <a:cubicBezTo>
                    <a:pt x="23" y="23"/>
                    <a:pt x="24" y="36"/>
                    <a:pt x="9" y="32"/>
                  </a:cubicBezTo>
                  <a:cubicBezTo>
                    <a:pt x="9" y="30"/>
                    <a:pt x="9" y="28"/>
                    <a:pt x="8" y="26"/>
                  </a:cubicBezTo>
                  <a:cubicBezTo>
                    <a:pt x="12" y="17"/>
                    <a:pt x="0" y="1"/>
                    <a:pt x="20" y="0"/>
                  </a:cubicBezTo>
                  <a:close/>
                </a:path>
              </a:pathLst>
            </a:custGeom>
            <a:solidFill>
              <a:srgbClr val="875E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42" name="Freeform 524"/>
            <p:cNvSpPr>
              <a:spLocks/>
            </p:cNvSpPr>
            <p:nvPr/>
          </p:nvSpPr>
          <p:spPr bwMode="auto">
            <a:xfrm>
              <a:off x="2135" y="1650"/>
              <a:ext cx="23" cy="35"/>
            </a:xfrm>
            <a:custGeom>
              <a:avLst/>
              <a:gdLst>
                <a:gd name="T0" fmla="*/ 0 w 23"/>
                <a:gd name="T1" fmla="*/ 18 h 35"/>
                <a:gd name="T2" fmla="*/ 16 w 23"/>
                <a:gd name="T3" fmla="*/ 3 h 35"/>
                <a:gd name="T4" fmla="*/ 23 w 23"/>
                <a:gd name="T5" fmla="*/ 3 h 35"/>
                <a:gd name="T6" fmla="*/ 7 w 23"/>
                <a:gd name="T7" fmla="*/ 34 h 35"/>
                <a:gd name="T8" fmla="*/ 0 w 23"/>
                <a:gd name="T9" fmla="*/ 35 h 35"/>
                <a:gd name="T10" fmla="*/ 0 w 23"/>
                <a:gd name="T11" fmla="*/ 18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3" h="35">
                  <a:moveTo>
                    <a:pt x="0" y="18"/>
                  </a:moveTo>
                  <a:cubicBezTo>
                    <a:pt x="10" y="18"/>
                    <a:pt x="12" y="9"/>
                    <a:pt x="16" y="3"/>
                  </a:cubicBezTo>
                  <a:cubicBezTo>
                    <a:pt x="18" y="0"/>
                    <a:pt x="21" y="0"/>
                    <a:pt x="23" y="3"/>
                  </a:cubicBezTo>
                  <a:cubicBezTo>
                    <a:pt x="18" y="13"/>
                    <a:pt x="12" y="24"/>
                    <a:pt x="7" y="34"/>
                  </a:cubicBezTo>
                  <a:cubicBezTo>
                    <a:pt x="5" y="34"/>
                    <a:pt x="3" y="35"/>
                    <a:pt x="0" y="35"/>
                  </a:cubicBezTo>
                  <a:cubicBezTo>
                    <a:pt x="0" y="29"/>
                    <a:pt x="0" y="24"/>
                    <a:pt x="0" y="18"/>
                  </a:cubicBezTo>
                  <a:close/>
                </a:path>
              </a:pathLst>
            </a:custGeom>
            <a:solidFill>
              <a:srgbClr val="513C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43" name="Freeform 525"/>
            <p:cNvSpPr>
              <a:spLocks/>
            </p:cNvSpPr>
            <p:nvPr/>
          </p:nvSpPr>
          <p:spPr bwMode="auto">
            <a:xfrm>
              <a:off x="2108" y="1677"/>
              <a:ext cx="20" cy="15"/>
            </a:xfrm>
            <a:custGeom>
              <a:avLst/>
              <a:gdLst>
                <a:gd name="T0" fmla="*/ 0 w 20"/>
                <a:gd name="T1" fmla="*/ 7 h 15"/>
                <a:gd name="T2" fmla="*/ 0 w 20"/>
                <a:gd name="T3" fmla="*/ 4 h 15"/>
                <a:gd name="T4" fmla="*/ 20 w 20"/>
                <a:gd name="T5" fmla="*/ 7 h 15"/>
                <a:gd name="T6" fmla="*/ 16 w 20"/>
                <a:gd name="T7" fmla="*/ 15 h 15"/>
                <a:gd name="T8" fmla="*/ 0 w 20"/>
                <a:gd name="T9" fmla="*/ 7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15">
                  <a:moveTo>
                    <a:pt x="0" y="7"/>
                  </a:moveTo>
                  <a:cubicBezTo>
                    <a:pt x="0" y="6"/>
                    <a:pt x="0" y="5"/>
                    <a:pt x="0" y="4"/>
                  </a:cubicBezTo>
                  <a:cubicBezTo>
                    <a:pt x="7" y="4"/>
                    <a:pt x="14" y="0"/>
                    <a:pt x="20" y="7"/>
                  </a:cubicBezTo>
                  <a:cubicBezTo>
                    <a:pt x="19" y="10"/>
                    <a:pt x="20" y="14"/>
                    <a:pt x="16" y="15"/>
                  </a:cubicBezTo>
                  <a:cubicBezTo>
                    <a:pt x="14" y="5"/>
                    <a:pt x="5" y="10"/>
                    <a:pt x="0" y="7"/>
                  </a:cubicBezTo>
                  <a:close/>
                </a:path>
              </a:pathLst>
            </a:custGeom>
            <a:solidFill>
              <a:srgbClr val="4D47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44" name="Freeform 526"/>
            <p:cNvSpPr>
              <a:spLocks/>
            </p:cNvSpPr>
            <p:nvPr/>
          </p:nvSpPr>
          <p:spPr bwMode="auto">
            <a:xfrm>
              <a:off x="2109" y="1371"/>
              <a:ext cx="64" cy="103"/>
            </a:xfrm>
            <a:custGeom>
              <a:avLst/>
              <a:gdLst>
                <a:gd name="T0" fmla="*/ 22 w 65"/>
                <a:gd name="T1" fmla="*/ 3 h 103"/>
                <a:gd name="T2" fmla="*/ 39 w 65"/>
                <a:gd name="T3" fmla="*/ 4 h 103"/>
                <a:gd name="T4" fmla="*/ 34 w 65"/>
                <a:gd name="T5" fmla="*/ 20 h 103"/>
                <a:gd name="T6" fmla="*/ 34 w 65"/>
                <a:gd name="T7" fmla="*/ 30 h 103"/>
                <a:gd name="T8" fmla="*/ 57 w 65"/>
                <a:gd name="T9" fmla="*/ 69 h 103"/>
                <a:gd name="T10" fmla="*/ 59 w 65"/>
                <a:gd name="T11" fmla="*/ 79 h 103"/>
                <a:gd name="T12" fmla="*/ 58 w 65"/>
                <a:gd name="T13" fmla="*/ 82 h 103"/>
                <a:gd name="T14" fmla="*/ 47 w 65"/>
                <a:gd name="T15" fmla="*/ 98 h 103"/>
                <a:gd name="T16" fmla="*/ 7 w 65"/>
                <a:gd name="T17" fmla="*/ 97 h 103"/>
                <a:gd name="T18" fmla="*/ 1 w 65"/>
                <a:gd name="T19" fmla="*/ 81 h 103"/>
                <a:gd name="T20" fmla="*/ 5 w 65"/>
                <a:gd name="T21" fmla="*/ 64 h 103"/>
                <a:gd name="T22" fmla="*/ 12 w 65"/>
                <a:gd name="T23" fmla="*/ 42 h 103"/>
                <a:gd name="T24" fmla="*/ 15 w 65"/>
                <a:gd name="T25" fmla="*/ 18 h 103"/>
                <a:gd name="T26" fmla="*/ 22 w 65"/>
                <a:gd name="T27" fmla="*/ 3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5" h="103">
                  <a:moveTo>
                    <a:pt x="22" y="3"/>
                  </a:moveTo>
                  <a:cubicBezTo>
                    <a:pt x="27" y="4"/>
                    <a:pt x="33" y="0"/>
                    <a:pt x="39" y="4"/>
                  </a:cubicBezTo>
                  <a:cubicBezTo>
                    <a:pt x="41" y="10"/>
                    <a:pt x="47" y="18"/>
                    <a:pt x="34" y="20"/>
                  </a:cubicBezTo>
                  <a:cubicBezTo>
                    <a:pt x="31" y="23"/>
                    <a:pt x="30" y="27"/>
                    <a:pt x="34" y="30"/>
                  </a:cubicBezTo>
                  <a:cubicBezTo>
                    <a:pt x="31" y="49"/>
                    <a:pt x="40" y="62"/>
                    <a:pt x="57" y="69"/>
                  </a:cubicBezTo>
                  <a:cubicBezTo>
                    <a:pt x="65" y="72"/>
                    <a:pt x="64" y="75"/>
                    <a:pt x="59" y="79"/>
                  </a:cubicBezTo>
                  <a:cubicBezTo>
                    <a:pt x="59" y="80"/>
                    <a:pt x="59" y="81"/>
                    <a:pt x="58" y="82"/>
                  </a:cubicBezTo>
                  <a:cubicBezTo>
                    <a:pt x="56" y="88"/>
                    <a:pt x="56" y="97"/>
                    <a:pt x="47" y="98"/>
                  </a:cubicBezTo>
                  <a:cubicBezTo>
                    <a:pt x="34" y="95"/>
                    <a:pt x="20" y="103"/>
                    <a:pt x="7" y="97"/>
                  </a:cubicBezTo>
                  <a:cubicBezTo>
                    <a:pt x="0" y="93"/>
                    <a:pt x="0" y="87"/>
                    <a:pt x="1" y="81"/>
                  </a:cubicBezTo>
                  <a:cubicBezTo>
                    <a:pt x="2" y="76"/>
                    <a:pt x="5" y="70"/>
                    <a:pt x="5" y="64"/>
                  </a:cubicBezTo>
                  <a:cubicBezTo>
                    <a:pt x="8" y="57"/>
                    <a:pt x="10" y="50"/>
                    <a:pt x="12" y="42"/>
                  </a:cubicBezTo>
                  <a:cubicBezTo>
                    <a:pt x="13" y="34"/>
                    <a:pt x="15" y="26"/>
                    <a:pt x="15" y="18"/>
                  </a:cubicBezTo>
                  <a:cubicBezTo>
                    <a:pt x="15" y="13"/>
                    <a:pt x="13" y="5"/>
                    <a:pt x="22" y="3"/>
                  </a:cubicBezTo>
                  <a:close/>
                </a:path>
              </a:pathLst>
            </a:custGeom>
            <a:solidFill>
              <a:srgbClr val="F9DE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45" name="Freeform 527"/>
            <p:cNvSpPr>
              <a:spLocks/>
            </p:cNvSpPr>
            <p:nvPr/>
          </p:nvSpPr>
          <p:spPr bwMode="auto">
            <a:xfrm>
              <a:off x="2161" y="1353"/>
              <a:ext cx="81" cy="33"/>
            </a:xfrm>
            <a:custGeom>
              <a:avLst/>
              <a:gdLst>
                <a:gd name="T0" fmla="*/ 1 w 81"/>
                <a:gd name="T1" fmla="*/ 12 h 34"/>
                <a:gd name="T2" fmla="*/ 50 w 81"/>
                <a:gd name="T3" fmla="*/ 2 h 34"/>
                <a:gd name="T4" fmla="*/ 74 w 81"/>
                <a:gd name="T5" fmla="*/ 13 h 34"/>
                <a:gd name="T6" fmla="*/ 63 w 81"/>
                <a:gd name="T7" fmla="*/ 27 h 34"/>
                <a:gd name="T8" fmla="*/ 33 w 81"/>
                <a:gd name="T9" fmla="*/ 17 h 34"/>
                <a:gd name="T10" fmla="*/ 18 w 81"/>
                <a:gd name="T11" fmla="*/ 32 h 34"/>
                <a:gd name="T12" fmla="*/ 1 w 81"/>
                <a:gd name="T13" fmla="*/ 15 h 34"/>
                <a:gd name="T14" fmla="*/ 0 w 81"/>
                <a:gd name="T15" fmla="*/ 13 h 34"/>
                <a:gd name="T16" fmla="*/ 1 w 81"/>
                <a:gd name="T17" fmla="*/ 12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1" h="34">
                  <a:moveTo>
                    <a:pt x="1" y="12"/>
                  </a:moveTo>
                  <a:cubicBezTo>
                    <a:pt x="17" y="7"/>
                    <a:pt x="33" y="0"/>
                    <a:pt x="50" y="2"/>
                  </a:cubicBezTo>
                  <a:cubicBezTo>
                    <a:pt x="59" y="4"/>
                    <a:pt x="68" y="5"/>
                    <a:pt x="74" y="13"/>
                  </a:cubicBezTo>
                  <a:cubicBezTo>
                    <a:pt x="70" y="18"/>
                    <a:pt x="81" y="33"/>
                    <a:pt x="63" y="27"/>
                  </a:cubicBezTo>
                  <a:cubicBezTo>
                    <a:pt x="54" y="21"/>
                    <a:pt x="46" y="12"/>
                    <a:pt x="33" y="17"/>
                  </a:cubicBezTo>
                  <a:cubicBezTo>
                    <a:pt x="25" y="19"/>
                    <a:pt x="17" y="21"/>
                    <a:pt x="18" y="32"/>
                  </a:cubicBezTo>
                  <a:cubicBezTo>
                    <a:pt x="4" y="34"/>
                    <a:pt x="3" y="24"/>
                    <a:pt x="1" y="15"/>
                  </a:cubicBezTo>
                  <a:cubicBezTo>
                    <a:pt x="0" y="14"/>
                    <a:pt x="0" y="13"/>
                    <a:pt x="0" y="13"/>
                  </a:cubicBezTo>
                  <a:cubicBezTo>
                    <a:pt x="1" y="12"/>
                    <a:pt x="1" y="12"/>
                    <a:pt x="1" y="12"/>
                  </a:cubicBezTo>
                  <a:close/>
                </a:path>
              </a:pathLst>
            </a:custGeom>
            <a:solidFill>
              <a:srgbClr val="D1B9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46" name="Freeform 528"/>
            <p:cNvSpPr>
              <a:spLocks/>
            </p:cNvSpPr>
            <p:nvPr/>
          </p:nvSpPr>
          <p:spPr bwMode="auto">
            <a:xfrm>
              <a:off x="2172" y="1363"/>
              <a:ext cx="52" cy="28"/>
            </a:xfrm>
            <a:custGeom>
              <a:avLst/>
              <a:gdLst>
                <a:gd name="T0" fmla="*/ 7 w 52"/>
                <a:gd name="T1" fmla="*/ 22 h 29"/>
                <a:gd name="T2" fmla="*/ 4 w 52"/>
                <a:gd name="T3" fmla="*/ 11 h 29"/>
                <a:gd name="T4" fmla="*/ 37 w 52"/>
                <a:gd name="T5" fmla="*/ 0 h 29"/>
                <a:gd name="T6" fmla="*/ 52 w 52"/>
                <a:gd name="T7" fmla="*/ 17 h 29"/>
                <a:gd name="T8" fmla="*/ 42 w 52"/>
                <a:gd name="T9" fmla="*/ 24 h 29"/>
                <a:gd name="T10" fmla="*/ 26 w 52"/>
                <a:gd name="T11" fmla="*/ 25 h 29"/>
                <a:gd name="T12" fmla="*/ 7 w 52"/>
                <a:gd name="T13" fmla="*/ 22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2" h="29">
                  <a:moveTo>
                    <a:pt x="7" y="22"/>
                  </a:moveTo>
                  <a:cubicBezTo>
                    <a:pt x="0" y="20"/>
                    <a:pt x="2" y="14"/>
                    <a:pt x="4" y="11"/>
                  </a:cubicBezTo>
                  <a:cubicBezTo>
                    <a:pt x="13" y="1"/>
                    <a:pt x="25" y="0"/>
                    <a:pt x="37" y="0"/>
                  </a:cubicBezTo>
                  <a:cubicBezTo>
                    <a:pt x="49" y="0"/>
                    <a:pt x="50" y="9"/>
                    <a:pt x="52" y="17"/>
                  </a:cubicBezTo>
                  <a:cubicBezTo>
                    <a:pt x="48" y="18"/>
                    <a:pt x="43" y="18"/>
                    <a:pt x="42" y="24"/>
                  </a:cubicBezTo>
                  <a:cubicBezTo>
                    <a:pt x="37" y="29"/>
                    <a:pt x="32" y="29"/>
                    <a:pt x="26" y="25"/>
                  </a:cubicBezTo>
                  <a:cubicBezTo>
                    <a:pt x="21" y="16"/>
                    <a:pt x="15" y="13"/>
                    <a:pt x="7" y="22"/>
                  </a:cubicBezTo>
                  <a:close/>
                </a:path>
              </a:pathLst>
            </a:custGeom>
            <a:solidFill>
              <a:srgbClr val="4C3E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47" name="Freeform 529"/>
            <p:cNvSpPr>
              <a:spLocks/>
            </p:cNvSpPr>
            <p:nvPr/>
          </p:nvSpPr>
          <p:spPr bwMode="auto">
            <a:xfrm>
              <a:off x="2108" y="1473"/>
              <a:ext cx="54" cy="24"/>
            </a:xfrm>
            <a:custGeom>
              <a:avLst/>
              <a:gdLst>
                <a:gd name="T0" fmla="*/ 11 w 55"/>
                <a:gd name="T1" fmla="*/ 22 h 25"/>
                <a:gd name="T2" fmla="*/ 0 w 55"/>
                <a:gd name="T3" fmla="*/ 14 h 25"/>
                <a:gd name="T4" fmla="*/ 23 w 55"/>
                <a:gd name="T5" fmla="*/ 5 h 25"/>
                <a:gd name="T6" fmla="*/ 40 w 55"/>
                <a:gd name="T7" fmla="*/ 5 h 25"/>
                <a:gd name="T8" fmla="*/ 52 w 55"/>
                <a:gd name="T9" fmla="*/ 10 h 25"/>
                <a:gd name="T10" fmla="*/ 53 w 55"/>
                <a:gd name="T11" fmla="*/ 21 h 25"/>
                <a:gd name="T12" fmla="*/ 45 w 55"/>
                <a:gd name="T13" fmla="*/ 25 h 25"/>
                <a:gd name="T14" fmla="*/ 32 w 55"/>
                <a:gd name="T15" fmla="*/ 23 h 25"/>
                <a:gd name="T16" fmla="*/ 24 w 55"/>
                <a:gd name="T17" fmla="*/ 23 h 25"/>
                <a:gd name="T18" fmla="*/ 11 w 55"/>
                <a:gd name="T19" fmla="*/ 22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5" h="25">
                  <a:moveTo>
                    <a:pt x="11" y="22"/>
                  </a:moveTo>
                  <a:cubicBezTo>
                    <a:pt x="7" y="19"/>
                    <a:pt x="7" y="13"/>
                    <a:pt x="0" y="14"/>
                  </a:cubicBezTo>
                  <a:cubicBezTo>
                    <a:pt x="4" y="0"/>
                    <a:pt x="16" y="8"/>
                    <a:pt x="23" y="5"/>
                  </a:cubicBezTo>
                  <a:cubicBezTo>
                    <a:pt x="29" y="1"/>
                    <a:pt x="34" y="1"/>
                    <a:pt x="40" y="5"/>
                  </a:cubicBezTo>
                  <a:cubicBezTo>
                    <a:pt x="44" y="7"/>
                    <a:pt x="48" y="8"/>
                    <a:pt x="52" y="10"/>
                  </a:cubicBezTo>
                  <a:cubicBezTo>
                    <a:pt x="54" y="14"/>
                    <a:pt x="55" y="17"/>
                    <a:pt x="53" y="21"/>
                  </a:cubicBezTo>
                  <a:cubicBezTo>
                    <a:pt x="51" y="24"/>
                    <a:pt x="48" y="25"/>
                    <a:pt x="45" y="25"/>
                  </a:cubicBezTo>
                  <a:cubicBezTo>
                    <a:pt x="41" y="25"/>
                    <a:pt x="36" y="23"/>
                    <a:pt x="32" y="23"/>
                  </a:cubicBezTo>
                  <a:cubicBezTo>
                    <a:pt x="29" y="23"/>
                    <a:pt x="26" y="22"/>
                    <a:pt x="24" y="23"/>
                  </a:cubicBezTo>
                  <a:cubicBezTo>
                    <a:pt x="20" y="23"/>
                    <a:pt x="15" y="25"/>
                    <a:pt x="11" y="22"/>
                  </a:cubicBezTo>
                  <a:close/>
                </a:path>
              </a:pathLst>
            </a:custGeom>
            <a:solidFill>
              <a:srgbClr val="473A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48" name="Freeform 530"/>
            <p:cNvSpPr>
              <a:spLocks/>
            </p:cNvSpPr>
            <p:nvPr/>
          </p:nvSpPr>
          <p:spPr bwMode="auto">
            <a:xfrm>
              <a:off x="2148" y="1493"/>
              <a:ext cx="61" cy="24"/>
            </a:xfrm>
            <a:custGeom>
              <a:avLst/>
              <a:gdLst>
                <a:gd name="T0" fmla="*/ 2 w 61"/>
                <a:gd name="T1" fmla="*/ 1 h 24"/>
                <a:gd name="T2" fmla="*/ 11 w 61"/>
                <a:gd name="T3" fmla="*/ 0 h 24"/>
                <a:gd name="T4" fmla="*/ 22 w 61"/>
                <a:gd name="T5" fmla="*/ 1 h 24"/>
                <a:gd name="T6" fmla="*/ 57 w 61"/>
                <a:gd name="T7" fmla="*/ 16 h 24"/>
                <a:gd name="T8" fmla="*/ 61 w 61"/>
                <a:gd name="T9" fmla="*/ 19 h 24"/>
                <a:gd name="T10" fmla="*/ 56 w 61"/>
                <a:gd name="T11" fmla="*/ 21 h 24"/>
                <a:gd name="T12" fmla="*/ 13 w 61"/>
                <a:gd name="T13" fmla="*/ 20 h 24"/>
                <a:gd name="T14" fmla="*/ 1 w 61"/>
                <a:gd name="T15" fmla="*/ 10 h 24"/>
                <a:gd name="T16" fmla="*/ 2 w 61"/>
                <a:gd name="T17" fmla="*/ 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1" h="24">
                  <a:moveTo>
                    <a:pt x="2" y="1"/>
                  </a:moveTo>
                  <a:cubicBezTo>
                    <a:pt x="5" y="1"/>
                    <a:pt x="8" y="0"/>
                    <a:pt x="11" y="0"/>
                  </a:cubicBezTo>
                  <a:cubicBezTo>
                    <a:pt x="15" y="0"/>
                    <a:pt x="19" y="0"/>
                    <a:pt x="22" y="1"/>
                  </a:cubicBezTo>
                  <a:cubicBezTo>
                    <a:pt x="32" y="9"/>
                    <a:pt x="43" y="17"/>
                    <a:pt x="57" y="16"/>
                  </a:cubicBezTo>
                  <a:cubicBezTo>
                    <a:pt x="58" y="16"/>
                    <a:pt x="60" y="18"/>
                    <a:pt x="61" y="19"/>
                  </a:cubicBezTo>
                  <a:cubicBezTo>
                    <a:pt x="59" y="20"/>
                    <a:pt x="57" y="20"/>
                    <a:pt x="56" y="21"/>
                  </a:cubicBezTo>
                  <a:cubicBezTo>
                    <a:pt x="41" y="24"/>
                    <a:pt x="27" y="23"/>
                    <a:pt x="13" y="20"/>
                  </a:cubicBezTo>
                  <a:cubicBezTo>
                    <a:pt x="8" y="18"/>
                    <a:pt x="4" y="15"/>
                    <a:pt x="1" y="10"/>
                  </a:cubicBezTo>
                  <a:cubicBezTo>
                    <a:pt x="0" y="6"/>
                    <a:pt x="0" y="3"/>
                    <a:pt x="2" y="1"/>
                  </a:cubicBezTo>
                  <a:close/>
                </a:path>
              </a:pathLst>
            </a:custGeom>
            <a:solidFill>
              <a:srgbClr val="443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49" name="Freeform 531"/>
            <p:cNvSpPr>
              <a:spLocks/>
            </p:cNvSpPr>
            <p:nvPr/>
          </p:nvSpPr>
          <p:spPr bwMode="auto">
            <a:xfrm>
              <a:off x="2114" y="1513"/>
              <a:ext cx="57" cy="29"/>
            </a:xfrm>
            <a:custGeom>
              <a:avLst/>
              <a:gdLst>
                <a:gd name="T0" fmla="*/ 50 w 58"/>
                <a:gd name="T1" fmla="*/ 5 h 29"/>
                <a:gd name="T2" fmla="*/ 41 w 58"/>
                <a:gd name="T3" fmla="*/ 17 h 29"/>
                <a:gd name="T4" fmla="*/ 8 w 58"/>
                <a:gd name="T5" fmla="*/ 20 h 29"/>
                <a:gd name="T6" fmla="*/ 4 w 58"/>
                <a:gd name="T7" fmla="*/ 20 h 29"/>
                <a:gd name="T8" fmla="*/ 11 w 58"/>
                <a:gd name="T9" fmla="*/ 2 h 29"/>
                <a:gd name="T10" fmla="*/ 36 w 58"/>
                <a:gd name="T11" fmla="*/ 1 h 29"/>
                <a:gd name="T12" fmla="*/ 50 w 58"/>
                <a:gd name="T13" fmla="*/ 5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8" h="29">
                  <a:moveTo>
                    <a:pt x="50" y="5"/>
                  </a:moveTo>
                  <a:cubicBezTo>
                    <a:pt x="41" y="5"/>
                    <a:pt x="58" y="24"/>
                    <a:pt x="41" y="17"/>
                  </a:cubicBezTo>
                  <a:cubicBezTo>
                    <a:pt x="31" y="29"/>
                    <a:pt x="20" y="28"/>
                    <a:pt x="8" y="20"/>
                  </a:cubicBezTo>
                  <a:cubicBezTo>
                    <a:pt x="7" y="20"/>
                    <a:pt x="6" y="20"/>
                    <a:pt x="4" y="20"/>
                  </a:cubicBezTo>
                  <a:cubicBezTo>
                    <a:pt x="3" y="12"/>
                    <a:pt x="0" y="4"/>
                    <a:pt x="11" y="2"/>
                  </a:cubicBezTo>
                  <a:cubicBezTo>
                    <a:pt x="19" y="3"/>
                    <a:pt x="28" y="4"/>
                    <a:pt x="36" y="1"/>
                  </a:cubicBezTo>
                  <a:cubicBezTo>
                    <a:pt x="41" y="0"/>
                    <a:pt x="46" y="0"/>
                    <a:pt x="50" y="5"/>
                  </a:cubicBezTo>
                  <a:close/>
                </a:path>
              </a:pathLst>
            </a:custGeom>
            <a:solidFill>
              <a:srgbClr val="E0C0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50" name="Freeform 532"/>
            <p:cNvSpPr>
              <a:spLocks/>
            </p:cNvSpPr>
            <p:nvPr/>
          </p:nvSpPr>
          <p:spPr bwMode="auto">
            <a:xfrm>
              <a:off x="2205" y="1560"/>
              <a:ext cx="30" cy="34"/>
            </a:xfrm>
            <a:custGeom>
              <a:avLst/>
              <a:gdLst>
                <a:gd name="T0" fmla="*/ 6 w 30"/>
                <a:gd name="T1" fmla="*/ 2 h 34"/>
                <a:gd name="T2" fmla="*/ 13 w 30"/>
                <a:gd name="T3" fmla="*/ 5 h 34"/>
                <a:gd name="T4" fmla="*/ 27 w 30"/>
                <a:gd name="T5" fmla="*/ 12 h 34"/>
                <a:gd name="T6" fmla="*/ 25 w 30"/>
                <a:gd name="T7" fmla="*/ 31 h 34"/>
                <a:gd name="T8" fmla="*/ 16 w 30"/>
                <a:gd name="T9" fmla="*/ 34 h 34"/>
                <a:gd name="T10" fmla="*/ 0 w 30"/>
                <a:gd name="T11" fmla="*/ 26 h 34"/>
                <a:gd name="T12" fmla="*/ 6 w 30"/>
                <a:gd name="T13" fmla="*/ 2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" h="34">
                  <a:moveTo>
                    <a:pt x="6" y="2"/>
                  </a:moveTo>
                  <a:cubicBezTo>
                    <a:pt x="9" y="0"/>
                    <a:pt x="10" y="4"/>
                    <a:pt x="13" y="5"/>
                  </a:cubicBezTo>
                  <a:cubicBezTo>
                    <a:pt x="20" y="2"/>
                    <a:pt x="23" y="7"/>
                    <a:pt x="27" y="12"/>
                  </a:cubicBezTo>
                  <a:cubicBezTo>
                    <a:pt x="28" y="19"/>
                    <a:pt x="30" y="25"/>
                    <a:pt x="25" y="31"/>
                  </a:cubicBezTo>
                  <a:cubicBezTo>
                    <a:pt x="22" y="33"/>
                    <a:pt x="19" y="34"/>
                    <a:pt x="16" y="34"/>
                  </a:cubicBezTo>
                  <a:cubicBezTo>
                    <a:pt x="10" y="34"/>
                    <a:pt x="4" y="31"/>
                    <a:pt x="0" y="26"/>
                  </a:cubicBezTo>
                  <a:cubicBezTo>
                    <a:pt x="0" y="17"/>
                    <a:pt x="0" y="9"/>
                    <a:pt x="6" y="2"/>
                  </a:cubicBezTo>
                  <a:close/>
                </a:path>
              </a:pathLst>
            </a:custGeom>
            <a:solidFill>
              <a:srgbClr val="4C35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51" name="Freeform 533"/>
            <p:cNvSpPr>
              <a:spLocks/>
            </p:cNvSpPr>
            <p:nvPr/>
          </p:nvSpPr>
          <p:spPr bwMode="auto">
            <a:xfrm>
              <a:off x="2122" y="1530"/>
              <a:ext cx="32" cy="22"/>
            </a:xfrm>
            <a:custGeom>
              <a:avLst/>
              <a:gdLst>
                <a:gd name="T0" fmla="*/ 0 w 33"/>
                <a:gd name="T1" fmla="*/ 3 h 22"/>
                <a:gd name="T2" fmla="*/ 33 w 33"/>
                <a:gd name="T3" fmla="*/ 0 h 22"/>
                <a:gd name="T4" fmla="*/ 15 w 33"/>
                <a:gd name="T5" fmla="*/ 22 h 22"/>
                <a:gd name="T6" fmla="*/ 0 w 33"/>
                <a:gd name="T7" fmla="*/ 3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3" h="22">
                  <a:moveTo>
                    <a:pt x="0" y="3"/>
                  </a:moveTo>
                  <a:cubicBezTo>
                    <a:pt x="11" y="2"/>
                    <a:pt x="23" y="7"/>
                    <a:pt x="33" y="0"/>
                  </a:cubicBezTo>
                  <a:cubicBezTo>
                    <a:pt x="31" y="11"/>
                    <a:pt x="26" y="21"/>
                    <a:pt x="15" y="22"/>
                  </a:cubicBezTo>
                  <a:cubicBezTo>
                    <a:pt x="4" y="22"/>
                    <a:pt x="4" y="10"/>
                    <a:pt x="0" y="3"/>
                  </a:cubicBezTo>
                  <a:close/>
                </a:path>
              </a:pathLst>
            </a:custGeom>
            <a:solidFill>
              <a:srgbClr val="3E30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52" name="Freeform 534"/>
            <p:cNvSpPr>
              <a:spLocks/>
            </p:cNvSpPr>
            <p:nvPr/>
          </p:nvSpPr>
          <p:spPr bwMode="auto">
            <a:xfrm>
              <a:off x="2102" y="1502"/>
              <a:ext cx="31" cy="31"/>
            </a:xfrm>
            <a:custGeom>
              <a:avLst/>
              <a:gdLst>
                <a:gd name="T0" fmla="*/ 25 w 31"/>
                <a:gd name="T1" fmla="*/ 16 h 31"/>
                <a:gd name="T2" fmla="*/ 16 w 31"/>
                <a:gd name="T3" fmla="*/ 31 h 31"/>
                <a:gd name="T4" fmla="*/ 0 w 31"/>
                <a:gd name="T5" fmla="*/ 4 h 31"/>
                <a:gd name="T6" fmla="*/ 14 w 31"/>
                <a:gd name="T7" fmla="*/ 0 h 31"/>
                <a:gd name="T8" fmla="*/ 31 w 31"/>
                <a:gd name="T9" fmla="*/ 13 h 31"/>
                <a:gd name="T10" fmla="*/ 25 w 31"/>
                <a:gd name="T11" fmla="*/ 16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1" h="31">
                  <a:moveTo>
                    <a:pt x="25" y="16"/>
                  </a:moveTo>
                  <a:cubicBezTo>
                    <a:pt x="13" y="16"/>
                    <a:pt x="21" y="27"/>
                    <a:pt x="16" y="31"/>
                  </a:cubicBezTo>
                  <a:cubicBezTo>
                    <a:pt x="11" y="22"/>
                    <a:pt x="6" y="13"/>
                    <a:pt x="0" y="4"/>
                  </a:cubicBezTo>
                  <a:cubicBezTo>
                    <a:pt x="5" y="3"/>
                    <a:pt x="10" y="1"/>
                    <a:pt x="14" y="0"/>
                  </a:cubicBezTo>
                  <a:cubicBezTo>
                    <a:pt x="20" y="5"/>
                    <a:pt x="29" y="4"/>
                    <a:pt x="31" y="13"/>
                  </a:cubicBezTo>
                  <a:cubicBezTo>
                    <a:pt x="30" y="16"/>
                    <a:pt x="28" y="18"/>
                    <a:pt x="25" y="16"/>
                  </a:cubicBezTo>
                  <a:close/>
                </a:path>
              </a:pathLst>
            </a:custGeom>
            <a:solidFill>
              <a:srgbClr val="574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53" name="Freeform 535"/>
            <p:cNvSpPr>
              <a:spLocks/>
            </p:cNvSpPr>
            <p:nvPr/>
          </p:nvSpPr>
          <p:spPr bwMode="auto">
            <a:xfrm>
              <a:off x="2141" y="1506"/>
              <a:ext cx="63" cy="16"/>
            </a:xfrm>
            <a:custGeom>
              <a:avLst/>
              <a:gdLst>
                <a:gd name="T0" fmla="*/ 22 w 63"/>
                <a:gd name="T1" fmla="*/ 12 h 16"/>
                <a:gd name="T2" fmla="*/ 6 w 63"/>
                <a:gd name="T3" fmla="*/ 12 h 16"/>
                <a:gd name="T4" fmla="*/ 0 w 63"/>
                <a:gd name="T5" fmla="*/ 8 h 16"/>
                <a:gd name="T6" fmla="*/ 7 w 63"/>
                <a:gd name="T7" fmla="*/ 1 h 16"/>
                <a:gd name="T8" fmla="*/ 18 w 63"/>
                <a:gd name="T9" fmla="*/ 4 h 16"/>
                <a:gd name="T10" fmla="*/ 63 w 63"/>
                <a:gd name="T11" fmla="*/ 8 h 16"/>
                <a:gd name="T12" fmla="*/ 22 w 63"/>
                <a:gd name="T13" fmla="*/ 1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3" h="16">
                  <a:moveTo>
                    <a:pt x="22" y="12"/>
                  </a:moveTo>
                  <a:cubicBezTo>
                    <a:pt x="17" y="12"/>
                    <a:pt x="11" y="12"/>
                    <a:pt x="6" y="12"/>
                  </a:cubicBezTo>
                  <a:cubicBezTo>
                    <a:pt x="2" y="14"/>
                    <a:pt x="1" y="11"/>
                    <a:pt x="0" y="8"/>
                  </a:cubicBezTo>
                  <a:cubicBezTo>
                    <a:pt x="1" y="5"/>
                    <a:pt x="3" y="3"/>
                    <a:pt x="7" y="1"/>
                  </a:cubicBezTo>
                  <a:cubicBezTo>
                    <a:pt x="11" y="0"/>
                    <a:pt x="15" y="1"/>
                    <a:pt x="18" y="4"/>
                  </a:cubicBezTo>
                  <a:cubicBezTo>
                    <a:pt x="33" y="9"/>
                    <a:pt x="48" y="7"/>
                    <a:pt x="63" y="8"/>
                  </a:cubicBezTo>
                  <a:cubicBezTo>
                    <a:pt x="50" y="16"/>
                    <a:pt x="35" y="7"/>
                    <a:pt x="22" y="12"/>
                  </a:cubicBezTo>
                  <a:close/>
                </a:path>
              </a:pathLst>
            </a:custGeom>
            <a:solidFill>
              <a:srgbClr val="5343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54" name="Freeform 536"/>
            <p:cNvSpPr>
              <a:spLocks/>
            </p:cNvSpPr>
            <p:nvPr/>
          </p:nvSpPr>
          <p:spPr bwMode="auto">
            <a:xfrm>
              <a:off x="2112" y="1456"/>
              <a:ext cx="52" cy="18"/>
            </a:xfrm>
            <a:custGeom>
              <a:avLst/>
              <a:gdLst>
                <a:gd name="T0" fmla="*/ 4 w 53"/>
                <a:gd name="T1" fmla="*/ 10 h 18"/>
                <a:gd name="T2" fmla="*/ 48 w 53"/>
                <a:gd name="T3" fmla="*/ 11 h 18"/>
                <a:gd name="T4" fmla="*/ 53 w 53"/>
                <a:gd name="T5" fmla="*/ 15 h 18"/>
                <a:gd name="T6" fmla="*/ 50 w 53"/>
                <a:gd name="T7" fmla="*/ 18 h 18"/>
                <a:gd name="T8" fmla="*/ 41 w 53"/>
                <a:gd name="T9" fmla="*/ 18 h 18"/>
                <a:gd name="T10" fmla="*/ 4 w 53"/>
                <a:gd name="T11" fmla="*/ 15 h 18"/>
                <a:gd name="T12" fmla="*/ 0 w 53"/>
                <a:gd name="T13" fmla="*/ 13 h 18"/>
                <a:gd name="T14" fmla="*/ 4 w 53"/>
                <a:gd name="T15" fmla="*/ 1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3" h="18">
                  <a:moveTo>
                    <a:pt x="4" y="10"/>
                  </a:moveTo>
                  <a:cubicBezTo>
                    <a:pt x="19" y="14"/>
                    <a:pt x="34" y="0"/>
                    <a:pt x="48" y="11"/>
                  </a:cubicBezTo>
                  <a:cubicBezTo>
                    <a:pt x="52" y="10"/>
                    <a:pt x="53" y="12"/>
                    <a:pt x="53" y="15"/>
                  </a:cubicBezTo>
                  <a:cubicBezTo>
                    <a:pt x="53" y="17"/>
                    <a:pt x="52" y="18"/>
                    <a:pt x="50" y="18"/>
                  </a:cubicBezTo>
                  <a:cubicBezTo>
                    <a:pt x="47" y="18"/>
                    <a:pt x="44" y="18"/>
                    <a:pt x="41" y="18"/>
                  </a:cubicBezTo>
                  <a:cubicBezTo>
                    <a:pt x="28" y="18"/>
                    <a:pt x="16" y="17"/>
                    <a:pt x="4" y="15"/>
                  </a:cubicBezTo>
                  <a:cubicBezTo>
                    <a:pt x="2" y="15"/>
                    <a:pt x="1" y="14"/>
                    <a:pt x="0" y="13"/>
                  </a:cubicBezTo>
                  <a:cubicBezTo>
                    <a:pt x="0" y="10"/>
                    <a:pt x="1" y="8"/>
                    <a:pt x="4" y="10"/>
                  </a:cubicBezTo>
                  <a:close/>
                </a:path>
              </a:pathLst>
            </a:custGeom>
            <a:solidFill>
              <a:srgbClr val="3625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55" name="Freeform 537"/>
            <p:cNvSpPr>
              <a:spLocks/>
            </p:cNvSpPr>
            <p:nvPr/>
          </p:nvSpPr>
          <p:spPr bwMode="auto">
            <a:xfrm>
              <a:off x="2218" y="1548"/>
              <a:ext cx="25" cy="29"/>
            </a:xfrm>
            <a:custGeom>
              <a:avLst/>
              <a:gdLst>
                <a:gd name="T0" fmla="*/ 12 w 25"/>
                <a:gd name="T1" fmla="*/ 26 h 29"/>
                <a:gd name="T2" fmla="*/ 0 w 25"/>
                <a:gd name="T3" fmla="*/ 17 h 29"/>
                <a:gd name="T4" fmla="*/ 12 w 25"/>
                <a:gd name="T5" fmla="*/ 13 h 29"/>
                <a:gd name="T6" fmla="*/ 17 w 25"/>
                <a:gd name="T7" fmla="*/ 9 h 29"/>
                <a:gd name="T8" fmla="*/ 24 w 25"/>
                <a:gd name="T9" fmla="*/ 5 h 29"/>
                <a:gd name="T10" fmla="*/ 25 w 25"/>
                <a:gd name="T11" fmla="*/ 9 h 29"/>
                <a:gd name="T12" fmla="*/ 24 w 25"/>
                <a:gd name="T13" fmla="*/ 21 h 29"/>
                <a:gd name="T14" fmla="*/ 12 w 25"/>
                <a:gd name="T15" fmla="*/ 26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" h="29">
                  <a:moveTo>
                    <a:pt x="12" y="26"/>
                  </a:moveTo>
                  <a:cubicBezTo>
                    <a:pt x="8" y="23"/>
                    <a:pt x="4" y="20"/>
                    <a:pt x="0" y="17"/>
                  </a:cubicBezTo>
                  <a:cubicBezTo>
                    <a:pt x="0" y="0"/>
                    <a:pt x="7" y="10"/>
                    <a:pt x="12" y="13"/>
                  </a:cubicBezTo>
                  <a:cubicBezTo>
                    <a:pt x="15" y="13"/>
                    <a:pt x="15" y="10"/>
                    <a:pt x="17" y="9"/>
                  </a:cubicBezTo>
                  <a:cubicBezTo>
                    <a:pt x="20" y="8"/>
                    <a:pt x="22" y="7"/>
                    <a:pt x="24" y="5"/>
                  </a:cubicBezTo>
                  <a:cubicBezTo>
                    <a:pt x="24" y="7"/>
                    <a:pt x="25" y="8"/>
                    <a:pt x="25" y="9"/>
                  </a:cubicBezTo>
                  <a:cubicBezTo>
                    <a:pt x="25" y="13"/>
                    <a:pt x="25" y="17"/>
                    <a:pt x="24" y="21"/>
                  </a:cubicBezTo>
                  <a:cubicBezTo>
                    <a:pt x="21" y="25"/>
                    <a:pt x="18" y="29"/>
                    <a:pt x="12" y="26"/>
                  </a:cubicBezTo>
                  <a:close/>
                </a:path>
              </a:pathLst>
            </a:custGeom>
            <a:solidFill>
              <a:srgbClr val="7A60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56" name="Freeform 538"/>
            <p:cNvSpPr>
              <a:spLocks/>
            </p:cNvSpPr>
            <p:nvPr/>
          </p:nvSpPr>
          <p:spPr bwMode="auto">
            <a:xfrm>
              <a:off x="2131" y="1336"/>
              <a:ext cx="28" cy="20"/>
            </a:xfrm>
            <a:custGeom>
              <a:avLst/>
              <a:gdLst>
                <a:gd name="T0" fmla="*/ 21 w 29"/>
                <a:gd name="T1" fmla="*/ 20 h 20"/>
                <a:gd name="T2" fmla="*/ 19 w 29"/>
                <a:gd name="T3" fmla="*/ 19 h 20"/>
                <a:gd name="T4" fmla="*/ 4 w 29"/>
                <a:gd name="T5" fmla="*/ 3 h 20"/>
                <a:gd name="T6" fmla="*/ 29 w 29"/>
                <a:gd name="T7" fmla="*/ 12 h 20"/>
                <a:gd name="T8" fmla="*/ 21 w 29"/>
                <a:gd name="T9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20">
                  <a:moveTo>
                    <a:pt x="21" y="20"/>
                  </a:moveTo>
                  <a:cubicBezTo>
                    <a:pt x="20" y="19"/>
                    <a:pt x="19" y="19"/>
                    <a:pt x="19" y="19"/>
                  </a:cubicBezTo>
                  <a:cubicBezTo>
                    <a:pt x="17" y="11"/>
                    <a:pt x="0" y="17"/>
                    <a:pt x="4" y="3"/>
                  </a:cubicBezTo>
                  <a:cubicBezTo>
                    <a:pt x="12" y="6"/>
                    <a:pt x="23" y="0"/>
                    <a:pt x="29" y="12"/>
                  </a:cubicBezTo>
                  <a:cubicBezTo>
                    <a:pt x="25" y="13"/>
                    <a:pt x="22" y="16"/>
                    <a:pt x="21" y="20"/>
                  </a:cubicBezTo>
                  <a:close/>
                </a:path>
              </a:pathLst>
            </a:custGeom>
            <a:solidFill>
              <a:srgbClr val="F9DE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57" name="Freeform 539"/>
            <p:cNvSpPr>
              <a:spLocks/>
            </p:cNvSpPr>
            <p:nvPr/>
          </p:nvSpPr>
          <p:spPr bwMode="auto">
            <a:xfrm>
              <a:off x="2174" y="1574"/>
              <a:ext cx="20" cy="39"/>
            </a:xfrm>
            <a:custGeom>
              <a:avLst/>
              <a:gdLst>
                <a:gd name="T0" fmla="*/ 17 w 20"/>
                <a:gd name="T1" fmla="*/ 11 h 40"/>
                <a:gd name="T2" fmla="*/ 13 w 20"/>
                <a:gd name="T3" fmla="*/ 32 h 40"/>
                <a:gd name="T4" fmla="*/ 10 w 20"/>
                <a:gd name="T5" fmla="*/ 40 h 40"/>
                <a:gd name="T6" fmla="*/ 8 w 20"/>
                <a:gd name="T7" fmla="*/ 15 h 40"/>
                <a:gd name="T8" fmla="*/ 17 w 20"/>
                <a:gd name="T9" fmla="*/ 0 h 40"/>
                <a:gd name="T10" fmla="*/ 17 w 20"/>
                <a:gd name="T11" fmla="*/ 11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" h="40">
                  <a:moveTo>
                    <a:pt x="17" y="11"/>
                  </a:moveTo>
                  <a:cubicBezTo>
                    <a:pt x="12" y="18"/>
                    <a:pt x="12" y="25"/>
                    <a:pt x="13" y="32"/>
                  </a:cubicBezTo>
                  <a:cubicBezTo>
                    <a:pt x="14" y="36"/>
                    <a:pt x="15" y="39"/>
                    <a:pt x="10" y="40"/>
                  </a:cubicBezTo>
                  <a:cubicBezTo>
                    <a:pt x="0" y="32"/>
                    <a:pt x="5" y="23"/>
                    <a:pt x="8" y="15"/>
                  </a:cubicBezTo>
                  <a:cubicBezTo>
                    <a:pt x="7" y="8"/>
                    <a:pt x="6" y="0"/>
                    <a:pt x="17" y="0"/>
                  </a:cubicBezTo>
                  <a:cubicBezTo>
                    <a:pt x="20" y="4"/>
                    <a:pt x="20" y="8"/>
                    <a:pt x="17" y="11"/>
                  </a:cubicBezTo>
                  <a:close/>
                </a:path>
              </a:pathLst>
            </a:custGeom>
            <a:solidFill>
              <a:srgbClr val="3824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58" name="Freeform 540"/>
            <p:cNvSpPr>
              <a:spLocks/>
            </p:cNvSpPr>
            <p:nvPr/>
          </p:nvSpPr>
          <p:spPr bwMode="auto">
            <a:xfrm>
              <a:off x="2116" y="1466"/>
              <a:ext cx="36" cy="12"/>
            </a:xfrm>
            <a:custGeom>
              <a:avLst/>
              <a:gdLst>
                <a:gd name="T0" fmla="*/ 0 w 37"/>
                <a:gd name="T1" fmla="*/ 5 h 12"/>
                <a:gd name="T2" fmla="*/ 37 w 37"/>
                <a:gd name="T3" fmla="*/ 8 h 12"/>
                <a:gd name="T4" fmla="*/ 32 w 37"/>
                <a:gd name="T5" fmla="*/ 12 h 12"/>
                <a:gd name="T6" fmla="*/ 15 w 37"/>
                <a:gd name="T7" fmla="*/ 12 h 12"/>
                <a:gd name="T8" fmla="*/ 0 w 37"/>
                <a:gd name="T9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12">
                  <a:moveTo>
                    <a:pt x="0" y="5"/>
                  </a:moveTo>
                  <a:cubicBezTo>
                    <a:pt x="12" y="9"/>
                    <a:pt x="25" y="0"/>
                    <a:pt x="37" y="8"/>
                  </a:cubicBezTo>
                  <a:cubicBezTo>
                    <a:pt x="35" y="9"/>
                    <a:pt x="33" y="11"/>
                    <a:pt x="32" y="12"/>
                  </a:cubicBezTo>
                  <a:cubicBezTo>
                    <a:pt x="26" y="12"/>
                    <a:pt x="21" y="12"/>
                    <a:pt x="15" y="12"/>
                  </a:cubicBezTo>
                  <a:cubicBezTo>
                    <a:pt x="10" y="10"/>
                    <a:pt x="5" y="8"/>
                    <a:pt x="0" y="5"/>
                  </a:cubicBezTo>
                  <a:close/>
                </a:path>
              </a:pathLst>
            </a:custGeom>
            <a:solidFill>
              <a:srgbClr val="E9D2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59" name="Freeform 541"/>
            <p:cNvSpPr>
              <a:spLocks/>
            </p:cNvSpPr>
            <p:nvPr/>
          </p:nvSpPr>
          <p:spPr bwMode="auto">
            <a:xfrm>
              <a:off x="2172" y="1589"/>
              <a:ext cx="17" cy="36"/>
            </a:xfrm>
            <a:custGeom>
              <a:avLst/>
              <a:gdLst>
                <a:gd name="T0" fmla="*/ 10 w 17"/>
                <a:gd name="T1" fmla="*/ 0 h 37"/>
                <a:gd name="T2" fmla="*/ 14 w 17"/>
                <a:gd name="T3" fmla="*/ 24 h 37"/>
                <a:gd name="T4" fmla="*/ 14 w 17"/>
                <a:gd name="T5" fmla="*/ 33 h 37"/>
                <a:gd name="T6" fmla="*/ 3 w 17"/>
                <a:gd name="T7" fmla="*/ 37 h 37"/>
                <a:gd name="T8" fmla="*/ 3 w 17"/>
                <a:gd name="T9" fmla="*/ 27 h 37"/>
                <a:gd name="T10" fmla="*/ 1 w 17"/>
                <a:gd name="T11" fmla="*/ 9 h 37"/>
                <a:gd name="T12" fmla="*/ 3 w 17"/>
                <a:gd name="T13" fmla="*/ 4 h 37"/>
                <a:gd name="T14" fmla="*/ 10 w 17"/>
                <a:gd name="T15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" h="37">
                  <a:moveTo>
                    <a:pt x="10" y="0"/>
                  </a:moveTo>
                  <a:cubicBezTo>
                    <a:pt x="12" y="8"/>
                    <a:pt x="7" y="17"/>
                    <a:pt x="14" y="24"/>
                  </a:cubicBezTo>
                  <a:cubicBezTo>
                    <a:pt x="17" y="27"/>
                    <a:pt x="17" y="30"/>
                    <a:pt x="14" y="33"/>
                  </a:cubicBezTo>
                  <a:cubicBezTo>
                    <a:pt x="10" y="34"/>
                    <a:pt x="6" y="35"/>
                    <a:pt x="3" y="37"/>
                  </a:cubicBezTo>
                  <a:cubicBezTo>
                    <a:pt x="0" y="33"/>
                    <a:pt x="3" y="30"/>
                    <a:pt x="3" y="27"/>
                  </a:cubicBezTo>
                  <a:cubicBezTo>
                    <a:pt x="3" y="21"/>
                    <a:pt x="3" y="15"/>
                    <a:pt x="1" y="9"/>
                  </a:cubicBezTo>
                  <a:cubicBezTo>
                    <a:pt x="1" y="7"/>
                    <a:pt x="1" y="6"/>
                    <a:pt x="3" y="4"/>
                  </a:cubicBezTo>
                  <a:cubicBezTo>
                    <a:pt x="5" y="3"/>
                    <a:pt x="8" y="1"/>
                    <a:pt x="10" y="0"/>
                  </a:cubicBezTo>
                  <a:close/>
                </a:path>
              </a:pathLst>
            </a:custGeom>
            <a:solidFill>
              <a:srgbClr val="6346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60" name="Freeform 542"/>
            <p:cNvSpPr>
              <a:spLocks/>
            </p:cNvSpPr>
            <p:nvPr/>
          </p:nvSpPr>
          <p:spPr bwMode="auto">
            <a:xfrm>
              <a:off x="2170" y="1592"/>
              <a:ext cx="9" cy="37"/>
            </a:xfrm>
            <a:custGeom>
              <a:avLst/>
              <a:gdLst>
                <a:gd name="T0" fmla="*/ 9 w 9"/>
                <a:gd name="T1" fmla="*/ 25 h 38"/>
                <a:gd name="T2" fmla="*/ 5 w 9"/>
                <a:gd name="T3" fmla="*/ 34 h 38"/>
                <a:gd name="T4" fmla="*/ 0 w 9"/>
                <a:gd name="T5" fmla="*/ 38 h 38"/>
                <a:gd name="T6" fmla="*/ 2 w 9"/>
                <a:gd name="T7" fmla="*/ 0 h 38"/>
                <a:gd name="T8" fmla="*/ 5 w 9"/>
                <a:gd name="T9" fmla="*/ 1 h 38"/>
                <a:gd name="T10" fmla="*/ 5 w 9"/>
                <a:gd name="T11" fmla="*/ 6 h 38"/>
                <a:gd name="T12" fmla="*/ 9 w 9"/>
                <a:gd name="T13" fmla="*/ 25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38">
                  <a:moveTo>
                    <a:pt x="9" y="25"/>
                  </a:moveTo>
                  <a:cubicBezTo>
                    <a:pt x="7" y="28"/>
                    <a:pt x="6" y="31"/>
                    <a:pt x="5" y="34"/>
                  </a:cubicBezTo>
                  <a:cubicBezTo>
                    <a:pt x="3" y="35"/>
                    <a:pt x="2" y="36"/>
                    <a:pt x="0" y="38"/>
                  </a:cubicBezTo>
                  <a:cubicBezTo>
                    <a:pt x="1" y="25"/>
                    <a:pt x="1" y="13"/>
                    <a:pt x="2" y="0"/>
                  </a:cubicBezTo>
                  <a:cubicBezTo>
                    <a:pt x="3" y="0"/>
                    <a:pt x="4" y="0"/>
                    <a:pt x="5" y="1"/>
                  </a:cubicBezTo>
                  <a:cubicBezTo>
                    <a:pt x="5" y="3"/>
                    <a:pt x="5" y="4"/>
                    <a:pt x="5" y="6"/>
                  </a:cubicBezTo>
                  <a:cubicBezTo>
                    <a:pt x="9" y="11"/>
                    <a:pt x="4" y="19"/>
                    <a:pt x="9" y="25"/>
                  </a:cubicBezTo>
                  <a:close/>
                </a:path>
              </a:pathLst>
            </a:custGeom>
            <a:solidFill>
              <a:srgbClr val="7D60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61" name="Freeform 543"/>
            <p:cNvSpPr>
              <a:spLocks/>
            </p:cNvSpPr>
            <p:nvPr/>
          </p:nvSpPr>
          <p:spPr bwMode="auto">
            <a:xfrm>
              <a:off x="2191" y="1386"/>
              <a:ext cx="24" cy="12"/>
            </a:xfrm>
            <a:custGeom>
              <a:avLst/>
              <a:gdLst>
                <a:gd name="T0" fmla="*/ 7 w 24"/>
                <a:gd name="T1" fmla="*/ 1 h 12"/>
                <a:gd name="T2" fmla="*/ 23 w 24"/>
                <a:gd name="T3" fmla="*/ 0 h 12"/>
                <a:gd name="T4" fmla="*/ 24 w 24"/>
                <a:gd name="T5" fmla="*/ 9 h 12"/>
                <a:gd name="T6" fmla="*/ 0 w 24"/>
                <a:gd name="T7" fmla="*/ 9 h 12"/>
                <a:gd name="T8" fmla="*/ 7 w 24"/>
                <a:gd name="T9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12">
                  <a:moveTo>
                    <a:pt x="7" y="1"/>
                  </a:moveTo>
                  <a:cubicBezTo>
                    <a:pt x="13" y="2"/>
                    <a:pt x="18" y="2"/>
                    <a:pt x="23" y="0"/>
                  </a:cubicBezTo>
                  <a:cubicBezTo>
                    <a:pt x="23" y="3"/>
                    <a:pt x="23" y="6"/>
                    <a:pt x="24" y="9"/>
                  </a:cubicBezTo>
                  <a:cubicBezTo>
                    <a:pt x="16" y="12"/>
                    <a:pt x="8" y="11"/>
                    <a:pt x="0" y="9"/>
                  </a:cubicBezTo>
                  <a:cubicBezTo>
                    <a:pt x="2" y="6"/>
                    <a:pt x="5" y="4"/>
                    <a:pt x="7" y="1"/>
                  </a:cubicBezTo>
                  <a:close/>
                </a:path>
              </a:pathLst>
            </a:custGeom>
            <a:solidFill>
              <a:srgbClr val="C9B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62" name="Freeform 544"/>
            <p:cNvSpPr>
              <a:spLocks/>
            </p:cNvSpPr>
            <p:nvPr/>
          </p:nvSpPr>
          <p:spPr bwMode="auto">
            <a:xfrm>
              <a:off x="2161" y="1450"/>
              <a:ext cx="18" cy="24"/>
            </a:xfrm>
            <a:custGeom>
              <a:avLst/>
              <a:gdLst>
                <a:gd name="T0" fmla="*/ 0 w 18"/>
                <a:gd name="T1" fmla="*/ 24 h 24"/>
                <a:gd name="T2" fmla="*/ 1 w 18"/>
                <a:gd name="T3" fmla="*/ 20 h 24"/>
                <a:gd name="T4" fmla="*/ 5 w 18"/>
                <a:gd name="T5" fmla="*/ 1 h 24"/>
                <a:gd name="T6" fmla="*/ 6 w 18"/>
                <a:gd name="T7" fmla="*/ 0 h 24"/>
                <a:gd name="T8" fmla="*/ 0 w 18"/>
                <a:gd name="T9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24">
                  <a:moveTo>
                    <a:pt x="0" y="24"/>
                  </a:moveTo>
                  <a:cubicBezTo>
                    <a:pt x="1" y="23"/>
                    <a:pt x="1" y="22"/>
                    <a:pt x="1" y="20"/>
                  </a:cubicBezTo>
                  <a:cubicBezTo>
                    <a:pt x="5" y="14"/>
                    <a:pt x="0" y="7"/>
                    <a:pt x="5" y="1"/>
                  </a:cubicBezTo>
                  <a:cubicBezTo>
                    <a:pt x="5" y="1"/>
                    <a:pt x="6" y="0"/>
                    <a:pt x="6" y="0"/>
                  </a:cubicBezTo>
                  <a:cubicBezTo>
                    <a:pt x="18" y="12"/>
                    <a:pt x="13" y="19"/>
                    <a:pt x="0" y="24"/>
                  </a:cubicBezTo>
                  <a:close/>
                </a:path>
              </a:pathLst>
            </a:custGeom>
            <a:solidFill>
              <a:srgbClr val="F9DE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63" name="Freeform 545"/>
            <p:cNvSpPr>
              <a:spLocks/>
            </p:cNvSpPr>
            <p:nvPr/>
          </p:nvSpPr>
          <p:spPr bwMode="auto">
            <a:xfrm>
              <a:off x="2153" y="1586"/>
              <a:ext cx="13" cy="30"/>
            </a:xfrm>
            <a:custGeom>
              <a:avLst/>
              <a:gdLst>
                <a:gd name="T0" fmla="*/ 10 w 13"/>
                <a:gd name="T1" fmla="*/ 27 h 31"/>
                <a:gd name="T2" fmla="*/ 6 w 13"/>
                <a:gd name="T3" fmla="*/ 31 h 31"/>
                <a:gd name="T4" fmla="*/ 2 w 13"/>
                <a:gd name="T5" fmla="*/ 8 h 31"/>
                <a:gd name="T6" fmla="*/ 5 w 13"/>
                <a:gd name="T7" fmla="*/ 0 h 31"/>
                <a:gd name="T8" fmla="*/ 10 w 13"/>
                <a:gd name="T9" fmla="*/ 7 h 31"/>
                <a:gd name="T10" fmla="*/ 10 w 13"/>
                <a:gd name="T11" fmla="*/ 27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31">
                  <a:moveTo>
                    <a:pt x="10" y="27"/>
                  </a:moveTo>
                  <a:cubicBezTo>
                    <a:pt x="8" y="29"/>
                    <a:pt x="7" y="30"/>
                    <a:pt x="6" y="31"/>
                  </a:cubicBezTo>
                  <a:cubicBezTo>
                    <a:pt x="1" y="24"/>
                    <a:pt x="7" y="15"/>
                    <a:pt x="2" y="8"/>
                  </a:cubicBezTo>
                  <a:cubicBezTo>
                    <a:pt x="1" y="4"/>
                    <a:pt x="0" y="1"/>
                    <a:pt x="5" y="0"/>
                  </a:cubicBezTo>
                  <a:cubicBezTo>
                    <a:pt x="10" y="0"/>
                    <a:pt x="10" y="4"/>
                    <a:pt x="10" y="7"/>
                  </a:cubicBezTo>
                  <a:cubicBezTo>
                    <a:pt x="12" y="14"/>
                    <a:pt x="13" y="21"/>
                    <a:pt x="10" y="27"/>
                  </a:cubicBezTo>
                  <a:close/>
                </a:path>
              </a:pathLst>
            </a:custGeom>
            <a:solidFill>
              <a:srgbClr val="3A27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64" name="Freeform 546"/>
            <p:cNvSpPr>
              <a:spLocks/>
            </p:cNvSpPr>
            <p:nvPr/>
          </p:nvSpPr>
          <p:spPr bwMode="auto">
            <a:xfrm>
              <a:off x="2193" y="1562"/>
              <a:ext cx="18" cy="25"/>
            </a:xfrm>
            <a:custGeom>
              <a:avLst/>
              <a:gdLst>
                <a:gd name="T0" fmla="*/ 18 w 18"/>
                <a:gd name="T1" fmla="*/ 0 h 25"/>
                <a:gd name="T2" fmla="*/ 13 w 18"/>
                <a:gd name="T3" fmla="*/ 24 h 25"/>
                <a:gd name="T4" fmla="*/ 10 w 18"/>
                <a:gd name="T5" fmla="*/ 24 h 25"/>
                <a:gd name="T6" fmla="*/ 9 w 18"/>
                <a:gd name="T7" fmla="*/ 23 h 25"/>
                <a:gd name="T8" fmla="*/ 18 w 18"/>
                <a:gd name="T9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25">
                  <a:moveTo>
                    <a:pt x="18" y="0"/>
                  </a:moveTo>
                  <a:cubicBezTo>
                    <a:pt x="16" y="8"/>
                    <a:pt x="15" y="16"/>
                    <a:pt x="13" y="24"/>
                  </a:cubicBezTo>
                  <a:cubicBezTo>
                    <a:pt x="12" y="25"/>
                    <a:pt x="11" y="25"/>
                    <a:pt x="10" y="24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14" y="16"/>
                    <a:pt x="0" y="2"/>
                    <a:pt x="18" y="0"/>
                  </a:cubicBezTo>
                  <a:close/>
                </a:path>
              </a:pathLst>
            </a:custGeom>
            <a:solidFill>
              <a:srgbClr val="6550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65" name="Freeform 547"/>
            <p:cNvSpPr>
              <a:spLocks/>
            </p:cNvSpPr>
            <p:nvPr/>
          </p:nvSpPr>
          <p:spPr bwMode="auto">
            <a:xfrm>
              <a:off x="2191" y="1569"/>
              <a:ext cx="11" cy="16"/>
            </a:xfrm>
            <a:custGeom>
              <a:avLst/>
              <a:gdLst>
                <a:gd name="T0" fmla="*/ 0 w 11"/>
                <a:gd name="T1" fmla="*/ 16 h 16"/>
                <a:gd name="T2" fmla="*/ 0 w 11"/>
                <a:gd name="T3" fmla="*/ 5 h 16"/>
                <a:gd name="T4" fmla="*/ 4 w 11"/>
                <a:gd name="T5" fmla="*/ 1 h 16"/>
                <a:gd name="T6" fmla="*/ 8 w 11"/>
                <a:gd name="T7" fmla="*/ 16 h 16"/>
                <a:gd name="T8" fmla="*/ 0 w 11"/>
                <a:gd name="T9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6">
                  <a:moveTo>
                    <a:pt x="0" y="16"/>
                  </a:moveTo>
                  <a:cubicBezTo>
                    <a:pt x="0" y="13"/>
                    <a:pt x="0" y="9"/>
                    <a:pt x="0" y="5"/>
                  </a:cubicBezTo>
                  <a:cubicBezTo>
                    <a:pt x="0" y="3"/>
                    <a:pt x="2" y="0"/>
                    <a:pt x="4" y="1"/>
                  </a:cubicBezTo>
                  <a:cubicBezTo>
                    <a:pt x="11" y="5"/>
                    <a:pt x="6" y="11"/>
                    <a:pt x="8" y="16"/>
                  </a:cubicBezTo>
                  <a:cubicBezTo>
                    <a:pt x="5" y="16"/>
                    <a:pt x="3" y="16"/>
                    <a:pt x="0" y="16"/>
                  </a:cubicBezTo>
                  <a:close/>
                </a:path>
              </a:pathLst>
            </a:custGeom>
            <a:solidFill>
              <a:srgbClr val="826A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66" name="Freeform 548"/>
            <p:cNvSpPr>
              <a:spLocks/>
            </p:cNvSpPr>
            <p:nvPr/>
          </p:nvSpPr>
          <p:spPr bwMode="auto">
            <a:xfrm>
              <a:off x="2230" y="1542"/>
              <a:ext cx="11" cy="23"/>
            </a:xfrm>
            <a:custGeom>
              <a:avLst/>
              <a:gdLst>
                <a:gd name="T0" fmla="*/ 5 w 11"/>
                <a:gd name="T1" fmla="*/ 15 h 23"/>
                <a:gd name="T2" fmla="*/ 0 w 11"/>
                <a:gd name="T3" fmla="*/ 19 h 23"/>
                <a:gd name="T4" fmla="*/ 1 w 11"/>
                <a:gd name="T5" fmla="*/ 0 h 23"/>
                <a:gd name="T6" fmla="*/ 5 w 11"/>
                <a:gd name="T7" fmla="*/ 15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23">
                  <a:moveTo>
                    <a:pt x="5" y="15"/>
                  </a:moveTo>
                  <a:cubicBezTo>
                    <a:pt x="4" y="16"/>
                    <a:pt x="7" y="23"/>
                    <a:pt x="0" y="19"/>
                  </a:cubicBezTo>
                  <a:cubicBezTo>
                    <a:pt x="1" y="13"/>
                    <a:pt x="1" y="6"/>
                    <a:pt x="1" y="0"/>
                  </a:cubicBezTo>
                  <a:cubicBezTo>
                    <a:pt x="11" y="2"/>
                    <a:pt x="1" y="11"/>
                    <a:pt x="5" y="15"/>
                  </a:cubicBezTo>
                  <a:close/>
                </a:path>
              </a:pathLst>
            </a:custGeom>
            <a:solidFill>
              <a:srgbClr val="523D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67" name="Freeform 549"/>
            <p:cNvSpPr>
              <a:spLocks/>
            </p:cNvSpPr>
            <p:nvPr/>
          </p:nvSpPr>
          <p:spPr bwMode="auto">
            <a:xfrm>
              <a:off x="2159" y="1483"/>
              <a:ext cx="11" cy="13"/>
            </a:xfrm>
            <a:custGeom>
              <a:avLst/>
              <a:gdLst>
                <a:gd name="T0" fmla="*/ 11 w 11"/>
                <a:gd name="T1" fmla="*/ 12 h 14"/>
                <a:gd name="T2" fmla="*/ 0 w 11"/>
                <a:gd name="T3" fmla="*/ 11 h 14"/>
                <a:gd name="T4" fmla="*/ 0 w 11"/>
                <a:gd name="T5" fmla="*/ 0 h 14"/>
                <a:gd name="T6" fmla="*/ 11 w 11"/>
                <a:gd name="T7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14">
                  <a:moveTo>
                    <a:pt x="11" y="12"/>
                  </a:moveTo>
                  <a:cubicBezTo>
                    <a:pt x="7" y="14"/>
                    <a:pt x="4" y="14"/>
                    <a:pt x="0" y="11"/>
                  </a:cubicBezTo>
                  <a:cubicBezTo>
                    <a:pt x="0" y="8"/>
                    <a:pt x="0" y="4"/>
                    <a:pt x="0" y="0"/>
                  </a:cubicBezTo>
                  <a:cubicBezTo>
                    <a:pt x="5" y="3"/>
                    <a:pt x="10" y="6"/>
                    <a:pt x="11" y="12"/>
                  </a:cubicBezTo>
                  <a:close/>
                </a:path>
              </a:pathLst>
            </a:custGeom>
            <a:solidFill>
              <a:srgbClr val="5945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68" name="Freeform 550"/>
            <p:cNvSpPr>
              <a:spLocks/>
            </p:cNvSpPr>
            <p:nvPr/>
          </p:nvSpPr>
          <p:spPr bwMode="auto">
            <a:xfrm>
              <a:off x="2133" y="1390"/>
              <a:ext cx="9" cy="19"/>
            </a:xfrm>
            <a:custGeom>
              <a:avLst/>
              <a:gdLst>
                <a:gd name="T0" fmla="*/ 10 w 10"/>
                <a:gd name="T1" fmla="*/ 11 h 19"/>
                <a:gd name="T2" fmla="*/ 4 w 10"/>
                <a:gd name="T3" fmla="*/ 13 h 19"/>
                <a:gd name="T4" fmla="*/ 10 w 10"/>
                <a:gd name="T5" fmla="*/ 1 h 19"/>
                <a:gd name="T6" fmla="*/ 10 w 10"/>
                <a:gd name="T7" fmla="*/ 1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19">
                  <a:moveTo>
                    <a:pt x="10" y="11"/>
                  </a:moveTo>
                  <a:cubicBezTo>
                    <a:pt x="8" y="12"/>
                    <a:pt x="6" y="19"/>
                    <a:pt x="4" y="13"/>
                  </a:cubicBezTo>
                  <a:cubicBezTo>
                    <a:pt x="2" y="9"/>
                    <a:pt x="0" y="0"/>
                    <a:pt x="10" y="1"/>
                  </a:cubicBezTo>
                  <a:cubicBezTo>
                    <a:pt x="10" y="4"/>
                    <a:pt x="10" y="8"/>
                    <a:pt x="10" y="11"/>
                  </a:cubicBezTo>
                  <a:close/>
                </a:path>
              </a:pathLst>
            </a:custGeom>
            <a:solidFill>
              <a:srgbClr val="5A44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69" name="Freeform 551"/>
            <p:cNvSpPr>
              <a:spLocks/>
            </p:cNvSpPr>
            <p:nvPr/>
          </p:nvSpPr>
          <p:spPr bwMode="auto">
            <a:xfrm>
              <a:off x="2191" y="1395"/>
              <a:ext cx="24" cy="7"/>
            </a:xfrm>
            <a:custGeom>
              <a:avLst/>
              <a:gdLst>
                <a:gd name="T0" fmla="*/ 0 w 24"/>
                <a:gd name="T1" fmla="*/ 0 h 7"/>
                <a:gd name="T2" fmla="*/ 24 w 24"/>
                <a:gd name="T3" fmla="*/ 0 h 7"/>
                <a:gd name="T4" fmla="*/ 0 w 24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" h="7">
                  <a:moveTo>
                    <a:pt x="0" y="0"/>
                  </a:moveTo>
                  <a:cubicBezTo>
                    <a:pt x="8" y="0"/>
                    <a:pt x="16" y="0"/>
                    <a:pt x="24" y="0"/>
                  </a:cubicBezTo>
                  <a:cubicBezTo>
                    <a:pt x="16" y="7"/>
                    <a:pt x="8" y="6"/>
                    <a:pt x="0" y="0"/>
                  </a:cubicBezTo>
                  <a:close/>
                </a:path>
              </a:pathLst>
            </a:custGeom>
            <a:solidFill>
              <a:srgbClr val="3A26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70" name="Freeform 552"/>
            <p:cNvSpPr>
              <a:spLocks/>
            </p:cNvSpPr>
            <p:nvPr/>
          </p:nvSpPr>
          <p:spPr bwMode="auto">
            <a:xfrm>
              <a:off x="2154" y="1594"/>
              <a:ext cx="8" cy="22"/>
            </a:xfrm>
            <a:custGeom>
              <a:avLst/>
              <a:gdLst>
                <a:gd name="T0" fmla="*/ 1 w 8"/>
                <a:gd name="T1" fmla="*/ 0 h 23"/>
                <a:gd name="T2" fmla="*/ 5 w 8"/>
                <a:gd name="T3" fmla="*/ 23 h 23"/>
                <a:gd name="T4" fmla="*/ 0 w 8"/>
                <a:gd name="T5" fmla="*/ 19 h 23"/>
                <a:gd name="T6" fmla="*/ 0 w 8"/>
                <a:gd name="T7" fmla="*/ 3 h 23"/>
                <a:gd name="T8" fmla="*/ 1 w 8"/>
                <a:gd name="T9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23">
                  <a:moveTo>
                    <a:pt x="1" y="0"/>
                  </a:moveTo>
                  <a:cubicBezTo>
                    <a:pt x="8" y="7"/>
                    <a:pt x="3" y="16"/>
                    <a:pt x="5" y="23"/>
                  </a:cubicBezTo>
                  <a:cubicBezTo>
                    <a:pt x="3" y="22"/>
                    <a:pt x="2" y="21"/>
                    <a:pt x="0" y="19"/>
                  </a:cubicBezTo>
                  <a:cubicBezTo>
                    <a:pt x="0" y="14"/>
                    <a:pt x="0" y="8"/>
                    <a:pt x="0" y="3"/>
                  </a:cubicBezTo>
                  <a:cubicBezTo>
                    <a:pt x="0" y="2"/>
                    <a:pt x="0" y="1"/>
                    <a:pt x="1" y="0"/>
                  </a:cubicBezTo>
                  <a:close/>
                </a:path>
              </a:pathLst>
            </a:custGeom>
            <a:solidFill>
              <a:srgbClr val="7760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71" name="Freeform 553"/>
            <p:cNvSpPr>
              <a:spLocks/>
            </p:cNvSpPr>
            <p:nvPr/>
          </p:nvSpPr>
          <p:spPr bwMode="auto">
            <a:xfrm>
              <a:off x="2163" y="1593"/>
              <a:ext cx="6" cy="19"/>
            </a:xfrm>
            <a:custGeom>
              <a:avLst/>
              <a:gdLst>
                <a:gd name="T0" fmla="*/ 0 w 6"/>
                <a:gd name="T1" fmla="*/ 20 h 20"/>
                <a:gd name="T2" fmla="*/ 0 w 6"/>
                <a:gd name="T3" fmla="*/ 0 h 20"/>
                <a:gd name="T4" fmla="*/ 3 w 6"/>
                <a:gd name="T5" fmla="*/ 0 h 20"/>
                <a:gd name="T6" fmla="*/ 0 w 6"/>
                <a:gd name="T7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20">
                  <a:moveTo>
                    <a:pt x="0" y="20"/>
                  </a:moveTo>
                  <a:cubicBezTo>
                    <a:pt x="0" y="14"/>
                    <a:pt x="0" y="7"/>
                    <a:pt x="0" y="0"/>
                  </a:cubicBezTo>
                  <a:cubicBezTo>
                    <a:pt x="1" y="1"/>
                    <a:pt x="2" y="1"/>
                    <a:pt x="3" y="0"/>
                  </a:cubicBezTo>
                  <a:cubicBezTo>
                    <a:pt x="3" y="7"/>
                    <a:pt x="6" y="14"/>
                    <a:pt x="0" y="20"/>
                  </a:cubicBezTo>
                  <a:close/>
                </a:path>
              </a:pathLst>
            </a:custGeom>
            <a:solidFill>
              <a:srgbClr val="7B60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72" name="Freeform 554"/>
            <p:cNvSpPr>
              <a:spLocks/>
            </p:cNvSpPr>
            <p:nvPr/>
          </p:nvSpPr>
          <p:spPr bwMode="auto">
            <a:xfrm>
              <a:off x="2154" y="1356"/>
              <a:ext cx="8" cy="14"/>
            </a:xfrm>
            <a:custGeom>
              <a:avLst/>
              <a:gdLst>
                <a:gd name="T0" fmla="*/ 8 w 8"/>
                <a:gd name="T1" fmla="*/ 9 h 15"/>
                <a:gd name="T2" fmla="*/ 8 w 8"/>
                <a:gd name="T3" fmla="*/ 12 h 15"/>
                <a:gd name="T4" fmla="*/ 1 w 8"/>
                <a:gd name="T5" fmla="*/ 10 h 15"/>
                <a:gd name="T6" fmla="*/ 7 w 8"/>
                <a:gd name="T7" fmla="*/ 0 h 15"/>
                <a:gd name="T8" fmla="*/ 8 w 8"/>
                <a:gd name="T9" fmla="*/ 9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5">
                  <a:moveTo>
                    <a:pt x="8" y="9"/>
                  </a:moveTo>
                  <a:cubicBezTo>
                    <a:pt x="8" y="10"/>
                    <a:pt x="8" y="11"/>
                    <a:pt x="8" y="12"/>
                  </a:cubicBezTo>
                  <a:cubicBezTo>
                    <a:pt x="5" y="12"/>
                    <a:pt x="2" y="15"/>
                    <a:pt x="1" y="10"/>
                  </a:cubicBezTo>
                  <a:cubicBezTo>
                    <a:pt x="0" y="6"/>
                    <a:pt x="1" y="1"/>
                    <a:pt x="7" y="0"/>
                  </a:cubicBezTo>
                  <a:cubicBezTo>
                    <a:pt x="5" y="3"/>
                    <a:pt x="4" y="7"/>
                    <a:pt x="8" y="9"/>
                  </a:cubicBezTo>
                  <a:close/>
                </a:path>
              </a:pathLst>
            </a:custGeom>
            <a:solidFill>
              <a:srgbClr val="FDDE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73" name="Freeform 555"/>
            <p:cNvSpPr>
              <a:spLocks/>
            </p:cNvSpPr>
            <p:nvPr/>
          </p:nvSpPr>
          <p:spPr bwMode="auto">
            <a:xfrm>
              <a:off x="2065" y="1362"/>
              <a:ext cx="48" cy="29"/>
            </a:xfrm>
            <a:custGeom>
              <a:avLst/>
              <a:gdLst>
                <a:gd name="T0" fmla="*/ 39 w 48"/>
                <a:gd name="T1" fmla="*/ 18 h 30"/>
                <a:gd name="T2" fmla="*/ 39 w 48"/>
                <a:gd name="T3" fmla="*/ 22 h 30"/>
                <a:gd name="T4" fmla="*/ 23 w 48"/>
                <a:gd name="T5" fmla="*/ 26 h 30"/>
                <a:gd name="T6" fmla="*/ 3 w 48"/>
                <a:gd name="T7" fmla="*/ 17 h 30"/>
                <a:gd name="T8" fmla="*/ 14 w 48"/>
                <a:gd name="T9" fmla="*/ 2 h 30"/>
                <a:gd name="T10" fmla="*/ 39 w 48"/>
                <a:gd name="T11" fmla="*/ 3 h 30"/>
                <a:gd name="T12" fmla="*/ 39 w 48"/>
                <a:gd name="T13" fmla="*/ 18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8" h="30">
                  <a:moveTo>
                    <a:pt x="39" y="18"/>
                  </a:moveTo>
                  <a:cubicBezTo>
                    <a:pt x="39" y="20"/>
                    <a:pt x="39" y="21"/>
                    <a:pt x="39" y="22"/>
                  </a:cubicBezTo>
                  <a:cubicBezTo>
                    <a:pt x="35" y="29"/>
                    <a:pt x="29" y="30"/>
                    <a:pt x="23" y="26"/>
                  </a:cubicBezTo>
                  <a:cubicBezTo>
                    <a:pt x="19" y="15"/>
                    <a:pt x="10" y="18"/>
                    <a:pt x="3" y="17"/>
                  </a:cubicBezTo>
                  <a:cubicBezTo>
                    <a:pt x="0" y="7"/>
                    <a:pt x="4" y="3"/>
                    <a:pt x="14" y="2"/>
                  </a:cubicBezTo>
                  <a:cubicBezTo>
                    <a:pt x="22" y="0"/>
                    <a:pt x="31" y="0"/>
                    <a:pt x="39" y="3"/>
                  </a:cubicBezTo>
                  <a:cubicBezTo>
                    <a:pt x="48" y="8"/>
                    <a:pt x="44" y="13"/>
                    <a:pt x="39" y="18"/>
                  </a:cubicBezTo>
                  <a:close/>
                </a:path>
              </a:pathLst>
            </a:custGeom>
            <a:solidFill>
              <a:srgbClr val="4031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74" name="Freeform 556"/>
            <p:cNvSpPr>
              <a:spLocks/>
            </p:cNvSpPr>
            <p:nvPr/>
          </p:nvSpPr>
          <p:spPr bwMode="auto">
            <a:xfrm>
              <a:off x="2060" y="1359"/>
              <a:ext cx="17" cy="44"/>
            </a:xfrm>
            <a:custGeom>
              <a:avLst/>
              <a:gdLst>
                <a:gd name="T0" fmla="*/ 16 w 17"/>
                <a:gd name="T1" fmla="*/ 9 h 45"/>
                <a:gd name="T2" fmla="*/ 8 w 17"/>
                <a:gd name="T3" fmla="*/ 20 h 45"/>
                <a:gd name="T4" fmla="*/ 4 w 17"/>
                <a:gd name="T5" fmla="*/ 45 h 45"/>
                <a:gd name="T6" fmla="*/ 3 w 17"/>
                <a:gd name="T7" fmla="*/ 14 h 45"/>
                <a:gd name="T8" fmla="*/ 16 w 17"/>
                <a:gd name="T9" fmla="*/ 4 h 45"/>
                <a:gd name="T10" fmla="*/ 17 w 17"/>
                <a:gd name="T11" fmla="*/ 7 h 45"/>
                <a:gd name="T12" fmla="*/ 16 w 17"/>
                <a:gd name="T13" fmla="*/ 9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45">
                  <a:moveTo>
                    <a:pt x="16" y="9"/>
                  </a:moveTo>
                  <a:cubicBezTo>
                    <a:pt x="6" y="8"/>
                    <a:pt x="11" y="17"/>
                    <a:pt x="8" y="20"/>
                  </a:cubicBezTo>
                  <a:cubicBezTo>
                    <a:pt x="7" y="28"/>
                    <a:pt x="11" y="37"/>
                    <a:pt x="4" y="45"/>
                  </a:cubicBezTo>
                  <a:cubicBezTo>
                    <a:pt x="4" y="34"/>
                    <a:pt x="5" y="24"/>
                    <a:pt x="3" y="14"/>
                  </a:cubicBezTo>
                  <a:cubicBezTo>
                    <a:pt x="0" y="0"/>
                    <a:pt x="7" y="2"/>
                    <a:pt x="16" y="4"/>
                  </a:cubicBezTo>
                  <a:cubicBezTo>
                    <a:pt x="17" y="5"/>
                    <a:pt x="17" y="6"/>
                    <a:pt x="17" y="7"/>
                  </a:cubicBezTo>
                  <a:cubicBezTo>
                    <a:pt x="16" y="8"/>
                    <a:pt x="16" y="9"/>
                    <a:pt x="16" y="9"/>
                  </a:cubicBezTo>
                  <a:close/>
                </a:path>
              </a:pathLst>
            </a:custGeom>
            <a:solidFill>
              <a:srgbClr val="C4B0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75" name="Freeform 557"/>
            <p:cNvSpPr>
              <a:spLocks/>
            </p:cNvSpPr>
            <p:nvPr/>
          </p:nvSpPr>
          <p:spPr bwMode="auto">
            <a:xfrm>
              <a:off x="2113" y="1360"/>
              <a:ext cx="14" cy="35"/>
            </a:xfrm>
            <a:custGeom>
              <a:avLst/>
              <a:gdLst>
                <a:gd name="T0" fmla="*/ 7 w 14"/>
                <a:gd name="T1" fmla="*/ 36 h 36"/>
                <a:gd name="T2" fmla="*/ 2 w 14"/>
                <a:gd name="T3" fmla="*/ 23 h 36"/>
                <a:gd name="T4" fmla="*/ 0 w 14"/>
                <a:gd name="T5" fmla="*/ 14 h 36"/>
                <a:gd name="T6" fmla="*/ 12 w 14"/>
                <a:gd name="T7" fmla="*/ 5 h 36"/>
                <a:gd name="T8" fmla="*/ 13 w 14"/>
                <a:gd name="T9" fmla="*/ 30 h 36"/>
                <a:gd name="T10" fmla="*/ 7 w 14"/>
                <a:gd name="T11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36">
                  <a:moveTo>
                    <a:pt x="7" y="36"/>
                  </a:moveTo>
                  <a:cubicBezTo>
                    <a:pt x="5" y="32"/>
                    <a:pt x="8" y="26"/>
                    <a:pt x="2" y="23"/>
                  </a:cubicBezTo>
                  <a:cubicBezTo>
                    <a:pt x="0" y="20"/>
                    <a:pt x="0" y="17"/>
                    <a:pt x="0" y="14"/>
                  </a:cubicBezTo>
                  <a:cubicBezTo>
                    <a:pt x="3" y="9"/>
                    <a:pt x="2" y="0"/>
                    <a:pt x="12" y="5"/>
                  </a:cubicBezTo>
                  <a:cubicBezTo>
                    <a:pt x="14" y="13"/>
                    <a:pt x="12" y="22"/>
                    <a:pt x="13" y="30"/>
                  </a:cubicBezTo>
                  <a:cubicBezTo>
                    <a:pt x="12" y="33"/>
                    <a:pt x="11" y="36"/>
                    <a:pt x="7" y="36"/>
                  </a:cubicBezTo>
                  <a:close/>
                </a:path>
              </a:pathLst>
            </a:custGeom>
            <a:solidFill>
              <a:srgbClr val="C3AB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76" name="Freeform 558"/>
            <p:cNvSpPr>
              <a:spLocks/>
            </p:cNvSpPr>
            <p:nvPr/>
          </p:nvSpPr>
          <p:spPr bwMode="auto">
            <a:xfrm>
              <a:off x="2112" y="1410"/>
              <a:ext cx="11" cy="27"/>
            </a:xfrm>
            <a:custGeom>
              <a:avLst/>
              <a:gdLst>
                <a:gd name="T0" fmla="*/ 11 w 11"/>
                <a:gd name="T1" fmla="*/ 4 h 27"/>
                <a:gd name="T2" fmla="*/ 5 w 11"/>
                <a:gd name="T3" fmla="*/ 25 h 27"/>
                <a:gd name="T4" fmla="*/ 0 w 11"/>
                <a:gd name="T5" fmla="*/ 25 h 27"/>
                <a:gd name="T6" fmla="*/ 7 w 11"/>
                <a:gd name="T7" fmla="*/ 0 h 27"/>
                <a:gd name="T8" fmla="*/ 11 w 11"/>
                <a:gd name="T9" fmla="*/ 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27">
                  <a:moveTo>
                    <a:pt x="11" y="4"/>
                  </a:moveTo>
                  <a:cubicBezTo>
                    <a:pt x="9" y="11"/>
                    <a:pt x="7" y="18"/>
                    <a:pt x="5" y="25"/>
                  </a:cubicBezTo>
                  <a:cubicBezTo>
                    <a:pt x="3" y="27"/>
                    <a:pt x="1" y="27"/>
                    <a:pt x="0" y="25"/>
                  </a:cubicBezTo>
                  <a:cubicBezTo>
                    <a:pt x="2" y="16"/>
                    <a:pt x="2" y="7"/>
                    <a:pt x="7" y="0"/>
                  </a:cubicBezTo>
                  <a:cubicBezTo>
                    <a:pt x="10" y="0"/>
                    <a:pt x="10" y="3"/>
                    <a:pt x="11" y="4"/>
                  </a:cubicBezTo>
                  <a:close/>
                </a:path>
              </a:pathLst>
            </a:custGeom>
            <a:solidFill>
              <a:srgbClr val="6551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77" name="Freeform 559"/>
            <p:cNvSpPr>
              <a:spLocks/>
            </p:cNvSpPr>
            <p:nvPr/>
          </p:nvSpPr>
          <p:spPr bwMode="auto">
            <a:xfrm>
              <a:off x="2092" y="1386"/>
              <a:ext cx="22" cy="15"/>
            </a:xfrm>
            <a:custGeom>
              <a:avLst/>
              <a:gdLst>
                <a:gd name="T0" fmla="*/ 17 w 22"/>
                <a:gd name="T1" fmla="*/ 1 h 15"/>
                <a:gd name="T2" fmla="*/ 13 w 22"/>
                <a:gd name="T3" fmla="*/ 10 h 15"/>
                <a:gd name="T4" fmla="*/ 0 w 22"/>
                <a:gd name="T5" fmla="*/ 5 h 15"/>
                <a:gd name="T6" fmla="*/ 17 w 22"/>
                <a:gd name="T7" fmla="*/ 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15">
                  <a:moveTo>
                    <a:pt x="17" y="1"/>
                  </a:moveTo>
                  <a:cubicBezTo>
                    <a:pt x="22" y="8"/>
                    <a:pt x="17" y="9"/>
                    <a:pt x="13" y="10"/>
                  </a:cubicBezTo>
                  <a:cubicBezTo>
                    <a:pt x="8" y="11"/>
                    <a:pt x="1" y="15"/>
                    <a:pt x="0" y="5"/>
                  </a:cubicBezTo>
                  <a:cubicBezTo>
                    <a:pt x="5" y="0"/>
                    <a:pt x="11" y="3"/>
                    <a:pt x="17" y="1"/>
                  </a:cubicBezTo>
                  <a:close/>
                </a:path>
              </a:pathLst>
            </a:custGeom>
            <a:solidFill>
              <a:srgbClr val="634F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78" name="Freeform 560"/>
            <p:cNvSpPr>
              <a:spLocks/>
            </p:cNvSpPr>
            <p:nvPr/>
          </p:nvSpPr>
          <p:spPr bwMode="auto">
            <a:xfrm>
              <a:off x="2104" y="1362"/>
              <a:ext cx="12" cy="20"/>
            </a:xfrm>
            <a:custGeom>
              <a:avLst/>
              <a:gdLst>
                <a:gd name="T0" fmla="*/ 11 w 12"/>
                <a:gd name="T1" fmla="*/ 14 h 21"/>
                <a:gd name="T2" fmla="*/ 11 w 12"/>
                <a:gd name="T3" fmla="*/ 21 h 21"/>
                <a:gd name="T4" fmla="*/ 0 w 12"/>
                <a:gd name="T5" fmla="*/ 18 h 21"/>
                <a:gd name="T6" fmla="*/ 0 w 12"/>
                <a:gd name="T7" fmla="*/ 5 h 21"/>
                <a:gd name="T8" fmla="*/ 5 w 12"/>
                <a:gd name="T9" fmla="*/ 0 h 21"/>
                <a:gd name="T10" fmla="*/ 11 w 12"/>
                <a:gd name="T11" fmla="*/ 1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21">
                  <a:moveTo>
                    <a:pt x="11" y="14"/>
                  </a:moveTo>
                  <a:cubicBezTo>
                    <a:pt x="11" y="16"/>
                    <a:pt x="11" y="19"/>
                    <a:pt x="11" y="21"/>
                  </a:cubicBezTo>
                  <a:cubicBezTo>
                    <a:pt x="7" y="20"/>
                    <a:pt x="4" y="17"/>
                    <a:pt x="0" y="18"/>
                  </a:cubicBezTo>
                  <a:cubicBezTo>
                    <a:pt x="1" y="14"/>
                    <a:pt x="6" y="9"/>
                    <a:pt x="0" y="5"/>
                  </a:cubicBezTo>
                  <a:cubicBezTo>
                    <a:pt x="0" y="1"/>
                    <a:pt x="2" y="0"/>
                    <a:pt x="5" y="0"/>
                  </a:cubicBezTo>
                  <a:cubicBezTo>
                    <a:pt x="12" y="2"/>
                    <a:pt x="11" y="8"/>
                    <a:pt x="11" y="14"/>
                  </a:cubicBezTo>
                  <a:close/>
                </a:path>
              </a:pathLst>
            </a:custGeom>
            <a:solidFill>
              <a:srgbClr val="614B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79" name="Freeform 561"/>
            <p:cNvSpPr>
              <a:spLocks/>
            </p:cNvSpPr>
            <p:nvPr/>
          </p:nvSpPr>
          <p:spPr bwMode="auto">
            <a:xfrm>
              <a:off x="2119" y="1389"/>
              <a:ext cx="8" cy="25"/>
            </a:xfrm>
            <a:custGeom>
              <a:avLst/>
              <a:gdLst>
                <a:gd name="T0" fmla="*/ 4 w 8"/>
                <a:gd name="T1" fmla="*/ 25 h 25"/>
                <a:gd name="T2" fmla="*/ 0 w 8"/>
                <a:gd name="T3" fmla="*/ 21 h 25"/>
                <a:gd name="T4" fmla="*/ 1 w 8"/>
                <a:gd name="T5" fmla="*/ 6 h 25"/>
                <a:gd name="T6" fmla="*/ 5 w 8"/>
                <a:gd name="T7" fmla="*/ 2 h 25"/>
                <a:gd name="T8" fmla="*/ 8 w 8"/>
                <a:gd name="T9" fmla="*/ 2 h 25"/>
                <a:gd name="T10" fmla="*/ 4 w 8"/>
                <a:gd name="T11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25">
                  <a:moveTo>
                    <a:pt x="4" y="25"/>
                  </a:moveTo>
                  <a:cubicBezTo>
                    <a:pt x="3" y="24"/>
                    <a:pt x="1" y="22"/>
                    <a:pt x="0" y="21"/>
                  </a:cubicBezTo>
                  <a:cubicBezTo>
                    <a:pt x="0" y="16"/>
                    <a:pt x="1" y="11"/>
                    <a:pt x="1" y="6"/>
                  </a:cubicBezTo>
                  <a:cubicBezTo>
                    <a:pt x="2" y="5"/>
                    <a:pt x="4" y="3"/>
                    <a:pt x="5" y="2"/>
                  </a:cubicBezTo>
                  <a:cubicBezTo>
                    <a:pt x="6" y="0"/>
                    <a:pt x="7" y="0"/>
                    <a:pt x="8" y="2"/>
                  </a:cubicBezTo>
                  <a:cubicBezTo>
                    <a:pt x="6" y="10"/>
                    <a:pt x="5" y="17"/>
                    <a:pt x="4" y="25"/>
                  </a:cubicBezTo>
                  <a:close/>
                </a:path>
              </a:pathLst>
            </a:custGeom>
            <a:solidFill>
              <a:srgbClr val="3727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80" name="Freeform 562"/>
            <p:cNvSpPr>
              <a:spLocks/>
            </p:cNvSpPr>
            <p:nvPr/>
          </p:nvSpPr>
          <p:spPr bwMode="auto">
            <a:xfrm>
              <a:off x="2103" y="1446"/>
              <a:ext cx="13" cy="23"/>
            </a:xfrm>
            <a:custGeom>
              <a:avLst/>
              <a:gdLst>
                <a:gd name="T0" fmla="*/ 13 w 13"/>
                <a:gd name="T1" fmla="*/ 20 h 23"/>
                <a:gd name="T2" fmla="*/ 9 w 13"/>
                <a:gd name="T3" fmla="*/ 23 h 23"/>
                <a:gd name="T4" fmla="*/ 6 w 13"/>
                <a:gd name="T5" fmla="*/ 1 h 23"/>
                <a:gd name="T6" fmla="*/ 9 w 13"/>
                <a:gd name="T7" fmla="*/ 6 h 23"/>
                <a:gd name="T8" fmla="*/ 13 w 13"/>
                <a:gd name="T9" fmla="*/ 2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3">
                  <a:moveTo>
                    <a:pt x="13" y="20"/>
                  </a:moveTo>
                  <a:cubicBezTo>
                    <a:pt x="12" y="21"/>
                    <a:pt x="10" y="22"/>
                    <a:pt x="9" y="23"/>
                  </a:cubicBezTo>
                  <a:cubicBezTo>
                    <a:pt x="0" y="17"/>
                    <a:pt x="4" y="9"/>
                    <a:pt x="6" y="1"/>
                  </a:cubicBezTo>
                  <a:cubicBezTo>
                    <a:pt x="9" y="0"/>
                    <a:pt x="11" y="2"/>
                    <a:pt x="9" y="6"/>
                  </a:cubicBezTo>
                  <a:cubicBezTo>
                    <a:pt x="8" y="11"/>
                    <a:pt x="9" y="16"/>
                    <a:pt x="13" y="20"/>
                  </a:cubicBezTo>
                  <a:close/>
                </a:path>
              </a:pathLst>
            </a:custGeom>
            <a:solidFill>
              <a:srgbClr val="4E3C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81" name="Freeform 563"/>
            <p:cNvSpPr>
              <a:spLocks/>
            </p:cNvSpPr>
            <p:nvPr/>
          </p:nvSpPr>
          <p:spPr bwMode="auto">
            <a:xfrm>
              <a:off x="2088" y="1383"/>
              <a:ext cx="21" cy="9"/>
            </a:xfrm>
            <a:custGeom>
              <a:avLst/>
              <a:gdLst>
                <a:gd name="T0" fmla="*/ 21 w 21"/>
                <a:gd name="T1" fmla="*/ 4 h 9"/>
                <a:gd name="T2" fmla="*/ 4 w 21"/>
                <a:gd name="T3" fmla="*/ 8 h 9"/>
                <a:gd name="T4" fmla="*/ 0 w 21"/>
                <a:gd name="T5" fmla="*/ 4 h 9"/>
                <a:gd name="T6" fmla="*/ 16 w 21"/>
                <a:gd name="T7" fmla="*/ 0 h 9"/>
                <a:gd name="T8" fmla="*/ 21 w 21"/>
                <a:gd name="T9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9">
                  <a:moveTo>
                    <a:pt x="21" y="4"/>
                  </a:moveTo>
                  <a:cubicBezTo>
                    <a:pt x="16" y="9"/>
                    <a:pt x="10" y="8"/>
                    <a:pt x="4" y="8"/>
                  </a:cubicBezTo>
                  <a:cubicBezTo>
                    <a:pt x="3" y="6"/>
                    <a:pt x="1" y="5"/>
                    <a:pt x="0" y="4"/>
                  </a:cubicBezTo>
                  <a:cubicBezTo>
                    <a:pt x="5" y="4"/>
                    <a:pt x="11" y="4"/>
                    <a:pt x="16" y="0"/>
                  </a:cubicBezTo>
                  <a:cubicBezTo>
                    <a:pt x="17" y="1"/>
                    <a:pt x="19" y="3"/>
                    <a:pt x="21" y="4"/>
                  </a:cubicBezTo>
                  <a:close/>
                </a:path>
              </a:pathLst>
            </a:custGeom>
            <a:solidFill>
              <a:srgbClr val="E1CD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82" name="Freeform 564"/>
            <p:cNvSpPr>
              <a:spLocks/>
            </p:cNvSpPr>
            <p:nvPr/>
          </p:nvSpPr>
          <p:spPr bwMode="auto">
            <a:xfrm>
              <a:off x="2109" y="1435"/>
              <a:ext cx="8" cy="17"/>
            </a:xfrm>
            <a:custGeom>
              <a:avLst/>
              <a:gdLst>
                <a:gd name="T0" fmla="*/ 3 w 8"/>
                <a:gd name="T1" fmla="*/ 17 h 17"/>
                <a:gd name="T2" fmla="*/ 0 w 8"/>
                <a:gd name="T3" fmla="*/ 12 h 17"/>
                <a:gd name="T4" fmla="*/ 3 w 8"/>
                <a:gd name="T5" fmla="*/ 0 h 17"/>
                <a:gd name="T6" fmla="*/ 8 w 8"/>
                <a:gd name="T7" fmla="*/ 0 h 17"/>
                <a:gd name="T8" fmla="*/ 3 w 8"/>
                <a:gd name="T9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7">
                  <a:moveTo>
                    <a:pt x="3" y="17"/>
                  </a:moveTo>
                  <a:cubicBezTo>
                    <a:pt x="2" y="15"/>
                    <a:pt x="1" y="13"/>
                    <a:pt x="0" y="12"/>
                  </a:cubicBezTo>
                  <a:cubicBezTo>
                    <a:pt x="1" y="8"/>
                    <a:pt x="2" y="4"/>
                    <a:pt x="3" y="0"/>
                  </a:cubicBezTo>
                  <a:cubicBezTo>
                    <a:pt x="5" y="0"/>
                    <a:pt x="6" y="0"/>
                    <a:pt x="8" y="0"/>
                  </a:cubicBezTo>
                  <a:cubicBezTo>
                    <a:pt x="7" y="6"/>
                    <a:pt x="8" y="12"/>
                    <a:pt x="3" y="17"/>
                  </a:cubicBezTo>
                  <a:close/>
                </a:path>
              </a:pathLst>
            </a:custGeom>
            <a:solidFill>
              <a:srgbClr val="6351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83" name="Freeform 565"/>
            <p:cNvSpPr>
              <a:spLocks/>
            </p:cNvSpPr>
            <p:nvPr/>
          </p:nvSpPr>
          <p:spPr bwMode="auto">
            <a:xfrm>
              <a:off x="2072" y="1337"/>
              <a:ext cx="55" cy="38"/>
            </a:xfrm>
            <a:custGeom>
              <a:avLst/>
              <a:gdLst>
                <a:gd name="T0" fmla="*/ 43 w 55"/>
                <a:gd name="T1" fmla="*/ 39 h 39"/>
                <a:gd name="T2" fmla="*/ 36 w 55"/>
                <a:gd name="T3" fmla="*/ 27 h 39"/>
                <a:gd name="T4" fmla="*/ 31 w 55"/>
                <a:gd name="T5" fmla="*/ 22 h 39"/>
                <a:gd name="T6" fmla="*/ 28 w 55"/>
                <a:gd name="T7" fmla="*/ 15 h 39"/>
                <a:gd name="T8" fmla="*/ 0 w 55"/>
                <a:gd name="T9" fmla="*/ 10 h 39"/>
                <a:gd name="T10" fmla="*/ 55 w 55"/>
                <a:gd name="T11" fmla="*/ 28 h 39"/>
                <a:gd name="T12" fmla="*/ 54 w 55"/>
                <a:gd name="T13" fmla="*/ 29 h 39"/>
                <a:gd name="T14" fmla="*/ 52 w 55"/>
                <a:gd name="T15" fmla="*/ 27 h 39"/>
                <a:gd name="T16" fmla="*/ 43 w 55"/>
                <a:gd name="T17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5" h="39">
                  <a:moveTo>
                    <a:pt x="43" y="39"/>
                  </a:moveTo>
                  <a:cubicBezTo>
                    <a:pt x="37" y="37"/>
                    <a:pt x="43" y="28"/>
                    <a:pt x="36" y="27"/>
                  </a:cubicBezTo>
                  <a:cubicBezTo>
                    <a:pt x="34" y="25"/>
                    <a:pt x="32" y="24"/>
                    <a:pt x="31" y="22"/>
                  </a:cubicBezTo>
                  <a:cubicBezTo>
                    <a:pt x="29" y="19"/>
                    <a:pt x="28" y="17"/>
                    <a:pt x="28" y="15"/>
                  </a:cubicBezTo>
                  <a:cubicBezTo>
                    <a:pt x="20" y="4"/>
                    <a:pt x="9" y="11"/>
                    <a:pt x="0" y="10"/>
                  </a:cubicBezTo>
                  <a:cubicBezTo>
                    <a:pt x="33" y="0"/>
                    <a:pt x="48" y="5"/>
                    <a:pt x="55" y="28"/>
                  </a:cubicBezTo>
                  <a:cubicBezTo>
                    <a:pt x="54" y="29"/>
                    <a:pt x="54" y="29"/>
                    <a:pt x="54" y="29"/>
                  </a:cubicBezTo>
                  <a:cubicBezTo>
                    <a:pt x="52" y="27"/>
                    <a:pt x="52" y="27"/>
                    <a:pt x="52" y="27"/>
                  </a:cubicBezTo>
                  <a:cubicBezTo>
                    <a:pt x="44" y="27"/>
                    <a:pt x="49" y="37"/>
                    <a:pt x="43" y="39"/>
                  </a:cubicBezTo>
                  <a:close/>
                </a:path>
              </a:pathLst>
            </a:custGeom>
            <a:solidFill>
              <a:srgbClr val="F9DE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84" name="Freeform 566"/>
            <p:cNvSpPr>
              <a:spLocks/>
            </p:cNvSpPr>
            <p:nvPr/>
          </p:nvSpPr>
          <p:spPr bwMode="auto">
            <a:xfrm>
              <a:off x="2076" y="1353"/>
              <a:ext cx="32" cy="15"/>
            </a:xfrm>
            <a:custGeom>
              <a:avLst/>
              <a:gdLst>
                <a:gd name="T0" fmla="*/ 27 w 32"/>
                <a:gd name="T1" fmla="*/ 0 h 15"/>
                <a:gd name="T2" fmla="*/ 32 w 32"/>
                <a:gd name="T3" fmla="*/ 11 h 15"/>
                <a:gd name="T4" fmla="*/ 28 w 32"/>
                <a:gd name="T5" fmla="*/ 14 h 15"/>
                <a:gd name="T6" fmla="*/ 0 w 32"/>
                <a:gd name="T7" fmla="*/ 15 h 15"/>
                <a:gd name="T8" fmla="*/ 0 w 32"/>
                <a:gd name="T9" fmla="*/ 10 h 15"/>
                <a:gd name="T10" fmla="*/ 5 w 32"/>
                <a:gd name="T11" fmla="*/ 3 h 15"/>
                <a:gd name="T12" fmla="*/ 27 w 32"/>
                <a:gd name="T13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" h="15">
                  <a:moveTo>
                    <a:pt x="27" y="0"/>
                  </a:moveTo>
                  <a:cubicBezTo>
                    <a:pt x="29" y="3"/>
                    <a:pt x="30" y="7"/>
                    <a:pt x="32" y="11"/>
                  </a:cubicBezTo>
                  <a:cubicBezTo>
                    <a:pt x="30" y="12"/>
                    <a:pt x="29" y="13"/>
                    <a:pt x="28" y="14"/>
                  </a:cubicBezTo>
                  <a:cubicBezTo>
                    <a:pt x="18" y="14"/>
                    <a:pt x="9" y="14"/>
                    <a:pt x="0" y="15"/>
                  </a:cubicBezTo>
                  <a:cubicBezTo>
                    <a:pt x="0" y="13"/>
                    <a:pt x="0" y="12"/>
                    <a:pt x="0" y="10"/>
                  </a:cubicBezTo>
                  <a:cubicBezTo>
                    <a:pt x="0" y="6"/>
                    <a:pt x="1" y="4"/>
                    <a:pt x="5" y="3"/>
                  </a:cubicBezTo>
                  <a:cubicBezTo>
                    <a:pt x="13" y="6"/>
                    <a:pt x="20" y="3"/>
                    <a:pt x="27" y="0"/>
                  </a:cubicBezTo>
                  <a:close/>
                </a:path>
              </a:pathLst>
            </a:custGeom>
            <a:solidFill>
              <a:srgbClr val="6856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85" name="Freeform 567"/>
            <p:cNvSpPr>
              <a:spLocks/>
            </p:cNvSpPr>
            <p:nvPr/>
          </p:nvSpPr>
          <p:spPr bwMode="auto">
            <a:xfrm>
              <a:off x="2040" y="1442"/>
              <a:ext cx="16" cy="36"/>
            </a:xfrm>
            <a:custGeom>
              <a:avLst/>
              <a:gdLst>
                <a:gd name="T0" fmla="*/ 7 w 16"/>
                <a:gd name="T1" fmla="*/ 36 h 36"/>
                <a:gd name="T2" fmla="*/ 3 w 16"/>
                <a:gd name="T3" fmla="*/ 24 h 36"/>
                <a:gd name="T4" fmla="*/ 0 w 16"/>
                <a:gd name="T5" fmla="*/ 17 h 36"/>
                <a:gd name="T6" fmla="*/ 8 w 16"/>
                <a:gd name="T7" fmla="*/ 4 h 36"/>
                <a:gd name="T8" fmla="*/ 7 w 16"/>
                <a:gd name="T9" fmla="*/ 2 h 36"/>
                <a:gd name="T10" fmla="*/ 8 w 16"/>
                <a:gd name="T11" fmla="*/ 1 h 36"/>
                <a:gd name="T12" fmla="*/ 12 w 16"/>
                <a:gd name="T13" fmla="*/ 16 h 36"/>
                <a:gd name="T14" fmla="*/ 7 w 16"/>
                <a:gd name="T15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" h="36">
                  <a:moveTo>
                    <a:pt x="7" y="36"/>
                  </a:moveTo>
                  <a:cubicBezTo>
                    <a:pt x="3" y="33"/>
                    <a:pt x="4" y="29"/>
                    <a:pt x="3" y="24"/>
                  </a:cubicBezTo>
                  <a:cubicBezTo>
                    <a:pt x="3" y="21"/>
                    <a:pt x="3" y="18"/>
                    <a:pt x="0" y="17"/>
                  </a:cubicBezTo>
                  <a:cubicBezTo>
                    <a:pt x="2" y="12"/>
                    <a:pt x="8" y="11"/>
                    <a:pt x="8" y="4"/>
                  </a:cubicBezTo>
                  <a:cubicBezTo>
                    <a:pt x="7" y="4"/>
                    <a:pt x="6" y="3"/>
                    <a:pt x="7" y="2"/>
                  </a:cubicBezTo>
                  <a:cubicBezTo>
                    <a:pt x="7" y="2"/>
                    <a:pt x="7" y="1"/>
                    <a:pt x="8" y="1"/>
                  </a:cubicBezTo>
                  <a:cubicBezTo>
                    <a:pt x="16" y="0"/>
                    <a:pt x="16" y="0"/>
                    <a:pt x="12" y="16"/>
                  </a:cubicBezTo>
                  <a:cubicBezTo>
                    <a:pt x="5" y="22"/>
                    <a:pt x="9" y="30"/>
                    <a:pt x="7" y="36"/>
                  </a:cubicBezTo>
                  <a:close/>
                </a:path>
              </a:pathLst>
            </a:custGeom>
            <a:solidFill>
              <a:srgbClr val="7D5B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86" name="Freeform 568"/>
            <p:cNvSpPr>
              <a:spLocks/>
            </p:cNvSpPr>
            <p:nvPr/>
          </p:nvSpPr>
          <p:spPr bwMode="auto">
            <a:xfrm>
              <a:off x="2038" y="1423"/>
              <a:ext cx="14" cy="28"/>
            </a:xfrm>
            <a:custGeom>
              <a:avLst/>
              <a:gdLst>
                <a:gd name="T0" fmla="*/ 10 w 14"/>
                <a:gd name="T1" fmla="*/ 20 h 28"/>
                <a:gd name="T2" fmla="*/ 10 w 14"/>
                <a:gd name="T3" fmla="*/ 23 h 28"/>
                <a:gd name="T4" fmla="*/ 2 w 14"/>
                <a:gd name="T5" fmla="*/ 16 h 28"/>
                <a:gd name="T6" fmla="*/ 14 w 14"/>
                <a:gd name="T7" fmla="*/ 0 h 28"/>
                <a:gd name="T8" fmla="*/ 10 w 14"/>
                <a:gd name="T9" fmla="*/ 2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28">
                  <a:moveTo>
                    <a:pt x="10" y="20"/>
                  </a:moveTo>
                  <a:cubicBezTo>
                    <a:pt x="10" y="21"/>
                    <a:pt x="10" y="22"/>
                    <a:pt x="10" y="23"/>
                  </a:cubicBezTo>
                  <a:cubicBezTo>
                    <a:pt x="0" y="28"/>
                    <a:pt x="2" y="21"/>
                    <a:pt x="2" y="16"/>
                  </a:cubicBezTo>
                  <a:cubicBezTo>
                    <a:pt x="6" y="10"/>
                    <a:pt x="10" y="5"/>
                    <a:pt x="14" y="0"/>
                  </a:cubicBezTo>
                  <a:cubicBezTo>
                    <a:pt x="12" y="7"/>
                    <a:pt x="11" y="14"/>
                    <a:pt x="10" y="20"/>
                  </a:cubicBezTo>
                  <a:close/>
                </a:path>
              </a:pathLst>
            </a:custGeom>
            <a:solidFill>
              <a:srgbClr val="694C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87" name="Freeform 569"/>
            <p:cNvSpPr>
              <a:spLocks/>
            </p:cNvSpPr>
            <p:nvPr/>
          </p:nvSpPr>
          <p:spPr bwMode="auto">
            <a:xfrm>
              <a:off x="2081" y="1351"/>
              <a:ext cx="22" cy="13"/>
            </a:xfrm>
            <a:custGeom>
              <a:avLst/>
              <a:gdLst>
                <a:gd name="T0" fmla="*/ 22 w 22"/>
                <a:gd name="T1" fmla="*/ 2 h 13"/>
                <a:gd name="T2" fmla="*/ 0 w 22"/>
                <a:gd name="T3" fmla="*/ 5 h 13"/>
                <a:gd name="T4" fmla="*/ 19 w 22"/>
                <a:gd name="T5" fmla="*/ 1 h 13"/>
                <a:gd name="T6" fmla="*/ 22 w 22"/>
                <a:gd name="T7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13">
                  <a:moveTo>
                    <a:pt x="22" y="2"/>
                  </a:moveTo>
                  <a:cubicBezTo>
                    <a:pt x="16" y="13"/>
                    <a:pt x="8" y="9"/>
                    <a:pt x="0" y="5"/>
                  </a:cubicBezTo>
                  <a:cubicBezTo>
                    <a:pt x="6" y="4"/>
                    <a:pt x="13" y="2"/>
                    <a:pt x="19" y="1"/>
                  </a:cubicBezTo>
                  <a:cubicBezTo>
                    <a:pt x="21" y="0"/>
                    <a:pt x="21" y="1"/>
                    <a:pt x="22" y="2"/>
                  </a:cubicBezTo>
                  <a:close/>
                </a:path>
              </a:pathLst>
            </a:custGeom>
            <a:solidFill>
              <a:srgbClr val="CAB7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88" name="Freeform 570"/>
            <p:cNvSpPr>
              <a:spLocks/>
            </p:cNvSpPr>
            <p:nvPr/>
          </p:nvSpPr>
          <p:spPr bwMode="auto">
            <a:xfrm>
              <a:off x="2151" y="1637"/>
              <a:ext cx="16" cy="16"/>
            </a:xfrm>
            <a:custGeom>
              <a:avLst/>
              <a:gdLst>
                <a:gd name="T0" fmla="*/ 7 w 16"/>
                <a:gd name="T1" fmla="*/ 16 h 16"/>
                <a:gd name="T2" fmla="*/ 0 w 16"/>
                <a:gd name="T3" fmla="*/ 16 h 16"/>
                <a:gd name="T4" fmla="*/ 0 w 16"/>
                <a:gd name="T5" fmla="*/ 0 h 16"/>
                <a:gd name="T6" fmla="*/ 16 w 16"/>
                <a:gd name="T7" fmla="*/ 0 h 16"/>
                <a:gd name="T8" fmla="*/ 12 w 16"/>
                <a:gd name="T9" fmla="*/ 10 h 16"/>
                <a:gd name="T10" fmla="*/ 7 w 16"/>
                <a:gd name="T11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16">
                  <a:moveTo>
                    <a:pt x="7" y="16"/>
                  </a:moveTo>
                  <a:cubicBezTo>
                    <a:pt x="5" y="16"/>
                    <a:pt x="2" y="16"/>
                    <a:pt x="0" y="16"/>
                  </a:cubicBezTo>
                  <a:cubicBezTo>
                    <a:pt x="0" y="10"/>
                    <a:pt x="0" y="5"/>
                    <a:pt x="0" y="0"/>
                  </a:cubicBezTo>
                  <a:cubicBezTo>
                    <a:pt x="5" y="0"/>
                    <a:pt x="10" y="0"/>
                    <a:pt x="16" y="0"/>
                  </a:cubicBezTo>
                  <a:cubicBezTo>
                    <a:pt x="14" y="3"/>
                    <a:pt x="13" y="7"/>
                    <a:pt x="12" y="10"/>
                  </a:cubicBezTo>
                  <a:cubicBezTo>
                    <a:pt x="11" y="12"/>
                    <a:pt x="9" y="14"/>
                    <a:pt x="7" y="16"/>
                  </a:cubicBezTo>
                  <a:close/>
                </a:path>
              </a:pathLst>
            </a:custGeom>
            <a:solidFill>
              <a:srgbClr val="9B7E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89" name="Freeform 571"/>
            <p:cNvSpPr>
              <a:spLocks/>
            </p:cNvSpPr>
            <p:nvPr/>
          </p:nvSpPr>
          <p:spPr bwMode="auto">
            <a:xfrm>
              <a:off x="2116" y="1490"/>
              <a:ext cx="33" cy="27"/>
            </a:xfrm>
            <a:custGeom>
              <a:avLst/>
              <a:gdLst>
                <a:gd name="T0" fmla="*/ 32 w 34"/>
                <a:gd name="T1" fmla="*/ 20 h 27"/>
                <a:gd name="T2" fmla="*/ 28 w 34"/>
                <a:gd name="T3" fmla="*/ 24 h 27"/>
                <a:gd name="T4" fmla="*/ 15 w 34"/>
                <a:gd name="T5" fmla="*/ 24 h 27"/>
                <a:gd name="T6" fmla="*/ 0 w 34"/>
                <a:gd name="T7" fmla="*/ 12 h 27"/>
                <a:gd name="T8" fmla="*/ 4 w 34"/>
                <a:gd name="T9" fmla="*/ 11 h 27"/>
                <a:gd name="T10" fmla="*/ 16 w 34"/>
                <a:gd name="T11" fmla="*/ 0 h 27"/>
                <a:gd name="T12" fmla="*/ 24 w 34"/>
                <a:gd name="T13" fmla="*/ 0 h 27"/>
                <a:gd name="T14" fmla="*/ 29 w 34"/>
                <a:gd name="T15" fmla="*/ 11 h 27"/>
                <a:gd name="T16" fmla="*/ 32 w 34"/>
                <a:gd name="T17" fmla="*/ 2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" h="27">
                  <a:moveTo>
                    <a:pt x="32" y="20"/>
                  </a:moveTo>
                  <a:cubicBezTo>
                    <a:pt x="30" y="22"/>
                    <a:pt x="29" y="23"/>
                    <a:pt x="28" y="24"/>
                  </a:cubicBezTo>
                  <a:cubicBezTo>
                    <a:pt x="24" y="27"/>
                    <a:pt x="20" y="27"/>
                    <a:pt x="15" y="24"/>
                  </a:cubicBezTo>
                  <a:cubicBezTo>
                    <a:pt x="11" y="19"/>
                    <a:pt x="1" y="22"/>
                    <a:pt x="0" y="12"/>
                  </a:cubicBezTo>
                  <a:cubicBezTo>
                    <a:pt x="2" y="12"/>
                    <a:pt x="3" y="12"/>
                    <a:pt x="4" y="11"/>
                  </a:cubicBezTo>
                  <a:cubicBezTo>
                    <a:pt x="7" y="7"/>
                    <a:pt x="11" y="2"/>
                    <a:pt x="16" y="0"/>
                  </a:cubicBezTo>
                  <a:cubicBezTo>
                    <a:pt x="19" y="0"/>
                    <a:pt x="21" y="0"/>
                    <a:pt x="24" y="0"/>
                  </a:cubicBezTo>
                  <a:cubicBezTo>
                    <a:pt x="28" y="2"/>
                    <a:pt x="19" y="11"/>
                    <a:pt x="29" y="11"/>
                  </a:cubicBezTo>
                  <a:cubicBezTo>
                    <a:pt x="32" y="13"/>
                    <a:pt x="34" y="16"/>
                    <a:pt x="32" y="20"/>
                  </a:cubicBezTo>
                  <a:close/>
                </a:path>
              </a:pathLst>
            </a:custGeom>
            <a:solidFill>
              <a:srgbClr val="DFC2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90" name="Freeform 572"/>
            <p:cNvSpPr>
              <a:spLocks/>
            </p:cNvSpPr>
            <p:nvPr/>
          </p:nvSpPr>
          <p:spPr bwMode="auto">
            <a:xfrm>
              <a:off x="2119" y="1490"/>
              <a:ext cx="13" cy="11"/>
            </a:xfrm>
            <a:custGeom>
              <a:avLst/>
              <a:gdLst>
                <a:gd name="T0" fmla="*/ 13 w 13"/>
                <a:gd name="T1" fmla="*/ 0 h 11"/>
                <a:gd name="T2" fmla="*/ 1 w 13"/>
                <a:gd name="T3" fmla="*/ 11 h 11"/>
                <a:gd name="T4" fmla="*/ 0 w 13"/>
                <a:gd name="T5" fmla="*/ 4 h 11"/>
                <a:gd name="T6" fmla="*/ 13 w 13"/>
                <a:gd name="T7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1">
                  <a:moveTo>
                    <a:pt x="13" y="0"/>
                  </a:moveTo>
                  <a:cubicBezTo>
                    <a:pt x="10" y="5"/>
                    <a:pt x="6" y="9"/>
                    <a:pt x="1" y="11"/>
                  </a:cubicBezTo>
                  <a:cubicBezTo>
                    <a:pt x="0" y="9"/>
                    <a:pt x="0" y="7"/>
                    <a:pt x="0" y="4"/>
                  </a:cubicBezTo>
                  <a:cubicBezTo>
                    <a:pt x="4" y="3"/>
                    <a:pt x="9" y="1"/>
                    <a:pt x="13" y="0"/>
                  </a:cubicBezTo>
                  <a:close/>
                </a:path>
              </a:pathLst>
            </a:custGeom>
            <a:solidFill>
              <a:srgbClr val="4F39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91" name="Freeform 573"/>
            <p:cNvSpPr>
              <a:spLocks/>
            </p:cNvSpPr>
            <p:nvPr/>
          </p:nvSpPr>
          <p:spPr bwMode="auto">
            <a:xfrm>
              <a:off x="2003" y="1360"/>
              <a:ext cx="17" cy="35"/>
            </a:xfrm>
            <a:custGeom>
              <a:avLst/>
              <a:gdLst>
                <a:gd name="T0" fmla="*/ 6 w 18"/>
                <a:gd name="T1" fmla="*/ 16 h 36"/>
                <a:gd name="T2" fmla="*/ 18 w 18"/>
                <a:gd name="T3" fmla="*/ 16 h 36"/>
                <a:gd name="T4" fmla="*/ 5 w 18"/>
                <a:gd name="T5" fmla="*/ 36 h 36"/>
                <a:gd name="T6" fmla="*/ 2 w 18"/>
                <a:gd name="T7" fmla="*/ 36 h 36"/>
                <a:gd name="T8" fmla="*/ 6 w 18"/>
                <a:gd name="T9" fmla="*/ 1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36">
                  <a:moveTo>
                    <a:pt x="6" y="16"/>
                  </a:moveTo>
                  <a:cubicBezTo>
                    <a:pt x="10" y="18"/>
                    <a:pt x="13" y="0"/>
                    <a:pt x="18" y="16"/>
                  </a:cubicBezTo>
                  <a:cubicBezTo>
                    <a:pt x="14" y="22"/>
                    <a:pt x="9" y="29"/>
                    <a:pt x="5" y="36"/>
                  </a:cubicBezTo>
                  <a:cubicBezTo>
                    <a:pt x="4" y="36"/>
                    <a:pt x="3" y="36"/>
                    <a:pt x="2" y="36"/>
                  </a:cubicBezTo>
                  <a:cubicBezTo>
                    <a:pt x="0" y="28"/>
                    <a:pt x="5" y="23"/>
                    <a:pt x="6" y="16"/>
                  </a:cubicBezTo>
                  <a:close/>
                </a:path>
              </a:pathLst>
            </a:custGeom>
            <a:solidFill>
              <a:srgbClr val="492C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92" name="Freeform 574"/>
            <p:cNvSpPr>
              <a:spLocks/>
            </p:cNvSpPr>
            <p:nvPr/>
          </p:nvSpPr>
          <p:spPr bwMode="auto">
            <a:xfrm>
              <a:off x="2043" y="1326"/>
              <a:ext cx="9" cy="18"/>
            </a:xfrm>
            <a:custGeom>
              <a:avLst/>
              <a:gdLst>
                <a:gd name="T0" fmla="*/ 9 w 9"/>
                <a:gd name="T1" fmla="*/ 2 h 18"/>
                <a:gd name="T2" fmla="*/ 9 w 9"/>
                <a:gd name="T3" fmla="*/ 18 h 18"/>
                <a:gd name="T4" fmla="*/ 0 w 9"/>
                <a:gd name="T5" fmla="*/ 18 h 18"/>
                <a:gd name="T6" fmla="*/ 5 w 9"/>
                <a:gd name="T7" fmla="*/ 2 h 18"/>
                <a:gd name="T8" fmla="*/ 9 w 9"/>
                <a:gd name="T9" fmla="*/ 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8">
                  <a:moveTo>
                    <a:pt x="9" y="2"/>
                  </a:moveTo>
                  <a:cubicBezTo>
                    <a:pt x="9" y="7"/>
                    <a:pt x="9" y="12"/>
                    <a:pt x="9" y="18"/>
                  </a:cubicBezTo>
                  <a:cubicBezTo>
                    <a:pt x="6" y="18"/>
                    <a:pt x="3" y="18"/>
                    <a:pt x="0" y="18"/>
                  </a:cubicBezTo>
                  <a:cubicBezTo>
                    <a:pt x="2" y="12"/>
                    <a:pt x="4" y="7"/>
                    <a:pt x="5" y="2"/>
                  </a:cubicBezTo>
                  <a:cubicBezTo>
                    <a:pt x="7" y="0"/>
                    <a:pt x="8" y="0"/>
                    <a:pt x="9" y="2"/>
                  </a:cubicBezTo>
                  <a:close/>
                </a:path>
              </a:pathLst>
            </a:custGeom>
            <a:solidFill>
              <a:srgbClr val="311D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93" name="Freeform 575"/>
            <p:cNvSpPr>
              <a:spLocks/>
            </p:cNvSpPr>
            <p:nvPr/>
          </p:nvSpPr>
          <p:spPr bwMode="auto">
            <a:xfrm>
              <a:off x="2032" y="1474"/>
              <a:ext cx="12" cy="25"/>
            </a:xfrm>
            <a:custGeom>
              <a:avLst/>
              <a:gdLst>
                <a:gd name="T0" fmla="*/ 8 w 12"/>
                <a:gd name="T1" fmla="*/ 17 h 26"/>
                <a:gd name="T2" fmla="*/ 0 w 12"/>
                <a:gd name="T3" fmla="*/ 24 h 26"/>
                <a:gd name="T4" fmla="*/ 0 w 12"/>
                <a:gd name="T5" fmla="*/ 0 h 26"/>
                <a:gd name="T6" fmla="*/ 8 w 12"/>
                <a:gd name="T7" fmla="*/ 17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26">
                  <a:moveTo>
                    <a:pt x="8" y="17"/>
                  </a:moveTo>
                  <a:cubicBezTo>
                    <a:pt x="12" y="26"/>
                    <a:pt x="5" y="24"/>
                    <a:pt x="0" y="24"/>
                  </a:cubicBezTo>
                  <a:cubicBezTo>
                    <a:pt x="0" y="17"/>
                    <a:pt x="0" y="9"/>
                    <a:pt x="0" y="0"/>
                  </a:cubicBezTo>
                  <a:cubicBezTo>
                    <a:pt x="7" y="5"/>
                    <a:pt x="1" y="14"/>
                    <a:pt x="8" y="17"/>
                  </a:cubicBezTo>
                  <a:close/>
                </a:path>
              </a:pathLst>
            </a:custGeom>
            <a:solidFill>
              <a:srgbClr val="835C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94" name="Freeform 576"/>
            <p:cNvSpPr>
              <a:spLocks/>
            </p:cNvSpPr>
            <p:nvPr/>
          </p:nvSpPr>
          <p:spPr bwMode="auto">
            <a:xfrm>
              <a:off x="2396" y="1368"/>
              <a:ext cx="23" cy="23"/>
            </a:xfrm>
            <a:custGeom>
              <a:avLst/>
              <a:gdLst>
                <a:gd name="T0" fmla="*/ 1 w 23"/>
                <a:gd name="T1" fmla="*/ 10 h 24"/>
                <a:gd name="T2" fmla="*/ 5 w 23"/>
                <a:gd name="T3" fmla="*/ 0 h 24"/>
                <a:gd name="T4" fmla="*/ 20 w 23"/>
                <a:gd name="T5" fmla="*/ 4 h 24"/>
                <a:gd name="T6" fmla="*/ 21 w 23"/>
                <a:gd name="T7" fmla="*/ 11 h 24"/>
                <a:gd name="T8" fmla="*/ 17 w 23"/>
                <a:gd name="T9" fmla="*/ 24 h 24"/>
                <a:gd name="T10" fmla="*/ 1 w 23"/>
                <a:gd name="T11" fmla="*/ 1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3" h="24">
                  <a:moveTo>
                    <a:pt x="1" y="10"/>
                  </a:moveTo>
                  <a:cubicBezTo>
                    <a:pt x="1" y="6"/>
                    <a:pt x="0" y="2"/>
                    <a:pt x="5" y="0"/>
                  </a:cubicBezTo>
                  <a:cubicBezTo>
                    <a:pt x="9" y="3"/>
                    <a:pt x="14" y="4"/>
                    <a:pt x="20" y="4"/>
                  </a:cubicBezTo>
                  <a:cubicBezTo>
                    <a:pt x="20" y="7"/>
                    <a:pt x="20" y="9"/>
                    <a:pt x="21" y="11"/>
                  </a:cubicBezTo>
                  <a:cubicBezTo>
                    <a:pt x="23" y="17"/>
                    <a:pt x="19" y="20"/>
                    <a:pt x="17" y="24"/>
                  </a:cubicBezTo>
                  <a:cubicBezTo>
                    <a:pt x="9" y="22"/>
                    <a:pt x="10" y="9"/>
                    <a:pt x="1" y="10"/>
                  </a:cubicBezTo>
                  <a:close/>
                </a:path>
              </a:pathLst>
            </a:custGeom>
            <a:solidFill>
              <a:srgbClr val="3B21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95" name="Freeform 577"/>
            <p:cNvSpPr>
              <a:spLocks/>
            </p:cNvSpPr>
            <p:nvPr/>
          </p:nvSpPr>
          <p:spPr bwMode="auto">
            <a:xfrm>
              <a:off x="2410" y="1422"/>
              <a:ext cx="25" cy="29"/>
            </a:xfrm>
            <a:custGeom>
              <a:avLst/>
              <a:gdLst>
                <a:gd name="T0" fmla="*/ 19 w 25"/>
                <a:gd name="T1" fmla="*/ 28 h 29"/>
                <a:gd name="T2" fmla="*/ 2 w 25"/>
                <a:gd name="T3" fmla="*/ 0 h 29"/>
                <a:gd name="T4" fmla="*/ 23 w 25"/>
                <a:gd name="T5" fmla="*/ 24 h 29"/>
                <a:gd name="T6" fmla="*/ 19 w 25"/>
                <a:gd name="T7" fmla="*/ 28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" h="29">
                  <a:moveTo>
                    <a:pt x="19" y="28"/>
                  </a:moveTo>
                  <a:cubicBezTo>
                    <a:pt x="19" y="16"/>
                    <a:pt x="0" y="14"/>
                    <a:pt x="2" y="0"/>
                  </a:cubicBezTo>
                  <a:cubicBezTo>
                    <a:pt x="13" y="5"/>
                    <a:pt x="21" y="12"/>
                    <a:pt x="23" y="24"/>
                  </a:cubicBezTo>
                  <a:cubicBezTo>
                    <a:pt x="25" y="28"/>
                    <a:pt x="23" y="29"/>
                    <a:pt x="19" y="28"/>
                  </a:cubicBezTo>
                  <a:close/>
                </a:path>
              </a:pathLst>
            </a:custGeom>
            <a:solidFill>
              <a:srgbClr val="4928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96" name="Freeform 578"/>
            <p:cNvSpPr>
              <a:spLocks/>
            </p:cNvSpPr>
            <p:nvPr/>
          </p:nvSpPr>
          <p:spPr bwMode="auto">
            <a:xfrm>
              <a:off x="2427" y="1394"/>
              <a:ext cx="15" cy="24"/>
            </a:xfrm>
            <a:custGeom>
              <a:avLst/>
              <a:gdLst>
                <a:gd name="T0" fmla="*/ 13 w 15"/>
                <a:gd name="T1" fmla="*/ 21 h 24"/>
                <a:gd name="T2" fmla="*/ 6 w 15"/>
                <a:gd name="T3" fmla="*/ 24 h 24"/>
                <a:gd name="T4" fmla="*/ 2 w 15"/>
                <a:gd name="T5" fmla="*/ 9 h 24"/>
                <a:gd name="T6" fmla="*/ 10 w 15"/>
                <a:gd name="T7" fmla="*/ 5 h 24"/>
                <a:gd name="T8" fmla="*/ 13 w 15"/>
                <a:gd name="T9" fmla="*/ 2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24">
                  <a:moveTo>
                    <a:pt x="13" y="21"/>
                  </a:moveTo>
                  <a:cubicBezTo>
                    <a:pt x="11" y="22"/>
                    <a:pt x="9" y="23"/>
                    <a:pt x="6" y="24"/>
                  </a:cubicBezTo>
                  <a:cubicBezTo>
                    <a:pt x="5" y="19"/>
                    <a:pt x="3" y="14"/>
                    <a:pt x="2" y="9"/>
                  </a:cubicBezTo>
                  <a:cubicBezTo>
                    <a:pt x="0" y="0"/>
                    <a:pt x="5" y="3"/>
                    <a:pt x="10" y="5"/>
                  </a:cubicBezTo>
                  <a:cubicBezTo>
                    <a:pt x="15" y="9"/>
                    <a:pt x="13" y="15"/>
                    <a:pt x="13" y="21"/>
                  </a:cubicBezTo>
                  <a:close/>
                </a:path>
              </a:pathLst>
            </a:custGeom>
            <a:solidFill>
              <a:srgbClr val="4129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97" name="Freeform 579"/>
            <p:cNvSpPr>
              <a:spLocks/>
            </p:cNvSpPr>
            <p:nvPr/>
          </p:nvSpPr>
          <p:spPr bwMode="auto">
            <a:xfrm>
              <a:off x="2386" y="1370"/>
              <a:ext cx="22" cy="29"/>
            </a:xfrm>
            <a:custGeom>
              <a:avLst/>
              <a:gdLst>
                <a:gd name="T0" fmla="*/ 11 w 22"/>
                <a:gd name="T1" fmla="*/ 7 h 29"/>
                <a:gd name="T2" fmla="*/ 11 w 22"/>
                <a:gd name="T3" fmla="*/ 7 h 29"/>
                <a:gd name="T4" fmla="*/ 15 w 22"/>
                <a:gd name="T5" fmla="*/ 29 h 29"/>
                <a:gd name="T6" fmla="*/ 11 w 22"/>
                <a:gd name="T7" fmla="*/ 28 h 29"/>
                <a:gd name="T8" fmla="*/ 0 w 22"/>
                <a:gd name="T9" fmla="*/ 5 h 29"/>
                <a:gd name="T10" fmla="*/ 6 w 22"/>
                <a:gd name="T11" fmla="*/ 1 h 29"/>
                <a:gd name="T12" fmla="*/ 11 w 22"/>
                <a:gd name="T13" fmla="*/ 7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" h="29">
                  <a:moveTo>
                    <a:pt x="11" y="7"/>
                  </a:moveTo>
                  <a:cubicBezTo>
                    <a:pt x="11" y="7"/>
                    <a:pt x="11" y="7"/>
                    <a:pt x="11" y="7"/>
                  </a:cubicBezTo>
                  <a:cubicBezTo>
                    <a:pt x="10" y="14"/>
                    <a:pt x="22" y="20"/>
                    <a:pt x="15" y="29"/>
                  </a:cubicBezTo>
                  <a:cubicBezTo>
                    <a:pt x="13" y="28"/>
                    <a:pt x="12" y="28"/>
                    <a:pt x="11" y="28"/>
                  </a:cubicBezTo>
                  <a:cubicBezTo>
                    <a:pt x="4" y="22"/>
                    <a:pt x="1" y="14"/>
                    <a:pt x="0" y="5"/>
                  </a:cubicBezTo>
                  <a:cubicBezTo>
                    <a:pt x="1" y="2"/>
                    <a:pt x="2" y="0"/>
                    <a:pt x="6" y="1"/>
                  </a:cubicBezTo>
                  <a:cubicBezTo>
                    <a:pt x="8" y="3"/>
                    <a:pt x="9" y="5"/>
                    <a:pt x="11" y="7"/>
                  </a:cubicBezTo>
                  <a:close/>
                </a:path>
              </a:pathLst>
            </a:custGeom>
            <a:solidFill>
              <a:srgbClr val="522B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98" name="Freeform 580"/>
            <p:cNvSpPr>
              <a:spLocks/>
            </p:cNvSpPr>
            <p:nvPr/>
          </p:nvSpPr>
          <p:spPr bwMode="auto">
            <a:xfrm>
              <a:off x="2429" y="1446"/>
              <a:ext cx="9" cy="25"/>
            </a:xfrm>
            <a:custGeom>
              <a:avLst/>
              <a:gdLst>
                <a:gd name="T0" fmla="*/ 0 w 9"/>
                <a:gd name="T1" fmla="*/ 4 h 25"/>
                <a:gd name="T2" fmla="*/ 4 w 9"/>
                <a:gd name="T3" fmla="*/ 0 h 25"/>
                <a:gd name="T4" fmla="*/ 8 w 9"/>
                <a:gd name="T5" fmla="*/ 17 h 25"/>
                <a:gd name="T6" fmla="*/ 4 w 9"/>
                <a:gd name="T7" fmla="*/ 19 h 25"/>
                <a:gd name="T8" fmla="*/ 0 w 9"/>
                <a:gd name="T9" fmla="*/ 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25">
                  <a:moveTo>
                    <a:pt x="0" y="4"/>
                  </a:moveTo>
                  <a:cubicBezTo>
                    <a:pt x="1" y="3"/>
                    <a:pt x="3" y="2"/>
                    <a:pt x="4" y="0"/>
                  </a:cubicBezTo>
                  <a:cubicBezTo>
                    <a:pt x="9" y="5"/>
                    <a:pt x="7" y="11"/>
                    <a:pt x="8" y="17"/>
                  </a:cubicBezTo>
                  <a:cubicBezTo>
                    <a:pt x="7" y="19"/>
                    <a:pt x="7" y="25"/>
                    <a:pt x="4" y="19"/>
                  </a:cubicBezTo>
                  <a:cubicBezTo>
                    <a:pt x="1" y="14"/>
                    <a:pt x="1" y="9"/>
                    <a:pt x="0" y="4"/>
                  </a:cubicBezTo>
                  <a:close/>
                </a:path>
              </a:pathLst>
            </a:custGeom>
            <a:solidFill>
              <a:srgbClr val="6337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99" name="Freeform 581"/>
            <p:cNvSpPr>
              <a:spLocks/>
            </p:cNvSpPr>
            <p:nvPr/>
          </p:nvSpPr>
          <p:spPr bwMode="auto">
            <a:xfrm>
              <a:off x="2413" y="1378"/>
              <a:ext cx="8" cy="13"/>
            </a:xfrm>
            <a:custGeom>
              <a:avLst/>
              <a:gdLst>
                <a:gd name="T0" fmla="*/ 0 w 8"/>
                <a:gd name="T1" fmla="*/ 13 h 13"/>
                <a:gd name="T2" fmla="*/ 4 w 8"/>
                <a:gd name="T3" fmla="*/ 0 h 13"/>
                <a:gd name="T4" fmla="*/ 8 w 8"/>
                <a:gd name="T5" fmla="*/ 5 h 13"/>
                <a:gd name="T6" fmla="*/ 0 w 8"/>
                <a:gd name="T7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13">
                  <a:moveTo>
                    <a:pt x="0" y="13"/>
                  </a:moveTo>
                  <a:cubicBezTo>
                    <a:pt x="1" y="9"/>
                    <a:pt x="2" y="4"/>
                    <a:pt x="4" y="0"/>
                  </a:cubicBezTo>
                  <a:cubicBezTo>
                    <a:pt x="5" y="2"/>
                    <a:pt x="7" y="3"/>
                    <a:pt x="8" y="5"/>
                  </a:cubicBezTo>
                  <a:cubicBezTo>
                    <a:pt x="8" y="10"/>
                    <a:pt x="5" y="13"/>
                    <a:pt x="0" y="13"/>
                  </a:cubicBezTo>
                  <a:close/>
                </a:path>
              </a:pathLst>
            </a:custGeom>
            <a:solidFill>
              <a:srgbClr val="5836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700" name="Freeform 582"/>
            <p:cNvSpPr>
              <a:spLocks/>
            </p:cNvSpPr>
            <p:nvPr/>
          </p:nvSpPr>
          <p:spPr bwMode="auto">
            <a:xfrm>
              <a:off x="2044" y="1288"/>
              <a:ext cx="20" cy="40"/>
            </a:xfrm>
            <a:custGeom>
              <a:avLst/>
              <a:gdLst>
                <a:gd name="T0" fmla="*/ 8 w 20"/>
                <a:gd name="T1" fmla="*/ 40 h 40"/>
                <a:gd name="T2" fmla="*/ 4 w 20"/>
                <a:gd name="T3" fmla="*/ 40 h 40"/>
                <a:gd name="T4" fmla="*/ 3 w 20"/>
                <a:gd name="T5" fmla="*/ 28 h 40"/>
                <a:gd name="T6" fmla="*/ 4 w 20"/>
                <a:gd name="T7" fmla="*/ 16 h 40"/>
                <a:gd name="T8" fmla="*/ 16 w 20"/>
                <a:gd name="T9" fmla="*/ 0 h 40"/>
                <a:gd name="T10" fmla="*/ 20 w 20"/>
                <a:gd name="T11" fmla="*/ 4 h 40"/>
                <a:gd name="T12" fmla="*/ 8 w 20"/>
                <a:gd name="T13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40">
                  <a:moveTo>
                    <a:pt x="8" y="40"/>
                  </a:moveTo>
                  <a:cubicBezTo>
                    <a:pt x="7" y="40"/>
                    <a:pt x="6" y="40"/>
                    <a:pt x="4" y="40"/>
                  </a:cubicBezTo>
                  <a:cubicBezTo>
                    <a:pt x="4" y="36"/>
                    <a:pt x="4" y="32"/>
                    <a:pt x="3" y="28"/>
                  </a:cubicBezTo>
                  <a:cubicBezTo>
                    <a:pt x="3" y="24"/>
                    <a:pt x="0" y="20"/>
                    <a:pt x="4" y="16"/>
                  </a:cubicBezTo>
                  <a:cubicBezTo>
                    <a:pt x="8" y="10"/>
                    <a:pt x="12" y="5"/>
                    <a:pt x="16" y="0"/>
                  </a:cubicBezTo>
                  <a:cubicBezTo>
                    <a:pt x="17" y="1"/>
                    <a:pt x="18" y="2"/>
                    <a:pt x="20" y="4"/>
                  </a:cubicBezTo>
                  <a:cubicBezTo>
                    <a:pt x="15" y="15"/>
                    <a:pt x="15" y="29"/>
                    <a:pt x="8" y="40"/>
                  </a:cubicBezTo>
                  <a:close/>
                </a:path>
              </a:pathLst>
            </a:custGeom>
            <a:solidFill>
              <a:srgbClr val="3423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701" name="Freeform 583"/>
            <p:cNvSpPr>
              <a:spLocks/>
            </p:cNvSpPr>
            <p:nvPr/>
          </p:nvSpPr>
          <p:spPr bwMode="auto">
            <a:xfrm>
              <a:off x="2375" y="1648"/>
              <a:ext cx="5" cy="5"/>
            </a:xfrm>
            <a:custGeom>
              <a:avLst/>
              <a:gdLst>
                <a:gd name="T0" fmla="*/ 5 w 5"/>
                <a:gd name="T1" fmla="*/ 5 h 5"/>
                <a:gd name="T2" fmla="*/ 2 w 5"/>
                <a:gd name="T3" fmla="*/ 4 h 5"/>
                <a:gd name="T4" fmla="*/ 1 w 5"/>
                <a:gd name="T5" fmla="*/ 5 h 5"/>
                <a:gd name="T6" fmla="*/ 1 w 5"/>
                <a:gd name="T7" fmla="*/ 2 h 5"/>
                <a:gd name="T8" fmla="*/ 2 w 5"/>
                <a:gd name="T9" fmla="*/ 0 h 5"/>
                <a:gd name="T10" fmla="*/ 1 w 5"/>
                <a:gd name="T11" fmla="*/ 1 h 5"/>
                <a:gd name="T12" fmla="*/ 5 w 5"/>
                <a:gd name="T1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5">
                  <a:moveTo>
                    <a:pt x="5" y="5"/>
                  </a:moveTo>
                  <a:cubicBezTo>
                    <a:pt x="4" y="4"/>
                    <a:pt x="3" y="4"/>
                    <a:pt x="2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4"/>
                    <a:pt x="0" y="3"/>
                    <a:pt x="1" y="2"/>
                  </a:cubicBezTo>
                  <a:cubicBezTo>
                    <a:pt x="1" y="1"/>
                    <a:pt x="1" y="0"/>
                    <a:pt x="2" y="0"/>
                  </a:cubicBezTo>
                  <a:cubicBezTo>
                    <a:pt x="2" y="0"/>
                    <a:pt x="1" y="1"/>
                    <a:pt x="1" y="1"/>
                  </a:cubicBezTo>
                  <a:cubicBezTo>
                    <a:pt x="4" y="1"/>
                    <a:pt x="5" y="2"/>
                    <a:pt x="5" y="5"/>
                  </a:cubicBezTo>
                  <a:close/>
                </a:path>
              </a:pathLst>
            </a:custGeom>
            <a:solidFill>
              <a:srgbClr val="3531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702" name="Freeform 584"/>
            <p:cNvSpPr>
              <a:spLocks/>
            </p:cNvSpPr>
            <p:nvPr/>
          </p:nvSpPr>
          <p:spPr bwMode="auto">
            <a:xfrm>
              <a:off x="2372" y="1648"/>
              <a:ext cx="5" cy="5"/>
            </a:xfrm>
            <a:custGeom>
              <a:avLst/>
              <a:gdLst>
                <a:gd name="T0" fmla="*/ 5 w 5"/>
                <a:gd name="T1" fmla="*/ 0 h 5"/>
                <a:gd name="T2" fmla="*/ 4 w 5"/>
                <a:gd name="T3" fmla="*/ 5 h 5"/>
                <a:gd name="T4" fmla="*/ 2 w 5"/>
                <a:gd name="T5" fmla="*/ 5 h 5"/>
                <a:gd name="T6" fmla="*/ 0 w 5"/>
                <a:gd name="T7" fmla="*/ 5 h 5"/>
                <a:gd name="T8" fmla="*/ 1 w 5"/>
                <a:gd name="T9" fmla="*/ 0 h 5"/>
                <a:gd name="T10" fmla="*/ 5 w 5"/>
                <a:gd name="T1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5">
                  <a:moveTo>
                    <a:pt x="5" y="0"/>
                  </a:moveTo>
                  <a:cubicBezTo>
                    <a:pt x="5" y="2"/>
                    <a:pt x="4" y="3"/>
                    <a:pt x="4" y="5"/>
                  </a:cubicBezTo>
                  <a:cubicBezTo>
                    <a:pt x="4" y="5"/>
                    <a:pt x="2" y="5"/>
                    <a:pt x="2" y="5"/>
                  </a:cubicBezTo>
                  <a:cubicBezTo>
                    <a:pt x="2" y="5"/>
                    <a:pt x="0" y="5"/>
                    <a:pt x="0" y="5"/>
                  </a:cubicBezTo>
                  <a:cubicBezTo>
                    <a:pt x="1" y="3"/>
                    <a:pt x="1" y="2"/>
                    <a:pt x="1" y="0"/>
                  </a:cubicBezTo>
                  <a:cubicBezTo>
                    <a:pt x="2" y="1"/>
                    <a:pt x="3" y="1"/>
                    <a:pt x="5" y="0"/>
                  </a:cubicBezTo>
                  <a:close/>
                </a:path>
              </a:pathLst>
            </a:custGeom>
            <a:solidFill>
              <a:srgbClr val="9C98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703" name="Freeform 585"/>
            <p:cNvSpPr>
              <a:spLocks/>
            </p:cNvSpPr>
            <p:nvPr/>
          </p:nvSpPr>
          <p:spPr bwMode="auto">
            <a:xfrm>
              <a:off x="2338" y="1279"/>
              <a:ext cx="45" cy="50"/>
            </a:xfrm>
            <a:custGeom>
              <a:avLst/>
              <a:gdLst>
                <a:gd name="T0" fmla="*/ 0 w 46"/>
                <a:gd name="T1" fmla="*/ 5 h 50"/>
                <a:gd name="T2" fmla="*/ 0 w 46"/>
                <a:gd name="T3" fmla="*/ 0 h 50"/>
                <a:gd name="T4" fmla="*/ 19 w 46"/>
                <a:gd name="T5" fmla="*/ 9 h 50"/>
                <a:gd name="T6" fmla="*/ 21 w 46"/>
                <a:gd name="T7" fmla="*/ 14 h 50"/>
                <a:gd name="T8" fmla="*/ 45 w 46"/>
                <a:gd name="T9" fmla="*/ 44 h 50"/>
                <a:gd name="T10" fmla="*/ 36 w 46"/>
                <a:gd name="T11" fmla="*/ 50 h 50"/>
                <a:gd name="T12" fmla="*/ 20 w 46"/>
                <a:gd name="T13" fmla="*/ 37 h 50"/>
                <a:gd name="T14" fmla="*/ 0 w 46"/>
                <a:gd name="T15" fmla="*/ 5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6" h="50">
                  <a:moveTo>
                    <a:pt x="0" y="5"/>
                  </a:moveTo>
                  <a:cubicBezTo>
                    <a:pt x="0" y="3"/>
                    <a:pt x="0" y="2"/>
                    <a:pt x="0" y="0"/>
                  </a:cubicBezTo>
                  <a:cubicBezTo>
                    <a:pt x="6" y="3"/>
                    <a:pt x="13" y="6"/>
                    <a:pt x="19" y="9"/>
                  </a:cubicBezTo>
                  <a:cubicBezTo>
                    <a:pt x="21" y="10"/>
                    <a:pt x="21" y="12"/>
                    <a:pt x="21" y="14"/>
                  </a:cubicBezTo>
                  <a:cubicBezTo>
                    <a:pt x="27" y="26"/>
                    <a:pt x="46" y="27"/>
                    <a:pt x="45" y="44"/>
                  </a:cubicBezTo>
                  <a:cubicBezTo>
                    <a:pt x="43" y="48"/>
                    <a:pt x="40" y="49"/>
                    <a:pt x="36" y="50"/>
                  </a:cubicBezTo>
                  <a:cubicBezTo>
                    <a:pt x="27" y="50"/>
                    <a:pt x="24" y="43"/>
                    <a:pt x="20" y="37"/>
                  </a:cubicBezTo>
                  <a:cubicBezTo>
                    <a:pt x="12" y="27"/>
                    <a:pt x="4" y="17"/>
                    <a:pt x="0" y="5"/>
                  </a:cubicBezTo>
                  <a:close/>
                </a:path>
              </a:pathLst>
            </a:custGeom>
            <a:solidFill>
              <a:srgbClr val="8E5D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704" name="Freeform 586"/>
            <p:cNvSpPr>
              <a:spLocks/>
            </p:cNvSpPr>
            <p:nvPr/>
          </p:nvSpPr>
          <p:spPr bwMode="auto">
            <a:xfrm>
              <a:off x="2372" y="1300"/>
              <a:ext cx="16" cy="13"/>
            </a:xfrm>
            <a:custGeom>
              <a:avLst/>
              <a:gdLst>
                <a:gd name="T0" fmla="*/ 16 w 16"/>
                <a:gd name="T1" fmla="*/ 12 h 13"/>
                <a:gd name="T2" fmla="*/ 12 w 16"/>
                <a:gd name="T3" fmla="*/ 12 h 13"/>
                <a:gd name="T4" fmla="*/ 0 w 16"/>
                <a:gd name="T5" fmla="*/ 2 h 13"/>
                <a:gd name="T6" fmla="*/ 1 w 16"/>
                <a:gd name="T7" fmla="*/ 0 h 13"/>
                <a:gd name="T8" fmla="*/ 16 w 16"/>
                <a:gd name="T9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3">
                  <a:moveTo>
                    <a:pt x="16" y="12"/>
                  </a:moveTo>
                  <a:cubicBezTo>
                    <a:pt x="15" y="12"/>
                    <a:pt x="13" y="12"/>
                    <a:pt x="12" y="12"/>
                  </a:cubicBezTo>
                  <a:cubicBezTo>
                    <a:pt x="5" y="13"/>
                    <a:pt x="2" y="7"/>
                    <a:pt x="0" y="2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9" y="0"/>
                    <a:pt x="13" y="5"/>
                    <a:pt x="16" y="12"/>
                  </a:cubicBezTo>
                  <a:close/>
                </a:path>
              </a:pathLst>
            </a:custGeom>
            <a:solidFill>
              <a:srgbClr val="6F4F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705" name="Freeform 587"/>
            <p:cNvSpPr>
              <a:spLocks/>
            </p:cNvSpPr>
            <p:nvPr/>
          </p:nvSpPr>
          <p:spPr bwMode="auto">
            <a:xfrm>
              <a:off x="2357" y="1288"/>
              <a:ext cx="16" cy="15"/>
            </a:xfrm>
            <a:custGeom>
              <a:avLst/>
              <a:gdLst>
                <a:gd name="T0" fmla="*/ 0 w 17"/>
                <a:gd name="T1" fmla="*/ 4 h 15"/>
                <a:gd name="T2" fmla="*/ 0 w 17"/>
                <a:gd name="T3" fmla="*/ 0 h 15"/>
                <a:gd name="T4" fmla="*/ 17 w 17"/>
                <a:gd name="T5" fmla="*/ 12 h 15"/>
                <a:gd name="T6" fmla="*/ 16 w 17"/>
                <a:gd name="T7" fmla="*/ 12 h 15"/>
                <a:gd name="T8" fmla="*/ 0 w 17"/>
                <a:gd name="T9" fmla="*/ 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15">
                  <a:moveTo>
                    <a:pt x="0" y="4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7" y="3"/>
                    <a:pt x="13" y="5"/>
                    <a:pt x="17" y="12"/>
                  </a:cubicBezTo>
                  <a:cubicBezTo>
                    <a:pt x="17" y="12"/>
                    <a:pt x="16" y="12"/>
                    <a:pt x="16" y="12"/>
                  </a:cubicBezTo>
                  <a:cubicBezTo>
                    <a:pt x="8" y="15"/>
                    <a:pt x="2" y="13"/>
                    <a:pt x="0" y="4"/>
                  </a:cubicBezTo>
                  <a:close/>
                </a:path>
              </a:pathLst>
            </a:custGeom>
            <a:solidFill>
              <a:srgbClr val="6D4E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706" name="Freeform 588"/>
            <p:cNvSpPr>
              <a:spLocks/>
            </p:cNvSpPr>
            <p:nvPr/>
          </p:nvSpPr>
          <p:spPr bwMode="auto">
            <a:xfrm>
              <a:off x="2350" y="1292"/>
              <a:ext cx="40" cy="44"/>
            </a:xfrm>
            <a:custGeom>
              <a:avLst/>
              <a:gdLst>
                <a:gd name="T0" fmla="*/ 7 w 41"/>
                <a:gd name="T1" fmla="*/ 0 h 44"/>
                <a:gd name="T2" fmla="*/ 23 w 41"/>
                <a:gd name="T3" fmla="*/ 8 h 44"/>
                <a:gd name="T4" fmla="*/ 35 w 41"/>
                <a:gd name="T5" fmla="*/ 20 h 44"/>
                <a:gd name="T6" fmla="*/ 40 w 41"/>
                <a:gd name="T7" fmla="*/ 44 h 44"/>
                <a:gd name="T8" fmla="*/ 36 w 41"/>
                <a:gd name="T9" fmla="*/ 43 h 44"/>
                <a:gd name="T10" fmla="*/ 31 w 41"/>
                <a:gd name="T11" fmla="*/ 32 h 44"/>
                <a:gd name="T12" fmla="*/ 12 w 41"/>
                <a:gd name="T13" fmla="*/ 12 h 44"/>
                <a:gd name="T14" fmla="*/ 7 w 41"/>
                <a:gd name="T15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1" h="44">
                  <a:moveTo>
                    <a:pt x="7" y="0"/>
                  </a:moveTo>
                  <a:cubicBezTo>
                    <a:pt x="12" y="5"/>
                    <a:pt x="17" y="7"/>
                    <a:pt x="23" y="8"/>
                  </a:cubicBezTo>
                  <a:cubicBezTo>
                    <a:pt x="26" y="13"/>
                    <a:pt x="30" y="17"/>
                    <a:pt x="35" y="20"/>
                  </a:cubicBezTo>
                  <a:cubicBezTo>
                    <a:pt x="37" y="28"/>
                    <a:pt x="41" y="35"/>
                    <a:pt x="40" y="44"/>
                  </a:cubicBezTo>
                  <a:cubicBezTo>
                    <a:pt x="38" y="44"/>
                    <a:pt x="37" y="44"/>
                    <a:pt x="36" y="43"/>
                  </a:cubicBezTo>
                  <a:cubicBezTo>
                    <a:pt x="32" y="40"/>
                    <a:pt x="29" y="37"/>
                    <a:pt x="31" y="32"/>
                  </a:cubicBezTo>
                  <a:cubicBezTo>
                    <a:pt x="28" y="22"/>
                    <a:pt x="21" y="16"/>
                    <a:pt x="12" y="12"/>
                  </a:cubicBezTo>
                  <a:cubicBezTo>
                    <a:pt x="8" y="9"/>
                    <a:pt x="0" y="7"/>
                    <a:pt x="7" y="0"/>
                  </a:cubicBezTo>
                  <a:close/>
                </a:path>
              </a:pathLst>
            </a:custGeom>
            <a:solidFill>
              <a:srgbClr val="4528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707" name="Freeform 589"/>
            <p:cNvSpPr>
              <a:spLocks/>
            </p:cNvSpPr>
            <p:nvPr/>
          </p:nvSpPr>
          <p:spPr bwMode="auto">
            <a:xfrm>
              <a:off x="2040" y="1304"/>
              <a:ext cx="13" cy="16"/>
            </a:xfrm>
            <a:custGeom>
              <a:avLst/>
              <a:gdLst>
                <a:gd name="T0" fmla="*/ 8 w 13"/>
                <a:gd name="T1" fmla="*/ 0 h 16"/>
                <a:gd name="T2" fmla="*/ 7 w 13"/>
                <a:gd name="T3" fmla="*/ 12 h 16"/>
                <a:gd name="T4" fmla="*/ 0 w 13"/>
                <a:gd name="T5" fmla="*/ 16 h 16"/>
                <a:gd name="T6" fmla="*/ 4 w 13"/>
                <a:gd name="T7" fmla="*/ 0 h 16"/>
                <a:gd name="T8" fmla="*/ 8 w 13"/>
                <a:gd name="T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6">
                  <a:moveTo>
                    <a:pt x="8" y="0"/>
                  </a:moveTo>
                  <a:cubicBezTo>
                    <a:pt x="6" y="4"/>
                    <a:pt x="13" y="8"/>
                    <a:pt x="7" y="12"/>
                  </a:cubicBezTo>
                  <a:cubicBezTo>
                    <a:pt x="5" y="13"/>
                    <a:pt x="2" y="15"/>
                    <a:pt x="0" y="16"/>
                  </a:cubicBezTo>
                  <a:cubicBezTo>
                    <a:pt x="1" y="11"/>
                    <a:pt x="2" y="5"/>
                    <a:pt x="4" y="0"/>
                  </a:cubicBezTo>
                  <a:cubicBezTo>
                    <a:pt x="5" y="0"/>
                    <a:pt x="6" y="0"/>
                    <a:pt x="8" y="0"/>
                  </a:cubicBezTo>
                  <a:close/>
                </a:path>
              </a:pathLst>
            </a:custGeom>
            <a:solidFill>
              <a:srgbClr val="522F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708" name="Freeform 590"/>
            <p:cNvSpPr>
              <a:spLocks/>
            </p:cNvSpPr>
            <p:nvPr/>
          </p:nvSpPr>
          <p:spPr bwMode="auto">
            <a:xfrm>
              <a:off x="2265" y="1534"/>
              <a:ext cx="22" cy="29"/>
            </a:xfrm>
            <a:custGeom>
              <a:avLst/>
              <a:gdLst>
                <a:gd name="T0" fmla="*/ 17 w 22"/>
                <a:gd name="T1" fmla="*/ 4 h 29"/>
                <a:gd name="T2" fmla="*/ 20 w 22"/>
                <a:gd name="T3" fmla="*/ 19 h 29"/>
                <a:gd name="T4" fmla="*/ 0 w 22"/>
                <a:gd name="T5" fmla="*/ 7 h 29"/>
                <a:gd name="T6" fmla="*/ 9 w 22"/>
                <a:gd name="T7" fmla="*/ 1 h 29"/>
                <a:gd name="T8" fmla="*/ 17 w 22"/>
                <a:gd name="T9" fmla="*/ 4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29">
                  <a:moveTo>
                    <a:pt x="17" y="4"/>
                  </a:moveTo>
                  <a:cubicBezTo>
                    <a:pt x="22" y="8"/>
                    <a:pt x="20" y="13"/>
                    <a:pt x="20" y="19"/>
                  </a:cubicBezTo>
                  <a:cubicBezTo>
                    <a:pt x="6" y="29"/>
                    <a:pt x="5" y="14"/>
                    <a:pt x="0" y="7"/>
                  </a:cubicBezTo>
                  <a:cubicBezTo>
                    <a:pt x="2" y="4"/>
                    <a:pt x="5" y="1"/>
                    <a:pt x="9" y="1"/>
                  </a:cubicBezTo>
                  <a:cubicBezTo>
                    <a:pt x="12" y="0"/>
                    <a:pt x="15" y="1"/>
                    <a:pt x="17" y="4"/>
                  </a:cubicBezTo>
                  <a:close/>
                </a:path>
              </a:pathLst>
            </a:custGeom>
            <a:solidFill>
              <a:srgbClr val="3326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709" name="Freeform 591"/>
            <p:cNvSpPr>
              <a:spLocks/>
            </p:cNvSpPr>
            <p:nvPr/>
          </p:nvSpPr>
          <p:spPr bwMode="auto">
            <a:xfrm>
              <a:off x="2249" y="1551"/>
              <a:ext cx="15" cy="15"/>
            </a:xfrm>
            <a:custGeom>
              <a:avLst/>
              <a:gdLst>
                <a:gd name="T0" fmla="*/ 13 w 15"/>
                <a:gd name="T1" fmla="*/ 15 h 15"/>
                <a:gd name="T2" fmla="*/ 0 w 15"/>
                <a:gd name="T3" fmla="*/ 2 h 15"/>
                <a:gd name="T4" fmla="*/ 13 w 15"/>
                <a:gd name="T5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15">
                  <a:moveTo>
                    <a:pt x="13" y="15"/>
                  </a:moveTo>
                  <a:cubicBezTo>
                    <a:pt x="7" y="12"/>
                    <a:pt x="1" y="10"/>
                    <a:pt x="0" y="2"/>
                  </a:cubicBezTo>
                  <a:cubicBezTo>
                    <a:pt x="12" y="0"/>
                    <a:pt x="15" y="3"/>
                    <a:pt x="13" y="15"/>
                  </a:cubicBezTo>
                  <a:close/>
                </a:path>
              </a:pathLst>
            </a:custGeom>
            <a:solidFill>
              <a:srgbClr val="3B32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710" name="Freeform 592"/>
            <p:cNvSpPr>
              <a:spLocks/>
            </p:cNvSpPr>
            <p:nvPr/>
          </p:nvSpPr>
          <p:spPr bwMode="auto">
            <a:xfrm>
              <a:off x="2260" y="1526"/>
              <a:ext cx="16" cy="15"/>
            </a:xfrm>
            <a:custGeom>
              <a:avLst/>
              <a:gdLst>
                <a:gd name="T0" fmla="*/ 14 w 16"/>
                <a:gd name="T1" fmla="*/ 11 h 15"/>
                <a:gd name="T2" fmla="*/ 5 w 16"/>
                <a:gd name="T3" fmla="*/ 15 h 15"/>
                <a:gd name="T4" fmla="*/ 2 w 16"/>
                <a:gd name="T5" fmla="*/ 12 h 15"/>
                <a:gd name="T6" fmla="*/ 5 w 16"/>
                <a:gd name="T7" fmla="*/ 0 h 15"/>
                <a:gd name="T8" fmla="*/ 13 w 16"/>
                <a:gd name="T9" fmla="*/ 3 h 15"/>
                <a:gd name="T10" fmla="*/ 14 w 16"/>
                <a:gd name="T11" fmla="*/ 1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15">
                  <a:moveTo>
                    <a:pt x="14" y="11"/>
                  </a:moveTo>
                  <a:cubicBezTo>
                    <a:pt x="11" y="12"/>
                    <a:pt x="8" y="14"/>
                    <a:pt x="5" y="15"/>
                  </a:cubicBezTo>
                  <a:cubicBezTo>
                    <a:pt x="4" y="14"/>
                    <a:pt x="3" y="13"/>
                    <a:pt x="2" y="12"/>
                  </a:cubicBezTo>
                  <a:cubicBezTo>
                    <a:pt x="2" y="7"/>
                    <a:pt x="0" y="3"/>
                    <a:pt x="5" y="0"/>
                  </a:cubicBezTo>
                  <a:cubicBezTo>
                    <a:pt x="7" y="3"/>
                    <a:pt x="10" y="3"/>
                    <a:pt x="13" y="3"/>
                  </a:cubicBezTo>
                  <a:cubicBezTo>
                    <a:pt x="16" y="5"/>
                    <a:pt x="16" y="8"/>
                    <a:pt x="14" y="11"/>
                  </a:cubicBezTo>
                  <a:close/>
                </a:path>
              </a:pathLst>
            </a:custGeom>
            <a:solidFill>
              <a:srgbClr val="6855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711" name="Freeform 593"/>
            <p:cNvSpPr>
              <a:spLocks/>
            </p:cNvSpPr>
            <p:nvPr/>
          </p:nvSpPr>
          <p:spPr bwMode="auto">
            <a:xfrm>
              <a:off x="2203" y="1586"/>
              <a:ext cx="34" cy="23"/>
            </a:xfrm>
            <a:custGeom>
              <a:avLst/>
              <a:gdLst>
                <a:gd name="T0" fmla="*/ 0 w 34"/>
                <a:gd name="T1" fmla="*/ 0 h 24"/>
                <a:gd name="T2" fmla="*/ 3 w 34"/>
                <a:gd name="T3" fmla="*/ 0 h 24"/>
                <a:gd name="T4" fmla="*/ 19 w 34"/>
                <a:gd name="T5" fmla="*/ 4 h 24"/>
                <a:gd name="T6" fmla="*/ 27 w 34"/>
                <a:gd name="T7" fmla="*/ 15 h 24"/>
                <a:gd name="T8" fmla="*/ 27 w 34"/>
                <a:gd name="T9" fmla="*/ 15 h 24"/>
                <a:gd name="T10" fmla="*/ 16 w 34"/>
                <a:gd name="T11" fmla="*/ 24 h 24"/>
                <a:gd name="T12" fmla="*/ 4 w 34"/>
                <a:gd name="T13" fmla="*/ 8 h 24"/>
                <a:gd name="T14" fmla="*/ 0 w 34"/>
                <a:gd name="T1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4" h="24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8" y="2"/>
                    <a:pt x="13" y="5"/>
                    <a:pt x="19" y="4"/>
                  </a:cubicBezTo>
                  <a:cubicBezTo>
                    <a:pt x="23" y="7"/>
                    <a:pt x="34" y="5"/>
                    <a:pt x="27" y="15"/>
                  </a:cubicBezTo>
                  <a:cubicBezTo>
                    <a:pt x="27" y="15"/>
                    <a:pt x="27" y="15"/>
                    <a:pt x="27" y="15"/>
                  </a:cubicBezTo>
                  <a:cubicBezTo>
                    <a:pt x="21" y="15"/>
                    <a:pt x="20" y="21"/>
                    <a:pt x="16" y="24"/>
                  </a:cubicBezTo>
                  <a:cubicBezTo>
                    <a:pt x="10" y="20"/>
                    <a:pt x="12" y="10"/>
                    <a:pt x="4" y="8"/>
                  </a:cubicBezTo>
                  <a:cubicBezTo>
                    <a:pt x="2" y="5"/>
                    <a:pt x="1" y="2"/>
                    <a:pt x="0" y="0"/>
                  </a:cubicBezTo>
                  <a:close/>
                </a:path>
              </a:pathLst>
            </a:custGeom>
            <a:solidFill>
              <a:srgbClr val="7A67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712" name="Freeform 594"/>
            <p:cNvSpPr>
              <a:spLocks/>
            </p:cNvSpPr>
            <p:nvPr/>
          </p:nvSpPr>
          <p:spPr bwMode="auto">
            <a:xfrm>
              <a:off x="2186" y="1605"/>
              <a:ext cx="10" cy="16"/>
            </a:xfrm>
            <a:custGeom>
              <a:avLst/>
              <a:gdLst>
                <a:gd name="T0" fmla="*/ 0 w 10"/>
                <a:gd name="T1" fmla="*/ 16 h 16"/>
                <a:gd name="T2" fmla="*/ 0 w 10"/>
                <a:gd name="T3" fmla="*/ 7 h 16"/>
                <a:gd name="T4" fmla="*/ 1 w 10"/>
                <a:gd name="T5" fmla="*/ 0 h 16"/>
                <a:gd name="T6" fmla="*/ 4 w 10"/>
                <a:gd name="T7" fmla="*/ 15 h 16"/>
                <a:gd name="T8" fmla="*/ 0 w 10"/>
                <a:gd name="T9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6">
                  <a:moveTo>
                    <a:pt x="0" y="16"/>
                  </a:moveTo>
                  <a:cubicBezTo>
                    <a:pt x="0" y="13"/>
                    <a:pt x="0" y="10"/>
                    <a:pt x="0" y="7"/>
                  </a:cubicBezTo>
                  <a:cubicBezTo>
                    <a:pt x="0" y="5"/>
                    <a:pt x="1" y="3"/>
                    <a:pt x="1" y="0"/>
                  </a:cubicBezTo>
                  <a:cubicBezTo>
                    <a:pt x="10" y="4"/>
                    <a:pt x="8" y="9"/>
                    <a:pt x="4" y="15"/>
                  </a:cubicBezTo>
                  <a:cubicBezTo>
                    <a:pt x="3" y="15"/>
                    <a:pt x="1" y="16"/>
                    <a:pt x="0" y="16"/>
                  </a:cubicBezTo>
                  <a:close/>
                </a:path>
              </a:pathLst>
            </a:custGeom>
            <a:solidFill>
              <a:srgbClr val="917E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713" name="Freeform 595"/>
            <p:cNvSpPr>
              <a:spLocks/>
            </p:cNvSpPr>
            <p:nvPr/>
          </p:nvSpPr>
          <p:spPr bwMode="auto">
            <a:xfrm>
              <a:off x="2227" y="1569"/>
              <a:ext cx="15" cy="25"/>
            </a:xfrm>
            <a:custGeom>
              <a:avLst/>
              <a:gdLst>
                <a:gd name="T0" fmla="*/ 3 w 15"/>
                <a:gd name="T1" fmla="*/ 5 h 25"/>
                <a:gd name="T2" fmla="*/ 15 w 15"/>
                <a:gd name="T3" fmla="*/ 0 h 25"/>
                <a:gd name="T4" fmla="*/ 15 w 15"/>
                <a:gd name="T5" fmla="*/ 25 h 25"/>
                <a:gd name="T6" fmla="*/ 8 w 15"/>
                <a:gd name="T7" fmla="*/ 24 h 25"/>
                <a:gd name="T8" fmla="*/ 4 w 15"/>
                <a:gd name="T9" fmla="*/ 21 h 25"/>
                <a:gd name="T10" fmla="*/ 3 w 15"/>
                <a:gd name="T11" fmla="*/ 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25">
                  <a:moveTo>
                    <a:pt x="3" y="5"/>
                  </a:moveTo>
                  <a:cubicBezTo>
                    <a:pt x="7" y="3"/>
                    <a:pt x="11" y="2"/>
                    <a:pt x="15" y="0"/>
                  </a:cubicBezTo>
                  <a:cubicBezTo>
                    <a:pt x="15" y="9"/>
                    <a:pt x="15" y="17"/>
                    <a:pt x="15" y="25"/>
                  </a:cubicBezTo>
                  <a:cubicBezTo>
                    <a:pt x="13" y="25"/>
                    <a:pt x="10" y="25"/>
                    <a:pt x="8" y="24"/>
                  </a:cubicBezTo>
                  <a:cubicBezTo>
                    <a:pt x="6" y="24"/>
                    <a:pt x="4" y="22"/>
                    <a:pt x="4" y="21"/>
                  </a:cubicBezTo>
                  <a:cubicBezTo>
                    <a:pt x="4" y="15"/>
                    <a:pt x="0" y="10"/>
                    <a:pt x="3" y="5"/>
                  </a:cubicBezTo>
                  <a:close/>
                </a:path>
              </a:pathLst>
            </a:custGeom>
            <a:solidFill>
              <a:srgbClr val="6857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714" name="Freeform 596"/>
            <p:cNvSpPr>
              <a:spLocks/>
            </p:cNvSpPr>
            <p:nvPr/>
          </p:nvSpPr>
          <p:spPr bwMode="auto">
            <a:xfrm>
              <a:off x="2273" y="1515"/>
              <a:ext cx="10" cy="23"/>
            </a:xfrm>
            <a:custGeom>
              <a:avLst/>
              <a:gdLst>
                <a:gd name="T0" fmla="*/ 1 w 10"/>
                <a:gd name="T1" fmla="*/ 22 h 23"/>
                <a:gd name="T2" fmla="*/ 0 w 10"/>
                <a:gd name="T3" fmla="*/ 14 h 23"/>
                <a:gd name="T4" fmla="*/ 1 w 10"/>
                <a:gd name="T5" fmla="*/ 0 h 23"/>
                <a:gd name="T6" fmla="*/ 10 w 10"/>
                <a:gd name="T7" fmla="*/ 14 h 23"/>
                <a:gd name="T8" fmla="*/ 9 w 10"/>
                <a:gd name="T9" fmla="*/ 23 h 23"/>
                <a:gd name="T10" fmla="*/ 1 w 10"/>
                <a:gd name="T11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23">
                  <a:moveTo>
                    <a:pt x="1" y="22"/>
                  </a:moveTo>
                  <a:cubicBezTo>
                    <a:pt x="1" y="19"/>
                    <a:pt x="0" y="17"/>
                    <a:pt x="0" y="14"/>
                  </a:cubicBezTo>
                  <a:cubicBezTo>
                    <a:pt x="0" y="9"/>
                    <a:pt x="1" y="5"/>
                    <a:pt x="1" y="0"/>
                  </a:cubicBezTo>
                  <a:cubicBezTo>
                    <a:pt x="4" y="5"/>
                    <a:pt x="7" y="10"/>
                    <a:pt x="10" y="14"/>
                  </a:cubicBezTo>
                  <a:cubicBezTo>
                    <a:pt x="9" y="17"/>
                    <a:pt x="9" y="20"/>
                    <a:pt x="9" y="23"/>
                  </a:cubicBezTo>
                  <a:cubicBezTo>
                    <a:pt x="6" y="23"/>
                    <a:pt x="4" y="22"/>
                    <a:pt x="1" y="22"/>
                  </a:cubicBezTo>
                  <a:close/>
                </a:path>
              </a:pathLst>
            </a:custGeom>
            <a:solidFill>
              <a:srgbClr val="8C78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715" name="Freeform 597"/>
            <p:cNvSpPr>
              <a:spLocks/>
            </p:cNvSpPr>
            <p:nvPr/>
          </p:nvSpPr>
          <p:spPr bwMode="auto">
            <a:xfrm>
              <a:off x="2222" y="1590"/>
              <a:ext cx="13" cy="11"/>
            </a:xfrm>
            <a:custGeom>
              <a:avLst/>
              <a:gdLst>
                <a:gd name="T0" fmla="*/ 9 w 13"/>
                <a:gd name="T1" fmla="*/ 0 h 11"/>
                <a:gd name="T2" fmla="*/ 13 w 13"/>
                <a:gd name="T3" fmla="*/ 3 h 11"/>
                <a:gd name="T4" fmla="*/ 8 w 13"/>
                <a:gd name="T5" fmla="*/ 11 h 11"/>
                <a:gd name="T6" fmla="*/ 0 w 13"/>
                <a:gd name="T7" fmla="*/ 0 h 11"/>
                <a:gd name="T8" fmla="*/ 9 w 13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1">
                  <a:moveTo>
                    <a:pt x="9" y="0"/>
                  </a:moveTo>
                  <a:cubicBezTo>
                    <a:pt x="10" y="1"/>
                    <a:pt x="11" y="2"/>
                    <a:pt x="13" y="3"/>
                  </a:cubicBezTo>
                  <a:cubicBezTo>
                    <a:pt x="12" y="7"/>
                    <a:pt x="12" y="10"/>
                    <a:pt x="8" y="11"/>
                  </a:cubicBezTo>
                  <a:cubicBezTo>
                    <a:pt x="9" y="5"/>
                    <a:pt x="3" y="4"/>
                    <a:pt x="0" y="0"/>
                  </a:cubicBezTo>
                  <a:cubicBezTo>
                    <a:pt x="3" y="0"/>
                    <a:pt x="6" y="0"/>
                    <a:pt x="9" y="0"/>
                  </a:cubicBezTo>
                  <a:close/>
                </a:path>
              </a:pathLst>
            </a:custGeom>
            <a:solidFill>
              <a:srgbClr val="4A38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716" name="Freeform 598"/>
            <p:cNvSpPr>
              <a:spLocks/>
            </p:cNvSpPr>
            <p:nvPr/>
          </p:nvSpPr>
          <p:spPr bwMode="auto">
            <a:xfrm>
              <a:off x="2059" y="1311"/>
              <a:ext cx="30" cy="35"/>
            </a:xfrm>
            <a:custGeom>
              <a:avLst/>
              <a:gdLst>
                <a:gd name="T0" fmla="*/ 5 w 30"/>
                <a:gd name="T1" fmla="*/ 35 h 35"/>
                <a:gd name="T2" fmla="*/ 9 w 30"/>
                <a:gd name="T3" fmla="*/ 0 h 35"/>
                <a:gd name="T4" fmla="*/ 30 w 30"/>
                <a:gd name="T5" fmla="*/ 19 h 35"/>
                <a:gd name="T6" fmla="*/ 5 w 30"/>
                <a:gd name="T7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35">
                  <a:moveTo>
                    <a:pt x="5" y="35"/>
                  </a:moveTo>
                  <a:cubicBezTo>
                    <a:pt x="0" y="23"/>
                    <a:pt x="4" y="12"/>
                    <a:pt x="9" y="0"/>
                  </a:cubicBezTo>
                  <a:cubicBezTo>
                    <a:pt x="15" y="7"/>
                    <a:pt x="22" y="13"/>
                    <a:pt x="30" y="19"/>
                  </a:cubicBezTo>
                  <a:cubicBezTo>
                    <a:pt x="23" y="26"/>
                    <a:pt x="6" y="20"/>
                    <a:pt x="5" y="35"/>
                  </a:cubicBezTo>
                  <a:close/>
                </a:path>
              </a:pathLst>
            </a:custGeom>
            <a:solidFill>
              <a:srgbClr val="F9DD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717" name="Freeform 599"/>
            <p:cNvSpPr>
              <a:spLocks/>
            </p:cNvSpPr>
            <p:nvPr/>
          </p:nvSpPr>
          <p:spPr bwMode="auto">
            <a:xfrm>
              <a:off x="2124" y="1364"/>
              <a:ext cx="7" cy="27"/>
            </a:xfrm>
            <a:custGeom>
              <a:avLst/>
              <a:gdLst>
                <a:gd name="T0" fmla="*/ 0 w 7"/>
                <a:gd name="T1" fmla="*/ 0 h 28"/>
                <a:gd name="T2" fmla="*/ 3 w 7"/>
                <a:gd name="T3" fmla="*/ 1 h 28"/>
                <a:gd name="T4" fmla="*/ 7 w 7"/>
                <a:gd name="T5" fmla="*/ 11 h 28"/>
                <a:gd name="T6" fmla="*/ 3 w 7"/>
                <a:gd name="T7" fmla="*/ 28 h 28"/>
                <a:gd name="T8" fmla="*/ 1 w 7"/>
                <a:gd name="T9" fmla="*/ 28 h 28"/>
                <a:gd name="T10" fmla="*/ 0 w 7"/>
                <a:gd name="T11" fmla="*/ 28 h 28"/>
                <a:gd name="T12" fmla="*/ 0 w 7"/>
                <a:gd name="T13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28">
                  <a:moveTo>
                    <a:pt x="0" y="0"/>
                  </a:moveTo>
                  <a:cubicBezTo>
                    <a:pt x="1" y="0"/>
                    <a:pt x="2" y="1"/>
                    <a:pt x="3" y="1"/>
                  </a:cubicBezTo>
                  <a:cubicBezTo>
                    <a:pt x="4" y="4"/>
                    <a:pt x="6" y="8"/>
                    <a:pt x="7" y="11"/>
                  </a:cubicBezTo>
                  <a:cubicBezTo>
                    <a:pt x="6" y="17"/>
                    <a:pt x="4" y="22"/>
                    <a:pt x="3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18"/>
                    <a:pt x="0" y="9"/>
                    <a:pt x="0" y="0"/>
                  </a:cubicBezTo>
                  <a:close/>
                </a:path>
              </a:pathLst>
            </a:custGeom>
            <a:solidFill>
              <a:srgbClr val="3120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718" name="Freeform 600"/>
            <p:cNvSpPr>
              <a:spLocks/>
            </p:cNvSpPr>
            <p:nvPr/>
          </p:nvSpPr>
          <p:spPr bwMode="auto">
            <a:xfrm>
              <a:off x="2393" y="1434"/>
              <a:ext cx="19" cy="25"/>
            </a:xfrm>
            <a:custGeom>
              <a:avLst/>
              <a:gdLst>
                <a:gd name="T0" fmla="*/ 19 w 19"/>
                <a:gd name="T1" fmla="*/ 21 h 25"/>
                <a:gd name="T2" fmla="*/ 15 w 19"/>
                <a:gd name="T3" fmla="*/ 25 h 25"/>
                <a:gd name="T4" fmla="*/ 0 w 19"/>
                <a:gd name="T5" fmla="*/ 4 h 25"/>
                <a:gd name="T6" fmla="*/ 4 w 19"/>
                <a:gd name="T7" fmla="*/ 0 h 25"/>
                <a:gd name="T8" fmla="*/ 19 w 19"/>
                <a:gd name="T9" fmla="*/ 21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25">
                  <a:moveTo>
                    <a:pt x="19" y="21"/>
                  </a:moveTo>
                  <a:cubicBezTo>
                    <a:pt x="18" y="22"/>
                    <a:pt x="17" y="23"/>
                    <a:pt x="15" y="25"/>
                  </a:cubicBezTo>
                  <a:cubicBezTo>
                    <a:pt x="10" y="18"/>
                    <a:pt x="5" y="11"/>
                    <a:pt x="0" y="4"/>
                  </a:cubicBezTo>
                  <a:cubicBezTo>
                    <a:pt x="1" y="3"/>
                    <a:pt x="1" y="0"/>
                    <a:pt x="4" y="0"/>
                  </a:cubicBezTo>
                  <a:cubicBezTo>
                    <a:pt x="11" y="6"/>
                    <a:pt x="15" y="13"/>
                    <a:pt x="19" y="21"/>
                  </a:cubicBezTo>
                  <a:close/>
                </a:path>
              </a:pathLst>
            </a:custGeom>
            <a:solidFill>
              <a:srgbClr val="5E34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719" name="Freeform 601"/>
            <p:cNvSpPr>
              <a:spLocks/>
            </p:cNvSpPr>
            <p:nvPr/>
          </p:nvSpPr>
          <p:spPr bwMode="auto">
            <a:xfrm>
              <a:off x="2377" y="1415"/>
              <a:ext cx="20" cy="23"/>
            </a:xfrm>
            <a:custGeom>
              <a:avLst/>
              <a:gdLst>
                <a:gd name="T0" fmla="*/ 20 w 20"/>
                <a:gd name="T1" fmla="*/ 19 h 23"/>
                <a:gd name="T2" fmla="*/ 16 w 20"/>
                <a:gd name="T3" fmla="*/ 23 h 23"/>
                <a:gd name="T4" fmla="*/ 0 w 20"/>
                <a:gd name="T5" fmla="*/ 0 h 23"/>
                <a:gd name="T6" fmla="*/ 11 w 20"/>
                <a:gd name="T7" fmla="*/ 8 h 23"/>
                <a:gd name="T8" fmla="*/ 20 w 20"/>
                <a:gd name="T9" fmla="*/ 19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23">
                  <a:moveTo>
                    <a:pt x="20" y="19"/>
                  </a:moveTo>
                  <a:cubicBezTo>
                    <a:pt x="18" y="21"/>
                    <a:pt x="17" y="22"/>
                    <a:pt x="16" y="23"/>
                  </a:cubicBezTo>
                  <a:cubicBezTo>
                    <a:pt x="11" y="15"/>
                    <a:pt x="1" y="11"/>
                    <a:pt x="0" y="0"/>
                  </a:cubicBezTo>
                  <a:cubicBezTo>
                    <a:pt x="4" y="3"/>
                    <a:pt x="8" y="5"/>
                    <a:pt x="11" y="8"/>
                  </a:cubicBezTo>
                  <a:cubicBezTo>
                    <a:pt x="14" y="12"/>
                    <a:pt x="17" y="15"/>
                    <a:pt x="20" y="19"/>
                  </a:cubicBezTo>
                  <a:close/>
                </a:path>
              </a:pathLst>
            </a:custGeom>
            <a:solidFill>
              <a:srgbClr val="4724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720" name="Freeform 602"/>
            <p:cNvSpPr>
              <a:spLocks/>
            </p:cNvSpPr>
            <p:nvPr/>
          </p:nvSpPr>
          <p:spPr bwMode="auto">
            <a:xfrm>
              <a:off x="2370" y="1367"/>
              <a:ext cx="27" cy="48"/>
            </a:xfrm>
            <a:custGeom>
              <a:avLst/>
              <a:gdLst>
                <a:gd name="T0" fmla="*/ 18 w 27"/>
                <a:gd name="T1" fmla="*/ 9 h 49"/>
                <a:gd name="T2" fmla="*/ 27 w 27"/>
                <a:gd name="T3" fmla="*/ 32 h 49"/>
                <a:gd name="T4" fmla="*/ 22 w 27"/>
                <a:gd name="T5" fmla="*/ 49 h 49"/>
                <a:gd name="T6" fmla="*/ 14 w 27"/>
                <a:gd name="T7" fmla="*/ 44 h 49"/>
                <a:gd name="T8" fmla="*/ 19 w 27"/>
                <a:gd name="T9" fmla="*/ 36 h 49"/>
                <a:gd name="T10" fmla="*/ 11 w 27"/>
                <a:gd name="T11" fmla="*/ 17 h 49"/>
                <a:gd name="T12" fmla="*/ 7 w 27"/>
                <a:gd name="T13" fmla="*/ 0 h 49"/>
                <a:gd name="T14" fmla="*/ 9 w 27"/>
                <a:gd name="T15" fmla="*/ 0 h 49"/>
                <a:gd name="T16" fmla="*/ 18 w 27"/>
                <a:gd name="T17" fmla="*/ 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" h="49">
                  <a:moveTo>
                    <a:pt x="18" y="9"/>
                  </a:moveTo>
                  <a:cubicBezTo>
                    <a:pt x="22" y="16"/>
                    <a:pt x="27" y="23"/>
                    <a:pt x="27" y="32"/>
                  </a:cubicBezTo>
                  <a:cubicBezTo>
                    <a:pt x="25" y="37"/>
                    <a:pt x="24" y="43"/>
                    <a:pt x="22" y="49"/>
                  </a:cubicBezTo>
                  <a:cubicBezTo>
                    <a:pt x="20" y="47"/>
                    <a:pt x="17" y="46"/>
                    <a:pt x="14" y="44"/>
                  </a:cubicBezTo>
                  <a:cubicBezTo>
                    <a:pt x="16" y="42"/>
                    <a:pt x="17" y="39"/>
                    <a:pt x="19" y="36"/>
                  </a:cubicBezTo>
                  <a:cubicBezTo>
                    <a:pt x="20" y="28"/>
                    <a:pt x="14" y="23"/>
                    <a:pt x="11" y="17"/>
                  </a:cubicBezTo>
                  <a:cubicBezTo>
                    <a:pt x="10" y="11"/>
                    <a:pt x="0" y="8"/>
                    <a:pt x="7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15" y="0"/>
                    <a:pt x="16" y="5"/>
                    <a:pt x="18" y="9"/>
                  </a:cubicBezTo>
                  <a:close/>
                </a:path>
              </a:pathLst>
            </a:custGeom>
            <a:solidFill>
              <a:srgbClr val="9A69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721" name="Freeform 603"/>
            <p:cNvSpPr>
              <a:spLocks/>
            </p:cNvSpPr>
            <p:nvPr/>
          </p:nvSpPr>
          <p:spPr bwMode="auto">
            <a:xfrm>
              <a:off x="2361" y="1351"/>
              <a:ext cx="23" cy="36"/>
            </a:xfrm>
            <a:custGeom>
              <a:avLst/>
              <a:gdLst>
                <a:gd name="T0" fmla="*/ 17 w 24"/>
                <a:gd name="T1" fmla="*/ 16 h 37"/>
                <a:gd name="T2" fmla="*/ 24 w 24"/>
                <a:gd name="T3" fmla="*/ 33 h 37"/>
                <a:gd name="T4" fmla="*/ 20 w 24"/>
                <a:gd name="T5" fmla="*/ 37 h 37"/>
                <a:gd name="T6" fmla="*/ 0 w 24"/>
                <a:gd name="T7" fmla="*/ 0 h 37"/>
                <a:gd name="T8" fmla="*/ 17 w 24"/>
                <a:gd name="T9" fmla="*/ 1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37">
                  <a:moveTo>
                    <a:pt x="17" y="16"/>
                  </a:moveTo>
                  <a:cubicBezTo>
                    <a:pt x="16" y="23"/>
                    <a:pt x="22" y="27"/>
                    <a:pt x="24" y="33"/>
                  </a:cubicBezTo>
                  <a:cubicBezTo>
                    <a:pt x="23" y="35"/>
                    <a:pt x="22" y="36"/>
                    <a:pt x="20" y="37"/>
                  </a:cubicBezTo>
                  <a:cubicBezTo>
                    <a:pt x="11" y="26"/>
                    <a:pt x="6" y="13"/>
                    <a:pt x="0" y="0"/>
                  </a:cubicBezTo>
                  <a:cubicBezTo>
                    <a:pt x="12" y="0"/>
                    <a:pt x="9" y="13"/>
                    <a:pt x="17" y="16"/>
                  </a:cubicBezTo>
                  <a:close/>
                </a:path>
              </a:pathLst>
            </a:custGeom>
            <a:solidFill>
              <a:srgbClr val="542C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722" name="Freeform 604"/>
            <p:cNvSpPr>
              <a:spLocks/>
            </p:cNvSpPr>
            <p:nvPr/>
          </p:nvSpPr>
          <p:spPr bwMode="auto">
            <a:xfrm>
              <a:off x="2380" y="1383"/>
              <a:ext cx="17" cy="19"/>
            </a:xfrm>
            <a:custGeom>
              <a:avLst/>
              <a:gdLst>
                <a:gd name="T0" fmla="*/ 0 w 17"/>
                <a:gd name="T1" fmla="*/ 4 h 19"/>
                <a:gd name="T2" fmla="*/ 4 w 17"/>
                <a:gd name="T3" fmla="*/ 0 h 19"/>
                <a:gd name="T4" fmla="*/ 9 w 17"/>
                <a:gd name="T5" fmla="*/ 19 h 19"/>
                <a:gd name="T6" fmla="*/ 0 w 17"/>
                <a:gd name="T7" fmla="*/ 4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19">
                  <a:moveTo>
                    <a:pt x="0" y="4"/>
                  </a:moveTo>
                  <a:cubicBezTo>
                    <a:pt x="2" y="2"/>
                    <a:pt x="3" y="1"/>
                    <a:pt x="4" y="0"/>
                  </a:cubicBezTo>
                  <a:cubicBezTo>
                    <a:pt x="5" y="6"/>
                    <a:pt x="17" y="10"/>
                    <a:pt x="9" y="19"/>
                  </a:cubicBezTo>
                  <a:cubicBezTo>
                    <a:pt x="6" y="14"/>
                    <a:pt x="3" y="9"/>
                    <a:pt x="0" y="4"/>
                  </a:cubicBezTo>
                  <a:close/>
                </a:path>
              </a:pathLst>
            </a:custGeom>
            <a:solidFill>
              <a:srgbClr val="4720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723" name="Freeform 605"/>
            <p:cNvSpPr>
              <a:spLocks/>
            </p:cNvSpPr>
            <p:nvPr/>
          </p:nvSpPr>
          <p:spPr bwMode="auto">
            <a:xfrm>
              <a:off x="2371" y="1324"/>
              <a:ext cx="14" cy="20"/>
            </a:xfrm>
            <a:custGeom>
              <a:avLst/>
              <a:gdLst>
                <a:gd name="T0" fmla="*/ 9 w 14"/>
                <a:gd name="T1" fmla="*/ 0 h 20"/>
                <a:gd name="T2" fmla="*/ 14 w 14"/>
                <a:gd name="T3" fmla="*/ 11 h 20"/>
                <a:gd name="T4" fmla="*/ 7 w 14"/>
                <a:gd name="T5" fmla="*/ 20 h 20"/>
                <a:gd name="T6" fmla="*/ 0 w 14"/>
                <a:gd name="T7" fmla="*/ 9 h 20"/>
                <a:gd name="T8" fmla="*/ 1 w 14"/>
                <a:gd name="T9" fmla="*/ 4 h 20"/>
                <a:gd name="T10" fmla="*/ 9 w 14"/>
                <a:gd name="T11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20">
                  <a:moveTo>
                    <a:pt x="9" y="0"/>
                  </a:moveTo>
                  <a:cubicBezTo>
                    <a:pt x="11" y="4"/>
                    <a:pt x="12" y="8"/>
                    <a:pt x="14" y="11"/>
                  </a:cubicBezTo>
                  <a:cubicBezTo>
                    <a:pt x="11" y="14"/>
                    <a:pt x="9" y="17"/>
                    <a:pt x="7" y="20"/>
                  </a:cubicBezTo>
                  <a:cubicBezTo>
                    <a:pt x="2" y="18"/>
                    <a:pt x="3" y="12"/>
                    <a:pt x="0" y="9"/>
                  </a:cubicBezTo>
                  <a:cubicBezTo>
                    <a:pt x="0" y="7"/>
                    <a:pt x="0" y="5"/>
                    <a:pt x="1" y="4"/>
                  </a:cubicBezTo>
                  <a:cubicBezTo>
                    <a:pt x="3" y="1"/>
                    <a:pt x="6" y="0"/>
                    <a:pt x="9" y="0"/>
                  </a:cubicBezTo>
                  <a:close/>
                </a:path>
              </a:pathLst>
            </a:custGeom>
            <a:solidFill>
              <a:srgbClr val="A56C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724" name="Freeform 606"/>
            <p:cNvSpPr>
              <a:spLocks/>
            </p:cNvSpPr>
            <p:nvPr/>
          </p:nvSpPr>
          <p:spPr bwMode="auto">
            <a:xfrm>
              <a:off x="2357" y="1316"/>
              <a:ext cx="18" cy="20"/>
            </a:xfrm>
            <a:custGeom>
              <a:avLst/>
              <a:gdLst>
                <a:gd name="T0" fmla="*/ 16 w 19"/>
                <a:gd name="T1" fmla="*/ 12 h 20"/>
                <a:gd name="T2" fmla="*/ 17 w 19"/>
                <a:gd name="T3" fmla="*/ 15 h 20"/>
                <a:gd name="T4" fmla="*/ 13 w 19"/>
                <a:gd name="T5" fmla="*/ 19 h 20"/>
                <a:gd name="T6" fmla="*/ 1 w 19"/>
                <a:gd name="T7" fmla="*/ 0 h 20"/>
                <a:gd name="T8" fmla="*/ 16 w 19"/>
                <a:gd name="T9" fmla="*/ 1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20">
                  <a:moveTo>
                    <a:pt x="16" y="12"/>
                  </a:moveTo>
                  <a:cubicBezTo>
                    <a:pt x="17" y="13"/>
                    <a:pt x="17" y="14"/>
                    <a:pt x="17" y="15"/>
                  </a:cubicBezTo>
                  <a:cubicBezTo>
                    <a:pt x="19" y="19"/>
                    <a:pt x="17" y="20"/>
                    <a:pt x="13" y="19"/>
                  </a:cubicBezTo>
                  <a:cubicBezTo>
                    <a:pt x="10" y="12"/>
                    <a:pt x="0" y="10"/>
                    <a:pt x="1" y="0"/>
                  </a:cubicBezTo>
                  <a:cubicBezTo>
                    <a:pt x="6" y="4"/>
                    <a:pt x="11" y="8"/>
                    <a:pt x="16" y="12"/>
                  </a:cubicBezTo>
                  <a:close/>
                </a:path>
              </a:pathLst>
            </a:custGeom>
            <a:solidFill>
              <a:srgbClr val="5028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</p:grpSp>
      <p:grpSp>
        <p:nvGrpSpPr>
          <p:cNvPr id="11" name="Group 808"/>
          <p:cNvGrpSpPr>
            <a:grpSpLocks/>
          </p:cNvGrpSpPr>
          <p:nvPr/>
        </p:nvGrpSpPr>
        <p:grpSpPr bwMode="auto">
          <a:xfrm>
            <a:off x="501651" y="1857375"/>
            <a:ext cx="3295650" cy="1062038"/>
            <a:chOff x="316" y="1170"/>
            <a:chExt cx="2076" cy="669"/>
          </a:xfrm>
        </p:grpSpPr>
        <p:sp>
          <p:nvSpPr>
            <p:cNvPr id="2325" name="Freeform 608"/>
            <p:cNvSpPr>
              <a:spLocks/>
            </p:cNvSpPr>
            <p:nvPr/>
          </p:nvSpPr>
          <p:spPr bwMode="auto">
            <a:xfrm>
              <a:off x="2379" y="1361"/>
              <a:ext cx="13" cy="14"/>
            </a:xfrm>
            <a:custGeom>
              <a:avLst/>
              <a:gdLst>
                <a:gd name="T0" fmla="*/ 9 w 13"/>
                <a:gd name="T1" fmla="*/ 15 h 15"/>
                <a:gd name="T2" fmla="*/ 0 w 13"/>
                <a:gd name="T3" fmla="*/ 6 h 15"/>
                <a:gd name="T4" fmla="*/ 1 w 13"/>
                <a:gd name="T5" fmla="*/ 0 h 15"/>
                <a:gd name="T6" fmla="*/ 13 w 13"/>
                <a:gd name="T7" fmla="*/ 11 h 15"/>
                <a:gd name="T8" fmla="*/ 9 w 13"/>
                <a:gd name="T9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5">
                  <a:moveTo>
                    <a:pt x="9" y="15"/>
                  </a:moveTo>
                  <a:cubicBezTo>
                    <a:pt x="6" y="12"/>
                    <a:pt x="3" y="9"/>
                    <a:pt x="0" y="6"/>
                  </a:cubicBezTo>
                  <a:cubicBezTo>
                    <a:pt x="0" y="4"/>
                    <a:pt x="1" y="0"/>
                    <a:pt x="1" y="0"/>
                  </a:cubicBezTo>
                  <a:cubicBezTo>
                    <a:pt x="8" y="0"/>
                    <a:pt x="10" y="6"/>
                    <a:pt x="13" y="11"/>
                  </a:cubicBezTo>
                  <a:cubicBezTo>
                    <a:pt x="12" y="12"/>
                    <a:pt x="10" y="14"/>
                    <a:pt x="9" y="15"/>
                  </a:cubicBezTo>
                  <a:close/>
                </a:path>
              </a:pathLst>
            </a:custGeom>
            <a:solidFill>
              <a:srgbClr val="6438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26" name="Freeform 609"/>
            <p:cNvSpPr>
              <a:spLocks/>
            </p:cNvSpPr>
            <p:nvPr/>
          </p:nvSpPr>
          <p:spPr bwMode="auto">
            <a:xfrm>
              <a:off x="2369" y="1331"/>
              <a:ext cx="9" cy="15"/>
            </a:xfrm>
            <a:custGeom>
              <a:avLst/>
              <a:gdLst>
                <a:gd name="T0" fmla="*/ 0 w 9"/>
                <a:gd name="T1" fmla="*/ 4 h 15"/>
                <a:gd name="T2" fmla="*/ 4 w 9"/>
                <a:gd name="T3" fmla="*/ 0 h 15"/>
                <a:gd name="T4" fmla="*/ 9 w 9"/>
                <a:gd name="T5" fmla="*/ 13 h 15"/>
                <a:gd name="T6" fmla="*/ 0 w 9"/>
                <a:gd name="T7" fmla="*/ 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5">
                  <a:moveTo>
                    <a:pt x="0" y="4"/>
                  </a:moveTo>
                  <a:cubicBezTo>
                    <a:pt x="1" y="3"/>
                    <a:pt x="3" y="2"/>
                    <a:pt x="4" y="0"/>
                  </a:cubicBezTo>
                  <a:cubicBezTo>
                    <a:pt x="8" y="3"/>
                    <a:pt x="7" y="8"/>
                    <a:pt x="9" y="13"/>
                  </a:cubicBezTo>
                  <a:cubicBezTo>
                    <a:pt x="0" y="15"/>
                    <a:pt x="3" y="7"/>
                    <a:pt x="0" y="4"/>
                  </a:cubicBezTo>
                  <a:close/>
                </a:path>
              </a:pathLst>
            </a:custGeom>
            <a:solidFill>
              <a:srgbClr val="6C38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27" name="Freeform 610"/>
            <p:cNvSpPr>
              <a:spLocks/>
            </p:cNvSpPr>
            <p:nvPr/>
          </p:nvSpPr>
          <p:spPr bwMode="auto">
            <a:xfrm>
              <a:off x="2149" y="1450"/>
              <a:ext cx="22" cy="20"/>
            </a:xfrm>
            <a:custGeom>
              <a:avLst/>
              <a:gdLst>
                <a:gd name="T0" fmla="*/ 17 w 22"/>
                <a:gd name="T1" fmla="*/ 1 h 20"/>
                <a:gd name="T2" fmla="*/ 13 w 22"/>
                <a:gd name="T3" fmla="*/ 20 h 20"/>
                <a:gd name="T4" fmla="*/ 10 w 22"/>
                <a:gd name="T5" fmla="*/ 17 h 20"/>
                <a:gd name="T6" fmla="*/ 17 w 22"/>
                <a:gd name="T7" fmla="*/ 1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20">
                  <a:moveTo>
                    <a:pt x="17" y="1"/>
                  </a:moveTo>
                  <a:cubicBezTo>
                    <a:pt x="17" y="8"/>
                    <a:pt x="22" y="15"/>
                    <a:pt x="13" y="20"/>
                  </a:cubicBezTo>
                  <a:cubicBezTo>
                    <a:pt x="12" y="19"/>
                    <a:pt x="11" y="18"/>
                    <a:pt x="10" y="17"/>
                  </a:cubicBezTo>
                  <a:cubicBezTo>
                    <a:pt x="18" y="14"/>
                    <a:pt x="0" y="0"/>
                    <a:pt x="17" y="1"/>
                  </a:cubicBezTo>
                  <a:close/>
                </a:path>
              </a:pathLst>
            </a:custGeom>
            <a:solidFill>
              <a:srgbClr val="4C3D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28" name="Freeform 611"/>
            <p:cNvSpPr>
              <a:spLocks/>
            </p:cNvSpPr>
            <p:nvPr/>
          </p:nvSpPr>
          <p:spPr bwMode="auto">
            <a:xfrm>
              <a:off x="2131" y="1416"/>
              <a:ext cx="7" cy="21"/>
            </a:xfrm>
            <a:custGeom>
              <a:avLst/>
              <a:gdLst>
                <a:gd name="T0" fmla="*/ 4 w 8"/>
                <a:gd name="T1" fmla="*/ 21 h 21"/>
                <a:gd name="T2" fmla="*/ 8 w 8"/>
                <a:gd name="T3" fmla="*/ 0 h 21"/>
                <a:gd name="T4" fmla="*/ 4 w 8"/>
                <a:gd name="T5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21">
                  <a:moveTo>
                    <a:pt x="4" y="21"/>
                  </a:moveTo>
                  <a:cubicBezTo>
                    <a:pt x="0" y="13"/>
                    <a:pt x="0" y="5"/>
                    <a:pt x="8" y="0"/>
                  </a:cubicBezTo>
                  <a:cubicBezTo>
                    <a:pt x="7" y="7"/>
                    <a:pt x="5" y="14"/>
                    <a:pt x="4" y="21"/>
                  </a:cubicBezTo>
                  <a:close/>
                </a:path>
              </a:pathLst>
            </a:custGeom>
            <a:solidFill>
              <a:srgbClr val="4E39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29" name="Freeform 612"/>
            <p:cNvSpPr>
              <a:spLocks/>
            </p:cNvSpPr>
            <p:nvPr/>
          </p:nvSpPr>
          <p:spPr bwMode="auto">
            <a:xfrm>
              <a:off x="2123" y="1490"/>
              <a:ext cx="28" cy="14"/>
            </a:xfrm>
            <a:custGeom>
              <a:avLst/>
              <a:gdLst>
                <a:gd name="T0" fmla="*/ 21 w 29"/>
                <a:gd name="T1" fmla="*/ 12 h 14"/>
                <a:gd name="T2" fmla="*/ 17 w 29"/>
                <a:gd name="T3" fmla="*/ 0 h 14"/>
                <a:gd name="T4" fmla="*/ 28 w 29"/>
                <a:gd name="T5" fmla="*/ 4 h 14"/>
                <a:gd name="T6" fmla="*/ 29 w 29"/>
                <a:gd name="T7" fmla="*/ 11 h 14"/>
                <a:gd name="T8" fmla="*/ 21 w 29"/>
                <a:gd name="T9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14">
                  <a:moveTo>
                    <a:pt x="21" y="12"/>
                  </a:moveTo>
                  <a:cubicBezTo>
                    <a:pt x="0" y="14"/>
                    <a:pt x="22" y="2"/>
                    <a:pt x="17" y="0"/>
                  </a:cubicBezTo>
                  <a:cubicBezTo>
                    <a:pt x="21" y="1"/>
                    <a:pt x="25" y="2"/>
                    <a:pt x="28" y="4"/>
                  </a:cubicBezTo>
                  <a:cubicBezTo>
                    <a:pt x="28" y="6"/>
                    <a:pt x="28" y="8"/>
                    <a:pt x="29" y="11"/>
                  </a:cubicBezTo>
                  <a:cubicBezTo>
                    <a:pt x="27" y="14"/>
                    <a:pt x="24" y="14"/>
                    <a:pt x="21" y="12"/>
                  </a:cubicBezTo>
                  <a:close/>
                </a:path>
              </a:pathLst>
            </a:custGeom>
            <a:solidFill>
              <a:srgbClr val="3521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30" name="Freeform 613"/>
            <p:cNvSpPr>
              <a:spLocks/>
            </p:cNvSpPr>
            <p:nvPr/>
          </p:nvSpPr>
          <p:spPr bwMode="auto">
            <a:xfrm>
              <a:off x="2143" y="1501"/>
              <a:ext cx="16" cy="9"/>
            </a:xfrm>
            <a:custGeom>
              <a:avLst/>
              <a:gdLst>
                <a:gd name="T0" fmla="*/ 0 w 16"/>
                <a:gd name="T1" fmla="*/ 1 h 9"/>
                <a:gd name="T2" fmla="*/ 8 w 16"/>
                <a:gd name="T3" fmla="*/ 0 h 9"/>
                <a:gd name="T4" fmla="*/ 16 w 16"/>
                <a:gd name="T5" fmla="*/ 9 h 9"/>
                <a:gd name="T6" fmla="*/ 4 w 16"/>
                <a:gd name="T7" fmla="*/ 9 h 9"/>
                <a:gd name="T8" fmla="*/ 0 w 16"/>
                <a:gd name="T9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9">
                  <a:moveTo>
                    <a:pt x="0" y="1"/>
                  </a:moveTo>
                  <a:cubicBezTo>
                    <a:pt x="2" y="1"/>
                    <a:pt x="5" y="0"/>
                    <a:pt x="8" y="0"/>
                  </a:cubicBezTo>
                  <a:cubicBezTo>
                    <a:pt x="10" y="3"/>
                    <a:pt x="13" y="6"/>
                    <a:pt x="16" y="9"/>
                  </a:cubicBezTo>
                  <a:cubicBezTo>
                    <a:pt x="12" y="9"/>
                    <a:pt x="8" y="9"/>
                    <a:pt x="4" y="9"/>
                  </a:cubicBezTo>
                  <a:cubicBezTo>
                    <a:pt x="3" y="7"/>
                    <a:pt x="1" y="4"/>
                    <a:pt x="0" y="1"/>
                  </a:cubicBezTo>
                  <a:close/>
                </a:path>
              </a:pathLst>
            </a:custGeom>
            <a:solidFill>
              <a:srgbClr val="EED3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31" name="Freeform 614"/>
            <p:cNvSpPr>
              <a:spLocks/>
            </p:cNvSpPr>
            <p:nvPr/>
          </p:nvSpPr>
          <p:spPr bwMode="auto">
            <a:xfrm>
              <a:off x="2127" y="1514"/>
              <a:ext cx="20" cy="10"/>
            </a:xfrm>
            <a:custGeom>
              <a:avLst/>
              <a:gdLst>
                <a:gd name="T0" fmla="*/ 4 w 21"/>
                <a:gd name="T1" fmla="*/ 0 h 10"/>
                <a:gd name="T2" fmla="*/ 17 w 21"/>
                <a:gd name="T3" fmla="*/ 0 h 10"/>
                <a:gd name="T4" fmla="*/ 21 w 21"/>
                <a:gd name="T5" fmla="*/ 4 h 10"/>
                <a:gd name="T6" fmla="*/ 0 w 21"/>
                <a:gd name="T7" fmla="*/ 4 h 10"/>
                <a:gd name="T8" fmla="*/ 4 w 21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0">
                  <a:moveTo>
                    <a:pt x="4" y="0"/>
                  </a:moveTo>
                  <a:cubicBezTo>
                    <a:pt x="8" y="0"/>
                    <a:pt x="13" y="0"/>
                    <a:pt x="17" y="0"/>
                  </a:cubicBezTo>
                  <a:cubicBezTo>
                    <a:pt x="18" y="1"/>
                    <a:pt x="20" y="3"/>
                    <a:pt x="21" y="4"/>
                  </a:cubicBezTo>
                  <a:cubicBezTo>
                    <a:pt x="14" y="10"/>
                    <a:pt x="7" y="9"/>
                    <a:pt x="0" y="4"/>
                  </a:cubicBezTo>
                  <a:cubicBezTo>
                    <a:pt x="1" y="3"/>
                    <a:pt x="3" y="2"/>
                    <a:pt x="4" y="0"/>
                  </a:cubicBezTo>
                  <a:close/>
                </a:path>
              </a:pathLst>
            </a:custGeom>
            <a:solidFill>
              <a:srgbClr val="7055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32" name="Freeform 615"/>
            <p:cNvSpPr>
              <a:spLocks/>
            </p:cNvSpPr>
            <p:nvPr/>
          </p:nvSpPr>
          <p:spPr bwMode="auto">
            <a:xfrm>
              <a:off x="2171" y="1598"/>
              <a:ext cx="10" cy="18"/>
            </a:xfrm>
            <a:custGeom>
              <a:avLst/>
              <a:gdLst>
                <a:gd name="T0" fmla="*/ 8 w 10"/>
                <a:gd name="T1" fmla="*/ 19 h 19"/>
                <a:gd name="T2" fmla="*/ 4 w 10"/>
                <a:gd name="T3" fmla="*/ 0 h 19"/>
                <a:gd name="T4" fmla="*/ 8 w 10"/>
                <a:gd name="T5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19">
                  <a:moveTo>
                    <a:pt x="8" y="19"/>
                  </a:moveTo>
                  <a:cubicBezTo>
                    <a:pt x="0" y="14"/>
                    <a:pt x="5" y="6"/>
                    <a:pt x="4" y="0"/>
                  </a:cubicBezTo>
                  <a:cubicBezTo>
                    <a:pt x="10" y="5"/>
                    <a:pt x="7" y="12"/>
                    <a:pt x="8" y="19"/>
                  </a:cubicBezTo>
                  <a:close/>
                </a:path>
              </a:pathLst>
            </a:custGeom>
            <a:solidFill>
              <a:srgbClr val="5032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33" name="Freeform 616"/>
            <p:cNvSpPr>
              <a:spLocks/>
            </p:cNvSpPr>
            <p:nvPr/>
          </p:nvSpPr>
          <p:spPr bwMode="auto">
            <a:xfrm>
              <a:off x="481" y="1396"/>
              <a:ext cx="246" cy="212"/>
            </a:xfrm>
            <a:custGeom>
              <a:avLst/>
              <a:gdLst>
                <a:gd name="T0" fmla="*/ 241 w 248"/>
                <a:gd name="T1" fmla="*/ 173 h 214"/>
                <a:gd name="T2" fmla="*/ 241 w 248"/>
                <a:gd name="T3" fmla="*/ 172 h 214"/>
                <a:gd name="T4" fmla="*/ 230 w 248"/>
                <a:gd name="T5" fmla="*/ 196 h 214"/>
                <a:gd name="T6" fmla="*/ 209 w 248"/>
                <a:gd name="T7" fmla="*/ 214 h 214"/>
                <a:gd name="T8" fmla="*/ 163 w 248"/>
                <a:gd name="T9" fmla="*/ 207 h 214"/>
                <a:gd name="T10" fmla="*/ 91 w 248"/>
                <a:gd name="T11" fmla="*/ 181 h 214"/>
                <a:gd name="T12" fmla="*/ 87 w 248"/>
                <a:gd name="T13" fmla="*/ 176 h 214"/>
                <a:gd name="T14" fmla="*/ 76 w 248"/>
                <a:gd name="T15" fmla="*/ 161 h 214"/>
                <a:gd name="T16" fmla="*/ 69 w 248"/>
                <a:gd name="T17" fmla="*/ 151 h 214"/>
                <a:gd name="T18" fmla="*/ 66 w 248"/>
                <a:gd name="T19" fmla="*/ 147 h 214"/>
                <a:gd name="T20" fmla="*/ 58 w 248"/>
                <a:gd name="T21" fmla="*/ 134 h 214"/>
                <a:gd name="T22" fmla="*/ 47 w 248"/>
                <a:gd name="T23" fmla="*/ 117 h 214"/>
                <a:gd name="T24" fmla="*/ 37 w 248"/>
                <a:gd name="T25" fmla="*/ 103 h 214"/>
                <a:gd name="T26" fmla="*/ 31 w 248"/>
                <a:gd name="T27" fmla="*/ 90 h 214"/>
                <a:gd name="T28" fmla="*/ 28 w 248"/>
                <a:gd name="T29" fmla="*/ 83 h 214"/>
                <a:gd name="T30" fmla="*/ 12 w 248"/>
                <a:gd name="T31" fmla="*/ 54 h 214"/>
                <a:gd name="T32" fmla="*/ 4 w 248"/>
                <a:gd name="T33" fmla="*/ 3 h 214"/>
                <a:gd name="T34" fmla="*/ 8 w 248"/>
                <a:gd name="T35" fmla="*/ 0 h 214"/>
                <a:gd name="T36" fmla="*/ 26 w 248"/>
                <a:gd name="T37" fmla="*/ 3 h 214"/>
                <a:gd name="T38" fmla="*/ 51 w 248"/>
                <a:gd name="T39" fmla="*/ 9 h 214"/>
                <a:gd name="T40" fmla="*/ 88 w 248"/>
                <a:gd name="T41" fmla="*/ 26 h 214"/>
                <a:gd name="T42" fmla="*/ 91 w 248"/>
                <a:gd name="T43" fmla="*/ 31 h 214"/>
                <a:gd name="T44" fmla="*/ 106 w 248"/>
                <a:gd name="T45" fmla="*/ 52 h 214"/>
                <a:gd name="T46" fmla="*/ 128 w 248"/>
                <a:gd name="T47" fmla="*/ 37 h 214"/>
                <a:gd name="T48" fmla="*/ 134 w 248"/>
                <a:gd name="T49" fmla="*/ 37 h 214"/>
                <a:gd name="T50" fmla="*/ 147 w 248"/>
                <a:gd name="T51" fmla="*/ 69 h 214"/>
                <a:gd name="T52" fmla="*/ 151 w 248"/>
                <a:gd name="T53" fmla="*/ 89 h 214"/>
                <a:gd name="T54" fmla="*/ 148 w 248"/>
                <a:gd name="T55" fmla="*/ 97 h 214"/>
                <a:gd name="T56" fmla="*/ 120 w 248"/>
                <a:gd name="T57" fmla="*/ 122 h 214"/>
                <a:gd name="T58" fmla="*/ 104 w 248"/>
                <a:gd name="T59" fmla="*/ 149 h 214"/>
                <a:gd name="T60" fmla="*/ 123 w 248"/>
                <a:gd name="T61" fmla="*/ 141 h 214"/>
                <a:gd name="T62" fmla="*/ 131 w 248"/>
                <a:gd name="T63" fmla="*/ 138 h 214"/>
                <a:gd name="T64" fmla="*/ 145 w 248"/>
                <a:gd name="T65" fmla="*/ 133 h 214"/>
                <a:gd name="T66" fmla="*/ 150 w 248"/>
                <a:gd name="T67" fmla="*/ 132 h 214"/>
                <a:gd name="T68" fmla="*/ 165 w 248"/>
                <a:gd name="T69" fmla="*/ 128 h 214"/>
                <a:gd name="T70" fmla="*/ 170 w 248"/>
                <a:gd name="T71" fmla="*/ 127 h 214"/>
                <a:gd name="T72" fmla="*/ 190 w 248"/>
                <a:gd name="T73" fmla="*/ 120 h 214"/>
                <a:gd name="T74" fmla="*/ 198 w 248"/>
                <a:gd name="T75" fmla="*/ 118 h 214"/>
                <a:gd name="T76" fmla="*/ 206 w 248"/>
                <a:gd name="T77" fmla="*/ 120 h 214"/>
                <a:gd name="T78" fmla="*/ 232 w 248"/>
                <a:gd name="T79" fmla="*/ 129 h 214"/>
                <a:gd name="T80" fmla="*/ 242 w 248"/>
                <a:gd name="T81" fmla="*/ 159 h 214"/>
                <a:gd name="T82" fmla="*/ 241 w 248"/>
                <a:gd name="T83" fmla="*/ 173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48" h="214">
                  <a:moveTo>
                    <a:pt x="241" y="173"/>
                  </a:moveTo>
                  <a:cubicBezTo>
                    <a:pt x="241" y="172"/>
                    <a:pt x="241" y="172"/>
                    <a:pt x="241" y="172"/>
                  </a:cubicBezTo>
                  <a:cubicBezTo>
                    <a:pt x="237" y="180"/>
                    <a:pt x="235" y="188"/>
                    <a:pt x="230" y="196"/>
                  </a:cubicBezTo>
                  <a:cubicBezTo>
                    <a:pt x="226" y="205"/>
                    <a:pt x="221" y="214"/>
                    <a:pt x="209" y="214"/>
                  </a:cubicBezTo>
                  <a:cubicBezTo>
                    <a:pt x="195" y="200"/>
                    <a:pt x="180" y="204"/>
                    <a:pt x="163" y="207"/>
                  </a:cubicBezTo>
                  <a:cubicBezTo>
                    <a:pt x="135" y="211"/>
                    <a:pt x="112" y="198"/>
                    <a:pt x="91" y="181"/>
                  </a:cubicBezTo>
                  <a:cubicBezTo>
                    <a:pt x="90" y="179"/>
                    <a:pt x="88" y="178"/>
                    <a:pt x="87" y="176"/>
                  </a:cubicBezTo>
                  <a:cubicBezTo>
                    <a:pt x="84" y="171"/>
                    <a:pt x="80" y="166"/>
                    <a:pt x="76" y="161"/>
                  </a:cubicBezTo>
                  <a:cubicBezTo>
                    <a:pt x="73" y="158"/>
                    <a:pt x="71" y="155"/>
                    <a:pt x="69" y="151"/>
                  </a:cubicBezTo>
                  <a:cubicBezTo>
                    <a:pt x="68" y="150"/>
                    <a:pt x="67" y="148"/>
                    <a:pt x="66" y="147"/>
                  </a:cubicBezTo>
                  <a:cubicBezTo>
                    <a:pt x="63" y="143"/>
                    <a:pt x="61" y="138"/>
                    <a:pt x="58" y="134"/>
                  </a:cubicBezTo>
                  <a:cubicBezTo>
                    <a:pt x="55" y="128"/>
                    <a:pt x="51" y="123"/>
                    <a:pt x="47" y="117"/>
                  </a:cubicBezTo>
                  <a:cubicBezTo>
                    <a:pt x="44" y="112"/>
                    <a:pt x="40" y="108"/>
                    <a:pt x="37" y="103"/>
                  </a:cubicBezTo>
                  <a:cubicBezTo>
                    <a:pt x="36" y="98"/>
                    <a:pt x="34" y="94"/>
                    <a:pt x="31" y="90"/>
                  </a:cubicBezTo>
                  <a:cubicBezTo>
                    <a:pt x="30" y="88"/>
                    <a:pt x="29" y="85"/>
                    <a:pt x="28" y="83"/>
                  </a:cubicBezTo>
                  <a:cubicBezTo>
                    <a:pt x="23" y="73"/>
                    <a:pt x="18" y="63"/>
                    <a:pt x="12" y="54"/>
                  </a:cubicBezTo>
                  <a:cubicBezTo>
                    <a:pt x="10" y="37"/>
                    <a:pt x="0" y="21"/>
                    <a:pt x="4" y="3"/>
                  </a:cubicBezTo>
                  <a:cubicBezTo>
                    <a:pt x="5" y="2"/>
                    <a:pt x="7" y="1"/>
                    <a:pt x="8" y="0"/>
                  </a:cubicBezTo>
                  <a:cubicBezTo>
                    <a:pt x="15" y="0"/>
                    <a:pt x="20" y="2"/>
                    <a:pt x="26" y="3"/>
                  </a:cubicBezTo>
                  <a:cubicBezTo>
                    <a:pt x="34" y="6"/>
                    <a:pt x="43" y="7"/>
                    <a:pt x="51" y="9"/>
                  </a:cubicBezTo>
                  <a:cubicBezTo>
                    <a:pt x="66" y="10"/>
                    <a:pt x="79" y="13"/>
                    <a:pt x="88" y="26"/>
                  </a:cubicBezTo>
                  <a:cubicBezTo>
                    <a:pt x="89" y="28"/>
                    <a:pt x="90" y="30"/>
                    <a:pt x="91" y="31"/>
                  </a:cubicBezTo>
                  <a:cubicBezTo>
                    <a:pt x="94" y="40"/>
                    <a:pt x="110" y="38"/>
                    <a:pt x="106" y="52"/>
                  </a:cubicBezTo>
                  <a:cubicBezTo>
                    <a:pt x="116" y="49"/>
                    <a:pt x="119" y="38"/>
                    <a:pt x="128" y="37"/>
                  </a:cubicBezTo>
                  <a:cubicBezTo>
                    <a:pt x="130" y="36"/>
                    <a:pt x="132" y="36"/>
                    <a:pt x="134" y="37"/>
                  </a:cubicBezTo>
                  <a:cubicBezTo>
                    <a:pt x="149" y="43"/>
                    <a:pt x="143" y="58"/>
                    <a:pt x="147" y="69"/>
                  </a:cubicBezTo>
                  <a:cubicBezTo>
                    <a:pt x="150" y="75"/>
                    <a:pt x="149" y="83"/>
                    <a:pt x="151" y="89"/>
                  </a:cubicBezTo>
                  <a:cubicBezTo>
                    <a:pt x="151" y="92"/>
                    <a:pt x="150" y="95"/>
                    <a:pt x="148" y="97"/>
                  </a:cubicBezTo>
                  <a:cubicBezTo>
                    <a:pt x="139" y="106"/>
                    <a:pt x="129" y="113"/>
                    <a:pt x="120" y="122"/>
                  </a:cubicBezTo>
                  <a:cubicBezTo>
                    <a:pt x="113" y="130"/>
                    <a:pt x="105" y="137"/>
                    <a:pt x="104" y="149"/>
                  </a:cubicBezTo>
                  <a:cubicBezTo>
                    <a:pt x="112" y="150"/>
                    <a:pt x="117" y="144"/>
                    <a:pt x="123" y="141"/>
                  </a:cubicBezTo>
                  <a:cubicBezTo>
                    <a:pt x="126" y="140"/>
                    <a:pt x="128" y="139"/>
                    <a:pt x="131" y="138"/>
                  </a:cubicBezTo>
                  <a:cubicBezTo>
                    <a:pt x="136" y="138"/>
                    <a:pt x="140" y="135"/>
                    <a:pt x="145" y="133"/>
                  </a:cubicBezTo>
                  <a:cubicBezTo>
                    <a:pt x="147" y="132"/>
                    <a:pt x="148" y="132"/>
                    <a:pt x="150" y="132"/>
                  </a:cubicBezTo>
                  <a:cubicBezTo>
                    <a:pt x="155" y="132"/>
                    <a:pt x="160" y="131"/>
                    <a:pt x="165" y="128"/>
                  </a:cubicBezTo>
                  <a:cubicBezTo>
                    <a:pt x="167" y="128"/>
                    <a:pt x="168" y="127"/>
                    <a:pt x="170" y="127"/>
                  </a:cubicBezTo>
                  <a:cubicBezTo>
                    <a:pt x="177" y="126"/>
                    <a:pt x="183" y="124"/>
                    <a:pt x="190" y="120"/>
                  </a:cubicBezTo>
                  <a:cubicBezTo>
                    <a:pt x="192" y="119"/>
                    <a:pt x="195" y="119"/>
                    <a:pt x="198" y="118"/>
                  </a:cubicBezTo>
                  <a:cubicBezTo>
                    <a:pt x="201" y="118"/>
                    <a:pt x="204" y="119"/>
                    <a:pt x="206" y="120"/>
                  </a:cubicBezTo>
                  <a:cubicBezTo>
                    <a:pt x="215" y="122"/>
                    <a:pt x="224" y="124"/>
                    <a:pt x="232" y="129"/>
                  </a:cubicBezTo>
                  <a:cubicBezTo>
                    <a:pt x="244" y="136"/>
                    <a:pt x="248" y="145"/>
                    <a:pt x="242" y="159"/>
                  </a:cubicBezTo>
                  <a:cubicBezTo>
                    <a:pt x="241" y="163"/>
                    <a:pt x="241" y="168"/>
                    <a:pt x="241" y="173"/>
                  </a:cubicBezTo>
                  <a:close/>
                </a:path>
              </a:pathLst>
            </a:custGeom>
            <a:solidFill>
              <a:srgbClr val="FCDE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34" name="Freeform 617"/>
            <p:cNvSpPr>
              <a:spLocks/>
            </p:cNvSpPr>
            <p:nvPr/>
          </p:nvSpPr>
          <p:spPr bwMode="auto">
            <a:xfrm>
              <a:off x="335" y="1629"/>
              <a:ext cx="193" cy="194"/>
            </a:xfrm>
            <a:custGeom>
              <a:avLst/>
              <a:gdLst>
                <a:gd name="T0" fmla="*/ 0 w 195"/>
                <a:gd name="T1" fmla="*/ 59 h 195"/>
                <a:gd name="T2" fmla="*/ 8 w 195"/>
                <a:gd name="T3" fmla="*/ 52 h 195"/>
                <a:gd name="T4" fmla="*/ 24 w 195"/>
                <a:gd name="T5" fmla="*/ 42 h 195"/>
                <a:gd name="T6" fmla="*/ 45 w 195"/>
                <a:gd name="T7" fmla="*/ 29 h 195"/>
                <a:gd name="T8" fmla="*/ 74 w 195"/>
                <a:gd name="T9" fmla="*/ 13 h 195"/>
                <a:gd name="T10" fmla="*/ 109 w 195"/>
                <a:gd name="T11" fmla="*/ 0 h 195"/>
                <a:gd name="T12" fmla="*/ 124 w 195"/>
                <a:gd name="T13" fmla="*/ 14 h 195"/>
                <a:gd name="T14" fmla="*/ 131 w 195"/>
                <a:gd name="T15" fmla="*/ 33 h 195"/>
                <a:gd name="T16" fmla="*/ 182 w 195"/>
                <a:gd name="T17" fmla="*/ 153 h 195"/>
                <a:gd name="T18" fmla="*/ 173 w 195"/>
                <a:gd name="T19" fmla="*/ 194 h 195"/>
                <a:gd name="T20" fmla="*/ 160 w 195"/>
                <a:gd name="T21" fmla="*/ 192 h 195"/>
                <a:gd name="T22" fmla="*/ 156 w 195"/>
                <a:gd name="T23" fmla="*/ 187 h 195"/>
                <a:gd name="T24" fmla="*/ 138 w 195"/>
                <a:gd name="T25" fmla="*/ 174 h 195"/>
                <a:gd name="T26" fmla="*/ 123 w 195"/>
                <a:gd name="T27" fmla="*/ 165 h 195"/>
                <a:gd name="T28" fmla="*/ 109 w 195"/>
                <a:gd name="T29" fmla="*/ 158 h 195"/>
                <a:gd name="T30" fmla="*/ 86 w 195"/>
                <a:gd name="T31" fmla="*/ 145 h 195"/>
                <a:gd name="T32" fmla="*/ 83 w 195"/>
                <a:gd name="T33" fmla="*/ 134 h 195"/>
                <a:gd name="T34" fmla="*/ 82 w 195"/>
                <a:gd name="T35" fmla="*/ 120 h 195"/>
                <a:gd name="T36" fmla="*/ 80 w 195"/>
                <a:gd name="T37" fmla="*/ 103 h 195"/>
                <a:gd name="T38" fmla="*/ 75 w 195"/>
                <a:gd name="T39" fmla="*/ 94 h 195"/>
                <a:gd name="T40" fmla="*/ 72 w 195"/>
                <a:gd name="T41" fmla="*/ 83 h 195"/>
                <a:gd name="T42" fmla="*/ 42 w 195"/>
                <a:gd name="T43" fmla="*/ 76 h 195"/>
                <a:gd name="T44" fmla="*/ 15 w 195"/>
                <a:gd name="T45" fmla="*/ 67 h 195"/>
                <a:gd name="T46" fmla="*/ 13 w 195"/>
                <a:gd name="T47" fmla="*/ 68 h 195"/>
                <a:gd name="T48" fmla="*/ 0 w 195"/>
                <a:gd name="T49" fmla="*/ 59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95" h="195">
                  <a:moveTo>
                    <a:pt x="0" y="59"/>
                  </a:moveTo>
                  <a:cubicBezTo>
                    <a:pt x="0" y="54"/>
                    <a:pt x="4" y="53"/>
                    <a:pt x="8" y="52"/>
                  </a:cubicBezTo>
                  <a:cubicBezTo>
                    <a:pt x="13" y="48"/>
                    <a:pt x="18" y="44"/>
                    <a:pt x="24" y="42"/>
                  </a:cubicBezTo>
                  <a:cubicBezTo>
                    <a:pt x="31" y="38"/>
                    <a:pt x="37" y="33"/>
                    <a:pt x="45" y="29"/>
                  </a:cubicBezTo>
                  <a:cubicBezTo>
                    <a:pt x="54" y="23"/>
                    <a:pt x="63" y="18"/>
                    <a:pt x="74" y="13"/>
                  </a:cubicBezTo>
                  <a:cubicBezTo>
                    <a:pt x="85" y="8"/>
                    <a:pt x="96" y="0"/>
                    <a:pt x="109" y="0"/>
                  </a:cubicBezTo>
                  <a:cubicBezTo>
                    <a:pt x="118" y="1"/>
                    <a:pt x="121" y="7"/>
                    <a:pt x="124" y="14"/>
                  </a:cubicBezTo>
                  <a:cubicBezTo>
                    <a:pt x="127" y="20"/>
                    <a:pt x="129" y="26"/>
                    <a:pt x="131" y="33"/>
                  </a:cubicBezTo>
                  <a:cubicBezTo>
                    <a:pt x="142" y="75"/>
                    <a:pt x="159" y="115"/>
                    <a:pt x="182" y="153"/>
                  </a:cubicBezTo>
                  <a:cubicBezTo>
                    <a:pt x="195" y="174"/>
                    <a:pt x="193" y="178"/>
                    <a:pt x="173" y="194"/>
                  </a:cubicBezTo>
                  <a:cubicBezTo>
                    <a:pt x="168" y="195"/>
                    <a:pt x="164" y="194"/>
                    <a:pt x="160" y="192"/>
                  </a:cubicBezTo>
                  <a:cubicBezTo>
                    <a:pt x="159" y="190"/>
                    <a:pt x="158" y="189"/>
                    <a:pt x="156" y="187"/>
                  </a:cubicBezTo>
                  <a:cubicBezTo>
                    <a:pt x="150" y="184"/>
                    <a:pt x="145" y="177"/>
                    <a:pt x="138" y="174"/>
                  </a:cubicBezTo>
                  <a:cubicBezTo>
                    <a:pt x="133" y="172"/>
                    <a:pt x="128" y="169"/>
                    <a:pt x="123" y="165"/>
                  </a:cubicBezTo>
                  <a:cubicBezTo>
                    <a:pt x="119" y="163"/>
                    <a:pt x="114" y="160"/>
                    <a:pt x="109" y="158"/>
                  </a:cubicBezTo>
                  <a:cubicBezTo>
                    <a:pt x="101" y="155"/>
                    <a:pt x="91" y="154"/>
                    <a:pt x="86" y="145"/>
                  </a:cubicBezTo>
                  <a:cubicBezTo>
                    <a:pt x="84" y="141"/>
                    <a:pt x="84" y="138"/>
                    <a:pt x="83" y="134"/>
                  </a:cubicBezTo>
                  <a:cubicBezTo>
                    <a:pt x="82" y="129"/>
                    <a:pt x="83" y="124"/>
                    <a:pt x="82" y="120"/>
                  </a:cubicBezTo>
                  <a:cubicBezTo>
                    <a:pt x="80" y="114"/>
                    <a:pt x="81" y="108"/>
                    <a:pt x="80" y="103"/>
                  </a:cubicBezTo>
                  <a:cubicBezTo>
                    <a:pt x="78" y="100"/>
                    <a:pt x="77" y="97"/>
                    <a:pt x="75" y="94"/>
                  </a:cubicBezTo>
                  <a:cubicBezTo>
                    <a:pt x="76" y="90"/>
                    <a:pt x="77" y="86"/>
                    <a:pt x="72" y="83"/>
                  </a:cubicBezTo>
                  <a:cubicBezTo>
                    <a:pt x="62" y="82"/>
                    <a:pt x="52" y="80"/>
                    <a:pt x="42" y="76"/>
                  </a:cubicBezTo>
                  <a:cubicBezTo>
                    <a:pt x="33" y="72"/>
                    <a:pt x="23" y="73"/>
                    <a:pt x="15" y="67"/>
                  </a:cubicBezTo>
                  <a:cubicBezTo>
                    <a:pt x="13" y="68"/>
                    <a:pt x="13" y="68"/>
                    <a:pt x="13" y="68"/>
                  </a:cubicBezTo>
                  <a:cubicBezTo>
                    <a:pt x="9" y="66"/>
                    <a:pt x="0" y="69"/>
                    <a:pt x="0" y="59"/>
                  </a:cubicBezTo>
                  <a:close/>
                </a:path>
              </a:pathLst>
            </a:custGeom>
            <a:solidFill>
              <a:srgbClr val="C2C2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35" name="Freeform 618"/>
            <p:cNvSpPr>
              <a:spLocks/>
            </p:cNvSpPr>
            <p:nvPr/>
          </p:nvSpPr>
          <p:spPr bwMode="auto">
            <a:xfrm>
              <a:off x="558" y="1600"/>
              <a:ext cx="290" cy="165"/>
            </a:xfrm>
            <a:custGeom>
              <a:avLst/>
              <a:gdLst>
                <a:gd name="T0" fmla="*/ 152 w 292"/>
                <a:gd name="T1" fmla="*/ 0 h 167"/>
                <a:gd name="T2" fmla="*/ 291 w 292"/>
                <a:gd name="T3" fmla="*/ 90 h 167"/>
                <a:gd name="T4" fmla="*/ 286 w 292"/>
                <a:gd name="T5" fmla="*/ 94 h 167"/>
                <a:gd name="T6" fmla="*/ 267 w 292"/>
                <a:gd name="T7" fmla="*/ 90 h 167"/>
                <a:gd name="T8" fmla="*/ 263 w 292"/>
                <a:gd name="T9" fmla="*/ 87 h 167"/>
                <a:gd name="T10" fmla="*/ 213 w 292"/>
                <a:gd name="T11" fmla="*/ 51 h 167"/>
                <a:gd name="T12" fmla="*/ 209 w 292"/>
                <a:gd name="T13" fmla="*/ 48 h 167"/>
                <a:gd name="T14" fmla="*/ 202 w 292"/>
                <a:gd name="T15" fmla="*/ 42 h 167"/>
                <a:gd name="T16" fmla="*/ 198 w 292"/>
                <a:gd name="T17" fmla="*/ 40 h 167"/>
                <a:gd name="T18" fmla="*/ 190 w 292"/>
                <a:gd name="T19" fmla="*/ 37 h 167"/>
                <a:gd name="T20" fmla="*/ 181 w 292"/>
                <a:gd name="T21" fmla="*/ 37 h 167"/>
                <a:gd name="T22" fmla="*/ 168 w 292"/>
                <a:gd name="T23" fmla="*/ 40 h 167"/>
                <a:gd name="T24" fmla="*/ 165 w 292"/>
                <a:gd name="T25" fmla="*/ 45 h 167"/>
                <a:gd name="T26" fmla="*/ 160 w 292"/>
                <a:gd name="T27" fmla="*/ 47 h 167"/>
                <a:gd name="T28" fmla="*/ 154 w 292"/>
                <a:gd name="T29" fmla="*/ 44 h 167"/>
                <a:gd name="T30" fmla="*/ 152 w 292"/>
                <a:gd name="T31" fmla="*/ 47 h 167"/>
                <a:gd name="T32" fmla="*/ 144 w 292"/>
                <a:gd name="T33" fmla="*/ 58 h 167"/>
                <a:gd name="T34" fmla="*/ 129 w 292"/>
                <a:gd name="T35" fmla="*/ 78 h 167"/>
                <a:gd name="T36" fmla="*/ 125 w 292"/>
                <a:gd name="T37" fmla="*/ 81 h 167"/>
                <a:gd name="T38" fmla="*/ 103 w 292"/>
                <a:gd name="T39" fmla="*/ 105 h 167"/>
                <a:gd name="T40" fmla="*/ 97 w 292"/>
                <a:gd name="T41" fmla="*/ 118 h 167"/>
                <a:gd name="T42" fmla="*/ 92 w 292"/>
                <a:gd name="T43" fmla="*/ 126 h 167"/>
                <a:gd name="T44" fmla="*/ 87 w 292"/>
                <a:gd name="T45" fmla="*/ 127 h 167"/>
                <a:gd name="T46" fmla="*/ 80 w 292"/>
                <a:gd name="T47" fmla="*/ 127 h 167"/>
                <a:gd name="T48" fmla="*/ 73 w 292"/>
                <a:gd name="T49" fmla="*/ 132 h 167"/>
                <a:gd name="T50" fmla="*/ 67 w 292"/>
                <a:gd name="T51" fmla="*/ 139 h 167"/>
                <a:gd name="T52" fmla="*/ 60 w 292"/>
                <a:gd name="T53" fmla="*/ 145 h 167"/>
                <a:gd name="T54" fmla="*/ 56 w 292"/>
                <a:gd name="T55" fmla="*/ 151 h 167"/>
                <a:gd name="T56" fmla="*/ 49 w 292"/>
                <a:gd name="T57" fmla="*/ 165 h 167"/>
                <a:gd name="T58" fmla="*/ 45 w 292"/>
                <a:gd name="T59" fmla="*/ 167 h 167"/>
                <a:gd name="T60" fmla="*/ 38 w 292"/>
                <a:gd name="T61" fmla="*/ 165 h 167"/>
                <a:gd name="T62" fmla="*/ 28 w 292"/>
                <a:gd name="T63" fmla="*/ 161 h 167"/>
                <a:gd name="T64" fmla="*/ 22 w 292"/>
                <a:gd name="T65" fmla="*/ 157 h 167"/>
                <a:gd name="T66" fmla="*/ 19 w 292"/>
                <a:gd name="T67" fmla="*/ 105 h 167"/>
                <a:gd name="T68" fmla="*/ 7 w 292"/>
                <a:gd name="T69" fmla="*/ 106 h 167"/>
                <a:gd name="T70" fmla="*/ 4 w 292"/>
                <a:gd name="T71" fmla="*/ 102 h 167"/>
                <a:gd name="T72" fmla="*/ 1 w 292"/>
                <a:gd name="T73" fmla="*/ 90 h 167"/>
                <a:gd name="T74" fmla="*/ 1 w 292"/>
                <a:gd name="T75" fmla="*/ 69 h 167"/>
                <a:gd name="T76" fmla="*/ 7 w 292"/>
                <a:gd name="T77" fmla="*/ 61 h 167"/>
                <a:gd name="T78" fmla="*/ 33 w 292"/>
                <a:gd name="T79" fmla="*/ 65 h 167"/>
                <a:gd name="T80" fmla="*/ 35 w 292"/>
                <a:gd name="T81" fmla="*/ 73 h 167"/>
                <a:gd name="T82" fmla="*/ 55 w 292"/>
                <a:gd name="T83" fmla="*/ 103 h 167"/>
                <a:gd name="T84" fmla="*/ 74 w 292"/>
                <a:gd name="T85" fmla="*/ 98 h 167"/>
                <a:gd name="T86" fmla="*/ 136 w 292"/>
                <a:gd name="T87" fmla="*/ 29 h 167"/>
                <a:gd name="T88" fmla="*/ 148 w 292"/>
                <a:gd name="T89" fmla="*/ 4 h 167"/>
                <a:gd name="T90" fmla="*/ 152 w 292"/>
                <a:gd name="T91" fmla="*/ 0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92" h="167">
                  <a:moveTo>
                    <a:pt x="152" y="0"/>
                  </a:moveTo>
                  <a:cubicBezTo>
                    <a:pt x="200" y="27"/>
                    <a:pt x="249" y="53"/>
                    <a:pt x="291" y="90"/>
                  </a:cubicBezTo>
                  <a:cubicBezTo>
                    <a:pt x="292" y="93"/>
                    <a:pt x="290" y="96"/>
                    <a:pt x="286" y="94"/>
                  </a:cubicBezTo>
                  <a:cubicBezTo>
                    <a:pt x="280" y="91"/>
                    <a:pt x="274" y="89"/>
                    <a:pt x="267" y="90"/>
                  </a:cubicBezTo>
                  <a:cubicBezTo>
                    <a:pt x="266" y="89"/>
                    <a:pt x="264" y="88"/>
                    <a:pt x="263" y="87"/>
                  </a:cubicBezTo>
                  <a:cubicBezTo>
                    <a:pt x="248" y="73"/>
                    <a:pt x="230" y="63"/>
                    <a:pt x="213" y="51"/>
                  </a:cubicBezTo>
                  <a:cubicBezTo>
                    <a:pt x="212" y="50"/>
                    <a:pt x="211" y="49"/>
                    <a:pt x="209" y="48"/>
                  </a:cubicBezTo>
                  <a:cubicBezTo>
                    <a:pt x="207" y="46"/>
                    <a:pt x="205" y="44"/>
                    <a:pt x="202" y="42"/>
                  </a:cubicBezTo>
                  <a:cubicBezTo>
                    <a:pt x="201" y="41"/>
                    <a:pt x="199" y="40"/>
                    <a:pt x="198" y="40"/>
                  </a:cubicBezTo>
                  <a:cubicBezTo>
                    <a:pt x="195" y="39"/>
                    <a:pt x="193" y="38"/>
                    <a:pt x="190" y="37"/>
                  </a:cubicBezTo>
                  <a:cubicBezTo>
                    <a:pt x="187" y="36"/>
                    <a:pt x="184" y="36"/>
                    <a:pt x="181" y="37"/>
                  </a:cubicBezTo>
                  <a:cubicBezTo>
                    <a:pt x="177" y="41"/>
                    <a:pt x="175" y="52"/>
                    <a:pt x="168" y="40"/>
                  </a:cubicBezTo>
                  <a:cubicBezTo>
                    <a:pt x="167" y="39"/>
                    <a:pt x="167" y="44"/>
                    <a:pt x="165" y="45"/>
                  </a:cubicBezTo>
                  <a:cubicBezTo>
                    <a:pt x="164" y="46"/>
                    <a:pt x="162" y="47"/>
                    <a:pt x="160" y="47"/>
                  </a:cubicBezTo>
                  <a:cubicBezTo>
                    <a:pt x="157" y="47"/>
                    <a:pt x="159" y="40"/>
                    <a:pt x="154" y="44"/>
                  </a:cubicBezTo>
                  <a:cubicBezTo>
                    <a:pt x="153" y="45"/>
                    <a:pt x="153" y="46"/>
                    <a:pt x="152" y="47"/>
                  </a:cubicBezTo>
                  <a:cubicBezTo>
                    <a:pt x="147" y="50"/>
                    <a:pt x="144" y="53"/>
                    <a:pt x="144" y="58"/>
                  </a:cubicBezTo>
                  <a:cubicBezTo>
                    <a:pt x="145" y="69"/>
                    <a:pt x="132" y="70"/>
                    <a:pt x="129" y="78"/>
                  </a:cubicBezTo>
                  <a:cubicBezTo>
                    <a:pt x="128" y="79"/>
                    <a:pt x="126" y="80"/>
                    <a:pt x="125" y="81"/>
                  </a:cubicBezTo>
                  <a:cubicBezTo>
                    <a:pt x="120" y="91"/>
                    <a:pt x="113" y="99"/>
                    <a:pt x="103" y="105"/>
                  </a:cubicBezTo>
                  <a:cubicBezTo>
                    <a:pt x="99" y="108"/>
                    <a:pt x="97" y="112"/>
                    <a:pt x="97" y="118"/>
                  </a:cubicBezTo>
                  <a:cubicBezTo>
                    <a:pt x="96" y="121"/>
                    <a:pt x="95" y="124"/>
                    <a:pt x="92" y="126"/>
                  </a:cubicBezTo>
                  <a:cubicBezTo>
                    <a:pt x="91" y="127"/>
                    <a:pt x="89" y="127"/>
                    <a:pt x="87" y="127"/>
                  </a:cubicBezTo>
                  <a:cubicBezTo>
                    <a:pt x="85" y="126"/>
                    <a:pt x="83" y="126"/>
                    <a:pt x="80" y="127"/>
                  </a:cubicBezTo>
                  <a:cubicBezTo>
                    <a:pt x="78" y="129"/>
                    <a:pt x="75" y="130"/>
                    <a:pt x="73" y="132"/>
                  </a:cubicBezTo>
                  <a:cubicBezTo>
                    <a:pt x="71" y="135"/>
                    <a:pt x="70" y="137"/>
                    <a:pt x="67" y="139"/>
                  </a:cubicBezTo>
                  <a:cubicBezTo>
                    <a:pt x="65" y="141"/>
                    <a:pt x="62" y="142"/>
                    <a:pt x="60" y="145"/>
                  </a:cubicBezTo>
                  <a:cubicBezTo>
                    <a:pt x="59" y="147"/>
                    <a:pt x="58" y="149"/>
                    <a:pt x="56" y="151"/>
                  </a:cubicBezTo>
                  <a:cubicBezTo>
                    <a:pt x="53" y="155"/>
                    <a:pt x="52" y="160"/>
                    <a:pt x="49" y="165"/>
                  </a:cubicBezTo>
                  <a:cubicBezTo>
                    <a:pt x="48" y="166"/>
                    <a:pt x="47" y="167"/>
                    <a:pt x="45" y="167"/>
                  </a:cubicBezTo>
                  <a:cubicBezTo>
                    <a:pt x="42" y="167"/>
                    <a:pt x="40" y="166"/>
                    <a:pt x="38" y="165"/>
                  </a:cubicBezTo>
                  <a:cubicBezTo>
                    <a:pt x="35" y="163"/>
                    <a:pt x="31" y="162"/>
                    <a:pt x="28" y="161"/>
                  </a:cubicBezTo>
                  <a:cubicBezTo>
                    <a:pt x="26" y="160"/>
                    <a:pt x="23" y="159"/>
                    <a:pt x="22" y="157"/>
                  </a:cubicBezTo>
                  <a:cubicBezTo>
                    <a:pt x="17" y="140"/>
                    <a:pt x="28" y="122"/>
                    <a:pt x="19" y="105"/>
                  </a:cubicBezTo>
                  <a:cubicBezTo>
                    <a:pt x="15" y="104"/>
                    <a:pt x="11" y="107"/>
                    <a:pt x="7" y="106"/>
                  </a:cubicBezTo>
                  <a:cubicBezTo>
                    <a:pt x="6" y="105"/>
                    <a:pt x="5" y="104"/>
                    <a:pt x="4" y="102"/>
                  </a:cubicBezTo>
                  <a:cubicBezTo>
                    <a:pt x="2" y="98"/>
                    <a:pt x="1" y="94"/>
                    <a:pt x="1" y="90"/>
                  </a:cubicBezTo>
                  <a:cubicBezTo>
                    <a:pt x="3" y="83"/>
                    <a:pt x="0" y="76"/>
                    <a:pt x="1" y="69"/>
                  </a:cubicBezTo>
                  <a:cubicBezTo>
                    <a:pt x="2" y="66"/>
                    <a:pt x="4" y="63"/>
                    <a:pt x="7" y="61"/>
                  </a:cubicBezTo>
                  <a:cubicBezTo>
                    <a:pt x="16" y="61"/>
                    <a:pt x="25" y="61"/>
                    <a:pt x="33" y="65"/>
                  </a:cubicBezTo>
                  <a:cubicBezTo>
                    <a:pt x="34" y="68"/>
                    <a:pt x="35" y="70"/>
                    <a:pt x="35" y="73"/>
                  </a:cubicBezTo>
                  <a:cubicBezTo>
                    <a:pt x="30" y="91"/>
                    <a:pt x="41" y="97"/>
                    <a:pt x="55" y="103"/>
                  </a:cubicBezTo>
                  <a:cubicBezTo>
                    <a:pt x="65" y="118"/>
                    <a:pt x="68" y="101"/>
                    <a:pt x="74" y="98"/>
                  </a:cubicBezTo>
                  <a:cubicBezTo>
                    <a:pt x="96" y="77"/>
                    <a:pt x="116" y="53"/>
                    <a:pt x="136" y="29"/>
                  </a:cubicBezTo>
                  <a:cubicBezTo>
                    <a:pt x="142" y="22"/>
                    <a:pt x="146" y="14"/>
                    <a:pt x="148" y="4"/>
                  </a:cubicBezTo>
                  <a:cubicBezTo>
                    <a:pt x="149" y="3"/>
                    <a:pt x="150" y="1"/>
                    <a:pt x="152" y="0"/>
                  </a:cubicBezTo>
                  <a:close/>
                </a:path>
              </a:pathLst>
            </a:custGeom>
            <a:solidFill>
              <a:srgbClr val="241F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36" name="Freeform 619"/>
            <p:cNvSpPr>
              <a:spLocks/>
            </p:cNvSpPr>
            <p:nvPr/>
          </p:nvSpPr>
          <p:spPr bwMode="auto">
            <a:xfrm>
              <a:off x="436" y="1588"/>
              <a:ext cx="141" cy="243"/>
            </a:xfrm>
            <a:custGeom>
              <a:avLst/>
              <a:gdLst>
                <a:gd name="T0" fmla="*/ 70 w 142"/>
                <a:gd name="T1" fmla="*/ 233 h 245"/>
                <a:gd name="T2" fmla="*/ 75 w 142"/>
                <a:gd name="T3" fmla="*/ 194 h 245"/>
                <a:gd name="T4" fmla="*/ 18 w 142"/>
                <a:gd name="T5" fmla="*/ 61 h 245"/>
                <a:gd name="T6" fmla="*/ 6 w 142"/>
                <a:gd name="T7" fmla="*/ 45 h 245"/>
                <a:gd name="T8" fmla="*/ 2 w 142"/>
                <a:gd name="T9" fmla="*/ 38 h 245"/>
                <a:gd name="T10" fmla="*/ 23 w 142"/>
                <a:gd name="T11" fmla="*/ 2 h 245"/>
                <a:gd name="T12" fmla="*/ 32 w 142"/>
                <a:gd name="T13" fmla="*/ 1 h 245"/>
                <a:gd name="T14" fmla="*/ 44 w 142"/>
                <a:gd name="T15" fmla="*/ 5 h 245"/>
                <a:gd name="T16" fmla="*/ 49 w 142"/>
                <a:gd name="T17" fmla="*/ 7 h 245"/>
                <a:gd name="T18" fmla="*/ 51 w 142"/>
                <a:gd name="T19" fmla="*/ 12 h 245"/>
                <a:gd name="T20" fmla="*/ 41 w 142"/>
                <a:gd name="T21" fmla="*/ 20 h 245"/>
                <a:gd name="T22" fmla="*/ 30 w 142"/>
                <a:gd name="T23" fmla="*/ 45 h 245"/>
                <a:gd name="T24" fmla="*/ 67 w 142"/>
                <a:gd name="T25" fmla="*/ 104 h 245"/>
                <a:gd name="T26" fmla="*/ 68 w 142"/>
                <a:gd name="T27" fmla="*/ 112 h 245"/>
                <a:gd name="T28" fmla="*/ 65 w 142"/>
                <a:gd name="T29" fmla="*/ 117 h 245"/>
                <a:gd name="T30" fmla="*/ 60 w 142"/>
                <a:gd name="T31" fmla="*/ 133 h 245"/>
                <a:gd name="T32" fmla="*/ 64 w 142"/>
                <a:gd name="T33" fmla="*/ 141 h 245"/>
                <a:gd name="T34" fmla="*/ 72 w 142"/>
                <a:gd name="T35" fmla="*/ 156 h 245"/>
                <a:gd name="T36" fmla="*/ 78 w 142"/>
                <a:gd name="T37" fmla="*/ 167 h 245"/>
                <a:gd name="T38" fmla="*/ 85 w 142"/>
                <a:gd name="T39" fmla="*/ 180 h 245"/>
                <a:gd name="T40" fmla="*/ 89 w 142"/>
                <a:gd name="T41" fmla="*/ 188 h 245"/>
                <a:gd name="T42" fmla="*/ 95 w 142"/>
                <a:gd name="T43" fmla="*/ 196 h 245"/>
                <a:gd name="T44" fmla="*/ 102 w 142"/>
                <a:gd name="T45" fmla="*/ 197 h 245"/>
                <a:gd name="T46" fmla="*/ 106 w 142"/>
                <a:gd name="T47" fmla="*/ 193 h 245"/>
                <a:gd name="T48" fmla="*/ 114 w 142"/>
                <a:gd name="T49" fmla="*/ 187 h 245"/>
                <a:gd name="T50" fmla="*/ 123 w 142"/>
                <a:gd name="T51" fmla="*/ 181 h 245"/>
                <a:gd name="T52" fmla="*/ 141 w 142"/>
                <a:gd name="T53" fmla="*/ 190 h 245"/>
                <a:gd name="T54" fmla="*/ 136 w 142"/>
                <a:gd name="T55" fmla="*/ 212 h 245"/>
                <a:gd name="T56" fmla="*/ 123 w 142"/>
                <a:gd name="T57" fmla="*/ 206 h 245"/>
                <a:gd name="T58" fmla="*/ 74 w 142"/>
                <a:gd name="T59" fmla="*/ 241 h 245"/>
                <a:gd name="T60" fmla="*/ 69 w 142"/>
                <a:gd name="T61" fmla="*/ 245 h 245"/>
                <a:gd name="T62" fmla="*/ 70 w 142"/>
                <a:gd name="T63" fmla="*/ 233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42" h="245">
                  <a:moveTo>
                    <a:pt x="70" y="233"/>
                  </a:moveTo>
                  <a:cubicBezTo>
                    <a:pt x="83" y="222"/>
                    <a:pt x="86" y="209"/>
                    <a:pt x="75" y="194"/>
                  </a:cubicBezTo>
                  <a:cubicBezTo>
                    <a:pt x="45" y="154"/>
                    <a:pt x="34" y="107"/>
                    <a:pt x="18" y="61"/>
                  </a:cubicBezTo>
                  <a:cubicBezTo>
                    <a:pt x="16" y="55"/>
                    <a:pt x="17" y="46"/>
                    <a:pt x="6" y="45"/>
                  </a:cubicBezTo>
                  <a:cubicBezTo>
                    <a:pt x="4" y="43"/>
                    <a:pt x="0" y="42"/>
                    <a:pt x="2" y="38"/>
                  </a:cubicBezTo>
                  <a:cubicBezTo>
                    <a:pt x="20" y="32"/>
                    <a:pt x="20" y="16"/>
                    <a:pt x="23" y="2"/>
                  </a:cubicBezTo>
                  <a:cubicBezTo>
                    <a:pt x="26" y="0"/>
                    <a:pt x="29" y="1"/>
                    <a:pt x="32" y="1"/>
                  </a:cubicBezTo>
                  <a:cubicBezTo>
                    <a:pt x="36" y="2"/>
                    <a:pt x="40" y="4"/>
                    <a:pt x="44" y="5"/>
                  </a:cubicBezTo>
                  <a:cubicBezTo>
                    <a:pt x="46" y="6"/>
                    <a:pt x="47" y="6"/>
                    <a:pt x="49" y="7"/>
                  </a:cubicBezTo>
                  <a:cubicBezTo>
                    <a:pt x="50" y="8"/>
                    <a:pt x="51" y="10"/>
                    <a:pt x="51" y="12"/>
                  </a:cubicBezTo>
                  <a:cubicBezTo>
                    <a:pt x="50" y="17"/>
                    <a:pt x="46" y="18"/>
                    <a:pt x="41" y="20"/>
                  </a:cubicBezTo>
                  <a:cubicBezTo>
                    <a:pt x="30" y="25"/>
                    <a:pt x="28" y="35"/>
                    <a:pt x="30" y="45"/>
                  </a:cubicBezTo>
                  <a:cubicBezTo>
                    <a:pt x="36" y="69"/>
                    <a:pt x="40" y="94"/>
                    <a:pt x="67" y="104"/>
                  </a:cubicBezTo>
                  <a:cubicBezTo>
                    <a:pt x="69" y="107"/>
                    <a:pt x="69" y="110"/>
                    <a:pt x="68" y="112"/>
                  </a:cubicBezTo>
                  <a:cubicBezTo>
                    <a:pt x="67" y="114"/>
                    <a:pt x="66" y="115"/>
                    <a:pt x="65" y="117"/>
                  </a:cubicBezTo>
                  <a:cubicBezTo>
                    <a:pt x="59" y="121"/>
                    <a:pt x="59" y="127"/>
                    <a:pt x="60" y="133"/>
                  </a:cubicBezTo>
                  <a:cubicBezTo>
                    <a:pt x="60" y="136"/>
                    <a:pt x="63" y="139"/>
                    <a:pt x="64" y="141"/>
                  </a:cubicBezTo>
                  <a:cubicBezTo>
                    <a:pt x="67" y="147"/>
                    <a:pt x="69" y="152"/>
                    <a:pt x="72" y="156"/>
                  </a:cubicBezTo>
                  <a:cubicBezTo>
                    <a:pt x="74" y="160"/>
                    <a:pt x="76" y="164"/>
                    <a:pt x="78" y="167"/>
                  </a:cubicBezTo>
                  <a:cubicBezTo>
                    <a:pt x="81" y="171"/>
                    <a:pt x="83" y="176"/>
                    <a:pt x="85" y="180"/>
                  </a:cubicBezTo>
                  <a:cubicBezTo>
                    <a:pt x="86" y="183"/>
                    <a:pt x="87" y="186"/>
                    <a:pt x="89" y="188"/>
                  </a:cubicBezTo>
                  <a:cubicBezTo>
                    <a:pt x="91" y="191"/>
                    <a:pt x="93" y="194"/>
                    <a:pt x="95" y="196"/>
                  </a:cubicBezTo>
                  <a:cubicBezTo>
                    <a:pt x="97" y="199"/>
                    <a:pt x="100" y="199"/>
                    <a:pt x="102" y="197"/>
                  </a:cubicBezTo>
                  <a:cubicBezTo>
                    <a:pt x="104" y="196"/>
                    <a:pt x="105" y="195"/>
                    <a:pt x="106" y="193"/>
                  </a:cubicBezTo>
                  <a:cubicBezTo>
                    <a:pt x="109" y="191"/>
                    <a:pt x="111" y="189"/>
                    <a:pt x="114" y="187"/>
                  </a:cubicBezTo>
                  <a:cubicBezTo>
                    <a:pt x="117" y="185"/>
                    <a:pt x="120" y="183"/>
                    <a:pt x="123" y="181"/>
                  </a:cubicBezTo>
                  <a:cubicBezTo>
                    <a:pt x="133" y="177"/>
                    <a:pt x="139" y="180"/>
                    <a:pt x="141" y="190"/>
                  </a:cubicBezTo>
                  <a:cubicBezTo>
                    <a:pt x="142" y="198"/>
                    <a:pt x="140" y="205"/>
                    <a:pt x="136" y="212"/>
                  </a:cubicBezTo>
                  <a:cubicBezTo>
                    <a:pt x="128" y="218"/>
                    <a:pt x="128" y="206"/>
                    <a:pt x="123" y="206"/>
                  </a:cubicBezTo>
                  <a:cubicBezTo>
                    <a:pt x="102" y="211"/>
                    <a:pt x="91" y="231"/>
                    <a:pt x="74" y="241"/>
                  </a:cubicBezTo>
                  <a:cubicBezTo>
                    <a:pt x="73" y="243"/>
                    <a:pt x="71" y="244"/>
                    <a:pt x="69" y="245"/>
                  </a:cubicBezTo>
                  <a:cubicBezTo>
                    <a:pt x="60" y="240"/>
                    <a:pt x="66" y="237"/>
                    <a:pt x="70" y="233"/>
                  </a:cubicBezTo>
                  <a:close/>
                </a:path>
              </a:pathLst>
            </a:custGeom>
            <a:solidFill>
              <a:srgbClr val="2822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37" name="Freeform 620"/>
            <p:cNvSpPr>
              <a:spLocks/>
            </p:cNvSpPr>
            <p:nvPr/>
          </p:nvSpPr>
          <p:spPr bwMode="auto">
            <a:xfrm>
              <a:off x="626" y="1407"/>
              <a:ext cx="119" cy="102"/>
            </a:xfrm>
            <a:custGeom>
              <a:avLst/>
              <a:gdLst>
                <a:gd name="T0" fmla="*/ 110 w 120"/>
                <a:gd name="T1" fmla="*/ 88 h 103"/>
                <a:gd name="T2" fmla="*/ 110 w 120"/>
                <a:gd name="T3" fmla="*/ 96 h 103"/>
                <a:gd name="T4" fmla="*/ 95 w 120"/>
                <a:gd name="T5" fmla="*/ 101 h 103"/>
                <a:gd name="T6" fmla="*/ 74 w 120"/>
                <a:gd name="T7" fmla="*/ 82 h 103"/>
                <a:gd name="T8" fmla="*/ 59 w 120"/>
                <a:gd name="T9" fmla="*/ 73 h 103"/>
                <a:gd name="T10" fmla="*/ 49 w 120"/>
                <a:gd name="T11" fmla="*/ 72 h 103"/>
                <a:gd name="T12" fmla="*/ 38 w 120"/>
                <a:gd name="T13" fmla="*/ 73 h 103"/>
                <a:gd name="T14" fmla="*/ 23 w 120"/>
                <a:gd name="T15" fmla="*/ 71 h 103"/>
                <a:gd name="T16" fmla="*/ 7 w 120"/>
                <a:gd name="T17" fmla="*/ 58 h 103"/>
                <a:gd name="T18" fmla="*/ 49 w 120"/>
                <a:gd name="T19" fmla="*/ 51 h 103"/>
                <a:gd name="T20" fmla="*/ 63 w 120"/>
                <a:gd name="T21" fmla="*/ 35 h 103"/>
                <a:gd name="T22" fmla="*/ 60 w 120"/>
                <a:gd name="T23" fmla="*/ 19 h 103"/>
                <a:gd name="T24" fmla="*/ 68 w 120"/>
                <a:gd name="T25" fmla="*/ 13 h 103"/>
                <a:gd name="T26" fmla="*/ 91 w 120"/>
                <a:gd name="T27" fmla="*/ 11 h 103"/>
                <a:gd name="T28" fmla="*/ 102 w 120"/>
                <a:gd name="T29" fmla="*/ 4 h 103"/>
                <a:gd name="T30" fmla="*/ 115 w 120"/>
                <a:gd name="T31" fmla="*/ 3 h 103"/>
                <a:gd name="T32" fmla="*/ 116 w 120"/>
                <a:gd name="T33" fmla="*/ 43 h 103"/>
                <a:gd name="T34" fmla="*/ 113 w 120"/>
                <a:gd name="T35" fmla="*/ 58 h 103"/>
                <a:gd name="T36" fmla="*/ 110 w 120"/>
                <a:gd name="T37" fmla="*/ 88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20" h="103">
                  <a:moveTo>
                    <a:pt x="110" y="88"/>
                  </a:moveTo>
                  <a:cubicBezTo>
                    <a:pt x="110" y="91"/>
                    <a:pt x="110" y="93"/>
                    <a:pt x="110" y="96"/>
                  </a:cubicBezTo>
                  <a:cubicBezTo>
                    <a:pt x="106" y="100"/>
                    <a:pt x="101" y="103"/>
                    <a:pt x="95" y="101"/>
                  </a:cubicBezTo>
                  <a:cubicBezTo>
                    <a:pt x="87" y="95"/>
                    <a:pt x="82" y="87"/>
                    <a:pt x="74" y="82"/>
                  </a:cubicBezTo>
                  <a:cubicBezTo>
                    <a:pt x="70" y="78"/>
                    <a:pt x="66" y="73"/>
                    <a:pt x="59" y="73"/>
                  </a:cubicBezTo>
                  <a:cubicBezTo>
                    <a:pt x="56" y="72"/>
                    <a:pt x="52" y="72"/>
                    <a:pt x="49" y="72"/>
                  </a:cubicBezTo>
                  <a:cubicBezTo>
                    <a:pt x="45" y="73"/>
                    <a:pt x="41" y="73"/>
                    <a:pt x="38" y="73"/>
                  </a:cubicBezTo>
                  <a:cubicBezTo>
                    <a:pt x="33" y="73"/>
                    <a:pt x="28" y="72"/>
                    <a:pt x="23" y="71"/>
                  </a:cubicBezTo>
                  <a:cubicBezTo>
                    <a:pt x="18" y="66"/>
                    <a:pt x="0" y="76"/>
                    <a:pt x="7" y="58"/>
                  </a:cubicBezTo>
                  <a:cubicBezTo>
                    <a:pt x="21" y="53"/>
                    <a:pt x="35" y="54"/>
                    <a:pt x="49" y="51"/>
                  </a:cubicBezTo>
                  <a:cubicBezTo>
                    <a:pt x="63" y="54"/>
                    <a:pt x="66" y="47"/>
                    <a:pt x="63" y="35"/>
                  </a:cubicBezTo>
                  <a:cubicBezTo>
                    <a:pt x="62" y="30"/>
                    <a:pt x="59" y="25"/>
                    <a:pt x="60" y="19"/>
                  </a:cubicBezTo>
                  <a:cubicBezTo>
                    <a:pt x="61" y="15"/>
                    <a:pt x="64" y="13"/>
                    <a:pt x="68" y="13"/>
                  </a:cubicBezTo>
                  <a:cubicBezTo>
                    <a:pt x="76" y="15"/>
                    <a:pt x="84" y="13"/>
                    <a:pt x="91" y="11"/>
                  </a:cubicBezTo>
                  <a:cubicBezTo>
                    <a:pt x="95" y="9"/>
                    <a:pt x="99" y="7"/>
                    <a:pt x="102" y="4"/>
                  </a:cubicBezTo>
                  <a:cubicBezTo>
                    <a:pt x="106" y="2"/>
                    <a:pt x="110" y="0"/>
                    <a:pt x="115" y="3"/>
                  </a:cubicBezTo>
                  <a:cubicBezTo>
                    <a:pt x="120" y="16"/>
                    <a:pt x="118" y="30"/>
                    <a:pt x="116" y="43"/>
                  </a:cubicBezTo>
                  <a:cubicBezTo>
                    <a:pt x="113" y="48"/>
                    <a:pt x="113" y="53"/>
                    <a:pt x="113" y="58"/>
                  </a:cubicBezTo>
                  <a:cubicBezTo>
                    <a:pt x="111" y="68"/>
                    <a:pt x="112" y="78"/>
                    <a:pt x="110" y="88"/>
                  </a:cubicBezTo>
                  <a:close/>
                </a:path>
              </a:pathLst>
            </a:custGeom>
            <a:solidFill>
              <a:srgbClr val="F7DB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38" name="Freeform 621"/>
            <p:cNvSpPr>
              <a:spLocks/>
            </p:cNvSpPr>
            <p:nvPr/>
          </p:nvSpPr>
          <p:spPr bwMode="auto">
            <a:xfrm>
              <a:off x="651" y="1677"/>
              <a:ext cx="61" cy="111"/>
            </a:xfrm>
            <a:custGeom>
              <a:avLst/>
              <a:gdLst>
                <a:gd name="T0" fmla="*/ 5 w 61"/>
                <a:gd name="T1" fmla="*/ 27 h 112"/>
                <a:gd name="T2" fmla="*/ 29 w 61"/>
                <a:gd name="T3" fmla="*/ 0 h 112"/>
                <a:gd name="T4" fmla="*/ 35 w 61"/>
                <a:gd name="T5" fmla="*/ 30 h 112"/>
                <a:gd name="T6" fmla="*/ 41 w 61"/>
                <a:gd name="T7" fmla="*/ 50 h 112"/>
                <a:gd name="T8" fmla="*/ 47 w 61"/>
                <a:gd name="T9" fmla="*/ 66 h 112"/>
                <a:gd name="T10" fmla="*/ 41 w 61"/>
                <a:gd name="T11" fmla="*/ 103 h 112"/>
                <a:gd name="T12" fmla="*/ 30 w 61"/>
                <a:gd name="T13" fmla="*/ 103 h 112"/>
                <a:gd name="T14" fmla="*/ 9 w 61"/>
                <a:gd name="T15" fmla="*/ 109 h 112"/>
                <a:gd name="T16" fmla="*/ 0 w 61"/>
                <a:gd name="T17" fmla="*/ 90 h 112"/>
                <a:gd name="T18" fmla="*/ 0 w 61"/>
                <a:gd name="T19" fmla="*/ 59 h 112"/>
                <a:gd name="T20" fmla="*/ 5 w 61"/>
                <a:gd name="T21" fmla="*/ 27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1" h="112">
                  <a:moveTo>
                    <a:pt x="5" y="27"/>
                  </a:moveTo>
                  <a:cubicBezTo>
                    <a:pt x="9" y="15"/>
                    <a:pt x="24" y="11"/>
                    <a:pt x="29" y="0"/>
                  </a:cubicBezTo>
                  <a:cubicBezTo>
                    <a:pt x="37" y="9"/>
                    <a:pt x="34" y="20"/>
                    <a:pt x="35" y="30"/>
                  </a:cubicBezTo>
                  <a:cubicBezTo>
                    <a:pt x="36" y="37"/>
                    <a:pt x="39" y="43"/>
                    <a:pt x="41" y="50"/>
                  </a:cubicBezTo>
                  <a:cubicBezTo>
                    <a:pt x="43" y="55"/>
                    <a:pt x="46" y="61"/>
                    <a:pt x="47" y="66"/>
                  </a:cubicBezTo>
                  <a:cubicBezTo>
                    <a:pt x="48" y="79"/>
                    <a:pt x="61" y="94"/>
                    <a:pt x="41" y="103"/>
                  </a:cubicBezTo>
                  <a:cubicBezTo>
                    <a:pt x="37" y="103"/>
                    <a:pt x="34" y="103"/>
                    <a:pt x="30" y="103"/>
                  </a:cubicBezTo>
                  <a:cubicBezTo>
                    <a:pt x="24" y="110"/>
                    <a:pt x="17" y="112"/>
                    <a:pt x="9" y="109"/>
                  </a:cubicBezTo>
                  <a:cubicBezTo>
                    <a:pt x="3" y="104"/>
                    <a:pt x="1" y="97"/>
                    <a:pt x="0" y="90"/>
                  </a:cubicBezTo>
                  <a:cubicBezTo>
                    <a:pt x="0" y="80"/>
                    <a:pt x="0" y="69"/>
                    <a:pt x="0" y="59"/>
                  </a:cubicBezTo>
                  <a:cubicBezTo>
                    <a:pt x="1" y="48"/>
                    <a:pt x="2" y="38"/>
                    <a:pt x="5" y="27"/>
                  </a:cubicBezTo>
                  <a:close/>
                </a:path>
              </a:pathLst>
            </a:custGeom>
            <a:solidFill>
              <a:srgbClr val="C0BD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39" name="Freeform 622"/>
            <p:cNvSpPr>
              <a:spLocks/>
            </p:cNvSpPr>
            <p:nvPr/>
          </p:nvSpPr>
          <p:spPr bwMode="auto">
            <a:xfrm>
              <a:off x="398" y="1273"/>
              <a:ext cx="41" cy="206"/>
            </a:xfrm>
            <a:custGeom>
              <a:avLst/>
              <a:gdLst>
                <a:gd name="T0" fmla="*/ 7 w 41"/>
                <a:gd name="T1" fmla="*/ 127 h 207"/>
                <a:gd name="T2" fmla="*/ 8 w 41"/>
                <a:gd name="T3" fmla="*/ 80 h 207"/>
                <a:gd name="T4" fmla="*/ 16 w 41"/>
                <a:gd name="T5" fmla="*/ 33 h 207"/>
                <a:gd name="T6" fmla="*/ 17 w 41"/>
                <a:gd name="T7" fmla="*/ 17 h 207"/>
                <a:gd name="T8" fmla="*/ 22 w 41"/>
                <a:gd name="T9" fmla="*/ 1 h 207"/>
                <a:gd name="T10" fmla="*/ 28 w 41"/>
                <a:gd name="T11" fmla="*/ 1 h 207"/>
                <a:gd name="T12" fmla="*/ 39 w 41"/>
                <a:gd name="T13" fmla="*/ 13 h 207"/>
                <a:gd name="T14" fmla="*/ 39 w 41"/>
                <a:gd name="T15" fmla="*/ 31 h 207"/>
                <a:gd name="T16" fmla="*/ 29 w 41"/>
                <a:gd name="T17" fmla="*/ 57 h 207"/>
                <a:gd name="T18" fmla="*/ 31 w 41"/>
                <a:gd name="T19" fmla="*/ 68 h 207"/>
                <a:gd name="T20" fmla="*/ 37 w 41"/>
                <a:gd name="T21" fmla="*/ 74 h 207"/>
                <a:gd name="T22" fmla="*/ 38 w 41"/>
                <a:gd name="T23" fmla="*/ 79 h 207"/>
                <a:gd name="T24" fmla="*/ 28 w 41"/>
                <a:gd name="T25" fmla="*/ 94 h 207"/>
                <a:gd name="T26" fmla="*/ 24 w 41"/>
                <a:gd name="T27" fmla="*/ 108 h 207"/>
                <a:gd name="T28" fmla="*/ 34 w 41"/>
                <a:gd name="T29" fmla="*/ 115 h 207"/>
                <a:gd name="T30" fmla="*/ 33 w 41"/>
                <a:gd name="T31" fmla="*/ 123 h 207"/>
                <a:gd name="T32" fmla="*/ 25 w 41"/>
                <a:gd name="T33" fmla="*/ 150 h 207"/>
                <a:gd name="T34" fmla="*/ 40 w 41"/>
                <a:gd name="T35" fmla="*/ 203 h 207"/>
                <a:gd name="T36" fmla="*/ 36 w 41"/>
                <a:gd name="T37" fmla="*/ 207 h 207"/>
                <a:gd name="T38" fmla="*/ 24 w 41"/>
                <a:gd name="T39" fmla="*/ 187 h 207"/>
                <a:gd name="T40" fmla="*/ 7 w 41"/>
                <a:gd name="T41" fmla="*/ 127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207">
                  <a:moveTo>
                    <a:pt x="7" y="127"/>
                  </a:moveTo>
                  <a:cubicBezTo>
                    <a:pt x="11" y="111"/>
                    <a:pt x="3" y="96"/>
                    <a:pt x="8" y="80"/>
                  </a:cubicBezTo>
                  <a:cubicBezTo>
                    <a:pt x="5" y="63"/>
                    <a:pt x="4" y="47"/>
                    <a:pt x="16" y="33"/>
                  </a:cubicBezTo>
                  <a:cubicBezTo>
                    <a:pt x="17" y="27"/>
                    <a:pt x="18" y="22"/>
                    <a:pt x="17" y="17"/>
                  </a:cubicBezTo>
                  <a:cubicBezTo>
                    <a:pt x="16" y="11"/>
                    <a:pt x="16" y="5"/>
                    <a:pt x="22" y="1"/>
                  </a:cubicBezTo>
                  <a:cubicBezTo>
                    <a:pt x="24" y="1"/>
                    <a:pt x="26" y="0"/>
                    <a:pt x="28" y="1"/>
                  </a:cubicBezTo>
                  <a:cubicBezTo>
                    <a:pt x="34" y="3"/>
                    <a:pt x="39" y="5"/>
                    <a:pt x="39" y="13"/>
                  </a:cubicBezTo>
                  <a:cubicBezTo>
                    <a:pt x="34" y="19"/>
                    <a:pt x="37" y="25"/>
                    <a:pt x="39" y="31"/>
                  </a:cubicBezTo>
                  <a:cubicBezTo>
                    <a:pt x="38" y="41"/>
                    <a:pt x="31" y="48"/>
                    <a:pt x="29" y="57"/>
                  </a:cubicBezTo>
                  <a:cubicBezTo>
                    <a:pt x="28" y="61"/>
                    <a:pt x="28" y="65"/>
                    <a:pt x="31" y="68"/>
                  </a:cubicBezTo>
                  <a:cubicBezTo>
                    <a:pt x="33" y="70"/>
                    <a:pt x="36" y="72"/>
                    <a:pt x="37" y="74"/>
                  </a:cubicBezTo>
                  <a:cubicBezTo>
                    <a:pt x="38" y="76"/>
                    <a:pt x="38" y="78"/>
                    <a:pt x="38" y="79"/>
                  </a:cubicBezTo>
                  <a:cubicBezTo>
                    <a:pt x="35" y="85"/>
                    <a:pt x="30" y="88"/>
                    <a:pt x="28" y="94"/>
                  </a:cubicBezTo>
                  <a:cubicBezTo>
                    <a:pt x="26" y="98"/>
                    <a:pt x="25" y="103"/>
                    <a:pt x="24" y="108"/>
                  </a:cubicBezTo>
                  <a:cubicBezTo>
                    <a:pt x="25" y="114"/>
                    <a:pt x="32" y="110"/>
                    <a:pt x="34" y="115"/>
                  </a:cubicBezTo>
                  <a:cubicBezTo>
                    <a:pt x="35" y="118"/>
                    <a:pt x="35" y="120"/>
                    <a:pt x="33" y="123"/>
                  </a:cubicBezTo>
                  <a:cubicBezTo>
                    <a:pt x="21" y="129"/>
                    <a:pt x="21" y="138"/>
                    <a:pt x="25" y="150"/>
                  </a:cubicBezTo>
                  <a:cubicBezTo>
                    <a:pt x="31" y="167"/>
                    <a:pt x="41" y="183"/>
                    <a:pt x="40" y="203"/>
                  </a:cubicBezTo>
                  <a:cubicBezTo>
                    <a:pt x="39" y="204"/>
                    <a:pt x="38" y="206"/>
                    <a:pt x="36" y="207"/>
                  </a:cubicBezTo>
                  <a:cubicBezTo>
                    <a:pt x="32" y="200"/>
                    <a:pt x="28" y="193"/>
                    <a:pt x="24" y="187"/>
                  </a:cubicBezTo>
                  <a:cubicBezTo>
                    <a:pt x="9" y="169"/>
                    <a:pt x="0" y="150"/>
                    <a:pt x="7" y="127"/>
                  </a:cubicBezTo>
                  <a:close/>
                </a:path>
              </a:pathLst>
            </a:custGeom>
            <a:solidFill>
              <a:srgbClr val="2B20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40" name="Freeform 623"/>
            <p:cNvSpPr>
              <a:spLocks/>
            </p:cNvSpPr>
            <p:nvPr/>
          </p:nvSpPr>
          <p:spPr bwMode="auto">
            <a:xfrm>
              <a:off x="627" y="1177"/>
              <a:ext cx="115" cy="179"/>
            </a:xfrm>
            <a:custGeom>
              <a:avLst/>
              <a:gdLst>
                <a:gd name="T0" fmla="*/ 113 w 116"/>
                <a:gd name="T1" fmla="*/ 104 h 180"/>
                <a:gd name="T2" fmla="*/ 114 w 116"/>
                <a:gd name="T3" fmla="*/ 142 h 180"/>
                <a:gd name="T4" fmla="*/ 114 w 116"/>
                <a:gd name="T5" fmla="*/ 173 h 180"/>
                <a:gd name="T6" fmla="*/ 113 w 116"/>
                <a:gd name="T7" fmla="*/ 179 h 180"/>
                <a:gd name="T8" fmla="*/ 105 w 116"/>
                <a:gd name="T9" fmla="*/ 171 h 180"/>
                <a:gd name="T10" fmla="*/ 80 w 116"/>
                <a:gd name="T11" fmla="*/ 91 h 180"/>
                <a:gd name="T12" fmla="*/ 67 w 116"/>
                <a:gd name="T13" fmla="*/ 64 h 180"/>
                <a:gd name="T14" fmla="*/ 59 w 116"/>
                <a:gd name="T15" fmla="*/ 44 h 180"/>
                <a:gd name="T16" fmla="*/ 44 w 116"/>
                <a:gd name="T17" fmla="*/ 34 h 180"/>
                <a:gd name="T18" fmla="*/ 37 w 116"/>
                <a:gd name="T19" fmla="*/ 31 h 180"/>
                <a:gd name="T20" fmla="*/ 0 w 116"/>
                <a:gd name="T21" fmla="*/ 8 h 180"/>
                <a:gd name="T22" fmla="*/ 6 w 116"/>
                <a:gd name="T23" fmla="*/ 2 h 180"/>
                <a:gd name="T24" fmla="*/ 41 w 116"/>
                <a:gd name="T25" fmla="*/ 17 h 180"/>
                <a:gd name="T26" fmla="*/ 100 w 116"/>
                <a:gd name="T27" fmla="*/ 71 h 180"/>
                <a:gd name="T28" fmla="*/ 110 w 116"/>
                <a:gd name="T29" fmla="*/ 94 h 180"/>
                <a:gd name="T30" fmla="*/ 107 w 116"/>
                <a:gd name="T31" fmla="*/ 113 h 180"/>
                <a:gd name="T32" fmla="*/ 113 w 116"/>
                <a:gd name="T33" fmla="*/ 104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16" h="180">
                  <a:moveTo>
                    <a:pt x="113" y="104"/>
                  </a:moveTo>
                  <a:cubicBezTo>
                    <a:pt x="113" y="116"/>
                    <a:pt x="113" y="129"/>
                    <a:pt x="114" y="142"/>
                  </a:cubicBezTo>
                  <a:cubicBezTo>
                    <a:pt x="116" y="152"/>
                    <a:pt x="116" y="162"/>
                    <a:pt x="114" y="173"/>
                  </a:cubicBezTo>
                  <a:cubicBezTo>
                    <a:pt x="113" y="175"/>
                    <a:pt x="113" y="177"/>
                    <a:pt x="113" y="179"/>
                  </a:cubicBezTo>
                  <a:cubicBezTo>
                    <a:pt x="107" y="180"/>
                    <a:pt x="106" y="175"/>
                    <a:pt x="105" y="171"/>
                  </a:cubicBezTo>
                  <a:cubicBezTo>
                    <a:pt x="106" y="142"/>
                    <a:pt x="94" y="116"/>
                    <a:pt x="80" y="91"/>
                  </a:cubicBezTo>
                  <a:cubicBezTo>
                    <a:pt x="75" y="82"/>
                    <a:pt x="70" y="73"/>
                    <a:pt x="67" y="64"/>
                  </a:cubicBezTo>
                  <a:cubicBezTo>
                    <a:pt x="66" y="57"/>
                    <a:pt x="67" y="48"/>
                    <a:pt x="59" y="44"/>
                  </a:cubicBezTo>
                  <a:cubicBezTo>
                    <a:pt x="54" y="40"/>
                    <a:pt x="50" y="37"/>
                    <a:pt x="44" y="34"/>
                  </a:cubicBezTo>
                  <a:cubicBezTo>
                    <a:pt x="42" y="33"/>
                    <a:pt x="39" y="32"/>
                    <a:pt x="37" y="31"/>
                  </a:cubicBezTo>
                  <a:cubicBezTo>
                    <a:pt x="25" y="22"/>
                    <a:pt x="8" y="22"/>
                    <a:pt x="0" y="8"/>
                  </a:cubicBezTo>
                  <a:cubicBezTo>
                    <a:pt x="1" y="5"/>
                    <a:pt x="3" y="3"/>
                    <a:pt x="6" y="2"/>
                  </a:cubicBezTo>
                  <a:cubicBezTo>
                    <a:pt x="21" y="0"/>
                    <a:pt x="32" y="6"/>
                    <a:pt x="41" y="17"/>
                  </a:cubicBezTo>
                  <a:cubicBezTo>
                    <a:pt x="62" y="33"/>
                    <a:pt x="87" y="46"/>
                    <a:pt x="100" y="71"/>
                  </a:cubicBezTo>
                  <a:cubicBezTo>
                    <a:pt x="104" y="78"/>
                    <a:pt x="110" y="85"/>
                    <a:pt x="110" y="94"/>
                  </a:cubicBezTo>
                  <a:cubicBezTo>
                    <a:pt x="111" y="101"/>
                    <a:pt x="105" y="107"/>
                    <a:pt x="107" y="113"/>
                  </a:cubicBezTo>
                  <a:cubicBezTo>
                    <a:pt x="110" y="112"/>
                    <a:pt x="104" y="103"/>
                    <a:pt x="113" y="104"/>
                  </a:cubicBezTo>
                  <a:close/>
                </a:path>
              </a:pathLst>
            </a:custGeom>
            <a:solidFill>
              <a:srgbClr val="382A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41" name="Freeform 624"/>
            <p:cNvSpPr>
              <a:spLocks/>
            </p:cNvSpPr>
            <p:nvPr/>
          </p:nvSpPr>
          <p:spPr bwMode="auto">
            <a:xfrm>
              <a:off x="458" y="1170"/>
              <a:ext cx="174" cy="63"/>
            </a:xfrm>
            <a:custGeom>
              <a:avLst/>
              <a:gdLst>
                <a:gd name="T0" fmla="*/ 176 w 176"/>
                <a:gd name="T1" fmla="*/ 12 h 63"/>
                <a:gd name="T2" fmla="*/ 172 w 176"/>
                <a:gd name="T3" fmla="*/ 15 h 63"/>
                <a:gd name="T4" fmla="*/ 146 w 176"/>
                <a:gd name="T5" fmla="*/ 27 h 63"/>
                <a:gd name="T6" fmla="*/ 116 w 176"/>
                <a:gd name="T7" fmla="*/ 31 h 63"/>
                <a:gd name="T8" fmla="*/ 119 w 176"/>
                <a:gd name="T9" fmla="*/ 20 h 63"/>
                <a:gd name="T10" fmla="*/ 79 w 176"/>
                <a:gd name="T11" fmla="*/ 33 h 63"/>
                <a:gd name="T12" fmla="*/ 51 w 176"/>
                <a:gd name="T13" fmla="*/ 47 h 63"/>
                <a:gd name="T14" fmla="*/ 33 w 176"/>
                <a:gd name="T15" fmla="*/ 57 h 63"/>
                <a:gd name="T16" fmla="*/ 20 w 176"/>
                <a:gd name="T17" fmla="*/ 62 h 63"/>
                <a:gd name="T18" fmla="*/ 8 w 176"/>
                <a:gd name="T19" fmla="*/ 62 h 63"/>
                <a:gd name="T20" fmla="*/ 0 w 176"/>
                <a:gd name="T21" fmla="*/ 51 h 63"/>
                <a:gd name="T22" fmla="*/ 63 w 176"/>
                <a:gd name="T23" fmla="*/ 19 h 63"/>
                <a:gd name="T24" fmla="*/ 144 w 176"/>
                <a:gd name="T25" fmla="*/ 7 h 63"/>
                <a:gd name="T26" fmla="*/ 176 w 176"/>
                <a:gd name="T27" fmla="*/ 12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76" h="63">
                  <a:moveTo>
                    <a:pt x="176" y="12"/>
                  </a:moveTo>
                  <a:cubicBezTo>
                    <a:pt x="175" y="13"/>
                    <a:pt x="173" y="14"/>
                    <a:pt x="172" y="15"/>
                  </a:cubicBezTo>
                  <a:cubicBezTo>
                    <a:pt x="165" y="23"/>
                    <a:pt x="151" y="17"/>
                    <a:pt x="146" y="27"/>
                  </a:cubicBezTo>
                  <a:cubicBezTo>
                    <a:pt x="136" y="29"/>
                    <a:pt x="126" y="35"/>
                    <a:pt x="116" y="31"/>
                  </a:cubicBezTo>
                  <a:cubicBezTo>
                    <a:pt x="112" y="26"/>
                    <a:pt x="116" y="23"/>
                    <a:pt x="119" y="20"/>
                  </a:cubicBezTo>
                  <a:cubicBezTo>
                    <a:pt x="107" y="27"/>
                    <a:pt x="89" y="20"/>
                    <a:pt x="79" y="33"/>
                  </a:cubicBezTo>
                  <a:cubicBezTo>
                    <a:pt x="71" y="39"/>
                    <a:pt x="61" y="44"/>
                    <a:pt x="51" y="47"/>
                  </a:cubicBezTo>
                  <a:cubicBezTo>
                    <a:pt x="44" y="48"/>
                    <a:pt x="39" y="53"/>
                    <a:pt x="33" y="57"/>
                  </a:cubicBezTo>
                  <a:cubicBezTo>
                    <a:pt x="28" y="59"/>
                    <a:pt x="24" y="60"/>
                    <a:pt x="20" y="62"/>
                  </a:cubicBezTo>
                  <a:cubicBezTo>
                    <a:pt x="16" y="63"/>
                    <a:pt x="12" y="63"/>
                    <a:pt x="8" y="62"/>
                  </a:cubicBezTo>
                  <a:cubicBezTo>
                    <a:pt x="3" y="60"/>
                    <a:pt x="0" y="56"/>
                    <a:pt x="0" y="51"/>
                  </a:cubicBezTo>
                  <a:cubicBezTo>
                    <a:pt x="18" y="34"/>
                    <a:pt x="41" y="27"/>
                    <a:pt x="63" y="19"/>
                  </a:cubicBezTo>
                  <a:cubicBezTo>
                    <a:pt x="89" y="11"/>
                    <a:pt x="116" y="6"/>
                    <a:pt x="144" y="7"/>
                  </a:cubicBezTo>
                  <a:cubicBezTo>
                    <a:pt x="154" y="12"/>
                    <a:pt x="167" y="0"/>
                    <a:pt x="176" y="12"/>
                  </a:cubicBezTo>
                  <a:close/>
                </a:path>
              </a:pathLst>
            </a:custGeom>
            <a:solidFill>
              <a:srgbClr val="3124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42" name="Freeform 625"/>
            <p:cNvSpPr>
              <a:spLocks/>
            </p:cNvSpPr>
            <p:nvPr/>
          </p:nvSpPr>
          <p:spPr bwMode="auto">
            <a:xfrm>
              <a:off x="649" y="1358"/>
              <a:ext cx="102" cy="70"/>
            </a:xfrm>
            <a:custGeom>
              <a:avLst/>
              <a:gdLst>
                <a:gd name="T0" fmla="*/ 47 w 103"/>
                <a:gd name="T1" fmla="*/ 66 h 71"/>
                <a:gd name="T2" fmla="*/ 39 w 103"/>
                <a:gd name="T3" fmla="*/ 70 h 71"/>
                <a:gd name="T4" fmla="*/ 34 w 103"/>
                <a:gd name="T5" fmla="*/ 70 h 71"/>
                <a:gd name="T6" fmla="*/ 27 w 103"/>
                <a:gd name="T7" fmla="*/ 58 h 71"/>
                <a:gd name="T8" fmla="*/ 9 w 103"/>
                <a:gd name="T9" fmla="*/ 39 h 71"/>
                <a:gd name="T10" fmla="*/ 6 w 103"/>
                <a:gd name="T11" fmla="*/ 28 h 71"/>
                <a:gd name="T12" fmla="*/ 23 w 103"/>
                <a:gd name="T13" fmla="*/ 13 h 71"/>
                <a:gd name="T14" fmla="*/ 84 w 103"/>
                <a:gd name="T15" fmla="*/ 0 h 71"/>
                <a:gd name="T16" fmla="*/ 91 w 103"/>
                <a:gd name="T17" fmla="*/ 18 h 71"/>
                <a:gd name="T18" fmla="*/ 96 w 103"/>
                <a:gd name="T19" fmla="*/ 33 h 71"/>
                <a:gd name="T20" fmla="*/ 91 w 103"/>
                <a:gd name="T21" fmla="*/ 54 h 71"/>
                <a:gd name="T22" fmla="*/ 79 w 103"/>
                <a:gd name="T23" fmla="*/ 58 h 71"/>
                <a:gd name="T24" fmla="*/ 77 w 103"/>
                <a:gd name="T25" fmla="*/ 53 h 71"/>
                <a:gd name="T26" fmla="*/ 81 w 103"/>
                <a:gd name="T27" fmla="*/ 40 h 71"/>
                <a:gd name="T28" fmla="*/ 78 w 103"/>
                <a:gd name="T29" fmla="*/ 33 h 71"/>
                <a:gd name="T30" fmla="*/ 47 w 103"/>
                <a:gd name="T31" fmla="*/ 39 h 71"/>
                <a:gd name="T32" fmla="*/ 46 w 103"/>
                <a:gd name="T33" fmla="*/ 53 h 71"/>
                <a:gd name="T34" fmla="*/ 49 w 103"/>
                <a:gd name="T35" fmla="*/ 61 h 71"/>
                <a:gd name="T36" fmla="*/ 47 w 103"/>
                <a:gd name="T37" fmla="*/ 66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03" h="71">
                  <a:moveTo>
                    <a:pt x="47" y="66"/>
                  </a:moveTo>
                  <a:cubicBezTo>
                    <a:pt x="44" y="67"/>
                    <a:pt x="40" y="65"/>
                    <a:pt x="39" y="70"/>
                  </a:cubicBezTo>
                  <a:cubicBezTo>
                    <a:pt x="37" y="71"/>
                    <a:pt x="36" y="71"/>
                    <a:pt x="34" y="70"/>
                  </a:cubicBezTo>
                  <a:cubicBezTo>
                    <a:pt x="30" y="66"/>
                    <a:pt x="28" y="62"/>
                    <a:pt x="27" y="58"/>
                  </a:cubicBezTo>
                  <a:cubicBezTo>
                    <a:pt x="25" y="47"/>
                    <a:pt x="22" y="39"/>
                    <a:pt x="9" y="39"/>
                  </a:cubicBezTo>
                  <a:cubicBezTo>
                    <a:pt x="0" y="40"/>
                    <a:pt x="2" y="33"/>
                    <a:pt x="6" y="28"/>
                  </a:cubicBezTo>
                  <a:cubicBezTo>
                    <a:pt x="13" y="25"/>
                    <a:pt x="18" y="19"/>
                    <a:pt x="23" y="13"/>
                  </a:cubicBezTo>
                  <a:cubicBezTo>
                    <a:pt x="45" y="17"/>
                    <a:pt x="64" y="8"/>
                    <a:pt x="84" y="0"/>
                  </a:cubicBezTo>
                  <a:cubicBezTo>
                    <a:pt x="94" y="3"/>
                    <a:pt x="86" y="13"/>
                    <a:pt x="91" y="18"/>
                  </a:cubicBezTo>
                  <a:cubicBezTo>
                    <a:pt x="92" y="23"/>
                    <a:pt x="94" y="28"/>
                    <a:pt x="96" y="33"/>
                  </a:cubicBezTo>
                  <a:cubicBezTo>
                    <a:pt x="96" y="40"/>
                    <a:pt x="103" y="49"/>
                    <a:pt x="91" y="54"/>
                  </a:cubicBezTo>
                  <a:cubicBezTo>
                    <a:pt x="86" y="52"/>
                    <a:pt x="83" y="56"/>
                    <a:pt x="79" y="58"/>
                  </a:cubicBezTo>
                  <a:cubicBezTo>
                    <a:pt x="78" y="57"/>
                    <a:pt x="77" y="55"/>
                    <a:pt x="77" y="53"/>
                  </a:cubicBezTo>
                  <a:cubicBezTo>
                    <a:pt x="77" y="49"/>
                    <a:pt x="80" y="45"/>
                    <a:pt x="81" y="40"/>
                  </a:cubicBezTo>
                  <a:cubicBezTo>
                    <a:pt x="81" y="37"/>
                    <a:pt x="81" y="33"/>
                    <a:pt x="78" y="33"/>
                  </a:cubicBezTo>
                  <a:cubicBezTo>
                    <a:pt x="67" y="32"/>
                    <a:pt x="58" y="41"/>
                    <a:pt x="47" y="39"/>
                  </a:cubicBezTo>
                  <a:cubicBezTo>
                    <a:pt x="44" y="38"/>
                    <a:pt x="45" y="48"/>
                    <a:pt x="46" y="53"/>
                  </a:cubicBezTo>
                  <a:cubicBezTo>
                    <a:pt x="47" y="56"/>
                    <a:pt x="48" y="58"/>
                    <a:pt x="49" y="61"/>
                  </a:cubicBezTo>
                  <a:cubicBezTo>
                    <a:pt x="49" y="62"/>
                    <a:pt x="48" y="64"/>
                    <a:pt x="47" y="66"/>
                  </a:cubicBezTo>
                  <a:close/>
                </a:path>
              </a:pathLst>
            </a:custGeom>
            <a:solidFill>
              <a:srgbClr val="2B23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43" name="Freeform 626"/>
            <p:cNvSpPr>
              <a:spLocks/>
            </p:cNvSpPr>
            <p:nvPr/>
          </p:nvSpPr>
          <p:spPr bwMode="auto">
            <a:xfrm>
              <a:off x="509" y="1774"/>
              <a:ext cx="75" cy="65"/>
            </a:xfrm>
            <a:custGeom>
              <a:avLst/>
              <a:gdLst>
                <a:gd name="T0" fmla="*/ 60 w 75"/>
                <a:gd name="T1" fmla="*/ 25 h 65"/>
                <a:gd name="T2" fmla="*/ 65 w 75"/>
                <a:gd name="T3" fmla="*/ 2 h 65"/>
                <a:gd name="T4" fmla="*/ 70 w 75"/>
                <a:gd name="T5" fmla="*/ 3 h 65"/>
                <a:gd name="T6" fmla="*/ 73 w 75"/>
                <a:gd name="T7" fmla="*/ 28 h 65"/>
                <a:gd name="T8" fmla="*/ 70 w 75"/>
                <a:gd name="T9" fmla="*/ 37 h 65"/>
                <a:gd name="T10" fmla="*/ 57 w 75"/>
                <a:gd name="T11" fmla="*/ 43 h 65"/>
                <a:gd name="T12" fmla="*/ 35 w 75"/>
                <a:gd name="T13" fmla="*/ 50 h 65"/>
                <a:gd name="T14" fmla="*/ 0 w 75"/>
                <a:gd name="T15" fmla="*/ 53 h 65"/>
                <a:gd name="T16" fmla="*/ 51 w 75"/>
                <a:gd name="T17" fmla="*/ 10 h 65"/>
                <a:gd name="T18" fmla="*/ 60 w 75"/>
                <a:gd name="T19" fmla="*/ 2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5" h="65">
                  <a:moveTo>
                    <a:pt x="60" y="25"/>
                  </a:moveTo>
                  <a:cubicBezTo>
                    <a:pt x="61" y="18"/>
                    <a:pt x="63" y="10"/>
                    <a:pt x="65" y="2"/>
                  </a:cubicBezTo>
                  <a:cubicBezTo>
                    <a:pt x="67" y="0"/>
                    <a:pt x="68" y="1"/>
                    <a:pt x="70" y="3"/>
                  </a:cubicBezTo>
                  <a:cubicBezTo>
                    <a:pt x="75" y="11"/>
                    <a:pt x="73" y="19"/>
                    <a:pt x="73" y="28"/>
                  </a:cubicBezTo>
                  <a:cubicBezTo>
                    <a:pt x="73" y="31"/>
                    <a:pt x="72" y="34"/>
                    <a:pt x="70" y="37"/>
                  </a:cubicBezTo>
                  <a:cubicBezTo>
                    <a:pt x="66" y="40"/>
                    <a:pt x="62" y="42"/>
                    <a:pt x="57" y="43"/>
                  </a:cubicBezTo>
                  <a:cubicBezTo>
                    <a:pt x="50" y="45"/>
                    <a:pt x="43" y="48"/>
                    <a:pt x="35" y="50"/>
                  </a:cubicBezTo>
                  <a:cubicBezTo>
                    <a:pt x="25" y="59"/>
                    <a:pt x="13" y="65"/>
                    <a:pt x="0" y="53"/>
                  </a:cubicBezTo>
                  <a:cubicBezTo>
                    <a:pt x="13" y="34"/>
                    <a:pt x="30" y="20"/>
                    <a:pt x="51" y="10"/>
                  </a:cubicBezTo>
                  <a:cubicBezTo>
                    <a:pt x="59" y="12"/>
                    <a:pt x="48" y="25"/>
                    <a:pt x="60" y="25"/>
                  </a:cubicBezTo>
                  <a:close/>
                </a:path>
              </a:pathLst>
            </a:custGeom>
            <a:solidFill>
              <a:srgbClr val="F8F7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44" name="Freeform 627"/>
            <p:cNvSpPr>
              <a:spLocks/>
            </p:cNvSpPr>
            <p:nvPr/>
          </p:nvSpPr>
          <p:spPr bwMode="auto">
            <a:xfrm>
              <a:off x="399" y="1229"/>
              <a:ext cx="53" cy="124"/>
            </a:xfrm>
            <a:custGeom>
              <a:avLst/>
              <a:gdLst>
                <a:gd name="T0" fmla="*/ 19 w 53"/>
                <a:gd name="T1" fmla="*/ 76 h 125"/>
                <a:gd name="T2" fmla="*/ 8 w 53"/>
                <a:gd name="T3" fmla="*/ 92 h 125"/>
                <a:gd name="T4" fmla="*/ 7 w 53"/>
                <a:gd name="T5" fmla="*/ 125 h 125"/>
                <a:gd name="T6" fmla="*/ 34 w 53"/>
                <a:gd name="T7" fmla="*/ 8 h 125"/>
                <a:gd name="T8" fmla="*/ 47 w 53"/>
                <a:gd name="T9" fmla="*/ 1 h 125"/>
                <a:gd name="T10" fmla="*/ 52 w 53"/>
                <a:gd name="T11" fmla="*/ 12 h 125"/>
                <a:gd name="T12" fmla="*/ 24 w 53"/>
                <a:gd name="T13" fmla="*/ 47 h 125"/>
                <a:gd name="T14" fmla="*/ 19 w 53"/>
                <a:gd name="T15" fmla="*/ 64 h 125"/>
                <a:gd name="T16" fmla="*/ 19 w 53"/>
                <a:gd name="T17" fmla="*/ 76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3" h="125">
                  <a:moveTo>
                    <a:pt x="19" y="76"/>
                  </a:moveTo>
                  <a:cubicBezTo>
                    <a:pt x="17" y="82"/>
                    <a:pt x="26" y="96"/>
                    <a:pt x="8" y="92"/>
                  </a:cubicBezTo>
                  <a:cubicBezTo>
                    <a:pt x="8" y="103"/>
                    <a:pt x="7" y="114"/>
                    <a:pt x="7" y="125"/>
                  </a:cubicBezTo>
                  <a:cubicBezTo>
                    <a:pt x="0" y="83"/>
                    <a:pt x="1" y="42"/>
                    <a:pt x="34" y="8"/>
                  </a:cubicBezTo>
                  <a:cubicBezTo>
                    <a:pt x="38" y="5"/>
                    <a:pt x="41" y="0"/>
                    <a:pt x="47" y="1"/>
                  </a:cubicBezTo>
                  <a:cubicBezTo>
                    <a:pt x="52" y="4"/>
                    <a:pt x="53" y="7"/>
                    <a:pt x="52" y="12"/>
                  </a:cubicBezTo>
                  <a:cubicBezTo>
                    <a:pt x="44" y="26"/>
                    <a:pt x="31" y="34"/>
                    <a:pt x="24" y="47"/>
                  </a:cubicBezTo>
                  <a:cubicBezTo>
                    <a:pt x="18" y="52"/>
                    <a:pt x="20" y="58"/>
                    <a:pt x="19" y="64"/>
                  </a:cubicBezTo>
                  <a:cubicBezTo>
                    <a:pt x="23" y="68"/>
                    <a:pt x="15" y="72"/>
                    <a:pt x="19" y="76"/>
                  </a:cubicBezTo>
                  <a:close/>
                </a:path>
              </a:pathLst>
            </a:custGeom>
            <a:solidFill>
              <a:srgbClr val="3227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45" name="Freeform 628"/>
            <p:cNvSpPr>
              <a:spLocks/>
            </p:cNvSpPr>
            <p:nvPr/>
          </p:nvSpPr>
          <p:spPr bwMode="auto">
            <a:xfrm>
              <a:off x="704" y="1502"/>
              <a:ext cx="31" cy="66"/>
            </a:xfrm>
            <a:custGeom>
              <a:avLst/>
              <a:gdLst>
                <a:gd name="T0" fmla="*/ 16 w 32"/>
                <a:gd name="T1" fmla="*/ 3 h 66"/>
                <a:gd name="T2" fmla="*/ 32 w 32"/>
                <a:gd name="T3" fmla="*/ 0 h 66"/>
                <a:gd name="T4" fmla="*/ 16 w 32"/>
                <a:gd name="T5" fmla="*/ 66 h 66"/>
                <a:gd name="T6" fmla="*/ 14 w 32"/>
                <a:gd name="T7" fmla="*/ 52 h 66"/>
                <a:gd name="T8" fmla="*/ 4 w 32"/>
                <a:gd name="T9" fmla="*/ 24 h 66"/>
                <a:gd name="T10" fmla="*/ 9 w 32"/>
                <a:gd name="T11" fmla="*/ 2 h 66"/>
                <a:gd name="T12" fmla="*/ 16 w 32"/>
                <a:gd name="T13" fmla="*/ 3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" h="66">
                  <a:moveTo>
                    <a:pt x="16" y="3"/>
                  </a:moveTo>
                  <a:cubicBezTo>
                    <a:pt x="22" y="2"/>
                    <a:pt x="27" y="1"/>
                    <a:pt x="32" y="0"/>
                  </a:cubicBezTo>
                  <a:cubicBezTo>
                    <a:pt x="29" y="23"/>
                    <a:pt x="26" y="45"/>
                    <a:pt x="16" y="66"/>
                  </a:cubicBezTo>
                  <a:cubicBezTo>
                    <a:pt x="10" y="62"/>
                    <a:pt x="12" y="56"/>
                    <a:pt x="14" y="52"/>
                  </a:cubicBezTo>
                  <a:cubicBezTo>
                    <a:pt x="20" y="39"/>
                    <a:pt x="14" y="31"/>
                    <a:pt x="4" y="24"/>
                  </a:cubicBezTo>
                  <a:cubicBezTo>
                    <a:pt x="1" y="16"/>
                    <a:pt x="0" y="8"/>
                    <a:pt x="9" y="2"/>
                  </a:cubicBezTo>
                  <a:cubicBezTo>
                    <a:pt x="12" y="1"/>
                    <a:pt x="14" y="1"/>
                    <a:pt x="16" y="3"/>
                  </a:cubicBezTo>
                  <a:close/>
                </a:path>
              </a:pathLst>
            </a:custGeom>
            <a:solidFill>
              <a:srgbClr val="3E32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46" name="Freeform 629"/>
            <p:cNvSpPr>
              <a:spLocks/>
            </p:cNvSpPr>
            <p:nvPr/>
          </p:nvSpPr>
          <p:spPr bwMode="auto">
            <a:xfrm>
              <a:off x="458" y="1514"/>
              <a:ext cx="23" cy="79"/>
            </a:xfrm>
            <a:custGeom>
              <a:avLst/>
              <a:gdLst>
                <a:gd name="T0" fmla="*/ 10 w 23"/>
                <a:gd name="T1" fmla="*/ 79 h 79"/>
                <a:gd name="T2" fmla="*/ 1 w 23"/>
                <a:gd name="T3" fmla="*/ 76 h 79"/>
                <a:gd name="T4" fmla="*/ 1 w 23"/>
                <a:gd name="T5" fmla="*/ 71 h 79"/>
                <a:gd name="T6" fmla="*/ 4 w 23"/>
                <a:gd name="T7" fmla="*/ 0 h 79"/>
                <a:gd name="T8" fmla="*/ 19 w 23"/>
                <a:gd name="T9" fmla="*/ 18 h 79"/>
                <a:gd name="T10" fmla="*/ 20 w 23"/>
                <a:gd name="T11" fmla="*/ 49 h 79"/>
                <a:gd name="T12" fmla="*/ 16 w 23"/>
                <a:gd name="T13" fmla="*/ 69 h 79"/>
                <a:gd name="T14" fmla="*/ 10 w 23"/>
                <a:gd name="T15" fmla="*/ 79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" h="79">
                  <a:moveTo>
                    <a:pt x="10" y="79"/>
                  </a:moveTo>
                  <a:cubicBezTo>
                    <a:pt x="7" y="78"/>
                    <a:pt x="4" y="77"/>
                    <a:pt x="1" y="76"/>
                  </a:cubicBezTo>
                  <a:cubicBezTo>
                    <a:pt x="1" y="74"/>
                    <a:pt x="1" y="73"/>
                    <a:pt x="1" y="71"/>
                  </a:cubicBezTo>
                  <a:cubicBezTo>
                    <a:pt x="5" y="48"/>
                    <a:pt x="0" y="24"/>
                    <a:pt x="4" y="0"/>
                  </a:cubicBezTo>
                  <a:cubicBezTo>
                    <a:pt x="16" y="0"/>
                    <a:pt x="12" y="14"/>
                    <a:pt x="19" y="18"/>
                  </a:cubicBezTo>
                  <a:cubicBezTo>
                    <a:pt x="23" y="28"/>
                    <a:pt x="22" y="38"/>
                    <a:pt x="20" y="49"/>
                  </a:cubicBezTo>
                  <a:cubicBezTo>
                    <a:pt x="18" y="55"/>
                    <a:pt x="17" y="62"/>
                    <a:pt x="16" y="69"/>
                  </a:cubicBezTo>
                  <a:cubicBezTo>
                    <a:pt x="15" y="73"/>
                    <a:pt x="12" y="76"/>
                    <a:pt x="10" y="79"/>
                  </a:cubicBezTo>
                  <a:close/>
                </a:path>
              </a:pathLst>
            </a:custGeom>
            <a:solidFill>
              <a:srgbClr val="4031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47" name="Freeform 630"/>
            <p:cNvSpPr>
              <a:spLocks/>
            </p:cNvSpPr>
            <p:nvPr/>
          </p:nvSpPr>
          <p:spPr bwMode="auto">
            <a:xfrm>
              <a:off x="452" y="1478"/>
              <a:ext cx="24" cy="107"/>
            </a:xfrm>
            <a:custGeom>
              <a:avLst/>
              <a:gdLst>
                <a:gd name="T0" fmla="*/ 14 w 24"/>
                <a:gd name="T1" fmla="*/ 37 h 108"/>
                <a:gd name="T2" fmla="*/ 10 w 24"/>
                <a:gd name="T3" fmla="*/ 86 h 108"/>
                <a:gd name="T4" fmla="*/ 7 w 24"/>
                <a:gd name="T5" fmla="*/ 108 h 108"/>
                <a:gd name="T6" fmla="*/ 7 w 24"/>
                <a:gd name="T7" fmla="*/ 24 h 108"/>
                <a:gd name="T8" fmla="*/ 8 w 24"/>
                <a:gd name="T9" fmla="*/ 0 h 108"/>
                <a:gd name="T10" fmla="*/ 14 w 24"/>
                <a:gd name="T11" fmla="*/ 37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" h="108">
                  <a:moveTo>
                    <a:pt x="14" y="37"/>
                  </a:moveTo>
                  <a:cubicBezTo>
                    <a:pt x="7" y="53"/>
                    <a:pt x="12" y="69"/>
                    <a:pt x="10" y="86"/>
                  </a:cubicBezTo>
                  <a:cubicBezTo>
                    <a:pt x="10" y="93"/>
                    <a:pt x="13" y="101"/>
                    <a:pt x="7" y="108"/>
                  </a:cubicBezTo>
                  <a:cubicBezTo>
                    <a:pt x="7" y="80"/>
                    <a:pt x="7" y="52"/>
                    <a:pt x="7" y="24"/>
                  </a:cubicBezTo>
                  <a:cubicBezTo>
                    <a:pt x="12" y="16"/>
                    <a:pt x="0" y="8"/>
                    <a:pt x="8" y="0"/>
                  </a:cubicBezTo>
                  <a:cubicBezTo>
                    <a:pt x="22" y="7"/>
                    <a:pt x="24" y="18"/>
                    <a:pt x="14" y="37"/>
                  </a:cubicBezTo>
                  <a:close/>
                </a:path>
              </a:pathLst>
            </a:custGeom>
            <a:solidFill>
              <a:srgbClr val="453C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48" name="Freeform 631"/>
            <p:cNvSpPr>
              <a:spLocks/>
            </p:cNvSpPr>
            <p:nvPr/>
          </p:nvSpPr>
          <p:spPr bwMode="auto">
            <a:xfrm>
              <a:off x="735" y="1390"/>
              <a:ext cx="16" cy="65"/>
            </a:xfrm>
            <a:custGeom>
              <a:avLst/>
              <a:gdLst>
                <a:gd name="T0" fmla="*/ 13 w 16"/>
                <a:gd name="T1" fmla="*/ 41 h 65"/>
                <a:gd name="T2" fmla="*/ 12 w 16"/>
                <a:gd name="T3" fmla="*/ 53 h 65"/>
                <a:gd name="T4" fmla="*/ 8 w 16"/>
                <a:gd name="T5" fmla="*/ 65 h 65"/>
                <a:gd name="T6" fmla="*/ 4 w 16"/>
                <a:gd name="T7" fmla="*/ 60 h 65"/>
                <a:gd name="T8" fmla="*/ 4 w 16"/>
                <a:gd name="T9" fmla="*/ 21 h 65"/>
                <a:gd name="T10" fmla="*/ 9 w 16"/>
                <a:gd name="T11" fmla="*/ 0 h 65"/>
                <a:gd name="T12" fmla="*/ 13 w 16"/>
                <a:gd name="T13" fmla="*/ 41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65">
                  <a:moveTo>
                    <a:pt x="13" y="41"/>
                  </a:moveTo>
                  <a:cubicBezTo>
                    <a:pt x="13" y="45"/>
                    <a:pt x="12" y="49"/>
                    <a:pt x="12" y="53"/>
                  </a:cubicBezTo>
                  <a:cubicBezTo>
                    <a:pt x="13" y="57"/>
                    <a:pt x="12" y="62"/>
                    <a:pt x="8" y="65"/>
                  </a:cubicBezTo>
                  <a:cubicBezTo>
                    <a:pt x="5" y="65"/>
                    <a:pt x="3" y="64"/>
                    <a:pt x="4" y="60"/>
                  </a:cubicBezTo>
                  <a:cubicBezTo>
                    <a:pt x="0" y="47"/>
                    <a:pt x="6" y="34"/>
                    <a:pt x="4" y="21"/>
                  </a:cubicBezTo>
                  <a:cubicBezTo>
                    <a:pt x="12" y="15"/>
                    <a:pt x="6" y="6"/>
                    <a:pt x="9" y="0"/>
                  </a:cubicBezTo>
                  <a:cubicBezTo>
                    <a:pt x="16" y="13"/>
                    <a:pt x="11" y="27"/>
                    <a:pt x="13" y="41"/>
                  </a:cubicBezTo>
                  <a:close/>
                </a:path>
              </a:pathLst>
            </a:custGeom>
            <a:solidFill>
              <a:srgbClr val="5A51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49" name="Freeform 632"/>
            <p:cNvSpPr>
              <a:spLocks/>
            </p:cNvSpPr>
            <p:nvPr/>
          </p:nvSpPr>
          <p:spPr bwMode="auto">
            <a:xfrm>
              <a:off x="584" y="1790"/>
              <a:ext cx="42" cy="22"/>
            </a:xfrm>
            <a:custGeom>
              <a:avLst/>
              <a:gdLst>
                <a:gd name="T0" fmla="*/ 41 w 43"/>
                <a:gd name="T1" fmla="*/ 10 h 22"/>
                <a:gd name="T2" fmla="*/ 1 w 43"/>
                <a:gd name="T3" fmla="*/ 22 h 22"/>
                <a:gd name="T4" fmla="*/ 0 w 43"/>
                <a:gd name="T5" fmla="*/ 17 h 22"/>
                <a:gd name="T6" fmla="*/ 7 w 43"/>
                <a:gd name="T7" fmla="*/ 4 h 22"/>
                <a:gd name="T8" fmla="*/ 16 w 43"/>
                <a:gd name="T9" fmla="*/ 1 h 22"/>
                <a:gd name="T10" fmla="*/ 20 w 43"/>
                <a:gd name="T11" fmla="*/ 0 h 22"/>
                <a:gd name="T12" fmla="*/ 26 w 43"/>
                <a:gd name="T13" fmla="*/ 4 h 22"/>
                <a:gd name="T14" fmla="*/ 32 w 43"/>
                <a:gd name="T15" fmla="*/ 5 h 22"/>
                <a:gd name="T16" fmla="*/ 39 w 43"/>
                <a:gd name="T17" fmla="*/ 4 h 22"/>
                <a:gd name="T18" fmla="*/ 43 w 43"/>
                <a:gd name="T19" fmla="*/ 6 h 22"/>
                <a:gd name="T20" fmla="*/ 41 w 43"/>
                <a:gd name="T21" fmla="*/ 1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3" h="22">
                  <a:moveTo>
                    <a:pt x="41" y="10"/>
                  </a:moveTo>
                  <a:cubicBezTo>
                    <a:pt x="29" y="18"/>
                    <a:pt x="16" y="21"/>
                    <a:pt x="1" y="22"/>
                  </a:cubicBezTo>
                  <a:cubicBezTo>
                    <a:pt x="0" y="21"/>
                    <a:pt x="0" y="19"/>
                    <a:pt x="0" y="17"/>
                  </a:cubicBezTo>
                  <a:cubicBezTo>
                    <a:pt x="0" y="12"/>
                    <a:pt x="2" y="7"/>
                    <a:pt x="7" y="4"/>
                  </a:cubicBezTo>
                  <a:cubicBezTo>
                    <a:pt x="11" y="5"/>
                    <a:pt x="14" y="4"/>
                    <a:pt x="16" y="1"/>
                  </a:cubicBezTo>
                  <a:cubicBezTo>
                    <a:pt x="17" y="0"/>
                    <a:pt x="19" y="0"/>
                    <a:pt x="20" y="0"/>
                  </a:cubicBezTo>
                  <a:cubicBezTo>
                    <a:pt x="23" y="1"/>
                    <a:pt x="24" y="2"/>
                    <a:pt x="26" y="4"/>
                  </a:cubicBezTo>
                  <a:cubicBezTo>
                    <a:pt x="28" y="5"/>
                    <a:pt x="30" y="5"/>
                    <a:pt x="32" y="5"/>
                  </a:cubicBezTo>
                  <a:cubicBezTo>
                    <a:pt x="35" y="5"/>
                    <a:pt x="37" y="4"/>
                    <a:pt x="39" y="4"/>
                  </a:cubicBezTo>
                  <a:cubicBezTo>
                    <a:pt x="40" y="4"/>
                    <a:pt x="42" y="5"/>
                    <a:pt x="43" y="6"/>
                  </a:cubicBezTo>
                  <a:cubicBezTo>
                    <a:pt x="43" y="8"/>
                    <a:pt x="43" y="9"/>
                    <a:pt x="41" y="10"/>
                  </a:cubicBezTo>
                  <a:close/>
                </a:path>
              </a:pathLst>
            </a:custGeom>
            <a:solidFill>
              <a:srgbClr val="3C39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50" name="Freeform 633"/>
            <p:cNvSpPr>
              <a:spLocks/>
            </p:cNvSpPr>
            <p:nvPr/>
          </p:nvSpPr>
          <p:spPr bwMode="auto">
            <a:xfrm>
              <a:off x="633" y="1723"/>
              <a:ext cx="21" cy="72"/>
            </a:xfrm>
            <a:custGeom>
              <a:avLst/>
              <a:gdLst>
                <a:gd name="T0" fmla="*/ 12 w 21"/>
                <a:gd name="T1" fmla="*/ 0 h 72"/>
                <a:gd name="T2" fmla="*/ 15 w 21"/>
                <a:gd name="T3" fmla="*/ 0 h 72"/>
                <a:gd name="T4" fmla="*/ 19 w 21"/>
                <a:gd name="T5" fmla="*/ 20 h 72"/>
                <a:gd name="T6" fmla="*/ 20 w 21"/>
                <a:gd name="T7" fmla="*/ 65 h 72"/>
                <a:gd name="T8" fmla="*/ 11 w 21"/>
                <a:gd name="T9" fmla="*/ 72 h 72"/>
                <a:gd name="T10" fmla="*/ 7 w 21"/>
                <a:gd name="T11" fmla="*/ 66 h 72"/>
                <a:gd name="T12" fmla="*/ 12 w 21"/>
                <a:gd name="T13" fmla="*/ 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" h="72">
                  <a:moveTo>
                    <a:pt x="12" y="0"/>
                  </a:moveTo>
                  <a:cubicBezTo>
                    <a:pt x="13" y="0"/>
                    <a:pt x="14" y="0"/>
                    <a:pt x="15" y="0"/>
                  </a:cubicBezTo>
                  <a:cubicBezTo>
                    <a:pt x="21" y="6"/>
                    <a:pt x="19" y="13"/>
                    <a:pt x="19" y="20"/>
                  </a:cubicBezTo>
                  <a:cubicBezTo>
                    <a:pt x="19" y="35"/>
                    <a:pt x="20" y="50"/>
                    <a:pt x="20" y="65"/>
                  </a:cubicBezTo>
                  <a:cubicBezTo>
                    <a:pt x="21" y="71"/>
                    <a:pt x="16" y="72"/>
                    <a:pt x="11" y="72"/>
                  </a:cubicBezTo>
                  <a:cubicBezTo>
                    <a:pt x="9" y="70"/>
                    <a:pt x="8" y="68"/>
                    <a:pt x="7" y="66"/>
                  </a:cubicBezTo>
                  <a:cubicBezTo>
                    <a:pt x="7" y="44"/>
                    <a:pt x="0" y="21"/>
                    <a:pt x="12" y="0"/>
                  </a:cubicBezTo>
                  <a:close/>
                </a:path>
              </a:pathLst>
            </a:custGeom>
            <a:solidFill>
              <a:srgbClr val="4541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51" name="Freeform 634"/>
            <p:cNvSpPr>
              <a:spLocks/>
            </p:cNvSpPr>
            <p:nvPr/>
          </p:nvSpPr>
          <p:spPr bwMode="auto">
            <a:xfrm>
              <a:off x="643" y="1742"/>
              <a:ext cx="17" cy="47"/>
            </a:xfrm>
            <a:custGeom>
              <a:avLst/>
              <a:gdLst>
                <a:gd name="T0" fmla="*/ 10 w 17"/>
                <a:gd name="T1" fmla="*/ 46 h 47"/>
                <a:gd name="T2" fmla="*/ 6 w 17"/>
                <a:gd name="T3" fmla="*/ 2 h 47"/>
                <a:gd name="T4" fmla="*/ 11 w 17"/>
                <a:gd name="T5" fmla="*/ 2 h 47"/>
                <a:gd name="T6" fmla="*/ 13 w 17"/>
                <a:gd name="T7" fmla="*/ 25 h 47"/>
                <a:gd name="T8" fmla="*/ 17 w 17"/>
                <a:gd name="T9" fmla="*/ 41 h 47"/>
                <a:gd name="T10" fmla="*/ 12 w 17"/>
                <a:gd name="T11" fmla="*/ 46 h 47"/>
                <a:gd name="T12" fmla="*/ 11 w 17"/>
                <a:gd name="T13" fmla="*/ 47 h 47"/>
                <a:gd name="T14" fmla="*/ 10 w 17"/>
                <a:gd name="T15" fmla="*/ 46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" h="47">
                  <a:moveTo>
                    <a:pt x="10" y="46"/>
                  </a:moveTo>
                  <a:cubicBezTo>
                    <a:pt x="0" y="32"/>
                    <a:pt x="7" y="16"/>
                    <a:pt x="6" y="2"/>
                  </a:cubicBezTo>
                  <a:cubicBezTo>
                    <a:pt x="8" y="0"/>
                    <a:pt x="9" y="1"/>
                    <a:pt x="11" y="2"/>
                  </a:cubicBezTo>
                  <a:cubicBezTo>
                    <a:pt x="13" y="10"/>
                    <a:pt x="9" y="18"/>
                    <a:pt x="13" y="25"/>
                  </a:cubicBezTo>
                  <a:cubicBezTo>
                    <a:pt x="14" y="30"/>
                    <a:pt x="16" y="35"/>
                    <a:pt x="17" y="41"/>
                  </a:cubicBezTo>
                  <a:cubicBezTo>
                    <a:pt x="17" y="44"/>
                    <a:pt x="15" y="46"/>
                    <a:pt x="12" y="46"/>
                  </a:cubicBezTo>
                  <a:cubicBezTo>
                    <a:pt x="11" y="47"/>
                    <a:pt x="11" y="47"/>
                    <a:pt x="11" y="47"/>
                  </a:cubicBezTo>
                  <a:lnTo>
                    <a:pt x="10" y="46"/>
                  </a:lnTo>
                  <a:close/>
                </a:path>
              </a:pathLst>
            </a:custGeom>
            <a:solidFill>
              <a:srgbClr val="ADA7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52" name="Freeform 635"/>
            <p:cNvSpPr>
              <a:spLocks/>
            </p:cNvSpPr>
            <p:nvPr/>
          </p:nvSpPr>
          <p:spPr bwMode="auto">
            <a:xfrm>
              <a:off x="375" y="1702"/>
              <a:ext cx="39" cy="15"/>
            </a:xfrm>
            <a:custGeom>
              <a:avLst/>
              <a:gdLst>
                <a:gd name="T0" fmla="*/ 5 w 40"/>
                <a:gd name="T1" fmla="*/ 2 h 15"/>
                <a:gd name="T2" fmla="*/ 37 w 40"/>
                <a:gd name="T3" fmla="*/ 6 h 15"/>
                <a:gd name="T4" fmla="*/ 32 w 40"/>
                <a:gd name="T5" fmla="*/ 15 h 15"/>
                <a:gd name="T6" fmla="*/ 1 w 40"/>
                <a:gd name="T7" fmla="*/ 6 h 15"/>
                <a:gd name="T8" fmla="*/ 5 w 40"/>
                <a:gd name="T9" fmla="*/ 2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15">
                  <a:moveTo>
                    <a:pt x="5" y="2"/>
                  </a:moveTo>
                  <a:cubicBezTo>
                    <a:pt x="15" y="3"/>
                    <a:pt x="26" y="5"/>
                    <a:pt x="37" y="6"/>
                  </a:cubicBezTo>
                  <a:cubicBezTo>
                    <a:pt x="39" y="11"/>
                    <a:pt x="40" y="15"/>
                    <a:pt x="32" y="15"/>
                  </a:cubicBezTo>
                  <a:cubicBezTo>
                    <a:pt x="21" y="14"/>
                    <a:pt x="10" y="12"/>
                    <a:pt x="1" y="6"/>
                  </a:cubicBezTo>
                  <a:cubicBezTo>
                    <a:pt x="0" y="2"/>
                    <a:pt x="1" y="0"/>
                    <a:pt x="5" y="2"/>
                  </a:cubicBezTo>
                  <a:close/>
                </a:path>
              </a:pathLst>
            </a:custGeom>
            <a:solidFill>
              <a:srgbClr val="2F28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53" name="Freeform 636"/>
            <p:cNvSpPr>
              <a:spLocks/>
            </p:cNvSpPr>
            <p:nvPr/>
          </p:nvSpPr>
          <p:spPr bwMode="auto">
            <a:xfrm>
              <a:off x="434" y="1474"/>
              <a:ext cx="31" cy="27"/>
            </a:xfrm>
            <a:custGeom>
              <a:avLst/>
              <a:gdLst>
                <a:gd name="T0" fmla="*/ 24 w 31"/>
                <a:gd name="T1" fmla="*/ 8 h 28"/>
                <a:gd name="T2" fmla="*/ 25 w 31"/>
                <a:gd name="T3" fmla="*/ 28 h 28"/>
                <a:gd name="T4" fmla="*/ 17 w 31"/>
                <a:gd name="T5" fmla="*/ 17 h 28"/>
                <a:gd name="T6" fmla="*/ 0 w 31"/>
                <a:gd name="T7" fmla="*/ 5 h 28"/>
                <a:gd name="T8" fmla="*/ 1 w 31"/>
                <a:gd name="T9" fmla="*/ 0 h 28"/>
                <a:gd name="T10" fmla="*/ 24 w 31"/>
                <a:gd name="T11" fmla="*/ 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1" h="28">
                  <a:moveTo>
                    <a:pt x="24" y="8"/>
                  </a:moveTo>
                  <a:cubicBezTo>
                    <a:pt x="31" y="15"/>
                    <a:pt x="30" y="21"/>
                    <a:pt x="25" y="28"/>
                  </a:cubicBezTo>
                  <a:cubicBezTo>
                    <a:pt x="24" y="23"/>
                    <a:pt x="24" y="17"/>
                    <a:pt x="17" y="17"/>
                  </a:cubicBezTo>
                  <a:cubicBezTo>
                    <a:pt x="8" y="17"/>
                    <a:pt x="4" y="12"/>
                    <a:pt x="0" y="5"/>
                  </a:cubicBezTo>
                  <a:cubicBezTo>
                    <a:pt x="0" y="3"/>
                    <a:pt x="1" y="1"/>
                    <a:pt x="1" y="0"/>
                  </a:cubicBezTo>
                  <a:cubicBezTo>
                    <a:pt x="10" y="0"/>
                    <a:pt x="17" y="3"/>
                    <a:pt x="24" y="8"/>
                  </a:cubicBezTo>
                  <a:close/>
                </a:path>
              </a:pathLst>
            </a:custGeom>
            <a:solidFill>
              <a:srgbClr val="3027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54" name="Freeform 637"/>
            <p:cNvSpPr>
              <a:spLocks/>
            </p:cNvSpPr>
            <p:nvPr/>
          </p:nvSpPr>
          <p:spPr bwMode="auto">
            <a:xfrm>
              <a:off x="405" y="1625"/>
              <a:ext cx="37" cy="20"/>
            </a:xfrm>
            <a:custGeom>
              <a:avLst/>
              <a:gdLst>
                <a:gd name="T0" fmla="*/ 33 w 37"/>
                <a:gd name="T1" fmla="*/ 0 h 20"/>
                <a:gd name="T2" fmla="*/ 37 w 37"/>
                <a:gd name="T3" fmla="*/ 7 h 20"/>
                <a:gd name="T4" fmla="*/ 2 w 37"/>
                <a:gd name="T5" fmla="*/ 20 h 20"/>
                <a:gd name="T6" fmla="*/ 1 w 37"/>
                <a:gd name="T7" fmla="*/ 15 h 20"/>
                <a:gd name="T8" fmla="*/ 33 w 37"/>
                <a:gd name="T9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20">
                  <a:moveTo>
                    <a:pt x="33" y="0"/>
                  </a:moveTo>
                  <a:cubicBezTo>
                    <a:pt x="35" y="2"/>
                    <a:pt x="36" y="5"/>
                    <a:pt x="37" y="7"/>
                  </a:cubicBezTo>
                  <a:cubicBezTo>
                    <a:pt x="24" y="7"/>
                    <a:pt x="15" y="19"/>
                    <a:pt x="2" y="20"/>
                  </a:cubicBezTo>
                  <a:cubicBezTo>
                    <a:pt x="0" y="19"/>
                    <a:pt x="0" y="17"/>
                    <a:pt x="1" y="15"/>
                  </a:cubicBezTo>
                  <a:cubicBezTo>
                    <a:pt x="10" y="6"/>
                    <a:pt x="22" y="3"/>
                    <a:pt x="33" y="0"/>
                  </a:cubicBezTo>
                  <a:close/>
                </a:path>
              </a:pathLst>
            </a:custGeom>
            <a:solidFill>
              <a:srgbClr val="423E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55" name="Freeform 638"/>
            <p:cNvSpPr>
              <a:spLocks/>
            </p:cNvSpPr>
            <p:nvPr/>
          </p:nvSpPr>
          <p:spPr bwMode="auto">
            <a:xfrm>
              <a:off x="375" y="1640"/>
              <a:ext cx="32" cy="23"/>
            </a:xfrm>
            <a:custGeom>
              <a:avLst/>
              <a:gdLst>
                <a:gd name="T0" fmla="*/ 32 w 33"/>
                <a:gd name="T1" fmla="*/ 0 h 23"/>
                <a:gd name="T2" fmla="*/ 33 w 33"/>
                <a:gd name="T3" fmla="*/ 5 h 23"/>
                <a:gd name="T4" fmla="*/ 5 w 33"/>
                <a:gd name="T5" fmla="*/ 21 h 23"/>
                <a:gd name="T6" fmla="*/ 0 w 33"/>
                <a:gd name="T7" fmla="*/ 17 h 23"/>
                <a:gd name="T8" fmla="*/ 32 w 33"/>
                <a:gd name="T9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23">
                  <a:moveTo>
                    <a:pt x="32" y="0"/>
                  </a:moveTo>
                  <a:cubicBezTo>
                    <a:pt x="32" y="2"/>
                    <a:pt x="32" y="4"/>
                    <a:pt x="33" y="5"/>
                  </a:cubicBezTo>
                  <a:cubicBezTo>
                    <a:pt x="25" y="12"/>
                    <a:pt x="15" y="17"/>
                    <a:pt x="5" y="21"/>
                  </a:cubicBezTo>
                  <a:cubicBezTo>
                    <a:pt x="1" y="23"/>
                    <a:pt x="0" y="20"/>
                    <a:pt x="0" y="17"/>
                  </a:cubicBezTo>
                  <a:cubicBezTo>
                    <a:pt x="10" y="10"/>
                    <a:pt x="20" y="3"/>
                    <a:pt x="32" y="0"/>
                  </a:cubicBezTo>
                  <a:close/>
                </a:path>
              </a:pathLst>
            </a:custGeom>
            <a:solidFill>
              <a:srgbClr val="3D3B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56" name="Freeform 639"/>
            <p:cNvSpPr>
              <a:spLocks/>
            </p:cNvSpPr>
            <p:nvPr/>
          </p:nvSpPr>
          <p:spPr bwMode="auto">
            <a:xfrm>
              <a:off x="878" y="1716"/>
              <a:ext cx="29" cy="28"/>
            </a:xfrm>
            <a:custGeom>
              <a:avLst/>
              <a:gdLst>
                <a:gd name="T0" fmla="*/ 0 w 29"/>
                <a:gd name="T1" fmla="*/ 1 h 29"/>
                <a:gd name="T2" fmla="*/ 29 w 29"/>
                <a:gd name="T3" fmla="*/ 29 h 29"/>
                <a:gd name="T4" fmla="*/ 0 w 29"/>
                <a:gd name="T5" fmla="*/ 0 h 29"/>
                <a:gd name="T6" fmla="*/ 0 w 29"/>
                <a:gd name="T7" fmla="*/ 1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" h="29">
                  <a:moveTo>
                    <a:pt x="0" y="1"/>
                  </a:moveTo>
                  <a:cubicBezTo>
                    <a:pt x="15" y="4"/>
                    <a:pt x="23" y="16"/>
                    <a:pt x="29" y="29"/>
                  </a:cubicBezTo>
                  <a:cubicBezTo>
                    <a:pt x="19" y="20"/>
                    <a:pt x="6" y="14"/>
                    <a:pt x="0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4744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57" name="Freeform 640"/>
            <p:cNvSpPr>
              <a:spLocks/>
            </p:cNvSpPr>
            <p:nvPr/>
          </p:nvSpPr>
          <p:spPr bwMode="auto">
            <a:xfrm>
              <a:off x="316" y="1685"/>
              <a:ext cx="32" cy="17"/>
            </a:xfrm>
            <a:custGeom>
              <a:avLst/>
              <a:gdLst>
                <a:gd name="T0" fmla="*/ 19 w 32"/>
                <a:gd name="T1" fmla="*/ 3 h 17"/>
                <a:gd name="T2" fmla="*/ 32 w 32"/>
                <a:gd name="T3" fmla="*/ 12 h 17"/>
                <a:gd name="T4" fmla="*/ 0 w 32"/>
                <a:gd name="T5" fmla="*/ 15 h 17"/>
                <a:gd name="T6" fmla="*/ 19 w 32"/>
                <a:gd name="T7" fmla="*/ 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7">
                  <a:moveTo>
                    <a:pt x="19" y="3"/>
                  </a:moveTo>
                  <a:cubicBezTo>
                    <a:pt x="21" y="10"/>
                    <a:pt x="29" y="7"/>
                    <a:pt x="32" y="12"/>
                  </a:cubicBezTo>
                  <a:cubicBezTo>
                    <a:pt x="22" y="17"/>
                    <a:pt x="11" y="9"/>
                    <a:pt x="0" y="15"/>
                  </a:cubicBezTo>
                  <a:cubicBezTo>
                    <a:pt x="5" y="6"/>
                    <a:pt x="9" y="0"/>
                    <a:pt x="19" y="3"/>
                  </a:cubicBezTo>
                  <a:close/>
                </a:path>
              </a:pathLst>
            </a:custGeom>
            <a:solidFill>
              <a:srgbClr val="3835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58" name="Freeform 641"/>
            <p:cNvSpPr>
              <a:spLocks/>
            </p:cNvSpPr>
            <p:nvPr/>
          </p:nvSpPr>
          <p:spPr bwMode="auto">
            <a:xfrm>
              <a:off x="730" y="1462"/>
              <a:ext cx="12" cy="32"/>
            </a:xfrm>
            <a:custGeom>
              <a:avLst/>
              <a:gdLst>
                <a:gd name="T0" fmla="*/ 11 w 13"/>
                <a:gd name="T1" fmla="*/ 6 h 33"/>
                <a:gd name="T2" fmla="*/ 9 w 13"/>
                <a:gd name="T3" fmla="*/ 32 h 33"/>
                <a:gd name="T4" fmla="*/ 6 w 13"/>
                <a:gd name="T5" fmla="*/ 33 h 33"/>
                <a:gd name="T6" fmla="*/ 7 w 13"/>
                <a:gd name="T7" fmla="*/ 1 h 33"/>
                <a:gd name="T8" fmla="*/ 11 w 13"/>
                <a:gd name="T9" fmla="*/ 6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33">
                  <a:moveTo>
                    <a:pt x="11" y="6"/>
                  </a:moveTo>
                  <a:cubicBezTo>
                    <a:pt x="10" y="15"/>
                    <a:pt x="10" y="23"/>
                    <a:pt x="9" y="32"/>
                  </a:cubicBezTo>
                  <a:cubicBezTo>
                    <a:pt x="8" y="32"/>
                    <a:pt x="7" y="32"/>
                    <a:pt x="6" y="33"/>
                  </a:cubicBezTo>
                  <a:cubicBezTo>
                    <a:pt x="0" y="22"/>
                    <a:pt x="1" y="11"/>
                    <a:pt x="7" y="1"/>
                  </a:cubicBezTo>
                  <a:cubicBezTo>
                    <a:pt x="11" y="0"/>
                    <a:pt x="13" y="2"/>
                    <a:pt x="11" y="6"/>
                  </a:cubicBezTo>
                  <a:close/>
                </a:path>
              </a:pathLst>
            </a:custGeom>
            <a:solidFill>
              <a:srgbClr val="6E61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59" name="Freeform 642"/>
            <p:cNvSpPr>
              <a:spLocks/>
            </p:cNvSpPr>
            <p:nvPr/>
          </p:nvSpPr>
          <p:spPr bwMode="auto">
            <a:xfrm>
              <a:off x="446" y="1221"/>
              <a:ext cx="21" cy="21"/>
            </a:xfrm>
            <a:custGeom>
              <a:avLst/>
              <a:gdLst>
                <a:gd name="T0" fmla="*/ 4 w 21"/>
                <a:gd name="T1" fmla="*/ 19 h 21"/>
                <a:gd name="T2" fmla="*/ 0 w 21"/>
                <a:gd name="T3" fmla="*/ 9 h 21"/>
                <a:gd name="T4" fmla="*/ 12 w 21"/>
                <a:gd name="T5" fmla="*/ 0 h 21"/>
                <a:gd name="T6" fmla="*/ 20 w 21"/>
                <a:gd name="T7" fmla="*/ 8 h 21"/>
                <a:gd name="T8" fmla="*/ 7 w 21"/>
                <a:gd name="T9" fmla="*/ 21 h 21"/>
                <a:gd name="T10" fmla="*/ 4 w 21"/>
                <a:gd name="T11" fmla="*/ 19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" h="21">
                  <a:moveTo>
                    <a:pt x="4" y="19"/>
                  </a:moveTo>
                  <a:cubicBezTo>
                    <a:pt x="3" y="16"/>
                    <a:pt x="2" y="12"/>
                    <a:pt x="0" y="9"/>
                  </a:cubicBezTo>
                  <a:cubicBezTo>
                    <a:pt x="3" y="4"/>
                    <a:pt x="7" y="1"/>
                    <a:pt x="12" y="0"/>
                  </a:cubicBezTo>
                  <a:cubicBezTo>
                    <a:pt x="15" y="2"/>
                    <a:pt x="18" y="5"/>
                    <a:pt x="20" y="8"/>
                  </a:cubicBezTo>
                  <a:cubicBezTo>
                    <a:pt x="21" y="17"/>
                    <a:pt x="13" y="18"/>
                    <a:pt x="7" y="21"/>
                  </a:cubicBezTo>
                  <a:cubicBezTo>
                    <a:pt x="6" y="20"/>
                    <a:pt x="5" y="20"/>
                    <a:pt x="4" y="19"/>
                  </a:cubicBezTo>
                  <a:close/>
                </a:path>
              </a:pathLst>
            </a:custGeom>
            <a:solidFill>
              <a:srgbClr val="3F29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60" name="Freeform 643"/>
            <p:cNvSpPr>
              <a:spLocks/>
            </p:cNvSpPr>
            <p:nvPr/>
          </p:nvSpPr>
          <p:spPr bwMode="auto">
            <a:xfrm>
              <a:off x="414" y="1772"/>
              <a:ext cx="33" cy="18"/>
            </a:xfrm>
            <a:custGeom>
              <a:avLst/>
              <a:gdLst>
                <a:gd name="T0" fmla="*/ 8 w 33"/>
                <a:gd name="T1" fmla="*/ 0 h 18"/>
                <a:gd name="T2" fmla="*/ 32 w 33"/>
                <a:gd name="T3" fmla="*/ 12 h 18"/>
                <a:gd name="T4" fmla="*/ 27 w 33"/>
                <a:gd name="T5" fmla="*/ 16 h 18"/>
                <a:gd name="T6" fmla="*/ 4 w 33"/>
                <a:gd name="T7" fmla="*/ 8 h 18"/>
                <a:gd name="T8" fmla="*/ 8 w 33"/>
                <a:gd name="T9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18">
                  <a:moveTo>
                    <a:pt x="8" y="0"/>
                  </a:moveTo>
                  <a:cubicBezTo>
                    <a:pt x="16" y="4"/>
                    <a:pt x="24" y="8"/>
                    <a:pt x="32" y="12"/>
                  </a:cubicBezTo>
                  <a:cubicBezTo>
                    <a:pt x="33" y="16"/>
                    <a:pt x="31" y="18"/>
                    <a:pt x="27" y="16"/>
                  </a:cubicBezTo>
                  <a:cubicBezTo>
                    <a:pt x="19" y="15"/>
                    <a:pt x="11" y="13"/>
                    <a:pt x="4" y="8"/>
                  </a:cubicBezTo>
                  <a:cubicBezTo>
                    <a:pt x="3" y="4"/>
                    <a:pt x="0" y="0"/>
                    <a:pt x="8" y="0"/>
                  </a:cubicBezTo>
                  <a:close/>
                </a:path>
              </a:pathLst>
            </a:custGeom>
            <a:solidFill>
              <a:srgbClr val="3A37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61" name="Freeform 644"/>
            <p:cNvSpPr>
              <a:spLocks/>
            </p:cNvSpPr>
            <p:nvPr/>
          </p:nvSpPr>
          <p:spPr bwMode="auto">
            <a:xfrm>
              <a:off x="692" y="1738"/>
              <a:ext cx="15" cy="43"/>
            </a:xfrm>
            <a:custGeom>
              <a:avLst/>
              <a:gdLst>
                <a:gd name="T0" fmla="*/ 0 w 15"/>
                <a:gd name="T1" fmla="*/ 41 h 43"/>
                <a:gd name="T2" fmla="*/ 2 w 15"/>
                <a:gd name="T3" fmla="*/ 2 h 43"/>
                <a:gd name="T4" fmla="*/ 8 w 15"/>
                <a:gd name="T5" fmla="*/ 2 h 43"/>
                <a:gd name="T6" fmla="*/ 14 w 15"/>
                <a:gd name="T7" fmla="*/ 29 h 43"/>
                <a:gd name="T8" fmla="*/ 0 w 15"/>
                <a:gd name="T9" fmla="*/ 41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3">
                  <a:moveTo>
                    <a:pt x="0" y="41"/>
                  </a:moveTo>
                  <a:cubicBezTo>
                    <a:pt x="15" y="29"/>
                    <a:pt x="6" y="15"/>
                    <a:pt x="2" y="2"/>
                  </a:cubicBezTo>
                  <a:cubicBezTo>
                    <a:pt x="4" y="0"/>
                    <a:pt x="6" y="0"/>
                    <a:pt x="8" y="2"/>
                  </a:cubicBezTo>
                  <a:cubicBezTo>
                    <a:pt x="11" y="10"/>
                    <a:pt x="13" y="20"/>
                    <a:pt x="14" y="29"/>
                  </a:cubicBezTo>
                  <a:cubicBezTo>
                    <a:pt x="14" y="40"/>
                    <a:pt x="10" y="43"/>
                    <a:pt x="0" y="41"/>
                  </a:cubicBezTo>
                  <a:close/>
                </a:path>
              </a:pathLst>
            </a:custGeom>
            <a:solidFill>
              <a:srgbClr val="393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62" name="Freeform 645"/>
            <p:cNvSpPr>
              <a:spLocks/>
            </p:cNvSpPr>
            <p:nvPr/>
          </p:nvSpPr>
          <p:spPr bwMode="auto">
            <a:xfrm>
              <a:off x="687" y="1588"/>
              <a:ext cx="26" cy="26"/>
            </a:xfrm>
            <a:custGeom>
              <a:avLst/>
              <a:gdLst>
                <a:gd name="T0" fmla="*/ 22 w 26"/>
                <a:gd name="T1" fmla="*/ 12 h 27"/>
                <a:gd name="T2" fmla="*/ 21 w 26"/>
                <a:gd name="T3" fmla="*/ 19 h 27"/>
                <a:gd name="T4" fmla="*/ 7 w 26"/>
                <a:gd name="T5" fmla="*/ 27 h 27"/>
                <a:gd name="T6" fmla="*/ 0 w 26"/>
                <a:gd name="T7" fmla="*/ 22 h 27"/>
                <a:gd name="T8" fmla="*/ 1 w 26"/>
                <a:gd name="T9" fmla="*/ 18 h 27"/>
                <a:gd name="T10" fmla="*/ 21 w 26"/>
                <a:gd name="T11" fmla="*/ 2 h 27"/>
                <a:gd name="T12" fmla="*/ 26 w 26"/>
                <a:gd name="T13" fmla="*/ 2 h 27"/>
                <a:gd name="T14" fmla="*/ 22 w 26"/>
                <a:gd name="T15" fmla="*/ 1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" h="27">
                  <a:moveTo>
                    <a:pt x="22" y="12"/>
                  </a:moveTo>
                  <a:cubicBezTo>
                    <a:pt x="21" y="14"/>
                    <a:pt x="21" y="17"/>
                    <a:pt x="21" y="19"/>
                  </a:cubicBezTo>
                  <a:cubicBezTo>
                    <a:pt x="17" y="23"/>
                    <a:pt x="13" y="27"/>
                    <a:pt x="7" y="27"/>
                  </a:cubicBezTo>
                  <a:cubicBezTo>
                    <a:pt x="4" y="27"/>
                    <a:pt x="2" y="25"/>
                    <a:pt x="0" y="22"/>
                  </a:cubicBezTo>
                  <a:cubicBezTo>
                    <a:pt x="0" y="21"/>
                    <a:pt x="0" y="19"/>
                    <a:pt x="1" y="18"/>
                  </a:cubicBezTo>
                  <a:cubicBezTo>
                    <a:pt x="12" y="18"/>
                    <a:pt x="14" y="7"/>
                    <a:pt x="21" y="2"/>
                  </a:cubicBezTo>
                  <a:cubicBezTo>
                    <a:pt x="23" y="0"/>
                    <a:pt x="24" y="0"/>
                    <a:pt x="26" y="2"/>
                  </a:cubicBezTo>
                  <a:cubicBezTo>
                    <a:pt x="24" y="5"/>
                    <a:pt x="23" y="9"/>
                    <a:pt x="22" y="12"/>
                  </a:cubicBezTo>
                  <a:close/>
                </a:path>
              </a:pathLst>
            </a:custGeom>
            <a:solidFill>
              <a:srgbClr val="473B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63" name="Freeform 646"/>
            <p:cNvSpPr>
              <a:spLocks/>
            </p:cNvSpPr>
            <p:nvPr/>
          </p:nvSpPr>
          <p:spPr bwMode="auto">
            <a:xfrm>
              <a:off x="355" y="1657"/>
              <a:ext cx="25" cy="18"/>
            </a:xfrm>
            <a:custGeom>
              <a:avLst/>
              <a:gdLst>
                <a:gd name="T0" fmla="*/ 20 w 25"/>
                <a:gd name="T1" fmla="*/ 0 h 18"/>
                <a:gd name="T2" fmla="*/ 25 w 25"/>
                <a:gd name="T3" fmla="*/ 4 h 18"/>
                <a:gd name="T4" fmla="*/ 5 w 25"/>
                <a:gd name="T5" fmla="*/ 16 h 18"/>
                <a:gd name="T6" fmla="*/ 1 w 25"/>
                <a:gd name="T7" fmla="*/ 12 h 18"/>
                <a:gd name="T8" fmla="*/ 20 w 25"/>
                <a:gd name="T9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18">
                  <a:moveTo>
                    <a:pt x="20" y="0"/>
                  </a:moveTo>
                  <a:cubicBezTo>
                    <a:pt x="22" y="1"/>
                    <a:pt x="24" y="3"/>
                    <a:pt x="25" y="4"/>
                  </a:cubicBezTo>
                  <a:cubicBezTo>
                    <a:pt x="18" y="8"/>
                    <a:pt x="12" y="12"/>
                    <a:pt x="5" y="16"/>
                  </a:cubicBezTo>
                  <a:cubicBezTo>
                    <a:pt x="1" y="18"/>
                    <a:pt x="0" y="16"/>
                    <a:pt x="1" y="12"/>
                  </a:cubicBezTo>
                  <a:cubicBezTo>
                    <a:pt x="7" y="8"/>
                    <a:pt x="14" y="4"/>
                    <a:pt x="20" y="0"/>
                  </a:cubicBezTo>
                  <a:close/>
                </a:path>
              </a:pathLst>
            </a:custGeom>
            <a:solidFill>
              <a:srgbClr val="423F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64" name="Freeform 647"/>
            <p:cNvSpPr>
              <a:spLocks/>
            </p:cNvSpPr>
            <p:nvPr/>
          </p:nvSpPr>
          <p:spPr bwMode="auto">
            <a:xfrm>
              <a:off x="350" y="1696"/>
              <a:ext cx="30" cy="13"/>
            </a:xfrm>
            <a:custGeom>
              <a:avLst/>
              <a:gdLst>
                <a:gd name="T0" fmla="*/ 30 w 30"/>
                <a:gd name="T1" fmla="*/ 8 h 13"/>
                <a:gd name="T2" fmla="*/ 26 w 30"/>
                <a:gd name="T3" fmla="*/ 12 h 13"/>
                <a:gd name="T4" fmla="*/ 0 w 30"/>
                <a:gd name="T5" fmla="*/ 0 h 13"/>
                <a:gd name="T6" fmla="*/ 30 w 30"/>
                <a:gd name="T7" fmla="*/ 8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3">
                  <a:moveTo>
                    <a:pt x="30" y="8"/>
                  </a:moveTo>
                  <a:cubicBezTo>
                    <a:pt x="29" y="9"/>
                    <a:pt x="27" y="10"/>
                    <a:pt x="26" y="12"/>
                  </a:cubicBezTo>
                  <a:cubicBezTo>
                    <a:pt x="17" y="7"/>
                    <a:pt x="5" y="13"/>
                    <a:pt x="0" y="0"/>
                  </a:cubicBezTo>
                  <a:cubicBezTo>
                    <a:pt x="10" y="1"/>
                    <a:pt x="21" y="3"/>
                    <a:pt x="30" y="8"/>
                  </a:cubicBezTo>
                  <a:close/>
                </a:path>
              </a:pathLst>
            </a:custGeom>
            <a:solidFill>
              <a:srgbClr val="6461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65" name="Freeform 648"/>
            <p:cNvSpPr>
              <a:spLocks/>
            </p:cNvSpPr>
            <p:nvPr/>
          </p:nvSpPr>
          <p:spPr bwMode="auto">
            <a:xfrm>
              <a:off x="842" y="1689"/>
              <a:ext cx="21" cy="17"/>
            </a:xfrm>
            <a:custGeom>
              <a:avLst/>
              <a:gdLst>
                <a:gd name="T0" fmla="*/ 0 w 22"/>
                <a:gd name="T1" fmla="*/ 4 h 17"/>
                <a:gd name="T2" fmla="*/ 5 w 22"/>
                <a:gd name="T3" fmla="*/ 0 h 17"/>
                <a:gd name="T4" fmla="*/ 21 w 22"/>
                <a:gd name="T5" fmla="*/ 12 h 17"/>
                <a:gd name="T6" fmla="*/ 17 w 22"/>
                <a:gd name="T7" fmla="*/ 16 h 17"/>
                <a:gd name="T8" fmla="*/ 0 w 22"/>
                <a:gd name="T9" fmla="*/ 4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17">
                  <a:moveTo>
                    <a:pt x="0" y="4"/>
                  </a:moveTo>
                  <a:cubicBezTo>
                    <a:pt x="2" y="3"/>
                    <a:pt x="3" y="1"/>
                    <a:pt x="5" y="0"/>
                  </a:cubicBezTo>
                  <a:cubicBezTo>
                    <a:pt x="10" y="4"/>
                    <a:pt x="16" y="8"/>
                    <a:pt x="21" y="12"/>
                  </a:cubicBezTo>
                  <a:cubicBezTo>
                    <a:pt x="22" y="15"/>
                    <a:pt x="21" y="17"/>
                    <a:pt x="17" y="16"/>
                  </a:cubicBezTo>
                  <a:cubicBezTo>
                    <a:pt x="11" y="13"/>
                    <a:pt x="5" y="10"/>
                    <a:pt x="0" y="4"/>
                  </a:cubicBezTo>
                  <a:close/>
                </a:path>
              </a:pathLst>
            </a:custGeom>
            <a:solidFill>
              <a:srgbClr val="4F4C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66" name="Freeform 649"/>
            <p:cNvSpPr>
              <a:spLocks/>
            </p:cNvSpPr>
            <p:nvPr/>
          </p:nvSpPr>
          <p:spPr bwMode="auto">
            <a:xfrm>
              <a:off x="723" y="1346"/>
              <a:ext cx="16" cy="29"/>
            </a:xfrm>
            <a:custGeom>
              <a:avLst/>
              <a:gdLst>
                <a:gd name="T0" fmla="*/ 17 w 17"/>
                <a:gd name="T1" fmla="*/ 30 h 30"/>
                <a:gd name="T2" fmla="*/ 10 w 17"/>
                <a:gd name="T3" fmla="*/ 14 h 30"/>
                <a:gd name="T4" fmla="*/ 1 w 17"/>
                <a:gd name="T5" fmla="*/ 6 h 30"/>
                <a:gd name="T6" fmla="*/ 13 w 17"/>
                <a:gd name="T7" fmla="*/ 1 h 30"/>
                <a:gd name="T8" fmla="*/ 17 w 17"/>
                <a:gd name="T9" fmla="*/ 9 h 30"/>
                <a:gd name="T10" fmla="*/ 17 w 17"/>
                <a:gd name="T11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" h="30">
                  <a:moveTo>
                    <a:pt x="17" y="30"/>
                  </a:moveTo>
                  <a:cubicBezTo>
                    <a:pt x="14" y="24"/>
                    <a:pt x="12" y="19"/>
                    <a:pt x="10" y="14"/>
                  </a:cubicBezTo>
                  <a:cubicBezTo>
                    <a:pt x="5" y="13"/>
                    <a:pt x="0" y="12"/>
                    <a:pt x="1" y="6"/>
                  </a:cubicBezTo>
                  <a:cubicBezTo>
                    <a:pt x="4" y="2"/>
                    <a:pt x="8" y="0"/>
                    <a:pt x="13" y="1"/>
                  </a:cubicBezTo>
                  <a:cubicBezTo>
                    <a:pt x="14" y="4"/>
                    <a:pt x="15" y="7"/>
                    <a:pt x="17" y="9"/>
                  </a:cubicBezTo>
                  <a:cubicBezTo>
                    <a:pt x="17" y="16"/>
                    <a:pt x="17" y="23"/>
                    <a:pt x="17" y="30"/>
                  </a:cubicBezTo>
                  <a:close/>
                </a:path>
              </a:pathLst>
            </a:custGeom>
            <a:solidFill>
              <a:srgbClr val="4136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67" name="Freeform 650"/>
            <p:cNvSpPr>
              <a:spLocks/>
            </p:cNvSpPr>
            <p:nvPr/>
          </p:nvSpPr>
          <p:spPr bwMode="auto">
            <a:xfrm>
              <a:off x="655" y="1779"/>
              <a:ext cx="26" cy="14"/>
            </a:xfrm>
            <a:custGeom>
              <a:avLst/>
              <a:gdLst>
                <a:gd name="T0" fmla="*/ 0 w 26"/>
                <a:gd name="T1" fmla="*/ 9 h 14"/>
                <a:gd name="T2" fmla="*/ 5 w 26"/>
                <a:gd name="T3" fmla="*/ 4 h 14"/>
                <a:gd name="T4" fmla="*/ 26 w 26"/>
                <a:gd name="T5" fmla="*/ 0 h 14"/>
                <a:gd name="T6" fmla="*/ 0 w 26"/>
                <a:gd name="T7" fmla="*/ 9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14">
                  <a:moveTo>
                    <a:pt x="0" y="9"/>
                  </a:moveTo>
                  <a:cubicBezTo>
                    <a:pt x="2" y="7"/>
                    <a:pt x="4" y="6"/>
                    <a:pt x="5" y="4"/>
                  </a:cubicBezTo>
                  <a:cubicBezTo>
                    <a:pt x="13" y="5"/>
                    <a:pt x="19" y="4"/>
                    <a:pt x="26" y="0"/>
                  </a:cubicBezTo>
                  <a:cubicBezTo>
                    <a:pt x="21" y="14"/>
                    <a:pt x="11" y="13"/>
                    <a:pt x="0" y="9"/>
                  </a:cubicBezTo>
                  <a:close/>
                </a:path>
              </a:pathLst>
            </a:custGeom>
            <a:solidFill>
              <a:srgbClr val="4D47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68" name="Freeform 651"/>
            <p:cNvSpPr>
              <a:spLocks/>
            </p:cNvSpPr>
            <p:nvPr/>
          </p:nvSpPr>
          <p:spPr bwMode="auto">
            <a:xfrm>
              <a:off x="708" y="1567"/>
              <a:ext cx="13" cy="23"/>
            </a:xfrm>
            <a:custGeom>
              <a:avLst/>
              <a:gdLst>
                <a:gd name="T0" fmla="*/ 5 w 13"/>
                <a:gd name="T1" fmla="*/ 23 h 23"/>
                <a:gd name="T2" fmla="*/ 0 w 13"/>
                <a:gd name="T3" fmla="*/ 23 h 23"/>
                <a:gd name="T4" fmla="*/ 12 w 13"/>
                <a:gd name="T5" fmla="*/ 0 h 23"/>
                <a:gd name="T6" fmla="*/ 5 w 13"/>
                <a:gd name="T7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23">
                  <a:moveTo>
                    <a:pt x="5" y="23"/>
                  </a:moveTo>
                  <a:cubicBezTo>
                    <a:pt x="3" y="23"/>
                    <a:pt x="2" y="23"/>
                    <a:pt x="0" y="23"/>
                  </a:cubicBezTo>
                  <a:cubicBezTo>
                    <a:pt x="3" y="14"/>
                    <a:pt x="0" y="3"/>
                    <a:pt x="12" y="0"/>
                  </a:cubicBezTo>
                  <a:cubicBezTo>
                    <a:pt x="13" y="9"/>
                    <a:pt x="11" y="16"/>
                    <a:pt x="5" y="23"/>
                  </a:cubicBezTo>
                  <a:close/>
                </a:path>
              </a:pathLst>
            </a:custGeom>
            <a:solidFill>
              <a:srgbClr val="5D54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69" name="Freeform 652"/>
            <p:cNvSpPr>
              <a:spLocks/>
            </p:cNvSpPr>
            <p:nvPr/>
          </p:nvSpPr>
          <p:spPr bwMode="auto">
            <a:xfrm>
              <a:off x="858" y="1701"/>
              <a:ext cx="20" cy="17"/>
            </a:xfrm>
            <a:custGeom>
              <a:avLst/>
              <a:gdLst>
                <a:gd name="T0" fmla="*/ 0 w 20"/>
                <a:gd name="T1" fmla="*/ 4 h 17"/>
                <a:gd name="T2" fmla="*/ 4 w 20"/>
                <a:gd name="T3" fmla="*/ 0 h 17"/>
                <a:gd name="T4" fmla="*/ 20 w 20"/>
                <a:gd name="T5" fmla="*/ 16 h 17"/>
                <a:gd name="T6" fmla="*/ 20 w 20"/>
                <a:gd name="T7" fmla="*/ 15 h 17"/>
                <a:gd name="T8" fmla="*/ 0 w 20"/>
                <a:gd name="T9" fmla="*/ 4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17">
                  <a:moveTo>
                    <a:pt x="0" y="4"/>
                  </a:moveTo>
                  <a:cubicBezTo>
                    <a:pt x="1" y="2"/>
                    <a:pt x="3" y="1"/>
                    <a:pt x="4" y="0"/>
                  </a:cubicBezTo>
                  <a:cubicBezTo>
                    <a:pt x="11" y="4"/>
                    <a:pt x="19" y="5"/>
                    <a:pt x="20" y="16"/>
                  </a:cubicBezTo>
                  <a:cubicBezTo>
                    <a:pt x="20" y="16"/>
                    <a:pt x="20" y="15"/>
                    <a:pt x="20" y="15"/>
                  </a:cubicBezTo>
                  <a:cubicBezTo>
                    <a:pt x="10" y="17"/>
                    <a:pt x="6" y="8"/>
                    <a:pt x="0" y="4"/>
                  </a:cubicBezTo>
                  <a:close/>
                </a:path>
              </a:pathLst>
            </a:custGeom>
            <a:solidFill>
              <a:srgbClr val="4D4B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70" name="Freeform 653"/>
            <p:cNvSpPr>
              <a:spLocks/>
            </p:cNvSpPr>
            <p:nvPr/>
          </p:nvSpPr>
          <p:spPr bwMode="auto">
            <a:xfrm>
              <a:off x="715" y="1713"/>
              <a:ext cx="21" cy="15"/>
            </a:xfrm>
            <a:custGeom>
              <a:avLst/>
              <a:gdLst>
                <a:gd name="T0" fmla="*/ 21 w 22"/>
                <a:gd name="T1" fmla="*/ 7 h 16"/>
                <a:gd name="T2" fmla="*/ 1 w 22"/>
                <a:gd name="T3" fmla="*/ 14 h 16"/>
                <a:gd name="T4" fmla="*/ 0 w 22"/>
                <a:gd name="T5" fmla="*/ 8 h 16"/>
                <a:gd name="T6" fmla="*/ 20 w 22"/>
                <a:gd name="T7" fmla="*/ 2 h 16"/>
                <a:gd name="T8" fmla="*/ 22 w 22"/>
                <a:gd name="T9" fmla="*/ 5 h 16"/>
                <a:gd name="T10" fmla="*/ 21 w 22"/>
                <a:gd name="T11" fmla="*/ 7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" h="16">
                  <a:moveTo>
                    <a:pt x="21" y="7"/>
                  </a:moveTo>
                  <a:cubicBezTo>
                    <a:pt x="16" y="13"/>
                    <a:pt x="9" y="16"/>
                    <a:pt x="1" y="14"/>
                  </a:cubicBezTo>
                  <a:cubicBezTo>
                    <a:pt x="0" y="12"/>
                    <a:pt x="0" y="10"/>
                    <a:pt x="0" y="8"/>
                  </a:cubicBezTo>
                  <a:cubicBezTo>
                    <a:pt x="6" y="2"/>
                    <a:pt x="12" y="0"/>
                    <a:pt x="20" y="2"/>
                  </a:cubicBezTo>
                  <a:cubicBezTo>
                    <a:pt x="21" y="3"/>
                    <a:pt x="22" y="4"/>
                    <a:pt x="22" y="5"/>
                  </a:cubicBezTo>
                  <a:cubicBezTo>
                    <a:pt x="22" y="6"/>
                    <a:pt x="21" y="7"/>
                    <a:pt x="21" y="7"/>
                  </a:cubicBezTo>
                  <a:close/>
                </a:path>
              </a:pathLst>
            </a:custGeom>
            <a:solidFill>
              <a:srgbClr val="6A68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71" name="Freeform 654"/>
            <p:cNvSpPr>
              <a:spLocks/>
            </p:cNvSpPr>
            <p:nvPr/>
          </p:nvSpPr>
          <p:spPr bwMode="auto">
            <a:xfrm>
              <a:off x="624" y="1786"/>
              <a:ext cx="20" cy="18"/>
            </a:xfrm>
            <a:custGeom>
              <a:avLst/>
              <a:gdLst>
                <a:gd name="T0" fmla="*/ 20 w 20"/>
                <a:gd name="T1" fmla="*/ 5 h 18"/>
                <a:gd name="T2" fmla="*/ 20 w 20"/>
                <a:gd name="T3" fmla="*/ 9 h 18"/>
                <a:gd name="T4" fmla="*/ 0 w 20"/>
                <a:gd name="T5" fmla="*/ 14 h 18"/>
                <a:gd name="T6" fmla="*/ 0 w 20"/>
                <a:gd name="T7" fmla="*/ 10 h 18"/>
                <a:gd name="T8" fmla="*/ 10 w 20"/>
                <a:gd name="T9" fmla="*/ 1 h 18"/>
                <a:gd name="T10" fmla="*/ 15 w 20"/>
                <a:gd name="T11" fmla="*/ 0 h 18"/>
                <a:gd name="T12" fmla="*/ 20 w 20"/>
                <a:gd name="T13" fmla="*/ 5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18">
                  <a:moveTo>
                    <a:pt x="20" y="5"/>
                  </a:moveTo>
                  <a:cubicBezTo>
                    <a:pt x="20" y="6"/>
                    <a:pt x="20" y="8"/>
                    <a:pt x="20" y="9"/>
                  </a:cubicBezTo>
                  <a:cubicBezTo>
                    <a:pt x="15" y="18"/>
                    <a:pt x="7" y="12"/>
                    <a:pt x="0" y="14"/>
                  </a:cubicBezTo>
                  <a:cubicBezTo>
                    <a:pt x="0" y="13"/>
                    <a:pt x="0" y="11"/>
                    <a:pt x="0" y="10"/>
                  </a:cubicBezTo>
                  <a:cubicBezTo>
                    <a:pt x="2" y="6"/>
                    <a:pt x="6" y="3"/>
                    <a:pt x="10" y="1"/>
                  </a:cubicBezTo>
                  <a:cubicBezTo>
                    <a:pt x="11" y="0"/>
                    <a:pt x="13" y="0"/>
                    <a:pt x="15" y="0"/>
                  </a:cubicBezTo>
                  <a:cubicBezTo>
                    <a:pt x="17" y="0"/>
                    <a:pt x="18" y="3"/>
                    <a:pt x="20" y="5"/>
                  </a:cubicBezTo>
                  <a:close/>
                </a:path>
              </a:pathLst>
            </a:custGeom>
            <a:solidFill>
              <a:srgbClr val="3631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72" name="Freeform 655"/>
            <p:cNvSpPr>
              <a:spLocks/>
            </p:cNvSpPr>
            <p:nvPr/>
          </p:nvSpPr>
          <p:spPr bwMode="auto">
            <a:xfrm>
              <a:off x="693" y="1717"/>
              <a:ext cx="23" cy="19"/>
            </a:xfrm>
            <a:custGeom>
              <a:avLst/>
              <a:gdLst>
                <a:gd name="T0" fmla="*/ 23 w 23"/>
                <a:gd name="T1" fmla="*/ 10 h 20"/>
                <a:gd name="T2" fmla="*/ 23 w 23"/>
                <a:gd name="T3" fmla="*/ 10 h 20"/>
                <a:gd name="T4" fmla="*/ 7 w 23"/>
                <a:gd name="T5" fmla="*/ 20 h 20"/>
                <a:gd name="T6" fmla="*/ 4 w 23"/>
                <a:gd name="T7" fmla="*/ 10 h 20"/>
                <a:gd name="T8" fmla="*/ 23 w 23"/>
                <a:gd name="T9" fmla="*/ 1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20">
                  <a:moveTo>
                    <a:pt x="23" y="10"/>
                  </a:moveTo>
                  <a:cubicBezTo>
                    <a:pt x="23" y="10"/>
                    <a:pt x="23" y="10"/>
                    <a:pt x="23" y="10"/>
                  </a:cubicBezTo>
                  <a:cubicBezTo>
                    <a:pt x="21" y="17"/>
                    <a:pt x="12" y="15"/>
                    <a:pt x="7" y="20"/>
                  </a:cubicBezTo>
                  <a:cubicBezTo>
                    <a:pt x="3" y="17"/>
                    <a:pt x="0" y="15"/>
                    <a:pt x="4" y="10"/>
                  </a:cubicBezTo>
                  <a:cubicBezTo>
                    <a:pt x="11" y="7"/>
                    <a:pt x="17" y="0"/>
                    <a:pt x="23" y="10"/>
                  </a:cubicBezTo>
                  <a:close/>
                </a:path>
              </a:pathLst>
            </a:custGeom>
            <a:solidFill>
              <a:srgbClr val="514F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73" name="Freeform 656"/>
            <p:cNvSpPr>
              <a:spLocks/>
            </p:cNvSpPr>
            <p:nvPr/>
          </p:nvSpPr>
          <p:spPr bwMode="auto">
            <a:xfrm>
              <a:off x="407" y="1731"/>
              <a:ext cx="12" cy="18"/>
            </a:xfrm>
            <a:custGeom>
              <a:avLst/>
              <a:gdLst>
                <a:gd name="T0" fmla="*/ 7 w 12"/>
                <a:gd name="T1" fmla="*/ 0 h 18"/>
                <a:gd name="T2" fmla="*/ 11 w 12"/>
                <a:gd name="T3" fmla="*/ 17 h 18"/>
                <a:gd name="T4" fmla="*/ 7 w 12"/>
                <a:gd name="T5" fmla="*/ 17 h 18"/>
                <a:gd name="T6" fmla="*/ 7 w 12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18">
                  <a:moveTo>
                    <a:pt x="7" y="0"/>
                  </a:moveTo>
                  <a:cubicBezTo>
                    <a:pt x="11" y="5"/>
                    <a:pt x="12" y="11"/>
                    <a:pt x="11" y="17"/>
                  </a:cubicBezTo>
                  <a:cubicBezTo>
                    <a:pt x="9" y="18"/>
                    <a:pt x="8" y="18"/>
                    <a:pt x="7" y="17"/>
                  </a:cubicBezTo>
                  <a:cubicBezTo>
                    <a:pt x="3" y="11"/>
                    <a:pt x="0" y="5"/>
                    <a:pt x="7" y="0"/>
                  </a:cubicBezTo>
                  <a:close/>
                </a:path>
              </a:pathLst>
            </a:custGeom>
            <a:solidFill>
              <a:srgbClr val="5A56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74" name="Freeform 657"/>
            <p:cNvSpPr>
              <a:spLocks/>
            </p:cNvSpPr>
            <p:nvPr/>
          </p:nvSpPr>
          <p:spPr bwMode="auto">
            <a:xfrm>
              <a:off x="454" y="1789"/>
              <a:ext cx="20" cy="17"/>
            </a:xfrm>
            <a:custGeom>
              <a:avLst/>
              <a:gdLst>
                <a:gd name="T0" fmla="*/ 4 w 20"/>
                <a:gd name="T1" fmla="*/ 3 h 17"/>
                <a:gd name="T2" fmla="*/ 20 w 20"/>
                <a:gd name="T3" fmla="*/ 12 h 17"/>
                <a:gd name="T4" fmla="*/ 16 w 20"/>
                <a:gd name="T5" fmla="*/ 15 h 17"/>
                <a:gd name="T6" fmla="*/ 1 w 20"/>
                <a:gd name="T7" fmla="*/ 6 h 17"/>
                <a:gd name="T8" fmla="*/ 4 w 20"/>
                <a:gd name="T9" fmla="*/ 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17">
                  <a:moveTo>
                    <a:pt x="4" y="3"/>
                  </a:moveTo>
                  <a:cubicBezTo>
                    <a:pt x="9" y="6"/>
                    <a:pt x="15" y="9"/>
                    <a:pt x="20" y="12"/>
                  </a:cubicBezTo>
                  <a:cubicBezTo>
                    <a:pt x="20" y="15"/>
                    <a:pt x="20" y="17"/>
                    <a:pt x="16" y="15"/>
                  </a:cubicBezTo>
                  <a:cubicBezTo>
                    <a:pt x="8" y="16"/>
                    <a:pt x="6" y="8"/>
                    <a:pt x="1" y="6"/>
                  </a:cubicBezTo>
                  <a:cubicBezTo>
                    <a:pt x="0" y="3"/>
                    <a:pt x="0" y="0"/>
                    <a:pt x="4" y="3"/>
                  </a:cubicBezTo>
                  <a:close/>
                </a:path>
              </a:pathLst>
            </a:custGeom>
            <a:solidFill>
              <a:srgbClr val="1819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75" name="Freeform 658"/>
            <p:cNvSpPr>
              <a:spLocks/>
            </p:cNvSpPr>
            <p:nvPr/>
          </p:nvSpPr>
          <p:spPr bwMode="auto">
            <a:xfrm>
              <a:off x="470" y="1801"/>
              <a:ext cx="20" cy="14"/>
            </a:xfrm>
            <a:custGeom>
              <a:avLst/>
              <a:gdLst>
                <a:gd name="T0" fmla="*/ 0 w 20"/>
                <a:gd name="T1" fmla="*/ 3 h 14"/>
                <a:gd name="T2" fmla="*/ 4 w 20"/>
                <a:gd name="T3" fmla="*/ 0 h 14"/>
                <a:gd name="T4" fmla="*/ 20 w 20"/>
                <a:gd name="T5" fmla="*/ 14 h 14"/>
                <a:gd name="T6" fmla="*/ 0 w 20"/>
                <a:gd name="T7" fmla="*/ 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14">
                  <a:moveTo>
                    <a:pt x="0" y="3"/>
                  </a:moveTo>
                  <a:cubicBezTo>
                    <a:pt x="1" y="2"/>
                    <a:pt x="3" y="1"/>
                    <a:pt x="4" y="0"/>
                  </a:cubicBezTo>
                  <a:cubicBezTo>
                    <a:pt x="11" y="3"/>
                    <a:pt x="18" y="6"/>
                    <a:pt x="20" y="14"/>
                  </a:cubicBezTo>
                  <a:cubicBezTo>
                    <a:pt x="11" y="14"/>
                    <a:pt x="6" y="8"/>
                    <a:pt x="0" y="3"/>
                  </a:cubicBezTo>
                  <a:close/>
                </a:path>
              </a:pathLst>
            </a:custGeom>
            <a:solidFill>
              <a:srgbClr val="3A37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76" name="Freeform 659"/>
            <p:cNvSpPr>
              <a:spLocks/>
            </p:cNvSpPr>
            <p:nvPr/>
          </p:nvSpPr>
          <p:spPr bwMode="auto">
            <a:xfrm>
              <a:off x="735" y="1706"/>
              <a:ext cx="25" cy="15"/>
            </a:xfrm>
            <a:custGeom>
              <a:avLst/>
              <a:gdLst>
                <a:gd name="T0" fmla="*/ 0 w 25"/>
                <a:gd name="T1" fmla="*/ 14 h 15"/>
                <a:gd name="T2" fmla="*/ 1 w 25"/>
                <a:gd name="T3" fmla="*/ 12 h 15"/>
                <a:gd name="T4" fmla="*/ 23 w 25"/>
                <a:gd name="T5" fmla="*/ 1 h 15"/>
                <a:gd name="T6" fmla="*/ 24 w 25"/>
                <a:gd name="T7" fmla="*/ 6 h 15"/>
                <a:gd name="T8" fmla="*/ 0 w 25"/>
                <a:gd name="T9" fmla="*/ 1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15">
                  <a:moveTo>
                    <a:pt x="0" y="14"/>
                  </a:moveTo>
                  <a:cubicBezTo>
                    <a:pt x="1" y="12"/>
                    <a:pt x="1" y="12"/>
                    <a:pt x="1" y="12"/>
                  </a:cubicBezTo>
                  <a:cubicBezTo>
                    <a:pt x="4" y="0"/>
                    <a:pt x="13" y="0"/>
                    <a:pt x="23" y="1"/>
                  </a:cubicBezTo>
                  <a:cubicBezTo>
                    <a:pt x="25" y="2"/>
                    <a:pt x="25" y="4"/>
                    <a:pt x="24" y="6"/>
                  </a:cubicBezTo>
                  <a:cubicBezTo>
                    <a:pt x="16" y="9"/>
                    <a:pt x="10" y="15"/>
                    <a:pt x="0" y="14"/>
                  </a:cubicBezTo>
                  <a:close/>
                </a:path>
              </a:pathLst>
            </a:custGeom>
            <a:solidFill>
              <a:srgbClr val="4E4A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77" name="Freeform 660"/>
            <p:cNvSpPr>
              <a:spLocks/>
            </p:cNvSpPr>
            <p:nvPr/>
          </p:nvSpPr>
          <p:spPr bwMode="auto">
            <a:xfrm>
              <a:off x="730" y="1270"/>
              <a:ext cx="9" cy="22"/>
            </a:xfrm>
            <a:custGeom>
              <a:avLst/>
              <a:gdLst>
                <a:gd name="T0" fmla="*/ 10 w 10"/>
                <a:gd name="T1" fmla="*/ 10 h 22"/>
                <a:gd name="T2" fmla="*/ 4 w 10"/>
                <a:gd name="T3" fmla="*/ 22 h 22"/>
                <a:gd name="T4" fmla="*/ 7 w 10"/>
                <a:gd name="T5" fmla="*/ 0 h 22"/>
                <a:gd name="T6" fmla="*/ 10 w 10"/>
                <a:gd name="T7" fmla="*/ 1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22">
                  <a:moveTo>
                    <a:pt x="10" y="10"/>
                  </a:moveTo>
                  <a:cubicBezTo>
                    <a:pt x="8" y="14"/>
                    <a:pt x="6" y="18"/>
                    <a:pt x="4" y="22"/>
                  </a:cubicBezTo>
                  <a:cubicBezTo>
                    <a:pt x="0" y="14"/>
                    <a:pt x="4" y="7"/>
                    <a:pt x="7" y="0"/>
                  </a:cubicBezTo>
                  <a:cubicBezTo>
                    <a:pt x="10" y="3"/>
                    <a:pt x="10" y="6"/>
                    <a:pt x="10" y="10"/>
                  </a:cubicBezTo>
                  <a:close/>
                </a:path>
              </a:pathLst>
            </a:custGeom>
            <a:solidFill>
              <a:srgbClr val="4136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78" name="Freeform 661"/>
            <p:cNvSpPr>
              <a:spLocks/>
            </p:cNvSpPr>
            <p:nvPr/>
          </p:nvSpPr>
          <p:spPr bwMode="auto">
            <a:xfrm>
              <a:off x="493" y="1819"/>
              <a:ext cx="12" cy="16"/>
            </a:xfrm>
            <a:custGeom>
              <a:avLst/>
              <a:gdLst>
                <a:gd name="T0" fmla="*/ 13 w 13"/>
                <a:gd name="T1" fmla="*/ 0 h 16"/>
                <a:gd name="T2" fmla="*/ 12 w 13"/>
                <a:gd name="T3" fmla="*/ 12 h 16"/>
                <a:gd name="T4" fmla="*/ 1 w 13"/>
                <a:gd name="T5" fmla="*/ 1 h 16"/>
                <a:gd name="T6" fmla="*/ 13 w 13"/>
                <a:gd name="T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6">
                  <a:moveTo>
                    <a:pt x="13" y="0"/>
                  </a:moveTo>
                  <a:cubicBezTo>
                    <a:pt x="13" y="4"/>
                    <a:pt x="7" y="8"/>
                    <a:pt x="12" y="12"/>
                  </a:cubicBezTo>
                  <a:cubicBezTo>
                    <a:pt x="0" y="16"/>
                    <a:pt x="8" y="2"/>
                    <a:pt x="1" y="1"/>
                  </a:cubicBezTo>
                  <a:cubicBezTo>
                    <a:pt x="5" y="1"/>
                    <a:pt x="9" y="0"/>
                    <a:pt x="13" y="0"/>
                  </a:cubicBezTo>
                  <a:close/>
                </a:path>
              </a:pathLst>
            </a:custGeom>
            <a:solidFill>
              <a:srgbClr val="302C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79" name="Freeform 662"/>
            <p:cNvSpPr>
              <a:spLocks/>
            </p:cNvSpPr>
            <p:nvPr/>
          </p:nvSpPr>
          <p:spPr bwMode="auto">
            <a:xfrm>
              <a:off x="544" y="1816"/>
              <a:ext cx="23" cy="12"/>
            </a:xfrm>
            <a:custGeom>
              <a:avLst/>
              <a:gdLst>
                <a:gd name="T0" fmla="*/ 0 w 23"/>
                <a:gd name="T1" fmla="*/ 8 h 12"/>
                <a:gd name="T2" fmla="*/ 21 w 23"/>
                <a:gd name="T3" fmla="*/ 0 h 12"/>
                <a:gd name="T4" fmla="*/ 23 w 23"/>
                <a:gd name="T5" fmla="*/ 2 h 12"/>
                <a:gd name="T6" fmla="*/ 21 w 23"/>
                <a:gd name="T7" fmla="*/ 3 h 12"/>
                <a:gd name="T8" fmla="*/ 0 w 23"/>
                <a:gd name="T9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12">
                  <a:moveTo>
                    <a:pt x="0" y="8"/>
                  </a:moveTo>
                  <a:cubicBezTo>
                    <a:pt x="6" y="2"/>
                    <a:pt x="14" y="0"/>
                    <a:pt x="21" y="0"/>
                  </a:cubicBezTo>
                  <a:cubicBezTo>
                    <a:pt x="23" y="1"/>
                    <a:pt x="23" y="1"/>
                    <a:pt x="23" y="2"/>
                  </a:cubicBezTo>
                  <a:cubicBezTo>
                    <a:pt x="22" y="3"/>
                    <a:pt x="22" y="3"/>
                    <a:pt x="21" y="3"/>
                  </a:cubicBezTo>
                  <a:cubicBezTo>
                    <a:pt x="15" y="5"/>
                    <a:pt x="9" y="12"/>
                    <a:pt x="0" y="8"/>
                  </a:cubicBezTo>
                  <a:close/>
                </a:path>
              </a:pathLst>
            </a:custGeom>
            <a:solidFill>
              <a:srgbClr val="6462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80" name="Freeform 663"/>
            <p:cNvSpPr>
              <a:spLocks/>
            </p:cNvSpPr>
            <p:nvPr/>
          </p:nvSpPr>
          <p:spPr bwMode="auto">
            <a:xfrm>
              <a:off x="565" y="1805"/>
              <a:ext cx="20" cy="14"/>
            </a:xfrm>
            <a:custGeom>
              <a:avLst/>
              <a:gdLst>
                <a:gd name="T0" fmla="*/ 0 w 20"/>
                <a:gd name="T1" fmla="*/ 14 h 14"/>
                <a:gd name="T2" fmla="*/ 0 w 20"/>
                <a:gd name="T3" fmla="*/ 11 h 14"/>
                <a:gd name="T4" fmla="*/ 12 w 20"/>
                <a:gd name="T5" fmla="*/ 5 h 14"/>
                <a:gd name="T6" fmla="*/ 20 w 20"/>
                <a:gd name="T7" fmla="*/ 3 h 14"/>
                <a:gd name="T8" fmla="*/ 20 w 20"/>
                <a:gd name="T9" fmla="*/ 7 h 14"/>
                <a:gd name="T10" fmla="*/ 0 w 20"/>
                <a:gd name="T11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" h="14">
                  <a:moveTo>
                    <a:pt x="0" y="14"/>
                  </a:moveTo>
                  <a:cubicBezTo>
                    <a:pt x="0" y="13"/>
                    <a:pt x="0" y="12"/>
                    <a:pt x="0" y="11"/>
                  </a:cubicBezTo>
                  <a:cubicBezTo>
                    <a:pt x="4" y="9"/>
                    <a:pt x="8" y="7"/>
                    <a:pt x="12" y="5"/>
                  </a:cubicBezTo>
                  <a:cubicBezTo>
                    <a:pt x="15" y="4"/>
                    <a:pt x="17" y="0"/>
                    <a:pt x="20" y="3"/>
                  </a:cubicBezTo>
                  <a:cubicBezTo>
                    <a:pt x="20" y="4"/>
                    <a:pt x="20" y="6"/>
                    <a:pt x="20" y="7"/>
                  </a:cubicBezTo>
                  <a:cubicBezTo>
                    <a:pt x="15" y="12"/>
                    <a:pt x="7" y="12"/>
                    <a:pt x="0" y="14"/>
                  </a:cubicBezTo>
                  <a:close/>
                </a:path>
              </a:pathLst>
            </a:custGeom>
            <a:solidFill>
              <a:srgbClr val="635F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81" name="Freeform 664"/>
            <p:cNvSpPr>
              <a:spLocks/>
            </p:cNvSpPr>
            <p:nvPr/>
          </p:nvSpPr>
          <p:spPr bwMode="auto">
            <a:xfrm>
              <a:off x="688" y="1725"/>
              <a:ext cx="12" cy="15"/>
            </a:xfrm>
            <a:custGeom>
              <a:avLst/>
              <a:gdLst>
                <a:gd name="T0" fmla="*/ 8 w 12"/>
                <a:gd name="T1" fmla="*/ 3 h 15"/>
                <a:gd name="T2" fmla="*/ 12 w 12"/>
                <a:gd name="T3" fmla="*/ 11 h 15"/>
                <a:gd name="T4" fmla="*/ 12 w 12"/>
                <a:gd name="T5" fmla="*/ 15 h 15"/>
                <a:gd name="T6" fmla="*/ 6 w 12"/>
                <a:gd name="T7" fmla="*/ 15 h 15"/>
                <a:gd name="T8" fmla="*/ 0 w 12"/>
                <a:gd name="T9" fmla="*/ 2 h 15"/>
                <a:gd name="T10" fmla="*/ 8 w 12"/>
                <a:gd name="T11" fmla="*/ 3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15">
                  <a:moveTo>
                    <a:pt x="8" y="3"/>
                  </a:moveTo>
                  <a:cubicBezTo>
                    <a:pt x="10" y="6"/>
                    <a:pt x="11" y="8"/>
                    <a:pt x="12" y="11"/>
                  </a:cubicBezTo>
                  <a:cubicBezTo>
                    <a:pt x="12" y="12"/>
                    <a:pt x="12" y="13"/>
                    <a:pt x="12" y="15"/>
                  </a:cubicBezTo>
                  <a:cubicBezTo>
                    <a:pt x="10" y="15"/>
                    <a:pt x="8" y="15"/>
                    <a:pt x="6" y="15"/>
                  </a:cubicBezTo>
                  <a:cubicBezTo>
                    <a:pt x="3" y="12"/>
                    <a:pt x="0" y="7"/>
                    <a:pt x="0" y="2"/>
                  </a:cubicBezTo>
                  <a:cubicBezTo>
                    <a:pt x="3" y="0"/>
                    <a:pt x="6" y="0"/>
                    <a:pt x="8" y="3"/>
                  </a:cubicBezTo>
                  <a:close/>
                </a:path>
              </a:pathLst>
            </a:custGeom>
            <a:solidFill>
              <a:srgbClr val="3E3C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82" name="Freeform 665"/>
            <p:cNvSpPr>
              <a:spLocks/>
            </p:cNvSpPr>
            <p:nvPr/>
          </p:nvSpPr>
          <p:spPr bwMode="auto">
            <a:xfrm>
              <a:off x="759" y="1697"/>
              <a:ext cx="21" cy="15"/>
            </a:xfrm>
            <a:custGeom>
              <a:avLst/>
              <a:gdLst>
                <a:gd name="T0" fmla="*/ 0 w 21"/>
                <a:gd name="T1" fmla="*/ 15 h 15"/>
                <a:gd name="T2" fmla="*/ 0 w 21"/>
                <a:gd name="T3" fmla="*/ 11 h 15"/>
                <a:gd name="T4" fmla="*/ 19 w 21"/>
                <a:gd name="T5" fmla="*/ 2 h 15"/>
                <a:gd name="T6" fmla="*/ 20 w 21"/>
                <a:gd name="T7" fmla="*/ 7 h 15"/>
                <a:gd name="T8" fmla="*/ 0 w 21"/>
                <a:gd name="T9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5">
                  <a:moveTo>
                    <a:pt x="0" y="15"/>
                  </a:moveTo>
                  <a:cubicBezTo>
                    <a:pt x="0" y="14"/>
                    <a:pt x="0" y="12"/>
                    <a:pt x="0" y="11"/>
                  </a:cubicBezTo>
                  <a:cubicBezTo>
                    <a:pt x="2" y="0"/>
                    <a:pt x="11" y="1"/>
                    <a:pt x="19" y="2"/>
                  </a:cubicBezTo>
                  <a:cubicBezTo>
                    <a:pt x="21" y="3"/>
                    <a:pt x="21" y="4"/>
                    <a:pt x="20" y="7"/>
                  </a:cubicBezTo>
                  <a:cubicBezTo>
                    <a:pt x="14" y="9"/>
                    <a:pt x="7" y="12"/>
                    <a:pt x="0" y="15"/>
                  </a:cubicBezTo>
                  <a:close/>
                </a:path>
              </a:pathLst>
            </a:custGeom>
            <a:solidFill>
              <a:srgbClr val="5553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83" name="Freeform 666"/>
            <p:cNvSpPr>
              <a:spLocks/>
            </p:cNvSpPr>
            <p:nvPr/>
          </p:nvSpPr>
          <p:spPr bwMode="auto">
            <a:xfrm>
              <a:off x="740" y="1318"/>
              <a:ext cx="5" cy="31"/>
            </a:xfrm>
            <a:custGeom>
              <a:avLst/>
              <a:gdLst>
                <a:gd name="T0" fmla="*/ 0 w 5"/>
                <a:gd name="T1" fmla="*/ 31 h 31"/>
                <a:gd name="T2" fmla="*/ 0 w 5"/>
                <a:gd name="T3" fmla="*/ 0 h 31"/>
                <a:gd name="T4" fmla="*/ 0 w 5"/>
                <a:gd name="T5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1">
                  <a:moveTo>
                    <a:pt x="0" y="31"/>
                  </a:moveTo>
                  <a:cubicBezTo>
                    <a:pt x="0" y="20"/>
                    <a:pt x="0" y="10"/>
                    <a:pt x="0" y="0"/>
                  </a:cubicBezTo>
                  <a:cubicBezTo>
                    <a:pt x="2" y="10"/>
                    <a:pt x="5" y="20"/>
                    <a:pt x="0" y="31"/>
                  </a:cubicBezTo>
                  <a:close/>
                </a:path>
              </a:pathLst>
            </a:custGeom>
            <a:solidFill>
              <a:srgbClr val="4136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84" name="Freeform 667"/>
            <p:cNvSpPr>
              <a:spLocks/>
            </p:cNvSpPr>
            <p:nvPr/>
          </p:nvSpPr>
          <p:spPr bwMode="auto">
            <a:xfrm>
              <a:off x="779" y="1690"/>
              <a:ext cx="18" cy="14"/>
            </a:xfrm>
            <a:custGeom>
              <a:avLst/>
              <a:gdLst>
                <a:gd name="T0" fmla="*/ 0 w 18"/>
                <a:gd name="T1" fmla="*/ 14 h 14"/>
                <a:gd name="T2" fmla="*/ 0 w 18"/>
                <a:gd name="T3" fmla="*/ 11 h 14"/>
                <a:gd name="T4" fmla="*/ 16 w 18"/>
                <a:gd name="T5" fmla="*/ 2 h 14"/>
                <a:gd name="T6" fmla="*/ 16 w 18"/>
                <a:gd name="T7" fmla="*/ 7 h 14"/>
                <a:gd name="T8" fmla="*/ 0 w 18"/>
                <a:gd name="T9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14">
                  <a:moveTo>
                    <a:pt x="0" y="14"/>
                  </a:moveTo>
                  <a:cubicBezTo>
                    <a:pt x="1" y="13"/>
                    <a:pt x="1" y="12"/>
                    <a:pt x="0" y="11"/>
                  </a:cubicBezTo>
                  <a:cubicBezTo>
                    <a:pt x="1" y="0"/>
                    <a:pt x="9" y="1"/>
                    <a:pt x="16" y="2"/>
                  </a:cubicBezTo>
                  <a:cubicBezTo>
                    <a:pt x="18" y="3"/>
                    <a:pt x="18" y="5"/>
                    <a:pt x="16" y="7"/>
                  </a:cubicBezTo>
                  <a:cubicBezTo>
                    <a:pt x="12" y="12"/>
                    <a:pt x="6" y="12"/>
                    <a:pt x="0" y="14"/>
                  </a:cubicBezTo>
                  <a:close/>
                </a:path>
              </a:pathLst>
            </a:custGeom>
            <a:solidFill>
              <a:srgbClr val="3635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85" name="Freeform 668"/>
            <p:cNvSpPr>
              <a:spLocks/>
            </p:cNvSpPr>
            <p:nvPr/>
          </p:nvSpPr>
          <p:spPr bwMode="auto">
            <a:xfrm>
              <a:off x="343" y="1669"/>
              <a:ext cx="17" cy="13"/>
            </a:xfrm>
            <a:custGeom>
              <a:avLst/>
              <a:gdLst>
                <a:gd name="T0" fmla="*/ 13 w 17"/>
                <a:gd name="T1" fmla="*/ 0 h 13"/>
                <a:gd name="T2" fmla="*/ 17 w 17"/>
                <a:gd name="T3" fmla="*/ 4 h 13"/>
                <a:gd name="T4" fmla="*/ 0 w 17"/>
                <a:gd name="T5" fmla="*/ 12 h 13"/>
                <a:gd name="T6" fmla="*/ 13 w 17"/>
                <a:gd name="T7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13">
                  <a:moveTo>
                    <a:pt x="13" y="0"/>
                  </a:moveTo>
                  <a:cubicBezTo>
                    <a:pt x="14" y="1"/>
                    <a:pt x="16" y="3"/>
                    <a:pt x="17" y="4"/>
                  </a:cubicBezTo>
                  <a:cubicBezTo>
                    <a:pt x="12" y="8"/>
                    <a:pt x="7" y="13"/>
                    <a:pt x="0" y="12"/>
                  </a:cubicBezTo>
                  <a:cubicBezTo>
                    <a:pt x="2" y="5"/>
                    <a:pt x="7" y="2"/>
                    <a:pt x="13" y="0"/>
                  </a:cubicBezTo>
                  <a:close/>
                </a:path>
              </a:pathLst>
            </a:custGeom>
            <a:solidFill>
              <a:srgbClr val="5653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86" name="Freeform 669"/>
            <p:cNvSpPr>
              <a:spLocks/>
            </p:cNvSpPr>
            <p:nvPr/>
          </p:nvSpPr>
          <p:spPr bwMode="auto">
            <a:xfrm>
              <a:off x="441" y="1784"/>
              <a:ext cx="17" cy="11"/>
            </a:xfrm>
            <a:custGeom>
              <a:avLst/>
              <a:gdLst>
                <a:gd name="T0" fmla="*/ 17 w 17"/>
                <a:gd name="T1" fmla="*/ 8 h 11"/>
                <a:gd name="T2" fmla="*/ 14 w 17"/>
                <a:gd name="T3" fmla="*/ 11 h 11"/>
                <a:gd name="T4" fmla="*/ 0 w 17"/>
                <a:gd name="T5" fmla="*/ 4 h 11"/>
                <a:gd name="T6" fmla="*/ 5 w 17"/>
                <a:gd name="T7" fmla="*/ 0 h 11"/>
                <a:gd name="T8" fmla="*/ 17 w 17"/>
                <a:gd name="T9" fmla="*/ 8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11">
                  <a:moveTo>
                    <a:pt x="17" y="8"/>
                  </a:moveTo>
                  <a:cubicBezTo>
                    <a:pt x="16" y="9"/>
                    <a:pt x="15" y="10"/>
                    <a:pt x="14" y="11"/>
                  </a:cubicBezTo>
                  <a:cubicBezTo>
                    <a:pt x="9" y="9"/>
                    <a:pt x="4" y="8"/>
                    <a:pt x="0" y="4"/>
                  </a:cubicBezTo>
                  <a:cubicBezTo>
                    <a:pt x="2" y="3"/>
                    <a:pt x="3" y="2"/>
                    <a:pt x="5" y="0"/>
                  </a:cubicBezTo>
                  <a:cubicBezTo>
                    <a:pt x="10" y="2"/>
                    <a:pt x="14" y="3"/>
                    <a:pt x="17" y="8"/>
                  </a:cubicBezTo>
                  <a:close/>
                </a:path>
              </a:pathLst>
            </a:custGeom>
            <a:solidFill>
              <a:srgbClr val="5C59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87" name="Freeform 670"/>
            <p:cNvSpPr>
              <a:spLocks/>
            </p:cNvSpPr>
            <p:nvPr/>
          </p:nvSpPr>
          <p:spPr bwMode="auto">
            <a:xfrm>
              <a:off x="406" y="1708"/>
              <a:ext cx="10" cy="14"/>
            </a:xfrm>
            <a:custGeom>
              <a:avLst/>
              <a:gdLst>
                <a:gd name="T0" fmla="*/ 0 w 10"/>
                <a:gd name="T1" fmla="*/ 9 h 15"/>
                <a:gd name="T2" fmla="*/ 5 w 10"/>
                <a:gd name="T3" fmla="*/ 0 h 15"/>
                <a:gd name="T4" fmla="*/ 3 w 10"/>
                <a:gd name="T5" fmla="*/ 15 h 15"/>
                <a:gd name="T6" fmla="*/ 0 w 10"/>
                <a:gd name="T7" fmla="*/ 9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15">
                  <a:moveTo>
                    <a:pt x="0" y="9"/>
                  </a:moveTo>
                  <a:cubicBezTo>
                    <a:pt x="4" y="7"/>
                    <a:pt x="4" y="4"/>
                    <a:pt x="5" y="0"/>
                  </a:cubicBezTo>
                  <a:cubicBezTo>
                    <a:pt x="10" y="6"/>
                    <a:pt x="9" y="11"/>
                    <a:pt x="3" y="15"/>
                  </a:cubicBezTo>
                  <a:cubicBezTo>
                    <a:pt x="2" y="13"/>
                    <a:pt x="1" y="11"/>
                    <a:pt x="0" y="9"/>
                  </a:cubicBezTo>
                  <a:close/>
                </a:path>
              </a:pathLst>
            </a:custGeom>
            <a:solidFill>
              <a:srgbClr val="4A46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88" name="Freeform 671"/>
            <p:cNvSpPr>
              <a:spLocks/>
            </p:cNvSpPr>
            <p:nvPr/>
          </p:nvSpPr>
          <p:spPr bwMode="auto">
            <a:xfrm>
              <a:off x="795" y="1685"/>
              <a:ext cx="17" cy="12"/>
            </a:xfrm>
            <a:custGeom>
              <a:avLst/>
              <a:gdLst>
                <a:gd name="T0" fmla="*/ 0 w 17"/>
                <a:gd name="T1" fmla="*/ 12 h 12"/>
                <a:gd name="T2" fmla="*/ 0 w 17"/>
                <a:gd name="T3" fmla="*/ 9 h 12"/>
                <a:gd name="T4" fmla="*/ 15 w 17"/>
                <a:gd name="T5" fmla="*/ 2 h 12"/>
                <a:gd name="T6" fmla="*/ 16 w 17"/>
                <a:gd name="T7" fmla="*/ 7 h 12"/>
                <a:gd name="T8" fmla="*/ 0 w 17"/>
                <a:gd name="T9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12">
                  <a:moveTo>
                    <a:pt x="0" y="12"/>
                  </a:moveTo>
                  <a:cubicBezTo>
                    <a:pt x="1" y="11"/>
                    <a:pt x="1" y="10"/>
                    <a:pt x="0" y="9"/>
                  </a:cubicBezTo>
                  <a:cubicBezTo>
                    <a:pt x="3" y="2"/>
                    <a:pt x="8" y="0"/>
                    <a:pt x="15" y="2"/>
                  </a:cubicBezTo>
                  <a:cubicBezTo>
                    <a:pt x="17" y="4"/>
                    <a:pt x="17" y="5"/>
                    <a:pt x="16" y="7"/>
                  </a:cubicBezTo>
                  <a:cubicBezTo>
                    <a:pt x="12" y="11"/>
                    <a:pt x="6" y="12"/>
                    <a:pt x="0" y="12"/>
                  </a:cubicBezTo>
                  <a:close/>
                </a:path>
              </a:pathLst>
            </a:custGeom>
            <a:solidFill>
              <a:srgbClr val="2524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89" name="Freeform 672"/>
            <p:cNvSpPr>
              <a:spLocks/>
            </p:cNvSpPr>
            <p:nvPr/>
          </p:nvSpPr>
          <p:spPr bwMode="auto">
            <a:xfrm>
              <a:off x="811" y="1681"/>
              <a:ext cx="12" cy="12"/>
            </a:xfrm>
            <a:custGeom>
              <a:avLst/>
              <a:gdLst>
                <a:gd name="T0" fmla="*/ 0 w 12"/>
                <a:gd name="T1" fmla="*/ 11 h 12"/>
                <a:gd name="T2" fmla="*/ 0 w 12"/>
                <a:gd name="T3" fmla="*/ 8 h 12"/>
                <a:gd name="T4" fmla="*/ 12 w 12"/>
                <a:gd name="T5" fmla="*/ 3 h 12"/>
                <a:gd name="T6" fmla="*/ 12 w 12"/>
                <a:gd name="T7" fmla="*/ 8 h 12"/>
                <a:gd name="T8" fmla="*/ 0 w 12"/>
                <a:gd name="T9" fmla="*/ 1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0" y="11"/>
                  </a:moveTo>
                  <a:cubicBezTo>
                    <a:pt x="0" y="10"/>
                    <a:pt x="0" y="9"/>
                    <a:pt x="0" y="8"/>
                  </a:cubicBezTo>
                  <a:cubicBezTo>
                    <a:pt x="2" y="2"/>
                    <a:pt x="6" y="0"/>
                    <a:pt x="12" y="3"/>
                  </a:cubicBezTo>
                  <a:cubicBezTo>
                    <a:pt x="12" y="5"/>
                    <a:pt x="12" y="6"/>
                    <a:pt x="12" y="8"/>
                  </a:cubicBezTo>
                  <a:cubicBezTo>
                    <a:pt x="9" y="11"/>
                    <a:pt x="5" y="12"/>
                    <a:pt x="0" y="11"/>
                  </a:cubicBezTo>
                  <a:close/>
                </a:path>
              </a:pathLst>
            </a:custGeom>
            <a:solidFill>
              <a:srgbClr val="2421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90" name="Freeform 673"/>
            <p:cNvSpPr>
              <a:spLocks/>
            </p:cNvSpPr>
            <p:nvPr/>
          </p:nvSpPr>
          <p:spPr bwMode="auto">
            <a:xfrm>
              <a:off x="413" y="1763"/>
              <a:ext cx="9" cy="17"/>
            </a:xfrm>
            <a:custGeom>
              <a:avLst/>
              <a:gdLst>
                <a:gd name="T0" fmla="*/ 9 w 9"/>
                <a:gd name="T1" fmla="*/ 9 h 17"/>
                <a:gd name="T2" fmla="*/ 5 w 9"/>
                <a:gd name="T3" fmla="*/ 17 h 17"/>
                <a:gd name="T4" fmla="*/ 2 w 9"/>
                <a:gd name="T5" fmla="*/ 4 h 17"/>
                <a:gd name="T6" fmla="*/ 6 w 9"/>
                <a:gd name="T7" fmla="*/ 0 h 17"/>
                <a:gd name="T8" fmla="*/ 9 w 9"/>
                <a:gd name="T9" fmla="*/ 9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7">
                  <a:moveTo>
                    <a:pt x="9" y="9"/>
                  </a:moveTo>
                  <a:cubicBezTo>
                    <a:pt x="5" y="11"/>
                    <a:pt x="6" y="14"/>
                    <a:pt x="5" y="17"/>
                  </a:cubicBezTo>
                  <a:cubicBezTo>
                    <a:pt x="0" y="14"/>
                    <a:pt x="2" y="9"/>
                    <a:pt x="2" y="4"/>
                  </a:cubicBezTo>
                  <a:cubicBezTo>
                    <a:pt x="3" y="2"/>
                    <a:pt x="4" y="1"/>
                    <a:pt x="6" y="0"/>
                  </a:cubicBezTo>
                  <a:cubicBezTo>
                    <a:pt x="7" y="3"/>
                    <a:pt x="8" y="6"/>
                    <a:pt x="9" y="9"/>
                  </a:cubicBezTo>
                  <a:close/>
                </a:path>
              </a:pathLst>
            </a:custGeom>
            <a:solidFill>
              <a:srgbClr val="514F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91" name="Freeform 674"/>
            <p:cNvSpPr>
              <a:spLocks/>
            </p:cNvSpPr>
            <p:nvPr/>
          </p:nvSpPr>
          <p:spPr bwMode="auto">
            <a:xfrm>
              <a:off x="414" y="1748"/>
              <a:ext cx="5" cy="19"/>
            </a:xfrm>
            <a:custGeom>
              <a:avLst/>
              <a:gdLst>
                <a:gd name="T0" fmla="*/ 5 w 5"/>
                <a:gd name="T1" fmla="*/ 15 h 19"/>
                <a:gd name="T2" fmla="*/ 1 w 5"/>
                <a:gd name="T3" fmla="*/ 19 h 19"/>
                <a:gd name="T4" fmla="*/ 0 w 5"/>
                <a:gd name="T5" fmla="*/ 0 h 19"/>
                <a:gd name="T6" fmla="*/ 4 w 5"/>
                <a:gd name="T7" fmla="*/ 0 h 19"/>
                <a:gd name="T8" fmla="*/ 5 w 5"/>
                <a:gd name="T9" fmla="*/ 15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9">
                  <a:moveTo>
                    <a:pt x="5" y="15"/>
                  </a:moveTo>
                  <a:cubicBezTo>
                    <a:pt x="4" y="16"/>
                    <a:pt x="2" y="18"/>
                    <a:pt x="1" y="19"/>
                  </a:cubicBezTo>
                  <a:cubicBezTo>
                    <a:pt x="1" y="13"/>
                    <a:pt x="0" y="6"/>
                    <a:pt x="0" y="0"/>
                  </a:cubicBezTo>
                  <a:cubicBezTo>
                    <a:pt x="1" y="0"/>
                    <a:pt x="2" y="0"/>
                    <a:pt x="4" y="0"/>
                  </a:cubicBezTo>
                  <a:cubicBezTo>
                    <a:pt x="4" y="5"/>
                    <a:pt x="4" y="10"/>
                    <a:pt x="5" y="15"/>
                  </a:cubicBezTo>
                  <a:close/>
                </a:path>
              </a:pathLst>
            </a:custGeom>
            <a:solidFill>
              <a:srgbClr val="2E2A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92" name="Freeform 675"/>
            <p:cNvSpPr>
              <a:spLocks/>
            </p:cNvSpPr>
            <p:nvPr/>
          </p:nvSpPr>
          <p:spPr bwMode="auto">
            <a:xfrm>
              <a:off x="411" y="1388"/>
              <a:ext cx="88" cy="143"/>
            </a:xfrm>
            <a:custGeom>
              <a:avLst/>
              <a:gdLst>
                <a:gd name="T0" fmla="*/ 47 w 88"/>
                <a:gd name="T1" fmla="*/ 94 h 144"/>
                <a:gd name="T2" fmla="*/ 24 w 88"/>
                <a:gd name="T3" fmla="*/ 86 h 144"/>
                <a:gd name="T4" fmla="*/ 5 w 88"/>
                <a:gd name="T5" fmla="*/ 28 h 144"/>
                <a:gd name="T6" fmla="*/ 19 w 88"/>
                <a:gd name="T7" fmla="*/ 6 h 144"/>
                <a:gd name="T8" fmla="*/ 41 w 88"/>
                <a:gd name="T9" fmla="*/ 12 h 144"/>
                <a:gd name="T10" fmla="*/ 46 w 88"/>
                <a:gd name="T11" fmla="*/ 15 h 144"/>
                <a:gd name="T12" fmla="*/ 55 w 88"/>
                <a:gd name="T13" fmla="*/ 26 h 144"/>
                <a:gd name="T14" fmla="*/ 75 w 88"/>
                <a:gd name="T15" fmla="*/ 11 h 144"/>
                <a:gd name="T16" fmla="*/ 84 w 88"/>
                <a:gd name="T17" fmla="*/ 62 h 144"/>
                <a:gd name="T18" fmla="*/ 75 w 88"/>
                <a:gd name="T19" fmla="*/ 111 h 144"/>
                <a:gd name="T20" fmla="*/ 70 w 88"/>
                <a:gd name="T21" fmla="*/ 129 h 144"/>
                <a:gd name="T22" fmla="*/ 63 w 88"/>
                <a:gd name="T23" fmla="*/ 143 h 144"/>
                <a:gd name="T24" fmla="*/ 55 w 88"/>
                <a:gd name="T25" fmla="*/ 127 h 144"/>
                <a:gd name="T26" fmla="*/ 55 w 88"/>
                <a:gd name="T27" fmla="*/ 98 h 144"/>
                <a:gd name="T28" fmla="*/ 47 w 88"/>
                <a:gd name="T29" fmla="*/ 9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8" h="144">
                  <a:moveTo>
                    <a:pt x="47" y="94"/>
                  </a:moveTo>
                  <a:cubicBezTo>
                    <a:pt x="37" y="96"/>
                    <a:pt x="30" y="92"/>
                    <a:pt x="24" y="86"/>
                  </a:cubicBezTo>
                  <a:cubicBezTo>
                    <a:pt x="21" y="65"/>
                    <a:pt x="11" y="47"/>
                    <a:pt x="5" y="28"/>
                  </a:cubicBezTo>
                  <a:cubicBezTo>
                    <a:pt x="0" y="12"/>
                    <a:pt x="5" y="5"/>
                    <a:pt x="19" y="6"/>
                  </a:cubicBezTo>
                  <a:cubicBezTo>
                    <a:pt x="29" y="1"/>
                    <a:pt x="33" y="12"/>
                    <a:pt x="41" y="12"/>
                  </a:cubicBezTo>
                  <a:cubicBezTo>
                    <a:pt x="43" y="13"/>
                    <a:pt x="45" y="14"/>
                    <a:pt x="46" y="15"/>
                  </a:cubicBezTo>
                  <a:cubicBezTo>
                    <a:pt x="50" y="18"/>
                    <a:pt x="51" y="22"/>
                    <a:pt x="55" y="26"/>
                  </a:cubicBezTo>
                  <a:cubicBezTo>
                    <a:pt x="62" y="22"/>
                    <a:pt x="58" y="0"/>
                    <a:pt x="75" y="11"/>
                  </a:cubicBezTo>
                  <a:cubicBezTo>
                    <a:pt x="75" y="28"/>
                    <a:pt x="88" y="44"/>
                    <a:pt x="84" y="62"/>
                  </a:cubicBezTo>
                  <a:cubicBezTo>
                    <a:pt x="88" y="80"/>
                    <a:pt x="79" y="95"/>
                    <a:pt x="75" y="111"/>
                  </a:cubicBezTo>
                  <a:cubicBezTo>
                    <a:pt x="72" y="117"/>
                    <a:pt x="73" y="123"/>
                    <a:pt x="70" y="129"/>
                  </a:cubicBezTo>
                  <a:cubicBezTo>
                    <a:pt x="62" y="131"/>
                    <a:pt x="68" y="139"/>
                    <a:pt x="63" y="143"/>
                  </a:cubicBezTo>
                  <a:cubicBezTo>
                    <a:pt x="47" y="144"/>
                    <a:pt x="60" y="131"/>
                    <a:pt x="55" y="127"/>
                  </a:cubicBezTo>
                  <a:cubicBezTo>
                    <a:pt x="55" y="117"/>
                    <a:pt x="55" y="107"/>
                    <a:pt x="55" y="98"/>
                  </a:cubicBezTo>
                  <a:cubicBezTo>
                    <a:pt x="55" y="92"/>
                    <a:pt x="52" y="89"/>
                    <a:pt x="47" y="94"/>
                  </a:cubicBezTo>
                  <a:close/>
                </a:path>
              </a:pathLst>
            </a:custGeom>
            <a:solidFill>
              <a:srgbClr val="DBBF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93" name="Freeform 676"/>
            <p:cNvSpPr>
              <a:spLocks/>
            </p:cNvSpPr>
            <p:nvPr/>
          </p:nvSpPr>
          <p:spPr bwMode="auto">
            <a:xfrm>
              <a:off x="611" y="1354"/>
              <a:ext cx="81" cy="134"/>
            </a:xfrm>
            <a:custGeom>
              <a:avLst/>
              <a:gdLst>
                <a:gd name="T0" fmla="*/ 46 w 82"/>
                <a:gd name="T1" fmla="*/ 34 h 136"/>
                <a:gd name="T2" fmla="*/ 46 w 82"/>
                <a:gd name="T3" fmla="*/ 41 h 136"/>
                <a:gd name="T4" fmla="*/ 71 w 82"/>
                <a:gd name="T5" fmla="*/ 60 h 136"/>
                <a:gd name="T6" fmla="*/ 75 w 82"/>
                <a:gd name="T7" fmla="*/ 74 h 136"/>
                <a:gd name="T8" fmla="*/ 82 w 82"/>
                <a:gd name="T9" fmla="*/ 94 h 136"/>
                <a:gd name="T10" fmla="*/ 72 w 82"/>
                <a:gd name="T11" fmla="*/ 108 h 136"/>
                <a:gd name="T12" fmla="*/ 22 w 82"/>
                <a:gd name="T13" fmla="*/ 114 h 136"/>
                <a:gd name="T14" fmla="*/ 39 w 82"/>
                <a:gd name="T15" fmla="*/ 123 h 136"/>
                <a:gd name="T16" fmla="*/ 18 w 82"/>
                <a:gd name="T17" fmla="*/ 133 h 136"/>
                <a:gd name="T18" fmla="*/ 9 w 82"/>
                <a:gd name="T19" fmla="*/ 95 h 136"/>
                <a:gd name="T20" fmla="*/ 2 w 82"/>
                <a:gd name="T21" fmla="*/ 81 h 136"/>
                <a:gd name="T22" fmla="*/ 1 w 82"/>
                <a:gd name="T23" fmla="*/ 76 h 136"/>
                <a:gd name="T24" fmla="*/ 7 w 82"/>
                <a:gd name="T25" fmla="*/ 72 h 136"/>
                <a:gd name="T26" fmla="*/ 18 w 82"/>
                <a:gd name="T27" fmla="*/ 63 h 136"/>
                <a:gd name="T28" fmla="*/ 21 w 82"/>
                <a:gd name="T29" fmla="*/ 59 h 136"/>
                <a:gd name="T30" fmla="*/ 20 w 82"/>
                <a:gd name="T31" fmla="*/ 35 h 136"/>
                <a:gd name="T32" fmla="*/ 15 w 82"/>
                <a:gd name="T33" fmla="*/ 26 h 136"/>
                <a:gd name="T34" fmla="*/ 7 w 82"/>
                <a:gd name="T35" fmla="*/ 9 h 136"/>
                <a:gd name="T36" fmla="*/ 10 w 82"/>
                <a:gd name="T37" fmla="*/ 4 h 136"/>
                <a:gd name="T38" fmla="*/ 31 w 82"/>
                <a:gd name="T39" fmla="*/ 11 h 136"/>
                <a:gd name="T40" fmla="*/ 46 w 82"/>
                <a:gd name="T41" fmla="*/ 34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2" h="136">
                  <a:moveTo>
                    <a:pt x="46" y="34"/>
                  </a:moveTo>
                  <a:cubicBezTo>
                    <a:pt x="47" y="36"/>
                    <a:pt x="42" y="42"/>
                    <a:pt x="46" y="41"/>
                  </a:cubicBezTo>
                  <a:cubicBezTo>
                    <a:pt x="68" y="31"/>
                    <a:pt x="68" y="47"/>
                    <a:pt x="71" y="60"/>
                  </a:cubicBezTo>
                  <a:cubicBezTo>
                    <a:pt x="72" y="65"/>
                    <a:pt x="73" y="69"/>
                    <a:pt x="75" y="74"/>
                  </a:cubicBezTo>
                  <a:cubicBezTo>
                    <a:pt x="79" y="80"/>
                    <a:pt x="80" y="87"/>
                    <a:pt x="82" y="94"/>
                  </a:cubicBezTo>
                  <a:cubicBezTo>
                    <a:pt x="81" y="100"/>
                    <a:pt x="79" y="105"/>
                    <a:pt x="72" y="108"/>
                  </a:cubicBezTo>
                  <a:cubicBezTo>
                    <a:pt x="55" y="107"/>
                    <a:pt x="39" y="109"/>
                    <a:pt x="22" y="114"/>
                  </a:cubicBezTo>
                  <a:cubicBezTo>
                    <a:pt x="24" y="125"/>
                    <a:pt x="37" y="113"/>
                    <a:pt x="39" y="123"/>
                  </a:cubicBezTo>
                  <a:cubicBezTo>
                    <a:pt x="35" y="133"/>
                    <a:pt x="28" y="136"/>
                    <a:pt x="18" y="133"/>
                  </a:cubicBezTo>
                  <a:cubicBezTo>
                    <a:pt x="6" y="123"/>
                    <a:pt x="13" y="108"/>
                    <a:pt x="9" y="95"/>
                  </a:cubicBezTo>
                  <a:cubicBezTo>
                    <a:pt x="7" y="89"/>
                    <a:pt x="4" y="85"/>
                    <a:pt x="2" y="81"/>
                  </a:cubicBezTo>
                  <a:cubicBezTo>
                    <a:pt x="1" y="79"/>
                    <a:pt x="0" y="77"/>
                    <a:pt x="1" y="76"/>
                  </a:cubicBezTo>
                  <a:cubicBezTo>
                    <a:pt x="2" y="73"/>
                    <a:pt x="4" y="72"/>
                    <a:pt x="7" y="72"/>
                  </a:cubicBezTo>
                  <a:cubicBezTo>
                    <a:pt x="12" y="71"/>
                    <a:pt x="15" y="68"/>
                    <a:pt x="18" y="63"/>
                  </a:cubicBezTo>
                  <a:cubicBezTo>
                    <a:pt x="19" y="62"/>
                    <a:pt x="20" y="60"/>
                    <a:pt x="21" y="59"/>
                  </a:cubicBezTo>
                  <a:cubicBezTo>
                    <a:pt x="28" y="51"/>
                    <a:pt x="23" y="43"/>
                    <a:pt x="20" y="35"/>
                  </a:cubicBezTo>
                  <a:cubicBezTo>
                    <a:pt x="18" y="32"/>
                    <a:pt x="17" y="29"/>
                    <a:pt x="15" y="26"/>
                  </a:cubicBezTo>
                  <a:cubicBezTo>
                    <a:pt x="12" y="21"/>
                    <a:pt x="6" y="17"/>
                    <a:pt x="7" y="9"/>
                  </a:cubicBezTo>
                  <a:cubicBezTo>
                    <a:pt x="8" y="8"/>
                    <a:pt x="9" y="6"/>
                    <a:pt x="10" y="4"/>
                  </a:cubicBezTo>
                  <a:cubicBezTo>
                    <a:pt x="19" y="0"/>
                    <a:pt x="28" y="1"/>
                    <a:pt x="31" y="11"/>
                  </a:cubicBezTo>
                  <a:cubicBezTo>
                    <a:pt x="34" y="21"/>
                    <a:pt x="50" y="21"/>
                    <a:pt x="46" y="34"/>
                  </a:cubicBezTo>
                  <a:close/>
                </a:path>
              </a:pathLst>
            </a:custGeom>
            <a:solidFill>
              <a:srgbClr val="FADE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94" name="Freeform 677"/>
            <p:cNvSpPr>
              <a:spLocks/>
            </p:cNvSpPr>
            <p:nvPr/>
          </p:nvSpPr>
          <p:spPr bwMode="auto">
            <a:xfrm>
              <a:off x="519" y="1508"/>
              <a:ext cx="169" cy="121"/>
            </a:xfrm>
            <a:custGeom>
              <a:avLst/>
              <a:gdLst>
                <a:gd name="T0" fmla="*/ 170 w 170"/>
                <a:gd name="T1" fmla="*/ 98 h 122"/>
                <a:gd name="T2" fmla="*/ 169 w 170"/>
                <a:gd name="T3" fmla="*/ 101 h 122"/>
                <a:gd name="T4" fmla="*/ 35 w 170"/>
                <a:gd name="T5" fmla="*/ 82 h 122"/>
                <a:gd name="T6" fmla="*/ 1 w 170"/>
                <a:gd name="T7" fmla="*/ 57 h 122"/>
                <a:gd name="T8" fmla="*/ 1 w 170"/>
                <a:gd name="T9" fmla="*/ 52 h 122"/>
                <a:gd name="T10" fmla="*/ 1 w 170"/>
                <a:gd name="T11" fmla="*/ 33 h 122"/>
                <a:gd name="T12" fmla="*/ 4 w 170"/>
                <a:gd name="T13" fmla="*/ 10 h 122"/>
                <a:gd name="T14" fmla="*/ 11 w 170"/>
                <a:gd name="T15" fmla="*/ 1 h 122"/>
                <a:gd name="T16" fmla="*/ 23 w 170"/>
                <a:gd name="T17" fmla="*/ 21 h 122"/>
                <a:gd name="T18" fmla="*/ 23 w 170"/>
                <a:gd name="T19" fmla="*/ 39 h 122"/>
                <a:gd name="T20" fmla="*/ 38 w 170"/>
                <a:gd name="T21" fmla="*/ 45 h 122"/>
                <a:gd name="T22" fmla="*/ 50 w 170"/>
                <a:gd name="T23" fmla="*/ 62 h 122"/>
                <a:gd name="T24" fmla="*/ 50 w 170"/>
                <a:gd name="T25" fmla="*/ 62 h 122"/>
                <a:gd name="T26" fmla="*/ 91 w 170"/>
                <a:gd name="T27" fmla="*/ 85 h 122"/>
                <a:gd name="T28" fmla="*/ 127 w 170"/>
                <a:gd name="T29" fmla="*/ 89 h 122"/>
                <a:gd name="T30" fmla="*/ 170 w 170"/>
                <a:gd name="T31" fmla="*/ 98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70" h="122">
                  <a:moveTo>
                    <a:pt x="170" y="98"/>
                  </a:moveTo>
                  <a:cubicBezTo>
                    <a:pt x="170" y="99"/>
                    <a:pt x="169" y="100"/>
                    <a:pt x="169" y="101"/>
                  </a:cubicBezTo>
                  <a:cubicBezTo>
                    <a:pt x="121" y="122"/>
                    <a:pt x="77" y="108"/>
                    <a:pt x="35" y="82"/>
                  </a:cubicBezTo>
                  <a:cubicBezTo>
                    <a:pt x="24" y="74"/>
                    <a:pt x="9" y="70"/>
                    <a:pt x="1" y="57"/>
                  </a:cubicBezTo>
                  <a:cubicBezTo>
                    <a:pt x="1" y="56"/>
                    <a:pt x="0" y="54"/>
                    <a:pt x="1" y="52"/>
                  </a:cubicBezTo>
                  <a:cubicBezTo>
                    <a:pt x="2" y="46"/>
                    <a:pt x="2" y="39"/>
                    <a:pt x="1" y="33"/>
                  </a:cubicBezTo>
                  <a:cubicBezTo>
                    <a:pt x="1" y="25"/>
                    <a:pt x="2" y="18"/>
                    <a:pt x="4" y="10"/>
                  </a:cubicBezTo>
                  <a:cubicBezTo>
                    <a:pt x="5" y="7"/>
                    <a:pt x="3" y="0"/>
                    <a:pt x="11" y="1"/>
                  </a:cubicBezTo>
                  <a:cubicBezTo>
                    <a:pt x="15" y="8"/>
                    <a:pt x="22" y="13"/>
                    <a:pt x="23" y="21"/>
                  </a:cubicBezTo>
                  <a:cubicBezTo>
                    <a:pt x="22" y="27"/>
                    <a:pt x="24" y="33"/>
                    <a:pt x="23" y="39"/>
                  </a:cubicBezTo>
                  <a:cubicBezTo>
                    <a:pt x="23" y="53"/>
                    <a:pt x="29" y="53"/>
                    <a:pt x="38" y="45"/>
                  </a:cubicBezTo>
                  <a:cubicBezTo>
                    <a:pt x="45" y="49"/>
                    <a:pt x="50" y="53"/>
                    <a:pt x="50" y="62"/>
                  </a:cubicBezTo>
                  <a:cubicBezTo>
                    <a:pt x="50" y="62"/>
                    <a:pt x="50" y="62"/>
                    <a:pt x="50" y="62"/>
                  </a:cubicBezTo>
                  <a:cubicBezTo>
                    <a:pt x="64" y="69"/>
                    <a:pt x="76" y="80"/>
                    <a:pt x="91" y="85"/>
                  </a:cubicBezTo>
                  <a:cubicBezTo>
                    <a:pt x="103" y="90"/>
                    <a:pt x="116" y="93"/>
                    <a:pt x="127" y="89"/>
                  </a:cubicBezTo>
                  <a:cubicBezTo>
                    <a:pt x="145" y="82"/>
                    <a:pt x="160" y="77"/>
                    <a:pt x="170" y="98"/>
                  </a:cubicBezTo>
                  <a:close/>
                </a:path>
              </a:pathLst>
            </a:custGeom>
            <a:solidFill>
              <a:srgbClr val="DCC0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95" name="Freeform 678"/>
            <p:cNvSpPr>
              <a:spLocks/>
            </p:cNvSpPr>
            <p:nvPr/>
          </p:nvSpPr>
          <p:spPr bwMode="auto">
            <a:xfrm>
              <a:off x="462" y="1450"/>
              <a:ext cx="60" cy="152"/>
            </a:xfrm>
            <a:custGeom>
              <a:avLst/>
              <a:gdLst>
                <a:gd name="T0" fmla="*/ 12 w 61"/>
                <a:gd name="T1" fmla="*/ 81 h 153"/>
                <a:gd name="T2" fmla="*/ 17 w 61"/>
                <a:gd name="T3" fmla="*/ 68 h 153"/>
                <a:gd name="T4" fmla="*/ 20 w 61"/>
                <a:gd name="T5" fmla="*/ 48 h 153"/>
                <a:gd name="T6" fmla="*/ 33 w 61"/>
                <a:gd name="T7" fmla="*/ 0 h 153"/>
                <a:gd name="T8" fmla="*/ 52 w 61"/>
                <a:gd name="T9" fmla="*/ 29 h 153"/>
                <a:gd name="T10" fmla="*/ 46 w 61"/>
                <a:gd name="T11" fmla="*/ 46 h 153"/>
                <a:gd name="T12" fmla="*/ 42 w 61"/>
                <a:gd name="T13" fmla="*/ 56 h 153"/>
                <a:gd name="T14" fmla="*/ 46 w 61"/>
                <a:gd name="T15" fmla="*/ 45 h 153"/>
                <a:gd name="T16" fmla="*/ 51 w 61"/>
                <a:gd name="T17" fmla="*/ 36 h 153"/>
                <a:gd name="T18" fmla="*/ 57 w 61"/>
                <a:gd name="T19" fmla="*/ 48 h 153"/>
                <a:gd name="T20" fmla="*/ 57 w 61"/>
                <a:gd name="T21" fmla="*/ 50 h 153"/>
                <a:gd name="T22" fmla="*/ 55 w 61"/>
                <a:gd name="T23" fmla="*/ 66 h 153"/>
                <a:gd name="T24" fmla="*/ 52 w 61"/>
                <a:gd name="T25" fmla="*/ 87 h 153"/>
                <a:gd name="T26" fmla="*/ 48 w 61"/>
                <a:gd name="T27" fmla="*/ 97 h 153"/>
                <a:gd name="T28" fmla="*/ 44 w 61"/>
                <a:gd name="T29" fmla="*/ 112 h 153"/>
                <a:gd name="T30" fmla="*/ 41 w 61"/>
                <a:gd name="T31" fmla="*/ 131 h 153"/>
                <a:gd name="T32" fmla="*/ 28 w 61"/>
                <a:gd name="T33" fmla="*/ 153 h 153"/>
                <a:gd name="T34" fmla="*/ 26 w 61"/>
                <a:gd name="T35" fmla="*/ 147 h 153"/>
                <a:gd name="T36" fmla="*/ 24 w 61"/>
                <a:gd name="T37" fmla="*/ 115 h 153"/>
                <a:gd name="T38" fmla="*/ 21 w 61"/>
                <a:gd name="T39" fmla="*/ 106 h 153"/>
                <a:gd name="T40" fmla="*/ 23 w 61"/>
                <a:gd name="T41" fmla="*/ 119 h 153"/>
                <a:gd name="T42" fmla="*/ 16 w 61"/>
                <a:gd name="T43" fmla="*/ 148 h 153"/>
                <a:gd name="T44" fmla="*/ 6 w 61"/>
                <a:gd name="T45" fmla="*/ 144 h 153"/>
                <a:gd name="T46" fmla="*/ 8 w 61"/>
                <a:gd name="T47" fmla="*/ 136 h 153"/>
                <a:gd name="T48" fmla="*/ 12 w 61"/>
                <a:gd name="T49" fmla="*/ 117 h 153"/>
                <a:gd name="T50" fmla="*/ 12 w 61"/>
                <a:gd name="T51" fmla="*/ 81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61" h="153">
                  <a:moveTo>
                    <a:pt x="12" y="81"/>
                  </a:moveTo>
                  <a:cubicBezTo>
                    <a:pt x="17" y="78"/>
                    <a:pt x="0" y="67"/>
                    <a:pt x="17" y="68"/>
                  </a:cubicBezTo>
                  <a:cubicBezTo>
                    <a:pt x="21" y="62"/>
                    <a:pt x="16" y="54"/>
                    <a:pt x="20" y="48"/>
                  </a:cubicBezTo>
                  <a:cubicBezTo>
                    <a:pt x="24" y="32"/>
                    <a:pt x="28" y="16"/>
                    <a:pt x="33" y="0"/>
                  </a:cubicBezTo>
                  <a:cubicBezTo>
                    <a:pt x="46" y="6"/>
                    <a:pt x="46" y="19"/>
                    <a:pt x="52" y="29"/>
                  </a:cubicBezTo>
                  <a:cubicBezTo>
                    <a:pt x="48" y="34"/>
                    <a:pt x="46" y="40"/>
                    <a:pt x="46" y="46"/>
                  </a:cubicBezTo>
                  <a:cubicBezTo>
                    <a:pt x="45" y="50"/>
                    <a:pt x="42" y="53"/>
                    <a:pt x="42" y="56"/>
                  </a:cubicBezTo>
                  <a:cubicBezTo>
                    <a:pt x="43" y="53"/>
                    <a:pt x="46" y="49"/>
                    <a:pt x="46" y="45"/>
                  </a:cubicBezTo>
                  <a:cubicBezTo>
                    <a:pt x="47" y="41"/>
                    <a:pt x="45" y="37"/>
                    <a:pt x="51" y="36"/>
                  </a:cubicBezTo>
                  <a:cubicBezTo>
                    <a:pt x="57" y="38"/>
                    <a:pt x="61" y="41"/>
                    <a:pt x="57" y="48"/>
                  </a:cubicBezTo>
                  <a:cubicBezTo>
                    <a:pt x="57" y="48"/>
                    <a:pt x="57" y="49"/>
                    <a:pt x="57" y="50"/>
                  </a:cubicBezTo>
                  <a:cubicBezTo>
                    <a:pt x="57" y="56"/>
                    <a:pt x="56" y="61"/>
                    <a:pt x="55" y="66"/>
                  </a:cubicBezTo>
                  <a:cubicBezTo>
                    <a:pt x="53" y="73"/>
                    <a:pt x="53" y="80"/>
                    <a:pt x="52" y="87"/>
                  </a:cubicBezTo>
                  <a:cubicBezTo>
                    <a:pt x="51" y="91"/>
                    <a:pt x="49" y="94"/>
                    <a:pt x="48" y="97"/>
                  </a:cubicBezTo>
                  <a:cubicBezTo>
                    <a:pt x="47" y="102"/>
                    <a:pt x="45" y="107"/>
                    <a:pt x="44" y="112"/>
                  </a:cubicBezTo>
                  <a:cubicBezTo>
                    <a:pt x="42" y="118"/>
                    <a:pt x="44" y="125"/>
                    <a:pt x="41" y="131"/>
                  </a:cubicBezTo>
                  <a:cubicBezTo>
                    <a:pt x="35" y="137"/>
                    <a:pt x="41" y="151"/>
                    <a:pt x="28" y="153"/>
                  </a:cubicBezTo>
                  <a:cubicBezTo>
                    <a:pt x="27" y="151"/>
                    <a:pt x="26" y="149"/>
                    <a:pt x="26" y="147"/>
                  </a:cubicBezTo>
                  <a:cubicBezTo>
                    <a:pt x="21" y="137"/>
                    <a:pt x="24" y="126"/>
                    <a:pt x="24" y="115"/>
                  </a:cubicBezTo>
                  <a:cubicBezTo>
                    <a:pt x="22" y="112"/>
                    <a:pt x="24" y="108"/>
                    <a:pt x="21" y="106"/>
                  </a:cubicBezTo>
                  <a:cubicBezTo>
                    <a:pt x="23" y="111"/>
                    <a:pt x="23" y="115"/>
                    <a:pt x="23" y="119"/>
                  </a:cubicBezTo>
                  <a:cubicBezTo>
                    <a:pt x="20" y="129"/>
                    <a:pt x="24" y="140"/>
                    <a:pt x="16" y="148"/>
                  </a:cubicBezTo>
                  <a:cubicBezTo>
                    <a:pt x="13" y="147"/>
                    <a:pt x="9" y="145"/>
                    <a:pt x="6" y="144"/>
                  </a:cubicBezTo>
                  <a:cubicBezTo>
                    <a:pt x="5" y="141"/>
                    <a:pt x="6" y="138"/>
                    <a:pt x="8" y="136"/>
                  </a:cubicBezTo>
                  <a:cubicBezTo>
                    <a:pt x="13" y="130"/>
                    <a:pt x="8" y="123"/>
                    <a:pt x="12" y="117"/>
                  </a:cubicBezTo>
                  <a:cubicBezTo>
                    <a:pt x="12" y="105"/>
                    <a:pt x="12" y="93"/>
                    <a:pt x="12" y="81"/>
                  </a:cubicBezTo>
                  <a:close/>
                </a:path>
              </a:pathLst>
            </a:custGeom>
            <a:solidFill>
              <a:srgbClr val="D9BD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96" name="Freeform 679"/>
            <p:cNvSpPr>
              <a:spLocks/>
            </p:cNvSpPr>
            <p:nvPr/>
          </p:nvSpPr>
          <p:spPr bwMode="auto">
            <a:xfrm>
              <a:off x="446" y="1358"/>
              <a:ext cx="45" cy="67"/>
            </a:xfrm>
            <a:custGeom>
              <a:avLst/>
              <a:gdLst>
                <a:gd name="T0" fmla="*/ 40 w 45"/>
                <a:gd name="T1" fmla="*/ 42 h 68"/>
                <a:gd name="T2" fmla="*/ 28 w 45"/>
                <a:gd name="T3" fmla="*/ 52 h 68"/>
                <a:gd name="T4" fmla="*/ 22 w 45"/>
                <a:gd name="T5" fmla="*/ 68 h 68"/>
                <a:gd name="T6" fmla="*/ 11 w 45"/>
                <a:gd name="T7" fmla="*/ 53 h 68"/>
                <a:gd name="T8" fmla="*/ 8 w 45"/>
                <a:gd name="T9" fmla="*/ 46 h 68"/>
                <a:gd name="T10" fmla="*/ 2 w 45"/>
                <a:gd name="T11" fmla="*/ 30 h 68"/>
                <a:gd name="T12" fmla="*/ 23 w 45"/>
                <a:gd name="T13" fmla="*/ 0 h 68"/>
                <a:gd name="T14" fmla="*/ 34 w 45"/>
                <a:gd name="T15" fmla="*/ 13 h 68"/>
                <a:gd name="T16" fmla="*/ 44 w 45"/>
                <a:gd name="T17" fmla="*/ 36 h 68"/>
                <a:gd name="T18" fmla="*/ 44 w 45"/>
                <a:gd name="T19" fmla="*/ 41 h 68"/>
                <a:gd name="T20" fmla="*/ 40 w 45"/>
                <a:gd name="T21" fmla="*/ 42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5" h="68">
                  <a:moveTo>
                    <a:pt x="40" y="42"/>
                  </a:moveTo>
                  <a:cubicBezTo>
                    <a:pt x="31" y="38"/>
                    <a:pt x="29" y="43"/>
                    <a:pt x="28" y="52"/>
                  </a:cubicBezTo>
                  <a:cubicBezTo>
                    <a:pt x="28" y="58"/>
                    <a:pt x="29" y="67"/>
                    <a:pt x="22" y="68"/>
                  </a:cubicBezTo>
                  <a:cubicBezTo>
                    <a:pt x="14" y="68"/>
                    <a:pt x="13" y="59"/>
                    <a:pt x="11" y="53"/>
                  </a:cubicBezTo>
                  <a:cubicBezTo>
                    <a:pt x="11" y="50"/>
                    <a:pt x="9" y="48"/>
                    <a:pt x="8" y="46"/>
                  </a:cubicBezTo>
                  <a:cubicBezTo>
                    <a:pt x="2" y="42"/>
                    <a:pt x="0" y="37"/>
                    <a:pt x="2" y="30"/>
                  </a:cubicBezTo>
                  <a:cubicBezTo>
                    <a:pt x="8" y="19"/>
                    <a:pt x="7" y="4"/>
                    <a:pt x="23" y="0"/>
                  </a:cubicBezTo>
                  <a:cubicBezTo>
                    <a:pt x="29" y="3"/>
                    <a:pt x="31" y="8"/>
                    <a:pt x="34" y="13"/>
                  </a:cubicBezTo>
                  <a:cubicBezTo>
                    <a:pt x="37" y="21"/>
                    <a:pt x="36" y="30"/>
                    <a:pt x="44" y="36"/>
                  </a:cubicBezTo>
                  <a:cubicBezTo>
                    <a:pt x="45" y="37"/>
                    <a:pt x="45" y="39"/>
                    <a:pt x="44" y="41"/>
                  </a:cubicBezTo>
                  <a:cubicBezTo>
                    <a:pt x="43" y="41"/>
                    <a:pt x="42" y="42"/>
                    <a:pt x="40" y="42"/>
                  </a:cubicBezTo>
                  <a:close/>
                </a:path>
              </a:pathLst>
            </a:custGeom>
            <a:solidFill>
              <a:srgbClr val="3C2B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97" name="Freeform 680"/>
            <p:cNvSpPr>
              <a:spLocks/>
            </p:cNvSpPr>
            <p:nvPr/>
          </p:nvSpPr>
          <p:spPr bwMode="auto">
            <a:xfrm>
              <a:off x="529" y="1365"/>
              <a:ext cx="93" cy="61"/>
            </a:xfrm>
            <a:custGeom>
              <a:avLst/>
              <a:gdLst>
                <a:gd name="T0" fmla="*/ 38 w 94"/>
                <a:gd name="T1" fmla="*/ 62 h 62"/>
                <a:gd name="T2" fmla="*/ 1 w 94"/>
                <a:gd name="T3" fmla="*/ 46 h 62"/>
                <a:gd name="T4" fmla="*/ 5 w 94"/>
                <a:gd name="T5" fmla="*/ 39 h 62"/>
                <a:gd name="T6" fmla="*/ 18 w 94"/>
                <a:gd name="T7" fmla="*/ 23 h 62"/>
                <a:gd name="T8" fmla="*/ 90 w 94"/>
                <a:gd name="T9" fmla="*/ 8 h 62"/>
                <a:gd name="T10" fmla="*/ 94 w 94"/>
                <a:gd name="T11" fmla="*/ 13 h 62"/>
                <a:gd name="T12" fmla="*/ 66 w 94"/>
                <a:gd name="T13" fmla="*/ 28 h 62"/>
                <a:gd name="T14" fmla="*/ 48 w 94"/>
                <a:gd name="T15" fmla="*/ 32 h 62"/>
                <a:gd name="T16" fmla="*/ 42 w 94"/>
                <a:gd name="T17" fmla="*/ 59 h 62"/>
                <a:gd name="T18" fmla="*/ 38 w 94"/>
                <a:gd name="T19" fmla="*/ 6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4" h="62">
                  <a:moveTo>
                    <a:pt x="38" y="62"/>
                  </a:moveTo>
                  <a:cubicBezTo>
                    <a:pt x="30" y="47"/>
                    <a:pt x="14" y="48"/>
                    <a:pt x="1" y="46"/>
                  </a:cubicBezTo>
                  <a:cubicBezTo>
                    <a:pt x="0" y="42"/>
                    <a:pt x="3" y="41"/>
                    <a:pt x="5" y="39"/>
                  </a:cubicBezTo>
                  <a:cubicBezTo>
                    <a:pt x="18" y="41"/>
                    <a:pt x="16" y="31"/>
                    <a:pt x="18" y="23"/>
                  </a:cubicBezTo>
                  <a:cubicBezTo>
                    <a:pt x="40" y="8"/>
                    <a:pt x="64" y="0"/>
                    <a:pt x="90" y="8"/>
                  </a:cubicBezTo>
                  <a:cubicBezTo>
                    <a:pt x="93" y="9"/>
                    <a:pt x="94" y="11"/>
                    <a:pt x="94" y="13"/>
                  </a:cubicBezTo>
                  <a:cubicBezTo>
                    <a:pt x="87" y="23"/>
                    <a:pt x="80" y="32"/>
                    <a:pt x="66" y="28"/>
                  </a:cubicBezTo>
                  <a:cubicBezTo>
                    <a:pt x="59" y="28"/>
                    <a:pt x="54" y="30"/>
                    <a:pt x="48" y="32"/>
                  </a:cubicBezTo>
                  <a:cubicBezTo>
                    <a:pt x="38" y="40"/>
                    <a:pt x="44" y="50"/>
                    <a:pt x="42" y="59"/>
                  </a:cubicBezTo>
                  <a:cubicBezTo>
                    <a:pt x="41" y="61"/>
                    <a:pt x="40" y="62"/>
                    <a:pt x="38" y="62"/>
                  </a:cubicBezTo>
                  <a:close/>
                </a:path>
              </a:pathLst>
            </a:custGeom>
            <a:solidFill>
              <a:srgbClr val="2F25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98" name="Freeform 681"/>
            <p:cNvSpPr>
              <a:spLocks/>
            </p:cNvSpPr>
            <p:nvPr/>
          </p:nvSpPr>
          <p:spPr bwMode="auto">
            <a:xfrm>
              <a:off x="609" y="1475"/>
              <a:ext cx="59" cy="64"/>
            </a:xfrm>
            <a:custGeom>
              <a:avLst/>
              <a:gdLst>
                <a:gd name="T0" fmla="*/ 20 w 60"/>
                <a:gd name="T1" fmla="*/ 11 h 65"/>
                <a:gd name="T2" fmla="*/ 41 w 60"/>
                <a:gd name="T3" fmla="*/ 1 h 65"/>
                <a:gd name="T4" fmla="*/ 56 w 60"/>
                <a:gd name="T5" fmla="*/ 0 h 65"/>
                <a:gd name="T6" fmla="*/ 60 w 60"/>
                <a:gd name="T7" fmla="*/ 7 h 65"/>
                <a:gd name="T8" fmla="*/ 56 w 60"/>
                <a:gd name="T9" fmla="*/ 17 h 65"/>
                <a:gd name="T10" fmla="*/ 49 w 60"/>
                <a:gd name="T11" fmla="*/ 25 h 65"/>
                <a:gd name="T12" fmla="*/ 34 w 60"/>
                <a:gd name="T13" fmla="*/ 34 h 65"/>
                <a:gd name="T14" fmla="*/ 30 w 60"/>
                <a:gd name="T15" fmla="*/ 37 h 65"/>
                <a:gd name="T16" fmla="*/ 17 w 60"/>
                <a:gd name="T17" fmla="*/ 56 h 65"/>
                <a:gd name="T18" fmla="*/ 5 w 60"/>
                <a:gd name="T19" fmla="*/ 63 h 65"/>
                <a:gd name="T20" fmla="*/ 2 w 60"/>
                <a:gd name="T21" fmla="*/ 49 h 65"/>
                <a:gd name="T22" fmla="*/ 2 w 60"/>
                <a:gd name="T23" fmla="*/ 41 h 65"/>
                <a:gd name="T24" fmla="*/ 4 w 60"/>
                <a:gd name="T25" fmla="*/ 37 h 65"/>
                <a:gd name="T26" fmla="*/ 13 w 60"/>
                <a:gd name="T27" fmla="*/ 26 h 65"/>
                <a:gd name="T28" fmla="*/ 16 w 60"/>
                <a:gd name="T29" fmla="*/ 17 h 65"/>
                <a:gd name="T30" fmla="*/ 20 w 60"/>
                <a:gd name="T31" fmla="*/ 11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60" h="65">
                  <a:moveTo>
                    <a:pt x="20" y="11"/>
                  </a:moveTo>
                  <a:cubicBezTo>
                    <a:pt x="27" y="8"/>
                    <a:pt x="34" y="4"/>
                    <a:pt x="41" y="1"/>
                  </a:cubicBezTo>
                  <a:cubicBezTo>
                    <a:pt x="46" y="0"/>
                    <a:pt x="51" y="0"/>
                    <a:pt x="56" y="0"/>
                  </a:cubicBezTo>
                  <a:cubicBezTo>
                    <a:pt x="58" y="2"/>
                    <a:pt x="59" y="4"/>
                    <a:pt x="60" y="7"/>
                  </a:cubicBezTo>
                  <a:cubicBezTo>
                    <a:pt x="60" y="11"/>
                    <a:pt x="59" y="14"/>
                    <a:pt x="56" y="17"/>
                  </a:cubicBezTo>
                  <a:cubicBezTo>
                    <a:pt x="54" y="20"/>
                    <a:pt x="52" y="23"/>
                    <a:pt x="49" y="25"/>
                  </a:cubicBezTo>
                  <a:cubicBezTo>
                    <a:pt x="44" y="28"/>
                    <a:pt x="39" y="31"/>
                    <a:pt x="34" y="34"/>
                  </a:cubicBezTo>
                  <a:cubicBezTo>
                    <a:pt x="33" y="35"/>
                    <a:pt x="31" y="36"/>
                    <a:pt x="30" y="37"/>
                  </a:cubicBezTo>
                  <a:cubicBezTo>
                    <a:pt x="22" y="41"/>
                    <a:pt x="19" y="48"/>
                    <a:pt x="17" y="56"/>
                  </a:cubicBezTo>
                  <a:cubicBezTo>
                    <a:pt x="14" y="61"/>
                    <a:pt x="11" y="65"/>
                    <a:pt x="5" y="63"/>
                  </a:cubicBezTo>
                  <a:cubicBezTo>
                    <a:pt x="0" y="59"/>
                    <a:pt x="3" y="54"/>
                    <a:pt x="2" y="49"/>
                  </a:cubicBezTo>
                  <a:cubicBezTo>
                    <a:pt x="1" y="46"/>
                    <a:pt x="1" y="44"/>
                    <a:pt x="2" y="41"/>
                  </a:cubicBezTo>
                  <a:cubicBezTo>
                    <a:pt x="2" y="40"/>
                    <a:pt x="3" y="38"/>
                    <a:pt x="4" y="37"/>
                  </a:cubicBezTo>
                  <a:cubicBezTo>
                    <a:pt x="7" y="33"/>
                    <a:pt x="11" y="30"/>
                    <a:pt x="13" y="26"/>
                  </a:cubicBezTo>
                  <a:cubicBezTo>
                    <a:pt x="15" y="23"/>
                    <a:pt x="15" y="20"/>
                    <a:pt x="16" y="17"/>
                  </a:cubicBezTo>
                  <a:cubicBezTo>
                    <a:pt x="18" y="15"/>
                    <a:pt x="19" y="13"/>
                    <a:pt x="20" y="11"/>
                  </a:cubicBezTo>
                  <a:close/>
                </a:path>
              </a:pathLst>
            </a:custGeom>
            <a:solidFill>
              <a:srgbClr val="3623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99" name="Freeform 682"/>
            <p:cNvSpPr>
              <a:spLocks/>
            </p:cNvSpPr>
            <p:nvPr/>
          </p:nvSpPr>
          <p:spPr bwMode="auto">
            <a:xfrm>
              <a:off x="675" y="1475"/>
              <a:ext cx="36" cy="46"/>
            </a:xfrm>
            <a:custGeom>
              <a:avLst/>
              <a:gdLst>
                <a:gd name="T0" fmla="*/ 13 w 36"/>
                <a:gd name="T1" fmla="*/ 0 h 47"/>
                <a:gd name="T2" fmla="*/ 26 w 36"/>
                <a:gd name="T3" fmla="*/ 11 h 47"/>
                <a:gd name="T4" fmla="*/ 35 w 36"/>
                <a:gd name="T5" fmla="*/ 28 h 47"/>
                <a:gd name="T6" fmla="*/ 22 w 36"/>
                <a:gd name="T7" fmla="*/ 38 h 47"/>
                <a:gd name="T8" fmla="*/ 20 w 36"/>
                <a:gd name="T9" fmla="*/ 36 h 47"/>
                <a:gd name="T10" fmla="*/ 9 w 36"/>
                <a:gd name="T11" fmla="*/ 44 h 47"/>
                <a:gd name="T12" fmla="*/ 2 w 36"/>
                <a:gd name="T13" fmla="*/ 43 h 47"/>
                <a:gd name="T14" fmla="*/ 2 w 36"/>
                <a:gd name="T15" fmla="*/ 12 h 47"/>
                <a:gd name="T16" fmla="*/ 13 w 36"/>
                <a:gd name="T17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6" h="47">
                  <a:moveTo>
                    <a:pt x="13" y="0"/>
                  </a:moveTo>
                  <a:cubicBezTo>
                    <a:pt x="19" y="2"/>
                    <a:pt x="24" y="4"/>
                    <a:pt x="26" y="11"/>
                  </a:cubicBezTo>
                  <a:cubicBezTo>
                    <a:pt x="30" y="16"/>
                    <a:pt x="36" y="20"/>
                    <a:pt x="35" y="28"/>
                  </a:cubicBezTo>
                  <a:cubicBezTo>
                    <a:pt x="31" y="32"/>
                    <a:pt x="33" y="44"/>
                    <a:pt x="22" y="38"/>
                  </a:cubicBezTo>
                  <a:cubicBezTo>
                    <a:pt x="21" y="37"/>
                    <a:pt x="20" y="35"/>
                    <a:pt x="20" y="36"/>
                  </a:cubicBezTo>
                  <a:cubicBezTo>
                    <a:pt x="20" y="44"/>
                    <a:pt x="16" y="47"/>
                    <a:pt x="9" y="44"/>
                  </a:cubicBezTo>
                  <a:cubicBezTo>
                    <a:pt x="6" y="44"/>
                    <a:pt x="4" y="43"/>
                    <a:pt x="2" y="43"/>
                  </a:cubicBezTo>
                  <a:cubicBezTo>
                    <a:pt x="4" y="33"/>
                    <a:pt x="0" y="22"/>
                    <a:pt x="2" y="12"/>
                  </a:cubicBezTo>
                  <a:cubicBezTo>
                    <a:pt x="4" y="7"/>
                    <a:pt x="8" y="2"/>
                    <a:pt x="13" y="0"/>
                  </a:cubicBezTo>
                  <a:close/>
                </a:path>
              </a:pathLst>
            </a:custGeom>
            <a:solidFill>
              <a:srgbClr val="4A31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00" name="Freeform 683"/>
            <p:cNvSpPr>
              <a:spLocks/>
            </p:cNvSpPr>
            <p:nvPr/>
          </p:nvSpPr>
          <p:spPr bwMode="auto">
            <a:xfrm>
              <a:off x="572" y="1511"/>
              <a:ext cx="36" cy="44"/>
            </a:xfrm>
            <a:custGeom>
              <a:avLst/>
              <a:gdLst>
                <a:gd name="T0" fmla="*/ 34 w 36"/>
                <a:gd name="T1" fmla="*/ 27 h 44"/>
                <a:gd name="T2" fmla="*/ 8 w 36"/>
                <a:gd name="T3" fmla="*/ 38 h 44"/>
                <a:gd name="T4" fmla="*/ 17 w 36"/>
                <a:gd name="T5" fmla="*/ 13 h 44"/>
                <a:gd name="T6" fmla="*/ 24 w 36"/>
                <a:gd name="T7" fmla="*/ 2 h 44"/>
                <a:gd name="T8" fmla="*/ 33 w 36"/>
                <a:gd name="T9" fmla="*/ 8 h 44"/>
                <a:gd name="T10" fmla="*/ 36 w 36"/>
                <a:gd name="T11" fmla="*/ 22 h 44"/>
                <a:gd name="T12" fmla="*/ 34 w 36"/>
                <a:gd name="T13" fmla="*/ 2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44">
                  <a:moveTo>
                    <a:pt x="34" y="27"/>
                  </a:moveTo>
                  <a:cubicBezTo>
                    <a:pt x="27" y="36"/>
                    <a:pt x="13" y="44"/>
                    <a:pt x="8" y="38"/>
                  </a:cubicBezTo>
                  <a:cubicBezTo>
                    <a:pt x="0" y="31"/>
                    <a:pt x="10" y="19"/>
                    <a:pt x="17" y="13"/>
                  </a:cubicBezTo>
                  <a:cubicBezTo>
                    <a:pt x="22" y="10"/>
                    <a:pt x="19" y="4"/>
                    <a:pt x="24" y="2"/>
                  </a:cubicBezTo>
                  <a:cubicBezTo>
                    <a:pt x="30" y="0"/>
                    <a:pt x="31" y="4"/>
                    <a:pt x="33" y="8"/>
                  </a:cubicBezTo>
                  <a:cubicBezTo>
                    <a:pt x="34" y="12"/>
                    <a:pt x="35" y="17"/>
                    <a:pt x="36" y="22"/>
                  </a:cubicBezTo>
                  <a:cubicBezTo>
                    <a:pt x="35" y="24"/>
                    <a:pt x="35" y="26"/>
                    <a:pt x="34" y="27"/>
                  </a:cubicBezTo>
                  <a:close/>
                </a:path>
              </a:pathLst>
            </a:custGeom>
            <a:solidFill>
              <a:srgbClr val="4E38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01" name="Freeform 684"/>
            <p:cNvSpPr>
              <a:spLocks/>
            </p:cNvSpPr>
            <p:nvPr/>
          </p:nvSpPr>
          <p:spPr bwMode="auto">
            <a:xfrm>
              <a:off x="505" y="1497"/>
              <a:ext cx="25" cy="69"/>
            </a:xfrm>
            <a:custGeom>
              <a:avLst/>
              <a:gdLst>
                <a:gd name="T0" fmla="*/ 1 w 25"/>
                <a:gd name="T1" fmla="*/ 50 h 69"/>
                <a:gd name="T2" fmla="*/ 4 w 25"/>
                <a:gd name="T3" fmla="*/ 41 h 69"/>
                <a:gd name="T4" fmla="*/ 8 w 25"/>
                <a:gd name="T5" fmla="*/ 20 h 69"/>
                <a:gd name="T6" fmla="*/ 12 w 25"/>
                <a:gd name="T7" fmla="*/ 1 h 69"/>
                <a:gd name="T8" fmla="*/ 13 w 25"/>
                <a:gd name="T9" fmla="*/ 0 h 69"/>
                <a:gd name="T10" fmla="*/ 25 w 25"/>
                <a:gd name="T11" fmla="*/ 12 h 69"/>
                <a:gd name="T12" fmla="*/ 24 w 25"/>
                <a:gd name="T13" fmla="*/ 21 h 69"/>
                <a:gd name="T14" fmla="*/ 18 w 25"/>
                <a:gd name="T15" fmla="*/ 46 h 69"/>
                <a:gd name="T16" fmla="*/ 16 w 25"/>
                <a:gd name="T17" fmla="*/ 65 h 69"/>
                <a:gd name="T18" fmla="*/ 16 w 25"/>
                <a:gd name="T19" fmla="*/ 65 h 69"/>
                <a:gd name="T20" fmla="*/ 1 w 25"/>
                <a:gd name="T21" fmla="*/ 5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5" h="69">
                  <a:moveTo>
                    <a:pt x="1" y="50"/>
                  </a:moveTo>
                  <a:cubicBezTo>
                    <a:pt x="0" y="46"/>
                    <a:pt x="0" y="43"/>
                    <a:pt x="4" y="41"/>
                  </a:cubicBezTo>
                  <a:cubicBezTo>
                    <a:pt x="10" y="35"/>
                    <a:pt x="4" y="26"/>
                    <a:pt x="8" y="20"/>
                  </a:cubicBezTo>
                  <a:cubicBezTo>
                    <a:pt x="13" y="14"/>
                    <a:pt x="8" y="7"/>
                    <a:pt x="12" y="1"/>
                  </a:cubicBezTo>
                  <a:cubicBezTo>
                    <a:pt x="12" y="1"/>
                    <a:pt x="13" y="0"/>
                    <a:pt x="13" y="0"/>
                  </a:cubicBezTo>
                  <a:cubicBezTo>
                    <a:pt x="19" y="2"/>
                    <a:pt x="22" y="7"/>
                    <a:pt x="25" y="12"/>
                  </a:cubicBezTo>
                  <a:cubicBezTo>
                    <a:pt x="20" y="15"/>
                    <a:pt x="24" y="18"/>
                    <a:pt x="24" y="21"/>
                  </a:cubicBezTo>
                  <a:cubicBezTo>
                    <a:pt x="14" y="28"/>
                    <a:pt x="20" y="38"/>
                    <a:pt x="18" y="46"/>
                  </a:cubicBezTo>
                  <a:cubicBezTo>
                    <a:pt x="18" y="52"/>
                    <a:pt x="20" y="59"/>
                    <a:pt x="16" y="65"/>
                  </a:cubicBezTo>
                  <a:cubicBezTo>
                    <a:pt x="16" y="65"/>
                    <a:pt x="16" y="65"/>
                    <a:pt x="16" y="65"/>
                  </a:cubicBezTo>
                  <a:cubicBezTo>
                    <a:pt x="2" y="69"/>
                    <a:pt x="2" y="59"/>
                    <a:pt x="1" y="50"/>
                  </a:cubicBezTo>
                  <a:close/>
                </a:path>
              </a:pathLst>
            </a:custGeom>
            <a:solidFill>
              <a:srgbClr val="D2B8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02" name="Freeform 685"/>
            <p:cNvSpPr>
              <a:spLocks/>
            </p:cNvSpPr>
            <p:nvPr/>
          </p:nvSpPr>
          <p:spPr bwMode="auto">
            <a:xfrm>
              <a:off x="658" y="1475"/>
              <a:ext cx="32" cy="46"/>
            </a:xfrm>
            <a:custGeom>
              <a:avLst/>
              <a:gdLst>
                <a:gd name="T0" fmla="*/ 23 w 32"/>
                <a:gd name="T1" fmla="*/ 11 h 47"/>
                <a:gd name="T2" fmla="*/ 19 w 32"/>
                <a:gd name="T3" fmla="*/ 43 h 47"/>
                <a:gd name="T4" fmla="*/ 11 w 32"/>
                <a:gd name="T5" fmla="*/ 44 h 47"/>
                <a:gd name="T6" fmla="*/ 1 w 32"/>
                <a:gd name="T7" fmla="*/ 37 h 47"/>
                <a:gd name="T8" fmla="*/ 0 w 32"/>
                <a:gd name="T9" fmla="*/ 31 h 47"/>
                <a:gd name="T10" fmla="*/ 8 w 32"/>
                <a:gd name="T11" fmla="*/ 19 h 47"/>
                <a:gd name="T12" fmla="*/ 11 w 32"/>
                <a:gd name="T13" fmla="*/ 19 h 47"/>
                <a:gd name="T14" fmla="*/ 7 w 32"/>
                <a:gd name="T15" fmla="*/ 7 h 47"/>
                <a:gd name="T16" fmla="*/ 6 w 32"/>
                <a:gd name="T17" fmla="*/ 0 h 47"/>
                <a:gd name="T18" fmla="*/ 19 w 32"/>
                <a:gd name="T19" fmla="*/ 1 h 47"/>
                <a:gd name="T20" fmla="*/ 23 w 32"/>
                <a:gd name="T21" fmla="*/ 11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2" h="47">
                  <a:moveTo>
                    <a:pt x="23" y="11"/>
                  </a:moveTo>
                  <a:cubicBezTo>
                    <a:pt x="19" y="22"/>
                    <a:pt x="32" y="34"/>
                    <a:pt x="19" y="43"/>
                  </a:cubicBezTo>
                  <a:cubicBezTo>
                    <a:pt x="16" y="43"/>
                    <a:pt x="14" y="44"/>
                    <a:pt x="11" y="44"/>
                  </a:cubicBezTo>
                  <a:cubicBezTo>
                    <a:pt x="4" y="47"/>
                    <a:pt x="3" y="41"/>
                    <a:pt x="1" y="37"/>
                  </a:cubicBezTo>
                  <a:cubicBezTo>
                    <a:pt x="0" y="35"/>
                    <a:pt x="0" y="33"/>
                    <a:pt x="0" y="31"/>
                  </a:cubicBezTo>
                  <a:cubicBezTo>
                    <a:pt x="2" y="27"/>
                    <a:pt x="2" y="21"/>
                    <a:pt x="8" y="19"/>
                  </a:cubicBezTo>
                  <a:cubicBezTo>
                    <a:pt x="10" y="19"/>
                    <a:pt x="12" y="23"/>
                    <a:pt x="11" y="19"/>
                  </a:cubicBezTo>
                  <a:cubicBezTo>
                    <a:pt x="11" y="15"/>
                    <a:pt x="9" y="11"/>
                    <a:pt x="7" y="7"/>
                  </a:cubicBezTo>
                  <a:cubicBezTo>
                    <a:pt x="6" y="5"/>
                    <a:pt x="6" y="2"/>
                    <a:pt x="6" y="0"/>
                  </a:cubicBezTo>
                  <a:cubicBezTo>
                    <a:pt x="10" y="0"/>
                    <a:pt x="15" y="0"/>
                    <a:pt x="19" y="1"/>
                  </a:cubicBezTo>
                  <a:cubicBezTo>
                    <a:pt x="24" y="3"/>
                    <a:pt x="26" y="6"/>
                    <a:pt x="23" y="11"/>
                  </a:cubicBezTo>
                  <a:close/>
                </a:path>
              </a:pathLst>
            </a:custGeom>
            <a:solidFill>
              <a:srgbClr val="835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03" name="Freeform 686"/>
            <p:cNvSpPr>
              <a:spLocks/>
            </p:cNvSpPr>
            <p:nvPr/>
          </p:nvSpPr>
          <p:spPr bwMode="auto">
            <a:xfrm>
              <a:off x="564" y="1425"/>
              <a:ext cx="45" cy="31"/>
            </a:xfrm>
            <a:custGeom>
              <a:avLst/>
              <a:gdLst>
                <a:gd name="T0" fmla="*/ 45 w 45"/>
                <a:gd name="T1" fmla="*/ 9 h 31"/>
                <a:gd name="T2" fmla="*/ 33 w 45"/>
                <a:gd name="T3" fmla="*/ 24 h 31"/>
                <a:gd name="T4" fmla="*/ 20 w 45"/>
                <a:gd name="T5" fmla="*/ 29 h 31"/>
                <a:gd name="T6" fmla="*/ 15 w 45"/>
                <a:gd name="T7" fmla="*/ 19 h 31"/>
                <a:gd name="T8" fmla="*/ 2 w 45"/>
                <a:gd name="T9" fmla="*/ 4 h 31"/>
                <a:gd name="T10" fmla="*/ 37 w 45"/>
                <a:gd name="T11" fmla="*/ 5 h 31"/>
                <a:gd name="T12" fmla="*/ 45 w 45"/>
                <a:gd name="T13" fmla="*/ 9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" h="31">
                  <a:moveTo>
                    <a:pt x="45" y="9"/>
                  </a:moveTo>
                  <a:cubicBezTo>
                    <a:pt x="42" y="15"/>
                    <a:pt x="34" y="16"/>
                    <a:pt x="33" y="24"/>
                  </a:cubicBezTo>
                  <a:cubicBezTo>
                    <a:pt x="31" y="31"/>
                    <a:pt x="25" y="30"/>
                    <a:pt x="20" y="29"/>
                  </a:cubicBezTo>
                  <a:cubicBezTo>
                    <a:pt x="13" y="28"/>
                    <a:pt x="14" y="24"/>
                    <a:pt x="15" y="19"/>
                  </a:cubicBezTo>
                  <a:cubicBezTo>
                    <a:pt x="18" y="9"/>
                    <a:pt x="0" y="15"/>
                    <a:pt x="2" y="4"/>
                  </a:cubicBezTo>
                  <a:cubicBezTo>
                    <a:pt x="14" y="0"/>
                    <a:pt x="25" y="5"/>
                    <a:pt x="37" y="5"/>
                  </a:cubicBezTo>
                  <a:cubicBezTo>
                    <a:pt x="40" y="5"/>
                    <a:pt x="43" y="7"/>
                    <a:pt x="45" y="9"/>
                  </a:cubicBezTo>
                  <a:close/>
                </a:path>
              </a:pathLst>
            </a:custGeom>
            <a:solidFill>
              <a:srgbClr val="FADE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04" name="Freeform 687"/>
            <p:cNvSpPr>
              <a:spLocks/>
            </p:cNvSpPr>
            <p:nvPr/>
          </p:nvSpPr>
          <p:spPr bwMode="auto">
            <a:xfrm>
              <a:off x="534" y="1529"/>
              <a:ext cx="24" cy="37"/>
            </a:xfrm>
            <a:custGeom>
              <a:avLst/>
              <a:gdLst>
                <a:gd name="T0" fmla="*/ 23 w 24"/>
                <a:gd name="T1" fmla="*/ 24 h 37"/>
                <a:gd name="T2" fmla="*/ 12 w 24"/>
                <a:gd name="T3" fmla="*/ 36 h 37"/>
                <a:gd name="T4" fmla="*/ 3 w 24"/>
                <a:gd name="T5" fmla="*/ 24 h 37"/>
                <a:gd name="T6" fmla="*/ 8 w 24"/>
                <a:gd name="T7" fmla="*/ 0 h 37"/>
                <a:gd name="T8" fmla="*/ 15 w 24"/>
                <a:gd name="T9" fmla="*/ 13 h 37"/>
                <a:gd name="T10" fmla="*/ 13 w 24"/>
                <a:gd name="T11" fmla="*/ 18 h 37"/>
                <a:gd name="T12" fmla="*/ 15 w 24"/>
                <a:gd name="T13" fmla="*/ 13 h 37"/>
                <a:gd name="T14" fmla="*/ 23 w 24"/>
                <a:gd name="T15" fmla="*/ 24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4" h="37">
                  <a:moveTo>
                    <a:pt x="23" y="24"/>
                  </a:moveTo>
                  <a:cubicBezTo>
                    <a:pt x="24" y="32"/>
                    <a:pt x="21" y="37"/>
                    <a:pt x="12" y="36"/>
                  </a:cubicBezTo>
                  <a:cubicBezTo>
                    <a:pt x="4" y="36"/>
                    <a:pt x="3" y="31"/>
                    <a:pt x="3" y="24"/>
                  </a:cubicBezTo>
                  <a:cubicBezTo>
                    <a:pt x="4" y="16"/>
                    <a:pt x="0" y="7"/>
                    <a:pt x="8" y="0"/>
                  </a:cubicBezTo>
                  <a:cubicBezTo>
                    <a:pt x="10" y="4"/>
                    <a:pt x="13" y="9"/>
                    <a:pt x="15" y="13"/>
                  </a:cubicBezTo>
                  <a:cubicBezTo>
                    <a:pt x="14" y="14"/>
                    <a:pt x="13" y="16"/>
                    <a:pt x="13" y="18"/>
                  </a:cubicBezTo>
                  <a:cubicBezTo>
                    <a:pt x="14" y="16"/>
                    <a:pt x="14" y="14"/>
                    <a:pt x="15" y="13"/>
                  </a:cubicBezTo>
                  <a:cubicBezTo>
                    <a:pt x="20" y="15"/>
                    <a:pt x="21" y="20"/>
                    <a:pt x="23" y="24"/>
                  </a:cubicBezTo>
                  <a:close/>
                </a:path>
              </a:pathLst>
            </a:custGeom>
            <a:solidFill>
              <a:srgbClr val="DAC0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05" name="Freeform 688"/>
            <p:cNvSpPr>
              <a:spLocks/>
            </p:cNvSpPr>
            <p:nvPr/>
          </p:nvSpPr>
          <p:spPr bwMode="auto">
            <a:xfrm>
              <a:off x="684" y="1497"/>
              <a:ext cx="30" cy="29"/>
            </a:xfrm>
            <a:custGeom>
              <a:avLst/>
              <a:gdLst>
                <a:gd name="T0" fmla="*/ 0 w 30"/>
                <a:gd name="T1" fmla="*/ 21 h 29"/>
                <a:gd name="T2" fmla="*/ 9 w 30"/>
                <a:gd name="T3" fmla="*/ 0 h 29"/>
                <a:gd name="T4" fmla="*/ 24 w 30"/>
                <a:gd name="T5" fmla="*/ 5 h 29"/>
                <a:gd name="T6" fmla="*/ 28 w 30"/>
                <a:gd name="T7" fmla="*/ 9 h 29"/>
                <a:gd name="T8" fmla="*/ 24 w 30"/>
                <a:gd name="T9" fmla="*/ 29 h 29"/>
                <a:gd name="T10" fmla="*/ 0 w 30"/>
                <a:gd name="T11" fmla="*/ 21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0" h="29">
                  <a:moveTo>
                    <a:pt x="0" y="21"/>
                  </a:moveTo>
                  <a:cubicBezTo>
                    <a:pt x="10" y="20"/>
                    <a:pt x="8" y="11"/>
                    <a:pt x="9" y="0"/>
                  </a:cubicBezTo>
                  <a:cubicBezTo>
                    <a:pt x="14" y="16"/>
                    <a:pt x="19" y="16"/>
                    <a:pt x="24" y="5"/>
                  </a:cubicBezTo>
                  <a:cubicBezTo>
                    <a:pt x="28" y="4"/>
                    <a:pt x="29" y="5"/>
                    <a:pt x="28" y="9"/>
                  </a:cubicBezTo>
                  <a:cubicBezTo>
                    <a:pt x="24" y="15"/>
                    <a:pt x="30" y="23"/>
                    <a:pt x="24" y="29"/>
                  </a:cubicBezTo>
                  <a:cubicBezTo>
                    <a:pt x="16" y="27"/>
                    <a:pt x="8" y="24"/>
                    <a:pt x="0" y="21"/>
                  </a:cubicBezTo>
                  <a:close/>
                </a:path>
              </a:pathLst>
            </a:custGeom>
            <a:solidFill>
              <a:srgbClr val="865F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06" name="Freeform 689"/>
            <p:cNvSpPr>
              <a:spLocks/>
            </p:cNvSpPr>
            <p:nvPr/>
          </p:nvSpPr>
          <p:spPr bwMode="auto">
            <a:xfrm>
              <a:off x="596" y="1491"/>
              <a:ext cx="34" cy="33"/>
            </a:xfrm>
            <a:custGeom>
              <a:avLst/>
              <a:gdLst>
                <a:gd name="T0" fmla="*/ 5 w 35"/>
                <a:gd name="T1" fmla="*/ 31 h 33"/>
                <a:gd name="T2" fmla="*/ 0 w 35"/>
                <a:gd name="T3" fmla="*/ 22 h 33"/>
                <a:gd name="T4" fmla="*/ 29 w 35"/>
                <a:gd name="T5" fmla="*/ 0 h 33"/>
                <a:gd name="T6" fmla="*/ 30 w 35"/>
                <a:gd name="T7" fmla="*/ 11 h 33"/>
                <a:gd name="T8" fmla="*/ 17 w 35"/>
                <a:gd name="T9" fmla="*/ 23 h 33"/>
                <a:gd name="T10" fmla="*/ 17 w 35"/>
                <a:gd name="T11" fmla="*/ 22 h 33"/>
                <a:gd name="T12" fmla="*/ 5 w 35"/>
                <a:gd name="T13" fmla="*/ 3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5" h="33">
                  <a:moveTo>
                    <a:pt x="5" y="31"/>
                  </a:moveTo>
                  <a:cubicBezTo>
                    <a:pt x="5" y="27"/>
                    <a:pt x="4" y="24"/>
                    <a:pt x="0" y="22"/>
                  </a:cubicBezTo>
                  <a:cubicBezTo>
                    <a:pt x="9" y="13"/>
                    <a:pt x="19" y="7"/>
                    <a:pt x="29" y="0"/>
                  </a:cubicBezTo>
                  <a:cubicBezTo>
                    <a:pt x="31" y="3"/>
                    <a:pt x="35" y="7"/>
                    <a:pt x="30" y="11"/>
                  </a:cubicBezTo>
                  <a:cubicBezTo>
                    <a:pt x="23" y="12"/>
                    <a:pt x="21" y="18"/>
                    <a:pt x="17" y="23"/>
                  </a:cubicBezTo>
                  <a:cubicBezTo>
                    <a:pt x="17" y="22"/>
                    <a:pt x="17" y="22"/>
                    <a:pt x="17" y="22"/>
                  </a:cubicBezTo>
                  <a:cubicBezTo>
                    <a:pt x="14" y="26"/>
                    <a:pt x="13" y="33"/>
                    <a:pt x="5" y="31"/>
                  </a:cubicBezTo>
                  <a:close/>
                </a:path>
              </a:pathLst>
            </a:custGeom>
            <a:solidFill>
              <a:srgbClr val="3D27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07" name="Freeform 690"/>
            <p:cNvSpPr>
              <a:spLocks/>
            </p:cNvSpPr>
            <p:nvPr/>
          </p:nvSpPr>
          <p:spPr bwMode="auto">
            <a:xfrm>
              <a:off x="623" y="1506"/>
              <a:ext cx="24" cy="28"/>
            </a:xfrm>
            <a:custGeom>
              <a:avLst/>
              <a:gdLst>
                <a:gd name="T0" fmla="*/ 13 w 24"/>
                <a:gd name="T1" fmla="*/ 0 h 28"/>
                <a:gd name="T2" fmla="*/ 17 w 24"/>
                <a:gd name="T3" fmla="*/ 0 h 28"/>
                <a:gd name="T4" fmla="*/ 23 w 24"/>
                <a:gd name="T5" fmla="*/ 8 h 28"/>
                <a:gd name="T6" fmla="*/ 22 w 24"/>
                <a:gd name="T7" fmla="*/ 21 h 28"/>
                <a:gd name="T8" fmla="*/ 6 w 24"/>
                <a:gd name="T9" fmla="*/ 23 h 28"/>
                <a:gd name="T10" fmla="*/ 13 w 24"/>
                <a:gd name="T11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" h="28">
                  <a:moveTo>
                    <a:pt x="13" y="0"/>
                  </a:moveTo>
                  <a:cubicBezTo>
                    <a:pt x="14" y="0"/>
                    <a:pt x="16" y="0"/>
                    <a:pt x="17" y="0"/>
                  </a:cubicBezTo>
                  <a:cubicBezTo>
                    <a:pt x="20" y="2"/>
                    <a:pt x="22" y="4"/>
                    <a:pt x="23" y="8"/>
                  </a:cubicBezTo>
                  <a:cubicBezTo>
                    <a:pt x="24" y="12"/>
                    <a:pt x="24" y="17"/>
                    <a:pt x="22" y="21"/>
                  </a:cubicBezTo>
                  <a:cubicBezTo>
                    <a:pt x="17" y="28"/>
                    <a:pt x="12" y="28"/>
                    <a:pt x="6" y="23"/>
                  </a:cubicBezTo>
                  <a:cubicBezTo>
                    <a:pt x="0" y="12"/>
                    <a:pt x="10" y="7"/>
                    <a:pt x="13" y="0"/>
                  </a:cubicBezTo>
                  <a:close/>
                </a:path>
              </a:pathLst>
            </a:custGeom>
            <a:solidFill>
              <a:srgbClr val="462F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08" name="Freeform 691"/>
            <p:cNvSpPr>
              <a:spLocks/>
            </p:cNvSpPr>
            <p:nvPr/>
          </p:nvSpPr>
          <p:spPr bwMode="auto">
            <a:xfrm>
              <a:off x="566" y="1419"/>
              <a:ext cx="35" cy="18"/>
            </a:xfrm>
            <a:custGeom>
              <a:avLst/>
              <a:gdLst>
                <a:gd name="T0" fmla="*/ 35 w 35"/>
                <a:gd name="T1" fmla="*/ 15 h 18"/>
                <a:gd name="T2" fmla="*/ 0 w 35"/>
                <a:gd name="T3" fmla="*/ 10 h 18"/>
                <a:gd name="T4" fmla="*/ 1 w 35"/>
                <a:gd name="T5" fmla="*/ 7 h 18"/>
                <a:gd name="T6" fmla="*/ 3 w 35"/>
                <a:gd name="T7" fmla="*/ 4 h 18"/>
                <a:gd name="T8" fmla="*/ 17 w 35"/>
                <a:gd name="T9" fmla="*/ 5 h 18"/>
                <a:gd name="T10" fmla="*/ 35 w 35"/>
                <a:gd name="T11" fmla="*/ 15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5" h="18">
                  <a:moveTo>
                    <a:pt x="35" y="15"/>
                  </a:moveTo>
                  <a:cubicBezTo>
                    <a:pt x="23" y="18"/>
                    <a:pt x="11" y="15"/>
                    <a:pt x="0" y="10"/>
                  </a:cubicBezTo>
                  <a:cubicBezTo>
                    <a:pt x="0" y="9"/>
                    <a:pt x="0" y="8"/>
                    <a:pt x="1" y="7"/>
                  </a:cubicBezTo>
                  <a:cubicBezTo>
                    <a:pt x="2" y="6"/>
                    <a:pt x="2" y="5"/>
                    <a:pt x="3" y="4"/>
                  </a:cubicBezTo>
                  <a:cubicBezTo>
                    <a:pt x="8" y="0"/>
                    <a:pt x="12" y="4"/>
                    <a:pt x="17" y="5"/>
                  </a:cubicBezTo>
                  <a:cubicBezTo>
                    <a:pt x="23" y="8"/>
                    <a:pt x="33" y="4"/>
                    <a:pt x="35" y="15"/>
                  </a:cubicBezTo>
                  <a:close/>
                </a:path>
              </a:pathLst>
            </a:custGeom>
            <a:solidFill>
              <a:srgbClr val="5B4A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09" name="Freeform 692"/>
            <p:cNvSpPr>
              <a:spLocks/>
            </p:cNvSpPr>
            <p:nvPr/>
          </p:nvSpPr>
          <p:spPr bwMode="auto">
            <a:xfrm>
              <a:off x="618" y="1506"/>
              <a:ext cx="18" cy="24"/>
            </a:xfrm>
            <a:custGeom>
              <a:avLst/>
              <a:gdLst>
                <a:gd name="T0" fmla="*/ 19 w 19"/>
                <a:gd name="T1" fmla="*/ 0 h 24"/>
                <a:gd name="T2" fmla="*/ 12 w 19"/>
                <a:gd name="T3" fmla="*/ 23 h 24"/>
                <a:gd name="T4" fmla="*/ 10 w 19"/>
                <a:gd name="T5" fmla="*/ 24 h 24"/>
                <a:gd name="T6" fmla="*/ 8 w 19"/>
                <a:gd name="T7" fmla="*/ 24 h 24"/>
                <a:gd name="T8" fmla="*/ 19 w 19"/>
                <a:gd name="T9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24">
                  <a:moveTo>
                    <a:pt x="19" y="0"/>
                  </a:moveTo>
                  <a:cubicBezTo>
                    <a:pt x="16" y="7"/>
                    <a:pt x="14" y="15"/>
                    <a:pt x="12" y="23"/>
                  </a:cubicBezTo>
                  <a:cubicBezTo>
                    <a:pt x="10" y="24"/>
                    <a:pt x="10" y="24"/>
                    <a:pt x="10" y="24"/>
                  </a:cubicBezTo>
                  <a:cubicBezTo>
                    <a:pt x="8" y="24"/>
                    <a:pt x="8" y="24"/>
                    <a:pt x="8" y="24"/>
                  </a:cubicBezTo>
                  <a:cubicBezTo>
                    <a:pt x="0" y="10"/>
                    <a:pt x="12" y="6"/>
                    <a:pt x="19" y="0"/>
                  </a:cubicBezTo>
                  <a:close/>
                </a:path>
              </a:pathLst>
            </a:custGeom>
            <a:solidFill>
              <a:srgbClr val="7B5A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10" name="Freeform 693"/>
            <p:cNvSpPr>
              <a:spLocks/>
            </p:cNvSpPr>
            <p:nvPr/>
          </p:nvSpPr>
          <p:spPr bwMode="auto">
            <a:xfrm>
              <a:off x="581" y="1417"/>
              <a:ext cx="32" cy="17"/>
            </a:xfrm>
            <a:custGeom>
              <a:avLst/>
              <a:gdLst>
                <a:gd name="T0" fmla="*/ 20 w 32"/>
                <a:gd name="T1" fmla="*/ 17 h 17"/>
                <a:gd name="T2" fmla="*/ 0 w 32"/>
                <a:gd name="T3" fmla="*/ 10 h 17"/>
                <a:gd name="T4" fmla="*/ 31 w 32"/>
                <a:gd name="T5" fmla="*/ 15 h 17"/>
                <a:gd name="T6" fmla="*/ 32 w 32"/>
                <a:gd name="T7" fmla="*/ 17 h 17"/>
                <a:gd name="T8" fmla="*/ 30 w 32"/>
                <a:gd name="T9" fmla="*/ 16 h 17"/>
                <a:gd name="T10" fmla="*/ 28 w 32"/>
                <a:gd name="T11" fmla="*/ 17 h 17"/>
                <a:gd name="T12" fmla="*/ 20 w 32"/>
                <a:gd name="T1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" h="17">
                  <a:moveTo>
                    <a:pt x="20" y="17"/>
                  </a:moveTo>
                  <a:cubicBezTo>
                    <a:pt x="15" y="10"/>
                    <a:pt x="5" y="17"/>
                    <a:pt x="0" y="10"/>
                  </a:cubicBezTo>
                  <a:cubicBezTo>
                    <a:pt x="12" y="2"/>
                    <a:pt x="23" y="0"/>
                    <a:pt x="31" y="15"/>
                  </a:cubicBezTo>
                  <a:cubicBezTo>
                    <a:pt x="31" y="15"/>
                    <a:pt x="31" y="16"/>
                    <a:pt x="32" y="17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28" y="17"/>
                    <a:pt x="28" y="17"/>
                    <a:pt x="28" y="17"/>
                  </a:cubicBezTo>
                  <a:cubicBezTo>
                    <a:pt x="26" y="17"/>
                    <a:pt x="23" y="17"/>
                    <a:pt x="20" y="17"/>
                  </a:cubicBezTo>
                  <a:close/>
                </a:path>
              </a:pathLst>
            </a:custGeom>
            <a:solidFill>
              <a:srgbClr val="6256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11" name="Freeform 694"/>
            <p:cNvSpPr>
              <a:spLocks/>
            </p:cNvSpPr>
            <p:nvPr/>
          </p:nvSpPr>
          <p:spPr bwMode="auto">
            <a:xfrm>
              <a:off x="505" y="1396"/>
              <a:ext cx="29" cy="14"/>
            </a:xfrm>
            <a:custGeom>
              <a:avLst/>
              <a:gdLst>
                <a:gd name="T0" fmla="*/ 29 w 29"/>
                <a:gd name="T1" fmla="*/ 10 h 14"/>
                <a:gd name="T2" fmla="*/ 25 w 29"/>
                <a:gd name="T3" fmla="*/ 14 h 14"/>
                <a:gd name="T4" fmla="*/ 0 w 29"/>
                <a:gd name="T5" fmla="*/ 7 h 14"/>
                <a:gd name="T6" fmla="*/ 9 w 29"/>
                <a:gd name="T7" fmla="*/ 1 h 14"/>
                <a:gd name="T8" fmla="*/ 29 w 29"/>
                <a:gd name="T9" fmla="*/ 1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14">
                  <a:moveTo>
                    <a:pt x="29" y="10"/>
                  </a:moveTo>
                  <a:cubicBezTo>
                    <a:pt x="28" y="11"/>
                    <a:pt x="26" y="12"/>
                    <a:pt x="25" y="14"/>
                  </a:cubicBezTo>
                  <a:cubicBezTo>
                    <a:pt x="17" y="11"/>
                    <a:pt x="7" y="12"/>
                    <a:pt x="0" y="7"/>
                  </a:cubicBezTo>
                  <a:cubicBezTo>
                    <a:pt x="2" y="3"/>
                    <a:pt x="5" y="1"/>
                    <a:pt x="9" y="1"/>
                  </a:cubicBezTo>
                  <a:cubicBezTo>
                    <a:pt x="17" y="2"/>
                    <a:pt x="26" y="0"/>
                    <a:pt x="29" y="10"/>
                  </a:cubicBezTo>
                  <a:close/>
                </a:path>
              </a:pathLst>
            </a:custGeom>
            <a:solidFill>
              <a:srgbClr val="6D59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12" name="Freeform 695"/>
            <p:cNvSpPr>
              <a:spLocks/>
            </p:cNvSpPr>
            <p:nvPr/>
          </p:nvSpPr>
          <p:spPr bwMode="auto">
            <a:xfrm>
              <a:off x="646" y="1510"/>
              <a:ext cx="23" cy="19"/>
            </a:xfrm>
            <a:custGeom>
              <a:avLst/>
              <a:gdLst>
                <a:gd name="T0" fmla="*/ 14 w 23"/>
                <a:gd name="T1" fmla="*/ 0 h 19"/>
                <a:gd name="T2" fmla="*/ 23 w 23"/>
                <a:gd name="T3" fmla="*/ 8 h 19"/>
                <a:gd name="T4" fmla="*/ 2 w 23"/>
                <a:gd name="T5" fmla="*/ 15 h 19"/>
                <a:gd name="T6" fmla="*/ 7 w 23"/>
                <a:gd name="T7" fmla="*/ 6 h 19"/>
                <a:gd name="T8" fmla="*/ 14 w 23"/>
                <a:gd name="T9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19">
                  <a:moveTo>
                    <a:pt x="14" y="0"/>
                  </a:moveTo>
                  <a:cubicBezTo>
                    <a:pt x="17" y="2"/>
                    <a:pt x="20" y="5"/>
                    <a:pt x="23" y="8"/>
                  </a:cubicBezTo>
                  <a:cubicBezTo>
                    <a:pt x="19" y="19"/>
                    <a:pt x="9" y="13"/>
                    <a:pt x="2" y="15"/>
                  </a:cubicBezTo>
                  <a:cubicBezTo>
                    <a:pt x="0" y="10"/>
                    <a:pt x="5" y="9"/>
                    <a:pt x="7" y="6"/>
                  </a:cubicBezTo>
                  <a:cubicBezTo>
                    <a:pt x="10" y="4"/>
                    <a:pt x="11" y="1"/>
                    <a:pt x="14" y="0"/>
                  </a:cubicBezTo>
                  <a:close/>
                </a:path>
              </a:pathLst>
            </a:custGeom>
            <a:solidFill>
              <a:srgbClr val="6B49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13" name="Freeform 696"/>
            <p:cNvSpPr>
              <a:spLocks/>
            </p:cNvSpPr>
            <p:nvPr/>
          </p:nvSpPr>
          <p:spPr bwMode="auto">
            <a:xfrm>
              <a:off x="490" y="1388"/>
              <a:ext cx="23" cy="15"/>
            </a:xfrm>
            <a:custGeom>
              <a:avLst/>
              <a:gdLst>
                <a:gd name="T0" fmla="*/ 24 w 24"/>
                <a:gd name="T1" fmla="*/ 11 h 15"/>
                <a:gd name="T2" fmla="*/ 16 w 24"/>
                <a:gd name="T3" fmla="*/ 15 h 15"/>
                <a:gd name="T4" fmla="*/ 0 w 24"/>
                <a:gd name="T5" fmla="*/ 10 h 15"/>
                <a:gd name="T6" fmla="*/ 0 w 24"/>
                <a:gd name="T7" fmla="*/ 8 h 15"/>
                <a:gd name="T8" fmla="*/ 24 w 24"/>
                <a:gd name="T9" fmla="*/ 1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15">
                  <a:moveTo>
                    <a:pt x="24" y="11"/>
                  </a:moveTo>
                  <a:cubicBezTo>
                    <a:pt x="21" y="13"/>
                    <a:pt x="19" y="14"/>
                    <a:pt x="16" y="15"/>
                  </a:cubicBezTo>
                  <a:cubicBezTo>
                    <a:pt x="10" y="15"/>
                    <a:pt x="5" y="14"/>
                    <a:pt x="0" y="10"/>
                  </a:cubicBezTo>
                  <a:cubicBezTo>
                    <a:pt x="0" y="9"/>
                    <a:pt x="0" y="8"/>
                    <a:pt x="0" y="8"/>
                  </a:cubicBezTo>
                  <a:cubicBezTo>
                    <a:pt x="10" y="0"/>
                    <a:pt x="17" y="4"/>
                    <a:pt x="24" y="11"/>
                  </a:cubicBezTo>
                  <a:close/>
                </a:path>
              </a:pathLst>
            </a:custGeom>
            <a:solidFill>
              <a:srgbClr val="3D29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14" name="Freeform 697"/>
            <p:cNvSpPr>
              <a:spLocks/>
            </p:cNvSpPr>
            <p:nvPr/>
          </p:nvSpPr>
          <p:spPr bwMode="auto">
            <a:xfrm>
              <a:off x="603" y="1522"/>
              <a:ext cx="17" cy="16"/>
            </a:xfrm>
            <a:custGeom>
              <a:avLst/>
              <a:gdLst>
                <a:gd name="T0" fmla="*/ 3 w 18"/>
                <a:gd name="T1" fmla="*/ 16 h 16"/>
                <a:gd name="T2" fmla="*/ 2 w 18"/>
                <a:gd name="T3" fmla="*/ 11 h 16"/>
                <a:gd name="T4" fmla="*/ 10 w 18"/>
                <a:gd name="T5" fmla="*/ 0 h 16"/>
                <a:gd name="T6" fmla="*/ 11 w 18"/>
                <a:gd name="T7" fmla="*/ 15 h 16"/>
                <a:gd name="T8" fmla="*/ 3 w 18"/>
                <a:gd name="T9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16">
                  <a:moveTo>
                    <a:pt x="3" y="16"/>
                  </a:moveTo>
                  <a:cubicBezTo>
                    <a:pt x="3" y="15"/>
                    <a:pt x="3" y="13"/>
                    <a:pt x="2" y="11"/>
                  </a:cubicBezTo>
                  <a:cubicBezTo>
                    <a:pt x="0" y="4"/>
                    <a:pt x="5" y="2"/>
                    <a:pt x="10" y="0"/>
                  </a:cubicBezTo>
                  <a:cubicBezTo>
                    <a:pt x="18" y="5"/>
                    <a:pt x="9" y="10"/>
                    <a:pt x="11" y="15"/>
                  </a:cubicBezTo>
                  <a:cubicBezTo>
                    <a:pt x="8" y="16"/>
                    <a:pt x="5" y="16"/>
                    <a:pt x="3" y="16"/>
                  </a:cubicBezTo>
                  <a:close/>
                </a:path>
              </a:pathLst>
            </a:custGeom>
            <a:solidFill>
              <a:srgbClr val="7D5E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15" name="Freeform 698"/>
            <p:cNvSpPr>
              <a:spLocks/>
            </p:cNvSpPr>
            <p:nvPr/>
          </p:nvSpPr>
          <p:spPr bwMode="auto">
            <a:xfrm>
              <a:off x="641" y="1512"/>
              <a:ext cx="15" cy="15"/>
            </a:xfrm>
            <a:custGeom>
              <a:avLst/>
              <a:gdLst>
                <a:gd name="T0" fmla="*/ 15 w 15"/>
                <a:gd name="T1" fmla="*/ 6 h 15"/>
                <a:gd name="T2" fmla="*/ 7 w 15"/>
                <a:gd name="T3" fmla="*/ 13 h 15"/>
                <a:gd name="T4" fmla="*/ 4 w 15"/>
                <a:gd name="T5" fmla="*/ 15 h 15"/>
                <a:gd name="T6" fmla="*/ 3 w 15"/>
                <a:gd name="T7" fmla="*/ 2 h 15"/>
                <a:gd name="T8" fmla="*/ 12 w 15"/>
                <a:gd name="T9" fmla="*/ 2 h 15"/>
                <a:gd name="T10" fmla="*/ 15 w 15"/>
                <a:gd name="T11" fmla="*/ 6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15">
                  <a:moveTo>
                    <a:pt x="15" y="6"/>
                  </a:moveTo>
                  <a:cubicBezTo>
                    <a:pt x="12" y="8"/>
                    <a:pt x="10" y="11"/>
                    <a:pt x="7" y="13"/>
                  </a:cubicBezTo>
                  <a:cubicBezTo>
                    <a:pt x="6" y="14"/>
                    <a:pt x="5" y="15"/>
                    <a:pt x="4" y="15"/>
                  </a:cubicBezTo>
                  <a:cubicBezTo>
                    <a:pt x="1" y="10"/>
                    <a:pt x="0" y="6"/>
                    <a:pt x="3" y="2"/>
                  </a:cubicBezTo>
                  <a:cubicBezTo>
                    <a:pt x="6" y="0"/>
                    <a:pt x="9" y="1"/>
                    <a:pt x="12" y="2"/>
                  </a:cubicBezTo>
                  <a:cubicBezTo>
                    <a:pt x="13" y="3"/>
                    <a:pt x="14" y="4"/>
                    <a:pt x="15" y="6"/>
                  </a:cubicBezTo>
                  <a:close/>
                </a:path>
              </a:pathLst>
            </a:custGeom>
            <a:solidFill>
              <a:srgbClr val="3725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16" name="Freeform 699"/>
            <p:cNvSpPr>
              <a:spLocks/>
            </p:cNvSpPr>
            <p:nvPr/>
          </p:nvSpPr>
          <p:spPr bwMode="auto">
            <a:xfrm>
              <a:off x="505" y="1479"/>
              <a:ext cx="8" cy="16"/>
            </a:xfrm>
            <a:custGeom>
              <a:avLst/>
              <a:gdLst>
                <a:gd name="T0" fmla="*/ 7 w 8"/>
                <a:gd name="T1" fmla="*/ 7 h 17"/>
                <a:gd name="T2" fmla="*/ 4 w 8"/>
                <a:gd name="T3" fmla="*/ 15 h 17"/>
                <a:gd name="T4" fmla="*/ 1 w 8"/>
                <a:gd name="T5" fmla="*/ 15 h 17"/>
                <a:gd name="T6" fmla="*/ 8 w 8"/>
                <a:gd name="T7" fmla="*/ 0 h 17"/>
                <a:gd name="T8" fmla="*/ 7 w 8"/>
                <a:gd name="T9" fmla="*/ 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7">
                  <a:moveTo>
                    <a:pt x="7" y="7"/>
                  </a:moveTo>
                  <a:cubicBezTo>
                    <a:pt x="6" y="10"/>
                    <a:pt x="5" y="13"/>
                    <a:pt x="4" y="15"/>
                  </a:cubicBezTo>
                  <a:cubicBezTo>
                    <a:pt x="3" y="17"/>
                    <a:pt x="2" y="17"/>
                    <a:pt x="1" y="15"/>
                  </a:cubicBezTo>
                  <a:cubicBezTo>
                    <a:pt x="0" y="9"/>
                    <a:pt x="0" y="3"/>
                    <a:pt x="8" y="0"/>
                  </a:cubicBezTo>
                  <a:cubicBezTo>
                    <a:pt x="8" y="3"/>
                    <a:pt x="7" y="5"/>
                    <a:pt x="7" y="7"/>
                  </a:cubicBezTo>
                  <a:close/>
                </a:path>
              </a:pathLst>
            </a:custGeom>
            <a:solidFill>
              <a:srgbClr val="684E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17" name="Freeform 700"/>
            <p:cNvSpPr>
              <a:spLocks/>
            </p:cNvSpPr>
            <p:nvPr/>
          </p:nvSpPr>
          <p:spPr bwMode="auto">
            <a:xfrm>
              <a:off x="453" y="1600"/>
              <a:ext cx="116" cy="108"/>
            </a:xfrm>
            <a:custGeom>
              <a:avLst/>
              <a:gdLst>
                <a:gd name="T0" fmla="*/ 49 w 117"/>
                <a:gd name="T1" fmla="*/ 94 h 109"/>
                <a:gd name="T2" fmla="*/ 12 w 117"/>
                <a:gd name="T3" fmla="*/ 9 h 109"/>
                <a:gd name="T4" fmla="*/ 25 w 117"/>
                <a:gd name="T5" fmla="*/ 5 h 109"/>
                <a:gd name="T6" fmla="*/ 104 w 117"/>
                <a:gd name="T7" fmla="*/ 45 h 109"/>
                <a:gd name="T8" fmla="*/ 110 w 117"/>
                <a:gd name="T9" fmla="*/ 69 h 109"/>
                <a:gd name="T10" fmla="*/ 109 w 117"/>
                <a:gd name="T11" fmla="*/ 90 h 109"/>
                <a:gd name="T12" fmla="*/ 49 w 117"/>
                <a:gd name="T13" fmla="*/ 94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7" h="109">
                  <a:moveTo>
                    <a:pt x="49" y="94"/>
                  </a:moveTo>
                  <a:cubicBezTo>
                    <a:pt x="20" y="86"/>
                    <a:pt x="0" y="38"/>
                    <a:pt x="12" y="9"/>
                  </a:cubicBezTo>
                  <a:cubicBezTo>
                    <a:pt x="16" y="0"/>
                    <a:pt x="20" y="4"/>
                    <a:pt x="25" y="5"/>
                  </a:cubicBezTo>
                  <a:cubicBezTo>
                    <a:pt x="56" y="9"/>
                    <a:pt x="79" y="30"/>
                    <a:pt x="104" y="45"/>
                  </a:cubicBezTo>
                  <a:cubicBezTo>
                    <a:pt x="112" y="50"/>
                    <a:pt x="110" y="61"/>
                    <a:pt x="110" y="69"/>
                  </a:cubicBezTo>
                  <a:cubicBezTo>
                    <a:pt x="108" y="76"/>
                    <a:pt x="117" y="83"/>
                    <a:pt x="109" y="90"/>
                  </a:cubicBezTo>
                  <a:cubicBezTo>
                    <a:pt x="90" y="101"/>
                    <a:pt x="70" y="109"/>
                    <a:pt x="49" y="94"/>
                  </a:cubicBezTo>
                  <a:close/>
                </a:path>
              </a:pathLst>
            </a:custGeom>
            <a:solidFill>
              <a:srgbClr val="FDF5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18" name="Freeform 701"/>
            <p:cNvSpPr>
              <a:spLocks/>
            </p:cNvSpPr>
            <p:nvPr/>
          </p:nvSpPr>
          <p:spPr bwMode="auto">
            <a:xfrm>
              <a:off x="678" y="1621"/>
              <a:ext cx="145" cy="107"/>
            </a:xfrm>
            <a:custGeom>
              <a:avLst/>
              <a:gdLst>
                <a:gd name="T0" fmla="*/ 146 w 146"/>
                <a:gd name="T1" fmla="*/ 63 h 108"/>
                <a:gd name="T2" fmla="*/ 134 w 146"/>
                <a:gd name="T3" fmla="*/ 68 h 108"/>
                <a:gd name="T4" fmla="*/ 118 w 146"/>
                <a:gd name="T5" fmla="*/ 73 h 108"/>
                <a:gd name="T6" fmla="*/ 102 w 146"/>
                <a:gd name="T7" fmla="*/ 80 h 108"/>
                <a:gd name="T8" fmla="*/ 82 w 146"/>
                <a:gd name="T9" fmla="*/ 87 h 108"/>
                <a:gd name="T10" fmla="*/ 59 w 146"/>
                <a:gd name="T11" fmla="*/ 97 h 108"/>
                <a:gd name="T12" fmla="*/ 38 w 146"/>
                <a:gd name="T13" fmla="*/ 106 h 108"/>
                <a:gd name="T14" fmla="*/ 18 w 146"/>
                <a:gd name="T15" fmla="*/ 108 h 108"/>
                <a:gd name="T16" fmla="*/ 10 w 146"/>
                <a:gd name="T17" fmla="*/ 107 h 108"/>
                <a:gd name="T18" fmla="*/ 2 w 146"/>
                <a:gd name="T19" fmla="*/ 92 h 108"/>
                <a:gd name="T20" fmla="*/ 6 w 146"/>
                <a:gd name="T21" fmla="*/ 55 h 108"/>
                <a:gd name="T22" fmla="*/ 16 w 146"/>
                <a:gd name="T23" fmla="*/ 46 h 108"/>
                <a:gd name="T24" fmla="*/ 19 w 146"/>
                <a:gd name="T25" fmla="*/ 36 h 108"/>
                <a:gd name="T26" fmla="*/ 27 w 146"/>
                <a:gd name="T27" fmla="*/ 44 h 108"/>
                <a:gd name="T28" fmla="*/ 27 w 146"/>
                <a:gd name="T29" fmla="*/ 28 h 108"/>
                <a:gd name="T30" fmla="*/ 30 w 146"/>
                <a:gd name="T31" fmla="*/ 23 h 108"/>
                <a:gd name="T32" fmla="*/ 31 w 146"/>
                <a:gd name="T33" fmla="*/ 20 h 108"/>
                <a:gd name="T34" fmla="*/ 39 w 146"/>
                <a:gd name="T35" fmla="*/ 46 h 108"/>
                <a:gd name="T36" fmla="*/ 40 w 146"/>
                <a:gd name="T37" fmla="*/ 55 h 108"/>
                <a:gd name="T38" fmla="*/ 40 w 146"/>
                <a:gd name="T39" fmla="*/ 50 h 108"/>
                <a:gd name="T40" fmla="*/ 42 w 146"/>
                <a:gd name="T41" fmla="*/ 23 h 108"/>
                <a:gd name="T42" fmla="*/ 44 w 146"/>
                <a:gd name="T43" fmla="*/ 0 h 108"/>
                <a:gd name="T44" fmla="*/ 52 w 146"/>
                <a:gd name="T45" fmla="*/ 22 h 108"/>
                <a:gd name="T46" fmla="*/ 62 w 146"/>
                <a:gd name="T47" fmla="*/ 8 h 108"/>
                <a:gd name="T48" fmla="*/ 68 w 146"/>
                <a:gd name="T49" fmla="*/ 31 h 108"/>
                <a:gd name="T50" fmla="*/ 70 w 146"/>
                <a:gd name="T51" fmla="*/ 52 h 108"/>
                <a:gd name="T52" fmla="*/ 74 w 146"/>
                <a:gd name="T53" fmla="*/ 53 h 108"/>
                <a:gd name="T54" fmla="*/ 83 w 146"/>
                <a:gd name="T55" fmla="*/ 16 h 108"/>
                <a:gd name="T56" fmla="*/ 90 w 146"/>
                <a:gd name="T57" fmla="*/ 23 h 108"/>
                <a:gd name="T58" fmla="*/ 88 w 146"/>
                <a:gd name="T59" fmla="*/ 40 h 108"/>
                <a:gd name="T60" fmla="*/ 90 w 146"/>
                <a:gd name="T61" fmla="*/ 23 h 108"/>
                <a:gd name="T62" fmla="*/ 146 w 146"/>
                <a:gd name="T63" fmla="*/ 63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46" h="108">
                  <a:moveTo>
                    <a:pt x="146" y="63"/>
                  </a:moveTo>
                  <a:cubicBezTo>
                    <a:pt x="142" y="65"/>
                    <a:pt x="138" y="66"/>
                    <a:pt x="134" y="68"/>
                  </a:cubicBezTo>
                  <a:cubicBezTo>
                    <a:pt x="129" y="70"/>
                    <a:pt x="124" y="71"/>
                    <a:pt x="118" y="73"/>
                  </a:cubicBezTo>
                  <a:cubicBezTo>
                    <a:pt x="113" y="75"/>
                    <a:pt x="106" y="74"/>
                    <a:pt x="102" y="80"/>
                  </a:cubicBezTo>
                  <a:cubicBezTo>
                    <a:pt x="95" y="80"/>
                    <a:pt x="88" y="82"/>
                    <a:pt x="82" y="87"/>
                  </a:cubicBezTo>
                  <a:cubicBezTo>
                    <a:pt x="73" y="88"/>
                    <a:pt x="65" y="91"/>
                    <a:pt x="59" y="97"/>
                  </a:cubicBezTo>
                  <a:cubicBezTo>
                    <a:pt x="51" y="97"/>
                    <a:pt x="42" y="97"/>
                    <a:pt x="38" y="106"/>
                  </a:cubicBezTo>
                  <a:cubicBezTo>
                    <a:pt x="31" y="103"/>
                    <a:pt x="25" y="108"/>
                    <a:pt x="18" y="108"/>
                  </a:cubicBezTo>
                  <a:cubicBezTo>
                    <a:pt x="15" y="108"/>
                    <a:pt x="13" y="108"/>
                    <a:pt x="10" y="107"/>
                  </a:cubicBezTo>
                  <a:cubicBezTo>
                    <a:pt x="8" y="102"/>
                    <a:pt x="5" y="97"/>
                    <a:pt x="2" y="92"/>
                  </a:cubicBezTo>
                  <a:cubicBezTo>
                    <a:pt x="7" y="80"/>
                    <a:pt x="2" y="67"/>
                    <a:pt x="6" y="55"/>
                  </a:cubicBezTo>
                  <a:cubicBezTo>
                    <a:pt x="9" y="52"/>
                    <a:pt x="0" y="35"/>
                    <a:pt x="16" y="46"/>
                  </a:cubicBezTo>
                  <a:cubicBezTo>
                    <a:pt x="18" y="47"/>
                    <a:pt x="17" y="39"/>
                    <a:pt x="19" y="36"/>
                  </a:cubicBezTo>
                  <a:cubicBezTo>
                    <a:pt x="26" y="34"/>
                    <a:pt x="24" y="42"/>
                    <a:pt x="27" y="44"/>
                  </a:cubicBezTo>
                  <a:cubicBezTo>
                    <a:pt x="26" y="38"/>
                    <a:pt x="25" y="33"/>
                    <a:pt x="27" y="28"/>
                  </a:cubicBezTo>
                  <a:cubicBezTo>
                    <a:pt x="28" y="26"/>
                    <a:pt x="29" y="25"/>
                    <a:pt x="30" y="23"/>
                  </a:cubicBezTo>
                  <a:cubicBezTo>
                    <a:pt x="30" y="22"/>
                    <a:pt x="30" y="21"/>
                    <a:pt x="31" y="20"/>
                  </a:cubicBezTo>
                  <a:cubicBezTo>
                    <a:pt x="43" y="26"/>
                    <a:pt x="36" y="37"/>
                    <a:pt x="39" y="46"/>
                  </a:cubicBezTo>
                  <a:cubicBezTo>
                    <a:pt x="40" y="49"/>
                    <a:pt x="40" y="52"/>
                    <a:pt x="40" y="55"/>
                  </a:cubicBezTo>
                  <a:cubicBezTo>
                    <a:pt x="41" y="53"/>
                    <a:pt x="40" y="51"/>
                    <a:pt x="40" y="50"/>
                  </a:cubicBezTo>
                  <a:cubicBezTo>
                    <a:pt x="39" y="41"/>
                    <a:pt x="36" y="32"/>
                    <a:pt x="42" y="23"/>
                  </a:cubicBezTo>
                  <a:cubicBezTo>
                    <a:pt x="42" y="16"/>
                    <a:pt x="43" y="9"/>
                    <a:pt x="44" y="0"/>
                  </a:cubicBezTo>
                  <a:cubicBezTo>
                    <a:pt x="54" y="6"/>
                    <a:pt x="48" y="16"/>
                    <a:pt x="52" y="22"/>
                  </a:cubicBezTo>
                  <a:cubicBezTo>
                    <a:pt x="59" y="19"/>
                    <a:pt x="49" y="5"/>
                    <a:pt x="62" y="8"/>
                  </a:cubicBezTo>
                  <a:cubicBezTo>
                    <a:pt x="67" y="15"/>
                    <a:pt x="68" y="23"/>
                    <a:pt x="68" y="31"/>
                  </a:cubicBezTo>
                  <a:cubicBezTo>
                    <a:pt x="68" y="38"/>
                    <a:pt x="65" y="45"/>
                    <a:pt x="70" y="52"/>
                  </a:cubicBezTo>
                  <a:cubicBezTo>
                    <a:pt x="71" y="52"/>
                    <a:pt x="73" y="53"/>
                    <a:pt x="74" y="53"/>
                  </a:cubicBezTo>
                  <a:cubicBezTo>
                    <a:pt x="76" y="40"/>
                    <a:pt x="66" y="25"/>
                    <a:pt x="83" y="16"/>
                  </a:cubicBezTo>
                  <a:cubicBezTo>
                    <a:pt x="86" y="18"/>
                    <a:pt x="88" y="21"/>
                    <a:pt x="90" y="23"/>
                  </a:cubicBezTo>
                  <a:cubicBezTo>
                    <a:pt x="87" y="28"/>
                    <a:pt x="89" y="34"/>
                    <a:pt x="88" y="40"/>
                  </a:cubicBezTo>
                  <a:cubicBezTo>
                    <a:pt x="89" y="34"/>
                    <a:pt x="87" y="28"/>
                    <a:pt x="90" y="23"/>
                  </a:cubicBezTo>
                  <a:cubicBezTo>
                    <a:pt x="109" y="36"/>
                    <a:pt x="130" y="46"/>
                    <a:pt x="146" y="63"/>
                  </a:cubicBezTo>
                  <a:close/>
                </a:path>
              </a:pathLst>
            </a:custGeom>
            <a:solidFill>
              <a:srgbClr val="C2C0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19" name="Freeform 702"/>
            <p:cNvSpPr>
              <a:spLocks/>
            </p:cNvSpPr>
            <p:nvPr/>
          </p:nvSpPr>
          <p:spPr bwMode="auto">
            <a:xfrm>
              <a:off x="583" y="1606"/>
              <a:ext cx="125" cy="102"/>
            </a:xfrm>
            <a:custGeom>
              <a:avLst/>
              <a:gdLst>
                <a:gd name="T0" fmla="*/ 110 w 126"/>
                <a:gd name="T1" fmla="*/ 6 h 102"/>
                <a:gd name="T2" fmla="*/ 126 w 126"/>
                <a:gd name="T3" fmla="*/ 0 h 102"/>
                <a:gd name="T4" fmla="*/ 121 w 126"/>
                <a:gd name="T5" fmla="*/ 18 h 102"/>
                <a:gd name="T6" fmla="*/ 51 w 126"/>
                <a:gd name="T7" fmla="*/ 95 h 102"/>
                <a:gd name="T8" fmla="*/ 30 w 126"/>
                <a:gd name="T9" fmla="*/ 99 h 102"/>
                <a:gd name="T10" fmla="*/ 7 w 126"/>
                <a:gd name="T11" fmla="*/ 67 h 102"/>
                <a:gd name="T12" fmla="*/ 30 w 126"/>
                <a:gd name="T13" fmla="*/ 39 h 102"/>
                <a:gd name="T14" fmla="*/ 110 w 126"/>
                <a:gd name="T15" fmla="*/ 6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6" h="102">
                  <a:moveTo>
                    <a:pt x="110" y="6"/>
                  </a:moveTo>
                  <a:cubicBezTo>
                    <a:pt x="115" y="4"/>
                    <a:pt x="120" y="2"/>
                    <a:pt x="126" y="0"/>
                  </a:cubicBezTo>
                  <a:cubicBezTo>
                    <a:pt x="126" y="6"/>
                    <a:pt x="126" y="13"/>
                    <a:pt x="121" y="18"/>
                  </a:cubicBezTo>
                  <a:cubicBezTo>
                    <a:pt x="98" y="44"/>
                    <a:pt x="76" y="71"/>
                    <a:pt x="51" y="95"/>
                  </a:cubicBezTo>
                  <a:cubicBezTo>
                    <a:pt x="44" y="98"/>
                    <a:pt x="38" y="102"/>
                    <a:pt x="30" y="99"/>
                  </a:cubicBezTo>
                  <a:cubicBezTo>
                    <a:pt x="5" y="94"/>
                    <a:pt x="0" y="87"/>
                    <a:pt x="7" y="67"/>
                  </a:cubicBezTo>
                  <a:cubicBezTo>
                    <a:pt x="9" y="53"/>
                    <a:pt x="18" y="45"/>
                    <a:pt x="30" y="39"/>
                  </a:cubicBezTo>
                  <a:cubicBezTo>
                    <a:pt x="56" y="26"/>
                    <a:pt x="78" y="5"/>
                    <a:pt x="110" y="6"/>
                  </a:cubicBezTo>
                  <a:close/>
                </a:path>
              </a:pathLst>
            </a:custGeom>
            <a:solidFill>
              <a:srgbClr val="FCF4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20" name="Freeform 703"/>
            <p:cNvSpPr>
              <a:spLocks/>
            </p:cNvSpPr>
            <p:nvPr/>
          </p:nvSpPr>
          <p:spPr bwMode="auto">
            <a:xfrm>
              <a:off x="478" y="1579"/>
              <a:ext cx="214" cy="89"/>
            </a:xfrm>
            <a:custGeom>
              <a:avLst/>
              <a:gdLst>
                <a:gd name="T0" fmla="*/ 216 w 216"/>
                <a:gd name="T1" fmla="*/ 34 h 90"/>
                <a:gd name="T2" fmla="*/ 137 w 216"/>
                <a:gd name="T3" fmla="*/ 71 h 90"/>
                <a:gd name="T4" fmla="*/ 110 w 216"/>
                <a:gd name="T5" fmla="*/ 50 h 90"/>
                <a:gd name="T6" fmla="*/ 106 w 216"/>
                <a:gd name="T7" fmla="*/ 68 h 90"/>
                <a:gd name="T8" fmla="*/ 102 w 216"/>
                <a:gd name="T9" fmla="*/ 75 h 90"/>
                <a:gd name="T10" fmla="*/ 89 w 216"/>
                <a:gd name="T11" fmla="*/ 82 h 90"/>
                <a:gd name="T12" fmla="*/ 85 w 216"/>
                <a:gd name="T13" fmla="*/ 90 h 90"/>
                <a:gd name="T14" fmla="*/ 55 w 216"/>
                <a:gd name="T15" fmla="*/ 57 h 90"/>
                <a:gd name="T16" fmla="*/ 0 w 216"/>
                <a:gd name="T17" fmla="*/ 26 h 90"/>
                <a:gd name="T18" fmla="*/ 8 w 216"/>
                <a:gd name="T19" fmla="*/ 19 h 90"/>
                <a:gd name="T20" fmla="*/ 12 w 216"/>
                <a:gd name="T21" fmla="*/ 19 h 90"/>
                <a:gd name="T22" fmla="*/ 13 w 216"/>
                <a:gd name="T23" fmla="*/ 22 h 90"/>
                <a:gd name="T24" fmla="*/ 36 w 216"/>
                <a:gd name="T25" fmla="*/ 13 h 90"/>
                <a:gd name="T26" fmla="*/ 39 w 216"/>
                <a:gd name="T27" fmla="*/ 20 h 90"/>
                <a:gd name="T28" fmla="*/ 46 w 216"/>
                <a:gd name="T29" fmla="*/ 30 h 90"/>
                <a:gd name="T30" fmla="*/ 49 w 216"/>
                <a:gd name="T31" fmla="*/ 36 h 90"/>
                <a:gd name="T32" fmla="*/ 51 w 216"/>
                <a:gd name="T33" fmla="*/ 31 h 90"/>
                <a:gd name="T34" fmla="*/ 55 w 216"/>
                <a:gd name="T35" fmla="*/ 13 h 90"/>
                <a:gd name="T36" fmla="*/ 68 w 216"/>
                <a:gd name="T37" fmla="*/ 10 h 90"/>
                <a:gd name="T38" fmla="*/ 77 w 216"/>
                <a:gd name="T39" fmla="*/ 6 h 90"/>
                <a:gd name="T40" fmla="*/ 158 w 216"/>
                <a:gd name="T41" fmla="*/ 36 h 90"/>
                <a:gd name="T42" fmla="*/ 184 w 216"/>
                <a:gd name="T43" fmla="*/ 33 h 90"/>
                <a:gd name="T44" fmla="*/ 211 w 216"/>
                <a:gd name="T45" fmla="*/ 30 h 90"/>
                <a:gd name="T46" fmla="*/ 216 w 216"/>
                <a:gd name="T47" fmla="*/ 34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16" h="90">
                  <a:moveTo>
                    <a:pt x="216" y="34"/>
                  </a:moveTo>
                  <a:cubicBezTo>
                    <a:pt x="187" y="41"/>
                    <a:pt x="163" y="59"/>
                    <a:pt x="137" y="71"/>
                  </a:cubicBezTo>
                  <a:cubicBezTo>
                    <a:pt x="120" y="73"/>
                    <a:pt x="117" y="60"/>
                    <a:pt x="110" y="50"/>
                  </a:cubicBezTo>
                  <a:cubicBezTo>
                    <a:pt x="112" y="57"/>
                    <a:pt x="110" y="63"/>
                    <a:pt x="106" y="68"/>
                  </a:cubicBezTo>
                  <a:cubicBezTo>
                    <a:pt x="105" y="71"/>
                    <a:pt x="104" y="73"/>
                    <a:pt x="102" y="75"/>
                  </a:cubicBezTo>
                  <a:cubicBezTo>
                    <a:pt x="98" y="79"/>
                    <a:pt x="93" y="79"/>
                    <a:pt x="89" y="82"/>
                  </a:cubicBezTo>
                  <a:cubicBezTo>
                    <a:pt x="87" y="85"/>
                    <a:pt x="86" y="88"/>
                    <a:pt x="85" y="90"/>
                  </a:cubicBezTo>
                  <a:cubicBezTo>
                    <a:pt x="81" y="73"/>
                    <a:pt x="71" y="64"/>
                    <a:pt x="55" y="57"/>
                  </a:cubicBezTo>
                  <a:cubicBezTo>
                    <a:pt x="36" y="49"/>
                    <a:pt x="18" y="36"/>
                    <a:pt x="0" y="26"/>
                  </a:cubicBezTo>
                  <a:cubicBezTo>
                    <a:pt x="3" y="23"/>
                    <a:pt x="6" y="21"/>
                    <a:pt x="8" y="19"/>
                  </a:cubicBezTo>
                  <a:cubicBezTo>
                    <a:pt x="9" y="17"/>
                    <a:pt x="11" y="17"/>
                    <a:pt x="12" y="19"/>
                  </a:cubicBezTo>
                  <a:cubicBezTo>
                    <a:pt x="12" y="20"/>
                    <a:pt x="13" y="21"/>
                    <a:pt x="13" y="22"/>
                  </a:cubicBezTo>
                  <a:cubicBezTo>
                    <a:pt x="21" y="21"/>
                    <a:pt x="25" y="8"/>
                    <a:pt x="36" y="13"/>
                  </a:cubicBezTo>
                  <a:cubicBezTo>
                    <a:pt x="38" y="15"/>
                    <a:pt x="39" y="18"/>
                    <a:pt x="39" y="20"/>
                  </a:cubicBezTo>
                  <a:cubicBezTo>
                    <a:pt x="40" y="25"/>
                    <a:pt x="43" y="27"/>
                    <a:pt x="46" y="30"/>
                  </a:cubicBezTo>
                  <a:cubicBezTo>
                    <a:pt x="48" y="32"/>
                    <a:pt x="47" y="34"/>
                    <a:pt x="49" y="36"/>
                  </a:cubicBezTo>
                  <a:cubicBezTo>
                    <a:pt x="49" y="34"/>
                    <a:pt x="50" y="32"/>
                    <a:pt x="51" y="31"/>
                  </a:cubicBezTo>
                  <a:cubicBezTo>
                    <a:pt x="62" y="27"/>
                    <a:pt x="52" y="19"/>
                    <a:pt x="55" y="13"/>
                  </a:cubicBezTo>
                  <a:cubicBezTo>
                    <a:pt x="58" y="6"/>
                    <a:pt x="63" y="8"/>
                    <a:pt x="68" y="10"/>
                  </a:cubicBezTo>
                  <a:cubicBezTo>
                    <a:pt x="75" y="17"/>
                    <a:pt x="71" y="0"/>
                    <a:pt x="77" y="6"/>
                  </a:cubicBezTo>
                  <a:cubicBezTo>
                    <a:pt x="103" y="20"/>
                    <a:pt x="129" y="33"/>
                    <a:pt x="158" y="36"/>
                  </a:cubicBezTo>
                  <a:cubicBezTo>
                    <a:pt x="167" y="37"/>
                    <a:pt x="177" y="38"/>
                    <a:pt x="184" y="33"/>
                  </a:cubicBezTo>
                  <a:cubicBezTo>
                    <a:pt x="193" y="27"/>
                    <a:pt x="202" y="28"/>
                    <a:pt x="211" y="30"/>
                  </a:cubicBezTo>
                  <a:cubicBezTo>
                    <a:pt x="213" y="31"/>
                    <a:pt x="214" y="33"/>
                    <a:pt x="216" y="34"/>
                  </a:cubicBezTo>
                  <a:close/>
                </a:path>
              </a:pathLst>
            </a:custGeom>
            <a:solidFill>
              <a:srgbClr val="261D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21" name="Freeform 704"/>
            <p:cNvSpPr>
              <a:spLocks/>
            </p:cNvSpPr>
            <p:nvPr/>
          </p:nvSpPr>
          <p:spPr bwMode="auto">
            <a:xfrm>
              <a:off x="502" y="1689"/>
              <a:ext cx="63" cy="87"/>
            </a:xfrm>
            <a:custGeom>
              <a:avLst/>
              <a:gdLst>
                <a:gd name="T0" fmla="*/ 0 w 64"/>
                <a:gd name="T1" fmla="*/ 4 h 88"/>
                <a:gd name="T2" fmla="*/ 60 w 64"/>
                <a:gd name="T3" fmla="*/ 0 h 88"/>
                <a:gd name="T4" fmla="*/ 64 w 64"/>
                <a:gd name="T5" fmla="*/ 11 h 88"/>
                <a:gd name="T6" fmla="*/ 61 w 64"/>
                <a:gd name="T7" fmla="*/ 13 h 88"/>
                <a:gd name="T8" fmla="*/ 51 w 64"/>
                <a:gd name="T9" fmla="*/ 14 h 88"/>
                <a:gd name="T10" fmla="*/ 42 w 64"/>
                <a:gd name="T11" fmla="*/ 29 h 88"/>
                <a:gd name="T12" fmla="*/ 29 w 64"/>
                <a:gd name="T13" fmla="*/ 49 h 88"/>
                <a:gd name="T14" fmla="*/ 30 w 64"/>
                <a:gd name="T15" fmla="*/ 65 h 88"/>
                <a:gd name="T16" fmla="*/ 32 w 64"/>
                <a:gd name="T17" fmla="*/ 76 h 88"/>
                <a:gd name="T18" fmla="*/ 21 w 64"/>
                <a:gd name="T19" fmla="*/ 88 h 88"/>
                <a:gd name="T20" fmla="*/ 16 w 64"/>
                <a:gd name="T21" fmla="*/ 80 h 88"/>
                <a:gd name="T22" fmla="*/ 9 w 64"/>
                <a:gd name="T23" fmla="*/ 61 h 88"/>
                <a:gd name="T24" fmla="*/ 8 w 64"/>
                <a:gd name="T25" fmla="*/ 52 h 88"/>
                <a:gd name="T26" fmla="*/ 8 w 64"/>
                <a:gd name="T27" fmla="*/ 22 h 88"/>
                <a:gd name="T28" fmla="*/ 2 w 64"/>
                <a:gd name="T29" fmla="*/ 18 h 88"/>
                <a:gd name="T30" fmla="*/ 0 w 64"/>
                <a:gd name="T31" fmla="*/ 11 h 88"/>
                <a:gd name="T32" fmla="*/ 0 w 64"/>
                <a:gd name="T33" fmla="*/ 4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4" h="88">
                  <a:moveTo>
                    <a:pt x="0" y="4"/>
                  </a:moveTo>
                  <a:cubicBezTo>
                    <a:pt x="21" y="11"/>
                    <a:pt x="40" y="2"/>
                    <a:pt x="60" y="0"/>
                  </a:cubicBezTo>
                  <a:cubicBezTo>
                    <a:pt x="62" y="4"/>
                    <a:pt x="63" y="7"/>
                    <a:pt x="64" y="11"/>
                  </a:cubicBezTo>
                  <a:cubicBezTo>
                    <a:pt x="64" y="12"/>
                    <a:pt x="63" y="13"/>
                    <a:pt x="61" y="13"/>
                  </a:cubicBezTo>
                  <a:cubicBezTo>
                    <a:pt x="57" y="13"/>
                    <a:pt x="54" y="12"/>
                    <a:pt x="51" y="14"/>
                  </a:cubicBezTo>
                  <a:cubicBezTo>
                    <a:pt x="47" y="19"/>
                    <a:pt x="47" y="25"/>
                    <a:pt x="42" y="29"/>
                  </a:cubicBezTo>
                  <a:cubicBezTo>
                    <a:pt x="35" y="34"/>
                    <a:pt x="30" y="40"/>
                    <a:pt x="29" y="49"/>
                  </a:cubicBezTo>
                  <a:cubicBezTo>
                    <a:pt x="29" y="55"/>
                    <a:pt x="29" y="60"/>
                    <a:pt x="30" y="65"/>
                  </a:cubicBezTo>
                  <a:cubicBezTo>
                    <a:pt x="30" y="69"/>
                    <a:pt x="32" y="73"/>
                    <a:pt x="32" y="76"/>
                  </a:cubicBezTo>
                  <a:cubicBezTo>
                    <a:pt x="31" y="83"/>
                    <a:pt x="29" y="88"/>
                    <a:pt x="21" y="88"/>
                  </a:cubicBezTo>
                  <a:cubicBezTo>
                    <a:pt x="18" y="86"/>
                    <a:pt x="16" y="84"/>
                    <a:pt x="16" y="80"/>
                  </a:cubicBezTo>
                  <a:cubicBezTo>
                    <a:pt x="14" y="74"/>
                    <a:pt x="14" y="66"/>
                    <a:pt x="9" y="61"/>
                  </a:cubicBezTo>
                  <a:cubicBezTo>
                    <a:pt x="9" y="58"/>
                    <a:pt x="8" y="55"/>
                    <a:pt x="8" y="52"/>
                  </a:cubicBezTo>
                  <a:cubicBezTo>
                    <a:pt x="6" y="42"/>
                    <a:pt x="9" y="32"/>
                    <a:pt x="8" y="22"/>
                  </a:cubicBezTo>
                  <a:cubicBezTo>
                    <a:pt x="5" y="21"/>
                    <a:pt x="4" y="20"/>
                    <a:pt x="2" y="18"/>
                  </a:cubicBezTo>
                  <a:cubicBezTo>
                    <a:pt x="1" y="16"/>
                    <a:pt x="0" y="13"/>
                    <a:pt x="0" y="11"/>
                  </a:cubicBezTo>
                  <a:cubicBezTo>
                    <a:pt x="0" y="9"/>
                    <a:pt x="0" y="6"/>
                    <a:pt x="0" y="4"/>
                  </a:cubicBezTo>
                  <a:close/>
                </a:path>
              </a:pathLst>
            </a:custGeom>
            <a:solidFill>
              <a:srgbClr val="312C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22" name="Freeform 705"/>
            <p:cNvSpPr>
              <a:spLocks/>
            </p:cNvSpPr>
            <p:nvPr/>
          </p:nvSpPr>
          <p:spPr bwMode="auto">
            <a:xfrm>
              <a:off x="576" y="1614"/>
              <a:ext cx="38" cy="59"/>
            </a:xfrm>
            <a:custGeom>
              <a:avLst/>
              <a:gdLst>
                <a:gd name="T0" fmla="*/ 1 w 38"/>
                <a:gd name="T1" fmla="*/ 31 h 59"/>
                <a:gd name="T2" fmla="*/ 9 w 38"/>
                <a:gd name="T3" fmla="*/ 0 h 59"/>
                <a:gd name="T4" fmla="*/ 38 w 38"/>
                <a:gd name="T5" fmla="*/ 35 h 59"/>
                <a:gd name="T6" fmla="*/ 14 w 38"/>
                <a:gd name="T7" fmla="*/ 59 h 59"/>
                <a:gd name="T8" fmla="*/ 13 w 38"/>
                <a:gd name="T9" fmla="*/ 49 h 59"/>
                <a:gd name="T10" fmla="*/ 7 w 38"/>
                <a:gd name="T11" fmla="*/ 44 h 59"/>
                <a:gd name="T12" fmla="*/ 1 w 38"/>
                <a:gd name="T13" fmla="*/ 31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59">
                  <a:moveTo>
                    <a:pt x="1" y="31"/>
                  </a:moveTo>
                  <a:cubicBezTo>
                    <a:pt x="15" y="23"/>
                    <a:pt x="0" y="10"/>
                    <a:pt x="9" y="0"/>
                  </a:cubicBezTo>
                  <a:cubicBezTo>
                    <a:pt x="18" y="12"/>
                    <a:pt x="20" y="31"/>
                    <a:pt x="38" y="35"/>
                  </a:cubicBezTo>
                  <a:cubicBezTo>
                    <a:pt x="28" y="41"/>
                    <a:pt x="20" y="50"/>
                    <a:pt x="14" y="59"/>
                  </a:cubicBezTo>
                  <a:cubicBezTo>
                    <a:pt x="13" y="56"/>
                    <a:pt x="13" y="53"/>
                    <a:pt x="13" y="49"/>
                  </a:cubicBezTo>
                  <a:cubicBezTo>
                    <a:pt x="10" y="49"/>
                    <a:pt x="8" y="47"/>
                    <a:pt x="7" y="44"/>
                  </a:cubicBezTo>
                  <a:cubicBezTo>
                    <a:pt x="7" y="39"/>
                    <a:pt x="6" y="34"/>
                    <a:pt x="1" y="31"/>
                  </a:cubicBezTo>
                  <a:close/>
                </a:path>
              </a:pathLst>
            </a:custGeom>
            <a:solidFill>
              <a:srgbClr val="3A2F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23" name="Freeform 706"/>
            <p:cNvSpPr>
              <a:spLocks/>
            </p:cNvSpPr>
            <p:nvPr/>
          </p:nvSpPr>
          <p:spPr bwMode="auto">
            <a:xfrm>
              <a:off x="616" y="1727"/>
              <a:ext cx="23" cy="69"/>
            </a:xfrm>
            <a:custGeom>
              <a:avLst/>
              <a:gdLst>
                <a:gd name="T0" fmla="*/ 21 w 24"/>
                <a:gd name="T1" fmla="*/ 61 h 69"/>
                <a:gd name="T2" fmla="*/ 9 w 24"/>
                <a:gd name="T3" fmla="*/ 69 h 69"/>
                <a:gd name="T4" fmla="*/ 10 w 24"/>
                <a:gd name="T5" fmla="*/ 68 h 69"/>
                <a:gd name="T6" fmla="*/ 4 w 24"/>
                <a:gd name="T7" fmla="*/ 55 h 69"/>
                <a:gd name="T8" fmla="*/ 9 w 24"/>
                <a:gd name="T9" fmla="*/ 8 h 69"/>
                <a:gd name="T10" fmla="*/ 13 w 24"/>
                <a:gd name="T11" fmla="*/ 0 h 69"/>
                <a:gd name="T12" fmla="*/ 23 w 24"/>
                <a:gd name="T13" fmla="*/ 17 h 69"/>
                <a:gd name="T14" fmla="*/ 23 w 24"/>
                <a:gd name="T15" fmla="*/ 41 h 69"/>
                <a:gd name="T16" fmla="*/ 21 w 24"/>
                <a:gd name="T17" fmla="*/ 61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69">
                  <a:moveTo>
                    <a:pt x="21" y="61"/>
                  </a:moveTo>
                  <a:cubicBezTo>
                    <a:pt x="20" y="67"/>
                    <a:pt x="15" y="68"/>
                    <a:pt x="9" y="69"/>
                  </a:cubicBezTo>
                  <a:cubicBezTo>
                    <a:pt x="10" y="68"/>
                    <a:pt x="10" y="68"/>
                    <a:pt x="10" y="68"/>
                  </a:cubicBezTo>
                  <a:cubicBezTo>
                    <a:pt x="5" y="65"/>
                    <a:pt x="4" y="60"/>
                    <a:pt x="4" y="55"/>
                  </a:cubicBezTo>
                  <a:cubicBezTo>
                    <a:pt x="5" y="39"/>
                    <a:pt x="0" y="23"/>
                    <a:pt x="9" y="8"/>
                  </a:cubicBezTo>
                  <a:cubicBezTo>
                    <a:pt x="10" y="6"/>
                    <a:pt x="12" y="3"/>
                    <a:pt x="13" y="0"/>
                  </a:cubicBezTo>
                  <a:cubicBezTo>
                    <a:pt x="24" y="2"/>
                    <a:pt x="22" y="10"/>
                    <a:pt x="23" y="17"/>
                  </a:cubicBezTo>
                  <a:cubicBezTo>
                    <a:pt x="23" y="25"/>
                    <a:pt x="23" y="33"/>
                    <a:pt x="23" y="41"/>
                  </a:cubicBezTo>
                  <a:cubicBezTo>
                    <a:pt x="22" y="47"/>
                    <a:pt x="24" y="54"/>
                    <a:pt x="21" y="61"/>
                  </a:cubicBezTo>
                  <a:close/>
                </a:path>
              </a:pathLst>
            </a:custGeom>
            <a:solidFill>
              <a:srgbClr val="BFBA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24" name="Freeform 707"/>
            <p:cNvSpPr>
              <a:spLocks/>
            </p:cNvSpPr>
            <p:nvPr/>
          </p:nvSpPr>
          <p:spPr bwMode="auto">
            <a:xfrm>
              <a:off x="633" y="1717"/>
              <a:ext cx="13" cy="74"/>
            </a:xfrm>
            <a:custGeom>
              <a:avLst/>
              <a:gdLst>
                <a:gd name="T0" fmla="*/ 11 w 13"/>
                <a:gd name="T1" fmla="*/ 75 h 75"/>
                <a:gd name="T2" fmla="*/ 7 w 13"/>
                <a:gd name="T3" fmla="*/ 72 h 75"/>
                <a:gd name="T4" fmla="*/ 1 w 13"/>
                <a:gd name="T5" fmla="*/ 53 h 75"/>
                <a:gd name="T6" fmla="*/ 2 w 13"/>
                <a:gd name="T7" fmla="*/ 7 h 75"/>
                <a:gd name="T8" fmla="*/ 8 w 13"/>
                <a:gd name="T9" fmla="*/ 0 h 75"/>
                <a:gd name="T10" fmla="*/ 12 w 13"/>
                <a:gd name="T11" fmla="*/ 7 h 75"/>
                <a:gd name="T12" fmla="*/ 11 w 13"/>
                <a:gd name="T13" fmla="*/ 7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75">
                  <a:moveTo>
                    <a:pt x="11" y="75"/>
                  </a:moveTo>
                  <a:cubicBezTo>
                    <a:pt x="10" y="74"/>
                    <a:pt x="8" y="73"/>
                    <a:pt x="7" y="72"/>
                  </a:cubicBezTo>
                  <a:cubicBezTo>
                    <a:pt x="4" y="66"/>
                    <a:pt x="0" y="60"/>
                    <a:pt x="1" y="53"/>
                  </a:cubicBezTo>
                  <a:cubicBezTo>
                    <a:pt x="2" y="37"/>
                    <a:pt x="0" y="22"/>
                    <a:pt x="2" y="7"/>
                  </a:cubicBezTo>
                  <a:cubicBezTo>
                    <a:pt x="4" y="4"/>
                    <a:pt x="4" y="0"/>
                    <a:pt x="8" y="0"/>
                  </a:cubicBezTo>
                  <a:cubicBezTo>
                    <a:pt x="13" y="0"/>
                    <a:pt x="11" y="5"/>
                    <a:pt x="12" y="7"/>
                  </a:cubicBezTo>
                  <a:cubicBezTo>
                    <a:pt x="12" y="30"/>
                    <a:pt x="11" y="52"/>
                    <a:pt x="11" y="75"/>
                  </a:cubicBezTo>
                  <a:close/>
                </a:path>
              </a:pathLst>
            </a:custGeom>
            <a:solidFill>
              <a:srgbClr val="BAB8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25" name="Freeform 708"/>
            <p:cNvSpPr>
              <a:spLocks/>
            </p:cNvSpPr>
            <p:nvPr/>
          </p:nvSpPr>
          <p:spPr bwMode="auto">
            <a:xfrm>
              <a:off x="558" y="1693"/>
              <a:ext cx="23" cy="72"/>
            </a:xfrm>
            <a:custGeom>
              <a:avLst/>
              <a:gdLst>
                <a:gd name="T0" fmla="*/ 7 w 23"/>
                <a:gd name="T1" fmla="*/ 9 h 73"/>
                <a:gd name="T2" fmla="*/ 19 w 23"/>
                <a:gd name="T3" fmla="*/ 5 h 73"/>
                <a:gd name="T4" fmla="*/ 22 w 23"/>
                <a:gd name="T5" fmla="*/ 16 h 73"/>
                <a:gd name="T6" fmla="*/ 20 w 23"/>
                <a:gd name="T7" fmla="*/ 42 h 73"/>
                <a:gd name="T8" fmla="*/ 17 w 23"/>
                <a:gd name="T9" fmla="*/ 64 h 73"/>
                <a:gd name="T10" fmla="*/ 10 w 23"/>
                <a:gd name="T11" fmla="*/ 73 h 73"/>
                <a:gd name="T12" fmla="*/ 2 w 23"/>
                <a:gd name="T13" fmla="*/ 70 h 73"/>
                <a:gd name="T14" fmla="*/ 2 w 23"/>
                <a:gd name="T15" fmla="*/ 36 h 73"/>
                <a:gd name="T16" fmla="*/ 7 w 23"/>
                <a:gd name="T17" fmla="*/ 9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" h="73">
                  <a:moveTo>
                    <a:pt x="7" y="9"/>
                  </a:moveTo>
                  <a:cubicBezTo>
                    <a:pt x="12" y="9"/>
                    <a:pt x="13" y="0"/>
                    <a:pt x="19" y="5"/>
                  </a:cubicBezTo>
                  <a:cubicBezTo>
                    <a:pt x="22" y="8"/>
                    <a:pt x="23" y="12"/>
                    <a:pt x="22" y="16"/>
                  </a:cubicBezTo>
                  <a:cubicBezTo>
                    <a:pt x="20" y="24"/>
                    <a:pt x="21" y="33"/>
                    <a:pt x="20" y="42"/>
                  </a:cubicBezTo>
                  <a:cubicBezTo>
                    <a:pt x="18" y="49"/>
                    <a:pt x="16" y="57"/>
                    <a:pt x="17" y="64"/>
                  </a:cubicBezTo>
                  <a:cubicBezTo>
                    <a:pt x="16" y="69"/>
                    <a:pt x="14" y="72"/>
                    <a:pt x="10" y="73"/>
                  </a:cubicBezTo>
                  <a:cubicBezTo>
                    <a:pt x="7" y="73"/>
                    <a:pt x="3" y="73"/>
                    <a:pt x="2" y="70"/>
                  </a:cubicBezTo>
                  <a:cubicBezTo>
                    <a:pt x="1" y="59"/>
                    <a:pt x="2" y="48"/>
                    <a:pt x="2" y="36"/>
                  </a:cubicBezTo>
                  <a:cubicBezTo>
                    <a:pt x="3" y="27"/>
                    <a:pt x="0" y="17"/>
                    <a:pt x="7" y="9"/>
                  </a:cubicBezTo>
                  <a:close/>
                </a:path>
              </a:pathLst>
            </a:custGeom>
            <a:solidFill>
              <a:srgbClr val="BEBB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26" name="Freeform 709"/>
            <p:cNvSpPr>
              <a:spLocks/>
            </p:cNvSpPr>
            <p:nvPr/>
          </p:nvSpPr>
          <p:spPr bwMode="auto">
            <a:xfrm>
              <a:off x="572" y="1698"/>
              <a:ext cx="14" cy="58"/>
            </a:xfrm>
            <a:custGeom>
              <a:avLst/>
              <a:gdLst>
                <a:gd name="T0" fmla="*/ 5 w 14"/>
                <a:gd name="T1" fmla="*/ 10 h 59"/>
                <a:gd name="T2" fmla="*/ 5 w 14"/>
                <a:gd name="T3" fmla="*/ 0 h 59"/>
                <a:gd name="T4" fmla="*/ 14 w 14"/>
                <a:gd name="T5" fmla="*/ 13 h 59"/>
                <a:gd name="T6" fmla="*/ 8 w 14"/>
                <a:gd name="T7" fmla="*/ 58 h 59"/>
                <a:gd name="T8" fmla="*/ 3 w 14"/>
                <a:gd name="T9" fmla="*/ 57 h 59"/>
                <a:gd name="T10" fmla="*/ 3 w 14"/>
                <a:gd name="T11" fmla="*/ 39 h 59"/>
                <a:gd name="T12" fmla="*/ 5 w 14"/>
                <a:gd name="T13" fmla="*/ 1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59">
                  <a:moveTo>
                    <a:pt x="5" y="10"/>
                  </a:moveTo>
                  <a:cubicBezTo>
                    <a:pt x="5" y="7"/>
                    <a:pt x="5" y="3"/>
                    <a:pt x="5" y="0"/>
                  </a:cubicBezTo>
                  <a:cubicBezTo>
                    <a:pt x="12" y="1"/>
                    <a:pt x="14" y="6"/>
                    <a:pt x="14" y="13"/>
                  </a:cubicBezTo>
                  <a:cubicBezTo>
                    <a:pt x="13" y="28"/>
                    <a:pt x="14" y="43"/>
                    <a:pt x="8" y="58"/>
                  </a:cubicBezTo>
                  <a:cubicBezTo>
                    <a:pt x="6" y="59"/>
                    <a:pt x="4" y="59"/>
                    <a:pt x="3" y="57"/>
                  </a:cubicBezTo>
                  <a:cubicBezTo>
                    <a:pt x="0" y="51"/>
                    <a:pt x="2" y="45"/>
                    <a:pt x="3" y="39"/>
                  </a:cubicBezTo>
                  <a:cubicBezTo>
                    <a:pt x="4" y="29"/>
                    <a:pt x="2" y="20"/>
                    <a:pt x="5" y="10"/>
                  </a:cubicBezTo>
                  <a:close/>
                </a:path>
              </a:pathLst>
            </a:custGeom>
            <a:solidFill>
              <a:srgbClr val="AFAB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27" name="Freeform 710"/>
            <p:cNvSpPr>
              <a:spLocks/>
            </p:cNvSpPr>
            <p:nvPr/>
          </p:nvSpPr>
          <p:spPr bwMode="auto">
            <a:xfrm>
              <a:off x="555" y="1755"/>
              <a:ext cx="44" cy="29"/>
            </a:xfrm>
            <a:custGeom>
              <a:avLst/>
              <a:gdLst>
                <a:gd name="T0" fmla="*/ 6 w 44"/>
                <a:gd name="T1" fmla="*/ 8 h 29"/>
                <a:gd name="T2" fmla="*/ 15 w 44"/>
                <a:gd name="T3" fmla="*/ 9 h 29"/>
                <a:gd name="T4" fmla="*/ 35 w 44"/>
                <a:gd name="T5" fmla="*/ 0 h 29"/>
                <a:gd name="T6" fmla="*/ 42 w 44"/>
                <a:gd name="T7" fmla="*/ 4 h 29"/>
                <a:gd name="T8" fmla="*/ 41 w 44"/>
                <a:gd name="T9" fmla="*/ 23 h 29"/>
                <a:gd name="T10" fmla="*/ 26 w 44"/>
                <a:gd name="T11" fmla="*/ 23 h 29"/>
                <a:gd name="T12" fmla="*/ 22 w 44"/>
                <a:gd name="T13" fmla="*/ 21 h 29"/>
                <a:gd name="T14" fmla="*/ 20 w 44"/>
                <a:gd name="T15" fmla="*/ 21 h 29"/>
                <a:gd name="T16" fmla="*/ 19 w 44"/>
                <a:gd name="T17" fmla="*/ 21 h 29"/>
                <a:gd name="T18" fmla="*/ 3 w 44"/>
                <a:gd name="T19" fmla="*/ 17 h 29"/>
                <a:gd name="T20" fmla="*/ 1 w 44"/>
                <a:gd name="T21" fmla="*/ 9 h 29"/>
                <a:gd name="T22" fmla="*/ 6 w 44"/>
                <a:gd name="T23" fmla="*/ 8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4" h="29">
                  <a:moveTo>
                    <a:pt x="6" y="8"/>
                  </a:moveTo>
                  <a:cubicBezTo>
                    <a:pt x="9" y="8"/>
                    <a:pt x="12" y="8"/>
                    <a:pt x="15" y="9"/>
                  </a:cubicBezTo>
                  <a:cubicBezTo>
                    <a:pt x="21" y="4"/>
                    <a:pt x="29" y="6"/>
                    <a:pt x="35" y="0"/>
                  </a:cubicBezTo>
                  <a:cubicBezTo>
                    <a:pt x="37" y="2"/>
                    <a:pt x="40" y="3"/>
                    <a:pt x="42" y="4"/>
                  </a:cubicBezTo>
                  <a:cubicBezTo>
                    <a:pt x="42" y="10"/>
                    <a:pt x="44" y="17"/>
                    <a:pt x="41" y="23"/>
                  </a:cubicBezTo>
                  <a:cubicBezTo>
                    <a:pt x="36" y="29"/>
                    <a:pt x="31" y="21"/>
                    <a:pt x="26" y="23"/>
                  </a:cubicBezTo>
                  <a:cubicBezTo>
                    <a:pt x="25" y="23"/>
                    <a:pt x="23" y="22"/>
                    <a:pt x="22" y="21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15" y="13"/>
                    <a:pt x="10" y="12"/>
                    <a:pt x="3" y="17"/>
                  </a:cubicBezTo>
                  <a:cubicBezTo>
                    <a:pt x="0" y="14"/>
                    <a:pt x="0" y="12"/>
                    <a:pt x="1" y="9"/>
                  </a:cubicBezTo>
                  <a:cubicBezTo>
                    <a:pt x="3" y="7"/>
                    <a:pt x="5" y="7"/>
                    <a:pt x="6" y="8"/>
                  </a:cubicBezTo>
                  <a:close/>
                </a:path>
              </a:pathLst>
            </a:custGeom>
            <a:solidFill>
              <a:srgbClr val="3431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28" name="Freeform 711"/>
            <p:cNvSpPr>
              <a:spLocks/>
            </p:cNvSpPr>
            <p:nvPr/>
          </p:nvSpPr>
          <p:spPr bwMode="auto">
            <a:xfrm>
              <a:off x="590" y="1759"/>
              <a:ext cx="18" cy="44"/>
            </a:xfrm>
            <a:custGeom>
              <a:avLst/>
              <a:gdLst>
                <a:gd name="T0" fmla="*/ 3 w 18"/>
                <a:gd name="T1" fmla="*/ 20 h 44"/>
                <a:gd name="T2" fmla="*/ 7 w 18"/>
                <a:gd name="T3" fmla="*/ 0 h 44"/>
                <a:gd name="T4" fmla="*/ 12 w 18"/>
                <a:gd name="T5" fmla="*/ 4 h 44"/>
                <a:gd name="T6" fmla="*/ 12 w 18"/>
                <a:gd name="T7" fmla="*/ 33 h 44"/>
                <a:gd name="T8" fmla="*/ 8 w 18"/>
                <a:gd name="T9" fmla="*/ 44 h 44"/>
                <a:gd name="T10" fmla="*/ 3 w 18"/>
                <a:gd name="T11" fmla="*/ 37 h 44"/>
                <a:gd name="T12" fmla="*/ 0 w 18"/>
                <a:gd name="T13" fmla="*/ 28 h 44"/>
                <a:gd name="T14" fmla="*/ 3 w 18"/>
                <a:gd name="T15" fmla="*/ 2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" h="44">
                  <a:moveTo>
                    <a:pt x="3" y="20"/>
                  </a:moveTo>
                  <a:cubicBezTo>
                    <a:pt x="5" y="13"/>
                    <a:pt x="0" y="5"/>
                    <a:pt x="7" y="0"/>
                  </a:cubicBezTo>
                  <a:cubicBezTo>
                    <a:pt x="9" y="1"/>
                    <a:pt x="10" y="3"/>
                    <a:pt x="12" y="4"/>
                  </a:cubicBezTo>
                  <a:cubicBezTo>
                    <a:pt x="18" y="14"/>
                    <a:pt x="18" y="23"/>
                    <a:pt x="12" y="33"/>
                  </a:cubicBezTo>
                  <a:cubicBezTo>
                    <a:pt x="10" y="36"/>
                    <a:pt x="14" y="42"/>
                    <a:pt x="8" y="44"/>
                  </a:cubicBezTo>
                  <a:cubicBezTo>
                    <a:pt x="3" y="44"/>
                    <a:pt x="4" y="40"/>
                    <a:pt x="3" y="37"/>
                  </a:cubicBezTo>
                  <a:cubicBezTo>
                    <a:pt x="1" y="34"/>
                    <a:pt x="0" y="32"/>
                    <a:pt x="0" y="28"/>
                  </a:cubicBezTo>
                  <a:cubicBezTo>
                    <a:pt x="0" y="25"/>
                    <a:pt x="1" y="22"/>
                    <a:pt x="3" y="20"/>
                  </a:cubicBezTo>
                  <a:close/>
                </a:path>
              </a:pathLst>
            </a:custGeom>
            <a:solidFill>
              <a:srgbClr val="C5C1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29" name="Freeform 712"/>
            <p:cNvSpPr>
              <a:spLocks/>
            </p:cNvSpPr>
            <p:nvPr/>
          </p:nvSpPr>
          <p:spPr bwMode="auto">
            <a:xfrm>
              <a:off x="602" y="1748"/>
              <a:ext cx="15" cy="51"/>
            </a:xfrm>
            <a:custGeom>
              <a:avLst/>
              <a:gdLst>
                <a:gd name="T0" fmla="*/ 7 w 15"/>
                <a:gd name="T1" fmla="*/ 51 h 51"/>
                <a:gd name="T2" fmla="*/ 3 w 15"/>
                <a:gd name="T3" fmla="*/ 44 h 51"/>
                <a:gd name="T4" fmla="*/ 3 w 15"/>
                <a:gd name="T5" fmla="*/ 15 h 51"/>
                <a:gd name="T6" fmla="*/ 11 w 15"/>
                <a:gd name="T7" fmla="*/ 0 h 51"/>
                <a:gd name="T8" fmla="*/ 13 w 15"/>
                <a:gd name="T9" fmla="*/ 36 h 51"/>
                <a:gd name="T10" fmla="*/ 7 w 15"/>
                <a:gd name="T11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51">
                  <a:moveTo>
                    <a:pt x="7" y="51"/>
                  </a:moveTo>
                  <a:cubicBezTo>
                    <a:pt x="3" y="50"/>
                    <a:pt x="4" y="46"/>
                    <a:pt x="3" y="44"/>
                  </a:cubicBezTo>
                  <a:cubicBezTo>
                    <a:pt x="0" y="34"/>
                    <a:pt x="1" y="25"/>
                    <a:pt x="3" y="15"/>
                  </a:cubicBezTo>
                  <a:cubicBezTo>
                    <a:pt x="5" y="10"/>
                    <a:pt x="0" y="1"/>
                    <a:pt x="11" y="0"/>
                  </a:cubicBezTo>
                  <a:cubicBezTo>
                    <a:pt x="15" y="12"/>
                    <a:pt x="12" y="24"/>
                    <a:pt x="13" y="36"/>
                  </a:cubicBezTo>
                  <a:cubicBezTo>
                    <a:pt x="12" y="42"/>
                    <a:pt x="11" y="47"/>
                    <a:pt x="7" y="51"/>
                  </a:cubicBezTo>
                  <a:close/>
                </a:path>
              </a:pathLst>
            </a:custGeom>
            <a:solidFill>
              <a:srgbClr val="C6BF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30" name="Freeform 713"/>
            <p:cNvSpPr>
              <a:spLocks/>
            </p:cNvSpPr>
            <p:nvPr/>
          </p:nvSpPr>
          <p:spPr bwMode="auto">
            <a:xfrm>
              <a:off x="613" y="1734"/>
              <a:ext cx="11" cy="49"/>
            </a:xfrm>
            <a:custGeom>
              <a:avLst/>
              <a:gdLst>
                <a:gd name="T0" fmla="*/ 12 w 12"/>
                <a:gd name="T1" fmla="*/ 1 h 49"/>
                <a:gd name="T2" fmla="*/ 12 w 12"/>
                <a:gd name="T3" fmla="*/ 49 h 49"/>
                <a:gd name="T4" fmla="*/ 3 w 12"/>
                <a:gd name="T5" fmla="*/ 34 h 49"/>
                <a:gd name="T6" fmla="*/ 4 w 12"/>
                <a:gd name="T7" fmla="*/ 10 h 49"/>
                <a:gd name="T8" fmla="*/ 0 w 12"/>
                <a:gd name="T9" fmla="*/ 5 h 49"/>
                <a:gd name="T10" fmla="*/ 12 w 12"/>
                <a:gd name="T11" fmla="*/ 1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49">
                  <a:moveTo>
                    <a:pt x="12" y="1"/>
                  </a:moveTo>
                  <a:cubicBezTo>
                    <a:pt x="12" y="17"/>
                    <a:pt x="12" y="33"/>
                    <a:pt x="12" y="49"/>
                  </a:cubicBezTo>
                  <a:cubicBezTo>
                    <a:pt x="1" y="48"/>
                    <a:pt x="4" y="40"/>
                    <a:pt x="3" y="34"/>
                  </a:cubicBezTo>
                  <a:cubicBezTo>
                    <a:pt x="2" y="26"/>
                    <a:pt x="5" y="18"/>
                    <a:pt x="4" y="10"/>
                  </a:cubicBezTo>
                  <a:cubicBezTo>
                    <a:pt x="3" y="8"/>
                    <a:pt x="2" y="7"/>
                    <a:pt x="0" y="5"/>
                  </a:cubicBezTo>
                  <a:cubicBezTo>
                    <a:pt x="3" y="0"/>
                    <a:pt x="7" y="2"/>
                    <a:pt x="12" y="1"/>
                  </a:cubicBezTo>
                  <a:close/>
                </a:path>
              </a:pathLst>
            </a:custGeom>
            <a:solidFill>
              <a:srgbClr val="3B36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31" name="Freeform 714"/>
            <p:cNvSpPr>
              <a:spLocks/>
            </p:cNvSpPr>
            <p:nvPr/>
          </p:nvSpPr>
          <p:spPr bwMode="auto">
            <a:xfrm>
              <a:off x="707" y="1625"/>
              <a:ext cx="13" cy="44"/>
            </a:xfrm>
            <a:custGeom>
              <a:avLst/>
              <a:gdLst>
                <a:gd name="T0" fmla="*/ 8 w 13"/>
                <a:gd name="T1" fmla="*/ 44 h 44"/>
                <a:gd name="T2" fmla="*/ 2 w 13"/>
                <a:gd name="T3" fmla="*/ 16 h 44"/>
                <a:gd name="T4" fmla="*/ 8 w 13"/>
                <a:gd name="T5" fmla="*/ 0 h 44"/>
                <a:gd name="T6" fmla="*/ 9 w 13"/>
                <a:gd name="T7" fmla="*/ 19 h 44"/>
                <a:gd name="T8" fmla="*/ 8 w 13"/>
                <a:gd name="T9" fmla="*/ 4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44">
                  <a:moveTo>
                    <a:pt x="8" y="44"/>
                  </a:moveTo>
                  <a:cubicBezTo>
                    <a:pt x="1" y="35"/>
                    <a:pt x="9" y="24"/>
                    <a:pt x="2" y="16"/>
                  </a:cubicBezTo>
                  <a:cubicBezTo>
                    <a:pt x="1" y="10"/>
                    <a:pt x="0" y="4"/>
                    <a:pt x="8" y="0"/>
                  </a:cubicBezTo>
                  <a:cubicBezTo>
                    <a:pt x="9" y="7"/>
                    <a:pt x="9" y="13"/>
                    <a:pt x="9" y="19"/>
                  </a:cubicBezTo>
                  <a:cubicBezTo>
                    <a:pt x="12" y="28"/>
                    <a:pt x="13" y="36"/>
                    <a:pt x="8" y="44"/>
                  </a:cubicBezTo>
                  <a:close/>
                </a:path>
              </a:pathLst>
            </a:custGeom>
            <a:solidFill>
              <a:srgbClr val="BAB7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32" name="Freeform 715"/>
            <p:cNvSpPr>
              <a:spLocks/>
            </p:cNvSpPr>
            <p:nvPr/>
          </p:nvSpPr>
          <p:spPr bwMode="auto">
            <a:xfrm>
              <a:off x="606" y="1739"/>
              <a:ext cx="16" cy="46"/>
            </a:xfrm>
            <a:custGeom>
              <a:avLst/>
              <a:gdLst>
                <a:gd name="T0" fmla="*/ 7 w 17"/>
                <a:gd name="T1" fmla="*/ 0 h 46"/>
                <a:gd name="T2" fmla="*/ 11 w 17"/>
                <a:gd name="T3" fmla="*/ 0 h 46"/>
                <a:gd name="T4" fmla="*/ 10 w 17"/>
                <a:gd name="T5" fmla="*/ 42 h 46"/>
                <a:gd name="T6" fmla="*/ 4 w 17"/>
                <a:gd name="T7" fmla="*/ 45 h 46"/>
                <a:gd name="T8" fmla="*/ 7 w 17"/>
                <a:gd name="T9" fmla="*/ 9 h 46"/>
                <a:gd name="T10" fmla="*/ 7 w 17"/>
                <a:gd name="T11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" h="46">
                  <a:moveTo>
                    <a:pt x="7" y="0"/>
                  </a:moveTo>
                  <a:cubicBezTo>
                    <a:pt x="8" y="0"/>
                    <a:pt x="9" y="0"/>
                    <a:pt x="11" y="0"/>
                  </a:cubicBezTo>
                  <a:cubicBezTo>
                    <a:pt x="17" y="14"/>
                    <a:pt x="10" y="28"/>
                    <a:pt x="10" y="42"/>
                  </a:cubicBezTo>
                  <a:cubicBezTo>
                    <a:pt x="8" y="45"/>
                    <a:pt x="7" y="46"/>
                    <a:pt x="4" y="45"/>
                  </a:cubicBezTo>
                  <a:cubicBezTo>
                    <a:pt x="4" y="33"/>
                    <a:pt x="0" y="21"/>
                    <a:pt x="7" y="9"/>
                  </a:cubicBezTo>
                  <a:cubicBezTo>
                    <a:pt x="7" y="6"/>
                    <a:pt x="7" y="3"/>
                    <a:pt x="7" y="0"/>
                  </a:cubicBezTo>
                  <a:close/>
                </a:path>
              </a:pathLst>
            </a:custGeom>
            <a:solidFill>
              <a:srgbClr val="746D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33" name="Freeform 716"/>
            <p:cNvSpPr>
              <a:spLocks/>
            </p:cNvSpPr>
            <p:nvPr/>
          </p:nvSpPr>
          <p:spPr bwMode="auto">
            <a:xfrm>
              <a:off x="628" y="1723"/>
              <a:ext cx="9" cy="50"/>
            </a:xfrm>
            <a:custGeom>
              <a:avLst/>
              <a:gdLst>
                <a:gd name="T0" fmla="*/ 7 w 9"/>
                <a:gd name="T1" fmla="*/ 0 h 50"/>
                <a:gd name="T2" fmla="*/ 8 w 9"/>
                <a:gd name="T3" fmla="*/ 48 h 50"/>
                <a:gd name="T4" fmla="*/ 5 w 9"/>
                <a:gd name="T5" fmla="*/ 48 h 50"/>
                <a:gd name="T6" fmla="*/ 0 w 9"/>
                <a:gd name="T7" fmla="*/ 4 h 50"/>
                <a:gd name="T8" fmla="*/ 7 w 9"/>
                <a:gd name="T9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50">
                  <a:moveTo>
                    <a:pt x="7" y="0"/>
                  </a:moveTo>
                  <a:cubicBezTo>
                    <a:pt x="8" y="16"/>
                    <a:pt x="8" y="32"/>
                    <a:pt x="8" y="48"/>
                  </a:cubicBezTo>
                  <a:cubicBezTo>
                    <a:pt x="7" y="50"/>
                    <a:pt x="6" y="50"/>
                    <a:pt x="5" y="48"/>
                  </a:cubicBezTo>
                  <a:cubicBezTo>
                    <a:pt x="2" y="34"/>
                    <a:pt x="9" y="18"/>
                    <a:pt x="0" y="4"/>
                  </a:cubicBezTo>
                  <a:cubicBezTo>
                    <a:pt x="2" y="1"/>
                    <a:pt x="4" y="0"/>
                    <a:pt x="7" y="0"/>
                  </a:cubicBezTo>
                  <a:close/>
                </a:path>
              </a:pathLst>
            </a:custGeom>
            <a:solidFill>
              <a:srgbClr val="403E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34" name="Freeform 717"/>
            <p:cNvSpPr>
              <a:spLocks/>
            </p:cNvSpPr>
            <p:nvPr/>
          </p:nvSpPr>
          <p:spPr bwMode="auto">
            <a:xfrm>
              <a:off x="739" y="1636"/>
              <a:ext cx="21" cy="47"/>
            </a:xfrm>
            <a:custGeom>
              <a:avLst/>
              <a:gdLst>
                <a:gd name="T0" fmla="*/ 21 w 21"/>
                <a:gd name="T1" fmla="*/ 1 h 47"/>
                <a:gd name="T2" fmla="*/ 16 w 21"/>
                <a:gd name="T3" fmla="*/ 44 h 47"/>
                <a:gd name="T4" fmla="*/ 14 w 21"/>
                <a:gd name="T5" fmla="*/ 45 h 47"/>
                <a:gd name="T6" fmla="*/ 12 w 21"/>
                <a:gd name="T7" fmla="*/ 41 h 47"/>
                <a:gd name="T8" fmla="*/ 16 w 21"/>
                <a:gd name="T9" fmla="*/ 0 h 47"/>
                <a:gd name="T10" fmla="*/ 21 w 21"/>
                <a:gd name="T11" fmla="*/ 1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" h="47">
                  <a:moveTo>
                    <a:pt x="21" y="1"/>
                  </a:moveTo>
                  <a:cubicBezTo>
                    <a:pt x="11" y="14"/>
                    <a:pt x="19" y="30"/>
                    <a:pt x="16" y="44"/>
                  </a:cubicBezTo>
                  <a:cubicBezTo>
                    <a:pt x="16" y="47"/>
                    <a:pt x="14" y="47"/>
                    <a:pt x="14" y="45"/>
                  </a:cubicBezTo>
                  <a:cubicBezTo>
                    <a:pt x="15" y="44"/>
                    <a:pt x="13" y="42"/>
                    <a:pt x="12" y="41"/>
                  </a:cubicBezTo>
                  <a:cubicBezTo>
                    <a:pt x="7" y="27"/>
                    <a:pt x="0" y="12"/>
                    <a:pt x="16" y="0"/>
                  </a:cubicBezTo>
                  <a:cubicBezTo>
                    <a:pt x="18" y="1"/>
                    <a:pt x="20" y="1"/>
                    <a:pt x="21" y="1"/>
                  </a:cubicBezTo>
                  <a:close/>
                </a:path>
              </a:pathLst>
            </a:custGeom>
            <a:solidFill>
              <a:srgbClr val="2B26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35" name="Freeform 718"/>
            <p:cNvSpPr>
              <a:spLocks/>
            </p:cNvSpPr>
            <p:nvPr/>
          </p:nvSpPr>
          <p:spPr bwMode="auto">
            <a:xfrm>
              <a:off x="695" y="1643"/>
              <a:ext cx="14" cy="37"/>
            </a:xfrm>
            <a:custGeom>
              <a:avLst/>
              <a:gdLst>
                <a:gd name="T0" fmla="*/ 13 w 14"/>
                <a:gd name="T1" fmla="*/ 1 h 37"/>
                <a:gd name="T2" fmla="*/ 13 w 14"/>
                <a:gd name="T3" fmla="*/ 6 h 37"/>
                <a:gd name="T4" fmla="*/ 10 w 14"/>
                <a:gd name="T5" fmla="*/ 37 h 37"/>
                <a:gd name="T6" fmla="*/ 2 w 14"/>
                <a:gd name="T7" fmla="*/ 14 h 37"/>
                <a:gd name="T8" fmla="*/ 13 w 14"/>
                <a:gd name="T9" fmla="*/ 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37">
                  <a:moveTo>
                    <a:pt x="13" y="1"/>
                  </a:moveTo>
                  <a:cubicBezTo>
                    <a:pt x="13" y="3"/>
                    <a:pt x="13" y="4"/>
                    <a:pt x="13" y="6"/>
                  </a:cubicBezTo>
                  <a:cubicBezTo>
                    <a:pt x="9" y="16"/>
                    <a:pt x="14" y="27"/>
                    <a:pt x="10" y="37"/>
                  </a:cubicBezTo>
                  <a:cubicBezTo>
                    <a:pt x="1" y="31"/>
                    <a:pt x="9" y="20"/>
                    <a:pt x="2" y="14"/>
                  </a:cubicBezTo>
                  <a:cubicBezTo>
                    <a:pt x="0" y="5"/>
                    <a:pt x="3" y="0"/>
                    <a:pt x="13" y="1"/>
                  </a:cubicBezTo>
                  <a:close/>
                </a:path>
              </a:pathLst>
            </a:custGeom>
            <a:solidFill>
              <a:srgbClr val="8A84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36" name="Freeform 719"/>
            <p:cNvSpPr>
              <a:spLocks/>
            </p:cNvSpPr>
            <p:nvPr/>
          </p:nvSpPr>
          <p:spPr bwMode="auto">
            <a:xfrm>
              <a:off x="743" y="1632"/>
              <a:ext cx="12" cy="45"/>
            </a:xfrm>
            <a:custGeom>
              <a:avLst/>
              <a:gdLst>
                <a:gd name="T0" fmla="*/ 12 w 12"/>
                <a:gd name="T1" fmla="*/ 4 h 45"/>
                <a:gd name="T2" fmla="*/ 8 w 12"/>
                <a:gd name="T3" fmla="*/ 45 h 45"/>
                <a:gd name="T4" fmla="*/ 4 w 12"/>
                <a:gd name="T5" fmla="*/ 45 h 45"/>
                <a:gd name="T6" fmla="*/ 1 w 12"/>
                <a:gd name="T7" fmla="*/ 39 h 45"/>
                <a:gd name="T8" fmla="*/ 1 w 12"/>
                <a:gd name="T9" fmla="*/ 6 h 45"/>
                <a:gd name="T10" fmla="*/ 4 w 12"/>
                <a:gd name="T11" fmla="*/ 1 h 45"/>
                <a:gd name="T12" fmla="*/ 12 w 12"/>
                <a:gd name="T13" fmla="*/ 4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45">
                  <a:moveTo>
                    <a:pt x="12" y="4"/>
                  </a:moveTo>
                  <a:cubicBezTo>
                    <a:pt x="4" y="17"/>
                    <a:pt x="11" y="31"/>
                    <a:pt x="8" y="45"/>
                  </a:cubicBezTo>
                  <a:cubicBezTo>
                    <a:pt x="6" y="45"/>
                    <a:pt x="5" y="45"/>
                    <a:pt x="4" y="45"/>
                  </a:cubicBezTo>
                  <a:cubicBezTo>
                    <a:pt x="3" y="43"/>
                    <a:pt x="1" y="41"/>
                    <a:pt x="1" y="39"/>
                  </a:cubicBezTo>
                  <a:cubicBezTo>
                    <a:pt x="0" y="28"/>
                    <a:pt x="0" y="17"/>
                    <a:pt x="1" y="6"/>
                  </a:cubicBezTo>
                  <a:cubicBezTo>
                    <a:pt x="2" y="4"/>
                    <a:pt x="3" y="2"/>
                    <a:pt x="4" y="1"/>
                  </a:cubicBezTo>
                  <a:cubicBezTo>
                    <a:pt x="8" y="0"/>
                    <a:pt x="10" y="1"/>
                    <a:pt x="12" y="4"/>
                  </a:cubicBezTo>
                  <a:close/>
                </a:path>
              </a:pathLst>
            </a:custGeom>
            <a:solidFill>
              <a:srgbClr val="C0BA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37" name="Freeform 720"/>
            <p:cNvSpPr>
              <a:spLocks/>
            </p:cNvSpPr>
            <p:nvPr/>
          </p:nvSpPr>
          <p:spPr bwMode="auto">
            <a:xfrm>
              <a:off x="566" y="1652"/>
              <a:ext cx="23" cy="18"/>
            </a:xfrm>
            <a:custGeom>
              <a:avLst/>
              <a:gdLst>
                <a:gd name="T0" fmla="*/ 19 w 23"/>
                <a:gd name="T1" fmla="*/ 9 h 18"/>
                <a:gd name="T2" fmla="*/ 23 w 23"/>
                <a:gd name="T3" fmla="*/ 11 h 18"/>
                <a:gd name="T4" fmla="*/ 0 w 23"/>
                <a:gd name="T5" fmla="*/ 8 h 18"/>
                <a:gd name="T6" fmla="*/ 11 w 23"/>
                <a:gd name="T7" fmla="*/ 1 h 18"/>
                <a:gd name="T8" fmla="*/ 19 w 23"/>
                <a:gd name="T9" fmla="*/ 9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18">
                  <a:moveTo>
                    <a:pt x="19" y="9"/>
                  </a:moveTo>
                  <a:cubicBezTo>
                    <a:pt x="20" y="10"/>
                    <a:pt x="21" y="11"/>
                    <a:pt x="23" y="11"/>
                  </a:cubicBezTo>
                  <a:cubicBezTo>
                    <a:pt x="15" y="13"/>
                    <a:pt x="6" y="18"/>
                    <a:pt x="0" y="8"/>
                  </a:cubicBezTo>
                  <a:cubicBezTo>
                    <a:pt x="0" y="1"/>
                    <a:pt x="6" y="0"/>
                    <a:pt x="11" y="1"/>
                  </a:cubicBezTo>
                  <a:cubicBezTo>
                    <a:pt x="14" y="3"/>
                    <a:pt x="17" y="6"/>
                    <a:pt x="19" y="9"/>
                  </a:cubicBezTo>
                  <a:close/>
                </a:path>
              </a:pathLst>
            </a:custGeom>
            <a:solidFill>
              <a:srgbClr val="9986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38" name="Freeform 721"/>
            <p:cNvSpPr>
              <a:spLocks/>
            </p:cNvSpPr>
            <p:nvPr/>
          </p:nvSpPr>
          <p:spPr bwMode="auto">
            <a:xfrm>
              <a:off x="613" y="1699"/>
              <a:ext cx="20" cy="28"/>
            </a:xfrm>
            <a:custGeom>
              <a:avLst/>
              <a:gdLst>
                <a:gd name="T0" fmla="*/ 0 w 21"/>
                <a:gd name="T1" fmla="*/ 6 h 29"/>
                <a:gd name="T2" fmla="*/ 21 w 21"/>
                <a:gd name="T3" fmla="*/ 2 h 29"/>
                <a:gd name="T4" fmla="*/ 0 w 21"/>
                <a:gd name="T5" fmla="*/ 6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29">
                  <a:moveTo>
                    <a:pt x="0" y="6"/>
                  </a:moveTo>
                  <a:cubicBezTo>
                    <a:pt x="6" y="3"/>
                    <a:pt x="13" y="0"/>
                    <a:pt x="21" y="2"/>
                  </a:cubicBezTo>
                  <a:cubicBezTo>
                    <a:pt x="14" y="4"/>
                    <a:pt x="11" y="29"/>
                    <a:pt x="0" y="6"/>
                  </a:cubicBezTo>
                  <a:close/>
                </a:path>
              </a:pathLst>
            </a:custGeom>
            <a:solidFill>
              <a:srgbClr val="B2AD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39" name="Freeform 722"/>
            <p:cNvSpPr>
              <a:spLocks/>
            </p:cNvSpPr>
            <p:nvPr/>
          </p:nvSpPr>
          <p:spPr bwMode="auto">
            <a:xfrm>
              <a:off x="649" y="1704"/>
              <a:ext cx="7" cy="33"/>
            </a:xfrm>
            <a:custGeom>
              <a:avLst/>
              <a:gdLst>
                <a:gd name="T0" fmla="*/ 7 w 7"/>
                <a:gd name="T1" fmla="*/ 0 h 34"/>
                <a:gd name="T2" fmla="*/ 6 w 7"/>
                <a:gd name="T3" fmla="*/ 33 h 34"/>
                <a:gd name="T4" fmla="*/ 2 w 7"/>
                <a:gd name="T5" fmla="*/ 31 h 34"/>
                <a:gd name="T6" fmla="*/ 3 w 7"/>
                <a:gd name="T7" fmla="*/ 13 h 34"/>
                <a:gd name="T8" fmla="*/ 7 w 7"/>
                <a:gd name="T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34">
                  <a:moveTo>
                    <a:pt x="7" y="0"/>
                  </a:moveTo>
                  <a:cubicBezTo>
                    <a:pt x="7" y="11"/>
                    <a:pt x="6" y="22"/>
                    <a:pt x="6" y="33"/>
                  </a:cubicBezTo>
                  <a:cubicBezTo>
                    <a:pt x="4" y="34"/>
                    <a:pt x="3" y="33"/>
                    <a:pt x="2" y="31"/>
                  </a:cubicBezTo>
                  <a:cubicBezTo>
                    <a:pt x="2" y="25"/>
                    <a:pt x="0" y="18"/>
                    <a:pt x="3" y="13"/>
                  </a:cubicBezTo>
                  <a:cubicBezTo>
                    <a:pt x="0" y="7"/>
                    <a:pt x="1" y="3"/>
                    <a:pt x="7" y="0"/>
                  </a:cubicBezTo>
                  <a:close/>
                </a:path>
              </a:pathLst>
            </a:custGeom>
            <a:solidFill>
              <a:srgbClr val="5956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40" name="Freeform 723"/>
            <p:cNvSpPr>
              <a:spLocks/>
            </p:cNvSpPr>
            <p:nvPr/>
          </p:nvSpPr>
          <p:spPr bwMode="auto">
            <a:xfrm>
              <a:off x="570" y="1753"/>
              <a:ext cx="20" cy="14"/>
            </a:xfrm>
            <a:custGeom>
              <a:avLst/>
              <a:gdLst>
                <a:gd name="T0" fmla="*/ 20 w 20"/>
                <a:gd name="T1" fmla="*/ 2 h 14"/>
                <a:gd name="T2" fmla="*/ 0 w 20"/>
                <a:gd name="T3" fmla="*/ 11 h 14"/>
                <a:gd name="T4" fmla="*/ 2 w 20"/>
                <a:gd name="T5" fmla="*/ 3 h 14"/>
                <a:gd name="T6" fmla="*/ 8 w 20"/>
                <a:gd name="T7" fmla="*/ 1 h 14"/>
                <a:gd name="T8" fmla="*/ 10 w 20"/>
                <a:gd name="T9" fmla="*/ 2 h 14"/>
                <a:gd name="T10" fmla="*/ 20 w 20"/>
                <a:gd name="T11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" h="14">
                  <a:moveTo>
                    <a:pt x="20" y="2"/>
                  </a:moveTo>
                  <a:cubicBezTo>
                    <a:pt x="16" y="11"/>
                    <a:pt x="9" y="14"/>
                    <a:pt x="0" y="11"/>
                  </a:cubicBezTo>
                  <a:cubicBezTo>
                    <a:pt x="0" y="8"/>
                    <a:pt x="1" y="5"/>
                    <a:pt x="2" y="3"/>
                  </a:cubicBezTo>
                  <a:cubicBezTo>
                    <a:pt x="4" y="1"/>
                    <a:pt x="6" y="0"/>
                    <a:pt x="8" y="1"/>
                  </a:cubicBezTo>
                  <a:cubicBezTo>
                    <a:pt x="8" y="1"/>
                    <a:pt x="10" y="2"/>
                    <a:pt x="10" y="2"/>
                  </a:cubicBezTo>
                  <a:cubicBezTo>
                    <a:pt x="13" y="2"/>
                    <a:pt x="17" y="2"/>
                    <a:pt x="20" y="2"/>
                  </a:cubicBezTo>
                  <a:close/>
                </a:path>
              </a:pathLst>
            </a:custGeom>
            <a:solidFill>
              <a:srgbClr val="4442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41" name="Freeform 724"/>
            <p:cNvSpPr>
              <a:spLocks/>
            </p:cNvSpPr>
            <p:nvPr/>
          </p:nvSpPr>
          <p:spPr bwMode="auto">
            <a:xfrm>
              <a:off x="715" y="1644"/>
              <a:ext cx="7" cy="37"/>
            </a:xfrm>
            <a:custGeom>
              <a:avLst/>
              <a:gdLst>
                <a:gd name="T0" fmla="*/ 0 w 7"/>
                <a:gd name="T1" fmla="*/ 25 h 37"/>
                <a:gd name="T2" fmla="*/ 1 w 7"/>
                <a:gd name="T3" fmla="*/ 0 h 37"/>
                <a:gd name="T4" fmla="*/ 5 w 7"/>
                <a:gd name="T5" fmla="*/ 0 h 37"/>
                <a:gd name="T6" fmla="*/ 6 w 7"/>
                <a:gd name="T7" fmla="*/ 32 h 37"/>
                <a:gd name="T8" fmla="*/ 2 w 7"/>
                <a:gd name="T9" fmla="*/ 36 h 37"/>
                <a:gd name="T10" fmla="*/ 0 w 7"/>
                <a:gd name="T11" fmla="*/ 25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37">
                  <a:moveTo>
                    <a:pt x="0" y="25"/>
                  </a:moveTo>
                  <a:cubicBezTo>
                    <a:pt x="1" y="17"/>
                    <a:pt x="1" y="8"/>
                    <a:pt x="1" y="0"/>
                  </a:cubicBezTo>
                  <a:cubicBezTo>
                    <a:pt x="3" y="0"/>
                    <a:pt x="4" y="0"/>
                    <a:pt x="5" y="0"/>
                  </a:cubicBezTo>
                  <a:cubicBezTo>
                    <a:pt x="5" y="11"/>
                    <a:pt x="6" y="21"/>
                    <a:pt x="6" y="32"/>
                  </a:cubicBezTo>
                  <a:cubicBezTo>
                    <a:pt x="7" y="36"/>
                    <a:pt x="6" y="37"/>
                    <a:pt x="2" y="36"/>
                  </a:cubicBezTo>
                  <a:cubicBezTo>
                    <a:pt x="1" y="32"/>
                    <a:pt x="1" y="28"/>
                    <a:pt x="0" y="25"/>
                  </a:cubicBezTo>
                  <a:close/>
                </a:path>
              </a:pathLst>
            </a:custGeom>
            <a:solidFill>
              <a:srgbClr val="514C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42" name="Freeform 725"/>
            <p:cNvSpPr>
              <a:spLocks/>
            </p:cNvSpPr>
            <p:nvPr/>
          </p:nvSpPr>
          <p:spPr bwMode="auto">
            <a:xfrm>
              <a:off x="680" y="1676"/>
              <a:ext cx="8" cy="37"/>
            </a:xfrm>
            <a:custGeom>
              <a:avLst/>
              <a:gdLst>
                <a:gd name="T0" fmla="*/ 4 w 8"/>
                <a:gd name="T1" fmla="*/ 0 h 37"/>
                <a:gd name="T2" fmla="*/ 0 w 8"/>
                <a:gd name="T3" fmla="*/ 37 h 37"/>
                <a:gd name="T4" fmla="*/ 0 w 8"/>
                <a:gd name="T5" fmla="*/ 1 h 37"/>
                <a:gd name="T6" fmla="*/ 4 w 8"/>
                <a:gd name="T7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37">
                  <a:moveTo>
                    <a:pt x="4" y="0"/>
                  </a:moveTo>
                  <a:cubicBezTo>
                    <a:pt x="3" y="12"/>
                    <a:pt x="8" y="25"/>
                    <a:pt x="0" y="37"/>
                  </a:cubicBezTo>
                  <a:cubicBezTo>
                    <a:pt x="0" y="25"/>
                    <a:pt x="0" y="13"/>
                    <a:pt x="0" y="1"/>
                  </a:cubicBezTo>
                  <a:cubicBezTo>
                    <a:pt x="1" y="0"/>
                    <a:pt x="2" y="0"/>
                    <a:pt x="4" y="0"/>
                  </a:cubicBezTo>
                  <a:close/>
                </a:path>
              </a:pathLst>
            </a:custGeom>
            <a:solidFill>
              <a:srgbClr val="6E6A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43" name="Freeform 726"/>
            <p:cNvSpPr>
              <a:spLocks/>
            </p:cNvSpPr>
            <p:nvPr/>
          </p:nvSpPr>
          <p:spPr bwMode="auto">
            <a:xfrm>
              <a:off x="739" y="1629"/>
              <a:ext cx="8" cy="29"/>
            </a:xfrm>
            <a:custGeom>
              <a:avLst/>
              <a:gdLst>
                <a:gd name="T0" fmla="*/ 8 w 8"/>
                <a:gd name="T1" fmla="*/ 4 h 29"/>
                <a:gd name="T2" fmla="*/ 7 w 8"/>
                <a:gd name="T3" fmla="*/ 7 h 29"/>
                <a:gd name="T4" fmla="*/ 6 w 8"/>
                <a:gd name="T5" fmla="*/ 27 h 29"/>
                <a:gd name="T6" fmla="*/ 1 w 8"/>
                <a:gd name="T7" fmla="*/ 27 h 29"/>
                <a:gd name="T8" fmla="*/ 0 w 8"/>
                <a:gd name="T9" fmla="*/ 0 h 29"/>
                <a:gd name="T10" fmla="*/ 8 w 8"/>
                <a:gd name="T11" fmla="*/ 4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29">
                  <a:moveTo>
                    <a:pt x="8" y="4"/>
                  </a:moveTo>
                  <a:cubicBezTo>
                    <a:pt x="8" y="5"/>
                    <a:pt x="8" y="6"/>
                    <a:pt x="7" y="7"/>
                  </a:cubicBezTo>
                  <a:cubicBezTo>
                    <a:pt x="5" y="13"/>
                    <a:pt x="7" y="20"/>
                    <a:pt x="6" y="27"/>
                  </a:cubicBezTo>
                  <a:cubicBezTo>
                    <a:pt x="4" y="28"/>
                    <a:pt x="3" y="29"/>
                    <a:pt x="1" y="27"/>
                  </a:cubicBezTo>
                  <a:cubicBezTo>
                    <a:pt x="1" y="18"/>
                    <a:pt x="0" y="9"/>
                    <a:pt x="0" y="0"/>
                  </a:cubicBezTo>
                  <a:cubicBezTo>
                    <a:pt x="3" y="1"/>
                    <a:pt x="6" y="2"/>
                    <a:pt x="8" y="4"/>
                  </a:cubicBezTo>
                  <a:close/>
                </a:path>
              </a:pathLst>
            </a:custGeom>
            <a:solidFill>
              <a:srgbClr val="3B36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44" name="Freeform 727"/>
            <p:cNvSpPr>
              <a:spLocks/>
            </p:cNvSpPr>
            <p:nvPr/>
          </p:nvSpPr>
          <p:spPr bwMode="auto">
            <a:xfrm>
              <a:off x="553" y="1700"/>
              <a:ext cx="13" cy="32"/>
            </a:xfrm>
            <a:custGeom>
              <a:avLst/>
              <a:gdLst>
                <a:gd name="T0" fmla="*/ 12 w 13"/>
                <a:gd name="T1" fmla="*/ 2 h 33"/>
                <a:gd name="T2" fmla="*/ 11 w 13"/>
                <a:gd name="T3" fmla="*/ 32 h 33"/>
                <a:gd name="T4" fmla="*/ 6 w 13"/>
                <a:gd name="T5" fmla="*/ 30 h 33"/>
                <a:gd name="T6" fmla="*/ 10 w 13"/>
                <a:gd name="T7" fmla="*/ 0 h 33"/>
                <a:gd name="T8" fmla="*/ 12 w 13"/>
                <a:gd name="T9" fmla="*/ 0 h 33"/>
                <a:gd name="T10" fmla="*/ 12 w 13"/>
                <a:gd name="T11" fmla="*/ 2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33">
                  <a:moveTo>
                    <a:pt x="12" y="2"/>
                  </a:moveTo>
                  <a:cubicBezTo>
                    <a:pt x="12" y="12"/>
                    <a:pt x="12" y="22"/>
                    <a:pt x="11" y="32"/>
                  </a:cubicBezTo>
                  <a:cubicBezTo>
                    <a:pt x="9" y="33"/>
                    <a:pt x="7" y="33"/>
                    <a:pt x="6" y="30"/>
                  </a:cubicBezTo>
                  <a:cubicBezTo>
                    <a:pt x="3" y="20"/>
                    <a:pt x="0" y="9"/>
                    <a:pt x="10" y="0"/>
                  </a:cubicBezTo>
                  <a:cubicBezTo>
                    <a:pt x="11" y="0"/>
                    <a:pt x="12" y="0"/>
                    <a:pt x="12" y="0"/>
                  </a:cubicBezTo>
                  <a:cubicBezTo>
                    <a:pt x="13" y="0"/>
                    <a:pt x="13" y="1"/>
                    <a:pt x="12" y="2"/>
                  </a:cubicBezTo>
                  <a:close/>
                </a:path>
              </a:pathLst>
            </a:custGeom>
            <a:solidFill>
              <a:srgbClr val="4640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45" name="Freeform 728"/>
            <p:cNvSpPr>
              <a:spLocks/>
            </p:cNvSpPr>
            <p:nvPr/>
          </p:nvSpPr>
          <p:spPr bwMode="auto">
            <a:xfrm>
              <a:off x="602" y="1763"/>
              <a:ext cx="3" cy="29"/>
            </a:xfrm>
            <a:custGeom>
              <a:avLst/>
              <a:gdLst>
                <a:gd name="T0" fmla="*/ 3 w 3"/>
                <a:gd name="T1" fmla="*/ 0 h 29"/>
                <a:gd name="T2" fmla="*/ 3 w 3"/>
                <a:gd name="T3" fmla="*/ 29 h 29"/>
                <a:gd name="T4" fmla="*/ 1 w 3"/>
                <a:gd name="T5" fmla="*/ 28 h 29"/>
                <a:gd name="T6" fmla="*/ 0 w 3"/>
                <a:gd name="T7" fmla="*/ 29 h 29"/>
                <a:gd name="T8" fmla="*/ 0 w 3"/>
                <a:gd name="T9" fmla="*/ 0 h 29"/>
                <a:gd name="T10" fmla="*/ 3 w 3"/>
                <a:gd name="T11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29">
                  <a:moveTo>
                    <a:pt x="3" y="0"/>
                  </a:moveTo>
                  <a:cubicBezTo>
                    <a:pt x="3" y="10"/>
                    <a:pt x="3" y="19"/>
                    <a:pt x="3" y="29"/>
                  </a:cubicBezTo>
                  <a:cubicBezTo>
                    <a:pt x="3" y="29"/>
                    <a:pt x="1" y="28"/>
                    <a:pt x="1" y="28"/>
                  </a:cubicBezTo>
                  <a:cubicBezTo>
                    <a:pt x="1" y="28"/>
                    <a:pt x="0" y="29"/>
                    <a:pt x="0" y="29"/>
                  </a:cubicBezTo>
                  <a:cubicBezTo>
                    <a:pt x="0" y="19"/>
                    <a:pt x="0" y="10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4B47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46" name="Freeform 729"/>
            <p:cNvSpPr>
              <a:spLocks/>
            </p:cNvSpPr>
            <p:nvPr/>
          </p:nvSpPr>
          <p:spPr bwMode="auto">
            <a:xfrm>
              <a:off x="648" y="1717"/>
              <a:ext cx="7" cy="27"/>
            </a:xfrm>
            <a:custGeom>
              <a:avLst/>
              <a:gdLst>
                <a:gd name="T0" fmla="*/ 4 w 7"/>
                <a:gd name="T1" fmla="*/ 0 h 28"/>
                <a:gd name="T2" fmla="*/ 5 w 7"/>
                <a:gd name="T3" fmla="*/ 20 h 28"/>
                <a:gd name="T4" fmla="*/ 4 w 7"/>
                <a:gd name="T5" fmla="*/ 28 h 28"/>
                <a:gd name="T6" fmla="*/ 2 w 7"/>
                <a:gd name="T7" fmla="*/ 28 h 28"/>
                <a:gd name="T8" fmla="*/ 1 w 7"/>
                <a:gd name="T9" fmla="*/ 28 h 28"/>
                <a:gd name="T10" fmla="*/ 0 w 7"/>
                <a:gd name="T11" fmla="*/ 7 h 28"/>
                <a:gd name="T12" fmla="*/ 4 w 7"/>
                <a:gd name="T13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28">
                  <a:moveTo>
                    <a:pt x="4" y="0"/>
                  </a:moveTo>
                  <a:cubicBezTo>
                    <a:pt x="5" y="6"/>
                    <a:pt x="5" y="13"/>
                    <a:pt x="5" y="20"/>
                  </a:cubicBezTo>
                  <a:cubicBezTo>
                    <a:pt x="6" y="23"/>
                    <a:pt x="7" y="25"/>
                    <a:pt x="4" y="28"/>
                  </a:cubicBezTo>
                  <a:cubicBezTo>
                    <a:pt x="2" y="28"/>
                    <a:pt x="2" y="28"/>
                    <a:pt x="2" y="28"/>
                  </a:cubicBezTo>
                  <a:cubicBezTo>
                    <a:pt x="2" y="28"/>
                    <a:pt x="1" y="28"/>
                    <a:pt x="1" y="28"/>
                  </a:cubicBezTo>
                  <a:cubicBezTo>
                    <a:pt x="0" y="21"/>
                    <a:pt x="0" y="14"/>
                    <a:pt x="0" y="7"/>
                  </a:cubicBezTo>
                  <a:cubicBezTo>
                    <a:pt x="1" y="4"/>
                    <a:pt x="0" y="0"/>
                    <a:pt x="4" y="0"/>
                  </a:cubicBezTo>
                  <a:close/>
                </a:path>
              </a:pathLst>
            </a:custGeom>
            <a:solidFill>
              <a:srgbClr val="A29E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47" name="Freeform 730"/>
            <p:cNvSpPr>
              <a:spLocks/>
            </p:cNvSpPr>
            <p:nvPr/>
          </p:nvSpPr>
          <p:spPr bwMode="auto">
            <a:xfrm>
              <a:off x="598" y="1709"/>
              <a:ext cx="7" cy="20"/>
            </a:xfrm>
            <a:custGeom>
              <a:avLst/>
              <a:gdLst>
                <a:gd name="T0" fmla="*/ 7 w 7"/>
                <a:gd name="T1" fmla="*/ 0 h 21"/>
                <a:gd name="T2" fmla="*/ 7 w 7"/>
                <a:gd name="T3" fmla="*/ 21 h 21"/>
                <a:gd name="T4" fmla="*/ 3 w 7"/>
                <a:gd name="T5" fmla="*/ 21 h 21"/>
                <a:gd name="T6" fmla="*/ 7 w 7"/>
                <a:gd name="T7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21">
                  <a:moveTo>
                    <a:pt x="7" y="0"/>
                  </a:moveTo>
                  <a:cubicBezTo>
                    <a:pt x="7" y="10"/>
                    <a:pt x="7" y="16"/>
                    <a:pt x="7" y="21"/>
                  </a:cubicBezTo>
                  <a:cubicBezTo>
                    <a:pt x="5" y="21"/>
                    <a:pt x="4" y="21"/>
                    <a:pt x="3" y="21"/>
                  </a:cubicBezTo>
                  <a:cubicBezTo>
                    <a:pt x="0" y="15"/>
                    <a:pt x="2" y="10"/>
                    <a:pt x="7" y="0"/>
                  </a:cubicBezTo>
                  <a:close/>
                </a:path>
              </a:pathLst>
            </a:custGeom>
            <a:solidFill>
              <a:srgbClr val="B3AF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48" name="Freeform 731"/>
            <p:cNvSpPr>
              <a:spLocks/>
            </p:cNvSpPr>
            <p:nvPr/>
          </p:nvSpPr>
          <p:spPr bwMode="auto">
            <a:xfrm>
              <a:off x="543" y="1694"/>
              <a:ext cx="20" cy="82"/>
            </a:xfrm>
            <a:custGeom>
              <a:avLst/>
              <a:gdLst>
                <a:gd name="T0" fmla="*/ 20 w 20"/>
                <a:gd name="T1" fmla="*/ 6 h 83"/>
                <a:gd name="T2" fmla="*/ 19 w 20"/>
                <a:gd name="T3" fmla="*/ 38 h 83"/>
                <a:gd name="T4" fmla="*/ 15 w 20"/>
                <a:gd name="T5" fmla="*/ 71 h 83"/>
                <a:gd name="T6" fmla="*/ 15 w 20"/>
                <a:gd name="T7" fmla="*/ 79 h 83"/>
                <a:gd name="T8" fmla="*/ 7 w 20"/>
                <a:gd name="T9" fmla="*/ 83 h 83"/>
                <a:gd name="T10" fmla="*/ 2 w 20"/>
                <a:gd name="T11" fmla="*/ 61 h 83"/>
                <a:gd name="T12" fmla="*/ 5 w 20"/>
                <a:gd name="T13" fmla="*/ 42 h 83"/>
                <a:gd name="T14" fmla="*/ 5 w 20"/>
                <a:gd name="T15" fmla="*/ 24 h 83"/>
                <a:gd name="T16" fmla="*/ 6 w 20"/>
                <a:gd name="T17" fmla="*/ 3 h 83"/>
                <a:gd name="T18" fmla="*/ 20 w 20"/>
                <a:gd name="T19" fmla="*/ 6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0" h="83">
                  <a:moveTo>
                    <a:pt x="20" y="6"/>
                  </a:moveTo>
                  <a:cubicBezTo>
                    <a:pt x="19" y="17"/>
                    <a:pt x="19" y="28"/>
                    <a:pt x="19" y="38"/>
                  </a:cubicBezTo>
                  <a:cubicBezTo>
                    <a:pt x="17" y="49"/>
                    <a:pt x="20" y="61"/>
                    <a:pt x="15" y="71"/>
                  </a:cubicBezTo>
                  <a:cubicBezTo>
                    <a:pt x="15" y="74"/>
                    <a:pt x="15" y="76"/>
                    <a:pt x="15" y="79"/>
                  </a:cubicBezTo>
                  <a:cubicBezTo>
                    <a:pt x="12" y="80"/>
                    <a:pt x="9" y="82"/>
                    <a:pt x="7" y="83"/>
                  </a:cubicBezTo>
                  <a:cubicBezTo>
                    <a:pt x="0" y="77"/>
                    <a:pt x="1" y="69"/>
                    <a:pt x="2" y="61"/>
                  </a:cubicBezTo>
                  <a:cubicBezTo>
                    <a:pt x="3" y="55"/>
                    <a:pt x="5" y="49"/>
                    <a:pt x="5" y="42"/>
                  </a:cubicBezTo>
                  <a:cubicBezTo>
                    <a:pt x="5" y="36"/>
                    <a:pt x="5" y="30"/>
                    <a:pt x="5" y="24"/>
                  </a:cubicBezTo>
                  <a:cubicBezTo>
                    <a:pt x="7" y="17"/>
                    <a:pt x="6" y="10"/>
                    <a:pt x="6" y="3"/>
                  </a:cubicBezTo>
                  <a:cubicBezTo>
                    <a:pt x="11" y="2"/>
                    <a:pt x="17" y="0"/>
                    <a:pt x="20" y="6"/>
                  </a:cubicBezTo>
                  <a:close/>
                </a:path>
              </a:pathLst>
            </a:custGeom>
            <a:solidFill>
              <a:srgbClr val="B7B3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49" name="Freeform 732"/>
            <p:cNvSpPr>
              <a:spLocks/>
            </p:cNvSpPr>
            <p:nvPr/>
          </p:nvSpPr>
          <p:spPr bwMode="auto">
            <a:xfrm>
              <a:off x="489" y="1705"/>
              <a:ext cx="24" cy="39"/>
            </a:xfrm>
            <a:custGeom>
              <a:avLst/>
              <a:gdLst>
                <a:gd name="T0" fmla="*/ 17 w 25"/>
                <a:gd name="T1" fmla="*/ 0 h 40"/>
                <a:gd name="T2" fmla="*/ 21 w 25"/>
                <a:gd name="T3" fmla="*/ 3 h 40"/>
                <a:gd name="T4" fmla="*/ 23 w 25"/>
                <a:gd name="T5" fmla="*/ 19 h 40"/>
                <a:gd name="T6" fmla="*/ 17 w 25"/>
                <a:gd name="T7" fmla="*/ 40 h 40"/>
                <a:gd name="T8" fmla="*/ 9 w 25"/>
                <a:gd name="T9" fmla="*/ 24 h 40"/>
                <a:gd name="T10" fmla="*/ 17 w 25"/>
                <a:gd name="T11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" h="40">
                  <a:moveTo>
                    <a:pt x="17" y="0"/>
                  </a:moveTo>
                  <a:cubicBezTo>
                    <a:pt x="18" y="1"/>
                    <a:pt x="20" y="2"/>
                    <a:pt x="21" y="3"/>
                  </a:cubicBezTo>
                  <a:cubicBezTo>
                    <a:pt x="25" y="8"/>
                    <a:pt x="23" y="13"/>
                    <a:pt x="23" y="19"/>
                  </a:cubicBezTo>
                  <a:cubicBezTo>
                    <a:pt x="20" y="25"/>
                    <a:pt x="24" y="34"/>
                    <a:pt x="17" y="40"/>
                  </a:cubicBezTo>
                  <a:cubicBezTo>
                    <a:pt x="10" y="37"/>
                    <a:pt x="9" y="31"/>
                    <a:pt x="9" y="24"/>
                  </a:cubicBezTo>
                  <a:cubicBezTo>
                    <a:pt x="5" y="14"/>
                    <a:pt x="0" y="3"/>
                    <a:pt x="17" y="0"/>
                  </a:cubicBezTo>
                  <a:close/>
                </a:path>
              </a:pathLst>
            </a:custGeom>
            <a:solidFill>
              <a:srgbClr val="A09B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50" name="Freeform 733"/>
            <p:cNvSpPr>
              <a:spLocks/>
            </p:cNvSpPr>
            <p:nvPr/>
          </p:nvSpPr>
          <p:spPr bwMode="auto">
            <a:xfrm>
              <a:off x="536" y="1742"/>
              <a:ext cx="14" cy="42"/>
            </a:xfrm>
            <a:custGeom>
              <a:avLst/>
              <a:gdLst>
                <a:gd name="T0" fmla="*/ 13 w 14"/>
                <a:gd name="T1" fmla="*/ 10 h 42"/>
                <a:gd name="T2" fmla="*/ 14 w 14"/>
                <a:gd name="T3" fmla="*/ 34 h 42"/>
                <a:gd name="T4" fmla="*/ 5 w 14"/>
                <a:gd name="T5" fmla="*/ 42 h 42"/>
                <a:gd name="T6" fmla="*/ 1 w 14"/>
                <a:gd name="T7" fmla="*/ 34 h 42"/>
                <a:gd name="T8" fmla="*/ 0 w 14"/>
                <a:gd name="T9" fmla="*/ 15 h 42"/>
                <a:gd name="T10" fmla="*/ 3 w 14"/>
                <a:gd name="T11" fmla="*/ 3 h 42"/>
                <a:gd name="T12" fmla="*/ 8 w 14"/>
                <a:gd name="T13" fmla="*/ 0 h 42"/>
                <a:gd name="T14" fmla="*/ 13 w 14"/>
                <a:gd name="T15" fmla="*/ 1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" h="42">
                  <a:moveTo>
                    <a:pt x="13" y="10"/>
                  </a:moveTo>
                  <a:cubicBezTo>
                    <a:pt x="13" y="18"/>
                    <a:pt x="13" y="26"/>
                    <a:pt x="14" y="34"/>
                  </a:cubicBezTo>
                  <a:cubicBezTo>
                    <a:pt x="11" y="37"/>
                    <a:pt x="8" y="39"/>
                    <a:pt x="5" y="42"/>
                  </a:cubicBezTo>
                  <a:cubicBezTo>
                    <a:pt x="3" y="40"/>
                    <a:pt x="2" y="37"/>
                    <a:pt x="1" y="34"/>
                  </a:cubicBezTo>
                  <a:cubicBezTo>
                    <a:pt x="0" y="28"/>
                    <a:pt x="0" y="21"/>
                    <a:pt x="0" y="15"/>
                  </a:cubicBezTo>
                  <a:cubicBezTo>
                    <a:pt x="0" y="11"/>
                    <a:pt x="1" y="7"/>
                    <a:pt x="3" y="3"/>
                  </a:cubicBezTo>
                  <a:cubicBezTo>
                    <a:pt x="4" y="1"/>
                    <a:pt x="6" y="0"/>
                    <a:pt x="8" y="0"/>
                  </a:cubicBezTo>
                  <a:cubicBezTo>
                    <a:pt x="13" y="2"/>
                    <a:pt x="11" y="7"/>
                    <a:pt x="13" y="10"/>
                  </a:cubicBezTo>
                  <a:close/>
                </a:path>
              </a:pathLst>
            </a:custGeom>
            <a:solidFill>
              <a:srgbClr val="BCB9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51" name="Freeform 734"/>
            <p:cNvSpPr>
              <a:spLocks/>
            </p:cNvSpPr>
            <p:nvPr/>
          </p:nvSpPr>
          <p:spPr bwMode="auto">
            <a:xfrm>
              <a:off x="522" y="1762"/>
              <a:ext cx="20" cy="25"/>
            </a:xfrm>
            <a:custGeom>
              <a:avLst/>
              <a:gdLst>
                <a:gd name="T0" fmla="*/ 19 w 20"/>
                <a:gd name="T1" fmla="*/ 13 h 25"/>
                <a:gd name="T2" fmla="*/ 19 w 20"/>
                <a:gd name="T3" fmla="*/ 22 h 25"/>
                <a:gd name="T4" fmla="*/ 20 w 20"/>
                <a:gd name="T5" fmla="*/ 22 h 25"/>
                <a:gd name="T6" fmla="*/ 7 w 20"/>
                <a:gd name="T7" fmla="*/ 21 h 25"/>
                <a:gd name="T8" fmla="*/ 0 w 20"/>
                <a:gd name="T9" fmla="*/ 14 h 25"/>
                <a:gd name="T10" fmla="*/ 8 w 20"/>
                <a:gd name="T11" fmla="*/ 2 h 25"/>
                <a:gd name="T12" fmla="*/ 12 w 20"/>
                <a:gd name="T13" fmla="*/ 0 h 25"/>
                <a:gd name="T14" fmla="*/ 17 w 20"/>
                <a:gd name="T15" fmla="*/ 6 h 25"/>
                <a:gd name="T16" fmla="*/ 19 w 20"/>
                <a:gd name="T17" fmla="*/ 1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" h="25">
                  <a:moveTo>
                    <a:pt x="19" y="13"/>
                  </a:moveTo>
                  <a:cubicBezTo>
                    <a:pt x="19" y="16"/>
                    <a:pt x="19" y="19"/>
                    <a:pt x="19" y="22"/>
                  </a:cubicBezTo>
                  <a:cubicBezTo>
                    <a:pt x="19" y="22"/>
                    <a:pt x="20" y="22"/>
                    <a:pt x="20" y="22"/>
                  </a:cubicBezTo>
                  <a:cubicBezTo>
                    <a:pt x="15" y="24"/>
                    <a:pt x="11" y="25"/>
                    <a:pt x="7" y="21"/>
                  </a:cubicBezTo>
                  <a:cubicBezTo>
                    <a:pt x="2" y="21"/>
                    <a:pt x="0" y="19"/>
                    <a:pt x="0" y="14"/>
                  </a:cubicBezTo>
                  <a:cubicBezTo>
                    <a:pt x="5" y="11"/>
                    <a:pt x="8" y="8"/>
                    <a:pt x="8" y="2"/>
                  </a:cubicBezTo>
                  <a:cubicBezTo>
                    <a:pt x="9" y="0"/>
                    <a:pt x="10" y="0"/>
                    <a:pt x="12" y="0"/>
                  </a:cubicBezTo>
                  <a:cubicBezTo>
                    <a:pt x="14" y="2"/>
                    <a:pt x="16" y="4"/>
                    <a:pt x="17" y="6"/>
                  </a:cubicBezTo>
                  <a:cubicBezTo>
                    <a:pt x="17" y="9"/>
                    <a:pt x="17" y="11"/>
                    <a:pt x="19" y="13"/>
                  </a:cubicBezTo>
                  <a:close/>
                </a:path>
              </a:pathLst>
            </a:custGeom>
            <a:solidFill>
              <a:srgbClr val="7573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52" name="Freeform 735"/>
            <p:cNvSpPr>
              <a:spLocks/>
            </p:cNvSpPr>
            <p:nvPr/>
          </p:nvSpPr>
          <p:spPr bwMode="auto">
            <a:xfrm>
              <a:off x="474" y="1566"/>
              <a:ext cx="19" cy="31"/>
            </a:xfrm>
            <a:custGeom>
              <a:avLst/>
              <a:gdLst>
                <a:gd name="T0" fmla="*/ 4 w 19"/>
                <a:gd name="T1" fmla="*/ 31 h 31"/>
                <a:gd name="T2" fmla="*/ 8 w 19"/>
                <a:gd name="T3" fmla="*/ 0 h 31"/>
                <a:gd name="T4" fmla="*/ 14 w 19"/>
                <a:gd name="T5" fmla="*/ 6 h 31"/>
                <a:gd name="T6" fmla="*/ 8 w 19"/>
                <a:gd name="T7" fmla="*/ 31 h 31"/>
                <a:gd name="T8" fmla="*/ 6 w 19"/>
                <a:gd name="T9" fmla="*/ 31 h 31"/>
                <a:gd name="T10" fmla="*/ 4 w 19"/>
                <a:gd name="T11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" h="31">
                  <a:moveTo>
                    <a:pt x="4" y="31"/>
                  </a:moveTo>
                  <a:cubicBezTo>
                    <a:pt x="7" y="21"/>
                    <a:pt x="0" y="9"/>
                    <a:pt x="8" y="0"/>
                  </a:cubicBezTo>
                  <a:cubicBezTo>
                    <a:pt x="12" y="1"/>
                    <a:pt x="14" y="3"/>
                    <a:pt x="14" y="6"/>
                  </a:cubicBezTo>
                  <a:cubicBezTo>
                    <a:pt x="13" y="15"/>
                    <a:pt x="19" y="25"/>
                    <a:pt x="8" y="31"/>
                  </a:cubicBezTo>
                  <a:cubicBezTo>
                    <a:pt x="6" y="31"/>
                    <a:pt x="6" y="31"/>
                    <a:pt x="6" y="31"/>
                  </a:cubicBezTo>
                  <a:lnTo>
                    <a:pt x="4" y="31"/>
                  </a:lnTo>
                  <a:close/>
                </a:path>
              </a:pathLst>
            </a:custGeom>
            <a:solidFill>
              <a:srgbClr val="7761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53" name="Freeform 736"/>
            <p:cNvSpPr>
              <a:spLocks/>
            </p:cNvSpPr>
            <p:nvPr/>
          </p:nvSpPr>
          <p:spPr bwMode="auto">
            <a:xfrm>
              <a:off x="502" y="1724"/>
              <a:ext cx="12" cy="31"/>
            </a:xfrm>
            <a:custGeom>
              <a:avLst/>
              <a:gdLst>
                <a:gd name="T0" fmla="*/ 3 w 12"/>
                <a:gd name="T1" fmla="*/ 20 h 31"/>
                <a:gd name="T2" fmla="*/ 7 w 12"/>
                <a:gd name="T3" fmla="*/ 0 h 31"/>
                <a:gd name="T4" fmla="*/ 11 w 12"/>
                <a:gd name="T5" fmla="*/ 15 h 31"/>
                <a:gd name="T6" fmla="*/ 11 w 12"/>
                <a:gd name="T7" fmla="*/ 24 h 31"/>
                <a:gd name="T8" fmla="*/ 8 w 12"/>
                <a:gd name="T9" fmla="*/ 31 h 31"/>
                <a:gd name="T10" fmla="*/ 3 w 12"/>
                <a:gd name="T11" fmla="*/ 2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31">
                  <a:moveTo>
                    <a:pt x="3" y="20"/>
                  </a:moveTo>
                  <a:cubicBezTo>
                    <a:pt x="5" y="14"/>
                    <a:pt x="0" y="6"/>
                    <a:pt x="7" y="0"/>
                  </a:cubicBezTo>
                  <a:cubicBezTo>
                    <a:pt x="12" y="4"/>
                    <a:pt x="7" y="11"/>
                    <a:pt x="11" y="15"/>
                  </a:cubicBezTo>
                  <a:cubicBezTo>
                    <a:pt x="11" y="18"/>
                    <a:pt x="11" y="21"/>
                    <a:pt x="11" y="24"/>
                  </a:cubicBezTo>
                  <a:cubicBezTo>
                    <a:pt x="9" y="26"/>
                    <a:pt x="11" y="30"/>
                    <a:pt x="8" y="31"/>
                  </a:cubicBezTo>
                  <a:cubicBezTo>
                    <a:pt x="3" y="29"/>
                    <a:pt x="3" y="25"/>
                    <a:pt x="3" y="20"/>
                  </a:cubicBezTo>
                  <a:close/>
                </a:path>
              </a:pathLst>
            </a:custGeom>
            <a:solidFill>
              <a:srgbClr val="6D67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54" name="Freeform 737"/>
            <p:cNvSpPr>
              <a:spLocks/>
            </p:cNvSpPr>
            <p:nvPr/>
          </p:nvSpPr>
          <p:spPr bwMode="auto">
            <a:xfrm>
              <a:off x="488" y="1700"/>
              <a:ext cx="17" cy="28"/>
            </a:xfrm>
            <a:custGeom>
              <a:avLst/>
              <a:gdLst>
                <a:gd name="T0" fmla="*/ 18 w 18"/>
                <a:gd name="T1" fmla="*/ 5 h 29"/>
                <a:gd name="T2" fmla="*/ 10 w 18"/>
                <a:gd name="T3" fmla="*/ 29 h 29"/>
                <a:gd name="T4" fmla="*/ 3 w 18"/>
                <a:gd name="T5" fmla="*/ 24 h 29"/>
                <a:gd name="T6" fmla="*/ 10 w 18"/>
                <a:gd name="T7" fmla="*/ 1 h 29"/>
                <a:gd name="T8" fmla="*/ 14 w 18"/>
                <a:gd name="T9" fmla="*/ 0 h 29"/>
                <a:gd name="T10" fmla="*/ 18 w 18"/>
                <a:gd name="T11" fmla="*/ 5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" h="29">
                  <a:moveTo>
                    <a:pt x="18" y="5"/>
                  </a:moveTo>
                  <a:cubicBezTo>
                    <a:pt x="6" y="10"/>
                    <a:pt x="12" y="21"/>
                    <a:pt x="10" y="29"/>
                  </a:cubicBezTo>
                  <a:cubicBezTo>
                    <a:pt x="7" y="28"/>
                    <a:pt x="4" y="27"/>
                    <a:pt x="3" y="24"/>
                  </a:cubicBezTo>
                  <a:cubicBezTo>
                    <a:pt x="7" y="17"/>
                    <a:pt x="0" y="6"/>
                    <a:pt x="10" y="1"/>
                  </a:cubicBezTo>
                  <a:cubicBezTo>
                    <a:pt x="11" y="1"/>
                    <a:pt x="13" y="0"/>
                    <a:pt x="14" y="0"/>
                  </a:cubicBezTo>
                  <a:cubicBezTo>
                    <a:pt x="16" y="2"/>
                    <a:pt x="17" y="3"/>
                    <a:pt x="18" y="5"/>
                  </a:cubicBezTo>
                  <a:close/>
                </a:path>
              </a:pathLst>
            </a:custGeom>
            <a:solidFill>
              <a:srgbClr val="625D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55" name="Freeform 738"/>
            <p:cNvSpPr>
              <a:spLocks/>
            </p:cNvSpPr>
            <p:nvPr/>
          </p:nvSpPr>
          <p:spPr bwMode="auto">
            <a:xfrm>
              <a:off x="482" y="1562"/>
              <a:ext cx="12" cy="36"/>
            </a:xfrm>
            <a:custGeom>
              <a:avLst/>
              <a:gdLst>
                <a:gd name="T0" fmla="*/ 0 w 12"/>
                <a:gd name="T1" fmla="*/ 35 h 36"/>
                <a:gd name="T2" fmla="*/ 4 w 12"/>
                <a:gd name="T3" fmla="*/ 7 h 36"/>
                <a:gd name="T4" fmla="*/ 4 w 12"/>
                <a:gd name="T5" fmla="*/ 0 h 36"/>
                <a:gd name="T6" fmla="*/ 8 w 12"/>
                <a:gd name="T7" fmla="*/ 36 h 36"/>
                <a:gd name="T8" fmla="*/ 4 w 12"/>
                <a:gd name="T9" fmla="*/ 36 h 36"/>
                <a:gd name="T10" fmla="*/ 0 w 12"/>
                <a:gd name="T11" fmla="*/ 3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36">
                  <a:moveTo>
                    <a:pt x="0" y="35"/>
                  </a:moveTo>
                  <a:cubicBezTo>
                    <a:pt x="7" y="27"/>
                    <a:pt x="4" y="17"/>
                    <a:pt x="4" y="7"/>
                  </a:cubicBezTo>
                  <a:cubicBezTo>
                    <a:pt x="2" y="4"/>
                    <a:pt x="2" y="2"/>
                    <a:pt x="4" y="0"/>
                  </a:cubicBezTo>
                  <a:cubicBezTo>
                    <a:pt x="12" y="11"/>
                    <a:pt x="7" y="24"/>
                    <a:pt x="8" y="36"/>
                  </a:cubicBezTo>
                  <a:cubicBezTo>
                    <a:pt x="7" y="36"/>
                    <a:pt x="5" y="36"/>
                    <a:pt x="4" y="36"/>
                  </a:cubicBezTo>
                  <a:cubicBezTo>
                    <a:pt x="3" y="36"/>
                    <a:pt x="1" y="35"/>
                    <a:pt x="0" y="35"/>
                  </a:cubicBezTo>
                  <a:close/>
                </a:path>
              </a:pathLst>
            </a:custGeom>
            <a:solidFill>
              <a:srgbClr val="452E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56" name="Freeform 739"/>
            <p:cNvSpPr>
              <a:spLocks/>
            </p:cNvSpPr>
            <p:nvPr/>
          </p:nvSpPr>
          <p:spPr bwMode="auto">
            <a:xfrm>
              <a:off x="484" y="1701"/>
              <a:ext cx="14" cy="22"/>
            </a:xfrm>
            <a:custGeom>
              <a:avLst/>
              <a:gdLst>
                <a:gd name="T0" fmla="*/ 14 w 14"/>
                <a:gd name="T1" fmla="*/ 0 h 23"/>
                <a:gd name="T2" fmla="*/ 7 w 14"/>
                <a:gd name="T3" fmla="*/ 23 h 23"/>
                <a:gd name="T4" fmla="*/ 14 w 14"/>
                <a:gd name="T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23">
                  <a:moveTo>
                    <a:pt x="14" y="0"/>
                  </a:moveTo>
                  <a:cubicBezTo>
                    <a:pt x="8" y="7"/>
                    <a:pt x="14" y="16"/>
                    <a:pt x="7" y="23"/>
                  </a:cubicBezTo>
                  <a:cubicBezTo>
                    <a:pt x="8" y="15"/>
                    <a:pt x="0" y="4"/>
                    <a:pt x="14" y="0"/>
                  </a:cubicBezTo>
                  <a:close/>
                </a:path>
              </a:pathLst>
            </a:custGeom>
            <a:solidFill>
              <a:srgbClr val="A8A2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57" name="Freeform 740"/>
            <p:cNvSpPr>
              <a:spLocks/>
            </p:cNvSpPr>
            <p:nvPr/>
          </p:nvSpPr>
          <p:spPr bwMode="auto">
            <a:xfrm>
              <a:off x="560" y="1784"/>
              <a:ext cx="9" cy="21"/>
            </a:xfrm>
            <a:custGeom>
              <a:avLst/>
              <a:gdLst>
                <a:gd name="T0" fmla="*/ 9 w 9"/>
                <a:gd name="T1" fmla="*/ 15 h 21"/>
                <a:gd name="T2" fmla="*/ 3 w 9"/>
                <a:gd name="T3" fmla="*/ 17 h 21"/>
                <a:gd name="T4" fmla="*/ 0 w 9"/>
                <a:gd name="T5" fmla="*/ 0 h 21"/>
                <a:gd name="T6" fmla="*/ 9 w 9"/>
                <a:gd name="T7" fmla="*/ 15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21">
                  <a:moveTo>
                    <a:pt x="9" y="15"/>
                  </a:moveTo>
                  <a:cubicBezTo>
                    <a:pt x="8" y="20"/>
                    <a:pt x="5" y="21"/>
                    <a:pt x="3" y="17"/>
                  </a:cubicBezTo>
                  <a:cubicBezTo>
                    <a:pt x="1" y="12"/>
                    <a:pt x="1" y="6"/>
                    <a:pt x="0" y="0"/>
                  </a:cubicBezTo>
                  <a:cubicBezTo>
                    <a:pt x="9" y="2"/>
                    <a:pt x="3" y="12"/>
                    <a:pt x="9" y="15"/>
                  </a:cubicBezTo>
                  <a:close/>
                </a:path>
              </a:pathLst>
            </a:custGeom>
            <a:solidFill>
              <a:srgbClr val="302C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58" name="Freeform 741"/>
            <p:cNvSpPr>
              <a:spLocks/>
            </p:cNvSpPr>
            <p:nvPr/>
          </p:nvSpPr>
          <p:spPr bwMode="auto">
            <a:xfrm>
              <a:off x="523" y="1783"/>
              <a:ext cx="19" cy="10"/>
            </a:xfrm>
            <a:custGeom>
              <a:avLst/>
              <a:gdLst>
                <a:gd name="T0" fmla="*/ 6 w 19"/>
                <a:gd name="T1" fmla="*/ 0 h 10"/>
                <a:gd name="T2" fmla="*/ 19 w 19"/>
                <a:gd name="T3" fmla="*/ 1 h 10"/>
                <a:gd name="T4" fmla="*/ 5 w 19"/>
                <a:gd name="T5" fmla="*/ 8 h 10"/>
                <a:gd name="T6" fmla="*/ 6 w 19"/>
                <a:gd name="T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10">
                  <a:moveTo>
                    <a:pt x="6" y="0"/>
                  </a:moveTo>
                  <a:cubicBezTo>
                    <a:pt x="10" y="1"/>
                    <a:pt x="14" y="1"/>
                    <a:pt x="19" y="1"/>
                  </a:cubicBezTo>
                  <a:cubicBezTo>
                    <a:pt x="16" y="6"/>
                    <a:pt x="11" y="10"/>
                    <a:pt x="5" y="8"/>
                  </a:cubicBezTo>
                  <a:cubicBezTo>
                    <a:pt x="0" y="6"/>
                    <a:pt x="7" y="3"/>
                    <a:pt x="6" y="0"/>
                  </a:cubicBezTo>
                  <a:close/>
                </a:path>
              </a:pathLst>
            </a:custGeom>
            <a:solidFill>
              <a:srgbClr val="B0AE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59" name="Freeform 742"/>
            <p:cNvSpPr>
              <a:spLocks/>
            </p:cNvSpPr>
            <p:nvPr/>
          </p:nvSpPr>
          <p:spPr bwMode="auto">
            <a:xfrm>
              <a:off x="509" y="1748"/>
              <a:ext cx="10" cy="20"/>
            </a:xfrm>
            <a:custGeom>
              <a:avLst/>
              <a:gdLst>
                <a:gd name="T0" fmla="*/ 1 w 10"/>
                <a:gd name="T1" fmla="*/ 7 h 20"/>
                <a:gd name="T2" fmla="*/ 4 w 10"/>
                <a:gd name="T3" fmla="*/ 0 h 20"/>
                <a:gd name="T4" fmla="*/ 8 w 10"/>
                <a:gd name="T5" fmla="*/ 20 h 20"/>
                <a:gd name="T6" fmla="*/ 1 w 10"/>
                <a:gd name="T7" fmla="*/ 7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20">
                  <a:moveTo>
                    <a:pt x="1" y="7"/>
                  </a:moveTo>
                  <a:cubicBezTo>
                    <a:pt x="0" y="4"/>
                    <a:pt x="0" y="1"/>
                    <a:pt x="4" y="0"/>
                  </a:cubicBezTo>
                  <a:cubicBezTo>
                    <a:pt x="8" y="6"/>
                    <a:pt x="10" y="13"/>
                    <a:pt x="8" y="20"/>
                  </a:cubicBezTo>
                  <a:cubicBezTo>
                    <a:pt x="3" y="18"/>
                    <a:pt x="6" y="10"/>
                    <a:pt x="1" y="7"/>
                  </a:cubicBezTo>
                  <a:close/>
                </a:path>
              </a:pathLst>
            </a:custGeom>
            <a:solidFill>
              <a:srgbClr val="8D89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60" name="Freeform 743"/>
            <p:cNvSpPr>
              <a:spLocks/>
            </p:cNvSpPr>
            <p:nvPr/>
          </p:nvSpPr>
          <p:spPr bwMode="auto">
            <a:xfrm>
              <a:off x="629" y="1451"/>
              <a:ext cx="52" cy="20"/>
            </a:xfrm>
            <a:custGeom>
              <a:avLst/>
              <a:gdLst>
                <a:gd name="T0" fmla="*/ 3 w 52"/>
                <a:gd name="T1" fmla="*/ 16 h 20"/>
                <a:gd name="T2" fmla="*/ 1 w 52"/>
                <a:gd name="T3" fmla="*/ 10 h 20"/>
                <a:gd name="T4" fmla="*/ 51 w 52"/>
                <a:gd name="T5" fmla="*/ 8 h 20"/>
                <a:gd name="T6" fmla="*/ 52 w 52"/>
                <a:gd name="T7" fmla="*/ 11 h 20"/>
                <a:gd name="T8" fmla="*/ 51 w 52"/>
                <a:gd name="T9" fmla="*/ 12 h 20"/>
                <a:gd name="T10" fmla="*/ 3 w 52"/>
                <a:gd name="T11" fmla="*/ 16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2" h="20">
                  <a:moveTo>
                    <a:pt x="3" y="16"/>
                  </a:moveTo>
                  <a:cubicBezTo>
                    <a:pt x="1" y="15"/>
                    <a:pt x="0" y="12"/>
                    <a:pt x="1" y="10"/>
                  </a:cubicBezTo>
                  <a:cubicBezTo>
                    <a:pt x="18" y="15"/>
                    <a:pt x="34" y="0"/>
                    <a:pt x="51" y="8"/>
                  </a:cubicBezTo>
                  <a:cubicBezTo>
                    <a:pt x="52" y="9"/>
                    <a:pt x="52" y="10"/>
                    <a:pt x="52" y="11"/>
                  </a:cubicBezTo>
                  <a:cubicBezTo>
                    <a:pt x="52" y="11"/>
                    <a:pt x="52" y="12"/>
                    <a:pt x="51" y="12"/>
                  </a:cubicBezTo>
                  <a:cubicBezTo>
                    <a:pt x="35" y="13"/>
                    <a:pt x="20" y="20"/>
                    <a:pt x="3" y="16"/>
                  </a:cubicBezTo>
                  <a:close/>
                </a:path>
              </a:pathLst>
            </a:custGeom>
            <a:solidFill>
              <a:srgbClr val="3E2D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61" name="Freeform 744"/>
            <p:cNvSpPr>
              <a:spLocks/>
            </p:cNvSpPr>
            <p:nvPr/>
          </p:nvSpPr>
          <p:spPr bwMode="auto">
            <a:xfrm>
              <a:off x="680" y="1442"/>
              <a:ext cx="16" cy="22"/>
            </a:xfrm>
            <a:custGeom>
              <a:avLst/>
              <a:gdLst>
                <a:gd name="T0" fmla="*/ 0 w 16"/>
                <a:gd name="T1" fmla="*/ 21 h 22"/>
                <a:gd name="T2" fmla="*/ 0 w 16"/>
                <a:gd name="T3" fmla="*/ 17 h 22"/>
                <a:gd name="T4" fmla="*/ 9 w 16"/>
                <a:gd name="T5" fmla="*/ 4 h 22"/>
                <a:gd name="T6" fmla="*/ 12 w 16"/>
                <a:gd name="T7" fmla="*/ 0 h 22"/>
                <a:gd name="T8" fmla="*/ 0 w 16"/>
                <a:gd name="T9" fmla="*/ 2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22">
                  <a:moveTo>
                    <a:pt x="0" y="21"/>
                  </a:moveTo>
                  <a:cubicBezTo>
                    <a:pt x="0" y="20"/>
                    <a:pt x="0" y="19"/>
                    <a:pt x="0" y="17"/>
                  </a:cubicBezTo>
                  <a:cubicBezTo>
                    <a:pt x="5" y="15"/>
                    <a:pt x="10" y="12"/>
                    <a:pt x="9" y="4"/>
                  </a:cubicBezTo>
                  <a:cubicBezTo>
                    <a:pt x="10" y="3"/>
                    <a:pt x="11" y="1"/>
                    <a:pt x="12" y="0"/>
                  </a:cubicBezTo>
                  <a:cubicBezTo>
                    <a:pt x="16" y="18"/>
                    <a:pt x="14" y="22"/>
                    <a:pt x="0" y="21"/>
                  </a:cubicBezTo>
                  <a:close/>
                </a:path>
              </a:pathLst>
            </a:custGeom>
            <a:solidFill>
              <a:srgbClr val="4C33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62" name="Freeform 745"/>
            <p:cNvSpPr>
              <a:spLocks/>
            </p:cNvSpPr>
            <p:nvPr/>
          </p:nvSpPr>
          <p:spPr bwMode="auto">
            <a:xfrm>
              <a:off x="701" y="1486"/>
              <a:ext cx="19" cy="20"/>
            </a:xfrm>
            <a:custGeom>
              <a:avLst/>
              <a:gdLst>
                <a:gd name="T0" fmla="*/ 11 w 19"/>
                <a:gd name="T1" fmla="*/ 21 h 21"/>
                <a:gd name="T2" fmla="*/ 7 w 19"/>
                <a:gd name="T3" fmla="*/ 17 h 21"/>
                <a:gd name="T4" fmla="*/ 0 w 19"/>
                <a:gd name="T5" fmla="*/ 0 h 21"/>
                <a:gd name="T6" fmla="*/ 19 w 19"/>
                <a:gd name="T7" fmla="*/ 20 h 21"/>
                <a:gd name="T8" fmla="*/ 11 w 19"/>
                <a:gd name="T9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21">
                  <a:moveTo>
                    <a:pt x="11" y="21"/>
                  </a:moveTo>
                  <a:cubicBezTo>
                    <a:pt x="10" y="19"/>
                    <a:pt x="9" y="18"/>
                    <a:pt x="7" y="17"/>
                  </a:cubicBezTo>
                  <a:cubicBezTo>
                    <a:pt x="5" y="11"/>
                    <a:pt x="2" y="5"/>
                    <a:pt x="0" y="0"/>
                  </a:cubicBezTo>
                  <a:cubicBezTo>
                    <a:pt x="11" y="2"/>
                    <a:pt x="17" y="10"/>
                    <a:pt x="19" y="20"/>
                  </a:cubicBezTo>
                  <a:cubicBezTo>
                    <a:pt x="17" y="20"/>
                    <a:pt x="14" y="21"/>
                    <a:pt x="11" y="21"/>
                  </a:cubicBezTo>
                  <a:close/>
                </a:path>
              </a:pathLst>
            </a:custGeom>
            <a:solidFill>
              <a:srgbClr val="5441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63" name="Freeform 746"/>
            <p:cNvSpPr>
              <a:spLocks/>
            </p:cNvSpPr>
            <p:nvPr/>
          </p:nvSpPr>
          <p:spPr bwMode="auto">
            <a:xfrm>
              <a:off x="696" y="1413"/>
              <a:ext cx="24" cy="15"/>
            </a:xfrm>
            <a:custGeom>
              <a:avLst/>
              <a:gdLst>
                <a:gd name="T0" fmla="*/ 0 w 24"/>
                <a:gd name="T1" fmla="*/ 10 h 15"/>
                <a:gd name="T2" fmla="*/ 0 w 24"/>
                <a:gd name="T3" fmla="*/ 6 h 15"/>
                <a:gd name="T4" fmla="*/ 18 w 24"/>
                <a:gd name="T5" fmla="*/ 2 h 15"/>
                <a:gd name="T6" fmla="*/ 24 w 24"/>
                <a:gd name="T7" fmla="*/ 8 h 15"/>
                <a:gd name="T8" fmla="*/ 0 w 24"/>
                <a:gd name="T9" fmla="*/ 1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15">
                  <a:moveTo>
                    <a:pt x="0" y="10"/>
                  </a:moveTo>
                  <a:cubicBezTo>
                    <a:pt x="0" y="9"/>
                    <a:pt x="0" y="7"/>
                    <a:pt x="0" y="6"/>
                  </a:cubicBezTo>
                  <a:cubicBezTo>
                    <a:pt x="5" y="0"/>
                    <a:pt x="11" y="1"/>
                    <a:pt x="18" y="2"/>
                  </a:cubicBezTo>
                  <a:cubicBezTo>
                    <a:pt x="21" y="3"/>
                    <a:pt x="24" y="4"/>
                    <a:pt x="24" y="8"/>
                  </a:cubicBezTo>
                  <a:cubicBezTo>
                    <a:pt x="16" y="10"/>
                    <a:pt x="8" y="15"/>
                    <a:pt x="0" y="10"/>
                  </a:cubicBezTo>
                  <a:close/>
                </a:path>
              </a:pathLst>
            </a:custGeom>
            <a:solidFill>
              <a:srgbClr val="3B31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64" name="Freeform 747"/>
            <p:cNvSpPr>
              <a:spLocks/>
            </p:cNvSpPr>
            <p:nvPr/>
          </p:nvSpPr>
          <p:spPr bwMode="auto">
            <a:xfrm>
              <a:off x="731" y="1450"/>
              <a:ext cx="15" cy="18"/>
            </a:xfrm>
            <a:custGeom>
              <a:avLst/>
              <a:gdLst>
                <a:gd name="T0" fmla="*/ 10 w 16"/>
                <a:gd name="T1" fmla="*/ 18 h 18"/>
                <a:gd name="T2" fmla="*/ 6 w 16"/>
                <a:gd name="T3" fmla="*/ 13 h 18"/>
                <a:gd name="T4" fmla="*/ 9 w 16"/>
                <a:gd name="T5" fmla="*/ 0 h 18"/>
                <a:gd name="T6" fmla="*/ 13 w 16"/>
                <a:gd name="T7" fmla="*/ 5 h 18"/>
                <a:gd name="T8" fmla="*/ 13 w 16"/>
                <a:gd name="T9" fmla="*/ 13 h 18"/>
                <a:gd name="T10" fmla="*/ 10 w 16"/>
                <a:gd name="T11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18">
                  <a:moveTo>
                    <a:pt x="10" y="18"/>
                  </a:moveTo>
                  <a:cubicBezTo>
                    <a:pt x="9" y="16"/>
                    <a:pt x="7" y="15"/>
                    <a:pt x="6" y="13"/>
                  </a:cubicBezTo>
                  <a:cubicBezTo>
                    <a:pt x="3" y="8"/>
                    <a:pt x="0" y="2"/>
                    <a:pt x="9" y="0"/>
                  </a:cubicBezTo>
                  <a:cubicBezTo>
                    <a:pt x="10" y="2"/>
                    <a:pt x="12" y="3"/>
                    <a:pt x="13" y="5"/>
                  </a:cubicBezTo>
                  <a:cubicBezTo>
                    <a:pt x="15" y="7"/>
                    <a:pt x="16" y="10"/>
                    <a:pt x="13" y="13"/>
                  </a:cubicBezTo>
                  <a:cubicBezTo>
                    <a:pt x="12" y="14"/>
                    <a:pt x="11" y="16"/>
                    <a:pt x="10" y="18"/>
                  </a:cubicBezTo>
                  <a:close/>
                </a:path>
              </a:pathLst>
            </a:custGeom>
            <a:solidFill>
              <a:srgbClr val="6C63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65" name="Freeform 748"/>
            <p:cNvSpPr>
              <a:spLocks/>
            </p:cNvSpPr>
            <p:nvPr/>
          </p:nvSpPr>
          <p:spPr bwMode="auto">
            <a:xfrm>
              <a:off x="685" y="1427"/>
              <a:ext cx="7" cy="19"/>
            </a:xfrm>
            <a:custGeom>
              <a:avLst/>
              <a:gdLst>
                <a:gd name="T0" fmla="*/ 7 w 7"/>
                <a:gd name="T1" fmla="*/ 15 h 19"/>
                <a:gd name="T2" fmla="*/ 4 w 7"/>
                <a:gd name="T3" fmla="*/ 19 h 19"/>
                <a:gd name="T4" fmla="*/ 0 w 7"/>
                <a:gd name="T5" fmla="*/ 0 h 19"/>
                <a:gd name="T6" fmla="*/ 3 w 7"/>
                <a:gd name="T7" fmla="*/ 0 h 19"/>
                <a:gd name="T8" fmla="*/ 7 w 7"/>
                <a:gd name="T9" fmla="*/ 15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9">
                  <a:moveTo>
                    <a:pt x="7" y="15"/>
                  </a:moveTo>
                  <a:cubicBezTo>
                    <a:pt x="6" y="17"/>
                    <a:pt x="5" y="18"/>
                    <a:pt x="4" y="19"/>
                  </a:cubicBezTo>
                  <a:cubicBezTo>
                    <a:pt x="3" y="13"/>
                    <a:pt x="1" y="6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4" y="5"/>
                    <a:pt x="6" y="10"/>
                    <a:pt x="7" y="15"/>
                  </a:cubicBezTo>
                  <a:close/>
                </a:path>
              </a:pathLst>
            </a:custGeom>
            <a:solidFill>
              <a:srgbClr val="4833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66" name="Freeform 749"/>
            <p:cNvSpPr>
              <a:spLocks/>
            </p:cNvSpPr>
            <p:nvPr/>
          </p:nvSpPr>
          <p:spPr bwMode="auto">
            <a:xfrm>
              <a:off x="715" y="1409"/>
              <a:ext cx="13" cy="12"/>
            </a:xfrm>
            <a:custGeom>
              <a:avLst/>
              <a:gdLst>
                <a:gd name="T0" fmla="*/ 5 w 13"/>
                <a:gd name="T1" fmla="*/ 12 h 12"/>
                <a:gd name="T2" fmla="*/ 0 w 13"/>
                <a:gd name="T3" fmla="*/ 9 h 12"/>
                <a:gd name="T4" fmla="*/ 13 w 13"/>
                <a:gd name="T5" fmla="*/ 2 h 12"/>
                <a:gd name="T6" fmla="*/ 13 w 13"/>
                <a:gd name="T7" fmla="*/ 6 h 12"/>
                <a:gd name="T8" fmla="*/ 5 w 13"/>
                <a:gd name="T9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2">
                  <a:moveTo>
                    <a:pt x="5" y="12"/>
                  </a:moveTo>
                  <a:cubicBezTo>
                    <a:pt x="3" y="11"/>
                    <a:pt x="2" y="10"/>
                    <a:pt x="0" y="9"/>
                  </a:cubicBezTo>
                  <a:cubicBezTo>
                    <a:pt x="2" y="2"/>
                    <a:pt x="6" y="0"/>
                    <a:pt x="13" y="2"/>
                  </a:cubicBezTo>
                  <a:cubicBezTo>
                    <a:pt x="13" y="3"/>
                    <a:pt x="13" y="5"/>
                    <a:pt x="13" y="6"/>
                  </a:cubicBezTo>
                  <a:cubicBezTo>
                    <a:pt x="12" y="11"/>
                    <a:pt x="8" y="11"/>
                    <a:pt x="5" y="12"/>
                  </a:cubicBezTo>
                  <a:close/>
                </a:path>
              </a:pathLst>
            </a:custGeom>
            <a:solidFill>
              <a:srgbClr val="5B52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67" name="Freeform 750"/>
            <p:cNvSpPr>
              <a:spLocks/>
            </p:cNvSpPr>
            <p:nvPr/>
          </p:nvSpPr>
          <p:spPr bwMode="auto">
            <a:xfrm>
              <a:off x="677" y="1473"/>
              <a:ext cx="11" cy="13"/>
            </a:xfrm>
            <a:custGeom>
              <a:avLst/>
              <a:gdLst>
                <a:gd name="T0" fmla="*/ 4 w 11"/>
                <a:gd name="T1" fmla="*/ 13 h 13"/>
                <a:gd name="T2" fmla="*/ 0 w 11"/>
                <a:gd name="T3" fmla="*/ 3 h 13"/>
                <a:gd name="T4" fmla="*/ 11 w 11"/>
                <a:gd name="T5" fmla="*/ 2 h 13"/>
                <a:gd name="T6" fmla="*/ 4 w 11"/>
                <a:gd name="T7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13">
                  <a:moveTo>
                    <a:pt x="4" y="13"/>
                  </a:moveTo>
                  <a:cubicBezTo>
                    <a:pt x="2" y="10"/>
                    <a:pt x="1" y="6"/>
                    <a:pt x="0" y="3"/>
                  </a:cubicBezTo>
                  <a:cubicBezTo>
                    <a:pt x="4" y="0"/>
                    <a:pt x="7" y="0"/>
                    <a:pt x="11" y="2"/>
                  </a:cubicBezTo>
                  <a:cubicBezTo>
                    <a:pt x="9" y="6"/>
                    <a:pt x="6" y="10"/>
                    <a:pt x="4" y="13"/>
                  </a:cubicBezTo>
                  <a:close/>
                </a:path>
              </a:pathLst>
            </a:custGeom>
            <a:solidFill>
              <a:srgbClr val="3A23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68" name="Freeform 751"/>
            <p:cNvSpPr>
              <a:spLocks/>
            </p:cNvSpPr>
            <p:nvPr/>
          </p:nvSpPr>
          <p:spPr bwMode="auto">
            <a:xfrm>
              <a:off x="664" y="1710"/>
              <a:ext cx="7" cy="33"/>
            </a:xfrm>
            <a:custGeom>
              <a:avLst/>
              <a:gdLst>
                <a:gd name="T0" fmla="*/ 7 w 7"/>
                <a:gd name="T1" fmla="*/ 0 h 34"/>
                <a:gd name="T2" fmla="*/ 7 w 7"/>
                <a:gd name="T3" fmla="*/ 34 h 34"/>
                <a:gd name="T4" fmla="*/ 7 w 7"/>
                <a:gd name="T5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34">
                  <a:moveTo>
                    <a:pt x="7" y="0"/>
                  </a:moveTo>
                  <a:cubicBezTo>
                    <a:pt x="7" y="9"/>
                    <a:pt x="7" y="19"/>
                    <a:pt x="7" y="34"/>
                  </a:cubicBezTo>
                  <a:cubicBezTo>
                    <a:pt x="1" y="19"/>
                    <a:pt x="0" y="10"/>
                    <a:pt x="7" y="0"/>
                  </a:cubicBezTo>
                  <a:close/>
                </a:path>
              </a:pathLst>
            </a:custGeom>
            <a:solidFill>
              <a:srgbClr val="5B585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69" name="Freeform 752"/>
            <p:cNvSpPr>
              <a:spLocks/>
            </p:cNvSpPr>
            <p:nvPr/>
          </p:nvSpPr>
          <p:spPr bwMode="auto">
            <a:xfrm>
              <a:off x="649" y="1736"/>
              <a:ext cx="7" cy="31"/>
            </a:xfrm>
            <a:custGeom>
              <a:avLst/>
              <a:gdLst>
                <a:gd name="T0" fmla="*/ 3 w 7"/>
                <a:gd name="T1" fmla="*/ 8 h 31"/>
                <a:gd name="T2" fmla="*/ 4 w 7"/>
                <a:gd name="T3" fmla="*/ 0 h 31"/>
                <a:gd name="T4" fmla="*/ 6 w 7"/>
                <a:gd name="T5" fmla="*/ 0 h 31"/>
                <a:gd name="T6" fmla="*/ 7 w 7"/>
                <a:gd name="T7" fmla="*/ 31 h 31"/>
                <a:gd name="T8" fmla="*/ 3 w 7"/>
                <a:gd name="T9" fmla="*/ 8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31">
                  <a:moveTo>
                    <a:pt x="3" y="8"/>
                  </a:moveTo>
                  <a:cubicBezTo>
                    <a:pt x="3" y="5"/>
                    <a:pt x="4" y="2"/>
                    <a:pt x="4" y="0"/>
                  </a:cubicBezTo>
                  <a:cubicBezTo>
                    <a:pt x="5" y="0"/>
                    <a:pt x="6" y="0"/>
                    <a:pt x="6" y="0"/>
                  </a:cubicBezTo>
                  <a:cubicBezTo>
                    <a:pt x="7" y="10"/>
                    <a:pt x="7" y="20"/>
                    <a:pt x="7" y="31"/>
                  </a:cubicBezTo>
                  <a:cubicBezTo>
                    <a:pt x="0" y="24"/>
                    <a:pt x="5" y="15"/>
                    <a:pt x="3" y="8"/>
                  </a:cubicBezTo>
                  <a:close/>
                </a:path>
              </a:pathLst>
            </a:custGeom>
            <a:solidFill>
              <a:srgbClr val="3C37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70" name="Freeform 753"/>
            <p:cNvSpPr>
              <a:spLocks/>
            </p:cNvSpPr>
            <p:nvPr/>
          </p:nvSpPr>
          <p:spPr bwMode="auto">
            <a:xfrm>
              <a:off x="418" y="1327"/>
              <a:ext cx="43" cy="59"/>
            </a:xfrm>
            <a:custGeom>
              <a:avLst/>
              <a:gdLst>
                <a:gd name="T0" fmla="*/ 16 w 43"/>
                <a:gd name="T1" fmla="*/ 24 h 60"/>
                <a:gd name="T2" fmla="*/ 16 w 43"/>
                <a:gd name="T3" fmla="*/ 21 h 60"/>
                <a:gd name="T4" fmla="*/ 19 w 43"/>
                <a:gd name="T5" fmla="*/ 14 h 60"/>
                <a:gd name="T6" fmla="*/ 40 w 43"/>
                <a:gd name="T7" fmla="*/ 0 h 60"/>
                <a:gd name="T8" fmla="*/ 43 w 43"/>
                <a:gd name="T9" fmla="*/ 4 h 60"/>
                <a:gd name="T10" fmla="*/ 28 w 43"/>
                <a:gd name="T11" fmla="*/ 35 h 60"/>
                <a:gd name="T12" fmla="*/ 26 w 43"/>
                <a:gd name="T13" fmla="*/ 39 h 60"/>
                <a:gd name="T14" fmla="*/ 10 w 43"/>
                <a:gd name="T15" fmla="*/ 57 h 60"/>
                <a:gd name="T16" fmla="*/ 0 w 43"/>
                <a:gd name="T17" fmla="*/ 57 h 60"/>
                <a:gd name="T18" fmla="*/ 5 w 43"/>
                <a:gd name="T19" fmla="*/ 37 h 60"/>
                <a:gd name="T20" fmla="*/ 16 w 43"/>
                <a:gd name="T21" fmla="*/ 24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3" h="60">
                  <a:moveTo>
                    <a:pt x="16" y="24"/>
                  </a:moveTo>
                  <a:cubicBezTo>
                    <a:pt x="16" y="23"/>
                    <a:pt x="16" y="22"/>
                    <a:pt x="16" y="21"/>
                  </a:cubicBezTo>
                  <a:cubicBezTo>
                    <a:pt x="15" y="18"/>
                    <a:pt x="17" y="16"/>
                    <a:pt x="19" y="14"/>
                  </a:cubicBezTo>
                  <a:cubicBezTo>
                    <a:pt x="27" y="11"/>
                    <a:pt x="30" y="0"/>
                    <a:pt x="40" y="0"/>
                  </a:cubicBezTo>
                  <a:cubicBezTo>
                    <a:pt x="41" y="1"/>
                    <a:pt x="42" y="2"/>
                    <a:pt x="43" y="4"/>
                  </a:cubicBezTo>
                  <a:cubicBezTo>
                    <a:pt x="42" y="16"/>
                    <a:pt x="32" y="24"/>
                    <a:pt x="28" y="35"/>
                  </a:cubicBezTo>
                  <a:cubicBezTo>
                    <a:pt x="27" y="36"/>
                    <a:pt x="27" y="38"/>
                    <a:pt x="26" y="39"/>
                  </a:cubicBezTo>
                  <a:cubicBezTo>
                    <a:pt x="21" y="46"/>
                    <a:pt x="16" y="52"/>
                    <a:pt x="10" y="57"/>
                  </a:cubicBezTo>
                  <a:cubicBezTo>
                    <a:pt x="6" y="58"/>
                    <a:pt x="3" y="60"/>
                    <a:pt x="0" y="57"/>
                  </a:cubicBezTo>
                  <a:cubicBezTo>
                    <a:pt x="0" y="50"/>
                    <a:pt x="1" y="43"/>
                    <a:pt x="5" y="37"/>
                  </a:cubicBezTo>
                  <a:cubicBezTo>
                    <a:pt x="13" y="37"/>
                    <a:pt x="13" y="29"/>
                    <a:pt x="16" y="24"/>
                  </a:cubicBezTo>
                  <a:close/>
                </a:path>
              </a:pathLst>
            </a:custGeom>
            <a:solidFill>
              <a:srgbClr val="805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71" name="Freeform 754"/>
            <p:cNvSpPr>
              <a:spLocks/>
            </p:cNvSpPr>
            <p:nvPr/>
          </p:nvSpPr>
          <p:spPr bwMode="auto">
            <a:xfrm>
              <a:off x="422" y="1292"/>
              <a:ext cx="41" cy="56"/>
            </a:xfrm>
            <a:custGeom>
              <a:avLst/>
              <a:gdLst>
                <a:gd name="T0" fmla="*/ 16 w 41"/>
                <a:gd name="T1" fmla="*/ 52 h 56"/>
                <a:gd name="T2" fmla="*/ 12 w 41"/>
                <a:gd name="T3" fmla="*/ 56 h 56"/>
                <a:gd name="T4" fmla="*/ 4 w 41"/>
                <a:gd name="T5" fmla="*/ 52 h 56"/>
                <a:gd name="T6" fmla="*/ 5 w 41"/>
                <a:gd name="T7" fmla="*/ 37 h 56"/>
                <a:gd name="T8" fmla="*/ 8 w 41"/>
                <a:gd name="T9" fmla="*/ 32 h 56"/>
                <a:gd name="T10" fmla="*/ 22 w 41"/>
                <a:gd name="T11" fmla="*/ 12 h 56"/>
                <a:gd name="T12" fmla="*/ 37 w 41"/>
                <a:gd name="T13" fmla="*/ 5 h 56"/>
                <a:gd name="T14" fmla="*/ 31 w 41"/>
                <a:gd name="T15" fmla="*/ 25 h 56"/>
                <a:gd name="T16" fmla="*/ 16 w 41"/>
                <a:gd name="T17" fmla="*/ 5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1" h="56">
                  <a:moveTo>
                    <a:pt x="16" y="52"/>
                  </a:moveTo>
                  <a:cubicBezTo>
                    <a:pt x="15" y="53"/>
                    <a:pt x="14" y="54"/>
                    <a:pt x="12" y="56"/>
                  </a:cubicBezTo>
                  <a:cubicBezTo>
                    <a:pt x="9" y="56"/>
                    <a:pt x="5" y="55"/>
                    <a:pt x="4" y="52"/>
                  </a:cubicBezTo>
                  <a:cubicBezTo>
                    <a:pt x="0" y="46"/>
                    <a:pt x="4" y="42"/>
                    <a:pt x="5" y="37"/>
                  </a:cubicBezTo>
                  <a:cubicBezTo>
                    <a:pt x="6" y="35"/>
                    <a:pt x="7" y="33"/>
                    <a:pt x="8" y="32"/>
                  </a:cubicBezTo>
                  <a:cubicBezTo>
                    <a:pt x="13" y="25"/>
                    <a:pt x="17" y="18"/>
                    <a:pt x="22" y="12"/>
                  </a:cubicBezTo>
                  <a:cubicBezTo>
                    <a:pt x="25" y="8"/>
                    <a:pt x="29" y="0"/>
                    <a:pt x="37" y="5"/>
                  </a:cubicBezTo>
                  <a:cubicBezTo>
                    <a:pt x="41" y="13"/>
                    <a:pt x="34" y="19"/>
                    <a:pt x="31" y="25"/>
                  </a:cubicBezTo>
                  <a:cubicBezTo>
                    <a:pt x="25" y="33"/>
                    <a:pt x="25" y="45"/>
                    <a:pt x="16" y="52"/>
                  </a:cubicBezTo>
                  <a:close/>
                </a:path>
              </a:pathLst>
            </a:custGeom>
            <a:solidFill>
              <a:srgbClr val="7E5B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72" name="Freeform 755"/>
            <p:cNvSpPr>
              <a:spLocks/>
            </p:cNvSpPr>
            <p:nvPr/>
          </p:nvSpPr>
          <p:spPr bwMode="auto">
            <a:xfrm>
              <a:off x="418" y="1347"/>
              <a:ext cx="45" cy="46"/>
            </a:xfrm>
            <a:custGeom>
              <a:avLst/>
              <a:gdLst>
                <a:gd name="T0" fmla="*/ 0 w 45"/>
                <a:gd name="T1" fmla="*/ 37 h 47"/>
                <a:gd name="T2" fmla="*/ 8 w 45"/>
                <a:gd name="T3" fmla="*/ 32 h 47"/>
                <a:gd name="T4" fmla="*/ 24 w 45"/>
                <a:gd name="T5" fmla="*/ 17 h 47"/>
                <a:gd name="T6" fmla="*/ 24 w 45"/>
                <a:gd name="T7" fmla="*/ 17 h 47"/>
                <a:gd name="T8" fmla="*/ 40 w 45"/>
                <a:gd name="T9" fmla="*/ 0 h 47"/>
                <a:gd name="T10" fmla="*/ 40 w 45"/>
                <a:gd name="T11" fmla="*/ 15 h 47"/>
                <a:gd name="T12" fmla="*/ 37 w 45"/>
                <a:gd name="T13" fmla="*/ 20 h 47"/>
                <a:gd name="T14" fmla="*/ 28 w 45"/>
                <a:gd name="T15" fmla="*/ 39 h 47"/>
                <a:gd name="T16" fmla="*/ 24 w 45"/>
                <a:gd name="T17" fmla="*/ 43 h 47"/>
                <a:gd name="T18" fmla="*/ 12 w 45"/>
                <a:gd name="T19" fmla="*/ 41 h 47"/>
                <a:gd name="T20" fmla="*/ 0 w 45"/>
                <a:gd name="T21" fmla="*/ 3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5" h="47">
                  <a:moveTo>
                    <a:pt x="0" y="37"/>
                  </a:moveTo>
                  <a:cubicBezTo>
                    <a:pt x="3" y="37"/>
                    <a:pt x="7" y="36"/>
                    <a:pt x="8" y="32"/>
                  </a:cubicBezTo>
                  <a:cubicBezTo>
                    <a:pt x="19" y="32"/>
                    <a:pt x="20" y="22"/>
                    <a:pt x="24" y="17"/>
                  </a:cubicBezTo>
                  <a:cubicBezTo>
                    <a:pt x="24" y="17"/>
                    <a:pt x="24" y="17"/>
                    <a:pt x="24" y="17"/>
                  </a:cubicBezTo>
                  <a:cubicBezTo>
                    <a:pt x="30" y="12"/>
                    <a:pt x="29" y="0"/>
                    <a:pt x="40" y="0"/>
                  </a:cubicBezTo>
                  <a:cubicBezTo>
                    <a:pt x="45" y="5"/>
                    <a:pt x="42" y="10"/>
                    <a:pt x="40" y="15"/>
                  </a:cubicBezTo>
                  <a:cubicBezTo>
                    <a:pt x="39" y="17"/>
                    <a:pt x="38" y="18"/>
                    <a:pt x="37" y="20"/>
                  </a:cubicBezTo>
                  <a:cubicBezTo>
                    <a:pt x="33" y="25"/>
                    <a:pt x="30" y="32"/>
                    <a:pt x="28" y="39"/>
                  </a:cubicBezTo>
                  <a:cubicBezTo>
                    <a:pt x="27" y="40"/>
                    <a:pt x="26" y="42"/>
                    <a:pt x="24" y="43"/>
                  </a:cubicBezTo>
                  <a:cubicBezTo>
                    <a:pt x="19" y="47"/>
                    <a:pt x="16" y="45"/>
                    <a:pt x="12" y="41"/>
                  </a:cubicBezTo>
                  <a:cubicBezTo>
                    <a:pt x="9" y="38"/>
                    <a:pt x="2" y="45"/>
                    <a:pt x="0" y="37"/>
                  </a:cubicBezTo>
                  <a:close/>
                </a:path>
              </a:pathLst>
            </a:custGeom>
            <a:solidFill>
              <a:srgbClr val="7B58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73" name="Freeform 756"/>
            <p:cNvSpPr>
              <a:spLocks/>
            </p:cNvSpPr>
            <p:nvPr/>
          </p:nvSpPr>
          <p:spPr bwMode="auto">
            <a:xfrm>
              <a:off x="422" y="1280"/>
              <a:ext cx="33" cy="54"/>
            </a:xfrm>
            <a:custGeom>
              <a:avLst/>
              <a:gdLst>
                <a:gd name="T0" fmla="*/ 0 w 33"/>
                <a:gd name="T1" fmla="*/ 52 h 54"/>
                <a:gd name="T2" fmla="*/ 13 w 33"/>
                <a:gd name="T3" fmla="*/ 24 h 54"/>
                <a:gd name="T4" fmla="*/ 15 w 33"/>
                <a:gd name="T5" fmla="*/ 13 h 54"/>
                <a:gd name="T6" fmla="*/ 33 w 33"/>
                <a:gd name="T7" fmla="*/ 5 h 54"/>
                <a:gd name="T8" fmla="*/ 8 w 33"/>
                <a:gd name="T9" fmla="*/ 48 h 54"/>
                <a:gd name="T10" fmla="*/ 8 w 33"/>
                <a:gd name="T11" fmla="*/ 48 h 54"/>
                <a:gd name="T12" fmla="*/ 0 w 33"/>
                <a:gd name="T13" fmla="*/ 5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" h="54">
                  <a:moveTo>
                    <a:pt x="0" y="52"/>
                  </a:moveTo>
                  <a:cubicBezTo>
                    <a:pt x="2" y="41"/>
                    <a:pt x="9" y="33"/>
                    <a:pt x="13" y="24"/>
                  </a:cubicBezTo>
                  <a:cubicBezTo>
                    <a:pt x="15" y="21"/>
                    <a:pt x="13" y="16"/>
                    <a:pt x="15" y="13"/>
                  </a:cubicBezTo>
                  <a:cubicBezTo>
                    <a:pt x="20" y="8"/>
                    <a:pt x="24" y="0"/>
                    <a:pt x="33" y="5"/>
                  </a:cubicBezTo>
                  <a:cubicBezTo>
                    <a:pt x="30" y="22"/>
                    <a:pt x="14" y="32"/>
                    <a:pt x="8" y="48"/>
                  </a:cubicBezTo>
                  <a:cubicBezTo>
                    <a:pt x="8" y="48"/>
                    <a:pt x="8" y="48"/>
                    <a:pt x="8" y="48"/>
                  </a:cubicBezTo>
                  <a:cubicBezTo>
                    <a:pt x="6" y="50"/>
                    <a:pt x="5" y="54"/>
                    <a:pt x="0" y="52"/>
                  </a:cubicBezTo>
                  <a:close/>
                </a:path>
              </a:pathLst>
            </a:custGeom>
            <a:solidFill>
              <a:srgbClr val="7A58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74" name="Freeform 757"/>
            <p:cNvSpPr>
              <a:spLocks/>
            </p:cNvSpPr>
            <p:nvPr/>
          </p:nvSpPr>
          <p:spPr bwMode="auto">
            <a:xfrm>
              <a:off x="423" y="1240"/>
              <a:ext cx="33" cy="36"/>
            </a:xfrm>
            <a:custGeom>
              <a:avLst/>
              <a:gdLst>
                <a:gd name="T0" fmla="*/ 0 w 33"/>
                <a:gd name="T1" fmla="*/ 36 h 37"/>
                <a:gd name="T2" fmla="*/ 27 w 33"/>
                <a:gd name="T3" fmla="*/ 0 h 37"/>
                <a:gd name="T4" fmla="*/ 28 w 33"/>
                <a:gd name="T5" fmla="*/ 2 h 37"/>
                <a:gd name="T6" fmla="*/ 32 w 33"/>
                <a:gd name="T7" fmla="*/ 7 h 37"/>
                <a:gd name="T8" fmla="*/ 18 w 33"/>
                <a:gd name="T9" fmla="*/ 23 h 37"/>
                <a:gd name="T10" fmla="*/ 6 w 33"/>
                <a:gd name="T11" fmla="*/ 36 h 37"/>
                <a:gd name="T12" fmla="*/ 4 w 33"/>
                <a:gd name="T13" fmla="*/ 37 h 37"/>
                <a:gd name="T14" fmla="*/ 0 w 33"/>
                <a:gd name="T15" fmla="*/ 3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3" h="37">
                  <a:moveTo>
                    <a:pt x="0" y="36"/>
                  </a:moveTo>
                  <a:cubicBezTo>
                    <a:pt x="0" y="17"/>
                    <a:pt x="17" y="12"/>
                    <a:pt x="27" y="0"/>
                  </a:cubicBezTo>
                  <a:cubicBezTo>
                    <a:pt x="27" y="0"/>
                    <a:pt x="28" y="2"/>
                    <a:pt x="28" y="2"/>
                  </a:cubicBezTo>
                  <a:cubicBezTo>
                    <a:pt x="31" y="2"/>
                    <a:pt x="33" y="4"/>
                    <a:pt x="32" y="7"/>
                  </a:cubicBezTo>
                  <a:cubicBezTo>
                    <a:pt x="29" y="14"/>
                    <a:pt x="22" y="17"/>
                    <a:pt x="18" y="23"/>
                  </a:cubicBezTo>
                  <a:cubicBezTo>
                    <a:pt x="14" y="27"/>
                    <a:pt x="12" y="33"/>
                    <a:pt x="6" y="36"/>
                  </a:cubicBezTo>
                  <a:cubicBezTo>
                    <a:pt x="5" y="37"/>
                    <a:pt x="5" y="37"/>
                    <a:pt x="4" y="37"/>
                  </a:cubicBezTo>
                  <a:cubicBezTo>
                    <a:pt x="2" y="37"/>
                    <a:pt x="1" y="37"/>
                    <a:pt x="0" y="36"/>
                  </a:cubicBezTo>
                  <a:close/>
                </a:path>
              </a:pathLst>
            </a:custGeom>
            <a:solidFill>
              <a:srgbClr val="7657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75" name="Freeform 758"/>
            <p:cNvSpPr>
              <a:spLocks/>
            </p:cNvSpPr>
            <p:nvPr/>
          </p:nvSpPr>
          <p:spPr bwMode="auto">
            <a:xfrm>
              <a:off x="426" y="1270"/>
              <a:ext cx="29" cy="27"/>
            </a:xfrm>
            <a:custGeom>
              <a:avLst/>
              <a:gdLst>
                <a:gd name="T0" fmla="*/ 28 w 29"/>
                <a:gd name="T1" fmla="*/ 14 h 27"/>
                <a:gd name="T2" fmla="*/ 12 w 29"/>
                <a:gd name="T3" fmla="*/ 27 h 27"/>
                <a:gd name="T4" fmla="*/ 8 w 29"/>
                <a:gd name="T5" fmla="*/ 17 h 27"/>
                <a:gd name="T6" fmla="*/ 1 w 29"/>
                <a:gd name="T7" fmla="*/ 6 h 27"/>
                <a:gd name="T8" fmla="*/ 0 w 29"/>
                <a:gd name="T9" fmla="*/ 6 h 27"/>
                <a:gd name="T10" fmla="*/ 25 w 29"/>
                <a:gd name="T11" fmla="*/ 5 h 27"/>
                <a:gd name="T12" fmla="*/ 29 w 29"/>
                <a:gd name="T13" fmla="*/ 10 h 27"/>
                <a:gd name="T14" fmla="*/ 28 w 29"/>
                <a:gd name="T15" fmla="*/ 1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9" h="27">
                  <a:moveTo>
                    <a:pt x="28" y="14"/>
                  </a:moveTo>
                  <a:cubicBezTo>
                    <a:pt x="23" y="18"/>
                    <a:pt x="18" y="22"/>
                    <a:pt x="12" y="27"/>
                  </a:cubicBezTo>
                  <a:cubicBezTo>
                    <a:pt x="9" y="24"/>
                    <a:pt x="8" y="21"/>
                    <a:pt x="8" y="17"/>
                  </a:cubicBezTo>
                  <a:cubicBezTo>
                    <a:pt x="9" y="11"/>
                    <a:pt x="3" y="10"/>
                    <a:pt x="1" y="6"/>
                  </a:cubicBezTo>
                  <a:cubicBezTo>
                    <a:pt x="1" y="6"/>
                    <a:pt x="0" y="6"/>
                    <a:pt x="0" y="6"/>
                  </a:cubicBezTo>
                  <a:cubicBezTo>
                    <a:pt x="8" y="0"/>
                    <a:pt x="17" y="0"/>
                    <a:pt x="25" y="5"/>
                  </a:cubicBezTo>
                  <a:cubicBezTo>
                    <a:pt x="26" y="7"/>
                    <a:pt x="28" y="8"/>
                    <a:pt x="29" y="10"/>
                  </a:cubicBezTo>
                  <a:cubicBezTo>
                    <a:pt x="29" y="11"/>
                    <a:pt x="29" y="13"/>
                    <a:pt x="28" y="14"/>
                  </a:cubicBezTo>
                  <a:close/>
                </a:path>
              </a:pathLst>
            </a:custGeom>
            <a:solidFill>
              <a:srgbClr val="472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76" name="Freeform 759"/>
            <p:cNvSpPr>
              <a:spLocks/>
            </p:cNvSpPr>
            <p:nvPr/>
          </p:nvSpPr>
          <p:spPr bwMode="auto">
            <a:xfrm>
              <a:off x="430" y="1387"/>
              <a:ext cx="19" cy="20"/>
            </a:xfrm>
            <a:custGeom>
              <a:avLst/>
              <a:gdLst>
                <a:gd name="T0" fmla="*/ 0 w 19"/>
                <a:gd name="T1" fmla="*/ 0 h 20"/>
                <a:gd name="T2" fmla="*/ 12 w 19"/>
                <a:gd name="T3" fmla="*/ 0 h 20"/>
                <a:gd name="T4" fmla="*/ 19 w 19"/>
                <a:gd name="T5" fmla="*/ 15 h 20"/>
                <a:gd name="T6" fmla="*/ 0 w 19"/>
                <a:gd name="T7" fmla="*/ 7 h 20"/>
                <a:gd name="T8" fmla="*/ 0 w 19"/>
                <a:gd name="T9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20">
                  <a:moveTo>
                    <a:pt x="0" y="0"/>
                  </a:moveTo>
                  <a:cubicBezTo>
                    <a:pt x="4" y="2"/>
                    <a:pt x="8" y="2"/>
                    <a:pt x="12" y="0"/>
                  </a:cubicBezTo>
                  <a:cubicBezTo>
                    <a:pt x="18" y="4"/>
                    <a:pt x="18" y="10"/>
                    <a:pt x="19" y="15"/>
                  </a:cubicBezTo>
                  <a:cubicBezTo>
                    <a:pt x="10" y="20"/>
                    <a:pt x="8" y="6"/>
                    <a:pt x="0" y="7"/>
                  </a:cubicBezTo>
                  <a:cubicBezTo>
                    <a:pt x="0" y="5"/>
                    <a:pt x="0" y="2"/>
                    <a:pt x="0" y="0"/>
                  </a:cubicBezTo>
                  <a:close/>
                </a:path>
              </a:pathLst>
            </a:custGeom>
            <a:solidFill>
              <a:srgbClr val="442E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77" name="Freeform 760"/>
            <p:cNvSpPr>
              <a:spLocks/>
            </p:cNvSpPr>
            <p:nvPr/>
          </p:nvSpPr>
          <p:spPr bwMode="auto">
            <a:xfrm>
              <a:off x="423" y="1351"/>
              <a:ext cx="16" cy="19"/>
            </a:xfrm>
            <a:custGeom>
              <a:avLst/>
              <a:gdLst>
                <a:gd name="T0" fmla="*/ 11 w 16"/>
                <a:gd name="T1" fmla="*/ 0 h 20"/>
                <a:gd name="T2" fmla="*/ 0 w 16"/>
                <a:gd name="T3" fmla="*/ 13 h 20"/>
                <a:gd name="T4" fmla="*/ 11 w 16"/>
                <a:gd name="T5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" h="20">
                  <a:moveTo>
                    <a:pt x="11" y="0"/>
                  </a:moveTo>
                  <a:cubicBezTo>
                    <a:pt x="9" y="7"/>
                    <a:pt x="16" y="20"/>
                    <a:pt x="0" y="13"/>
                  </a:cubicBezTo>
                  <a:cubicBezTo>
                    <a:pt x="2" y="7"/>
                    <a:pt x="6" y="3"/>
                    <a:pt x="11" y="0"/>
                  </a:cubicBezTo>
                  <a:close/>
                </a:path>
              </a:pathLst>
            </a:custGeom>
            <a:solidFill>
              <a:srgbClr val="5D3A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78" name="Freeform 761"/>
            <p:cNvSpPr>
              <a:spLocks/>
            </p:cNvSpPr>
            <p:nvPr/>
          </p:nvSpPr>
          <p:spPr bwMode="auto">
            <a:xfrm>
              <a:off x="423" y="1287"/>
              <a:ext cx="15" cy="17"/>
            </a:xfrm>
            <a:custGeom>
              <a:avLst/>
              <a:gdLst>
                <a:gd name="T0" fmla="*/ 11 w 15"/>
                <a:gd name="T1" fmla="*/ 0 h 17"/>
                <a:gd name="T2" fmla="*/ 15 w 15"/>
                <a:gd name="T3" fmla="*/ 10 h 17"/>
                <a:gd name="T4" fmla="*/ 12 w 15"/>
                <a:gd name="T5" fmla="*/ 17 h 17"/>
                <a:gd name="T6" fmla="*/ 11 w 15"/>
                <a:gd name="T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17">
                  <a:moveTo>
                    <a:pt x="11" y="0"/>
                  </a:moveTo>
                  <a:cubicBezTo>
                    <a:pt x="15" y="2"/>
                    <a:pt x="15" y="6"/>
                    <a:pt x="15" y="10"/>
                  </a:cubicBezTo>
                  <a:cubicBezTo>
                    <a:pt x="14" y="12"/>
                    <a:pt x="13" y="14"/>
                    <a:pt x="12" y="17"/>
                  </a:cubicBezTo>
                  <a:cubicBezTo>
                    <a:pt x="9" y="11"/>
                    <a:pt x="0" y="6"/>
                    <a:pt x="11" y="0"/>
                  </a:cubicBezTo>
                  <a:close/>
                </a:path>
              </a:pathLst>
            </a:custGeom>
            <a:solidFill>
              <a:srgbClr val="6548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79" name="Freeform 762"/>
            <p:cNvSpPr>
              <a:spLocks/>
            </p:cNvSpPr>
            <p:nvPr/>
          </p:nvSpPr>
          <p:spPr bwMode="auto">
            <a:xfrm>
              <a:off x="419" y="1328"/>
              <a:ext cx="11" cy="16"/>
            </a:xfrm>
            <a:custGeom>
              <a:avLst/>
              <a:gdLst>
                <a:gd name="T0" fmla="*/ 3 w 11"/>
                <a:gd name="T1" fmla="*/ 4 h 16"/>
                <a:gd name="T2" fmla="*/ 11 w 11"/>
                <a:gd name="T3" fmla="*/ 0 h 16"/>
                <a:gd name="T4" fmla="*/ 7 w 11"/>
                <a:gd name="T5" fmla="*/ 16 h 16"/>
                <a:gd name="T6" fmla="*/ 3 w 11"/>
                <a:gd name="T7" fmla="*/ 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16">
                  <a:moveTo>
                    <a:pt x="3" y="4"/>
                  </a:moveTo>
                  <a:cubicBezTo>
                    <a:pt x="6" y="3"/>
                    <a:pt x="9" y="1"/>
                    <a:pt x="11" y="0"/>
                  </a:cubicBezTo>
                  <a:cubicBezTo>
                    <a:pt x="10" y="5"/>
                    <a:pt x="8" y="10"/>
                    <a:pt x="7" y="16"/>
                  </a:cubicBezTo>
                  <a:cubicBezTo>
                    <a:pt x="1" y="13"/>
                    <a:pt x="0" y="9"/>
                    <a:pt x="3" y="4"/>
                  </a:cubicBezTo>
                  <a:close/>
                </a:path>
              </a:pathLst>
            </a:custGeom>
            <a:solidFill>
              <a:srgbClr val="472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80" name="Freeform 763"/>
            <p:cNvSpPr>
              <a:spLocks/>
            </p:cNvSpPr>
            <p:nvPr/>
          </p:nvSpPr>
          <p:spPr bwMode="auto">
            <a:xfrm>
              <a:off x="411" y="1292"/>
              <a:ext cx="14" cy="13"/>
            </a:xfrm>
            <a:custGeom>
              <a:avLst/>
              <a:gdLst>
                <a:gd name="T0" fmla="*/ 7 w 14"/>
                <a:gd name="T1" fmla="*/ 12 h 13"/>
                <a:gd name="T2" fmla="*/ 1 w 14"/>
                <a:gd name="T3" fmla="*/ 12 h 13"/>
                <a:gd name="T4" fmla="*/ 7 w 14"/>
                <a:gd name="T5" fmla="*/ 0 h 13"/>
                <a:gd name="T6" fmla="*/ 7 w 14"/>
                <a:gd name="T7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13">
                  <a:moveTo>
                    <a:pt x="7" y="12"/>
                  </a:moveTo>
                  <a:cubicBezTo>
                    <a:pt x="5" y="12"/>
                    <a:pt x="1" y="13"/>
                    <a:pt x="1" y="12"/>
                  </a:cubicBezTo>
                  <a:cubicBezTo>
                    <a:pt x="0" y="6"/>
                    <a:pt x="6" y="4"/>
                    <a:pt x="7" y="0"/>
                  </a:cubicBezTo>
                  <a:cubicBezTo>
                    <a:pt x="14" y="4"/>
                    <a:pt x="8" y="8"/>
                    <a:pt x="7" y="12"/>
                  </a:cubicBezTo>
                  <a:close/>
                </a:path>
              </a:pathLst>
            </a:custGeom>
            <a:solidFill>
              <a:srgbClr val="6C4F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81" name="Freeform 764"/>
            <p:cNvSpPr>
              <a:spLocks/>
            </p:cNvSpPr>
            <p:nvPr/>
          </p:nvSpPr>
          <p:spPr bwMode="auto">
            <a:xfrm>
              <a:off x="474" y="1223"/>
              <a:ext cx="264" cy="188"/>
            </a:xfrm>
            <a:custGeom>
              <a:avLst/>
              <a:gdLst>
                <a:gd name="T0" fmla="*/ 40 w 267"/>
                <a:gd name="T1" fmla="*/ 178 h 190"/>
                <a:gd name="T2" fmla="*/ 16 w 267"/>
                <a:gd name="T3" fmla="*/ 175 h 190"/>
                <a:gd name="T4" fmla="*/ 4 w 267"/>
                <a:gd name="T5" fmla="*/ 150 h 190"/>
                <a:gd name="T6" fmla="*/ 4 w 267"/>
                <a:gd name="T7" fmla="*/ 133 h 190"/>
                <a:gd name="T8" fmla="*/ 9 w 267"/>
                <a:gd name="T9" fmla="*/ 101 h 190"/>
                <a:gd name="T10" fmla="*/ 6 w 267"/>
                <a:gd name="T11" fmla="*/ 79 h 190"/>
                <a:gd name="T12" fmla="*/ 5 w 267"/>
                <a:gd name="T13" fmla="*/ 71 h 190"/>
                <a:gd name="T14" fmla="*/ 6 w 267"/>
                <a:gd name="T15" fmla="*/ 66 h 190"/>
                <a:gd name="T16" fmla="*/ 21 w 267"/>
                <a:gd name="T17" fmla="*/ 43 h 190"/>
                <a:gd name="T18" fmla="*/ 38 w 267"/>
                <a:gd name="T19" fmla="*/ 26 h 190"/>
                <a:gd name="T20" fmla="*/ 54 w 267"/>
                <a:gd name="T21" fmla="*/ 15 h 190"/>
                <a:gd name="T22" fmla="*/ 71 w 267"/>
                <a:gd name="T23" fmla="*/ 12 h 190"/>
                <a:gd name="T24" fmla="*/ 103 w 267"/>
                <a:gd name="T25" fmla="*/ 2 h 190"/>
                <a:gd name="T26" fmla="*/ 125 w 267"/>
                <a:gd name="T27" fmla="*/ 3 h 190"/>
                <a:gd name="T28" fmla="*/ 153 w 267"/>
                <a:gd name="T29" fmla="*/ 2 h 190"/>
                <a:gd name="T30" fmla="*/ 167 w 267"/>
                <a:gd name="T31" fmla="*/ 2 h 190"/>
                <a:gd name="T32" fmla="*/ 193 w 267"/>
                <a:gd name="T33" fmla="*/ 2 h 190"/>
                <a:gd name="T34" fmla="*/ 207 w 267"/>
                <a:gd name="T35" fmla="*/ 3 h 190"/>
                <a:gd name="T36" fmla="*/ 224 w 267"/>
                <a:gd name="T37" fmla="*/ 14 h 190"/>
                <a:gd name="T38" fmla="*/ 264 w 267"/>
                <a:gd name="T39" fmla="*/ 125 h 190"/>
                <a:gd name="T40" fmla="*/ 252 w 267"/>
                <a:gd name="T41" fmla="*/ 130 h 190"/>
                <a:gd name="T42" fmla="*/ 249 w 267"/>
                <a:gd name="T43" fmla="*/ 129 h 190"/>
                <a:gd name="T44" fmla="*/ 209 w 267"/>
                <a:gd name="T45" fmla="*/ 136 h 190"/>
                <a:gd name="T46" fmla="*/ 201 w 267"/>
                <a:gd name="T47" fmla="*/ 150 h 190"/>
                <a:gd name="T48" fmla="*/ 184 w 267"/>
                <a:gd name="T49" fmla="*/ 166 h 190"/>
                <a:gd name="T50" fmla="*/ 148 w 267"/>
                <a:gd name="T51" fmla="*/ 138 h 190"/>
                <a:gd name="T52" fmla="*/ 94 w 267"/>
                <a:gd name="T53" fmla="*/ 133 h 190"/>
                <a:gd name="T54" fmla="*/ 70 w 267"/>
                <a:gd name="T55" fmla="*/ 150 h 190"/>
                <a:gd name="T56" fmla="*/ 73 w 267"/>
                <a:gd name="T57" fmla="*/ 170 h 190"/>
                <a:gd name="T58" fmla="*/ 84 w 267"/>
                <a:gd name="T59" fmla="*/ 180 h 190"/>
                <a:gd name="T60" fmla="*/ 61 w 267"/>
                <a:gd name="T61" fmla="*/ 185 h 190"/>
                <a:gd name="T62" fmla="*/ 40 w 267"/>
                <a:gd name="T63" fmla="*/ 178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67" h="190">
                  <a:moveTo>
                    <a:pt x="40" y="178"/>
                  </a:moveTo>
                  <a:cubicBezTo>
                    <a:pt x="32" y="177"/>
                    <a:pt x="24" y="176"/>
                    <a:pt x="16" y="175"/>
                  </a:cubicBezTo>
                  <a:cubicBezTo>
                    <a:pt x="3" y="171"/>
                    <a:pt x="2" y="161"/>
                    <a:pt x="4" y="150"/>
                  </a:cubicBezTo>
                  <a:cubicBezTo>
                    <a:pt x="0" y="144"/>
                    <a:pt x="1" y="138"/>
                    <a:pt x="4" y="133"/>
                  </a:cubicBezTo>
                  <a:cubicBezTo>
                    <a:pt x="11" y="123"/>
                    <a:pt x="13" y="113"/>
                    <a:pt x="9" y="101"/>
                  </a:cubicBezTo>
                  <a:cubicBezTo>
                    <a:pt x="7" y="94"/>
                    <a:pt x="8" y="86"/>
                    <a:pt x="6" y="79"/>
                  </a:cubicBezTo>
                  <a:cubicBezTo>
                    <a:pt x="5" y="77"/>
                    <a:pt x="5" y="74"/>
                    <a:pt x="5" y="71"/>
                  </a:cubicBezTo>
                  <a:cubicBezTo>
                    <a:pt x="5" y="69"/>
                    <a:pt x="5" y="67"/>
                    <a:pt x="6" y="66"/>
                  </a:cubicBezTo>
                  <a:cubicBezTo>
                    <a:pt x="11" y="58"/>
                    <a:pt x="17" y="52"/>
                    <a:pt x="21" y="43"/>
                  </a:cubicBezTo>
                  <a:cubicBezTo>
                    <a:pt x="25" y="36"/>
                    <a:pt x="31" y="30"/>
                    <a:pt x="38" y="26"/>
                  </a:cubicBezTo>
                  <a:cubicBezTo>
                    <a:pt x="44" y="22"/>
                    <a:pt x="48" y="17"/>
                    <a:pt x="54" y="15"/>
                  </a:cubicBezTo>
                  <a:cubicBezTo>
                    <a:pt x="60" y="13"/>
                    <a:pt x="65" y="13"/>
                    <a:pt x="71" y="12"/>
                  </a:cubicBezTo>
                  <a:cubicBezTo>
                    <a:pt x="83" y="12"/>
                    <a:pt x="91" y="0"/>
                    <a:pt x="103" y="2"/>
                  </a:cubicBezTo>
                  <a:cubicBezTo>
                    <a:pt x="110" y="4"/>
                    <a:pt x="118" y="4"/>
                    <a:pt x="125" y="3"/>
                  </a:cubicBezTo>
                  <a:cubicBezTo>
                    <a:pt x="134" y="5"/>
                    <a:pt x="144" y="5"/>
                    <a:pt x="153" y="2"/>
                  </a:cubicBezTo>
                  <a:cubicBezTo>
                    <a:pt x="158" y="1"/>
                    <a:pt x="163" y="1"/>
                    <a:pt x="167" y="2"/>
                  </a:cubicBezTo>
                  <a:cubicBezTo>
                    <a:pt x="176" y="5"/>
                    <a:pt x="184" y="5"/>
                    <a:pt x="193" y="2"/>
                  </a:cubicBezTo>
                  <a:cubicBezTo>
                    <a:pt x="197" y="1"/>
                    <a:pt x="202" y="1"/>
                    <a:pt x="207" y="3"/>
                  </a:cubicBezTo>
                  <a:cubicBezTo>
                    <a:pt x="214" y="5"/>
                    <a:pt x="220" y="8"/>
                    <a:pt x="224" y="14"/>
                  </a:cubicBezTo>
                  <a:cubicBezTo>
                    <a:pt x="243" y="49"/>
                    <a:pt x="267" y="82"/>
                    <a:pt x="264" y="125"/>
                  </a:cubicBezTo>
                  <a:cubicBezTo>
                    <a:pt x="261" y="129"/>
                    <a:pt x="257" y="131"/>
                    <a:pt x="252" y="130"/>
                  </a:cubicBezTo>
                  <a:cubicBezTo>
                    <a:pt x="251" y="129"/>
                    <a:pt x="250" y="129"/>
                    <a:pt x="249" y="129"/>
                  </a:cubicBezTo>
                  <a:cubicBezTo>
                    <a:pt x="234" y="121"/>
                    <a:pt x="220" y="119"/>
                    <a:pt x="209" y="136"/>
                  </a:cubicBezTo>
                  <a:cubicBezTo>
                    <a:pt x="207" y="142"/>
                    <a:pt x="205" y="146"/>
                    <a:pt x="201" y="150"/>
                  </a:cubicBezTo>
                  <a:cubicBezTo>
                    <a:pt x="202" y="162"/>
                    <a:pt x="196" y="167"/>
                    <a:pt x="184" y="166"/>
                  </a:cubicBezTo>
                  <a:cubicBezTo>
                    <a:pt x="171" y="159"/>
                    <a:pt x="169" y="136"/>
                    <a:pt x="148" y="138"/>
                  </a:cubicBezTo>
                  <a:cubicBezTo>
                    <a:pt x="130" y="133"/>
                    <a:pt x="112" y="131"/>
                    <a:pt x="94" y="133"/>
                  </a:cubicBezTo>
                  <a:cubicBezTo>
                    <a:pt x="83" y="135"/>
                    <a:pt x="72" y="135"/>
                    <a:pt x="70" y="150"/>
                  </a:cubicBezTo>
                  <a:cubicBezTo>
                    <a:pt x="70" y="157"/>
                    <a:pt x="72" y="163"/>
                    <a:pt x="73" y="170"/>
                  </a:cubicBezTo>
                  <a:cubicBezTo>
                    <a:pt x="72" y="178"/>
                    <a:pt x="89" y="170"/>
                    <a:pt x="84" y="180"/>
                  </a:cubicBezTo>
                  <a:cubicBezTo>
                    <a:pt x="79" y="190"/>
                    <a:pt x="69" y="184"/>
                    <a:pt x="61" y="185"/>
                  </a:cubicBezTo>
                  <a:cubicBezTo>
                    <a:pt x="55" y="180"/>
                    <a:pt x="47" y="180"/>
                    <a:pt x="40" y="178"/>
                  </a:cubicBezTo>
                  <a:close/>
                </a:path>
              </a:pathLst>
            </a:custGeom>
            <a:solidFill>
              <a:srgbClr val="FCDE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82" name="Freeform 765"/>
            <p:cNvSpPr>
              <a:spLocks/>
            </p:cNvSpPr>
            <p:nvPr/>
          </p:nvSpPr>
          <p:spPr bwMode="auto">
            <a:xfrm>
              <a:off x="576" y="1176"/>
              <a:ext cx="97" cy="53"/>
            </a:xfrm>
            <a:custGeom>
              <a:avLst/>
              <a:gdLst>
                <a:gd name="T0" fmla="*/ 25 w 98"/>
                <a:gd name="T1" fmla="*/ 21 h 53"/>
                <a:gd name="T2" fmla="*/ 53 w 98"/>
                <a:gd name="T3" fmla="*/ 9 h 53"/>
                <a:gd name="T4" fmla="*/ 93 w 98"/>
                <a:gd name="T5" fmla="*/ 29 h 53"/>
                <a:gd name="T6" fmla="*/ 83 w 98"/>
                <a:gd name="T7" fmla="*/ 46 h 53"/>
                <a:gd name="T8" fmla="*/ 74 w 98"/>
                <a:gd name="T9" fmla="*/ 46 h 53"/>
                <a:gd name="T10" fmla="*/ 69 w 98"/>
                <a:gd name="T11" fmla="*/ 34 h 53"/>
                <a:gd name="T12" fmla="*/ 46 w 98"/>
                <a:gd name="T13" fmla="*/ 50 h 53"/>
                <a:gd name="T14" fmla="*/ 41 w 98"/>
                <a:gd name="T15" fmla="*/ 52 h 53"/>
                <a:gd name="T16" fmla="*/ 20 w 98"/>
                <a:gd name="T17" fmla="*/ 49 h 53"/>
                <a:gd name="T18" fmla="*/ 4 w 98"/>
                <a:gd name="T19" fmla="*/ 51 h 53"/>
                <a:gd name="T20" fmla="*/ 0 w 98"/>
                <a:gd name="T21" fmla="*/ 48 h 53"/>
                <a:gd name="T22" fmla="*/ 8 w 98"/>
                <a:gd name="T23" fmla="*/ 35 h 53"/>
                <a:gd name="T24" fmla="*/ 20 w 98"/>
                <a:gd name="T25" fmla="*/ 31 h 53"/>
                <a:gd name="T26" fmla="*/ 30 w 98"/>
                <a:gd name="T27" fmla="*/ 33 h 53"/>
                <a:gd name="T28" fmla="*/ 37 w 98"/>
                <a:gd name="T29" fmla="*/ 27 h 53"/>
                <a:gd name="T30" fmla="*/ 28 w 98"/>
                <a:gd name="T31" fmla="*/ 26 h 53"/>
                <a:gd name="T32" fmla="*/ 25 w 98"/>
                <a:gd name="T33" fmla="*/ 2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8" h="53">
                  <a:moveTo>
                    <a:pt x="25" y="21"/>
                  </a:moveTo>
                  <a:cubicBezTo>
                    <a:pt x="27" y="0"/>
                    <a:pt x="44" y="13"/>
                    <a:pt x="53" y="9"/>
                  </a:cubicBezTo>
                  <a:cubicBezTo>
                    <a:pt x="66" y="15"/>
                    <a:pt x="80" y="22"/>
                    <a:pt x="93" y="29"/>
                  </a:cubicBezTo>
                  <a:cubicBezTo>
                    <a:pt x="98" y="40"/>
                    <a:pt x="88" y="42"/>
                    <a:pt x="83" y="46"/>
                  </a:cubicBezTo>
                  <a:cubicBezTo>
                    <a:pt x="80" y="47"/>
                    <a:pt x="77" y="47"/>
                    <a:pt x="74" y="46"/>
                  </a:cubicBezTo>
                  <a:cubicBezTo>
                    <a:pt x="70" y="43"/>
                    <a:pt x="78" y="35"/>
                    <a:pt x="69" y="34"/>
                  </a:cubicBezTo>
                  <a:cubicBezTo>
                    <a:pt x="54" y="29"/>
                    <a:pt x="52" y="42"/>
                    <a:pt x="46" y="50"/>
                  </a:cubicBezTo>
                  <a:cubicBezTo>
                    <a:pt x="45" y="51"/>
                    <a:pt x="43" y="51"/>
                    <a:pt x="41" y="52"/>
                  </a:cubicBezTo>
                  <a:cubicBezTo>
                    <a:pt x="34" y="53"/>
                    <a:pt x="27" y="49"/>
                    <a:pt x="20" y="49"/>
                  </a:cubicBezTo>
                  <a:cubicBezTo>
                    <a:pt x="15" y="50"/>
                    <a:pt x="10" y="53"/>
                    <a:pt x="4" y="51"/>
                  </a:cubicBezTo>
                  <a:cubicBezTo>
                    <a:pt x="3" y="50"/>
                    <a:pt x="1" y="50"/>
                    <a:pt x="0" y="48"/>
                  </a:cubicBezTo>
                  <a:cubicBezTo>
                    <a:pt x="0" y="42"/>
                    <a:pt x="4" y="38"/>
                    <a:pt x="8" y="35"/>
                  </a:cubicBezTo>
                  <a:cubicBezTo>
                    <a:pt x="12" y="33"/>
                    <a:pt x="16" y="31"/>
                    <a:pt x="20" y="31"/>
                  </a:cubicBezTo>
                  <a:cubicBezTo>
                    <a:pt x="24" y="31"/>
                    <a:pt x="27" y="33"/>
                    <a:pt x="30" y="33"/>
                  </a:cubicBezTo>
                  <a:cubicBezTo>
                    <a:pt x="32" y="31"/>
                    <a:pt x="39" y="34"/>
                    <a:pt x="37" y="27"/>
                  </a:cubicBezTo>
                  <a:cubicBezTo>
                    <a:pt x="34" y="27"/>
                    <a:pt x="31" y="27"/>
                    <a:pt x="28" y="26"/>
                  </a:cubicBezTo>
                  <a:cubicBezTo>
                    <a:pt x="26" y="25"/>
                    <a:pt x="24" y="24"/>
                    <a:pt x="25" y="21"/>
                  </a:cubicBezTo>
                  <a:close/>
                </a:path>
              </a:pathLst>
            </a:custGeom>
            <a:solidFill>
              <a:srgbClr val="855C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83" name="Freeform 766"/>
            <p:cNvSpPr>
              <a:spLocks/>
            </p:cNvSpPr>
            <p:nvPr/>
          </p:nvSpPr>
          <p:spPr bwMode="auto">
            <a:xfrm>
              <a:off x="662" y="1208"/>
              <a:ext cx="30" cy="19"/>
            </a:xfrm>
            <a:custGeom>
              <a:avLst/>
              <a:gdLst>
                <a:gd name="T0" fmla="*/ 10 w 30"/>
                <a:gd name="T1" fmla="*/ 0 h 19"/>
                <a:gd name="T2" fmla="*/ 26 w 30"/>
                <a:gd name="T3" fmla="*/ 9 h 19"/>
                <a:gd name="T4" fmla="*/ 23 w 30"/>
                <a:gd name="T5" fmla="*/ 19 h 19"/>
                <a:gd name="T6" fmla="*/ 8 w 30"/>
                <a:gd name="T7" fmla="*/ 18 h 19"/>
                <a:gd name="T8" fmla="*/ 1 w 30"/>
                <a:gd name="T9" fmla="*/ 13 h 19"/>
                <a:gd name="T10" fmla="*/ 10 w 30"/>
                <a:gd name="T11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0" h="19">
                  <a:moveTo>
                    <a:pt x="10" y="0"/>
                  </a:moveTo>
                  <a:cubicBezTo>
                    <a:pt x="17" y="1"/>
                    <a:pt x="21" y="6"/>
                    <a:pt x="26" y="9"/>
                  </a:cubicBezTo>
                  <a:cubicBezTo>
                    <a:pt x="30" y="14"/>
                    <a:pt x="28" y="16"/>
                    <a:pt x="23" y="19"/>
                  </a:cubicBezTo>
                  <a:cubicBezTo>
                    <a:pt x="18" y="19"/>
                    <a:pt x="13" y="18"/>
                    <a:pt x="8" y="18"/>
                  </a:cubicBezTo>
                  <a:cubicBezTo>
                    <a:pt x="5" y="18"/>
                    <a:pt x="3" y="16"/>
                    <a:pt x="1" y="13"/>
                  </a:cubicBezTo>
                  <a:cubicBezTo>
                    <a:pt x="0" y="6"/>
                    <a:pt x="9" y="6"/>
                    <a:pt x="10" y="0"/>
                  </a:cubicBezTo>
                  <a:close/>
                </a:path>
              </a:pathLst>
            </a:custGeom>
            <a:solidFill>
              <a:srgbClr val="855C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84" name="Freeform 767"/>
            <p:cNvSpPr>
              <a:spLocks/>
            </p:cNvSpPr>
            <p:nvPr/>
          </p:nvSpPr>
          <p:spPr bwMode="auto">
            <a:xfrm>
              <a:off x="679" y="1217"/>
              <a:ext cx="25" cy="20"/>
            </a:xfrm>
            <a:custGeom>
              <a:avLst/>
              <a:gdLst>
                <a:gd name="T0" fmla="*/ 5 w 25"/>
                <a:gd name="T1" fmla="*/ 8 h 20"/>
                <a:gd name="T2" fmla="*/ 9 w 25"/>
                <a:gd name="T3" fmla="*/ 0 h 20"/>
                <a:gd name="T4" fmla="*/ 17 w 25"/>
                <a:gd name="T5" fmla="*/ 20 h 20"/>
                <a:gd name="T6" fmla="*/ 0 w 25"/>
                <a:gd name="T7" fmla="*/ 13 h 20"/>
                <a:gd name="T8" fmla="*/ 5 w 25"/>
                <a:gd name="T9" fmla="*/ 8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0">
                  <a:moveTo>
                    <a:pt x="5" y="8"/>
                  </a:moveTo>
                  <a:cubicBezTo>
                    <a:pt x="8" y="7"/>
                    <a:pt x="9" y="4"/>
                    <a:pt x="9" y="0"/>
                  </a:cubicBezTo>
                  <a:cubicBezTo>
                    <a:pt x="18" y="4"/>
                    <a:pt x="25" y="10"/>
                    <a:pt x="17" y="20"/>
                  </a:cubicBezTo>
                  <a:cubicBezTo>
                    <a:pt x="11" y="18"/>
                    <a:pt x="6" y="15"/>
                    <a:pt x="0" y="13"/>
                  </a:cubicBezTo>
                  <a:cubicBezTo>
                    <a:pt x="0" y="10"/>
                    <a:pt x="3" y="10"/>
                    <a:pt x="5" y="8"/>
                  </a:cubicBezTo>
                  <a:close/>
                </a:path>
              </a:pathLst>
            </a:custGeom>
            <a:solidFill>
              <a:srgbClr val="624B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85" name="Freeform 768"/>
            <p:cNvSpPr>
              <a:spLocks/>
            </p:cNvSpPr>
            <p:nvPr/>
          </p:nvSpPr>
          <p:spPr bwMode="auto">
            <a:xfrm>
              <a:off x="656" y="1205"/>
              <a:ext cx="17" cy="18"/>
            </a:xfrm>
            <a:custGeom>
              <a:avLst/>
              <a:gdLst>
                <a:gd name="T0" fmla="*/ 16 w 17"/>
                <a:gd name="T1" fmla="*/ 3 h 18"/>
                <a:gd name="T2" fmla="*/ 8 w 17"/>
                <a:gd name="T3" fmla="*/ 15 h 18"/>
                <a:gd name="T4" fmla="*/ 0 w 17"/>
                <a:gd name="T5" fmla="*/ 15 h 18"/>
                <a:gd name="T6" fmla="*/ 12 w 17"/>
                <a:gd name="T7" fmla="*/ 0 h 18"/>
                <a:gd name="T8" fmla="*/ 16 w 17"/>
                <a:gd name="T9" fmla="*/ 3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18">
                  <a:moveTo>
                    <a:pt x="16" y="3"/>
                  </a:moveTo>
                  <a:cubicBezTo>
                    <a:pt x="17" y="10"/>
                    <a:pt x="11" y="11"/>
                    <a:pt x="8" y="15"/>
                  </a:cubicBezTo>
                  <a:cubicBezTo>
                    <a:pt x="6" y="18"/>
                    <a:pt x="3" y="18"/>
                    <a:pt x="0" y="15"/>
                  </a:cubicBezTo>
                  <a:cubicBezTo>
                    <a:pt x="2" y="8"/>
                    <a:pt x="13" y="9"/>
                    <a:pt x="12" y="0"/>
                  </a:cubicBezTo>
                  <a:cubicBezTo>
                    <a:pt x="14" y="1"/>
                    <a:pt x="15" y="2"/>
                    <a:pt x="16" y="3"/>
                  </a:cubicBezTo>
                  <a:close/>
                </a:path>
              </a:pathLst>
            </a:custGeom>
            <a:solidFill>
              <a:srgbClr val="462B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86" name="Freeform 769"/>
            <p:cNvSpPr>
              <a:spLocks/>
            </p:cNvSpPr>
            <p:nvPr/>
          </p:nvSpPr>
          <p:spPr bwMode="auto">
            <a:xfrm>
              <a:off x="534" y="1184"/>
              <a:ext cx="46" cy="27"/>
            </a:xfrm>
            <a:custGeom>
              <a:avLst/>
              <a:gdLst>
                <a:gd name="T0" fmla="*/ 0 w 46"/>
                <a:gd name="T1" fmla="*/ 17 h 27"/>
                <a:gd name="T2" fmla="*/ 42 w 46"/>
                <a:gd name="T3" fmla="*/ 5 h 27"/>
                <a:gd name="T4" fmla="*/ 39 w 46"/>
                <a:gd name="T5" fmla="*/ 17 h 27"/>
                <a:gd name="T6" fmla="*/ 35 w 46"/>
                <a:gd name="T7" fmla="*/ 26 h 27"/>
                <a:gd name="T8" fmla="*/ 27 w 46"/>
                <a:gd name="T9" fmla="*/ 26 h 27"/>
                <a:gd name="T10" fmla="*/ 4 w 46"/>
                <a:gd name="T11" fmla="*/ 20 h 27"/>
                <a:gd name="T12" fmla="*/ 0 w 46"/>
                <a:gd name="T13" fmla="*/ 1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" h="27">
                  <a:moveTo>
                    <a:pt x="0" y="17"/>
                  </a:moveTo>
                  <a:cubicBezTo>
                    <a:pt x="7" y="7"/>
                    <a:pt x="34" y="0"/>
                    <a:pt x="42" y="5"/>
                  </a:cubicBezTo>
                  <a:cubicBezTo>
                    <a:pt x="46" y="9"/>
                    <a:pt x="37" y="12"/>
                    <a:pt x="39" y="17"/>
                  </a:cubicBezTo>
                  <a:cubicBezTo>
                    <a:pt x="41" y="21"/>
                    <a:pt x="39" y="24"/>
                    <a:pt x="35" y="26"/>
                  </a:cubicBezTo>
                  <a:cubicBezTo>
                    <a:pt x="33" y="27"/>
                    <a:pt x="30" y="27"/>
                    <a:pt x="27" y="26"/>
                  </a:cubicBezTo>
                  <a:cubicBezTo>
                    <a:pt x="20" y="21"/>
                    <a:pt x="12" y="22"/>
                    <a:pt x="4" y="20"/>
                  </a:cubicBezTo>
                  <a:cubicBezTo>
                    <a:pt x="2" y="19"/>
                    <a:pt x="1" y="18"/>
                    <a:pt x="0" y="17"/>
                  </a:cubicBezTo>
                  <a:close/>
                </a:path>
              </a:pathLst>
            </a:custGeom>
            <a:solidFill>
              <a:srgbClr val="9F6A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87" name="Freeform 770"/>
            <p:cNvSpPr>
              <a:spLocks/>
            </p:cNvSpPr>
            <p:nvPr/>
          </p:nvSpPr>
          <p:spPr bwMode="auto">
            <a:xfrm>
              <a:off x="569" y="1190"/>
              <a:ext cx="38" cy="23"/>
            </a:xfrm>
            <a:custGeom>
              <a:avLst/>
              <a:gdLst>
                <a:gd name="T0" fmla="*/ 0 w 38"/>
                <a:gd name="T1" fmla="*/ 19 h 23"/>
                <a:gd name="T2" fmla="*/ 4 w 38"/>
                <a:gd name="T3" fmla="*/ 11 h 23"/>
                <a:gd name="T4" fmla="*/ 32 w 38"/>
                <a:gd name="T5" fmla="*/ 7 h 23"/>
                <a:gd name="T6" fmla="*/ 37 w 38"/>
                <a:gd name="T7" fmla="*/ 10 h 23"/>
                <a:gd name="T8" fmla="*/ 28 w 38"/>
                <a:gd name="T9" fmla="*/ 19 h 23"/>
                <a:gd name="T10" fmla="*/ 17 w 38"/>
                <a:gd name="T11" fmla="*/ 23 h 23"/>
                <a:gd name="T12" fmla="*/ 9 w 38"/>
                <a:gd name="T13" fmla="*/ 23 h 23"/>
                <a:gd name="T14" fmla="*/ 0 w 38"/>
                <a:gd name="T15" fmla="*/ 19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8" h="23">
                  <a:moveTo>
                    <a:pt x="0" y="19"/>
                  </a:moveTo>
                  <a:cubicBezTo>
                    <a:pt x="2" y="16"/>
                    <a:pt x="3" y="13"/>
                    <a:pt x="4" y="11"/>
                  </a:cubicBezTo>
                  <a:cubicBezTo>
                    <a:pt x="13" y="8"/>
                    <a:pt x="22" y="0"/>
                    <a:pt x="32" y="7"/>
                  </a:cubicBezTo>
                  <a:cubicBezTo>
                    <a:pt x="34" y="8"/>
                    <a:pt x="35" y="9"/>
                    <a:pt x="37" y="10"/>
                  </a:cubicBezTo>
                  <a:cubicBezTo>
                    <a:pt x="38" y="17"/>
                    <a:pt x="33" y="18"/>
                    <a:pt x="28" y="19"/>
                  </a:cubicBezTo>
                  <a:cubicBezTo>
                    <a:pt x="24" y="20"/>
                    <a:pt x="21" y="22"/>
                    <a:pt x="17" y="23"/>
                  </a:cubicBezTo>
                  <a:cubicBezTo>
                    <a:pt x="14" y="23"/>
                    <a:pt x="12" y="23"/>
                    <a:pt x="9" y="23"/>
                  </a:cubicBezTo>
                  <a:cubicBezTo>
                    <a:pt x="6" y="22"/>
                    <a:pt x="2" y="22"/>
                    <a:pt x="0" y="19"/>
                  </a:cubicBezTo>
                  <a:close/>
                </a:path>
              </a:pathLst>
            </a:custGeom>
            <a:solidFill>
              <a:srgbClr val="4D2E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88" name="Freeform 771"/>
            <p:cNvSpPr>
              <a:spLocks/>
            </p:cNvSpPr>
            <p:nvPr/>
          </p:nvSpPr>
          <p:spPr bwMode="auto">
            <a:xfrm>
              <a:off x="465" y="1224"/>
              <a:ext cx="31" cy="26"/>
            </a:xfrm>
            <a:custGeom>
              <a:avLst/>
              <a:gdLst>
                <a:gd name="T0" fmla="*/ 13 w 31"/>
                <a:gd name="T1" fmla="*/ 4 h 27"/>
                <a:gd name="T2" fmla="*/ 25 w 31"/>
                <a:gd name="T3" fmla="*/ 0 h 27"/>
                <a:gd name="T4" fmla="*/ 31 w 31"/>
                <a:gd name="T5" fmla="*/ 9 h 27"/>
                <a:gd name="T6" fmla="*/ 21 w 31"/>
                <a:gd name="T7" fmla="*/ 19 h 27"/>
                <a:gd name="T8" fmla="*/ 0 w 31"/>
                <a:gd name="T9" fmla="*/ 18 h 27"/>
                <a:gd name="T10" fmla="*/ 13 w 31"/>
                <a:gd name="T11" fmla="*/ 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1" h="27">
                  <a:moveTo>
                    <a:pt x="13" y="4"/>
                  </a:moveTo>
                  <a:cubicBezTo>
                    <a:pt x="16" y="0"/>
                    <a:pt x="21" y="1"/>
                    <a:pt x="25" y="0"/>
                  </a:cubicBezTo>
                  <a:cubicBezTo>
                    <a:pt x="29" y="1"/>
                    <a:pt x="31" y="4"/>
                    <a:pt x="31" y="9"/>
                  </a:cubicBezTo>
                  <a:cubicBezTo>
                    <a:pt x="29" y="14"/>
                    <a:pt x="25" y="17"/>
                    <a:pt x="21" y="19"/>
                  </a:cubicBezTo>
                  <a:cubicBezTo>
                    <a:pt x="14" y="21"/>
                    <a:pt x="7" y="27"/>
                    <a:pt x="0" y="18"/>
                  </a:cubicBezTo>
                  <a:cubicBezTo>
                    <a:pt x="0" y="10"/>
                    <a:pt x="9" y="9"/>
                    <a:pt x="13" y="4"/>
                  </a:cubicBezTo>
                  <a:close/>
                </a:path>
              </a:pathLst>
            </a:custGeom>
            <a:solidFill>
              <a:srgbClr val="9768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89" name="Freeform 772"/>
            <p:cNvSpPr>
              <a:spLocks/>
            </p:cNvSpPr>
            <p:nvPr/>
          </p:nvSpPr>
          <p:spPr bwMode="auto">
            <a:xfrm>
              <a:off x="504" y="1201"/>
              <a:ext cx="37" cy="22"/>
            </a:xfrm>
            <a:custGeom>
              <a:avLst/>
              <a:gdLst>
                <a:gd name="T0" fmla="*/ 30 w 37"/>
                <a:gd name="T1" fmla="*/ 0 h 22"/>
                <a:gd name="T2" fmla="*/ 33 w 37"/>
                <a:gd name="T3" fmla="*/ 0 h 22"/>
                <a:gd name="T4" fmla="*/ 35 w 37"/>
                <a:gd name="T5" fmla="*/ 12 h 22"/>
                <a:gd name="T6" fmla="*/ 30 w 37"/>
                <a:gd name="T7" fmla="*/ 15 h 22"/>
                <a:gd name="T8" fmla="*/ 3 w 37"/>
                <a:gd name="T9" fmla="*/ 18 h 22"/>
                <a:gd name="T10" fmla="*/ 1 w 37"/>
                <a:gd name="T11" fmla="*/ 12 h 22"/>
                <a:gd name="T12" fmla="*/ 30 w 37"/>
                <a:gd name="T13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" h="22">
                  <a:moveTo>
                    <a:pt x="30" y="0"/>
                  </a:moveTo>
                  <a:cubicBezTo>
                    <a:pt x="31" y="0"/>
                    <a:pt x="32" y="0"/>
                    <a:pt x="33" y="0"/>
                  </a:cubicBezTo>
                  <a:cubicBezTo>
                    <a:pt x="37" y="4"/>
                    <a:pt x="37" y="7"/>
                    <a:pt x="35" y="12"/>
                  </a:cubicBezTo>
                  <a:cubicBezTo>
                    <a:pt x="33" y="13"/>
                    <a:pt x="32" y="14"/>
                    <a:pt x="30" y="15"/>
                  </a:cubicBezTo>
                  <a:cubicBezTo>
                    <a:pt x="21" y="17"/>
                    <a:pt x="12" y="22"/>
                    <a:pt x="3" y="18"/>
                  </a:cubicBezTo>
                  <a:cubicBezTo>
                    <a:pt x="1" y="16"/>
                    <a:pt x="0" y="15"/>
                    <a:pt x="1" y="12"/>
                  </a:cubicBezTo>
                  <a:cubicBezTo>
                    <a:pt x="10" y="8"/>
                    <a:pt x="20" y="4"/>
                    <a:pt x="30" y="0"/>
                  </a:cubicBezTo>
                  <a:close/>
                </a:path>
              </a:pathLst>
            </a:custGeom>
            <a:solidFill>
              <a:srgbClr val="6338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90" name="Freeform 773"/>
            <p:cNvSpPr>
              <a:spLocks/>
            </p:cNvSpPr>
            <p:nvPr/>
          </p:nvSpPr>
          <p:spPr bwMode="auto">
            <a:xfrm>
              <a:off x="451" y="1228"/>
              <a:ext cx="27" cy="19"/>
            </a:xfrm>
            <a:custGeom>
              <a:avLst/>
              <a:gdLst>
                <a:gd name="T0" fmla="*/ 27 w 27"/>
                <a:gd name="T1" fmla="*/ 0 h 19"/>
                <a:gd name="T2" fmla="*/ 16 w 27"/>
                <a:gd name="T3" fmla="*/ 13 h 19"/>
                <a:gd name="T4" fmla="*/ 4 w 27"/>
                <a:gd name="T5" fmla="*/ 17 h 19"/>
                <a:gd name="T6" fmla="*/ 0 w 27"/>
                <a:gd name="T7" fmla="*/ 14 h 19"/>
                <a:gd name="T8" fmla="*/ 15 w 27"/>
                <a:gd name="T9" fmla="*/ 1 h 19"/>
                <a:gd name="T10" fmla="*/ 27 w 27"/>
                <a:gd name="T11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" h="19">
                  <a:moveTo>
                    <a:pt x="27" y="0"/>
                  </a:moveTo>
                  <a:cubicBezTo>
                    <a:pt x="25" y="6"/>
                    <a:pt x="21" y="10"/>
                    <a:pt x="16" y="13"/>
                  </a:cubicBezTo>
                  <a:cubicBezTo>
                    <a:pt x="12" y="16"/>
                    <a:pt x="9" y="19"/>
                    <a:pt x="4" y="17"/>
                  </a:cubicBezTo>
                  <a:cubicBezTo>
                    <a:pt x="2" y="16"/>
                    <a:pt x="1" y="15"/>
                    <a:pt x="0" y="14"/>
                  </a:cubicBezTo>
                  <a:cubicBezTo>
                    <a:pt x="5" y="9"/>
                    <a:pt x="10" y="5"/>
                    <a:pt x="15" y="1"/>
                  </a:cubicBezTo>
                  <a:cubicBezTo>
                    <a:pt x="19" y="0"/>
                    <a:pt x="23" y="0"/>
                    <a:pt x="27" y="0"/>
                  </a:cubicBezTo>
                  <a:close/>
                </a:path>
              </a:pathLst>
            </a:custGeom>
            <a:solidFill>
              <a:srgbClr val="9668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91" name="Freeform 774"/>
            <p:cNvSpPr>
              <a:spLocks/>
            </p:cNvSpPr>
            <p:nvPr/>
          </p:nvSpPr>
          <p:spPr bwMode="auto">
            <a:xfrm>
              <a:off x="490" y="1213"/>
              <a:ext cx="18" cy="22"/>
            </a:xfrm>
            <a:custGeom>
              <a:avLst/>
              <a:gdLst>
                <a:gd name="T0" fmla="*/ 16 w 19"/>
                <a:gd name="T1" fmla="*/ 0 h 22"/>
                <a:gd name="T2" fmla="*/ 16 w 19"/>
                <a:gd name="T3" fmla="*/ 4 h 22"/>
                <a:gd name="T4" fmla="*/ 18 w 19"/>
                <a:gd name="T5" fmla="*/ 12 h 22"/>
                <a:gd name="T6" fmla="*/ 4 w 19"/>
                <a:gd name="T7" fmla="*/ 20 h 22"/>
                <a:gd name="T8" fmla="*/ 0 w 19"/>
                <a:gd name="T9" fmla="*/ 11 h 22"/>
                <a:gd name="T10" fmla="*/ 16 w 19"/>
                <a:gd name="T11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" h="22">
                  <a:moveTo>
                    <a:pt x="16" y="0"/>
                  </a:moveTo>
                  <a:cubicBezTo>
                    <a:pt x="16" y="2"/>
                    <a:pt x="16" y="3"/>
                    <a:pt x="16" y="4"/>
                  </a:cubicBezTo>
                  <a:cubicBezTo>
                    <a:pt x="19" y="6"/>
                    <a:pt x="19" y="9"/>
                    <a:pt x="18" y="12"/>
                  </a:cubicBezTo>
                  <a:cubicBezTo>
                    <a:pt x="15" y="17"/>
                    <a:pt x="12" y="22"/>
                    <a:pt x="4" y="20"/>
                  </a:cubicBezTo>
                  <a:cubicBezTo>
                    <a:pt x="3" y="17"/>
                    <a:pt x="2" y="14"/>
                    <a:pt x="0" y="11"/>
                  </a:cubicBezTo>
                  <a:cubicBezTo>
                    <a:pt x="4" y="6"/>
                    <a:pt x="8" y="0"/>
                    <a:pt x="16" y="0"/>
                  </a:cubicBezTo>
                  <a:close/>
                </a:path>
              </a:pathLst>
            </a:custGeom>
            <a:solidFill>
              <a:srgbClr val="8F61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92" name="Freeform 775"/>
            <p:cNvSpPr>
              <a:spLocks/>
            </p:cNvSpPr>
            <p:nvPr/>
          </p:nvSpPr>
          <p:spPr bwMode="auto">
            <a:xfrm>
              <a:off x="685" y="1376"/>
              <a:ext cx="52" cy="43"/>
            </a:xfrm>
            <a:custGeom>
              <a:avLst/>
              <a:gdLst>
                <a:gd name="T0" fmla="*/ 43 w 53"/>
                <a:gd name="T1" fmla="*/ 35 h 43"/>
                <a:gd name="T2" fmla="*/ 30 w 53"/>
                <a:gd name="T3" fmla="*/ 42 h 43"/>
                <a:gd name="T4" fmla="*/ 11 w 53"/>
                <a:gd name="T5" fmla="*/ 43 h 43"/>
                <a:gd name="T6" fmla="*/ 3 w 53"/>
                <a:gd name="T7" fmla="*/ 17 h 43"/>
                <a:gd name="T8" fmla="*/ 15 w 53"/>
                <a:gd name="T9" fmla="*/ 12 h 43"/>
                <a:gd name="T10" fmla="*/ 30 w 53"/>
                <a:gd name="T11" fmla="*/ 13 h 43"/>
                <a:gd name="T12" fmla="*/ 45 w 53"/>
                <a:gd name="T13" fmla="*/ 7 h 43"/>
                <a:gd name="T14" fmla="*/ 47 w 53"/>
                <a:gd name="T15" fmla="*/ 30 h 43"/>
                <a:gd name="T16" fmla="*/ 43 w 53"/>
                <a:gd name="T17" fmla="*/ 35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3" h="43">
                  <a:moveTo>
                    <a:pt x="43" y="35"/>
                  </a:moveTo>
                  <a:cubicBezTo>
                    <a:pt x="39" y="37"/>
                    <a:pt x="35" y="39"/>
                    <a:pt x="30" y="42"/>
                  </a:cubicBezTo>
                  <a:cubicBezTo>
                    <a:pt x="24" y="42"/>
                    <a:pt x="18" y="43"/>
                    <a:pt x="11" y="43"/>
                  </a:cubicBezTo>
                  <a:cubicBezTo>
                    <a:pt x="0" y="37"/>
                    <a:pt x="3" y="27"/>
                    <a:pt x="3" y="17"/>
                  </a:cubicBezTo>
                  <a:cubicBezTo>
                    <a:pt x="3" y="9"/>
                    <a:pt x="6" y="3"/>
                    <a:pt x="15" y="12"/>
                  </a:cubicBezTo>
                  <a:cubicBezTo>
                    <a:pt x="20" y="18"/>
                    <a:pt x="25" y="17"/>
                    <a:pt x="30" y="13"/>
                  </a:cubicBezTo>
                  <a:cubicBezTo>
                    <a:pt x="35" y="9"/>
                    <a:pt x="38" y="0"/>
                    <a:pt x="45" y="7"/>
                  </a:cubicBezTo>
                  <a:cubicBezTo>
                    <a:pt x="52" y="13"/>
                    <a:pt x="53" y="22"/>
                    <a:pt x="47" y="30"/>
                  </a:cubicBezTo>
                  <a:cubicBezTo>
                    <a:pt x="46" y="32"/>
                    <a:pt x="44" y="33"/>
                    <a:pt x="43" y="35"/>
                  </a:cubicBezTo>
                  <a:close/>
                </a:path>
              </a:pathLst>
            </a:custGeom>
            <a:solidFill>
              <a:srgbClr val="C4CC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93" name="Freeform 776"/>
            <p:cNvSpPr>
              <a:spLocks/>
            </p:cNvSpPr>
            <p:nvPr/>
          </p:nvSpPr>
          <p:spPr bwMode="auto">
            <a:xfrm>
              <a:off x="673" y="1341"/>
              <a:ext cx="60" cy="47"/>
            </a:xfrm>
            <a:custGeom>
              <a:avLst/>
              <a:gdLst>
                <a:gd name="T0" fmla="*/ 0 w 60"/>
                <a:gd name="T1" fmla="*/ 31 h 48"/>
                <a:gd name="T2" fmla="*/ 4 w 60"/>
                <a:gd name="T3" fmla="*/ 14 h 48"/>
                <a:gd name="T4" fmla="*/ 51 w 60"/>
                <a:gd name="T5" fmla="*/ 11 h 48"/>
                <a:gd name="T6" fmla="*/ 51 w 60"/>
                <a:gd name="T7" fmla="*/ 11 h 48"/>
                <a:gd name="T8" fmla="*/ 60 w 60"/>
                <a:gd name="T9" fmla="*/ 19 h 48"/>
                <a:gd name="T10" fmla="*/ 39 w 60"/>
                <a:gd name="T11" fmla="*/ 30 h 48"/>
                <a:gd name="T12" fmla="*/ 15 w 60"/>
                <a:gd name="T13" fmla="*/ 37 h 48"/>
                <a:gd name="T14" fmla="*/ 0 w 60"/>
                <a:gd name="T15" fmla="*/ 31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0" h="48">
                  <a:moveTo>
                    <a:pt x="0" y="31"/>
                  </a:moveTo>
                  <a:cubicBezTo>
                    <a:pt x="1" y="25"/>
                    <a:pt x="2" y="20"/>
                    <a:pt x="4" y="14"/>
                  </a:cubicBezTo>
                  <a:cubicBezTo>
                    <a:pt x="20" y="10"/>
                    <a:pt x="35" y="0"/>
                    <a:pt x="51" y="11"/>
                  </a:cubicBezTo>
                  <a:cubicBezTo>
                    <a:pt x="51" y="11"/>
                    <a:pt x="51" y="11"/>
                    <a:pt x="51" y="11"/>
                  </a:cubicBezTo>
                  <a:cubicBezTo>
                    <a:pt x="54" y="13"/>
                    <a:pt x="57" y="16"/>
                    <a:pt x="60" y="19"/>
                  </a:cubicBezTo>
                  <a:cubicBezTo>
                    <a:pt x="56" y="29"/>
                    <a:pt x="48" y="30"/>
                    <a:pt x="39" y="30"/>
                  </a:cubicBezTo>
                  <a:cubicBezTo>
                    <a:pt x="30" y="30"/>
                    <a:pt x="21" y="30"/>
                    <a:pt x="15" y="37"/>
                  </a:cubicBezTo>
                  <a:cubicBezTo>
                    <a:pt x="5" y="48"/>
                    <a:pt x="4" y="36"/>
                    <a:pt x="0" y="31"/>
                  </a:cubicBezTo>
                  <a:close/>
                </a:path>
              </a:pathLst>
            </a:custGeom>
            <a:solidFill>
              <a:srgbClr val="D9BD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94" name="Freeform 777"/>
            <p:cNvSpPr>
              <a:spLocks/>
            </p:cNvSpPr>
            <p:nvPr/>
          </p:nvSpPr>
          <p:spPr bwMode="auto">
            <a:xfrm>
              <a:off x="577" y="1783"/>
              <a:ext cx="16" cy="27"/>
            </a:xfrm>
            <a:custGeom>
              <a:avLst/>
              <a:gdLst>
                <a:gd name="T0" fmla="*/ 16 w 16"/>
                <a:gd name="T1" fmla="*/ 5 h 27"/>
                <a:gd name="T2" fmla="*/ 16 w 16"/>
                <a:gd name="T3" fmla="*/ 13 h 27"/>
                <a:gd name="T4" fmla="*/ 8 w 16"/>
                <a:gd name="T5" fmla="*/ 25 h 27"/>
                <a:gd name="T6" fmla="*/ 0 w 16"/>
                <a:gd name="T7" fmla="*/ 27 h 27"/>
                <a:gd name="T8" fmla="*/ 1 w 16"/>
                <a:gd name="T9" fmla="*/ 20 h 27"/>
                <a:gd name="T10" fmla="*/ 4 w 16"/>
                <a:gd name="T11" fmla="*/ 7 h 27"/>
                <a:gd name="T12" fmla="*/ 16 w 16"/>
                <a:gd name="T13" fmla="*/ 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27">
                  <a:moveTo>
                    <a:pt x="16" y="5"/>
                  </a:moveTo>
                  <a:cubicBezTo>
                    <a:pt x="16" y="7"/>
                    <a:pt x="16" y="10"/>
                    <a:pt x="16" y="13"/>
                  </a:cubicBezTo>
                  <a:cubicBezTo>
                    <a:pt x="9" y="14"/>
                    <a:pt x="15" y="23"/>
                    <a:pt x="8" y="25"/>
                  </a:cubicBezTo>
                  <a:cubicBezTo>
                    <a:pt x="6" y="26"/>
                    <a:pt x="3" y="27"/>
                    <a:pt x="0" y="27"/>
                  </a:cubicBezTo>
                  <a:cubicBezTo>
                    <a:pt x="0" y="25"/>
                    <a:pt x="0" y="22"/>
                    <a:pt x="1" y="20"/>
                  </a:cubicBezTo>
                  <a:cubicBezTo>
                    <a:pt x="4" y="16"/>
                    <a:pt x="1" y="11"/>
                    <a:pt x="4" y="7"/>
                  </a:cubicBezTo>
                  <a:cubicBezTo>
                    <a:pt x="7" y="3"/>
                    <a:pt x="11" y="0"/>
                    <a:pt x="16" y="5"/>
                  </a:cubicBezTo>
                  <a:close/>
                </a:path>
              </a:pathLst>
            </a:custGeom>
            <a:solidFill>
              <a:srgbClr val="E6E2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95" name="Freeform 778"/>
            <p:cNvSpPr>
              <a:spLocks/>
            </p:cNvSpPr>
            <p:nvPr/>
          </p:nvSpPr>
          <p:spPr bwMode="auto">
            <a:xfrm>
              <a:off x="577" y="1775"/>
              <a:ext cx="10" cy="28"/>
            </a:xfrm>
            <a:custGeom>
              <a:avLst/>
              <a:gdLst>
                <a:gd name="T0" fmla="*/ 5 w 10"/>
                <a:gd name="T1" fmla="*/ 16 h 28"/>
                <a:gd name="T2" fmla="*/ 1 w 10"/>
                <a:gd name="T3" fmla="*/ 28 h 28"/>
                <a:gd name="T4" fmla="*/ 0 w 10"/>
                <a:gd name="T5" fmla="*/ 1 h 28"/>
                <a:gd name="T6" fmla="*/ 4 w 10"/>
                <a:gd name="T7" fmla="*/ 0 h 28"/>
                <a:gd name="T8" fmla="*/ 5 w 10"/>
                <a:gd name="T9" fmla="*/ 16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28">
                  <a:moveTo>
                    <a:pt x="5" y="16"/>
                  </a:moveTo>
                  <a:cubicBezTo>
                    <a:pt x="3" y="20"/>
                    <a:pt x="7" y="26"/>
                    <a:pt x="1" y="28"/>
                  </a:cubicBezTo>
                  <a:cubicBezTo>
                    <a:pt x="0" y="19"/>
                    <a:pt x="0" y="10"/>
                    <a:pt x="0" y="1"/>
                  </a:cubicBezTo>
                  <a:cubicBezTo>
                    <a:pt x="1" y="1"/>
                    <a:pt x="3" y="1"/>
                    <a:pt x="4" y="0"/>
                  </a:cubicBezTo>
                  <a:cubicBezTo>
                    <a:pt x="10" y="5"/>
                    <a:pt x="7" y="11"/>
                    <a:pt x="5" y="16"/>
                  </a:cubicBezTo>
                  <a:close/>
                </a:path>
              </a:pathLst>
            </a:custGeom>
            <a:solidFill>
              <a:srgbClr val="423E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96" name="Freeform 779"/>
            <p:cNvSpPr>
              <a:spLocks/>
            </p:cNvSpPr>
            <p:nvPr/>
          </p:nvSpPr>
          <p:spPr bwMode="auto">
            <a:xfrm>
              <a:off x="468" y="1566"/>
              <a:ext cx="7" cy="19"/>
            </a:xfrm>
            <a:custGeom>
              <a:avLst/>
              <a:gdLst>
                <a:gd name="T0" fmla="*/ 6 w 7"/>
                <a:gd name="T1" fmla="*/ 0 h 19"/>
                <a:gd name="T2" fmla="*/ 2 w 7"/>
                <a:gd name="T3" fmla="*/ 19 h 19"/>
                <a:gd name="T4" fmla="*/ 6 w 7"/>
                <a:gd name="T5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19">
                  <a:moveTo>
                    <a:pt x="6" y="0"/>
                  </a:moveTo>
                  <a:cubicBezTo>
                    <a:pt x="6" y="6"/>
                    <a:pt x="7" y="13"/>
                    <a:pt x="2" y="19"/>
                  </a:cubicBezTo>
                  <a:cubicBezTo>
                    <a:pt x="3" y="12"/>
                    <a:pt x="0" y="5"/>
                    <a:pt x="6" y="0"/>
                  </a:cubicBezTo>
                  <a:close/>
                </a:path>
              </a:pathLst>
            </a:custGeom>
            <a:solidFill>
              <a:srgbClr val="453C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97" name="Freeform 780"/>
            <p:cNvSpPr>
              <a:spLocks/>
            </p:cNvSpPr>
            <p:nvPr/>
          </p:nvSpPr>
          <p:spPr bwMode="auto">
            <a:xfrm>
              <a:off x="610" y="1739"/>
              <a:ext cx="16" cy="60"/>
            </a:xfrm>
            <a:custGeom>
              <a:avLst/>
              <a:gdLst>
                <a:gd name="T0" fmla="*/ 3 w 17"/>
                <a:gd name="T1" fmla="*/ 45 h 60"/>
                <a:gd name="T2" fmla="*/ 7 w 17"/>
                <a:gd name="T3" fmla="*/ 0 h 60"/>
                <a:gd name="T4" fmla="*/ 11 w 17"/>
                <a:gd name="T5" fmla="*/ 23 h 60"/>
                <a:gd name="T6" fmla="*/ 15 w 17"/>
                <a:gd name="T7" fmla="*/ 44 h 60"/>
                <a:gd name="T8" fmla="*/ 16 w 17"/>
                <a:gd name="T9" fmla="*/ 56 h 60"/>
                <a:gd name="T10" fmla="*/ 8 w 17"/>
                <a:gd name="T11" fmla="*/ 60 h 60"/>
                <a:gd name="T12" fmla="*/ 3 w 17"/>
                <a:gd name="T13" fmla="*/ 4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60">
                  <a:moveTo>
                    <a:pt x="3" y="45"/>
                  </a:moveTo>
                  <a:cubicBezTo>
                    <a:pt x="4" y="30"/>
                    <a:pt x="5" y="15"/>
                    <a:pt x="7" y="0"/>
                  </a:cubicBezTo>
                  <a:cubicBezTo>
                    <a:pt x="17" y="6"/>
                    <a:pt x="9" y="16"/>
                    <a:pt x="11" y="23"/>
                  </a:cubicBezTo>
                  <a:cubicBezTo>
                    <a:pt x="13" y="30"/>
                    <a:pt x="8" y="38"/>
                    <a:pt x="15" y="44"/>
                  </a:cubicBezTo>
                  <a:cubicBezTo>
                    <a:pt x="15" y="48"/>
                    <a:pt x="15" y="52"/>
                    <a:pt x="16" y="56"/>
                  </a:cubicBezTo>
                  <a:cubicBezTo>
                    <a:pt x="13" y="57"/>
                    <a:pt x="10" y="59"/>
                    <a:pt x="8" y="60"/>
                  </a:cubicBezTo>
                  <a:cubicBezTo>
                    <a:pt x="0" y="57"/>
                    <a:pt x="0" y="51"/>
                    <a:pt x="3" y="45"/>
                  </a:cubicBezTo>
                  <a:close/>
                </a:path>
              </a:pathLst>
            </a:custGeom>
            <a:solidFill>
              <a:srgbClr val="AFAB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98" name="Freeform 781"/>
            <p:cNvSpPr>
              <a:spLocks/>
            </p:cNvSpPr>
            <p:nvPr/>
          </p:nvSpPr>
          <p:spPr bwMode="auto">
            <a:xfrm>
              <a:off x="609" y="1784"/>
              <a:ext cx="9" cy="15"/>
            </a:xfrm>
            <a:custGeom>
              <a:avLst/>
              <a:gdLst>
                <a:gd name="T0" fmla="*/ 4 w 9"/>
                <a:gd name="T1" fmla="*/ 0 h 15"/>
                <a:gd name="T2" fmla="*/ 9 w 9"/>
                <a:gd name="T3" fmla="*/ 15 h 15"/>
                <a:gd name="T4" fmla="*/ 0 w 9"/>
                <a:gd name="T5" fmla="*/ 15 h 15"/>
                <a:gd name="T6" fmla="*/ 1 w 9"/>
                <a:gd name="T7" fmla="*/ 0 h 15"/>
                <a:gd name="T8" fmla="*/ 4 w 9"/>
                <a:gd name="T9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5">
                  <a:moveTo>
                    <a:pt x="4" y="0"/>
                  </a:moveTo>
                  <a:cubicBezTo>
                    <a:pt x="5" y="5"/>
                    <a:pt x="5" y="10"/>
                    <a:pt x="9" y="15"/>
                  </a:cubicBezTo>
                  <a:cubicBezTo>
                    <a:pt x="6" y="15"/>
                    <a:pt x="3" y="15"/>
                    <a:pt x="0" y="15"/>
                  </a:cubicBezTo>
                  <a:cubicBezTo>
                    <a:pt x="0" y="10"/>
                    <a:pt x="1" y="5"/>
                    <a:pt x="1" y="0"/>
                  </a:cubicBezTo>
                  <a:cubicBezTo>
                    <a:pt x="2" y="0"/>
                    <a:pt x="3" y="0"/>
                    <a:pt x="4" y="0"/>
                  </a:cubicBezTo>
                  <a:close/>
                </a:path>
              </a:pathLst>
            </a:custGeom>
            <a:solidFill>
              <a:srgbClr val="605B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99" name="Freeform 782"/>
            <p:cNvSpPr>
              <a:spLocks/>
            </p:cNvSpPr>
            <p:nvPr/>
          </p:nvSpPr>
          <p:spPr bwMode="auto">
            <a:xfrm>
              <a:off x="632" y="1771"/>
              <a:ext cx="8" cy="17"/>
            </a:xfrm>
            <a:custGeom>
              <a:avLst/>
              <a:gdLst>
                <a:gd name="T0" fmla="*/ 1 w 8"/>
                <a:gd name="T1" fmla="*/ 0 h 17"/>
                <a:gd name="T2" fmla="*/ 4 w 8"/>
                <a:gd name="T3" fmla="*/ 0 h 17"/>
                <a:gd name="T4" fmla="*/ 8 w 8"/>
                <a:gd name="T5" fmla="*/ 17 h 17"/>
                <a:gd name="T6" fmla="*/ 4 w 8"/>
                <a:gd name="T7" fmla="*/ 17 h 17"/>
                <a:gd name="T8" fmla="*/ 1 w 8"/>
                <a:gd name="T9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7">
                  <a:moveTo>
                    <a:pt x="1" y="0"/>
                  </a:moveTo>
                  <a:cubicBezTo>
                    <a:pt x="2" y="0"/>
                    <a:pt x="3" y="0"/>
                    <a:pt x="4" y="0"/>
                  </a:cubicBezTo>
                  <a:cubicBezTo>
                    <a:pt x="5" y="6"/>
                    <a:pt x="6" y="11"/>
                    <a:pt x="8" y="17"/>
                  </a:cubicBezTo>
                  <a:cubicBezTo>
                    <a:pt x="7" y="17"/>
                    <a:pt x="6" y="17"/>
                    <a:pt x="4" y="17"/>
                  </a:cubicBezTo>
                  <a:cubicBezTo>
                    <a:pt x="1" y="12"/>
                    <a:pt x="0" y="6"/>
                    <a:pt x="1" y="0"/>
                  </a:cubicBezTo>
                  <a:close/>
                </a:path>
              </a:pathLst>
            </a:custGeom>
            <a:solidFill>
              <a:srgbClr val="6D68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00" name="Freeform 783"/>
            <p:cNvSpPr>
              <a:spLocks/>
            </p:cNvSpPr>
            <p:nvPr/>
          </p:nvSpPr>
          <p:spPr bwMode="auto">
            <a:xfrm>
              <a:off x="428" y="1413"/>
              <a:ext cx="20" cy="17"/>
            </a:xfrm>
            <a:custGeom>
              <a:avLst/>
              <a:gdLst>
                <a:gd name="T0" fmla="*/ 20 w 20"/>
                <a:gd name="T1" fmla="*/ 13 h 17"/>
                <a:gd name="T2" fmla="*/ 3 w 20"/>
                <a:gd name="T3" fmla="*/ 12 h 17"/>
                <a:gd name="T4" fmla="*/ 8 w 20"/>
                <a:gd name="T5" fmla="*/ 3 h 17"/>
                <a:gd name="T6" fmla="*/ 20 w 20"/>
                <a:gd name="T7" fmla="*/ 1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17">
                  <a:moveTo>
                    <a:pt x="20" y="13"/>
                  </a:moveTo>
                  <a:cubicBezTo>
                    <a:pt x="14" y="6"/>
                    <a:pt x="7" y="17"/>
                    <a:pt x="3" y="12"/>
                  </a:cubicBezTo>
                  <a:cubicBezTo>
                    <a:pt x="0" y="9"/>
                    <a:pt x="4" y="5"/>
                    <a:pt x="8" y="3"/>
                  </a:cubicBezTo>
                  <a:cubicBezTo>
                    <a:pt x="16" y="0"/>
                    <a:pt x="18" y="7"/>
                    <a:pt x="20" y="13"/>
                  </a:cubicBezTo>
                  <a:close/>
                </a:path>
              </a:pathLst>
            </a:custGeom>
            <a:solidFill>
              <a:srgbClr val="5541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01" name="Freeform 784"/>
            <p:cNvSpPr>
              <a:spLocks/>
            </p:cNvSpPr>
            <p:nvPr/>
          </p:nvSpPr>
          <p:spPr bwMode="auto">
            <a:xfrm>
              <a:off x="447" y="1452"/>
              <a:ext cx="12" cy="14"/>
            </a:xfrm>
            <a:custGeom>
              <a:avLst/>
              <a:gdLst>
                <a:gd name="T0" fmla="*/ 12 w 12"/>
                <a:gd name="T1" fmla="*/ 6 h 14"/>
                <a:gd name="T2" fmla="*/ 4 w 12"/>
                <a:gd name="T3" fmla="*/ 12 h 14"/>
                <a:gd name="T4" fmla="*/ 0 w 12"/>
                <a:gd name="T5" fmla="*/ 6 h 14"/>
                <a:gd name="T6" fmla="*/ 9 w 12"/>
                <a:gd name="T7" fmla="*/ 1 h 14"/>
                <a:gd name="T8" fmla="*/ 12 w 12"/>
                <a:gd name="T9" fmla="*/ 6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4">
                  <a:moveTo>
                    <a:pt x="12" y="6"/>
                  </a:moveTo>
                  <a:cubicBezTo>
                    <a:pt x="11" y="11"/>
                    <a:pt x="8" y="14"/>
                    <a:pt x="4" y="12"/>
                  </a:cubicBezTo>
                  <a:cubicBezTo>
                    <a:pt x="2" y="12"/>
                    <a:pt x="0" y="8"/>
                    <a:pt x="0" y="6"/>
                  </a:cubicBezTo>
                  <a:cubicBezTo>
                    <a:pt x="0" y="1"/>
                    <a:pt x="6" y="3"/>
                    <a:pt x="9" y="1"/>
                  </a:cubicBezTo>
                  <a:cubicBezTo>
                    <a:pt x="11" y="0"/>
                    <a:pt x="12" y="4"/>
                    <a:pt x="12" y="6"/>
                  </a:cubicBezTo>
                  <a:close/>
                </a:path>
              </a:pathLst>
            </a:custGeom>
            <a:solidFill>
              <a:srgbClr val="4E3A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02" name="Freeform 785"/>
            <p:cNvSpPr>
              <a:spLocks/>
            </p:cNvSpPr>
            <p:nvPr/>
          </p:nvSpPr>
          <p:spPr bwMode="auto">
            <a:xfrm>
              <a:off x="442" y="1382"/>
              <a:ext cx="12" cy="21"/>
            </a:xfrm>
            <a:custGeom>
              <a:avLst/>
              <a:gdLst>
                <a:gd name="T0" fmla="*/ 7 w 12"/>
                <a:gd name="T1" fmla="*/ 20 h 21"/>
                <a:gd name="T2" fmla="*/ 0 w 12"/>
                <a:gd name="T3" fmla="*/ 5 h 21"/>
                <a:gd name="T4" fmla="*/ 0 w 12"/>
                <a:gd name="T5" fmla="*/ 5 h 21"/>
                <a:gd name="T6" fmla="*/ 6 w 12"/>
                <a:gd name="T7" fmla="*/ 0 h 21"/>
                <a:gd name="T8" fmla="*/ 9 w 12"/>
                <a:gd name="T9" fmla="*/ 5 h 21"/>
                <a:gd name="T10" fmla="*/ 12 w 12"/>
                <a:gd name="T11" fmla="*/ 21 h 21"/>
                <a:gd name="T12" fmla="*/ 7 w 12"/>
                <a:gd name="T13" fmla="*/ 2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21">
                  <a:moveTo>
                    <a:pt x="7" y="20"/>
                  </a:moveTo>
                  <a:cubicBezTo>
                    <a:pt x="3" y="16"/>
                    <a:pt x="1" y="10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3"/>
                    <a:pt x="3" y="0"/>
                    <a:pt x="6" y="0"/>
                  </a:cubicBezTo>
                  <a:cubicBezTo>
                    <a:pt x="9" y="0"/>
                    <a:pt x="11" y="2"/>
                    <a:pt x="9" y="5"/>
                  </a:cubicBezTo>
                  <a:cubicBezTo>
                    <a:pt x="7" y="11"/>
                    <a:pt x="11" y="15"/>
                    <a:pt x="12" y="21"/>
                  </a:cubicBezTo>
                  <a:cubicBezTo>
                    <a:pt x="11" y="20"/>
                    <a:pt x="9" y="20"/>
                    <a:pt x="7" y="20"/>
                  </a:cubicBezTo>
                  <a:close/>
                </a:path>
              </a:pathLst>
            </a:custGeom>
            <a:solidFill>
              <a:srgbClr val="8361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03" name="Freeform 786"/>
            <p:cNvSpPr>
              <a:spLocks/>
            </p:cNvSpPr>
            <p:nvPr/>
          </p:nvSpPr>
          <p:spPr bwMode="auto">
            <a:xfrm>
              <a:off x="475" y="1497"/>
              <a:ext cx="11" cy="20"/>
            </a:xfrm>
            <a:custGeom>
              <a:avLst/>
              <a:gdLst>
                <a:gd name="T0" fmla="*/ 7 w 11"/>
                <a:gd name="T1" fmla="*/ 0 h 20"/>
                <a:gd name="T2" fmla="*/ 4 w 11"/>
                <a:gd name="T3" fmla="*/ 20 h 20"/>
                <a:gd name="T4" fmla="*/ 7 w 11"/>
                <a:gd name="T5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20">
                  <a:moveTo>
                    <a:pt x="7" y="0"/>
                  </a:moveTo>
                  <a:cubicBezTo>
                    <a:pt x="6" y="7"/>
                    <a:pt x="11" y="15"/>
                    <a:pt x="4" y="20"/>
                  </a:cubicBezTo>
                  <a:cubicBezTo>
                    <a:pt x="4" y="13"/>
                    <a:pt x="0" y="6"/>
                    <a:pt x="7" y="0"/>
                  </a:cubicBezTo>
                  <a:close/>
                </a:path>
              </a:pathLst>
            </a:custGeom>
            <a:solidFill>
              <a:srgbClr val="9275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04" name="Freeform 787"/>
            <p:cNvSpPr>
              <a:spLocks/>
            </p:cNvSpPr>
            <p:nvPr/>
          </p:nvSpPr>
          <p:spPr bwMode="auto">
            <a:xfrm>
              <a:off x="482" y="1434"/>
              <a:ext cx="8" cy="8"/>
            </a:xfrm>
            <a:custGeom>
              <a:avLst/>
              <a:gdLst>
                <a:gd name="T0" fmla="*/ 5 w 8"/>
                <a:gd name="T1" fmla="*/ 8 h 8"/>
                <a:gd name="T2" fmla="*/ 3 w 8"/>
                <a:gd name="T3" fmla="*/ 3 h 8"/>
                <a:gd name="T4" fmla="*/ 8 w 8"/>
                <a:gd name="T5" fmla="*/ 5 h 8"/>
                <a:gd name="T6" fmla="*/ 5 w 8"/>
                <a:gd name="T7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8">
                  <a:moveTo>
                    <a:pt x="5" y="8"/>
                  </a:moveTo>
                  <a:cubicBezTo>
                    <a:pt x="2" y="7"/>
                    <a:pt x="0" y="5"/>
                    <a:pt x="3" y="3"/>
                  </a:cubicBezTo>
                  <a:cubicBezTo>
                    <a:pt x="5" y="0"/>
                    <a:pt x="7" y="2"/>
                    <a:pt x="8" y="5"/>
                  </a:cubicBezTo>
                  <a:cubicBezTo>
                    <a:pt x="7" y="6"/>
                    <a:pt x="6" y="7"/>
                    <a:pt x="5" y="8"/>
                  </a:cubicBezTo>
                  <a:close/>
                </a:path>
              </a:pathLst>
            </a:custGeom>
            <a:solidFill>
              <a:srgbClr val="B69F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05" name="Freeform 788"/>
            <p:cNvSpPr>
              <a:spLocks/>
            </p:cNvSpPr>
            <p:nvPr/>
          </p:nvSpPr>
          <p:spPr bwMode="auto">
            <a:xfrm>
              <a:off x="487" y="1438"/>
              <a:ext cx="3" cy="4"/>
            </a:xfrm>
            <a:custGeom>
              <a:avLst/>
              <a:gdLst>
                <a:gd name="T0" fmla="*/ 0 w 3"/>
                <a:gd name="T1" fmla="*/ 4 h 4"/>
                <a:gd name="T2" fmla="*/ 3 w 3"/>
                <a:gd name="T3" fmla="*/ 1 h 4"/>
                <a:gd name="T4" fmla="*/ 0 w 3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0" y="4"/>
                  </a:moveTo>
                  <a:cubicBezTo>
                    <a:pt x="0" y="2"/>
                    <a:pt x="0" y="0"/>
                    <a:pt x="3" y="1"/>
                  </a:cubicBezTo>
                  <a:cubicBezTo>
                    <a:pt x="3" y="3"/>
                    <a:pt x="2" y="4"/>
                    <a:pt x="0" y="4"/>
                  </a:cubicBezTo>
                  <a:close/>
                </a:path>
              </a:pathLst>
            </a:custGeom>
            <a:solidFill>
              <a:srgbClr val="5743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06" name="Freeform 789"/>
            <p:cNvSpPr>
              <a:spLocks/>
            </p:cNvSpPr>
            <p:nvPr/>
          </p:nvSpPr>
          <p:spPr bwMode="auto">
            <a:xfrm>
              <a:off x="563" y="1376"/>
              <a:ext cx="74" cy="56"/>
            </a:xfrm>
            <a:custGeom>
              <a:avLst/>
              <a:gdLst>
                <a:gd name="T0" fmla="*/ 49 w 75"/>
                <a:gd name="T1" fmla="*/ 56 h 56"/>
                <a:gd name="T2" fmla="*/ 18 w 75"/>
                <a:gd name="T3" fmla="*/ 51 h 56"/>
                <a:gd name="T4" fmla="*/ 6 w 75"/>
                <a:gd name="T5" fmla="*/ 47 h 56"/>
                <a:gd name="T6" fmla="*/ 10 w 75"/>
                <a:gd name="T7" fmla="*/ 15 h 56"/>
                <a:gd name="T8" fmla="*/ 31 w 75"/>
                <a:gd name="T9" fmla="*/ 11 h 56"/>
                <a:gd name="T10" fmla="*/ 47 w 75"/>
                <a:gd name="T11" fmla="*/ 5 h 56"/>
                <a:gd name="T12" fmla="*/ 58 w 75"/>
                <a:gd name="T13" fmla="*/ 5 h 56"/>
                <a:gd name="T14" fmla="*/ 69 w 75"/>
                <a:gd name="T15" fmla="*/ 12 h 56"/>
                <a:gd name="T16" fmla="*/ 70 w 75"/>
                <a:gd name="T17" fmla="*/ 41 h 56"/>
                <a:gd name="T18" fmla="*/ 70 w 75"/>
                <a:gd name="T19" fmla="*/ 40 h 56"/>
                <a:gd name="T20" fmla="*/ 53 w 75"/>
                <a:gd name="T21" fmla="*/ 51 h 56"/>
                <a:gd name="T22" fmla="*/ 49 w 75"/>
                <a:gd name="T23" fmla="*/ 5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5" h="56">
                  <a:moveTo>
                    <a:pt x="49" y="56"/>
                  </a:moveTo>
                  <a:cubicBezTo>
                    <a:pt x="40" y="46"/>
                    <a:pt x="28" y="54"/>
                    <a:pt x="18" y="51"/>
                  </a:cubicBezTo>
                  <a:cubicBezTo>
                    <a:pt x="14" y="50"/>
                    <a:pt x="10" y="48"/>
                    <a:pt x="6" y="47"/>
                  </a:cubicBezTo>
                  <a:cubicBezTo>
                    <a:pt x="1" y="36"/>
                    <a:pt x="0" y="25"/>
                    <a:pt x="10" y="15"/>
                  </a:cubicBezTo>
                  <a:cubicBezTo>
                    <a:pt x="19" y="24"/>
                    <a:pt x="25" y="16"/>
                    <a:pt x="31" y="11"/>
                  </a:cubicBezTo>
                  <a:cubicBezTo>
                    <a:pt x="36" y="8"/>
                    <a:pt x="46" y="23"/>
                    <a:pt x="47" y="5"/>
                  </a:cubicBezTo>
                  <a:cubicBezTo>
                    <a:pt x="47" y="0"/>
                    <a:pt x="54" y="4"/>
                    <a:pt x="58" y="5"/>
                  </a:cubicBezTo>
                  <a:cubicBezTo>
                    <a:pt x="63" y="4"/>
                    <a:pt x="66" y="8"/>
                    <a:pt x="69" y="12"/>
                  </a:cubicBezTo>
                  <a:cubicBezTo>
                    <a:pt x="75" y="21"/>
                    <a:pt x="74" y="31"/>
                    <a:pt x="70" y="41"/>
                  </a:cubicBezTo>
                  <a:cubicBezTo>
                    <a:pt x="70" y="40"/>
                    <a:pt x="70" y="40"/>
                    <a:pt x="70" y="40"/>
                  </a:cubicBezTo>
                  <a:cubicBezTo>
                    <a:pt x="66" y="46"/>
                    <a:pt x="61" y="50"/>
                    <a:pt x="53" y="51"/>
                  </a:cubicBezTo>
                  <a:cubicBezTo>
                    <a:pt x="52" y="52"/>
                    <a:pt x="51" y="54"/>
                    <a:pt x="49" y="56"/>
                  </a:cubicBezTo>
                  <a:close/>
                </a:path>
              </a:pathLst>
            </a:custGeom>
            <a:solidFill>
              <a:srgbClr val="C8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07" name="Freeform 790"/>
            <p:cNvSpPr>
              <a:spLocks/>
            </p:cNvSpPr>
            <p:nvPr/>
          </p:nvSpPr>
          <p:spPr bwMode="auto">
            <a:xfrm>
              <a:off x="536" y="1349"/>
              <a:ext cx="93" cy="42"/>
            </a:xfrm>
            <a:custGeom>
              <a:avLst/>
              <a:gdLst>
                <a:gd name="T0" fmla="*/ 10 w 94"/>
                <a:gd name="T1" fmla="*/ 43 h 43"/>
                <a:gd name="T2" fmla="*/ 5 w 94"/>
                <a:gd name="T3" fmla="*/ 23 h 43"/>
                <a:gd name="T4" fmla="*/ 75 w 94"/>
                <a:gd name="T5" fmla="*/ 9 h 43"/>
                <a:gd name="T6" fmla="*/ 85 w 94"/>
                <a:gd name="T7" fmla="*/ 14 h 43"/>
                <a:gd name="T8" fmla="*/ 94 w 94"/>
                <a:gd name="T9" fmla="*/ 30 h 43"/>
                <a:gd name="T10" fmla="*/ 85 w 94"/>
                <a:gd name="T11" fmla="*/ 27 h 43"/>
                <a:gd name="T12" fmla="*/ 10 w 94"/>
                <a:gd name="T13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4" h="43">
                  <a:moveTo>
                    <a:pt x="10" y="43"/>
                  </a:moveTo>
                  <a:cubicBezTo>
                    <a:pt x="0" y="39"/>
                    <a:pt x="0" y="32"/>
                    <a:pt x="5" y="23"/>
                  </a:cubicBezTo>
                  <a:cubicBezTo>
                    <a:pt x="17" y="8"/>
                    <a:pt x="53" y="0"/>
                    <a:pt x="75" y="9"/>
                  </a:cubicBezTo>
                  <a:cubicBezTo>
                    <a:pt x="78" y="10"/>
                    <a:pt x="82" y="12"/>
                    <a:pt x="85" y="14"/>
                  </a:cubicBezTo>
                  <a:cubicBezTo>
                    <a:pt x="84" y="21"/>
                    <a:pt x="93" y="23"/>
                    <a:pt x="94" y="30"/>
                  </a:cubicBezTo>
                  <a:cubicBezTo>
                    <a:pt x="89" y="34"/>
                    <a:pt x="88" y="29"/>
                    <a:pt x="85" y="27"/>
                  </a:cubicBezTo>
                  <a:cubicBezTo>
                    <a:pt x="58" y="22"/>
                    <a:pt x="34" y="32"/>
                    <a:pt x="10" y="43"/>
                  </a:cubicBezTo>
                  <a:close/>
                </a:path>
              </a:pathLst>
            </a:custGeom>
            <a:solidFill>
              <a:srgbClr val="DBC1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08" name="Freeform 791"/>
            <p:cNvSpPr>
              <a:spLocks/>
            </p:cNvSpPr>
            <p:nvPr/>
          </p:nvSpPr>
          <p:spPr bwMode="auto">
            <a:xfrm>
              <a:off x="531" y="1340"/>
              <a:ext cx="90" cy="31"/>
            </a:xfrm>
            <a:custGeom>
              <a:avLst/>
              <a:gdLst>
                <a:gd name="T0" fmla="*/ 90 w 91"/>
                <a:gd name="T1" fmla="*/ 23 h 32"/>
                <a:gd name="T2" fmla="*/ 10 w 91"/>
                <a:gd name="T3" fmla="*/ 32 h 32"/>
                <a:gd name="T4" fmla="*/ 0 w 91"/>
                <a:gd name="T5" fmla="*/ 31 h 32"/>
                <a:gd name="T6" fmla="*/ 90 w 91"/>
                <a:gd name="T7" fmla="*/ 20 h 32"/>
                <a:gd name="T8" fmla="*/ 90 w 91"/>
                <a:gd name="T9" fmla="*/ 2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1" h="32">
                  <a:moveTo>
                    <a:pt x="90" y="23"/>
                  </a:moveTo>
                  <a:cubicBezTo>
                    <a:pt x="63" y="18"/>
                    <a:pt x="35" y="17"/>
                    <a:pt x="10" y="32"/>
                  </a:cubicBezTo>
                  <a:cubicBezTo>
                    <a:pt x="7" y="32"/>
                    <a:pt x="4" y="31"/>
                    <a:pt x="0" y="31"/>
                  </a:cubicBezTo>
                  <a:cubicBezTo>
                    <a:pt x="21" y="5"/>
                    <a:pt x="63" y="0"/>
                    <a:pt x="90" y="20"/>
                  </a:cubicBezTo>
                  <a:cubicBezTo>
                    <a:pt x="91" y="21"/>
                    <a:pt x="91" y="22"/>
                    <a:pt x="90" y="23"/>
                  </a:cubicBezTo>
                  <a:close/>
                </a:path>
              </a:pathLst>
            </a:custGeom>
            <a:solidFill>
              <a:srgbClr val="382A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09" name="Freeform 792"/>
            <p:cNvSpPr>
              <a:spLocks/>
            </p:cNvSpPr>
            <p:nvPr/>
          </p:nvSpPr>
          <p:spPr bwMode="auto">
            <a:xfrm>
              <a:off x="630" y="1387"/>
              <a:ext cx="16" cy="30"/>
            </a:xfrm>
            <a:custGeom>
              <a:avLst/>
              <a:gdLst>
                <a:gd name="T0" fmla="*/ 2 w 16"/>
                <a:gd name="T1" fmla="*/ 30 h 30"/>
                <a:gd name="T2" fmla="*/ 0 w 16"/>
                <a:gd name="T3" fmla="*/ 0 h 30"/>
                <a:gd name="T4" fmla="*/ 2 w 16"/>
                <a:gd name="T5" fmla="*/ 0 h 30"/>
                <a:gd name="T6" fmla="*/ 2 w 16"/>
                <a:gd name="T7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30">
                  <a:moveTo>
                    <a:pt x="2" y="30"/>
                  </a:moveTo>
                  <a:cubicBezTo>
                    <a:pt x="1" y="20"/>
                    <a:pt x="1" y="10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13" y="10"/>
                    <a:pt x="16" y="20"/>
                    <a:pt x="2" y="30"/>
                  </a:cubicBezTo>
                  <a:close/>
                </a:path>
              </a:pathLst>
            </a:custGeom>
            <a:solidFill>
              <a:srgbClr val="4939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10" name="Freeform 793"/>
            <p:cNvSpPr>
              <a:spLocks/>
            </p:cNvSpPr>
            <p:nvPr/>
          </p:nvSpPr>
          <p:spPr bwMode="auto">
            <a:xfrm>
              <a:off x="664" y="1417"/>
              <a:ext cx="10" cy="24"/>
            </a:xfrm>
            <a:custGeom>
              <a:avLst/>
              <a:gdLst>
                <a:gd name="T0" fmla="*/ 7 w 10"/>
                <a:gd name="T1" fmla="*/ 24 h 24"/>
                <a:gd name="T2" fmla="*/ 0 w 10"/>
                <a:gd name="T3" fmla="*/ 0 h 24"/>
                <a:gd name="T4" fmla="*/ 7 w 10"/>
                <a:gd name="T5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24">
                  <a:moveTo>
                    <a:pt x="7" y="24"/>
                  </a:moveTo>
                  <a:cubicBezTo>
                    <a:pt x="4" y="15"/>
                    <a:pt x="3" y="9"/>
                    <a:pt x="0" y="0"/>
                  </a:cubicBezTo>
                  <a:cubicBezTo>
                    <a:pt x="10" y="7"/>
                    <a:pt x="9" y="14"/>
                    <a:pt x="7" y="24"/>
                  </a:cubicBezTo>
                  <a:close/>
                </a:path>
              </a:pathLst>
            </a:custGeom>
            <a:solidFill>
              <a:srgbClr val="8F75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11" name="Freeform 794"/>
            <p:cNvSpPr>
              <a:spLocks/>
            </p:cNvSpPr>
            <p:nvPr/>
          </p:nvSpPr>
          <p:spPr bwMode="auto">
            <a:xfrm>
              <a:off x="616" y="1416"/>
              <a:ext cx="16" cy="16"/>
            </a:xfrm>
            <a:custGeom>
              <a:avLst/>
              <a:gdLst>
                <a:gd name="T0" fmla="*/ 0 w 17"/>
                <a:gd name="T1" fmla="*/ 11 h 16"/>
                <a:gd name="T2" fmla="*/ 17 w 17"/>
                <a:gd name="T3" fmla="*/ 0 h 16"/>
                <a:gd name="T4" fmla="*/ 0 w 17"/>
                <a:gd name="T5" fmla="*/ 1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7" h="16">
                  <a:moveTo>
                    <a:pt x="0" y="11"/>
                  </a:moveTo>
                  <a:cubicBezTo>
                    <a:pt x="6" y="7"/>
                    <a:pt x="12" y="4"/>
                    <a:pt x="17" y="0"/>
                  </a:cubicBezTo>
                  <a:cubicBezTo>
                    <a:pt x="15" y="8"/>
                    <a:pt x="12" y="16"/>
                    <a:pt x="0" y="11"/>
                  </a:cubicBezTo>
                  <a:close/>
                </a:path>
              </a:pathLst>
            </a:custGeom>
            <a:solidFill>
              <a:srgbClr val="5D46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12" name="Freeform 795"/>
            <p:cNvSpPr>
              <a:spLocks/>
            </p:cNvSpPr>
            <p:nvPr/>
          </p:nvSpPr>
          <p:spPr bwMode="auto">
            <a:xfrm>
              <a:off x="620" y="1375"/>
              <a:ext cx="12" cy="12"/>
            </a:xfrm>
            <a:custGeom>
              <a:avLst/>
              <a:gdLst>
                <a:gd name="T0" fmla="*/ 12 w 12"/>
                <a:gd name="T1" fmla="*/ 12 h 12"/>
                <a:gd name="T2" fmla="*/ 11 w 12"/>
                <a:gd name="T3" fmla="*/ 12 h 12"/>
                <a:gd name="T4" fmla="*/ 10 w 12"/>
                <a:gd name="T5" fmla="*/ 12 h 12"/>
                <a:gd name="T6" fmla="*/ 0 w 12"/>
                <a:gd name="T7" fmla="*/ 6 h 12"/>
                <a:gd name="T8" fmla="*/ 0 w 12"/>
                <a:gd name="T9" fmla="*/ 0 h 12"/>
                <a:gd name="T10" fmla="*/ 9 w 12"/>
                <a:gd name="T11" fmla="*/ 3 h 12"/>
                <a:gd name="T12" fmla="*/ 12 w 12"/>
                <a:gd name="T13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12">
                  <a:moveTo>
                    <a:pt x="12" y="12"/>
                  </a:moveTo>
                  <a:cubicBezTo>
                    <a:pt x="11" y="12"/>
                    <a:pt x="11" y="12"/>
                    <a:pt x="11" y="12"/>
                  </a:cubicBezTo>
                  <a:cubicBezTo>
                    <a:pt x="11" y="12"/>
                    <a:pt x="10" y="12"/>
                    <a:pt x="10" y="12"/>
                  </a:cubicBezTo>
                  <a:cubicBezTo>
                    <a:pt x="7" y="10"/>
                    <a:pt x="3" y="8"/>
                    <a:pt x="0" y="6"/>
                  </a:cubicBezTo>
                  <a:cubicBezTo>
                    <a:pt x="0" y="4"/>
                    <a:pt x="0" y="2"/>
                    <a:pt x="0" y="0"/>
                  </a:cubicBezTo>
                  <a:cubicBezTo>
                    <a:pt x="3" y="1"/>
                    <a:pt x="6" y="2"/>
                    <a:pt x="9" y="3"/>
                  </a:cubicBezTo>
                  <a:cubicBezTo>
                    <a:pt x="10" y="6"/>
                    <a:pt x="11" y="9"/>
                    <a:pt x="12" y="12"/>
                  </a:cubicBezTo>
                  <a:close/>
                </a:path>
              </a:pathLst>
            </a:custGeom>
            <a:solidFill>
              <a:srgbClr val="6C5D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13" name="Freeform 796"/>
            <p:cNvSpPr>
              <a:spLocks/>
            </p:cNvSpPr>
            <p:nvPr/>
          </p:nvSpPr>
          <p:spPr bwMode="auto">
            <a:xfrm>
              <a:off x="499" y="1547"/>
              <a:ext cx="57" cy="51"/>
            </a:xfrm>
            <a:custGeom>
              <a:avLst/>
              <a:gdLst>
                <a:gd name="T0" fmla="*/ 56 w 58"/>
                <a:gd name="T1" fmla="*/ 38 h 51"/>
                <a:gd name="T2" fmla="*/ 47 w 58"/>
                <a:gd name="T3" fmla="*/ 46 h 51"/>
                <a:gd name="T4" fmla="*/ 20 w 58"/>
                <a:gd name="T5" fmla="*/ 31 h 51"/>
                <a:gd name="T6" fmla="*/ 5 w 58"/>
                <a:gd name="T7" fmla="*/ 14 h 51"/>
                <a:gd name="T8" fmla="*/ 8 w 58"/>
                <a:gd name="T9" fmla="*/ 0 h 51"/>
                <a:gd name="T10" fmla="*/ 23 w 58"/>
                <a:gd name="T11" fmla="*/ 15 h 51"/>
                <a:gd name="T12" fmla="*/ 56 w 58"/>
                <a:gd name="T13" fmla="*/ 38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8" h="51">
                  <a:moveTo>
                    <a:pt x="56" y="38"/>
                  </a:moveTo>
                  <a:cubicBezTo>
                    <a:pt x="58" y="46"/>
                    <a:pt x="57" y="51"/>
                    <a:pt x="47" y="46"/>
                  </a:cubicBezTo>
                  <a:cubicBezTo>
                    <a:pt x="41" y="36"/>
                    <a:pt x="28" y="39"/>
                    <a:pt x="20" y="31"/>
                  </a:cubicBezTo>
                  <a:cubicBezTo>
                    <a:pt x="15" y="26"/>
                    <a:pt x="8" y="22"/>
                    <a:pt x="5" y="14"/>
                  </a:cubicBezTo>
                  <a:cubicBezTo>
                    <a:pt x="0" y="8"/>
                    <a:pt x="5" y="4"/>
                    <a:pt x="8" y="0"/>
                  </a:cubicBezTo>
                  <a:cubicBezTo>
                    <a:pt x="12" y="6"/>
                    <a:pt x="12" y="16"/>
                    <a:pt x="23" y="15"/>
                  </a:cubicBezTo>
                  <a:cubicBezTo>
                    <a:pt x="32" y="26"/>
                    <a:pt x="46" y="29"/>
                    <a:pt x="56" y="38"/>
                  </a:cubicBezTo>
                  <a:close/>
                </a:path>
              </a:pathLst>
            </a:custGeom>
            <a:solidFill>
              <a:srgbClr val="4131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14" name="Freeform 797"/>
            <p:cNvSpPr>
              <a:spLocks/>
            </p:cNvSpPr>
            <p:nvPr/>
          </p:nvSpPr>
          <p:spPr bwMode="auto">
            <a:xfrm>
              <a:off x="516" y="1518"/>
              <a:ext cx="13" cy="23"/>
            </a:xfrm>
            <a:custGeom>
              <a:avLst/>
              <a:gdLst>
                <a:gd name="T0" fmla="*/ 6 w 13"/>
                <a:gd name="T1" fmla="*/ 23 h 23"/>
                <a:gd name="T2" fmla="*/ 13 w 13"/>
                <a:gd name="T3" fmla="*/ 0 h 23"/>
                <a:gd name="T4" fmla="*/ 9 w 13"/>
                <a:gd name="T5" fmla="*/ 23 h 23"/>
                <a:gd name="T6" fmla="*/ 6 w 13"/>
                <a:gd name="T7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23">
                  <a:moveTo>
                    <a:pt x="6" y="23"/>
                  </a:moveTo>
                  <a:cubicBezTo>
                    <a:pt x="8" y="15"/>
                    <a:pt x="0" y="5"/>
                    <a:pt x="13" y="0"/>
                  </a:cubicBezTo>
                  <a:cubicBezTo>
                    <a:pt x="9" y="8"/>
                    <a:pt x="10" y="16"/>
                    <a:pt x="9" y="23"/>
                  </a:cubicBezTo>
                  <a:cubicBezTo>
                    <a:pt x="8" y="23"/>
                    <a:pt x="7" y="23"/>
                    <a:pt x="6" y="23"/>
                  </a:cubicBezTo>
                  <a:close/>
                </a:path>
              </a:pathLst>
            </a:custGeom>
            <a:solidFill>
              <a:srgbClr val="795F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15" name="Freeform 798"/>
            <p:cNvSpPr>
              <a:spLocks/>
            </p:cNvSpPr>
            <p:nvPr/>
          </p:nvSpPr>
          <p:spPr bwMode="auto">
            <a:xfrm>
              <a:off x="561" y="1570"/>
              <a:ext cx="9" cy="10"/>
            </a:xfrm>
            <a:custGeom>
              <a:avLst/>
              <a:gdLst>
                <a:gd name="T0" fmla="*/ 8 w 9"/>
                <a:gd name="T1" fmla="*/ 0 h 10"/>
                <a:gd name="T2" fmla="*/ 4 w 9"/>
                <a:gd name="T3" fmla="*/ 10 h 10"/>
                <a:gd name="T4" fmla="*/ 1 w 9"/>
                <a:gd name="T5" fmla="*/ 6 h 10"/>
                <a:gd name="T6" fmla="*/ 8 w 9"/>
                <a:gd name="T7" fmla="*/ 0 h 10"/>
                <a:gd name="T8" fmla="*/ 8 w 9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0">
                  <a:moveTo>
                    <a:pt x="8" y="0"/>
                  </a:moveTo>
                  <a:cubicBezTo>
                    <a:pt x="7" y="3"/>
                    <a:pt x="9" y="8"/>
                    <a:pt x="4" y="10"/>
                  </a:cubicBezTo>
                  <a:cubicBezTo>
                    <a:pt x="3" y="10"/>
                    <a:pt x="1" y="8"/>
                    <a:pt x="1" y="6"/>
                  </a:cubicBezTo>
                  <a:cubicBezTo>
                    <a:pt x="0" y="1"/>
                    <a:pt x="4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775C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16" name="Freeform 799"/>
            <p:cNvSpPr>
              <a:spLocks/>
            </p:cNvSpPr>
            <p:nvPr/>
          </p:nvSpPr>
          <p:spPr bwMode="auto">
            <a:xfrm>
              <a:off x="521" y="1541"/>
              <a:ext cx="7" cy="21"/>
            </a:xfrm>
            <a:custGeom>
              <a:avLst/>
              <a:gdLst>
                <a:gd name="T0" fmla="*/ 1 w 7"/>
                <a:gd name="T1" fmla="*/ 0 h 21"/>
                <a:gd name="T2" fmla="*/ 4 w 7"/>
                <a:gd name="T3" fmla="*/ 0 h 21"/>
                <a:gd name="T4" fmla="*/ 0 w 7"/>
                <a:gd name="T5" fmla="*/ 21 h 21"/>
                <a:gd name="T6" fmla="*/ 1 w 7"/>
                <a:gd name="T7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21">
                  <a:moveTo>
                    <a:pt x="1" y="0"/>
                  </a:moveTo>
                  <a:cubicBezTo>
                    <a:pt x="2" y="0"/>
                    <a:pt x="3" y="0"/>
                    <a:pt x="4" y="0"/>
                  </a:cubicBezTo>
                  <a:cubicBezTo>
                    <a:pt x="3" y="7"/>
                    <a:pt x="7" y="15"/>
                    <a:pt x="0" y="21"/>
                  </a:cubicBez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solidFill>
              <a:srgbClr val="876E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17" name="Freeform 800"/>
            <p:cNvSpPr>
              <a:spLocks/>
            </p:cNvSpPr>
            <p:nvPr/>
          </p:nvSpPr>
          <p:spPr bwMode="auto">
            <a:xfrm>
              <a:off x="494" y="1561"/>
              <a:ext cx="51" cy="43"/>
            </a:xfrm>
            <a:custGeom>
              <a:avLst/>
              <a:gdLst>
                <a:gd name="T0" fmla="*/ 10 w 52"/>
                <a:gd name="T1" fmla="*/ 0 h 43"/>
                <a:gd name="T2" fmla="*/ 52 w 52"/>
                <a:gd name="T3" fmla="*/ 32 h 43"/>
                <a:gd name="T4" fmla="*/ 40 w 52"/>
                <a:gd name="T5" fmla="*/ 33 h 43"/>
                <a:gd name="T6" fmla="*/ 21 w 52"/>
                <a:gd name="T7" fmla="*/ 40 h 43"/>
                <a:gd name="T8" fmla="*/ 20 w 52"/>
                <a:gd name="T9" fmla="*/ 33 h 43"/>
                <a:gd name="T10" fmla="*/ 8 w 52"/>
                <a:gd name="T11" fmla="*/ 15 h 43"/>
                <a:gd name="T12" fmla="*/ 10 w 52"/>
                <a:gd name="T13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2" h="43">
                  <a:moveTo>
                    <a:pt x="10" y="0"/>
                  </a:moveTo>
                  <a:cubicBezTo>
                    <a:pt x="22" y="14"/>
                    <a:pt x="43" y="16"/>
                    <a:pt x="52" y="32"/>
                  </a:cubicBezTo>
                  <a:cubicBezTo>
                    <a:pt x="48" y="32"/>
                    <a:pt x="44" y="25"/>
                    <a:pt x="40" y="33"/>
                  </a:cubicBezTo>
                  <a:cubicBezTo>
                    <a:pt x="36" y="41"/>
                    <a:pt x="29" y="43"/>
                    <a:pt x="21" y="40"/>
                  </a:cubicBezTo>
                  <a:cubicBezTo>
                    <a:pt x="21" y="38"/>
                    <a:pt x="21" y="35"/>
                    <a:pt x="20" y="33"/>
                  </a:cubicBezTo>
                  <a:cubicBezTo>
                    <a:pt x="17" y="26"/>
                    <a:pt x="9" y="23"/>
                    <a:pt x="8" y="15"/>
                  </a:cubicBezTo>
                  <a:cubicBezTo>
                    <a:pt x="9" y="10"/>
                    <a:pt x="0" y="4"/>
                    <a:pt x="10" y="0"/>
                  </a:cubicBezTo>
                  <a:close/>
                </a:path>
              </a:pathLst>
            </a:custGeom>
            <a:solidFill>
              <a:srgbClr val="C4AE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18" name="Freeform 801"/>
            <p:cNvSpPr>
              <a:spLocks/>
            </p:cNvSpPr>
            <p:nvPr/>
          </p:nvSpPr>
          <p:spPr bwMode="auto">
            <a:xfrm>
              <a:off x="488" y="1576"/>
              <a:ext cx="31" cy="29"/>
            </a:xfrm>
            <a:custGeom>
              <a:avLst/>
              <a:gdLst>
                <a:gd name="T0" fmla="*/ 14 w 32"/>
                <a:gd name="T1" fmla="*/ 0 h 30"/>
                <a:gd name="T2" fmla="*/ 26 w 32"/>
                <a:gd name="T3" fmla="*/ 18 h 30"/>
                <a:gd name="T4" fmla="*/ 3 w 32"/>
                <a:gd name="T5" fmla="*/ 25 h 30"/>
                <a:gd name="T6" fmla="*/ 14 w 32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30">
                  <a:moveTo>
                    <a:pt x="14" y="0"/>
                  </a:moveTo>
                  <a:cubicBezTo>
                    <a:pt x="19" y="6"/>
                    <a:pt x="32" y="5"/>
                    <a:pt x="26" y="18"/>
                  </a:cubicBezTo>
                  <a:cubicBezTo>
                    <a:pt x="17" y="15"/>
                    <a:pt x="13" y="30"/>
                    <a:pt x="3" y="25"/>
                  </a:cubicBezTo>
                  <a:cubicBezTo>
                    <a:pt x="12" y="19"/>
                    <a:pt x="0" y="4"/>
                    <a:pt x="14" y="0"/>
                  </a:cubicBezTo>
                  <a:close/>
                </a:path>
              </a:pathLst>
            </a:custGeom>
            <a:solidFill>
              <a:srgbClr val="7968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19" name="Freeform 802"/>
            <p:cNvSpPr>
              <a:spLocks/>
            </p:cNvSpPr>
            <p:nvPr/>
          </p:nvSpPr>
          <p:spPr bwMode="auto">
            <a:xfrm>
              <a:off x="506" y="1514"/>
              <a:ext cx="12" cy="24"/>
            </a:xfrm>
            <a:custGeom>
              <a:avLst/>
              <a:gdLst>
                <a:gd name="T0" fmla="*/ 7 w 12"/>
                <a:gd name="T1" fmla="*/ 2 h 24"/>
                <a:gd name="T2" fmla="*/ 3 w 12"/>
                <a:gd name="T3" fmla="*/ 24 h 24"/>
                <a:gd name="T4" fmla="*/ 8 w 12"/>
                <a:gd name="T5" fmla="*/ 0 h 24"/>
                <a:gd name="T6" fmla="*/ 7 w 12"/>
                <a:gd name="T7" fmla="*/ 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24">
                  <a:moveTo>
                    <a:pt x="7" y="2"/>
                  </a:moveTo>
                  <a:cubicBezTo>
                    <a:pt x="5" y="9"/>
                    <a:pt x="12" y="18"/>
                    <a:pt x="3" y="24"/>
                  </a:cubicBezTo>
                  <a:cubicBezTo>
                    <a:pt x="5" y="16"/>
                    <a:pt x="0" y="7"/>
                    <a:pt x="8" y="0"/>
                  </a:cubicBezTo>
                  <a:lnTo>
                    <a:pt x="7" y="2"/>
                  </a:lnTo>
                  <a:close/>
                </a:path>
              </a:pathLst>
            </a:custGeom>
            <a:solidFill>
              <a:srgbClr val="8268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20" name="Freeform 803"/>
            <p:cNvSpPr>
              <a:spLocks/>
            </p:cNvSpPr>
            <p:nvPr/>
          </p:nvSpPr>
          <p:spPr bwMode="auto">
            <a:xfrm>
              <a:off x="500" y="1493"/>
              <a:ext cx="9" cy="24"/>
            </a:xfrm>
            <a:custGeom>
              <a:avLst/>
              <a:gdLst>
                <a:gd name="T0" fmla="*/ 7 w 10"/>
                <a:gd name="T1" fmla="*/ 0 h 24"/>
                <a:gd name="T2" fmla="*/ 10 w 10"/>
                <a:gd name="T3" fmla="*/ 0 h 24"/>
                <a:gd name="T4" fmla="*/ 5 w 10"/>
                <a:gd name="T5" fmla="*/ 24 h 24"/>
                <a:gd name="T6" fmla="*/ 7 w 10"/>
                <a:gd name="T7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24">
                  <a:moveTo>
                    <a:pt x="7" y="0"/>
                  </a:moveTo>
                  <a:cubicBezTo>
                    <a:pt x="8" y="1"/>
                    <a:pt x="9" y="1"/>
                    <a:pt x="10" y="0"/>
                  </a:cubicBezTo>
                  <a:cubicBezTo>
                    <a:pt x="8" y="8"/>
                    <a:pt x="7" y="15"/>
                    <a:pt x="5" y="24"/>
                  </a:cubicBezTo>
                  <a:cubicBezTo>
                    <a:pt x="0" y="14"/>
                    <a:pt x="4" y="7"/>
                    <a:pt x="7" y="0"/>
                  </a:cubicBezTo>
                  <a:close/>
                </a:path>
              </a:pathLst>
            </a:custGeom>
            <a:solidFill>
              <a:srgbClr val="7E64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21" name="Freeform 804"/>
            <p:cNvSpPr>
              <a:spLocks/>
            </p:cNvSpPr>
            <p:nvPr/>
          </p:nvSpPr>
          <p:spPr bwMode="auto">
            <a:xfrm>
              <a:off x="493" y="1475"/>
              <a:ext cx="8" cy="23"/>
            </a:xfrm>
            <a:custGeom>
              <a:avLst/>
              <a:gdLst>
                <a:gd name="T0" fmla="*/ 8 w 8"/>
                <a:gd name="T1" fmla="*/ 0 h 24"/>
                <a:gd name="T2" fmla="*/ 3 w 8"/>
                <a:gd name="T3" fmla="*/ 24 h 24"/>
                <a:gd name="T4" fmla="*/ 8 w 8"/>
                <a:gd name="T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24">
                  <a:moveTo>
                    <a:pt x="8" y="0"/>
                  </a:moveTo>
                  <a:cubicBezTo>
                    <a:pt x="7" y="8"/>
                    <a:pt x="5" y="15"/>
                    <a:pt x="3" y="24"/>
                  </a:cubicBezTo>
                  <a:cubicBezTo>
                    <a:pt x="1" y="14"/>
                    <a:pt x="0" y="7"/>
                    <a:pt x="8" y="0"/>
                  </a:cubicBezTo>
                  <a:close/>
                </a:path>
              </a:pathLst>
            </a:custGeom>
            <a:solidFill>
              <a:srgbClr val="765D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22" name="Freeform 805"/>
            <p:cNvSpPr>
              <a:spLocks/>
            </p:cNvSpPr>
            <p:nvPr/>
          </p:nvSpPr>
          <p:spPr bwMode="auto">
            <a:xfrm>
              <a:off x="482" y="1553"/>
              <a:ext cx="4" cy="16"/>
            </a:xfrm>
            <a:custGeom>
              <a:avLst/>
              <a:gdLst>
                <a:gd name="T0" fmla="*/ 4 w 4"/>
                <a:gd name="T1" fmla="*/ 9 h 16"/>
                <a:gd name="T2" fmla="*/ 4 w 4"/>
                <a:gd name="T3" fmla="*/ 16 h 16"/>
                <a:gd name="T4" fmla="*/ 0 w 4"/>
                <a:gd name="T5" fmla="*/ 13 h 16"/>
                <a:gd name="T6" fmla="*/ 1 w 4"/>
                <a:gd name="T7" fmla="*/ 0 h 16"/>
                <a:gd name="T8" fmla="*/ 4 w 4"/>
                <a:gd name="T9" fmla="*/ 0 h 16"/>
                <a:gd name="T10" fmla="*/ 4 w 4"/>
                <a:gd name="T11" fmla="*/ 9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16">
                  <a:moveTo>
                    <a:pt x="4" y="9"/>
                  </a:moveTo>
                  <a:cubicBezTo>
                    <a:pt x="4" y="11"/>
                    <a:pt x="4" y="14"/>
                    <a:pt x="4" y="16"/>
                  </a:cubicBezTo>
                  <a:cubicBezTo>
                    <a:pt x="3" y="15"/>
                    <a:pt x="1" y="14"/>
                    <a:pt x="0" y="13"/>
                  </a:cubicBezTo>
                  <a:cubicBezTo>
                    <a:pt x="1" y="8"/>
                    <a:pt x="1" y="4"/>
                    <a:pt x="1" y="0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4" y="3"/>
                    <a:pt x="4" y="6"/>
                    <a:pt x="4" y="9"/>
                  </a:cubicBezTo>
                  <a:close/>
                </a:path>
              </a:pathLst>
            </a:custGeom>
            <a:solidFill>
              <a:srgbClr val="B39E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23" name="Freeform 806"/>
            <p:cNvSpPr>
              <a:spLocks/>
            </p:cNvSpPr>
            <p:nvPr/>
          </p:nvSpPr>
          <p:spPr bwMode="auto">
            <a:xfrm>
              <a:off x="485" y="1524"/>
              <a:ext cx="6" cy="15"/>
            </a:xfrm>
            <a:custGeom>
              <a:avLst/>
              <a:gdLst>
                <a:gd name="T0" fmla="*/ 3 w 6"/>
                <a:gd name="T1" fmla="*/ 0 h 15"/>
                <a:gd name="T2" fmla="*/ 4 w 6"/>
                <a:gd name="T3" fmla="*/ 15 h 15"/>
                <a:gd name="T4" fmla="*/ 3 w 6"/>
                <a:gd name="T5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5">
                  <a:moveTo>
                    <a:pt x="3" y="0"/>
                  </a:moveTo>
                  <a:cubicBezTo>
                    <a:pt x="6" y="6"/>
                    <a:pt x="6" y="10"/>
                    <a:pt x="4" y="15"/>
                  </a:cubicBezTo>
                  <a:cubicBezTo>
                    <a:pt x="0" y="11"/>
                    <a:pt x="1" y="6"/>
                    <a:pt x="3" y="0"/>
                  </a:cubicBezTo>
                  <a:close/>
                </a:path>
              </a:pathLst>
            </a:custGeom>
            <a:solidFill>
              <a:srgbClr val="846A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24" name="Freeform 807"/>
            <p:cNvSpPr>
              <a:spLocks/>
            </p:cNvSpPr>
            <p:nvPr/>
          </p:nvSpPr>
          <p:spPr bwMode="auto">
            <a:xfrm>
              <a:off x="511" y="1498"/>
              <a:ext cx="9" cy="18"/>
            </a:xfrm>
            <a:custGeom>
              <a:avLst/>
              <a:gdLst>
                <a:gd name="T0" fmla="*/ 2 w 9"/>
                <a:gd name="T1" fmla="*/ 18 h 18"/>
                <a:gd name="T2" fmla="*/ 3 w 9"/>
                <a:gd name="T3" fmla="*/ 16 h 18"/>
                <a:gd name="T4" fmla="*/ 6 w 9"/>
                <a:gd name="T5" fmla="*/ 0 h 18"/>
                <a:gd name="T6" fmla="*/ 2 w 9"/>
                <a:gd name="T7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8">
                  <a:moveTo>
                    <a:pt x="2" y="18"/>
                  </a:moveTo>
                  <a:cubicBezTo>
                    <a:pt x="2" y="18"/>
                    <a:pt x="3" y="16"/>
                    <a:pt x="3" y="16"/>
                  </a:cubicBezTo>
                  <a:cubicBezTo>
                    <a:pt x="3" y="11"/>
                    <a:pt x="0" y="5"/>
                    <a:pt x="6" y="0"/>
                  </a:cubicBezTo>
                  <a:cubicBezTo>
                    <a:pt x="5" y="6"/>
                    <a:pt x="9" y="13"/>
                    <a:pt x="2" y="18"/>
                  </a:cubicBezTo>
                  <a:close/>
                </a:path>
              </a:pathLst>
            </a:custGeom>
            <a:solidFill>
              <a:srgbClr val="715A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</p:grpSp>
      <p:grpSp>
        <p:nvGrpSpPr>
          <p:cNvPr id="12" name="Group 1009"/>
          <p:cNvGrpSpPr>
            <a:grpSpLocks/>
          </p:cNvGrpSpPr>
          <p:nvPr/>
        </p:nvGrpSpPr>
        <p:grpSpPr bwMode="auto">
          <a:xfrm>
            <a:off x="538163" y="1895475"/>
            <a:ext cx="744537" cy="2232025"/>
            <a:chOff x="339" y="1194"/>
            <a:chExt cx="469" cy="1406"/>
          </a:xfrm>
        </p:grpSpPr>
        <p:sp>
          <p:nvSpPr>
            <p:cNvPr id="2125" name="Freeform 809"/>
            <p:cNvSpPr>
              <a:spLocks/>
            </p:cNvSpPr>
            <p:nvPr/>
          </p:nvSpPr>
          <p:spPr bwMode="auto">
            <a:xfrm>
              <a:off x="445" y="1353"/>
              <a:ext cx="27" cy="34"/>
            </a:xfrm>
            <a:custGeom>
              <a:avLst/>
              <a:gdLst>
                <a:gd name="T0" fmla="*/ 6 w 27"/>
                <a:gd name="T1" fmla="*/ 35 h 35"/>
                <a:gd name="T2" fmla="*/ 2 w 27"/>
                <a:gd name="T3" fmla="*/ 31 h 35"/>
                <a:gd name="T4" fmla="*/ 9 w 27"/>
                <a:gd name="T5" fmla="*/ 11 h 35"/>
                <a:gd name="T6" fmla="*/ 9 w 27"/>
                <a:gd name="T7" fmla="*/ 11 h 35"/>
                <a:gd name="T8" fmla="*/ 21 w 27"/>
                <a:gd name="T9" fmla="*/ 0 h 35"/>
                <a:gd name="T10" fmla="*/ 26 w 27"/>
                <a:gd name="T11" fmla="*/ 2 h 35"/>
                <a:gd name="T12" fmla="*/ 25 w 27"/>
                <a:gd name="T13" fmla="*/ 7 h 35"/>
                <a:gd name="T14" fmla="*/ 6 w 27"/>
                <a:gd name="T15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" h="35">
                  <a:moveTo>
                    <a:pt x="6" y="35"/>
                  </a:moveTo>
                  <a:cubicBezTo>
                    <a:pt x="4" y="34"/>
                    <a:pt x="3" y="32"/>
                    <a:pt x="2" y="31"/>
                  </a:cubicBezTo>
                  <a:cubicBezTo>
                    <a:pt x="0" y="22"/>
                    <a:pt x="6" y="17"/>
                    <a:pt x="9" y="11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13" y="7"/>
                    <a:pt x="15" y="1"/>
                    <a:pt x="21" y="0"/>
                  </a:cubicBezTo>
                  <a:cubicBezTo>
                    <a:pt x="23" y="1"/>
                    <a:pt x="25" y="1"/>
                    <a:pt x="26" y="2"/>
                  </a:cubicBezTo>
                  <a:cubicBezTo>
                    <a:pt x="27" y="4"/>
                    <a:pt x="26" y="6"/>
                    <a:pt x="25" y="7"/>
                  </a:cubicBezTo>
                  <a:cubicBezTo>
                    <a:pt x="12" y="12"/>
                    <a:pt x="15" y="28"/>
                    <a:pt x="6" y="35"/>
                  </a:cubicBezTo>
                  <a:close/>
                </a:path>
              </a:pathLst>
            </a:custGeom>
            <a:solidFill>
              <a:srgbClr val="7956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26" name="Freeform 810"/>
            <p:cNvSpPr>
              <a:spLocks/>
            </p:cNvSpPr>
            <p:nvPr/>
          </p:nvSpPr>
          <p:spPr bwMode="auto">
            <a:xfrm>
              <a:off x="470" y="1352"/>
              <a:ext cx="13" cy="19"/>
            </a:xfrm>
            <a:custGeom>
              <a:avLst/>
              <a:gdLst>
                <a:gd name="T0" fmla="*/ 0 w 13"/>
                <a:gd name="T1" fmla="*/ 8 h 20"/>
                <a:gd name="T2" fmla="*/ 0 w 13"/>
                <a:gd name="T3" fmla="*/ 4 h 20"/>
                <a:gd name="T4" fmla="*/ 13 w 13"/>
                <a:gd name="T5" fmla="*/ 4 h 20"/>
                <a:gd name="T6" fmla="*/ 8 w 13"/>
                <a:gd name="T7" fmla="*/ 20 h 20"/>
                <a:gd name="T8" fmla="*/ 0 w 13"/>
                <a:gd name="T9" fmla="*/ 8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0">
                  <a:moveTo>
                    <a:pt x="0" y="8"/>
                  </a:moveTo>
                  <a:cubicBezTo>
                    <a:pt x="0" y="7"/>
                    <a:pt x="0" y="5"/>
                    <a:pt x="0" y="4"/>
                  </a:cubicBezTo>
                  <a:cubicBezTo>
                    <a:pt x="5" y="0"/>
                    <a:pt x="9" y="0"/>
                    <a:pt x="13" y="4"/>
                  </a:cubicBezTo>
                  <a:cubicBezTo>
                    <a:pt x="11" y="9"/>
                    <a:pt x="10" y="14"/>
                    <a:pt x="8" y="20"/>
                  </a:cubicBezTo>
                  <a:cubicBezTo>
                    <a:pt x="3" y="18"/>
                    <a:pt x="0" y="14"/>
                    <a:pt x="0" y="8"/>
                  </a:cubicBezTo>
                  <a:close/>
                </a:path>
              </a:pathLst>
            </a:custGeom>
            <a:solidFill>
              <a:srgbClr val="875D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27" name="Freeform 811"/>
            <p:cNvSpPr>
              <a:spLocks/>
            </p:cNvSpPr>
            <p:nvPr/>
          </p:nvSpPr>
          <p:spPr bwMode="auto">
            <a:xfrm>
              <a:off x="573" y="1387"/>
              <a:ext cx="21" cy="16"/>
            </a:xfrm>
            <a:custGeom>
              <a:avLst/>
              <a:gdLst>
                <a:gd name="T0" fmla="*/ 21 w 21"/>
                <a:gd name="T1" fmla="*/ 0 h 16"/>
                <a:gd name="T2" fmla="*/ 8 w 21"/>
                <a:gd name="T3" fmla="*/ 15 h 16"/>
                <a:gd name="T4" fmla="*/ 0 w 21"/>
                <a:gd name="T5" fmla="*/ 4 h 16"/>
                <a:gd name="T6" fmla="*/ 21 w 21"/>
                <a:gd name="T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16">
                  <a:moveTo>
                    <a:pt x="21" y="0"/>
                  </a:moveTo>
                  <a:cubicBezTo>
                    <a:pt x="20" y="8"/>
                    <a:pt x="16" y="14"/>
                    <a:pt x="8" y="15"/>
                  </a:cubicBezTo>
                  <a:cubicBezTo>
                    <a:pt x="2" y="16"/>
                    <a:pt x="1" y="9"/>
                    <a:pt x="0" y="4"/>
                  </a:cubicBezTo>
                  <a:cubicBezTo>
                    <a:pt x="7" y="3"/>
                    <a:pt x="14" y="1"/>
                    <a:pt x="21" y="0"/>
                  </a:cubicBezTo>
                  <a:close/>
                </a:path>
              </a:pathLst>
            </a:custGeom>
            <a:solidFill>
              <a:srgbClr val="4343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28" name="Freeform 812"/>
            <p:cNvSpPr>
              <a:spLocks/>
            </p:cNvSpPr>
            <p:nvPr/>
          </p:nvSpPr>
          <p:spPr bwMode="auto">
            <a:xfrm>
              <a:off x="656" y="1482"/>
              <a:ext cx="20" cy="29"/>
            </a:xfrm>
            <a:custGeom>
              <a:avLst/>
              <a:gdLst>
                <a:gd name="T0" fmla="*/ 9 w 20"/>
                <a:gd name="T1" fmla="*/ 0 h 30"/>
                <a:gd name="T2" fmla="*/ 18 w 20"/>
                <a:gd name="T3" fmla="*/ 30 h 30"/>
                <a:gd name="T4" fmla="*/ 10 w 20"/>
                <a:gd name="T5" fmla="*/ 17 h 30"/>
                <a:gd name="T6" fmla="*/ 4 w 20"/>
                <a:gd name="T7" fmla="*/ 24 h 30"/>
                <a:gd name="T8" fmla="*/ 4 w 20"/>
                <a:gd name="T9" fmla="*/ 9 h 30"/>
                <a:gd name="T10" fmla="*/ 9 w 20"/>
                <a:gd name="T11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" h="30">
                  <a:moveTo>
                    <a:pt x="9" y="0"/>
                  </a:moveTo>
                  <a:cubicBezTo>
                    <a:pt x="19" y="8"/>
                    <a:pt x="20" y="18"/>
                    <a:pt x="18" y="30"/>
                  </a:cubicBezTo>
                  <a:cubicBezTo>
                    <a:pt x="8" y="28"/>
                    <a:pt x="17" y="18"/>
                    <a:pt x="10" y="17"/>
                  </a:cubicBezTo>
                  <a:cubicBezTo>
                    <a:pt x="8" y="17"/>
                    <a:pt x="6" y="22"/>
                    <a:pt x="4" y="24"/>
                  </a:cubicBezTo>
                  <a:cubicBezTo>
                    <a:pt x="0" y="19"/>
                    <a:pt x="2" y="14"/>
                    <a:pt x="4" y="9"/>
                  </a:cubicBezTo>
                  <a:cubicBezTo>
                    <a:pt x="8" y="7"/>
                    <a:pt x="8" y="3"/>
                    <a:pt x="9" y="0"/>
                  </a:cubicBezTo>
                  <a:close/>
                </a:path>
              </a:pathLst>
            </a:custGeom>
            <a:solidFill>
              <a:srgbClr val="3B23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29" name="Freeform 813"/>
            <p:cNvSpPr>
              <a:spLocks/>
            </p:cNvSpPr>
            <p:nvPr/>
          </p:nvSpPr>
          <p:spPr bwMode="auto">
            <a:xfrm>
              <a:off x="640" y="1496"/>
              <a:ext cx="18" cy="22"/>
            </a:xfrm>
            <a:custGeom>
              <a:avLst/>
              <a:gdLst>
                <a:gd name="T0" fmla="*/ 12 w 18"/>
                <a:gd name="T1" fmla="*/ 22 h 22"/>
                <a:gd name="T2" fmla="*/ 4 w 18"/>
                <a:gd name="T3" fmla="*/ 18 h 22"/>
                <a:gd name="T4" fmla="*/ 0 w 18"/>
                <a:gd name="T5" fmla="*/ 10 h 22"/>
                <a:gd name="T6" fmla="*/ 16 w 18"/>
                <a:gd name="T7" fmla="*/ 1 h 22"/>
                <a:gd name="T8" fmla="*/ 12 w 18"/>
                <a:gd name="T9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22">
                  <a:moveTo>
                    <a:pt x="12" y="22"/>
                  </a:moveTo>
                  <a:cubicBezTo>
                    <a:pt x="10" y="20"/>
                    <a:pt x="7" y="19"/>
                    <a:pt x="4" y="18"/>
                  </a:cubicBezTo>
                  <a:cubicBezTo>
                    <a:pt x="1" y="16"/>
                    <a:pt x="0" y="13"/>
                    <a:pt x="0" y="10"/>
                  </a:cubicBezTo>
                  <a:cubicBezTo>
                    <a:pt x="5" y="5"/>
                    <a:pt x="9" y="0"/>
                    <a:pt x="16" y="1"/>
                  </a:cubicBezTo>
                  <a:cubicBezTo>
                    <a:pt x="18" y="9"/>
                    <a:pt x="17" y="15"/>
                    <a:pt x="12" y="22"/>
                  </a:cubicBezTo>
                  <a:close/>
                </a:path>
              </a:pathLst>
            </a:custGeom>
            <a:solidFill>
              <a:srgbClr val="5738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30" name="Freeform 814"/>
            <p:cNvSpPr>
              <a:spLocks/>
            </p:cNvSpPr>
            <p:nvPr/>
          </p:nvSpPr>
          <p:spPr bwMode="auto">
            <a:xfrm>
              <a:off x="652" y="1490"/>
              <a:ext cx="8" cy="28"/>
            </a:xfrm>
            <a:custGeom>
              <a:avLst/>
              <a:gdLst>
                <a:gd name="T0" fmla="*/ 0 w 8"/>
                <a:gd name="T1" fmla="*/ 28 h 28"/>
                <a:gd name="T2" fmla="*/ 4 w 8"/>
                <a:gd name="T3" fmla="*/ 7 h 28"/>
                <a:gd name="T4" fmla="*/ 8 w 8"/>
                <a:gd name="T5" fmla="*/ 0 h 28"/>
                <a:gd name="T6" fmla="*/ 8 w 8"/>
                <a:gd name="T7" fmla="*/ 15 h 28"/>
                <a:gd name="T8" fmla="*/ 8 w 8"/>
                <a:gd name="T9" fmla="*/ 20 h 28"/>
                <a:gd name="T10" fmla="*/ 4 w 8"/>
                <a:gd name="T11" fmla="*/ 28 h 28"/>
                <a:gd name="T12" fmla="*/ 0 w 8"/>
                <a:gd name="T13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28">
                  <a:moveTo>
                    <a:pt x="0" y="28"/>
                  </a:moveTo>
                  <a:cubicBezTo>
                    <a:pt x="0" y="20"/>
                    <a:pt x="1" y="14"/>
                    <a:pt x="4" y="7"/>
                  </a:cubicBezTo>
                  <a:cubicBezTo>
                    <a:pt x="5" y="5"/>
                    <a:pt x="6" y="2"/>
                    <a:pt x="8" y="0"/>
                  </a:cubicBezTo>
                  <a:cubicBezTo>
                    <a:pt x="8" y="5"/>
                    <a:pt x="8" y="10"/>
                    <a:pt x="8" y="15"/>
                  </a:cubicBezTo>
                  <a:cubicBezTo>
                    <a:pt x="8" y="17"/>
                    <a:pt x="8" y="18"/>
                    <a:pt x="8" y="20"/>
                  </a:cubicBezTo>
                  <a:cubicBezTo>
                    <a:pt x="8" y="23"/>
                    <a:pt x="7" y="26"/>
                    <a:pt x="4" y="28"/>
                  </a:cubicBezTo>
                  <a:cubicBezTo>
                    <a:pt x="3" y="28"/>
                    <a:pt x="1" y="28"/>
                    <a:pt x="0" y="28"/>
                  </a:cubicBezTo>
                  <a:close/>
                </a:path>
              </a:pathLst>
            </a:custGeom>
            <a:solidFill>
              <a:srgbClr val="825C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31" name="Freeform 815"/>
            <p:cNvSpPr>
              <a:spLocks/>
            </p:cNvSpPr>
            <p:nvPr/>
          </p:nvSpPr>
          <p:spPr bwMode="auto">
            <a:xfrm>
              <a:off x="600" y="1513"/>
              <a:ext cx="13" cy="20"/>
            </a:xfrm>
            <a:custGeom>
              <a:avLst/>
              <a:gdLst>
                <a:gd name="T0" fmla="*/ 13 w 13"/>
                <a:gd name="T1" fmla="*/ 9 h 20"/>
                <a:gd name="T2" fmla="*/ 5 w 13"/>
                <a:gd name="T3" fmla="*/ 20 h 20"/>
                <a:gd name="T4" fmla="*/ 1 w 13"/>
                <a:gd name="T5" fmla="*/ 9 h 20"/>
                <a:gd name="T6" fmla="*/ 13 w 13"/>
                <a:gd name="T7" fmla="*/ 0 h 20"/>
                <a:gd name="T8" fmla="*/ 13 w 13"/>
                <a:gd name="T9" fmla="*/ 9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0">
                  <a:moveTo>
                    <a:pt x="13" y="9"/>
                  </a:moveTo>
                  <a:cubicBezTo>
                    <a:pt x="11" y="13"/>
                    <a:pt x="8" y="16"/>
                    <a:pt x="5" y="20"/>
                  </a:cubicBezTo>
                  <a:cubicBezTo>
                    <a:pt x="0" y="18"/>
                    <a:pt x="2" y="13"/>
                    <a:pt x="1" y="9"/>
                  </a:cubicBezTo>
                  <a:cubicBezTo>
                    <a:pt x="5" y="6"/>
                    <a:pt x="9" y="3"/>
                    <a:pt x="13" y="0"/>
                  </a:cubicBezTo>
                  <a:cubicBezTo>
                    <a:pt x="13" y="3"/>
                    <a:pt x="13" y="6"/>
                    <a:pt x="13" y="9"/>
                  </a:cubicBezTo>
                  <a:close/>
                </a:path>
              </a:pathLst>
            </a:custGeom>
            <a:solidFill>
              <a:srgbClr val="805B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32" name="Freeform 816"/>
            <p:cNvSpPr>
              <a:spLocks/>
            </p:cNvSpPr>
            <p:nvPr/>
          </p:nvSpPr>
          <p:spPr bwMode="auto">
            <a:xfrm>
              <a:off x="613" y="1498"/>
              <a:ext cx="12" cy="16"/>
            </a:xfrm>
            <a:custGeom>
              <a:avLst/>
              <a:gdLst>
                <a:gd name="T0" fmla="*/ 0 w 13"/>
                <a:gd name="T1" fmla="*/ 16 h 16"/>
                <a:gd name="T2" fmla="*/ 13 w 13"/>
                <a:gd name="T3" fmla="*/ 4 h 16"/>
                <a:gd name="T4" fmla="*/ 0 w 13"/>
                <a:gd name="T5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6">
                  <a:moveTo>
                    <a:pt x="0" y="16"/>
                  </a:moveTo>
                  <a:cubicBezTo>
                    <a:pt x="2" y="10"/>
                    <a:pt x="2" y="0"/>
                    <a:pt x="13" y="4"/>
                  </a:cubicBezTo>
                  <a:cubicBezTo>
                    <a:pt x="9" y="8"/>
                    <a:pt x="6" y="13"/>
                    <a:pt x="0" y="16"/>
                  </a:cubicBezTo>
                  <a:close/>
                </a:path>
              </a:pathLst>
            </a:custGeom>
            <a:solidFill>
              <a:srgbClr val="7456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33" name="Freeform 817"/>
            <p:cNvSpPr>
              <a:spLocks/>
            </p:cNvSpPr>
            <p:nvPr/>
          </p:nvSpPr>
          <p:spPr bwMode="auto">
            <a:xfrm>
              <a:off x="541" y="1542"/>
              <a:ext cx="11" cy="20"/>
            </a:xfrm>
            <a:custGeom>
              <a:avLst/>
              <a:gdLst>
                <a:gd name="T0" fmla="*/ 8 w 11"/>
                <a:gd name="T1" fmla="*/ 0 h 20"/>
                <a:gd name="T2" fmla="*/ 3 w 11"/>
                <a:gd name="T3" fmla="*/ 20 h 20"/>
                <a:gd name="T4" fmla="*/ 8 w 11"/>
                <a:gd name="T5" fmla="*/ 0 h 20"/>
                <a:gd name="T6" fmla="*/ 8 w 11"/>
                <a:gd name="T7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20">
                  <a:moveTo>
                    <a:pt x="8" y="0"/>
                  </a:moveTo>
                  <a:cubicBezTo>
                    <a:pt x="8" y="6"/>
                    <a:pt x="11" y="12"/>
                    <a:pt x="3" y="20"/>
                  </a:cubicBezTo>
                  <a:cubicBezTo>
                    <a:pt x="0" y="10"/>
                    <a:pt x="2" y="5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9E85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34" name="Freeform 818"/>
            <p:cNvSpPr>
              <a:spLocks/>
            </p:cNvSpPr>
            <p:nvPr/>
          </p:nvSpPr>
          <p:spPr bwMode="auto">
            <a:xfrm>
              <a:off x="687" y="1674"/>
              <a:ext cx="7" cy="29"/>
            </a:xfrm>
            <a:custGeom>
              <a:avLst/>
              <a:gdLst>
                <a:gd name="T0" fmla="*/ 7 w 7"/>
                <a:gd name="T1" fmla="*/ 29 h 29"/>
                <a:gd name="T2" fmla="*/ 7 w 7"/>
                <a:gd name="T3" fmla="*/ 0 h 29"/>
                <a:gd name="T4" fmla="*/ 7 w 7"/>
                <a:gd name="T5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29">
                  <a:moveTo>
                    <a:pt x="7" y="29"/>
                  </a:moveTo>
                  <a:cubicBezTo>
                    <a:pt x="0" y="20"/>
                    <a:pt x="0" y="10"/>
                    <a:pt x="7" y="0"/>
                  </a:cubicBezTo>
                  <a:cubicBezTo>
                    <a:pt x="7" y="10"/>
                    <a:pt x="7" y="19"/>
                    <a:pt x="7" y="29"/>
                  </a:cubicBezTo>
                  <a:close/>
                </a:path>
              </a:pathLst>
            </a:custGeom>
            <a:solidFill>
              <a:srgbClr val="605D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35" name="Freeform 819"/>
            <p:cNvSpPr>
              <a:spLocks/>
            </p:cNvSpPr>
            <p:nvPr/>
          </p:nvSpPr>
          <p:spPr bwMode="auto">
            <a:xfrm>
              <a:off x="759" y="1644"/>
              <a:ext cx="10" cy="27"/>
            </a:xfrm>
            <a:custGeom>
              <a:avLst/>
              <a:gdLst>
                <a:gd name="T0" fmla="*/ 8 w 10"/>
                <a:gd name="T1" fmla="*/ 0 h 27"/>
                <a:gd name="T2" fmla="*/ 10 w 10"/>
                <a:gd name="T3" fmla="*/ 27 h 27"/>
                <a:gd name="T4" fmla="*/ 5 w 10"/>
                <a:gd name="T5" fmla="*/ 27 h 27"/>
                <a:gd name="T6" fmla="*/ 8 w 10"/>
                <a:gd name="T7" fmla="*/ 0 h 27"/>
                <a:gd name="T8" fmla="*/ 8 w 10"/>
                <a:gd name="T9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27">
                  <a:moveTo>
                    <a:pt x="8" y="0"/>
                  </a:moveTo>
                  <a:cubicBezTo>
                    <a:pt x="8" y="9"/>
                    <a:pt x="9" y="18"/>
                    <a:pt x="10" y="27"/>
                  </a:cubicBezTo>
                  <a:cubicBezTo>
                    <a:pt x="8" y="27"/>
                    <a:pt x="7" y="27"/>
                    <a:pt x="5" y="27"/>
                  </a:cubicBezTo>
                  <a:cubicBezTo>
                    <a:pt x="3" y="18"/>
                    <a:pt x="0" y="9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4540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36" name="Freeform 820"/>
            <p:cNvSpPr>
              <a:spLocks/>
            </p:cNvSpPr>
            <p:nvPr/>
          </p:nvSpPr>
          <p:spPr bwMode="auto">
            <a:xfrm>
              <a:off x="700" y="1649"/>
              <a:ext cx="12" cy="31"/>
            </a:xfrm>
            <a:custGeom>
              <a:avLst/>
              <a:gdLst>
                <a:gd name="T0" fmla="*/ 5 w 12"/>
                <a:gd name="T1" fmla="*/ 31 h 31"/>
                <a:gd name="T2" fmla="*/ 8 w 12"/>
                <a:gd name="T3" fmla="*/ 0 h 31"/>
                <a:gd name="T4" fmla="*/ 5 w 12"/>
                <a:gd name="T5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31">
                  <a:moveTo>
                    <a:pt x="5" y="31"/>
                  </a:moveTo>
                  <a:cubicBezTo>
                    <a:pt x="6" y="21"/>
                    <a:pt x="0" y="10"/>
                    <a:pt x="8" y="0"/>
                  </a:cubicBezTo>
                  <a:cubicBezTo>
                    <a:pt x="6" y="10"/>
                    <a:pt x="12" y="21"/>
                    <a:pt x="5" y="31"/>
                  </a:cubicBezTo>
                  <a:close/>
                </a:path>
              </a:pathLst>
            </a:custGeom>
            <a:solidFill>
              <a:srgbClr val="5E5C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37" name="Freeform 821"/>
            <p:cNvSpPr>
              <a:spLocks/>
            </p:cNvSpPr>
            <p:nvPr/>
          </p:nvSpPr>
          <p:spPr bwMode="auto">
            <a:xfrm>
              <a:off x="727" y="1657"/>
              <a:ext cx="9" cy="20"/>
            </a:xfrm>
            <a:custGeom>
              <a:avLst/>
              <a:gdLst>
                <a:gd name="T0" fmla="*/ 2 w 10"/>
                <a:gd name="T1" fmla="*/ 0 h 20"/>
                <a:gd name="T2" fmla="*/ 8 w 10"/>
                <a:gd name="T3" fmla="*/ 20 h 20"/>
                <a:gd name="T4" fmla="*/ 2 w 10"/>
                <a:gd name="T5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20">
                  <a:moveTo>
                    <a:pt x="2" y="0"/>
                  </a:moveTo>
                  <a:cubicBezTo>
                    <a:pt x="8" y="6"/>
                    <a:pt x="10" y="11"/>
                    <a:pt x="8" y="20"/>
                  </a:cubicBezTo>
                  <a:cubicBezTo>
                    <a:pt x="0" y="14"/>
                    <a:pt x="1" y="7"/>
                    <a:pt x="2" y="0"/>
                  </a:cubicBezTo>
                  <a:close/>
                </a:path>
              </a:pathLst>
            </a:custGeom>
            <a:solidFill>
              <a:srgbClr val="534E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38" name="Freeform 822"/>
            <p:cNvSpPr>
              <a:spLocks/>
            </p:cNvSpPr>
            <p:nvPr/>
          </p:nvSpPr>
          <p:spPr bwMode="auto">
            <a:xfrm>
              <a:off x="734" y="1656"/>
              <a:ext cx="14" cy="21"/>
            </a:xfrm>
            <a:custGeom>
              <a:avLst/>
              <a:gdLst>
                <a:gd name="T0" fmla="*/ 7 w 15"/>
                <a:gd name="T1" fmla="*/ 0 h 21"/>
                <a:gd name="T2" fmla="*/ 10 w 15"/>
                <a:gd name="T3" fmla="*/ 0 h 21"/>
                <a:gd name="T4" fmla="*/ 14 w 15"/>
                <a:gd name="T5" fmla="*/ 17 h 21"/>
                <a:gd name="T6" fmla="*/ 14 w 15"/>
                <a:gd name="T7" fmla="*/ 21 h 21"/>
                <a:gd name="T8" fmla="*/ 7 w 15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21">
                  <a:moveTo>
                    <a:pt x="7" y="0"/>
                  </a:moveTo>
                  <a:cubicBezTo>
                    <a:pt x="8" y="0"/>
                    <a:pt x="9" y="0"/>
                    <a:pt x="10" y="0"/>
                  </a:cubicBezTo>
                  <a:cubicBezTo>
                    <a:pt x="15" y="5"/>
                    <a:pt x="10" y="12"/>
                    <a:pt x="14" y="17"/>
                  </a:cubicBezTo>
                  <a:cubicBezTo>
                    <a:pt x="14" y="18"/>
                    <a:pt x="14" y="19"/>
                    <a:pt x="14" y="21"/>
                  </a:cubicBezTo>
                  <a:cubicBezTo>
                    <a:pt x="0" y="18"/>
                    <a:pt x="9" y="7"/>
                    <a:pt x="7" y="0"/>
                  </a:cubicBezTo>
                  <a:close/>
                </a:path>
              </a:pathLst>
            </a:custGeom>
            <a:solidFill>
              <a:srgbClr val="504C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39" name="Freeform 823"/>
            <p:cNvSpPr>
              <a:spLocks/>
            </p:cNvSpPr>
            <p:nvPr/>
          </p:nvSpPr>
          <p:spPr bwMode="auto">
            <a:xfrm>
              <a:off x="715" y="1676"/>
              <a:ext cx="13" cy="16"/>
            </a:xfrm>
            <a:custGeom>
              <a:avLst/>
              <a:gdLst>
                <a:gd name="T0" fmla="*/ 2 w 13"/>
                <a:gd name="T1" fmla="*/ 4 h 16"/>
                <a:gd name="T2" fmla="*/ 6 w 13"/>
                <a:gd name="T3" fmla="*/ 0 h 16"/>
                <a:gd name="T4" fmla="*/ 6 w 13"/>
                <a:gd name="T5" fmla="*/ 14 h 16"/>
                <a:gd name="T6" fmla="*/ 2 w 13"/>
                <a:gd name="T7" fmla="*/ 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6">
                  <a:moveTo>
                    <a:pt x="2" y="4"/>
                  </a:moveTo>
                  <a:cubicBezTo>
                    <a:pt x="3" y="3"/>
                    <a:pt x="5" y="1"/>
                    <a:pt x="6" y="0"/>
                  </a:cubicBezTo>
                  <a:cubicBezTo>
                    <a:pt x="9" y="5"/>
                    <a:pt x="13" y="12"/>
                    <a:pt x="6" y="14"/>
                  </a:cubicBezTo>
                  <a:cubicBezTo>
                    <a:pt x="0" y="16"/>
                    <a:pt x="2" y="8"/>
                    <a:pt x="2" y="4"/>
                  </a:cubicBezTo>
                  <a:close/>
                </a:path>
              </a:pathLst>
            </a:custGeom>
            <a:solidFill>
              <a:srgbClr val="7A78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40" name="Freeform 824"/>
            <p:cNvSpPr>
              <a:spLocks/>
            </p:cNvSpPr>
            <p:nvPr/>
          </p:nvSpPr>
          <p:spPr bwMode="auto">
            <a:xfrm>
              <a:off x="704" y="1695"/>
              <a:ext cx="9" cy="12"/>
            </a:xfrm>
            <a:custGeom>
              <a:avLst/>
              <a:gdLst>
                <a:gd name="T0" fmla="*/ 8 w 9"/>
                <a:gd name="T1" fmla="*/ 6 h 12"/>
                <a:gd name="T2" fmla="*/ 4 w 9"/>
                <a:gd name="T3" fmla="*/ 10 h 12"/>
                <a:gd name="T4" fmla="*/ 1 w 9"/>
                <a:gd name="T5" fmla="*/ 6 h 12"/>
                <a:gd name="T6" fmla="*/ 5 w 9"/>
                <a:gd name="T7" fmla="*/ 1 h 12"/>
                <a:gd name="T8" fmla="*/ 8 w 9"/>
                <a:gd name="T9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2">
                  <a:moveTo>
                    <a:pt x="8" y="6"/>
                  </a:moveTo>
                  <a:cubicBezTo>
                    <a:pt x="8" y="8"/>
                    <a:pt x="8" y="12"/>
                    <a:pt x="4" y="10"/>
                  </a:cubicBezTo>
                  <a:cubicBezTo>
                    <a:pt x="3" y="10"/>
                    <a:pt x="1" y="8"/>
                    <a:pt x="1" y="6"/>
                  </a:cubicBezTo>
                  <a:cubicBezTo>
                    <a:pt x="0" y="3"/>
                    <a:pt x="2" y="1"/>
                    <a:pt x="5" y="1"/>
                  </a:cubicBezTo>
                  <a:cubicBezTo>
                    <a:pt x="9" y="0"/>
                    <a:pt x="8" y="4"/>
                    <a:pt x="8" y="6"/>
                  </a:cubicBezTo>
                  <a:close/>
                </a:path>
              </a:pathLst>
            </a:custGeom>
            <a:solidFill>
              <a:srgbClr val="7F7C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41" name="Freeform 825"/>
            <p:cNvSpPr>
              <a:spLocks/>
            </p:cNvSpPr>
            <p:nvPr/>
          </p:nvSpPr>
          <p:spPr bwMode="auto">
            <a:xfrm>
              <a:off x="540" y="1605"/>
              <a:ext cx="31" cy="36"/>
            </a:xfrm>
            <a:custGeom>
              <a:avLst/>
              <a:gdLst>
                <a:gd name="T0" fmla="*/ 25 w 31"/>
                <a:gd name="T1" fmla="*/ 36 h 36"/>
                <a:gd name="T2" fmla="*/ 14 w 31"/>
                <a:gd name="T3" fmla="*/ 28 h 36"/>
                <a:gd name="T4" fmla="*/ 4 w 31"/>
                <a:gd name="T5" fmla="*/ 22 h 36"/>
                <a:gd name="T6" fmla="*/ 25 w 31"/>
                <a:gd name="T7" fmla="*/ 12 h 36"/>
                <a:gd name="T8" fmla="*/ 25 w 31"/>
                <a:gd name="T9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36">
                  <a:moveTo>
                    <a:pt x="25" y="36"/>
                  </a:moveTo>
                  <a:cubicBezTo>
                    <a:pt x="20" y="36"/>
                    <a:pt x="17" y="32"/>
                    <a:pt x="14" y="28"/>
                  </a:cubicBezTo>
                  <a:cubicBezTo>
                    <a:pt x="11" y="25"/>
                    <a:pt x="0" y="27"/>
                    <a:pt x="4" y="22"/>
                  </a:cubicBezTo>
                  <a:cubicBezTo>
                    <a:pt x="8" y="17"/>
                    <a:pt x="12" y="0"/>
                    <a:pt x="25" y="12"/>
                  </a:cubicBezTo>
                  <a:cubicBezTo>
                    <a:pt x="29" y="20"/>
                    <a:pt x="31" y="28"/>
                    <a:pt x="25" y="36"/>
                  </a:cubicBezTo>
                  <a:close/>
                </a:path>
              </a:pathLst>
            </a:custGeom>
            <a:solidFill>
              <a:srgbClr val="4436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42" name="Freeform 826"/>
            <p:cNvSpPr>
              <a:spLocks/>
            </p:cNvSpPr>
            <p:nvPr/>
          </p:nvSpPr>
          <p:spPr bwMode="auto">
            <a:xfrm>
              <a:off x="510" y="1594"/>
              <a:ext cx="36" cy="17"/>
            </a:xfrm>
            <a:custGeom>
              <a:avLst/>
              <a:gdLst>
                <a:gd name="T0" fmla="*/ 4 w 36"/>
                <a:gd name="T1" fmla="*/ 7 h 18"/>
                <a:gd name="T2" fmla="*/ 23 w 36"/>
                <a:gd name="T3" fmla="*/ 0 h 18"/>
                <a:gd name="T4" fmla="*/ 19 w 36"/>
                <a:gd name="T5" fmla="*/ 16 h 18"/>
                <a:gd name="T6" fmla="*/ 12 w 36"/>
                <a:gd name="T7" fmla="*/ 16 h 18"/>
                <a:gd name="T8" fmla="*/ 4 w 36"/>
                <a:gd name="T9" fmla="*/ 7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18">
                  <a:moveTo>
                    <a:pt x="4" y="7"/>
                  </a:moveTo>
                  <a:cubicBezTo>
                    <a:pt x="10" y="5"/>
                    <a:pt x="17" y="2"/>
                    <a:pt x="23" y="0"/>
                  </a:cubicBezTo>
                  <a:cubicBezTo>
                    <a:pt x="26" y="6"/>
                    <a:pt x="36" y="14"/>
                    <a:pt x="19" y="16"/>
                  </a:cubicBezTo>
                  <a:cubicBezTo>
                    <a:pt x="17" y="18"/>
                    <a:pt x="15" y="18"/>
                    <a:pt x="12" y="16"/>
                  </a:cubicBezTo>
                  <a:cubicBezTo>
                    <a:pt x="0" y="15"/>
                    <a:pt x="0" y="15"/>
                    <a:pt x="4" y="7"/>
                  </a:cubicBezTo>
                  <a:close/>
                </a:path>
              </a:pathLst>
            </a:custGeom>
            <a:solidFill>
              <a:srgbClr val="4D3E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43" name="Freeform 827"/>
            <p:cNvSpPr>
              <a:spLocks/>
            </p:cNvSpPr>
            <p:nvPr/>
          </p:nvSpPr>
          <p:spPr bwMode="auto">
            <a:xfrm>
              <a:off x="562" y="1617"/>
              <a:ext cx="18" cy="30"/>
            </a:xfrm>
            <a:custGeom>
              <a:avLst/>
              <a:gdLst>
                <a:gd name="T0" fmla="*/ 3 w 18"/>
                <a:gd name="T1" fmla="*/ 24 h 30"/>
                <a:gd name="T2" fmla="*/ 3 w 18"/>
                <a:gd name="T3" fmla="*/ 0 h 30"/>
                <a:gd name="T4" fmla="*/ 14 w 18"/>
                <a:gd name="T5" fmla="*/ 18 h 30"/>
                <a:gd name="T6" fmla="*/ 3 w 18"/>
                <a:gd name="T7" fmla="*/ 24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0">
                  <a:moveTo>
                    <a:pt x="3" y="24"/>
                  </a:moveTo>
                  <a:cubicBezTo>
                    <a:pt x="3" y="16"/>
                    <a:pt x="0" y="8"/>
                    <a:pt x="3" y="0"/>
                  </a:cubicBezTo>
                  <a:cubicBezTo>
                    <a:pt x="10" y="4"/>
                    <a:pt x="18" y="8"/>
                    <a:pt x="14" y="18"/>
                  </a:cubicBezTo>
                  <a:cubicBezTo>
                    <a:pt x="12" y="22"/>
                    <a:pt x="11" y="30"/>
                    <a:pt x="3" y="24"/>
                  </a:cubicBezTo>
                  <a:close/>
                </a:path>
              </a:pathLst>
            </a:custGeom>
            <a:solidFill>
              <a:srgbClr val="4137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44" name="Freeform 828"/>
            <p:cNvSpPr>
              <a:spLocks/>
            </p:cNvSpPr>
            <p:nvPr/>
          </p:nvSpPr>
          <p:spPr bwMode="auto">
            <a:xfrm>
              <a:off x="574" y="1645"/>
              <a:ext cx="16" cy="16"/>
            </a:xfrm>
            <a:custGeom>
              <a:avLst/>
              <a:gdLst>
                <a:gd name="T0" fmla="*/ 11 w 16"/>
                <a:gd name="T1" fmla="*/ 16 h 16"/>
                <a:gd name="T2" fmla="*/ 3 w 16"/>
                <a:gd name="T3" fmla="*/ 8 h 16"/>
                <a:gd name="T4" fmla="*/ 3 w 16"/>
                <a:gd name="T5" fmla="*/ 0 h 16"/>
                <a:gd name="T6" fmla="*/ 11 w 16"/>
                <a:gd name="T7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16">
                  <a:moveTo>
                    <a:pt x="11" y="16"/>
                  </a:moveTo>
                  <a:cubicBezTo>
                    <a:pt x="5" y="16"/>
                    <a:pt x="0" y="16"/>
                    <a:pt x="3" y="8"/>
                  </a:cubicBezTo>
                  <a:cubicBezTo>
                    <a:pt x="3" y="5"/>
                    <a:pt x="3" y="2"/>
                    <a:pt x="3" y="0"/>
                  </a:cubicBezTo>
                  <a:cubicBezTo>
                    <a:pt x="16" y="1"/>
                    <a:pt x="16" y="7"/>
                    <a:pt x="11" y="16"/>
                  </a:cubicBezTo>
                  <a:close/>
                </a:path>
              </a:pathLst>
            </a:custGeom>
            <a:solidFill>
              <a:srgbClr val="5A4B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45" name="Freeform 829"/>
            <p:cNvSpPr>
              <a:spLocks/>
            </p:cNvSpPr>
            <p:nvPr/>
          </p:nvSpPr>
          <p:spPr bwMode="auto">
            <a:xfrm>
              <a:off x="520" y="1609"/>
              <a:ext cx="9" cy="13"/>
            </a:xfrm>
            <a:custGeom>
              <a:avLst/>
              <a:gdLst>
                <a:gd name="T0" fmla="*/ 2 w 9"/>
                <a:gd name="T1" fmla="*/ 0 h 13"/>
                <a:gd name="T2" fmla="*/ 9 w 9"/>
                <a:gd name="T3" fmla="*/ 0 h 13"/>
                <a:gd name="T4" fmla="*/ 9 w 9"/>
                <a:gd name="T5" fmla="*/ 13 h 13"/>
                <a:gd name="T6" fmla="*/ 2 w 9"/>
                <a:gd name="T7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3">
                  <a:moveTo>
                    <a:pt x="2" y="0"/>
                  </a:moveTo>
                  <a:cubicBezTo>
                    <a:pt x="4" y="0"/>
                    <a:pt x="7" y="0"/>
                    <a:pt x="9" y="0"/>
                  </a:cubicBezTo>
                  <a:cubicBezTo>
                    <a:pt x="9" y="4"/>
                    <a:pt x="9" y="8"/>
                    <a:pt x="9" y="13"/>
                  </a:cubicBezTo>
                  <a:cubicBezTo>
                    <a:pt x="0" y="11"/>
                    <a:pt x="2" y="5"/>
                    <a:pt x="2" y="0"/>
                  </a:cubicBezTo>
                  <a:close/>
                </a:path>
              </a:pathLst>
            </a:custGeom>
            <a:solidFill>
              <a:srgbClr val="7C6E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46" name="Freeform 830"/>
            <p:cNvSpPr>
              <a:spLocks/>
            </p:cNvSpPr>
            <p:nvPr/>
          </p:nvSpPr>
          <p:spPr bwMode="auto">
            <a:xfrm>
              <a:off x="606" y="1629"/>
              <a:ext cx="10" cy="9"/>
            </a:xfrm>
            <a:custGeom>
              <a:avLst/>
              <a:gdLst>
                <a:gd name="T0" fmla="*/ 10 w 10"/>
                <a:gd name="T1" fmla="*/ 6 h 9"/>
                <a:gd name="T2" fmla="*/ 3 w 10"/>
                <a:gd name="T3" fmla="*/ 9 h 9"/>
                <a:gd name="T4" fmla="*/ 0 w 10"/>
                <a:gd name="T5" fmla="*/ 5 h 9"/>
                <a:gd name="T6" fmla="*/ 5 w 10"/>
                <a:gd name="T7" fmla="*/ 1 h 9"/>
                <a:gd name="T8" fmla="*/ 10 w 10"/>
                <a:gd name="T9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9">
                  <a:moveTo>
                    <a:pt x="10" y="6"/>
                  </a:moveTo>
                  <a:cubicBezTo>
                    <a:pt x="7" y="7"/>
                    <a:pt x="5" y="8"/>
                    <a:pt x="3" y="9"/>
                  </a:cubicBezTo>
                  <a:cubicBezTo>
                    <a:pt x="2" y="9"/>
                    <a:pt x="0" y="6"/>
                    <a:pt x="0" y="5"/>
                  </a:cubicBezTo>
                  <a:cubicBezTo>
                    <a:pt x="0" y="2"/>
                    <a:pt x="2" y="0"/>
                    <a:pt x="5" y="1"/>
                  </a:cubicBezTo>
                  <a:cubicBezTo>
                    <a:pt x="7" y="2"/>
                    <a:pt x="8" y="3"/>
                    <a:pt x="10" y="6"/>
                  </a:cubicBezTo>
                  <a:close/>
                </a:path>
              </a:pathLst>
            </a:custGeom>
            <a:solidFill>
              <a:srgbClr val="3A2F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47" name="Freeform 831"/>
            <p:cNvSpPr>
              <a:spLocks/>
            </p:cNvSpPr>
            <p:nvPr/>
          </p:nvSpPr>
          <p:spPr bwMode="auto">
            <a:xfrm>
              <a:off x="525" y="1716"/>
              <a:ext cx="23" cy="26"/>
            </a:xfrm>
            <a:custGeom>
              <a:avLst/>
              <a:gdLst>
                <a:gd name="T0" fmla="*/ 1 w 23"/>
                <a:gd name="T1" fmla="*/ 21 h 27"/>
                <a:gd name="T2" fmla="*/ 16 w 23"/>
                <a:gd name="T3" fmla="*/ 0 h 27"/>
                <a:gd name="T4" fmla="*/ 23 w 23"/>
                <a:gd name="T5" fmla="*/ 11 h 27"/>
                <a:gd name="T6" fmla="*/ 18 w 23"/>
                <a:gd name="T7" fmla="*/ 24 h 27"/>
                <a:gd name="T8" fmla="*/ 11 w 23"/>
                <a:gd name="T9" fmla="*/ 27 h 27"/>
                <a:gd name="T10" fmla="*/ 4 w 23"/>
                <a:gd name="T11" fmla="*/ 23 h 27"/>
                <a:gd name="T12" fmla="*/ 1 w 23"/>
                <a:gd name="T13" fmla="*/ 21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" h="27">
                  <a:moveTo>
                    <a:pt x="1" y="21"/>
                  </a:moveTo>
                  <a:cubicBezTo>
                    <a:pt x="0" y="10"/>
                    <a:pt x="6" y="4"/>
                    <a:pt x="16" y="0"/>
                  </a:cubicBezTo>
                  <a:cubicBezTo>
                    <a:pt x="21" y="1"/>
                    <a:pt x="23" y="6"/>
                    <a:pt x="23" y="11"/>
                  </a:cubicBezTo>
                  <a:cubicBezTo>
                    <a:pt x="22" y="16"/>
                    <a:pt x="21" y="20"/>
                    <a:pt x="18" y="24"/>
                  </a:cubicBezTo>
                  <a:cubicBezTo>
                    <a:pt x="16" y="26"/>
                    <a:pt x="14" y="27"/>
                    <a:pt x="11" y="27"/>
                  </a:cubicBezTo>
                  <a:cubicBezTo>
                    <a:pt x="8" y="27"/>
                    <a:pt x="7" y="23"/>
                    <a:pt x="4" y="23"/>
                  </a:cubicBezTo>
                  <a:cubicBezTo>
                    <a:pt x="3" y="23"/>
                    <a:pt x="2" y="22"/>
                    <a:pt x="1" y="21"/>
                  </a:cubicBezTo>
                  <a:close/>
                </a:path>
              </a:pathLst>
            </a:custGeom>
            <a:solidFill>
              <a:srgbClr val="9995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48" name="Freeform 832"/>
            <p:cNvSpPr>
              <a:spLocks/>
            </p:cNvSpPr>
            <p:nvPr/>
          </p:nvSpPr>
          <p:spPr bwMode="auto">
            <a:xfrm>
              <a:off x="540" y="1697"/>
              <a:ext cx="14" cy="35"/>
            </a:xfrm>
            <a:custGeom>
              <a:avLst/>
              <a:gdLst>
                <a:gd name="T0" fmla="*/ 5 w 14"/>
                <a:gd name="T1" fmla="*/ 32 h 36"/>
                <a:gd name="T2" fmla="*/ 1 w 14"/>
                <a:gd name="T3" fmla="*/ 19 h 36"/>
                <a:gd name="T4" fmla="*/ 9 w 14"/>
                <a:gd name="T5" fmla="*/ 0 h 36"/>
                <a:gd name="T6" fmla="*/ 13 w 14"/>
                <a:gd name="T7" fmla="*/ 20 h 36"/>
                <a:gd name="T8" fmla="*/ 10 w 14"/>
                <a:gd name="T9" fmla="*/ 36 h 36"/>
                <a:gd name="T10" fmla="*/ 5 w 14"/>
                <a:gd name="T11" fmla="*/ 32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36">
                  <a:moveTo>
                    <a:pt x="5" y="32"/>
                  </a:moveTo>
                  <a:cubicBezTo>
                    <a:pt x="4" y="27"/>
                    <a:pt x="2" y="23"/>
                    <a:pt x="1" y="19"/>
                  </a:cubicBezTo>
                  <a:cubicBezTo>
                    <a:pt x="9" y="15"/>
                    <a:pt x="0" y="3"/>
                    <a:pt x="9" y="0"/>
                  </a:cubicBezTo>
                  <a:cubicBezTo>
                    <a:pt x="13" y="6"/>
                    <a:pt x="14" y="13"/>
                    <a:pt x="13" y="20"/>
                  </a:cubicBezTo>
                  <a:cubicBezTo>
                    <a:pt x="9" y="25"/>
                    <a:pt x="13" y="31"/>
                    <a:pt x="10" y="36"/>
                  </a:cubicBezTo>
                  <a:cubicBezTo>
                    <a:pt x="6" y="36"/>
                    <a:pt x="4" y="36"/>
                    <a:pt x="5" y="32"/>
                  </a:cubicBezTo>
                  <a:close/>
                </a:path>
              </a:pathLst>
            </a:custGeom>
            <a:solidFill>
              <a:srgbClr val="B6B1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49" name="Freeform 833"/>
            <p:cNvSpPr>
              <a:spLocks/>
            </p:cNvSpPr>
            <p:nvPr/>
          </p:nvSpPr>
          <p:spPr bwMode="auto">
            <a:xfrm>
              <a:off x="506" y="1708"/>
              <a:ext cx="13" cy="31"/>
            </a:xfrm>
            <a:custGeom>
              <a:avLst/>
              <a:gdLst>
                <a:gd name="T0" fmla="*/ 7 w 13"/>
                <a:gd name="T1" fmla="*/ 32 h 32"/>
                <a:gd name="T2" fmla="*/ 3 w 13"/>
                <a:gd name="T3" fmla="*/ 17 h 32"/>
                <a:gd name="T4" fmla="*/ 3 w 13"/>
                <a:gd name="T5" fmla="*/ 0 h 32"/>
                <a:gd name="T6" fmla="*/ 7 w 13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2">
                  <a:moveTo>
                    <a:pt x="7" y="32"/>
                  </a:moveTo>
                  <a:cubicBezTo>
                    <a:pt x="0" y="28"/>
                    <a:pt x="5" y="22"/>
                    <a:pt x="3" y="17"/>
                  </a:cubicBezTo>
                  <a:cubicBezTo>
                    <a:pt x="3" y="11"/>
                    <a:pt x="3" y="5"/>
                    <a:pt x="3" y="0"/>
                  </a:cubicBezTo>
                  <a:cubicBezTo>
                    <a:pt x="13" y="9"/>
                    <a:pt x="4" y="21"/>
                    <a:pt x="7" y="32"/>
                  </a:cubicBezTo>
                  <a:close/>
                </a:path>
              </a:pathLst>
            </a:custGeom>
            <a:solidFill>
              <a:srgbClr val="C2BE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50" name="Freeform 834"/>
            <p:cNvSpPr>
              <a:spLocks/>
            </p:cNvSpPr>
            <p:nvPr/>
          </p:nvSpPr>
          <p:spPr bwMode="auto">
            <a:xfrm>
              <a:off x="525" y="1732"/>
              <a:ext cx="15" cy="32"/>
            </a:xfrm>
            <a:custGeom>
              <a:avLst/>
              <a:gdLst>
                <a:gd name="T0" fmla="*/ 4 w 15"/>
                <a:gd name="T1" fmla="*/ 4 h 32"/>
                <a:gd name="T2" fmla="*/ 9 w 15"/>
                <a:gd name="T3" fmla="*/ 8 h 32"/>
                <a:gd name="T4" fmla="*/ 8 w 15"/>
                <a:gd name="T5" fmla="*/ 31 h 32"/>
                <a:gd name="T6" fmla="*/ 5 w 15"/>
                <a:gd name="T7" fmla="*/ 32 h 32"/>
                <a:gd name="T8" fmla="*/ 1 w 15"/>
                <a:gd name="T9" fmla="*/ 23 h 32"/>
                <a:gd name="T10" fmla="*/ 4 w 15"/>
                <a:gd name="T11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32">
                  <a:moveTo>
                    <a:pt x="4" y="4"/>
                  </a:moveTo>
                  <a:cubicBezTo>
                    <a:pt x="10" y="0"/>
                    <a:pt x="7" y="7"/>
                    <a:pt x="9" y="8"/>
                  </a:cubicBezTo>
                  <a:cubicBezTo>
                    <a:pt x="13" y="16"/>
                    <a:pt x="15" y="24"/>
                    <a:pt x="8" y="31"/>
                  </a:cubicBezTo>
                  <a:cubicBezTo>
                    <a:pt x="7" y="31"/>
                    <a:pt x="6" y="32"/>
                    <a:pt x="5" y="32"/>
                  </a:cubicBezTo>
                  <a:cubicBezTo>
                    <a:pt x="4" y="29"/>
                    <a:pt x="2" y="26"/>
                    <a:pt x="1" y="23"/>
                  </a:cubicBezTo>
                  <a:cubicBezTo>
                    <a:pt x="5" y="17"/>
                    <a:pt x="0" y="10"/>
                    <a:pt x="4" y="4"/>
                  </a:cubicBezTo>
                  <a:close/>
                </a:path>
              </a:pathLst>
            </a:custGeom>
            <a:solidFill>
              <a:srgbClr val="4641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51" name="Freeform 835"/>
            <p:cNvSpPr>
              <a:spLocks/>
            </p:cNvSpPr>
            <p:nvPr/>
          </p:nvSpPr>
          <p:spPr bwMode="auto">
            <a:xfrm>
              <a:off x="515" y="1707"/>
              <a:ext cx="9" cy="15"/>
            </a:xfrm>
            <a:custGeom>
              <a:avLst/>
              <a:gdLst>
                <a:gd name="T0" fmla="*/ 8 w 9"/>
                <a:gd name="T1" fmla="*/ 0 h 15"/>
                <a:gd name="T2" fmla="*/ 4 w 9"/>
                <a:gd name="T3" fmla="*/ 15 h 15"/>
                <a:gd name="T4" fmla="*/ 8 w 9"/>
                <a:gd name="T5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15">
                  <a:moveTo>
                    <a:pt x="8" y="0"/>
                  </a:moveTo>
                  <a:cubicBezTo>
                    <a:pt x="9" y="6"/>
                    <a:pt x="7" y="10"/>
                    <a:pt x="4" y="15"/>
                  </a:cubicBezTo>
                  <a:cubicBezTo>
                    <a:pt x="1" y="9"/>
                    <a:pt x="0" y="4"/>
                    <a:pt x="8" y="0"/>
                  </a:cubicBezTo>
                  <a:close/>
                </a:path>
              </a:pathLst>
            </a:custGeom>
            <a:solidFill>
              <a:srgbClr val="9E9B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52" name="Freeform 836"/>
            <p:cNvSpPr>
              <a:spLocks/>
            </p:cNvSpPr>
            <p:nvPr/>
          </p:nvSpPr>
          <p:spPr bwMode="auto">
            <a:xfrm>
              <a:off x="526" y="1736"/>
              <a:ext cx="7" cy="19"/>
            </a:xfrm>
            <a:custGeom>
              <a:avLst/>
              <a:gdLst>
                <a:gd name="T0" fmla="*/ 3 w 7"/>
                <a:gd name="T1" fmla="*/ 0 h 19"/>
                <a:gd name="T2" fmla="*/ 0 w 7"/>
                <a:gd name="T3" fmla="*/ 19 h 19"/>
                <a:gd name="T4" fmla="*/ 0 w 7"/>
                <a:gd name="T5" fmla="*/ 0 h 19"/>
                <a:gd name="T6" fmla="*/ 3 w 7"/>
                <a:gd name="T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9">
                  <a:moveTo>
                    <a:pt x="3" y="0"/>
                  </a:moveTo>
                  <a:cubicBezTo>
                    <a:pt x="2" y="6"/>
                    <a:pt x="7" y="14"/>
                    <a:pt x="0" y="19"/>
                  </a:cubicBezTo>
                  <a:cubicBezTo>
                    <a:pt x="0" y="13"/>
                    <a:pt x="0" y="6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BEB9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53" name="Freeform 837"/>
            <p:cNvSpPr>
              <a:spLocks/>
            </p:cNvSpPr>
            <p:nvPr/>
          </p:nvSpPr>
          <p:spPr bwMode="auto">
            <a:xfrm>
              <a:off x="554" y="1731"/>
              <a:ext cx="14" cy="33"/>
            </a:xfrm>
            <a:custGeom>
              <a:avLst/>
              <a:gdLst>
                <a:gd name="T0" fmla="*/ 4 w 14"/>
                <a:gd name="T1" fmla="*/ 33 h 33"/>
                <a:gd name="T2" fmla="*/ 8 w 14"/>
                <a:gd name="T3" fmla="*/ 0 h 33"/>
                <a:gd name="T4" fmla="*/ 10 w 14"/>
                <a:gd name="T5" fmla="*/ 0 h 33"/>
                <a:gd name="T6" fmla="*/ 7 w 14"/>
                <a:gd name="T7" fmla="*/ 32 h 33"/>
                <a:gd name="T8" fmla="*/ 4 w 14"/>
                <a:gd name="T9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33">
                  <a:moveTo>
                    <a:pt x="4" y="33"/>
                  </a:moveTo>
                  <a:cubicBezTo>
                    <a:pt x="5" y="22"/>
                    <a:pt x="0" y="10"/>
                    <a:pt x="8" y="0"/>
                  </a:cubicBezTo>
                  <a:cubicBezTo>
                    <a:pt x="9" y="0"/>
                    <a:pt x="10" y="0"/>
                    <a:pt x="10" y="0"/>
                  </a:cubicBezTo>
                  <a:cubicBezTo>
                    <a:pt x="10" y="11"/>
                    <a:pt x="14" y="22"/>
                    <a:pt x="7" y="32"/>
                  </a:cubicBezTo>
                  <a:cubicBezTo>
                    <a:pt x="6" y="33"/>
                    <a:pt x="5" y="33"/>
                    <a:pt x="4" y="33"/>
                  </a:cubicBezTo>
                  <a:close/>
                </a:path>
              </a:pathLst>
            </a:custGeom>
            <a:solidFill>
              <a:srgbClr val="8A85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54" name="Freeform 838"/>
            <p:cNvSpPr>
              <a:spLocks/>
            </p:cNvSpPr>
            <p:nvPr/>
          </p:nvSpPr>
          <p:spPr bwMode="auto">
            <a:xfrm>
              <a:off x="567" y="1734"/>
              <a:ext cx="11" cy="22"/>
            </a:xfrm>
            <a:custGeom>
              <a:avLst/>
              <a:gdLst>
                <a:gd name="T0" fmla="*/ 11 w 11"/>
                <a:gd name="T1" fmla="*/ 20 h 22"/>
                <a:gd name="T2" fmla="*/ 5 w 11"/>
                <a:gd name="T3" fmla="*/ 22 h 22"/>
                <a:gd name="T4" fmla="*/ 7 w 11"/>
                <a:gd name="T5" fmla="*/ 1 h 22"/>
                <a:gd name="T6" fmla="*/ 9 w 11"/>
                <a:gd name="T7" fmla="*/ 1 h 22"/>
                <a:gd name="T8" fmla="*/ 11 w 11"/>
                <a:gd name="T9" fmla="*/ 2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22">
                  <a:moveTo>
                    <a:pt x="11" y="20"/>
                  </a:moveTo>
                  <a:cubicBezTo>
                    <a:pt x="9" y="21"/>
                    <a:pt x="7" y="21"/>
                    <a:pt x="5" y="22"/>
                  </a:cubicBezTo>
                  <a:cubicBezTo>
                    <a:pt x="0" y="14"/>
                    <a:pt x="3" y="8"/>
                    <a:pt x="7" y="1"/>
                  </a:cubicBezTo>
                  <a:cubicBezTo>
                    <a:pt x="7" y="0"/>
                    <a:pt x="8" y="0"/>
                    <a:pt x="9" y="1"/>
                  </a:cubicBezTo>
                  <a:cubicBezTo>
                    <a:pt x="10" y="8"/>
                    <a:pt x="11" y="14"/>
                    <a:pt x="11" y="20"/>
                  </a:cubicBezTo>
                  <a:close/>
                </a:path>
              </a:pathLst>
            </a:custGeom>
            <a:solidFill>
              <a:srgbClr val="6B68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55" name="Freeform 839"/>
            <p:cNvSpPr>
              <a:spLocks/>
            </p:cNvSpPr>
            <p:nvPr/>
          </p:nvSpPr>
          <p:spPr bwMode="auto">
            <a:xfrm>
              <a:off x="571" y="1708"/>
              <a:ext cx="9" cy="27"/>
            </a:xfrm>
            <a:custGeom>
              <a:avLst/>
              <a:gdLst>
                <a:gd name="T0" fmla="*/ 5 w 9"/>
                <a:gd name="T1" fmla="*/ 28 h 28"/>
                <a:gd name="T2" fmla="*/ 3 w 9"/>
                <a:gd name="T3" fmla="*/ 28 h 28"/>
                <a:gd name="T4" fmla="*/ 6 w 9"/>
                <a:gd name="T5" fmla="*/ 0 h 28"/>
                <a:gd name="T6" fmla="*/ 5 w 9"/>
                <a:gd name="T7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28">
                  <a:moveTo>
                    <a:pt x="5" y="28"/>
                  </a:moveTo>
                  <a:cubicBezTo>
                    <a:pt x="4" y="28"/>
                    <a:pt x="3" y="28"/>
                    <a:pt x="3" y="28"/>
                  </a:cubicBezTo>
                  <a:cubicBezTo>
                    <a:pt x="3" y="19"/>
                    <a:pt x="0" y="9"/>
                    <a:pt x="6" y="0"/>
                  </a:cubicBezTo>
                  <a:cubicBezTo>
                    <a:pt x="9" y="10"/>
                    <a:pt x="5" y="19"/>
                    <a:pt x="5" y="28"/>
                  </a:cubicBezTo>
                  <a:close/>
                </a:path>
              </a:pathLst>
            </a:custGeom>
            <a:solidFill>
              <a:srgbClr val="4541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56" name="Freeform 840"/>
            <p:cNvSpPr>
              <a:spLocks/>
            </p:cNvSpPr>
            <p:nvPr/>
          </p:nvSpPr>
          <p:spPr bwMode="auto">
            <a:xfrm>
              <a:off x="581" y="1755"/>
              <a:ext cx="12" cy="36"/>
            </a:xfrm>
            <a:custGeom>
              <a:avLst/>
              <a:gdLst>
                <a:gd name="T0" fmla="*/ 1 w 12"/>
                <a:gd name="T1" fmla="*/ 36 h 36"/>
                <a:gd name="T2" fmla="*/ 0 w 12"/>
                <a:gd name="T3" fmla="*/ 20 h 36"/>
                <a:gd name="T4" fmla="*/ 12 w 12"/>
                <a:gd name="T5" fmla="*/ 24 h 36"/>
                <a:gd name="T6" fmla="*/ 12 w 12"/>
                <a:gd name="T7" fmla="*/ 33 h 36"/>
                <a:gd name="T8" fmla="*/ 1 w 12"/>
                <a:gd name="T9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36">
                  <a:moveTo>
                    <a:pt x="1" y="36"/>
                  </a:moveTo>
                  <a:cubicBezTo>
                    <a:pt x="1" y="31"/>
                    <a:pt x="0" y="26"/>
                    <a:pt x="0" y="20"/>
                  </a:cubicBezTo>
                  <a:cubicBezTo>
                    <a:pt x="10" y="0"/>
                    <a:pt x="7" y="28"/>
                    <a:pt x="12" y="24"/>
                  </a:cubicBezTo>
                  <a:cubicBezTo>
                    <a:pt x="12" y="27"/>
                    <a:pt x="12" y="30"/>
                    <a:pt x="12" y="33"/>
                  </a:cubicBezTo>
                  <a:cubicBezTo>
                    <a:pt x="8" y="34"/>
                    <a:pt x="5" y="35"/>
                    <a:pt x="1" y="36"/>
                  </a:cubicBezTo>
                  <a:close/>
                </a:path>
              </a:pathLst>
            </a:custGeom>
            <a:solidFill>
              <a:srgbClr val="D1CC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57" name="Freeform 841"/>
            <p:cNvSpPr>
              <a:spLocks/>
            </p:cNvSpPr>
            <p:nvPr/>
          </p:nvSpPr>
          <p:spPr bwMode="auto">
            <a:xfrm>
              <a:off x="741" y="1636"/>
              <a:ext cx="6" cy="37"/>
            </a:xfrm>
            <a:custGeom>
              <a:avLst/>
              <a:gdLst>
                <a:gd name="T0" fmla="*/ 6 w 6"/>
                <a:gd name="T1" fmla="*/ 37 h 37"/>
                <a:gd name="T2" fmla="*/ 2 w 6"/>
                <a:gd name="T3" fmla="*/ 20 h 37"/>
                <a:gd name="T4" fmla="*/ 5 w 6"/>
                <a:gd name="T5" fmla="*/ 0 h 37"/>
                <a:gd name="T6" fmla="*/ 6 w 6"/>
                <a:gd name="T7" fmla="*/ 3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37">
                  <a:moveTo>
                    <a:pt x="6" y="37"/>
                  </a:moveTo>
                  <a:cubicBezTo>
                    <a:pt x="1" y="32"/>
                    <a:pt x="3" y="26"/>
                    <a:pt x="2" y="20"/>
                  </a:cubicBezTo>
                  <a:cubicBezTo>
                    <a:pt x="3" y="14"/>
                    <a:pt x="0" y="6"/>
                    <a:pt x="5" y="0"/>
                  </a:cubicBezTo>
                  <a:cubicBezTo>
                    <a:pt x="6" y="12"/>
                    <a:pt x="6" y="25"/>
                    <a:pt x="6" y="37"/>
                  </a:cubicBezTo>
                  <a:close/>
                </a:path>
              </a:pathLst>
            </a:custGeom>
            <a:solidFill>
              <a:srgbClr val="8B87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58" name="Freeform 842"/>
            <p:cNvSpPr>
              <a:spLocks/>
            </p:cNvSpPr>
            <p:nvPr/>
          </p:nvSpPr>
          <p:spPr bwMode="auto">
            <a:xfrm>
              <a:off x="543" y="1734"/>
              <a:ext cx="11" cy="18"/>
            </a:xfrm>
            <a:custGeom>
              <a:avLst/>
              <a:gdLst>
                <a:gd name="T0" fmla="*/ 6 w 11"/>
                <a:gd name="T1" fmla="*/ 18 h 18"/>
                <a:gd name="T2" fmla="*/ 2 w 11"/>
                <a:gd name="T3" fmla="*/ 10 h 18"/>
                <a:gd name="T4" fmla="*/ 5 w 11"/>
                <a:gd name="T5" fmla="*/ 1 h 18"/>
                <a:gd name="T6" fmla="*/ 9 w 11"/>
                <a:gd name="T7" fmla="*/ 1 h 18"/>
                <a:gd name="T8" fmla="*/ 6 w 11"/>
                <a:gd name="T9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8">
                  <a:moveTo>
                    <a:pt x="6" y="18"/>
                  </a:moveTo>
                  <a:cubicBezTo>
                    <a:pt x="3" y="16"/>
                    <a:pt x="2" y="13"/>
                    <a:pt x="2" y="10"/>
                  </a:cubicBezTo>
                  <a:cubicBezTo>
                    <a:pt x="0" y="6"/>
                    <a:pt x="2" y="4"/>
                    <a:pt x="5" y="1"/>
                  </a:cubicBezTo>
                  <a:cubicBezTo>
                    <a:pt x="6" y="0"/>
                    <a:pt x="8" y="0"/>
                    <a:pt x="9" y="1"/>
                  </a:cubicBezTo>
                  <a:cubicBezTo>
                    <a:pt x="11" y="7"/>
                    <a:pt x="9" y="12"/>
                    <a:pt x="6" y="18"/>
                  </a:cubicBezTo>
                  <a:close/>
                </a:path>
              </a:pathLst>
            </a:custGeom>
            <a:solidFill>
              <a:srgbClr val="7E7A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59" name="Freeform 843"/>
            <p:cNvSpPr>
              <a:spLocks/>
            </p:cNvSpPr>
            <p:nvPr/>
          </p:nvSpPr>
          <p:spPr bwMode="auto">
            <a:xfrm>
              <a:off x="546" y="1717"/>
              <a:ext cx="7" cy="18"/>
            </a:xfrm>
            <a:custGeom>
              <a:avLst/>
              <a:gdLst>
                <a:gd name="T0" fmla="*/ 6 w 7"/>
                <a:gd name="T1" fmla="*/ 19 h 19"/>
                <a:gd name="T2" fmla="*/ 5 w 7"/>
                <a:gd name="T3" fmla="*/ 19 h 19"/>
                <a:gd name="T4" fmla="*/ 4 w 7"/>
                <a:gd name="T5" fmla="*/ 19 h 19"/>
                <a:gd name="T6" fmla="*/ 2 w 7"/>
                <a:gd name="T7" fmla="*/ 17 h 19"/>
                <a:gd name="T8" fmla="*/ 3 w 7"/>
                <a:gd name="T9" fmla="*/ 15 h 19"/>
                <a:gd name="T10" fmla="*/ 7 w 7"/>
                <a:gd name="T11" fmla="*/ 0 h 19"/>
                <a:gd name="T12" fmla="*/ 6 w 7"/>
                <a:gd name="T13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19">
                  <a:moveTo>
                    <a:pt x="6" y="19"/>
                  </a:moveTo>
                  <a:cubicBezTo>
                    <a:pt x="5" y="19"/>
                    <a:pt x="5" y="19"/>
                    <a:pt x="5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3" y="18"/>
                    <a:pt x="2" y="18"/>
                    <a:pt x="2" y="17"/>
                  </a:cubicBezTo>
                  <a:cubicBezTo>
                    <a:pt x="3" y="16"/>
                    <a:pt x="3" y="15"/>
                    <a:pt x="3" y="15"/>
                  </a:cubicBezTo>
                  <a:cubicBezTo>
                    <a:pt x="5" y="10"/>
                    <a:pt x="0" y="3"/>
                    <a:pt x="7" y="0"/>
                  </a:cubicBezTo>
                  <a:cubicBezTo>
                    <a:pt x="7" y="6"/>
                    <a:pt x="7" y="12"/>
                    <a:pt x="6" y="19"/>
                  </a:cubicBezTo>
                  <a:close/>
                </a:path>
              </a:pathLst>
            </a:custGeom>
            <a:solidFill>
              <a:srgbClr val="3F39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60" name="Freeform 844"/>
            <p:cNvSpPr>
              <a:spLocks/>
            </p:cNvSpPr>
            <p:nvPr/>
          </p:nvSpPr>
          <p:spPr bwMode="auto">
            <a:xfrm>
              <a:off x="533" y="1740"/>
              <a:ext cx="10" cy="27"/>
            </a:xfrm>
            <a:custGeom>
              <a:avLst/>
              <a:gdLst>
                <a:gd name="T0" fmla="*/ 0 w 10"/>
                <a:gd name="T1" fmla="*/ 23 h 27"/>
                <a:gd name="T2" fmla="*/ 1 w 10"/>
                <a:gd name="T3" fmla="*/ 0 h 27"/>
                <a:gd name="T4" fmla="*/ 8 w 10"/>
                <a:gd name="T5" fmla="*/ 0 h 27"/>
                <a:gd name="T6" fmla="*/ 10 w 10"/>
                <a:gd name="T7" fmla="*/ 2 h 27"/>
                <a:gd name="T8" fmla="*/ 8 w 10"/>
                <a:gd name="T9" fmla="*/ 3 h 27"/>
                <a:gd name="T10" fmla="*/ 8 w 10"/>
                <a:gd name="T11" fmla="*/ 16 h 27"/>
                <a:gd name="T12" fmla="*/ 4 w 10"/>
                <a:gd name="T13" fmla="*/ 27 h 27"/>
                <a:gd name="T14" fmla="*/ 0 w 10"/>
                <a:gd name="T15" fmla="*/ 23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27">
                  <a:moveTo>
                    <a:pt x="0" y="23"/>
                  </a:moveTo>
                  <a:cubicBezTo>
                    <a:pt x="0" y="15"/>
                    <a:pt x="0" y="8"/>
                    <a:pt x="1" y="0"/>
                  </a:cubicBezTo>
                  <a:cubicBezTo>
                    <a:pt x="3" y="0"/>
                    <a:pt x="6" y="0"/>
                    <a:pt x="8" y="0"/>
                  </a:cubicBezTo>
                  <a:cubicBezTo>
                    <a:pt x="10" y="0"/>
                    <a:pt x="10" y="1"/>
                    <a:pt x="10" y="2"/>
                  </a:cubicBezTo>
                  <a:cubicBezTo>
                    <a:pt x="9" y="3"/>
                    <a:pt x="9" y="3"/>
                    <a:pt x="8" y="3"/>
                  </a:cubicBezTo>
                  <a:cubicBezTo>
                    <a:pt x="8" y="8"/>
                    <a:pt x="8" y="12"/>
                    <a:pt x="8" y="16"/>
                  </a:cubicBezTo>
                  <a:cubicBezTo>
                    <a:pt x="4" y="19"/>
                    <a:pt x="9" y="25"/>
                    <a:pt x="4" y="27"/>
                  </a:cubicBezTo>
                  <a:cubicBezTo>
                    <a:pt x="2" y="26"/>
                    <a:pt x="1" y="24"/>
                    <a:pt x="0" y="23"/>
                  </a:cubicBezTo>
                  <a:close/>
                </a:path>
              </a:pathLst>
            </a:custGeom>
            <a:solidFill>
              <a:srgbClr val="C3BD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61" name="Freeform 845"/>
            <p:cNvSpPr>
              <a:spLocks/>
            </p:cNvSpPr>
            <p:nvPr/>
          </p:nvSpPr>
          <p:spPr bwMode="auto">
            <a:xfrm>
              <a:off x="541" y="1728"/>
              <a:ext cx="9" cy="16"/>
            </a:xfrm>
            <a:custGeom>
              <a:avLst/>
              <a:gdLst>
                <a:gd name="T0" fmla="*/ 0 w 9"/>
                <a:gd name="T1" fmla="*/ 15 h 16"/>
                <a:gd name="T2" fmla="*/ 0 w 9"/>
                <a:gd name="T3" fmla="*/ 12 h 16"/>
                <a:gd name="T4" fmla="*/ 4 w 9"/>
                <a:gd name="T5" fmla="*/ 0 h 16"/>
                <a:gd name="T6" fmla="*/ 8 w 9"/>
                <a:gd name="T7" fmla="*/ 3 h 16"/>
                <a:gd name="T8" fmla="*/ 9 w 9"/>
                <a:gd name="T9" fmla="*/ 7 h 16"/>
                <a:gd name="T10" fmla="*/ 4 w 9"/>
                <a:gd name="T11" fmla="*/ 16 h 16"/>
                <a:gd name="T12" fmla="*/ 0 w 9"/>
                <a:gd name="T13" fmla="*/ 1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16">
                  <a:moveTo>
                    <a:pt x="0" y="15"/>
                  </a:moveTo>
                  <a:cubicBezTo>
                    <a:pt x="0" y="14"/>
                    <a:pt x="0" y="13"/>
                    <a:pt x="0" y="12"/>
                  </a:cubicBezTo>
                  <a:cubicBezTo>
                    <a:pt x="0" y="7"/>
                    <a:pt x="0" y="2"/>
                    <a:pt x="4" y="0"/>
                  </a:cubicBezTo>
                  <a:cubicBezTo>
                    <a:pt x="5" y="1"/>
                    <a:pt x="7" y="2"/>
                    <a:pt x="8" y="3"/>
                  </a:cubicBezTo>
                  <a:cubicBezTo>
                    <a:pt x="9" y="4"/>
                    <a:pt x="9" y="6"/>
                    <a:pt x="9" y="7"/>
                  </a:cubicBezTo>
                  <a:cubicBezTo>
                    <a:pt x="7" y="10"/>
                    <a:pt x="6" y="13"/>
                    <a:pt x="4" y="16"/>
                  </a:cubicBezTo>
                  <a:cubicBezTo>
                    <a:pt x="3" y="16"/>
                    <a:pt x="2" y="15"/>
                    <a:pt x="0" y="15"/>
                  </a:cubicBezTo>
                  <a:close/>
                </a:path>
              </a:pathLst>
            </a:custGeom>
            <a:solidFill>
              <a:srgbClr val="9893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62" name="Freeform 846"/>
            <p:cNvSpPr>
              <a:spLocks/>
            </p:cNvSpPr>
            <p:nvPr/>
          </p:nvSpPr>
          <p:spPr bwMode="auto">
            <a:xfrm>
              <a:off x="535" y="1756"/>
              <a:ext cx="6" cy="19"/>
            </a:xfrm>
            <a:custGeom>
              <a:avLst/>
              <a:gdLst>
                <a:gd name="T0" fmla="*/ 2 w 6"/>
                <a:gd name="T1" fmla="*/ 11 h 19"/>
                <a:gd name="T2" fmla="*/ 6 w 6"/>
                <a:gd name="T3" fmla="*/ 0 h 19"/>
                <a:gd name="T4" fmla="*/ 6 w 6"/>
                <a:gd name="T5" fmla="*/ 19 h 19"/>
                <a:gd name="T6" fmla="*/ 2 w 6"/>
                <a:gd name="T7" fmla="*/ 1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9">
                  <a:moveTo>
                    <a:pt x="2" y="11"/>
                  </a:moveTo>
                  <a:cubicBezTo>
                    <a:pt x="4" y="8"/>
                    <a:pt x="0" y="2"/>
                    <a:pt x="6" y="0"/>
                  </a:cubicBezTo>
                  <a:cubicBezTo>
                    <a:pt x="6" y="7"/>
                    <a:pt x="6" y="13"/>
                    <a:pt x="6" y="19"/>
                  </a:cubicBezTo>
                  <a:cubicBezTo>
                    <a:pt x="2" y="18"/>
                    <a:pt x="2" y="14"/>
                    <a:pt x="2" y="11"/>
                  </a:cubicBezTo>
                  <a:close/>
                </a:path>
              </a:pathLst>
            </a:custGeom>
            <a:solidFill>
              <a:srgbClr val="3630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63" name="Freeform 847"/>
            <p:cNvSpPr>
              <a:spLocks/>
            </p:cNvSpPr>
            <p:nvPr/>
          </p:nvSpPr>
          <p:spPr bwMode="auto">
            <a:xfrm>
              <a:off x="442" y="1296"/>
              <a:ext cx="48" cy="68"/>
            </a:xfrm>
            <a:custGeom>
              <a:avLst/>
              <a:gdLst>
                <a:gd name="T0" fmla="*/ 42 w 48"/>
                <a:gd name="T1" fmla="*/ 3 h 68"/>
                <a:gd name="T2" fmla="*/ 45 w 48"/>
                <a:gd name="T3" fmla="*/ 27 h 68"/>
                <a:gd name="T4" fmla="*/ 39 w 48"/>
                <a:gd name="T5" fmla="*/ 34 h 68"/>
                <a:gd name="T6" fmla="*/ 33 w 48"/>
                <a:gd name="T7" fmla="*/ 32 h 68"/>
                <a:gd name="T8" fmla="*/ 16 w 48"/>
                <a:gd name="T9" fmla="*/ 51 h 68"/>
                <a:gd name="T10" fmla="*/ 0 w 48"/>
                <a:gd name="T11" fmla="*/ 68 h 68"/>
                <a:gd name="T12" fmla="*/ 16 w 48"/>
                <a:gd name="T13" fmla="*/ 36 h 68"/>
                <a:gd name="T14" fmla="*/ 26 w 48"/>
                <a:gd name="T15" fmla="*/ 13 h 68"/>
                <a:gd name="T16" fmla="*/ 42 w 48"/>
                <a:gd name="T17" fmla="*/ 3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8" h="68">
                  <a:moveTo>
                    <a:pt x="42" y="3"/>
                  </a:moveTo>
                  <a:cubicBezTo>
                    <a:pt x="48" y="10"/>
                    <a:pt x="43" y="19"/>
                    <a:pt x="45" y="27"/>
                  </a:cubicBezTo>
                  <a:cubicBezTo>
                    <a:pt x="47" y="32"/>
                    <a:pt x="43" y="33"/>
                    <a:pt x="39" y="34"/>
                  </a:cubicBezTo>
                  <a:cubicBezTo>
                    <a:pt x="37" y="35"/>
                    <a:pt x="36" y="28"/>
                    <a:pt x="33" y="32"/>
                  </a:cubicBezTo>
                  <a:cubicBezTo>
                    <a:pt x="28" y="39"/>
                    <a:pt x="24" y="47"/>
                    <a:pt x="16" y="51"/>
                  </a:cubicBezTo>
                  <a:cubicBezTo>
                    <a:pt x="11" y="57"/>
                    <a:pt x="6" y="62"/>
                    <a:pt x="0" y="68"/>
                  </a:cubicBezTo>
                  <a:cubicBezTo>
                    <a:pt x="2" y="55"/>
                    <a:pt x="12" y="47"/>
                    <a:pt x="16" y="36"/>
                  </a:cubicBezTo>
                  <a:cubicBezTo>
                    <a:pt x="19" y="28"/>
                    <a:pt x="22" y="20"/>
                    <a:pt x="26" y="13"/>
                  </a:cubicBezTo>
                  <a:cubicBezTo>
                    <a:pt x="31" y="8"/>
                    <a:pt x="33" y="0"/>
                    <a:pt x="42" y="3"/>
                  </a:cubicBezTo>
                  <a:close/>
                </a:path>
              </a:pathLst>
            </a:custGeom>
            <a:solidFill>
              <a:srgbClr val="4C2E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64" name="Freeform 848"/>
            <p:cNvSpPr>
              <a:spLocks/>
            </p:cNvSpPr>
            <p:nvPr/>
          </p:nvSpPr>
          <p:spPr bwMode="auto">
            <a:xfrm>
              <a:off x="438" y="1312"/>
              <a:ext cx="23" cy="33"/>
            </a:xfrm>
            <a:custGeom>
              <a:avLst/>
              <a:gdLst>
                <a:gd name="T0" fmla="*/ 0 w 23"/>
                <a:gd name="T1" fmla="*/ 32 h 33"/>
                <a:gd name="T2" fmla="*/ 12 w 23"/>
                <a:gd name="T3" fmla="*/ 3 h 33"/>
                <a:gd name="T4" fmla="*/ 22 w 23"/>
                <a:gd name="T5" fmla="*/ 6 h 33"/>
                <a:gd name="T6" fmla="*/ 20 w 23"/>
                <a:gd name="T7" fmla="*/ 15 h 33"/>
                <a:gd name="T8" fmla="*/ 0 w 23"/>
                <a:gd name="T9" fmla="*/ 32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33">
                  <a:moveTo>
                    <a:pt x="0" y="32"/>
                  </a:moveTo>
                  <a:cubicBezTo>
                    <a:pt x="5" y="23"/>
                    <a:pt x="1" y="10"/>
                    <a:pt x="12" y="3"/>
                  </a:cubicBezTo>
                  <a:cubicBezTo>
                    <a:pt x="16" y="0"/>
                    <a:pt x="20" y="2"/>
                    <a:pt x="22" y="6"/>
                  </a:cubicBezTo>
                  <a:cubicBezTo>
                    <a:pt x="23" y="10"/>
                    <a:pt x="23" y="13"/>
                    <a:pt x="20" y="15"/>
                  </a:cubicBezTo>
                  <a:cubicBezTo>
                    <a:pt x="12" y="19"/>
                    <a:pt x="12" y="33"/>
                    <a:pt x="0" y="32"/>
                  </a:cubicBezTo>
                  <a:close/>
                </a:path>
              </a:pathLst>
            </a:custGeom>
            <a:solidFill>
              <a:srgbClr val="4B2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65" name="Freeform 849"/>
            <p:cNvSpPr>
              <a:spLocks/>
            </p:cNvSpPr>
            <p:nvPr/>
          </p:nvSpPr>
          <p:spPr bwMode="auto">
            <a:xfrm>
              <a:off x="426" y="1364"/>
              <a:ext cx="17" cy="20"/>
            </a:xfrm>
            <a:custGeom>
              <a:avLst/>
              <a:gdLst>
                <a:gd name="T0" fmla="*/ 16 w 17"/>
                <a:gd name="T1" fmla="*/ 0 h 21"/>
                <a:gd name="T2" fmla="*/ 0 w 17"/>
                <a:gd name="T3" fmla="*/ 15 h 21"/>
                <a:gd name="T4" fmla="*/ 16 w 17"/>
                <a:gd name="T5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7" h="21">
                  <a:moveTo>
                    <a:pt x="16" y="0"/>
                  </a:moveTo>
                  <a:cubicBezTo>
                    <a:pt x="12" y="6"/>
                    <a:pt x="17" y="21"/>
                    <a:pt x="0" y="15"/>
                  </a:cubicBezTo>
                  <a:cubicBezTo>
                    <a:pt x="6" y="10"/>
                    <a:pt x="11" y="5"/>
                    <a:pt x="16" y="0"/>
                  </a:cubicBezTo>
                  <a:close/>
                </a:path>
              </a:pathLst>
            </a:custGeom>
            <a:solidFill>
              <a:srgbClr val="5A36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66" name="Freeform 850"/>
            <p:cNvSpPr>
              <a:spLocks/>
            </p:cNvSpPr>
            <p:nvPr/>
          </p:nvSpPr>
          <p:spPr bwMode="auto">
            <a:xfrm>
              <a:off x="458" y="1309"/>
              <a:ext cx="12" cy="23"/>
            </a:xfrm>
            <a:custGeom>
              <a:avLst/>
              <a:gdLst>
                <a:gd name="T0" fmla="*/ 0 w 12"/>
                <a:gd name="T1" fmla="*/ 18 h 23"/>
                <a:gd name="T2" fmla="*/ 1 w 12"/>
                <a:gd name="T3" fmla="*/ 11 h 23"/>
                <a:gd name="T4" fmla="*/ 12 w 12"/>
                <a:gd name="T5" fmla="*/ 3 h 23"/>
                <a:gd name="T6" fmla="*/ 0 w 12"/>
                <a:gd name="T7" fmla="*/ 23 h 23"/>
                <a:gd name="T8" fmla="*/ 0 w 12"/>
                <a:gd name="T9" fmla="*/ 18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3">
                  <a:moveTo>
                    <a:pt x="0" y="18"/>
                  </a:moveTo>
                  <a:cubicBezTo>
                    <a:pt x="0" y="16"/>
                    <a:pt x="0" y="13"/>
                    <a:pt x="1" y="11"/>
                  </a:cubicBezTo>
                  <a:cubicBezTo>
                    <a:pt x="3" y="6"/>
                    <a:pt x="4" y="0"/>
                    <a:pt x="12" y="3"/>
                  </a:cubicBezTo>
                  <a:cubicBezTo>
                    <a:pt x="11" y="11"/>
                    <a:pt x="5" y="17"/>
                    <a:pt x="0" y="23"/>
                  </a:cubicBezTo>
                  <a:cubicBezTo>
                    <a:pt x="0" y="21"/>
                    <a:pt x="0" y="20"/>
                    <a:pt x="0" y="18"/>
                  </a:cubicBezTo>
                  <a:close/>
                </a:path>
              </a:pathLst>
            </a:custGeom>
            <a:solidFill>
              <a:srgbClr val="7254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67" name="Freeform 851"/>
            <p:cNvSpPr>
              <a:spLocks/>
            </p:cNvSpPr>
            <p:nvPr/>
          </p:nvSpPr>
          <p:spPr bwMode="auto">
            <a:xfrm>
              <a:off x="450" y="1287"/>
              <a:ext cx="34" cy="33"/>
            </a:xfrm>
            <a:custGeom>
              <a:avLst/>
              <a:gdLst>
                <a:gd name="T0" fmla="*/ 20 w 34"/>
                <a:gd name="T1" fmla="*/ 25 h 33"/>
                <a:gd name="T2" fmla="*/ 9 w 34"/>
                <a:gd name="T3" fmla="*/ 33 h 33"/>
                <a:gd name="T4" fmla="*/ 0 w 34"/>
                <a:gd name="T5" fmla="*/ 28 h 33"/>
                <a:gd name="T6" fmla="*/ 8 w 34"/>
                <a:gd name="T7" fmla="*/ 9 h 33"/>
                <a:gd name="T8" fmla="*/ 9 w 34"/>
                <a:gd name="T9" fmla="*/ 6 h 33"/>
                <a:gd name="T10" fmla="*/ 17 w 34"/>
                <a:gd name="T11" fmla="*/ 3 h 33"/>
                <a:gd name="T12" fmla="*/ 32 w 34"/>
                <a:gd name="T13" fmla="*/ 5 h 33"/>
                <a:gd name="T14" fmla="*/ 34 w 34"/>
                <a:gd name="T15" fmla="*/ 12 h 33"/>
                <a:gd name="T16" fmla="*/ 20 w 34"/>
                <a:gd name="T17" fmla="*/ 2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" h="33">
                  <a:moveTo>
                    <a:pt x="20" y="25"/>
                  </a:moveTo>
                  <a:cubicBezTo>
                    <a:pt x="16" y="28"/>
                    <a:pt x="12" y="30"/>
                    <a:pt x="9" y="33"/>
                  </a:cubicBezTo>
                  <a:cubicBezTo>
                    <a:pt x="7" y="29"/>
                    <a:pt x="3" y="29"/>
                    <a:pt x="0" y="28"/>
                  </a:cubicBezTo>
                  <a:cubicBezTo>
                    <a:pt x="0" y="21"/>
                    <a:pt x="9" y="17"/>
                    <a:pt x="8" y="9"/>
                  </a:cubicBezTo>
                  <a:cubicBezTo>
                    <a:pt x="9" y="8"/>
                    <a:pt x="9" y="7"/>
                    <a:pt x="9" y="6"/>
                  </a:cubicBezTo>
                  <a:cubicBezTo>
                    <a:pt x="11" y="4"/>
                    <a:pt x="14" y="3"/>
                    <a:pt x="17" y="3"/>
                  </a:cubicBezTo>
                  <a:cubicBezTo>
                    <a:pt x="22" y="3"/>
                    <a:pt x="27" y="0"/>
                    <a:pt x="32" y="5"/>
                  </a:cubicBezTo>
                  <a:cubicBezTo>
                    <a:pt x="33" y="7"/>
                    <a:pt x="33" y="10"/>
                    <a:pt x="34" y="12"/>
                  </a:cubicBezTo>
                  <a:cubicBezTo>
                    <a:pt x="27" y="13"/>
                    <a:pt x="25" y="21"/>
                    <a:pt x="20" y="25"/>
                  </a:cubicBezTo>
                  <a:close/>
                </a:path>
              </a:pathLst>
            </a:custGeom>
            <a:solidFill>
              <a:srgbClr val="3B25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68" name="Freeform 852"/>
            <p:cNvSpPr>
              <a:spLocks/>
            </p:cNvSpPr>
            <p:nvPr/>
          </p:nvSpPr>
          <p:spPr bwMode="auto">
            <a:xfrm>
              <a:off x="430" y="1272"/>
              <a:ext cx="42" cy="56"/>
            </a:xfrm>
            <a:custGeom>
              <a:avLst/>
              <a:gdLst>
                <a:gd name="T0" fmla="*/ 0 w 42"/>
                <a:gd name="T1" fmla="*/ 56 h 56"/>
                <a:gd name="T2" fmla="*/ 24 w 42"/>
                <a:gd name="T3" fmla="*/ 12 h 56"/>
                <a:gd name="T4" fmla="*/ 24 w 42"/>
                <a:gd name="T5" fmla="*/ 12 h 56"/>
                <a:gd name="T6" fmla="*/ 37 w 42"/>
                <a:gd name="T7" fmla="*/ 4 h 56"/>
                <a:gd name="T8" fmla="*/ 28 w 42"/>
                <a:gd name="T9" fmla="*/ 24 h 56"/>
                <a:gd name="T10" fmla="*/ 28 w 42"/>
                <a:gd name="T11" fmla="*/ 24 h 56"/>
                <a:gd name="T12" fmla="*/ 0 w 42"/>
                <a:gd name="T13" fmla="*/ 5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2" h="56">
                  <a:moveTo>
                    <a:pt x="0" y="56"/>
                  </a:moveTo>
                  <a:cubicBezTo>
                    <a:pt x="2" y="38"/>
                    <a:pt x="20" y="28"/>
                    <a:pt x="24" y="12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7" y="7"/>
                    <a:pt x="29" y="0"/>
                    <a:pt x="37" y="4"/>
                  </a:cubicBezTo>
                  <a:cubicBezTo>
                    <a:pt x="42" y="14"/>
                    <a:pt x="31" y="17"/>
                    <a:pt x="28" y="24"/>
                  </a:cubicBezTo>
                  <a:cubicBezTo>
                    <a:pt x="28" y="24"/>
                    <a:pt x="28" y="24"/>
                    <a:pt x="28" y="24"/>
                  </a:cubicBezTo>
                  <a:cubicBezTo>
                    <a:pt x="14" y="30"/>
                    <a:pt x="13" y="48"/>
                    <a:pt x="0" y="56"/>
                  </a:cubicBezTo>
                  <a:close/>
                </a:path>
              </a:pathLst>
            </a:custGeom>
            <a:solidFill>
              <a:srgbClr val="4A2D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69" name="Freeform 853"/>
            <p:cNvSpPr>
              <a:spLocks/>
            </p:cNvSpPr>
            <p:nvPr/>
          </p:nvSpPr>
          <p:spPr bwMode="auto">
            <a:xfrm>
              <a:off x="454" y="1321"/>
              <a:ext cx="30" cy="43"/>
            </a:xfrm>
            <a:custGeom>
              <a:avLst/>
              <a:gdLst>
                <a:gd name="T0" fmla="*/ 4 w 30"/>
                <a:gd name="T1" fmla="*/ 26 h 43"/>
                <a:gd name="T2" fmla="*/ 21 w 30"/>
                <a:gd name="T3" fmla="*/ 3 h 43"/>
                <a:gd name="T4" fmla="*/ 24 w 30"/>
                <a:gd name="T5" fmla="*/ 7 h 43"/>
                <a:gd name="T6" fmla="*/ 12 w 30"/>
                <a:gd name="T7" fmla="*/ 34 h 43"/>
                <a:gd name="T8" fmla="*/ 0 w 30"/>
                <a:gd name="T9" fmla="*/ 43 h 43"/>
                <a:gd name="T10" fmla="*/ 4 w 30"/>
                <a:gd name="T11" fmla="*/ 26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0" h="43">
                  <a:moveTo>
                    <a:pt x="4" y="26"/>
                  </a:moveTo>
                  <a:cubicBezTo>
                    <a:pt x="6" y="16"/>
                    <a:pt x="13" y="9"/>
                    <a:pt x="21" y="3"/>
                  </a:cubicBezTo>
                  <a:cubicBezTo>
                    <a:pt x="24" y="0"/>
                    <a:pt x="24" y="5"/>
                    <a:pt x="24" y="7"/>
                  </a:cubicBezTo>
                  <a:cubicBezTo>
                    <a:pt x="30" y="20"/>
                    <a:pt x="20" y="27"/>
                    <a:pt x="12" y="34"/>
                  </a:cubicBezTo>
                  <a:cubicBezTo>
                    <a:pt x="8" y="37"/>
                    <a:pt x="4" y="40"/>
                    <a:pt x="0" y="43"/>
                  </a:cubicBezTo>
                  <a:cubicBezTo>
                    <a:pt x="2" y="37"/>
                    <a:pt x="3" y="32"/>
                    <a:pt x="4" y="26"/>
                  </a:cubicBezTo>
                  <a:close/>
                </a:path>
              </a:pathLst>
            </a:custGeom>
            <a:solidFill>
              <a:srgbClr val="5036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70" name="Freeform 854"/>
            <p:cNvSpPr>
              <a:spLocks/>
            </p:cNvSpPr>
            <p:nvPr/>
          </p:nvSpPr>
          <p:spPr bwMode="auto">
            <a:xfrm>
              <a:off x="442" y="1364"/>
              <a:ext cx="12" cy="23"/>
            </a:xfrm>
            <a:custGeom>
              <a:avLst/>
              <a:gdLst>
                <a:gd name="T0" fmla="*/ 12 w 12"/>
                <a:gd name="T1" fmla="*/ 0 h 24"/>
                <a:gd name="T2" fmla="*/ 5 w 12"/>
                <a:gd name="T3" fmla="*/ 20 h 24"/>
                <a:gd name="T4" fmla="*/ 0 w 12"/>
                <a:gd name="T5" fmla="*/ 24 h 24"/>
                <a:gd name="T6" fmla="*/ 12 w 12"/>
                <a:gd name="T7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24">
                  <a:moveTo>
                    <a:pt x="12" y="0"/>
                  </a:moveTo>
                  <a:cubicBezTo>
                    <a:pt x="10" y="6"/>
                    <a:pt x="7" y="13"/>
                    <a:pt x="5" y="20"/>
                  </a:cubicBezTo>
                  <a:cubicBezTo>
                    <a:pt x="3" y="21"/>
                    <a:pt x="2" y="22"/>
                    <a:pt x="0" y="24"/>
                  </a:cubicBezTo>
                  <a:cubicBezTo>
                    <a:pt x="0" y="14"/>
                    <a:pt x="3" y="5"/>
                    <a:pt x="12" y="0"/>
                  </a:cubicBezTo>
                  <a:close/>
                </a:path>
              </a:pathLst>
            </a:custGeom>
            <a:solidFill>
              <a:srgbClr val="502E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71" name="Freeform 855"/>
            <p:cNvSpPr>
              <a:spLocks/>
            </p:cNvSpPr>
            <p:nvPr/>
          </p:nvSpPr>
          <p:spPr bwMode="auto">
            <a:xfrm>
              <a:off x="438" y="1238"/>
              <a:ext cx="54" cy="33"/>
            </a:xfrm>
            <a:custGeom>
              <a:avLst/>
              <a:gdLst>
                <a:gd name="T0" fmla="*/ 17 w 54"/>
                <a:gd name="T1" fmla="*/ 7 h 34"/>
                <a:gd name="T2" fmla="*/ 29 w 54"/>
                <a:gd name="T3" fmla="*/ 3 h 34"/>
                <a:gd name="T4" fmla="*/ 48 w 54"/>
                <a:gd name="T5" fmla="*/ 3 h 34"/>
                <a:gd name="T6" fmla="*/ 54 w 54"/>
                <a:gd name="T7" fmla="*/ 8 h 34"/>
                <a:gd name="T8" fmla="*/ 52 w 54"/>
                <a:gd name="T9" fmla="*/ 12 h 34"/>
                <a:gd name="T10" fmla="*/ 40 w 54"/>
                <a:gd name="T11" fmla="*/ 18 h 34"/>
                <a:gd name="T12" fmla="*/ 30 w 54"/>
                <a:gd name="T13" fmla="*/ 20 h 34"/>
                <a:gd name="T14" fmla="*/ 17 w 54"/>
                <a:gd name="T15" fmla="*/ 28 h 34"/>
                <a:gd name="T16" fmla="*/ 0 w 54"/>
                <a:gd name="T17" fmla="*/ 23 h 34"/>
                <a:gd name="T18" fmla="*/ 17 w 54"/>
                <a:gd name="T19" fmla="*/ 7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4" h="34">
                  <a:moveTo>
                    <a:pt x="17" y="7"/>
                  </a:moveTo>
                  <a:cubicBezTo>
                    <a:pt x="21" y="6"/>
                    <a:pt x="25" y="4"/>
                    <a:pt x="29" y="3"/>
                  </a:cubicBezTo>
                  <a:cubicBezTo>
                    <a:pt x="35" y="11"/>
                    <a:pt x="42" y="0"/>
                    <a:pt x="48" y="3"/>
                  </a:cubicBezTo>
                  <a:cubicBezTo>
                    <a:pt x="51" y="3"/>
                    <a:pt x="53" y="5"/>
                    <a:pt x="54" y="8"/>
                  </a:cubicBezTo>
                  <a:cubicBezTo>
                    <a:pt x="54" y="10"/>
                    <a:pt x="53" y="11"/>
                    <a:pt x="52" y="12"/>
                  </a:cubicBezTo>
                  <a:cubicBezTo>
                    <a:pt x="48" y="15"/>
                    <a:pt x="44" y="16"/>
                    <a:pt x="40" y="18"/>
                  </a:cubicBezTo>
                  <a:cubicBezTo>
                    <a:pt x="36" y="19"/>
                    <a:pt x="33" y="19"/>
                    <a:pt x="30" y="20"/>
                  </a:cubicBezTo>
                  <a:cubicBezTo>
                    <a:pt x="24" y="20"/>
                    <a:pt x="21" y="25"/>
                    <a:pt x="17" y="28"/>
                  </a:cubicBezTo>
                  <a:cubicBezTo>
                    <a:pt x="10" y="28"/>
                    <a:pt x="3" y="34"/>
                    <a:pt x="0" y="23"/>
                  </a:cubicBezTo>
                  <a:cubicBezTo>
                    <a:pt x="3" y="15"/>
                    <a:pt x="11" y="13"/>
                    <a:pt x="17" y="7"/>
                  </a:cubicBezTo>
                  <a:close/>
                </a:path>
              </a:pathLst>
            </a:custGeom>
            <a:solidFill>
              <a:srgbClr val="3C22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72" name="Freeform 856"/>
            <p:cNvSpPr>
              <a:spLocks/>
            </p:cNvSpPr>
            <p:nvPr/>
          </p:nvSpPr>
          <p:spPr bwMode="auto">
            <a:xfrm>
              <a:off x="426" y="1258"/>
              <a:ext cx="32" cy="21"/>
            </a:xfrm>
            <a:custGeom>
              <a:avLst/>
              <a:gdLst>
                <a:gd name="T0" fmla="*/ 12 w 32"/>
                <a:gd name="T1" fmla="*/ 2 h 21"/>
                <a:gd name="T2" fmla="*/ 28 w 32"/>
                <a:gd name="T3" fmla="*/ 5 h 21"/>
                <a:gd name="T4" fmla="*/ 31 w 32"/>
                <a:gd name="T5" fmla="*/ 10 h 21"/>
                <a:gd name="T6" fmla="*/ 25 w 32"/>
                <a:gd name="T7" fmla="*/ 21 h 21"/>
                <a:gd name="T8" fmla="*/ 0 w 32"/>
                <a:gd name="T9" fmla="*/ 18 h 21"/>
                <a:gd name="T10" fmla="*/ 12 w 32"/>
                <a:gd name="T11" fmla="*/ 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2" h="21">
                  <a:moveTo>
                    <a:pt x="12" y="2"/>
                  </a:moveTo>
                  <a:cubicBezTo>
                    <a:pt x="16" y="9"/>
                    <a:pt x="23" y="0"/>
                    <a:pt x="28" y="5"/>
                  </a:cubicBezTo>
                  <a:cubicBezTo>
                    <a:pt x="29" y="6"/>
                    <a:pt x="31" y="8"/>
                    <a:pt x="31" y="10"/>
                  </a:cubicBezTo>
                  <a:cubicBezTo>
                    <a:pt x="32" y="15"/>
                    <a:pt x="30" y="19"/>
                    <a:pt x="25" y="21"/>
                  </a:cubicBezTo>
                  <a:cubicBezTo>
                    <a:pt x="17" y="17"/>
                    <a:pt x="9" y="18"/>
                    <a:pt x="0" y="18"/>
                  </a:cubicBezTo>
                  <a:cubicBezTo>
                    <a:pt x="4" y="12"/>
                    <a:pt x="8" y="7"/>
                    <a:pt x="12" y="2"/>
                  </a:cubicBezTo>
                  <a:close/>
                </a:path>
              </a:pathLst>
            </a:custGeom>
            <a:solidFill>
              <a:srgbClr val="6849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73" name="Freeform 857"/>
            <p:cNvSpPr>
              <a:spLocks/>
            </p:cNvSpPr>
            <p:nvPr/>
          </p:nvSpPr>
          <p:spPr bwMode="auto">
            <a:xfrm>
              <a:off x="451" y="1264"/>
              <a:ext cx="20" cy="20"/>
            </a:xfrm>
            <a:custGeom>
              <a:avLst/>
              <a:gdLst>
                <a:gd name="T0" fmla="*/ 0 w 20"/>
                <a:gd name="T1" fmla="*/ 15 h 20"/>
                <a:gd name="T2" fmla="*/ 4 w 20"/>
                <a:gd name="T3" fmla="*/ 4 h 20"/>
                <a:gd name="T4" fmla="*/ 11 w 20"/>
                <a:gd name="T5" fmla="*/ 0 h 20"/>
                <a:gd name="T6" fmla="*/ 20 w 20"/>
                <a:gd name="T7" fmla="*/ 6 h 20"/>
                <a:gd name="T8" fmla="*/ 15 w 20"/>
                <a:gd name="T9" fmla="*/ 12 h 20"/>
                <a:gd name="T10" fmla="*/ 3 w 20"/>
                <a:gd name="T11" fmla="*/ 20 h 20"/>
                <a:gd name="T12" fmla="*/ 0 w 20"/>
                <a:gd name="T13" fmla="*/ 15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20">
                  <a:moveTo>
                    <a:pt x="0" y="15"/>
                  </a:moveTo>
                  <a:cubicBezTo>
                    <a:pt x="1" y="11"/>
                    <a:pt x="2" y="8"/>
                    <a:pt x="4" y="4"/>
                  </a:cubicBezTo>
                  <a:cubicBezTo>
                    <a:pt x="6" y="2"/>
                    <a:pt x="8" y="0"/>
                    <a:pt x="11" y="0"/>
                  </a:cubicBezTo>
                  <a:cubicBezTo>
                    <a:pt x="15" y="0"/>
                    <a:pt x="19" y="1"/>
                    <a:pt x="20" y="6"/>
                  </a:cubicBezTo>
                  <a:cubicBezTo>
                    <a:pt x="20" y="9"/>
                    <a:pt x="18" y="11"/>
                    <a:pt x="15" y="12"/>
                  </a:cubicBezTo>
                  <a:cubicBezTo>
                    <a:pt x="11" y="14"/>
                    <a:pt x="7" y="17"/>
                    <a:pt x="3" y="20"/>
                  </a:cubicBezTo>
                  <a:cubicBezTo>
                    <a:pt x="2" y="18"/>
                    <a:pt x="1" y="17"/>
                    <a:pt x="0" y="15"/>
                  </a:cubicBezTo>
                  <a:close/>
                </a:path>
              </a:pathLst>
            </a:custGeom>
            <a:solidFill>
              <a:srgbClr val="7F5A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74" name="Freeform 858"/>
            <p:cNvSpPr>
              <a:spLocks/>
            </p:cNvSpPr>
            <p:nvPr/>
          </p:nvSpPr>
          <p:spPr bwMode="auto">
            <a:xfrm>
              <a:off x="458" y="1251"/>
              <a:ext cx="45" cy="45"/>
            </a:xfrm>
            <a:custGeom>
              <a:avLst/>
              <a:gdLst>
                <a:gd name="T0" fmla="*/ 8 w 46"/>
                <a:gd name="T1" fmla="*/ 25 h 45"/>
                <a:gd name="T2" fmla="*/ 12 w 46"/>
                <a:gd name="T3" fmla="*/ 21 h 45"/>
                <a:gd name="T4" fmla="*/ 32 w 46"/>
                <a:gd name="T5" fmla="*/ 3 h 45"/>
                <a:gd name="T6" fmla="*/ 40 w 46"/>
                <a:gd name="T7" fmla="*/ 16 h 45"/>
                <a:gd name="T8" fmla="*/ 25 w 46"/>
                <a:gd name="T9" fmla="*/ 37 h 45"/>
                <a:gd name="T10" fmla="*/ 20 w 46"/>
                <a:gd name="T11" fmla="*/ 34 h 45"/>
                <a:gd name="T12" fmla="*/ 15 w 46"/>
                <a:gd name="T13" fmla="*/ 39 h 45"/>
                <a:gd name="T14" fmla="*/ 8 w 46"/>
                <a:gd name="T15" fmla="*/ 41 h 45"/>
                <a:gd name="T16" fmla="*/ 0 w 46"/>
                <a:gd name="T17" fmla="*/ 45 h 45"/>
                <a:gd name="T18" fmla="*/ 8 w 46"/>
                <a:gd name="T19" fmla="*/ 2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6" h="45">
                  <a:moveTo>
                    <a:pt x="8" y="25"/>
                  </a:moveTo>
                  <a:cubicBezTo>
                    <a:pt x="10" y="23"/>
                    <a:pt x="11" y="22"/>
                    <a:pt x="12" y="21"/>
                  </a:cubicBezTo>
                  <a:cubicBezTo>
                    <a:pt x="16" y="12"/>
                    <a:pt x="24" y="7"/>
                    <a:pt x="32" y="3"/>
                  </a:cubicBezTo>
                  <a:cubicBezTo>
                    <a:pt x="46" y="0"/>
                    <a:pt x="38" y="11"/>
                    <a:pt x="40" y="16"/>
                  </a:cubicBezTo>
                  <a:cubicBezTo>
                    <a:pt x="37" y="25"/>
                    <a:pt x="33" y="33"/>
                    <a:pt x="25" y="37"/>
                  </a:cubicBezTo>
                  <a:cubicBezTo>
                    <a:pt x="22" y="37"/>
                    <a:pt x="21" y="36"/>
                    <a:pt x="20" y="34"/>
                  </a:cubicBezTo>
                  <a:cubicBezTo>
                    <a:pt x="14" y="32"/>
                    <a:pt x="17" y="38"/>
                    <a:pt x="15" y="39"/>
                  </a:cubicBezTo>
                  <a:cubicBezTo>
                    <a:pt x="13" y="41"/>
                    <a:pt x="11" y="42"/>
                    <a:pt x="8" y="41"/>
                  </a:cubicBezTo>
                  <a:cubicBezTo>
                    <a:pt x="6" y="42"/>
                    <a:pt x="3" y="43"/>
                    <a:pt x="0" y="45"/>
                  </a:cubicBezTo>
                  <a:cubicBezTo>
                    <a:pt x="3" y="38"/>
                    <a:pt x="6" y="31"/>
                    <a:pt x="8" y="25"/>
                  </a:cubicBezTo>
                  <a:close/>
                </a:path>
              </a:pathLst>
            </a:custGeom>
            <a:solidFill>
              <a:srgbClr val="7C5B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75" name="Freeform 859"/>
            <p:cNvSpPr>
              <a:spLocks/>
            </p:cNvSpPr>
            <p:nvPr/>
          </p:nvSpPr>
          <p:spPr bwMode="auto">
            <a:xfrm>
              <a:off x="677" y="1334"/>
              <a:ext cx="47" cy="27"/>
            </a:xfrm>
            <a:custGeom>
              <a:avLst/>
              <a:gdLst>
                <a:gd name="T0" fmla="*/ 47 w 47"/>
                <a:gd name="T1" fmla="*/ 18 h 27"/>
                <a:gd name="T2" fmla="*/ 0 w 47"/>
                <a:gd name="T3" fmla="*/ 21 h 27"/>
                <a:gd name="T4" fmla="*/ 47 w 47"/>
                <a:gd name="T5" fmla="*/ 18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7" h="27">
                  <a:moveTo>
                    <a:pt x="47" y="18"/>
                  </a:moveTo>
                  <a:cubicBezTo>
                    <a:pt x="31" y="12"/>
                    <a:pt x="16" y="27"/>
                    <a:pt x="0" y="21"/>
                  </a:cubicBezTo>
                  <a:cubicBezTo>
                    <a:pt x="16" y="1"/>
                    <a:pt x="31" y="0"/>
                    <a:pt x="47" y="18"/>
                  </a:cubicBezTo>
                  <a:close/>
                </a:path>
              </a:pathLst>
            </a:custGeom>
            <a:solidFill>
              <a:srgbClr val="392A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76" name="Freeform 860"/>
            <p:cNvSpPr>
              <a:spLocks/>
            </p:cNvSpPr>
            <p:nvPr/>
          </p:nvSpPr>
          <p:spPr bwMode="auto">
            <a:xfrm>
              <a:off x="542" y="1209"/>
              <a:ext cx="43" cy="34"/>
            </a:xfrm>
            <a:custGeom>
              <a:avLst/>
              <a:gdLst>
                <a:gd name="T0" fmla="*/ 27 w 43"/>
                <a:gd name="T1" fmla="*/ 0 h 34"/>
                <a:gd name="T2" fmla="*/ 39 w 43"/>
                <a:gd name="T3" fmla="*/ 0 h 34"/>
                <a:gd name="T4" fmla="*/ 35 w 43"/>
                <a:gd name="T5" fmla="*/ 15 h 34"/>
                <a:gd name="T6" fmla="*/ 36 w 43"/>
                <a:gd name="T7" fmla="*/ 17 h 34"/>
                <a:gd name="T8" fmla="*/ 37 w 43"/>
                <a:gd name="T9" fmla="*/ 19 h 34"/>
                <a:gd name="T10" fmla="*/ 35 w 43"/>
                <a:gd name="T11" fmla="*/ 20 h 34"/>
                <a:gd name="T12" fmla="*/ 3 w 43"/>
                <a:gd name="T13" fmla="*/ 31 h 34"/>
                <a:gd name="T14" fmla="*/ 1 w 43"/>
                <a:gd name="T15" fmla="*/ 26 h 34"/>
                <a:gd name="T16" fmla="*/ 3 w 43"/>
                <a:gd name="T17" fmla="*/ 18 h 34"/>
                <a:gd name="T18" fmla="*/ 16 w 43"/>
                <a:gd name="T19" fmla="*/ 3 h 34"/>
                <a:gd name="T20" fmla="*/ 20 w 43"/>
                <a:gd name="T21" fmla="*/ 0 h 34"/>
                <a:gd name="T22" fmla="*/ 27 w 43"/>
                <a:gd name="T23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3" h="34">
                  <a:moveTo>
                    <a:pt x="27" y="0"/>
                  </a:moveTo>
                  <a:cubicBezTo>
                    <a:pt x="31" y="0"/>
                    <a:pt x="35" y="0"/>
                    <a:pt x="39" y="0"/>
                  </a:cubicBezTo>
                  <a:cubicBezTo>
                    <a:pt x="43" y="6"/>
                    <a:pt x="32" y="9"/>
                    <a:pt x="35" y="15"/>
                  </a:cubicBezTo>
                  <a:cubicBezTo>
                    <a:pt x="35" y="16"/>
                    <a:pt x="36" y="16"/>
                    <a:pt x="36" y="17"/>
                  </a:cubicBezTo>
                  <a:cubicBezTo>
                    <a:pt x="37" y="19"/>
                    <a:pt x="37" y="19"/>
                    <a:pt x="37" y="19"/>
                  </a:cubicBezTo>
                  <a:cubicBezTo>
                    <a:pt x="35" y="20"/>
                    <a:pt x="35" y="20"/>
                    <a:pt x="35" y="20"/>
                  </a:cubicBezTo>
                  <a:cubicBezTo>
                    <a:pt x="22" y="16"/>
                    <a:pt x="16" y="34"/>
                    <a:pt x="3" y="31"/>
                  </a:cubicBezTo>
                  <a:cubicBezTo>
                    <a:pt x="2" y="30"/>
                    <a:pt x="1" y="28"/>
                    <a:pt x="1" y="26"/>
                  </a:cubicBezTo>
                  <a:cubicBezTo>
                    <a:pt x="0" y="23"/>
                    <a:pt x="1" y="21"/>
                    <a:pt x="3" y="18"/>
                  </a:cubicBezTo>
                  <a:cubicBezTo>
                    <a:pt x="8" y="14"/>
                    <a:pt x="13" y="10"/>
                    <a:pt x="16" y="3"/>
                  </a:cubicBezTo>
                  <a:cubicBezTo>
                    <a:pt x="17" y="1"/>
                    <a:pt x="18" y="0"/>
                    <a:pt x="20" y="0"/>
                  </a:cubicBezTo>
                  <a:cubicBezTo>
                    <a:pt x="22" y="0"/>
                    <a:pt x="25" y="0"/>
                    <a:pt x="27" y="0"/>
                  </a:cubicBezTo>
                  <a:close/>
                </a:path>
              </a:pathLst>
            </a:custGeom>
            <a:solidFill>
              <a:srgbClr val="8A61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77" name="Freeform 861"/>
            <p:cNvSpPr>
              <a:spLocks/>
            </p:cNvSpPr>
            <p:nvPr/>
          </p:nvSpPr>
          <p:spPr bwMode="auto">
            <a:xfrm>
              <a:off x="466" y="1323"/>
              <a:ext cx="27" cy="33"/>
            </a:xfrm>
            <a:custGeom>
              <a:avLst/>
              <a:gdLst>
                <a:gd name="T0" fmla="*/ 0 w 27"/>
                <a:gd name="T1" fmla="*/ 32 h 33"/>
                <a:gd name="T2" fmla="*/ 12 w 27"/>
                <a:gd name="T3" fmla="*/ 5 h 33"/>
                <a:gd name="T4" fmla="*/ 21 w 27"/>
                <a:gd name="T5" fmla="*/ 0 h 33"/>
                <a:gd name="T6" fmla="*/ 17 w 27"/>
                <a:gd name="T7" fmla="*/ 33 h 33"/>
                <a:gd name="T8" fmla="*/ 4 w 27"/>
                <a:gd name="T9" fmla="*/ 33 h 33"/>
                <a:gd name="T10" fmla="*/ 0 w 27"/>
                <a:gd name="T11" fmla="*/ 32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" h="33">
                  <a:moveTo>
                    <a:pt x="0" y="32"/>
                  </a:moveTo>
                  <a:cubicBezTo>
                    <a:pt x="2" y="22"/>
                    <a:pt x="12" y="16"/>
                    <a:pt x="12" y="5"/>
                  </a:cubicBezTo>
                  <a:cubicBezTo>
                    <a:pt x="16" y="5"/>
                    <a:pt x="19" y="3"/>
                    <a:pt x="21" y="0"/>
                  </a:cubicBezTo>
                  <a:cubicBezTo>
                    <a:pt x="27" y="12"/>
                    <a:pt x="27" y="23"/>
                    <a:pt x="17" y="33"/>
                  </a:cubicBezTo>
                  <a:cubicBezTo>
                    <a:pt x="13" y="33"/>
                    <a:pt x="8" y="33"/>
                    <a:pt x="4" y="33"/>
                  </a:cubicBezTo>
                  <a:cubicBezTo>
                    <a:pt x="3" y="32"/>
                    <a:pt x="2" y="32"/>
                    <a:pt x="0" y="32"/>
                  </a:cubicBezTo>
                  <a:close/>
                </a:path>
              </a:pathLst>
            </a:custGeom>
            <a:solidFill>
              <a:srgbClr val="573F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78" name="Freeform 862"/>
            <p:cNvSpPr>
              <a:spLocks/>
            </p:cNvSpPr>
            <p:nvPr/>
          </p:nvSpPr>
          <p:spPr bwMode="auto">
            <a:xfrm>
              <a:off x="500" y="1223"/>
              <a:ext cx="29" cy="29"/>
            </a:xfrm>
            <a:custGeom>
              <a:avLst/>
              <a:gdLst>
                <a:gd name="T0" fmla="*/ 26 w 30"/>
                <a:gd name="T1" fmla="*/ 18 h 30"/>
                <a:gd name="T2" fmla="*/ 14 w 30"/>
                <a:gd name="T3" fmla="*/ 29 h 30"/>
                <a:gd name="T4" fmla="*/ 2 w 30"/>
                <a:gd name="T5" fmla="*/ 26 h 30"/>
                <a:gd name="T6" fmla="*/ 4 w 30"/>
                <a:gd name="T7" fmla="*/ 17 h 30"/>
                <a:gd name="T8" fmla="*/ 9 w 30"/>
                <a:gd name="T9" fmla="*/ 13 h 30"/>
                <a:gd name="T10" fmla="*/ 22 w 30"/>
                <a:gd name="T11" fmla="*/ 1 h 30"/>
                <a:gd name="T12" fmla="*/ 27 w 30"/>
                <a:gd name="T13" fmla="*/ 1 h 30"/>
                <a:gd name="T14" fmla="*/ 30 w 30"/>
                <a:gd name="T15" fmla="*/ 8 h 30"/>
                <a:gd name="T16" fmla="*/ 29 w 30"/>
                <a:gd name="T17" fmla="*/ 14 h 30"/>
                <a:gd name="T18" fmla="*/ 26 w 30"/>
                <a:gd name="T19" fmla="*/ 18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0" h="30">
                  <a:moveTo>
                    <a:pt x="26" y="18"/>
                  </a:moveTo>
                  <a:cubicBezTo>
                    <a:pt x="25" y="25"/>
                    <a:pt x="19" y="26"/>
                    <a:pt x="14" y="29"/>
                  </a:cubicBezTo>
                  <a:cubicBezTo>
                    <a:pt x="10" y="28"/>
                    <a:pt x="5" y="30"/>
                    <a:pt x="2" y="26"/>
                  </a:cubicBezTo>
                  <a:cubicBezTo>
                    <a:pt x="0" y="22"/>
                    <a:pt x="2" y="19"/>
                    <a:pt x="4" y="17"/>
                  </a:cubicBezTo>
                  <a:cubicBezTo>
                    <a:pt x="6" y="15"/>
                    <a:pt x="7" y="14"/>
                    <a:pt x="9" y="13"/>
                  </a:cubicBezTo>
                  <a:cubicBezTo>
                    <a:pt x="14" y="10"/>
                    <a:pt x="17" y="5"/>
                    <a:pt x="22" y="1"/>
                  </a:cubicBezTo>
                  <a:cubicBezTo>
                    <a:pt x="23" y="0"/>
                    <a:pt x="25" y="0"/>
                    <a:pt x="27" y="1"/>
                  </a:cubicBezTo>
                  <a:cubicBezTo>
                    <a:pt x="29" y="3"/>
                    <a:pt x="30" y="5"/>
                    <a:pt x="30" y="8"/>
                  </a:cubicBezTo>
                  <a:cubicBezTo>
                    <a:pt x="30" y="10"/>
                    <a:pt x="30" y="12"/>
                    <a:pt x="29" y="14"/>
                  </a:cubicBezTo>
                  <a:cubicBezTo>
                    <a:pt x="29" y="15"/>
                    <a:pt x="28" y="17"/>
                    <a:pt x="26" y="18"/>
                  </a:cubicBezTo>
                  <a:close/>
                </a:path>
              </a:pathLst>
            </a:custGeom>
            <a:solidFill>
              <a:srgbClr val="593A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79" name="Freeform 863"/>
            <p:cNvSpPr>
              <a:spLocks/>
            </p:cNvSpPr>
            <p:nvPr/>
          </p:nvSpPr>
          <p:spPr bwMode="auto">
            <a:xfrm>
              <a:off x="592" y="1219"/>
              <a:ext cx="33" cy="16"/>
            </a:xfrm>
            <a:custGeom>
              <a:avLst/>
              <a:gdLst>
                <a:gd name="T0" fmla="*/ 1 w 34"/>
                <a:gd name="T1" fmla="*/ 2 h 16"/>
                <a:gd name="T2" fmla="*/ 26 w 34"/>
                <a:gd name="T3" fmla="*/ 6 h 16"/>
                <a:gd name="T4" fmla="*/ 34 w 34"/>
                <a:gd name="T5" fmla="*/ 10 h 16"/>
                <a:gd name="T6" fmla="*/ 4 w 34"/>
                <a:gd name="T7" fmla="*/ 10 h 16"/>
                <a:gd name="T8" fmla="*/ 1 w 34"/>
                <a:gd name="T9" fmla="*/ 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16">
                  <a:moveTo>
                    <a:pt x="1" y="2"/>
                  </a:moveTo>
                  <a:cubicBezTo>
                    <a:pt x="10" y="0"/>
                    <a:pt x="18" y="4"/>
                    <a:pt x="26" y="6"/>
                  </a:cubicBezTo>
                  <a:cubicBezTo>
                    <a:pt x="28" y="9"/>
                    <a:pt x="33" y="7"/>
                    <a:pt x="34" y="10"/>
                  </a:cubicBezTo>
                  <a:cubicBezTo>
                    <a:pt x="24" y="13"/>
                    <a:pt x="14" y="16"/>
                    <a:pt x="4" y="10"/>
                  </a:cubicBezTo>
                  <a:cubicBezTo>
                    <a:pt x="1" y="8"/>
                    <a:pt x="0" y="6"/>
                    <a:pt x="1" y="2"/>
                  </a:cubicBezTo>
                  <a:close/>
                </a:path>
              </a:pathLst>
            </a:custGeom>
            <a:solidFill>
              <a:srgbClr val="906B5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80" name="Freeform 864"/>
            <p:cNvSpPr>
              <a:spLocks/>
            </p:cNvSpPr>
            <p:nvPr/>
          </p:nvSpPr>
          <p:spPr bwMode="auto">
            <a:xfrm>
              <a:off x="489" y="1246"/>
              <a:ext cx="24" cy="21"/>
            </a:xfrm>
            <a:custGeom>
              <a:avLst/>
              <a:gdLst>
                <a:gd name="T0" fmla="*/ 13 w 25"/>
                <a:gd name="T1" fmla="*/ 3 h 22"/>
                <a:gd name="T2" fmla="*/ 25 w 25"/>
                <a:gd name="T3" fmla="*/ 6 h 22"/>
                <a:gd name="T4" fmla="*/ 9 w 25"/>
                <a:gd name="T5" fmla="*/ 22 h 22"/>
                <a:gd name="T6" fmla="*/ 1 w 25"/>
                <a:gd name="T7" fmla="*/ 11 h 22"/>
                <a:gd name="T8" fmla="*/ 1 w 25"/>
                <a:gd name="T9" fmla="*/ 6 h 22"/>
                <a:gd name="T10" fmla="*/ 13 w 25"/>
                <a:gd name="T11" fmla="*/ 3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" h="22">
                  <a:moveTo>
                    <a:pt x="13" y="3"/>
                  </a:moveTo>
                  <a:cubicBezTo>
                    <a:pt x="17" y="3"/>
                    <a:pt x="22" y="2"/>
                    <a:pt x="25" y="6"/>
                  </a:cubicBezTo>
                  <a:cubicBezTo>
                    <a:pt x="20" y="11"/>
                    <a:pt x="14" y="17"/>
                    <a:pt x="9" y="22"/>
                  </a:cubicBezTo>
                  <a:cubicBezTo>
                    <a:pt x="2" y="21"/>
                    <a:pt x="12" y="9"/>
                    <a:pt x="1" y="11"/>
                  </a:cubicBezTo>
                  <a:cubicBezTo>
                    <a:pt x="0" y="9"/>
                    <a:pt x="0" y="7"/>
                    <a:pt x="1" y="6"/>
                  </a:cubicBezTo>
                  <a:cubicBezTo>
                    <a:pt x="5" y="3"/>
                    <a:pt x="8" y="0"/>
                    <a:pt x="13" y="3"/>
                  </a:cubicBezTo>
                  <a:close/>
                </a:path>
              </a:pathLst>
            </a:custGeom>
            <a:solidFill>
              <a:srgbClr val="3B22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81" name="Freeform 865"/>
            <p:cNvSpPr>
              <a:spLocks/>
            </p:cNvSpPr>
            <p:nvPr/>
          </p:nvSpPr>
          <p:spPr bwMode="auto">
            <a:xfrm>
              <a:off x="640" y="1222"/>
              <a:ext cx="26" cy="14"/>
            </a:xfrm>
            <a:custGeom>
              <a:avLst/>
              <a:gdLst>
                <a:gd name="T0" fmla="*/ 24 w 26"/>
                <a:gd name="T1" fmla="*/ 7 h 14"/>
                <a:gd name="T2" fmla="*/ 0 w 26"/>
                <a:gd name="T3" fmla="*/ 7 h 14"/>
                <a:gd name="T4" fmla="*/ 6 w 26"/>
                <a:gd name="T5" fmla="*/ 1 h 14"/>
                <a:gd name="T6" fmla="*/ 24 w 26"/>
                <a:gd name="T7" fmla="*/ 2 h 14"/>
                <a:gd name="T8" fmla="*/ 24 w 26"/>
                <a:gd name="T9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14">
                  <a:moveTo>
                    <a:pt x="24" y="7"/>
                  </a:moveTo>
                  <a:cubicBezTo>
                    <a:pt x="16" y="14"/>
                    <a:pt x="8" y="10"/>
                    <a:pt x="0" y="7"/>
                  </a:cubicBezTo>
                  <a:cubicBezTo>
                    <a:pt x="0" y="4"/>
                    <a:pt x="2" y="2"/>
                    <a:pt x="6" y="1"/>
                  </a:cubicBezTo>
                  <a:cubicBezTo>
                    <a:pt x="12" y="1"/>
                    <a:pt x="18" y="0"/>
                    <a:pt x="24" y="2"/>
                  </a:cubicBezTo>
                  <a:cubicBezTo>
                    <a:pt x="26" y="4"/>
                    <a:pt x="26" y="5"/>
                    <a:pt x="24" y="7"/>
                  </a:cubicBezTo>
                  <a:close/>
                </a:path>
              </a:pathLst>
            </a:custGeom>
            <a:solidFill>
              <a:srgbClr val="816C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82" name="Freeform 866"/>
            <p:cNvSpPr>
              <a:spLocks/>
            </p:cNvSpPr>
            <p:nvPr/>
          </p:nvSpPr>
          <p:spPr bwMode="auto">
            <a:xfrm>
              <a:off x="577" y="1221"/>
              <a:ext cx="19" cy="13"/>
            </a:xfrm>
            <a:custGeom>
              <a:avLst/>
              <a:gdLst>
                <a:gd name="T0" fmla="*/ 16 w 19"/>
                <a:gd name="T1" fmla="*/ 0 h 13"/>
                <a:gd name="T2" fmla="*/ 19 w 19"/>
                <a:gd name="T3" fmla="*/ 8 h 13"/>
                <a:gd name="T4" fmla="*/ 0 w 19"/>
                <a:gd name="T5" fmla="*/ 8 h 13"/>
                <a:gd name="T6" fmla="*/ 1 w 19"/>
                <a:gd name="T7" fmla="*/ 5 h 13"/>
                <a:gd name="T8" fmla="*/ 16 w 19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13">
                  <a:moveTo>
                    <a:pt x="16" y="0"/>
                  </a:moveTo>
                  <a:cubicBezTo>
                    <a:pt x="17" y="3"/>
                    <a:pt x="18" y="6"/>
                    <a:pt x="19" y="8"/>
                  </a:cubicBezTo>
                  <a:cubicBezTo>
                    <a:pt x="13" y="13"/>
                    <a:pt x="7" y="11"/>
                    <a:pt x="0" y="8"/>
                  </a:cubicBezTo>
                  <a:cubicBezTo>
                    <a:pt x="1" y="7"/>
                    <a:pt x="1" y="6"/>
                    <a:pt x="1" y="5"/>
                  </a:cubicBezTo>
                  <a:cubicBezTo>
                    <a:pt x="7" y="6"/>
                    <a:pt x="11" y="2"/>
                    <a:pt x="16" y="0"/>
                  </a:cubicBezTo>
                  <a:close/>
                </a:path>
              </a:pathLst>
            </a:custGeom>
            <a:solidFill>
              <a:srgbClr val="D8BB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83" name="Freeform 867"/>
            <p:cNvSpPr>
              <a:spLocks/>
            </p:cNvSpPr>
            <p:nvPr/>
          </p:nvSpPr>
          <p:spPr bwMode="auto">
            <a:xfrm>
              <a:off x="618" y="1218"/>
              <a:ext cx="26" cy="11"/>
            </a:xfrm>
            <a:custGeom>
              <a:avLst/>
              <a:gdLst>
                <a:gd name="T0" fmla="*/ 27 w 27"/>
                <a:gd name="T1" fmla="*/ 8 h 11"/>
                <a:gd name="T2" fmla="*/ 23 w 27"/>
                <a:gd name="T3" fmla="*/ 11 h 11"/>
                <a:gd name="T4" fmla="*/ 8 w 27"/>
                <a:gd name="T5" fmla="*/ 11 h 11"/>
                <a:gd name="T6" fmla="*/ 0 w 27"/>
                <a:gd name="T7" fmla="*/ 7 h 11"/>
                <a:gd name="T8" fmla="*/ 3 w 27"/>
                <a:gd name="T9" fmla="*/ 7 h 11"/>
                <a:gd name="T10" fmla="*/ 8 w 27"/>
                <a:gd name="T11" fmla="*/ 1 h 11"/>
                <a:gd name="T12" fmla="*/ 16 w 27"/>
                <a:gd name="T13" fmla="*/ 0 h 11"/>
                <a:gd name="T14" fmla="*/ 27 w 27"/>
                <a:gd name="T15" fmla="*/ 8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" h="11">
                  <a:moveTo>
                    <a:pt x="27" y="8"/>
                  </a:moveTo>
                  <a:cubicBezTo>
                    <a:pt x="26" y="9"/>
                    <a:pt x="24" y="10"/>
                    <a:pt x="23" y="11"/>
                  </a:cubicBezTo>
                  <a:cubicBezTo>
                    <a:pt x="18" y="11"/>
                    <a:pt x="13" y="11"/>
                    <a:pt x="8" y="11"/>
                  </a:cubicBezTo>
                  <a:cubicBezTo>
                    <a:pt x="5" y="10"/>
                    <a:pt x="3" y="8"/>
                    <a:pt x="0" y="7"/>
                  </a:cubicBezTo>
                  <a:cubicBezTo>
                    <a:pt x="1" y="7"/>
                    <a:pt x="2" y="7"/>
                    <a:pt x="3" y="7"/>
                  </a:cubicBezTo>
                  <a:cubicBezTo>
                    <a:pt x="5" y="5"/>
                    <a:pt x="6" y="2"/>
                    <a:pt x="8" y="1"/>
                  </a:cubicBezTo>
                  <a:cubicBezTo>
                    <a:pt x="11" y="0"/>
                    <a:pt x="14" y="0"/>
                    <a:pt x="16" y="0"/>
                  </a:cubicBezTo>
                  <a:cubicBezTo>
                    <a:pt x="20" y="2"/>
                    <a:pt x="25" y="3"/>
                    <a:pt x="27" y="8"/>
                  </a:cubicBezTo>
                  <a:close/>
                </a:path>
              </a:pathLst>
            </a:custGeom>
            <a:solidFill>
              <a:srgbClr val="5135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84" name="Freeform 868"/>
            <p:cNvSpPr>
              <a:spLocks/>
            </p:cNvSpPr>
            <p:nvPr/>
          </p:nvSpPr>
          <p:spPr bwMode="auto">
            <a:xfrm>
              <a:off x="466" y="1281"/>
              <a:ext cx="17" cy="18"/>
            </a:xfrm>
            <a:custGeom>
              <a:avLst/>
              <a:gdLst>
                <a:gd name="T0" fmla="*/ 12 w 17"/>
                <a:gd name="T1" fmla="*/ 3 h 18"/>
                <a:gd name="T2" fmla="*/ 17 w 17"/>
                <a:gd name="T3" fmla="*/ 7 h 18"/>
                <a:gd name="T4" fmla="*/ 16 w 17"/>
                <a:gd name="T5" fmla="*/ 11 h 18"/>
                <a:gd name="T6" fmla="*/ 0 w 17"/>
                <a:gd name="T7" fmla="*/ 11 h 18"/>
                <a:gd name="T8" fmla="*/ 4 w 17"/>
                <a:gd name="T9" fmla="*/ 7 h 18"/>
                <a:gd name="T10" fmla="*/ 12 w 17"/>
                <a:gd name="T11" fmla="*/ 3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" h="18">
                  <a:moveTo>
                    <a:pt x="12" y="3"/>
                  </a:moveTo>
                  <a:cubicBezTo>
                    <a:pt x="14" y="4"/>
                    <a:pt x="15" y="6"/>
                    <a:pt x="17" y="7"/>
                  </a:cubicBezTo>
                  <a:cubicBezTo>
                    <a:pt x="17" y="8"/>
                    <a:pt x="17" y="10"/>
                    <a:pt x="16" y="11"/>
                  </a:cubicBezTo>
                  <a:cubicBezTo>
                    <a:pt x="11" y="9"/>
                    <a:pt x="6" y="18"/>
                    <a:pt x="0" y="11"/>
                  </a:cubicBezTo>
                  <a:cubicBezTo>
                    <a:pt x="2" y="9"/>
                    <a:pt x="3" y="8"/>
                    <a:pt x="4" y="7"/>
                  </a:cubicBezTo>
                  <a:cubicBezTo>
                    <a:pt x="7" y="5"/>
                    <a:pt x="8" y="0"/>
                    <a:pt x="12" y="3"/>
                  </a:cubicBezTo>
                  <a:close/>
                </a:path>
              </a:pathLst>
            </a:custGeom>
            <a:solidFill>
              <a:srgbClr val="6C4D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85" name="Freeform 869"/>
            <p:cNvSpPr>
              <a:spLocks/>
            </p:cNvSpPr>
            <p:nvPr/>
          </p:nvSpPr>
          <p:spPr bwMode="auto">
            <a:xfrm>
              <a:off x="525" y="1227"/>
              <a:ext cx="20" cy="14"/>
            </a:xfrm>
            <a:custGeom>
              <a:avLst/>
              <a:gdLst>
                <a:gd name="T0" fmla="*/ 0 w 20"/>
                <a:gd name="T1" fmla="*/ 14 h 14"/>
                <a:gd name="T2" fmla="*/ 0 w 20"/>
                <a:gd name="T3" fmla="*/ 9 h 14"/>
                <a:gd name="T4" fmla="*/ 20 w 20"/>
                <a:gd name="T5" fmla="*/ 10 h 14"/>
                <a:gd name="T6" fmla="*/ 20 w 20"/>
                <a:gd name="T7" fmla="*/ 13 h 14"/>
                <a:gd name="T8" fmla="*/ 0 w 20"/>
                <a:gd name="T9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14">
                  <a:moveTo>
                    <a:pt x="0" y="14"/>
                  </a:moveTo>
                  <a:cubicBezTo>
                    <a:pt x="0" y="12"/>
                    <a:pt x="0" y="11"/>
                    <a:pt x="0" y="9"/>
                  </a:cubicBezTo>
                  <a:cubicBezTo>
                    <a:pt x="7" y="5"/>
                    <a:pt x="14" y="0"/>
                    <a:pt x="20" y="10"/>
                  </a:cubicBezTo>
                  <a:cubicBezTo>
                    <a:pt x="20" y="11"/>
                    <a:pt x="20" y="12"/>
                    <a:pt x="20" y="13"/>
                  </a:cubicBezTo>
                  <a:cubicBezTo>
                    <a:pt x="14" y="13"/>
                    <a:pt x="7" y="14"/>
                    <a:pt x="0" y="14"/>
                  </a:cubicBezTo>
                  <a:close/>
                </a:path>
              </a:pathLst>
            </a:custGeom>
            <a:solidFill>
              <a:srgbClr val="2A19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86" name="Freeform 870"/>
            <p:cNvSpPr>
              <a:spLocks/>
            </p:cNvSpPr>
            <p:nvPr/>
          </p:nvSpPr>
          <p:spPr bwMode="auto">
            <a:xfrm>
              <a:off x="664" y="1223"/>
              <a:ext cx="20" cy="7"/>
            </a:xfrm>
            <a:custGeom>
              <a:avLst/>
              <a:gdLst>
                <a:gd name="T0" fmla="*/ 0 w 20"/>
                <a:gd name="T1" fmla="*/ 6 h 7"/>
                <a:gd name="T2" fmla="*/ 1 w 20"/>
                <a:gd name="T3" fmla="*/ 2 h 7"/>
                <a:gd name="T4" fmla="*/ 4 w 20"/>
                <a:gd name="T5" fmla="*/ 2 h 7"/>
                <a:gd name="T6" fmla="*/ 20 w 20"/>
                <a:gd name="T7" fmla="*/ 2 h 7"/>
                <a:gd name="T8" fmla="*/ 15 w 20"/>
                <a:gd name="T9" fmla="*/ 7 h 7"/>
                <a:gd name="T10" fmla="*/ 0 w 20"/>
                <a:gd name="T11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" h="7">
                  <a:moveTo>
                    <a:pt x="0" y="6"/>
                  </a:moveTo>
                  <a:cubicBezTo>
                    <a:pt x="1" y="5"/>
                    <a:pt x="1" y="4"/>
                    <a:pt x="1" y="2"/>
                  </a:cubicBezTo>
                  <a:cubicBezTo>
                    <a:pt x="1" y="0"/>
                    <a:pt x="3" y="0"/>
                    <a:pt x="4" y="2"/>
                  </a:cubicBezTo>
                  <a:cubicBezTo>
                    <a:pt x="9" y="2"/>
                    <a:pt x="14" y="2"/>
                    <a:pt x="20" y="2"/>
                  </a:cubicBezTo>
                  <a:cubicBezTo>
                    <a:pt x="18" y="4"/>
                    <a:pt x="17" y="5"/>
                    <a:pt x="15" y="7"/>
                  </a:cubicBezTo>
                  <a:cubicBezTo>
                    <a:pt x="10" y="6"/>
                    <a:pt x="5" y="6"/>
                    <a:pt x="0" y="6"/>
                  </a:cubicBezTo>
                  <a:close/>
                </a:path>
              </a:pathLst>
            </a:custGeom>
            <a:solidFill>
              <a:srgbClr val="321E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87" name="Freeform 871"/>
            <p:cNvSpPr>
              <a:spLocks/>
            </p:cNvSpPr>
            <p:nvPr/>
          </p:nvSpPr>
          <p:spPr bwMode="auto">
            <a:xfrm>
              <a:off x="619" y="1200"/>
              <a:ext cx="25" cy="25"/>
            </a:xfrm>
            <a:custGeom>
              <a:avLst/>
              <a:gdLst>
                <a:gd name="T0" fmla="*/ 5 w 25"/>
                <a:gd name="T1" fmla="*/ 21 h 25"/>
                <a:gd name="T2" fmla="*/ 1 w 25"/>
                <a:gd name="T3" fmla="*/ 25 h 25"/>
                <a:gd name="T4" fmla="*/ 19 w 25"/>
                <a:gd name="T5" fmla="*/ 2 h 25"/>
                <a:gd name="T6" fmla="*/ 25 w 25"/>
                <a:gd name="T7" fmla="*/ 9 h 25"/>
                <a:gd name="T8" fmla="*/ 24 w 25"/>
                <a:gd name="T9" fmla="*/ 11 h 25"/>
                <a:gd name="T10" fmla="*/ 5 w 25"/>
                <a:gd name="T11" fmla="*/ 21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" h="25">
                  <a:moveTo>
                    <a:pt x="5" y="21"/>
                  </a:moveTo>
                  <a:cubicBezTo>
                    <a:pt x="4" y="22"/>
                    <a:pt x="3" y="23"/>
                    <a:pt x="1" y="25"/>
                  </a:cubicBezTo>
                  <a:cubicBezTo>
                    <a:pt x="0" y="12"/>
                    <a:pt x="9" y="6"/>
                    <a:pt x="19" y="2"/>
                  </a:cubicBezTo>
                  <a:cubicBezTo>
                    <a:pt x="24" y="0"/>
                    <a:pt x="25" y="5"/>
                    <a:pt x="25" y="9"/>
                  </a:cubicBezTo>
                  <a:cubicBezTo>
                    <a:pt x="25" y="9"/>
                    <a:pt x="24" y="10"/>
                    <a:pt x="24" y="11"/>
                  </a:cubicBezTo>
                  <a:cubicBezTo>
                    <a:pt x="19" y="17"/>
                    <a:pt x="11" y="16"/>
                    <a:pt x="5" y="21"/>
                  </a:cubicBezTo>
                  <a:close/>
                </a:path>
              </a:pathLst>
            </a:custGeom>
            <a:solidFill>
              <a:srgbClr val="5331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88" name="Freeform 872"/>
            <p:cNvSpPr>
              <a:spLocks/>
            </p:cNvSpPr>
            <p:nvPr/>
          </p:nvSpPr>
          <p:spPr bwMode="auto">
            <a:xfrm>
              <a:off x="604" y="1197"/>
              <a:ext cx="21" cy="20"/>
            </a:xfrm>
            <a:custGeom>
              <a:avLst/>
              <a:gdLst>
                <a:gd name="T0" fmla="*/ 9 w 22"/>
                <a:gd name="T1" fmla="*/ 4 h 20"/>
                <a:gd name="T2" fmla="*/ 20 w 22"/>
                <a:gd name="T3" fmla="*/ 4 h 20"/>
                <a:gd name="T4" fmla="*/ 15 w 22"/>
                <a:gd name="T5" fmla="*/ 10 h 20"/>
                <a:gd name="T6" fmla="*/ 0 w 22"/>
                <a:gd name="T7" fmla="*/ 16 h 20"/>
                <a:gd name="T8" fmla="*/ 9 w 22"/>
                <a:gd name="T9" fmla="*/ 4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20">
                  <a:moveTo>
                    <a:pt x="9" y="4"/>
                  </a:moveTo>
                  <a:cubicBezTo>
                    <a:pt x="13" y="4"/>
                    <a:pt x="17" y="0"/>
                    <a:pt x="20" y="4"/>
                  </a:cubicBezTo>
                  <a:cubicBezTo>
                    <a:pt x="22" y="7"/>
                    <a:pt x="18" y="10"/>
                    <a:pt x="15" y="10"/>
                  </a:cubicBezTo>
                  <a:cubicBezTo>
                    <a:pt x="10" y="12"/>
                    <a:pt x="8" y="20"/>
                    <a:pt x="0" y="16"/>
                  </a:cubicBezTo>
                  <a:cubicBezTo>
                    <a:pt x="0" y="9"/>
                    <a:pt x="4" y="6"/>
                    <a:pt x="9" y="4"/>
                  </a:cubicBezTo>
                  <a:close/>
                </a:path>
              </a:pathLst>
            </a:custGeom>
            <a:solidFill>
              <a:srgbClr val="5634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89" name="Freeform 873"/>
            <p:cNvSpPr>
              <a:spLocks/>
            </p:cNvSpPr>
            <p:nvPr/>
          </p:nvSpPr>
          <p:spPr bwMode="auto">
            <a:xfrm>
              <a:off x="597" y="1196"/>
              <a:ext cx="16" cy="17"/>
            </a:xfrm>
            <a:custGeom>
              <a:avLst/>
              <a:gdLst>
                <a:gd name="T0" fmla="*/ 16 w 16"/>
                <a:gd name="T1" fmla="*/ 5 h 17"/>
                <a:gd name="T2" fmla="*/ 7 w 16"/>
                <a:gd name="T3" fmla="*/ 17 h 17"/>
                <a:gd name="T4" fmla="*/ 0 w 16"/>
                <a:gd name="T5" fmla="*/ 13 h 17"/>
                <a:gd name="T6" fmla="*/ 9 w 16"/>
                <a:gd name="T7" fmla="*/ 4 h 17"/>
                <a:gd name="T8" fmla="*/ 16 w 16"/>
                <a:gd name="T9" fmla="*/ 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7">
                  <a:moveTo>
                    <a:pt x="16" y="5"/>
                  </a:moveTo>
                  <a:cubicBezTo>
                    <a:pt x="13" y="9"/>
                    <a:pt x="10" y="13"/>
                    <a:pt x="7" y="17"/>
                  </a:cubicBezTo>
                  <a:cubicBezTo>
                    <a:pt x="4" y="17"/>
                    <a:pt x="2" y="16"/>
                    <a:pt x="0" y="13"/>
                  </a:cubicBezTo>
                  <a:cubicBezTo>
                    <a:pt x="3" y="10"/>
                    <a:pt x="6" y="7"/>
                    <a:pt x="9" y="4"/>
                  </a:cubicBezTo>
                  <a:cubicBezTo>
                    <a:pt x="11" y="0"/>
                    <a:pt x="14" y="1"/>
                    <a:pt x="16" y="5"/>
                  </a:cubicBezTo>
                  <a:close/>
                </a:path>
              </a:pathLst>
            </a:custGeom>
            <a:solidFill>
              <a:srgbClr val="8C63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90" name="Freeform 874"/>
            <p:cNvSpPr>
              <a:spLocks/>
            </p:cNvSpPr>
            <p:nvPr/>
          </p:nvSpPr>
          <p:spPr bwMode="auto">
            <a:xfrm>
              <a:off x="633" y="1217"/>
              <a:ext cx="36" cy="10"/>
            </a:xfrm>
            <a:custGeom>
              <a:avLst/>
              <a:gdLst>
                <a:gd name="T0" fmla="*/ 35 w 36"/>
                <a:gd name="T1" fmla="*/ 8 h 10"/>
                <a:gd name="T2" fmla="*/ 32 w 36"/>
                <a:gd name="T3" fmla="*/ 8 h 10"/>
                <a:gd name="T4" fmla="*/ 11 w 36"/>
                <a:gd name="T5" fmla="*/ 9 h 10"/>
                <a:gd name="T6" fmla="*/ 0 w 36"/>
                <a:gd name="T7" fmla="*/ 4 h 10"/>
                <a:gd name="T8" fmla="*/ 7 w 36"/>
                <a:gd name="T9" fmla="*/ 0 h 10"/>
                <a:gd name="T10" fmla="*/ 15 w 36"/>
                <a:gd name="T11" fmla="*/ 3 h 10"/>
                <a:gd name="T12" fmla="*/ 23 w 36"/>
                <a:gd name="T13" fmla="*/ 3 h 10"/>
                <a:gd name="T14" fmla="*/ 31 w 36"/>
                <a:gd name="T15" fmla="*/ 3 h 10"/>
                <a:gd name="T16" fmla="*/ 35 w 36"/>
                <a:gd name="T17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6" h="10">
                  <a:moveTo>
                    <a:pt x="35" y="8"/>
                  </a:moveTo>
                  <a:cubicBezTo>
                    <a:pt x="34" y="8"/>
                    <a:pt x="33" y="8"/>
                    <a:pt x="32" y="8"/>
                  </a:cubicBezTo>
                  <a:cubicBezTo>
                    <a:pt x="25" y="8"/>
                    <a:pt x="18" y="9"/>
                    <a:pt x="11" y="9"/>
                  </a:cubicBezTo>
                  <a:cubicBezTo>
                    <a:pt x="8" y="6"/>
                    <a:pt x="1" y="10"/>
                    <a:pt x="0" y="4"/>
                  </a:cubicBezTo>
                  <a:cubicBezTo>
                    <a:pt x="2" y="1"/>
                    <a:pt x="4" y="0"/>
                    <a:pt x="7" y="0"/>
                  </a:cubicBezTo>
                  <a:cubicBezTo>
                    <a:pt x="10" y="0"/>
                    <a:pt x="13" y="1"/>
                    <a:pt x="15" y="3"/>
                  </a:cubicBezTo>
                  <a:cubicBezTo>
                    <a:pt x="18" y="3"/>
                    <a:pt x="21" y="3"/>
                    <a:pt x="23" y="3"/>
                  </a:cubicBezTo>
                  <a:cubicBezTo>
                    <a:pt x="26" y="3"/>
                    <a:pt x="28" y="3"/>
                    <a:pt x="31" y="3"/>
                  </a:cubicBezTo>
                  <a:cubicBezTo>
                    <a:pt x="33" y="3"/>
                    <a:pt x="36" y="4"/>
                    <a:pt x="35" y="8"/>
                  </a:cubicBezTo>
                  <a:close/>
                </a:path>
              </a:pathLst>
            </a:custGeom>
            <a:solidFill>
              <a:srgbClr val="F6D7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91" name="Freeform 875"/>
            <p:cNvSpPr>
              <a:spLocks/>
            </p:cNvSpPr>
            <p:nvPr/>
          </p:nvSpPr>
          <p:spPr bwMode="auto">
            <a:xfrm>
              <a:off x="635" y="1209"/>
              <a:ext cx="19" cy="11"/>
            </a:xfrm>
            <a:custGeom>
              <a:avLst/>
              <a:gdLst>
                <a:gd name="T0" fmla="*/ 13 w 19"/>
                <a:gd name="T1" fmla="*/ 11 h 11"/>
                <a:gd name="T2" fmla="*/ 5 w 19"/>
                <a:gd name="T3" fmla="*/ 11 h 11"/>
                <a:gd name="T4" fmla="*/ 9 w 19"/>
                <a:gd name="T5" fmla="*/ 0 h 11"/>
                <a:gd name="T6" fmla="*/ 9 w 19"/>
                <a:gd name="T7" fmla="*/ 0 h 11"/>
                <a:gd name="T8" fmla="*/ 19 w 19"/>
                <a:gd name="T9" fmla="*/ 1 h 11"/>
                <a:gd name="T10" fmla="*/ 13 w 19"/>
                <a:gd name="T11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" h="11">
                  <a:moveTo>
                    <a:pt x="13" y="11"/>
                  </a:moveTo>
                  <a:cubicBezTo>
                    <a:pt x="11" y="11"/>
                    <a:pt x="8" y="11"/>
                    <a:pt x="5" y="11"/>
                  </a:cubicBezTo>
                  <a:cubicBezTo>
                    <a:pt x="0" y="5"/>
                    <a:pt x="6" y="3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12" y="0"/>
                    <a:pt x="15" y="0"/>
                    <a:pt x="19" y="1"/>
                  </a:cubicBezTo>
                  <a:cubicBezTo>
                    <a:pt x="17" y="4"/>
                    <a:pt x="15" y="8"/>
                    <a:pt x="13" y="11"/>
                  </a:cubicBezTo>
                  <a:close/>
                </a:path>
              </a:pathLst>
            </a:custGeom>
            <a:solidFill>
              <a:srgbClr val="5F3F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92" name="Freeform 876"/>
            <p:cNvSpPr>
              <a:spLocks/>
            </p:cNvSpPr>
            <p:nvPr/>
          </p:nvSpPr>
          <p:spPr bwMode="auto">
            <a:xfrm>
              <a:off x="570" y="1209"/>
              <a:ext cx="16" cy="16"/>
            </a:xfrm>
            <a:custGeom>
              <a:avLst/>
              <a:gdLst>
                <a:gd name="T0" fmla="*/ 7 w 16"/>
                <a:gd name="T1" fmla="*/ 15 h 16"/>
                <a:gd name="T2" fmla="*/ 3 w 16"/>
                <a:gd name="T3" fmla="*/ 11 h 16"/>
                <a:gd name="T4" fmla="*/ 11 w 16"/>
                <a:gd name="T5" fmla="*/ 0 h 16"/>
                <a:gd name="T6" fmla="*/ 16 w 16"/>
                <a:gd name="T7" fmla="*/ 4 h 16"/>
                <a:gd name="T8" fmla="*/ 7 w 16"/>
                <a:gd name="T9" fmla="*/ 1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6">
                  <a:moveTo>
                    <a:pt x="7" y="15"/>
                  </a:moveTo>
                  <a:cubicBezTo>
                    <a:pt x="4" y="15"/>
                    <a:pt x="0" y="16"/>
                    <a:pt x="3" y="11"/>
                  </a:cubicBezTo>
                  <a:cubicBezTo>
                    <a:pt x="5" y="7"/>
                    <a:pt x="8" y="3"/>
                    <a:pt x="11" y="0"/>
                  </a:cubicBezTo>
                  <a:cubicBezTo>
                    <a:pt x="12" y="1"/>
                    <a:pt x="14" y="3"/>
                    <a:pt x="16" y="4"/>
                  </a:cubicBezTo>
                  <a:cubicBezTo>
                    <a:pt x="13" y="8"/>
                    <a:pt x="10" y="12"/>
                    <a:pt x="7" y="15"/>
                  </a:cubicBezTo>
                  <a:close/>
                </a:path>
              </a:pathLst>
            </a:custGeom>
            <a:solidFill>
              <a:srgbClr val="542F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93" name="Freeform 877"/>
            <p:cNvSpPr>
              <a:spLocks/>
            </p:cNvSpPr>
            <p:nvPr/>
          </p:nvSpPr>
          <p:spPr bwMode="auto">
            <a:xfrm>
              <a:off x="537" y="1194"/>
              <a:ext cx="25" cy="24"/>
            </a:xfrm>
            <a:custGeom>
              <a:avLst/>
              <a:gdLst>
                <a:gd name="T0" fmla="*/ 25 w 25"/>
                <a:gd name="T1" fmla="*/ 15 h 24"/>
                <a:gd name="T2" fmla="*/ 24 w 25"/>
                <a:gd name="T3" fmla="*/ 19 h 24"/>
                <a:gd name="T4" fmla="*/ 7 w 25"/>
                <a:gd name="T5" fmla="*/ 21 h 24"/>
                <a:gd name="T6" fmla="*/ 0 w 25"/>
                <a:gd name="T7" fmla="*/ 18 h 24"/>
                <a:gd name="T8" fmla="*/ 0 w 25"/>
                <a:gd name="T9" fmla="*/ 7 h 24"/>
                <a:gd name="T10" fmla="*/ 25 w 25"/>
                <a:gd name="T11" fmla="*/ 15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" h="24">
                  <a:moveTo>
                    <a:pt x="25" y="15"/>
                  </a:moveTo>
                  <a:cubicBezTo>
                    <a:pt x="25" y="16"/>
                    <a:pt x="24" y="17"/>
                    <a:pt x="24" y="19"/>
                  </a:cubicBezTo>
                  <a:cubicBezTo>
                    <a:pt x="19" y="24"/>
                    <a:pt x="13" y="20"/>
                    <a:pt x="7" y="21"/>
                  </a:cubicBezTo>
                  <a:cubicBezTo>
                    <a:pt x="4" y="21"/>
                    <a:pt x="2" y="21"/>
                    <a:pt x="0" y="18"/>
                  </a:cubicBezTo>
                  <a:cubicBezTo>
                    <a:pt x="0" y="15"/>
                    <a:pt x="0" y="11"/>
                    <a:pt x="0" y="7"/>
                  </a:cubicBezTo>
                  <a:cubicBezTo>
                    <a:pt x="9" y="9"/>
                    <a:pt x="21" y="0"/>
                    <a:pt x="25" y="15"/>
                  </a:cubicBezTo>
                  <a:close/>
                </a:path>
              </a:pathLst>
            </a:custGeom>
            <a:solidFill>
              <a:srgbClr val="4D2E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94" name="Freeform 878"/>
            <p:cNvSpPr>
              <a:spLocks/>
            </p:cNvSpPr>
            <p:nvPr/>
          </p:nvSpPr>
          <p:spPr bwMode="auto">
            <a:xfrm>
              <a:off x="486" y="1224"/>
              <a:ext cx="22" cy="23"/>
            </a:xfrm>
            <a:custGeom>
              <a:avLst/>
              <a:gdLst>
                <a:gd name="T0" fmla="*/ 4 w 23"/>
                <a:gd name="T1" fmla="*/ 21 h 23"/>
                <a:gd name="T2" fmla="*/ 0 w 23"/>
                <a:gd name="T3" fmla="*/ 17 h 23"/>
                <a:gd name="T4" fmla="*/ 8 w 23"/>
                <a:gd name="T5" fmla="*/ 9 h 23"/>
                <a:gd name="T6" fmla="*/ 20 w 23"/>
                <a:gd name="T7" fmla="*/ 0 h 23"/>
                <a:gd name="T8" fmla="*/ 23 w 23"/>
                <a:gd name="T9" fmla="*/ 5 h 23"/>
                <a:gd name="T10" fmla="*/ 14 w 23"/>
                <a:gd name="T11" fmla="*/ 19 h 23"/>
                <a:gd name="T12" fmla="*/ 4 w 23"/>
                <a:gd name="T13" fmla="*/ 2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" h="23">
                  <a:moveTo>
                    <a:pt x="4" y="21"/>
                  </a:moveTo>
                  <a:cubicBezTo>
                    <a:pt x="3" y="19"/>
                    <a:pt x="2" y="18"/>
                    <a:pt x="0" y="17"/>
                  </a:cubicBezTo>
                  <a:cubicBezTo>
                    <a:pt x="2" y="13"/>
                    <a:pt x="5" y="10"/>
                    <a:pt x="8" y="9"/>
                  </a:cubicBezTo>
                  <a:cubicBezTo>
                    <a:pt x="12" y="6"/>
                    <a:pt x="16" y="3"/>
                    <a:pt x="20" y="0"/>
                  </a:cubicBezTo>
                  <a:cubicBezTo>
                    <a:pt x="22" y="2"/>
                    <a:pt x="22" y="3"/>
                    <a:pt x="23" y="5"/>
                  </a:cubicBezTo>
                  <a:cubicBezTo>
                    <a:pt x="22" y="11"/>
                    <a:pt x="17" y="14"/>
                    <a:pt x="14" y="19"/>
                  </a:cubicBezTo>
                  <a:cubicBezTo>
                    <a:pt x="11" y="21"/>
                    <a:pt x="8" y="23"/>
                    <a:pt x="4" y="21"/>
                  </a:cubicBezTo>
                  <a:close/>
                </a:path>
              </a:pathLst>
            </a:custGeom>
            <a:solidFill>
              <a:srgbClr val="A26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95" name="Freeform 879"/>
            <p:cNvSpPr>
              <a:spLocks/>
            </p:cNvSpPr>
            <p:nvPr/>
          </p:nvSpPr>
          <p:spPr bwMode="auto">
            <a:xfrm>
              <a:off x="505" y="1213"/>
              <a:ext cx="31" cy="19"/>
            </a:xfrm>
            <a:custGeom>
              <a:avLst/>
              <a:gdLst>
                <a:gd name="T0" fmla="*/ 1 w 31"/>
                <a:gd name="T1" fmla="*/ 17 h 19"/>
                <a:gd name="T2" fmla="*/ 0 w 31"/>
                <a:gd name="T3" fmla="*/ 11 h 19"/>
                <a:gd name="T4" fmla="*/ 0 w 31"/>
                <a:gd name="T5" fmla="*/ 4 h 19"/>
                <a:gd name="T6" fmla="*/ 28 w 31"/>
                <a:gd name="T7" fmla="*/ 0 h 19"/>
                <a:gd name="T8" fmla="*/ 27 w 31"/>
                <a:gd name="T9" fmla="*/ 8 h 19"/>
                <a:gd name="T10" fmla="*/ 20 w 31"/>
                <a:gd name="T11" fmla="*/ 12 h 19"/>
                <a:gd name="T12" fmla="*/ 17 w 31"/>
                <a:gd name="T13" fmla="*/ 12 h 19"/>
                <a:gd name="T14" fmla="*/ 6 w 31"/>
                <a:gd name="T15" fmla="*/ 19 h 19"/>
                <a:gd name="T16" fmla="*/ 1 w 31"/>
                <a:gd name="T17" fmla="*/ 17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1" h="19">
                  <a:moveTo>
                    <a:pt x="1" y="17"/>
                  </a:moveTo>
                  <a:cubicBezTo>
                    <a:pt x="1" y="15"/>
                    <a:pt x="0" y="13"/>
                    <a:pt x="0" y="11"/>
                  </a:cubicBezTo>
                  <a:cubicBezTo>
                    <a:pt x="0" y="9"/>
                    <a:pt x="0" y="7"/>
                    <a:pt x="0" y="4"/>
                  </a:cubicBezTo>
                  <a:cubicBezTo>
                    <a:pt x="10" y="3"/>
                    <a:pt x="19" y="1"/>
                    <a:pt x="28" y="0"/>
                  </a:cubicBezTo>
                  <a:cubicBezTo>
                    <a:pt x="31" y="3"/>
                    <a:pt x="28" y="6"/>
                    <a:pt x="27" y="8"/>
                  </a:cubicBezTo>
                  <a:cubicBezTo>
                    <a:pt x="25" y="10"/>
                    <a:pt x="23" y="11"/>
                    <a:pt x="20" y="12"/>
                  </a:cubicBezTo>
                  <a:cubicBezTo>
                    <a:pt x="19" y="12"/>
                    <a:pt x="18" y="12"/>
                    <a:pt x="17" y="12"/>
                  </a:cubicBezTo>
                  <a:cubicBezTo>
                    <a:pt x="13" y="15"/>
                    <a:pt x="11" y="19"/>
                    <a:pt x="6" y="19"/>
                  </a:cubicBezTo>
                  <a:cubicBezTo>
                    <a:pt x="4" y="19"/>
                    <a:pt x="2" y="18"/>
                    <a:pt x="1" y="17"/>
                  </a:cubicBezTo>
                  <a:close/>
                </a:path>
              </a:pathLst>
            </a:custGeom>
            <a:solidFill>
              <a:srgbClr val="9E6B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96" name="Freeform 880"/>
            <p:cNvSpPr>
              <a:spLocks/>
            </p:cNvSpPr>
            <p:nvPr/>
          </p:nvSpPr>
          <p:spPr bwMode="auto">
            <a:xfrm>
              <a:off x="529" y="1212"/>
              <a:ext cx="17" cy="20"/>
            </a:xfrm>
            <a:custGeom>
              <a:avLst/>
              <a:gdLst>
                <a:gd name="T0" fmla="*/ 0 w 17"/>
                <a:gd name="T1" fmla="*/ 8 h 20"/>
                <a:gd name="T2" fmla="*/ 4 w 17"/>
                <a:gd name="T3" fmla="*/ 1 h 20"/>
                <a:gd name="T4" fmla="*/ 8 w 17"/>
                <a:gd name="T5" fmla="*/ 0 h 20"/>
                <a:gd name="T6" fmla="*/ 17 w 17"/>
                <a:gd name="T7" fmla="*/ 0 h 20"/>
                <a:gd name="T8" fmla="*/ 0 w 17"/>
                <a:gd name="T9" fmla="*/ 8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20">
                  <a:moveTo>
                    <a:pt x="0" y="8"/>
                  </a:moveTo>
                  <a:cubicBezTo>
                    <a:pt x="2" y="6"/>
                    <a:pt x="3" y="3"/>
                    <a:pt x="4" y="1"/>
                  </a:cubicBezTo>
                  <a:cubicBezTo>
                    <a:pt x="6" y="1"/>
                    <a:pt x="7" y="0"/>
                    <a:pt x="8" y="0"/>
                  </a:cubicBezTo>
                  <a:cubicBezTo>
                    <a:pt x="11" y="0"/>
                    <a:pt x="14" y="0"/>
                    <a:pt x="17" y="0"/>
                  </a:cubicBezTo>
                  <a:cubicBezTo>
                    <a:pt x="15" y="11"/>
                    <a:pt x="12" y="20"/>
                    <a:pt x="0" y="8"/>
                  </a:cubicBezTo>
                  <a:close/>
                </a:path>
              </a:pathLst>
            </a:custGeom>
            <a:solidFill>
              <a:srgbClr val="825B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97" name="Freeform 881"/>
            <p:cNvSpPr>
              <a:spLocks/>
            </p:cNvSpPr>
            <p:nvPr/>
          </p:nvSpPr>
          <p:spPr bwMode="auto">
            <a:xfrm>
              <a:off x="461" y="1248"/>
              <a:ext cx="31" cy="24"/>
            </a:xfrm>
            <a:custGeom>
              <a:avLst/>
              <a:gdLst>
                <a:gd name="T0" fmla="*/ 29 w 31"/>
                <a:gd name="T1" fmla="*/ 5 h 25"/>
                <a:gd name="T2" fmla="*/ 29 w 31"/>
                <a:gd name="T3" fmla="*/ 9 h 25"/>
                <a:gd name="T4" fmla="*/ 9 w 31"/>
                <a:gd name="T5" fmla="*/ 25 h 25"/>
                <a:gd name="T6" fmla="*/ 2 w 31"/>
                <a:gd name="T7" fmla="*/ 20 h 25"/>
                <a:gd name="T8" fmla="*/ 0 w 31"/>
                <a:gd name="T9" fmla="*/ 18 h 25"/>
                <a:gd name="T10" fmla="*/ 1 w 31"/>
                <a:gd name="T11" fmla="*/ 16 h 25"/>
                <a:gd name="T12" fmla="*/ 16 w 31"/>
                <a:gd name="T13" fmla="*/ 8 h 25"/>
                <a:gd name="T14" fmla="*/ 17 w 31"/>
                <a:gd name="T15" fmla="*/ 4 h 25"/>
                <a:gd name="T16" fmla="*/ 28 w 31"/>
                <a:gd name="T17" fmla="*/ 1 h 25"/>
                <a:gd name="T18" fmla="*/ 29 w 31"/>
                <a:gd name="T19" fmla="*/ 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1" h="25">
                  <a:moveTo>
                    <a:pt x="29" y="5"/>
                  </a:moveTo>
                  <a:cubicBezTo>
                    <a:pt x="29" y="6"/>
                    <a:pt x="29" y="7"/>
                    <a:pt x="29" y="9"/>
                  </a:cubicBezTo>
                  <a:cubicBezTo>
                    <a:pt x="25" y="17"/>
                    <a:pt x="16" y="20"/>
                    <a:pt x="9" y="25"/>
                  </a:cubicBezTo>
                  <a:cubicBezTo>
                    <a:pt x="7" y="23"/>
                    <a:pt x="4" y="22"/>
                    <a:pt x="2" y="20"/>
                  </a:cubicBezTo>
                  <a:cubicBezTo>
                    <a:pt x="1" y="20"/>
                    <a:pt x="0" y="19"/>
                    <a:pt x="0" y="18"/>
                  </a:cubicBezTo>
                  <a:cubicBezTo>
                    <a:pt x="0" y="17"/>
                    <a:pt x="0" y="16"/>
                    <a:pt x="1" y="16"/>
                  </a:cubicBezTo>
                  <a:cubicBezTo>
                    <a:pt x="5" y="11"/>
                    <a:pt x="10" y="9"/>
                    <a:pt x="16" y="8"/>
                  </a:cubicBezTo>
                  <a:cubicBezTo>
                    <a:pt x="21" y="7"/>
                    <a:pt x="18" y="6"/>
                    <a:pt x="17" y="4"/>
                  </a:cubicBezTo>
                  <a:cubicBezTo>
                    <a:pt x="20" y="0"/>
                    <a:pt x="24" y="1"/>
                    <a:pt x="28" y="1"/>
                  </a:cubicBezTo>
                  <a:cubicBezTo>
                    <a:pt x="31" y="2"/>
                    <a:pt x="31" y="3"/>
                    <a:pt x="29" y="5"/>
                  </a:cubicBezTo>
                  <a:close/>
                </a:path>
              </a:pathLst>
            </a:custGeom>
            <a:solidFill>
              <a:srgbClr val="4326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98" name="Freeform 882"/>
            <p:cNvSpPr>
              <a:spLocks/>
            </p:cNvSpPr>
            <p:nvPr/>
          </p:nvSpPr>
          <p:spPr bwMode="auto">
            <a:xfrm>
              <a:off x="459" y="1251"/>
              <a:ext cx="28" cy="13"/>
            </a:xfrm>
            <a:custGeom>
              <a:avLst/>
              <a:gdLst>
                <a:gd name="T0" fmla="*/ 19 w 28"/>
                <a:gd name="T1" fmla="*/ 0 h 13"/>
                <a:gd name="T2" fmla="*/ 23 w 28"/>
                <a:gd name="T3" fmla="*/ 5 h 13"/>
                <a:gd name="T4" fmla="*/ 3 w 28"/>
                <a:gd name="T5" fmla="*/ 13 h 13"/>
                <a:gd name="T6" fmla="*/ 8 w 28"/>
                <a:gd name="T7" fmla="*/ 1 h 13"/>
                <a:gd name="T8" fmla="*/ 19 w 28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13">
                  <a:moveTo>
                    <a:pt x="19" y="0"/>
                  </a:moveTo>
                  <a:cubicBezTo>
                    <a:pt x="21" y="1"/>
                    <a:pt x="28" y="1"/>
                    <a:pt x="23" y="5"/>
                  </a:cubicBezTo>
                  <a:cubicBezTo>
                    <a:pt x="17" y="9"/>
                    <a:pt x="10" y="10"/>
                    <a:pt x="3" y="13"/>
                  </a:cubicBezTo>
                  <a:cubicBezTo>
                    <a:pt x="0" y="8"/>
                    <a:pt x="4" y="4"/>
                    <a:pt x="8" y="1"/>
                  </a:cubicBezTo>
                  <a:cubicBezTo>
                    <a:pt x="11" y="1"/>
                    <a:pt x="15" y="0"/>
                    <a:pt x="19" y="0"/>
                  </a:cubicBezTo>
                  <a:close/>
                </a:path>
              </a:pathLst>
            </a:custGeom>
            <a:solidFill>
              <a:srgbClr val="906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99" name="Freeform 883"/>
            <p:cNvSpPr>
              <a:spLocks/>
            </p:cNvSpPr>
            <p:nvPr/>
          </p:nvSpPr>
          <p:spPr bwMode="auto">
            <a:xfrm>
              <a:off x="454" y="1251"/>
              <a:ext cx="13" cy="17"/>
            </a:xfrm>
            <a:custGeom>
              <a:avLst/>
              <a:gdLst>
                <a:gd name="T0" fmla="*/ 13 w 13"/>
                <a:gd name="T1" fmla="*/ 1 h 17"/>
                <a:gd name="T2" fmla="*/ 8 w 13"/>
                <a:gd name="T3" fmla="*/ 13 h 17"/>
                <a:gd name="T4" fmla="*/ 9 w 13"/>
                <a:gd name="T5" fmla="*/ 16 h 17"/>
                <a:gd name="T6" fmla="*/ 1 w 13"/>
                <a:gd name="T7" fmla="*/ 17 h 17"/>
                <a:gd name="T8" fmla="*/ 0 w 13"/>
                <a:gd name="T9" fmla="*/ 12 h 17"/>
                <a:gd name="T10" fmla="*/ 13 w 13"/>
                <a:gd name="T11" fmla="*/ 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17">
                  <a:moveTo>
                    <a:pt x="13" y="1"/>
                  </a:moveTo>
                  <a:cubicBezTo>
                    <a:pt x="11" y="5"/>
                    <a:pt x="10" y="9"/>
                    <a:pt x="8" y="13"/>
                  </a:cubicBezTo>
                  <a:cubicBezTo>
                    <a:pt x="9" y="14"/>
                    <a:pt x="9" y="15"/>
                    <a:pt x="9" y="16"/>
                  </a:cubicBezTo>
                  <a:cubicBezTo>
                    <a:pt x="6" y="16"/>
                    <a:pt x="3" y="17"/>
                    <a:pt x="1" y="17"/>
                  </a:cubicBezTo>
                  <a:cubicBezTo>
                    <a:pt x="0" y="15"/>
                    <a:pt x="0" y="14"/>
                    <a:pt x="0" y="12"/>
                  </a:cubicBezTo>
                  <a:cubicBezTo>
                    <a:pt x="1" y="5"/>
                    <a:pt x="5" y="0"/>
                    <a:pt x="13" y="1"/>
                  </a:cubicBezTo>
                  <a:close/>
                </a:path>
              </a:pathLst>
            </a:custGeom>
            <a:solidFill>
              <a:srgbClr val="8051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200" name="Freeform 884"/>
            <p:cNvSpPr>
              <a:spLocks/>
            </p:cNvSpPr>
            <p:nvPr/>
          </p:nvSpPr>
          <p:spPr bwMode="auto">
            <a:xfrm>
              <a:off x="489" y="1238"/>
              <a:ext cx="17" cy="14"/>
            </a:xfrm>
            <a:custGeom>
              <a:avLst/>
              <a:gdLst>
                <a:gd name="T0" fmla="*/ 1 w 18"/>
                <a:gd name="T1" fmla="*/ 15 h 15"/>
                <a:gd name="T2" fmla="*/ 0 w 18"/>
                <a:gd name="T3" fmla="*/ 11 h 15"/>
                <a:gd name="T4" fmla="*/ 1 w 18"/>
                <a:gd name="T5" fmla="*/ 7 h 15"/>
                <a:gd name="T6" fmla="*/ 9 w 18"/>
                <a:gd name="T7" fmla="*/ 3 h 15"/>
                <a:gd name="T8" fmla="*/ 18 w 18"/>
                <a:gd name="T9" fmla="*/ 3 h 15"/>
                <a:gd name="T10" fmla="*/ 13 w 18"/>
                <a:gd name="T11" fmla="*/ 11 h 15"/>
                <a:gd name="T12" fmla="*/ 1 w 18"/>
                <a:gd name="T13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15">
                  <a:moveTo>
                    <a:pt x="1" y="15"/>
                  </a:moveTo>
                  <a:cubicBezTo>
                    <a:pt x="1" y="14"/>
                    <a:pt x="1" y="12"/>
                    <a:pt x="0" y="11"/>
                  </a:cubicBezTo>
                  <a:cubicBezTo>
                    <a:pt x="1" y="9"/>
                    <a:pt x="1" y="8"/>
                    <a:pt x="1" y="7"/>
                  </a:cubicBezTo>
                  <a:cubicBezTo>
                    <a:pt x="4" y="5"/>
                    <a:pt x="7" y="4"/>
                    <a:pt x="9" y="3"/>
                  </a:cubicBezTo>
                  <a:cubicBezTo>
                    <a:pt x="12" y="0"/>
                    <a:pt x="15" y="0"/>
                    <a:pt x="18" y="3"/>
                  </a:cubicBezTo>
                  <a:cubicBezTo>
                    <a:pt x="16" y="5"/>
                    <a:pt x="15" y="8"/>
                    <a:pt x="13" y="11"/>
                  </a:cubicBezTo>
                  <a:cubicBezTo>
                    <a:pt x="9" y="12"/>
                    <a:pt x="5" y="14"/>
                    <a:pt x="1" y="15"/>
                  </a:cubicBezTo>
                  <a:close/>
                </a:path>
              </a:pathLst>
            </a:custGeom>
            <a:solidFill>
              <a:srgbClr val="9063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201" name="Freeform 885"/>
            <p:cNvSpPr>
              <a:spLocks/>
            </p:cNvSpPr>
            <p:nvPr/>
          </p:nvSpPr>
          <p:spPr bwMode="auto">
            <a:xfrm>
              <a:off x="470" y="1273"/>
              <a:ext cx="11" cy="15"/>
            </a:xfrm>
            <a:custGeom>
              <a:avLst/>
              <a:gdLst>
                <a:gd name="T0" fmla="*/ 8 w 11"/>
                <a:gd name="T1" fmla="*/ 11 h 15"/>
                <a:gd name="T2" fmla="*/ 0 w 11"/>
                <a:gd name="T3" fmla="*/ 15 h 15"/>
                <a:gd name="T4" fmla="*/ 3 w 11"/>
                <a:gd name="T5" fmla="*/ 6 h 15"/>
                <a:gd name="T6" fmla="*/ 10 w 11"/>
                <a:gd name="T7" fmla="*/ 2 h 15"/>
                <a:gd name="T8" fmla="*/ 8 w 11"/>
                <a:gd name="T9" fmla="*/ 1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5">
                  <a:moveTo>
                    <a:pt x="8" y="11"/>
                  </a:moveTo>
                  <a:cubicBezTo>
                    <a:pt x="6" y="12"/>
                    <a:pt x="3" y="13"/>
                    <a:pt x="0" y="15"/>
                  </a:cubicBezTo>
                  <a:cubicBezTo>
                    <a:pt x="1" y="12"/>
                    <a:pt x="2" y="9"/>
                    <a:pt x="3" y="6"/>
                  </a:cubicBezTo>
                  <a:cubicBezTo>
                    <a:pt x="5" y="4"/>
                    <a:pt x="7" y="0"/>
                    <a:pt x="10" y="2"/>
                  </a:cubicBezTo>
                  <a:cubicBezTo>
                    <a:pt x="11" y="3"/>
                    <a:pt x="9" y="8"/>
                    <a:pt x="8" y="11"/>
                  </a:cubicBezTo>
                  <a:close/>
                </a:path>
              </a:pathLst>
            </a:custGeom>
            <a:solidFill>
              <a:srgbClr val="4729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202" name="Freeform 886"/>
            <p:cNvSpPr>
              <a:spLocks/>
            </p:cNvSpPr>
            <p:nvPr/>
          </p:nvSpPr>
          <p:spPr bwMode="auto">
            <a:xfrm>
              <a:off x="525" y="1209"/>
              <a:ext cx="36" cy="28"/>
            </a:xfrm>
            <a:custGeom>
              <a:avLst/>
              <a:gdLst>
                <a:gd name="T0" fmla="*/ 4 w 36"/>
                <a:gd name="T1" fmla="*/ 11 h 28"/>
                <a:gd name="T2" fmla="*/ 21 w 36"/>
                <a:gd name="T3" fmla="*/ 3 h 28"/>
                <a:gd name="T4" fmla="*/ 36 w 36"/>
                <a:gd name="T5" fmla="*/ 4 h 28"/>
                <a:gd name="T6" fmla="*/ 21 w 36"/>
                <a:gd name="T7" fmla="*/ 21 h 28"/>
                <a:gd name="T8" fmla="*/ 0 w 36"/>
                <a:gd name="T9" fmla="*/ 24 h 28"/>
                <a:gd name="T10" fmla="*/ 0 w 36"/>
                <a:gd name="T11" fmla="*/ 16 h 28"/>
                <a:gd name="T12" fmla="*/ 4 w 36"/>
                <a:gd name="T13" fmla="*/ 1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28">
                  <a:moveTo>
                    <a:pt x="4" y="11"/>
                  </a:moveTo>
                  <a:cubicBezTo>
                    <a:pt x="13" y="16"/>
                    <a:pt x="17" y="10"/>
                    <a:pt x="21" y="3"/>
                  </a:cubicBezTo>
                  <a:cubicBezTo>
                    <a:pt x="26" y="0"/>
                    <a:pt x="31" y="6"/>
                    <a:pt x="36" y="4"/>
                  </a:cubicBezTo>
                  <a:cubicBezTo>
                    <a:pt x="36" y="14"/>
                    <a:pt x="28" y="17"/>
                    <a:pt x="21" y="21"/>
                  </a:cubicBezTo>
                  <a:cubicBezTo>
                    <a:pt x="14" y="21"/>
                    <a:pt x="8" y="28"/>
                    <a:pt x="0" y="24"/>
                  </a:cubicBezTo>
                  <a:cubicBezTo>
                    <a:pt x="0" y="21"/>
                    <a:pt x="0" y="18"/>
                    <a:pt x="0" y="16"/>
                  </a:cubicBezTo>
                  <a:cubicBezTo>
                    <a:pt x="2" y="14"/>
                    <a:pt x="3" y="13"/>
                    <a:pt x="4" y="11"/>
                  </a:cubicBezTo>
                  <a:close/>
                </a:path>
              </a:pathLst>
            </a:custGeom>
            <a:solidFill>
              <a:srgbClr val="3920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203" name="Freeform 887"/>
            <p:cNvSpPr>
              <a:spLocks/>
            </p:cNvSpPr>
            <p:nvPr/>
          </p:nvSpPr>
          <p:spPr bwMode="auto">
            <a:xfrm>
              <a:off x="525" y="1227"/>
              <a:ext cx="21" cy="12"/>
            </a:xfrm>
            <a:custGeom>
              <a:avLst/>
              <a:gdLst>
                <a:gd name="T0" fmla="*/ 0 w 21"/>
                <a:gd name="T1" fmla="*/ 6 h 12"/>
                <a:gd name="T2" fmla="*/ 21 w 21"/>
                <a:gd name="T3" fmla="*/ 3 h 12"/>
                <a:gd name="T4" fmla="*/ 20 w 21"/>
                <a:gd name="T5" fmla="*/ 10 h 12"/>
                <a:gd name="T6" fmla="*/ 0 w 21"/>
                <a:gd name="T7" fmla="*/ 9 h 12"/>
                <a:gd name="T8" fmla="*/ 0 w 21"/>
                <a:gd name="T9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2">
                  <a:moveTo>
                    <a:pt x="0" y="6"/>
                  </a:moveTo>
                  <a:cubicBezTo>
                    <a:pt x="7" y="5"/>
                    <a:pt x="13" y="0"/>
                    <a:pt x="21" y="3"/>
                  </a:cubicBezTo>
                  <a:cubicBezTo>
                    <a:pt x="21" y="5"/>
                    <a:pt x="20" y="8"/>
                    <a:pt x="20" y="10"/>
                  </a:cubicBezTo>
                  <a:cubicBezTo>
                    <a:pt x="14" y="4"/>
                    <a:pt x="7" y="12"/>
                    <a:pt x="0" y="9"/>
                  </a:cubicBezTo>
                  <a:cubicBezTo>
                    <a:pt x="0" y="8"/>
                    <a:pt x="0" y="7"/>
                    <a:pt x="0" y="6"/>
                  </a:cubicBezTo>
                  <a:close/>
                </a:path>
              </a:pathLst>
            </a:custGeom>
            <a:solidFill>
              <a:srgbClr val="7053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204" name="Freeform 888"/>
            <p:cNvSpPr>
              <a:spLocks/>
            </p:cNvSpPr>
            <p:nvPr/>
          </p:nvSpPr>
          <p:spPr bwMode="auto">
            <a:xfrm>
              <a:off x="506" y="1225"/>
              <a:ext cx="16" cy="15"/>
            </a:xfrm>
            <a:custGeom>
              <a:avLst/>
              <a:gdLst>
                <a:gd name="T0" fmla="*/ 3 w 16"/>
                <a:gd name="T1" fmla="*/ 4 h 15"/>
                <a:gd name="T2" fmla="*/ 16 w 16"/>
                <a:gd name="T3" fmla="*/ 0 h 15"/>
                <a:gd name="T4" fmla="*/ 4 w 16"/>
                <a:gd name="T5" fmla="*/ 15 h 15"/>
                <a:gd name="T6" fmla="*/ 3 w 16"/>
                <a:gd name="T7" fmla="*/ 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15">
                  <a:moveTo>
                    <a:pt x="3" y="4"/>
                  </a:moveTo>
                  <a:cubicBezTo>
                    <a:pt x="7" y="3"/>
                    <a:pt x="12" y="1"/>
                    <a:pt x="16" y="0"/>
                  </a:cubicBezTo>
                  <a:cubicBezTo>
                    <a:pt x="15" y="8"/>
                    <a:pt x="10" y="11"/>
                    <a:pt x="4" y="15"/>
                  </a:cubicBezTo>
                  <a:cubicBezTo>
                    <a:pt x="0" y="12"/>
                    <a:pt x="1" y="8"/>
                    <a:pt x="3" y="4"/>
                  </a:cubicBezTo>
                  <a:close/>
                </a:path>
              </a:pathLst>
            </a:custGeom>
            <a:solidFill>
              <a:srgbClr val="8F62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205" name="Freeform 889"/>
            <p:cNvSpPr>
              <a:spLocks/>
            </p:cNvSpPr>
            <p:nvPr/>
          </p:nvSpPr>
          <p:spPr bwMode="auto">
            <a:xfrm>
              <a:off x="498" y="1229"/>
              <a:ext cx="12" cy="12"/>
            </a:xfrm>
            <a:custGeom>
              <a:avLst/>
              <a:gdLst>
                <a:gd name="T0" fmla="*/ 12 w 13"/>
                <a:gd name="T1" fmla="*/ 0 h 12"/>
                <a:gd name="T2" fmla="*/ 13 w 13"/>
                <a:gd name="T3" fmla="*/ 11 h 12"/>
                <a:gd name="T4" fmla="*/ 9 w 13"/>
                <a:gd name="T5" fmla="*/ 12 h 12"/>
                <a:gd name="T6" fmla="*/ 0 w 13"/>
                <a:gd name="T7" fmla="*/ 12 h 12"/>
                <a:gd name="T8" fmla="*/ 9 w 13"/>
                <a:gd name="T9" fmla="*/ 1 h 12"/>
                <a:gd name="T10" fmla="*/ 12 w 13"/>
                <a:gd name="T11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12">
                  <a:moveTo>
                    <a:pt x="12" y="0"/>
                  </a:moveTo>
                  <a:cubicBezTo>
                    <a:pt x="12" y="4"/>
                    <a:pt x="13" y="8"/>
                    <a:pt x="13" y="11"/>
                  </a:cubicBezTo>
                  <a:cubicBezTo>
                    <a:pt x="11" y="11"/>
                    <a:pt x="10" y="12"/>
                    <a:pt x="9" y="12"/>
                  </a:cubicBezTo>
                  <a:cubicBezTo>
                    <a:pt x="6" y="12"/>
                    <a:pt x="3" y="12"/>
                    <a:pt x="0" y="12"/>
                  </a:cubicBezTo>
                  <a:cubicBezTo>
                    <a:pt x="3" y="8"/>
                    <a:pt x="6" y="4"/>
                    <a:pt x="9" y="1"/>
                  </a:cubicBezTo>
                  <a:cubicBezTo>
                    <a:pt x="10" y="0"/>
                    <a:pt x="11" y="0"/>
                    <a:pt x="12" y="0"/>
                  </a:cubicBezTo>
                  <a:close/>
                </a:path>
              </a:pathLst>
            </a:custGeom>
            <a:solidFill>
              <a:srgbClr val="753D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206" name="Freeform 890"/>
            <p:cNvSpPr>
              <a:spLocks/>
            </p:cNvSpPr>
            <p:nvPr/>
          </p:nvSpPr>
          <p:spPr bwMode="auto">
            <a:xfrm>
              <a:off x="624" y="1209"/>
              <a:ext cx="20" cy="12"/>
            </a:xfrm>
            <a:custGeom>
              <a:avLst/>
              <a:gdLst>
                <a:gd name="T0" fmla="*/ 20 w 20"/>
                <a:gd name="T1" fmla="*/ 0 h 12"/>
                <a:gd name="T2" fmla="*/ 16 w 20"/>
                <a:gd name="T3" fmla="*/ 11 h 12"/>
                <a:gd name="T4" fmla="*/ 9 w 20"/>
                <a:gd name="T5" fmla="*/ 12 h 12"/>
                <a:gd name="T6" fmla="*/ 0 w 20"/>
                <a:gd name="T7" fmla="*/ 12 h 12"/>
                <a:gd name="T8" fmla="*/ 20 w 20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12">
                  <a:moveTo>
                    <a:pt x="20" y="0"/>
                  </a:moveTo>
                  <a:cubicBezTo>
                    <a:pt x="19" y="3"/>
                    <a:pt x="18" y="7"/>
                    <a:pt x="16" y="11"/>
                  </a:cubicBezTo>
                  <a:cubicBezTo>
                    <a:pt x="14" y="11"/>
                    <a:pt x="11" y="12"/>
                    <a:pt x="9" y="12"/>
                  </a:cubicBezTo>
                  <a:cubicBezTo>
                    <a:pt x="6" y="12"/>
                    <a:pt x="3" y="12"/>
                    <a:pt x="0" y="12"/>
                  </a:cubicBezTo>
                  <a:cubicBezTo>
                    <a:pt x="5" y="4"/>
                    <a:pt x="12" y="1"/>
                    <a:pt x="20" y="0"/>
                  </a:cubicBezTo>
                  <a:close/>
                </a:path>
              </a:pathLst>
            </a:custGeom>
            <a:solidFill>
              <a:srgbClr val="875E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207" name="Freeform 891"/>
            <p:cNvSpPr>
              <a:spLocks/>
            </p:cNvSpPr>
            <p:nvPr/>
          </p:nvSpPr>
          <p:spPr bwMode="auto">
            <a:xfrm>
              <a:off x="623" y="2425"/>
              <a:ext cx="131" cy="175"/>
            </a:xfrm>
            <a:custGeom>
              <a:avLst/>
              <a:gdLst>
                <a:gd name="T0" fmla="*/ 128 w 132"/>
                <a:gd name="T1" fmla="*/ 3 h 177"/>
                <a:gd name="T2" fmla="*/ 125 w 132"/>
                <a:gd name="T3" fmla="*/ 95 h 177"/>
                <a:gd name="T4" fmla="*/ 117 w 132"/>
                <a:gd name="T5" fmla="*/ 121 h 177"/>
                <a:gd name="T6" fmla="*/ 28 w 132"/>
                <a:gd name="T7" fmla="*/ 159 h 177"/>
                <a:gd name="T8" fmla="*/ 1 w 132"/>
                <a:gd name="T9" fmla="*/ 147 h 177"/>
                <a:gd name="T10" fmla="*/ 0 w 132"/>
                <a:gd name="T11" fmla="*/ 144 h 177"/>
                <a:gd name="T12" fmla="*/ 0 w 132"/>
                <a:gd name="T13" fmla="*/ 142 h 177"/>
                <a:gd name="T14" fmla="*/ 5 w 132"/>
                <a:gd name="T15" fmla="*/ 136 h 177"/>
                <a:gd name="T16" fmla="*/ 18 w 132"/>
                <a:gd name="T17" fmla="*/ 133 h 177"/>
                <a:gd name="T18" fmla="*/ 28 w 132"/>
                <a:gd name="T19" fmla="*/ 139 h 177"/>
                <a:gd name="T20" fmla="*/ 24 w 132"/>
                <a:gd name="T21" fmla="*/ 127 h 177"/>
                <a:gd name="T22" fmla="*/ 21 w 132"/>
                <a:gd name="T23" fmla="*/ 114 h 177"/>
                <a:gd name="T24" fmla="*/ 33 w 132"/>
                <a:gd name="T25" fmla="*/ 45 h 177"/>
                <a:gd name="T26" fmla="*/ 28 w 132"/>
                <a:gd name="T27" fmla="*/ 27 h 177"/>
                <a:gd name="T28" fmla="*/ 29 w 132"/>
                <a:gd name="T29" fmla="*/ 18 h 177"/>
                <a:gd name="T30" fmla="*/ 92 w 132"/>
                <a:gd name="T31" fmla="*/ 27 h 177"/>
                <a:gd name="T32" fmla="*/ 93 w 132"/>
                <a:gd name="T33" fmla="*/ 45 h 177"/>
                <a:gd name="T34" fmla="*/ 74 w 132"/>
                <a:gd name="T35" fmla="*/ 52 h 177"/>
                <a:gd name="T36" fmla="*/ 66 w 132"/>
                <a:gd name="T37" fmla="*/ 51 h 177"/>
                <a:gd name="T38" fmla="*/ 53 w 132"/>
                <a:gd name="T39" fmla="*/ 57 h 177"/>
                <a:gd name="T40" fmla="*/ 46 w 132"/>
                <a:gd name="T41" fmla="*/ 66 h 177"/>
                <a:gd name="T42" fmla="*/ 57 w 132"/>
                <a:gd name="T43" fmla="*/ 74 h 177"/>
                <a:gd name="T44" fmla="*/ 86 w 132"/>
                <a:gd name="T45" fmla="*/ 82 h 177"/>
                <a:gd name="T46" fmla="*/ 82 w 132"/>
                <a:gd name="T47" fmla="*/ 89 h 177"/>
                <a:gd name="T48" fmla="*/ 80 w 132"/>
                <a:gd name="T49" fmla="*/ 89 h 177"/>
                <a:gd name="T50" fmla="*/ 77 w 132"/>
                <a:gd name="T51" fmla="*/ 90 h 177"/>
                <a:gd name="T52" fmla="*/ 80 w 132"/>
                <a:gd name="T53" fmla="*/ 90 h 177"/>
                <a:gd name="T54" fmla="*/ 84 w 132"/>
                <a:gd name="T55" fmla="*/ 93 h 177"/>
                <a:gd name="T56" fmla="*/ 88 w 132"/>
                <a:gd name="T57" fmla="*/ 112 h 177"/>
                <a:gd name="T58" fmla="*/ 88 w 132"/>
                <a:gd name="T59" fmla="*/ 120 h 177"/>
                <a:gd name="T60" fmla="*/ 80 w 132"/>
                <a:gd name="T61" fmla="*/ 126 h 177"/>
                <a:gd name="T62" fmla="*/ 102 w 132"/>
                <a:gd name="T63" fmla="*/ 73 h 177"/>
                <a:gd name="T64" fmla="*/ 95 w 132"/>
                <a:gd name="T65" fmla="*/ 45 h 177"/>
                <a:gd name="T66" fmla="*/ 100 w 132"/>
                <a:gd name="T67" fmla="*/ 38 h 177"/>
                <a:gd name="T68" fmla="*/ 110 w 132"/>
                <a:gd name="T69" fmla="*/ 42 h 177"/>
                <a:gd name="T70" fmla="*/ 114 w 132"/>
                <a:gd name="T71" fmla="*/ 47 h 177"/>
                <a:gd name="T72" fmla="*/ 113 w 132"/>
                <a:gd name="T73" fmla="*/ 38 h 177"/>
                <a:gd name="T74" fmla="*/ 114 w 132"/>
                <a:gd name="T75" fmla="*/ 33 h 177"/>
                <a:gd name="T76" fmla="*/ 116 w 132"/>
                <a:gd name="T77" fmla="*/ 23 h 177"/>
                <a:gd name="T78" fmla="*/ 116 w 132"/>
                <a:gd name="T79" fmla="*/ 16 h 177"/>
                <a:gd name="T80" fmla="*/ 115 w 132"/>
                <a:gd name="T81" fmla="*/ 6 h 177"/>
                <a:gd name="T82" fmla="*/ 128 w 132"/>
                <a:gd name="T83" fmla="*/ 3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32" h="177">
                  <a:moveTo>
                    <a:pt x="128" y="3"/>
                  </a:moveTo>
                  <a:cubicBezTo>
                    <a:pt x="130" y="34"/>
                    <a:pt x="132" y="64"/>
                    <a:pt x="125" y="95"/>
                  </a:cubicBezTo>
                  <a:cubicBezTo>
                    <a:pt x="123" y="104"/>
                    <a:pt x="121" y="113"/>
                    <a:pt x="117" y="121"/>
                  </a:cubicBezTo>
                  <a:cubicBezTo>
                    <a:pt x="98" y="168"/>
                    <a:pt x="75" y="177"/>
                    <a:pt x="28" y="159"/>
                  </a:cubicBezTo>
                  <a:cubicBezTo>
                    <a:pt x="19" y="155"/>
                    <a:pt x="10" y="151"/>
                    <a:pt x="1" y="147"/>
                  </a:cubicBezTo>
                  <a:cubicBezTo>
                    <a:pt x="0" y="146"/>
                    <a:pt x="0" y="145"/>
                    <a:pt x="0" y="144"/>
                  </a:cubicBezTo>
                  <a:cubicBezTo>
                    <a:pt x="0" y="143"/>
                    <a:pt x="0" y="142"/>
                    <a:pt x="0" y="142"/>
                  </a:cubicBezTo>
                  <a:cubicBezTo>
                    <a:pt x="1" y="140"/>
                    <a:pt x="3" y="138"/>
                    <a:pt x="5" y="136"/>
                  </a:cubicBezTo>
                  <a:cubicBezTo>
                    <a:pt x="9" y="133"/>
                    <a:pt x="13" y="132"/>
                    <a:pt x="18" y="133"/>
                  </a:cubicBezTo>
                  <a:cubicBezTo>
                    <a:pt x="22" y="134"/>
                    <a:pt x="24" y="138"/>
                    <a:pt x="28" y="139"/>
                  </a:cubicBezTo>
                  <a:cubicBezTo>
                    <a:pt x="26" y="135"/>
                    <a:pt x="25" y="131"/>
                    <a:pt x="24" y="127"/>
                  </a:cubicBezTo>
                  <a:cubicBezTo>
                    <a:pt x="23" y="123"/>
                    <a:pt x="22" y="119"/>
                    <a:pt x="21" y="114"/>
                  </a:cubicBezTo>
                  <a:cubicBezTo>
                    <a:pt x="18" y="90"/>
                    <a:pt x="23" y="67"/>
                    <a:pt x="33" y="45"/>
                  </a:cubicBezTo>
                  <a:cubicBezTo>
                    <a:pt x="37" y="36"/>
                    <a:pt x="36" y="31"/>
                    <a:pt x="28" y="27"/>
                  </a:cubicBezTo>
                  <a:cubicBezTo>
                    <a:pt x="26" y="24"/>
                    <a:pt x="27" y="21"/>
                    <a:pt x="29" y="18"/>
                  </a:cubicBezTo>
                  <a:cubicBezTo>
                    <a:pt x="51" y="12"/>
                    <a:pt x="72" y="15"/>
                    <a:pt x="92" y="27"/>
                  </a:cubicBezTo>
                  <a:cubicBezTo>
                    <a:pt x="96" y="33"/>
                    <a:pt x="95" y="39"/>
                    <a:pt x="93" y="45"/>
                  </a:cubicBezTo>
                  <a:cubicBezTo>
                    <a:pt x="89" y="52"/>
                    <a:pt x="82" y="52"/>
                    <a:pt x="74" y="52"/>
                  </a:cubicBezTo>
                  <a:cubicBezTo>
                    <a:pt x="72" y="52"/>
                    <a:pt x="69" y="51"/>
                    <a:pt x="66" y="51"/>
                  </a:cubicBezTo>
                  <a:cubicBezTo>
                    <a:pt x="60" y="49"/>
                    <a:pt x="58" y="56"/>
                    <a:pt x="53" y="57"/>
                  </a:cubicBezTo>
                  <a:cubicBezTo>
                    <a:pt x="48" y="58"/>
                    <a:pt x="46" y="61"/>
                    <a:pt x="46" y="66"/>
                  </a:cubicBezTo>
                  <a:cubicBezTo>
                    <a:pt x="47" y="72"/>
                    <a:pt x="52" y="73"/>
                    <a:pt x="57" y="74"/>
                  </a:cubicBezTo>
                  <a:cubicBezTo>
                    <a:pt x="66" y="76"/>
                    <a:pt x="78" y="72"/>
                    <a:pt x="86" y="82"/>
                  </a:cubicBezTo>
                  <a:cubicBezTo>
                    <a:pt x="87" y="86"/>
                    <a:pt x="85" y="88"/>
                    <a:pt x="82" y="89"/>
                  </a:cubicBezTo>
                  <a:cubicBezTo>
                    <a:pt x="80" y="90"/>
                    <a:pt x="83" y="89"/>
                    <a:pt x="80" y="89"/>
                  </a:cubicBezTo>
                  <a:cubicBezTo>
                    <a:pt x="79" y="90"/>
                    <a:pt x="78" y="90"/>
                    <a:pt x="77" y="90"/>
                  </a:cubicBezTo>
                  <a:cubicBezTo>
                    <a:pt x="78" y="91"/>
                    <a:pt x="78" y="90"/>
                    <a:pt x="80" y="90"/>
                  </a:cubicBezTo>
                  <a:cubicBezTo>
                    <a:pt x="81" y="91"/>
                    <a:pt x="83" y="92"/>
                    <a:pt x="84" y="93"/>
                  </a:cubicBezTo>
                  <a:cubicBezTo>
                    <a:pt x="86" y="99"/>
                    <a:pt x="86" y="106"/>
                    <a:pt x="88" y="112"/>
                  </a:cubicBezTo>
                  <a:cubicBezTo>
                    <a:pt x="88" y="115"/>
                    <a:pt x="88" y="118"/>
                    <a:pt x="88" y="120"/>
                  </a:cubicBezTo>
                  <a:cubicBezTo>
                    <a:pt x="85" y="125"/>
                    <a:pt x="81" y="126"/>
                    <a:pt x="80" y="126"/>
                  </a:cubicBezTo>
                  <a:cubicBezTo>
                    <a:pt x="93" y="122"/>
                    <a:pt x="105" y="97"/>
                    <a:pt x="102" y="73"/>
                  </a:cubicBezTo>
                  <a:cubicBezTo>
                    <a:pt x="101" y="63"/>
                    <a:pt x="97" y="54"/>
                    <a:pt x="95" y="45"/>
                  </a:cubicBezTo>
                  <a:cubicBezTo>
                    <a:pt x="95" y="41"/>
                    <a:pt x="97" y="39"/>
                    <a:pt x="100" y="38"/>
                  </a:cubicBezTo>
                  <a:cubicBezTo>
                    <a:pt x="104" y="38"/>
                    <a:pt x="107" y="40"/>
                    <a:pt x="110" y="42"/>
                  </a:cubicBezTo>
                  <a:cubicBezTo>
                    <a:pt x="111" y="43"/>
                    <a:pt x="112" y="46"/>
                    <a:pt x="114" y="47"/>
                  </a:cubicBezTo>
                  <a:cubicBezTo>
                    <a:pt x="113" y="44"/>
                    <a:pt x="113" y="41"/>
                    <a:pt x="113" y="38"/>
                  </a:cubicBezTo>
                  <a:cubicBezTo>
                    <a:pt x="113" y="36"/>
                    <a:pt x="114" y="34"/>
                    <a:pt x="114" y="33"/>
                  </a:cubicBezTo>
                  <a:cubicBezTo>
                    <a:pt x="115" y="30"/>
                    <a:pt x="116" y="27"/>
                    <a:pt x="116" y="23"/>
                  </a:cubicBezTo>
                  <a:cubicBezTo>
                    <a:pt x="116" y="21"/>
                    <a:pt x="116" y="19"/>
                    <a:pt x="116" y="16"/>
                  </a:cubicBezTo>
                  <a:cubicBezTo>
                    <a:pt x="115" y="13"/>
                    <a:pt x="114" y="10"/>
                    <a:pt x="115" y="6"/>
                  </a:cubicBezTo>
                  <a:cubicBezTo>
                    <a:pt x="118" y="0"/>
                    <a:pt x="123" y="1"/>
                    <a:pt x="128" y="3"/>
                  </a:cubicBezTo>
                  <a:close/>
                </a:path>
              </a:pathLst>
            </a:custGeom>
            <a:solidFill>
              <a:srgbClr val="271E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208" name="Freeform 892"/>
            <p:cNvSpPr>
              <a:spLocks/>
            </p:cNvSpPr>
            <p:nvPr/>
          </p:nvSpPr>
          <p:spPr bwMode="auto">
            <a:xfrm>
              <a:off x="679" y="1965"/>
              <a:ext cx="129" cy="140"/>
            </a:xfrm>
            <a:custGeom>
              <a:avLst/>
              <a:gdLst>
                <a:gd name="T0" fmla="*/ 14 w 130"/>
                <a:gd name="T1" fmla="*/ 15 h 141"/>
                <a:gd name="T2" fmla="*/ 63 w 130"/>
                <a:gd name="T3" fmla="*/ 6 h 141"/>
                <a:gd name="T4" fmla="*/ 130 w 130"/>
                <a:gd name="T5" fmla="*/ 59 h 141"/>
                <a:gd name="T6" fmla="*/ 128 w 130"/>
                <a:gd name="T7" fmla="*/ 91 h 141"/>
                <a:gd name="T8" fmla="*/ 76 w 130"/>
                <a:gd name="T9" fmla="*/ 129 h 141"/>
                <a:gd name="T10" fmla="*/ 54 w 130"/>
                <a:gd name="T11" fmla="*/ 128 h 141"/>
                <a:gd name="T12" fmla="*/ 26 w 130"/>
                <a:gd name="T13" fmla="*/ 139 h 141"/>
                <a:gd name="T14" fmla="*/ 16 w 130"/>
                <a:gd name="T15" fmla="*/ 137 h 141"/>
                <a:gd name="T16" fmla="*/ 7 w 130"/>
                <a:gd name="T17" fmla="*/ 116 h 141"/>
                <a:gd name="T18" fmla="*/ 10 w 130"/>
                <a:gd name="T19" fmla="*/ 108 h 141"/>
                <a:gd name="T20" fmla="*/ 14 w 130"/>
                <a:gd name="T21" fmla="*/ 103 h 141"/>
                <a:gd name="T22" fmla="*/ 15 w 130"/>
                <a:gd name="T23" fmla="*/ 100 h 141"/>
                <a:gd name="T24" fmla="*/ 14 w 130"/>
                <a:gd name="T25" fmla="*/ 96 h 141"/>
                <a:gd name="T26" fmla="*/ 12 w 130"/>
                <a:gd name="T27" fmla="*/ 91 h 141"/>
                <a:gd name="T28" fmla="*/ 12 w 130"/>
                <a:gd name="T29" fmla="*/ 86 h 141"/>
                <a:gd name="T30" fmla="*/ 13 w 130"/>
                <a:gd name="T31" fmla="*/ 80 h 141"/>
                <a:gd name="T32" fmla="*/ 15 w 130"/>
                <a:gd name="T33" fmla="*/ 76 h 141"/>
                <a:gd name="T34" fmla="*/ 17 w 130"/>
                <a:gd name="T35" fmla="*/ 72 h 141"/>
                <a:gd name="T36" fmla="*/ 14 w 130"/>
                <a:gd name="T37" fmla="*/ 59 h 141"/>
                <a:gd name="T38" fmla="*/ 14 w 130"/>
                <a:gd name="T39" fmla="*/ 48 h 141"/>
                <a:gd name="T40" fmla="*/ 18 w 130"/>
                <a:gd name="T41" fmla="*/ 41 h 141"/>
                <a:gd name="T42" fmla="*/ 22 w 130"/>
                <a:gd name="T43" fmla="*/ 37 h 141"/>
                <a:gd name="T44" fmla="*/ 27 w 130"/>
                <a:gd name="T45" fmla="*/ 35 h 141"/>
                <a:gd name="T46" fmla="*/ 22 w 130"/>
                <a:gd name="T47" fmla="*/ 36 h 141"/>
                <a:gd name="T48" fmla="*/ 17 w 130"/>
                <a:gd name="T49" fmla="*/ 35 h 141"/>
                <a:gd name="T50" fmla="*/ 0 w 130"/>
                <a:gd name="T51" fmla="*/ 23 h 141"/>
                <a:gd name="T52" fmla="*/ 1 w 130"/>
                <a:gd name="T53" fmla="*/ 18 h 141"/>
                <a:gd name="T54" fmla="*/ 14 w 130"/>
                <a:gd name="T55" fmla="*/ 15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0" h="141">
                  <a:moveTo>
                    <a:pt x="14" y="15"/>
                  </a:moveTo>
                  <a:cubicBezTo>
                    <a:pt x="31" y="15"/>
                    <a:pt x="47" y="8"/>
                    <a:pt x="63" y="6"/>
                  </a:cubicBezTo>
                  <a:cubicBezTo>
                    <a:pt x="100" y="0"/>
                    <a:pt x="128" y="22"/>
                    <a:pt x="130" y="59"/>
                  </a:cubicBezTo>
                  <a:cubicBezTo>
                    <a:pt x="130" y="70"/>
                    <a:pt x="130" y="81"/>
                    <a:pt x="128" y="91"/>
                  </a:cubicBezTo>
                  <a:cubicBezTo>
                    <a:pt x="121" y="121"/>
                    <a:pt x="106" y="132"/>
                    <a:pt x="76" y="129"/>
                  </a:cubicBezTo>
                  <a:cubicBezTo>
                    <a:pt x="68" y="129"/>
                    <a:pt x="61" y="129"/>
                    <a:pt x="54" y="128"/>
                  </a:cubicBezTo>
                  <a:cubicBezTo>
                    <a:pt x="42" y="125"/>
                    <a:pt x="33" y="130"/>
                    <a:pt x="26" y="139"/>
                  </a:cubicBezTo>
                  <a:cubicBezTo>
                    <a:pt x="22" y="141"/>
                    <a:pt x="19" y="141"/>
                    <a:pt x="16" y="137"/>
                  </a:cubicBezTo>
                  <a:cubicBezTo>
                    <a:pt x="15" y="129"/>
                    <a:pt x="7" y="125"/>
                    <a:pt x="7" y="116"/>
                  </a:cubicBezTo>
                  <a:cubicBezTo>
                    <a:pt x="7" y="113"/>
                    <a:pt x="9" y="110"/>
                    <a:pt x="10" y="108"/>
                  </a:cubicBezTo>
                  <a:cubicBezTo>
                    <a:pt x="12" y="106"/>
                    <a:pt x="13" y="105"/>
                    <a:pt x="14" y="103"/>
                  </a:cubicBezTo>
                  <a:cubicBezTo>
                    <a:pt x="15" y="102"/>
                    <a:pt x="15" y="101"/>
                    <a:pt x="15" y="100"/>
                  </a:cubicBezTo>
                  <a:cubicBezTo>
                    <a:pt x="15" y="98"/>
                    <a:pt x="14" y="97"/>
                    <a:pt x="14" y="96"/>
                  </a:cubicBezTo>
                  <a:cubicBezTo>
                    <a:pt x="13" y="94"/>
                    <a:pt x="12" y="92"/>
                    <a:pt x="12" y="91"/>
                  </a:cubicBezTo>
                  <a:cubicBezTo>
                    <a:pt x="11" y="89"/>
                    <a:pt x="11" y="88"/>
                    <a:pt x="12" y="86"/>
                  </a:cubicBezTo>
                  <a:cubicBezTo>
                    <a:pt x="12" y="84"/>
                    <a:pt x="13" y="82"/>
                    <a:pt x="13" y="80"/>
                  </a:cubicBezTo>
                  <a:cubicBezTo>
                    <a:pt x="14" y="79"/>
                    <a:pt x="14" y="77"/>
                    <a:pt x="15" y="76"/>
                  </a:cubicBezTo>
                  <a:cubicBezTo>
                    <a:pt x="15" y="75"/>
                    <a:pt x="16" y="73"/>
                    <a:pt x="17" y="72"/>
                  </a:cubicBezTo>
                  <a:cubicBezTo>
                    <a:pt x="19" y="67"/>
                    <a:pt x="14" y="63"/>
                    <a:pt x="14" y="59"/>
                  </a:cubicBezTo>
                  <a:cubicBezTo>
                    <a:pt x="13" y="55"/>
                    <a:pt x="13" y="51"/>
                    <a:pt x="14" y="48"/>
                  </a:cubicBezTo>
                  <a:cubicBezTo>
                    <a:pt x="15" y="45"/>
                    <a:pt x="16" y="43"/>
                    <a:pt x="18" y="41"/>
                  </a:cubicBezTo>
                  <a:cubicBezTo>
                    <a:pt x="19" y="39"/>
                    <a:pt x="20" y="38"/>
                    <a:pt x="22" y="37"/>
                  </a:cubicBezTo>
                  <a:cubicBezTo>
                    <a:pt x="24" y="37"/>
                    <a:pt x="25" y="37"/>
                    <a:pt x="27" y="35"/>
                  </a:cubicBezTo>
                  <a:cubicBezTo>
                    <a:pt x="25" y="34"/>
                    <a:pt x="23" y="36"/>
                    <a:pt x="22" y="36"/>
                  </a:cubicBezTo>
                  <a:cubicBezTo>
                    <a:pt x="20" y="37"/>
                    <a:pt x="18" y="36"/>
                    <a:pt x="17" y="35"/>
                  </a:cubicBezTo>
                  <a:cubicBezTo>
                    <a:pt x="14" y="28"/>
                    <a:pt x="6" y="27"/>
                    <a:pt x="0" y="23"/>
                  </a:cubicBezTo>
                  <a:cubicBezTo>
                    <a:pt x="0" y="21"/>
                    <a:pt x="0" y="19"/>
                    <a:pt x="1" y="18"/>
                  </a:cubicBezTo>
                  <a:cubicBezTo>
                    <a:pt x="5" y="16"/>
                    <a:pt x="10" y="17"/>
                    <a:pt x="14" y="15"/>
                  </a:cubicBezTo>
                  <a:close/>
                </a:path>
              </a:pathLst>
            </a:custGeom>
            <a:solidFill>
              <a:srgbClr val="2B20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209" name="Freeform 893"/>
            <p:cNvSpPr>
              <a:spLocks/>
            </p:cNvSpPr>
            <p:nvPr/>
          </p:nvSpPr>
          <p:spPr bwMode="auto">
            <a:xfrm>
              <a:off x="395" y="2264"/>
              <a:ext cx="92" cy="79"/>
            </a:xfrm>
            <a:custGeom>
              <a:avLst/>
              <a:gdLst>
                <a:gd name="T0" fmla="*/ 11 w 92"/>
                <a:gd name="T1" fmla="*/ 48 h 80"/>
                <a:gd name="T2" fmla="*/ 11 w 92"/>
                <a:gd name="T3" fmla="*/ 41 h 80"/>
                <a:gd name="T4" fmla="*/ 3 w 92"/>
                <a:gd name="T5" fmla="*/ 13 h 80"/>
                <a:gd name="T6" fmla="*/ 10 w 92"/>
                <a:gd name="T7" fmla="*/ 0 h 80"/>
                <a:gd name="T8" fmla="*/ 34 w 92"/>
                <a:gd name="T9" fmla="*/ 28 h 80"/>
                <a:gd name="T10" fmla="*/ 61 w 92"/>
                <a:gd name="T11" fmla="*/ 43 h 80"/>
                <a:gd name="T12" fmla="*/ 92 w 92"/>
                <a:gd name="T13" fmla="*/ 44 h 80"/>
                <a:gd name="T14" fmla="*/ 69 w 92"/>
                <a:gd name="T15" fmla="*/ 59 h 80"/>
                <a:gd name="T16" fmla="*/ 45 w 92"/>
                <a:gd name="T17" fmla="*/ 79 h 80"/>
                <a:gd name="T18" fmla="*/ 16 w 92"/>
                <a:gd name="T19" fmla="*/ 69 h 80"/>
                <a:gd name="T20" fmla="*/ 11 w 92"/>
                <a:gd name="T21" fmla="*/ 48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2" h="80">
                  <a:moveTo>
                    <a:pt x="11" y="48"/>
                  </a:moveTo>
                  <a:cubicBezTo>
                    <a:pt x="11" y="46"/>
                    <a:pt x="11" y="44"/>
                    <a:pt x="11" y="41"/>
                  </a:cubicBezTo>
                  <a:cubicBezTo>
                    <a:pt x="5" y="33"/>
                    <a:pt x="6" y="22"/>
                    <a:pt x="3" y="13"/>
                  </a:cubicBezTo>
                  <a:cubicBezTo>
                    <a:pt x="0" y="6"/>
                    <a:pt x="3" y="2"/>
                    <a:pt x="10" y="0"/>
                  </a:cubicBezTo>
                  <a:cubicBezTo>
                    <a:pt x="24" y="4"/>
                    <a:pt x="30" y="16"/>
                    <a:pt x="34" y="28"/>
                  </a:cubicBezTo>
                  <a:cubicBezTo>
                    <a:pt x="39" y="43"/>
                    <a:pt x="48" y="45"/>
                    <a:pt x="61" y="43"/>
                  </a:cubicBezTo>
                  <a:cubicBezTo>
                    <a:pt x="71" y="41"/>
                    <a:pt x="82" y="31"/>
                    <a:pt x="92" y="44"/>
                  </a:cubicBezTo>
                  <a:cubicBezTo>
                    <a:pt x="87" y="53"/>
                    <a:pt x="78" y="59"/>
                    <a:pt x="69" y="59"/>
                  </a:cubicBezTo>
                  <a:cubicBezTo>
                    <a:pt x="55" y="61"/>
                    <a:pt x="51" y="70"/>
                    <a:pt x="45" y="79"/>
                  </a:cubicBezTo>
                  <a:cubicBezTo>
                    <a:pt x="34" y="80"/>
                    <a:pt x="23" y="80"/>
                    <a:pt x="16" y="69"/>
                  </a:cubicBezTo>
                  <a:cubicBezTo>
                    <a:pt x="15" y="62"/>
                    <a:pt x="11" y="56"/>
                    <a:pt x="11" y="48"/>
                  </a:cubicBezTo>
                  <a:close/>
                </a:path>
              </a:pathLst>
            </a:custGeom>
            <a:solidFill>
              <a:srgbClr val="FAE0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210" name="Freeform 894"/>
            <p:cNvSpPr>
              <a:spLocks/>
            </p:cNvSpPr>
            <p:nvPr/>
          </p:nvSpPr>
          <p:spPr bwMode="auto">
            <a:xfrm>
              <a:off x="339" y="2427"/>
              <a:ext cx="70" cy="96"/>
            </a:xfrm>
            <a:custGeom>
              <a:avLst/>
              <a:gdLst>
                <a:gd name="T0" fmla="*/ 55 w 71"/>
                <a:gd name="T1" fmla="*/ 94 h 97"/>
                <a:gd name="T2" fmla="*/ 24 w 71"/>
                <a:gd name="T3" fmla="*/ 92 h 97"/>
                <a:gd name="T4" fmla="*/ 5 w 71"/>
                <a:gd name="T5" fmla="*/ 72 h 97"/>
                <a:gd name="T6" fmla="*/ 11 w 71"/>
                <a:gd name="T7" fmla="*/ 9 h 97"/>
                <a:gd name="T8" fmla="*/ 32 w 71"/>
                <a:gd name="T9" fmla="*/ 0 h 97"/>
                <a:gd name="T10" fmla="*/ 38 w 71"/>
                <a:gd name="T11" fmla="*/ 13 h 97"/>
                <a:gd name="T12" fmla="*/ 25 w 71"/>
                <a:gd name="T13" fmla="*/ 47 h 97"/>
                <a:gd name="T14" fmla="*/ 19 w 71"/>
                <a:gd name="T15" fmla="*/ 72 h 97"/>
                <a:gd name="T16" fmla="*/ 40 w 71"/>
                <a:gd name="T17" fmla="*/ 79 h 97"/>
                <a:gd name="T18" fmla="*/ 47 w 71"/>
                <a:gd name="T19" fmla="*/ 80 h 97"/>
                <a:gd name="T20" fmla="*/ 54 w 71"/>
                <a:gd name="T21" fmla="*/ 79 h 97"/>
                <a:gd name="T22" fmla="*/ 61 w 71"/>
                <a:gd name="T23" fmla="*/ 80 h 97"/>
                <a:gd name="T24" fmla="*/ 69 w 71"/>
                <a:gd name="T25" fmla="*/ 82 h 97"/>
                <a:gd name="T26" fmla="*/ 71 w 71"/>
                <a:gd name="T27" fmla="*/ 90 h 97"/>
                <a:gd name="T28" fmla="*/ 55 w 71"/>
                <a:gd name="T29" fmla="*/ 94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97">
                  <a:moveTo>
                    <a:pt x="55" y="94"/>
                  </a:moveTo>
                  <a:cubicBezTo>
                    <a:pt x="45" y="93"/>
                    <a:pt x="34" y="92"/>
                    <a:pt x="24" y="92"/>
                  </a:cubicBezTo>
                  <a:cubicBezTo>
                    <a:pt x="11" y="91"/>
                    <a:pt x="5" y="85"/>
                    <a:pt x="5" y="72"/>
                  </a:cubicBezTo>
                  <a:cubicBezTo>
                    <a:pt x="6" y="51"/>
                    <a:pt x="0" y="29"/>
                    <a:pt x="11" y="9"/>
                  </a:cubicBezTo>
                  <a:cubicBezTo>
                    <a:pt x="20" y="9"/>
                    <a:pt x="25" y="3"/>
                    <a:pt x="32" y="0"/>
                  </a:cubicBezTo>
                  <a:cubicBezTo>
                    <a:pt x="37" y="3"/>
                    <a:pt x="39" y="7"/>
                    <a:pt x="38" y="13"/>
                  </a:cubicBezTo>
                  <a:cubicBezTo>
                    <a:pt x="18" y="24"/>
                    <a:pt x="16" y="30"/>
                    <a:pt x="25" y="47"/>
                  </a:cubicBezTo>
                  <a:cubicBezTo>
                    <a:pt x="35" y="57"/>
                    <a:pt x="23" y="63"/>
                    <a:pt x="19" y="72"/>
                  </a:cubicBezTo>
                  <a:cubicBezTo>
                    <a:pt x="27" y="72"/>
                    <a:pt x="35" y="74"/>
                    <a:pt x="40" y="79"/>
                  </a:cubicBezTo>
                  <a:cubicBezTo>
                    <a:pt x="43" y="81"/>
                    <a:pt x="45" y="81"/>
                    <a:pt x="47" y="80"/>
                  </a:cubicBezTo>
                  <a:cubicBezTo>
                    <a:pt x="50" y="79"/>
                    <a:pt x="52" y="79"/>
                    <a:pt x="54" y="79"/>
                  </a:cubicBezTo>
                  <a:cubicBezTo>
                    <a:pt x="57" y="79"/>
                    <a:pt x="59" y="80"/>
                    <a:pt x="61" y="80"/>
                  </a:cubicBezTo>
                  <a:cubicBezTo>
                    <a:pt x="64" y="80"/>
                    <a:pt x="66" y="80"/>
                    <a:pt x="69" y="82"/>
                  </a:cubicBezTo>
                  <a:cubicBezTo>
                    <a:pt x="71" y="84"/>
                    <a:pt x="71" y="87"/>
                    <a:pt x="71" y="90"/>
                  </a:cubicBezTo>
                  <a:cubicBezTo>
                    <a:pt x="67" y="97"/>
                    <a:pt x="61" y="96"/>
                    <a:pt x="55" y="94"/>
                  </a:cubicBezTo>
                  <a:close/>
                </a:path>
              </a:pathLst>
            </a:custGeom>
            <a:solidFill>
              <a:srgbClr val="332A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211" name="Freeform 895"/>
            <p:cNvSpPr>
              <a:spLocks/>
            </p:cNvSpPr>
            <p:nvPr/>
          </p:nvSpPr>
          <p:spPr bwMode="auto">
            <a:xfrm>
              <a:off x="690" y="2114"/>
              <a:ext cx="27" cy="112"/>
            </a:xfrm>
            <a:custGeom>
              <a:avLst/>
              <a:gdLst>
                <a:gd name="T0" fmla="*/ 10 w 27"/>
                <a:gd name="T1" fmla="*/ 0 h 113"/>
                <a:gd name="T2" fmla="*/ 22 w 27"/>
                <a:gd name="T3" fmla="*/ 12 h 113"/>
                <a:gd name="T4" fmla="*/ 23 w 27"/>
                <a:gd name="T5" fmla="*/ 91 h 113"/>
                <a:gd name="T6" fmla="*/ 20 w 27"/>
                <a:gd name="T7" fmla="*/ 113 h 113"/>
                <a:gd name="T8" fmla="*/ 9 w 27"/>
                <a:gd name="T9" fmla="*/ 95 h 113"/>
                <a:gd name="T10" fmla="*/ 7 w 27"/>
                <a:gd name="T11" fmla="*/ 70 h 113"/>
                <a:gd name="T12" fmla="*/ 2 w 27"/>
                <a:gd name="T13" fmla="*/ 35 h 113"/>
                <a:gd name="T14" fmla="*/ 3 w 27"/>
                <a:gd name="T15" fmla="*/ 30 h 113"/>
                <a:gd name="T16" fmla="*/ 6 w 27"/>
                <a:gd name="T17" fmla="*/ 26 h 113"/>
                <a:gd name="T18" fmla="*/ 8 w 27"/>
                <a:gd name="T19" fmla="*/ 9 h 113"/>
                <a:gd name="T20" fmla="*/ 7 w 27"/>
                <a:gd name="T21" fmla="*/ 4 h 113"/>
                <a:gd name="T22" fmla="*/ 10 w 27"/>
                <a:gd name="T23" fmla="*/ 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7" h="113">
                  <a:moveTo>
                    <a:pt x="10" y="0"/>
                  </a:moveTo>
                  <a:cubicBezTo>
                    <a:pt x="18" y="0"/>
                    <a:pt x="23" y="3"/>
                    <a:pt x="22" y="12"/>
                  </a:cubicBezTo>
                  <a:cubicBezTo>
                    <a:pt x="18" y="38"/>
                    <a:pt x="24" y="64"/>
                    <a:pt x="23" y="91"/>
                  </a:cubicBezTo>
                  <a:cubicBezTo>
                    <a:pt x="24" y="98"/>
                    <a:pt x="27" y="106"/>
                    <a:pt x="20" y="113"/>
                  </a:cubicBezTo>
                  <a:cubicBezTo>
                    <a:pt x="11" y="111"/>
                    <a:pt x="11" y="102"/>
                    <a:pt x="9" y="95"/>
                  </a:cubicBezTo>
                  <a:cubicBezTo>
                    <a:pt x="9" y="86"/>
                    <a:pt x="7" y="78"/>
                    <a:pt x="7" y="70"/>
                  </a:cubicBezTo>
                  <a:cubicBezTo>
                    <a:pt x="12" y="58"/>
                    <a:pt x="0" y="48"/>
                    <a:pt x="2" y="35"/>
                  </a:cubicBezTo>
                  <a:cubicBezTo>
                    <a:pt x="2" y="34"/>
                    <a:pt x="3" y="32"/>
                    <a:pt x="3" y="30"/>
                  </a:cubicBezTo>
                  <a:cubicBezTo>
                    <a:pt x="4" y="29"/>
                    <a:pt x="5" y="27"/>
                    <a:pt x="6" y="26"/>
                  </a:cubicBezTo>
                  <a:cubicBezTo>
                    <a:pt x="10" y="20"/>
                    <a:pt x="9" y="15"/>
                    <a:pt x="8" y="9"/>
                  </a:cubicBezTo>
                  <a:cubicBezTo>
                    <a:pt x="7" y="7"/>
                    <a:pt x="7" y="6"/>
                    <a:pt x="7" y="4"/>
                  </a:cubicBezTo>
                  <a:cubicBezTo>
                    <a:pt x="8" y="2"/>
                    <a:pt x="9" y="1"/>
                    <a:pt x="10" y="0"/>
                  </a:cubicBezTo>
                  <a:close/>
                </a:path>
              </a:pathLst>
            </a:custGeom>
            <a:solidFill>
              <a:srgbClr val="3C32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212" name="Freeform 896"/>
            <p:cNvSpPr>
              <a:spLocks/>
            </p:cNvSpPr>
            <p:nvPr/>
          </p:nvSpPr>
          <p:spPr bwMode="auto">
            <a:xfrm>
              <a:off x="380" y="2088"/>
              <a:ext cx="39" cy="59"/>
            </a:xfrm>
            <a:custGeom>
              <a:avLst/>
              <a:gdLst>
                <a:gd name="T0" fmla="*/ 4 w 40"/>
                <a:gd name="T1" fmla="*/ 31 h 59"/>
                <a:gd name="T2" fmla="*/ 3 w 40"/>
                <a:gd name="T3" fmla="*/ 6 h 59"/>
                <a:gd name="T4" fmla="*/ 3 w 40"/>
                <a:gd name="T5" fmla="*/ 2 h 59"/>
                <a:gd name="T6" fmla="*/ 11 w 40"/>
                <a:gd name="T7" fmla="*/ 1 h 59"/>
                <a:gd name="T8" fmla="*/ 20 w 40"/>
                <a:gd name="T9" fmla="*/ 11 h 59"/>
                <a:gd name="T10" fmla="*/ 30 w 40"/>
                <a:gd name="T11" fmla="*/ 29 h 59"/>
                <a:gd name="T12" fmla="*/ 40 w 40"/>
                <a:gd name="T13" fmla="*/ 47 h 59"/>
                <a:gd name="T14" fmla="*/ 31 w 40"/>
                <a:gd name="T15" fmla="*/ 59 h 59"/>
                <a:gd name="T16" fmla="*/ 4 w 40"/>
                <a:gd name="T17" fmla="*/ 31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0" h="59">
                  <a:moveTo>
                    <a:pt x="4" y="31"/>
                  </a:moveTo>
                  <a:cubicBezTo>
                    <a:pt x="0" y="22"/>
                    <a:pt x="12" y="14"/>
                    <a:pt x="3" y="6"/>
                  </a:cubicBezTo>
                  <a:cubicBezTo>
                    <a:pt x="3" y="4"/>
                    <a:pt x="3" y="3"/>
                    <a:pt x="3" y="2"/>
                  </a:cubicBezTo>
                  <a:cubicBezTo>
                    <a:pt x="6" y="0"/>
                    <a:pt x="8" y="0"/>
                    <a:pt x="11" y="1"/>
                  </a:cubicBezTo>
                  <a:cubicBezTo>
                    <a:pt x="16" y="3"/>
                    <a:pt x="18" y="7"/>
                    <a:pt x="20" y="11"/>
                  </a:cubicBezTo>
                  <a:cubicBezTo>
                    <a:pt x="23" y="17"/>
                    <a:pt x="26" y="23"/>
                    <a:pt x="30" y="29"/>
                  </a:cubicBezTo>
                  <a:cubicBezTo>
                    <a:pt x="34" y="35"/>
                    <a:pt x="39" y="40"/>
                    <a:pt x="40" y="47"/>
                  </a:cubicBezTo>
                  <a:cubicBezTo>
                    <a:pt x="39" y="53"/>
                    <a:pt x="36" y="57"/>
                    <a:pt x="31" y="59"/>
                  </a:cubicBezTo>
                  <a:cubicBezTo>
                    <a:pt x="16" y="55"/>
                    <a:pt x="15" y="38"/>
                    <a:pt x="4" y="31"/>
                  </a:cubicBezTo>
                  <a:close/>
                </a:path>
              </a:pathLst>
            </a:custGeom>
            <a:solidFill>
              <a:srgbClr val="DCC4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213" name="Freeform 897"/>
            <p:cNvSpPr>
              <a:spLocks/>
            </p:cNvSpPr>
            <p:nvPr/>
          </p:nvSpPr>
          <p:spPr bwMode="auto">
            <a:xfrm>
              <a:off x="382" y="2035"/>
              <a:ext cx="42" cy="55"/>
            </a:xfrm>
            <a:custGeom>
              <a:avLst/>
              <a:gdLst>
                <a:gd name="T0" fmla="*/ 9 w 43"/>
                <a:gd name="T1" fmla="*/ 56 h 56"/>
                <a:gd name="T2" fmla="*/ 1 w 43"/>
                <a:gd name="T3" fmla="*/ 56 h 56"/>
                <a:gd name="T4" fmla="*/ 21 w 43"/>
                <a:gd name="T5" fmla="*/ 35 h 56"/>
                <a:gd name="T6" fmla="*/ 14 w 43"/>
                <a:gd name="T7" fmla="*/ 1 h 56"/>
                <a:gd name="T8" fmla="*/ 20 w 43"/>
                <a:gd name="T9" fmla="*/ 5 h 56"/>
                <a:gd name="T10" fmla="*/ 29 w 43"/>
                <a:gd name="T11" fmla="*/ 24 h 56"/>
                <a:gd name="T12" fmla="*/ 24 w 43"/>
                <a:gd name="T13" fmla="*/ 49 h 56"/>
                <a:gd name="T14" fmla="*/ 18 w 43"/>
                <a:gd name="T15" fmla="*/ 51 h 56"/>
                <a:gd name="T16" fmla="*/ 9 w 43"/>
                <a:gd name="T17" fmla="*/ 5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3" h="56">
                  <a:moveTo>
                    <a:pt x="9" y="56"/>
                  </a:moveTo>
                  <a:cubicBezTo>
                    <a:pt x="6" y="56"/>
                    <a:pt x="4" y="56"/>
                    <a:pt x="1" y="56"/>
                  </a:cubicBezTo>
                  <a:cubicBezTo>
                    <a:pt x="0" y="43"/>
                    <a:pt x="8" y="37"/>
                    <a:pt x="21" y="35"/>
                  </a:cubicBezTo>
                  <a:cubicBezTo>
                    <a:pt x="1" y="25"/>
                    <a:pt x="10" y="13"/>
                    <a:pt x="14" y="1"/>
                  </a:cubicBezTo>
                  <a:cubicBezTo>
                    <a:pt x="17" y="0"/>
                    <a:pt x="19" y="2"/>
                    <a:pt x="20" y="5"/>
                  </a:cubicBezTo>
                  <a:cubicBezTo>
                    <a:pt x="23" y="12"/>
                    <a:pt x="24" y="18"/>
                    <a:pt x="29" y="24"/>
                  </a:cubicBezTo>
                  <a:cubicBezTo>
                    <a:pt x="43" y="39"/>
                    <a:pt x="42" y="41"/>
                    <a:pt x="24" y="49"/>
                  </a:cubicBezTo>
                  <a:cubicBezTo>
                    <a:pt x="22" y="50"/>
                    <a:pt x="20" y="50"/>
                    <a:pt x="18" y="51"/>
                  </a:cubicBezTo>
                  <a:cubicBezTo>
                    <a:pt x="15" y="52"/>
                    <a:pt x="12" y="55"/>
                    <a:pt x="9" y="56"/>
                  </a:cubicBezTo>
                  <a:close/>
                </a:path>
              </a:pathLst>
            </a:custGeom>
            <a:solidFill>
              <a:srgbClr val="3C31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214" name="Freeform 898"/>
            <p:cNvSpPr>
              <a:spLocks/>
            </p:cNvSpPr>
            <p:nvPr/>
          </p:nvSpPr>
          <p:spPr bwMode="auto">
            <a:xfrm>
              <a:off x="395" y="1998"/>
              <a:ext cx="107" cy="42"/>
            </a:xfrm>
            <a:custGeom>
              <a:avLst/>
              <a:gdLst>
                <a:gd name="T0" fmla="*/ 3 w 108"/>
                <a:gd name="T1" fmla="*/ 42 h 42"/>
                <a:gd name="T2" fmla="*/ 0 w 108"/>
                <a:gd name="T3" fmla="*/ 38 h 42"/>
                <a:gd name="T4" fmla="*/ 47 w 108"/>
                <a:gd name="T5" fmla="*/ 5 h 42"/>
                <a:gd name="T6" fmla="*/ 94 w 108"/>
                <a:gd name="T7" fmla="*/ 5 h 42"/>
                <a:gd name="T8" fmla="*/ 108 w 108"/>
                <a:gd name="T9" fmla="*/ 9 h 42"/>
                <a:gd name="T10" fmla="*/ 99 w 108"/>
                <a:gd name="T11" fmla="*/ 14 h 42"/>
                <a:gd name="T12" fmla="*/ 89 w 108"/>
                <a:gd name="T13" fmla="*/ 15 h 42"/>
                <a:gd name="T14" fmla="*/ 40 w 108"/>
                <a:gd name="T15" fmla="*/ 15 h 42"/>
                <a:gd name="T16" fmla="*/ 15 w 108"/>
                <a:gd name="T17" fmla="*/ 31 h 42"/>
                <a:gd name="T18" fmla="*/ 3 w 108"/>
                <a:gd name="T19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8" h="42">
                  <a:moveTo>
                    <a:pt x="3" y="42"/>
                  </a:moveTo>
                  <a:cubicBezTo>
                    <a:pt x="2" y="41"/>
                    <a:pt x="1" y="39"/>
                    <a:pt x="0" y="38"/>
                  </a:cubicBezTo>
                  <a:cubicBezTo>
                    <a:pt x="12" y="4"/>
                    <a:pt x="12" y="4"/>
                    <a:pt x="47" y="5"/>
                  </a:cubicBezTo>
                  <a:cubicBezTo>
                    <a:pt x="62" y="5"/>
                    <a:pt x="78" y="5"/>
                    <a:pt x="94" y="5"/>
                  </a:cubicBezTo>
                  <a:cubicBezTo>
                    <a:pt x="99" y="4"/>
                    <a:pt x="105" y="0"/>
                    <a:pt x="108" y="9"/>
                  </a:cubicBezTo>
                  <a:cubicBezTo>
                    <a:pt x="106" y="12"/>
                    <a:pt x="103" y="13"/>
                    <a:pt x="99" y="14"/>
                  </a:cubicBezTo>
                  <a:cubicBezTo>
                    <a:pt x="96" y="15"/>
                    <a:pt x="93" y="15"/>
                    <a:pt x="89" y="15"/>
                  </a:cubicBezTo>
                  <a:cubicBezTo>
                    <a:pt x="73" y="15"/>
                    <a:pt x="56" y="15"/>
                    <a:pt x="40" y="15"/>
                  </a:cubicBezTo>
                  <a:cubicBezTo>
                    <a:pt x="28" y="15"/>
                    <a:pt x="21" y="21"/>
                    <a:pt x="15" y="31"/>
                  </a:cubicBezTo>
                  <a:cubicBezTo>
                    <a:pt x="13" y="36"/>
                    <a:pt x="11" y="42"/>
                    <a:pt x="3" y="42"/>
                  </a:cubicBezTo>
                  <a:close/>
                </a:path>
              </a:pathLst>
            </a:custGeom>
            <a:solidFill>
              <a:srgbClr val="3F35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215" name="Freeform 899"/>
            <p:cNvSpPr>
              <a:spLocks/>
            </p:cNvSpPr>
            <p:nvPr/>
          </p:nvSpPr>
          <p:spPr bwMode="auto">
            <a:xfrm>
              <a:off x="401" y="2326"/>
              <a:ext cx="42" cy="59"/>
            </a:xfrm>
            <a:custGeom>
              <a:avLst/>
              <a:gdLst>
                <a:gd name="T0" fmla="*/ 13 w 42"/>
                <a:gd name="T1" fmla="*/ 2 h 59"/>
                <a:gd name="T2" fmla="*/ 41 w 42"/>
                <a:gd name="T3" fmla="*/ 15 h 59"/>
                <a:gd name="T4" fmla="*/ 32 w 42"/>
                <a:gd name="T5" fmla="*/ 29 h 59"/>
                <a:gd name="T6" fmla="*/ 21 w 42"/>
                <a:gd name="T7" fmla="*/ 51 h 59"/>
                <a:gd name="T8" fmla="*/ 14 w 42"/>
                <a:gd name="T9" fmla="*/ 58 h 59"/>
                <a:gd name="T10" fmla="*/ 18 w 42"/>
                <a:gd name="T11" fmla="*/ 21 h 59"/>
                <a:gd name="T12" fmla="*/ 6 w 42"/>
                <a:gd name="T13" fmla="*/ 6 h 59"/>
                <a:gd name="T14" fmla="*/ 13 w 42"/>
                <a:gd name="T15" fmla="*/ 2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2" h="59">
                  <a:moveTo>
                    <a:pt x="13" y="2"/>
                  </a:moveTo>
                  <a:cubicBezTo>
                    <a:pt x="17" y="17"/>
                    <a:pt x="33" y="8"/>
                    <a:pt x="41" y="15"/>
                  </a:cubicBezTo>
                  <a:cubicBezTo>
                    <a:pt x="42" y="23"/>
                    <a:pt x="37" y="27"/>
                    <a:pt x="32" y="29"/>
                  </a:cubicBezTo>
                  <a:cubicBezTo>
                    <a:pt x="24" y="34"/>
                    <a:pt x="22" y="42"/>
                    <a:pt x="21" y="51"/>
                  </a:cubicBezTo>
                  <a:cubicBezTo>
                    <a:pt x="20" y="55"/>
                    <a:pt x="19" y="59"/>
                    <a:pt x="14" y="58"/>
                  </a:cubicBezTo>
                  <a:cubicBezTo>
                    <a:pt x="15" y="46"/>
                    <a:pt x="0" y="32"/>
                    <a:pt x="18" y="21"/>
                  </a:cubicBezTo>
                  <a:cubicBezTo>
                    <a:pt x="19" y="21"/>
                    <a:pt x="6" y="15"/>
                    <a:pt x="6" y="6"/>
                  </a:cubicBezTo>
                  <a:cubicBezTo>
                    <a:pt x="7" y="4"/>
                    <a:pt x="8" y="0"/>
                    <a:pt x="13" y="2"/>
                  </a:cubicBezTo>
                  <a:close/>
                </a:path>
              </a:pathLst>
            </a:custGeom>
            <a:solidFill>
              <a:srgbClr val="3C33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216" name="Freeform 900"/>
            <p:cNvSpPr>
              <a:spLocks/>
            </p:cNvSpPr>
            <p:nvPr/>
          </p:nvSpPr>
          <p:spPr bwMode="auto">
            <a:xfrm>
              <a:off x="577" y="1982"/>
              <a:ext cx="96" cy="23"/>
            </a:xfrm>
            <a:custGeom>
              <a:avLst/>
              <a:gdLst>
                <a:gd name="T0" fmla="*/ 44 w 97"/>
                <a:gd name="T1" fmla="*/ 5 h 23"/>
                <a:gd name="T2" fmla="*/ 78 w 97"/>
                <a:gd name="T3" fmla="*/ 5 h 23"/>
                <a:gd name="T4" fmla="*/ 97 w 97"/>
                <a:gd name="T5" fmla="*/ 8 h 23"/>
                <a:gd name="T6" fmla="*/ 58 w 97"/>
                <a:gd name="T7" fmla="*/ 19 h 23"/>
                <a:gd name="T8" fmla="*/ 36 w 97"/>
                <a:gd name="T9" fmla="*/ 21 h 23"/>
                <a:gd name="T10" fmla="*/ 13 w 97"/>
                <a:gd name="T11" fmla="*/ 23 h 23"/>
                <a:gd name="T12" fmla="*/ 0 w 97"/>
                <a:gd name="T13" fmla="*/ 14 h 23"/>
                <a:gd name="T14" fmla="*/ 44 w 97"/>
                <a:gd name="T15" fmla="*/ 5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7" h="23">
                  <a:moveTo>
                    <a:pt x="44" y="5"/>
                  </a:moveTo>
                  <a:cubicBezTo>
                    <a:pt x="55" y="5"/>
                    <a:pt x="67" y="5"/>
                    <a:pt x="78" y="5"/>
                  </a:cubicBezTo>
                  <a:cubicBezTo>
                    <a:pt x="84" y="5"/>
                    <a:pt x="92" y="0"/>
                    <a:pt x="97" y="8"/>
                  </a:cubicBezTo>
                  <a:cubicBezTo>
                    <a:pt x="86" y="20"/>
                    <a:pt x="72" y="18"/>
                    <a:pt x="58" y="19"/>
                  </a:cubicBezTo>
                  <a:cubicBezTo>
                    <a:pt x="51" y="19"/>
                    <a:pt x="43" y="19"/>
                    <a:pt x="36" y="21"/>
                  </a:cubicBezTo>
                  <a:cubicBezTo>
                    <a:pt x="28" y="23"/>
                    <a:pt x="20" y="23"/>
                    <a:pt x="13" y="23"/>
                  </a:cubicBezTo>
                  <a:cubicBezTo>
                    <a:pt x="8" y="21"/>
                    <a:pt x="1" y="22"/>
                    <a:pt x="0" y="14"/>
                  </a:cubicBezTo>
                  <a:cubicBezTo>
                    <a:pt x="15" y="12"/>
                    <a:pt x="30" y="12"/>
                    <a:pt x="44" y="5"/>
                  </a:cubicBezTo>
                  <a:close/>
                </a:path>
              </a:pathLst>
            </a:custGeom>
            <a:solidFill>
              <a:srgbClr val="3F33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217" name="Freeform 901"/>
            <p:cNvSpPr>
              <a:spLocks/>
            </p:cNvSpPr>
            <p:nvPr/>
          </p:nvSpPr>
          <p:spPr bwMode="auto">
            <a:xfrm>
              <a:off x="705" y="2272"/>
              <a:ext cx="26" cy="54"/>
            </a:xfrm>
            <a:custGeom>
              <a:avLst/>
              <a:gdLst>
                <a:gd name="T0" fmla="*/ 16 w 26"/>
                <a:gd name="T1" fmla="*/ 0 h 55"/>
                <a:gd name="T2" fmla="*/ 26 w 26"/>
                <a:gd name="T3" fmla="*/ 49 h 55"/>
                <a:gd name="T4" fmla="*/ 22 w 26"/>
                <a:gd name="T5" fmla="*/ 55 h 55"/>
                <a:gd name="T6" fmla="*/ 18 w 26"/>
                <a:gd name="T7" fmla="*/ 54 h 55"/>
                <a:gd name="T8" fmla="*/ 14 w 26"/>
                <a:gd name="T9" fmla="*/ 50 h 55"/>
                <a:gd name="T10" fmla="*/ 9 w 26"/>
                <a:gd name="T11" fmla="*/ 42 h 55"/>
                <a:gd name="T12" fmla="*/ 7 w 26"/>
                <a:gd name="T13" fmla="*/ 37 h 55"/>
                <a:gd name="T14" fmla="*/ 1 w 26"/>
                <a:gd name="T15" fmla="*/ 26 h 55"/>
                <a:gd name="T16" fmla="*/ 1 w 26"/>
                <a:gd name="T17" fmla="*/ 19 h 55"/>
                <a:gd name="T18" fmla="*/ 5 w 26"/>
                <a:gd name="T19" fmla="*/ 13 h 55"/>
                <a:gd name="T20" fmla="*/ 6 w 26"/>
                <a:gd name="T21" fmla="*/ 8 h 55"/>
                <a:gd name="T22" fmla="*/ 8 w 26"/>
                <a:gd name="T23" fmla="*/ 4 h 55"/>
                <a:gd name="T24" fmla="*/ 16 w 26"/>
                <a:gd name="T25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6" h="55">
                  <a:moveTo>
                    <a:pt x="16" y="0"/>
                  </a:moveTo>
                  <a:cubicBezTo>
                    <a:pt x="19" y="17"/>
                    <a:pt x="23" y="33"/>
                    <a:pt x="26" y="49"/>
                  </a:cubicBezTo>
                  <a:cubicBezTo>
                    <a:pt x="26" y="52"/>
                    <a:pt x="25" y="54"/>
                    <a:pt x="22" y="55"/>
                  </a:cubicBezTo>
                  <a:cubicBezTo>
                    <a:pt x="21" y="55"/>
                    <a:pt x="19" y="55"/>
                    <a:pt x="18" y="54"/>
                  </a:cubicBezTo>
                  <a:cubicBezTo>
                    <a:pt x="16" y="53"/>
                    <a:pt x="15" y="51"/>
                    <a:pt x="14" y="50"/>
                  </a:cubicBezTo>
                  <a:cubicBezTo>
                    <a:pt x="13" y="47"/>
                    <a:pt x="11" y="45"/>
                    <a:pt x="9" y="42"/>
                  </a:cubicBezTo>
                  <a:cubicBezTo>
                    <a:pt x="8" y="40"/>
                    <a:pt x="8" y="39"/>
                    <a:pt x="7" y="37"/>
                  </a:cubicBezTo>
                  <a:cubicBezTo>
                    <a:pt x="6" y="33"/>
                    <a:pt x="3" y="30"/>
                    <a:pt x="1" y="26"/>
                  </a:cubicBezTo>
                  <a:cubicBezTo>
                    <a:pt x="0" y="24"/>
                    <a:pt x="0" y="22"/>
                    <a:pt x="1" y="19"/>
                  </a:cubicBezTo>
                  <a:cubicBezTo>
                    <a:pt x="2" y="17"/>
                    <a:pt x="3" y="15"/>
                    <a:pt x="5" y="13"/>
                  </a:cubicBezTo>
                  <a:cubicBezTo>
                    <a:pt x="8" y="12"/>
                    <a:pt x="8" y="10"/>
                    <a:pt x="6" y="8"/>
                  </a:cubicBezTo>
                  <a:cubicBezTo>
                    <a:pt x="6" y="7"/>
                    <a:pt x="7" y="5"/>
                    <a:pt x="8" y="4"/>
                  </a:cubicBezTo>
                  <a:cubicBezTo>
                    <a:pt x="10" y="2"/>
                    <a:pt x="13" y="0"/>
                    <a:pt x="16" y="0"/>
                  </a:cubicBezTo>
                  <a:close/>
                </a:path>
              </a:pathLst>
            </a:custGeom>
            <a:solidFill>
              <a:srgbClr val="453C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218" name="Freeform 902"/>
            <p:cNvSpPr>
              <a:spLocks/>
            </p:cNvSpPr>
            <p:nvPr/>
          </p:nvSpPr>
          <p:spPr bwMode="auto">
            <a:xfrm>
              <a:off x="379" y="2375"/>
              <a:ext cx="64" cy="36"/>
            </a:xfrm>
            <a:custGeom>
              <a:avLst/>
              <a:gdLst>
                <a:gd name="T0" fmla="*/ 37 w 65"/>
                <a:gd name="T1" fmla="*/ 9 h 36"/>
                <a:gd name="T2" fmla="*/ 41 w 65"/>
                <a:gd name="T3" fmla="*/ 0 h 36"/>
                <a:gd name="T4" fmla="*/ 65 w 65"/>
                <a:gd name="T5" fmla="*/ 33 h 36"/>
                <a:gd name="T6" fmla="*/ 56 w 65"/>
                <a:gd name="T7" fmla="*/ 36 h 36"/>
                <a:gd name="T8" fmla="*/ 31 w 65"/>
                <a:gd name="T9" fmla="*/ 35 h 36"/>
                <a:gd name="T10" fmla="*/ 2 w 65"/>
                <a:gd name="T11" fmla="*/ 32 h 36"/>
                <a:gd name="T12" fmla="*/ 12 w 65"/>
                <a:gd name="T13" fmla="*/ 22 h 36"/>
                <a:gd name="T14" fmla="*/ 37 w 65"/>
                <a:gd name="T15" fmla="*/ 9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5" h="36">
                  <a:moveTo>
                    <a:pt x="37" y="9"/>
                  </a:moveTo>
                  <a:cubicBezTo>
                    <a:pt x="38" y="6"/>
                    <a:pt x="40" y="3"/>
                    <a:pt x="41" y="0"/>
                  </a:cubicBezTo>
                  <a:cubicBezTo>
                    <a:pt x="49" y="11"/>
                    <a:pt x="61" y="19"/>
                    <a:pt x="65" y="33"/>
                  </a:cubicBezTo>
                  <a:cubicBezTo>
                    <a:pt x="62" y="35"/>
                    <a:pt x="59" y="36"/>
                    <a:pt x="56" y="36"/>
                  </a:cubicBezTo>
                  <a:cubicBezTo>
                    <a:pt x="48" y="35"/>
                    <a:pt x="39" y="35"/>
                    <a:pt x="31" y="35"/>
                  </a:cubicBezTo>
                  <a:cubicBezTo>
                    <a:pt x="21" y="35"/>
                    <a:pt x="11" y="36"/>
                    <a:pt x="2" y="32"/>
                  </a:cubicBezTo>
                  <a:cubicBezTo>
                    <a:pt x="0" y="25"/>
                    <a:pt x="0" y="25"/>
                    <a:pt x="12" y="22"/>
                  </a:cubicBezTo>
                  <a:cubicBezTo>
                    <a:pt x="21" y="20"/>
                    <a:pt x="38" y="31"/>
                    <a:pt x="37" y="9"/>
                  </a:cubicBezTo>
                  <a:close/>
                </a:path>
              </a:pathLst>
            </a:custGeom>
            <a:solidFill>
              <a:srgbClr val="453B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219" name="Freeform 903"/>
            <p:cNvSpPr>
              <a:spLocks/>
            </p:cNvSpPr>
            <p:nvPr/>
          </p:nvSpPr>
          <p:spPr bwMode="auto">
            <a:xfrm>
              <a:off x="548" y="2535"/>
              <a:ext cx="47" cy="26"/>
            </a:xfrm>
            <a:custGeom>
              <a:avLst/>
              <a:gdLst>
                <a:gd name="T0" fmla="*/ 41 w 47"/>
                <a:gd name="T1" fmla="*/ 27 h 27"/>
                <a:gd name="T2" fmla="*/ 1 w 47"/>
                <a:gd name="T3" fmla="*/ 16 h 27"/>
                <a:gd name="T4" fmla="*/ 12 w 47"/>
                <a:gd name="T5" fmla="*/ 2 h 27"/>
                <a:gd name="T6" fmla="*/ 17 w 47"/>
                <a:gd name="T7" fmla="*/ 1 h 27"/>
                <a:gd name="T8" fmla="*/ 23 w 47"/>
                <a:gd name="T9" fmla="*/ 1 h 27"/>
                <a:gd name="T10" fmla="*/ 45 w 47"/>
                <a:gd name="T11" fmla="*/ 19 h 27"/>
                <a:gd name="T12" fmla="*/ 41 w 47"/>
                <a:gd name="T13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7" h="27">
                  <a:moveTo>
                    <a:pt x="41" y="27"/>
                  </a:moveTo>
                  <a:cubicBezTo>
                    <a:pt x="28" y="23"/>
                    <a:pt x="15" y="19"/>
                    <a:pt x="1" y="16"/>
                  </a:cubicBezTo>
                  <a:cubicBezTo>
                    <a:pt x="0" y="7"/>
                    <a:pt x="7" y="5"/>
                    <a:pt x="12" y="2"/>
                  </a:cubicBezTo>
                  <a:cubicBezTo>
                    <a:pt x="14" y="1"/>
                    <a:pt x="16" y="1"/>
                    <a:pt x="17" y="1"/>
                  </a:cubicBezTo>
                  <a:cubicBezTo>
                    <a:pt x="19" y="0"/>
                    <a:pt x="21" y="0"/>
                    <a:pt x="23" y="1"/>
                  </a:cubicBezTo>
                  <a:cubicBezTo>
                    <a:pt x="34" y="2"/>
                    <a:pt x="38" y="13"/>
                    <a:pt x="45" y="19"/>
                  </a:cubicBezTo>
                  <a:cubicBezTo>
                    <a:pt x="47" y="23"/>
                    <a:pt x="45" y="26"/>
                    <a:pt x="41" y="27"/>
                  </a:cubicBezTo>
                  <a:close/>
                </a:path>
              </a:pathLst>
            </a:custGeom>
            <a:solidFill>
              <a:srgbClr val="5244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220" name="Freeform 904"/>
            <p:cNvSpPr>
              <a:spLocks/>
            </p:cNvSpPr>
            <p:nvPr/>
          </p:nvSpPr>
          <p:spPr bwMode="auto">
            <a:xfrm>
              <a:off x="390" y="2252"/>
              <a:ext cx="21" cy="53"/>
            </a:xfrm>
            <a:custGeom>
              <a:avLst/>
              <a:gdLst>
                <a:gd name="T0" fmla="*/ 0 w 21"/>
                <a:gd name="T1" fmla="*/ 21 h 53"/>
                <a:gd name="T2" fmla="*/ 1 w 21"/>
                <a:gd name="T3" fmla="*/ 17 h 53"/>
                <a:gd name="T4" fmla="*/ 9 w 21"/>
                <a:gd name="T5" fmla="*/ 0 h 53"/>
                <a:gd name="T6" fmla="*/ 14 w 21"/>
                <a:gd name="T7" fmla="*/ 1 h 53"/>
                <a:gd name="T8" fmla="*/ 15 w 21"/>
                <a:gd name="T9" fmla="*/ 13 h 53"/>
                <a:gd name="T10" fmla="*/ 12 w 21"/>
                <a:gd name="T11" fmla="*/ 25 h 53"/>
                <a:gd name="T12" fmla="*/ 16 w 21"/>
                <a:gd name="T13" fmla="*/ 53 h 53"/>
                <a:gd name="T14" fmla="*/ 0 w 21"/>
                <a:gd name="T15" fmla="*/ 2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" h="53">
                  <a:moveTo>
                    <a:pt x="0" y="21"/>
                  </a:moveTo>
                  <a:cubicBezTo>
                    <a:pt x="0" y="20"/>
                    <a:pt x="1" y="19"/>
                    <a:pt x="1" y="17"/>
                  </a:cubicBezTo>
                  <a:cubicBezTo>
                    <a:pt x="4" y="12"/>
                    <a:pt x="6" y="6"/>
                    <a:pt x="9" y="0"/>
                  </a:cubicBezTo>
                  <a:cubicBezTo>
                    <a:pt x="11" y="0"/>
                    <a:pt x="12" y="0"/>
                    <a:pt x="14" y="1"/>
                  </a:cubicBezTo>
                  <a:cubicBezTo>
                    <a:pt x="17" y="5"/>
                    <a:pt x="21" y="8"/>
                    <a:pt x="15" y="13"/>
                  </a:cubicBezTo>
                  <a:cubicBezTo>
                    <a:pt x="10" y="16"/>
                    <a:pt x="8" y="19"/>
                    <a:pt x="12" y="25"/>
                  </a:cubicBezTo>
                  <a:cubicBezTo>
                    <a:pt x="18" y="34"/>
                    <a:pt x="18" y="43"/>
                    <a:pt x="16" y="53"/>
                  </a:cubicBezTo>
                  <a:cubicBezTo>
                    <a:pt x="0" y="48"/>
                    <a:pt x="8" y="31"/>
                    <a:pt x="0" y="21"/>
                  </a:cubicBezTo>
                  <a:close/>
                </a:path>
              </a:pathLst>
            </a:custGeom>
            <a:solidFill>
              <a:srgbClr val="453A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221" name="Freeform 905"/>
            <p:cNvSpPr>
              <a:spLocks/>
            </p:cNvSpPr>
            <p:nvPr/>
          </p:nvSpPr>
          <p:spPr bwMode="auto">
            <a:xfrm>
              <a:off x="712" y="2320"/>
              <a:ext cx="37" cy="53"/>
            </a:xfrm>
            <a:custGeom>
              <a:avLst/>
              <a:gdLst>
                <a:gd name="T0" fmla="*/ 15 w 38"/>
                <a:gd name="T1" fmla="*/ 6 h 53"/>
                <a:gd name="T2" fmla="*/ 19 w 38"/>
                <a:gd name="T3" fmla="*/ 0 h 53"/>
                <a:gd name="T4" fmla="*/ 15 w 38"/>
                <a:gd name="T5" fmla="*/ 36 h 53"/>
                <a:gd name="T6" fmla="*/ 16 w 38"/>
                <a:gd name="T7" fmla="*/ 47 h 53"/>
                <a:gd name="T8" fmla="*/ 16 w 38"/>
                <a:gd name="T9" fmla="*/ 52 h 53"/>
                <a:gd name="T10" fmla="*/ 2 w 38"/>
                <a:gd name="T11" fmla="*/ 40 h 53"/>
                <a:gd name="T12" fmla="*/ 9 w 38"/>
                <a:gd name="T13" fmla="*/ 23 h 53"/>
                <a:gd name="T14" fmla="*/ 15 w 38"/>
                <a:gd name="T15" fmla="*/ 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8" h="53">
                  <a:moveTo>
                    <a:pt x="15" y="6"/>
                  </a:moveTo>
                  <a:cubicBezTo>
                    <a:pt x="17" y="4"/>
                    <a:pt x="18" y="2"/>
                    <a:pt x="19" y="0"/>
                  </a:cubicBezTo>
                  <a:cubicBezTo>
                    <a:pt x="25" y="13"/>
                    <a:pt x="38" y="26"/>
                    <a:pt x="15" y="36"/>
                  </a:cubicBezTo>
                  <a:cubicBezTo>
                    <a:pt x="14" y="36"/>
                    <a:pt x="16" y="43"/>
                    <a:pt x="16" y="47"/>
                  </a:cubicBezTo>
                  <a:cubicBezTo>
                    <a:pt x="17" y="49"/>
                    <a:pt x="17" y="51"/>
                    <a:pt x="16" y="52"/>
                  </a:cubicBezTo>
                  <a:cubicBezTo>
                    <a:pt x="7" y="53"/>
                    <a:pt x="5" y="46"/>
                    <a:pt x="2" y="40"/>
                  </a:cubicBezTo>
                  <a:cubicBezTo>
                    <a:pt x="0" y="33"/>
                    <a:pt x="5" y="28"/>
                    <a:pt x="9" y="23"/>
                  </a:cubicBezTo>
                  <a:cubicBezTo>
                    <a:pt x="14" y="18"/>
                    <a:pt x="11" y="11"/>
                    <a:pt x="15" y="6"/>
                  </a:cubicBezTo>
                  <a:close/>
                </a:path>
              </a:pathLst>
            </a:custGeom>
            <a:solidFill>
              <a:srgbClr val="3B32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222" name="Freeform 906"/>
            <p:cNvSpPr>
              <a:spLocks/>
            </p:cNvSpPr>
            <p:nvPr/>
          </p:nvSpPr>
          <p:spPr bwMode="auto">
            <a:xfrm>
              <a:off x="589" y="2544"/>
              <a:ext cx="37" cy="26"/>
            </a:xfrm>
            <a:custGeom>
              <a:avLst/>
              <a:gdLst>
                <a:gd name="T0" fmla="*/ 0 w 38"/>
                <a:gd name="T1" fmla="*/ 18 h 27"/>
                <a:gd name="T2" fmla="*/ 4 w 38"/>
                <a:gd name="T3" fmla="*/ 11 h 27"/>
                <a:gd name="T4" fmla="*/ 12 w 38"/>
                <a:gd name="T5" fmla="*/ 5 h 27"/>
                <a:gd name="T6" fmla="*/ 17 w 38"/>
                <a:gd name="T7" fmla="*/ 5 h 27"/>
                <a:gd name="T8" fmla="*/ 36 w 38"/>
                <a:gd name="T9" fmla="*/ 23 h 27"/>
                <a:gd name="T10" fmla="*/ 36 w 38"/>
                <a:gd name="T11" fmla="*/ 27 h 27"/>
                <a:gd name="T12" fmla="*/ 0 w 38"/>
                <a:gd name="T13" fmla="*/ 18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27">
                  <a:moveTo>
                    <a:pt x="0" y="18"/>
                  </a:moveTo>
                  <a:cubicBezTo>
                    <a:pt x="2" y="16"/>
                    <a:pt x="3" y="14"/>
                    <a:pt x="4" y="11"/>
                  </a:cubicBezTo>
                  <a:cubicBezTo>
                    <a:pt x="6" y="8"/>
                    <a:pt x="9" y="6"/>
                    <a:pt x="12" y="5"/>
                  </a:cubicBezTo>
                  <a:cubicBezTo>
                    <a:pt x="14" y="5"/>
                    <a:pt x="15" y="5"/>
                    <a:pt x="17" y="5"/>
                  </a:cubicBezTo>
                  <a:cubicBezTo>
                    <a:pt x="33" y="0"/>
                    <a:pt x="38" y="8"/>
                    <a:pt x="36" y="23"/>
                  </a:cubicBezTo>
                  <a:cubicBezTo>
                    <a:pt x="36" y="24"/>
                    <a:pt x="36" y="25"/>
                    <a:pt x="36" y="27"/>
                  </a:cubicBezTo>
                  <a:cubicBezTo>
                    <a:pt x="24" y="25"/>
                    <a:pt x="12" y="24"/>
                    <a:pt x="0" y="18"/>
                  </a:cubicBezTo>
                  <a:close/>
                </a:path>
              </a:pathLst>
            </a:custGeom>
            <a:solidFill>
              <a:srgbClr val="4B37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223" name="Freeform 907"/>
            <p:cNvSpPr>
              <a:spLocks/>
            </p:cNvSpPr>
            <p:nvPr/>
          </p:nvSpPr>
          <p:spPr bwMode="auto">
            <a:xfrm>
              <a:off x="699" y="2204"/>
              <a:ext cx="20" cy="64"/>
            </a:xfrm>
            <a:custGeom>
              <a:avLst/>
              <a:gdLst>
                <a:gd name="T0" fmla="*/ 10 w 20"/>
                <a:gd name="T1" fmla="*/ 21 h 64"/>
                <a:gd name="T2" fmla="*/ 14 w 20"/>
                <a:gd name="T3" fmla="*/ 0 h 64"/>
                <a:gd name="T4" fmla="*/ 20 w 20"/>
                <a:gd name="T5" fmla="*/ 54 h 64"/>
                <a:gd name="T6" fmla="*/ 13 w 20"/>
                <a:gd name="T7" fmla="*/ 61 h 64"/>
                <a:gd name="T8" fmla="*/ 7 w 20"/>
                <a:gd name="T9" fmla="*/ 47 h 64"/>
                <a:gd name="T10" fmla="*/ 4 w 20"/>
                <a:gd name="T11" fmla="*/ 43 h 64"/>
                <a:gd name="T12" fmla="*/ 2 w 20"/>
                <a:gd name="T13" fmla="*/ 39 h 64"/>
                <a:gd name="T14" fmla="*/ 0 w 20"/>
                <a:gd name="T15" fmla="*/ 33 h 64"/>
                <a:gd name="T16" fmla="*/ 1 w 20"/>
                <a:gd name="T17" fmla="*/ 28 h 64"/>
                <a:gd name="T18" fmla="*/ 4 w 20"/>
                <a:gd name="T19" fmla="*/ 25 h 64"/>
                <a:gd name="T20" fmla="*/ 10 w 20"/>
                <a:gd name="T21" fmla="*/ 21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0" h="64">
                  <a:moveTo>
                    <a:pt x="10" y="21"/>
                  </a:moveTo>
                  <a:cubicBezTo>
                    <a:pt x="16" y="15"/>
                    <a:pt x="11" y="7"/>
                    <a:pt x="14" y="0"/>
                  </a:cubicBezTo>
                  <a:cubicBezTo>
                    <a:pt x="16" y="18"/>
                    <a:pt x="18" y="36"/>
                    <a:pt x="20" y="54"/>
                  </a:cubicBezTo>
                  <a:cubicBezTo>
                    <a:pt x="18" y="56"/>
                    <a:pt x="20" y="64"/>
                    <a:pt x="13" y="61"/>
                  </a:cubicBezTo>
                  <a:cubicBezTo>
                    <a:pt x="9" y="57"/>
                    <a:pt x="9" y="52"/>
                    <a:pt x="7" y="47"/>
                  </a:cubicBezTo>
                  <a:cubicBezTo>
                    <a:pt x="6" y="46"/>
                    <a:pt x="5" y="44"/>
                    <a:pt x="4" y="43"/>
                  </a:cubicBezTo>
                  <a:cubicBezTo>
                    <a:pt x="3" y="42"/>
                    <a:pt x="2" y="41"/>
                    <a:pt x="2" y="39"/>
                  </a:cubicBezTo>
                  <a:cubicBezTo>
                    <a:pt x="1" y="37"/>
                    <a:pt x="0" y="35"/>
                    <a:pt x="0" y="33"/>
                  </a:cubicBezTo>
                  <a:cubicBezTo>
                    <a:pt x="0" y="31"/>
                    <a:pt x="0" y="30"/>
                    <a:pt x="1" y="28"/>
                  </a:cubicBezTo>
                  <a:cubicBezTo>
                    <a:pt x="2" y="27"/>
                    <a:pt x="3" y="26"/>
                    <a:pt x="4" y="25"/>
                  </a:cubicBezTo>
                  <a:cubicBezTo>
                    <a:pt x="6" y="23"/>
                    <a:pt x="7" y="22"/>
                    <a:pt x="10" y="21"/>
                  </a:cubicBezTo>
                  <a:close/>
                </a:path>
              </a:pathLst>
            </a:custGeom>
            <a:solidFill>
              <a:srgbClr val="5247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224" name="Freeform 908"/>
            <p:cNvSpPr>
              <a:spLocks/>
            </p:cNvSpPr>
            <p:nvPr/>
          </p:nvSpPr>
          <p:spPr bwMode="auto">
            <a:xfrm>
              <a:off x="733" y="2387"/>
              <a:ext cx="17" cy="46"/>
            </a:xfrm>
            <a:custGeom>
              <a:avLst/>
              <a:gdLst>
                <a:gd name="T0" fmla="*/ 18 w 18"/>
                <a:gd name="T1" fmla="*/ 41 h 47"/>
                <a:gd name="T2" fmla="*/ 7 w 18"/>
                <a:gd name="T3" fmla="*/ 45 h 47"/>
                <a:gd name="T4" fmla="*/ 3 w 18"/>
                <a:gd name="T5" fmla="*/ 46 h 47"/>
                <a:gd name="T6" fmla="*/ 1 w 18"/>
                <a:gd name="T7" fmla="*/ 42 h 47"/>
                <a:gd name="T8" fmla="*/ 2 w 18"/>
                <a:gd name="T9" fmla="*/ 37 h 47"/>
                <a:gd name="T10" fmla="*/ 3 w 18"/>
                <a:gd name="T11" fmla="*/ 28 h 47"/>
                <a:gd name="T12" fmla="*/ 3 w 18"/>
                <a:gd name="T13" fmla="*/ 23 h 47"/>
                <a:gd name="T14" fmla="*/ 1 w 18"/>
                <a:gd name="T15" fmla="*/ 3 h 47"/>
                <a:gd name="T16" fmla="*/ 4 w 18"/>
                <a:gd name="T17" fmla="*/ 0 h 47"/>
                <a:gd name="T18" fmla="*/ 14 w 18"/>
                <a:gd name="T19" fmla="*/ 1 h 47"/>
                <a:gd name="T20" fmla="*/ 18 w 18"/>
                <a:gd name="T21" fmla="*/ 41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" h="47">
                  <a:moveTo>
                    <a:pt x="18" y="41"/>
                  </a:moveTo>
                  <a:cubicBezTo>
                    <a:pt x="15" y="43"/>
                    <a:pt x="11" y="44"/>
                    <a:pt x="7" y="45"/>
                  </a:cubicBezTo>
                  <a:cubicBezTo>
                    <a:pt x="6" y="47"/>
                    <a:pt x="5" y="47"/>
                    <a:pt x="3" y="46"/>
                  </a:cubicBezTo>
                  <a:cubicBezTo>
                    <a:pt x="2" y="45"/>
                    <a:pt x="1" y="44"/>
                    <a:pt x="1" y="42"/>
                  </a:cubicBezTo>
                  <a:cubicBezTo>
                    <a:pt x="1" y="40"/>
                    <a:pt x="1" y="39"/>
                    <a:pt x="2" y="37"/>
                  </a:cubicBezTo>
                  <a:cubicBezTo>
                    <a:pt x="3" y="34"/>
                    <a:pt x="4" y="31"/>
                    <a:pt x="3" y="28"/>
                  </a:cubicBezTo>
                  <a:cubicBezTo>
                    <a:pt x="3" y="27"/>
                    <a:pt x="3" y="25"/>
                    <a:pt x="3" y="23"/>
                  </a:cubicBezTo>
                  <a:cubicBezTo>
                    <a:pt x="3" y="17"/>
                    <a:pt x="0" y="10"/>
                    <a:pt x="1" y="3"/>
                  </a:cubicBezTo>
                  <a:cubicBezTo>
                    <a:pt x="1" y="2"/>
                    <a:pt x="3" y="1"/>
                    <a:pt x="4" y="0"/>
                  </a:cubicBezTo>
                  <a:cubicBezTo>
                    <a:pt x="7" y="2"/>
                    <a:pt x="11" y="0"/>
                    <a:pt x="14" y="1"/>
                  </a:cubicBezTo>
                  <a:cubicBezTo>
                    <a:pt x="16" y="15"/>
                    <a:pt x="17" y="28"/>
                    <a:pt x="18" y="41"/>
                  </a:cubicBezTo>
                  <a:close/>
                </a:path>
              </a:pathLst>
            </a:custGeom>
            <a:solidFill>
              <a:srgbClr val="3D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225" name="Freeform 909"/>
            <p:cNvSpPr>
              <a:spLocks/>
            </p:cNvSpPr>
            <p:nvPr/>
          </p:nvSpPr>
          <p:spPr bwMode="auto">
            <a:xfrm>
              <a:off x="393" y="2506"/>
              <a:ext cx="53" cy="22"/>
            </a:xfrm>
            <a:custGeom>
              <a:avLst/>
              <a:gdLst>
                <a:gd name="T0" fmla="*/ 0 w 53"/>
                <a:gd name="T1" fmla="*/ 14 h 22"/>
                <a:gd name="T2" fmla="*/ 13 w 53"/>
                <a:gd name="T3" fmla="*/ 5 h 22"/>
                <a:gd name="T4" fmla="*/ 37 w 53"/>
                <a:gd name="T5" fmla="*/ 7 h 22"/>
                <a:gd name="T6" fmla="*/ 51 w 53"/>
                <a:gd name="T7" fmla="*/ 11 h 22"/>
                <a:gd name="T8" fmla="*/ 41 w 53"/>
                <a:gd name="T9" fmla="*/ 21 h 22"/>
                <a:gd name="T10" fmla="*/ 37 w 53"/>
                <a:gd name="T11" fmla="*/ 22 h 22"/>
                <a:gd name="T12" fmla="*/ 0 w 53"/>
                <a:gd name="T13" fmla="*/ 14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3" h="22">
                  <a:moveTo>
                    <a:pt x="0" y="14"/>
                  </a:moveTo>
                  <a:cubicBezTo>
                    <a:pt x="6" y="13"/>
                    <a:pt x="13" y="14"/>
                    <a:pt x="13" y="5"/>
                  </a:cubicBezTo>
                  <a:cubicBezTo>
                    <a:pt x="22" y="0"/>
                    <a:pt x="29" y="9"/>
                    <a:pt x="37" y="7"/>
                  </a:cubicBezTo>
                  <a:cubicBezTo>
                    <a:pt x="42" y="8"/>
                    <a:pt x="46" y="9"/>
                    <a:pt x="51" y="11"/>
                  </a:cubicBezTo>
                  <a:cubicBezTo>
                    <a:pt x="53" y="18"/>
                    <a:pt x="53" y="18"/>
                    <a:pt x="41" y="21"/>
                  </a:cubicBezTo>
                  <a:cubicBezTo>
                    <a:pt x="40" y="21"/>
                    <a:pt x="38" y="21"/>
                    <a:pt x="37" y="22"/>
                  </a:cubicBezTo>
                  <a:cubicBezTo>
                    <a:pt x="25" y="19"/>
                    <a:pt x="13" y="16"/>
                    <a:pt x="0" y="14"/>
                  </a:cubicBezTo>
                  <a:close/>
                </a:path>
              </a:pathLst>
            </a:custGeom>
            <a:solidFill>
              <a:srgbClr val="4B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226" name="Freeform 910"/>
            <p:cNvSpPr>
              <a:spLocks/>
            </p:cNvSpPr>
            <p:nvPr/>
          </p:nvSpPr>
          <p:spPr bwMode="auto">
            <a:xfrm>
              <a:off x="350" y="2412"/>
              <a:ext cx="24" cy="24"/>
            </a:xfrm>
            <a:custGeom>
              <a:avLst/>
              <a:gdLst>
                <a:gd name="T0" fmla="*/ 21 w 24"/>
                <a:gd name="T1" fmla="*/ 16 h 25"/>
                <a:gd name="T2" fmla="*/ 0 w 24"/>
                <a:gd name="T3" fmla="*/ 24 h 25"/>
                <a:gd name="T4" fmla="*/ 7 w 24"/>
                <a:gd name="T5" fmla="*/ 10 h 25"/>
                <a:gd name="T6" fmla="*/ 13 w 24"/>
                <a:gd name="T7" fmla="*/ 0 h 25"/>
                <a:gd name="T8" fmla="*/ 19 w 24"/>
                <a:gd name="T9" fmla="*/ 4 h 25"/>
                <a:gd name="T10" fmla="*/ 21 w 24"/>
                <a:gd name="T11" fmla="*/ 16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" h="25">
                  <a:moveTo>
                    <a:pt x="21" y="16"/>
                  </a:moveTo>
                  <a:cubicBezTo>
                    <a:pt x="16" y="24"/>
                    <a:pt x="9" y="25"/>
                    <a:pt x="0" y="24"/>
                  </a:cubicBezTo>
                  <a:cubicBezTo>
                    <a:pt x="0" y="18"/>
                    <a:pt x="19" y="23"/>
                    <a:pt x="7" y="10"/>
                  </a:cubicBezTo>
                  <a:cubicBezTo>
                    <a:pt x="4" y="8"/>
                    <a:pt x="8" y="2"/>
                    <a:pt x="13" y="0"/>
                  </a:cubicBezTo>
                  <a:cubicBezTo>
                    <a:pt x="16" y="0"/>
                    <a:pt x="18" y="2"/>
                    <a:pt x="19" y="4"/>
                  </a:cubicBezTo>
                  <a:cubicBezTo>
                    <a:pt x="21" y="8"/>
                    <a:pt x="24" y="12"/>
                    <a:pt x="21" y="16"/>
                  </a:cubicBezTo>
                  <a:close/>
                </a:path>
              </a:pathLst>
            </a:custGeom>
            <a:solidFill>
              <a:srgbClr val="564E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227" name="Freeform 911"/>
            <p:cNvSpPr>
              <a:spLocks/>
            </p:cNvSpPr>
            <p:nvPr/>
          </p:nvSpPr>
          <p:spPr bwMode="auto">
            <a:xfrm>
              <a:off x="560" y="1995"/>
              <a:ext cx="42" cy="17"/>
            </a:xfrm>
            <a:custGeom>
              <a:avLst/>
              <a:gdLst>
                <a:gd name="T0" fmla="*/ 17 w 42"/>
                <a:gd name="T1" fmla="*/ 1 h 17"/>
                <a:gd name="T2" fmla="*/ 30 w 42"/>
                <a:gd name="T3" fmla="*/ 5 h 17"/>
                <a:gd name="T4" fmla="*/ 36 w 42"/>
                <a:gd name="T5" fmla="*/ 14 h 17"/>
                <a:gd name="T6" fmla="*/ 22 w 42"/>
                <a:gd name="T7" fmla="*/ 16 h 17"/>
                <a:gd name="T8" fmla="*/ 5 w 42"/>
                <a:gd name="T9" fmla="*/ 11 h 17"/>
                <a:gd name="T10" fmla="*/ 0 w 42"/>
                <a:gd name="T11" fmla="*/ 4 h 17"/>
                <a:gd name="T12" fmla="*/ 17 w 42"/>
                <a:gd name="T13" fmla="*/ 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2" h="17">
                  <a:moveTo>
                    <a:pt x="17" y="1"/>
                  </a:moveTo>
                  <a:cubicBezTo>
                    <a:pt x="22" y="3"/>
                    <a:pt x="26" y="4"/>
                    <a:pt x="30" y="5"/>
                  </a:cubicBezTo>
                  <a:cubicBezTo>
                    <a:pt x="32" y="8"/>
                    <a:pt x="42" y="6"/>
                    <a:pt x="36" y="14"/>
                  </a:cubicBezTo>
                  <a:cubicBezTo>
                    <a:pt x="32" y="17"/>
                    <a:pt x="27" y="17"/>
                    <a:pt x="22" y="16"/>
                  </a:cubicBezTo>
                  <a:cubicBezTo>
                    <a:pt x="16" y="14"/>
                    <a:pt x="11" y="13"/>
                    <a:pt x="5" y="11"/>
                  </a:cubicBezTo>
                  <a:cubicBezTo>
                    <a:pt x="3" y="9"/>
                    <a:pt x="1" y="7"/>
                    <a:pt x="0" y="4"/>
                  </a:cubicBezTo>
                  <a:cubicBezTo>
                    <a:pt x="6" y="1"/>
                    <a:pt x="11" y="0"/>
                    <a:pt x="17" y="1"/>
                  </a:cubicBezTo>
                  <a:close/>
                </a:path>
              </a:pathLst>
            </a:custGeom>
            <a:solidFill>
              <a:srgbClr val="6F61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228" name="Freeform 912"/>
            <p:cNvSpPr>
              <a:spLocks/>
            </p:cNvSpPr>
            <p:nvPr/>
          </p:nvSpPr>
          <p:spPr bwMode="auto">
            <a:xfrm>
              <a:off x="728" y="2366"/>
              <a:ext cx="21" cy="27"/>
            </a:xfrm>
            <a:custGeom>
              <a:avLst/>
              <a:gdLst>
                <a:gd name="T0" fmla="*/ 19 w 22"/>
                <a:gd name="T1" fmla="*/ 22 h 27"/>
                <a:gd name="T2" fmla="*/ 12 w 22"/>
                <a:gd name="T3" fmla="*/ 23 h 27"/>
                <a:gd name="T4" fmla="*/ 2 w 22"/>
                <a:gd name="T5" fmla="*/ 10 h 27"/>
                <a:gd name="T6" fmla="*/ 0 w 22"/>
                <a:gd name="T7" fmla="*/ 5 h 27"/>
                <a:gd name="T8" fmla="*/ 0 w 22"/>
                <a:gd name="T9" fmla="*/ 1 h 27"/>
                <a:gd name="T10" fmla="*/ 19 w 22"/>
                <a:gd name="T11" fmla="*/ 2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" h="27">
                  <a:moveTo>
                    <a:pt x="19" y="22"/>
                  </a:moveTo>
                  <a:cubicBezTo>
                    <a:pt x="17" y="23"/>
                    <a:pt x="15" y="27"/>
                    <a:pt x="12" y="23"/>
                  </a:cubicBezTo>
                  <a:cubicBezTo>
                    <a:pt x="8" y="19"/>
                    <a:pt x="6" y="14"/>
                    <a:pt x="2" y="10"/>
                  </a:cubicBezTo>
                  <a:cubicBezTo>
                    <a:pt x="1" y="8"/>
                    <a:pt x="0" y="7"/>
                    <a:pt x="0" y="5"/>
                  </a:cubicBezTo>
                  <a:cubicBezTo>
                    <a:pt x="0" y="4"/>
                    <a:pt x="0" y="3"/>
                    <a:pt x="0" y="1"/>
                  </a:cubicBezTo>
                  <a:cubicBezTo>
                    <a:pt x="16" y="0"/>
                    <a:pt x="22" y="7"/>
                    <a:pt x="19" y="22"/>
                  </a:cubicBezTo>
                  <a:close/>
                </a:path>
              </a:pathLst>
            </a:custGeom>
            <a:solidFill>
              <a:srgbClr val="4F44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229" name="Freeform 913"/>
            <p:cNvSpPr>
              <a:spLocks/>
            </p:cNvSpPr>
            <p:nvPr/>
          </p:nvSpPr>
          <p:spPr bwMode="auto">
            <a:xfrm>
              <a:off x="489" y="1999"/>
              <a:ext cx="37" cy="15"/>
            </a:xfrm>
            <a:custGeom>
              <a:avLst/>
              <a:gdLst>
                <a:gd name="T0" fmla="*/ 13 w 38"/>
                <a:gd name="T1" fmla="*/ 7 h 15"/>
                <a:gd name="T2" fmla="*/ 0 w 38"/>
                <a:gd name="T3" fmla="*/ 4 h 15"/>
                <a:gd name="T4" fmla="*/ 29 w 38"/>
                <a:gd name="T5" fmla="*/ 1 h 15"/>
                <a:gd name="T6" fmla="*/ 38 w 38"/>
                <a:gd name="T7" fmla="*/ 7 h 15"/>
                <a:gd name="T8" fmla="*/ 34 w 38"/>
                <a:gd name="T9" fmla="*/ 12 h 15"/>
                <a:gd name="T10" fmla="*/ 13 w 38"/>
                <a:gd name="T11" fmla="*/ 7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8" h="15">
                  <a:moveTo>
                    <a:pt x="13" y="7"/>
                  </a:moveTo>
                  <a:cubicBezTo>
                    <a:pt x="8" y="6"/>
                    <a:pt x="4" y="5"/>
                    <a:pt x="0" y="4"/>
                  </a:cubicBezTo>
                  <a:cubicBezTo>
                    <a:pt x="9" y="1"/>
                    <a:pt x="19" y="0"/>
                    <a:pt x="29" y="1"/>
                  </a:cubicBezTo>
                  <a:cubicBezTo>
                    <a:pt x="32" y="4"/>
                    <a:pt x="38" y="1"/>
                    <a:pt x="38" y="7"/>
                  </a:cubicBezTo>
                  <a:cubicBezTo>
                    <a:pt x="37" y="9"/>
                    <a:pt x="36" y="11"/>
                    <a:pt x="34" y="12"/>
                  </a:cubicBezTo>
                  <a:cubicBezTo>
                    <a:pt x="26" y="14"/>
                    <a:pt x="19" y="15"/>
                    <a:pt x="13" y="7"/>
                  </a:cubicBezTo>
                  <a:close/>
                </a:path>
              </a:pathLst>
            </a:custGeom>
            <a:solidFill>
              <a:srgbClr val="6256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230" name="Freeform 914"/>
            <p:cNvSpPr>
              <a:spLocks/>
            </p:cNvSpPr>
            <p:nvPr/>
          </p:nvSpPr>
          <p:spPr bwMode="auto">
            <a:xfrm>
              <a:off x="683" y="2096"/>
              <a:ext cx="22" cy="24"/>
            </a:xfrm>
            <a:custGeom>
              <a:avLst/>
              <a:gdLst>
                <a:gd name="T0" fmla="*/ 17 w 22"/>
                <a:gd name="T1" fmla="*/ 18 h 24"/>
                <a:gd name="T2" fmla="*/ 17 w 22"/>
                <a:gd name="T3" fmla="*/ 23 h 24"/>
                <a:gd name="T4" fmla="*/ 1 w 22"/>
                <a:gd name="T5" fmla="*/ 13 h 24"/>
                <a:gd name="T6" fmla="*/ 13 w 22"/>
                <a:gd name="T7" fmla="*/ 3 h 24"/>
                <a:gd name="T8" fmla="*/ 22 w 22"/>
                <a:gd name="T9" fmla="*/ 7 h 24"/>
                <a:gd name="T10" fmla="*/ 17 w 22"/>
                <a:gd name="T11" fmla="*/ 18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" h="24">
                  <a:moveTo>
                    <a:pt x="17" y="18"/>
                  </a:moveTo>
                  <a:cubicBezTo>
                    <a:pt x="17" y="19"/>
                    <a:pt x="17" y="21"/>
                    <a:pt x="17" y="23"/>
                  </a:cubicBezTo>
                  <a:cubicBezTo>
                    <a:pt x="8" y="24"/>
                    <a:pt x="2" y="21"/>
                    <a:pt x="1" y="13"/>
                  </a:cubicBezTo>
                  <a:cubicBezTo>
                    <a:pt x="0" y="6"/>
                    <a:pt x="4" y="0"/>
                    <a:pt x="13" y="3"/>
                  </a:cubicBezTo>
                  <a:cubicBezTo>
                    <a:pt x="16" y="4"/>
                    <a:pt x="19" y="5"/>
                    <a:pt x="22" y="7"/>
                  </a:cubicBezTo>
                  <a:cubicBezTo>
                    <a:pt x="19" y="10"/>
                    <a:pt x="9" y="10"/>
                    <a:pt x="17" y="18"/>
                  </a:cubicBezTo>
                  <a:close/>
                </a:path>
              </a:pathLst>
            </a:custGeom>
            <a:solidFill>
              <a:srgbClr val="483E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231" name="Freeform 915"/>
            <p:cNvSpPr>
              <a:spLocks/>
            </p:cNvSpPr>
            <p:nvPr/>
          </p:nvSpPr>
          <p:spPr bwMode="auto">
            <a:xfrm>
              <a:off x="363" y="2391"/>
              <a:ext cx="27" cy="25"/>
            </a:xfrm>
            <a:custGeom>
              <a:avLst/>
              <a:gdLst>
                <a:gd name="T0" fmla="*/ 4 w 28"/>
                <a:gd name="T1" fmla="*/ 25 h 25"/>
                <a:gd name="T2" fmla="*/ 0 w 28"/>
                <a:gd name="T3" fmla="*/ 21 h 25"/>
                <a:gd name="T4" fmla="*/ 28 w 28"/>
                <a:gd name="T5" fmla="*/ 6 h 25"/>
                <a:gd name="T6" fmla="*/ 16 w 28"/>
                <a:gd name="T7" fmla="*/ 13 h 25"/>
                <a:gd name="T8" fmla="*/ 4 w 28"/>
                <a:gd name="T9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25">
                  <a:moveTo>
                    <a:pt x="4" y="25"/>
                  </a:moveTo>
                  <a:cubicBezTo>
                    <a:pt x="2" y="24"/>
                    <a:pt x="1" y="22"/>
                    <a:pt x="0" y="21"/>
                  </a:cubicBezTo>
                  <a:cubicBezTo>
                    <a:pt x="6" y="10"/>
                    <a:pt x="13" y="0"/>
                    <a:pt x="28" y="6"/>
                  </a:cubicBezTo>
                  <a:cubicBezTo>
                    <a:pt x="24" y="9"/>
                    <a:pt x="20" y="11"/>
                    <a:pt x="16" y="13"/>
                  </a:cubicBezTo>
                  <a:cubicBezTo>
                    <a:pt x="15" y="20"/>
                    <a:pt x="11" y="24"/>
                    <a:pt x="4" y="25"/>
                  </a:cubicBezTo>
                  <a:close/>
                </a:path>
              </a:pathLst>
            </a:custGeom>
            <a:solidFill>
              <a:srgbClr val="3B31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232" name="Freeform 916"/>
            <p:cNvSpPr>
              <a:spLocks/>
            </p:cNvSpPr>
            <p:nvPr/>
          </p:nvSpPr>
          <p:spPr bwMode="auto">
            <a:xfrm>
              <a:off x="517" y="1999"/>
              <a:ext cx="48" cy="10"/>
            </a:xfrm>
            <a:custGeom>
              <a:avLst/>
              <a:gdLst>
                <a:gd name="T0" fmla="*/ 9 w 48"/>
                <a:gd name="T1" fmla="*/ 5 h 10"/>
                <a:gd name="T2" fmla="*/ 0 w 48"/>
                <a:gd name="T3" fmla="*/ 1 h 10"/>
                <a:gd name="T4" fmla="*/ 43 w 48"/>
                <a:gd name="T5" fmla="*/ 0 h 10"/>
                <a:gd name="T6" fmla="*/ 48 w 48"/>
                <a:gd name="T7" fmla="*/ 4 h 10"/>
                <a:gd name="T8" fmla="*/ 37 w 48"/>
                <a:gd name="T9" fmla="*/ 9 h 10"/>
                <a:gd name="T10" fmla="*/ 24 w 48"/>
                <a:gd name="T11" fmla="*/ 10 h 10"/>
                <a:gd name="T12" fmla="*/ 9 w 48"/>
                <a:gd name="T13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8" h="10">
                  <a:moveTo>
                    <a:pt x="9" y="5"/>
                  </a:moveTo>
                  <a:cubicBezTo>
                    <a:pt x="6" y="4"/>
                    <a:pt x="3" y="2"/>
                    <a:pt x="0" y="1"/>
                  </a:cubicBezTo>
                  <a:cubicBezTo>
                    <a:pt x="15" y="1"/>
                    <a:pt x="29" y="0"/>
                    <a:pt x="43" y="0"/>
                  </a:cubicBezTo>
                  <a:cubicBezTo>
                    <a:pt x="45" y="1"/>
                    <a:pt x="46" y="2"/>
                    <a:pt x="48" y="4"/>
                  </a:cubicBezTo>
                  <a:cubicBezTo>
                    <a:pt x="45" y="8"/>
                    <a:pt x="41" y="9"/>
                    <a:pt x="37" y="9"/>
                  </a:cubicBezTo>
                  <a:cubicBezTo>
                    <a:pt x="32" y="10"/>
                    <a:pt x="28" y="10"/>
                    <a:pt x="24" y="10"/>
                  </a:cubicBezTo>
                  <a:cubicBezTo>
                    <a:pt x="18" y="9"/>
                    <a:pt x="13" y="9"/>
                    <a:pt x="9" y="5"/>
                  </a:cubicBezTo>
                  <a:close/>
                </a:path>
              </a:pathLst>
            </a:custGeom>
            <a:solidFill>
              <a:srgbClr val="3B31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233" name="Freeform 917"/>
            <p:cNvSpPr>
              <a:spLocks/>
            </p:cNvSpPr>
            <p:nvPr/>
          </p:nvSpPr>
          <p:spPr bwMode="auto">
            <a:xfrm>
              <a:off x="396" y="2312"/>
              <a:ext cx="18" cy="20"/>
            </a:xfrm>
            <a:custGeom>
              <a:avLst/>
              <a:gdLst>
                <a:gd name="T0" fmla="*/ 18 w 18"/>
                <a:gd name="T1" fmla="*/ 17 h 21"/>
                <a:gd name="T2" fmla="*/ 11 w 18"/>
                <a:gd name="T3" fmla="*/ 21 h 21"/>
                <a:gd name="T4" fmla="*/ 10 w 18"/>
                <a:gd name="T5" fmla="*/ 0 h 21"/>
                <a:gd name="T6" fmla="*/ 18 w 18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1">
                  <a:moveTo>
                    <a:pt x="18" y="17"/>
                  </a:moveTo>
                  <a:cubicBezTo>
                    <a:pt x="15" y="19"/>
                    <a:pt x="13" y="20"/>
                    <a:pt x="11" y="21"/>
                  </a:cubicBezTo>
                  <a:cubicBezTo>
                    <a:pt x="14" y="14"/>
                    <a:pt x="0" y="8"/>
                    <a:pt x="10" y="0"/>
                  </a:cubicBezTo>
                  <a:cubicBezTo>
                    <a:pt x="17" y="4"/>
                    <a:pt x="14" y="12"/>
                    <a:pt x="18" y="17"/>
                  </a:cubicBezTo>
                  <a:close/>
                </a:path>
              </a:pathLst>
            </a:custGeom>
            <a:solidFill>
              <a:srgbClr val="4940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234" name="Freeform 918"/>
            <p:cNvSpPr>
              <a:spLocks/>
            </p:cNvSpPr>
            <p:nvPr/>
          </p:nvSpPr>
          <p:spPr bwMode="auto">
            <a:xfrm>
              <a:off x="709" y="2258"/>
              <a:ext cx="12" cy="19"/>
            </a:xfrm>
            <a:custGeom>
              <a:avLst/>
              <a:gdLst>
                <a:gd name="T0" fmla="*/ 4 w 12"/>
                <a:gd name="T1" fmla="*/ 8 h 19"/>
                <a:gd name="T2" fmla="*/ 10 w 12"/>
                <a:gd name="T3" fmla="*/ 0 h 19"/>
                <a:gd name="T4" fmla="*/ 12 w 12"/>
                <a:gd name="T5" fmla="*/ 14 h 19"/>
                <a:gd name="T6" fmla="*/ 3 w 12"/>
                <a:gd name="T7" fmla="*/ 19 h 19"/>
                <a:gd name="T8" fmla="*/ 1 w 12"/>
                <a:gd name="T9" fmla="*/ 18 h 19"/>
                <a:gd name="T10" fmla="*/ 0 w 12"/>
                <a:gd name="T11" fmla="*/ 13 h 19"/>
                <a:gd name="T12" fmla="*/ 2 w 12"/>
                <a:gd name="T13" fmla="*/ 9 h 19"/>
                <a:gd name="T14" fmla="*/ 4 w 12"/>
                <a:gd name="T15" fmla="*/ 8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" h="19">
                  <a:moveTo>
                    <a:pt x="4" y="8"/>
                  </a:moveTo>
                  <a:cubicBezTo>
                    <a:pt x="6" y="5"/>
                    <a:pt x="8" y="2"/>
                    <a:pt x="10" y="0"/>
                  </a:cubicBezTo>
                  <a:cubicBezTo>
                    <a:pt x="11" y="4"/>
                    <a:pt x="11" y="9"/>
                    <a:pt x="12" y="14"/>
                  </a:cubicBezTo>
                  <a:cubicBezTo>
                    <a:pt x="10" y="17"/>
                    <a:pt x="7" y="19"/>
                    <a:pt x="3" y="19"/>
                  </a:cubicBezTo>
                  <a:cubicBezTo>
                    <a:pt x="3" y="19"/>
                    <a:pt x="2" y="18"/>
                    <a:pt x="1" y="18"/>
                  </a:cubicBezTo>
                  <a:cubicBezTo>
                    <a:pt x="1" y="16"/>
                    <a:pt x="0" y="15"/>
                    <a:pt x="0" y="13"/>
                  </a:cubicBezTo>
                  <a:cubicBezTo>
                    <a:pt x="0" y="12"/>
                    <a:pt x="1" y="10"/>
                    <a:pt x="2" y="9"/>
                  </a:cubicBezTo>
                  <a:cubicBezTo>
                    <a:pt x="2" y="8"/>
                    <a:pt x="3" y="8"/>
                    <a:pt x="4" y="8"/>
                  </a:cubicBezTo>
                  <a:close/>
                </a:path>
              </a:pathLst>
            </a:custGeom>
            <a:solidFill>
              <a:srgbClr val="261D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235" name="Freeform 919"/>
            <p:cNvSpPr>
              <a:spLocks/>
            </p:cNvSpPr>
            <p:nvPr/>
          </p:nvSpPr>
          <p:spPr bwMode="auto">
            <a:xfrm>
              <a:off x="524" y="2536"/>
              <a:ext cx="24" cy="12"/>
            </a:xfrm>
            <a:custGeom>
              <a:avLst/>
              <a:gdLst>
                <a:gd name="T0" fmla="*/ 0 w 24"/>
                <a:gd name="T1" fmla="*/ 8 h 13"/>
                <a:gd name="T2" fmla="*/ 9 w 24"/>
                <a:gd name="T3" fmla="*/ 3 h 13"/>
                <a:gd name="T4" fmla="*/ 18 w 24"/>
                <a:gd name="T5" fmla="*/ 1 h 13"/>
                <a:gd name="T6" fmla="*/ 23 w 24"/>
                <a:gd name="T7" fmla="*/ 4 h 13"/>
                <a:gd name="T8" fmla="*/ 21 w 24"/>
                <a:gd name="T9" fmla="*/ 13 h 13"/>
                <a:gd name="T10" fmla="*/ 0 w 24"/>
                <a:gd name="T11" fmla="*/ 8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" h="13">
                  <a:moveTo>
                    <a:pt x="0" y="8"/>
                  </a:moveTo>
                  <a:cubicBezTo>
                    <a:pt x="3" y="7"/>
                    <a:pt x="7" y="7"/>
                    <a:pt x="9" y="3"/>
                  </a:cubicBezTo>
                  <a:cubicBezTo>
                    <a:pt x="11" y="1"/>
                    <a:pt x="14" y="0"/>
                    <a:pt x="18" y="1"/>
                  </a:cubicBezTo>
                  <a:cubicBezTo>
                    <a:pt x="20" y="1"/>
                    <a:pt x="21" y="2"/>
                    <a:pt x="23" y="4"/>
                  </a:cubicBezTo>
                  <a:cubicBezTo>
                    <a:pt x="24" y="7"/>
                    <a:pt x="23" y="10"/>
                    <a:pt x="21" y="13"/>
                  </a:cubicBezTo>
                  <a:cubicBezTo>
                    <a:pt x="14" y="11"/>
                    <a:pt x="6" y="13"/>
                    <a:pt x="0" y="8"/>
                  </a:cubicBezTo>
                  <a:close/>
                </a:path>
              </a:pathLst>
            </a:custGeom>
            <a:solidFill>
              <a:srgbClr val="4841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236" name="Freeform 920"/>
            <p:cNvSpPr>
              <a:spLocks/>
            </p:cNvSpPr>
            <p:nvPr/>
          </p:nvSpPr>
          <p:spPr bwMode="auto">
            <a:xfrm>
              <a:off x="545" y="2534"/>
              <a:ext cx="16" cy="16"/>
            </a:xfrm>
            <a:custGeom>
              <a:avLst/>
              <a:gdLst>
                <a:gd name="T0" fmla="*/ 0 w 16"/>
                <a:gd name="T1" fmla="*/ 15 h 17"/>
                <a:gd name="T2" fmla="*/ 0 w 16"/>
                <a:gd name="T3" fmla="*/ 5 h 17"/>
                <a:gd name="T4" fmla="*/ 8 w 16"/>
                <a:gd name="T5" fmla="*/ 0 h 17"/>
                <a:gd name="T6" fmla="*/ 16 w 16"/>
                <a:gd name="T7" fmla="*/ 6 h 17"/>
                <a:gd name="T8" fmla="*/ 4 w 16"/>
                <a:gd name="T9" fmla="*/ 17 h 17"/>
                <a:gd name="T10" fmla="*/ 0 w 16"/>
                <a:gd name="T11" fmla="*/ 1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17">
                  <a:moveTo>
                    <a:pt x="0" y="15"/>
                  </a:moveTo>
                  <a:cubicBezTo>
                    <a:pt x="0" y="12"/>
                    <a:pt x="0" y="8"/>
                    <a:pt x="0" y="5"/>
                  </a:cubicBezTo>
                  <a:cubicBezTo>
                    <a:pt x="1" y="2"/>
                    <a:pt x="4" y="0"/>
                    <a:pt x="8" y="0"/>
                  </a:cubicBezTo>
                  <a:cubicBezTo>
                    <a:pt x="11" y="1"/>
                    <a:pt x="14" y="2"/>
                    <a:pt x="16" y="6"/>
                  </a:cubicBezTo>
                  <a:cubicBezTo>
                    <a:pt x="12" y="9"/>
                    <a:pt x="8" y="13"/>
                    <a:pt x="4" y="17"/>
                  </a:cubicBezTo>
                  <a:cubicBezTo>
                    <a:pt x="3" y="16"/>
                    <a:pt x="1" y="15"/>
                    <a:pt x="0" y="15"/>
                  </a:cubicBezTo>
                  <a:close/>
                </a:path>
              </a:pathLst>
            </a:custGeom>
            <a:solidFill>
              <a:srgbClr val="6154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237" name="Freeform 921"/>
            <p:cNvSpPr>
              <a:spLocks/>
            </p:cNvSpPr>
            <p:nvPr/>
          </p:nvSpPr>
          <p:spPr bwMode="auto">
            <a:xfrm>
              <a:off x="654" y="1983"/>
              <a:ext cx="26" cy="11"/>
            </a:xfrm>
            <a:custGeom>
              <a:avLst/>
              <a:gdLst>
                <a:gd name="T0" fmla="*/ 14 w 26"/>
                <a:gd name="T1" fmla="*/ 0 h 11"/>
                <a:gd name="T2" fmla="*/ 26 w 26"/>
                <a:gd name="T3" fmla="*/ 1 h 11"/>
                <a:gd name="T4" fmla="*/ 26 w 26"/>
                <a:gd name="T5" fmla="*/ 5 h 11"/>
                <a:gd name="T6" fmla="*/ 18 w 26"/>
                <a:gd name="T7" fmla="*/ 8 h 11"/>
                <a:gd name="T8" fmla="*/ 0 w 26"/>
                <a:gd name="T9" fmla="*/ 4 h 11"/>
                <a:gd name="T10" fmla="*/ 10 w 26"/>
                <a:gd name="T11" fmla="*/ 0 h 11"/>
                <a:gd name="T12" fmla="*/ 14 w 26"/>
                <a:gd name="T13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" h="11">
                  <a:moveTo>
                    <a:pt x="14" y="0"/>
                  </a:moveTo>
                  <a:cubicBezTo>
                    <a:pt x="18" y="0"/>
                    <a:pt x="22" y="1"/>
                    <a:pt x="26" y="1"/>
                  </a:cubicBezTo>
                  <a:cubicBezTo>
                    <a:pt x="26" y="2"/>
                    <a:pt x="26" y="4"/>
                    <a:pt x="26" y="5"/>
                  </a:cubicBezTo>
                  <a:cubicBezTo>
                    <a:pt x="25" y="11"/>
                    <a:pt x="22" y="11"/>
                    <a:pt x="18" y="8"/>
                  </a:cubicBezTo>
                  <a:cubicBezTo>
                    <a:pt x="13" y="3"/>
                    <a:pt x="6" y="6"/>
                    <a:pt x="0" y="4"/>
                  </a:cubicBezTo>
                  <a:cubicBezTo>
                    <a:pt x="3" y="3"/>
                    <a:pt x="7" y="2"/>
                    <a:pt x="10" y="0"/>
                  </a:cubicBezTo>
                  <a:cubicBezTo>
                    <a:pt x="11" y="0"/>
                    <a:pt x="13" y="0"/>
                    <a:pt x="14" y="0"/>
                  </a:cubicBezTo>
                  <a:close/>
                </a:path>
              </a:pathLst>
            </a:custGeom>
            <a:solidFill>
              <a:srgbClr val="483F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238" name="Freeform 922"/>
            <p:cNvSpPr>
              <a:spLocks/>
            </p:cNvSpPr>
            <p:nvPr/>
          </p:nvSpPr>
          <p:spPr bwMode="auto">
            <a:xfrm>
              <a:off x="645" y="2372"/>
              <a:ext cx="90" cy="95"/>
            </a:xfrm>
            <a:custGeom>
              <a:avLst/>
              <a:gdLst>
                <a:gd name="T0" fmla="*/ 87 w 91"/>
                <a:gd name="T1" fmla="*/ 95 h 96"/>
                <a:gd name="T2" fmla="*/ 78 w 91"/>
                <a:gd name="T3" fmla="*/ 93 h 96"/>
                <a:gd name="T4" fmla="*/ 71 w 91"/>
                <a:gd name="T5" fmla="*/ 85 h 96"/>
                <a:gd name="T6" fmla="*/ 7 w 91"/>
                <a:gd name="T7" fmla="*/ 72 h 96"/>
                <a:gd name="T8" fmla="*/ 0 w 91"/>
                <a:gd name="T9" fmla="*/ 64 h 96"/>
                <a:gd name="T10" fmla="*/ 8 w 91"/>
                <a:gd name="T11" fmla="*/ 46 h 96"/>
                <a:gd name="T12" fmla="*/ 18 w 91"/>
                <a:gd name="T13" fmla="*/ 36 h 96"/>
                <a:gd name="T14" fmla="*/ 26 w 91"/>
                <a:gd name="T15" fmla="*/ 33 h 96"/>
                <a:gd name="T16" fmla="*/ 32 w 91"/>
                <a:gd name="T17" fmla="*/ 22 h 96"/>
                <a:gd name="T18" fmla="*/ 37 w 91"/>
                <a:gd name="T19" fmla="*/ 17 h 96"/>
                <a:gd name="T20" fmla="*/ 48 w 91"/>
                <a:gd name="T21" fmla="*/ 6 h 96"/>
                <a:gd name="T22" fmla="*/ 54 w 91"/>
                <a:gd name="T23" fmla="*/ 2 h 96"/>
                <a:gd name="T24" fmla="*/ 68 w 91"/>
                <a:gd name="T25" fmla="*/ 14 h 96"/>
                <a:gd name="T26" fmla="*/ 70 w 91"/>
                <a:gd name="T27" fmla="*/ 18 h 96"/>
                <a:gd name="T28" fmla="*/ 72 w 91"/>
                <a:gd name="T29" fmla="*/ 23 h 96"/>
                <a:gd name="T30" fmla="*/ 76 w 91"/>
                <a:gd name="T31" fmla="*/ 31 h 96"/>
                <a:gd name="T32" fmla="*/ 78 w 91"/>
                <a:gd name="T33" fmla="*/ 35 h 96"/>
                <a:gd name="T34" fmla="*/ 81 w 91"/>
                <a:gd name="T35" fmla="*/ 40 h 96"/>
                <a:gd name="T36" fmla="*/ 85 w 91"/>
                <a:gd name="T37" fmla="*/ 43 h 96"/>
                <a:gd name="T38" fmla="*/ 88 w 91"/>
                <a:gd name="T39" fmla="*/ 46 h 96"/>
                <a:gd name="T40" fmla="*/ 89 w 91"/>
                <a:gd name="T41" fmla="*/ 48 h 96"/>
                <a:gd name="T42" fmla="*/ 89 w 91"/>
                <a:gd name="T43" fmla="*/ 52 h 96"/>
                <a:gd name="T44" fmla="*/ 87 w 91"/>
                <a:gd name="T45" fmla="*/ 58 h 96"/>
                <a:gd name="T46" fmla="*/ 88 w 91"/>
                <a:gd name="T47" fmla="*/ 63 h 96"/>
                <a:gd name="T48" fmla="*/ 89 w 91"/>
                <a:gd name="T49" fmla="*/ 65 h 96"/>
                <a:gd name="T50" fmla="*/ 89 w 91"/>
                <a:gd name="T51" fmla="*/ 69 h 96"/>
                <a:gd name="T52" fmla="*/ 90 w 91"/>
                <a:gd name="T53" fmla="*/ 74 h 96"/>
                <a:gd name="T54" fmla="*/ 91 w 91"/>
                <a:gd name="T55" fmla="*/ 78 h 96"/>
                <a:gd name="T56" fmla="*/ 91 w 91"/>
                <a:gd name="T57" fmla="*/ 87 h 96"/>
                <a:gd name="T58" fmla="*/ 90 w 91"/>
                <a:gd name="T59" fmla="*/ 92 h 96"/>
                <a:gd name="T60" fmla="*/ 87 w 91"/>
                <a:gd name="T61" fmla="*/ 95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91" h="96">
                  <a:moveTo>
                    <a:pt x="87" y="95"/>
                  </a:moveTo>
                  <a:cubicBezTo>
                    <a:pt x="83" y="96"/>
                    <a:pt x="80" y="96"/>
                    <a:pt x="78" y="93"/>
                  </a:cubicBezTo>
                  <a:cubicBezTo>
                    <a:pt x="75" y="91"/>
                    <a:pt x="72" y="88"/>
                    <a:pt x="71" y="85"/>
                  </a:cubicBezTo>
                  <a:cubicBezTo>
                    <a:pt x="51" y="73"/>
                    <a:pt x="29" y="75"/>
                    <a:pt x="7" y="72"/>
                  </a:cubicBezTo>
                  <a:cubicBezTo>
                    <a:pt x="3" y="71"/>
                    <a:pt x="1" y="68"/>
                    <a:pt x="0" y="64"/>
                  </a:cubicBezTo>
                  <a:cubicBezTo>
                    <a:pt x="0" y="57"/>
                    <a:pt x="6" y="53"/>
                    <a:pt x="8" y="46"/>
                  </a:cubicBezTo>
                  <a:cubicBezTo>
                    <a:pt x="11" y="43"/>
                    <a:pt x="14" y="38"/>
                    <a:pt x="18" y="36"/>
                  </a:cubicBezTo>
                  <a:cubicBezTo>
                    <a:pt x="20" y="35"/>
                    <a:pt x="24" y="35"/>
                    <a:pt x="26" y="33"/>
                  </a:cubicBezTo>
                  <a:cubicBezTo>
                    <a:pt x="28" y="29"/>
                    <a:pt x="30" y="26"/>
                    <a:pt x="32" y="22"/>
                  </a:cubicBezTo>
                  <a:cubicBezTo>
                    <a:pt x="33" y="20"/>
                    <a:pt x="35" y="18"/>
                    <a:pt x="37" y="17"/>
                  </a:cubicBezTo>
                  <a:cubicBezTo>
                    <a:pt x="41" y="13"/>
                    <a:pt x="46" y="11"/>
                    <a:pt x="48" y="6"/>
                  </a:cubicBezTo>
                  <a:cubicBezTo>
                    <a:pt x="50" y="4"/>
                    <a:pt x="52" y="3"/>
                    <a:pt x="54" y="2"/>
                  </a:cubicBezTo>
                  <a:cubicBezTo>
                    <a:pt x="64" y="0"/>
                    <a:pt x="64" y="9"/>
                    <a:pt x="68" y="14"/>
                  </a:cubicBezTo>
                  <a:cubicBezTo>
                    <a:pt x="69" y="15"/>
                    <a:pt x="69" y="17"/>
                    <a:pt x="70" y="18"/>
                  </a:cubicBezTo>
                  <a:cubicBezTo>
                    <a:pt x="71" y="20"/>
                    <a:pt x="71" y="21"/>
                    <a:pt x="72" y="23"/>
                  </a:cubicBezTo>
                  <a:cubicBezTo>
                    <a:pt x="73" y="26"/>
                    <a:pt x="75" y="28"/>
                    <a:pt x="76" y="31"/>
                  </a:cubicBezTo>
                  <a:cubicBezTo>
                    <a:pt x="77" y="32"/>
                    <a:pt x="78" y="33"/>
                    <a:pt x="78" y="35"/>
                  </a:cubicBezTo>
                  <a:cubicBezTo>
                    <a:pt x="79" y="37"/>
                    <a:pt x="80" y="39"/>
                    <a:pt x="81" y="40"/>
                  </a:cubicBezTo>
                  <a:cubicBezTo>
                    <a:pt x="83" y="41"/>
                    <a:pt x="84" y="42"/>
                    <a:pt x="85" y="43"/>
                  </a:cubicBezTo>
                  <a:cubicBezTo>
                    <a:pt x="86" y="44"/>
                    <a:pt x="87" y="45"/>
                    <a:pt x="88" y="46"/>
                  </a:cubicBezTo>
                  <a:cubicBezTo>
                    <a:pt x="88" y="47"/>
                    <a:pt x="88" y="47"/>
                    <a:pt x="89" y="48"/>
                  </a:cubicBezTo>
                  <a:cubicBezTo>
                    <a:pt x="89" y="49"/>
                    <a:pt x="89" y="51"/>
                    <a:pt x="89" y="52"/>
                  </a:cubicBezTo>
                  <a:cubicBezTo>
                    <a:pt x="88" y="54"/>
                    <a:pt x="87" y="56"/>
                    <a:pt x="87" y="58"/>
                  </a:cubicBezTo>
                  <a:cubicBezTo>
                    <a:pt x="87" y="59"/>
                    <a:pt x="87" y="61"/>
                    <a:pt x="88" y="63"/>
                  </a:cubicBezTo>
                  <a:cubicBezTo>
                    <a:pt x="88" y="63"/>
                    <a:pt x="89" y="65"/>
                    <a:pt x="89" y="65"/>
                  </a:cubicBezTo>
                  <a:cubicBezTo>
                    <a:pt x="89" y="66"/>
                    <a:pt x="89" y="67"/>
                    <a:pt x="89" y="69"/>
                  </a:cubicBezTo>
                  <a:cubicBezTo>
                    <a:pt x="88" y="71"/>
                    <a:pt x="89" y="72"/>
                    <a:pt x="90" y="74"/>
                  </a:cubicBezTo>
                  <a:cubicBezTo>
                    <a:pt x="90" y="75"/>
                    <a:pt x="90" y="77"/>
                    <a:pt x="91" y="78"/>
                  </a:cubicBezTo>
                  <a:cubicBezTo>
                    <a:pt x="91" y="81"/>
                    <a:pt x="91" y="84"/>
                    <a:pt x="91" y="87"/>
                  </a:cubicBezTo>
                  <a:cubicBezTo>
                    <a:pt x="91" y="89"/>
                    <a:pt x="90" y="90"/>
                    <a:pt x="90" y="92"/>
                  </a:cubicBezTo>
                  <a:cubicBezTo>
                    <a:pt x="89" y="93"/>
                    <a:pt x="88" y="95"/>
                    <a:pt x="87" y="95"/>
                  </a:cubicBezTo>
                  <a:close/>
                </a:path>
              </a:pathLst>
            </a:custGeom>
            <a:solidFill>
              <a:srgbClr val="FBDF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239" name="Freeform 923"/>
            <p:cNvSpPr>
              <a:spLocks/>
            </p:cNvSpPr>
            <p:nvPr/>
          </p:nvSpPr>
          <p:spPr bwMode="auto">
            <a:xfrm>
              <a:off x="660" y="2465"/>
              <a:ext cx="75" cy="93"/>
            </a:xfrm>
            <a:custGeom>
              <a:avLst/>
              <a:gdLst>
                <a:gd name="T0" fmla="*/ 36 w 75"/>
                <a:gd name="T1" fmla="*/ 6 h 94"/>
                <a:gd name="T2" fmla="*/ 56 w 75"/>
                <a:gd name="T3" fmla="*/ 1 h 94"/>
                <a:gd name="T4" fmla="*/ 60 w 75"/>
                <a:gd name="T5" fmla="*/ 2 h 94"/>
                <a:gd name="T6" fmla="*/ 59 w 75"/>
                <a:gd name="T7" fmla="*/ 78 h 94"/>
                <a:gd name="T8" fmla="*/ 43 w 75"/>
                <a:gd name="T9" fmla="*/ 92 h 94"/>
                <a:gd name="T10" fmla="*/ 30 w 75"/>
                <a:gd name="T11" fmla="*/ 89 h 94"/>
                <a:gd name="T12" fmla="*/ 29 w 75"/>
                <a:gd name="T13" fmla="*/ 82 h 94"/>
                <a:gd name="T14" fmla="*/ 39 w 75"/>
                <a:gd name="T15" fmla="*/ 81 h 94"/>
                <a:gd name="T16" fmla="*/ 48 w 75"/>
                <a:gd name="T17" fmla="*/ 78 h 94"/>
                <a:gd name="T18" fmla="*/ 48 w 75"/>
                <a:gd name="T19" fmla="*/ 43 h 94"/>
                <a:gd name="T20" fmla="*/ 10 w 75"/>
                <a:gd name="T21" fmla="*/ 36 h 94"/>
                <a:gd name="T22" fmla="*/ 3 w 75"/>
                <a:gd name="T23" fmla="*/ 23 h 94"/>
                <a:gd name="T24" fmla="*/ 16 w 75"/>
                <a:gd name="T25" fmla="*/ 10 h 94"/>
                <a:gd name="T26" fmla="*/ 20 w 75"/>
                <a:gd name="T27" fmla="*/ 5 h 94"/>
                <a:gd name="T28" fmla="*/ 28 w 75"/>
                <a:gd name="T29" fmla="*/ 6 h 94"/>
                <a:gd name="T30" fmla="*/ 34 w 75"/>
                <a:gd name="T31" fmla="*/ 15 h 94"/>
                <a:gd name="T32" fmla="*/ 36 w 75"/>
                <a:gd name="T33" fmla="*/ 6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5" h="94">
                  <a:moveTo>
                    <a:pt x="36" y="6"/>
                  </a:moveTo>
                  <a:cubicBezTo>
                    <a:pt x="43" y="6"/>
                    <a:pt x="50" y="8"/>
                    <a:pt x="56" y="1"/>
                  </a:cubicBezTo>
                  <a:cubicBezTo>
                    <a:pt x="57" y="0"/>
                    <a:pt x="59" y="1"/>
                    <a:pt x="60" y="2"/>
                  </a:cubicBezTo>
                  <a:cubicBezTo>
                    <a:pt x="75" y="28"/>
                    <a:pt x="74" y="53"/>
                    <a:pt x="59" y="78"/>
                  </a:cubicBezTo>
                  <a:cubicBezTo>
                    <a:pt x="55" y="85"/>
                    <a:pt x="50" y="89"/>
                    <a:pt x="43" y="92"/>
                  </a:cubicBezTo>
                  <a:cubicBezTo>
                    <a:pt x="37" y="94"/>
                    <a:pt x="33" y="93"/>
                    <a:pt x="30" y="89"/>
                  </a:cubicBezTo>
                  <a:cubicBezTo>
                    <a:pt x="29" y="88"/>
                    <a:pt x="28" y="84"/>
                    <a:pt x="29" y="82"/>
                  </a:cubicBezTo>
                  <a:cubicBezTo>
                    <a:pt x="31" y="78"/>
                    <a:pt x="35" y="80"/>
                    <a:pt x="39" y="81"/>
                  </a:cubicBezTo>
                  <a:cubicBezTo>
                    <a:pt x="43" y="81"/>
                    <a:pt x="46" y="81"/>
                    <a:pt x="48" y="78"/>
                  </a:cubicBezTo>
                  <a:cubicBezTo>
                    <a:pt x="52" y="66"/>
                    <a:pt x="51" y="54"/>
                    <a:pt x="48" y="43"/>
                  </a:cubicBezTo>
                  <a:cubicBezTo>
                    <a:pt x="36" y="34"/>
                    <a:pt x="22" y="41"/>
                    <a:pt x="10" y="36"/>
                  </a:cubicBezTo>
                  <a:cubicBezTo>
                    <a:pt x="3" y="33"/>
                    <a:pt x="0" y="31"/>
                    <a:pt x="3" y="23"/>
                  </a:cubicBezTo>
                  <a:cubicBezTo>
                    <a:pt x="6" y="12"/>
                    <a:pt x="9" y="8"/>
                    <a:pt x="16" y="10"/>
                  </a:cubicBezTo>
                  <a:cubicBezTo>
                    <a:pt x="24" y="13"/>
                    <a:pt x="19" y="7"/>
                    <a:pt x="20" y="5"/>
                  </a:cubicBezTo>
                  <a:cubicBezTo>
                    <a:pt x="22" y="1"/>
                    <a:pt x="22" y="1"/>
                    <a:pt x="28" y="6"/>
                  </a:cubicBezTo>
                  <a:cubicBezTo>
                    <a:pt x="31" y="9"/>
                    <a:pt x="34" y="11"/>
                    <a:pt x="34" y="15"/>
                  </a:cubicBezTo>
                  <a:cubicBezTo>
                    <a:pt x="34" y="12"/>
                    <a:pt x="33" y="9"/>
                    <a:pt x="36" y="6"/>
                  </a:cubicBezTo>
                  <a:close/>
                </a:path>
              </a:pathLst>
            </a:custGeom>
            <a:solidFill>
              <a:srgbClr val="C0A5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240" name="Freeform 924"/>
            <p:cNvSpPr>
              <a:spLocks/>
            </p:cNvSpPr>
            <p:nvPr/>
          </p:nvSpPr>
          <p:spPr bwMode="auto">
            <a:xfrm>
              <a:off x="542" y="2504"/>
              <a:ext cx="109" cy="62"/>
            </a:xfrm>
            <a:custGeom>
              <a:avLst/>
              <a:gdLst>
                <a:gd name="T0" fmla="*/ 83 w 110"/>
                <a:gd name="T1" fmla="*/ 63 h 63"/>
                <a:gd name="T2" fmla="*/ 80 w 110"/>
                <a:gd name="T3" fmla="*/ 56 h 63"/>
                <a:gd name="T4" fmla="*/ 70 w 110"/>
                <a:gd name="T5" fmla="*/ 54 h 63"/>
                <a:gd name="T6" fmla="*/ 63 w 110"/>
                <a:gd name="T7" fmla="*/ 48 h 63"/>
                <a:gd name="T8" fmla="*/ 54 w 110"/>
                <a:gd name="T9" fmla="*/ 35 h 63"/>
                <a:gd name="T10" fmla="*/ 46 w 110"/>
                <a:gd name="T11" fmla="*/ 32 h 63"/>
                <a:gd name="T12" fmla="*/ 45 w 110"/>
                <a:gd name="T13" fmla="*/ 32 h 63"/>
                <a:gd name="T14" fmla="*/ 47 w 110"/>
                <a:gd name="T15" fmla="*/ 34 h 63"/>
                <a:gd name="T16" fmla="*/ 57 w 110"/>
                <a:gd name="T17" fmla="*/ 43 h 63"/>
                <a:gd name="T18" fmla="*/ 59 w 110"/>
                <a:gd name="T19" fmla="*/ 47 h 63"/>
                <a:gd name="T20" fmla="*/ 51 w 110"/>
                <a:gd name="T21" fmla="*/ 51 h 63"/>
                <a:gd name="T22" fmla="*/ 27 w 110"/>
                <a:gd name="T23" fmla="*/ 34 h 63"/>
                <a:gd name="T24" fmla="*/ 23 w 110"/>
                <a:gd name="T25" fmla="*/ 32 h 63"/>
                <a:gd name="T26" fmla="*/ 17 w 110"/>
                <a:gd name="T27" fmla="*/ 29 h 63"/>
                <a:gd name="T28" fmla="*/ 6 w 110"/>
                <a:gd name="T29" fmla="*/ 24 h 63"/>
                <a:gd name="T30" fmla="*/ 0 w 110"/>
                <a:gd name="T31" fmla="*/ 15 h 63"/>
                <a:gd name="T32" fmla="*/ 0 w 110"/>
                <a:gd name="T33" fmla="*/ 10 h 63"/>
                <a:gd name="T34" fmla="*/ 1 w 110"/>
                <a:gd name="T35" fmla="*/ 7 h 63"/>
                <a:gd name="T36" fmla="*/ 3 w 110"/>
                <a:gd name="T37" fmla="*/ 5 h 63"/>
                <a:gd name="T38" fmla="*/ 103 w 110"/>
                <a:gd name="T39" fmla="*/ 28 h 63"/>
                <a:gd name="T40" fmla="*/ 107 w 110"/>
                <a:gd name="T41" fmla="*/ 35 h 63"/>
                <a:gd name="T42" fmla="*/ 110 w 110"/>
                <a:gd name="T43" fmla="*/ 47 h 63"/>
                <a:gd name="T44" fmla="*/ 98 w 110"/>
                <a:gd name="T45" fmla="*/ 53 h 63"/>
                <a:gd name="T46" fmla="*/ 88 w 110"/>
                <a:gd name="T47" fmla="*/ 59 h 63"/>
                <a:gd name="T48" fmla="*/ 83 w 110"/>
                <a:gd name="T49" fmla="*/ 6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10" h="63">
                  <a:moveTo>
                    <a:pt x="83" y="63"/>
                  </a:moveTo>
                  <a:cubicBezTo>
                    <a:pt x="82" y="60"/>
                    <a:pt x="80" y="58"/>
                    <a:pt x="80" y="56"/>
                  </a:cubicBezTo>
                  <a:cubicBezTo>
                    <a:pt x="78" y="49"/>
                    <a:pt x="77" y="39"/>
                    <a:pt x="70" y="54"/>
                  </a:cubicBezTo>
                  <a:cubicBezTo>
                    <a:pt x="67" y="52"/>
                    <a:pt x="65" y="50"/>
                    <a:pt x="63" y="48"/>
                  </a:cubicBezTo>
                  <a:cubicBezTo>
                    <a:pt x="59" y="44"/>
                    <a:pt x="58" y="39"/>
                    <a:pt x="54" y="35"/>
                  </a:cubicBezTo>
                  <a:cubicBezTo>
                    <a:pt x="52" y="33"/>
                    <a:pt x="49" y="33"/>
                    <a:pt x="46" y="32"/>
                  </a:cubicBezTo>
                  <a:cubicBezTo>
                    <a:pt x="45" y="32"/>
                    <a:pt x="45" y="32"/>
                    <a:pt x="45" y="32"/>
                  </a:cubicBezTo>
                  <a:cubicBezTo>
                    <a:pt x="45" y="32"/>
                    <a:pt x="46" y="33"/>
                    <a:pt x="47" y="34"/>
                  </a:cubicBezTo>
                  <a:cubicBezTo>
                    <a:pt x="52" y="36"/>
                    <a:pt x="54" y="40"/>
                    <a:pt x="57" y="43"/>
                  </a:cubicBezTo>
                  <a:cubicBezTo>
                    <a:pt x="58" y="44"/>
                    <a:pt x="59" y="46"/>
                    <a:pt x="59" y="47"/>
                  </a:cubicBezTo>
                  <a:cubicBezTo>
                    <a:pt x="58" y="52"/>
                    <a:pt x="54" y="50"/>
                    <a:pt x="51" y="51"/>
                  </a:cubicBezTo>
                  <a:cubicBezTo>
                    <a:pt x="38" y="53"/>
                    <a:pt x="39" y="34"/>
                    <a:pt x="27" y="34"/>
                  </a:cubicBezTo>
                  <a:cubicBezTo>
                    <a:pt x="26" y="34"/>
                    <a:pt x="25" y="33"/>
                    <a:pt x="23" y="32"/>
                  </a:cubicBezTo>
                  <a:cubicBezTo>
                    <a:pt x="21" y="31"/>
                    <a:pt x="19" y="30"/>
                    <a:pt x="17" y="29"/>
                  </a:cubicBezTo>
                  <a:cubicBezTo>
                    <a:pt x="13" y="27"/>
                    <a:pt x="9" y="27"/>
                    <a:pt x="6" y="24"/>
                  </a:cubicBezTo>
                  <a:cubicBezTo>
                    <a:pt x="3" y="22"/>
                    <a:pt x="1" y="19"/>
                    <a:pt x="0" y="15"/>
                  </a:cubicBezTo>
                  <a:cubicBezTo>
                    <a:pt x="0" y="14"/>
                    <a:pt x="0" y="12"/>
                    <a:pt x="0" y="10"/>
                  </a:cubicBezTo>
                  <a:cubicBezTo>
                    <a:pt x="0" y="9"/>
                    <a:pt x="1" y="8"/>
                    <a:pt x="1" y="7"/>
                  </a:cubicBezTo>
                  <a:cubicBezTo>
                    <a:pt x="2" y="6"/>
                    <a:pt x="2" y="6"/>
                    <a:pt x="3" y="5"/>
                  </a:cubicBezTo>
                  <a:cubicBezTo>
                    <a:pt x="31" y="0"/>
                    <a:pt x="86" y="13"/>
                    <a:pt x="103" y="28"/>
                  </a:cubicBezTo>
                  <a:cubicBezTo>
                    <a:pt x="104" y="31"/>
                    <a:pt x="105" y="34"/>
                    <a:pt x="107" y="35"/>
                  </a:cubicBezTo>
                  <a:cubicBezTo>
                    <a:pt x="108" y="39"/>
                    <a:pt x="109" y="43"/>
                    <a:pt x="110" y="47"/>
                  </a:cubicBezTo>
                  <a:cubicBezTo>
                    <a:pt x="107" y="51"/>
                    <a:pt x="103" y="53"/>
                    <a:pt x="98" y="53"/>
                  </a:cubicBezTo>
                  <a:cubicBezTo>
                    <a:pt x="93" y="52"/>
                    <a:pt x="88" y="52"/>
                    <a:pt x="88" y="59"/>
                  </a:cubicBezTo>
                  <a:cubicBezTo>
                    <a:pt x="86" y="61"/>
                    <a:pt x="85" y="62"/>
                    <a:pt x="83" y="63"/>
                  </a:cubicBezTo>
                  <a:close/>
                </a:path>
              </a:pathLst>
            </a:custGeom>
            <a:solidFill>
              <a:srgbClr val="DDBE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241" name="Freeform 925"/>
            <p:cNvSpPr>
              <a:spLocks/>
            </p:cNvSpPr>
            <p:nvPr/>
          </p:nvSpPr>
          <p:spPr bwMode="auto">
            <a:xfrm>
              <a:off x="632" y="2449"/>
              <a:ext cx="39" cy="90"/>
            </a:xfrm>
            <a:custGeom>
              <a:avLst/>
              <a:gdLst>
                <a:gd name="T0" fmla="*/ 16 w 39"/>
                <a:gd name="T1" fmla="*/ 90 h 90"/>
                <a:gd name="T2" fmla="*/ 12 w 39"/>
                <a:gd name="T3" fmla="*/ 86 h 90"/>
                <a:gd name="T4" fmla="*/ 3 w 39"/>
                <a:gd name="T5" fmla="*/ 51 h 90"/>
                <a:gd name="T6" fmla="*/ 0 w 39"/>
                <a:gd name="T7" fmla="*/ 15 h 90"/>
                <a:gd name="T8" fmla="*/ 9 w 39"/>
                <a:gd name="T9" fmla="*/ 7 h 90"/>
                <a:gd name="T10" fmla="*/ 13 w 39"/>
                <a:gd name="T11" fmla="*/ 1 h 90"/>
                <a:gd name="T12" fmla="*/ 20 w 39"/>
                <a:gd name="T13" fmla="*/ 1 h 90"/>
                <a:gd name="T14" fmla="*/ 39 w 39"/>
                <a:gd name="T15" fmla="*/ 3 h 90"/>
                <a:gd name="T16" fmla="*/ 16 w 39"/>
                <a:gd name="T17" fmla="*/ 9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9" h="90">
                  <a:moveTo>
                    <a:pt x="16" y="90"/>
                  </a:moveTo>
                  <a:cubicBezTo>
                    <a:pt x="15" y="89"/>
                    <a:pt x="13" y="88"/>
                    <a:pt x="12" y="86"/>
                  </a:cubicBezTo>
                  <a:cubicBezTo>
                    <a:pt x="3" y="76"/>
                    <a:pt x="13" y="61"/>
                    <a:pt x="3" y="51"/>
                  </a:cubicBezTo>
                  <a:cubicBezTo>
                    <a:pt x="6" y="38"/>
                    <a:pt x="5" y="26"/>
                    <a:pt x="0" y="15"/>
                  </a:cubicBezTo>
                  <a:cubicBezTo>
                    <a:pt x="2" y="11"/>
                    <a:pt x="9" y="13"/>
                    <a:pt x="9" y="7"/>
                  </a:cubicBezTo>
                  <a:cubicBezTo>
                    <a:pt x="10" y="4"/>
                    <a:pt x="11" y="2"/>
                    <a:pt x="13" y="1"/>
                  </a:cubicBezTo>
                  <a:cubicBezTo>
                    <a:pt x="15" y="0"/>
                    <a:pt x="18" y="0"/>
                    <a:pt x="20" y="1"/>
                  </a:cubicBezTo>
                  <a:cubicBezTo>
                    <a:pt x="26" y="2"/>
                    <a:pt x="32" y="2"/>
                    <a:pt x="39" y="3"/>
                  </a:cubicBezTo>
                  <a:cubicBezTo>
                    <a:pt x="20" y="30"/>
                    <a:pt x="16" y="59"/>
                    <a:pt x="16" y="90"/>
                  </a:cubicBezTo>
                  <a:close/>
                </a:path>
              </a:pathLst>
            </a:custGeom>
            <a:solidFill>
              <a:srgbClr val="F8E0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242" name="Freeform 926"/>
            <p:cNvSpPr>
              <a:spLocks/>
            </p:cNvSpPr>
            <p:nvPr/>
          </p:nvSpPr>
          <p:spPr bwMode="auto">
            <a:xfrm>
              <a:off x="661" y="2554"/>
              <a:ext cx="46" cy="36"/>
            </a:xfrm>
            <a:custGeom>
              <a:avLst/>
              <a:gdLst>
                <a:gd name="T0" fmla="*/ 0 w 46"/>
                <a:gd name="T1" fmla="*/ 2 h 36"/>
                <a:gd name="T2" fmla="*/ 28 w 46"/>
                <a:gd name="T3" fmla="*/ 8 h 36"/>
                <a:gd name="T4" fmla="*/ 41 w 46"/>
                <a:gd name="T5" fmla="*/ 19 h 36"/>
                <a:gd name="T6" fmla="*/ 17 w 46"/>
                <a:gd name="T7" fmla="*/ 27 h 36"/>
                <a:gd name="T8" fmla="*/ 0 w 46"/>
                <a:gd name="T9" fmla="*/ 2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36">
                  <a:moveTo>
                    <a:pt x="0" y="2"/>
                  </a:moveTo>
                  <a:cubicBezTo>
                    <a:pt x="10" y="0"/>
                    <a:pt x="19" y="5"/>
                    <a:pt x="28" y="8"/>
                  </a:cubicBezTo>
                  <a:cubicBezTo>
                    <a:pt x="35" y="10"/>
                    <a:pt x="46" y="9"/>
                    <a:pt x="41" y="19"/>
                  </a:cubicBezTo>
                  <a:cubicBezTo>
                    <a:pt x="40" y="22"/>
                    <a:pt x="29" y="36"/>
                    <a:pt x="17" y="27"/>
                  </a:cubicBezTo>
                  <a:cubicBezTo>
                    <a:pt x="8" y="21"/>
                    <a:pt x="1" y="14"/>
                    <a:pt x="0" y="2"/>
                  </a:cubicBezTo>
                  <a:close/>
                </a:path>
              </a:pathLst>
            </a:custGeom>
            <a:solidFill>
              <a:srgbClr val="D4B8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243" name="Freeform 927"/>
            <p:cNvSpPr>
              <a:spLocks/>
            </p:cNvSpPr>
            <p:nvPr/>
          </p:nvSpPr>
          <p:spPr bwMode="auto">
            <a:xfrm>
              <a:off x="651" y="2503"/>
              <a:ext cx="35" cy="44"/>
            </a:xfrm>
            <a:custGeom>
              <a:avLst/>
              <a:gdLst>
                <a:gd name="T0" fmla="*/ 12 w 35"/>
                <a:gd name="T1" fmla="*/ 44 h 44"/>
                <a:gd name="T2" fmla="*/ 10 w 35"/>
                <a:gd name="T3" fmla="*/ 6 h 44"/>
                <a:gd name="T4" fmla="*/ 28 w 35"/>
                <a:gd name="T5" fmla="*/ 6 h 44"/>
                <a:gd name="T6" fmla="*/ 29 w 35"/>
                <a:gd name="T7" fmla="*/ 17 h 44"/>
                <a:gd name="T8" fmla="*/ 25 w 35"/>
                <a:gd name="T9" fmla="*/ 32 h 44"/>
                <a:gd name="T10" fmla="*/ 12 w 35"/>
                <a:gd name="T11" fmla="*/ 4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5" h="44">
                  <a:moveTo>
                    <a:pt x="12" y="44"/>
                  </a:moveTo>
                  <a:cubicBezTo>
                    <a:pt x="0" y="32"/>
                    <a:pt x="4" y="18"/>
                    <a:pt x="10" y="6"/>
                  </a:cubicBezTo>
                  <a:cubicBezTo>
                    <a:pt x="12" y="0"/>
                    <a:pt x="22" y="4"/>
                    <a:pt x="28" y="6"/>
                  </a:cubicBezTo>
                  <a:cubicBezTo>
                    <a:pt x="35" y="8"/>
                    <a:pt x="30" y="13"/>
                    <a:pt x="29" y="17"/>
                  </a:cubicBezTo>
                  <a:cubicBezTo>
                    <a:pt x="28" y="22"/>
                    <a:pt x="26" y="27"/>
                    <a:pt x="25" y="32"/>
                  </a:cubicBezTo>
                  <a:cubicBezTo>
                    <a:pt x="22" y="37"/>
                    <a:pt x="16" y="39"/>
                    <a:pt x="12" y="44"/>
                  </a:cubicBezTo>
                  <a:close/>
                </a:path>
              </a:pathLst>
            </a:custGeom>
            <a:solidFill>
              <a:srgbClr val="CEB2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244" name="Freeform 928"/>
            <p:cNvSpPr>
              <a:spLocks/>
            </p:cNvSpPr>
            <p:nvPr/>
          </p:nvSpPr>
          <p:spPr bwMode="auto">
            <a:xfrm>
              <a:off x="599" y="2429"/>
              <a:ext cx="53" cy="24"/>
            </a:xfrm>
            <a:custGeom>
              <a:avLst/>
              <a:gdLst>
                <a:gd name="T0" fmla="*/ 54 w 54"/>
                <a:gd name="T1" fmla="*/ 22 h 25"/>
                <a:gd name="T2" fmla="*/ 46 w 54"/>
                <a:gd name="T3" fmla="*/ 23 h 25"/>
                <a:gd name="T4" fmla="*/ 2 w 54"/>
                <a:gd name="T5" fmla="*/ 13 h 25"/>
                <a:gd name="T6" fmla="*/ 5 w 54"/>
                <a:gd name="T7" fmla="*/ 2 h 25"/>
                <a:gd name="T8" fmla="*/ 14 w 54"/>
                <a:gd name="T9" fmla="*/ 1 h 25"/>
                <a:gd name="T10" fmla="*/ 29 w 54"/>
                <a:gd name="T11" fmla="*/ 2 h 25"/>
                <a:gd name="T12" fmla="*/ 50 w 54"/>
                <a:gd name="T13" fmla="*/ 8 h 25"/>
                <a:gd name="T14" fmla="*/ 54 w 54"/>
                <a:gd name="T15" fmla="*/ 15 h 25"/>
                <a:gd name="T16" fmla="*/ 54 w 54"/>
                <a:gd name="T17" fmla="*/ 22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4" h="25">
                  <a:moveTo>
                    <a:pt x="54" y="22"/>
                  </a:moveTo>
                  <a:cubicBezTo>
                    <a:pt x="52" y="22"/>
                    <a:pt x="49" y="22"/>
                    <a:pt x="46" y="23"/>
                  </a:cubicBezTo>
                  <a:cubicBezTo>
                    <a:pt x="30" y="25"/>
                    <a:pt x="15" y="23"/>
                    <a:pt x="2" y="13"/>
                  </a:cubicBezTo>
                  <a:cubicBezTo>
                    <a:pt x="0" y="9"/>
                    <a:pt x="2" y="5"/>
                    <a:pt x="5" y="2"/>
                  </a:cubicBezTo>
                  <a:cubicBezTo>
                    <a:pt x="8" y="1"/>
                    <a:pt x="11" y="0"/>
                    <a:pt x="14" y="1"/>
                  </a:cubicBezTo>
                  <a:cubicBezTo>
                    <a:pt x="19" y="1"/>
                    <a:pt x="24" y="2"/>
                    <a:pt x="29" y="2"/>
                  </a:cubicBezTo>
                  <a:cubicBezTo>
                    <a:pt x="37" y="3"/>
                    <a:pt x="44" y="1"/>
                    <a:pt x="50" y="8"/>
                  </a:cubicBezTo>
                  <a:cubicBezTo>
                    <a:pt x="51" y="10"/>
                    <a:pt x="53" y="12"/>
                    <a:pt x="54" y="15"/>
                  </a:cubicBezTo>
                  <a:cubicBezTo>
                    <a:pt x="54" y="17"/>
                    <a:pt x="54" y="19"/>
                    <a:pt x="54" y="22"/>
                  </a:cubicBezTo>
                  <a:close/>
                </a:path>
              </a:pathLst>
            </a:custGeom>
            <a:solidFill>
              <a:srgbClr val="4034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245" name="Freeform 929"/>
            <p:cNvSpPr>
              <a:spLocks/>
            </p:cNvSpPr>
            <p:nvPr/>
          </p:nvSpPr>
          <p:spPr bwMode="auto">
            <a:xfrm>
              <a:off x="640" y="2550"/>
              <a:ext cx="19" cy="25"/>
            </a:xfrm>
            <a:custGeom>
              <a:avLst/>
              <a:gdLst>
                <a:gd name="T0" fmla="*/ 0 w 19"/>
                <a:gd name="T1" fmla="*/ 4 h 25"/>
                <a:gd name="T2" fmla="*/ 11 w 19"/>
                <a:gd name="T3" fmla="*/ 0 h 25"/>
                <a:gd name="T4" fmla="*/ 15 w 19"/>
                <a:gd name="T5" fmla="*/ 25 h 25"/>
                <a:gd name="T6" fmla="*/ 0 w 19"/>
                <a:gd name="T7" fmla="*/ 8 h 25"/>
                <a:gd name="T8" fmla="*/ 0 w 19"/>
                <a:gd name="T9" fmla="*/ 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25">
                  <a:moveTo>
                    <a:pt x="0" y="4"/>
                  </a:moveTo>
                  <a:cubicBezTo>
                    <a:pt x="3" y="0"/>
                    <a:pt x="7" y="0"/>
                    <a:pt x="11" y="0"/>
                  </a:cubicBezTo>
                  <a:cubicBezTo>
                    <a:pt x="12" y="8"/>
                    <a:pt x="19" y="15"/>
                    <a:pt x="15" y="25"/>
                  </a:cubicBezTo>
                  <a:cubicBezTo>
                    <a:pt x="10" y="19"/>
                    <a:pt x="5" y="14"/>
                    <a:pt x="0" y="8"/>
                  </a:cubicBezTo>
                  <a:cubicBezTo>
                    <a:pt x="0" y="7"/>
                    <a:pt x="0" y="5"/>
                    <a:pt x="0" y="4"/>
                  </a:cubicBezTo>
                  <a:close/>
                </a:path>
              </a:pathLst>
            </a:custGeom>
            <a:solidFill>
              <a:srgbClr val="DECA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246" name="Freeform 930"/>
            <p:cNvSpPr>
              <a:spLocks/>
            </p:cNvSpPr>
            <p:nvPr/>
          </p:nvSpPr>
          <p:spPr bwMode="auto">
            <a:xfrm>
              <a:off x="702" y="2508"/>
              <a:ext cx="20" cy="35"/>
            </a:xfrm>
            <a:custGeom>
              <a:avLst/>
              <a:gdLst>
                <a:gd name="T0" fmla="*/ 6 w 20"/>
                <a:gd name="T1" fmla="*/ 0 h 35"/>
                <a:gd name="T2" fmla="*/ 6 w 20"/>
                <a:gd name="T3" fmla="*/ 35 h 35"/>
                <a:gd name="T4" fmla="*/ 5 w 20"/>
                <a:gd name="T5" fmla="*/ 25 h 35"/>
                <a:gd name="T6" fmla="*/ 2 w 20"/>
                <a:gd name="T7" fmla="*/ 7 h 35"/>
                <a:gd name="T8" fmla="*/ 2 w 20"/>
                <a:gd name="T9" fmla="*/ 7 h 35"/>
                <a:gd name="T10" fmla="*/ 0 w 20"/>
                <a:gd name="T11" fmla="*/ 5 h 35"/>
                <a:gd name="T12" fmla="*/ 2 w 20"/>
                <a:gd name="T13" fmla="*/ 4 h 35"/>
                <a:gd name="T14" fmla="*/ 6 w 20"/>
                <a:gd name="T15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" h="35">
                  <a:moveTo>
                    <a:pt x="6" y="0"/>
                  </a:moveTo>
                  <a:cubicBezTo>
                    <a:pt x="20" y="11"/>
                    <a:pt x="12" y="23"/>
                    <a:pt x="6" y="35"/>
                  </a:cubicBezTo>
                  <a:cubicBezTo>
                    <a:pt x="6" y="32"/>
                    <a:pt x="6" y="29"/>
                    <a:pt x="5" y="25"/>
                  </a:cubicBezTo>
                  <a:cubicBezTo>
                    <a:pt x="2" y="20"/>
                    <a:pt x="7" y="13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1" y="7"/>
                    <a:pt x="0" y="6"/>
                    <a:pt x="0" y="5"/>
                  </a:cubicBezTo>
                  <a:cubicBezTo>
                    <a:pt x="1" y="4"/>
                    <a:pt x="1" y="4"/>
                    <a:pt x="2" y="4"/>
                  </a:cubicBezTo>
                  <a:cubicBezTo>
                    <a:pt x="3" y="2"/>
                    <a:pt x="4" y="1"/>
                    <a:pt x="6" y="0"/>
                  </a:cubicBezTo>
                  <a:close/>
                </a:path>
              </a:pathLst>
            </a:custGeom>
            <a:solidFill>
              <a:srgbClr val="4E3E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247" name="Freeform 931"/>
            <p:cNvSpPr>
              <a:spLocks/>
            </p:cNvSpPr>
            <p:nvPr/>
          </p:nvSpPr>
          <p:spPr bwMode="auto">
            <a:xfrm>
              <a:off x="730" y="2457"/>
              <a:ext cx="17" cy="24"/>
            </a:xfrm>
            <a:custGeom>
              <a:avLst/>
              <a:gdLst>
                <a:gd name="T0" fmla="*/ 2 w 18"/>
                <a:gd name="T1" fmla="*/ 9 h 24"/>
                <a:gd name="T2" fmla="*/ 2 w 18"/>
                <a:gd name="T3" fmla="*/ 6 h 24"/>
                <a:gd name="T4" fmla="*/ 6 w 18"/>
                <a:gd name="T5" fmla="*/ 1 h 24"/>
                <a:gd name="T6" fmla="*/ 10 w 18"/>
                <a:gd name="T7" fmla="*/ 2 h 24"/>
                <a:gd name="T8" fmla="*/ 10 w 18"/>
                <a:gd name="T9" fmla="*/ 8 h 24"/>
                <a:gd name="T10" fmla="*/ 9 w 18"/>
                <a:gd name="T11" fmla="*/ 23 h 24"/>
                <a:gd name="T12" fmla="*/ 2 w 18"/>
                <a:gd name="T13" fmla="*/ 9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24">
                  <a:moveTo>
                    <a:pt x="2" y="9"/>
                  </a:moveTo>
                  <a:cubicBezTo>
                    <a:pt x="1" y="8"/>
                    <a:pt x="1" y="7"/>
                    <a:pt x="2" y="6"/>
                  </a:cubicBezTo>
                  <a:cubicBezTo>
                    <a:pt x="4" y="5"/>
                    <a:pt x="4" y="2"/>
                    <a:pt x="6" y="1"/>
                  </a:cubicBezTo>
                  <a:cubicBezTo>
                    <a:pt x="8" y="0"/>
                    <a:pt x="9" y="1"/>
                    <a:pt x="10" y="2"/>
                  </a:cubicBezTo>
                  <a:cubicBezTo>
                    <a:pt x="10" y="4"/>
                    <a:pt x="10" y="6"/>
                    <a:pt x="10" y="8"/>
                  </a:cubicBezTo>
                  <a:cubicBezTo>
                    <a:pt x="10" y="13"/>
                    <a:pt x="18" y="21"/>
                    <a:pt x="9" y="23"/>
                  </a:cubicBezTo>
                  <a:cubicBezTo>
                    <a:pt x="0" y="24"/>
                    <a:pt x="3" y="15"/>
                    <a:pt x="2" y="9"/>
                  </a:cubicBezTo>
                  <a:close/>
                </a:path>
              </a:pathLst>
            </a:custGeom>
            <a:solidFill>
              <a:srgbClr val="5545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248" name="Freeform 932"/>
            <p:cNvSpPr>
              <a:spLocks/>
            </p:cNvSpPr>
            <p:nvPr/>
          </p:nvSpPr>
          <p:spPr bwMode="auto">
            <a:xfrm>
              <a:off x="658" y="2533"/>
              <a:ext cx="28" cy="21"/>
            </a:xfrm>
            <a:custGeom>
              <a:avLst/>
              <a:gdLst>
                <a:gd name="T0" fmla="*/ 5 w 28"/>
                <a:gd name="T1" fmla="*/ 14 h 22"/>
                <a:gd name="T2" fmla="*/ 18 w 28"/>
                <a:gd name="T3" fmla="*/ 2 h 22"/>
                <a:gd name="T4" fmla="*/ 5 w 28"/>
                <a:gd name="T5" fmla="*/ 14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8" h="22">
                  <a:moveTo>
                    <a:pt x="5" y="14"/>
                  </a:moveTo>
                  <a:cubicBezTo>
                    <a:pt x="0" y="0"/>
                    <a:pt x="13" y="5"/>
                    <a:pt x="18" y="2"/>
                  </a:cubicBezTo>
                  <a:cubicBezTo>
                    <a:pt x="28" y="22"/>
                    <a:pt x="9" y="9"/>
                    <a:pt x="5" y="14"/>
                  </a:cubicBezTo>
                  <a:close/>
                </a:path>
              </a:pathLst>
            </a:custGeom>
            <a:solidFill>
              <a:srgbClr val="735E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249" name="Freeform 933"/>
            <p:cNvSpPr>
              <a:spLocks/>
            </p:cNvSpPr>
            <p:nvPr/>
          </p:nvSpPr>
          <p:spPr bwMode="auto">
            <a:xfrm>
              <a:off x="625" y="2542"/>
              <a:ext cx="19" cy="20"/>
            </a:xfrm>
            <a:custGeom>
              <a:avLst/>
              <a:gdLst>
                <a:gd name="T0" fmla="*/ 15 w 19"/>
                <a:gd name="T1" fmla="*/ 13 h 21"/>
                <a:gd name="T2" fmla="*/ 15 w 19"/>
                <a:gd name="T3" fmla="*/ 17 h 21"/>
                <a:gd name="T4" fmla="*/ 4 w 19"/>
                <a:gd name="T5" fmla="*/ 21 h 21"/>
                <a:gd name="T6" fmla="*/ 0 w 19"/>
                <a:gd name="T7" fmla="*/ 3 h 21"/>
                <a:gd name="T8" fmla="*/ 15 w 19"/>
                <a:gd name="T9" fmla="*/ 1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21">
                  <a:moveTo>
                    <a:pt x="15" y="13"/>
                  </a:moveTo>
                  <a:cubicBezTo>
                    <a:pt x="18" y="14"/>
                    <a:pt x="19" y="16"/>
                    <a:pt x="15" y="17"/>
                  </a:cubicBezTo>
                  <a:cubicBezTo>
                    <a:pt x="11" y="19"/>
                    <a:pt x="8" y="20"/>
                    <a:pt x="4" y="21"/>
                  </a:cubicBezTo>
                  <a:cubicBezTo>
                    <a:pt x="3" y="15"/>
                    <a:pt x="2" y="9"/>
                    <a:pt x="0" y="3"/>
                  </a:cubicBezTo>
                  <a:cubicBezTo>
                    <a:pt x="10" y="0"/>
                    <a:pt x="5" y="17"/>
                    <a:pt x="15" y="13"/>
                  </a:cubicBezTo>
                  <a:close/>
                </a:path>
              </a:pathLst>
            </a:custGeom>
            <a:solidFill>
              <a:srgbClr val="6D52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250" name="Freeform 934"/>
            <p:cNvSpPr>
              <a:spLocks/>
            </p:cNvSpPr>
            <p:nvPr/>
          </p:nvSpPr>
          <p:spPr bwMode="auto">
            <a:xfrm>
              <a:off x="688" y="2509"/>
              <a:ext cx="16" cy="18"/>
            </a:xfrm>
            <a:custGeom>
              <a:avLst/>
              <a:gdLst>
                <a:gd name="T0" fmla="*/ 16 w 16"/>
                <a:gd name="T1" fmla="*/ 3 h 18"/>
                <a:gd name="T2" fmla="*/ 16 w 16"/>
                <a:gd name="T3" fmla="*/ 6 h 18"/>
                <a:gd name="T4" fmla="*/ 0 w 16"/>
                <a:gd name="T5" fmla="*/ 16 h 18"/>
                <a:gd name="T6" fmla="*/ 16 w 16"/>
                <a:gd name="T7" fmla="*/ 3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18">
                  <a:moveTo>
                    <a:pt x="16" y="3"/>
                  </a:moveTo>
                  <a:cubicBezTo>
                    <a:pt x="16" y="4"/>
                    <a:pt x="16" y="5"/>
                    <a:pt x="16" y="6"/>
                  </a:cubicBezTo>
                  <a:cubicBezTo>
                    <a:pt x="11" y="9"/>
                    <a:pt x="9" y="18"/>
                    <a:pt x="0" y="16"/>
                  </a:cubicBezTo>
                  <a:cubicBezTo>
                    <a:pt x="1" y="7"/>
                    <a:pt x="4" y="0"/>
                    <a:pt x="16" y="3"/>
                  </a:cubicBezTo>
                  <a:close/>
                </a:path>
              </a:pathLst>
            </a:custGeom>
            <a:solidFill>
              <a:srgbClr val="C0A7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251" name="Freeform 935"/>
            <p:cNvSpPr>
              <a:spLocks/>
            </p:cNvSpPr>
            <p:nvPr/>
          </p:nvSpPr>
          <p:spPr bwMode="auto">
            <a:xfrm>
              <a:off x="688" y="2471"/>
              <a:ext cx="9" cy="20"/>
            </a:xfrm>
            <a:custGeom>
              <a:avLst/>
              <a:gdLst>
                <a:gd name="T0" fmla="*/ 8 w 9"/>
                <a:gd name="T1" fmla="*/ 0 h 20"/>
                <a:gd name="T2" fmla="*/ 9 w 9"/>
                <a:gd name="T3" fmla="*/ 19 h 20"/>
                <a:gd name="T4" fmla="*/ 6 w 9"/>
                <a:gd name="T5" fmla="*/ 20 h 20"/>
                <a:gd name="T6" fmla="*/ 0 w 9"/>
                <a:gd name="T7" fmla="*/ 0 h 20"/>
                <a:gd name="T8" fmla="*/ 8 w 9"/>
                <a:gd name="T9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20">
                  <a:moveTo>
                    <a:pt x="8" y="0"/>
                  </a:moveTo>
                  <a:cubicBezTo>
                    <a:pt x="8" y="7"/>
                    <a:pt x="9" y="13"/>
                    <a:pt x="9" y="19"/>
                  </a:cubicBezTo>
                  <a:cubicBezTo>
                    <a:pt x="8" y="19"/>
                    <a:pt x="7" y="19"/>
                    <a:pt x="6" y="20"/>
                  </a:cubicBezTo>
                  <a:cubicBezTo>
                    <a:pt x="4" y="13"/>
                    <a:pt x="2" y="7"/>
                    <a:pt x="0" y="0"/>
                  </a:cubicBezTo>
                  <a:cubicBezTo>
                    <a:pt x="3" y="0"/>
                    <a:pt x="6" y="0"/>
                    <a:pt x="8" y="0"/>
                  </a:cubicBezTo>
                  <a:close/>
                </a:path>
              </a:pathLst>
            </a:custGeom>
            <a:solidFill>
              <a:srgbClr val="6952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252" name="Freeform 936"/>
            <p:cNvSpPr>
              <a:spLocks/>
            </p:cNvSpPr>
            <p:nvPr/>
          </p:nvSpPr>
          <p:spPr bwMode="auto">
            <a:xfrm>
              <a:off x="700" y="2515"/>
              <a:ext cx="11" cy="18"/>
            </a:xfrm>
            <a:custGeom>
              <a:avLst/>
              <a:gdLst>
                <a:gd name="T0" fmla="*/ 4 w 11"/>
                <a:gd name="T1" fmla="*/ 0 h 18"/>
                <a:gd name="T2" fmla="*/ 7 w 11"/>
                <a:gd name="T3" fmla="*/ 18 h 18"/>
                <a:gd name="T4" fmla="*/ 4 w 11"/>
                <a:gd name="T5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18">
                  <a:moveTo>
                    <a:pt x="4" y="0"/>
                  </a:moveTo>
                  <a:cubicBezTo>
                    <a:pt x="11" y="5"/>
                    <a:pt x="7" y="12"/>
                    <a:pt x="7" y="18"/>
                  </a:cubicBezTo>
                  <a:cubicBezTo>
                    <a:pt x="0" y="14"/>
                    <a:pt x="5" y="6"/>
                    <a:pt x="4" y="0"/>
                  </a:cubicBezTo>
                  <a:close/>
                </a:path>
              </a:pathLst>
            </a:custGeom>
            <a:solidFill>
              <a:srgbClr val="A996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253" name="Freeform 937"/>
            <p:cNvSpPr>
              <a:spLocks/>
            </p:cNvSpPr>
            <p:nvPr/>
          </p:nvSpPr>
          <p:spPr bwMode="auto">
            <a:xfrm>
              <a:off x="713" y="2456"/>
              <a:ext cx="10" cy="11"/>
            </a:xfrm>
            <a:custGeom>
              <a:avLst/>
              <a:gdLst>
                <a:gd name="T0" fmla="*/ 7 w 10"/>
                <a:gd name="T1" fmla="*/ 11 h 11"/>
                <a:gd name="T2" fmla="*/ 3 w 10"/>
                <a:gd name="T3" fmla="*/ 10 h 11"/>
                <a:gd name="T4" fmla="*/ 3 w 10"/>
                <a:gd name="T5" fmla="*/ 0 h 11"/>
                <a:gd name="T6" fmla="*/ 10 w 10"/>
                <a:gd name="T7" fmla="*/ 8 h 11"/>
                <a:gd name="T8" fmla="*/ 7 w 10"/>
                <a:gd name="T9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1">
                  <a:moveTo>
                    <a:pt x="7" y="11"/>
                  </a:moveTo>
                  <a:cubicBezTo>
                    <a:pt x="6" y="11"/>
                    <a:pt x="4" y="11"/>
                    <a:pt x="3" y="10"/>
                  </a:cubicBezTo>
                  <a:cubicBezTo>
                    <a:pt x="0" y="7"/>
                    <a:pt x="0" y="3"/>
                    <a:pt x="3" y="0"/>
                  </a:cubicBezTo>
                  <a:cubicBezTo>
                    <a:pt x="6" y="2"/>
                    <a:pt x="10" y="3"/>
                    <a:pt x="10" y="8"/>
                  </a:cubicBezTo>
                  <a:cubicBezTo>
                    <a:pt x="9" y="9"/>
                    <a:pt x="8" y="10"/>
                    <a:pt x="7" y="11"/>
                  </a:cubicBezTo>
                  <a:close/>
                </a:path>
              </a:pathLst>
            </a:custGeom>
            <a:solidFill>
              <a:srgbClr val="5442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254" name="Freeform 938"/>
            <p:cNvSpPr>
              <a:spLocks/>
            </p:cNvSpPr>
            <p:nvPr/>
          </p:nvSpPr>
          <p:spPr bwMode="auto">
            <a:xfrm>
              <a:off x="732" y="2446"/>
              <a:ext cx="9" cy="15"/>
            </a:xfrm>
            <a:custGeom>
              <a:avLst/>
              <a:gdLst>
                <a:gd name="T0" fmla="*/ 8 w 10"/>
                <a:gd name="T1" fmla="*/ 13 h 15"/>
                <a:gd name="T2" fmla="*/ 4 w 10"/>
                <a:gd name="T3" fmla="*/ 13 h 15"/>
                <a:gd name="T4" fmla="*/ 0 w 10"/>
                <a:gd name="T5" fmla="*/ 13 h 15"/>
                <a:gd name="T6" fmla="*/ 0 w 10"/>
                <a:gd name="T7" fmla="*/ 0 h 15"/>
                <a:gd name="T8" fmla="*/ 4 w 10"/>
                <a:gd name="T9" fmla="*/ 0 h 15"/>
                <a:gd name="T10" fmla="*/ 8 w 10"/>
                <a:gd name="T11" fmla="*/ 5 h 15"/>
                <a:gd name="T12" fmla="*/ 10 w 10"/>
                <a:gd name="T13" fmla="*/ 9 h 15"/>
                <a:gd name="T14" fmla="*/ 8 w 10"/>
                <a:gd name="T15" fmla="*/ 13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15">
                  <a:moveTo>
                    <a:pt x="8" y="13"/>
                  </a:moveTo>
                  <a:cubicBezTo>
                    <a:pt x="7" y="13"/>
                    <a:pt x="5" y="13"/>
                    <a:pt x="4" y="13"/>
                  </a:cubicBezTo>
                  <a:cubicBezTo>
                    <a:pt x="3" y="15"/>
                    <a:pt x="1" y="15"/>
                    <a:pt x="0" y="13"/>
                  </a:cubicBezTo>
                  <a:cubicBezTo>
                    <a:pt x="0" y="9"/>
                    <a:pt x="0" y="5"/>
                    <a:pt x="0" y="0"/>
                  </a:cubicBezTo>
                  <a:cubicBezTo>
                    <a:pt x="1" y="0"/>
                    <a:pt x="2" y="0"/>
                    <a:pt x="4" y="0"/>
                  </a:cubicBezTo>
                  <a:cubicBezTo>
                    <a:pt x="6" y="2"/>
                    <a:pt x="7" y="3"/>
                    <a:pt x="8" y="5"/>
                  </a:cubicBezTo>
                  <a:cubicBezTo>
                    <a:pt x="8" y="7"/>
                    <a:pt x="9" y="8"/>
                    <a:pt x="10" y="9"/>
                  </a:cubicBezTo>
                  <a:cubicBezTo>
                    <a:pt x="9" y="11"/>
                    <a:pt x="9" y="12"/>
                    <a:pt x="8" y="13"/>
                  </a:cubicBezTo>
                  <a:close/>
                </a:path>
              </a:pathLst>
            </a:custGeom>
            <a:solidFill>
              <a:srgbClr val="6855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255" name="Freeform 939"/>
            <p:cNvSpPr>
              <a:spLocks/>
            </p:cNvSpPr>
            <p:nvPr/>
          </p:nvSpPr>
          <p:spPr bwMode="auto">
            <a:xfrm>
              <a:off x="730" y="2430"/>
              <a:ext cx="12" cy="12"/>
            </a:xfrm>
            <a:custGeom>
              <a:avLst/>
              <a:gdLst>
                <a:gd name="T0" fmla="*/ 7 w 13"/>
                <a:gd name="T1" fmla="*/ 2 h 13"/>
                <a:gd name="T2" fmla="*/ 10 w 13"/>
                <a:gd name="T3" fmla="*/ 2 h 13"/>
                <a:gd name="T4" fmla="*/ 13 w 13"/>
                <a:gd name="T5" fmla="*/ 11 h 13"/>
                <a:gd name="T6" fmla="*/ 10 w 13"/>
                <a:gd name="T7" fmla="*/ 13 h 13"/>
                <a:gd name="T8" fmla="*/ 6 w 13"/>
                <a:gd name="T9" fmla="*/ 12 h 13"/>
                <a:gd name="T10" fmla="*/ 2 w 13"/>
                <a:gd name="T11" fmla="*/ 6 h 13"/>
                <a:gd name="T12" fmla="*/ 2 w 13"/>
                <a:gd name="T13" fmla="*/ 7 h 13"/>
                <a:gd name="T14" fmla="*/ 2 w 13"/>
                <a:gd name="T15" fmla="*/ 1 h 13"/>
                <a:gd name="T16" fmla="*/ 7 w 13"/>
                <a:gd name="T17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13">
                  <a:moveTo>
                    <a:pt x="7" y="2"/>
                  </a:moveTo>
                  <a:cubicBezTo>
                    <a:pt x="8" y="2"/>
                    <a:pt x="9" y="2"/>
                    <a:pt x="10" y="2"/>
                  </a:cubicBezTo>
                  <a:cubicBezTo>
                    <a:pt x="11" y="5"/>
                    <a:pt x="12" y="8"/>
                    <a:pt x="13" y="11"/>
                  </a:cubicBezTo>
                  <a:cubicBezTo>
                    <a:pt x="12" y="12"/>
                    <a:pt x="11" y="12"/>
                    <a:pt x="10" y="13"/>
                  </a:cubicBezTo>
                  <a:cubicBezTo>
                    <a:pt x="8" y="13"/>
                    <a:pt x="7" y="12"/>
                    <a:pt x="6" y="12"/>
                  </a:cubicBezTo>
                  <a:cubicBezTo>
                    <a:pt x="4" y="10"/>
                    <a:pt x="3" y="8"/>
                    <a:pt x="2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0" y="5"/>
                    <a:pt x="0" y="3"/>
                    <a:pt x="2" y="1"/>
                  </a:cubicBezTo>
                  <a:cubicBezTo>
                    <a:pt x="4" y="0"/>
                    <a:pt x="5" y="1"/>
                    <a:pt x="7" y="2"/>
                  </a:cubicBezTo>
                  <a:close/>
                </a:path>
              </a:pathLst>
            </a:custGeom>
            <a:solidFill>
              <a:srgbClr val="B6A2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256" name="Freeform 940"/>
            <p:cNvSpPr>
              <a:spLocks/>
            </p:cNvSpPr>
            <p:nvPr/>
          </p:nvSpPr>
          <p:spPr bwMode="auto">
            <a:xfrm>
              <a:off x="737" y="2439"/>
              <a:ext cx="6" cy="10"/>
            </a:xfrm>
            <a:custGeom>
              <a:avLst/>
              <a:gdLst>
                <a:gd name="T0" fmla="*/ 2 w 6"/>
                <a:gd name="T1" fmla="*/ 0 h 10"/>
                <a:gd name="T2" fmla="*/ 5 w 6"/>
                <a:gd name="T3" fmla="*/ 1 h 10"/>
                <a:gd name="T4" fmla="*/ 6 w 6"/>
                <a:gd name="T5" fmla="*/ 8 h 10"/>
                <a:gd name="T6" fmla="*/ 4 w 6"/>
                <a:gd name="T7" fmla="*/ 10 h 10"/>
                <a:gd name="T8" fmla="*/ 2 w 6"/>
                <a:gd name="T9" fmla="*/ 9 h 10"/>
                <a:gd name="T10" fmla="*/ 0 w 6"/>
                <a:gd name="T11" fmla="*/ 5 h 10"/>
                <a:gd name="T12" fmla="*/ 2 w 6"/>
                <a:gd name="T13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10">
                  <a:moveTo>
                    <a:pt x="2" y="0"/>
                  </a:moveTo>
                  <a:cubicBezTo>
                    <a:pt x="3" y="0"/>
                    <a:pt x="4" y="1"/>
                    <a:pt x="5" y="1"/>
                  </a:cubicBezTo>
                  <a:cubicBezTo>
                    <a:pt x="6" y="3"/>
                    <a:pt x="6" y="5"/>
                    <a:pt x="6" y="8"/>
                  </a:cubicBezTo>
                  <a:cubicBezTo>
                    <a:pt x="5" y="8"/>
                    <a:pt x="5" y="9"/>
                    <a:pt x="4" y="10"/>
                  </a:cubicBezTo>
                  <a:cubicBezTo>
                    <a:pt x="3" y="10"/>
                    <a:pt x="3" y="10"/>
                    <a:pt x="2" y="9"/>
                  </a:cubicBezTo>
                  <a:cubicBezTo>
                    <a:pt x="1" y="8"/>
                    <a:pt x="0" y="7"/>
                    <a:pt x="0" y="5"/>
                  </a:cubicBezTo>
                  <a:cubicBezTo>
                    <a:pt x="0" y="3"/>
                    <a:pt x="0" y="2"/>
                    <a:pt x="2" y="0"/>
                  </a:cubicBezTo>
                  <a:close/>
                </a:path>
              </a:pathLst>
            </a:custGeom>
            <a:solidFill>
              <a:srgbClr val="F7E6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257" name="Freeform 941"/>
            <p:cNvSpPr>
              <a:spLocks/>
            </p:cNvSpPr>
            <p:nvPr/>
          </p:nvSpPr>
          <p:spPr bwMode="auto">
            <a:xfrm>
              <a:off x="737" y="2446"/>
              <a:ext cx="6" cy="9"/>
            </a:xfrm>
            <a:custGeom>
              <a:avLst/>
              <a:gdLst>
                <a:gd name="T0" fmla="*/ 2 w 6"/>
                <a:gd name="T1" fmla="*/ 1 h 9"/>
                <a:gd name="T2" fmla="*/ 6 w 6"/>
                <a:gd name="T3" fmla="*/ 1 h 9"/>
                <a:gd name="T4" fmla="*/ 4 w 6"/>
                <a:gd name="T5" fmla="*/ 9 h 9"/>
                <a:gd name="T6" fmla="*/ 2 w 6"/>
                <a:gd name="T7" fmla="*/ 9 h 9"/>
                <a:gd name="T8" fmla="*/ 2 w 6"/>
                <a:gd name="T9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9">
                  <a:moveTo>
                    <a:pt x="2" y="1"/>
                  </a:moveTo>
                  <a:cubicBezTo>
                    <a:pt x="3" y="1"/>
                    <a:pt x="4" y="0"/>
                    <a:pt x="6" y="1"/>
                  </a:cubicBezTo>
                  <a:cubicBezTo>
                    <a:pt x="5" y="4"/>
                    <a:pt x="4" y="6"/>
                    <a:pt x="4" y="9"/>
                  </a:cubicBezTo>
                  <a:cubicBezTo>
                    <a:pt x="4" y="9"/>
                    <a:pt x="2" y="9"/>
                    <a:pt x="2" y="9"/>
                  </a:cubicBezTo>
                  <a:cubicBezTo>
                    <a:pt x="0" y="7"/>
                    <a:pt x="0" y="4"/>
                    <a:pt x="2" y="1"/>
                  </a:cubicBezTo>
                  <a:close/>
                </a:path>
              </a:pathLst>
            </a:custGeom>
            <a:solidFill>
              <a:srgbClr val="523E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258" name="Freeform 942"/>
            <p:cNvSpPr>
              <a:spLocks/>
            </p:cNvSpPr>
            <p:nvPr/>
          </p:nvSpPr>
          <p:spPr bwMode="auto">
            <a:xfrm>
              <a:off x="412" y="1977"/>
              <a:ext cx="317" cy="438"/>
            </a:xfrm>
            <a:custGeom>
              <a:avLst/>
              <a:gdLst>
                <a:gd name="T0" fmla="*/ 270 w 319"/>
                <a:gd name="T1" fmla="*/ 11 h 441"/>
                <a:gd name="T2" fmla="*/ 285 w 319"/>
                <a:gd name="T3" fmla="*/ 29 h 441"/>
                <a:gd name="T4" fmla="*/ 282 w 319"/>
                <a:gd name="T5" fmla="*/ 38 h 441"/>
                <a:gd name="T6" fmla="*/ 276 w 319"/>
                <a:gd name="T7" fmla="*/ 58 h 441"/>
                <a:gd name="T8" fmla="*/ 275 w 319"/>
                <a:gd name="T9" fmla="*/ 71 h 441"/>
                <a:gd name="T10" fmla="*/ 276 w 319"/>
                <a:gd name="T11" fmla="*/ 82 h 441"/>
                <a:gd name="T12" fmla="*/ 276 w 319"/>
                <a:gd name="T13" fmla="*/ 90 h 441"/>
                <a:gd name="T14" fmla="*/ 278 w 319"/>
                <a:gd name="T15" fmla="*/ 103 h 441"/>
                <a:gd name="T16" fmla="*/ 290 w 319"/>
                <a:gd name="T17" fmla="*/ 143 h 441"/>
                <a:gd name="T18" fmla="*/ 286 w 319"/>
                <a:gd name="T19" fmla="*/ 158 h 441"/>
                <a:gd name="T20" fmla="*/ 278 w 319"/>
                <a:gd name="T21" fmla="*/ 174 h 441"/>
                <a:gd name="T22" fmla="*/ 293 w 319"/>
                <a:gd name="T23" fmla="*/ 230 h 441"/>
                <a:gd name="T24" fmla="*/ 293 w 319"/>
                <a:gd name="T25" fmla="*/ 252 h 441"/>
                <a:gd name="T26" fmla="*/ 291 w 319"/>
                <a:gd name="T27" fmla="*/ 258 h 441"/>
                <a:gd name="T28" fmla="*/ 292 w 319"/>
                <a:gd name="T29" fmla="*/ 265 h 441"/>
                <a:gd name="T30" fmla="*/ 293 w 319"/>
                <a:gd name="T31" fmla="*/ 272 h 441"/>
                <a:gd name="T32" fmla="*/ 293 w 319"/>
                <a:gd name="T33" fmla="*/ 289 h 441"/>
                <a:gd name="T34" fmla="*/ 298 w 319"/>
                <a:gd name="T35" fmla="*/ 301 h 441"/>
                <a:gd name="T36" fmla="*/ 299 w 319"/>
                <a:gd name="T37" fmla="*/ 309 h 441"/>
                <a:gd name="T38" fmla="*/ 298 w 319"/>
                <a:gd name="T39" fmla="*/ 314 h 441"/>
                <a:gd name="T40" fmla="*/ 305 w 319"/>
                <a:gd name="T41" fmla="*/ 335 h 441"/>
                <a:gd name="T42" fmla="*/ 301 w 319"/>
                <a:gd name="T43" fmla="*/ 351 h 441"/>
                <a:gd name="T44" fmla="*/ 302 w 319"/>
                <a:gd name="T45" fmla="*/ 351 h 441"/>
                <a:gd name="T46" fmla="*/ 314 w 319"/>
                <a:gd name="T47" fmla="*/ 350 h 441"/>
                <a:gd name="T48" fmla="*/ 306 w 319"/>
                <a:gd name="T49" fmla="*/ 387 h 441"/>
                <a:gd name="T50" fmla="*/ 286 w 319"/>
                <a:gd name="T51" fmla="*/ 396 h 441"/>
                <a:gd name="T52" fmla="*/ 248 w 319"/>
                <a:gd name="T53" fmla="*/ 388 h 441"/>
                <a:gd name="T54" fmla="*/ 224 w 319"/>
                <a:gd name="T55" fmla="*/ 407 h 441"/>
                <a:gd name="T56" fmla="*/ 209 w 319"/>
                <a:gd name="T57" fmla="*/ 423 h 441"/>
                <a:gd name="T58" fmla="*/ 180 w 319"/>
                <a:gd name="T59" fmla="*/ 417 h 441"/>
                <a:gd name="T60" fmla="*/ 154 w 319"/>
                <a:gd name="T61" fmla="*/ 404 h 441"/>
                <a:gd name="T62" fmla="*/ 131 w 319"/>
                <a:gd name="T63" fmla="*/ 404 h 441"/>
                <a:gd name="T64" fmla="*/ 114 w 319"/>
                <a:gd name="T65" fmla="*/ 402 h 441"/>
                <a:gd name="T66" fmla="*/ 103 w 319"/>
                <a:gd name="T67" fmla="*/ 418 h 441"/>
                <a:gd name="T68" fmla="*/ 105 w 319"/>
                <a:gd name="T69" fmla="*/ 429 h 441"/>
                <a:gd name="T70" fmla="*/ 90 w 319"/>
                <a:gd name="T71" fmla="*/ 439 h 441"/>
                <a:gd name="T72" fmla="*/ 73 w 319"/>
                <a:gd name="T73" fmla="*/ 439 h 441"/>
                <a:gd name="T74" fmla="*/ 32 w 319"/>
                <a:gd name="T75" fmla="*/ 436 h 441"/>
                <a:gd name="T76" fmla="*/ 7 w 319"/>
                <a:gd name="T77" fmla="*/ 401 h 441"/>
                <a:gd name="T78" fmla="*/ 36 w 319"/>
                <a:gd name="T79" fmla="*/ 347 h 441"/>
                <a:gd name="T80" fmla="*/ 125 w 319"/>
                <a:gd name="T81" fmla="*/ 298 h 441"/>
                <a:gd name="T82" fmla="*/ 117 w 319"/>
                <a:gd name="T83" fmla="*/ 193 h 441"/>
                <a:gd name="T84" fmla="*/ 217 w 319"/>
                <a:gd name="T85" fmla="*/ 108 h 441"/>
                <a:gd name="T86" fmla="*/ 202 w 319"/>
                <a:gd name="T87" fmla="*/ 60 h 441"/>
                <a:gd name="T88" fmla="*/ 227 w 319"/>
                <a:gd name="T89" fmla="*/ 36 h 441"/>
                <a:gd name="T90" fmla="*/ 222 w 319"/>
                <a:gd name="T91" fmla="*/ 24 h 441"/>
                <a:gd name="T92" fmla="*/ 262 w 319"/>
                <a:gd name="T93" fmla="*/ 14 h 4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19" h="441">
                  <a:moveTo>
                    <a:pt x="262" y="14"/>
                  </a:moveTo>
                  <a:cubicBezTo>
                    <a:pt x="265" y="14"/>
                    <a:pt x="268" y="14"/>
                    <a:pt x="270" y="11"/>
                  </a:cubicBezTo>
                  <a:cubicBezTo>
                    <a:pt x="275" y="16"/>
                    <a:pt x="294" y="0"/>
                    <a:pt x="286" y="22"/>
                  </a:cubicBezTo>
                  <a:cubicBezTo>
                    <a:pt x="286" y="25"/>
                    <a:pt x="286" y="27"/>
                    <a:pt x="285" y="29"/>
                  </a:cubicBezTo>
                  <a:cubicBezTo>
                    <a:pt x="285" y="31"/>
                    <a:pt x="285" y="32"/>
                    <a:pt x="284" y="34"/>
                  </a:cubicBezTo>
                  <a:cubicBezTo>
                    <a:pt x="283" y="35"/>
                    <a:pt x="283" y="37"/>
                    <a:pt x="282" y="38"/>
                  </a:cubicBezTo>
                  <a:cubicBezTo>
                    <a:pt x="280" y="42"/>
                    <a:pt x="277" y="46"/>
                    <a:pt x="277" y="51"/>
                  </a:cubicBezTo>
                  <a:cubicBezTo>
                    <a:pt x="277" y="53"/>
                    <a:pt x="277" y="55"/>
                    <a:pt x="276" y="58"/>
                  </a:cubicBezTo>
                  <a:cubicBezTo>
                    <a:pt x="276" y="60"/>
                    <a:pt x="275" y="62"/>
                    <a:pt x="276" y="64"/>
                  </a:cubicBezTo>
                  <a:cubicBezTo>
                    <a:pt x="276" y="67"/>
                    <a:pt x="275" y="69"/>
                    <a:pt x="275" y="71"/>
                  </a:cubicBezTo>
                  <a:cubicBezTo>
                    <a:pt x="275" y="72"/>
                    <a:pt x="275" y="74"/>
                    <a:pt x="275" y="75"/>
                  </a:cubicBezTo>
                  <a:cubicBezTo>
                    <a:pt x="276" y="77"/>
                    <a:pt x="276" y="79"/>
                    <a:pt x="276" y="82"/>
                  </a:cubicBezTo>
                  <a:cubicBezTo>
                    <a:pt x="277" y="83"/>
                    <a:pt x="276" y="85"/>
                    <a:pt x="276" y="86"/>
                  </a:cubicBezTo>
                  <a:cubicBezTo>
                    <a:pt x="273" y="87"/>
                    <a:pt x="272" y="89"/>
                    <a:pt x="276" y="90"/>
                  </a:cubicBezTo>
                  <a:cubicBezTo>
                    <a:pt x="276" y="91"/>
                    <a:pt x="277" y="93"/>
                    <a:pt x="278" y="94"/>
                  </a:cubicBezTo>
                  <a:cubicBezTo>
                    <a:pt x="278" y="97"/>
                    <a:pt x="280" y="100"/>
                    <a:pt x="278" y="103"/>
                  </a:cubicBezTo>
                  <a:cubicBezTo>
                    <a:pt x="275" y="112"/>
                    <a:pt x="297" y="111"/>
                    <a:pt x="286" y="123"/>
                  </a:cubicBezTo>
                  <a:cubicBezTo>
                    <a:pt x="271" y="133"/>
                    <a:pt x="271" y="133"/>
                    <a:pt x="290" y="143"/>
                  </a:cubicBezTo>
                  <a:cubicBezTo>
                    <a:pt x="290" y="144"/>
                    <a:pt x="290" y="145"/>
                    <a:pt x="290" y="146"/>
                  </a:cubicBezTo>
                  <a:cubicBezTo>
                    <a:pt x="294" y="152"/>
                    <a:pt x="291" y="155"/>
                    <a:pt x="286" y="158"/>
                  </a:cubicBezTo>
                  <a:cubicBezTo>
                    <a:pt x="284" y="158"/>
                    <a:pt x="282" y="158"/>
                    <a:pt x="280" y="159"/>
                  </a:cubicBezTo>
                  <a:cubicBezTo>
                    <a:pt x="269" y="162"/>
                    <a:pt x="276" y="169"/>
                    <a:pt x="278" y="174"/>
                  </a:cubicBezTo>
                  <a:cubicBezTo>
                    <a:pt x="282" y="185"/>
                    <a:pt x="291" y="194"/>
                    <a:pt x="291" y="207"/>
                  </a:cubicBezTo>
                  <a:cubicBezTo>
                    <a:pt x="290" y="215"/>
                    <a:pt x="298" y="222"/>
                    <a:pt x="293" y="230"/>
                  </a:cubicBezTo>
                  <a:cubicBezTo>
                    <a:pt x="280" y="235"/>
                    <a:pt x="294" y="241"/>
                    <a:pt x="292" y="247"/>
                  </a:cubicBezTo>
                  <a:cubicBezTo>
                    <a:pt x="293" y="249"/>
                    <a:pt x="293" y="250"/>
                    <a:pt x="293" y="252"/>
                  </a:cubicBezTo>
                  <a:cubicBezTo>
                    <a:pt x="292" y="254"/>
                    <a:pt x="289" y="254"/>
                    <a:pt x="290" y="256"/>
                  </a:cubicBezTo>
                  <a:cubicBezTo>
                    <a:pt x="290" y="256"/>
                    <a:pt x="291" y="258"/>
                    <a:pt x="291" y="258"/>
                  </a:cubicBezTo>
                  <a:cubicBezTo>
                    <a:pt x="290" y="259"/>
                    <a:pt x="290" y="260"/>
                    <a:pt x="290" y="262"/>
                  </a:cubicBezTo>
                  <a:cubicBezTo>
                    <a:pt x="291" y="263"/>
                    <a:pt x="291" y="264"/>
                    <a:pt x="292" y="265"/>
                  </a:cubicBezTo>
                  <a:cubicBezTo>
                    <a:pt x="292" y="267"/>
                    <a:pt x="293" y="269"/>
                    <a:pt x="294" y="271"/>
                  </a:cubicBezTo>
                  <a:cubicBezTo>
                    <a:pt x="293" y="272"/>
                    <a:pt x="293" y="272"/>
                    <a:pt x="293" y="272"/>
                  </a:cubicBezTo>
                  <a:cubicBezTo>
                    <a:pt x="295" y="276"/>
                    <a:pt x="294" y="279"/>
                    <a:pt x="293" y="283"/>
                  </a:cubicBezTo>
                  <a:cubicBezTo>
                    <a:pt x="292" y="285"/>
                    <a:pt x="292" y="287"/>
                    <a:pt x="293" y="289"/>
                  </a:cubicBezTo>
                  <a:cubicBezTo>
                    <a:pt x="293" y="291"/>
                    <a:pt x="294" y="292"/>
                    <a:pt x="294" y="293"/>
                  </a:cubicBezTo>
                  <a:cubicBezTo>
                    <a:pt x="296" y="296"/>
                    <a:pt x="297" y="298"/>
                    <a:pt x="298" y="301"/>
                  </a:cubicBezTo>
                  <a:cubicBezTo>
                    <a:pt x="299" y="302"/>
                    <a:pt x="300" y="303"/>
                    <a:pt x="300" y="305"/>
                  </a:cubicBezTo>
                  <a:cubicBezTo>
                    <a:pt x="300" y="306"/>
                    <a:pt x="299" y="307"/>
                    <a:pt x="299" y="309"/>
                  </a:cubicBezTo>
                  <a:cubicBezTo>
                    <a:pt x="298" y="310"/>
                    <a:pt x="298" y="311"/>
                    <a:pt x="298" y="312"/>
                  </a:cubicBezTo>
                  <a:cubicBezTo>
                    <a:pt x="298" y="312"/>
                    <a:pt x="298" y="314"/>
                    <a:pt x="298" y="314"/>
                  </a:cubicBezTo>
                  <a:cubicBezTo>
                    <a:pt x="298" y="317"/>
                    <a:pt x="298" y="319"/>
                    <a:pt x="298" y="322"/>
                  </a:cubicBezTo>
                  <a:cubicBezTo>
                    <a:pt x="301" y="326"/>
                    <a:pt x="300" y="332"/>
                    <a:pt x="305" y="335"/>
                  </a:cubicBezTo>
                  <a:cubicBezTo>
                    <a:pt x="306" y="335"/>
                    <a:pt x="307" y="336"/>
                    <a:pt x="307" y="337"/>
                  </a:cubicBezTo>
                  <a:cubicBezTo>
                    <a:pt x="308" y="343"/>
                    <a:pt x="302" y="346"/>
                    <a:pt x="301" y="351"/>
                  </a:cubicBezTo>
                  <a:cubicBezTo>
                    <a:pt x="299" y="355"/>
                    <a:pt x="295" y="356"/>
                    <a:pt x="292" y="360"/>
                  </a:cubicBezTo>
                  <a:cubicBezTo>
                    <a:pt x="298" y="360"/>
                    <a:pt x="301" y="356"/>
                    <a:pt x="302" y="351"/>
                  </a:cubicBezTo>
                  <a:cubicBezTo>
                    <a:pt x="305" y="347"/>
                    <a:pt x="308" y="345"/>
                    <a:pt x="313" y="347"/>
                  </a:cubicBezTo>
                  <a:cubicBezTo>
                    <a:pt x="314" y="348"/>
                    <a:pt x="314" y="349"/>
                    <a:pt x="314" y="350"/>
                  </a:cubicBezTo>
                  <a:cubicBezTo>
                    <a:pt x="319" y="357"/>
                    <a:pt x="312" y="364"/>
                    <a:pt x="314" y="371"/>
                  </a:cubicBezTo>
                  <a:cubicBezTo>
                    <a:pt x="311" y="376"/>
                    <a:pt x="303" y="379"/>
                    <a:pt x="306" y="387"/>
                  </a:cubicBezTo>
                  <a:cubicBezTo>
                    <a:pt x="306" y="398"/>
                    <a:pt x="297" y="395"/>
                    <a:pt x="291" y="396"/>
                  </a:cubicBezTo>
                  <a:cubicBezTo>
                    <a:pt x="289" y="396"/>
                    <a:pt x="288" y="396"/>
                    <a:pt x="286" y="396"/>
                  </a:cubicBezTo>
                  <a:cubicBezTo>
                    <a:pt x="274" y="395"/>
                    <a:pt x="269" y="386"/>
                    <a:pt x="268" y="375"/>
                  </a:cubicBezTo>
                  <a:cubicBezTo>
                    <a:pt x="258" y="375"/>
                    <a:pt x="256" y="386"/>
                    <a:pt x="248" y="388"/>
                  </a:cubicBezTo>
                  <a:cubicBezTo>
                    <a:pt x="242" y="389"/>
                    <a:pt x="238" y="385"/>
                    <a:pt x="232" y="385"/>
                  </a:cubicBezTo>
                  <a:cubicBezTo>
                    <a:pt x="223" y="390"/>
                    <a:pt x="216" y="395"/>
                    <a:pt x="224" y="407"/>
                  </a:cubicBezTo>
                  <a:cubicBezTo>
                    <a:pt x="231" y="417"/>
                    <a:pt x="222" y="421"/>
                    <a:pt x="215" y="424"/>
                  </a:cubicBezTo>
                  <a:cubicBezTo>
                    <a:pt x="213" y="424"/>
                    <a:pt x="211" y="424"/>
                    <a:pt x="209" y="423"/>
                  </a:cubicBezTo>
                  <a:cubicBezTo>
                    <a:pt x="204" y="418"/>
                    <a:pt x="199" y="415"/>
                    <a:pt x="192" y="416"/>
                  </a:cubicBezTo>
                  <a:cubicBezTo>
                    <a:pt x="187" y="414"/>
                    <a:pt x="183" y="412"/>
                    <a:pt x="180" y="417"/>
                  </a:cubicBezTo>
                  <a:cubicBezTo>
                    <a:pt x="178" y="419"/>
                    <a:pt x="176" y="420"/>
                    <a:pt x="173" y="419"/>
                  </a:cubicBezTo>
                  <a:cubicBezTo>
                    <a:pt x="166" y="415"/>
                    <a:pt x="165" y="403"/>
                    <a:pt x="154" y="404"/>
                  </a:cubicBezTo>
                  <a:cubicBezTo>
                    <a:pt x="149" y="402"/>
                    <a:pt x="147" y="395"/>
                    <a:pt x="143" y="392"/>
                  </a:cubicBezTo>
                  <a:cubicBezTo>
                    <a:pt x="137" y="394"/>
                    <a:pt x="139" y="404"/>
                    <a:pt x="131" y="404"/>
                  </a:cubicBezTo>
                  <a:cubicBezTo>
                    <a:pt x="127" y="405"/>
                    <a:pt x="124" y="401"/>
                    <a:pt x="120" y="400"/>
                  </a:cubicBezTo>
                  <a:cubicBezTo>
                    <a:pt x="118" y="401"/>
                    <a:pt x="116" y="401"/>
                    <a:pt x="114" y="402"/>
                  </a:cubicBezTo>
                  <a:cubicBezTo>
                    <a:pt x="110" y="404"/>
                    <a:pt x="108" y="406"/>
                    <a:pt x="106" y="410"/>
                  </a:cubicBezTo>
                  <a:cubicBezTo>
                    <a:pt x="104" y="412"/>
                    <a:pt x="103" y="415"/>
                    <a:pt x="103" y="418"/>
                  </a:cubicBezTo>
                  <a:cubicBezTo>
                    <a:pt x="103" y="419"/>
                    <a:pt x="103" y="421"/>
                    <a:pt x="103" y="422"/>
                  </a:cubicBezTo>
                  <a:cubicBezTo>
                    <a:pt x="104" y="425"/>
                    <a:pt x="104" y="427"/>
                    <a:pt x="105" y="429"/>
                  </a:cubicBezTo>
                  <a:cubicBezTo>
                    <a:pt x="104" y="434"/>
                    <a:pt x="102" y="438"/>
                    <a:pt x="98" y="440"/>
                  </a:cubicBezTo>
                  <a:cubicBezTo>
                    <a:pt x="95" y="441"/>
                    <a:pt x="92" y="441"/>
                    <a:pt x="90" y="439"/>
                  </a:cubicBezTo>
                  <a:cubicBezTo>
                    <a:pt x="88" y="432"/>
                    <a:pt x="86" y="430"/>
                    <a:pt x="81" y="437"/>
                  </a:cubicBezTo>
                  <a:cubicBezTo>
                    <a:pt x="78" y="438"/>
                    <a:pt x="75" y="439"/>
                    <a:pt x="73" y="439"/>
                  </a:cubicBezTo>
                  <a:cubicBezTo>
                    <a:pt x="62" y="440"/>
                    <a:pt x="52" y="434"/>
                    <a:pt x="41" y="436"/>
                  </a:cubicBezTo>
                  <a:cubicBezTo>
                    <a:pt x="38" y="436"/>
                    <a:pt x="35" y="436"/>
                    <a:pt x="32" y="436"/>
                  </a:cubicBezTo>
                  <a:cubicBezTo>
                    <a:pt x="32" y="435"/>
                    <a:pt x="31" y="435"/>
                    <a:pt x="30" y="434"/>
                  </a:cubicBezTo>
                  <a:cubicBezTo>
                    <a:pt x="20" y="425"/>
                    <a:pt x="7" y="417"/>
                    <a:pt x="7" y="401"/>
                  </a:cubicBezTo>
                  <a:cubicBezTo>
                    <a:pt x="0" y="380"/>
                    <a:pt x="24" y="380"/>
                    <a:pt x="30" y="367"/>
                  </a:cubicBezTo>
                  <a:cubicBezTo>
                    <a:pt x="20" y="357"/>
                    <a:pt x="34" y="354"/>
                    <a:pt x="36" y="347"/>
                  </a:cubicBezTo>
                  <a:cubicBezTo>
                    <a:pt x="51" y="351"/>
                    <a:pt x="60" y="335"/>
                    <a:pt x="74" y="334"/>
                  </a:cubicBezTo>
                  <a:cubicBezTo>
                    <a:pt x="109" y="345"/>
                    <a:pt x="123" y="335"/>
                    <a:pt x="125" y="298"/>
                  </a:cubicBezTo>
                  <a:cubicBezTo>
                    <a:pt x="125" y="277"/>
                    <a:pt x="124" y="255"/>
                    <a:pt x="120" y="234"/>
                  </a:cubicBezTo>
                  <a:cubicBezTo>
                    <a:pt x="117" y="221"/>
                    <a:pt x="116" y="207"/>
                    <a:pt x="117" y="193"/>
                  </a:cubicBezTo>
                  <a:cubicBezTo>
                    <a:pt x="117" y="159"/>
                    <a:pt x="132" y="141"/>
                    <a:pt x="164" y="133"/>
                  </a:cubicBezTo>
                  <a:cubicBezTo>
                    <a:pt x="183" y="128"/>
                    <a:pt x="204" y="126"/>
                    <a:pt x="217" y="108"/>
                  </a:cubicBezTo>
                  <a:cubicBezTo>
                    <a:pt x="221" y="102"/>
                    <a:pt x="222" y="95"/>
                    <a:pt x="219" y="88"/>
                  </a:cubicBezTo>
                  <a:cubicBezTo>
                    <a:pt x="216" y="77"/>
                    <a:pt x="207" y="70"/>
                    <a:pt x="202" y="60"/>
                  </a:cubicBezTo>
                  <a:cubicBezTo>
                    <a:pt x="198" y="44"/>
                    <a:pt x="211" y="45"/>
                    <a:pt x="219" y="41"/>
                  </a:cubicBezTo>
                  <a:cubicBezTo>
                    <a:pt x="222" y="39"/>
                    <a:pt x="225" y="39"/>
                    <a:pt x="227" y="36"/>
                  </a:cubicBezTo>
                  <a:cubicBezTo>
                    <a:pt x="228" y="34"/>
                    <a:pt x="228" y="32"/>
                    <a:pt x="227" y="30"/>
                  </a:cubicBezTo>
                  <a:cubicBezTo>
                    <a:pt x="226" y="27"/>
                    <a:pt x="224" y="26"/>
                    <a:pt x="222" y="24"/>
                  </a:cubicBezTo>
                  <a:cubicBezTo>
                    <a:pt x="221" y="22"/>
                    <a:pt x="221" y="21"/>
                    <a:pt x="222" y="19"/>
                  </a:cubicBezTo>
                  <a:cubicBezTo>
                    <a:pt x="236" y="17"/>
                    <a:pt x="249" y="16"/>
                    <a:pt x="262" y="14"/>
                  </a:cubicBezTo>
                  <a:close/>
                </a:path>
              </a:pathLst>
            </a:custGeom>
            <a:solidFill>
              <a:srgbClr val="FEE0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259" name="Freeform 943"/>
            <p:cNvSpPr>
              <a:spLocks/>
            </p:cNvSpPr>
            <p:nvPr/>
          </p:nvSpPr>
          <p:spPr bwMode="auto">
            <a:xfrm>
              <a:off x="708" y="2016"/>
              <a:ext cx="55" cy="68"/>
            </a:xfrm>
            <a:custGeom>
              <a:avLst/>
              <a:gdLst>
                <a:gd name="T0" fmla="*/ 48 w 56"/>
                <a:gd name="T1" fmla="*/ 56 h 69"/>
                <a:gd name="T2" fmla="*/ 33 w 56"/>
                <a:gd name="T3" fmla="*/ 59 h 69"/>
                <a:gd name="T4" fmla="*/ 30 w 56"/>
                <a:gd name="T5" fmla="*/ 57 h 69"/>
                <a:gd name="T6" fmla="*/ 27 w 56"/>
                <a:gd name="T7" fmla="*/ 54 h 69"/>
                <a:gd name="T8" fmla="*/ 26 w 56"/>
                <a:gd name="T9" fmla="*/ 57 h 69"/>
                <a:gd name="T10" fmla="*/ 24 w 56"/>
                <a:gd name="T11" fmla="*/ 60 h 69"/>
                <a:gd name="T12" fmla="*/ 0 w 56"/>
                <a:gd name="T13" fmla="*/ 44 h 69"/>
                <a:gd name="T14" fmla="*/ 56 w 56"/>
                <a:gd name="T15" fmla="*/ 5 h 69"/>
                <a:gd name="T16" fmla="*/ 51 w 56"/>
                <a:gd name="T17" fmla="*/ 19 h 69"/>
                <a:gd name="T18" fmla="*/ 48 w 56"/>
                <a:gd name="T19" fmla="*/ 56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6" h="69">
                  <a:moveTo>
                    <a:pt x="48" y="56"/>
                  </a:moveTo>
                  <a:cubicBezTo>
                    <a:pt x="44" y="62"/>
                    <a:pt x="38" y="58"/>
                    <a:pt x="33" y="59"/>
                  </a:cubicBezTo>
                  <a:cubicBezTo>
                    <a:pt x="31" y="59"/>
                    <a:pt x="30" y="58"/>
                    <a:pt x="30" y="57"/>
                  </a:cubicBezTo>
                  <a:cubicBezTo>
                    <a:pt x="29" y="56"/>
                    <a:pt x="28" y="55"/>
                    <a:pt x="27" y="54"/>
                  </a:cubicBezTo>
                  <a:cubicBezTo>
                    <a:pt x="27" y="55"/>
                    <a:pt x="26" y="56"/>
                    <a:pt x="26" y="57"/>
                  </a:cubicBezTo>
                  <a:cubicBezTo>
                    <a:pt x="26" y="59"/>
                    <a:pt x="25" y="59"/>
                    <a:pt x="24" y="60"/>
                  </a:cubicBezTo>
                  <a:cubicBezTo>
                    <a:pt x="0" y="69"/>
                    <a:pt x="0" y="69"/>
                    <a:pt x="0" y="44"/>
                  </a:cubicBezTo>
                  <a:cubicBezTo>
                    <a:pt x="0" y="4"/>
                    <a:pt x="6" y="0"/>
                    <a:pt x="56" y="5"/>
                  </a:cubicBezTo>
                  <a:cubicBezTo>
                    <a:pt x="55" y="10"/>
                    <a:pt x="53" y="15"/>
                    <a:pt x="51" y="19"/>
                  </a:cubicBezTo>
                  <a:cubicBezTo>
                    <a:pt x="48" y="31"/>
                    <a:pt x="50" y="44"/>
                    <a:pt x="48" y="56"/>
                  </a:cubicBezTo>
                  <a:close/>
                </a:path>
              </a:pathLst>
            </a:custGeom>
            <a:solidFill>
              <a:srgbClr val="C4A7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260" name="Freeform 944"/>
            <p:cNvSpPr>
              <a:spLocks/>
            </p:cNvSpPr>
            <p:nvPr/>
          </p:nvSpPr>
          <p:spPr bwMode="auto">
            <a:xfrm>
              <a:off x="718" y="1974"/>
              <a:ext cx="83" cy="71"/>
            </a:xfrm>
            <a:custGeom>
              <a:avLst/>
              <a:gdLst>
                <a:gd name="T0" fmla="*/ 78 w 84"/>
                <a:gd name="T1" fmla="*/ 69 h 71"/>
                <a:gd name="T2" fmla="*/ 74 w 84"/>
                <a:gd name="T3" fmla="*/ 55 h 71"/>
                <a:gd name="T4" fmla="*/ 54 w 84"/>
                <a:gd name="T5" fmla="*/ 39 h 71"/>
                <a:gd name="T6" fmla="*/ 14 w 84"/>
                <a:gd name="T7" fmla="*/ 41 h 71"/>
                <a:gd name="T8" fmla="*/ 2 w 84"/>
                <a:gd name="T9" fmla="*/ 36 h 71"/>
                <a:gd name="T10" fmla="*/ 6 w 84"/>
                <a:gd name="T11" fmla="*/ 26 h 71"/>
                <a:gd name="T12" fmla="*/ 46 w 84"/>
                <a:gd name="T13" fmla="*/ 12 h 71"/>
                <a:gd name="T14" fmla="*/ 73 w 84"/>
                <a:gd name="T15" fmla="*/ 19 h 71"/>
                <a:gd name="T16" fmla="*/ 82 w 84"/>
                <a:gd name="T17" fmla="*/ 69 h 71"/>
                <a:gd name="T18" fmla="*/ 78 w 84"/>
                <a:gd name="T19" fmla="*/ 69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4" h="71">
                  <a:moveTo>
                    <a:pt x="78" y="69"/>
                  </a:moveTo>
                  <a:cubicBezTo>
                    <a:pt x="77" y="64"/>
                    <a:pt x="75" y="60"/>
                    <a:pt x="74" y="55"/>
                  </a:cubicBezTo>
                  <a:cubicBezTo>
                    <a:pt x="73" y="42"/>
                    <a:pt x="66" y="38"/>
                    <a:pt x="54" y="39"/>
                  </a:cubicBezTo>
                  <a:cubicBezTo>
                    <a:pt x="41" y="41"/>
                    <a:pt x="28" y="40"/>
                    <a:pt x="14" y="41"/>
                  </a:cubicBezTo>
                  <a:cubicBezTo>
                    <a:pt x="10" y="41"/>
                    <a:pt x="4" y="41"/>
                    <a:pt x="2" y="36"/>
                  </a:cubicBezTo>
                  <a:cubicBezTo>
                    <a:pt x="0" y="32"/>
                    <a:pt x="3" y="26"/>
                    <a:pt x="6" y="26"/>
                  </a:cubicBezTo>
                  <a:cubicBezTo>
                    <a:pt x="20" y="23"/>
                    <a:pt x="26" y="0"/>
                    <a:pt x="46" y="12"/>
                  </a:cubicBezTo>
                  <a:cubicBezTo>
                    <a:pt x="54" y="17"/>
                    <a:pt x="67" y="5"/>
                    <a:pt x="73" y="19"/>
                  </a:cubicBezTo>
                  <a:cubicBezTo>
                    <a:pt x="79" y="36"/>
                    <a:pt x="84" y="52"/>
                    <a:pt x="82" y="69"/>
                  </a:cubicBezTo>
                  <a:cubicBezTo>
                    <a:pt x="80" y="71"/>
                    <a:pt x="79" y="71"/>
                    <a:pt x="78" y="69"/>
                  </a:cubicBezTo>
                  <a:close/>
                </a:path>
              </a:pathLst>
            </a:custGeom>
            <a:solidFill>
              <a:srgbClr val="D7B9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261" name="Freeform 945"/>
            <p:cNvSpPr>
              <a:spLocks/>
            </p:cNvSpPr>
            <p:nvPr/>
          </p:nvSpPr>
          <p:spPr bwMode="auto">
            <a:xfrm>
              <a:off x="761" y="2043"/>
              <a:ext cx="38" cy="35"/>
            </a:xfrm>
            <a:custGeom>
              <a:avLst/>
              <a:gdLst>
                <a:gd name="T0" fmla="*/ 34 w 38"/>
                <a:gd name="T1" fmla="*/ 0 h 36"/>
                <a:gd name="T2" fmla="*/ 38 w 38"/>
                <a:gd name="T3" fmla="*/ 0 h 36"/>
                <a:gd name="T4" fmla="*/ 31 w 38"/>
                <a:gd name="T5" fmla="*/ 21 h 36"/>
                <a:gd name="T6" fmla="*/ 17 w 38"/>
                <a:gd name="T7" fmla="*/ 36 h 36"/>
                <a:gd name="T8" fmla="*/ 5 w 38"/>
                <a:gd name="T9" fmla="*/ 18 h 36"/>
                <a:gd name="T10" fmla="*/ 15 w 38"/>
                <a:gd name="T11" fmla="*/ 4 h 36"/>
                <a:gd name="T12" fmla="*/ 34 w 38"/>
                <a:gd name="T13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36">
                  <a:moveTo>
                    <a:pt x="34" y="0"/>
                  </a:moveTo>
                  <a:cubicBezTo>
                    <a:pt x="35" y="0"/>
                    <a:pt x="36" y="0"/>
                    <a:pt x="38" y="0"/>
                  </a:cubicBezTo>
                  <a:cubicBezTo>
                    <a:pt x="38" y="8"/>
                    <a:pt x="34" y="14"/>
                    <a:pt x="31" y="21"/>
                  </a:cubicBezTo>
                  <a:cubicBezTo>
                    <a:pt x="28" y="27"/>
                    <a:pt x="25" y="36"/>
                    <a:pt x="17" y="36"/>
                  </a:cubicBezTo>
                  <a:cubicBezTo>
                    <a:pt x="8" y="35"/>
                    <a:pt x="7" y="25"/>
                    <a:pt x="5" y="18"/>
                  </a:cubicBezTo>
                  <a:cubicBezTo>
                    <a:pt x="0" y="6"/>
                    <a:pt x="5" y="4"/>
                    <a:pt x="15" y="4"/>
                  </a:cubicBezTo>
                  <a:cubicBezTo>
                    <a:pt x="22" y="4"/>
                    <a:pt x="30" y="11"/>
                    <a:pt x="34" y="0"/>
                  </a:cubicBezTo>
                  <a:close/>
                </a:path>
              </a:pathLst>
            </a:custGeom>
            <a:solidFill>
              <a:srgbClr val="D5B8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262" name="Freeform 946"/>
            <p:cNvSpPr>
              <a:spLocks/>
            </p:cNvSpPr>
            <p:nvPr/>
          </p:nvSpPr>
          <p:spPr bwMode="auto">
            <a:xfrm>
              <a:off x="700" y="1986"/>
              <a:ext cx="17" cy="21"/>
            </a:xfrm>
            <a:custGeom>
              <a:avLst/>
              <a:gdLst>
                <a:gd name="T0" fmla="*/ 1 w 17"/>
                <a:gd name="T1" fmla="*/ 14 h 21"/>
                <a:gd name="T2" fmla="*/ 10 w 17"/>
                <a:gd name="T3" fmla="*/ 2 h 21"/>
                <a:gd name="T4" fmla="*/ 15 w 17"/>
                <a:gd name="T5" fmla="*/ 13 h 21"/>
                <a:gd name="T6" fmla="*/ 0 w 17"/>
                <a:gd name="T7" fmla="*/ 16 h 21"/>
                <a:gd name="T8" fmla="*/ 1 w 17"/>
                <a:gd name="T9" fmla="*/ 1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21">
                  <a:moveTo>
                    <a:pt x="1" y="14"/>
                  </a:moveTo>
                  <a:cubicBezTo>
                    <a:pt x="7" y="12"/>
                    <a:pt x="1" y="0"/>
                    <a:pt x="10" y="2"/>
                  </a:cubicBezTo>
                  <a:cubicBezTo>
                    <a:pt x="14" y="3"/>
                    <a:pt x="17" y="10"/>
                    <a:pt x="15" y="13"/>
                  </a:cubicBezTo>
                  <a:cubicBezTo>
                    <a:pt x="12" y="19"/>
                    <a:pt x="6" y="21"/>
                    <a:pt x="0" y="16"/>
                  </a:cubicBezTo>
                  <a:cubicBezTo>
                    <a:pt x="1" y="15"/>
                    <a:pt x="1" y="15"/>
                    <a:pt x="1" y="14"/>
                  </a:cubicBezTo>
                  <a:close/>
                </a:path>
              </a:pathLst>
            </a:custGeom>
            <a:solidFill>
              <a:srgbClr val="B6A2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263" name="Freeform 947"/>
            <p:cNvSpPr>
              <a:spLocks/>
            </p:cNvSpPr>
            <p:nvPr/>
          </p:nvSpPr>
          <p:spPr bwMode="auto">
            <a:xfrm>
              <a:off x="681" y="2010"/>
              <a:ext cx="17" cy="23"/>
            </a:xfrm>
            <a:custGeom>
              <a:avLst/>
              <a:gdLst>
                <a:gd name="T0" fmla="*/ 1 w 17"/>
                <a:gd name="T1" fmla="*/ 18 h 23"/>
                <a:gd name="T2" fmla="*/ 12 w 17"/>
                <a:gd name="T3" fmla="*/ 2 h 23"/>
                <a:gd name="T4" fmla="*/ 17 w 17"/>
                <a:gd name="T5" fmla="*/ 2 h 23"/>
                <a:gd name="T6" fmla="*/ 15 w 17"/>
                <a:gd name="T7" fmla="*/ 14 h 23"/>
                <a:gd name="T8" fmla="*/ 7 w 17"/>
                <a:gd name="T9" fmla="*/ 23 h 23"/>
                <a:gd name="T10" fmla="*/ 1 w 17"/>
                <a:gd name="T11" fmla="*/ 18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" h="23">
                  <a:moveTo>
                    <a:pt x="1" y="18"/>
                  </a:moveTo>
                  <a:cubicBezTo>
                    <a:pt x="0" y="9"/>
                    <a:pt x="4" y="4"/>
                    <a:pt x="12" y="2"/>
                  </a:cubicBezTo>
                  <a:cubicBezTo>
                    <a:pt x="14" y="0"/>
                    <a:pt x="15" y="0"/>
                    <a:pt x="17" y="2"/>
                  </a:cubicBezTo>
                  <a:cubicBezTo>
                    <a:pt x="16" y="6"/>
                    <a:pt x="16" y="10"/>
                    <a:pt x="15" y="14"/>
                  </a:cubicBezTo>
                  <a:cubicBezTo>
                    <a:pt x="13" y="17"/>
                    <a:pt x="14" y="23"/>
                    <a:pt x="7" y="23"/>
                  </a:cubicBezTo>
                  <a:cubicBezTo>
                    <a:pt x="5" y="21"/>
                    <a:pt x="4" y="18"/>
                    <a:pt x="1" y="18"/>
                  </a:cubicBezTo>
                  <a:close/>
                </a:path>
              </a:pathLst>
            </a:custGeom>
            <a:solidFill>
              <a:srgbClr val="CCB8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264" name="Freeform 948"/>
            <p:cNvSpPr>
              <a:spLocks/>
            </p:cNvSpPr>
            <p:nvPr/>
          </p:nvSpPr>
          <p:spPr bwMode="auto">
            <a:xfrm>
              <a:off x="686" y="2024"/>
              <a:ext cx="25" cy="18"/>
            </a:xfrm>
            <a:custGeom>
              <a:avLst/>
              <a:gdLst>
                <a:gd name="T0" fmla="*/ 2 w 25"/>
                <a:gd name="T1" fmla="*/ 7 h 18"/>
                <a:gd name="T2" fmla="*/ 10 w 25"/>
                <a:gd name="T3" fmla="*/ 0 h 18"/>
                <a:gd name="T4" fmla="*/ 11 w 25"/>
                <a:gd name="T5" fmla="*/ 16 h 18"/>
                <a:gd name="T6" fmla="*/ 6 w 25"/>
                <a:gd name="T7" fmla="*/ 17 h 18"/>
                <a:gd name="T8" fmla="*/ 2 w 25"/>
                <a:gd name="T9" fmla="*/ 14 h 18"/>
                <a:gd name="T10" fmla="*/ 1 w 25"/>
                <a:gd name="T11" fmla="*/ 12 h 18"/>
                <a:gd name="T12" fmla="*/ 2 w 25"/>
                <a:gd name="T13" fmla="*/ 7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" h="18">
                  <a:moveTo>
                    <a:pt x="2" y="7"/>
                  </a:moveTo>
                  <a:cubicBezTo>
                    <a:pt x="5" y="5"/>
                    <a:pt x="7" y="2"/>
                    <a:pt x="10" y="0"/>
                  </a:cubicBezTo>
                  <a:cubicBezTo>
                    <a:pt x="11" y="5"/>
                    <a:pt x="25" y="10"/>
                    <a:pt x="11" y="16"/>
                  </a:cubicBezTo>
                  <a:cubicBezTo>
                    <a:pt x="9" y="17"/>
                    <a:pt x="8" y="18"/>
                    <a:pt x="6" y="17"/>
                  </a:cubicBezTo>
                  <a:cubicBezTo>
                    <a:pt x="5" y="17"/>
                    <a:pt x="3" y="16"/>
                    <a:pt x="2" y="14"/>
                  </a:cubicBezTo>
                  <a:cubicBezTo>
                    <a:pt x="2" y="14"/>
                    <a:pt x="1" y="13"/>
                    <a:pt x="1" y="12"/>
                  </a:cubicBezTo>
                  <a:cubicBezTo>
                    <a:pt x="0" y="10"/>
                    <a:pt x="1" y="9"/>
                    <a:pt x="2" y="7"/>
                  </a:cubicBezTo>
                  <a:close/>
                </a:path>
              </a:pathLst>
            </a:custGeom>
            <a:solidFill>
              <a:srgbClr val="F0D9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265" name="Freeform 949"/>
            <p:cNvSpPr>
              <a:spLocks/>
            </p:cNvSpPr>
            <p:nvPr/>
          </p:nvSpPr>
          <p:spPr bwMode="auto">
            <a:xfrm>
              <a:off x="751" y="2035"/>
              <a:ext cx="12" cy="37"/>
            </a:xfrm>
            <a:custGeom>
              <a:avLst/>
              <a:gdLst>
                <a:gd name="T0" fmla="*/ 4 w 12"/>
                <a:gd name="T1" fmla="*/ 37 h 37"/>
                <a:gd name="T2" fmla="*/ 7 w 12"/>
                <a:gd name="T3" fmla="*/ 0 h 37"/>
                <a:gd name="T4" fmla="*/ 4 w 12"/>
                <a:gd name="T5" fmla="*/ 3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37">
                  <a:moveTo>
                    <a:pt x="4" y="37"/>
                  </a:moveTo>
                  <a:cubicBezTo>
                    <a:pt x="0" y="24"/>
                    <a:pt x="2" y="12"/>
                    <a:pt x="7" y="0"/>
                  </a:cubicBezTo>
                  <a:cubicBezTo>
                    <a:pt x="6" y="12"/>
                    <a:pt x="12" y="25"/>
                    <a:pt x="4" y="37"/>
                  </a:cubicBezTo>
                  <a:close/>
                </a:path>
              </a:pathLst>
            </a:custGeom>
            <a:solidFill>
              <a:srgbClr val="8F7B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266" name="Freeform 950"/>
            <p:cNvSpPr>
              <a:spLocks/>
            </p:cNvSpPr>
            <p:nvPr/>
          </p:nvSpPr>
          <p:spPr bwMode="auto">
            <a:xfrm>
              <a:off x="684" y="2069"/>
              <a:ext cx="8" cy="10"/>
            </a:xfrm>
            <a:custGeom>
              <a:avLst/>
              <a:gdLst>
                <a:gd name="T0" fmla="*/ 4 w 8"/>
                <a:gd name="T1" fmla="*/ 11 h 11"/>
                <a:gd name="T2" fmla="*/ 0 w 8"/>
                <a:gd name="T3" fmla="*/ 2 h 11"/>
                <a:gd name="T4" fmla="*/ 4 w 8"/>
                <a:gd name="T5" fmla="*/ 0 h 11"/>
                <a:gd name="T6" fmla="*/ 7 w 8"/>
                <a:gd name="T7" fmla="*/ 1 h 11"/>
                <a:gd name="T8" fmla="*/ 8 w 8"/>
                <a:gd name="T9" fmla="*/ 2 h 11"/>
                <a:gd name="T10" fmla="*/ 4 w 8"/>
                <a:gd name="T11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11">
                  <a:moveTo>
                    <a:pt x="4" y="11"/>
                  </a:moveTo>
                  <a:cubicBezTo>
                    <a:pt x="3" y="8"/>
                    <a:pt x="2" y="5"/>
                    <a:pt x="0" y="2"/>
                  </a:cubicBezTo>
                  <a:cubicBezTo>
                    <a:pt x="2" y="1"/>
                    <a:pt x="3" y="0"/>
                    <a:pt x="4" y="0"/>
                  </a:cubicBezTo>
                  <a:cubicBezTo>
                    <a:pt x="5" y="0"/>
                    <a:pt x="6" y="1"/>
                    <a:pt x="7" y="1"/>
                  </a:cubicBezTo>
                  <a:cubicBezTo>
                    <a:pt x="7" y="1"/>
                    <a:pt x="8" y="2"/>
                    <a:pt x="8" y="2"/>
                  </a:cubicBezTo>
                  <a:cubicBezTo>
                    <a:pt x="7" y="5"/>
                    <a:pt x="6" y="8"/>
                    <a:pt x="4" y="11"/>
                  </a:cubicBezTo>
                  <a:close/>
                </a:path>
              </a:pathLst>
            </a:custGeom>
            <a:solidFill>
              <a:srgbClr val="8370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267" name="Freeform 951"/>
            <p:cNvSpPr>
              <a:spLocks/>
            </p:cNvSpPr>
            <p:nvPr/>
          </p:nvSpPr>
          <p:spPr bwMode="auto">
            <a:xfrm>
              <a:off x="692" y="1999"/>
              <a:ext cx="9" cy="10"/>
            </a:xfrm>
            <a:custGeom>
              <a:avLst/>
              <a:gdLst>
                <a:gd name="T0" fmla="*/ 9 w 9"/>
                <a:gd name="T1" fmla="*/ 1 h 10"/>
                <a:gd name="T2" fmla="*/ 8 w 9"/>
                <a:gd name="T3" fmla="*/ 3 h 10"/>
                <a:gd name="T4" fmla="*/ 7 w 9"/>
                <a:gd name="T5" fmla="*/ 9 h 10"/>
                <a:gd name="T6" fmla="*/ 3 w 9"/>
                <a:gd name="T7" fmla="*/ 9 h 10"/>
                <a:gd name="T8" fmla="*/ 0 w 9"/>
                <a:gd name="T9" fmla="*/ 4 h 10"/>
                <a:gd name="T10" fmla="*/ 4 w 9"/>
                <a:gd name="T11" fmla="*/ 0 h 10"/>
                <a:gd name="T12" fmla="*/ 9 w 9"/>
                <a:gd name="T13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10">
                  <a:moveTo>
                    <a:pt x="9" y="1"/>
                  </a:moveTo>
                  <a:cubicBezTo>
                    <a:pt x="9" y="2"/>
                    <a:pt x="9" y="2"/>
                    <a:pt x="8" y="3"/>
                  </a:cubicBezTo>
                  <a:cubicBezTo>
                    <a:pt x="8" y="5"/>
                    <a:pt x="8" y="7"/>
                    <a:pt x="7" y="9"/>
                  </a:cubicBezTo>
                  <a:cubicBezTo>
                    <a:pt x="6" y="10"/>
                    <a:pt x="5" y="10"/>
                    <a:pt x="3" y="9"/>
                  </a:cubicBezTo>
                  <a:cubicBezTo>
                    <a:pt x="2" y="8"/>
                    <a:pt x="1" y="6"/>
                    <a:pt x="0" y="4"/>
                  </a:cubicBezTo>
                  <a:cubicBezTo>
                    <a:pt x="2" y="3"/>
                    <a:pt x="3" y="2"/>
                    <a:pt x="4" y="0"/>
                  </a:cubicBezTo>
                  <a:cubicBezTo>
                    <a:pt x="6" y="1"/>
                    <a:pt x="7" y="1"/>
                    <a:pt x="9" y="1"/>
                  </a:cubicBezTo>
                  <a:close/>
                </a:path>
              </a:pathLst>
            </a:custGeom>
            <a:solidFill>
              <a:srgbClr val="6E5B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268" name="Freeform 952"/>
            <p:cNvSpPr>
              <a:spLocks/>
            </p:cNvSpPr>
            <p:nvPr/>
          </p:nvSpPr>
          <p:spPr bwMode="auto">
            <a:xfrm>
              <a:off x="690" y="2062"/>
              <a:ext cx="10" cy="10"/>
            </a:xfrm>
            <a:custGeom>
              <a:avLst/>
              <a:gdLst>
                <a:gd name="T0" fmla="*/ 10 w 10"/>
                <a:gd name="T1" fmla="*/ 5 h 10"/>
                <a:gd name="T2" fmla="*/ 2 w 10"/>
                <a:gd name="T3" fmla="*/ 9 h 10"/>
                <a:gd name="T4" fmla="*/ 1 w 10"/>
                <a:gd name="T5" fmla="*/ 9 h 10"/>
                <a:gd name="T6" fmla="*/ 0 w 10"/>
                <a:gd name="T7" fmla="*/ 4 h 10"/>
                <a:gd name="T8" fmla="*/ 2 w 10"/>
                <a:gd name="T9" fmla="*/ 1 h 10"/>
                <a:gd name="T10" fmla="*/ 6 w 10"/>
                <a:gd name="T11" fmla="*/ 2 h 10"/>
                <a:gd name="T12" fmla="*/ 6 w 10"/>
                <a:gd name="T13" fmla="*/ 1 h 10"/>
                <a:gd name="T14" fmla="*/ 10 w 10"/>
                <a:gd name="T15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10">
                  <a:moveTo>
                    <a:pt x="10" y="5"/>
                  </a:moveTo>
                  <a:cubicBezTo>
                    <a:pt x="9" y="10"/>
                    <a:pt x="5" y="9"/>
                    <a:pt x="2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0" y="7"/>
                    <a:pt x="0" y="6"/>
                    <a:pt x="0" y="4"/>
                  </a:cubicBezTo>
                  <a:cubicBezTo>
                    <a:pt x="0" y="3"/>
                    <a:pt x="1" y="2"/>
                    <a:pt x="2" y="1"/>
                  </a:cubicBezTo>
                  <a:cubicBezTo>
                    <a:pt x="4" y="0"/>
                    <a:pt x="5" y="0"/>
                    <a:pt x="6" y="2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7" y="3"/>
                    <a:pt x="8" y="4"/>
                    <a:pt x="10" y="5"/>
                  </a:cubicBezTo>
                  <a:close/>
                </a:path>
              </a:pathLst>
            </a:custGeom>
            <a:solidFill>
              <a:srgbClr val="6858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269" name="Freeform 953"/>
            <p:cNvSpPr>
              <a:spLocks/>
            </p:cNvSpPr>
            <p:nvPr/>
          </p:nvSpPr>
          <p:spPr bwMode="auto">
            <a:xfrm>
              <a:off x="686" y="2038"/>
              <a:ext cx="11" cy="8"/>
            </a:xfrm>
            <a:custGeom>
              <a:avLst/>
              <a:gdLst>
                <a:gd name="T0" fmla="*/ 6 w 11"/>
                <a:gd name="T1" fmla="*/ 1 h 8"/>
                <a:gd name="T2" fmla="*/ 11 w 11"/>
                <a:gd name="T3" fmla="*/ 2 h 8"/>
                <a:gd name="T4" fmla="*/ 10 w 11"/>
                <a:gd name="T5" fmla="*/ 5 h 8"/>
                <a:gd name="T6" fmla="*/ 6 w 11"/>
                <a:gd name="T7" fmla="*/ 8 h 8"/>
                <a:gd name="T8" fmla="*/ 3 w 11"/>
                <a:gd name="T9" fmla="*/ 7 h 8"/>
                <a:gd name="T10" fmla="*/ 1 w 11"/>
                <a:gd name="T11" fmla="*/ 6 h 8"/>
                <a:gd name="T12" fmla="*/ 1 w 11"/>
                <a:gd name="T13" fmla="*/ 1 h 8"/>
                <a:gd name="T14" fmla="*/ 6 w 11"/>
                <a:gd name="T15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8">
                  <a:moveTo>
                    <a:pt x="6" y="1"/>
                  </a:moveTo>
                  <a:cubicBezTo>
                    <a:pt x="8" y="1"/>
                    <a:pt x="9" y="2"/>
                    <a:pt x="11" y="2"/>
                  </a:cubicBezTo>
                  <a:cubicBezTo>
                    <a:pt x="11" y="3"/>
                    <a:pt x="11" y="4"/>
                    <a:pt x="10" y="5"/>
                  </a:cubicBezTo>
                  <a:cubicBezTo>
                    <a:pt x="9" y="7"/>
                    <a:pt x="8" y="8"/>
                    <a:pt x="6" y="8"/>
                  </a:cubicBezTo>
                  <a:cubicBezTo>
                    <a:pt x="5" y="8"/>
                    <a:pt x="4" y="8"/>
                    <a:pt x="3" y="7"/>
                  </a:cubicBezTo>
                  <a:cubicBezTo>
                    <a:pt x="3" y="7"/>
                    <a:pt x="2" y="6"/>
                    <a:pt x="1" y="6"/>
                  </a:cubicBezTo>
                  <a:cubicBezTo>
                    <a:pt x="0" y="4"/>
                    <a:pt x="0" y="3"/>
                    <a:pt x="1" y="1"/>
                  </a:cubicBezTo>
                  <a:cubicBezTo>
                    <a:pt x="3" y="0"/>
                    <a:pt x="4" y="0"/>
                    <a:pt x="6" y="1"/>
                  </a:cubicBezTo>
                  <a:close/>
                </a:path>
              </a:pathLst>
            </a:custGeom>
            <a:solidFill>
              <a:srgbClr val="C0AA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270" name="Freeform 954"/>
            <p:cNvSpPr>
              <a:spLocks/>
            </p:cNvSpPr>
            <p:nvPr/>
          </p:nvSpPr>
          <p:spPr bwMode="auto">
            <a:xfrm>
              <a:off x="732" y="2070"/>
              <a:ext cx="5" cy="10"/>
            </a:xfrm>
            <a:custGeom>
              <a:avLst/>
              <a:gdLst>
                <a:gd name="T0" fmla="*/ 0 w 6"/>
                <a:gd name="T1" fmla="*/ 6 h 11"/>
                <a:gd name="T2" fmla="*/ 0 w 6"/>
                <a:gd name="T3" fmla="*/ 2 h 11"/>
                <a:gd name="T4" fmla="*/ 2 w 6"/>
                <a:gd name="T5" fmla="*/ 0 h 11"/>
                <a:gd name="T6" fmla="*/ 4 w 6"/>
                <a:gd name="T7" fmla="*/ 1 h 11"/>
                <a:gd name="T8" fmla="*/ 5 w 6"/>
                <a:gd name="T9" fmla="*/ 5 h 11"/>
                <a:gd name="T10" fmla="*/ 0 w 6"/>
                <a:gd name="T11" fmla="*/ 6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11">
                  <a:moveTo>
                    <a:pt x="0" y="6"/>
                  </a:moveTo>
                  <a:cubicBezTo>
                    <a:pt x="0" y="5"/>
                    <a:pt x="0" y="3"/>
                    <a:pt x="0" y="2"/>
                  </a:cubicBezTo>
                  <a:cubicBezTo>
                    <a:pt x="0" y="1"/>
                    <a:pt x="1" y="1"/>
                    <a:pt x="2" y="0"/>
                  </a:cubicBezTo>
                  <a:cubicBezTo>
                    <a:pt x="3" y="0"/>
                    <a:pt x="4" y="1"/>
                    <a:pt x="4" y="1"/>
                  </a:cubicBezTo>
                  <a:cubicBezTo>
                    <a:pt x="6" y="2"/>
                    <a:pt x="6" y="4"/>
                    <a:pt x="5" y="5"/>
                  </a:cubicBezTo>
                  <a:cubicBezTo>
                    <a:pt x="3" y="8"/>
                    <a:pt x="2" y="11"/>
                    <a:pt x="0" y="6"/>
                  </a:cubicBezTo>
                  <a:close/>
                </a:path>
              </a:pathLst>
            </a:custGeom>
            <a:solidFill>
              <a:srgbClr val="AD99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271" name="Freeform 955"/>
            <p:cNvSpPr>
              <a:spLocks/>
            </p:cNvSpPr>
            <p:nvPr/>
          </p:nvSpPr>
          <p:spPr bwMode="auto">
            <a:xfrm>
              <a:off x="692" y="2006"/>
              <a:ext cx="7" cy="6"/>
            </a:xfrm>
            <a:custGeom>
              <a:avLst/>
              <a:gdLst>
                <a:gd name="T0" fmla="*/ 4 w 7"/>
                <a:gd name="T1" fmla="*/ 2 h 6"/>
                <a:gd name="T2" fmla="*/ 7 w 7"/>
                <a:gd name="T3" fmla="*/ 2 h 6"/>
                <a:gd name="T4" fmla="*/ 6 w 7"/>
                <a:gd name="T5" fmla="*/ 6 h 6"/>
                <a:gd name="T6" fmla="*/ 1 w 7"/>
                <a:gd name="T7" fmla="*/ 6 h 6"/>
                <a:gd name="T8" fmla="*/ 0 w 7"/>
                <a:gd name="T9" fmla="*/ 1 h 6"/>
                <a:gd name="T10" fmla="*/ 4 w 7"/>
                <a:gd name="T11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6">
                  <a:moveTo>
                    <a:pt x="4" y="2"/>
                  </a:moveTo>
                  <a:cubicBezTo>
                    <a:pt x="5" y="2"/>
                    <a:pt x="6" y="2"/>
                    <a:pt x="7" y="2"/>
                  </a:cubicBezTo>
                  <a:cubicBezTo>
                    <a:pt x="7" y="4"/>
                    <a:pt x="6" y="5"/>
                    <a:pt x="6" y="6"/>
                  </a:cubicBezTo>
                  <a:cubicBezTo>
                    <a:pt x="4" y="6"/>
                    <a:pt x="2" y="6"/>
                    <a:pt x="1" y="6"/>
                  </a:cubicBezTo>
                  <a:cubicBezTo>
                    <a:pt x="0" y="4"/>
                    <a:pt x="0" y="3"/>
                    <a:pt x="0" y="1"/>
                  </a:cubicBezTo>
                  <a:cubicBezTo>
                    <a:pt x="1" y="0"/>
                    <a:pt x="3" y="0"/>
                    <a:pt x="4" y="2"/>
                  </a:cubicBezTo>
                  <a:close/>
                </a:path>
              </a:pathLst>
            </a:custGeom>
            <a:solidFill>
              <a:srgbClr val="D1B9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272" name="Freeform 956"/>
            <p:cNvSpPr>
              <a:spLocks/>
            </p:cNvSpPr>
            <p:nvPr/>
          </p:nvSpPr>
          <p:spPr bwMode="auto">
            <a:xfrm>
              <a:off x="690" y="2056"/>
              <a:ext cx="6" cy="8"/>
            </a:xfrm>
            <a:custGeom>
              <a:avLst/>
              <a:gdLst>
                <a:gd name="T0" fmla="*/ 6 w 6"/>
                <a:gd name="T1" fmla="*/ 8 h 8"/>
                <a:gd name="T2" fmla="*/ 2 w 6"/>
                <a:gd name="T3" fmla="*/ 7 h 8"/>
                <a:gd name="T4" fmla="*/ 1 w 6"/>
                <a:gd name="T5" fmla="*/ 6 h 8"/>
                <a:gd name="T6" fmla="*/ 0 w 6"/>
                <a:gd name="T7" fmla="*/ 3 h 8"/>
                <a:gd name="T8" fmla="*/ 1 w 6"/>
                <a:gd name="T9" fmla="*/ 1 h 8"/>
                <a:gd name="T10" fmla="*/ 2 w 6"/>
                <a:gd name="T11" fmla="*/ 0 h 8"/>
                <a:gd name="T12" fmla="*/ 6 w 6"/>
                <a:gd name="T1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8">
                  <a:moveTo>
                    <a:pt x="6" y="8"/>
                  </a:moveTo>
                  <a:cubicBezTo>
                    <a:pt x="5" y="7"/>
                    <a:pt x="4" y="7"/>
                    <a:pt x="2" y="7"/>
                  </a:cubicBezTo>
                  <a:cubicBezTo>
                    <a:pt x="2" y="7"/>
                    <a:pt x="1" y="6"/>
                    <a:pt x="1" y="6"/>
                  </a:cubicBezTo>
                  <a:cubicBezTo>
                    <a:pt x="0" y="5"/>
                    <a:pt x="0" y="4"/>
                    <a:pt x="0" y="3"/>
                  </a:cubicBezTo>
                  <a:cubicBezTo>
                    <a:pt x="0" y="3"/>
                    <a:pt x="1" y="1"/>
                    <a:pt x="1" y="1"/>
                  </a:cubicBezTo>
                  <a:cubicBezTo>
                    <a:pt x="1" y="1"/>
                    <a:pt x="2" y="0"/>
                    <a:pt x="2" y="0"/>
                  </a:cubicBezTo>
                  <a:cubicBezTo>
                    <a:pt x="6" y="1"/>
                    <a:pt x="6" y="5"/>
                    <a:pt x="6" y="8"/>
                  </a:cubicBezTo>
                  <a:close/>
                </a:path>
              </a:pathLst>
            </a:custGeom>
            <a:solidFill>
              <a:srgbClr val="DFCC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273" name="Freeform 957"/>
            <p:cNvSpPr>
              <a:spLocks/>
            </p:cNvSpPr>
            <p:nvPr/>
          </p:nvSpPr>
          <p:spPr bwMode="auto">
            <a:xfrm>
              <a:off x="687" y="2046"/>
              <a:ext cx="10" cy="7"/>
            </a:xfrm>
            <a:custGeom>
              <a:avLst/>
              <a:gdLst>
                <a:gd name="T0" fmla="*/ 10 w 10"/>
                <a:gd name="T1" fmla="*/ 3 h 7"/>
                <a:gd name="T2" fmla="*/ 5 w 10"/>
                <a:gd name="T3" fmla="*/ 5 h 7"/>
                <a:gd name="T4" fmla="*/ 3 w 10"/>
                <a:gd name="T5" fmla="*/ 7 h 7"/>
                <a:gd name="T6" fmla="*/ 1 w 10"/>
                <a:gd name="T7" fmla="*/ 6 h 7"/>
                <a:gd name="T8" fmla="*/ 0 w 10"/>
                <a:gd name="T9" fmla="*/ 1 h 7"/>
                <a:gd name="T10" fmla="*/ 5 w 10"/>
                <a:gd name="T11" fmla="*/ 0 h 7"/>
                <a:gd name="T12" fmla="*/ 10 w 10"/>
                <a:gd name="T13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7">
                  <a:moveTo>
                    <a:pt x="10" y="3"/>
                  </a:moveTo>
                  <a:cubicBezTo>
                    <a:pt x="8" y="4"/>
                    <a:pt x="7" y="5"/>
                    <a:pt x="5" y="5"/>
                  </a:cubicBezTo>
                  <a:cubicBezTo>
                    <a:pt x="4" y="6"/>
                    <a:pt x="4" y="7"/>
                    <a:pt x="3" y="7"/>
                  </a:cubicBezTo>
                  <a:cubicBezTo>
                    <a:pt x="2" y="7"/>
                    <a:pt x="1" y="6"/>
                    <a:pt x="1" y="6"/>
                  </a:cubicBezTo>
                  <a:cubicBezTo>
                    <a:pt x="0" y="4"/>
                    <a:pt x="0" y="3"/>
                    <a:pt x="0" y="1"/>
                  </a:cubicBezTo>
                  <a:cubicBezTo>
                    <a:pt x="2" y="0"/>
                    <a:pt x="3" y="0"/>
                    <a:pt x="5" y="0"/>
                  </a:cubicBezTo>
                  <a:cubicBezTo>
                    <a:pt x="7" y="0"/>
                    <a:pt x="8" y="1"/>
                    <a:pt x="10" y="3"/>
                  </a:cubicBezTo>
                  <a:close/>
                </a:path>
              </a:pathLst>
            </a:custGeom>
            <a:solidFill>
              <a:srgbClr val="8672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274" name="Freeform 958"/>
            <p:cNvSpPr>
              <a:spLocks/>
            </p:cNvSpPr>
            <p:nvPr/>
          </p:nvSpPr>
          <p:spPr bwMode="auto">
            <a:xfrm>
              <a:off x="690" y="2043"/>
              <a:ext cx="7" cy="6"/>
            </a:xfrm>
            <a:custGeom>
              <a:avLst/>
              <a:gdLst>
                <a:gd name="T0" fmla="*/ 7 w 7"/>
                <a:gd name="T1" fmla="*/ 6 h 6"/>
                <a:gd name="T2" fmla="*/ 2 w 7"/>
                <a:gd name="T3" fmla="*/ 4 h 6"/>
                <a:gd name="T4" fmla="*/ 1 w 7"/>
                <a:gd name="T5" fmla="*/ 2 h 6"/>
                <a:gd name="T6" fmla="*/ 2 w 7"/>
                <a:gd name="T7" fmla="*/ 1 h 6"/>
                <a:gd name="T8" fmla="*/ 6 w 7"/>
                <a:gd name="T9" fmla="*/ 0 h 6"/>
                <a:gd name="T10" fmla="*/ 7 w 7"/>
                <a:gd name="T11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6">
                  <a:moveTo>
                    <a:pt x="7" y="6"/>
                  </a:moveTo>
                  <a:cubicBezTo>
                    <a:pt x="5" y="5"/>
                    <a:pt x="4" y="5"/>
                    <a:pt x="2" y="4"/>
                  </a:cubicBezTo>
                  <a:cubicBezTo>
                    <a:pt x="1" y="4"/>
                    <a:pt x="0" y="3"/>
                    <a:pt x="1" y="2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3" y="1"/>
                    <a:pt x="5" y="0"/>
                    <a:pt x="6" y="0"/>
                  </a:cubicBezTo>
                  <a:cubicBezTo>
                    <a:pt x="6" y="2"/>
                    <a:pt x="6" y="4"/>
                    <a:pt x="7" y="6"/>
                  </a:cubicBezTo>
                  <a:close/>
                </a:path>
              </a:pathLst>
            </a:custGeom>
            <a:solidFill>
              <a:srgbClr val="E1C9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275" name="Freeform 959"/>
            <p:cNvSpPr>
              <a:spLocks/>
            </p:cNvSpPr>
            <p:nvPr/>
          </p:nvSpPr>
          <p:spPr bwMode="auto">
            <a:xfrm>
              <a:off x="735" y="2070"/>
              <a:ext cx="5" cy="5"/>
            </a:xfrm>
            <a:custGeom>
              <a:avLst/>
              <a:gdLst>
                <a:gd name="T0" fmla="*/ 1 w 5"/>
                <a:gd name="T1" fmla="*/ 5 h 5"/>
                <a:gd name="T2" fmla="*/ 0 w 5"/>
                <a:gd name="T3" fmla="*/ 1 h 5"/>
                <a:gd name="T4" fmla="*/ 4 w 5"/>
                <a:gd name="T5" fmla="*/ 2 h 5"/>
                <a:gd name="T6" fmla="*/ 5 w 5"/>
                <a:gd name="T7" fmla="*/ 5 h 5"/>
                <a:gd name="T8" fmla="*/ 1 w 5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5">
                  <a:moveTo>
                    <a:pt x="1" y="5"/>
                  </a:moveTo>
                  <a:cubicBezTo>
                    <a:pt x="1" y="4"/>
                    <a:pt x="0" y="3"/>
                    <a:pt x="0" y="1"/>
                  </a:cubicBezTo>
                  <a:cubicBezTo>
                    <a:pt x="1" y="0"/>
                    <a:pt x="3" y="0"/>
                    <a:pt x="4" y="2"/>
                  </a:cubicBezTo>
                  <a:cubicBezTo>
                    <a:pt x="4" y="3"/>
                    <a:pt x="4" y="4"/>
                    <a:pt x="5" y="5"/>
                  </a:cubicBezTo>
                  <a:cubicBezTo>
                    <a:pt x="3" y="5"/>
                    <a:pt x="2" y="5"/>
                    <a:pt x="1" y="5"/>
                  </a:cubicBezTo>
                  <a:close/>
                </a:path>
              </a:pathLst>
            </a:custGeom>
            <a:solidFill>
              <a:srgbClr val="3525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276" name="Freeform 960"/>
            <p:cNvSpPr>
              <a:spLocks/>
            </p:cNvSpPr>
            <p:nvPr/>
          </p:nvSpPr>
          <p:spPr bwMode="auto">
            <a:xfrm>
              <a:off x="696" y="2063"/>
              <a:ext cx="4" cy="4"/>
            </a:xfrm>
            <a:custGeom>
              <a:avLst/>
              <a:gdLst>
                <a:gd name="T0" fmla="*/ 4 w 4"/>
                <a:gd name="T1" fmla="*/ 4 h 4"/>
                <a:gd name="T2" fmla="*/ 0 w 4"/>
                <a:gd name="T3" fmla="*/ 0 h 4"/>
                <a:gd name="T4" fmla="*/ 4 w 4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4" y="4"/>
                  </a:moveTo>
                  <a:cubicBezTo>
                    <a:pt x="2" y="3"/>
                    <a:pt x="1" y="2"/>
                    <a:pt x="0" y="0"/>
                  </a:cubicBezTo>
                  <a:cubicBezTo>
                    <a:pt x="1" y="2"/>
                    <a:pt x="2" y="3"/>
                    <a:pt x="4" y="4"/>
                  </a:cubicBezTo>
                  <a:close/>
                </a:path>
              </a:pathLst>
            </a:custGeom>
            <a:solidFill>
              <a:srgbClr val="BCA9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277" name="Freeform 961"/>
            <p:cNvSpPr>
              <a:spLocks/>
            </p:cNvSpPr>
            <p:nvPr/>
          </p:nvSpPr>
          <p:spPr bwMode="auto">
            <a:xfrm>
              <a:off x="687" y="2051"/>
              <a:ext cx="5" cy="6"/>
            </a:xfrm>
            <a:custGeom>
              <a:avLst/>
              <a:gdLst>
                <a:gd name="T0" fmla="*/ 1 w 5"/>
                <a:gd name="T1" fmla="*/ 0 h 6"/>
                <a:gd name="T2" fmla="*/ 5 w 5"/>
                <a:gd name="T3" fmla="*/ 0 h 6"/>
                <a:gd name="T4" fmla="*/ 5 w 5"/>
                <a:gd name="T5" fmla="*/ 5 h 6"/>
                <a:gd name="T6" fmla="*/ 5 w 5"/>
                <a:gd name="T7" fmla="*/ 4 h 6"/>
                <a:gd name="T8" fmla="*/ 1 w 5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6">
                  <a:moveTo>
                    <a:pt x="1" y="0"/>
                  </a:moveTo>
                  <a:cubicBezTo>
                    <a:pt x="2" y="0"/>
                    <a:pt x="4" y="0"/>
                    <a:pt x="5" y="0"/>
                  </a:cubicBezTo>
                  <a:cubicBezTo>
                    <a:pt x="5" y="2"/>
                    <a:pt x="5" y="3"/>
                    <a:pt x="5" y="5"/>
                  </a:cubicBezTo>
                  <a:cubicBezTo>
                    <a:pt x="5" y="5"/>
                    <a:pt x="5" y="4"/>
                    <a:pt x="5" y="4"/>
                  </a:cubicBezTo>
                  <a:cubicBezTo>
                    <a:pt x="1" y="6"/>
                    <a:pt x="0" y="4"/>
                    <a:pt x="1" y="0"/>
                  </a:cubicBezTo>
                  <a:close/>
                </a:path>
              </a:pathLst>
            </a:custGeom>
            <a:solidFill>
              <a:srgbClr val="E4D1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278" name="Freeform 962"/>
            <p:cNvSpPr>
              <a:spLocks/>
            </p:cNvSpPr>
            <p:nvPr/>
          </p:nvSpPr>
          <p:spPr bwMode="auto">
            <a:xfrm>
              <a:off x="434" y="2511"/>
              <a:ext cx="34" cy="25"/>
            </a:xfrm>
            <a:custGeom>
              <a:avLst/>
              <a:gdLst>
                <a:gd name="T0" fmla="*/ 0 w 34"/>
                <a:gd name="T1" fmla="*/ 16 h 25"/>
                <a:gd name="T2" fmla="*/ 9 w 34"/>
                <a:gd name="T3" fmla="*/ 8 h 25"/>
                <a:gd name="T4" fmla="*/ 34 w 34"/>
                <a:gd name="T5" fmla="*/ 15 h 25"/>
                <a:gd name="T6" fmla="*/ 32 w 34"/>
                <a:gd name="T7" fmla="*/ 17 h 25"/>
                <a:gd name="T8" fmla="*/ 0 w 34"/>
                <a:gd name="T9" fmla="*/ 16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25">
                  <a:moveTo>
                    <a:pt x="0" y="16"/>
                  </a:moveTo>
                  <a:cubicBezTo>
                    <a:pt x="1" y="10"/>
                    <a:pt x="10" y="16"/>
                    <a:pt x="9" y="8"/>
                  </a:cubicBezTo>
                  <a:cubicBezTo>
                    <a:pt x="17" y="0"/>
                    <a:pt x="26" y="3"/>
                    <a:pt x="34" y="15"/>
                  </a:cubicBezTo>
                  <a:cubicBezTo>
                    <a:pt x="33" y="15"/>
                    <a:pt x="32" y="16"/>
                    <a:pt x="32" y="17"/>
                  </a:cubicBezTo>
                  <a:cubicBezTo>
                    <a:pt x="21" y="25"/>
                    <a:pt x="11" y="16"/>
                    <a:pt x="0" y="16"/>
                  </a:cubicBezTo>
                  <a:close/>
                </a:path>
              </a:pathLst>
            </a:custGeom>
            <a:solidFill>
              <a:srgbClr val="493B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279" name="Freeform 963"/>
            <p:cNvSpPr>
              <a:spLocks/>
            </p:cNvSpPr>
            <p:nvPr/>
          </p:nvSpPr>
          <p:spPr bwMode="auto">
            <a:xfrm>
              <a:off x="466" y="2524"/>
              <a:ext cx="12" cy="12"/>
            </a:xfrm>
            <a:custGeom>
              <a:avLst/>
              <a:gdLst>
                <a:gd name="T0" fmla="*/ 12 w 12"/>
                <a:gd name="T1" fmla="*/ 4 h 12"/>
                <a:gd name="T2" fmla="*/ 12 w 12"/>
                <a:gd name="T3" fmla="*/ 11 h 12"/>
                <a:gd name="T4" fmla="*/ 0 w 12"/>
                <a:gd name="T5" fmla="*/ 4 h 12"/>
                <a:gd name="T6" fmla="*/ 0 w 12"/>
                <a:gd name="T7" fmla="*/ 3 h 12"/>
                <a:gd name="T8" fmla="*/ 12 w 12"/>
                <a:gd name="T9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12" y="4"/>
                  </a:moveTo>
                  <a:cubicBezTo>
                    <a:pt x="12" y="6"/>
                    <a:pt x="12" y="8"/>
                    <a:pt x="12" y="11"/>
                  </a:cubicBezTo>
                  <a:cubicBezTo>
                    <a:pt x="7" y="11"/>
                    <a:pt x="1" y="12"/>
                    <a:pt x="0" y="4"/>
                  </a:cubicBezTo>
                  <a:cubicBezTo>
                    <a:pt x="0" y="4"/>
                    <a:pt x="0" y="3"/>
                    <a:pt x="0" y="3"/>
                  </a:cubicBezTo>
                  <a:cubicBezTo>
                    <a:pt x="4" y="0"/>
                    <a:pt x="8" y="0"/>
                    <a:pt x="12" y="4"/>
                  </a:cubicBezTo>
                  <a:close/>
                </a:path>
              </a:pathLst>
            </a:custGeom>
            <a:solidFill>
              <a:srgbClr val="554A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280" name="Freeform 964"/>
            <p:cNvSpPr>
              <a:spLocks/>
            </p:cNvSpPr>
            <p:nvPr/>
          </p:nvSpPr>
          <p:spPr bwMode="auto">
            <a:xfrm>
              <a:off x="399" y="2017"/>
              <a:ext cx="233" cy="308"/>
            </a:xfrm>
            <a:custGeom>
              <a:avLst/>
              <a:gdLst>
                <a:gd name="T0" fmla="*/ 219 w 235"/>
                <a:gd name="T1" fmla="*/ 19 h 311"/>
                <a:gd name="T2" fmla="*/ 235 w 235"/>
                <a:gd name="T3" fmla="*/ 46 h 311"/>
                <a:gd name="T4" fmla="*/ 233 w 235"/>
                <a:gd name="T5" fmla="*/ 49 h 311"/>
                <a:gd name="T6" fmla="*/ 171 w 235"/>
                <a:gd name="T7" fmla="*/ 56 h 311"/>
                <a:gd name="T8" fmla="*/ 86 w 235"/>
                <a:gd name="T9" fmla="*/ 59 h 311"/>
                <a:gd name="T10" fmla="*/ 193 w 235"/>
                <a:gd name="T11" fmla="*/ 61 h 311"/>
                <a:gd name="T12" fmla="*/ 232 w 235"/>
                <a:gd name="T13" fmla="*/ 65 h 311"/>
                <a:gd name="T14" fmla="*/ 235 w 235"/>
                <a:gd name="T15" fmla="*/ 66 h 311"/>
                <a:gd name="T16" fmla="*/ 211 w 235"/>
                <a:gd name="T17" fmla="*/ 89 h 311"/>
                <a:gd name="T18" fmla="*/ 175 w 235"/>
                <a:gd name="T19" fmla="*/ 98 h 311"/>
                <a:gd name="T20" fmla="*/ 135 w 235"/>
                <a:gd name="T21" fmla="*/ 146 h 311"/>
                <a:gd name="T22" fmla="*/ 143 w 235"/>
                <a:gd name="T23" fmla="*/ 261 h 311"/>
                <a:gd name="T24" fmla="*/ 131 w 235"/>
                <a:gd name="T25" fmla="*/ 297 h 311"/>
                <a:gd name="T26" fmla="*/ 87 w 235"/>
                <a:gd name="T27" fmla="*/ 294 h 311"/>
                <a:gd name="T28" fmla="*/ 58 w 235"/>
                <a:gd name="T29" fmla="*/ 297 h 311"/>
                <a:gd name="T30" fmla="*/ 25 w 235"/>
                <a:gd name="T31" fmla="*/ 278 h 311"/>
                <a:gd name="T32" fmla="*/ 6 w 235"/>
                <a:gd name="T33" fmla="*/ 250 h 311"/>
                <a:gd name="T34" fmla="*/ 3 w 235"/>
                <a:gd name="T35" fmla="*/ 238 h 311"/>
                <a:gd name="T36" fmla="*/ 9 w 235"/>
                <a:gd name="T37" fmla="*/ 229 h 311"/>
                <a:gd name="T38" fmla="*/ 4 w 235"/>
                <a:gd name="T39" fmla="*/ 198 h 311"/>
                <a:gd name="T40" fmla="*/ 8 w 235"/>
                <a:gd name="T41" fmla="*/ 182 h 311"/>
                <a:gd name="T42" fmla="*/ 9 w 235"/>
                <a:gd name="T43" fmla="*/ 156 h 311"/>
                <a:gd name="T44" fmla="*/ 12 w 235"/>
                <a:gd name="T45" fmla="*/ 131 h 311"/>
                <a:gd name="T46" fmla="*/ 19 w 235"/>
                <a:gd name="T47" fmla="*/ 119 h 311"/>
                <a:gd name="T48" fmla="*/ 87 w 235"/>
                <a:gd name="T49" fmla="*/ 1 h 311"/>
                <a:gd name="T50" fmla="*/ 102 w 235"/>
                <a:gd name="T51" fmla="*/ 0 h 311"/>
                <a:gd name="T52" fmla="*/ 166 w 235"/>
                <a:gd name="T53" fmla="*/ 2 h 311"/>
                <a:gd name="T54" fmla="*/ 219 w 235"/>
                <a:gd name="T55" fmla="*/ 19 h 3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35" h="311">
                  <a:moveTo>
                    <a:pt x="219" y="19"/>
                  </a:moveTo>
                  <a:cubicBezTo>
                    <a:pt x="225" y="28"/>
                    <a:pt x="235" y="34"/>
                    <a:pt x="235" y="46"/>
                  </a:cubicBezTo>
                  <a:cubicBezTo>
                    <a:pt x="234" y="47"/>
                    <a:pt x="234" y="48"/>
                    <a:pt x="233" y="49"/>
                  </a:cubicBezTo>
                  <a:cubicBezTo>
                    <a:pt x="213" y="55"/>
                    <a:pt x="192" y="55"/>
                    <a:pt x="171" y="56"/>
                  </a:cubicBezTo>
                  <a:cubicBezTo>
                    <a:pt x="143" y="57"/>
                    <a:pt x="115" y="56"/>
                    <a:pt x="86" y="59"/>
                  </a:cubicBezTo>
                  <a:cubicBezTo>
                    <a:pt x="122" y="61"/>
                    <a:pt x="157" y="61"/>
                    <a:pt x="193" y="61"/>
                  </a:cubicBezTo>
                  <a:cubicBezTo>
                    <a:pt x="206" y="61"/>
                    <a:pt x="220" y="59"/>
                    <a:pt x="232" y="65"/>
                  </a:cubicBezTo>
                  <a:cubicBezTo>
                    <a:pt x="233" y="65"/>
                    <a:pt x="234" y="66"/>
                    <a:pt x="235" y="66"/>
                  </a:cubicBezTo>
                  <a:cubicBezTo>
                    <a:pt x="235" y="82"/>
                    <a:pt x="221" y="85"/>
                    <a:pt x="211" y="89"/>
                  </a:cubicBezTo>
                  <a:cubicBezTo>
                    <a:pt x="200" y="94"/>
                    <a:pt x="187" y="96"/>
                    <a:pt x="175" y="98"/>
                  </a:cubicBezTo>
                  <a:cubicBezTo>
                    <a:pt x="152" y="103"/>
                    <a:pt x="136" y="123"/>
                    <a:pt x="135" y="146"/>
                  </a:cubicBezTo>
                  <a:cubicBezTo>
                    <a:pt x="133" y="185"/>
                    <a:pt x="147" y="222"/>
                    <a:pt x="143" y="261"/>
                  </a:cubicBezTo>
                  <a:cubicBezTo>
                    <a:pt x="142" y="274"/>
                    <a:pt x="141" y="287"/>
                    <a:pt x="131" y="297"/>
                  </a:cubicBezTo>
                  <a:cubicBezTo>
                    <a:pt x="116" y="311"/>
                    <a:pt x="101" y="311"/>
                    <a:pt x="87" y="294"/>
                  </a:cubicBezTo>
                  <a:cubicBezTo>
                    <a:pt x="77" y="286"/>
                    <a:pt x="67" y="295"/>
                    <a:pt x="58" y="297"/>
                  </a:cubicBezTo>
                  <a:cubicBezTo>
                    <a:pt x="40" y="301"/>
                    <a:pt x="29" y="297"/>
                    <a:pt x="25" y="278"/>
                  </a:cubicBezTo>
                  <a:cubicBezTo>
                    <a:pt x="23" y="266"/>
                    <a:pt x="14" y="258"/>
                    <a:pt x="6" y="250"/>
                  </a:cubicBezTo>
                  <a:cubicBezTo>
                    <a:pt x="5" y="246"/>
                    <a:pt x="4" y="242"/>
                    <a:pt x="3" y="238"/>
                  </a:cubicBezTo>
                  <a:cubicBezTo>
                    <a:pt x="0" y="233"/>
                    <a:pt x="5" y="231"/>
                    <a:pt x="9" y="229"/>
                  </a:cubicBezTo>
                  <a:cubicBezTo>
                    <a:pt x="20" y="216"/>
                    <a:pt x="2" y="208"/>
                    <a:pt x="4" y="198"/>
                  </a:cubicBezTo>
                  <a:cubicBezTo>
                    <a:pt x="2" y="191"/>
                    <a:pt x="15" y="189"/>
                    <a:pt x="8" y="182"/>
                  </a:cubicBezTo>
                  <a:cubicBezTo>
                    <a:pt x="20" y="173"/>
                    <a:pt x="6" y="164"/>
                    <a:pt x="9" y="156"/>
                  </a:cubicBezTo>
                  <a:cubicBezTo>
                    <a:pt x="21" y="149"/>
                    <a:pt x="7" y="139"/>
                    <a:pt x="12" y="131"/>
                  </a:cubicBezTo>
                  <a:cubicBezTo>
                    <a:pt x="10" y="124"/>
                    <a:pt x="16" y="123"/>
                    <a:pt x="19" y="119"/>
                  </a:cubicBezTo>
                  <a:cubicBezTo>
                    <a:pt x="7" y="74"/>
                    <a:pt x="42" y="14"/>
                    <a:pt x="87" y="1"/>
                  </a:cubicBezTo>
                  <a:cubicBezTo>
                    <a:pt x="92" y="0"/>
                    <a:pt x="97" y="0"/>
                    <a:pt x="102" y="0"/>
                  </a:cubicBezTo>
                  <a:cubicBezTo>
                    <a:pt x="124" y="1"/>
                    <a:pt x="145" y="3"/>
                    <a:pt x="166" y="2"/>
                  </a:cubicBezTo>
                  <a:cubicBezTo>
                    <a:pt x="185" y="0"/>
                    <a:pt x="204" y="4"/>
                    <a:pt x="219" y="19"/>
                  </a:cubicBezTo>
                  <a:close/>
                </a:path>
              </a:pathLst>
            </a:custGeom>
            <a:solidFill>
              <a:srgbClr val="FEEC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281" name="Freeform 965"/>
            <p:cNvSpPr>
              <a:spLocks/>
            </p:cNvSpPr>
            <p:nvPr/>
          </p:nvSpPr>
          <p:spPr bwMode="auto">
            <a:xfrm>
              <a:off x="376" y="2119"/>
              <a:ext cx="57" cy="52"/>
            </a:xfrm>
            <a:custGeom>
              <a:avLst/>
              <a:gdLst>
                <a:gd name="T0" fmla="*/ 36 w 58"/>
                <a:gd name="T1" fmla="*/ 28 h 52"/>
                <a:gd name="T2" fmla="*/ 36 w 58"/>
                <a:gd name="T3" fmla="*/ 52 h 52"/>
                <a:gd name="T4" fmla="*/ 19 w 58"/>
                <a:gd name="T5" fmla="*/ 35 h 52"/>
                <a:gd name="T6" fmla="*/ 8 w 58"/>
                <a:gd name="T7" fmla="*/ 0 h 52"/>
                <a:gd name="T8" fmla="*/ 36 w 58"/>
                <a:gd name="T9" fmla="*/ 28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2">
                  <a:moveTo>
                    <a:pt x="36" y="28"/>
                  </a:moveTo>
                  <a:cubicBezTo>
                    <a:pt x="34" y="36"/>
                    <a:pt x="58" y="44"/>
                    <a:pt x="36" y="52"/>
                  </a:cubicBezTo>
                  <a:cubicBezTo>
                    <a:pt x="25" y="52"/>
                    <a:pt x="20" y="46"/>
                    <a:pt x="19" y="35"/>
                  </a:cubicBezTo>
                  <a:cubicBezTo>
                    <a:pt x="22" y="21"/>
                    <a:pt x="0" y="15"/>
                    <a:pt x="8" y="0"/>
                  </a:cubicBezTo>
                  <a:cubicBezTo>
                    <a:pt x="26" y="1"/>
                    <a:pt x="24" y="21"/>
                    <a:pt x="36" y="28"/>
                  </a:cubicBezTo>
                  <a:close/>
                </a:path>
              </a:pathLst>
            </a:custGeom>
            <a:solidFill>
              <a:srgbClr val="EFD7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282" name="Freeform 966"/>
            <p:cNvSpPr>
              <a:spLocks/>
            </p:cNvSpPr>
            <p:nvPr/>
          </p:nvSpPr>
          <p:spPr bwMode="auto">
            <a:xfrm>
              <a:off x="380" y="2144"/>
              <a:ext cx="38" cy="53"/>
            </a:xfrm>
            <a:custGeom>
              <a:avLst/>
              <a:gdLst>
                <a:gd name="T0" fmla="*/ 15 w 39"/>
                <a:gd name="T1" fmla="*/ 10 h 54"/>
                <a:gd name="T2" fmla="*/ 32 w 39"/>
                <a:gd name="T3" fmla="*/ 27 h 54"/>
                <a:gd name="T4" fmla="*/ 31 w 39"/>
                <a:gd name="T5" fmla="*/ 54 h 54"/>
                <a:gd name="T6" fmla="*/ 11 w 39"/>
                <a:gd name="T7" fmla="*/ 30 h 54"/>
                <a:gd name="T8" fmla="*/ 7 w 39"/>
                <a:gd name="T9" fmla="*/ 14 h 54"/>
                <a:gd name="T10" fmla="*/ 6 w 39"/>
                <a:gd name="T11" fmla="*/ 3 h 54"/>
                <a:gd name="T12" fmla="*/ 15 w 39"/>
                <a:gd name="T13" fmla="*/ 1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54">
                  <a:moveTo>
                    <a:pt x="15" y="10"/>
                  </a:moveTo>
                  <a:cubicBezTo>
                    <a:pt x="21" y="16"/>
                    <a:pt x="26" y="21"/>
                    <a:pt x="32" y="27"/>
                  </a:cubicBezTo>
                  <a:cubicBezTo>
                    <a:pt x="33" y="36"/>
                    <a:pt x="39" y="45"/>
                    <a:pt x="31" y="54"/>
                  </a:cubicBezTo>
                  <a:cubicBezTo>
                    <a:pt x="18" y="52"/>
                    <a:pt x="15" y="41"/>
                    <a:pt x="11" y="30"/>
                  </a:cubicBezTo>
                  <a:cubicBezTo>
                    <a:pt x="14" y="24"/>
                    <a:pt x="9" y="20"/>
                    <a:pt x="7" y="14"/>
                  </a:cubicBezTo>
                  <a:cubicBezTo>
                    <a:pt x="5" y="11"/>
                    <a:pt x="0" y="6"/>
                    <a:pt x="6" y="3"/>
                  </a:cubicBezTo>
                  <a:cubicBezTo>
                    <a:pt x="12" y="0"/>
                    <a:pt x="10" y="10"/>
                    <a:pt x="15" y="10"/>
                  </a:cubicBezTo>
                  <a:close/>
                </a:path>
              </a:pathLst>
            </a:custGeom>
            <a:solidFill>
              <a:srgbClr val="E9D0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283" name="Freeform 967"/>
            <p:cNvSpPr>
              <a:spLocks/>
            </p:cNvSpPr>
            <p:nvPr/>
          </p:nvSpPr>
          <p:spPr bwMode="auto">
            <a:xfrm>
              <a:off x="386" y="2198"/>
              <a:ext cx="44" cy="48"/>
            </a:xfrm>
            <a:custGeom>
              <a:avLst/>
              <a:gdLst>
                <a:gd name="T0" fmla="*/ 20 w 44"/>
                <a:gd name="T1" fmla="*/ 16 h 48"/>
                <a:gd name="T2" fmla="*/ 24 w 44"/>
                <a:gd name="T3" fmla="*/ 48 h 48"/>
                <a:gd name="T4" fmla="*/ 12 w 44"/>
                <a:gd name="T5" fmla="*/ 35 h 48"/>
                <a:gd name="T6" fmla="*/ 1 w 44"/>
                <a:gd name="T7" fmla="*/ 10 h 48"/>
                <a:gd name="T8" fmla="*/ 9 w 44"/>
                <a:gd name="T9" fmla="*/ 4 h 48"/>
                <a:gd name="T10" fmla="*/ 20 w 44"/>
                <a:gd name="T11" fmla="*/ 16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4" h="48">
                  <a:moveTo>
                    <a:pt x="20" y="16"/>
                  </a:moveTo>
                  <a:cubicBezTo>
                    <a:pt x="21" y="27"/>
                    <a:pt x="44" y="35"/>
                    <a:pt x="24" y="48"/>
                  </a:cubicBezTo>
                  <a:cubicBezTo>
                    <a:pt x="19" y="45"/>
                    <a:pt x="13" y="42"/>
                    <a:pt x="12" y="35"/>
                  </a:cubicBezTo>
                  <a:cubicBezTo>
                    <a:pt x="17" y="23"/>
                    <a:pt x="2" y="20"/>
                    <a:pt x="1" y="10"/>
                  </a:cubicBezTo>
                  <a:cubicBezTo>
                    <a:pt x="0" y="0"/>
                    <a:pt x="3" y="1"/>
                    <a:pt x="9" y="4"/>
                  </a:cubicBezTo>
                  <a:cubicBezTo>
                    <a:pt x="18" y="4"/>
                    <a:pt x="16" y="13"/>
                    <a:pt x="20" y="16"/>
                  </a:cubicBezTo>
                  <a:close/>
                </a:path>
              </a:pathLst>
            </a:custGeom>
            <a:solidFill>
              <a:srgbClr val="ECD5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284" name="Freeform 968"/>
            <p:cNvSpPr>
              <a:spLocks/>
            </p:cNvSpPr>
            <p:nvPr/>
          </p:nvSpPr>
          <p:spPr bwMode="auto">
            <a:xfrm>
              <a:off x="382" y="2173"/>
              <a:ext cx="34" cy="41"/>
            </a:xfrm>
            <a:custGeom>
              <a:avLst/>
              <a:gdLst>
                <a:gd name="T0" fmla="*/ 25 w 35"/>
                <a:gd name="T1" fmla="*/ 42 h 42"/>
                <a:gd name="T2" fmla="*/ 14 w 35"/>
                <a:gd name="T3" fmla="*/ 30 h 42"/>
                <a:gd name="T4" fmla="*/ 4 w 35"/>
                <a:gd name="T5" fmla="*/ 7 h 42"/>
                <a:gd name="T6" fmla="*/ 9 w 35"/>
                <a:gd name="T7" fmla="*/ 1 h 42"/>
                <a:gd name="T8" fmla="*/ 29 w 35"/>
                <a:gd name="T9" fmla="*/ 25 h 42"/>
                <a:gd name="T10" fmla="*/ 25 w 35"/>
                <a:gd name="T11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5" h="42">
                  <a:moveTo>
                    <a:pt x="25" y="42"/>
                  </a:moveTo>
                  <a:cubicBezTo>
                    <a:pt x="19" y="40"/>
                    <a:pt x="18" y="34"/>
                    <a:pt x="14" y="30"/>
                  </a:cubicBezTo>
                  <a:cubicBezTo>
                    <a:pt x="11" y="22"/>
                    <a:pt x="7" y="15"/>
                    <a:pt x="4" y="7"/>
                  </a:cubicBezTo>
                  <a:cubicBezTo>
                    <a:pt x="0" y="0"/>
                    <a:pt x="6" y="2"/>
                    <a:pt x="9" y="1"/>
                  </a:cubicBezTo>
                  <a:cubicBezTo>
                    <a:pt x="19" y="7"/>
                    <a:pt x="21" y="19"/>
                    <a:pt x="29" y="25"/>
                  </a:cubicBezTo>
                  <a:cubicBezTo>
                    <a:pt x="35" y="32"/>
                    <a:pt x="24" y="36"/>
                    <a:pt x="25" y="42"/>
                  </a:cubicBezTo>
                  <a:close/>
                </a:path>
              </a:pathLst>
            </a:custGeom>
            <a:solidFill>
              <a:srgbClr val="E6CD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285" name="Freeform 969"/>
            <p:cNvSpPr>
              <a:spLocks/>
            </p:cNvSpPr>
            <p:nvPr/>
          </p:nvSpPr>
          <p:spPr bwMode="auto">
            <a:xfrm>
              <a:off x="388" y="2228"/>
              <a:ext cx="22" cy="25"/>
            </a:xfrm>
            <a:custGeom>
              <a:avLst/>
              <a:gdLst>
                <a:gd name="T0" fmla="*/ 10 w 22"/>
                <a:gd name="T1" fmla="*/ 5 h 25"/>
                <a:gd name="T2" fmla="*/ 22 w 22"/>
                <a:gd name="T3" fmla="*/ 18 h 25"/>
                <a:gd name="T4" fmla="*/ 14 w 22"/>
                <a:gd name="T5" fmla="*/ 25 h 25"/>
                <a:gd name="T6" fmla="*/ 11 w 22"/>
                <a:gd name="T7" fmla="*/ 24 h 25"/>
                <a:gd name="T8" fmla="*/ 3 w 22"/>
                <a:gd name="T9" fmla="*/ 6 h 25"/>
                <a:gd name="T10" fmla="*/ 5 w 22"/>
                <a:gd name="T11" fmla="*/ 2 h 25"/>
                <a:gd name="T12" fmla="*/ 10 w 22"/>
                <a:gd name="T13" fmla="*/ 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" h="25">
                  <a:moveTo>
                    <a:pt x="10" y="5"/>
                  </a:moveTo>
                  <a:cubicBezTo>
                    <a:pt x="15" y="8"/>
                    <a:pt x="20" y="12"/>
                    <a:pt x="22" y="18"/>
                  </a:cubicBezTo>
                  <a:cubicBezTo>
                    <a:pt x="18" y="19"/>
                    <a:pt x="16" y="22"/>
                    <a:pt x="14" y="25"/>
                  </a:cubicBezTo>
                  <a:cubicBezTo>
                    <a:pt x="13" y="25"/>
                    <a:pt x="12" y="25"/>
                    <a:pt x="11" y="24"/>
                  </a:cubicBezTo>
                  <a:cubicBezTo>
                    <a:pt x="8" y="18"/>
                    <a:pt x="5" y="12"/>
                    <a:pt x="3" y="6"/>
                  </a:cubicBezTo>
                  <a:cubicBezTo>
                    <a:pt x="3" y="5"/>
                    <a:pt x="0" y="0"/>
                    <a:pt x="5" y="2"/>
                  </a:cubicBezTo>
                  <a:cubicBezTo>
                    <a:pt x="7" y="2"/>
                    <a:pt x="8" y="4"/>
                    <a:pt x="10" y="5"/>
                  </a:cubicBezTo>
                  <a:close/>
                </a:path>
              </a:pathLst>
            </a:custGeom>
            <a:solidFill>
              <a:srgbClr val="E3CB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286" name="Freeform 970"/>
            <p:cNvSpPr>
              <a:spLocks/>
            </p:cNvSpPr>
            <p:nvPr/>
          </p:nvSpPr>
          <p:spPr bwMode="auto">
            <a:xfrm>
              <a:off x="350" y="2468"/>
              <a:ext cx="166" cy="67"/>
            </a:xfrm>
            <a:custGeom>
              <a:avLst/>
              <a:gdLst>
                <a:gd name="T0" fmla="*/ 129 w 168"/>
                <a:gd name="T1" fmla="*/ 60 h 67"/>
                <a:gd name="T2" fmla="*/ 117 w 168"/>
                <a:gd name="T3" fmla="*/ 59 h 67"/>
                <a:gd name="T4" fmla="*/ 94 w 168"/>
                <a:gd name="T5" fmla="*/ 51 h 67"/>
                <a:gd name="T6" fmla="*/ 81 w 168"/>
                <a:gd name="T7" fmla="*/ 48 h 67"/>
                <a:gd name="T8" fmla="*/ 70 w 168"/>
                <a:gd name="T9" fmla="*/ 37 h 67"/>
                <a:gd name="T10" fmla="*/ 64 w 168"/>
                <a:gd name="T11" fmla="*/ 31 h 67"/>
                <a:gd name="T12" fmla="*/ 58 w 168"/>
                <a:gd name="T13" fmla="*/ 33 h 67"/>
                <a:gd name="T14" fmla="*/ 50 w 168"/>
                <a:gd name="T15" fmla="*/ 30 h 67"/>
                <a:gd name="T16" fmla="*/ 46 w 168"/>
                <a:gd name="T17" fmla="*/ 30 h 67"/>
                <a:gd name="T18" fmla="*/ 41 w 168"/>
                <a:gd name="T19" fmla="*/ 33 h 67"/>
                <a:gd name="T20" fmla="*/ 37 w 168"/>
                <a:gd name="T21" fmla="*/ 36 h 67"/>
                <a:gd name="T22" fmla="*/ 29 w 168"/>
                <a:gd name="T23" fmla="*/ 44 h 67"/>
                <a:gd name="T24" fmla="*/ 7 w 168"/>
                <a:gd name="T25" fmla="*/ 37 h 67"/>
                <a:gd name="T26" fmla="*/ 2 w 168"/>
                <a:gd name="T27" fmla="*/ 34 h 67"/>
                <a:gd name="T28" fmla="*/ 6 w 168"/>
                <a:gd name="T29" fmla="*/ 20 h 67"/>
                <a:gd name="T30" fmla="*/ 13 w 168"/>
                <a:gd name="T31" fmla="*/ 8 h 67"/>
                <a:gd name="T32" fmla="*/ 18 w 168"/>
                <a:gd name="T33" fmla="*/ 3 h 67"/>
                <a:gd name="T34" fmla="*/ 83 w 168"/>
                <a:gd name="T35" fmla="*/ 5 h 67"/>
                <a:gd name="T36" fmla="*/ 150 w 168"/>
                <a:gd name="T37" fmla="*/ 19 h 67"/>
                <a:gd name="T38" fmla="*/ 161 w 168"/>
                <a:gd name="T39" fmla="*/ 31 h 67"/>
                <a:gd name="T40" fmla="*/ 161 w 168"/>
                <a:gd name="T41" fmla="*/ 44 h 67"/>
                <a:gd name="T42" fmla="*/ 161 w 168"/>
                <a:gd name="T43" fmla="*/ 52 h 67"/>
                <a:gd name="T44" fmla="*/ 164 w 168"/>
                <a:gd name="T45" fmla="*/ 56 h 67"/>
                <a:gd name="T46" fmla="*/ 161 w 168"/>
                <a:gd name="T47" fmla="*/ 65 h 67"/>
                <a:gd name="T48" fmla="*/ 129 w 168"/>
                <a:gd name="T49" fmla="*/ 6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68" h="67">
                  <a:moveTo>
                    <a:pt x="129" y="60"/>
                  </a:moveTo>
                  <a:cubicBezTo>
                    <a:pt x="125" y="60"/>
                    <a:pt x="121" y="60"/>
                    <a:pt x="117" y="59"/>
                  </a:cubicBezTo>
                  <a:cubicBezTo>
                    <a:pt x="114" y="56"/>
                    <a:pt x="100" y="51"/>
                    <a:pt x="94" y="51"/>
                  </a:cubicBezTo>
                  <a:cubicBezTo>
                    <a:pt x="89" y="52"/>
                    <a:pt x="84" y="53"/>
                    <a:pt x="81" y="48"/>
                  </a:cubicBezTo>
                  <a:cubicBezTo>
                    <a:pt x="76" y="45"/>
                    <a:pt x="73" y="41"/>
                    <a:pt x="70" y="37"/>
                  </a:cubicBezTo>
                  <a:cubicBezTo>
                    <a:pt x="68" y="34"/>
                    <a:pt x="67" y="31"/>
                    <a:pt x="64" y="31"/>
                  </a:cubicBezTo>
                  <a:cubicBezTo>
                    <a:pt x="62" y="31"/>
                    <a:pt x="60" y="33"/>
                    <a:pt x="58" y="33"/>
                  </a:cubicBezTo>
                  <a:cubicBezTo>
                    <a:pt x="55" y="32"/>
                    <a:pt x="53" y="31"/>
                    <a:pt x="50" y="30"/>
                  </a:cubicBezTo>
                  <a:cubicBezTo>
                    <a:pt x="49" y="30"/>
                    <a:pt x="47" y="30"/>
                    <a:pt x="46" y="30"/>
                  </a:cubicBezTo>
                  <a:cubicBezTo>
                    <a:pt x="44" y="30"/>
                    <a:pt x="43" y="32"/>
                    <a:pt x="41" y="33"/>
                  </a:cubicBezTo>
                  <a:cubicBezTo>
                    <a:pt x="40" y="34"/>
                    <a:pt x="39" y="35"/>
                    <a:pt x="37" y="36"/>
                  </a:cubicBezTo>
                  <a:cubicBezTo>
                    <a:pt x="34" y="38"/>
                    <a:pt x="36" y="45"/>
                    <a:pt x="29" y="44"/>
                  </a:cubicBezTo>
                  <a:cubicBezTo>
                    <a:pt x="23" y="39"/>
                    <a:pt x="18" y="28"/>
                    <a:pt x="7" y="37"/>
                  </a:cubicBezTo>
                  <a:cubicBezTo>
                    <a:pt x="4" y="39"/>
                    <a:pt x="2" y="37"/>
                    <a:pt x="2" y="34"/>
                  </a:cubicBezTo>
                  <a:cubicBezTo>
                    <a:pt x="1" y="29"/>
                    <a:pt x="0" y="23"/>
                    <a:pt x="6" y="20"/>
                  </a:cubicBezTo>
                  <a:cubicBezTo>
                    <a:pt x="12" y="17"/>
                    <a:pt x="18" y="16"/>
                    <a:pt x="13" y="8"/>
                  </a:cubicBezTo>
                  <a:cubicBezTo>
                    <a:pt x="14" y="6"/>
                    <a:pt x="16" y="4"/>
                    <a:pt x="18" y="3"/>
                  </a:cubicBezTo>
                  <a:cubicBezTo>
                    <a:pt x="40" y="0"/>
                    <a:pt x="62" y="1"/>
                    <a:pt x="83" y="5"/>
                  </a:cubicBezTo>
                  <a:cubicBezTo>
                    <a:pt x="105" y="10"/>
                    <a:pt x="128" y="12"/>
                    <a:pt x="150" y="19"/>
                  </a:cubicBezTo>
                  <a:cubicBezTo>
                    <a:pt x="155" y="22"/>
                    <a:pt x="159" y="26"/>
                    <a:pt x="161" y="31"/>
                  </a:cubicBezTo>
                  <a:cubicBezTo>
                    <a:pt x="162" y="35"/>
                    <a:pt x="163" y="40"/>
                    <a:pt x="161" y="44"/>
                  </a:cubicBezTo>
                  <a:cubicBezTo>
                    <a:pt x="158" y="47"/>
                    <a:pt x="158" y="50"/>
                    <a:pt x="161" y="52"/>
                  </a:cubicBezTo>
                  <a:cubicBezTo>
                    <a:pt x="162" y="53"/>
                    <a:pt x="163" y="55"/>
                    <a:pt x="164" y="56"/>
                  </a:cubicBezTo>
                  <a:cubicBezTo>
                    <a:pt x="166" y="60"/>
                    <a:pt x="168" y="64"/>
                    <a:pt x="161" y="65"/>
                  </a:cubicBezTo>
                  <a:cubicBezTo>
                    <a:pt x="150" y="67"/>
                    <a:pt x="140" y="62"/>
                    <a:pt x="129" y="60"/>
                  </a:cubicBezTo>
                  <a:close/>
                </a:path>
              </a:pathLst>
            </a:custGeom>
            <a:solidFill>
              <a:srgbClr val="DDBE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287" name="Freeform 971"/>
            <p:cNvSpPr>
              <a:spLocks/>
            </p:cNvSpPr>
            <p:nvPr/>
          </p:nvSpPr>
          <p:spPr bwMode="auto">
            <a:xfrm>
              <a:off x="367" y="2404"/>
              <a:ext cx="46" cy="41"/>
            </a:xfrm>
            <a:custGeom>
              <a:avLst/>
              <a:gdLst>
                <a:gd name="T0" fmla="*/ 0 w 47"/>
                <a:gd name="T1" fmla="*/ 12 h 42"/>
                <a:gd name="T2" fmla="*/ 12 w 47"/>
                <a:gd name="T3" fmla="*/ 0 h 42"/>
                <a:gd name="T4" fmla="*/ 44 w 47"/>
                <a:gd name="T5" fmla="*/ 1 h 42"/>
                <a:gd name="T6" fmla="*/ 46 w 47"/>
                <a:gd name="T7" fmla="*/ 9 h 42"/>
                <a:gd name="T8" fmla="*/ 20 w 47"/>
                <a:gd name="T9" fmla="*/ 35 h 42"/>
                <a:gd name="T10" fmla="*/ 8 w 47"/>
                <a:gd name="T11" fmla="*/ 41 h 42"/>
                <a:gd name="T12" fmla="*/ 7 w 47"/>
                <a:gd name="T13" fmla="*/ 38 h 42"/>
                <a:gd name="T14" fmla="*/ 8 w 47"/>
                <a:gd name="T15" fmla="*/ 36 h 42"/>
                <a:gd name="T16" fmla="*/ 4 w 47"/>
                <a:gd name="T17" fmla="*/ 24 h 42"/>
                <a:gd name="T18" fmla="*/ 0 w 47"/>
                <a:gd name="T19" fmla="*/ 1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7" h="42">
                  <a:moveTo>
                    <a:pt x="0" y="12"/>
                  </a:moveTo>
                  <a:cubicBezTo>
                    <a:pt x="4" y="8"/>
                    <a:pt x="8" y="4"/>
                    <a:pt x="12" y="0"/>
                  </a:cubicBezTo>
                  <a:cubicBezTo>
                    <a:pt x="23" y="0"/>
                    <a:pt x="33" y="1"/>
                    <a:pt x="44" y="1"/>
                  </a:cubicBezTo>
                  <a:cubicBezTo>
                    <a:pt x="46" y="3"/>
                    <a:pt x="47" y="6"/>
                    <a:pt x="46" y="9"/>
                  </a:cubicBezTo>
                  <a:cubicBezTo>
                    <a:pt x="37" y="18"/>
                    <a:pt x="24" y="21"/>
                    <a:pt x="20" y="35"/>
                  </a:cubicBezTo>
                  <a:cubicBezTo>
                    <a:pt x="17" y="38"/>
                    <a:pt x="14" y="42"/>
                    <a:pt x="8" y="41"/>
                  </a:cubicBezTo>
                  <a:cubicBezTo>
                    <a:pt x="7" y="40"/>
                    <a:pt x="7" y="39"/>
                    <a:pt x="7" y="38"/>
                  </a:cubicBezTo>
                  <a:cubicBezTo>
                    <a:pt x="7" y="37"/>
                    <a:pt x="8" y="36"/>
                    <a:pt x="8" y="36"/>
                  </a:cubicBezTo>
                  <a:cubicBezTo>
                    <a:pt x="9" y="31"/>
                    <a:pt x="7" y="28"/>
                    <a:pt x="4" y="24"/>
                  </a:cubicBezTo>
                  <a:cubicBezTo>
                    <a:pt x="2" y="20"/>
                    <a:pt x="1" y="16"/>
                    <a:pt x="0" y="12"/>
                  </a:cubicBezTo>
                  <a:close/>
                </a:path>
              </a:pathLst>
            </a:custGeom>
            <a:solidFill>
              <a:srgbClr val="F7DD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288" name="Freeform 972"/>
            <p:cNvSpPr>
              <a:spLocks/>
            </p:cNvSpPr>
            <p:nvPr/>
          </p:nvSpPr>
          <p:spPr bwMode="auto">
            <a:xfrm>
              <a:off x="339" y="2433"/>
              <a:ext cx="36" cy="43"/>
            </a:xfrm>
            <a:custGeom>
              <a:avLst/>
              <a:gdLst>
                <a:gd name="T0" fmla="*/ 36 w 36"/>
                <a:gd name="T1" fmla="*/ 6 h 43"/>
                <a:gd name="T2" fmla="*/ 36 w 36"/>
                <a:gd name="T3" fmla="*/ 10 h 43"/>
                <a:gd name="T4" fmla="*/ 28 w 36"/>
                <a:gd name="T5" fmla="*/ 42 h 43"/>
                <a:gd name="T6" fmla="*/ 24 w 36"/>
                <a:gd name="T7" fmla="*/ 43 h 43"/>
                <a:gd name="T8" fmla="*/ 17 w 36"/>
                <a:gd name="T9" fmla="*/ 16 h 43"/>
                <a:gd name="T10" fmla="*/ 36 w 36"/>
                <a:gd name="T11" fmla="*/ 6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6" h="43">
                  <a:moveTo>
                    <a:pt x="36" y="6"/>
                  </a:moveTo>
                  <a:cubicBezTo>
                    <a:pt x="36" y="7"/>
                    <a:pt x="36" y="9"/>
                    <a:pt x="36" y="10"/>
                  </a:cubicBezTo>
                  <a:cubicBezTo>
                    <a:pt x="26" y="19"/>
                    <a:pt x="26" y="30"/>
                    <a:pt x="28" y="42"/>
                  </a:cubicBezTo>
                  <a:cubicBezTo>
                    <a:pt x="27" y="42"/>
                    <a:pt x="25" y="42"/>
                    <a:pt x="24" y="43"/>
                  </a:cubicBezTo>
                  <a:cubicBezTo>
                    <a:pt x="0" y="40"/>
                    <a:pt x="18" y="24"/>
                    <a:pt x="17" y="16"/>
                  </a:cubicBezTo>
                  <a:cubicBezTo>
                    <a:pt x="14" y="0"/>
                    <a:pt x="29" y="9"/>
                    <a:pt x="36" y="6"/>
                  </a:cubicBezTo>
                  <a:close/>
                </a:path>
              </a:pathLst>
            </a:custGeom>
            <a:solidFill>
              <a:srgbClr val="F7E0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289" name="Freeform 973"/>
            <p:cNvSpPr>
              <a:spLocks/>
            </p:cNvSpPr>
            <p:nvPr/>
          </p:nvSpPr>
          <p:spPr bwMode="auto">
            <a:xfrm>
              <a:off x="401" y="2495"/>
              <a:ext cx="29" cy="28"/>
            </a:xfrm>
            <a:custGeom>
              <a:avLst/>
              <a:gdLst>
                <a:gd name="T0" fmla="*/ 21 w 29"/>
                <a:gd name="T1" fmla="*/ 8 h 28"/>
                <a:gd name="T2" fmla="*/ 29 w 29"/>
                <a:gd name="T3" fmla="*/ 21 h 28"/>
                <a:gd name="T4" fmla="*/ 5 w 29"/>
                <a:gd name="T5" fmla="*/ 16 h 28"/>
                <a:gd name="T6" fmla="*/ 1 w 29"/>
                <a:gd name="T7" fmla="*/ 13 h 28"/>
                <a:gd name="T8" fmla="*/ 0 w 29"/>
                <a:gd name="T9" fmla="*/ 8 h 28"/>
                <a:gd name="T10" fmla="*/ 6 w 29"/>
                <a:gd name="T11" fmla="*/ 4 h 28"/>
                <a:gd name="T12" fmla="*/ 10 w 29"/>
                <a:gd name="T13" fmla="*/ 0 h 28"/>
                <a:gd name="T14" fmla="*/ 21 w 29"/>
                <a:gd name="T15" fmla="*/ 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9" h="28">
                  <a:moveTo>
                    <a:pt x="21" y="8"/>
                  </a:moveTo>
                  <a:cubicBezTo>
                    <a:pt x="26" y="11"/>
                    <a:pt x="27" y="16"/>
                    <a:pt x="29" y="21"/>
                  </a:cubicBezTo>
                  <a:cubicBezTo>
                    <a:pt x="19" y="28"/>
                    <a:pt x="13" y="18"/>
                    <a:pt x="5" y="16"/>
                  </a:cubicBezTo>
                  <a:cubicBezTo>
                    <a:pt x="4" y="15"/>
                    <a:pt x="3" y="14"/>
                    <a:pt x="1" y="13"/>
                  </a:cubicBezTo>
                  <a:cubicBezTo>
                    <a:pt x="0" y="11"/>
                    <a:pt x="0" y="10"/>
                    <a:pt x="0" y="8"/>
                  </a:cubicBezTo>
                  <a:cubicBezTo>
                    <a:pt x="1" y="6"/>
                    <a:pt x="3" y="4"/>
                    <a:pt x="6" y="4"/>
                  </a:cubicBezTo>
                  <a:cubicBezTo>
                    <a:pt x="7" y="3"/>
                    <a:pt x="9" y="1"/>
                    <a:pt x="10" y="0"/>
                  </a:cubicBezTo>
                  <a:cubicBezTo>
                    <a:pt x="16" y="0"/>
                    <a:pt x="16" y="7"/>
                    <a:pt x="21" y="8"/>
                  </a:cubicBezTo>
                  <a:close/>
                </a:path>
              </a:pathLst>
            </a:custGeom>
            <a:solidFill>
              <a:srgbClr val="AC95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290" name="Freeform 974"/>
            <p:cNvSpPr>
              <a:spLocks/>
            </p:cNvSpPr>
            <p:nvPr/>
          </p:nvSpPr>
          <p:spPr bwMode="auto">
            <a:xfrm>
              <a:off x="375" y="2498"/>
              <a:ext cx="13" cy="19"/>
            </a:xfrm>
            <a:custGeom>
              <a:avLst/>
              <a:gdLst>
                <a:gd name="T0" fmla="*/ 4 w 14"/>
                <a:gd name="T1" fmla="*/ 14 h 19"/>
                <a:gd name="T2" fmla="*/ 12 w 14"/>
                <a:gd name="T3" fmla="*/ 1 h 19"/>
                <a:gd name="T4" fmla="*/ 14 w 14"/>
                <a:gd name="T5" fmla="*/ 5 h 19"/>
                <a:gd name="T6" fmla="*/ 12 w 14"/>
                <a:gd name="T7" fmla="*/ 9 h 19"/>
                <a:gd name="T8" fmla="*/ 4 w 14"/>
                <a:gd name="T9" fmla="*/ 14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9">
                  <a:moveTo>
                    <a:pt x="4" y="14"/>
                  </a:moveTo>
                  <a:cubicBezTo>
                    <a:pt x="14" y="14"/>
                    <a:pt x="0" y="0"/>
                    <a:pt x="12" y="1"/>
                  </a:cubicBezTo>
                  <a:cubicBezTo>
                    <a:pt x="13" y="2"/>
                    <a:pt x="14" y="4"/>
                    <a:pt x="14" y="5"/>
                  </a:cubicBezTo>
                  <a:cubicBezTo>
                    <a:pt x="14" y="7"/>
                    <a:pt x="13" y="8"/>
                    <a:pt x="12" y="9"/>
                  </a:cubicBezTo>
                  <a:cubicBezTo>
                    <a:pt x="12" y="14"/>
                    <a:pt x="11" y="19"/>
                    <a:pt x="4" y="14"/>
                  </a:cubicBezTo>
                  <a:close/>
                </a:path>
              </a:pathLst>
            </a:custGeom>
            <a:solidFill>
              <a:srgbClr val="553F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291" name="Freeform 975"/>
            <p:cNvSpPr>
              <a:spLocks/>
            </p:cNvSpPr>
            <p:nvPr/>
          </p:nvSpPr>
          <p:spPr bwMode="auto">
            <a:xfrm>
              <a:off x="396" y="2498"/>
              <a:ext cx="6" cy="13"/>
            </a:xfrm>
            <a:custGeom>
              <a:avLst/>
              <a:gdLst>
                <a:gd name="T0" fmla="*/ 6 w 6"/>
                <a:gd name="T1" fmla="*/ 4 h 13"/>
                <a:gd name="T2" fmla="*/ 6 w 6"/>
                <a:gd name="T3" fmla="*/ 10 h 13"/>
                <a:gd name="T4" fmla="*/ 3 w 6"/>
                <a:gd name="T5" fmla="*/ 13 h 13"/>
                <a:gd name="T6" fmla="*/ 0 w 6"/>
                <a:gd name="T7" fmla="*/ 6 h 13"/>
                <a:gd name="T8" fmla="*/ 2 w 6"/>
                <a:gd name="T9" fmla="*/ 2 h 13"/>
                <a:gd name="T10" fmla="*/ 6 w 6"/>
                <a:gd name="T11" fmla="*/ 4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13">
                  <a:moveTo>
                    <a:pt x="6" y="4"/>
                  </a:moveTo>
                  <a:cubicBezTo>
                    <a:pt x="6" y="6"/>
                    <a:pt x="6" y="8"/>
                    <a:pt x="6" y="10"/>
                  </a:cubicBezTo>
                  <a:cubicBezTo>
                    <a:pt x="5" y="11"/>
                    <a:pt x="4" y="12"/>
                    <a:pt x="3" y="13"/>
                  </a:cubicBezTo>
                  <a:cubicBezTo>
                    <a:pt x="0" y="12"/>
                    <a:pt x="0" y="9"/>
                    <a:pt x="0" y="6"/>
                  </a:cubicBezTo>
                  <a:cubicBezTo>
                    <a:pt x="0" y="5"/>
                    <a:pt x="0" y="3"/>
                    <a:pt x="2" y="2"/>
                  </a:cubicBezTo>
                  <a:cubicBezTo>
                    <a:pt x="4" y="0"/>
                    <a:pt x="6" y="0"/>
                    <a:pt x="6" y="4"/>
                  </a:cubicBezTo>
                  <a:close/>
                </a:path>
              </a:pathLst>
            </a:custGeom>
            <a:solidFill>
              <a:srgbClr val="A28C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292" name="Freeform 976"/>
            <p:cNvSpPr>
              <a:spLocks/>
            </p:cNvSpPr>
            <p:nvPr/>
          </p:nvSpPr>
          <p:spPr bwMode="auto">
            <a:xfrm>
              <a:off x="386" y="2501"/>
              <a:ext cx="10" cy="7"/>
            </a:xfrm>
            <a:custGeom>
              <a:avLst/>
              <a:gdLst>
                <a:gd name="T0" fmla="*/ 0 w 10"/>
                <a:gd name="T1" fmla="*/ 6 h 7"/>
                <a:gd name="T2" fmla="*/ 1 w 10"/>
                <a:gd name="T3" fmla="*/ 2 h 7"/>
                <a:gd name="T4" fmla="*/ 5 w 10"/>
                <a:gd name="T5" fmla="*/ 0 h 7"/>
                <a:gd name="T6" fmla="*/ 9 w 10"/>
                <a:gd name="T7" fmla="*/ 2 h 7"/>
                <a:gd name="T8" fmla="*/ 8 w 10"/>
                <a:gd name="T9" fmla="*/ 7 h 7"/>
                <a:gd name="T10" fmla="*/ 0 w 10"/>
                <a:gd name="T11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7">
                  <a:moveTo>
                    <a:pt x="0" y="6"/>
                  </a:moveTo>
                  <a:cubicBezTo>
                    <a:pt x="0" y="5"/>
                    <a:pt x="1" y="3"/>
                    <a:pt x="1" y="2"/>
                  </a:cubicBezTo>
                  <a:cubicBezTo>
                    <a:pt x="2" y="1"/>
                    <a:pt x="4" y="0"/>
                    <a:pt x="5" y="0"/>
                  </a:cubicBezTo>
                  <a:cubicBezTo>
                    <a:pt x="7" y="0"/>
                    <a:pt x="8" y="1"/>
                    <a:pt x="9" y="2"/>
                  </a:cubicBezTo>
                  <a:cubicBezTo>
                    <a:pt x="10" y="4"/>
                    <a:pt x="10" y="5"/>
                    <a:pt x="8" y="7"/>
                  </a:cubicBezTo>
                  <a:cubicBezTo>
                    <a:pt x="6" y="7"/>
                    <a:pt x="3" y="6"/>
                    <a:pt x="0" y="6"/>
                  </a:cubicBezTo>
                  <a:close/>
                </a:path>
              </a:pathLst>
            </a:custGeom>
            <a:solidFill>
              <a:srgbClr val="A08C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293" name="Freeform 977"/>
            <p:cNvSpPr>
              <a:spLocks/>
            </p:cNvSpPr>
            <p:nvPr/>
          </p:nvSpPr>
          <p:spPr bwMode="auto">
            <a:xfrm>
              <a:off x="394" y="2503"/>
              <a:ext cx="5" cy="8"/>
            </a:xfrm>
            <a:custGeom>
              <a:avLst/>
              <a:gdLst>
                <a:gd name="T0" fmla="*/ 0 w 5"/>
                <a:gd name="T1" fmla="*/ 5 h 8"/>
                <a:gd name="T2" fmla="*/ 0 w 5"/>
                <a:gd name="T3" fmla="*/ 0 h 8"/>
                <a:gd name="T4" fmla="*/ 3 w 5"/>
                <a:gd name="T5" fmla="*/ 1 h 8"/>
                <a:gd name="T6" fmla="*/ 5 w 5"/>
                <a:gd name="T7" fmla="*/ 8 h 8"/>
                <a:gd name="T8" fmla="*/ 0 w 5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0" y="5"/>
                  </a:moveTo>
                  <a:cubicBezTo>
                    <a:pt x="0" y="3"/>
                    <a:pt x="0" y="2"/>
                    <a:pt x="0" y="0"/>
                  </a:cubicBezTo>
                  <a:cubicBezTo>
                    <a:pt x="1" y="0"/>
                    <a:pt x="2" y="1"/>
                    <a:pt x="3" y="1"/>
                  </a:cubicBezTo>
                  <a:cubicBezTo>
                    <a:pt x="4" y="3"/>
                    <a:pt x="4" y="6"/>
                    <a:pt x="5" y="8"/>
                  </a:cubicBezTo>
                  <a:cubicBezTo>
                    <a:pt x="3" y="7"/>
                    <a:pt x="2" y="6"/>
                    <a:pt x="0" y="5"/>
                  </a:cubicBezTo>
                  <a:close/>
                </a:path>
              </a:pathLst>
            </a:custGeom>
            <a:solidFill>
              <a:srgbClr val="3523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294" name="Freeform 978"/>
            <p:cNvSpPr>
              <a:spLocks/>
            </p:cNvSpPr>
            <p:nvPr/>
          </p:nvSpPr>
          <p:spPr bwMode="auto">
            <a:xfrm>
              <a:off x="674" y="2128"/>
              <a:ext cx="36" cy="55"/>
            </a:xfrm>
            <a:custGeom>
              <a:avLst/>
              <a:gdLst>
                <a:gd name="T0" fmla="*/ 27 w 36"/>
                <a:gd name="T1" fmla="*/ 55 h 55"/>
                <a:gd name="T2" fmla="*/ 6 w 36"/>
                <a:gd name="T3" fmla="*/ 16 h 55"/>
                <a:gd name="T4" fmla="*/ 14 w 36"/>
                <a:gd name="T5" fmla="*/ 2 h 55"/>
                <a:gd name="T6" fmla="*/ 16 w 36"/>
                <a:gd name="T7" fmla="*/ 6 h 55"/>
                <a:gd name="T8" fmla="*/ 16 w 36"/>
                <a:gd name="T9" fmla="*/ 10 h 55"/>
                <a:gd name="T10" fmla="*/ 18 w 36"/>
                <a:gd name="T11" fmla="*/ 14 h 55"/>
                <a:gd name="T12" fmla="*/ 21 w 36"/>
                <a:gd name="T13" fmla="*/ 19 h 55"/>
                <a:gd name="T14" fmla="*/ 27 w 36"/>
                <a:gd name="T15" fmla="*/ 55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6" h="55">
                  <a:moveTo>
                    <a:pt x="27" y="55"/>
                  </a:moveTo>
                  <a:cubicBezTo>
                    <a:pt x="20" y="42"/>
                    <a:pt x="12" y="29"/>
                    <a:pt x="6" y="16"/>
                  </a:cubicBezTo>
                  <a:cubicBezTo>
                    <a:pt x="2" y="9"/>
                    <a:pt x="0" y="0"/>
                    <a:pt x="14" y="2"/>
                  </a:cubicBezTo>
                  <a:cubicBezTo>
                    <a:pt x="15" y="3"/>
                    <a:pt x="16" y="5"/>
                    <a:pt x="16" y="6"/>
                  </a:cubicBezTo>
                  <a:cubicBezTo>
                    <a:pt x="16" y="8"/>
                    <a:pt x="16" y="9"/>
                    <a:pt x="16" y="10"/>
                  </a:cubicBezTo>
                  <a:cubicBezTo>
                    <a:pt x="17" y="11"/>
                    <a:pt x="18" y="13"/>
                    <a:pt x="18" y="14"/>
                  </a:cubicBezTo>
                  <a:cubicBezTo>
                    <a:pt x="20" y="15"/>
                    <a:pt x="20" y="17"/>
                    <a:pt x="21" y="19"/>
                  </a:cubicBezTo>
                  <a:cubicBezTo>
                    <a:pt x="18" y="32"/>
                    <a:pt x="36" y="41"/>
                    <a:pt x="27" y="55"/>
                  </a:cubicBezTo>
                  <a:close/>
                </a:path>
              </a:pathLst>
            </a:custGeom>
            <a:solidFill>
              <a:srgbClr val="DAC3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295" name="Freeform 979"/>
            <p:cNvSpPr>
              <a:spLocks/>
            </p:cNvSpPr>
            <p:nvPr/>
          </p:nvSpPr>
          <p:spPr bwMode="auto">
            <a:xfrm>
              <a:off x="688" y="2194"/>
              <a:ext cx="22" cy="40"/>
            </a:xfrm>
            <a:custGeom>
              <a:avLst/>
              <a:gdLst>
                <a:gd name="T0" fmla="*/ 12 w 22"/>
                <a:gd name="T1" fmla="*/ 37 h 41"/>
                <a:gd name="T2" fmla="*/ 4 w 22"/>
                <a:gd name="T3" fmla="*/ 17 h 41"/>
                <a:gd name="T4" fmla="*/ 5 w 22"/>
                <a:gd name="T5" fmla="*/ 4 h 41"/>
                <a:gd name="T6" fmla="*/ 15 w 22"/>
                <a:gd name="T7" fmla="*/ 12 h 41"/>
                <a:gd name="T8" fmla="*/ 21 w 22"/>
                <a:gd name="T9" fmla="*/ 32 h 41"/>
                <a:gd name="T10" fmla="*/ 15 w 22"/>
                <a:gd name="T11" fmla="*/ 41 h 41"/>
                <a:gd name="T12" fmla="*/ 12 w 22"/>
                <a:gd name="T13" fmla="*/ 3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" h="41">
                  <a:moveTo>
                    <a:pt x="12" y="37"/>
                  </a:moveTo>
                  <a:cubicBezTo>
                    <a:pt x="10" y="30"/>
                    <a:pt x="8" y="23"/>
                    <a:pt x="4" y="17"/>
                  </a:cubicBezTo>
                  <a:cubicBezTo>
                    <a:pt x="0" y="12"/>
                    <a:pt x="0" y="6"/>
                    <a:pt x="5" y="4"/>
                  </a:cubicBezTo>
                  <a:cubicBezTo>
                    <a:pt x="12" y="0"/>
                    <a:pt x="11" y="10"/>
                    <a:pt x="15" y="12"/>
                  </a:cubicBezTo>
                  <a:cubicBezTo>
                    <a:pt x="13" y="20"/>
                    <a:pt x="19" y="25"/>
                    <a:pt x="21" y="32"/>
                  </a:cubicBezTo>
                  <a:cubicBezTo>
                    <a:pt x="20" y="36"/>
                    <a:pt x="22" y="41"/>
                    <a:pt x="15" y="41"/>
                  </a:cubicBezTo>
                  <a:cubicBezTo>
                    <a:pt x="14" y="39"/>
                    <a:pt x="13" y="38"/>
                    <a:pt x="12" y="37"/>
                  </a:cubicBezTo>
                  <a:close/>
                </a:path>
              </a:pathLst>
            </a:custGeom>
            <a:solidFill>
              <a:srgbClr val="CEBA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296" name="Freeform 980"/>
            <p:cNvSpPr>
              <a:spLocks/>
            </p:cNvSpPr>
            <p:nvPr/>
          </p:nvSpPr>
          <p:spPr bwMode="auto">
            <a:xfrm>
              <a:off x="690" y="2122"/>
              <a:ext cx="16" cy="20"/>
            </a:xfrm>
            <a:custGeom>
              <a:avLst/>
              <a:gdLst>
                <a:gd name="T0" fmla="*/ 2 w 16"/>
                <a:gd name="T1" fmla="*/ 8 h 20"/>
                <a:gd name="T2" fmla="*/ 10 w 16"/>
                <a:gd name="T3" fmla="*/ 0 h 20"/>
                <a:gd name="T4" fmla="*/ 11 w 16"/>
                <a:gd name="T5" fmla="*/ 20 h 20"/>
                <a:gd name="T6" fmla="*/ 7 w 16"/>
                <a:gd name="T7" fmla="*/ 18 h 20"/>
                <a:gd name="T8" fmla="*/ 1 w 16"/>
                <a:gd name="T9" fmla="*/ 12 h 20"/>
                <a:gd name="T10" fmla="*/ 2 w 16"/>
                <a:gd name="T11" fmla="*/ 8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20">
                  <a:moveTo>
                    <a:pt x="2" y="8"/>
                  </a:moveTo>
                  <a:cubicBezTo>
                    <a:pt x="7" y="8"/>
                    <a:pt x="10" y="5"/>
                    <a:pt x="10" y="0"/>
                  </a:cubicBezTo>
                  <a:cubicBezTo>
                    <a:pt x="15" y="7"/>
                    <a:pt x="16" y="13"/>
                    <a:pt x="11" y="20"/>
                  </a:cubicBezTo>
                  <a:cubicBezTo>
                    <a:pt x="9" y="20"/>
                    <a:pt x="8" y="19"/>
                    <a:pt x="7" y="18"/>
                  </a:cubicBezTo>
                  <a:cubicBezTo>
                    <a:pt x="5" y="16"/>
                    <a:pt x="2" y="15"/>
                    <a:pt x="1" y="12"/>
                  </a:cubicBezTo>
                  <a:cubicBezTo>
                    <a:pt x="0" y="11"/>
                    <a:pt x="1" y="9"/>
                    <a:pt x="2" y="8"/>
                  </a:cubicBezTo>
                  <a:close/>
                </a:path>
              </a:pathLst>
            </a:custGeom>
            <a:solidFill>
              <a:srgbClr val="C5B4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297" name="Freeform 981"/>
            <p:cNvSpPr>
              <a:spLocks/>
            </p:cNvSpPr>
            <p:nvPr/>
          </p:nvSpPr>
          <p:spPr bwMode="auto">
            <a:xfrm>
              <a:off x="688" y="2140"/>
              <a:ext cx="9" cy="7"/>
            </a:xfrm>
            <a:custGeom>
              <a:avLst/>
              <a:gdLst>
                <a:gd name="T0" fmla="*/ 7 w 9"/>
                <a:gd name="T1" fmla="*/ 7 h 7"/>
                <a:gd name="T2" fmla="*/ 0 w 9"/>
                <a:gd name="T3" fmla="*/ 2 h 7"/>
                <a:gd name="T4" fmla="*/ 5 w 9"/>
                <a:gd name="T5" fmla="*/ 0 h 7"/>
                <a:gd name="T6" fmla="*/ 7 w 9"/>
                <a:gd name="T7" fmla="*/ 1 h 7"/>
                <a:gd name="T8" fmla="*/ 9 w 9"/>
                <a:gd name="T9" fmla="*/ 2 h 7"/>
                <a:gd name="T10" fmla="*/ 7 w 9"/>
                <a:gd name="T11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7">
                  <a:moveTo>
                    <a:pt x="7" y="7"/>
                  </a:moveTo>
                  <a:cubicBezTo>
                    <a:pt x="4" y="7"/>
                    <a:pt x="1" y="7"/>
                    <a:pt x="0" y="2"/>
                  </a:cubicBezTo>
                  <a:cubicBezTo>
                    <a:pt x="2" y="1"/>
                    <a:pt x="3" y="0"/>
                    <a:pt x="5" y="0"/>
                  </a:cubicBezTo>
                  <a:cubicBezTo>
                    <a:pt x="6" y="0"/>
                    <a:pt x="6" y="1"/>
                    <a:pt x="7" y="1"/>
                  </a:cubicBezTo>
                  <a:cubicBezTo>
                    <a:pt x="8" y="1"/>
                    <a:pt x="8" y="2"/>
                    <a:pt x="9" y="2"/>
                  </a:cubicBezTo>
                  <a:cubicBezTo>
                    <a:pt x="8" y="4"/>
                    <a:pt x="8" y="5"/>
                    <a:pt x="7" y="7"/>
                  </a:cubicBezTo>
                  <a:close/>
                </a:path>
              </a:pathLst>
            </a:custGeom>
            <a:solidFill>
              <a:srgbClr val="9B85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298" name="Freeform 982"/>
            <p:cNvSpPr>
              <a:spLocks/>
            </p:cNvSpPr>
            <p:nvPr/>
          </p:nvSpPr>
          <p:spPr bwMode="auto">
            <a:xfrm>
              <a:off x="694" y="2137"/>
              <a:ext cx="7" cy="5"/>
            </a:xfrm>
            <a:custGeom>
              <a:avLst/>
              <a:gdLst>
                <a:gd name="T0" fmla="*/ 6 w 7"/>
                <a:gd name="T1" fmla="*/ 2 h 5"/>
                <a:gd name="T2" fmla="*/ 7 w 7"/>
                <a:gd name="T3" fmla="*/ 5 h 5"/>
                <a:gd name="T4" fmla="*/ 3 w 7"/>
                <a:gd name="T5" fmla="*/ 5 h 5"/>
                <a:gd name="T6" fmla="*/ 2 w 7"/>
                <a:gd name="T7" fmla="*/ 5 h 5"/>
                <a:gd name="T8" fmla="*/ 1 w 7"/>
                <a:gd name="T9" fmla="*/ 5 h 5"/>
                <a:gd name="T10" fmla="*/ 1 w 7"/>
                <a:gd name="T11" fmla="*/ 1 h 5"/>
                <a:gd name="T12" fmla="*/ 6 w 7"/>
                <a:gd name="T13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5">
                  <a:moveTo>
                    <a:pt x="6" y="2"/>
                  </a:moveTo>
                  <a:cubicBezTo>
                    <a:pt x="6" y="3"/>
                    <a:pt x="6" y="4"/>
                    <a:pt x="7" y="5"/>
                  </a:cubicBezTo>
                  <a:cubicBezTo>
                    <a:pt x="5" y="5"/>
                    <a:pt x="4" y="5"/>
                    <a:pt x="3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4"/>
                    <a:pt x="0" y="2"/>
                    <a:pt x="1" y="1"/>
                  </a:cubicBezTo>
                  <a:cubicBezTo>
                    <a:pt x="3" y="0"/>
                    <a:pt x="4" y="0"/>
                    <a:pt x="6" y="2"/>
                  </a:cubicBezTo>
                  <a:close/>
                </a:path>
              </a:pathLst>
            </a:custGeom>
            <a:solidFill>
              <a:srgbClr val="4F3A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299" name="Freeform 983"/>
            <p:cNvSpPr>
              <a:spLocks/>
            </p:cNvSpPr>
            <p:nvPr/>
          </p:nvSpPr>
          <p:spPr bwMode="auto">
            <a:xfrm>
              <a:off x="391" y="2001"/>
              <a:ext cx="241" cy="134"/>
            </a:xfrm>
            <a:custGeom>
              <a:avLst/>
              <a:gdLst>
                <a:gd name="T0" fmla="*/ 227 w 243"/>
                <a:gd name="T1" fmla="*/ 35 h 135"/>
                <a:gd name="T2" fmla="*/ 128 w 243"/>
                <a:gd name="T3" fmla="*/ 23 h 135"/>
                <a:gd name="T4" fmla="*/ 35 w 243"/>
                <a:gd name="T5" fmla="*/ 88 h 135"/>
                <a:gd name="T6" fmla="*/ 27 w 243"/>
                <a:gd name="T7" fmla="*/ 135 h 135"/>
                <a:gd name="T8" fmla="*/ 15 w 243"/>
                <a:gd name="T9" fmla="*/ 118 h 135"/>
                <a:gd name="T10" fmla="*/ 11 w 243"/>
                <a:gd name="T11" fmla="*/ 100 h 135"/>
                <a:gd name="T12" fmla="*/ 3 w 243"/>
                <a:gd name="T13" fmla="*/ 82 h 135"/>
                <a:gd name="T14" fmla="*/ 27 w 243"/>
                <a:gd name="T15" fmla="*/ 72 h 135"/>
                <a:gd name="T16" fmla="*/ 7 w 243"/>
                <a:gd name="T17" fmla="*/ 39 h 135"/>
                <a:gd name="T18" fmla="*/ 39 w 243"/>
                <a:gd name="T19" fmla="*/ 7 h 135"/>
                <a:gd name="T20" fmla="*/ 60 w 243"/>
                <a:gd name="T21" fmla="*/ 12 h 135"/>
                <a:gd name="T22" fmla="*/ 59 w 243"/>
                <a:gd name="T23" fmla="*/ 16 h 135"/>
                <a:gd name="T24" fmla="*/ 75 w 243"/>
                <a:gd name="T25" fmla="*/ 11 h 135"/>
                <a:gd name="T26" fmla="*/ 95 w 243"/>
                <a:gd name="T27" fmla="*/ 7 h 135"/>
                <a:gd name="T28" fmla="*/ 103 w 243"/>
                <a:gd name="T29" fmla="*/ 7 h 135"/>
                <a:gd name="T30" fmla="*/ 115 w 243"/>
                <a:gd name="T31" fmla="*/ 10 h 135"/>
                <a:gd name="T32" fmla="*/ 151 w 243"/>
                <a:gd name="T33" fmla="*/ 9 h 135"/>
                <a:gd name="T34" fmla="*/ 163 w 243"/>
                <a:gd name="T35" fmla="*/ 3 h 135"/>
                <a:gd name="T36" fmla="*/ 175 w 243"/>
                <a:gd name="T37" fmla="*/ 2 h 135"/>
                <a:gd name="T38" fmla="*/ 191 w 243"/>
                <a:gd name="T39" fmla="*/ 6 h 135"/>
                <a:gd name="T40" fmla="*/ 229 w 243"/>
                <a:gd name="T41" fmla="*/ 13 h 135"/>
                <a:gd name="T42" fmla="*/ 243 w 243"/>
                <a:gd name="T43" fmla="*/ 19 h 135"/>
                <a:gd name="T44" fmla="*/ 227 w 243"/>
                <a:gd name="T45" fmla="*/ 35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43" h="135">
                  <a:moveTo>
                    <a:pt x="227" y="35"/>
                  </a:moveTo>
                  <a:cubicBezTo>
                    <a:pt x="196" y="18"/>
                    <a:pt x="161" y="23"/>
                    <a:pt x="128" y="23"/>
                  </a:cubicBezTo>
                  <a:cubicBezTo>
                    <a:pt x="75" y="22"/>
                    <a:pt x="54" y="38"/>
                    <a:pt x="35" y="88"/>
                  </a:cubicBezTo>
                  <a:cubicBezTo>
                    <a:pt x="29" y="104"/>
                    <a:pt x="30" y="119"/>
                    <a:pt x="27" y="135"/>
                  </a:cubicBezTo>
                  <a:cubicBezTo>
                    <a:pt x="20" y="131"/>
                    <a:pt x="18" y="124"/>
                    <a:pt x="15" y="118"/>
                  </a:cubicBezTo>
                  <a:cubicBezTo>
                    <a:pt x="10" y="113"/>
                    <a:pt x="17" y="105"/>
                    <a:pt x="11" y="100"/>
                  </a:cubicBezTo>
                  <a:cubicBezTo>
                    <a:pt x="8" y="94"/>
                    <a:pt x="0" y="91"/>
                    <a:pt x="3" y="82"/>
                  </a:cubicBezTo>
                  <a:cubicBezTo>
                    <a:pt x="9" y="75"/>
                    <a:pt x="20" y="79"/>
                    <a:pt x="27" y="72"/>
                  </a:cubicBezTo>
                  <a:cubicBezTo>
                    <a:pt x="20" y="61"/>
                    <a:pt x="0" y="58"/>
                    <a:pt x="7" y="39"/>
                  </a:cubicBezTo>
                  <a:cubicBezTo>
                    <a:pt x="17" y="28"/>
                    <a:pt x="17" y="7"/>
                    <a:pt x="39" y="7"/>
                  </a:cubicBezTo>
                  <a:cubicBezTo>
                    <a:pt x="46" y="11"/>
                    <a:pt x="54" y="5"/>
                    <a:pt x="60" y="12"/>
                  </a:cubicBezTo>
                  <a:cubicBezTo>
                    <a:pt x="61" y="13"/>
                    <a:pt x="58" y="15"/>
                    <a:pt x="59" y="16"/>
                  </a:cubicBezTo>
                  <a:cubicBezTo>
                    <a:pt x="63" y="12"/>
                    <a:pt x="71" y="18"/>
                    <a:pt x="75" y="11"/>
                  </a:cubicBezTo>
                  <a:cubicBezTo>
                    <a:pt x="81" y="6"/>
                    <a:pt x="89" y="11"/>
                    <a:pt x="95" y="7"/>
                  </a:cubicBezTo>
                  <a:cubicBezTo>
                    <a:pt x="98" y="7"/>
                    <a:pt x="100" y="7"/>
                    <a:pt x="103" y="7"/>
                  </a:cubicBezTo>
                  <a:cubicBezTo>
                    <a:pt x="107" y="10"/>
                    <a:pt x="111" y="9"/>
                    <a:pt x="115" y="10"/>
                  </a:cubicBezTo>
                  <a:cubicBezTo>
                    <a:pt x="127" y="11"/>
                    <a:pt x="139" y="9"/>
                    <a:pt x="151" y="9"/>
                  </a:cubicBezTo>
                  <a:cubicBezTo>
                    <a:pt x="156" y="10"/>
                    <a:pt x="160" y="7"/>
                    <a:pt x="163" y="3"/>
                  </a:cubicBezTo>
                  <a:cubicBezTo>
                    <a:pt x="167" y="3"/>
                    <a:pt x="171" y="2"/>
                    <a:pt x="175" y="2"/>
                  </a:cubicBezTo>
                  <a:cubicBezTo>
                    <a:pt x="180" y="4"/>
                    <a:pt x="187" y="0"/>
                    <a:pt x="191" y="6"/>
                  </a:cubicBezTo>
                  <a:cubicBezTo>
                    <a:pt x="203" y="11"/>
                    <a:pt x="217" y="7"/>
                    <a:pt x="229" y="13"/>
                  </a:cubicBezTo>
                  <a:cubicBezTo>
                    <a:pt x="234" y="14"/>
                    <a:pt x="240" y="14"/>
                    <a:pt x="243" y="19"/>
                  </a:cubicBezTo>
                  <a:cubicBezTo>
                    <a:pt x="239" y="26"/>
                    <a:pt x="223" y="20"/>
                    <a:pt x="227" y="35"/>
                  </a:cubicBezTo>
                  <a:close/>
                </a:path>
              </a:pathLst>
            </a:custGeom>
            <a:solidFill>
              <a:srgbClr val="FADF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00" name="Freeform 984"/>
            <p:cNvSpPr>
              <a:spLocks/>
            </p:cNvSpPr>
            <p:nvPr/>
          </p:nvSpPr>
          <p:spPr bwMode="auto">
            <a:xfrm>
              <a:off x="390" y="2082"/>
              <a:ext cx="16" cy="24"/>
            </a:xfrm>
            <a:custGeom>
              <a:avLst/>
              <a:gdLst>
                <a:gd name="T0" fmla="*/ 4 w 16"/>
                <a:gd name="T1" fmla="*/ 0 h 24"/>
                <a:gd name="T2" fmla="*/ 16 w 16"/>
                <a:gd name="T3" fmla="*/ 15 h 24"/>
                <a:gd name="T4" fmla="*/ 4 w 16"/>
                <a:gd name="T5" fmla="*/ 21 h 24"/>
                <a:gd name="T6" fmla="*/ 0 w 16"/>
                <a:gd name="T7" fmla="*/ 8 h 24"/>
                <a:gd name="T8" fmla="*/ 4 w 16"/>
                <a:gd name="T9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24">
                  <a:moveTo>
                    <a:pt x="4" y="0"/>
                  </a:moveTo>
                  <a:cubicBezTo>
                    <a:pt x="8" y="5"/>
                    <a:pt x="12" y="10"/>
                    <a:pt x="16" y="15"/>
                  </a:cubicBezTo>
                  <a:cubicBezTo>
                    <a:pt x="14" y="22"/>
                    <a:pt x="10" y="24"/>
                    <a:pt x="4" y="21"/>
                  </a:cubicBezTo>
                  <a:cubicBezTo>
                    <a:pt x="3" y="16"/>
                    <a:pt x="1" y="12"/>
                    <a:pt x="0" y="8"/>
                  </a:cubicBezTo>
                  <a:cubicBezTo>
                    <a:pt x="0" y="4"/>
                    <a:pt x="0" y="1"/>
                    <a:pt x="4" y="0"/>
                  </a:cubicBezTo>
                  <a:close/>
                </a:path>
              </a:pathLst>
            </a:custGeom>
            <a:solidFill>
              <a:srgbClr val="E2CB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01" name="Freeform 985"/>
            <p:cNvSpPr>
              <a:spLocks/>
            </p:cNvSpPr>
            <p:nvPr/>
          </p:nvSpPr>
          <p:spPr bwMode="auto">
            <a:xfrm>
              <a:off x="394" y="2097"/>
              <a:ext cx="21" cy="21"/>
            </a:xfrm>
            <a:custGeom>
              <a:avLst/>
              <a:gdLst>
                <a:gd name="T0" fmla="*/ 0 w 21"/>
                <a:gd name="T1" fmla="*/ 6 h 21"/>
                <a:gd name="T2" fmla="*/ 12 w 21"/>
                <a:gd name="T3" fmla="*/ 0 h 21"/>
                <a:gd name="T4" fmla="*/ 12 w 21"/>
                <a:gd name="T5" fmla="*/ 21 h 21"/>
                <a:gd name="T6" fmla="*/ 0 w 21"/>
                <a:gd name="T7" fmla="*/ 6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21">
                  <a:moveTo>
                    <a:pt x="0" y="6"/>
                  </a:moveTo>
                  <a:cubicBezTo>
                    <a:pt x="4" y="4"/>
                    <a:pt x="8" y="2"/>
                    <a:pt x="12" y="0"/>
                  </a:cubicBezTo>
                  <a:cubicBezTo>
                    <a:pt x="21" y="8"/>
                    <a:pt x="12" y="14"/>
                    <a:pt x="12" y="21"/>
                  </a:cubicBezTo>
                  <a:cubicBezTo>
                    <a:pt x="3" y="20"/>
                    <a:pt x="7" y="9"/>
                    <a:pt x="0" y="6"/>
                  </a:cubicBezTo>
                  <a:close/>
                </a:path>
              </a:pathLst>
            </a:custGeom>
            <a:solidFill>
              <a:srgbClr val="C0A7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02" name="Freeform 986"/>
            <p:cNvSpPr>
              <a:spLocks/>
            </p:cNvSpPr>
            <p:nvPr/>
          </p:nvSpPr>
          <p:spPr bwMode="auto">
            <a:xfrm>
              <a:off x="430" y="2008"/>
              <a:ext cx="56" cy="11"/>
            </a:xfrm>
            <a:custGeom>
              <a:avLst/>
              <a:gdLst>
                <a:gd name="T0" fmla="*/ 56 w 56"/>
                <a:gd name="T1" fmla="*/ 0 h 11"/>
                <a:gd name="T2" fmla="*/ 36 w 56"/>
                <a:gd name="T3" fmla="*/ 7 h 11"/>
                <a:gd name="T4" fmla="*/ 20 w 56"/>
                <a:gd name="T5" fmla="*/ 7 h 11"/>
                <a:gd name="T6" fmla="*/ 0 w 56"/>
                <a:gd name="T7" fmla="*/ 0 h 11"/>
                <a:gd name="T8" fmla="*/ 56 w 56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11">
                  <a:moveTo>
                    <a:pt x="56" y="0"/>
                  </a:moveTo>
                  <a:cubicBezTo>
                    <a:pt x="51" y="7"/>
                    <a:pt x="42" y="1"/>
                    <a:pt x="36" y="7"/>
                  </a:cubicBezTo>
                  <a:cubicBezTo>
                    <a:pt x="31" y="11"/>
                    <a:pt x="25" y="11"/>
                    <a:pt x="20" y="7"/>
                  </a:cubicBezTo>
                  <a:cubicBezTo>
                    <a:pt x="15" y="1"/>
                    <a:pt x="5" y="6"/>
                    <a:pt x="0" y="0"/>
                  </a:cubicBezTo>
                  <a:cubicBezTo>
                    <a:pt x="19" y="0"/>
                    <a:pt x="37" y="0"/>
                    <a:pt x="56" y="0"/>
                  </a:cubicBezTo>
                  <a:close/>
                </a:path>
              </a:pathLst>
            </a:custGeom>
            <a:solidFill>
              <a:srgbClr val="CEBE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03" name="Freeform 987"/>
            <p:cNvSpPr>
              <a:spLocks/>
            </p:cNvSpPr>
            <p:nvPr/>
          </p:nvSpPr>
          <p:spPr bwMode="auto">
            <a:xfrm>
              <a:off x="494" y="2006"/>
              <a:ext cx="32" cy="10"/>
            </a:xfrm>
            <a:custGeom>
              <a:avLst/>
              <a:gdLst>
                <a:gd name="T0" fmla="*/ 9 w 33"/>
                <a:gd name="T1" fmla="*/ 6 h 10"/>
                <a:gd name="T2" fmla="*/ 0 w 33"/>
                <a:gd name="T3" fmla="*/ 2 h 10"/>
                <a:gd name="T4" fmla="*/ 8 w 33"/>
                <a:gd name="T5" fmla="*/ 0 h 10"/>
                <a:gd name="T6" fmla="*/ 32 w 33"/>
                <a:gd name="T7" fmla="*/ 2 h 10"/>
                <a:gd name="T8" fmla="*/ 31 w 33"/>
                <a:gd name="T9" fmla="*/ 7 h 10"/>
                <a:gd name="T10" fmla="*/ 9 w 33"/>
                <a:gd name="T11" fmla="*/ 6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3" h="10">
                  <a:moveTo>
                    <a:pt x="9" y="6"/>
                  </a:moveTo>
                  <a:cubicBezTo>
                    <a:pt x="5" y="7"/>
                    <a:pt x="0" y="10"/>
                    <a:pt x="0" y="2"/>
                  </a:cubicBezTo>
                  <a:cubicBezTo>
                    <a:pt x="3" y="2"/>
                    <a:pt x="5" y="1"/>
                    <a:pt x="8" y="0"/>
                  </a:cubicBezTo>
                  <a:cubicBezTo>
                    <a:pt x="16" y="1"/>
                    <a:pt x="24" y="1"/>
                    <a:pt x="32" y="2"/>
                  </a:cubicBezTo>
                  <a:cubicBezTo>
                    <a:pt x="33" y="4"/>
                    <a:pt x="33" y="6"/>
                    <a:pt x="31" y="7"/>
                  </a:cubicBezTo>
                  <a:cubicBezTo>
                    <a:pt x="23" y="7"/>
                    <a:pt x="16" y="9"/>
                    <a:pt x="9" y="6"/>
                  </a:cubicBezTo>
                  <a:close/>
                </a:path>
              </a:pathLst>
            </a:custGeom>
            <a:solidFill>
              <a:srgbClr val="DFCB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04" name="Freeform 988"/>
            <p:cNvSpPr>
              <a:spLocks/>
            </p:cNvSpPr>
            <p:nvPr/>
          </p:nvSpPr>
          <p:spPr bwMode="auto">
            <a:xfrm>
              <a:off x="590" y="1997"/>
              <a:ext cx="31" cy="19"/>
            </a:xfrm>
            <a:custGeom>
              <a:avLst/>
              <a:gdLst>
                <a:gd name="T0" fmla="*/ 8 w 32"/>
                <a:gd name="T1" fmla="*/ 11 h 19"/>
                <a:gd name="T2" fmla="*/ 0 w 32"/>
                <a:gd name="T3" fmla="*/ 3 h 19"/>
                <a:gd name="T4" fmla="*/ 23 w 32"/>
                <a:gd name="T5" fmla="*/ 3 h 19"/>
                <a:gd name="T6" fmla="*/ 32 w 32"/>
                <a:gd name="T7" fmla="*/ 5 h 19"/>
                <a:gd name="T8" fmla="*/ 8 w 32"/>
                <a:gd name="T9" fmla="*/ 1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19">
                  <a:moveTo>
                    <a:pt x="8" y="11"/>
                  </a:moveTo>
                  <a:cubicBezTo>
                    <a:pt x="6" y="8"/>
                    <a:pt x="3" y="6"/>
                    <a:pt x="0" y="3"/>
                  </a:cubicBezTo>
                  <a:cubicBezTo>
                    <a:pt x="8" y="3"/>
                    <a:pt x="15" y="3"/>
                    <a:pt x="23" y="3"/>
                  </a:cubicBezTo>
                  <a:cubicBezTo>
                    <a:pt x="27" y="0"/>
                    <a:pt x="30" y="0"/>
                    <a:pt x="32" y="5"/>
                  </a:cubicBezTo>
                  <a:cubicBezTo>
                    <a:pt x="27" y="19"/>
                    <a:pt x="17" y="12"/>
                    <a:pt x="8" y="11"/>
                  </a:cubicBezTo>
                  <a:close/>
                </a:path>
              </a:pathLst>
            </a:custGeom>
            <a:solidFill>
              <a:srgbClr val="F0DB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05" name="Freeform 989"/>
            <p:cNvSpPr>
              <a:spLocks/>
            </p:cNvSpPr>
            <p:nvPr/>
          </p:nvSpPr>
          <p:spPr bwMode="auto">
            <a:xfrm>
              <a:off x="613" y="1995"/>
              <a:ext cx="20" cy="15"/>
            </a:xfrm>
            <a:custGeom>
              <a:avLst/>
              <a:gdLst>
                <a:gd name="T0" fmla="*/ 8 w 21"/>
                <a:gd name="T1" fmla="*/ 9 h 15"/>
                <a:gd name="T2" fmla="*/ 0 w 21"/>
                <a:gd name="T3" fmla="*/ 5 h 15"/>
                <a:gd name="T4" fmla="*/ 20 w 21"/>
                <a:gd name="T5" fmla="*/ 1 h 15"/>
                <a:gd name="T6" fmla="*/ 21 w 21"/>
                <a:gd name="T7" fmla="*/ 4 h 15"/>
                <a:gd name="T8" fmla="*/ 15 w 21"/>
                <a:gd name="T9" fmla="*/ 14 h 15"/>
                <a:gd name="T10" fmla="*/ 8 w 21"/>
                <a:gd name="T11" fmla="*/ 9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" h="15">
                  <a:moveTo>
                    <a:pt x="8" y="9"/>
                  </a:moveTo>
                  <a:cubicBezTo>
                    <a:pt x="5" y="7"/>
                    <a:pt x="3" y="6"/>
                    <a:pt x="0" y="5"/>
                  </a:cubicBezTo>
                  <a:cubicBezTo>
                    <a:pt x="6" y="0"/>
                    <a:pt x="13" y="1"/>
                    <a:pt x="20" y="1"/>
                  </a:cubicBezTo>
                  <a:cubicBezTo>
                    <a:pt x="21" y="2"/>
                    <a:pt x="21" y="3"/>
                    <a:pt x="21" y="4"/>
                  </a:cubicBezTo>
                  <a:cubicBezTo>
                    <a:pt x="20" y="8"/>
                    <a:pt x="19" y="12"/>
                    <a:pt x="15" y="14"/>
                  </a:cubicBezTo>
                  <a:cubicBezTo>
                    <a:pt x="11" y="15"/>
                    <a:pt x="7" y="15"/>
                    <a:pt x="8" y="9"/>
                  </a:cubicBezTo>
                  <a:close/>
                </a:path>
              </a:pathLst>
            </a:custGeom>
            <a:solidFill>
              <a:srgbClr val="BFAA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06" name="Freeform 990"/>
            <p:cNvSpPr>
              <a:spLocks/>
            </p:cNvSpPr>
            <p:nvPr/>
          </p:nvSpPr>
          <p:spPr bwMode="auto">
            <a:xfrm>
              <a:off x="714" y="2324"/>
              <a:ext cx="22" cy="21"/>
            </a:xfrm>
            <a:custGeom>
              <a:avLst/>
              <a:gdLst>
                <a:gd name="T0" fmla="*/ 10 w 23"/>
                <a:gd name="T1" fmla="*/ 21 h 21"/>
                <a:gd name="T2" fmla="*/ 10 w 23"/>
                <a:gd name="T3" fmla="*/ 0 h 21"/>
                <a:gd name="T4" fmla="*/ 13 w 23"/>
                <a:gd name="T5" fmla="*/ 2 h 21"/>
                <a:gd name="T6" fmla="*/ 10 w 23"/>
                <a:gd name="T7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21">
                  <a:moveTo>
                    <a:pt x="10" y="21"/>
                  </a:moveTo>
                  <a:cubicBezTo>
                    <a:pt x="0" y="14"/>
                    <a:pt x="13" y="7"/>
                    <a:pt x="10" y="0"/>
                  </a:cubicBezTo>
                  <a:cubicBezTo>
                    <a:pt x="11" y="1"/>
                    <a:pt x="12" y="1"/>
                    <a:pt x="13" y="2"/>
                  </a:cubicBezTo>
                  <a:cubicBezTo>
                    <a:pt x="11" y="8"/>
                    <a:pt x="23" y="16"/>
                    <a:pt x="10" y="21"/>
                  </a:cubicBezTo>
                  <a:close/>
                </a:path>
              </a:pathLst>
            </a:custGeom>
            <a:solidFill>
              <a:srgbClr val="F7DD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07" name="Freeform 991"/>
            <p:cNvSpPr>
              <a:spLocks/>
            </p:cNvSpPr>
            <p:nvPr/>
          </p:nvSpPr>
          <p:spPr bwMode="auto">
            <a:xfrm>
              <a:off x="695" y="2297"/>
              <a:ext cx="21" cy="17"/>
            </a:xfrm>
            <a:custGeom>
              <a:avLst/>
              <a:gdLst>
                <a:gd name="T0" fmla="*/ 20 w 21"/>
                <a:gd name="T1" fmla="*/ 13 h 18"/>
                <a:gd name="T2" fmla="*/ 13 w 21"/>
                <a:gd name="T3" fmla="*/ 0 h 18"/>
                <a:gd name="T4" fmla="*/ 20 w 21"/>
                <a:gd name="T5" fmla="*/ 13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18">
                  <a:moveTo>
                    <a:pt x="20" y="13"/>
                  </a:moveTo>
                  <a:cubicBezTo>
                    <a:pt x="0" y="18"/>
                    <a:pt x="19" y="2"/>
                    <a:pt x="13" y="0"/>
                  </a:cubicBezTo>
                  <a:cubicBezTo>
                    <a:pt x="18" y="3"/>
                    <a:pt x="21" y="6"/>
                    <a:pt x="20" y="13"/>
                  </a:cubicBezTo>
                  <a:close/>
                </a:path>
              </a:pathLst>
            </a:custGeom>
            <a:solidFill>
              <a:srgbClr val="F7DD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08" name="Freeform 992"/>
            <p:cNvSpPr>
              <a:spLocks/>
            </p:cNvSpPr>
            <p:nvPr/>
          </p:nvSpPr>
          <p:spPr bwMode="auto">
            <a:xfrm>
              <a:off x="707" y="2312"/>
              <a:ext cx="16" cy="12"/>
            </a:xfrm>
            <a:custGeom>
              <a:avLst/>
              <a:gdLst>
                <a:gd name="T0" fmla="*/ 16 w 16"/>
                <a:gd name="T1" fmla="*/ 10 h 13"/>
                <a:gd name="T2" fmla="*/ 5 w 16"/>
                <a:gd name="T3" fmla="*/ 13 h 13"/>
                <a:gd name="T4" fmla="*/ 5 w 16"/>
                <a:gd name="T5" fmla="*/ 13 h 13"/>
                <a:gd name="T6" fmla="*/ 10 w 16"/>
                <a:gd name="T7" fmla="*/ 0 h 13"/>
                <a:gd name="T8" fmla="*/ 16 w 16"/>
                <a:gd name="T9" fmla="*/ 1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3">
                  <a:moveTo>
                    <a:pt x="16" y="10"/>
                  </a:moveTo>
                  <a:cubicBezTo>
                    <a:pt x="12" y="11"/>
                    <a:pt x="9" y="12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0" y="7"/>
                    <a:pt x="8" y="5"/>
                    <a:pt x="10" y="0"/>
                  </a:cubicBezTo>
                  <a:cubicBezTo>
                    <a:pt x="13" y="2"/>
                    <a:pt x="15" y="5"/>
                    <a:pt x="16" y="10"/>
                  </a:cubicBezTo>
                  <a:close/>
                </a:path>
              </a:pathLst>
            </a:custGeom>
            <a:solidFill>
              <a:srgbClr val="F7DD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09" name="Freeform 993"/>
            <p:cNvSpPr>
              <a:spLocks/>
            </p:cNvSpPr>
            <p:nvPr/>
          </p:nvSpPr>
          <p:spPr bwMode="auto">
            <a:xfrm>
              <a:off x="704" y="2279"/>
              <a:ext cx="9" cy="8"/>
            </a:xfrm>
            <a:custGeom>
              <a:avLst/>
              <a:gdLst>
                <a:gd name="T0" fmla="*/ 1 w 9"/>
                <a:gd name="T1" fmla="*/ 7 h 8"/>
                <a:gd name="T2" fmla="*/ 3 w 9"/>
                <a:gd name="T3" fmla="*/ 2 h 8"/>
                <a:gd name="T4" fmla="*/ 8 w 9"/>
                <a:gd name="T5" fmla="*/ 2 h 8"/>
                <a:gd name="T6" fmla="*/ 9 w 9"/>
                <a:gd name="T7" fmla="*/ 5 h 8"/>
                <a:gd name="T8" fmla="*/ 8 w 9"/>
                <a:gd name="T9" fmla="*/ 6 h 8"/>
                <a:gd name="T10" fmla="*/ 4 w 9"/>
                <a:gd name="T11" fmla="*/ 8 h 8"/>
                <a:gd name="T12" fmla="*/ 1 w 9"/>
                <a:gd name="T13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8">
                  <a:moveTo>
                    <a:pt x="1" y="7"/>
                  </a:moveTo>
                  <a:cubicBezTo>
                    <a:pt x="0" y="4"/>
                    <a:pt x="1" y="3"/>
                    <a:pt x="3" y="2"/>
                  </a:cubicBezTo>
                  <a:cubicBezTo>
                    <a:pt x="5" y="0"/>
                    <a:pt x="6" y="0"/>
                    <a:pt x="8" y="2"/>
                  </a:cubicBezTo>
                  <a:cubicBezTo>
                    <a:pt x="8" y="3"/>
                    <a:pt x="9" y="4"/>
                    <a:pt x="9" y="5"/>
                  </a:cubicBezTo>
                  <a:cubicBezTo>
                    <a:pt x="9" y="6"/>
                    <a:pt x="8" y="6"/>
                    <a:pt x="8" y="6"/>
                  </a:cubicBezTo>
                  <a:cubicBezTo>
                    <a:pt x="7" y="7"/>
                    <a:pt x="6" y="8"/>
                    <a:pt x="4" y="8"/>
                  </a:cubicBezTo>
                  <a:cubicBezTo>
                    <a:pt x="3" y="8"/>
                    <a:pt x="2" y="8"/>
                    <a:pt x="1" y="7"/>
                  </a:cubicBezTo>
                  <a:close/>
                </a:path>
              </a:pathLst>
            </a:custGeom>
            <a:solidFill>
              <a:srgbClr val="907C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10" name="Freeform 994"/>
            <p:cNvSpPr>
              <a:spLocks/>
            </p:cNvSpPr>
            <p:nvPr/>
          </p:nvSpPr>
          <p:spPr bwMode="auto">
            <a:xfrm>
              <a:off x="707" y="2276"/>
              <a:ext cx="5" cy="5"/>
            </a:xfrm>
            <a:custGeom>
              <a:avLst/>
              <a:gdLst>
                <a:gd name="T0" fmla="*/ 5 w 5"/>
                <a:gd name="T1" fmla="*/ 5 h 5"/>
                <a:gd name="T2" fmla="*/ 0 w 5"/>
                <a:gd name="T3" fmla="*/ 5 h 5"/>
                <a:gd name="T4" fmla="*/ 0 w 5"/>
                <a:gd name="T5" fmla="*/ 2 h 5"/>
                <a:gd name="T6" fmla="*/ 5 w 5"/>
                <a:gd name="T7" fmla="*/ 1 h 5"/>
                <a:gd name="T8" fmla="*/ 5 w 5"/>
                <a:gd name="T9" fmla="*/ 1 h 5"/>
                <a:gd name="T10" fmla="*/ 5 w 5"/>
                <a:gd name="T11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5">
                  <a:moveTo>
                    <a:pt x="5" y="5"/>
                  </a:moveTo>
                  <a:cubicBezTo>
                    <a:pt x="3" y="5"/>
                    <a:pt x="2" y="5"/>
                    <a:pt x="0" y="5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2" y="0"/>
                    <a:pt x="3" y="0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3"/>
                    <a:pt x="5" y="4"/>
                    <a:pt x="5" y="5"/>
                  </a:cubicBezTo>
                  <a:close/>
                </a:path>
              </a:pathLst>
            </a:custGeom>
            <a:solidFill>
              <a:srgbClr val="4732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11" name="Freeform 995"/>
            <p:cNvSpPr>
              <a:spLocks/>
            </p:cNvSpPr>
            <p:nvPr/>
          </p:nvSpPr>
          <p:spPr bwMode="auto">
            <a:xfrm>
              <a:off x="707" y="2285"/>
              <a:ext cx="5" cy="5"/>
            </a:xfrm>
            <a:custGeom>
              <a:avLst/>
              <a:gdLst>
                <a:gd name="T0" fmla="*/ 1 w 5"/>
                <a:gd name="T1" fmla="*/ 0 h 5"/>
                <a:gd name="T2" fmla="*/ 5 w 5"/>
                <a:gd name="T3" fmla="*/ 0 h 5"/>
                <a:gd name="T4" fmla="*/ 1 w 5"/>
                <a:gd name="T5" fmla="*/ 4 h 5"/>
                <a:gd name="T6" fmla="*/ 1 w 5"/>
                <a:gd name="T7" fmla="*/ 5 h 5"/>
                <a:gd name="T8" fmla="*/ 0 w 5"/>
                <a:gd name="T9" fmla="*/ 2 h 5"/>
                <a:gd name="T10" fmla="*/ 1 w 5"/>
                <a:gd name="T1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5">
                  <a:moveTo>
                    <a:pt x="1" y="0"/>
                  </a:moveTo>
                  <a:cubicBezTo>
                    <a:pt x="2" y="0"/>
                    <a:pt x="3" y="0"/>
                    <a:pt x="5" y="0"/>
                  </a:cubicBezTo>
                  <a:cubicBezTo>
                    <a:pt x="5" y="3"/>
                    <a:pt x="3" y="4"/>
                    <a:pt x="1" y="4"/>
                  </a:cubicBezTo>
                  <a:cubicBezTo>
                    <a:pt x="1" y="4"/>
                    <a:pt x="1" y="5"/>
                    <a:pt x="1" y="5"/>
                  </a:cubicBezTo>
                  <a:cubicBezTo>
                    <a:pt x="0" y="4"/>
                    <a:pt x="0" y="3"/>
                    <a:pt x="0" y="2"/>
                  </a:cubicBezTo>
                  <a:cubicBezTo>
                    <a:pt x="0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6B5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12" name="Freeform 996"/>
            <p:cNvSpPr>
              <a:spLocks/>
            </p:cNvSpPr>
            <p:nvPr/>
          </p:nvSpPr>
          <p:spPr bwMode="auto">
            <a:xfrm>
              <a:off x="409" y="2403"/>
              <a:ext cx="25" cy="16"/>
            </a:xfrm>
            <a:custGeom>
              <a:avLst/>
              <a:gdLst>
                <a:gd name="T0" fmla="*/ 1 w 25"/>
                <a:gd name="T1" fmla="*/ 10 h 16"/>
                <a:gd name="T2" fmla="*/ 1 w 25"/>
                <a:gd name="T3" fmla="*/ 2 h 16"/>
                <a:gd name="T4" fmla="*/ 25 w 25"/>
                <a:gd name="T5" fmla="*/ 5 h 16"/>
                <a:gd name="T6" fmla="*/ 15 w 25"/>
                <a:gd name="T7" fmla="*/ 12 h 16"/>
                <a:gd name="T8" fmla="*/ 8 w 25"/>
                <a:gd name="T9" fmla="*/ 16 h 16"/>
                <a:gd name="T10" fmla="*/ 1 w 25"/>
                <a:gd name="T11" fmla="*/ 1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" h="16">
                  <a:moveTo>
                    <a:pt x="1" y="10"/>
                  </a:moveTo>
                  <a:cubicBezTo>
                    <a:pt x="1" y="7"/>
                    <a:pt x="1" y="5"/>
                    <a:pt x="1" y="2"/>
                  </a:cubicBezTo>
                  <a:cubicBezTo>
                    <a:pt x="9" y="2"/>
                    <a:pt x="18" y="0"/>
                    <a:pt x="25" y="5"/>
                  </a:cubicBezTo>
                  <a:cubicBezTo>
                    <a:pt x="23" y="9"/>
                    <a:pt x="18" y="10"/>
                    <a:pt x="15" y="12"/>
                  </a:cubicBezTo>
                  <a:cubicBezTo>
                    <a:pt x="13" y="14"/>
                    <a:pt x="10" y="15"/>
                    <a:pt x="8" y="16"/>
                  </a:cubicBezTo>
                  <a:cubicBezTo>
                    <a:pt x="4" y="15"/>
                    <a:pt x="0" y="15"/>
                    <a:pt x="1" y="10"/>
                  </a:cubicBezTo>
                  <a:close/>
                </a:path>
              </a:pathLst>
            </a:custGeom>
            <a:solidFill>
              <a:srgbClr val="CFBB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13" name="Freeform 997"/>
            <p:cNvSpPr>
              <a:spLocks/>
            </p:cNvSpPr>
            <p:nvPr/>
          </p:nvSpPr>
          <p:spPr bwMode="auto">
            <a:xfrm>
              <a:off x="422" y="2408"/>
              <a:ext cx="21" cy="9"/>
            </a:xfrm>
            <a:custGeom>
              <a:avLst/>
              <a:gdLst>
                <a:gd name="T0" fmla="*/ 0 w 21"/>
                <a:gd name="T1" fmla="*/ 4 h 9"/>
                <a:gd name="T2" fmla="*/ 12 w 21"/>
                <a:gd name="T3" fmla="*/ 0 h 9"/>
                <a:gd name="T4" fmla="*/ 20 w 21"/>
                <a:gd name="T5" fmla="*/ 0 h 9"/>
                <a:gd name="T6" fmla="*/ 20 w 21"/>
                <a:gd name="T7" fmla="*/ 0 h 9"/>
                <a:gd name="T8" fmla="*/ 15 w 21"/>
                <a:gd name="T9" fmla="*/ 8 h 9"/>
                <a:gd name="T10" fmla="*/ 0 w 21"/>
                <a:gd name="T11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" h="9">
                  <a:moveTo>
                    <a:pt x="0" y="4"/>
                  </a:moveTo>
                  <a:cubicBezTo>
                    <a:pt x="4" y="0"/>
                    <a:pt x="8" y="2"/>
                    <a:pt x="12" y="0"/>
                  </a:cubicBezTo>
                  <a:cubicBezTo>
                    <a:pt x="15" y="0"/>
                    <a:pt x="17" y="0"/>
                    <a:pt x="20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1" y="5"/>
                    <a:pt x="18" y="6"/>
                    <a:pt x="15" y="8"/>
                  </a:cubicBezTo>
                  <a:cubicBezTo>
                    <a:pt x="10" y="9"/>
                    <a:pt x="4" y="9"/>
                    <a:pt x="0" y="4"/>
                  </a:cubicBezTo>
                  <a:close/>
                </a:path>
              </a:pathLst>
            </a:custGeom>
            <a:solidFill>
              <a:srgbClr val="FDEC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14" name="Freeform 998"/>
            <p:cNvSpPr>
              <a:spLocks/>
            </p:cNvSpPr>
            <p:nvPr/>
          </p:nvSpPr>
          <p:spPr bwMode="auto">
            <a:xfrm>
              <a:off x="547" y="2526"/>
              <a:ext cx="20" cy="14"/>
            </a:xfrm>
            <a:custGeom>
              <a:avLst/>
              <a:gdLst>
                <a:gd name="T0" fmla="*/ 2 w 20"/>
                <a:gd name="T1" fmla="*/ 1 h 14"/>
                <a:gd name="T2" fmla="*/ 14 w 20"/>
                <a:gd name="T3" fmla="*/ 4 h 14"/>
                <a:gd name="T4" fmla="*/ 19 w 20"/>
                <a:gd name="T5" fmla="*/ 9 h 14"/>
                <a:gd name="T6" fmla="*/ 18 w 20"/>
                <a:gd name="T7" fmla="*/ 12 h 14"/>
                <a:gd name="T8" fmla="*/ 14 w 20"/>
                <a:gd name="T9" fmla="*/ 14 h 14"/>
                <a:gd name="T10" fmla="*/ 4 w 20"/>
                <a:gd name="T11" fmla="*/ 9 h 14"/>
                <a:gd name="T12" fmla="*/ 2 w 20"/>
                <a:gd name="T13" fmla="*/ 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14">
                  <a:moveTo>
                    <a:pt x="2" y="1"/>
                  </a:moveTo>
                  <a:cubicBezTo>
                    <a:pt x="6" y="1"/>
                    <a:pt x="11" y="0"/>
                    <a:pt x="14" y="4"/>
                  </a:cubicBezTo>
                  <a:cubicBezTo>
                    <a:pt x="15" y="6"/>
                    <a:pt x="17" y="7"/>
                    <a:pt x="19" y="9"/>
                  </a:cubicBezTo>
                  <a:cubicBezTo>
                    <a:pt x="20" y="10"/>
                    <a:pt x="19" y="11"/>
                    <a:pt x="18" y="12"/>
                  </a:cubicBezTo>
                  <a:cubicBezTo>
                    <a:pt x="17" y="13"/>
                    <a:pt x="15" y="13"/>
                    <a:pt x="14" y="14"/>
                  </a:cubicBezTo>
                  <a:cubicBezTo>
                    <a:pt x="10" y="13"/>
                    <a:pt x="6" y="14"/>
                    <a:pt x="4" y="9"/>
                  </a:cubicBezTo>
                  <a:cubicBezTo>
                    <a:pt x="2" y="7"/>
                    <a:pt x="0" y="5"/>
                    <a:pt x="2" y="1"/>
                  </a:cubicBezTo>
                  <a:close/>
                </a:path>
              </a:pathLst>
            </a:custGeom>
            <a:solidFill>
              <a:srgbClr val="CEB3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15" name="Freeform 999"/>
            <p:cNvSpPr>
              <a:spLocks/>
            </p:cNvSpPr>
            <p:nvPr/>
          </p:nvSpPr>
          <p:spPr bwMode="auto">
            <a:xfrm>
              <a:off x="565" y="2534"/>
              <a:ext cx="4" cy="4"/>
            </a:xfrm>
            <a:custGeom>
              <a:avLst/>
              <a:gdLst>
                <a:gd name="T0" fmla="*/ 0 w 4"/>
                <a:gd name="T1" fmla="*/ 4 h 4"/>
                <a:gd name="T2" fmla="*/ 0 w 4"/>
                <a:gd name="T3" fmla="*/ 2 h 4"/>
                <a:gd name="T4" fmla="*/ 4 w 4"/>
                <a:gd name="T5" fmla="*/ 1 h 4"/>
                <a:gd name="T6" fmla="*/ 4 w 4"/>
                <a:gd name="T7" fmla="*/ 4 h 4"/>
                <a:gd name="T8" fmla="*/ 0 w 4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0" y="4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1" y="0"/>
                    <a:pt x="2" y="0"/>
                    <a:pt x="4" y="1"/>
                  </a:cubicBezTo>
                  <a:cubicBezTo>
                    <a:pt x="4" y="2"/>
                    <a:pt x="4" y="3"/>
                    <a:pt x="4" y="4"/>
                  </a:cubicBezTo>
                  <a:cubicBezTo>
                    <a:pt x="3" y="4"/>
                    <a:pt x="1" y="4"/>
                    <a:pt x="0" y="4"/>
                  </a:cubicBezTo>
                  <a:close/>
                </a:path>
              </a:pathLst>
            </a:custGeom>
            <a:solidFill>
              <a:srgbClr val="D8C0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16" name="Freeform 1000"/>
            <p:cNvSpPr>
              <a:spLocks/>
            </p:cNvSpPr>
            <p:nvPr/>
          </p:nvSpPr>
          <p:spPr bwMode="auto">
            <a:xfrm>
              <a:off x="698" y="2361"/>
              <a:ext cx="31" cy="30"/>
            </a:xfrm>
            <a:custGeom>
              <a:avLst/>
              <a:gdLst>
                <a:gd name="T0" fmla="*/ 2 w 31"/>
                <a:gd name="T1" fmla="*/ 7 h 30"/>
                <a:gd name="T2" fmla="*/ 18 w 31"/>
                <a:gd name="T3" fmla="*/ 0 h 30"/>
                <a:gd name="T4" fmla="*/ 30 w 31"/>
                <a:gd name="T5" fmla="*/ 10 h 30"/>
                <a:gd name="T6" fmla="*/ 30 w 31"/>
                <a:gd name="T7" fmla="*/ 12 h 30"/>
                <a:gd name="T8" fmla="*/ 31 w 31"/>
                <a:gd name="T9" fmla="*/ 14 h 30"/>
                <a:gd name="T10" fmla="*/ 31 w 31"/>
                <a:gd name="T11" fmla="*/ 16 h 30"/>
                <a:gd name="T12" fmla="*/ 27 w 31"/>
                <a:gd name="T13" fmla="*/ 18 h 30"/>
                <a:gd name="T14" fmla="*/ 23 w 31"/>
                <a:gd name="T15" fmla="*/ 22 h 30"/>
                <a:gd name="T16" fmla="*/ 21 w 31"/>
                <a:gd name="T17" fmla="*/ 26 h 30"/>
                <a:gd name="T18" fmla="*/ 18 w 31"/>
                <a:gd name="T19" fmla="*/ 29 h 30"/>
                <a:gd name="T20" fmla="*/ 14 w 31"/>
                <a:gd name="T21" fmla="*/ 27 h 30"/>
                <a:gd name="T22" fmla="*/ 2 w 31"/>
                <a:gd name="T23" fmla="*/ 15 h 30"/>
                <a:gd name="T24" fmla="*/ 2 w 31"/>
                <a:gd name="T25" fmla="*/ 7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1" h="30">
                  <a:moveTo>
                    <a:pt x="2" y="7"/>
                  </a:moveTo>
                  <a:cubicBezTo>
                    <a:pt x="7" y="3"/>
                    <a:pt x="15" y="8"/>
                    <a:pt x="18" y="0"/>
                  </a:cubicBezTo>
                  <a:cubicBezTo>
                    <a:pt x="22" y="3"/>
                    <a:pt x="26" y="7"/>
                    <a:pt x="30" y="10"/>
                  </a:cubicBezTo>
                  <a:cubicBezTo>
                    <a:pt x="30" y="11"/>
                    <a:pt x="29" y="11"/>
                    <a:pt x="30" y="12"/>
                  </a:cubicBezTo>
                  <a:cubicBezTo>
                    <a:pt x="31" y="13"/>
                    <a:pt x="31" y="14"/>
                    <a:pt x="31" y="14"/>
                  </a:cubicBezTo>
                  <a:cubicBezTo>
                    <a:pt x="31" y="15"/>
                    <a:pt x="31" y="16"/>
                    <a:pt x="31" y="16"/>
                  </a:cubicBezTo>
                  <a:cubicBezTo>
                    <a:pt x="30" y="17"/>
                    <a:pt x="29" y="18"/>
                    <a:pt x="27" y="18"/>
                  </a:cubicBezTo>
                  <a:cubicBezTo>
                    <a:pt x="26" y="19"/>
                    <a:pt x="24" y="20"/>
                    <a:pt x="23" y="22"/>
                  </a:cubicBezTo>
                  <a:cubicBezTo>
                    <a:pt x="22" y="23"/>
                    <a:pt x="21" y="24"/>
                    <a:pt x="21" y="26"/>
                  </a:cubicBezTo>
                  <a:cubicBezTo>
                    <a:pt x="20" y="27"/>
                    <a:pt x="19" y="28"/>
                    <a:pt x="18" y="29"/>
                  </a:cubicBezTo>
                  <a:cubicBezTo>
                    <a:pt x="16" y="29"/>
                    <a:pt x="15" y="29"/>
                    <a:pt x="14" y="27"/>
                  </a:cubicBezTo>
                  <a:cubicBezTo>
                    <a:pt x="4" y="30"/>
                    <a:pt x="11" y="14"/>
                    <a:pt x="2" y="15"/>
                  </a:cubicBezTo>
                  <a:cubicBezTo>
                    <a:pt x="0" y="13"/>
                    <a:pt x="0" y="10"/>
                    <a:pt x="2" y="7"/>
                  </a:cubicBezTo>
                  <a:close/>
                </a:path>
              </a:pathLst>
            </a:custGeom>
            <a:solidFill>
              <a:srgbClr val="F6D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17" name="Freeform 1001"/>
            <p:cNvSpPr>
              <a:spLocks/>
            </p:cNvSpPr>
            <p:nvPr/>
          </p:nvSpPr>
          <p:spPr bwMode="auto">
            <a:xfrm>
              <a:off x="592" y="2532"/>
              <a:ext cx="14" cy="19"/>
            </a:xfrm>
            <a:custGeom>
              <a:avLst/>
              <a:gdLst>
                <a:gd name="T0" fmla="*/ 9 w 14"/>
                <a:gd name="T1" fmla="*/ 19 h 20"/>
                <a:gd name="T2" fmla="*/ 7 w 14"/>
                <a:gd name="T3" fmla="*/ 19 h 20"/>
                <a:gd name="T4" fmla="*/ 6 w 14"/>
                <a:gd name="T5" fmla="*/ 19 h 20"/>
                <a:gd name="T6" fmla="*/ 6 w 14"/>
                <a:gd name="T7" fmla="*/ 0 h 20"/>
                <a:gd name="T8" fmla="*/ 13 w 14"/>
                <a:gd name="T9" fmla="*/ 19 h 20"/>
                <a:gd name="T10" fmla="*/ 11 w 14"/>
                <a:gd name="T11" fmla="*/ 20 h 20"/>
                <a:gd name="T12" fmla="*/ 9 w 14"/>
                <a:gd name="T13" fmla="*/ 19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20">
                  <a:moveTo>
                    <a:pt x="9" y="19"/>
                  </a:moveTo>
                  <a:cubicBezTo>
                    <a:pt x="7" y="19"/>
                    <a:pt x="7" y="19"/>
                    <a:pt x="7" y="19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2" y="13"/>
                    <a:pt x="0" y="6"/>
                    <a:pt x="6" y="0"/>
                  </a:cubicBezTo>
                  <a:cubicBezTo>
                    <a:pt x="11" y="6"/>
                    <a:pt x="14" y="12"/>
                    <a:pt x="13" y="19"/>
                  </a:cubicBezTo>
                  <a:cubicBezTo>
                    <a:pt x="13" y="20"/>
                    <a:pt x="11" y="20"/>
                    <a:pt x="11" y="20"/>
                  </a:cubicBezTo>
                  <a:lnTo>
                    <a:pt x="9" y="19"/>
                  </a:lnTo>
                  <a:close/>
                </a:path>
              </a:pathLst>
            </a:custGeom>
            <a:solidFill>
              <a:srgbClr val="725A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18" name="Freeform 1002"/>
            <p:cNvSpPr>
              <a:spLocks/>
            </p:cNvSpPr>
            <p:nvPr/>
          </p:nvSpPr>
          <p:spPr bwMode="auto">
            <a:xfrm>
              <a:off x="697" y="2246"/>
              <a:ext cx="23" cy="22"/>
            </a:xfrm>
            <a:custGeom>
              <a:avLst/>
              <a:gdLst>
                <a:gd name="T0" fmla="*/ 3 w 23"/>
                <a:gd name="T1" fmla="*/ 9 h 22"/>
                <a:gd name="T2" fmla="*/ 6 w 23"/>
                <a:gd name="T3" fmla="*/ 1 h 22"/>
                <a:gd name="T4" fmla="*/ 16 w 23"/>
                <a:gd name="T5" fmla="*/ 20 h 22"/>
                <a:gd name="T6" fmla="*/ 15 w 23"/>
                <a:gd name="T7" fmla="*/ 19 h 22"/>
                <a:gd name="T8" fmla="*/ 6 w 23"/>
                <a:gd name="T9" fmla="*/ 20 h 22"/>
                <a:gd name="T10" fmla="*/ 3 w 23"/>
                <a:gd name="T11" fmla="*/ 9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3" h="22">
                  <a:moveTo>
                    <a:pt x="3" y="9"/>
                  </a:moveTo>
                  <a:cubicBezTo>
                    <a:pt x="2" y="6"/>
                    <a:pt x="4" y="3"/>
                    <a:pt x="6" y="1"/>
                  </a:cubicBezTo>
                  <a:cubicBezTo>
                    <a:pt x="23" y="0"/>
                    <a:pt x="12" y="14"/>
                    <a:pt x="16" y="20"/>
                  </a:cubicBezTo>
                  <a:cubicBezTo>
                    <a:pt x="15" y="19"/>
                    <a:pt x="15" y="19"/>
                    <a:pt x="15" y="19"/>
                  </a:cubicBezTo>
                  <a:cubicBezTo>
                    <a:pt x="12" y="22"/>
                    <a:pt x="9" y="22"/>
                    <a:pt x="6" y="20"/>
                  </a:cubicBezTo>
                  <a:cubicBezTo>
                    <a:pt x="4" y="17"/>
                    <a:pt x="0" y="14"/>
                    <a:pt x="3" y="9"/>
                  </a:cubicBezTo>
                  <a:close/>
                </a:path>
              </a:pathLst>
            </a:custGeom>
            <a:solidFill>
              <a:srgbClr val="DBC9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19" name="Freeform 1003"/>
            <p:cNvSpPr>
              <a:spLocks/>
            </p:cNvSpPr>
            <p:nvPr/>
          </p:nvSpPr>
          <p:spPr bwMode="auto">
            <a:xfrm>
              <a:off x="700" y="2237"/>
              <a:ext cx="4" cy="6"/>
            </a:xfrm>
            <a:custGeom>
              <a:avLst/>
              <a:gdLst>
                <a:gd name="T0" fmla="*/ 0 w 4"/>
                <a:gd name="T1" fmla="*/ 4 h 6"/>
                <a:gd name="T2" fmla="*/ 0 w 4"/>
                <a:gd name="T3" fmla="*/ 0 h 6"/>
                <a:gd name="T4" fmla="*/ 3 w 4"/>
                <a:gd name="T5" fmla="*/ 4 h 6"/>
                <a:gd name="T6" fmla="*/ 0 w 4"/>
                <a:gd name="T7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6">
                  <a:moveTo>
                    <a:pt x="0" y="4"/>
                  </a:moveTo>
                  <a:cubicBezTo>
                    <a:pt x="0" y="3"/>
                    <a:pt x="0" y="1"/>
                    <a:pt x="0" y="0"/>
                  </a:cubicBezTo>
                  <a:cubicBezTo>
                    <a:pt x="3" y="0"/>
                    <a:pt x="4" y="2"/>
                    <a:pt x="3" y="4"/>
                  </a:cubicBezTo>
                  <a:cubicBezTo>
                    <a:pt x="2" y="6"/>
                    <a:pt x="1" y="6"/>
                    <a:pt x="0" y="4"/>
                  </a:cubicBezTo>
                  <a:close/>
                </a:path>
              </a:pathLst>
            </a:custGeom>
            <a:solidFill>
              <a:srgbClr val="ECD8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20" name="Freeform 1004"/>
            <p:cNvSpPr>
              <a:spLocks/>
            </p:cNvSpPr>
            <p:nvPr/>
          </p:nvSpPr>
          <p:spPr bwMode="auto">
            <a:xfrm>
              <a:off x="700" y="2241"/>
              <a:ext cx="4" cy="5"/>
            </a:xfrm>
            <a:custGeom>
              <a:avLst/>
              <a:gdLst>
                <a:gd name="T0" fmla="*/ 0 w 4"/>
                <a:gd name="T1" fmla="*/ 0 h 5"/>
                <a:gd name="T2" fmla="*/ 3 w 4"/>
                <a:gd name="T3" fmla="*/ 0 h 5"/>
                <a:gd name="T4" fmla="*/ 4 w 4"/>
                <a:gd name="T5" fmla="*/ 5 h 5"/>
                <a:gd name="T6" fmla="*/ 0 w 4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5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2"/>
                    <a:pt x="4" y="3"/>
                    <a:pt x="4" y="5"/>
                  </a:cubicBezTo>
                  <a:cubicBezTo>
                    <a:pt x="1" y="4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B09C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21" name="Freeform 1005"/>
            <p:cNvSpPr>
              <a:spLocks/>
            </p:cNvSpPr>
            <p:nvPr/>
          </p:nvSpPr>
          <p:spPr bwMode="auto">
            <a:xfrm>
              <a:off x="699" y="2229"/>
              <a:ext cx="5" cy="5"/>
            </a:xfrm>
            <a:custGeom>
              <a:avLst/>
              <a:gdLst>
                <a:gd name="T0" fmla="*/ 1 w 5"/>
                <a:gd name="T1" fmla="*/ 1 h 5"/>
                <a:gd name="T2" fmla="*/ 4 w 5"/>
                <a:gd name="T3" fmla="*/ 5 h 5"/>
                <a:gd name="T4" fmla="*/ 2 w 5"/>
                <a:gd name="T5" fmla="*/ 4 h 5"/>
                <a:gd name="T6" fmla="*/ 0 w 5"/>
                <a:gd name="T7" fmla="*/ 5 h 5"/>
                <a:gd name="T8" fmla="*/ 1 w 5"/>
                <a:gd name="T9" fmla="*/ 0 h 5"/>
                <a:gd name="T10" fmla="*/ 1 w 5"/>
                <a:gd name="T11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5">
                  <a:moveTo>
                    <a:pt x="1" y="1"/>
                  </a:moveTo>
                  <a:cubicBezTo>
                    <a:pt x="4" y="1"/>
                    <a:pt x="5" y="2"/>
                    <a:pt x="4" y="5"/>
                  </a:cubicBezTo>
                  <a:cubicBezTo>
                    <a:pt x="3" y="4"/>
                    <a:pt x="3" y="4"/>
                    <a:pt x="2" y="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3"/>
                    <a:pt x="0" y="2"/>
                    <a:pt x="1" y="0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513D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22" name="Freeform 1006"/>
            <p:cNvSpPr>
              <a:spLocks/>
            </p:cNvSpPr>
            <p:nvPr/>
          </p:nvSpPr>
          <p:spPr bwMode="auto">
            <a:xfrm>
              <a:off x="720" y="2382"/>
              <a:ext cx="21" cy="33"/>
            </a:xfrm>
            <a:custGeom>
              <a:avLst/>
              <a:gdLst>
                <a:gd name="T0" fmla="*/ 17 w 22"/>
                <a:gd name="T1" fmla="*/ 7 h 33"/>
                <a:gd name="T2" fmla="*/ 20 w 22"/>
                <a:gd name="T3" fmla="*/ 30 h 33"/>
                <a:gd name="T4" fmla="*/ 16 w 22"/>
                <a:gd name="T5" fmla="*/ 33 h 33"/>
                <a:gd name="T6" fmla="*/ 14 w 22"/>
                <a:gd name="T7" fmla="*/ 33 h 33"/>
                <a:gd name="T8" fmla="*/ 12 w 22"/>
                <a:gd name="T9" fmla="*/ 32 h 33"/>
                <a:gd name="T10" fmla="*/ 9 w 22"/>
                <a:gd name="T11" fmla="*/ 29 h 33"/>
                <a:gd name="T12" fmla="*/ 6 w 22"/>
                <a:gd name="T13" fmla="*/ 23 h 33"/>
                <a:gd name="T14" fmla="*/ 3 w 22"/>
                <a:gd name="T15" fmla="*/ 20 h 33"/>
                <a:gd name="T16" fmla="*/ 2 w 22"/>
                <a:gd name="T17" fmla="*/ 18 h 33"/>
                <a:gd name="T18" fmla="*/ 1 w 22"/>
                <a:gd name="T19" fmla="*/ 14 h 33"/>
                <a:gd name="T20" fmla="*/ 1 w 22"/>
                <a:gd name="T21" fmla="*/ 9 h 33"/>
                <a:gd name="T22" fmla="*/ 2 w 22"/>
                <a:gd name="T23" fmla="*/ 4 h 33"/>
                <a:gd name="T24" fmla="*/ 5 w 22"/>
                <a:gd name="T25" fmla="*/ 1 h 33"/>
                <a:gd name="T26" fmla="*/ 10 w 22"/>
                <a:gd name="T27" fmla="*/ 0 h 33"/>
                <a:gd name="T28" fmla="*/ 17 w 22"/>
                <a:gd name="T29" fmla="*/ 7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2" h="33">
                  <a:moveTo>
                    <a:pt x="17" y="7"/>
                  </a:moveTo>
                  <a:cubicBezTo>
                    <a:pt x="18" y="15"/>
                    <a:pt x="22" y="22"/>
                    <a:pt x="20" y="30"/>
                  </a:cubicBezTo>
                  <a:cubicBezTo>
                    <a:pt x="19" y="31"/>
                    <a:pt x="18" y="32"/>
                    <a:pt x="16" y="33"/>
                  </a:cubicBezTo>
                  <a:cubicBezTo>
                    <a:pt x="16" y="33"/>
                    <a:pt x="15" y="33"/>
                    <a:pt x="14" y="33"/>
                  </a:cubicBezTo>
                  <a:cubicBezTo>
                    <a:pt x="14" y="32"/>
                    <a:pt x="13" y="32"/>
                    <a:pt x="12" y="32"/>
                  </a:cubicBezTo>
                  <a:cubicBezTo>
                    <a:pt x="11" y="31"/>
                    <a:pt x="10" y="30"/>
                    <a:pt x="9" y="29"/>
                  </a:cubicBezTo>
                  <a:cubicBezTo>
                    <a:pt x="8" y="27"/>
                    <a:pt x="7" y="25"/>
                    <a:pt x="6" y="23"/>
                  </a:cubicBezTo>
                  <a:cubicBezTo>
                    <a:pt x="5" y="22"/>
                    <a:pt x="4" y="21"/>
                    <a:pt x="3" y="20"/>
                  </a:cubicBezTo>
                  <a:cubicBezTo>
                    <a:pt x="3" y="19"/>
                    <a:pt x="2" y="19"/>
                    <a:pt x="2" y="18"/>
                  </a:cubicBezTo>
                  <a:cubicBezTo>
                    <a:pt x="1" y="17"/>
                    <a:pt x="1" y="15"/>
                    <a:pt x="1" y="14"/>
                  </a:cubicBezTo>
                  <a:cubicBezTo>
                    <a:pt x="1" y="12"/>
                    <a:pt x="0" y="10"/>
                    <a:pt x="1" y="9"/>
                  </a:cubicBezTo>
                  <a:cubicBezTo>
                    <a:pt x="1" y="7"/>
                    <a:pt x="1" y="6"/>
                    <a:pt x="2" y="4"/>
                  </a:cubicBezTo>
                  <a:cubicBezTo>
                    <a:pt x="2" y="3"/>
                    <a:pt x="4" y="1"/>
                    <a:pt x="5" y="1"/>
                  </a:cubicBezTo>
                  <a:cubicBezTo>
                    <a:pt x="7" y="0"/>
                    <a:pt x="8" y="0"/>
                    <a:pt x="10" y="0"/>
                  </a:cubicBezTo>
                  <a:cubicBezTo>
                    <a:pt x="14" y="1"/>
                    <a:pt x="16" y="3"/>
                    <a:pt x="17" y="7"/>
                  </a:cubicBezTo>
                  <a:close/>
                </a:path>
              </a:pathLst>
            </a:custGeom>
            <a:solidFill>
              <a:srgbClr val="D0BA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23" name="Freeform 1007"/>
            <p:cNvSpPr>
              <a:spLocks/>
            </p:cNvSpPr>
            <p:nvPr/>
          </p:nvSpPr>
          <p:spPr bwMode="auto">
            <a:xfrm>
              <a:off x="726" y="2373"/>
              <a:ext cx="14" cy="16"/>
            </a:xfrm>
            <a:custGeom>
              <a:avLst/>
              <a:gdLst>
                <a:gd name="T0" fmla="*/ 11 w 15"/>
                <a:gd name="T1" fmla="*/ 16 h 16"/>
                <a:gd name="T2" fmla="*/ 3 w 15"/>
                <a:gd name="T3" fmla="*/ 11 h 16"/>
                <a:gd name="T4" fmla="*/ 0 w 15"/>
                <a:gd name="T5" fmla="*/ 7 h 16"/>
                <a:gd name="T6" fmla="*/ 2 w 15"/>
                <a:gd name="T7" fmla="*/ 3 h 16"/>
                <a:gd name="T8" fmla="*/ 2 w 15"/>
                <a:gd name="T9" fmla="*/ 0 h 16"/>
                <a:gd name="T10" fmla="*/ 14 w 15"/>
                <a:gd name="T11" fmla="*/ 16 h 16"/>
                <a:gd name="T12" fmla="*/ 13 w 15"/>
                <a:gd name="T13" fmla="*/ 16 h 16"/>
                <a:gd name="T14" fmla="*/ 11 w 15"/>
                <a:gd name="T15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" h="16">
                  <a:moveTo>
                    <a:pt x="11" y="16"/>
                  </a:moveTo>
                  <a:cubicBezTo>
                    <a:pt x="8" y="14"/>
                    <a:pt x="5" y="12"/>
                    <a:pt x="3" y="11"/>
                  </a:cubicBezTo>
                  <a:cubicBezTo>
                    <a:pt x="1" y="10"/>
                    <a:pt x="0" y="9"/>
                    <a:pt x="0" y="7"/>
                  </a:cubicBezTo>
                  <a:cubicBezTo>
                    <a:pt x="0" y="6"/>
                    <a:pt x="1" y="4"/>
                    <a:pt x="2" y="3"/>
                  </a:cubicBezTo>
                  <a:cubicBezTo>
                    <a:pt x="2" y="2"/>
                    <a:pt x="2" y="1"/>
                    <a:pt x="2" y="0"/>
                  </a:cubicBezTo>
                  <a:cubicBezTo>
                    <a:pt x="13" y="0"/>
                    <a:pt x="15" y="7"/>
                    <a:pt x="14" y="16"/>
                  </a:cubicBezTo>
                  <a:cubicBezTo>
                    <a:pt x="13" y="16"/>
                    <a:pt x="13" y="16"/>
                    <a:pt x="13" y="16"/>
                  </a:cubicBezTo>
                  <a:lnTo>
                    <a:pt x="11" y="16"/>
                  </a:lnTo>
                  <a:close/>
                </a:path>
              </a:pathLst>
            </a:custGeom>
            <a:solidFill>
              <a:srgbClr val="E6D1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24" name="Freeform 1008"/>
            <p:cNvSpPr>
              <a:spLocks/>
            </p:cNvSpPr>
            <p:nvPr/>
          </p:nvSpPr>
          <p:spPr bwMode="auto">
            <a:xfrm>
              <a:off x="731" y="2414"/>
              <a:ext cx="13" cy="12"/>
            </a:xfrm>
            <a:custGeom>
              <a:avLst/>
              <a:gdLst>
                <a:gd name="T0" fmla="*/ 9 w 14"/>
                <a:gd name="T1" fmla="*/ 3 h 12"/>
                <a:gd name="T2" fmla="*/ 5 w 14"/>
                <a:gd name="T3" fmla="*/ 10 h 12"/>
                <a:gd name="T4" fmla="*/ 3 w 14"/>
                <a:gd name="T5" fmla="*/ 10 h 12"/>
                <a:gd name="T6" fmla="*/ 1 w 14"/>
                <a:gd name="T7" fmla="*/ 6 h 12"/>
                <a:gd name="T8" fmla="*/ 1 w 14"/>
                <a:gd name="T9" fmla="*/ 7 h 12"/>
                <a:gd name="T10" fmla="*/ 0 w 14"/>
                <a:gd name="T11" fmla="*/ 5 h 12"/>
                <a:gd name="T12" fmla="*/ 0 w 14"/>
                <a:gd name="T13" fmla="*/ 2 h 12"/>
                <a:gd name="T14" fmla="*/ 5 w 14"/>
                <a:gd name="T15" fmla="*/ 0 h 12"/>
                <a:gd name="T16" fmla="*/ 9 w 14"/>
                <a:gd name="T17" fmla="*/ 3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12">
                  <a:moveTo>
                    <a:pt x="9" y="3"/>
                  </a:moveTo>
                  <a:cubicBezTo>
                    <a:pt x="10" y="6"/>
                    <a:pt x="14" y="12"/>
                    <a:pt x="5" y="10"/>
                  </a:cubicBezTo>
                  <a:cubicBezTo>
                    <a:pt x="4" y="10"/>
                    <a:pt x="4" y="10"/>
                    <a:pt x="3" y="10"/>
                  </a:cubicBezTo>
                  <a:cubicBezTo>
                    <a:pt x="2" y="8"/>
                    <a:pt x="2" y="7"/>
                    <a:pt x="1" y="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6"/>
                    <a:pt x="0" y="5"/>
                    <a:pt x="0" y="5"/>
                  </a:cubicBezTo>
                  <a:cubicBezTo>
                    <a:pt x="0" y="4"/>
                    <a:pt x="0" y="3"/>
                    <a:pt x="0" y="2"/>
                  </a:cubicBezTo>
                  <a:cubicBezTo>
                    <a:pt x="1" y="1"/>
                    <a:pt x="3" y="0"/>
                    <a:pt x="5" y="0"/>
                  </a:cubicBezTo>
                  <a:cubicBezTo>
                    <a:pt x="6" y="0"/>
                    <a:pt x="8" y="1"/>
                    <a:pt x="9" y="3"/>
                  </a:cubicBezTo>
                  <a:close/>
                </a:path>
              </a:pathLst>
            </a:custGeom>
            <a:solidFill>
              <a:srgbClr val="B6A1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</p:grpSp>
      <p:grpSp>
        <p:nvGrpSpPr>
          <p:cNvPr id="13" name="Group 1210"/>
          <p:cNvGrpSpPr>
            <a:grpSpLocks/>
          </p:cNvGrpSpPr>
          <p:nvPr/>
        </p:nvGrpSpPr>
        <p:grpSpPr bwMode="auto">
          <a:xfrm>
            <a:off x="563563" y="3170238"/>
            <a:ext cx="3441700" cy="877888"/>
            <a:chOff x="355" y="1997"/>
            <a:chExt cx="2168" cy="553"/>
          </a:xfrm>
        </p:grpSpPr>
        <p:sp>
          <p:nvSpPr>
            <p:cNvPr id="1925" name="Freeform 1010"/>
            <p:cNvSpPr>
              <a:spLocks/>
            </p:cNvSpPr>
            <p:nvPr/>
          </p:nvSpPr>
          <p:spPr bwMode="auto">
            <a:xfrm>
              <a:off x="728" y="2423"/>
              <a:ext cx="7" cy="7"/>
            </a:xfrm>
            <a:custGeom>
              <a:avLst/>
              <a:gdLst>
                <a:gd name="T0" fmla="*/ 0 w 8"/>
                <a:gd name="T1" fmla="*/ 5 h 7"/>
                <a:gd name="T2" fmla="*/ 4 w 8"/>
                <a:gd name="T3" fmla="*/ 1 h 7"/>
                <a:gd name="T4" fmla="*/ 8 w 8"/>
                <a:gd name="T5" fmla="*/ 1 h 7"/>
                <a:gd name="T6" fmla="*/ 8 w 8"/>
                <a:gd name="T7" fmla="*/ 1 h 7"/>
                <a:gd name="T8" fmla="*/ 7 w 8"/>
                <a:gd name="T9" fmla="*/ 6 h 7"/>
                <a:gd name="T10" fmla="*/ 4 w 8"/>
                <a:gd name="T11" fmla="*/ 7 h 7"/>
                <a:gd name="T12" fmla="*/ 0 w 8"/>
                <a:gd name="T13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7">
                  <a:moveTo>
                    <a:pt x="0" y="5"/>
                  </a:moveTo>
                  <a:cubicBezTo>
                    <a:pt x="1" y="4"/>
                    <a:pt x="2" y="3"/>
                    <a:pt x="4" y="1"/>
                  </a:cubicBezTo>
                  <a:cubicBezTo>
                    <a:pt x="5" y="0"/>
                    <a:pt x="7" y="0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3"/>
                    <a:pt x="8" y="4"/>
                    <a:pt x="7" y="6"/>
                  </a:cubicBezTo>
                  <a:cubicBezTo>
                    <a:pt x="6" y="7"/>
                    <a:pt x="5" y="7"/>
                    <a:pt x="4" y="7"/>
                  </a:cubicBezTo>
                  <a:cubicBezTo>
                    <a:pt x="2" y="7"/>
                    <a:pt x="1" y="6"/>
                    <a:pt x="0" y="5"/>
                  </a:cubicBezTo>
                  <a:close/>
                </a:path>
              </a:pathLst>
            </a:custGeom>
            <a:solidFill>
              <a:srgbClr val="B6A1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26" name="Freeform 1011"/>
            <p:cNvSpPr>
              <a:spLocks/>
            </p:cNvSpPr>
            <p:nvPr/>
          </p:nvSpPr>
          <p:spPr bwMode="auto">
            <a:xfrm>
              <a:off x="734" y="2412"/>
              <a:ext cx="5" cy="5"/>
            </a:xfrm>
            <a:custGeom>
              <a:avLst/>
              <a:gdLst>
                <a:gd name="T0" fmla="*/ 6 w 6"/>
                <a:gd name="T1" fmla="*/ 5 h 5"/>
                <a:gd name="T2" fmla="*/ 4 w 6"/>
                <a:gd name="T3" fmla="*/ 4 h 5"/>
                <a:gd name="T4" fmla="*/ 3 w 6"/>
                <a:gd name="T5" fmla="*/ 4 h 5"/>
                <a:gd name="T6" fmla="*/ 3 w 6"/>
                <a:gd name="T7" fmla="*/ 1 h 5"/>
                <a:gd name="T8" fmla="*/ 6 w 6"/>
                <a:gd name="T9" fmla="*/ 0 h 5"/>
                <a:gd name="T10" fmla="*/ 6 w 6"/>
                <a:gd name="T11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5">
                  <a:moveTo>
                    <a:pt x="6" y="5"/>
                  </a:moveTo>
                  <a:cubicBezTo>
                    <a:pt x="4" y="4"/>
                    <a:pt x="4" y="4"/>
                    <a:pt x="4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0" y="3"/>
                    <a:pt x="0" y="2"/>
                    <a:pt x="3" y="1"/>
                  </a:cubicBezTo>
                  <a:cubicBezTo>
                    <a:pt x="4" y="1"/>
                    <a:pt x="5" y="0"/>
                    <a:pt x="6" y="0"/>
                  </a:cubicBezTo>
                  <a:cubicBezTo>
                    <a:pt x="6" y="2"/>
                    <a:pt x="6" y="3"/>
                    <a:pt x="6" y="5"/>
                  </a:cubicBezTo>
                  <a:close/>
                </a:path>
              </a:pathLst>
            </a:custGeom>
            <a:solidFill>
              <a:srgbClr val="573F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27" name="Freeform 1012"/>
            <p:cNvSpPr>
              <a:spLocks/>
            </p:cNvSpPr>
            <p:nvPr/>
          </p:nvSpPr>
          <p:spPr bwMode="auto">
            <a:xfrm>
              <a:off x="731" y="2428"/>
              <a:ext cx="5" cy="3"/>
            </a:xfrm>
            <a:custGeom>
              <a:avLst/>
              <a:gdLst>
                <a:gd name="T0" fmla="*/ 1 w 6"/>
                <a:gd name="T1" fmla="*/ 0 h 4"/>
                <a:gd name="T2" fmla="*/ 4 w 6"/>
                <a:gd name="T3" fmla="*/ 1 h 4"/>
                <a:gd name="T4" fmla="*/ 6 w 6"/>
                <a:gd name="T5" fmla="*/ 4 h 4"/>
                <a:gd name="T6" fmla="*/ 2 w 6"/>
                <a:gd name="T7" fmla="*/ 4 h 4"/>
                <a:gd name="T8" fmla="*/ 0 w 6"/>
                <a:gd name="T9" fmla="*/ 2 h 4"/>
                <a:gd name="T10" fmla="*/ 1 w 6"/>
                <a:gd name="T1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4">
                  <a:moveTo>
                    <a:pt x="1" y="0"/>
                  </a:moveTo>
                  <a:cubicBezTo>
                    <a:pt x="2" y="1"/>
                    <a:pt x="3" y="1"/>
                    <a:pt x="4" y="1"/>
                  </a:cubicBezTo>
                  <a:cubicBezTo>
                    <a:pt x="5" y="2"/>
                    <a:pt x="5" y="3"/>
                    <a:pt x="6" y="4"/>
                  </a:cubicBezTo>
                  <a:cubicBezTo>
                    <a:pt x="5" y="4"/>
                    <a:pt x="3" y="4"/>
                    <a:pt x="2" y="4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0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3DB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28" name="Freeform 1013"/>
            <p:cNvSpPr>
              <a:spLocks/>
            </p:cNvSpPr>
            <p:nvPr/>
          </p:nvSpPr>
          <p:spPr bwMode="auto">
            <a:xfrm>
              <a:off x="502" y="2486"/>
              <a:ext cx="46" cy="53"/>
            </a:xfrm>
            <a:custGeom>
              <a:avLst/>
              <a:gdLst>
                <a:gd name="T0" fmla="*/ 4 w 47"/>
                <a:gd name="T1" fmla="*/ 25 h 53"/>
                <a:gd name="T2" fmla="*/ 4 w 47"/>
                <a:gd name="T3" fmla="*/ 17 h 53"/>
                <a:gd name="T4" fmla="*/ 36 w 47"/>
                <a:gd name="T5" fmla="*/ 10 h 53"/>
                <a:gd name="T6" fmla="*/ 45 w 47"/>
                <a:gd name="T7" fmla="*/ 16 h 53"/>
                <a:gd name="T8" fmla="*/ 44 w 47"/>
                <a:gd name="T9" fmla="*/ 25 h 53"/>
                <a:gd name="T10" fmla="*/ 44 w 47"/>
                <a:gd name="T11" fmla="*/ 25 h 53"/>
                <a:gd name="T12" fmla="*/ 34 w 47"/>
                <a:gd name="T13" fmla="*/ 28 h 53"/>
                <a:gd name="T14" fmla="*/ 42 w 47"/>
                <a:gd name="T15" fmla="*/ 46 h 53"/>
                <a:gd name="T16" fmla="*/ 39 w 47"/>
                <a:gd name="T17" fmla="*/ 53 h 53"/>
                <a:gd name="T18" fmla="*/ 32 w 47"/>
                <a:gd name="T19" fmla="*/ 53 h 53"/>
                <a:gd name="T20" fmla="*/ 21 w 47"/>
                <a:gd name="T21" fmla="*/ 48 h 53"/>
                <a:gd name="T22" fmla="*/ 8 w 47"/>
                <a:gd name="T23" fmla="*/ 37 h 53"/>
                <a:gd name="T24" fmla="*/ 8 w 47"/>
                <a:gd name="T25" fmla="*/ 37 h 53"/>
                <a:gd name="T26" fmla="*/ 4 w 47"/>
                <a:gd name="T27" fmla="*/ 25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7" h="53">
                  <a:moveTo>
                    <a:pt x="4" y="25"/>
                  </a:moveTo>
                  <a:cubicBezTo>
                    <a:pt x="9" y="23"/>
                    <a:pt x="4" y="20"/>
                    <a:pt x="4" y="17"/>
                  </a:cubicBezTo>
                  <a:cubicBezTo>
                    <a:pt x="12" y="0"/>
                    <a:pt x="25" y="13"/>
                    <a:pt x="36" y="10"/>
                  </a:cubicBezTo>
                  <a:cubicBezTo>
                    <a:pt x="40" y="11"/>
                    <a:pt x="43" y="13"/>
                    <a:pt x="45" y="16"/>
                  </a:cubicBezTo>
                  <a:cubicBezTo>
                    <a:pt x="47" y="19"/>
                    <a:pt x="46" y="22"/>
                    <a:pt x="44" y="25"/>
                  </a:cubicBezTo>
                  <a:cubicBezTo>
                    <a:pt x="44" y="25"/>
                    <a:pt x="44" y="25"/>
                    <a:pt x="44" y="25"/>
                  </a:cubicBezTo>
                  <a:cubicBezTo>
                    <a:pt x="42" y="31"/>
                    <a:pt x="36" y="22"/>
                    <a:pt x="34" y="28"/>
                  </a:cubicBezTo>
                  <a:cubicBezTo>
                    <a:pt x="33" y="36"/>
                    <a:pt x="39" y="40"/>
                    <a:pt x="42" y="46"/>
                  </a:cubicBezTo>
                  <a:cubicBezTo>
                    <a:pt x="42" y="49"/>
                    <a:pt x="42" y="52"/>
                    <a:pt x="39" y="53"/>
                  </a:cubicBezTo>
                  <a:cubicBezTo>
                    <a:pt x="37" y="53"/>
                    <a:pt x="34" y="53"/>
                    <a:pt x="32" y="53"/>
                  </a:cubicBezTo>
                  <a:cubicBezTo>
                    <a:pt x="28" y="52"/>
                    <a:pt x="25" y="50"/>
                    <a:pt x="21" y="48"/>
                  </a:cubicBezTo>
                  <a:cubicBezTo>
                    <a:pt x="18" y="43"/>
                    <a:pt x="15" y="38"/>
                    <a:pt x="8" y="37"/>
                  </a:cubicBezTo>
                  <a:cubicBezTo>
                    <a:pt x="8" y="37"/>
                    <a:pt x="8" y="37"/>
                    <a:pt x="8" y="37"/>
                  </a:cubicBezTo>
                  <a:cubicBezTo>
                    <a:pt x="4" y="34"/>
                    <a:pt x="0" y="31"/>
                    <a:pt x="4" y="25"/>
                  </a:cubicBezTo>
                  <a:close/>
                </a:path>
              </a:pathLst>
            </a:custGeom>
            <a:solidFill>
              <a:srgbClr val="DDC7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29" name="Freeform 1014"/>
            <p:cNvSpPr>
              <a:spLocks/>
            </p:cNvSpPr>
            <p:nvPr/>
          </p:nvSpPr>
          <p:spPr bwMode="auto">
            <a:xfrm>
              <a:off x="509" y="2516"/>
              <a:ext cx="15" cy="18"/>
            </a:xfrm>
            <a:custGeom>
              <a:avLst/>
              <a:gdLst>
                <a:gd name="T0" fmla="*/ 0 w 15"/>
                <a:gd name="T1" fmla="*/ 7 h 18"/>
                <a:gd name="T2" fmla="*/ 13 w 15"/>
                <a:gd name="T3" fmla="*/ 18 h 18"/>
                <a:gd name="T4" fmla="*/ 0 w 15"/>
                <a:gd name="T5" fmla="*/ 17 h 18"/>
                <a:gd name="T6" fmla="*/ 0 w 15"/>
                <a:gd name="T7" fmla="*/ 7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18">
                  <a:moveTo>
                    <a:pt x="0" y="7"/>
                  </a:moveTo>
                  <a:cubicBezTo>
                    <a:pt x="14" y="0"/>
                    <a:pt x="15" y="8"/>
                    <a:pt x="13" y="18"/>
                  </a:cubicBezTo>
                  <a:cubicBezTo>
                    <a:pt x="8" y="18"/>
                    <a:pt x="4" y="18"/>
                    <a:pt x="0" y="17"/>
                  </a:cubicBezTo>
                  <a:cubicBezTo>
                    <a:pt x="0" y="14"/>
                    <a:pt x="0" y="11"/>
                    <a:pt x="0" y="7"/>
                  </a:cubicBezTo>
                  <a:close/>
                </a:path>
              </a:pathLst>
            </a:custGeom>
            <a:solidFill>
              <a:srgbClr val="B39D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30" name="Freeform 1015"/>
            <p:cNvSpPr>
              <a:spLocks/>
            </p:cNvSpPr>
            <p:nvPr/>
          </p:nvSpPr>
          <p:spPr bwMode="auto">
            <a:xfrm>
              <a:off x="581" y="2003"/>
              <a:ext cx="63" cy="18"/>
            </a:xfrm>
            <a:custGeom>
              <a:avLst/>
              <a:gdLst>
                <a:gd name="T0" fmla="*/ 40 w 64"/>
                <a:gd name="T1" fmla="*/ 1 h 18"/>
                <a:gd name="T2" fmla="*/ 48 w 64"/>
                <a:gd name="T3" fmla="*/ 4 h 18"/>
                <a:gd name="T4" fmla="*/ 60 w 64"/>
                <a:gd name="T5" fmla="*/ 5 h 18"/>
                <a:gd name="T6" fmla="*/ 64 w 64"/>
                <a:gd name="T7" fmla="*/ 12 h 18"/>
                <a:gd name="T8" fmla="*/ 37 w 64"/>
                <a:gd name="T9" fmla="*/ 16 h 18"/>
                <a:gd name="T10" fmla="*/ 0 w 64"/>
                <a:gd name="T11" fmla="*/ 4 h 18"/>
                <a:gd name="T12" fmla="*/ 17 w 64"/>
                <a:gd name="T13" fmla="*/ 5 h 18"/>
                <a:gd name="T14" fmla="*/ 40 w 64"/>
                <a:gd name="T15" fmla="*/ 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4" h="18">
                  <a:moveTo>
                    <a:pt x="40" y="1"/>
                  </a:moveTo>
                  <a:cubicBezTo>
                    <a:pt x="42" y="4"/>
                    <a:pt x="45" y="4"/>
                    <a:pt x="48" y="4"/>
                  </a:cubicBezTo>
                  <a:cubicBezTo>
                    <a:pt x="52" y="1"/>
                    <a:pt x="56" y="1"/>
                    <a:pt x="60" y="5"/>
                  </a:cubicBezTo>
                  <a:cubicBezTo>
                    <a:pt x="61" y="7"/>
                    <a:pt x="63" y="10"/>
                    <a:pt x="64" y="12"/>
                  </a:cubicBezTo>
                  <a:cubicBezTo>
                    <a:pt x="56" y="18"/>
                    <a:pt x="45" y="11"/>
                    <a:pt x="37" y="16"/>
                  </a:cubicBezTo>
                  <a:cubicBezTo>
                    <a:pt x="24" y="12"/>
                    <a:pt x="12" y="8"/>
                    <a:pt x="0" y="4"/>
                  </a:cubicBezTo>
                  <a:cubicBezTo>
                    <a:pt x="6" y="5"/>
                    <a:pt x="12" y="7"/>
                    <a:pt x="17" y="5"/>
                  </a:cubicBezTo>
                  <a:cubicBezTo>
                    <a:pt x="24" y="0"/>
                    <a:pt x="33" y="8"/>
                    <a:pt x="40" y="1"/>
                  </a:cubicBezTo>
                  <a:close/>
                </a:path>
              </a:pathLst>
            </a:custGeom>
            <a:solidFill>
              <a:srgbClr val="EED8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31" name="Freeform 1016"/>
            <p:cNvSpPr>
              <a:spLocks/>
            </p:cNvSpPr>
            <p:nvPr/>
          </p:nvSpPr>
          <p:spPr bwMode="auto">
            <a:xfrm>
              <a:off x="525" y="2004"/>
              <a:ext cx="18" cy="12"/>
            </a:xfrm>
            <a:custGeom>
              <a:avLst/>
              <a:gdLst>
                <a:gd name="T0" fmla="*/ 0 w 18"/>
                <a:gd name="T1" fmla="*/ 7 h 12"/>
                <a:gd name="T2" fmla="*/ 0 w 18"/>
                <a:gd name="T3" fmla="*/ 4 h 12"/>
                <a:gd name="T4" fmla="*/ 1 w 18"/>
                <a:gd name="T5" fmla="*/ 0 h 12"/>
                <a:gd name="T6" fmla="*/ 16 w 18"/>
                <a:gd name="T7" fmla="*/ 0 h 12"/>
                <a:gd name="T8" fmla="*/ 15 w 18"/>
                <a:gd name="T9" fmla="*/ 9 h 12"/>
                <a:gd name="T10" fmla="*/ 0 w 18"/>
                <a:gd name="T11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" h="12">
                  <a:moveTo>
                    <a:pt x="0" y="7"/>
                  </a:moveTo>
                  <a:cubicBezTo>
                    <a:pt x="0" y="6"/>
                    <a:pt x="0" y="5"/>
                    <a:pt x="0" y="4"/>
                  </a:cubicBezTo>
                  <a:cubicBezTo>
                    <a:pt x="0" y="3"/>
                    <a:pt x="0" y="1"/>
                    <a:pt x="1" y="0"/>
                  </a:cubicBezTo>
                  <a:cubicBezTo>
                    <a:pt x="6" y="0"/>
                    <a:pt x="11" y="0"/>
                    <a:pt x="16" y="0"/>
                  </a:cubicBezTo>
                  <a:cubicBezTo>
                    <a:pt x="18" y="3"/>
                    <a:pt x="18" y="6"/>
                    <a:pt x="15" y="9"/>
                  </a:cubicBezTo>
                  <a:cubicBezTo>
                    <a:pt x="10" y="9"/>
                    <a:pt x="4" y="12"/>
                    <a:pt x="0" y="7"/>
                  </a:cubicBezTo>
                  <a:close/>
                </a:path>
              </a:pathLst>
            </a:custGeom>
            <a:solidFill>
              <a:srgbClr val="AD98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32" name="Freeform 1017"/>
            <p:cNvSpPr>
              <a:spLocks/>
            </p:cNvSpPr>
            <p:nvPr/>
          </p:nvSpPr>
          <p:spPr bwMode="auto">
            <a:xfrm>
              <a:off x="541" y="2004"/>
              <a:ext cx="13" cy="13"/>
            </a:xfrm>
            <a:custGeom>
              <a:avLst/>
              <a:gdLst>
                <a:gd name="T0" fmla="*/ 0 w 13"/>
                <a:gd name="T1" fmla="*/ 7 h 13"/>
                <a:gd name="T2" fmla="*/ 0 w 13"/>
                <a:gd name="T3" fmla="*/ 0 h 13"/>
                <a:gd name="T4" fmla="*/ 12 w 13"/>
                <a:gd name="T5" fmla="*/ 0 h 13"/>
                <a:gd name="T6" fmla="*/ 4 w 13"/>
                <a:gd name="T7" fmla="*/ 11 h 13"/>
                <a:gd name="T8" fmla="*/ 0 w 13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3">
                  <a:moveTo>
                    <a:pt x="0" y="7"/>
                  </a:moveTo>
                  <a:cubicBezTo>
                    <a:pt x="0" y="5"/>
                    <a:pt x="0" y="2"/>
                    <a:pt x="0" y="0"/>
                  </a:cubicBezTo>
                  <a:cubicBezTo>
                    <a:pt x="4" y="0"/>
                    <a:pt x="8" y="0"/>
                    <a:pt x="12" y="0"/>
                  </a:cubicBezTo>
                  <a:cubicBezTo>
                    <a:pt x="12" y="6"/>
                    <a:pt x="13" y="13"/>
                    <a:pt x="4" y="11"/>
                  </a:cubicBezTo>
                  <a:cubicBezTo>
                    <a:pt x="3" y="10"/>
                    <a:pt x="0" y="10"/>
                    <a:pt x="0" y="7"/>
                  </a:cubicBezTo>
                  <a:close/>
                </a:path>
              </a:pathLst>
            </a:custGeom>
            <a:solidFill>
              <a:srgbClr val="CFBA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33" name="Freeform 1018"/>
            <p:cNvSpPr>
              <a:spLocks/>
            </p:cNvSpPr>
            <p:nvPr/>
          </p:nvSpPr>
          <p:spPr bwMode="auto">
            <a:xfrm>
              <a:off x="701" y="2267"/>
              <a:ext cx="11" cy="11"/>
            </a:xfrm>
            <a:custGeom>
              <a:avLst/>
              <a:gdLst>
                <a:gd name="T0" fmla="*/ 11 w 11"/>
                <a:gd name="T1" fmla="*/ 10 h 11"/>
                <a:gd name="T2" fmla="*/ 6 w 11"/>
                <a:gd name="T3" fmla="*/ 11 h 11"/>
                <a:gd name="T4" fmla="*/ 0 w 11"/>
                <a:gd name="T5" fmla="*/ 2 h 11"/>
                <a:gd name="T6" fmla="*/ 4 w 11"/>
                <a:gd name="T7" fmla="*/ 0 h 11"/>
                <a:gd name="T8" fmla="*/ 11 w 11"/>
                <a:gd name="T9" fmla="*/ 6 h 11"/>
                <a:gd name="T10" fmla="*/ 11 w 11"/>
                <a:gd name="T11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11">
                  <a:moveTo>
                    <a:pt x="11" y="10"/>
                  </a:moveTo>
                  <a:cubicBezTo>
                    <a:pt x="9" y="10"/>
                    <a:pt x="8" y="10"/>
                    <a:pt x="6" y="11"/>
                  </a:cubicBezTo>
                  <a:cubicBezTo>
                    <a:pt x="2" y="9"/>
                    <a:pt x="1" y="6"/>
                    <a:pt x="0" y="2"/>
                  </a:cubicBezTo>
                  <a:cubicBezTo>
                    <a:pt x="1" y="1"/>
                    <a:pt x="2" y="0"/>
                    <a:pt x="4" y="0"/>
                  </a:cubicBezTo>
                  <a:cubicBezTo>
                    <a:pt x="7" y="1"/>
                    <a:pt x="9" y="4"/>
                    <a:pt x="11" y="6"/>
                  </a:cubicBezTo>
                  <a:cubicBezTo>
                    <a:pt x="11" y="8"/>
                    <a:pt x="11" y="9"/>
                    <a:pt x="11" y="10"/>
                  </a:cubicBezTo>
                  <a:close/>
                </a:path>
              </a:pathLst>
            </a:custGeom>
            <a:solidFill>
              <a:srgbClr val="7B66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34" name="Freeform 1019"/>
            <p:cNvSpPr>
              <a:spLocks/>
            </p:cNvSpPr>
            <p:nvPr/>
          </p:nvSpPr>
          <p:spPr bwMode="auto">
            <a:xfrm>
              <a:off x="703" y="2265"/>
              <a:ext cx="9" cy="8"/>
            </a:xfrm>
            <a:custGeom>
              <a:avLst/>
              <a:gdLst>
                <a:gd name="T0" fmla="*/ 9 w 9"/>
                <a:gd name="T1" fmla="*/ 8 h 8"/>
                <a:gd name="T2" fmla="*/ 2 w 9"/>
                <a:gd name="T3" fmla="*/ 4 h 8"/>
                <a:gd name="T4" fmla="*/ 0 w 9"/>
                <a:gd name="T5" fmla="*/ 1 h 8"/>
                <a:gd name="T6" fmla="*/ 2 w 9"/>
                <a:gd name="T7" fmla="*/ 1 h 8"/>
                <a:gd name="T8" fmla="*/ 9 w 9"/>
                <a:gd name="T9" fmla="*/ 0 h 8"/>
                <a:gd name="T10" fmla="*/ 9 w 9"/>
                <a:gd name="T1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8">
                  <a:moveTo>
                    <a:pt x="9" y="8"/>
                  </a:moveTo>
                  <a:cubicBezTo>
                    <a:pt x="7" y="7"/>
                    <a:pt x="4" y="6"/>
                    <a:pt x="2" y="4"/>
                  </a:cubicBezTo>
                  <a:cubicBezTo>
                    <a:pt x="1" y="4"/>
                    <a:pt x="0" y="2"/>
                    <a:pt x="0" y="1"/>
                  </a:cubicBezTo>
                  <a:cubicBezTo>
                    <a:pt x="0" y="1"/>
                    <a:pt x="1" y="1"/>
                    <a:pt x="2" y="1"/>
                  </a:cubicBezTo>
                  <a:cubicBezTo>
                    <a:pt x="4" y="1"/>
                    <a:pt x="6" y="0"/>
                    <a:pt x="9" y="0"/>
                  </a:cubicBezTo>
                  <a:cubicBezTo>
                    <a:pt x="9" y="3"/>
                    <a:pt x="9" y="6"/>
                    <a:pt x="9" y="8"/>
                  </a:cubicBezTo>
                  <a:close/>
                </a:path>
              </a:pathLst>
            </a:custGeom>
            <a:solidFill>
              <a:srgbClr val="E8D1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35" name="Freeform 1020"/>
            <p:cNvSpPr>
              <a:spLocks/>
            </p:cNvSpPr>
            <p:nvPr/>
          </p:nvSpPr>
          <p:spPr bwMode="auto">
            <a:xfrm>
              <a:off x="536" y="2520"/>
              <a:ext cx="15" cy="19"/>
            </a:xfrm>
            <a:custGeom>
              <a:avLst/>
              <a:gdLst>
                <a:gd name="T0" fmla="*/ 4 w 15"/>
                <a:gd name="T1" fmla="*/ 19 h 19"/>
                <a:gd name="T2" fmla="*/ 5 w 15"/>
                <a:gd name="T3" fmla="*/ 12 h 19"/>
                <a:gd name="T4" fmla="*/ 9 w 15"/>
                <a:gd name="T5" fmla="*/ 0 h 19"/>
                <a:gd name="T6" fmla="*/ 13 w 15"/>
                <a:gd name="T7" fmla="*/ 7 h 19"/>
                <a:gd name="T8" fmla="*/ 15 w 15"/>
                <a:gd name="T9" fmla="*/ 15 h 19"/>
                <a:gd name="T10" fmla="*/ 9 w 15"/>
                <a:gd name="T11" fmla="*/ 19 h 19"/>
                <a:gd name="T12" fmla="*/ 4 w 15"/>
                <a:gd name="T13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19">
                  <a:moveTo>
                    <a:pt x="4" y="19"/>
                  </a:moveTo>
                  <a:cubicBezTo>
                    <a:pt x="4" y="17"/>
                    <a:pt x="5" y="14"/>
                    <a:pt x="5" y="12"/>
                  </a:cubicBezTo>
                  <a:cubicBezTo>
                    <a:pt x="2" y="6"/>
                    <a:pt x="0" y="1"/>
                    <a:pt x="9" y="0"/>
                  </a:cubicBezTo>
                  <a:cubicBezTo>
                    <a:pt x="10" y="2"/>
                    <a:pt x="12" y="5"/>
                    <a:pt x="13" y="7"/>
                  </a:cubicBezTo>
                  <a:cubicBezTo>
                    <a:pt x="14" y="10"/>
                    <a:pt x="14" y="13"/>
                    <a:pt x="15" y="15"/>
                  </a:cubicBezTo>
                  <a:cubicBezTo>
                    <a:pt x="13" y="17"/>
                    <a:pt x="11" y="18"/>
                    <a:pt x="9" y="19"/>
                  </a:cubicBezTo>
                  <a:cubicBezTo>
                    <a:pt x="7" y="19"/>
                    <a:pt x="6" y="19"/>
                    <a:pt x="4" y="19"/>
                  </a:cubicBezTo>
                  <a:close/>
                </a:path>
              </a:pathLst>
            </a:custGeom>
            <a:solidFill>
              <a:srgbClr val="4836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36" name="Freeform 1021"/>
            <p:cNvSpPr>
              <a:spLocks/>
            </p:cNvSpPr>
            <p:nvPr/>
          </p:nvSpPr>
          <p:spPr bwMode="auto">
            <a:xfrm>
              <a:off x="617" y="2352"/>
              <a:ext cx="63" cy="56"/>
            </a:xfrm>
            <a:custGeom>
              <a:avLst/>
              <a:gdLst>
                <a:gd name="T0" fmla="*/ 8 w 64"/>
                <a:gd name="T1" fmla="*/ 44 h 56"/>
                <a:gd name="T2" fmla="*/ 11 w 64"/>
                <a:gd name="T3" fmla="*/ 26 h 56"/>
                <a:gd name="T4" fmla="*/ 28 w 64"/>
                <a:gd name="T5" fmla="*/ 0 h 56"/>
                <a:gd name="T6" fmla="*/ 51 w 64"/>
                <a:gd name="T7" fmla="*/ 27 h 56"/>
                <a:gd name="T8" fmla="*/ 64 w 64"/>
                <a:gd name="T9" fmla="*/ 44 h 56"/>
                <a:gd name="T10" fmla="*/ 56 w 64"/>
                <a:gd name="T11" fmla="*/ 56 h 56"/>
                <a:gd name="T12" fmla="*/ 37 w 64"/>
                <a:gd name="T13" fmla="*/ 39 h 56"/>
                <a:gd name="T14" fmla="*/ 30 w 64"/>
                <a:gd name="T15" fmla="*/ 40 h 56"/>
                <a:gd name="T16" fmla="*/ 22 w 64"/>
                <a:gd name="T17" fmla="*/ 47 h 56"/>
                <a:gd name="T18" fmla="*/ 8 w 64"/>
                <a:gd name="T19" fmla="*/ 44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4" h="56">
                  <a:moveTo>
                    <a:pt x="8" y="44"/>
                  </a:moveTo>
                  <a:cubicBezTo>
                    <a:pt x="12" y="39"/>
                    <a:pt x="22" y="38"/>
                    <a:pt x="11" y="26"/>
                  </a:cubicBezTo>
                  <a:cubicBezTo>
                    <a:pt x="0" y="14"/>
                    <a:pt x="16" y="5"/>
                    <a:pt x="28" y="0"/>
                  </a:cubicBezTo>
                  <a:cubicBezTo>
                    <a:pt x="32" y="12"/>
                    <a:pt x="44" y="18"/>
                    <a:pt x="51" y="27"/>
                  </a:cubicBezTo>
                  <a:cubicBezTo>
                    <a:pt x="56" y="32"/>
                    <a:pt x="62" y="37"/>
                    <a:pt x="64" y="44"/>
                  </a:cubicBezTo>
                  <a:cubicBezTo>
                    <a:pt x="61" y="48"/>
                    <a:pt x="59" y="52"/>
                    <a:pt x="56" y="56"/>
                  </a:cubicBezTo>
                  <a:cubicBezTo>
                    <a:pt x="49" y="51"/>
                    <a:pt x="44" y="44"/>
                    <a:pt x="37" y="39"/>
                  </a:cubicBezTo>
                  <a:cubicBezTo>
                    <a:pt x="34" y="36"/>
                    <a:pt x="32" y="35"/>
                    <a:pt x="30" y="40"/>
                  </a:cubicBezTo>
                  <a:cubicBezTo>
                    <a:pt x="28" y="43"/>
                    <a:pt x="26" y="46"/>
                    <a:pt x="22" y="47"/>
                  </a:cubicBezTo>
                  <a:cubicBezTo>
                    <a:pt x="17" y="49"/>
                    <a:pt x="12" y="49"/>
                    <a:pt x="8" y="44"/>
                  </a:cubicBezTo>
                  <a:close/>
                </a:path>
              </a:pathLst>
            </a:custGeom>
            <a:solidFill>
              <a:srgbClr val="F6D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37" name="Freeform 1022"/>
            <p:cNvSpPr>
              <a:spLocks/>
            </p:cNvSpPr>
            <p:nvPr/>
          </p:nvSpPr>
          <p:spPr bwMode="auto">
            <a:xfrm>
              <a:off x="642" y="2348"/>
              <a:ext cx="58" cy="48"/>
            </a:xfrm>
            <a:custGeom>
              <a:avLst/>
              <a:gdLst>
                <a:gd name="T0" fmla="*/ 38 w 58"/>
                <a:gd name="T1" fmla="*/ 48 h 48"/>
                <a:gd name="T2" fmla="*/ 4 w 58"/>
                <a:gd name="T3" fmla="*/ 16 h 48"/>
                <a:gd name="T4" fmla="*/ 2 w 58"/>
                <a:gd name="T5" fmla="*/ 4 h 48"/>
                <a:gd name="T6" fmla="*/ 14 w 58"/>
                <a:gd name="T7" fmla="*/ 12 h 48"/>
                <a:gd name="T8" fmla="*/ 32 w 58"/>
                <a:gd name="T9" fmla="*/ 1 h 48"/>
                <a:gd name="T10" fmla="*/ 43 w 58"/>
                <a:gd name="T11" fmla="*/ 20 h 48"/>
                <a:gd name="T12" fmla="*/ 58 w 58"/>
                <a:gd name="T13" fmla="*/ 20 h 48"/>
                <a:gd name="T14" fmla="*/ 58 w 58"/>
                <a:gd name="T15" fmla="*/ 20 h 48"/>
                <a:gd name="T16" fmla="*/ 58 w 58"/>
                <a:gd name="T17" fmla="*/ 28 h 48"/>
                <a:gd name="T18" fmla="*/ 54 w 58"/>
                <a:gd name="T19" fmla="*/ 32 h 48"/>
                <a:gd name="T20" fmla="*/ 42 w 58"/>
                <a:gd name="T21" fmla="*/ 44 h 48"/>
                <a:gd name="T22" fmla="*/ 38 w 58"/>
                <a:gd name="T23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8" h="48">
                  <a:moveTo>
                    <a:pt x="38" y="48"/>
                  </a:moveTo>
                  <a:cubicBezTo>
                    <a:pt x="27" y="38"/>
                    <a:pt x="15" y="27"/>
                    <a:pt x="4" y="16"/>
                  </a:cubicBezTo>
                  <a:cubicBezTo>
                    <a:pt x="0" y="13"/>
                    <a:pt x="0" y="9"/>
                    <a:pt x="2" y="4"/>
                  </a:cubicBezTo>
                  <a:cubicBezTo>
                    <a:pt x="6" y="7"/>
                    <a:pt x="10" y="10"/>
                    <a:pt x="14" y="12"/>
                  </a:cubicBezTo>
                  <a:cubicBezTo>
                    <a:pt x="27" y="18"/>
                    <a:pt x="25" y="0"/>
                    <a:pt x="32" y="1"/>
                  </a:cubicBezTo>
                  <a:cubicBezTo>
                    <a:pt x="42" y="2"/>
                    <a:pt x="34" y="16"/>
                    <a:pt x="43" y="20"/>
                  </a:cubicBezTo>
                  <a:cubicBezTo>
                    <a:pt x="48" y="22"/>
                    <a:pt x="53" y="18"/>
                    <a:pt x="58" y="20"/>
                  </a:cubicBezTo>
                  <a:cubicBezTo>
                    <a:pt x="58" y="20"/>
                    <a:pt x="58" y="20"/>
                    <a:pt x="58" y="20"/>
                  </a:cubicBezTo>
                  <a:cubicBezTo>
                    <a:pt x="58" y="23"/>
                    <a:pt x="58" y="26"/>
                    <a:pt x="58" y="28"/>
                  </a:cubicBezTo>
                  <a:cubicBezTo>
                    <a:pt x="57" y="30"/>
                    <a:pt x="55" y="31"/>
                    <a:pt x="54" y="32"/>
                  </a:cubicBezTo>
                  <a:cubicBezTo>
                    <a:pt x="49" y="35"/>
                    <a:pt x="41" y="35"/>
                    <a:pt x="42" y="44"/>
                  </a:cubicBezTo>
                  <a:cubicBezTo>
                    <a:pt x="41" y="46"/>
                    <a:pt x="39" y="47"/>
                    <a:pt x="38" y="48"/>
                  </a:cubicBezTo>
                  <a:close/>
                </a:path>
              </a:pathLst>
            </a:custGeom>
            <a:solidFill>
              <a:srgbClr val="FEE7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38" name="Freeform 1023"/>
            <p:cNvSpPr>
              <a:spLocks/>
            </p:cNvSpPr>
            <p:nvPr/>
          </p:nvSpPr>
          <p:spPr bwMode="auto">
            <a:xfrm>
              <a:off x="619" y="2396"/>
              <a:ext cx="40" cy="40"/>
            </a:xfrm>
            <a:custGeom>
              <a:avLst/>
              <a:gdLst>
                <a:gd name="T0" fmla="*/ 5 w 40"/>
                <a:gd name="T1" fmla="*/ 0 h 41"/>
                <a:gd name="T2" fmla="*/ 21 w 40"/>
                <a:gd name="T3" fmla="*/ 0 h 41"/>
                <a:gd name="T4" fmla="*/ 37 w 40"/>
                <a:gd name="T5" fmla="*/ 24 h 41"/>
                <a:gd name="T6" fmla="*/ 29 w 40"/>
                <a:gd name="T7" fmla="*/ 41 h 41"/>
                <a:gd name="T8" fmla="*/ 5 w 40"/>
                <a:gd name="T9" fmla="*/ 40 h 41"/>
                <a:gd name="T10" fmla="*/ 10 w 40"/>
                <a:gd name="T11" fmla="*/ 29 h 41"/>
                <a:gd name="T12" fmla="*/ 19 w 40"/>
                <a:gd name="T13" fmla="*/ 19 h 41"/>
                <a:gd name="T14" fmla="*/ 8 w 40"/>
                <a:gd name="T15" fmla="*/ 12 h 41"/>
                <a:gd name="T16" fmla="*/ 0 w 40"/>
                <a:gd name="T17" fmla="*/ 5 h 41"/>
                <a:gd name="T18" fmla="*/ 2 w 40"/>
                <a:gd name="T19" fmla="*/ 0 h 41"/>
                <a:gd name="T20" fmla="*/ 5 w 40"/>
                <a:gd name="T2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0" h="41">
                  <a:moveTo>
                    <a:pt x="5" y="0"/>
                  </a:moveTo>
                  <a:cubicBezTo>
                    <a:pt x="10" y="0"/>
                    <a:pt x="16" y="0"/>
                    <a:pt x="21" y="0"/>
                  </a:cubicBezTo>
                  <a:cubicBezTo>
                    <a:pt x="36" y="2"/>
                    <a:pt x="40" y="10"/>
                    <a:pt x="37" y="24"/>
                  </a:cubicBezTo>
                  <a:cubicBezTo>
                    <a:pt x="34" y="30"/>
                    <a:pt x="31" y="36"/>
                    <a:pt x="29" y="41"/>
                  </a:cubicBezTo>
                  <a:cubicBezTo>
                    <a:pt x="21" y="41"/>
                    <a:pt x="13" y="40"/>
                    <a:pt x="5" y="40"/>
                  </a:cubicBezTo>
                  <a:cubicBezTo>
                    <a:pt x="1" y="33"/>
                    <a:pt x="6" y="31"/>
                    <a:pt x="10" y="29"/>
                  </a:cubicBezTo>
                  <a:cubicBezTo>
                    <a:pt x="14" y="27"/>
                    <a:pt x="20" y="26"/>
                    <a:pt x="19" y="19"/>
                  </a:cubicBezTo>
                  <a:cubicBezTo>
                    <a:pt x="18" y="14"/>
                    <a:pt x="12" y="13"/>
                    <a:pt x="8" y="12"/>
                  </a:cubicBezTo>
                  <a:cubicBezTo>
                    <a:pt x="5" y="11"/>
                    <a:pt x="2" y="8"/>
                    <a:pt x="0" y="5"/>
                  </a:cubicBezTo>
                  <a:cubicBezTo>
                    <a:pt x="0" y="3"/>
                    <a:pt x="1" y="2"/>
                    <a:pt x="2" y="0"/>
                  </a:cubicBezTo>
                  <a:cubicBezTo>
                    <a:pt x="3" y="0"/>
                    <a:pt x="4" y="0"/>
                    <a:pt x="5" y="0"/>
                  </a:cubicBezTo>
                  <a:close/>
                </a:path>
              </a:pathLst>
            </a:custGeom>
            <a:solidFill>
              <a:srgbClr val="FDE6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39" name="Freeform 1024"/>
            <p:cNvSpPr>
              <a:spLocks/>
            </p:cNvSpPr>
            <p:nvPr/>
          </p:nvSpPr>
          <p:spPr bwMode="auto">
            <a:xfrm>
              <a:off x="641" y="2378"/>
              <a:ext cx="31" cy="35"/>
            </a:xfrm>
            <a:custGeom>
              <a:avLst/>
              <a:gdLst>
                <a:gd name="T0" fmla="*/ 3 w 31"/>
                <a:gd name="T1" fmla="*/ 10 h 35"/>
                <a:gd name="T2" fmla="*/ 10 w 31"/>
                <a:gd name="T3" fmla="*/ 4 h 35"/>
                <a:gd name="T4" fmla="*/ 31 w 31"/>
                <a:gd name="T5" fmla="*/ 30 h 35"/>
                <a:gd name="T6" fmla="*/ 23 w 31"/>
                <a:gd name="T7" fmla="*/ 30 h 35"/>
                <a:gd name="T8" fmla="*/ 3 w 31"/>
                <a:gd name="T9" fmla="*/ 1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35">
                  <a:moveTo>
                    <a:pt x="3" y="10"/>
                  </a:moveTo>
                  <a:cubicBezTo>
                    <a:pt x="0" y="2"/>
                    <a:pt x="4" y="0"/>
                    <a:pt x="10" y="4"/>
                  </a:cubicBezTo>
                  <a:cubicBezTo>
                    <a:pt x="18" y="11"/>
                    <a:pt x="29" y="18"/>
                    <a:pt x="31" y="30"/>
                  </a:cubicBezTo>
                  <a:cubicBezTo>
                    <a:pt x="28" y="35"/>
                    <a:pt x="26" y="31"/>
                    <a:pt x="23" y="30"/>
                  </a:cubicBezTo>
                  <a:cubicBezTo>
                    <a:pt x="13" y="27"/>
                    <a:pt x="7" y="19"/>
                    <a:pt x="3" y="10"/>
                  </a:cubicBezTo>
                  <a:close/>
                </a:path>
              </a:pathLst>
            </a:custGeom>
            <a:solidFill>
              <a:srgbClr val="FCE5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40" name="Freeform 1025"/>
            <p:cNvSpPr>
              <a:spLocks/>
            </p:cNvSpPr>
            <p:nvPr/>
          </p:nvSpPr>
          <p:spPr bwMode="auto">
            <a:xfrm>
              <a:off x="640" y="2388"/>
              <a:ext cx="24" cy="32"/>
            </a:xfrm>
            <a:custGeom>
              <a:avLst/>
              <a:gdLst>
                <a:gd name="T0" fmla="*/ 4 w 24"/>
                <a:gd name="T1" fmla="*/ 0 h 32"/>
                <a:gd name="T2" fmla="*/ 24 w 24"/>
                <a:gd name="T3" fmla="*/ 20 h 32"/>
                <a:gd name="T4" fmla="*/ 16 w 24"/>
                <a:gd name="T5" fmla="*/ 32 h 32"/>
                <a:gd name="T6" fmla="*/ 0 w 24"/>
                <a:gd name="T7" fmla="*/ 8 h 32"/>
                <a:gd name="T8" fmla="*/ 4 w 24"/>
                <a:gd name="T9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32">
                  <a:moveTo>
                    <a:pt x="4" y="0"/>
                  </a:moveTo>
                  <a:cubicBezTo>
                    <a:pt x="12" y="5"/>
                    <a:pt x="19" y="12"/>
                    <a:pt x="24" y="20"/>
                  </a:cubicBezTo>
                  <a:cubicBezTo>
                    <a:pt x="21" y="24"/>
                    <a:pt x="19" y="28"/>
                    <a:pt x="16" y="32"/>
                  </a:cubicBezTo>
                  <a:cubicBezTo>
                    <a:pt x="14" y="22"/>
                    <a:pt x="10" y="13"/>
                    <a:pt x="0" y="8"/>
                  </a:cubicBezTo>
                  <a:cubicBezTo>
                    <a:pt x="1" y="6"/>
                    <a:pt x="3" y="3"/>
                    <a:pt x="4" y="0"/>
                  </a:cubicBezTo>
                  <a:close/>
                </a:path>
              </a:pathLst>
            </a:custGeom>
            <a:solidFill>
              <a:srgbClr val="F3DB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41" name="Freeform 1026"/>
            <p:cNvSpPr>
              <a:spLocks/>
            </p:cNvSpPr>
            <p:nvPr/>
          </p:nvSpPr>
          <p:spPr bwMode="auto">
            <a:xfrm>
              <a:off x="675" y="2375"/>
              <a:ext cx="21" cy="17"/>
            </a:xfrm>
            <a:custGeom>
              <a:avLst/>
              <a:gdLst>
                <a:gd name="T0" fmla="*/ 9 w 21"/>
                <a:gd name="T1" fmla="*/ 17 h 17"/>
                <a:gd name="T2" fmla="*/ 4 w 21"/>
                <a:gd name="T3" fmla="*/ 6 h 17"/>
                <a:gd name="T4" fmla="*/ 21 w 21"/>
                <a:gd name="T5" fmla="*/ 5 h 17"/>
                <a:gd name="T6" fmla="*/ 9 w 21"/>
                <a:gd name="T7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17">
                  <a:moveTo>
                    <a:pt x="9" y="17"/>
                  </a:moveTo>
                  <a:cubicBezTo>
                    <a:pt x="8" y="13"/>
                    <a:pt x="0" y="10"/>
                    <a:pt x="4" y="6"/>
                  </a:cubicBezTo>
                  <a:cubicBezTo>
                    <a:pt x="9" y="0"/>
                    <a:pt x="15" y="7"/>
                    <a:pt x="21" y="5"/>
                  </a:cubicBezTo>
                  <a:cubicBezTo>
                    <a:pt x="21" y="14"/>
                    <a:pt x="11" y="12"/>
                    <a:pt x="9" y="17"/>
                  </a:cubicBezTo>
                  <a:close/>
                </a:path>
              </a:pathLst>
            </a:custGeom>
            <a:solidFill>
              <a:srgbClr val="F6D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42" name="Freeform 1027"/>
            <p:cNvSpPr>
              <a:spLocks/>
            </p:cNvSpPr>
            <p:nvPr/>
          </p:nvSpPr>
          <p:spPr bwMode="auto">
            <a:xfrm>
              <a:off x="712" y="2387"/>
              <a:ext cx="12" cy="12"/>
            </a:xfrm>
            <a:custGeom>
              <a:avLst/>
              <a:gdLst>
                <a:gd name="T0" fmla="*/ 12 w 12"/>
                <a:gd name="T1" fmla="*/ 5 h 12"/>
                <a:gd name="T2" fmla="*/ 12 w 12"/>
                <a:gd name="T3" fmla="*/ 10 h 12"/>
                <a:gd name="T4" fmla="*/ 8 w 12"/>
                <a:gd name="T5" fmla="*/ 12 h 12"/>
                <a:gd name="T6" fmla="*/ 4 w 12"/>
                <a:gd name="T7" fmla="*/ 11 h 12"/>
                <a:gd name="T8" fmla="*/ 0 w 12"/>
                <a:gd name="T9" fmla="*/ 5 h 12"/>
                <a:gd name="T10" fmla="*/ 0 w 12"/>
                <a:gd name="T11" fmla="*/ 1 h 12"/>
                <a:gd name="T12" fmla="*/ 4 w 12"/>
                <a:gd name="T13" fmla="*/ 1 h 12"/>
                <a:gd name="T14" fmla="*/ 8 w 12"/>
                <a:gd name="T15" fmla="*/ 0 h 12"/>
                <a:gd name="T16" fmla="*/ 12 w 12"/>
                <a:gd name="T17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12">
                  <a:moveTo>
                    <a:pt x="12" y="5"/>
                  </a:moveTo>
                  <a:cubicBezTo>
                    <a:pt x="12" y="7"/>
                    <a:pt x="12" y="8"/>
                    <a:pt x="12" y="10"/>
                  </a:cubicBezTo>
                  <a:cubicBezTo>
                    <a:pt x="11" y="11"/>
                    <a:pt x="10" y="11"/>
                    <a:pt x="8" y="12"/>
                  </a:cubicBezTo>
                  <a:cubicBezTo>
                    <a:pt x="7" y="12"/>
                    <a:pt x="5" y="12"/>
                    <a:pt x="4" y="11"/>
                  </a:cubicBezTo>
                  <a:cubicBezTo>
                    <a:pt x="2" y="9"/>
                    <a:pt x="2" y="7"/>
                    <a:pt x="0" y="5"/>
                  </a:cubicBezTo>
                  <a:cubicBezTo>
                    <a:pt x="0" y="4"/>
                    <a:pt x="0" y="3"/>
                    <a:pt x="0" y="1"/>
                  </a:cubicBezTo>
                  <a:cubicBezTo>
                    <a:pt x="1" y="1"/>
                    <a:pt x="3" y="1"/>
                    <a:pt x="4" y="1"/>
                  </a:cubicBezTo>
                  <a:cubicBezTo>
                    <a:pt x="5" y="0"/>
                    <a:pt x="6" y="0"/>
                    <a:pt x="8" y="0"/>
                  </a:cubicBezTo>
                  <a:cubicBezTo>
                    <a:pt x="10" y="1"/>
                    <a:pt x="10" y="4"/>
                    <a:pt x="12" y="5"/>
                  </a:cubicBezTo>
                  <a:close/>
                </a:path>
              </a:pathLst>
            </a:custGeom>
            <a:solidFill>
              <a:srgbClr val="D1BA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43" name="Freeform 1028"/>
            <p:cNvSpPr>
              <a:spLocks/>
            </p:cNvSpPr>
            <p:nvPr/>
          </p:nvSpPr>
          <p:spPr bwMode="auto">
            <a:xfrm>
              <a:off x="713" y="2396"/>
              <a:ext cx="13" cy="9"/>
            </a:xfrm>
            <a:custGeom>
              <a:avLst/>
              <a:gdLst>
                <a:gd name="T0" fmla="*/ 1 w 13"/>
                <a:gd name="T1" fmla="*/ 1 h 9"/>
                <a:gd name="T2" fmla="*/ 7 w 13"/>
                <a:gd name="T3" fmla="*/ 0 h 9"/>
                <a:gd name="T4" fmla="*/ 10 w 13"/>
                <a:gd name="T5" fmla="*/ 5 h 9"/>
                <a:gd name="T6" fmla="*/ 10 w 13"/>
                <a:gd name="T7" fmla="*/ 5 h 9"/>
                <a:gd name="T8" fmla="*/ 13 w 13"/>
                <a:gd name="T9" fmla="*/ 7 h 9"/>
                <a:gd name="T10" fmla="*/ 10 w 13"/>
                <a:gd name="T11" fmla="*/ 9 h 9"/>
                <a:gd name="T12" fmla="*/ 7 w 13"/>
                <a:gd name="T13" fmla="*/ 8 h 9"/>
                <a:gd name="T14" fmla="*/ 0 w 13"/>
                <a:gd name="T15" fmla="*/ 0 h 9"/>
                <a:gd name="T16" fmla="*/ 1 w 13"/>
                <a:gd name="T17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9">
                  <a:moveTo>
                    <a:pt x="1" y="1"/>
                  </a:moveTo>
                  <a:cubicBezTo>
                    <a:pt x="3" y="1"/>
                    <a:pt x="5" y="0"/>
                    <a:pt x="7" y="0"/>
                  </a:cubicBezTo>
                  <a:cubicBezTo>
                    <a:pt x="9" y="2"/>
                    <a:pt x="10" y="3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1" y="5"/>
                    <a:pt x="12" y="6"/>
                    <a:pt x="13" y="7"/>
                  </a:cubicBezTo>
                  <a:cubicBezTo>
                    <a:pt x="12" y="8"/>
                    <a:pt x="11" y="8"/>
                    <a:pt x="10" y="9"/>
                  </a:cubicBezTo>
                  <a:cubicBezTo>
                    <a:pt x="9" y="9"/>
                    <a:pt x="8" y="9"/>
                    <a:pt x="7" y="8"/>
                  </a:cubicBezTo>
                  <a:cubicBezTo>
                    <a:pt x="3" y="7"/>
                    <a:pt x="2" y="4"/>
                    <a:pt x="0" y="0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4A33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44" name="Freeform 1029"/>
            <p:cNvSpPr>
              <a:spLocks/>
            </p:cNvSpPr>
            <p:nvPr/>
          </p:nvSpPr>
          <p:spPr bwMode="auto">
            <a:xfrm>
              <a:off x="729" y="2438"/>
              <a:ext cx="10" cy="8"/>
            </a:xfrm>
            <a:custGeom>
              <a:avLst/>
              <a:gdLst>
                <a:gd name="T0" fmla="*/ 11 w 11"/>
                <a:gd name="T1" fmla="*/ 1 h 8"/>
                <a:gd name="T2" fmla="*/ 11 w 11"/>
                <a:gd name="T3" fmla="*/ 6 h 8"/>
                <a:gd name="T4" fmla="*/ 7 w 11"/>
                <a:gd name="T5" fmla="*/ 8 h 8"/>
                <a:gd name="T6" fmla="*/ 3 w 11"/>
                <a:gd name="T7" fmla="*/ 8 h 8"/>
                <a:gd name="T8" fmla="*/ 3 w 11"/>
                <a:gd name="T9" fmla="*/ 1 h 8"/>
                <a:gd name="T10" fmla="*/ 7 w 11"/>
                <a:gd name="T11" fmla="*/ 1 h 8"/>
                <a:gd name="T12" fmla="*/ 11 w 11"/>
                <a:gd name="T13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8">
                  <a:moveTo>
                    <a:pt x="11" y="1"/>
                  </a:moveTo>
                  <a:cubicBezTo>
                    <a:pt x="11" y="3"/>
                    <a:pt x="11" y="4"/>
                    <a:pt x="11" y="6"/>
                  </a:cubicBezTo>
                  <a:cubicBezTo>
                    <a:pt x="10" y="7"/>
                    <a:pt x="8" y="7"/>
                    <a:pt x="7" y="8"/>
                  </a:cubicBezTo>
                  <a:cubicBezTo>
                    <a:pt x="5" y="7"/>
                    <a:pt x="4" y="8"/>
                    <a:pt x="3" y="8"/>
                  </a:cubicBezTo>
                  <a:cubicBezTo>
                    <a:pt x="0" y="6"/>
                    <a:pt x="0" y="3"/>
                    <a:pt x="3" y="1"/>
                  </a:cubicBezTo>
                  <a:cubicBezTo>
                    <a:pt x="4" y="0"/>
                    <a:pt x="5" y="0"/>
                    <a:pt x="7" y="1"/>
                  </a:cubicBezTo>
                  <a:cubicBezTo>
                    <a:pt x="8" y="1"/>
                    <a:pt x="9" y="1"/>
                    <a:pt x="11" y="1"/>
                  </a:cubicBezTo>
                  <a:close/>
                </a:path>
              </a:pathLst>
            </a:custGeom>
            <a:solidFill>
              <a:srgbClr val="9581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45" name="Freeform 1030"/>
            <p:cNvSpPr>
              <a:spLocks/>
            </p:cNvSpPr>
            <p:nvPr/>
          </p:nvSpPr>
          <p:spPr bwMode="auto">
            <a:xfrm>
              <a:off x="722" y="2410"/>
              <a:ext cx="11" cy="8"/>
            </a:xfrm>
            <a:custGeom>
              <a:avLst/>
              <a:gdLst>
                <a:gd name="T0" fmla="*/ 6 w 11"/>
                <a:gd name="T1" fmla="*/ 6 h 8"/>
                <a:gd name="T2" fmla="*/ 0 w 11"/>
                <a:gd name="T3" fmla="*/ 6 h 8"/>
                <a:gd name="T4" fmla="*/ 1 w 11"/>
                <a:gd name="T5" fmla="*/ 2 h 8"/>
                <a:gd name="T6" fmla="*/ 6 w 11"/>
                <a:gd name="T7" fmla="*/ 0 h 8"/>
                <a:gd name="T8" fmla="*/ 10 w 11"/>
                <a:gd name="T9" fmla="*/ 3 h 8"/>
                <a:gd name="T10" fmla="*/ 10 w 11"/>
                <a:gd name="T11" fmla="*/ 2 h 8"/>
                <a:gd name="T12" fmla="*/ 11 w 11"/>
                <a:gd name="T13" fmla="*/ 6 h 8"/>
                <a:gd name="T14" fmla="*/ 9 w 11"/>
                <a:gd name="T15" fmla="*/ 6 h 8"/>
                <a:gd name="T16" fmla="*/ 6 w 11"/>
                <a:gd name="T17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8">
                  <a:moveTo>
                    <a:pt x="6" y="6"/>
                  </a:moveTo>
                  <a:cubicBezTo>
                    <a:pt x="4" y="6"/>
                    <a:pt x="2" y="6"/>
                    <a:pt x="0" y="6"/>
                  </a:cubicBezTo>
                  <a:cubicBezTo>
                    <a:pt x="0" y="5"/>
                    <a:pt x="1" y="3"/>
                    <a:pt x="1" y="2"/>
                  </a:cubicBezTo>
                  <a:cubicBezTo>
                    <a:pt x="3" y="1"/>
                    <a:pt x="4" y="0"/>
                    <a:pt x="6" y="0"/>
                  </a:cubicBezTo>
                  <a:cubicBezTo>
                    <a:pt x="8" y="0"/>
                    <a:pt x="9" y="1"/>
                    <a:pt x="10" y="3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1" y="3"/>
                    <a:pt x="11" y="5"/>
                    <a:pt x="11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8" y="8"/>
                    <a:pt x="7" y="8"/>
                    <a:pt x="6" y="6"/>
                  </a:cubicBezTo>
                  <a:close/>
                </a:path>
              </a:pathLst>
            </a:custGeom>
            <a:solidFill>
              <a:srgbClr val="8872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46" name="Freeform 1031"/>
            <p:cNvSpPr>
              <a:spLocks/>
            </p:cNvSpPr>
            <p:nvPr/>
          </p:nvSpPr>
          <p:spPr bwMode="auto">
            <a:xfrm>
              <a:off x="727" y="2428"/>
              <a:ext cx="6" cy="8"/>
            </a:xfrm>
            <a:custGeom>
              <a:avLst/>
              <a:gdLst>
                <a:gd name="T0" fmla="*/ 5 w 6"/>
                <a:gd name="T1" fmla="*/ 0 h 9"/>
                <a:gd name="T2" fmla="*/ 6 w 6"/>
                <a:gd name="T3" fmla="*/ 4 h 9"/>
                <a:gd name="T4" fmla="*/ 5 w 6"/>
                <a:gd name="T5" fmla="*/ 9 h 9"/>
                <a:gd name="T6" fmla="*/ 1 w 6"/>
                <a:gd name="T7" fmla="*/ 0 h 9"/>
                <a:gd name="T8" fmla="*/ 5 w 6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9">
                  <a:moveTo>
                    <a:pt x="5" y="0"/>
                  </a:moveTo>
                  <a:cubicBezTo>
                    <a:pt x="5" y="2"/>
                    <a:pt x="5" y="3"/>
                    <a:pt x="6" y="4"/>
                  </a:cubicBezTo>
                  <a:cubicBezTo>
                    <a:pt x="5" y="6"/>
                    <a:pt x="5" y="7"/>
                    <a:pt x="5" y="9"/>
                  </a:cubicBezTo>
                  <a:cubicBezTo>
                    <a:pt x="1" y="7"/>
                    <a:pt x="0" y="4"/>
                    <a:pt x="1" y="0"/>
                  </a:cubicBezTo>
                  <a:cubicBezTo>
                    <a:pt x="2" y="0"/>
                    <a:pt x="4" y="0"/>
                    <a:pt x="5" y="0"/>
                  </a:cubicBezTo>
                  <a:close/>
                </a:path>
              </a:pathLst>
            </a:custGeom>
            <a:solidFill>
              <a:srgbClr val="4A34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47" name="Freeform 1032"/>
            <p:cNvSpPr>
              <a:spLocks/>
            </p:cNvSpPr>
            <p:nvPr/>
          </p:nvSpPr>
          <p:spPr bwMode="auto">
            <a:xfrm>
              <a:off x="720" y="2407"/>
              <a:ext cx="5" cy="9"/>
            </a:xfrm>
            <a:custGeom>
              <a:avLst/>
              <a:gdLst>
                <a:gd name="T0" fmla="*/ 5 w 5"/>
                <a:gd name="T1" fmla="*/ 5 h 9"/>
                <a:gd name="T2" fmla="*/ 2 w 5"/>
                <a:gd name="T3" fmla="*/ 9 h 9"/>
                <a:gd name="T4" fmla="*/ 0 w 5"/>
                <a:gd name="T5" fmla="*/ 1 h 9"/>
                <a:gd name="T6" fmla="*/ 3 w 5"/>
                <a:gd name="T7" fmla="*/ 0 h 9"/>
                <a:gd name="T8" fmla="*/ 5 w 5"/>
                <a:gd name="T9" fmla="*/ 2 h 9"/>
                <a:gd name="T10" fmla="*/ 5 w 5"/>
                <a:gd name="T11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9">
                  <a:moveTo>
                    <a:pt x="5" y="5"/>
                  </a:moveTo>
                  <a:cubicBezTo>
                    <a:pt x="4" y="6"/>
                    <a:pt x="3" y="8"/>
                    <a:pt x="2" y="9"/>
                  </a:cubicBezTo>
                  <a:cubicBezTo>
                    <a:pt x="2" y="7"/>
                    <a:pt x="1" y="4"/>
                    <a:pt x="0" y="1"/>
                  </a:cubicBezTo>
                  <a:cubicBezTo>
                    <a:pt x="1" y="1"/>
                    <a:pt x="2" y="0"/>
                    <a:pt x="3" y="0"/>
                  </a:cubicBezTo>
                  <a:cubicBezTo>
                    <a:pt x="4" y="1"/>
                    <a:pt x="4" y="1"/>
                    <a:pt x="5" y="2"/>
                  </a:cubicBezTo>
                  <a:cubicBezTo>
                    <a:pt x="5" y="3"/>
                    <a:pt x="5" y="4"/>
                    <a:pt x="5" y="5"/>
                  </a:cubicBezTo>
                  <a:close/>
                </a:path>
              </a:pathLst>
            </a:custGeom>
            <a:solidFill>
              <a:srgbClr val="D1BC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48" name="Freeform 1033"/>
            <p:cNvSpPr>
              <a:spLocks/>
            </p:cNvSpPr>
            <p:nvPr/>
          </p:nvSpPr>
          <p:spPr bwMode="auto">
            <a:xfrm>
              <a:off x="728" y="2416"/>
              <a:ext cx="4" cy="5"/>
            </a:xfrm>
            <a:custGeom>
              <a:avLst/>
              <a:gdLst>
                <a:gd name="T0" fmla="*/ 0 w 4"/>
                <a:gd name="T1" fmla="*/ 0 h 5"/>
                <a:gd name="T2" fmla="*/ 3 w 4"/>
                <a:gd name="T3" fmla="*/ 0 h 5"/>
                <a:gd name="T4" fmla="*/ 4 w 4"/>
                <a:gd name="T5" fmla="*/ 5 h 5"/>
                <a:gd name="T6" fmla="*/ 0 w 4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5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2"/>
                    <a:pt x="4" y="3"/>
                    <a:pt x="4" y="5"/>
                  </a:cubicBezTo>
                  <a:cubicBezTo>
                    <a:pt x="1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523A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49" name="Freeform 1034"/>
            <p:cNvSpPr>
              <a:spLocks/>
            </p:cNvSpPr>
            <p:nvPr/>
          </p:nvSpPr>
          <p:spPr bwMode="auto">
            <a:xfrm>
              <a:off x="732" y="2420"/>
              <a:ext cx="3" cy="4"/>
            </a:xfrm>
            <a:custGeom>
              <a:avLst/>
              <a:gdLst>
                <a:gd name="T0" fmla="*/ 4 w 4"/>
                <a:gd name="T1" fmla="*/ 4 h 4"/>
                <a:gd name="T2" fmla="*/ 0 w 4"/>
                <a:gd name="T3" fmla="*/ 4 h 4"/>
                <a:gd name="T4" fmla="*/ 0 w 4"/>
                <a:gd name="T5" fmla="*/ 0 h 4"/>
                <a:gd name="T6" fmla="*/ 4 w 4"/>
                <a:gd name="T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4" y="4"/>
                  </a:moveTo>
                  <a:cubicBezTo>
                    <a:pt x="3" y="4"/>
                    <a:pt x="1" y="4"/>
                    <a:pt x="0" y="4"/>
                  </a:cubicBezTo>
                  <a:cubicBezTo>
                    <a:pt x="0" y="3"/>
                    <a:pt x="0" y="2"/>
                    <a:pt x="0" y="0"/>
                  </a:cubicBezTo>
                  <a:cubicBezTo>
                    <a:pt x="1" y="2"/>
                    <a:pt x="3" y="3"/>
                    <a:pt x="4" y="4"/>
                  </a:cubicBezTo>
                  <a:close/>
                </a:path>
              </a:pathLst>
            </a:custGeom>
            <a:solidFill>
              <a:srgbClr val="4C35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50" name="Freeform 1035"/>
            <p:cNvSpPr>
              <a:spLocks/>
            </p:cNvSpPr>
            <p:nvPr/>
          </p:nvSpPr>
          <p:spPr bwMode="auto">
            <a:xfrm>
              <a:off x="732" y="2443"/>
              <a:ext cx="5" cy="4"/>
            </a:xfrm>
            <a:custGeom>
              <a:avLst/>
              <a:gdLst>
                <a:gd name="T0" fmla="*/ 0 w 6"/>
                <a:gd name="T1" fmla="*/ 3 h 4"/>
                <a:gd name="T2" fmla="*/ 4 w 6"/>
                <a:gd name="T3" fmla="*/ 0 h 4"/>
                <a:gd name="T4" fmla="*/ 6 w 6"/>
                <a:gd name="T5" fmla="*/ 2 h 4"/>
                <a:gd name="T6" fmla="*/ 4 w 6"/>
                <a:gd name="T7" fmla="*/ 4 h 4"/>
                <a:gd name="T8" fmla="*/ 0 w 6"/>
                <a:gd name="T9" fmla="*/ 3 h 4"/>
                <a:gd name="T10" fmla="*/ 0 w 6"/>
                <a:gd name="T11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4">
                  <a:moveTo>
                    <a:pt x="0" y="3"/>
                  </a:moveTo>
                  <a:cubicBezTo>
                    <a:pt x="1" y="2"/>
                    <a:pt x="2" y="1"/>
                    <a:pt x="4" y="0"/>
                  </a:cubicBezTo>
                  <a:cubicBezTo>
                    <a:pt x="4" y="1"/>
                    <a:pt x="5" y="1"/>
                    <a:pt x="6" y="2"/>
                  </a:cubicBezTo>
                  <a:cubicBezTo>
                    <a:pt x="5" y="3"/>
                    <a:pt x="5" y="3"/>
                    <a:pt x="4" y="4"/>
                  </a:cubicBezTo>
                  <a:cubicBezTo>
                    <a:pt x="3" y="4"/>
                    <a:pt x="1" y="4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E5D1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51" name="Freeform 1036"/>
            <p:cNvSpPr>
              <a:spLocks/>
            </p:cNvSpPr>
            <p:nvPr/>
          </p:nvSpPr>
          <p:spPr bwMode="auto">
            <a:xfrm>
              <a:off x="720" y="2404"/>
              <a:ext cx="6" cy="4"/>
            </a:xfrm>
            <a:custGeom>
              <a:avLst/>
              <a:gdLst>
                <a:gd name="T0" fmla="*/ 4 w 6"/>
                <a:gd name="T1" fmla="*/ 4 h 4"/>
                <a:gd name="T2" fmla="*/ 0 w 6"/>
                <a:gd name="T3" fmla="*/ 4 h 4"/>
                <a:gd name="T4" fmla="*/ 0 w 6"/>
                <a:gd name="T5" fmla="*/ 0 h 4"/>
                <a:gd name="T6" fmla="*/ 2 w 6"/>
                <a:gd name="T7" fmla="*/ 0 h 4"/>
                <a:gd name="T8" fmla="*/ 4 w 6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4" y="4"/>
                  </a:moveTo>
                  <a:cubicBezTo>
                    <a:pt x="3" y="4"/>
                    <a:pt x="2" y="4"/>
                    <a:pt x="0" y="4"/>
                  </a:cubicBezTo>
                  <a:cubicBezTo>
                    <a:pt x="0" y="3"/>
                    <a:pt x="0" y="1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5" y="1"/>
                    <a:pt x="6" y="2"/>
                    <a:pt x="4" y="4"/>
                  </a:cubicBezTo>
                  <a:close/>
                </a:path>
              </a:pathLst>
            </a:custGeom>
            <a:solidFill>
              <a:srgbClr val="4631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52" name="Freeform 1037"/>
            <p:cNvSpPr>
              <a:spLocks/>
            </p:cNvSpPr>
            <p:nvPr/>
          </p:nvSpPr>
          <p:spPr bwMode="auto">
            <a:xfrm>
              <a:off x="732" y="2459"/>
              <a:ext cx="3" cy="4"/>
            </a:xfrm>
            <a:custGeom>
              <a:avLst/>
              <a:gdLst>
                <a:gd name="T0" fmla="*/ 0 w 4"/>
                <a:gd name="T1" fmla="*/ 0 h 4"/>
                <a:gd name="T2" fmla="*/ 4 w 4"/>
                <a:gd name="T3" fmla="*/ 0 h 4"/>
                <a:gd name="T4" fmla="*/ 0 w 4"/>
                <a:gd name="T5" fmla="*/ 4 h 4"/>
                <a:gd name="T6" fmla="*/ 0 w 4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0" y="0"/>
                  </a:moveTo>
                  <a:cubicBezTo>
                    <a:pt x="1" y="0"/>
                    <a:pt x="3" y="0"/>
                    <a:pt x="4" y="0"/>
                  </a:cubicBezTo>
                  <a:cubicBezTo>
                    <a:pt x="3" y="2"/>
                    <a:pt x="1" y="3"/>
                    <a:pt x="0" y="4"/>
                  </a:cubicBezTo>
                  <a:cubicBezTo>
                    <a:pt x="0" y="3"/>
                    <a:pt x="0" y="2"/>
                    <a:pt x="0" y="0"/>
                  </a:cubicBezTo>
                  <a:close/>
                </a:path>
              </a:pathLst>
            </a:custGeom>
            <a:solidFill>
              <a:srgbClr val="B29F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53" name="Freeform 1038"/>
            <p:cNvSpPr>
              <a:spLocks/>
            </p:cNvSpPr>
            <p:nvPr/>
          </p:nvSpPr>
          <p:spPr bwMode="auto">
            <a:xfrm>
              <a:off x="712" y="2392"/>
              <a:ext cx="4" cy="5"/>
            </a:xfrm>
            <a:custGeom>
              <a:avLst/>
              <a:gdLst>
                <a:gd name="T0" fmla="*/ 2 w 4"/>
                <a:gd name="T1" fmla="*/ 5 h 5"/>
                <a:gd name="T2" fmla="*/ 1 w 4"/>
                <a:gd name="T3" fmla="*/ 4 h 5"/>
                <a:gd name="T4" fmla="*/ 0 w 4"/>
                <a:gd name="T5" fmla="*/ 0 h 5"/>
                <a:gd name="T6" fmla="*/ 2 w 4"/>
                <a:gd name="T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5">
                  <a:moveTo>
                    <a:pt x="2" y="5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1" y="3"/>
                    <a:pt x="0" y="2"/>
                    <a:pt x="0" y="0"/>
                  </a:cubicBezTo>
                  <a:cubicBezTo>
                    <a:pt x="3" y="1"/>
                    <a:pt x="4" y="2"/>
                    <a:pt x="2" y="5"/>
                  </a:cubicBezTo>
                  <a:close/>
                </a:path>
              </a:pathLst>
            </a:custGeom>
            <a:solidFill>
              <a:srgbClr val="3824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54" name="Freeform 1039"/>
            <p:cNvSpPr>
              <a:spLocks/>
            </p:cNvSpPr>
            <p:nvPr/>
          </p:nvSpPr>
          <p:spPr bwMode="auto">
            <a:xfrm>
              <a:off x="732" y="2435"/>
              <a:ext cx="3" cy="4"/>
            </a:xfrm>
            <a:custGeom>
              <a:avLst/>
              <a:gdLst>
                <a:gd name="T0" fmla="*/ 4 w 4"/>
                <a:gd name="T1" fmla="*/ 4 h 4"/>
                <a:gd name="T2" fmla="*/ 2 w 4"/>
                <a:gd name="T3" fmla="*/ 4 h 4"/>
                <a:gd name="T4" fmla="*/ 0 w 4"/>
                <a:gd name="T5" fmla="*/ 4 h 4"/>
                <a:gd name="T6" fmla="*/ 0 w 4"/>
                <a:gd name="T7" fmla="*/ 0 h 4"/>
                <a:gd name="T8" fmla="*/ 4 w 4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4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0" y="4"/>
                    <a:pt x="0" y="4"/>
                  </a:cubicBezTo>
                  <a:cubicBezTo>
                    <a:pt x="0" y="3"/>
                    <a:pt x="0" y="2"/>
                    <a:pt x="0" y="0"/>
                  </a:cubicBezTo>
                  <a:cubicBezTo>
                    <a:pt x="3" y="0"/>
                    <a:pt x="3" y="2"/>
                    <a:pt x="4" y="4"/>
                  </a:cubicBezTo>
                  <a:close/>
                </a:path>
              </a:pathLst>
            </a:custGeom>
            <a:solidFill>
              <a:srgbClr val="412E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55" name="Freeform 1040"/>
            <p:cNvSpPr>
              <a:spLocks/>
            </p:cNvSpPr>
            <p:nvPr/>
          </p:nvSpPr>
          <p:spPr bwMode="auto">
            <a:xfrm>
              <a:off x="541" y="2481"/>
              <a:ext cx="104" cy="54"/>
            </a:xfrm>
            <a:custGeom>
              <a:avLst/>
              <a:gdLst>
                <a:gd name="T0" fmla="*/ 4 w 105"/>
                <a:gd name="T1" fmla="*/ 30 h 54"/>
                <a:gd name="T2" fmla="*/ 4 w 105"/>
                <a:gd name="T3" fmla="*/ 22 h 54"/>
                <a:gd name="T4" fmla="*/ 18 w 105"/>
                <a:gd name="T5" fmla="*/ 1 h 54"/>
                <a:gd name="T6" fmla="*/ 47 w 105"/>
                <a:gd name="T7" fmla="*/ 7 h 54"/>
                <a:gd name="T8" fmla="*/ 72 w 105"/>
                <a:gd name="T9" fmla="*/ 11 h 54"/>
                <a:gd name="T10" fmla="*/ 88 w 105"/>
                <a:gd name="T11" fmla="*/ 17 h 54"/>
                <a:gd name="T12" fmla="*/ 92 w 105"/>
                <a:gd name="T13" fmla="*/ 18 h 54"/>
                <a:gd name="T14" fmla="*/ 96 w 105"/>
                <a:gd name="T15" fmla="*/ 18 h 54"/>
                <a:gd name="T16" fmla="*/ 105 w 105"/>
                <a:gd name="T17" fmla="*/ 21 h 54"/>
                <a:gd name="T18" fmla="*/ 104 w 105"/>
                <a:gd name="T19" fmla="*/ 54 h 54"/>
                <a:gd name="T20" fmla="*/ 19 w 105"/>
                <a:gd name="T21" fmla="*/ 32 h 54"/>
                <a:gd name="T22" fmla="*/ 4 w 105"/>
                <a:gd name="T23" fmla="*/ 3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5" h="54">
                  <a:moveTo>
                    <a:pt x="4" y="30"/>
                  </a:moveTo>
                  <a:cubicBezTo>
                    <a:pt x="4" y="27"/>
                    <a:pt x="4" y="25"/>
                    <a:pt x="4" y="22"/>
                  </a:cubicBezTo>
                  <a:cubicBezTo>
                    <a:pt x="0" y="9"/>
                    <a:pt x="1" y="0"/>
                    <a:pt x="18" y="1"/>
                  </a:cubicBezTo>
                  <a:cubicBezTo>
                    <a:pt x="27" y="4"/>
                    <a:pt x="37" y="6"/>
                    <a:pt x="47" y="7"/>
                  </a:cubicBezTo>
                  <a:cubicBezTo>
                    <a:pt x="55" y="9"/>
                    <a:pt x="64" y="8"/>
                    <a:pt x="72" y="11"/>
                  </a:cubicBezTo>
                  <a:cubicBezTo>
                    <a:pt x="77" y="13"/>
                    <a:pt x="83" y="14"/>
                    <a:pt x="88" y="17"/>
                  </a:cubicBezTo>
                  <a:cubicBezTo>
                    <a:pt x="88" y="17"/>
                    <a:pt x="90" y="26"/>
                    <a:pt x="92" y="18"/>
                  </a:cubicBezTo>
                  <a:cubicBezTo>
                    <a:pt x="93" y="17"/>
                    <a:pt x="95" y="17"/>
                    <a:pt x="96" y="18"/>
                  </a:cubicBezTo>
                  <a:cubicBezTo>
                    <a:pt x="99" y="18"/>
                    <a:pt x="105" y="11"/>
                    <a:pt x="105" y="21"/>
                  </a:cubicBezTo>
                  <a:cubicBezTo>
                    <a:pt x="105" y="32"/>
                    <a:pt x="104" y="43"/>
                    <a:pt x="104" y="54"/>
                  </a:cubicBezTo>
                  <a:cubicBezTo>
                    <a:pt x="78" y="37"/>
                    <a:pt x="48" y="35"/>
                    <a:pt x="19" y="32"/>
                  </a:cubicBezTo>
                  <a:cubicBezTo>
                    <a:pt x="14" y="31"/>
                    <a:pt x="10" y="26"/>
                    <a:pt x="4" y="30"/>
                  </a:cubicBezTo>
                  <a:close/>
                </a:path>
              </a:pathLst>
            </a:custGeom>
            <a:solidFill>
              <a:srgbClr val="FCDF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56" name="Freeform 1041"/>
            <p:cNvSpPr>
              <a:spLocks/>
            </p:cNvSpPr>
            <p:nvPr/>
          </p:nvSpPr>
          <p:spPr bwMode="auto">
            <a:xfrm>
              <a:off x="529" y="2512"/>
              <a:ext cx="16" cy="20"/>
            </a:xfrm>
            <a:custGeom>
              <a:avLst/>
              <a:gdLst>
                <a:gd name="T0" fmla="*/ 16 w 16"/>
                <a:gd name="T1" fmla="*/ 8 h 20"/>
                <a:gd name="T2" fmla="*/ 12 w 16"/>
                <a:gd name="T3" fmla="*/ 20 h 20"/>
                <a:gd name="T4" fmla="*/ 4 w 16"/>
                <a:gd name="T5" fmla="*/ 0 h 20"/>
                <a:gd name="T6" fmla="*/ 16 w 16"/>
                <a:gd name="T7" fmla="*/ 4 h 20"/>
                <a:gd name="T8" fmla="*/ 16 w 16"/>
                <a:gd name="T9" fmla="*/ 8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20">
                  <a:moveTo>
                    <a:pt x="16" y="8"/>
                  </a:moveTo>
                  <a:cubicBezTo>
                    <a:pt x="11" y="10"/>
                    <a:pt x="13" y="15"/>
                    <a:pt x="12" y="20"/>
                  </a:cubicBezTo>
                  <a:cubicBezTo>
                    <a:pt x="1" y="14"/>
                    <a:pt x="0" y="11"/>
                    <a:pt x="4" y="0"/>
                  </a:cubicBezTo>
                  <a:cubicBezTo>
                    <a:pt x="8" y="1"/>
                    <a:pt x="13" y="0"/>
                    <a:pt x="16" y="4"/>
                  </a:cubicBezTo>
                  <a:cubicBezTo>
                    <a:pt x="16" y="5"/>
                    <a:pt x="16" y="6"/>
                    <a:pt x="16" y="8"/>
                  </a:cubicBezTo>
                  <a:close/>
                </a:path>
              </a:pathLst>
            </a:custGeom>
            <a:solidFill>
              <a:srgbClr val="6F5E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57" name="Freeform 1042"/>
            <p:cNvSpPr>
              <a:spLocks/>
            </p:cNvSpPr>
            <p:nvPr/>
          </p:nvSpPr>
          <p:spPr bwMode="auto">
            <a:xfrm>
              <a:off x="588" y="2532"/>
              <a:ext cx="10" cy="18"/>
            </a:xfrm>
            <a:custGeom>
              <a:avLst/>
              <a:gdLst>
                <a:gd name="T0" fmla="*/ 10 w 10"/>
                <a:gd name="T1" fmla="*/ 0 h 19"/>
                <a:gd name="T2" fmla="*/ 10 w 10"/>
                <a:gd name="T3" fmla="*/ 19 h 19"/>
                <a:gd name="T4" fmla="*/ 1 w 10"/>
                <a:gd name="T5" fmla="*/ 7 h 19"/>
                <a:gd name="T6" fmla="*/ 0 w 10"/>
                <a:gd name="T7" fmla="*/ 4 h 19"/>
                <a:gd name="T8" fmla="*/ 1 w 10"/>
                <a:gd name="T9" fmla="*/ 3 h 19"/>
                <a:gd name="T10" fmla="*/ 10 w 10"/>
                <a:gd name="T11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19">
                  <a:moveTo>
                    <a:pt x="10" y="0"/>
                  </a:moveTo>
                  <a:cubicBezTo>
                    <a:pt x="7" y="6"/>
                    <a:pt x="10" y="13"/>
                    <a:pt x="10" y="19"/>
                  </a:cubicBezTo>
                  <a:cubicBezTo>
                    <a:pt x="4" y="17"/>
                    <a:pt x="3" y="11"/>
                    <a:pt x="1" y="7"/>
                  </a:cubicBezTo>
                  <a:cubicBezTo>
                    <a:pt x="0" y="6"/>
                    <a:pt x="0" y="5"/>
                    <a:pt x="0" y="4"/>
                  </a:cubicBezTo>
                  <a:cubicBezTo>
                    <a:pt x="0" y="4"/>
                    <a:pt x="1" y="3"/>
                    <a:pt x="1" y="3"/>
                  </a:cubicBezTo>
                  <a:cubicBezTo>
                    <a:pt x="4" y="2"/>
                    <a:pt x="7" y="1"/>
                    <a:pt x="10" y="0"/>
                  </a:cubicBezTo>
                  <a:close/>
                </a:path>
              </a:pathLst>
            </a:custGeom>
            <a:solidFill>
              <a:srgbClr val="D4BA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58" name="Freeform 1043"/>
            <p:cNvSpPr>
              <a:spLocks/>
            </p:cNvSpPr>
            <p:nvPr/>
          </p:nvSpPr>
          <p:spPr bwMode="auto">
            <a:xfrm>
              <a:off x="580" y="2526"/>
              <a:ext cx="9" cy="13"/>
            </a:xfrm>
            <a:custGeom>
              <a:avLst/>
              <a:gdLst>
                <a:gd name="T0" fmla="*/ 9 w 9"/>
                <a:gd name="T1" fmla="*/ 9 h 13"/>
                <a:gd name="T2" fmla="*/ 9 w 9"/>
                <a:gd name="T3" fmla="*/ 13 h 13"/>
                <a:gd name="T4" fmla="*/ 1 w 9"/>
                <a:gd name="T5" fmla="*/ 4 h 13"/>
                <a:gd name="T6" fmla="*/ 3 w 9"/>
                <a:gd name="T7" fmla="*/ 0 h 13"/>
                <a:gd name="T8" fmla="*/ 9 w 9"/>
                <a:gd name="T9" fmla="*/ 9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3">
                  <a:moveTo>
                    <a:pt x="9" y="9"/>
                  </a:moveTo>
                  <a:cubicBezTo>
                    <a:pt x="8" y="10"/>
                    <a:pt x="8" y="11"/>
                    <a:pt x="9" y="13"/>
                  </a:cubicBezTo>
                  <a:cubicBezTo>
                    <a:pt x="3" y="13"/>
                    <a:pt x="0" y="10"/>
                    <a:pt x="1" y="4"/>
                  </a:cubicBezTo>
                  <a:cubicBezTo>
                    <a:pt x="1" y="3"/>
                    <a:pt x="2" y="2"/>
                    <a:pt x="3" y="0"/>
                  </a:cubicBezTo>
                  <a:cubicBezTo>
                    <a:pt x="5" y="3"/>
                    <a:pt x="7" y="6"/>
                    <a:pt x="9" y="9"/>
                  </a:cubicBezTo>
                  <a:close/>
                </a:path>
              </a:pathLst>
            </a:custGeom>
            <a:solidFill>
              <a:srgbClr val="725D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59" name="Freeform 1044"/>
            <p:cNvSpPr>
              <a:spLocks/>
            </p:cNvSpPr>
            <p:nvPr/>
          </p:nvSpPr>
          <p:spPr bwMode="auto">
            <a:xfrm>
              <a:off x="533" y="2497"/>
              <a:ext cx="12" cy="21"/>
            </a:xfrm>
            <a:custGeom>
              <a:avLst/>
              <a:gdLst>
                <a:gd name="T0" fmla="*/ 12 w 12"/>
                <a:gd name="T1" fmla="*/ 19 h 21"/>
                <a:gd name="T2" fmla="*/ 0 w 12"/>
                <a:gd name="T3" fmla="*/ 15 h 21"/>
                <a:gd name="T4" fmla="*/ 12 w 12"/>
                <a:gd name="T5" fmla="*/ 14 h 21"/>
                <a:gd name="T6" fmla="*/ 12 w 12"/>
                <a:gd name="T7" fmla="*/ 19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21">
                  <a:moveTo>
                    <a:pt x="12" y="19"/>
                  </a:moveTo>
                  <a:cubicBezTo>
                    <a:pt x="8" y="17"/>
                    <a:pt x="3" y="20"/>
                    <a:pt x="0" y="15"/>
                  </a:cubicBezTo>
                  <a:cubicBezTo>
                    <a:pt x="3" y="0"/>
                    <a:pt x="9" y="21"/>
                    <a:pt x="12" y="14"/>
                  </a:cubicBezTo>
                  <a:cubicBezTo>
                    <a:pt x="12" y="16"/>
                    <a:pt x="12" y="17"/>
                    <a:pt x="12" y="19"/>
                  </a:cubicBezTo>
                  <a:close/>
                </a:path>
              </a:pathLst>
            </a:custGeom>
            <a:solidFill>
              <a:srgbClr val="CEB3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60" name="Freeform 1045"/>
            <p:cNvSpPr>
              <a:spLocks/>
            </p:cNvSpPr>
            <p:nvPr/>
          </p:nvSpPr>
          <p:spPr bwMode="auto">
            <a:xfrm>
              <a:off x="561" y="2530"/>
              <a:ext cx="8" cy="6"/>
            </a:xfrm>
            <a:custGeom>
              <a:avLst/>
              <a:gdLst>
                <a:gd name="T0" fmla="*/ 8 w 8"/>
                <a:gd name="T1" fmla="*/ 5 h 6"/>
                <a:gd name="T2" fmla="*/ 4 w 8"/>
                <a:gd name="T3" fmla="*/ 6 h 6"/>
                <a:gd name="T4" fmla="*/ 0 w 8"/>
                <a:gd name="T5" fmla="*/ 0 h 6"/>
                <a:gd name="T6" fmla="*/ 8 w 8"/>
                <a:gd name="T7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6">
                  <a:moveTo>
                    <a:pt x="8" y="5"/>
                  </a:moveTo>
                  <a:cubicBezTo>
                    <a:pt x="7" y="5"/>
                    <a:pt x="5" y="6"/>
                    <a:pt x="4" y="6"/>
                  </a:cubicBezTo>
                  <a:cubicBezTo>
                    <a:pt x="3" y="4"/>
                    <a:pt x="1" y="2"/>
                    <a:pt x="0" y="0"/>
                  </a:cubicBezTo>
                  <a:cubicBezTo>
                    <a:pt x="3" y="2"/>
                    <a:pt x="5" y="3"/>
                    <a:pt x="8" y="5"/>
                  </a:cubicBezTo>
                  <a:close/>
                </a:path>
              </a:pathLst>
            </a:custGeom>
            <a:solidFill>
              <a:srgbClr val="AB95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61" name="Freeform 1046"/>
            <p:cNvSpPr>
              <a:spLocks/>
            </p:cNvSpPr>
            <p:nvPr/>
          </p:nvSpPr>
          <p:spPr bwMode="auto">
            <a:xfrm>
              <a:off x="589" y="2459"/>
              <a:ext cx="60" cy="40"/>
            </a:xfrm>
            <a:custGeom>
              <a:avLst/>
              <a:gdLst>
                <a:gd name="T0" fmla="*/ 24 w 61"/>
                <a:gd name="T1" fmla="*/ 36 h 40"/>
                <a:gd name="T2" fmla="*/ 0 w 61"/>
                <a:gd name="T3" fmla="*/ 32 h 40"/>
                <a:gd name="T4" fmla="*/ 7 w 61"/>
                <a:gd name="T5" fmla="*/ 7 h 40"/>
                <a:gd name="T6" fmla="*/ 17 w 61"/>
                <a:gd name="T7" fmla="*/ 0 h 40"/>
                <a:gd name="T8" fmla="*/ 34 w 61"/>
                <a:gd name="T9" fmla="*/ 1 h 40"/>
                <a:gd name="T10" fmla="*/ 42 w 61"/>
                <a:gd name="T11" fmla="*/ 3 h 40"/>
                <a:gd name="T12" fmla="*/ 44 w 61"/>
                <a:gd name="T13" fmla="*/ 5 h 40"/>
                <a:gd name="T14" fmla="*/ 48 w 61"/>
                <a:gd name="T15" fmla="*/ 40 h 40"/>
                <a:gd name="T16" fmla="*/ 44 w 61"/>
                <a:gd name="T17" fmla="*/ 40 h 40"/>
                <a:gd name="T18" fmla="*/ 24 w 61"/>
                <a:gd name="T19" fmla="*/ 3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1" h="40">
                  <a:moveTo>
                    <a:pt x="24" y="36"/>
                  </a:moveTo>
                  <a:cubicBezTo>
                    <a:pt x="16" y="34"/>
                    <a:pt x="7" y="37"/>
                    <a:pt x="0" y="32"/>
                  </a:cubicBezTo>
                  <a:cubicBezTo>
                    <a:pt x="1" y="24"/>
                    <a:pt x="13" y="19"/>
                    <a:pt x="7" y="7"/>
                  </a:cubicBezTo>
                  <a:cubicBezTo>
                    <a:pt x="5" y="4"/>
                    <a:pt x="12" y="1"/>
                    <a:pt x="17" y="0"/>
                  </a:cubicBezTo>
                  <a:cubicBezTo>
                    <a:pt x="22" y="0"/>
                    <a:pt x="28" y="2"/>
                    <a:pt x="34" y="1"/>
                  </a:cubicBezTo>
                  <a:cubicBezTo>
                    <a:pt x="37" y="1"/>
                    <a:pt x="40" y="1"/>
                    <a:pt x="42" y="3"/>
                  </a:cubicBezTo>
                  <a:cubicBezTo>
                    <a:pt x="43" y="3"/>
                    <a:pt x="43" y="4"/>
                    <a:pt x="44" y="5"/>
                  </a:cubicBezTo>
                  <a:cubicBezTo>
                    <a:pt x="57" y="15"/>
                    <a:pt x="61" y="27"/>
                    <a:pt x="48" y="40"/>
                  </a:cubicBezTo>
                  <a:cubicBezTo>
                    <a:pt x="47" y="40"/>
                    <a:pt x="45" y="40"/>
                    <a:pt x="44" y="40"/>
                  </a:cubicBezTo>
                  <a:cubicBezTo>
                    <a:pt x="38" y="37"/>
                    <a:pt x="30" y="40"/>
                    <a:pt x="24" y="36"/>
                  </a:cubicBezTo>
                  <a:close/>
                </a:path>
              </a:pathLst>
            </a:custGeom>
            <a:solidFill>
              <a:srgbClr val="FDEC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62" name="Freeform 1047"/>
            <p:cNvSpPr>
              <a:spLocks/>
            </p:cNvSpPr>
            <p:nvPr/>
          </p:nvSpPr>
          <p:spPr bwMode="auto">
            <a:xfrm>
              <a:off x="557" y="2428"/>
              <a:ext cx="87" cy="35"/>
            </a:xfrm>
            <a:custGeom>
              <a:avLst/>
              <a:gdLst>
                <a:gd name="T0" fmla="*/ 44 w 88"/>
                <a:gd name="T1" fmla="*/ 11 h 36"/>
                <a:gd name="T2" fmla="*/ 88 w 88"/>
                <a:gd name="T3" fmla="*/ 24 h 36"/>
                <a:gd name="T4" fmla="*/ 88 w 88"/>
                <a:gd name="T5" fmla="*/ 32 h 36"/>
                <a:gd name="T6" fmla="*/ 77 w 88"/>
                <a:gd name="T7" fmla="*/ 34 h 36"/>
                <a:gd name="T8" fmla="*/ 57 w 88"/>
                <a:gd name="T9" fmla="*/ 32 h 36"/>
                <a:gd name="T10" fmla="*/ 22 w 88"/>
                <a:gd name="T11" fmla="*/ 30 h 36"/>
                <a:gd name="T12" fmla="*/ 8 w 88"/>
                <a:gd name="T13" fmla="*/ 15 h 36"/>
                <a:gd name="T14" fmla="*/ 5 w 88"/>
                <a:gd name="T15" fmla="*/ 2 h 36"/>
                <a:gd name="T16" fmla="*/ 16 w 88"/>
                <a:gd name="T17" fmla="*/ 1 h 36"/>
                <a:gd name="T18" fmla="*/ 44 w 88"/>
                <a:gd name="T19" fmla="*/ 11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" h="36">
                  <a:moveTo>
                    <a:pt x="44" y="11"/>
                  </a:moveTo>
                  <a:cubicBezTo>
                    <a:pt x="58" y="21"/>
                    <a:pt x="75" y="15"/>
                    <a:pt x="88" y="24"/>
                  </a:cubicBezTo>
                  <a:cubicBezTo>
                    <a:pt x="88" y="26"/>
                    <a:pt x="88" y="29"/>
                    <a:pt x="88" y="32"/>
                  </a:cubicBezTo>
                  <a:cubicBezTo>
                    <a:pt x="85" y="36"/>
                    <a:pt x="81" y="34"/>
                    <a:pt x="77" y="34"/>
                  </a:cubicBezTo>
                  <a:cubicBezTo>
                    <a:pt x="70" y="31"/>
                    <a:pt x="63" y="34"/>
                    <a:pt x="57" y="32"/>
                  </a:cubicBezTo>
                  <a:cubicBezTo>
                    <a:pt x="45" y="28"/>
                    <a:pt x="34" y="34"/>
                    <a:pt x="22" y="30"/>
                  </a:cubicBezTo>
                  <a:cubicBezTo>
                    <a:pt x="19" y="24"/>
                    <a:pt x="14" y="19"/>
                    <a:pt x="8" y="15"/>
                  </a:cubicBezTo>
                  <a:cubicBezTo>
                    <a:pt x="3" y="12"/>
                    <a:pt x="0" y="8"/>
                    <a:pt x="5" y="2"/>
                  </a:cubicBezTo>
                  <a:cubicBezTo>
                    <a:pt x="9" y="0"/>
                    <a:pt x="12" y="1"/>
                    <a:pt x="16" y="1"/>
                  </a:cubicBezTo>
                  <a:cubicBezTo>
                    <a:pt x="26" y="4"/>
                    <a:pt x="37" y="3"/>
                    <a:pt x="44" y="11"/>
                  </a:cubicBezTo>
                  <a:close/>
                </a:path>
              </a:pathLst>
            </a:custGeom>
            <a:solidFill>
              <a:srgbClr val="F3DA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63" name="Freeform 1048"/>
            <p:cNvSpPr>
              <a:spLocks/>
            </p:cNvSpPr>
            <p:nvPr/>
          </p:nvSpPr>
          <p:spPr bwMode="auto">
            <a:xfrm>
              <a:off x="632" y="2459"/>
              <a:ext cx="18" cy="6"/>
            </a:xfrm>
            <a:custGeom>
              <a:avLst/>
              <a:gdLst>
                <a:gd name="T0" fmla="*/ 0 w 18"/>
                <a:gd name="T1" fmla="*/ 1 h 6"/>
                <a:gd name="T2" fmla="*/ 12 w 18"/>
                <a:gd name="T3" fmla="*/ 0 h 6"/>
                <a:gd name="T4" fmla="*/ 11 w 18"/>
                <a:gd name="T5" fmla="*/ 6 h 6"/>
                <a:gd name="T6" fmla="*/ 0 w 18"/>
                <a:gd name="T7" fmla="*/ 5 h 6"/>
                <a:gd name="T8" fmla="*/ 0 w 18"/>
                <a:gd name="T9" fmla="*/ 3 h 6"/>
                <a:gd name="T10" fmla="*/ 0 w 18"/>
                <a:gd name="T11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" h="6">
                  <a:moveTo>
                    <a:pt x="0" y="1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16" y="2"/>
                    <a:pt x="18" y="5"/>
                    <a:pt x="11" y="6"/>
                  </a:cubicBezTo>
                  <a:cubicBezTo>
                    <a:pt x="8" y="6"/>
                    <a:pt x="4" y="5"/>
                    <a:pt x="0" y="5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2"/>
                    <a:pt x="0" y="1"/>
                  </a:cubicBezTo>
                  <a:close/>
                </a:path>
              </a:pathLst>
            </a:custGeom>
            <a:solidFill>
              <a:srgbClr val="5541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64" name="Freeform 1049"/>
            <p:cNvSpPr>
              <a:spLocks/>
            </p:cNvSpPr>
            <p:nvPr/>
          </p:nvSpPr>
          <p:spPr bwMode="auto">
            <a:xfrm>
              <a:off x="579" y="2387"/>
              <a:ext cx="38" cy="48"/>
            </a:xfrm>
            <a:custGeom>
              <a:avLst/>
              <a:gdLst>
                <a:gd name="T0" fmla="*/ 6 w 38"/>
                <a:gd name="T1" fmla="*/ 4 h 49"/>
                <a:gd name="T2" fmla="*/ 10 w 38"/>
                <a:gd name="T3" fmla="*/ 1 h 49"/>
                <a:gd name="T4" fmla="*/ 21 w 38"/>
                <a:gd name="T5" fmla="*/ 7 h 49"/>
                <a:gd name="T6" fmla="*/ 25 w 38"/>
                <a:gd name="T7" fmla="*/ 14 h 49"/>
                <a:gd name="T8" fmla="*/ 30 w 38"/>
                <a:gd name="T9" fmla="*/ 34 h 49"/>
                <a:gd name="T10" fmla="*/ 33 w 38"/>
                <a:gd name="T11" fmla="*/ 47 h 49"/>
                <a:gd name="T12" fmla="*/ 26 w 38"/>
                <a:gd name="T13" fmla="*/ 48 h 49"/>
                <a:gd name="T14" fmla="*/ 14 w 38"/>
                <a:gd name="T15" fmla="*/ 47 h 49"/>
                <a:gd name="T16" fmla="*/ 6 w 38"/>
                <a:gd name="T17" fmla="*/ 4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8" h="49">
                  <a:moveTo>
                    <a:pt x="6" y="4"/>
                  </a:moveTo>
                  <a:cubicBezTo>
                    <a:pt x="7" y="3"/>
                    <a:pt x="9" y="2"/>
                    <a:pt x="10" y="1"/>
                  </a:cubicBezTo>
                  <a:cubicBezTo>
                    <a:pt x="16" y="0"/>
                    <a:pt x="19" y="3"/>
                    <a:pt x="21" y="7"/>
                  </a:cubicBezTo>
                  <a:cubicBezTo>
                    <a:pt x="23" y="9"/>
                    <a:pt x="24" y="11"/>
                    <a:pt x="25" y="14"/>
                  </a:cubicBezTo>
                  <a:cubicBezTo>
                    <a:pt x="29" y="20"/>
                    <a:pt x="27" y="27"/>
                    <a:pt x="30" y="34"/>
                  </a:cubicBezTo>
                  <a:cubicBezTo>
                    <a:pt x="32" y="38"/>
                    <a:pt x="38" y="41"/>
                    <a:pt x="33" y="47"/>
                  </a:cubicBezTo>
                  <a:cubicBezTo>
                    <a:pt x="31" y="47"/>
                    <a:pt x="28" y="48"/>
                    <a:pt x="26" y="48"/>
                  </a:cubicBezTo>
                  <a:cubicBezTo>
                    <a:pt x="22" y="48"/>
                    <a:pt x="18" y="49"/>
                    <a:pt x="14" y="47"/>
                  </a:cubicBezTo>
                  <a:cubicBezTo>
                    <a:pt x="11" y="32"/>
                    <a:pt x="0" y="20"/>
                    <a:pt x="6" y="4"/>
                  </a:cubicBezTo>
                  <a:close/>
                </a:path>
              </a:pathLst>
            </a:custGeom>
            <a:solidFill>
              <a:srgbClr val="D2BD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65" name="Freeform 1050"/>
            <p:cNvSpPr>
              <a:spLocks/>
            </p:cNvSpPr>
            <p:nvPr/>
          </p:nvSpPr>
          <p:spPr bwMode="auto">
            <a:xfrm>
              <a:off x="604" y="2407"/>
              <a:ext cx="31" cy="30"/>
            </a:xfrm>
            <a:custGeom>
              <a:avLst/>
              <a:gdLst>
                <a:gd name="T0" fmla="*/ 8 w 32"/>
                <a:gd name="T1" fmla="*/ 27 h 31"/>
                <a:gd name="T2" fmla="*/ 2 w 32"/>
                <a:gd name="T3" fmla="*/ 14 h 31"/>
                <a:gd name="T4" fmla="*/ 11 w 32"/>
                <a:gd name="T5" fmla="*/ 2 h 31"/>
                <a:gd name="T6" fmla="*/ 18 w 32"/>
                <a:gd name="T7" fmla="*/ 0 h 31"/>
                <a:gd name="T8" fmla="*/ 27 w 32"/>
                <a:gd name="T9" fmla="*/ 6 h 31"/>
                <a:gd name="T10" fmla="*/ 29 w 32"/>
                <a:gd name="T11" fmla="*/ 21 h 31"/>
                <a:gd name="T12" fmla="*/ 21 w 32"/>
                <a:gd name="T13" fmla="*/ 29 h 31"/>
                <a:gd name="T14" fmla="*/ 8 w 32"/>
                <a:gd name="T15" fmla="*/ 27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2" h="31">
                  <a:moveTo>
                    <a:pt x="8" y="27"/>
                  </a:moveTo>
                  <a:cubicBezTo>
                    <a:pt x="8" y="22"/>
                    <a:pt x="0" y="20"/>
                    <a:pt x="2" y="14"/>
                  </a:cubicBezTo>
                  <a:cubicBezTo>
                    <a:pt x="2" y="8"/>
                    <a:pt x="7" y="6"/>
                    <a:pt x="11" y="2"/>
                  </a:cubicBezTo>
                  <a:cubicBezTo>
                    <a:pt x="13" y="1"/>
                    <a:pt x="15" y="0"/>
                    <a:pt x="18" y="0"/>
                  </a:cubicBezTo>
                  <a:cubicBezTo>
                    <a:pt x="21" y="1"/>
                    <a:pt x="25" y="2"/>
                    <a:pt x="27" y="6"/>
                  </a:cubicBezTo>
                  <a:cubicBezTo>
                    <a:pt x="30" y="11"/>
                    <a:pt x="32" y="16"/>
                    <a:pt x="29" y="21"/>
                  </a:cubicBezTo>
                  <a:cubicBezTo>
                    <a:pt x="24" y="21"/>
                    <a:pt x="21" y="24"/>
                    <a:pt x="21" y="29"/>
                  </a:cubicBezTo>
                  <a:cubicBezTo>
                    <a:pt x="17" y="29"/>
                    <a:pt x="12" y="31"/>
                    <a:pt x="8" y="27"/>
                  </a:cubicBezTo>
                  <a:close/>
                </a:path>
              </a:pathLst>
            </a:custGeom>
            <a:solidFill>
              <a:srgbClr val="E7D6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66" name="Freeform 1051"/>
            <p:cNvSpPr>
              <a:spLocks/>
            </p:cNvSpPr>
            <p:nvPr/>
          </p:nvSpPr>
          <p:spPr bwMode="auto">
            <a:xfrm>
              <a:off x="572" y="2426"/>
              <a:ext cx="33" cy="12"/>
            </a:xfrm>
            <a:custGeom>
              <a:avLst/>
              <a:gdLst>
                <a:gd name="T0" fmla="*/ 21 w 33"/>
                <a:gd name="T1" fmla="*/ 6 h 13"/>
                <a:gd name="T2" fmla="*/ 33 w 33"/>
                <a:gd name="T3" fmla="*/ 9 h 13"/>
                <a:gd name="T4" fmla="*/ 29 w 33"/>
                <a:gd name="T5" fmla="*/ 13 h 13"/>
                <a:gd name="T6" fmla="*/ 0 w 33"/>
                <a:gd name="T7" fmla="*/ 7 h 13"/>
                <a:gd name="T8" fmla="*/ 9 w 33"/>
                <a:gd name="T9" fmla="*/ 1 h 13"/>
                <a:gd name="T10" fmla="*/ 21 w 33"/>
                <a:gd name="T11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3" h="13">
                  <a:moveTo>
                    <a:pt x="21" y="6"/>
                  </a:moveTo>
                  <a:cubicBezTo>
                    <a:pt x="25" y="7"/>
                    <a:pt x="29" y="8"/>
                    <a:pt x="33" y="9"/>
                  </a:cubicBezTo>
                  <a:cubicBezTo>
                    <a:pt x="32" y="11"/>
                    <a:pt x="31" y="12"/>
                    <a:pt x="29" y="13"/>
                  </a:cubicBezTo>
                  <a:cubicBezTo>
                    <a:pt x="20" y="11"/>
                    <a:pt x="9" y="12"/>
                    <a:pt x="0" y="7"/>
                  </a:cubicBezTo>
                  <a:cubicBezTo>
                    <a:pt x="2" y="3"/>
                    <a:pt x="5" y="2"/>
                    <a:pt x="9" y="1"/>
                  </a:cubicBezTo>
                  <a:cubicBezTo>
                    <a:pt x="14" y="0"/>
                    <a:pt x="18" y="2"/>
                    <a:pt x="21" y="6"/>
                  </a:cubicBezTo>
                  <a:close/>
                </a:path>
              </a:pathLst>
            </a:custGeom>
            <a:solidFill>
              <a:srgbClr val="6A54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67" name="Freeform 1052"/>
            <p:cNvSpPr>
              <a:spLocks/>
            </p:cNvSpPr>
            <p:nvPr/>
          </p:nvSpPr>
          <p:spPr bwMode="auto">
            <a:xfrm>
              <a:off x="735" y="2446"/>
              <a:ext cx="4" cy="9"/>
            </a:xfrm>
            <a:custGeom>
              <a:avLst/>
              <a:gdLst>
                <a:gd name="T0" fmla="*/ 5 w 5"/>
                <a:gd name="T1" fmla="*/ 1 h 9"/>
                <a:gd name="T2" fmla="*/ 5 w 5"/>
                <a:gd name="T3" fmla="*/ 9 h 9"/>
                <a:gd name="T4" fmla="*/ 1 w 5"/>
                <a:gd name="T5" fmla="*/ 1 h 9"/>
                <a:gd name="T6" fmla="*/ 1 w 5"/>
                <a:gd name="T7" fmla="*/ 1 h 9"/>
                <a:gd name="T8" fmla="*/ 5 w 5"/>
                <a:gd name="T9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9">
                  <a:moveTo>
                    <a:pt x="5" y="1"/>
                  </a:moveTo>
                  <a:cubicBezTo>
                    <a:pt x="5" y="4"/>
                    <a:pt x="5" y="7"/>
                    <a:pt x="5" y="9"/>
                  </a:cubicBezTo>
                  <a:cubicBezTo>
                    <a:pt x="0" y="8"/>
                    <a:pt x="2" y="4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0"/>
                    <a:pt x="4" y="0"/>
                    <a:pt x="5" y="1"/>
                  </a:cubicBezTo>
                  <a:close/>
                </a:path>
              </a:pathLst>
            </a:custGeom>
            <a:solidFill>
              <a:srgbClr val="E7D4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68" name="Freeform 1053"/>
            <p:cNvSpPr>
              <a:spLocks/>
            </p:cNvSpPr>
            <p:nvPr/>
          </p:nvSpPr>
          <p:spPr bwMode="auto">
            <a:xfrm>
              <a:off x="735" y="2443"/>
              <a:ext cx="4" cy="4"/>
            </a:xfrm>
            <a:custGeom>
              <a:avLst/>
              <a:gdLst>
                <a:gd name="T0" fmla="*/ 4 w 4"/>
                <a:gd name="T1" fmla="*/ 4 h 4"/>
                <a:gd name="T2" fmla="*/ 0 w 4"/>
                <a:gd name="T3" fmla="*/ 4 h 4"/>
                <a:gd name="T4" fmla="*/ 0 w 4"/>
                <a:gd name="T5" fmla="*/ 0 h 4"/>
                <a:gd name="T6" fmla="*/ 4 w 4"/>
                <a:gd name="T7" fmla="*/ 1 h 4"/>
                <a:gd name="T8" fmla="*/ 4 w 4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4" y="4"/>
                  </a:moveTo>
                  <a:cubicBezTo>
                    <a:pt x="3" y="4"/>
                    <a:pt x="1" y="4"/>
                    <a:pt x="0" y="4"/>
                  </a:cubicBezTo>
                  <a:cubicBezTo>
                    <a:pt x="0" y="3"/>
                    <a:pt x="0" y="2"/>
                    <a:pt x="0" y="0"/>
                  </a:cubicBezTo>
                  <a:cubicBezTo>
                    <a:pt x="1" y="0"/>
                    <a:pt x="2" y="0"/>
                    <a:pt x="4" y="1"/>
                  </a:cubicBezTo>
                  <a:cubicBezTo>
                    <a:pt x="4" y="2"/>
                    <a:pt x="4" y="3"/>
                    <a:pt x="4" y="4"/>
                  </a:cubicBezTo>
                  <a:close/>
                </a:path>
              </a:pathLst>
            </a:custGeom>
            <a:solidFill>
              <a:srgbClr val="271E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69" name="Freeform 1054"/>
            <p:cNvSpPr>
              <a:spLocks/>
            </p:cNvSpPr>
            <p:nvPr/>
          </p:nvSpPr>
          <p:spPr bwMode="auto">
            <a:xfrm>
              <a:off x="538" y="2355"/>
              <a:ext cx="61" cy="76"/>
            </a:xfrm>
            <a:custGeom>
              <a:avLst/>
              <a:gdLst>
                <a:gd name="T0" fmla="*/ 55 w 61"/>
                <a:gd name="T1" fmla="*/ 77 h 77"/>
                <a:gd name="T2" fmla="*/ 43 w 61"/>
                <a:gd name="T3" fmla="*/ 74 h 77"/>
                <a:gd name="T4" fmla="*/ 10 w 61"/>
                <a:gd name="T5" fmla="*/ 60 h 77"/>
                <a:gd name="T6" fmla="*/ 5 w 61"/>
                <a:gd name="T7" fmla="*/ 47 h 77"/>
                <a:gd name="T8" fmla="*/ 1 w 61"/>
                <a:gd name="T9" fmla="*/ 32 h 77"/>
                <a:gd name="T10" fmla="*/ 0 w 61"/>
                <a:gd name="T11" fmla="*/ 26 h 77"/>
                <a:gd name="T12" fmla="*/ 2 w 61"/>
                <a:gd name="T13" fmla="*/ 22 h 77"/>
                <a:gd name="T14" fmla="*/ 8 w 61"/>
                <a:gd name="T15" fmla="*/ 9 h 77"/>
                <a:gd name="T16" fmla="*/ 19 w 61"/>
                <a:gd name="T17" fmla="*/ 4 h 77"/>
                <a:gd name="T18" fmla="*/ 28 w 61"/>
                <a:gd name="T19" fmla="*/ 21 h 77"/>
                <a:gd name="T20" fmla="*/ 47 w 61"/>
                <a:gd name="T21" fmla="*/ 36 h 77"/>
                <a:gd name="T22" fmla="*/ 55 w 61"/>
                <a:gd name="T23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1" h="77">
                  <a:moveTo>
                    <a:pt x="55" y="77"/>
                  </a:moveTo>
                  <a:cubicBezTo>
                    <a:pt x="51" y="76"/>
                    <a:pt x="47" y="75"/>
                    <a:pt x="43" y="74"/>
                  </a:cubicBezTo>
                  <a:cubicBezTo>
                    <a:pt x="30" y="75"/>
                    <a:pt x="17" y="73"/>
                    <a:pt x="10" y="60"/>
                  </a:cubicBezTo>
                  <a:cubicBezTo>
                    <a:pt x="7" y="56"/>
                    <a:pt x="6" y="52"/>
                    <a:pt x="5" y="47"/>
                  </a:cubicBezTo>
                  <a:cubicBezTo>
                    <a:pt x="5" y="42"/>
                    <a:pt x="3" y="37"/>
                    <a:pt x="1" y="32"/>
                  </a:cubicBezTo>
                  <a:cubicBezTo>
                    <a:pt x="1" y="30"/>
                    <a:pt x="0" y="28"/>
                    <a:pt x="0" y="26"/>
                  </a:cubicBezTo>
                  <a:cubicBezTo>
                    <a:pt x="0" y="25"/>
                    <a:pt x="1" y="23"/>
                    <a:pt x="2" y="22"/>
                  </a:cubicBezTo>
                  <a:cubicBezTo>
                    <a:pt x="9" y="19"/>
                    <a:pt x="9" y="15"/>
                    <a:pt x="8" y="9"/>
                  </a:cubicBezTo>
                  <a:cubicBezTo>
                    <a:pt x="7" y="0"/>
                    <a:pt x="13" y="0"/>
                    <a:pt x="19" y="4"/>
                  </a:cubicBezTo>
                  <a:cubicBezTo>
                    <a:pt x="21" y="11"/>
                    <a:pt x="19" y="19"/>
                    <a:pt x="28" y="21"/>
                  </a:cubicBezTo>
                  <a:cubicBezTo>
                    <a:pt x="47" y="9"/>
                    <a:pt x="41" y="30"/>
                    <a:pt x="47" y="36"/>
                  </a:cubicBezTo>
                  <a:cubicBezTo>
                    <a:pt x="47" y="50"/>
                    <a:pt x="61" y="61"/>
                    <a:pt x="55" y="77"/>
                  </a:cubicBezTo>
                  <a:close/>
                </a:path>
              </a:pathLst>
            </a:custGeom>
            <a:solidFill>
              <a:srgbClr val="F0D6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70" name="Freeform 1055"/>
            <p:cNvSpPr>
              <a:spLocks/>
            </p:cNvSpPr>
            <p:nvPr/>
          </p:nvSpPr>
          <p:spPr bwMode="auto">
            <a:xfrm>
              <a:off x="500" y="2410"/>
              <a:ext cx="81" cy="27"/>
            </a:xfrm>
            <a:custGeom>
              <a:avLst/>
              <a:gdLst>
                <a:gd name="T0" fmla="*/ 50 w 82"/>
                <a:gd name="T1" fmla="*/ 3 h 28"/>
                <a:gd name="T2" fmla="*/ 82 w 82"/>
                <a:gd name="T3" fmla="*/ 19 h 28"/>
                <a:gd name="T4" fmla="*/ 73 w 82"/>
                <a:gd name="T5" fmla="*/ 23 h 28"/>
                <a:gd name="T6" fmla="*/ 62 w 82"/>
                <a:gd name="T7" fmla="*/ 23 h 28"/>
                <a:gd name="T8" fmla="*/ 43 w 82"/>
                <a:gd name="T9" fmla="*/ 28 h 28"/>
                <a:gd name="T10" fmla="*/ 35 w 82"/>
                <a:gd name="T11" fmla="*/ 25 h 28"/>
                <a:gd name="T12" fmla="*/ 14 w 82"/>
                <a:gd name="T13" fmla="*/ 16 h 28"/>
                <a:gd name="T14" fmla="*/ 1 w 82"/>
                <a:gd name="T15" fmla="*/ 5 h 28"/>
                <a:gd name="T16" fmla="*/ 2 w 82"/>
                <a:gd name="T17" fmla="*/ 2 h 28"/>
                <a:gd name="T18" fmla="*/ 10 w 82"/>
                <a:gd name="T19" fmla="*/ 1 h 28"/>
                <a:gd name="T20" fmla="*/ 23 w 82"/>
                <a:gd name="T21" fmla="*/ 1 h 28"/>
                <a:gd name="T22" fmla="*/ 36 w 82"/>
                <a:gd name="T23" fmla="*/ 2 h 28"/>
                <a:gd name="T24" fmla="*/ 50 w 82"/>
                <a:gd name="T25" fmla="*/ 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2" h="28">
                  <a:moveTo>
                    <a:pt x="50" y="3"/>
                  </a:moveTo>
                  <a:cubicBezTo>
                    <a:pt x="57" y="14"/>
                    <a:pt x="71" y="14"/>
                    <a:pt x="82" y="19"/>
                  </a:cubicBezTo>
                  <a:cubicBezTo>
                    <a:pt x="79" y="20"/>
                    <a:pt x="76" y="22"/>
                    <a:pt x="73" y="23"/>
                  </a:cubicBezTo>
                  <a:cubicBezTo>
                    <a:pt x="69" y="23"/>
                    <a:pt x="66" y="23"/>
                    <a:pt x="62" y="23"/>
                  </a:cubicBezTo>
                  <a:cubicBezTo>
                    <a:pt x="56" y="27"/>
                    <a:pt x="49" y="28"/>
                    <a:pt x="43" y="28"/>
                  </a:cubicBezTo>
                  <a:cubicBezTo>
                    <a:pt x="40" y="28"/>
                    <a:pt x="37" y="27"/>
                    <a:pt x="35" y="25"/>
                  </a:cubicBezTo>
                  <a:cubicBezTo>
                    <a:pt x="29" y="19"/>
                    <a:pt x="21" y="19"/>
                    <a:pt x="14" y="16"/>
                  </a:cubicBezTo>
                  <a:cubicBezTo>
                    <a:pt x="8" y="14"/>
                    <a:pt x="0" y="14"/>
                    <a:pt x="1" y="5"/>
                  </a:cubicBezTo>
                  <a:cubicBezTo>
                    <a:pt x="1" y="4"/>
                    <a:pt x="2" y="3"/>
                    <a:pt x="2" y="2"/>
                  </a:cubicBezTo>
                  <a:cubicBezTo>
                    <a:pt x="5" y="2"/>
                    <a:pt x="7" y="2"/>
                    <a:pt x="10" y="1"/>
                  </a:cubicBezTo>
                  <a:cubicBezTo>
                    <a:pt x="14" y="0"/>
                    <a:pt x="19" y="1"/>
                    <a:pt x="23" y="1"/>
                  </a:cubicBezTo>
                  <a:cubicBezTo>
                    <a:pt x="28" y="2"/>
                    <a:pt x="32" y="2"/>
                    <a:pt x="36" y="2"/>
                  </a:cubicBezTo>
                  <a:cubicBezTo>
                    <a:pt x="41" y="3"/>
                    <a:pt x="45" y="4"/>
                    <a:pt x="50" y="3"/>
                  </a:cubicBezTo>
                  <a:close/>
                </a:path>
              </a:pathLst>
            </a:custGeom>
            <a:solidFill>
              <a:srgbClr val="504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71" name="Freeform 1056"/>
            <p:cNvSpPr>
              <a:spLocks/>
            </p:cNvSpPr>
            <p:nvPr/>
          </p:nvSpPr>
          <p:spPr bwMode="auto">
            <a:xfrm>
              <a:off x="656" y="2339"/>
              <a:ext cx="44" cy="41"/>
            </a:xfrm>
            <a:custGeom>
              <a:avLst/>
              <a:gdLst>
                <a:gd name="T0" fmla="*/ 44 w 44"/>
                <a:gd name="T1" fmla="*/ 29 h 41"/>
                <a:gd name="T2" fmla="*/ 18 w 44"/>
                <a:gd name="T3" fmla="*/ 11 h 41"/>
                <a:gd name="T4" fmla="*/ 0 w 44"/>
                <a:gd name="T5" fmla="*/ 21 h 41"/>
                <a:gd name="T6" fmla="*/ 14 w 44"/>
                <a:gd name="T7" fmla="*/ 6 h 41"/>
                <a:gd name="T8" fmla="*/ 27 w 44"/>
                <a:gd name="T9" fmla="*/ 10 h 41"/>
                <a:gd name="T10" fmla="*/ 44 w 44"/>
                <a:gd name="T11" fmla="*/ 29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4" h="41">
                  <a:moveTo>
                    <a:pt x="44" y="29"/>
                  </a:moveTo>
                  <a:cubicBezTo>
                    <a:pt x="22" y="37"/>
                    <a:pt x="22" y="36"/>
                    <a:pt x="18" y="11"/>
                  </a:cubicBezTo>
                  <a:cubicBezTo>
                    <a:pt x="14" y="21"/>
                    <a:pt x="15" y="41"/>
                    <a:pt x="0" y="21"/>
                  </a:cubicBezTo>
                  <a:cubicBezTo>
                    <a:pt x="5" y="16"/>
                    <a:pt x="9" y="10"/>
                    <a:pt x="14" y="6"/>
                  </a:cubicBezTo>
                  <a:cubicBezTo>
                    <a:pt x="20" y="0"/>
                    <a:pt x="28" y="0"/>
                    <a:pt x="27" y="10"/>
                  </a:cubicBezTo>
                  <a:cubicBezTo>
                    <a:pt x="26" y="24"/>
                    <a:pt x="37" y="25"/>
                    <a:pt x="44" y="29"/>
                  </a:cubicBezTo>
                  <a:close/>
                </a:path>
              </a:pathLst>
            </a:custGeom>
            <a:solidFill>
              <a:srgbClr val="F6D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72" name="Freeform 1057"/>
            <p:cNvSpPr>
              <a:spLocks/>
            </p:cNvSpPr>
            <p:nvPr/>
          </p:nvSpPr>
          <p:spPr bwMode="auto">
            <a:xfrm>
              <a:off x="519" y="2366"/>
              <a:ext cx="30" cy="56"/>
            </a:xfrm>
            <a:custGeom>
              <a:avLst/>
              <a:gdLst>
                <a:gd name="T0" fmla="*/ 30 w 30"/>
                <a:gd name="T1" fmla="*/ 47 h 56"/>
                <a:gd name="T2" fmla="*/ 18 w 30"/>
                <a:gd name="T3" fmla="*/ 50 h 56"/>
                <a:gd name="T4" fmla="*/ 16 w 30"/>
                <a:gd name="T5" fmla="*/ 46 h 56"/>
                <a:gd name="T6" fmla="*/ 9 w 30"/>
                <a:gd name="T7" fmla="*/ 30 h 56"/>
                <a:gd name="T8" fmla="*/ 6 w 30"/>
                <a:gd name="T9" fmla="*/ 6 h 56"/>
                <a:gd name="T10" fmla="*/ 10 w 30"/>
                <a:gd name="T11" fmla="*/ 2 h 56"/>
                <a:gd name="T12" fmla="*/ 22 w 30"/>
                <a:gd name="T13" fmla="*/ 14 h 56"/>
                <a:gd name="T14" fmla="*/ 22 w 30"/>
                <a:gd name="T15" fmla="*/ 18 h 56"/>
                <a:gd name="T16" fmla="*/ 26 w 30"/>
                <a:gd name="T17" fmla="*/ 34 h 56"/>
                <a:gd name="T18" fmla="*/ 30 w 30"/>
                <a:gd name="T19" fmla="*/ 4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0" h="56">
                  <a:moveTo>
                    <a:pt x="30" y="47"/>
                  </a:moveTo>
                  <a:cubicBezTo>
                    <a:pt x="29" y="56"/>
                    <a:pt x="23" y="53"/>
                    <a:pt x="18" y="50"/>
                  </a:cubicBezTo>
                  <a:cubicBezTo>
                    <a:pt x="17" y="49"/>
                    <a:pt x="16" y="48"/>
                    <a:pt x="16" y="46"/>
                  </a:cubicBezTo>
                  <a:cubicBezTo>
                    <a:pt x="15" y="40"/>
                    <a:pt x="13" y="35"/>
                    <a:pt x="9" y="30"/>
                  </a:cubicBezTo>
                  <a:cubicBezTo>
                    <a:pt x="7" y="22"/>
                    <a:pt x="0" y="15"/>
                    <a:pt x="6" y="6"/>
                  </a:cubicBezTo>
                  <a:cubicBezTo>
                    <a:pt x="8" y="5"/>
                    <a:pt x="9" y="4"/>
                    <a:pt x="10" y="2"/>
                  </a:cubicBezTo>
                  <a:cubicBezTo>
                    <a:pt x="19" y="0"/>
                    <a:pt x="14" y="14"/>
                    <a:pt x="22" y="14"/>
                  </a:cubicBezTo>
                  <a:cubicBezTo>
                    <a:pt x="22" y="15"/>
                    <a:pt x="22" y="17"/>
                    <a:pt x="22" y="18"/>
                  </a:cubicBezTo>
                  <a:cubicBezTo>
                    <a:pt x="23" y="24"/>
                    <a:pt x="24" y="29"/>
                    <a:pt x="26" y="34"/>
                  </a:cubicBezTo>
                  <a:cubicBezTo>
                    <a:pt x="27" y="38"/>
                    <a:pt x="29" y="42"/>
                    <a:pt x="30" y="47"/>
                  </a:cubicBezTo>
                  <a:close/>
                </a:path>
              </a:pathLst>
            </a:custGeom>
            <a:solidFill>
              <a:srgbClr val="E1C9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73" name="Freeform 1058"/>
            <p:cNvSpPr>
              <a:spLocks/>
            </p:cNvSpPr>
            <p:nvPr/>
          </p:nvSpPr>
          <p:spPr bwMode="auto">
            <a:xfrm>
              <a:off x="599" y="2376"/>
              <a:ext cx="25" cy="39"/>
            </a:xfrm>
            <a:custGeom>
              <a:avLst/>
              <a:gdLst>
                <a:gd name="T0" fmla="*/ 22 w 26"/>
                <a:gd name="T1" fmla="*/ 33 h 39"/>
                <a:gd name="T2" fmla="*/ 17 w 26"/>
                <a:gd name="T3" fmla="*/ 36 h 39"/>
                <a:gd name="T4" fmla="*/ 0 w 26"/>
                <a:gd name="T5" fmla="*/ 19 h 39"/>
                <a:gd name="T6" fmla="*/ 3 w 26"/>
                <a:gd name="T7" fmla="*/ 12 h 39"/>
                <a:gd name="T8" fmla="*/ 23 w 26"/>
                <a:gd name="T9" fmla="*/ 20 h 39"/>
                <a:gd name="T10" fmla="*/ 22 w 26"/>
                <a:gd name="T11" fmla="*/ 20 h 39"/>
                <a:gd name="T12" fmla="*/ 22 w 26"/>
                <a:gd name="T13" fmla="*/ 33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" h="39">
                  <a:moveTo>
                    <a:pt x="22" y="33"/>
                  </a:moveTo>
                  <a:cubicBezTo>
                    <a:pt x="20" y="34"/>
                    <a:pt x="19" y="35"/>
                    <a:pt x="17" y="36"/>
                  </a:cubicBezTo>
                  <a:cubicBezTo>
                    <a:pt x="3" y="39"/>
                    <a:pt x="8" y="23"/>
                    <a:pt x="0" y="19"/>
                  </a:cubicBezTo>
                  <a:cubicBezTo>
                    <a:pt x="0" y="16"/>
                    <a:pt x="0" y="13"/>
                    <a:pt x="3" y="12"/>
                  </a:cubicBezTo>
                  <a:cubicBezTo>
                    <a:pt x="16" y="0"/>
                    <a:pt x="19" y="12"/>
                    <a:pt x="23" y="20"/>
                  </a:cubicBezTo>
                  <a:cubicBezTo>
                    <a:pt x="23" y="20"/>
                    <a:pt x="22" y="20"/>
                    <a:pt x="22" y="20"/>
                  </a:cubicBezTo>
                  <a:cubicBezTo>
                    <a:pt x="18" y="24"/>
                    <a:pt x="26" y="29"/>
                    <a:pt x="22" y="33"/>
                  </a:cubicBezTo>
                  <a:close/>
                </a:path>
              </a:pathLst>
            </a:custGeom>
            <a:solidFill>
              <a:srgbClr val="D4BF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74" name="Freeform 1059"/>
            <p:cNvSpPr>
              <a:spLocks/>
            </p:cNvSpPr>
            <p:nvPr/>
          </p:nvSpPr>
          <p:spPr bwMode="auto">
            <a:xfrm>
              <a:off x="513" y="2372"/>
              <a:ext cx="20" cy="38"/>
            </a:xfrm>
            <a:custGeom>
              <a:avLst/>
              <a:gdLst>
                <a:gd name="T0" fmla="*/ 12 w 20"/>
                <a:gd name="T1" fmla="*/ 0 h 38"/>
                <a:gd name="T2" fmla="*/ 20 w 20"/>
                <a:gd name="T3" fmla="*/ 24 h 38"/>
                <a:gd name="T4" fmla="*/ 18 w 20"/>
                <a:gd name="T5" fmla="*/ 34 h 38"/>
                <a:gd name="T6" fmla="*/ 12 w 20"/>
                <a:gd name="T7" fmla="*/ 37 h 38"/>
                <a:gd name="T8" fmla="*/ 6 w 20"/>
                <a:gd name="T9" fmla="*/ 29 h 38"/>
                <a:gd name="T10" fmla="*/ 0 w 20"/>
                <a:gd name="T11" fmla="*/ 11 h 38"/>
                <a:gd name="T12" fmla="*/ 12 w 20"/>
                <a:gd name="T13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38">
                  <a:moveTo>
                    <a:pt x="12" y="0"/>
                  </a:moveTo>
                  <a:cubicBezTo>
                    <a:pt x="15" y="8"/>
                    <a:pt x="17" y="16"/>
                    <a:pt x="20" y="24"/>
                  </a:cubicBezTo>
                  <a:cubicBezTo>
                    <a:pt x="20" y="28"/>
                    <a:pt x="20" y="31"/>
                    <a:pt x="18" y="34"/>
                  </a:cubicBezTo>
                  <a:cubicBezTo>
                    <a:pt x="17" y="36"/>
                    <a:pt x="15" y="38"/>
                    <a:pt x="12" y="37"/>
                  </a:cubicBezTo>
                  <a:cubicBezTo>
                    <a:pt x="8" y="36"/>
                    <a:pt x="7" y="33"/>
                    <a:pt x="6" y="29"/>
                  </a:cubicBezTo>
                  <a:cubicBezTo>
                    <a:pt x="5" y="23"/>
                    <a:pt x="2" y="17"/>
                    <a:pt x="0" y="11"/>
                  </a:cubicBezTo>
                  <a:cubicBezTo>
                    <a:pt x="0" y="4"/>
                    <a:pt x="5" y="0"/>
                    <a:pt x="12" y="0"/>
                  </a:cubicBezTo>
                  <a:close/>
                </a:path>
              </a:pathLst>
            </a:custGeom>
            <a:solidFill>
              <a:srgbClr val="D3BB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75" name="Freeform 1060"/>
            <p:cNvSpPr>
              <a:spLocks/>
            </p:cNvSpPr>
            <p:nvPr/>
          </p:nvSpPr>
          <p:spPr bwMode="auto">
            <a:xfrm>
              <a:off x="693" y="2324"/>
              <a:ext cx="29" cy="19"/>
            </a:xfrm>
            <a:custGeom>
              <a:avLst/>
              <a:gdLst>
                <a:gd name="T0" fmla="*/ 19 w 29"/>
                <a:gd name="T1" fmla="*/ 0 h 19"/>
                <a:gd name="T2" fmla="*/ 20 w 29"/>
                <a:gd name="T3" fmla="*/ 10 h 19"/>
                <a:gd name="T4" fmla="*/ 0 w 29"/>
                <a:gd name="T5" fmla="*/ 19 h 19"/>
                <a:gd name="T6" fmla="*/ 19 w 29"/>
                <a:gd name="T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" h="19">
                  <a:moveTo>
                    <a:pt x="19" y="0"/>
                  </a:moveTo>
                  <a:cubicBezTo>
                    <a:pt x="20" y="4"/>
                    <a:pt x="29" y="6"/>
                    <a:pt x="20" y="10"/>
                  </a:cubicBezTo>
                  <a:cubicBezTo>
                    <a:pt x="14" y="13"/>
                    <a:pt x="7" y="15"/>
                    <a:pt x="0" y="19"/>
                  </a:cubicBezTo>
                  <a:cubicBezTo>
                    <a:pt x="2" y="6"/>
                    <a:pt x="9" y="2"/>
                    <a:pt x="19" y="0"/>
                  </a:cubicBezTo>
                  <a:close/>
                </a:path>
              </a:pathLst>
            </a:custGeom>
            <a:solidFill>
              <a:srgbClr val="F7DD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76" name="Freeform 1061"/>
            <p:cNvSpPr>
              <a:spLocks/>
            </p:cNvSpPr>
            <p:nvPr/>
          </p:nvSpPr>
          <p:spPr bwMode="auto">
            <a:xfrm>
              <a:off x="449" y="2404"/>
              <a:ext cx="37" cy="14"/>
            </a:xfrm>
            <a:custGeom>
              <a:avLst/>
              <a:gdLst>
                <a:gd name="T0" fmla="*/ 1 w 37"/>
                <a:gd name="T1" fmla="*/ 0 h 14"/>
                <a:gd name="T2" fmla="*/ 37 w 37"/>
                <a:gd name="T3" fmla="*/ 5 h 14"/>
                <a:gd name="T4" fmla="*/ 29 w 37"/>
                <a:gd name="T5" fmla="*/ 13 h 14"/>
                <a:gd name="T6" fmla="*/ 6 w 37"/>
                <a:gd name="T7" fmla="*/ 11 h 14"/>
                <a:gd name="T8" fmla="*/ 1 w 37"/>
                <a:gd name="T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14">
                  <a:moveTo>
                    <a:pt x="1" y="0"/>
                  </a:moveTo>
                  <a:cubicBezTo>
                    <a:pt x="13" y="2"/>
                    <a:pt x="25" y="3"/>
                    <a:pt x="37" y="5"/>
                  </a:cubicBezTo>
                  <a:cubicBezTo>
                    <a:pt x="37" y="11"/>
                    <a:pt x="33" y="11"/>
                    <a:pt x="29" y="13"/>
                  </a:cubicBezTo>
                  <a:cubicBezTo>
                    <a:pt x="21" y="14"/>
                    <a:pt x="13" y="14"/>
                    <a:pt x="6" y="11"/>
                  </a:cubicBezTo>
                  <a:cubicBezTo>
                    <a:pt x="2" y="9"/>
                    <a:pt x="0" y="5"/>
                    <a:pt x="1" y="0"/>
                  </a:cubicBezTo>
                  <a:close/>
                </a:path>
              </a:pathLst>
            </a:custGeom>
            <a:solidFill>
              <a:srgbClr val="584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77" name="Freeform 1062"/>
            <p:cNvSpPr>
              <a:spLocks/>
            </p:cNvSpPr>
            <p:nvPr/>
          </p:nvSpPr>
          <p:spPr bwMode="auto">
            <a:xfrm>
              <a:off x="509" y="2383"/>
              <a:ext cx="13" cy="20"/>
            </a:xfrm>
            <a:custGeom>
              <a:avLst/>
              <a:gdLst>
                <a:gd name="T0" fmla="*/ 4 w 13"/>
                <a:gd name="T1" fmla="*/ 0 h 20"/>
                <a:gd name="T2" fmla="*/ 12 w 13"/>
                <a:gd name="T3" fmla="*/ 17 h 20"/>
                <a:gd name="T4" fmla="*/ 4 w 13"/>
                <a:gd name="T5" fmla="*/ 17 h 20"/>
                <a:gd name="T6" fmla="*/ 1 w 13"/>
                <a:gd name="T7" fmla="*/ 14 h 20"/>
                <a:gd name="T8" fmla="*/ 0 w 13"/>
                <a:gd name="T9" fmla="*/ 9 h 20"/>
                <a:gd name="T10" fmla="*/ 4 w 13"/>
                <a:gd name="T11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20">
                  <a:moveTo>
                    <a:pt x="4" y="0"/>
                  </a:moveTo>
                  <a:cubicBezTo>
                    <a:pt x="13" y="3"/>
                    <a:pt x="13" y="10"/>
                    <a:pt x="12" y="17"/>
                  </a:cubicBezTo>
                  <a:cubicBezTo>
                    <a:pt x="10" y="20"/>
                    <a:pt x="7" y="20"/>
                    <a:pt x="4" y="17"/>
                  </a:cubicBezTo>
                  <a:cubicBezTo>
                    <a:pt x="3" y="16"/>
                    <a:pt x="2" y="15"/>
                    <a:pt x="1" y="14"/>
                  </a:cubicBezTo>
                  <a:cubicBezTo>
                    <a:pt x="2" y="12"/>
                    <a:pt x="2" y="11"/>
                    <a:pt x="0" y="9"/>
                  </a:cubicBezTo>
                  <a:cubicBezTo>
                    <a:pt x="0" y="5"/>
                    <a:pt x="0" y="2"/>
                    <a:pt x="4" y="0"/>
                  </a:cubicBezTo>
                  <a:close/>
                </a:path>
              </a:pathLst>
            </a:custGeom>
            <a:solidFill>
              <a:srgbClr val="644E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78" name="Freeform 1063"/>
            <p:cNvSpPr>
              <a:spLocks/>
            </p:cNvSpPr>
            <p:nvPr/>
          </p:nvSpPr>
          <p:spPr bwMode="auto">
            <a:xfrm>
              <a:off x="509" y="2400"/>
              <a:ext cx="20" cy="16"/>
            </a:xfrm>
            <a:custGeom>
              <a:avLst/>
              <a:gdLst>
                <a:gd name="T0" fmla="*/ 4 w 20"/>
                <a:gd name="T1" fmla="*/ 0 h 16"/>
                <a:gd name="T2" fmla="*/ 12 w 20"/>
                <a:gd name="T3" fmla="*/ 0 h 16"/>
                <a:gd name="T4" fmla="*/ 16 w 20"/>
                <a:gd name="T5" fmla="*/ 7 h 16"/>
                <a:gd name="T6" fmla="*/ 12 w 20"/>
                <a:gd name="T7" fmla="*/ 15 h 16"/>
                <a:gd name="T8" fmla="*/ 0 w 20"/>
                <a:gd name="T9" fmla="*/ 11 h 16"/>
                <a:gd name="T10" fmla="*/ 4 w 20"/>
                <a:gd name="T11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" h="16">
                  <a:moveTo>
                    <a:pt x="4" y="0"/>
                  </a:moveTo>
                  <a:cubicBezTo>
                    <a:pt x="7" y="0"/>
                    <a:pt x="9" y="0"/>
                    <a:pt x="12" y="0"/>
                  </a:cubicBezTo>
                  <a:cubicBezTo>
                    <a:pt x="13" y="2"/>
                    <a:pt x="15" y="4"/>
                    <a:pt x="16" y="7"/>
                  </a:cubicBezTo>
                  <a:cubicBezTo>
                    <a:pt x="20" y="12"/>
                    <a:pt x="16" y="13"/>
                    <a:pt x="12" y="15"/>
                  </a:cubicBezTo>
                  <a:cubicBezTo>
                    <a:pt x="7" y="16"/>
                    <a:pt x="4" y="13"/>
                    <a:pt x="0" y="11"/>
                  </a:cubicBezTo>
                  <a:cubicBezTo>
                    <a:pt x="1" y="8"/>
                    <a:pt x="3" y="4"/>
                    <a:pt x="4" y="0"/>
                  </a:cubicBezTo>
                  <a:close/>
                </a:path>
              </a:pathLst>
            </a:custGeom>
            <a:solidFill>
              <a:srgbClr val="DAC2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79" name="Freeform 1064"/>
            <p:cNvSpPr>
              <a:spLocks/>
            </p:cNvSpPr>
            <p:nvPr/>
          </p:nvSpPr>
          <p:spPr bwMode="auto">
            <a:xfrm>
              <a:off x="436" y="2404"/>
              <a:ext cx="18" cy="20"/>
            </a:xfrm>
            <a:custGeom>
              <a:avLst/>
              <a:gdLst>
                <a:gd name="T0" fmla="*/ 14 w 18"/>
                <a:gd name="T1" fmla="*/ 0 h 20"/>
                <a:gd name="T2" fmla="*/ 18 w 18"/>
                <a:gd name="T3" fmla="*/ 8 h 20"/>
                <a:gd name="T4" fmla="*/ 2 w 18"/>
                <a:gd name="T5" fmla="*/ 17 h 20"/>
                <a:gd name="T6" fmla="*/ 1 w 18"/>
                <a:gd name="T7" fmla="*/ 9 h 20"/>
                <a:gd name="T8" fmla="*/ 6 w 18"/>
                <a:gd name="T9" fmla="*/ 4 h 20"/>
                <a:gd name="T10" fmla="*/ 14 w 18"/>
                <a:gd name="T11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" h="20">
                  <a:moveTo>
                    <a:pt x="14" y="0"/>
                  </a:moveTo>
                  <a:cubicBezTo>
                    <a:pt x="16" y="3"/>
                    <a:pt x="17" y="6"/>
                    <a:pt x="18" y="8"/>
                  </a:cubicBezTo>
                  <a:cubicBezTo>
                    <a:pt x="15" y="15"/>
                    <a:pt x="11" y="20"/>
                    <a:pt x="2" y="17"/>
                  </a:cubicBezTo>
                  <a:cubicBezTo>
                    <a:pt x="0" y="15"/>
                    <a:pt x="0" y="12"/>
                    <a:pt x="1" y="9"/>
                  </a:cubicBezTo>
                  <a:cubicBezTo>
                    <a:pt x="3" y="8"/>
                    <a:pt x="4" y="6"/>
                    <a:pt x="6" y="4"/>
                  </a:cubicBezTo>
                  <a:cubicBezTo>
                    <a:pt x="9" y="3"/>
                    <a:pt x="11" y="2"/>
                    <a:pt x="14" y="0"/>
                  </a:cubicBezTo>
                  <a:close/>
                </a:path>
              </a:pathLst>
            </a:custGeom>
            <a:solidFill>
              <a:srgbClr val="CFBB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80" name="Freeform 1065"/>
            <p:cNvSpPr>
              <a:spLocks/>
            </p:cNvSpPr>
            <p:nvPr/>
          </p:nvSpPr>
          <p:spPr bwMode="auto">
            <a:xfrm>
              <a:off x="588" y="2381"/>
              <a:ext cx="14" cy="17"/>
            </a:xfrm>
            <a:custGeom>
              <a:avLst/>
              <a:gdLst>
                <a:gd name="T0" fmla="*/ 14 w 14"/>
                <a:gd name="T1" fmla="*/ 7 h 17"/>
                <a:gd name="T2" fmla="*/ 14 w 14"/>
                <a:gd name="T3" fmla="*/ 16 h 17"/>
                <a:gd name="T4" fmla="*/ 12 w 14"/>
                <a:gd name="T5" fmla="*/ 17 h 17"/>
                <a:gd name="T6" fmla="*/ 10 w 14"/>
                <a:gd name="T7" fmla="*/ 15 h 17"/>
                <a:gd name="T8" fmla="*/ 1 w 14"/>
                <a:gd name="T9" fmla="*/ 7 h 17"/>
                <a:gd name="T10" fmla="*/ 4 w 14"/>
                <a:gd name="T11" fmla="*/ 1 h 17"/>
                <a:gd name="T12" fmla="*/ 14 w 14"/>
                <a:gd name="T13" fmla="*/ 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17">
                  <a:moveTo>
                    <a:pt x="14" y="7"/>
                  </a:moveTo>
                  <a:cubicBezTo>
                    <a:pt x="14" y="10"/>
                    <a:pt x="14" y="13"/>
                    <a:pt x="14" y="16"/>
                  </a:cubicBezTo>
                  <a:cubicBezTo>
                    <a:pt x="14" y="16"/>
                    <a:pt x="13" y="17"/>
                    <a:pt x="12" y="17"/>
                  </a:cubicBezTo>
                  <a:cubicBezTo>
                    <a:pt x="11" y="16"/>
                    <a:pt x="10" y="16"/>
                    <a:pt x="10" y="15"/>
                  </a:cubicBezTo>
                  <a:cubicBezTo>
                    <a:pt x="7" y="13"/>
                    <a:pt x="4" y="10"/>
                    <a:pt x="1" y="7"/>
                  </a:cubicBezTo>
                  <a:cubicBezTo>
                    <a:pt x="2" y="5"/>
                    <a:pt x="0" y="1"/>
                    <a:pt x="4" y="1"/>
                  </a:cubicBezTo>
                  <a:cubicBezTo>
                    <a:pt x="8" y="2"/>
                    <a:pt x="14" y="0"/>
                    <a:pt x="14" y="7"/>
                  </a:cubicBezTo>
                  <a:close/>
                </a:path>
              </a:pathLst>
            </a:custGeom>
            <a:solidFill>
              <a:srgbClr val="7C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81" name="Freeform 1066"/>
            <p:cNvSpPr>
              <a:spLocks/>
            </p:cNvSpPr>
            <p:nvPr/>
          </p:nvSpPr>
          <p:spPr bwMode="auto">
            <a:xfrm>
              <a:off x="628" y="1997"/>
              <a:ext cx="19" cy="11"/>
            </a:xfrm>
            <a:custGeom>
              <a:avLst/>
              <a:gdLst>
                <a:gd name="T0" fmla="*/ 12 w 19"/>
                <a:gd name="T1" fmla="*/ 11 h 11"/>
                <a:gd name="T2" fmla="*/ 0 w 19"/>
                <a:gd name="T3" fmla="*/ 10 h 11"/>
                <a:gd name="T4" fmla="*/ 5 w 19"/>
                <a:gd name="T5" fmla="*/ 2 h 11"/>
                <a:gd name="T6" fmla="*/ 12 w 19"/>
                <a:gd name="T7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11">
                  <a:moveTo>
                    <a:pt x="12" y="11"/>
                  </a:moveTo>
                  <a:cubicBezTo>
                    <a:pt x="8" y="11"/>
                    <a:pt x="4" y="11"/>
                    <a:pt x="0" y="10"/>
                  </a:cubicBezTo>
                  <a:cubicBezTo>
                    <a:pt x="0" y="6"/>
                    <a:pt x="2" y="4"/>
                    <a:pt x="5" y="2"/>
                  </a:cubicBezTo>
                  <a:cubicBezTo>
                    <a:pt x="9" y="4"/>
                    <a:pt x="19" y="0"/>
                    <a:pt x="12" y="11"/>
                  </a:cubicBezTo>
                  <a:close/>
                </a:path>
              </a:pathLst>
            </a:custGeom>
            <a:solidFill>
              <a:srgbClr val="9B84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82" name="Freeform 1067"/>
            <p:cNvSpPr>
              <a:spLocks/>
            </p:cNvSpPr>
            <p:nvPr/>
          </p:nvSpPr>
          <p:spPr bwMode="auto">
            <a:xfrm>
              <a:off x="554" y="2359"/>
              <a:ext cx="12" cy="17"/>
            </a:xfrm>
            <a:custGeom>
              <a:avLst/>
              <a:gdLst>
                <a:gd name="T0" fmla="*/ 12 w 12"/>
                <a:gd name="T1" fmla="*/ 17 h 17"/>
                <a:gd name="T2" fmla="*/ 3 w 12"/>
                <a:gd name="T3" fmla="*/ 0 h 17"/>
                <a:gd name="T4" fmla="*/ 12 w 12"/>
                <a:gd name="T5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17">
                  <a:moveTo>
                    <a:pt x="12" y="17"/>
                  </a:moveTo>
                  <a:cubicBezTo>
                    <a:pt x="1" y="16"/>
                    <a:pt x="0" y="9"/>
                    <a:pt x="3" y="0"/>
                  </a:cubicBezTo>
                  <a:cubicBezTo>
                    <a:pt x="6" y="6"/>
                    <a:pt x="9" y="12"/>
                    <a:pt x="12" y="17"/>
                  </a:cubicBezTo>
                  <a:close/>
                </a:path>
              </a:pathLst>
            </a:custGeom>
            <a:solidFill>
              <a:srgbClr val="826A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83" name="Freeform 1068"/>
            <p:cNvSpPr>
              <a:spLocks/>
            </p:cNvSpPr>
            <p:nvPr/>
          </p:nvSpPr>
          <p:spPr bwMode="auto">
            <a:xfrm>
              <a:off x="618" y="2011"/>
              <a:ext cx="26" cy="12"/>
            </a:xfrm>
            <a:custGeom>
              <a:avLst/>
              <a:gdLst>
                <a:gd name="T0" fmla="*/ 0 w 27"/>
                <a:gd name="T1" fmla="*/ 8 h 12"/>
                <a:gd name="T2" fmla="*/ 27 w 27"/>
                <a:gd name="T3" fmla="*/ 4 h 12"/>
                <a:gd name="T4" fmla="*/ 15 w 27"/>
                <a:gd name="T5" fmla="*/ 9 h 12"/>
                <a:gd name="T6" fmla="*/ 0 w 27"/>
                <a:gd name="T7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7" h="12">
                  <a:moveTo>
                    <a:pt x="0" y="8"/>
                  </a:moveTo>
                  <a:cubicBezTo>
                    <a:pt x="8" y="0"/>
                    <a:pt x="18" y="6"/>
                    <a:pt x="27" y="4"/>
                  </a:cubicBezTo>
                  <a:cubicBezTo>
                    <a:pt x="25" y="12"/>
                    <a:pt x="19" y="7"/>
                    <a:pt x="15" y="9"/>
                  </a:cubicBezTo>
                  <a:cubicBezTo>
                    <a:pt x="10" y="9"/>
                    <a:pt x="5" y="9"/>
                    <a:pt x="0" y="8"/>
                  </a:cubicBezTo>
                  <a:close/>
                </a:path>
              </a:pathLst>
            </a:custGeom>
            <a:solidFill>
              <a:srgbClr val="5E45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84" name="Freeform 1069"/>
            <p:cNvSpPr>
              <a:spLocks/>
            </p:cNvSpPr>
            <p:nvPr/>
          </p:nvSpPr>
          <p:spPr bwMode="auto">
            <a:xfrm>
              <a:off x="529" y="2360"/>
              <a:ext cx="12" cy="21"/>
            </a:xfrm>
            <a:custGeom>
              <a:avLst/>
              <a:gdLst>
                <a:gd name="T0" fmla="*/ 12 w 12"/>
                <a:gd name="T1" fmla="*/ 20 h 21"/>
                <a:gd name="T2" fmla="*/ 0 w 12"/>
                <a:gd name="T3" fmla="*/ 8 h 21"/>
                <a:gd name="T4" fmla="*/ 11 w 12"/>
                <a:gd name="T5" fmla="*/ 17 h 21"/>
                <a:gd name="T6" fmla="*/ 12 w 12"/>
                <a:gd name="T7" fmla="*/ 2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21">
                  <a:moveTo>
                    <a:pt x="12" y="20"/>
                  </a:moveTo>
                  <a:cubicBezTo>
                    <a:pt x="3" y="21"/>
                    <a:pt x="5" y="11"/>
                    <a:pt x="0" y="8"/>
                  </a:cubicBezTo>
                  <a:cubicBezTo>
                    <a:pt x="12" y="0"/>
                    <a:pt x="6" y="16"/>
                    <a:pt x="11" y="17"/>
                  </a:cubicBezTo>
                  <a:cubicBezTo>
                    <a:pt x="12" y="18"/>
                    <a:pt x="12" y="19"/>
                    <a:pt x="12" y="20"/>
                  </a:cubicBezTo>
                  <a:close/>
                </a:path>
              </a:pathLst>
            </a:custGeom>
            <a:solidFill>
              <a:srgbClr val="7B62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85" name="Freeform 1070"/>
            <p:cNvSpPr>
              <a:spLocks/>
            </p:cNvSpPr>
            <p:nvPr/>
          </p:nvSpPr>
          <p:spPr bwMode="auto">
            <a:xfrm>
              <a:off x="492" y="2402"/>
              <a:ext cx="10" cy="15"/>
            </a:xfrm>
            <a:custGeom>
              <a:avLst/>
              <a:gdLst>
                <a:gd name="T0" fmla="*/ 2 w 10"/>
                <a:gd name="T1" fmla="*/ 6 h 15"/>
                <a:gd name="T2" fmla="*/ 8 w 10"/>
                <a:gd name="T3" fmla="*/ 1 h 15"/>
                <a:gd name="T4" fmla="*/ 10 w 10"/>
                <a:gd name="T5" fmla="*/ 10 h 15"/>
                <a:gd name="T6" fmla="*/ 10 w 10"/>
                <a:gd name="T7" fmla="*/ 10 h 15"/>
                <a:gd name="T8" fmla="*/ 5 w 10"/>
                <a:gd name="T9" fmla="*/ 15 h 15"/>
                <a:gd name="T10" fmla="*/ 0 w 10"/>
                <a:gd name="T11" fmla="*/ 13 h 15"/>
                <a:gd name="T12" fmla="*/ 2 w 10"/>
                <a:gd name="T13" fmla="*/ 6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15">
                  <a:moveTo>
                    <a:pt x="2" y="6"/>
                  </a:moveTo>
                  <a:cubicBezTo>
                    <a:pt x="3" y="3"/>
                    <a:pt x="5" y="0"/>
                    <a:pt x="8" y="1"/>
                  </a:cubicBezTo>
                  <a:cubicBezTo>
                    <a:pt x="10" y="2"/>
                    <a:pt x="10" y="7"/>
                    <a:pt x="10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9" y="12"/>
                    <a:pt x="7" y="14"/>
                    <a:pt x="5" y="15"/>
                  </a:cubicBezTo>
                  <a:cubicBezTo>
                    <a:pt x="3" y="15"/>
                    <a:pt x="1" y="15"/>
                    <a:pt x="0" y="13"/>
                  </a:cubicBezTo>
                  <a:cubicBezTo>
                    <a:pt x="0" y="11"/>
                    <a:pt x="0" y="8"/>
                    <a:pt x="2" y="6"/>
                  </a:cubicBezTo>
                  <a:close/>
                </a:path>
              </a:pathLst>
            </a:custGeom>
            <a:solidFill>
              <a:srgbClr val="D8BE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86" name="Freeform 1071"/>
            <p:cNvSpPr>
              <a:spLocks/>
            </p:cNvSpPr>
            <p:nvPr/>
          </p:nvSpPr>
          <p:spPr bwMode="auto">
            <a:xfrm>
              <a:off x="477" y="2408"/>
              <a:ext cx="17" cy="14"/>
            </a:xfrm>
            <a:custGeom>
              <a:avLst/>
              <a:gdLst>
                <a:gd name="T0" fmla="*/ 17 w 17"/>
                <a:gd name="T1" fmla="*/ 0 h 14"/>
                <a:gd name="T2" fmla="*/ 17 w 17"/>
                <a:gd name="T3" fmla="*/ 8 h 14"/>
                <a:gd name="T4" fmla="*/ 0 w 17"/>
                <a:gd name="T5" fmla="*/ 5 h 14"/>
                <a:gd name="T6" fmla="*/ 9 w 17"/>
                <a:gd name="T7" fmla="*/ 1 h 14"/>
                <a:gd name="T8" fmla="*/ 17 w 17"/>
                <a:gd name="T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14">
                  <a:moveTo>
                    <a:pt x="17" y="0"/>
                  </a:moveTo>
                  <a:cubicBezTo>
                    <a:pt x="17" y="3"/>
                    <a:pt x="17" y="5"/>
                    <a:pt x="17" y="8"/>
                  </a:cubicBezTo>
                  <a:cubicBezTo>
                    <a:pt x="10" y="13"/>
                    <a:pt x="4" y="14"/>
                    <a:pt x="0" y="5"/>
                  </a:cubicBezTo>
                  <a:cubicBezTo>
                    <a:pt x="3" y="4"/>
                    <a:pt x="6" y="2"/>
                    <a:pt x="9" y="1"/>
                  </a:cubicBezTo>
                  <a:cubicBezTo>
                    <a:pt x="12" y="1"/>
                    <a:pt x="14" y="1"/>
                    <a:pt x="17" y="0"/>
                  </a:cubicBezTo>
                  <a:close/>
                </a:path>
              </a:pathLst>
            </a:custGeom>
            <a:solidFill>
              <a:srgbClr val="5E4C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87" name="Freeform 1072"/>
            <p:cNvSpPr>
              <a:spLocks/>
            </p:cNvSpPr>
            <p:nvPr/>
          </p:nvSpPr>
          <p:spPr bwMode="auto">
            <a:xfrm>
              <a:off x="626" y="2063"/>
              <a:ext cx="12" cy="19"/>
            </a:xfrm>
            <a:custGeom>
              <a:avLst/>
              <a:gdLst>
                <a:gd name="T0" fmla="*/ 6 w 12"/>
                <a:gd name="T1" fmla="*/ 0 h 20"/>
                <a:gd name="T2" fmla="*/ 6 w 12"/>
                <a:gd name="T3" fmla="*/ 20 h 20"/>
                <a:gd name="T4" fmla="*/ 6 w 12"/>
                <a:gd name="T5" fmla="*/ 20 h 20"/>
                <a:gd name="T6" fmla="*/ 6 w 12"/>
                <a:gd name="T7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20">
                  <a:moveTo>
                    <a:pt x="6" y="0"/>
                  </a:moveTo>
                  <a:cubicBezTo>
                    <a:pt x="12" y="7"/>
                    <a:pt x="12" y="14"/>
                    <a:pt x="6" y="20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0" y="14"/>
                    <a:pt x="1" y="7"/>
                    <a:pt x="6" y="0"/>
                  </a:cubicBezTo>
                  <a:close/>
                </a:path>
              </a:pathLst>
            </a:custGeom>
            <a:solidFill>
              <a:srgbClr val="FEEC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88" name="Freeform 1073"/>
            <p:cNvSpPr>
              <a:spLocks/>
            </p:cNvSpPr>
            <p:nvPr/>
          </p:nvSpPr>
          <p:spPr bwMode="auto">
            <a:xfrm>
              <a:off x="681" y="2049"/>
              <a:ext cx="11" cy="13"/>
            </a:xfrm>
            <a:custGeom>
              <a:avLst/>
              <a:gdLst>
                <a:gd name="T0" fmla="*/ 7 w 11"/>
                <a:gd name="T1" fmla="*/ 2 h 13"/>
                <a:gd name="T2" fmla="*/ 11 w 11"/>
                <a:gd name="T3" fmla="*/ 6 h 13"/>
                <a:gd name="T4" fmla="*/ 10 w 11"/>
                <a:gd name="T5" fmla="*/ 11 h 13"/>
                <a:gd name="T6" fmla="*/ 6 w 11"/>
                <a:gd name="T7" fmla="*/ 13 h 13"/>
                <a:gd name="T8" fmla="*/ 2 w 11"/>
                <a:gd name="T9" fmla="*/ 12 h 13"/>
                <a:gd name="T10" fmla="*/ 0 w 11"/>
                <a:gd name="T11" fmla="*/ 2 h 13"/>
                <a:gd name="T12" fmla="*/ 3 w 11"/>
                <a:gd name="T13" fmla="*/ 0 h 13"/>
                <a:gd name="T14" fmla="*/ 7 w 11"/>
                <a:gd name="T15" fmla="*/ 3 h 13"/>
                <a:gd name="T16" fmla="*/ 7 w 11"/>
                <a:gd name="T17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13">
                  <a:moveTo>
                    <a:pt x="7" y="2"/>
                  </a:moveTo>
                  <a:cubicBezTo>
                    <a:pt x="7" y="4"/>
                    <a:pt x="8" y="7"/>
                    <a:pt x="11" y="6"/>
                  </a:cubicBezTo>
                  <a:cubicBezTo>
                    <a:pt x="11" y="8"/>
                    <a:pt x="10" y="9"/>
                    <a:pt x="10" y="11"/>
                  </a:cubicBezTo>
                  <a:cubicBezTo>
                    <a:pt x="9" y="12"/>
                    <a:pt x="8" y="13"/>
                    <a:pt x="6" y="13"/>
                  </a:cubicBezTo>
                  <a:cubicBezTo>
                    <a:pt x="5" y="13"/>
                    <a:pt x="3" y="12"/>
                    <a:pt x="2" y="12"/>
                  </a:cubicBezTo>
                  <a:cubicBezTo>
                    <a:pt x="1" y="8"/>
                    <a:pt x="0" y="5"/>
                    <a:pt x="0" y="2"/>
                  </a:cubicBezTo>
                  <a:cubicBezTo>
                    <a:pt x="1" y="1"/>
                    <a:pt x="2" y="0"/>
                    <a:pt x="3" y="0"/>
                  </a:cubicBezTo>
                  <a:cubicBezTo>
                    <a:pt x="5" y="1"/>
                    <a:pt x="6" y="1"/>
                    <a:pt x="7" y="3"/>
                  </a:cubicBezTo>
                  <a:lnTo>
                    <a:pt x="7" y="2"/>
                  </a:lnTo>
                  <a:close/>
                </a:path>
              </a:pathLst>
            </a:custGeom>
            <a:solidFill>
              <a:srgbClr val="6B58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89" name="Freeform 1074"/>
            <p:cNvSpPr>
              <a:spLocks/>
            </p:cNvSpPr>
            <p:nvPr/>
          </p:nvSpPr>
          <p:spPr bwMode="auto">
            <a:xfrm>
              <a:off x="679" y="2033"/>
              <a:ext cx="10" cy="12"/>
            </a:xfrm>
            <a:custGeom>
              <a:avLst/>
              <a:gdLst>
                <a:gd name="T0" fmla="*/ 10 w 10"/>
                <a:gd name="T1" fmla="*/ 6 h 12"/>
                <a:gd name="T2" fmla="*/ 9 w 10"/>
                <a:gd name="T3" fmla="*/ 11 h 12"/>
                <a:gd name="T4" fmla="*/ 4 w 10"/>
                <a:gd name="T5" fmla="*/ 11 h 12"/>
                <a:gd name="T6" fmla="*/ 5 w 10"/>
                <a:gd name="T7" fmla="*/ 2 h 12"/>
                <a:gd name="T8" fmla="*/ 8 w 10"/>
                <a:gd name="T9" fmla="*/ 3 h 12"/>
                <a:gd name="T10" fmla="*/ 9 w 10"/>
                <a:gd name="T11" fmla="*/ 3 h 12"/>
                <a:gd name="T12" fmla="*/ 10 w 10"/>
                <a:gd name="T13" fmla="*/ 5 h 12"/>
                <a:gd name="T14" fmla="*/ 10 w 10"/>
                <a:gd name="T15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12">
                  <a:moveTo>
                    <a:pt x="10" y="6"/>
                  </a:moveTo>
                  <a:cubicBezTo>
                    <a:pt x="10" y="8"/>
                    <a:pt x="9" y="9"/>
                    <a:pt x="9" y="11"/>
                  </a:cubicBezTo>
                  <a:cubicBezTo>
                    <a:pt x="7" y="12"/>
                    <a:pt x="6" y="12"/>
                    <a:pt x="4" y="11"/>
                  </a:cubicBezTo>
                  <a:cubicBezTo>
                    <a:pt x="6" y="8"/>
                    <a:pt x="0" y="5"/>
                    <a:pt x="5" y="2"/>
                  </a:cubicBezTo>
                  <a:cubicBezTo>
                    <a:pt x="6" y="0"/>
                    <a:pt x="8" y="1"/>
                    <a:pt x="8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10" y="3"/>
                    <a:pt x="10" y="4"/>
                    <a:pt x="10" y="5"/>
                  </a:cubicBezTo>
                  <a:cubicBezTo>
                    <a:pt x="10" y="6"/>
                    <a:pt x="10" y="6"/>
                    <a:pt x="10" y="6"/>
                  </a:cubicBezTo>
                  <a:close/>
                </a:path>
              </a:pathLst>
            </a:custGeom>
            <a:solidFill>
              <a:srgbClr val="6E5A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90" name="Freeform 1075"/>
            <p:cNvSpPr>
              <a:spLocks/>
            </p:cNvSpPr>
            <p:nvPr/>
          </p:nvSpPr>
          <p:spPr bwMode="auto">
            <a:xfrm>
              <a:off x="679" y="2061"/>
              <a:ext cx="13" cy="8"/>
            </a:xfrm>
            <a:custGeom>
              <a:avLst/>
              <a:gdLst>
                <a:gd name="T0" fmla="*/ 13 w 13"/>
                <a:gd name="T1" fmla="*/ 2 h 8"/>
                <a:gd name="T2" fmla="*/ 13 w 13"/>
                <a:gd name="T3" fmla="*/ 7 h 8"/>
                <a:gd name="T4" fmla="*/ 8 w 13"/>
                <a:gd name="T5" fmla="*/ 8 h 8"/>
                <a:gd name="T6" fmla="*/ 4 w 13"/>
                <a:gd name="T7" fmla="*/ 7 h 8"/>
                <a:gd name="T8" fmla="*/ 4 w 13"/>
                <a:gd name="T9" fmla="*/ 0 h 8"/>
                <a:gd name="T10" fmla="*/ 9 w 13"/>
                <a:gd name="T11" fmla="*/ 1 h 8"/>
                <a:gd name="T12" fmla="*/ 13 w 13"/>
                <a:gd name="T13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8">
                  <a:moveTo>
                    <a:pt x="13" y="2"/>
                  </a:moveTo>
                  <a:cubicBezTo>
                    <a:pt x="13" y="3"/>
                    <a:pt x="13" y="5"/>
                    <a:pt x="13" y="7"/>
                  </a:cubicBezTo>
                  <a:cubicBezTo>
                    <a:pt x="11" y="8"/>
                    <a:pt x="10" y="8"/>
                    <a:pt x="8" y="8"/>
                  </a:cubicBezTo>
                  <a:cubicBezTo>
                    <a:pt x="7" y="8"/>
                    <a:pt x="6" y="8"/>
                    <a:pt x="4" y="7"/>
                  </a:cubicBezTo>
                  <a:cubicBezTo>
                    <a:pt x="0" y="5"/>
                    <a:pt x="1" y="3"/>
                    <a:pt x="4" y="0"/>
                  </a:cubicBezTo>
                  <a:cubicBezTo>
                    <a:pt x="5" y="0"/>
                    <a:pt x="7" y="1"/>
                    <a:pt x="9" y="1"/>
                  </a:cubicBezTo>
                  <a:cubicBezTo>
                    <a:pt x="10" y="1"/>
                    <a:pt x="12" y="1"/>
                    <a:pt x="13" y="2"/>
                  </a:cubicBezTo>
                  <a:close/>
                </a:path>
              </a:pathLst>
            </a:custGeom>
            <a:solidFill>
              <a:srgbClr val="7664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91" name="Freeform 1076"/>
            <p:cNvSpPr>
              <a:spLocks/>
            </p:cNvSpPr>
            <p:nvPr/>
          </p:nvSpPr>
          <p:spPr bwMode="auto">
            <a:xfrm>
              <a:off x="693" y="2255"/>
              <a:ext cx="12" cy="12"/>
            </a:xfrm>
            <a:custGeom>
              <a:avLst/>
              <a:gdLst>
                <a:gd name="T0" fmla="*/ 7 w 12"/>
                <a:gd name="T1" fmla="*/ 0 h 12"/>
                <a:gd name="T2" fmla="*/ 12 w 12"/>
                <a:gd name="T3" fmla="*/ 11 h 12"/>
                <a:gd name="T4" fmla="*/ 11 w 12"/>
                <a:gd name="T5" fmla="*/ 11 h 12"/>
                <a:gd name="T6" fmla="*/ 10 w 12"/>
                <a:gd name="T7" fmla="*/ 10 h 12"/>
                <a:gd name="T8" fmla="*/ 6 w 12"/>
                <a:gd name="T9" fmla="*/ 11 h 12"/>
                <a:gd name="T10" fmla="*/ 7 w 12"/>
                <a:gd name="T11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12">
                  <a:moveTo>
                    <a:pt x="7" y="0"/>
                  </a:moveTo>
                  <a:cubicBezTo>
                    <a:pt x="9" y="4"/>
                    <a:pt x="10" y="7"/>
                    <a:pt x="12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9" y="12"/>
                    <a:pt x="8" y="12"/>
                    <a:pt x="6" y="11"/>
                  </a:cubicBezTo>
                  <a:cubicBezTo>
                    <a:pt x="0" y="7"/>
                    <a:pt x="1" y="3"/>
                    <a:pt x="7" y="0"/>
                  </a:cubicBezTo>
                  <a:close/>
                </a:path>
              </a:pathLst>
            </a:custGeom>
            <a:solidFill>
              <a:srgbClr val="624C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92" name="Freeform 1077"/>
            <p:cNvSpPr>
              <a:spLocks/>
            </p:cNvSpPr>
            <p:nvPr/>
          </p:nvSpPr>
          <p:spPr bwMode="auto">
            <a:xfrm>
              <a:off x="679" y="2043"/>
              <a:ext cx="10" cy="9"/>
            </a:xfrm>
            <a:custGeom>
              <a:avLst/>
              <a:gdLst>
                <a:gd name="T0" fmla="*/ 4 w 10"/>
                <a:gd name="T1" fmla="*/ 1 h 9"/>
                <a:gd name="T2" fmla="*/ 9 w 10"/>
                <a:gd name="T3" fmla="*/ 1 h 9"/>
                <a:gd name="T4" fmla="*/ 9 w 10"/>
                <a:gd name="T5" fmla="*/ 0 h 9"/>
                <a:gd name="T6" fmla="*/ 10 w 10"/>
                <a:gd name="T7" fmla="*/ 3 h 9"/>
                <a:gd name="T8" fmla="*/ 10 w 10"/>
                <a:gd name="T9" fmla="*/ 4 h 9"/>
                <a:gd name="T10" fmla="*/ 9 w 10"/>
                <a:gd name="T11" fmla="*/ 9 h 9"/>
                <a:gd name="T12" fmla="*/ 5 w 10"/>
                <a:gd name="T13" fmla="*/ 9 h 9"/>
                <a:gd name="T14" fmla="*/ 1 w 10"/>
                <a:gd name="T15" fmla="*/ 4 h 9"/>
                <a:gd name="T16" fmla="*/ 4 w 10"/>
                <a:gd name="T17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9">
                  <a:moveTo>
                    <a:pt x="4" y="1"/>
                  </a:moveTo>
                  <a:cubicBezTo>
                    <a:pt x="6" y="1"/>
                    <a:pt x="7" y="1"/>
                    <a:pt x="9" y="1"/>
                  </a:cubicBezTo>
                  <a:cubicBezTo>
                    <a:pt x="9" y="1"/>
                    <a:pt x="9" y="0"/>
                    <a:pt x="9" y="0"/>
                  </a:cubicBezTo>
                  <a:cubicBezTo>
                    <a:pt x="10" y="1"/>
                    <a:pt x="10" y="2"/>
                    <a:pt x="10" y="3"/>
                  </a:cubicBezTo>
                  <a:cubicBezTo>
                    <a:pt x="10" y="3"/>
                    <a:pt x="10" y="4"/>
                    <a:pt x="10" y="4"/>
                  </a:cubicBezTo>
                  <a:cubicBezTo>
                    <a:pt x="9" y="6"/>
                    <a:pt x="9" y="7"/>
                    <a:pt x="9" y="9"/>
                  </a:cubicBezTo>
                  <a:cubicBezTo>
                    <a:pt x="7" y="9"/>
                    <a:pt x="6" y="9"/>
                    <a:pt x="5" y="9"/>
                  </a:cubicBezTo>
                  <a:cubicBezTo>
                    <a:pt x="3" y="7"/>
                    <a:pt x="2" y="5"/>
                    <a:pt x="1" y="4"/>
                  </a:cubicBezTo>
                  <a:cubicBezTo>
                    <a:pt x="0" y="1"/>
                    <a:pt x="2" y="1"/>
                    <a:pt x="4" y="1"/>
                  </a:cubicBezTo>
                  <a:close/>
                </a:path>
              </a:pathLst>
            </a:custGeom>
            <a:solidFill>
              <a:srgbClr val="BDA8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93" name="Freeform 1078"/>
            <p:cNvSpPr>
              <a:spLocks/>
            </p:cNvSpPr>
            <p:nvPr/>
          </p:nvSpPr>
          <p:spPr bwMode="auto">
            <a:xfrm>
              <a:off x="682" y="2028"/>
              <a:ext cx="6" cy="8"/>
            </a:xfrm>
            <a:custGeom>
              <a:avLst/>
              <a:gdLst>
                <a:gd name="T0" fmla="*/ 5 w 6"/>
                <a:gd name="T1" fmla="*/ 8 h 8"/>
                <a:gd name="T2" fmla="*/ 2 w 6"/>
                <a:gd name="T3" fmla="*/ 7 h 8"/>
                <a:gd name="T4" fmla="*/ 0 w 6"/>
                <a:gd name="T5" fmla="*/ 0 h 8"/>
                <a:gd name="T6" fmla="*/ 6 w 6"/>
                <a:gd name="T7" fmla="*/ 3 h 8"/>
                <a:gd name="T8" fmla="*/ 5 w 6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8">
                  <a:moveTo>
                    <a:pt x="5" y="8"/>
                  </a:moveTo>
                  <a:cubicBezTo>
                    <a:pt x="4" y="8"/>
                    <a:pt x="3" y="8"/>
                    <a:pt x="2" y="7"/>
                  </a:cubicBezTo>
                  <a:cubicBezTo>
                    <a:pt x="1" y="5"/>
                    <a:pt x="1" y="2"/>
                    <a:pt x="0" y="0"/>
                  </a:cubicBezTo>
                  <a:cubicBezTo>
                    <a:pt x="2" y="1"/>
                    <a:pt x="4" y="2"/>
                    <a:pt x="6" y="3"/>
                  </a:cubicBezTo>
                  <a:cubicBezTo>
                    <a:pt x="6" y="5"/>
                    <a:pt x="5" y="6"/>
                    <a:pt x="5" y="8"/>
                  </a:cubicBezTo>
                  <a:close/>
                </a:path>
              </a:pathLst>
            </a:custGeom>
            <a:solidFill>
              <a:srgbClr val="A894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94" name="Freeform 1079"/>
            <p:cNvSpPr>
              <a:spLocks/>
            </p:cNvSpPr>
            <p:nvPr/>
          </p:nvSpPr>
          <p:spPr bwMode="auto">
            <a:xfrm>
              <a:off x="704" y="2285"/>
              <a:ext cx="4" cy="5"/>
            </a:xfrm>
            <a:custGeom>
              <a:avLst/>
              <a:gdLst>
                <a:gd name="T0" fmla="*/ 4 w 4"/>
                <a:gd name="T1" fmla="*/ 0 h 5"/>
                <a:gd name="T2" fmla="*/ 4 w 4"/>
                <a:gd name="T3" fmla="*/ 5 h 5"/>
                <a:gd name="T4" fmla="*/ 1 w 4"/>
                <a:gd name="T5" fmla="*/ 1 h 5"/>
                <a:gd name="T6" fmla="*/ 4 w 4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5">
                  <a:moveTo>
                    <a:pt x="4" y="0"/>
                  </a:moveTo>
                  <a:cubicBezTo>
                    <a:pt x="4" y="2"/>
                    <a:pt x="4" y="3"/>
                    <a:pt x="4" y="5"/>
                  </a:cubicBezTo>
                  <a:cubicBezTo>
                    <a:pt x="2" y="4"/>
                    <a:pt x="0" y="3"/>
                    <a:pt x="1" y="1"/>
                  </a:cubicBezTo>
                  <a:cubicBezTo>
                    <a:pt x="2" y="0"/>
                    <a:pt x="3" y="0"/>
                    <a:pt x="4" y="0"/>
                  </a:cubicBezTo>
                  <a:close/>
                </a:path>
              </a:pathLst>
            </a:custGeom>
            <a:solidFill>
              <a:srgbClr val="291C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95" name="Freeform 1080"/>
            <p:cNvSpPr>
              <a:spLocks/>
            </p:cNvSpPr>
            <p:nvPr/>
          </p:nvSpPr>
          <p:spPr bwMode="auto">
            <a:xfrm>
              <a:off x="680" y="2047"/>
              <a:ext cx="4" cy="5"/>
            </a:xfrm>
            <a:custGeom>
              <a:avLst/>
              <a:gdLst>
                <a:gd name="T0" fmla="*/ 0 w 4"/>
                <a:gd name="T1" fmla="*/ 0 h 5"/>
                <a:gd name="T2" fmla="*/ 4 w 4"/>
                <a:gd name="T3" fmla="*/ 5 h 5"/>
                <a:gd name="T4" fmla="*/ 1 w 4"/>
                <a:gd name="T5" fmla="*/ 4 h 5"/>
                <a:gd name="T6" fmla="*/ 0 w 4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5">
                  <a:moveTo>
                    <a:pt x="0" y="0"/>
                  </a:moveTo>
                  <a:cubicBezTo>
                    <a:pt x="3" y="0"/>
                    <a:pt x="3" y="2"/>
                    <a:pt x="4" y="5"/>
                  </a:cubicBezTo>
                  <a:cubicBezTo>
                    <a:pt x="3" y="4"/>
                    <a:pt x="2" y="4"/>
                    <a:pt x="1" y="4"/>
                  </a:cubicBezTo>
                  <a:cubicBezTo>
                    <a:pt x="0" y="3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3F2C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96" name="Freeform 1081"/>
            <p:cNvSpPr>
              <a:spLocks/>
            </p:cNvSpPr>
            <p:nvPr/>
          </p:nvSpPr>
          <p:spPr bwMode="auto">
            <a:xfrm>
              <a:off x="692" y="2003"/>
              <a:ext cx="4" cy="5"/>
            </a:xfrm>
            <a:custGeom>
              <a:avLst/>
              <a:gdLst>
                <a:gd name="T0" fmla="*/ 4 w 4"/>
                <a:gd name="T1" fmla="*/ 5 h 5"/>
                <a:gd name="T2" fmla="*/ 0 w 4"/>
                <a:gd name="T3" fmla="*/ 4 h 5"/>
                <a:gd name="T4" fmla="*/ 0 w 4"/>
                <a:gd name="T5" fmla="*/ 0 h 5"/>
                <a:gd name="T6" fmla="*/ 4 w 4"/>
                <a:gd name="T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5">
                  <a:moveTo>
                    <a:pt x="4" y="5"/>
                  </a:moveTo>
                  <a:cubicBezTo>
                    <a:pt x="3" y="5"/>
                    <a:pt x="1" y="4"/>
                    <a:pt x="0" y="4"/>
                  </a:cubicBezTo>
                  <a:cubicBezTo>
                    <a:pt x="0" y="3"/>
                    <a:pt x="0" y="1"/>
                    <a:pt x="0" y="0"/>
                  </a:cubicBezTo>
                  <a:cubicBezTo>
                    <a:pt x="2" y="1"/>
                    <a:pt x="3" y="3"/>
                    <a:pt x="4" y="5"/>
                  </a:cubicBezTo>
                  <a:close/>
                </a:path>
              </a:pathLst>
            </a:custGeom>
            <a:solidFill>
              <a:srgbClr val="F1DC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97" name="Freeform 1082"/>
            <p:cNvSpPr>
              <a:spLocks/>
            </p:cNvSpPr>
            <p:nvPr/>
          </p:nvSpPr>
          <p:spPr bwMode="auto">
            <a:xfrm>
              <a:off x="688" y="2130"/>
              <a:ext cx="4" cy="6"/>
            </a:xfrm>
            <a:custGeom>
              <a:avLst/>
              <a:gdLst>
                <a:gd name="T0" fmla="*/ 4 w 4"/>
                <a:gd name="T1" fmla="*/ 0 h 6"/>
                <a:gd name="T2" fmla="*/ 4 w 4"/>
                <a:gd name="T3" fmla="*/ 4 h 6"/>
                <a:gd name="T4" fmla="*/ 0 w 4"/>
                <a:gd name="T5" fmla="*/ 4 h 6"/>
                <a:gd name="T6" fmla="*/ 0 w 4"/>
                <a:gd name="T7" fmla="*/ 0 h 6"/>
                <a:gd name="T8" fmla="*/ 4 w 4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6">
                  <a:moveTo>
                    <a:pt x="4" y="0"/>
                  </a:moveTo>
                  <a:cubicBezTo>
                    <a:pt x="4" y="2"/>
                    <a:pt x="4" y="3"/>
                    <a:pt x="4" y="4"/>
                  </a:cubicBezTo>
                  <a:cubicBezTo>
                    <a:pt x="3" y="6"/>
                    <a:pt x="1" y="5"/>
                    <a:pt x="0" y="4"/>
                  </a:cubicBezTo>
                  <a:cubicBezTo>
                    <a:pt x="0" y="3"/>
                    <a:pt x="0" y="2"/>
                    <a:pt x="0" y="0"/>
                  </a:cubicBezTo>
                  <a:cubicBezTo>
                    <a:pt x="1" y="0"/>
                    <a:pt x="3" y="0"/>
                    <a:pt x="4" y="0"/>
                  </a:cubicBezTo>
                  <a:close/>
                </a:path>
              </a:pathLst>
            </a:custGeom>
            <a:solidFill>
              <a:srgbClr val="C5B0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98" name="Freeform 1083"/>
            <p:cNvSpPr>
              <a:spLocks/>
            </p:cNvSpPr>
            <p:nvPr/>
          </p:nvSpPr>
          <p:spPr bwMode="auto">
            <a:xfrm>
              <a:off x="509" y="2392"/>
              <a:ext cx="4" cy="5"/>
            </a:xfrm>
            <a:custGeom>
              <a:avLst/>
              <a:gdLst>
                <a:gd name="T0" fmla="*/ 0 w 4"/>
                <a:gd name="T1" fmla="*/ 0 h 5"/>
                <a:gd name="T2" fmla="*/ 1 w 4"/>
                <a:gd name="T3" fmla="*/ 5 h 5"/>
                <a:gd name="T4" fmla="*/ 0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0" y="0"/>
                  </a:moveTo>
                  <a:cubicBezTo>
                    <a:pt x="3" y="2"/>
                    <a:pt x="4" y="3"/>
                    <a:pt x="1" y="5"/>
                  </a:cubicBezTo>
                  <a:cubicBezTo>
                    <a:pt x="1" y="4"/>
                    <a:pt x="0" y="2"/>
                    <a:pt x="0" y="0"/>
                  </a:cubicBezTo>
                  <a:close/>
                </a:path>
              </a:pathLst>
            </a:custGeom>
            <a:solidFill>
              <a:srgbClr val="D8BE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99" name="Freeform 1084"/>
            <p:cNvSpPr>
              <a:spLocks/>
            </p:cNvSpPr>
            <p:nvPr/>
          </p:nvSpPr>
          <p:spPr bwMode="auto">
            <a:xfrm>
              <a:off x="697" y="2229"/>
              <a:ext cx="3" cy="5"/>
            </a:xfrm>
            <a:custGeom>
              <a:avLst/>
              <a:gdLst>
                <a:gd name="T0" fmla="*/ 3 w 3"/>
                <a:gd name="T1" fmla="*/ 0 h 5"/>
                <a:gd name="T2" fmla="*/ 2 w 3"/>
                <a:gd name="T3" fmla="*/ 5 h 5"/>
                <a:gd name="T4" fmla="*/ 3 w 3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3" y="0"/>
                  </a:moveTo>
                  <a:cubicBezTo>
                    <a:pt x="3" y="2"/>
                    <a:pt x="3" y="3"/>
                    <a:pt x="2" y="5"/>
                  </a:cubicBezTo>
                  <a:cubicBezTo>
                    <a:pt x="0" y="3"/>
                    <a:pt x="0" y="1"/>
                    <a:pt x="3" y="0"/>
                  </a:cubicBezTo>
                  <a:close/>
                </a:path>
              </a:pathLst>
            </a:custGeom>
            <a:solidFill>
              <a:srgbClr val="E3CF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00" name="Freeform 1085"/>
            <p:cNvSpPr>
              <a:spLocks/>
            </p:cNvSpPr>
            <p:nvPr/>
          </p:nvSpPr>
          <p:spPr bwMode="auto">
            <a:xfrm>
              <a:off x="683" y="2067"/>
              <a:ext cx="6" cy="4"/>
            </a:xfrm>
            <a:custGeom>
              <a:avLst/>
              <a:gdLst>
                <a:gd name="T0" fmla="*/ 0 w 6"/>
                <a:gd name="T1" fmla="*/ 1 h 4"/>
                <a:gd name="T2" fmla="*/ 5 w 6"/>
                <a:gd name="T3" fmla="*/ 0 h 4"/>
                <a:gd name="T4" fmla="*/ 6 w 6"/>
                <a:gd name="T5" fmla="*/ 3 h 4"/>
                <a:gd name="T6" fmla="*/ 5 w 6"/>
                <a:gd name="T7" fmla="*/ 4 h 4"/>
                <a:gd name="T8" fmla="*/ 3 w 6"/>
                <a:gd name="T9" fmla="*/ 4 h 4"/>
                <a:gd name="T10" fmla="*/ 1 w 6"/>
                <a:gd name="T11" fmla="*/ 4 h 4"/>
                <a:gd name="T12" fmla="*/ 0 w 6"/>
                <a:gd name="T13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4">
                  <a:moveTo>
                    <a:pt x="0" y="1"/>
                  </a:moveTo>
                  <a:cubicBezTo>
                    <a:pt x="2" y="1"/>
                    <a:pt x="3" y="1"/>
                    <a:pt x="5" y="0"/>
                  </a:cubicBezTo>
                  <a:cubicBezTo>
                    <a:pt x="6" y="1"/>
                    <a:pt x="6" y="2"/>
                    <a:pt x="6" y="3"/>
                  </a:cubicBezTo>
                  <a:cubicBezTo>
                    <a:pt x="6" y="4"/>
                    <a:pt x="6" y="4"/>
                    <a:pt x="5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3"/>
                    <a:pt x="1" y="2"/>
                    <a:pt x="0" y="1"/>
                  </a:cubicBezTo>
                  <a:close/>
                </a:path>
              </a:pathLst>
            </a:custGeom>
            <a:solidFill>
              <a:srgbClr val="3423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01" name="Freeform 1086"/>
            <p:cNvSpPr>
              <a:spLocks/>
            </p:cNvSpPr>
            <p:nvPr/>
          </p:nvSpPr>
          <p:spPr bwMode="auto">
            <a:xfrm>
              <a:off x="683" y="2060"/>
              <a:ext cx="7" cy="3"/>
            </a:xfrm>
            <a:custGeom>
              <a:avLst/>
              <a:gdLst>
                <a:gd name="T0" fmla="*/ 5 w 7"/>
                <a:gd name="T1" fmla="*/ 3 h 3"/>
                <a:gd name="T2" fmla="*/ 0 w 7"/>
                <a:gd name="T3" fmla="*/ 1 h 3"/>
                <a:gd name="T4" fmla="*/ 0 w 7"/>
                <a:gd name="T5" fmla="*/ 1 h 3"/>
                <a:gd name="T6" fmla="*/ 6 w 7"/>
                <a:gd name="T7" fmla="*/ 0 h 3"/>
                <a:gd name="T8" fmla="*/ 5 w 7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3">
                  <a:moveTo>
                    <a:pt x="5" y="3"/>
                  </a:moveTo>
                  <a:cubicBezTo>
                    <a:pt x="3" y="3"/>
                    <a:pt x="2" y="2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0"/>
                    <a:pt x="4" y="0"/>
                    <a:pt x="6" y="0"/>
                  </a:cubicBezTo>
                  <a:cubicBezTo>
                    <a:pt x="7" y="1"/>
                    <a:pt x="6" y="2"/>
                    <a:pt x="5" y="3"/>
                  </a:cubicBezTo>
                  <a:close/>
                </a:path>
              </a:pathLst>
            </a:custGeom>
            <a:solidFill>
              <a:srgbClr val="B1A1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02" name="Freeform 1087"/>
            <p:cNvSpPr>
              <a:spLocks/>
            </p:cNvSpPr>
            <p:nvPr/>
          </p:nvSpPr>
          <p:spPr bwMode="auto">
            <a:xfrm>
              <a:off x="699" y="2265"/>
              <a:ext cx="6" cy="4"/>
            </a:xfrm>
            <a:custGeom>
              <a:avLst/>
              <a:gdLst>
                <a:gd name="T0" fmla="*/ 0 w 6"/>
                <a:gd name="T1" fmla="*/ 1 h 4"/>
                <a:gd name="T2" fmla="*/ 4 w 6"/>
                <a:gd name="T3" fmla="*/ 0 h 4"/>
                <a:gd name="T4" fmla="*/ 6 w 6"/>
                <a:gd name="T5" fmla="*/ 4 h 4"/>
                <a:gd name="T6" fmla="*/ 2 w 6"/>
                <a:gd name="T7" fmla="*/ 4 h 4"/>
                <a:gd name="T8" fmla="*/ 0 w 6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0" y="1"/>
                  </a:moveTo>
                  <a:cubicBezTo>
                    <a:pt x="2" y="1"/>
                    <a:pt x="3" y="1"/>
                    <a:pt x="4" y="0"/>
                  </a:cubicBezTo>
                  <a:cubicBezTo>
                    <a:pt x="5" y="2"/>
                    <a:pt x="6" y="3"/>
                    <a:pt x="6" y="4"/>
                  </a:cubicBezTo>
                  <a:cubicBezTo>
                    <a:pt x="5" y="4"/>
                    <a:pt x="3" y="4"/>
                    <a:pt x="2" y="4"/>
                  </a:cubicBezTo>
                  <a:cubicBezTo>
                    <a:pt x="1" y="3"/>
                    <a:pt x="0" y="2"/>
                    <a:pt x="0" y="1"/>
                  </a:cubicBezTo>
                  <a:close/>
                </a:path>
              </a:pathLst>
            </a:custGeom>
            <a:solidFill>
              <a:srgbClr val="3C28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03" name="Freeform 1088"/>
            <p:cNvSpPr>
              <a:spLocks/>
            </p:cNvSpPr>
            <p:nvPr/>
          </p:nvSpPr>
          <p:spPr bwMode="auto">
            <a:xfrm>
              <a:off x="729" y="2063"/>
              <a:ext cx="14" cy="9"/>
            </a:xfrm>
            <a:custGeom>
              <a:avLst/>
              <a:gdLst>
                <a:gd name="T0" fmla="*/ 11 w 15"/>
                <a:gd name="T1" fmla="*/ 9 h 9"/>
                <a:gd name="T2" fmla="*/ 7 w 15"/>
                <a:gd name="T3" fmla="*/ 8 h 9"/>
                <a:gd name="T4" fmla="*/ 6 w 15"/>
                <a:gd name="T5" fmla="*/ 9 h 9"/>
                <a:gd name="T6" fmla="*/ 3 w 15"/>
                <a:gd name="T7" fmla="*/ 1 h 9"/>
                <a:gd name="T8" fmla="*/ 11 w 15"/>
                <a:gd name="T9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9">
                  <a:moveTo>
                    <a:pt x="11" y="9"/>
                  </a:moveTo>
                  <a:cubicBezTo>
                    <a:pt x="9" y="9"/>
                    <a:pt x="8" y="8"/>
                    <a:pt x="7" y="8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5" y="6"/>
                    <a:pt x="0" y="5"/>
                    <a:pt x="3" y="1"/>
                  </a:cubicBezTo>
                  <a:cubicBezTo>
                    <a:pt x="9" y="0"/>
                    <a:pt x="15" y="0"/>
                    <a:pt x="11" y="9"/>
                  </a:cubicBezTo>
                  <a:close/>
                </a:path>
              </a:pathLst>
            </a:custGeom>
            <a:solidFill>
              <a:srgbClr val="6550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04" name="Freeform 1089"/>
            <p:cNvSpPr>
              <a:spLocks/>
            </p:cNvSpPr>
            <p:nvPr/>
          </p:nvSpPr>
          <p:spPr bwMode="auto">
            <a:xfrm>
              <a:off x="728" y="2064"/>
              <a:ext cx="7" cy="8"/>
            </a:xfrm>
            <a:custGeom>
              <a:avLst/>
              <a:gdLst>
                <a:gd name="T0" fmla="*/ 4 w 7"/>
                <a:gd name="T1" fmla="*/ 0 h 8"/>
                <a:gd name="T2" fmla="*/ 7 w 7"/>
                <a:gd name="T3" fmla="*/ 8 h 8"/>
                <a:gd name="T4" fmla="*/ 5 w 7"/>
                <a:gd name="T5" fmla="*/ 8 h 8"/>
                <a:gd name="T6" fmla="*/ 4 w 7"/>
                <a:gd name="T7" fmla="*/ 8 h 8"/>
                <a:gd name="T8" fmla="*/ 4 w 7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8">
                  <a:moveTo>
                    <a:pt x="4" y="0"/>
                  </a:moveTo>
                  <a:cubicBezTo>
                    <a:pt x="5" y="3"/>
                    <a:pt x="6" y="5"/>
                    <a:pt x="7" y="8"/>
                  </a:cubicBezTo>
                  <a:cubicBezTo>
                    <a:pt x="7" y="8"/>
                    <a:pt x="5" y="8"/>
                    <a:pt x="5" y="8"/>
                  </a:cubicBezTo>
                  <a:cubicBezTo>
                    <a:pt x="5" y="8"/>
                    <a:pt x="4" y="8"/>
                    <a:pt x="4" y="8"/>
                  </a:cubicBezTo>
                  <a:cubicBezTo>
                    <a:pt x="0" y="5"/>
                    <a:pt x="0" y="2"/>
                    <a:pt x="4" y="0"/>
                  </a:cubicBezTo>
                  <a:close/>
                </a:path>
              </a:pathLst>
            </a:custGeom>
            <a:solidFill>
              <a:srgbClr val="8E7A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05" name="Freeform 1090"/>
            <p:cNvSpPr>
              <a:spLocks/>
            </p:cNvSpPr>
            <p:nvPr/>
          </p:nvSpPr>
          <p:spPr bwMode="auto">
            <a:xfrm>
              <a:off x="688" y="2036"/>
              <a:ext cx="4" cy="3"/>
            </a:xfrm>
            <a:custGeom>
              <a:avLst/>
              <a:gdLst>
                <a:gd name="T0" fmla="*/ 1 w 4"/>
                <a:gd name="T1" fmla="*/ 3 h 3"/>
                <a:gd name="T2" fmla="*/ 0 w 4"/>
                <a:gd name="T3" fmla="*/ 0 h 3"/>
                <a:gd name="T4" fmla="*/ 4 w 4"/>
                <a:gd name="T5" fmla="*/ 3 h 3"/>
                <a:gd name="T6" fmla="*/ 2 w 4"/>
                <a:gd name="T7" fmla="*/ 3 h 3"/>
                <a:gd name="T8" fmla="*/ 1 w 4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1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" y="1"/>
                    <a:pt x="3" y="2"/>
                    <a:pt x="4" y="3"/>
                  </a:cubicBezTo>
                  <a:cubicBezTo>
                    <a:pt x="4" y="3"/>
                    <a:pt x="2" y="3"/>
                    <a:pt x="2" y="3"/>
                  </a:cubicBezTo>
                  <a:lnTo>
                    <a:pt x="1" y="3"/>
                  </a:lnTo>
                  <a:close/>
                </a:path>
              </a:pathLst>
            </a:custGeom>
            <a:solidFill>
              <a:srgbClr val="E9D5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06" name="Freeform 1091"/>
            <p:cNvSpPr>
              <a:spLocks/>
            </p:cNvSpPr>
            <p:nvPr/>
          </p:nvSpPr>
          <p:spPr bwMode="auto">
            <a:xfrm>
              <a:off x="688" y="2067"/>
              <a:ext cx="4" cy="4"/>
            </a:xfrm>
            <a:custGeom>
              <a:avLst/>
              <a:gdLst>
                <a:gd name="T0" fmla="*/ 0 w 4"/>
                <a:gd name="T1" fmla="*/ 4 h 4"/>
                <a:gd name="T2" fmla="*/ 0 w 4"/>
                <a:gd name="T3" fmla="*/ 0 h 4"/>
                <a:gd name="T4" fmla="*/ 4 w 4"/>
                <a:gd name="T5" fmla="*/ 1 h 4"/>
                <a:gd name="T6" fmla="*/ 3 w 4"/>
                <a:gd name="T7" fmla="*/ 4 h 4"/>
                <a:gd name="T8" fmla="*/ 0 w 4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0" y="4"/>
                  </a:moveTo>
                  <a:cubicBezTo>
                    <a:pt x="0" y="3"/>
                    <a:pt x="0" y="2"/>
                    <a:pt x="0" y="0"/>
                  </a:cubicBezTo>
                  <a:cubicBezTo>
                    <a:pt x="1" y="0"/>
                    <a:pt x="3" y="0"/>
                    <a:pt x="4" y="1"/>
                  </a:cubicBezTo>
                  <a:cubicBezTo>
                    <a:pt x="4" y="2"/>
                    <a:pt x="3" y="3"/>
                    <a:pt x="3" y="4"/>
                  </a:cubicBezTo>
                  <a:cubicBezTo>
                    <a:pt x="2" y="4"/>
                    <a:pt x="1" y="4"/>
                    <a:pt x="0" y="4"/>
                  </a:cubicBezTo>
                  <a:close/>
                </a:path>
              </a:pathLst>
            </a:custGeom>
            <a:solidFill>
              <a:srgbClr val="B2A1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07" name="Freeform 1092"/>
            <p:cNvSpPr>
              <a:spLocks/>
            </p:cNvSpPr>
            <p:nvPr/>
          </p:nvSpPr>
          <p:spPr bwMode="auto">
            <a:xfrm>
              <a:off x="688" y="2043"/>
              <a:ext cx="4" cy="4"/>
            </a:xfrm>
            <a:custGeom>
              <a:avLst/>
              <a:gdLst>
                <a:gd name="T0" fmla="*/ 1 w 4"/>
                <a:gd name="T1" fmla="*/ 4 h 4"/>
                <a:gd name="T2" fmla="*/ 0 w 4"/>
                <a:gd name="T3" fmla="*/ 0 h 4"/>
                <a:gd name="T4" fmla="*/ 4 w 4"/>
                <a:gd name="T5" fmla="*/ 1 h 4"/>
                <a:gd name="T6" fmla="*/ 4 w 4"/>
                <a:gd name="T7" fmla="*/ 4 h 4"/>
                <a:gd name="T8" fmla="*/ 1 w 4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1" y="4"/>
                  </a:moveTo>
                  <a:cubicBezTo>
                    <a:pt x="0" y="3"/>
                    <a:pt x="0" y="2"/>
                    <a:pt x="0" y="0"/>
                  </a:cubicBezTo>
                  <a:cubicBezTo>
                    <a:pt x="1" y="0"/>
                    <a:pt x="2" y="0"/>
                    <a:pt x="4" y="1"/>
                  </a:cubicBezTo>
                  <a:cubicBezTo>
                    <a:pt x="4" y="2"/>
                    <a:pt x="4" y="3"/>
                    <a:pt x="4" y="4"/>
                  </a:cubicBezTo>
                  <a:cubicBezTo>
                    <a:pt x="3" y="4"/>
                    <a:pt x="2" y="4"/>
                    <a:pt x="1" y="4"/>
                  </a:cubicBezTo>
                  <a:close/>
                </a:path>
              </a:pathLst>
            </a:custGeom>
            <a:solidFill>
              <a:srgbClr val="3E2B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08" name="Freeform 1093"/>
            <p:cNvSpPr>
              <a:spLocks/>
            </p:cNvSpPr>
            <p:nvPr/>
          </p:nvSpPr>
          <p:spPr bwMode="auto">
            <a:xfrm>
              <a:off x="688" y="2060"/>
              <a:ext cx="4" cy="3"/>
            </a:xfrm>
            <a:custGeom>
              <a:avLst/>
              <a:gdLst>
                <a:gd name="T0" fmla="*/ 0 w 4"/>
                <a:gd name="T1" fmla="*/ 3 h 3"/>
                <a:gd name="T2" fmla="*/ 1 w 4"/>
                <a:gd name="T3" fmla="*/ 0 h 3"/>
                <a:gd name="T4" fmla="*/ 3 w 4"/>
                <a:gd name="T5" fmla="*/ 0 h 3"/>
                <a:gd name="T6" fmla="*/ 4 w 4"/>
                <a:gd name="T7" fmla="*/ 3 h 3"/>
                <a:gd name="T8" fmla="*/ 0 w 4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0" y="3"/>
                  </a:moveTo>
                  <a:cubicBezTo>
                    <a:pt x="0" y="2"/>
                    <a:pt x="1" y="1"/>
                    <a:pt x="1" y="0"/>
                  </a:cubicBezTo>
                  <a:cubicBezTo>
                    <a:pt x="2" y="0"/>
                    <a:pt x="2" y="0"/>
                    <a:pt x="3" y="0"/>
                  </a:cubicBezTo>
                  <a:cubicBezTo>
                    <a:pt x="4" y="1"/>
                    <a:pt x="4" y="2"/>
                    <a:pt x="4" y="3"/>
                  </a:cubicBezTo>
                  <a:cubicBezTo>
                    <a:pt x="3" y="3"/>
                    <a:pt x="1" y="3"/>
                    <a:pt x="0" y="3"/>
                  </a:cubicBezTo>
                  <a:close/>
                </a:path>
              </a:pathLst>
            </a:custGeom>
            <a:solidFill>
              <a:srgbClr val="2B20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09" name="Freeform 1094"/>
            <p:cNvSpPr>
              <a:spLocks/>
            </p:cNvSpPr>
            <p:nvPr/>
          </p:nvSpPr>
          <p:spPr bwMode="auto">
            <a:xfrm>
              <a:off x="470" y="2057"/>
              <a:ext cx="162" cy="26"/>
            </a:xfrm>
            <a:custGeom>
              <a:avLst/>
              <a:gdLst>
                <a:gd name="T0" fmla="*/ 164 w 164"/>
                <a:gd name="T1" fmla="*/ 6 h 27"/>
                <a:gd name="T2" fmla="*/ 164 w 164"/>
                <a:gd name="T3" fmla="*/ 26 h 27"/>
                <a:gd name="T4" fmla="*/ 13 w 164"/>
                <a:gd name="T5" fmla="*/ 26 h 27"/>
                <a:gd name="T6" fmla="*/ 1 w 164"/>
                <a:gd name="T7" fmla="*/ 19 h 27"/>
                <a:gd name="T8" fmla="*/ 13 w 164"/>
                <a:gd name="T9" fmla="*/ 11 h 27"/>
                <a:gd name="T10" fmla="*/ 99 w 164"/>
                <a:gd name="T11" fmla="*/ 10 h 27"/>
                <a:gd name="T12" fmla="*/ 134 w 164"/>
                <a:gd name="T13" fmla="*/ 5 h 27"/>
                <a:gd name="T14" fmla="*/ 164 w 164"/>
                <a:gd name="T15" fmla="*/ 6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4" h="27">
                  <a:moveTo>
                    <a:pt x="164" y="6"/>
                  </a:moveTo>
                  <a:cubicBezTo>
                    <a:pt x="164" y="13"/>
                    <a:pt x="164" y="20"/>
                    <a:pt x="164" y="26"/>
                  </a:cubicBezTo>
                  <a:cubicBezTo>
                    <a:pt x="114" y="26"/>
                    <a:pt x="63" y="26"/>
                    <a:pt x="13" y="26"/>
                  </a:cubicBezTo>
                  <a:cubicBezTo>
                    <a:pt x="8" y="26"/>
                    <a:pt x="1" y="27"/>
                    <a:pt x="1" y="19"/>
                  </a:cubicBezTo>
                  <a:cubicBezTo>
                    <a:pt x="0" y="10"/>
                    <a:pt x="7" y="11"/>
                    <a:pt x="13" y="11"/>
                  </a:cubicBezTo>
                  <a:cubicBezTo>
                    <a:pt x="42" y="10"/>
                    <a:pt x="70" y="11"/>
                    <a:pt x="99" y="10"/>
                  </a:cubicBezTo>
                  <a:cubicBezTo>
                    <a:pt x="110" y="10"/>
                    <a:pt x="122" y="12"/>
                    <a:pt x="134" y="5"/>
                  </a:cubicBezTo>
                  <a:cubicBezTo>
                    <a:pt x="142" y="0"/>
                    <a:pt x="153" y="14"/>
                    <a:pt x="164" y="6"/>
                  </a:cubicBezTo>
                  <a:close/>
                </a:path>
              </a:pathLst>
            </a:custGeom>
            <a:solidFill>
              <a:srgbClr val="FDED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10" name="Freeform 1095"/>
            <p:cNvSpPr>
              <a:spLocks/>
            </p:cNvSpPr>
            <p:nvPr/>
          </p:nvSpPr>
          <p:spPr bwMode="auto">
            <a:xfrm>
              <a:off x="355" y="2435"/>
              <a:ext cx="180" cy="56"/>
            </a:xfrm>
            <a:custGeom>
              <a:avLst/>
              <a:gdLst>
                <a:gd name="T0" fmla="*/ 12 w 182"/>
                <a:gd name="T1" fmla="*/ 40 h 56"/>
                <a:gd name="T2" fmla="*/ 20 w 182"/>
                <a:gd name="T3" fmla="*/ 8 h 56"/>
                <a:gd name="T4" fmla="*/ 28 w 182"/>
                <a:gd name="T5" fmla="*/ 0 h 56"/>
                <a:gd name="T6" fmla="*/ 127 w 182"/>
                <a:gd name="T7" fmla="*/ 20 h 56"/>
                <a:gd name="T8" fmla="*/ 171 w 182"/>
                <a:gd name="T9" fmla="*/ 35 h 56"/>
                <a:gd name="T10" fmla="*/ 180 w 182"/>
                <a:gd name="T11" fmla="*/ 48 h 56"/>
                <a:gd name="T12" fmla="*/ 165 w 182"/>
                <a:gd name="T13" fmla="*/ 52 h 56"/>
                <a:gd name="T14" fmla="*/ 148 w 182"/>
                <a:gd name="T15" fmla="*/ 56 h 56"/>
                <a:gd name="T16" fmla="*/ 12 w 182"/>
                <a:gd name="T17" fmla="*/ 4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2" h="56">
                  <a:moveTo>
                    <a:pt x="12" y="40"/>
                  </a:moveTo>
                  <a:cubicBezTo>
                    <a:pt x="0" y="25"/>
                    <a:pt x="3" y="14"/>
                    <a:pt x="20" y="8"/>
                  </a:cubicBezTo>
                  <a:cubicBezTo>
                    <a:pt x="24" y="7"/>
                    <a:pt x="27" y="4"/>
                    <a:pt x="28" y="0"/>
                  </a:cubicBezTo>
                  <a:cubicBezTo>
                    <a:pt x="61" y="8"/>
                    <a:pt x="94" y="16"/>
                    <a:pt x="127" y="20"/>
                  </a:cubicBezTo>
                  <a:cubicBezTo>
                    <a:pt x="143" y="22"/>
                    <a:pt x="157" y="26"/>
                    <a:pt x="171" y="35"/>
                  </a:cubicBezTo>
                  <a:cubicBezTo>
                    <a:pt x="175" y="38"/>
                    <a:pt x="182" y="41"/>
                    <a:pt x="180" y="48"/>
                  </a:cubicBezTo>
                  <a:cubicBezTo>
                    <a:pt x="177" y="56"/>
                    <a:pt x="170" y="53"/>
                    <a:pt x="165" y="52"/>
                  </a:cubicBezTo>
                  <a:cubicBezTo>
                    <a:pt x="159" y="51"/>
                    <a:pt x="154" y="56"/>
                    <a:pt x="148" y="56"/>
                  </a:cubicBezTo>
                  <a:cubicBezTo>
                    <a:pt x="103" y="50"/>
                    <a:pt x="58" y="37"/>
                    <a:pt x="12" y="40"/>
                  </a:cubicBezTo>
                  <a:close/>
                </a:path>
              </a:pathLst>
            </a:custGeom>
            <a:solidFill>
              <a:srgbClr val="FDE0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11" name="Freeform 1096"/>
            <p:cNvSpPr>
              <a:spLocks/>
            </p:cNvSpPr>
            <p:nvPr/>
          </p:nvSpPr>
          <p:spPr bwMode="auto">
            <a:xfrm>
              <a:off x="502" y="2470"/>
              <a:ext cx="45" cy="34"/>
            </a:xfrm>
            <a:custGeom>
              <a:avLst/>
              <a:gdLst>
                <a:gd name="T0" fmla="*/ 0 w 46"/>
                <a:gd name="T1" fmla="*/ 21 h 34"/>
                <a:gd name="T2" fmla="*/ 21 w 46"/>
                <a:gd name="T3" fmla="*/ 14 h 34"/>
                <a:gd name="T4" fmla="*/ 29 w 46"/>
                <a:gd name="T5" fmla="*/ 13 h 34"/>
                <a:gd name="T6" fmla="*/ 24 w 46"/>
                <a:gd name="T7" fmla="*/ 5 h 34"/>
                <a:gd name="T8" fmla="*/ 41 w 46"/>
                <a:gd name="T9" fmla="*/ 6 h 34"/>
                <a:gd name="T10" fmla="*/ 36 w 46"/>
                <a:gd name="T11" fmla="*/ 29 h 34"/>
                <a:gd name="T12" fmla="*/ 4 w 46"/>
                <a:gd name="T13" fmla="*/ 33 h 34"/>
                <a:gd name="T14" fmla="*/ 0 w 46"/>
                <a:gd name="T15" fmla="*/ 21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6" h="34">
                  <a:moveTo>
                    <a:pt x="0" y="21"/>
                  </a:moveTo>
                  <a:cubicBezTo>
                    <a:pt x="5" y="12"/>
                    <a:pt x="11" y="7"/>
                    <a:pt x="21" y="14"/>
                  </a:cubicBezTo>
                  <a:cubicBezTo>
                    <a:pt x="24" y="16"/>
                    <a:pt x="28" y="17"/>
                    <a:pt x="29" y="13"/>
                  </a:cubicBezTo>
                  <a:cubicBezTo>
                    <a:pt x="29" y="11"/>
                    <a:pt x="26" y="8"/>
                    <a:pt x="24" y="5"/>
                  </a:cubicBezTo>
                  <a:cubicBezTo>
                    <a:pt x="30" y="1"/>
                    <a:pt x="37" y="0"/>
                    <a:pt x="41" y="6"/>
                  </a:cubicBezTo>
                  <a:cubicBezTo>
                    <a:pt x="46" y="15"/>
                    <a:pt x="41" y="22"/>
                    <a:pt x="36" y="29"/>
                  </a:cubicBezTo>
                  <a:cubicBezTo>
                    <a:pt x="26" y="34"/>
                    <a:pt x="13" y="20"/>
                    <a:pt x="4" y="33"/>
                  </a:cubicBezTo>
                  <a:cubicBezTo>
                    <a:pt x="3" y="29"/>
                    <a:pt x="1" y="25"/>
                    <a:pt x="0" y="21"/>
                  </a:cubicBezTo>
                  <a:close/>
                </a:path>
              </a:pathLst>
            </a:custGeom>
            <a:solidFill>
              <a:srgbClr val="F7DD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12" name="Freeform 1097"/>
            <p:cNvSpPr>
              <a:spLocks/>
            </p:cNvSpPr>
            <p:nvPr/>
          </p:nvSpPr>
          <p:spPr bwMode="auto">
            <a:xfrm>
              <a:off x="483" y="2507"/>
              <a:ext cx="11" cy="19"/>
            </a:xfrm>
            <a:custGeom>
              <a:avLst/>
              <a:gdLst>
                <a:gd name="T0" fmla="*/ 11 w 11"/>
                <a:gd name="T1" fmla="*/ 19 h 19"/>
                <a:gd name="T2" fmla="*/ 0 w 11"/>
                <a:gd name="T3" fmla="*/ 0 h 19"/>
                <a:gd name="T4" fmla="*/ 11 w 11"/>
                <a:gd name="T5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19">
                  <a:moveTo>
                    <a:pt x="11" y="19"/>
                  </a:moveTo>
                  <a:cubicBezTo>
                    <a:pt x="1" y="12"/>
                    <a:pt x="0" y="7"/>
                    <a:pt x="0" y="0"/>
                  </a:cubicBezTo>
                  <a:cubicBezTo>
                    <a:pt x="10" y="3"/>
                    <a:pt x="8" y="9"/>
                    <a:pt x="11" y="19"/>
                  </a:cubicBezTo>
                  <a:close/>
                </a:path>
              </a:pathLst>
            </a:custGeom>
            <a:solidFill>
              <a:srgbClr val="664F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13" name="Freeform 1098"/>
            <p:cNvSpPr>
              <a:spLocks/>
            </p:cNvSpPr>
            <p:nvPr/>
          </p:nvSpPr>
          <p:spPr bwMode="auto">
            <a:xfrm>
              <a:off x="411" y="2485"/>
              <a:ext cx="11" cy="20"/>
            </a:xfrm>
            <a:custGeom>
              <a:avLst/>
              <a:gdLst>
                <a:gd name="T0" fmla="*/ 11 w 11"/>
                <a:gd name="T1" fmla="*/ 18 h 20"/>
                <a:gd name="T2" fmla="*/ 0 w 11"/>
                <a:gd name="T3" fmla="*/ 10 h 20"/>
                <a:gd name="T4" fmla="*/ 6 w 11"/>
                <a:gd name="T5" fmla="*/ 6 h 20"/>
                <a:gd name="T6" fmla="*/ 11 w 11"/>
                <a:gd name="T7" fmla="*/ 18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20">
                  <a:moveTo>
                    <a:pt x="11" y="18"/>
                  </a:moveTo>
                  <a:cubicBezTo>
                    <a:pt x="4" y="20"/>
                    <a:pt x="4" y="13"/>
                    <a:pt x="0" y="10"/>
                  </a:cubicBezTo>
                  <a:cubicBezTo>
                    <a:pt x="0" y="4"/>
                    <a:pt x="1" y="0"/>
                    <a:pt x="6" y="6"/>
                  </a:cubicBezTo>
                  <a:cubicBezTo>
                    <a:pt x="9" y="10"/>
                    <a:pt x="10" y="14"/>
                    <a:pt x="11" y="18"/>
                  </a:cubicBezTo>
                  <a:close/>
                </a:path>
              </a:pathLst>
            </a:custGeom>
            <a:solidFill>
              <a:srgbClr val="6A52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14" name="Freeform 1099"/>
            <p:cNvSpPr>
              <a:spLocks/>
            </p:cNvSpPr>
            <p:nvPr/>
          </p:nvSpPr>
          <p:spPr bwMode="auto">
            <a:xfrm>
              <a:off x="450" y="2499"/>
              <a:ext cx="9" cy="17"/>
            </a:xfrm>
            <a:custGeom>
              <a:avLst/>
              <a:gdLst>
                <a:gd name="T0" fmla="*/ 8 w 9"/>
                <a:gd name="T1" fmla="*/ 17 h 17"/>
                <a:gd name="T2" fmla="*/ 1 w 9"/>
                <a:gd name="T3" fmla="*/ 0 h 17"/>
                <a:gd name="T4" fmla="*/ 8 w 9"/>
                <a:gd name="T5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17">
                  <a:moveTo>
                    <a:pt x="8" y="17"/>
                  </a:moveTo>
                  <a:cubicBezTo>
                    <a:pt x="1" y="12"/>
                    <a:pt x="0" y="7"/>
                    <a:pt x="1" y="0"/>
                  </a:cubicBezTo>
                  <a:cubicBezTo>
                    <a:pt x="7" y="5"/>
                    <a:pt x="9" y="9"/>
                    <a:pt x="8" y="17"/>
                  </a:cubicBezTo>
                  <a:close/>
                </a:path>
              </a:pathLst>
            </a:custGeom>
            <a:solidFill>
              <a:srgbClr val="4730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15" name="Freeform 1100"/>
            <p:cNvSpPr>
              <a:spLocks/>
            </p:cNvSpPr>
            <p:nvPr/>
          </p:nvSpPr>
          <p:spPr bwMode="auto">
            <a:xfrm>
              <a:off x="430" y="2489"/>
              <a:ext cx="10" cy="16"/>
            </a:xfrm>
            <a:custGeom>
              <a:avLst/>
              <a:gdLst>
                <a:gd name="T0" fmla="*/ 10 w 10"/>
                <a:gd name="T1" fmla="*/ 16 h 16"/>
                <a:gd name="T2" fmla="*/ 3 w 10"/>
                <a:gd name="T3" fmla="*/ 4 h 16"/>
                <a:gd name="T4" fmla="*/ 9 w 10"/>
                <a:gd name="T5" fmla="*/ 8 h 16"/>
                <a:gd name="T6" fmla="*/ 10 w 10"/>
                <a:gd name="T7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16">
                  <a:moveTo>
                    <a:pt x="10" y="16"/>
                  </a:moveTo>
                  <a:cubicBezTo>
                    <a:pt x="3" y="12"/>
                    <a:pt x="0" y="7"/>
                    <a:pt x="3" y="4"/>
                  </a:cubicBezTo>
                  <a:cubicBezTo>
                    <a:pt x="6" y="0"/>
                    <a:pt x="7" y="5"/>
                    <a:pt x="9" y="8"/>
                  </a:cubicBezTo>
                  <a:cubicBezTo>
                    <a:pt x="9" y="9"/>
                    <a:pt x="9" y="11"/>
                    <a:pt x="10" y="16"/>
                  </a:cubicBezTo>
                  <a:close/>
                </a:path>
              </a:pathLst>
            </a:custGeom>
            <a:solidFill>
              <a:srgbClr val="624C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16" name="Freeform 1101"/>
            <p:cNvSpPr>
              <a:spLocks/>
            </p:cNvSpPr>
            <p:nvPr/>
          </p:nvSpPr>
          <p:spPr bwMode="auto">
            <a:xfrm>
              <a:off x="500" y="2511"/>
              <a:ext cx="9" cy="13"/>
            </a:xfrm>
            <a:custGeom>
              <a:avLst/>
              <a:gdLst>
                <a:gd name="T0" fmla="*/ 6 w 10"/>
                <a:gd name="T1" fmla="*/ 0 h 13"/>
                <a:gd name="T2" fmla="*/ 10 w 10"/>
                <a:gd name="T3" fmla="*/ 12 h 13"/>
                <a:gd name="T4" fmla="*/ 1 w 10"/>
                <a:gd name="T5" fmla="*/ 5 h 13"/>
                <a:gd name="T6" fmla="*/ 6 w 10"/>
                <a:gd name="T7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13">
                  <a:moveTo>
                    <a:pt x="6" y="0"/>
                  </a:moveTo>
                  <a:cubicBezTo>
                    <a:pt x="5" y="5"/>
                    <a:pt x="8" y="9"/>
                    <a:pt x="10" y="12"/>
                  </a:cubicBezTo>
                  <a:cubicBezTo>
                    <a:pt x="5" y="13"/>
                    <a:pt x="2" y="10"/>
                    <a:pt x="1" y="5"/>
                  </a:cubicBezTo>
                  <a:cubicBezTo>
                    <a:pt x="0" y="0"/>
                    <a:pt x="3" y="0"/>
                    <a:pt x="6" y="0"/>
                  </a:cubicBezTo>
                  <a:close/>
                </a:path>
              </a:pathLst>
            </a:custGeom>
            <a:solidFill>
              <a:srgbClr val="4532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17" name="Freeform 1102"/>
            <p:cNvSpPr>
              <a:spLocks/>
            </p:cNvSpPr>
            <p:nvPr/>
          </p:nvSpPr>
          <p:spPr bwMode="auto">
            <a:xfrm>
              <a:off x="389" y="2492"/>
              <a:ext cx="9" cy="12"/>
            </a:xfrm>
            <a:custGeom>
              <a:avLst/>
              <a:gdLst>
                <a:gd name="T0" fmla="*/ 8 w 9"/>
                <a:gd name="T1" fmla="*/ 12 h 12"/>
                <a:gd name="T2" fmla="*/ 5 w 9"/>
                <a:gd name="T3" fmla="*/ 11 h 12"/>
                <a:gd name="T4" fmla="*/ 1 w 9"/>
                <a:gd name="T5" fmla="*/ 11 h 12"/>
                <a:gd name="T6" fmla="*/ 0 w 9"/>
                <a:gd name="T7" fmla="*/ 9 h 12"/>
                <a:gd name="T8" fmla="*/ 0 w 9"/>
                <a:gd name="T9" fmla="*/ 7 h 12"/>
                <a:gd name="T10" fmla="*/ 4 w 9"/>
                <a:gd name="T11" fmla="*/ 0 h 12"/>
                <a:gd name="T12" fmla="*/ 8 w 9"/>
                <a:gd name="T13" fmla="*/ 5 h 12"/>
                <a:gd name="T14" fmla="*/ 9 w 9"/>
                <a:gd name="T15" fmla="*/ 7 h 12"/>
                <a:gd name="T16" fmla="*/ 8 w 9"/>
                <a:gd name="T17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" h="12">
                  <a:moveTo>
                    <a:pt x="8" y="12"/>
                  </a:moveTo>
                  <a:cubicBezTo>
                    <a:pt x="7" y="12"/>
                    <a:pt x="6" y="12"/>
                    <a:pt x="5" y="11"/>
                  </a:cubicBezTo>
                  <a:cubicBezTo>
                    <a:pt x="4" y="11"/>
                    <a:pt x="2" y="11"/>
                    <a:pt x="1" y="11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0" y="8"/>
                    <a:pt x="0" y="7"/>
                    <a:pt x="0" y="7"/>
                  </a:cubicBezTo>
                  <a:cubicBezTo>
                    <a:pt x="2" y="5"/>
                    <a:pt x="3" y="2"/>
                    <a:pt x="4" y="0"/>
                  </a:cubicBezTo>
                  <a:cubicBezTo>
                    <a:pt x="6" y="1"/>
                    <a:pt x="7" y="3"/>
                    <a:pt x="8" y="5"/>
                  </a:cubicBezTo>
                  <a:cubicBezTo>
                    <a:pt x="9" y="6"/>
                    <a:pt x="9" y="7"/>
                    <a:pt x="9" y="7"/>
                  </a:cubicBezTo>
                  <a:cubicBezTo>
                    <a:pt x="9" y="9"/>
                    <a:pt x="8" y="10"/>
                    <a:pt x="8" y="12"/>
                  </a:cubicBezTo>
                  <a:close/>
                </a:path>
              </a:pathLst>
            </a:custGeom>
            <a:solidFill>
              <a:srgbClr val="6350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18" name="Freeform 1103"/>
            <p:cNvSpPr>
              <a:spLocks/>
            </p:cNvSpPr>
            <p:nvPr/>
          </p:nvSpPr>
          <p:spPr bwMode="auto">
            <a:xfrm>
              <a:off x="397" y="2494"/>
              <a:ext cx="10" cy="9"/>
            </a:xfrm>
            <a:custGeom>
              <a:avLst/>
              <a:gdLst>
                <a:gd name="T0" fmla="*/ 5 w 10"/>
                <a:gd name="T1" fmla="*/ 8 h 9"/>
                <a:gd name="T2" fmla="*/ 1 w 10"/>
                <a:gd name="T3" fmla="*/ 5 h 9"/>
                <a:gd name="T4" fmla="*/ 1 w 10"/>
                <a:gd name="T5" fmla="*/ 5 h 9"/>
                <a:gd name="T6" fmla="*/ 0 w 10"/>
                <a:gd name="T7" fmla="*/ 3 h 9"/>
                <a:gd name="T8" fmla="*/ 1 w 10"/>
                <a:gd name="T9" fmla="*/ 1 h 9"/>
                <a:gd name="T10" fmla="*/ 10 w 10"/>
                <a:gd name="T11" fmla="*/ 5 h 9"/>
                <a:gd name="T12" fmla="*/ 5 w 10"/>
                <a:gd name="T13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9">
                  <a:moveTo>
                    <a:pt x="5" y="8"/>
                  </a:moveTo>
                  <a:cubicBezTo>
                    <a:pt x="5" y="6"/>
                    <a:pt x="4" y="4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4"/>
                    <a:pt x="0" y="3"/>
                  </a:cubicBezTo>
                  <a:cubicBezTo>
                    <a:pt x="1" y="2"/>
                    <a:pt x="1" y="1"/>
                    <a:pt x="1" y="1"/>
                  </a:cubicBezTo>
                  <a:cubicBezTo>
                    <a:pt x="5" y="0"/>
                    <a:pt x="8" y="1"/>
                    <a:pt x="10" y="5"/>
                  </a:cubicBezTo>
                  <a:cubicBezTo>
                    <a:pt x="9" y="7"/>
                    <a:pt x="8" y="9"/>
                    <a:pt x="5" y="8"/>
                  </a:cubicBezTo>
                  <a:close/>
                </a:path>
              </a:pathLst>
            </a:custGeom>
            <a:solidFill>
              <a:srgbClr val="5444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19" name="Freeform 1104"/>
            <p:cNvSpPr>
              <a:spLocks/>
            </p:cNvSpPr>
            <p:nvPr/>
          </p:nvSpPr>
          <p:spPr bwMode="auto">
            <a:xfrm>
              <a:off x="393" y="2492"/>
              <a:ext cx="5" cy="7"/>
            </a:xfrm>
            <a:custGeom>
              <a:avLst/>
              <a:gdLst>
                <a:gd name="T0" fmla="*/ 5 w 5"/>
                <a:gd name="T1" fmla="*/ 3 h 7"/>
                <a:gd name="T2" fmla="*/ 5 w 5"/>
                <a:gd name="T3" fmla="*/ 7 h 7"/>
                <a:gd name="T4" fmla="*/ 0 w 5"/>
                <a:gd name="T5" fmla="*/ 0 h 7"/>
                <a:gd name="T6" fmla="*/ 5 w 5"/>
                <a:gd name="T7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7">
                  <a:moveTo>
                    <a:pt x="5" y="3"/>
                  </a:moveTo>
                  <a:cubicBezTo>
                    <a:pt x="5" y="5"/>
                    <a:pt x="5" y="6"/>
                    <a:pt x="5" y="7"/>
                  </a:cubicBezTo>
                  <a:cubicBezTo>
                    <a:pt x="1" y="7"/>
                    <a:pt x="1" y="3"/>
                    <a:pt x="0" y="0"/>
                  </a:cubicBezTo>
                  <a:cubicBezTo>
                    <a:pt x="2" y="1"/>
                    <a:pt x="3" y="2"/>
                    <a:pt x="5" y="3"/>
                  </a:cubicBezTo>
                  <a:close/>
                </a:path>
              </a:pathLst>
            </a:custGeom>
            <a:solidFill>
              <a:srgbClr val="C8B4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20" name="Freeform 1105"/>
            <p:cNvSpPr>
              <a:spLocks/>
            </p:cNvSpPr>
            <p:nvPr/>
          </p:nvSpPr>
          <p:spPr bwMode="auto">
            <a:xfrm>
              <a:off x="386" y="2499"/>
              <a:ext cx="4" cy="4"/>
            </a:xfrm>
            <a:custGeom>
              <a:avLst/>
              <a:gdLst>
                <a:gd name="T0" fmla="*/ 3 w 4"/>
                <a:gd name="T1" fmla="*/ 0 h 4"/>
                <a:gd name="T2" fmla="*/ 4 w 4"/>
                <a:gd name="T3" fmla="*/ 4 h 4"/>
                <a:gd name="T4" fmla="*/ 1 w 4"/>
                <a:gd name="T5" fmla="*/ 4 h 4"/>
                <a:gd name="T6" fmla="*/ 0 w 4"/>
                <a:gd name="T7" fmla="*/ 0 h 4"/>
                <a:gd name="T8" fmla="*/ 3 w 4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3" y="0"/>
                  </a:moveTo>
                  <a:cubicBezTo>
                    <a:pt x="3" y="2"/>
                    <a:pt x="4" y="3"/>
                    <a:pt x="4" y="4"/>
                  </a:cubicBezTo>
                  <a:cubicBezTo>
                    <a:pt x="3" y="4"/>
                    <a:pt x="2" y="4"/>
                    <a:pt x="1" y="4"/>
                  </a:cubicBezTo>
                  <a:cubicBezTo>
                    <a:pt x="1" y="3"/>
                    <a:pt x="0" y="2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D0B7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21" name="Freeform 1106"/>
            <p:cNvSpPr>
              <a:spLocks/>
            </p:cNvSpPr>
            <p:nvPr/>
          </p:nvSpPr>
          <p:spPr bwMode="auto">
            <a:xfrm>
              <a:off x="383" y="2411"/>
              <a:ext cx="178" cy="92"/>
            </a:xfrm>
            <a:custGeom>
              <a:avLst/>
              <a:gdLst>
                <a:gd name="T0" fmla="*/ 156 w 180"/>
                <a:gd name="T1" fmla="*/ 89 h 93"/>
                <a:gd name="T2" fmla="*/ 144 w 180"/>
                <a:gd name="T3" fmla="*/ 65 h 93"/>
                <a:gd name="T4" fmla="*/ 25 w 180"/>
                <a:gd name="T5" fmla="*/ 38 h 93"/>
                <a:gd name="T6" fmla="*/ 0 w 180"/>
                <a:gd name="T7" fmla="*/ 25 h 93"/>
                <a:gd name="T8" fmla="*/ 28 w 180"/>
                <a:gd name="T9" fmla="*/ 2 h 93"/>
                <a:gd name="T10" fmla="*/ 37 w 180"/>
                <a:gd name="T11" fmla="*/ 5 h 93"/>
                <a:gd name="T12" fmla="*/ 55 w 180"/>
                <a:gd name="T13" fmla="*/ 9 h 93"/>
                <a:gd name="T14" fmla="*/ 72 w 180"/>
                <a:gd name="T15" fmla="*/ 1 h 93"/>
                <a:gd name="T16" fmla="*/ 95 w 180"/>
                <a:gd name="T17" fmla="*/ 2 h 93"/>
                <a:gd name="T18" fmla="*/ 112 w 180"/>
                <a:gd name="T19" fmla="*/ 5 h 93"/>
                <a:gd name="T20" fmla="*/ 111 w 180"/>
                <a:gd name="T21" fmla="*/ 6 h 93"/>
                <a:gd name="T22" fmla="*/ 111 w 180"/>
                <a:gd name="T23" fmla="*/ 7 h 93"/>
                <a:gd name="T24" fmla="*/ 124 w 180"/>
                <a:gd name="T25" fmla="*/ 14 h 93"/>
                <a:gd name="T26" fmla="*/ 143 w 180"/>
                <a:gd name="T27" fmla="*/ 20 h 93"/>
                <a:gd name="T28" fmla="*/ 156 w 180"/>
                <a:gd name="T29" fmla="*/ 21 h 93"/>
                <a:gd name="T30" fmla="*/ 160 w 180"/>
                <a:gd name="T31" fmla="*/ 24 h 93"/>
                <a:gd name="T32" fmla="*/ 168 w 180"/>
                <a:gd name="T33" fmla="*/ 38 h 93"/>
                <a:gd name="T34" fmla="*/ 176 w 180"/>
                <a:gd name="T35" fmla="*/ 73 h 93"/>
                <a:gd name="T36" fmla="*/ 164 w 180"/>
                <a:gd name="T37" fmla="*/ 93 h 93"/>
                <a:gd name="T38" fmla="*/ 156 w 180"/>
                <a:gd name="T39" fmla="*/ 89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80" h="93">
                  <a:moveTo>
                    <a:pt x="156" y="89"/>
                  </a:moveTo>
                  <a:cubicBezTo>
                    <a:pt x="155" y="80"/>
                    <a:pt x="169" y="63"/>
                    <a:pt x="144" y="65"/>
                  </a:cubicBezTo>
                  <a:cubicBezTo>
                    <a:pt x="107" y="47"/>
                    <a:pt x="65" y="46"/>
                    <a:pt x="25" y="38"/>
                  </a:cubicBezTo>
                  <a:cubicBezTo>
                    <a:pt x="15" y="36"/>
                    <a:pt x="6" y="34"/>
                    <a:pt x="0" y="25"/>
                  </a:cubicBezTo>
                  <a:cubicBezTo>
                    <a:pt x="5" y="12"/>
                    <a:pt x="14" y="4"/>
                    <a:pt x="28" y="2"/>
                  </a:cubicBezTo>
                  <a:cubicBezTo>
                    <a:pt x="30" y="5"/>
                    <a:pt x="33" y="6"/>
                    <a:pt x="37" y="5"/>
                  </a:cubicBezTo>
                  <a:cubicBezTo>
                    <a:pt x="44" y="2"/>
                    <a:pt x="50" y="4"/>
                    <a:pt x="55" y="9"/>
                  </a:cubicBezTo>
                  <a:cubicBezTo>
                    <a:pt x="63" y="11"/>
                    <a:pt x="65" y="0"/>
                    <a:pt x="72" y="1"/>
                  </a:cubicBezTo>
                  <a:cubicBezTo>
                    <a:pt x="80" y="1"/>
                    <a:pt x="87" y="2"/>
                    <a:pt x="95" y="2"/>
                  </a:cubicBezTo>
                  <a:cubicBezTo>
                    <a:pt x="100" y="6"/>
                    <a:pt x="106" y="5"/>
                    <a:pt x="112" y="5"/>
                  </a:cubicBezTo>
                  <a:cubicBezTo>
                    <a:pt x="111" y="6"/>
                    <a:pt x="111" y="6"/>
                    <a:pt x="111" y="6"/>
                  </a:cubicBezTo>
                  <a:cubicBezTo>
                    <a:pt x="111" y="7"/>
                    <a:pt x="111" y="7"/>
                    <a:pt x="111" y="7"/>
                  </a:cubicBezTo>
                  <a:cubicBezTo>
                    <a:pt x="114" y="11"/>
                    <a:pt x="120" y="12"/>
                    <a:pt x="124" y="14"/>
                  </a:cubicBezTo>
                  <a:cubicBezTo>
                    <a:pt x="130" y="17"/>
                    <a:pt x="137" y="19"/>
                    <a:pt x="143" y="20"/>
                  </a:cubicBezTo>
                  <a:cubicBezTo>
                    <a:pt x="147" y="20"/>
                    <a:pt x="152" y="19"/>
                    <a:pt x="156" y="21"/>
                  </a:cubicBezTo>
                  <a:cubicBezTo>
                    <a:pt x="157" y="23"/>
                    <a:pt x="157" y="25"/>
                    <a:pt x="160" y="24"/>
                  </a:cubicBezTo>
                  <a:cubicBezTo>
                    <a:pt x="163" y="29"/>
                    <a:pt x="164" y="34"/>
                    <a:pt x="168" y="38"/>
                  </a:cubicBezTo>
                  <a:cubicBezTo>
                    <a:pt x="177" y="48"/>
                    <a:pt x="180" y="60"/>
                    <a:pt x="176" y="73"/>
                  </a:cubicBezTo>
                  <a:cubicBezTo>
                    <a:pt x="162" y="74"/>
                    <a:pt x="168" y="87"/>
                    <a:pt x="164" y="93"/>
                  </a:cubicBezTo>
                  <a:cubicBezTo>
                    <a:pt x="161" y="92"/>
                    <a:pt x="159" y="91"/>
                    <a:pt x="156" y="89"/>
                  </a:cubicBezTo>
                  <a:close/>
                </a:path>
              </a:pathLst>
            </a:custGeom>
            <a:solidFill>
              <a:srgbClr val="FDEC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22" name="Freeform 1107"/>
            <p:cNvSpPr>
              <a:spLocks/>
            </p:cNvSpPr>
            <p:nvPr/>
          </p:nvSpPr>
          <p:spPr bwMode="auto">
            <a:xfrm>
              <a:off x="684" y="2134"/>
              <a:ext cx="16" cy="6"/>
            </a:xfrm>
            <a:custGeom>
              <a:avLst/>
              <a:gdLst>
                <a:gd name="T0" fmla="*/ 4 w 16"/>
                <a:gd name="T1" fmla="*/ 0 h 6"/>
                <a:gd name="T2" fmla="*/ 8 w 16"/>
                <a:gd name="T3" fmla="*/ 0 h 6"/>
                <a:gd name="T4" fmla="*/ 16 w 16"/>
                <a:gd name="T5" fmla="*/ 5 h 6"/>
                <a:gd name="T6" fmla="*/ 12 w 16"/>
                <a:gd name="T7" fmla="*/ 4 h 6"/>
                <a:gd name="T8" fmla="*/ 8 w 16"/>
                <a:gd name="T9" fmla="*/ 6 h 6"/>
                <a:gd name="T10" fmla="*/ 4 w 16"/>
                <a:gd name="T11" fmla="*/ 4 h 6"/>
                <a:gd name="T12" fmla="*/ 4 w 16"/>
                <a:gd name="T1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6">
                  <a:moveTo>
                    <a:pt x="4" y="0"/>
                  </a:moveTo>
                  <a:cubicBezTo>
                    <a:pt x="5" y="0"/>
                    <a:pt x="7" y="0"/>
                    <a:pt x="8" y="0"/>
                  </a:cubicBezTo>
                  <a:cubicBezTo>
                    <a:pt x="11" y="1"/>
                    <a:pt x="15" y="0"/>
                    <a:pt x="16" y="5"/>
                  </a:cubicBezTo>
                  <a:cubicBezTo>
                    <a:pt x="14" y="5"/>
                    <a:pt x="13" y="4"/>
                    <a:pt x="12" y="4"/>
                  </a:cubicBezTo>
                  <a:cubicBezTo>
                    <a:pt x="11" y="6"/>
                    <a:pt x="10" y="6"/>
                    <a:pt x="8" y="6"/>
                  </a:cubicBezTo>
                  <a:cubicBezTo>
                    <a:pt x="6" y="6"/>
                    <a:pt x="5" y="6"/>
                    <a:pt x="4" y="4"/>
                  </a:cubicBezTo>
                  <a:cubicBezTo>
                    <a:pt x="0" y="3"/>
                    <a:pt x="1" y="1"/>
                    <a:pt x="4" y="0"/>
                  </a:cubicBezTo>
                  <a:close/>
                </a:path>
              </a:pathLst>
            </a:custGeom>
            <a:solidFill>
              <a:srgbClr val="8772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23" name="Freeform 1108"/>
            <p:cNvSpPr>
              <a:spLocks/>
            </p:cNvSpPr>
            <p:nvPr/>
          </p:nvSpPr>
          <p:spPr bwMode="auto">
            <a:xfrm>
              <a:off x="688" y="2138"/>
              <a:ext cx="5" cy="4"/>
            </a:xfrm>
            <a:custGeom>
              <a:avLst/>
              <a:gdLst>
                <a:gd name="T0" fmla="*/ 0 w 5"/>
                <a:gd name="T1" fmla="*/ 0 h 4"/>
                <a:gd name="T2" fmla="*/ 4 w 5"/>
                <a:gd name="T3" fmla="*/ 0 h 4"/>
                <a:gd name="T4" fmla="*/ 5 w 5"/>
                <a:gd name="T5" fmla="*/ 3 h 4"/>
                <a:gd name="T6" fmla="*/ 5 w 5"/>
                <a:gd name="T7" fmla="*/ 4 h 4"/>
                <a:gd name="T8" fmla="*/ 0 w 5"/>
                <a:gd name="T9" fmla="*/ 4 h 4"/>
                <a:gd name="T10" fmla="*/ 0 w 5"/>
                <a:gd name="T1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4">
                  <a:moveTo>
                    <a:pt x="0" y="0"/>
                  </a:moveTo>
                  <a:cubicBezTo>
                    <a:pt x="1" y="0"/>
                    <a:pt x="3" y="0"/>
                    <a:pt x="4" y="0"/>
                  </a:cubicBezTo>
                  <a:cubicBezTo>
                    <a:pt x="5" y="1"/>
                    <a:pt x="5" y="2"/>
                    <a:pt x="5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3" y="4"/>
                    <a:pt x="2" y="4"/>
                    <a:pt x="0" y="4"/>
                  </a:cubicBezTo>
                  <a:cubicBezTo>
                    <a:pt x="0" y="3"/>
                    <a:pt x="0" y="2"/>
                    <a:pt x="0" y="0"/>
                  </a:cubicBezTo>
                  <a:close/>
                </a:path>
              </a:pathLst>
            </a:custGeom>
            <a:solidFill>
              <a:srgbClr val="3B29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24" name="Freeform 1109"/>
            <p:cNvSpPr>
              <a:spLocks/>
            </p:cNvSpPr>
            <p:nvPr/>
          </p:nvSpPr>
          <p:spPr bwMode="auto">
            <a:xfrm>
              <a:off x="692" y="2138"/>
              <a:ext cx="4" cy="4"/>
            </a:xfrm>
            <a:custGeom>
              <a:avLst/>
              <a:gdLst>
                <a:gd name="T0" fmla="*/ 1 w 4"/>
                <a:gd name="T1" fmla="*/ 4 h 4"/>
                <a:gd name="T2" fmla="*/ 0 w 4"/>
                <a:gd name="T3" fmla="*/ 0 h 4"/>
                <a:gd name="T4" fmla="*/ 4 w 4"/>
                <a:gd name="T5" fmla="*/ 0 h 4"/>
                <a:gd name="T6" fmla="*/ 3 w 4"/>
                <a:gd name="T7" fmla="*/ 4 h 4"/>
                <a:gd name="T8" fmla="*/ 2 w 4"/>
                <a:gd name="T9" fmla="*/ 4 h 4"/>
                <a:gd name="T10" fmla="*/ 1 w 4"/>
                <a:gd name="T11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4">
                  <a:moveTo>
                    <a:pt x="1" y="4"/>
                  </a:moveTo>
                  <a:cubicBezTo>
                    <a:pt x="0" y="3"/>
                    <a:pt x="0" y="2"/>
                    <a:pt x="0" y="0"/>
                  </a:cubicBezTo>
                  <a:cubicBezTo>
                    <a:pt x="1" y="0"/>
                    <a:pt x="3" y="0"/>
                    <a:pt x="4" y="0"/>
                  </a:cubicBezTo>
                  <a:cubicBezTo>
                    <a:pt x="4" y="2"/>
                    <a:pt x="3" y="3"/>
                    <a:pt x="3" y="4"/>
                  </a:cubicBezTo>
                  <a:cubicBezTo>
                    <a:pt x="3" y="4"/>
                    <a:pt x="2" y="4"/>
                    <a:pt x="2" y="4"/>
                  </a:cubicBezTo>
                  <a:lnTo>
                    <a:pt x="1" y="4"/>
                  </a:lnTo>
                  <a:close/>
                </a:path>
              </a:pathLst>
            </a:custGeom>
            <a:solidFill>
              <a:srgbClr val="DBC4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25" name="Freeform 1110"/>
            <p:cNvSpPr>
              <a:spLocks/>
            </p:cNvSpPr>
            <p:nvPr/>
          </p:nvSpPr>
          <p:spPr bwMode="auto">
            <a:xfrm>
              <a:off x="502" y="2011"/>
              <a:ext cx="43" cy="10"/>
            </a:xfrm>
            <a:custGeom>
              <a:avLst/>
              <a:gdLst>
                <a:gd name="T0" fmla="*/ 39 w 43"/>
                <a:gd name="T1" fmla="*/ 0 h 10"/>
                <a:gd name="T2" fmla="*/ 43 w 43"/>
                <a:gd name="T3" fmla="*/ 4 h 10"/>
                <a:gd name="T4" fmla="*/ 0 w 43"/>
                <a:gd name="T5" fmla="*/ 1 h 10"/>
                <a:gd name="T6" fmla="*/ 23 w 43"/>
                <a:gd name="T7" fmla="*/ 0 h 10"/>
                <a:gd name="T8" fmla="*/ 39 w 43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10">
                  <a:moveTo>
                    <a:pt x="39" y="0"/>
                  </a:moveTo>
                  <a:cubicBezTo>
                    <a:pt x="40" y="1"/>
                    <a:pt x="42" y="3"/>
                    <a:pt x="43" y="4"/>
                  </a:cubicBezTo>
                  <a:cubicBezTo>
                    <a:pt x="29" y="2"/>
                    <a:pt x="14" y="10"/>
                    <a:pt x="0" y="1"/>
                  </a:cubicBezTo>
                  <a:cubicBezTo>
                    <a:pt x="8" y="0"/>
                    <a:pt x="15" y="0"/>
                    <a:pt x="23" y="0"/>
                  </a:cubicBezTo>
                  <a:cubicBezTo>
                    <a:pt x="28" y="0"/>
                    <a:pt x="34" y="0"/>
                    <a:pt x="39" y="0"/>
                  </a:cubicBezTo>
                  <a:close/>
                </a:path>
              </a:pathLst>
            </a:custGeom>
            <a:solidFill>
              <a:srgbClr val="3423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26" name="Freeform 1111"/>
            <p:cNvSpPr>
              <a:spLocks/>
            </p:cNvSpPr>
            <p:nvPr/>
          </p:nvSpPr>
          <p:spPr bwMode="auto">
            <a:xfrm>
              <a:off x="444" y="2015"/>
              <a:ext cx="22" cy="11"/>
            </a:xfrm>
            <a:custGeom>
              <a:avLst/>
              <a:gdLst>
                <a:gd name="T0" fmla="*/ 6 w 22"/>
                <a:gd name="T1" fmla="*/ 0 h 11"/>
                <a:gd name="T2" fmla="*/ 22 w 22"/>
                <a:gd name="T3" fmla="*/ 0 h 11"/>
                <a:gd name="T4" fmla="*/ 1 w 22"/>
                <a:gd name="T5" fmla="*/ 4 h 11"/>
                <a:gd name="T6" fmla="*/ 6 w 22"/>
                <a:gd name="T7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11">
                  <a:moveTo>
                    <a:pt x="6" y="0"/>
                  </a:moveTo>
                  <a:cubicBezTo>
                    <a:pt x="11" y="0"/>
                    <a:pt x="17" y="0"/>
                    <a:pt x="22" y="0"/>
                  </a:cubicBezTo>
                  <a:cubicBezTo>
                    <a:pt x="17" y="11"/>
                    <a:pt x="8" y="2"/>
                    <a:pt x="1" y="4"/>
                  </a:cubicBezTo>
                  <a:cubicBezTo>
                    <a:pt x="0" y="0"/>
                    <a:pt x="4" y="1"/>
                    <a:pt x="6" y="0"/>
                  </a:cubicBezTo>
                  <a:close/>
                </a:path>
              </a:pathLst>
            </a:custGeom>
            <a:solidFill>
              <a:srgbClr val="5641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27" name="Freeform 1112"/>
            <p:cNvSpPr>
              <a:spLocks/>
            </p:cNvSpPr>
            <p:nvPr/>
          </p:nvSpPr>
          <p:spPr bwMode="auto">
            <a:xfrm>
              <a:off x="419" y="2412"/>
              <a:ext cx="18" cy="8"/>
            </a:xfrm>
            <a:custGeom>
              <a:avLst/>
              <a:gdLst>
                <a:gd name="T0" fmla="*/ 18 w 18"/>
                <a:gd name="T1" fmla="*/ 8 h 8"/>
                <a:gd name="T2" fmla="*/ 0 w 18"/>
                <a:gd name="T3" fmla="*/ 4 h 8"/>
                <a:gd name="T4" fmla="*/ 3 w 18"/>
                <a:gd name="T5" fmla="*/ 0 h 8"/>
                <a:gd name="T6" fmla="*/ 18 w 18"/>
                <a:gd name="T7" fmla="*/ 1 h 8"/>
                <a:gd name="T8" fmla="*/ 18 w 18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8">
                  <a:moveTo>
                    <a:pt x="18" y="8"/>
                  </a:moveTo>
                  <a:cubicBezTo>
                    <a:pt x="12" y="6"/>
                    <a:pt x="6" y="5"/>
                    <a:pt x="0" y="4"/>
                  </a:cubicBezTo>
                  <a:cubicBezTo>
                    <a:pt x="1" y="2"/>
                    <a:pt x="2" y="1"/>
                    <a:pt x="3" y="0"/>
                  </a:cubicBezTo>
                  <a:cubicBezTo>
                    <a:pt x="8" y="0"/>
                    <a:pt x="13" y="1"/>
                    <a:pt x="18" y="1"/>
                  </a:cubicBezTo>
                  <a:cubicBezTo>
                    <a:pt x="18" y="3"/>
                    <a:pt x="18" y="5"/>
                    <a:pt x="18" y="8"/>
                  </a:cubicBezTo>
                  <a:close/>
                </a:path>
              </a:pathLst>
            </a:custGeom>
            <a:solidFill>
              <a:srgbClr val="7663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28" name="Freeform 1113"/>
            <p:cNvSpPr>
              <a:spLocks/>
            </p:cNvSpPr>
            <p:nvPr/>
          </p:nvSpPr>
          <p:spPr bwMode="auto">
            <a:xfrm>
              <a:off x="716" y="2376"/>
              <a:ext cx="12" cy="10"/>
            </a:xfrm>
            <a:custGeom>
              <a:avLst/>
              <a:gdLst>
                <a:gd name="T0" fmla="*/ 12 w 12"/>
                <a:gd name="T1" fmla="*/ 4 h 10"/>
                <a:gd name="T2" fmla="*/ 12 w 12"/>
                <a:gd name="T3" fmla="*/ 8 h 10"/>
                <a:gd name="T4" fmla="*/ 7 w 12"/>
                <a:gd name="T5" fmla="*/ 9 h 10"/>
                <a:gd name="T6" fmla="*/ 3 w 12"/>
                <a:gd name="T7" fmla="*/ 9 h 10"/>
                <a:gd name="T8" fmla="*/ 0 w 12"/>
                <a:gd name="T9" fmla="*/ 4 h 10"/>
                <a:gd name="T10" fmla="*/ 8 w 12"/>
                <a:gd name="T11" fmla="*/ 1 h 10"/>
                <a:gd name="T12" fmla="*/ 12 w 12"/>
                <a:gd name="T13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10">
                  <a:moveTo>
                    <a:pt x="12" y="4"/>
                  </a:moveTo>
                  <a:cubicBezTo>
                    <a:pt x="12" y="5"/>
                    <a:pt x="12" y="6"/>
                    <a:pt x="12" y="8"/>
                  </a:cubicBezTo>
                  <a:cubicBezTo>
                    <a:pt x="11" y="8"/>
                    <a:pt x="9" y="8"/>
                    <a:pt x="7" y="9"/>
                  </a:cubicBezTo>
                  <a:cubicBezTo>
                    <a:pt x="6" y="10"/>
                    <a:pt x="5" y="10"/>
                    <a:pt x="3" y="9"/>
                  </a:cubicBezTo>
                  <a:cubicBezTo>
                    <a:pt x="2" y="8"/>
                    <a:pt x="1" y="6"/>
                    <a:pt x="0" y="4"/>
                  </a:cubicBezTo>
                  <a:cubicBezTo>
                    <a:pt x="2" y="1"/>
                    <a:pt x="5" y="0"/>
                    <a:pt x="8" y="1"/>
                  </a:cubicBezTo>
                  <a:cubicBezTo>
                    <a:pt x="10" y="2"/>
                    <a:pt x="11" y="3"/>
                    <a:pt x="12" y="4"/>
                  </a:cubicBezTo>
                  <a:close/>
                </a:path>
              </a:pathLst>
            </a:custGeom>
            <a:solidFill>
              <a:srgbClr val="DBC1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29" name="Freeform 1114"/>
            <p:cNvSpPr>
              <a:spLocks/>
            </p:cNvSpPr>
            <p:nvPr/>
          </p:nvSpPr>
          <p:spPr bwMode="auto">
            <a:xfrm>
              <a:off x="716" y="2383"/>
              <a:ext cx="8" cy="7"/>
            </a:xfrm>
            <a:custGeom>
              <a:avLst/>
              <a:gdLst>
                <a:gd name="T0" fmla="*/ 4 w 8"/>
                <a:gd name="T1" fmla="*/ 1 h 7"/>
                <a:gd name="T2" fmla="*/ 7 w 8"/>
                <a:gd name="T3" fmla="*/ 2 h 7"/>
                <a:gd name="T4" fmla="*/ 7 w 8"/>
                <a:gd name="T5" fmla="*/ 6 h 7"/>
                <a:gd name="T6" fmla="*/ 4 w 8"/>
                <a:gd name="T7" fmla="*/ 5 h 7"/>
                <a:gd name="T8" fmla="*/ 2 w 8"/>
                <a:gd name="T9" fmla="*/ 5 h 7"/>
                <a:gd name="T10" fmla="*/ 0 w 8"/>
                <a:gd name="T11" fmla="*/ 5 h 7"/>
                <a:gd name="T12" fmla="*/ 0 w 8"/>
                <a:gd name="T13" fmla="*/ 1 h 7"/>
                <a:gd name="T14" fmla="*/ 4 w 8"/>
                <a:gd name="T15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" h="7">
                  <a:moveTo>
                    <a:pt x="4" y="1"/>
                  </a:moveTo>
                  <a:cubicBezTo>
                    <a:pt x="5" y="2"/>
                    <a:pt x="6" y="2"/>
                    <a:pt x="7" y="2"/>
                  </a:cubicBezTo>
                  <a:cubicBezTo>
                    <a:pt x="8" y="3"/>
                    <a:pt x="8" y="4"/>
                    <a:pt x="7" y="6"/>
                  </a:cubicBezTo>
                  <a:cubicBezTo>
                    <a:pt x="6" y="7"/>
                    <a:pt x="5" y="7"/>
                    <a:pt x="4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4"/>
                    <a:pt x="0" y="3"/>
                    <a:pt x="0" y="1"/>
                  </a:cubicBezTo>
                  <a:cubicBezTo>
                    <a:pt x="1" y="0"/>
                    <a:pt x="3" y="0"/>
                    <a:pt x="4" y="1"/>
                  </a:cubicBezTo>
                  <a:close/>
                </a:path>
              </a:pathLst>
            </a:custGeom>
            <a:solidFill>
              <a:srgbClr val="7D64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30" name="Freeform 1115"/>
            <p:cNvSpPr>
              <a:spLocks/>
            </p:cNvSpPr>
            <p:nvPr/>
          </p:nvSpPr>
          <p:spPr bwMode="auto">
            <a:xfrm>
              <a:off x="724" y="2376"/>
              <a:ext cx="4" cy="4"/>
            </a:xfrm>
            <a:custGeom>
              <a:avLst/>
              <a:gdLst>
                <a:gd name="T0" fmla="*/ 4 w 4"/>
                <a:gd name="T1" fmla="*/ 4 h 4"/>
                <a:gd name="T2" fmla="*/ 0 w 4"/>
                <a:gd name="T3" fmla="*/ 1 h 4"/>
                <a:gd name="T4" fmla="*/ 4 w 4"/>
                <a:gd name="T5" fmla="*/ 0 h 4"/>
                <a:gd name="T6" fmla="*/ 4 w 4"/>
                <a:gd name="T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4" y="4"/>
                  </a:moveTo>
                  <a:cubicBezTo>
                    <a:pt x="1" y="4"/>
                    <a:pt x="0" y="3"/>
                    <a:pt x="0" y="1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4" y="2"/>
                    <a:pt x="4" y="3"/>
                    <a:pt x="4" y="4"/>
                  </a:cubicBezTo>
                  <a:close/>
                </a:path>
              </a:pathLst>
            </a:custGeom>
            <a:solidFill>
              <a:srgbClr val="4B34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31" name="Freeform 1116"/>
            <p:cNvSpPr>
              <a:spLocks/>
            </p:cNvSpPr>
            <p:nvPr/>
          </p:nvSpPr>
          <p:spPr bwMode="auto">
            <a:xfrm>
              <a:off x="716" y="2380"/>
              <a:ext cx="4" cy="4"/>
            </a:xfrm>
            <a:custGeom>
              <a:avLst/>
              <a:gdLst>
                <a:gd name="T0" fmla="*/ 4 w 4"/>
                <a:gd name="T1" fmla="*/ 4 h 4"/>
                <a:gd name="T2" fmla="*/ 2 w 4"/>
                <a:gd name="T3" fmla="*/ 4 h 4"/>
                <a:gd name="T4" fmla="*/ 0 w 4"/>
                <a:gd name="T5" fmla="*/ 4 h 4"/>
                <a:gd name="T6" fmla="*/ 0 w 4"/>
                <a:gd name="T7" fmla="*/ 0 h 4"/>
                <a:gd name="T8" fmla="*/ 4 w 4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4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0" y="1"/>
                    <a:pt x="0" y="0"/>
                  </a:cubicBezTo>
                  <a:cubicBezTo>
                    <a:pt x="1" y="1"/>
                    <a:pt x="3" y="3"/>
                    <a:pt x="4" y="4"/>
                  </a:cubicBezTo>
                  <a:close/>
                </a:path>
              </a:pathLst>
            </a:custGeom>
            <a:solidFill>
              <a:srgbClr val="4D33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32" name="Freeform 1117"/>
            <p:cNvSpPr>
              <a:spLocks/>
            </p:cNvSpPr>
            <p:nvPr/>
          </p:nvSpPr>
          <p:spPr bwMode="auto">
            <a:xfrm>
              <a:off x="722" y="2403"/>
              <a:ext cx="10" cy="7"/>
            </a:xfrm>
            <a:custGeom>
              <a:avLst/>
              <a:gdLst>
                <a:gd name="T0" fmla="*/ 2 w 10"/>
                <a:gd name="T1" fmla="*/ 5 h 7"/>
                <a:gd name="T2" fmla="*/ 0 w 10"/>
                <a:gd name="T3" fmla="*/ 1 h 7"/>
                <a:gd name="T4" fmla="*/ 1 w 10"/>
                <a:gd name="T5" fmla="*/ 1 h 7"/>
                <a:gd name="T6" fmla="*/ 2 w 10"/>
                <a:gd name="T7" fmla="*/ 1 h 7"/>
                <a:gd name="T8" fmla="*/ 5 w 10"/>
                <a:gd name="T9" fmla="*/ 1 h 7"/>
                <a:gd name="T10" fmla="*/ 10 w 10"/>
                <a:gd name="T11" fmla="*/ 5 h 7"/>
                <a:gd name="T12" fmla="*/ 6 w 10"/>
                <a:gd name="T13" fmla="*/ 7 h 7"/>
                <a:gd name="T14" fmla="*/ 2 w 10"/>
                <a:gd name="T15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7">
                  <a:moveTo>
                    <a:pt x="2" y="5"/>
                  </a:moveTo>
                  <a:cubicBezTo>
                    <a:pt x="2" y="4"/>
                    <a:pt x="1" y="3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0"/>
                    <a:pt x="4" y="0"/>
                    <a:pt x="5" y="1"/>
                  </a:cubicBezTo>
                  <a:cubicBezTo>
                    <a:pt x="7" y="2"/>
                    <a:pt x="8" y="4"/>
                    <a:pt x="10" y="5"/>
                  </a:cubicBezTo>
                  <a:cubicBezTo>
                    <a:pt x="9" y="6"/>
                    <a:pt x="8" y="7"/>
                    <a:pt x="6" y="7"/>
                  </a:cubicBezTo>
                  <a:cubicBezTo>
                    <a:pt x="4" y="7"/>
                    <a:pt x="3" y="6"/>
                    <a:pt x="2" y="5"/>
                  </a:cubicBezTo>
                  <a:close/>
                </a:path>
              </a:pathLst>
            </a:custGeom>
            <a:solidFill>
              <a:srgbClr val="BFAA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33" name="Freeform 1118"/>
            <p:cNvSpPr>
              <a:spLocks/>
            </p:cNvSpPr>
            <p:nvPr/>
          </p:nvSpPr>
          <p:spPr bwMode="auto">
            <a:xfrm>
              <a:off x="732" y="2412"/>
              <a:ext cx="4" cy="4"/>
            </a:xfrm>
            <a:custGeom>
              <a:avLst/>
              <a:gdLst>
                <a:gd name="T0" fmla="*/ 1 w 5"/>
                <a:gd name="T1" fmla="*/ 4 h 4"/>
                <a:gd name="T2" fmla="*/ 0 w 5"/>
                <a:gd name="T3" fmla="*/ 0 h 4"/>
                <a:gd name="T4" fmla="*/ 5 w 5"/>
                <a:gd name="T5" fmla="*/ 1 h 4"/>
                <a:gd name="T6" fmla="*/ 5 w 5"/>
                <a:gd name="T7" fmla="*/ 4 h 4"/>
                <a:gd name="T8" fmla="*/ 1 w 5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1" y="4"/>
                  </a:moveTo>
                  <a:cubicBezTo>
                    <a:pt x="0" y="3"/>
                    <a:pt x="0" y="2"/>
                    <a:pt x="0" y="0"/>
                  </a:cubicBezTo>
                  <a:cubicBezTo>
                    <a:pt x="1" y="1"/>
                    <a:pt x="3" y="1"/>
                    <a:pt x="5" y="1"/>
                  </a:cubicBezTo>
                  <a:cubicBezTo>
                    <a:pt x="4" y="2"/>
                    <a:pt x="4" y="3"/>
                    <a:pt x="5" y="4"/>
                  </a:cubicBezTo>
                  <a:cubicBezTo>
                    <a:pt x="3" y="4"/>
                    <a:pt x="2" y="4"/>
                    <a:pt x="1" y="4"/>
                  </a:cubicBezTo>
                  <a:close/>
                </a:path>
              </a:pathLst>
            </a:custGeom>
            <a:solidFill>
              <a:srgbClr val="F0D8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34" name="Freeform 1119"/>
            <p:cNvSpPr>
              <a:spLocks/>
            </p:cNvSpPr>
            <p:nvPr/>
          </p:nvSpPr>
          <p:spPr bwMode="auto">
            <a:xfrm>
              <a:off x="720" y="2396"/>
              <a:ext cx="4" cy="5"/>
            </a:xfrm>
            <a:custGeom>
              <a:avLst/>
              <a:gdLst>
                <a:gd name="T0" fmla="*/ 3 w 4"/>
                <a:gd name="T1" fmla="*/ 5 h 5"/>
                <a:gd name="T2" fmla="*/ 0 w 4"/>
                <a:gd name="T3" fmla="*/ 0 h 5"/>
                <a:gd name="T4" fmla="*/ 4 w 4"/>
                <a:gd name="T5" fmla="*/ 1 h 5"/>
                <a:gd name="T6" fmla="*/ 3 w 4"/>
                <a:gd name="T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5">
                  <a:moveTo>
                    <a:pt x="3" y="5"/>
                  </a:moveTo>
                  <a:cubicBezTo>
                    <a:pt x="2" y="4"/>
                    <a:pt x="1" y="2"/>
                    <a:pt x="0" y="0"/>
                  </a:cubicBezTo>
                  <a:cubicBezTo>
                    <a:pt x="1" y="0"/>
                    <a:pt x="3" y="1"/>
                    <a:pt x="4" y="1"/>
                  </a:cubicBezTo>
                  <a:cubicBezTo>
                    <a:pt x="4" y="2"/>
                    <a:pt x="4" y="4"/>
                    <a:pt x="3" y="5"/>
                  </a:cubicBezTo>
                  <a:close/>
                </a:path>
              </a:pathLst>
            </a:custGeom>
            <a:solidFill>
              <a:srgbClr val="FBDF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35" name="Freeform 1120"/>
            <p:cNvSpPr>
              <a:spLocks/>
            </p:cNvSpPr>
            <p:nvPr/>
          </p:nvSpPr>
          <p:spPr bwMode="auto">
            <a:xfrm>
              <a:off x="723" y="2401"/>
              <a:ext cx="4" cy="3"/>
            </a:xfrm>
            <a:custGeom>
              <a:avLst/>
              <a:gdLst>
                <a:gd name="T0" fmla="*/ 4 w 4"/>
                <a:gd name="T1" fmla="*/ 3 h 3"/>
                <a:gd name="T2" fmla="*/ 1 w 4"/>
                <a:gd name="T3" fmla="*/ 3 h 3"/>
                <a:gd name="T4" fmla="*/ 0 w 4"/>
                <a:gd name="T5" fmla="*/ 0 h 3"/>
                <a:gd name="T6" fmla="*/ 4 w 4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3">
                  <a:moveTo>
                    <a:pt x="4" y="3"/>
                  </a:moveTo>
                  <a:cubicBezTo>
                    <a:pt x="3" y="3"/>
                    <a:pt x="2" y="3"/>
                    <a:pt x="1" y="3"/>
                  </a:cubicBezTo>
                  <a:cubicBezTo>
                    <a:pt x="1" y="2"/>
                    <a:pt x="1" y="1"/>
                    <a:pt x="0" y="0"/>
                  </a:cubicBezTo>
                  <a:cubicBezTo>
                    <a:pt x="2" y="1"/>
                    <a:pt x="3" y="2"/>
                    <a:pt x="4" y="3"/>
                  </a:cubicBezTo>
                  <a:close/>
                </a:path>
              </a:pathLst>
            </a:custGeom>
            <a:solidFill>
              <a:srgbClr val="FBDF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36" name="Freeform 1121"/>
            <p:cNvSpPr>
              <a:spLocks/>
            </p:cNvSpPr>
            <p:nvPr/>
          </p:nvSpPr>
          <p:spPr bwMode="auto">
            <a:xfrm>
              <a:off x="720" y="2388"/>
              <a:ext cx="4" cy="4"/>
            </a:xfrm>
            <a:custGeom>
              <a:avLst/>
              <a:gdLst>
                <a:gd name="T0" fmla="*/ 0 w 4"/>
                <a:gd name="T1" fmla="*/ 0 h 4"/>
                <a:gd name="T2" fmla="*/ 3 w 4"/>
                <a:gd name="T3" fmla="*/ 1 h 4"/>
                <a:gd name="T4" fmla="*/ 4 w 4"/>
                <a:gd name="T5" fmla="*/ 4 h 4"/>
                <a:gd name="T6" fmla="*/ 0 w 4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0" y="0"/>
                  </a:moveTo>
                  <a:cubicBezTo>
                    <a:pt x="1" y="0"/>
                    <a:pt x="2" y="1"/>
                    <a:pt x="3" y="1"/>
                  </a:cubicBezTo>
                  <a:cubicBezTo>
                    <a:pt x="4" y="2"/>
                    <a:pt x="4" y="3"/>
                    <a:pt x="4" y="4"/>
                  </a:cubicBezTo>
                  <a:cubicBezTo>
                    <a:pt x="1" y="4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422C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37" name="Freeform 1122"/>
            <p:cNvSpPr>
              <a:spLocks/>
            </p:cNvSpPr>
            <p:nvPr/>
          </p:nvSpPr>
          <p:spPr bwMode="auto">
            <a:xfrm>
              <a:off x="727" y="2408"/>
              <a:ext cx="5" cy="5"/>
            </a:xfrm>
            <a:custGeom>
              <a:avLst/>
              <a:gdLst>
                <a:gd name="T0" fmla="*/ 1 w 5"/>
                <a:gd name="T1" fmla="*/ 0 h 5"/>
                <a:gd name="T2" fmla="*/ 5 w 5"/>
                <a:gd name="T3" fmla="*/ 0 h 5"/>
                <a:gd name="T4" fmla="*/ 5 w 5"/>
                <a:gd name="T5" fmla="*/ 5 h 5"/>
                <a:gd name="T6" fmla="*/ 3 w 5"/>
                <a:gd name="T7" fmla="*/ 4 h 5"/>
                <a:gd name="T8" fmla="*/ 1 w 5"/>
                <a:gd name="T9" fmla="*/ 4 h 5"/>
                <a:gd name="T10" fmla="*/ 0 w 5"/>
                <a:gd name="T11" fmla="*/ 2 h 5"/>
                <a:gd name="T12" fmla="*/ 1 w 5"/>
                <a:gd name="T1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5">
                  <a:moveTo>
                    <a:pt x="1" y="0"/>
                  </a:moveTo>
                  <a:cubicBezTo>
                    <a:pt x="2" y="0"/>
                    <a:pt x="4" y="0"/>
                    <a:pt x="5" y="0"/>
                  </a:cubicBezTo>
                  <a:cubicBezTo>
                    <a:pt x="5" y="2"/>
                    <a:pt x="5" y="3"/>
                    <a:pt x="5" y="5"/>
                  </a:cubicBezTo>
                  <a:cubicBezTo>
                    <a:pt x="5" y="5"/>
                    <a:pt x="3" y="4"/>
                    <a:pt x="3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3"/>
                    <a:pt x="0" y="2"/>
                  </a:cubicBezTo>
                  <a:cubicBezTo>
                    <a:pt x="0" y="1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EBD6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38" name="Freeform 1123"/>
            <p:cNvSpPr>
              <a:spLocks/>
            </p:cNvSpPr>
            <p:nvPr/>
          </p:nvSpPr>
          <p:spPr bwMode="auto">
            <a:xfrm>
              <a:off x="621" y="2400"/>
              <a:ext cx="24" cy="29"/>
            </a:xfrm>
            <a:custGeom>
              <a:avLst/>
              <a:gdLst>
                <a:gd name="T0" fmla="*/ 11 w 24"/>
                <a:gd name="T1" fmla="*/ 28 h 29"/>
                <a:gd name="T2" fmla="*/ 6 w 24"/>
                <a:gd name="T3" fmla="*/ 11 h 29"/>
                <a:gd name="T4" fmla="*/ 4 w 24"/>
                <a:gd name="T5" fmla="*/ 4 h 29"/>
                <a:gd name="T6" fmla="*/ 23 w 24"/>
                <a:gd name="T7" fmla="*/ 14 h 29"/>
                <a:gd name="T8" fmla="*/ 11 w 24"/>
                <a:gd name="T9" fmla="*/ 28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29">
                  <a:moveTo>
                    <a:pt x="11" y="28"/>
                  </a:moveTo>
                  <a:cubicBezTo>
                    <a:pt x="9" y="23"/>
                    <a:pt x="8" y="17"/>
                    <a:pt x="6" y="11"/>
                  </a:cubicBezTo>
                  <a:cubicBezTo>
                    <a:pt x="4" y="10"/>
                    <a:pt x="0" y="8"/>
                    <a:pt x="4" y="4"/>
                  </a:cubicBezTo>
                  <a:cubicBezTo>
                    <a:pt x="11" y="6"/>
                    <a:pt x="22" y="0"/>
                    <a:pt x="23" y="14"/>
                  </a:cubicBezTo>
                  <a:cubicBezTo>
                    <a:pt x="24" y="22"/>
                    <a:pt x="22" y="29"/>
                    <a:pt x="11" y="28"/>
                  </a:cubicBezTo>
                  <a:close/>
                </a:path>
              </a:pathLst>
            </a:custGeom>
            <a:solidFill>
              <a:srgbClr val="F8D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39" name="Freeform 1124"/>
            <p:cNvSpPr>
              <a:spLocks/>
            </p:cNvSpPr>
            <p:nvPr/>
          </p:nvSpPr>
          <p:spPr bwMode="auto">
            <a:xfrm>
              <a:off x="614" y="2396"/>
              <a:ext cx="13" cy="17"/>
            </a:xfrm>
            <a:custGeom>
              <a:avLst/>
              <a:gdLst>
                <a:gd name="T0" fmla="*/ 12 w 14"/>
                <a:gd name="T1" fmla="*/ 8 h 17"/>
                <a:gd name="T2" fmla="*/ 14 w 14"/>
                <a:gd name="T3" fmla="*/ 15 h 17"/>
                <a:gd name="T4" fmla="*/ 7 w 14"/>
                <a:gd name="T5" fmla="*/ 13 h 17"/>
                <a:gd name="T6" fmla="*/ 7 w 14"/>
                <a:gd name="T7" fmla="*/ 0 h 17"/>
                <a:gd name="T8" fmla="*/ 12 w 14"/>
                <a:gd name="T9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7">
                  <a:moveTo>
                    <a:pt x="12" y="8"/>
                  </a:moveTo>
                  <a:cubicBezTo>
                    <a:pt x="13" y="11"/>
                    <a:pt x="14" y="13"/>
                    <a:pt x="14" y="15"/>
                  </a:cubicBezTo>
                  <a:cubicBezTo>
                    <a:pt x="11" y="17"/>
                    <a:pt x="8" y="16"/>
                    <a:pt x="7" y="13"/>
                  </a:cubicBezTo>
                  <a:cubicBezTo>
                    <a:pt x="7" y="9"/>
                    <a:pt x="0" y="4"/>
                    <a:pt x="7" y="0"/>
                  </a:cubicBezTo>
                  <a:cubicBezTo>
                    <a:pt x="9" y="3"/>
                    <a:pt x="10" y="6"/>
                    <a:pt x="12" y="8"/>
                  </a:cubicBezTo>
                  <a:close/>
                </a:path>
              </a:pathLst>
            </a:custGeom>
            <a:solidFill>
              <a:srgbClr val="9783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40" name="Freeform 1125"/>
            <p:cNvSpPr>
              <a:spLocks/>
            </p:cNvSpPr>
            <p:nvPr/>
          </p:nvSpPr>
          <p:spPr bwMode="auto">
            <a:xfrm>
              <a:off x="724" y="2408"/>
              <a:ext cx="4" cy="4"/>
            </a:xfrm>
            <a:custGeom>
              <a:avLst/>
              <a:gdLst>
                <a:gd name="T0" fmla="*/ 4 w 4"/>
                <a:gd name="T1" fmla="*/ 0 h 4"/>
                <a:gd name="T2" fmla="*/ 4 w 4"/>
                <a:gd name="T3" fmla="*/ 4 h 4"/>
                <a:gd name="T4" fmla="*/ 1 w 4"/>
                <a:gd name="T5" fmla="*/ 4 h 4"/>
                <a:gd name="T6" fmla="*/ 0 w 4"/>
                <a:gd name="T7" fmla="*/ 0 h 4"/>
                <a:gd name="T8" fmla="*/ 4 w 4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4" y="0"/>
                  </a:moveTo>
                  <a:cubicBezTo>
                    <a:pt x="4" y="2"/>
                    <a:pt x="4" y="3"/>
                    <a:pt x="4" y="4"/>
                  </a:cubicBezTo>
                  <a:cubicBezTo>
                    <a:pt x="3" y="4"/>
                    <a:pt x="2" y="4"/>
                    <a:pt x="1" y="4"/>
                  </a:cubicBezTo>
                  <a:cubicBezTo>
                    <a:pt x="0" y="3"/>
                    <a:pt x="0" y="2"/>
                    <a:pt x="0" y="0"/>
                  </a:cubicBezTo>
                  <a:cubicBezTo>
                    <a:pt x="1" y="0"/>
                    <a:pt x="2" y="0"/>
                    <a:pt x="4" y="0"/>
                  </a:cubicBezTo>
                  <a:close/>
                </a:path>
              </a:pathLst>
            </a:custGeom>
            <a:solidFill>
              <a:srgbClr val="4631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41" name="Freeform 1126"/>
            <p:cNvSpPr>
              <a:spLocks/>
            </p:cNvSpPr>
            <p:nvPr/>
          </p:nvSpPr>
          <p:spPr bwMode="auto">
            <a:xfrm>
              <a:off x="545" y="2443"/>
              <a:ext cx="79" cy="49"/>
            </a:xfrm>
            <a:custGeom>
              <a:avLst/>
              <a:gdLst>
                <a:gd name="T0" fmla="*/ 12 w 80"/>
                <a:gd name="T1" fmla="*/ 40 h 49"/>
                <a:gd name="T2" fmla="*/ 0 w 80"/>
                <a:gd name="T3" fmla="*/ 4 h 49"/>
                <a:gd name="T4" fmla="*/ 36 w 80"/>
                <a:gd name="T5" fmla="*/ 12 h 49"/>
                <a:gd name="T6" fmla="*/ 69 w 80"/>
                <a:gd name="T7" fmla="*/ 13 h 49"/>
                <a:gd name="T8" fmla="*/ 80 w 80"/>
                <a:gd name="T9" fmla="*/ 21 h 49"/>
                <a:gd name="T10" fmla="*/ 62 w 80"/>
                <a:gd name="T11" fmla="*/ 20 h 49"/>
                <a:gd name="T12" fmla="*/ 54 w 80"/>
                <a:gd name="T13" fmla="*/ 26 h 49"/>
                <a:gd name="T14" fmla="*/ 44 w 80"/>
                <a:gd name="T15" fmla="*/ 48 h 49"/>
                <a:gd name="T16" fmla="*/ 12 w 80"/>
                <a:gd name="T17" fmla="*/ 4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0" h="49">
                  <a:moveTo>
                    <a:pt x="12" y="40"/>
                  </a:moveTo>
                  <a:cubicBezTo>
                    <a:pt x="7" y="29"/>
                    <a:pt x="9" y="15"/>
                    <a:pt x="0" y="4"/>
                  </a:cubicBezTo>
                  <a:cubicBezTo>
                    <a:pt x="14" y="0"/>
                    <a:pt x="26" y="3"/>
                    <a:pt x="36" y="12"/>
                  </a:cubicBezTo>
                  <a:cubicBezTo>
                    <a:pt x="47" y="5"/>
                    <a:pt x="58" y="9"/>
                    <a:pt x="69" y="13"/>
                  </a:cubicBezTo>
                  <a:cubicBezTo>
                    <a:pt x="72" y="16"/>
                    <a:pt x="79" y="14"/>
                    <a:pt x="80" y="21"/>
                  </a:cubicBezTo>
                  <a:cubicBezTo>
                    <a:pt x="74" y="27"/>
                    <a:pt x="68" y="19"/>
                    <a:pt x="62" y="20"/>
                  </a:cubicBezTo>
                  <a:cubicBezTo>
                    <a:pt x="58" y="21"/>
                    <a:pt x="51" y="22"/>
                    <a:pt x="54" y="26"/>
                  </a:cubicBezTo>
                  <a:cubicBezTo>
                    <a:pt x="71" y="43"/>
                    <a:pt x="49" y="42"/>
                    <a:pt x="44" y="48"/>
                  </a:cubicBezTo>
                  <a:cubicBezTo>
                    <a:pt x="33" y="49"/>
                    <a:pt x="21" y="49"/>
                    <a:pt x="12" y="40"/>
                  </a:cubicBezTo>
                  <a:close/>
                </a:path>
              </a:pathLst>
            </a:custGeom>
            <a:solidFill>
              <a:srgbClr val="FAEB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42" name="Freeform 1127"/>
            <p:cNvSpPr>
              <a:spLocks/>
            </p:cNvSpPr>
            <p:nvPr/>
          </p:nvSpPr>
          <p:spPr bwMode="auto">
            <a:xfrm>
              <a:off x="613" y="2493"/>
              <a:ext cx="19" cy="12"/>
            </a:xfrm>
            <a:custGeom>
              <a:avLst/>
              <a:gdLst>
                <a:gd name="T0" fmla="*/ 0 w 20"/>
                <a:gd name="T1" fmla="*/ 2 h 12"/>
                <a:gd name="T2" fmla="*/ 20 w 20"/>
                <a:gd name="T3" fmla="*/ 6 h 12"/>
                <a:gd name="T4" fmla="*/ 0 w 20"/>
                <a:gd name="T5" fmla="*/ 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" h="12">
                  <a:moveTo>
                    <a:pt x="0" y="2"/>
                  </a:moveTo>
                  <a:cubicBezTo>
                    <a:pt x="7" y="3"/>
                    <a:pt x="14" y="0"/>
                    <a:pt x="20" y="6"/>
                  </a:cubicBezTo>
                  <a:cubicBezTo>
                    <a:pt x="12" y="12"/>
                    <a:pt x="6" y="5"/>
                    <a:pt x="0" y="2"/>
                  </a:cubicBezTo>
                  <a:close/>
                </a:path>
              </a:pathLst>
            </a:custGeom>
            <a:solidFill>
              <a:srgbClr val="F8E0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43" name="Freeform 1128"/>
            <p:cNvSpPr>
              <a:spLocks/>
            </p:cNvSpPr>
            <p:nvPr/>
          </p:nvSpPr>
          <p:spPr bwMode="auto">
            <a:xfrm>
              <a:off x="614" y="2451"/>
              <a:ext cx="18" cy="13"/>
            </a:xfrm>
            <a:custGeom>
              <a:avLst/>
              <a:gdLst>
                <a:gd name="T0" fmla="*/ 11 w 19"/>
                <a:gd name="T1" fmla="*/ 13 h 13"/>
                <a:gd name="T2" fmla="*/ 0 w 19"/>
                <a:gd name="T3" fmla="*/ 5 h 13"/>
                <a:gd name="T4" fmla="*/ 19 w 19"/>
                <a:gd name="T5" fmla="*/ 9 h 13"/>
                <a:gd name="T6" fmla="*/ 19 w 19"/>
                <a:gd name="T7" fmla="*/ 11 h 13"/>
                <a:gd name="T8" fmla="*/ 11 w 19"/>
                <a:gd name="T9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13">
                  <a:moveTo>
                    <a:pt x="11" y="13"/>
                  </a:moveTo>
                  <a:cubicBezTo>
                    <a:pt x="7" y="10"/>
                    <a:pt x="4" y="7"/>
                    <a:pt x="0" y="5"/>
                  </a:cubicBezTo>
                  <a:cubicBezTo>
                    <a:pt x="6" y="6"/>
                    <a:pt x="14" y="0"/>
                    <a:pt x="19" y="9"/>
                  </a:cubicBezTo>
                  <a:cubicBezTo>
                    <a:pt x="19" y="10"/>
                    <a:pt x="19" y="10"/>
                    <a:pt x="19" y="11"/>
                  </a:cubicBezTo>
                  <a:cubicBezTo>
                    <a:pt x="17" y="12"/>
                    <a:pt x="14" y="12"/>
                    <a:pt x="11" y="13"/>
                  </a:cubicBezTo>
                  <a:close/>
                </a:path>
              </a:pathLst>
            </a:custGeom>
            <a:solidFill>
              <a:srgbClr val="544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44" name="Freeform 1129"/>
            <p:cNvSpPr>
              <a:spLocks/>
            </p:cNvSpPr>
            <p:nvPr/>
          </p:nvSpPr>
          <p:spPr bwMode="auto">
            <a:xfrm>
              <a:off x="538" y="2430"/>
              <a:ext cx="45" cy="25"/>
            </a:xfrm>
            <a:custGeom>
              <a:avLst/>
              <a:gdLst>
                <a:gd name="T0" fmla="*/ 43 w 45"/>
                <a:gd name="T1" fmla="*/ 26 h 26"/>
                <a:gd name="T2" fmla="*/ 7 w 45"/>
                <a:gd name="T3" fmla="*/ 18 h 26"/>
                <a:gd name="T4" fmla="*/ 3 w 45"/>
                <a:gd name="T5" fmla="*/ 5 h 26"/>
                <a:gd name="T6" fmla="*/ 23 w 45"/>
                <a:gd name="T7" fmla="*/ 3 h 26"/>
                <a:gd name="T8" fmla="*/ 43 w 45"/>
                <a:gd name="T9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26">
                  <a:moveTo>
                    <a:pt x="43" y="26"/>
                  </a:moveTo>
                  <a:cubicBezTo>
                    <a:pt x="31" y="24"/>
                    <a:pt x="19" y="21"/>
                    <a:pt x="7" y="18"/>
                  </a:cubicBezTo>
                  <a:cubicBezTo>
                    <a:pt x="0" y="16"/>
                    <a:pt x="1" y="11"/>
                    <a:pt x="3" y="5"/>
                  </a:cubicBezTo>
                  <a:cubicBezTo>
                    <a:pt x="9" y="1"/>
                    <a:pt x="16" y="0"/>
                    <a:pt x="23" y="3"/>
                  </a:cubicBezTo>
                  <a:cubicBezTo>
                    <a:pt x="26" y="14"/>
                    <a:pt x="45" y="11"/>
                    <a:pt x="43" y="26"/>
                  </a:cubicBezTo>
                  <a:close/>
                </a:path>
              </a:pathLst>
            </a:custGeom>
            <a:solidFill>
              <a:srgbClr val="F3E1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45" name="Freeform 1130"/>
            <p:cNvSpPr>
              <a:spLocks/>
            </p:cNvSpPr>
            <p:nvPr/>
          </p:nvSpPr>
          <p:spPr bwMode="auto">
            <a:xfrm>
              <a:off x="600" y="2396"/>
              <a:ext cx="16" cy="25"/>
            </a:xfrm>
            <a:custGeom>
              <a:avLst/>
              <a:gdLst>
                <a:gd name="T0" fmla="*/ 2 w 16"/>
                <a:gd name="T1" fmla="*/ 1 h 25"/>
                <a:gd name="T2" fmla="*/ 16 w 16"/>
                <a:gd name="T3" fmla="*/ 16 h 25"/>
                <a:gd name="T4" fmla="*/ 6 w 16"/>
                <a:gd name="T5" fmla="*/ 25 h 25"/>
                <a:gd name="T6" fmla="*/ 1 w 16"/>
                <a:gd name="T7" fmla="*/ 4 h 25"/>
                <a:gd name="T8" fmla="*/ 0 w 16"/>
                <a:gd name="T9" fmla="*/ 2 h 25"/>
                <a:gd name="T10" fmla="*/ 0 w 16"/>
                <a:gd name="T11" fmla="*/ 0 h 25"/>
                <a:gd name="T12" fmla="*/ 2 w 16"/>
                <a:gd name="T13" fmla="*/ 1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25">
                  <a:moveTo>
                    <a:pt x="2" y="1"/>
                  </a:moveTo>
                  <a:cubicBezTo>
                    <a:pt x="11" y="2"/>
                    <a:pt x="8" y="15"/>
                    <a:pt x="16" y="16"/>
                  </a:cubicBezTo>
                  <a:cubicBezTo>
                    <a:pt x="13" y="19"/>
                    <a:pt x="9" y="22"/>
                    <a:pt x="6" y="25"/>
                  </a:cubicBezTo>
                  <a:cubicBezTo>
                    <a:pt x="4" y="18"/>
                    <a:pt x="3" y="11"/>
                    <a:pt x="1" y="4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1" y="0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CDB7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46" name="Freeform 1131"/>
            <p:cNvSpPr>
              <a:spLocks/>
            </p:cNvSpPr>
            <p:nvPr/>
          </p:nvSpPr>
          <p:spPr bwMode="auto">
            <a:xfrm>
              <a:off x="597" y="2396"/>
              <a:ext cx="4" cy="4"/>
            </a:xfrm>
            <a:custGeom>
              <a:avLst/>
              <a:gdLst>
                <a:gd name="T0" fmla="*/ 3 w 4"/>
                <a:gd name="T1" fmla="*/ 0 h 4"/>
                <a:gd name="T2" fmla="*/ 4 w 4"/>
                <a:gd name="T3" fmla="*/ 4 h 4"/>
                <a:gd name="T4" fmla="*/ 1 w 4"/>
                <a:gd name="T5" fmla="*/ 0 h 4"/>
                <a:gd name="T6" fmla="*/ 3 w 4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3" y="0"/>
                  </a:moveTo>
                  <a:cubicBezTo>
                    <a:pt x="3" y="1"/>
                    <a:pt x="4" y="3"/>
                    <a:pt x="4" y="4"/>
                  </a:cubicBezTo>
                  <a:cubicBezTo>
                    <a:pt x="2" y="4"/>
                    <a:pt x="0" y="3"/>
                    <a:pt x="1" y="0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7560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47" name="Freeform 1132"/>
            <p:cNvSpPr>
              <a:spLocks/>
            </p:cNvSpPr>
            <p:nvPr/>
          </p:nvSpPr>
          <p:spPr bwMode="auto">
            <a:xfrm>
              <a:off x="537" y="2384"/>
              <a:ext cx="10" cy="16"/>
            </a:xfrm>
            <a:custGeom>
              <a:avLst/>
              <a:gdLst>
                <a:gd name="T0" fmla="*/ 8 w 10"/>
                <a:gd name="T1" fmla="*/ 16 h 16"/>
                <a:gd name="T2" fmla="*/ 4 w 10"/>
                <a:gd name="T3" fmla="*/ 0 h 16"/>
                <a:gd name="T4" fmla="*/ 8 w 10"/>
                <a:gd name="T5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16">
                  <a:moveTo>
                    <a:pt x="8" y="16"/>
                  </a:moveTo>
                  <a:cubicBezTo>
                    <a:pt x="3" y="12"/>
                    <a:pt x="0" y="7"/>
                    <a:pt x="4" y="0"/>
                  </a:cubicBezTo>
                  <a:cubicBezTo>
                    <a:pt x="9" y="5"/>
                    <a:pt x="10" y="10"/>
                    <a:pt x="8" y="16"/>
                  </a:cubicBezTo>
                  <a:close/>
                </a:path>
              </a:pathLst>
            </a:custGeom>
            <a:solidFill>
              <a:srgbClr val="8C73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48" name="Freeform 1133"/>
            <p:cNvSpPr>
              <a:spLocks/>
            </p:cNvSpPr>
            <p:nvPr/>
          </p:nvSpPr>
          <p:spPr bwMode="auto">
            <a:xfrm>
              <a:off x="487" y="2412"/>
              <a:ext cx="50" cy="24"/>
            </a:xfrm>
            <a:custGeom>
              <a:avLst/>
              <a:gdLst>
                <a:gd name="T0" fmla="*/ 51 w 51"/>
                <a:gd name="T1" fmla="*/ 20 h 25"/>
                <a:gd name="T2" fmla="*/ 39 w 51"/>
                <a:gd name="T3" fmla="*/ 24 h 25"/>
                <a:gd name="T4" fmla="*/ 16 w 51"/>
                <a:gd name="T5" fmla="*/ 17 h 25"/>
                <a:gd name="T6" fmla="*/ 6 w 51"/>
                <a:gd name="T7" fmla="*/ 6 h 25"/>
                <a:gd name="T8" fmla="*/ 15 w 51"/>
                <a:gd name="T9" fmla="*/ 0 h 25"/>
                <a:gd name="T10" fmla="*/ 30 w 51"/>
                <a:gd name="T11" fmla="*/ 10 h 25"/>
                <a:gd name="T12" fmla="*/ 51 w 51"/>
                <a:gd name="T13" fmla="*/ 2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1" h="25">
                  <a:moveTo>
                    <a:pt x="51" y="20"/>
                  </a:moveTo>
                  <a:cubicBezTo>
                    <a:pt x="47" y="22"/>
                    <a:pt x="44" y="25"/>
                    <a:pt x="39" y="24"/>
                  </a:cubicBezTo>
                  <a:cubicBezTo>
                    <a:pt x="33" y="16"/>
                    <a:pt x="23" y="20"/>
                    <a:pt x="16" y="17"/>
                  </a:cubicBezTo>
                  <a:cubicBezTo>
                    <a:pt x="14" y="12"/>
                    <a:pt x="0" y="17"/>
                    <a:pt x="6" y="6"/>
                  </a:cubicBezTo>
                  <a:cubicBezTo>
                    <a:pt x="9" y="4"/>
                    <a:pt x="12" y="2"/>
                    <a:pt x="15" y="0"/>
                  </a:cubicBezTo>
                  <a:cubicBezTo>
                    <a:pt x="15" y="11"/>
                    <a:pt x="25" y="6"/>
                    <a:pt x="30" y="10"/>
                  </a:cubicBezTo>
                  <a:cubicBezTo>
                    <a:pt x="36" y="15"/>
                    <a:pt x="49" y="8"/>
                    <a:pt x="51" y="20"/>
                  </a:cubicBezTo>
                  <a:close/>
                </a:path>
              </a:pathLst>
            </a:custGeom>
            <a:solidFill>
              <a:srgbClr val="E3D0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49" name="Freeform 1134"/>
            <p:cNvSpPr>
              <a:spLocks/>
            </p:cNvSpPr>
            <p:nvPr/>
          </p:nvSpPr>
          <p:spPr bwMode="auto">
            <a:xfrm>
              <a:off x="521" y="2403"/>
              <a:ext cx="16" cy="13"/>
            </a:xfrm>
            <a:custGeom>
              <a:avLst/>
              <a:gdLst>
                <a:gd name="T0" fmla="*/ 0 w 16"/>
                <a:gd name="T1" fmla="*/ 12 h 13"/>
                <a:gd name="T2" fmla="*/ 4 w 16"/>
                <a:gd name="T3" fmla="*/ 4 h 13"/>
                <a:gd name="T4" fmla="*/ 8 w 16"/>
                <a:gd name="T5" fmla="*/ 0 h 13"/>
                <a:gd name="T6" fmla="*/ 16 w 16"/>
                <a:gd name="T7" fmla="*/ 10 h 13"/>
                <a:gd name="T8" fmla="*/ 16 w 16"/>
                <a:gd name="T9" fmla="*/ 13 h 13"/>
                <a:gd name="T10" fmla="*/ 0 w 16"/>
                <a:gd name="T11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13">
                  <a:moveTo>
                    <a:pt x="0" y="12"/>
                  </a:moveTo>
                  <a:cubicBezTo>
                    <a:pt x="2" y="10"/>
                    <a:pt x="3" y="7"/>
                    <a:pt x="4" y="4"/>
                  </a:cubicBezTo>
                  <a:cubicBezTo>
                    <a:pt x="6" y="3"/>
                    <a:pt x="7" y="2"/>
                    <a:pt x="8" y="0"/>
                  </a:cubicBezTo>
                  <a:cubicBezTo>
                    <a:pt x="15" y="0"/>
                    <a:pt x="14" y="6"/>
                    <a:pt x="16" y="10"/>
                  </a:cubicBezTo>
                  <a:cubicBezTo>
                    <a:pt x="16" y="11"/>
                    <a:pt x="16" y="12"/>
                    <a:pt x="16" y="13"/>
                  </a:cubicBezTo>
                  <a:cubicBezTo>
                    <a:pt x="11" y="13"/>
                    <a:pt x="6" y="13"/>
                    <a:pt x="0" y="12"/>
                  </a:cubicBezTo>
                  <a:close/>
                </a:path>
              </a:pathLst>
            </a:custGeom>
            <a:solidFill>
              <a:srgbClr val="F7DF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50" name="Freeform 1135"/>
            <p:cNvSpPr>
              <a:spLocks/>
            </p:cNvSpPr>
            <p:nvPr/>
          </p:nvSpPr>
          <p:spPr bwMode="auto">
            <a:xfrm>
              <a:off x="529" y="2396"/>
              <a:ext cx="12" cy="17"/>
            </a:xfrm>
            <a:custGeom>
              <a:avLst/>
              <a:gdLst>
                <a:gd name="T0" fmla="*/ 8 w 12"/>
                <a:gd name="T1" fmla="*/ 17 h 17"/>
                <a:gd name="T2" fmla="*/ 0 w 12"/>
                <a:gd name="T3" fmla="*/ 7 h 17"/>
                <a:gd name="T4" fmla="*/ 4 w 12"/>
                <a:gd name="T5" fmla="*/ 0 h 17"/>
                <a:gd name="T6" fmla="*/ 8 w 12"/>
                <a:gd name="T7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17">
                  <a:moveTo>
                    <a:pt x="8" y="17"/>
                  </a:moveTo>
                  <a:cubicBezTo>
                    <a:pt x="5" y="14"/>
                    <a:pt x="3" y="10"/>
                    <a:pt x="0" y="7"/>
                  </a:cubicBezTo>
                  <a:cubicBezTo>
                    <a:pt x="1" y="5"/>
                    <a:pt x="0" y="1"/>
                    <a:pt x="4" y="0"/>
                  </a:cubicBezTo>
                  <a:cubicBezTo>
                    <a:pt x="8" y="5"/>
                    <a:pt x="12" y="10"/>
                    <a:pt x="8" y="17"/>
                  </a:cubicBezTo>
                  <a:close/>
                </a:path>
              </a:pathLst>
            </a:custGeom>
            <a:solidFill>
              <a:srgbClr val="7F66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51" name="Freeform 1136"/>
            <p:cNvSpPr>
              <a:spLocks/>
            </p:cNvSpPr>
            <p:nvPr/>
          </p:nvSpPr>
          <p:spPr bwMode="auto">
            <a:xfrm>
              <a:off x="502" y="2420"/>
              <a:ext cx="23" cy="15"/>
            </a:xfrm>
            <a:custGeom>
              <a:avLst/>
              <a:gdLst>
                <a:gd name="T0" fmla="*/ 0 w 23"/>
                <a:gd name="T1" fmla="*/ 9 h 16"/>
                <a:gd name="T2" fmla="*/ 23 w 23"/>
                <a:gd name="T3" fmla="*/ 16 h 16"/>
                <a:gd name="T4" fmla="*/ 0 w 23"/>
                <a:gd name="T5" fmla="*/ 9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3" h="16">
                  <a:moveTo>
                    <a:pt x="0" y="9"/>
                  </a:moveTo>
                  <a:cubicBezTo>
                    <a:pt x="7" y="12"/>
                    <a:pt x="20" y="0"/>
                    <a:pt x="23" y="16"/>
                  </a:cubicBezTo>
                  <a:cubicBezTo>
                    <a:pt x="15" y="14"/>
                    <a:pt x="7" y="12"/>
                    <a:pt x="0" y="9"/>
                  </a:cubicBezTo>
                  <a:close/>
                </a:path>
              </a:pathLst>
            </a:custGeom>
            <a:solidFill>
              <a:srgbClr val="6653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52" name="Freeform 1137"/>
            <p:cNvSpPr>
              <a:spLocks/>
            </p:cNvSpPr>
            <p:nvPr/>
          </p:nvSpPr>
          <p:spPr bwMode="auto">
            <a:xfrm>
              <a:off x="2273" y="2297"/>
              <a:ext cx="231" cy="180"/>
            </a:xfrm>
            <a:custGeom>
              <a:avLst/>
              <a:gdLst>
                <a:gd name="T0" fmla="*/ 229 w 233"/>
                <a:gd name="T1" fmla="*/ 174 h 182"/>
                <a:gd name="T2" fmla="*/ 92 w 233"/>
                <a:gd name="T3" fmla="*/ 176 h 182"/>
                <a:gd name="T4" fmla="*/ 60 w 233"/>
                <a:gd name="T5" fmla="*/ 162 h 182"/>
                <a:gd name="T6" fmla="*/ 71 w 233"/>
                <a:gd name="T7" fmla="*/ 143 h 182"/>
                <a:gd name="T8" fmla="*/ 82 w 233"/>
                <a:gd name="T9" fmla="*/ 117 h 182"/>
                <a:gd name="T10" fmla="*/ 52 w 233"/>
                <a:gd name="T11" fmla="*/ 46 h 182"/>
                <a:gd name="T12" fmla="*/ 39 w 233"/>
                <a:gd name="T13" fmla="*/ 36 h 182"/>
                <a:gd name="T14" fmla="*/ 30 w 233"/>
                <a:gd name="T15" fmla="*/ 27 h 182"/>
                <a:gd name="T16" fmla="*/ 17 w 233"/>
                <a:gd name="T17" fmla="*/ 15 h 182"/>
                <a:gd name="T18" fmla="*/ 1 w 233"/>
                <a:gd name="T19" fmla="*/ 11 h 182"/>
                <a:gd name="T20" fmla="*/ 2 w 233"/>
                <a:gd name="T21" fmla="*/ 5 h 182"/>
                <a:gd name="T22" fmla="*/ 14 w 233"/>
                <a:gd name="T23" fmla="*/ 1 h 182"/>
                <a:gd name="T24" fmla="*/ 51 w 233"/>
                <a:gd name="T25" fmla="*/ 2 h 182"/>
                <a:gd name="T26" fmla="*/ 68 w 233"/>
                <a:gd name="T27" fmla="*/ 22 h 182"/>
                <a:gd name="T28" fmla="*/ 81 w 233"/>
                <a:gd name="T29" fmla="*/ 48 h 182"/>
                <a:gd name="T30" fmla="*/ 83 w 233"/>
                <a:gd name="T31" fmla="*/ 58 h 182"/>
                <a:gd name="T32" fmla="*/ 92 w 233"/>
                <a:gd name="T33" fmla="*/ 75 h 182"/>
                <a:gd name="T34" fmla="*/ 100 w 233"/>
                <a:gd name="T35" fmla="*/ 94 h 182"/>
                <a:gd name="T36" fmla="*/ 105 w 233"/>
                <a:gd name="T37" fmla="*/ 110 h 182"/>
                <a:gd name="T38" fmla="*/ 116 w 233"/>
                <a:gd name="T39" fmla="*/ 142 h 182"/>
                <a:gd name="T40" fmla="*/ 132 w 233"/>
                <a:gd name="T41" fmla="*/ 155 h 182"/>
                <a:gd name="T42" fmla="*/ 157 w 233"/>
                <a:gd name="T43" fmla="*/ 154 h 182"/>
                <a:gd name="T44" fmla="*/ 175 w 233"/>
                <a:gd name="T45" fmla="*/ 157 h 182"/>
                <a:gd name="T46" fmla="*/ 183 w 233"/>
                <a:gd name="T47" fmla="*/ 157 h 182"/>
                <a:gd name="T48" fmla="*/ 216 w 233"/>
                <a:gd name="T49" fmla="*/ 155 h 182"/>
                <a:gd name="T50" fmla="*/ 222 w 233"/>
                <a:gd name="T51" fmla="*/ 154 h 182"/>
                <a:gd name="T52" fmla="*/ 231 w 233"/>
                <a:gd name="T53" fmla="*/ 158 h 182"/>
                <a:gd name="T54" fmla="*/ 229 w 233"/>
                <a:gd name="T55" fmla="*/ 174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33" h="182">
                  <a:moveTo>
                    <a:pt x="229" y="174"/>
                  </a:moveTo>
                  <a:cubicBezTo>
                    <a:pt x="183" y="175"/>
                    <a:pt x="138" y="176"/>
                    <a:pt x="92" y="176"/>
                  </a:cubicBezTo>
                  <a:cubicBezTo>
                    <a:pt x="81" y="176"/>
                    <a:pt x="64" y="182"/>
                    <a:pt x="60" y="162"/>
                  </a:cubicBezTo>
                  <a:cubicBezTo>
                    <a:pt x="55" y="151"/>
                    <a:pt x="62" y="145"/>
                    <a:pt x="71" y="143"/>
                  </a:cubicBezTo>
                  <a:cubicBezTo>
                    <a:pt x="88" y="139"/>
                    <a:pt x="87" y="130"/>
                    <a:pt x="82" y="117"/>
                  </a:cubicBezTo>
                  <a:cubicBezTo>
                    <a:pt x="71" y="94"/>
                    <a:pt x="63" y="69"/>
                    <a:pt x="52" y="46"/>
                  </a:cubicBezTo>
                  <a:cubicBezTo>
                    <a:pt x="49" y="41"/>
                    <a:pt x="46" y="36"/>
                    <a:pt x="39" y="36"/>
                  </a:cubicBezTo>
                  <a:cubicBezTo>
                    <a:pt x="34" y="35"/>
                    <a:pt x="32" y="31"/>
                    <a:pt x="30" y="27"/>
                  </a:cubicBezTo>
                  <a:cubicBezTo>
                    <a:pt x="28" y="21"/>
                    <a:pt x="25" y="15"/>
                    <a:pt x="17" y="15"/>
                  </a:cubicBezTo>
                  <a:cubicBezTo>
                    <a:pt x="12" y="15"/>
                    <a:pt x="5" y="15"/>
                    <a:pt x="1" y="11"/>
                  </a:cubicBezTo>
                  <a:cubicBezTo>
                    <a:pt x="0" y="8"/>
                    <a:pt x="0" y="6"/>
                    <a:pt x="2" y="5"/>
                  </a:cubicBezTo>
                  <a:cubicBezTo>
                    <a:pt x="5" y="2"/>
                    <a:pt x="10" y="1"/>
                    <a:pt x="14" y="1"/>
                  </a:cubicBezTo>
                  <a:cubicBezTo>
                    <a:pt x="26" y="1"/>
                    <a:pt x="38" y="0"/>
                    <a:pt x="51" y="2"/>
                  </a:cubicBezTo>
                  <a:cubicBezTo>
                    <a:pt x="61" y="5"/>
                    <a:pt x="64" y="14"/>
                    <a:pt x="68" y="22"/>
                  </a:cubicBezTo>
                  <a:cubicBezTo>
                    <a:pt x="71" y="32"/>
                    <a:pt x="75" y="41"/>
                    <a:pt x="81" y="48"/>
                  </a:cubicBezTo>
                  <a:cubicBezTo>
                    <a:pt x="83" y="51"/>
                    <a:pt x="83" y="55"/>
                    <a:pt x="83" y="58"/>
                  </a:cubicBezTo>
                  <a:cubicBezTo>
                    <a:pt x="85" y="65"/>
                    <a:pt x="89" y="69"/>
                    <a:pt x="92" y="75"/>
                  </a:cubicBezTo>
                  <a:cubicBezTo>
                    <a:pt x="94" y="82"/>
                    <a:pt x="96" y="88"/>
                    <a:pt x="100" y="94"/>
                  </a:cubicBezTo>
                  <a:cubicBezTo>
                    <a:pt x="102" y="100"/>
                    <a:pt x="103" y="105"/>
                    <a:pt x="105" y="110"/>
                  </a:cubicBezTo>
                  <a:cubicBezTo>
                    <a:pt x="109" y="120"/>
                    <a:pt x="113" y="131"/>
                    <a:pt x="116" y="142"/>
                  </a:cubicBezTo>
                  <a:cubicBezTo>
                    <a:pt x="114" y="156"/>
                    <a:pt x="119" y="161"/>
                    <a:pt x="132" y="155"/>
                  </a:cubicBezTo>
                  <a:cubicBezTo>
                    <a:pt x="140" y="156"/>
                    <a:pt x="149" y="156"/>
                    <a:pt x="157" y="154"/>
                  </a:cubicBezTo>
                  <a:cubicBezTo>
                    <a:pt x="162" y="156"/>
                    <a:pt x="168" y="158"/>
                    <a:pt x="175" y="157"/>
                  </a:cubicBezTo>
                  <a:cubicBezTo>
                    <a:pt x="177" y="157"/>
                    <a:pt x="180" y="157"/>
                    <a:pt x="183" y="157"/>
                  </a:cubicBezTo>
                  <a:cubicBezTo>
                    <a:pt x="194" y="157"/>
                    <a:pt x="205" y="158"/>
                    <a:pt x="216" y="155"/>
                  </a:cubicBezTo>
                  <a:cubicBezTo>
                    <a:pt x="218" y="155"/>
                    <a:pt x="220" y="154"/>
                    <a:pt x="222" y="154"/>
                  </a:cubicBezTo>
                  <a:cubicBezTo>
                    <a:pt x="225" y="155"/>
                    <a:pt x="228" y="156"/>
                    <a:pt x="231" y="158"/>
                  </a:cubicBezTo>
                  <a:cubicBezTo>
                    <a:pt x="233" y="164"/>
                    <a:pt x="232" y="169"/>
                    <a:pt x="229" y="174"/>
                  </a:cubicBezTo>
                  <a:close/>
                </a:path>
              </a:pathLst>
            </a:custGeom>
            <a:solidFill>
              <a:srgbClr val="281E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53" name="Freeform 1138"/>
            <p:cNvSpPr>
              <a:spLocks/>
            </p:cNvSpPr>
            <p:nvPr/>
          </p:nvSpPr>
          <p:spPr bwMode="auto">
            <a:xfrm>
              <a:off x="2047" y="2319"/>
              <a:ext cx="144" cy="158"/>
            </a:xfrm>
            <a:custGeom>
              <a:avLst/>
              <a:gdLst>
                <a:gd name="T0" fmla="*/ 53 w 145"/>
                <a:gd name="T1" fmla="*/ 111 h 159"/>
                <a:gd name="T2" fmla="*/ 105 w 145"/>
                <a:gd name="T3" fmla="*/ 12 h 159"/>
                <a:gd name="T4" fmla="*/ 109 w 145"/>
                <a:gd name="T5" fmla="*/ 2 h 159"/>
                <a:gd name="T6" fmla="*/ 123 w 145"/>
                <a:gd name="T7" fmla="*/ 4 h 159"/>
                <a:gd name="T8" fmla="*/ 123 w 145"/>
                <a:gd name="T9" fmla="*/ 12 h 159"/>
                <a:gd name="T10" fmla="*/ 113 w 145"/>
                <a:gd name="T11" fmla="*/ 37 h 159"/>
                <a:gd name="T12" fmla="*/ 92 w 145"/>
                <a:gd name="T13" fmla="*/ 79 h 159"/>
                <a:gd name="T14" fmla="*/ 80 w 145"/>
                <a:gd name="T15" fmla="*/ 104 h 159"/>
                <a:gd name="T16" fmla="*/ 57 w 145"/>
                <a:gd name="T17" fmla="*/ 135 h 159"/>
                <a:gd name="T18" fmla="*/ 28 w 145"/>
                <a:gd name="T19" fmla="*/ 141 h 159"/>
                <a:gd name="T20" fmla="*/ 39 w 145"/>
                <a:gd name="T21" fmla="*/ 139 h 159"/>
                <a:gd name="T22" fmla="*/ 63 w 145"/>
                <a:gd name="T23" fmla="*/ 138 h 159"/>
                <a:gd name="T24" fmla="*/ 87 w 145"/>
                <a:gd name="T25" fmla="*/ 138 h 159"/>
                <a:gd name="T26" fmla="*/ 111 w 145"/>
                <a:gd name="T27" fmla="*/ 139 h 159"/>
                <a:gd name="T28" fmla="*/ 97 w 145"/>
                <a:gd name="T29" fmla="*/ 135 h 159"/>
                <a:gd name="T30" fmla="*/ 98 w 145"/>
                <a:gd name="T31" fmla="*/ 130 h 159"/>
                <a:gd name="T32" fmla="*/ 139 w 145"/>
                <a:gd name="T33" fmla="*/ 124 h 159"/>
                <a:gd name="T34" fmla="*/ 144 w 145"/>
                <a:gd name="T35" fmla="*/ 127 h 159"/>
                <a:gd name="T36" fmla="*/ 145 w 145"/>
                <a:gd name="T37" fmla="*/ 135 h 159"/>
                <a:gd name="T38" fmla="*/ 136 w 145"/>
                <a:gd name="T39" fmla="*/ 155 h 159"/>
                <a:gd name="T40" fmla="*/ 33 w 145"/>
                <a:gd name="T41" fmla="*/ 156 h 159"/>
                <a:gd name="T42" fmla="*/ 1 w 145"/>
                <a:gd name="T43" fmla="*/ 127 h 159"/>
                <a:gd name="T44" fmla="*/ 30 w 145"/>
                <a:gd name="T45" fmla="*/ 118 h 159"/>
                <a:gd name="T46" fmla="*/ 40 w 145"/>
                <a:gd name="T47" fmla="*/ 111 h 159"/>
                <a:gd name="T48" fmla="*/ 53 w 145"/>
                <a:gd name="T49" fmla="*/ 11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45" h="159">
                  <a:moveTo>
                    <a:pt x="53" y="111"/>
                  </a:moveTo>
                  <a:cubicBezTo>
                    <a:pt x="75" y="80"/>
                    <a:pt x="92" y="47"/>
                    <a:pt x="105" y="12"/>
                  </a:cubicBezTo>
                  <a:cubicBezTo>
                    <a:pt x="107" y="9"/>
                    <a:pt x="106" y="5"/>
                    <a:pt x="109" y="2"/>
                  </a:cubicBezTo>
                  <a:cubicBezTo>
                    <a:pt x="114" y="2"/>
                    <a:pt x="118" y="0"/>
                    <a:pt x="123" y="4"/>
                  </a:cubicBezTo>
                  <a:cubicBezTo>
                    <a:pt x="124" y="7"/>
                    <a:pt x="124" y="9"/>
                    <a:pt x="123" y="12"/>
                  </a:cubicBezTo>
                  <a:cubicBezTo>
                    <a:pt x="120" y="20"/>
                    <a:pt x="115" y="28"/>
                    <a:pt x="113" y="37"/>
                  </a:cubicBezTo>
                  <a:cubicBezTo>
                    <a:pt x="107" y="52"/>
                    <a:pt x="98" y="64"/>
                    <a:pt x="92" y="79"/>
                  </a:cubicBezTo>
                  <a:cubicBezTo>
                    <a:pt x="88" y="88"/>
                    <a:pt x="84" y="96"/>
                    <a:pt x="80" y="104"/>
                  </a:cubicBezTo>
                  <a:cubicBezTo>
                    <a:pt x="73" y="115"/>
                    <a:pt x="67" y="127"/>
                    <a:pt x="57" y="135"/>
                  </a:cubicBezTo>
                  <a:cubicBezTo>
                    <a:pt x="48" y="141"/>
                    <a:pt x="37" y="138"/>
                    <a:pt x="28" y="141"/>
                  </a:cubicBezTo>
                  <a:cubicBezTo>
                    <a:pt x="31" y="142"/>
                    <a:pt x="35" y="139"/>
                    <a:pt x="39" y="139"/>
                  </a:cubicBezTo>
                  <a:cubicBezTo>
                    <a:pt x="47" y="139"/>
                    <a:pt x="55" y="138"/>
                    <a:pt x="63" y="138"/>
                  </a:cubicBezTo>
                  <a:cubicBezTo>
                    <a:pt x="71" y="137"/>
                    <a:pt x="79" y="138"/>
                    <a:pt x="87" y="138"/>
                  </a:cubicBezTo>
                  <a:cubicBezTo>
                    <a:pt x="95" y="139"/>
                    <a:pt x="103" y="140"/>
                    <a:pt x="111" y="139"/>
                  </a:cubicBezTo>
                  <a:cubicBezTo>
                    <a:pt x="106" y="139"/>
                    <a:pt x="101" y="140"/>
                    <a:pt x="97" y="135"/>
                  </a:cubicBezTo>
                  <a:cubicBezTo>
                    <a:pt x="96" y="133"/>
                    <a:pt x="96" y="131"/>
                    <a:pt x="98" y="130"/>
                  </a:cubicBezTo>
                  <a:cubicBezTo>
                    <a:pt x="111" y="125"/>
                    <a:pt x="125" y="123"/>
                    <a:pt x="139" y="124"/>
                  </a:cubicBezTo>
                  <a:cubicBezTo>
                    <a:pt x="141" y="124"/>
                    <a:pt x="143" y="126"/>
                    <a:pt x="144" y="127"/>
                  </a:cubicBezTo>
                  <a:cubicBezTo>
                    <a:pt x="145" y="130"/>
                    <a:pt x="145" y="132"/>
                    <a:pt x="145" y="135"/>
                  </a:cubicBezTo>
                  <a:cubicBezTo>
                    <a:pt x="139" y="140"/>
                    <a:pt x="142" y="150"/>
                    <a:pt x="136" y="155"/>
                  </a:cubicBezTo>
                  <a:cubicBezTo>
                    <a:pt x="101" y="155"/>
                    <a:pt x="67" y="155"/>
                    <a:pt x="33" y="156"/>
                  </a:cubicBezTo>
                  <a:cubicBezTo>
                    <a:pt x="2" y="156"/>
                    <a:pt x="0" y="159"/>
                    <a:pt x="1" y="127"/>
                  </a:cubicBezTo>
                  <a:cubicBezTo>
                    <a:pt x="12" y="126"/>
                    <a:pt x="20" y="118"/>
                    <a:pt x="30" y="118"/>
                  </a:cubicBezTo>
                  <a:cubicBezTo>
                    <a:pt x="35" y="118"/>
                    <a:pt x="37" y="114"/>
                    <a:pt x="40" y="111"/>
                  </a:cubicBezTo>
                  <a:cubicBezTo>
                    <a:pt x="44" y="107"/>
                    <a:pt x="49" y="115"/>
                    <a:pt x="53" y="111"/>
                  </a:cubicBezTo>
                  <a:close/>
                </a:path>
              </a:pathLst>
            </a:custGeom>
            <a:solidFill>
              <a:srgbClr val="3222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54" name="Freeform 1139"/>
            <p:cNvSpPr>
              <a:spLocks/>
            </p:cNvSpPr>
            <p:nvPr/>
          </p:nvSpPr>
          <p:spPr bwMode="auto">
            <a:xfrm>
              <a:off x="2183" y="2050"/>
              <a:ext cx="108" cy="215"/>
            </a:xfrm>
            <a:custGeom>
              <a:avLst/>
              <a:gdLst>
                <a:gd name="T0" fmla="*/ 56 w 109"/>
                <a:gd name="T1" fmla="*/ 47 h 217"/>
                <a:gd name="T2" fmla="*/ 68 w 109"/>
                <a:gd name="T3" fmla="*/ 3 h 217"/>
                <a:gd name="T4" fmla="*/ 80 w 109"/>
                <a:gd name="T5" fmla="*/ 6 h 217"/>
                <a:gd name="T6" fmla="*/ 97 w 109"/>
                <a:gd name="T7" fmla="*/ 6 h 217"/>
                <a:gd name="T8" fmla="*/ 102 w 109"/>
                <a:gd name="T9" fmla="*/ 12 h 217"/>
                <a:gd name="T10" fmla="*/ 101 w 109"/>
                <a:gd name="T11" fmla="*/ 17 h 217"/>
                <a:gd name="T12" fmla="*/ 97 w 109"/>
                <a:gd name="T13" fmla="*/ 26 h 217"/>
                <a:gd name="T14" fmla="*/ 100 w 109"/>
                <a:gd name="T15" fmla="*/ 37 h 217"/>
                <a:gd name="T16" fmla="*/ 108 w 109"/>
                <a:gd name="T17" fmla="*/ 63 h 217"/>
                <a:gd name="T18" fmla="*/ 102 w 109"/>
                <a:gd name="T19" fmla="*/ 73 h 217"/>
                <a:gd name="T20" fmla="*/ 96 w 109"/>
                <a:gd name="T21" fmla="*/ 73 h 217"/>
                <a:gd name="T22" fmla="*/ 93 w 109"/>
                <a:gd name="T23" fmla="*/ 68 h 217"/>
                <a:gd name="T24" fmla="*/ 90 w 109"/>
                <a:gd name="T25" fmla="*/ 53 h 217"/>
                <a:gd name="T26" fmla="*/ 84 w 109"/>
                <a:gd name="T27" fmla="*/ 47 h 217"/>
                <a:gd name="T28" fmla="*/ 72 w 109"/>
                <a:gd name="T29" fmla="*/ 77 h 217"/>
                <a:gd name="T30" fmla="*/ 72 w 109"/>
                <a:gd name="T31" fmla="*/ 94 h 217"/>
                <a:gd name="T32" fmla="*/ 71 w 109"/>
                <a:gd name="T33" fmla="*/ 100 h 217"/>
                <a:gd name="T34" fmla="*/ 36 w 109"/>
                <a:gd name="T35" fmla="*/ 171 h 217"/>
                <a:gd name="T36" fmla="*/ 27 w 109"/>
                <a:gd name="T37" fmla="*/ 192 h 217"/>
                <a:gd name="T38" fmla="*/ 13 w 109"/>
                <a:gd name="T39" fmla="*/ 216 h 217"/>
                <a:gd name="T40" fmla="*/ 1 w 109"/>
                <a:gd name="T41" fmla="*/ 209 h 217"/>
                <a:gd name="T42" fmla="*/ 1 w 109"/>
                <a:gd name="T43" fmla="*/ 200 h 217"/>
                <a:gd name="T44" fmla="*/ 4 w 109"/>
                <a:gd name="T45" fmla="*/ 190 h 217"/>
                <a:gd name="T46" fmla="*/ 13 w 109"/>
                <a:gd name="T47" fmla="*/ 174 h 217"/>
                <a:gd name="T48" fmla="*/ 16 w 109"/>
                <a:gd name="T49" fmla="*/ 165 h 217"/>
                <a:gd name="T50" fmla="*/ 9 w 109"/>
                <a:gd name="T51" fmla="*/ 159 h 217"/>
                <a:gd name="T52" fmla="*/ 4 w 109"/>
                <a:gd name="T53" fmla="*/ 151 h 217"/>
                <a:gd name="T54" fmla="*/ 16 w 109"/>
                <a:gd name="T55" fmla="*/ 142 h 217"/>
                <a:gd name="T56" fmla="*/ 21 w 109"/>
                <a:gd name="T57" fmla="*/ 128 h 217"/>
                <a:gd name="T58" fmla="*/ 26 w 109"/>
                <a:gd name="T59" fmla="*/ 128 h 217"/>
                <a:gd name="T60" fmla="*/ 29 w 109"/>
                <a:gd name="T61" fmla="*/ 139 h 217"/>
                <a:gd name="T62" fmla="*/ 41 w 109"/>
                <a:gd name="T63" fmla="*/ 92 h 217"/>
                <a:gd name="T64" fmla="*/ 43 w 109"/>
                <a:gd name="T65" fmla="*/ 87 h 217"/>
                <a:gd name="T66" fmla="*/ 45 w 109"/>
                <a:gd name="T67" fmla="*/ 75 h 217"/>
                <a:gd name="T68" fmla="*/ 46 w 109"/>
                <a:gd name="T69" fmla="*/ 51 h 217"/>
                <a:gd name="T70" fmla="*/ 56 w 109"/>
                <a:gd name="T71" fmla="*/ 47 h 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09" h="217">
                  <a:moveTo>
                    <a:pt x="56" y="47"/>
                  </a:moveTo>
                  <a:cubicBezTo>
                    <a:pt x="63" y="33"/>
                    <a:pt x="79" y="22"/>
                    <a:pt x="68" y="3"/>
                  </a:cubicBezTo>
                  <a:cubicBezTo>
                    <a:pt x="73" y="2"/>
                    <a:pt x="78" y="0"/>
                    <a:pt x="80" y="6"/>
                  </a:cubicBezTo>
                  <a:cubicBezTo>
                    <a:pt x="86" y="16"/>
                    <a:pt x="91" y="7"/>
                    <a:pt x="97" y="6"/>
                  </a:cubicBezTo>
                  <a:cubicBezTo>
                    <a:pt x="98" y="9"/>
                    <a:pt x="101" y="9"/>
                    <a:pt x="102" y="12"/>
                  </a:cubicBezTo>
                  <a:cubicBezTo>
                    <a:pt x="102" y="13"/>
                    <a:pt x="102" y="15"/>
                    <a:pt x="101" y="17"/>
                  </a:cubicBezTo>
                  <a:cubicBezTo>
                    <a:pt x="100" y="19"/>
                    <a:pt x="98" y="22"/>
                    <a:pt x="97" y="26"/>
                  </a:cubicBezTo>
                  <a:cubicBezTo>
                    <a:pt x="97" y="30"/>
                    <a:pt x="98" y="33"/>
                    <a:pt x="100" y="37"/>
                  </a:cubicBezTo>
                  <a:cubicBezTo>
                    <a:pt x="104" y="45"/>
                    <a:pt x="109" y="54"/>
                    <a:pt x="108" y="63"/>
                  </a:cubicBezTo>
                  <a:cubicBezTo>
                    <a:pt x="108" y="67"/>
                    <a:pt x="106" y="71"/>
                    <a:pt x="102" y="73"/>
                  </a:cubicBezTo>
                  <a:cubicBezTo>
                    <a:pt x="100" y="73"/>
                    <a:pt x="98" y="73"/>
                    <a:pt x="96" y="73"/>
                  </a:cubicBezTo>
                  <a:cubicBezTo>
                    <a:pt x="95" y="71"/>
                    <a:pt x="94" y="70"/>
                    <a:pt x="93" y="68"/>
                  </a:cubicBezTo>
                  <a:cubicBezTo>
                    <a:pt x="91" y="63"/>
                    <a:pt x="91" y="58"/>
                    <a:pt x="90" y="53"/>
                  </a:cubicBezTo>
                  <a:cubicBezTo>
                    <a:pt x="89" y="50"/>
                    <a:pt x="88" y="47"/>
                    <a:pt x="84" y="47"/>
                  </a:cubicBezTo>
                  <a:cubicBezTo>
                    <a:pt x="74" y="55"/>
                    <a:pt x="69" y="64"/>
                    <a:pt x="72" y="77"/>
                  </a:cubicBezTo>
                  <a:cubicBezTo>
                    <a:pt x="73" y="82"/>
                    <a:pt x="73" y="88"/>
                    <a:pt x="72" y="94"/>
                  </a:cubicBezTo>
                  <a:cubicBezTo>
                    <a:pt x="72" y="96"/>
                    <a:pt x="72" y="98"/>
                    <a:pt x="71" y="100"/>
                  </a:cubicBezTo>
                  <a:cubicBezTo>
                    <a:pt x="60" y="124"/>
                    <a:pt x="47" y="147"/>
                    <a:pt x="36" y="171"/>
                  </a:cubicBezTo>
                  <a:cubicBezTo>
                    <a:pt x="32" y="178"/>
                    <a:pt x="29" y="185"/>
                    <a:pt x="27" y="192"/>
                  </a:cubicBezTo>
                  <a:cubicBezTo>
                    <a:pt x="22" y="200"/>
                    <a:pt x="22" y="210"/>
                    <a:pt x="13" y="216"/>
                  </a:cubicBezTo>
                  <a:cubicBezTo>
                    <a:pt x="7" y="217"/>
                    <a:pt x="4" y="214"/>
                    <a:pt x="1" y="209"/>
                  </a:cubicBezTo>
                  <a:cubicBezTo>
                    <a:pt x="0" y="206"/>
                    <a:pt x="0" y="203"/>
                    <a:pt x="1" y="200"/>
                  </a:cubicBezTo>
                  <a:cubicBezTo>
                    <a:pt x="1" y="196"/>
                    <a:pt x="3" y="193"/>
                    <a:pt x="4" y="190"/>
                  </a:cubicBezTo>
                  <a:cubicBezTo>
                    <a:pt x="7" y="184"/>
                    <a:pt x="10" y="179"/>
                    <a:pt x="13" y="174"/>
                  </a:cubicBezTo>
                  <a:cubicBezTo>
                    <a:pt x="15" y="171"/>
                    <a:pt x="17" y="168"/>
                    <a:pt x="16" y="165"/>
                  </a:cubicBezTo>
                  <a:cubicBezTo>
                    <a:pt x="15" y="162"/>
                    <a:pt x="12" y="160"/>
                    <a:pt x="9" y="159"/>
                  </a:cubicBezTo>
                  <a:cubicBezTo>
                    <a:pt x="6" y="157"/>
                    <a:pt x="3" y="156"/>
                    <a:pt x="4" y="151"/>
                  </a:cubicBezTo>
                  <a:cubicBezTo>
                    <a:pt x="10" y="150"/>
                    <a:pt x="19" y="154"/>
                    <a:pt x="16" y="142"/>
                  </a:cubicBezTo>
                  <a:cubicBezTo>
                    <a:pt x="15" y="136"/>
                    <a:pt x="18" y="132"/>
                    <a:pt x="21" y="128"/>
                  </a:cubicBezTo>
                  <a:cubicBezTo>
                    <a:pt x="23" y="126"/>
                    <a:pt x="25" y="127"/>
                    <a:pt x="26" y="128"/>
                  </a:cubicBezTo>
                  <a:cubicBezTo>
                    <a:pt x="27" y="131"/>
                    <a:pt x="26" y="135"/>
                    <a:pt x="29" y="139"/>
                  </a:cubicBezTo>
                  <a:cubicBezTo>
                    <a:pt x="41" y="125"/>
                    <a:pt x="45" y="110"/>
                    <a:pt x="41" y="92"/>
                  </a:cubicBezTo>
                  <a:cubicBezTo>
                    <a:pt x="42" y="90"/>
                    <a:pt x="42" y="89"/>
                    <a:pt x="43" y="87"/>
                  </a:cubicBezTo>
                  <a:cubicBezTo>
                    <a:pt x="52" y="84"/>
                    <a:pt x="46" y="79"/>
                    <a:pt x="45" y="75"/>
                  </a:cubicBezTo>
                  <a:cubicBezTo>
                    <a:pt x="41" y="66"/>
                    <a:pt x="40" y="59"/>
                    <a:pt x="46" y="51"/>
                  </a:cubicBezTo>
                  <a:cubicBezTo>
                    <a:pt x="49" y="48"/>
                    <a:pt x="54" y="50"/>
                    <a:pt x="56" y="47"/>
                  </a:cubicBezTo>
                  <a:close/>
                </a:path>
              </a:pathLst>
            </a:custGeom>
            <a:solidFill>
              <a:srgbClr val="2A24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55" name="Freeform 1140"/>
            <p:cNvSpPr>
              <a:spLocks/>
            </p:cNvSpPr>
            <p:nvPr/>
          </p:nvSpPr>
          <p:spPr bwMode="auto">
            <a:xfrm>
              <a:off x="2416" y="2136"/>
              <a:ext cx="78" cy="104"/>
            </a:xfrm>
            <a:custGeom>
              <a:avLst/>
              <a:gdLst>
                <a:gd name="T0" fmla="*/ 73 w 79"/>
                <a:gd name="T1" fmla="*/ 81 h 105"/>
                <a:gd name="T2" fmla="*/ 65 w 79"/>
                <a:gd name="T3" fmla="*/ 92 h 105"/>
                <a:gd name="T4" fmla="*/ 27 w 79"/>
                <a:gd name="T5" fmla="*/ 95 h 105"/>
                <a:gd name="T6" fmla="*/ 19 w 79"/>
                <a:gd name="T7" fmla="*/ 90 h 105"/>
                <a:gd name="T8" fmla="*/ 10 w 79"/>
                <a:gd name="T9" fmla="*/ 68 h 105"/>
                <a:gd name="T10" fmla="*/ 6 w 79"/>
                <a:gd name="T11" fmla="*/ 44 h 105"/>
                <a:gd name="T12" fmla="*/ 0 w 79"/>
                <a:gd name="T13" fmla="*/ 27 h 105"/>
                <a:gd name="T14" fmla="*/ 6 w 79"/>
                <a:gd name="T15" fmla="*/ 18 h 105"/>
                <a:gd name="T16" fmla="*/ 37 w 79"/>
                <a:gd name="T17" fmla="*/ 42 h 105"/>
                <a:gd name="T18" fmla="*/ 39 w 79"/>
                <a:gd name="T19" fmla="*/ 53 h 105"/>
                <a:gd name="T20" fmla="*/ 39 w 79"/>
                <a:gd name="T21" fmla="*/ 65 h 105"/>
                <a:gd name="T22" fmla="*/ 39 w 79"/>
                <a:gd name="T23" fmla="*/ 53 h 105"/>
                <a:gd name="T24" fmla="*/ 41 w 79"/>
                <a:gd name="T25" fmla="*/ 34 h 105"/>
                <a:gd name="T26" fmla="*/ 48 w 79"/>
                <a:gd name="T27" fmla="*/ 15 h 105"/>
                <a:gd name="T28" fmla="*/ 65 w 79"/>
                <a:gd name="T29" fmla="*/ 3 h 105"/>
                <a:gd name="T30" fmla="*/ 73 w 79"/>
                <a:gd name="T31" fmla="*/ 16 h 105"/>
                <a:gd name="T32" fmla="*/ 73 w 79"/>
                <a:gd name="T33" fmla="*/ 20 h 105"/>
                <a:gd name="T34" fmla="*/ 71 w 79"/>
                <a:gd name="T35" fmla="*/ 38 h 105"/>
                <a:gd name="T36" fmla="*/ 73 w 79"/>
                <a:gd name="T37" fmla="*/ 53 h 105"/>
                <a:gd name="T38" fmla="*/ 77 w 79"/>
                <a:gd name="T39" fmla="*/ 59 h 105"/>
                <a:gd name="T40" fmla="*/ 73 w 79"/>
                <a:gd name="T41" fmla="*/ 81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9" h="105">
                  <a:moveTo>
                    <a:pt x="73" y="81"/>
                  </a:moveTo>
                  <a:cubicBezTo>
                    <a:pt x="75" y="88"/>
                    <a:pt x="70" y="90"/>
                    <a:pt x="65" y="92"/>
                  </a:cubicBezTo>
                  <a:cubicBezTo>
                    <a:pt x="53" y="105"/>
                    <a:pt x="39" y="95"/>
                    <a:pt x="27" y="95"/>
                  </a:cubicBezTo>
                  <a:cubicBezTo>
                    <a:pt x="24" y="94"/>
                    <a:pt x="21" y="92"/>
                    <a:pt x="19" y="90"/>
                  </a:cubicBezTo>
                  <a:cubicBezTo>
                    <a:pt x="15" y="83"/>
                    <a:pt x="13" y="76"/>
                    <a:pt x="10" y="68"/>
                  </a:cubicBezTo>
                  <a:cubicBezTo>
                    <a:pt x="8" y="61"/>
                    <a:pt x="9" y="52"/>
                    <a:pt x="6" y="44"/>
                  </a:cubicBezTo>
                  <a:cubicBezTo>
                    <a:pt x="4" y="38"/>
                    <a:pt x="1" y="33"/>
                    <a:pt x="0" y="27"/>
                  </a:cubicBezTo>
                  <a:cubicBezTo>
                    <a:pt x="0" y="22"/>
                    <a:pt x="2" y="19"/>
                    <a:pt x="6" y="18"/>
                  </a:cubicBezTo>
                  <a:cubicBezTo>
                    <a:pt x="22" y="20"/>
                    <a:pt x="31" y="29"/>
                    <a:pt x="37" y="42"/>
                  </a:cubicBezTo>
                  <a:cubicBezTo>
                    <a:pt x="38" y="46"/>
                    <a:pt x="39" y="50"/>
                    <a:pt x="39" y="53"/>
                  </a:cubicBezTo>
                  <a:cubicBezTo>
                    <a:pt x="39" y="58"/>
                    <a:pt x="38" y="63"/>
                    <a:pt x="39" y="65"/>
                  </a:cubicBezTo>
                  <a:cubicBezTo>
                    <a:pt x="37" y="63"/>
                    <a:pt x="40" y="58"/>
                    <a:pt x="39" y="53"/>
                  </a:cubicBezTo>
                  <a:cubicBezTo>
                    <a:pt x="39" y="47"/>
                    <a:pt x="40" y="40"/>
                    <a:pt x="41" y="34"/>
                  </a:cubicBezTo>
                  <a:cubicBezTo>
                    <a:pt x="44" y="28"/>
                    <a:pt x="42" y="20"/>
                    <a:pt x="48" y="15"/>
                  </a:cubicBezTo>
                  <a:cubicBezTo>
                    <a:pt x="53" y="11"/>
                    <a:pt x="58" y="6"/>
                    <a:pt x="65" y="3"/>
                  </a:cubicBezTo>
                  <a:cubicBezTo>
                    <a:pt x="78" y="0"/>
                    <a:pt x="72" y="10"/>
                    <a:pt x="73" y="16"/>
                  </a:cubicBezTo>
                  <a:cubicBezTo>
                    <a:pt x="73" y="17"/>
                    <a:pt x="73" y="19"/>
                    <a:pt x="73" y="20"/>
                  </a:cubicBezTo>
                  <a:cubicBezTo>
                    <a:pt x="69" y="26"/>
                    <a:pt x="69" y="32"/>
                    <a:pt x="71" y="38"/>
                  </a:cubicBezTo>
                  <a:cubicBezTo>
                    <a:pt x="69" y="43"/>
                    <a:pt x="76" y="47"/>
                    <a:pt x="73" y="53"/>
                  </a:cubicBezTo>
                  <a:cubicBezTo>
                    <a:pt x="75" y="55"/>
                    <a:pt x="76" y="57"/>
                    <a:pt x="77" y="59"/>
                  </a:cubicBezTo>
                  <a:cubicBezTo>
                    <a:pt x="76" y="67"/>
                    <a:pt x="79" y="75"/>
                    <a:pt x="73" y="81"/>
                  </a:cubicBezTo>
                  <a:close/>
                </a:path>
              </a:pathLst>
            </a:custGeom>
            <a:solidFill>
              <a:srgbClr val="86B8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56" name="Freeform 1141"/>
            <p:cNvSpPr>
              <a:spLocks/>
            </p:cNvSpPr>
            <p:nvPr/>
          </p:nvSpPr>
          <p:spPr bwMode="auto">
            <a:xfrm>
              <a:off x="2247" y="2396"/>
              <a:ext cx="104" cy="82"/>
            </a:xfrm>
            <a:custGeom>
              <a:avLst/>
              <a:gdLst>
                <a:gd name="T0" fmla="*/ 62 w 105"/>
                <a:gd name="T1" fmla="*/ 34 h 83"/>
                <a:gd name="T2" fmla="*/ 52 w 105"/>
                <a:gd name="T3" fmla="*/ 50 h 83"/>
                <a:gd name="T4" fmla="*/ 45 w 105"/>
                <a:gd name="T5" fmla="*/ 64 h 83"/>
                <a:gd name="T6" fmla="*/ 24 w 105"/>
                <a:gd name="T7" fmla="*/ 76 h 83"/>
                <a:gd name="T8" fmla="*/ 10 w 105"/>
                <a:gd name="T9" fmla="*/ 80 h 83"/>
                <a:gd name="T10" fmla="*/ 4 w 105"/>
                <a:gd name="T11" fmla="*/ 62 h 83"/>
                <a:gd name="T12" fmla="*/ 22 w 105"/>
                <a:gd name="T13" fmla="*/ 34 h 83"/>
                <a:gd name="T14" fmla="*/ 33 w 105"/>
                <a:gd name="T15" fmla="*/ 18 h 83"/>
                <a:gd name="T16" fmla="*/ 58 w 105"/>
                <a:gd name="T17" fmla="*/ 1 h 83"/>
                <a:gd name="T18" fmla="*/ 87 w 105"/>
                <a:gd name="T19" fmla="*/ 3 h 83"/>
                <a:gd name="T20" fmla="*/ 102 w 105"/>
                <a:gd name="T21" fmla="*/ 14 h 83"/>
                <a:gd name="T22" fmla="*/ 102 w 105"/>
                <a:gd name="T23" fmla="*/ 30 h 83"/>
                <a:gd name="T24" fmla="*/ 84 w 105"/>
                <a:gd name="T25" fmla="*/ 34 h 83"/>
                <a:gd name="T26" fmla="*/ 84 w 105"/>
                <a:gd name="T27" fmla="*/ 34 h 83"/>
                <a:gd name="T28" fmla="*/ 62 w 105"/>
                <a:gd name="T29" fmla="*/ 34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5" h="83">
                  <a:moveTo>
                    <a:pt x="62" y="34"/>
                  </a:moveTo>
                  <a:cubicBezTo>
                    <a:pt x="59" y="40"/>
                    <a:pt x="55" y="45"/>
                    <a:pt x="52" y="50"/>
                  </a:cubicBezTo>
                  <a:cubicBezTo>
                    <a:pt x="47" y="53"/>
                    <a:pt x="44" y="57"/>
                    <a:pt x="45" y="64"/>
                  </a:cubicBezTo>
                  <a:cubicBezTo>
                    <a:pt x="37" y="67"/>
                    <a:pt x="38" y="83"/>
                    <a:pt x="24" y="76"/>
                  </a:cubicBezTo>
                  <a:cubicBezTo>
                    <a:pt x="21" y="82"/>
                    <a:pt x="15" y="79"/>
                    <a:pt x="10" y="80"/>
                  </a:cubicBezTo>
                  <a:cubicBezTo>
                    <a:pt x="3" y="76"/>
                    <a:pt x="0" y="71"/>
                    <a:pt x="4" y="62"/>
                  </a:cubicBezTo>
                  <a:cubicBezTo>
                    <a:pt x="9" y="53"/>
                    <a:pt x="18" y="45"/>
                    <a:pt x="22" y="34"/>
                  </a:cubicBezTo>
                  <a:cubicBezTo>
                    <a:pt x="25" y="28"/>
                    <a:pt x="30" y="24"/>
                    <a:pt x="33" y="18"/>
                  </a:cubicBezTo>
                  <a:cubicBezTo>
                    <a:pt x="39" y="9"/>
                    <a:pt x="47" y="2"/>
                    <a:pt x="58" y="1"/>
                  </a:cubicBezTo>
                  <a:cubicBezTo>
                    <a:pt x="68" y="1"/>
                    <a:pt x="77" y="0"/>
                    <a:pt x="87" y="3"/>
                  </a:cubicBezTo>
                  <a:cubicBezTo>
                    <a:pt x="93" y="5"/>
                    <a:pt x="98" y="9"/>
                    <a:pt x="102" y="14"/>
                  </a:cubicBezTo>
                  <a:cubicBezTo>
                    <a:pt x="105" y="20"/>
                    <a:pt x="105" y="25"/>
                    <a:pt x="102" y="30"/>
                  </a:cubicBezTo>
                  <a:cubicBezTo>
                    <a:pt x="96" y="35"/>
                    <a:pt x="91" y="39"/>
                    <a:pt x="84" y="34"/>
                  </a:cubicBezTo>
                  <a:cubicBezTo>
                    <a:pt x="84" y="34"/>
                    <a:pt x="84" y="34"/>
                    <a:pt x="84" y="34"/>
                  </a:cubicBezTo>
                  <a:cubicBezTo>
                    <a:pt x="77" y="27"/>
                    <a:pt x="69" y="30"/>
                    <a:pt x="62" y="34"/>
                  </a:cubicBezTo>
                  <a:close/>
                </a:path>
              </a:pathLst>
            </a:custGeom>
            <a:solidFill>
              <a:srgbClr val="87B7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57" name="Freeform 1142"/>
            <p:cNvSpPr>
              <a:spLocks/>
            </p:cNvSpPr>
            <p:nvPr/>
          </p:nvSpPr>
          <p:spPr bwMode="auto">
            <a:xfrm>
              <a:off x="2046" y="2084"/>
              <a:ext cx="87" cy="80"/>
            </a:xfrm>
            <a:custGeom>
              <a:avLst/>
              <a:gdLst>
                <a:gd name="T0" fmla="*/ 81 w 88"/>
                <a:gd name="T1" fmla="*/ 36 h 80"/>
                <a:gd name="T2" fmla="*/ 80 w 88"/>
                <a:gd name="T3" fmla="*/ 36 h 80"/>
                <a:gd name="T4" fmla="*/ 46 w 88"/>
                <a:gd name="T5" fmla="*/ 41 h 80"/>
                <a:gd name="T6" fmla="*/ 37 w 88"/>
                <a:gd name="T7" fmla="*/ 68 h 80"/>
                <a:gd name="T8" fmla="*/ 41 w 88"/>
                <a:gd name="T9" fmla="*/ 78 h 80"/>
                <a:gd name="T10" fmla="*/ 21 w 88"/>
                <a:gd name="T11" fmla="*/ 76 h 80"/>
                <a:gd name="T12" fmla="*/ 18 w 88"/>
                <a:gd name="T13" fmla="*/ 74 h 80"/>
                <a:gd name="T14" fmla="*/ 10 w 88"/>
                <a:gd name="T15" fmla="*/ 56 h 80"/>
                <a:gd name="T16" fmla="*/ 22 w 88"/>
                <a:gd name="T17" fmla="*/ 8 h 80"/>
                <a:gd name="T18" fmla="*/ 70 w 88"/>
                <a:gd name="T19" fmla="*/ 9 h 80"/>
                <a:gd name="T20" fmla="*/ 85 w 88"/>
                <a:gd name="T21" fmla="*/ 32 h 80"/>
                <a:gd name="T22" fmla="*/ 81 w 88"/>
                <a:gd name="T23" fmla="*/ 36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8" h="80">
                  <a:moveTo>
                    <a:pt x="81" y="36"/>
                  </a:moveTo>
                  <a:cubicBezTo>
                    <a:pt x="80" y="36"/>
                    <a:pt x="80" y="36"/>
                    <a:pt x="80" y="36"/>
                  </a:cubicBezTo>
                  <a:cubicBezTo>
                    <a:pt x="70" y="41"/>
                    <a:pt x="57" y="34"/>
                    <a:pt x="46" y="41"/>
                  </a:cubicBezTo>
                  <a:cubicBezTo>
                    <a:pt x="35" y="47"/>
                    <a:pt x="34" y="57"/>
                    <a:pt x="37" y="68"/>
                  </a:cubicBezTo>
                  <a:cubicBezTo>
                    <a:pt x="41" y="70"/>
                    <a:pt x="45" y="72"/>
                    <a:pt x="41" y="78"/>
                  </a:cubicBezTo>
                  <a:cubicBezTo>
                    <a:pt x="34" y="80"/>
                    <a:pt x="28" y="79"/>
                    <a:pt x="21" y="76"/>
                  </a:cubicBezTo>
                  <a:cubicBezTo>
                    <a:pt x="20" y="76"/>
                    <a:pt x="19" y="75"/>
                    <a:pt x="18" y="74"/>
                  </a:cubicBezTo>
                  <a:cubicBezTo>
                    <a:pt x="16" y="68"/>
                    <a:pt x="11" y="62"/>
                    <a:pt x="10" y="56"/>
                  </a:cubicBezTo>
                  <a:cubicBezTo>
                    <a:pt x="11" y="39"/>
                    <a:pt x="0" y="20"/>
                    <a:pt x="22" y="8"/>
                  </a:cubicBezTo>
                  <a:cubicBezTo>
                    <a:pt x="38" y="6"/>
                    <a:pt x="54" y="0"/>
                    <a:pt x="70" y="9"/>
                  </a:cubicBezTo>
                  <a:cubicBezTo>
                    <a:pt x="79" y="15"/>
                    <a:pt x="88" y="19"/>
                    <a:pt x="85" y="32"/>
                  </a:cubicBezTo>
                  <a:cubicBezTo>
                    <a:pt x="84" y="34"/>
                    <a:pt x="83" y="35"/>
                    <a:pt x="81" y="36"/>
                  </a:cubicBezTo>
                  <a:close/>
                </a:path>
              </a:pathLst>
            </a:custGeom>
            <a:solidFill>
              <a:srgbClr val="85B7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58" name="Freeform 1143"/>
            <p:cNvSpPr>
              <a:spLocks/>
            </p:cNvSpPr>
            <p:nvPr/>
          </p:nvSpPr>
          <p:spPr bwMode="auto">
            <a:xfrm>
              <a:off x="2070" y="2036"/>
              <a:ext cx="79" cy="85"/>
            </a:xfrm>
            <a:custGeom>
              <a:avLst/>
              <a:gdLst>
                <a:gd name="T0" fmla="*/ 58 w 80"/>
                <a:gd name="T1" fmla="*/ 81 h 86"/>
                <a:gd name="T2" fmla="*/ 45 w 80"/>
                <a:gd name="T3" fmla="*/ 60 h 86"/>
                <a:gd name="T4" fmla="*/ 14 w 80"/>
                <a:gd name="T5" fmla="*/ 40 h 86"/>
                <a:gd name="T6" fmla="*/ 6 w 80"/>
                <a:gd name="T7" fmla="*/ 34 h 86"/>
                <a:gd name="T8" fmla="*/ 6 w 80"/>
                <a:gd name="T9" fmla="*/ 8 h 86"/>
                <a:gd name="T10" fmla="*/ 6 w 80"/>
                <a:gd name="T11" fmla="*/ 6 h 86"/>
                <a:gd name="T12" fmla="*/ 26 w 80"/>
                <a:gd name="T13" fmla="*/ 9 h 86"/>
                <a:gd name="T14" fmla="*/ 62 w 80"/>
                <a:gd name="T15" fmla="*/ 32 h 86"/>
                <a:gd name="T16" fmla="*/ 75 w 80"/>
                <a:gd name="T17" fmla="*/ 65 h 86"/>
                <a:gd name="T18" fmla="*/ 72 w 80"/>
                <a:gd name="T19" fmla="*/ 84 h 86"/>
                <a:gd name="T20" fmla="*/ 58 w 80"/>
                <a:gd name="T21" fmla="*/ 81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0" h="86">
                  <a:moveTo>
                    <a:pt x="58" y="81"/>
                  </a:moveTo>
                  <a:cubicBezTo>
                    <a:pt x="61" y="70"/>
                    <a:pt x="48" y="68"/>
                    <a:pt x="45" y="60"/>
                  </a:cubicBezTo>
                  <a:cubicBezTo>
                    <a:pt x="33" y="56"/>
                    <a:pt x="20" y="54"/>
                    <a:pt x="14" y="40"/>
                  </a:cubicBezTo>
                  <a:cubicBezTo>
                    <a:pt x="10" y="39"/>
                    <a:pt x="6" y="38"/>
                    <a:pt x="6" y="34"/>
                  </a:cubicBezTo>
                  <a:cubicBezTo>
                    <a:pt x="10" y="25"/>
                    <a:pt x="0" y="17"/>
                    <a:pt x="6" y="8"/>
                  </a:cubicBezTo>
                  <a:cubicBezTo>
                    <a:pt x="6" y="7"/>
                    <a:pt x="6" y="7"/>
                    <a:pt x="6" y="6"/>
                  </a:cubicBezTo>
                  <a:cubicBezTo>
                    <a:pt x="14" y="0"/>
                    <a:pt x="20" y="9"/>
                    <a:pt x="26" y="9"/>
                  </a:cubicBezTo>
                  <a:cubicBezTo>
                    <a:pt x="45" y="6"/>
                    <a:pt x="52" y="21"/>
                    <a:pt x="62" y="32"/>
                  </a:cubicBezTo>
                  <a:cubicBezTo>
                    <a:pt x="68" y="42"/>
                    <a:pt x="70" y="54"/>
                    <a:pt x="75" y="65"/>
                  </a:cubicBezTo>
                  <a:cubicBezTo>
                    <a:pt x="76" y="72"/>
                    <a:pt x="80" y="78"/>
                    <a:pt x="72" y="84"/>
                  </a:cubicBezTo>
                  <a:cubicBezTo>
                    <a:pt x="67" y="86"/>
                    <a:pt x="62" y="85"/>
                    <a:pt x="58" y="81"/>
                  </a:cubicBezTo>
                  <a:close/>
                </a:path>
              </a:pathLst>
            </a:custGeom>
            <a:solidFill>
              <a:srgbClr val="87B8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59" name="Freeform 1144"/>
            <p:cNvSpPr>
              <a:spLocks/>
            </p:cNvSpPr>
            <p:nvPr/>
          </p:nvSpPr>
          <p:spPr bwMode="auto">
            <a:xfrm>
              <a:off x="2061" y="2198"/>
              <a:ext cx="53" cy="139"/>
            </a:xfrm>
            <a:custGeom>
              <a:avLst/>
              <a:gdLst>
                <a:gd name="T0" fmla="*/ 7 w 53"/>
                <a:gd name="T1" fmla="*/ 129 h 140"/>
                <a:gd name="T2" fmla="*/ 3 w 53"/>
                <a:gd name="T3" fmla="*/ 125 h 140"/>
                <a:gd name="T4" fmla="*/ 3 w 53"/>
                <a:gd name="T5" fmla="*/ 101 h 140"/>
                <a:gd name="T6" fmla="*/ 27 w 53"/>
                <a:gd name="T7" fmla="*/ 53 h 140"/>
                <a:gd name="T8" fmla="*/ 30 w 53"/>
                <a:gd name="T9" fmla="*/ 33 h 140"/>
                <a:gd name="T10" fmla="*/ 29 w 53"/>
                <a:gd name="T11" fmla="*/ 11 h 140"/>
                <a:gd name="T12" fmla="*/ 35 w 53"/>
                <a:gd name="T13" fmla="*/ 1 h 140"/>
                <a:gd name="T14" fmla="*/ 35 w 53"/>
                <a:gd name="T15" fmla="*/ 1 h 140"/>
                <a:gd name="T16" fmla="*/ 48 w 53"/>
                <a:gd name="T17" fmla="*/ 13 h 140"/>
                <a:gd name="T18" fmla="*/ 52 w 53"/>
                <a:gd name="T19" fmla="*/ 27 h 140"/>
                <a:gd name="T20" fmla="*/ 49 w 53"/>
                <a:gd name="T21" fmla="*/ 57 h 140"/>
                <a:gd name="T22" fmla="*/ 42 w 53"/>
                <a:gd name="T23" fmla="*/ 80 h 140"/>
                <a:gd name="T24" fmla="*/ 32 w 53"/>
                <a:gd name="T25" fmla="*/ 96 h 140"/>
                <a:gd name="T26" fmla="*/ 29 w 53"/>
                <a:gd name="T27" fmla="*/ 112 h 140"/>
                <a:gd name="T28" fmla="*/ 25 w 53"/>
                <a:gd name="T29" fmla="*/ 136 h 140"/>
                <a:gd name="T30" fmla="*/ 17 w 53"/>
                <a:gd name="T31" fmla="*/ 139 h 140"/>
                <a:gd name="T32" fmla="*/ 7 w 53"/>
                <a:gd name="T33" fmla="*/ 129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3" h="140">
                  <a:moveTo>
                    <a:pt x="7" y="129"/>
                  </a:moveTo>
                  <a:cubicBezTo>
                    <a:pt x="6" y="127"/>
                    <a:pt x="5" y="126"/>
                    <a:pt x="3" y="125"/>
                  </a:cubicBezTo>
                  <a:cubicBezTo>
                    <a:pt x="0" y="117"/>
                    <a:pt x="0" y="109"/>
                    <a:pt x="3" y="101"/>
                  </a:cubicBezTo>
                  <a:cubicBezTo>
                    <a:pt x="10" y="84"/>
                    <a:pt x="13" y="66"/>
                    <a:pt x="27" y="53"/>
                  </a:cubicBezTo>
                  <a:cubicBezTo>
                    <a:pt x="27" y="46"/>
                    <a:pt x="30" y="40"/>
                    <a:pt x="30" y="33"/>
                  </a:cubicBezTo>
                  <a:cubicBezTo>
                    <a:pt x="32" y="26"/>
                    <a:pt x="32" y="19"/>
                    <a:pt x="29" y="11"/>
                  </a:cubicBezTo>
                  <a:cubicBezTo>
                    <a:pt x="30" y="7"/>
                    <a:pt x="27" y="0"/>
                    <a:pt x="35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40" y="4"/>
                    <a:pt x="45" y="7"/>
                    <a:pt x="48" y="13"/>
                  </a:cubicBezTo>
                  <a:cubicBezTo>
                    <a:pt x="50" y="17"/>
                    <a:pt x="51" y="22"/>
                    <a:pt x="52" y="27"/>
                  </a:cubicBezTo>
                  <a:cubicBezTo>
                    <a:pt x="53" y="37"/>
                    <a:pt x="51" y="47"/>
                    <a:pt x="49" y="57"/>
                  </a:cubicBezTo>
                  <a:cubicBezTo>
                    <a:pt x="48" y="65"/>
                    <a:pt x="47" y="73"/>
                    <a:pt x="42" y="80"/>
                  </a:cubicBezTo>
                  <a:cubicBezTo>
                    <a:pt x="39" y="85"/>
                    <a:pt x="34" y="89"/>
                    <a:pt x="32" y="96"/>
                  </a:cubicBezTo>
                  <a:cubicBezTo>
                    <a:pt x="30" y="101"/>
                    <a:pt x="28" y="107"/>
                    <a:pt x="29" y="112"/>
                  </a:cubicBezTo>
                  <a:cubicBezTo>
                    <a:pt x="28" y="120"/>
                    <a:pt x="29" y="129"/>
                    <a:pt x="25" y="136"/>
                  </a:cubicBezTo>
                  <a:cubicBezTo>
                    <a:pt x="23" y="139"/>
                    <a:pt x="20" y="140"/>
                    <a:pt x="17" y="139"/>
                  </a:cubicBezTo>
                  <a:cubicBezTo>
                    <a:pt x="11" y="138"/>
                    <a:pt x="9" y="133"/>
                    <a:pt x="7" y="129"/>
                  </a:cubicBezTo>
                  <a:close/>
                </a:path>
              </a:pathLst>
            </a:custGeom>
            <a:solidFill>
              <a:srgbClr val="88B6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60" name="Freeform 1145"/>
            <p:cNvSpPr>
              <a:spLocks/>
            </p:cNvSpPr>
            <p:nvPr/>
          </p:nvSpPr>
          <p:spPr bwMode="auto">
            <a:xfrm>
              <a:off x="2427" y="2251"/>
              <a:ext cx="52" cy="78"/>
            </a:xfrm>
            <a:custGeom>
              <a:avLst/>
              <a:gdLst>
                <a:gd name="T0" fmla="*/ 30 w 52"/>
                <a:gd name="T1" fmla="*/ 68 h 79"/>
                <a:gd name="T2" fmla="*/ 29 w 52"/>
                <a:gd name="T3" fmla="*/ 73 h 79"/>
                <a:gd name="T4" fmla="*/ 12 w 52"/>
                <a:gd name="T5" fmla="*/ 72 h 79"/>
                <a:gd name="T6" fmla="*/ 1 w 52"/>
                <a:gd name="T7" fmla="*/ 52 h 79"/>
                <a:gd name="T8" fmla="*/ 0 w 52"/>
                <a:gd name="T9" fmla="*/ 28 h 79"/>
                <a:gd name="T10" fmla="*/ 18 w 52"/>
                <a:gd name="T11" fmla="*/ 6 h 79"/>
                <a:gd name="T12" fmla="*/ 46 w 52"/>
                <a:gd name="T13" fmla="*/ 0 h 79"/>
                <a:gd name="T14" fmla="*/ 50 w 52"/>
                <a:gd name="T15" fmla="*/ 4 h 79"/>
                <a:gd name="T16" fmla="*/ 52 w 52"/>
                <a:gd name="T17" fmla="*/ 9 h 79"/>
                <a:gd name="T18" fmla="*/ 49 w 52"/>
                <a:gd name="T19" fmla="*/ 23 h 79"/>
                <a:gd name="T20" fmla="*/ 43 w 52"/>
                <a:gd name="T21" fmla="*/ 53 h 79"/>
                <a:gd name="T22" fmla="*/ 30 w 52"/>
                <a:gd name="T23" fmla="*/ 68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2" h="79">
                  <a:moveTo>
                    <a:pt x="30" y="68"/>
                  </a:moveTo>
                  <a:cubicBezTo>
                    <a:pt x="30" y="70"/>
                    <a:pt x="29" y="71"/>
                    <a:pt x="29" y="73"/>
                  </a:cubicBezTo>
                  <a:cubicBezTo>
                    <a:pt x="23" y="77"/>
                    <a:pt x="18" y="79"/>
                    <a:pt x="12" y="72"/>
                  </a:cubicBezTo>
                  <a:cubicBezTo>
                    <a:pt x="6" y="67"/>
                    <a:pt x="2" y="60"/>
                    <a:pt x="1" y="52"/>
                  </a:cubicBezTo>
                  <a:cubicBezTo>
                    <a:pt x="1" y="44"/>
                    <a:pt x="1" y="36"/>
                    <a:pt x="0" y="28"/>
                  </a:cubicBezTo>
                  <a:cubicBezTo>
                    <a:pt x="2" y="17"/>
                    <a:pt x="10" y="11"/>
                    <a:pt x="18" y="6"/>
                  </a:cubicBezTo>
                  <a:cubicBezTo>
                    <a:pt x="27" y="2"/>
                    <a:pt x="37" y="3"/>
                    <a:pt x="46" y="0"/>
                  </a:cubicBezTo>
                  <a:cubicBezTo>
                    <a:pt x="49" y="0"/>
                    <a:pt x="50" y="2"/>
                    <a:pt x="50" y="4"/>
                  </a:cubicBezTo>
                  <a:cubicBezTo>
                    <a:pt x="51" y="6"/>
                    <a:pt x="52" y="7"/>
                    <a:pt x="52" y="9"/>
                  </a:cubicBezTo>
                  <a:cubicBezTo>
                    <a:pt x="52" y="14"/>
                    <a:pt x="50" y="18"/>
                    <a:pt x="49" y="23"/>
                  </a:cubicBezTo>
                  <a:cubicBezTo>
                    <a:pt x="46" y="33"/>
                    <a:pt x="48" y="44"/>
                    <a:pt x="43" y="53"/>
                  </a:cubicBezTo>
                  <a:cubicBezTo>
                    <a:pt x="40" y="59"/>
                    <a:pt x="33" y="62"/>
                    <a:pt x="30" y="68"/>
                  </a:cubicBezTo>
                  <a:close/>
                </a:path>
              </a:pathLst>
            </a:custGeom>
            <a:solidFill>
              <a:srgbClr val="84B5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61" name="Freeform 1146"/>
            <p:cNvSpPr>
              <a:spLocks/>
            </p:cNvSpPr>
            <p:nvPr/>
          </p:nvSpPr>
          <p:spPr bwMode="auto">
            <a:xfrm>
              <a:off x="2469" y="2255"/>
              <a:ext cx="35" cy="88"/>
            </a:xfrm>
            <a:custGeom>
              <a:avLst/>
              <a:gdLst>
                <a:gd name="T0" fmla="*/ 4 w 36"/>
                <a:gd name="T1" fmla="*/ 16 h 89"/>
                <a:gd name="T2" fmla="*/ 8 w 36"/>
                <a:gd name="T3" fmla="*/ 3 h 89"/>
                <a:gd name="T4" fmla="*/ 20 w 36"/>
                <a:gd name="T5" fmla="*/ 8 h 89"/>
                <a:gd name="T6" fmla="*/ 20 w 36"/>
                <a:gd name="T7" fmla="*/ 8 h 89"/>
                <a:gd name="T8" fmla="*/ 32 w 36"/>
                <a:gd name="T9" fmla="*/ 20 h 89"/>
                <a:gd name="T10" fmla="*/ 29 w 36"/>
                <a:gd name="T11" fmla="*/ 51 h 89"/>
                <a:gd name="T12" fmla="*/ 21 w 36"/>
                <a:gd name="T13" fmla="*/ 70 h 89"/>
                <a:gd name="T14" fmla="*/ 19 w 36"/>
                <a:gd name="T15" fmla="*/ 81 h 89"/>
                <a:gd name="T16" fmla="*/ 14 w 36"/>
                <a:gd name="T17" fmla="*/ 88 h 89"/>
                <a:gd name="T18" fmla="*/ 6 w 36"/>
                <a:gd name="T19" fmla="*/ 83 h 89"/>
                <a:gd name="T20" fmla="*/ 1 w 36"/>
                <a:gd name="T21" fmla="*/ 46 h 89"/>
                <a:gd name="T22" fmla="*/ 4 w 36"/>
                <a:gd name="T23" fmla="*/ 16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6" h="89">
                  <a:moveTo>
                    <a:pt x="4" y="16"/>
                  </a:moveTo>
                  <a:cubicBezTo>
                    <a:pt x="5" y="12"/>
                    <a:pt x="7" y="8"/>
                    <a:pt x="8" y="3"/>
                  </a:cubicBezTo>
                  <a:cubicBezTo>
                    <a:pt x="14" y="0"/>
                    <a:pt x="17" y="4"/>
                    <a:pt x="20" y="8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5" y="11"/>
                    <a:pt x="28" y="16"/>
                    <a:pt x="32" y="20"/>
                  </a:cubicBezTo>
                  <a:cubicBezTo>
                    <a:pt x="36" y="31"/>
                    <a:pt x="32" y="41"/>
                    <a:pt x="29" y="51"/>
                  </a:cubicBezTo>
                  <a:cubicBezTo>
                    <a:pt x="23" y="56"/>
                    <a:pt x="23" y="63"/>
                    <a:pt x="21" y="70"/>
                  </a:cubicBezTo>
                  <a:cubicBezTo>
                    <a:pt x="20" y="73"/>
                    <a:pt x="20" y="78"/>
                    <a:pt x="19" y="81"/>
                  </a:cubicBezTo>
                  <a:cubicBezTo>
                    <a:pt x="19" y="85"/>
                    <a:pt x="17" y="88"/>
                    <a:pt x="14" y="88"/>
                  </a:cubicBezTo>
                  <a:cubicBezTo>
                    <a:pt x="10" y="89"/>
                    <a:pt x="8" y="86"/>
                    <a:pt x="6" y="83"/>
                  </a:cubicBezTo>
                  <a:cubicBezTo>
                    <a:pt x="0" y="71"/>
                    <a:pt x="0" y="59"/>
                    <a:pt x="1" y="46"/>
                  </a:cubicBezTo>
                  <a:cubicBezTo>
                    <a:pt x="4" y="36"/>
                    <a:pt x="0" y="26"/>
                    <a:pt x="4" y="16"/>
                  </a:cubicBezTo>
                  <a:close/>
                </a:path>
              </a:pathLst>
            </a:custGeom>
            <a:solidFill>
              <a:srgbClr val="87BA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62" name="Freeform 1147"/>
            <p:cNvSpPr>
              <a:spLocks/>
            </p:cNvSpPr>
            <p:nvPr/>
          </p:nvSpPr>
          <p:spPr bwMode="auto">
            <a:xfrm>
              <a:off x="2430" y="2037"/>
              <a:ext cx="44" cy="61"/>
            </a:xfrm>
            <a:custGeom>
              <a:avLst/>
              <a:gdLst>
                <a:gd name="T0" fmla="*/ 7 w 44"/>
                <a:gd name="T1" fmla="*/ 24 h 62"/>
                <a:gd name="T2" fmla="*/ 3 w 44"/>
                <a:gd name="T3" fmla="*/ 13 h 62"/>
                <a:gd name="T4" fmla="*/ 4 w 44"/>
                <a:gd name="T5" fmla="*/ 3 h 62"/>
                <a:gd name="T6" fmla="*/ 12 w 44"/>
                <a:gd name="T7" fmla="*/ 0 h 62"/>
                <a:gd name="T8" fmla="*/ 23 w 44"/>
                <a:gd name="T9" fmla="*/ 9 h 62"/>
                <a:gd name="T10" fmla="*/ 40 w 44"/>
                <a:gd name="T11" fmla="*/ 26 h 62"/>
                <a:gd name="T12" fmla="*/ 43 w 44"/>
                <a:gd name="T13" fmla="*/ 37 h 62"/>
                <a:gd name="T14" fmla="*/ 43 w 44"/>
                <a:gd name="T15" fmla="*/ 52 h 62"/>
                <a:gd name="T16" fmla="*/ 40 w 44"/>
                <a:gd name="T17" fmla="*/ 57 h 62"/>
                <a:gd name="T18" fmla="*/ 23 w 44"/>
                <a:gd name="T19" fmla="*/ 60 h 62"/>
                <a:gd name="T20" fmla="*/ 7 w 44"/>
                <a:gd name="T21" fmla="*/ 39 h 62"/>
                <a:gd name="T22" fmla="*/ 7 w 44"/>
                <a:gd name="T23" fmla="*/ 24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4" h="62">
                  <a:moveTo>
                    <a:pt x="7" y="24"/>
                  </a:moveTo>
                  <a:cubicBezTo>
                    <a:pt x="5" y="20"/>
                    <a:pt x="4" y="17"/>
                    <a:pt x="3" y="13"/>
                  </a:cubicBezTo>
                  <a:cubicBezTo>
                    <a:pt x="1" y="10"/>
                    <a:pt x="0" y="6"/>
                    <a:pt x="4" y="3"/>
                  </a:cubicBezTo>
                  <a:cubicBezTo>
                    <a:pt x="6" y="1"/>
                    <a:pt x="9" y="0"/>
                    <a:pt x="12" y="0"/>
                  </a:cubicBezTo>
                  <a:cubicBezTo>
                    <a:pt x="16" y="3"/>
                    <a:pt x="19" y="6"/>
                    <a:pt x="23" y="9"/>
                  </a:cubicBezTo>
                  <a:cubicBezTo>
                    <a:pt x="31" y="12"/>
                    <a:pt x="37" y="17"/>
                    <a:pt x="40" y="26"/>
                  </a:cubicBezTo>
                  <a:cubicBezTo>
                    <a:pt x="41" y="30"/>
                    <a:pt x="42" y="34"/>
                    <a:pt x="43" y="37"/>
                  </a:cubicBezTo>
                  <a:cubicBezTo>
                    <a:pt x="44" y="42"/>
                    <a:pt x="44" y="47"/>
                    <a:pt x="43" y="52"/>
                  </a:cubicBezTo>
                  <a:cubicBezTo>
                    <a:pt x="42" y="54"/>
                    <a:pt x="41" y="56"/>
                    <a:pt x="40" y="57"/>
                  </a:cubicBezTo>
                  <a:cubicBezTo>
                    <a:pt x="35" y="62"/>
                    <a:pt x="28" y="57"/>
                    <a:pt x="23" y="60"/>
                  </a:cubicBezTo>
                  <a:cubicBezTo>
                    <a:pt x="12" y="57"/>
                    <a:pt x="11" y="47"/>
                    <a:pt x="7" y="39"/>
                  </a:cubicBezTo>
                  <a:cubicBezTo>
                    <a:pt x="6" y="34"/>
                    <a:pt x="8" y="29"/>
                    <a:pt x="7" y="24"/>
                  </a:cubicBezTo>
                  <a:close/>
                </a:path>
              </a:pathLst>
            </a:custGeom>
            <a:solidFill>
              <a:srgbClr val="86B4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63" name="Freeform 1148"/>
            <p:cNvSpPr>
              <a:spLocks/>
            </p:cNvSpPr>
            <p:nvPr/>
          </p:nvSpPr>
          <p:spPr bwMode="auto">
            <a:xfrm>
              <a:off x="2299" y="2040"/>
              <a:ext cx="65" cy="35"/>
            </a:xfrm>
            <a:custGeom>
              <a:avLst/>
              <a:gdLst>
                <a:gd name="T0" fmla="*/ 56 w 65"/>
                <a:gd name="T1" fmla="*/ 1 h 35"/>
                <a:gd name="T2" fmla="*/ 58 w 65"/>
                <a:gd name="T3" fmla="*/ 1 h 35"/>
                <a:gd name="T4" fmla="*/ 63 w 65"/>
                <a:gd name="T5" fmla="*/ 9 h 35"/>
                <a:gd name="T6" fmla="*/ 43 w 65"/>
                <a:gd name="T7" fmla="*/ 29 h 35"/>
                <a:gd name="T8" fmla="*/ 25 w 65"/>
                <a:gd name="T9" fmla="*/ 34 h 35"/>
                <a:gd name="T10" fmla="*/ 16 w 65"/>
                <a:gd name="T11" fmla="*/ 31 h 35"/>
                <a:gd name="T12" fmla="*/ 2 w 65"/>
                <a:gd name="T13" fmla="*/ 14 h 35"/>
                <a:gd name="T14" fmla="*/ 20 w 65"/>
                <a:gd name="T15" fmla="*/ 5 h 35"/>
                <a:gd name="T16" fmla="*/ 31 w 65"/>
                <a:gd name="T17" fmla="*/ 2 h 35"/>
                <a:gd name="T18" fmla="*/ 48 w 65"/>
                <a:gd name="T19" fmla="*/ 5 h 35"/>
                <a:gd name="T20" fmla="*/ 56 w 65"/>
                <a:gd name="T21" fmla="*/ 1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5" h="35">
                  <a:moveTo>
                    <a:pt x="56" y="1"/>
                  </a:moveTo>
                  <a:cubicBezTo>
                    <a:pt x="56" y="0"/>
                    <a:pt x="57" y="0"/>
                    <a:pt x="58" y="1"/>
                  </a:cubicBezTo>
                  <a:cubicBezTo>
                    <a:pt x="62" y="2"/>
                    <a:pt x="65" y="4"/>
                    <a:pt x="63" y="9"/>
                  </a:cubicBezTo>
                  <a:cubicBezTo>
                    <a:pt x="64" y="23"/>
                    <a:pt x="52" y="25"/>
                    <a:pt x="43" y="29"/>
                  </a:cubicBezTo>
                  <a:cubicBezTo>
                    <a:pt x="38" y="34"/>
                    <a:pt x="31" y="35"/>
                    <a:pt x="25" y="34"/>
                  </a:cubicBezTo>
                  <a:cubicBezTo>
                    <a:pt x="21" y="34"/>
                    <a:pt x="18" y="33"/>
                    <a:pt x="16" y="31"/>
                  </a:cubicBezTo>
                  <a:cubicBezTo>
                    <a:pt x="10" y="26"/>
                    <a:pt x="0" y="25"/>
                    <a:pt x="2" y="14"/>
                  </a:cubicBezTo>
                  <a:cubicBezTo>
                    <a:pt x="7" y="10"/>
                    <a:pt x="13" y="6"/>
                    <a:pt x="20" y="5"/>
                  </a:cubicBezTo>
                  <a:cubicBezTo>
                    <a:pt x="24" y="4"/>
                    <a:pt x="28" y="3"/>
                    <a:pt x="31" y="2"/>
                  </a:cubicBezTo>
                  <a:cubicBezTo>
                    <a:pt x="36" y="5"/>
                    <a:pt x="42" y="6"/>
                    <a:pt x="48" y="5"/>
                  </a:cubicBezTo>
                  <a:cubicBezTo>
                    <a:pt x="51" y="5"/>
                    <a:pt x="53" y="3"/>
                    <a:pt x="56" y="1"/>
                  </a:cubicBezTo>
                  <a:close/>
                </a:path>
              </a:pathLst>
            </a:custGeom>
            <a:solidFill>
              <a:srgbClr val="86B0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64" name="Freeform 1149"/>
            <p:cNvSpPr>
              <a:spLocks/>
            </p:cNvSpPr>
            <p:nvPr/>
          </p:nvSpPr>
          <p:spPr bwMode="auto">
            <a:xfrm>
              <a:off x="2473" y="2043"/>
              <a:ext cx="32" cy="60"/>
            </a:xfrm>
            <a:custGeom>
              <a:avLst/>
              <a:gdLst>
                <a:gd name="T0" fmla="*/ 28 w 33"/>
                <a:gd name="T1" fmla="*/ 12 h 61"/>
                <a:gd name="T2" fmla="*/ 33 w 33"/>
                <a:gd name="T3" fmla="*/ 21 h 61"/>
                <a:gd name="T4" fmla="*/ 30 w 33"/>
                <a:gd name="T5" fmla="*/ 42 h 61"/>
                <a:gd name="T6" fmla="*/ 13 w 33"/>
                <a:gd name="T7" fmla="*/ 59 h 61"/>
                <a:gd name="T8" fmla="*/ 6 w 33"/>
                <a:gd name="T9" fmla="*/ 60 h 61"/>
                <a:gd name="T10" fmla="*/ 1 w 33"/>
                <a:gd name="T11" fmla="*/ 57 h 61"/>
                <a:gd name="T12" fmla="*/ 0 w 33"/>
                <a:gd name="T13" fmla="*/ 51 h 61"/>
                <a:gd name="T14" fmla="*/ 0 w 33"/>
                <a:gd name="T15" fmla="*/ 34 h 61"/>
                <a:gd name="T16" fmla="*/ 3 w 33"/>
                <a:gd name="T17" fmla="*/ 17 h 61"/>
                <a:gd name="T18" fmla="*/ 10 w 33"/>
                <a:gd name="T19" fmla="*/ 7 h 61"/>
                <a:gd name="T20" fmla="*/ 27 w 33"/>
                <a:gd name="T21" fmla="*/ 1 h 61"/>
                <a:gd name="T22" fmla="*/ 28 w 33"/>
                <a:gd name="T23" fmla="*/ 12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3" h="61">
                  <a:moveTo>
                    <a:pt x="28" y="12"/>
                  </a:moveTo>
                  <a:cubicBezTo>
                    <a:pt x="30" y="15"/>
                    <a:pt x="31" y="18"/>
                    <a:pt x="33" y="21"/>
                  </a:cubicBezTo>
                  <a:cubicBezTo>
                    <a:pt x="30" y="28"/>
                    <a:pt x="33" y="35"/>
                    <a:pt x="30" y="42"/>
                  </a:cubicBezTo>
                  <a:cubicBezTo>
                    <a:pt x="25" y="48"/>
                    <a:pt x="19" y="54"/>
                    <a:pt x="13" y="59"/>
                  </a:cubicBezTo>
                  <a:cubicBezTo>
                    <a:pt x="11" y="60"/>
                    <a:pt x="8" y="61"/>
                    <a:pt x="6" y="60"/>
                  </a:cubicBezTo>
                  <a:cubicBezTo>
                    <a:pt x="4" y="59"/>
                    <a:pt x="2" y="58"/>
                    <a:pt x="1" y="57"/>
                  </a:cubicBezTo>
                  <a:cubicBezTo>
                    <a:pt x="1" y="55"/>
                    <a:pt x="0" y="53"/>
                    <a:pt x="0" y="51"/>
                  </a:cubicBezTo>
                  <a:cubicBezTo>
                    <a:pt x="0" y="45"/>
                    <a:pt x="0" y="40"/>
                    <a:pt x="0" y="34"/>
                  </a:cubicBezTo>
                  <a:cubicBezTo>
                    <a:pt x="0" y="28"/>
                    <a:pt x="1" y="22"/>
                    <a:pt x="3" y="17"/>
                  </a:cubicBezTo>
                  <a:cubicBezTo>
                    <a:pt x="4" y="13"/>
                    <a:pt x="7" y="9"/>
                    <a:pt x="10" y="7"/>
                  </a:cubicBezTo>
                  <a:cubicBezTo>
                    <a:pt x="15" y="3"/>
                    <a:pt x="20" y="0"/>
                    <a:pt x="27" y="1"/>
                  </a:cubicBezTo>
                  <a:cubicBezTo>
                    <a:pt x="31" y="4"/>
                    <a:pt x="29" y="8"/>
                    <a:pt x="28" y="12"/>
                  </a:cubicBezTo>
                  <a:close/>
                </a:path>
              </a:pathLst>
            </a:custGeom>
            <a:solidFill>
              <a:srgbClr val="88B9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65" name="Freeform 1150"/>
            <p:cNvSpPr>
              <a:spLocks/>
            </p:cNvSpPr>
            <p:nvPr/>
          </p:nvSpPr>
          <p:spPr bwMode="auto">
            <a:xfrm>
              <a:off x="2134" y="2030"/>
              <a:ext cx="33" cy="65"/>
            </a:xfrm>
            <a:custGeom>
              <a:avLst/>
              <a:gdLst>
                <a:gd name="T0" fmla="*/ 5 w 33"/>
                <a:gd name="T1" fmla="*/ 39 h 66"/>
                <a:gd name="T2" fmla="*/ 10 w 33"/>
                <a:gd name="T3" fmla="*/ 0 h 66"/>
                <a:gd name="T4" fmla="*/ 29 w 33"/>
                <a:gd name="T5" fmla="*/ 24 h 66"/>
                <a:gd name="T6" fmla="*/ 27 w 33"/>
                <a:gd name="T7" fmla="*/ 48 h 66"/>
                <a:gd name="T8" fmla="*/ 6 w 33"/>
                <a:gd name="T9" fmla="*/ 64 h 66"/>
                <a:gd name="T10" fmla="*/ 5 w 33"/>
                <a:gd name="T11" fmla="*/ 39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3" h="66">
                  <a:moveTo>
                    <a:pt x="5" y="39"/>
                  </a:moveTo>
                  <a:cubicBezTo>
                    <a:pt x="7" y="26"/>
                    <a:pt x="8" y="14"/>
                    <a:pt x="10" y="0"/>
                  </a:cubicBezTo>
                  <a:cubicBezTo>
                    <a:pt x="22" y="5"/>
                    <a:pt x="27" y="13"/>
                    <a:pt x="29" y="24"/>
                  </a:cubicBezTo>
                  <a:cubicBezTo>
                    <a:pt x="25" y="32"/>
                    <a:pt x="33" y="40"/>
                    <a:pt x="27" y="48"/>
                  </a:cubicBezTo>
                  <a:cubicBezTo>
                    <a:pt x="21" y="55"/>
                    <a:pt x="19" y="66"/>
                    <a:pt x="6" y="64"/>
                  </a:cubicBezTo>
                  <a:cubicBezTo>
                    <a:pt x="2" y="56"/>
                    <a:pt x="0" y="47"/>
                    <a:pt x="5" y="39"/>
                  </a:cubicBezTo>
                  <a:close/>
                </a:path>
              </a:pathLst>
            </a:custGeom>
            <a:solidFill>
              <a:srgbClr val="83AC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66" name="Freeform 1151"/>
            <p:cNvSpPr>
              <a:spLocks/>
            </p:cNvSpPr>
            <p:nvPr/>
          </p:nvSpPr>
          <p:spPr bwMode="auto">
            <a:xfrm>
              <a:off x="2058" y="2343"/>
              <a:ext cx="27" cy="78"/>
            </a:xfrm>
            <a:custGeom>
              <a:avLst/>
              <a:gdLst>
                <a:gd name="T0" fmla="*/ 27 w 27"/>
                <a:gd name="T1" fmla="*/ 4 h 78"/>
                <a:gd name="T2" fmla="*/ 22 w 27"/>
                <a:gd name="T3" fmla="*/ 35 h 78"/>
                <a:gd name="T4" fmla="*/ 22 w 27"/>
                <a:gd name="T5" fmla="*/ 52 h 78"/>
                <a:gd name="T6" fmla="*/ 21 w 27"/>
                <a:gd name="T7" fmla="*/ 63 h 78"/>
                <a:gd name="T8" fmla="*/ 15 w 27"/>
                <a:gd name="T9" fmla="*/ 75 h 78"/>
                <a:gd name="T10" fmla="*/ 3 w 27"/>
                <a:gd name="T11" fmla="*/ 58 h 78"/>
                <a:gd name="T12" fmla="*/ 6 w 27"/>
                <a:gd name="T13" fmla="*/ 35 h 78"/>
                <a:gd name="T14" fmla="*/ 5 w 27"/>
                <a:gd name="T15" fmla="*/ 19 h 78"/>
                <a:gd name="T16" fmla="*/ 7 w 27"/>
                <a:gd name="T17" fmla="*/ 14 h 78"/>
                <a:gd name="T18" fmla="*/ 12 w 27"/>
                <a:gd name="T19" fmla="*/ 4 h 78"/>
                <a:gd name="T20" fmla="*/ 16 w 27"/>
                <a:gd name="T21" fmla="*/ 0 h 78"/>
                <a:gd name="T22" fmla="*/ 27 w 27"/>
                <a:gd name="T23" fmla="*/ 4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7" h="78">
                  <a:moveTo>
                    <a:pt x="27" y="4"/>
                  </a:moveTo>
                  <a:cubicBezTo>
                    <a:pt x="21" y="14"/>
                    <a:pt x="22" y="24"/>
                    <a:pt x="22" y="35"/>
                  </a:cubicBezTo>
                  <a:cubicBezTo>
                    <a:pt x="22" y="41"/>
                    <a:pt x="21" y="47"/>
                    <a:pt x="22" y="52"/>
                  </a:cubicBezTo>
                  <a:cubicBezTo>
                    <a:pt x="22" y="56"/>
                    <a:pt x="22" y="60"/>
                    <a:pt x="21" y="63"/>
                  </a:cubicBezTo>
                  <a:cubicBezTo>
                    <a:pt x="20" y="67"/>
                    <a:pt x="18" y="72"/>
                    <a:pt x="15" y="75"/>
                  </a:cubicBezTo>
                  <a:cubicBezTo>
                    <a:pt x="0" y="78"/>
                    <a:pt x="9" y="63"/>
                    <a:pt x="3" y="58"/>
                  </a:cubicBezTo>
                  <a:cubicBezTo>
                    <a:pt x="0" y="50"/>
                    <a:pt x="9" y="43"/>
                    <a:pt x="6" y="35"/>
                  </a:cubicBezTo>
                  <a:cubicBezTo>
                    <a:pt x="3" y="30"/>
                    <a:pt x="5" y="24"/>
                    <a:pt x="5" y="19"/>
                  </a:cubicBezTo>
                  <a:cubicBezTo>
                    <a:pt x="5" y="17"/>
                    <a:pt x="6" y="15"/>
                    <a:pt x="7" y="14"/>
                  </a:cubicBezTo>
                  <a:cubicBezTo>
                    <a:pt x="8" y="10"/>
                    <a:pt x="9" y="7"/>
                    <a:pt x="12" y="4"/>
                  </a:cubicBezTo>
                  <a:cubicBezTo>
                    <a:pt x="13" y="2"/>
                    <a:pt x="15" y="1"/>
                    <a:pt x="16" y="0"/>
                  </a:cubicBezTo>
                  <a:cubicBezTo>
                    <a:pt x="20" y="0"/>
                    <a:pt x="24" y="0"/>
                    <a:pt x="27" y="4"/>
                  </a:cubicBezTo>
                  <a:close/>
                </a:path>
              </a:pathLst>
            </a:custGeom>
            <a:solidFill>
              <a:srgbClr val="85A2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67" name="Freeform 1152"/>
            <p:cNvSpPr>
              <a:spLocks/>
            </p:cNvSpPr>
            <p:nvPr/>
          </p:nvSpPr>
          <p:spPr bwMode="auto">
            <a:xfrm>
              <a:off x="2411" y="2304"/>
              <a:ext cx="31" cy="72"/>
            </a:xfrm>
            <a:custGeom>
              <a:avLst/>
              <a:gdLst>
                <a:gd name="T0" fmla="*/ 18 w 31"/>
                <a:gd name="T1" fmla="*/ 43 h 73"/>
                <a:gd name="T2" fmla="*/ 23 w 31"/>
                <a:gd name="T3" fmla="*/ 66 h 73"/>
                <a:gd name="T4" fmla="*/ 6 w 31"/>
                <a:gd name="T5" fmla="*/ 67 h 73"/>
                <a:gd name="T6" fmla="*/ 1 w 31"/>
                <a:gd name="T7" fmla="*/ 53 h 73"/>
                <a:gd name="T8" fmla="*/ 1 w 31"/>
                <a:gd name="T9" fmla="*/ 30 h 73"/>
                <a:gd name="T10" fmla="*/ 1 w 31"/>
                <a:gd name="T11" fmla="*/ 24 h 73"/>
                <a:gd name="T12" fmla="*/ 2 w 31"/>
                <a:gd name="T13" fmla="*/ 13 h 73"/>
                <a:gd name="T14" fmla="*/ 18 w 31"/>
                <a:gd name="T15" fmla="*/ 4 h 73"/>
                <a:gd name="T16" fmla="*/ 20 w 31"/>
                <a:gd name="T17" fmla="*/ 24 h 73"/>
                <a:gd name="T18" fmla="*/ 18 w 31"/>
                <a:gd name="T19" fmla="*/ 4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1" h="73">
                  <a:moveTo>
                    <a:pt x="18" y="43"/>
                  </a:moveTo>
                  <a:cubicBezTo>
                    <a:pt x="19" y="51"/>
                    <a:pt x="31" y="57"/>
                    <a:pt x="23" y="66"/>
                  </a:cubicBezTo>
                  <a:cubicBezTo>
                    <a:pt x="17" y="73"/>
                    <a:pt x="11" y="70"/>
                    <a:pt x="6" y="67"/>
                  </a:cubicBezTo>
                  <a:cubicBezTo>
                    <a:pt x="0" y="64"/>
                    <a:pt x="0" y="59"/>
                    <a:pt x="1" y="53"/>
                  </a:cubicBezTo>
                  <a:cubicBezTo>
                    <a:pt x="1" y="46"/>
                    <a:pt x="1" y="38"/>
                    <a:pt x="1" y="30"/>
                  </a:cubicBezTo>
                  <a:cubicBezTo>
                    <a:pt x="1" y="28"/>
                    <a:pt x="1" y="26"/>
                    <a:pt x="1" y="24"/>
                  </a:cubicBezTo>
                  <a:cubicBezTo>
                    <a:pt x="0" y="20"/>
                    <a:pt x="0" y="16"/>
                    <a:pt x="2" y="13"/>
                  </a:cubicBezTo>
                  <a:cubicBezTo>
                    <a:pt x="7" y="9"/>
                    <a:pt x="11" y="0"/>
                    <a:pt x="18" y="4"/>
                  </a:cubicBezTo>
                  <a:cubicBezTo>
                    <a:pt x="25" y="9"/>
                    <a:pt x="21" y="18"/>
                    <a:pt x="20" y="24"/>
                  </a:cubicBezTo>
                  <a:cubicBezTo>
                    <a:pt x="19" y="31"/>
                    <a:pt x="22" y="37"/>
                    <a:pt x="18" y="43"/>
                  </a:cubicBezTo>
                  <a:close/>
                </a:path>
              </a:pathLst>
            </a:custGeom>
            <a:solidFill>
              <a:srgbClr val="85AA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68" name="Freeform 1153"/>
            <p:cNvSpPr>
              <a:spLocks/>
            </p:cNvSpPr>
            <p:nvPr/>
          </p:nvSpPr>
          <p:spPr bwMode="auto">
            <a:xfrm>
              <a:off x="2439" y="2398"/>
              <a:ext cx="64" cy="33"/>
            </a:xfrm>
            <a:custGeom>
              <a:avLst/>
              <a:gdLst>
                <a:gd name="T0" fmla="*/ 50 w 65"/>
                <a:gd name="T1" fmla="*/ 29 h 34"/>
                <a:gd name="T2" fmla="*/ 36 w 65"/>
                <a:gd name="T3" fmla="*/ 28 h 34"/>
                <a:gd name="T4" fmla="*/ 16 w 65"/>
                <a:gd name="T5" fmla="*/ 33 h 34"/>
                <a:gd name="T6" fmla="*/ 2 w 65"/>
                <a:gd name="T7" fmla="*/ 28 h 34"/>
                <a:gd name="T8" fmla="*/ 10 w 65"/>
                <a:gd name="T9" fmla="*/ 19 h 34"/>
                <a:gd name="T10" fmla="*/ 33 w 65"/>
                <a:gd name="T11" fmla="*/ 6 h 34"/>
                <a:gd name="T12" fmla="*/ 54 w 65"/>
                <a:gd name="T13" fmla="*/ 1 h 34"/>
                <a:gd name="T14" fmla="*/ 61 w 65"/>
                <a:gd name="T15" fmla="*/ 13 h 34"/>
                <a:gd name="T16" fmla="*/ 50 w 65"/>
                <a:gd name="T17" fmla="*/ 29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5" h="34">
                  <a:moveTo>
                    <a:pt x="50" y="29"/>
                  </a:moveTo>
                  <a:cubicBezTo>
                    <a:pt x="45" y="29"/>
                    <a:pt x="40" y="29"/>
                    <a:pt x="36" y="28"/>
                  </a:cubicBezTo>
                  <a:cubicBezTo>
                    <a:pt x="30" y="33"/>
                    <a:pt x="23" y="34"/>
                    <a:pt x="16" y="33"/>
                  </a:cubicBezTo>
                  <a:cubicBezTo>
                    <a:pt x="11" y="33"/>
                    <a:pt x="6" y="32"/>
                    <a:pt x="2" y="28"/>
                  </a:cubicBezTo>
                  <a:cubicBezTo>
                    <a:pt x="0" y="21"/>
                    <a:pt x="6" y="19"/>
                    <a:pt x="10" y="19"/>
                  </a:cubicBezTo>
                  <a:cubicBezTo>
                    <a:pt x="20" y="19"/>
                    <a:pt x="26" y="11"/>
                    <a:pt x="33" y="6"/>
                  </a:cubicBezTo>
                  <a:cubicBezTo>
                    <a:pt x="40" y="2"/>
                    <a:pt x="48" y="7"/>
                    <a:pt x="54" y="1"/>
                  </a:cubicBezTo>
                  <a:cubicBezTo>
                    <a:pt x="65" y="0"/>
                    <a:pt x="64" y="6"/>
                    <a:pt x="61" y="13"/>
                  </a:cubicBezTo>
                  <a:cubicBezTo>
                    <a:pt x="58" y="19"/>
                    <a:pt x="54" y="24"/>
                    <a:pt x="50" y="29"/>
                  </a:cubicBezTo>
                  <a:close/>
                </a:path>
              </a:pathLst>
            </a:custGeom>
            <a:solidFill>
              <a:srgbClr val="88B6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69" name="Freeform 1154"/>
            <p:cNvSpPr>
              <a:spLocks/>
            </p:cNvSpPr>
            <p:nvPr/>
          </p:nvSpPr>
          <p:spPr bwMode="auto">
            <a:xfrm>
              <a:off x="2374" y="2083"/>
              <a:ext cx="43" cy="34"/>
            </a:xfrm>
            <a:custGeom>
              <a:avLst/>
              <a:gdLst>
                <a:gd name="T0" fmla="*/ 43 w 43"/>
                <a:gd name="T1" fmla="*/ 13 h 34"/>
                <a:gd name="T2" fmla="*/ 35 w 43"/>
                <a:gd name="T3" fmla="*/ 26 h 34"/>
                <a:gd name="T4" fmla="*/ 16 w 43"/>
                <a:gd name="T5" fmla="*/ 34 h 34"/>
                <a:gd name="T6" fmla="*/ 7 w 43"/>
                <a:gd name="T7" fmla="*/ 32 h 34"/>
                <a:gd name="T8" fmla="*/ 1 w 43"/>
                <a:gd name="T9" fmla="*/ 25 h 34"/>
                <a:gd name="T10" fmla="*/ 7 w 43"/>
                <a:gd name="T11" fmla="*/ 13 h 34"/>
                <a:gd name="T12" fmla="*/ 29 w 43"/>
                <a:gd name="T13" fmla="*/ 0 h 34"/>
                <a:gd name="T14" fmla="*/ 43 w 43"/>
                <a:gd name="T15" fmla="*/ 13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3" h="34">
                  <a:moveTo>
                    <a:pt x="43" y="13"/>
                  </a:moveTo>
                  <a:cubicBezTo>
                    <a:pt x="40" y="17"/>
                    <a:pt x="37" y="21"/>
                    <a:pt x="35" y="26"/>
                  </a:cubicBezTo>
                  <a:cubicBezTo>
                    <a:pt x="29" y="29"/>
                    <a:pt x="24" y="34"/>
                    <a:pt x="16" y="34"/>
                  </a:cubicBezTo>
                  <a:cubicBezTo>
                    <a:pt x="13" y="33"/>
                    <a:pt x="10" y="33"/>
                    <a:pt x="7" y="32"/>
                  </a:cubicBezTo>
                  <a:cubicBezTo>
                    <a:pt x="4" y="30"/>
                    <a:pt x="2" y="28"/>
                    <a:pt x="1" y="25"/>
                  </a:cubicBezTo>
                  <a:cubicBezTo>
                    <a:pt x="0" y="19"/>
                    <a:pt x="1" y="15"/>
                    <a:pt x="7" y="13"/>
                  </a:cubicBezTo>
                  <a:cubicBezTo>
                    <a:pt x="15" y="8"/>
                    <a:pt x="25" y="8"/>
                    <a:pt x="29" y="0"/>
                  </a:cubicBezTo>
                  <a:cubicBezTo>
                    <a:pt x="37" y="1"/>
                    <a:pt x="38" y="9"/>
                    <a:pt x="43" y="13"/>
                  </a:cubicBezTo>
                  <a:close/>
                </a:path>
              </a:pathLst>
            </a:custGeom>
            <a:solidFill>
              <a:srgbClr val="9EBC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70" name="Freeform 1155"/>
            <p:cNvSpPr>
              <a:spLocks/>
            </p:cNvSpPr>
            <p:nvPr/>
          </p:nvSpPr>
          <p:spPr bwMode="auto">
            <a:xfrm>
              <a:off x="2312" y="2069"/>
              <a:ext cx="52" cy="37"/>
            </a:xfrm>
            <a:custGeom>
              <a:avLst/>
              <a:gdLst>
                <a:gd name="T0" fmla="*/ 2 w 52"/>
                <a:gd name="T1" fmla="*/ 0 h 38"/>
                <a:gd name="T2" fmla="*/ 11 w 52"/>
                <a:gd name="T3" fmla="*/ 1 h 38"/>
                <a:gd name="T4" fmla="*/ 31 w 52"/>
                <a:gd name="T5" fmla="*/ 8 h 38"/>
                <a:gd name="T6" fmla="*/ 46 w 52"/>
                <a:gd name="T7" fmla="*/ 16 h 38"/>
                <a:gd name="T8" fmla="*/ 52 w 52"/>
                <a:gd name="T9" fmla="*/ 28 h 38"/>
                <a:gd name="T10" fmla="*/ 47 w 52"/>
                <a:gd name="T11" fmla="*/ 37 h 38"/>
                <a:gd name="T12" fmla="*/ 37 w 52"/>
                <a:gd name="T13" fmla="*/ 34 h 38"/>
                <a:gd name="T14" fmla="*/ 28 w 52"/>
                <a:gd name="T15" fmla="*/ 24 h 38"/>
                <a:gd name="T16" fmla="*/ 20 w 52"/>
                <a:gd name="T17" fmla="*/ 18 h 38"/>
                <a:gd name="T18" fmla="*/ 7 w 52"/>
                <a:gd name="T19" fmla="*/ 12 h 38"/>
                <a:gd name="T20" fmla="*/ 1 w 52"/>
                <a:gd name="T21" fmla="*/ 2 h 38"/>
                <a:gd name="T22" fmla="*/ 2 w 52"/>
                <a:gd name="T23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2" h="38">
                  <a:moveTo>
                    <a:pt x="2" y="0"/>
                  </a:moveTo>
                  <a:cubicBezTo>
                    <a:pt x="5" y="0"/>
                    <a:pt x="8" y="0"/>
                    <a:pt x="11" y="1"/>
                  </a:cubicBezTo>
                  <a:cubicBezTo>
                    <a:pt x="17" y="4"/>
                    <a:pt x="24" y="5"/>
                    <a:pt x="31" y="8"/>
                  </a:cubicBezTo>
                  <a:cubicBezTo>
                    <a:pt x="36" y="11"/>
                    <a:pt x="40" y="16"/>
                    <a:pt x="46" y="16"/>
                  </a:cubicBezTo>
                  <a:cubicBezTo>
                    <a:pt x="48" y="20"/>
                    <a:pt x="52" y="23"/>
                    <a:pt x="52" y="28"/>
                  </a:cubicBezTo>
                  <a:cubicBezTo>
                    <a:pt x="52" y="32"/>
                    <a:pt x="50" y="35"/>
                    <a:pt x="47" y="37"/>
                  </a:cubicBezTo>
                  <a:cubicBezTo>
                    <a:pt x="43" y="38"/>
                    <a:pt x="40" y="37"/>
                    <a:pt x="37" y="34"/>
                  </a:cubicBezTo>
                  <a:cubicBezTo>
                    <a:pt x="34" y="31"/>
                    <a:pt x="32" y="26"/>
                    <a:pt x="28" y="24"/>
                  </a:cubicBezTo>
                  <a:cubicBezTo>
                    <a:pt x="25" y="22"/>
                    <a:pt x="23" y="20"/>
                    <a:pt x="20" y="18"/>
                  </a:cubicBezTo>
                  <a:cubicBezTo>
                    <a:pt x="16" y="16"/>
                    <a:pt x="12" y="14"/>
                    <a:pt x="7" y="12"/>
                  </a:cubicBezTo>
                  <a:cubicBezTo>
                    <a:pt x="3" y="10"/>
                    <a:pt x="0" y="8"/>
                    <a:pt x="1" y="2"/>
                  </a:cubicBezTo>
                  <a:cubicBezTo>
                    <a:pt x="1" y="2"/>
                    <a:pt x="2" y="1"/>
                    <a:pt x="2" y="0"/>
                  </a:cubicBezTo>
                  <a:close/>
                </a:path>
              </a:pathLst>
            </a:custGeom>
            <a:solidFill>
              <a:srgbClr val="9AB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71" name="Freeform 1156"/>
            <p:cNvSpPr>
              <a:spLocks/>
            </p:cNvSpPr>
            <p:nvPr/>
          </p:nvSpPr>
          <p:spPr bwMode="auto">
            <a:xfrm>
              <a:off x="2182" y="2397"/>
              <a:ext cx="32" cy="48"/>
            </a:xfrm>
            <a:custGeom>
              <a:avLst/>
              <a:gdLst>
                <a:gd name="T0" fmla="*/ 29 w 32"/>
                <a:gd name="T1" fmla="*/ 14 h 49"/>
                <a:gd name="T2" fmla="*/ 16 w 32"/>
                <a:gd name="T3" fmla="*/ 45 h 49"/>
                <a:gd name="T4" fmla="*/ 8 w 32"/>
                <a:gd name="T5" fmla="*/ 49 h 49"/>
                <a:gd name="T6" fmla="*/ 4 w 32"/>
                <a:gd name="T7" fmla="*/ 48 h 49"/>
                <a:gd name="T8" fmla="*/ 10 w 32"/>
                <a:gd name="T9" fmla="*/ 25 h 49"/>
                <a:gd name="T10" fmla="*/ 19 w 32"/>
                <a:gd name="T11" fmla="*/ 2 h 49"/>
                <a:gd name="T12" fmla="*/ 24 w 32"/>
                <a:gd name="T13" fmla="*/ 0 h 49"/>
                <a:gd name="T14" fmla="*/ 29 w 32"/>
                <a:gd name="T15" fmla="*/ 4 h 49"/>
                <a:gd name="T16" fmla="*/ 29 w 32"/>
                <a:gd name="T17" fmla="*/ 14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" h="49">
                  <a:moveTo>
                    <a:pt x="29" y="14"/>
                  </a:moveTo>
                  <a:cubicBezTo>
                    <a:pt x="32" y="28"/>
                    <a:pt x="21" y="35"/>
                    <a:pt x="16" y="45"/>
                  </a:cubicBezTo>
                  <a:cubicBezTo>
                    <a:pt x="13" y="46"/>
                    <a:pt x="11" y="48"/>
                    <a:pt x="8" y="49"/>
                  </a:cubicBezTo>
                  <a:cubicBezTo>
                    <a:pt x="7" y="49"/>
                    <a:pt x="6" y="49"/>
                    <a:pt x="4" y="48"/>
                  </a:cubicBezTo>
                  <a:cubicBezTo>
                    <a:pt x="0" y="39"/>
                    <a:pt x="7" y="32"/>
                    <a:pt x="10" y="25"/>
                  </a:cubicBezTo>
                  <a:cubicBezTo>
                    <a:pt x="15" y="18"/>
                    <a:pt x="16" y="9"/>
                    <a:pt x="19" y="2"/>
                  </a:cubicBezTo>
                  <a:cubicBezTo>
                    <a:pt x="21" y="0"/>
                    <a:pt x="22" y="0"/>
                    <a:pt x="24" y="0"/>
                  </a:cubicBezTo>
                  <a:cubicBezTo>
                    <a:pt x="26" y="1"/>
                    <a:pt x="28" y="2"/>
                    <a:pt x="29" y="4"/>
                  </a:cubicBezTo>
                  <a:cubicBezTo>
                    <a:pt x="31" y="7"/>
                    <a:pt x="32" y="11"/>
                    <a:pt x="29" y="14"/>
                  </a:cubicBezTo>
                  <a:close/>
                </a:path>
              </a:pathLst>
            </a:custGeom>
            <a:solidFill>
              <a:srgbClr val="859A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72" name="Freeform 1157"/>
            <p:cNvSpPr>
              <a:spLocks/>
            </p:cNvSpPr>
            <p:nvPr/>
          </p:nvSpPr>
          <p:spPr bwMode="auto">
            <a:xfrm>
              <a:off x="2210" y="2032"/>
              <a:ext cx="34" cy="22"/>
            </a:xfrm>
            <a:custGeom>
              <a:avLst/>
              <a:gdLst>
                <a:gd name="T0" fmla="*/ 34 w 34"/>
                <a:gd name="T1" fmla="*/ 17 h 22"/>
                <a:gd name="T2" fmla="*/ 9 w 34"/>
                <a:gd name="T3" fmla="*/ 21 h 22"/>
                <a:gd name="T4" fmla="*/ 0 w 34"/>
                <a:gd name="T5" fmla="*/ 13 h 22"/>
                <a:gd name="T6" fmla="*/ 34 w 34"/>
                <a:gd name="T7" fmla="*/ 17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4" h="22">
                  <a:moveTo>
                    <a:pt x="34" y="17"/>
                  </a:moveTo>
                  <a:cubicBezTo>
                    <a:pt x="26" y="22"/>
                    <a:pt x="18" y="22"/>
                    <a:pt x="9" y="21"/>
                  </a:cubicBezTo>
                  <a:cubicBezTo>
                    <a:pt x="6" y="18"/>
                    <a:pt x="1" y="18"/>
                    <a:pt x="0" y="13"/>
                  </a:cubicBezTo>
                  <a:cubicBezTo>
                    <a:pt x="16" y="0"/>
                    <a:pt x="31" y="2"/>
                    <a:pt x="34" y="17"/>
                  </a:cubicBezTo>
                  <a:close/>
                </a:path>
              </a:pathLst>
            </a:custGeom>
            <a:solidFill>
              <a:srgbClr val="6972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73" name="Freeform 1158"/>
            <p:cNvSpPr>
              <a:spLocks/>
            </p:cNvSpPr>
            <p:nvPr/>
          </p:nvSpPr>
          <p:spPr bwMode="auto">
            <a:xfrm>
              <a:off x="2400" y="2293"/>
              <a:ext cx="41" cy="35"/>
            </a:xfrm>
            <a:custGeom>
              <a:avLst/>
              <a:gdLst>
                <a:gd name="T0" fmla="*/ 30 w 41"/>
                <a:gd name="T1" fmla="*/ 34 h 36"/>
                <a:gd name="T2" fmla="*/ 30 w 41"/>
                <a:gd name="T3" fmla="*/ 19 h 36"/>
                <a:gd name="T4" fmla="*/ 13 w 41"/>
                <a:gd name="T5" fmla="*/ 26 h 36"/>
                <a:gd name="T6" fmla="*/ 0 w 41"/>
                <a:gd name="T7" fmla="*/ 19 h 36"/>
                <a:gd name="T8" fmla="*/ 24 w 41"/>
                <a:gd name="T9" fmla="*/ 1 h 36"/>
                <a:gd name="T10" fmla="*/ 32 w 41"/>
                <a:gd name="T11" fmla="*/ 10 h 36"/>
                <a:gd name="T12" fmla="*/ 38 w 41"/>
                <a:gd name="T13" fmla="*/ 30 h 36"/>
                <a:gd name="T14" fmla="*/ 38 w 41"/>
                <a:gd name="T15" fmla="*/ 30 h 36"/>
                <a:gd name="T16" fmla="*/ 32 w 41"/>
                <a:gd name="T17" fmla="*/ 34 h 36"/>
                <a:gd name="T18" fmla="*/ 30 w 41"/>
                <a:gd name="T19" fmla="*/ 3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1" h="36">
                  <a:moveTo>
                    <a:pt x="30" y="34"/>
                  </a:moveTo>
                  <a:cubicBezTo>
                    <a:pt x="30" y="29"/>
                    <a:pt x="30" y="24"/>
                    <a:pt x="30" y="19"/>
                  </a:cubicBezTo>
                  <a:cubicBezTo>
                    <a:pt x="21" y="17"/>
                    <a:pt x="21" y="29"/>
                    <a:pt x="13" y="26"/>
                  </a:cubicBezTo>
                  <a:cubicBezTo>
                    <a:pt x="8" y="26"/>
                    <a:pt x="2" y="27"/>
                    <a:pt x="0" y="19"/>
                  </a:cubicBezTo>
                  <a:cubicBezTo>
                    <a:pt x="7" y="12"/>
                    <a:pt x="18" y="9"/>
                    <a:pt x="24" y="1"/>
                  </a:cubicBezTo>
                  <a:cubicBezTo>
                    <a:pt x="32" y="0"/>
                    <a:pt x="30" y="7"/>
                    <a:pt x="32" y="10"/>
                  </a:cubicBezTo>
                  <a:cubicBezTo>
                    <a:pt x="31" y="18"/>
                    <a:pt x="41" y="22"/>
                    <a:pt x="38" y="30"/>
                  </a:cubicBezTo>
                  <a:cubicBezTo>
                    <a:pt x="38" y="30"/>
                    <a:pt x="38" y="30"/>
                    <a:pt x="38" y="30"/>
                  </a:cubicBezTo>
                  <a:cubicBezTo>
                    <a:pt x="35" y="30"/>
                    <a:pt x="33" y="31"/>
                    <a:pt x="32" y="34"/>
                  </a:cubicBezTo>
                  <a:cubicBezTo>
                    <a:pt x="31" y="36"/>
                    <a:pt x="30" y="36"/>
                    <a:pt x="30" y="34"/>
                  </a:cubicBezTo>
                  <a:close/>
                </a:path>
              </a:pathLst>
            </a:custGeom>
            <a:solidFill>
              <a:srgbClr val="2E3D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74" name="Freeform 1159"/>
            <p:cNvSpPr>
              <a:spLocks/>
            </p:cNvSpPr>
            <p:nvPr/>
          </p:nvSpPr>
          <p:spPr bwMode="auto">
            <a:xfrm>
              <a:off x="2424" y="2238"/>
              <a:ext cx="49" cy="25"/>
            </a:xfrm>
            <a:custGeom>
              <a:avLst/>
              <a:gdLst>
                <a:gd name="T0" fmla="*/ 49 w 49"/>
                <a:gd name="T1" fmla="*/ 13 h 25"/>
                <a:gd name="T2" fmla="*/ 21 w 49"/>
                <a:gd name="T3" fmla="*/ 21 h 25"/>
                <a:gd name="T4" fmla="*/ 0 w 49"/>
                <a:gd name="T5" fmla="*/ 7 h 25"/>
                <a:gd name="T6" fmla="*/ 15 w 49"/>
                <a:gd name="T7" fmla="*/ 1 h 25"/>
                <a:gd name="T8" fmla="*/ 23 w 49"/>
                <a:gd name="T9" fmla="*/ 2 h 25"/>
                <a:gd name="T10" fmla="*/ 42 w 49"/>
                <a:gd name="T11" fmla="*/ 0 h 25"/>
                <a:gd name="T12" fmla="*/ 45 w 49"/>
                <a:gd name="T13" fmla="*/ 1 h 25"/>
                <a:gd name="T14" fmla="*/ 49 w 49"/>
                <a:gd name="T15" fmla="*/ 1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9" h="25">
                  <a:moveTo>
                    <a:pt x="49" y="13"/>
                  </a:moveTo>
                  <a:cubicBezTo>
                    <a:pt x="42" y="25"/>
                    <a:pt x="31" y="20"/>
                    <a:pt x="21" y="21"/>
                  </a:cubicBezTo>
                  <a:cubicBezTo>
                    <a:pt x="16" y="13"/>
                    <a:pt x="5" y="16"/>
                    <a:pt x="0" y="7"/>
                  </a:cubicBezTo>
                  <a:cubicBezTo>
                    <a:pt x="3" y="1"/>
                    <a:pt x="9" y="1"/>
                    <a:pt x="15" y="1"/>
                  </a:cubicBezTo>
                  <a:cubicBezTo>
                    <a:pt x="18" y="1"/>
                    <a:pt x="20" y="1"/>
                    <a:pt x="23" y="2"/>
                  </a:cubicBezTo>
                  <a:cubicBezTo>
                    <a:pt x="30" y="5"/>
                    <a:pt x="36" y="3"/>
                    <a:pt x="42" y="0"/>
                  </a:cubicBezTo>
                  <a:cubicBezTo>
                    <a:pt x="43" y="1"/>
                    <a:pt x="44" y="1"/>
                    <a:pt x="45" y="1"/>
                  </a:cubicBezTo>
                  <a:cubicBezTo>
                    <a:pt x="46" y="5"/>
                    <a:pt x="43" y="11"/>
                    <a:pt x="49" y="13"/>
                  </a:cubicBezTo>
                  <a:close/>
                </a:path>
              </a:pathLst>
            </a:custGeom>
            <a:solidFill>
              <a:srgbClr val="2E39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75" name="Freeform 1160"/>
            <p:cNvSpPr>
              <a:spLocks/>
            </p:cNvSpPr>
            <p:nvPr/>
          </p:nvSpPr>
          <p:spPr bwMode="auto">
            <a:xfrm>
              <a:off x="2465" y="2302"/>
              <a:ext cx="27" cy="48"/>
            </a:xfrm>
            <a:custGeom>
              <a:avLst/>
              <a:gdLst>
                <a:gd name="T0" fmla="*/ 7 w 28"/>
                <a:gd name="T1" fmla="*/ 0 h 49"/>
                <a:gd name="T2" fmla="*/ 17 w 28"/>
                <a:gd name="T3" fmla="*/ 39 h 49"/>
                <a:gd name="T4" fmla="*/ 23 w 28"/>
                <a:gd name="T5" fmla="*/ 21 h 49"/>
                <a:gd name="T6" fmla="*/ 26 w 28"/>
                <a:gd name="T7" fmla="*/ 24 h 49"/>
                <a:gd name="T8" fmla="*/ 23 w 28"/>
                <a:gd name="T9" fmla="*/ 46 h 49"/>
                <a:gd name="T10" fmla="*/ 14 w 28"/>
                <a:gd name="T11" fmla="*/ 45 h 49"/>
                <a:gd name="T12" fmla="*/ 4 w 28"/>
                <a:gd name="T13" fmla="*/ 33 h 49"/>
                <a:gd name="T14" fmla="*/ 2 w 28"/>
                <a:gd name="T15" fmla="*/ 3 h 49"/>
                <a:gd name="T16" fmla="*/ 7 w 28"/>
                <a:gd name="T17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8" h="49">
                  <a:moveTo>
                    <a:pt x="7" y="0"/>
                  </a:moveTo>
                  <a:cubicBezTo>
                    <a:pt x="14" y="12"/>
                    <a:pt x="5" y="27"/>
                    <a:pt x="17" y="39"/>
                  </a:cubicBezTo>
                  <a:cubicBezTo>
                    <a:pt x="23" y="34"/>
                    <a:pt x="17" y="25"/>
                    <a:pt x="23" y="21"/>
                  </a:cubicBezTo>
                  <a:cubicBezTo>
                    <a:pt x="24" y="22"/>
                    <a:pt x="25" y="23"/>
                    <a:pt x="26" y="24"/>
                  </a:cubicBezTo>
                  <a:cubicBezTo>
                    <a:pt x="25" y="31"/>
                    <a:pt x="28" y="39"/>
                    <a:pt x="23" y="46"/>
                  </a:cubicBezTo>
                  <a:cubicBezTo>
                    <a:pt x="20" y="48"/>
                    <a:pt x="17" y="47"/>
                    <a:pt x="14" y="45"/>
                  </a:cubicBezTo>
                  <a:cubicBezTo>
                    <a:pt x="0" y="49"/>
                    <a:pt x="7" y="37"/>
                    <a:pt x="4" y="33"/>
                  </a:cubicBezTo>
                  <a:cubicBezTo>
                    <a:pt x="2" y="23"/>
                    <a:pt x="0" y="13"/>
                    <a:pt x="2" y="3"/>
                  </a:cubicBezTo>
                  <a:cubicBezTo>
                    <a:pt x="3" y="1"/>
                    <a:pt x="5" y="0"/>
                    <a:pt x="7" y="0"/>
                  </a:cubicBezTo>
                  <a:close/>
                </a:path>
              </a:pathLst>
            </a:custGeom>
            <a:solidFill>
              <a:srgbClr val="87B0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76" name="Freeform 1161"/>
            <p:cNvSpPr>
              <a:spLocks/>
            </p:cNvSpPr>
            <p:nvPr/>
          </p:nvSpPr>
          <p:spPr bwMode="auto">
            <a:xfrm>
              <a:off x="2400" y="2063"/>
              <a:ext cx="26" cy="33"/>
            </a:xfrm>
            <a:custGeom>
              <a:avLst/>
              <a:gdLst>
                <a:gd name="T0" fmla="*/ 17 w 26"/>
                <a:gd name="T1" fmla="*/ 34 h 34"/>
                <a:gd name="T2" fmla="*/ 3 w 26"/>
                <a:gd name="T3" fmla="*/ 21 h 34"/>
                <a:gd name="T4" fmla="*/ 4 w 26"/>
                <a:gd name="T5" fmla="*/ 20 h 34"/>
                <a:gd name="T6" fmla="*/ 16 w 26"/>
                <a:gd name="T7" fmla="*/ 1 h 34"/>
                <a:gd name="T8" fmla="*/ 21 w 26"/>
                <a:gd name="T9" fmla="*/ 10 h 34"/>
                <a:gd name="T10" fmla="*/ 17 w 26"/>
                <a:gd name="T11" fmla="*/ 30 h 34"/>
                <a:gd name="T12" fmla="*/ 17 w 26"/>
                <a:gd name="T13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" h="34">
                  <a:moveTo>
                    <a:pt x="17" y="34"/>
                  </a:moveTo>
                  <a:cubicBezTo>
                    <a:pt x="8" y="34"/>
                    <a:pt x="6" y="27"/>
                    <a:pt x="3" y="21"/>
                  </a:cubicBezTo>
                  <a:cubicBezTo>
                    <a:pt x="3" y="21"/>
                    <a:pt x="4" y="20"/>
                    <a:pt x="4" y="20"/>
                  </a:cubicBezTo>
                  <a:cubicBezTo>
                    <a:pt x="12" y="16"/>
                    <a:pt x="0" y="0"/>
                    <a:pt x="16" y="1"/>
                  </a:cubicBezTo>
                  <a:cubicBezTo>
                    <a:pt x="18" y="4"/>
                    <a:pt x="20" y="7"/>
                    <a:pt x="21" y="10"/>
                  </a:cubicBezTo>
                  <a:cubicBezTo>
                    <a:pt x="22" y="17"/>
                    <a:pt x="26" y="25"/>
                    <a:pt x="17" y="30"/>
                  </a:cubicBezTo>
                  <a:cubicBezTo>
                    <a:pt x="17" y="31"/>
                    <a:pt x="17" y="33"/>
                    <a:pt x="17" y="34"/>
                  </a:cubicBezTo>
                  <a:close/>
                </a:path>
              </a:pathLst>
            </a:custGeom>
            <a:solidFill>
              <a:srgbClr val="86AB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77" name="Freeform 1162"/>
            <p:cNvSpPr>
              <a:spLocks/>
            </p:cNvSpPr>
            <p:nvPr/>
          </p:nvSpPr>
          <p:spPr bwMode="auto">
            <a:xfrm>
              <a:off x="2464" y="2030"/>
              <a:ext cx="24" cy="35"/>
            </a:xfrm>
            <a:custGeom>
              <a:avLst/>
              <a:gdLst>
                <a:gd name="T0" fmla="*/ 21 w 25"/>
                <a:gd name="T1" fmla="*/ 23 h 35"/>
                <a:gd name="T2" fmla="*/ 16 w 25"/>
                <a:gd name="T3" fmla="*/ 32 h 35"/>
                <a:gd name="T4" fmla="*/ 4 w 25"/>
                <a:gd name="T5" fmla="*/ 31 h 35"/>
                <a:gd name="T6" fmla="*/ 6 w 25"/>
                <a:gd name="T7" fmla="*/ 11 h 35"/>
                <a:gd name="T8" fmla="*/ 8 w 25"/>
                <a:gd name="T9" fmla="*/ 9 h 35"/>
                <a:gd name="T10" fmla="*/ 22 w 25"/>
                <a:gd name="T11" fmla="*/ 8 h 35"/>
                <a:gd name="T12" fmla="*/ 21 w 25"/>
                <a:gd name="T13" fmla="*/ 23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" h="35">
                  <a:moveTo>
                    <a:pt x="21" y="23"/>
                  </a:moveTo>
                  <a:cubicBezTo>
                    <a:pt x="18" y="25"/>
                    <a:pt x="17" y="29"/>
                    <a:pt x="16" y="32"/>
                  </a:cubicBezTo>
                  <a:cubicBezTo>
                    <a:pt x="12" y="34"/>
                    <a:pt x="7" y="35"/>
                    <a:pt x="4" y="31"/>
                  </a:cubicBezTo>
                  <a:cubicBezTo>
                    <a:pt x="1" y="24"/>
                    <a:pt x="0" y="17"/>
                    <a:pt x="6" y="11"/>
                  </a:cubicBezTo>
                  <a:cubicBezTo>
                    <a:pt x="6" y="9"/>
                    <a:pt x="7" y="9"/>
                    <a:pt x="8" y="9"/>
                  </a:cubicBezTo>
                  <a:cubicBezTo>
                    <a:pt x="12" y="0"/>
                    <a:pt x="17" y="1"/>
                    <a:pt x="22" y="8"/>
                  </a:cubicBezTo>
                  <a:cubicBezTo>
                    <a:pt x="24" y="13"/>
                    <a:pt x="25" y="18"/>
                    <a:pt x="21" y="23"/>
                  </a:cubicBezTo>
                  <a:close/>
                </a:path>
              </a:pathLst>
            </a:custGeom>
            <a:solidFill>
              <a:srgbClr val="81A3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78" name="Freeform 1163"/>
            <p:cNvSpPr>
              <a:spLocks/>
            </p:cNvSpPr>
            <p:nvPr/>
          </p:nvSpPr>
          <p:spPr bwMode="auto">
            <a:xfrm>
              <a:off x="2068" y="2076"/>
              <a:ext cx="47" cy="19"/>
            </a:xfrm>
            <a:custGeom>
              <a:avLst/>
              <a:gdLst>
                <a:gd name="T0" fmla="*/ 16 w 47"/>
                <a:gd name="T1" fmla="*/ 0 h 20"/>
                <a:gd name="T2" fmla="*/ 47 w 47"/>
                <a:gd name="T3" fmla="*/ 20 h 20"/>
                <a:gd name="T4" fmla="*/ 0 w 47"/>
                <a:gd name="T5" fmla="*/ 17 h 20"/>
                <a:gd name="T6" fmla="*/ 8 w 47"/>
                <a:gd name="T7" fmla="*/ 13 h 20"/>
                <a:gd name="T8" fmla="*/ 16 w 47"/>
                <a:gd name="T9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20">
                  <a:moveTo>
                    <a:pt x="16" y="0"/>
                  </a:moveTo>
                  <a:cubicBezTo>
                    <a:pt x="26" y="7"/>
                    <a:pt x="37" y="13"/>
                    <a:pt x="47" y="20"/>
                  </a:cubicBezTo>
                  <a:cubicBezTo>
                    <a:pt x="32" y="19"/>
                    <a:pt x="16" y="18"/>
                    <a:pt x="0" y="17"/>
                  </a:cubicBezTo>
                  <a:cubicBezTo>
                    <a:pt x="2" y="16"/>
                    <a:pt x="5" y="13"/>
                    <a:pt x="8" y="13"/>
                  </a:cubicBezTo>
                  <a:cubicBezTo>
                    <a:pt x="22" y="15"/>
                    <a:pt x="17" y="7"/>
                    <a:pt x="16" y="0"/>
                  </a:cubicBezTo>
                  <a:close/>
                </a:path>
              </a:pathLst>
            </a:custGeom>
            <a:solidFill>
              <a:srgbClr val="313F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79" name="Freeform 1164"/>
            <p:cNvSpPr>
              <a:spLocks/>
            </p:cNvSpPr>
            <p:nvPr/>
          </p:nvSpPr>
          <p:spPr bwMode="auto">
            <a:xfrm>
              <a:off x="2276" y="2034"/>
              <a:ext cx="27" cy="29"/>
            </a:xfrm>
            <a:custGeom>
              <a:avLst/>
              <a:gdLst>
                <a:gd name="T0" fmla="*/ 6 w 27"/>
                <a:gd name="T1" fmla="*/ 28 h 29"/>
                <a:gd name="T2" fmla="*/ 3 w 27"/>
                <a:gd name="T3" fmla="*/ 22 h 29"/>
                <a:gd name="T4" fmla="*/ 6 w 27"/>
                <a:gd name="T5" fmla="*/ 3 h 29"/>
                <a:gd name="T6" fmla="*/ 18 w 27"/>
                <a:gd name="T7" fmla="*/ 3 h 29"/>
                <a:gd name="T8" fmla="*/ 19 w 27"/>
                <a:gd name="T9" fmla="*/ 4 h 29"/>
                <a:gd name="T10" fmla="*/ 18 w 27"/>
                <a:gd name="T11" fmla="*/ 5 h 29"/>
                <a:gd name="T12" fmla="*/ 6 w 27"/>
                <a:gd name="T13" fmla="*/ 28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" h="29">
                  <a:moveTo>
                    <a:pt x="6" y="28"/>
                  </a:moveTo>
                  <a:cubicBezTo>
                    <a:pt x="5" y="26"/>
                    <a:pt x="4" y="24"/>
                    <a:pt x="3" y="22"/>
                  </a:cubicBezTo>
                  <a:cubicBezTo>
                    <a:pt x="0" y="15"/>
                    <a:pt x="11" y="11"/>
                    <a:pt x="6" y="3"/>
                  </a:cubicBezTo>
                  <a:cubicBezTo>
                    <a:pt x="10" y="0"/>
                    <a:pt x="14" y="0"/>
                    <a:pt x="18" y="3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20" y="16"/>
                    <a:pt x="27" y="29"/>
                    <a:pt x="6" y="28"/>
                  </a:cubicBezTo>
                  <a:close/>
                </a:path>
              </a:pathLst>
            </a:custGeom>
            <a:solidFill>
              <a:srgbClr val="859D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80" name="Freeform 1165"/>
            <p:cNvSpPr>
              <a:spLocks/>
            </p:cNvSpPr>
            <p:nvPr/>
          </p:nvSpPr>
          <p:spPr bwMode="auto">
            <a:xfrm>
              <a:off x="2282" y="2039"/>
              <a:ext cx="34" cy="34"/>
            </a:xfrm>
            <a:custGeom>
              <a:avLst/>
              <a:gdLst>
                <a:gd name="T0" fmla="*/ 0 w 34"/>
                <a:gd name="T1" fmla="*/ 23 h 34"/>
                <a:gd name="T2" fmla="*/ 12 w 34"/>
                <a:gd name="T3" fmla="*/ 0 h 34"/>
                <a:gd name="T4" fmla="*/ 20 w 34"/>
                <a:gd name="T5" fmla="*/ 11 h 34"/>
                <a:gd name="T6" fmla="*/ 22 w 34"/>
                <a:gd name="T7" fmla="*/ 13 h 34"/>
                <a:gd name="T8" fmla="*/ 20 w 34"/>
                <a:gd name="T9" fmla="*/ 15 h 34"/>
                <a:gd name="T10" fmla="*/ 32 w 34"/>
                <a:gd name="T11" fmla="*/ 30 h 34"/>
                <a:gd name="T12" fmla="*/ 30 w 34"/>
                <a:gd name="T13" fmla="*/ 30 h 34"/>
                <a:gd name="T14" fmla="*/ 25 w 34"/>
                <a:gd name="T15" fmla="*/ 32 h 34"/>
                <a:gd name="T16" fmla="*/ 0 w 34"/>
                <a:gd name="T17" fmla="*/ 25 h 34"/>
                <a:gd name="T18" fmla="*/ 0 w 34"/>
                <a:gd name="T19" fmla="*/ 23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0" y="23"/>
                  </a:moveTo>
                  <a:cubicBezTo>
                    <a:pt x="15" y="21"/>
                    <a:pt x="12" y="10"/>
                    <a:pt x="12" y="0"/>
                  </a:cubicBezTo>
                  <a:cubicBezTo>
                    <a:pt x="15" y="4"/>
                    <a:pt x="17" y="7"/>
                    <a:pt x="20" y="11"/>
                  </a:cubicBezTo>
                  <a:cubicBezTo>
                    <a:pt x="21" y="11"/>
                    <a:pt x="22" y="12"/>
                    <a:pt x="22" y="13"/>
                  </a:cubicBezTo>
                  <a:cubicBezTo>
                    <a:pt x="21" y="14"/>
                    <a:pt x="21" y="15"/>
                    <a:pt x="20" y="15"/>
                  </a:cubicBezTo>
                  <a:cubicBezTo>
                    <a:pt x="18" y="25"/>
                    <a:pt x="34" y="21"/>
                    <a:pt x="32" y="30"/>
                  </a:cubicBezTo>
                  <a:cubicBezTo>
                    <a:pt x="32" y="30"/>
                    <a:pt x="31" y="30"/>
                    <a:pt x="30" y="30"/>
                  </a:cubicBezTo>
                  <a:cubicBezTo>
                    <a:pt x="29" y="31"/>
                    <a:pt x="27" y="32"/>
                    <a:pt x="25" y="32"/>
                  </a:cubicBezTo>
                  <a:cubicBezTo>
                    <a:pt x="16" y="30"/>
                    <a:pt x="7" y="34"/>
                    <a:pt x="0" y="25"/>
                  </a:cubicBezTo>
                  <a:cubicBezTo>
                    <a:pt x="0" y="25"/>
                    <a:pt x="0" y="24"/>
                    <a:pt x="0" y="23"/>
                  </a:cubicBezTo>
                  <a:close/>
                </a:path>
              </a:pathLst>
            </a:custGeom>
            <a:solidFill>
              <a:srgbClr val="2432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81" name="Freeform 1166"/>
            <p:cNvSpPr>
              <a:spLocks/>
            </p:cNvSpPr>
            <p:nvPr/>
          </p:nvSpPr>
          <p:spPr bwMode="auto">
            <a:xfrm>
              <a:off x="2413" y="2366"/>
              <a:ext cx="41" cy="18"/>
            </a:xfrm>
            <a:custGeom>
              <a:avLst/>
              <a:gdLst>
                <a:gd name="T0" fmla="*/ 3 w 41"/>
                <a:gd name="T1" fmla="*/ 0 h 18"/>
                <a:gd name="T2" fmla="*/ 21 w 41"/>
                <a:gd name="T3" fmla="*/ 3 h 18"/>
                <a:gd name="T4" fmla="*/ 40 w 41"/>
                <a:gd name="T5" fmla="*/ 9 h 18"/>
                <a:gd name="T6" fmla="*/ 39 w 41"/>
                <a:gd name="T7" fmla="*/ 14 h 18"/>
                <a:gd name="T8" fmla="*/ 9 w 41"/>
                <a:gd name="T9" fmla="*/ 18 h 18"/>
                <a:gd name="T10" fmla="*/ 2 w 41"/>
                <a:gd name="T11" fmla="*/ 12 h 18"/>
                <a:gd name="T12" fmla="*/ 3 w 41"/>
                <a:gd name="T13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1" h="18">
                  <a:moveTo>
                    <a:pt x="3" y="0"/>
                  </a:moveTo>
                  <a:cubicBezTo>
                    <a:pt x="8" y="3"/>
                    <a:pt x="14" y="7"/>
                    <a:pt x="21" y="3"/>
                  </a:cubicBezTo>
                  <a:cubicBezTo>
                    <a:pt x="27" y="5"/>
                    <a:pt x="34" y="7"/>
                    <a:pt x="40" y="9"/>
                  </a:cubicBezTo>
                  <a:cubicBezTo>
                    <a:pt x="41" y="11"/>
                    <a:pt x="41" y="13"/>
                    <a:pt x="39" y="14"/>
                  </a:cubicBezTo>
                  <a:cubicBezTo>
                    <a:pt x="29" y="18"/>
                    <a:pt x="19" y="18"/>
                    <a:pt x="9" y="18"/>
                  </a:cubicBezTo>
                  <a:cubicBezTo>
                    <a:pt x="6" y="17"/>
                    <a:pt x="4" y="15"/>
                    <a:pt x="2" y="12"/>
                  </a:cubicBezTo>
                  <a:cubicBezTo>
                    <a:pt x="0" y="8"/>
                    <a:pt x="0" y="4"/>
                    <a:pt x="3" y="0"/>
                  </a:cubicBezTo>
                  <a:close/>
                </a:path>
              </a:pathLst>
            </a:custGeom>
            <a:solidFill>
              <a:srgbClr val="3A44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82" name="Freeform 1167"/>
            <p:cNvSpPr>
              <a:spLocks/>
            </p:cNvSpPr>
            <p:nvPr/>
          </p:nvSpPr>
          <p:spPr bwMode="auto">
            <a:xfrm>
              <a:off x="2046" y="2339"/>
              <a:ext cx="22" cy="26"/>
            </a:xfrm>
            <a:custGeom>
              <a:avLst/>
              <a:gdLst>
                <a:gd name="T0" fmla="*/ 22 w 22"/>
                <a:gd name="T1" fmla="*/ 18 h 26"/>
                <a:gd name="T2" fmla="*/ 22 w 22"/>
                <a:gd name="T3" fmla="*/ 24 h 26"/>
                <a:gd name="T4" fmla="*/ 11 w 22"/>
                <a:gd name="T5" fmla="*/ 24 h 26"/>
                <a:gd name="T6" fmla="*/ 3 w 22"/>
                <a:gd name="T7" fmla="*/ 12 h 26"/>
                <a:gd name="T8" fmla="*/ 1 w 22"/>
                <a:gd name="T9" fmla="*/ 3 h 26"/>
                <a:gd name="T10" fmla="*/ 13 w 22"/>
                <a:gd name="T11" fmla="*/ 1 h 26"/>
                <a:gd name="T12" fmla="*/ 22 w 22"/>
                <a:gd name="T13" fmla="*/ 18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" h="26">
                  <a:moveTo>
                    <a:pt x="22" y="18"/>
                  </a:moveTo>
                  <a:cubicBezTo>
                    <a:pt x="22" y="20"/>
                    <a:pt x="22" y="22"/>
                    <a:pt x="22" y="24"/>
                  </a:cubicBezTo>
                  <a:cubicBezTo>
                    <a:pt x="18" y="26"/>
                    <a:pt x="14" y="26"/>
                    <a:pt x="11" y="24"/>
                  </a:cubicBezTo>
                  <a:cubicBezTo>
                    <a:pt x="8" y="20"/>
                    <a:pt x="5" y="16"/>
                    <a:pt x="3" y="12"/>
                  </a:cubicBezTo>
                  <a:cubicBezTo>
                    <a:pt x="0" y="9"/>
                    <a:pt x="0" y="7"/>
                    <a:pt x="1" y="3"/>
                  </a:cubicBezTo>
                  <a:cubicBezTo>
                    <a:pt x="4" y="0"/>
                    <a:pt x="9" y="1"/>
                    <a:pt x="13" y="1"/>
                  </a:cubicBezTo>
                  <a:cubicBezTo>
                    <a:pt x="21" y="4"/>
                    <a:pt x="21" y="12"/>
                    <a:pt x="22" y="18"/>
                  </a:cubicBezTo>
                  <a:close/>
                </a:path>
              </a:pathLst>
            </a:custGeom>
            <a:solidFill>
              <a:srgbClr val="8FAB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83" name="Freeform 1168"/>
            <p:cNvSpPr>
              <a:spLocks/>
            </p:cNvSpPr>
            <p:nvPr/>
          </p:nvSpPr>
          <p:spPr bwMode="auto">
            <a:xfrm>
              <a:off x="2188" y="2045"/>
              <a:ext cx="31" cy="16"/>
            </a:xfrm>
            <a:custGeom>
              <a:avLst/>
              <a:gdLst>
                <a:gd name="T0" fmla="*/ 22 w 31"/>
                <a:gd name="T1" fmla="*/ 0 h 16"/>
                <a:gd name="T2" fmla="*/ 31 w 31"/>
                <a:gd name="T3" fmla="*/ 8 h 16"/>
                <a:gd name="T4" fmla="*/ 4 w 31"/>
                <a:gd name="T5" fmla="*/ 16 h 16"/>
                <a:gd name="T6" fmla="*/ 4 w 31"/>
                <a:gd name="T7" fmla="*/ 5 h 16"/>
                <a:gd name="T8" fmla="*/ 22 w 31"/>
                <a:gd name="T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16">
                  <a:moveTo>
                    <a:pt x="22" y="0"/>
                  </a:moveTo>
                  <a:cubicBezTo>
                    <a:pt x="27" y="1"/>
                    <a:pt x="29" y="4"/>
                    <a:pt x="31" y="8"/>
                  </a:cubicBezTo>
                  <a:cubicBezTo>
                    <a:pt x="22" y="10"/>
                    <a:pt x="13" y="13"/>
                    <a:pt x="4" y="16"/>
                  </a:cubicBezTo>
                  <a:cubicBezTo>
                    <a:pt x="0" y="12"/>
                    <a:pt x="0" y="8"/>
                    <a:pt x="4" y="5"/>
                  </a:cubicBezTo>
                  <a:cubicBezTo>
                    <a:pt x="10" y="3"/>
                    <a:pt x="16" y="1"/>
                    <a:pt x="22" y="0"/>
                  </a:cubicBezTo>
                  <a:close/>
                </a:path>
              </a:pathLst>
            </a:custGeom>
            <a:solidFill>
              <a:srgbClr val="2935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84" name="Freeform 1169"/>
            <p:cNvSpPr>
              <a:spLocks/>
            </p:cNvSpPr>
            <p:nvPr/>
          </p:nvSpPr>
          <p:spPr bwMode="auto">
            <a:xfrm>
              <a:off x="2132" y="2068"/>
              <a:ext cx="13" cy="33"/>
            </a:xfrm>
            <a:custGeom>
              <a:avLst/>
              <a:gdLst>
                <a:gd name="T0" fmla="*/ 8 w 14"/>
                <a:gd name="T1" fmla="*/ 1 h 34"/>
                <a:gd name="T2" fmla="*/ 12 w 14"/>
                <a:gd name="T3" fmla="*/ 27 h 34"/>
                <a:gd name="T4" fmla="*/ 14 w 14"/>
                <a:gd name="T5" fmla="*/ 31 h 34"/>
                <a:gd name="T6" fmla="*/ 12 w 14"/>
                <a:gd name="T7" fmla="*/ 34 h 34"/>
                <a:gd name="T8" fmla="*/ 0 w 14"/>
                <a:gd name="T9" fmla="*/ 0 h 34"/>
                <a:gd name="T10" fmla="*/ 8 w 14"/>
                <a:gd name="T11" fmla="*/ 1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34">
                  <a:moveTo>
                    <a:pt x="8" y="1"/>
                  </a:moveTo>
                  <a:cubicBezTo>
                    <a:pt x="10" y="9"/>
                    <a:pt x="4" y="19"/>
                    <a:pt x="12" y="27"/>
                  </a:cubicBezTo>
                  <a:cubicBezTo>
                    <a:pt x="13" y="28"/>
                    <a:pt x="14" y="30"/>
                    <a:pt x="14" y="31"/>
                  </a:cubicBezTo>
                  <a:cubicBezTo>
                    <a:pt x="13" y="32"/>
                    <a:pt x="13" y="33"/>
                    <a:pt x="12" y="34"/>
                  </a:cubicBezTo>
                  <a:cubicBezTo>
                    <a:pt x="1" y="25"/>
                    <a:pt x="0" y="13"/>
                    <a:pt x="0" y="0"/>
                  </a:cubicBezTo>
                  <a:cubicBezTo>
                    <a:pt x="3" y="0"/>
                    <a:pt x="5" y="0"/>
                    <a:pt x="8" y="1"/>
                  </a:cubicBezTo>
                  <a:close/>
                </a:path>
              </a:pathLst>
            </a:custGeom>
            <a:solidFill>
              <a:srgbClr val="334A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85" name="Freeform 1170"/>
            <p:cNvSpPr>
              <a:spLocks/>
            </p:cNvSpPr>
            <p:nvPr/>
          </p:nvSpPr>
          <p:spPr bwMode="auto">
            <a:xfrm>
              <a:off x="2439" y="2225"/>
              <a:ext cx="42" cy="14"/>
            </a:xfrm>
            <a:custGeom>
              <a:avLst/>
              <a:gdLst>
                <a:gd name="T0" fmla="*/ 0 w 42"/>
                <a:gd name="T1" fmla="*/ 0 h 14"/>
                <a:gd name="T2" fmla="*/ 42 w 42"/>
                <a:gd name="T3" fmla="*/ 2 h 14"/>
                <a:gd name="T4" fmla="*/ 30 w 42"/>
                <a:gd name="T5" fmla="*/ 14 h 14"/>
                <a:gd name="T6" fmla="*/ 30 w 42"/>
                <a:gd name="T7" fmla="*/ 14 h 14"/>
                <a:gd name="T8" fmla="*/ 9 w 42"/>
                <a:gd name="T9" fmla="*/ 12 h 14"/>
                <a:gd name="T10" fmla="*/ 0 w 42"/>
                <a:gd name="T11" fmla="*/ 6 h 14"/>
                <a:gd name="T12" fmla="*/ 0 w 42"/>
                <a:gd name="T1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2" h="14">
                  <a:moveTo>
                    <a:pt x="0" y="0"/>
                  </a:moveTo>
                  <a:cubicBezTo>
                    <a:pt x="14" y="2"/>
                    <a:pt x="28" y="4"/>
                    <a:pt x="42" y="2"/>
                  </a:cubicBezTo>
                  <a:cubicBezTo>
                    <a:pt x="41" y="10"/>
                    <a:pt x="36" y="12"/>
                    <a:pt x="30" y="14"/>
                  </a:cubicBezTo>
                  <a:cubicBezTo>
                    <a:pt x="30" y="14"/>
                    <a:pt x="30" y="14"/>
                    <a:pt x="30" y="14"/>
                  </a:cubicBezTo>
                  <a:cubicBezTo>
                    <a:pt x="23" y="11"/>
                    <a:pt x="16" y="12"/>
                    <a:pt x="9" y="12"/>
                  </a:cubicBezTo>
                  <a:cubicBezTo>
                    <a:pt x="5" y="11"/>
                    <a:pt x="2" y="9"/>
                    <a:pt x="0" y="6"/>
                  </a:cubicBezTo>
                  <a:cubicBezTo>
                    <a:pt x="0" y="4"/>
                    <a:pt x="0" y="2"/>
                    <a:pt x="0" y="0"/>
                  </a:cubicBezTo>
                  <a:close/>
                </a:path>
              </a:pathLst>
            </a:custGeom>
            <a:solidFill>
              <a:srgbClr val="253F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86" name="Freeform 1171"/>
            <p:cNvSpPr>
              <a:spLocks/>
            </p:cNvSpPr>
            <p:nvPr/>
          </p:nvSpPr>
          <p:spPr bwMode="auto">
            <a:xfrm>
              <a:off x="2492" y="2064"/>
              <a:ext cx="18" cy="30"/>
            </a:xfrm>
            <a:custGeom>
              <a:avLst/>
              <a:gdLst>
                <a:gd name="T0" fmla="*/ 7 w 18"/>
                <a:gd name="T1" fmla="*/ 21 h 31"/>
                <a:gd name="T2" fmla="*/ 13 w 18"/>
                <a:gd name="T3" fmla="*/ 0 h 31"/>
                <a:gd name="T4" fmla="*/ 9 w 18"/>
                <a:gd name="T5" fmla="*/ 31 h 31"/>
                <a:gd name="T6" fmla="*/ 7 w 18"/>
                <a:gd name="T7" fmla="*/ 2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1">
                  <a:moveTo>
                    <a:pt x="7" y="21"/>
                  </a:moveTo>
                  <a:cubicBezTo>
                    <a:pt x="11" y="15"/>
                    <a:pt x="0" y="4"/>
                    <a:pt x="13" y="0"/>
                  </a:cubicBezTo>
                  <a:cubicBezTo>
                    <a:pt x="18" y="11"/>
                    <a:pt x="17" y="22"/>
                    <a:pt x="9" y="31"/>
                  </a:cubicBezTo>
                  <a:cubicBezTo>
                    <a:pt x="7" y="28"/>
                    <a:pt x="6" y="25"/>
                    <a:pt x="7" y="21"/>
                  </a:cubicBezTo>
                  <a:close/>
                </a:path>
              </a:pathLst>
            </a:custGeom>
            <a:solidFill>
              <a:srgbClr val="6D7E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87" name="Freeform 1172"/>
            <p:cNvSpPr>
              <a:spLocks/>
            </p:cNvSpPr>
            <p:nvPr/>
          </p:nvSpPr>
          <p:spPr bwMode="auto">
            <a:xfrm>
              <a:off x="2453" y="2041"/>
              <a:ext cx="18" cy="24"/>
            </a:xfrm>
            <a:custGeom>
              <a:avLst/>
              <a:gdLst>
                <a:gd name="T0" fmla="*/ 17 w 18"/>
                <a:gd name="T1" fmla="*/ 0 h 24"/>
                <a:gd name="T2" fmla="*/ 17 w 18"/>
                <a:gd name="T3" fmla="*/ 19 h 24"/>
                <a:gd name="T4" fmla="*/ 12 w 18"/>
                <a:gd name="T5" fmla="*/ 24 h 24"/>
                <a:gd name="T6" fmla="*/ 0 w 18"/>
                <a:gd name="T7" fmla="*/ 5 h 24"/>
                <a:gd name="T8" fmla="*/ 17 w 18"/>
                <a:gd name="T9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24">
                  <a:moveTo>
                    <a:pt x="17" y="0"/>
                  </a:moveTo>
                  <a:cubicBezTo>
                    <a:pt x="17" y="6"/>
                    <a:pt x="17" y="13"/>
                    <a:pt x="17" y="19"/>
                  </a:cubicBezTo>
                  <a:cubicBezTo>
                    <a:pt x="18" y="23"/>
                    <a:pt x="16" y="24"/>
                    <a:pt x="12" y="24"/>
                  </a:cubicBezTo>
                  <a:cubicBezTo>
                    <a:pt x="13" y="15"/>
                    <a:pt x="3" y="12"/>
                    <a:pt x="0" y="5"/>
                  </a:cubicBezTo>
                  <a:cubicBezTo>
                    <a:pt x="6" y="6"/>
                    <a:pt x="11" y="2"/>
                    <a:pt x="17" y="0"/>
                  </a:cubicBezTo>
                  <a:close/>
                </a:path>
              </a:pathLst>
            </a:custGeom>
            <a:solidFill>
              <a:srgbClr val="3042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88" name="Freeform 1173"/>
            <p:cNvSpPr>
              <a:spLocks/>
            </p:cNvSpPr>
            <p:nvPr/>
          </p:nvSpPr>
          <p:spPr bwMode="auto">
            <a:xfrm>
              <a:off x="2397" y="2053"/>
              <a:ext cx="19" cy="29"/>
            </a:xfrm>
            <a:custGeom>
              <a:avLst/>
              <a:gdLst>
                <a:gd name="T0" fmla="*/ 19 w 19"/>
                <a:gd name="T1" fmla="*/ 11 h 30"/>
                <a:gd name="T2" fmla="*/ 7 w 19"/>
                <a:gd name="T3" fmla="*/ 30 h 30"/>
                <a:gd name="T4" fmla="*/ 0 w 19"/>
                <a:gd name="T5" fmla="*/ 8 h 30"/>
                <a:gd name="T6" fmla="*/ 9 w 19"/>
                <a:gd name="T7" fmla="*/ 4 h 30"/>
                <a:gd name="T8" fmla="*/ 19 w 19"/>
                <a:gd name="T9" fmla="*/ 11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30">
                  <a:moveTo>
                    <a:pt x="19" y="11"/>
                  </a:moveTo>
                  <a:cubicBezTo>
                    <a:pt x="8" y="13"/>
                    <a:pt x="15" y="26"/>
                    <a:pt x="7" y="30"/>
                  </a:cubicBezTo>
                  <a:cubicBezTo>
                    <a:pt x="7" y="22"/>
                    <a:pt x="10" y="13"/>
                    <a:pt x="0" y="8"/>
                  </a:cubicBezTo>
                  <a:cubicBezTo>
                    <a:pt x="0" y="0"/>
                    <a:pt x="4" y="2"/>
                    <a:pt x="9" y="4"/>
                  </a:cubicBezTo>
                  <a:cubicBezTo>
                    <a:pt x="13" y="5"/>
                    <a:pt x="17" y="7"/>
                    <a:pt x="19" y="11"/>
                  </a:cubicBezTo>
                  <a:close/>
                </a:path>
              </a:pathLst>
            </a:custGeom>
            <a:solidFill>
              <a:srgbClr val="3C40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89" name="Freeform 1174"/>
            <p:cNvSpPr>
              <a:spLocks/>
            </p:cNvSpPr>
            <p:nvPr/>
          </p:nvSpPr>
          <p:spPr bwMode="auto">
            <a:xfrm>
              <a:off x="2171" y="2050"/>
              <a:ext cx="21" cy="19"/>
            </a:xfrm>
            <a:custGeom>
              <a:avLst/>
              <a:gdLst>
                <a:gd name="T0" fmla="*/ 21 w 21"/>
                <a:gd name="T1" fmla="*/ 0 h 19"/>
                <a:gd name="T2" fmla="*/ 21 w 21"/>
                <a:gd name="T3" fmla="*/ 11 h 19"/>
                <a:gd name="T4" fmla="*/ 13 w 21"/>
                <a:gd name="T5" fmla="*/ 15 h 19"/>
                <a:gd name="T6" fmla="*/ 0 w 21"/>
                <a:gd name="T7" fmla="*/ 11 h 19"/>
                <a:gd name="T8" fmla="*/ 21 w 21"/>
                <a:gd name="T9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9">
                  <a:moveTo>
                    <a:pt x="21" y="0"/>
                  </a:moveTo>
                  <a:cubicBezTo>
                    <a:pt x="21" y="3"/>
                    <a:pt x="21" y="7"/>
                    <a:pt x="21" y="11"/>
                  </a:cubicBezTo>
                  <a:cubicBezTo>
                    <a:pt x="18" y="12"/>
                    <a:pt x="16" y="14"/>
                    <a:pt x="13" y="15"/>
                  </a:cubicBezTo>
                  <a:cubicBezTo>
                    <a:pt x="7" y="19"/>
                    <a:pt x="4" y="15"/>
                    <a:pt x="0" y="11"/>
                  </a:cubicBezTo>
                  <a:cubicBezTo>
                    <a:pt x="3" y="0"/>
                    <a:pt x="13" y="2"/>
                    <a:pt x="21" y="0"/>
                  </a:cubicBezTo>
                  <a:close/>
                </a:path>
              </a:pathLst>
            </a:custGeom>
            <a:solidFill>
              <a:srgbClr val="839A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90" name="Freeform 1175"/>
            <p:cNvSpPr>
              <a:spLocks/>
            </p:cNvSpPr>
            <p:nvPr/>
          </p:nvSpPr>
          <p:spPr bwMode="auto">
            <a:xfrm>
              <a:off x="2456" y="2301"/>
              <a:ext cx="13" cy="33"/>
            </a:xfrm>
            <a:custGeom>
              <a:avLst/>
              <a:gdLst>
                <a:gd name="T0" fmla="*/ 13 w 13"/>
                <a:gd name="T1" fmla="*/ 2 h 34"/>
                <a:gd name="T2" fmla="*/ 13 w 13"/>
                <a:gd name="T3" fmla="*/ 34 h 34"/>
                <a:gd name="T4" fmla="*/ 9 w 13"/>
                <a:gd name="T5" fmla="*/ 19 h 34"/>
                <a:gd name="T6" fmla="*/ 1 w 13"/>
                <a:gd name="T7" fmla="*/ 18 h 34"/>
                <a:gd name="T8" fmla="*/ 9 w 13"/>
                <a:gd name="T9" fmla="*/ 2 h 34"/>
                <a:gd name="T10" fmla="*/ 13 w 13"/>
                <a:gd name="T11" fmla="*/ 2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34">
                  <a:moveTo>
                    <a:pt x="13" y="2"/>
                  </a:moveTo>
                  <a:cubicBezTo>
                    <a:pt x="13" y="13"/>
                    <a:pt x="13" y="23"/>
                    <a:pt x="13" y="34"/>
                  </a:cubicBezTo>
                  <a:cubicBezTo>
                    <a:pt x="7" y="30"/>
                    <a:pt x="10" y="24"/>
                    <a:pt x="9" y="19"/>
                  </a:cubicBezTo>
                  <a:cubicBezTo>
                    <a:pt x="7" y="10"/>
                    <a:pt x="4" y="19"/>
                    <a:pt x="1" y="18"/>
                  </a:cubicBezTo>
                  <a:cubicBezTo>
                    <a:pt x="0" y="11"/>
                    <a:pt x="6" y="7"/>
                    <a:pt x="9" y="2"/>
                  </a:cubicBezTo>
                  <a:cubicBezTo>
                    <a:pt x="11" y="0"/>
                    <a:pt x="12" y="1"/>
                    <a:pt x="13" y="2"/>
                  </a:cubicBezTo>
                  <a:close/>
                </a:path>
              </a:pathLst>
            </a:custGeom>
            <a:solidFill>
              <a:srgbClr val="192A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91" name="Freeform 1176"/>
            <p:cNvSpPr>
              <a:spLocks/>
            </p:cNvSpPr>
            <p:nvPr/>
          </p:nvSpPr>
          <p:spPr bwMode="auto">
            <a:xfrm>
              <a:off x="2158" y="2054"/>
              <a:ext cx="16" cy="25"/>
            </a:xfrm>
            <a:custGeom>
              <a:avLst/>
              <a:gdLst>
                <a:gd name="T0" fmla="*/ 0 w 16"/>
                <a:gd name="T1" fmla="*/ 23 h 26"/>
                <a:gd name="T2" fmla="*/ 5 w 16"/>
                <a:gd name="T3" fmla="*/ 0 h 26"/>
                <a:gd name="T4" fmla="*/ 13 w 16"/>
                <a:gd name="T5" fmla="*/ 11 h 26"/>
                <a:gd name="T6" fmla="*/ 8 w 16"/>
                <a:gd name="T7" fmla="*/ 25 h 26"/>
                <a:gd name="T8" fmla="*/ 0 w 16"/>
                <a:gd name="T9" fmla="*/ 23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26">
                  <a:moveTo>
                    <a:pt x="0" y="23"/>
                  </a:moveTo>
                  <a:cubicBezTo>
                    <a:pt x="1" y="15"/>
                    <a:pt x="3" y="7"/>
                    <a:pt x="5" y="0"/>
                  </a:cubicBezTo>
                  <a:cubicBezTo>
                    <a:pt x="5" y="5"/>
                    <a:pt x="7" y="10"/>
                    <a:pt x="13" y="11"/>
                  </a:cubicBezTo>
                  <a:cubicBezTo>
                    <a:pt x="16" y="17"/>
                    <a:pt x="12" y="21"/>
                    <a:pt x="8" y="25"/>
                  </a:cubicBezTo>
                  <a:cubicBezTo>
                    <a:pt x="5" y="26"/>
                    <a:pt x="2" y="25"/>
                    <a:pt x="0" y="23"/>
                  </a:cubicBezTo>
                  <a:close/>
                </a:path>
              </a:pathLst>
            </a:custGeom>
            <a:solidFill>
              <a:srgbClr val="3A50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92" name="Freeform 1177"/>
            <p:cNvSpPr>
              <a:spLocks/>
            </p:cNvSpPr>
            <p:nvPr/>
          </p:nvSpPr>
          <p:spPr bwMode="auto">
            <a:xfrm>
              <a:off x="2166" y="2060"/>
              <a:ext cx="18" cy="21"/>
            </a:xfrm>
            <a:custGeom>
              <a:avLst/>
              <a:gdLst>
                <a:gd name="T0" fmla="*/ 1 w 18"/>
                <a:gd name="T1" fmla="*/ 17 h 22"/>
                <a:gd name="T2" fmla="*/ 5 w 18"/>
                <a:gd name="T3" fmla="*/ 5 h 22"/>
                <a:gd name="T4" fmla="*/ 5 w 18"/>
                <a:gd name="T5" fmla="*/ 1 h 22"/>
                <a:gd name="T6" fmla="*/ 18 w 18"/>
                <a:gd name="T7" fmla="*/ 5 h 22"/>
                <a:gd name="T8" fmla="*/ 2 w 18"/>
                <a:gd name="T9" fmla="*/ 22 h 22"/>
                <a:gd name="T10" fmla="*/ 0 w 18"/>
                <a:gd name="T11" fmla="*/ 19 h 22"/>
                <a:gd name="T12" fmla="*/ 1 w 18"/>
                <a:gd name="T13" fmla="*/ 17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22">
                  <a:moveTo>
                    <a:pt x="1" y="17"/>
                  </a:moveTo>
                  <a:cubicBezTo>
                    <a:pt x="2" y="13"/>
                    <a:pt x="4" y="9"/>
                    <a:pt x="5" y="5"/>
                  </a:cubicBezTo>
                  <a:cubicBezTo>
                    <a:pt x="5" y="4"/>
                    <a:pt x="5" y="2"/>
                    <a:pt x="5" y="1"/>
                  </a:cubicBezTo>
                  <a:cubicBezTo>
                    <a:pt x="10" y="0"/>
                    <a:pt x="14" y="4"/>
                    <a:pt x="18" y="5"/>
                  </a:cubicBezTo>
                  <a:cubicBezTo>
                    <a:pt x="13" y="11"/>
                    <a:pt x="7" y="16"/>
                    <a:pt x="2" y="22"/>
                  </a:cubicBezTo>
                  <a:cubicBezTo>
                    <a:pt x="0" y="21"/>
                    <a:pt x="0" y="20"/>
                    <a:pt x="0" y="19"/>
                  </a:cubicBezTo>
                  <a:cubicBezTo>
                    <a:pt x="0" y="18"/>
                    <a:pt x="1" y="17"/>
                    <a:pt x="1" y="17"/>
                  </a:cubicBezTo>
                  <a:close/>
                </a:path>
              </a:pathLst>
            </a:custGeom>
            <a:solidFill>
              <a:srgbClr val="4C5D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93" name="Freeform 1178"/>
            <p:cNvSpPr>
              <a:spLocks/>
            </p:cNvSpPr>
            <p:nvPr/>
          </p:nvSpPr>
          <p:spPr bwMode="auto">
            <a:xfrm>
              <a:off x="2239" y="2455"/>
              <a:ext cx="16" cy="20"/>
            </a:xfrm>
            <a:custGeom>
              <a:avLst/>
              <a:gdLst>
                <a:gd name="T0" fmla="*/ 16 w 17"/>
                <a:gd name="T1" fmla="*/ 2 h 20"/>
                <a:gd name="T2" fmla="*/ 17 w 17"/>
                <a:gd name="T3" fmla="*/ 18 h 20"/>
                <a:gd name="T4" fmla="*/ 10 w 17"/>
                <a:gd name="T5" fmla="*/ 19 h 20"/>
                <a:gd name="T6" fmla="*/ 1 w 17"/>
                <a:gd name="T7" fmla="*/ 7 h 20"/>
                <a:gd name="T8" fmla="*/ 2 w 17"/>
                <a:gd name="T9" fmla="*/ 7 h 20"/>
                <a:gd name="T10" fmla="*/ 12 w 17"/>
                <a:gd name="T11" fmla="*/ 0 h 20"/>
                <a:gd name="T12" fmla="*/ 16 w 17"/>
                <a:gd name="T13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20">
                  <a:moveTo>
                    <a:pt x="16" y="2"/>
                  </a:moveTo>
                  <a:cubicBezTo>
                    <a:pt x="14" y="7"/>
                    <a:pt x="12" y="13"/>
                    <a:pt x="17" y="18"/>
                  </a:cubicBezTo>
                  <a:cubicBezTo>
                    <a:pt x="15" y="20"/>
                    <a:pt x="13" y="20"/>
                    <a:pt x="10" y="19"/>
                  </a:cubicBezTo>
                  <a:cubicBezTo>
                    <a:pt x="6" y="16"/>
                    <a:pt x="0" y="14"/>
                    <a:pt x="1" y="7"/>
                  </a:cubicBezTo>
                  <a:cubicBezTo>
                    <a:pt x="1" y="7"/>
                    <a:pt x="2" y="7"/>
                    <a:pt x="2" y="7"/>
                  </a:cubicBezTo>
                  <a:cubicBezTo>
                    <a:pt x="3" y="2"/>
                    <a:pt x="7" y="0"/>
                    <a:pt x="12" y="0"/>
                  </a:cubicBezTo>
                  <a:cubicBezTo>
                    <a:pt x="13" y="0"/>
                    <a:pt x="15" y="1"/>
                    <a:pt x="16" y="2"/>
                  </a:cubicBezTo>
                  <a:close/>
                </a:path>
              </a:pathLst>
            </a:custGeom>
            <a:solidFill>
              <a:srgbClr val="3442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94" name="Freeform 1179"/>
            <p:cNvSpPr>
              <a:spLocks/>
            </p:cNvSpPr>
            <p:nvPr/>
          </p:nvSpPr>
          <p:spPr bwMode="auto">
            <a:xfrm>
              <a:off x="2460" y="2096"/>
              <a:ext cx="20" cy="18"/>
            </a:xfrm>
            <a:custGeom>
              <a:avLst/>
              <a:gdLst>
                <a:gd name="T0" fmla="*/ 17 w 20"/>
                <a:gd name="T1" fmla="*/ 13 h 18"/>
                <a:gd name="T2" fmla="*/ 9 w 20"/>
                <a:gd name="T3" fmla="*/ 16 h 18"/>
                <a:gd name="T4" fmla="*/ 0 w 20"/>
                <a:gd name="T5" fmla="*/ 12 h 18"/>
                <a:gd name="T6" fmla="*/ 6 w 20"/>
                <a:gd name="T7" fmla="*/ 2 h 18"/>
                <a:gd name="T8" fmla="*/ 17 w 20"/>
                <a:gd name="T9" fmla="*/ 4 h 18"/>
                <a:gd name="T10" fmla="*/ 17 w 20"/>
                <a:gd name="T11" fmla="*/ 4 h 18"/>
                <a:gd name="T12" fmla="*/ 17 w 20"/>
                <a:gd name="T13" fmla="*/ 13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18">
                  <a:moveTo>
                    <a:pt x="17" y="13"/>
                  </a:moveTo>
                  <a:cubicBezTo>
                    <a:pt x="16" y="18"/>
                    <a:pt x="12" y="15"/>
                    <a:pt x="9" y="16"/>
                  </a:cubicBezTo>
                  <a:cubicBezTo>
                    <a:pt x="4" y="18"/>
                    <a:pt x="2" y="16"/>
                    <a:pt x="0" y="12"/>
                  </a:cubicBezTo>
                  <a:cubicBezTo>
                    <a:pt x="0" y="7"/>
                    <a:pt x="2" y="4"/>
                    <a:pt x="6" y="2"/>
                  </a:cubicBezTo>
                  <a:cubicBezTo>
                    <a:pt x="10" y="0"/>
                    <a:pt x="14" y="1"/>
                    <a:pt x="17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20" y="7"/>
                    <a:pt x="20" y="10"/>
                    <a:pt x="17" y="13"/>
                  </a:cubicBezTo>
                  <a:close/>
                </a:path>
              </a:pathLst>
            </a:custGeom>
            <a:solidFill>
              <a:srgbClr val="7C94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95" name="Freeform 1180"/>
            <p:cNvSpPr>
              <a:spLocks/>
            </p:cNvSpPr>
            <p:nvPr/>
          </p:nvSpPr>
          <p:spPr bwMode="auto">
            <a:xfrm>
              <a:off x="2480" y="2133"/>
              <a:ext cx="16" cy="19"/>
            </a:xfrm>
            <a:custGeom>
              <a:avLst/>
              <a:gdLst>
                <a:gd name="T0" fmla="*/ 1 w 17"/>
                <a:gd name="T1" fmla="*/ 4 h 19"/>
                <a:gd name="T2" fmla="*/ 5 w 17"/>
                <a:gd name="T3" fmla="*/ 0 h 19"/>
                <a:gd name="T4" fmla="*/ 9 w 17"/>
                <a:gd name="T5" fmla="*/ 0 h 19"/>
                <a:gd name="T6" fmla="*/ 17 w 17"/>
                <a:gd name="T7" fmla="*/ 7 h 19"/>
                <a:gd name="T8" fmla="*/ 9 w 17"/>
                <a:gd name="T9" fmla="*/ 19 h 19"/>
                <a:gd name="T10" fmla="*/ 2 w 17"/>
                <a:gd name="T11" fmla="*/ 8 h 19"/>
                <a:gd name="T12" fmla="*/ 0 w 17"/>
                <a:gd name="T13" fmla="*/ 6 h 19"/>
                <a:gd name="T14" fmla="*/ 1 w 17"/>
                <a:gd name="T15" fmla="*/ 4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" h="19">
                  <a:moveTo>
                    <a:pt x="1" y="4"/>
                  </a:moveTo>
                  <a:cubicBezTo>
                    <a:pt x="2" y="3"/>
                    <a:pt x="4" y="1"/>
                    <a:pt x="5" y="0"/>
                  </a:cubicBezTo>
                  <a:cubicBezTo>
                    <a:pt x="7" y="0"/>
                    <a:pt x="8" y="0"/>
                    <a:pt x="9" y="0"/>
                  </a:cubicBezTo>
                  <a:cubicBezTo>
                    <a:pt x="13" y="2"/>
                    <a:pt x="16" y="3"/>
                    <a:pt x="17" y="7"/>
                  </a:cubicBezTo>
                  <a:cubicBezTo>
                    <a:pt x="14" y="11"/>
                    <a:pt x="12" y="15"/>
                    <a:pt x="9" y="19"/>
                  </a:cubicBezTo>
                  <a:cubicBezTo>
                    <a:pt x="3" y="18"/>
                    <a:pt x="12" y="6"/>
                    <a:pt x="2" y="8"/>
                  </a:cubicBezTo>
                  <a:cubicBezTo>
                    <a:pt x="0" y="8"/>
                    <a:pt x="0" y="7"/>
                    <a:pt x="0" y="6"/>
                  </a:cubicBezTo>
                  <a:cubicBezTo>
                    <a:pt x="0" y="5"/>
                    <a:pt x="1" y="4"/>
                    <a:pt x="1" y="4"/>
                  </a:cubicBezTo>
                  <a:close/>
                </a:path>
              </a:pathLst>
            </a:custGeom>
            <a:solidFill>
              <a:srgbClr val="6C70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96" name="Freeform 1181"/>
            <p:cNvSpPr>
              <a:spLocks/>
            </p:cNvSpPr>
            <p:nvPr/>
          </p:nvSpPr>
          <p:spPr bwMode="auto">
            <a:xfrm>
              <a:off x="2356" y="2084"/>
              <a:ext cx="21" cy="24"/>
            </a:xfrm>
            <a:custGeom>
              <a:avLst/>
              <a:gdLst>
                <a:gd name="T0" fmla="*/ 6 w 22"/>
                <a:gd name="T1" fmla="*/ 12 h 24"/>
                <a:gd name="T2" fmla="*/ 2 w 22"/>
                <a:gd name="T3" fmla="*/ 0 h 24"/>
                <a:gd name="T4" fmla="*/ 18 w 22"/>
                <a:gd name="T5" fmla="*/ 9 h 24"/>
                <a:gd name="T6" fmla="*/ 19 w 22"/>
                <a:gd name="T7" fmla="*/ 20 h 24"/>
                <a:gd name="T8" fmla="*/ 6 w 22"/>
                <a:gd name="T9" fmla="*/ 1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24">
                  <a:moveTo>
                    <a:pt x="6" y="12"/>
                  </a:moveTo>
                  <a:cubicBezTo>
                    <a:pt x="4" y="9"/>
                    <a:pt x="0" y="5"/>
                    <a:pt x="2" y="0"/>
                  </a:cubicBezTo>
                  <a:cubicBezTo>
                    <a:pt x="7" y="3"/>
                    <a:pt x="13" y="6"/>
                    <a:pt x="18" y="9"/>
                  </a:cubicBezTo>
                  <a:cubicBezTo>
                    <a:pt x="22" y="12"/>
                    <a:pt x="21" y="16"/>
                    <a:pt x="19" y="20"/>
                  </a:cubicBezTo>
                  <a:cubicBezTo>
                    <a:pt x="11" y="24"/>
                    <a:pt x="9" y="17"/>
                    <a:pt x="6" y="12"/>
                  </a:cubicBezTo>
                  <a:close/>
                </a:path>
              </a:pathLst>
            </a:custGeom>
            <a:solidFill>
              <a:srgbClr val="3E42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97" name="Freeform 1182"/>
            <p:cNvSpPr>
              <a:spLocks/>
            </p:cNvSpPr>
            <p:nvPr/>
          </p:nvSpPr>
          <p:spPr bwMode="auto">
            <a:xfrm>
              <a:off x="2485" y="2194"/>
              <a:ext cx="14" cy="22"/>
            </a:xfrm>
            <a:custGeom>
              <a:avLst/>
              <a:gdLst>
                <a:gd name="T0" fmla="*/ 3 w 14"/>
                <a:gd name="T1" fmla="*/ 22 h 22"/>
                <a:gd name="T2" fmla="*/ 7 w 14"/>
                <a:gd name="T3" fmla="*/ 0 h 22"/>
                <a:gd name="T4" fmla="*/ 3 w 14"/>
                <a:gd name="T5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22">
                  <a:moveTo>
                    <a:pt x="3" y="22"/>
                  </a:moveTo>
                  <a:cubicBezTo>
                    <a:pt x="4" y="15"/>
                    <a:pt x="0" y="6"/>
                    <a:pt x="7" y="0"/>
                  </a:cubicBezTo>
                  <a:cubicBezTo>
                    <a:pt x="11" y="9"/>
                    <a:pt x="14" y="17"/>
                    <a:pt x="3" y="22"/>
                  </a:cubicBezTo>
                  <a:close/>
                </a:path>
              </a:pathLst>
            </a:custGeom>
            <a:solidFill>
              <a:srgbClr val="5A6F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98" name="Freeform 1183"/>
            <p:cNvSpPr>
              <a:spLocks/>
            </p:cNvSpPr>
            <p:nvPr/>
          </p:nvSpPr>
          <p:spPr bwMode="auto">
            <a:xfrm>
              <a:off x="2089" y="2209"/>
              <a:ext cx="9" cy="24"/>
            </a:xfrm>
            <a:custGeom>
              <a:avLst/>
              <a:gdLst>
                <a:gd name="T0" fmla="*/ 4 w 9"/>
                <a:gd name="T1" fmla="*/ 2 h 24"/>
                <a:gd name="T2" fmla="*/ 3 w 9"/>
                <a:gd name="T3" fmla="*/ 22 h 24"/>
                <a:gd name="T4" fmla="*/ 0 w 9"/>
                <a:gd name="T5" fmla="*/ 22 h 24"/>
                <a:gd name="T6" fmla="*/ 0 w 9"/>
                <a:gd name="T7" fmla="*/ 2 h 24"/>
                <a:gd name="T8" fmla="*/ 4 w 9"/>
                <a:gd name="T9" fmla="*/ 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24">
                  <a:moveTo>
                    <a:pt x="4" y="2"/>
                  </a:moveTo>
                  <a:cubicBezTo>
                    <a:pt x="9" y="9"/>
                    <a:pt x="9" y="16"/>
                    <a:pt x="3" y="22"/>
                  </a:cubicBezTo>
                  <a:cubicBezTo>
                    <a:pt x="2" y="24"/>
                    <a:pt x="1" y="24"/>
                    <a:pt x="0" y="22"/>
                  </a:cubicBezTo>
                  <a:cubicBezTo>
                    <a:pt x="0" y="16"/>
                    <a:pt x="0" y="9"/>
                    <a:pt x="0" y="2"/>
                  </a:cubicBezTo>
                  <a:cubicBezTo>
                    <a:pt x="1" y="0"/>
                    <a:pt x="2" y="0"/>
                    <a:pt x="4" y="2"/>
                  </a:cubicBezTo>
                  <a:close/>
                </a:path>
              </a:pathLst>
            </a:custGeom>
            <a:solidFill>
              <a:srgbClr val="5A7C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99" name="Freeform 1184"/>
            <p:cNvSpPr>
              <a:spLocks/>
            </p:cNvSpPr>
            <p:nvPr/>
          </p:nvSpPr>
          <p:spPr bwMode="auto">
            <a:xfrm>
              <a:off x="2479" y="2344"/>
              <a:ext cx="23" cy="12"/>
            </a:xfrm>
            <a:custGeom>
              <a:avLst/>
              <a:gdLst>
                <a:gd name="T0" fmla="*/ 0 w 24"/>
                <a:gd name="T1" fmla="*/ 2 h 12"/>
                <a:gd name="T2" fmla="*/ 10 w 24"/>
                <a:gd name="T3" fmla="*/ 2 h 12"/>
                <a:gd name="T4" fmla="*/ 16 w 24"/>
                <a:gd name="T5" fmla="*/ 2 h 12"/>
                <a:gd name="T6" fmla="*/ 19 w 24"/>
                <a:gd name="T7" fmla="*/ 9 h 12"/>
                <a:gd name="T8" fmla="*/ 0 w 24"/>
                <a:gd name="T9" fmla="*/ 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12">
                  <a:moveTo>
                    <a:pt x="0" y="2"/>
                  </a:moveTo>
                  <a:cubicBezTo>
                    <a:pt x="3" y="2"/>
                    <a:pt x="6" y="2"/>
                    <a:pt x="10" y="2"/>
                  </a:cubicBezTo>
                  <a:cubicBezTo>
                    <a:pt x="12" y="0"/>
                    <a:pt x="14" y="0"/>
                    <a:pt x="16" y="2"/>
                  </a:cubicBezTo>
                  <a:cubicBezTo>
                    <a:pt x="22" y="2"/>
                    <a:pt x="24" y="7"/>
                    <a:pt x="19" y="9"/>
                  </a:cubicBezTo>
                  <a:cubicBezTo>
                    <a:pt x="12" y="12"/>
                    <a:pt x="3" y="12"/>
                    <a:pt x="0" y="2"/>
                  </a:cubicBezTo>
                  <a:close/>
                </a:path>
              </a:pathLst>
            </a:custGeom>
            <a:solidFill>
              <a:srgbClr val="646A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00" name="Freeform 1185"/>
            <p:cNvSpPr>
              <a:spLocks/>
            </p:cNvSpPr>
            <p:nvPr/>
          </p:nvSpPr>
          <p:spPr bwMode="auto">
            <a:xfrm>
              <a:off x="2308" y="2416"/>
              <a:ext cx="22" cy="14"/>
            </a:xfrm>
            <a:custGeom>
              <a:avLst/>
              <a:gdLst>
                <a:gd name="T0" fmla="*/ 0 w 22"/>
                <a:gd name="T1" fmla="*/ 14 h 14"/>
                <a:gd name="T2" fmla="*/ 22 w 22"/>
                <a:gd name="T3" fmla="*/ 14 h 14"/>
                <a:gd name="T4" fmla="*/ 0 w 22"/>
                <a:gd name="T5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" h="14">
                  <a:moveTo>
                    <a:pt x="0" y="14"/>
                  </a:moveTo>
                  <a:cubicBezTo>
                    <a:pt x="7" y="3"/>
                    <a:pt x="15" y="0"/>
                    <a:pt x="22" y="14"/>
                  </a:cubicBezTo>
                  <a:cubicBezTo>
                    <a:pt x="15" y="14"/>
                    <a:pt x="7" y="14"/>
                    <a:pt x="0" y="14"/>
                  </a:cubicBezTo>
                  <a:close/>
                </a:path>
              </a:pathLst>
            </a:custGeom>
            <a:solidFill>
              <a:srgbClr val="4A67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01" name="Freeform 1186"/>
            <p:cNvSpPr>
              <a:spLocks/>
            </p:cNvSpPr>
            <p:nvPr/>
          </p:nvSpPr>
          <p:spPr bwMode="auto">
            <a:xfrm>
              <a:off x="2072" y="2185"/>
              <a:ext cx="24" cy="16"/>
            </a:xfrm>
            <a:custGeom>
              <a:avLst/>
              <a:gdLst>
                <a:gd name="T0" fmla="*/ 7 w 24"/>
                <a:gd name="T1" fmla="*/ 0 h 17"/>
                <a:gd name="T2" fmla="*/ 24 w 24"/>
                <a:gd name="T3" fmla="*/ 11 h 17"/>
                <a:gd name="T4" fmla="*/ 13 w 24"/>
                <a:gd name="T5" fmla="*/ 15 h 17"/>
                <a:gd name="T6" fmla="*/ 7 w 24"/>
                <a:gd name="T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" h="17">
                  <a:moveTo>
                    <a:pt x="7" y="0"/>
                  </a:moveTo>
                  <a:cubicBezTo>
                    <a:pt x="12" y="5"/>
                    <a:pt x="21" y="3"/>
                    <a:pt x="24" y="11"/>
                  </a:cubicBezTo>
                  <a:cubicBezTo>
                    <a:pt x="21" y="14"/>
                    <a:pt x="18" y="17"/>
                    <a:pt x="13" y="15"/>
                  </a:cubicBezTo>
                  <a:cubicBezTo>
                    <a:pt x="11" y="10"/>
                    <a:pt x="0" y="8"/>
                    <a:pt x="7" y="0"/>
                  </a:cubicBezTo>
                  <a:close/>
                </a:path>
              </a:pathLst>
            </a:custGeom>
            <a:solidFill>
              <a:srgbClr val="3A3B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02" name="Freeform 1187"/>
            <p:cNvSpPr>
              <a:spLocks/>
            </p:cNvSpPr>
            <p:nvPr/>
          </p:nvSpPr>
          <p:spPr bwMode="auto">
            <a:xfrm>
              <a:off x="2323" y="2069"/>
              <a:ext cx="20" cy="10"/>
            </a:xfrm>
            <a:custGeom>
              <a:avLst/>
              <a:gdLst>
                <a:gd name="T0" fmla="*/ 20 w 20"/>
                <a:gd name="T1" fmla="*/ 8 h 11"/>
                <a:gd name="T2" fmla="*/ 0 w 20"/>
                <a:gd name="T3" fmla="*/ 1 h 11"/>
                <a:gd name="T4" fmla="*/ 19 w 20"/>
                <a:gd name="T5" fmla="*/ 0 h 11"/>
                <a:gd name="T6" fmla="*/ 20 w 20"/>
                <a:gd name="T7" fmla="*/ 8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11">
                  <a:moveTo>
                    <a:pt x="20" y="8"/>
                  </a:moveTo>
                  <a:cubicBezTo>
                    <a:pt x="11" y="11"/>
                    <a:pt x="5" y="6"/>
                    <a:pt x="0" y="1"/>
                  </a:cubicBezTo>
                  <a:cubicBezTo>
                    <a:pt x="6" y="1"/>
                    <a:pt x="13" y="0"/>
                    <a:pt x="19" y="0"/>
                  </a:cubicBezTo>
                  <a:cubicBezTo>
                    <a:pt x="19" y="3"/>
                    <a:pt x="20" y="5"/>
                    <a:pt x="20" y="8"/>
                  </a:cubicBezTo>
                  <a:close/>
                </a:path>
              </a:pathLst>
            </a:custGeom>
            <a:solidFill>
              <a:srgbClr val="0E1F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03" name="Freeform 1188"/>
            <p:cNvSpPr>
              <a:spLocks/>
            </p:cNvSpPr>
            <p:nvPr/>
          </p:nvSpPr>
          <p:spPr bwMode="auto">
            <a:xfrm>
              <a:off x="2419" y="2032"/>
              <a:ext cx="18" cy="18"/>
            </a:xfrm>
            <a:custGeom>
              <a:avLst/>
              <a:gdLst>
                <a:gd name="T0" fmla="*/ 18 w 18"/>
                <a:gd name="T1" fmla="*/ 9 h 18"/>
                <a:gd name="T2" fmla="*/ 14 w 18"/>
                <a:gd name="T3" fmla="*/ 18 h 18"/>
                <a:gd name="T4" fmla="*/ 2 w 18"/>
                <a:gd name="T5" fmla="*/ 14 h 18"/>
                <a:gd name="T6" fmla="*/ 2 w 18"/>
                <a:gd name="T7" fmla="*/ 11 h 18"/>
                <a:gd name="T8" fmla="*/ 1 w 18"/>
                <a:gd name="T9" fmla="*/ 5 h 18"/>
                <a:gd name="T10" fmla="*/ 7 w 18"/>
                <a:gd name="T11" fmla="*/ 3 h 18"/>
                <a:gd name="T12" fmla="*/ 18 w 18"/>
                <a:gd name="T13" fmla="*/ 9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18">
                  <a:moveTo>
                    <a:pt x="18" y="9"/>
                  </a:moveTo>
                  <a:cubicBezTo>
                    <a:pt x="14" y="11"/>
                    <a:pt x="14" y="15"/>
                    <a:pt x="14" y="18"/>
                  </a:cubicBezTo>
                  <a:cubicBezTo>
                    <a:pt x="10" y="15"/>
                    <a:pt x="7" y="13"/>
                    <a:pt x="2" y="14"/>
                  </a:cubicBezTo>
                  <a:cubicBezTo>
                    <a:pt x="1" y="13"/>
                    <a:pt x="1" y="12"/>
                    <a:pt x="2" y="11"/>
                  </a:cubicBezTo>
                  <a:cubicBezTo>
                    <a:pt x="0" y="9"/>
                    <a:pt x="0" y="7"/>
                    <a:pt x="1" y="5"/>
                  </a:cubicBezTo>
                  <a:cubicBezTo>
                    <a:pt x="3" y="4"/>
                    <a:pt x="4" y="3"/>
                    <a:pt x="7" y="3"/>
                  </a:cubicBezTo>
                  <a:cubicBezTo>
                    <a:pt x="10" y="5"/>
                    <a:pt x="18" y="0"/>
                    <a:pt x="18" y="9"/>
                  </a:cubicBezTo>
                  <a:close/>
                </a:path>
              </a:pathLst>
            </a:custGeom>
            <a:solidFill>
              <a:srgbClr val="83A4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04" name="Freeform 1189"/>
            <p:cNvSpPr>
              <a:spLocks/>
            </p:cNvSpPr>
            <p:nvPr/>
          </p:nvSpPr>
          <p:spPr bwMode="auto">
            <a:xfrm>
              <a:off x="2438" y="2322"/>
              <a:ext cx="18" cy="17"/>
            </a:xfrm>
            <a:custGeom>
              <a:avLst/>
              <a:gdLst>
                <a:gd name="T0" fmla="*/ 0 w 18"/>
                <a:gd name="T1" fmla="*/ 0 h 17"/>
                <a:gd name="T2" fmla="*/ 0 w 18"/>
                <a:gd name="T3" fmla="*/ 0 h 17"/>
                <a:gd name="T4" fmla="*/ 18 w 18"/>
                <a:gd name="T5" fmla="*/ 1 h 17"/>
                <a:gd name="T6" fmla="*/ 0 w 18"/>
                <a:gd name="T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17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6" y="0"/>
                    <a:pt x="12" y="0"/>
                    <a:pt x="18" y="1"/>
                  </a:cubicBezTo>
                  <a:cubicBezTo>
                    <a:pt x="11" y="17"/>
                    <a:pt x="5" y="13"/>
                    <a:pt x="0" y="0"/>
                  </a:cubicBezTo>
                  <a:close/>
                </a:path>
              </a:pathLst>
            </a:custGeom>
            <a:solidFill>
              <a:srgbClr val="4E555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05" name="Freeform 1190"/>
            <p:cNvSpPr>
              <a:spLocks/>
            </p:cNvSpPr>
            <p:nvPr/>
          </p:nvSpPr>
          <p:spPr bwMode="auto">
            <a:xfrm>
              <a:off x="2482" y="2032"/>
              <a:ext cx="16" cy="21"/>
            </a:xfrm>
            <a:custGeom>
              <a:avLst/>
              <a:gdLst>
                <a:gd name="T0" fmla="*/ 2 w 16"/>
                <a:gd name="T1" fmla="*/ 21 h 21"/>
                <a:gd name="T2" fmla="*/ 2 w 16"/>
                <a:gd name="T3" fmla="*/ 5 h 21"/>
                <a:gd name="T4" fmla="*/ 2 w 16"/>
                <a:gd name="T5" fmla="*/ 0 h 21"/>
                <a:gd name="T6" fmla="*/ 13 w 16"/>
                <a:gd name="T7" fmla="*/ 8 h 21"/>
                <a:gd name="T8" fmla="*/ 15 w 16"/>
                <a:gd name="T9" fmla="*/ 9 h 21"/>
                <a:gd name="T10" fmla="*/ 14 w 16"/>
                <a:gd name="T11" fmla="*/ 13 h 21"/>
                <a:gd name="T12" fmla="*/ 2 w 16"/>
                <a:gd name="T13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21">
                  <a:moveTo>
                    <a:pt x="2" y="21"/>
                  </a:moveTo>
                  <a:cubicBezTo>
                    <a:pt x="2" y="16"/>
                    <a:pt x="2" y="11"/>
                    <a:pt x="2" y="5"/>
                  </a:cubicBezTo>
                  <a:cubicBezTo>
                    <a:pt x="0" y="3"/>
                    <a:pt x="0" y="1"/>
                    <a:pt x="2" y="0"/>
                  </a:cubicBezTo>
                  <a:cubicBezTo>
                    <a:pt x="7" y="2"/>
                    <a:pt x="6" y="10"/>
                    <a:pt x="13" y="8"/>
                  </a:cubicBezTo>
                  <a:cubicBezTo>
                    <a:pt x="14" y="9"/>
                    <a:pt x="14" y="9"/>
                    <a:pt x="15" y="9"/>
                  </a:cubicBezTo>
                  <a:cubicBezTo>
                    <a:pt x="16" y="11"/>
                    <a:pt x="15" y="12"/>
                    <a:pt x="14" y="13"/>
                  </a:cubicBezTo>
                  <a:cubicBezTo>
                    <a:pt x="10" y="16"/>
                    <a:pt x="6" y="18"/>
                    <a:pt x="2" y="21"/>
                  </a:cubicBezTo>
                  <a:close/>
                </a:path>
              </a:pathLst>
            </a:custGeom>
            <a:solidFill>
              <a:srgbClr val="2F3F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06" name="Freeform 1191"/>
            <p:cNvSpPr>
              <a:spLocks/>
            </p:cNvSpPr>
            <p:nvPr/>
          </p:nvSpPr>
          <p:spPr bwMode="auto">
            <a:xfrm>
              <a:off x="2068" y="2044"/>
              <a:ext cx="17" cy="26"/>
            </a:xfrm>
            <a:custGeom>
              <a:avLst/>
              <a:gdLst>
                <a:gd name="T0" fmla="*/ 8 w 17"/>
                <a:gd name="T1" fmla="*/ 0 h 26"/>
                <a:gd name="T2" fmla="*/ 8 w 17"/>
                <a:gd name="T3" fmla="*/ 26 h 26"/>
                <a:gd name="T4" fmla="*/ 8 w 17"/>
                <a:gd name="T5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7" h="26">
                  <a:moveTo>
                    <a:pt x="8" y="0"/>
                  </a:moveTo>
                  <a:cubicBezTo>
                    <a:pt x="5" y="9"/>
                    <a:pt x="17" y="17"/>
                    <a:pt x="8" y="26"/>
                  </a:cubicBezTo>
                  <a:cubicBezTo>
                    <a:pt x="5" y="17"/>
                    <a:pt x="0" y="9"/>
                    <a:pt x="8" y="0"/>
                  </a:cubicBezTo>
                  <a:close/>
                </a:path>
              </a:pathLst>
            </a:custGeom>
            <a:solidFill>
              <a:srgbClr val="5362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07" name="Freeform 1192"/>
            <p:cNvSpPr>
              <a:spLocks/>
            </p:cNvSpPr>
            <p:nvPr/>
          </p:nvSpPr>
          <p:spPr bwMode="auto">
            <a:xfrm>
              <a:off x="2467" y="2023"/>
              <a:ext cx="17" cy="16"/>
            </a:xfrm>
            <a:custGeom>
              <a:avLst/>
              <a:gdLst>
                <a:gd name="T0" fmla="*/ 18 w 18"/>
                <a:gd name="T1" fmla="*/ 9 h 16"/>
                <a:gd name="T2" fmla="*/ 18 w 18"/>
                <a:gd name="T3" fmla="*/ 14 h 16"/>
                <a:gd name="T4" fmla="*/ 5 w 18"/>
                <a:gd name="T5" fmla="*/ 16 h 16"/>
                <a:gd name="T6" fmla="*/ 10 w 18"/>
                <a:gd name="T7" fmla="*/ 4 h 16"/>
                <a:gd name="T8" fmla="*/ 18 w 18"/>
                <a:gd name="T9" fmla="*/ 9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16">
                  <a:moveTo>
                    <a:pt x="18" y="9"/>
                  </a:moveTo>
                  <a:cubicBezTo>
                    <a:pt x="18" y="11"/>
                    <a:pt x="18" y="12"/>
                    <a:pt x="18" y="14"/>
                  </a:cubicBezTo>
                  <a:cubicBezTo>
                    <a:pt x="13" y="10"/>
                    <a:pt x="9" y="12"/>
                    <a:pt x="5" y="16"/>
                  </a:cubicBezTo>
                  <a:cubicBezTo>
                    <a:pt x="0" y="9"/>
                    <a:pt x="8" y="7"/>
                    <a:pt x="10" y="4"/>
                  </a:cubicBezTo>
                  <a:cubicBezTo>
                    <a:pt x="15" y="0"/>
                    <a:pt x="17" y="5"/>
                    <a:pt x="18" y="9"/>
                  </a:cubicBezTo>
                  <a:close/>
                </a:path>
              </a:pathLst>
            </a:custGeom>
            <a:solidFill>
              <a:srgbClr val="5D5E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08" name="Freeform 1193"/>
            <p:cNvSpPr>
              <a:spLocks/>
            </p:cNvSpPr>
            <p:nvPr/>
          </p:nvSpPr>
          <p:spPr bwMode="auto">
            <a:xfrm>
              <a:off x="2484" y="2084"/>
              <a:ext cx="17" cy="19"/>
            </a:xfrm>
            <a:custGeom>
              <a:avLst/>
              <a:gdLst>
                <a:gd name="T0" fmla="*/ 15 w 17"/>
                <a:gd name="T1" fmla="*/ 0 h 19"/>
                <a:gd name="T2" fmla="*/ 17 w 17"/>
                <a:gd name="T3" fmla="*/ 10 h 19"/>
                <a:gd name="T4" fmla="*/ 9 w 17"/>
                <a:gd name="T5" fmla="*/ 14 h 19"/>
                <a:gd name="T6" fmla="*/ 0 w 17"/>
                <a:gd name="T7" fmla="*/ 16 h 19"/>
                <a:gd name="T8" fmla="*/ 15 w 17"/>
                <a:gd name="T9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19">
                  <a:moveTo>
                    <a:pt x="15" y="0"/>
                  </a:moveTo>
                  <a:cubicBezTo>
                    <a:pt x="16" y="4"/>
                    <a:pt x="16" y="7"/>
                    <a:pt x="17" y="10"/>
                  </a:cubicBezTo>
                  <a:cubicBezTo>
                    <a:pt x="14" y="12"/>
                    <a:pt x="11" y="13"/>
                    <a:pt x="9" y="14"/>
                  </a:cubicBezTo>
                  <a:cubicBezTo>
                    <a:pt x="6" y="18"/>
                    <a:pt x="3" y="19"/>
                    <a:pt x="0" y="16"/>
                  </a:cubicBezTo>
                  <a:cubicBezTo>
                    <a:pt x="5" y="10"/>
                    <a:pt x="10" y="5"/>
                    <a:pt x="15" y="0"/>
                  </a:cubicBezTo>
                  <a:close/>
                </a:path>
              </a:pathLst>
            </a:custGeom>
            <a:solidFill>
              <a:srgbClr val="88B0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09" name="Freeform 1194"/>
            <p:cNvSpPr>
              <a:spLocks/>
            </p:cNvSpPr>
            <p:nvPr/>
          </p:nvSpPr>
          <p:spPr bwMode="auto">
            <a:xfrm>
              <a:off x="2408" y="2027"/>
              <a:ext cx="22" cy="13"/>
            </a:xfrm>
            <a:custGeom>
              <a:avLst/>
              <a:gdLst>
                <a:gd name="T0" fmla="*/ 17 w 22"/>
                <a:gd name="T1" fmla="*/ 10 h 13"/>
                <a:gd name="T2" fmla="*/ 14 w 22"/>
                <a:gd name="T3" fmla="*/ 11 h 13"/>
                <a:gd name="T4" fmla="*/ 0 w 22"/>
                <a:gd name="T5" fmla="*/ 6 h 13"/>
                <a:gd name="T6" fmla="*/ 22 w 22"/>
                <a:gd name="T7" fmla="*/ 6 h 13"/>
                <a:gd name="T8" fmla="*/ 17 w 22"/>
                <a:gd name="T9" fmla="*/ 1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13">
                  <a:moveTo>
                    <a:pt x="17" y="10"/>
                  </a:moveTo>
                  <a:cubicBezTo>
                    <a:pt x="16" y="10"/>
                    <a:pt x="15" y="11"/>
                    <a:pt x="14" y="11"/>
                  </a:cubicBezTo>
                  <a:cubicBezTo>
                    <a:pt x="8" y="13"/>
                    <a:pt x="4" y="9"/>
                    <a:pt x="0" y="6"/>
                  </a:cubicBezTo>
                  <a:cubicBezTo>
                    <a:pt x="7" y="0"/>
                    <a:pt x="14" y="2"/>
                    <a:pt x="22" y="6"/>
                  </a:cubicBezTo>
                  <a:cubicBezTo>
                    <a:pt x="21" y="8"/>
                    <a:pt x="19" y="9"/>
                    <a:pt x="17" y="10"/>
                  </a:cubicBezTo>
                  <a:close/>
                </a:path>
              </a:pathLst>
            </a:custGeom>
            <a:solidFill>
              <a:srgbClr val="54585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10" name="Freeform 1195"/>
            <p:cNvSpPr>
              <a:spLocks/>
            </p:cNvSpPr>
            <p:nvPr/>
          </p:nvSpPr>
          <p:spPr bwMode="auto">
            <a:xfrm>
              <a:off x="2402" y="2033"/>
              <a:ext cx="20" cy="10"/>
            </a:xfrm>
            <a:custGeom>
              <a:avLst/>
              <a:gdLst>
                <a:gd name="T0" fmla="*/ 6 w 20"/>
                <a:gd name="T1" fmla="*/ 0 h 10"/>
                <a:gd name="T2" fmla="*/ 20 w 20"/>
                <a:gd name="T3" fmla="*/ 5 h 10"/>
                <a:gd name="T4" fmla="*/ 19 w 20"/>
                <a:gd name="T5" fmla="*/ 10 h 10"/>
                <a:gd name="T6" fmla="*/ 5 w 20"/>
                <a:gd name="T7" fmla="*/ 5 h 10"/>
                <a:gd name="T8" fmla="*/ 6 w 20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10">
                  <a:moveTo>
                    <a:pt x="6" y="0"/>
                  </a:moveTo>
                  <a:cubicBezTo>
                    <a:pt x="11" y="1"/>
                    <a:pt x="15" y="3"/>
                    <a:pt x="20" y="5"/>
                  </a:cubicBezTo>
                  <a:cubicBezTo>
                    <a:pt x="20" y="6"/>
                    <a:pt x="19" y="8"/>
                    <a:pt x="19" y="10"/>
                  </a:cubicBezTo>
                  <a:cubicBezTo>
                    <a:pt x="14" y="9"/>
                    <a:pt x="9" y="7"/>
                    <a:pt x="5" y="5"/>
                  </a:cubicBezTo>
                  <a:cubicBezTo>
                    <a:pt x="0" y="3"/>
                    <a:pt x="1" y="1"/>
                    <a:pt x="6" y="0"/>
                  </a:cubicBezTo>
                  <a:close/>
                </a:path>
              </a:pathLst>
            </a:custGeom>
            <a:solidFill>
              <a:srgbClr val="403D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11" name="Freeform 1196"/>
            <p:cNvSpPr>
              <a:spLocks/>
            </p:cNvSpPr>
            <p:nvPr/>
          </p:nvSpPr>
          <p:spPr bwMode="auto">
            <a:xfrm>
              <a:off x="2495" y="2034"/>
              <a:ext cx="28" cy="12"/>
            </a:xfrm>
            <a:custGeom>
              <a:avLst/>
              <a:gdLst>
                <a:gd name="T0" fmla="*/ 0 w 28"/>
                <a:gd name="T1" fmla="*/ 6 h 12"/>
                <a:gd name="T2" fmla="*/ 28 w 28"/>
                <a:gd name="T3" fmla="*/ 3 h 12"/>
                <a:gd name="T4" fmla="*/ 13 w 28"/>
                <a:gd name="T5" fmla="*/ 12 h 12"/>
                <a:gd name="T6" fmla="*/ 1 w 28"/>
                <a:gd name="T7" fmla="*/ 7 h 12"/>
                <a:gd name="T8" fmla="*/ 0 w 28"/>
                <a:gd name="T9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12">
                  <a:moveTo>
                    <a:pt x="0" y="6"/>
                  </a:moveTo>
                  <a:cubicBezTo>
                    <a:pt x="7" y="0"/>
                    <a:pt x="15" y="4"/>
                    <a:pt x="28" y="3"/>
                  </a:cubicBezTo>
                  <a:cubicBezTo>
                    <a:pt x="20" y="8"/>
                    <a:pt x="17" y="10"/>
                    <a:pt x="13" y="12"/>
                  </a:cubicBezTo>
                  <a:cubicBezTo>
                    <a:pt x="9" y="11"/>
                    <a:pt x="4" y="10"/>
                    <a:pt x="1" y="7"/>
                  </a:cubicBezTo>
                  <a:lnTo>
                    <a:pt x="0" y="6"/>
                  </a:lnTo>
                  <a:close/>
                </a:path>
              </a:pathLst>
            </a:custGeom>
            <a:solidFill>
              <a:srgbClr val="3643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12" name="Freeform 1197"/>
            <p:cNvSpPr>
              <a:spLocks/>
            </p:cNvSpPr>
            <p:nvPr/>
          </p:nvSpPr>
          <p:spPr bwMode="auto">
            <a:xfrm>
              <a:off x="2067" y="2160"/>
              <a:ext cx="23" cy="7"/>
            </a:xfrm>
            <a:custGeom>
              <a:avLst/>
              <a:gdLst>
                <a:gd name="T0" fmla="*/ 0 w 23"/>
                <a:gd name="T1" fmla="*/ 0 h 7"/>
                <a:gd name="T2" fmla="*/ 21 w 23"/>
                <a:gd name="T3" fmla="*/ 0 h 7"/>
                <a:gd name="T4" fmla="*/ 22 w 23"/>
                <a:gd name="T5" fmla="*/ 2 h 7"/>
                <a:gd name="T6" fmla="*/ 21 w 23"/>
                <a:gd name="T7" fmla="*/ 3 h 7"/>
                <a:gd name="T8" fmla="*/ 17 w 23"/>
                <a:gd name="T9" fmla="*/ 7 h 7"/>
                <a:gd name="T10" fmla="*/ 0 w 23"/>
                <a:gd name="T1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3" h="7">
                  <a:moveTo>
                    <a:pt x="0" y="0"/>
                  </a:moveTo>
                  <a:cubicBezTo>
                    <a:pt x="7" y="0"/>
                    <a:pt x="14" y="0"/>
                    <a:pt x="21" y="0"/>
                  </a:cubicBezTo>
                  <a:cubicBezTo>
                    <a:pt x="22" y="0"/>
                    <a:pt x="23" y="1"/>
                    <a:pt x="22" y="2"/>
                  </a:cubicBezTo>
                  <a:cubicBezTo>
                    <a:pt x="22" y="3"/>
                    <a:pt x="22" y="3"/>
                    <a:pt x="21" y="3"/>
                  </a:cubicBezTo>
                  <a:cubicBezTo>
                    <a:pt x="20" y="5"/>
                    <a:pt x="18" y="6"/>
                    <a:pt x="17" y="7"/>
                  </a:cubicBezTo>
                  <a:cubicBezTo>
                    <a:pt x="11" y="6"/>
                    <a:pt x="4" y="7"/>
                    <a:pt x="0" y="0"/>
                  </a:cubicBezTo>
                  <a:close/>
                </a:path>
              </a:pathLst>
            </a:custGeom>
            <a:solidFill>
              <a:srgbClr val="2634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13" name="Freeform 1198"/>
            <p:cNvSpPr>
              <a:spLocks/>
            </p:cNvSpPr>
            <p:nvPr/>
          </p:nvSpPr>
          <p:spPr bwMode="auto">
            <a:xfrm>
              <a:off x="2302" y="2037"/>
              <a:ext cx="17" cy="17"/>
            </a:xfrm>
            <a:custGeom>
              <a:avLst/>
              <a:gdLst>
                <a:gd name="T0" fmla="*/ 0 w 17"/>
                <a:gd name="T1" fmla="*/ 17 h 17"/>
                <a:gd name="T2" fmla="*/ 0 w 17"/>
                <a:gd name="T3" fmla="*/ 13 h 17"/>
                <a:gd name="T4" fmla="*/ 17 w 17"/>
                <a:gd name="T5" fmla="*/ 8 h 17"/>
                <a:gd name="T6" fmla="*/ 0 w 17"/>
                <a:gd name="T7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17">
                  <a:moveTo>
                    <a:pt x="0" y="17"/>
                  </a:moveTo>
                  <a:cubicBezTo>
                    <a:pt x="0" y="15"/>
                    <a:pt x="0" y="14"/>
                    <a:pt x="0" y="13"/>
                  </a:cubicBezTo>
                  <a:cubicBezTo>
                    <a:pt x="6" y="11"/>
                    <a:pt x="9" y="0"/>
                    <a:pt x="17" y="8"/>
                  </a:cubicBezTo>
                  <a:cubicBezTo>
                    <a:pt x="12" y="13"/>
                    <a:pt x="7" y="16"/>
                    <a:pt x="0" y="17"/>
                  </a:cubicBezTo>
                  <a:close/>
                </a:path>
              </a:pathLst>
            </a:custGeom>
            <a:solidFill>
              <a:srgbClr val="5963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14" name="Freeform 1199"/>
            <p:cNvSpPr>
              <a:spLocks/>
            </p:cNvSpPr>
            <p:nvPr/>
          </p:nvSpPr>
          <p:spPr bwMode="auto">
            <a:xfrm>
              <a:off x="2484" y="2306"/>
              <a:ext cx="14" cy="18"/>
            </a:xfrm>
            <a:custGeom>
              <a:avLst/>
              <a:gdLst>
                <a:gd name="T0" fmla="*/ 3 w 14"/>
                <a:gd name="T1" fmla="*/ 17 h 19"/>
                <a:gd name="T2" fmla="*/ 13 w 14"/>
                <a:gd name="T3" fmla="*/ 0 h 19"/>
                <a:gd name="T4" fmla="*/ 8 w 14"/>
                <a:gd name="T5" fmla="*/ 17 h 19"/>
                <a:gd name="T6" fmla="*/ 5 w 14"/>
                <a:gd name="T7" fmla="*/ 17 h 19"/>
                <a:gd name="T8" fmla="*/ 3 w 14"/>
                <a:gd name="T9" fmla="*/ 17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9">
                  <a:moveTo>
                    <a:pt x="3" y="17"/>
                  </a:moveTo>
                  <a:cubicBezTo>
                    <a:pt x="7" y="12"/>
                    <a:pt x="0" y="1"/>
                    <a:pt x="13" y="0"/>
                  </a:cubicBezTo>
                  <a:cubicBezTo>
                    <a:pt x="14" y="7"/>
                    <a:pt x="11" y="12"/>
                    <a:pt x="8" y="17"/>
                  </a:cubicBezTo>
                  <a:cubicBezTo>
                    <a:pt x="7" y="19"/>
                    <a:pt x="6" y="19"/>
                    <a:pt x="5" y="17"/>
                  </a:cubicBezTo>
                  <a:lnTo>
                    <a:pt x="3" y="17"/>
                  </a:lnTo>
                  <a:close/>
                </a:path>
              </a:pathLst>
            </a:custGeom>
            <a:solidFill>
              <a:srgbClr val="3446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15" name="Freeform 1200"/>
            <p:cNvSpPr>
              <a:spLocks/>
            </p:cNvSpPr>
            <p:nvPr/>
          </p:nvSpPr>
          <p:spPr bwMode="auto">
            <a:xfrm>
              <a:off x="2036" y="2339"/>
              <a:ext cx="13" cy="14"/>
            </a:xfrm>
            <a:custGeom>
              <a:avLst/>
              <a:gdLst>
                <a:gd name="T0" fmla="*/ 12 w 13"/>
                <a:gd name="T1" fmla="*/ 3 h 14"/>
                <a:gd name="T2" fmla="*/ 13 w 13"/>
                <a:gd name="T3" fmla="*/ 12 h 14"/>
                <a:gd name="T4" fmla="*/ 1 w 13"/>
                <a:gd name="T5" fmla="*/ 8 h 14"/>
                <a:gd name="T6" fmla="*/ 9 w 13"/>
                <a:gd name="T7" fmla="*/ 0 h 14"/>
                <a:gd name="T8" fmla="*/ 12 w 13"/>
                <a:gd name="T9" fmla="*/ 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4">
                  <a:moveTo>
                    <a:pt x="12" y="3"/>
                  </a:moveTo>
                  <a:cubicBezTo>
                    <a:pt x="12" y="6"/>
                    <a:pt x="13" y="9"/>
                    <a:pt x="13" y="12"/>
                  </a:cubicBezTo>
                  <a:cubicBezTo>
                    <a:pt x="8" y="12"/>
                    <a:pt x="3" y="14"/>
                    <a:pt x="1" y="8"/>
                  </a:cubicBezTo>
                  <a:cubicBezTo>
                    <a:pt x="0" y="3"/>
                    <a:pt x="5" y="1"/>
                    <a:pt x="9" y="0"/>
                  </a:cubicBezTo>
                  <a:cubicBezTo>
                    <a:pt x="10" y="1"/>
                    <a:pt x="12" y="2"/>
                    <a:pt x="12" y="3"/>
                  </a:cubicBezTo>
                  <a:close/>
                </a:path>
              </a:pathLst>
            </a:custGeom>
            <a:solidFill>
              <a:srgbClr val="595C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16" name="Freeform 1201"/>
            <p:cNvSpPr>
              <a:spLocks/>
            </p:cNvSpPr>
            <p:nvPr/>
          </p:nvSpPr>
          <p:spPr bwMode="auto">
            <a:xfrm>
              <a:off x="2330" y="2426"/>
              <a:ext cx="16" cy="15"/>
            </a:xfrm>
            <a:custGeom>
              <a:avLst/>
              <a:gdLst>
                <a:gd name="T0" fmla="*/ 16 w 16"/>
                <a:gd name="T1" fmla="*/ 0 h 16"/>
                <a:gd name="T2" fmla="*/ 0 w 16"/>
                <a:gd name="T3" fmla="*/ 7 h 16"/>
                <a:gd name="T4" fmla="*/ 0 w 16"/>
                <a:gd name="T5" fmla="*/ 4 h 16"/>
                <a:gd name="T6" fmla="*/ 16 w 16"/>
                <a:gd name="T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16">
                  <a:moveTo>
                    <a:pt x="16" y="0"/>
                  </a:moveTo>
                  <a:cubicBezTo>
                    <a:pt x="13" y="8"/>
                    <a:pt x="11" y="16"/>
                    <a:pt x="0" y="7"/>
                  </a:cubicBezTo>
                  <a:cubicBezTo>
                    <a:pt x="0" y="6"/>
                    <a:pt x="0" y="5"/>
                    <a:pt x="0" y="4"/>
                  </a:cubicBezTo>
                  <a:cubicBezTo>
                    <a:pt x="5" y="3"/>
                    <a:pt x="10" y="1"/>
                    <a:pt x="16" y="0"/>
                  </a:cubicBezTo>
                  <a:close/>
                </a:path>
              </a:pathLst>
            </a:custGeom>
            <a:solidFill>
              <a:srgbClr val="494C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17" name="Freeform 1202"/>
            <p:cNvSpPr>
              <a:spLocks/>
            </p:cNvSpPr>
            <p:nvPr/>
          </p:nvSpPr>
          <p:spPr bwMode="auto">
            <a:xfrm>
              <a:off x="2330" y="2038"/>
              <a:ext cx="21" cy="12"/>
            </a:xfrm>
            <a:custGeom>
              <a:avLst/>
              <a:gdLst>
                <a:gd name="T0" fmla="*/ 20 w 21"/>
                <a:gd name="T1" fmla="*/ 11 h 12"/>
                <a:gd name="T2" fmla="*/ 0 w 21"/>
                <a:gd name="T3" fmla="*/ 4 h 12"/>
                <a:gd name="T4" fmla="*/ 8 w 21"/>
                <a:gd name="T5" fmla="*/ 4 h 12"/>
                <a:gd name="T6" fmla="*/ 20 w 21"/>
                <a:gd name="T7" fmla="*/ 1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12">
                  <a:moveTo>
                    <a:pt x="20" y="11"/>
                  </a:moveTo>
                  <a:cubicBezTo>
                    <a:pt x="12" y="11"/>
                    <a:pt x="5" y="12"/>
                    <a:pt x="0" y="4"/>
                  </a:cubicBezTo>
                  <a:cubicBezTo>
                    <a:pt x="3" y="4"/>
                    <a:pt x="5" y="4"/>
                    <a:pt x="8" y="4"/>
                  </a:cubicBezTo>
                  <a:cubicBezTo>
                    <a:pt x="11" y="8"/>
                    <a:pt x="21" y="0"/>
                    <a:pt x="20" y="11"/>
                  </a:cubicBezTo>
                  <a:close/>
                </a:path>
              </a:pathLst>
            </a:custGeom>
            <a:solidFill>
              <a:srgbClr val="364F5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18" name="Freeform 1203"/>
            <p:cNvSpPr>
              <a:spLocks/>
            </p:cNvSpPr>
            <p:nvPr/>
          </p:nvSpPr>
          <p:spPr bwMode="auto">
            <a:xfrm>
              <a:off x="2496" y="2040"/>
              <a:ext cx="12" cy="15"/>
            </a:xfrm>
            <a:custGeom>
              <a:avLst/>
              <a:gdLst>
                <a:gd name="T0" fmla="*/ 0 w 12"/>
                <a:gd name="T1" fmla="*/ 1 h 15"/>
                <a:gd name="T2" fmla="*/ 12 w 12"/>
                <a:gd name="T3" fmla="*/ 6 h 15"/>
                <a:gd name="T4" fmla="*/ 4 w 12"/>
                <a:gd name="T5" fmla="*/ 15 h 15"/>
                <a:gd name="T6" fmla="*/ 0 w 12"/>
                <a:gd name="T7" fmla="*/ 5 h 15"/>
                <a:gd name="T8" fmla="*/ 0 w 12"/>
                <a:gd name="T9" fmla="*/ 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5">
                  <a:moveTo>
                    <a:pt x="0" y="1"/>
                  </a:moveTo>
                  <a:cubicBezTo>
                    <a:pt x="4" y="2"/>
                    <a:pt x="9" y="0"/>
                    <a:pt x="12" y="6"/>
                  </a:cubicBezTo>
                  <a:cubicBezTo>
                    <a:pt x="11" y="10"/>
                    <a:pt x="10" y="15"/>
                    <a:pt x="4" y="15"/>
                  </a:cubicBezTo>
                  <a:cubicBezTo>
                    <a:pt x="4" y="12"/>
                    <a:pt x="4" y="8"/>
                    <a:pt x="0" y="5"/>
                  </a:cubicBezTo>
                  <a:cubicBezTo>
                    <a:pt x="0" y="4"/>
                    <a:pt x="0" y="2"/>
                    <a:pt x="0" y="1"/>
                  </a:cubicBezTo>
                  <a:close/>
                </a:path>
              </a:pathLst>
            </a:custGeom>
            <a:solidFill>
              <a:srgbClr val="88B0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19" name="Freeform 1204"/>
            <p:cNvSpPr>
              <a:spLocks/>
            </p:cNvSpPr>
            <p:nvPr/>
          </p:nvSpPr>
          <p:spPr bwMode="auto">
            <a:xfrm>
              <a:off x="2488" y="2322"/>
              <a:ext cx="6" cy="24"/>
            </a:xfrm>
            <a:custGeom>
              <a:avLst/>
              <a:gdLst>
                <a:gd name="T0" fmla="*/ 1 w 6"/>
                <a:gd name="T1" fmla="*/ 0 h 24"/>
                <a:gd name="T2" fmla="*/ 4 w 6"/>
                <a:gd name="T3" fmla="*/ 0 h 24"/>
                <a:gd name="T4" fmla="*/ 6 w 6"/>
                <a:gd name="T5" fmla="*/ 24 h 24"/>
                <a:gd name="T6" fmla="*/ 0 w 6"/>
                <a:gd name="T7" fmla="*/ 24 h 24"/>
                <a:gd name="T8" fmla="*/ 1 w 6"/>
                <a:gd name="T9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4">
                  <a:moveTo>
                    <a:pt x="1" y="0"/>
                  </a:moveTo>
                  <a:cubicBezTo>
                    <a:pt x="2" y="0"/>
                    <a:pt x="3" y="0"/>
                    <a:pt x="4" y="0"/>
                  </a:cubicBezTo>
                  <a:cubicBezTo>
                    <a:pt x="4" y="8"/>
                    <a:pt x="5" y="16"/>
                    <a:pt x="6" y="24"/>
                  </a:cubicBezTo>
                  <a:cubicBezTo>
                    <a:pt x="4" y="24"/>
                    <a:pt x="2" y="24"/>
                    <a:pt x="0" y="24"/>
                  </a:cubicBezTo>
                  <a:cubicBezTo>
                    <a:pt x="0" y="16"/>
                    <a:pt x="0" y="8"/>
                    <a:pt x="1" y="0"/>
                  </a:cubicBezTo>
                  <a:close/>
                </a:path>
              </a:pathLst>
            </a:custGeom>
            <a:solidFill>
              <a:srgbClr val="2C3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20" name="Freeform 1205"/>
            <p:cNvSpPr>
              <a:spLocks/>
            </p:cNvSpPr>
            <p:nvPr/>
          </p:nvSpPr>
          <p:spPr bwMode="auto">
            <a:xfrm>
              <a:off x="2387" y="2049"/>
              <a:ext cx="19" cy="12"/>
            </a:xfrm>
            <a:custGeom>
              <a:avLst/>
              <a:gdLst>
                <a:gd name="T0" fmla="*/ 19 w 19"/>
                <a:gd name="T1" fmla="*/ 8 h 12"/>
                <a:gd name="T2" fmla="*/ 10 w 19"/>
                <a:gd name="T3" fmla="*/ 12 h 12"/>
                <a:gd name="T4" fmla="*/ 2 w 19"/>
                <a:gd name="T5" fmla="*/ 7 h 12"/>
                <a:gd name="T6" fmla="*/ 17 w 19"/>
                <a:gd name="T7" fmla="*/ 5 h 12"/>
                <a:gd name="T8" fmla="*/ 19 w 19"/>
                <a:gd name="T9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12">
                  <a:moveTo>
                    <a:pt x="19" y="8"/>
                  </a:moveTo>
                  <a:cubicBezTo>
                    <a:pt x="16" y="9"/>
                    <a:pt x="12" y="8"/>
                    <a:pt x="10" y="12"/>
                  </a:cubicBezTo>
                  <a:cubicBezTo>
                    <a:pt x="6" y="12"/>
                    <a:pt x="0" y="12"/>
                    <a:pt x="2" y="7"/>
                  </a:cubicBezTo>
                  <a:cubicBezTo>
                    <a:pt x="5" y="0"/>
                    <a:pt x="12" y="6"/>
                    <a:pt x="17" y="5"/>
                  </a:cubicBezTo>
                  <a:cubicBezTo>
                    <a:pt x="17" y="6"/>
                    <a:pt x="18" y="7"/>
                    <a:pt x="19" y="8"/>
                  </a:cubicBezTo>
                  <a:close/>
                </a:path>
              </a:pathLst>
            </a:custGeom>
            <a:solidFill>
              <a:srgbClr val="6D6A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21" name="Freeform 1206"/>
            <p:cNvSpPr>
              <a:spLocks/>
            </p:cNvSpPr>
            <p:nvPr/>
          </p:nvSpPr>
          <p:spPr bwMode="auto">
            <a:xfrm>
              <a:off x="2076" y="2031"/>
              <a:ext cx="20" cy="14"/>
            </a:xfrm>
            <a:custGeom>
              <a:avLst/>
              <a:gdLst>
                <a:gd name="T0" fmla="*/ 20 w 20"/>
                <a:gd name="T1" fmla="*/ 14 h 14"/>
                <a:gd name="T2" fmla="*/ 0 w 20"/>
                <a:gd name="T3" fmla="*/ 11 h 14"/>
                <a:gd name="T4" fmla="*/ 20 w 20"/>
                <a:gd name="T5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" h="14">
                  <a:moveTo>
                    <a:pt x="20" y="14"/>
                  </a:moveTo>
                  <a:cubicBezTo>
                    <a:pt x="14" y="13"/>
                    <a:pt x="7" y="12"/>
                    <a:pt x="0" y="11"/>
                  </a:cubicBezTo>
                  <a:cubicBezTo>
                    <a:pt x="9" y="0"/>
                    <a:pt x="14" y="11"/>
                    <a:pt x="20" y="14"/>
                  </a:cubicBezTo>
                  <a:close/>
                </a:path>
              </a:pathLst>
            </a:custGeom>
            <a:solidFill>
              <a:srgbClr val="4A5D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22" name="Freeform 1207"/>
            <p:cNvSpPr>
              <a:spLocks/>
            </p:cNvSpPr>
            <p:nvPr/>
          </p:nvSpPr>
          <p:spPr bwMode="auto">
            <a:xfrm>
              <a:off x="2371" y="2092"/>
              <a:ext cx="10" cy="17"/>
            </a:xfrm>
            <a:custGeom>
              <a:avLst/>
              <a:gdLst>
                <a:gd name="T0" fmla="*/ 2 w 10"/>
                <a:gd name="T1" fmla="*/ 12 h 17"/>
                <a:gd name="T2" fmla="*/ 2 w 10"/>
                <a:gd name="T3" fmla="*/ 1 h 17"/>
                <a:gd name="T4" fmla="*/ 10 w 10"/>
                <a:gd name="T5" fmla="*/ 4 h 17"/>
                <a:gd name="T6" fmla="*/ 6 w 10"/>
                <a:gd name="T7" fmla="*/ 16 h 17"/>
                <a:gd name="T8" fmla="*/ 2 w 10"/>
                <a:gd name="T9" fmla="*/ 1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7">
                  <a:moveTo>
                    <a:pt x="2" y="12"/>
                  </a:moveTo>
                  <a:cubicBezTo>
                    <a:pt x="2" y="8"/>
                    <a:pt x="2" y="4"/>
                    <a:pt x="2" y="1"/>
                  </a:cubicBezTo>
                  <a:cubicBezTo>
                    <a:pt x="5" y="0"/>
                    <a:pt x="9" y="0"/>
                    <a:pt x="10" y="4"/>
                  </a:cubicBezTo>
                  <a:cubicBezTo>
                    <a:pt x="8" y="8"/>
                    <a:pt x="5" y="11"/>
                    <a:pt x="6" y="16"/>
                  </a:cubicBezTo>
                  <a:cubicBezTo>
                    <a:pt x="2" y="17"/>
                    <a:pt x="0" y="16"/>
                    <a:pt x="2" y="12"/>
                  </a:cubicBezTo>
                  <a:close/>
                </a:path>
              </a:pathLst>
            </a:custGeom>
            <a:solidFill>
              <a:srgbClr val="5867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23" name="Freeform 1208"/>
            <p:cNvSpPr>
              <a:spLocks/>
            </p:cNvSpPr>
            <p:nvPr/>
          </p:nvSpPr>
          <p:spPr bwMode="auto">
            <a:xfrm>
              <a:off x="2477" y="2098"/>
              <a:ext cx="16" cy="11"/>
            </a:xfrm>
            <a:custGeom>
              <a:avLst/>
              <a:gdLst>
                <a:gd name="T0" fmla="*/ 8 w 17"/>
                <a:gd name="T1" fmla="*/ 2 h 11"/>
                <a:gd name="T2" fmla="*/ 17 w 17"/>
                <a:gd name="T3" fmla="*/ 0 h 11"/>
                <a:gd name="T4" fmla="*/ 0 w 17"/>
                <a:gd name="T5" fmla="*/ 11 h 11"/>
                <a:gd name="T6" fmla="*/ 0 w 17"/>
                <a:gd name="T7" fmla="*/ 2 h 11"/>
                <a:gd name="T8" fmla="*/ 8 w 17"/>
                <a:gd name="T9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11">
                  <a:moveTo>
                    <a:pt x="8" y="2"/>
                  </a:moveTo>
                  <a:cubicBezTo>
                    <a:pt x="11" y="1"/>
                    <a:pt x="14" y="1"/>
                    <a:pt x="17" y="0"/>
                  </a:cubicBezTo>
                  <a:cubicBezTo>
                    <a:pt x="16" y="11"/>
                    <a:pt x="5" y="7"/>
                    <a:pt x="0" y="11"/>
                  </a:cubicBezTo>
                  <a:cubicBezTo>
                    <a:pt x="0" y="8"/>
                    <a:pt x="0" y="5"/>
                    <a:pt x="0" y="2"/>
                  </a:cubicBezTo>
                  <a:cubicBezTo>
                    <a:pt x="3" y="2"/>
                    <a:pt x="5" y="2"/>
                    <a:pt x="8" y="2"/>
                  </a:cubicBezTo>
                  <a:close/>
                </a:path>
              </a:pathLst>
            </a:custGeom>
            <a:solidFill>
              <a:srgbClr val="383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24" name="Freeform 1209"/>
            <p:cNvSpPr>
              <a:spLocks/>
            </p:cNvSpPr>
            <p:nvPr/>
          </p:nvSpPr>
          <p:spPr bwMode="auto">
            <a:xfrm>
              <a:off x="2453" y="2106"/>
              <a:ext cx="16" cy="15"/>
            </a:xfrm>
            <a:custGeom>
              <a:avLst/>
              <a:gdLst>
                <a:gd name="T0" fmla="*/ 8 w 16"/>
                <a:gd name="T1" fmla="*/ 2 h 15"/>
                <a:gd name="T2" fmla="*/ 16 w 16"/>
                <a:gd name="T3" fmla="*/ 6 h 15"/>
                <a:gd name="T4" fmla="*/ 16 w 16"/>
                <a:gd name="T5" fmla="*/ 10 h 15"/>
                <a:gd name="T6" fmla="*/ 8 w 16"/>
                <a:gd name="T7" fmla="*/ 15 h 15"/>
                <a:gd name="T8" fmla="*/ 0 w 16"/>
                <a:gd name="T9" fmla="*/ 6 h 15"/>
                <a:gd name="T10" fmla="*/ 3 w 16"/>
                <a:gd name="T11" fmla="*/ 2 h 15"/>
                <a:gd name="T12" fmla="*/ 8 w 16"/>
                <a:gd name="T13" fmla="*/ 2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15">
                  <a:moveTo>
                    <a:pt x="8" y="2"/>
                  </a:moveTo>
                  <a:cubicBezTo>
                    <a:pt x="11" y="4"/>
                    <a:pt x="13" y="5"/>
                    <a:pt x="16" y="6"/>
                  </a:cubicBezTo>
                  <a:cubicBezTo>
                    <a:pt x="16" y="8"/>
                    <a:pt x="16" y="9"/>
                    <a:pt x="16" y="10"/>
                  </a:cubicBezTo>
                  <a:cubicBezTo>
                    <a:pt x="13" y="12"/>
                    <a:pt x="11" y="13"/>
                    <a:pt x="8" y="15"/>
                  </a:cubicBezTo>
                  <a:cubicBezTo>
                    <a:pt x="4" y="13"/>
                    <a:pt x="1" y="10"/>
                    <a:pt x="0" y="6"/>
                  </a:cubicBezTo>
                  <a:cubicBezTo>
                    <a:pt x="1" y="5"/>
                    <a:pt x="2" y="3"/>
                    <a:pt x="3" y="2"/>
                  </a:cubicBezTo>
                  <a:cubicBezTo>
                    <a:pt x="5" y="0"/>
                    <a:pt x="7" y="0"/>
                    <a:pt x="8" y="2"/>
                  </a:cubicBezTo>
                  <a:close/>
                </a:path>
              </a:pathLst>
            </a:custGeom>
            <a:solidFill>
              <a:srgbClr val="313D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</p:grpSp>
      <p:grpSp>
        <p:nvGrpSpPr>
          <p:cNvPr id="14" name="Group 1411"/>
          <p:cNvGrpSpPr>
            <a:grpSpLocks/>
          </p:cNvGrpSpPr>
          <p:nvPr/>
        </p:nvGrpSpPr>
        <p:grpSpPr bwMode="auto">
          <a:xfrm>
            <a:off x="3246438" y="3221038"/>
            <a:ext cx="725487" cy="720725"/>
            <a:chOff x="2045" y="2029"/>
            <a:chExt cx="457" cy="454"/>
          </a:xfrm>
        </p:grpSpPr>
        <p:sp>
          <p:nvSpPr>
            <p:cNvPr id="1725" name="Freeform 1211"/>
            <p:cNvSpPr>
              <a:spLocks/>
            </p:cNvSpPr>
            <p:nvPr/>
          </p:nvSpPr>
          <p:spPr bwMode="auto">
            <a:xfrm>
              <a:off x="2058" y="2299"/>
              <a:ext cx="6" cy="23"/>
            </a:xfrm>
            <a:custGeom>
              <a:avLst/>
              <a:gdLst>
                <a:gd name="T0" fmla="*/ 6 w 6"/>
                <a:gd name="T1" fmla="*/ 0 h 24"/>
                <a:gd name="T2" fmla="*/ 6 w 6"/>
                <a:gd name="T3" fmla="*/ 24 h 24"/>
                <a:gd name="T4" fmla="*/ 6 w 6"/>
                <a:gd name="T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24">
                  <a:moveTo>
                    <a:pt x="6" y="0"/>
                  </a:moveTo>
                  <a:cubicBezTo>
                    <a:pt x="6" y="8"/>
                    <a:pt x="6" y="16"/>
                    <a:pt x="6" y="24"/>
                  </a:cubicBezTo>
                  <a:cubicBezTo>
                    <a:pt x="0" y="16"/>
                    <a:pt x="0" y="8"/>
                    <a:pt x="6" y="0"/>
                  </a:cubicBezTo>
                  <a:close/>
                </a:path>
              </a:pathLst>
            </a:custGeom>
            <a:solidFill>
              <a:srgbClr val="4B5B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26" name="Freeform 1212"/>
            <p:cNvSpPr>
              <a:spLocks/>
            </p:cNvSpPr>
            <p:nvPr/>
          </p:nvSpPr>
          <p:spPr bwMode="auto">
            <a:xfrm>
              <a:off x="2049" y="2140"/>
              <a:ext cx="15" cy="18"/>
            </a:xfrm>
            <a:custGeom>
              <a:avLst/>
              <a:gdLst>
                <a:gd name="T0" fmla="*/ 7 w 15"/>
                <a:gd name="T1" fmla="*/ 0 h 18"/>
                <a:gd name="T2" fmla="*/ 15 w 15"/>
                <a:gd name="T3" fmla="*/ 18 h 18"/>
                <a:gd name="T4" fmla="*/ 7 w 15"/>
                <a:gd name="T5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18">
                  <a:moveTo>
                    <a:pt x="7" y="0"/>
                  </a:moveTo>
                  <a:cubicBezTo>
                    <a:pt x="12" y="5"/>
                    <a:pt x="15" y="11"/>
                    <a:pt x="15" y="18"/>
                  </a:cubicBezTo>
                  <a:cubicBezTo>
                    <a:pt x="12" y="12"/>
                    <a:pt x="0" y="10"/>
                    <a:pt x="7" y="0"/>
                  </a:cubicBezTo>
                  <a:close/>
                </a:path>
              </a:pathLst>
            </a:custGeom>
            <a:solidFill>
              <a:srgbClr val="5B6C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27" name="Freeform 1213"/>
            <p:cNvSpPr>
              <a:spLocks/>
            </p:cNvSpPr>
            <p:nvPr/>
          </p:nvSpPr>
          <p:spPr bwMode="auto">
            <a:xfrm>
              <a:off x="2480" y="2156"/>
              <a:ext cx="8" cy="17"/>
            </a:xfrm>
            <a:custGeom>
              <a:avLst/>
              <a:gdLst>
                <a:gd name="T0" fmla="*/ 4 w 9"/>
                <a:gd name="T1" fmla="*/ 17 h 17"/>
                <a:gd name="T2" fmla="*/ 9 w 9"/>
                <a:gd name="T3" fmla="*/ 0 h 17"/>
                <a:gd name="T4" fmla="*/ 8 w 9"/>
                <a:gd name="T5" fmla="*/ 12 h 17"/>
                <a:gd name="T6" fmla="*/ 4 w 9"/>
                <a:gd name="T7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7">
                  <a:moveTo>
                    <a:pt x="4" y="17"/>
                  </a:moveTo>
                  <a:cubicBezTo>
                    <a:pt x="0" y="10"/>
                    <a:pt x="1" y="4"/>
                    <a:pt x="9" y="0"/>
                  </a:cubicBezTo>
                  <a:cubicBezTo>
                    <a:pt x="8" y="4"/>
                    <a:pt x="8" y="8"/>
                    <a:pt x="8" y="12"/>
                  </a:cubicBezTo>
                  <a:cubicBezTo>
                    <a:pt x="7" y="14"/>
                    <a:pt x="7" y="16"/>
                    <a:pt x="4" y="17"/>
                  </a:cubicBezTo>
                  <a:close/>
                </a:path>
              </a:pathLst>
            </a:custGeom>
            <a:solidFill>
              <a:srgbClr val="6772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28" name="Freeform 1214"/>
            <p:cNvSpPr>
              <a:spLocks/>
            </p:cNvSpPr>
            <p:nvPr/>
          </p:nvSpPr>
          <p:spPr bwMode="auto">
            <a:xfrm>
              <a:off x="2483" y="2168"/>
              <a:ext cx="13" cy="21"/>
            </a:xfrm>
            <a:custGeom>
              <a:avLst/>
              <a:gdLst>
                <a:gd name="T0" fmla="*/ 0 w 13"/>
                <a:gd name="T1" fmla="*/ 5 h 21"/>
                <a:gd name="T2" fmla="*/ 4 w 13"/>
                <a:gd name="T3" fmla="*/ 0 h 21"/>
                <a:gd name="T4" fmla="*/ 5 w 13"/>
                <a:gd name="T5" fmla="*/ 21 h 21"/>
                <a:gd name="T6" fmla="*/ 0 w 13"/>
                <a:gd name="T7" fmla="*/ 5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21">
                  <a:moveTo>
                    <a:pt x="0" y="5"/>
                  </a:moveTo>
                  <a:cubicBezTo>
                    <a:pt x="2" y="3"/>
                    <a:pt x="3" y="2"/>
                    <a:pt x="4" y="0"/>
                  </a:cubicBezTo>
                  <a:cubicBezTo>
                    <a:pt x="2" y="7"/>
                    <a:pt x="13" y="14"/>
                    <a:pt x="5" y="21"/>
                  </a:cubicBezTo>
                  <a:cubicBezTo>
                    <a:pt x="2" y="16"/>
                    <a:pt x="0" y="11"/>
                    <a:pt x="0" y="5"/>
                  </a:cubicBezTo>
                  <a:close/>
                </a:path>
              </a:pathLst>
            </a:custGeom>
            <a:solidFill>
              <a:srgbClr val="4C5F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29" name="Freeform 1215"/>
            <p:cNvSpPr>
              <a:spLocks/>
            </p:cNvSpPr>
            <p:nvPr/>
          </p:nvSpPr>
          <p:spPr bwMode="auto">
            <a:xfrm>
              <a:off x="2488" y="2261"/>
              <a:ext cx="12" cy="14"/>
            </a:xfrm>
            <a:custGeom>
              <a:avLst/>
              <a:gdLst>
                <a:gd name="T0" fmla="*/ 12 w 12"/>
                <a:gd name="T1" fmla="*/ 14 h 14"/>
                <a:gd name="T2" fmla="*/ 0 w 12"/>
                <a:gd name="T3" fmla="*/ 2 h 14"/>
                <a:gd name="T4" fmla="*/ 12 w 12"/>
                <a:gd name="T5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14">
                  <a:moveTo>
                    <a:pt x="12" y="14"/>
                  </a:moveTo>
                  <a:cubicBezTo>
                    <a:pt x="4" y="14"/>
                    <a:pt x="3" y="7"/>
                    <a:pt x="0" y="2"/>
                  </a:cubicBezTo>
                  <a:cubicBezTo>
                    <a:pt x="10" y="0"/>
                    <a:pt x="10" y="8"/>
                    <a:pt x="12" y="14"/>
                  </a:cubicBezTo>
                  <a:close/>
                </a:path>
              </a:pathLst>
            </a:custGeom>
            <a:solidFill>
              <a:srgbClr val="5A66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30" name="Freeform 1216"/>
            <p:cNvSpPr>
              <a:spLocks/>
            </p:cNvSpPr>
            <p:nvPr/>
          </p:nvSpPr>
          <p:spPr bwMode="auto">
            <a:xfrm>
              <a:off x="2083" y="2231"/>
              <a:ext cx="11" cy="20"/>
            </a:xfrm>
            <a:custGeom>
              <a:avLst/>
              <a:gdLst>
                <a:gd name="T0" fmla="*/ 6 w 11"/>
                <a:gd name="T1" fmla="*/ 0 h 20"/>
                <a:gd name="T2" fmla="*/ 9 w 11"/>
                <a:gd name="T3" fmla="*/ 0 h 20"/>
                <a:gd name="T4" fmla="*/ 5 w 11"/>
                <a:gd name="T5" fmla="*/ 20 h 20"/>
                <a:gd name="T6" fmla="*/ 6 w 11"/>
                <a:gd name="T7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20">
                  <a:moveTo>
                    <a:pt x="6" y="0"/>
                  </a:moveTo>
                  <a:cubicBezTo>
                    <a:pt x="7" y="0"/>
                    <a:pt x="8" y="0"/>
                    <a:pt x="9" y="0"/>
                  </a:cubicBezTo>
                  <a:cubicBezTo>
                    <a:pt x="11" y="7"/>
                    <a:pt x="9" y="14"/>
                    <a:pt x="5" y="20"/>
                  </a:cubicBezTo>
                  <a:cubicBezTo>
                    <a:pt x="0" y="13"/>
                    <a:pt x="6" y="7"/>
                    <a:pt x="6" y="0"/>
                  </a:cubicBezTo>
                  <a:close/>
                </a:path>
              </a:pathLst>
            </a:custGeom>
            <a:solidFill>
              <a:srgbClr val="5B6A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31" name="Freeform 1217"/>
            <p:cNvSpPr>
              <a:spLocks/>
            </p:cNvSpPr>
            <p:nvPr/>
          </p:nvSpPr>
          <p:spPr bwMode="auto">
            <a:xfrm>
              <a:off x="2472" y="2398"/>
              <a:ext cx="20" cy="14"/>
            </a:xfrm>
            <a:custGeom>
              <a:avLst/>
              <a:gdLst>
                <a:gd name="T0" fmla="*/ 1 w 21"/>
                <a:gd name="T1" fmla="*/ 4 h 14"/>
                <a:gd name="T2" fmla="*/ 17 w 21"/>
                <a:gd name="T3" fmla="*/ 0 h 14"/>
                <a:gd name="T4" fmla="*/ 21 w 21"/>
                <a:gd name="T5" fmla="*/ 1 h 14"/>
                <a:gd name="T6" fmla="*/ 1 w 21"/>
                <a:gd name="T7" fmla="*/ 8 h 14"/>
                <a:gd name="T8" fmla="*/ 0 w 21"/>
                <a:gd name="T9" fmla="*/ 5 h 14"/>
                <a:gd name="T10" fmla="*/ 1 w 21"/>
                <a:gd name="T11" fmla="*/ 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" h="14">
                  <a:moveTo>
                    <a:pt x="1" y="4"/>
                  </a:moveTo>
                  <a:cubicBezTo>
                    <a:pt x="6" y="2"/>
                    <a:pt x="13" y="6"/>
                    <a:pt x="17" y="0"/>
                  </a:cubicBezTo>
                  <a:cubicBezTo>
                    <a:pt x="18" y="0"/>
                    <a:pt x="20" y="0"/>
                    <a:pt x="21" y="1"/>
                  </a:cubicBezTo>
                  <a:cubicBezTo>
                    <a:pt x="18" y="14"/>
                    <a:pt x="8" y="7"/>
                    <a:pt x="1" y="8"/>
                  </a:cubicBezTo>
                  <a:cubicBezTo>
                    <a:pt x="0" y="7"/>
                    <a:pt x="0" y="6"/>
                    <a:pt x="0" y="5"/>
                  </a:cubicBezTo>
                  <a:cubicBezTo>
                    <a:pt x="1" y="5"/>
                    <a:pt x="1" y="4"/>
                    <a:pt x="1" y="4"/>
                  </a:cubicBezTo>
                  <a:close/>
                </a:path>
              </a:pathLst>
            </a:custGeom>
            <a:solidFill>
              <a:srgbClr val="3144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32" name="Freeform 1218"/>
            <p:cNvSpPr>
              <a:spLocks/>
            </p:cNvSpPr>
            <p:nvPr/>
          </p:nvSpPr>
          <p:spPr bwMode="auto">
            <a:xfrm>
              <a:off x="2357" y="2033"/>
              <a:ext cx="11" cy="16"/>
            </a:xfrm>
            <a:custGeom>
              <a:avLst/>
              <a:gdLst>
                <a:gd name="T0" fmla="*/ 5 w 12"/>
                <a:gd name="T1" fmla="*/ 16 h 16"/>
                <a:gd name="T2" fmla="*/ 0 w 12"/>
                <a:gd name="T3" fmla="*/ 8 h 16"/>
                <a:gd name="T4" fmla="*/ 8 w 12"/>
                <a:gd name="T5" fmla="*/ 3 h 16"/>
                <a:gd name="T6" fmla="*/ 5 w 12"/>
                <a:gd name="T7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16">
                  <a:moveTo>
                    <a:pt x="5" y="16"/>
                  </a:moveTo>
                  <a:cubicBezTo>
                    <a:pt x="3" y="13"/>
                    <a:pt x="2" y="11"/>
                    <a:pt x="0" y="8"/>
                  </a:cubicBezTo>
                  <a:cubicBezTo>
                    <a:pt x="2" y="5"/>
                    <a:pt x="5" y="0"/>
                    <a:pt x="8" y="3"/>
                  </a:cubicBezTo>
                  <a:cubicBezTo>
                    <a:pt x="11" y="6"/>
                    <a:pt x="12" y="13"/>
                    <a:pt x="5" y="16"/>
                  </a:cubicBezTo>
                  <a:close/>
                </a:path>
              </a:pathLst>
            </a:custGeom>
            <a:solidFill>
              <a:srgbClr val="4042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33" name="Freeform 1219"/>
            <p:cNvSpPr>
              <a:spLocks/>
            </p:cNvSpPr>
            <p:nvPr/>
          </p:nvSpPr>
          <p:spPr bwMode="auto">
            <a:xfrm>
              <a:off x="2085" y="2195"/>
              <a:ext cx="11" cy="16"/>
            </a:xfrm>
            <a:custGeom>
              <a:avLst/>
              <a:gdLst>
                <a:gd name="T0" fmla="*/ 0 w 11"/>
                <a:gd name="T1" fmla="*/ 4 h 16"/>
                <a:gd name="T2" fmla="*/ 11 w 11"/>
                <a:gd name="T3" fmla="*/ 0 h 16"/>
                <a:gd name="T4" fmla="*/ 11 w 11"/>
                <a:gd name="T5" fmla="*/ 4 h 16"/>
                <a:gd name="T6" fmla="*/ 8 w 11"/>
                <a:gd name="T7" fmla="*/ 16 h 16"/>
                <a:gd name="T8" fmla="*/ 4 w 11"/>
                <a:gd name="T9" fmla="*/ 16 h 16"/>
                <a:gd name="T10" fmla="*/ 0 w 11"/>
                <a:gd name="T11" fmla="*/ 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16">
                  <a:moveTo>
                    <a:pt x="0" y="4"/>
                  </a:moveTo>
                  <a:cubicBezTo>
                    <a:pt x="4" y="3"/>
                    <a:pt x="7" y="1"/>
                    <a:pt x="11" y="0"/>
                  </a:cubicBezTo>
                  <a:cubicBezTo>
                    <a:pt x="11" y="1"/>
                    <a:pt x="11" y="3"/>
                    <a:pt x="11" y="4"/>
                  </a:cubicBezTo>
                  <a:cubicBezTo>
                    <a:pt x="6" y="7"/>
                    <a:pt x="9" y="12"/>
                    <a:pt x="8" y="16"/>
                  </a:cubicBezTo>
                  <a:cubicBezTo>
                    <a:pt x="6" y="16"/>
                    <a:pt x="5" y="16"/>
                    <a:pt x="4" y="16"/>
                  </a:cubicBezTo>
                  <a:cubicBezTo>
                    <a:pt x="2" y="12"/>
                    <a:pt x="1" y="8"/>
                    <a:pt x="0" y="4"/>
                  </a:cubicBezTo>
                  <a:close/>
                </a:path>
              </a:pathLst>
            </a:custGeom>
            <a:solidFill>
              <a:srgbClr val="5A63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34" name="Freeform 1220"/>
            <p:cNvSpPr>
              <a:spLocks/>
            </p:cNvSpPr>
            <p:nvPr/>
          </p:nvSpPr>
          <p:spPr bwMode="auto">
            <a:xfrm>
              <a:off x="2057" y="2363"/>
              <a:ext cx="11" cy="15"/>
            </a:xfrm>
            <a:custGeom>
              <a:avLst/>
              <a:gdLst>
                <a:gd name="T0" fmla="*/ 0 w 11"/>
                <a:gd name="T1" fmla="*/ 0 h 15"/>
                <a:gd name="T2" fmla="*/ 11 w 11"/>
                <a:gd name="T3" fmla="*/ 0 h 15"/>
                <a:gd name="T4" fmla="*/ 7 w 11"/>
                <a:gd name="T5" fmla="*/ 15 h 15"/>
                <a:gd name="T6" fmla="*/ 0 w 11"/>
                <a:gd name="T7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15">
                  <a:moveTo>
                    <a:pt x="0" y="0"/>
                  </a:moveTo>
                  <a:cubicBezTo>
                    <a:pt x="3" y="0"/>
                    <a:pt x="7" y="0"/>
                    <a:pt x="11" y="0"/>
                  </a:cubicBezTo>
                  <a:cubicBezTo>
                    <a:pt x="9" y="5"/>
                    <a:pt x="8" y="10"/>
                    <a:pt x="7" y="15"/>
                  </a:cubicBezTo>
                  <a:cubicBezTo>
                    <a:pt x="0" y="12"/>
                    <a:pt x="4" y="4"/>
                    <a:pt x="0" y="0"/>
                  </a:cubicBezTo>
                  <a:close/>
                </a:path>
              </a:pathLst>
            </a:custGeom>
            <a:solidFill>
              <a:srgbClr val="3440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35" name="Freeform 1221"/>
            <p:cNvSpPr>
              <a:spLocks/>
            </p:cNvSpPr>
            <p:nvPr/>
          </p:nvSpPr>
          <p:spPr bwMode="auto">
            <a:xfrm>
              <a:off x="2338" y="2041"/>
              <a:ext cx="17" cy="8"/>
            </a:xfrm>
            <a:custGeom>
              <a:avLst/>
              <a:gdLst>
                <a:gd name="T0" fmla="*/ 12 w 17"/>
                <a:gd name="T1" fmla="*/ 8 h 8"/>
                <a:gd name="T2" fmla="*/ 0 w 17"/>
                <a:gd name="T3" fmla="*/ 1 h 8"/>
                <a:gd name="T4" fmla="*/ 17 w 17"/>
                <a:gd name="T5" fmla="*/ 0 h 8"/>
                <a:gd name="T6" fmla="*/ 12 w 17"/>
                <a:gd name="T7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8">
                  <a:moveTo>
                    <a:pt x="12" y="8"/>
                  </a:moveTo>
                  <a:cubicBezTo>
                    <a:pt x="8" y="6"/>
                    <a:pt x="4" y="3"/>
                    <a:pt x="0" y="1"/>
                  </a:cubicBezTo>
                  <a:cubicBezTo>
                    <a:pt x="5" y="1"/>
                    <a:pt x="11" y="0"/>
                    <a:pt x="17" y="0"/>
                  </a:cubicBezTo>
                  <a:cubicBezTo>
                    <a:pt x="16" y="4"/>
                    <a:pt x="16" y="7"/>
                    <a:pt x="12" y="8"/>
                  </a:cubicBezTo>
                  <a:close/>
                </a:path>
              </a:pathLst>
            </a:custGeom>
            <a:solidFill>
              <a:srgbClr val="8191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36" name="Freeform 1222"/>
            <p:cNvSpPr>
              <a:spLocks/>
            </p:cNvSpPr>
            <p:nvPr/>
          </p:nvSpPr>
          <p:spPr bwMode="auto">
            <a:xfrm>
              <a:off x="2045" y="2337"/>
              <a:ext cx="20" cy="7"/>
            </a:xfrm>
            <a:custGeom>
              <a:avLst/>
              <a:gdLst>
                <a:gd name="T0" fmla="*/ 3 w 20"/>
                <a:gd name="T1" fmla="*/ 5 h 7"/>
                <a:gd name="T2" fmla="*/ 0 w 20"/>
                <a:gd name="T3" fmla="*/ 2 h 7"/>
                <a:gd name="T4" fmla="*/ 19 w 20"/>
                <a:gd name="T5" fmla="*/ 1 h 7"/>
                <a:gd name="T6" fmla="*/ 20 w 20"/>
                <a:gd name="T7" fmla="*/ 4 h 7"/>
                <a:gd name="T8" fmla="*/ 20 w 20"/>
                <a:gd name="T9" fmla="*/ 6 h 7"/>
                <a:gd name="T10" fmla="*/ 15 w 20"/>
                <a:gd name="T11" fmla="*/ 5 h 7"/>
                <a:gd name="T12" fmla="*/ 3 w 20"/>
                <a:gd name="T13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7">
                  <a:moveTo>
                    <a:pt x="3" y="5"/>
                  </a:moveTo>
                  <a:cubicBezTo>
                    <a:pt x="2" y="4"/>
                    <a:pt x="1" y="3"/>
                    <a:pt x="0" y="2"/>
                  </a:cubicBezTo>
                  <a:cubicBezTo>
                    <a:pt x="6" y="0"/>
                    <a:pt x="12" y="0"/>
                    <a:pt x="19" y="1"/>
                  </a:cubicBezTo>
                  <a:cubicBezTo>
                    <a:pt x="20" y="2"/>
                    <a:pt x="20" y="3"/>
                    <a:pt x="20" y="4"/>
                  </a:cubicBezTo>
                  <a:cubicBezTo>
                    <a:pt x="20" y="5"/>
                    <a:pt x="20" y="6"/>
                    <a:pt x="20" y="6"/>
                  </a:cubicBezTo>
                  <a:cubicBezTo>
                    <a:pt x="18" y="7"/>
                    <a:pt x="16" y="7"/>
                    <a:pt x="15" y="5"/>
                  </a:cubicBezTo>
                  <a:cubicBezTo>
                    <a:pt x="11" y="5"/>
                    <a:pt x="7" y="5"/>
                    <a:pt x="3" y="5"/>
                  </a:cubicBezTo>
                  <a:close/>
                </a:path>
              </a:pathLst>
            </a:custGeom>
            <a:solidFill>
              <a:srgbClr val="2B36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37" name="Freeform 1223"/>
            <p:cNvSpPr>
              <a:spLocks/>
            </p:cNvSpPr>
            <p:nvPr/>
          </p:nvSpPr>
          <p:spPr bwMode="auto">
            <a:xfrm>
              <a:off x="2477" y="2252"/>
              <a:ext cx="13" cy="11"/>
            </a:xfrm>
            <a:custGeom>
              <a:avLst/>
              <a:gdLst>
                <a:gd name="T0" fmla="*/ 12 w 14"/>
                <a:gd name="T1" fmla="*/ 11 h 11"/>
                <a:gd name="T2" fmla="*/ 0 w 14"/>
                <a:gd name="T3" fmla="*/ 6 h 11"/>
                <a:gd name="T4" fmla="*/ 0 w 14"/>
                <a:gd name="T5" fmla="*/ 3 h 11"/>
                <a:gd name="T6" fmla="*/ 12 w 14"/>
                <a:gd name="T7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11">
                  <a:moveTo>
                    <a:pt x="12" y="11"/>
                  </a:moveTo>
                  <a:cubicBezTo>
                    <a:pt x="8" y="10"/>
                    <a:pt x="4" y="8"/>
                    <a:pt x="0" y="6"/>
                  </a:cubicBezTo>
                  <a:cubicBezTo>
                    <a:pt x="1" y="5"/>
                    <a:pt x="0" y="4"/>
                    <a:pt x="0" y="3"/>
                  </a:cubicBezTo>
                  <a:cubicBezTo>
                    <a:pt x="7" y="1"/>
                    <a:pt x="14" y="0"/>
                    <a:pt x="12" y="11"/>
                  </a:cubicBezTo>
                  <a:close/>
                </a:path>
              </a:pathLst>
            </a:custGeom>
            <a:solidFill>
              <a:srgbClr val="5E6E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38" name="Freeform 1224"/>
            <p:cNvSpPr>
              <a:spLocks/>
            </p:cNvSpPr>
            <p:nvPr/>
          </p:nvSpPr>
          <p:spPr bwMode="auto">
            <a:xfrm>
              <a:off x="2488" y="2130"/>
              <a:ext cx="14" cy="10"/>
            </a:xfrm>
            <a:custGeom>
              <a:avLst/>
              <a:gdLst>
                <a:gd name="T0" fmla="*/ 8 w 14"/>
                <a:gd name="T1" fmla="*/ 10 h 10"/>
                <a:gd name="T2" fmla="*/ 0 w 14"/>
                <a:gd name="T3" fmla="*/ 3 h 10"/>
                <a:gd name="T4" fmla="*/ 11 w 14"/>
                <a:gd name="T5" fmla="*/ 3 h 10"/>
                <a:gd name="T6" fmla="*/ 8 w 14"/>
                <a:gd name="T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10">
                  <a:moveTo>
                    <a:pt x="8" y="10"/>
                  </a:moveTo>
                  <a:cubicBezTo>
                    <a:pt x="4" y="9"/>
                    <a:pt x="2" y="7"/>
                    <a:pt x="0" y="3"/>
                  </a:cubicBezTo>
                  <a:cubicBezTo>
                    <a:pt x="4" y="2"/>
                    <a:pt x="8" y="0"/>
                    <a:pt x="11" y="3"/>
                  </a:cubicBezTo>
                  <a:cubicBezTo>
                    <a:pt x="14" y="6"/>
                    <a:pt x="10" y="8"/>
                    <a:pt x="8" y="10"/>
                  </a:cubicBezTo>
                  <a:close/>
                </a:path>
              </a:pathLst>
            </a:custGeom>
            <a:solidFill>
              <a:srgbClr val="3C3B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39" name="Freeform 1225"/>
            <p:cNvSpPr>
              <a:spLocks/>
            </p:cNvSpPr>
            <p:nvPr/>
          </p:nvSpPr>
          <p:spPr bwMode="auto">
            <a:xfrm>
              <a:off x="2249" y="2471"/>
              <a:ext cx="21" cy="12"/>
            </a:xfrm>
            <a:custGeom>
              <a:avLst/>
              <a:gdLst>
                <a:gd name="T0" fmla="*/ 0 w 22"/>
                <a:gd name="T1" fmla="*/ 3 h 12"/>
                <a:gd name="T2" fmla="*/ 7 w 22"/>
                <a:gd name="T3" fmla="*/ 2 h 12"/>
                <a:gd name="T4" fmla="*/ 22 w 22"/>
                <a:gd name="T5" fmla="*/ 0 h 12"/>
                <a:gd name="T6" fmla="*/ 0 w 22"/>
                <a:gd name="T7" fmla="*/ 3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12">
                  <a:moveTo>
                    <a:pt x="0" y="3"/>
                  </a:moveTo>
                  <a:cubicBezTo>
                    <a:pt x="3" y="2"/>
                    <a:pt x="5" y="2"/>
                    <a:pt x="7" y="2"/>
                  </a:cubicBezTo>
                  <a:cubicBezTo>
                    <a:pt x="12" y="1"/>
                    <a:pt x="17" y="0"/>
                    <a:pt x="22" y="0"/>
                  </a:cubicBezTo>
                  <a:cubicBezTo>
                    <a:pt x="16" y="12"/>
                    <a:pt x="8" y="6"/>
                    <a:pt x="0" y="3"/>
                  </a:cubicBezTo>
                  <a:close/>
                </a:path>
              </a:pathLst>
            </a:custGeom>
            <a:solidFill>
              <a:srgbClr val="4047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40" name="Freeform 1226"/>
            <p:cNvSpPr>
              <a:spLocks/>
            </p:cNvSpPr>
            <p:nvPr/>
          </p:nvSpPr>
          <p:spPr bwMode="auto">
            <a:xfrm>
              <a:off x="2429" y="2326"/>
              <a:ext cx="7" cy="20"/>
            </a:xfrm>
            <a:custGeom>
              <a:avLst/>
              <a:gdLst>
                <a:gd name="T0" fmla="*/ 1 w 7"/>
                <a:gd name="T1" fmla="*/ 0 h 20"/>
                <a:gd name="T2" fmla="*/ 3 w 7"/>
                <a:gd name="T3" fmla="*/ 0 h 20"/>
                <a:gd name="T4" fmla="*/ 0 w 7"/>
                <a:gd name="T5" fmla="*/ 20 h 20"/>
                <a:gd name="T6" fmla="*/ 1 w 7"/>
                <a:gd name="T7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20">
                  <a:moveTo>
                    <a:pt x="1" y="0"/>
                  </a:moveTo>
                  <a:cubicBezTo>
                    <a:pt x="2" y="0"/>
                    <a:pt x="3" y="0"/>
                    <a:pt x="3" y="0"/>
                  </a:cubicBezTo>
                  <a:cubicBezTo>
                    <a:pt x="3" y="7"/>
                    <a:pt x="7" y="15"/>
                    <a:pt x="0" y="20"/>
                  </a:cubicBezTo>
                  <a:cubicBezTo>
                    <a:pt x="0" y="13"/>
                    <a:pt x="0" y="7"/>
                    <a:pt x="1" y="0"/>
                  </a:cubicBezTo>
                  <a:close/>
                </a:path>
              </a:pathLst>
            </a:custGeom>
            <a:solidFill>
              <a:srgbClr val="526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41" name="Freeform 1227"/>
            <p:cNvSpPr>
              <a:spLocks/>
            </p:cNvSpPr>
            <p:nvPr/>
          </p:nvSpPr>
          <p:spPr bwMode="auto">
            <a:xfrm>
              <a:off x="2279" y="2029"/>
              <a:ext cx="15" cy="8"/>
            </a:xfrm>
            <a:custGeom>
              <a:avLst/>
              <a:gdLst>
                <a:gd name="T0" fmla="*/ 15 w 15"/>
                <a:gd name="T1" fmla="*/ 8 h 8"/>
                <a:gd name="T2" fmla="*/ 3 w 15"/>
                <a:gd name="T3" fmla="*/ 8 h 8"/>
                <a:gd name="T4" fmla="*/ 5 w 15"/>
                <a:gd name="T5" fmla="*/ 1 h 8"/>
                <a:gd name="T6" fmla="*/ 15 w 15"/>
                <a:gd name="T7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8">
                  <a:moveTo>
                    <a:pt x="15" y="8"/>
                  </a:moveTo>
                  <a:cubicBezTo>
                    <a:pt x="11" y="8"/>
                    <a:pt x="7" y="8"/>
                    <a:pt x="3" y="8"/>
                  </a:cubicBezTo>
                  <a:cubicBezTo>
                    <a:pt x="3" y="6"/>
                    <a:pt x="0" y="2"/>
                    <a:pt x="5" y="1"/>
                  </a:cubicBezTo>
                  <a:cubicBezTo>
                    <a:pt x="10" y="0"/>
                    <a:pt x="12" y="4"/>
                    <a:pt x="15" y="8"/>
                  </a:cubicBezTo>
                  <a:close/>
                </a:path>
              </a:pathLst>
            </a:custGeom>
            <a:solidFill>
              <a:srgbClr val="4D4E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42" name="Freeform 1228"/>
            <p:cNvSpPr>
              <a:spLocks/>
            </p:cNvSpPr>
            <p:nvPr/>
          </p:nvSpPr>
          <p:spPr bwMode="auto">
            <a:xfrm>
              <a:off x="2063" y="2326"/>
              <a:ext cx="15" cy="13"/>
            </a:xfrm>
            <a:custGeom>
              <a:avLst/>
              <a:gdLst>
                <a:gd name="T0" fmla="*/ 12 w 15"/>
                <a:gd name="T1" fmla="*/ 13 h 13"/>
                <a:gd name="T2" fmla="*/ 5 w 15"/>
                <a:gd name="T3" fmla="*/ 8 h 13"/>
                <a:gd name="T4" fmla="*/ 5 w 15"/>
                <a:gd name="T5" fmla="*/ 0 h 13"/>
                <a:gd name="T6" fmla="*/ 13 w 15"/>
                <a:gd name="T7" fmla="*/ 8 h 13"/>
                <a:gd name="T8" fmla="*/ 12 w 15"/>
                <a:gd name="T9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3">
                  <a:moveTo>
                    <a:pt x="12" y="13"/>
                  </a:moveTo>
                  <a:cubicBezTo>
                    <a:pt x="10" y="11"/>
                    <a:pt x="8" y="10"/>
                    <a:pt x="5" y="8"/>
                  </a:cubicBezTo>
                  <a:cubicBezTo>
                    <a:pt x="6" y="5"/>
                    <a:pt x="0" y="3"/>
                    <a:pt x="5" y="0"/>
                  </a:cubicBezTo>
                  <a:cubicBezTo>
                    <a:pt x="9" y="1"/>
                    <a:pt x="11" y="4"/>
                    <a:pt x="13" y="8"/>
                  </a:cubicBezTo>
                  <a:cubicBezTo>
                    <a:pt x="15" y="10"/>
                    <a:pt x="15" y="11"/>
                    <a:pt x="12" y="13"/>
                  </a:cubicBezTo>
                  <a:close/>
                </a:path>
              </a:pathLst>
            </a:custGeom>
            <a:solidFill>
              <a:srgbClr val="5864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43" name="Freeform 1229"/>
            <p:cNvSpPr>
              <a:spLocks/>
            </p:cNvSpPr>
            <p:nvPr/>
          </p:nvSpPr>
          <p:spPr bwMode="auto">
            <a:xfrm>
              <a:off x="2286" y="2445"/>
              <a:ext cx="12" cy="14"/>
            </a:xfrm>
            <a:custGeom>
              <a:avLst/>
              <a:gdLst>
                <a:gd name="T0" fmla="*/ 5 w 12"/>
                <a:gd name="T1" fmla="*/ 14 h 14"/>
                <a:gd name="T2" fmla="*/ 12 w 12"/>
                <a:gd name="T3" fmla="*/ 0 h 14"/>
                <a:gd name="T4" fmla="*/ 5 w 12"/>
                <a:gd name="T5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14">
                  <a:moveTo>
                    <a:pt x="5" y="14"/>
                  </a:moveTo>
                  <a:cubicBezTo>
                    <a:pt x="0" y="5"/>
                    <a:pt x="4" y="2"/>
                    <a:pt x="12" y="0"/>
                  </a:cubicBezTo>
                  <a:cubicBezTo>
                    <a:pt x="11" y="5"/>
                    <a:pt x="9" y="10"/>
                    <a:pt x="5" y="14"/>
                  </a:cubicBezTo>
                  <a:close/>
                </a:path>
              </a:pathLst>
            </a:custGeom>
            <a:solidFill>
              <a:srgbClr val="5463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44" name="Freeform 1230"/>
            <p:cNvSpPr>
              <a:spLocks/>
            </p:cNvSpPr>
            <p:nvPr/>
          </p:nvSpPr>
          <p:spPr bwMode="auto">
            <a:xfrm>
              <a:off x="2425" y="2032"/>
              <a:ext cx="17" cy="9"/>
            </a:xfrm>
            <a:custGeom>
              <a:avLst/>
              <a:gdLst>
                <a:gd name="T0" fmla="*/ 0 w 17"/>
                <a:gd name="T1" fmla="*/ 5 h 9"/>
                <a:gd name="T2" fmla="*/ 5 w 17"/>
                <a:gd name="T3" fmla="*/ 1 h 9"/>
                <a:gd name="T4" fmla="*/ 17 w 17"/>
                <a:gd name="T5" fmla="*/ 5 h 9"/>
                <a:gd name="T6" fmla="*/ 12 w 17"/>
                <a:gd name="T7" fmla="*/ 9 h 9"/>
                <a:gd name="T8" fmla="*/ 0 w 17"/>
                <a:gd name="T9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9">
                  <a:moveTo>
                    <a:pt x="0" y="5"/>
                  </a:moveTo>
                  <a:cubicBezTo>
                    <a:pt x="2" y="4"/>
                    <a:pt x="3" y="2"/>
                    <a:pt x="5" y="1"/>
                  </a:cubicBezTo>
                  <a:cubicBezTo>
                    <a:pt x="9" y="0"/>
                    <a:pt x="14" y="1"/>
                    <a:pt x="17" y="5"/>
                  </a:cubicBezTo>
                  <a:cubicBezTo>
                    <a:pt x="16" y="8"/>
                    <a:pt x="15" y="9"/>
                    <a:pt x="12" y="9"/>
                  </a:cubicBezTo>
                  <a:cubicBezTo>
                    <a:pt x="9" y="5"/>
                    <a:pt x="4" y="6"/>
                    <a:pt x="0" y="5"/>
                  </a:cubicBezTo>
                  <a:close/>
                </a:path>
              </a:pathLst>
            </a:custGeom>
            <a:solidFill>
              <a:srgbClr val="4852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45" name="Freeform 1231"/>
            <p:cNvSpPr>
              <a:spLocks/>
            </p:cNvSpPr>
            <p:nvPr/>
          </p:nvSpPr>
          <p:spPr bwMode="auto">
            <a:xfrm>
              <a:off x="2453" y="2375"/>
              <a:ext cx="12" cy="15"/>
            </a:xfrm>
            <a:custGeom>
              <a:avLst/>
              <a:gdLst>
                <a:gd name="T0" fmla="*/ 0 w 12"/>
                <a:gd name="T1" fmla="*/ 3 h 15"/>
                <a:gd name="T2" fmla="*/ 0 w 12"/>
                <a:gd name="T3" fmla="*/ 0 h 15"/>
                <a:gd name="T4" fmla="*/ 11 w 12"/>
                <a:gd name="T5" fmla="*/ 7 h 15"/>
                <a:gd name="T6" fmla="*/ 11 w 12"/>
                <a:gd name="T7" fmla="*/ 11 h 15"/>
                <a:gd name="T8" fmla="*/ 0 w 12"/>
                <a:gd name="T9" fmla="*/ 3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5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6" y="0"/>
                    <a:pt x="7" y="6"/>
                    <a:pt x="11" y="7"/>
                  </a:cubicBezTo>
                  <a:cubicBezTo>
                    <a:pt x="12" y="9"/>
                    <a:pt x="12" y="10"/>
                    <a:pt x="11" y="11"/>
                  </a:cubicBezTo>
                  <a:cubicBezTo>
                    <a:pt x="3" y="15"/>
                    <a:pt x="0" y="12"/>
                    <a:pt x="0" y="3"/>
                  </a:cubicBezTo>
                  <a:close/>
                </a:path>
              </a:pathLst>
            </a:custGeom>
            <a:solidFill>
              <a:srgbClr val="3C4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46" name="Freeform 1232"/>
            <p:cNvSpPr>
              <a:spLocks/>
            </p:cNvSpPr>
            <p:nvPr/>
          </p:nvSpPr>
          <p:spPr bwMode="auto">
            <a:xfrm>
              <a:off x="2086" y="2212"/>
              <a:ext cx="49" cy="122"/>
            </a:xfrm>
            <a:custGeom>
              <a:avLst/>
              <a:gdLst>
                <a:gd name="T0" fmla="*/ 14 w 50"/>
                <a:gd name="T1" fmla="*/ 67 h 123"/>
                <a:gd name="T2" fmla="*/ 18 w 50"/>
                <a:gd name="T3" fmla="*/ 43 h 123"/>
                <a:gd name="T4" fmla="*/ 27 w 50"/>
                <a:gd name="T5" fmla="*/ 12 h 123"/>
                <a:gd name="T6" fmla="*/ 32 w 50"/>
                <a:gd name="T7" fmla="*/ 5 h 123"/>
                <a:gd name="T8" fmla="*/ 45 w 50"/>
                <a:gd name="T9" fmla="*/ 1 h 123"/>
                <a:gd name="T10" fmla="*/ 50 w 50"/>
                <a:gd name="T11" fmla="*/ 7 h 123"/>
                <a:gd name="T12" fmla="*/ 41 w 50"/>
                <a:gd name="T13" fmla="*/ 24 h 123"/>
                <a:gd name="T14" fmla="*/ 38 w 50"/>
                <a:gd name="T15" fmla="*/ 68 h 123"/>
                <a:gd name="T16" fmla="*/ 37 w 50"/>
                <a:gd name="T17" fmla="*/ 80 h 123"/>
                <a:gd name="T18" fmla="*/ 30 w 50"/>
                <a:gd name="T19" fmla="*/ 99 h 123"/>
                <a:gd name="T20" fmla="*/ 7 w 50"/>
                <a:gd name="T21" fmla="*/ 123 h 123"/>
                <a:gd name="T22" fmla="*/ 0 w 50"/>
                <a:gd name="T23" fmla="*/ 118 h 123"/>
                <a:gd name="T24" fmla="*/ 0 w 50"/>
                <a:gd name="T25" fmla="*/ 97 h 123"/>
                <a:gd name="T26" fmla="*/ 5 w 50"/>
                <a:gd name="T27" fmla="*/ 84 h 123"/>
                <a:gd name="T28" fmla="*/ 14 w 50"/>
                <a:gd name="T29" fmla="*/ 67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0" h="123">
                  <a:moveTo>
                    <a:pt x="14" y="67"/>
                  </a:moveTo>
                  <a:cubicBezTo>
                    <a:pt x="16" y="59"/>
                    <a:pt x="17" y="51"/>
                    <a:pt x="18" y="43"/>
                  </a:cubicBezTo>
                  <a:cubicBezTo>
                    <a:pt x="27" y="34"/>
                    <a:pt x="24" y="22"/>
                    <a:pt x="27" y="12"/>
                  </a:cubicBezTo>
                  <a:cubicBezTo>
                    <a:pt x="28" y="10"/>
                    <a:pt x="30" y="7"/>
                    <a:pt x="32" y="5"/>
                  </a:cubicBezTo>
                  <a:cubicBezTo>
                    <a:pt x="36" y="2"/>
                    <a:pt x="40" y="0"/>
                    <a:pt x="45" y="1"/>
                  </a:cubicBezTo>
                  <a:cubicBezTo>
                    <a:pt x="48" y="2"/>
                    <a:pt x="49" y="5"/>
                    <a:pt x="50" y="7"/>
                  </a:cubicBezTo>
                  <a:cubicBezTo>
                    <a:pt x="50" y="14"/>
                    <a:pt x="44" y="18"/>
                    <a:pt x="41" y="24"/>
                  </a:cubicBezTo>
                  <a:cubicBezTo>
                    <a:pt x="37" y="39"/>
                    <a:pt x="43" y="53"/>
                    <a:pt x="38" y="68"/>
                  </a:cubicBezTo>
                  <a:cubicBezTo>
                    <a:pt x="38" y="72"/>
                    <a:pt x="37" y="76"/>
                    <a:pt x="37" y="80"/>
                  </a:cubicBezTo>
                  <a:cubicBezTo>
                    <a:pt x="34" y="86"/>
                    <a:pt x="30" y="92"/>
                    <a:pt x="30" y="99"/>
                  </a:cubicBezTo>
                  <a:cubicBezTo>
                    <a:pt x="27" y="111"/>
                    <a:pt x="19" y="119"/>
                    <a:pt x="7" y="123"/>
                  </a:cubicBezTo>
                  <a:cubicBezTo>
                    <a:pt x="4" y="123"/>
                    <a:pt x="2" y="121"/>
                    <a:pt x="0" y="118"/>
                  </a:cubicBezTo>
                  <a:cubicBezTo>
                    <a:pt x="0" y="111"/>
                    <a:pt x="0" y="104"/>
                    <a:pt x="0" y="97"/>
                  </a:cubicBezTo>
                  <a:cubicBezTo>
                    <a:pt x="1" y="93"/>
                    <a:pt x="4" y="88"/>
                    <a:pt x="5" y="84"/>
                  </a:cubicBezTo>
                  <a:cubicBezTo>
                    <a:pt x="7" y="77"/>
                    <a:pt x="8" y="71"/>
                    <a:pt x="14" y="67"/>
                  </a:cubicBezTo>
                  <a:close/>
                </a:path>
              </a:pathLst>
            </a:custGeom>
            <a:solidFill>
              <a:srgbClr val="86B6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47" name="Freeform 1233"/>
            <p:cNvSpPr>
              <a:spLocks/>
            </p:cNvSpPr>
            <p:nvPr/>
          </p:nvSpPr>
          <p:spPr bwMode="auto">
            <a:xfrm>
              <a:off x="2140" y="2235"/>
              <a:ext cx="47" cy="55"/>
            </a:xfrm>
            <a:custGeom>
              <a:avLst/>
              <a:gdLst>
                <a:gd name="T0" fmla="*/ 47 w 47"/>
                <a:gd name="T1" fmla="*/ 12 h 55"/>
                <a:gd name="T2" fmla="*/ 47 w 47"/>
                <a:gd name="T3" fmla="*/ 20 h 55"/>
                <a:gd name="T4" fmla="*/ 44 w 47"/>
                <a:gd name="T5" fmla="*/ 24 h 55"/>
                <a:gd name="T6" fmla="*/ 31 w 47"/>
                <a:gd name="T7" fmla="*/ 41 h 55"/>
                <a:gd name="T8" fmla="*/ 11 w 47"/>
                <a:gd name="T9" fmla="*/ 52 h 55"/>
                <a:gd name="T10" fmla="*/ 4 w 47"/>
                <a:gd name="T11" fmla="*/ 32 h 55"/>
                <a:gd name="T12" fmla="*/ 18 w 47"/>
                <a:gd name="T13" fmla="*/ 8 h 55"/>
                <a:gd name="T14" fmla="*/ 47 w 47"/>
                <a:gd name="T15" fmla="*/ 12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7" h="55">
                  <a:moveTo>
                    <a:pt x="47" y="12"/>
                  </a:moveTo>
                  <a:cubicBezTo>
                    <a:pt x="47" y="15"/>
                    <a:pt x="47" y="17"/>
                    <a:pt x="47" y="20"/>
                  </a:cubicBezTo>
                  <a:cubicBezTo>
                    <a:pt x="46" y="21"/>
                    <a:pt x="45" y="23"/>
                    <a:pt x="44" y="24"/>
                  </a:cubicBezTo>
                  <a:cubicBezTo>
                    <a:pt x="41" y="31"/>
                    <a:pt x="37" y="37"/>
                    <a:pt x="31" y="41"/>
                  </a:cubicBezTo>
                  <a:cubicBezTo>
                    <a:pt x="25" y="46"/>
                    <a:pt x="20" y="55"/>
                    <a:pt x="11" y="52"/>
                  </a:cubicBezTo>
                  <a:cubicBezTo>
                    <a:pt x="0" y="50"/>
                    <a:pt x="9" y="38"/>
                    <a:pt x="4" y="32"/>
                  </a:cubicBezTo>
                  <a:cubicBezTo>
                    <a:pt x="1" y="20"/>
                    <a:pt x="10" y="14"/>
                    <a:pt x="18" y="8"/>
                  </a:cubicBezTo>
                  <a:cubicBezTo>
                    <a:pt x="28" y="6"/>
                    <a:pt x="39" y="0"/>
                    <a:pt x="47" y="12"/>
                  </a:cubicBezTo>
                  <a:close/>
                </a:path>
              </a:pathLst>
            </a:custGeom>
            <a:solidFill>
              <a:srgbClr val="8AB7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48" name="Freeform 1234"/>
            <p:cNvSpPr>
              <a:spLocks/>
            </p:cNvSpPr>
            <p:nvPr/>
          </p:nvSpPr>
          <p:spPr bwMode="auto">
            <a:xfrm>
              <a:off x="2140" y="2256"/>
              <a:ext cx="49" cy="65"/>
            </a:xfrm>
            <a:custGeom>
              <a:avLst/>
              <a:gdLst>
                <a:gd name="T0" fmla="*/ 4 w 49"/>
                <a:gd name="T1" fmla="*/ 11 h 66"/>
                <a:gd name="T2" fmla="*/ 9 w 49"/>
                <a:gd name="T3" fmla="*/ 17 h 66"/>
                <a:gd name="T4" fmla="*/ 23 w 49"/>
                <a:gd name="T5" fmla="*/ 21 h 66"/>
                <a:gd name="T6" fmla="*/ 44 w 49"/>
                <a:gd name="T7" fmla="*/ 0 h 66"/>
                <a:gd name="T8" fmla="*/ 39 w 49"/>
                <a:gd name="T9" fmla="*/ 27 h 66"/>
                <a:gd name="T10" fmla="*/ 31 w 49"/>
                <a:gd name="T11" fmla="*/ 41 h 66"/>
                <a:gd name="T12" fmla="*/ 23 w 49"/>
                <a:gd name="T13" fmla="*/ 56 h 66"/>
                <a:gd name="T14" fmla="*/ 11 w 49"/>
                <a:gd name="T15" fmla="*/ 62 h 66"/>
                <a:gd name="T16" fmla="*/ 6 w 49"/>
                <a:gd name="T17" fmla="*/ 55 h 66"/>
                <a:gd name="T18" fmla="*/ 3 w 49"/>
                <a:gd name="T19" fmla="*/ 47 h 66"/>
                <a:gd name="T20" fmla="*/ 3 w 49"/>
                <a:gd name="T21" fmla="*/ 19 h 66"/>
                <a:gd name="T22" fmla="*/ 4 w 49"/>
                <a:gd name="T23" fmla="*/ 11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9" h="66">
                  <a:moveTo>
                    <a:pt x="4" y="11"/>
                  </a:moveTo>
                  <a:cubicBezTo>
                    <a:pt x="6" y="13"/>
                    <a:pt x="9" y="15"/>
                    <a:pt x="9" y="17"/>
                  </a:cubicBezTo>
                  <a:cubicBezTo>
                    <a:pt x="7" y="37"/>
                    <a:pt x="15" y="29"/>
                    <a:pt x="23" y="21"/>
                  </a:cubicBezTo>
                  <a:cubicBezTo>
                    <a:pt x="30" y="14"/>
                    <a:pt x="37" y="7"/>
                    <a:pt x="44" y="0"/>
                  </a:cubicBezTo>
                  <a:cubicBezTo>
                    <a:pt x="49" y="10"/>
                    <a:pt x="42" y="18"/>
                    <a:pt x="39" y="27"/>
                  </a:cubicBezTo>
                  <a:cubicBezTo>
                    <a:pt x="36" y="32"/>
                    <a:pt x="35" y="37"/>
                    <a:pt x="31" y="41"/>
                  </a:cubicBezTo>
                  <a:cubicBezTo>
                    <a:pt x="26" y="45"/>
                    <a:pt x="24" y="50"/>
                    <a:pt x="23" y="56"/>
                  </a:cubicBezTo>
                  <a:cubicBezTo>
                    <a:pt x="21" y="63"/>
                    <a:pt x="18" y="66"/>
                    <a:pt x="11" y="62"/>
                  </a:cubicBezTo>
                  <a:cubicBezTo>
                    <a:pt x="9" y="60"/>
                    <a:pt x="7" y="58"/>
                    <a:pt x="6" y="55"/>
                  </a:cubicBezTo>
                  <a:cubicBezTo>
                    <a:pt x="7" y="52"/>
                    <a:pt x="6" y="48"/>
                    <a:pt x="3" y="47"/>
                  </a:cubicBezTo>
                  <a:cubicBezTo>
                    <a:pt x="1" y="37"/>
                    <a:pt x="0" y="28"/>
                    <a:pt x="3" y="19"/>
                  </a:cubicBezTo>
                  <a:cubicBezTo>
                    <a:pt x="3" y="17"/>
                    <a:pt x="4" y="14"/>
                    <a:pt x="4" y="11"/>
                  </a:cubicBezTo>
                  <a:close/>
                </a:path>
              </a:pathLst>
            </a:custGeom>
            <a:solidFill>
              <a:srgbClr val="9CBC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49" name="Freeform 1235"/>
            <p:cNvSpPr>
              <a:spLocks/>
            </p:cNvSpPr>
            <p:nvPr/>
          </p:nvSpPr>
          <p:spPr bwMode="auto">
            <a:xfrm>
              <a:off x="2076" y="2359"/>
              <a:ext cx="49" cy="53"/>
            </a:xfrm>
            <a:custGeom>
              <a:avLst/>
              <a:gdLst>
                <a:gd name="T0" fmla="*/ 40 w 49"/>
                <a:gd name="T1" fmla="*/ 15 h 53"/>
                <a:gd name="T2" fmla="*/ 20 w 49"/>
                <a:gd name="T3" fmla="*/ 35 h 53"/>
                <a:gd name="T4" fmla="*/ 12 w 49"/>
                <a:gd name="T5" fmla="*/ 53 h 53"/>
                <a:gd name="T6" fmla="*/ 6 w 49"/>
                <a:gd name="T7" fmla="*/ 53 h 53"/>
                <a:gd name="T8" fmla="*/ 2 w 49"/>
                <a:gd name="T9" fmla="*/ 36 h 53"/>
                <a:gd name="T10" fmla="*/ 8 w 49"/>
                <a:gd name="T11" fmla="*/ 20 h 53"/>
                <a:gd name="T12" fmla="*/ 19 w 49"/>
                <a:gd name="T13" fmla="*/ 3 h 53"/>
                <a:gd name="T14" fmla="*/ 37 w 49"/>
                <a:gd name="T15" fmla="*/ 2 h 53"/>
                <a:gd name="T16" fmla="*/ 40 w 49"/>
                <a:gd name="T17" fmla="*/ 15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9" h="53">
                  <a:moveTo>
                    <a:pt x="40" y="15"/>
                  </a:moveTo>
                  <a:cubicBezTo>
                    <a:pt x="32" y="21"/>
                    <a:pt x="25" y="27"/>
                    <a:pt x="20" y="35"/>
                  </a:cubicBezTo>
                  <a:cubicBezTo>
                    <a:pt x="15" y="40"/>
                    <a:pt x="17" y="48"/>
                    <a:pt x="12" y="53"/>
                  </a:cubicBezTo>
                  <a:cubicBezTo>
                    <a:pt x="10" y="53"/>
                    <a:pt x="8" y="53"/>
                    <a:pt x="6" y="53"/>
                  </a:cubicBezTo>
                  <a:cubicBezTo>
                    <a:pt x="0" y="48"/>
                    <a:pt x="3" y="42"/>
                    <a:pt x="2" y="36"/>
                  </a:cubicBezTo>
                  <a:cubicBezTo>
                    <a:pt x="2" y="30"/>
                    <a:pt x="3" y="24"/>
                    <a:pt x="8" y="20"/>
                  </a:cubicBezTo>
                  <a:cubicBezTo>
                    <a:pt x="11" y="14"/>
                    <a:pt x="12" y="6"/>
                    <a:pt x="19" y="3"/>
                  </a:cubicBezTo>
                  <a:cubicBezTo>
                    <a:pt x="25" y="2"/>
                    <a:pt x="31" y="0"/>
                    <a:pt x="37" y="2"/>
                  </a:cubicBezTo>
                  <a:cubicBezTo>
                    <a:pt x="45" y="4"/>
                    <a:pt x="49" y="8"/>
                    <a:pt x="40" y="15"/>
                  </a:cubicBezTo>
                  <a:close/>
                </a:path>
              </a:pathLst>
            </a:custGeom>
            <a:solidFill>
              <a:srgbClr val="86AE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50" name="Freeform 1236"/>
            <p:cNvSpPr>
              <a:spLocks/>
            </p:cNvSpPr>
            <p:nvPr/>
          </p:nvSpPr>
          <p:spPr bwMode="auto">
            <a:xfrm>
              <a:off x="2140" y="2160"/>
              <a:ext cx="56" cy="51"/>
            </a:xfrm>
            <a:custGeom>
              <a:avLst/>
              <a:gdLst>
                <a:gd name="T0" fmla="*/ 47 w 56"/>
                <a:gd name="T1" fmla="*/ 40 h 52"/>
                <a:gd name="T2" fmla="*/ 55 w 56"/>
                <a:gd name="T3" fmla="*/ 45 h 52"/>
                <a:gd name="T4" fmla="*/ 51 w 56"/>
                <a:gd name="T5" fmla="*/ 51 h 52"/>
                <a:gd name="T6" fmla="*/ 36 w 56"/>
                <a:gd name="T7" fmla="*/ 44 h 52"/>
                <a:gd name="T8" fmla="*/ 27 w 56"/>
                <a:gd name="T9" fmla="*/ 44 h 52"/>
                <a:gd name="T10" fmla="*/ 5 w 56"/>
                <a:gd name="T11" fmla="*/ 20 h 52"/>
                <a:gd name="T12" fmla="*/ 3 w 56"/>
                <a:gd name="T13" fmla="*/ 12 h 52"/>
                <a:gd name="T14" fmla="*/ 11 w 56"/>
                <a:gd name="T15" fmla="*/ 0 h 52"/>
                <a:gd name="T16" fmla="*/ 47 w 56"/>
                <a:gd name="T17" fmla="*/ 4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6" h="52">
                  <a:moveTo>
                    <a:pt x="47" y="40"/>
                  </a:moveTo>
                  <a:cubicBezTo>
                    <a:pt x="48" y="45"/>
                    <a:pt x="52" y="43"/>
                    <a:pt x="55" y="45"/>
                  </a:cubicBezTo>
                  <a:cubicBezTo>
                    <a:pt x="56" y="48"/>
                    <a:pt x="54" y="50"/>
                    <a:pt x="51" y="51"/>
                  </a:cubicBezTo>
                  <a:cubicBezTo>
                    <a:pt x="44" y="52"/>
                    <a:pt x="41" y="47"/>
                    <a:pt x="36" y="44"/>
                  </a:cubicBezTo>
                  <a:cubicBezTo>
                    <a:pt x="33" y="44"/>
                    <a:pt x="30" y="44"/>
                    <a:pt x="27" y="44"/>
                  </a:cubicBezTo>
                  <a:cubicBezTo>
                    <a:pt x="21" y="35"/>
                    <a:pt x="13" y="28"/>
                    <a:pt x="5" y="20"/>
                  </a:cubicBezTo>
                  <a:cubicBezTo>
                    <a:pt x="0" y="19"/>
                    <a:pt x="8" y="13"/>
                    <a:pt x="3" y="12"/>
                  </a:cubicBezTo>
                  <a:cubicBezTo>
                    <a:pt x="0" y="4"/>
                    <a:pt x="2" y="0"/>
                    <a:pt x="11" y="0"/>
                  </a:cubicBezTo>
                  <a:cubicBezTo>
                    <a:pt x="18" y="18"/>
                    <a:pt x="35" y="27"/>
                    <a:pt x="47" y="40"/>
                  </a:cubicBezTo>
                  <a:close/>
                </a:path>
              </a:pathLst>
            </a:custGeom>
            <a:solidFill>
              <a:srgbClr val="88A8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51" name="Freeform 1237"/>
            <p:cNvSpPr>
              <a:spLocks/>
            </p:cNvSpPr>
            <p:nvPr/>
          </p:nvSpPr>
          <p:spPr bwMode="auto">
            <a:xfrm>
              <a:off x="2119" y="2123"/>
              <a:ext cx="40" cy="38"/>
            </a:xfrm>
            <a:custGeom>
              <a:avLst/>
              <a:gdLst>
                <a:gd name="T0" fmla="*/ 38 w 41"/>
                <a:gd name="T1" fmla="*/ 30 h 38"/>
                <a:gd name="T2" fmla="*/ 34 w 41"/>
                <a:gd name="T3" fmla="*/ 33 h 38"/>
                <a:gd name="T4" fmla="*/ 14 w 41"/>
                <a:gd name="T5" fmla="*/ 33 h 38"/>
                <a:gd name="T6" fmla="*/ 10 w 41"/>
                <a:gd name="T7" fmla="*/ 13 h 38"/>
                <a:gd name="T8" fmla="*/ 38 w 41"/>
                <a:gd name="T9" fmla="*/ 9 h 38"/>
                <a:gd name="T10" fmla="*/ 40 w 41"/>
                <a:gd name="T11" fmla="*/ 14 h 38"/>
                <a:gd name="T12" fmla="*/ 38 w 41"/>
                <a:gd name="T13" fmla="*/ 3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1" h="38">
                  <a:moveTo>
                    <a:pt x="38" y="30"/>
                  </a:moveTo>
                  <a:cubicBezTo>
                    <a:pt x="36" y="31"/>
                    <a:pt x="35" y="32"/>
                    <a:pt x="34" y="33"/>
                  </a:cubicBezTo>
                  <a:cubicBezTo>
                    <a:pt x="27" y="38"/>
                    <a:pt x="20" y="38"/>
                    <a:pt x="14" y="33"/>
                  </a:cubicBezTo>
                  <a:cubicBezTo>
                    <a:pt x="9" y="27"/>
                    <a:pt x="0" y="22"/>
                    <a:pt x="10" y="13"/>
                  </a:cubicBezTo>
                  <a:cubicBezTo>
                    <a:pt x="18" y="0"/>
                    <a:pt x="28" y="6"/>
                    <a:pt x="38" y="9"/>
                  </a:cubicBezTo>
                  <a:cubicBezTo>
                    <a:pt x="41" y="10"/>
                    <a:pt x="41" y="12"/>
                    <a:pt x="40" y="14"/>
                  </a:cubicBezTo>
                  <a:cubicBezTo>
                    <a:pt x="39" y="19"/>
                    <a:pt x="38" y="25"/>
                    <a:pt x="38" y="30"/>
                  </a:cubicBezTo>
                  <a:close/>
                </a:path>
              </a:pathLst>
            </a:custGeom>
            <a:solidFill>
              <a:srgbClr val="85AE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52" name="Freeform 1238"/>
            <p:cNvSpPr>
              <a:spLocks/>
            </p:cNvSpPr>
            <p:nvPr/>
          </p:nvSpPr>
          <p:spPr bwMode="auto">
            <a:xfrm>
              <a:off x="2105" y="2170"/>
              <a:ext cx="19" cy="47"/>
            </a:xfrm>
            <a:custGeom>
              <a:avLst/>
              <a:gdLst>
                <a:gd name="T0" fmla="*/ 3 w 19"/>
                <a:gd name="T1" fmla="*/ 30 h 48"/>
                <a:gd name="T2" fmla="*/ 7 w 19"/>
                <a:gd name="T3" fmla="*/ 2 h 48"/>
                <a:gd name="T4" fmla="*/ 15 w 19"/>
                <a:gd name="T5" fmla="*/ 2 h 48"/>
                <a:gd name="T6" fmla="*/ 19 w 19"/>
                <a:gd name="T7" fmla="*/ 10 h 48"/>
                <a:gd name="T8" fmla="*/ 19 w 19"/>
                <a:gd name="T9" fmla="*/ 21 h 48"/>
                <a:gd name="T10" fmla="*/ 19 w 19"/>
                <a:gd name="T11" fmla="*/ 39 h 48"/>
                <a:gd name="T12" fmla="*/ 12 w 19"/>
                <a:gd name="T13" fmla="*/ 48 h 48"/>
                <a:gd name="T14" fmla="*/ 2 w 19"/>
                <a:gd name="T15" fmla="*/ 38 h 48"/>
                <a:gd name="T16" fmla="*/ 3 w 19"/>
                <a:gd name="T17" fmla="*/ 3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" h="48">
                  <a:moveTo>
                    <a:pt x="3" y="30"/>
                  </a:moveTo>
                  <a:cubicBezTo>
                    <a:pt x="4" y="20"/>
                    <a:pt x="3" y="11"/>
                    <a:pt x="7" y="2"/>
                  </a:cubicBezTo>
                  <a:cubicBezTo>
                    <a:pt x="10" y="0"/>
                    <a:pt x="13" y="0"/>
                    <a:pt x="15" y="2"/>
                  </a:cubicBezTo>
                  <a:cubicBezTo>
                    <a:pt x="16" y="5"/>
                    <a:pt x="18" y="8"/>
                    <a:pt x="19" y="10"/>
                  </a:cubicBezTo>
                  <a:cubicBezTo>
                    <a:pt x="17" y="14"/>
                    <a:pt x="19" y="17"/>
                    <a:pt x="19" y="21"/>
                  </a:cubicBezTo>
                  <a:cubicBezTo>
                    <a:pt x="19" y="27"/>
                    <a:pt x="19" y="33"/>
                    <a:pt x="19" y="39"/>
                  </a:cubicBezTo>
                  <a:cubicBezTo>
                    <a:pt x="19" y="43"/>
                    <a:pt x="17" y="46"/>
                    <a:pt x="12" y="48"/>
                  </a:cubicBezTo>
                  <a:cubicBezTo>
                    <a:pt x="6" y="48"/>
                    <a:pt x="4" y="43"/>
                    <a:pt x="2" y="38"/>
                  </a:cubicBezTo>
                  <a:cubicBezTo>
                    <a:pt x="0" y="35"/>
                    <a:pt x="1" y="32"/>
                    <a:pt x="3" y="30"/>
                  </a:cubicBezTo>
                  <a:close/>
                </a:path>
              </a:pathLst>
            </a:custGeom>
            <a:solidFill>
              <a:srgbClr val="91AF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53" name="Freeform 1239"/>
            <p:cNvSpPr>
              <a:spLocks/>
            </p:cNvSpPr>
            <p:nvPr/>
          </p:nvSpPr>
          <p:spPr bwMode="auto">
            <a:xfrm>
              <a:off x="2124" y="2116"/>
              <a:ext cx="32" cy="20"/>
            </a:xfrm>
            <a:custGeom>
              <a:avLst/>
              <a:gdLst>
                <a:gd name="T0" fmla="*/ 33 w 33"/>
                <a:gd name="T1" fmla="*/ 16 h 20"/>
                <a:gd name="T2" fmla="*/ 5 w 33"/>
                <a:gd name="T3" fmla="*/ 20 h 20"/>
                <a:gd name="T4" fmla="*/ 3 w 33"/>
                <a:gd name="T5" fmla="*/ 4 h 20"/>
                <a:gd name="T6" fmla="*/ 4 w 33"/>
                <a:gd name="T7" fmla="*/ 0 h 20"/>
                <a:gd name="T8" fmla="*/ 20 w 33"/>
                <a:gd name="T9" fmla="*/ 1 h 20"/>
                <a:gd name="T10" fmla="*/ 24 w 33"/>
                <a:gd name="T11" fmla="*/ 4 h 20"/>
                <a:gd name="T12" fmla="*/ 33 w 33"/>
                <a:gd name="T13" fmla="*/ 16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" h="20">
                  <a:moveTo>
                    <a:pt x="33" y="16"/>
                  </a:moveTo>
                  <a:cubicBezTo>
                    <a:pt x="24" y="17"/>
                    <a:pt x="14" y="15"/>
                    <a:pt x="5" y="20"/>
                  </a:cubicBezTo>
                  <a:cubicBezTo>
                    <a:pt x="0" y="15"/>
                    <a:pt x="16" y="8"/>
                    <a:pt x="3" y="4"/>
                  </a:cubicBezTo>
                  <a:cubicBezTo>
                    <a:pt x="3" y="3"/>
                    <a:pt x="4" y="1"/>
                    <a:pt x="4" y="0"/>
                  </a:cubicBezTo>
                  <a:cubicBezTo>
                    <a:pt x="9" y="0"/>
                    <a:pt x="15" y="0"/>
                    <a:pt x="20" y="1"/>
                  </a:cubicBezTo>
                  <a:cubicBezTo>
                    <a:pt x="22" y="1"/>
                    <a:pt x="23" y="2"/>
                    <a:pt x="24" y="4"/>
                  </a:cubicBezTo>
                  <a:cubicBezTo>
                    <a:pt x="21" y="13"/>
                    <a:pt x="32" y="11"/>
                    <a:pt x="33" y="16"/>
                  </a:cubicBezTo>
                  <a:close/>
                </a:path>
              </a:pathLst>
            </a:custGeom>
            <a:solidFill>
              <a:srgbClr val="252C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54" name="Freeform 1240"/>
            <p:cNvSpPr>
              <a:spLocks/>
            </p:cNvSpPr>
            <p:nvPr/>
          </p:nvSpPr>
          <p:spPr bwMode="auto">
            <a:xfrm>
              <a:off x="2176" y="2203"/>
              <a:ext cx="31" cy="20"/>
            </a:xfrm>
            <a:custGeom>
              <a:avLst/>
              <a:gdLst>
                <a:gd name="T0" fmla="*/ 0 w 31"/>
                <a:gd name="T1" fmla="*/ 0 h 20"/>
                <a:gd name="T2" fmla="*/ 15 w 31"/>
                <a:gd name="T3" fmla="*/ 5 h 20"/>
                <a:gd name="T4" fmla="*/ 31 w 31"/>
                <a:gd name="T5" fmla="*/ 7 h 20"/>
                <a:gd name="T6" fmla="*/ 24 w 31"/>
                <a:gd name="T7" fmla="*/ 20 h 20"/>
                <a:gd name="T8" fmla="*/ 8 w 31"/>
                <a:gd name="T9" fmla="*/ 19 h 20"/>
                <a:gd name="T10" fmla="*/ 1 w 31"/>
                <a:gd name="T11" fmla="*/ 12 h 20"/>
                <a:gd name="T12" fmla="*/ 0 w 31"/>
                <a:gd name="T13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" h="20">
                  <a:moveTo>
                    <a:pt x="0" y="0"/>
                  </a:moveTo>
                  <a:cubicBezTo>
                    <a:pt x="5" y="2"/>
                    <a:pt x="10" y="3"/>
                    <a:pt x="15" y="5"/>
                  </a:cubicBezTo>
                  <a:cubicBezTo>
                    <a:pt x="20" y="7"/>
                    <a:pt x="25" y="5"/>
                    <a:pt x="31" y="7"/>
                  </a:cubicBezTo>
                  <a:cubicBezTo>
                    <a:pt x="28" y="12"/>
                    <a:pt x="26" y="16"/>
                    <a:pt x="24" y="20"/>
                  </a:cubicBezTo>
                  <a:cubicBezTo>
                    <a:pt x="19" y="19"/>
                    <a:pt x="13" y="20"/>
                    <a:pt x="8" y="19"/>
                  </a:cubicBezTo>
                  <a:cubicBezTo>
                    <a:pt x="4" y="18"/>
                    <a:pt x="1" y="16"/>
                    <a:pt x="1" y="12"/>
                  </a:cubicBezTo>
                  <a:cubicBezTo>
                    <a:pt x="5" y="7"/>
                    <a:pt x="1" y="4"/>
                    <a:pt x="0" y="0"/>
                  </a:cubicBezTo>
                  <a:close/>
                </a:path>
              </a:pathLst>
            </a:custGeom>
            <a:solidFill>
              <a:srgbClr val="2B39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55" name="Freeform 1241"/>
            <p:cNvSpPr>
              <a:spLocks/>
            </p:cNvSpPr>
            <p:nvPr/>
          </p:nvSpPr>
          <p:spPr bwMode="auto">
            <a:xfrm>
              <a:off x="2158" y="2225"/>
              <a:ext cx="33" cy="22"/>
            </a:xfrm>
            <a:custGeom>
              <a:avLst/>
              <a:gdLst>
                <a:gd name="T0" fmla="*/ 29 w 33"/>
                <a:gd name="T1" fmla="*/ 22 h 22"/>
                <a:gd name="T2" fmla="*/ 0 w 33"/>
                <a:gd name="T3" fmla="*/ 18 h 22"/>
                <a:gd name="T4" fmla="*/ 5 w 33"/>
                <a:gd name="T5" fmla="*/ 14 h 22"/>
                <a:gd name="T6" fmla="*/ 12 w 33"/>
                <a:gd name="T7" fmla="*/ 8 h 22"/>
                <a:gd name="T8" fmla="*/ 26 w 33"/>
                <a:gd name="T9" fmla="*/ 2 h 22"/>
                <a:gd name="T10" fmla="*/ 33 w 33"/>
                <a:gd name="T11" fmla="*/ 14 h 22"/>
                <a:gd name="T12" fmla="*/ 29 w 33"/>
                <a:gd name="T13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" h="22">
                  <a:moveTo>
                    <a:pt x="29" y="22"/>
                  </a:moveTo>
                  <a:cubicBezTo>
                    <a:pt x="19" y="21"/>
                    <a:pt x="9" y="19"/>
                    <a:pt x="0" y="18"/>
                  </a:cubicBezTo>
                  <a:cubicBezTo>
                    <a:pt x="1" y="16"/>
                    <a:pt x="3" y="15"/>
                    <a:pt x="5" y="14"/>
                  </a:cubicBezTo>
                  <a:cubicBezTo>
                    <a:pt x="7" y="12"/>
                    <a:pt x="9" y="9"/>
                    <a:pt x="12" y="8"/>
                  </a:cubicBezTo>
                  <a:cubicBezTo>
                    <a:pt x="17" y="6"/>
                    <a:pt x="20" y="0"/>
                    <a:pt x="26" y="2"/>
                  </a:cubicBezTo>
                  <a:cubicBezTo>
                    <a:pt x="30" y="5"/>
                    <a:pt x="30" y="11"/>
                    <a:pt x="33" y="14"/>
                  </a:cubicBezTo>
                  <a:cubicBezTo>
                    <a:pt x="32" y="17"/>
                    <a:pt x="31" y="20"/>
                    <a:pt x="29" y="22"/>
                  </a:cubicBezTo>
                  <a:close/>
                </a:path>
              </a:pathLst>
            </a:custGeom>
            <a:solidFill>
              <a:srgbClr val="303E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56" name="Freeform 1242"/>
            <p:cNvSpPr>
              <a:spLocks/>
            </p:cNvSpPr>
            <p:nvPr/>
          </p:nvSpPr>
          <p:spPr bwMode="auto">
            <a:xfrm>
              <a:off x="2072" y="2329"/>
              <a:ext cx="21" cy="18"/>
            </a:xfrm>
            <a:custGeom>
              <a:avLst/>
              <a:gdLst>
                <a:gd name="T0" fmla="*/ 17 w 21"/>
                <a:gd name="T1" fmla="*/ 0 h 18"/>
                <a:gd name="T2" fmla="*/ 21 w 21"/>
                <a:gd name="T3" fmla="*/ 5 h 18"/>
                <a:gd name="T4" fmla="*/ 13 w 21"/>
                <a:gd name="T5" fmla="*/ 18 h 18"/>
                <a:gd name="T6" fmla="*/ 0 w 21"/>
                <a:gd name="T7" fmla="*/ 17 h 18"/>
                <a:gd name="T8" fmla="*/ 3 w 21"/>
                <a:gd name="T9" fmla="*/ 10 h 18"/>
                <a:gd name="T10" fmla="*/ 4 w 21"/>
                <a:gd name="T11" fmla="*/ 5 h 18"/>
                <a:gd name="T12" fmla="*/ 11 w 21"/>
                <a:gd name="T13" fmla="*/ 5 h 18"/>
                <a:gd name="T14" fmla="*/ 17 w 21"/>
                <a:gd name="T15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" h="18">
                  <a:moveTo>
                    <a:pt x="17" y="0"/>
                  </a:moveTo>
                  <a:cubicBezTo>
                    <a:pt x="18" y="2"/>
                    <a:pt x="19" y="3"/>
                    <a:pt x="21" y="5"/>
                  </a:cubicBezTo>
                  <a:cubicBezTo>
                    <a:pt x="19" y="10"/>
                    <a:pt x="17" y="15"/>
                    <a:pt x="13" y="18"/>
                  </a:cubicBezTo>
                  <a:cubicBezTo>
                    <a:pt x="8" y="18"/>
                    <a:pt x="4" y="17"/>
                    <a:pt x="0" y="17"/>
                  </a:cubicBezTo>
                  <a:cubicBezTo>
                    <a:pt x="1" y="15"/>
                    <a:pt x="2" y="12"/>
                    <a:pt x="3" y="10"/>
                  </a:cubicBezTo>
                  <a:cubicBezTo>
                    <a:pt x="4" y="8"/>
                    <a:pt x="4" y="6"/>
                    <a:pt x="4" y="5"/>
                  </a:cubicBezTo>
                  <a:cubicBezTo>
                    <a:pt x="7" y="5"/>
                    <a:pt x="9" y="5"/>
                    <a:pt x="11" y="5"/>
                  </a:cubicBezTo>
                  <a:cubicBezTo>
                    <a:pt x="14" y="4"/>
                    <a:pt x="14" y="1"/>
                    <a:pt x="17" y="0"/>
                  </a:cubicBezTo>
                  <a:close/>
                </a:path>
              </a:pathLst>
            </a:custGeom>
            <a:solidFill>
              <a:srgbClr val="3136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57" name="Freeform 1243"/>
            <p:cNvSpPr>
              <a:spLocks/>
            </p:cNvSpPr>
            <p:nvPr/>
          </p:nvSpPr>
          <p:spPr bwMode="auto">
            <a:xfrm>
              <a:off x="2095" y="2354"/>
              <a:ext cx="34" cy="21"/>
            </a:xfrm>
            <a:custGeom>
              <a:avLst/>
              <a:gdLst>
                <a:gd name="T0" fmla="*/ 21 w 34"/>
                <a:gd name="T1" fmla="*/ 20 h 21"/>
                <a:gd name="T2" fmla="*/ 15 w 34"/>
                <a:gd name="T3" fmla="*/ 8 h 21"/>
                <a:gd name="T4" fmla="*/ 0 w 34"/>
                <a:gd name="T5" fmla="*/ 8 h 21"/>
                <a:gd name="T6" fmla="*/ 28 w 34"/>
                <a:gd name="T7" fmla="*/ 10 h 21"/>
                <a:gd name="T8" fmla="*/ 30 w 34"/>
                <a:gd name="T9" fmla="*/ 19 h 21"/>
                <a:gd name="T10" fmla="*/ 21 w 34"/>
                <a:gd name="T11" fmla="*/ 2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4" h="21">
                  <a:moveTo>
                    <a:pt x="21" y="20"/>
                  </a:moveTo>
                  <a:cubicBezTo>
                    <a:pt x="25" y="13"/>
                    <a:pt x="24" y="9"/>
                    <a:pt x="15" y="8"/>
                  </a:cubicBezTo>
                  <a:cubicBezTo>
                    <a:pt x="10" y="8"/>
                    <a:pt x="5" y="8"/>
                    <a:pt x="0" y="8"/>
                  </a:cubicBezTo>
                  <a:cubicBezTo>
                    <a:pt x="10" y="0"/>
                    <a:pt x="20" y="2"/>
                    <a:pt x="28" y="10"/>
                  </a:cubicBezTo>
                  <a:cubicBezTo>
                    <a:pt x="30" y="12"/>
                    <a:pt x="34" y="16"/>
                    <a:pt x="30" y="19"/>
                  </a:cubicBezTo>
                  <a:cubicBezTo>
                    <a:pt x="29" y="21"/>
                    <a:pt x="24" y="20"/>
                    <a:pt x="21" y="20"/>
                  </a:cubicBezTo>
                  <a:close/>
                </a:path>
              </a:pathLst>
            </a:custGeom>
            <a:solidFill>
              <a:srgbClr val="3540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58" name="Freeform 1244"/>
            <p:cNvSpPr>
              <a:spLocks/>
            </p:cNvSpPr>
            <p:nvPr/>
          </p:nvSpPr>
          <p:spPr bwMode="auto">
            <a:xfrm>
              <a:off x="2168" y="2215"/>
              <a:ext cx="20" cy="25"/>
            </a:xfrm>
            <a:custGeom>
              <a:avLst/>
              <a:gdLst>
                <a:gd name="T0" fmla="*/ 15 w 20"/>
                <a:gd name="T1" fmla="*/ 13 h 25"/>
                <a:gd name="T2" fmla="*/ 3 w 20"/>
                <a:gd name="T3" fmla="*/ 20 h 25"/>
                <a:gd name="T4" fmla="*/ 5 w 20"/>
                <a:gd name="T5" fmla="*/ 7 h 25"/>
                <a:gd name="T6" fmla="*/ 9 w 20"/>
                <a:gd name="T7" fmla="*/ 0 h 25"/>
                <a:gd name="T8" fmla="*/ 19 w 20"/>
                <a:gd name="T9" fmla="*/ 5 h 25"/>
                <a:gd name="T10" fmla="*/ 15 w 20"/>
                <a:gd name="T11" fmla="*/ 1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" h="25">
                  <a:moveTo>
                    <a:pt x="15" y="13"/>
                  </a:moveTo>
                  <a:cubicBezTo>
                    <a:pt x="10" y="14"/>
                    <a:pt x="12" y="25"/>
                    <a:pt x="3" y="20"/>
                  </a:cubicBezTo>
                  <a:cubicBezTo>
                    <a:pt x="0" y="16"/>
                    <a:pt x="0" y="11"/>
                    <a:pt x="5" y="7"/>
                  </a:cubicBezTo>
                  <a:cubicBezTo>
                    <a:pt x="6" y="5"/>
                    <a:pt x="8" y="2"/>
                    <a:pt x="9" y="0"/>
                  </a:cubicBezTo>
                  <a:cubicBezTo>
                    <a:pt x="11" y="4"/>
                    <a:pt x="15" y="4"/>
                    <a:pt x="19" y="5"/>
                  </a:cubicBezTo>
                  <a:cubicBezTo>
                    <a:pt x="20" y="9"/>
                    <a:pt x="18" y="11"/>
                    <a:pt x="15" y="13"/>
                  </a:cubicBezTo>
                  <a:close/>
                </a:path>
              </a:pathLst>
            </a:custGeom>
            <a:solidFill>
              <a:srgbClr val="8DAF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59" name="Freeform 1245"/>
            <p:cNvSpPr>
              <a:spLocks/>
            </p:cNvSpPr>
            <p:nvPr/>
          </p:nvSpPr>
          <p:spPr bwMode="auto">
            <a:xfrm>
              <a:off x="2122" y="2236"/>
              <a:ext cx="11" cy="44"/>
            </a:xfrm>
            <a:custGeom>
              <a:avLst/>
              <a:gdLst>
                <a:gd name="T0" fmla="*/ 2 w 11"/>
                <a:gd name="T1" fmla="*/ 44 h 44"/>
                <a:gd name="T2" fmla="*/ 5 w 11"/>
                <a:gd name="T3" fmla="*/ 0 h 44"/>
                <a:gd name="T4" fmla="*/ 2 w 11"/>
                <a:gd name="T5" fmla="*/ 4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44">
                  <a:moveTo>
                    <a:pt x="2" y="44"/>
                  </a:moveTo>
                  <a:cubicBezTo>
                    <a:pt x="3" y="29"/>
                    <a:pt x="0" y="14"/>
                    <a:pt x="5" y="0"/>
                  </a:cubicBezTo>
                  <a:cubicBezTo>
                    <a:pt x="5" y="15"/>
                    <a:pt x="11" y="30"/>
                    <a:pt x="2" y="44"/>
                  </a:cubicBezTo>
                  <a:close/>
                </a:path>
              </a:pathLst>
            </a:custGeom>
            <a:solidFill>
              <a:srgbClr val="3C49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60" name="Freeform 1246"/>
            <p:cNvSpPr>
              <a:spLocks/>
            </p:cNvSpPr>
            <p:nvPr/>
          </p:nvSpPr>
          <p:spPr bwMode="auto">
            <a:xfrm>
              <a:off x="2145" y="2180"/>
              <a:ext cx="22" cy="23"/>
            </a:xfrm>
            <a:custGeom>
              <a:avLst/>
              <a:gdLst>
                <a:gd name="T0" fmla="*/ 0 w 22"/>
                <a:gd name="T1" fmla="*/ 0 h 24"/>
                <a:gd name="T2" fmla="*/ 22 w 22"/>
                <a:gd name="T3" fmla="*/ 24 h 24"/>
                <a:gd name="T4" fmla="*/ 0 w 22"/>
                <a:gd name="T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" h="24">
                  <a:moveTo>
                    <a:pt x="0" y="0"/>
                  </a:moveTo>
                  <a:cubicBezTo>
                    <a:pt x="10" y="6"/>
                    <a:pt x="19" y="12"/>
                    <a:pt x="22" y="24"/>
                  </a:cubicBezTo>
                  <a:cubicBezTo>
                    <a:pt x="11" y="19"/>
                    <a:pt x="6" y="9"/>
                    <a:pt x="0" y="0"/>
                  </a:cubicBezTo>
                  <a:close/>
                </a:path>
              </a:pathLst>
            </a:custGeom>
            <a:solidFill>
              <a:srgbClr val="5967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61" name="Freeform 1247"/>
            <p:cNvSpPr>
              <a:spLocks/>
            </p:cNvSpPr>
            <p:nvPr/>
          </p:nvSpPr>
          <p:spPr bwMode="auto">
            <a:xfrm>
              <a:off x="2127" y="2200"/>
              <a:ext cx="18" cy="19"/>
            </a:xfrm>
            <a:custGeom>
              <a:avLst/>
              <a:gdLst>
                <a:gd name="T0" fmla="*/ 9 w 19"/>
                <a:gd name="T1" fmla="*/ 19 h 19"/>
                <a:gd name="T2" fmla="*/ 5 w 19"/>
                <a:gd name="T3" fmla="*/ 16 h 19"/>
                <a:gd name="T4" fmla="*/ 0 w 19"/>
                <a:gd name="T5" fmla="*/ 11 h 19"/>
                <a:gd name="T6" fmla="*/ 2 w 19"/>
                <a:gd name="T7" fmla="*/ 6 h 19"/>
                <a:gd name="T8" fmla="*/ 15 w 19"/>
                <a:gd name="T9" fmla="*/ 5 h 19"/>
                <a:gd name="T10" fmla="*/ 9 w 19"/>
                <a:gd name="T11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" h="19">
                  <a:moveTo>
                    <a:pt x="9" y="19"/>
                  </a:moveTo>
                  <a:cubicBezTo>
                    <a:pt x="8" y="18"/>
                    <a:pt x="6" y="17"/>
                    <a:pt x="5" y="16"/>
                  </a:cubicBezTo>
                  <a:cubicBezTo>
                    <a:pt x="4" y="14"/>
                    <a:pt x="1" y="13"/>
                    <a:pt x="0" y="11"/>
                  </a:cubicBezTo>
                  <a:cubicBezTo>
                    <a:pt x="0" y="9"/>
                    <a:pt x="0" y="8"/>
                    <a:pt x="2" y="6"/>
                  </a:cubicBezTo>
                  <a:cubicBezTo>
                    <a:pt x="6" y="5"/>
                    <a:pt x="12" y="0"/>
                    <a:pt x="15" y="5"/>
                  </a:cubicBezTo>
                  <a:cubicBezTo>
                    <a:pt x="19" y="11"/>
                    <a:pt x="11" y="14"/>
                    <a:pt x="9" y="19"/>
                  </a:cubicBezTo>
                  <a:close/>
                </a:path>
              </a:pathLst>
            </a:custGeom>
            <a:solidFill>
              <a:srgbClr val="5454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62" name="Freeform 1248"/>
            <p:cNvSpPr>
              <a:spLocks/>
            </p:cNvSpPr>
            <p:nvPr/>
          </p:nvSpPr>
          <p:spPr bwMode="auto">
            <a:xfrm>
              <a:off x="2133" y="2156"/>
              <a:ext cx="19" cy="16"/>
            </a:xfrm>
            <a:custGeom>
              <a:avLst/>
              <a:gdLst>
                <a:gd name="T0" fmla="*/ 0 w 20"/>
                <a:gd name="T1" fmla="*/ 0 h 16"/>
                <a:gd name="T2" fmla="*/ 20 w 20"/>
                <a:gd name="T3" fmla="*/ 0 h 16"/>
                <a:gd name="T4" fmla="*/ 19 w 20"/>
                <a:gd name="T5" fmla="*/ 4 h 16"/>
                <a:gd name="T6" fmla="*/ 11 w 20"/>
                <a:gd name="T7" fmla="*/ 16 h 16"/>
                <a:gd name="T8" fmla="*/ 0 w 20"/>
                <a:gd name="T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16">
                  <a:moveTo>
                    <a:pt x="0" y="0"/>
                  </a:moveTo>
                  <a:cubicBezTo>
                    <a:pt x="6" y="0"/>
                    <a:pt x="13" y="0"/>
                    <a:pt x="20" y="0"/>
                  </a:cubicBezTo>
                  <a:cubicBezTo>
                    <a:pt x="19" y="1"/>
                    <a:pt x="19" y="3"/>
                    <a:pt x="19" y="4"/>
                  </a:cubicBezTo>
                  <a:cubicBezTo>
                    <a:pt x="14" y="7"/>
                    <a:pt x="11" y="10"/>
                    <a:pt x="11" y="16"/>
                  </a:cubicBezTo>
                  <a:cubicBezTo>
                    <a:pt x="7" y="11"/>
                    <a:pt x="3" y="6"/>
                    <a:pt x="0" y="0"/>
                  </a:cubicBezTo>
                  <a:close/>
                </a:path>
              </a:pathLst>
            </a:custGeom>
            <a:solidFill>
              <a:srgbClr val="363E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63" name="Freeform 1249"/>
            <p:cNvSpPr>
              <a:spLocks/>
            </p:cNvSpPr>
            <p:nvPr/>
          </p:nvSpPr>
          <p:spPr bwMode="auto">
            <a:xfrm>
              <a:off x="2120" y="2180"/>
              <a:ext cx="10" cy="32"/>
            </a:xfrm>
            <a:custGeom>
              <a:avLst/>
              <a:gdLst>
                <a:gd name="T0" fmla="*/ 9 w 10"/>
                <a:gd name="T1" fmla="*/ 27 h 33"/>
                <a:gd name="T2" fmla="*/ 8 w 10"/>
                <a:gd name="T3" fmla="*/ 32 h 33"/>
                <a:gd name="T4" fmla="*/ 2 w 10"/>
                <a:gd name="T5" fmla="*/ 28 h 33"/>
                <a:gd name="T6" fmla="*/ 1 w 10"/>
                <a:gd name="T7" fmla="*/ 7 h 33"/>
                <a:gd name="T8" fmla="*/ 4 w 10"/>
                <a:gd name="T9" fmla="*/ 0 h 33"/>
                <a:gd name="T10" fmla="*/ 9 w 10"/>
                <a:gd name="T11" fmla="*/ 27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33">
                  <a:moveTo>
                    <a:pt x="9" y="27"/>
                  </a:moveTo>
                  <a:cubicBezTo>
                    <a:pt x="8" y="29"/>
                    <a:pt x="8" y="31"/>
                    <a:pt x="8" y="32"/>
                  </a:cubicBezTo>
                  <a:cubicBezTo>
                    <a:pt x="4" y="33"/>
                    <a:pt x="3" y="31"/>
                    <a:pt x="2" y="28"/>
                  </a:cubicBezTo>
                  <a:cubicBezTo>
                    <a:pt x="2" y="21"/>
                    <a:pt x="3" y="14"/>
                    <a:pt x="1" y="7"/>
                  </a:cubicBezTo>
                  <a:cubicBezTo>
                    <a:pt x="1" y="4"/>
                    <a:pt x="0" y="1"/>
                    <a:pt x="4" y="0"/>
                  </a:cubicBezTo>
                  <a:cubicBezTo>
                    <a:pt x="10" y="9"/>
                    <a:pt x="8" y="18"/>
                    <a:pt x="9" y="27"/>
                  </a:cubicBezTo>
                  <a:close/>
                </a:path>
              </a:pathLst>
            </a:custGeom>
            <a:solidFill>
              <a:srgbClr val="3E47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64" name="Freeform 1250"/>
            <p:cNvSpPr>
              <a:spLocks/>
            </p:cNvSpPr>
            <p:nvPr/>
          </p:nvSpPr>
          <p:spPr bwMode="auto">
            <a:xfrm>
              <a:off x="2086" y="2394"/>
              <a:ext cx="11" cy="24"/>
            </a:xfrm>
            <a:custGeom>
              <a:avLst/>
              <a:gdLst>
                <a:gd name="T0" fmla="*/ 2 w 11"/>
                <a:gd name="T1" fmla="*/ 15 h 24"/>
                <a:gd name="T2" fmla="*/ 10 w 11"/>
                <a:gd name="T3" fmla="*/ 0 h 24"/>
                <a:gd name="T4" fmla="*/ 2 w 11"/>
                <a:gd name="T5" fmla="*/ 24 h 24"/>
                <a:gd name="T6" fmla="*/ 2 w 11"/>
                <a:gd name="T7" fmla="*/ 15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24">
                  <a:moveTo>
                    <a:pt x="2" y="15"/>
                  </a:moveTo>
                  <a:cubicBezTo>
                    <a:pt x="2" y="9"/>
                    <a:pt x="3" y="3"/>
                    <a:pt x="10" y="0"/>
                  </a:cubicBezTo>
                  <a:cubicBezTo>
                    <a:pt x="11" y="9"/>
                    <a:pt x="9" y="18"/>
                    <a:pt x="2" y="24"/>
                  </a:cubicBezTo>
                  <a:cubicBezTo>
                    <a:pt x="0" y="21"/>
                    <a:pt x="0" y="18"/>
                    <a:pt x="2" y="15"/>
                  </a:cubicBezTo>
                  <a:close/>
                </a:path>
              </a:pathLst>
            </a:custGeom>
            <a:solidFill>
              <a:srgbClr val="5C64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65" name="Freeform 1251"/>
            <p:cNvSpPr>
              <a:spLocks/>
            </p:cNvSpPr>
            <p:nvPr/>
          </p:nvSpPr>
          <p:spPr bwMode="auto">
            <a:xfrm>
              <a:off x="2092" y="2114"/>
              <a:ext cx="34" cy="16"/>
            </a:xfrm>
            <a:custGeom>
              <a:avLst/>
              <a:gdLst>
                <a:gd name="T0" fmla="*/ 0 w 34"/>
                <a:gd name="T1" fmla="*/ 11 h 16"/>
                <a:gd name="T2" fmla="*/ 34 w 34"/>
                <a:gd name="T3" fmla="*/ 6 h 16"/>
                <a:gd name="T4" fmla="*/ 0 w 34"/>
                <a:gd name="T5" fmla="*/ 1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4" h="16">
                  <a:moveTo>
                    <a:pt x="0" y="11"/>
                  </a:moveTo>
                  <a:cubicBezTo>
                    <a:pt x="10" y="0"/>
                    <a:pt x="23" y="8"/>
                    <a:pt x="34" y="6"/>
                  </a:cubicBezTo>
                  <a:cubicBezTo>
                    <a:pt x="24" y="16"/>
                    <a:pt x="11" y="8"/>
                    <a:pt x="0" y="11"/>
                  </a:cubicBezTo>
                  <a:close/>
                </a:path>
              </a:pathLst>
            </a:custGeom>
            <a:solidFill>
              <a:srgbClr val="1C2D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66" name="Freeform 1252"/>
            <p:cNvSpPr>
              <a:spLocks/>
            </p:cNvSpPr>
            <p:nvPr/>
          </p:nvSpPr>
          <p:spPr bwMode="auto">
            <a:xfrm>
              <a:off x="2111" y="2292"/>
              <a:ext cx="12" cy="19"/>
            </a:xfrm>
            <a:custGeom>
              <a:avLst/>
              <a:gdLst>
                <a:gd name="T0" fmla="*/ 5 w 12"/>
                <a:gd name="T1" fmla="*/ 19 h 19"/>
                <a:gd name="T2" fmla="*/ 12 w 12"/>
                <a:gd name="T3" fmla="*/ 0 h 19"/>
                <a:gd name="T4" fmla="*/ 5 w 12"/>
                <a:gd name="T5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19">
                  <a:moveTo>
                    <a:pt x="5" y="19"/>
                  </a:moveTo>
                  <a:cubicBezTo>
                    <a:pt x="0" y="10"/>
                    <a:pt x="4" y="4"/>
                    <a:pt x="12" y="0"/>
                  </a:cubicBezTo>
                  <a:cubicBezTo>
                    <a:pt x="12" y="7"/>
                    <a:pt x="11" y="14"/>
                    <a:pt x="5" y="19"/>
                  </a:cubicBezTo>
                  <a:close/>
                </a:path>
              </a:pathLst>
            </a:custGeom>
            <a:solidFill>
              <a:srgbClr val="656E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67" name="Freeform 1253"/>
            <p:cNvSpPr>
              <a:spLocks/>
            </p:cNvSpPr>
            <p:nvPr/>
          </p:nvSpPr>
          <p:spPr bwMode="auto">
            <a:xfrm>
              <a:off x="2083" y="2150"/>
              <a:ext cx="15" cy="13"/>
            </a:xfrm>
            <a:custGeom>
              <a:avLst/>
              <a:gdLst>
                <a:gd name="T0" fmla="*/ 5 w 15"/>
                <a:gd name="T1" fmla="*/ 13 h 13"/>
                <a:gd name="T2" fmla="*/ 5 w 15"/>
                <a:gd name="T3" fmla="*/ 10 h 13"/>
                <a:gd name="T4" fmla="*/ 0 w 15"/>
                <a:gd name="T5" fmla="*/ 2 h 13"/>
                <a:gd name="T6" fmla="*/ 13 w 15"/>
                <a:gd name="T7" fmla="*/ 5 h 13"/>
                <a:gd name="T8" fmla="*/ 5 w 15"/>
                <a:gd name="T9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3">
                  <a:moveTo>
                    <a:pt x="5" y="13"/>
                  </a:moveTo>
                  <a:cubicBezTo>
                    <a:pt x="5" y="12"/>
                    <a:pt x="5" y="11"/>
                    <a:pt x="5" y="10"/>
                  </a:cubicBezTo>
                  <a:cubicBezTo>
                    <a:pt x="3" y="7"/>
                    <a:pt x="1" y="4"/>
                    <a:pt x="0" y="2"/>
                  </a:cubicBezTo>
                  <a:cubicBezTo>
                    <a:pt x="5" y="0"/>
                    <a:pt x="11" y="0"/>
                    <a:pt x="13" y="5"/>
                  </a:cubicBezTo>
                  <a:cubicBezTo>
                    <a:pt x="15" y="11"/>
                    <a:pt x="10" y="13"/>
                    <a:pt x="5" y="13"/>
                  </a:cubicBezTo>
                  <a:close/>
                </a:path>
              </a:pathLst>
            </a:custGeom>
            <a:solidFill>
              <a:srgbClr val="464B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68" name="Freeform 1254"/>
            <p:cNvSpPr>
              <a:spLocks/>
            </p:cNvSpPr>
            <p:nvPr/>
          </p:nvSpPr>
          <p:spPr bwMode="auto">
            <a:xfrm>
              <a:off x="2136" y="2275"/>
              <a:ext cx="7" cy="28"/>
            </a:xfrm>
            <a:custGeom>
              <a:avLst/>
              <a:gdLst>
                <a:gd name="T0" fmla="*/ 7 w 7"/>
                <a:gd name="T1" fmla="*/ 0 h 28"/>
                <a:gd name="T2" fmla="*/ 7 w 7"/>
                <a:gd name="T3" fmla="*/ 28 h 28"/>
                <a:gd name="T4" fmla="*/ 7 w 7"/>
                <a:gd name="T5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28">
                  <a:moveTo>
                    <a:pt x="7" y="0"/>
                  </a:moveTo>
                  <a:cubicBezTo>
                    <a:pt x="7" y="9"/>
                    <a:pt x="7" y="19"/>
                    <a:pt x="7" y="28"/>
                  </a:cubicBezTo>
                  <a:cubicBezTo>
                    <a:pt x="2" y="18"/>
                    <a:pt x="0" y="9"/>
                    <a:pt x="7" y="0"/>
                  </a:cubicBezTo>
                  <a:close/>
                </a:path>
              </a:pathLst>
            </a:custGeom>
            <a:solidFill>
              <a:srgbClr val="3B47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69" name="Freeform 1255"/>
            <p:cNvSpPr>
              <a:spLocks/>
            </p:cNvSpPr>
            <p:nvPr/>
          </p:nvSpPr>
          <p:spPr bwMode="auto">
            <a:xfrm>
              <a:off x="2072" y="2378"/>
              <a:ext cx="12" cy="18"/>
            </a:xfrm>
            <a:custGeom>
              <a:avLst/>
              <a:gdLst>
                <a:gd name="T0" fmla="*/ 12 w 12"/>
                <a:gd name="T1" fmla="*/ 1 h 18"/>
                <a:gd name="T2" fmla="*/ 8 w 12"/>
                <a:gd name="T3" fmla="*/ 16 h 18"/>
                <a:gd name="T4" fmla="*/ 4 w 12"/>
                <a:gd name="T5" fmla="*/ 16 h 18"/>
                <a:gd name="T6" fmla="*/ 8 w 12"/>
                <a:gd name="T7" fmla="*/ 0 h 18"/>
                <a:gd name="T8" fmla="*/ 12 w 12"/>
                <a:gd name="T9" fmla="*/ 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8">
                  <a:moveTo>
                    <a:pt x="12" y="1"/>
                  </a:moveTo>
                  <a:cubicBezTo>
                    <a:pt x="10" y="6"/>
                    <a:pt x="9" y="11"/>
                    <a:pt x="8" y="16"/>
                  </a:cubicBezTo>
                  <a:cubicBezTo>
                    <a:pt x="6" y="18"/>
                    <a:pt x="5" y="18"/>
                    <a:pt x="4" y="16"/>
                  </a:cubicBezTo>
                  <a:cubicBezTo>
                    <a:pt x="2" y="10"/>
                    <a:pt x="0" y="3"/>
                    <a:pt x="8" y="0"/>
                  </a:cubicBezTo>
                  <a:cubicBezTo>
                    <a:pt x="9" y="0"/>
                    <a:pt x="11" y="1"/>
                    <a:pt x="12" y="1"/>
                  </a:cubicBezTo>
                  <a:close/>
                </a:path>
              </a:pathLst>
            </a:custGeom>
            <a:solidFill>
              <a:srgbClr val="2332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70" name="Freeform 1256"/>
            <p:cNvSpPr>
              <a:spLocks/>
            </p:cNvSpPr>
            <p:nvPr/>
          </p:nvSpPr>
          <p:spPr bwMode="auto">
            <a:xfrm>
              <a:off x="2077" y="2409"/>
              <a:ext cx="12" cy="19"/>
            </a:xfrm>
            <a:custGeom>
              <a:avLst/>
              <a:gdLst>
                <a:gd name="T0" fmla="*/ 11 w 12"/>
                <a:gd name="T1" fmla="*/ 0 h 19"/>
                <a:gd name="T2" fmla="*/ 11 w 12"/>
                <a:gd name="T3" fmla="*/ 9 h 19"/>
                <a:gd name="T4" fmla="*/ 12 w 12"/>
                <a:gd name="T5" fmla="*/ 16 h 19"/>
                <a:gd name="T6" fmla="*/ 11 w 12"/>
                <a:gd name="T7" fmla="*/ 18 h 19"/>
                <a:gd name="T8" fmla="*/ 2 w 12"/>
                <a:gd name="T9" fmla="*/ 14 h 19"/>
                <a:gd name="T10" fmla="*/ 1 w 12"/>
                <a:gd name="T11" fmla="*/ 6 h 19"/>
                <a:gd name="T12" fmla="*/ 7 w 12"/>
                <a:gd name="T13" fmla="*/ 2 h 19"/>
                <a:gd name="T14" fmla="*/ 11 w 12"/>
                <a:gd name="T15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" h="19">
                  <a:moveTo>
                    <a:pt x="11" y="0"/>
                  </a:moveTo>
                  <a:cubicBezTo>
                    <a:pt x="11" y="3"/>
                    <a:pt x="11" y="6"/>
                    <a:pt x="11" y="9"/>
                  </a:cubicBezTo>
                  <a:cubicBezTo>
                    <a:pt x="12" y="12"/>
                    <a:pt x="12" y="14"/>
                    <a:pt x="12" y="16"/>
                  </a:cubicBezTo>
                  <a:cubicBezTo>
                    <a:pt x="12" y="17"/>
                    <a:pt x="11" y="18"/>
                    <a:pt x="11" y="18"/>
                  </a:cubicBezTo>
                  <a:cubicBezTo>
                    <a:pt x="7" y="19"/>
                    <a:pt x="4" y="17"/>
                    <a:pt x="2" y="14"/>
                  </a:cubicBezTo>
                  <a:cubicBezTo>
                    <a:pt x="1" y="12"/>
                    <a:pt x="0" y="9"/>
                    <a:pt x="1" y="6"/>
                  </a:cubicBezTo>
                  <a:cubicBezTo>
                    <a:pt x="2" y="4"/>
                    <a:pt x="4" y="3"/>
                    <a:pt x="7" y="2"/>
                  </a:cubicBezTo>
                  <a:cubicBezTo>
                    <a:pt x="8" y="1"/>
                    <a:pt x="10" y="1"/>
                    <a:pt x="11" y="0"/>
                  </a:cubicBezTo>
                  <a:close/>
                </a:path>
              </a:pathLst>
            </a:custGeom>
            <a:solidFill>
              <a:srgbClr val="262E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71" name="Freeform 1257"/>
            <p:cNvSpPr>
              <a:spLocks/>
            </p:cNvSpPr>
            <p:nvPr/>
          </p:nvSpPr>
          <p:spPr bwMode="auto">
            <a:xfrm>
              <a:off x="2096" y="2199"/>
              <a:ext cx="15" cy="12"/>
            </a:xfrm>
            <a:custGeom>
              <a:avLst/>
              <a:gdLst>
                <a:gd name="T0" fmla="*/ 12 w 15"/>
                <a:gd name="T1" fmla="*/ 0 h 12"/>
                <a:gd name="T2" fmla="*/ 12 w 15"/>
                <a:gd name="T3" fmla="*/ 8 h 12"/>
                <a:gd name="T4" fmla="*/ 9 w 15"/>
                <a:gd name="T5" fmla="*/ 12 h 12"/>
                <a:gd name="T6" fmla="*/ 0 w 15"/>
                <a:gd name="T7" fmla="*/ 0 h 12"/>
                <a:gd name="T8" fmla="*/ 12 w 15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2">
                  <a:moveTo>
                    <a:pt x="12" y="0"/>
                  </a:moveTo>
                  <a:cubicBezTo>
                    <a:pt x="12" y="2"/>
                    <a:pt x="12" y="5"/>
                    <a:pt x="12" y="8"/>
                  </a:cubicBezTo>
                  <a:cubicBezTo>
                    <a:pt x="15" y="12"/>
                    <a:pt x="12" y="12"/>
                    <a:pt x="9" y="12"/>
                  </a:cubicBezTo>
                  <a:cubicBezTo>
                    <a:pt x="6" y="8"/>
                    <a:pt x="3" y="4"/>
                    <a:pt x="0" y="0"/>
                  </a:cubicBezTo>
                  <a:cubicBezTo>
                    <a:pt x="4" y="0"/>
                    <a:pt x="8" y="0"/>
                    <a:pt x="12" y="0"/>
                  </a:cubicBezTo>
                  <a:close/>
                </a:path>
              </a:pathLst>
            </a:custGeom>
            <a:solidFill>
              <a:srgbClr val="303D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72" name="Freeform 1258"/>
            <p:cNvSpPr>
              <a:spLocks/>
            </p:cNvSpPr>
            <p:nvPr/>
          </p:nvSpPr>
          <p:spPr bwMode="auto">
            <a:xfrm>
              <a:off x="2087" y="2425"/>
              <a:ext cx="13" cy="14"/>
            </a:xfrm>
            <a:custGeom>
              <a:avLst/>
              <a:gdLst>
                <a:gd name="T0" fmla="*/ 13 w 13"/>
                <a:gd name="T1" fmla="*/ 5 h 15"/>
                <a:gd name="T2" fmla="*/ 2 w 13"/>
                <a:gd name="T3" fmla="*/ 5 h 15"/>
                <a:gd name="T4" fmla="*/ 0 w 13"/>
                <a:gd name="T5" fmla="*/ 2 h 15"/>
                <a:gd name="T6" fmla="*/ 1 w 13"/>
                <a:gd name="T7" fmla="*/ 1 h 15"/>
                <a:gd name="T8" fmla="*/ 2 w 13"/>
                <a:gd name="T9" fmla="*/ 0 h 15"/>
                <a:gd name="T10" fmla="*/ 13 w 13"/>
                <a:gd name="T11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15">
                  <a:moveTo>
                    <a:pt x="13" y="5"/>
                  </a:moveTo>
                  <a:cubicBezTo>
                    <a:pt x="9" y="15"/>
                    <a:pt x="5" y="9"/>
                    <a:pt x="2" y="5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1" y="2"/>
                    <a:pt x="1" y="1"/>
                    <a:pt x="1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6" y="2"/>
                    <a:pt x="10" y="3"/>
                    <a:pt x="13" y="5"/>
                  </a:cubicBezTo>
                  <a:close/>
                </a:path>
              </a:pathLst>
            </a:custGeom>
            <a:solidFill>
              <a:srgbClr val="272D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73" name="Freeform 1259"/>
            <p:cNvSpPr>
              <a:spLocks/>
            </p:cNvSpPr>
            <p:nvPr/>
          </p:nvSpPr>
          <p:spPr bwMode="auto">
            <a:xfrm>
              <a:off x="2111" y="2162"/>
              <a:ext cx="10" cy="10"/>
            </a:xfrm>
            <a:custGeom>
              <a:avLst/>
              <a:gdLst>
                <a:gd name="T0" fmla="*/ 9 w 10"/>
                <a:gd name="T1" fmla="*/ 10 h 10"/>
                <a:gd name="T2" fmla="*/ 1 w 10"/>
                <a:gd name="T3" fmla="*/ 10 h 10"/>
                <a:gd name="T4" fmla="*/ 3 w 10"/>
                <a:gd name="T5" fmla="*/ 0 h 10"/>
                <a:gd name="T6" fmla="*/ 9 w 10"/>
                <a:gd name="T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10">
                  <a:moveTo>
                    <a:pt x="9" y="10"/>
                  </a:moveTo>
                  <a:cubicBezTo>
                    <a:pt x="7" y="10"/>
                    <a:pt x="4" y="10"/>
                    <a:pt x="1" y="10"/>
                  </a:cubicBezTo>
                  <a:cubicBezTo>
                    <a:pt x="1" y="6"/>
                    <a:pt x="0" y="0"/>
                    <a:pt x="3" y="0"/>
                  </a:cubicBezTo>
                  <a:cubicBezTo>
                    <a:pt x="8" y="0"/>
                    <a:pt x="10" y="5"/>
                    <a:pt x="9" y="10"/>
                  </a:cubicBezTo>
                  <a:close/>
                </a:path>
              </a:pathLst>
            </a:custGeom>
            <a:solidFill>
              <a:srgbClr val="3B3C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74" name="Freeform 1260"/>
            <p:cNvSpPr>
              <a:spLocks/>
            </p:cNvSpPr>
            <p:nvPr/>
          </p:nvSpPr>
          <p:spPr bwMode="auto">
            <a:xfrm>
              <a:off x="2163" y="2222"/>
              <a:ext cx="10" cy="17"/>
            </a:xfrm>
            <a:custGeom>
              <a:avLst/>
              <a:gdLst>
                <a:gd name="T0" fmla="*/ 10 w 10"/>
                <a:gd name="T1" fmla="*/ 0 h 17"/>
                <a:gd name="T2" fmla="*/ 8 w 10"/>
                <a:gd name="T3" fmla="*/ 13 h 17"/>
                <a:gd name="T4" fmla="*/ 0 w 10"/>
                <a:gd name="T5" fmla="*/ 17 h 17"/>
                <a:gd name="T6" fmla="*/ 10 w 10"/>
                <a:gd name="T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17">
                  <a:moveTo>
                    <a:pt x="10" y="0"/>
                  </a:moveTo>
                  <a:cubicBezTo>
                    <a:pt x="9" y="5"/>
                    <a:pt x="8" y="9"/>
                    <a:pt x="8" y="13"/>
                  </a:cubicBezTo>
                  <a:cubicBezTo>
                    <a:pt x="5" y="14"/>
                    <a:pt x="2" y="16"/>
                    <a:pt x="0" y="17"/>
                  </a:cubicBezTo>
                  <a:cubicBezTo>
                    <a:pt x="3" y="12"/>
                    <a:pt x="0" y="2"/>
                    <a:pt x="10" y="0"/>
                  </a:cubicBezTo>
                  <a:close/>
                </a:path>
              </a:pathLst>
            </a:custGeom>
            <a:solidFill>
              <a:srgbClr val="5760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75" name="Freeform 1261"/>
            <p:cNvSpPr>
              <a:spLocks/>
            </p:cNvSpPr>
            <p:nvPr/>
          </p:nvSpPr>
          <p:spPr bwMode="auto">
            <a:xfrm>
              <a:off x="2184" y="2129"/>
              <a:ext cx="49" cy="72"/>
            </a:xfrm>
            <a:custGeom>
              <a:avLst/>
              <a:gdLst>
                <a:gd name="T0" fmla="*/ 43 w 49"/>
                <a:gd name="T1" fmla="*/ 11 h 73"/>
                <a:gd name="T2" fmla="*/ 29 w 49"/>
                <a:gd name="T3" fmla="*/ 69 h 73"/>
                <a:gd name="T4" fmla="*/ 20 w 49"/>
                <a:gd name="T5" fmla="*/ 64 h 73"/>
                <a:gd name="T6" fmla="*/ 22 w 49"/>
                <a:gd name="T7" fmla="*/ 47 h 73"/>
                <a:gd name="T8" fmla="*/ 19 w 49"/>
                <a:gd name="T9" fmla="*/ 23 h 73"/>
                <a:gd name="T10" fmla="*/ 19 w 49"/>
                <a:gd name="T11" fmla="*/ 23 h 73"/>
                <a:gd name="T12" fmla="*/ 0 w 49"/>
                <a:gd name="T13" fmla="*/ 11 h 73"/>
                <a:gd name="T14" fmla="*/ 7 w 49"/>
                <a:gd name="T15" fmla="*/ 7 h 73"/>
                <a:gd name="T16" fmla="*/ 30 w 49"/>
                <a:gd name="T17" fmla="*/ 0 h 73"/>
                <a:gd name="T18" fmla="*/ 43 w 49"/>
                <a:gd name="T19" fmla="*/ 11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9" h="73">
                  <a:moveTo>
                    <a:pt x="43" y="11"/>
                  </a:moveTo>
                  <a:cubicBezTo>
                    <a:pt x="49" y="26"/>
                    <a:pt x="40" y="60"/>
                    <a:pt x="29" y="69"/>
                  </a:cubicBezTo>
                  <a:cubicBezTo>
                    <a:pt x="23" y="73"/>
                    <a:pt x="20" y="69"/>
                    <a:pt x="20" y="64"/>
                  </a:cubicBezTo>
                  <a:cubicBezTo>
                    <a:pt x="19" y="59"/>
                    <a:pt x="21" y="53"/>
                    <a:pt x="22" y="47"/>
                  </a:cubicBezTo>
                  <a:cubicBezTo>
                    <a:pt x="26" y="39"/>
                    <a:pt x="29" y="30"/>
                    <a:pt x="19" y="23"/>
                  </a:cubicBezTo>
                  <a:cubicBezTo>
                    <a:pt x="19" y="23"/>
                    <a:pt x="19" y="23"/>
                    <a:pt x="19" y="23"/>
                  </a:cubicBezTo>
                  <a:cubicBezTo>
                    <a:pt x="15" y="16"/>
                    <a:pt x="2" y="22"/>
                    <a:pt x="0" y="11"/>
                  </a:cubicBezTo>
                  <a:cubicBezTo>
                    <a:pt x="2" y="10"/>
                    <a:pt x="5" y="9"/>
                    <a:pt x="7" y="7"/>
                  </a:cubicBezTo>
                  <a:cubicBezTo>
                    <a:pt x="14" y="2"/>
                    <a:pt x="21" y="0"/>
                    <a:pt x="30" y="0"/>
                  </a:cubicBezTo>
                  <a:cubicBezTo>
                    <a:pt x="36" y="2"/>
                    <a:pt x="40" y="6"/>
                    <a:pt x="43" y="11"/>
                  </a:cubicBezTo>
                  <a:close/>
                </a:path>
              </a:pathLst>
            </a:custGeom>
            <a:solidFill>
              <a:srgbClr val="87B4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76" name="Freeform 1262"/>
            <p:cNvSpPr>
              <a:spLocks/>
            </p:cNvSpPr>
            <p:nvPr/>
          </p:nvSpPr>
          <p:spPr bwMode="auto">
            <a:xfrm>
              <a:off x="2204" y="2075"/>
              <a:ext cx="37" cy="72"/>
            </a:xfrm>
            <a:custGeom>
              <a:avLst/>
              <a:gdLst>
                <a:gd name="T0" fmla="*/ 27 w 37"/>
                <a:gd name="T1" fmla="*/ 26 h 73"/>
                <a:gd name="T2" fmla="*/ 28 w 37"/>
                <a:gd name="T3" fmla="*/ 48 h 73"/>
                <a:gd name="T4" fmla="*/ 37 w 37"/>
                <a:gd name="T5" fmla="*/ 73 h 73"/>
                <a:gd name="T6" fmla="*/ 23 w 37"/>
                <a:gd name="T7" fmla="*/ 60 h 73"/>
                <a:gd name="T8" fmla="*/ 13 w 37"/>
                <a:gd name="T9" fmla="*/ 56 h 73"/>
                <a:gd name="T10" fmla="*/ 4 w 37"/>
                <a:gd name="T11" fmla="*/ 49 h 73"/>
                <a:gd name="T12" fmla="*/ 3 w 37"/>
                <a:gd name="T13" fmla="*/ 30 h 73"/>
                <a:gd name="T14" fmla="*/ 14 w 37"/>
                <a:gd name="T15" fmla="*/ 2 h 73"/>
                <a:gd name="T16" fmla="*/ 25 w 37"/>
                <a:gd name="T17" fmla="*/ 9 h 73"/>
                <a:gd name="T18" fmla="*/ 27 w 37"/>
                <a:gd name="T19" fmla="*/ 26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7" h="73">
                  <a:moveTo>
                    <a:pt x="27" y="26"/>
                  </a:moveTo>
                  <a:cubicBezTo>
                    <a:pt x="25" y="34"/>
                    <a:pt x="23" y="41"/>
                    <a:pt x="28" y="48"/>
                  </a:cubicBezTo>
                  <a:cubicBezTo>
                    <a:pt x="32" y="54"/>
                    <a:pt x="33" y="61"/>
                    <a:pt x="37" y="73"/>
                  </a:cubicBezTo>
                  <a:cubicBezTo>
                    <a:pt x="30" y="66"/>
                    <a:pt x="26" y="63"/>
                    <a:pt x="23" y="60"/>
                  </a:cubicBezTo>
                  <a:cubicBezTo>
                    <a:pt x="19" y="60"/>
                    <a:pt x="16" y="58"/>
                    <a:pt x="13" y="56"/>
                  </a:cubicBezTo>
                  <a:cubicBezTo>
                    <a:pt x="9" y="55"/>
                    <a:pt x="6" y="53"/>
                    <a:pt x="4" y="49"/>
                  </a:cubicBezTo>
                  <a:cubicBezTo>
                    <a:pt x="0" y="43"/>
                    <a:pt x="0" y="36"/>
                    <a:pt x="3" y="30"/>
                  </a:cubicBezTo>
                  <a:cubicBezTo>
                    <a:pt x="4" y="19"/>
                    <a:pt x="3" y="8"/>
                    <a:pt x="14" y="2"/>
                  </a:cubicBezTo>
                  <a:cubicBezTo>
                    <a:pt x="19" y="2"/>
                    <a:pt x="25" y="0"/>
                    <a:pt x="25" y="9"/>
                  </a:cubicBezTo>
                  <a:cubicBezTo>
                    <a:pt x="25" y="15"/>
                    <a:pt x="25" y="21"/>
                    <a:pt x="27" y="26"/>
                  </a:cubicBezTo>
                  <a:close/>
                </a:path>
              </a:pathLst>
            </a:custGeom>
            <a:solidFill>
              <a:srgbClr val="86B2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77" name="Freeform 1263"/>
            <p:cNvSpPr>
              <a:spLocks/>
            </p:cNvSpPr>
            <p:nvPr/>
          </p:nvSpPr>
          <p:spPr bwMode="auto">
            <a:xfrm>
              <a:off x="2139" y="2082"/>
              <a:ext cx="44" cy="38"/>
            </a:xfrm>
            <a:custGeom>
              <a:avLst/>
              <a:gdLst>
                <a:gd name="T0" fmla="*/ 8 w 44"/>
                <a:gd name="T1" fmla="*/ 38 h 38"/>
                <a:gd name="T2" fmla="*/ 4 w 44"/>
                <a:gd name="T3" fmla="*/ 35 h 38"/>
                <a:gd name="T4" fmla="*/ 4 w 44"/>
                <a:gd name="T5" fmla="*/ 19 h 38"/>
                <a:gd name="T6" fmla="*/ 4 w 44"/>
                <a:gd name="T7" fmla="*/ 17 h 38"/>
                <a:gd name="T8" fmla="*/ 36 w 44"/>
                <a:gd name="T9" fmla="*/ 14 h 38"/>
                <a:gd name="T10" fmla="*/ 36 w 44"/>
                <a:gd name="T11" fmla="*/ 14 h 38"/>
                <a:gd name="T12" fmla="*/ 40 w 44"/>
                <a:gd name="T13" fmla="*/ 31 h 38"/>
                <a:gd name="T14" fmla="*/ 32 w 44"/>
                <a:gd name="T15" fmla="*/ 34 h 38"/>
                <a:gd name="T16" fmla="*/ 8 w 44"/>
                <a:gd name="T17" fmla="*/ 3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4" h="38">
                  <a:moveTo>
                    <a:pt x="8" y="38"/>
                  </a:moveTo>
                  <a:cubicBezTo>
                    <a:pt x="7" y="37"/>
                    <a:pt x="5" y="36"/>
                    <a:pt x="4" y="35"/>
                  </a:cubicBezTo>
                  <a:cubicBezTo>
                    <a:pt x="5" y="29"/>
                    <a:pt x="0" y="24"/>
                    <a:pt x="4" y="19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14" y="5"/>
                    <a:pt x="25" y="0"/>
                    <a:pt x="36" y="14"/>
                  </a:cubicBezTo>
                  <a:cubicBezTo>
                    <a:pt x="36" y="14"/>
                    <a:pt x="36" y="14"/>
                    <a:pt x="36" y="14"/>
                  </a:cubicBezTo>
                  <a:cubicBezTo>
                    <a:pt x="42" y="19"/>
                    <a:pt x="44" y="24"/>
                    <a:pt x="40" y="31"/>
                  </a:cubicBezTo>
                  <a:cubicBezTo>
                    <a:pt x="37" y="33"/>
                    <a:pt x="35" y="34"/>
                    <a:pt x="32" y="34"/>
                  </a:cubicBezTo>
                  <a:cubicBezTo>
                    <a:pt x="22" y="28"/>
                    <a:pt x="15" y="30"/>
                    <a:pt x="8" y="38"/>
                  </a:cubicBezTo>
                  <a:close/>
                </a:path>
              </a:pathLst>
            </a:custGeom>
            <a:solidFill>
              <a:srgbClr val="7FA4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78" name="Freeform 1264"/>
            <p:cNvSpPr>
              <a:spLocks/>
            </p:cNvSpPr>
            <p:nvPr/>
          </p:nvSpPr>
          <p:spPr bwMode="auto">
            <a:xfrm>
              <a:off x="2143" y="2076"/>
              <a:ext cx="36" cy="23"/>
            </a:xfrm>
            <a:custGeom>
              <a:avLst/>
              <a:gdLst>
                <a:gd name="T0" fmla="*/ 32 w 36"/>
                <a:gd name="T1" fmla="*/ 20 h 23"/>
                <a:gd name="T2" fmla="*/ 0 w 36"/>
                <a:gd name="T3" fmla="*/ 23 h 23"/>
                <a:gd name="T4" fmla="*/ 0 w 36"/>
                <a:gd name="T5" fmla="*/ 18 h 23"/>
                <a:gd name="T6" fmla="*/ 15 w 36"/>
                <a:gd name="T7" fmla="*/ 0 h 23"/>
                <a:gd name="T8" fmla="*/ 24 w 36"/>
                <a:gd name="T9" fmla="*/ 0 h 23"/>
                <a:gd name="T10" fmla="*/ 25 w 36"/>
                <a:gd name="T11" fmla="*/ 5 h 23"/>
                <a:gd name="T12" fmla="*/ 32 w 36"/>
                <a:gd name="T13" fmla="*/ 2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23">
                  <a:moveTo>
                    <a:pt x="32" y="20"/>
                  </a:moveTo>
                  <a:cubicBezTo>
                    <a:pt x="21" y="8"/>
                    <a:pt x="10" y="18"/>
                    <a:pt x="0" y="23"/>
                  </a:cubicBezTo>
                  <a:cubicBezTo>
                    <a:pt x="0" y="21"/>
                    <a:pt x="0" y="19"/>
                    <a:pt x="0" y="18"/>
                  </a:cubicBezTo>
                  <a:cubicBezTo>
                    <a:pt x="5" y="12"/>
                    <a:pt x="10" y="6"/>
                    <a:pt x="15" y="0"/>
                  </a:cubicBezTo>
                  <a:cubicBezTo>
                    <a:pt x="18" y="0"/>
                    <a:pt x="21" y="0"/>
                    <a:pt x="24" y="0"/>
                  </a:cubicBezTo>
                  <a:cubicBezTo>
                    <a:pt x="24" y="2"/>
                    <a:pt x="24" y="3"/>
                    <a:pt x="25" y="5"/>
                  </a:cubicBezTo>
                  <a:cubicBezTo>
                    <a:pt x="22" y="13"/>
                    <a:pt x="36" y="12"/>
                    <a:pt x="32" y="20"/>
                  </a:cubicBezTo>
                  <a:close/>
                </a:path>
              </a:pathLst>
            </a:custGeom>
            <a:solidFill>
              <a:srgbClr val="3544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79" name="Freeform 1265"/>
            <p:cNvSpPr>
              <a:spLocks/>
            </p:cNvSpPr>
            <p:nvPr/>
          </p:nvSpPr>
          <p:spPr bwMode="auto">
            <a:xfrm>
              <a:off x="2218" y="2067"/>
              <a:ext cx="21" cy="33"/>
            </a:xfrm>
            <a:custGeom>
              <a:avLst/>
              <a:gdLst>
                <a:gd name="T0" fmla="*/ 13 w 21"/>
                <a:gd name="T1" fmla="*/ 34 h 34"/>
                <a:gd name="T2" fmla="*/ 9 w 21"/>
                <a:gd name="T3" fmla="*/ 19 h 34"/>
                <a:gd name="T4" fmla="*/ 0 w 21"/>
                <a:gd name="T5" fmla="*/ 10 h 34"/>
                <a:gd name="T6" fmla="*/ 13 w 21"/>
                <a:gd name="T7" fmla="*/ 3 h 34"/>
                <a:gd name="T8" fmla="*/ 13 w 21"/>
                <a:gd name="T9" fmla="*/ 16 h 34"/>
                <a:gd name="T10" fmla="*/ 21 w 21"/>
                <a:gd name="T11" fmla="*/ 30 h 34"/>
                <a:gd name="T12" fmla="*/ 13 w 21"/>
                <a:gd name="T13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" h="34">
                  <a:moveTo>
                    <a:pt x="13" y="34"/>
                  </a:moveTo>
                  <a:cubicBezTo>
                    <a:pt x="7" y="30"/>
                    <a:pt x="8" y="24"/>
                    <a:pt x="9" y="19"/>
                  </a:cubicBezTo>
                  <a:cubicBezTo>
                    <a:pt x="10" y="11"/>
                    <a:pt x="4" y="12"/>
                    <a:pt x="0" y="10"/>
                  </a:cubicBezTo>
                  <a:cubicBezTo>
                    <a:pt x="4" y="6"/>
                    <a:pt x="7" y="0"/>
                    <a:pt x="13" y="3"/>
                  </a:cubicBezTo>
                  <a:cubicBezTo>
                    <a:pt x="21" y="6"/>
                    <a:pt x="12" y="11"/>
                    <a:pt x="13" y="16"/>
                  </a:cubicBezTo>
                  <a:cubicBezTo>
                    <a:pt x="15" y="21"/>
                    <a:pt x="9" y="30"/>
                    <a:pt x="21" y="30"/>
                  </a:cubicBezTo>
                  <a:cubicBezTo>
                    <a:pt x="20" y="33"/>
                    <a:pt x="17" y="34"/>
                    <a:pt x="13" y="34"/>
                  </a:cubicBezTo>
                  <a:close/>
                </a:path>
              </a:pathLst>
            </a:custGeom>
            <a:solidFill>
              <a:srgbClr val="383E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80" name="Freeform 1266"/>
            <p:cNvSpPr>
              <a:spLocks/>
            </p:cNvSpPr>
            <p:nvPr/>
          </p:nvSpPr>
          <p:spPr bwMode="auto">
            <a:xfrm>
              <a:off x="2173" y="2140"/>
              <a:ext cx="30" cy="18"/>
            </a:xfrm>
            <a:custGeom>
              <a:avLst/>
              <a:gdLst>
                <a:gd name="T0" fmla="*/ 11 w 30"/>
                <a:gd name="T1" fmla="*/ 0 h 18"/>
                <a:gd name="T2" fmla="*/ 30 w 30"/>
                <a:gd name="T3" fmla="*/ 12 h 18"/>
                <a:gd name="T4" fmla="*/ 0 w 30"/>
                <a:gd name="T5" fmla="*/ 18 h 18"/>
                <a:gd name="T6" fmla="*/ 11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11" y="0"/>
                  </a:moveTo>
                  <a:cubicBezTo>
                    <a:pt x="16" y="7"/>
                    <a:pt x="27" y="3"/>
                    <a:pt x="30" y="12"/>
                  </a:cubicBezTo>
                  <a:cubicBezTo>
                    <a:pt x="20" y="9"/>
                    <a:pt x="9" y="7"/>
                    <a:pt x="0" y="18"/>
                  </a:cubicBezTo>
                  <a:cubicBezTo>
                    <a:pt x="2" y="10"/>
                    <a:pt x="0" y="1"/>
                    <a:pt x="11" y="0"/>
                  </a:cubicBezTo>
                  <a:close/>
                </a:path>
              </a:pathLst>
            </a:custGeom>
            <a:solidFill>
              <a:srgbClr val="3F565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81" name="Freeform 1267"/>
            <p:cNvSpPr>
              <a:spLocks/>
            </p:cNvSpPr>
            <p:nvPr/>
          </p:nvSpPr>
          <p:spPr bwMode="auto">
            <a:xfrm>
              <a:off x="2191" y="2122"/>
              <a:ext cx="28" cy="14"/>
            </a:xfrm>
            <a:custGeom>
              <a:avLst/>
              <a:gdLst>
                <a:gd name="T0" fmla="*/ 20 w 28"/>
                <a:gd name="T1" fmla="*/ 2 h 14"/>
                <a:gd name="T2" fmla="*/ 28 w 28"/>
                <a:gd name="T3" fmla="*/ 7 h 14"/>
                <a:gd name="T4" fmla="*/ 23 w 28"/>
                <a:gd name="T5" fmla="*/ 11 h 14"/>
                <a:gd name="T6" fmla="*/ 0 w 28"/>
                <a:gd name="T7" fmla="*/ 14 h 14"/>
                <a:gd name="T8" fmla="*/ 15 w 28"/>
                <a:gd name="T9" fmla="*/ 2 h 14"/>
                <a:gd name="T10" fmla="*/ 20 w 28"/>
                <a:gd name="T11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8" h="14">
                  <a:moveTo>
                    <a:pt x="20" y="2"/>
                  </a:moveTo>
                  <a:cubicBezTo>
                    <a:pt x="23" y="4"/>
                    <a:pt x="25" y="5"/>
                    <a:pt x="28" y="7"/>
                  </a:cubicBezTo>
                  <a:cubicBezTo>
                    <a:pt x="28" y="10"/>
                    <a:pt x="28" y="13"/>
                    <a:pt x="23" y="11"/>
                  </a:cubicBezTo>
                  <a:cubicBezTo>
                    <a:pt x="15" y="9"/>
                    <a:pt x="8" y="14"/>
                    <a:pt x="0" y="14"/>
                  </a:cubicBezTo>
                  <a:cubicBezTo>
                    <a:pt x="2" y="6"/>
                    <a:pt x="12" y="8"/>
                    <a:pt x="15" y="2"/>
                  </a:cubicBezTo>
                  <a:cubicBezTo>
                    <a:pt x="17" y="0"/>
                    <a:pt x="19" y="0"/>
                    <a:pt x="20" y="2"/>
                  </a:cubicBezTo>
                  <a:close/>
                </a:path>
              </a:pathLst>
            </a:custGeom>
            <a:solidFill>
              <a:srgbClr val="3743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82" name="Freeform 1268"/>
            <p:cNvSpPr>
              <a:spLocks/>
            </p:cNvSpPr>
            <p:nvPr/>
          </p:nvSpPr>
          <p:spPr bwMode="auto">
            <a:xfrm>
              <a:off x="2203" y="2152"/>
              <a:ext cx="14" cy="25"/>
            </a:xfrm>
            <a:custGeom>
              <a:avLst/>
              <a:gdLst>
                <a:gd name="T0" fmla="*/ 0 w 14"/>
                <a:gd name="T1" fmla="*/ 0 h 25"/>
                <a:gd name="T2" fmla="*/ 3 w 14"/>
                <a:gd name="T3" fmla="*/ 24 h 25"/>
                <a:gd name="T4" fmla="*/ 1 w 14"/>
                <a:gd name="T5" fmla="*/ 25 h 25"/>
                <a:gd name="T6" fmla="*/ 0 w 14"/>
                <a:gd name="T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25">
                  <a:moveTo>
                    <a:pt x="0" y="0"/>
                  </a:moveTo>
                  <a:cubicBezTo>
                    <a:pt x="14" y="7"/>
                    <a:pt x="11" y="15"/>
                    <a:pt x="3" y="24"/>
                  </a:cubicBezTo>
                  <a:cubicBezTo>
                    <a:pt x="3" y="24"/>
                    <a:pt x="1" y="25"/>
                    <a:pt x="1" y="25"/>
                  </a:cubicBezTo>
                  <a:cubicBezTo>
                    <a:pt x="5" y="16"/>
                    <a:pt x="5" y="8"/>
                    <a:pt x="0" y="0"/>
                  </a:cubicBezTo>
                  <a:close/>
                </a:path>
              </a:pathLst>
            </a:custGeom>
            <a:solidFill>
              <a:srgbClr val="4B5A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83" name="Freeform 1269"/>
            <p:cNvSpPr>
              <a:spLocks/>
            </p:cNvSpPr>
            <p:nvPr/>
          </p:nvSpPr>
          <p:spPr bwMode="auto">
            <a:xfrm>
              <a:off x="2174" y="2096"/>
              <a:ext cx="14" cy="22"/>
            </a:xfrm>
            <a:custGeom>
              <a:avLst/>
              <a:gdLst>
                <a:gd name="T0" fmla="*/ 1 w 14"/>
                <a:gd name="T1" fmla="*/ 16 h 22"/>
                <a:gd name="T2" fmla="*/ 1 w 14"/>
                <a:gd name="T3" fmla="*/ 0 h 22"/>
                <a:gd name="T4" fmla="*/ 5 w 14"/>
                <a:gd name="T5" fmla="*/ 20 h 22"/>
                <a:gd name="T6" fmla="*/ 1 w 14"/>
                <a:gd name="T7" fmla="*/ 16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22">
                  <a:moveTo>
                    <a:pt x="1" y="16"/>
                  </a:moveTo>
                  <a:cubicBezTo>
                    <a:pt x="8" y="11"/>
                    <a:pt x="4" y="5"/>
                    <a:pt x="1" y="0"/>
                  </a:cubicBezTo>
                  <a:cubicBezTo>
                    <a:pt x="14" y="4"/>
                    <a:pt x="11" y="12"/>
                    <a:pt x="5" y="20"/>
                  </a:cubicBezTo>
                  <a:cubicBezTo>
                    <a:pt x="2" y="22"/>
                    <a:pt x="0" y="20"/>
                    <a:pt x="1" y="16"/>
                  </a:cubicBezTo>
                  <a:close/>
                </a:path>
              </a:pathLst>
            </a:custGeom>
            <a:solidFill>
              <a:srgbClr val="576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84" name="Freeform 1270"/>
            <p:cNvSpPr>
              <a:spLocks/>
            </p:cNvSpPr>
            <p:nvPr/>
          </p:nvSpPr>
          <p:spPr bwMode="auto">
            <a:xfrm>
              <a:off x="2200" y="2104"/>
              <a:ext cx="11" cy="20"/>
            </a:xfrm>
            <a:custGeom>
              <a:avLst/>
              <a:gdLst>
                <a:gd name="T0" fmla="*/ 11 w 11"/>
                <a:gd name="T1" fmla="*/ 20 h 20"/>
                <a:gd name="T2" fmla="*/ 6 w 11"/>
                <a:gd name="T3" fmla="*/ 20 h 20"/>
                <a:gd name="T4" fmla="*/ 7 w 11"/>
                <a:gd name="T5" fmla="*/ 0 h 20"/>
                <a:gd name="T6" fmla="*/ 11 w 11"/>
                <a:gd name="T7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20">
                  <a:moveTo>
                    <a:pt x="11" y="20"/>
                  </a:moveTo>
                  <a:cubicBezTo>
                    <a:pt x="10" y="20"/>
                    <a:pt x="8" y="20"/>
                    <a:pt x="6" y="20"/>
                  </a:cubicBezTo>
                  <a:cubicBezTo>
                    <a:pt x="2" y="13"/>
                    <a:pt x="0" y="6"/>
                    <a:pt x="7" y="0"/>
                  </a:cubicBezTo>
                  <a:cubicBezTo>
                    <a:pt x="8" y="7"/>
                    <a:pt x="7" y="14"/>
                    <a:pt x="11" y="20"/>
                  </a:cubicBezTo>
                  <a:close/>
                </a:path>
              </a:pathLst>
            </a:custGeom>
            <a:solidFill>
              <a:srgbClr val="4A56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85" name="Freeform 1271"/>
            <p:cNvSpPr>
              <a:spLocks/>
            </p:cNvSpPr>
            <p:nvPr/>
          </p:nvSpPr>
          <p:spPr bwMode="auto">
            <a:xfrm>
              <a:off x="2171" y="2112"/>
              <a:ext cx="8" cy="15"/>
            </a:xfrm>
            <a:custGeom>
              <a:avLst/>
              <a:gdLst>
                <a:gd name="T0" fmla="*/ 4 w 8"/>
                <a:gd name="T1" fmla="*/ 0 h 15"/>
                <a:gd name="T2" fmla="*/ 8 w 8"/>
                <a:gd name="T3" fmla="*/ 4 h 15"/>
                <a:gd name="T4" fmla="*/ 2 w 8"/>
                <a:gd name="T5" fmla="*/ 15 h 15"/>
                <a:gd name="T6" fmla="*/ 0 w 8"/>
                <a:gd name="T7" fmla="*/ 4 h 15"/>
                <a:gd name="T8" fmla="*/ 4 w 8"/>
                <a:gd name="T9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5">
                  <a:moveTo>
                    <a:pt x="4" y="0"/>
                  </a:moveTo>
                  <a:cubicBezTo>
                    <a:pt x="6" y="2"/>
                    <a:pt x="7" y="3"/>
                    <a:pt x="8" y="4"/>
                  </a:cubicBezTo>
                  <a:cubicBezTo>
                    <a:pt x="8" y="9"/>
                    <a:pt x="7" y="14"/>
                    <a:pt x="2" y="15"/>
                  </a:cubicBezTo>
                  <a:cubicBezTo>
                    <a:pt x="1" y="11"/>
                    <a:pt x="0" y="8"/>
                    <a:pt x="0" y="4"/>
                  </a:cubicBezTo>
                  <a:cubicBezTo>
                    <a:pt x="1" y="3"/>
                    <a:pt x="3" y="2"/>
                    <a:pt x="4" y="0"/>
                  </a:cubicBezTo>
                  <a:close/>
                </a:path>
              </a:pathLst>
            </a:custGeom>
            <a:solidFill>
              <a:srgbClr val="1C29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86" name="Freeform 1272"/>
            <p:cNvSpPr>
              <a:spLocks/>
            </p:cNvSpPr>
            <p:nvPr/>
          </p:nvSpPr>
          <p:spPr bwMode="auto">
            <a:xfrm>
              <a:off x="2152" y="2137"/>
              <a:ext cx="11" cy="16"/>
            </a:xfrm>
            <a:custGeom>
              <a:avLst/>
              <a:gdLst>
                <a:gd name="T0" fmla="*/ 4 w 11"/>
                <a:gd name="T1" fmla="*/ 16 h 16"/>
                <a:gd name="T2" fmla="*/ 6 w 11"/>
                <a:gd name="T3" fmla="*/ 0 h 16"/>
                <a:gd name="T4" fmla="*/ 4 w 11"/>
                <a:gd name="T5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16">
                  <a:moveTo>
                    <a:pt x="4" y="16"/>
                  </a:moveTo>
                  <a:cubicBezTo>
                    <a:pt x="0" y="10"/>
                    <a:pt x="4" y="5"/>
                    <a:pt x="6" y="0"/>
                  </a:cubicBezTo>
                  <a:cubicBezTo>
                    <a:pt x="6" y="5"/>
                    <a:pt x="11" y="12"/>
                    <a:pt x="4" y="16"/>
                  </a:cubicBezTo>
                  <a:close/>
                </a:path>
              </a:pathLst>
            </a:custGeom>
            <a:solidFill>
              <a:srgbClr val="4C5F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87" name="Freeform 1273"/>
            <p:cNvSpPr>
              <a:spLocks/>
            </p:cNvSpPr>
            <p:nvPr/>
          </p:nvSpPr>
          <p:spPr bwMode="auto">
            <a:xfrm>
              <a:off x="2269" y="2321"/>
              <a:ext cx="60" cy="100"/>
            </a:xfrm>
            <a:custGeom>
              <a:avLst/>
              <a:gdLst>
                <a:gd name="T0" fmla="*/ 12 w 60"/>
                <a:gd name="T1" fmla="*/ 24 h 100"/>
                <a:gd name="T2" fmla="*/ 25 w 60"/>
                <a:gd name="T3" fmla="*/ 36 h 100"/>
                <a:gd name="T4" fmla="*/ 28 w 60"/>
                <a:gd name="T5" fmla="*/ 44 h 100"/>
                <a:gd name="T6" fmla="*/ 29 w 60"/>
                <a:gd name="T7" fmla="*/ 48 h 100"/>
                <a:gd name="T8" fmla="*/ 31 w 60"/>
                <a:gd name="T9" fmla="*/ 42 h 100"/>
                <a:gd name="T10" fmla="*/ 34 w 60"/>
                <a:gd name="T11" fmla="*/ 16 h 100"/>
                <a:gd name="T12" fmla="*/ 32 w 60"/>
                <a:gd name="T13" fmla="*/ 2 h 100"/>
                <a:gd name="T14" fmla="*/ 37 w 60"/>
                <a:gd name="T15" fmla="*/ 2 h 100"/>
                <a:gd name="T16" fmla="*/ 45 w 60"/>
                <a:gd name="T17" fmla="*/ 9 h 100"/>
                <a:gd name="T18" fmla="*/ 55 w 60"/>
                <a:gd name="T19" fmla="*/ 47 h 100"/>
                <a:gd name="T20" fmla="*/ 47 w 60"/>
                <a:gd name="T21" fmla="*/ 68 h 100"/>
                <a:gd name="T22" fmla="*/ 33 w 60"/>
                <a:gd name="T23" fmla="*/ 81 h 100"/>
                <a:gd name="T24" fmla="*/ 13 w 60"/>
                <a:gd name="T25" fmla="*/ 98 h 100"/>
                <a:gd name="T26" fmla="*/ 4 w 60"/>
                <a:gd name="T27" fmla="*/ 97 h 100"/>
                <a:gd name="T28" fmla="*/ 0 w 60"/>
                <a:gd name="T29" fmla="*/ 83 h 100"/>
                <a:gd name="T30" fmla="*/ 2 w 60"/>
                <a:gd name="T31" fmla="*/ 74 h 100"/>
                <a:gd name="T32" fmla="*/ 4 w 60"/>
                <a:gd name="T33" fmla="*/ 61 h 100"/>
                <a:gd name="T34" fmla="*/ 3 w 60"/>
                <a:gd name="T35" fmla="*/ 36 h 100"/>
                <a:gd name="T36" fmla="*/ 4 w 60"/>
                <a:gd name="T37" fmla="*/ 30 h 100"/>
                <a:gd name="T38" fmla="*/ 12 w 60"/>
                <a:gd name="T39" fmla="*/ 24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0" h="100">
                  <a:moveTo>
                    <a:pt x="12" y="24"/>
                  </a:moveTo>
                  <a:cubicBezTo>
                    <a:pt x="15" y="30"/>
                    <a:pt x="24" y="29"/>
                    <a:pt x="25" y="36"/>
                  </a:cubicBezTo>
                  <a:cubicBezTo>
                    <a:pt x="26" y="39"/>
                    <a:pt x="27" y="41"/>
                    <a:pt x="28" y="44"/>
                  </a:cubicBezTo>
                  <a:cubicBezTo>
                    <a:pt x="28" y="45"/>
                    <a:pt x="27" y="47"/>
                    <a:pt x="29" y="48"/>
                  </a:cubicBezTo>
                  <a:cubicBezTo>
                    <a:pt x="30" y="46"/>
                    <a:pt x="30" y="44"/>
                    <a:pt x="31" y="42"/>
                  </a:cubicBezTo>
                  <a:cubicBezTo>
                    <a:pt x="37" y="34"/>
                    <a:pt x="35" y="25"/>
                    <a:pt x="34" y="16"/>
                  </a:cubicBezTo>
                  <a:cubicBezTo>
                    <a:pt x="33" y="11"/>
                    <a:pt x="30" y="7"/>
                    <a:pt x="32" y="2"/>
                  </a:cubicBezTo>
                  <a:cubicBezTo>
                    <a:pt x="34" y="0"/>
                    <a:pt x="35" y="0"/>
                    <a:pt x="37" y="2"/>
                  </a:cubicBezTo>
                  <a:cubicBezTo>
                    <a:pt x="40" y="4"/>
                    <a:pt x="42" y="7"/>
                    <a:pt x="45" y="9"/>
                  </a:cubicBezTo>
                  <a:cubicBezTo>
                    <a:pt x="60" y="19"/>
                    <a:pt x="53" y="34"/>
                    <a:pt x="55" y="47"/>
                  </a:cubicBezTo>
                  <a:cubicBezTo>
                    <a:pt x="54" y="54"/>
                    <a:pt x="52" y="62"/>
                    <a:pt x="47" y="68"/>
                  </a:cubicBezTo>
                  <a:cubicBezTo>
                    <a:pt x="44" y="74"/>
                    <a:pt x="37" y="76"/>
                    <a:pt x="33" y="81"/>
                  </a:cubicBezTo>
                  <a:cubicBezTo>
                    <a:pt x="23" y="82"/>
                    <a:pt x="18" y="90"/>
                    <a:pt x="13" y="98"/>
                  </a:cubicBezTo>
                  <a:cubicBezTo>
                    <a:pt x="10" y="99"/>
                    <a:pt x="7" y="100"/>
                    <a:pt x="4" y="97"/>
                  </a:cubicBezTo>
                  <a:cubicBezTo>
                    <a:pt x="1" y="93"/>
                    <a:pt x="0" y="88"/>
                    <a:pt x="0" y="83"/>
                  </a:cubicBezTo>
                  <a:cubicBezTo>
                    <a:pt x="1" y="80"/>
                    <a:pt x="1" y="77"/>
                    <a:pt x="2" y="74"/>
                  </a:cubicBezTo>
                  <a:cubicBezTo>
                    <a:pt x="3" y="70"/>
                    <a:pt x="4" y="65"/>
                    <a:pt x="4" y="61"/>
                  </a:cubicBezTo>
                  <a:cubicBezTo>
                    <a:pt x="4" y="52"/>
                    <a:pt x="5" y="44"/>
                    <a:pt x="3" y="36"/>
                  </a:cubicBezTo>
                  <a:cubicBezTo>
                    <a:pt x="3" y="34"/>
                    <a:pt x="3" y="32"/>
                    <a:pt x="4" y="30"/>
                  </a:cubicBezTo>
                  <a:cubicBezTo>
                    <a:pt x="5" y="27"/>
                    <a:pt x="8" y="24"/>
                    <a:pt x="12" y="24"/>
                  </a:cubicBezTo>
                  <a:close/>
                </a:path>
              </a:pathLst>
            </a:custGeom>
            <a:solidFill>
              <a:srgbClr val="87B8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88" name="Freeform 1274"/>
            <p:cNvSpPr>
              <a:spLocks/>
            </p:cNvSpPr>
            <p:nvPr/>
          </p:nvSpPr>
          <p:spPr bwMode="auto">
            <a:xfrm>
              <a:off x="2204" y="2288"/>
              <a:ext cx="120" cy="22"/>
            </a:xfrm>
            <a:custGeom>
              <a:avLst/>
              <a:gdLst>
                <a:gd name="T0" fmla="*/ 83 w 121"/>
                <a:gd name="T1" fmla="*/ 14 h 22"/>
                <a:gd name="T2" fmla="*/ 71 w 121"/>
                <a:gd name="T3" fmla="*/ 16 h 22"/>
                <a:gd name="T4" fmla="*/ 36 w 121"/>
                <a:gd name="T5" fmla="*/ 17 h 22"/>
                <a:gd name="T6" fmla="*/ 8 w 121"/>
                <a:gd name="T7" fmla="*/ 18 h 22"/>
                <a:gd name="T8" fmla="*/ 4 w 121"/>
                <a:gd name="T9" fmla="*/ 6 h 22"/>
                <a:gd name="T10" fmla="*/ 32 w 121"/>
                <a:gd name="T11" fmla="*/ 2 h 22"/>
                <a:gd name="T12" fmla="*/ 117 w 121"/>
                <a:gd name="T13" fmla="*/ 2 h 22"/>
                <a:gd name="T14" fmla="*/ 120 w 121"/>
                <a:gd name="T15" fmla="*/ 11 h 22"/>
                <a:gd name="T16" fmla="*/ 83 w 121"/>
                <a:gd name="T17" fmla="*/ 14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1" h="22">
                  <a:moveTo>
                    <a:pt x="83" y="14"/>
                  </a:moveTo>
                  <a:cubicBezTo>
                    <a:pt x="79" y="15"/>
                    <a:pt x="75" y="15"/>
                    <a:pt x="71" y="16"/>
                  </a:cubicBezTo>
                  <a:cubicBezTo>
                    <a:pt x="60" y="19"/>
                    <a:pt x="48" y="16"/>
                    <a:pt x="36" y="17"/>
                  </a:cubicBezTo>
                  <a:cubicBezTo>
                    <a:pt x="27" y="16"/>
                    <a:pt x="18" y="22"/>
                    <a:pt x="8" y="18"/>
                  </a:cubicBezTo>
                  <a:cubicBezTo>
                    <a:pt x="4" y="15"/>
                    <a:pt x="0" y="12"/>
                    <a:pt x="4" y="6"/>
                  </a:cubicBezTo>
                  <a:cubicBezTo>
                    <a:pt x="13" y="0"/>
                    <a:pt x="22" y="2"/>
                    <a:pt x="32" y="2"/>
                  </a:cubicBezTo>
                  <a:cubicBezTo>
                    <a:pt x="60" y="3"/>
                    <a:pt x="89" y="0"/>
                    <a:pt x="117" y="2"/>
                  </a:cubicBezTo>
                  <a:cubicBezTo>
                    <a:pt x="121" y="4"/>
                    <a:pt x="121" y="8"/>
                    <a:pt x="120" y="11"/>
                  </a:cubicBezTo>
                  <a:cubicBezTo>
                    <a:pt x="108" y="16"/>
                    <a:pt x="95" y="10"/>
                    <a:pt x="83" y="14"/>
                  </a:cubicBezTo>
                  <a:close/>
                </a:path>
              </a:pathLst>
            </a:custGeom>
            <a:solidFill>
              <a:srgbClr val="AE76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89" name="Freeform 1275"/>
            <p:cNvSpPr>
              <a:spLocks/>
            </p:cNvSpPr>
            <p:nvPr/>
          </p:nvSpPr>
          <p:spPr bwMode="auto">
            <a:xfrm>
              <a:off x="2338" y="2301"/>
              <a:ext cx="36" cy="49"/>
            </a:xfrm>
            <a:custGeom>
              <a:avLst/>
              <a:gdLst>
                <a:gd name="T0" fmla="*/ 14 w 37"/>
                <a:gd name="T1" fmla="*/ 47 h 50"/>
                <a:gd name="T2" fmla="*/ 0 w 37"/>
                <a:gd name="T3" fmla="*/ 22 h 50"/>
                <a:gd name="T4" fmla="*/ 18 w 37"/>
                <a:gd name="T5" fmla="*/ 3 h 50"/>
                <a:gd name="T6" fmla="*/ 25 w 37"/>
                <a:gd name="T7" fmla="*/ 2 h 50"/>
                <a:gd name="T8" fmla="*/ 36 w 37"/>
                <a:gd name="T9" fmla="*/ 27 h 50"/>
                <a:gd name="T10" fmla="*/ 33 w 37"/>
                <a:gd name="T11" fmla="*/ 35 h 50"/>
                <a:gd name="T12" fmla="*/ 14 w 37"/>
                <a:gd name="T13" fmla="*/ 4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" h="50">
                  <a:moveTo>
                    <a:pt x="14" y="47"/>
                  </a:moveTo>
                  <a:cubicBezTo>
                    <a:pt x="4" y="42"/>
                    <a:pt x="4" y="31"/>
                    <a:pt x="0" y="22"/>
                  </a:cubicBezTo>
                  <a:cubicBezTo>
                    <a:pt x="7" y="17"/>
                    <a:pt x="11" y="8"/>
                    <a:pt x="18" y="3"/>
                  </a:cubicBezTo>
                  <a:cubicBezTo>
                    <a:pt x="20" y="1"/>
                    <a:pt x="23" y="0"/>
                    <a:pt x="25" y="2"/>
                  </a:cubicBezTo>
                  <a:cubicBezTo>
                    <a:pt x="27" y="11"/>
                    <a:pt x="37" y="17"/>
                    <a:pt x="36" y="27"/>
                  </a:cubicBezTo>
                  <a:cubicBezTo>
                    <a:pt x="36" y="30"/>
                    <a:pt x="35" y="33"/>
                    <a:pt x="33" y="35"/>
                  </a:cubicBezTo>
                  <a:cubicBezTo>
                    <a:pt x="28" y="41"/>
                    <a:pt x="25" y="50"/>
                    <a:pt x="14" y="47"/>
                  </a:cubicBezTo>
                  <a:close/>
                </a:path>
              </a:pathLst>
            </a:custGeom>
            <a:solidFill>
              <a:srgbClr val="B367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90" name="Freeform 1276"/>
            <p:cNvSpPr>
              <a:spLocks/>
            </p:cNvSpPr>
            <p:nvPr/>
          </p:nvSpPr>
          <p:spPr bwMode="auto">
            <a:xfrm>
              <a:off x="2322" y="2285"/>
              <a:ext cx="37" cy="43"/>
            </a:xfrm>
            <a:custGeom>
              <a:avLst/>
              <a:gdLst>
                <a:gd name="T0" fmla="*/ 36 w 37"/>
                <a:gd name="T1" fmla="*/ 22 h 44"/>
                <a:gd name="T2" fmla="*/ 16 w 37"/>
                <a:gd name="T3" fmla="*/ 38 h 44"/>
                <a:gd name="T4" fmla="*/ 4 w 37"/>
                <a:gd name="T5" fmla="*/ 17 h 44"/>
                <a:gd name="T6" fmla="*/ 0 w 37"/>
                <a:gd name="T7" fmla="*/ 14 h 44"/>
                <a:gd name="T8" fmla="*/ 0 w 37"/>
                <a:gd name="T9" fmla="*/ 6 h 44"/>
                <a:gd name="T10" fmla="*/ 1 w 37"/>
                <a:gd name="T11" fmla="*/ 4 h 44"/>
                <a:gd name="T12" fmla="*/ 13 w 37"/>
                <a:gd name="T13" fmla="*/ 0 h 44"/>
                <a:gd name="T14" fmla="*/ 25 w 37"/>
                <a:gd name="T15" fmla="*/ 2 h 44"/>
                <a:gd name="T16" fmla="*/ 34 w 37"/>
                <a:gd name="T17" fmla="*/ 10 h 44"/>
                <a:gd name="T18" fmla="*/ 36 w 37"/>
                <a:gd name="T19" fmla="*/ 2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7" h="44">
                  <a:moveTo>
                    <a:pt x="36" y="22"/>
                  </a:moveTo>
                  <a:cubicBezTo>
                    <a:pt x="26" y="23"/>
                    <a:pt x="32" y="44"/>
                    <a:pt x="16" y="38"/>
                  </a:cubicBezTo>
                  <a:cubicBezTo>
                    <a:pt x="12" y="31"/>
                    <a:pt x="8" y="24"/>
                    <a:pt x="4" y="17"/>
                  </a:cubicBezTo>
                  <a:cubicBezTo>
                    <a:pt x="2" y="17"/>
                    <a:pt x="1" y="16"/>
                    <a:pt x="0" y="14"/>
                  </a:cubicBezTo>
                  <a:cubicBezTo>
                    <a:pt x="0" y="11"/>
                    <a:pt x="0" y="9"/>
                    <a:pt x="0" y="6"/>
                  </a:cubicBezTo>
                  <a:cubicBezTo>
                    <a:pt x="0" y="5"/>
                    <a:pt x="1" y="5"/>
                    <a:pt x="1" y="4"/>
                  </a:cubicBezTo>
                  <a:cubicBezTo>
                    <a:pt x="5" y="1"/>
                    <a:pt x="8" y="0"/>
                    <a:pt x="13" y="0"/>
                  </a:cubicBezTo>
                  <a:cubicBezTo>
                    <a:pt x="17" y="1"/>
                    <a:pt x="21" y="0"/>
                    <a:pt x="25" y="2"/>
                  </a:cubicBezTo>
                  <a:cubicBezTo>
                    <a:pt x="28" y="4"/>
                    <a:pt x="31" y="7"/>
                    <a:pt x="34" y="10"/>
                  </a:cubicBezTo>
                  <a:cubicBezTo>
                    <a:pt x="37" y="14"/>
                    <a:pt x="33" y="19"/>
                    <a:pt x="36" y="22"/>
                  </a:cubicBezTo>
                  <a:close/>
                </a:path>
              </a:pathLst>
            </a:custGeom>
            <a:solidFill>
              <a:srgbClr val="C06D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91" name="Freeform 1277"/>
            <p:cNvSpPr>
              <a:spLocks/>
            </p:cNvSpPr>
            <p:nvPr/>
          </p:nvSpPr>
          <p:spPr bwMode="auto">
            <a:xfrm>
              <a:off x="2350" y="2324"/>
              <a:ext cx="32" cy="48"/>
            </a:xfrm>
            <a:custGeom>
              <a:avLst/>
              <a:gdLst>
                <a:gd name="T0" fmla="*/ 20 w 33"/>
                <a:gd name="T1" fmla="*/ 10 h 48"/>
                <a:gd name="T2" fmla="*/ 21 w 33"/>
                <a:gd name="T3" fmla="*/ 1 h 48"/>
                <a:gd name="T4" fmla="*/ 26 w 33"/>
                <a:gd name="T5" fmla="*/ 2 h 48"/>
                <a:gd name="T6" fmla="*/ 31 w 33"/>
                <a:gd name="T7" fmla="*/ 25 h 48"/>
                <a:gd name="T8" fmla="*/ 27 w 33"/>
                <a:gd name="T9" fmla="*/ 32 h 48"/>
                <a:gd name="T10" fmla="*/ 11 w 33"/>
                <a:gd name="T11" fmla="*/ 47 h 48"/>
                <a:gd name="T12" fmla="*/ 0 w 33"/>
                <a:gd name="T13" fmla="*/ 30 h 48"/>
                <a:gd name="T14" fmla="*/ 20 w 33"/>
                <a:gd name="T15" fmla="*/ 1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3" h="48">
                  <a:moveTo>
                    <a:pt x="20" y="10"/>
                  </a:moveTo>
                  <a:cubicBezTo>
                    <a:pt x="20" y="7"/>
                    <a:pt x="20" y="4"/>
                    <a:pt x="21" y="1"/>
                  </a:cubicBezTo>
                  <a:cubicBezTo>
                    <a:pt x="23" y="0"/>
                    <a:pt x="25" y="1"/>
                    <a:pt x="26" y="2"/>
                  </a:cubicBezTo>
                  <a:cubicBezTo>
                    <a:pt x="33" y="8"/>
                    <a:pt x="33" y="16"/>
                    <a:pt x="31" y="25"/>
                  </a:cubicBezTo>
                  <a:cubicBezTo>
                    <a:pt x="30" y="27"/>
                    <a:pt x="28" y="30"/>
                    <a:pt x="27" y="32"/>
                  </a:cubicBezTo>
                  <a:cubicBezTo>
                    <a:pt x="22" y="38"/>
                    <a:pt x="22" y="48"/>
                    <a:pt x="11" y="47"/>
                  </a:cubicBezTo>
                  <a:cubicBezTo>
                    <a:pt x="4" y="43"/>
                    <a:pt x="3" y="36"/>
                    <a:pt x="0" y="30"/>
                  </a:cubicBezTo>
                  <a:cubicBezTo>
                    <a:pt x="10" y="27"/>
                    <a:pt x="13" y="16"/>
                    <a:pt x="20" y="10"/>
                  </a:cubicBezTo>
                  <a:close/>
                </a:path>
              </a:pathLst>
            </a:custGeom>
            <a:solidFill>
              <a:srgbClr val="B56C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92" name="Freeform 1278"/>
            <p:cNvSpPr>
              <a:spLocks/>
            </p:cNvSpPr>
            <p:nvPr/>
          </p:nvSpPr>
          <p:spPr bwMode="auto">
            <a:xfrm>
              <a:off x="2373" y="2399"/>
              <a:ext cx="25" cy="38"/>
            </a:xfrm>
            <a:custGeom>
              <a:avLst/>
              <a:gdLst>
                <a:gd name="T0" fmla="*/ 12 w 25"/>
                <a:gd name="T1" fmla="*/ 39 h 39"/>
                <a:gd name="T2" fmla="*/ 0 w 25"/>
                <a:gd name="T3" fmla="*/ 7 h 39"/>
                <a:gd name="T4" fmla="*/ 13 w 25"/>
                <a:gd name="T5" fmla="*/ 0 h 39"/>
                <a:gd name="T6" fmla="*/ 21 w 25"/>
                <a:gd name="T7" fmla="*/ 3 h 39"/>
                <a:gd name="T8" fmla="*/ 24 w 25"/>
                <a:gd name="T9" fmla="*/ 17 h 39"/>
                <a:gd name="T10" fmla="*/ 19 w 25"/>
                <a:gd name="T11" fmla="*/ 34 h 39"/>
                <a:gd name="T12" fmla="*/ 12 w 25"/>
                <a:gd name="T13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" h="39">
                  <a:moveTo>
                    <a:pt x="12" y="39"/>
                  </a:moveTo>
                  <a:cubicBezTo>
                    <a:pt x="6" y="29"/>
                    <a:pt x="2" y="19"/>
                    <a:pt x="0" y="7"/>
                  </a:cubicBezTo>
                  <a:cubicBezTo>
                    <a:pt x="3" y="2"/>
                    <a:pt x="7" y="1"/>
                    <a:pt x="13" y="0"/>
                  </a:cubicBezTo>
                  <a:cubicBezTo>
                    <a:pt x="16" y="0"/>
                    <a:pt x="19" y="1"/>
                    <a:pt x="21" y="3"/>
                  </a:cubicBezTo>
                  <a:cubicBezTo>
                    <a:pt x="24" y="7"/>
                    <a:pt x="25" y="12"/>
                    <a:pt x="24" y="17"/>
                  </a:cubicBezTo>
                  <a:cubicBezTo>
                    <a:pt x="23" y="23"/>
                    <a:pt x="21" y="29"/>
                    <a:pt x="19" y="34"/>
                  </a:cubicBezTo>
                  <a:cubicBezTo>
                    <a:pt x="17" y="37"/>
                    <a:pt x="15" y="39"/>
                    <a:pt x="12" y="39"/>
                  </a:cubicBezTo>
                  <a:close/>
                </a:path>
              </a:pathLst>
            </a:custGeom>
            <a:solidFill>
              <a:srgbClr val="B06B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93" name="Freeform 1279"/>
            <p:cNvSpPr>
              <a:spLocks/>
            </p:cNvSpPr>
            <p:nvPr/>
          </p:nvSpPr>
          <p:spPr bwMode="auto">
            <a:xfrm>
              <a:off x="2361" y="2354"/>
              <a:ext cx="24" cy="38"/>
            </a:xfrm>
            <a:custGeom>
              <a:avLst/>
              <a:gdLst>
                <a:gd name="T0" fmla="*/ 0 w 25"/>
                <a:gd name="T1" fmla="*/ 17 h 38"/>
                <a:gd name="T2" fmla="*/ 12 w 25"/>
                <a:gd name="T3" fmla="*/ 0 h 38"/>
                <a:gd name="T4" fmla="*/ 20 w 25"/>
                <a:gd name="T5" fmla="*/ 2 h 38"/>
                <a:gd name="T6" fmla="*/ 24 w 25"/>
                <a:gd name="T7" fmla="*/ 15 h 38"/>
                <a:gd name="T8" fmla="*/ 15 w 25"/>
                <a:gd name="T9" fmla="*/ 30 h 38"/>
                <a:gd name="T10" fmla="*/ 9 w 25"/>
                <a:gd name="T11" fmla="*/ 36 h 38"/>
                <a:gd name="T12" fmla="*/ 0 w 25"/>
                <a:gd name="T13" fmla="*/ 17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" h="38">
                  <a:moveTo>
                    <a:pt x="0" y="17"/>
                  </a:moveTo>
                  <a:cubicBezTo>
                    <a:pt x="7" y="13"/>
                    <a:pt x="7" y="5"/>
                    <a:pt x="12" y="0"/>
                  </a:cubicBezTo>
                  <a:cubicBezTo>
                    <a:pt x="15" y="0"/>
                    <a:pt x="18" y="1"/>
                    <a:pt x="20" y="2"/>
                  </a:cubicBezTo>
                  <a:cubicBezTo>
                    <a:pt x="24" y="6"/>
                    <a:pt x="25" y="10"/>
                    <a:pt x="24" y="15"/>
                  </a:cubicBezTo>
                  <a:cubicBezTo>
                    <a:pt x="23" y="22"/>
                    <a:pt x="12" y="22"/>
                    <a:pt x="15" y="30"/>
                  </a:cubicBezTo>
                  <a:cubicBezTo>
                    <a:pt x="15" y="34"/>
                    <a:pt x="14" y="38"/>
                    <a:pt x="9" y="36"/>
                  </a:cubicBezTo>
                  <a:cubicBezTo>
                    <a:pt x="1" y="32"/>
                    <a:pt x="1" y="24"/>
                    <a:pt x="0" y="17"/>
                  </a:cubicBezTo>
                  <a:close/>
                </a:path>
              </a:pathLst>
            </a:custGeom>
            <a:solidFill>
              <a:srgbClr val="A865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94" name="Freeform 1280"/>
            <p:cNvSpPr>
              <a:spLocks/>
            </p:cNvSpPr>
            <p:nvPr/>
          </p:nvSpPr>
          <p:spPr bwMode="auto">
            <a:xfrm>
              <a:off x="2381" y="2433"/>
              <a:ext cx="26" cy="27"/>
            </a:xfrm>
            <a:custGeom>
              <a:avLst/>
              <a:gdLst>
                <a:gd name="T0" fmla="*/ 4 w 26"/>
                <a:gd name="T1" fmla="*/ 4 h 27"/>
                <a:gd name="T2" fmla="*/ 8 w 26"/>
                <a:gd name="T3" fmla="*/ 0 h 27"/>
                <a:gd name="T4" fmla="*/ 18 w 26"/>
                <a:gd name="T5" fmla="*/ 3 h 27"/>
                <a:gd name="T6" fmla="*/ 26 w 26"/>
                <a:gd name="T7" fmla="*/ 15 h 27"/>
                <a:gd name="T8" fmla="*/ 24 w 26"/>
                <a:gd name="T9" fmla="*/ 20 h 27"/>
                <a:gd name="T10" fmla="*/ 0 w 26"/>
                <a:gd name="T11" fmla="*/ 23 h 27"/>
                <a:gd name="T12" fmla="*/ 4 w 26"/>
                <a:gd name="T13" fmla="*/ 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" h="27">
                  <a:moveTo>
                    <a:pt x="4" y="4"/>
                  </a:moveTo>
                  <a:cubicBezTo>
                    <a:pt x="5" y="3"/>
                    <a:pt x="7" y="2"/>
                    <a:pt x="8" y="0"/>
                  </a:cubicBezTo>
                  <a:cubicBezTo>
                    <a:pt x="12" y="0"/>
                    <a:pt x="15" y="1"/>
                    <a:pt x="18" y="3"/>
                  </a:cubicBezTo>
                  <a:cubicBezTo>
                    <a:pt x="22" y="6"/>
                    <a:pt x="26" y="10"/>
                    <a:pt x="26" y="15"/>
                  </a:cubicBezTo>
                  <a:cubicBezTo>
                    <a:pt x="26" y="17"/>
                    <a:pt x="25" y="19"/>
                    <a:pt x="24" y="20"/>
                  </a:cubicBezTo>
                  <a:cubicBezTo>
                    <a:pt x="17" y="27"/>
                    <a:pt x="8" y="22"/>
                    <a:pt x="0" y="23"/>
                  </a:cubicBezTo>
                  <a:cubicBezTo>
                    <a:pt x="0" y="16"/>
                    <a:pt x="6" y="11"/>
                    <a:pt x="4" y="4"/>
                  </a:cubicBezTo>
                  <a:close/>
                </a:path>
              </a:pathLst>
            </a:custGeom>
            <a:solidFill>
              <a:srgbClr val="C270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95" name="Freeform 1281"/>
            <p:cNvSpPr>
              <a:spLocks/>
            </p:cNvSpPr>
            <p:nvPr/>
          </p:nvSpPr>
          <p:spPr bwMode="auto">
            <a:xfrm>
              <a:off x="2438" y="2439"/>
              <a:ext cx="54" cy="19"/>
            </a:xfrm>
            <a:custGeom>
              <a:avLst/>
              <a:gdLst>
                <a:gd name="T0" fmla="*/ 55 w 55"/>
                <a:gd name="T1" fmla="*/ 14 h 19"/>
                <a:gd name="T2" fmla="*/ 51 w 55"/>
                <a:gd name="T3" fmla="*/ 14 h 19"/>
                <a:gd name="T4" fmla="*/ 15 w 55"/>
                <a:gd name="T5" fmla="*/ 18 h 19"/>
                <a:gd name="T6" fmla="*/ 7 w 55"/>
                <a:gd name="T7" fmla="*/ 17 h 19"/>
                <a:gd name="T8" fmla="*/ 3 w 55"/>
                <a:gd name="T9" fmla="*/ 8 h 19"/>
                <a:gd name="T10" fmla="*/ 21 w 55"/>
                <a:gd name="T11" fmla="*/ 1 h 19"/>
                <a:gd name="T12" fmla="*/ 55 w 55"/>
                <a:gd name="T13" fmla="*/ 14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5" h="19">
                  <a:moveTo>
                    <a:pt x="55" y="14"/>
                  </a:moveTo>
                  <a:cubicBezTo>
                    <a:pt x="54" y="14"/>
                    <a:pt x="53" y="14"/>
                    <a:pt x="51" y="14"/>
                  </a:cubicBezTo>
                  <a:cubicBezTo>
                    <a:pt x="40" y="19"/>
                    <a:pt x="27" y="13"/>
                    <a:pt x="15" y="18"/>
                  </a:cubicBezTo>
                  <a:cubicBezTo>
                    <a:pt x="12" y="18"/>
                    <a:pt x="10" y="17"/>
                    <a:pt x="7" y="17"/>
                  </a:cubicBezTo>
                  <a:cubicBezTo>
                    <a:pt x="3" y="15"/>
                    <a:pt x="0" y="12"/>
                    <a:pt x="3" y="8"/>
                  </a:cubicBezTo>
                  <a:cubicBezTo>
                    <a:pt x="8" y="2"/>
                    <a:pt x="14" y="1"/>
                    <a:pt x="21" y="1"/>
                  </a:cubicBezTo>
                  <a:cubicBezTo>
                    <a:pt x="33" y="4"/>
                    <a:pt x="48" y="0"/>
                    <a:pt x="55" y="14"/>
                  </a:cubicBezTo>
                  <a:close/>
                </a:path>
              </a:pathLst>
            </a:custGeom>
            <a:solidFill>
              <a:srgbClr val="B174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96" name="Freeform 1282"/>
            <p:cNvSpPr>
              <a:spLocks/>
            </p:cNvSpPr>
            <p:nvPr/>
          </p:nvSpPr>
          <p:spPr bwMode="auto">
            <a:xfrm>
              <a:off x="2455" y="2433"/>
              <a:ext cx="46" cy="20"/>
            </a:xfrm>
            <a:custGeom>
              <a:avLst/>
              <a:gdLst>
                <a:gd name="T0" fmla="*/ 38 w 47"/>
                <a:gd name="T1" fmla="*/ 20 h 20"/>
                <a:gd name="T2" fmla="*/ 2 w 47"/>
                <a:gd name="T3" fmla="*/ 11 h 20"/>
                <a:gd name="T4" fmla="*/ 2 w 47"/>
                <a:gd name="T5" fmla="*/ 3 h 20"/>
                <a:gd name="T6" fmla="*/ 17 w 47"/>
                <a:gd name="T7" fmla="*/ 5 h 20"/>
                <a:gd name="T8" fmla="*/ 36 w 47"/>
                <a:gd name="T9" fmla="*/ 8 h 20"/>
                <a:gd name="T10" fmla="*/ 45 w 47"/>
                <a:gd name="T11" fmla="*/ 20 h 20"/>
                <a:gd name="T12" fmla="*/ 38 w 47"/>
                <a:gd name="T13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7" h="20">
                  <a:moveTo>
                    <a:pt x="38" y="20"/>
                  </a:moveTo>
                  <a:cubicBezTo>
                    <a:pt x="27" y="12"/>
                    <a:pt x="14" y="13"/>
                    <a:pt x="2" y="11"/>
                  </a:cubicBezTo>
                  <a:cubicBezTo>
                    <a:pt x="0" y="8"/>
                    <a:pt x="0" y="6"/>
                    <a:pt x="2" y="3"/>
                  </a:cubicBezTo>
                  <a:cubicBezTo>
                    <a:pt x="8" y="0"/>
                    <a:pt x="12" y="0"/>
                    <a:pt x="17" y="5"/>
                  </a:cubicBezTo>
                  <a:cubicBezTo>
                    <a:pt x="23" y="9"/>
                    <a:pt x="29" y="8"/>
                    <a:pt x="36" y="8"/>
                  </a:cubicBezTo>
                  <a:cubicBezTo>
                    <a:pt x="45" y="8"/>
                    <a:pt x="47" y="12"/>
                    <a:pt x="45" y="20"/>
                  </a:cubicBezTo>
                  <a:cubicBezTo>
                    <a:pt x="43" y="20"/>
                    <a:pt x="41" y="20"/>
                    <a:pt x="38" y="20"/>
                  </a:cubicBezTo>
                  <a:close/>
                </a:path>
              </a:pathLst>
            </a:custGeom>
            <a:solidFill>
              <a:srgbClr val="4A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97" name="Freeform 1283"/>
            <p:cNvSpPr>
              <a:spLocks/>
            </p:cNvSpPr>
            <p:nvPr/>
          </p:nvSpPr>
          <p:spPr bwMode="auto">
            <a:xfrm>
              <a:off x="2367" y="2379"/>
              <a:ext cx="24" cy="27"/>
            </a:xfrm>
            <a:custGeom>
              <a:avLst/>
              <a:gdLst>
                <a:gd name="T0" fmla="*/ 2 w 24"/>
                <a:gd name="T1" fmla="*/ 11 h 27"/>
                <a:gd name="T2" fmla="*/ 6 w 24"/>
                <a:gd name="T3" fmla="*/ 3 h 27"/>
                <a:gd name="T4" fmla="*/ 16 w 24"/>
                <a:gd name="T5" fmla="*/ 0 h 27"/>
                <a:gd name="T6" fmla="*/ 22 w 24"/>
                <a:gd name="T7" fmla="*/ 5 h 27"/>
                <a:gd name="T8" fmla="*/ 24 w 24"/>
                <a:gd name="T9" fmla="*/ 10 h 27"/>
                <a:gd name="T10" fmla="*/ 21 w 24"/>
                <a:gd name="T11" fmla="*/ 19 h 27"/>
                <a:gd name="T12" fmla="*/ 18 w 24"/>
                <a:gd name="T13" fmla="*/ 23 h 27"/>
                <a:gd name="T14" fmla="*/ 6 w 24"/>
                <a:gd name="T15" fmla="*/ 27 h 27"/>
                <a:gd name="T16" fmla="*/ 2 w 24"/>
                <a:gd name="T17" fmla="*/ 11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27">
                  <a:moveTo>
                    <a:pt x="2" y="11"/>
                  </a:moveTo>
                  <a:cubicBezTo>
                    <a:pt x="5" y="10"/>
                    <a:pt x="6" y="6"/>
                    <a:pt x="6" y="3"/>
                  </a:cubicBezTo>
                  <a:cubicBezTo>
                    <a:pt x="9" y="0"/>
                    <a:pt x="12" y="0"/>
                    <a:pt x="16" y="0"/>
                  </a:cubicBezTo>
                  <a:cubicBezTo>
                    <a:pt x="19" y="1"/>
                    <a:pt x="21" y="3"/>
                    <a:pt x="22" y="5"/>
                  </a:cubicBezTo>
                  <a:cubicBezTo>
                    <a:pt x="23" y="6"/>
                    <a:pt x="24" y="8"/>
                    <a:pt x="24" y="10"/>
                  </a:cubicBezTo>
                  <a:cubicBezTo>
                    <a:pt x="23" y="13"/>
                    <a:pt x="22" y="16"/>
                    <a:pt x="21" y="19"/>
                  </a:cubicBezTo>
                  <a:cubicBezTo>
                    <a:pt x="20" y="21"/>
                    <a:pt x="19" y="22"/>
                    <a:pt x="18" y="23"/>
                  </a:cubicBezTo>
                  <a:cubicBezTo>
                    <a:pt x="14" y="24"/>
                    <a:pt x="10" y="26"/>
                    <a:pt x="6" y="27"/>
                  </a:cubicBezTo>
                  <a:cubicBezTo>
                    <a:pt x="0" y="23"/>
                    <a:pt x="2" y="17"/>
                    <a:pt x="2" y="11"/>
                  </a:cubicBezTo>
                  <a:close/>
                </a:path>
              </a:pathLst>
            </a:custGeom>
            <a:solidFill>
              <a:srgbClr val="BB6D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98" name="Freeform 1284"/>
            <p:cNvSpPr>
              <a:spLocks/>
            </p:cNvSpPr>
            <p:nvPr/>
          </p:nvSpPr>
          <p:spPr bwMode="auto">
            <a:xfrm>
              <a:off x="2405" y="2427"/>
              <a:ext cx="34" cy="34"/>
            </a:xfrm>
            <a:custGeom>
              <a:avLst/>
              <a:gdLst>
                <a:gd name="T0" fmla="*/ 0 w 34"/>
                <a:gd name="T1" fmla="*/ 27 h 35"/>
                <a:gd name="T2" fmla="*/ 0 w 34"/>
                <a:gd name="T3" fmla="*/ 23 h 35"/>
                <a:gd name="T4" fmla="*/ 3 w 34"/>
                <a:gd name="T5" fmla="*/ 19 h 35"/>
                <a:gd name="T6" fmla="*/ 15 w 34"/>
                <a:gd name="T7" fmla="*/ 8 h 35"/>
                <a:gd name="T8" fmla="*/ 28 w 34"/>
                <a:gd name="T9" fmla="*/ 4 h 35"/>
                <a:gd name="T10" fmla="*/ 27 w 34"/>
                <a:gd name="T11" fmla="*/ 21 h 35"/>
                <a:gd name="T12" fmla="*/ 24 w 34"/>
                <a:gd name="T13" fmla="*/ 23 h 35"/>
                <a:gd name="T14" fmla="*/ 0 w 34"/>
                <a:gd name="T15" fmla="*/ 27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4" h="35">
                  <a:moveTo>
                    <a:pt x="0" y="27"/>
                  </a:moveTo>
                  <a:cubicBezTo>
                    <a:pt x="0" y="26"/>
                    <a:pt x="0" y="25"/>
                    <a:pt x="0" y="23"/>
                  </a:cubicBezTo>
                  <a:cubicBezTo>
                    <a:pt x="1" y="22"/>
                    <a:pt x="2" y="21"/>
                    <a:pt x="3" y="19"/>
                  </a:cubicBezTo>
                  <a:cubicBezTo>
                    <a:pt x="8" y="16"/>
                    <a:pt x="12" y="13"/>
                    <a:pt x="15" y="8"/>
                  </a:cubicBezTo>
                  <a:cubicBezTo>
                    <a:pt x="19" y="5"/>
                    <a:pt x="23" y="0"/>
                    <a:pt x="28" y="4"/>
                  </a:cubicBezTo>
                  <a:cubicBezTo>
                    <a:pt x="34" y="10"/>
                    <a:pt x="31" y="16"/>
                    <a:pt x="27" y="21"/>
                  </a:cubicBezTo>
                  <a:cubicBezTo>
                    <a:pt x="26" y="22"/>
                    <a:pt x="25" y="23"/>
                    <a:pt x="24" y="23"/>
                  </a:cubicBezTo>
                  <a:cubicBezTo>
                    <a:pt x="18" y="35"/>
                    <a:pt x="8" y="28"/>
                    <a:pt x="0" y="27"/>
                  </a:cubicBezTo>
                  <a:close/>
                </a:path>
              </a:pathLst>
            </a:custGeom>
            <a:solidFill>
              <a:srgbClr val="BB6E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99" name="Freeform 1285"/>
            <p:cNvSpPr>
              <a:spLocks/>
            </p:cNvSpPr>
            <p:nvPr/>
          </p:nvSpPr>
          <p:spPr bwMode="auto">
            <a:xfrm>
              <a:off x="2314" y="2321"/>
              <a:ext cx="12" cy="51"/>
            </a:xfrm>
            <a:custGeom>
              <a:avLst/>
              <a:gdLst>
                <a:gd name="T0" fmla="*/ 8 w 12"/>
                <a:gd name="T1" fmla="*/ 49 h 51"/>
                <a:gd name="T2" fmla="*/ 0 w 12"/>
                <a:gd name="T3" fmla="*/ 9 h 51"/>
                <a:gd name="T4" fmla="*/ 12 w 12"/>
                <a:gd name="T5" fmla="*/ 17 h 51"/>
                <a:gd name="T6" fmla="*/ 11 w 12"/>
                <a:gd name="T7" fmla="*/ 49 h 51"/>
                <a:gd name="T8" fmla="*/ 8 w 12"/>
                <a:gd name="T9" fmla="*/ 49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51">
                  <a:moveTo>
                    <a:pt x="8" y="49"/>
                  </a:moveTo>
                  <a:cubicBezTo>
                    <a:pt x="7" y="36"/>
                    <a:pt x="10" y="21"/>
                    <a:pt x="0" y="9"/>
                  </a:cubicBezTo>
                  <a:cubicBezTo>
                    <a:pt x="11" y="0"/>
                    <a:pt x="12" y="8"/>
                    <a:pt x="12" y="17"/>
                  </a:cubicBezTo>
                  <a:cubicBezTo>
                    <a:pt x="12" y="27"/>
                    <a:pt x="12" y="38"/>
                    <a:pt x="11" y="49"/>
                  </a:cubicBezTo>
                  <a:cubicBezTo>
                    <a:pt x="10" y="51"/>
                    <a:pt x="9" y="51"/>
                    <a:pt x="8" y="49"/>
                  </a:cubicBezTo>
                  <a:close/>
                </a:path>
              </a:pathLst>
            </a:custGeom>
            <a:solidFill>
              <a:srgbClr val="3A47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00" name="Freeform 1286"/>
            <p:cNvSpPr>
              <a:spLocks/>
            </p:cNvSpPr>
            <p:nvPr/>
          </p:nvSpPr>
          <p:spPr bwMode="auto">
            <a:xfrm>
              <a:off x="2285" y="2307"/>
              <a:ext cx="21" cy="18"/>
            </a:xfrm>
            <a:custGeom>
              <a:avLst/>
              <a:gdLst>
                <a:gd name="T0" fmla="*/ 21 w 21"/>
                <a:gd name="T1" fmla="*/ 17 h 19"/>
                <a:gd name="T2" fmla="*/ 18 w 21"/>
                <a:gd name="T3" fmla="*/ 17 h 19"/>
                <a:gd name="T4" fmla="*/ 9 w 21"/>
                <a:gd name="T5" fmla="*/ 16 h 19"/>
                <a:gd name="T6" fmla="*/ 8 w 21"/>
                <a:gd name="T7" fmla="*/ 1 h 19"/>
                <a:gd name="T8" fmla="*/ 21 w 21"/>
                <a:gd name="T9" fmla="*/ 17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9">
                  <a:moveTo>
                    <a:pt x="21" y="17"/>
                  </a:moveTo>
                  <a:cubicBezTo>
                    <a:pt x="20" y="17"/>
                    <a:pt x="19" y="17"/>
                    <a:pt x="18" y="17"/>
                  </a:cubicBezTo>
                  <a:cubicBezTo>
                    <a:pt x="15" y="19"/>
                    <a:pt x="12" y="18"/>
                    <a:pt x="9" y="16"/>
                  </a:cubicBezTo>
                  <a:cubicBezTo>
                    <a:pt x="0" y="11"/>
                    <a:pt x="13" y="6"/>
                    <a:pt x="8" y="1"/>
                  </a:cubicBezTo>
                  <a:cubicBezTo>
                    <a:pt x="20" y="0"/>
                    <a:pt x="21" y="7"/>
                    <a:pt x="21" y="17"/>
                  </a:cubicBezTo>
                  <a:close/>
                </a:path>
              </a:pathLst>
            </a:custGeom>
            <a:solidFill>
              <a:srgbClr val="4849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01" name="Freeform 1287"/>
            <p:cNvSpPr>
              <a:spLocks/>
            </p:cNvSpPr>
            <p:nvPr/>
          </p:nvSpPr>
          <p:spPr bwMode="auto">
            <a:xfrm>
              <a:off x="2286" y="2296"/>
              <a:ext cx="40" cy="6"/>
            </a:xfrm>
            <a:custGeom>
              <a:avLst/>
              <a:gdLst>
                <a:gd name="T0" fmla="*/ 36 w 40"/>
                <a:gd name="T1" fmla="*/ 3 h 6"/>
                <a:gd name="T2" fmla="*/ 40 w 40"/>
                <a:gd name="T3" fmla="*/ 6 h 6"/>
                <a:gd name="T4" fmla="*/ 0 w 40"/>
                <a:gd name="T5" fmla="*/ 6 h 6"/>
                <a:gd name="T6" fmla="*/ 36 w 40"/>
                <a:gd name="T7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6">
                  <a:moveTo>
                    <a:pt x="36" y="3"/>
                  </a:moveTo>
                  <a:cubicBezTo>
                    <a:pt x="37" y="4"/>
                    <a:pt x="39" y="5"/>
                    <a:pt x="40" y="6"/>
                  </a:cubicBezTo>
                  <a:cubicBezTo>
                    <a:pt x="27" y="6"/>
                    <a:pt x="14" y="6"/>
                    <a:pt x="0" y="6"/>
                  </a:cubicBezTo>
                  <a:cubicBezTo>
                    <a:pt x="12" y="0"/>
                    <a:pt x="24" y="5"/>
                    <a:pt x="36" y="3"/>
                  </a:cubicBezTo>
                  <a:close/>
                </a:path>
              </a:pathLst>
            </a:custGeom>
            <a:solidFill>
              <a:srgbClr val="A066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02" name="Freeform 1288"/>
            <p:cNvSpPr>
              <a:spLocks/>
            </p:cNvSpPr>
            <p:nvPr/>
          </p:nvSpPr>
          <p:spPr bwMode="auto">
            <a:xfrm>
              <a:off x="2350" y="2334"/>
              <a:ext cx="19" cy="21"/>
            </a:xfrm>
            <a:custGeom>
              <a:avLst/>
              <a:gdLst>
                <a:gd name="T0" fmla="*/ 20 w 20"/>
                <a:gd name="T1" fmla="*/ 0 h 21"/>
                <a:gd name="T2" fmla="*/ 0 w 20"/>
                <a:gd name="T3" fmla="*/ 20 h 21"/>
                <a:gd name="T4" fmla="*/ 2 w 20"/>
                <a:gd name="T5" fmla="*/ 13 h 21"/>
                <a:gd name="T6" fmla="*/ 20 w 20"/>
                <a:gd name="T7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21">
                  <a:moveTo>
                    <a:pt x="20" y="0"/>
                  </a:moveTo>
                  <a:cubicBezTo>
                    <a:pt x="15" y="8"/>
                    <a:pt x="14" y="21"/>
                    <a:pt x="0" y="20"/>
                  </a:cubicBezTo>
                  <a:cubicBezTo>
                    <a:pt x="1" y="18"/>
                    <a:pt x="2" y="16"/>
                    <a:pt x="2" y="13"/>
                  </a:cubicBezTo>
                  <a:cubicBezTo>
                    <a:pt x="10" y="12"/>
                    <a:pt x="11" y="0"/>
                    <a:pt x="20" y="0"/>
                  </a:cubicBezTo>
                  <a:close/>
                </a:path>
              </a:pathLst>
            </a:custGeom>
            <a:solidFill>
              <a:srgbClr val="934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03" name="Freeform 1289"/>
            <p:cNvSpPr>
              <a:spLocks/>
            </p:cNvSpPr>
            <p:nvPr/>
          </p:nvSpPr>
          <p:spPr bwMode="auto">
            <a:xfrm>
              <a:off x="2453" y="2450"/>
              <a:ext cx="35" cy="9"/>
            </a:xfrm>
            <a:custGeom>
              <a:avLst/>
              <a:gdLst>
                <a:gd name="T0" fmla="*/ 0 w 36"/>
                <a:gd name="T1" fmla="*/ 7 h 9"/>
                <a:gd name="T2" fmla="*/ 36 w 36"/>
                <a:gd name="T3" fmla="*/ 3 h 9"/>
                <a:gd name="T4" fmla="*/ 0 w 36"/>
                <a:gd name="T5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6" h="9">
                  <a:moveTo>
                    <a:pt x="0" y="7"/>
                  </a:moveTo>
                  <a:cubicBezTo>
                    <a:pt x="12" y="0"/>
                    <a:pt x="24" y="4"/>
                    <a:pt x="36" y="3"/>
                  </a:cubicBezTo>
                  <a:cubicBezTo>
                    <a:pt x="25" y="9"/>
                    <a:pt x="12" y="7"/>
                    <a:pt x="0" y="7"/>
                  </a:cubicBezTo>
                  <a:close/>
                </a:path>
              </a:pathLst>
            </a:custGeom>
            <a:solidFill>
              <a:srgbClr val="935D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04" name="Freeform 1290"/>
            <p:cNvSpPr>
              <a:spLocks/>
            </p:cNvSpPr>
            <p:nvPr/>
          </p:nvSpPr>
          <p:spPr bwMode="auto">
            <a:xfrm>
              <a:off x="2237" y="2304"/>
              <a:ext cx="37" cy="3"/>
            </a:xfrm>
            <a:custGeom>
              <a:avLst/>
              <a:gdLst>
                <a:gd name="T0" fmla="*/ 2 w 38"/>
                <a:gd name="T1" fmla="*/ 0 h 3"/>
                <a:gd name="T2" fmla="*/ 38 w 38"/>
                <a:gd name="T3" fmla="*/ 0 h 3"/>
                <a:gd name="T4" fmla="*/ 38 w 38"/>
                <a:gd name="T5" fmla="*/ 3 h 3"/>
                <a:gd name="T6" fmla="*/ 2 w 38"/>
                <a:gd name="T7" fmla="*/ 3 h 3"/>
                <a:gd name="T8" fmla="*/ 1 w 38"/>
                <a:gd name="T9" fmla="*/ 1 h 3"/>
                <a:gd name="T10" fmla="*/ 2 w 38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8" h="3">
                  <a:moveTo>
                    <a:pt x="2" y="0"/>
                  </a:moveTo>
                  <a:cubicBezTo>
                    <a:pt x="14" y="0"/>
                    <a:pt x="26" y="0"/>
                    <a:pt x="38" y="0"/>
                  </a:cubicBezTo>
                  <a:cubicBezTo>
                    <a:pt x="38" y="1"/>
                    <a:pt x="38" y="2"/>
                    <a:pt x="38" y="3"/>
                  </a:cubicBezTo>
                  <a:cubicBezTo>
                    <a:pt x="26" y="3"/>
                    <a:pt x="14" y="3"/>
                    <a:pt x="2" y="3"/>
                  </a:cubicBezTo>
                  <a:cubicBezTo>
                    <a:pt x="1" y="3"/>
                    <a:pt x="0" y="2"/>
                    <a:pt x="1" y="1"/>
                  </a:cubicBezTo>
                  <a:cubicBezTo>
                    <a:pt x="1" y="0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3B22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05" name="Freeform 1291"/>
            <p:cNvSpPr>
              <a:spLocks/>
            </p:cNvSpPr>
            <p:nvPr/>
          </p:nvSpPr>
          <p:spPr bwMode="auto">
            <a:xfrm>
              <a:off x="2429" y="2448"/>
              <a:ext cx="16" cy="14"/>
            </a:xfrm>
            <a:custGeom>
              <a:avLst/>
              <a:gdLst>
                <a:gd name="T0" fmla="*/ 12 w 16"/>
                <a:gd name="T1" fmla="*/ 1 h 14"/>
                <a:gd name="T2" fmla="*/ 16 w 16"/>
                <a:gd name="T3" fmla="*/ 8 h 14"/>
                <a:gd name="T4" fmla="*/ 0 w 16"/>
                <a:gd name="T5" fmla="*/ 1 h 14"/>
                <a:gd name="T6" fmla="*/ 0 w 16"/>
                <a:gd name="T7" fmla="*/ 1 h 14"/>
                <a:gd name="T8" fmla="*/ 12 w 16"/>
                <a:gd name="T9" fmla="*/ 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4">
                  <a:moveTo>
                    <a:pt x="12" y="1"/>
                  </a:moveTo>
                  <a:cubicBezTo>
                    <a:pt x="13" y="4"/>
                    <a:pt x="15" y="6"/>
                    <a:pt x="16" y="8"/>
                  </a:cubicBezTo>
                  <a:cubicBezTo>
                    <a:pt x="10" y="8"/>
                    <a:pt x="1" y="14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4" y="0"/>
                    <a:pt x="8" y="1"/>
                    <a:pt x="12" y="1"/>
                  </a:cubicBezTo>
                  <a:close/>
                </a:path>
              </a:pathLst>
            </a:custGeom>
            <a:solidFill>
              <a:srgbClr val="AD74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06" name="Freeform 1292"/>
            <p:cNvSpPr>
              <a:spLocks/>
            </p:cNvSpPr>
            <p:nvPr/>
          </p:nvSpPr>
          <p:spPr bwMode="auto">
            <a:xfrm>
              <a:off x="2100" y="2421"/>
              <a:ext cx="42" cy="40"/>
            </a:xfrm>
            <a:custGeom>
              <a:avLst/>
              <a:gdLst>
                <a:gd name="T0" fmla="*/ 4 w 43"/>
                <a:gd name="T1" fmla="*/ 29 h 41"/>
                <a:gd name="T2" fmla="*/ 23 w 43"/>
                <a:gd name="T3" fmla="*/ 0 h 41"/>
                <a:gd name="T4" fmla="*/ 33 w 43"/>
                <a:gd name="T5" fmla="*/ 21 h 41"/>
                <a:gd name="T6" fmla="*/ 42 w 43"/>
                <a:gd name="T7" fmla="*/ 32 h 41"/>
                <a:gd name="T8" fmla="*/ 36 w 43"/>
                <a:gd name="T9" fmla="*/ 41 h 41"/>
                <a:gd name="T10" fmla="*/ 8 w 43"/>
                <a:gd name="T11" fmla="*/ 41 h 41"/>
                <a:gd name="T12" fmla="*/ 4 w 43"/>
                <a:gd name="T13" fmla="*/ 29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3" h="41">
                  <a:moveTo>
                    <a:pt x="4" y="29"/>
                  </a:moveTo>
                  <a:cubicBezTo>
                    <a:pt x="10" y="20"/>
                    <a:pt x="17" y="10"/>
                    <a:pt x="23" y="0"/>
                  </a:cubicBezTo>
                  <a:cubicBezTo>
                    <a:pt x="38" y="1"/>
                    <a:pt x="29" y="14"/>
                    <a:pt x="33" y="21"/>
                  </a:cubicBezTo>
                  <a:cubicBezTo>
                    <a:pt x="36" y="25"/>
                    <a:pt x="41" y="27"/>
                    <a:pt x="42" y="32"/>
                  </a:cubicBezTo>
                  <a:cubicBezTo>
                    <a:pt x="43" y="37"/>
                    <a:pt x="40" y="39"/>
                    <a:pt x="36" y="41"/>
                  </a:cubicBezTo>
                  <a:cubicBezTo>
                    <a:pt x="27" y="41"/>
                    <a:pt x="17" y="41"/>
                    <a:pt x="8" y="41"/>
                  </a:cubicBezTo>
                  <a:cubicBezTo>
                    <a:pt x="4" y="38"/>
                    <a:pt x="0" y="35"/>
                    <a:pt x="4" y="29"/>
                  </a:cubicBezTo>
                  <a:close/>
                </a:path>
              </a:pathLst>
            </a:custGeom>
            <a:solidFill>
              <a:srgbClr val="D46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07" name="Freeform 1293"/>
            <p:cNvSpPr>
              <a:spLocks/>
            </p:cNvSpPr>
            <p:nvPr/>
          </p:nvSpPr>
          <p:spPr bwMode="auto">
            <a:xfrm>
              <a:off x="2134" y="2353"/>
              <a:ext cx="31" cy="48"/>
            </a:xfrm>
            <a:custGeom>
              <a:avLst/>
              <a:gdLst>
                <a:gd name="T0" fmla="*/ 30 w 31"/>
                <a:gd name="T1" fmla="*/ 6 h 48"/>
                <a:gd name="T2" fmla="*/ 25 w 31"/>
                <a:gd name="T3" fmla="*/ 17 h 48"/>
                <a:gd name="T4" fmla="*/ 9 w 31"/>
                <a:gd name="T5" fmla="*/ 44 h 48"/>
                <a:gd name="T6" fmla="*/ 9 w 31"/>
                <a:gd name="T7" fmla="*/ 45 h 48"/>
                <a:gd name="T8" fmla="*/ 0 w 31"/>
                <a:gd name="T9" fmla="*/ 44 h 48"/>
                <a:gd name="T10" fmla="*/ 21 w 31"/>
                <a:gd name="T11" fmla="*/ 1 h 48"/>
                <a:gd name="T12" fmla="*/ 30 w 31"/>
                <a:gd name="T13" fmla="*/ 6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" h="48">
                  <a:moveTo>
                    <a:pt x="30" y="6"/>
                  </a:moveTo>
                  <a:cubicBezTo>
                    <a:pt x="31" y="11"/>
                    <a:pt x="27" y="14"/>
                    <a:pt x="25" y="17"/>
                  </a:cubicBezTo>
                  <a:cubicBezTo>
                    <a:pt x="18" y="25"/>
                    <a:pt x="17" y="36"/>
                    <a:pt x="9" y="44"/>
                  </a:cubicBezTo>
                  <a:cubicBezTo>
                    <a:pt x="9" y="45"/>
                    <a:pt x="9" y="45"/>
                    <a:pt x="9" y="45"/>
                  </a:cubicBezTo>
                  <a:cubicBezTo>
                    <a:pt x="6" y="48"/>
                    <a:pt x="3" y="47"/>
                    <a:pt x="0" y="44"/>
                  </a:cubicBezTo>
                  <a:cubicBezTo>
                    <a:pt x="5" y="29"/>
                    <a:pt x="14" y="16"/>
                    <a:pt x="21" y="1"/>
                  </a:cubicBezTo>
                  <a:cubicBezTo>
                    <a:pt x="26" y="0"/>
                    <a:pt x="29" y="2"/>
                    <a:pt x="30" y="6"/>
                  </a:cubicBezTo>
                  <a:close/>
                </a:path>
              </a:pathLst>
            </a:custGeom>
            <a:solidFill>
              <a:srgbClr val="AD6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08" name="Freeform 1294"/>
            <p:cNvSpPr>
              <a:spLocks/>
            </p:cNvSpPr>
            <p:nvPr/>
          </p:nvSpPr>
          <p:spPr bwMode="auto">
            <a:xfrm>
              <a:off x="2123" y="2397"/>
              <a:ext cx="20" cy="48"/>
            </a:xfrm>
            <a:custGeom>
              <a:avLst/>
              <a:gdLst>
                <a:gd name="T0" fmla="*/ 12 w 21"/>
                <a:gd name="T1" fmla="*/ 0 h 49"/>
                <a:gd name="T2" fmla="*/ 21 w 21"/>
                <a:gd name="T3" fmla="*/ 1 h 49"/>
                <a:gd name="T4" fmla="*/ 21 w 21"/>
                <a:gd name="T5" fmla="*/ 5 h 49"/>
                <a:gd name="T6" fmla="*/ 9 w 21"/>
                <a:gd name="T7" fmla="*/ 49 h 49"/>
                <a:gd name="T8" fmla="*/ 0 w 21"/>
                <a:gd name="T9" fmla="*/ 24 h 49"/>
                <a:gd name="T10" fmla="*/ 12 w 21"/>
                <a:gd name="T11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" h="49">
                  <a:moveTo>
                    <a:pt x="12" y="0"/>
                  </a:moveTo>
                  <a:cubicBezTo>
                    <a:pt x="15" y="1"/>
                    <a:pt x="18" y="1"/>
                    <a:pt x="21" y="1"/>
                  </a:cubicBezTo>
                  <a:cubicBezTo>
                    <a:pt x="21" y="3"/>
                    <a:pt x="21" y="4"/>
                    <a:pt x="21" y="5"/>
                  </a:cubicBezTo>
                  <a:cubicBezTo>
                    <a:pt x="14" y="19"/>
                    <a:pt x="12" y="34"/>
                    <a:pt x="9" y="49"/>
                  </a:cubicBezTo>
                  <a:cubicBezTo>
                    <a:pt x="1" y="43"/>
                    <a:pt x="10" y="30"/>
                    <a:pt x="0" y="24"/>
                  </a:cubicBezTo>
                  <a:cubicBezTo>
                    <a:pt x="4" y="16"/>
                    <a:pt x="8" y="8"/>
                    <a:pt x="12" y="0"/>
                  </a:cubicBezTo>
                  <a:close/>
                </a:path>
              </a:pathLst>
            </a:custGeom>
            <a:solidFill>
              <a:srgbClr val="BC6F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09" name="Freeform 1295"/>
            <p:cNvSpPr>
              <a:spLocks/>
            </p:cNvSpPr>
            <p:nvPr/>
          </p:nvSpPr>
          <p:spPr bwMode="auto">
            <a:xfrm>
              <a:off x="2135" y="2451"/>
              <a:ext cx="42" cy="12"/>
            </a:xfrm>
            <a:custGeom>
              <a:avLst/>
              <a:gdLst>
                <a:gd name="T0" fmla="*/ 0 w 42"/>
                <a:gd name="T1" fmla="*/ 10 h 12"/>
                <a:gd name="T2" fmla="*/ 4 w 42"/>
                <a:gd name="T3" fmla="*/ 2 h 12"/>
                <a:gd name="T4" fmla="*/ 8 w 42"/>
                <a:gd name="T5" fmla="*/ 2 h 12"/>
                <a:gd name="T6" fmla="*/ 42 w 42"/>
                <a:gd name="T7" fmla="*/ 3 h 12"/>
                <a:gd name="T8" fmla="*/ 0 w 42"/>
                <a:gd name="T9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12">
                  <a:moveTo>
                    <a:pt x="0" y="10"/>
                  </a:moveTo>
                  <a:cubicBezTo>
                    <a:pt x="2" y="7"/>
                    <a:pt x="3" y="5"/>
                    <a:pt x="4" y="2"/>
                  </a:cubicBezTo>
                  <a:cubicBezTo>
                    <a:pt x="6" y="0"/>
                    <a:pt x="7" y="0"/>
                    <a:pt x="8" y="2"/>
                  </a:cubicBezTo>
                  <a:cubicBezTo>
                    <a:pt x="20" y="2"/>
                    <a:pt x="31" y="3"/>
                    <a:pt x="42" y="3"/>
                  </a:cubicBezTo>
                  <a:cubicBezTo>
                    <a:pt x="28" y="12"/>
                    <a:pt x="14" y="10"/>
                    <a:pt x="0" y="10"/>
                  </a:cubicBezTo>
                  <a:close/>
                </a:path>
              </a:pathLst>
            </a:custGeom>
            <a:solidFill>
              <a:srgbClr val="A474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10" name="Freeform 1296"/>
            <p:cNvSpPr>
              <a:spLocks/>
            </p:cNvSpPr>
            <p:nvPr/>
          </p:nvSpPr>
          <p:spPr bwMode="auto">
            <a:xfrm>
              <a:off x="2132" y="2402"/>
              <a:ext cx="15" cy="51"/>
            </a:xfrm>
            <a:custGeom>
              <a:avLst/>
              <a:gdLst>
                <a:gd name="T0" fmla="*/ 12 w 16"/>
                <a:gd name="T1" fmla="*/ 52 h 52"/>
                <a:gd name="T2" fmla="*/ 8 w 16"/>
                <a:gd name="T3" fmla="*/ 52 h 52"/>
                <a:gd name="T4" fmla="*/ 0 w 16"/>
                <a:gd name="T5" fmla="*/ 44 h 52"/>
                <a:gd name="T6" fmla="*/ 12 w 16"/>
                <a:gd name="T7" fmla="*/ 0 h 52"/>
                <a:gd name="T8" fmla="*/ 7 w 16"/>
                <a:gd name="T9" fmla="*/ 24 h 52"/>
                <a:gd name="T10" fmla="*/ 12 w 16"/>
                <a:gd name="T11" fmla="*/ 48 h 52"/>
                <a:gd name="T12" fmla="*/ 12 w 16"/>
                <a:gd name="T13" fmla="*/ 5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52">
                  <a:moveTo>
                    <a:pt x="12" y="52"/>
                  </a:moveTo>
                  <a:cubicBezTo>
                    <a:pt x="11" y="52"/>
                    <a:pt x="10" y="52"/>
                    <a:pt x="8" y="52"/>
                  </a:cubicBezTo>
                  <a:cubicBezTo>
                    <a:pt x="6" y="49"/>
                    <a:pt x="3" y="47"/>
                    <a:pt x="0" y="44"/>
                  </a:cubicBezTo>
                  <a:cubicBezTo>
                    <a:pt x="0" y="28"/>
                    <a:pt x="0" y="13"/>
                    <a:pt x="12" y="0"/>
                  </a:cubicBezTo>
                  <a:cubicBezTo>
                    <a:pt x="16" y="9"/>
                    <a:pt x="10" y="18"/>
                    <a:pt x="7" y="24"/>
                  </a:cubicBezTo>
                  <a:cubicBezTo>
                    <a:pt x="1" y="35"/>
                    <a:pt x="8" y="40"/>
                    <a:pt x="12" y="48"/>
                  </a:cubicBezTo>
                  <a:cubicBezTo>
                    <a:pt x="12" y="49"/>
                    <a:pt x="12" y="50"/>
                    <a:pt x="12" y="52"/>
                  </a:cubicBezTo>
                  <a:close/>
                </a:path>
              </a:pathLst>
            </a:custGeom>
            <a:solidFill>
              <a:srgbClr val="4C29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11" name="Freeform 1297"/>
            <p:cNvSpPr>
              <a:spLocks/>
            </p:cNvSpPr>
            <p:nvPr/>
          </p:nvSpPr>
          <p:spPr bwMode="auto">
            <a:xfrm>
              <a:off x="2066" y="2449"/>
              <a:ext cx="42" cy="12"/>
            </a:xfrm>
            <a:custGeom>
              <a:avLst/>
              <a:gdLst>
                <a:gd name="T0" fmla="*/ 38 w 42"/>
                <a:gd name="T1" fmla="*/ 0 h 12"/>
                <a:gd name="T2" fmla="*/ 42 w 42"/>
                <a:gd name="T3" fmla="*/ 12 h 12"/>
                <a:gd name="T4" fmla="*/ 0 w 42"/>
                <a:gd name="T5" fmla="*/ 12 h 12"/>
                <a:gd name="T6" fmla="*/ 38 w 42"/>
                <a:gd name="T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2" h="12">
                  <a:moveTo>
                    <a:pt x="38" y="0"/>
                  </a:moveTo>
                  <a:cubicBezTo>
                    <a:pt x="39" y="4"/>
                    <a:pt x="41" y="8"/>
                    <a:pt x="42" y="12"/>
                  </a:cubicBezTo>
                  <a:cubicBezTo>
                    <a:pt x="29" y="12"/>
                    <a:pt x="15" y="12"/>
                    <a:pt x="0" y="12"/>
                  </a:cubicBezTo>
                  <a:cubicBezTo>
                    <a:pt x="12" y="2"/>
                    <a:pt x="27" y="8"/>
                    <a:pt x="38" y="0"/>
                  </a:cubicBezTo>
                  <a:close/>
                </a:path>
              </a:pathLst>
            </a:custGeom>
            <a:solidFill>
              <a:srgbClr val="A87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12" name="Freeform 1298"/>
            <p:cNvSpPr>
              <a:spLocks/>
            </p:cNvSpPr>
            <p:nvPr/>
          </p:nvSpPr>
          <p:spPr bwMode="auto">
            <a:xfrm>
              <a:off x="2155" y="2329"/>
              <a:ext cx="21" cy="30"/>
            </a:xfrm>
            <a:custGeom>
              <a:avLst/>
              <a:gdLst>
                <a:gd name="T0" fmla="*/ 9 w 21"/>
                <a:gd name="T1" fmla="*/ 30 h 30"/>
                <a:gd name="T2" fmla="*/ 0 w 21"/>
                <a:gd name="T3" fmla="*/ 25 h 30"/>
                <a:gd name="T4" fmla="*/ 11 w 21"/>
                <a:gd name="T5" fmla="*/ 0 h 30"/>
                <a:gd name="T6" fmla="*/ 18 w 21"/>
                <a:gd name="T7" fmla="*/ 6 h 30"/>
                <a:gd name="T8" fmla="*/ 9 w 21"/>
                <a:gd name="T9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30">
                  <a:moveTo>
                    <a:pt x="9" y="30"/>
                  </a:moveTo>
                  <a:cubicBezTo>
                    <a:pt x="6" y="29"/>
                    <a:pt x="3" y="27"/>
                    <a:pt x="0" y="25"/>
                  </a:cubicBezTo>
                  <a:cubicBezTo>
                    <a:pt x="2" y="16"/>
                    <a:pt x="6" y="8"/>
                    <a:pt x="11" y="0"/>
                  </a:cubicBezTo>
                  <a:cubicBezTo>
                    <a:pt x="15" y="1"/>
                    <a:pt x="17" y="3"/>
                    <a:pt x="18" y="6"/>
                  </a:cubicBezTo>
                  <a:cubicBezTo>
                    <a:pt x="21" y="16"/>
                    <a:pt x="12" y="22"/>
                    <a:pt x="9" y="30"/>
                  </a:cubicBezTo>
                  <a:close/>
                </a:path>
              </a:pathLst>
            </a:custGeom>
            <a:solidFill>
              <a:srgbClr val="AB6B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13" name="Freeform 1299"/>
            <p:cNvSpPr>
              <a:spLocks/>
            </p:cNvSpPr>
            <p:nvPr/>
          </p:nvSpPr>
          <p:spPr bwMode="auto">
            <a:xfrm>
              <a:off x="2147" y="2310"/>
              <a:ext cx="26" cy="15"/>
            </a:xfrm>
            <a:custGeom>
              <a:avLst/>
              <a:gdLst>
                <a:gd name="T0" fmla="*/ 8 w 26"/>
                <a:gd name="T1" fmla="*/ 13 h 16"/>
                <a:gd name="T2" fmla="*/ 4 w 26"/>
                <a:gd name="T3" fmla="*/ 5 h 16"/>
                <a:gd name="T4" fmla="*/ 13 w 26"/>
                <a:gd name="T5" fmla="*/ 2 h 16"/>
                <a:gd name="T6" fmla="*/ 16 w 26"/>
                <a:gd name="T7" fmla="*/ 0 h 16"/>
                <a:gd name="T8" fmla="*/ 25 w 26"/>
                <a:gd name="T9" fmla="*/ 9 h 16"/>
                <a:gd name="T10" fmla="*/ 24 w 26"/>
                <a:gd name="T11" fmla="*/ 14 h 16"/>
                <a:gd name="T12" fmla="*/ 20 w 26"/>
                <a:gd name="T13" fmla="*/ 13 h 16"/>
                <a:gd name="T14" fmla="*/ 8 w 26"/>
                <a:gd name="T15" fmla="*/ 1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" h="16">
                  <a:moveTo>
                    <a:pt x="8" y="13"/>
                  </a:moveTo>
                  <a:cubicBezTo>
                    <a:pt x="4" y="12"/>
                    <a:pt x="0" y="10"/>
                    <a:pt x="4" y="5"/>
                  </a:cubicBezTo>
                  <a:cubicBezTo>
                    <a:pt x="7" y="5"/>
                    <a:pt x="12" y="13"/>
                    <a:pt x="13" y="2"/>
                  </a:cubicBezTo>
                  <a:cubicBezTo>
                    <a:pt x="13" y="0"/>
                    <a:pt x="14" y="0"/>
                    <a:pt x="16" y="0"/>
                  </a:cubicBezTo>
                  <a:cubicBezTo>
                    <a:pt x="20" y="2"/>
                    <a:pt x="23" y="5"/>
                    <a:pt x="25" y="9"/>
                  </a:cubicBezTo>
                  <a:cubicBezTo>
                    <a:pt x="26" y="11"/>
                    <a:pt x="25" y="13"/>
                    <a:pt x="24" y="14"/>
                  </a:cubicBezTo>
                  <a:cubicBezTo>
                    <a:pt x="22" y="15"/>
                    <a:pt x="21" y="15"/>
                    <a:pt x="20" y="13"/>
                  </a:cubicBezTo>
                  <a:cubicBezTo>
                    <a:pt x="16" y="16"/>
                    <a:pt x="12" y="16"/>
                    <a:pt x="8" y="13"/>
                  </a:cubicBezTo>
                  <a:close/>
                </a:path>
              </a:pathLst>
            </a:custGeom>
            <a:solidFill>
              <a:srgbClr val="7167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14" name="Freeform 1300"/>
            <p:cNvSpPr>
              <a:spLocks/>
            </p:cNvSpPr>
            <p:nvPr/>
          </p:nvSpPr>
          <p:spPr bwMode="auto">
            <a:xfrm>
              <a:off x="2074" y="2421"/>
              <a:ext cx="17" cy="20"/>
            </a:xfrm>
            <a:custGeom>
              <a:avLst/>
              <a:gdLst>
                <a:gd name="T0" fmla="*/ 14 w 17"/>
                <a:gd name="T1" fmla="*/ 5 h 21"/>
                <a:gd name="T2" fmla="*/ 15 w 17"/>
                <a:gd name="T3" fmla="*/ 9 h 21"/>
                <a:gd name="T4" fmla="*/ 10 w 17"/>
                <a:gd name="T5" fmla="*/ 21 h 21"/>
                <a:gd name="T6" fmla="*/ 2 w 17"/>
                <a:gd name="T7" fmla="*/ 1 h 21"/>
                <a:gd name="T8" fmla="*/ 6 w 17"/>
                <a:gd name="T9" fmla="*/ 1 h 21"/>
                <a:gd name="T10" fmla="*/ 14 w 17"/>
                <a:gd name="T11" fmla="*/ 5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" h="21">
                  <a:moveTo>
                    <a:pt x="14" y="5"/>
                  </a:moveTo>
                  <a:cubicBezTo>
                    <a:pt x="14" y="6"/>
                    <a:pt x="14" y="8"/>
                    <a:pt x="15" y="9"/>
                  </a:cubicBezTo>
                  <a:cubicBezTo>
                    <a:pt x="12" y="13"/>
                    <a:pt x="17" y="19"/>
                    <a:pt x="10" y="21"/>
                  </a:cubicBezTo>
                  <a:cubicBezTo>
                    <a:pt x="12" y="12"/>
                    <a:pt x="0" y="10"/>
                    <a:pt x="2" y="1"/>
                  </a:cubicBezTo>
                  <a:cubicBezTo>
                    <a:pt x="3" y="0"/>
                    <a:pt x="5" y="0"/>
                    <a:pt x="6" y="1"/>
                  </a:cubicBezTo>
                  <a:cubicBezTo>
                    <a:pt x="9" y="2"/>
                    <a:pt x="12" y="4"/>
                    <a:pt x="14" y="5"/>
                  </a:cubicBezTo>
                  <a:close/>
                </a:path>
              </a:pathLst>
            </a:custGeom>
            <a:solidFill>
              <a:srgbClr val="6C75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15" name="Freeform 1301"/>
            <p:cNvSpPr>
              <a:spLocks/>
            </p:cNvSpPr>
            <p:nvPr/>
          </p:nvSpPr>
          <p:spPr bwMode="auto">
            <a:xfrm>
              <a:off x="2166" y="2316"/>
              <a:ext cx="17" cy="18"/>
            </a:xfrm>
            <a:custGeom>
              <a:avLst/>
              <a:gdLst>
                <a:gd name="T0" fmla="*/ 1 w 17"/>
                <a:gd name="T1" fmla="*/ 6 h 18"/>
                <a:gd name="T2" fmla="*/ 5 w 17"/>
                <a:gd name="T3" fmla="*/ 6 h 18"/>
                <a:gd name="T4" fmla="*/ 14 w 17"/>
                <a:gd name="T5" fmla="*/ 2 h 18"/>
                <a:gd name="T6" fmla="*/ 12 w 17"/>
                <a:gd name="T7" fmla="*/ 14 h 18"/>
                <a:gd name="T8" fmla="*/ 5 w 17"/>
                <a:gd name="T9" fmla="*/ 18 h 18"/>
                <a:gd name="T10" fmla="*/ 0 w 17"/>
                <a:gd name="T11" fmla="*/ 13 h 18"/>
                <a:gd name="T12" fmla="*/ 1 w 17"/>
                <a:gd name="T13" fmla="*/ 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18">
                  <a:moveTo>
                    <a:pt x="1" y="6"/>
                  </a:moveTo>
                  <a:cubicBezTo>
                    <a:pt x="2" y="6"/>
                    <a:pt x="3" y="6"/>
                    <a:pt x="5" y="6"/>
                  </a:cubicBezTo>
                  <a:cubicBezTo>
                    <a:pt x="7" y="4"/>
                    <a:pt x="9" y="0"/>
                    <a:pt x="14" y="2"/>
                  </a:cubicBezTo>
                  <a:cubicBezTo>
                    <a:pt x="17" y="6"/>
                    <a:pt x="15" y="10"/>
                    <a:pt x="12" y="14"/>
                  </a:cubicBezTo>
                  <a:cubicBezTo>
                    <a:pt x="10" y="16"/>
                    <a:pt x="8" y="18"/>
                    <a:pt x="5" y="18"/>
                  </a:cubicBezTo>
                  <a:cubicBezTo>
                    <a:pt x="3" y="16"/>
                    <a:pt x="2" y="15"/>
                    <a:pt x="0" y="13"/>
                  </a:cubicBezTo>
                  <a:cubicBezTo>
                    <a:pt x="1" y="11"/>
                    <a:pt x="1" y="8"/>
                    <a:pt x="1" y="6"/>
                  </a:cubicBezTo>
                  <a:close/>
                </a:path>
              </a:pathLst>
            </a:custGeom>
            <a:solidFill>
              <a:srgbClr val="B27C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16" name="Freeform 1302"/>
            <p:cNvSpPr>
              <a:spLocks/>
            </p:cNvSpPr>
            <p:nvPr/>
          </p:nvSpPr>
          <p:spPr bwMode="auto">
            <a:xfrm>
              <a:off x="2247" y="2089"/>
              <a:ext cx="40" cy="64"/>
            </a:xfrm>
            <a:custGeom>
              <a:avLst/>
              <a:gdLst>
                <a:gd name="T0" fmla="*/ 3 w 41"/>
                <a:gd name="T1" fmla="*/ 59 h 64"/>
                <a:gd name="T2" fmla="*/ 5 w 41"/>
                <a:gd name="T3" fmla="*/ 55 h 64"/>
                <a:gd name="T4" fmla="*/ 4 w 41"/>
                <a:gd name="T5" fmla="*/ 35 h 64"/>
                <a:gd name="T6" fmla="*/ 24 w 41"/>
                <a:gd name="T7" fmla="*/ 0 h 64"/>
                <a:gd name="T8" fmla="*/ 25 w 41"/>
                <a:gd name="T9" fmla="*/ 17 h 64"/>
                <a:gd name="T10" fmla="*/ 32 w 41"/>
                <a:gd name="T11" fmla="*/ 28 h 64"/>
                <a:gd name="T12" fmla="*/ 32 w 41"/>
                <a:gd name="T13" fmla="*/ 31 h 64"/>
                <a:gd name="T14" fmla="*/ 20 w 41"/>
                <a:gd name="T15" fmla="*/ 63 h 64"/>
                <a:gd name="T16" fmla="*/ 11 w 41"/>
                <a:gd name="T17" fmla="*/ 63 h 64"/>
                <a:gd name="T18" fmla="*/ 3 w 41"/>
                <a:gd name="T19" fmla="*/ 59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1" h="64">
                  <a:moveTo>
                    <a:pt x="3" y="59"/>
                  </a:moveTo>
                  <a:cubicBezTo>
                    <a:pt x="4" y="58"/>
                    <a:pt x="4" y="56"/>
                    <a:pt x="5" y="55"/>
                  </a:cubicBezTo>
                  <a:cubicBezTo>
                    <a:pt x="7" y="48"/>
                    <a:pt x="7" y="42"/>
                    <a:pt x="4" y="35"/>
                  </a:cubicBezTo>
                  <a:cubicBezTo>
                    <a:pt x="0" y="17"/>
                    <a:pt x="8" y="7"/>
                    <a:pt x="24" y="0"/>
                  </a:cubicBezTo>
                  <a:cubicBezTo>
                    <a:pt x="29" y="5"/>
                    <a:pt x="22" y="12"/>
                    <a:pt x="25" y="17"/>
                  </a:cubicBezTo>
                  <a:cubicBezTo>
                    <a:pt x="26" y="22"/>
                    <a:pt x="29" y="24"/>
                    <a:pt x="32" y="28"/>
                  </a:cubicBezTo>
                  <a:cubicBezTo>
                    <a:pt x="32" y="29"/>
                    <a:pt x="32" y="30"/>
                    <a:pt x="32" y="31"/>
                  </a:cubicBezTo>
                  <a:cubicBezTo>
                    <a:pt x="30" y="42"/>
                    <a:pt x="41" y="59"/>
                    <a:pt x="20" y="63"/>
                  </a:cubicBezTo>
                  <a:cubicBezTo>
                    <a:pt x="17" y="64"/>
                    <a:pt x="14" y="64"/>
                    <a:pt x="11" y="63"/>
                  </a:cubicBezTo>
                  <a:cubicBezTo>
                    <a:pt x="8" y="63"/>
                    <a:pt x="5" y="62"/>
                    <a:pt x="3" y="59"/>
                  </a:cubicBezTo>
                  <a:close/>
                </a:path>
              </a:pathLst>
            </a:custGeom>
            <a:solidFill>
              <a:srgbClr val="C46D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17" name="Freeform 1303"/>
            <p:cNvSpPr>
              <a:spLocks/>
            </p:cNvSpPr>
            <p:nvPr/>
          </p:nvSpPr>
          <p:spPr bwMode="auto">
            <a:xfrm>
              <a:off x="2215" y="2148"/>
              <a:ext cx="49" cy="81"/>
            </a:xfrm>
            <a:custGeom>
              <a:avLst/>
              <a:gdLst>
                <a:gd name="T0" fmla="*/ 35 w 50"/>
                <a:gd name="T1" fmla="*/ 0 h 82"/>
                <a:gd name="T2" fmla="*/ 44 w 50"/>
                <a:gd name="T3" fmla="*/ 0 h 82"/>
                <a:gd name="T4" fmla="*/ 41 w 50"/>
                <a:gd name="T5" fmla="*/ 24 h 82"/>
                <a:gd name="T6" fmla="*/ 11 w 50"/>
                <a:gd name="T7" fmla="*/ 81 h 82"/>
                <a:gd name="T8" fmla="*/ 5 w 50"/>
                <a:gd name="T9" fmla="*/ 82 h 82"/>
                <a:gd name="T10" fmla="*/ 0 w 50"/>
                <a:gd name="T11" fmla="*/ 72 h 82"/>
                <a:gd name="T12" fmla="*/ 35 w 50"/>
                <a:gd name="T13" fmla="*/ 0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0" h="82">
                  <a:moveTo>
                    <a:pt x="35" y="0"/>
                  </a:moveTo>
                  <a:cubicBezTo>
                    <a:pt x="38" y="0"/>
                    <a:pt x="41" y="0"/>
                    <a:pt x="44" y="0"/>
                  </a:cubicBezTo>
                  <a:cubicBezTo>
                    <a:pt x="50" y="9"/>
                    <a:pt x="44" y="17"/>
                    <a:pt x="41" y="24"/>
                  </a:cubicBezTo>
                  <a:cubicBezTo>
                    <a:pt x="34" y="45"/>
                    <a:pt x="26" y="65"/>
                    <a:pt x="11" y="81"/>
                  </a:cubicBezTo>
                  <a:cubicBezTo>
                    <a:pt x="9" y="82"/>
                    <a:pt x="7" y="82"/>
                    <a:pt x="5" y="82"/>
                  </a:cubicBezTo>
                  <a:cubicBezTo>
                    <a:pt x="1" y="80"/>
                    <a:pt x="0" y="76"/>
                    <a:pt x="0" y="72"/>
                  </a:cubicBezTo>
                  <a:cubicBezTo>
                    <a:pt x="10" y="47"/>
                    <a:pt x="22" y="23"/>
                    <a:pt x="35" y="0"/>
                  </a:cubicBezTo>
                  <a:close/>
                </a:path>
              </a:pathLst>
            </a:custGeom>
            <a:solidFill>
              <a:srgbClr val="BB6C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18" name="Freeform 1304"/>
            <p:cNvSpPr>
              <a:spLocks/>
            </p:cNvSpPr>
            <p:nvPr/>
          </p:nvSpPr>
          <p:spPr bwMode="auto">
            <a:xfrm>
              <a:off x="2261" y="2120"/>
              <a:ext cx="36" cy="58"/>
            </a:xfrm>
            <a:custGeom>
              <a:avLst/>
              <a:gdLst>
                <a:gd name="T0" fmla="*/ 4 w 36"/>
                <a:gd name="T1" fmla="*/ 29 h 58"/>
                <a:gd name="T2" fmla="*/ 13 w 36"/>
                <a:gd name="T3" fmla="*/ 19 h 58"/>
                <a:gd name="T4" fmla="*/ 17 w 36"/>
                <a:gd name="T5" fmla="*/ 0 h 58"/>
                <a:gd name="T6" fmla="*/ 21 w 36"/>
                <a:gd name="T7" fmla="*/ 0 h 58"/>
                <a:gd name="T8" fmla="*/ 36 w 36"/>
                <a:gd name="T9" fmla="*/ 34 h 58"/>
                <a:gd name="T10" fmla="*/ 35 w 36"/>
                <a:gd name="T11" fmla="*/ 40 h 58"/>
                <a:gd name="T12" fmla="*/ 22 w 36"/>
                <a:gd name="T13" fmla="*/ 55 h 58"/>
                <a:gd name="T14" fmla="*/ 14 w 36"/>
                <a:gd name="T15" fmla="*/ 57 h 58"/>
                <a:gd name="T16" fmla="*/ 4 w 36"/>
                <a:gd name="T17" fmla="*/ 29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6" h="58">
                  <a:moveTo>
                    <a:pt x="4" y="29"/>
                  </a:moveTo>
                  <a:cubicBezTo>
                    <a:pt x="9" y="27"/>
                    <a:pt x="18" y="28"/>
                    <a:pt x="13" y="19"/>
                  </a:cubicBezTo>
                  <a:cubicBezTo>
                    <a:pt x="8" y="10"/>
                    <a:pt x="19" y="7"/>
                    <a:pt x="17" y="0"/>
                  </a:cubicBezTo>
                  <a:cubicBezTo>
                    <a:pt x="19" y="0"/>
                    <a:pt x="20" y="0"/>
                    <a:pt x="21" y="0"/>
                  </a:cubicBezTo>
                  <a:cubicBezTo>
                    <a:pt x="33" y="9"/>
                    <a:pt x="30" y="23"/>
                    <a:pt x="36" y="34"/>
                  </a:cubicBezTo>
                  <a:cubicBezTo>
                    <a:pt x="36" y="36"/>
                    <a:pt x="35" y="38"/>
                    <a:pt x="35" y="40"/>
                  </a:cubicBezTo>
                  <a:cubicBezTo>
                    <a:pt x="31" y="45"/>
                    <a:pt x="27" y="50"/>
                    <a:pt x="22" y="55"/>
                  </a:cubicBezTo>
                  <a:cubicBezTo>
                    <a:pt x="20" y="56"/>
                    <a:pt x="18" y="58"/>
                    <a:pt x="14" y="57"/>
                  </a:cubicBezTo>
                  <a:cubicBezTo>
                    <a:pt x="5" y="50"/>
                    <a:pt x="0" y="41"/>
                    <a:pt x="4" y="29"/>
                  </a:cubicBezTo>
                  <a:close/>
                </a:path>
              </a:pathLst>
            </a:custGeom>
            <a:solidFill>
              <a:srgbClr val="BB6D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19" name="Freeform 1305"/>
            <p:cNvSpPr>
              <a:spLocks/>
            </p:cNvSpPr>
            <p:nvPr/>
          </p:nvSpPr>
          <p:spPr bwMode="auto">
            <a:xfrm>
              <a:off x="2282" y="2111"/>
              <a:ext cx="38" cy="68"/>
            </a:xfrm>
            <a:custGeom>
              <a:avLst/>
              <a:gdLst>
                <a:gd name="T0" fmla="*/ 12 w 38"/>
                <a:gd name="T1" fmla="*/ 45 h 68"/>
                <a:gd name="T2" fmla="*/ 0 w 38"/>
                <a:gd name="T3" fmla="*/ 9 h 68"/>
                <a:gd name="T4" fmla="*/ 5 w 38"/>
                <a:gd name="T5" fmla="*/ 0 h 68"/>
                <a:gd name="T6" fmla="*/ 24 w 38"/>
                <a:gd name="T7" fmla="*/ 26 h 68"/>
                <a:gd name="T8" fmla="*/ 36 w 38"/>
                <a:gd name="T9" fmla="*/ 44 h 68"/>
                <a:gd name="T10" fmla="*/ 32 w 38"/>
                <a:gd name="T11" fmla="*/ 66 h 68"/>
                <a:gd name="T12" fmla="*/ 24 w 38"/>
                <a:gd name="T13" fmla="*/ 67 h 68"/>
                <a:gd name="T14" fmla="*/ 12 w 38"/>
                <a:gd name="T15" fmla="*/ 45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8" h="68">
                  <a:moveTo>
                    <a:pt x="12" y="45"/>
                  </a:moveTo>
                  <a:cubicBezTo>
                    <a:pt x="3" y="35"/>
                    <a:pt x="3" y="21"/>
                    <a:pt x="0" y="9"/>
                  </a:cubicBezTo>
                  <a:cubicBezTo>
                    <a:pt x="4" y="7"/>
                    <a:pt x="4" y="4"/>
                    <a:pt x="5" y="0"/>
                  </a:cubicBezTo>
                  <a:cubicBezTo>
                    <a:pt x="14" y="7"/>
                    <a:pt x="8" y="25"/>
                    <a:pt x="24" y="26"/>
                  </a:cubicBezTo>
                  <a:cubicBezTo>
                    <a:pt x="29" y="31"/>
                    <a:pt x="31" y="39"/>
                    <a:pt x="36" y="44"/>
                  </a:cubicBezTo>
                  <a:cubicBezTo>
                    <a:pt x="38" y="52"/>
                    <a:pt x="35" y="59"/>
                    <a:pt x="32" y="66"/>
                  </a:cubicBezTo>
                  <a:cubicBezTo>
                    <a:pt x="29" y="68"/>
                    <a:pt x="27" y="68"/>
                    <a:pt x="24" y="67"/>
                  </a:cubicBezTo>
                  <a:cubicBezTo>
                    <a:pt x="18" y="61"/>
                    <a:pt x="18" y="51"/>
                    <a:pt x="12" y="45"/>
                  </a:cubicBezTo>
                  <a:close/>
                </a:path>
              </a:pathLst>
            </a:custGeom>
            <a:solidFill>
              <a:srgbClr val="5136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20" name="Freeform 1306"/>
            <p:cNvSpPr>
              <a:spLocks/>
            </p:cNvSpPr>
            <p:nvPr/>
          </p:nvSpPr>
          <p:spPr bwMode="auto">
            <a:xfrm>
              <a:off x="2189" y="2238"/>
              <a:ext cx="28" cy="39"/>
            </a:xfrm>
            <a:custGeom>
              <a:avLst/>
              <a:gdLst>
                <a:gd name="T0" fmla="*/ 5 w 28"/>
                <a:gd name="T1" fmla="*/ 25 h 39"/>
                <a:gd name="T2" fmla="*/ 18 w 28"/>
                <a:gd name="T3" fmla="*/ 0 h 39"/>
                <a:gd name="T4" fmla="*/ 24 w 28"/>
                <a:gd name="T5" fmla="*/ 4 h 39"/>
                <a:gd name="T6" fmla="*/ 28 w 28"/>
                <a:gd name="T7" fmla="*/ 14 h 39"/>
                <a:gd name="T8" fmla="*/ 16 w 28"/>
                <a:gd name="T9" fmla="*/ 37 h 39"/>
                <a:gd name="T10" fmla="*/ 11 w 28"/>
                <a:gd name="T11" fmla="*/ 39 h 39"/>
                <a:gd name="T12" fmla="*/ 2 w 28"/>
                <a:gd name="T13" fmla="*/ 34 h 39"/>
                <a:gd name="T14" fmla="*/ 5 w 28"/>
                <a:gd name="T15" fmla="*/ 25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8" h="39">
                  <a:moveTo>
                    <a:pt x="5" y="25"/>
                  </a:moveTo>
                  <a:cubicBezTo>
                    <a:pt x="9" y="17"/>
                    <a:pt x="14" y="9"/>
                    <a:pt x="18" y="0"/>
                  </a:cubicBezTo>
                  <a:cubicBezTo>
                    <a:pt x="20" y="1"/>
                    <a:pt x="23" y="2"/>
                    <a:pt x="24" y="4"/>
                  </a:cubicBezTo>
                  <a:cubicBezTo>
                    <a:pt x="27" y="7"/>
                    <a:pt x="28" y="10"/>
                    <a:pt x="28" y="14"/>
                  </a:cubicBezTo>
                  <a:cubicBezTo>
                    <a:pt x="25" y="22"/>
                    <a:pt x="21" y="30"/>
                    <a:pt x="16" y="37"/>
                  </a:cubicBezTo>
                  <a:cubicBezTo>
                    <a:pt x="14" y="38"/>
                    <a:pt x="13" y="39"/>
                    <a:pt x="11" y="39"/>
                  </a:cubicBezTo>
                  <a:cubicBezTo>
                    <a:pt x="7" y="38"/>
                    <a:pt x="4" y="37"/>
                    <a:pt x="2" y="34"/>
                  </a:cubicBezTo>
                  <a:cubicBezTo>
                    <a:pt x="0" y="30"/>
                    <a:pt x="2" y="27"/>
                    <a:pt x="5" y="25"/>
                  </a:cubicBezTo>
                  <a:close/>
                </a:path>
              </a:pathLst>
            </a:custGeom>
            <a:solidFill>
              <a:srgbClr val="B26C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21" name="Freeform 1307"/>
            <p:cNvSpPr>
              <a:spLocks/>
            </p:cNvSpPr>
            <p:nvPr/>
          </p:nvSpPr>
          <p:spPr bwMode="auto">
            <a:xfrm>
              <a:off x="2274" y="2062"/>
              <a:ext cx="38" cy="17"/>
            </a:xfrm>
            <a:custGeom>
              <a:avLst/>
              <a:gdLst>
                <a:gd name="T0" fmla="*/ 21 w 38"/>
                <a:gd name="T1" fmla="*/ 15 h 18"/>
                <a:gd name="T2" fmla="*/ 16 w 38"/>
                <a:gd name="T3" fmla="*/ 15 h 18"/>
                <a:gd name="T4" fmla="*/ 0 w 38"/>
                <a:gd name="T5" fmla="*/ 11 h 18"/>
                <a:gd name="T6" fmla="*/ 8 w 38"/>
                <a:gd name="T7" fmla="*/ 2 h 18"/>
                <a:gd name="T8" fmla="*/ 38 w 38"/>
                <a:gd name="T9" fmla="*/ 7 h 18"/>
                <a:gd name="T10" fmla="*/ 21 w 38"/>
                <a:gd name="T11" fmla="*/ 15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8" h="18">
                  <a:moveTo>
                    <a:pt x="21" y="15"/>
                  </a:moveTo>
                  <a:cubicBezTo>
                    <a:pt x="19" y="15"/>
                    <a:pt x="17" y="15"/>
                    <a:pt x="16" y="15"/>
                  </a:cubicBezTo>
                  <a:cubicBezTo>
                    <a:pt x="11" y="11"/>
                    <a:pt x="4" y="16"/>
                    <a:pt x="0" y="11"/>
                  </a:cubicBezTo>
                  <a:cubicBezTo>
                    <a:pt x="1" y="6"/>
                    <a:pt x="4" y="4"/>
                    <a:pt x="8" y="2"/>
                  </a:cubicBezTo>
                  <a:cubicBezTo>
                    <a:pt x="18" y="4"/>
                    <a:pt x="29" y="0"/>
                    <a:pt x="38" y="7"/>
                  </a:cubicBezTo>
                  <a:cubicBezTo>
                    <a:pt x="36" y="18"/>
                    <a:pt x="26" y="11"/>
                    <a:pt x="21" y="15"/>
                  </a:cubicBezTo>
                  <a:close/>
                </a:path>
              </a:pathLst>
            </a:custGeom>
            <a:solidFill>
              <a:srgbClr val="8694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22" name="Freeform 1308"/>
            <p:cNvSpPr>
              <a:spLocks/>
            </p:cNvSpPr>
            <p:nvPr/>
          </p:nvSpPr>
          <p:spPr bwMode="auto">
            <a:xfrm>
              <a:off x="2183" y="2209"/>
              <a:ext cx="17" cy="30"/>
            </a:xfrm>
            <a:custGeom>
              <a:avLst/>
              <a:gdLst>
                <a:gd name="T0" fmla="*/ 0 w 17"/>
                <a:gd name="T1" fmla="*/ 19 h 30"/>
                <a:gd name="T2" fmla="*/ 4 w 17"/>
                <a:gd name="T3" fmla="*/ 11 h 30"/>
                <a:gd name="T4" fmla="*/ 17 w 17"/>
                <a:gd name="T5" fmla="*/ 14 h 30"/>
                <a:gd name="T6" fmla="*/ 8 w 17"/>
                <a:gd name="T7" fmla="*/ 30 h 30"/>
                <a:gd name="T8" fmla="*/ 0 w 17"/>
                <a:gd name="T9" fmla="*/ 19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30">
                  <a:moveTo>
                    <a:pt x="0" y="19"/>
                  </a:moveTo>
                  <a:cubicBezTo>
                    <a:pt x="1" y="16"/>
                    <a:pt x="3" y="14"/>
                    <a:pt x="4" y="11"/>
                  </a:cubicBezTo>
                  <a:cubicBezTo>
                    <a:pt x="9" y="10"/>
                    <a:pt x="16" y="0"/>
                    <a:pt x="17" y="14"/>
                  </a:cubicBezTo>
                  <a:cubicBezTo>
                    <a:pt x="14" y="20"/>
                    <a:pt x="11" y="25"/>
                    <a:pt x="8" y="30"/>
                  </a:cubicBezTo>
                  <a:cubicBezTo>
                    <a:pt x="0" y="30"/>
                    <a:pt x="0" y="24"/>
                    <a:pt x="0" y="19"/>
                  </a:cubicBezTo>
                  <a:close/>
                </a:path>
              </a:pathLst>
            </a:custGeom>
            <a:solidFill>
              <a:srgbClr val="85A5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23" name="Freeform 1309"/>
            <p:cNvSpPr>
              <a:spLocks/>
            </p:cNvSpPr>
            <p:nvPr/>
          </p:nvSpPr>
          <p:spPr bwMode="auto">
            <a:xfrm>
              <a:off x="2207" y="2219"/>
              <a:ext cx="19" cy="25"/>
            </a:xfrm>
            <a:custGeom>
              <a:avLst/>
              <a:gdLst>
                <a:gd name="T0" fmla="*/ 5 w 19"/>
                <a:gd name="T1" fmla="*/ 24 h 25"/>
                <a:gd name="T2" fmla="*/ 0 w 19"/>
                <a:gd name="T3" fmla="*/ 19 h 25"/>
                <a:gd name="T4" fmla="*/ 8 w 19"/>
                <a:gd name="T5" fmla="*/ 0 h 25"/>
                <a:gd name="T6" fmla="*/ 12 w 19"/>
                <a:gd name="T7" fmla="*/ 9 h 25"/>
                <a:gd name="T8" fmla="*/ 5 w 19"/>
                <a:gd name="T9" fmla="*/ 2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25">
                  <a:moveTo>
                    <a:pt x="5" y="24"/>
                  </a:moveTo>
                  <a:cubicBezTo>
                    <a:pt x="3" y="23"/>
                    <a:pt x="1" y="21"/>
                    <a:pt x="0" y="19"/>
                  </a:cubicBezTo>
                  <a:cubicBezTo>
                    <a:pt x="0" y="12"/>
                    <a:pt x="3" y="6"/>
                    <a:pt x="8" y="0"/>
                  </a:cubicBezTo>
                  <a:cubicBezTo>
                    <a:pt x="12" y="2"/>
                    <a:pt x="12" y="5"/>
                    <a:pt x="12" y="9"/>
                  </a:cubicBezTo>
                  <a:cubicBezTo>
                    <a:pt x="17" y="17"/>
                    <a:pt x="19" y="25"/>
                    <a:pt x="5" y="24"/>
                  </a:cubicBezTo>
                  <a:close/>
                </a:path>
              </a:pathLst>
            </a:custGeom>
            <a:solidFill>
              <a:srgbClr val="C48B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24" name="Freeform 1310"/>
            <p:cNvSpPr>
              <a:spLocks/>
            </p:cNvSpPr>
            <p:nvPr/>
          </p:nvSpPr>
          <p:spPr bwMode="auto">
            <a:xfrm>
              <a:off x="2175" y="2255"/>
              <a:ext cx="19" cy="29"/>
            </a:xfrm>
            <a:custGeom>
              <a:avLst/>
              <a:gdLst>
                <a:gd name="T0" fmla="*/ 19 w 19"/>
                <a:gd name="T1" fmla="*/ 8 h 29"/>
                <a:gd name="T2" fmla="*/ 17 w 19"/>
                <a:gd name="T3" fmla="*/ 16 h 29"/>
                <a:gd name="T4" fmla="*/ 14 w 19"/>
                <a:gd name="T5" fmla="*/ 25 h 29"/>
                <a:gd name="T6" fmla="*/ 2 w 19"/>
                <a:gd name="T7" fmla="*/ 29 h 29"/>
                <a:gd name="T8" fmla="*/ 0 w 19"/>
                <a:gd name="T9" fmla="*/ 28 h 29"/>
                <a:gd name="T10" fmla="*/ 9 w 19"/>
                <a:gd name="T11" fmla="*/ 1 h 29"/>
                <a:gd name="T12" fmla="*/ 12 w 19"/>
                <a:gd name="T13" fmla="*/ 0 h 29"/>
                <a:gd name="T14" fmla="*/ 19 w 19"/>
                <a:gd name="T15" fmla="*/ 8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" h="29">
                  <a:moveTo>
                    <a:pt x="19" y="8"/>
                  </a:moveTo>
                  <a:cubicBezTo>
                    <a:pt x="18" y="11"/>
                    <a:pt x="18" y="14"/>
                    <a:pt x="17" y="16"/>
                  </a:cubicBezTo>
                  <a:cubicBezTo>
                    <a:pt x="18" y="20"/>
                    <a:pt x="16" y="23"/>
                    <a:pt x="14" y="25"/>
                  </a:cubicBezTo>
                  <a:cubicBezTo>
                    <a:pt x="10" y="28"/>
                    <a:pt x="7" y="29"/>
                    <a:pt x="2" y="29"/>
                  </a:cubicBezTo>
                  <a:cubicBezTo>
                    <a:pt x="1" y="29"/>
                    <a:pt x="1" y="28"/>
                    <a:pt x="0" y="28"/>
                  </a:cubicBezTo>
                  <a:cubicBezTo>
                    <a:pt x="3" y="19"/>
                    <a:pt x="6" y="10"/>
                    <a:pt x="9" y="1"/>
                  </a:cubicBezTo>
                  <a:cubicBezTo>
                    <a:pt x="10" y="0"/>
                    <a:pt x="11" y="0"/>
                    <a:pt x="12" y="0"/>
                  </a:cubicBezTo>
                  <a:cubicBezTo>
                    <a:pt x="14" y="2"/>
                    <a:pt x="17" y="5"/>
                    <a:pt x="19" y="8"/>
                  </a:cubicBezTo>
                  <a:close/>
                </a:path>
              </a:pathLst>
            </a:custGeom>
            <a:solidFill>
              <a:srgbClr val="493F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25" name="Freeform 1311"/>
            <p:cNvSpPr>
              <a:spLocks/>
            </p:cNvSpPr>
            <p:nvPr/>
          </p:nvSpPr>
          <p:spPr bwMode="auto">
            <a:xfrm>
              <a:off x="2266" y="2098"/>
              <a:ext cx="14" cy="19"/>
            </a:xfrm>
            <a:custGeom>
              <a:avLst/>
              <a:gdLst>
                <a:gd name="T0" fmla="*/ 12 w 14"/>
                <a:gd name="T1" fmla="*/ 19 h 19"/>
                <a:gd name="T2" fmla="*/ 1 w 14"/>
                <a:gd name="T3" fmla="*/ 11 h 19"/>
                <a:gd name="T4" fmla="*/ 8 w 14"/>
                <a:gd name="T5" fmla="*/ 2 h 19"/>
                <a:gd name="T6" fmla="*/ 12 w 14"/>
                <a:gd name="T7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19">
                  <a:moveTo>
                    <a:pt x="12" y="19"/>
                  </a:moveTo>
                  <a:cubicBezTo>
                    <a:pt x="7" y="18"/>
                    <a:pt x="1" y="18"/>
                    <a:pt x="1" y="11"/>
                  </a:cubicBezTo>
                  <a:cubicBezTo>
                    <a:pt x="4" y="8"/>
                    <a:pt x="0" y="0"/>
                    <a:pt x="8" y="2"/>
                  </a:cubicBezTo>
                  <a:cubicBezTo>
                    <a:pt x="14" y="7"/>
                    <a:pt x="12" y="13"/>
                    <a:pt x="12" y="19"/>
                  </a:cubicBezTo>
                  <a:close/>
                </a:path>
              </a:pathLst>
            </a:custGeom>
            <a:solidFill>
              <a:srgbClr val="8748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26" name="Freeform 1312"/>
            <p:cNvSpPr>
              <a:spLocks/>
            </p:cNvSpPr>
            <p:nvPr/>
          </p:nvSpPr>
          <p:spPr bwMode="auto">
            <a:xfrm>
              <a:off x="2273" y="2072"/>
              <a:ext cx="17" cy="12"/>
            </a:xfrm>
            <a:custGeom>
              <a:avLst/>
              <a:gdLst>
                <a:gd name="T0" fmla="*/ 1 w 17"/>
                <a:gd name="T1" fmla="*/ 1 h 13"/>
                <a:gd name="T2" fmla="*/ 17 w 17"/>
                <a:gd name="T3" fmla="*/ 5 h 13"/>
                <a:gd name="T4" fmla="*/ 4 w 17"/>
                <a:gd name="T5" fmla="*/ 13 h 13"/>
                <a:gd name="T6" fmla="*/ 1 w 17"/>
                <a:gd name="T7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13">
                  <a:moveTo>
                    <a:pt x="1" y="1"/>
                  </a:moveTo>
                  <a:cubicBezTo>
                    <a:pt x="6" y="2"/>
                    <a:pt x="12" y="0"/>
                    <a:pt x="17" y="5"/>
                  </a:cubicBezTo>
                  <a:cubicBezTo>
                    <a:pt x="11" y="6"/>
                    <a:pt x="3" y="3"/>
                    <a:pt x="4" y="13"/>
                  </a:cubicBezTo>
                  <a:cubicBezTo>
                    <a:pt x="0" y="9"/>
                    <a:pt x="1" y="5"/>
                    <a:pt x="1" y="1"/>
                  </a:cubicBezTo>
                  <a:close/>
                </a:path>
              </a:pathLst>
            </a:custGeom>
            <a:solidFill>
              <a:srgbClr val="222B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27" name="Freeform 1313"/>
            <p:cNvSpPr>
              <a:spLocks/>
            </p:cNvSpPr>
            <p:nvPr/>
          </p:nvSpPr>
          <p:spPr bwMode="auto">
            <a:xfrm>
              <a:off x="2265" y="2089"/>
              <a:ext cx="11" cy="20"/>
            </a:xfrm>
            <a:custGeom>
              <a:avLst/>
              <a:gdLst>
                <a:gd name="T0" fmla="*/ 9 w 11"/>
                <a:gd name="T1" fmla="*/ 11 h 20"/>
                <a:gd name="T2" fmla="*/ 2 w 11"/>
                <a:gd name="T3" fmla="*/ 20 h 20"/>
                <a:gd name="T4" fmla="*/ 5 w 11"/>
                <a:gd name="T5" fmla="*/ 0 h 20"/>
                <a:gd name="T6" fmla="*/ 9 w 11"/>
                <a:gd name="T7" fmla="*/ 11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20">
                  <a:moveTo>
                    <a:pt x="9" y="11"/>
                  </a:moveTo>
                  <a:cubicBezTo>
                    <a:pt x="7" y="14"/>
                    <a:pt x="4" y="17"/>
                    <a:pt x="2" y="20"/>
                  </a:cubicBezTo>
                  <a:cubicBezTo>
                    <a:pt x="0" y="13"/>
                    <a:pt x="4" y="7"/>
                    <a:pt x="5" y="0"/>
                  </a:cubicBezTo>
                  <a:cubicBezTo>
                    <a:pt x="11" y="2"/>
                    <a:pt x="9" y="7"/>
                    <a:pt x="9" y="11"/>
                  </a:cubicBezTo>
                  <a:close/>
                </a:path>
              </a:pathLst>
            </a:custGeom>
            <a:solidFill>
              <a:srgbClr val="B36F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28" name="Freeform 1314"/>
            <p:cNvSpPr>
              <a:spLocks/>
            </p:cNvSpPr>
            <p:nvPr/>
          </p:nvSpPr>
          <p:spPr bwMode="auto">
            <a:xfrm>
              <a:off x="2250" y="2124"/>
              <a:ext cx="6" cy="20"/>
            </a:xfrm>
            <a:custGeom>
              <a:avLst/>
              <a:gdLst>
                <a:gd name="T0" fmla="*/ 0 w 6"/>
                <a:gd name="T1" fmla="*/ 0 h 20"/>
                <a:gd name="T2" fmla="*/ 1 w 6"/>
                <a:gd name="T3" fmla="*/ 20 h 20"/>
                <a:gd name="T4" fmla="*/ 0 w 6"/>
                <a:gd name="T5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20">
                  <a:moveTo>
                    <a:pt x="0" y="0"/>
                  </a:moveTo>
                  <a:cubicBezTo>
                    <a:pt x="6" y="7"/>
                    <a:pt x="6" y="13"/>
                    <a:pt x="1" y="20"/>
                  </a:cubicBezTo>
                  <a:cubicBezTo>
                    <a:pt x="0" y="13"/>
                    <a:pt x="0" y="7"/>
                    <a:pt x="0" y="0"/>
                  </a:cubicBezTo>
                  <a:close/>
                </a:path>
              </a:pathLst>
            </a:custGeom>
            <a:solidFill>
              <a:srgbClr val="BB6C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29" name="Freeform 1315"/>
            <p:cNvSpPr>
              <a:spLocks/>
            </p:cNvSpPr>
            <p:nvPr/>
          </p:nvSpPr>
          <p:spPr bwMode="auto">
            <a:xfrm>
              <a:off x="2214" y="2129"/>
              <a:ext cx="13" cy="11"/>
            </a:xfrm>
            <a:custGeom>
              <a:avLst/>
              <a:gdLst>
                <a:gd name="T0" fmla="*/ 0 w 13"/>
                <a:gd name="T1" fmla="*/ 4 h 11"/>
                <a:gd name="T2" fmla="*/ 5 w 13"/>
                <a:gd name="T3" fmla="*/ 0 h 11"/>
                <a:gd name="T4" fmla="*/ 13 w 13"/>
                <a:gd name="T5" fmla="*/ 5 h 11"/>
                <a:gd name="T6" fmla="*/ 13 w 13"/>
                <a:gd name="T7" fmla="*/ 11 h 11"/>
                <a:gd name="T8" fmla="*/ 0 w 13"/>
                <a:gd name="T9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1">
                  <a:moveTo>
                    <a:pt x="0" y="4"/>
                  </a:moveTo>
                  <a:cubicBezTo>
                    <a:pt x="2" y="2"/>
                    <a:pt x="3" y="1"/>
                    <a:pt x="5" y="0"/>
                  </a:cubicBezTo>
                  <a:cubicBezTo>
                    <a:pt x="8" y="2"/>
                    <a:pt x="10" y="3"/>
                    <a:pt x="13" y="5"/>
                  </a:cubicBezTo>
                  <a:cubicBezTo>
                    <a:pt x="13" y="7"/>
                    <a:pt x="13" y="9"/>
                    <a:pt x="13" y="11"/>
                  </a:cubicBezTo>
                  <a:cubicBezTo>
                    <a:pt x="9" y="9"/>
                    <a:pt x="5" y="6"/>
                    <a:pt x="0" y="4"/>
                  </a:cubicBezTo>
                  <a:close/>
                </a:path>
              </a:pathLst>
            </a:custGeom>
            <a:solidFill>
              <a:srgbClr val="3A58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30" name="Freeform 1316"/>
            <p:cNvSpPr>
              <a:spLocks/>
            </p:cNvSpPr>
            <p:nvPr/>
          </p:nvSpPr>
          <p:spPr bwMode="auto">
            <a:xfrm>
              <a:off x="2191" y="2204"/>
              <a:ext cx="16" cy="8"/>
            </a:xfrm>
            <a:custGeom>
              <a:avLst/>
              <a:gdLst>
                <a:gd name="T0" fmla="*/ 16 w 16"/>
                <a:gd name="T1" fmla="*/ 6 h 8"/>
                <a:gd name="T2" fmla="*/ 0 w 16"/>
                <a:gd name="T3" fmla="*/ 4 h 8"/>
                <a:gd name="T4" fmla="*/ 4 w 16"/>
                <a:gd name="T5" fmla="*/ 0 h 8"/>
                <a:gd name="T6" fmla="*/ 16 w 16"/>
                <a:gd name="T7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8">
                  <a:moveTo>
                    <a:pt x="16" y="6"/>
                  </a:moveTo>
                  <a:cubicBezTo>
                    <a:pt x="10" y="8"/>
                    <a:pt x="4" y="8"/>
                    <a:pt x="0" y="4"/>
                  </a:cubicBezTo>
                  <a:cubicBezTo>
                    <a:pt x="1" y="2"/>
                    <a:pt x="2" y="1"/>
                    <a:pt x="4" y="0"/>
                  </a:cubicBezTo>
                  <a:cubicBezTo>
                    <a:pt x="9" y="0"/>
                    <a:pt x="13" y="2"/>
                    <a:pt x="16" y="6"/>
                  </a:cubicBezTo>
                  <a:close/>
                </a:path>
              </a:pathLst>
            </a:custGeom>
            <a:solidFill>
              <a:srgbClr val="8297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31" name="Freeform 1317"/>
            <p:cNvSpPr>
              <a:spLocks/>
            </p:cNvSpPr>
            <p:nvPr/>
          </p:nvSpPr>
          <p:spPr bwMode="auto">
            <a:xfrm>
              <a:off x="2389" y="2138"/>
              <a:ext cx="33" cy="33"/>
            </a:xfrm>
            <a:custGeom>
              <a:avLst/>
              <a:gdLst>
                <a:gd name="T0" fmla="*/ 30 w 33"/>
                <a:gd name="T1" fmla="*/ 27 h 33"/>
                <a:gd name="T2" fmla="*/ 16 w 33"/>
                <a:gd name="T3" fmla="*/ 22 h 33"/>
                <a:gd name="T4" fmla="*/ 2 w 33"/>
                <a:gd name="T5" fmla="*/ 13 h 33"/>
                <a:gd name="T6" fmla="*/ 3 w 33"/>
                <a:gd name="T7" fmla="*/ 2 h 33"/>
                <a:gd name="T8" fmla="*/ 11 w 33"/>
                <a:gd name="T9" fmla="*/ 2 h 33"/>
                <a:gd name="T10" fmla="*/ 33 w 33"/>
                <a:gd name="T11" fmla="*/ 18 h 33"/>
                <a:gd name="T12" fmla="*/ 30 w 33"/>
                <a:gd name="T13" fmla="*/ 27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" h="33">
                  <a:moveTo>
                    <a:pt x="30" y="27"/>
                  </a:moveTo>
                  <a:cubicBezTo>
                    <a:pt x="22" y="33"/>
                    <a:pt x="21" y="22"/>
                    <a:pt x="16" y="22"/>
                  </a:cubicBezTo>
                  <a:cubicBezTo>
                    <a:pt x="10" y="20"/>
                    <a:pt x="4" y="20"/>
                    <a:pt x="2" y="13"/>
                  </a:cubicBezTo>
                  <a:cubicBezTo>
                    <a:pt x="0" y="9"/>
                    <a:pt x="0" y="5"/>
                    <a:pt x="3" y="2"/>
                  </a:cubicBezTo>
                  <a:cubicBezTo>
                    <a:pt x="6" y="0"/>
                    <a:pt x="8" y="0"/>
                    <a:pt x="11" y="2"/>
                  </a:cubicBezTo>
                  <a:cubicBezTo>
                    <a:pt x="17" y="10"/>
                    <a:pt x="29" y="8"/>
                    <a:pt x="33" y="18"/>
                  </a:cubicBezTo>
                  <a:cubicBezTo>
                    <a:pt x="33" y="21"/>
                    <a:pt x="27" y="23"/>
                    <a:pt x="30" y="27"/>
                  </a:cubicBezTo>
                  <a:close/>
                </a:path>
              </a:pathLst>
            </a:custGeom>
            <a:solidFill>
              <a:srgbClr val="2B2E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32" name="Freeform 1318"/>
            <p:cNvSpPr>
              <a:spLocks/>
            </p:cNvSpPr>
            <p:nvPr/>
          </p:nvSpPr>
          <p:spPr bwMode="auto">
            <a:xfrm>
              <a:off x="2449" y="2168"/>
              <a:ext cx="12" cy="22"/>
            </a:xfrm>
            <a:custGeom>
              <a:avLst/>
              <a:gdLst>
                <a:gd name="T0" fmla="*/ 0 w 12"/>
                <a:gd name="T1" fmla="*/ 13 h 22"/>
                <a:gd name="T2" fmla="*/ 12 w 12"/>
                <a:gd name="T3" fmla="*/ 0 h 22"/>
                <a:gd name="T4" fmla="*/ 9 w 12"/>
                <a:gd name="T5" fmla="*/ 20 h 22"/>
                <a:gd name="T6" fmla="*/ 3 w 12"/>
                <a:gd name="T7" fmla="*/ 20 h 22"/>
                <a:gd name="T8" fmla="*/ 0 w 12"/>
                <a:gd name="T9" fmla="*/ 13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2">
                  <a:moveTo>
                    <a:pt x="0" y="13"/>
                  </a:moveTo>
                  <a:cubicBezTo>
                    <a:pt x="8" y="11"/>
                    <a:pt x="6" y="2"/>
                    <a:pt x="12" y="0"/>
                  </a:cubicBezTo>
                  <a:cubicBezTo>
                    <a:pt x="12" y="7"/>
                    <a:pt x="12" y="14"/>
                    <a:pt x="9" y="20"/>
                  </a:cubicBezTo>
                  <a:cubicBezTo>
                    <a:pt x="7" y="22"/>
                    <a:pt x="5" y="22"/>
                    <a:pt x="3" y="20"/>
                  </a:cubicBezTo>
                  <a:cubicBezTo>
                    <a:pt x="2" y="18"/>
                    <a:pt x="1" y="15"/>
                    <a:pt x="0" y="13"/>
                  </a:cubicBezTo>
                  <a:close/>
                </a:path>
              </a:pathLst>
            </a:custGeom>
            <a:solidFill>
              <a:srgbClr val="2B3E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33" name="Freeform 1319"/>
            <p:cNvSpPr>
              <a:spLocks/>
            </p:cNvSpPr>
            <p:nvPr/>
          </p:nvSpPr>
          <p:spPr bwMode="auto">
            <a:xfrm>
              <a:off x="2424" y="2201"/>
              <a:ext cx="13" cy="22"/>
            </a:xfrm>
            <a:custGeom>
              <a:avLst/>
              <a:gdLst>
                <a:gd name="T0" fmla="*/ 13 w 13"/>
                <a:gd name="T1" fmla="*/ 22 h 22"/>
                <a:gd name="T2" fmla="*/ 2 w 13"/>
                <a:gd name="T3" fmla="*/ 2 h 22"/>
                <a:gd name="T4" fmla="*/ 5 w 13"/>
                <a:gd name="T5" fmla="*/ 2 h 22"/>
                <a:gd name="T6" fmla="*/ 13 w 13"/>
                <a:gd name="T7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22">
                  <a:moveTo>
                    <a:pt x="13" y="22"/>
                  </a:moveTo>
                  <a:cubicBezTo>
                    <a:pt x="4" y="18"/>
                    <a:pt x="0" y="12"/>
                    <a:pt x="2" y="2"/>
                  </a:cubicBezTo>
                  <a:cubicBezTo>
                    <a:pt x="3" y="0"/>
                    <a:pt x="4" y="0"/>
                    <a:pt x="5" y="2"/>
                  </a:cubicBezTo>
                  <a:cubicBezTo>
                    <a:pt x="11" y="8"/>
                    <a:pt x="10" y="15"/>
                    <a:pt x="13" y="22"/>
                  </a:cubicBezTo>
                  <a:close/>
                </a:path>
              </a:pathLst>
            </a:custGeom>
            <a:solidFill>
              <a:srgbClr val="44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34" name="Freeform 1320"/>
            <p:cNvSpPr>
              <a:spLocks/>
            </p:cNvSpPr>
            <p:nvPr/>
          </p:nvSpPr>
          <p:spPr bwMode="auto">
            <a:xfrm>
              <a:off x="2466" y="2137"/>
              <a:ext cx="16" cy="16"/>
            </a:xfrm>
            <a:custGeom>
              <a:avLst/>
              <a:gdLst>
                <a:gd name="T0" fmla="*/ 15 w 16"/>
                <a:gd name="T1" fmla="*/ 0 h 16"/>
                <a:gd name="T2" fmla="*/ 16 w 16"/>
                <a:gd name="T3" fmla="*/ 4 h 16"/>
                <a:gd name="T4" fmla="*/ 0 w 16"/>
                <a:gd name="T5" fmla="*/ 15 h 16"/>
                <a:gd name="T6" fmla="*/ 15 w 16"/>
                <a:gd name="T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16">
                  <a:moveTo>
                    <a:pt x="15" y="0"/>
                  </a:moveTo>
                  <a:cubicBezTo>
                    <a:pt x="15" y="2"/>
                    <a:pt x="15" y="3"/>
                    <a:pt x="16" y="4"/>
                  </a:cubicBezTo>
                  <a:cubicBezTo>
                    <a:pt x="11" y="9"/>
                    <a:pt x="8" y="16"/>
                    <a:pt x="0" y="15"/>
                  </a:cubicBezTo>
                  <a:cubicBezTo>
                    <a:pt x="2" y="8"/>
                    <a:pt x="8" y="3"/>
                    <a:pt x="15" y="0"/>
                  </a:cubicBezTo>
                  <a:close/>
                </a:path>
              </a:pathLst>
            </a:custGeom>
            <a:solidFill>
              <a:srgbClr val="515E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35" name="Freeform 1321"/>
            <p:cNvSpPr>
              <a:spLocks/>
            </p:cNvSpPr>
            <p:nvPr/>
          </p:nvSpPr>
          <p:spPr bwMode="auto">
            <a:xfrm>
              <a:off x="2423" y="2176"/>
              <a:ext cx="12" cy="27"/>
            </a:xfrm>
            <a:custGeom>
              <a:avLst/>
              <a:gdLst>
                <a:gd name="T0" fmla="*/ 6 w 12"/>
                <a:gd name="T1" fmla="*/ 28 h 28"/>
                <a:gd name="T2" fmla="*/ 5 w 12"/>
                <a:gd name="T3" fmla="*/ 28 h 28"/>
                <a:gd name="T4" fmla="*/ 3 w 12"/>
                <a:gd name="T5" fmla="*/ 28 h 28"/>
                <a:gd name="T6" fmla="*/ 0 w 12"/>
                <a:gd name="T7" fmla="*/ 0 h 28"/>
                <a:gd name="T8" fmla="*/ 6 w 12"/>
                <a:gd name="T9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8">
                  <a:moveTo>
                    <a:pt x="6" y="28"/>
                  </a:moveTo>
                  <a:cubicBezTo>
                    <a:pt x="5" y="28"/>
                    <a:pt x="5" y="28"/>
                    <a:pt x="5" y="28"/>
                  </a:cubicBezTo>
                  <a:cubicBezTo>
                    <a:pt x="3" y="28"/>
                    <a:pt x="3" y="28"/>
                    <a:pt x="3" y="28"/>
                  </a:cubicBezTo>
                  <a:cubicBezTo>
                    <a:pt x="2" y="19"/>
                    <a:pt x="1" y="10"/>
                    <a:pt x="0" y="0"/>
                  </a:cubicBezTo>
                  <a:cubicBezTo>
                    <a:pt x="12" y="7"/>
                    <a:pt x="4" y="19"/>
                    <a:pt x="6" y="28"/>
                  </a:cubicBezTo>
                  <a:close/>
                </a:path>
              </a:pathLst>
            </a:custGeom>
            <a:solidFill>
              <a:srgbClr val="2032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36" name="Freeform 1322"/>
            <p:cNvSpPr>
              <a:spLocks/>
            </p:cNvSpPr>
            <p:nvPr/>
          </p:nvSpPr>
          <p:spPr bwMode="auto">
            <a:xfrm>
              <a:off x="2450" y="2188"/>
              <a:ext cx="9" cy="19"/>
            </a:xfrm>
            <a:custGeom>
              <a:avLst/>
              <a:gdLst>
                <a:gd name="T0" fmla="*/ 2 w 9"/>
                <a:gd name="T1" fmla="*/ 0 h 20"/>
                <a:gd name="T2" fmla="*/ 8 w 9"/>
                <a:gd name="T3" fmla="*/ 0 h 20"/>
                <a:gd name="T4" fmla="*/ 6 w 9"/>
                <a:gd name="T5" fmla="*/ 20 h 20"/>
                <a:gd name="T6" fmla="*/ 2 w 9"/>
                <a:gd name="T7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20">
                  <a:moveTo>
                    <a:pt x="2" y="0"/>
                  </a:moveTo>
                  <a:cubicBezTo>
                    <a:pt x="4" y="0"/>
                    <a:pt x="6" y="0"/>
                    <a:pt x="8" y="0"/>
                  </a:cubicBezTo>
                  <a:cubicBezTo>
                    <a:pt x="9" y="7"/>
                    <a:pt x="9" y="13"/>
                    <a:pt x="6" y="20"/>
                  </a:cubicBezTo>
                  <a:cubicBezTo>
                    <a:pt x="0" y="14"/>
                    <a:pt x="4" y="7"/>
                    <a:pt x="2" y="0"/>
                  </a:cubicBezTo>
                  <a:close/>
                </a:path>
              </a:pathLst>
            </a:custGeom>
            <a:solidFill>
              <a:srgbClr val="1F35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37" name="Freeform 1323"/>
            <p:cNvSpPr>
              <a:spLocks/>
            </p:cNvSpPr>
            <p:nvPr/>
          </p:nvSpPr>
          <p:spPr bwMode="auto">
            <a:xfrm>
              <a:off x="2302" y="2388"/>
              <a:ext cx="34" cy="14"/>
            </a:xfrm>
            <a:custGeom>
              <a:avLst/>
              <a:gdLst>
                <a:gd name="T0" fmla="*/ 0 w 34"/>
                <a:gd name="T1" fmla="*/ 14 h 14"/>
                <a:gd name="T2" fmla="*/ 12 w 34"/>
                <a:gd name="T3" fmla="*/ 2 h 14"/>
                <a:gd name="T4" fmla="*/ 17 w 34"/>
                <a:gd name="T5" fmla="*/ 2 h 14"/>
                <a:gd name="T6" fmla="*/ 32 w 34"/>
                <a:gd name="T7" fmla="*/ 11 h 14"/>
                <a:gd name="T8" fmla="*/ 33 w 34"/>
                <a:gd name="T9" fmla="*/ 13 h 14"/>
                <a:gd name="T10" fmla="*/ 32 w 34"/>
                <a:gd name="T11" fmla="*/ 14 h 14"/>
                <a:gd name="T12" fmla="*/ 0 w 34"/>
                <a:gd name="T13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" h="14">
                  <a:moveTo>
                    <a:pt x="0" y="14"/>
                  </a:moveTo>
                  <a:cubicBezTo>
                    <a:pt x="1" y="7"/>
                    <a:pt x="5" y="4"/>
                    <a:pt x="12" y="2"/>
                  </a:cubicBezTo>
                  <a:cubicBezTo>
                    <a:pt x="14" y="0"/>
                    <a:pt x="15" y="0"/>
                    <a:pt x="17" y="2"/>
                  </a:cubicBezTo>
                  <a:cubicBezTo>
                    <a:pt x="18" y="11"/>
                    <a:pt x="26" y="10"/>
                    <a:pt x="32" y="11"/>
                  </a:cubicBezTo>
                  <a:cubicBezTo>
                    <a:pt x="33" y="12"/>
                    <a:pt x="34" y="12"/>
                    <a:pt x="33" y="13"/>
                  </a:cubicBezTo>
                  <a:cubicBezTo>
                    <a:pt x="33" y="14"/>
                    <a:pt x="32" y="14"/>
                    <a:pt x="32" y="14"/>
                  </a:cubicBezTo>
                  <a:cubicBezTo>
                    <a:pt x="21" y="14"/>
                    <a:pt x="11" y="14"/>
                    <a:pt x="0" y="14"/>
                  </a:cubicBezTo>
                  <a:close/>
                </a:path>
              </a:pathLst>
            </a:custGeom>
            <a:solidFill>
              <a:srgbClr val="2B3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38" name="Freeform 1324"/>
            <p:cNvSpPr>
              <a:spLocks/>
            </p:cNvSpPr>
            <p:nvPr/>
          </p:nvSpPr>
          <p:spPr bwMode="auto">
            <a:xfrm>
              <a:off x="2249" y="2425"/>
              <a:ext cx="24" cy="32"/>
            </a:xfrm>
            <a:custGeom>
              <a:avLst/>
              <a:gdLst>
                <a:gd name="T0" fmla="*/ 6 w 25"/>
                <a:gd name="T1" fmla="*/ 33 h 33"/>
                <a:gd name="T2" fmla="*/ 0 w 25"/>
                <a:gd name="T3" fmla="*/ 33 h 33"/>
                <a:gd name="T4" fmla="*/ 19 w 25"/>
                <a:gd name="T5" fmla="*/ 0 h 33"/>
                <a:gd name="T6" fmla="*/ 23 w 25"/>
                <a:gd name="T7" fmla="*/ 7 h 33"/>
                <a:gd name="T8" fmla="*/ 6 w 25"/>
                <a:gd name="T9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33">
                  <a:moveTo>
                    <a:pt x="6" y="33"/>
                  </a:moveTo>
                  <a:cubicBezTo>
                    <a:pt x="4" y="33"/>
                    <a:pt x="2" y="33"/>
                    <a:pt x="0" y="33"/>
                  </a:cubicBezTo>
                  <a:cubicBezTo>
                    <a:pt x="1" y="18"/>
                    <a:pt x="7" y="8"/>
                    <a:pt x="19" y="0"/>
                  </a:cubicBezTo>
                  <a:cubicBezTo>
                    <a:pt x="23" y="1"/>
                    <a:pt x="25" y="3"/>
                    <a:pt x="23" y="7"/>
                  </a:cubicBezTo>
                  <a:cubicBezTo>
                    <a:pt x="22" y="19"/>
                    <a:pt x="12" y="25"/>
                    <a:pt x="6" y="33"/>
                  </a:cubicBezTo>
                  <a:close/>
                </a:path>
              </a:pathLst>
            </a:custGeom>
            <a:solidFill>
              <a:srgbClr val="2336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39" name="Freeform 1325"/>
            <p:cNvSpPr>
              <a:spLocks/>
            </p:cNvSpPr>
            <p:nvPr/>
          </p:nvSpPr>
          <p:spPr bwMode="auto">
            <a:xfrm>
              <a:off x="2263" y="2416"/>
              <a:ext cx="19" cy="15"/>
            </a:xfrm>
            <a:custGeom>
              <a:avLst/>
              <a:gdLst>
                <a:gd name="T0" fmla="*/ 8 w 19"/>
                <a:gd name="T1" fmla="*/ 16 h 16"/>
                <a:gd name="T2" fmla="*/ 4 w 19"/>
                <a:gd name="T3" fmla="*/ 10 h 16"/>
                <a:gd name="T4" fmla="*/ 11 w 19"/>
                <a:gd name="T5" fmla="*/ 0 h 16"/>
                <a:gd name="T6" fmla="*/ 19 w 19"/>
                <a:gd name="T7" fmla="*/ 3 h 16"/>
                <a:gd name="T8" fmla="*/ 8 w 19"/>
                <a:gd name="T9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16">
                  <a:moveTo>
                    <a:pt x="8" y="16"/>
                  </a:moveTo>
                  <a:cubicBezTo>
                    <a:pt x="7" y="14"/>
                    <a:pt x="5" y="12"/>
                    <a:pt x="4" y="10"/>
                  </a:cubicBezTo>
                  <a:cubicBezTo>
                    <a:pt x="0" y="2"/>
                    <a:pt x="4" y="0"/>
                    <a:pt x="11" y="0"/>
                  </a:cubicBezTo>
                  <a:cubicBezTo>
                    <a:pt x="14" y="1"/>
                    <a:pt x="16" y="2"/>
                    <a:pt x="19" y="3"/>
                  </a:cubicBezTo>
                  <a:cubicBezTo>
                    <a:pt x="15" y="7"/>
                    <a:pt x="12" y="11"/>
                    <a:pt x="8" y="16"/>
                  </a:cubicBezTo>
                  <a:close/>
                </a:path>
              </a:pathLst>
            </a:custGeom>
            <a:solidFill>
              <a:srgbClr val="2E41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40" name="Freeform 1326"/>
            <p:cNvSpPr>
              <a:spLocks/>
            </p:cNvSpPr>
            <p:nvPr/>
          </p:nvSpPr>
          <p:spPr bwMode="auto">
            <a:xfrm>
              <a:off x="2334" y="2399"/>
              <a:ext cx="11" cy="13"/>
            </a:xfrm>
            <a:custGeom>
              <a:avLst/>
              <a:gdLst>
                <a:gd name="T0" fmla="*/ 0 w 11"/>
                <a:gd name="T1" fmla="*/ 3 h 13"/>
                <a:gd name="T2" fmla="*/ 0 w 11"/>
                <a:gd name="T3" fmla="*/ 0 h 13"/>
                <a:gd name="T4" fmla="*/ 11 w 11"/>
                <a:gd name="T5" fmla="*/ 11 h 13"/>
                <a:gd name="T6" fmla="*/ 0 w 11"/>
                <a:gd name="T7" fmla="*/ 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13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7" y="0"/>
                    <a:pt x="9" y="6"/>
                    <a:pt x="11" y="11"/>
                  </a:cubicBezTo>
                  <a:cubicBezTo>
                    <a:pt x="5" y="13"/>
                    <a:pt x="2" y="8"/>
                    <a:pt x="0" y="3"/>
                  </a:cubicBezTo>
                  <a:close/>
                </a:path>
              </a:pathLst>
            </a:custGeom>
            <a:solidFill>
              <a:srgbClr val="4C54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41" name="Freeform 1327"/>
            <p:cNvSpPr>
              <a:spLocks/>
            </p:cNvSpPr>
            <p:nvPr/>
          </p:nvSpPr>
          <p:spPr bwMode="auto">
            <a:xfrm>
              <a:off x="2104" y="2221"/>
              <a:ext cx="12" cy="34"/>
            </a:xfrm>
            <a:custGeom>
              <a:avLst/>
              <a:gdLst>
                <a:gd name="T0" fmla="*/ 12 w 12"/>
                <a:gd name="T1" fmla="*/ 2 h 34"/>
                <a:gd name="T2" fmla="*/ 0 w 12"/>
                <a:gd name="T3" fmla="*/ 34 h 34"/>
                <a:gd name="T4" fmla="*/ 5 w 12"/>
                <a:gd name="T5" fmla="*/ 2 h 34"/>
                <a:gd name="T6" fmla="*/ 12 w 12"/>
                <a:gd name="T7" fmla="*/ 2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34">
                  <a:moveTo>
                    <a:pt x="12" y="2"/>
                  </a:moveTo>
                  <a:cubicBezTo>
                    <a:pt x="8" y="13"/>
                    <a:pt x="12" y="26"/>
                    <a:pt x="0" y="34"/>
                  </a:cubicBezTo>
                  <a:cubicBezTo>
                    <a:pt x="5" y="24"/>
                    <a:pt x="5" y="13"/>
                    <a:pt x="5" y="2"/>
                  </a:cubicBezTo>
                  <a:cubicBezTo>
                    <a:pt x="7" y="0"/>
                    <a:pt x="10" y="0"/>
                    <a:pt x="12" y="2"/>
                  </a:cubicBezTo>
                  <a:close/>
                </a:path>
              </a:pathLst>
            </a:custGeom>
            <a:solidFill>
              <a:srgbClr val="2448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42" name="Freeform 1328"/>
            <p:cNvSpPr>
              <a:spLocks/>
            </p:cNvSpPr>
            <p:nvPr/>
          </p:nvSpPr>
          <p:spPr bwMode="auto">
            <a:xfrm>
              <a:off x="2105" y="2207"/>
              <a:ext cx="15" cy="16"/>
            </a:xfrm>
            <a:custGeom>
              <a:avLst/>
              <a:gdLst>
                <a:gd name="T0" fmla="*/ 11 w 15"/>
                <a:gd name="T1" fmla="*/ 16 h 16"/>
                <a:gd name="T2" fmla="*/ 4 w 15"/>
                <a:gd name="T3" fmla="*/ 16 h 16"/>
                <a:gd name="T4" fmla="*/ 0 w 15"/>
                <a:gd name="T5" fmla="*/ 4 h 16"/>
                <a:gd name="T6" fmla="*/ 3 w 15"/>
                <a:gd name="T7" fmla="*/ 0 h 16"/>
                <a:gd name="T8" fmla="*/ 11 w 15"/>
                <a:gd name="T9" fmla="*/ 10 h 16"/>
                <a:gd name="T10" fmla="*/ 15 w 15"/>
                <a:gd name="T11" fmla="*/ 12 h 16"/>
                <a:gd name="T12" fmla="*/ 11 w 15"/>
                <a:gd name="T13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16">
                  <a:moveTo>
                    <a:pt x="11" y="16"/>
                  </a:moveTo>
                  <a:cubicBezTo>
                    <a:pt x="9" y="16"/>
                    <a:pt x="6" y="16"/>
                    <a:pt x="4" y="16"/>
                  </a:cubicBezTo>
                  <a:cubicBezTo>
                    <a:pt x="3" y="12"/>
                    <a:pt x="1" y="8"/>
                    <a:pt x="0" y="4"/>
                  </a:cubicBezTo>
                  <a:cubicBezTo>
                    <a:pt x="1" y="3"/>
                    <a:pt x="2" y="1"/>
                    <a:pt x="3" y="0"/>
                  </a:cubicBezTo>
                  <a:cubicBezTo>
                    <a:pt x="6" y="3"/>
                    <a:pt x="9" y="6"/>
                    <a:pt x="11" y="10"/>
                  </a:cubicBezTo>
                  <a:cubicBezTo>
                    <a:pt x="13" y="10"/>
                    <a:pt x="15" y="11"/>
                    <a:pt x="15" y="12"/>
                  </a:cubicBezTo>
                  <a:cubicBezTo>
                    <a:pt x="14" y="14"/>
                    <a:pt x="13" y="15"/>
                    <a:pt x="11" y="16"/>
                  </a:cubicBezTo>
                  <a:close/>
                </a:path>
              </a:pathLst>
            </a:custGeom>
            <a:solidFill>
              <a:srgbClr val="2946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43" name="Freeform 1329"/>
            <p:cNvSpPr>
              <a:spLocks/>
            </p:cNvSpPr>
            <p:nvPr/>
          </p:nvSpPr>
          <p:spPr bwMode="auto">
            <a:xfrm>
              <a:off x="2083" y="2306"/>
              <a:ext cx="6" cy="28"/>
            </a:xfrm>
            <a:custGeom>
              <a:avLst/>
              <a:gdLst>
                <a:gd name="T0" fmla="*/ 6 w 6"/>
                <a:gd name="T1" fmla="*/ 24 h 29"/>
                <a:gd name="T2" fmla="*/ 0 w 6"/>
                <a:gd name="T3" fmla="*/ 29 h 29"/>
                <a:gd name="T4" fmla="*/ 2 w 6"/>
                <a:gd name="T5" fmla="*/ 1 h 29"/>
                <a:gd name="T6" fmla="*/ 6 w 6"/>
                <a:gd name="T7" fmla="*/ 1 h 29"/>
                <a:gd name="T8" fmla="*/ 6 w 6"/>
                <a:gd name="T9" fmla="*/ 24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6" y="24"/>
                  </a:moveTo>
                  <a:cubicBezTo>
                    <a:pt x="4" y="26"/>
                    <a:pt x="2" y="27"/>
                    <a:pt x="0" y="29"/>
                  </a:cubicBezTo>
                  <a:cubicBezTo>
                    <a:pt x="1" y="20"/>
                    <a:pt x="1" y="10"/>
                    <a:pt x="2" y="1"/>
                  </a:cubicBezTo>
                  <a:cubicBezTo>
                    <a:pt x="3" y="0"/>
                    <a:pt x="4" y="0"/>
                    <a:pt x="6" y="1"/>
                  </a:cubicBezTo>
                  <a:cubicBezTo>
                    <a:pt x="6" y="9"/>
                    <a:pt x="6" y="16"/>
                    <a:pt x="6" y="24"/>
                  </a:cubicBezTo>
                  <a:close/>
                </a:path>
              </a:pathLst>
            </a:custGeom>
            <a:solidFill>
              <a:srgbClr val="3244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44" name="Freeform 1330"/>
            <p:cNvSpPr>
              <a:spLocks/>
            </p:cNvSpPr>
            <p:nvPr/>
          </p:nvSpPr>
          <p:spPr bwMode="auto">
            <a:xfrm>
              <a:off x="2085" y="2291"/>
              <a:ext cx="10" cy="16"/>
            </a:xfrm>
            <a:custGeom>
              <a:avLst/>
              <a:gdLst>
                <a:gd name="T0" fmla="*/ 4 w 10"/>
                <a:gd name="T1" fmla="*/ 16 h 16"/>
                <a:gd name="T2" fmla="*/ 0 w 10"/>
                <a:gd name="T3" fmla="*/ 16 h 16"/>
                <a:gd name="T4" fmla="*/ 4 w 10"/>
                <a:gd name="T5" fmla="*/ 0 h 16"/>
                <a:gd name="T6" fmla="*/ 8 w 10"/>
                <a:gd name="T7" fmla="*/ 5 h 16"/>
                <a:gd name="T8" fmla="*/ 4 w 10"/>
                <a:gd name="T9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6">
                  <a:moveTo>
                    <a:pt x="4" y="16"/>
                  </a:moveTo>
                  <a:cubicBezTo>
                    <a:pt x="2" y="16"/>
                    <a:pt x="1" y="16"/>
                    <a:pt x="0" y="16"/>
                  </a:cubicBezTo>
                  <a:cubicBezTo>
                    <a:pt x="1" y="11"/>
                    <a:pt x="3" y="6"/>
                    <a:pt x="4" y="0"/>
                  </a:cubicBezTo>
                  <a:cubicBezTo>
                    <a:pt x="8" y="0"/>
                    <a:pt x="10" y="1"/>
                    <a:pt x="8" y="5"/>
                  </a:cubicBezTo>
                  <a:cubicBezTo>
                    <a:pt x="8" y="9"/>
                    <a:pt x="8" y="13"/>
                    <a:pt x="4" y="16"/>
                  </a:cubicBezTo>
                  <a:close/>
                </a:path>
              </a:pathLst>
            </a:custGeom>
            <a:solidFill>
              <a:srgbClr val="3E5E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45" name="Freeform 1331"/>
            <p:cNvSpPr>
              <a:spLocks/>
            </p:cNvSpPr>
            <p:nvPr/>
          </p:nvSpPr>
          <p:spPr bwMode="auto">
            <a:xfrm>
              <a:off x="2089" y="2279"/>
              <a:ext cx="11" cy="17"/>
            </a:xfrm>
            <a:custGeom>
              <a:avLst/>
              <a:gdLst>
                <a:gd name="T0" fmla="*/ 4 w 11"/>
                <a:gd name="T1" fmla="*/ 17 h 17"/>
                <a:gd name="T2" fmla="*/ 0 w 11"/>
                <a:gd name="T3" fmla="*/ 12 h 17"/>
                <a:gd name="T4" fmla="*/ 11 w 11"/>
                <a:gd name="T5" fmla="*/ 0 h 17"/>
                <a:gd name="T6" fmla="*/ 4 w 11"/>
                <a:gd name="T7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17">
                  <a:moveTo>
                    <a:pt x="4" y="17"/>
                  </a:moveTo>
                  <a:cubicBezTo>
                    <a:pt x="2" y="15"/>
                    <a:pt x="1" y="14"/>
                    <a:pt x="0" y="12"/>
                  </a:cubicBezTo>
                  <a:cubicBezTo>
                    <a:pt x="2" y="7"/>
                    <a:pt x="3" y="0"/>
                    <a:pt x="11" y="0"/>
                  </a:cubicBezTo>
                  <a:cubicBezTo>
                    <a:pt x="9" y="5"/>
                    <a:pt x="6" y="11"/>
                    <a:pt x="4" y="17"/>
                  </a:cubicBezTo>
                  <a:close/>
                </a:path>
              </a:pathLst>
            </a:custGeom>
            <a:solidFill>
              <a:srgbClr val="4669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46" name="Freeform 1332"/>
            <p:cNvSpPr>
              <a:spLocks/>
            </p:cNvSpPr>
            <p:nvPr/>
          </p:nvSpPr>
          <p:spPr bwMode="auto">
            <a:xfrm>
              <a:off x="2379" y="2113"/>
              <a:ext cx="35" cy="27"/>
            </a:xfrm>
            <a:custGeom>
              <a:avLst/>
              <a:gdLst>
                <a:gd name="T0" fmla="*/ 21 w 35"/>
                <a:gd name="T1" fmla="*/ 27 h 27"/>
                <a:gd name="T2" fmla="*/ 14 w 35"/>
                <a:gd name="T3" fmla="*/ 27 h 27"/>
                <a:gd name="T4" fmla="*/ 4 w 35"/>
                <a:gd name="T5" fmla="*/ 20 h 27"/>
                <a:gd name="T6" fmla="*/ 2 w 35"/>
                <a:gd name="T7" fmla="*/ 16 h 27"/>
                <a:gd name="T8" fmla="*/ 0 w 35"/>
                <a:gd name="T9" fmla="*/ 4 h 27"/>
                <a:gd name="T10" fmla="*/ 2 w 35"/>
                <a:gd name="T11" fmla="*/ 0 h 27"/>
                <a:gd name="T12" fmla="*/ 10 w 35"/>
                <a:gd name="T13" fmla="*/ 0 h 27"/>
                <a:gd name="T14" fmla="*/ 21 w 35"/>
                <a:gd name="T15" fmla="*/ 8 h 27"/>
                <a:gd name="T16" fmla="*/ 35 w 35"/>
                <a:gd name="T17" fmla="*/ 14 h 27"/>
                <a:gd name="T18" fmla="*/ 34 w 35"/>
                <a:gd name="T19" fmla="*/ 19 h 27"/>
                <a:gd name="T20" fmla="*/ 21 w 35"/>
                <a:gd name="T21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5" h="27">
                  <a:moveTo>
                    <a:pt x="21" y="27"/>
                  </a:moveTo>
                  <a:cubicBezTo>
                    <a:pt x="19" y="27"/>
                    <a:pt x="17" y="27"/>
                    <a:pt x="14" y="27"/>
                  </a:cubicBezTo>
                  <a:cubicBezTo>
                    <a:pt x="10" y="27"/>
                    <a:pt x="7" y="24"/>
                    <a:pt x="4" y="20"/>
                  </a:cubicBezTo>
                  <a:cubicBezTo>
                    <a:pt x="4" y="19"/>
                    <a:pt x="3" y="17"/>
                    <a:pt x="2" y="16"/>
                  </a:cubicBezTo>
                  <a:cubicBezTo>
                    <a:pt x="1" y="12"/>
                    <a:pt x="0" y="8"/>
                    <a:pt x="0" y="4"/>
                  </a:cubicBezTo>
                  <a:cubicBezTo>
                    <a:pt x="0" y="2"/>
                    <a:pt x="1" y="1"/>
                    <a:pt x="2" y="0"/>
                  </a:cubicBezTo>
                  <a:cubicBezTo>
                    <a:pt x="5" y="0"/>
                    <a:pt x="7" y="0"/>
                    <a:pt x="10" y="0"/>
                  </a:cubicBezTo>
                  <a:cubicBezTo>
                    <a:pt x="15" y="1"/>
                    <a:pt x="20" y="2"/>
                    <a:pt x="21" y="8"/>
                  </a:cubicBezTo>
                  <a:cubicBezTo>
                    <a:pt x="24" y="13"/>
                    <a:pt x="31" y="10"/>
                    <a:pt x="35" y="14"/>
                  </a:cubicBezTo>
                  <a:cubicBezTo>
                    <a:pt x="35" y="16"/>
                    <a:pt x="35" y="18"/>
                    <a:pt x="34" y="19"/>
                  </a:cubicBezTo>
                  <a:cubicBezTo>
                    <a:pt x="28" y="20"/>
                    <a:pt x="21" y="18"/>
                    <a:pt x="21" y="27"/>
                  </a:cubicBezTo>
                  <a:close/>
                </a:path>
              </a:pathLst>
            </a:custGeom>
            <a:solidFill>
              <a:srgbClr val="2229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47" name="Freeform 1333"/>
            <p:cNvSpPr>
              <a:spLocks/>
            </p:cNvSpPr>
            <p:nvPr/>
          </p:nvSpPr>
          <p:spPr bwMode="auto">
            <a:xfrm>
              <a:off x="2398" y="2113"/>
              <a:ext cx="53" cy="22"/>
            </a:xfrm>
            <a:custGeom>
              <a:avLst/>
              <a:gdLst>
                <a:gd name="T0" fmla="*/ 15 w 53"/>
                <a:gd name="T1" fmla="*/ 16 h 22"/>
                <a:gd name="T2" fmla="*/ 0 w 53"/>
                <a:gd name="T3" fmla="*/ 12 h 22"/>
                <a:gd name="T4" fmla="*/ 4 w 53"/>
                <a:gd name="T5" fmla="*/ 9 h 22"/>
                <a:gd name="T6" fmla="*/ 35 w 53"/>
                <a:gd name="T7" fmla="*/ 7 h 22"/>
                <a:gd name="T8" fmla="*/ 47 w 53"/>
                <a:gd name="T9" fmla="*/ 7 h 22"/>
                <a:gd name="T10" fmla="*/ 51 w 53"/>
                <a:gd name="T11" fmla="*/ 15 h 22"/>
                <a:gd name="T12" fmla="*/ 35 w 53"/>
                <a:gd name="T13" fmla="*/ 20 h 22"/>
                <a:gd name="T14" fmla="*/ 15 w 53"/>
                <a:gd name="T15" fmla="*/ 16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3" h="22">
                  <a:moveTo>
                    <a:pt x="15" y="16"/>
                  </a:moveTo>
                  <a:cubicBezTo>
                    <a:pt x="10" y="14"/>
                    <a:pt x="4" y="17"/>
                    <a:pt x="0" y="12"/>
                  </a:cubicBezTo>
                  <a:cubicBezTo>
                    <a:pt x="1" y="10"/>
                    <a:pt x="2" y="9"/>
                    <a:pt x="4" y="9"/>
                  </a:cubicBezTo>
                  <a:cubicBezTo>
                    <a:pt x="14" y="8"/>
                    <a:pt x="25" y="12"/>
                    <a:pt x="35" y="7"/>
                  </a:cubicBezTo>
                  <a:cubicBezTo>
                    <a:pt x="39" y="0"/>
                    <a:pt x="43" y="6"/>
                    <a:pt x="47" y="7"/>
                  </a:cubicBezTo>
                  <a:cubicBezTo>
                    <a:pt x="51" y="9"/>
                    <a:pt x="53" y="11"/>
                    <a:pt x="51" y="15"/>
                  </a:cubicBezTo>
                  <a:cubicBezTo>
                    <a:pt x="47" y="22"/>
                    <a:pt x="41" y="19"/>
                    <a:pt x="35" y="20"/>
                  </a:cubicBezTo>
                  <a:cubicBezTo>
                    <a:pt x="28" y="19"/>
                    <a:pt x="21" y="19"/>
                    <a:pt x="15" y="16"/>
                  </a:cubicBezTo>
                  <a:close/>
                </a:path>
              </a:pathLst>
            </a:custGeom>
            <a:solidFill>
              <a:srgbClr val="8EA0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48" name="Freeform 1334"/>
            <p:cNvSpPr>
              <a:spLocks/>
            </p:cNvSpPr>
            <p:nvPr/>
          </p:nvSpPr>
          <p:spPr bwMode="auto">
            <a:xfrm>
              <a:off x="2445" y="2111"/>
              <a:ext cx="16" cy="17"/>
            </a:xfrm>
            <a:custGeom>
              <a:avLst/>
              <a:gdLst>
                <a:gd name="T0" fmla="*/ 4 w 16"/>
                <a:gd name="T1" fmla="*/ 17 h 17"/>
                <a:gd name="T2" fmla="*/ 0 w 16"/>
                <a:gd name="T3" fmla="*/ 9 h 17"/>
                <a:gd name="T4" fmla="*/ 8 w 16"/>
                <a:gd name="T5" fmla="*/ 1 h 17"/>
                <a:gd name="T6" fmla="*/ 16 w 16"/>
                <a:gd name="T7" fmla="*/ 10 h 17"/>
                <a:gd name="T8" fmla="*/ 4 w 16"/>
                <a:gd name="T9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7">
                  <a:moveTo>
                    <a:pt x="4" y="17"/>
                  </a:moveTo>
                  <a:cubicBezTo>
                    <a:pt x="3" y="14"/>
                    <a:pt x="1" y="12"/>
                    <a:pt x="0" y="9"/>
                  </a:cubicBezTo>
                  <a:cubicBezTo>
                    <a:pt x="1" y="5"/>
                    <a:pt x="3" y="1"/>
                    <a:pt x="8" y="1"/>
                  </a:cubicBezTo>
                  <a:cubicBezTo>
                    <a:pt x="14" y="0"/>
                    <a:pt x="16" y="4"/>
                    <a:pt x="16" y="10"/>
                  </a:cubicBezTo>
                  <a:cubicBezTo>
                    <a:pt x="13" y="14"/>
                    <a:pt x="8" y="15"/>
                    <a:pt x="4" y="17"/>
                  </a:cubicBezTo>
                  <a:close/>
                </a:path>
              </a:pathLst>
            </a:custGeom>
            <a:solidFill>
              <a:srgbClr val="8BA2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49" name="Freeform 1335"/>
            <p:cNvSpPr>
              <a:spLocks/>
            </p:cNvSpPr>
            <p:nvPr/>
          </p:nvSpPr>
          <p:spPr bwMode="auto">
            <a:xfrm>
              <a:off x="2413" y="2125"/>
              <a:ext cx="20" cy="12"/>
            </a:xfrm>
            <a:custGeom>
              <a:avLst/>
              <a:gdLst>
                <a:gd name="T0" fmla="*/ 0 w 20"/>
                <a:gd name="T1" fmla="*/ 4 h 12"/>
                <a:gd name="T2" fmla="*/ 20 w 20"/>
                <a:gd name="T3" fmla="*/ 8 h 12"/>
                <a:gd name="T4" fmla="*/ 0 w 20"/>
                <a:gd name="T5" fmla="*/ 7 h 12"/>
                <a:gd name="T6" fmla="*/ 0 w 20"/>
                <a:gd name="T7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12">
                  <a:moveTo>
                    <a:pt x="0" y="4"/>
                  </a:moveTo>
                  <a:cubicBezTo>
                    <a:pt x="7" y="4"/>
                    <a:pt x="15" y="0"/>
                    <a:pt x="20" y="8"/>
                  </a:cubicBezTo>
                  <a:cubicBezTo>
                    <a:pt x="14" y="12"/>
                    <a:pt x="7" y="11"/>
                    <a:pt x="0" y="7"/>
                  </a:cubicBezTo>
                  <a:cubicBezTo>
                    <a:pt x="0" y="6"/>
                    <a:pt x="0" y="5"/>
                    <a:pt x="0" y="4"/>
                  </a:cubicBezTo>
                  <a:close/>
                </a:path>
              </a:pathLst>
            </a:custGeom>
            <a:solidFill>
              <a:srgbClr val="3F58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50" name="Freeform 1336"/>
            <p:cNvSpPr>
              <a:spLocks/>
            </p:cNvSpPr>
            <p:nvPr/>
          </p:nvSpPr>
          <p:spPr bwMode="auto">
            <a:xfrm>
              <a:off x="2362" y="2240"/>
              <a:ext cx="85" cy="77"/>
            </a:xfrm>
            <a:custGeom>
              <a:avLst/>
              <a:gdLst>
                <a:gd name="T0" fmla="*/ 41 w 86"/>
                <a:gd name="T1" fmla="*/ 23 h 78"/>
                <a:gd name="T2" fmla="*/ 64 w 86"/>
                <a:gd name="T3" fmla="*/ 7 h 78"/>
                <a:gd name="T4" fmla="*/ 84 w 86"/>
                <a:gd name="T5" fmla="*/ 19 h 78"/>
                <a:gd name="T6" fmla="*/ 68 w 86"/>
                <a:gd name="T7" fmla="*/ 38 h 78"/>
                <a:gd name="T8" fmla="*/ 65 w 86"/>
                <a:gd name="T9" fmla="*/ 56 h 78"/>
                <a:gd name="T10" fmla="*/ 39 w 86"/>
                <a:gd name="T11" fmla="*/ 71 h 78"/>
                <a:gd name="T12" fmla="*/ 23 w 86"/>
                <a:gd name="T13" fmla="*/ 76 h 78"/>
                <a:gd name="T14" fmla="*/ 2 w 86"/>
                <a:gd name="T15" fmla="*/ 33 h 78"/>
                <a:gd name="T16" fmla="*/ 21 w 86"/>
                <a:gd name="T17" fmla="*/ 25 h 78"/>
                <a:gd name="T18" fmla="*/ 41 w 86"/>
                <a:gd name="T19" fmla="*/ 23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6" h="78">
                  <a:moveTo>
                    <a:pt x="41" y="23"/>
                  </a:moveTo>
                  <a:cubicBezTo>
                    <a:pt x="48" y="17"/>
                    <a:pt x="54" y="10"/>
                    <a:pt x="64" y="7"/>
                  </a:cubicBezTo>
                  <a:cubicBezTo>
                    <a:pt x="70" y="12"/>
                    <a:pt x="86" y="0"/>
                    <a:pt x="84" y="19"/>
                  </a:cubicBezTo>
                  <a:cubicBezTo>
                    <a:pt x="79" y="25"/>
                    <a:pt x="73" y="32"/>
                    <a:pt x="68" y="38"/>
                  </a:cubicBezTo>
                  <a:cubicBezTo>
                    <a:pt x="70" y="44"/>
                    <a:pt x="68" y="50"/>
                    <a:pt x="65" y="56"/>
                  </a:cubicBezTo>
                  <a:cubicBezTo>
                    <a:pt x="60" y="68"/>
                    <a:pt x="51" y="72"/>
                    <a:pt x="39" y="71"/>
                  </a:cubicBezTo>
                  <a:cubicBezTo>
                    <a:pt x="35" y="76"/>
                    <a:pt x="29" y="78"/>
                    <a:pt x="23" y="76"/>
                  </a:cubicBezTo>
                  <a:cubicBezTo>
                    <a:pt x="11" y="64"/>
                    <a:pt x="0" y="51"/>
                    <a:pt x="2" y="33"/>
                  </a:cubicBezTo>
                  <a:cubicBezTo>
                    <a:pt x="6" y="24"/>
                    <a:pt x="14" y="26"/>
                    <a:pt x="21" y="25"/>
                  </a:cubicBezTo>
                  <a:cubicBezTo>
                    <a:pt x="28" y="25"/>
                    <a:pt x="35" y="26"/>
                    <a:pt x="41" y="23"/>
                  </a:cubicBezTo>
                  <a:close/>
                </a:path>
              </a:pathLst>
            </a:custGeom>
            <a:solidFill>
              <a:srgbClr val="86BA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51" name="Freeform 1337"/>
            <p:cNvSpPr>
              <a:spLocks/>
            </p:cNvSpPr>
            <p:nvPr/>
          </p:nvSpPr>
          <p:spPr bwMode="auto">
            <a:xfrm>
              <a:off x="2463" y="2271"/>
              <a:ext cx="10" cy="32"/>
            </a:xfrm>
            <a:custGeom>
              <a:avLst/>
              <a:gdLst>
                <a:gd name="T0" fmla="*/ 6 w 10"/>
                <a:gd name="T1" fmla="*/ 32 h 32"/>
                <a:gd name="T2" fmla="*/ 4 w 10"/>
                <a:gd name="T3" fmla="*/ 32 h 32"/>
                <a:gd name="T4" fmla="*/ 2 w 10"/>
                <a:gd name="T5" fmla="*/ 32 h 32"/>
                <a:gd name="T6" fmla="*/ 10 w 10"/>
                <a:gd name="T7" fmla="*/ 0 h 32"/>
                <a:gd name="T8" fmla="*/ 9 w 10"/>
                <a:gd name="T9" fmla="*/ 31 h 32"/>
                <a:gd name="T10" fmla="*/ 6 w 10"/>
                <a:gd name="T11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32">
                  <a:moveTo>
                    <a:pt x="6" y="32"/>
                  </a:moveTo>
                  <a:cubicBezTo>
                    <a:pt x="4" y="32"/>
                    <a:pt x="4" y="32"/>
                    <a:pt x="4" y="32"/>
                  </a:cubicBezTo>
                  <a:cubicBezTo>
                    <a:pt x="2" y="32"/>
                    <a:pt x="2" y="32"/>
                    <a:pt x="2" y="32"/>
                  </a:cubicBezTo>
                  <a:cubicBezTo>
                    <a:pt x="9" y="23"/>
                    <a:pt x="0" y="9"/>
                    <a:pt x="10" y="0"/>
                  </a:cubicBezTo>
                  <a:cubicBezTo>
                    <a:pt x="10" y="11"/>
                    <a:pt x="10" y="21"/>
                    <a:pt x="9" y="31"/>
                  </a:cubicBezTo>
                  <a:cubicBezTo>
                    <a:pt x="8" y="31"/>
                    <a:pt x="7" y="32"/>
                    <a:pt x="6" y="32"/>
                  </a:cubicBezTo>
                  <a:close/>
                </a:path>
              </a:pathLst>
            </a:custGeom>
            <a:solidFill>
              <a:srgbClr val="243F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52" name="Freeform 1338"/>
            <p:cNvSpPr>
              <a:spLocks/>
            </p:cNvSpPr>
            <p:nvPr/>
          </p:nvSpPr>
          <p:spPr bwMode="auto">
            <a:xfrm>
              <a:off x="2424" y="2278"/>
              <a:ext cx="13" cy="25"/>
            </a:xfrm>
            <a:custGeom>
              <a:avLst/>
              <a:gdLst>
                <a:gd name="T0" fmla="*/ 2 w 13"/>
                <a:gd name="T1" fmla="*/ 18 h 25"/>
                <a:gd name="T2" fmla="*/ 5 w 13"/>
                <a:gd name="T3" fmla="*/ 0 h 25"/>
                <a:gd name="T4" fmla="*/ 8 w 13"/>
                <a:gd name="T5" fmla="*/ 25 h 25"/>
                <a:gd name="T6" fmla="*/ 2 w 13"/>
                <a:gd name="T7" fmla="*/ 18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25">
                  <a:moveTo>
                    <a:pt x="2" y="18"/>
                  </a:moveTo>
                  <a:cubicBezTo>
                    <a:pt x="0" y="11"/>
                    <a:pt x="4" y="6"/>
                    <a:pt x="5" y="0"/>
                  </a:cubicBezTo>
                  <a:cubicBezTo>
                    <a:pt x="13" y="7"/>
                    <a:pt x="8" y="17"/>
                    <a:pt x="8" y="25"/>
                  </a:cubicBezTo>
                  <a:cubicBezTo>
                    <a:pt x="6" y="23"/>
                    <a:pt x="4" y="20"/>
                    <a:pt x="2" y="18"/>
                  </a:cubicBezTo>
                  <a:close/>
                </a:path>
              </a:pathLst>
            </a:custGeom>
            <a:solidFill>
              <a:srgbClr val="5272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53" name="Freeform 1339"/>
            <p:cNvSpPr>
              <a:spLocks/>
            </p:cNvSpPr>
            <p:nvPr/>
          </p:nvSpPr>
          <p:spPr bwMode="auto">
            <a:xfrm>
              <a:off x="2314" y="2370"/>
              <a:ext cx="11" cy="20"/>
            </a:xfrm>
            <a:custGeom>
              <a:avLst/>
              <a:gdLst>
                <a:gd name="T0" fmla="*/ 5 w 11"/>
                <a:gd name="T1" fmla="*/ 20 h 20"/>
                <a:gd name="T2" fmla="*/ 0 w 11"/>
                <a:gd name="T3" fmla="*/ 20 h 20"/>
                <a:gd name="T4" fmla="*/ 8 w 11"/>
                <a:gd name="T5" fmla="*/ 0 h 20"/>
                <a:gd name="T6" fmla="*/ 11 w 11"/>
                <a:gd name="T7" fmla="*/ 0 h 20"/>
                <a:gd name="T8" fmla="*/ 5 w 11"/>
                <a:gd name="T9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20">
                  <a:moveTo>
                    <a:pt x="5" y="20"/>
                  </a:moveTo>
                  <a:cubicBezTo>
                    <a:pt x="3" y="20"/>
                    <a:pt x="1" y="20"/>
                    <a:pt x="0" y="20"/>
                  </a:cubicBezTo>
                  <a:cubicBezTo>
                    <a:pt x="3" y="13"/>
                    <a:pt x="5" y="7"/>
                    <a:pt x="8" y="0"/>
                  </a:cubicBezTo>
                  <a:cubicBezTo>
                    <a:pt x="9" y="0"/>
                    <a:pt x="10" y="0"/>
                    <a:pt x="11" y="0"/>
                  </a:cubicBezTo>
                  <a:cubicBezTo>
                    <a:pt x="11" y="7"/>
                    <a:pt x="9" y="14"/>
                    <a:pt x="5" y="20"/>
                  </a:cubicBezTo>
                  <a:close/>
                </a:path>
              </a:pathLst>
            </a:custGeom>
            <a:solidFill>
              <a:srgbClr val="424E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54" name="Freeform 1340"/>
            <p:cNvSpPr>
              <a:spLocks/>
            </p:cNvSpPr>
            <p:nvPr/>
          </p:nvSpPr>
          <p:spPr bwMode="auto">
            <a:xfrm>
              <a:off x="2399" y="2119"/>
              <a:ext cx="34" cy="10"/>
            </a:xfrm>
            <a:custGeom>
              <a:avLst/>
              <a:gdLst>
                <a:gd name="T0" fmla="*/ 34 w 34"/>
                <a:gd name="T1" fmla="*/ 1 h 10"/>
                <a:gd name="T2" fmla="*/ 2 w 34"/>
                <a:gd name="T3" fmla="*/ 5 h 10"/>
                <a:gd name="T4" fmla="*/ 3 w 34"/>
                <a:gd name="T5" fmla="*/ 0 h 10"/>
                <a:gd name="T6" fmla="*/ 34 w 34"/>
                <a:gd name="T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4" h="10">
                  <a:moveTo>
                    <a:pt x="34" y="1"/>
                  </a:moveTo>
                  <a:cubicBezTo>
                    <a:pt x="24" y="10"/>
                    <a:pt x="13" y="3"/>
                    <a:pt x="2" y="5"/>
                  </a:cubicBezTo>
                  <a:cubicBezTo>
                    <a:pt x="0" y="3"/>
                    <a:pt x="0" y="1"/>
                    <a:pt x="3" y="0"/>
                  </a:cubicBezTo>
                  <a:cubicBezTo>
                    <a:pt x="13" y="0"/>
                    <a:pt x="23" y="0"/>
                    <a:pt x="34" y="1"/>
                  </a:cubicBezTo>
                  <a:close/>
                </a:path>
              </a:pathLst>
            </a:custGeom>
            <a:solidFill>
              <a:srgbClr val="252B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55" name="Freeform 1341"/>
            <p:cNvSpPr>
              <a:spLocks/>
            </p:cNvSpPr>
            <p:nvPr/>
          </p:nvSpPr>
          <p:spPr bwMode="auto">
            <a:xfrm>
              <a:off x="2453" y="2089"/>
              <a:ext cx="20" cy="19"/>
            </a:xfrm>
            <a:custGeom>
              <a:avLst/>
              <a:gdLst>
                <a:gd name="T0" fmla="*/ 8 w 20"/>
                <a:gd name="T1" fmla="*/ 19 h 19"/>
                <a:gd name="T2" fmla="*/ 3 w 20"/>
                <a:gd name="T3" fmla="*/ 19 h 19"/>
                <a:gd name="T4" fmla="*/ 0 w 20"/>
                <a:gd name="T5" fmla="*/ 7 h 19"/>
                <a:gd name="T6" fmla="*/ 16 w 20"/>
                <a:gd name="T7" fmla="*/ 2 h 19"/>
                <a:gd name="T8" fmla="*/ 12 w 20"/>
                <a:gd name="T9" fmla="*/ 11 h 19"/>
                <a:gd name="T10" fmla="*/ 8 w 20"/>
                <a:gd name="T11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" h="19">
                  <a:moveTo>
                    <a:pt x="8" y="19"/>
                  </a:moveTo>
                  <a:cubicBezTo>
                    <a:pt x="6" y="19"/>
                    <a:pt x="5" y="19"/>
                    <a:pt x="3" y="19"/>
                  </a:cubicBezTo>
                  <a:cubicBezTo>
                    <a:pt x="5" y="14"/>
                    <a:pt x="5" y="10"/>
                    <a:pt x="0" y="7"/>
                  </a:cubicBezTo>
                  <a:cubicBezTo>
                    <a:pt x="3" y="0"/>
                    <a:pt x="11" y="6"/>
                    <a:pt x="16" y="2"/>
                  </a:cubicBezTo>
                  <a:cubicBezTo>
                    <a:pt x="20" y="7"/>
                    <a:pt x="12" y="8"/>
                    <a:pt x="12" y="11"/>
                  </a:cubicBezTo>
                  <a:cubicBezTo>
                    <a:pt x="11" y="14"/>
                    <a:pt x="10" y="17"/>
                    <a:pt x="8" y="19"/>
                  </a:cubicBezTo>
                  <a:close/>
                </a:path>
              </a:pathLst>
            </a:custGeom>
            <a:solidFill>
              <a:srgbClr val="42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56" name="Freeform 1342"/>
            <p:cNvSpPr>
              <a:spLocks/>
            </p:cNvSpPr>
            <p:nvPr/>
          </p:nvSpPr>
          <p:spPr bwMode="auto">
            <a:xfrm>
              <a:off x="2389" y="2109"/>
              <a:ext cx="20" cy="16"/>
            </a:xfrm>
            <a:custGeom>
              <a:avLst/>
              <a:gdLst>
                <a:gd name="T0" fmla="*/ 13 w 20"/>
                <a:gd name="T1" fmla="*/ 10 h 16"/>
                <a:gd name="T2" fmla="*/ 12 w 20"/>
                <a:gd name="T3" fmla="*/ 15 h 16"/>
                <a:gd name="T4" fmla="*/ 9 w 20"/>
                <a:gd name="T5" fmla="*/ 16 h 16"/>
                <a:gd name="T6" fmla="*/ 0 w 20"/>
                <a:gd name="T7" fmla="*/ 4 h 16"/>
                <a:gd name="T8" fmla="*/ 20 w 20"/>
                <a:gd name="T9" fmla="*/ 0 h 16"/>
                <a:gd name="T10" fmla="*/ 13 w 20"/>
                <a:gd name="T11" fmla="*/ 1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" h="16">
                  <a:moveTo>
                    <a:pt x="13" y="10"/>
                  </a:moveTo>
                  <a:cubicBezTo>
                    <a:pt x="13" y="11"/>
                    <a:pt x="12" y="13"/>
                    <a:pt x="12" y="15"/>
                  </a:cubicBezTo>
                  <a:cubicBezTo>
                    <a:pt x="11" y="15"/>
                    <a:pt x="10" y="16"/>
                    <a:pt x="9" y="16"/>
                  </a:cubicBezTo>
                  <a:cubicBezTo>
                    <a:pt x="9" y="9"/>
                    <a:pt x="4" y="7"/>
                    <a:pt x="0" y="4"/>
                  </a:cubicBezTo>
                  <a:cubicBezTo>
                    <a:pt x="7" y="3"/>
                    <a:pt x="13" y="1"/>
                    <a:pt x="20" y="0"/>
                  </a:cubicBezTo>
                  <a:cubicBezTo>
                    <a:pt x="17" y="3"/>
                    <a:pt x="15" y="6"/>
                    <a:pt x="13" y="10"/>
                  </a:cubicBezTo>
                  <a:close/>
                </a:path>
              </a:pathLst>
            </a:custGeom>
            <a:solidFill>
              <a:srgbClr val="4E56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57" name="Freeform 1343"/>
            <p:cNvSpPr>
              <a:spLocks/>
            </p:cNvSpPr>
            <p:nvPr/>
          </p:nvSpPr>
          <p:spPr bwMode="auto">
            <a:xfrm>
              <a:off x="2430" y="2061"/>
              <a:ext cx="13" cy="15"/>
            </a:xfrm>
            <a:custGeom>
              <a:avLst/>
              <a:gdLst>
                <a:gd name="T0" fmla="*/ 7 w 13"/>
                <a:gd name="T1" fmla="*/ 0 h 15"/>
                <a:gd name="T2" fmla="*/ 7 w 13"/>
                <a:gd name="T3" fmla="*/ 15 h 15"/>
                <a:gd name="T4" fmla="*/ 7 w 13"/>
                <a:gd name="T5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5">
                  <a:moveTo>
                    <a:pt x="7" y="0"/>
                  </a:moveTo>
                  <a:cubicBezTo>
                    <a:pt x="13" y="5"/>
                    <a:pt x="11" y="10"/>
                    <a:pt x="7" y="15"/>
                  </a:cubicBezTo>
                  <a:cubicBezTo>
                    <a:pt x="2" y="10"/>
                    <a:pt x="0" y="5"/>
                    <a:pt x="7" y="0"/>
                  </a:cubicBezTo>
                  <a:close/>
                </a:path>
              </a:pathLst>
            </a:custGeom>
            <a:solidFill>
              <a:srgbClr val="6F81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58" name="Freeform 1344"/>
            <p:cNvSpPr>
              <a:spLocks/>
            </p:cNvSpPr>
            <p:nvPr/>
          </p:nvSpPr>
          <p:spPr bwMode="auto">
            <a:xfrm>
              <a:off x="2417" y="2073"/>
              <a:ext cx="14" cy="19"/>
            </a:xfrm>
            <a:custGeom>
              <a:avLst/>
              <a:gdLst>
                <a:gd name="T0" fmla="*/ 0 w 14"/>
                <a:gd name="T1" fmla="*/ 20 h 20"/>
                <a:gd name="T2" fmla="*/ 4 w 14"/>
                <a:gd name="T3" fmla="*/ 0 h 20"/>
                <a:gd name="T4" fmla="*/ 0 w 14"/>
                <a:gd name="T5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20">
                  <a:moveTo>
                    <a:pt x="0" y="20"/>
                  </a:moveTo>
                  <a:cubicBezTo>
                    <a:pt x="5" y="14"/>
                    <a:pt x="0" y="6"/>
                    <a:pt x="4" y="0"/>
                  </a:cubicBezTo>
                  <a:cubicBezTo>
                    <a:pt x="8" y="8"/>
                    <a:pt x="14" y="16"/>
                    <a:pt x="0" y="20"/>
                  </a:cubicBezTo>
                  <a:close/>
                </a:path>
              </a:pathLst>
            </a:custGeom>
            <a:solidFill>
              <a:srgbClr val="5A64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59" name="Freeform 1345"/>
            <p:cNvSpPr>
              <a:spLocks/>
            </p:cNvSpPr>
            <p:nvPr/>
          </p:nvSpPr>
          <p:spPr bwMode="auto">
            <a:xfrm>
              <a:off x="2224" y="2375"/>
              <a:ext cx="50" cy="88"/>
            </a:xfrm>
            <a:custGeom>
              <a:avLst/>
              <a:gdLst>
                <a:gd name="T0" fmla="*/ 51 w 51"/>
                <a:gd name="T1" fmla="*/ 41 h 89"/>
                <a:gd name="T2" fmla="*/ 44 w 51"/>
                <a:gd name="T3" fmla="*/ 51 h 89"/>
                <a:gd name="T4" fmla="*/ 25 w 51"/>
                <a:gd name="T5" fmla="*/ 83 h 89"/>
                <a:gd name="T6" fmla="*/ 17 w 51"/>
                <a:gd name="T7" fmla="*/ 88 h 89"/>
                <a:gd name="T8" fmla="*/ 20 w 51"/>
                <a:gd name="T9" fmla="*/ 47 h 89"/>
                <a:gd name="T10" fmla="*/ 31 w 51"/>
                <a:gd name="T11" fmla="*/ 26 h 89"/>
                <a:gd name="T12" fmla="*/ 23 w 51"/>
                <a:gd name="T13" fmla="*/ 15 h 89"/>
                <a:gd name="T14" fmla="*/ 21 w 51"/>
                <a:gd name="T15" fmla="*/ 4 h 89"/>
                <a:gd name="T16" fmla="*/ 29 w 51"/>
                <a:gd name="T17" fmla="*/ 1 h 89"/>
                <a:gd name="T18" fmla="*/ 44 w 51"/>
                <a:gd name="T19" fmla="*/ 9 h 89"/>
                <a:gd name="T20" fmla="*/ 51 w 51"/>
                <a:gd name="T21" fmla="*/ 27 h 89"/>
                <a:gd name="T22" fmla="*/ 51 w 51"/>
                <a:gd name="T23" fmla="*/ 41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1" h="89">
                  <a:moveTo>
                    <a:pt x="51" y="41"/>
                  </a:moveTo>
                  <a:cubicBezTo>
                    <a:pt x="45" y="42"/>
                    <a:pt x="43" y="46"/>
                    <a:pt x="44" y="51"/>
                  </a:cubicBezTo>
                  <a:cubicBezTo>
                    <a:pt x="37" y="62"/>
                    <a:pt x="31" y="72"/>
                    <a:pt x="25" y="83"/>
                  </a:cubicBezTo>
                  <a:cubicBezTo>
                    <a:pt x="22" y="84"/>
                    <a:pt x="22" y="89"/>
                    <a:pt x="17" y="88"/>
                  </a:cubicBezTo>
                  <a:cubicBezTo>
                    <a:pt x="0" y="73"/>
                    <a:pt x="12" y="60"/>
                    <a:pt x="20" y="47"/>
                  </a:cubicBezTo>
                  <a:cubicBezTo>
                    <a:pt x="25" y="41"/>
                    <a:pt x="24" y="31"/>
                    <a:pt x="31" y="26"/>
                  </a:cubicBezTo>
                  <a:cubicBezTo>
                    <a:pt x="28" y="22"/>
                    <a:pt x="26" y="19"/>
                    <a:pt x="23" y="15"/>
                  </a:cubicBezTo>
                  <a:cubicBezTo>
                    <a:pt x="20" y="12"/>
                    <a:pt x="19" y="8"/>
                    <a:pt x="21" y="4"/>
                  </a:cubicBezTo>
                  <a:cubicBezTo>
                    <a:pt x="23" y="1"/>
                    <a:pt x="26" y="0"/>
                    <a:pt x="29" y="1"/>
                  </a:cubicBezTo>
                  <a:cubicBezTo>
                    <a:pt x="35" y="2"/>
                    <a:pt x="40" y="5"/>
                    <a:pt x="44" y="9"/>
                  </a:cubicBezTo>
                  <a:cubicBezTo>
                    <a:pt x="48" y="15"/>
                    <a:pt x="46" y="22"/>
                    <a:pt x="51" y="27"/>
                  </a:cubicBezTo>
                  <a:cubicBezTo>
                    <a:pt x="51" y="32"/>
                    <a:pt x="51" y="36"/>
                    <a:pt x="51" y="41"/>
                  </a:cubicBezTo>
                  <a:close/>
                </a:path>
              </a:pathLst>
            </a:custGeom>
            <a:solidFill>
              <a:srgbClr val="86B4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60" name="Freeform 1346"/>
            <p:cNvSpPr>
              <a:spLocks/>
            </p:cNvSpPr>
            <p:nvPr/>
          </p:nvSpPr>
          <p:spPr bwMode="auto">
            <a:xfrm>
              <a:off x="2195" y="2348"/>
              <a:ext cx="30" cy="59"/>
            </a:xfrm>
            <a:custGeom>
              <a:avLst/>
              <a:gdLst>
                <a:gd name="T0" fmla="*/ 13 w 30"/>
                <a:gd name="T1" fmla="*/ 55 h 59"/>
                <a:gd name="T2" fmla="*/ 12 w 30"/>
                <a:gd name="T3" fmla="*/ 51 h 59"/>
                <a:gd name="T4" fmla="*/ 1 w 30"/>
                <a:gd name="T5" fmla="*/ 31 h 59"/>
                <a:gd name="T6" fmla="*/ 1 w 30"/>
                <a:gd name="T7" fmla="*/ 25 h 59"/>
                <a:gd name="T8" fmla="*/ 10 w 30"/>
                <a:gd name="T9" fmla="*/ 0 h 59"/>
                <a:gd name="T10" fmla="*/ 16 w 30"/>
                <a:gd name="T11" fmla="*/ 1 h 59"/>
                <a:gd name="T12" fmla="*/ 26 w 30"/>
                <a:gd name="T13" fmla="*/ 24 h 59"/>
                <a:gd name="T14" fmla="*/ 27 w 30"/>
                <a:gd name="T15" fmla="*/ 49 h 59"/>
                <a:gd name="T16" fmla="*/ 28 w 30"/>
                <a:gd name="T17" fmla="*/ 54 h 59"/>
                <a:gd name="T18" fmla="*/ 13 w 30"/>
                <a:gd name="T19" fmla="*/ 55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0" h="59">
                  <a:moveTo>
                    <a:pt x="13" y="55"/>
                  </a:moveTo>
                  <a:cubicBezTo>
                    <a:pt x="13" y="54"/>
                    <a:pt x="13" y="52"/>
                    <a:pt x="12" y="51"/>
                  </a:cubicBezTo>
                  <a:cubicBezTo>
                    <a:pt x="7" y="45"/>
                    <a:pt x="0" y="40"/>
                    <a:pt x="1" y="31"/>
                  </a:cubicBezTo>
                  <a:cubicBezTo>
                    <a:pt x="1" y="29"/>
                    <a:pt x="1" y="27"/>
                    <a:pt x="1" y="25"/>
                  </a:cubicBezTo>
                  <a:cubicBezTo>
                    <a:pt x="5" y="17"/>
                    <a:pt x="1" y="6"/>
                    <a:pt x="10" y="0"/>
                  </a:cubicBezTo>
                  <a:cubicBezTo>
                    <a:pt x="12" y="0"/>
                    <a:pt x="14" y="0"/>
                    <a:pt x="16" y="1"/>
                  </a:cubicBezTo>
                  <a:cubicBezTo>
                    <a:pt x="23" y="7"/>
                    <a:pt x="26" y="15"/>
                    <a:pt x="26" y="24"/>
                  </a:cubicBezTo>
                  <a:cubicBezTo>
                    <a:pt x="30" y="32"/>
                    <a:pt x="28" y="41"/>
                    <a:pt x="27" y="49"/>
                  </a:cubicBezTo>
                  <a:cubicBezTo>
                    <a:pt x="28" y="51"/>
                    <a:pt x="28" y="53"/>
                    <a:pt x="28" y="54"/>
                  </a:cubicBezTo>
                  <a:cubicBezTo>
                    <a:pt x="23" y="59"/>
                    <a:pt x="18" y="57"/>
                    <a:pt x="13" y="55"/>
                  </a:cubicBezTo>
                  <a:close/>
                </a:path>
              </a:pathLst>
            </a:custGeom>
            <a:solidFill>
              <a:srgbClr val="86AE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61" name="Freeform 1347"/>
            <p:cNvSpPr>
              <a:spLocks/>
            </p:cNvSpPr>
            <p:nvPr/>
          </p:nvSpPr>
          <p:spPr bwMode="auto">
            <a:xfrm>
              <a:off x="2217" y="2374"/>
              <a:ext cx="13" cy="23"/>
            </a:xfrm>
            <a:custGeom>
              <a:avLst/>
              <a:gdLst>
                <a:gd name="T0" fmla="*/ 5 w 13"/>
                <a:gd name="T1" fmla="*/ 23 h 23"/>
                <a:gd name="T2" fmla="*/ 3 w 13"/>
                <a:gd name="T3" fmla="*/ 0 h 23"/>
                <a:gd name="T4" fmla="*/ 6 w 13"/>
                <a:gd name="T5" fmla="*/ 0 h 23"/>
                <a:gd name="T6" fmla="*/ 11 w 13"/>
                <a:gd name="T7" fmla="*/ 16 h 23"/>
                <a:gd name="T8" fmla="*/ 5 w 13"/>
                <a:gd name="T9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3">
                  <a:moveTo>
                    <a:pt x="5" y="23"/>
                  </a:moveTo>
                  <a:cubicBezTo>
                    <a:pt x="0" y="16"/>
                    <a:pt x="5" y="7"/>
                    <a:pt x="3" y="0"/>
                  </a:cubicBezTo>
                  <a:cubicBezTo>
                    <a:pt x="4" y="0"/>
                    <a:pt x="5" y="0"/>
                    <a:pt x="6" y="0"/>
                  </a:cubicBezTo>
                  <a:cubicBezTo>
                    <a:pt x="13" y="4"/>
                    <a:pt x="10" y="11"/>
                    <a:pt x="11" y="16"/>
                  </a:cubicBezTo>
                  <a:cubicBezTo>
                    <a:pt x="9" y="19"/>
                    <a:pt x="7" y="21"/>
                    <a:pt x="5" y="23"/>
                  </a:cubicBezTo>
                  <a:close/>
                </a:path>
              </a:pathLst>
            </a:custGeom>
            <a:solidFill>
              <a:srgbClr val="636B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62" name="Freeform 1348"/>
            <p:cNvSpPr>
              <a:spLocks/>
            </p:cNvSpPr>
            <p:nvPr/>
          </p:nvSpPr>
          <p:spPr bwMode="auto">
            <a:xfrm>
              <a:off x="2231" y="2376"/>
              <a:ext cx="16" cy="14"/>
            </a:xfrm>
            <a:custGeom>
              <a:avLst/>
              <a:gdLst>
                <a:gd name="T0" fmla="*/ 0 w 16"/>
                <a:gd name="T1" fmla="*/ 14 h 14"/>
                <a:gd name="T2" fmla="*/ 8 w 16"/>
                <a:gd name="T3" fmla="*/ 4 h 14"/>
                <a:gd name="T4" fmla="*/ 16 w 16"/>
                <a:gd name="T5" fmla="*/ 3 h 14"/>
                <a:gd name="T6" fmla="*/ 16 w 16"/>
                <a:gd name="T7" fmla="*/ 14 h 14"/>
                <a:gd name="T8" fmla="*/ 0 w 16"/>
                <a:gd name="T9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4">
                  <a:moveTo>
                    <a:pt x="0" y="14"/>
                  </a:moveTo>
                  <a:cubicBezTo>
                    <a:pt x="0" y="9"/>
                    <a:pt x="2" y="5"/>
                    <a:pt x="8" y="4"/>
                  </a:cubicBezTo>
                  <a:cubicBezTo>
                    <a:pt x="10" y="0"/>
                    <a:pt x="13" y="0"/>
                    <a:pt x="16" y="3"/>
                  </a:cubicBezTo>
                  <a:cubicBezTo>
                    <a:pt x="16" y="7"/>
                    <a:pt x="16" y="10"/>
                    <a:pt x="16" y="14"/>
                  </a:cubicBezTo>
                  <a:cubicBezTo>
                    <a:pt x="11" y="14"/>
                    <a:pt x="5" y="14"/>
                    <a:pt x="0" y="14"/>
                  </a:cubicBezTo>
                  <a:close/>
                </a:path>
              </a:pathLst>
            </a:custGeom>
            <a:solidFill>
              <a:srgbClr val="8AAE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63" name="Freeform 1349"/>
            <p:cNvSpPr>
              <a:spLocks/>
            </p:cNvSpPr>
            <p:nvPr/>
          </p:nvSpPr>
          <p:spPr bwMode="auto">
            <a:xfrm>
              <a:off x="2208" y="2402"/>
              <a:ext cx="20" cy="14"/>
            </a:xfrm>
            <a:custGeom>
              <a:avLst/>
              <a:gdLst>
                <a:gd name="T0" fmla="*/ 0 w 20"/>
                <a:gd name="T1" fmla="*/ 1 h 14"/>
                <a:gd name="T2" fmla="*/ 15 w 20"/>
                <a:gd name="T3" fmla="*/ 0 h 14"/>
                <a:gd name="T4" fmla="*/ 3 w 20"/>
                <a:gd name="T5" fmla="*/ 9 h 14"/>
                <a:gd name="T6" fmla="*/ 0 w 20"/>
                <a:gd name="T7" fmla="*/ 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14">
                  <a:moveTo>
                    <a:pt x="0" y="1"/>
                  </a:moveTo>
                  <a:cubicBezTo>
                    <a:pt x="5" y="1"/>
                    <a:pt x="10" y="1"/>
                    <a:pt x="15" y="0"/>
                  </a:cubicBezTo>
                  <a:cubicBezTo>
                    <a:pt x="20" y="14"/>
                    <a:pt x="8" y="8"/>
                    <a:pt x="3" y="9"/>
                  </a:cubicBezTo>
                  <a:cubicBezTo>
                    <a:pt x="2" y="7"/>
                    <a:pt x="1" y="4"/>
                    <a:pt x="0" y="1"/>
                  </a:cubicBezTo>
                  <a:close/>
                </a:path>
              </a:pathLst>
            </a:custGeom>
            <a:solidFill>
              <a:srgbClr val="393E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64" name="Freeform 1350"/>
            <p:cNvSpPr>
              <a:spLocks/>
            </p:cNvSpPr>
            <p:nvPr/>
          </p:nvSpPr>
          <p:spPr bwMode="auto">
            <a:xfrm>
              <a:off x="2244" y="2401"/>
              <a:ext cx="10" cy="21"/>
            </a:xfrm>
            <a:custGeom>
              <a:avLst/>
              <a:gdLst>
                <a:gd name="T0" fmla="*/ 11 w 11"/>
                <a:gd name="T1" fmla="*/ 0 h 21"/>
                <a:gd name="T2" fmla="*/ 0 w 11"/>
                <a:gd name="T3" fmla="*/ 21 h 21"/>
                <a:gd name="T4" fmla="*/ 11 w 11"/>
                <a:gd name="T5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21">
                  <a:moveTo>
                    <a:pt x="11" y="0"/>
                  </a:moveTo>
                  <a:cubicBezTo>
                    <a:pt x="8" y="7"/>
                    <a:pt x="8" y="16"/>
                    <a:pt x="0" y="21"/>
                  </a:cubicBezTo>
                  <a:cubicBezTo>
                    <a:pt x="1" y="12"/>
                    <a:pt x="0" y="3"/>
                    <a:pt x="11" y="0"/>
                  </a:cubicBezTo>
                  <a:close/>
                </a:path>
              </a:pathLst>
            </a:custGeom>
            <a:solidFill>
              <a:srgbClr val="4A5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65" name="Freeform 1351"/>
            <p:cNvSpPr>
              <a:spLocks/>
            </p:cNvSpPr>
            <p:nvPr/>
          </p:nvSpPr>
          <p:spPr bwMode="auto">
            <a:xfrm>
              <a:off x="2465" y="2060"/>
              <a:ext cx="15" cy="17"/>
            </a:xfrm>
            <a:custGeom>
              <a:avLst/>
              <a:gdLst>
                <a:gd name="T0" fmla="*/ 0 w 15"/>
                <a:gd name="T1" fmla="*/ 5 h 18"/>
                <a:gd name="T2" fmla="*/ 5 w 15"/>
                <a:gd name="T3" fmla="*/ 0 h 18"/>
                <a:gd name="T4" fmla="*/ 15 w 15"/>
                <a:gd name="T5" fmla="*/ 2 h 18"/>
                <a:gd name="T6" fmla="*/ 12 w 15"/>
                <a:gd name="T7" fmla="*/ 17 h 18"/>
                <a:gd name="T8" fmla="*/ 5 w 15"/>
                <a:gd name="T9" fmla="*/ 13 h 18"/>
                <a:gd name="T10" fmla="*/ 0 w 15"/>
                <a:gd name="T11" fmla="*/ 5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18">
                  <a:moveTo>
                    <a:pt x="0" y="5"/>
                  </a:moveTo>
                  <a:cubicBezTo>
                    <a:pt x="2" y="3"/>
                    <a:pt x="3" y="2"/>
                    <a:pt x="5" y="0"/>
                  </a:cubicBezTo>
                  <a:cubicBezTo>
                    <a:pt x="8" y="1"/>
                    <a:pt x="12" y="1"/>
                    <a:pt x="15" y="2"/>
                  </a:cubicBezTo>
                  <a:cubicBezTo>
                    <a:pt x="14" y="7"/>
                    <a:pt x="13" y="12"/>
                    <a:pt x="12" y="17"/>
                  </a:cubicBezTo>
                  <a:cubicBezTo>
                    <a:pt x="8" y="18"/>
                    <a:pt x="6" y="16"/>
                    <a:pt x="5" y="13"/>
                  </a:cubicBezTo>
                  <a:cubicBezTo>
                    <a:pt x="3" y="11"/>
                    <a:pt x="2" y="8"/>
                    <a:pt x="0" y="5"/>
                  </a:cubicBezTo>
                  <a:close/>
                </a:path>
              </a:pathLst>
            </a:custGeom>
            <a:solidFill>
              <a:srgbClr val="2A40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66" name="Freeform 1352"/>
            <p:cNvSpPr>
              <a:spLocks/>
            </p:cNvSpPr>
            <p:nvPr/>
          </p:nvSpPr>
          <p:spPr bwMode="auto">
            <a:xfrm>
              <a:off x="2469" y="2073"/>
              <a:ext cx="8" cy="25"/>
            </a:xfrm>
            <a:custGeom>
              <a:avLst/>
              <a:gdLst>
                <a:gd name="T0" fmla="*/ 1 w 8"/>
                <a:gd name="T1" fmla="*/ 0 h 26"/>
                <a:gd name="T2" fmla="*/ 8 w 8"/>
                <a:gd name="T3" fmla="*/ 4 h 26"/>
                <a:gd name="T4" fmla="*/ 8 w 8"/>
                <a:gd name="T5" fmla="*/ 24 h 26"/>
                <a:gd name="T6" fmla="*/ 0 w 8"/>
                <a:gd name="T7" fmla="*/ 16 h 26"/>
                <a:gd name="T8" fmla="*/ 1 w 8"/>
                <a:gd name="T9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26">
                  <a:moveTo>
                    <a:pt x="1" y="0"/>
                  </a:moveTo>
                  <a:cubicBezTo>
                    <a:pt x="3" y="1"/>
                    <a:pt x="5" y="3"/>
                    <a:pt x="8" y="4"/>
                  </a:cubicBezTo>
                  <a:cubicBezTo>
                    <a:pt x="8" y="11"/>
                    <a:pt x="8" y="17"/>
                    <a:pt x="8" y="24"/>
                  </a:cubicBezTo>
                  <a:cubicBezTo>
                    <a:pt x="0" y="26"/>
                    <a:pt x="4" y="18"/>
                    <a:pt x="0" y="16"/>
                  </a:cubicBezTo>
                  <a:cubicBezTo>
                    <a:pt x="1" y="11"/>
                    <a:pt x="1" y="6"/>
                    <a:pt x="1" y="0"/>
                  </a:cubicBezTo>
                  <a:close/>
                </a:path>
              </a:pathLst>
            </a:custGeom>
            <a:solidFill>
              <a:srgbClr val="42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67" name="Freeform 1353"/>
            <p:cNvSpPr>
              <a:spLocks/>
            </p:cNvSpPr>
            <p:nvPr/>
          </p:nvSpPr>
          <p:spPr bwMode="auto">
            <a:xfrm>
              <a:off x="2460" y="2088"/>
              <a:ext cx="17" cy="12"/>
            </a:xfrm>
            <a:custGeom>
              <a:avLst/>
              <a:gdLst>
                <a:gd name="T0" fmla="*/ 9 w 17"/>
                <a:gd name="T1" fmla="*/ 0 h 12"/>
                <a:gd name="T2" fmla="*/ 17 w 17"/>
                <a:gd name="T3" fmla="*/ 8 h 12"/>
                <a:gd name="T4" fmla="*/ 17 w 17"/>
                <a:gd name="T5" fmla="*/ 12 h 12"/>
                <a:gd name="T6" fmla="*/ 5 w 17"/>
                <a:gd name="T7" fmla="*/ 12 h 12"/>
                <a:gd name="T8" fmla="*/ 9 w 17"/>
                <a:gd name="T9" fmla="*/ 3 h 12"/>
                <a:gd name="T10" fmla="*/ 9 w 17"/>
                <a:gd name="T11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" h="12">
                  <a:moveTo>
                    <a:pt x="9" y="0"/>
                  </a:moveTo>
                  <a:cubicBezTo>
                    <a:pt x="12" y="3"/>
                    <a:pt x="14" y="6"/>
                    <a:pt x="17" y="8"/>
                  </a:cubicBezTo>
                  <a:cubicBezTo>
                    <a:pt x="17" y="10"/>
                    <a:pt x="17" y="11"/>
                    <a:pt x="17" y="12"/>
                  </a:cubicBezTo>
                  <a:cubicBezTo>
                    <a:pt x="13" y="12"/>
                    <a:pt x="9" y="12"/>
                    <a:pt x="5" y="12"/>
                  </a:cubicBezTo>
                  <a:cubicBezTo>
                    <a:pt x="0" y="7"/>
                    <a:pt x="11" y="8"/>
                    <a:pt x="9" y="3"/>
                  </a:cubicBezTo>
                  <a:cubicBezTo>
                    <a:pt x="9" y="2"/>
                    <a:pt x="9" y="1"/>
                    <a:pt x="9" y="0"/>
                  </a:cubicBezTo>
                  <a:close/>
                </a:path>
              </a:pathLst>
            </a:custGeom>
            <a:solidFill>
              <a:srgbClr val="2A40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68" name="Freeform 1354"/>
            <p:cNvSpPr>
              <a:spLocks/>
            </p:cNvSpPr>
            <p:nvPr/>
          </p:nvSpPr>
          <p:spPr bwMode="auto">
            <a:xfrm>
              <a:off x="2060" y="2342"/>
              <a:ext cx="13" cy="15"/>
            </a:xfrm>
            <a:custGeom>
              <a:avLst/>
              <a:gdLst>
                <a:gd name="T0" fmla="*/ 5 w 13"/>
                <a:gd name="T1" fmla="*/ 0 h 15"/>
                <a:gd name="T2" fmla="*/ 12 w 13"/>
                <a:gd name="T3" fmla="*/ 4 h 15"/>
                <a:gd name="T4" fmla="*/ 8 w 13"/>
                <a:gd name="T5" fmla="*/ 15 h 15"/>
                <a:gd name="T6" fmla="*/ 0 w 13"/>
                <a:gd name="T7" fmla="*/ 0 h 15"/>
                <a:gd name="T8" fmla="*/ 5 w 13"/>
                <a:gd name="T9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5">
                  <a:moveTo>
                    <a:pt x="5" y="0"/>
                  </a:moveTo>
                  <a:cubicBezTo>
                    <a:pt x="7" y="1"/>
                    <a:pt x="10" y="3"/>
                    <a:pt x="12" y="4"/>
                  </a:cubicBezTo>
                  <a:cubicBezTo>
                    <a:pt x="13" y="8"/>
                    <a:pt x="11" y="12"/>
                    <a:pt x="8" y="15"/>
                  </a:cubicBezTo>
                  <a:cubicBezTo>
                    <a:pt x="5" y="10"/>
                    <a:pt x="3" y="5"/>
                    <a:pt x="0" y="0"/>
                  </a:cubicBezTo>
                  <a:cubicBezTo>
                    <a:pt x="2" y="0"/>
                    <a:pt x="3" y="0"/>
                    <a:pt x="5" y="0"/>
                  </a:cubicBezTo>
                  <a:close/>
                </a:path>
              </a:pathLst>
            </a:custGeom>
            <a:solidFill>
              <a:srgbClr val="35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69" name="Freeform 1355"/>
            <p:cNvSpPr>
              <a:spLocks/>
            </p:cNvSpPr>
            <p:nvPr/>
          </p:nvSpPr>
          <p:spPr bwMode="auto">
            <a:xfrm>
              <a:off x="2071" y="2406"/>
              <a:ext cx="9" cy="16"/>
            </a:xfrm>
            <a:custGeom>
              <a:avLst/>
              <a:gdLst>
                <a:gd name="T0" fmla="*/ 9 w 9"/>
                <a:gd name="T1" fmla="*/ 16 h 16"/>
                <a:gd name="T2" fmla="*/ 5 w 9"/>
                <a:gd name="T3" fmla="*/ 16 h 16"/>
                <a:gd name="T4" fmla="*/ 1 w 9"/>
                <a:gd name="T5" fmla="*/ 13 h 16"/>
                <a:gd name="T6" fmla="*/ 5 w 9"/>
                <a:gd name="T7" fmla="*/ 0 h 16"/>
                <a:gd name="T8" fmla="*/ 9 w 9"/>
                <a:gd name="T9" fmla="*/ 8 h 16"/>
                <a:gd name="T10" fmla="*/ 9 w 9"/>
                <a:gd name="T11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16">
                  <a:moveTo>
                    <a:pt x="9" y="16"/>
                  </a:moveTo>
                  <a:cubicBezTo>
                    <a:pt x="8" y="16"/>
                    <a:pt x="6" y="16"/>
                    <a:pt x="5" y="16"/>
                  </a:cubicBezTo>
                  <a:cubicBezTo>
                    <a:pt x="4" y="15"/>
                    <a:pt x="2" y="14"/>
                    <a:pt x="1" y="13"/>
                  </a:cubicBezTo>
                  <a:cubicBezTo>
                    <a:pt x="2" y="8"/>
                    <a:pt x="0" y="3"/>
                    <a:pt x="5" y="0"/>
                  </a:cubicBezTo>
                  <a:cubicBezTo>
                    <a:pt x="8" y="2"/>
                    <a:pt x="8" y="5"/>
                    <a:pt x="9" y="8"/>
                  </a:cubicBezTo>
                  <a:cubicBezTo>
                    <a:pt x="9" y="11"/>
                    <a:pt x="9" y="13"/>
                    <a:pt x="9" y="16"/>
                  </a:cubicBezTo>
                  <a:close/>
                </a:path>
              </a:pathLst>
            </a:custGeom>
            <a:solidFill>
              <a:srgbClr val="8FA9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70" name="Freeform 1356"/>
            <p:cNvSpPr>
              <a:spLocks/>
            </p:cNvSpPr>
            <p:nvPr/>
          </p:nvSpPr>
          <p:spPr bwMode="auto">
            <a:xfrm>
              <a:off x="2076" y="2394"/>
              <a:ext cx="8" cy="20"/>
            </a:xfrm>
            <a:custGeom>
              <a:avLst/>
              <a:gdLst>
                <a:gd name="T0" fmla="*/ 4 w 8"/>
                <a:gd name="T1" fmla="*/ 20 h 20"/>
                <a:gd name="T2" fmla="*/ 0 w 8"/>
                <a:gd name="T3" fmla="*/ 12 h 20"/>
                <a:gd name="T4" fmla="*/ 0 w 8"/>
                <a:gd name="T5" fmla="*/ 0 h 20"/>
                <a:gd name="T6" fmla="*/ 4 w 8"/>
                <a:gd name="T7" fmla="*/ 0 h 20"/>
                <a:gd name="T8" fmla="*/ 8 w 8"/>
                <a:gd name="T9" fmla="*/ 17 h 20"/>
                <a:gd name="T10" fmla="*/ 4 w 8"/>
                <a:gd name="T11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20">
                  <a:moveTo>
                    <a:pt x="4" y="20"/>
                  </a:moveTo>
                  <a:cubicBezTo>
                    <a:pt x="2" y="18"/>
                    <a:pt x="1" y="15"/>
                    <a:pt x="0" y="12"/>
                  </a:cubicBezTo>
                  <a:cubicBezTo>
                    <a:pt x="0" y="8"/>
                    <a:pt x="0" y="4"/>
                    <a:pt x="0" y="0"/>
                  </a:cubicBezTo>
                  <a:cubicBezTo>
                    <a:pt x="1" y="0"/>
                    <a:pt x="2" y="0"/>
                    <a:pt x="4" y="0"/>
                  </a:cubicBezTo>
                  <a:cubicBezTo>
                    <a:pt x="5" y="6"/>
                    <a:pt x="2" y="13"/>
                    <a:pt x="8" y="17"/>
                  </a:cubicBezTo>
                  <a:cubicBezTo>
                    <a:pt x="7" y="18"/>
                    <a:pt x="5" y="19"/>
                    <a:pt x="4" y="20"/>
                  </a:cubicBezTo>
                  <a:close/>
                </a:path>
              </a:pathLst>
            </a:custGeom>
            <a:solidFill>
              <a:srgbClr val="2A44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71" name="Freeform 1357"/>
            <p:cNvSpPr>
              <a:spLocks/>
            </p:cNvSpPr>
            <p:nvPr/>
          </p:nvSpPr>
          <p:spPr bwMode="auto">
            <a:xfrm>
              <a:off x="2409" y="2330"/>
              <a:ext cx="8" cy="28"/>
            </a:xfrm>
            <a:custGeom>
              <a:avLst/>
              <a:gdLst>
                <a:gd name="T0" fmla="*/ 8 w 8"/>
                <a:gd name="T1" fmla="*/ 28 h 28"/>
                <a:gd name="T2" fmla="*/ 8 w 8"/>
                <a:gd name="T3" fmla="*/ 0 h 28"/>
                <a:gd name="T4" fmla="*/ 8 w 8"/>
                <a:gd name="T5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28">
                  <a:moveTo>
                    <a:pt x="8" y="28"/>
                  </a:moveTo>
                  <a:cubicBezTo>
                    <a:pt x="0" y="19"/>
                    <a:pt x="0" y="10"/>
                    <a:pt x="8" y="0"/>
                  </a:cubicBezTo>
                  <a:cubicBezTo>
                    <a:pt x="8" y="10"/>
                    <a:pt x="8" y="19"/>
                    <a:pt x="8" y="28"/>
                  </a:cubicBezTo>
                  <a:close/>
                </a:path>
              </a:pathLst>
            </a:custGeom>
            <a:solidFill>
              <a:srgbClr val="5164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72" name="Freeform 1358"/>
            <p:cNvSpPr>
              <a:spLocks/>
            </p:cNvSpPr>
            <p:nvPr/>
          </p:nvSpPr>
          <p:spPr bwMode="auto">
            <a:xfrm>
              <a:off x="2445" y="2426"/>
              <a:ext cx="30" cy="10"/>
            </a:xfrm>
            <a:custGeom>
              <a:avLst/>
              <a:gdLst>
                <a:gd name="T0" fmla="*/ 8 w 30"/>
                <a:gd name="T1" fmla="*/ 1 h 11"/>
                <a:gd name="T2" fmla="*/ 30 w 30"/>
                <a:gd name="T3" fmla="*/ 0 h 11"/>
                <a:gd name="T4" fmla="*/ 28 w 30"/>
                <a:gd name="T5" fmla="*/ 8 h 11"/>
                <a:gd name="T6" fmla="*/ 6 w 30"/>
                <a:gd name="T7" fmla="*/ 10 h 11"/>
                <a:gd name="T8" fmla="*/ 8 w 30"/>
                <a:gd name="T9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11">
                  <a:moveTo>
                    <a:pt x="8" y="1"/>
                  </a:moveTo>
                  <a:cubicBezTo>
                    <a:pt x="15" y="0"/>
                    <a:pt x="22" y="0"/>
                    <a:pt x="30" y="0"/>
                  </a:cubicBezTo>
                  <a:cubicBezTo>
                    <a:pt x="29" y="3"/>
                    <a:pt x="28" y="5"/>
                    <a:pt x="28" y="8"/>
                  </a:cubicBezTo>
                  <a:cubicBezTo>
                    <a:pt x="21" y="11"/>
                    <a:pt x="13" y="10"/>
                    <a:pt x="6" y="10"/>
                  </a:cubicBezTo>
                  <a:cubicBezTo>
                    <a:pt x="0" y="6"/>
                    <a:pt x="4" y="3"/>
                    <a:pt x="8" y="1"/>
                  </a:cubicBezTo>
                  <a:close/>
                </a:path>
              </a:pathLst>
            </a:custGeom>
            <a:solidFill>
              <a:srgbClr val="5A66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73" name="Freeform 1359"/>
            <p:cNvSpPr>
              <a:spLocks/>
            </p:cNvSpPr>
            <p:nvPr/>
          </p:nvSpPr>
          <p:spPr bwMode="auto">
            <a:xfrm>
              <a:off x="2332" y="2230"/>
              <a:ext cx="125" cy="219"/>
            </a:xfrm>
            <a:custGeom>
              <a:avLst/>
              <a:gdLst>
                <a:gd name="T0" fmla="*/ 118 w 126"/>
                <a:gd name="T1" fmla="*/ 205 h 221"/>
                <a:gd name="T2" fmla="*/ 126 w 126"/>
                <a:gd name="T3" fmla="*/ 210 h 221"/>
                <a:gd name="T4" fmla="*/ 126 w 126"/>
                <a:gd name="T5" fmla="*/ 216 h 221"/>
                <a:gd name="T6" fmla="*/ 110 w 126"/>
                <a:gd name="T7" fmla="*/ 221 h 221"/>
                <a:gd name="T8" fmla="*/ 98 w 126"/>
                <a:gd name="T9" fmla="*/ 221 h 221"/>
                <a:gd name="T10" fmla="*/ 99 w 126"/>
                <a:gd name="T11" fmla="*/ 204 h 221"/>
                <a:gd name="T12" fmla="*/ 90 w 126"/>
                <a:gd name="T13" fmla="*/ 209 h 221"/>
                <a:gd name="T14" fmla="*/ 86 w 126"/>
                <a:gd name="T15" fmla="*/ 192 h 221"/>
                <a:gd name="T16" fmla="*/ 75 w 126"/>
                <a:gd name="T17" fmla="*/ 177 h 221"/>
                <a:gd name="T18" fmla="*/ 64 w 126"/>
                <a:gd name="T19" fmla="*/ 172 h 221"/>
                <a:gd name="T20" fmla="*/ 61 w 126"/>
                <a:gd name="T21" fmla="*/ 168 h 221"/>
                <a:gd name="T22" fmla="*/ 62 w 126"/>
                <a:gd name="T23" fmla="*/ 164 h 221"/>
                <a:gd name="T24" fmla="*/ 67 w 126"/>
                <a:gd name="T25" fmla="*/ 159 h 221"/>
                <a:gd name="T26" fmla="*/ 65 w 126"/>
                <a:gd name="T27" fmla="*/ 147 h 221"/>
                <a:gd name="T28" fmla="*/ 54 w 126"/>
                <a:gd name="T29" fmla="*/ 122 h 221"/>
                <a:gd name="T30" fmla="*/ 42 w 126"/>
                <a:gd name="T31" fmla="*/ 96 h 221"/>
                <a:gd name="T32" fmla="*/ 40 w 126"/>
                <a:gd name="T33" fmla="*/ 96 h 221"/>
                <a:gd name="T34" fmla="*/ 39 w 126"/>
                <a:gd name="T35" fmla="*/ 96 h 221"/>
                <a:gd name="T36" fmla="*/ 30 w 126"/>
                <a:gd name="T37" fmla="*/ 73 h 221"/>
                <a:gd name="T38" fmla="*/ 23 w 126"/>
                <a:gd name="T39" fmla="*/ 58 h 221"/>
                <a:gd name="T40" fmla="*/ 20 w 126"/>
                <a:gd name="T41" fmla="*/ 54 h 221"/>
                <a:gd name="T42" fmla="*/ 12 w 126"/>
                <a:gd name="T43" fmla="*/ 42 h 221"/>
                <a:gd name="T44" fmla="*/ 8 w 126"/>
                <a:gd name="T45" fmla="*/ 36 h 221"/>
                <a:gd name="T46" fmla="*/ 2 w 126"/>
                <a:gd name="T47" fmla="*/ 18 h 221"/>
                <a:gd name="T48" fmla="*/ 9 w 126"/>
                <a:gd name="T49" fmla="*/ 4 h 221"/>
                <a:gd name="T50" fmla="*/ 14 w 126"/>
                <a:gd name="T51" fmla="*/ 5 h 221"/>
                <a:gd name="T52" fmla="*/ 23 w 126"/>
                <a:gd name="T53" fmla="*/ 0 h 221"/>
                <a:gd name="T54" fmla="*/ 33 w 126"/>
                <a:gd name="T55" fmla="*/ 42 h 221"/>
                <a:gd name="T56" fmla="*/ 56 w 126"/>
                <a:gd name="T57" fmla="*/ 85 h 221"/>
                <a:gd name="T58" fmla="*/ 75 w 126"/>
                <a:gd name="T59" fmla="*/ 129 h 221"/>
                <a:gd name="T60" fmla="*/ 86 w 126"/>
                <a:gd name="T61" fmla="*/ 149 h 221"/>
                <a:gd name="T62" fmla="*/ 90 w 126"/>
                <a:gd name="T63" fmla="*/ 154 h 221"/>
                <a:gd name="T64" fmla="*/ 110 w 126"/>
                <a:gd name="T65" fmla="*/ 193 h 221"/>
                <a:gd name="T66" fmla="*/ 122 w 126"/>
                <a:gd name="T67" fmla="*/ 198 h 221"/>
                <a:gd name="T68" fmla="*/ 118 w 126"/>
                <a:gd name="T69" fmla="*/ 205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26" h="221">
                  <a:moveTo>
                    <a:pt x="118" y="205"/>
                  </a:moveTo>
                  <a:cubicBezTo>
                    <a:pt x="119" y="211"/>
                    <a:pt x="123" y="208"/>
                    <a:pt x="126" y="210"/>
                  </a:cubicBezTo>
                  <a:cubicBezTo>
                    <a:pt x="126" y="212"/>
                    <a:pt x="126" y="214"/>
                    <a:pt x="126" y="216"/>
                  </a:cubicBezTo>
                  <a:cubicBezTo>
                    <a:pt x="121" y="218"/>
                    <a:pt x="115" y="220"/>
                    <a:pt x="110" y="221"/>
                  </a:cubicBezTo>
                  <a:cubicBezTo>
                    <a:pt x="106" y="221"/>
                    <a:pt x="102" y="221"/>
                    <a:pt x="98" y="221"/>
                  </a:cubicBezTo>
                  <a:cubicBezTo>
                    <a:pt x="98" y="215"/>
                    <a:pt x="106" y="210"/>
                    <a:pt x="99" y="204"/>
                  </a:cubicBezTo>
                  <a:cubicBezTo>
                    <a:pt x="96" y="201"/>
                    <a:pt x="94" y="208"/>
                    <a:pt x="90" y="209"/>
                  </a:cubicBezTo>
                  <a:cubicBezTo>
                    <a:pt x="85" y="204"/>
                    <a:pt x="89" y="197"/>
                    <a:pt x="86" y="192"/>
                  </a:cubicBezTo>
                  <a:cubicBezTo>
                    <a:pt x="83" y="186"/>
                    <a:pt x="82" y="180"/>
                    <a:pt x="75" y="177"/>
                  </a:cubicBezTo>
                  <a:cubicBezTo>
                    <a:pt x="71" y="176"/>
                    <a:pt x="67" y="174"/>
                    <a:pt x="64" y="172"/>
                  </a:cubicBezTo>
                  <a:cubicBezTo>
                    <a:pt x="62" y="171"/>
                    <a:pt x="61" y="170"/>
                    <a:pt x="61" y="168"/>
                  </a:cubicBezTo>
                  <a:cubicBezTo>
                    <a:pt x="61" y="167"/>
                    <a:pt x="61" y="165"/>
                    <a:pt x="62" y="164"/>
                  </a:cubicBezTo>
                  <a:cubicBezTo>
                    <a:pt x="64" y="162"/>
                    <a:pt x="66" y="161"/>
                    <a:pt x="67" y="159"/>
                  </a:cubicBezTo>
                  <a:cubicBezTo>
                    <a:pt x="68" y="154"/>
                    <a:pt x="66" y="151"/>
                    <a:pt x="65" y="147"/>
                  </a:cubicBezTo>
                  <a:cubicBezTo>
                    <a:pt x="62" y="138"/>
                    <a:pt x="57" y="131"/>
                    <a:pt x="54" y="122"/>
                  </a:cubicBezTo>
                  <a:cubicBezTo>
                    <a:pt x="50" y="114"/>
                    <a:pt x="52" y="102"/>
                    <a:pt x="42" y="96"/>
                  </a:cubicBezTo>
                  <a:cubicBezTo>
                    <a:pt x="40" y="96"/>
                    <a:pt x="40" y="96"/>
                    <a:pt x="40" y="96"/>
                  </a:cubicBezTo>
                  <a:cubicBezTo>
                    <a:pt x="40" y="96"/>
                    <a:pt x="39" y="96"/>
                    <a:pt x="39" y="96"/>
                  </a:cubicBezTo>
                  <a:cubicBezTo>
                    <a:pt x="41" y="87"/>
                    <a:pt x="27" y="83"/>
                    <a:pt x="30" y="73"/>
                  </a:cubicBezTo>
                  <a:cubicBezTo>
                    <a:pt x="25" y="69"/>
                    <a:pt x="27" y="62"/>
                    <a:pt x="23" y="58"/>
                  </a:cubicBezTo>
                  <a:cubicBezTo>
                    <a:pt x="22" y="57"/>
                    <a:pt x="21" y="55"/>
                    <a:pt x="20" y="54"/>
                  </a:cubicBezTo>
                  <a:cubicBezTo>
                    <a:pt x="18" y="50"/>
                    <a:pt x="16" y="45"/>
                    <a:pt x="12" y="42"/>
                  </a:cubicBezTo>
                  <a:cubicBezTo>
                    <a:pt x="10" y="40"/>
                    <a:pt x="9" y="38"/>
                    <a:pt x="8" y="36"/>
                  </a:cubicBezTo>
                  <a:cubicBezTo>
                    <a:pt x="9" y="29"/>
                    <a:pt x="7" y="22"/>
                    <a:pt x="2" y="18"/>
                  </a:cubicBezTo>
                  <a:cubicBezTo>
                    <a:pt x="0" y="11"/>
                    <a:pt x="5" y="8"/>
                    <a:pt x="9" y="4"/>
                  </a:cubicBezTo>
                  <a:cubicBezTo>
                    <a:pt x="11" y="3"/>
                    <a:pt x="13" y="4"/>
                    <a:pt x="14" y="5"/>
                  </a:cubicBezTo>
                  <a:cubicBezTo>
                    <a:pt x="17" y="3"/>
                    <a:pt x="20" y="2"/>
                    <a:pt x="23" y="0"/>
                  </a:cubicBezTo>
                  <a:cubicBezTo>
                    <a:pt x="24" y="14"/>
                    <a:pt x="33" y="27"/>
                    <a:pt x="33" y="42"/>
                  </a:cubicBezTo>
                  <a:cubicBezTo>
                    <a:pt x="35" y="59"/>
                    <a:pt x="47" y="72"/>
                    <a:pt x="56" y="85"/>
                  </a:cubicBezTo>
                  <a:cubicBezTo>
                    <a:pt x="57" y="102"/>
                    <a:pt x="68" y="115"/>
                    <a:pt x="75" y="129"/>
                  </a:cubicBezTo>
                  <a:cubicBezTo>
                    <a:pt x="78" y="136"/>
                    <a:pt x="76" y="146"/>
                    <a:pt x="86" y="149"/>
                  </a:cubicBezTo>
                  <a:cubicBezTo>
                    <a:pt x="87" y="151"/>
                    <a:pt x="89" y="152"/>
                    <a:pt x="90" y="154"/>
                  </a:cubicBezTo>
                  <a:cubicBezTo>
                    <a:pt x="98" y="166"/>
                    <a:pt x="101" y="181"/>
                    <a:pt x="110" y="193"/>
                  </a:cubicBezTo>
                  <a:cubicBezTo>
                    <a:pt x="113" y="197"/>
                    <a:pt x="118" y="197"/>
                    <a:pt x="122" y="198"/>
                  </a:cubicBezTo>
                  <a:cubicBezTo>
                    <a:pt x="121" y="200"/>
                    <a:pt x="119" y="203"/>
                    <a:pt x="118" y="205"/>
                  </a:cubicBezTo>
                  <a:close/>
                </a:path>
              </a:pathLst>
            </a:custGeom>
            <a:solidFill>
              <a:srgbClr val="3322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74" name="Freeform 1360"/>
            <p:cNvSpPr>
              <a:spLocks/>
            </p:cNvSpPr>
            <p:nvPr/>
          </p:nvSpPr>
          <p:spPr bwMode="auto">
            <a:xfrm>
              <a:off x="2421" y="2375"/>
              <a:ext cx="52" cy="47"/>
            </a:xfrm>
            <a:custGeom>
              <a:avLst/>
              <a:gdLst>
                <a:gd name="T0" fmla="*/ 20 w 52"/>
                <a:gd name="T1" fmla="*/ 47 h 47"/>
                <a:gd name="T2" fmla="*/ 0 w 52"/>
                <a:gd name="T3" fmla="*/ 8 h 47"/>
                <a:gd name="T4" fmla="*/ 32 w 52"/>
                <a:gd name="T5" fmla="*/ 3 h 47"/>
                <a:gd name="T6" fmla="*/ 43 w 52"/>
                <a:gd name="T7" fmla="*/ 11 h 47"/>
                <a:gd name="T8" fmla="*/ 52 w 52"/>
                <a:gd name="T9" fmla="*/ 27 h 47"/>
                <a:gd name="T10" fmla="*/ 52 w 52"/>
                <a:gd name="T11" fmla="*/ 31 h 47"/>
                <a:gd name="T12" fmla="*/ 20 w 52"/>
                <a:gd name="T13" fmla="*/ 4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2" h="47">
                  <a:moveTo>
                    <a:pt x="20" y="47"/>
                  </a:moveTo>
                  <a:cubicBezTo>
                    <a:pt x="3" y="39"/>
                    <a:pt x="1" y="24"/>
                    <a:pt x="0" y="8"/>
                  </a:cubicBezTo>
                  <a:cubicBezTo>
                    <a:pt x="10" y="0"/>
                    <a:pt x="21" y="4"/>
                    <a:pt x="32" y="3"/>
                  </a:cubicBezTo>
                  <a:cubicBezTo>
                    <a:pt x="35" y="7"/>
                    <a:pt x="38" y="11"/>
                    <a:pt x="43" y="11"/>
                  </a:cubicBezTo>
                  <a:cubicBezTo>
                    <a:pt x="46" y="16"/>
                    <a:pt x="49" y="22"/>
                    <a:pt x="52" y="27"/>
                  </a:cubicBezTo>
                  <a:cubicBezTo>
                    <a:pt x="52" y="28"/>
                    <a:pt x="52" y="30"/>
                    <a:pt x="52" y="31"/>
                  </a:cubicBezTo>
                  <a:cubicBezTo>
                    <a:pt x="47" y="47"/>
                    <a:pt x="33" y="46"/>
                    <a:pt x="20" y="47"/>
                  </a:cubicBezTo>
                  <a:close/>
                </a:path>
              </a:pathLst>
            </a:custGeom>
            <a:solidFill>
              <a:srgbClr val="87B5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75" name="Freeform 1361"/>
            <p:cNvSpPr>
              <a:spLocks/>
            </p:cNvSpPr>
            <p:nvPr/>
          </p:nvSpPr>
          <p:spPr bwMode="auto">
            <a:xfrm>
              <a:off x="2358" y="2096"/>
              <a:ext cx="23" cy="24"/>
            </a:xfrm>
            <a:custGeom>
              <a:avLst/>
              <a:gdLst>
                <a:gd name="T0" fmla="*/ 24 w 24"/>
                <a:gd name="T1" fmla="*/ 17 h 24"/>
                <a:gd name="T2" fmla="*/ 24 w 24"/>
                <a:gd name="T3" fmla="*/ 20 h 24"/>
                <a:gd name="T4" fmla="*/ 13 w 24"/>
                <a:gd name="T5" fmla="*/ 23 h 24"/>
                <a:gd name="T6" fmla="*/ 0 w 24"/>
                <a:gd name="T7" fmla="*/ 8 h 24"/>
                <a:gd name="T8" fmla="*/ 4 w 24"/>
                <a:gd name="T9" fmla="*/ 0 h 24"/>
                <a:gd name="T10" fmla="*/ 16 w 24"/>
                <a:gd name="T11" fmla="*/ 8 h 24"/>
                <a:gd name="T12" fmla="*/ 20 w 24"/>
                <a:gd name="T13" fmla="*/ 12 h 24"/>
                <a:gd name="T14" fmla="*/ 24 w 24"/>
                <a:gd name="T15" fmla="*/ 17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4" h="24">
                  <a:moveTo>
                    <a:pt x="24" y="17"/>
                  </a:moveTo>
                  <a:cubicBezTo>
                    <a:pt x="24" y="18"/>
                    <a:pt x="24" y="19"/>
                    <a:pt x="24" y="20"/>
                  </a:cubicBezTo>
                  <a:cubicBezTo>
                    <a:pt x="21" y="24"/>
                    <a:pt x="17" y="24"/>
                    <a:pt x="13" y="23"/>
                  </a:cubicBezTo>
                  <a:cubicBezTo>
                    <a:pt x="7" y="19"/>
                    <a:pt x="3" y="14"/>
                    <a:pt x="0" y="8"/>
                  </a:cubicBezTo>
                  <a:cubicBezTo>
                    <a:pt x="1" y="5"/>
                    <a:pt x="3" y="3"/>
                    <a:pt x="4" y="0"/>
                  </a:cubicBezTo>
                  <a:cubicBezTo>
                    <a:pt x="8" y="3"/>
                    <a:pt x="12" y="5"/>
                    <a:pt x="16" y="8"/>
                  </a:cubicBezTo>
                  <a:cubicBezTo>
                    <a:pt x="17" y="9"/>
                    <a:pt x="19" y="11"/>
                    <a:pt x="20" y="12"/>
                  </a:cubicBezTo>
                  <a:cubicBezTo>
                    <a:pt x="21" y="14"/>
                    <a:pt x="23" y="15"/>
                    <a:pt x="24" y="17"/>
                  </a:cubicBezTo>
                  <a:close/>
                </a:path>
              </a:pathLst>
            </a:custGeom>
            <a:solidFill>
              <a:srgbClr val="9DAD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76" name="Freeform 1362"/>
            <p:cNvSpPr>
              <a:spLocks/>
            </p:cNvSpPr>
            <p:nvPr/>
          </p:nvSpPr>
          <p:spPr bwMode="auto">
            <a:xfrm>
              <a:off x="2295" y="2069"/>
              <a:ext cx="29" cy="20"/>
            </a:xfrm>
            <a:custGeom>
              <a:avLst/>
              <a:gdLst>
                <a:gd name="T0" fmla="*/ 0 w 29"/>
                <a:gd name="T1" fmla="*/ 8 h 21"/>
                <a:gd name="T2" fmla="*/ 17 w 29"/>
                <a:gd name="T3" fmla="*/ 0 h 21"/>
                <a:gd name="T4" fmla="*/ 17 w 29"/>
                <a:gd name="T5" fmla="*/ 0 h 21"/>
                <a:gd name="T6" fmla="*/ 27 w 29"/>
                <a:gd name="T7" fmla="*/ 9 h 21"/>
                <a:gd name="T8" fmla="*/ 19 w 29"/>
                <a:gd name="T9" fmla="*/ 21 h 21"/>
                <a:gd name="T10" fmla="*/ 0 w 29"/>
                <a:gd name="T11" fmla="*/ 8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9" h="21">
                  <a:moveTo>
                    <a:pt x="0" y="8"/>
                  </a:moveTo>
                  <a:cubicBezTo>
                    <a:pt x="3" y="0"/>
                    <a:pt x="13" y="7"/>
                    <a:pt x="17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8" y="5"/>
                    <a:pt x="20" y="9"/>
                    <a:pt x="27" y="9"/>
                  </a:cubicBezTo>
                  <a:cubicBezTo>
                    <a:pt x="29" y="16"/>
                    <a:pt x="23" y="18"/>
                    <a:pt x="19" y="21"/>
                  </a:cubicBezTo>
                  <a:cubicBezTo>
                    <a:pt x="12" y="17"/>
                    <a:pt x="9" y="8"/>
                    <a:pt x="0" y="8"/>
                  </a:cubicBezTo>
                  <a:close/>
                </a:path>
              </a:pathLst>
            </a:custGeom>
            <a:solidFill>
              <a:srgbClr val="2633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77" name="Freeform 1363"/>
            <p:cNvSpPr>
              <a:spLocks/>
            </p:cNvSpPr>
            <p:nvPr/>
          </p:nvSpPr>
          <p:spPr bwMode="auto">
            <a:xfrm>
              <a:off x="2311" y="2077"/>
              <a:ext cx="23" cy="16"/>
            </a:xfrm>
            <a:custGeom>
              <a:avLst/>
              <a:gdLst>
                <a:gd name="T0" fmla="*/ 3 w 23"/>
                <a:gd name="T1" fmla="*/ 12 h 16"/>
                <a:gd name="T2" fmla="*/ 11 w 23"/>
                <a:gd name="T3" fmla="*/ 0 h 16"/>
                <a:gd name="T4" fmla="*/ 23 w 23"/>
                <a:gd name="T5" fmla="*/ 7 h 16"/>
                <a:gd name="T6" fmla="*/ 19 w 23"/>
                <a:gd name="T7" fmla="*/ 13 h 16"/>
                <a:gd name="T8" fmla="*/ 7 w 23"/>
                <a:gd name="T9" fmla="*/ 16 h 16"/>
                <a:gd name="T10" fmla="*/ 3 w 23"/>
                <a:gd name="T11" fmla="*/ 1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3" h="16">
                  <a:moveTo>
                    <a:pt x="3" y="12"/>
                  </a:moveTo>
                  <a:cubicBezTo>
                    <a:pt x="0" y="4"/>
                    <a:pt x="9" y="4"/>
                    <a:pt x="11" y="0"/>
                  </a:cubicBezTo>
                  <a:cubicBezTo>
                    <a:pt x="16" y="0"/>
                    <a:pt x="20" y="2"/>
                    <a:pt x="23" y="7"/>
                  </a:cubicBezTo>
                  <a:cubicBezTo>
                    <a:pt x="23" y="9"/>
                    <a:pt x="21" y="11"/>
                    <a:pt x="19" y="13"/>
                  </a:cubicBezTo>
                  <a:cubicBezTo>
                    <a:pt x="15" y="14"/>
                    <a:pt x="11" y="15"/>
                    <a:pt x="7" y="16"/>
                  </a:cubicBezTo>
                  <a:cubicBezTo>
                    <a:pt x="6" y="15"/>
                    <a:pt x="4" y="13"/>
                    <a:pt x="3" y="12"/>
                  </a:cubicBezTo>
                  <a:close/>
                </a:path>
              </a:pathLst>
            </a:custGeom>
            <a:solidFill>
              <a:srgbClr val="6C84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78" name="Freeform 1364"/>
            <p:cNvSpPr>
              <a:spLocks/>
            </p:cNvSpPr>
            <p:nvPr/>
          </p:nvSpPr>
          <p:spPr bwMode="auto">
            <a:xfrm>
              <a:off x="2332" y="2089"/>
              <a:ext cx="18" cy="17"/>
            </a:xfrm>
            <a:custGeom>
              <a:avLst/>
              <a:gdLst>
                <a:gd name="T0" fmla="*/ 17 w 18"/>
                <a:gd name="T1" fmla="*/ 10 h 17"/>
                <a:gd name="T2" fmla="*/ 10 w 18"/>
                <a:gd name="T3" fmla="*/ 15 h 17"/>
                <a:gd name="T4" fmla="*/ 1 w 18"/>
                <a:gd name="T5" fmla="*/ 12 h 17"/>
                <a:gd name="T6" fmla="*/ 1 w 18"/>
                <a:gd name="T7" fmla="*/ 7 h 17"/>
                <a:gd name="T8" fmla="*/ 10 w 18"/>
                <a:gd name="T9" fmla="*/ 0 h 17"/>
                <a:gd name="T10" fmla="*/ 17 w 18"/>
                <a:gd name="T11" fmla="*/ 1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" h="17">
                  <a:moveTo>
                    <a:pt x="17" y="10"/>
                  </a:moveTo>
                  <a:cubicBezTo>
                    <a:pt x="12" y="7"/>
                    <a:pt x="10" y="10"/>
                    <a:pt x="10" y="15"/>
                  </a:cubicBezTo>
                  <a:cubicBezTo>
                    <a:pt x="6" y="17"/>
                    <a:pt x="4" y="15"/>
                    <a:pt x="1" y="12"/>
                  </a:cubicBezTo>
                  <a:cubicBezTo>
                    <a:pt x="1" y="11"/>
                    <a:pt x="0" y="9"/>
                    <a:pt x="1" y="7"/>
                  </a:cubicBezTo>
                  <a:cubicBezTo>
                    <a:pt x="2" y="3"/>
                    <a:pt x="6" y="1"/>
                    <a:pt x="10" y="0"/>
                  </a:cubicBezTo>
                  <a:cubicBezTo>
                    <a:pt x="15" y="1"/>
                    <a:pt x="18" y="4"/>
                    <a:pt x="17" y="10"/>
                  </a:cubicBezTo>
                  <a:close/>
                </a:path>
              </a:pathLst>
            </a:custGeom>
            <a:solidFill>
              <a:srgbClr val="6C76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79" name="Freeform 1365"/>
            <p:cNvSpPr>
              <a:spLocks/>
            </p:cNvSpPr>
            <p:nvPr/>
          </p:nvSpPr>
          <p:spPr bwMode="auto">
            <a:xfrm>
              <a:off x="2329" y="2084"/>
              <a:ext cx="13" cy="12"/>
            </a:xfrm>
            <a:custGeom>
              <a:avLst/>
              <a:gdLst>
                <a:gd name="T0" fmla="*/ 13 w 13"/>
                <a:gd name="T1" fmla="*/ 5 h 12"/>
                <a:gd name="T2" fmla="*/ 6 w 13"/>
                <a:gd name="T3" fmla="*/ 12 h 12"/>
                <a:gd name="T4" fmla="*/ 0 w 13"/>
                <a:gd name="T5" fmla="*/ 4 h 12"/>
                <a:gd name="T6" fmla="*/ 5 w 13"/>
                <a:gd name="T7" fmla="*/ 0 h 12"/>
                <a:gd name="T8" fmla="*/ 13 w 13"/>
                <a:gd name="T9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2">
                  <a:moveTo>
                    <a:pt x="13" y="5"/>
                  </a:moveTo>
                  <a:cubicBezTo>
                    <a:pt x="12" y="8"/>
                    <a:pt x="9" y="11"/>
                    <a:pt x="6" y="12"/>
                  </a:cubicBezTo>
                  <a:cubicBezTo>
                    <a:pt x="2" y="11"/>
                    <a:pt x="0" y="9"/>
                    <a:pt x="0" y="4"/>
                  </a:cubicBezTo>
                  <a:cubicBezTo>
                    <a:pt x="2" y="3"/>
                    <a:pt x="4" y="1"/>
                    <a:pt x="5" y="0"/>
                  </a:cubicBezTo>
                  <a:cubicBezTo>
                    <a:pt x="8" y="1"/>
                    <a:pt x="10" y="3"/>
                    <a:pt x="13" y="5"/>
                  </a:cubicBezTo>
                  <a:close/>
                </a:path>
              </a:pathLst>
            </a:custGeom>
            <a:solidFill>
              <a:srgbClr val="2031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80" name="Freeform 1366"/>
            <p:cNvSpPr>
              <a:spLocks/>
            </p:cNvSpPr>
            <p:nvPr/>
          </p:nvSpPr>
          <p:spPr bwMode="auto">
            <a:xfrm>
              <a:off x="2187" y="2378"/>
              <a:ext cx="22" cy="22"/>
            </a:xfrm>
            <a:custGeom>
              <a:avLst/>
              <a:gdLst>
                <a:gd name="T0" fmla="*/ 12 w 22"/>
                <a:gd name="T1" fmla="*/ 0 h 22"/>
                <a:gd name="T2" fmla="*/ 20 w 22"/>
                <a:gd name="T3" fmla="*/ 21 h 22"/>
                <a:gd name="T4" fmla="*/ 19 w 22"/>
                <a:gd name="T5" fmla="*/ 21 h 22"/>
                <a:gd name="T6" fmla="*/ 17 w 22"/>
                <a:gd name="T7" fmla="*/ 21 h 22"/>
                <a:gd name="T8" fmla="*/ 3 w 22"/>
                <a:gd name="T9" fmla="*/ 16 h 22"/>
                <a:gd name="T10" fmla="*/ 12 w 22"/>
                <a:gd name="T11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" h="22">
                  <a:moveTo>
                    <a:pt x="12" y="0"/>
                  </a:moveTo>
                  <a:cubicBezTo>
                    <a:pt x="11" y="9"/>
                    <a:pt x="22" y="12"/>
                    <a:pt x="20" y="21"/>
                  </a:cubicBezTo>
                  <a:cubicBezTo>
                    <a:pt x="20" y="21"/>
                    <a:pt x="19" y="21"/>
                    <a:pt x="19" y="21"/>
                  </a:cubicBezTo>
                  <a:cubicBezTo>
                    <a:pt x="17" y="21"/>
                    <a:pt x="17" y="21"/>
                    <a:pt x="17" y="21"/>
                  </a:cubicBezTo>
                  <a:cubicBezTo>
                    <a:pt x="11" y="22"/>
                    <a:pt x="7" y="18"/>
                    <a:pt x="3" y="16"/>
                  </a:cubicBezTo>
                  <a:cubicBezTo>
                    <a:pt x="0" y="7"/>
                    <a:pt x="1" y="0"/>
                    <a:pt x="12" y="0"/>
                  </a:cubicBezTo>
                  <a:close/>
                </a:path>
              </a:pathLst>
            </a:custGeom>
            <a:solidFill>
              <a:srgbClr val="344B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81" name="Freeform 1367"/>
            <p:cNvSpPr>
              <a:spLocks/>
            </p:cNvSpPr>
            <p:nvPr/>
          </p:nvSpPr>
          <p:spPr bwMode="auto">
            <a:xfrm>
              <a:off x="2190" y="2394"/>
              <a:ext cx="14" cy="28"/>
            </a:xfrm>
            <a:custGeom>
              <a:avLst/>
              <a:gdLst>
                <a:gd name="T0" fmla="*/ 1 w 14"/>
                <a:gd name="T1" fmla="*/ 0 h 28"/>
                <a:gd name="T2" fmla="*/ 14 w 14"/>
                <a:gd name="T3" fmla="*/ 5 h 28"/>
                <a:gd name="T4" fmla="*/ 6 w 14"/>
                <a:gd name="T5" fmla="*/ 28 h 28"/>
                <a:gd name="T6" fmla="*/ 1 w 14"/>
                <a:gd name="T7" fmla="*/ 4 h 28"/>
                <a:gd name="T8" fmla="*/ 0 w 14"/>
                <a:gd name="T9" fmla="*/ 1 h 28"/>
                <a:gd name="T10" fmla="*/ 1 w 14"/>
                <a:gd name="T11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28">
                  <a:moveTo>
                    <a:pt x="1" y="0"/>
                  </a:moveTo>
                  <a:cubicBezTo>
                    <a:pt x="5" y="2"/>
                    <a:pt x="10" y="3"/>
                    <a:pt x="14" y="5"/>
                  </a:cubicBezTo>
                  <a:cubicBezTo>
                    <a:pt x="13" y="13"/>
                    <a:pt x="13" y="22"/>
                    <a:pt x="6" y="28"/>
                  </a:cubicBezTo>
                  <a:cubicBezTo>
                    <a:pt x="3" y="20"/>
                    <a:pt x="13" y="10"/>
                    <a:pt x="1" y="4"/>
                  </a:cubicBezTo>
                  <a:cubicBezTo>
                    <a:pt x="0" y="3"/>
                    <a:pt x="0" y="2"/>
                    <a:pt x="0" y="1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586B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82" name="Freeform 1368"/>
            <p:cNvSpPr>
              <a:spLocks/>
            </p:cNvSpPr>
            <p:nvPr/>
          </p:nvSpPr>
          <p:spPr bwMode="auto">
            <a:xfrm>
              <a:off x="2446" y="2229"/>
              <a:ext cx="23" cy="24"/>
            </a:xfrm>
            <a:custGeom>
              <a:avLst/>
              <a:gdLst>
                <a:gd name="T0" fmla="*/ 2 w 23"/>
                <a:gd name="T1" fmla="*/ 6 h 24"/>
                <a:gd name="T2" fmla="*/ 23 w 23"/>
                <a:gd name="T3" fmla="*/ 10 h 24"/>
                <a:gd name="T4" fmla="*/ 2 w 23"/>
                <a:gd name="T5" fmla="*/ 14 h 24"/>
                <a:gd name="T6" fmla="*/ 2 w 23"/>
                <a:gd name="T7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24">
                  <a:moveTo>
                    <a:pt x="2" y="6"/>
                  </a:moveTo>
                  <a:cubicBezTo>
                    <a:pt x="11" y="0"/>
                    <a:pt x="18" y="1"/>
                    <a:pt x="23" y="10"/>
                  </a:cubicBezTo>
                  <a:cubicBezTo>
                    <a:pt x="17" y="17"/>
                    <a:pt x="11" y="24"/>
                    <a:pt x="2" y="14"/>
                  </a:cubicBezTo>
                  <a:cubicBezTo>
                    <a:pt x="1" y="11"/>
                    <a:pt x="0" y="9"/>
                    <a:pt x="2" y="6"/>
                  </a:cubicBezTo>
                  <a:close/>
                </a:path>
              </a:pathLst>
            </a:custGeom>
            <a:solidFill>
              <a:srgbClr val="8AAA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83" name="Freeform 1369"/>
            <p:cNvSpPr>
              <a:spLocks/>
            </p:cNvSpPr>
            <p:nvPr/>
          </p:nvSpPr>
          <p:spPr bwMode="auto">
            <a:xfrm>
              <a:off x="2441" y="2231"/>
              <a:ext cx="7" cy="12"/>
            </a:xfrm>
            <a:custGeom>
              <a:avLst/>
              <a:gdLst>
                <a:gd name="T0" fmla="*/ 7 w 7"/>
                <a:gd name="T1" fmla="*/ 4 h 12"/>
                <a:gd name="T2" fmla="*/ 7 w 7"/>
                <a:gd name="T3" fmla="*/ 12 h 12"/>
                <a:gd name="T4" fmla="*/ 0 w 7"/>
                <a:gd name="T5" fmla="*/ 12 h 12"/>
                <a:gd name="T6" fmla="*/ 1 w 7"/>
                <a:gd name="T7" fmla="*/ 0 h 12"/>
                <a:gd name="T8" fmla="*/ 7 w 7"/>
                <a:gd name="T9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2">
                  <a:moveTo>
                    <a:pt x="7" y="4"/>
                  </a:moveTo>
                  <a:cubicBezTo>
                    <a:pt x="7" y="7"/>
                    <a:pt x="7" y="9"/>
                    <a:pt x="7" y="12"/>
                  </a:cubicBezTo>
                  <a:cubicBezTo>
                    <a:pt x="5" y="12"/>
                    <a:pt x="2" y="12"/>
                    <a:pt x="0" y="12"/>
                  </a:cubicBezTo>
                  <a:cubicBezTo>
                    <a:pt x="0" y="8"/>
                    <a:pt x="0" y="4"/>
                    <a:pt x="1" y="0"/>
                  </a:cubicBezTo>
                  <a:cubicBezTo>
                    <a:pt x="3" y="1"/>
                    <a:pt x="5" y="3"/>
                    <a:pt x="7" y="4"/>
                  </a:cubicBezTo>
                  <a:close/>
                </a:path>
              </a:pathLst>
            </a:custGeom>
            <a:solidFill>
              <a:srgbClr val="444B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84" name="Freeform 1370"/>
            <p:cNvSpPr>
              <a:spLocks/>
            </p:cNvSpPr>
            <p:nvPr/>
          </p:nvSpPr>
          <p:spPr bwMode="auto">
            <a:xfrm>
              <a:off x="2116" y="2205"/>
              <a:ext cx="16" cy="14"/>
            </a:xfrm>
            <a:custGeom>
              <a:avLst/>
              <a:gdLst>
                <a:gd name="T0" fmla="*/ 4 w 16"/>
                <a:gd name="T1" fmla="*/ 14 h 14"/>
                <a:gd name="T2" fmla="*/ 0 w 16"/>
                <a:gd name="T3" fmla="*/ 12 h 14"/>
                <a:gd name="T4" fmla="*/ 5 w 16"/>
                <a:gd name="T5" fmla="*/ 3 h 14"/>
                <a:gd name="T6" fmla="*/ 8 w 16"/>
                <a:gd name="T7" fmla="*/ 2 h 14"/>
                <a:gd name="T8" fmla="*/ 12 w 16"/>
                <a:gd name="T9" fmla="*/ 6 h 14"/>
                <a:gd name="T10" fmla="*/ 16 w 16"/>
                <a:gd name="T11" fmla="*/ 11 h 14"/>
                <a:gd name="T12" fmla="*/ 4 w 16"/>
                <a:gd name="T13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14">
                  <a:moveTo>
                    <a:pt x="4" y="14"/>
                  </a:moveTo>
                  <a:cubicBezTo>
                    <a:pt x="3" y="13"/>
                    <a:pt x="2" y="12"/>
                    <a:pt x="0" y="12"/>
                  </a:cubicBezTo>
                  <a:cubicBezTo>
                    <a:pt x="4" y="10"/>
                    <a:pt x="4" y="7"/>
                    <a:pt x="5" y="3"/>
                  </a:cubicBezTo>
                  <a:cubicBezTo>
                    <a:pt x="5" y="0"/>
                    <a:pt x="6" y="0"/>
                    <a:pt x="8" y="2"/>
                  </a:cubicBezTo>
                  <a:cubicBezTo>
                    <a:pt x="10" y="4"/>
                    <a:pt x="11" y="5"/>
                    <a:pt x="12" y="6"/>
                  </a:cubicBezTo>
                  <a:cubicBezTo>
                    <a:pt x="14" y="8"/>
                    <a:pt x="15" y="9"/>
                    <a:pt x="16" y="11"/>
                  </a:cubicBezTo>
                  <a:cubicBezTo>
                    <a:pt x="11" y="9"/>
                    <a:pt x="8" y="13"/>
                    <a:pt x="4" y="14"/>
                  </a:cubicBezTo>
                  <a:close/>
                </a:path>
              </a:pathLst>
            </a:custGeom>
            <a:solidFill>
              <a:srgbClr val="314F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85" name="Freeform 1371"/>
            <p:cNvSpPr>
              <a:spLocks/>
            </p:cNvSpPr>
            <p:nvPr/>
          </p:nvSpPr>
          <p:spPr bwMode="auto">
            <a:xfrm>
              <a:off x="2159" y="2283"/>
              <a:ext cx="26" cy="35"/>
            </a:xfrm>
            <a:custGeom>
              <a:avLst/>
              <a:gdLst>
                <a:gd name="T0" fmla="*/ 11 w 26"/>
                <a:gd name="T1" fmla="*/ 36 h 36"/>
                <a:gd name="T2" fmla="*/ 3 w 26"/>
                <a:gd name="T3" fmla="*/ 28 h 36"/>
                <a:gd name="T4" fmla="*/ 8 w 26"/>
                <a:gd name="T5" fmla="*/ 12 h 36"/>
                <a:gd name="T6" fmla="*/ 16 w 26"/>
                <a:gd name="T7" fmla="*/ 0 h 36"/>
                <a:gd name="T8" fmla="*/ 17 w 26"/>
                <a:gd name="T9" fmla="*/ 1 h 36"/>
                <a:gd name="T10" fmla="*/ 26 w 26"/>
                <a:gd name="T11" fmla="*/ 10 h 36"/>
                <a:gd name="T12" fmla="*/ 11 w 26"/>
                <a:gd name="T13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" h="36">
                  <a:moveTo>
                    <a:pt x="11" y="36"/>
                  </a:moveTo>
                  <a:cubicBezTo>
                    <a:pt x="6" y="36"/>
                    <a:pt x="4" y="32"/>
                    <a:pt x="3" y="28"/>
                  </a:cubicBezTo>
                  <a:cubicBezTo>
                    <a:pt x="0" y="21"/>
                    <a:pt x="6" y="17"/>
                    <a:pt x="8" y="12"/>
                  </a:cubicBezTo>
                  <a:cubicBezTo>
                    <a:pt x="11" y="8"/>
                    <a:pt x="13" y="4"/>
                    <a:pt x="16" y="0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21" y="3"/>
                    <a:pt x="25" y="5"/>
                    <a:pt x="26" y="10"/>
                  </a:cubicBezTo>
                  <a:cubicBezTo>
                    <a:pt x="23" y="20"/>
                    <a:pt x="23" y="31"/>
                    <a:pt x="11" y="36"/>
                  </a:cubicBezTo>
                  <a:close/>
                </a:path>
              </a:pathLst>
            </a:custGeom>
            <a:solidFill>
              <a:srgbClr val="5046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86" name="Freeform 1372"/>
            <p:cNvSpPr>
              <a:spLocks/>
            </p:cNvSpPr>
            <p:nvPr/>
          </p:nvSpPr>
          <p:spPr bwMode="auto">
            <a:xfrm>
              <a:off x="2159" y="2295"/>
              <a:ext cx="8" cy="17"/>
            </a:xfrm>
            <a:custGeom>
              <a:avLst/>
              <a:gdLst>
                <a:gd name="T0" fmla="*/ 8 w 8"/>
                <a:gd name="T1" fmla="*/ 0 h 17"/>
                <a:gd name="T2" fmla="*/ 3 w 8"/>
                <a:gd name="T3" fmla="*/ 16 h 17"/>
                <a:gd name="T4" fmla="*/ 1 w 8"/>
                <a:gd name="T5" fmla="*/ 17 h 17"/>
                <a:gd name="T6" fmla="*/ 8 w 8"/>
                <a:gd name="T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17">
                  <a:moveTo>
                    <a:pt x="8" y="0"/>
                  </a:moveTo>
                  <a:cubicBezTo>
                    <a:pt x="7" y="5"/>
                    <a:pt x="5" y="10"/>
                    <a:pt x="3" y="16"/>
                  </a:cubicBezTo>
                  <a:cubicBezTo>
                    <a:pt x="3" y="16"/>
                    <a:pt x="2" y="17"/>
                    <a:pt x="1" y="17"/>
                  </a:cubicBezTo>
                  <a:cubicBezTo>
                    <a:pt x="0" y="10"/>
                    <a:pt x="0" y="4"/>
                    <a:pt x="8" y="0"/>
                  </a:cubicBezTo>
                  <a:close/>
                </a:path>
              </a:pathLst>
            </a:custGeom>
            <a:solidFill>
              <a:srgbClr val="99B8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87" name="Freeform 1373"/>
            <p:cNvSpPr>
              <a:spLocks/>
            </p:cNvSpPr>
            <p:nvPr/>
          </p:nvSpPr>
          <p:spPr bwMode="auto">
            <a:xfrm>
              <a:off x="2121" y="2187"/>
              <a:ext cx="5" cy="21"/>
            </a:xfrm>
            <a:custGeom>
              <a:avLst/>
              <a:gdLst>
                <a:gd name="T0" fmla="*/ 3 w 5"/>
                <a:gd name="T1" fmla="*/ 21 h 22"/>
                <a:gd name="T2" fmla="*/ 0 w 5"/>
                <a:gd name="T3" fmla="*/ 22 h 22"/>
                <a:gd name="T4" fmla="*/ 0 w 5"/>
                <a:gd name="T5" fmla="*/ 0 h 22"/>
                <a:gd name="T6" fmla="*/ 3 w 5"/>
                <a:gd name="T7" fmla="*/ 2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22">
                  <a:moveTo>
                    <a:pt x="3" y="21"/>
                  </a:moveTo>
                  <a:cubicBezTo>
                    <a:pt x="2" y="21"/>
                    <a:pt x="1" y="22"/>
                    <a:pt x="0" y="22"/>
                  </a:cubicBezTo>
                  <a:cubicBezTo>
                    <a:pt x="0" y="15"/>
                    <a:pt x="0" y="7"/>
                    <a:pt x="0" y="0"/>
                  </a:cubicBezTo>
                  <a:cubicBezTo>
                    <a:pt x="5" y="6"/>
                    <a:pt x="2" y="14"/>
                    <a:pt x="3" y="21"/>
                  </a:cubicBezTo>
                  <a:close/>
                </a:path>
              </a:pathLst>
            </a:custGeom>
            <a:solidFill>
              <a:srgbClr val="81A7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88" name="Freeform 1374"/>
            <p:cNvSpPr>
              <a:spLocks/>
            </p:cNvSpPr>
            <p:nvPr/>
          </p:nvSpPr>
          <p:spPr bwMode="auto">
            <a:xfrm>
              <a:off x="2170" y="2309"/>
              <a:ext cx="81" cy="99"/>
            </a:xfrm>
            <a:custGeom>
              <a:avLst/>
              <a:gdLst>
                <a:gd name="T0" fmla="*/ 21 w 82"/>
                <a:gd name="T1" fmla="*/ 86 h 100"/>
                <a:gd name="T2" fmla="*/ 21 w 82"/>
                <a:gd name="T3" fmla="*/ 90 h 100"/>
                <a:gd name="T4" fmla="*/ 9 w 82"/>
                <a:gd name="T5" fmla="*/ 98 h 100"/>
                <a:gd name="T6" fmla="*/ 7 w 82"/>
                <a:gd name="T7" fmla="*/ 85 h 100"/>
                <a:gd name="T8" fmla="*/ 5 w 82"/>
                <a:gd name="T9" fmla="*/ 51 h 100"/>
                <a:gd name="T10" fmla="*/ 6 w 82"/>
                <a:gd name="T11" fmla="*/ 28 h 100"/>
                <a:gd name="T12" fmla="*/ 14 w 82"/>
                <a:gd name="T13" fmla="*/ 17 h 100"/>
                <a:gd name="T14" fmla="*/ 36 w 82"/>
                <a:gd name="T15" fmla="*/ 1 h 100"/>
                <a:gd name="T16" fmla="*/ 46 w 82"/>
                <a:gd name="T17" fmla="*/ 3 h 100"/>
                <a:gd name="T18" fmla="*/ 56 w 82"/>
                <a:gd name="T19" fmla="*/ 17 h 100"/>
                <a:gd name="T20" fmla="*/ 58 w 82"/>
                <a:gd name="T21" fmla="*/ 23 h 100"/>
                <a:gd name="T22" fmla="*/ 78 w 82"/>
                <a:gd name="T23" fmla="*/ 44 h 100"/>
                <a:gd name="T24" fmla="*/ 61 w 82"/>
                <a:gd name="T25" fmla="*/ 54 h 100"/>
                <a:gd name="T26" fmla="*/ 42 w 82"/>
                <a:gd name="T27" fmla="*/ 43 h 100"/>
                <a:gd name="T28" fmla="*/ 38 w 82"/>
                <a:gd name="T29" fmla="*/ 42 h 100"/>
                <a:gd name="T30" fmla="*/ 31 w 82"/>
                <a:gd name="T31" fmla="*/ 47 h 100"/>
                <a:gd name="T32" fmla="*/ 29 w 82"/>
                <a:gd name="T33" fmla="*/ 66 h 100"/>
                <a:gd name="T34" fmla="*/ 29 w 82"/>
                <a:gd name="T35" fmla="*/ 70 h 100"/>
                <a:gd name="T36" fmla="*/ 21 w 82"/>
                <a:gd name="T37" fmla="*/ 86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82" h="100">
                  <a:moveTo>
                    <a:pt x="21" y="86"/>
                  </a:moveTo>
                  <a:cubicBezTo>
                    <a:pt x="21" y="87"/>
                    <a:pt x="21" y="88"/>
                    <a:pt x="21" y="90"/>
                  </a:cubicBezTo>
                  <a:cubicBezTo>
                    <a:pt x="17" y="93"/>
                    <a:pt x="15" y="100"/>
                    <a:pt x="9" y="98"/>
                  </a:cubicBezTo>
                  <a:cubicBezTo>
                    <a:pt x="2" y="96"/>
                    <a:pt x="8" y="89"/>
                    <a:pt x="7" y="85"/>
                  </a:cubicBezTo>
                  <a:cubicBezTo>
                    <a:pt x="3" y="74"/>
                    <a:pt x="12" y="62"/>
                    <a:pt x="5" y="51"/>
                  </a:cubicBezTo>
                  <a:cubicBezTo>
                    <a:pt x="0" y="43"/>
                    <a:pt x="2" y="36"/>
                    <a:pt x="6" y="28"/>
                  </a:cubicBezTo>
                  <a:cubicBezTo>
                    <a:pt x="8" y="24"/>
                    <a:pt x="10" y="20"/>
                    <a:pt x="14" y="17"/>
                  </a:cubicBezTo>
                  <a:cubicBezTo>
                    <a:pt x="24" y="15"/>
                    <a:pt x="29" y="6"/>
                    <a:pt x="36" y="1"/>
                  </a:cubicBezTo>
                  <a:cubicBezTo>
                    <a:pt x="40" y="0"/>
                    <a:pt x="43" y="1"/>
                    <a:pt x="46" y="3"/>
                  </a:cubicBezTo>
                  <a:cubicBezTo>
                    <a:pt x="52" y="6"/>
                    <a:pt x="51" y="13"/>
                    <a:pt x="56" y="17"/>
                  </a:cubicBezTo>
                  <a:cubicBezTo>
                    <a:pt x="57" y="19"/>
                    <a:pt x="57" y="21"/>
                    <a:pt x="58" y="23"/>
                  </a:cubicBezTo>
                  <a:cubicBezTo>
                    <a:pt x="64" y="30"/>
                    <a:pt x="82" y="26"/>
                    <a:pt x="78" y="44"/>
                  </a:cubicBezTo>
                  <a:cubicBezTo>
                    <a:pt x="74" y="50"/>
                    <a:pt x="67" y="51"/>
                    <a:pt x="61" y="54"/>
                  </a:cubicBezTo>
                  <a:cubicBezTo>
                    <a:pt x="52" y="55"/>
                    <a:pt x="46" y="51"/>
                    <a:pt x="42" y="43"/>
                  </a:cubicBezTo>
                  <a:cubicBezTo>
                    <a:pt x="41" y="42"/>
                    <a:pt x="39" y="42"/>
                    <a:pt x="38" y="42"/>
                  </a:cubicBezTo>
                  <a:cubicBezTo>
                    <a:pt x="33" y="40"/>
                    <a:pt x="32" y="42"/>
                    <a:pt x="31" y="47"/>
                  </a:cubicBezTo>
                  <a:cubicBezTo>
                    <a:pt x="30" y="53"/>
                    <a:pt x="33" y="60"/>
                    <a:pt x="29" y="66"/>
                  </a:cubicBezTo>
                  <a:cubicBezTo>
                    <a:pt x="29" y="68"/>
                    <a:pt x="29" y="69"/>
                    <a:pt x="29" y="70"/>
                  </a:cubicBezTo>
                  <a:cubicBezTo>
                    <a:pt x="21" y="73"/>
                    <a:pt x="20" y="79"/>
                    <a:pt x="21" y="86"/>
                  </a:cubicBezTo>
                  <a:close/>
                </a:path>
              </a:pathLst>
            </a:custGeom>
            <a:solidFill>
              <a:srgbClr val="89B6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89" name="Freeform 1375"/>
            <p:cNvSpPr>
              <a:spLocks/>
            </p:cNvSpPr>
            <p:nvPr/>
          </p:nvSpPr>
          <p:spPr bwMode="auto">
            <a:xfrm>
              <a:off x="2227" y="2322"/>
              <a:ext cx="35" cy="30"/>
            </a:xfrm>
            <a:custGeom>
              <a:avLst/>
              <a:gdLst>
                <a:gd name="T0" fmla="*/ 21 w 36"/>
                <a:gd name="T1" fmla="*/ 30 h 30"/>
                <a:gd name="T2" fmla="*/ 9 w 36"/>
                <a:gd name="T3" fmla="*/ 16 h 30"/>
                <a:gd name="T4" fmla="*/ 0 w 36"/>
                <a:gd name="T5" fmla="*/ 9 h 30"/>
                <a:gd name="T6" fmla="*/ 23 w 36"/>
                <a:gd name="T7" fmla="*/ 8 h 30"/>
                <a:gd name="T8" fmla="*/ 32 w 36"/>
                <a:gd name="T9" fmla="*/ 16 h 30"/>
                <a:gd name="T10" fmla="*/ 21 w 36"/>
                <a:gd name="T11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6" h="30">
                  <a:moveTo>
                    <a:pt x="21" y="30"/>
                  </a:moveTo>
                  <a:cubicBezTo>
                    <a:pt x="19" y="23"/>
                    <a:pt x="19" y="16"/>
                    <a:pt x="9" y="16"/>
                  </a:cubicBezTo>
                  <a:cubicBezTo>
                    <a:pt x="4" y="16"/>
                    <a:pt x="0" y="15"/>
                    <a:pt x="0" y="9"/>
                  </a:cubicBezTo>
                  <a:cubicBezTo>
                    <a:pt x="8" y="9"/>
                    <a:pt x="16" y="12"/>
                    <a:pt x="23" y="8"/>
                  </a:cubicBezTo>
                  <a:cubicBezTo>
                    <a:pt x="36" y="0"/>
                    <a:pt x="30" y="12"/>
                    <a:pt x="32" y="16"/>
                  </a:cubicBezTo>
                  <a:cubicBezTo>
                    <a:pt x="27" y="20"/>
                    <a:pt x="30" y="30"/>
                    <a:pt x="21" y="30"/>
                  </a:cubicBezTo>
                  <a:close/>
                </a:path>
              </a:pathLst>
            </a:custGeom>
            <a:solidFill>
              <a:srgbClr val="3042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90" name="Freeform 1376"/>
            <p:cNvSpPr>
              <a:spLocks/>
            </p:cNvSpPr>
            <p:nvPr/>
          </p:nvSpPr>
          <p:spPr bwMode="auto">
            <a:xfrm>
              <a:off x="2291" y="2357"/>
              <a:ext cx="14" cy="24"/>
            </a:xfrm>
            <a:custGeom>
              <a:avLst/>
              <a:gdLst>
                <a:gd name="T0" fmla="*/ 12 w 14"/>
                <a:gd name="T1" fmla="*/ 10 h 24"/>
                <a:gd name="T2" fmla="*/ 0 w 14"/>
                <a:gd name="T3" fmla="*/ 24 h 24"/>
                <a:gd name="T4" fmla="*/ 3 w 14"/>
                <a:gd name="T5" fmla="*/ 0 h 24"/>
                <a:gd name="T6" fmla="*/ 7 w 14"/>
                <a:gd name="T7" fmla="*/ 3 h 24"/>
                <a:gd name="T8" fmla="*/ 12 w 14"/>
                <a:gd name="T9" fmla="*/ 1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24">
                  <a:moveTo>
                    <a:pt x="12" y="10"/>
                  </a:moveTo>
                  <a:cubicBezTo>
                    <a:pt x="10" y="16"/>
                    <a:pt x="10" y="23"/>
                    <a:pt x="0" y="24"/>
                  </a:cubicBezTo>
                  <a:cubicBezTo>
                    <a:pt x="1" y="16"/>
                    <a:pt x="2" y="8"/>
                    <a:pt x="3" y="0"/>
                  </a:cubicBezTo>
                  <a:cubicBezTo>
                    <a:pt x="4" y="1"/>
                    <a:pt x="6" y="2"/>
                    <a:pt x="7" y="3"/>
                  </a:cubicBezTo>
                  <a:cubicBezTo>
                    <a:pt x="11" y="4"/>
                    <a:pt x="14" y="5"/>
                    <a:pt x="12" y="10"/>
                  </a:cubicBezTo>
                  <a:close/>
                </a:path>
              </a:pathLst>
            </a:custGeom>
            <a:solidFill>
              <a:srgbClr val="1E38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91" name="Freeform 1377"/>
            <p:cNvSpPr>
              <a:spLocks/>
            </p:cNvSpPr>
            <p:nvPr/>
          </p:nvSpPr>
          <p:spPr bwMode="auto">
            <a:xfrm>
              <a:off x="2262" y="2337"/>
              <a:ext cx="19" cy="17"/>
            </a:xfrm>
            <a:custGeom>
              <a:avLst/>
              <a:gdLst>
                <a:gd name="T0" fmla="*/ 12 w 19"/>
                <a:gd name="T1" fmla="*/ 17 h 17"/>
                <a:gd name="T2" fmla="*/ 0 w 19"/>
                <a:gd name="T3" fmla="*/ 1 h 17"/>
                <a:gd name="T4" fmla="*/ 19 w 19"/>
                <a:gd name="T5" fmla="*/ 8 h 17"/>
                <a:gd name="T6" fmla="*/ 12 w 19"/>
                <a:gd name="T7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17">
                  <a:moveTo>
                    <a:pt x="12" y="17"/>
                  </a:moveTo>
                  <a:cubicBezTo>
                    <a:pt x="5" y="14"/>
                    <a:pt x="2" y="8"/>
                    <a:pt x="0" y="1"/>
                  </a:cubicBezTo>
                  <a:cubicBezTo>
                    <a:pt x="8" y="0"/>
                    <a:pt x="14" y="4"/>
                    <a:pt x="19" y="8"/>
                  </a:cubicBezTo>
                  <a:cubicBezTo>
                    <a:pt x="16" y="11"/>
                    <a:pt x="12" y="13"/>
                    <a:pt x="12" y="17"/>
                  </a:cubicBezTo>
                  <a:close/>
                </a:path>
              </a:pathLst>
            </a:custGeom>
            <a:solidFill>
              <a:srgbClr val="2222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92" name="Freeform 1378"/>
            <p:cNvSpPr>
              <a:spLocks/>
            </p:cNvSpPr>
            <p:nvPr/>
          </p:nvSpPr>
          <p:spPr bwMode="auto">
            <a:xfrm>
              <a:off x="2206" y="2302"/>
              <a:ext cx="33" cy="9"/>
            </a:xfrm>
            <a:custGeom>
              <a:avLst/>
              <a:gdLst>
                <a:gd name="T0" fmla="*/ 33 w 33"/>
                <a:gd name="T1" fmla="*/ 2 h 9"/>
                <a:gd name="T2" fmla="*/ 33 w 33"/>
                <a:gd name="T3" fmla="*/ 5 h 9"/>
                <a:gd name="T4" fmla="*/ 17 w 33"/>
                <a:gd name="T5" fmla="*/ 9 h 9"/>
                <a:gd name="T6" fmla="*/ 7 w 33"/>
                <a:gd name="T7" fmla="*/ 8 h 9"/>
                <a:gd name="T8" fmla="*/ 0 w 33"/>
                <a:gd name="T9" fmla="*/ 2 h 9"/>
                <a:gd name="T10" fmla="*/ 5 w 33"/>
                <a:gd name="T11" fmla="*/ 1 h 9"/>
                <a:gd name="T12" fmla="*/ 33 w 33"/>
                <a:gd name="T13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" h="9">
                  <a:moveTo>
                    <a:pt x="33" y="2"/>
                  </a:moveTo>
                  <a:cubicBezTo>
                    <a:pt x="33" y="3"/>
                    <a:pt x="33" y="4"/>
                    <a:pt x="33" y="5"/>
                  </a:cubicBezTo>
                  <a:cubicBezTo>
                    <a:pt x="28" y="7"/>
                    <a:pt x="23" y="8"/>
                    <a:pt x="17" y="9"/>
                  </a:cubicBezTo>
                  <a:cubicBezTo>
                    <a:pt x="14" y="9"/>
                    <a:pt x="10" y="9"/>
                    <a:pt x="7" y="8"/>
                  </a:cubicBezTo>
                  <a:cubicBezTo>
                    <a:pt x="4" y="7"/>
                    <a:pt x="0" y="7"/>
                    <a:pt x="0" y="2"/>
                  </a:cubicBezTo>
                  <a:cubicBezTo>
                    <a:pt x="2" y="0"/>
                    <a:pt x="3" y="0"/>
                    <a:pt x="5" y="1"/>
                  </a:cubicBezTo>
                  <a:cubicBezTo>
                    <a:pt x="14" y="1"/>
                    <a:pt x="24" y="1"/>
                    <a:pt x="33" y="2"/>
                  </a:cubicBezTo>
                  <a:close/>
                </a:path>
              </a:pathLst>
            </a:custGeom>
            <a:solidFill>
              <a:srgbClr val="633E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93" name="Freeform 1379"/>
            <p:cNvSpPr>
              <a:spLocks/>
            </p:cNvSpPr>
            <p:nvPr/>
          </p:nvSpPr>
          <p:spPr bwMode="auto">
            <a:xfrm>
              <a:off x="2213" y="2307"/>
              <a:ext cx="13" cy="19"/>
            </a:xfrm>
            <a:custGeom>
              <a:avLst/>
              <a:gdLst>
                <a:gd name="T0" fmla="*/ 2 w 13"/>
                <a:gd name="T1" fmla="*/ 0 h 20"/>
                <a:gd name="T2" fmla="*/ 10 w 13"/>
                <a:gd name="T3" fmla="*/ 4 h 20"/>
                <a:gd name="T4" fmla="*/ 13 w 13"/>
                <a:gd name="T5" fmla="*/ 19 h 20"/>
                <a:gd name="T6" fmla="*/ 2 w 13"/>
                <a:gd name="T7" fmla="*/ 8 h 20"/>
                <a:gd name="T8" fmla="*/ 2 w 13"/>
                <a:gd name="T9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0">
                  <a:moveTo>
                    <a:pt x="2" y="0"/>
                  </a:moveTo>
                  <a:cubicBezTo>
                    <a:pt x="5" y="0"/>
                    <a:pt x="8" y="1"/>
                    <a:pt x="10" y="4"/>
                  </a:cubicBezTo>
                  <a:cubicBezTo>
                    <a:pt x="11" y="9"/>
                    <a:pt x="12" y="14"/>
                    <a:pt x="13" y="19"/>
                  </a:cubicBezTo>
                  <a:cubicBezTo>
                    <a:pt x="4" y="20"/>
                    <a:pt x="9" y="9"/>
                    <a:pt x="2" y="8"/>
                  </a:cubicBezTo>
                  <a:cubicBezTo>
                    <a:pt x="0" y="5"/>
                    <a:pt x="0" y="3"/>
                    <a:pt x="2" y="0"/>
                  </a:cubicBezTo>
                  <a:close/>
                </a:path>
              </a:pathLst>
            </a:custGeom>
            <a:solidFill>
              <a:srgbClr val="292C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94" name="Freeform 1380"/>
            <p:cNvSpPr>
              <a:spLocks/>
            </p:cNvSpPr>
            <p:nvPr/>
          </p:nvSpPr>
          <p:spPr bwMode="auto">
            <a:xfrm>
              <a:off x="2298" y="2334"/>
              <a:ext cx="11" cy="33"/>
            </a:xfrm>
            <a:custGeom>
              <a:avLst/>
              <a:gdLst>
                <a:gd name="T0" fmla="*/ 5 w 11"/>
                <a:gd name="T1" fmla="*/ 33 h 33"/>
                <a:gd name="T2" fmla="*/ 0 w 11"/>
                <a:gd name="T3" fmla="*/ 26 h 33"/>
                <a:gd name="T4" fmla="*/ 4 w 11"/>
                <a:gd name="T5" fmla="*/ 5 h 33"/>
                <a:gd name="T6" fmla="*/ 7 w 11"/>
                <a:gd name="T7" fmla="*/ 1 h 33"/>
                <a:gd name="T8" fmla="*/ 5 w 11"/>
                <a:gd name="T9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33">
                  <a:moveTo>
                    <a:pt x="5" y="33"/>
                  </a:moveTo>
                  <a:cubicBezTo>
                    <a:pt x="3" y="30"/>
                    <a:pt x="2" y="28"/>
                    <a:pt x="0" y="26"/>
                  </a:cubicBezTo>
                  <a:cubicBezTo>
                    <a:pt x="7" y="20"/>
                    <a:pt x="3" y="12"/>
                    <a:pt x="4" y="5"/>
                  </a:cubicBezTo>
                  <a:cubicBezTo>
                    <a:pt x="2" y="1"/>
                    <a:pt x="4" y="0"/>
                    <a:pt x="7" y="1"/>
                  </a:cubicBezTo>
                  <a:cubicBezTo>
                    <a:pt x="8" y="11"/>
                    <a:pt x="11" y="23"/>
                    <a:pt x="5" y="33"/>
                  </a:cubicBezTo>
                  <a:close/>
                </a:path>
              </a:pathLst>
            </a:custGeom>
            <a:solidFill>
              <a:srgbClr val="4555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95" name="Freeform 1381"/>
            <p:cNvSpPr>
              <a:spLocks/>
            </p:cNvSpPr>
            <p:nvPr/>
          </p:nvSpPr>
          <p:spPr bwMode="auto">
            <a:xfrm>
              <a:off x="2294" y="2322"/>
              <a:ext cx="11" cy="17"/>
            </a:xfrm>
            <a:custGeom>
              <a:avLst/>
              <a:gdLst>
                <a:gd name="T0" fmla="*/ 11 w 11"/>
                <a:gd name="T1" fmla="*/ 13 h 17"/>
                <a:gd name="T2" fmla="*/ 8 w 11"/>
                <a:gd name="T3" fmla="*/ 17 h 17"/>
                <a:gd name="T4" fmla="*/ 0 w 11"/>
                <a:gd name="T5" fmla="*/ 0 h 17"/>
                <a:gd name="T6" fmla="*/ 9 w 11"/>
                <a:gd name="T7" fmla="*/ 1 h 17"/>
                <a:gd name="T8" fmla="*/ 11 w 11"/>
                <a:gd name="T9" fmla="*/ 1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7">
                  <a:moveTo>
                    <a:pt x="11" y="13"/>
                  </a:moveTo>
                  <a:cubicBezTo>
                    <a:pt x="10" y="14"/>
                    <a:pt x="9" y="15"/>
                    <a:pt x="8" y="17"/>
                  </a:cubicBezTo>
                  <a:cubicBezTo>
                    <a:pt x="5" y="11"/>
                    <a:pt x="3" y="6"/>
                    <a:pt x="0" y="0"/>
                  </a:cubicBezTo>
                  <a:cubicBezTo>
                    <a:pt x="3" y="0"/>
                    <a:pt x="6" y="1"/>
                    <a:pt x="9" y="1"/>
                  </a:cubicBezTo>
                  <a:cubicBezTo>
                    <a:pt x="10" y="5"/>
                    <a:pt x="10" y="9"/>
                    <a:pt x="11" y="13"/>
                  </a:cubicBezTo>
                  <a:close/>
                </a:path>
              </a:pathLst>
            </a:custGeom>
            <a:solidFill>
              <a:srgbClr val="5866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96" name="Freeform 1382"/>
            <p:cNvSpPr>
              <a:spLocks/>
            </p:cNvSpPr>
            <p:nvPr/>
          </p:nvSpPr>
          <p:spPr bwMode="auto">
            <a:xfrm>
              <a:off x="2273" y="2354"/>
              <a:ext cx="9" cy="29"/>
            </a:xfrm>
            <a:custGeom>
              <a:avLst/>
              <a:gdLst>
                <a:gd name="T0" fmla="*/ 1 w 9"/>
                <a:gd name="T1" fmla="*/ 24 h 29"/>
                <a:gd name="T2" fmla="*/ 1 w 9"/>
                <a:gd name="T3" fmla="*/ 0 h 29"/>
                <a:gd name="T4" fmla="*/ 5 w 9"/>
                <a:gd name="T5" fmla="*/ 27 h 29"/>
                <a:gd name="T6" fmla="*/ 1 w 9"/>
                <a:gd name="T7" fmla="*/ 24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29">
                  <a:moveTo>
                    <a:pt x="1" y="24"/>
                  </a:moveTo>
                  <a:cubicBezTo>
                    <a:pt x="1" y="16"/>
                    <a:pt x="1" y="8"/>
                    <a:pt x="1" y="0"/>
                  </a:cubicBezTo>
                  <a:cubicBezTo>
                    <a:pt x="9" y="8"/>
                    <a:pt x="4" y="18"/>
                    <a:pt x="5" y="27"/>
                  </a:cubicBezTo>
                  <a:cubicBezTo>
                    <a:pt x="1" y="29"/>
                    <a:pt x="0" y="28"/>
                    <a:pt x="1" y="24"/>
                  </a:cubicBezTo>
                  <a:close/>
                </a:path>
              </a:pathLst>
            </a:custGeom>
            <a:solidFill>
              <a:srgbClr val="2636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97" name="Freeform 1383"/>
            <p:cNvSpPr>
              <a:spLocks/>
            </p:cNvSpPr>
            <p:nvPr/>
          </p:nvSpPr>
          <p:spPr bwMode="auto">
            <a:xfrm>
              <a:off x="2265" y="2384"/>
              <a:ext cx="12" cy="18"/>
            </a:xfrm>
            <a:custGeom>
              <a:avLst/>
              <a:gdLst>
                <a:gd name="T0" fmla="*/ 9 w 12"/>
                <a:gd name="T1" fmla="*/ 18 h 18"/>
                <a:gd name="T2" fmla="*/ 1 w 12"/>
                <a:gd name="T3" fmla="*/ 2 h 18"/>
                <a:gd name="T4" fmla="*/ 6 w 12"/>
                <a:gd name="T5" fmla="*/ 0 h 18"/>
                <a:gd name="T6" fmla="*/ 10 w 12"/>
                <a:gd name="T7" fmla="*/ 10 h 18"/>
                <a:gd name="T8" fmla="*/ 9 w 12"/>
                <a:gd name="T9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8">
                  <a:moveTo>
                    <a:pt x="9" y="18"/>
                  </a:moveTo>
                  <a:cubicBezTo>
                    <a:pt x="0" y="16"/>
                    <a:pt x="2" y="8"/>
                    <a:pt x="1" y="2"/>
                  </a:cubicBezTo>
                  <a:cubicBezTo>
                    <a:pt x="3" y="1"/>
                    <a:pt x="4" y="0"/>
                    <a:pt x="6" y="0"/>
                  </a:cubicBezTo>
                  <a:cubicBezTo>
                    <a:pt x="11" y="2"/>
                    <a:pt x="12" y="6"/>
                    <a:pt x="10" y="10"/>
                  </a:cubicBezTo>
                  <a:cubicBezTo>
                    <a:pt x="9" y="13"/>
                    <a:pt x="9" y="15"/>
                    <a:pt x="9" y="18"/>
                  </a:cubicBezTo>
                  <a:close/>
                </a:path>
              </a:pathLst>
            </a:custGeom>
            <a:solidFill>
              <a:srgbClr val="1B29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98" name="Freeform 1384"/>
            <p:cNvSpPr>
              <a:spLocks/>
            </p:cNvSpPr>
            <p:nvPr/>
          </p:nvSpPr>
          <p:spPr bwMode="auto">
            <a:xfrm>
              <a:off x="2268" y="2378"/>
              <a:ext cx="11" cy="16"/>
            </a:xfrm>
            <a:custGeom>
              <a:avLst/>
              <a:gdLst>
                <a:gd name="T0" fmla="*/ 7 w 11"/>
                <a:gd name="T1" fmla="*/ 16 h 16"/>
                <a:gd name="T2" fmla="*/ 3 w 11"/>
                <a:gd name="T3" fmla="*/ 7 h 16"/>
                <a:gd name="T4" fmla="*/ 2 w 11"/>
                <a:gd name="T5" fmla="*/ 4 h 16"/>
                <a:gd name="T6" fmla="*/ 6 w 11"/>
                <a:gd name="T7" fmla="*/ 0 h 16"/>
                <a:gd name="T8" fmla="*/ 10 w 11"/>
                <a:gd name="T9" fmla="*/ 3 h 16"/>
                <a:gd name="T10" fmla="*/ 7 w 11"/>
                <a:gd name="T11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16">
                  <a:moveTo>
                    <a:pt x="7" y="16"/>
                  </a:moveTo>
                  <a:cubicBezTo>
                    <a:pt x="6" y="13"/>
                    <a:pt x="7" y="9"/>
                    <a:pt x="3" y="7"/>
                  </a:cubicBezTo>
                  <a:cubicBezTo>
                    <a:pt x="0" y="7"/>
                    <a:pt x="0" y="6"/>
                    <a:pt x="2" y="4"/>
                  </a:cubicBezTo>
                  <a:cubicBezTo>
                    <a:pt x="3" y="3"/>
                    <a:pt x="5" y="2"/>
                    <a:pt x="6" y="0"/>
                  </a:cubicBezTo>
                  <a:cubicBezTo>
                    <a:pt x="7" y="1"/>
                    <a:pt x="8" y="2"/>
                    <a:pt x="10" y="3"/>
                  </a:cubicBezTo>
                  <a:cubicBezTo>
                    <a:pt x="10" y="8"/>
                    <a:pt x="11" y="13"/>
                    <a:pt x="7" y="16"/>
                  </a:cubicBezTo>
                  <a:close/>
                </a:path>
              </a:pathLst>
            </a:custGeom>
            <a:solidFill>
              <a:srgbClr val="86A9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99" name="Freeform 1385"/>
            <p:cNvSpPr>
              <a:spLocks/>
            </p:cNvSpPr>
            <p:nvPr/>
          </p:nvSpPr>
          <p:spPr bwMode="auto">
            <a:xfrm>
              <a:off x="2234" y="2220"/>
              <a:ext cx="92" cy="79"/>
            </a:xfrm>
            <a:custGeom>
              <a:avLst/>
              <a:gdLst>
                <a:gd name="T0" fmla="*/ 89 w 93"/>
                <a:gd name="T1" fmla="*/ 71 h 79"/>
                <a:gd name="T2" fmla="*/ 1 w 93"/>
                <a:gd name="T3" fmla="*/ 75 h 79"/>
                <a:gd name="T4" fmla="*/ 2 w 93"/>
                <a:gd name="T5" fmla="*/ 69 h 79"/>
                <a:gd name="T6" fmla="*/ 23 w 93"/>
                <a:gd name="T7" fmla="*/ 66 h 79"/>
                <a:gd name="T8" fmla="*/ 43 w 93"/>
                <a:gd name="T9" fmla="*/ 65 h 79"/>
                <a:gd name="T10" fmla="*/ 52 w 93"/>
                <a:gd name="T11" fmla="*/ 57 h 79"/>
                <a:gd name="T12" fmla="*/ 59 w 93"/>
                <a:gd name="T13" fmla="*/ 46 h 79"/>
                <a:gd name="T14" fmla="*/ 50 w 93"/>
                <a:gd name="T15" fmla="*/ 10 h 79"/>
                <a:gd name="T16" fmla="*/ 65 w 93"/>
                <a:gd name="T17" fmla="*/ 0 h 79"/>
                <a:gd name="T18" fmla="*/ 70 w 93"/>
                <a:gd name="T19" fmla="*/ 3 h 79"/>
                <a:gd name="T20" fmla="*/ 92 w 93"/>
                <a:gd name="T21" fmla="*/ 59 h 79"/>
                <a:gd name="T22" fmla="*/ 89 w 93"/>
                <a:gd name="T23" fmla="*/ 71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3" h="79">
                  <a:moveTo>
                    <a:pt x="89" y="71"/>
                  </a:moveTo>
                  <a:cubicBezTo>
                    <a:pt x="60" y="79"/>
                    <a:pt x="30" y="74"/>
                    <a:pt x="1" y="75"/>
                  </a:cubicBezTo>
                  <a:cubicBezTo>
                    <a:pt x="0" y="72"/>
                    <a:pt x="0" y="71"/>
                    <a:pt x="2" y="69"/>
                  </a:cubicBezTo>
                  <a:cubicBezTo>
                    <a:pt x="9" y="65"/>
                    <a:pt x="16" y="66"/>
                    <a:pt x="23" y="66"/>
                  </a:cubicBezTo>
                  <a:cubicBezTo>
                    <a:pt x="30" y="66"/>
                    <a:pt x="36" y="66"/>
                    <a:pt x="43" y="65"/>
                  </a:cubicBezTo>
                  <a:cubicBezTo>
                    <a:pt x="52" y="69"/>
                    <a:pt x="47" y="58"/>
                    <a:pt x="52" y="57"/>
                  </a:cubicBezTo>
                  <a:cubicBezTo>
                    <a:pt x="58" y="56"/>
                    <a:pt x="60" y="52"/>
                    <a:pt x="59" y="46"/>
                  </a:cubicBezTo>
                  <a:cubicBezTo>
                    <a:pt x="57" y="34"/>
                    <a:pt x="48" y="23"/>
                    <a:pt x="50" y="10"/>
                  </a:cubicBezTo>
                  <a:cubicBezTo>
                    <a:pt x="53" y="3"/>
                    <a:pt x="57" y="0"/>
                    <a:pt x="65" y="0"/>
                  </a:cubicBezTo>
                  <a:cubicBezTo>
                    <a:pt x="67" y="0"/>
                    <a:pt x="69" y="1"/>
                    <a:pt x="70" y="3"/>
                  </a:cubicBezTo>
                  <a:cubicBezTo>
                    <a:pt x="77" y="22"/>
                    <a:pt x="84" y="41"/>
                    <a:pt x="92" y="59"/>
                  </a:cubicBezTo>
                  <a:cubicBezTo>
                    <a:pt x="93" y="64"/>
                    <a:pt x="92" y="68"/>
                    <a:pt x="89" y="71"/>
                  </a:cubicBezTo>
                  <a:close/>
                </a:path>
              </a:pathLst>
            </a:custGeom>
            <a:solidFill>
              <a:srgbClr val="342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00" name="Freeform 1386"/>
            <p:cNvSpPr>
              <a:spLocks/>
            </p:cNvSpPr>
            <p:nvPr/>
          </p:nvSpPr>
          <p:spPr bwMode="auto">
            <a:xfrm>
              <a:off x="2201" y="2273"/>
              <a:ext cx="34" cy="23"/>
            </a:xfrm>
            <a:custGeom>
              <a:avLst/>
              <a:gdLst>
                <a:gd name="T0" fmla="*/ 34 w 34"/>
                <a:gd name="T1" fmla="*/ 18 h 23"/>
                <a:gd name="T2" fmla="*/ 34 w 34"/>
                <a:gd name="T3" fmla="*/ 22 h 23"/>
                <a:gd name="T4" fmla="*/ 6 w 34"/>
                <a:gd name="T5" fmla="*/ 22 h 23"/>
                <a:gd name="T6" fmla="*/ 1 w 34"/>
                <a:gd name="T7" fmla="*/ 22 h 23"/>
                <a:gd name="T8" fmla="*/ 1 w 34"/>
                <a:gd name="T9" fmla="*/ 14 h 23"/>
                <a:gd name="T10" fmla="*/ 14 w 34"/>
                <a:gd name="T11" fmla="*/ 1 h 23"/>
                <a:gd name="T12" fmla="*/ 26 w 34"/>
                <a:gd name="T13" fmla="*/ 9 h 23"/>
                <a:gd name="T14" fmla="*/ 34 w 34"/>
                <a:gd name="T15" fmla="*/ 18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4" h="23">
                  <a:moveTo>
                    <a:pt x="34" y="18"/>
                  </a:moveTo>
                  <a:cubicBezTo>
                    <a:pt x="34" y="19"/>
                    <a:pt x="34" y="20"/>
                    <a:pt x="34" y="22"/>
                  </a:cubicBezTo>
                  <a:cubicBezTo>
                    <a:pt x="25" y="22"/>
                    <a:pt x="16" y="22"/>
                    <a:pt x="6" y="22"/>
                  </a:cubicBezTo>
                  <a:cubicBezTo>
                    <a:pt x="4" y="23"/>
                    <a:pt x="3" y="23"/>
                    <a:pt x="1" y="22"/>
                  </a:cubicBezTo>
                  <a:cubicBezTo>
                    <a:pt x="0" y="19"/>
                    <a:pt x="0" y="17"/>
                    <a:pt x="1" y="14"/>
                  </a:cubicBezTo>
                  <a:cubicBezTo>
                    <a:pt x="5" y="10"/>
                    <a:pt x="10" y="6"/>
                    <a:pt x="14" y="1"/>
                  </a:cubicBezTo>
                  <a:cubicBezTo>
                    <a:pt x="20" y="0"/>
                    <a:pt x="23" y="5"/>
                    <a:pt x="26" y="9"/>
                  </a:cubicBezTo>
                  <a:cubicBezTo>
                    <a:pt x="28" y="13"/>
                    <a:pt x="32" y="15"/>
                    <a:pt x="34" y="18"/>
                  </a:cubicBezTo>
                  <a:close/>
                </a:path>
              </a:pathLst>
            </a:custGeom>
            <a:solidFill>
              <a:srgbClr val="543D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01" name="Freeform 1387"/>
            <p:cNvSpPr>
              <a:spLocks/>
            </p:cNvSpPr>
            <p:nvPr/>
          </p:nvSpPr>
          <p:spPr bwMode="auto">
            <a:xfrm>
              <a:off x="2194" y="2293"/>
              <a:ext cx="17" cy="13"/>
            </a:xfrm>
            <a:custGeom>
              <a:avLst/>
              <a:gdLst>
                <a:gd name="T0" fmla="*/ 9 w 17"/>
                <a:gd name="T1" fmla="*/ 1 h 13"/>
                <a:gd name="T2" fmla="*/ 13 w 17"/>
                <a:gd name="T3" fmla="*/ 2 h 13"/>
                <a:gd name="T4" fmla="*/ 17 w 17"/>
                <a:gd name="T5" fmla="*/ 10 h 13"/>
                <a:gd name="T6" fmla="*/ 13 w 17"/>
                <a:gd name="T7" fmla="*/ 11 h 13"/>
                <a:gd name="T8" fmla="*/ 5 w 17"/>
                <a:gd name="T9" fmla="*/ 13 h 13"/>
                <a:gd name="T10" fmla="*/ 0 w 17"/>
                <a:gd name="T11" fmla="*/ 7 h 13"/>
                <a:gd name="T12" fmla="*/ 9 w 17"/>
                <a:gd name="T13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13">
                  <a:moveTo>
                    <a:pt x="9" y="1"/>
                  </a:moveTo>
                  <a:cubicBezTo>
                    <a:pt x="10" y="2"/>
                    <a:pt x="12" y="2"/>
                    <a:pt x="13" y="2"/>
                  </a:cubicBezTo>
                  <a:cubicBezTo>
                    <a:pt x="14" y="5"/>
                    <a:pt x="16" y="7"/>
                    <a:pt x="17" y="10"/>
                  </a:cubicBezTo>
                  <a:cubicBezTo>
                    <a:pt x="16" y="10"/>
                    <a:pt x="15" y="10"/>
                    <a:pt x="13" y="11"/>
                  </a:cubicBezTo>
                  <a:cubicBezTo>
                    <a:pt x="11" y="13"/>
                    <a:pt x="8" y="13"/>
                    <a:pt x="5" y="13"/>
                  </a:cubicBezTo>
                  <a:cubicBezTo>
                    <a:pt x="2" y="12"/>
                    <a:pt x="0" y="10"/>
                    <a:pt x="0" y="7"/>
                  </a:cubicBezTo>
                  <a:cubicBezTo>
                    <a:pt x="2" y="3"/>
                    <a:pt x="4" y="0"/>
                    <a:pt x="9" y="1"/>
                  </a:cubicBezTo>
                  <a:close/>
                </a:path>
              </a:pathLst>
            </a:custGeom>
            <a:solidFill>
              <a:srgbClr val="BD93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02" name="Freeform 1388"/>
            <p:cNvSpPr>
              <a:spLocks/>
            </p:cNvSpPr>
            <p:nvPr/>
          </p:nvSpPr>
          <p:spPr bwMode="auto">
            <a:xfrm>
              <a:off x="2350" y="2283"/>
              <a:ext cx="15" cy="24"/>
            </a:xfrm>
            <a:custGeom>
              <a:avLst/>
              <a:gdLst>
                <a:gd name="T0" fmla="*/ 8 w 15"/>
                <a:gd name="T1" fmla="*/ 0 h 24"/>
                <a:gd name="T2" fmla="*/ 12 w 15"/>
                <a:gd name="T3" fmla="*/ 20 h 24"/>
                <a:gd name="T4" fmla="*/ 8 w 15"/>
                <a:gd name="T5" fmla="*/ 24 h 24"/>
                <a:gd name="T6" fmla="*/ 4 w 15"/>
                <a:gd name="T7" fmla="*/ 11 h 24"/>
                <a:gd name="T8" fmla="*/ 8 w 15"/>
                <a:gd name="T9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24">
                  <a:moveTo>
                    <a:pt x="8" y="0"/>
                  </a:moveTo>
                  <a:cubicBezTo>
                    <a:pt x="15" y="6"/>
                    <a:pt x="11" y="13"/>
                    <a:pt x="12" y="20"/>
                  </a:cubicBezTo>
                  <a:cubicBezTo>
                    <a:pt x="11" y="21"/>
                    <a:pt x="9" y="23"/>
                    <a:pt x="8" y="24"/>
                  </a:cubicBezTo>
                  <a:cubicBezTo>
                    <a:pt x="3" y="21"/>
                    <a:pt x="4" y="16"/>
                    <a:pt x="4" y="11"/>
                  </a:cubicBezTo>
                  <a:cubicBezTo>
                    <a:pt x="0" y="5"/>
                    <a:pt x="4" y="3"/>
                    <a:pt x="8" y="0"/>
                  </a:cubicBezTo>
                  <a:close/>
                </a:path>
              </a:pathLst>
            </a:custGeom>
            <a:solidFill>
              <a:srgbClr val="AB65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03" name="Freeform 1389"/>
            <p:cNvSpPr>
              <a:spLocks/>
            </p:cNvSpPr>
            <p:nvPr/>
          </p:nvSpPr>
          <p:spPr bwMode="auto">
            <a:xfrm>
              <a:off x="2320" y="2262"/>
              <a:ext cx="27" cy="29"/>
            </a:xfrm>
            <a:custGeom>
              <a:avLst/>
              <a:gdLst>
                <a:gd name="T0" fmla="*/ 2 w 27"/>
                <a:gd name="T1" fmla="*/ 29 h 29"/>
                <a:gd name="T2" fmla="*/ 2 w 27"/>
                <a:gd name="T3" fmla="*/ 18 h 29"/>
                <a:gd name="T4" fmla="*/ 12 w 27"/>
                <a:gd name="T5" fmla="*/ 0 h 29"/>
                <a:gd name="T6" fmla="*/ 22 w 27"/>
                <a:gd name="T7" fmla="*/ 5 h 29"/>
                <a:gd name="T8" fmla="*/ 26 w 27"/>
                <a:gd name="T9" fmla="*/ 10 h 29"/>
                <a:gd name="T10" fmla="*/ 26 w 27"/>
                <a:gd name="T11" fmla="*/ 15 h 29"/>
                <a:gd name="T12" fmla="*/ 14 w 27"/>
                <a:gd name="T13" fmla="*/ 25 h 29"/>
                <a:gd name="T14" fmla="*/ 2 w 27"/>
                <a:gd name="T15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" h="29">
                  <a:moveTo>
                    <a:pt x="2" y="29"/>
                  </a:moveTo>
                  <a:cubicBezTo>
                    <a:pt x="2" y="25"/>
                    <a:pt x="2" y="22"/>
                    <a:pt x="2" y="18"/>
                  </a:cubicBezTo>
                  <a:cubicBezTo>
                    <a:pt x="0" y="9"/>
                    <a:pt x="6" y="4"/>
                    <a:pt x="12" y="0"/>
                  </a:cubicBezTo>
                  <a:cubicBezTo>
                    <a:pt x="16" y="0"/>
                    <a:pt x="19" y="2"/>
                    <a:pt x="22" y="5"/>
                  </a:cubicBezTo>
                  <a:cubicBezTo>
                    <a:pt x="23" y="7"/>
                    <a:pt x="25" y="8"/>
                    <a:pt x="26" y="10"/>
                  </a:cubicBezTo>
                  <a:cubicBezTo>
                    <a:pt x="27" y="11"/>
                    <a:pt x="27" y="13"/>
                    <a:pt x="26" y="15"/>
                  </a:cubicBezTo>
                  <a:cubicBezTo>
                    <a:pt x="23" y="18"/>
                    <a:pt x="19" y="23"/>
                    <a:pt x="14" y="25"/>
                  </a:cubicBezTo>
                  <a:cubicBezTo>
                    <a:pt x="10" y="26"/>
                    <a:pt x="6" y="28"/>
                    <a:pt x="2" y="29"/>
                  </a:cubicBezTo>
                  <a:close/>
                </a:path>
              </a:pathLst>
            </a:custGeom>
            <a:solidFill>
              <a:srgbClr val="B36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04" name="Freeform 1390"/>
            <p:cNvSpPr>
              <a:spLocks/>
            </p:cNvSpPr>
            <p:nvPr/>
          </p:nvSpPr>
          <p:spPr bwMode="auto">
            <a:xfrm>
              <a:off x="2334" y="2275"/>
              <a:ext cx="16" cy="18"/>
            </a:xfrm>
            <a:custGeom>
              <a:avLst/>
              <a:gdLst>
                <a:gd name="T0" fmla="*/ 0 w 16"/>
                <a:gd name="T1" fmla="*/ 12 h 18"/>
                <a:gd name="T2" fmla="*/ 12 w 16"/>
                <a:gd name="T3" fmla="*/ 0 h 18"/>
                <a:gd name="T4" fmla="*/ 14 w 16"/>
                <a:gd name="T5" fmla="*/ 10 h 18"/>
                <a:gd name="T6" fmla="*/ 13 w 16"/>
                <a:gd name="T7" fmla="*/ 13 h 18"/>
                <a:gd name="T8" fmla="*/ 0 w 16"/>
                <a:gd name="T9" fmla="*/ 1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8">
                  <a:moveTo>
                    <a:pt x="0" y="12"/>
                  </a:moveTo>
                  <a:cubicBezTo>
                    <a:pt x="0" y="4"/>
                    <a:pt x="4" y="1"/>
                    <a:pt x="12" y="0"/>
                  </a:cubicBezTo>
                  <a:cubicBezTo>
                    <a:pt x="15" y="3"/>
                    <a:pt x="16" y="7"/>
                    <a:pt x="14" y="10"/>
                  </a:cubicBezTo>
                  <a:cubicBezTo>
                    <a:pt x="14" y="11"/>
                    <a:pt x="13" y="12"/>
                    <a:pt x="13" y="13"/>
                  </a:cubicBezTo>
                  <a:cubicBezTo>
                    <a:pt x="8" y="13"/>
                    <a:pt x="4" y="18"/>
                    <a:pt x="0" y="12"/>
                  </a:cubicBezTo>
                  <a:close/>
                </a:path>
              </a:pathLst>
            </a:custGeom>
            <a:solidFill>
              <a:srgbClr val="B96F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05" name="Freeform 1391"/>
            <p:cNvSpPr>
              <a:spLocks/>
            </p:cNvSpPr>
            <p:nvPr/>
          </p:nvSpPr>
          <p:spPr bwMode="auto">
            <a:xfrm>
              <a:off x="2346" y="2280"/>
              <a:ext cx="12" cy="15"/>
            </a:xfrm>
            <a:custGeom>
              <a:avLst/>
              <a:gdLst>
                <a:gd name="T0" fmla="*/ 12 w 12"/>
                <a:gd name="T1" fmla="*/ 3 h 15"/>
                <a:gd name="T2" fmla="*/ 8 w 12"/>
                <a:gd name="T3" fmla="*/ 14 h 15"/>
                <a:gd name="T4" fmla="*/ 1 w 12"/>
                <a:gd name="T5" fmla="*/ 8 h 15"/>
                <a:gd name="T6" fmla="*/ 0 w 12"/>
                <a:gd name="T7" fmla="*/ 7 h 15"/>
                <a:gd name="T8" fmla="*/ 9 w 12"/>
                <a:gd name="T9" fmla="*/ 3 h 15"/>
                <a:gd name="T10" fmla="*/ 12 w 12"/>
                <a:gd name="T11" fmla="*/ 3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15">
                  <a:moveTo>
                    <a:pt x="12" y="3"/>
                  </a:moveTo>
                  <a:cubicBezTo>
                    <a:pt x="11" y="7"/>
                    <a:pt x="9" y="10"/>
                    <a:pt x="8" y="14"/>
                  </a:cubicBezTo>
                  <a:cubicBezTo>
                    <a:pt x="2" y="15"/>
                    <a:pt x="1" y="12"/>
                    <a:pt x="1" y="8"/>
                  </a:cubicBezTo>
                  <a:cubicBezTo>
                    <a:pt x="1" y="8"/>
                    <a:pt x="0" y="7"/>
                    <a:pt x="0" y="7"/>
                  </a:cubicBezTo>
                  <a:cubicBezTo>
                    <a:pt x="2" y="5"/>
                    <a:pt x="4" y="0"/>
                    <a:pt x="9" y="3"/>
                  </a:cubicBezTo>
                  <a:cubicBezTo>
                    <a:pt x="10" y="3"/>
                    <a:pt x="11" y="3"/>
                    <a:pt x="12" y="3"/>
                  </a:cubicBezTo>
                  <a:close/>
                </a:path>
              </a:pathLst>
            </a:custGeom>
            <a:solidFill>
              <a:srgbClr val="7530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06" name="Freeform 1392"/>
            <p:cNvSpPr>
              <a:spLocks/>
            </p:cNvSpPr>
            <p:nvPr/>
          </p:nvSpPr>
          <p:spPr bwMode="auto">
            <a:xfrm>
              <a:off x="2373" y="2325"/>
              <a:ext cx="16" cy="28"/>
            </a:xfrm>
            <a:custGeom>
              <a:avLst/>
              <a:gdLst>
                <a:gd name="T0" fmla="*/ 0 w 16"/>
                <a:gd name="T1" fmla="*/ 0 h 28"/>
                <a:gd name="T2" fmla="*/ 16 w 16"/>
                <a:gd name="T3" fmla="*/ 25 h 28"/>
                <a:gd name="T4" fmla="*/ 6 w 16"/>
                <a:gd name="T5" fmla="*/ 27 h 28"/>
                <a:gd name="T6" fmla="*/ 4 w 16"/>
                <a:gd name="T7" fmla="*/ 25 h 28"/>
                <a:gd name="T8" fmla="*/ 0 w 16"/>
                <a:gd name="T9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28">
                  <a:moveTo>
                    <a:pt x="0" y="0"/>
                  </a:moveTo>
                  <a:cubicBezTo>
                    <a:pt x="14" y="3"/>
                    <a:pt x="11" y="17"/>
                    <a:pt x="16" y="25"/>
                  </a:cubicBezTo>
                  <a:cubicBezTo>
                    <a:pt x="13" y="28"/>
                    <a:pt x="10" y="28"/>
                    <a:pt x="6" y="27"/>
                  </a:cubicBezTo>
                  <a:cubicBezTo>
                    <a:pt x="5" y="27"/>
                    <a:pt x="5" y="26"/>
                    <a:pt x="4" y="25"/>
                  </a:cubicBezTo>
                  <a:cubicBezTo>
                    <a:pt x="4" y="17"/>
                    <a:pt x="5" y="8"/>
                    <a:pt x="0" y="0"/>
                  </a:cubicBezTo>
                  <a:close/>
                </a:path>
              </a:pathLst>
            </a:custGeom>
            <a:solidFill>
              <a:srgbClr val="A871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07" name="Freeform 1393"/>
            <p:cNvSpPr>
              <a:spLocks/>
            </p:cNvSpPr>
            <p:nvPr/>
          </p:nvSpPr>
          <p:spPr bwMode="auto">
            <a:xfrm>
              <a:off x="2372" y="2350"/>
              <a:ext cx="8" cy="8"/>
            </a:xfrm>
            <a:custGeom>
              <a:avLst/>
              <a:gdLst>
                <a:gd name="T0" fmla="*/ 6 w 8"/>
                <a:gd name="T1" fmla="*/ 8 h 8"/>
                <a:gd name="T2" fmla="*/ 0 w 8"/>
                <a:gd name="T3" fmla="*/ 4 h 8"/>
                <a:gd name="T4" fmla="*/ 5 w 8"/>
                <a:gd name="T5" fmla="*/ 0 h 8"/>
                <a:gd name="T6" fmla="*/ 5 w 8"/>
                <a:gd name="T7" fmla="*/ 0 h 8"/>
                <a:gd name="T8" fmla="*/ 6 w 8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6" y="8"/>
                  </a:moveTo>
                  <a:cubicBezTo>
                    <a:pt x="4" y="7"/>
                    <a:pt x="2" y="5"/>
                    <a:pt x="0" y="4"/>
                  </a:cubicBezTo>
                  <a:cubicBezTo>
                    <a:pt x="2" y="3"/>
                    <a:pt x="3" y="2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7" y="3"/>
                    <a:pt x="8" y="5"/>
                    <a:pt x="6" y="8"/>
                  </a:cubicBezTo>
                  <a:close/>
                </a:path>
              </a:pathLst>
            </a:custGeom>
            <a:solidFill>
              <a:srgbClr val="672D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08" name="Freeform 1394"/>
            <p:cNvSpPr>
              <a:spLocks/>
            </p:cNvSpPr>
            <p:nvPr/>
          </p:nvSpPr>
          <p:spPr bwMode="auto">
            <a:xfrm>
              <a:off x="2388" y="2411"/>
              <a:ext cx="18" cy="26"/>
            </a:xfrm>
            <a:custGeom>
              <a:avLst/>
              <a:gdLst>
                <a:gd name="T0" fmla="*/ 9 w 18"/>
                <a:gd name="T1" fmla="*/ 27 h 27"/>
                <a:gd name="T2" fmla="*/ 1 w 18"/>
                <a:gd name="T3" fmla="*/ 23 h 27"/>
                <a:gd name="T4" fmla="*/ 5 w 18"/>
                <a:gd name="T5" fmla="*/ 7 h 27"/>
                <a:gd name="T6" fmla="*/ 15 w 18"/>
                <a:gd name="T7" fmla="*/ 4 h 27"/>
                <a:gd name="T8" fmla="*/ 17 w 18"/>
                <a:gd name="T9" fmla="*/ 18 h 27"/>
                <a:gd name="T10" fmla="*/ 9 w 18"/>
                <a:gd name="T11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" h="27">
                  <a:moveTo>
                    <a:pt x="9" y="27"/>
                  </a:moveTo>
                  <a:cubicBezTo>
                    <a:pt x="6" y="27"/>
                    <a:pt x="3" y="26"/>
                    <a:pt x="1" y="23"/>
                  </a:cubicBezTo>
                  <a:cubicBezTo>
                    <a:pt x="0" y="17"/>
                    <a:pt x="2" y="12"/>
                    <a:pt x="5" y="7"/>
                  </a:cubicBezTo>
                  <a:cubicBezTo>
                    <a:pt x="8" y="4"/>
                    <a:pt x="10" y="0"/>
                    <a:pt x="15" y="4"/>
                  </a:cubicBezTo>
                  <a:cubicBezTo>
                    <a:pt x="17" y="8"/>
                    <a:pt x="18" y="13"/>
                    <a:pt x="17" y="18"/>
                  </a:cubicBezTo>
                  <a:cubicBezTo>
                    <a:pt x="16" y="22"/>
                    <a:pt x="13" y="26"/>
                    <a:pt x="9" y="27"/>
                  </a:cubicBezTo>
                  <a:close/>
                </a:path>
              </a:pathLst>
            </a:custGeom>
            <a:solidFill>
              <a:srgbClr val="B86D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09" name="Freeform 1395"/>
            <p:cNvSpPr>
              <a:spLocks/>
            </p:cNvSpPr>
            <p:nvPr/>
          </p:nvSpPr>
          <p:spPr bwMode="auto">
            <a:xfrm>
              <a:off x="2392" y="2398"/>
              <a:ext cx="17" cy="20"/>
            </a:xfrm>
            <a:custGeom>
              <a:avLst/>
              <a:gdLst>
                <a:gd name="T0" fmla="*/ 9 w 17"/>
                <a:gd name="T1" fmla="*/ 16 h 20"/>
                <a:gd name="T2" fmla="*/ 1 w 17"/>
                <a:gd name="T3" fmla="*/ 20 h 20"/>
                <a:gd name="T4" fmla="*/ 1 w 17"/>
                <a:gd name="T5" fmla="*/ 4 h 20"/>
                <a:gd name="T6" fmla="*/ 2 w 17"/>
                <a:gd name="T7" fmla="*/ 0 h 20"/>
                <a:gd name="T8" fmla="*/ 13 w 17"/>
                <a:gd name="T9" fmla="*/ 4 h 20"/>
                <a:gd name="T10" fmla="*/ 9 w 17"/>
                <a:gd name="T11" fmla="*/ 16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" h="20">
                  <a:moveTo>
                    <a:pt x="9" y="16"/>
                  </a:moveTo>
                  <a:cubicBezTo>
                    <a:pt x="6" y="17"/>
                    <a:pt x="4" y="19"/>
                    <a:pt x="1" y="20"/>
                  </a:cubicBezTo>
                  <a:cubicBezTo>
                    <a:pt x="1" y="15"/>
                    <a:pt x="1" y="9"/>
                    <a:pt x="1" y="4"/>
                  </a:cubicBezTo>
                  <a:cubicBezTo>
                    <a:pt x="0" y="2"/>
                    <a:pt x="0" y="1"/>
                    <a:pt x="2" y="0"/>
                  </a:cubicBezTo>
                  <a:cubicBezTo>
                    <a:pt x="6" y="1"/>
                    <a:pt x="9" y="2"/>
                    <a:pt x="13" y="4"/>
                  </a:cubicBezTo>
                  <a:cubicBezTo>
                    <a:pt x="17" y="10"/>
                    <a:pt x="15" y="13"/>
                    <a:pt x="9" y="16"/>
                  </a:cubicBezTo>
                  <a:close/>
                </a:path>
              </a:pathLst>
            </a:custGeom>
            <a:solidFill>
              <a:srgbClr val="7C3A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10" name="Freeform 1396"/>
            <p:cNvSpPr>
              <a:spLocks/>
            </p:cNvSpPr>
            <p:nvPr/>
          </p:nvSpPr>
          <p:spPr bwMode="auto">
            <a:xfrm>
              <a:off x="2385" y="2396"/>
              <a:ext cx="9" cy="6"/>
            </a:xfrm>
            <a:custGeom>
              <a:avLst/>
              <a:gdLst>
                <a:gd name="T0" fmla="*/ 9 w 9"/>
                <a:gd name="T1" fmla="*/ 2 h 6"/>
                <a:gd name="T2" fmla="*/ 8 w 9"/>
                <a:gd name="T3" fmla="*/ 6 h 6"/>
                <a:gd name="T4" fmla="*/ 0 w 9"/>
                <a:gd name="T5" fmla="*/ 6 h 6"/>
                <a:gd name="T6" fmla="*/ 0 w 9"/>
                <a:gd name="T7" fmla="*/ 2 h 6"/>
                <a:gd name="T8" fmla="*/ 4 w 9"/>
                <a:gd name="T9" fmla="*/ 0 h 6"/>
                <a:gd name="T10" fmla="*/ 8 w 9"/>
                <a:gd name="T11" fmla="*/ 2 h 6"/>
                <a:gd name="T12" fmla="*/ 9 w 9"/>
                <a:gd name="T13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6">
                  <a:moveTo>
                    <a:pt x="9" y="2"/>
                  </a:moveTo>
                  <a:cubicBezTo>
                    <a:pt x="9" y="3"/>
                    <a:pt x="8" y="5"/>
                    <a:pt x="8" y="6"/>
                  </a:cubicBezTo>
                  <a:cubicBezTo>
                    <a:pt x="5" y="6"/>
                    <a:pt x="3" y="6"/>
                    <a:pt x="0" y="6"/>
                  </a:cubicBezTo>
                  <a:cubicBezTo>
                    <a:pt x="0" y="5"/>
                    <a:pt x="0" y="3"/>
                    <a:pt x="0" y="2"/>
                  </a:cubicBezTo>
                  <a:cubicBezTo>
                    <a:pt x="1" y="1"/>
                    <a:pt x="3" y="0"/>
                    <a:pt x="4" y="0"/>
                  </a:cubicBezTo>
                  <a:cubicBezTo>
                    <a:pt x="6" y="0"/>
                    <a:pt x="7" y="1"/>
                    <a:pt x="8" y="2"/>
                  </a:cubicBezTo>
                  <a:lnTo>
                    <a:pt x="9" y="2"/>
                  </a:lnTo>
                  <a:close/>
                </a:path>
              </a:pathLst>
            </a:custGeom>
            <a:solidFill>
              <a:srgbClr val="9E5E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11" name="Freeform 1397"/>
            <p:cNvSpPr>
              <a:spLocks/>
            </p:cNvSpPr>
            <p:nvPr/>
          </p:nvSpPr>
          <p:spPr bwMode="auto">
            <a:xfrm>
              <a:off x="2377" y="2350"/>
              <a:ext cx="23" cy="30"/>
            </a:xfrm>
            <a:custGeom>
              <a:avLst/>
              <a:gdLst>
                <a:gd name="T0" fmla="*/ 1 w 23"/>
                <a:gd name="T1" fmla="*/ 8 h 30"/>
                <a:gd name="T2" fmla="*/ 0 w 23"/>
                <a:gd name="T3" fmla="*/ 0 h 30"/>
                <a:gd name="T4" fmla="*/ 12 w 23"/>
                <a:gd name="T5" fmla="*/ 0 h 30"/>
                <a:gd name="T6" fmla="*/ 23 w 23"/>
                <a:gd name="T7" fmla="*/ 24 h 30"/>
                <a:gd name="T8" fmla="*/ 19 w 23"/>
                <a:gd name="T9" fmla="*/ 27 h 30"/>
                <a:gd name="T10" fmla="*/ 7 w 23"/>
                <a:gd name="T11" fmla="*/ 29 h 30"/>
                <a:gd name="T12" fmla="*/ 4 w 23"/>
                <a:gd name="T13" fmla="*/ 20 h 30"/>
                <a:gd name="T14" fmla="*/ 1 w 23"/>
                <a:gd name="T15" fmla="*/ 8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" h="30">
                  <a:moveTo>
                    <a:pt x="1" y="8"/>
                  </a:moveTo>
                  <a:cubicBezTo>
                    <a:pt x="0" y="6"/>
                    <a:pt x="0" y="3"/>
                    <a:pt x="0" y="0"/>
                  </a:cubicBezTo>
                  <a:cubicBezTo>
                    <a:pt x="4" y="0"/>
                    <a:pt x="8" y="0"/>
                    <a:pt x="12" y="0"/>
                  </a:cubicBezTo>
                  <a:cubicBezTo>
                    <a:pt x="15" y="8"/>
                    <a:pt x="19" y="16"/>
                    <a:pt x="23" y="24"/>
                  </a:cubicBezTo>
                  <a:cubicBezTo>
                    <a:pt x="22" y="25"/>
                    <a:pt x="20" y="26"/>
                    <a:pt x="19" y="27"/>
                  </a:cubicBezTo>
                  <a:cubicBezTo>
                    <a:pt x="15" y="27"/>
                    <a:pt x="12" y="30"/>
                    <a:pt x="7" y="29"/>
                  </a:cubicBezTo>
                  <a:cubicBezTo>
                    <a:pt x="5" y="27"/>
                    <a:pt x="4" y="23"/>
                    <a:pt x="4" y="20"/>
                  </a:cubicBezTo>
                  <a:cubicBezTo>
                    <a:pt x="4" y="16"/>
                    <a:pt x="5" y="11"/>
                    <a:pt x="1" y="8"/>
                  </a:cubicBezTo>
                  <a:close/>
                </a:path>
              </a:pathLst>
            </a:custGeom>
            <a:solidFill>
              <a:srgbClr val="AA6B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12" name="Freeform 1398"/>
            <p:cNvSpPr>
              <a:spLocks/>
            </p:cNvSpPr>
            <p:nvPr/>
          </p:nvSpPr>
          <p:spPr bwMode="auto">
            <a:xfrm>
              <a:off x="2369" y="2370"/>
              <a:ext cx="17" cy="12"/>
            </a:xfrm>
            <a:custGeom>
              <a:avLst/>
              <a:gdLst>
                <a:gd name="T0" fmla="*/ 12 w 17"/>
                <a:gd name="T1" fmla="*/ 0 h 12"/>
                <a:gd name="T2" fmla="*/ 16 w 17"/>
                <a:gd name="T3" fmla="*/ 8 h 12"/>
                <a:gd name="T4" fmla="*/ 17 w 17"/>
                <a:gd name="T5" fmla="*/ 11 h 12"/>
                <a:gd name="T6" fmla="*/ 16 w 17"/>
                <a:gd name="T7" fmla="*/ 12 h 12"/>
                <a:gd name="T8" fmla="*/ 4 w 17"/>
                <a:gd name="T9" fmla="*/ 12 h 12"/>
                <a:gd name="T10" fmla="*/ 12 w 17"/>
                <a:gd name="T11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" h="12">
                  <a:moveTo>
                    <a:pt x="12" y="0"/>
                  </a:moveTo>
                  <a:cubicBezTo>
                    <a:pt x="15" y="2"/>
                    <a:pt x="16" y="5"/>
                    <a:pt x="16" y="8"/>
                  </a:cubicBezTo>
                  <a:cubicBezTo>
                    <a:pt x="17" y="9"/>
                    <a:pt x="17" y="10"/>
                    <a:pt x="17" y="11"/>
                  </a:cubicBezTo>
                  <a:cubicBezTo>
                    <a:pt x="17" y="12"/>
                    <a:pt x="16" y="12"/>
                    <a:pt x="16" y="12"/>
                  </a:cubicBezTo>
                  <a:cubicBezTo>
                    <a:pt x="12" y="12"/>
                    <a:pt x="8" y="12"/>
                    <a:pt x="4" y="12"/>
                  </a:cubicBezTo>
                  <a:cubicBezTo>
                    <a:pt x="0" y="4"/>
                    <a:pt x="9" y="4"/>
                    <a:pt x="12" y="0"/>
                  </a:cubicBezTo>
                  <a:close/>
                </a:path>
              </a:pathLst>
            </a:custGeom>
            <a:solidFill>
              <a:srgbClr val="B267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13" name="Freeform 1399"/>
            <p:cNvSpPr>
              <a:spLocks/>
            </p:cNvSpPr>
            <p:nvPr/>
          </p:nvSpPr>
          <p:spPr bwMode="auto">
            <a:xfrm>
              <a:off x="2397" y="2422"/>
              <a:ext cx="23" cy="27"/>
            </a:xfrm>
            <a:custGeom>
              <a:avLst/>
              <a:gdLst>
                <a:gd name="T0" fmla="*/ 0 w 23"/>
                <a:gd name="T1" fmla="*/ 16 h 28"/>
                <a:gd name="T2" fmla="*/ 4 w 23"/>
                <a:gd name="T3" fmla="*/ 9 h 28"/>
                <a:gd name="T4" fmla="*/ 20 w 23"/>
                <a:gd name="T5" fmla="*/ 3 h 28"/>
                <a:gd name="T6" fmla="*/ 12 w 23"/>
                <a:gd name="T7" fmla="*/ 28 h 28"/>
                <a:gd name="T8" fmla="*/ 8 w 23"/>
                <a:gd name="T9" fmla="*/ 28 h 28"/>
                <a:gd name="T10" fmla="*/ 0 w 23"/>
                <a:gd name="T11" fmla="*/ 16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3" h="28">
                  <a:moveTo>
                    <a:pt x="0" y="16"/>
                  </a:moveTo>
                  <a:cubicBezTo>
                    <a:pt x="1" y="14"/>
                    <a:pt x="3" y="11"/>
                    <a:pt x="4" y="9"/>
                  </a:cubicBezTo>
                  <a:cubicBezTo>
                    <a:pt x="8" y="4"/>
                    <a:pt x="13" y="0"/>
                    <a:pt x="20" y="3"/>
                  </a:cubicBezTo>
                  <a:cubicBezTo>
                    <a:pt x="23" y="13"/>
                    <a:pt x="16" y="20"/>
                    <a:pt x="12" y="28"/>
                  </a:cubicBezTo>
                  <a:cubicBezTo>
                    <a:pt x="11" y="28"/>
                    <a:pt x="9" y="28"/>
                    <a:pt x="8" y="28"/>
                  </a:cubicBezTo>
                  <a:cubicBezTo>
                    <a:pt x="5" y="24"/>
                    <a:pt x="3" y="20"/>
                    <a:pt x="0" y="16"/>
                  </a:cubicBezTo>
                  <a:close/>
                </a:path>
              </a:pathLst>
            </a:custGeom>
            <a:solidFill>
              <a:srgbClr val="A864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14" name="Freeform 1400"/>
            <p:cNvSpPr>
              <a:spLocks/>
            </p:cNvSpPr>
            <p:nvPr/>
          </p:nvSpPr>
          <p:spPr bwMode="auto">
            <a:xfrm>
              <a:off x="2385" y="2370"/>
              <a:ext cx="15" cy="18"/>
            </a:xfrm>
            <a:custGeom>
              <a:avLst/>
              <a:gdLst>
                <a:gd name="T0" fmla="*/ 0 w 15"/>
                <a:gd name="T1" fmla="*/ 12 h 18"/>
                <a:gd name="T2" fmla="*/ 0 w 15"/>
                <a:gd name="T3" fmla="*/ 8 h 18"/>
                <a:gd name="T4" fmla="*/ 12 w 15"/>
                <a:gd name="T5" fmla="*/ 4 h 18"/>
                <a:gd name="T6" fmla="*/ 14 w 15"/>
                <a:gd name="T7" fmla="*/ 13 h 18"/>
                <a:gd name="T8" fmla="*/ 13 w 15"/>
                <a:gd name="T9" fmla="*/ 17 h 18"/>
                <a:gd name="T10" fmla="*/ 9 w 15"/>
                <a:gd name="T11" fmla="*/ 18 h 18"/>
                <a:gd name="T12" fmla="*/ 4 w 15"/>
                <a:gd name="T13" fmla="*/ 16 h 18"/>
                <a:gd name="T14" fmla="*/ 0 w 15"/>
                <a:gd name="T15" fmla="*/ 1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" h="18">
                  <a:moveTo>
                    <a:pt x="0" y="12"/>
                  </a:moveTo>
                  <a:cubicBezTo>
                    <a:pt x="0" y="11"/>
                    <a:pt x="0" y="10"/>
                    <a:pt x="0" y="8"/>
                  </a:cubicBezTo>
                  <a:cubicBezTo>
                    <a:pt x="4" y="5"/>
                    <a:pt x="7" y="0"/>
                    <a:pt x="12" y="4"/>
                  </a:cubicBezTo>
                  <a:cubicBezTo>
                    <a:pt x="15" y="7"/>
                    <a:pt x="14" y="10"/>
                    <a:pt x="14" y="13"/>
                  </a:cubicBezTo>
                  <a:cubicBezTo>
                    <a:pt x="14" y="14"/>
                    <a:pt x="14" y="15"/>
                    <a:pt x="13" y="17"/>
                  </a:cubicBezTo>
                  <a:cubicBezTo>
                    <a:pt x="12" y="17"/>
                    <a:pt x="10" y="18"/>
                    <a:pt x="9" y="18"/>
                  </a:cubicBezTo>
                  <a:cubicBezTo>
                    <a:pt x="7" y="17"/>
                    <a:pt x="6" y="15"/>
                    <a:pt x="4" y="16"/>
                  </a:cubicBezTo>
                  <a:cubicBezTo>
                    <a:pt x="2" y="15"/>
                    <a:pt x="1" y="14"/>
                    <a:pt x="0" y="12"/>
                  </a:cubicBezTo>
                  <a:close/>
                </a:path>
              </a:pathLst>
            </a:custGeom>
            <a:solidFill>
              <a:srgbClr val="8D49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15" name="Freeform 1401"/>
            <p:cNvSpPr>
              <a:spLocks/>
            </p:cNvSpPr>
            <p:nvPr/>
          </p:nvSpPr>
          <p:spPr bwMode="auto">
            <a:xfrm>
              <a:off x="2385" y="2390"/>
              <a:ext cx="6" cy="8"/>
            </a:xfrm>
            <a:custGeom>
              <a:avLst/>
              <a:gdLst>
                <a:gd name="T0" fmla="*/ 4 w 6"/>
                <a:gd name="T1" fmla="*/ 8 h 8"/>
                <a:gd name="T2" fmla="*/ 0 w 6"/>
                <a:gd name="T3" fmla="*/ 8 h 8"/>
                <a:gd name="T4" fmla="*/ 4 w 6"/>
                <a:gd name="T5" fmla="*/ 0 h 8"/>
                <a:gd name="T6" fmla="*/ 6 w 6"/>
                <a:gd name="T7" fmla="*/ 1 h 8"/>
                <a:gd name="T8" fmla="*/ 6 w 6"/>
                <a:gd name="T9" fmla="*/ 5 h 8"/>
                <a:gd name="T10" fmla="*/ 4 w 6"/>
                <a:gd name="T1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8">
                  <a:moveTo>
                    <a:pt x="4" y="8"/>
                  </a:moveTo>
                  <a:cubicBezTo>
                    <a:pt x="3" y="8"/>
                    <a:pt x="2" y="8"/>
                    <a:pt x="0" y="8"/>
                  </a:cubicBezTo>
                  <a:cubicBezTo>
                    <a:pt x="0" y="4"/>
                    <a:pt x="1" y="2"/>
                    <a:pt x="4" y="0"/>
                  </a:cubicBezTo>
                  <a:cubicBezTo>
                    <a:pt x="4" y="0"/>
                    <a:pt x="6" y="1"/>
                    <a:pt x="6" y="1"/>
                  </a:cubicBezTo>
                  <a:cubicBezTo>
                    <a:pt x="6" y="2"/>
                    <a:pt x="6" y="4"/>
                    <a:pt x="6" y="5"/>
                  </a:cubicBezTo>
                  <a:cubicBezTo>
                    <a:pt x="6" y="6"/>
                    <a:pt x="5" y="7"/>
                    <a:pt x="4" y="8"/>
                  </a:cubicBezTo>
                  <a:close/>
                </a:path>
              </a:pathLst>
            </a:custGeom>
            <a:solidFill>
              <a:srgbClr val="7336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16" name="Freeform 1402"/>
            <p:cNvSpPr>
              <a:spLocks/>
            </p:cNvSpPr>
            <p:nvPr/>
          </p:nvSpPr>
          <p:spPr bwMode="auto">
            <a:xfrm>
              <a:off x="2389" y="2383"/>
              <a:ext cx="5" cy="9"/>
            </a:xfrm>
            <a:custGeom>
              <a:avLst/>
              <a:gdLst>
                <a:gd name="T0" fmla="*/ 0 w 5"/>
                <a:gd name="T1" fmla="*/ 3 h 9"/>
                <a:gd name="T2" fmla="*/ 4 w 5"/>
                <a:gd name="T3" fmla="*/ 3 h 9"/>
                <a:gd name="T4" fmla="*/ 5 w 5"/>
                <a:gd name="T5" fmla="*/ 6 h 9"/>
                <a:gd name="T6" fmla="*/ 5 w 5"/>
                <a:gd name="T7" fmla="*/ 8 h 9"/>
                <a:gd name="T8" fmla="*/ 0 w 5"/>
                <a:gd name="T9" fmla="*/ 7 h 9"/>
                <a:gd name="T10" fmla="*/ 0 w 5"/>
                <a:gd name="T11" fmla="*/ 7 h 9"/>
                <a:gd name="T12" fmla="*/ 0 w 5"/>
                <a:gd name="T13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9">
                  <a:moveTo>
                    <a:pt x="0" y="3"/>
                  </a:moveTo>
                  <a:cubicBezTo>
                    <a:pt x="1" y="1"/>
                    <a:pt x="3" y="0"/>
                    <a:pt x="4" y="3"/>
                  </a:cubicBezTo>
                  <a:cubicBezTo>
                    <a:pt x="5" y="4"/>
                    <a:pt x="5" y="5"/>
                    <a:pt x="5" y="6"/>
                  </a:cubicBezTo>
                  <a:cubicBezTo>
                    <a:pt x="5" y="7"/>
                    <a:pt x="5" y="8"/>
                    <a:pt x="5" y="8"/>
                  </a:cubicBezTo>
                  <a:cubicBezTo>
                    <a:pt x="3" y="9"/>
                    <a:pt x="1" y="9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6"/>
                    <a:pt x="0" y="5"/>
                    <a:pt x="0" y="3"/>
                  </a:cubicBezTo>
                  <a:close/>
                </a:path>
              </a:pathLst>
            </a:custGeom>
            <a:solidFill>
              <a:srgbClr val="672E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17" name="Freeform 1403"/>
            <p:cNvSpPr>
              <a:spLocks/>
            </p:cNvSpPr>
            <p:nvPr/>
          </p:nvSpPr>
          <p:spPr bwMode="auto">
            <a:xfrm>
              <a:off x="2408" y="2421"/>
              <a:ext cx="21" cy="28"/>
            </a:xfrm>
            <a:custGeom>
              <a:avLst/>
              <a:gdLst>
                <a:gd name="T0" fmla="*/ 1 w 21"/>
                <a:gd name="T1" fmla="*/ 29 h 29"/>
                <a:gd name="T2" fmla="*/ 9 w 21"/>
                <a:gd name="T3" fmla="*/ 5 h 29"/>
                <a:gd name="T4" fmla="*/ 14 w 21"/>
                <a:gd name="T5" fmla="*/ 0 h 29"/>
                <a:gd name="T6" fmla="*/ 13 w 21"/>
                <a:gd name="T7" fmla="*/ 17 h 29"/>
                <a:gd name="T8" fmla="*/ 1 w 21"/>
                <a:gd name="T9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29">
                  <a:moveTo>
                    <a:pt x="1" y="29"/>
                  </a:moveTo>
                  <a:cubicBezTo>
                    <a:pt x="0" y="20"/>
                    <a:pt x="6" y="13"/>
                    <a:pt x="9" y="5"/>
                  </a:cubicBezTo>
                  <a:cubicBezTo>
                    <a:pt x="8" y="1"/>
                    <a:pt x="10" y="0"/>
                    <a:pt x="14" y="0"/>
                  </a:cubicBezTo>
                  <a:cubicBezTo>
                    <a:pt x="21" y="6"/>
                    <a:pt x="13" y="11"/>
                    <a:pt x="13" y="17"/>
                  </a:cubicBezTo>
                  <a:cubicBezTo>
                    <a:pt x="13" y="25"/>
                    <a:pt x="7" y="26"/>
                    <a:pt x="1" y="29"/>
                  </a:cubicBezTo>
                  <a:close/>
                </a:path>
              </a:pathLst>
            </a:custGeom>
            <a:solidFill>
              <a:srgbClr val="AB67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18" name="Freeform 1404"/>
            <p:cNvSpPr>
              <a:spLocks/>
            </p:cNvSpPr>
            <p:nvPr/>
          </p:nvSpPr>
          <p:spPr bwMode="auto">
            <a:xfrm>
              <a:off x="2162" y="2329"/>
              <a:ext cx="19" cy="30"/>
            </a:xfrm>
            <a:custGeom>
              <a:avLst/>
              <a:gdLst>
                <a:gd name="T0" fmla="*/ 18 w 19"/>
                <a:gd name="T1" fmla="*/ 6 h 30"/>
                <a:gd name="T2" fmla="*/ 13 w 19"/>
                <a:gd name="T3" fmla="*/ 30 h 30"/>
                <a:gd name="T4" fmla="*/ 2 w 19"/>
                <a:gd name="T5" fmla="*/ 30 h 30"/>
                <a:gd name="T6" fmla="*/ 9 w 19"/>
                <a:gd name="T7" fmla="*/ 5 h 30"/>
                <a:gd name="T8" fmla="*/ 13 w 19"/>
                <a:gd name="T9" fmla="*/ 1 h 30"/>
                <a:gd name="T10" fmla="*/ 18 w 19"/>
                <a:gd name="T11" fmla="*/ 6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" h="30">
                  <a:moveTo>
                    <a:pt x="18" y="6"/>
                  </a:moveTo>
                  <a:cubicBezTo>
                    <a:pt x="14" y="13"/>
                    <a:pt x="12" y="21"/>
                    <a:pt x="13" y="30"/>
                  </a:cubicBezTo>
                  <a:cubicBezTo>
                    <a:pt x="9" y="27"/>
                    <a:pt x="5" y="27"/>
                    <a:pt x="2" y="30"/>
                  </a:cubicBezTo>
                  <a:cubicBezTo>
                    <a:pt x="0" y="20"/>
                    <a:pt x="10" y="14"/>
                    <a:pt x="9" y="5"/>
                  </a:cubicBezTo>
                  <a:cubicBezTo>
                    <a:pt x="10" y="4"/>
                    <a:pt x="12" y="2"/>
                    <a:pt x="13" y="1"/>
                  </a:cubicBezTo>
                  <a:cubicBezTo>
                    <a:pt x="17" y="0"/>
                    <a:pt x="19" y="2"/>
                    <a:pt x="18" y="6"/>
                  </a:cubicBezTo>
                  <a:close/>
                </a:path>
              </a:pathLst>
            </a:custGeom>
            <a:solidFill>
              <a:srgbClr val="3E33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19" name="Freeform 1405"/>
            <p:cNvSpPr>
              <a:spLocks/>
            </p:cNvSpPr>
            <p:nvPr/>
          </p:nvSpPr>
          <p:spPr bwMode="auto">
            <a:xfrm>
              <a:off x="2143" y="2370"/>
              <a:ext cx="16" cy="27"/>
            </a:xfrm>
            <a:custGeom>
              <a:avLst/>
              <a:gdLst>
                <a:gd name="T0" fmla="*/ 0 w 16"/>
                <a:gd name="T1" fmla="*/ 27 h 27"/>
                <a:gd name="T2" fmla="*/ 16 w 16"/>
                <a:gd name="T3" fmla="*/ 0 h 27"/>
                <a:gd name="T4" fmla="*/ 0 w 16"/>
                <a:gd name="T5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" h="27">
                  <a:moveTo>
                    <a:pt x="0" y="27"/>
                  </a:moveTo>
                  <a:cubicBezTo>
                    <a:pt x="3" y="17"/>
                    <a:pt x="6" y="6"/>
                    <a:pt x="16" y="0"/>
                  </a:cubicBezTo>
                  <a:cubicBezTo>
                    <a:pt x="14" y="11"/>
                    <a:pt x="12" y="22"/>
                    <a:pt x="0" y="27"/>
                  </a:cubicBezTo>
                  <a:close/>
                </a:path>
              </a:pathLst>
            </a:custGeom>
            <a:solidFill>
              <a:srgbClr val="5B3D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20" name="Freeform 1406"/>
            <p:cNvSpPr>
              <a:spLocks/>
            </p:cNvSpPr>
            <p:nvPr/>
          </p:nvSpPr>
          <p:spPr bwMode="auto">
            <a:xfrm>
              <a:off x="2170" y="2271"/>
              <a:ext cx="35" cy="51"/>
            </a:xfrm>
            <a:custGeom>
              <a:avLst/>
              <a:gdLst>
                <a:gd name="T0" fmla="*/ 0 w 35"/>
                <a:gd name="T1" fmla="*/ 48 h 52"/>
                <a:gd name="T2" fmla="*/ 12 w 35"/>
                <a:gd name="T3" fmla="*/ 20 h 52"/>
                <a:gd name="T4" fmla="*/ 17 w 35"/>
                <a:gd name="T5" fmla="*/ 8 h 52"/>
                <a:gd name="T6" fmla="*/ 22 w 35"/>
                <a:gd name="T7" fmla="*/ 0 h 52"/>
                <a:gd name="T8" fmla="*/ 30 w 35"/>
                <a:gd name="T9" fmla="*/ 5 h 52"/>
                <a:gd name="T10" fmla="*/ 27 w 35"/>
                <a:gd name="T11" fmla="*/ 23 h 52"/>
                <a:gd name="T12" fmla="*/ 16 w 35"/>
                <a:gd name="T13" fmla="*/ 44 h 52"/>
                <a:gd name="T14" fmla="*/ 9 w 35"/>
                <a:gd name="T15" fmla="*/ 48 h 52"/>
                <a:gd name="T16" fmla="*/ 1 w 35"/>
                <a:gd name="T17" fmla="*/ 52 h 52"/>
                <a:gd name="T18" fmla="*/ 0 w 35"/>
                <a:gd name="T19" fmla="*/ 48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52">
                  <a:moveTo>
                    <a:pt x="0" y="48"/>
                  </a:moveTo>
                  <a:cubicBezTo>
                    <a:pt x="4" y="39"/>
                    <a:pt x="8" y="29"/>
                    <a:pt x="12" y="20"/>
                  </a:cubicBezTo>
                  <a:cubicBezTo>
                    <a:pt x="10" y="15"/>
                    <a:pt x="14" y="12"/>
                    <a:pt x="17" y="8"/>
                  </a:cubicBezTo>
                  <a:cubicBezTo>
                    <a:pt x="18" y="6"/>
                    <a:pt x="20" y="3"/>
                    <a:pt x="22" y="0"/>
                  </a:cubicBezTo>
                  <a:cubicBezTo>
                    <a:pt x="25" y="0"/>
                    <a:pt x="28" y="2"/>
                    <a:pt x="30" y="5"/>
                  </a:cubicBezTo>
                  <a:cubicBezTo>
                    <a:pt x="35" y="11"/>
                    <a:pt x="30" y="17"/>
                    <a:pt x="27" y="23"/>
                  </a:cubicBezTo>
                  <a:cubicBezTo>
                    <a:pt x="22" y="29"/>
                    <a:pt x="23" y="39"/>
                    <a:pt x="16" y="44"/>
                  </a:cubicBezTo>
                  <a:cubicBezTo>
                    <a:pt x="14" y="46"/>
                    <a:pt x="12" y="48"/>
                    <a:pt x="9" y="48"/>
                  </a:cubicBezTo>
                  <a:cubicBezTo>
                    <a:pt x="6" y="49"/>
                    <a:pt x="4" y="51"/>
                    <a:pt x="1" y="52"/>
                  </a:cubicBezTo>
                  <a:cubicBezTo>
                    <a:pt x="1" y="51"/>
                    <a:pt x="0" y="49"/>
                    <a:pt x="0" y="48"/>
                  </a:cubicBezTo>
                  <a:close/>
                </a:path>
              </a:pathLst>
            </a:custGeom>
            <a:solidFill>
              <a:srgbClr val="C68F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21" name="Freeform 1407"/>
            <p:cNvSpPr>
              <a:spLocks/>
            </p:cNvSpPr>
            <p:nvPr/>
          </p:nvSpPr>
          <p:spPr bwMode="auto">
            <a:xfrm>
              <a:off x="2175" y="2314"/>
              <a:ext cx="14" cy="21"/>
            </a:xfrm>
            <a:custGeom>
              <a:avLst/>
              <a:gdLst>
                <a:gd name="T0" fmla="*/ 4 w 14"/>
                <a:gd name="T1" fmla="*/ 4 h 21"/>
                <a:gd name="T2" fmla="*/ 8 w 14"/>
                <a:gd name="T3" fmla="*/ 0 h 21"/>
                <a:gd name="T4" fmla="*/ 13 w 14"/>
                <a:gd name="T5" fmla="*/ 7 h 21"/>
                <a:gd name="T6" fmla="*/ 11 w 14"/>
                <a:gd name="T7" fmla="*/ 11 h 21"/>
                <a:gd name="T8" fmla="*/ 5 w 14"/>
                <a:gd name="T9" fmla="*/ 21 h 21"/>
                <a:gd name="T10" fmla="*/ 0 w 14"/>
                <a:gd name="T11" fmla="*/ 16 h 21"/>
                <a:gd name="T12" fmla="*/ 4 w 14"/>
                <a:gd name="T13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21">
                  <a:moveTo>
                    <a:pt x="4" y="4"/>
                  </a:moveTo>
                  <a:cubicBezTo>
                    <a:pt x="5" y="3"/>
                    <a:pt x="7" y="1"/>
                    <a:pt x="8" y="0"/>
                  </a:cubicBezTo>
                  <a:cubicBezTo>
                    <a:pt x="11" y="2"/>
                    <a:pt x="12" y="4"/>
                    <a:pt x="13" y="7"/>
                  </a:cubicBezTo>
                  <a:cubicBezTo>
                    <a:pt x="14" y="9"/>
                    <a:pt x="13" y="10"/>
                    <a:pt x="11" y="11"/>
                  </a:cubicBezTo>
                  <a:cubicBezTo>
                    <a:pt x="9" y="14"/>
                    <a:pt x="7" y="17"/>
                    <a:pt x="5" y="21"/>
                  </a:cubicBezTo>
                  <a:cubicBezTo>
                    <a:pt x="3" y="19"/>
                    <a:pt x="2" y="18"/>
                    <a:pt x="0" y="16"/>
                  </a:cubicBezTo>
                  <a:cubicBezTo>
                    <a:pt x="2" y="12"/>
                    <a:pt x="3" y="8"/>
                    <a:pt x="4" y="4"/>
                  </a:cubicBezTo>
                  <a:close/>
                </a:path>
              </a:pathLst>
            </a:custGeom>
            <a:solidFill>
              <a:srgbClr val="6F6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22" name="Freeform 1408"/>
            <p:cNvSpPr>
              <a:spLocks/>
            </p:cNvSpPr>
            <p:nvPr/>
          </p:nvSpPr>
          <p:spPr bwMode="auto">
            <a:xfrm>
              <a:off x="2302" y="2101"/>
              <a:ext cx="45" cy="57"/>
            </a:xfrm>
            <a:custGeom>
              <a:avLst/>
              <a:gdLst>
                <a:gd name="T0" fmla="*/ 40 w 45"/>
                <a:gd name="T1" fmla="*/ 7 h 57"/>
                <a:gd name="T2" fmla="*/ 43 w 45"/>
                <a:gd name="T3" fmla="*/ 23 h 57"/>
                <a:gd name="T4" fmla="*/ 37 w 45"/>
                <a:gd name="T5" fmla="*/ 30 h 57"/>
                <a:gd name="T6" fmla="*/ 28 w 45"/>
                <a:gd name="T7" fmla="*/ 39 h 57"/>
                <a:gd name="T8" fmla="*/ 24 w 45"/>
                <a:gd name="T9" fmla="*/ 55 h 57"/>
                <a:gd name="T10" fmla="*/ 20 w 45"/>
                <a:gd name="T11" fmla="*/ 56 h 57"/>
                <a:gd name="T12" fmla="*/ 17 w 45"/>
                <a:gd name="T13" fmla="*/ 55 h 57"/>
                <a:gd name="T14" fmla="*/ 4 w 45"/>
                <a:gd name="T15" fmla="*/ 36 h 57"/>
                <a:gd name="T16" fmla="*/ 10 w 45"/>
                <a:gd name="T17" fmla="*/ 31 h 57"/>
                <a:gd name="T18" fmla="*/ 20 w 45"/>
                <a:gd name="T19" fmla="*/ 14 h 57"/>
                <a:gd name="T20" fmla="*/ 23 w 45"/>
                <a:gd name="T21" fmla="*/ 4 h 57"/>
                <a:gd name="T22" fmla="*/ 40 w 45"/>
                <a:gd name="T23" fmla="*/ 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5" h="57">
                  <a:moveTo>
                    <a:pt x="40" y="7"/>
                  </a:moveTo>
                  <a:cubicBezTo>
                    <a:pt x="43" y="12"/>
                    <a:pt x="45" y="17"/>
                    <a:pt x="43" y="23"/>
                  </a:cubicBezTo>
                  <a:cubicBezTo>
                    <a:pt x="41" y="26"/>
                    <a:pt x="39" y="28"/>
                    <a:pt x="37" y="30"/>
                  </a:cubicBezTo>
                  <a:cubicBezTo>
                    <a:pt x="34" y="33"/>
                    <a:pt x="30" y="35"/>
                    <a:pt x="28" y="39"/>
                  </a:cubicBezTo>
                  <a:cubicBezTo>
                    <a:pt x="25" y="44"/>
                    <a:pt x="29" y="51"/>
                    <a:pt x="24" y="55"/>
                  </a:cubicBezTo>
                  <a:cubicBezTo>
                    <a:pt x="23" y="55"/>
                    <a:pt x="22" y="56"/>
                    <a:pt x="20" y="56"/>
                  </a:cubicBezTo>
                  <a:cubicBezTo>
                    <a:pt x="19" y="57"/>
                    <a:pt x="18" y="57"/>
                    <a:pt x="17" y="55"/>
                  </a:cubicBezTo>
                  <a:cubicBezTo>
                    <a:pt x="0" y="57"/>
                    <a:pt x="5" y="45"/>
                    <a:pt x="4" y="36"/>
                  </a:cubicBezTo>
                  <a:cubicBezTo>
                    <a:pt x="6" y="35"/>
                    <a:pt x="8" y="33"/>
                    <a:pt x="10" y="31"/>
                  </a:cubicBezTo>
                  <a:cubicBezTo>
                    <a:pt x="17" y="27"/>
                    <a:pt x="19" y="21"/>
                    <a:pt x="20" y="14"/>
                  </a:cubicBezTo>
                  <a:cubicBezTo>
                    <a:pt x="20" y="10"/>
                    <a:pt x="20" y="7"/>
                    <a:pt x="23" y="4"/>
                  </a:cubicBezTo>
                  <a:cubicBezTo>
                    <a:pt x="29" y="0"/>
                    <a:pt x="34" y="7"/>
                    <a:pt x="40" y="7"/>
                  </a:cubicBezTo>
                  <a:close/>
                </a:path>
              </a:pathLst>
            </a:custGeom>
            <a:solidFill>
              <a:srgbClr val="8AB1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23" name="Freeform 1409"/>
            <p:cNvSpPr>
              <a:spLocks/>
            </p:cNvSpPr>
            <p:nvPr/>
          </p:nvSpPr>
          <p:spPr bwMode="auto">
            <a:xfrm>
              <a:off x="2318" y="2083"/>
              <a:ext cx="17" cy="20"/>
            </a:xfrm>
            <a:custGeom>
              <a:avLst/>
              <a:gdLst>
                <a:gd name="T0" fmla="*/ 11 w 17"/>
                <a:gd name="T1" fmla="*/ 5 h 20"/>
                <a:gd name="T2" fmla="*/ 17 w 17"/>
                <a:gd name="T3" fmla="*/ 13 h 20"/>
                <a:gd name="T4" fmla="*/ 17 w 17"/>
                <a:gd name="T5" fmla="*/ 17 h 20"/>
                <a:gd name="T6" fmla="*/ 9 w 17"/>
                <a:gd name="T7" fmla="*/ 19 h 20"/>
                <a:gd name="T8" fmla="*/ 4 w 17"/>
                <a:gd name="T9" fmla="*/ 17 h 20"/>
                <a:gd name="T10" fmla="*/ 0 w 17"/>
                <a:gd name="T11" fmla="*/ 10 h 20"/>
                <a:gd name="T12" fmla="*/ 11 w 17"/>
                <a:gd name="T13" fmla="*/ 5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20">
                  <a:moveTo>
                    <a:pt x="11" y="5"/>
                  </a:moveTo>
                  <a:cubicBezTo>
                    <a:pt x="13" y="8"/>
                    <a:pt x="15" y="10"/>
                    <a:pt x="17" y="13"/>
                  </a:cubicBezTo>
                  <a:cubicBezTo>
                    <a:pt x="17" y="14"/>
                    <a:pt x="17" y="15"/>
                    <a:pt x="17" y="17"/>
                  </a:cubicBezTo>
                  <a:cubicBezTo>
                    <a:pt x="15" y="20"/>
                    <a:pt x="12" y="19"/>
                    <a:pt x="9" y="19"/>
                  </a:cubicBezTo>
                  <a:cubicBezTo>
                    <a:pt x="7" y="19"/>
                    <a:pt x="5" y="19"/>
                    <a:pt x="4" y="17"/>
                  </a:cubicBezTo>
                  <a:cubicBezTo>
                    <a:pt x="3" y="15"/>
                    <a:pt x="1" y="12"/>
                    <a:pt x="0" y="10"/>
                  </a:cubicBezTo>
                  <a:cubicBezTo>
                    <a:pt x="0" y="0"/>
                    <a:pt x="6" y="2"/>
                    <a:pt x="11" y="5"/>
                  </a:cubicBezTo>
                  <a:close/>
                </a:path>
              </a:pathLst>
            </a:custGeom>
            <a:solidFill>
              <a:srgbClr val="87A7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24" name="Freeform 1410"/>
            <p:cNvSpPr>
              <a:spLocks/>
            </p:cNvSpPr>
            <p:nvPr/>
          </p:nvSpPr>
          <p:spPr bwMode="auto">
            <a:xfrm>
              <a:off x="2316" y="2100"/>
              <a:ext cx="12" cy="17"/>
            </a:xfrm>
            <a:custGeom>
              <a:avLst/>
              <a:gdLst>
                <a:gd name="T0" fmla="*/ 6 w 12"/>
                <a:gd name="T1" fmla="*/ 0 h 17"/>
                <a:gd name="T2" fmla="*/ 9 w 12"/>
                <a:gd name="T3" fmla="*/ 0 h 17"/>
                <a:gd name="T4" fmla="*/ 10 w 12"/>
                <a:gd name="T5" fmla="*/ 4 h 17"/>
                <a:gd name="T6" fmla="*/ 9 w 12"/>
                <a:gd name="T7" fmla="*/ 16 h 17"/>
                <a:gd name="T8" fmla="*/ 3 w 12"/>
                <a:gd name="T9" fmla="*/ 12 h 17"/>
                <a:gd name="T10" fmla="*/ 6 w 12"/>
                <a:gd name="T11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17">
                  <a:moveTo>
                    <a:pt x="6" y="0"/>
                  </a:moveTo>
                  <a:cubicBezTo>
                    <a:pt x="7" y="1"/>
                    <a:pt x="8" y="1"/>
                    <a:pt x="9" y="0"/>
                  </a:cubicBezTo>
                  <a:cubicBezTo>
                    <a:pt x="12" y="1"/>
                    <a:pt x="12" y="2"/>
                    <a:pt x="10" y="4"/>
                  </a:cubicBezTo>
                  <a:cubicBezTo>
                    <a:pt x="10" y="8"/>
                    <a:pt x="10" y="12"/>
                    <a:pt x="9" y="16"/>
                  </a:cubicBezTo>
                  <a:cubicBezTo>
                    <a:pt x="6" y="17"/>
                    <a:pt x="4" y="15"/>
                    <a:pt x="3" y="12"/>
                  </a:cubicBezTo>
                  <a:cubicBezTo>
                    <a:pt x="2" y="8"/>
                    <a:pt x="0" y="3"/>
                    <a:pt x="6" y="0"/>
                  </a:cubicBezTo>
                  <a:close/>
                </a:path>
              </a:pathLst>
            </a:custGeom>
            <a:solidFill>
              <a:srgbClr val="3E58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</p:grpSp>
      <p:grpSp>
        <p:nvGrpSpPr>
          <p:cNvPr id="15" name="Group 1612"/>
          <p:cNvGrpSpPr>
            <a:grpSpLocks/>
          </p:cNvGrpSpPr>
          <p:nvPr/>
        </p:nvGrpSpPr>
        <p:grpSpPr bwMode="auto">
          <a:xfrm>
            <a:off x="1722438" y="3255963"/>
            <a:ext cx="2122487" cy="781050"/>
            <a:chOff x="1085" y="2051"/>
            <a:chExt cx="1337" cy="492"/>
          </a:xfrm>
        </p:grpSpPr>
        <p:sp>
          <p:nvSpPr>
            <p:cNvPr id="1525" name="Freeform 1412"/>
            <p:cNvSpPr>
              <a:spLocks/>
            </p:cNvSpPr>
            <p:nvPr/>
          </p:nvSpPr>
          <p:spPr bwMode="auto">
            <a:xfrm>
              <a:off x="2312" y="2112"/>
              <a:ext cx="13" cy="20"/>
            </a:xfrm>
            <a:custGeom>
              <a:avLst/>
              <a:gdLst>
                <a:gd name="T0" fmla="*/ 7 w 13"/>
                <a:gd name="T1" fmla="*/ 0 h 20"/>
                <a:gd name="T2" fmla="*/ 13 w 13"/>
                <a:gd name="T3" fmla="*/ 4 h 20"/>
                <a:gd name="T4" fmla="*/ 0 w 13"/>
                <a:gd name="T5" fmla="*/ 20 h 20"/>
                <a:gd name="T6" fmla="*/ 7 w 13"/>
                <a:gd name="T7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20">
                  <a:moveTo>
                    <a:pt x="7" y="0"/>
                  </a:moveTo>
                  <a:cubicBezTo>
                    <a:pt x="9" y="2"/>
                    <a:pt x="11" y="3"/>
                    <a:pt x="13" y="4"/>
                  </a:cubicBezTo>
                  <a:cubicBezTo>
                    <a:pt x="12" y="12"/>
                    <a:pt x="8" y="18"/>
                    <a:pt x="0" y="20"/>
                  </a:cubicBezTo>
                  <a:cubicBezTo>
                    <a:pt x="5" y="15"/>
                    <a:pt x="7" y="8"/>
                    <a:pt x="7" y="0"/>
                  </a:cubicBezTo>
                  <a:close/>
                </a:path>
              </a:pathLst>
            </a:custGeom>
            <a:solidFill>
              <a:srgbClr val="545C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26" name="Freeform 1413"/>
            <p:cNvSpPr>
              <a:spLocks/>
            </p:cNvSpPr>
            <p:nvPr/>
          </p:nvSpPr>
          <p:spPr bwMode="auto">
            <a:xfrm>
              <a:off x="2220" y="2148"/>
              <a:ext cx="66" cy="90"/>
            </a:xfrm>
            <a:custGeom>
              <a:avLst/>
              <a:gdLst>
                <a:gd name="T0" fmla="*/ 46 w 67"/>
                <a:gd name="T1" fmla="*/ 1 h 91"/>
                <a:gd name="T2" fmla="*/ 58 w 67"/>
                <a:gd name="T3" fmla="*/ 30 h 91"/>
                <a:gd name="T4" fmla="*/ 64 w 67"/>
                <a:gd name="T5" fmla="*/ 44 h 91"/>
                <a:gd name="T6" fmla="*/ 51 w 67"/>
                <a:gd name="T7" fmla="*/ 48 h 91"/>
                <a:gd name="T8" fmla="*/ 45 w 67"/>
                <a:gd name="T9" fmla="*/ 46 h 91"/>
                <a:gd name="T10" fmla="*/ 35 w 67"/>
                <a:gd name="T11" fmla="*/ 45 h 91"/>
                <a:gd name="T12" fmla="*/ 31 w 67"/>
                <a:gd name="T13" fmla="*/ 60 h 91"/>
                <a:gd name="T14" fmla="*/ 26 w 67"/>
                <a:gd name="T15" fmla="*/ 73 h 91"/>
                <a:gd name="T16" fmla="*/ 19 w 67"/>
                <a:gd name="T17" fmla="*/ 86 h 91"/>
                <a:gd name="T18" fmla="*/ 5 w 67"/>
                <a:gd name="T19" fmla="*/ 90 h 91"/>
                <a:gd name="T20" fmla="*/ 3 w 67"/>
                <a:gd name="T21" fmla="*/ 80 h 91"/>
                <a:gd name="T22" fmla="*/ 39 w 67"/>
                <a:gd name="T23" fmla="*/ 0 h 91"/>
                <a:gd name="T24" fmla="*/ 46 w 67"/>
                <a:gd name="T25" fmla="*/ 1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7" h="91">
                  <a:moveTo>
                    <a:pt x="46" y="1"/>
                  </a:moveTo>
                  <a:cubicBezTo>
                    <a:pt x="48" y="12"/>
                    <a:pt x="52" y="21"/>
                    <a:pt x="58" y="30"/>
                  </a:cubicBezTo>
                  <a:cubicBezTo>
                    <a:pt x="65" y="33"/>
                    <a:pt x="67" y="37"/>
                    <a:pt x="64" y="44"/>
                  </a:cubicBezTo>
                  <a:cubicBezTo>
                    <a:pt x="60" y="48"/>
                    <a:pt x="55" y="48"/>
                    <a:pt x="51" y="48"/>
                  </a:cubicBezTo>
                  <a:cubicBezTo>
                    <a:pt x="49" y="47"/>
                    <a:pt x="47" y="47"/>
                    <a:pt x="45" y="46"/>
                  </a:cubicBezTo>
                  <a:cubicBezTo>
                    <a:pt x="42" y="45"/>
                    <a:pt x="39" y="41"/>
                    <a:pt x="35" y="45"/>
                  </a:cubicBezTo>
                  <a:cubicBezTo>
                    <a:pt x="33" y="50"/>
                    <a:pt x="32" y="55"/>
                    <a:pt x="31" y="60"/>
                  </a:cubicBezTo>
                  <a:cubicBezTo>
                    <a:pt x="30" y="64"/>
                    <a:pt x="28" y="69"/>
                    <a:pt x="26" y="73"/>
                  </a:cubicBezTo>
                  <a:cubicBezTo>
                    <a:pt x="22" y="76"/>
                    <a:pt x="21" y="81"/>
                    <a:pt x="19" y="86"/>
                  </a:cubicBezTo>
                  <a:cubicBezTo>
                    <a:pt x="15" y="89"/>
                    <a:pt x="11" y="91"/>
                    <a:pt x="5" y="90"/>
                  </a:cubicBezTo>
                  <a:cubicBezTo>
                    <a:pt x="1" y="88"/>
                    <a:pt x="0" y="84"/>
                    <a:pt x="3" y="80"/>
                  </a:cubicBezTo>
                  <a:cubicBezTo>
                    <a:pt x="19" y="55"/>
                    <a:pt x="31" y="29"/>
                    <a:pt x="39" y="0"/>
                  </a:cubicBezTo>
                  <a:cubicBezTo>
                    <a:pt x="41" y="1"/>
                    <a:pt x="43" y="1"/>
                    <a:pt x="46" y="1"/>
                  </a:cubicBezTo>
                  <a:close/>
                </a:path>
              </a:pathLst>
            </a:custGeom>
            <a:solidFill>
              <a:srgbClr val="3426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27" name="Freeform 1414"/>
            <p:cNvSpPr>
              <a:spLocks/>
            </p:cNvSpPr>
            <p:nvPr/>
          </p:nvSpPr>
          <p:spPr bwMode="auto">
            <a:xfrm>
              <a:off x="2212" y="2227"/>
              <a:ext cx="20" cy="30"/>
            </a:xfrm>
            <a:custGeom>
              <a:avLst/>
              <a:gdLst>
                <a:gd name="T0" fmla="*/ 11 w 20"/>
                <a:gd name="T1" fmla="*/ 0 h 30"/>
                <a:gd name="T2" fmla="*/ 15 w 20"/>
                <a:gd name="T3" fmla="*/ 8 h 30"/>
                <a:gd name="T4" fmla="*/ 8 w 20"/>
                <a:gd name="T5" fmla="*/ 30 h 30"/>
                <a:gd name="T6" fmla="*/ 3 w 20"/>
                <a:gd name="T7" fmla="*/ 24 h 30"/>
                <a:gd name="T8" fmla="*/ 0 w 20"/>
                <a:gd name="T9" fmla="*/ 16 h 30"/>
                <a:gd name="T10" fmla="*/ 7 w 20"/>
                <a:gd name="T11" fmla="*/ 1 h 30"/>
                <a:gd name="T12" fmla="*/ 11 w 20"/>
                <a:gd name="T13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30">
                  <a:moveTo>
                    <a:pt x="11" y="0"/>
                  </a:moveTo>
                  <a:cubicBezTo>
                    <a:pt x="11" y="3"/>
                    <a:pt x="11" y="7"/>
                    <a:pt x="15" y="8"/>
                  </a:cubicBezTo>
                  <a:cubicBezTo>
                    <a:pt x="20" y="18"/>
                    <a:pt x="17" y="25"/>
                    <a:pt x="8" y="30"/>
                  </a:cubicBezTo>
                  <a:cubicBezTo>
                    <a:pt x="5" y="30"/>
                    <a:pt x="2" y="29"/>
                    <a:pt x="3" y="24"/>
                  </a:cubicBezTo>
                  <a:cubicBezTo>
                    <a:pt x="2" y="22"/>
                    <a:pt x="1" y="19"/>
                    <a:pt x="0" y="16"/>
                  </a:cubicBezTo>
                  <a:cubicBezTo>
                    <a:pt x="10" y="15"/>
                    <a:pt x="7" y="7"/>
                    <a:pt x="7" y="1"/>
                  </a:cubicBezTo>
                  <a:cubicBezTo>
                    <a:pt x="8" y="0"/>
                    <a:pt x="10" y="0"/>
                    <a:pt x="11" y="0"/>
                  </a:cubicBezTo>
                  <a:close/>
                </a:path>
              </a:pathLst>
            </a:custGeom>
            <a:solidFill>
              <a:srgbClr val="756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28" name="Freeform 1415"/>
            <p:cNvSpPr>
              <a:spLocks/>
            </p:cNvSpPr>
            <p:nvPr/>
          </p:nvSpPr>
          <p:spPr bwMode="auto">
            <a:xfrm>
              <a:off x="2288" y="2156"/>
              <a:ext cx="19" cy="29"/>
            </a:xfrm>
            <a:custGeom>
              <a:avLst/>
              <a:gdLst>
                <a:gd name="T0" fmla="*/ 6 w 19"/>
                <a:gd name="T1" fmla="*/ 0 h 29"/>
                <a:gd name="T2" fmla="*/ 19 w 19"/>
                <a:gd name="T3" fmla="*/ 19 h 29"/>
                <a:gd name="T4" fmla="*/ 11 w 19"/>
                <a:gd name="T5" fmla="*/ 29 h 29"/>
                <a:gd name="T6" fmla="*/ 0 w 19"/>
                <a:gd name="T7" fmla="*/ 17 h 29"/>
                <a:gd name="T8" fmla="*/ 6 w 19"/>
                <a:gd name="T9" fmla="*/ 5 h 29"/>
                <a:gd name="T10" fmla="*/ 6 w 19"/>
                <a:gd name="T11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" h="29">
                  <a:moveTo>
                    <a:pt x="6" y="0"/>
                  </a:moveTo>
                  <a:cubicBezTo>
                    <a:pt x="16" y="3"/>
                    <a:pt x="18" y="10"/>
                    <a:pt x="19" y="19"/>
                  </a:cubicBezTo>
                  <a:cubicBezTo>
                    <a:pt x="18" y="24"/>
                    <a:pt x="17" y="29"/>
                    <a:pt x="11" y="29"/>
                  </a:cubicBezTo>
                  <a:cubicBezTo>
                    <a:pt x="5" y="27"/>
                    <a:pt x="2" y="22"/>
                    <a:pt x="0" y="17"/>
                  </a:cubicBezTo>
                  <a:cubicBezTo>
                    <a:pt x="0" y="12"/>
                    <a:pt x="3" y="8"/>
                    <a:pt x="6" y="5"/>
                  </a:cubicBezTo>
                  <a:cubicBezTo>
                    <a:pt x="6" y="3"/>
                    <a:pt x="6" y="1"/>
                    <a:pt x="6" y="0"/>
                  </a:cubicBezTo>
                  <a:close/>
                </a:path>
              </a:pathLst>
            </a:custGeom>
            <a:solidFill>
              <a:srgbClr val="AA70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29" name="Freeform 1416"/>
            <p:cNvSpPr>
              <a:spLocks/>
            </p:cNvSpPr>
            <p:nvPr/>
          </p:nvSpPr>
          <p:spPr bwMode="auto">
            <a:xfrm>
              <a:off x="2277" y="2170"/>
              <a:ext cx="21" cy="24"/>
            </a:xfrm>
            <a:custGeom>
              <a:avLst/>
              <a:gdLst>
                <a:gd name="T0" fmla="*/ 13 w 21"/>
                <a:gd name="T1" fmla="*/ 2 h 24"/>
                <a:gd name="T2" fmla="*/ 21 w 21"/>
                <a:gd name="T3" fmla="*/ 14 h 24"/>
                <a:gd name="T4" fmla="*/ 20 w 21"/>
                <a:gd name="T5" fmla="*/ 17 h 24"/>
                <a:gd name="T6" fmla="*/ 7 w 21"/>
                <a:gd name="T7" fmla="*/ 24 h 24"/>
                <a:gd name="T8" fmla="*/ 4 w 21"/>
                <a:gd name="T9" fmla="*/ 22 h 24"/>
                <a:gd name="T10" fmla="*/ 0 w 21"/>
                <a:gd name="T11" fmla="*/ 8 h 24"/>
                <a:gd name="T12" fmla="*/ 5 w 21"/>
                <a:gd name="T13" fmla="*/ 2 h 24"/>
                <a:gd name="T14" fmla="*/ 13 w 21"/>
                <a:gd name="T15" fmla="*/ 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" h="24">
                  <a:moveTo>
                    <a:pt x="13" y="2"/>
                  </a:moveTo>
                  <a:cubicBezTo>
                    <a:pt x="16" y="6"/>
                    <a:pt x="18" y="10"/>
                    <a:pt x="21" y="14"/>
                  </a:cubicBezTo>
                  <a:cubicBezTo>
                    <a:pt x="21" y="15"/>
                    <a:pt x="21" y="16"/>
                    <a:pt x="20" y="17"/>
                  </a:cubicBezTo>
                  <a:cubicBezTo>
                    <a:pt x="17" y="21"/>
                    <a:pt x="12" y="24"/>
                    <a:pt x="7" y="24"/>
                  </a:cubicBezTo>
                  <a:cubicBezTo>
                    <a:pt x="6" y="23"/>
                    <a:pt x="5" y="23"/>
                    <a:pt x="4" y="22"/>
                  </a:cubicBezTo>
                  <a:cubicBezTo>
                    <a:pt x="3" y="17"/>
                    <a:pt x="2" y="12"/>
                    <a:pt x="0" y="8"/>
                  </a:cubicBezTo>
                  <a:cubicBezTo>
                    <a:pt x="2" y="6"/>
                    <a:pt x="3" y="4"/>
                    <a:pt x="5" y="2"/>
                  </a:cubicBezTo>
                  <a:cubicBezTo>
                    <a:pt x="8" y="5"/>
                    <a:pt x="10" y="0"/>
                    <a:pt x="13" y="2"/>
                  </a:cubicBezTo>
                  <a:close/>
                </a:path>
              </a:pathLst>
            </a:custGeom>
            <a:solidFill>
              <a:srgbClr val="BB78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30" name="Freeform 1417"/>
            <p:cNvSpPr>
              <a:spLocks/>
            </p:cNvSpPr>
            <p:nvPr/>
          </p:nvSpPr>
          <p:spPr bwMode="auto">
            <a:xfrm>
              <a:off x="2282" y="2160"/>
              <a:ext cx="12" cy="26"/>
            </a:xfrm>
            <a:custGeom>
              <a:avLst/>
              <a:gdLst>
                <a:gd name="T0" fmla="*/ 8 w 12"/>
                <a:gd name="T1" fmla="*/ 12 h 26"/>
                <a:gd name="T2" fmla="*/ 0 w 12"/>
                <a:gd name="T3" fmla="*/ 12 h 26"/>
                <a:gd name="T4" fmla="*/ 12 w 12"/>
                <a:gd name="T5" fmla="*/ 1 h 26"/>
                <a:gd name="T6" fmla="*/ 8 w 12"/>
                <a:gd name="T7" fmla="*/ 12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26">
                  <a:moveTo>
                    <a:pt x="8" y="12"/>
                  </a:moveTo>
                  <a:cubicBezTo>
                    <a:pt x="5" y="9"/>
                    <a:pt x="3" y="26"/>
                    <a:pt x="0" y="12"/>
                  </a:cubicBezTo>
                  <a:cubicBezTo>
                    <a:pt x="3" y="8"/>
                    <a:pt x="4" y="0"/>
                    <a:pt x="12" y="1"/>
                  </a:cubicBezTo>
                  <a:cubicBezTo>
                    <a:pt x="10" y="4"/>
                    <a:pt x="9" y="8"/>
                    <a:pt x="8" y="12"/>
                  </a:cubicBezTo>
                  <a:close/>
                </a:path>
              </a:pathLst>
            </a:custGeom>
            <a:solidFill>
              <a:srgbClr val="9148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31" name="Freeform 1418"/>
            <p:cNvSpPr>
              <a:spLocks/>
            </p:cNvSpPr>
            <p:nvPr/>
          </p:nvSpPr>
          <p:spPr bwMode="auto">
            <a:xfrm>
              <a:off x="2294" y="2175"/>
              <a:ext cx="24" cy="19"/>
            </a:xfrm>
            <a:custGeom>
              <a:avLst/>
              <a:gdLst>
                <a:gd name="T0" fmla="*/ 23 w 24"/>
                <a:gd name="T1" fmla="*/ 1 h 19"/>
                <a:gd name="T2" fmla="*/ 24 w 24"/>
                <a:gd name="T3" fmla="*/ 4 h 19"/>
                <a:gd name="T4" fmla="*/ 10 w 24"/>
                <a:gd name="T5" fmla="*/ 19 h 19"/>
                <a:gd name="T6" fmla="*/ 4 w 24"/>
                <a:gd name="T7" fmla="*/ 9 h 19"/>
                <a:gd name="T8" fmla="*/ 4 w 24"/>
                <a:gd name="T9" fmla="*/ 9 h 19"/>
                <a:gd name="T10" fmla="*/ 13 w 24"/>
                <a:gd name="T11" fmla="*/ 0 h 19"/>
                <a:gd name="T12" fmla="*/ 23 w 24"/>
                <a:gd name="T13" fmla="*/ 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" h="19">
                  <a:moveTo>
                    <a:pt x="23" y="1"/>
                  </a:moveTo>
                  <a:cubicBezTo>
                    <a:pt x="23" y="2"/>
                    <a:pt x="24" y="3"/>
                    <a:pt x="24" y="4"/>
                  </a:cubicBezTo>
                  <a:cubicBezTo>
                    <a:pt x="20" y="10"/>
                    <a:pt x="17" y="17"/>
                    <a:pt x="10" y="19"/>
                  </a:cubicBezTo>
                  <a:cubicBezTo>
                    <a:pt x="4" y="18"/>
                    <a:pt x="0" y="16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7" y="6"/>
                    <a:pt x="10" y="3"/>
                    <a:pt x="13" y="0"/>
                  </a:cubicBezTo>
                  <a:cubicBezTo>
                    <a:pt x="16" y="1"/>
                    <a:pt x="19" y="1"/>
                    <a:pt x="23" y="1"/>
                  </a:cubicBezTo>
                  <a:close/>
                </a:path>
              </a:pathLst>
            </a:custGeom>
            <a:solidFill>
              <a:srgbClr val="B988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32" name="Freeform 1419"/>
            <p:cNvSpPr>
              <a:spLocks/>
            </p:cNvSpPr>
            <p:nvPr/>
          </p:nvSpPr>
          <p:spPr bwMode="auto">
            <a:xfrm>
              <a:off x="2201" y="2251"/>
              <a:ext cx="23" cy="35"/>
            </a:xfrm>
            <a:custGeom>
              <a:avLst/>
              <a:gdLst>
                <a:gd name="T0" fmla="*/ 14 w 23"/>
                <a:gd name="T1" fmla="*/ 0 h 35"/>
                <a:gd name="T2" fmla="*/ 18 w 23"/>
                <a:gd name="T3" fmla="*/ 4 h 35"/>
                <a:gd name="T4" fmla="*/ 16 w 23"/>
                <a:gd name="T5" fmla="*/ 20 h 35"/>
                <a:gd name="T6" fmla="*/ 1 w 23"/>
                <a:gd name="T7" fmla="*/ 32 h 35"/>
                <a:gd name="T8" fmla="*/ 2 w 23"/>
                <a:gd name="T9" fmla="*/ 23 h 35"/>
                <a:gd name="T10" fmla="*/ 14 w 23"/>
                <a:gd name="T11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3" h="35">
                  <a:moveTo>
                    <a:pt x="14" y="0"/>
                  </a:moveTo>
                  <a:cubicBezTo>
                    <a:pt x="15" y="2"/>
                    <a:pt x="17" y="3"/>
                    <a:pt x="18" y="4"/>
                  </a:cubicBezTo>
                  <a:cubicBezTo>
                    <a:pt x="23" y="10"/>
                    <a:pt x="19" y="15"/>
                    <a:pt x="16" y="20"/>
                  </a:cubicBezTo>
                  <a:cubicBezTo>
                    <a:pt x="10" y="22"/>
                    <a:pt x="12" y="35"/>
                    <a:pt x="1" y="32"/>
                  </a:cubicBezTo>
                  <a:cubicBezTo>
                    <a:pt x="0" y="29"/>
                    <a:pt x="0" y="26"/>
                    <a:pt x="2" y="23"/>
                  </a:cubicBezTo>
                  <a:cubicBezTo>
                    <a:pt x="4" y="15"/>
                    <a:pt x="8" y="7"/>
                    <a:pt x="14" y="0"/>
                  </a:cubicBezTo>
                  <a:close/>
                </a:path>
              </a:pathLst>
            </a:custGeom>
            <a:solidFill>
              <a:srgbClr val="382A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33" name="Freeform 1420"/>
            <p:cNvSpPr>
              <a:spLocks/>
            </p:cNvSpPr>
            <p:nvPr/>
          </p:nvSpPr>
          <p:spPr bwMode="auto">
            <a:xfrm>
              <a:off x="2194" y="2274"/>
              <a:ext cx="10" cy="25"/>
            </a:xfrm>
            <a:custGeom>
              <a:avLst/>
              <a:gdLst>
                <a:gd name="T0" fmla="*/ 9 w 10"/>
                <a:gd name="T1" fmla="*/ 0 h 25"/>
                <a:gd name="T2" fmla="*/ 10 w 10"/>
                <a:gd name="T3" fmla="*/ 11 h 25"/>
                <a:gd name="T4" fmla="*/ 10 w 10"/>
                <a:gd name="T5" fmla="*/ 12 h 25"/>
                <a:gd name="T6" fmla="*/ 9 w 10"/>
                <a:gd name="T7" fmla="*/ 20 h 25"/>
                <a:gd name="T8" fmla="*/ 1 w 10"/>
                <a:gd name="T9" fmla="*/ 25 h 25"/>
                <a:gd name="T10" fmla="*/ 0 w 10"/>
                <a:gd name="T11" fmla="*/ 22 h 25"/>
                <a:gd name="T12" fmla="*/ 1 w 10"/>
                <a:gd name="T13" fmla="*/ 20 h 25"/>
                <a:gd name="T14" fmla="*/ 6 w 10"/>
                <a:gd name="T15" fmla="*/ 2 h 25"/>
                <a:gd name="T16" fmla="*/ 9 w 10"/>
                <a:gd name="T1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25">
                  <a:moveTo>
                    <a:pt x="9" y="0"/>
                  </a:moveTo>
                  <a:cubicBezTo>
                    <a:pt x="9" y="4"/>
                    <a:pt x="9" y="7"/>
                    <a:pt x="10" y="11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5"/>
                    <a:pt x="9" y="18"/>
                    <a:pt x="9" y="20"/>
                  </a:cubicBezTo>
                  <a:cubicBezTo>
                    <a:pt x="6" y="22"/>
                    <a:pt x="4" y="24"/>
                    <a:pt x="1" y="25"/>
                  </a:cubicBezTo>
                  <a:cubicBezTo>
                    <a:pt x="0" y="24"/>
                    <a:pt x="0" y="23"/>
                    <a:pt x="0" y="22"/>
                  </a:cubicBezTo>
                  <a:cubicBezTo>
                    <a:pt x="0" y="21"/>
                    <a:pt x="0" y="20"/>
                    <a:pt x="1" y="20"/>
                  </a:cubicBezTo>
                  <a:cubicBezTo>
                    <a:pt x="2" y="14"/>
                    <a:pt x="4" y="8"/>
                    <a:pt x="6" y="2"/>
                  </a:cubicBezTo>
                  <a:cubicBezTo>
                    <a:pt x="7" y="1"/>
                    <a:pt x="8" y="1"/>
                    <a:pt x="9" y="0"/>
                  </a:cubicBezTo>
                  <a:close/>
                </a:path>
              </a:pathLst>
            </a:custGeom>
            <a:solidFill>
              <a:srgbClr val="5339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34" name="Freeform 1421"/>
            <p:cNvSpPr>
              <a:spLocks/>
            </p:cNvSpPr>
            <p:nvPr/>
          </p:nvSpPr>
          <p:spPr bwMode="auto">
            <a:xfrm>
              <a:off x="2175" y="2279"/>
              <a:ext cx="13" cy="12"/>
            </a:xfrm>
            <a:custGeom>
              <a:avLst/>
              <a:gdLst>
                <a:gd name="T0" fmla="*/ 12 w 13"/>
                <a:gd name="T1" fmla="*/ 0 h 12"/>
                <a:gd name="T2" fmla="*/ 7 w 13"/>
                <a:gd name="T3" fmla="*/ 12 h 12"/>
                <a:gd name="T4" fmla="*/ 1 w 13"/>
                <a:gd name="T5" fmla="*/ 5 h 12"/>
                <a:gd name="T6" fmla="*/ 12 w 13"/>
                <a:gd name="T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2">
                  <a:moveTo>
                    <a:pt x="12" y="0"/>
                  </a:moveTo>
                  <a:cubicBezTo>
                    <a:pt x="13" y="5"/>
                    <a:pt x="10" y="9"/>
                    <a:pt x="7" y="12"/>
                  </a:cubicBezTo>
                  <a:cubicBezTo>
                    <a:pt x="3" y="12"/>
                    <a:pt x="0" y="9"/>
                    <a:pt x="1" y="5"/>
                  </a:cubicBezTo>
                  <a:cubicBezTo>
                    <a:pt x="5" y="3"/>
                    <a:pt x="8" y="2"/>
                    <a:pt x="12" y="0"/>
                  </a:cubicBezTo>
                  <a:close/>
                </a:path>
              </a:pathLst>
            </a:custGeom>
            <a:solidFill>
              <a:srgbClr val="452E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35" name="Freeform 1422"/>
            <p:cNvSpPr>
              <a:spLocks/>
            </p:cNvSpPr>
            <p:nvPr/>
          </p:nvSpPr>
          <p:spPr bwMode="auto">
            <a:xfrm>
              <a:off x="2348" y="2220"/>
              <a:ext cx="39" cy="52"/>
            </a:xfrm>
            <a:custGeom>
              <a:avLst/>
              <a:gdLst>
                <a:gd name="T0" fmla="*/ 17 w 40"/>
                <a:gd name="T1" fmla="*/ 52 h 52"/>
                <a:gd name="T2" fmla="*/ 7 w 40"/>
                <a:gd name="T3" fmla="*/ 10 h 52"/>
                <a:gd name="T4" fmla="*/ 18 w 40"/>
                <a:gd name="T5" fmla="*/ 0 h 52"/>
                <a:gd name="T6" fmla="*/ 37 w 40"/>
                <a:gd name="T7" fmla="*/ 2 h 52"/>
                <a:gd name="T8" fmla="*/ 40 w 40"/>
                <a:gd name="T9" fmla="*/ 6 h 52"/>
                <a:gd name="T10" fmla="*/ 28 w 40"/>
                <a:gd name="T11" fmla="*/ 21 h 52"/>
                <a:gd name="T12" fmla="*/ 30 w 40"/>
                <a:gd name="T13" fmla="*/ 35 h 52"/>
                <a:gd name="T14" fmla="*/ 34 w 40"/>
                <a:gd name="T15" fmla="*/ 43 h 52"/>
                <a:gd name="T16" fmla="*/ 33 w 40"/>
                <a:gd name="T17" fmla="*/ 47 h 52"/>
                <a:gd name="T18" fmla="*/ 17 w 40"/>
                <a:gd name="T19" fmla="*/ 5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0" h="52">
                  <a:moveTo>
                    <a:pt x="17" y="52"/>
                  </a:moveTo>
                  <a:cubicBezTo>
                    <a:pt x="9" y="39"/>
                    <a:pt x="0" y="26"/>
                    <a:pt x="7" y="10"/>
                  </a:cubicBezTo>
                  <a:cubicBezTo>
                    <a:pt x="5" y="0"/>
                    <a:pt x="14" y="2"/>
                    <a:pt x="18" y="0"/>
                  </a:cubicBezTo>
                  <a:cubicBezTo>
                    <a:pt x="24" y="3"/>
                    <a:pt x="31" y="0"/>
                    <a:pt x="37" y="2"/>
                  </a:cubicBezTo>
                  <a:cubicBezTo>
                    <a:pt x="39" y="3"/>
                    <a:pt x="40" y="4"/>
                    <a:pt x="40" y="6"/>
                  </a:cubicBezTo>
                  <a:cubicBezTo>
                    <a:pt x="37" y="12"/>
                    <a:pt x="30" y="15"/>
                    <a:pt x="28" y="21"/>
                  </a:cubicBezTo>
                  <a:cubicBezTo>
                    <a:pt x="26" y="26"/>
                    <a:pt x="25" y="31"/>
                    <a:pt x="30" y="35"/>
                  </a:cubicBezTo>
                  <a:cubicBezTo>
                    <a:pt x="31" y="38"/>
                    <a:pt x="32" y="40"/>
                    <a:pt x="34" y="43"/>
                  </a:cubicBezTo>
                  <a:cubicBezTo>
                    <a:pt x="36" y="44"/>
                    <a:pt x="36" y="46"/>
                    <a:pt x="33" y="47"/>
                  </a:cubicBezTo>
                  <a:cubicBezTo>
                    <a:pt x="28" y="49"/>
                    <a:pt x="22" y="50"/>
                    <a:pt x="17" y="52"/>
                  </a:cubicBezTo>
                  <a:close/>
                </a:path>
              </a:pathLst>
            </a:custGeom>
            <a:solidFill>
              <a:srgbClr val="87B3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36" name="Freeform 1423"/>
            <p:cNvSpPr>
              <a:spLocks/>
            </p:cNvSpPr>
            <p:nvPr/>
          </p:nvSpPr>
          <p:spPr bwMode="auto">
            <a:xfrm>
              <a:off x="2366" y="2132"/>
              <a:ext cx="32" cy="64"/>
            </a:xfrm>
            <a:custGeom>
              <a:avLst/>
              <a:gdLst>
                <a:gd name="T0" fmla="*/ 20 w 33"/>
                <a:gd name="T1" fmla="*/ 4 h 65"/>
                <a:gd name="T2" fmla="*/ 20 w 33"/>
                <a:gd name="T3" fmla="*/ 0 h 65"/>
                <a:gd name="T4" fmla="*/ 28 w 33"/>
                <a:gd name="T5" fmla="*/ 8 h 65"/>
                <a:gd name="T6" fmla="*/ 29 w 33"/>
                <a:gd name="T7" fmla="*/ 20 h 65"/>
                <a:gd name="T8" fmla="*/ 28 w 33"/>
                <a:gd name="T9" fmla="*/ 48 h 65"/>
                <a:gd name="T10" fmla="*/ 4 w 33"/>
                <a:gd name="T11" fmla="*/ 64 h 65"/>
                <a:gd name="T12" fmla="*/ 1 w 33"/>
                <a:gd name="T13" fmla="*/ 60 h 65"/>
                <a:gd name="T14" fmla="*/ 0 w 33"/>
                <a:gd name="T15" fmla="*/ 54 h 65"/>
                <a:gd name="T16" fmla="*/ 11 w 33"/>
                <a:gd name="T17" fmla="*/ 36 h 65"/>
                <a:gd name="T18" fmla="*/ 13 w 33"/>
                <a:gd name="T19" fmla="*/ 36 h 65"/>
                <a:gd name="T20" fmla="*/ 20 w 33"/>
                <a:gd name="T21" fmla="*/ 4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65">
                  <a:moveTo>
                    <a:pt x="20" y="4"/>
                  </a:moveTo>
                  <a:cubicBezTo>
                    <a:pt x="20" y="3"/>
                    <a:pt x="20" y="1"/>
                    <a:pt x="20" y="0"/>
                  </a:cubicBezTo>
                  <a:cubicBezTo>
                    <a:pt x="24" y="2"/>
                    <a:pt x="27" y="4"/>
                    <a:pt x="28" y="8"/>
                  </a:cubicBezTo>
                  <a:cubicBezTo>
                    <a:pt x="26" y="12"/>
                    <a:pt x="27" y="16"/>
                    <a:pt x="29" y="20"/>
                  </a:cubicBezTo>
                  <a:cubicBezTo>
                    <a:pt x="33" y="30"/>
                    <a:pt x="30" y="39"/>
                    <a:pt x="28" y="48"/>
                  </a:cubicBezTo>
                  <a:cubicBezTo>
                    <a:pt x="23" y="58"/>
                    <a:pt x="16" y="65"/>
                    <a:pt x="4" y="64"/>
                  </a:cubicBezTo>
                  <a:cubicBezTo>
                    <a:pt x="3" y="63"/>
                    <a:pt x="2" y="61"/>
                    <a:pt x="1" y="60"/>
                  </a:cubicBezTo>
                  <a:cubicBezTo>
                    <a:pt x="0" y="58"/>
                    <a:pt x="0" y="56"/>
                    <a:pt x="0" y="54"/>
                  </a:cubicBezTo>
                  <a:cubicBezTo>
                    <a:pt x="1" y="46"/>
                    <a:pt x="7" y="42"/>
                    <a:pt x="11" y="36"/>
                  </a:cubicBezTo>
                  <a:cubicBezTo>
                    <a:pt x="13" y="36"/>
                    <a:pt x="13" y="36"/>
                    <a:pt x="13" y="36"/>
                  </a:cubicBezTo>
                  <a:cubicBezTo>
                    <a:pt x="20" y="27"/>
                    <a:pt x="12" y="14"/>
                    <a:pt x="20" y="4"/>
                  </a:cubicBezTo>
                  <a:close/>
                </a:path>
              </a:pathLst>
            </a:custGeom>
            <a:solidFill>
              <a:srgbClr val="8BB0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37" name="Freeform 1424"/>
            <p:cNvSpPr>
              <a:spLocks/>
            </p:cNvSpPr>
            <p:nvPr/>
          </p:nvSpPr>
          <p:spPr bwMode="auto">
            <a:xfrm>
              <a:off x="2314" y="2192"/>
              <a:ext cx="32" cy="47"/>
            </a:xfrm>
            <a:custGeom>
              <a:avLst/>
              <a:gdLst>
                <a:gd name="T0" fmla="*/ 32 w 32"/>
                <a:gd name="T1" fmla="*/ 44 h 48"/>
                <a:gd name="T2" fmla="*/ 28 w 32"/>
                <a:gd name="T3" fmla="*/ 44 h 48"/>
                <a:gd name="T4" fmla="*/ 16 w 32"/>
                <a:gd name="T5" fmla="*/ 43 h 48"/>
                <a:gd name="T6" fmla="*/ 12 w 32"/>
                <a:gd name="T7" fmla="*/ 35 h 48"/>
                <a:gd name="T8" fmla="*/ 6 w 32"/>
                <a:gd name="T9" fmla="*/ 24 h 48"/>
                <a:gd name="T10" fmla="*/ 4 w 32"/>
                <a:gd name="T11" fmla="*/ 16 h 48"/>
                <a:gd name="T12" fmla="*/ 8 w 32"/>
                <a:gd name="T13" fmla="*/ 0 h 48"/>
                <a:gd name="T14" fmla="*/ 32 w 32"/>
                <a:gd name="T15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2" h="48">
                  <a:moveTo>
                    <a:pt x="32" y="44"/>
                  </a:moveTo>
                  <a:cubicBezTo>
                    <a:pt x="31" y="44"/>
                    <a:pt x="30" y="44"/>
                    <a:pt x="28" y="44"/>
                  </a:cubicBezTo>
                  <a:cubicBezTo>
                    <a:pt x="23" y="48"/>
                    <a:pt x="19" y="46"/>
                    <a:pt x="16" y="43"/>
                  </a:cubicBezTo>
                  <a:cubicBezTo>
                    <a:pt x="14" y="40"/>
                    <a:pt x="13" y="38"/>
                    <a:pt x="12" y="35"/>
                  </a:cubicBezTo>
                  <a:cubicBezTo>
                    <a:pt x="10" y="31"/>
                    <a:pt x="8" y="28"/>
                    <a:pt x="6" y="24"/>
                  </a:cubicBezTo>
                  <a:cubicBezTo>
                    <a:pt x="5" y="21"/>
                    <a:pt x="4" y="19"/>
                    <a:pt x="4" y="16"/>
                  </a:cubicBezTo>
                  <a:cubicBezTo>
                    <a:pt x="3" y="10"/>
                    <a:pt x="0" y="4"/>
                    <a:pt x="8" y="0"/>
                  </a:cubicBezTo>
                  <a:cubicBezTo>
                    <a:pt x="19" y="13"/>
                    <a:pt x="23" y="30"/>
                    <a:pt x="32" y="44"/>
                  </a:cubicBezTo>
                  <a:close/>
                </a:path>
              </a:pathLst>
            </a:custGeom>
            <a:solidFill>
              <a:srgbClr val="4634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38" name="Freeform 1425"/>
            <p:cNvSpPr>
              <a:spLocks/>
            </p:cNvSpPr>
            <p:nvPr/>
          </p:nvSpPr>
          <p:spPr bwMode="auto">
            <a:xfrm>
              <a:off x="2326" y="2124"/>
              <a:ext cx="31" cy="44"/>
            </a:xfrm>
            <a:custGeom>
              <a:avLst/>
              <a:gdLst>
                <a:gd name="T0" fmla="*/ 28 w 31"/>
                <a:gd name="T1" fmla="*/ 24 h 44"/>
                <a:gd name="T2" fmla="*/ 28 w 31"/>
                <a:gd name="T3" fmla="*/ 28 h 44"/>
                <a:gd name="T4" fmla="*/ 13 w 31"/>
                <a:gd name="T5" fmla="*/ 37 h 44"/>
                <a:gd name="T6" fmla="*/ 8 w 31"/>
                <a:gd name="T7" fmla="*/ 32 h 44"/>
                <a:gd name="T8" fmla="*/ 2 w 31"/>
                <a:gd name="T9" fmla="*/ 17 h 44"/>
                <a:gd name="T10" fmla="*/ 12 w 31"/>
                <a:gd name="T11" fmla="*/ 5 h 44"/>
                <a:gd name="T12" fmla="*/ 19 w 31"/>
                <a:gd name="T13" fmla="*/ 0 h 44"/>
                <a:gd name="T14" fmla="*/ 20 w 31"/>
                <a:gd name="T15" fmla="*/ 4 h 44"/>
                <a:gd name="T16" fmla="*/ 23 w 31"/>
                <a:gd name="T17" fmla="*/ 19 h 44"/>
                <a:gd name="T18" fmla="*/ 28 w 31"/>
                <a:gd name="T19" fmla="*/ 2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1" h="44">
                  <a:moveTo>
                    <a:pt x="28" y="24"/>
                  </a:moveTo>
                  <a:cubicBezTo>
                    <a:pt x="28" y="26"/>
                    <a:pt x="28" y="27"/>
                    <a:pt x="28" y="28"/>
                  </a:cubicBezTo>
                  <a:cubicBezTo>
                    <a:pt x="31" y="44"/>
                    <a:pt x="20" y="37"/>
                    <a:pt x="13" y="37"/>
                  </a:cubicBezTo>
                  <a:cubicBezTo>
                    <a:pt x="11" y="35"/>
                    <a:pt x="9" y="33"/>
                    <a:pt x="8" y="32"/>
                  </a:cubicBezTo>
                  <a:cubicBezTo>
                    <a:pt x="4" y="27"/>
                    <a:pt x="0" y="23"/>
                    <a:pt x="2" y="17"/>
                  </a:cubicBezTo>
                  <a:cubicBezTo>
                    <a:pt x="5" y="13"/>
                    <a:pt x="10" y="10"/>
                    <a:pt x="12" y="5"/>
                  </a:cubicBezTo>
                  <a:cubicBezTo>
                    <a:pt x="13" y="1"/>
                    <a:pt x="16" y="0"/>
                    <a:pt x="19" y="0"/>
                  </a:cubicBezTo>
                  <a:cubicBezTo>
                    <a:pt x="20" y="2"/>
                    <a:pt x="20" y="3"/>
                    <a:pt x="20" y="4"/>
                  </a:cubicBezTo>
                  <a:cubicBezTo>
                    <a:pt x="17" y="10"/>
                    <a:pt x="17" y="15"/>
                    <a:pt x="23" y="19"/>
                  </a:cubicBezTo>
                  <a:cubicBezTo>
                    <a:pt x="25" y="21"/>
                    <a:pt x="26" y="23"/>
                    <a:pt x="28" y="24"/>
                  </a:cubicBezTo>
                  <a:close/>
                </a:path>
              </a:pathLst>
            </a:custGeom>
            <a:solidFill>
              <a:srgbClr val="92B0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39" name="Freeform 1426"/>
            <p:cNvSpPr>
              <a:spLocks/>
            </p:cNvSpPr>
            <p:nvPr/>
          </p:nvSpPr>
          <p:spPr bwMode="auto">
            <a:xfrm>
              <a:off x="2300" y="2179"/>
              <a:ext cx="22" cy="36"/>
            </a:xfrm>
            <a:custGeom>
              <a:avLst/>
              <a:gdLst>
                <a:gd name="T0" fmla="*/ 22 w 22"/>
                <a:gd name="T1" fmla="*/ 13 h 37"/>
                <a:gd name="T2" fmla="*/ 21 w 22"/>
                <a:gd name="T3" fmla="*/ 30 h 37"/>
                <a:gd name="T4" fmla="*/ 6 w 22"/>
                <a:gd name="T5" fmla="*/ 34 h 37"/>
                <a:gd name="T6" fmla="*/ 7 w 22"/>
                <a:gd name="T7" fmla="*/ 13 h 37"/>
                <a:gd name="T8" fmla="*/ 18 w 22"/>
                <a:gd name="T9" fmla="*/ 0 h 37"/>
                <a:gd name="T10" fmla="*/ 22 w 22"/>
                <a:gd name="T11" fmla="*/ 5 h 37"/>
                <a:gd name="T12" fmla="*/ 22 w 22"/>
                <a:gd name="T13" fmla="*/ 13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" h="37">
                  <a:moveTo>
                    <a:pt x="22" y="13"/>
                  </a:moveTo>
                  <a:cubicBezTo>
                    <a:pt x="18" y="18"/>
                    <a:pt x="22" y="24"/>
                    <a:pt x="21" y="30"/>
                  </a:cubicBezTo>
                  <a:cubicBezTo>
                    <a:pt x="17" y="34"/>
                    <a:pt x="13" y="37"/>
                    <a:pt x="6" y="34"/>
                  </a:cubicBezTo>
                  <a:cubicBezTo>
                    <a:pt x="0" y="27"/>
                    <a:pt x="4" y="20"/>
                    <a:pt x="7" y="13"/>
                  </a:cubicBezTo>
                  <a:cubicBezTo>
                    <a:pt x="6" y="5"/>
                    <a:pt x="10" y="1"/>
                    <a:pt x="18" y="0"/>
                  </a:cubicBezTo>
                  <a:cubicBezTo>
                    <a:pt x="19" y="2"/>
                    <a:pt x="21" y="3"/>
                    <a:pt x="22" y="5"/>
                  </a:cubicBezTo>
                  <a:cubicBezTo>
                    <a:pt x="22" y="8"/>
                    <a:pt x="22" y="10"/>
                    <a:pt x="22" y="13"/>
                  </a:cubicBezTo>
                  <a:close/>
                </a:path>
              </a:pathLst>
            </a:custGeom>
            <a:solidFill>
              <a:srgbClr val="7547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40" name="Freeform 1427"/>
            <p:cNvSpPr>
              <a:spLocks/>
            </p:cNvSpPr>
            <p:nvPr/>
          </p:nvSpPr>
          <p:spPr bwMode="auto">
            <a:xfrm>
              <a:off x="2346" y="2189"/>
              <a:ext cx="23" cy="16"/>
            </a:xfrm>
            <a:custGeom>
              <a:avLst/>
              <a:gdLst>
                <a:gd name="T0" fmla="*/ 23 w 24"/>
                <a:gd name="T1" fmla="*/ 3 h 17"/>
                <a:gd name="T2" fmla="*/ 24 w 24"/>
                <a:gd name="T3" fmla="*/ 7 h 17"/>
                <a:gd name="T4" fmla="*/ 0 w 24"/>
                <a:gd name="T5" fmla="*/ 4 h 17"/>
                <a:gd name="T6" fmla="*/ 12 w 24"/>
                <a:gd name="T7" fmla="*/ 3 h 17"/>
                <a:gd name="T8" fmla="*/ 19 w 24"/>
                <a:gd name="T9" fmla="*/ 0 h 17"/>
                <a:gd name="T10" fmla="*/ 23 w 24"/>
                <a:gd name="T11" fmla="*/ 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" h="17">
                  <a:moveTo>
                    <a:pt x="23" y="3"/>
                  </a:moveTo>
                  <a:cubicBezTo>
                    <a:pt x="24" y="4"/>
                    <a:pt x="24" y="6"/>
                    <a:pt x="24" y="7"/>
                  </a:cubicBezTo>
                  <a:cubicBezTo>
                    <a:pt x="15" y="13"/>
                    <a:pt x="7" y="17"/>
                    <a:pt x="0" y="4"/>
                  </a:cubicBezTo>
                  <a:cubicBezTo>
                    <a:pt x="4" y="4"/>
                    <a:pt x="8" y="3"/>
                    <a:pt x="12" y="3"/>
                  </a:cubicBezTo>
                  <a:cubicBezTo>
                    <a:pt x="14" y="1"/>
                    <a:pt x="16" y="0"/>
                    <a:pt x="19" y="0"/>
                  </a:cubicBezTo>
                  <a:cubicBezTo>
                    <a:pt x="21" y="1"/>
                    <a:pt x="22" y="2"/>
                    <a:pt x="23" y="3"/>
                  </a:cubicBezTo>
                  <a:close/>
                </a:path>
              </a:pathLst>
            </a:custGeom>
            <a:solidFill>
              <a:srgbClr val="2423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41" name="Freeform 1428"/>
            <p:cNvSpPr>
              <a:spLocks/>
            </p:cNvSpPr>
            <p:nvPr/>
          </p:nvSpPr>
          <p:spPr bwMode="auto">
            <a:xfrm>
              <a:off x="2392" y="2152"/>
              <a:ext cx="13" cy="28"/>
            </a:xfrm>
            <a:custGeom>
              <a:avLst/>
              <a:gdLst>
                <a:gd name="T0" fmla="*/ 1 w 13"/>
                <a:gd name="T1" fmla="*/ 28 h 28"/>
                <a:gd name="T2" fmla="*/ 2 w 13"/>
                <a:gd name="T3" fmla="*/ 0 h 28"/>
                <a:gd name="T4" fmla="*/ 13 w 13"/>
                <a:gd name="T5" fmla="*/ 8 h 28"/>
                <a:gd name="T6" fmla="*/ 1 w 13"/>
                <a:gd name="T7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28">
                  <a:moveTo>
                    <a:pt x="1" y="28"/>
                  </a:moveTo>
                  <a:cubicBezTo>
                    <a:pt x="1" y="19"/>
                    <a:pt x="1" y="10"/>
                    <a:pt x="2" y="0"/>
                  </a:cubicBezTo>
                  <a:cubicBezTo>
                    <a:pt x="5" y="3"/>
                    <a:pt x="9" y="5"/>
                    <a:pt x="13" y="8"/>
                  </a:cubicBezTo>
                  <a:cubicBezTo>
                    <a:pt x="0" y="10"/>
                    <a:pt x="10" y="24"/>
                    <a:pt x="1" y="28"/>
                  </a:cubicBezTo>
                  <a:close/>
                </a:path>
              </a:pathLst>
            </a:custGeom>
            <a:solidFill>
              <a:srgbClr val="3B48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42" name="Freeform 1429"/>
            <p:cNvSpPr>
              <a:spLocks/>
            </p:cNvSpPr>
            <p:nvPr/>
          </p:nvSpPr>
          <p:spPr bwMode="auto">
            <a:xfrm>
              <a:off x="2383" y="2220"/>
              <a:ext cx="18" cy="19"/>
            </a:xfrm>
            <a:custGeom>
              <a:avLst/>
              <a:gdLst>
                <a:gd name="T0" fmla="*/ 2 w 18"/>
                <a:gd name="T1" fmla="*/ 7 h 19"/>
                <a:gd name="T2" fmla="*/ 2 w 18"/>
                <a:gd name="T3" fmla="*/ 3 h 19"/>
                <a:gd name="T4" fmla="*/ 1 w 18"/>
                <a:gd name="T5" fmla="*/ 1 h 19"/>
                <a:gd name="T6" fmla="*/ 2 w 18"/>
                <a:gd name="T7" fmla="*/ 0 h 19"/>
                <a:gd name="T8" fmla="*/ 18 w 18"/>
                <a:gd name="T9" fmla="*/ 12 h 19"/>
                <a:gd name="T10" fmla="*/ 2 w 18"/>
                <a:gd name="T11" fmla="*/ 12 h 19"/>
                <a:gd name="T12" fmla="*/ 2 w 18"/>
                <a:gd name="T13" fmla="*/ 7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19">
                  <a:moveTo>
                    <a:pt x="2" y="7"/>
                  </a:moveTo>
                  <a:cubicBezTo>
                    <a:pt x="2" y="6"/>
                    <a:pt x="2" y="5"/>
                    <a:pt x="2" y="3"/>
                  </a:cubicBezTo>
                  <a:cubicBezTo>
                    <a:pt x="1" y="2"/>
                    <a:pt x="0" y="2"/>
                    <a:pt x="1" y="1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9" y="1"/>
                    <a:pt x="15" y="5"/>
                    <a:pt x="18" y="12"/>
                  </a:cubicBezTo>
                  <a:cubicBezTo>
                    <a:pt x="13" y="19"/>
                    <a:pt x="7" y="10"/>
                    <a:pt x="2" y="12"/>
                  </a:cubicBezTo>
                  <a:cubicBezTo>
                    <a:pt x="0" y="11"/>
                    <a:pt x="0" y="9"/>
                    <a:pt x="2" y="7"/>
                  </a:cubicBezTo>
                  <a:close/>
                </a:path>
              </a:pathLst>
            </a:custGeom>
            <a:solidFill>
              <a:srgbClr val="4643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43" name="Freeform 1430"/>
            <p:cNvSpPr>
              <a:spLocks/>
            </p:cNvSpPr>
            <p:nvPr/>
          </p:nvSpPr>
          <p:spPr bwMode="auto">
            <a:xfrm>
              <a:off x="2321" y="2134"/>
              <a:ext cx="13" cy="22"/>
            </a:xfrm>
            <a:custGeom>
              <a:avLst/>
              <a:gdLst>
                <a:gd name="T0" fmla="*/ 9 w 13"/>
                <a:gd name="T1" fmla="*/ 6 h 22"/>
                <a:gd name="T2" fmla="*/ 13 w 13"/>
                <a:gd name="T3" fmla="*/ 22 h 22"/>
                <a:gd name="T4" fmla="*/ 5 w 13"/>
                <a:gd name="T5" fmla="*/ 22 h 22"/>
                <a:gd name="T6" fmla="*/ 5 w 13"/>
                <a:gd name="T7" fmla="*/ 3 h 22"/>
                <a:gd name="T8" fmla="*/ 9 w 13"/>
                <a:gd name="T9" fmla="*/ 6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2">
                  <a:moveTo>
                    <a:pt x="9" y="6"/>
                  </a:moveTo>
                  <a:cubicBezTo>
                    <a:pt x="10" y="11"/>
                    <a:pt x="12" y="16"/>
                    <a:pt x="13" y="22"/>
                  </a:cubicBezTo>
                  <a:cubicBezTo>
                    <a:pt x="10" y="22"/>
                    <a:pt x="7" y="22"/>
                    <a:pt x="5" y="22"/>
                  </a:cubicBezTo>
                  <a:cubicBezTo>
                    <a:pt x="3" y="15"/>
                    <a:pt x="0" y="9"/>
                    <a:pt x="5" y="3"/>
                  </a:cubicBezTo>
                  <a:cubicBezTo>
                    <a:pt x="9" y="0"/>
                    <a:pt x="10" y="3"/>
                    <a:pt x="9" y="6"/>
                  </a:cubicBezTo>
                  <a:close/>
                </a:path>
              </a:pathLst>
            </a:custGeom>
            <a:solidFill>
              <a:srgbClr val="5A6E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44" name="Freeform 1431"/>
            <p:cNvSpPr>
              <a:spLocks/>
            </p:cNvSpPr>
            <p:nvPr/>
          </p:nvSpPr>
          <p:spPr bwMode="auto">
            <a:xfrm>
              <a:off x="2338" y="2152"/>
              <a:ext cx="23" cy="14"/>
            </a:xfrm>
            <a:custGeom>
              <a:avLst/>
              <a:gdLst>
                <a:gd name="T0" fmla="*/ 1 w 23"/>
                <a:gd name="T1" fmla="*/ 9 h 14"/>
                <a:gd name="T2" fmla="*/ 16 w 23"/>
                <a:gd name="T3" fmla="*/ 0 h 14"/>
                <a:gd name="T4" fmla="*/ 23 w 23"/>
                <a:gd name="T5" fmla="*/ 8 h 14"/>
                <a:gd name="T6" fmla="*/ 14 w 23"/>
                <a:gd name="T7" fmla="*/ 12 h 14"/>
                <a:gd name="T8" fmla="*/ 0 w 23"/>
                <a:gd name="T9" fmla="*/ 11 h 14"/>
                <a:gd name="T10" fmla="*/ 1 w 23"/>
                <a:gd name="T11" fmla="*/ 9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3" h="14">
                  <a:moveTo>
                    <a:pt x="1" y="9"/>
                  </a:moveTo>
                  <a:cubicBezTo>
                    <a:pt x="6" y="6"/>
                    <a:pt x="17" y="13"/>
                    <a:pt x="16" y="0"/>
                  </a:cubicBezTo>
                  <a:cubicBezTo>
                    <a:pt x="20" y="2"/>
                    <a:pt x="23" y="4"/>
                    <a:pt x="23" y="8"/>
                  </a:cubicBezTo>
                  <a:cubicBezTo>
                    <a:pt x="23" y="14"/>
                    <a:pt x="17" y="12"/>
                    <a:pt x="14" y="12"/>
                  </a:cubicBezTo>
                  <a:cubicBezTo>
                    <a:pt x="9" y="12"/>
                    <a:pt x="5" y="12"/>
                    <a:pt x="0" y="11"/>
                  </a:cubicBezTo>
                  <a:cubicBezTo>
                    <a:pt x="1" y="11"/>
                    <a:pt x="1" y="10"/>
                    <a:pt x="1" y="9"/>
                  </a:cubicBezTo>
                  <a:close/>
                </a:path>
              </a:pathLst>
            </a:custGeom>
            <a:solidFill>
              <a:srgbClr val="5A5C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45" name="Freeform 1432"/>
            <p:cNvSpPr>
              <a:spLocks/>
            </p:cNvSpPr>
            <p:nvPr/>
          </p:nvSpPr>
          <p:spPr bwMode="auto">
            <a:xfrm>
              <a:off x="2364" y="2238"/>
              <a:ext cx="13" cy="17"/>
            </a:xfrm>
            <a:custGeom>
              <a:avLst/>
              <a:gdLst>
                <a:gd name="T0" fmla="*/ 14 w 14"/>
                <a:gd name="T1" fmla="*/ 17 h 17"/>
                <a:gd name="T2" fmla="*/ 11 w 14"/>
                <a:gd name="T3" fmla="*/ 1 h 17"/>
                <a:gd name="T4" fmla="*/ 14 w 14"/>
                <a:gd name="T5" fmla="*/ 1 h 17"/>
                <a:gd name="T6" fmla="*/ 14 w 14"/>
                <a:gd name="T7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17">
                  <a:moveTo>
                    <a:pt x="14" y="17"/>
                  </a:moveTo>
                  <a:cubicBezTo>
                    <a:pt x="0" y="14"/>
                    <a:pt x="7" y="7"/>
                    <a:pt x="11" y="1"/>
                  </a:cubicBezTo>
                  <a:cubicBezTo>
                    <a:pt x="12" y="0"/>
                    <a:pt x="14" y="0"/>
                    <a:pt x="14" y="1"/>
                  </a:cubicBezTo>
                  <a:cubicBezTo>
                    <a:pt x="14" y="7"/>
                    <a:pt x="14" y="12"/>
                    <a:pt x="14" y="17"/>
                  </a:cubicBezTo>
                  <a:close/>
                </a:path>
              </a:pathLst>
            </a:custGeom>
            <a:solidFill>
              <a:srgbClr val="6B7E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46" name="Freeform 1433"/>
            <p:cNvSpPr>
              <a:spLocks/>
            </p:cNvSpPr>
            <p:nvPr/>
          </p:nvSpPr>
          <p:spPr bwMode="auto">
            <a:xfrm>
              <a:off x="2380" y="2263"/>
              <a:ext cx="22" cy="8"/>
            </a:xfrm>
            <a:custGeom>
              <a:avLst/>
              <a:gdLst>
                <a:gd name="T0" fmla="*/ 0 w 22"/>
                <a:gd name="T1" fmla="*/ 4 h 8"/>
                <a:gd name="T2" fmla="*/ 1 w 22"/>
                <a:gd name="T3" fmla="*/ 0 h 8"/>
                <a:gd name="T4" fmla="*/ 22 w 22"/>
                <a:gd name="T5" fmla="*/ 0 h 8"/>
                <a:gd name="T6" fmla="*/ 0 w 22"/>
                <a:gd name="T7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8">
                  <a:moveTo>
                    <a:pt x="0" y="4"/>
                  </a:moveTo>
                  <a:cubicBezTo>
                    <a:pt x="1" y="3"/>
                    <a:pt x="1" y="1"/>
                    <a:pt x="1" y="0"/>
                  </a:cubicBezTo>
                  <a:cubicBezTo>
                    <a:pt x="8" y="0"/>
                    <a:pt x="15" y="0"/>
                    <a:pt x="22" y="0"/>
                  </a:cubicBezTo>
                  <a:cubicBezTo>
                    <a:pt x="16" y="8"/>
                    <a:pt x="8" y="4"/>
                    <a:pt x="0" y="4"/>
                  </a:cubicBezTo>
                  <a:close/>
                </a:path>
              </a:pathLst>
            </a:custGeom>
            <a:solidFill>
              <a:srgbClr val="3642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47" name="Freeform 1434"/>
            <p:cNvSpPr>
              <a:spLocks/>
            </p:cNvSpPr>
            <p:nvPr/>
          </p:nvSpPr>
          <p:spPr bwMode="auto">
            <a:xfrm>
              <a:off x="2374" y="2227"/>
              <a:ext cx="11" cy="12"/>
            </a:xfrm>
            <a:custGeom>
              <a:avLst/>
              <a:gdLst>
                <a:gd name="T0" fmla="*/ 3 w 11"/>
                <a:gd name="T1" fmla="*/ 12 h 12"/>
                <a:gd name="T2" fmla="*/ 0 w 11"/>
                <a:gd name="T3" fmla="*/ 12 h 12"/>
                <a:gd name="T4" fmla="*/ 11 w 11"/>
                <a:gd name="T5" fmla="*/ 0 h 12"/>
                <a:gd name="T6" fmla="*/ 11 w 11"/>
                <a:gd name="T7" fmla="*/ 5 h 12"/>
                <a:gd name="T8" fmla="*/ 3 w 11"/>
                <a:gd name="T9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2">
                  <a:moveTo>
                    <a:pt x="3" y="12"/>
                  </a:moveTo>
                  <a:cubicBezTo>
                    <a:pt x="2" y="12"/>
                    <a:pt x="1" y="12"/>
                    <a:pt x="0" y="12"/>
                  </a:cubicBezTo>
                  <a:cubicBezTo>
                    <a:pt x="2" y="6"/>
                    <a:pt x="6" y="3"/>
                    <a:pt x="11" y="0"/>
                  </a:cubicBezTo>
                  <a:cubicBezTo>
                    <a:pt x="11" y="2"/>
                    <a:pt x="11" y="4"/>
                    <a:pt x="11" y="5"/>
                  </a:cubicBezTo>
                  <a:cubicBezTo>
                    <a:pt x="9" y="8"/>
                    <a:pt x="6" y="10"/>
                    <a:pt x="3" y="12"/>
                  </a:cubicBezTo>
                  <a:close/>
                </a:path>
              </a:pathLst>
            </a:custGeom>
            <a:solidFill>
              <a:srgbClr val="4B5E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48" name="Freeform 1435"/>
            <p:cNvSpPr>
              <a:spLocks/>
            </p:cNvSpPr>
            <p:nvPr/>
          </p:nvSpPr>
          <p:spPr bwMode="auto">
            <a:xfrm>
              <a:off x="2366" y="2217"/>
              <a:ext cx="19" cy="10"/>
            </a:xfrm>
            <a:custGeom>
              <a:avLst/>
              <a:gdLst>
                <a:gd name="T0" fmla="*/ 20 w 20"/>
                <a:gd name="T1" fmla="*/ 3 h 10"/>
                <a:gd name="T2" fmla="*/ 20 w 20"/>
                <a:gd name="T3" fmla="*/ 6 h 10"/>
                <a:gd name="T4" fmla="*/ 0 w 20"/>
                <a:gd name="T5" fmla="*/ 3 h 10"/>
                <a:gd name="T6" fmla="*/ 20 w 20"/>
                <a:gd name="T7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10">
                  <a:moveTo>
                    <a:pt x="20" y="3"/>
                  </a:moveTo>
                  <a:cubicBezTo>
                    <a:pt x="20" y="4"/>
                    <a:pt x="20" y="5"/>
                    <a:pt x="20" y="6"/>
                  </a:cubicBezTo>
                  <a:cubicBezTo>
                    <a:pt x="13" y="4"/>
                    <a:pt x="6" y="10"/>
                    <a:pt x="0" y="3"/>
                  </a:cubicBezTo>
                  <a:cubicBezTo>
                    <a:pt x="7" y="2"/>
                    <a:pt x="13" y="0"/>
                    <a:pt x="20" y="3"/>
                  </a:cubicBezTo>
                  <a:close/>
                </a:path>
              </a:pathLst>
            </a:custGeom>
            <a:solidFill>
              <a:srgbClr val="363E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49" name="Freeform 1436"/>
            <p:cNvSpPr>
              <a:spLocks/>
            </p:cNvSpPr>
            <p:nvPr/>
          </p:nvSpPr>
          <p:spPr bwMode="auto">
            <a:xfrm>
              <a:off x="2370" y="2116"/>
              <a:ext cx="17" cy="15"/>
            </a:xfrm>
            <a:custGeom>
              <a:avLst/>
              <a:gdLst>
                <a:gd name="T0" fmla="*/ 14 w 17"/>
                <a:gd name="T1" fmla="*/ 13 h 15"/>
                <a:gd name="T2" fmla="*/ 0 w 17"/>
                <a:gd name="T3" fmla="*/ 1 h 15"/>
                <a:gd name="T4" fmla="*/ 11 w 17"/>
                <a:gd name="T5" fmla="*/ 0 h 15"/>
                <a:gd name="T6" fmla="*/ 14 w 17"/>
                <a:gd name="T7" fmla="*/ 13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15">
                  <a:moveTo>
                    <a:pt x="14" y="13"/>
                  </a:moveTo>
                  <a:cubicBezTo>
                    <a:pt x="4" y="15"/>
                    <a:pt x="3" y="7"/>
                    <a:pt x="0" y="1"/>
                  </a:cubicBezTo>
                  <a:cubicBezTo>
                    <a:pt x="4" y="1"/>
                    <a:pt x="7" y="0"/>
                    <a:pt x="11" y="0"/>
                  </a:cubicBezTo>
                  <a:cubicBezTo>
                    <a:pt x="12" y="4"/>
                    <a:pt x="17" y="8"/>
                    <a:pt x="14" y="13"/>
                  </a:cubicBezTo>
                  <a:close/>
                </a:path>
              </a:pathLst>
            </a:custGeom>
            <a:solidFill>
              <a:srgbClr val="696C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50" name="Freeform 1437"/>
            <p:cNvSpPr>
              <a:spLocks/>
            </p:cNvSpPr>
            <p:nvPr/>
          </p:nvSpPr>
          <p:spPr bwMode="auto">
            <a:xfrm>
              <a:off x="2239" y="2368"/>
              <a:ext cx="20" cy="12"/>
            </a:xfrm>
            <a:custGeom>
              <a:avLst/>
              <a:gdLst>
                <a:gd name="T0" fmla="*/ 8 w 21"/>
                <a:gd name="T1" fmla="*/ 11 h 12"/>
                <a:gd name="T2" fmla="*/ 0 w 21"/>
                <a:gd name="T3" fmla="*/ 12 h 12"/>
                <a:gd name="T4" fmla="*/ 20 w 21"/>
                <a:gd name="T5" fmla="*/ 7 h 12"/>
                <a:gd name="T6" fmla="*/ 16 w 21"/>
                <a:gd name="T7" fmla="*/ 10 h 12"/>
                <a:gd name="T8" fmla="*/ 8 w 21"/>
                <a:gd name="T9" fmla="*/ 1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2">
                  <a:moveTo>
                    <a:pt x="8" y="11"/>
                  </a:moveTo>
                  <a:cubicBezTo>
                    <a:pt x="5" y="11"/>
                    <a:pt x="3" y="12"/>
                    <a:pt x="0" y="12"/>
                  </a:cubicBezTo>
                  <a:cubicBezTo>
                    <a:pt x="4" y="0"/>
                    <a:pt x="12" y="2"/>
                    <a:pt x="20" y="7"/>
                  </a:cubicBezTo>
                  <a:cubicBezTo>
                    <a:pt x="21" y="10"/>
                    <a:pt x="20" y="12"/>
                    <a:pt x="16" y="10"/>
                  </a:cubicBezTo>
                  <a:cubicBezTo>
                    <a:pt x="13" y="10"/>
                    <a:pt x="11" y="11"/>
                    <a:pt x="8" y="11"/>
                  </a:cubicBezTo>
                  <a:close/>
                </a:path>
              </a:pathLst>
            </a:custGeom>
            <a:solidFill>
              <a:srgbClr val="4051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51" name="Freeform 1438"/>
            <p:cNvSpPr>
              <a:spLocks/>
            </p:cNvSpPr>
            <p:nvPr/>
          </p:nvSpPr>
          <p:spPr bwMode="auto">
            <a:xfrm>
              <a:off x="2254" y="2375"/>
              <a:ext cx="17" cy="11"/>
            </a:xfrm>
            <a:custGeom>
              <a:avLst/>
              <a:gdLst>
                <a:gd name="T0" fmla="*/ 0 w 17"/>
                <a:gd name="T1" fmla="*/ 3 h 11"/>
                <a:gd name="T2" fmla="*/ 4 w 17"/>
                <a:gd name="T3" fmla="*/ 0 h 11"/>
                <a:gd name="T4" fmla="*/ 16 w 17"/>
                <a:gd name="T5" fmla="*/ 7 h 11"/>
                <a:gd name="T6" fmla="*/ 17 w 17"/>
                <a:gd name="T7" fmla="*/ 10 h 11"/>
                <a:gd name="T8" fmla="*/ 12 w 17"/>
                <a:gd name="T9" fmla="*/ 11 h 11"/>
                <a:gd name="T10" fmla="*/ 0 w 17"/>
                <a:gd name="T11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" h="11">
                  <a:moveTo>
                    <a:pt x="0" y="3"/>
                  </a:moveTo>
                  <a:cubicBezTo>
                    <a:pt x="1" y="2"/>
                    <a:pt x="3" y="1"/>
                    <a:pt x="4" y="0"/>
                  </a:cubicBezTo>
                  <a:cubicBezTo>
                    <a:pt x="8" y="2"/>
                    <a:pt x="12" y="5"/>
                    <a:pt x="16" y="7"/>
                  </a:cubicBezTo>
                  <a:cubicBezTo>
                    <a:pt x="16" y="8"/>
                    <a:pt x="17" y="9"/>
                    <a:pt x="17" y="10"/>
                  </a:cubicBezTo>
                  <a:cubicBezTo>
                    <a:pt x="15" y="11"/>
                    <a:pt x="14" y="11"/>
                    <a:pt x="12" y="11"/>
                  </a:cubicBezTo>
                  <a:cubicBezTo>
                    <a:pt x="8" y="9"/>
                    <a:pt x="4" y="6"/>
                    <a:pt x="0" y="3"/>
                  </a:cubicBezTo>
                  <a:close/>
                </a:path>
              </a:pathLst>
            </a:custGeom>
            <a:solidFill>
              <a:srgbClr val="414E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52" name="Freeform 1439"/>
            <p:cNvSpPr>
              <a:spLocks/>
            </p:cNvSpPr>
            <p:nvPr/>
          </p:nvSpPr>
          <p:spPr bwMode="auto">
            <a:xfrm>
              <a:off x="2210" y="2351"/>
              <a:ext cx="21" cy="23"/>
            </a:xfrm>
            <a:custGeom>
              <a:avLst/>
              <a:gdLst>
                <a:gd name="T0" fmla="*/ 2 w 21"/>
                <a:gd name="T1" fmla="*/ 0 h 23"/>
                <a:gd name="T2" fmla="*/ 21 w 21"/>
                <a:gd name="T3" fmla="*/ 11 h 23"/>
                <a:gd name="T4" fmla="*/ 13 w 21"/>
                <a:gd name="T5" fmla="*/ 23 h 23"/>
                <a:gd name="T6" fmla="*/ 10 w 21"/>
                <a:gd name="T7" fmla="*/ 23 h 23"/>
                <a:gd name="T8" fmla="*/ 2 w 21"/>
                <a:gd name="T9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23">
                  <a:moveTo>
                    <a:pt x="2" y="0"/>
                  </a:moveTo>
                  <a:cubicBezTo>
                    <a:pt x="8" y="3"/>
                    <a:pt x="15" y="7"/>
                    <a:pt x="21" y="11"/>
                  </a:cubicBezTo>
                  <a:cubicBezTo>
                    <a:pt x="18" y="15"/>
                    <a:pt x="11" y="16"/>
                    <a:pt x="13" y="23"/>
                  </a:cubicBezTo>
                  <a:cubicBezTo>
                    <a:pt x="12" y="23"/>
                    <a:pt x="11" y="23"/>
                    <a:pt x="10" y="23"/>
                  </a:cubicBezTo>
                  <a:cubicBezTo>
                    <a:pt x="10" y="14"/>
                    <a:pt x="0" y="9"/>
                    <a:pt x="2" y="0"/>
                  </a:cubicBezTo>
                  <a:close/>
                </a:path>
              </a:pathLst>
            </a:custGeom>
            <a:solidFill>
              <a:srgbClr val="3244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53" name="Freeform 1440"/>
            <p:cNvSpPr>
              <a:spLocks/>
            </p:cNvSpPr>
            <p:nvPr/>
          </p:nvSpPr>
          <p:spPr bwMode="auto">
            <a:xfrm>
              <a:off x="2196" y="2341"/>
              <a:ext cx="13" cy="33"/>
            </a:xfrm>
            <a:custGeom>
              <a:avLst/>
              <a:gdLst>
                <a:gd name="T0" fmla="*/ 3 w 13"/>
                <a:gd name="T1" fmla="*/ 33 h 33"/>
                <a:gd name="T2" fmla="*/ 0 w 13"/>
                <a:gd name="T3" fmla="*/ 3 h 33"/>
                <a:gd name="T4" fmla="*/ 12 w 13"/>
                <a:gd name="T5" fmla="*/ 9 h 33"/>
                <a:gd name="T6" fmla="*/ 3 w 13"/>
                <a:gd name="T7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3">
                  <a:moveTo>
                    <a:pt x="3" y="33"/>
                  </a:moveTo>
                  <a:cubicBezTo>
                    <a:pt x="2" y="23"/>
                    <a:pt x="6" y="12"/>
                    <a:pt x="0" y="3"/>
                  </a:cubicBezTo>
                  <a:cubicBezTo>
                    <a:pt x="8" y="0"/>
                    <a:pt x="9" y="6"/>
                    <a:pt x="12" y="9"/>
                  </a:cubicBezTo>
                  <a:cubicBezTo>
                    <a:pt x="2" y="14"/>
                    <a:pt x="13" y="28"/>
                    <a:pt x="3" y="33"/>
                  </a:cubicBezTo>
                  <a:close/>
                </a:path>
              </a:pathLst>
            </a:custGeom>
            <a:solidFill>
              <a:srgbClr val="1630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54" name="Freeform 1441"/>
            <p:cNvSpPr>
              <a:spLocks/>
            </p:cNvSpPr>
            <p:nvPr/>
          </p:nvSpPr>
          <p:spPr bwMode="auto">
            <a:xfrm>
              <a:off x="2401" y="2400"/>
              <a:ext cx="21" cy="30"/>
            </a:xfrm>
            <a:custGeom>
              <a:avLst/>
              <a:gdLst>
                <a:gd name="T0" fmla="*/ 21 w 21"/>
                <a:gd name="T1" fmla="*/ 21 h 31"/>
                <a:gd name="T2" fmla="*/ 16 w 21"/>
                <a:gd name="T3" fmla="*/ 26 h 31"/>
                <a:gd name="T4" fmla="*/ 0 w 21"/>
                <a:gd name="T5" fmla="*/ 31 h 31"/>
                <a:gd name="T6" fmla="*/ 0 w 21"/>
                <a:gd name="T7" fmla="*/ 14 h 31"/>
                <a:gd name="T8" fmla="*/ 4 w 21"/>
                <a:gd name="T9" fmla="*/ 2 h 31"/>
                <a:gd name="T10" fmla="*/ 21 w 21"/>
                <a:gd name="T11" fmla="*/ 2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" h="31">
                  <a:moveTo>
                    <a:pt x="21" y="21"/>
                  </a:moveTo>
                  <a:cubicBezTo>
                    <a:pt x="19" y="23"/>
                    <a:pt x="18" y="24"/>
                    <a:pt x="16" y="26"/>
                  </a:cubicBezTo>
                  <a:cubicBezTo>
                    <a:pt x="11" y="28"/>
                    <a:pt x="5" y="29"/>
                    <a:pt x="0" y="31"/>
                  </a:cubicBezTo>
                  <a:cubicBezTo>
                    <a:pt x="0" y="25"/>
                    <a:pt x="0" y="20"/>
                    <a:pt x="0" y="14"/>
                  </a:cubicBezTo>
                  <a:cubicBezTo>
                    <a:pt x="1" y="10"/>
                    <a:pt x="3" y="6"/>
                    <a:pt x="4" y="2"/>
                  </a:cubicBezTo>
                  <a:cubicBezTo>
                    <a:pt x="19" y="0"/>
                    <a:pt x="16" y="14"/>
                    <a:pt x="21" y="21"/>
                  </a:cubicBezTo>
                  <a:close/>
                </a:path>
              </a:pathLst>
            </a:custGeom>
            <a:solidFill>
              <a:srgbClr val="7F45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55" name="Freeform 1442"/>
            <p:cNvSpPr>
              <a:spLocks/>
            </p:cNvSpPr>
            <p:nvPr/>
          </p:nvSpPr>
          <p:spPr bwMode="auto">
            <a:xfrm>
              <a:off x="2328" y="2248"/>
              <a:ext cx="25" cy="19"/>
            </a:xfrm>
            <a:custGeom>
              <a:avLst/>
              <a:gdLst>
                <a:gd name="T0" fmla="*/ 14 w 25"/>
                <a:gd name="T1" fmla="*/ 19 h 19"/>
                <a:gd name="T2" fmla="*/ 6 w 25"/>
                <a:gd name="T3" fmla="*/ 15 h 19"/>
                <a:gd name="T4" fmla="*/ 0 w 25"/>
                <a:gd name="T5" fmla="*/ 7 h 19"/>
                <a:gd name="T6" fmla="*/ 1 w 25"/>
                <a:gd name="T7" fmla="*/ 2 h 19"/>
                <a:gd name="T8" fmla="*/ 6 w 25"/>
                <a:gd name="T9" fmla="*/ 1 h 19"/>
                <a:gd name="T10" fmla="*/ 14 w 25"/>
                <a:gd name="T11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" h="19">
                  <a:moveTo>
                    <a:pt x="14" y="19"/>
                  </a:moveTo>
                  <a:cubicBezTo>
                    <a:pt x="11" y="19"/>
                    <a:pt x="8" y="18"/>
                    <a:pt x="6" y="15"/>
                  </a:cubicBezTo>
                  <a:cubicBezTo>
                    <a:pt x="3" y="14"/>
                    <a:pt x="0" y="11"/>
                    <a:pt x="0" y="7"/>
                  </a:cubicBezTo>
                  <a:cubicBezTo>
                    <a:pt x="0" y="6"/>
                    <a:pt x="0" y="4"/>
                    <a:pt x="1" y="2"/>
                  </a:cubicBezTo>
                  <a:cubicBezTo>
                    <a:pt x="3" y="1"/>
                    <a:pt x="4" y="1"/>
                    <a:pt x="6" y="1"/>
                  </a:cubicBezTo>
                  <a:cubicBezTo>
                    <a:pt x="25" y="0"/>
                    <a:pt x="18" y="10"/>
                    <a:pt x="14" y="19"/>
                  </a:cubicBezTo>
                  <a:close/>
                </a:path>
              </a:pathLst>
            </a:custGeom>
            <a:solidFill>
              <a:srgbClr val="AA6A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56" name="Freeform 1443"/>
            <p:cNvSpPr>
              <a:spLocks/>
            </p:cNvSpPr>
            <p:nvPr/>
          </p:nvSpPr>
          <p:spPr bwMode="auto">
            <a:xfrm>
              <a:off x="2324" y="2231"/>
              <a:ext cx="19" cy="21"/>
            </a:xfrm>
            <a:custGeom>
              <a:avLst/>
              <a:gdLst>
                <a:gd name="T0" fmla="*/ 10 w 19"/>
                <a:gd name="T1" fmla="*/ 18 h 21"/>
                <a:gd name="T2" fmla="*/ 6 w 19"/>
                <a:gd name="T3" fmla="*/ 21 h 21"/>
                <a:gd name="T4" fmla="*/ 3 w 19"/>
                <a:gd name="T5" fmla="*/ 17 h 21"/>
                <a:gd name="T6" fmla="*/ 0 w 19"/>
                <a:gd name="T7" fmla="*/ 10 h 21"/>
                <a:gd name="T8" fmla="*/ 6 w 19"/>
                <a:gd name="T9" fmla="*/ 0 h 21"/>
                <a:gd name="T10" fmla="*/ 18 w 19"/>
                <a:gd name="T11" fmla="*/ 4 h 21"/>
                <a:gd name="T12" fmla="*/ 10 w 19"/>
                <a:gd name="T13" fmla="*/ 18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" h="21">
                  <a:moveTo>
                    <a:pt x="10" y="18"/>
                  </a:moveTo>
                  <a:cubicBezTo>
                    <a:pt x="9" y="19"/>
                    <a:pt x="8" y="20"/>
                    <a:pt x="6" y="21"/>
                  </a:cubicBezTo>
                  <a:cubicBezTo>
                    <a:pt x="5" y="20"/>
                    <a:pt x="4" y="19"/>
                    <a:pt x="3" y="17"/>
                  </a:cubicBezTo>
                  <a:cubicBezTo>
                    <a:pt x="1" y="15"/>
                    <a:pt x="1" y="13"/>
                    <a:pt x="0" y="10"/>
                  </a:cubicBezTo>
                  <a:cubicBezTo>
                    <a:pt x="1" y="6"/>
                    <a:pt x="2" y="2"/>
                    <a:pt x="6" y="0"/>
                  </a:cubicBezTo>
                  <a:cubicBezTo>
                    <a:pt x="10" y="1"/>
                    <a:pt x="14" y="3"/>
                    <a:pt x="18" y="4"/>
                  </a:cubicBezTo>
                  <a:cubicBezTo>
                    <a:pt x="19" y="11"/>
                    <a:pt x="11" y="12"/>
                    <a:pt x="10" y="18"/>
                  </a:cubicBezTo>
                  <a:close/>
                </a:path>
              </a:pathLst>
            </a:custGeom>
            <a:solidFill>
              <a:srgbClr val="6B3B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57" name="Freeform 1444"/>
            <p:cNvSpPr>
              <a:spLocks/>
            </p:cNvSpPr>
            <p:nvPr/>
          </p:nvSpPr>
          <p:spPr bwMode="auto">
            <a:xfrm>
              <a:off x="2346" y="2270"/>
              <a:ext cx="10" cy="17"/>
            </a:xfrm>
            <a:custGeom>
              <a:avLst/>
              <a:gdLst>
                <a:gd name="T0" fmla="*/ 9 w 10"/>
                <a:gd name="T1" fmla="*/ 13 h 17"/>
                <a:gd name="T2" fmla="*/ 0 w 10"/>
                <a:gd name="T3" fmla="*/ 17 h 17"/>
                <a:gd name="T4" fmla="*/ 0 w 10"/>
                <a:gd name="T5" fmla="*/ 5 h 17"/>
                <a:gd name="T6" fmla="*/ 0 w 10"/>
                <a:gd name="T7" fmla="*/ 2 h 17"/>
                <a:gd name="T8" fmla="*/ 9 w 10"/>
                <a:gd name="T9" fmla="*/ 1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7">
                  <a:moveTo>
                    <a:pt x="9" y="13"/>
                  </a:moveTo>
                  <a:cubicBezTo>
                    <a:pt x="6" y="14"/>
                    <a:pt x="3" y="16"/>
                    <a:pt x="0" y="17"/>
                  </a:cubicBezTo>
                  <a:cubicBezTo>
                    <a:pt x="0" y="13"/>
                    <a:pt x="0" y="9"/>
                    <a:pt x="0" y="5"/>
                  </a:cubicBezTo>
                  <a:cubicBezTo>
                    <a:pt x="0" y="4"/>
                    <a:pt x="0" y="3"/>
                    <a:pt x="0" y="2"/>
                  </a:cubicBezTo>
                  <a:cubicBezTo>
                    <a:pt x="10" y="0"/>
                    <a:pt x="8" y="7"/>
                    <a:pt x="9" y="13"/>
                  </a:cubicBezTo>
                  <a:close/>
                </a:path>
              </a:pathLst>
            </a:custGeom>
            <a:solidFill>
              <a:srgbClr val="B26D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58" name="Freeform 1445"/>
            <p:cNvSpPr>
              <a:spLocks/>
            </p:cNvSpPr>
            <p:nvPr/>
          </p:nvSpPr>
          <p:spPr bwMode="auto">
            <a:xfrm>
              <a:off x="2397" y="2374"/>
              <a:ext cx="13" cy="20"/>
            </a:xfrm>
            <a:custGeom>
              <a:avLst/>
              <a:gdLst>
                <a:gd name="T0" fmla="*/ 0 w 13"/>
                <a:gd name="T1" fmla="*/ 12 h 20"/>
                <a:gd name="T2" fmla="*/ 0 w 13"/>
                <a:gd name="T3" fmla="*/ 0 h 20"/>
                <a:gd name="T4" fmla="*/ 3 w 13"/>
                <a:gd name="T5" fmla="*/ 0 h 20"/>
                <a:gd name="T6" fmla="*/ 4 w 13"/>
                <a:gd name="T7" fmla="*/ 20 h 20"/>
                <a:gd name="T8" fmla="*/ 0 w 13"/>
                <a:gd name="T9" fmla="*/ 1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0">
                  <a:moveTo>
                    <a:pt x="0" y="12"/>
                  </a:moveTo>
                  <a:cubicBezTo>
                    <a:pt x="0" y="8"/>
                    <a:pt x="0" y="4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4" y="7"/>
                    <a:pt x="13" y="13"/>
                    <a:pt x="4" y="20"/>
                  </a:cubicBezTo>
                  <a:cubicBezTo>
                    <a:pt x="2" y="18"/>
                    <a:pt x="0" y="15"/>
                    <a:pt x="0" y="12"/>
                  </a:cubicBezTo>
                  <a:close/>
                </a:path>
              </a:pathLst>
            </a:custGeom>
            <a:solidFill>
              <a:srgbClr val="AF70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59" name="Freeform 1446"/>
            <p:cNvSpPr>
              <a:spLocks/>
            </p:cNvSpPr>
            <p:nvPr/>
          </p:nvSpPr>
          <p:spPr bwMode="auto">
            <a:xfrm>
              <a:off x="2389" y="2386"/>
              <a:ext cx="12" cy="10"/>
            </a:xfrm>
            <a:custGeom>
              <a:avLst/>
              <a:gdLst>
                <a:gd name="T0" fmla="*/ 8 w 12"/>
                <a:gd name="T1" fmla="*/ 0 h 10"/>
                <a:gd name="T2" fmla="*/ 12 w 12"/>
                <a:gd name="T3" fmla="*/ 8 h 10"/>
                <a:gd name="T4" fmla="*/ 5 w 12"/>
                <a:gd name="T5" fmla="*/ 8 h 10"/>
                <a:gd name="T6" fmla="*/ 0 w 12"/>
                <a:gd name="T7" fmla="*/ 8 h 10"/>
                <a:gd name="T8" fmla="*/ 0 w 12"/>
                <a:gd name="T9" fmla="*/ 4 h 10"/>
                <a:gd name="T10" fmla="*/ 4 w 12"/>
                <a:gd name="T11" fmla="*/ 4 h 10"/>
                <a:gd name="T12" fmla="*/ 8 w 12"/>
                <a:gd name="T13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10">
                  <a:moveTo>
                    <a:pt x="8" y="0"/>
                  </a:moveTo>
                  <a:cubicBezTo>
                    <a:pt x="11" y="2"/>
                    <a:pt x="12" y="5"/>
                    <a:pt x="12" y="8"/>
                  </a:cubicBezTo>
                  <a:cubicBezTo>
                    <a:pt x="10" y="8"/>
                    <a:pt x="7" y="8"/>
                    <a:pt x="5" y="8"/>
                  </a:cubicBezTo>
                  <a:cubicBezTo>
                    <a:pt x="3" y="10"/>
                    <a:pt x="2" y="10"/>
                    <a:pt x="0" y="8"/>
                  </a:cubicBezTo>
                  <a:cubicBezTo>
                    <a:pt x="0" y="7"/>
                    <a:pt x="0" y="5"/>
                    <a:pt x="0" y="4"/>
                  </a:cubicBezTo>
                  <a:cubicBezTo>
                    <a:pt x="1" y="4"/>
                    <a:pt x="3" y="4"/>
                    <a:pt x="4" y="4"/>
                  </a:cubicBezTo>
                  <a:cubicBezTo>
                    <a:pt x="5" y="3"/>
                    <a:pt x="7" y="2"/>
                    <a:pt x="8" y="0"/>
                  </a:cubicBezTo>
                  <a:close/>
                </a:path>
              </a:pathLst>
            </a:custGeom>
            <a:solidFill>
              <a:srgbClr val="8C4C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60" name="Freeform 1447"/>
            <p:cNvSpPr>
              <a:spLocks/>
            </p:cNvSpPr>
            <p:nvPr/>
          </p:nvSpPr>
          <p:spPr bwMode="auto">
            <a:xfrm>
              <a:off x="2389" y="2394"/>
              <a:ext cx="5" cy="4"/>
            </a:xfrm>
            <a:custGeom>
              <a:avLst/>
              <a:gdLst>
                <a:gd name="T0" fmla="*/ 0 w 5"/>
                <a:gd name="T1" fmla="*/ 0 h 4"/>
                <a:gd name="T2" fmla="*/ 5 w 5"/>
                <a:gd name="T3" fmla="*/ 0 h 4"/>
                <a:gd name="T4" fmla="*/ 4 w 5"/>
                <a:gd name="T5" fmla="*/ 4 h 4"/>
                <a:gd name="T6" fmla="*/ 0 w 5"/>
                <a:gd name="T7" fmla="*/ 4 h 4"/>
                <a:gd name="T8" fmla="*/ 0 w 5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0" y="0"/>
                  </a:moveTo>
                  <a:cubicBezTo>
                    <a:pt x="2" y="0"/>
                    <a:pt x="3" y="0"/>
                    <a:pt x="5" y="0"/>
                  </a:cubicBezTo>
                  <a:cubicBezTo>
                    <a:pt x="5" y="2"/>
                    <a:pt x="4" y="3"/>
                    <a:pt x="4" y="4"/>
                  </a:cubicBezTo>
                  <a:cubicBezTo>
                    <a:pt x="3" y="4"/>
                    <a:pt x="1" y="4"/>
                    <a:pt x="0" y="4"/>
                  </a:cubicBezTo>
                  <a:cubicBezTo>
                    <a:pt x="0" y="3"/>
                    <a:pt x="0" y="2"/>
                    <a:pt x="0" y="0"/>
                  </a:cubicBezTo>
                  <a:close/>
                </a:path>
              </a:pathLst>
            </a:custGeom>
            <a:solidFill>
              <a:srgbClr val="B375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61" name="Freeform 1448"/>
            <p:cNvSpPr>
              <a:spLocks/>
            </p:cNvSpPr>
            <p:nvPr/>
          </p:nvSpPr>
          <p:spPr bwMode="auto">
            <a:xfrm>
              <a:off x="2376" y="2135"/>
              <a:ext cx="15" cy="33"/>
            </a:xfrm>
            <a:custGeom>
              <a:avLst/>
              <a:gdLst>
                <a:gd name="T0" fmla="*/ 9 w 15"/>
                <a:gd name="T1" fmla="*/ 1 h 33"/>
                <a:gd name="T2" fmla="*/ 2 w 15"/>
                <a:gd name="T3" fmla="*/ 33 h 33"/>
                <a:gd name="T4" fmla="*/ 0 w 15"/>
                <a:gd name="T5" fmla="*/ 9 h 33"/>
                <a:gd name="T6" fmla="*/ 9 w 15"/>
                <a:gd name="T7" fmla="*/ 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33">
                  <a:moveTo>
                    <a:pt x="9" y="1"/>
                  </a:moveTo>
                  <a:cubicBezTo>
                    <a:pt x="7" y="12"/>
                    <a:pt x="15" y="25"/>
                    <a:pt x="2" y="33"/>
                  </a:cubicBezTo>
                  <a:cubicBezTo>
                    <a:pt x="1" y="25"/>
                    <a:pt x="1" y="17"/>
                    <a:pt x="0" y="9"/>
                  </a:cubicBezTo>
                  <a:cubicBezTo>
                    <a:pt x="0" y="4"/>
                    <a:pt x="3" y="0"/>
                    <a:pt x="9" y="1"/>
                  </a:cubicBezTo>
                  <a:close/>
                </a:path>
              </a:pathLst>
            </a:custGeom>
            <a:solidFill>
              <a:srgbClr val="788A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62" name="Freeform 1449"/>
            <p:cNvSpPr>
              <a:spLocks/>
            </p:cNvSpPr>
            <p:nvPr/>
          </p:nvSpPr>
          <p:spPr bwMode="auto">
            <a:xfrm>
              <a:off x="2325" y="2100"/>
              <a:ext cx="17" cy="14"/>
            </a:xfrm>
            <a:custGeom>
              <a:avLst/>
              <a:gdLst>
                <a:gd name="T0" fmla="*/ 1 w 17"/>
                <a:gd name="T1" fmla="*/ 4 h 14"/>
                <a:gd name="T2" fmla="*/ 0 w 17"/>
                <a:gd name="T3" fmla="*/ 0 h 14"/>
                <a:gd name="T4" fmla="*/ 10 w 17"/>
                <a:gd name="T5" fmla="*/ 0 h 14"/>
                <a:gd name="T6" fmla="*/ 17 w 17"/>
                <a:gd name="T7" fmla="*/ 4 h 14"/>
                <a:gd name="T8" fmla="*/ 17 w 17"/>
                <a:gd name="T9" fmla="*/ 8 h 14"/>
                <a:gd name="T10" fmla="*/ 1 w 17"/>
                <a:gd name="T11" fmla="*/ 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" h="14">
                  <a:moveTo>
                    <a:pt x="1" y="4"/>
                  </a:moveTo>
                  <a:cubicBezTo>
                    <a:pt x="1" y="3"/>
                    <a:pt x="0" y="2"/>
                    <a:pt x="0" y="0"/>
                  </a:cubicBezTo>
                  <a:cubicBezTo>
                    <a:pt x="3" y="0"/>
                    <a:pt x="6" y="0"/>
                    <a:pt x="10" y="0"/>
                  </a:cubicBezTo>
                  <a:cubicBezTo>
                    <a:pt x="12" y="1"/>
                    <a:pt x="15" y="3"/>
                    <a:pt x="17" y="4"/>
                  </a:cubicBezTo>
                  <a:cubicBezTo>
                    <a:pt x="17" y="6"/>
                    <a:pt x="17" y="7"/>
                    <a:pt x="17" y="8"/>
                  </a:cubicBezTo>
                  <a:cubicBezTo>
                    <a:pt x="10" y="14"/>
                    <a:pt x="6" y="9"/>
                    <a:pt x="1" y="4"/>
                  </a:cubicBezTo>
                  <a:close/>
                </a:path>
              </a:pathLst>
            </a:custGeom>
            <a:solidFill>
              <a:srgbClr val="9AC1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63" name="Freeform 1450"/>
            <p:cNvSpPr>
              <a:spLocks/>
            </p:cNvSpPr>
            <p:nvPr/>
          </p:nvSpPr>
          <p:spPr bwMode="auto">
            <a:xfrm>
              <a:off x="2337" y="2128"/>
              <a:ext cx="12" cy="15"/>
            </a:xfrm>
            <a:custGeom>
              <a:avLst/>
              <a:gdLst>
                <a:gd name="T0" fmla="*/ 12 w 12"/>
                <a:gd name="T1" fmla="*/ 15 h 15"/>
                <a:gd name="T2" fmla="*/ 9 w 12"/>
                <a:gd name="T3" fmla="*/ 0 h 15"/>
                <a:gd name="T4" fmla="*/ 12 w 12"/>
                <a:gd name="T5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15">
                  <a:moveTo>
                    <a:pt x="12" y="15"/>
                  </a:moveTo>
                  <a:cubicBezTo>
                    <a:pt x="0" y="12"/>
                    <a:pt x="5" y="6"/>
                    <a:pt x="9" y="0"/>
                  </a:cubicBezTo>
                  <a:cubicBezTo>
                    <a:pt x="10" y="5"/>
                    <a:pt x="11" y="10"/>
                    <a:pt x="12" y="15"/>
                  </a:cubicBezTo>
                  <a:close/>
                </a:path>
              </a:pathLst>
            </a:custGeom>
            <a:solidFill>
              <a:srgbClr val="6470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64" name="Freeform 1451"/>
            <p:cNvSpPr>
              <a:spLocks/>
            </p:cNvSpPr>
            <p:nvPr/>
          </p:nvSpPr>
          <p:spPr bwMode="auto">
            <a:xfrm>
              <a:off x="2186" y="2307"/>
              <a:ext cx="21" cy="21"/>
            </a:xfrm>
            <a:custGeom>
              <a:avLst/>
              <a:gdLst>
                <a:gd name="T0" fmla="*/ 0 w 21"/>
                <a:gd name="T1" fmla="*/ 19 h 22"/>
                <a:gd name="T2" fmla="*/ 0 w 21"/>
                <a:gd name="T3" fmla="*/ 16 h 22"/>
                <a:gd name="T4" fmla="*/ 10 w 21"/>
                <a:gd name="T5" fmla="*/ 1 h 22"/>
                <a:gd name="T6" fmla="*/ 21 w 21"/>
                <a:gd name="T7" fmla="*/ 4 h 22"/>
                <a:gd name="T8" fmla="*/ 0 w 21"/>
                <a:gd name="T9" fmla="*/ 19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22">
                  <a:moveTo>
                    <a:pt x="0" y="19"/>
                  </a:moveTo>
                  <a:cubicBezTo>
                    <a:pt x="0" y="18"/>
                    <a:pt x="0" y="17"/>
                    <a:pt x="0" y="16"/>
                  </a:cubicBezTo>
                  <a:cubicBezTo>
                    <a:pt x="1" y="9"/>
                    <a:pt x="2" y="3"/>
                    <a:pt x="10" y="1"/>
                  </a:cubicBezTo>
                  <a:cubicBezTo>
                    <a:pt x="14" y="0"/>
                    <a:pt x="18" y="1"/>
                    <a:pt x="21" y="4"/>
                  </a:cubicBezTo>
                  <a:cubicBezTo>
                    <a:pt x="17" y="13"/>
                    <a:pt x="13" y="22"/>
                    <a:pt x="0" y="19"/>
                  </a:cubicBezTo>
                  <a:close/>
                </a:path>
              </a:pathLst>
            </a:custGeom>
            <a:solidFill>
              <a:srgbClr val="A9C2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65" name="Freeform 1452"/>
            <p:cNvSpPr>
              <a:spLocks/>
            </p:cNvSpPr>
            <p:nvPr/>
          </p:nvSpPr>
          <p:spPr bwMode="auto">
            <a:xfrm>
              <a:off x="2194" y="2304"/>
              <a:ext cx="21" cy="10"/>
            </a:xfrm>
            <a:custGeom>
              <a:avLst/>
              <a:gdLst>
                <a:gd name="T0" fmla="*/ 13 w 21"/>
                <a:gd name="T1" fmla="*/ 7 h 11"/>
                <a:gd name="T2" fmla="*/ 1 w 21"/>
                <a:gd name="T3" fmla="*/ 7 h 11"/>
                <a:gd name="T4" fmla="*/ 4 w 21"/>
                <a:gd name="T5" fmla="*/ 0 h 11"/>
                <a:gd name="T6" fmla="*/ 13 w 21"/>
                <a:gd name="T7" fmla="*/ 0 h 11"/>
                <a:gd name="T8" fmla="*/ 21 w 21"/>
                <a:gd name="T9" fmla="*/ 3 h 11"/>
                <a:gd name="T10" fmla="*/ 21 w 21"/>
                <a:gd name="T11" fmla="*/ 11 h 11"/>
                <a:gd name="T12" fmla="*/ 13 w 21"/>
                <a:gd name="T13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" h="11">
                  <a:moveTo>
                    <a:pt x="13" y="7"/>
                  </a:moveTo>
                  <a:cubicBezTo>
                    <a:pt x="9" y="7"/>
                    <a:pt x="5" y="7"/>
                    <a:pt x="1" y="7"/>
                  </a:cubicBezTo>
                  <a:cubicBezTo>
                    <a:pt x="0" y="3"/>
                    <a:pt x="2" y="1"/>
                    <a:pt x="4" y="0"/>
                  </a:cubicBezTo>
                  <a:cubicBezTo>
                    <a:pt x="7" y="0"/>
                    <a:pt x="10" y="0"/>
                    <a:pt x="13" y="0"/>
                  </a:cubicBezTo>
                  <a:cubicBezTo>
                    <a:pt x="16" y="1"/>
                    <a:pt x="18" y="2"/>
                    <a:pt x="21" y="3"/>
                  </a:cubicBezTo>
                  <a:cubicBezTo>
                    <a:pt x="21" y="6"/>
                    <a:pt x="21" y="8"/>
                    <a:pt x="21" y="11"/>
                  </a:cubicBezTo>
                  <a:cubicBezTo>
                    <a:pt x="19" y="10"/>
                    <a:pt x="16" y="9"/>
                    <a:pt x="13" y="7"/>
                  </a:cubicBezTo>
                  <a:close/>
                </a:path>
              </a:pathLst>
            </a:custGeom>
            <a:solidFill>
              <a:srgbClr val="7A6D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66" name="Freeform 1453"/>
            <p:cNvSpPr>
              <a:spLocks/>
            </p:cNvSpPr>
            <p:nvPr/>
          </p:nvSpPr>
          <p:spPr bwMode="auto">
            <a:xfrm>
              <a:off x="2301" y="2215"/>
              <a:ext cx="33" cy="65"/>
            </a:xfrm>
            <a:custGeom>
              <a:avLst/>
              <a:gdLst>
                <a:gd name="T0" fmla="*/ 25 w 33"/>
                <a:gd name="T1" fmla="*/ 28 h 65"/>
                <a:gd name="T2" fmla="*/ 29 w 33"/>
                <a:gd name="T3" fmla="*/ 31 h 65"/>
                <a:gd name="T4" fmla="*/ 29 w 33"/>
                <a:gd name="T5" fmla="*/ 40 h 65"/>
                <a:gd name="T6" fmla="*/ 33 w 33"/>
                <a:gd name="T7" fmla="*/ 48 h 65"/>
                <a:gd name="T8" fmla="*/ 21 w 33"/>
                <a:gd name="T9" fmla="*/ 65 h 65"/>
                <a:gd name="T10" fmla="*/ 1 w 33"/>
                <a:gd name="T11" fmla="*/ 8 h 65"/>
                <a:gd name="T12" fmla="*/ 0 w 33"/>
                <a:gd name="T13" fmla="*/ 5 h 65"/>
                <a:gd name="T14" fmla="*/ 1 w 33"/>
                <a:gd name="T15" fmla="*/ 4 h 65"/>
                <a:gd name="T16" fmla="*/ 21 w 33"/>
                <a:gd name="T17" fmla="*/ 0 h 65"/>
                <a:gd name="T18" fmla="*/ 29 w 33"/>
                <a:gd name="T19" fmla="*/ 8 h 65"/>
                <a:gd name="T20" fmla="*/ 25 w 33"/>
                <a:gd name="T21" fmla="*/ 28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65">
                  <a:moveTo>
                    <a:pt x="25" y="28"/>
                  </a:moveTo>
                  <a:cubicBezTo>
                    <a:pt x="26" y="29"/>
                    <a:pt x="28" y="30"/>
                    <a:pt x="29" y="31"/>
                  </a:cubicBezTo>
                  <a:cubicBezTo>
                    <a:pt x="27" y="34"/>
                    <a:pt x="26" y="37"/>
                    <a:pt x="29" y="40"/>
                  </a:cubicBezTo>
                  <a:cubicBezTo>
                    <a:pt x="30" y="43"/>
                    <a:pt x="32" y="45"/>
                    <a:pt x="33" y="48"/>
                  </a:cubicBezTo>
                  <a:cubicBezTo>
                    <a:pt x="29" y="54"/>
                    <a:pt x="25" y="59"/>
                    <a:pt x="21" y="65"/>
                  </a:cubicBezTo>
                  <a:cubicBezTo>
                    <a:pt x="11" y="47"/>
                    <a:pt x="1" y="30"/>
                    <a:pt x="1" y="8"/>
                  </a:cubicBezTo>
                  <a:cubicBezTo>
                    <a:pt x="0" y="7"/>
                    <a:pt x="0" y="6"/>
                    <a:pt x="0" y="5"/>
                  </a:cubicBezTo>
                  <a:cubicBezTo>
                    <a:pt x="0" y="4"/>
                    <a:pt x="0" y="4"/>
                    <a:pt x="1" y="4"/>
                  </a:cubicBezTo>
                  <a:cubicBezTo>
                    <a:pt x="7" y="0"/>
                    <a:pt x="15" y="5"/>
                    <a:pt x="21" y="0"/>
                  </a:cubicBezTo>
                  <a:cubicBezTo>
                    <a:pt x="24" y="3"/>
                    <a:pt x="26" y="5"/>
                    <a:pt x="29" y="8"/>
                  </a:cubicBezTo>
                  <a:cubicBezTo>
                    <a:pt x="27" y="14"/>
                    <a:pt x="23" y="21"/>
                    <a:pt x="25" y="28"/>
                  </a:cubicBezTo>
                  <a:close/>
                </a:path>
              </a:pathLst>
            </a:custGeom>
            <a:solidFill>
              <a:srgbClr val="B96C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67" name="Freeform 1454"/>
            <p:cNvSpPr>
              <a:spLocks/>
            </p:cNvSpPr>
            <p:nvPr/>
          </p:nvSpPr>
          <p:spPr bwMode="auto">
            <a:xfrm>
              <a:off x="2257" y="2239"/>
              <a:ext cx="45" cy="48"/>
            </a:xfrm>
            <a:custGeom>
              <a:avLst/>
              <a:gdLst>
                <a:gd name="T0" fmla="*/ 9 w 45"/>
                <a:gd name="T1" fmla="*/ 0 h 48"/>
                <a:gd name="T2" fmla="*/ 40 w 45"/>
                <a:gd name="T3" fmla="*/ 28 h 48"/>
                <a:gd name="T4" fmla="*/ 29 w 45"/>
                <a:gd name="T5" fmla="*/ 40 h 48"/>
                <a:gd name="T6" fmla="*/ 0 w 45"/>
                <a:gd name="T7" fmla="*/ 8 h 48"/>
                <a:gd name="T8" fmla="*/ 9 w 45"/>
                <a:gd name="T9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48">
                  <a:moveTo>
                    <a:pt x="9" y="0"/>
                  </a:moveTo>
                  <a:cubicBezTo>
                    <a:pt x="20" y="9"/>
                    <a:pt x="30" y="19"/>
                    <a:pt x="40" y="28"/>
                  </a:cubicBezTo>
                  <a:cubicBezTo>
                    <a:pt x="41" y="36"/>
                    <a:pt x="45" y="48"/>
                    <a:pt x="29" y="40"/>
                  </a:cubicBezTo>
                  <a:cubicBezTo>
                    <a:pt x="19" y="29"/>
                    <a:pt x="10" y="19"/>
                    <a:pt x="0" y="8"/>
                  </a:cubicBezTo>
                  <a:cubicBezTo>
                    <a:pt x="2" y="4"/>
                    <a:pt x="6" y="3"/>
                    <a:pt x="9" y="0"/>
                  </a:cubicBezTo>
                  <a:close/>
                </a:path>
              </a:pathLst>
            </a:custGeom>
            <a:solidFill>
              <a:srgbClr val="8CA7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68" name="Freeform 1455"/>
            <p:cNvSpPr>
              <a:spLocks/>
            </p:cNvSpPr>
            <p:nvPr/>
          </p:nvSpPr>
          <p:spPr bwMode="auto">
            <a:xfrm>
              <a:off x="2279" y="2204"/>
              <a:ext cx="25" cy="28"/>
            </a:xfrm>
            <a:custGeom>
              <a:avLst/>
              <a:gdLst>
                <a:gd name="T0" fmla="*/ 6 w 25"/>
                <a:gd name="T1" fmla="*/ 28 h 28"/>
                <a:gd name="T2" fmla="*/ 0 w 25"/>
                <a:gd name="T3" fmla="*/ 15 h 28"/>
                <a:gd name="T4" fmla="*/ 11 w 25"/>
                <a:gd name="T5" fmla="*/ 2 h 28"/>
                <a:gd name="T6" fmla="*/ 23 w 25"/>
                <a:gd name="T7" fmla="*/ 5 h 28"/>
                <a:gd name="T8" fmla="*/ 25 w 25"/>
                <a:gd name="T9" fmla="*/ 7 h 28"/>
                <a:gd name="T10" fmla="*/ 25 w 25"/>
                <a:gd name="T11" fmla="*/ 10 h 28"/>
                <a:gd name="T12" fmla="*/ 19 w 25"/>
                <a:gd name="T13" fmla="*/ 19 h 28"/>
                <a:gd name="T14" fmla="*/ 6 w 25"/>
                <a:gd name="T15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" h="28">
                  <a:moveTo>
                    <a:pt x="6" y="28"/>
                  </a:moveTo>
                  <a:cubicBezTo>
                    <a:pt x="4" y="24"/>
                    <a:pt x="2" y="19"/>
                    <a:pt x="0" y="15"/>
                  </a:cubicBezTo>
                  <a:cubicBezTo>
                    <a:pt x="4" y="11"/>
                    <a:pt x="7" y="6"/>
                    <a:pt x="11" y="2"/>
                  </a:cubicBezTo>
                  <a:cubicBezTo>
                    <a:pt x="16" y="0"/>
                    <a:pt x="20" y="1"/>
                    <a:pt x="23" y="5"/>
                  </a:cubicBezTo>
                  <a:cubicBezTo>
                    <a:pt x="24" y="6"/>
                    <a:pt x="24" y="6"/>
                    <a:pt x="25" y="7"/>
                  </a:cubicBezTo>
                  <a:cubicBezTo>
                    <a:pt x="25" y="8"/>
                    <a:pt x="25" y="9"/>
                    <a:pt x="25" y="10"/>
                  </a:cubicBezTo>
                  <a:cubicBezTo>
                    <a:pt x="23" y="13"/>
                    <a:pt x="21" y="16"/>
                    <a:pt x="19" y="19"/>
                  </a:cubicBezTo>
                  <a:cubicBezTo>
                    <a:pt x="13" y="19"/>
                    <a:pt x="9" y="22"/>
                    <a:pt x="6" y="28"/>
                  </a:cubicBezTo>
                  <a:close/>
                </a:path>
              </a:pathLst>
            </a:custGeom>
            <a:solidFill>
              <a:srgbClr val="7959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69" name="Freeform 1456"/>
            <p:cNvSpPr>
              <a:spLocks/>
            </p:cNvSpPr>
            <p:nvPr/>
          </p:nvSpPr>
          <p:spPr bwMode="auto">
            <a:xfrm>
              <a:off x="2257" y="2288"/>
              <a:ext cx="21" cy="6"/>
            </a:xfrm>
            <a:custGeom>
              <a:avLst/>
              <a:gdLst>
                <a:gd name="T0" fmla="*/ 0 w 21"/>
                <a:gd name="T1" fmla="*/ 3 h 6"/>
                <a:gd name="T2" fmla="*/ 2 w 21"/>
                <a:gd name="T3" fmla="*/ 0 h 6"/>
                <a:gd name="T4" fmla="*/ 21 w 21"/>
                <a:gd name="T5" fmla="*/ 0 h 6"/>
                <a:gd name="T6" fmla="*/ 0 w 21"/>
                <a:gd name="T7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6">
                  <a:moveTo>
                    <a:pt x="0" y="3"/>
                  </a:moveTo>
                  <a:cubicBezTo>
                    <a:pt x="1" y="2"/>
                    <a:pt x="1" y="1"/>
                    <a:pt x="2" y="0"/>
                  </a:cubicBezTo>
                  <a:cubicBezTo>
                    <a:pt x="9" y="0"/>
                    <a:pt x="15" y="0"/>
                    <a:pt x="21" y="0"/>
                  </a:cubicBezTo>
                  <a:cubicBezTo>
                    <a:pt x="14" y="6"/>
                    <a:pt x="7" y="3"/>
                    <a:pt x="0" y="3"/>
                  </a:cubicBezTo>
                  <a:close/>
                </a:path>
              </a:pathLst>
            </a:custGeom>
            <a:solidFill>
              <a:srgbClr val="543D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70" name="Freeform 1457"/>
            <p:cNvSpPr>
              <a:spLocks/>
            </p:cNvSpPr>
            <p:nvPr/>
          </p:nvSpPr>
          <p:spPr bwMode="auto">
            <a:xfrm>
              <a:off x="2298" y="2215"/>
              <a:ext cx="6" cy="8"/>
            </a:xfrm>
            <a:custGeom>
              <a:avLst/>
              <a:gdLst>
                <a:gd name="T0" fmla="*/ 0 w 6"/>
                <a:gd name="T1" fmla="*/ 8 h 8"/>
                <a:gd name="T2" fmla="*/ 4 w 6"/>
                <a:gd name="T3" fmla="*/ 0 h 8"/>
                <a:gd name="T4" fmla="*/ 5 w 6"/>
                <a:gd name="T5" fmla="*/ 3 h 8"/>
                <a:gd name="T6" fmla="*/ 5 w 6"/>
                <a:gd name="T7" fmla="*/ 4 h 8"/>
                <a:gd name="T8" fmla="*/ 4 w 6"/>
                <a:gd name="T9" fmla="*/ 8 h 8"/>
                <a:gd name="T10" fmla="*/ 0 w 6"/>
                <a:gd name="T1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8">
                  <a:moveTo>
                    <a:pt x="0" y="8"/>
                  </a:moveTo>
                  <a:cubicBezTo>
                    <a:pt x="0" y="5"/>
                    <a:pt x="1" y="2"/>
                    <a:pt x="4" y="0"/>
                  </a:cubicBezTo>
                  <a:cubicBezTo>
                    <a:pt x="5" y="1"/>
                    <a:pt x="6" y="2"/>
                    <a:pt x="5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6"/>
                    <a:pt x="4" y="7"/>
                    <a:pt x="4" y="8"/>
                  </a:cubicBezTo>
                  <a:cubicBezTo>
                    <a:pt x="3" y="8"/>
                    <a:pt x="1" y="8"/>
                    <a:pt x="0" y="8"/>
                  </a:cubicBezTo>
                  <a:close/>
                </a:path>
              </a:pathLst>
            </a:custGeom>
            <a:solidFill>
              <a:srgbClr val="8A50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71" name="Freeform 1458"/>
            <p:cNvSpPr>
              <a:spLocks/>
            </p:cNvSpPr>
            <p:nvPr/>
          </p:nvSpPr>
          <p:spPr bwMode="auto">
            <a:xfrm>
              <a:off x="2204" y="2271"/>
              <a:ext cx="12" cy="20"/>
            </a:xfrm>
            <a:custGeom>
              <a:avLst/>
              <a:gdLst>
                <a:gd name="T0" fmla="*/ 11 w 12"/>
                <a:gd name="T1" fmla="*/ 0 h 20"/>
                <a:gd name="T2" fmla="*/ 11 w 12"/>
                <a:gd name="T3" fmla="*/ 4 h 20"/>
                <a:gd name="T4" fmla="*/ 0 w 12"/>
                <a:gd name="T5" fmla="*/ 15 h 20"/>
                <a:gd name="T6" fmla="*/ 0 w 12"/>
                <a:gd name="T7" fmla="*/ 14 h 20"/>
                <a:gd name="T8" fmla="*/ 11 w 12"/>
                <a:gd name="T9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0">
                  <a:moveTo>
                    <a:pt x="11" y="0"/>
                  </a:moveTo>
                  <a:cubicBezTo>
                    <a:pt x="12" y="1"/>
                    <a:pt x="12" y="3"/>
                    <a:pt x="11" y="4"/>
                  </a:cubicBezTo>
                  <a:cubicBezTo>
                    <a:pt x="12" y="13"/>
                    <a:pt x="12" y="20"/>
                    <a:pt x="0" y="15"/>
                  </a:cubicBezTo>
                  <a:cubicBezTo>
                    <a:pt x="0" y="15"/>
                    <a:pt x="0" y="14"/>
                    <a:pt x="0" y="14"/>
                  </a:cubicBezTo>
                  <a:cubicBezTo>
                    <a:pt x="4" y="9"/>
                    <a:pt x="7" y="5"/>
                    <a:pt x="11" y="0"/>
                  </a:cubicBezTo>
                  <a:close/>
                </a:path>
              </a:pathLst>
            </a:custGeom>
            <a:solidFill>
              <a:srgbClr val="93A9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72" name="Freeform 1459"/>
            <p:cNvSpPr>
              <a:spLocks/>
            </p:cNvSpPr>
            <p:nvPr/>
          </p:nvSpPr>
          <p:spPr bwMode="auto">
            <a:xfrm>
              <a:off x="2183" y="2294"/>
              <a:ext cx="15" cy="28"/>
            </a:xfrm>
            <a:custGeom>
              <a:avLst/>
              <a:gdLst>
                <a:gd name="T0" fmla="*/ 15 w 15"/>
                <a:gd name="T1" fmla="*/ 10 h 29"/>
                <a:gd name="T2" fmla="*/ 12 w 15"/>
                <a:gd name="T3" fmla="*/ 17 h 29"/>
                <a:gd name="T4" fmla="*/ 3 w 15"/>
                <a:gd name="T5" fmla="*/ 29 h 29"/>
                <a:gd name="T6" fmla="*/ 0 w 15"/>
                <a:gd name="T7" fmla="*/ 21 h 29"/>
                <a:gd name="T8" fmla="*/ 12 w 15"/>
                <a:gd name="T9" fmla="*/ 0 h 29"/>
                <a:gd name="T10" fmla="*/ 12 w 15"/>
                <a:gd name="T11" fmla="*/ 5 h 29"/>
                <a:gd name="T12" fmla="*/ 15 w 15"/>
                <a:gd name="T13" fmla="*/ 1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29">
                  <a:moveTo>
                    <a:pt x="15" y="10"/>
                  </a:moveTo>
                  <a:cubicBezTo>
                    <a:pt x="14" y="12"/>
                    <a:pt x="13" y="14"/>
                    <a:pt x="12" y="17"/>
                  </a:cubicBezTo>
                  <a:cubicBezTo>
                    <a:pt x="9" y="21"/>
                    <a:pt x="6" y="25"/>
                    <a:pt x="3" y="29"/>
                  </a:cubicBezTo>
                  <a:cubicBezTo>
                    <a:pt x="2" y="26"/>
                    <a:pt x="1" y="24"/>
                    <a:pt x="0" y="21"/>
                  </a:cubicBezTo>
                  <a:cubicBezTo>
                    <a:pt x="4" y="14"/>
                    <a:pt x="8" y="7"/>
                    <a:pt x="12" y="0"/>
                  </a:cubicBezTo>
                  <a:cubicBezTo>
                    <a:pt x="12" y="2"/>
                    <a:pt x="12" y="4"/>
                    <a:pt x="12" y="5"/>
                  </a:cubicBezTo>
                  <a:cubicBezTo>
                    <a:pt x="13" y="7"/>
                    <a:pt x="14" y="8"/>
                    <a:pt x="15" y="10"/>
                  </a:cubicBezTo>
                  <a:close/>
                </a:path>
              </a:pathLst>
            </a:custGeom>
            <a:solidFill>
              <a:srgbClr val="5A46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73" name="Freeform 1460"/>
            <p:cNvSpPr>
              <a:spLocks/>
            </p:cNvSpPr>
            <p:nvPr/>
          </p:nvSpPr>
          <p:spPr bwMode="auto">
            <a:xfrm>
              <a:off x="2393" y="2386"/>
              <a:ext cx="4" cy="4"/>
            </a:xfrm>
            <a:custGeom>
              <a:avLst/>
              <a:gdLst>
                <a:gd name="T0" fmla="*/ 4 w 4"/>
                <a:gd name="T1" fmla="*/ 0 h 4"/>
                <a:gd name="T2" fmla="*/ 0 w 4"/>
                <a:gd name="T3" fmla="*/ 4 h 4"/>
                <a:gd name="T4" fmla="*/ 0 w 4"/>
                <a:gd name="T5" fmla="*/ 0 h 4"/>
                <a:gd name="T6" fmla="*/ 4 w 4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4" y="0"/>
                  </a:moveTo>
                  <a:cubicBezTo>
                    <a:pt x="3" y="1"/>
                    <a:pt x="1" y="3"/>
                    <a:pt x="0" y="4"/>
                  </a:cubicBezTo>
                  <a:cubicBezTo>
                    <a:pt x="0" y="3"/>
                    <a:pt x="0" y="2"/>
                    <a:pt x="0" y="0"/>
                  </a:cubicBezTo>
                  <a:cubicBezTo>
                    <a:pt x="2" y="0"/>
                    <a:pt x="3" y="0"/>
                    <a:pt x="4" y="0"/>
                  </a:cubicBezTo>
                  <a:close/>
                </a:path>
              </a:pathLst>
            </a:custGeom>
            <a:solidFill>
              <a:srgbClr val="B06A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74" name="Freeform 1461"/>
            <p:cNvSpPr>
              <a:spLocks/>
            </p:cNvSpPr>
            <p:nvPr/>
          </p:nvSpPr>
          <p:spPr bwMode="auto">
            <a:xfrm>
              <a:off x="2326" y="2129"/>
              <a:ext cx="12" cy="11"/>
            </a:xfrm>
            <a:custGeom>
              <a:avLst/>
              <a:gdLst>
                <a:gd name="T0" fmla="*/ 4 w 12"/>
                <a:gd name="T1" fmla="*/ 11 h 11"/>
                <a:gd name="T2" fmla="*/ 0 w 12"/>
                <a:gd name="T3" fmla="*/ 8 h 11"/>
                <a:gd name="T4" fmla="*/ 12 w 12"/>
                <a:gd name="T5" fmla="*/ 0 h 11"/>
                <a:gd name="T6" fmla="*/ 4 w 12"/>
                <a:gd name="T7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11">
                  <a:moveTo>
                    <a:pt x="4" y="11"/>
                  </a:moveTo>
                  <a:cubicBezTo>
                    <a:pt x="3" y="10"/>
                    <a:pt x="2" y="9"/>
                    <a:pt x="0" y="8"/>
                  </a:cubicBezTo>
                  <a:cubicBezTo>
                    <a:pt x="3" y="3"/>
                    <a:pt x="7" y="2"/>
                    <a:pt x="12" y="0"/>
                  </a:cubicBezTo>
                  <a:cubicBezTo>
                    <a:pt x="12" y="5"/>
                    <a:pt x="12" y="11"/>
                    <a:pt x="4" y="11"/>
                  </a:cubicBezTo>
                  <a:close/>
                </a:path>
              </a:pathLst>
            </a:custGeom>
            <a:solidFill>
              <a:srgbClr val="A8CF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75" name="Freeform 1462"/>
            <p:cNvSpPr>
              <a:spLocks/>
            </p:cNvSpPr>
            <p:nvPr/>
          </p:nvSpPr>
          <p:spPr bwMode="auto">
            <a:xfrm>
              <a:off x="2231" y="2219"/>
              <a:ext cx="35" cy="28"/>
            </a:xfrm>
            <a:custGeom>
              <a:avLst/>
              <a:gdLst>
                <a:gd name="T0" fmla="*/ 36 w 36"/>
                <a:gd name="T1" fmla="*/ 20 h 28"/>
                <a:gd name="T2" fmla="*/ 27 w 36"/>
                <a:gd name="T3" fmla="*/ 28 h 28"/>
                <a:gd name="T4" fmla="*/ 8 w 36"/>
                <a:gd name="T5" fmla="*/ 12 h 28"/>
                <a:gd name="T6" fmla="*/ 13 w 36"/>
                <a:gd name="T7" fmla="*/ 0 h 28"/>
                <a:gd name="T8" fmla="*/ 36 w 36"/>
                <a:gd name="T9" fmla="*/ 2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28">
                  <a:moveTo>
                    <a:pt x="36" y="20"/>
                  </a:moveTo>
                  <a:cubicBezTo>
                    <a:pt x="36" y="26"/>
                    <a:pt x="32" y="28"/>
                    <a:pt x="27" y="28"/>
                  </a:cubicBezTo>
                  <a:cubicBezTo>
                    <a:pt x="21" y="23"/>
                    <a:pt x="14" y="18"/>
                    <a:pt x="8" y="12"/>
                  </a:cubicBezTo>
                  <a:cubicBezTo>
                    <a:pt x="0" y="5"/>
                    <a:pt x="9" y="3"/>
                    <a:pt x="13" y="0"/>
                  </a:cubicBezTo>
                  <a:cubicBezTo>
                    <a:pt x="20" y="7"/>
                    <a:pt x="28" y="14"/>
                    <a:pt x="36" y="20"/>
                  </a:cubicBezTo>
                  <a:close/>
                </a:path>
              </a:pathLst>
            </a:custGeom>
            <a:solidFill>
              <a:srgbClr val="9DAA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76" name="Freeform 1463"/>
            <p:cNvSpPr>
              <a:spLocks/>
            </p:cNvSpPr>
            <p:nvPr/>
          </p:nvSpPr>
          <p:spPr bwMode="auto">
            <a:xfrm>
              <a:off x="2251" y="2173"/>
              <a:ext cx="15" cy="23"/>
            </a:xfrm>
            <a:custGeom>
              <a:avLst/>
              <a:gdLst>
                <a:gd name="T0" fmla="*/ 15 w 15"/>
                <a:gd name="T1" fmla="*/ 19 h 24"/>
                <a:gd name="T2" fmla="*/ 6 w 15"/>
                <a:gd name="T3" fmla="*/ 22 h 24"/>
                <a:gd name="T4" fmla="*/ 0 w 15"/>
                <a:gd name="T5" fmla="*/ 16 h 24"/>
                <a:gd name="T6" fmla="*/ 15 w 15"/>
                <a:gd name="T7" fmla="*/ 19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24">
                  <a:moveTo>
                    <a:pt x="15" y="19"/>
                  </a:moveTo>
                  <a:cubicBezTo>
                    <a:pt x="12" y="20"/>
                    <a:pt x="9" y="21"/>
                    <a:pt x="6" y="22"/>
                  </a:cubicBezTo>
                  <a:cubicBezTo>
                    <a:pt x="0" y="24"/>
                    <a:pt x="2" y="18"/>
                    <a:pt x="0" y="16"/>
                  </a:cubicBezTo>
                  <a:cubicBezTo>
                    <a:pt x="9" y="0"/>
                    <a:pt x="9" y="20"/>
                    <a:pt x="15" y="19"/>
                  </a:cubicBezTo>
                  <a:close/>
                </a:path>
              </a:pathLst>
            </a:custGeom>
            <a:solidFill>
              <a:srgbClr val="7380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77" name="Freeform 1464"/>
            <p:cNvSpPr>
              <a:spLocks/>
            </p:cNvSpPr>
            <p:nvPr/>
          </p:nvSpPr>
          <p:spPr bwMode="auto">
            <a:xfrm>
              <a:off x="2245" y="2189"/>
              <a:ext cx="12" cy="18"/>
            </a:xfrm>
            <a:custGeom>
              <a:avLst/>
              <a:gdLst>
                <a:gd name="T0" fmla="*/ 7 w 13"/>
                <a:gd name="T1" fmla="*/ 0 h 19"/>
                <a:gd name="T2" fmla="*/ 13 w 13"/>
                <a:gd name="T3" fmla="*/ 6 h 19"/>
                <a:gd name="T4" fmla="*/ 3 w 13"/>
                <a:gd name="T5" fmla="*/ 19 h 19"/>
                <a:gd name="T6" fmla="*/ 7 w 13"/>
                <a:gd name="T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9">
                  <a:moveTo>
                    <a:pt x="7" y="0"/>
                  </a:moveTo>
                  <a:cubicBezTo>
                    <a:pt x="9" y="2"/>
                    <a:pt x="11" y="4"/>
                    <a:pt x="13" y="6"/>
                  </a:cubicBezTo>
                  <a:cubicBezTo>
                    <a:pt x="13" y="13"/>
                    <a:pt x="7" y="16"/>
                    <a:pt x="3" y="19"/>
                  </a:cubicBezTo>
                  <a:cubicBezTo>
                    <a:pt x="0" y="12"/>
                    <a:pt x="5" y="6"/>
                    <a:pt x="7" y="0"/>
                  </a:cubicBezTo>
                  <a:close/>
                </a:path>
              </a:pathLst>
            </a:custGeom>
            <a:solidFill>
              <a:srgbClr val="92A5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78" name="Freeform 1465"/>
            <p:cNvSpPr>
              <a:spLocks/>
            </p:cNvSpPr>
            <p:nvPr/>
          </p:nvSpPr>
          <p:spPr bwMode="auto">
            <a:xfrm>
              <a:off x="2283" y="2184"/>
              <a:ext cx="32" cy="29"/>
            </a:xfrm>
            <a:custGeom>
              <a:avLst/>
              <a:gdLst>
                <a:gd name="T0" fmla="*/ 3 w 32"/>
                <a:gd name="T1" fmla="*/ 20 h 30"/>
                <a:gd name="T2" fmla="*/ 0 w 32"/>
                <a:gd name="T3" fmla="*/ 8 h 30"/>
                <a:gd name="T4" fmla="*/ 15 w 32"/>
                <a:gd name="T5" fmla="*/ 0 h 30"/>
                <a:gd name="T6" fmla="*/ 24 w 32"/>
                <a:gd name="T7" fmla="*/ 8 h 30"/>
                <a:gd name="T8" fmla="*/ 23 w 32"/>
                <a:gd name="T9" fmla="*/ 28 h 30"/>
                <a:gd name="T10" fmla="*/ 21 w 32"/>
                <a:gd name="T11" fmla="*/ 30 h 30"/>
                <a:gd name="T12" fmla="*/ 19 w 32"/>
                <a:gd name="T13" fmla="*/ 29 h 30"/>
                <a:gd name="T14" fmla="*/ 8 w 32"/>
                <a:gd name="T15" fmla="*/ 24 h 30"/>
                <a:gd name="T16" fmla="*/ 3 w 32"/>
                <a:gd name="T17" fmla="*/ 2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" h="30">
                  <a:moveTo>
                    <a:pt x="3" y="20"/>
                  </a:moveTo>
                  <a:cubicBezTo>
                    <a:pt x="2" y="16"/>
                    <a:pt x="1" y="12"/>
                    <a:pt x="0" y="8"/>
                  </a:cubicBezTo>
                  <a:cubicBezTo>
                    <a:pt x="5" y="5"/>
                    <a:pt x="10" y="3"/>
                    <a:pt x="15" y="0"/>
                  </a:cubicBezTo>
                  <a:cubicBezTo>
                    <a:pt x="15" y="6"/>
                    <a:pt x="18" y="8"/>
                    <a:pt x="24" y="8"/>
                  </a:cubicBezTo>
                  <a:cubicBezTo>
                    <a:pt x="32" y="15"/>
                    <a:pt x="20" y="21"/>
                    <a:pt x="23" y="28"/>
                  </a:cubicBezTo>
                  <a:cubicBezTo>
                    <a:pt x="22" y="29"/>
                    <a:pt x="22" y="29"/>
                    <a:pt x="21" y="30"/>
                  </a:cubicBezTo>
                  <a:cubicBezTo>
                    <a:pt x="21" y="29"/>
                    <a:pt x="20" y="29"/>
                    <a:pt x="19" y="29"/>
                  </a:cubicBezTo>
                  <a:cubicBezTo>
                    <a:pt x="15" y="27"/>
                    <a:pt x="12" y="26"/>
                    <a:pt x="8" y="24"/>
                  </a:cubicBezTo>
                  <a:cubicBezTo>
                    <a:pt x="5" y="24"/>
                    <a:pt x="4" y="22"/>
                    <a:pt x="3" y="20"/>
                  </a:cubicBezTo>
                  <a:close/>
                </a:path>
              </a:pathLst>
            </a:custGeom>
            <a:solidFill>
              <a:srgbClr val="A46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79" name="Freeform 1466"/>
            <p:cNvSpPr>
              <a:spLocks/>
            </p:cNvSpPr>
            <p:nvPr/>
          </p:nvSpPr>
          <p:spPr bwMode="auto">
            <a:xfrm>
              <a:off x="2366" y="2188"/>
              <a:ext cx="3" cy="4"/>
            </a:xfrm>
            <a:custGeom>
              <a:avLst/>
              <a:gdLst>
                <a:gd name="T0" fmla="*/ 0 w 4"/>
                <a:gd name="T1" fmla="*/ 4 h 4"/>
                <a:gd name="T2" fmla="*/ 4 w 4"/>
                <a:gd name="T3" fmla="*/ 0 h 4"/>
                <a:gd name="T4" fmla="*/ 3 w 4"/>
                <a:gd name="T5" fmla="*/ 4 h 4"/>
                <a:gd name="T6" fmla="*/ 0 w 4"/>
                <a:gd name="T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0" y="4"/>
                  </a:moveTo>
                  <a:cubicBezTo>
                    <a:pt x="0" y="2"/>
                    <a:pt x="1" y="0"/>
                    <a:pt x="4" y="0"/>
                  </a:cubicBezTo>
                  <a:cubicBezTo>
                    <a:pt x="4" y="2"/>
                    <a:pt x="4" y="3"/>
                    <a:pt x="3" y="4"/>
                  </a:cubicBezTo>
                  <a:cubicBezTo>
                    <a:pt x="2" y="4"/>
                    <a:pt x="1" y="4"/>
                    <a:pt x="0" y="4"/>
                  </a:cubicBezTo>
                  <a:close/>
                </a:path>
              </a:pathLst>
            </a:custGeom>
            <a:solidFill>
              <a:srgbClr val="242F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80" name="Freeform 1467"/>
            <p:cNvSpPr>
              <a:spLocks/>
            </p:cNvSpPr>
            <p:nvPr/>
          </p:nvSpPr>
          <p:spPr bwMode="auto">
            <a:xfrm>
              <a:off x="2302" y="2208"/>
              <a:ext cx="20" cy="27"/>
            </a:xfrm>
            <a:custGeom>
              <a:avLst/>
              <a:gdLst>
                <a:gd name="T0" fmla="*/ 1 w 20"/>
                <a:gd name="T1" fmla="*/ 11 h 27"/>
                <a:gd name="T2" fmla="*/ 0 w 20"/>
                <a:gd name="T3" fmla="*/ 7 h 27"/>
                <a:gd name="T4" fmla="*/ 0 w 20"/>
                <a:gd name="T5" fmla="*/ 7 h 27"/>
                <a:gd name="T6" fmla="*/ 4 w 20"/>
                <a:gd name="T7" fmla="*/ 3 h 27"/>
                <a:gd name="T8" fmla="*/ 4 w 20"/>
                <a:gd name="T9" fmla="*/ 3 h 27"/>
                <a:gd name="T10" fmla="*/ 19 w 20"/>
                <a:gd name="T11" fmla="*/ 0 h 27"/>
                <a:gd name="T12" fmla="*/ 20 w 20"/>
                <a:gd name="T13" fmla="*/ 7 h 27"/>
                <a:gd name="T14" fmla="*/ 1 w 20"/>
                <a:gd name="T15" fmla="*/ 11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" h="27">
                  <a:moveTo>
                    <a:pt x="1" y="11"/>
                  </a:moveTo>
                  <a:cubicBezTo>
                    <a:pt x="1" y="10"/>
                    <a:pt x="0" y="9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6"/>
                    <a:pt x="3" y="4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9" y="2"/>
                    <a:pt x="14" y="1"/>
                    <a:pt x="19" y="0"/>
                  </a:cubicBezTo>
                  <a:cubicBezTo>
                    <a:pt x="20" y="2"/>
                    <a:pt x="20" y="5"/>
                    <a:pt x="20" y="7"/>
                  </a:cubicBezTo>
                  <a:cubicBezTo>
                    <a:pt x="18" y="27"/>
                    <a:pt x="7" y="9"/>
                    <a:pt x="1" y="11"/>
                  </a:cubicBezTo>
                  <a:close/>
                </a:path>
              </a:pathLst>
            </a:custGeom>
            <a:solidFill>
              <a:srgbClr val="AE6E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81" name="Freeform 1468"/>
            <p:cNvSpPr>
              <a:spLocks/>
            </p:cNvSpPr>
            <p:nvPr/>
          </p:nvSpPr>
          <p:spPr bwMode="auto">
            <a:xfrm>
              <a:off x="2317" y="2223"/>
              <a:ext cx="13" cy="20"/>
            </a:xfrm>
            <a:custGeom>
              <a:avLst/>
              <a:gdLst>
                <a:gd name="T0" fmla="*/ 9 w 13"/>
                <a:gd name="T1" fmla="*/ 20 h 20"/>
                <a:gd name="T2" fmla="*/ 13 w 13"/>
                <a:gd name="T3" fmla="*/ 0 h 20"/>
                <a:gd name="T4" fmla="*/ 13 w 13"/>
                <a:gd name="T5" fmla="*/ 8 h 20"/>
                <a:gd name="T6" fmla="*/ 9 w 13"/>
                <a:gd name="T7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20">
                  <a:moveTo>
                    <a:pt x="9" y="20"/>
                  </a:moveTo>
                  <a:cubicBezTo>
                    <a:pt x="0" y="11"/>
                    <a:pt x="10" y="6"/>
                    <a:pt x="13" y="0"/>
                  </a:cubicBezTo>
                  <a:cubicBezTo>
                    <a:pt x="13" y="3"/>
                    <a:pt x="13" y="5"/>
                    <a:pt x="13" y="8"/>
                  </a:cubicBezTo>
                  <a:cubicBezTo>
                    <a:pt x="12" y="12"/>
                    <a:pt x="11" y="16"/>
                    <a:pt x="9" y="20"/>
                  </a:cubicBezTo>
                  <a:close/>
                </a:path>
              </a:pathLst>
            </a:custGeom>
            <a:solidFill>
              <a:srgbClr val="7D3A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82" name="Freeform 1469"/>
            <p:cNvSpPr>
              <a:spLocks/>
            </p:cNvSpPr>
            <p:nvPr/>
          </p:nvSpPr>
          <p:spPr bwMode="auto">
            <a:xfrm>
              <a:off x="2325" y="2246"/>
              <a:ext cx="5" cy="9"/>
            </a:xfrm>
            <a:custGeom>
              <a:avLst/>
              <a:gdLst>
                <a:gd name="T0" fmla="*/ 5 w 5"/>
                <a:gd name="T1" fmla="*/ 9 h 9"/>
                <a:gd name="T2" fmla="*/ 5 w 5"/>
                <a:gd name="T3" fmla="*/ 0 h 9"/>
                <a:gd name="T4" fmla="*/ 5 w 5"/>
                <a:gd name="T5" fmla="*/ 6 h 9"/>
                <a:gd name="T6" fmla="*/ 5 w 5"/>
                <a:gd name="T7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9">
                  <a:moveTo>
                    <a:pt x="5" y="9"/>
                  </a:moveTo>
                  <a:cubicBezTo>
                    <a:pt x="0" y="6"/>
                    <a:pt x="1" y="3"/>
                    <a:pt x="5" y="0"/>
                  </a:cubicBezTo>
                  <a:cubicBezTo>
                    <a:pt x="5" y="2"/>
                    <a:pt x="5" y="4"/>
                    <a:pt x="5" y="6"/>
                  </a:cubicBezTo>
                  <a:cubicBezTo>
                    <a:pt x="5" y="7"/>
                    <a:pt x="5" y="8"/>
                    <a:pt x="5" y="9"/>
                  </a:cubicBezTo>
                  <a:close/>
                </a:path>
              </a:pathLst>
            </a:custGeom>
            <a:solidFill>
              <a:srgbClr val="7232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83" name="Freeform 1470"/>
            <p:cNvSpPr>
              <a:spLocks/>
            </p:cNvSpPr>
            <p:nvPr/>
          </p:nvSpPr>
          <p:spPr bwMode="auto">
            <a:xfrm>
              <a:off x="2278" y="2203"/>
              <a:ext cx="13" cy="18"/>
            </a:xfrm>
            <a:custGeom>
              <a:avLst/>
              <a:gdLst>
                <a:gd name="T0" fmla="*/ 8 w 13"/>
                <a:gd name="T1" fmla="*/ 0 h 18"/>
                <a:gd name="T2" fmla="*/ 13 w 13"/>
                <a:gd name="T3" fmla="*/ 4 h 18"/>
                <a:gd name="T4" fmla="*/ 1 w 13"/>
                <a:gd name="T5" fmla="*/ 16 h 18"/>
                <a:gd name="T6" fmla="*/ 0 w 13"/>
                <a:gd name="T7" fmla="*/ 12 h 18"/>
                <a:gd name="T8" fmla="*/ 8 w 13"/>
                <a:gd name="T9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8">
                  <a:moveTo>
                    <a:pt x="8" y="0"/>
                  </a:moveTo>
                  <a:cubicBezTo>
                    <a:pt x="10" y="1"/>
                    <a:pt x="11" y="3"/>
                    <a:pt x="13" y="4"/>
                  </a:cubicBezTo>
                  <a:cubicBezTo>
                    <a:pt x="12" y="11"/>
                    <a:pt x="11" y="18"/>
                    <a:pt x="1" y="16"/>
                  </a:cubicBezTo>
                  <a:cubicBezTo>
                    <a:pt x="1" y="15"/>
                    <a:pt x="0" y="14"/>
                    <a:pt x="0" y="12"/>
                  </a:cubicBezTo>
                  <a:cubicBezTo>
                    <a:pt x="3" y="8"/>
                    <a:pt x="5" y="4"/>
                    <a:pt x="8" y="0"/>
                  </a:cubicBezTo>
                  <a:close/>
                </a:path>
              </a:pathLst>
            </a:custGeom>
            <a:solidFill>
              <a:srgbClr val="382C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84" name="Freeform 1471"/>
            <p:cNvSpPr>
              <a:spLocks/>
            </p:cNvSpPr>
            <p:nvPr/>
          </p:nvSpPr>
          <p:spPr bwMode="auto">
            <a:xfrm>
              <a:off x="2302" y="2211"/>
              <a:ext cx="4" cy="4"/>
            </a:xfrm>
            <a:custGeom>
              <a:avLst/>
              <a:gdLst>
                <a:gd name="T0" fmla="*/ 4 w 4"/>
                <a:gd name="T1" fmla="*/ 0 h 4"/>
                <a:gd name="T2" fmla="*/ 0 w 4"/>
                <a:gd name="T3" fmla="*/ 4 h 4"/>
                <a:gd name="T4" fmla="*/ 0 w 4"/>
                <a:gd name="T5" fmla="*/ 1 h 4"/>
                <a:gd name="T6" fmla="*/ 4 w 4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4" y="0"/>
                  </a:moveTo>
                  <a:cubicBezTo>
                    <a:pt x="3" y="2"/>
                    <a:pt x="1" y="3"/>
                    <a:pt x="0" y="4"/>
                  </a:cubicBezTo>
                  <a:cubicBezTo>
                    <a:pt x="0" y="3"/>
                    <a:pt x="0" y="2"/>
                    <a:pt x="0" y="1"/>
                  </a:cubicBezTo>
                  <a:cubicBezTo>
                    <a:pt x="2" y="0"/>
                    <a:pt x="3" y="0"/>
                    <a:pt x="4" y="0"/>
                  </a:cubicBezTo>
                  <a:close/>
                </a:path>
              </a:pathLst>
            </a:custGeom>
            <a:solidFill>
              <a:srgbClr val="6E34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85" name="Freeform 1472"/>
            <p:cNvSpPr>
              <a:spLocks/>
            </p:cNvSpPr>
            <p:nvPr/>
          </p:nvSpPr>
          <p:spPr bwMode="auto">
            <a:xfrm>
              <a:off x="1547" y="2321"/>
              <a:ext cx="249" cy="124"/>
            </a:xfrm>
            <a:custGeom>
              <a:avLst/>
              <a:gdLst>
                <a:gd name="T0" fmla="*/ 247 w 252"/>
                <a:gd name="T1" fmla="*/ 55 h 125"/>
                <a:gd name="T2" fmla="*/ 247 w 252"/>
                <a:gd name="T3" fmla="*/ 59 h 125"/>
                <a:gd name="T4" fmla="*/ 243 w 252"/>
                <a:gd name="T5" fmla="*/ 77 h 125"/>
                <a:gd name="T6" fmla="*/ 244 w 252"/>
                <a:gd name="T7" fmla="*/ 97 h 125"/>
                <a:gd name="T8" fmla="*/ 247 w 252"/>
                <a:gd name="T9" fmla="*/ 110 h 125"/>
                <a:gd name="T10" fmla="*/ 252 w 252"/>
                <a:gd name="T11" fmla="*/ 118 h 125"/>
                <a:gd name="T12" fmla="*/ 246 w 252"/>
                <a:gd name="T13" fmla="*/ 125 h 125"/>
                <a:gd name="T14" fmla="*/ 229 w 252"/>
                <a:gd name="T15" fmla="*/ 116 h 125"/>
                <a:gd name="T16" fmla="*/ 221 w 252"/>
                <a:gd name="T17" fmla="*/ 109 h 125"/>
                <a:gd name="T18" fmla="*/ 215 w 252"/>
                <a:gd name="T19" fmla="*/ 92 h 125"/>
                <a:gd name="T20" fmla="*/ 215 w 252"/>
                <a:gd name="T21" fmla="*/ 84 h 125"/>
                <a:gd name="T22" fmla="*/ 195 w 252"/>
                <a:gd name="T23" fmla="*/ 80 h 125"/>
                <a:gd name="T24" fmla="*/ 171 w 252"/>
                <a:gd name="T25" fmla="*/ 81 h 125"/>
                <a:gd name="T26" fmla="*/ 166 w 252"/>
                <a:gd name="T27" fmla="*/ 83 h 125"/>
                <a:gd name="T28" fmla="*/ 141 w 252"/>
                <a:gd name="T29" fmla="*/ 89 h 125"/>
                <a:gd name="T30" fmla="*/ 135 w 252"/>
                <a:gd name="T31" fmla="*/ 90 h 125"/>
                <a:gd name="T32" fmla="*/ 113 w 252"/>
                <a:gd name="T33" fmla="*/ 92 h 125"/>
                <a:gd name="T34" fmla="*/ 87 w 252"/>
                <a:gd name="T35" fmla="*/ 92 h 125"/>
                <a:gd name="T36" fmla="*/ 86 w 252"/>
                <a:gd name="T37" fmla="*/ 84 h 125"/>
                <a:gd name="T38" fmla="*/ 107 w 252"/>
                <a:gd name="T39" fmla="*/ 77 h 125"/>
                <a:gd name="T40" fmla="*/ 85 w 252"/>
                <a:gd name="T41" fmla="*/ 77 h 125"/>
                <a:gd name="T42" fmla="*/ 80 w 252"/>
                <a:gd name="T43" fmla="*/ 71 h 125"/>
                <a:gd name="T44" fmla="*/ 79 w 252"/>
                <a:gd name="T45" fmla="*/ 66 h 125"/>
                <a:gd name="T46" fmla="*/ 78 w 252"/>
                <a:gd name="T47" fmla="*/ 58 h 125"/>
                <a:gd name="T48" fmla="*/ 82 w 252"/>
                <a:gd name="T49" fmla="*/ 53 h 125"/>
                <a:gd name="T50" fmla="*/ 93 w 252"/>
                <a:gd name="T51" fmla="*/ 51 h 125"/>
                <a:gd name="T52" fmla="*/ 80 w 252"/>
                <a:gd name="T53" fmla="*/ 55 h 125"/>
                <a:gd name="T54" fmla="*/ 75 w 252"/>
                <a:gd name="T55" fmla="*/ 56 h 125"/>
                <a:gd name="T56" fmla="*/ 63 w 252"/>
                <a:gd name="T57" fmla="*/ 53 h 125"/>
                <a:gd name="T58" fmla="*/ 43 w 252"/>
                <a:gd name="T59" fmla="*/ 58 h 125"/>
                <a:gd name="T60" fmla="*/ 33 w 252"/>
                <a:gd name="T61" fmla="*/ 60 h 125"/>
                <a:gd name="T62" fmla="*/ 18 w 252"/>
                <a:gd name="T63" fmla="*/ 77 h 125"/>
                <a:gd name="T64" fmla="*/ 6 w 252"/>
                <a:gd name="T65" fmla="*/ 78 h 125"/>
                <a:gd name="T66" fmla="*/ 0 w 252"/>
                <a:gd name="T67" fmla="*/ 67 h 125"/>
                <a:gd name="T68" fmla="*/ 14 w 252"/>
                <a:gd name="T69" fmla="*/ 44 h 125"/>
                <a:gd name="T70" fmla="*/ 41 w 252"/>
                <a:gd name="T71" fmla="*/ 38 h 125"/>
                <a:gd name="T72" fmla="*/ 58 w 252"/>
                <a:gd name="T73" fmla="*/ 34 h 125"/>
                <a:gd name="T74" fmla="*/ 63 w 252"/>
                <a:gd name="T75" fmla="*/ 34 h 125"/>
                <a:gd name="T76" fmla="*/ 83 w 252"/>
                <a:gd name="T77" fmla="*/ 30 h 125"/>
                <a:gd name="T78" fmla="*/ 105 w 252"/>
                <a:gd name="T79" fmla="*/ 26 h 125"/>
                <a:gd name="T80" fmla="*/ 119 w 252"/>
                <a:gd name="T81" fmla="*/ 20 h 125"/>
                <a:gd name="T82" fmla="*/ 125 w 252"/>
                <a:gd name="T83" fmla="*/ 19 h 125"/>
                <a:gd name="T84" fmla="*/ 167 w 252"/>
                <a:gd name="T85" fmla="*/ 16 h 125"/>
                <a:gd name="T86" fmla="*/ 187 w 252"/>
                <a:gd name="T87" fmla="*/ 12 h 125"/>
                <a:gd name="T88" fmla="*/ 196 w 252"/>
                <a:gd name="T89" fmla="*/ 10 h 125"/>
                <a:gd name="T90" fmla="*/ 225 w 252"/>
                <a:gd name="T91" fmla="*/ 3 h 125"/>
                <a:gd name="T92" fmla="*/ 249 w 252"/>
                <a:gd name="T93" fmla="*/ 9 h 125"/>
                <a:gd name="T94" fmla="*/ 245 w 252"/>
                <a:gd name="T95" fmla="*/ 27 h 125"/>
                <a:gd name="T96" fmla="*/ 247 w 252"/>
                <a:gd name="T97" fmla="*/ 55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2" h="125">
                  <a:moveTo>
                    <a:pt x="247" y="55"/>
                  </a:moveTo>
                  <a:cubicBezTo>
                    <a:pt x="247" y="56"/>
                    <a:pt x="247" y="58"/>
                    <a:pt x="247" y="59"/>
                  </a:cubicBezTo>
                  <a:cubicBezTo>
                    <a:pt x="244" y="64"/>
                    <a:pt x="244" y="71"/>
                    <a:pt x="243" y="77"/>
                  </a:cubicBezTo>
                  <a:cubicBezTo>
                    <a:pt x="244" y="84"/>
                    <a:pt x="243" y="91"/>
                    <a:pt x="244" y="97"/>
                  </a:cubicBezTo>
                  <a:cubicBezTo>
                    <a:pt x="246" y="101"/>
                    <a:pt x="244" y="106"/>
                    <a:pt x="247" y="110"/>
                  </a:cubicBezTo>
                  <a:cubicBezTo>
                    <a:pt x="248" y="113"/>
                    <a:pt x="250" y="115"/>
                    <a:pt x="252" y="118"/>
                  </a:cubicBezTo>
                  <a:cubicBezTo>
                    <a:pt x="251" y="121"/>
                    <a:pt x="249" y="123"/>
                    <a:pt x="246" y="125"/>
                  </a:cubicBezTo>
                  <a:cubicBezTo>
                    <a:pt x="239" y="125"/>
                    <a:pt x="233" y="124"/>
                    <a:pt x="229" y="116"/>
                  </a:cubicBezTo>
                  <a:cubicBezTo>
                    <a:pt x="235" y="104"/>
                    <a:pt x="223" y="113"/>
                    <a:pt x="221" y="109"/>
                  </a:cubicBezTo>
                  <a:cubicBezTo>
                    <a:pt x="215" y="105"/>
                    <a:pt x="215" y="98"/>
                    <a:pt x="215" y="92"/>
                  </a:cubicBezTo>
                  <a:cubicBezTo>
                    <a:pt x="216" y="89"/>
                    <a:pt x="216" y="87"/>
                    <a:pt x="215" y="84"/>
                  </a:cubicBezTo>
                  <a:cubicBezTo>
                    <a:pt x="209" y="78"/>
                    <a:pt x="202" y="81"/>
                    <a:pt x="195" y="80"/>
                  </a:cubicBezTo>
                  <a:cubicBezTo>
                    <a:pt x="187" y="80"/>
                    <a:pt x="179" y="79"/>
                    <a:pt x="171" y="81"/>
                  </a:cubicBezTo>
                  <a:cubicBezTo>
                    <a:pt x="169" y="82"/>
                    <a:pt x="168" y="82"/>
                    <a:pt x="166" y="83"/>
                  </a:cubicBezTo>
                  <a:cubicBezTo>
                    <a:pt x="157" y="84"/>
                    <a:pt x="148" y="84"/>
                    <a:pt x="141" y="89"/>
                  </a:cubicBezTo>
                  <a:cubicBezTo>
                    <a:pt x="139" y="89"/>
                    <a:pt x="137" y="90"/>
                    <a:pt x="135" y="90"/>
                  </a:cubicBezTo>
                  <a:cubicBezTo>
                    <a:pt x="128" y="90"/>
                    <a:pt x="121" y="92"/>
                    <a:pt x="113" y="92"/>
                  </a:cubicBezTo>
                  <a:cubicBezTo>
                    <a:pt x="105" y="91"/>
                    <a:pt x="96" y="96"/>
                    <a:pt x="87" y="92"/>
                  </a:cubicBezTo>
                  <a:cubicBezTo>
                    <a:pt x="85" y="89"/>
                    <a:pt x="85" y="87"/>
                    <a:pt x="86" y="84"/>
                  </a:cubicBezTo>
                  <a:cubicBezTo>
                    <a:pt x="91" y="74"/>
                    <a:pt x="100" y="78"/>
                    <a:pt x="107" y="77"/>
                  </a:cubicBezTo>
                  <a:cubicBezTo>
                    <a:pt x="100" y="76"/>
                    <a:pt x="93" y="78"/>
                    <a:pt x="85" y="77"/>
                  </a:cubicBezTo>
                  <a:cubicBezTo>
                    <a:pt x="82" y="76"/>
                    <a:pt x="81" y="74"/>
                    <a:pt x="80" y="71"/>
                  </a:cubicBezTo>
                  <a:cubicBezTo>
                    <a:pt x="79" y="69"/>
                    <a:pt x="79" y="68"/>
                    <a:pt x="79" y="66"/>
                  </a:cubicBezTo>
                  <a:cubicBezTo>
                    <a:pt x="78" y="63"/>
                    <a:pt x="78" y="60"/>
                    <a:pt x="78" y="58"/>
                  </a:cubicBezTo>
                  <a:cubicBezTo>
                    <a:pt x="79" y="56"/>
                    <a:pt x="80" y="54"/>
                    <a:pt x="82" y="53"/>
                  </a:cubicBezTo>
                  <a:cubicBezTo>
                    <a:pt x="85" y="52"/>
                    <a:pt x="89" y="51"/>
                    <a:pt x="93" y="51"/>
                  </a:cubicBezTo>
                  <a:cubicBezTo>
                    <a:pt x="88" y="51"/>
                    <a:pt x="84" y="52"/>
                    <a:pt x="80" y="55"/>
                  </a:cubicBezTo>
                  <a:cubicBezTo>
                    <a:pt x="79" y="56"/>
                    <a:pt x="77" y="57"/>
                    <a:pt x="75" y="56"/>
                  </a:cubicBezTo>
                  <a:cubicBezTo>
                    <a:pt x="72" y="53"/>
                    <a:pt x="68" y="52"/>
                    <a:pt x="63" y="53"/>
                  </a:cubicBezTo>
                  <a:cubicBezTo>
                    <a:pt x="56" y="53"/>
                    <a:pt x="50" y="55"/>
                    <a:pt x="43" y="58"/>
                  </a:cubicBezTo>
                  <a:cubicBezTo>
                    <a:pt x="40" y="59"/>
                    <a:pt x="37" y="60"/>
                    <a:pt x="33" y="60"/>
                  </a:cubicBezTo>
                  <a:cubicBezTo>
                    <a:pt x="19" y="57"/>
                    <a:pt x="22" y="71"/>
                    <a:pt x="18" y="77"/>
                  </a:cubicBezTo>
                  <a:cubicBezTo>
                    <a:pt x="14" y="79"/>
                    <a:pt x="10" y="79"/>
                    <a:pt x="6" y="78"/>
                  </a:cubicBezTo>
                  <a:cubicBezTo>
                    <a:pt x="2" y="75"/>
                    <a:pt x="0" y="72"/>
                    <a:pt x="0" y="67"/>
                  </a:cubicBezTo>
                  <a:cubicBezTo>
                    <a:pt x="0" y="57"/>
                    <a:pt x="4" y="49"/>
                    <a:pt x="14" y="44"/>
                  </a:cubicBezTo>
                  <a:cubicBezTo>
                    <a:pt x="23" y="42"/>
                    <a:pt x="32" y="40"/>
                    <a:pt x="41" y="38"/>
                  </a:cubicBezTo>
                  <a:cubicBezTo>
                    <a:pt x="46" y="36"/>
                    <a:pt x="52" y="35"/>
                    <a:pt x="58" y="34"/>
                  </a:cubicBezTo>
                  <a:cubicBezTo>
                    <a:pt x="60" y="34"/>
                    <a:pt x="62" y="34"/>
                    <a:pt x="63" y="34"/>
                  </a:cubicBezTo>
                  <a:cubicBezTo>
                    <a:pt x="70" y="33"/>
                    <a:pt x="76" y="30"/>
                    <a:pt x="83" y="30"/>
                  </a:cubicBezTo>
                  <a:cubicBezTo>
                    <a:pt x="90" y="30"/>
                    <a:pt x="97" y="27"/>
                    <a:pt x="105" y="26"/>
                  </a:cubicBezTo>
                  <a:cubicBezTo>
                    <a:pt x="110" y="26"/>
                    <a:pt x="114" y="22"/>
                    <a:pt x="119" y="20"/>
                  </a:cubicBezTo>
                  <a:cubicBezTo>
                    <a:pt x="121" y="20"/>
                    <a:pt x="123" y="19"/>
                    <a:pt x="125" y="19"/>
                  </a:cubicBezTo>
                  <a:cubicBezTo>
                    <a:pt x="139" y="18"/>
                    <a:pt x="153" y="19"/>
                    <a:pt x="167" y="16"/>
                  </a:cubicBezTo>
                  <a:cubicBezTo>
                    <a:pt x="174" y="14"/>
                    <a:pt x="181" y="14"/>
                    <a:pt x="187" y="12"/>
                  </a:cubicBezTo>
                  <a:cubicBezTo>
                    <a:pt x="190" y="11"/>
                    <a:pt x="193" y="10"/>
                    <a:pt x="196" y="10"/>
                  </a:cubicBezTo>
                  <a:cubicBezTo>
                    <a:pt x="206" y="9"/>
                    <a:pt x="216" y="6"/>
                    <a:pt x="225" y="3"/>
                  </a:cubicBezTo>
                  <a:cubicBezTo>
                    <a:pt x="234" y="2"/>
                    <a:pt x="243" y="0"/>
                    <a:pt x="249" y="9"/>
                  </a:cubicBezTo>
                  <a:cubicBezTo>
                    <a:pt x="250" y="15"/>
                    <a:pt x="244" y="21"/>
                    <a:pt x="245" y="27"/>
                  </a:cubicBezTo>
                  <a:cubicBezTo>
                    <a:pt x="246" y="36"/>
                    <a:pt x="243" y="46"/>
                    <a:pt x="247" y="55"/>
                  </a:cubicBezTo>
                  <a:close/>
                </a:path>
              </a:pathLst>
            </a:custGeom>
            <a:solidFill>
              <a:srgbClr val="FBDF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86" name="Freeform 1473"/>
            <p:cNvSpPr>
              <a:spLocks/>
            </p:cNvSpPr>
            <p:nvPr/>
          </p:nvSpPr>
          <p:spPr bwMode="auto">
            <a:xfrm>
              <a:off x="1494" y="2287"/>
              <a:ext cx="336" cy="193"/>
            </a:xfrm>
            <a:custGeom>
              <a:avLst/>
              <a:gdLst>
                <a:gd name="T0" fmla="*/ 68 w 339"/>
                <a:gd name="T1" fmla="*/ 82 h 195"/>
                <a:gd name="T2" fmla="*/ 56 w 339"/>
                <a:gd name="T3" fmla="*/ 102 h 195"/>
                <a:gd name="T4" fmla="*/ 55 w 339"/>
                <a:gd name="T5" fmla="*/ 118 h 195"/>
                <a:gd name="T6" fmla="*/ 54 w 339"/>
                <a:gd name="T7" fmla="*/ 133 h 195"/>
                <a:gd name="T8" fmla="*/ 54 w 339"/>
                <a:gd name="T9" fmla="*/ 157 h 195"/>
                <a:gd name="T10" fmla="*/ 54 w 339"/>
                <a:gd name="T11" fmla="*/ 184 h 195"/>
                <a:gd name="T12" fmla="*/ 51 w 339"/>
                <a:gd name="T13" fmla="*/ 191 h 195"/>
                <a:gd name="T14" fmla="*/ 46 w 339"/>
                <a:gd name="T15" fmla="*/ 192 h 195"/>
                <a:gd name="T16" fmla="*/ 29 w 339"/>
                <a:gd name="T17" fmla="*/ 187 h 195"/>
                <a:gd name="T18" fmla="*/ 41 w 339"/>
                <a:gd name="T19" fmla="*/ 88 h 195"/>
                <a:gd name="T20" fmla="*/ 39 w 339"/>
                <a:gd name="T21" fmla="*/ 70 h 195"/>
                <a:gd name="T22" fmla="*/ 33 w 339"/>
                <a:gd name="T23" fmla="*/ 64 h 195"/>
                <a:gd name="T24" fmla="*/ 20 w 339"/>
                <a:gd name="T25" fmla="*/ 65 h 195"/>
                <a:gd name="T26" fmla="*/ 12 w 339"/>
                <a:gd name="T27" fmla="*/ 65 h 195"/>
                <a:gd name="T28" fmla="*/ 3 w 339"/>
                <a:gd name="T29" fmla="*/ 58 h 195"/>
                <a:gd name="T30" fmla="*/ 20 w 339"/>
                <a:gd name="T31" fmla="*/ 43 h 195"/>
                <a:gd name="T32" fmla="*/ 75 w 339"/>
                <a:gd name="T33" fmla="*/ 48 h 195"/>
                <a:gd name="T34" fmla="*/ 107 w 339"/>
                <a:gd name="T35" fmla="*/ 36 h 195"/>
                <a:gd name="T36" fmla="*/ 111 w 339"/>
                <a:gd name="T37" fmla="*/ 33 h 195"/>
                <a:gd name="T38" fmla="*/ 119 w 339"/>
                <a:gd name="T39" fmla="*/ 32 h 195"/>
                <a:gd name="T40" fmla="*/ 124 w 339"/>
                <a:gd name="T41" fmla="*/ 34 h 195"/>
                <a:gd name="T42" fmla="*/ 138 w 339"/>
                <a:gd name="T43" fmla="*/ 32 h 195"/>
                <a:gd name="T44" fmla="*/ 140 w 339"/>
                <a:gd name="T45" fmla="*/ 22 h 195"/>
                <a:gd name="T46" fmla="*/ 167 w 339"/>
                <a:gd name="T47" fmla="*/ 11 h 195"/>
                <a:gd name="T48" fmla="*/ 180 w 339"/>
                <a:gd name="T49" fmla="*/ 12 h 195"/>
                <a:gd name="T50" fmla="*/ 195 w 339"/>
                <a:gd name="T51" fmla="*/ 10 h 195"/>
                <a:gd name="T52" fmla="*/ 195 w 339"/>
                <a:gd name="T53" fmla="*/ 4 h 195"/>
                <a:gd name="T54" fmla="*/ 201 w 339"/>
                <a:gd name="T55" fmla="*/ 0 h 195"/>
                <a:gd name="T56" fmla="*/ 210 w 339"/>
                <a:gd name="T57" fmla="*/ 2 h 195"/>
                <a:gd name="T58" fmla="*/ 314 w 339"/>
                <a:gd name="T59" fmla="*/ 10 h 195"/>
                <a:gd name="T60" fmla="*/ 332 w 339"/>
                <a:gd name="T61" fmla="*/ 30 h 195"/>
                <a:gd name="T62" fmla="*/ 305 w 339"/>
                <a:gd name="T63" fmla="*/ 30 h 195"/>
                <a:gd name="T64" fmla="*/ 239 w 339"/>
                <a:gd name="T65" fmla="*/ 41 h 195"/>
                <a:gd name="T66" fmla="*/ 171 w 339"/>
                <a:gd name="T67" fmla="*/ 56 h 195"/>
                <a:gd name="T68" fmla="*/ 144 w 339"/>
                <a:gd name="T69" fmla="*/ 63 h 195"/>
                <a:gd name="T70" fmla="*/ 133 w 339"/>
                <a:gd name="T71" fmla="*/ 65 h 195"/>
                <a:gd name="T72" fmla="*/ 118 w 339"/>
                <a:gd name="T73" fmla="*/ 68 h 195"/>
                <a:gd name="T74" fmla="*/ 113 w 339"/>
                <a:gd name="T75" fmla="*/ 70 h 195"/>
                <a:gd name="T76" fmla="*/ 97 w 339"/>
                <a:gd name="T77" fmla="*/ 71 h 195"/>
                <a:gd name="T78" fmla="*/ 74 w 339"/>
                <a:gd name="T79" fmla="*/ 77 h 195"/>
                <a:gd name="T80" fmla="*/ 68 w 339"/>
                <a:gd name="T81" fmla="*/ 82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9" h="195">
                  <a:moveTo>
                    <a:pt x="68" y="82"/>
                  </a:moveTo>
                  <a:cubicBezTo>
                    <a:pt x="60" y="86"/>
                    <a:pt x="57" y="93"/>
                    <a:pt x="56" y="102"/>
                  </a:cubicBezTo>
                  <a:cubicBezTo>
                    <a:pt x="52" y="107"/>
                    <a:pt x="58" y="113"/>
                    <a:pt x="55" y="118"/>
                  </a:cubicBezTo>
                  <a:cubicBezTo>
                    <a:pt x="54" y="123"/>
                    <a:pt x="54" y="128"/>
                    <a:pt x="54" y="133"/>
                  </a:cubicBezTo>
                  <a:cubicBezTo>
                    <a:pt x="54" y="141"/>
                    <a:pt x="54" y="149"/>
                    <a:pt x="54" y="157"/>
                  </a:cubicBezTo>
                  <a:cubicBezTo>
                    <a:pt x="54" y="166"/>
                    <a:pt x="53" y="175"/>
                    <a:pt x="54" y="184"/>
                  </a:cubicBezTo>
                  <a:cubicBezTo>
                    <a:pt x="54" y="187"/>
                    <a:pt x="54" y="189"/>
                    <a:pt x="51" y="191"/>
                  </a:cubicBezTo>
                  <a:cubicBezTo>
                    <a:pt x="49" y="192"/>
                    <a:pt x="48" y="192"/>
                    <a:pt x="46" y="192"/>
                  </a:cubicBezTo>
                  <a:cubicBezTo>
                    <a:pt x="41" y="189"/>
                    <a:pt x="33" y="195"/>
                    <a:pt x="29" y="187"/>
                  </a:cubicBezTo>
                  <a:cubicBezTo>
                    <a:pt x="25" y="153"/>
                    <a:pt x="27" y="120"/>
                    <a:pt x="41" y="88"/>
                  </a:cubicBezTo>
                  <a:cubicBezTo>
                    <a:pt x="44" y="82"/>
                    <a:pt x="48" y="75"/>
                    <a:pt x="39" y="70"/>
                  </a:cubicBezTo>
                  <a:cubicBezTo>
                    <a:pt x="37" y="68"/>
                    <a:pt x="35" y="66"/>
                    <a:pt x="33" y="64"/>
                  </a:cubicBezTo>
                  <a:cubicBezTo>
                    <a:pt x="29" y="60"/>
                    <a:pt x="24" y="55"/>
                    <a:pt x="20" y="65"/>
                  </a:cubicBezTo>
                  <a:cubicBezTo>
                    <a:pt x="18" y="66"/>
                    <a:pt x="15" y="66"/>
                    <a:pt x="12" y="65"/>
                  </a:cubicBezTo>
                  <a:cubicBezTo>
                    <a:pt x="8" y="64"/>
                    <a:pt x="5" y="62"/>
                    <a:pt x="3" y="58"/>
                  </a:cubicBezTo>
                  <a:cubicBezTo>
                    <a:pt x="0" y="43"/>
                    <a:pt x="9" y="41"/>
                    <a:pt x="20" y="43"/>
                  </a:cubicBezTo>
                  <a:cubicBezTo>
                    <a:pt x="39" y="47"/>
                    <a:pt x="57" y="45"/>
                    <a:pt x="75" y="48"/>
                  </a:cubicBezTo>
                  <a:cubicBezTo>
                    <a:pt x="87" y="49"/>
                    <a:pt x="99" y="47"/>
                    <a:pt x="107" y="36"/>
                  </a:cubicBezTo>
                  <a:cubicBezTo>
                    <a:pt x="108" y="35"/>
                    <a:pt x="110" y="34"/>
                    <a:pt x="111" y="33"/>
                  </a:cubicBezTo>
                  <a:cubicBezTo>
                    <a:pt x="114" y="32"/>
                    <a:pt x="117" y="31"/>
                    <a:pt x="119" y="32"/>
                  </a:cubicBezTo>
                  <a:cubicBezTo>
                    <a:pt x="121" y="33"/>
                    <a:pt x="123" y="33"/>
                    <a:pt x="124" y="34"/>
                  </a:cubicBezTo>
                  <a:cubicBezTo>
                    <a:pt x="129" y="38"/>
                    <a:pt x="134" y="36"/>
                    <a:pt x="138" y="32"/>
                  </a:cubicBezTo>
                  <a:cubicBezTo>
                    <a:pt x="139" y="29"/>
                    <a:pt x="138" y="25"/>
                    <a:pt x="140" y="22"/>
                  </a:cubicBezTo>
                  <a:cubicBezTo>
                    <a:pt x="149" y="18"/>
                    <a:pt x="157" y="13"/>
                    <a:pt x="167" y="11"/>
                  </a:cubicBezTo>
                  <a:cubicBezTo>
                    <a:pt x="171" y="12"/>
                    <a:pt x="175" y="13"/>
                    <a:pt x="180" y="12"/>
                  </a:cubicBezTo>
                  <a:cubicBezTo>
                    <a:pt x="185" y="11"/>
                    <a:pt x="190" y="11"/>
                    <a:pt x="195" y="10"/>
                  </a:cubicBezTo>
                  <a:cubicBezTo>
                    <a:pt x="200" y="9"/>
                    <a:pt x="195" y="6"/>
                    <a:pt x="195" y="4"/>
                  </a:cubicBezTo>
                  <a:cubicBezTo>
                    <a:pt x="196" y="2"/>
                    <a:pt x="198" y="0"/>
                    <a:pt x="201" y="0"/>
                  </a:cubicBezTo>
                  <a:cubicBezTo>
                    <a:pt x="204" y="0"/>
                    <a:pt x="207" y="1"/>
                    <a:pt x="210" y="2"/>
                  </a:cubicBezTo>
                  <a:cubicBezTo>
                    <a:pt x="244" y="4"/>
                    <a:pt x="279" y="7"/>
                    <a:pt x="314" y="10"/>
                  </a:cubicBezTo>
                  <a:cubicBezTo>
                    <a:pt x="325" y="12"/>
                    <a:pt x="339" y="12"/>
                    <a:pt x="332" y="30"/>
                  </a:cubicBezTo>
                  <a:cubicBezTo>
                    <a:pt x="323" y="31"/>
                    <a:pt x="314" y="24"/>
                    <a:pt x="305" y="30"/>
                  </a:cubicBezTo>
                  <a:cubicBezTo>
                    <a:pt x="283" y="33"/>
                    <a:pt x="262" y="42"/>
                    <a:pt x="239" y="41"/>
                  </a:cubicBezTo>
                  <a:cubicBezTo>
                    <a:pt x="221" y="28"/>
                    <a:pt x="191" y="35"/>
                    <a:pt x="171" y="56"/>
                  </a:cubicBezTo>
                  <a:cubicBezTo>
                    <a:pt x="163" y="61"/>
                    <a:pt x="154" y="62"/>
                    <a:pt x="144" y="63"/>
                  </a:cubicBezTo>
                  <a:cubicBezTo>
                    <a:pt x="140" y="63"/>
                    <a:pt x="137" y="64"/>
                    <a:pt x="133" y="65"/>
                  </a:cubicBezTo>
                  <a:cubicBezTo>
                    <a:pt x="128" y="66"/>
                    <a:pt x="123" y="66"/>
                    <a:pt x="118" y="68"/>
                  </a:cubicBezTo>
                  <a:cubicBezTo>
                    <a:pt x="116" y="69"/>
                    <a:pt x="115" y="69"/>
                    <a:pt x="113" y="70"/>
                  </a:cubicBezTo>
                  <a:cubicBezTo>
                    <a:pt x="108" y="70"/>
                    <a:pt x="102" y="70"/>
                    <a:pt x="97" y="71"/>
                  </a:cubicBezTo>
                  <a:cubicBezTo>
                    <a:pt x="89" y="73"/>
                    <a:pt x="82" y="74"/>
                    <a:pt x="74" y="77"/>
                  </a:cubicBezTo>
                  <a:cubicBezTo>
                    <a:pt x="72" y="78"/>
                    <a:pt x="70" y="80"/>
                    <a:pt x="68" y="82"/>
                  </a:cubicBezTo>
                  <a:close/>
                </a:path>
              </a:pathLst>
            </a:custGeom>
            <a:solidFill>
              <a:srgbClr val="281C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87" name="Freeform 1474"/>
            <p:cNvSpPr>
              <a:spLocks/>
            </p:cNvSpPr>
            <p:nvPr/>
          </p:nvSpPr>
          <p:spPr bwMode="auto">
            <a:xfrm>
              <a:off x="1087" y="2295"/>
              <a:ext cx="84" cy="105"/>
            </a:xfrm>
            <a:custGeom>
              <a:avLst/>
              <a:gdLst>
                <a:gd name="T0" fmla="*/ 7 w 84"/>
                <a:gd name="T1" fmla="*/ 37 h 106"/>
                <a:gd name="T2" fmla="*/ 18 w 84"/>
                <a:gd name="T3" fmla="*/ 14 h 106"/>
                <a:gd name="T4" fmla="*/ 47 w 84"/>
                <a:gd name="T5" fmla="*/ 1 h 106"/>
                <a:gd name="T6" fmla="*/ 61 w 84"/>
                <a:gd name="T7" fmla="*/ 3 h 106"/>
                <a:gd name="T8" fmla="*/ 70 w 84"/>
                <a:gd name="T9" fmla="*/ 5 h 106"/>
                <a:gd name="T10" fmla="*/ 84 w 84"/>
                <a:gd name="T11" fmla="*/ 13 h 106"/>
                <a:gd name="T12" fmla="*/ 78 w 84"/>
                <a:gd name="T13" fmla="*/ 32 h 106"/>
                <a:gd name="T14" fmla="*/ 70 w 84"/>
                <a:gd name="T15" fmla="*/ 64 h 106"/>
                <a:gd name="T16" fmla="*/ 65 w 84"/>
                <a:gd name="T17" fmla="*/ 100 h 106"/>
                <a:gd name="T18" fmla="*/ 52 w 84"/>
                <a:gd name="T19" fmla="*/ 103 h 106"/>
                <a:gd name="T20" fmla="*/ 6 w 84"/>
                <a:gd name="T21" fmla="*/ 106 h 106"/>
                <a:gd name="T22" fmla="*/ 1 w 84"/>
                <a:gd name="T23" fmla="*/ 85 h 106"/>
                <a:gd name="T24" fmla="*/ 1 w 84"/>
                <a:gd name="T25" fmla="*/ 59 h 106"/>
                <a:gd name="T26" fmla="*/ 7 w 84"/>
                <a:gd name="T27" fmla="*/ 37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4" h="106">
                  <a:moveTo>
                    <a:pt x="7" y="37"/>
                  </a:moveTo>
                  <a:cubicBezTo>
                    <a:pt x="12" y="30"/>
                    <a:pt x="9" y="19"/>
                    <a:pt x="18" y="14"/>
                  </a:cubicBezTo>
                  <a:cubicBezTo>
                    <a:pt x="27" y="8"/>
                    <a:pt x="35" y="0"/>
                    <a:pt x="47" y="1"/>
                  </a:cubicBezTo>
                  <a:cubicBezTo>
                    <a:pt x="52" y="1"/>
                    <a:pt x="57" y="2"/>
                    <a:pt x="61" y="3"/>
                  </a:cubicBezTo>
                  <a:cubicBezTo>
                    <a:pt x="64" y="3"/>
                    <a:pt x="67" y="4"/>
                    <a:pt x="70" y="5"/>
                  </a:cubicBezTo>
                  <a:cubicBezTo>
                    <a:pt x="75" y="6"/>
                    <a:pt x="81" y="6"/>
                    <a:pt x="84" y="13"/>
                  </a:cubicBezTo>
                  <a:cubicBezTo>
                    <a:pt x="84" y="20"/>
                    <a:pt x="80" y="26"/>
                    <a:pt x="78" y="32"/>
                  </a:cubicBezTo>
                  <a:cubicBezTo>
                    <a:pt x="73" y="42"/>
                    <a:pt x="72" y="53"/>
                    <a:pt x="70" y="64"/>
                  </a:cubicBezTo>
                  <a:cubicBezTo>
                    <a:pt x="66" y="75"/>
                    <a:pt x="71" y="88"/>
                    <a:pt x="65" y="100"/>
                  </a:cubicBezTo>
                  <a:cubicBezTo>
                    <a:pt x="61" y="104"/>
                    <a:pt x="56" y="104"/>
                    <a:pt x="52" y="103"/>
                  </a:cubicBezTo>
                  <a:cubicBezTo>
                    <a:pt x="36" y="96"/>
                    <a:pt x="21" y="97"/>
                    <a:pt x="6" y="106"/>
                  </a:cubicBezTo>
                  <a:cubicBezTo>
                    <a:pt x="2" y="100"/>
                    <a:pt x="3" y="92"/>
                    <a:pt x="1" y="85"/>
                  </a:cubicBezTo>
                  <a:cubicBezTo>
                    <a:pt x="1" y="76"/>
                    <a:pt x="0" y="68"/>
                    <a:pt x="1" y="59"/>
                  </a:cubicBezTo>
                  <a:cubicBezTo>
                    <a:pt x="5" y="52"/>
                    <a:pt x="4" y="44"/>
                    <a:pt x="7" y="37"/>
                  </a:cubicBezTo>
                  <a:close/>
                </a:path>
              </a:pathLst>
            </a:custGeom>
            <a:solidFill>
              <a:srgbClr val="8F5C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88" name="Freeform 1475"/>
            <p:cNvSpPr>
              <a:spLocks/>
            </p:cNvSpPr>
            <p:nvPr/>
          </p:nvSpPr>
          <p:spPr bwMode="auto">
            <a:xfrm>
              <a:off x="1394" y="2241"/>
              <a:ext cx="308" cy="109"/>
            </a:xfrm>
            <a:custGeom>
              <a:avLst/>
              <a:gdLst>
                <a:gd name="T0" fmla="*/ 213 w 311"/>
                <a:gd name="T1" fmla="*/ 84 h 110"/>
                <a:gd name="T2" fmla="*/ 179 w 311"/>
                <a:gd name="T3" fmla="*/ 98 h 110"/>
                <a:gd name="T4" fmla="*/ 121 w 311"/>
                <a:gd name="T5" fmla="*/ 93 h 110"/>
                <a:gd name="T6" fmla="*/ 106 w 311"/>
                <a:gd name="T7" fmla="*/ 104 h 110"/>
                <a:gd name="T8" fmla="*/ 101 w 311"/>
                <a:gd name="T9" fmla="*/ 108 h 110"/>
                <a:gd name="T10" fmla="*/ 60 w 311"/>
                <a:gd name="T11" fmla="*/ 102 h 110"/>
                <a:gd name="T12" fmla="*/ 40 w 311"/>
                <a:gd name="T13" fmla="*/ 100 h 110"/>
                <a:gd name="T14" fmla="*/ 29 w 311"/>
                <a:gd name="T15" fmla="*/ 97 h 110"/>
                <a:gd name="T16" fmla="*/ 1 w 311"/>
                <a:gd name="T17" fmla="*/ 89 h 110"/>
                <a:gd name="T18" fmla="*/ 2 w 311"/>
                <a:gd name="T19" fmla="*/ 83 h 110"/>
                <a:gd name="T20" fmla="*/ 17 w 311"/>
                <a:gd name="T21" fmla="*/ 79 h 110"/>
                <a:gd name="T22" fmla="*/ 33 w 311"/>
                <a:gd name="T23" fmla="*/ 79 h 110"/>
                <a:gd name="T24" fmla="*/ 49 w 311"/>
                <a:gd name="T25" fmla="*/ 79 h 110"/>
                <a:gd name="T26" fmla="*/ 56 w 311"/>
                <a:gd name="T27" fmla="*/ 79 h 110"/>
                <a:gd name="T28" fmla="*/ 93 w 311"/>
                <a:gd name="T29" fmla="*/ 83 h 110"/>
                <a:gd name="T30" fmla="*/ 131 w 311"/>
                <a:gd name="T31" fmla="*/ 83 h 110"/>
                <a:gd name="T32" fmla="*/ 150 w 311"/>
                <a:gd name="T33" fmla="*/ 62 h 110"/>
                <a:gd name="T34" fmla="*/ 130 w 311"/>
                <a:gd name="T35" fmla="*/ 38 h 110"/>
                <a:gd name="T36" fmla="*/ 128 w 311"/>
                <a:gd name="T37" fmla="*/ 33 h 110"/>
                <a:gd name="T38" fmla="*/ 141 w 311"/>
                <a:gd name="T39" fmla="*/ 27 h 110"/>
                <a:gd name="T40" fmla="*/ 133 w 311"/>
                <a:gd name="T41" fmla="*/ 23 h 110"/>
                <a:gd name="T42" fmla="*/ 147 w 311"/>
                <a:gd name="T43" fmla="*/ 12 h 110"/>
                <a:gd name="T44" fmla="*/ 166 w 311"/>
                <a:gd name="T45" fmla="*/ 11 h 110"/>
                <a:gd name="T46" fmla="*/ 297 w 311"/>
                <a:gd name="T47" fmla="*/ 0 h 110"/>
                <a:gd name="T48" fmla="*/ 305 w 311"/>
                <a:gd name="T49" fmla="*/ 16 h 110"/>
                <a:gd name="T50" fmla="*/ 237 w 311"/>
                <a:gd name="T51" fmla="*/ 33 h 110"/>
                <a:gd name="T52" fmla="*/ 201 w 311"/>
                <a:gd name="T53" fmla="*/ 34 h 110"/>
                <a:gd name="T54" fmla="*/ 188 w 311"/>
                <a:gd name="T55" fmla="*/ 37 h 110"/>
                <a:gd name="T56" fmla="*/ 175 w 311"/>
                <a:gd name="T57" fmla="*/ 44 h 110"/>
                <a:gd name="T58" fmla="*/ 170 w 311"/>
                <a:gd name="T59" fmla="*/ 67 h 110"/>
                <a:gd name="T60" fmla="*/ 176 w 311"/>
                <a:gd name="T61" fmla="*/ 82 h 110"/>
                <a:gd name="T62" fmla="*/ 188 w 311"/>
                <a:gd name="T63" fmla="*/ 81 h 110"/>
                <a:gd name="T64" fmla="*/ 198 w 311"/>
                <a:gd name="T65" fmla="*/ 79 h 110"/>
                <a:gd name="T66" fmla="*/ 209 w 311"/>
                <a:gd name="T67" fmla="*/ 81 h 110"/>
                <a:gd name="T68" fmla="*/ 213 w 311"/>
                <a:gd name="T69" fmla="*/ 84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11" h="110">
                  <a:moveTo>
                    <a:pt x="213" y="84"/>
                  </a:moveTo>
                  <a:cubicBezTo>
                    <a:pt x="206" y="99"/>
                    <a:pt x="191" y="100"/>
                    <a:pt x="179" y="98"/>
                  </a:cubicBezTo>
                  <a:cubicBezTo>
                    <a:pt x="159" y="95"/>
                    <a:pt x="139" y="100"/>
                    <a:pt x="121" y="93"/>
                  </a:cubicBezTo>
                  <a:cubicBezTo>
                    <a:pt x="109" y="89"/>
                    <a:pt x="108" y="96"/>
                    <a:pt x="106" y="104"/>
                  </a:cubicBezTo>
                  <a:cubicBezTo>
                    <a:pt x="104" y="106"/>
                    <a:pt x="103" y="107"/>
                    <a:pt x="101" y="108"/>
                  </a:cubicBezTo>
                  <a:cubicBezTo>
                    <a:pt x="86" y="110"/>
                    <a:pt x="73" y="104"/>
                    <a:pt x="60" y="102"/>
                  </a:cubicBezTo>
                  <a:cubicBezTo>
                    <a:pt x="53" y="101"/>
                    <a:pt x="46" y="103"/>
                    <a:pt x="40" y="100"/>
                  </a:cubicBezTo>
                  <a:cubicBezTo>
                    <a:pt x="37" y="99"/>
                    <a:pt x="33" y="98"/>
                    <a:pt x="29" y="97"/>
                  </a:cubicBezTo>
                  <a:cubicBezTo>
                    <a:pt x="19" y="96"/>
                    <a:pt x="9" y="98"/>
                    <a:pt x="1" y="89"/>
                  </a:cubicBezTo>
                  <a:cubicBezTo>
                    <a:pt x="0" y="87"/>
                    <a:pt x="1" y="85"/>
                    <a:pt x="2" y="83"/>
                  </a:cubicBezTo>
                  <a:cubicBezTo>
                    <a:pt x="7" y="79"/>
                    <a:pt x="12" y="79"/>
                    <a:pt x="17" y="79"/>
                  </a:cubicBezTo>
                  <a:cubicBezTo>
                    <a:pt x="23" y="79"/>
                    <a:pt x="28" y="79"/>
                    <a:pt x="33" y="79"/>
                  </a:cubicBezTo>
                  <a:cubicBezTo>
                    <a:pt x="39" y="79"/>
                    <a:pt x="44" y="79"/>
                    <a:pt x="49" y="79"/>
                  </a:cubicBezTo>
                  <a:cubicBezTo>
                    <a:pt x="51" y="79"/>
                    <a:pt x="54" y="79"/>
                    <a:pt x="56" y="79"/>
                  </a:cubicBezTo>
                  <a:cubicBezTo>
                    <a:pt x="68" y="82"/>
                    <a:pt x="81" y="83"/>
                    <a:pt x="93" y="83"/>
                  </a:cubicBezTo>
                  <a:cubicBezTo>
                    <a:pt x="106" y="83"/>
                    <a:pt x="118" y="82"/>
                    <a:pt x="131" y="83"/>
                  </a:cubicBezTo>
                  <a:cubicBezTo>
                    <a:pt x="152" y="85"/>
                    <a:pt x="153" y="85"/>
                    <a:pt x="150" y="62"/>
                  </a:cubicBezTo>
                  <a:cubicBezTo>
                    <a:pt x="150" y="49"/>
                    <a:pt x="143" y="41"/>
                    <a:pt x="130" y="38"/>
                  </a:cubicBezTo>
                  <a:cubicBezTo>
                    <a:pt x="129" y="36"/>
                    <a:pt x="128" y="35"/>
                    <a:pt x="128" y="33"/>
                  </a:cubicBezTo>
                  <a:cubicBezTo>
                    <a:pt x="131" y="27"/>
                    <a:pt x="135" y="25"/>
                    <a:pt x="141" y="27"/>
                  </a:cubicBezTo>
                  <a:cubicBezTo>
                    <a:pt x="140" y="24"/>
                    <a:pt x="134" y="28"/>
                    <a:pt x="133" y="23"/>
                  </a:cubicBezTo>
                  <a:cubicBezTo>
                    <a:pt x="134" y="16"/>
                    <a:pt x="141" y="15"/>
                    <a:pt x="147" y="12"/>
                  </a:cubicBezTo>
                  <a:cubicBezTo>
                    <a:pt x="153" y="11"/>
                    <a:pt x="160" y="11"/>
                    <a:pt x="166" y="11"/>
                  </a:cubicBezTo>
                  <a:cubicBezTo>
                    <a:pt x="210" y="5"/>
                    <a:pt x="254" y="7"/>
                    <a:pt x="297" y="0"/>
                  </a:cubicBezTo>
                  <a:cubicBezTo>
                    <a:pt x="311" y="0"/>
                    <a:pt x="310" y="7"/>
                    <a:pt x="305" y="16"/>
                  </a:cubicBezTo>
                  <a:cubicBezTo>
                    <a:pt x="284" y="25"/>
                    <a:pt x="260" y="29"/>
                    <a:pt x="237" y="33"/>
                  </a:cubicBezTo>
                  <a:cubicBezTo>
                    <a:pt x="225" y="33"/>
                    <a:pt x="213" y="22"/>
                    <a:pt x="201" y="34"/>
                  </a:cubicBezTo>
                  <a:cubicBezTo>
                    <a:pt x="197" y="36"/>
                    <a:pt x="193" y="37"/>
                    <a:pt x="188" y="37"/>
                  </a:cubicBezTo>
                  <a:cubicBezTo>
                    <a:pt x="183" y="38"/>
                    <a:pt x="179" y="39"/>
                    <a:pt x="175" y="44"/>
                  </a:cubicBezTo>
                  <a:cubicBezTo>
                    <a:pt x="169" y="50"/>
                    <a:pt x="171" y="59"/>
                    <a:pt x="170" y="67"/>
                  </a:cubicBezTo>
                  <a:cubicBezTo>
                    <a:pt x="170" y="73"/>
                    <a:pt x="172" y="78"/>
                    <a:pt x="176" y="82"/>
                  </a:cubicBezTo>
                  <a:cubicBezTo>
                    <a:pt x="181" y="88"/>
                    <a:pt x="185" y="84"/>
                    <a:pt x="188" y="81"/>
                  </a:cubicBezTo>
                  <a:cubicBezTo>
                    <a:pt x="191" y="78"/>
                    <a:pt x="195" y="79"/>
                    <a:pt x="198" y="79"/>
                  </a:cubicBezTo>
                  <a:cubicBezTo>
                    <a:pt x="202" y="79"/>
                    <a:pt x="205" y="80"/>
                    <a:pt x="209" y="81"/>
                  </a:cubicBezTo>
                  <a:cubicBezTo>
                    <a:pt x="210" y="82"/>
                    <a:pt x="212" y="82"/>
                    <a:pt x="213" y="84"/>
                  </a:cubicBezTo>
                  <a:close/>
                </a:path>
              </a:pathLst>
            </a:custGeom>
            <a:solidFill>
              <a:srgbClr val="2321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89" name="Freeform 1476"/>
            <p:cNvSpPr>
              <a:spLocks/>
            </p:cNvSpPr>
            <p:nvPr/>
          </p:nvSpPr>
          <p:spPr bwMode="auto">
            <a:xfrm>
              <a:off x="1409" y="2336"/>
              <a:ext cx="175" cy="207"/>
            </a:xfrm>
            <a:custGeom>
              <a:avLst/>
              <a:gdLst>
                <a:gd name="T0" fmla="*/ 27 w 177"/>
                <a:gd name="T1" fmla="*/ 0 h 208"/>
                <a:gd name="T2" fmla="*/ 43 w 177"/>
                <a:gd name="T3" fmla="*/ 0 h 208"/>
                <a:gd name="T4" fmla="*/ 40 w 177"/>
                <a:gd name="T5" fmla="*/ 11 h 208"/>
                <a:gd name="T6" fmla="*/ 22 w 177"/>
                <a:gd name="T7" fmla="*/ 115 h 208"/>
                <a:gd name="T8" fmla="*/ 23 w 177"/>
                <a:gd name="T9" fmla="*/ 125 h 208"/>
                <a:gd name="T10" fmla="*/ 27 w 177"/>
                <a:gd name="T11" fmla="*/ 138 h 208"/>
                <a:gd name="T12" fmla="*/ 30 w 177"/>
                <a:gd name="T13" fmla="*/ 142 h 208"/>
                <a:gd name="T14" fmla="*/ 36 w 177"/>
                <a:gd name="T15" fmla="*/ 159 h 208"/>
                <a:gd name="T16" fmla="*/ 66 w 177"/>
                <a:gd name="T17" fmla="*/ 171 h 208"/>
                <a:gd name="T18" fmla="*/ 57 w 177"/>
                <a:gd name="T19" fmla="*/ 116 h 208"/>
                <a:gd name="T20" fmla="*/ 60 w 177"/>
                <a:gd name="T21" fmla="*/ 75 h 208"/>
                <a:gd name="T22" fmla="*/ 71 w 177"/>
                <a:gd name="T23" fmla="*/ 87 h 208"/>
                <a:gd name="T24" fmla="*/ 75 w 177"/>
                <a:gd name="T25" fmla="*/ 140 h 208"/>
                <a:gd name="T26" fmla="*/ 79 w 177"/>
                <a:gd name="T27" fmla="*/ 153 h 208"/>
                <a:gd name="T28" fmla="*/ 75 w 177"/>
                <a:gd name="T29" fmla="*/ 141 h 208"/>
                <a:gd name="T30" fmla="*/ 82 w 177"/>
                <a:gd name="T31" fmla="*/ 128 h 208"/>
                <a:gd name="T32" fmla="*/ 99 w 177"/>
                <a:gd name="T33" fmla="*/ 156 h 208"/>
                <a:gd name="T34" fmla="*/ 120 w 177"/>
                <a:gd name="T35" fmla="*/ 183 h 208"/>
                <a:gd name="T36" fmla="*/ 125 w 177"/>
                <a:gd name="T37" fmla="*/ 172 h 208"/>
                <a:gd name="T38" fmla="*/ 126 w 177"/>
                <a:gd name="T39" fmla="*/ 147 h 208"/>
                <a:gd name="T40" fmla="*/ 130 w 177"/>
                <a:gd name="T41" fmla="*/ 140 h 208"/>
                <a:gd name="T42" fmla="*/ 135 w 177"/>
                <a:gd name="T43" fmla="*/ 140 h 208"/>
                <a:gd name="T44" fmla="*/ 146 w 177"/>
                <a:gd name="T45" fmla="*/ 169 h 208"/>
                <a:gd name="T46" fmla="*/ 164 w 177"/>
                <a:gd name="T47" fmla="*/ 176 h 208"/>
                <a:gd name="T48" fmla="*/ 170 w 177"/>
                <a:gd name="T49" fmla="*/ 174 h 208"/>
                <a:gd name="T50" fmla="*/ 176 w 177"/>
                <a:gd name="T51" fmla="*/ 179 h 208"/>
                <a:gd name="T52" fmla="*/ 176 w 177"/>
                <a:gd name="T53" fmla="*/ 187 h 208"/>
                <a:gd name="T54" fmla="*/ 172 w 177"/>
                <a:gd name="T55" fmla="*/ 191 h 208"/>
                <a:gd name="T56" fmla="*/ 163 w 177"/>
                <a:gd name="T57" fmla="*/ 195 h 208"/>
                <a:gd name="T58" fmla="*/ 158 w 177"/>
                <a:gd name="T59" fmla="*/ 203 h 208"/>
                <a:gd name="T60" fmla="*/ 91 w 177"/>
                <a:gd name="T61" fmla="*/ 192 h 208"/>
                <a:gd name="T62" fmla="*/ 13 w 177"/>
                <a:gd name="T63" fmla="*/ 176 h 208"/>
                <a:gd name="T64" fmla="*/ 3 w 177"/>
                <a:gd name="T65" fmla="*/ 171 h 208"/>
                <a:gd name="T66" fmla="*/ 12 w 177"/>
                <a:gd name="T67" fmla="*/ 163 h 208"/>
                <a:gd name="T68" fmla="*/ 7 w 177"/>
                <a:gd name="T69" fmla="*/ 134 h 208"/>
                <a:gd name="T70" fmla="*/ 5 w 177"/>
                <a:gd name="T71" fmla="*/ 126 h 208"/>
                <a:gd name="T72" fmla="*/ 3 w 177"/>
                <a:gd name="T73" fmla="*/ 88 h 208"/>
                <a:gd name="T74" fmla="*/ 5 w 177"/>
                <a:gd name="T75" fmla="*/ 54 h 208"/>
                <a:gd name="T76" fmla="*/ 6 w 177"/>
                <a:gd name="T77" fmla="*/ 48 h 208"/>
                <a:gd name="T78" fmla="*/ 11 w 177"/>
                <a:gd name="T79" fmla="*/ 28 h 208"/>
                <a:gd name="T80" fmla="*/ 27 w 177"/>
                <a:gd name="T81" fmla="*/ 0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77" h="208">
                  <a:moveTo>
                    <a:pt x="27" y="0"/>
                  </a:moveTo>
                  <a:cubicBezTo>
                    <a:pt x="32" y="4"/>
                    <a:pt x="38" y="0"/>
                    <a:pt x="43" y="0"/>
                  </a:cubicBezTo>
                  <a:cubicBezTo>
                    <a:pt x="44" y="4"/>
                    <a:pt x="42" y="8"/>
                    <a:pt x="40" y="11"/>
                  </a:cubicBezTo>
                  <a:cubicBezTo>
                    <a:pt x="26" y="44"/>
                    <a:pt x="19" y="79"/>
                    <a:pt x="22" y="115"/>
                  </a:cubicBezTo>
                  <a:cubicBezTo>
                    <a:pt x="22" y="118"/>
                    <a:pt x="23" y="122"/>
                    <a:pt x="23" y="125"/>
                  </a:cubicBezTo>
                  <a:cubicBezTo>
                    <a:pt x="23" y="130"/>
                    <a:pt x="24" y="134"/>
                    <a:pt x="27" y="138"/>
                  </a:cubicBezTo>
                  <a:cubicBezTo>
                    <a:pt x="28" y="139"/>
                    <a:pt x="29" y="141"/>
                    <a:pt x="30" y="142"/>
                  </a:cubicBezTo>
                  <a:cubicBezTo>
                    <a:pt x="32" y="148"/>
                    <a:pt x="34" y="153"/>
                    <a:pt x="36" y="159"/>
                  </a:cubicBezTo>
                  <a:cubicBezTo>
                    <a:pt x="46" y="164"/>
                    <a:pt x="55" y="170"/>
                    <a:pt x="66" y="171"/>
                  </a:cubicBezTo>
                  <a:cubicBezTo>
                    <a:pt x="66" y="152"/>
                    <a:pt x="56" y="135"/>
                    <a:pt x="57" y="116"/>
                  </a:cubicBezTo>
                  <a:cubicBezTo>
                    <a:pt x="57" y="102"/>
                    <a:pt x="55" y="88"/>
                    <a:pt x="60" y="75"/>
                  </a:cubicBezTo>
                  <a:cubicBezTo>
                    <a:pt x="70" y="74"/>
                    <a:pt x="71" y="75"/>
                    <a:pt x="71" y="87"/>
                  </a:cubicBezTo>
                  <a:cubicBezTo>
                    <a:pt x="72" y="104"/>
                    <a:pt x="73" y="122"/>
                    <a:pt x="75" y="140"/>
                  </a:cubicBezTo>
                  <a:cubicBezTo>
                    <a:pt x="75" y="144"/>
                    <a:pt x="75" y="149"/>
                    <a:pt x="79" y="153"/>
                  </a:cubicBezTo>
                  <a:cubicBezTo>
                    <a:pt x="76" y="149"/>
                    <a:pt x="75" y="145"/>
                    <a:pt x="75" y="141"/>
                  </a:cubicBezTo>
                  <a:cubicBezTo>
                    <a:pt x="76" y="136"/>
                    <a:pt x="78" y="131"/>
                    <a:pt x="82" y="128"/>
                  </a:cubicBezTo>
                  <a:cubicBezTo>
                    <a:pt x="96" y="132"/>
                    <a:pt x="95" y="146"/>
                    <a:pt x="99" y="156"/>
                  </a:cubicBezTo>
                  <a:cubicBezTo>
                    <a:pt x="104" y="167"/>
                    <a:pt x="108" y="178"/>
                    <a:pt x="120" y="183"/>
                  </a:cubicBezTo>
                  <a:cubicBezTo>
                    <a:pt x="125" y="181"/>
                    <a:pt x="122" y="175"/>
                    <a:pt x="125" y="172"/>
                  </a:cubicBezTo>
                  <a:cubicBezTo>
                    <a:pt x="136" y="165"/>
                    <a:pt x="123" y="155"/>
                    <a:pt x="126" y="147"/>
                  </a:cubicBezTo>
                  <a:cubicBezTo>
                    <a:pt x="127" y="144"/>
                    <a:pt x="128" y="142"/>
                    <a:pt x="130" y="140"/>
                  </a:cubicBezTo>
                  <a:cubicBezTo>
                    <a:pt x="132" y="140"/>
                    <a:pt x="133" y="140"/>
                    <a:pt x="135" y="140"/>
                  </a:cubicBezTo>
                  <a:cubicBezTo>
                    <a:pt x="144" y="147"/>
                    <a:pt x="143" y="159"/>
                    <a:pt x="146" y="169"/>
                  </a:cubicBezTo>
                  <a:cubicBezTo>
                    <a:pt x="149" y="180"/>
                    <a:pt x="155" y="182"/>
                    <a:pt x="164" y="176"/>
                  </a:cubicBezTo>
                  <a:cubicBezTo>
                    <a:pt x="166" y="175"/>
                    <a:pt x="168" y="174"/>
                    <a:pt x="170" y="174"/>
                  </a:cubicBezTo>
                  <a:cubicBezTo>
                    <a:pt x="172" y="175"/>
                    <a:pt x="174" y="177"/>
                    <a:pt x="176" y="179"/>
                  </a:cubicBezTo>
                  <a:cubicBezTo>
                    <a:pt x="177" y="182"/>
                    <a:pt x="177" y="185"/>
                    <a:pt x="176" y="187"/>
                  </a:cubicBezTo>
                  <a:cubicBezTo>
                    <a:pt x="175" y="189"/>
                    <a:pt x="174" y="190"/>
                    <a:pt x="172" y="191"/>
                  </a:cubicBezTo>
                  <a:cubicBezTo>
                    <a:pt x="169" y="192"/>
                    <a:pt x="166" y="193"/>
                    <a:pt x="163" y="195"/>
                  </a:cubicBezTo>
                  <a:cubicBezTo>
                    <a:pt x="159" y="196"/>
                    <a:pt x="159" y="200"/>
                    <a:pt x="158" y="203"/>
                  </a:cubicBezTo>
                  <a:cubicBezTo>
                    <a:pt x="135" y="208"/>
                    <a:pt x="113" y="197"/>
                    <a:pt x="91" y="192"/>
                  </a:cubicBezTo>
                  <a:cubicBezTo>
                    <a:pt x="65" y="188"/>
                    <a:pt x="39" y="181"/>
                    <a:pt x="13" y="176"/>
                  </a:cubicBezTo>
                  <a:cubicBezTo>
                    <a:pt x="10" y="176"/>
                    <a:pt x="6" y="173"/>
                    <a:pt x="3" y="171"/>
                  </a:cubicBezTo>
                  <a:cubicBezTo>
                    <a:pt x="2" y="164"/>
                    <a:pt x="7" y="164"/>
                    <a:pt x="12" y="163"/>
                  </a:cubicBezTo>
                  <a:cubicBezTo>
                    <a:pt x="15" y="152"/>
                    <a:pt x="8" y="144"/>
                    <a:pt x="7" y="134"/>
                  </a:cubicBezTo>
                  <a:cubicBezTo>
                    <a:pt x="6" y="131"/>
                    <a:pt x="6" y="129"/>
                    <a:pt x="5" y="126"/>
                  </a:cubicBezTo>
                  <a:cubicBezTo>
                    <a:pt x="4" y="113"/>
                    <a:pt x="7" y="101"/>
                    <a:pt x="3" y="88"/>
                  </a:cubicBezTo>
                  <a:cubicBezTo>
                    <a:pt x="0" y="77"/>
                    <a:pt x="3" y="65"/>
                    <a:pt x="5" y="54"/>
                  </a:cubicBezTo>
                  <a:cubicBezTo>
                    <a:pt x="5" y="52"/>
                    <a:pt x="6" y="50"/>
                    <a:pt x="6" y="48"/>
                  </a:cubicBezTo>
                  <a:cubicBezTo>
                    <a:pt x="8" y="41"/>
                    <a:pt x="10" y="34"/>
                    <a:pt x="11" y="28"/>
                  </a:cubicBezTo>
                  <a:cubicBezTo>
                    <a:pt x="13" y="17"/>
                    <a:pt x="18" y="8"/>
                    <a:pt x="27" y="0"/>
                  </a:cubicBezTo>
                  <a:close/>
                </a:path>
              </a:pathLst>
            </a:custGeom>
            <a:solidFill>
              <a:srgbClr val="2E1F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90" name="Freeform 1477"/>
            <p:cNvSpPr>
              <a:spLocks/>
            </p:cNvSpPr>
            <p:nvPr/>
          </p:nvSpPr>
          <p:spPr bwMode="auto">
            <a:xfrm>
              <a:off x="1592" y="2255"/>
              <a:ext cx="106" cy="61"/>
            </a:xfrm>
            <a:custGeom>
              <a:avLst/>
              <a:gdLst>
                <a:gd name="T0" fmla="*/ 32 w 107"/>
                <a:gd name="T1" fmla="*/ 14 h 62"/>
                <a:gd name="T2" fmla="*/ 105 w 107"/>
                <a:gd name="T3" fmla="*/ 2 h 62"/>
                <a:gd name="T4" fmla="*/ 105 w 107"/>
                <a:gd name="T5" fmla="*/ 15 h 62"/>
                <a:gd name="T6" fmla="*/ 101 w 107"/>
                <a:gd name="T7" fmla="*/ 34 h 62"/>
                <a:gd name="T8" fmla="*/ 97 w 107"/>
                <a:gd name="T9" fmla="*/ 38 h 62"/>
                <a:gd name="T10" fmla="*/ 80 w 107"/>
                <a:gd name="T11" fmla="*/ 46 h 62"/>
                <a:gd name="T12" fmla="*/ 69 w 107"/>
                <a:gd name="T13" fmla="*/ 46 h 62"/>
                <a:gd name="T14" fmla="*/ 41 w 107"/>
                <a:gd name="T15" fmla="*/ 58 h 62"/>
                <a:gd name="T16" fmla="*/ 27 w 107"/>
                <a:gd name="T17" fmla="*/ 61 h 62"/>
                <a:gd name="T18" fmla="*/ 13 w 107"/>
                <a:gd name="T19" fmla="*/ 52 h 62"/>
                <a:gd name="T20" fmla="*/ 11 w 107"/>
                <a:gd name="T21" fmla="*/ 35 h 62"/>
                <a:gd name="T22" fmla="*/ 0 w 107"/>
                <a:gd name="T23" fmla="*/ 25 h 62"/>
                <a:gd name="T24" fmla="*/ 7 w 107"/>
                <a:gd name="T25" fmla="*/ 16 h 62"/>
                <a:gd name="T26" fmla="*/ 32 w 107"/>
                <a:gd name="T27" fmla="*/ 14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07" h="62">
                  <a:moveTo>
                    <a:pt x="32" y="14"/>
                  </a:moveTo>
                  <a:cubicBezTo>
                    <a:pt x="57" y="13"/>
                    <a:pt x="80" y="0"/>
                    <a:pt x="105" y="2"/>
                  </a:cubicBezTo>
                  <a:cubicBezTo>
                    <a:pt x="105" y="6"/>
                    <a:pt x="105" y="10"/>
                    <a:pt x="105" y="15"/>
                  </a:cubicBezTo>
                  <a:cubicBezTo>
                    <a:pt x="101" y="20"/>
                    <a:pt x="107" y="28"/>
                    <a:pt x="101" y="34"/>
                  </a:cubicBezTo>
                  <a:cubicBezTo>
                    <a:pt x="100" y="35"/>
                    <a:pt x="98" y="37"/>
                    <a:pt x="97" y="38"/>
                  </a:cubicBezTo>
                  <a:cubicBezTo>
                    <a:pt x="93" y="43"/>
                    <a:pt x="86" y="43"/>
                    <a:pt x="80" y="46"/>
                  </a:cubicBezTo>
                  <a:cubicBezTo>
                    <a:pt x="76" y="46"/>
                    <a:pt x="73" y="46"/>
                    <a:pt x="69" y="46"/>
                  </a:cubicBezTo>
                  <a:cubicBezTo>
                    <a:pt x="58" y="47"/>
                    <a:pt x="50" y="55"/>
                    <a:pt x="41" y="58"/>
                  </a:cubicBezTo>
                  <a:cubicBezTo>
                    <a:pt x="37" y="62"/>
                    <a:pt x="32" y="62"/>
                    <a:pt x="27" y="61"/>
                  </a:cubicBezTo>
                  <a:cubicBezTo>
                    <a:pt x="22" y="59"/>
                    <a:pt x="17" y="56"/>
                    <a:pt x="13" y="52"/>
                  </a:cubicBezTo>
                  <a:cubicBezTo>
                    <a:pt x="9" y="47"/>
                    <a:pt x="11" y="40"/>
                    <a:pt x="11" y="35"/>
                  </a:cubicBezTo>
                  <a:cubicBezTo>
                    <a:pt x="10" y="28"/>
                    <a:pt x="2" y="30"/>
                    <a:pt x="0" y="25"/>
                  </a:cubicBezTo>
                  <a:cubicBezTo>
                    <a:pt x="1" y="20"/>
                    <a:pt x="4" y="18"/>
                    <a:pt x="7" y="16"/>
                  </a:cubicBezTo>
                  <a:cubicBezTo>
                    <a:pt x="15" y="11"/>
                    <a:pt x="24" y="19"/>
                    <a:pt x="32" y="14"/>
                  </a:cubicBezTo>
                  <a:close/>
                </a:path>
              </a:pathLst>
            </a:custGeom>
            <a:solidFill>
              <a:srgbClr val="DDBF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91" name="Freeform 1478"/>
            <p:cNvSpPr>
              <a:spLocks/>
            </p:cNvSpPr>
            <p:nvPr/>
          </p:nvSpPr>
          <p:spPr bwMode="auto">
            <a:xfrm>
              <a:off x="1488" y="2204"/>
              <a:ext cx="192" cy="48"/>
            </a:xfrm>
            <a:custGeom>
              <a:avLst/>
              <a:gdLst>
                <a:gd name="T0" fmla="*/ 194 w 194"/>
                <a:gd name="T1" fmla="*/ 25 h 48"/>
                <a:gd name="T2" fmla="*/ 194 w 194"/>
                <a:gd name="T3" fmla="*/ 33 h 48"/>
                <a:gd name="T4" fmla="*/ 167 w 194"/>
                <a:gd name="T5" fmla="*/ 41 h 48"/>
                <a:gd name="T6" fmla="*/ 151 w 194"/>
                <a:gd name="T7" fmla="*/ 36 h 48"/>
                <a:gd name="T8" fmla="*/ 162 w 194"/>
                <a:gd name="T9" fmla="*/ 26 h 48"/>
                <a:gd name="T10" fmla="*/ 128 w 194"/>
                <a:gd name="T11" fmla="*/ 23 h 48"/>
                <a:gd name="T12" fmla="*/ 93 w 194"/>
                <a:gd name="T13" fmla="*/ 26 h 48"/>
                <a:gd name="T14" fmla="*/ 75 w 194"/>
                <a:gd name="T15" fmla="*/ 28 h 48"/>
                <a:gd name="T16" fmla="*/ 31 w 194"/>
                <a:gd name="T17" fmla="*/ 25 h 48"/>
                <a:gd name="T18" fmla="*/ 18 w 194"/>
                <a:gd name="T19" fmla="*/ 26 h 48"/>
                <a:gd name="T20" fmla="*/ 2 w 194"/>
                <a:gd name="T21" fmla="*/ 22 h 48"/>
                <a:gd name="T22" fmla="*/ 2 w 194"/>
                <a:gd name="T23" fmla="*/ 12 h 48"/>
                <a:gd name="T24" fmla="*/ 12 w 194"/>
                <a:gd name="T25" fmla="*/ 8 h 48"/>
                <a:gd name="T26" fmla="*/ 138 w 194"/>
                <a:gd name="T27" fmla="*/ 1 h 48"/>
                <a:gd name="T28" fmla="*/ 145 w 194"/>
                <a:gd name="T29" fmla="*/ 0 h 48"/>
                <a:gd name="T30" fmla="*/ 155 w 194"/>
                <a:gd name="T31" fmla="*/ 0 h 48"/>
                <a:gd name="T32" fmla="*/ 174 w 194"/>
                <a:gd name="T33" fmla="*/ 0 h 48"/>
                <a:gd name="T34" fmla="*/ 189 w 194"/>
                <a:gd name="T35" fmla="*/ 3 h 48"/>
                <a:gd name="T36" fmla="*/ 192 w 194"/>
                <a:gd name="T37" fmla="*/ 10 h 48"/>
                <a:gd name="T38" fmla="*/ 194 w 194"/>
                <a:gd name="T39" fmla="*/ 25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94" h="48">
                  <a:moveTo>
                    <a:pt x="194" y="25"/>
                  </a:moveTo>
                  <a:cubicBezTo>
                    <a:pt x="194" y="28"/>
                    <a:pt x="194" y="30"/>
                    <a:pt x="194" y="33"/>
                  </a:cubicBezTo>
                  <a:cubicBezTo>
                    <a:pt x="189" y="48"/>
                    <a:pt x="176" y="38"/>
                    <a:pt x="167" y="41"/>
                  </a:cubicBezTo>
                  <a:cubicBezTo>
                    <a:pt x="161" y="41"/>
                    <a:pt x="153" y="43"/>
                    <a:pt x="151" y="36"/>
                  </a:cubicBezTo>
                  <a:cubicBezTo>
                    <a:pt x="149" y="30"/>
                    <a:pt x="157" y="31"/>
                    <a:pt x="162" y="26"/>
                  </a:cubicBezTo>
                  <a:cubicBezTo>
                    <a:pt x="150" y="23"/>
                    <a:pt x="139" y="25"/>
                    <a:pt x="128" y="23"/>
                  </a:cubicBezTo>
                  <a:cubicBezTo>
                    <a:pt x="116" y="23"/>
                    <a:pt x="104" y="20"/>
                    <a:pt x="93" y="26"/>
                  </a:cubicBezTo>
                  <a:cubicBezTo>
                    <a:pt x="87" y="29"/>
                    <a:pt x="81" y="30"/>
                    <a:pt x="75" y="28"/>
                  </a:cubicBezTo>
                  <a:cubicBezTo>
                    <a:pt x="61" y="22"/>
                    <a:pt x="46" y="20"/>
                    <a:pt x="31" y="25"/>
                  </a:cubicBezTo>
                  <a:cubicBezTo>
                    <a:pt x="26" y="26"/>
                    <a:pt x="22" y="26"/>
                    <a:pt x="18" y="26"/>
                  </a:cubicBezTo>
                  <a:cubicBezTo>
                    <a:pt x="12" y="26"/>
                    <a:pt x="6" y="26"/>
                    <a:pt x="2" y="22"/>
                  </a:cubicBezTo>
                  <a:cubicBezTo>
                    <a:pt x="0" y="18"/>
                    <a:pt x="0" y="15"/>
                    <a:pt x="2" y="12"/>
                  </a:cubicBezTo>
                  <a:cubicBezTo>
                    <a:pt x="5" y="10"/>
                    <a:pt x="9" y="8"/>
                    <a:pt x="12" y="8"/>
                  </a:cubicBezTo>
                  <a:cubicBezTo>
                    <a:pt x="54" y="7"/>
                    <a:pt x="96" y="4"/>
                    <a:pt x="138" y="1"/>
                  </a:cubicBezTo>
                  <a:cubicBezTo>
                    <a:pt x="140" y="0"/>
                    <a:pt x="142" y="0"/>
                    <a:pt x="145" y="0"/>
                  </a:cubicBezTo>
                  <a:cubicBezTo>
                    <a:pt x="148" y="0"/>
                    <a:pt x="151" y="0"/>
                    <a:pt x="155" y="0"/>
                  </a:cubicBezTo>
                  <a:cubicBezTo>
                    <a:pt x="161" y="0"/>
                    <a:pt x="167" y="0"/>
                    <a:pt x="174" y="0"/>
                  </a:cubicBezTo>
                  <a:cubicBezTo>
                    <a:pt x="179" y="0"/>
                    <a:pt x="184" y="0"/>
                    <a:pt x="189" y="3"/>
                  </a:cubicBezTo>
                  <a:cubicBezTo>
                    <a:pt x="192" y="4"/>
                    <a:pt x="192" y="7"/>
                    <a:pt x="192" y="10"/>
                  </a:cubicBezTo>
                  <a:cubicBezTo>
                    <a:pt x="191" y="15"/>
                    <a:pt x="189" y="21"/>
                    <a:pt x="194" y="25"/>
                  </a:cubicBezTo>
                  <a:close/>
                </a:path>
              </a:pathLst>
            </a:custGeom>
            <a:solidFill>
              <a:srgbClr val="EFD5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92" name="Freeform 1479"/>
            <p:cNvSpPr>
              <a:spLocks/>
            </p:cNvSpPr>
            <p:nvPr/>
          </p:nvSpPr>
          <p:spPr bwMode="auto">
            <a:xfrm>
              <a:off x="1331" y="2378"/>
              <a:ext cx="59" cy="123"/>
            </a:xfrm>
            <a:custGeom>
              <a:avLst/>
              <a:gdLst>
                <a:gd name="T0" fmla="*/ 51 w 59"/>
                <a:gd name="T1" fmla="*/ 123 h 124"/>
                <a:gd name="T2" fmla="*/ 1 w 59"/>
                <a:gd name="T3" fmla="*/ 113 h 124"/>
                <a:gd name="T4" fmla="*/ 1 w 59"/>
                <a:gd name="T5" fmla="*/ 109 h 124"/>
                <a:gd name="T6" fmla="*/ 19 w 59"/>
                <a:gd name="T7" fmla="*/ 96 h 124"/>
                <a:gd name="T8" fmla="*/ 20 w 59"/>
                <a:gd name="T9" fmla="*/ 97 h 124"/>
                <a:gd name="T10" fmla="*/ 22 w 59"/>
                <a:gd name="T11" fmla="*/ 99 h 124"/>
                <a:gd name="T12" fmla="*/ 11 w 59"/>
                <a:gd name="T13" fmla="*/ 52 h 124"/>
                <a:gd name="T14" fmla="*/ 11 w 59"/>
                <a:gd name="T15" fmla="*/ 31 h 124"/>
                <a:gd name="T16" fmla="*/ 11 w 59"/>
                <a:gd name="T17" fmla="*/ 22 h 124"/>
                <a:gd name="T18" fmla="*/ 18 w 59"/>
                <a:gd name="T19" fmla="*/ 1 h 124"/>
                <a:gd name="T20" fmla="*/ 26 w 59"/>
                <a:gd name="T21" fmla="*/ 4 h 124"/>
                <a:gd name="T22" fmla="*/ 31 w 59"/>
                <a:gd name="T23" fmla="*/ 60 h 124"/>
                <a:gd name="T24" fmla="*/ 41 w 59"/>
                <a:gd name="T25" fmla="*/ 82 h 124"/>
                <a:gd name="T26" fmla="*/ 57 w 59"/>
                <a:gd name="T27" fmla="*/ 114 h 124"/>
                <a:gd name="T28" fmla="*/ 51 w 59"/>
                <a:gd name="T29" fmla="*/ 123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9" h="124">
                  <a:moveTo>
                    <a:pt x="51" y="123"/>
                  </a:moveTo>
                  <a:cubicBezTo>
                    <a:pt x="33" y="124"/>
                    <a:pt x="18" y="116"/>
                    <a:pt x="1" y="113"/>
                  </a:cubicBezTo>
                  <a:cubicBezTo>
                    <a:pt x="0" y="112"/>
                    <a:pt x="0" y="110"/>
                    <a:pt x="1" y="109"/>
                  </a:cubicBezTo>
                  <a:cubicBezTo>
                    <a:pt x="9" y="107"/>
                    <a:pt x="10" y="96"/>
                    <a:pt x="19" y="96"/>
                  </a:cubicBezTo>
                  <a:cubicBezTo>
                    <a:pt x="17" y="99"/>
                    <a:pt x="20" y="95"/>
                    <a:pt x="20" y="97"/>
                  </a:cubicBezTo>
                  <a:cubicBezTo>
                    <a:pt x="20" y="99"/>
                    <a:pt x="21" y="100"/>
                    <a:pt x="22" y="99"/>
                  </a:cubicBezTo>
                  <a:cubicBezTo>
                    <a:pt x="13" y="85"/>
                    <a:pt x="13" y="68"/>
                    <a:pt x="11" y="52"/>
                  </a:cubicBezTo>
                  <a:cubicBezTo>
                    <a:pt x="11" y="45"/>
                    <a:pt x="11" y="38"/>
                    <a:pt x="11" y="31"/>
                  </a:cubicBezTo>
                  <a:cubicBezTo>
                    <a:pt x="11" y="28"/>
                    <a:pt x="11" y="25"/>
                    <a:pt x="11" y="22"/>
                  </a:cubicBezTo>
                  <a:cubicBezTo>
                    <a:pt x="12" y="15"/>
                    <a:pt x="11" y="7"/>
                    <a:pt x="18" y="1"/>
                  </a:cubicBezTo>
                  <a:cubicBezTo>
                    <a:pt x="21" y="0"/>
                    <a:pt x="23" y="2"/>
                    <a:pt x="26" y="4"/>
                  </a:cubicBezTo>
                  <a:cubicBezTo>
                    <a:pt x="35" y="22"/>
                    <a:pt x="27" y="42"/>
                    <a:pt x="31" y="60"/>
                  </a:cubicBezTo>
                  <a:cubicBezTo>
                    <a:pt x="30" y="70"/>
                    <a:pt x="39" y="74"/>
                    <a:pt x="41" y="82"/>
                  </a:cubicBezTo>
                  <a:cubicBezTo>
                    <a:pt x="44" y="94"/>
                    <a:pt x="45" y="107"/>
                    <a:pt x="57" y="114"/>
                  </a:cubicBezTo>
                  <a:cubicBezTo>
                    <a:pt x="59" y="120"/>
                    <a:pt x="59" y="124"/>
                    <a:pt x="51" y="123"/>
                  </a:cubicBezTo>
                  <a:close/>
                </a:path>
              </a:pathLst>
            </a:custGeom>
            <a:solidFill>
              <a:srgbClr val="3423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93" name="Freeform 1480"/>
            <p:cNvSpPr>
              <a:spLocks/>
            </p:cNvSpPr>
            <p:nvPr/>
          </p:nvSpPr>
          <p:spPr bwMode="auto">
            <a:xfrm>
              <a:off x="1220" y="2118"/>
              <a:ext cx="60" cy="56"/>
            </a:xfrm>
            <a:custGeom>
              <a:avLst/>
              <a:gdLst>
                <a:gd name="T0" fmla="*/ 21 w 60"/>
                <a:gd name="T1" fmla="*/ 1 h 56"/>
                <a:gd name="T2" fmla="*/ 37 w 60"/>
                <a:gd name="T3" fmla="*/ 4 h 56"/>
                <a:gd name="T4" fmla="*/ 57 w 60"/>
                <a:gd name="T5" fmla="*/ 7 h 56"/>
                <a:gd name="T6" fmla="*/ 59 w 60"/>
                <a:gd name="T7" fmla="*/ 15 h 56"/>
                <a:gd name="T8" fmla="*/ 51 w 60"/>
                <a:gd name="T9" fmla="*/ 29 h 56"/>
                <a:gd name="T10" fmla="*/ 41 w 60"/>
                <a:gd name="T11" fmla="*/ 29 h 56"/>
                <a:gd name="T12" fmla="*/ 51 w 60"/>
                <a:gd name="T13" fmla="*/ 37 h 56"/>
                <a:gd name="T14" fmla="*/ 50 w 60"/>
                <a:gd name="T15" fmla="*/ 49 h 56"/>
                <a:gd name="T16" fmla="*/ 3 w 60"/>
                <a:gd name="T17" fmla="*/ 37 h 56"/>
                <a:gd name="T18" fmla="*/ 2 w 60"/>
                <a:gd name="T19" fmla="*/ 18 h 56"/>
                <a:gd name="T20" fmla="*/ 21 w 60"/>
                <a:gd name="T21" fmla="*/ 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0" h="56">
                  <a:moveTo>
                    <a:pt x="21" y="1"/>
                  </a:moveTo>
                  <a:cubicBezTo>
                    <a:pt x="27" y="0"/>
                    <a:pt x="32" y="0"/>
                    <a:pt x="37" y="4"/>
                  </a:cubicBezTo>
                  <a:cubicBezTo>
                    <a:pt x="43" y="9"/>
                    <a:pt x="51" y="4"/>
                    <a:pt x="57" y="7"/>
                  </a:cubicBezTo>
                  <a:cubicBezTo>
                    <a:pt x="59" y="10"/>
                    <a:pt x="60" y="12"/>
                    <a:pt x="59" y="15"/>
                  </a:cubicBezTo>
                  <a:cubicBezTo>
                    <a:pt x="58" y="21"/>
                    <a:pt x="57" y="27"/>
                    <a:pt x="51" y="29"/>
                  </a:cubicBezTo>
                  <a:cubicBezTo>
                    <a:pt x="48" y="30"/>
                    <a:pt x="45" y="28"/>
                    <a:pt x="41" y="29"/>
                  </a:cubicBezTo>
                  <a:cubicBezTo>
                    <a:pt x="44" y="33"/>
                    <a:pt x="49" y="33"/>
                    <a:pt x="51" y="37"/>
                  </a:cubicBezTo>
                  <a:cubicBezTo>
                    <a:pt x="52" y="41"/>
                    <a:pt x="52" y="45"/>
                    <a:pt x="50" y="49"/>
                  </a:cubicBezTo>
                  <a:cubicBezTo>
                    <a:pt x="31" y="56"/>
                    <a:pt x="17" y="45"/>
                    <a:pt x="3" y="37"/>
                  </a:cubicBezTo>
                  <a:cubicBezTo>
                    <a:pt x="0" y="31"/>
                    <a:pt x="0" y="24"/>
                    <a:pt x="2" y="18"/>
                  </a:cubicBezTo>
                  <a:cubicBezTo>
                    <a:pt x="5" y="9"/>
                    <a:pt x="12" y="4"/>
                    <a:pt x="21" y="1"/>
                  </a:cubicBezTo>
                  <a:close/>
                </a:path>
              </a:pathLst>
            </a:custGeom>
            <a:solidFill>
              <a:srgbClr val="5185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94" name="Freeform 1481"/>
            <p:cNvSpPr>
              <a:spLocks/>
            </p:cNvSpPr>
            <p:nvPr/>
          </p:nvSpPr>
          <p:spPr bwMode="auto">
            <a:xfrm>
              <a:off x="1665" y="2459"/>
              <a:ext cx="120" cy="48"/>
            </a:xfrm>
            <a:custGeom>
              <a:avLst/>
              <a:gdLst>
                <a:gd name="T0" fmla="*/ 108 w 122"/>
                <a:gd name="T1" fmla="*/ 20 h 48"/>
                <a:gd name="T2" fmla="*/ 77 w 122"/>
                <a:gd name="T3" fmla="*/ 24 h 48"/>
                <a:gd name="T4" fmla="*/ 60 w 122"/>
                <a:gd name="T5" fmla="*/ 32 h 48"/>
                <a:gd name="T6" fmla="*/ 41 w 122"/>
                <a:gd name="T7" fmla="*/ 36 h 48"/>
                <a:gd name="T8" fmla="*/ 29 w 122"/>
                <a:gd name="T9" fmla="*/ 40 h 48"/>
                <a:gd name="T10" fmla="*/ 13 w 122"/>
                <a:gd name="T11" fmla="*/ 45 h 48"/>
                <a:gd name="T12" fmla="*/ 13 w 122"/>
                <a:gd name="T13" fmla="*/ 45 h 48"/>
                <a:gd name="T14" fmla="*/ 0 w 122"/>
                <a:gd name="T15" fmla="*/ 36 h 48"/>
                <a:gd name="T16" fmla="*/ 39 w 122"/>
                <a:gd name="T17" fmla="*/ 20 h 48"/>
                <a:gd name="T18" fmla="*/ 114 w 122"/>
                <a:gd name="T19" fmla="*/ 0 h 48"/>
                <a:gd name="T20" fmla="*/ 121 w 122"/>
                <a:gd name="T21" fmla="*/ 5 h 48"/>
                <a:gd name="T22" fmla="*/ 108 w 122"/>
                <a:gd name="T23" fmla="*/ 2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2" h="48">
                  <a:moveTo>
                    <a:pt x="108" y="20"/>
                  </a:moveTo>
                  <a:cubicBezTo>
                    <a:pt x="99" y="26"/>
                    <a:pt x="88" y="30"/>
                    <a:pt x="77" y="24"/>
                  </a:cubicBezTo>
                  <a:cubicBezTo>
                    <a:pt x="73" y="30"/>
                    <a:pt x="66" y="30"/>
                    <a:pt x="60" y="32"/>
                  </a:cubicBezTo>
                  <a:cubicBezTo>
                    <a:pt x="54" y="34"/>
                    <a:pt x="47" y="33"/>
                    <a:pt x="41" y="36"/>
                  </a:cubicBezTo>
                  <a:cubicBezTo>
                    <a:pt x="37" y="39"/>
                    <a:pt x="34" y="41"/>
                    <a:pt x="29" y="40"/>
                  </a:cubicBezTo>
                  <a:cubicBezTo>
                    <a:pt x="25" y="45"/>
                    <a:pt x="18" y="40"/>
                    <a:pt x="13" y="45"/>
                  </a:cubicBezTo>
                  <a:cubicBezTo>
                    <a:pt x="13" y="45"/>
                    <a:pt x="13" y="45"/>
                    <a:pt x="13" y="45"/>
                  </a:cubicBezTo>
                  <a:cubicBezTo>
                    <a:pt x="5" y="48"/>
                    <a:pt x="0" y="45"/>
                    <a:pt x="0" y="36"/>
                  </a:cubicBezTo>
                  <a:cubicBezTo>
                    <a:pt x="10" y="24"/>
                    <a:pt x="26" y="24"/>
                    <a:pt x="39" y="20"/>
                  </a:cubicBezTo>
                  <a:cubicBezTo>
                    <a:pt x="64" y="12"/>
                    <a:pt x="87" y="1"/>
                    <a:pt x="114" y="0"/>
                  </a:cubicBezTo>
                  <a:cubicBezTo>
                    <a:pt x="117" y="1"/>
                    <a:pt x="120" y="2"/>
                    <a:pt x="121" y="5"/>
                  </a:cubicBezTo>
                  <a:cubicBezTo>
                    <a:pt x="122" y="15"/>
                    <a:pt x="113" y="16"/>
                    <a:pt x="108" y="20"/>
                  </a:cubicBezTo>
                  <a:close/>
                </a:path>
              </a:pathLst>
            </a:custGeom>
            <a:solidFill>
              <a:srgbClr val="4330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95" name="Freeform 1482"/>
            <p:cNvSpPr>
              <a:spLocks/>
            </p:cNvSpPr>
            <p:nvPr/>
          </p:nvSpPr>
          <p:spPr bwMode="auto">
            <a:xfrm>
              <a:off x="1615" y="2108"/>
              <a:ext cx="121" cy="43"/>
            </a:xfrm>
            <a:custGeom>
              <a:avLst/>
              <a:gdLst>
                <a:gd name="T0" fmla="*/ 115 w 122"/>
                <a:gd name="T1" fmla="*/ 16 h 43"/>
                <a:gd name="T2" fmla="*/ 106 w 122"/>
                <a:gd name="T3" fmla="*/ 17 h 43"/>
                <a:gd name="T4" fmla="*/ 99 w 122"/>
                <a:gd name="T5" fmla="*/ 26 h 43"/>
                <a:gd name="T6" fmla="*/ 86 w 122"/>
                <a:gd name="T7" fmla="*/ 42 h 43"/>
                <a:gd name="T8" fmla="*/ 80 w 122"/>
                <a:gd name="T9" fmla="*/ 42 h 43"/>
                <a:gd name="T10" fmla="*/ 52 w 122"/>
                <a:gd name="T11" fmla="*/ 37 h 43"/>
                <a:gd name="T12" fmla="*/ 3 w 122"/>
                <a:gd name="T13" fmla="*/ 36 h 43"/>
                <a:gd name="T14" fmla="*/ 15 w 122"/>
                <a:gd name="T15" fmla="*/ 23 h 43"/>
                <a:gd name="T16" fmla="*/ 42 w 122"/>
                <a:gd name="T17" fmla="*/ 21 h 43"/>
                <a:gd name="T18" fmla="*/ 66 w 122"/>
                <a:gd name="T19" fmla="*/ 20 h 43"/>
                <a:gd name="T20" fmla="*/ 68 w 122"/>
                <a:gd name="T21" fmla="*/ 20 h 43"/>
                <a:gd name="T22" fmla="*/ 68 w 122"/>
                <a:gd name="T23" fmla="*/ 18 h 43"/>
                <a:gd name="T24" fmla="*/ 68 w 122"/>
                <a:gd name="T25" fmla="*/ 11 h 43"/>
                <a:gd name="T26" fmla="*/ 72 w 122"/>
                <a:gd name="T27" fmla="*/ 7 h 43"/>
                <a:gd name="T28" fmla="*/ 87 w 122"/>
                <a:gd name="T29" fmla="*/ 2 h 43"/>
                <a:gd name="T30" fmla="*/ 105 w 122"/>
                <a:gd name="T31" fmla="*/ 0 h 43"/>
                <a:gd name="T32" fmla="*/ 118 w 122"/>
                <a:gd name="T33" fmla="*/ 5 h 43"/>
                <a:gd name="T34" fmla="*/ 115 w 122"/>
                <a:gd name="T35" fmla="*/ 16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22" h="43">
                  <a:moveTo>
                    <a:pt x="115" y="16"/>
                  </a:moveTo>
                  <a:cubicBezTo>
                    <a:pt x="112" y="16"/>
                    <a:pt x="109" y="17"/>
                    <a:pt x="106" y="17"/>
                  </a:cubicBezTo>
                  <a:cubicBezTo>
                    <a:pt x="98" y="15"/>
                    <a:pt x="99" y="21"/>
                    <a:pt x="99" y="26"/>
                  </a:cubicBezTo>
                  <a:cubicBezTo>
                    <a:pt x="93" y="30"/>
                    <a:pt x="89" y="36"/>
                    <a:pt x="86" y="42"/>
                  </a:cubicBezTo>
                  <a:cubicBezTo>
                    <a:pt x="84" y="43"/>
                    <a:pt x="82" y="43"/>
                    <a:pt x="80" y="42"/>
                  </a:cubicBezTo>
                  <a:cubicBezTo>
                    <a:pt x="71" y="35"/>
                    <a:pt x="62" y="36"/>
                    <a:pt x="52" y="37"/>
                  </a:cubicBezTo>
                  <a:cubicBezTo>
                    <a:pt x="36" y="40"/>
                    <a:pt x="19" y="43"/>
                    <a:pt x="3" y="36"/>
                  </a:cubicBezTo>
                  <a:cubicBezTo>
                    <a:pt x="0" y="25"/>
                    <a:pt x="8" y="23"/>
                    <a:pt x="15" y="23"/>
                  </a:cubicBezTo>
                  <a:cubicBezTo>
                    <a:pt x="24" y="21"/>
                    <a:pt x="33" y="21"/>
                    <a:pt x="42" y="21"/>
                  </a:cubicBezTo>
                  <a:cubicBezTo>
                    <a:pt x="50" y="22"/>
                    <a:pt x="58" y="18"/>
                    <a:pt x="66" y="20"/>
                  </a:cubicBezTo>
                  <a:cubicBezTo>
                    <a:pt x="67" y="20"/>
                    <a:pt x="67" y="20"/>
                    <a:pt x="68" y="20"/>
                  </a:cubicBezTo>
                  <a:cubicBezTo>
                    <a:pt x="68" y="20"/>
                    <a:pt x="68" y="19"/>
                    <a:pt x="68" y="18"/>
                  </a:cubicBezTo>
                  <a:cubicBezTo>
                    <a:pt x="67" y="16"/>
                    <a:pt x="68" y="13"/>
                    <a:pt x="68" y="11"/>
                  </a:cubicBezTo>
                  <a:cubicBezTo>
                    <a:pt x="69" y="9"/>
                    <a:pt x="71" y="8"/>
                    <a:pt x="72" y="7"/>
                  </a:cubicBezTo>
                  <a:cubicBezTo>
                    <a:pt x="77" y="4"/>
                    <a:pt x="82" y="2"/>
                    <a:pt x="87" y="2"/>
                  </a:cubicBezTo>
                  <a:cubicBezTo>
                    <a:pt x="93" y="2"/>
                    <a:pt x="99" y="0"/>
                    <a:pt x="105" y="0"/>
                  </a:cubicBezTo>
                  <a:cubicBezTo>
                    <a:pt x="110" y="1"/>
                    <a:pt x="114" y="2"/>
                    <a:pt x="118" y="5"/>
                  </a:cubicBezTo>
                  <a:cubicBezTo>
                    <a:pt x="122" y="10"/>
                    <a:pt x="119" y="13"/>
                    <a:pt x="115" y="16"/>
                  </a:cubicBezTo>
                  <a:close/>
                </a:path>
              </a:pathLst>
            </a:custGeom>
            <a:solidFill>
              <a:srgbClr val="6E5C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96" name="Freeform 1483"/>
            <p:cNvSpPr>
              <a:spLocks/>
            </p:cNvSpPr>
            <p:nvPr/>
          </p:nvSpPr>
          <p:spPr bwMode="auto">
            <a:xfrm>
              <a:off x="1270" y="2414"/>
              <a:ext cx="63" cy="76"/>
            </a:xfrm>
            <a:custGeom>
              <a:avLst/>
              <a:gdLst>
                <a:gd name="T0" fmla="*/ 63 w 64"/>
                <a:gd name="T1" fmla="*/ 74 h 77"/>
                <a:gd name="T2" fmla="*/ 63 w 64"/>
                <a:gd name="T3" fmla="*/ 77 h 77"/>
                <a:gd name="T4" fmla="*/ 3 w 64"/>
                <a:gd name="T5" fmla="*/ 65 h 77"/>
                <a:gd name="T6" fmla="*/ 5 w 64"/>
                <a:gd name="T7" fmla="*/ 42 h 77"/>
                <a:gd name="T8" fmla="*/ 10 w 64"/>
                <a:gd name="T9" fmla="*/ 41 h 77"/>
                <a:gd name="T10" fmla="*/ 13 w 64"/>
                <a:gd name="T11" fmla="*/ 49 h 77"/>
                <a:gd name="T12" fmla="*/ 12 w 64"/>
                <a:gd name="T13" fmla="*/ 42 h 77"/>
                <a:gd name="T14" fmla="*/ 10 w 64"/>
                <a:gd name="T15" fmla="*/ 34 h 77"/>
                <a:gd name="T16" fmla="*/ 8 w 64"/>
                <a:gd name="T17" fmla="*/ 18 h 77"/>
                <a:gd name="T18" fmla="*/ 9 w 64"/>
                <a:gd name="T19" fmla="*/ 9 h 77"/>
                <a:gd name="T20" fmla="*/ 25 w 64"/>
                <a:gd name="T21" fmla="*/ 17 h 77"/>
                <a:gd name="T22" fmla="*/ 30 w 64"/>
                <a:gd name="T23" fmla="*/ 30 h 77"/>
                <a:gd name="T24" fmla="*/ 40 w 64"/>
                <a:gd name="T25" fmla="*/ 56 h 77"/>
                <a:gd name="T26" fmla="*/ 47 w 64"/>
                <a:gd name="T27" fmla="*/ 63 h 77"/>
                <a:gd name="T28" fmla="*/ 54 w 64"/>
                <a:gd name="T29" fmla="*/ 66 h 77"/>
                <a:gd name="T30" fmla="*/ 61 w 64"/>
                <a:gd name="T31" fmla="*/ 68 h 77"/>
                <a:gd name="T32" fmla="*/ 63 w 64"/>
                <a:gd name="T33" fmla="*/ 74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4" h="77">
                  <a:moveTo>
                    <a:pt x="63" y="74"/>
                  </a:moveTo>
                  <a:cubicBezTo>
                    <a:pt x="63" y="75"/>
                    <a:pt x="63" y="76"/>
                    <a:pt x="63" y="77"/>
                  </a:cubicBezTo>
                  <a:cubicBezTo>
                    <a:pt x="42" y="76"/>
                    <a:pt x="22" y="71"/>
                    <a:pt x="3" y="65"/>
                  </a:cubicBezTo>
                  <a:cubicBezTo>
                    <a:pt x="0" y="57"/>
                    <a:pt x="1" y="50"/>
                    <a:pt x="5" y="42"/>
                  </a:cubicBezTo>
                  <a:cubicBezTo>
                    <a:pt x="7" y="41"/>
                    <a:pt x="9" y="41"/>
                    <a:pt x="10" y="41"/>
                  </a:cubicBezTo>
                  <a:cubicBezTo>
                    <a:pt x="13" y="43"/>
                    <a:pt x="12" y="46"/>
                    <a:pt x="13" y="49"/>
                  </a:cubicBezTo>
                  <a:cubicBezTo>
                    <a:pt x="13" y="46"/>
                    <a:pt x="13" y="44"/>
                    <a:pt x="12" y="42"/>
                  </a:cubicBezTo>
                  <a:cubicBezTo>
                    <a:pt x="11" y="39"/>
                    <a:pt x="10" y="37"/>
                    <a:pt x="10" y="34"/>
                  </a:cubicBezTo>
                  <a:cubicBezTo>
                    <a:pt x="10" y="29"/>
                    <a:pt x="9" y="23"/>
                    <a:pt x="8" y="18"/>
                  </a:cubicBezTo>
                  <a:cubicBezTo>
                    <a:pt x="8" y="15"/>
                    <a:pt x="8" y="12"/>
                    <a:pt x="9" y="9"/>
                  </a:cubicBezTo>
                  <a:cubicBezTo>
                    <a:pt x="20" y="0"/>
                    <a:pt x="22" y="10"/>
                    <a:pt x="25" y="17"/>
                  </a:cubicBezTo>
                  <a:cubicBezTo>
                    <a:pt x="27" y="21"/>
                    <a:pt x="28" y="25"/>
                    <a:pt x="30" y="30"/>
                  </a:cubicBezTo>
                  <a:cubicBezTo>
                    <a:pt x="34" y="38"/>
                    <a:pt x="34" y="48"/>
                    <a:pt x="40" y="56"/>
                  </a:cubicBezTo>
                  <a:cubicBezTo>
                    <a:pt x="42" y="59"/>
                    <a:pt x="45" y="61"/>
                    <a:pt x="47" y="63"/>
                  </a:cubicBezTo>
                  <a:cubicBezTo>
                    <a:pt x="49" y="64"/>
                    <a:pt x="51" y="65"/>
                    <a:pt x="54" y="66"/>
                  </a:cubicBezTo>
                  <a:cubicBezTo>
                    <a:pt x="56" y="66"/>
                    <a:pt x="58" y="67"/>
                    <a:pt x="61" y="68"/>
                  </a:cubicBezTo>
                  <a:cubicBezTo>
                    <a:pt x="63" y="70"/>
                    <a:pt x="64" y="71"/>
                    <a:pt x="63" y="74"/>
                  </a:cubicBezTo>
                  <a:close/>
                </a:path>
              </a:pathLst>
            </a:custGeom>
            <a:solidFill>
              <a:srgbClr val="2A1D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97" name="Freeform 1484"/>
            <p:cNvSpPr>
              <a:spLocks/>
            </p:cNvSpPr>
            <p:nvPr/>
          </p:nvSpPr>
          <p:spPr bwMode="auto">
            <a:xfrm>
              <a:off x="1209" y="2385"/>
              <a:ext cx="38" cy="92"/>
            </a:xfrm>
            <a:custGeom>
              <a:avLst/>
              <a:gdLst>
                <a:gd name="T0" fmla="*/ 24 w 38"/>
                <a:gd name="T1" fmla="*/ 91 h 93"/>
                <a:gd name="T2" fmla="*/ 8 w 38"/>
                <a:gd name="T3" fmla="*/ 83 h 93"/>
                <a:gd name="T4" fmla="*/ 7 w 38"/>
                <a:gd name="T5" fmla="*/ 59 h 93"/>
                <a:gd name="T6" fmla="*/ 6 w 38"/>
                <a:gd name="T7" fmla="*/ 39 h 93"/>
                <a:gd name="T8" fmla="*/ 6 w 38"/>
                <a:gd name="T9" fmla="*/ 20 h 93"/>
                <a:gd name="T10" fmla="*/ 10 w 38"/>
                <a:gd name="T11" fmla="*/ 4 h 93"/>
                <a:gd name="T12" fmla="*/ 22 w 38"/>
                <a:gd name="T13" fmla="*/ 7 h 93"/>
                <a:gd name="T14" fmla="*/ 25 w 38"/>
                <a:gd name="T15" fmla="*/ 25 h 93"/>
                <a:gd name="T16" fmla="*/ 30 w 38"/>
                <a:gd name="T17" fmla="*/ 48 h 93"/>
                <a:gd name="T18" fmla="*/ 38 w 38"/>
                <a:gd name="T19" fmla="*/ 82 h 93"/>
                <a:gd name="T20" fmla="*/ 24 w 38"/>
                <a:gd name="T21" fmla="*/ 91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8" h="93">
                  <a:moveTo>
                    <a:pt x="24" y="91"/>
                  </a:moveTo>
                  <a:cubicBezTo>
                    <a:pt x="16" y="93"/>
                    <a:pt x="12" y="87"/>
                    <a:pt x="8" y="83"/>
                  </a:cubicBezTo>
                  <a:cubicBezTo>
                    <a:pt x="0" y="75"/>
                    <a:pt x="10" y="67"/>
                    <a:pt x="7" y="59"/>
                  </a:cubicBezTo>
                  <a:cubicBezTo>
                    <a:pt x="6" y="53"/>
                    <a:pt x="6" y="46"/>
                    <a:pt x="6" y="39"/>
                  </a:cubicBezTo>
                  <a:cubicBezTo>
                    <a:pt x="6" y="32"/>
                    <a:pt x="6" y="26"/>
                    <a:pt x="6" y="20"/>
                  </a:cubicBezTo>
                  <a:cubicBezTo>
                    <a:pt x="7" y="14"/>
                    <a:pt x="7" y="8"/>
                    <a:pt x="10" y="4"/>
                  </a:cubicBezTo>
                  <a:cubicBezTo>
                    <a:pt x="15" y="0"/>
                    <a:pt x="18" y="3"/>
                    <a:pt x="22" y="7"/>
                  </a:cubicBezTo>
                  <a:cubicBezTo>
                    <a:pt x="25" y="13"/>
                    <a:pt x="25" y="19"/>
                    <a:pt x="25" y="25"/>
                  </a:cubicBezTo>
                  <a:cubicBezTo>
                    <a:pt x="25" y="33"/>
                    <a:pt x="25" y="41"/>
                    <a:pt x="30" y="48"/>
                  </a:cubicBezTo>
                  <a:cubicBezTo>
                    <a:pt x="33" y="59"/>
                    <a:pt x="35" y="71"/>
                    <a:pt x="38" y="82"/>
                  </a:cubicBezTo>
                  <a:cubicBezTo>
                    <a:pt x="37" y="91"/>
                    <a:pt x="28" y="87"/>
                    <a:pt x="24" y="91"/>
                  </a:cubicBezTo>
                  <a:close/>
                </a:path>
              </a:pathLst>
            </a:custGeom>
            <a:solidFill>
              <a:srgbClr val="3021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98" name="Freeform 1485"/>
            <p:cNvSpPr>
              <a:spLocks/>
            </p:cNvSpPr>
            <p:nvPr/>
          </p:nvSpPr>
          <p:spPr bwMode="auto">
            <a:xfrm>
              <a:off x="1518" y="2237"/>
              <a:ext cx="170" cy="23"/>
            </a:xfrm>
            <a:custGeom>
              <a:avLst/>
              <a:gdLst>
                <a:gd name="T0" fmla="*/ 134 w 172"/>
                <a:gd name="T1" fmla="*/ 5 h 23"/>
                <a:gd name="T2" fmla="*/ 164 w 172"/>
                <a:gd name="T3" fmla="*/ 0 h 23"/>
                <a:gd name="T4" fmla="*/ 172 w 172"/>
                <a:gd name="T5" fmla="*/ 4 h 23"/>
                <a:gd name="T6" fmla="*/ 120 w 172"/>
                <a:gd name="T7" fmla="*/ 14 h 23"/>
                <a:gd name="T8" fmla="*/ 40 w 172"/>
                <a:gd name="T9" fmla="*/ 20 h 23"/>
                <a:gd name="T10" fmla="*/ 16 w 172"/>
                <a:gd name="T11" fmla="*/ 19 h 23"/>
                <a:gd name="T12" fmla="*/ 1 w 172"/>
                <a:gd name="T13" fmla="*/ 11 h 23"/>
                <a:gd name="T14" fmla="*/ 26 w 172"/>
                <a:gd name="T15" fmla="*/ 6 h 23"/>
                <a:gd name="T16" fmla="*/ 87 w 172"/>
                <a:gd name="T17" fmla="*/ 2 h 23"/>
                <a:gd name="T18" fmla="*/ 114 w 172"/>
                <a:gd name="T19" fmla="*/ 3 h 23"/>
                <a:gd name="T20" fmla="*/ 134 w 172"/>
                <a:gd name="T21" fmla="*/ 5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2" h="23">
                  <a:moveTo>
                    <a:pt x="134" y="5"/>
                  </a:moveTo>
                  <a:cubicBezTo>
                    <a:pt x="144" y="4"/>
                    <a:pt x="155" y="6"/>
                    <a:pt x="164" y="0"/>
                  </a:cubicBezTo>
                  <a:cubicBezTo>
                    <a:pt x="167" y="1"/>
                    <a:pt x="170" y="3"/>
                    <a:pt x="172" y="4"/>
                  </a:cubicBezTo>
                  <a:cubicBezTo>
                    <a:pt x="158" y="19"/>
                    <a:pt x="137" y="14"/>
                    <a:pt x="120" y="14"/>
                  </a:cubicBezTo>
                  <a:cubicBezTo>
                    <a:pt x="93" y="15"/>
                    <a:pt x="67" y="20"/>
                    <a:pt x="40" y="20"/>
                  </a:cubicBezTo>
                  <a:cubicBezTo>
                    <a:pt x="32" y="16"/>
                    <a:pt x="24" y="19"/>
                    <a:pt x="16" y="19"/>
                  </a:cubicBezTo>
                  <a:cubicBezTo>
                    <a:pt x="10" y="20"/>
                    <a:pt x="0" y="23"/>
                    <a:pt x="1" y="11"/>
                  </a:cubicBezTo>
                  <a:cubicBezTo>
                    <a:pt x="8" y="5"/>
                    <a:pt x="17" y="6"/>
                    <a:pt x="26" y="6"/>
                  </a:cubicBezTo>
                  <a:cubicBezTo>
                    <a:pt x="46" y="7"/>
                    <a:pt x="66" y="5"/>
                    <a:pt x="87" y="2"/>
                  </a:cubicBezTo>
                  <a:cubicBezTo>
                    <a:pt x="96" y="3"/>
                    <a:pt x="105" y="2"/>
                    <a:pt x="114" y="3"/>
                  </a:cubicBezTo>
                  <a:cubicBezTo>
                    <a:pt x="121" y="6"/>
                    <a:pt x="127" y="7"/>
                    <a:pt x="134" y="5"/>
                  </a:cubicBezTo>
                  <a:close/>
                </a:path>
              </a:pathLst>
            </a:custGeom>
            <a:solidFill>
              <a:srgbClr val="5635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99" name="Freeform 1486"/>
            <p:cNvSpPr>
              <a:spLocks/>
            </p:cNvSpPr>
            <p:nvPr/>
          </p:nvSpPr>
          <p:spPr bwMode="auto">
            <a:xfrm>
              <a:off x="1236" y="2419"/>
              <a:ext cx="42" cy="60"/>
            </a:xfrm>
            <a:custGeom>
              <a:avLst/>
              <a:gdLst>
                <a:gd name="T0" fmla="*/ 9 w 42"/>
                <a:gd name="T1" fmla="*/ 49 h 61"/>
                <a:gd name="T2" fmla="*/ 0 w 42"/>
                <a:gd name="T3" fmla="*/ 13 h 61"/>
                <a:gd name="T4" fmla="*/ 3 w 42"/>
                <a:gd name="T5" fmla="*/ 12 h 61"/>
                <a:gd name="T6" fmla="*/ 9 w 42"/>
                <a:gd name="T7" fmla="*/ 18 h 61"/>
                <a:gd name="T8" fmla="*/ 18 w 42"/>
                <a:gd name="T9" fmla="*/ 38 h 61"/>
                <a:gd name="T10" fmla="*/ 18 w 42"/>
                <a:gd name="T11" fmla="*/ 22 h 61"/>
                <a:gd name="T12" fmla="*/ 30 w 42"/>
                <a:gd name="T13" fmla="*/ 2 h 61"/>
                <a:gd name="T14" fmla="*/ 35 w 42"/>
                <a:gd name="T15" fmla="*/ 0 h 61"/>
                <a:gd name="T16" fmla="*/ 39 w 42"/>
                <a:gd name="T17" fmla="*/ 3 h 61"/>
                <a:gd name="T18" fmla="*/ 42 w 42"/>
                <a:gd name="T19" fmla="*/ 23 h 61"/>
                <a:gd name="T20" fmla="*/ 41 w 42"/>
                <a:gd name="T21" fmla="*/ 37 h 61"/>
                <a:gd name="T22" fmla="*/ 37 w 42"/>
                <a:gd name="T23" fmla="*/ 60 h 61"/>
                <a:gd name="T24" fmla="*/ 24 w 42"/>
                <a:gd name="T25" fmla="*/ 57 h 61"/>
                <a:gd name="T26" fmla="*/ 9 w 42"/>
                <a:gd name="T27" fmla="*/ 49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2" h="61">
                  <a:moveTo>
                    <a:pt x="9" y="49"/>
                  </a:moveTo>
                  <a:cubicBezTo>
                    <a:pt x="1" y="38"/>
                    <a:pt x="0" y="26"/>
                    <a:pt x="0" y="13"/>
                  </a:cubicBezTo>
                  <a:cubicBezTo>
                    <a:pt x="1" y="13"/>
                    <a:pt x="2" y="13"/>
                    <a:pt x="3" y="12"/>
                  </a:cubicBezTo>
                  <a:cubicBezTo>
                    <a:pt x="6" y="14"/>
                    <a:pt x="8" y="16"/>
                    <a:pt x="9" y="18"/>
                  </a:cubicBezTo>
                  <a:cubicBezTo>
                    <a:pt x="12" y="25"/>
                    <a:pt x="12" y="32"/>
                    <a:pt x="18" y="38"/>
                  </a:cubicBezTo>
                  <a:cubicBezTo>
                    <a:pt x="17" y="33"/>
                    <a:pt x="16" y="27"/>
                    <a:pt x="18" y="22"/>
                  </a:cubicBezTo>
                  <a:cubicBezTo>
                    <a:pt x="23" y="16"/>
                    <a:pt x="28" y="10"/>
                    <a:pt x="30" y="2"/>
                  </a:cubicBezTo>
                  <a:cubicBezTo>
                    <a:pt x="32" y="1"/>
                    <a:pt x="33" y="0"/>
                    <a:pt x="35" y="0"/>
                  </a:cubicBezTo>
                  <a:cubicBezTo>
                    <a:pt x="37" y="0"/>
                    <a:pt x="38" y="2"/>
                    <a:pt x="39" y="3"/>
                  </a:cubicBezTo>
                  <a:cubicBezTo>
                    <a:pt x="41" y="10"/>
                    <a:pt x="41" y="16"/>
                    <a:pt x="42" y="23"/>
                  </a:cubicBezTo>
                  <a:cubicBezTo>
                    <a:pt x="42" y="28"/>
                    <a:pt x="41" y="32"/>
                    <a:pt x="41" y="37"/>
                  </a:cubicBezTo>
                  <a:cubicBezTo>
                    <a:pt x="41" y="45"/>
                    <a:pt x="42" y="53"/>
                    <a:pt x="37" y="60"/>
                  </a:cubicBezTo>
                  <a:cubicBezTo>
                    <a:pt x="32" y="61"/>
                    <a:pt x="28" y="60"/>
                    <a:pt x="24" y="57"/>
                  </a:cubicBezTo>
                  <a:cubicBezTo>
                    <a:pt x="20" y="52"/>
                    <a:pt x="12" y="55"/>
                    <a:pt x="9" y="49"/>
                  </a:cubicBezTo>
                  <a:close/>
                </a:path>
              </a:pathLst>
            </a:custGeom>
            <a:solidFill>
              <a:srgbClr val="5C40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00" name="Freeform 1487"/>
            <p:cNvSpPr>
              <a:spLocks/>
            </p:cNvSpPr>
            <p:nvPr/>
          </p:nvSpPr>
          <p:spPr bwMode="auto">
            <a:xfrm>
              <a:off x="1269" y="2062"/>
              <a:ext cx="76" cy="61"/>
            </a:xfrm>
            <a:custGeom>
              <a:avLst/>
              <a:gdLst>
                <a:gd name="T0" fmla="*/ 7 w 77"/>
                <a:gd name="T1" fmla="*/ 61 h 62"/>
                <a:gd name="T2" fmla="*/ 3 w 77"/>
                <a:gd name="T3" fmla="*/ 48 h 62"/>
                <a:gd name="T4" fmla="*/ 38 w 77"/>
                <a:gd name="T5" fmla="*/ 5 h 62"/>
                <a:gd name="T6" fmla="*/ 62 w 77"/>
                <a:gd name="T7" fmla="*/ 5 h 62"/>
                <a:gd name="T8" fmla="*/ 77 w 77"/>
                <a:gd name="T9" fmla="*/ 12 h 62"/>
                <a:gd name="T10" fmla="*/ 54 w 77"/>
                <a:gd name="T11" fmla="*/ 19 h 62"/>
                <a:gd name="T12" fmla="*/ 22 w 77"/>
                <a:gd name="T13" fmla="*/ 24 h 62"/>
                <a:gd name="T14" fmla="*/ 18 w 77"/>
                <a:gd name="T15" fmla="*/ 55 h 62"/>
                <a:gd name="T16" fmla="*/ 10 w 77"/>
                <a:gd name="T17" fmla="*/ 62 h 62"/>
                <a:gd name="T18" fmla="*/ 7 w 77"/>
                <a:gd name="T19" fmla="*/ 61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7" h="62">
                  <a:moveTo>
                    <a:pt x="7" y="61"/>
                  </a:moveTo>
                  <a:cubicBezTo>
                    <a:pt x="6" y="57"/>
                    <a:pt x="4" y="52"/>
                    <a:pt x="3" y="48"/>
                  </a:cubicBezTo>
                  <a:cubicBezTo>
                    <a:pt x="0" y="21"/>
                    <a:pt x="12" y="7"/>
                    <a:pt x="38" y="5"/>
                  </a:cubicBezTo>
                  <a:cubicBezTo>
                    <a:pt x="46" y="5"/>
                    <a:pt x="54" y="5"/>
                    <a:pt x="62" y="5"/>
                  </a:cubicBezTo>
                  <a:cubicBezTo>
                    <a:pt x="69" y="3"/>
                    <a:pt x="77" y="0"/>
                    <a:pt x="77" y="12"/>
                  </a:cubicBezTo>
                  <a:cubicBezTo>
                    <a:pt x="71" y="20"/>
                    <a:pt x="62" y="18"/>
                    <a:pt x="54" y="19"/>
                  </a:cubicBezTo>
                  <a:cubicBezTo>
                    <a:pt x="43" y="19"/>
                    <a:pt x="32" y="18"/>
                    <a:pt x="22" y="24"/>
                  </a:cubicBezTo>
                  <a:cubicBezTo>
                    <a:pt x="11" y="33"/>
                    <a:pt x="22" y="45"/>
                    <a:pt x="18" y="55"/>
                  </a:cubicBezTo>
                  <a:cubicBezTo>
                    <a:pt x="17" y="59"/>
                    <a:pt x="14" y="62"/>
                    <a:pt x="10" y="62"/>
                  </a:cubicBezTo>
                  <a:cubicBezTo>
                    <a:pt x="9" y="62"/>
                    <a:pt x="8" y="61"/>
                    <a:pt x="7" y="61"/>
                  </a:cubicBezTo>
                  <a:close/>
                </a:path>
              </a:pathLst>
            </a:custGeom>
            <a:solidFill>
              <a:srgbClr val="4225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01" name="Freeform 1488"/>
            <p:cNvSpPr>
              <a:spLocks/>
            </p:cNvSpPr>
            <p:nvPr/>
          </p:nvSpPr>
          <p:spPr bwMode="auto">
            <a:xfrm>
              <a:off x="1115" y="2438"/>
              <a:ext cx="83" cy="24"/>
            </a:xfrm>
            <a:custGeom>
              <a:avLst/>
              <a:gdLst>
                <a:gd name="T0" fmla="*/ 73 w 83"/>
                <a:gd name="T1" fmla="*/ 22 h 24"/>
                <a:gd name="T2" fmla="*/ 2 w 83"/>
                <a:gd name="T3" fmla="*/ 9 h 24"/>
                <a:gd name="T4" fmla="*/ 9 w 83"/>
                <a:gd name="T5" fmla="*/ 0 h 24"/>
                <a:gd name="T6" fmla="*/ 21 w 83"/>
                <a:gd name="T7" fmla="*/ 4 h 24"/>
                <a:gd name="T8" fmla="*/ 31 w 83"/>
                <a:gd name="T9" fmla="*/ 4 h 24"/>
                <a:gd name="T10" fmla="*/ 43 w 83"/>
                <a:gd name="T11" fmla="*/ 6 h 24"/>
                <a:gd name="T12" fmla="*/ 50 w 83"/>
                <a:gd name="T13" fmla="*/ 7 h 24"/>
                <a:gd name="T14" fmla="*/ 56 w 83"/>
                <a:gd name="T15" fmla="*/ 4 h 24"/>
                <a:gd name="T16" fmla="*/ 61 w 83"/>
                <a:gd name="T17" fmla="*/ 4 h 24"/>
                <a:gd name="T18" fmla="*/ 83 w 83"/>
                <a:gd name="T19" fmla="*/ 19 h 24"/>
                <a:gd name="T20" fmla="*/ 73 w 83"/>
                <a:gd name="T21" fmla="*/ 2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24">
                  <a:moveTo>
                    <a:pt x="73" y="22"/>
                  </a:moveTo>
                  <a:cubicBezTo>
                    <a:pt x="49" y="23"/>
                    <a:pt x="25" y="20"/>
                    <a:pt x="2" y="9"/>
                  </a:cubicBezTo>
                  <a:cubicBezTo>
                    <a:pt x="0" y="3"/>
                    <a:pt x="4" y="1"/>
                    <a:pt x="9" y="0"/>
                  </a:cubicBezTo>
                  <a:cubicBezTo>
                    <a:pt x="13" y="0"/>
                    <a:pt x="17" y="3"/>
                    <a:pt x="21" y="4"/>
                  </a:cubicBezTo>
                  <a:cubicBezTo>
                    <a:pt x="24" y="6"/>
                    <a:pt x="28" y="6"/>
                    <a:pt x="31" y="4"/>
                  </a:cubicBezTo>
                  <a:cubicBezTo>
                    <a:pt x="35" y="4"/>
                    <a:pt x="39" y="6"/>
                    <a:pt x="43" y="6"/>
                  </a:cubicBezTo>
                  <a:cubicBezTo>
                    <a:pt x="45" y="6"/>
                    <a:pt x="48" y="6"/>
                    <a:pt x="50" y="7"/>
                  </a:cubicBezTo>
                  <a:cubicBezTo>
                    <a:pt x="55" y="12"/>
                    <a:pt x="53" y="2"/>
                    <a:pt x="56" y="4"/>
                  </a:cubicBezTo>
                  <a:cubicBezTo>
                    <a:pt x="58" y="3"/>
                    <a:pt x="60" y="4"/>
                    <a:pt x="61" y="4"/>
                  </a:cubicBezTo>
                  <a:cubicBezTo>
                    <a:pt x="67" y="11"/>
                    <a:pt x="79" y="10"/>
                    <a:pt x="83" y="19"/>
                  </a:cubicBezTo>
                  <a:cubicBezTo>
                    <a:pt x="81" y="24"/>
                    <a:pt x="77" y="23"/>
                    <a:pt x="73" y="22"/>
                  </a:cubicBezTo>
                  <a:close/>
                </a:path>
              </a:pathLst>
            </a:custGeom>
            <a:solidFill>
              <a:srgbClr val="3226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02" name="Freeform 1489"/>
            <p:cNvSpPr>
              <a:spLocks/>
            </p:cNvSpPr>
            <p:nvPr/>
          </p:nvSpPr>
          <p:spPr bwMode="auto">
            <a:xfrm>
              <a:off x="1772" y="2444"/>
              <a:ext cx="55" cy="35"/>
            </a:xfrm>
            <a:custGeom>
              <a:avLst/>
              <a:gdLst>
                <a:gd name="T0" fmla="*/ 0 w 56"/>
                <a:gd name="T1" fmla="*/ 35 h 35"/>
                <a:gd name="T2" fmla="*/ 12 w 56"/>
                <a:gd name="T3" fmla="*/ 23 h 35"/>
                <a:gd name="T4" fmla="*/ 25 w 56"/>
                <a:gd name="T5" fmla="*/ 15 h 35"/>
                <a:gd name="T6" fmla="*/ 45 w 56"/>
                <a:gd name="T7" fmla="*/ 3 h 35"/>
                <a:gd name="T8" fmla="*/ 56 w 56"/>
                <a:gd name="T9" fmla="*/ 12 h 35"/>
                <a:gd name="T10" fmla="*/ 44 w 56"/>
                <a:gd name="T11" fmla="*/ 24 h 35"/>
                <a:gd name="T12" fmla="*/ 0 w 56"/>
                <a:gd name="T13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6" h="35">
                  <a:moveTo>
                    <a:pt x="0" y="35"/>
                  </a:moveTo>
                  <a:cubicBezTo>
                    <a:pt x="3" y="30"/>
                    <a:pt x="7" y="26"/>
                    <a:pt x="12" y="23"/>
                  </a:cubicBezTo>
                  <a:cubicBezTo>
                    <a:pt x="16" y="19"/>
                    <a:pt x="20" y="17"/>
                    <a:pt x="25" y="15"/>
                  </a:cubicBezTo>
                  <a:cubicBezTo>
                    <a:pt x="33" y="14"/>
                    <a:pt x="34" y="0"/>
                    <a:pt x="45" y="3"/>
                  </a:cubicBezTo>
                  <a:cubicBezTo>
                    <a:pt x="51" y="3"/>
                    <a:pt x="56" y="5"/>
                    <a:pt x="56" y="12"/>
                  </a:cubicBezTo>
                  <a:cubicBezTo>
                    <a:pt x="55" y="18"/>
                    <a:pt x="51" y="23"/>
                    <a:pt x="44" y="24"/>
                  </a:cubicBezTo>
                  <a:cubicBezTo>
                    <a:pt x="30" y="28"/>
                    <a:pt x="15" y="32"/>
                    <a:pt x="0" y="35"/>
                  </a:cubicBezTo>
                  <a:close/>
                </a:path>
              </a:pathLst>
            </a:custGeom>
            <a:solidFill>
              <a:srgbClr val="362D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03" name="Freeform 1490"/>
            <p:cNvSpPr>
              <a:spLocks/>
            </p:cNvSpPr>
            <p:nvPr/>
          </p:nvSpPr>
          <p:spPr bwMode="auto">
            <a:xfrm>
              <a:off x="1607" y="2060"/>
              <a:ext cx="89" cy="15"/>
            </a:xfrm>
            <a:custGeom>
              <a:avLst/>
              <a:gdLst>
                <a:gd name="T0" fmla="*/ 6 w 90"/>
                <a:gd name="T1" fmla="*/ 0 h 15"/>
                <a:gd name="T2" fmla="*/ 90 w 90"/>
                <a:gd name="T3" fmla="*/ 0 h 15"/>
                <a:gd name="T4" fmla="*/ 72 w 90"/>
                <a:gd name="T5" fmla="*/ 11 h 15"/>
                <a:gd name="T6" fmla="*/ 6 w 90"/>
                <a:gd name="T7" fmla="*/ 10 h 15"/>
                <a:gd name="T8" fmla="*/ 6 w 90"/>
                <a:gd name="T9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0" h="15">
                  <a:moveTo>
                    <a:pt x="6" y="0"/>
                  </a:moveTo>
                  <a:cubicBezTo>
                    <a:pt x="34" y="0"/>
                    <a:pt x="62" y="0"/>
                    <a:pt x="90" y="0"/>
                  </a:cubicBezTo>
                  <a:cubicBezTo>
                    <a:pt x="88" y="10"/>
                    <a:pt x="78" y="8"/>
                    <a:pt x="72" y="11"/>
                  </a:cubicBezTo>
                  <a:cubicBezTo>
                    <a:pt x="50" y="13"/>
                    <a:pt x="27" y="15"/>
                    <a:pt x="6" y="10"/>
                  </a:cubicBezTo>
                  <a:cubicBezTo>
                    <a:pt x="0" y="6"/>
                    <a:pt x="1" y="3"/>
                    <a:pt x="6" y="0"/>
                  </a:cubicBezTo>
                  <a:close/>
                </a:path>
              </a:pathLst>
            </a:custGeom>
            <a:solidFill>
              <a:srgbClr val="371F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04" name="Freeform 1491"/>
            <p:cNvSpPr>
              <a:spLocks/>
            </p:cNvSpPr>
            <p:nvPr/>
          </p:nvSpPr>
          <p:spPr bwMode="auto">
            <a:xfrm>
              <a:off x="1153" y="2212"/>
              <a:ext cx="86" cy="36"/>
            </a:xfrm>
            <a:custGeom>
              <a:avLst/>
              <a:gdLst>
                <a:gd name="T0" fmla="*/ 5 w 87"/>
                <a:gd name="T1" fmla="*/ 25 h 36"/>
                <a:gd name="T2" fmla="*/ 4 w 87"/>
                <a:gd name="T3" fmla="*/ 14 h 36"/>
                <a:gd name="T4" fmla="*/ 7 w 87"/>
                <a:gd name="T5" fmla="*/ 0 h 36"/>
                <a:gd name="T6" fmla="*/ 69 w 87"/>
                <a:gd name="T7" fmla="*/ 16 h 36"/>
                <a:gd name="T8" fmla="*/ 81 w 87"/>
                <a:gd name="T9" fmla="*/ 16 h 36"/>
                <a:gd name="T10" fmla="*/ 87 w 87"/>
                <a:gd name="T11" fmla="*/ 27 h 36"/>
                <a:gd name="T12" fmla="*/ 83 w 87"/>
                <a:gd name="T13" fmla="*/ 32 h 36"/>
                <a:gd name="T14" fmla="*/ 53 w 87"/>
                <a:gd name="T15" fmla="*/ 33 h 36"/>
                <a:gd name="T16" fmla="*/ 7 w 87"/>
                <a:gd name="T17" fmla="*/ 27 h 36"/>
                <a:gd name="T18" fmla="*/ 5 w 87"/>
                <a:gd name="T19" fmla="*/ 2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7" h="36">
                  <a:moveTo>
                    <a:pt x="5" y="25"/>
                  </a:moveTo>
                  <a:cubicBezTo>
                    <a:pt x="4" y="21"/>
                    <a:pt x="4" y="17"/>
                    <a:pt x="4" y="14"/>
                  </a:cubicBezTo>
                  <a:cubicBezTo>
                    <a:pt x="3" y="9"/>
                    <a:pt x="0" y="3"/>
                    <a:pt x="7" y="0"/>
                  </a:cubicBezTo>
                  <a:cubicBezTo>
                    <a:pt x="24" y="21"/>
                    <a:pt x="47" y="15"/>
                    <a:pt x="69" y="16"/>
                  </a:cubicBezTo>
                  <a:cubicBezTo>
                    <a:pt x="73" y="15"/>
                    <a:pt x="77" y="15"/>
                    <a:pt x="81" y="16"/>
                  </a:cubicBezTo>
                  <a:cubicBezTo>
                    <a:pt x="85" y="18"/>
                    <a:pt x="87" y="22"/>
                    <a:pt x="87" y="27"/>
                  </a:cubicBezTo>
                  <a:cubicBezTo>
                    <a:pt x="86" y="29"/>
                    <a:pt x="85" y="31"/>
                    <a:pt x="83" y="32"/>
                  </a:cubicBezTo>
                  <a:cubicBezTo>
                    <a:pt x="73" y="36"/>
                    <a:pt x="63" y="35"/>
                    <a:pt x="53" y="33"/>
                  </a:cubicBezTo>
                  <a:cubicBezTo>
                    <a:pt x="38" y="27"/>
                    <a:pt x="21" y="34"/>
                    <a:pt x="7" y="27"/>
                  </a:cubicBezTo>
                  <a:cubicBezTo>
                    <a:pt x="6" y="26"/>
                    <a:pt x="5" y="25"/>
                    <a:pt x="5" y="25"/>
                  </a:cubicBezTo>
                  <a:close/>
                </a:path>
              </a:pathLst>
            </a:custGeom>
            <a:solidFill>
              <a:srgbClr val="3530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05" name="Freeform 1492"/>
            <p:cNvSpPr>
              <a:spLocks/>
            </p:cNvSpPr>
            <p:nvPr/>
          </p:nvSpPr>
          <p:spPr bwMode="auto">
            <a:xfrm>
              <a:off x="1390" y="2465"/>
              <a:ext cx="36" cy="42"/>
            </a:xfrm>
            <a:custGeom>
              <a:avLst/>
              <a:gdLst>
                <a:gd name="T0" fmla="*/ 33 w 36"/>
                <a:gd name="T1" fmla="*/ 34 h 42"/>
                <a:gd name="T2" fmla="*/ 22 w 36"/>
                <a:gd name="T3" fmla="*/ 41 h 42"/>
                <a:gd name="T4" fmla="*/ 12 w 36"/>
                <a:gd name="T5" fmla="*/ 39 h 42"/>
                <a:gd name="T6" fmla="*/ 5 w 36"/>
                <a:gd name="T7" fmla="*/ 27 h 42"/>
                <a:gd name="T8" fmla="*/ 2 w 36"/>
                <a:gd name="T9" fmla="*/ 17 h 42"/>
                <a:gd name="T10" fmla="*/ 6 w 36"/>
                <a:gd name="T11" fmla="*/ 3 h 42"/>
                <a:gd name="T12" fmla="*/ 22 w 36"/>
                <a:gd name="T13" fmla="*/ 11 h 42"/>
                <a:gd name="T14" fmla="*/ 30 w 36"/>
                <a:gd name="T15" fmla="*/ 14 h 42"/>
                <a:gd name="T16" fmla="*/ 33 w 36"/>
                <a:gd name="T17" fmla="*/ 34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6" h="42">
                  <a:moveTo>
                    <a:pt x="33" y="34"/>
                  </a:moveTo>
                  <a:cubicBezTo>
                    <a:pt x="29" y="37"/>
                    <a:pt x="25" y="39"/>
                    <a:pt x="22" y="41"/>
                  </a:cubicBezTo>
                  <a:cubicBezTo>
                    <a:pt x="18" y="42"/>
                    <a:pt x="15" y="42"/>
                    <a:pt x="12" y="39"/>
                  </a:cubicBezTo>
                  <a:cubicBezTo>
                    <a:pt x="12" y="34"/>
                    <a:pt x="5" y="33"/>
                    <a:pt x="5" y="27"/>
                  </a:cubicBezTo>
                  <a:cubicBezTo>
                    <a:pt x="4" y="24"/>
                    <a:pt x="3" y="20"/>
                    <a:pt x="2" y="17"/>
                  </a:cubicBezTo>
                  <a:cubicBezTo>
                    <a:pt x="2" y="12"/>
                    <a:pt x="0" y="5"/>
                    <a:pt x="6" y="3"/>
                  </a:cubicBezTo>
                  <a:cubicBezTo>
                    <a:pt x="13" y="0"/>
                    <a:pt x="16" y="8"/>
                    <a:pt x="22" y="11"/>
                  </a:cubicBezTo>
                  <a:cubicBezTo>
                    <a:pt x="25" y="11"/>
                    <a:pt x="27" y="12"/>
                    <a:pt x="30" y="14"/>
                  </a:cubicBezTo>
                  <a:cubicBezTo>
                    <a:pt x="32" y="20"/>
                    <a:pt x="36" y="27"/>
                    <a:pt x="33" y="34"/>
                  </a:cubicBezTo>
                  <a:close/>
                </a:path>
              </a:pathLst>
            </a:custGeom>
            <a:solidFill>
              <a:srgbClr val="4931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06" name="Freeform 1493"/>
            <p:cNvSpPr>
              <a:spLocks/>
            </p:cNvSpPr>
            <p:nvPr/>
          </p:nvSpPr>
          <p:spPr bwMode="auto">
            <a:xfrm>
              <a:off x="1729" y="2102"/>
              <a:ext cx="47" cy="24"/>
            </a:xfrm>
            <a:custGeom>
              <a:avLst/>
              <a:gdLst>
                <a:gd name="T0" fmla="*/ 0 w 47"/>
                <a:gd name="T1" fmla="*/ 22 h 24"/>
                <a:gd name="T2" fmla="*/ 4 w 47"/>
                <a:gd name="T3" fmla="*/ 13 h 24"/>
                <a:gd name="T4" fmla="*/ 31 w 47"/>
                <a:gd name="T5" fmla="*/ 0 h 24"/>
                <a:gd name="T6" fmla="*/ 47 w 47"/>
                <a:gd name="T7" fmla="*/ 9 h 24"/>
                <a:gd name="T8" fmla="*/ 35 w 47"/>
                <a:gd name="T9" fmla="*/ 21 h 24"/>
                <a:gd name="T10" fmla="*/ 10 w 47"/>
                <a:gd name="T11" fmla="*/ 24 h 24"/>
                <a:gd name="T12" fmla="*/ 0 w 47"/>
                <a:gd name="T13" fmla="*/ 2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7" h="24">
                  <a:moveTo>
                    <a:pt x="0" y="22"/>
                  </a:moveTo>
                  <a:cubicBezTo>
                    <a:pt x="1" y="19"/>
                    <a:pt x="2" y="16"/>
                    <a:pt x="4" y="13"/>
                  </a:cubicBezTo>
                  <a:cubicBezTo>
                    <a:pt x="12" y="6"/>
                    <a:pt x="22" y="3"/>
                    <a:pt x="31" y="0"/>
                  </a:cubicBezTo>
                  <a:cubicBezTo>
                    <a:pt x="33" y="10"/>
                    <a:pt x="41" y="8"/>
                    <a:pt x="47" y="9"/>
                  </a:cubicBezTo>
                  <a:cubicBezTo>
                    <a:pt x="47" y="17"/>
                    <a:pt x="42" y="19"/>
                    <a:pt x="35" y="21"/>
                  </a:cubicBezTo>
                  <a:cubicBezTo>
                    <a:pt x="27" y="24"/>
                    <a:pt x="18" y="20"/>
                    <a:pt x="10" y="24"/>
                  </a:cubicBezTo>
                  <a:cubicBezTo>
                    <a:pt x="7" y="23"/>
                    <a:pt x="3" y="22"/>
                    <a:pt x="0" y="22"/>
                  </a:cubicBezTo>
                  <a:close/>
                </a:path>
              </a:pathLst>
            </a:custGeom>
            <a:solidFill>
              <a:srgbClr val="413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07" name="Freeform 1494"/>
            <p:cNvSpPr>
              <a:spLocks/>
            </p:cNvSpPr>
            <p:nvPr/>
          </p:nvSpPr>
          <p:spPr bwMode="auto">
            <a:xfrm>
              <a:off x="1371" y="2451"/>
              <a:ext cx="29" cy="52"/>
            </a:xfrm>
            <a:custGeom>
              <a:avLst/>
              <a:gdLst>
                <a:gd name="T0" fmla="*/ 25 w 29"/>
                <a:gd name="T1" fmla="*/ 32 h 52"/>
                <a:gd name="T2" fmla="*/ 29 w 29"/>
                <a:gd name="T3" fmla="*/ 40 h 52"/>
                <a:gd name="T4" fmla="*/ 21 w 29"/>
                <a:gd name="T5" fmla="*/ 51 h 52"/>
                <a:gd name="T6" fmla="*/ 11 w 29"/>
                <a:gd name="T7" fmla="*/ 49 h 52"/>
                <a:gd name="T8" fmla="*/ 13 w 29"/>
                <a:gd name="T9" fmla="*/ 40 h 52"/>
                <a:gd name="T10" fmla="*/ 1 w 29"/>
                <a:gd name="T11" fmla="*/ 7 h 52"/>
                <a:gd name="T12" fmla="*/ 6 w 29"/>
                <a:gd name="T13" fmla="*/ 7 h 52"/>
                <a:gd name="T14" fmla="*/ 14 w 29"/>
                <a:gd name="T15" fmla="*/ 9 h 52"/>
                <a:gd name="T16" fmla="*/ 22 w 29"/>
                <a:gd name="T17" fmla="*/ 17 h 52"/>
                <a:gd name="T18" fmla="*/ 25 w 29"/>
                <a:gd name="T19" fmla="*/ 3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" h="52">
                  <a:moveTo>
                    <a:pt x="25" y="32"/>
                  </a:moveTo>
                  <a:cubicBezTo>
                    <a:pt x="28" y="34"/>
                    <a:pt x="28" y="37"/>
                    <a:pt x="29" y="40"/>
                  </a:cubicBezTo>
                  <a:cubicBezTo>
                    <a:pt x="26" y="43"/>
                    <a:pt x="27" y="50"/>
                    <a:pt x="21" y="51"/>
                  </a:cubicBezTo>
                  <a:cubicBezTo>
                    <a:pt x="17" y="52"/>
                    <a:pt x="14" y="52"/>
                    <a:pt x="11" y="49"/>
                  </a:cubicBezTo>
                  <a:cubicBezTo>
                    <a:pt x="15" y="46"/>
                    <a:pt x="17" y="44"/>
                    <a:pt x="13" y="40"/>
                  </a:cubicBezTo>
                  <a:cubicBezTo>
                    <a:pt x="3" y="31"/>
                    <a:pt x="0" y="20"/>
                    <a:pt x="1" y="7"/>
                  </a:cubicBezTo>
                  <a:cubicBezTo>
                    <a:pt x="3" y="6"/>
                    <a:pt x="6" y="7"/>
                    <a:pt x="6" y="7"/>
                  </a:cubicBezTo>
                  <a:cubicBezTo>
                    <a:pt x="11" y="0"/>
                    <a:pt x="7" y="23"/>
                    <a:pt x="14" y="9"/>
                  </a:cubicBezTo>
                  <a:cubicBezTo>
                    <a:pt x="16" y="6"/>
                    <a:pt x="21" y="13"/>
                    <a:pt x="22" y="17"/>
                  </a:cubicBezTo>
                  <a:cubicBezTo>
                    <a:pt x="24" y="22"/>
                    <a:pt x="21" y="27"/>
                    <a:pt x="25" y="32"/>
                  </a:cubicBezTo>
                  <a:close/>
                </a:path>
              </a:pathLst>
            </a:custGeom>
            <a:solidFill>
              <a:srgbClr val="4B31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08" name="Freeform 1495"/>
            <p:cNvSpPr>
              <a:spLocks/>
            </p:cNvSpPr>
            <p:nvPr/>
          </p:nvSpPr>
          <p:spPr bwMode="auto">
            <a:xfrm>
              <a:off x="1201" y="2130"/>
              <a:ext cx="37" cy="56"/>
            </a:xfrm>
            <a:custGeom>
              <a:avLst/>
              <a:gdLst>
                <a:gd name="T0" fmla="*/ 25 w 38"/>
                <a:gd name="T1" fmla="*/ 5 h 56"/>
                <a:gd name="T2" fmla="*/ 25 w 38"/>
                <a:gd name="T3" fmla="*/ 24 h 56"/>
                <a:gd name="T4" fmla="*/ 38 w 38"/>
                <a:gd name="T5" fmla="*/ 48 h 56"/>
                <a:gd name="T6" fmla="*/ 36 w 38"/>
                <a:gd name="T7" fmla="*/ 53 h 56"/>
                <a:gd name="T8" fmla="*/ 25 w 38"/>
                <a:gd name="T9" fmla="*/ 56 h 56"/>
                <a:gd name="T10" fmla="*/ 2 w 38"/>
                <a:gd name="T11" fmla="*/ 50 h 56"/>
                <a:gd name="T12" fmla="*/ 1 w 38"/>
                <a:gd name="T13" fmla="*/ 45 h 56"/>
                <a:gd name="T14" fmla="*/ 15 w 38"/>
                <a:gd name="T15" fmla="*/ 29 h 56"/>
                <a:gd name="T16" fmla="*/ 21 w 38"/>
                <a:gd name="T17" fmla="*/ 0 h 56"/>
                <a:gd name="T18" fmla="*/ 25 w 38"/>
                <a:gd name="T19" fmla="*/ 5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8" h="56">
                  <a:moveTo>
                    <a:pt x="25" y="5"/>
                  </a:moveTo>
                  <a:cubicBezTo>
                    <a:pt x="25" y="11"/>
                    <a:pt x="25" y="18"/>
                    <a:pt x="25" y="24"/>
                  </a:cubicBezTo>
                  <a:cubicBezTo>
                    <a:pt x="29" y="32"/>
                    <a:pt x="32" y="41"/>
                    <a:pt x="38" y="48"/>
                  </a:cubicBezTo>
                  <a:cubicBezTo>
                    <a:pt x="38" y="50"/>
                    <a:pt x="38" y="52"/>
                    <a:pt x="36" y="53"/>
                  </a:cubicBezTo>
                  <a:cubicBezTo>
                    <a:pt x="33" y="56"/>
                    <a:pt x="29" y="56"/>
                    <a:pt x="25" y="56"/>
                  </a:cubicBezTo>
                  <a:cubicBezTo>
                    <a:pt x="17" y="54"/>
                    <a:pt x="9" y="54"/>
                    <a:pt x="2" y="50"/>
                  </a:cubicBezTo>
                  <a:cubicBezTo>
                    <a:pt x="0" y="49"/>
                    <a:pt x="0" y="47"/>
                    <a:pt x="1" y="45"/>
                  </a:cubicBezTo>
                  <a:cubicBezTo>
                    <a:pt x="12" y="45"/>
                    <a:pt x="18" y="41"/>
                    <a:pt x="15" y="29"/>
                  </a:cubicBezTo>
                  <a:cubicBezTo>
                    <a:pt x="14" y="19"/>
                    <a:pt x="16" y="9"/>
                    <a:pt x="21" y="0"/>
                  </a:cubicBezTo>
                  <a:cubicBezTo>
                    <a:pt x="25" y="0"/>
                    <a:pt x="27" y="1"/>
                    <a:pt x="25" y="5"/>
                  </a:cubicBezTo>
                  <a:close/>
                </a:path>
              </a:pathLst>
            </a:custGeom>
            <a:solidFill>
              <a:srgbClr val="2A2E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09" name="Freeform 1496"/>
            <p:cNvSpPr>
              <a:spLocks/>
            </p:cNvSpPr>
            <p:nvPr/>
          </p:nvSpPr>
          <p:spPr bwMode="auto">
            <a:xfrm>
              <a:off x="1675" y="2172"/>
              <a:ext cx="43" cy="22"/>
            </a:xfrm>
            <a:custGeom>
              <a:avLst/>
              <a:gdLst>
                <a:gd name="T0" fmla="*/ 27 w 43"/>
                <a:gd name="T1" fmla="*/ 2 h 23"/>
                <a:gd name="T2" fmla="*/ 40 w 43"/>
                <a:gd name="T3" fmla="*/ 14 h 23"/>
                <a:gd name="T4" fmla="*/ 22 w 43"/>
                <a:gd name="T5" fmla="*/ 21 h 23"/>
                <a:gd name="T6" fmla="*/ 6 w 43"/>
                <a:gd name="T7" fmla="*/ 22 h 23"/>
                <a:gd name="T8" fmla="*/ 1 w 43"/>
                <a:gd name="T9" fmla="*/ 22 h 23"/>
                <a:gd name="T10" fmla="*/ 9 w 43"/>
                <a:gd name="T11" fmla="*/ 9 h 23"/>
                <a:gd name="T12" fmla="*/ 22 w 43"/>
                <a:gd name="T13" fmla="*/ 0 h 23"/>
                <a:gd name="T14" fmla="*/ 27 w 43"/>
                <a:gd name="T15" fmla="*/ 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3" h="23">
                  <a:moveTo>
                    <a:pt x="27" y="2"/>
                  </a:moveTo>
                  <a:cubicBezTo>
                    <a:pt x="30" y="8"/>
                    <a:pt x="43" y="5"/>
                    <a:pt x="40" y="14"/>
                  </a:cubicBezTo>
                  <a:cubicBezTo>
                    <a:pt x="38" y="22"/>
                    <a:pt x="29" y="20"/>
                    <a:pt x="22" y="21"/>
                  </a:cubicBezTo>
                  <a:cubicBezTo>
                    <a:pt x="16" y="22"/>
                    <a:pt x="11" y="22"/>
                    <a:pt x="6" y="22"/>
                  </a:cubicBezTo>
                  <a:cubicBezTo>
                    <a:pt x="4" y="23"/>
                    <a:pt x="3" y="23"/>
                    <a:pt x="1" y="22"/>
                  </a:cubicBezTo>
                  <a:cubicBezTo>
                    <a:pt x="0" y="15"/>
                    <a:pt x="10" y="16"/>
                    <a:pt x="9" y="9"/>
                  </a:cubicBezTo>
                  <a:cubicBezTo>
                    <a:pt x="13" y="6"/>
                    <a:pt x="18" y="3"/>
                    <a:pt x="22" y="0"/>
                  </a:cubicBezTo>
                  <a:cubicBezTo>
                    <a:pt x="24" y="0"/>
                    <a:pt x="26" y="1"/>
                    <a:pt x="27" y="2"/>
                  </a:cubicBezTo>
                  <a:close/>
                </a:path>
              </a:pathLst>
            </a:custGeom>
            <a:solidFill>
              <a:srgbClr val="5858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10" name="Freeform 1497"/>
            <p:cNvSpPr>
              <a:spLocks/>
            </p:cNvSpPr>
            <p:nvPr/>
          </p:nvSpPr>
          <p:spPr bwMode="auto">
            <a:xfrm>
              <a:off x="1589" y="2506"/>
              <a:ext cx="56" cy="25"/>
            </a:xfrm>
            <a:custGeom>
              <a:avLst/>
              <a:gdLst>
                <a:gd name="T0" fmla="*/ 53 w 56"/>
                <a:gd name="T1" fmla="*/ 11 h 25"/>
                <a:gd name="T2" fmla="*/ 0 w 56"/>
                <a:gd name="T3" fmla="*/ 25 h 25"/>
                <a:gd name="T4" fmla="*/ 18 w 56"/>
                <a:gd name="T5" fmla="*/ 10 h 25"/>
                <a:gd name="T6" fmla="*/ 51 w 56"/>
                <a:gd name="T7" fmla="*/ 3 h 25"/>
                <a:gd name="T8" fmla="*/ 53 w 56"/>
                <a:gd name="T9" fmla="*/ 11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25">
                  <a:moveTo>
                    <a:pt x="53" y="11"/>
                  </a:moveTo>
                  <a:cubicBezTo>
                    <a:pt x="36" y="18"/>
                    <a:pt x="19" y="25"/>
                    <a:pt x="0" y="25"/>
                  </a:cubicBezTo>
                  <a:cubicBezTo>
                    <a:pt x="0" y="12"/>
                    <a:pt x="12" y="14"/>
                    <a:pt x="18" y="10"/>
                  </a:cubicBezTo>
                  <a:cubicBezTo>
                    <a:pt x="29" y="7"/>
                    <a:pt x="39" y="0"/>
                    <a:pt x="51" y="3"/>
                  </a:cubicBezTo>
                  <a:cubicBezTo>
                    <a:pt x="53" y="5"/>
                    <a:pt x="56" y="7"/>
                    <a:pt x="53" y="11"/>
                  </a:cubicBezTo>
                  <a:close/>
                </a:path>
              </a:pathLst>
            </a:custGeom>
            <a:solidFill>
              <a:srgbClr val="513F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11" name="Freeform 1498"/>
            <p:cNvSpPr>
              <a:spLocks/>
            </p:cNvSpPr>
            <p:nvPr/>
          </p:nvSpPr>
          <p:spPr bwMode="auto">
            <a:xfrm>
              <a:off x="1542" y="2057"/>
              <a:ext cx="56" cy="19"/>
            </a:xfrm>
            <a:custGeom>
              <a:avLst/>
              <a:gdLst>
                <a:gd name="T0" fmla="*/ 16 w 57"/>
                <a:gd name="T1" fmla="*/ 3 h 20"/>
                <a:gd name="T2" fmla="*/ 56 w 57"/>
                <a:gd name="T3" fmla="*/ 3 h 20"/>
                <a:gd name="T4" fmla="*/ 50 w 57"/>
                <a:gd name="T5" fmla="*/ 13 h 20"/>
                <a:gd name="T6" fmla="*/ 34 w 57"/>
                <a:gd name="T7" fmla="*/ 15 h 20"/>
                <a:gd name="T8" fmla="*/ 0 w 57"/>
                <a:gd name="T9" fmla="*/ 9 h 20"/>
                <a:gd name="T10" fmla="*/ 16 w 57"/>
                <a:gd name="T11" fmla="*/ 3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7" h="20">
                  <a:moveTo>
                    <a:pt x="16" y="3"/>
                  </a:moveTo>
                  <a:cubicBezTo>
                    <a:pt x="30" y="3"/>
                    <a:pt x="43" y="3"/>
                    <a:pt x="56" y="3"/>
                  </a:cubicBezTo>
                  <a:cubicBezTo>
                    <a:pt x="57" y="8"/>
                    <a:pt x="54" y="11"/>
                    <a:pt x="50" y="13"/>
                  </a:cubicBezTo>
                  <a:cubicBezTo>
                    <a:pt x="45" y="15"/>
                    <a:pt x="40" y="15"/>
                    <a:pt x="34" y="15"/>
                  </a:cubicBezTo>
                  <a:cubicBezTo>
                    <a:pt x="23" y="14"/>
                    <a:pt x="10" y="20"/>
                    <a:pt x="0" y="9"/>
                  </a:cubicBezTo>
                  <a:cubicBezTo>
                    <a:pt x="3" y="0"/>
                    <a:pt x="12" y="7"/>
                    <a:pt x="16" y="3"/>
                  </a:cubicBezTo>
                  <a:close/>
                </a:path>
              </a:pathLst>
            </a:custGeom>
            <a:solidFill>
              <a:srgbClr val="7936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12" name="Freeform 1499"/>
            <p:cNvSpPr>
              <a:spLocks/>
            </p:cNvSpPr>
            <p:nvPr/>
          </p:nvSpPr>
          <p:spPr bwMode="auto">
            <a:xfrm>
              <a:off x="1124" y="2252"/>
              <a:ext cx="27" cy="50"/>
            </a:xfrm>
            <a:custGeom>
              <a:avLst/>
              <a:gdLst>
                <a:gd name="T0" fmla="*/ 26 w 27"/>
                <a:gd name="T1" fmla="*/ 50 h 50"/>
                <a:gd name="T2" fmla="*/ 10 w 27"/>
                <a:gd name="T3" fmla="*/ 49 h 50"/>
                <a:gd name="T4" fmla="*/ 5 w 27"/>
                <a:gd name="T5" fmla="*/ 40 h 50"/>
                <a:gd name="T6" fmla="*/ 10 w 27"/>
                <a:gd name="T7" fmla="*/ 1 h 50"/>
                <a:gd name="T8" fmla="*/ 14 w 27"/>
                <a:gd name="T9" fmla="*/ 1 h 50"/>
                <a:gd name="T10" fmla="*/ 16 w 27"/>
                <a:gd name="T11" fmla="*/ 6 h 50"/>
                <a:gd name="T12" fmla="*/ 17 w 27"/>
                <a:gd name="T13" fmla="*/ 30 h 50"/>
                <a:gd name="T14" fmla="*/ 27 w 27"/>
                <a:gd name="T15" fmla="*/ 45 h 50"/>
                <a:gd name="T16" fmla="*/ 26 w 27"/>
                <a:gd name="T17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" h="50">
                  <a:moveTo>
                    <a:pt x="26" y="50"/>
                  </a:moveTo>
                  <a:cubicBezTo>
                    <a:pt x="20" y="49"/>
                    <a:pt x="15" y="49"/>
                    <a:pt x="10" y="49"/>
                  </a:cubicBezTo>
                  <a:cubicBezTo>
                    <a:pt x="7" y="47"/>
                    <a:pt x="3" y="45"/>
                    <a:pt x="5" y="40"/>
                  </a:cubicBezTo>
                  <a:cubicBezTo>
                    <a:pt x="6" y="27"/>
                    <a:pt x="0" y="13"/>
                    <a:pt x="10" y="1"/>
                  </a:cubicBezTo>
                  <a:cubicBezTo>
                    <a:pt x="11" y="0"/>
                    <a:pt x="13" y="0"/>
                    <a:pt x="14" y="1"/>
                  </a:cubicBezTo>
                  <a:cubicBezTo>
                    <a:pt x="15" y="3"/>
                    <a:pt x="16" y="4"/>
                    <a:pt x="16" y="6"/>
                  </a:cubicBezTo>
                  <a:cubicBezTo>
                    <a:pt x="15" y="14"/>
                    <a:pt x="13" y="22"/>
                    <a:pt x="17" y="30"/>
                  </a:cubicBezTo>
                  <a:cubicBezTo>
                    <a:pt x="19" y="35"/>
                    <a:pt x="25" y="39"/>
                    <a:pt x="27" y="45"/>
                  </a:cubicBezTo>
                  <a:cubicBezTo>
                    <a:pt x="27" y="47"/>
                    <a:pt x="27" y="48"/>
                    <a:pt x="26" y="50"/>
                  </a:cubicBezTo>
                  <a:close/>
                </a:path>
              </a:pathLst>
            </a:custGeom>
            <a:solidFill>
              <a:srgbClr val="1F2A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13" name="Freeform 1500"/>
            <p:cNvSpPr>
              <a:spLocks/>
            </p:cNvSpPr>
            <p:nvPr/>
          </p:nvSpPr>
          <p:spPr bwMode="auto">
            <a:xfrm>
              <a:off x="1643" y="2490"/>
              <a:ext cx="34" cy="29"/>
            </a:xfrm>
            <a:custGeom>
              <a:avLst/>
              <a:gdLst>
                <a:gd name="T0" fmla="*/ 23 w 35"/>
                <a:gd name="T1" fmla="*/ 6 h 29"/>
                <a:gd name="T2" fmla="*/ 35 w 35"/>
                <a:gd name="T3" fmla="*/ 14 h 29"/>
                <a:gd name="T4" fmla="*/ 19 w 35"/>
                <a:gd name="T5" fmla="*/ 17 h 29"/>
                <a:gd name="T6" fmla="*/ 0 w 35"/>
                <a:gd name="T7" fmla="*/ 17 h 29"/>
                <a:gd name="T8" fmla="*/ 23 w 35"/>
                <a:gd name="T9" fmla="*/ 6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29">
                  <a:moveTo>
                    <a:pt x="23" y="6"/>
                  </a:moveTo>
                  <a:cubicBezTo>
                    <a:pt x="25" y="11"/>
                    <a:pt x="30" y="13"/>
                    <a:pt x="35" y="14"/>
                  </a:cubicBezTo>
                  <a:cubicBezTo>
                    <a:pt x="32" y="24"/>
                    <a:pt x="26" y="22"/>
                    <a:pt x="19" y="17"/>
                  </a:cubicBezTo>
                  <a:cubicBezTo>
                    <a:pt x="13" y="20"/>
                    <a:pt x="6" y="29"/>
                    <a:pt x="0" y="17"/>
                  </a:cubicBezTo>
                  <a:cubicBezTo>
                    <a:pt x="2" y="3"/>
                    <a:pt x="10" y="0"/>
                    <a:pt x="23" y="6"/>
                  </a:cubicBezTo>
                  <a:close/>
                </a:path>
              </a:pathLst>
            </a:custGeom>
            <a:solidFill>
              <a:srgbClr val="5B45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14" name="Freeform 1501"/>
            <p:cNvSpPr>
              <a:spLocks/>
            </p:cNvSpPr>
            <p:nvPr/>
          </p:nvSpPr>
          <p:spPr bwMode="auto">
            <a:xfrm>
              <a:off x="1736" y="2059"/>
              <a:ext cx="42" cy="21"/>
            </a:xfrm>
            <a:custGeom>
              <a:avLst/>
              <a:gdLst>
                <a:gd name="T0" fmla="*/ 24 w 42"/>
                <a:gd name="T1" fmla="*/ 0 h 22"/>
                <a:gd name="T2" fmla="*/ 41 w 42"/>
                <a:gd name="T3" fmla="*/ 9 h 22"/>
                <a:gd name="T4" fmla="*/ 28 w 42"/>
                <a:gd name="T5" fmla="*/ 22 h 22"/>
                <a:gd name="T6" fmla="*/ 25 w 42"/>
                <a:gd name="T7" fmla="*/ 18 h 22"/>
                <a:gd name="T8" fmla="*/ 24 w 42"/>
                <a:gd name="T9" fmla="*/ 14 h 22"/>
                <a:gd name="T10" fmla="*/ 21 w 42"/>
                <a:gd name="T11" fmla="*/ 10 h 22"/>
                <a:gd name="T12" fmla="*/ 7 w 42"/>
                <a:gd name="T13" fmla="*/ 8 h 22"/>
                <a:gd name="T14" fmla="*/ 2 w 42"/>
                <a:gd name="T15" fmla="*/ 6 h 22"/>
                <a:gd name="T16" fmla="*/ 0 w 42"/>
                <a:gd name="T17" fmla="*/ 1 h 22"/>
                <a:gd name="T18" fmla="*/ 24 w 42"/>
                <a:gd name="T19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2" h="22">
                  <a:moveTo>
                    <a:pt x="24" y="0"/>
                  </a:moveTo>
                  <a:cubicBezTo>
                    <a:pt x="30" y="2"/>
                    <a:pt x="40" y="0"/>
                    <a:pt x="41" y="9"/>
                  </a:cubicBezTo>
                  <a:cubicBezTo>
                    <a:pt x="42" y="17"/>
                    <a:pt x="34" y="19"/>
                    <a:pt x="28" y="22"/>
                  </a:cubicBezTo>
                  <a:cubicBezTo>
                    <a:pt x="27" y="21"/>
                    <a:pt x="26" y="20"/>
                    <a:pt x="25" y="18"/>
                  </a:cubicBezTo>
                  <a:cubicBezTo>
                    <a:pt x="25" y="17"/>
                    <a:pt x="24" y="16"/>
                    <a:pt x="24" y="14"/>
                  </a:cubicBezTo>
                  <a:cubicBezTo>
                    <a:pt x="23" y="13"/>
                    <a:pt x="22" y="11"/>
                    <a:pt x="21" y="10"/>
                  </a:cubicBezTo>
                  <a:cubicBezTo>
                    <a:pt x="17" y="8"/>
                    <a:pt x="11" y="9"/>
                    <a:pt x="7" y="8"/>
                  </a:cubicBezTo>
                  <a:cubicBezTo>
                    <a:pt x="5" y="7"/>
                    <a:pt x="3" y="7"/>
                    <a:pt x="2" y="6"/>
                  </a:cubicBezTo>
                  <a:cubicBezTo>
                    <a:pt x="0" y="4"/>
                    <a:pt x="0" y="3"/>
                    <a:pt x="0" y="1"/>
                  </a:cubicBezTo>
                  <a:cubicBezTo>
                    <a:pt x="8" y="0"/>
                    <a:pt x="16" y="0"/>
                    <a:pt x="24" y="0"/>
                  </a:cubicBezTo>
                  <a:close/>
                </a:path>
              </a:pathLst>
            </a:custGeom>
            <a:solidFill>
              <a:srgbClr val="635A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15" name="Freeform 1502"/>
            <p:cNvSpPr>
              <a:spLocks/>
            </p:cNvSpPr>
            <p:nvPr/>
          </p:nvSpPr>
          <p:spPr bwMode="auto">
            <a:xfrm>
              <a:off x="1791" y="2438"/>
              <a:ext cx="25" cy="25"/>
            </a:xfrm>
            <a:custGeom>
              <a:avLst/>
              <a:gdLst>
                <a:gd name="T0" fmla="*/ 25 w 25"/>
                <a:gd name="T1" fmla="*/ 9 h 25"/>
                <a:gd name="T2" fmla="*/ 4 w 25"/>
                <a:gd name="T3" fmla="*/ 25 h 25"/>
                <a:gd name="T4" fmla="*/ 0 w 25"/>
                <a:gd name="T5" fmla="*/ 18 h 25"/>
                <a:gd name="T6" fmla="*/ 0 w 25"/>
                <a:gd name="T7" fmla="*/ 5 h 25"/>
                <a:gd name="T8" fmla="*/ 5 w 25"/>
                <a:gd name="T9" fmla="*/ 0 h 25"/>
                <a:gd name="T10" fmla="*/ 25 w 25"/>
                <a:gd name="T11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" h="25">
                  <a:moveTo>
                    <a:pt x="25" y="9"/>
                  </a:moveTo>
                  <a:cubicBezTo>
                    <a:pt x="16" y="12"/>
                    <a:pt x="16" y="25"/>
                    <a:pt x="4" y="25"/>
                  </a:cubicBezTo>
                  <a:cubicBezTo>
                    <a:pt x="2" y="23"/>
                    <a:pt x="1" y="21"/>
                    <a:pt x="0" y="18"/>
                  </a:cubicBezTo>
                  <a:cubicBezTo>
                    <a:pt x="0" y="14"/>
                    <a:pt x="0" y="9"/>
                    <a:pt x="0" y="5"/>
                  </a:cubicBezTo>
                  <a:cubicBezTo>
                    <a:pt x="2" y="3"/>
                    <a:pt x="3" y="2"/>
                    <a:pt x="5" y="0"/>
                  </a:cubicBezTo>
                  <a:cubicBezTo>
                    <a:pt x="11" y="3"/>
                    <a:pt x="18" y="6"/>
                    <a:pt x="25" y="9"/>
                  </a:cubicBezTo>
                  <a:close/>
                </a:path>
              </a:pathLst>
            </a:custGeom>
            <a:solidFill>
              <a:srgbClr val="4230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16" name="Freeform 1503"/>
            <p:cNvSpPr>
              <a:spLocks/>
            </p:cNvSpPr>
            <p:nvPr/>
          </p:nvSpPr>
          <p:spPr bwMode="auto">
            <a:xfrm>
              <a:off x="1134" y="2239"/>
              <a:ext cx="31" cy="31"/>
            </a:xfrm>
            <a:custGeom>
              <a:avLst/>
              <a:gdLst>
                <a:gd name="T0" fmla="*/ 2 w 31"/>
                <a:gd name="T1" fmla="*/ 14 h 31"/>
                <a:gd name="T2" fmla="*/ 1 w 31"/>
                <a:gd name="T3" fmla="*/ 14 h 31"/>
                <a:gd name="T4" fmla="*/ 0 w 31"/>
                <a:gd name="T5" fmla="*/ 14 h 31"/>
                <a:gd name="T6" fmla="*/ 7 w 31"/>
                <a:gd name="T7" fmla="*/ 2 h 31"/>
                <a:gd name="T8" fmla="*/ 18 w 31"/>
                <a:gd name="T9" fmla="*/ 2 h 31"/>
                <a:gd name="T10" fmla="*/ 29 w 31"/>
                <a:gd name="T11" fmla="*/ 6 h 31"/>
                <a:gd name="T12" fmla="*/ 30 w 31"/>
                <a:gd name="T13" fmla="*/ 14 h 31"/>
                <a:gd name="T14" fmla="*/ 21 w 31"/>
                <a:gd name="T15" fmla="*/ 31 h 31"/>
                <a:gd name="T16" fmla="*/ 11 w 31"/>
                <a:gd name="T17" fmla="*/ 20 h 31"/>
                <a:gd name="T18" fmla="*/ 2 w 31"/>
                <a:gd name="T19" fmla="*/ 14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1" h="31">
                  <a:moveTo>
                    <a:pt x="2" y="14"/>
                  </a:moveTo>
                  <a:cubicBezTo>
                    <a:pt x="1" y="14"/>
                    <a:pt x="1" y="14"/>
                    <a:pt x="1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9"/>
                    <a:pt x="1" y="4"/>
                    <a:pt x="7" y="2"/>
                  </a:cubicBezTo>
                  <a:cubicBezTo>
                    <a:pt x="11" y="0"/>
                    <a:pt x="15" y="2"/>
                    <a:pt x="18" y="2"/>
                  </a:cubicBezTo>
                  <a:cubicBezTo>
                    <a:pt x="22" y="2"/>
                    <a:pt x="26" y="3"/>
                    <a:pt x="29" y="6"/>
                  </a:cubicBezTo>
                  <a:cubicBezTo>
                    <a:pt x="30" y="8"/>
                    <a:pt x="31" y="11"/>
                    <a:pt x="30" y="14"/>
                  </a:cubicBezTo>
                  <a:cubicBezTo>
                    <a:pt x="28" y="21"/>
                    <a:pt x="29" y="28"/>
                    <a:pt x="21" y="31"/>
                  </a:cubicBezTo>
                  <a:cubicBezTo>
                    <a:pt x="15" y="30"/>
                    <a:pt x="13" y="25"/>
                    <a:pt x="11" y="20"/>
                  </a:cubicBezTo>
                  <a:cubicBezTo>
                    <a:pt x="9" y="16"/>
                    <a:pt x="6" y="14"/>
                    <a:pt x="2" y="14"/>
                  </a:cubicBezTo>
                  <a:close/>
                </a:path>
              </a:pathLst>
            </a:custGeom>
            <a:solidFill>
              <a:srgbClr val="0C35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17" name="Freeform 1504"/>
            <p:cNvSpPr>
              <a:spLocks/>
            </p:cNvSpPr>
            <p:nvPr/>
          </p:nvSpPr>
          <p:spPr bwMode="auto">
            <a:xfrm>
              <a:off x="1103" y="2406"/>
              <a:ext cx="25" cy="41"/>
            </a:xfrm>
            <a:custGeom>
              <a:avLst/>
              <a:gdLst>
                <a:gd name="T0" fmla="*/ 23 w 25"/>
                <a:gd name="T1" fmla="*/ 34 h 42"/>
                <a:gd name="T2" fmla="*/ 14 w 25"/>
                <a:gd name="T3" fmla="*/ 42 h 42"/>
                <a:gd name="T4" fmla="*/ 6 w 25"/>
                <a:gd name="T5" fmla="*/ 35 h 42"/>
                <a:gd name="T6" fmla="*/ 4 w 25"/>
                <a:gd name="T7" fmla="*/ 21 h 42"/>
                <a:gd name="T8" fmla="*/ 0 w 25"/>
                <a:gd name="T9" fmla="*/ 8 h 42"/>
                <a:gd name="T10" fmla="*/ 11 w 25"/>
                <a:gd name="T11" fmla="*/ 4 h 42"/>
                <a:gd name="T12" fmla="*/ 21 w 25"/>
                <a:gd name="T13" fmla="*/ 20 h 42"/>
                <a:gd name="T14" fmla="*/ 23 w 25"/>
                <a:gd name="T15" fmla="*/ 34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" h="42">
                  <a:moveTo>
                    <a:pt x="23" y="34"/>
                  </a:moveTo>
                  <a:cubicBezTo>
                    <a:pt x="19" y="36"/>
                    <a:pt x="16" y="38"/>
                    <a:pt x="14" y="42"/>
                  </a:cubicBezTo>
                  <a:cubicBezTo>
                    <a:pt x="11" y="41"/>
                    <a:pt x="8" y="38"/>
                    <a:pt x="6" y="35"/>
                  </a:cubicBezTo>
                  <a:cubicBezTo>
                    <a:pt x="9" y="30"/>
                    <a:pt x="9" y="25"/>
                    <a:pt x="4" y="21"/>
                  </a:cubicBezTo>
                  <a:cubicBezTo>
                    <a:pt x="2" y="17"/>
                    <a:pt x="1" y="13"/>
                    <a:pt x="0" y="8"/>
                  </a:cubicBezTo>
                  <a:cubicBezTo>
                    <a:pt x="1" y="1"/>
                    <a:pt x="5" y="0"/>
                    <a:pt x="11" y="4"/>
                  </a:cubicBezTo>
                  <a:cubicBezTo>
                    <a:pt x="16" y="8"/>
                    <a:pt x="18" y="15"/>
                    <a:pt x="21" y="20"/>
                  </a:cubicBezTo>
                  <a:cubicBezTo>
                    <a:pt x="23" y="25"/>
                    <a:pt x="25" y="29"/>
                    <a:pt x="23" y="34"/>
                  </a:cubicBezTo>
                  <a:close/>
                </a:path>
              </a:pathLst>
            </a:custGeom>
            <a:solidFill>
              <a:srgbClr val="4C2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18" name="Freeform 1505"/>
            <p:cNvSpPr>
              <a:spLocks/>
            </p:cNvSpPr>
            <p:nvPr/>
          </p:nvSpPr>
          <p:spPr bwMode="auto">
            <a:xfrm>
              <a:off x="1764" y="2313"/>
              <a:ext cx="48" cy="21"/>
            </a:xfrm>
            <a:custGeom>
              <a:avLst/>
              <a:gdLst>
                <a:gd name="T0" fmla="*/ 28 w 49"/>
                <a:gd name="T1" fmla="*/ 19 h 21"/>
                <a:gd name="T2" fmla="*/ 5 w 49"/>
                <a:gd name="T3" fmla="*/ 15 h 21"/>
                <a:gd name="T4" fmla="*/ 0 w 49"/>
                <a:gd name="T5" fmla="*/ 15 h 21"/>
                <a:gd name="T6" fmla="*/ 43 w 49"/>
                <a:gd name="T7" fmla="*/ 0 h 21"/>
                <a:gd name="T8" fmla="*/ 48 w 49"/>
                <a:gd name="T9" fmla="*/ 7 h 21"/>
                <a:gd name="T10" fmla="*/ 32 w 49"/>
                <a:gd name="T11" fmla="*/ 19 h 21"/>
                <a:gd name="T12" fmla="*/ 28 w 49"/>
                <a:gd name="T13" fmla="*/ 19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9" h="21">
                  <a:moveTo>
                    <a:pt x="28" y="19"/>
                  </a:moveTo>
                  <a:cubicBezTo>
                    <a:pt x="22" y="9"/>
                    <a:pt x="12" y="18"/>
                    <a:pt x="5" y="15"/>
                  </a:cubicBezTo>
                  <a:cubicBezTo>
                    <a:pt x="3" y="17"/>
                    <a:pt x="1" y="17"/>
                    <a:pt x="0" y="15"/>
                  </a:cubicBezTo>
                  <a:cubicBezTo>
                    <a:pt x="11" y="0"/>
                    <a:pt x="28" y="5"/>
                    <a:pt x="43" y="0"/>
                  </a:cubicBezTo>
                  <a:cubicBezTo>
                    <a:pt x="46" y="1"/>
                    <a:pt x="49" y="3"/>
                    <a:pt x="48" y="7"/>
                  </a:cubicBezTo>
                  <a:cubicBezTo>
                    <a:pt x="41" y="9"/>
                    <a:pt x="34" y="10"/>
                    <a:pt x="32" y="19"/>
                  </a:cubicBezTo>
                  <a:cubicBezTo>
                    <a:pt x="31" y="21"/>
                    <a:pt x="30" y="21"/>
                    <a:pt x="28" y="19"/>
                  </a:cubicBezTo>
                  <a:close/>
                </a:path>
              </a:pathLst>
            </a:custGeom>
            <a:solidFill>
              <a:srgbClr val="4D36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19" name="Freeform 1506"/>
            <p:cNvSpPr>
              <a:spLocks/>
            </p:cNvSpPr>
            <p:nvPr/>
          </p:nvSpPr>
          <p:spPr bwMode="auto">
            <a:xfrm>
              <a:off x="1085" y="2378"/>
              <a:ext cx="20" cy="48"/>
            </a:xfrm>
            <a:custGeom>
              <a:avLst/>
              <a:gdLst>
                <a:gd name="T0" fmla="*/ 6 w 21"/>
                <a:gd name="T1" fmla="*/ 2 h 48"/>
                <a:gd name="T2" fmla="*/ 10 w 21"/>
                <a:gd name="T3" fmla="*/ 22 h 48"/>
                <a:gd name="T4" fmla="*/ 19 w 21"/>
                <a:gd name="T5" fmla="*/ 39 h 48"/>
                <a:gd name="T6" fmla="*/ 18 w 21"/>
                <a:gd name="T7" fmla="*/ 47 h 48"/>
                <a:gd name="T8" fmla="*/ 13 w 21"/>
                <a:gd name="T9" fmla="*/ 46 h 48"/>
                <a:gd name="T10" fmla="*/ 2 w 21"/>
                <a:gd name="T11" fmla="*/ 2 h 48"/>
                <a:gd name="T12" fmla="*/ 6 w 21"/>
                <a:gd name="T13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" h="48">
                  <a:moveTo>
                    <a:pt x="6" y="2"/>
                  </a:moveTo>
                  <a:cubicBezTo>
                    <a:pt x="9" y="8"/>
                    <a:pt x="10" y="15"/>
                    <a:pt x="10" y="22"/>
                  </a:cubicBezTo>
                  <a:cubicBezTo>
                    <a:pt x="16" y="26"/>
                    <a:pt x="17" y="32"/>
                    <a:pt x="19" y="39"/>
                  </a:cubicBezTo>
                  <a:cubicBezTo>
                    <a:pt x="21" y="42"/>
                    <a:pt x="20" y="44"/>
                    <a:pt x="18" y="47"/>
                  </a:cubicBezTo>
                  <a:cubicBezTo>
                    <a:pt x="16" y="48"/>
                    <a:pt x="15" y="48"/>
                    <a:pt x="13" y="46"/>
                  </a:cubicBezTo>
                  <a:cubicBezTo>
                    <a:pt x="6" y="32"/>
                    <a:pt x="0" y="18"/>
                    <a:pt x="2" y="2"/>
                  </a:cubicBezTo>
                  <a:cubicBezTo>
                    <a:pt x="3" y="0"/>
                    <a:pt x="5" y="0"/>
                    <a:pt x="6" y="2"/>
                  </a:cubicBezTo>
                  <a:close/>
                </a:path>
              </a:pathLst>
            </a:custGeom>
            <a:solidFill>
              <a:srgbClr val="3C2A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20" name="Freeform 1507"/>
            <p:cNvSpPr>
              <a:spLocks/>
            </p:cNvSpPr>
            <p:nvPr/>
          </p:nvSpPr>
          <p:spPr bwMode="auto">
            <a:xfrm>
              <a:off x="1161" y="2180"/>
              <a:ext cx="65" cy="16"/>
            </a:xfrm>
            <a:custGeom>
              <a:avLst/>
              <a:gdLst>
                <a:gd name="T0" fmla="*/ 1 w 66"/>
                <a:gd name="T1" fmla="*/ 7 h 17"/>
                <a:gd name="T2" fmla="*/ 9 w 66"/>
                <a:gd name="T3" fmla="*/ 2 h 17"/>
                <a:gd name="T4" fmla="*/ 27 w 66"/>
                <a:gd name="T5" fmla="*/ 2 h 17"/>
                <a:gd name="T6" fmla="*/ 61 w 66"/>
                <a:gd name="T7" fmla="*/ 4 h 17"/>
                <a:gd name="T8" fmla="*/ 66 w 66"/>
                <a:gd name="T9" fmla="*/ 7 h 17"/>
                <a:gd name="T10" fmla="*/ 63 w 66"/>
                <a:gd name="T11" fmla="*/ 13 h 17"/>
                <a:gd name="T12" fmla="*/ 53 w 66"/>
                <a:gd name="T13" fmla="*/ 15 h 17"/>
                <a:gd name="T14" fmla="*/ 6 w 66"/>
                <a:gd name="T15" fmla="*/ 14 h 17"/>
                <a:gd name="T16" fmla="*/ 1 w 66"/>
                <a:gd name="T17" fmla="*/ 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6" h="17">
                  <a:moveTo>
                    <a:pt x="1" y="7"/>
                  </a:moveTo>
                  <a:cubicBezTo>
                    <a:pt x="4" y="5"/>
                    <a:pt x="6" y="4"/>
                    <a:pt x="9" y="2"/>
                  </a:cubicBezTo>
                  <a:cubicBezTo>
                    <a:pt x="15" y="2"/>
                    <a:pt x="21" y="1"/>
                    <a:pt x="27" y="2"/>
                  </a:cubicBezTo>
                  <a:cubicBezTo>
                    <a:pt x="38" y="3"/>
                    <a:pt x="50" y="0"/>
                    <a:pt x="61" y="4"/>
                  </a:cubicBezTo>
                  <a:cubicBezTo>
                    <a:pt x="63" y="4"/>
                    <a:pt x="65" y="5"/>
                    <a:pt x="66" y="7"/>
                  </a:cubicBezTo>
                  <a:cubicBezTo>
                    <a:pt x="66" y="10"/>
                    <a:pt x="65" y="11"/>
                    <a:pt x="63" y="13"/>
                  </a:cubicBezTo>
                  <a:cubicBezTo>
                    <a:pt x="60" y="14"/>
                    <a:pt x="57" y="15"/>
                    <a:pt x="53" y="15"/>
                  </a:cubicBezTo>
                  <a:cubicBezTo>
                    <a:pt x="38" y="15"/>
                    <a:pt x="22" y="17"/>
                    <a:pt x="6" y="14"/>
                  </a:cubicBezTo>
                  <a:cubicBezTo>
                    <a:pt x="3" y="12"/>
                    <a:pt x="0" y="11"/>
                    <a:pt x="1" y="7"/>
                  </a:cubicBezTo>
                  <a:close/>
                </a:path>
              </a:pathLst>
            </a:custGeom>
            <a:solidFill>
              <a:srgbClr val="5B2F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21" name="Freeform 1508"/>
            <p:cNvSpPr>
              <a:spLocks/>
            </p:cNvSpPr>
            <p:nvPr/>
          </p:nvSpPr>
          <p:spPr bwMode="auto">
            <a:xfrm>
              <a:off x="1188" y="2445"/>
              <a:ext cx="40" cy="22"/>
            </a:xfrm>
            <a:custGeom>
              <a:avLst/>
              <a:gdLst>
                <a:gd name="T0" fmla="*/ 0 w 41"/>
                <a:gd name="T1" fmla="*/ 15 h 22"/>
                <a:gd name="T2" fmla="*/ 10 w 41"/>
                <a:gd name="T3" fmla="*/ 10 h 22"/>
                <a:gd name="T4" fmla="*/ 11 w 41"/>
                <a:gd name="T5" fmla="*/ 6 h 22"/>
                <a:gd name="T6" fmla="*/ 23 w 41"/>
                <a:gd name="T7" fmla="*/ 5 h 22"/>
                <a:gd name="T8" fmla="*/ 29 w 41"/>
                <a:gd name="T9" fmla="*/ 1 h 22"/>
                <a:gd name="T10" fmla="*/ 34 w 41"/>
                <a:gd name="T11" fmla="*/ 2 h 22"/>
                <a:gd name="T12" fmla="*/ 30 w 41"/>
                <a:gd name="T13" fmla="*/ 22 h 22"/>
                <a:gd name="T14" fmla="*/ 0 w 41"/>
                <a:gd name="T15" fmla="*/ 15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1" h="22">
                  <a:moveTo>
                    <a:pt x="0" y="15"/>
                  </a:moveTo>
                  <a:cubicBezTo>
                    <a:pt x="4" y="14"/>
                    <a:pt x="8" y="14"/>
                    <a:pt x="10" y="10"/>
                  </a:cubicBezTo>
                  <a:cubicBezTo>
                    <a:pt x="9" y="8"/>
                    <a:pt x="9" y="7"/>
                    <a:pt x="11" y="6"/>
                  </a:cubicBezTo>
                  <a:cubicBezTo>
                    <a:pt x="15" y="5"/>
                    <a:pt x="19" y="8"/>
                    <a:pt x="23" y="5"/>
                  </a:cubicBezTo>
                  <a:cubicBezTo>
                    <a:pt x="25" y="3"/>
                    <a:pt x="27" y="2"/>
                    <a:pt x="29" y="1"/>
                  </a:cubicBezTo>
                  <a:cubicBezTo>
                    <a:pt x="31" y="0"/>
                    <a:pt x="33" y="1"/>
                    <a:pt x="34" y="2"/>
                  </a:cubicBezTo>
                  <a:cubicBezTo>
                    <a:pt x="41" y="10"/>
                    <a:pt x="25" y="14"/>
                    <a:pt x="30" y="22"/>
                  </a:cubicBezTo>
                  <a:cubicBezTo>
                    <a:pt x="20" y="20"/>
                    <a:pt x="10" y="17"/>
                    <a:pt x="0" y="15"/>
                  </a:cubicBezTo>
                  <a:close/>
                </a:path>
              </a:pathLst>
            </a:custGeom>
            <a:solidFill>
              <a:srgbClr val="443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22" name="Freeform 1509"/>
            <p:cNvSpPr>
              <a:spLocks/>
            </p:cNvSpPr>
            <p:nvPr/>
          </p:nvSpPr>
          <p:spPr bwMode="auto">
            <a:xfrm>
              <a:off x="1330" y="2058"/>
              <a:ext cx="62" cy="18"/>
            </a:xfrm>
            <a:custGeom>
              <a:avLst/>
              <a:gdLst>
                <a:gd name="T0" fmla="*/ 14 w 62"/>
                <a:gd name="T1" fmla="*/ 17 h 19"/>
                <a:gd name="T2" fmla="*/ 0 w 62"/>
                <a:gd name="T3" fmla="*/ 9 h 19"/>
                <a:gd name="T4" fmla="*/ 48 w 62"/>
                <a:gd name="T5" fmla="*/ 5 h 19"/>
                <a:gd name="T6" fmla="*/ 62 w 62"/>
                <a:gd name="T7" fmla="*/ 8 h 19"/>
                <a:gd name="T8" fmla="*/ 41 w 62"/>
                <a:gd name="T9" fmla="*/ 14 h 19"/>
                <a:gd name="T10" fmla="*/ 20 w 62"/>
                <a:gd name="T11" fmla="*/ 18 h 19"/>
                <a:gd name="T12" fmla="*/ 14 w 62"/>
                <a:gd name="T13" fmla="*/ 17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2" h="19">
                  <a:moveTo>
                    <a:pt x="14" y="17"/>
                  </a:moveTo>
                  <a:cubicBezTo>
                    <a:pt x="13" y="8"/>
                    <a:pt x="5" y="10"/>
                    <a:pt x="0" y="9"/>
                  </a:cubicBezTo>
                  <a:cubicBezTo>
                    <a:pt x="16" y="3"/>
                    <a:pt x="32" y="5"/>
                    <a:pt x="48" y="5"/>
                  </a:cubicBezTo>
                  <a:cubicBezTo>
                    <a:pt x="53" y="4"/>
                    <a:pt x="59" y="0"/>
                    <a:pt x="62" y="8"/>
                  </a:cubicBezTo>
                  <a:cubicBezTo>
                    <a:pt x="57" y="16"/>
                    <a:pt x="48" y="14"/>
                    <a:pt x="41" y="14"/>
                  </a:cubicBezTo>
                  <a:cubicBezTo>
                    <a:pt x="34" y="15"/>
                    <a:pt x="26" y="14"/>
                    <a:pt x="20" y="18"/>
                  </a:cubicBezTo>
                  <a:cubicBezTo>
                    <a:pt x="17" y="19"/>
                    <a:pt x="15" y="18"/>
                    <a:pt x="14" y="17"/>
                  </a:cubicBezTo>
                  <a:close/>
                </a:path>
              </a:pathLst>
            </a:custGeom>
            <a:solidFill>
              <a:srgbClr val="4F33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23" name="Freeform 1510"/>
            <p:cNvSpPr>
              <a:spLocks/>
            </p:cNvSpPr>
            <p:nvPr/>
          </p:nvSpPr>
          <p:spPr bwMode="auto">
            <a:xfrm>
              <a:off x="1680" y="2060"/>
              <a:ext cx="57" cy="14"/>
            </a:xfrm>
            <a:custGeom>
              <a:avLst/>
              <a:gdLst>
                <a:gd name="T0" fmla="*/ 56 w 57"/>
                <a:gd name="T1" fmla="*/ 0 h 14"/>
                <a:gd name="T2" fmla="*/ 56 w 57"/>
                <a:gd name="T3" fmla="*/ 3 h 14"/>
                <a:gd name="T4" fmla="*/ 54 w 57"/>
                <a:gd name="T5" fmla="*/ 5 h 14"/>
                <a:gd name="T6" fmla="*/ 22 w 57"/>
                <a:gd name="T7" fmla="*/ 11 h 14"/>
                <a:gd name="T8" fmla="*/ 0 w 57"/>
                <a:gd name="T9" fmla="*/ 6 h 14"/>
                <a:gd name="T10" fmla="*/ 16 w 57"/>
                <a:gd name="T11" fmla="*/ 0 h 14"/>
                <a:gd name="T12" fmla="*/ 56 w 57"/>
                <a:gd name="T1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7" h="14">
                  <a:moveTo>
                    <a:pt x="56" y="0"/>
                  </a:moveTo>
                  <a:cubicBezTo>
                    <a:pt x="56" y="1"/>
                    <a:pt x="57" y="2"/>
                    <a:pt x="56" y="3"/>
                  </a:cubicBezTo>
                  <a:cubicBezTo>
                    <a:pt x="56" y="4"/>
                    <a:pt x="55" y="5"/>
                    <a:pt x="54" y="5"/>
                  </a:cubicBezTo>
                  <a:cubicBezTo>
                    <a:pt x="44" y="10"/>
                    <a:pt x="33" y="7"/>
                    <a:pt x="22" y="11"/>
                  </a:cubicBezTo>
                  <a:cubicBezTo>
                    <a:pt x="14" y="12"/>
                    <a:pt x="6" y="14"/>
                    <a:pt x="0" y="6"/>
                  </a:cubicBezTo>
                  <a:cubicBezTo>
                    <a:pt x="6" y="4"/>
                    <a:pt x="11" y="2"/>
                    <a:pt x="16" y="0"/>
                  </a:cubicBezTo>
                  <a:cubicBezTo>
                    <a:pt x="30" y="0"/>
                    <a:pt x="43" y="0"/>
                    <a:pt x="56" y="0"/>
                  </a:cubicBezTo>
                  <a:close/>
                </a:path>
              </a:pathLst>
            </a:custGeom>
            <a:solidFill>
              <a:srgbClr val="6136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24" name="Freeform 1511"/>
            <p:cNvSpPr>
              <a:spLocks/>
            </p:cNvSpPr>
            <p:nvPr/>
          </p:nvSpPr>
          <p:spPr bwMode="auto">
            <a:xfrm>
              <a:off x="1437" y="2055"/>
              <a:ext cx="55" cy="14"/>
            </a:xfrm>
            <a:custGeom>
              <a:avLst/>
              <a:gdLst>
                <a:gd name="T0" fmla="*/ 22 w 55"/>
                <a:gd name="T1" fmla="*/ 1 h 14"/>
                <a:gd name="T2" fmla="*/ 41 w 55"/>
                <a:gd name="T3" fmla="*/ 4 h 14"/>
                <a:gd name="T4" fmla="*/ 53 w 55"/>
                <a:gd name="T5" fmla="*/ 3 h 14"/>
                <a:gd name="T6" fmla="*/ 54 w 55"/>
                <a:gd name="T7" fmla="*/ 9 h 14"/>
                <a:gd name="T8" fmla="*/ 48 w 55"/>
                <a:gd name="T9" fmla="*/ 12 h 14"/>
                <a:gd name="T10" fmla="*/ 15 w 55"/>
                <a:gd name="T11" fmla="*/ 13 h 14"/>
                <a:gd name="T12" fmla="*/ 2 w 55"/>
                <a:gd name="T13" fmla="*/ 10 h 14"/>
                <a:gd name="T14" fmla="*/ 1 w 55"/>
                <a:gd name="T15" fmla="*/ 4 h 14"/>
                <a:gd name="T16" fmla="*/ 22 w 55"/>
                <a:gd name="T17" fmla="*/ 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5" h="14">
                  <a:moveTo>
                    <a:pt x="22" y="1"/>
                  </a:moveTo>
                  <a:cubicBezTo>
                    <a:pt x="28" y="2"/>
                    <a:pt x="34" y="3"/>
                    <a:pt x="41" y="4"/>
                  </a:cubicBezTo>
                  <a:cubicBezTo>
                    <a:pt x="45" y="2"/>
                    <a:pt x="49" y="2"/>
                    <a:pt x="53" y="3"/>
                  </a:cubicBezTo>
                  <a:cubicBezTo>
                    <a:pt x="55" y="5"/>
                    <a:pt x="55" y="7"/>
                    <a:pt x="54" y="9"/>
                  </a:cubicBezTo>
                  <a:cubicBezTo>
                    <a:pt x="52" y="11"/>
                    <a:pt x="50" y="12"/>
                    <a:pt x="48" y="12"/>
                  </a:cubicBezTo>
                  <a:cubicBezTo>
                    <a:pt x="37" y="14"/>
                    <a:pt x="26" y="13"/>
                    <a:pt x="15" y="13"/>
                  </a:cubicBezTo>
                  <a:cubicBezTo>
                    <a:pt x="11" y="13"/>
                    <a:pt x="6" y="13"/>
                    <a:pt x="2" y="10"/>
                  </a:cubicBezTo>
                  <a:cubicBezTo>
                    <a:pt x="1" y="9"/>
                    <a:pt x="0" y="7"/>
                    <a:pt x="1" y="4"/>
                  </a:cubicBezTo>
                  <a:cubicBezTo>
                    <a:pt x="7" y="0"/>
                    <a:pt x="15" y="4"/>
                    <a:pt x="22" y="1"/>
                  </a:cubicBezTo>
                  <a:close/>
                </a:path>
              </a:pathLst>
            </a:custGeom>
            <a:solidFill>
              <a:srgbClr val="9633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25" name="Freeform 1512"/>
            <p:cNvSpPr>
              <a:spLocks/>
            </p:cNvSpPr>
            <p:nvPr/>
          </p:nvSpPr>
          <p:spPr bwMode="auto">
            <a:xfrm>
              <a:off x="1673" y="2194"/>
              <a:ext cx="22" cy="24"/>
            </a:xfrm>
            <a:custGeom>
              <a:avLst/>
              <a:gdLst>
                <a:gd name="T0" fmla="*/ 4 w 22"/>
                <a:gd name="T1" fmla="*/ 1 h 25"/>
                <a:gd name="T2" fmla="*/ 8 w 22"/>
                <a:gd name="T3" fmla="*/ 0 h 25"/>
                <a:gd name="T4" fmla="*/ 7 w 22"/>
                <a:gd name="T5" fmla="*/ 24 h 25"/>
                <a:gd name="T6" fmla="*/ 3 w 22"/>
                <a:gd name="T7" fmla="*/ 24 h 25"/>
                <a:gd name="T8" fmla="*/ 2 w 22"/>
                <a:gd name="T9" fmla="*/ 17 h 25"/>
                <a:gd name="T10" fmla="*/ 4 w 22"/>
                <a:gd name="T11" fmla="*/ 1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" h="25">
                  <a:moveTo>
                    <a:pt x="4" y="1"/>
                  </a:moveTo>
                  <a:cubicBezTo>
                    <a:pt x="5" y="1"/>
                    <a:pt x="7" y="1"/>
                    <a:pt x="8" y="0"/>
                  </a:cubicBezTo>
                  <a:cubicBezTo>
                    <a:pt x="22" y="7"/>
                    <a:pt x="22" y="7"/>
                    <a:pt x="7" y="24"/>
                  </a:cubicBezTo>
                  <a:cubicBezTo>
                    <a:pt x="6" y="25"/>
                    <a:pt x="4" y="25"/>
                    <a:pt x="3" y="24"/>
                  </a:cubicBezTo>
                  <a:cubicBezTo>
                    <a:pt x="3" y="22"/>
                    <a:pt x="3" y="19"/>
                    <a:pt x="2" y="17"/>
                  </a:cubicBezTo>
                  <a:cubicBezTo>
                    <a:pt x="2" y="11"/>
                    <a:pt x="0" y="6"/>
                    <a:pt x="4" y="1"/>
                  </a:cubicBezTo>
                  <a:close/>
                </a:path>
              </a:pathLst>
            </a:custGeom>
            <a:solidFill>
              <a:srgbClr val="3F33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26" name="Freeform 1513"/>
            <p:cNvSpPr>
              <a:spLocks/>
            </p:cNvSpPr>
            <p:nvPr/>
          </p:nvSpPr>
          <p:spPr bwMode="auto">
            <a:xfrm>
              <a:off x="1577" y="2513"/>
              <a:ext cx="34" cy="20"/>
            </a:xfrm>
            <a:custGeom>
              <a:avLst/>
              <a:gdLst>
                <a:gd name="T0" fmla="*/ 33 w 34"/>
                <a:gd name="T1" fmla="*/ 6 h 20"/>
                <a:gd name="T2" fmla="*/ 12 w 34"/>
                <a:gd name="T3" fmla="*/ 18 h 20"/>
                <a:gd name="T4" fmla="*/ 11 w 34"/>
                <a:gd name="T5" fmla="*/ 19 h 20"/>
                <a:gd name="T6" fmla="*/ 10 w 34"/>
                <a:gd name="T7" fmla="*/ 18 h 20"/>
                <a:gd name="T8" fmla="*/ 1 w 34"/>
                <a:gd name="T9" fmla="*/ 10 h 20"/>
                <a:gd name="T10" fmla="*/ 4 w 34"/>
                <a:gd name="T11" fmla="*/ 10 h 20"/>
                <a:gd name="T12" fmla="*/ 28 w 34"/>
                <a:gd name="T13" fmla="*/ 0 h 20"/>
                <a:gd name="T14" fmla="*/ 33 w 34"/>
                <a:gd name="T15" fmla="*/ 6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4" h="20">
                  <a:moveTo>
                    <a:pt x="33" y="6"/>
                  </a:moveTo>
                  <a:cubicBezTo>
                    <a:pt x="27" y="13"/>
                    <a:pt x="15" y="7"/>
                    <a:pt x="12" y="18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10" y="18"/>
                    <a:pt x="10" y="18"/>
                    <a:pt x="10" y="18"/>
                  </a:cubicBezTo>
                  <a:cubicBezTo>
                    <a:pt x="3" y="20"/>
                    <a:pt x="0" y="17"/>
                    <a:pt x="1" y="10"/>
                  </a:cubicBezTo>
                  <a:cubicBezTo>
                    <a:pt x="2" y="10"/>
                    <a:pt x="3" y="10"/>
                    <a:pt x="4" y="10"/>
                  </a:cubicBezTo>
                  <a:cubicBezTo>
                    <a:pt x="10" y="1"/>
                    <a:pt x="19" y="1"/>
                    <a:pt x="28" y="0"/>
                  </a:cubicBezTo>
                  <a:cubicBezTo>
                    <a:pt x="31" y="1"/>
                    <a:pt x="34" y="2"/>
                    <a:pt x="33" y="6"/>
                  </a:cubicBezTo>
                  <a:close/>
                </a:path>
              </a:pathLst>
            </a:custGeom>
            <a:solidFill>
              <a:srgbClr val="7A5B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27" name="Freeform 1514"/>
            <p:cNvSpPr>
              <a:spLocks/>
            </p:cNvSpPr>
            <p:nvPr/>
          </p:nvSpPr>
          <p:spPr bwMode="auto">
            <a:xfrm>
              <a:off x="1105" y="2292"/>
              <a:ext cx="29" cy="19"/>
            </a:xfrm>
            <a:custGeom>
              <a:avLst/>
              <a:gdLst>
                <a:gd name="T0" fmla="*/ 24 w 29"/>
                <a:gd name="T1" fmla="*/ 0 h 19"/>
                <a:gd name="T2" fmla="*/ 29 w 29"/>
                <a:gd name="T3" fmla="*/ 9 h 19"/>
                <a:gd name="T4" fmla="*/ 0 w 29"/>
                <a:gd name="T5" fmla="*/ 17 h 19"/>
                <a:gd name="T6" fmla="*/ 24 w 29"/>
                <a:gd name="T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" h="19">
                  <a:moveTo>
                    <a:pt x="24" y="0"/>
                  </a:moveTo>
                  <a:cubicBezTo>
                    <a:pt x="26" y="3"/>
                    <a:pt x="27" y="6"/>
                    <a:pt x="29" y="9"/>
                  </a:cubicBezTo>
                  <a:cubicBezTo>
                    <a:pt x="17" y="4"/>
                    <a:pt x="11" y="19"/>
                    <a:pt x="0" y="17"/>
                  </a:cubicBezTo>
                  <a:cubicBezTo>
                    <a:pt x="5" y="7"/>
                    <a:pt x="12" y="0"/>
                    <a:pt x="24" y="0"/>
                  </a:cubicBezTo>
                  <a:close/>
                </a:path>
              </a:pathLst>
            </a:custGeom>
            <a:solidFill>
              <a:srgbClr val="412C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28" name="Freeform 1515"/>
            <p:cNvSpPr>
              <a:spLocks/>
            </p:cNvSpPr>
            <p:nvPr/>
          </p:nvSpPr>
          <p:spPr bwMode="auto">
            <a:xfrm>
              <a:off x="1513" y="2059"/>
              <a:ext cx="44" cy="9"/>
            </a:xfrm>
            <a:custGeom>
              <a:avLst/>
              <a:gdLst>
                <a:gd name="T0" fmla="*/ 45 w 45"/>
                <a:gd name="T1" fmla="*/ 1 h 9"/>
                <a:gd name="T2" fmla="*/ 29 w 45"/>
                <a:gd name="T3" fmla="*/ 5 h 9"/>
                <a:gd name="T4" fmla="*/ 15 w 45"/>
                <a:gd name="T5" fmla="*/ 9 h 9"/>
                <a:gd name="T6" fmla="*/ 3 w 45"/>
                <a:gd name="T7" fmla="*/ 7 h 9"/>
                <a:gd name="T8" fmla="*/ 0 w 45"/>
                <a:gd name="T9" fmla="*/ 2 h 9"/>
                <a:gd name="T10" fmla="*/ 2 w 45"/>
                <a:gd name="T11" fmla="*/ 0 h 9"/>
                <a:gd name="T12" fmla="*/ 45 w 45"/>
                <a:gd name="T13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" h="9">
                  <a:moveTo>
                    <a:pt x="45" y="1"/>
                  </a:moveTo>
                  <a:cubicBezTo>
                    <a:pt x="41" y="6"/>
                    <a:pt x="34" y="3"/>
                    <a:pt x="29" y="5"/>
                  </a:cubicBezTo>
                  <a:cubicBezTo>
                    <a:pt x="25" y="9"/>
                    <a:pt x="20" y="9"/>
                    <a:pt x="15" y="9"/>
                  </a:cubicBezTo>
                  <a:cubicBezTo>
                    <a:pt x="11" y="9"/>
                    <a:pt x="7" y="8"/>
                    <a:pt x="3" y="7"/>
                  </a:cubicBezTo>
                  <a:cubicBezTo>
                    <a:pt x="2" y="6"/>
                    <a:pt x="1" y="4"/>
                    <a:pt x="0" y="2"/>
                  </a:cubicBezTo>
                  <a:cubicBezTo>
                    <a:pt x="1" y="1"/>
                    <a:pt x="1" y="0"/>
                    <a:pt x="2" y="0"/>
                  </a:cubicBezTo>
                  <a:cubicBezTo>
                    <a:pt x="16" y="0"/>
                    <a:pt x="31" y="0"/>
                    <a:pt x="45" y="1"/>
                  </a:cubicBezTo>
                  <a:close/>
                </a:path>
              </a:pathLst>
            </a:custGeom>
            <a:solidFill>
              <a:srgbClr val="4116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29" name="Freeform 1516"/>
            <p:cNvSpPr>
              <a:spLocks/>
            </p:cNvSpPr>
            <p:nvPr/>
          </p:nvSpPr>
          <p:spPr bwMode="auto">
            <a:xfrm>
              <a:off x="1170" y="2175"/>
              <a:ext cx="31" cy="14"/>
            </a:xfrm>
            <a:custGeom>
              <a:avLst/>
              <a:gdLst>
                <a:gd name="T0" fmla="*/ 16 w 32"/>
                <a:gd name="T1" fmla="*/ 7 h 14"/>
                <a:gd name="T2" fmla="*/ 0 w 32"/>
                <a:gd name="T3" fmla="*/ 7 h 14"/>
                <a:gd name="T4" fmla="*/ 32 w 32"/>
                <a:gd name="T5" fmla="*/ 0 h 14"/>
                <a:gd name="T6" fmla="*/ 32 w 32"/>
                <a:gd name="T7" fmla="*/ 1 h 14"/>
                <a:gd name="T8" fmla="*/ 16 w 32"/>
                <a:gd name="T9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14">
                  <a:moveTo>
                    <a:pt x="16" y="7"/>
                  </a:moveTo>
                  <a:cubicBezTo>
                    <a:pt x="11" y="10"/>
                    <a:pt x="5" y="11"/>
                    <a:pt x="0" y="7"/>
                  </a:cubicBezTo>
                  <a:cubicBezTo>
                    <a:pt x="9" y="0"/>
                    <a:pt x="22" y="5"/>
                    <a:pt x="32" y="0"/>
                  </a:cubicBezTo>
                  <a:cubicBezTo>
                    <a:pt x="32" y="0"/>
                    <a:pt x="32" y="1"/>
                    <a:pt x="32" y="1"/>
                  </a:cubicBezTo>
                  <a:cubicBezTo>
                    <a:pt x="31" y="14"/>
                    <a:pt x="23" y="8"/>
                    <a:pt x="16" y="7"/>
                  </a:cubicBezTo>
                  <a:close/>
                </a:path>
              </a:pathLst>
            </a:custGeom>
            <a:solidFill>
              <a:srgbClr val="573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30" name="Freeform 1517"/>
            <p:cNvSpPr>
              <a:spLocks/>
            </p:cNvSpPr>
            <p:nvPr/>
          </p:nvSpPr>
          <p:spPr bwMode="auto">
            <a:xfrm>
              <a:off x="1233" y="2467"/>
              <a:ext cx="36" cy="8"/>
            </a:xfrm>
            <a:custGeom>
              <a:avLst/>
              <a:gdLst>
                <a:gd name="T0" fmla="*/ 12 w 36"/>
                <a:gd name="T1" fmla="*/ 0 h 8"/>
                <a:gd name="T2" fmla="*/ 29 w 36"/>
                <a:gd name="T3" fmla="*/ 4 h 8"/>
                <a:gd name="T4" fmla="*/ 27 w 36"/>
                <a:gd name="T5" fmla="*/ 8 h 8"/>
                <a:gd name="T6" fmla="*/ 0 w 36"/>
                <a:gd name="T7" fmla="*/ 8 h 8"/>
                <a:gd name="T8" fmla="*/ 12 w 36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8">
                  <a:moveTo>
                    <a:pt x="12" y="0"/>
                  </a:moveTo>
                  <a:cubicBezTo>
                    <a:pt x="17" y="1"/>
                    <a:pt x="24" y="2"/>
                    <a:pt x="29" y="4"/>
                  </a:cubicBezTo>
                  <a:cubicBezTo>
                    <a:pt x="36" y="8"/>
                    <a:pt x="27" y="7"/>
                    <a:pt x="27" y="8"/>
                  </a:cubicBezTo>
                  <a:cubicBezTo>
                    <a:pt x="18" y="8"/>
                    <a:pt x="9" y="8"/>
                    <a:pt x="0" y="8"/>
                  </a:cubicBezTo>
                  <a:cubicBezTo>
                    <a:pt x="4" y="5"/>
                    <a:pt x="8" y="3"/>
                    <a:pt x="12" y="0"/>
                  </a:cubicBezTo>
                  <a:close/>
                </a:path>
              </a:pathLst>
            </a:custGeom>
            <a:solidFill>
              <a:srgbClr val="3425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31" name="Freeform 1518"/>
            <p:cNvSpPr>
              <a:spLocks/>
            </p:cNvSpPr>
            <p:nvPr/>
          </p:nvSpPr>
          <p:spPr bwMode="auto">
            <a:xfrm>
              <a:off x="1705" y="2487"/>
              <a:ext cx="22" cy="16"/>
            </a:xfrm>
            <a:custGeom>
              <a:avLst/>
              <a:gdLst>
                <a:gd name="T0" fmla="*/ 0 w 22"/>
                <a:gd name="T1" fmla="*/ 8 h 16"/>
                <a:gd name="T2" fmla="*/ 19 w 22"/>
                <a:gd name="T3" fmla="*/ 0 h 16"/>
                <a:gd name="T4" fmla="*/ 20 w 22"/>
                <a:gd name="T5" fmla="*/ 7 h 16"/>
                <a:gd name="T6" fmla="*/ 0 w 22"/>
                <a:gd name="T7" fmla="*/ 8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16">
                  <a:moveTo>
                    <a:pt x="0" y="8"/>
                  </a:moveTo>
                  <a:cubicBezTo>
                    <a:pt x="4" y="1"/>
                    <a:pt x="11" y="0"/>
                    <a:pt x="19" y="0"/>
                  </a:cubicBezTo>
                  <a:cubicBezTo>
                    <a:pt x="22" y="2"/>
                    <a:pt x="22" y="5"/>
                    <a:pt x="20" y="7"/>
                  </a:cubicBezTo>
                  <a:cubicBezTo>
                    <a:pt x="13" y="11"/>
                    <a:pt x="7" y="16"/>
                    <a:pt x="0" y="8"/>
                  </a:cubicBezTo>
                  <a:close/>
                </a:path>
              </a:pathLst>
            </a:custGeom>
            <a:solidFill>
              <a:srgbClr val="7358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32" name="Freeform 1519"/>
            <p:cNvSpPr>
              <a:spLocks/>
            </p:cNvSpPr>
            <p:nvPr/>
          </p:nvSpPr>
          <p:spPr bwMode="auto">
            <a:xfrm>
              <a:off x="1221" y="2116"/>
              <a:ext cx="20" cy="19"/>
            </a:xfrm>
            <a:custGeom>
              <a:avLst/>
              <a:gdLst>
                <a:gd name="T0" fmla="*/ 4 w 20"/>
                <a:gd name="T1" fmla="*/ 19 h 19"/>
                <a:gd name="T2" fmla="*/ 0 w 20"/>
                <a:gd name="T3" fmla="*/ 14 h 19"/>
                <a:gd name="T4" fmla="*/ 20 w 20"/>
                <a:gd name="T5" fmla="*/ 3 h 19"/>
                <a:gd name="T6" fmla="*/ 4 w 20"/>
                <a:gd name="T7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19">
                  <a:moveTo>
                    <a:pt x="4" y="19"/>
                  </a:moveTo>
                  <a:cubicBezTo>
                    <a:pt x="3" y="17"/>
                    <a:pt x="2" y="16"/>
                    <a:pt x="0" y="14"/>
                  </a:cubicBezTo>
                  <a:cubicBezTo>
                    <a:pt x="2" y="3"/>
                    <a:pt x="9" y="0"/>
                    <a:pt x="20" y="3"/>
                  </a:cubicBezTo>
                  <a:cubicBezTo>
                    <a:pt x="15" y="8"/>
                    <a:pt x="9" y="13"/>
                    <a:pt x="4" y="19"/>
                  </a:cubicBezTo>
                  <a:close/>
                </a:path>
              </a:pathLst>
            </a:custGeom>
            <a:solidFill>
              <a:srgbClr val="3B43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33" name="Freeform 1520"/>
            <p:cNvSpPr>
              <a:spLocks/>
            </p:cNvSpPr>
            <p:nvPr/>
          </p:nvSpPr>
          <p:spPr bwMode="auto">
            <a:xfrm>
              <a:off x="1378" y="2059"/>
              <a:ext cx="31" cy="12"/>
            </a:xfrm>
            <a:custGeom>
              <a:avLst/>
              <a:gdLst>
                <a:gd name="T0" fmla="*/ 13 w 31"/>
                <a:gd name="T1" fmla="*/ 8 h 12"/>
                <a:gd name="T2" fmla="*/ 0 w 31"/>
                <a:gd name="T3" fmla="*/ 4 h 12"/>
                <a:gd name="T4" fmla="*/ 26 w 31"/>
                <a:gd name="T5" fmla="*/ 1 h 12"/>
                <a:gd name="T6" fmla="*/ 30 w 31"/>
                <a:gd name="T7" fmla="*/ 7 h 12"/>
                <a:gd name="T8" fmla="*/ 24 w 31"/>
                <a:gd name="T9" fmla="*/ 12 h 12"/>
                <a:gd name="T10" fmla="*/ 13 w 31"/>
                <a:gd name="T11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1" h="12">
                  <a:moveTo>
                    <a:pt x="13" y="8"/>
                  </a:moveTo>
                  <a:cubicBezTo>
                    <a:pt x="10" y="3"/>
                    <a:pt x="5" y="5"/>
                    <a:pt x="0" y="4"/>
                  </a:cubicBezTo>
                  <a:cubicBezTo>
                    <a:pt x="8" y="0"/>
                    <a:pt x="17" y="0"/>
                    <a:pt x="26" y="1"/>
                  </a:cubicBezTo>
                  <a:cubicBezTo>
                    <a:pt x="28" y="2"/>
                    <a:pt x="31" y="3"/>
                    <a:pt x="30" y="7"/>
                  </a:cubicBezTo>
                  <a:cubicBezTo>
                    <a:pt x="29" y="10"/>
                    <a:pt x="27" y="11"/>
                    <a:pt x="24" y="12"/>
                  </a:cubicBezTo>
                  <a:cubicBezTo>
                    <a:pt x="20" y="12"/>
                    <a:pt x="16" y="11"/>
                    <a:pt x="13" y="8"/>
                  </a:cubicBezTo>
                  <a:close/>
                </a:path>
              </a:pathLst>
            </a:custGeom>
            <a:solidFill>
              <a:srgbClr val="6F42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34" name="Freeform 1521"/>
            <p:cNvSpPr>
              <a:spLocks/>
            </p:cNvSpPr>
            <p:nvPr/>
          </p:nvSpPr>
          <p:spPr bwMode="auto">
            <a:xfrm>
              <a:off x="1097" y="2422"/>
              <a:ext cx="24" cy="18"/>
            </a:xfrm>
            <a:custGeom>
              <a:avLst/>
              <a:gdLst>
                <a:gd name="T0" fmla="*/ 0 w 24"/>
                <a:gd name="T1" fmla="*/ 2 h 19"/>
                <a:gd name="T2" fmla="*/ 5 w 24"/>
                <a:gd name="T3" fmla="*/ 2 h 19"/>
                <a:gd name="T4" fmla="*/ 13 w 24"/>
                <a:gd name="T5" fmla="*/ 6 h 19"/>
                <a:gd name="T6" fmla="*/ 12 w 24"/>
                <a:gd name="T7" fmla="*/ 19 h 19"/>
                <a:gd name="T8" fmla="*/ 0 w 24"/>
                <a:gd name="T9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19">
                  <a:moveTo>
                    <a:pt x="0" y="2"/>
                  </a:moveTo>
                  <a:cubicBezTo>
                    <a:pt x="2" y="2"/>
                    <a:pt x="3" y="2"/>
                    <a:pt x="5" y="2"/>
                  </a:cubicBezTo>
                  <a:cubicBezTo>
                    <a:pt x="10" y="0"/>
                    <a:pt x="11" y="4"/>
                    <a:pt x="13" y="6"/>
                  </a:cubicBezTo>
                  <a:cubicBezTo>
                    <a:pt x="24" y="11"/>
                    <a:pt x="15" y="14"/>
                    <a:pt x="12" y="19"/>
                  </a:cubicBezTo>
                  <a:cubicBezTo>
                    <a:pt x="7" y="14"/>
                    <a:pt x="3" y="9"/>
                    <a:pt x="0" y="2"/>
                  </a:cubicBezTo>
                  <a:close/>
                </a:path>
              </a:pathLst>
            </a:custGeom>
            <a:solidFill>
              <a:srgbClr val="4432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35" name="Freeform 1522"/>
            <p:cNvSpPr>
              <a:spLocks/>
            </p:cNvSpPr>
            <p:nvPr/>
          </p:nvSpPr>
          <p:spPr bwMode="auto">
            <a:xfrm>
              <a:off x="1799" y="2304"/>
              <a:ext cx="24" cy="17"/>
            </a:xfrm>
            <a:custGeom>
              <a:avLst/>
              <a:gdLst>
                <a:gd name="T0" fmla="*/ 12 w 24"/>
                <a:gd name="T1" fmla="*/ 17 h 18"/>
                <a:gd name="T2" fmla="*/ 8 w 24"/>
                <a:gd name="T3" fmla="*/ 12 h 18"/>
                <a:gd name="T4" fmla="*/ 0 w 24"/>
                <a:gd name="T5" fmla="*/ 9 h 18"/>
                <a:gd name="T6" fmla="*/ 24 w 24"/>
                <a:gd name="T7" fmla="*/ 13 h 18"/>
                <a:gd name="T8" fmla="*/ 12 w 24"/>
                <a:gd name="T9" fmla="*/ 17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18">
                  <a:moveTo>
                    <a:pt x="12" y="17"/>
                  </a:moveTo>
                  <a:cubicBezTo>
                    <a:pt x="11" y="15"/>
                    <a:pt x="9" y="14"/>
                    <a:pt x="8" y="12"/>
                  </a:cubicBezTo>
                  <a:cubicBezTo>
                    <a:pt x="6" y="10"/>
                    <a:pt x="1" y="12"/>
                    <a:pt x="0" y="9"/>
                  </a:cubicBezTo>
                  <a:cubicBezTo>
                    <a:pt x="10" y="0"/>
                    <a:pt x="17" y="7"/>
                    <a:pt x="24" y="13"/>
                  </a:cubicBezTo>
                  <a:cubicBezTo>
                    <a:pt x="21" y="18"/>
                    <a:pt x="17" y="17"/>
                    <a:pt x="12" y="17"/>
                  </a:cubicBezTo>
                  <a:close/>
                </a:path>
              </a:pathLst>
            </a:custGeom>
            <a:solidFill>
              <a:srgbClr val="7055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36" name="Freeform 1523"/>
            <p:cNvSpPr>
              <a:spLocks/>
            </p:cNvSpPr>
            <p:nvPr/>
          </p:nvSpPr>
          <p:spPr bwMode="auto">
            <a:xfrm>
              <a:off x="1707" y="2117"/>
              <a:ext cx="13" cy="17"/>
            </a:xfrm>
            <a:custGeom>
              <a:avLst/>
              <a:gdLst>
                <a:gd name="T0" fmla="*/ 6 w 13"/>
                <a:gd name="T1" fmla="*/ 17 h 17"/>
                <a:gd name="T2" fmla="*/ 6 w 13"/>
                <a:gd name="T3" fmla="*/ 4 h 17"/>
                <a:gd name="T4" fmla="*/ 13 w 13"/>
                <a:gd name="T5" fmla="*/ 8 h 17"/>
                <a:gd name="T6" fmla="*/ 6 w 13"/>
                <a:gd name="T7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7">
                  <a:moveTo>
                    <a:pt x="6" y="17"/>
                  </a:moveTo>
                  <a:cubicBezTo>
                    <a:pt x="0" y="13"/>
                    <a:pt x="0" y="8"/>
                    <a:pt x="6" y="4"/>
                  </a:cubicBezTo>
                  <a:cubicBezTo>
                    <a:pt x="11" y="0"/>
                    <a:pt x="12" y="4"/>
                    <a:pt x="13" y="8"/>
                  </a:cubicBezTo>
                  <a:cubicBezTo>
                    <a:pt x="11" y="11"/>
                    <a:pt x="8" y="14"/>
                    <a:pt x="6" y="17"/>
                  </a:cubicBezTo>
                  <a:close/>
                </a:path>
              </a:pathLst>
            </a:custGeom>
            <a:solidFill>
              <a:srgbClr val="302A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37" name="Freeform 1524"/>
            <p:cNvSpPr>
              <a:spLocks/>
            </p:cNvSpPr>
            <p:nvPr/>
          </p:nvSpPr>
          <p:spPr bwMode="auto">
            <a:xfrm>
              <a:off x="1404" y="2057"/>
              <a:ext cx="34" cy="11"/>
            </a:xfrm>
            <a:custGeom>
              <a:avLst/>
              <a:gdLst>
                <a:gd name="T0" fmla="*/ 4 w 35"/>
                <a:gd name="T1" fmla="*/ 6 h 11"/>
                <a:gd name="T2" fmla="*/ 0 w 35"/>
                <a:gd name="T3" fmla="*/ 3 h 11"/>
                <a:gd name="T4" fmla="*/ 30 w 35"/>
                <a:gd name="T5" fmla="*/ 1 h 11"/>
                <a:gd name="T6" fmla="*/ 35 w 35"/>
                <a:gd name="T7" fmla="*/ 3 h 11"/>
                <a:gd name="T8" fmla="*/ 35 w 35"/>
                <a:gd name="T9" fmla="*/ 6 h 11"/>
                <a:gd name="T10" fmla="*/ 27 w 35"/>
                <a:gd name="T11" fmla="*/ 10 h 11"/>
                <a:gd name="T12" fmla="*/ 15 w 35"/>
                <a:gd name="T13" fmla="*/ 11 h 11"/>
                <a:gd name="T14" fmla="*/ 4 w 35"/>
                <a:gd name="T15" fmla="*/ 6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5" h="11">
                  <a:moveTo>
                    <a:pt x="4" y="6"/>
                  </a:moveTo>
                  <a:cubicBezTo>
                    <a:pt x="2" y="5"/>
                    <a:pt x="1" y="4"/>
                    <a:pt x="0" y="3"/>
                  </a:cubicBezTo>
                  <a:cubicBezTo>
                    <a:pt x="10" y="2"/>
                    <a:pt x="20" y="2"/>
                    <a:pt x="30" y="1"/>
                  </a:cubicBezTo>
                  <a:cubicBezTo>
                    <a:pt x="33" y="0"/>
                    <a:pt x="34" y="0"/>
                    <a:pt x="35" y="3"/>
                  </a:cubicBezTo>
                  <a:cubicBezTo>
                    <a:pt x="35" y="4"/>
                    <a:pt x="35" y="5"/>
                    <a:pt x="35" y="6"/>
                  </a:cubicBezTo>
                  <a:cubicBezTo>
                    <a:pt x="33" y="9"/>
                    <a:pt x="30" y="10"/>
                    <a:pt x="27" y="10"/>
                  </a:cubicBezTo>
                  <a:cubicBezTo>
                    <a:pt x="23" y="11"/>
                    <a:pt x="19" y="11"/>
                    <a:pt x="15" y="11"/>
                  </a:cubicBezTo>
                  <a:cubicBezTo>
                    <a:pt x="11" y="11"/>
                    <a:pt x="7" y="10"/>
                    <a:pt x="4" y="6"/>
                  </a:cubicBezTo>
                  <a:close/>
                </a:path>
              </a:pathLst>
            </a:custGeom>
            <a:solidFill>
              <a:srgbClr val="4315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38" name="Freeform 1525"/>
            <p:cNvSpPr>
              <a:spLocks/>
            </p:cNvSpPr>
            <p:nvPr/>
          </p:nvSpPr>
          <p:spPr bwMode="auto">
            <a:xfrm>
              <a:off x="1636" y="2504"/>
              <a:ext cx="26" cy="15"/>
            </a:xfrm>
            <a:custGeom>
              <a:avLst/>
              <a:gdLst>
                <a:gd name="T0" fmla="*/ 9 w 26"/>
                <a:gd name="T1" fmla="*/ 2 h 15"/>
                <a:gd name="T2" fmla="*/ 26 w 26"/>
                <a:gd name="T3" fmla="*/ 3 h 15"/>
                <a:gd name="T4" fmla="*/ 6 w 26"/>
                <a:gd name="T5" fmla="*/ 13 h 15"/>
                <a:gd name="T6" fmla="*/ 1 w 26"/>
                <a:gd name="T7" fmla="*/ 7 h 15"/>
                <a:gd name="T8" fmla="*/ 0 w 26"/>
                <a:gd name="T9" fmla="*/ 4 h 15"/>
                <a:gd name="T10" fmla="*/ 1 w 26"/>
                <a:gd name="T11" fmla="*/ 2 h 15"/>
                <a:gd name="T12" fmla="*/ 9 w 26"/>
                <a:gd name="T13" fmla="*/ 2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" h="15">
                  <a:moveTo>
                    <a:pt x="9" y="2"/>
                  </a:moveTo>
                  <a:cubicBezTo>
                    <a:pt x="14" y="11"/>
                    <a:pt x="21" y="2"/>
                    <a:pt x="26" y="3"/>
                  </a:cubicBezTo>
                  <a:cubicBezTo>
                    <a:pt x="23" y="15"/>
                    <a:pt x="13" y="10"/>
                    <a:pt x="6" y="13"/>
                  </a:cubicBezTo>
                  <a:cubicBezTo>
                    <a:pt x="4" y="11"/>
                    <a:pt x="3" y="9"/>
                    <a:pt x="1" y="7"/>
                  </a:cubicBezTo>
                  <a:cubicBezTo>
                    <a:pt x="0" y="6"/>
                    <a:pt x="0" y="5"/>
                    <a:pt x="0" y="4"/>
                  </a:cubicBezTo>
                  <a:cubicBezTo>
                    <a:pt x="1" y="3"/>
                    <a:pt x="1" y="2"/>
                    <a:pt x="1" y="2"/>
                  </a:cubicBezTo>
                  <a:cubicBezTo>
                    <a:pt x="4" y="1"/>
                    <a:pt x="7" y="0"/>
                    <a:pt x="9" y="2"/>
                  </a:cubicBezTo>
                  <a:close/>
                </a:path>
              </a:pathLst>
            </a:custGeom>
            <a:solidFill>
              <a:srgbClr val="2D22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39" name="Freeform 1526"/>
            <p:cNvSpPr>
              <a:spLocks/>
            </p:cNvSpPr>
            <p:nvPr/>
          </p:nvSpPr>
          <p:spPr bwMode="auto">
            <a:xfrm>
              <a:off x="1783" y="2380"/>
              <a:ext cx="8" cy="29"/>
            </a:xfrm>
            <a:custGeom>
              <a:avLst/>
              <a:gdLst>
                <a:gd name="T0" fmla="*/ 1 w 8"/>
                <a:gd name="T1" fmla="*/ 15 h 29"/>
                <a:gd name="T2" fmla="*/ 8 w 8"/>
                <a:gd name="T3" fmla="*/ 0 h 29"/>
                <a:gd name="T4" fmla="*/ 8 w 8"/>
                <a:gd name="T5" fmla="*/ 28 h 29"/>
                <a:gd name="T6" fmla="*/ 3 w 8"/>
                <a:gd name="T7" fmla="*/ 28 h 29"/>
                <a:gd name="T8" fmla="*/ 1 w 8"/>
                <a:gd name="T9" fmla="*/ 15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29">
                  <a:moveTo>
                    <a:pt x="1" y="15"/>
                  </a:moveTo>
                  <a:cubicBezTo>
                    <a:pt x="4" y="10"/>
                    <a:pt x="0" y="2"/>
                    <a:pt x="8" y="0"/>
                  </a:cubicBezTo>
                  <a:cubicBezTo>
                    <a:pt x="8" y="9"/>
                    <a:pt x="8" y="19"/>
                    <a:pt x="8" y="28"/>
                  </a:cubicBezTo>
                  <a:cubicBezTo>
                    <a:pt x="6" y="29"/>
                    <a:pt x="5" y="29"/>
                    <a:pt x="3" y="28"/>
                  </a:cubicBezTo>
                  <a:cubicBezTo>
                    <a:pt x="2" y="24"/>
                    <a:pt x="3" y="19"/>
                    <a:pt x="1" y="15"/>
                  </a:cubicBezTo>
                  <a:close/>
                </a:path>
              </a:pathLst>
            </a:custGeom>
            <a:solidFill>
              <a:srgbClr val="8277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40" name="Freeform 1527"/>
            <p:cNvSpPr>
              <a:spLocks/>
            </p:cNvSpPr>
            <p:nvPr/>
          </p:nvSpPr>
          <p:spPr bwMode="auto">
            <a:xfrm>
              <a:off x="1151" y="2196"/>
              <a:ext cx="13" cy="30"/>
            </a:xfrm>
            <a:custGeom>
              <a:avLst/>
              <a:gdLst>
                <a:gd name="T0" fmla="*/ 10 w 13"/>
                <a:gd name="T1" fmla="*/ 17 h 30"/>
                <a:gd name="T2" fmla="*/ 6 w 13"/>
                <a:gd name="T3" fmla="*/ 30 h 30"/>
                <a:gd name="T4" fmla="*/ 6 w 13"/>
                <a:gd name="T5" fmla="*/ 0 h 30"/>
                <a:gd name="T6" fmla="*/ 13 w 13"/>
                <a:gd name="T7" fmla="*/ 8 h 30"/>
                <a:gd name="T8" fmla="*/ 13 w 13"/>
                <a:gd name="T9" fmla="*/ 13 h 30"/>
                <a:gd name="T10" fmla="*/ 10 w 13"/>
                <a:gd name="T11" fmla="*/ 17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30">
                  <a:moveTo>
                    <a:pt x="10" y="17"/>
                  </a:moveTo>
                  <a:cubicBezTo>
                    <a:pt x="5" y="21"/>
                    <a:pt x="8" y="26"/>
                    <a:pt x="6" y="30"/>
                  </a:cubicBezTo>
                  <a:cubicBezTo>
                    <a:pt x="0" y="20"/>
                    <a:pt x="1" y="10"/>
                    <a:pt x="6" y="0"/>
                  </a:cubicBezTo>
                  <a:cubicBezTo>
                    <a:pt x="10" y="1"/>
                    <a:pt x="11" y="5"/>
                    <a:pt x="13" y="8"/>
                  </a:cubicBezTo>
                  <a:cubicBezTo>
                    <a:pt x="13" y="10"/>
                    <a:pt x="13" y="11"/>
                    <a:pt x="13" y="13"/>
                  </a:cubicBezTo>
                  <a:cubicBezTo>
                    <a:pt x="13" y="15"/>
                    <a:pt x="12" y="16"/>
                    <a:pt x="10" y="17"/>
                  </a:cubicBezTo>
                  <a:close/>
                </a:path>
              </a:pathLst>
            </a:custGeom>
            <a:solidFill>
              <a:srgbClr val="6853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41" name="Freeform 1528"/>
            <p:cNvSpPr>
              <a:spLocks/>
            </p:cNvSpPr>
            <p:nvPr/>
          </p:nvSpPr>
          <p:spPr bwMode="auto">
            <a:xfrm>
              <a:off x="1478" y="2051"/>
              <a:ext cx="37" cy="15"/>
            </a:xfrm>
            <a:custGeom>
              <a:avLst/>
              <a:gdLst>
                <a:gd name="T0" fmla="*/ 13 w 37"/>
                <a:gd name="T1" fmla="*/ 9 h 15"/>
                <a:gd name="T2" fmla="*/ 0 w 37"/>
                <a:gd name="T3" fmla="*/ 8 h 15"/>
                <a:gd name="T4" fmla="*/ 37 w 37"/>
                <a:gd name="T5" fmla="*/ 8 h 15"/>
                <a:gd name="T6" fmla="*/ 36 w 37"/>
                <a:gd name="T7" fmla="*/ 10 h 15"/>
                <a:gd name="T8" fmla="*/ 13 w 37"/>
                <a:gd name="T9" fmla="*/ 9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15">
                  <a:moveTo>
                    <a:pt x="13" y="9"/>
                  </a:moveTo>
                  <a:cubicBezTo>
                    <a:pt x="9" y="9"/>
                    <a:pt x="4" y="8"/>
                    <a:pt x="0" y="8"/>
                  </a:cubicBezTo>
                  <a:cubicBezTo>
                    <a:pt x="12" y="0"/>
                    <a:pt x="24" y="6"/>
                    <a:pt x="37" y="8"/>
                  </a:cubicBezTo>
                  <a:cubicBezTo>
                    <a:pt x="37" y="8"/>
                    <a:pt x="37" y="9"/>
                    <a:pt x="36" y="10"/>
                  </a:cubicBezTo>
                  <a:cubicBezTo>
                    <a:pt x="28" y="14"/>
                    <a:pt x="21" y="15"/>
                    <a:pt x="13" y="9"/>
                  </a:cubicBezTo>
                  <a:close/>
                </a:path>
              </a:pathLst>
            </a:custGeom>
            <a:solidFill>
              <a:srgbClr val="8549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42" name="Freeform 1529"/>
            <p:cNvSpPr>
              <a:spLocks/>
            </p:cNvSpPr>
            <p:nvPr/>
          </p:nvSpPr>
          <p:spPr bwMode="auto">
            <a:xfrm>
              <a:off x="1724" y="2483"/>
              <a:ext cx="17" cy="11"/>
            </a:xfrm>
            <a:custGeom>
              <a:avLst/>
              <a:gdLst>
                <a:gd name="T0" fmla="*/ 1 w 17"/>
                <a:gd name="T1" fmla="*/ 11 h 11"/>
                <a:gd name="T2" fmla="*/ 0 w 17"/>
                <a:gd name="T3" fmla="*/ 4 h 11"/>
                <a:gd name="T4" fmla="*/ 17 w 17"/>
                <a:gd name="T5" fmla="*/ 0 h 11"/>
                <a:gd name="T6" fmla="*/ 1 w 17"/>
                <a:gd name="T7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11">
                  <a:moveTo>
                    <a:pt x="1" y="11"/>
                  </a:moveTo>
                  <a:cubicBezTo>
                    <a:pt x="0" y="9"/>
                    <a:pt x="0" y="7"/>
                    <a:pt x="0" y="4"/>
                  </a:cubicBezTo>
                  <a:cubicBezTo>
                    <a:pt x="6" y="3"/>
                    <a:pt x="11" y="2"/>
                    <a:pt x="17" y="0"/>
                  </a:cubicBezTo>
                  <a:cubicBezTo>
                    <a:pt x="17" y="11"/>
                    <a:pt x="8" y="10"/>
                    <a:pt x="1" y="11"/>
                  </a:cubicBezTo>
                  <a:close/>
                </a:path>
              </a:pathLst>
            </a:custGeom>
            <a:solidFill>
              <a:srgbClr val="483D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43" name="Freeform 1530"/>
            <p:cNvSpPr>
              <a:spLocks/>
            </p:cNvSpPr>
            <p:nvPr/>
          </p:nvSpPr>
          <p:spPr bwMode="auto">
            <a:xfrm>
              <a:off x="1552" y="2527"/>
              <a:ext cx="27" cy="11"/>
            </a:xfrm>
            <a:custGeom>
              <a:avLst/>
              <a:gdLst>
                <a:gd name="T0" fmla="*/ 13 w 27"/>
                <a:gd name="T1" fmla="*/ 11 h 11"/>
                <a:gd name="T2" fmla="*/ 18 w 27"/>
                <a:gd name="T3" fmla="*/ 0 h 11"/>
                <a:gd name="T4" fmla="*/ 25 w 27"/>
                <a:gd name="T5" fmla="*/ 8 h 11"/>
                <a:gd name="T6" fmla="*/ 13 w 27"/>
                <a:gd name="T7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7" h="11">
                  <a:moveTo>
                    <a:pt x="13" y="11"/>
                  </a:moveTo>
                  <a:cubicBezTo>
                    <a:pt x="0" y="2"/>
                    <a:pt x="12" y="2"/>
                    <a:pt x="18" y="0"/>
                  </a:cubicBezTo>
                  <a:cubicBezTo>
                    <a:pt x="22" y="1"/>
                    <a:pt x="27" y="1"/>
                    <a:pt x="25" y="8"/>
                  </a:cubicBezTo>
                  <a:cubicBezTo>
                    <a:pt x="21" y="9"/>
                    <a:pt x="17" y="10"/>
                    <a:pt x="13" y="11"/>
                  </a:cubicBezTo>
                  <a:close/>
                </a:path>
              </a:pathLst>
            </a:custGeom>
            <a:solidFill>
              <a:srgbClr val="3828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44" name="Freeform 1531"/>
            <p:cNvSpPr>
              <a:spLocks/>
            </p:cNvSpPr>
            <p:nvPr/>
          </p:nvSpPr>
          <p:spPr bwMode="auto">
            <a:xfrm>
              <a:off x="1677" y="2492"/>
              <a:ext cx="16" cy="17"/>
            </a:xfrm>
            <a:custGeom>
              <a:avLst/>
              <a:gdLst>
                <a:gd name="T0" fmla="*/ 0 w 16"/>
                <a:gd name="T1" fmla="*/ 12 h 17"/>
                <a:gd name="T2" fmla="*/ 16 w 16"/>
                <a:gd name="T3" fmla="*/ 7 h 17"/>
                <a:gd name="T4" fmla="*/ 0 w 16"/>
                <a:gd name="T5" fmla="*/ 1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" h="17">
                  <a:moveTo>
                    <a:pt x="0" y="12"/>
                  </a:moveTo>
                  <a:cubicBezTo>
                    <a:pt x="3" y="0"/>
                    <a:pt x="11" y="8"/>
                    <a:pt x="16" y="7"/>
                  </a:cubicBezTo>
                  <a:cubicBezTo>
                    <a:pt x="13" y="17"/>
                    <a:pt x="7" y="16"/>
                    <a:pt x="0" y="12"/>
                  </a:cubicBezTo>
                  <a:close/>
                </a:path>
              </a:pathLst>
            </a:custGeom>
            <a:solidFill>
              <a:srgbClr val="5749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45" name="Freeform 1532"/>
            <p:cNvSpPr>
              <a:spLocks/>
            </p:cNvSpPr>
            <p:nvPr/>
          </p:nvSpPr>
          <p:spPr bwMode="auto">
            <a:xfrm>
              <a:off x="1086" y="2348"/>
              <a:ext cx="4" cy="32"/>
            </a:xfrm>
            <a:custGeom>
              <a:avLst/>
              <a:gdLst>
                <a:gd name="T0" fmla="*/ 4 w 4"/>
                <a:gd name="T1" fmla="*/ 32 h 32"/>
                <a:gd name="T2" fmla="*/ 0 w 4"/>
                <a:gd name="T3" fmla="*/ 32 h 32"/>
                <a:gd name="T4" fmla="*/ 1 w 4"/>
                <a:gd name="T5" fmla="*/ 0 h 32"/>
                <a:gd name="T6" fmla="*/ 3 w 4"/>
                <a:gd name="T7" fmla="*/ 3 h 32"/>
                <a:gd name="T8" fmla="*/ 4 w 4"/>
                <a:gd name="T9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2">
                  <a:moveTo>
                    <a:pt x="4" y="32"/>
                  </a:moveTo>
                  <a:cubicBezTo>
                    <a:pt x="3" y="32"/>
                    <a:pt x="1" y="32"/>
                    <a:pt x="0" y="32"/>
                  </a:cubicBezTo>
                  <a:cubicBezTo>
                    <a:pt x="0" y="21"/>
                    <a:pt x="1" y="11"/>
                    <a:pt x="1" y="0"/>
                  </a:cubicBezTo>
                  <a:cubicBezTo>
                    <a:pt x="3" y="0"/>
                    <a:pt x="4" y="1"/>
                    <a:pt x="3" y="3"/>
                  </a:cubicBezTo>
                  <a:cubicBezTo>
                    <a:pt x="4" y="13"/>
                    <a:pt x="4" y="22"/>
                    <a:pt x="4" y="32"/>
                  </a:cubicBezTo>
                  <a:close/>
                </a:path>
              </a:pathLst>
            </a:custGeom>
            <a:solidFill>
              <a:srgbClr val="3020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46" name="Freeform 1533"/>
            <p:cNvSpPr>
              <a:spLocks/>
            </p:cNvSpPr>
            <p:nvPr/>
          </p:nvSpPr>
          <p:spPr bwMode="auto">
            <a:xfrm>
              <a:off x="1594" y="2060"/>
              <a:ext cx="19" cy="11"/>
            </a:xfrm>
            <a:custGeom>
              <a:avLst/>
              <a:gdLst>
                <a:gd name="T0" fmla="*/ 0 w 19"/>
                <a:gd name="T1" fmla="*/ 7 h 11"/>
                <a:gd name="T2" fmla="*/ 3 w 19"/>
                <a:gd name="T3" fmla="*/ 0 h 11"/>
                <a:gd name="T4" fmla="*/ 19 w 19"/>
                <a:gd name="T5" fmla="*/ 0 h 11"/>
                <a:gd name="T6" fmla="*/ 16 w 19"/>
                <a:gd name="T7" fmla="*/ 7 h 11"/>
                <a:gd name="T8" fmla="*/ 11 w 19"/>
                <a:gd name="T9" fmla="*/ 10 h 11"/>
                <a:gd name="T10" fmla="*/ 0 w 19"/>
                <a:gd name="T11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" h="11">
                  <a:moveTo>
                    <a:pt x="0" y="7"/>
                  </a:moveTo>
                  <a:cubicBezTo>
                    <a:pt x="1" y="5"/>
                    <a:pt x="2" y="2"/>
                    <a:pt x="3" y="0"/>
                  </a:cubicBezTo>
                  <a:cubicBezTo>
                    <a:pt x="8" y="0"/>
                    <a:pt x="14" y="0"/>
                    <a:pt x="19" y="0"/>
                  </a:cubicBezTo>
                  <a:cubicBezTo>
                    <a:pt x="18" y="2"/>
                    <a:pt x="17" y="4"/>
                    <a:pt x="16" y="7"/>
                  </a:cubicBezTo>
                  <a:cubicBezTo>
                    <a:pt x="14" y="8"/>
                    <a:pt x="13" y="10"/>
                    <a:pt x="11" y="10"/>
                  </a:cubicBezTo>
                  <a:cubicBezTo>
                    <a:pt x="6" y="11"/>
                    <a:pt x="3" y="11"/>
                    <a:pt x="0" y="7"/>
                  </a:cubicBezTo>
                  <a:close/>
                </a:path>
              </a:pathLst>
            </a:custGeom>
            <a:solidFill>
              <a:srgbClr val="5D35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47" name="Freeform 1534"/>
            <p:cNvSpPr>
              <a:spLocks/>
            </p:cNvSpPr>
            <p:nvPr/>
          </p:nvSpPr>
          <p:spPr bwMode="auto">
            <a:xfrm>
              <a:off x="1783" y="2348"/>
              <a:ext cx="8" cy="28"/>
            </a:xfrm>
            <a:custGeom>
              <a:avLst/>
              <a:gdLst>
                <a:gd name="T0" fmla="*/ 8 w 8"/>
                <a:gd name="T1" fmla="*/ 28 h 28"/>
                <a:gd name="T2" fmla="*/ 5 w 8"/>
                <a:gd name="T3" fmla="*/ 0 h 28"/>
                <a:gd name="T4" fmla="*/ 8 w 8"/>
                <a:gd name="T5" fmla="*/ 0 h 28"/>
                <a:gd name="T6" fmla="*/ 8 w 8"/>
                <a:gd name="T7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28">
                  <a:moveTo>
                    <a:pt x="8" y="28"/>
                  </a:moveTo>
                  <a:cubicBezTo>
                    <a:pt x="0" y="20"/>
                    <a:pt x="6" y="10"/>
                    <a:pt x="5" y="0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8" y="10"/>
                    <a:pt x="8" y="19"/>
                    <a:pt x="8" y="28"/>
                  </a:cubicBezTo>
                  <a:close/>
                </a:path>
              </a:pathLst>
            </a:custGeom>
            <a:solidFill>
              <a:srgbClr val="4E40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48" name="Freeform 1535"/>
            <p:cNvSpPr>
              <a:spLocks/>
            </p:cNvSpPr>
            <p:nvPr/>
          </p:nvSpPr>
          <p:spPr bwMode="auto">
            <a:xfrm>
              <a:off x="1570" y="2523"/>
              <a:ext cx="17" cy="12"/>
            </a:xfrm>
            <a:custGeom>
              <a:avLst/>
              <a:gdLst>
                <a:gd name="T0" fmla="*/ 7 w 17"/>
                <a:gd name="T1" fmla="*/ 12 h 12"/>
                <a:gd name="T2" fmla="*/ 0 w 17"/>
                <a:gd name="T3" fmla="*/ 4 h 12"/>
                <a:gd name="T4" fmla="*/ 8 w 17"/>
                <a:gd name="T5" fmla="*/ 0 h 12"/>
                <a:gd name="T6" fmla="*/ 17 w 17"/>
                <a:gd name="T7" fmla="*/ 8 h 12"/>
                <a:gd name="T8" fmla="*/ 7 w 17"/>
                <a:gd name="T9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12">
                  <a:moveTo>
                    <a:pt x="7" y="12"/>
                  </a:moveTo>
                  <a:cubicBezTo>
                    <a:pt x="5" y="9"/>
                    <a:pt x="2" y="7"/>
                    <a:pt x="0" y="4"/>
                  </a:cubicBezTo>
                  <a:cubicBezTo>
                    <a:pt x="1" y="1"/>
                    <a:pt x="4" y="0"/>
                    <a:pt x="8" y="0"/>
                  </a:cubicBezTo>
                  <a:cubicBezTo>
                    <a:pt x="9" y="4"/>
                    <a:pt x="12" y="7"/>
                    <a:pt x="17" y="8"/>
                  </a:cubicBezTo>
                  <a:cubicBezTo>
                    <a:pt x="14" y="12"/>
                    <a:pt x="11" y="12"/>
                    <a:pt x="7" y="12"/>
                  </a:cubicBezTo>
                  <a:close/>
                </a:path>
              </a:pathLst>
            </a:custGeom>
            <a:solidFill>
              <a:srgbClr val="604D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49" name="Freeform 1536"/>
            <p:cNvSpPr>
              <a:spLocks/>
            </p:cNvSpPr>
            <p:nvPr/>
          </p:nvSpPr>
          <p:spPr bwMode="auto">
            <a:xfrm>
              <a:off x="1251" y="2122"/>
              <a:ext cx="27" cy="5"/>
            </a:xfrm>
            <a:custGeom>
              <a:avLst/>
              <a:gdLst>
                <a:gd name="T0" fmla="*/ 25 w 27"/>
                <a:gd name="T1" fmla="*/ 5 h 5"/>
                <a:gd name="T2" fmla="*/ 4 w 27"/>
                <a:gd name="T3" fmla="*/ 3 h 5"/>
                <a:gd name="T4" fmla="*/ 6 w 27"/>
                <a:gd name="T5" fmla="*/ 0 h 5"/>
                <a:gd name="T6" fmla="*/ 25 w 27"/>
                <a:gd name="T7" fmla="*/ 0 h 5"/>
                <a:gd name="T8" fmla="*/ 27 w 27"/>
                <a:gd name="T9" fmla="*/ 0 h 5"/>
                <a:gd name="T10" fmla="*/ 25 w 27"/>
                <a:gd name="T11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" h="5">
                  <a:moveTo>
                    <a:pt x="25" y="5"/>
                  </a:moveTo>
                  <a:cubicBezTo>
                    <a:pt x="18" y="4"/>
                    <a:pt x="10" y="5"/>
                    <a:pt x="4" y="3"/>
                  </a:cubicBezTo>
                  <a:cubicBezTo>
                    <a:pt x="0" y="2"/>
                    <a:pt x="5" y="1"/>
                    <a:pt x="6" y="0"/>
                  </a:cubicBezTo>
                  <a:cubicBezTo>
                    <a:pt x="12" y="0"/>
                    <a:pt x="19" y="0"/>
                    <a:pt x="25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2"/>
                    <a:pt x="27" y="4"/>
                    <a:pt x="25" y="5"/>
                  </a:cubicBezTo>
                  <a:close/>
                </a:path>
              </a:pathLst>
            </a:custGeom>
            <a:solidFill>
              <a:srgbClr val="243F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50" name="Freeform 1537"/>
            <p:cNvSpPr>
              <a:spLocks/>
            </p:cNvSpPr>
            <p:nvPr/>
          </p:nvSpPr>
          <p:spPr bwMode="auto">
            <a:xfrm>
              <a:off x="1739" y="2122"/>
              <a:ext cx="25" cy="7"/>
            </a:xfrm>
            <a:custGeom>
              <a:avLst/>
              <a:gdLst>
                <a:gd name="T0" fmla="*/ 0 w 25"/>
                <a:gd name="T1" fmla="*/ 4 h 7"/>
                <a:gd name="T2" fmla="*/ 25 w 25"/>
                <a:gd name="T3" fmla="*/ 1 h 7"/>
                <a:gd name="T4" fmla="*/ 0 w 25"/>
                <a:gd name="T5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5" h="7">
                  <a:moveTo>
                    <a:pt x="0" y="4"/>
                  </a:moveTo>
                  <a:cubicBezTo>
                    <a:pt x="8" y="0"/>
                    <a:pt x="17" y="0"/>
                    <a:pt x="25" y="1"/>
                  </a:cubicBezTo>
                  <a:cubicBezTo>
                    <a:pt x="18" y="7"/>
                    <a:pt x="9" y="4"/>
                    <a:pt x="0" y="4"/>
                  </a:cubicBezTo>
                  <a:close/>
                </a:path>
              </a:pathLst>
            </a:custGeom>
            <a:solidFill>
              <a:srgbClr val="EAE8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51" name="Freeform 1538"/>
            <p:cNvSpPr>
              <a:spLocks/>
            </p:cNvSpPr>
            <p:nvPr/>
          </p:nvSpPr>
          <p:spPr bwMode="auto">
            <a:xfrm>
              <a:off x="1690" y="2150"/>
              <a:ext cx="12" cy="24"/>
            </a:xfrm>
            <a:custGeom>
              <a:avLst/>
              <a:gdLst>
                <a:gd name="T0" fmla="*/ 12 w 12"/>
                <a:gd name="T1" fmla="*/ 24 h 24"/>
                <a:gd name="T2" fmla="*/ 7 w 12"/>
                <a:gd name="T3" fmla="*/ 24 h 24"/>
                <a:gd name="T4" fmla="*/ 7 w 12"/>
                <a:gd name="T5" fmla="*/ 0 h 24"/>
                <a:gd name="T6" fmla="*/ 10 w 12"/>
                <a:gd name="T7" fmla="*/ 0 h 24"/>
                <a:gd name="T8" fmla="*/ 12 w 12"/>
                <a:gd name="T9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4">
                  <a:moveTo>
                    <a:pt x="12" y="24"/>
                  </a:moveTo>
                  <a:cubicBezTo>
                    <a:pt x="10" y="24"/>
                    <a:pt x="9" y="24"/>
                    <a:pt x="7" y="24"/>
                  </a:cubicBezTo>
                  <a:cubicBezTo>
                    <a:pt x="0" y="16"/>
                    <a:pt x="0" y="8"/>
                    <a:pt x="7" y="0"/>
                  </a:cubicBezTo>
                  <a:cubicBezTo>
                    <a:pt x="8" y="0"/>
                    <a:pt x="9" y="0"/>
                    <a:pt x="10" y="0"/>
                  </a:cubicBezTo>
                  <a:cubicBezTo>
                    <a:pt x="11" y="8"/>
                    <a:pt x="11" y="16"/>
                    <a:pt x="12" y="24"/>
                  </a:cubicBezTo>
                  <a:close/>
                </a:path>
              </a:pathLst>
            </a:custGeom>
            <a:solidFill>
              <a:srgbClr val="372A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52" name="Freeform 1539"/>
            <p:cNvSpPr>
              <a:spLocks/>
            </p:cNvSpPr>
            <p:nvPr/>
          </p:nvSpPr>
          <p:spPr bwMode="auto">
            <a:xfrm>
              <a:off x="1688" y="2270"/>
              <a:ext cx="14" cy="19"/>
            </a:xfrm>
            <a:custGeom>
              <a:avLst/>
              <a:gdLst>
                <a:gd name="T0" fmla="*/ 4 w 14"/>
                <a:gd name="T1" fmla="*/ 19 h 19"/>
                <a:gd name="T2" fmla="*/ 8 w 14"/>
                <a:gd name="T3" fmla="*/ 0 h 19"/>
                <a:gd name="T4" fmla="*/ 14 w 14"/>
                <a:gd name="T5" fmla="*/ 19 h 19"/>
                <a:gd name="T6" fmla="*/ 4 w 14"/>
                <a:gd name="T7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19">
                  <a:moveTo>
                    <a:pt x="4" y="19"/>
                  </a:moveTo>
                  <a:cubicBezTo>
                    <a:pt x="7" y="13"/>
                    <a:pt x="0" y="5"/>
                    <a:pt x="8" y="0"/>
                  </a:cubicBezTo>
                  <a:cubicBezTo>
                    <a:pt x="9" y="6"/>
                    <a:pt x="7" y="13"/>
                    <a:pt x="14" y="19"/>
                  </a:cubicBezTo>
                  <a:cubicBezTo>
                    <a:pt x="10" y="19"/>
                    <a:pt x="7" y="19"/>
                    <a:pt x="4" y="19"/>
                  </a:cubicBezTo>
                  <a:close/>
                </a:path>
              </a:pathLst>
            </a:custGeom>
            <a:solidFill>
              <a:srgbClr val="3829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53" name="Freeform 1540"/>
            <p:cNvSpPr>
              <a:spLocks/>
            </p:cNvSpPr>
            <p:nvPr/>
          </p:nvSpPr>
          <p:spPr bwMode="auto">
            <a:xfrm>
              <a:off x="1784" y="2408"/>
              <a:ext cx="7" cy="22"/>
            </a:xfrm>
            <a:custGeom>
              <a:avLst/>
              <a:gdLst>
                <a:gd name="T0" fmla="*/ 4 w 7"/>
                <a:gd name="T1" fmla="*/ 0 h 23"/>
                <a:gd name="T2" fmla="*/ 7 w 7"/>
                <a:gd name="T3" fmla="*/ 0 h 23"/>
                <a:gd name="T4" fmla="*/ 7 w 7"/>
                <a:gd name="T5" fmla="*/ 23 h 23"/>
                <a:gd name="T6" fmla="*/ 3 w 7"/>
                <a:gd name="T7" fmla="*/ 12 h 23"/>
                <a:gd name="T8" fmla="*/ 4 w 7"/>
                <a:gd name="T9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23">
                  <a:moveTo>
                    <a:pt x="4" y="0"/>
                  </a:moveTo>
                  <a:cubicBezTo>
                    <a:pt x="5" y="0"/>
                    <a:pt x="6" y="0"/>
                    <a:pt x="7" y="0"/>
                  </a:cubicBezTo>
                  <a:cubicBezTo>
                    <a:pt x="7" y="8"/>
                    <a:pt x="7" y="15"/>
                    <a:pt x="7" y="23"/>
                  </a:cubicBezTo>
                  <a:cubicBezTo>
                    <a:pt x="5" y="19"/>
                    <a:pt x="4" y="16"/>
                    <a:pt x="3" y="12"/>
                  </a:cubicBezTo>
                  <a:cubicBezTo>
                    <a:pt x="1" y="8"/>
                    <a:pt x="0" y="4"/>
                    <a:pt x="4" y="0"/>
                  </a:cubicBezTo>
                  <a:close/>
                </a:path>
              </a:pathLst>
            </a:custGeom>
            <a:solidFill>
              <a:srgbClr val="5B4C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54" name="Freeform 1541"/>
            <p:cNvSpPr>
              <a:spLocks/>
            </p:cNvSpPr>
            <p:nvPr/>
          </p:nvSpPr>
          <p:spPr bwMode="auto">
            <a:xfrm>
              <a:off x="1671" y="2217"/>
              <a:ext cx="9" cy="12"/>
            </a:xfrm>
            <a:custGeom>
              <a:avLst/>
              <a:gdLst>
                <a:gd name="T0" fmla="*/ 5 w 9"/>
                <a:gd name="T1" fmla="*/ 0 h 12"/>
                <a:gd name="T2" fmla="*/ 9 w 9"/>
                <a:gd name="T3" fmla="*/ 0 h 12"/>
                <a:gd name="T4" fmla="*/ 9 w 9"/>
                <a:gd name="T5" fmla="*/ 12 h 12"/>
                <a:gd name="T6" fmla="*/ 5 w 9"/>
                <a:gd name="T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2">
                  <a:moveTo>
                    <a:pt x="5" y="0"/>
                  </a:moveTo>
                  <a:cubicBezTo>
                    <a:pt x="6" y="0"/>
                    <a:pt x="7" y="0"/>
                    <a:pt x="9" y="0"/>
                  </a:cubicBezTo>
                  <a:cubicBezTo>
                    <a:pt x="9" y="4"/>
                    <a:pt x="9" y="8"/>
                    <a:pt x="9" y="12"/>
                  </a:cubicBezTo>
                  <a:cubicBezTo>
                    <a:pt x="0" y="11"/>
                    <a:pt x="2" y="6"/>
                    <a:pt x="5" y="0"/>
                  </a:cubicBezTo>
                  <a:close/>
                </a:path>
              </a:pathLst>
            </a:custGeom>
            <a:solidFill>
              <a:srgbClr val="6559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55" name="Freeform 1542"/>
            <p:cNvSpPr>
              <a:spLocks/>
            </p:cNvSpPr>
            <p:nvPr/>
          </p:nvSpPr>
          <p:spPr bwMode="auto">
            <a:xfrm>
              <a:off x="1434" y="2054"/>
              <a:ext cx="25" cy="8"/>
            </a:xfrm>
            <a:custGeom>
              <a:avLst/>
              <a:gdLst>
                <a:gd name="T0" fmla="*/ 5 w 26"/>
                <a:gd name="T1" fmla="*/ 6 h 8"/>
                <a:gd name="T2" fmla="*/ 0 w 26"/>
                <a:gd name="T3" fmla="*/ 4 h 8"/>
                <a:gd name="T4" fmla="*/ 26 w 26"/>
                <a:gd name="T5" fmla="*/ 2 h 8"/>
                <a:gd name="T6" fmla="*/ 5 w 26"/>
                <a:gd name="T7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8">
                  <a:moveTo>
                    <a:pt x="5" y="6"/>
                  </a:moveTo>
                  <a:cubicBezTo>
                    <a:pt x="3" y="6"/>
                    <a:pt x="2" y="5"/>
                    <a:pt x="0" y="4"/>
                  </a:cubicBezTo>
                  <a:cubicBezTo>
                    <a:pt x="8" y="0"/>
                    <a:pt x="17" y="2"/>
                    <a:pt x="26" y="2"/>
                  </a:cubicBezTo>
                  <a:cubicBezTo>
                    <a:pt x="20" y="8"/>
                    <a:pt x="12" y="4"/>
                    <a:pt x="5" y="6"/>
                  </a:cubicBezTo>
                  <a:close/>
                </a:path>
              </a:pathLst>
            </a:custGeom>
            <a:solidFill>
              <a:srgbClr val="794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56" name="Freeform 1543"/>
            <p:cNvSpPr>
              <a:spLocks/>
            </p:cNvSpPr>
            <p:nvPr/>
          </p:nvSpPr>
          <p:spPr bwMode="auto">
            <a:xfrm>
              <a:off x="1392" y="2491"/>
              <a:ext cx="16" cy="13"/>
            </a:xfrm>
            <a:custGeom>
              <a:avLst/>
              <a:gdLst>
                <a:gd name="T0" fmla="*/ 0 w 16"/>
                <a:gd name="T1" fmla="*/ 11 h 13"/>
                <a:gd name="T2" fmla="*/ 8 w 16"/>
                <a:gd name="T3" fmla="*/ 0 h 13"/>
                <a:gd name="T4" fmla="*/ 10 w 16"/>
                <a:gd name="T5" fmla="*/ 13 h 13"/>
                <a:gd name="T6" fmla="*/ 0 w 16"/>
                <a:gd name="T7" fmla="*/ 1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13">
                  <a:moveTo>
                    <a:pt x="0" y="11"/>
                  </a:moveTo>
                  <a:cubicBezTo>
                    <a:pt x="2" y="8"/>
                    <a:pt x="5" y="4"/>
                    <a:pt x="8" y="0"/>
                  </a:cubicBezTo>
                  <a:cubicBezTo>
                    <a:pt x="5" y="5"/>
                    <a:pt x="16" y="7"/>
                    <a:pt x="10" y="13"/>
                  </a:cubicBezTo>
                  <a:cubicBezTo>
                    <a:pt x="7" y="12"/>
                    <a:pt x="3" y="12"/>
                    <a:pt x="0" y="11"/>
                  </a:cubicBezTo>
                  <a:close/>
                </a:path>
              </a:pathLst>
            </a:custGeom>
            <a:solidFill>
              <a:srgbClr val="2F1E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57" name="Freeform 1544"/>
            <p:cNvSpPr>
              <a:spLocks/>
            </p:cNvSpPr>
            <p:nvPr/>
          </p:nvSpPr>
          <p:spPr bwMode="auto">
            <a:xfrm>
              <a:off x="1155" y="2187"/>
              <a:ext cx="12" cy="18"/>
            </a:xfrm>
            <a:custGeom>
              <a:avLst/>
              <a:gdLst>
                <a:gd name="T0" fmla="*/ 6 w 12"/>
                <a:gd name="T1" fmla="*/ 19 h 19"/>
                <a:gd name="T2" fmla="*/ 2 w 12"/>
                <a:gd name="T3" fmla="*/ 10 h 19"/>
                <a:gd name="T4" fmla="*/ 7 w 12"/>
                <a:gd name="T5" fmla="*/ 0 h 19"/>
                <a:gd name="T6" fmla="*/ 11 w 12"/>
                <a:gd name="T7" fmla="*/ 3 h 19"/>
                <a:gd name="T8" fmla="*/ 12 w 12"/>
                <a:gd name="T9" fmla="*/ 8 h 19"/>
                <a:gd name="T10" fmla="*/ 6 w 12"/>
                <a:gd name="T11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19">
                  <a:moveTo>
                    <a:pt x="6" y="19"/>
                  </a:moveTo>
                  <a:cubicBezTo>
                    <a:pt x="5" y="16"/>
                    <a:pt x="3" y="13"/>
                    <a:pt x="2" y="10"/>
                  </a:cubicBezTo>
                  <a:cubicBezTo>
                    <a:pt x="3" y="6"/>
                    <a:pt x="0" y="1"/>
                    <a:pt x="7" y="0"/>
                  </a:cubicBezTo>
                  <a:cubicBezTo>
                    <a:pt x="8" y="1"/>
                    <a:pt x="9" y="2"/>
                    <a:pt x="11" y="3"/>
                  </a:cubicBezTo>
                  <a:cubicBezTo>
                    <a:pt x="12" y="5"/>
                    <a:pt x="12" y="6"/>
                    <a:pt x="12" y="8"/>
                  </a:cubicBezTo>
                  <a:cubicBezTo>
                    <a:pt x="11" y="12"/>
                    <a:pt x="10" y="17"/>
                    <a:pt x="6" y="19"/>
                  </a:cubicBezTo>
                  <a:close/>
                </a:path>
              </a:pathLst>
            </a:custGeom>
            <a:solidFill>
              <a:srgbClr val="4439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58" name="Freeform 1545"/>
            <p:cNvSpPr>
              <a:spLocks/>
            </p:cNvSpPr>
            <p:nvPr/>
          </p:nvSpPr>
          <p:spPr bwMode="auto">
            <a:xfrm>
              <a:off x="1087" y="2331"/>
              <a:ext cx="10" cy="20"/>
            </a:xfrm>
            <a:custGeom>
              <a:avLst/>
              <a:gdLst>
                <a:gd name="T0" fmla="*/ 2 w 10"/>
                <a:gd name="T1" fmla="*/ 20 h 20"/>
                <a:gd name="T2" fmla="*/ 0 w 10"/>
                <a:gd name="T3" fmla="*/ 17 h 20"/>
                <a:gd name="T4" fmla="*/ 7 w 10"/>
                <a:gd name="T5" fmla="*/ 0 h 20"/>
                <a:gd name="T6" fmla="*/ 2 w 10"/>
                <a:gd name="T7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20">
                  <a:moveTo>
                    <a:pt x="2" y="20"/>
                  </a:moveTo>
                  <a:cubicBezTo>
                    <a:pt x="1" y="19"/>
                    <a:pt x="1" y="18"/>
                    <a:pt x="0" y="17"/>
                  </a:cubicBezTo>
                  <a:cubicBezTo>
                    <a:pt x="1" y="11"/>
                    <a:pt x="1" y="4"/>
                    <a:pt x="7" y="0"/>
                  </a:cubicBezTo>
                  <a:cubicBezTo>
                    <a:pt x="6" y="7"/>
                    <a:pt x="10" y="15"/>
                    <a:pt x="2" y="20"/>
                  </a:cubicBezTo>
                  <a:close/>
                </a:path>
              </a:pathLst>
            </a:custGeom>
            <a:solidFill>
              <a:srgbClr val="2F1C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59" name="Freeform 1546"/>
            <p:cNvSpPr>
              <a:spLocks/>
            </p:cNvSpPr>
            <p:nvPr/>
          </p:nvSpPr>
          <p:spPr bwMode="auto">
            <a:xfrm>
              <a:off x="1786" y="2332"/>
              <a:ext cx="9" cy="16"/>
            </a:xfrm>
            <a:custGeom>
              <a:avLst/>
              <a:gdLst>
                <a:gd name="T0" fmla="*/ 5 w 9"/>
                <a:gd name="T1" fmla="*/ 16 h 16"/>
                <a:gd name="T2" fmla="*/ 2 w 9"/>
                <a:gd name="T3" fmla="*/ 16 h 16"/>
                <a:gd name="T4" fmla="*/ 5 w 9"/>
                <a:gd name="T5" fmla="*/ 0 h 16"/>
                <a:gd name="T6" fmla="*/ 9 w 9"/>
                <a:gd name="T7" fmla="*/ 0 h 16"/>
                <a:gd name="T8" fmla="*/ 5 w 9"/>
                <a:gd name="T9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6">
                  <a:moveTo>
                    <a:pt x="5" y="16"/>
                  </a:moveTo>
                  <a:cubicBezTo>
                    <a:pt x="4" y="16"/>
                    <a:pt x="3" y="16"/>
                    <a:pt x="2" y="16"/>
                  </a:cubicBezTo>
                  <a:cubicBezTo>
                    <a:pt x="0" y="10"/>
                    <a:pt x="3" y="5"/>
                    <a:pt x="5" y="0"/>
                  </a:cubicBezTo>
                  <a:cubicBezTo>
                    <a:pt x="7" y="0"/>
                    <a:pt x="8" y="0"/>
                    <a:pt x="9" y="0"/>
                  </a:cubicBezTo>
                  <a:cubicBezTo>
                    <a:pt x="7" y="5"/>
                    <a:pt x="6" y="11"/>
                    <a:pt x="5" y="16"/>
                  </a:cubicBezTo>
                  <a:close/>
                </a:path>
              </a:pathLst>
            </a:custGeom>
            <a:solidFill>
              <a:srgbClr val="8576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60" name="Freeform 1547"/>
            <p:cNvSpPr>
              <a:spLocks/>
            </p:cNvSpPr>
            <p:nvPr/>
          </p:nvSpPr>
          <p:spPr bwMode="auto">
            <a:xfrm>
              <a:off x="1141" y="2236"/>
              <a:ext cx="19" cy="9"/>
            </a:xfrm>
            <a:custGeom>
              <a:avLst/>
              <a:gdLst>
                <a:gd name="T0" fmla="*/ 9 w 19"/>
                <a:gd name="T1" fmla="*/ 9 h 9"/>
                <a:gd name="T2" fmla="*/ 0 w 19"/>
                <a:gd name="T3" fmla="*/ 5 h 9"/>
                <a:gd name="T4" fmla="*/ 17 w 19"/>
                <a:gd name="T5" fmla="*/ 1 h 9"/>
                <a:gd name="T6" fmla="*/ 17 w 19"/>
                <a:gd name="T7" fmla="*/ 1 h 9"/>
                <a:gd name="T8" fmla="*/ 9 w 19"/>
                <a:gd name="T9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9">
                  <a:moveTo>
                    <a:pt x="9" y="9"/>
                  </a:moveTo>
                  <a:cubicBezTo>
                    <a:pt x="6" y="8"/>
                    <a:pt x="3" y="6"/>
                    <a:pt x="0" y="5"/>
                  </a:cubicBezTo>
                  <a:cubicBezTo>
                    <a:pt x="5" y="0"/>
                    <a:pt x="11" y="1"/>
                    <a:pt x="17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9" y="9"/>
                    <a:pt x="11" y="6"/>
                    <a:pt x="9" y="9"/>
                  </a:cubicBezTo>
                  <a:close/>
                </a:path>
              </a:pathLst>
            </a:custGeom>
            <a:solidFill>
              <a:srgbClr val="455B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61" name="Freeform 1548"/>
            <p:cNvSpPr>
              <a:spLocks/>
            </p:cNvSpPr>
            <p:nvPr/>
          </p:nvSpPr>
          <p:spPr bwMode="auto">
            <a:xfrm>
              <a:off x="1624" y="2407"/>
              <a:ext cx="145" cy="54"/>
            </a:xfrm>
            <a:custGeom>
              <a:avLst/>
              <a:gdLst>
                <a:gd name="T0" fmla="*/ 141 w 146"/>
                <a:gd name="T1" fmla="*/ 1 h 55"/>
                <a:gd name="T2" fmla="*/ 146 w 146"/>
                <a:gd name="T3" fmla="*/ 21 h 55"/>
                <a:gd name="T4" fmla="*/ 135 w 146"/>
                <a:gd name="T5" fmla="*/ 32 h 55"/>
                <a:gd name="T6" fmla="*/ 119 w 146"/>
                <a:gd name="T7" fmla="*/ 36 h 55"/>
                <a:gd name="T8" fmla="*/ 95 w 146"/>
                <a:gd name="T9" fmla="*/ 41 h 55"/>
                <a:gd name="T10" fmla="*/ 89 w 146"/>
                <a:gd name="T11" fmla="*/ 42 h 55"/>
                <a:gd name="T12" fmla="*/ 70 w 146"/>
                <a:gd name="T13" fmla="*/ 46 h 55"/>
                <a:gd name="T14" fmla="*/ 50 w 146"/>
                <a:gd name="T15" fmla="*/ 50 h 55"/>
                <a:gd name="T16" fmla="*/ 20 w 146"/>
                <a:gd name="T17" fmla="*/ 55 h 55"/>
                <a:gd name="T18" fmla="*/ 14 w 146"/>
                <a:gd name="T19" fmla="*/ 55 h 55"/>
                <a:gd name="T20" fmla="*/ 0 w 146"/>
                <a:gd name="T21" fmla="*/ 42 h 55"/>
                <a:gd name="T22" fmla="*/ 5 w 146"/>
                <a:gd name="T23" fmla="*/ 25 h 55"/>
                <a:gd name="T24" fmla="*/ 18 w 146"/>
                <a:gd name="T25" fmla="*/ 20 h 55"/>
                <a:gd name="T26" fmla="*/ 49 w 146"/>
                <a:gd name="T27" fmla="*/ 14 h 55"/>
                <a:gd name="T28" fmla="*/ 70 w 146"/>
                <a:gd name="T29" fmla="*/ 10 h 55"/>
                <a:gd name="T30" fmla="*/ 92 w 146"/>
                <a:gd name="T31" fmla="*/ 6 h 55"/>
                <a:gd name="T32" fmla="*/ 111 w 146"/>
                <a:gd name="T33" fmla="*/ 2 h 55"/>
                <a:gd name="T34" fmla="*/ 137 w 146"/>
                <a:gd name="T35" fmla="*/ 0 h 55"/>
                <a:gd name="T36" fmla="*/ 141 w 146"/>
                <a:gd name="T37" fmla="*/ 1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46" h="55">
                  <a:moveTo>
                    <a:pt x="141" y="1"/>
                  </a:moveTo>
                  <a:cubicBezTo>
                    <a:pt x="142" y="8"/>
                    <a:pt x="139" y="16"/>
                    <a:pt x="146" y="21"/>
                  </a:cubicBezTo>
                  <a:cubicBezTo>
                    <a:pt x="146" y="29"/>
                    <a:pt x="139" y="29"/>
                    <a:pt x="135" y="32"/>
                  </a:cubicBezTo>
                  <a:cubicBezTo>
                    <a:pt x="131" y="36"/>
                    <a:pt x="124" y="32"/>
                    <a:pt x="119" y="36"/>
                  </a:cubicBezTo>
                  <a:cubicBezTo>
                    <a:pt x="111" y="38"/>
                    <a:pt x="103" y="40"/>
                    <a:pt x="95" y="41"/>
                  </a:cubicBezTo>
                  <a:cubicBezTo>
                    <a:pt x="93" y="42"/>
                    <a:pt x="91" y="42"/>
                    <a:pt x="89" y="42"/>
                  </a:cubicBezTo>
                  <a:cubicBezTo>
                    <a:pt x="82" y="42"/>
                    <a:pt x="76" y="45"/>
                    <a:pt x="70" y="46"/>
                  </a:cubicBezTo>
                  <a:cubicBezTo>
                    <a:pt x="63" y="46"/>
                    <a:pt x="57" y="49"/>
                    <a:pt x="50" y="50"/>
                  </a:cubicBezTo>
                  <a:cubicBezTo>
                    <a:pt x="40" y="51"/>
                    <a:pt x="30" y="54"/>
                    <a:pt x="20" y="55"/>
                  </a:cubicBezTo>
                  <a:cubicBezTo>
                    <a:pt x="18" y="55"/>
                    <a:pt x="16" y="55"/>
                    <a:pt x="14" y="55"/>
                  </a:cubicBezTo>
                  <a:cubicBezTo>
                    <a:pt x="8" y="52"/>
                    <a:pt x="3" y="48"/>
                    <a:pt x="0" y="42"/>
                  </a:cubicBezTo>
                  <a:cubicBezTo>
                    <a:pt x="1" y="36"/>
                    <a:pt x="5" y="31"/>
                    <a:pt x="5" y="25"/>
                  </a:cubicBezTo>
                  <a:cubicBezTo>
                    <a:pt x="8" y="21"/>
                    <a:pt x="13" y="21"/>
                    <a:pt x="18" y="20"/>
                  </a:cubicBezTo>
                  <a:cubicBezTo>
                    <a:pt x="28" y="19"/>
                    <a:pt x="39" y="16"/>
                    <a:pt x="49" y="14"/>
                  </a:cubicBezTo>
                  <a:cubicBezTo>
                    <a:pt x="56" y="12"/>
                    <a:pt x="63" y="12"/>
                    <a:pt x="70" y="10"/>
                  </a:cubicBezTo>
                  <a:cubicBezTo>
                    <a:pt x="77" y="8"/>
                    <a:pt x="85" y="8"/>
                    <a:pt x="92" y="6"/>
                  </a:cubicBezTo>
                  <a:cubicBezTo>
                    <a:pt x="99" y="4"/>
                    <a:pt x="105" y="4"/>
                    <a:pt x="111" y="2"/>
                  </a:cubicBezTo>
                  <a:cubicBezTo>
                    <a:pt x="120" y="0"/>
                    <a:pt x="129" y="4"/>
                    <a:pt x="137" y="0"/>
                  </a:cubicBezTo>
                  <a:cubicBezTo>
                    <a:pt x="139" y="0"/>
                    <a:pt x="140" y="0"/>
                    <a:pt x="141" y="1"/>
                  </a:cubicBezTo>
                  <a:close/>
                </a:path>
              </a:pathLst>
            </a:custGeom>
            <a:solidFill>
              <a:srgbClr val="E0BF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62" name="Freeform 1549"/>
            <p:cNvSpPr>
              <a:spLocks/>
            </p:cNvSpPr>
            <p:nvPr/>
          </p:nvSpPr>
          <p:spPr bwMode="auto">
            <a:xfrm>
              <a:off x="1620" y="2431"/>
              <a:ext cx="176" cy="80"/>
            </a:xfrm>
            <a:custGeom>
              <a:avLst/>
              <a:gdLst>
                <a:gd name="T0" fmla="*/ 25 w 178"/>
                <a:gd name="T1" fmla="*/ 75 h 80"/>
                <a:gd name="T2" fmla="*/ 17 w 178"/>
                <a:gd name="T3" fmla="*/ 77 h 80"/>
                <a:gd name="T4" fmla="*/ 1 w 178"/>
                <a:gd name="T5" fmla="*/ 74 h 80"/>
                <a:gd name="T6" fmla="*/ 0 w 178"/>
                <a:gd name="T7" fmla="*/ 69 h 80"/>
                <a:gd name="T8" fmla="*/ 8 w 178"/>
                <a:gd name="T9" fmla="*/ 61 h 80"/>
                <a:gd name="T10" fmla="*/ 26 w 178"/>
                <a:gd name="T11" fmla="*/ 56 h 80"/>
                <a:gd name="T12" fmla="*/ 34 w 178"/>
                <a:gd name="T13" fmla="*/ 53 h 80"/>
                <a:gd name="T14" fmla="*/ 53 w 178"/>
                <a:gd name="T15" fmla="*/ 46 h 80"/>
                <a:gd name="T16" fmla="*/ 83 w 178"/>
                <a:gd name="T17" fmla="*/ 38 h 80"/>
                <a:gd name="T18" fmla="*/ 101 w 178"/>
                <a:gd name="T19" fmla="*/ 29 h 80"/>
                <a:gd name="T20" fmla="*/ 124 w 178"/>
                <a:gd name="T21" fmla="*/ 19 h 80"/>
                <a:gd name="T22" fmla="*/ 142 w 178"/>
                <a:gd name="T23" fmla="*/ 15 h 80"/>
                <a:gd name="T24" fmla="*/ 147 w 178"/>
                <a:gd name="T25" fmla="*/ 16 h 80"/>
                <a:gd name="T26" fmla="*/ 155 w 178"/>
                <a:gd name="T27" fmla="*/ 15 h 80"/>
                <a:gd name="T28" fmla="*/ 146 w 178"/>
                <a:gd name="T29" fmla="*/ 15 h 80"/>
                <a:gd name="T30" fmla="*/ 141 w 178"/>
                <a:gd name="T31" fmla="*/ 3 h 80"/>
                <a:gd name="T32" fmla="*/ 157 w 178"/>
                <a:gd name="T33" fmla="*/ 3 h 80"/>
                <a:gd name="T34" fmla="*/ 173 w 178"/>
                <a:gd name="T35" fmla="*/ 12 h 80"/>
                <a:gd name="T36" fmla="*/ 177 w 178"/>
                <a:gd name="T37" fmla="*/ 24 h 80"/>
                <a:gd name="T38" fmla="*/ 160 w 178"/>
                <a:gd name="T39" fmla="*/ 31 h 80"/>
                <a:gd name="T40" fmla="*/ 46 w 178"/>
                <a:gd name="T41" fmla="*/ 65 h 80"/>
                <a:gd name="T42" fmla="*/ 25 w 178"/>
                <a:gd name="T43" fmla="*/ 75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78" h="80">
                  <a:moveTo>
                    <a:pt x="25" y="75"/>
                  </a:moveTo>
                  <a:cubicBezTo>
                    <a:pt x="23" y="76"/>
                    <a:pt x="20" y="76"/>
                    <a:pt x="17" y="77"/>
                  </a:cubicBezTo>
                  <a:cubicBezTo>
                    <a:pt x="12" y="79"/>
                    <a:pt x="6" y="80"/>
                    <a:pt x="1" y="74"/>
                  </a:cubicBezTo>
                  <a:cubicBezTo>
                    <a:pt x="0" y="72"/>
                    <a:pt x="0" y="71"/>
                    <a:pt x="0" y="69"/>
                  </a:cubicBezTo>
                  <a:cubicBezTo>
                    <a:pt x="1" y="65"/>
                    <a:pt x="4" y="62"/>
                    <a:pt x="8" y="61"/>
                  </a:cubicBezTo>
                  <a:cubicBezTo>
                    <a:pt x="14" y="58"/>
                    <a:pt x="20" y="58"/>
                    <a:pt x="26" y="56"/>
                  </a:cubicBezTo>
                  <a:cubicBezTo>
                    <a:pt x="29" y="55"/>
                    <a:pt x="31" y="54"/>
                    <a:pt x="34" y="53"/>
                  </a:cubicBezTo>
                  <a:cubicBezTo>
                    <a:pt x="40" y="50"/>
                    <a:pt x="47" y="48"/>
                    <a:pt x="53" y="46"/>
                  </a:cubicBezTo>
                  <a:cubicBezTo>
                    <a:pt x="64" y="48"/>
                    <a:pt x="73" y="40"/>
                    <a:pt x="83" y="38"/>
                  </a:cubicBezTo>
                  <a:cubicBezTo>
                    <a:pt x="90" y="37"/>
                    <a:pt x="95" y="32"/>
                    <a:pt x="101" y="29"/>
                  </a:cubicBezTo>
                  <a:cubicBezTo>
                    <a:pt x="108" y="23"/>
                    <a:pt x="117" y="24"/>
                    <a:pt x="124" y="19"/>
                  </a:cubicBezTo>
                  <a:cubicBezTo>
                    <a:pt x="130" y="19"/>
                    <a:pt x="135" y="14"/>
                    <a:pt x="142" y="15"/>
                  </a:cubicBezTo>
                  <a:cubicBezTo>
                    <a:pt x="143" y="15"/>
                    <a:pt x="145" y="16"/>
                    <a:pt x="147" y="16"/>
                  </a:cubicBezTo>
                  <a:cubicBezTo>
                    <a:pt x="150" y="16"/>
                    <a:pt x="152" y="15"/>
                    <a:pt x="155" y="15"/>
                  </a:cubicBezTo>
                  <a:cubicBezTo>
                    <a:pt x="152" y="14"/>
                    <a:pt x="149" y="16"/>
                    <a:pt x="146" y="15"/>
                  </a:cubicBezTo>
                  <a:cubicBezTo>
                    <a:pt x="140" y="13"/>
                    <a:pt x="138" y="9"/>
                    <a:pt x="141" y="3"/>
                  </a:cubicBezTo>
                  <a:cubicBezTo>
                    <a:pt x="146" y="2"/>
                    <a:pt x="152" y="0"/>
                    <a:pt x="157" y="3"/>
                  </a:cubicBezTo>
                  <a:cubicBezTo>
                    <a:pt x="160" y="9"/>
                    <a:pt x="168" y="8"/>
                    <a:pt x="173" y="12"/>
                  </a:cubicBezTo>
                  <a:cubicBezTo>
                    <a:pt x="178" y="15"/>
                    <a:pt x="177" y="19"/>
                    <a:pt x="177" y="24"/>
                  </a:cubicBezTo>
                  <a:cubicBezTo>
                    <a:pt x="174" y="32"/>
                    <a:pt x="166" y="30"/>
                    <a:pt x="160" y="31"/>
                  </a:cubicBezTo>
                  <a:cubicBezTo>
                    <a:pt x="122" y="42"/>
                    <a:pt x="84" y="53"/>
                    <a:pt x="46" y="65"/>
                  </a:cubicBezTo>
                  <a:cubicBezTo>
                    <a:pt x="39" y="68"/>
                    <a:pt x="28" y="64"/>
                    <a:pt x="25" y="75"/>
                  </a:cubicBezTo>
                  <a:close/>
                </a:path>
              </a:pathLst>
            </a:custGeom>
            <a:solidFill>
              <a:srgbClr val="F1D8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63" name="Freeform 1550"/>
            <p:cNvSpPr>
              <a:spLocks/>
            </p:cNvSpPr>
            <p:nvPr/>
          </p:nvSpPr>
          <p:spPr bwMode="auto">
            <a:xfrm>
              <a:off x="1620" y="2394"/>
              <a:ext cx="148" cy="36"/>
            </a:xfrm>
            <a:custGeom>
              <a:avLst/>
              <a:gdLst>
                <a:gd name="T0" fmla="*/ 141 w 149"/>
                <a:gd name="T1" fmla="*/ 15 h 36"/>
                <a:gd name="T2" fmla="*/ 118 w 149"/>
                <a:gd name="T3" fmla="*/ 18 h 36"/>
                <a:gd name="T4" fmla="*/ 96 w 149"/>
                <a:gd name="T5" fmla="*/ 21 h 36"/>
                <a:gd name="T6" fmla="*/ 69 w 149"/>
                <a:gd name="T7" fmla="*/ 28 h 36"/>
                <a:gd name="T8" fmla="*/ 49 w 149"/>
                <a:gd name="T9" fmla="*/ 31 h 36"/>
                <a:gd name="T10" fmla="*/ 23 w 149"/>
                <a:gd name="T11" fmla="*/ 36 h 36"/>
                <a:gd name="T12" fmla="*/ 11 w 149"/>
                <a:gd name="T13" fmla="*/ 36 h 36"/>
                <a:gd name="T14" fmla="*/ 1 w 149"/>
                <a:gd name="T15" fmla="*/ 31 h 36"/>
                <a:gd name="T16" fmla="*/ 0 w 149"/>
                <a:gd name="T17" fmla="*/ 26 h 36"/>
                <a:gd name="T18" fmla="*/ 13 w 149"/>
                <a:gd name="T19" fmla="*/ 18 h 36"/>
                <a:gd name="T20" fmla="*/ 42 w 149"/>
                <a:gd name="T21" fmla="*/ 14 h 36"/>
                <a:gd name="T22" fmla="*/ 62 w 149"/>
                <a:gd name="T23" fmla="*/ 14 h 36"/>
                <a:gd name="T24" fmla="*/ 66 w 149"/>
                <a:gd name="T25" fmla="*/ 14 h 36"/>
                <a:gd name="T26" fmla="*/ 94 w 149"/>
                <a:gd name="T27" fmla="*/ 6 h 36"/>
                <a:gd name="T28" fmla="*/ 93 w 149"/>
                <a:gd name="T29" fmla="*/ 6 h 36"/>
                <a:gd name="T30" fmla="*/ 121 w 149"/>
                <a:gd name="T31" fmla="*/ 2 h 36"/>
                <a:gd name="T32" fmla="*/ 149 w 149"/>
                <a:gd name="T33" fmla="*/ 11 h 36"/>
                <a:gd name="T34" fmla="*/ 142 w 149"/>
                <a:gd name="T35" fmla="*/ 12 h 36"/>
                <a:gd name="T36" fmla="*/ 135 w 149"/>
                <a:gd name="T37" fmla="*/ 12 h 36"/>
                <a:gd name="T38" fmla="*/ 141 w 149"/>
                <a:gd name="T39" fmla="*/ 1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49" h="36">
                  <a:moveTo>
                    <a:pt x="141" y="15"/>
                  </a:moveTo>
                  <a:cubicBezTo>
                    <a:pt x="135" y="27"/>
                    <a:pt x="125" y="16"/>
                    <a:pt x="118" y="18"/>
                  </a:cubicBezTo>
                  <a:cubicBezTo>
                    <a:pt x="110" y="19"/>
                    <a:pt x="103" y="20"/>
                    <a:pt x="96" y="21"/>
                  </a:cubicBezTo>
                  <a:cubicBezTo>
                    <a:pt x="88" y="26"/>
                    <a:pt x="77" y="21"/>
                    <a:pt x="69" y="28"/>
                  </a:cubicBezTo>
                  <a:cubicBezTo>
                    <a:pt x="62" y="29"/>
                    <a:pt x="55" y="26"/>
                    <a:pt x="49" y="31"/>
                  </a:cubicBezTo>
                  <a:cubicBezTo>
                    <a:pt x="40" y="32"/>
                    <a:pt x="31" y="33"/>
                    <a:pt x="23" y="36"/>
                  </a:cubicBezTo>
                  <a:cubicBezTo>
                    <a:pt x="19" y="36"/>
                    <a:pt x="15" y="36"/>
                    <a:pt x="11" y="36"/>
                  </a:cubicBezTo>
                  <a:cubicBezTo>
                    <a:pt x="7" y="36"/>
                    <a:pt x="4" y="34"/>
                    <a:pt x="1" y="31"/>
                  </a:cubicBezTo>
                  <a:cubicBezTo>
                    <a:pt x="0" y="30"/>
                    <a:pt x="0" y="28"/>
                    <a:pt x="0" y="26"/>
                  </a:cubicBezTo>
                  <a:cubicBezTo>
                    <a:pt x="4" y="22"/>
                    <a:pt x="6" y="16"/>
                    <a:pt x="13" y="18"/>
                  </a:cubicBezTo>
                  <a:cubicBezTo>
                    <a:pt x="23" y="16"/>
                    <a:pt x="32" y="13"/>
                    <a:pt x="42" y="14"/>
                  </a:cubicBezTo>
                  <a:cubicBezTo>
                    <a:pt x="49" y="20"/>
                    <a:pt x="55" y="11"/>
                    <a:pt x="62" y="14"/>
                  </a:cubicBezTo>
                  <a:cubicBezTo>
                    <a:pt x="63" y="14"/>
                    <a:pt x="64" y="14"/>
                    <a:pt x="66" y="14"/>
                  </a:cubicBezTo>
                  <a:cubicBezTo>
                    <a:pt x="73" y="5"/>
                    <a:pt x="85" y="11"/>
                    <a:pt x="94" y="6"/>
                  </a:cubicBezTo>
                  <a:cubicBezTo>
                    <a:pt x="93" y="6"/>
                    <a:pt x="93" y="6"/>
                    <a:pt x="93" y="6"/>
                  </a:cubicBezTo>
                  <a:cubicBezTo>
                    <a:pt x="102" y="1"/>
                    <a:pt x="112" y="7"/>
                    <a:pt x="121" y="2"/>
                  </a:cubicBezTo>
                  <a:cubicBezTo>
                    <a:pt x="131" y="2"/>
                    <a:pt x="142" y="0"/>
                    <a:pt x="149" y="11"/>
                  </a:cubicBezTo>
                  <a:cubicBezTo>
                    <a:pt x="147" y="12"/>
                    <a:pt x="144" y="12"/>
                    <a:pt x="142" y="12"/>
                  </a:cubicBezTo>
                  <a:cubicBezTo>
                    <a:pt x="140" y="12"/>
                    <a:pt x="137" y="11"/>
                    <a:pt x="135" y="12"/>
                  </a:cubicBezTo>
                  <a:cubicBezTo>
                    <a:pt x="138" y="12"/>
                    <a:pt x="140" y="12"/>
                    <a:pt x="141" y="15"/>
                  </a:cubicBezTo>
                  <a:close/>
                </a:path>
              </a:pathLst>
            </a:custGeom>
            <a:solidFill>
              <a:srgbClr val="D7BA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64" name="Freeform 1551"/>
            <p:cNvSpPr>
              <a:spLocks/>
            </p:cNvSpPr>
            <p:nvPr/>
          </p:nvSpPr>
          <p:spPr bwMode="auto">
            <a:xfrm>
              <a:off x="1669" y="2312"/>
              <a:ext cx="138" cy="31"/>
            </a:xfrm>
            <a:custGeom>
              <a:avLst/>
              <a:gdLst>
                <a:gd name="T0" fmla="*/ 131 w 139"/>
                <a:gd name="T1" fmla="*/ 0 h 31"/>
                <a:gd name="T2" fmla="*/ 139 w 139"/>
                <a:gd name="T3" fmla="*/ 3 h 31"/>
                <a:gd name="T4" fmla="*/ 95 w 139"/>
                <a:gd name="T5" fmla="*/ 16 h 31"/>
                <a:gd name="T6" fmla="*/ 71 w 139"/>
                <a:gd name="T7" fmla="*/ 24 h 31"/>
                <a:gd name="T8" fmla="*/ 65 w 139"/>
                <a:gd name="T9" fmla="*/ 24 h 31"/>
                <a:gd name="T10" fmla="*/ 39 w 139"/>
                <a:gd name="T11" fmla="*/ 30 h 31"/>
                <a:gd name="T12" fmla="*/ 5 w 139"/>
                <a:gd name="T13" fmla="*/ 29 h 31"/>
                <a:gd name="T14" fmla="*/ 10 w 139"/>
                <a:gd name="T15" fmla="*/ 20 h 31"/>
                <a:gd name="T16" fmla="*/ 59 w 139"/>
                <a:gd name="T17" fmla="*/ 13 h 31"/>
                <a:gd name="T18" fmla="*/ 131 w 139"/>
                <a:gd name="T19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9" h="31">
                  <a:moveTo>
                    <a:pt x="131" y="0"/>
                  </a:moveTo>
                  <a:cubicBezTo>
                    <a:pt x="133" y="1"/>
                    <a:pt x="136" y="2"/>
                    <a:pt x="139" y="3"/>
                  </a:cubicBezTo>
                  <a:cubicBezTo>
                    <a:pt x="124" y="7"/>
                    <a:pt x="109" y="9"/>
                    <a:pt x="95" y="16"/>
                  </a:cubicBezTo>
                  <a:cubicBezTo>
                    <a:pt x="87" y="19"/>
                    <a:pt x="79" y="19"/>
                    <a:pt x="71" y="24"/>
                  </a:cubicBezTo>
                  <a:cubicBezTo>
                    <a:pt x="69" y="24"/>
                    <a:pt x="67" y="24"/>
                    <a:pt x="65" y="24"/>
                  </a:cubicBezTo>
                  <a:cubicBezTo>
                    <a:pt x="57" y="29"/>
                    <a:pt x="46" y="23"/>
                    <a:pt x="39" y="30"/>
                  </a:cubicBezTo>
                  <a:cubicBezTo>
                    <a:pt x="27" y="30"/>
                    <a:pt x="16" y="31"/>
                    <a:pt x="5" y="29"/>
                  </a:cubicBezTo>
                  <a:cubicBezTo>
                    <a:pt x="0" y="23"/>
                    <a:pt x="6" y="21"/>
                    <a:pt x="10" y="20"/>
                  </a:cubicBezTo>
                  <a:cubicBezTo>
                    <a:pt x="26" y="16"/>
                    <a:pt x="42" y="10"/>
                    <a:pt x="59" y="13"/>
                  </a:cubicBezTo>
                  <a:cubicBezTo>
                    <a:pt x="84" y="10"/>
                    <a:pt x="106" y="0"/>
                    <a:pt x="131" y="0"/>
                  </a:cubicBezTo>
                  <a:close/>
                </a:path>
              </a:pathLst>
            </a:custGeom>
            <a:solidFill>
              <a:srgbClr val="805C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65" name="Freeform 1552"/>
            <p:cNvSpPr>
              <a:spLocks/>
            </p:cNvSpPr>
            <p:nvPr/>
          </p:nvSpPr>
          <p:spPr bwMode="auto">
            <a:xfrm>
              <a:off x="1660" y="2312"/>
              <a:ext cx="71" cy="32"/>
            </a:xfrm>
            <a:custGeom>
              <a:avLst/>
              <a:gdLst>
                <a:gd name="T0" fmla="*/ 69 w 72"/>
                <a:gd name="T1" fmla="*/ 13 h 32"/>
                <a:gd name="T2" fmla="*/ 13 w 72"/>
                <a:gd name="T3" fmla="*/ 28 h 32"/>
                <a:gd name="T4" fmla="*/ 10 w 72"/>
                <a:gd name="T5" fmla="*/ 31 h 32"/>
                <a:gd name="T6" fmla="*/ 6 w 72"/>
                <a:gd name="T7" fmla="*/ 32 h 32"/>
                <a:gd name="T8" fmla="*/ 4 w 72"/>
                <a:gd name="T9" fmla="*/ 29 h 32"/>
                <a:gd name="T10" fmla="*/ 5 w 72"/>
                <a:gd name="T11" fmla="*/ 28 h 32"/>
                <a:gd name="T12" fmla="*/ 5 w 72"/>
                <a:gd name="T13" fmla="*/ 18 h 32"/>
                <a:gd name="T14" fmla="*/ 64 w 72"/>
                <a:gd name="T15" fmla="*/ 3 h 32"/>
                <a:gd name="T16" fmla="*/ 69 w 72"/>
                <a:gd name="T17" fmla="*/ 1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2" h="32">
                  <a:moveTo>
                    <a:pt x="69" y="13"/>
                  </a:moveTo>
                  <a:cubicBezTo>
                    <a:pt x="52" y="22"/>
                    <a:pt x="31" y="19"/>
                    <a:pt x="13" y="28"/>
                  </a:cubicBezTo>
                  <a:cubicBezTo>
                    <a:pt x="13" y="30"/>
                    <a:pt x="11" y="31"/>
                    <a:pt x="10" y="31"/>
                  </a:cubicBezTo>
                  <a:cubicBezTo>
                    <a:pt x="8" y="31"/>
                    <a:pt x="7" y="31"/>
                    <a:pt x="6" y="32"/>
                  </a:cubicBezTo>
                  <a:cubicBezTo>
                    <a:pt x="4" y="31"/>
                    <a:pt x="4" y="30"/>
                    <a:pt x="4" y="29"/>
                  </a:cubicBezTo>
                  <a:cubicBezTo>
                    <a:pt x="4" y="29"/>
                    <a:pt x="5" y="28"/>
                    <a:pt x="5" y="28"/>
                  </a:cubicBezTo>
                  <a:cubicBezTo>
                    <a:pt x="5" y="25"/>
                    <a:pt x="0" y="20"/>
                    <a:pt x="5" y="18"/>
                  </a:cubicBezTo>
                  <a:cubicBezTo>
                    <a:pt x="24" y="11"/>
                    <a:pt x="42" y="0"/>
                    <a:pt x="64" y="3"/>
                  </a:cubicBezTo>
                  <a:cubicBezTo>
                    <a:pt x="72" y="4"/>
                    <a:pt x="68" y="9"/>
                    <a:pt x="69" y="13"/>
                  </a:cubicBezTo>
                  <a:close/>
                </a:path>
              </a:pathLst>
            </a:custGeom>
            <a:solidFill>
              <a:srgbClr val="3C29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66" name="Freeform 1553"/>
            <p:cNvSpPr>
              <a:spLocks/>
            </p:cNvSpPr>
            <p:nvPr/>
          </p:nvSpPr>
          <p:spPr bwMode="auto">
            <a:xfrm>
              <a:off x="1551" y="2384"/>
              <a:ext cx="33" cy="28"/>
            </a:xfrm>
            <a:custGeom>
              <a:avLst/>
              <a:gdLst>
                <a:gd name="T0" fmla="*/ 3 w 33"/>
                <a:gd name="T1" fmla="*/ 12 h 28"/>
                <a:gd name="T2" fmla="*/ 14 w 33"/>
                <a:gd name="T3" fmla="*/ 12 h 28"/>
                <a:gd name="T4" fmla="*/ 28 w 33"/>
                <a:gd name="T5" fmla="*/ 5 h 28"/>
                <a:gd name="T6" fmla="*/ 32 w 33"/>
                <a:gd name="T7" fmla="*/ 8 h 28"/>
                <a:gd name="T8" fmla="*/ 33 w 33"/>
                <a:gd name="T9" fmla="*/ 14 h 28"/>
                <a:gd name="T10" fmla="*/ 27 w 33"/>
                <a:gd name="T11" fmla="*/ 23 h 28"/>
                <a:gd name="T12" fmla="*/ 11 w 33"/>
                <a:gd name="T13" fmla="*/ 28 h 28"/>
                <a:gd name="T14" fmla="*/ 6 w 33"/>
                <a:gd name="T15" fmla="*/ 25 h 28"/>
                <a:gd name="T16" fmla="*/ 3 w 33"/>
                <a:gd name="T17" fmla="*/ 12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3" h="28">
                  <a:moveTo>
                    <a:pt x="3" y="12"/>
                  </a:moveTo>
                  <a:cubicBezTo>
                    <a:pt x="7" y="12"/>
                    <a:pt x="10" y="12"/>
                    <a:pt x="14" y="12"/>
                  </a:cubicBezTo>
                  <a:cubicBezTo>
                    <a:pt x="16" y="6"/>
                    <a:pt x="20" y="0"/>
                    <a:pt x="28" y="5"/>
                  </a:cubicBezTo>
                  <a:cubicBezTo>
                    <a:pt x="29" y="5"/>
                    <a:pt x="31" y="7"/>
                    <a:pt x="32" y="8"/>
                  </a:cubicBezTo>
                  <a:cubicBezTo>
                    <a:pt x="33" y="10"/>
                    <a:pt x="33" y="12"/>
                    <a:pt x="33" y="14"/>
                  </a:cubicBezTo>
                  <a:cubicBezTo>
                    <a:pt x="32" y="17"/>
                    <a:pt x="30" y="20"/>
                    <a:pt x="27" y="23"/>
                  </a:cubicBezTo>
                  <a:cubicBezTo>
                    <a:pt x="22" y="27"/>
                    <a:pt x="17" y="28"/>
                    <a:pt x="11" y="28"/>
                  </a:cubicBezTo>
                  <a:cubicBezTo>
                    <a:pt x="9" y="27"/>
                    <a:pt x="7" y="26"/>
                    <a:pt x="6" y="25"/>
                  </a:cubicBezTo>
                  <a:cubicBezTo>
                    <a:pt x="3" y="21"/>
                    <a:pt x="0" y="18"/>
                    <a:pt x="3" y="12"/>
                  </a:cubicBezTo>
                  <a:close/>
                </a:path>
              </a:pathLst>
            </a:custGeom>
            <a:solidFill>
              <a:srgbClr val="5742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67" name="Freeform 1554"/>
            <p:cNvSpPr>
              <a:spLocks/>
            </p:cNvSpPr>
            <p:nvPr/>
          </p:nvSpPr>
          <p:spPr bwMode="auto">
            <a:xfrm>
              <a:off x="1586" y="2369"/>
              <a:ext cx="33" cy="21"/>
            </a:xfrm>
            <a:custGeom>
              <a:avLst/>
              <a:gdLst>
                <a:gd name="T0" fmla="*/ 3 w 33"/>
                <a:gd name="T1" fmla="*/ 7 h 21"/>
                <a:gd name="T2" fmla="*/ 24 w 33"/>
                <a:gd name="T3" fmla="*/ 4 h 21"/>
                <a:gd name="T4" fmla="*/ 25 w 33"/>
                <a:gd name="T5" fmla="*/ 20 h 21"/>
                <a:gd name="T6" fmla="*/ 19 w 33"/>
                <a:gd name="T7" fmla="*/ 21 h 21"/>
                <a:gd name="T8" fmla="*/ 5 w 33"/>
                <a:gd name="T9" fmla="*/ 17 h 21"/>
                <a:gd name="T10" fmla="*/ 3 w 33"/>
                <a:gd name="T11" fmla="*/ 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3" h="21">
                  <a:moveTo>
                    <a:pt x="3" y="7"/>
                  </a:moveTo>
                  <a:cubicBezTo>
                    <a:pt x="9" y="1"/>
                    <a:pt x="16" y="0"/>
                    <a:pt x="24" y="4"/>
                  </a:cubicBezTo>
                  <a:cubicBezTo>
                    <a:pt x="33" y="9"/>
                    <a:pt x="31" y="14"/>
                    <a:pt x="25" y="20"/>
                  </a:cubicBezTo>
                  <a:cubicBezTo>
                    <a:pt x="23" y="21"/>
                    <a:pt x="21" y="21"/>
                    <a:pt x="19" y="21"/>
                  </a:cubicBezTo>
                  <a:cubicBezTo>
                    <a:pt x="14" y="20"/>
                    <a:pt x="10" y="19"/>
                    <a:pt x="5" y="17"/>
                  </a:cubicBezTo>
                  <a:cubicBezTo>
                    <a:pt x="2" y="14"/>
                    <a:pt x="0" y="11"/>
                    <a:pt x="3" y="7"/>
                  </a:cubicBezTo>
                  <a:close/>
                </a:path>
              </a:pathLst>
            </a:custGeom>
            <a:solidFill>
              <a:srgbClr val="4534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68" name="Freeform 1555"/>
            <p:cNvSpPr>
              <a:spLocks/>
            </p:cNvSpPr>
            <p:nvPr/>
          </p:nvSpPr>
          <p:spPr bwMode="auto">
            <a:xfrm>
              <a:off x="1551" y="2377"/>
              <a:ext cx="35" cy="19"/>
            </a:xfrm>
            <a:custGeom>
              <a:avLst/>
              <a:gdLst>
                <a:gd name="T0" fmla="*/ 30 w 35"/>
                <a:gd name="T1" fmla="*/ 15 h 19"/>
                <a:gd name="T2" fmla="*/ 14 w 35"/>
                <a:gd name="T3" fmla="*/ 19 h 19"/>
                <a:gd name="T4" fmla="*/ 26 w 35"/>
                <a:gd name="T5" fmla="*/ 0 h 19"/>
                <a:gd name="T6" fmla="*/ 30 w 35"/>
                <a:gd name="T7" fmla="*/ 15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5" h="19">
                  <a:moveTo>
                    <a:pt x="30" y="15"/>
                  </a:moveTo>
                  <a:cubicBezTo>
                    <a:pt x="24" y="13"/>
                    <a:pt x="19" y="14"/>
                    <a:pt x="14" y="19"/>
                  </a:cubicBezTo>
                  <a:cubicBezTo>
                    <a:pt x="0" y="1"/>
                    <a:pt x="17" y="2"/>
                    <a:pt x="26" y="0"/>
                  </a:cubicBezTo>
                  <a:cubicBezTo>
                    <a:pt x="31" y="4"/>
                    <a:pt x="35" y="8"/>
                    <a:pt x="30" y="15"/>
                  </a:cubicBezTo>
                  <a:close/>
                </a:path>
              </a:pathLst>
            </a:custGeom>
            <a:solidFill>
              <a:srgbClr val="4939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69" name="Freeform 1556"/>
            <p:cNvSpPr>
              <a:spLocks/>
            </p:cNvSpPr>
            <p:nvPr/>
          </p:nvSpPr>
          <p:spPr bwMode="auto">
            <a:xfrm>
              <a:off x="1609" y="2363"/>
              <a:ext cx="18" cy="29"/>
            </a:xfrm>
            <a:custGeom>
              <a:avLst/>
              <a:gdLst>
                <a:gd name="T0" fmla="*/ 0 w 18"/>
                <a:gd name="T1" fmla="*/ 25 h 29"/>
                <a:gd name="T2" fmla="*/ 1 w 18"/>
                <a:gd name="T3" fmla="*/ 10 h 29"/>
                <a:gd name="T4" fmla="*/ 13 w 18"/>
                <a:gd name="T5" fmla="*/ 13 h 29"/>
                <a:gd name="T6" fmla="*/ 15 w 18"/>
                <a:gd name="T7" fmla="*/ 17 h 29"/>
                <a:gd name="T8" fmla="*/ 18 w 18"/>
                <a:gd name="T9" fmla="*/ 21 h 29"/>
                <a:gd name="T10" fmla="*/ 18 w 18"/>
                <a:gd name="T11" fmla="*/ 24 h 29"/>
                <a:gd name="T12" fmla="*/ 15 w 18"/>
                <a:gd name="T13" fmla="*/ 27 h 29"/>
                <a:gd name="T14" fmla="*/ 4 w 18"/>
                <a:gd name="T15" fmla="*/ 28 h 29"/>
                <a:gd name="T16" fmla="*/ 0 w 18"/>
                <a:gd name="T17" fmla="*/ 25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29">
                  <a:moveTo>
                    <a:pt x="0" y="25"/>
                  </a:moveTo>
                  <a:cubicBezTo>
                    <a:pt x="4" y="20"/>
                    <a:pt x="5" y="15"/>
                    <a:pt x="1" y="10"/>
                  </a:cubicBezTo>
                  <a:cubicBezTo>
                    <a:pt x="6" y="5"/>
                    <a:pt x="11" y="0"/>
                    <a:pt x="13" y="13"/>
                  </a:cubicBezTo>
                  <a:cubicBezTo>
                    <a:pt x="14" y="14"/>
                    <a:pt x="15" y="15"/>
                    <a:pt x="15" y="17"/>
                  </a:cubicBezTo>
                  <a:cubicBezTo>
                    <a:pt x="16" y="18"/>
                    <a:pt x="17" y="20"/>
                    <a:pt x="18" y="21"/>
                  </a:cubicBezTo>
                  <a:cubicBezTo>
                    <a:pt x="18" y="22"/>
                    <a:pt x="18" y="23"/>
                    <a:pt x="18" y="24"/>
                  </a:cubicBezTo>
                  <a:cubicBezTo>
                    <a:pt x="17" y="25"/>
                    <a:pt x="16" y="27"/>
                    <a:pt x="15" y="27"/>
                  </a:cubicBezTo>
                  <a:cubicBezTo>
                    <a:pt x="11" y="29"/>
                    <a:pt x="8" y="29"/>
                    <a:pt x="4" y="28"/>
                  </a:cubicBezTo>
                  <a:cubicBezTo>
                    <a:pt x="3" y="27"/>
                    <a:pt x="1" y="26"/>
                    <a:pt x="0" y="25"/>
                  </a:cubicBezTo>
                  <a:close/>
                </a:path>
              </a:pathLst>
            </a:custGeom>
            <a:solidFill>
              <a:srgbClr val="5A48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70" name="Freeform 1557"/>
            <p:cNvSpPr>
              <a:spLocks/>
            </p:cNvSpPr>
            <p:nvPr/>
          </p:nvSpPr>
          <p:spPr bwMode="auto">
            <a:xfrm>
              <a:off x="1615" y="2399"/>
              <a:ext cx="20" cy="22"/>
            </a:xfrm>
            <a:custGeom>
              <a:avLst/>
              <a:gdLst>
                <a:gd name="T0" fmla="*/ 18 w 20"/>
                <a:gd name="T1" fmla="*/ 13 h 22"/>
                <a:gd name="T2" fmla="*/ 7 w 20"/>
                <a:gd name="T3" fmla="*/ 21 h 22"/>
                <a:gd name="T4" fmla="*/ 2 w 20"/>
                <a:gd name="T5" fmla="*/ 21 h 22"/>
                <a:gd name="T6" fmla="*/ 0 w 20"/>
                <a:gd name="T7" fmla="*/ 17 h 22"/>
                <a:gd name="T8" fmla="*/ 0 w 20"/>
                <a:gd name="T9" fmla="*/ 12 h 22"/>
                <a:gd name="T10" fmla="*/ 6 w 20"/>
                <a:gd name="T11" fmla="*/ 2 h 22"/>
                <a:gd name="T12" fmla="*/ 15 w 20"/>
                <a:gd name="T13" fmla="*/ 0 h 22"/>
                <a:gd name="T14" fmla="*/ 19 w 20"/>
                <a:gd name="T15" fmla="*/ 5 h 22"/>
                <a:gd name="T16" fmla="*/ 18 w 20"/>
                <a:gd name="T17" fmla="*/ 13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" h="22">
                  <a:moveTo>
                    <a:pt x="18" y="13"/>
                  </a:moveTo>
                  <a:cubicBezTo>
                    <a:pt x="14" y="15"/>
                    <a:pt x="13" y="22"/>
                    <a:pt x="7" y="21"/>
                  </a:cubicBezTo>
                  <a:cubicBezTo>
                    <a:pt x="5" y="22"/>
                    <a:pt x="4" y="22"/>
                    <a:pt x="2" y="21"/>
                  </a:cubicBezTo>
                  <a:cubicBezTo>
                    <a:pt x="1" y="20"/>
                    <a:pt x="1" y="19"/>
                    <a:pt x="0" y="17"/>
                  </a:cubicBezTo>
                  <a:cubicBezTo>
                    <a:pt x="0" y="16"/>
                    <a:pt x="0" y="14"/>
                    <a:pt x="0" y="12"/>
                  </a:cubicBezTo>
                  <a:cubicBezTo>
                    <a:pt x="1" y="8"/>
                    <a:pt x="2" y="4"/>
                    <a:pt x="6" y="2"/>
                  </a:cubicBezTo>
                  <a:cubicBezTo>
                    <a:pt x="9" y="1"/>
                    <a:pt x="12" y="0"/>
                    <a:pt x="15" y="0"/>
                  </a:cubicBezTo>
                  <a:cubicBezTo>
                    <a:pt x="18" y="0"/>
                    <a:pt x="20" y="2"/>
                    <a:pt x="19" y="5"/>
                  </a:cubicBezTo>
                  <a:cubicBezTo>
                    <a:pt x="18" y="8"/>
                    <a:pt x="18" y="10"/>
                    <a:pt x="18" y="13"/>
                  </a:cubicBezTo>
                  <a:close/>
                </a:path>
              </a:pathLst>
            </a:custGeom>
            <a:solidFill>
              <a:srgbClr val="CAB3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71" name="Freeform 1558"/>
            <p:cNvSpPr>
              <a:spLocks/>
            </p:cNvSpPr>
            <p:nvPr/>
          </p:nvSpPr>
          <p:spPr bwMode="auto">
            <a:xfrm>
              <a:off x="1669" y="2339"/>
              <a:ext cx="44" cy="9"/>
            </a:xfrm>
            <a:custGeom>
              <a:avLst/>
              <a:gdLst>
                <a:gd name="T0" fmla="*/ 0 w 44"/>
                <a:gd name="T1" fmla="*/ 4 h 9"/>
                <a:gd name="T2" fmla="*/ 3 w 44"/>
                <a:gd name="T3" fmla="*/ 1 h 9"/>
                <a:gd name="T4" fmla="*/ 40 w 44"/>
                <a:gd name="T5" fmla="*/ 1 h 9"/>
                <a:gd name="T6" fmla="*/ 44 w 44"/>
                <a:gd name="T7" fmla="*/ 1 h 9"/>
                <a:gd name="T8" fmla="*/ 0 w 44"/>
                <a:gd name="T9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" h="9">
                  <a:moveTo>
                    <a:pt x="0" y="4"/>
                  </a:moveTo>
                  <a:cubicBezTo>
                    <a:pt x="1" y="3"/>
                    <a:pt x="2" y="2"/>
                    <a:pt x="3" y="1"/>
                  </a:cubicBezTo>
                  <a:cubicBezTo>
                    <a:pt x="15" y="1"/>
                    <a:pt x="28" y="1"/>
                    <a:pt x="40" y="1"/>
                  </a:cubicBezTo>
                  <a:cubicBezTo>
                    <a:pt x="42" y="0"/>
                    <a:pt x="43" y="0"/>
                    <a:pt x="44" y="1"/>
                  </a:cubicBezTo>
                  <a:cubicBezTo>
                    <a:pt x="30" y="6"/>
                    <a:pt x="15" y="9"/>
                    <a:pt x="0" y="4"/>
                  </a:cubicBezTo>
                  <a:close/>
                </a:path>
              </a:pathLst>
            </a:custGeom>
            <a:solidFill>
              <a:srgbClr val="4226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72" name="Freeform 1559"/>
            <p:cNvSpPr>
              <a:spLocks/>
            </p:cNvSpPr>
            <p:nvPr/>
          </p:nvSpPr>
          <p:spPr bwMode="auto">
            <a:xfrm>
              <a:off x="1634" y="2340"/>
              <a:ext cx="32" cy="18"/>
            </a:xfrm>
            <a:custGeom>
              <a:avLst/>
              <a:gdLst>
                <a:gd name="T0" fmla="*/ 31 w 32"/>
                <a:gd name="T1" fmla="*/ 0 h 18"/>
                <a:gd name="T2" fmla="*/ 32 w 32"/>
                <a:gd name="T3" fmla="*/ 4 h 18"/>
                <a:gd name="T4" fmla="*/ 19 w 32"/>
                <a:gd name="T5" fmla="*/ 12 h 18"/>
                <a:gd name="T6" fmla="*/ 0 w 32"/>
                <a:gd name="T7" fmla="*/ 4 h 18"/>
                <a:gd name="T8" fmla="*/ 31 w 32"/>
                <a:gd name="T9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18">
                  <a:moveTo>
                    <a:pt x="31" y="0"/>
                  </a:moveTo>
                  <a:cubicBezTo>
                    <a:pt x="31" y="1"/>
                    <a:pt x="31" y="2"/>
                    <a:pt x="32" y="4"/>
                  </a:cubicBezTo>
                  <a:cubicBezTo>
                    <a:pt x="27" y="6"/>
                    <a:pt x="27" y="14"/>
                    <a:pt x="19" y="12"/>
                  </a:cubicBezTo>
                  <a:cubicBezTo>
                    <a:pt x="14" y="6"/>
                    <a:pt x="2" y="18"/>
                    <a:pt x="0" y="4"/>
                  </a:cubicBezTo>
                  <a:cubicBezTo>
                    <a:pt x="10" y="3"/>
                    <a:pt x="21" y="2"/>
                    <a:pt x="31" y="0"/>
                  </a:cubicBezTo>
                  <a:close/>
                </a:path>
              </a:pathLst>
            </a:custGeom>
            <a:solidFill>
              <a:srgbClr val="785E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73" name="Freeform 1560"/>
            <p:cNvSpPr>
              <a:spLocks/>
            </p:cNvSpPr>
            <p:nvPr/>
          </p:nvSpPr>
          <p:spPr bwMode="auto">
            <a:xfrm>
              <a:off x="1625" y="2364"/>
              <a:ext cx="25" cy="15"/>
            </a:xfrm>
            <a:custGeom>
              <a:avLst/>
              <a:gdLst>
                <a:gd name="T0" fmla="*/ 1 w 25"/>
                <a:gd name="T1" fmla="*/ 12 h 15"/>
                <a:gd name="T2" fmla="*/ 7 w 25"/>
                <a:gd name="T3" fmla="*/ 5 h 15"/>
                <a:gd name="T4" fmla="*/ 22 w 25"/>
                <a:gd name="T5" fmla="*/ 5 h 15"/>
                <a:gd name="T6" fmla="*/ 24 w 25"/>
                <a:gd name="T7" fmla="*/ 9 h 15"/>
                <a:gd name="T8" fmla="*/ 8 w 25"/>
                <a:gd name="T9" fmla="*/ 12 h 15"/>
                <a:gd name="T10" fmla="*/ 0 w 25"/>
                <a:gd name="T11" fmla="*/ 12 h 15"/>
                <a:gd name="T12" fmla="*/ 1 w 25"/>
                <a:gd name="T13" fmla="*/ 12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" h="15">
                  <a:moveTo>
                    <a:pt x="1" y="12"/>
                  </a:moveTo>
                  <a:cubicBezTo>
                    <a:pt x="3" y="10"/>
                    <a:pt x="4" y="7"/>
                    <a:pt x="7" y="5"/>
                  </a:cubicBezTo>
                  <a:cubicBezTo>
                    <a:pt x="11" y="2"/>
                    <a:pt x="17" y="0"/>
                    <a:pt x="22" y="5"/>
                  </a:cubicBezTo>
                  <a:cubicBezTo>
                    <a:pt x="23" y="5"/>
                    <a:pt x="25" y="9"/>
                    <a:pt x="24" y="9"/>
                  </a:cubicBezTo>
                  <a:cubicBezTo>
                    <a:pt x="20" y="13"/>
                    <a:pt x="14" y="15"/>
                    <a:pt x="8" y="12"/>
                  </a:cubicBezTo>
                  <a:cubicBezTo>
                    <a:pt x="6" y="11"/>
                    <a:pt x="3" y="12"/>
                    <a:pt x="0" y="12"/>
                  </a:cubicBezTo>
                  <a:lnTo>
                    <a:pt x="1" y="12"/>
                  </a:lnTo>
                  <a:close/>
                </a:path>
              </a:pathLst>
            </a:custGeom>
            <a:solidFill>
              <a:srgbClr val="3C2B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74" name="Freeform 1561"/>
            <p:cNvSpPr>
              <a:spLocks/>
            </p:cNvSpPr>
            <p:nvPr/>
          </p:nvSpPr>
          <p:spPr bwMode="auto">
            <a:xfrm>
              <a:off x="1625" y="2344"/>
              <a:ext cx="28" cy="11"/>
            </a:xfrm>
            <a:custGeom>
              <a:avLst/>
              <a:gdLst>
                <a:gd name="T0" fmla="*/ 9 w 28"/>
                <a:gd name="T1" fmla="*/ 0 h 11"/>
                <a:gd name="T2" fmla="*/ 28 w 28"/>
                <a:gd name="T3" fmla="*/ 8 h 11"/>
                <a:gd name="T4" fmla="*/ 4 w 28"/>
                <a:gd name="T5" fmla="*/ 11 h 11"/>
                <a:gd name="T6" fmla="*/ 1 w 28"/>
                <a:gd name="T7" fmla="*/ 8 h 11"/>
                <a:gd name="T8" fmla="*/ 0 w 28"/>
                <a:gd name="T9" fmla="*/ 4 h 11"/>
                <a:gd name="T10" fmla="*/ 9 w 28"/>
                <a:gd name="T11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8" h="11">
                  <a:moveTo>
                    <a:pt x="9" y="0"/>
                  </a:moveTo>
                  <a:cubicBezTo>
                    <a:pt x="14" y="8"/>
                    <a:pt x="24" y="0"/>
                    <a:pt x="28" y="8"/>
                  </a:cubicBezTo>
                  <a:cubicBezTo>
                    <a:pt x="20" y="9"/>
                    <a:pt x="12" y="10"/>
                    <a:pt x="4" y="11"/>
                  </a:cubicBezTo>
                  <a:cubicBezTo>
                    <a:pt x="3" y="10"/>
                    <a:pt x="2" y="9"/>
                    <a:pt x="1" y="8"/>
                  </a:cubicBezTo>
                  <a:cubicBezTo>
                    <a:pt x="1" y="7"/>
                    <a:pt x="0" y="5"/>
                    <a:pt x="0" y="4"/>
                  </a:cubicBezTo>
                  <a:cubicBezTo>
                    <a:pt x="2" y="1"/>
                    <a:pt x="6" y="0"/>
                    <a:pt x="9" y="0"/>
                  </a:cubicBezTo>
                  <a:close/>
                </a:path>
              </a:pathLst>
            </a:custGeom>
            <a:solidFill>
              <a:srgbClr val="5D42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75" name="Freeform 1562"/>
            <p:cNvSpPr>
              <a:spLocks/>
            </p:cNvSpPr>
            <p:nvPr/>
          </p:nvSpPr>
          <p:spPr bwMode="auto">
            <a:xfrm>
              <a:off x="1561" y="2356"/>
              <a:ext cx="29" cy="13"/>
            </a:xfrm>
            <a:custGeom>
              <a:avLst/>
              <a:gdLst>
                <a:gd name="T0" fmla="*/ 0 w 29"/>
                <a:gd name="T1" fmla="*/ 12 h 13"/>
                <a:gd name="T2" fmla="*/ 1 w 29"/>
                <a:gd name="T3" fmla="*/ 4 h 13"/>
                <a:gd name="T4" fmla="*/ 23 w 29"/>
                <a:gd name="T5" fmla="*/ 1 h 13"/>
                <a:gd name="T6" fmla="*/ 28 w 29"/>
                <a:gd name="T7" fmla="*/ 7 h 13"/>
                <a:gd name="T8" fmla="*/ 0 w 29"/>
                <a:gd name="T9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13">
                  <a:moveTo>
                    <a:pt x="0" y="12"/>
                  </a:moveTo>
                  <a:cubicBezTo>
                    <a:pt x="0" y="9"/>
                    <a:pt x="1" y="6"/>
                    <a:pt x="1" y="4"/>
                  </a:cubicBezTo>
                  <a:cubicBezTo>
                    <a:pt x="8" y="0"/>
                    <a:pt x="15" y="3"/>
                    <a:pt x="23" y="1"/>
                  </a:cubicBezTo>
                  <a:cubicBezTo>
                    <a:pt x="26" y="2"/>
                    <a:pt x="29" y="3"/>
                    <a:pt x="28" y="7"/>
                  </a:cubicBezTo>
                  <a:cubicBezTo>
                    <a:pt x="19" y="8"/>
                    <a:pt x="10" y="13"/>
                    <a:pt x="0" y="12"/>
                  </a:cubicBezTo>
                  <a:close/>
                </a:path>
              </a:pathLst>
            </a:custGeom>
            <a:solidFill>
              <a:srgbClr val="5742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76" name="Freeform 1563"/>
            <p:cNvSpPr>
              <a:spLocks/>
            </p:cNvSpPr>
            <p:nvPr/>
          </p:nvSpPr>
          <p:spPr bwMode="auto">
            <a:xfrm>
              <a:off x="1577" y="2376"/>
              <a:ext cx="17" cy="20"/>
            </a:xfrm>
            <a:custGeom>
              <a:avLst/>
              <a:gdLst>
                <a:gd name="T0" fmla="*/ 4 w 17"/>
                <a:gd name="T1" fmla="*/ 16 h 20"/>
                <a:gd name="T2" fmla="*/ 0 w 17"/>
                <a:gd name="T3" fmla="*/ 1 h 20"/>
                <a:gd name="T4" fmla="*/ 12 w 17"/>
                <a:gd name="T5" fmla="*/ 0 h 20"/>
                <a:gd name="T6" fmla="*/ 17 w 17"/>
                <a:gd name="T7" fmla="*/ 8 h 20"/>
                <a:gd name="T8" fmla="*/ 4 w 17"/>
                <a:gd name="T9" fmla="*/ 16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20">
                  <a:moveTo>
                    <a:pt x="4" y="16"/>
                  </a:moveTo>
                  <a:cubicBezTo>
                    <a:pt x="3" y="11"/>
                    <a:pt x="2" y="6"/>
                    <a:pt x="0" y="1"/>
                  </a:cubicBezTo>
                  <a:cubicBezTo>
                    <a:pt x="4" y="0"/>
                    <a:pt x="8" y="0"/>
                    <a:pt x="12" y="0"/>
                  </a:cubicBezTo>
                  <a:cubicBezTo>
                    <a:pt x="13" y="4"/>
                    <a:pt x="13" y="7"/>
                    <a:pt x="17" y="8"/>
                  </a:cubicBezTo>
                  <a:cubicBezTo>
                    <a:pt x="16" y="17"/>
                    <a:pt x="13" y="20"/>
                    <a:pt x="4" y="16"/>
                  </a:cubicBezTo>
                  <a:close/>
                </a:path>
              </a:pathLst>
            </a:custGeom>
            <a:solidFill>
              <a:srgbClr val="5747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77" name="Freeform 1564"/>
            <p:cNvSpPr>
              <a:spLocks/>
            </p:cNvSpPr>
            <p:nvPr/>
          </p:nvSpPr>
          <p:spPr bwMode="auto">
            <a:xfrm>
              <a:off x="1611" y="2386"/>
              <a:ext cx="20" cy="18"/>
            </a:xfrm>
            <a:custGeom>
              <a:avLst/>
              <a:gdLst>
                <a:gd name="T0" fmla="*/ 18 w 20"/>
                <a:gd name="T1" fmla="*/ 14 h 18"/>
                <a:gd name="T2" fmla="*/ 11 w 20"/>
                <a:gd name="T3" fmla="*/ 18 h 18"/>
                <a:gd name="T4" fmla="*/ 4 w 20"/>
                <a:gd name="T5" fmla="*/ 3 h 18"/>
                <a:gd name="T6" fmla="*/ 13 w 20"/>
                <a:gd name="T7" fmla="*/ 2 h 18"/>
                <a:gd name="T8" fmla="*/ 18 w 20"/>
                <a:gd name="T9" fmla="*/ 2 h 18"/>
                <a:gd name="T10" fmla="*/ 19 w 20"/>
                <a:gd name="T11" fmla="*/ 11 h 18"/>
                <a:gd name="T12" fmla="*/ 20 w 20"/>
                <a:gd name="T13" fmla="*/ 13 h 18"/>
                <a:gd name="T14" fmla="*/ 18 w 20"/>
                <a:gd name="T15" fmla="*/ 14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" h="18">
                  <a:moveTo>
                    <a:pt x="18" y="14"/>
                  </a:moveTo>
                  <a:cubicBezTo>
                    <a:pt x="17" y="17"/>
                    <a:pt x="14" y="18"/>
                    <a:pt x="11" y="18"/>
                  </a:cubicBezTo>
                  <a:cubicBezTo>
                    <a:pt x="6" y="14"/>
                    <a:pt x="0" y="11"/>
                    <a:pt x="4" y="3"/>
                  </a:cubicBezTo>
                  <a:cubicBezTo>
                    <a:pt x="7" y="2"/>
                    <a:pt x="10" y="2"/>
                    <a:pt x="13" y="2"/>
                  </a:cubicBezTo>
                  <a:cubicBezTo>
                    <a:pt x="15" y="0"/>
                    <a:pt x="17" y="0"/>
                    <a:pt x="18" y="2"/>
                  </a:cubicBezTo>
                  <a:cubicBezTo>
                    <a:pt x="19" y="5"/>
                    <a:pt x="19" y="8"/>
                    <a:pt x="19" y="11"/>
                  </a:cubicBezTo>
                  <a:cubicBezTo>
                    <a:pt x="20" y="11"/>
                    <a:pt x="20" y="12"/>
                    <a:pt x="20" y="13"/>
                  </a:cubicBezTo>
                  <a:cubicBezTo>
                    <a:pt x="19" y="14"/>
                    <a:pt x="19" y="14"/>
                    <a:pt x="18" y="14"/>
                  </a:cubicBezTo>
                  <a:close/>
                </a:path>
              </a:pathLst>
            </a:custGeom>
            <a:solidFill>
              <a:srgbClr val="D8C4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78" name="Freeform 1565"/>
            <p:cNvSpPr>
              <a:spLocks/>
            </p:cNvSpPr>
            <p:nvPr/>
          </p:nvSpPr>
          <p:spPr bwMode="auto">
            <a:xfrm>
              <a:off x="1629" y="2391"/>
              <a:ext cx="38" cy="13"/>
            </a:xfrm>
            <a:custGeom>
              <a:avLst/>
              <a:gdLst>
                <a:gd name="T0" fmla="*/ 0 w 38"/>
                <a:gd name="T1" fmla="*/ 9 h 13"/>
                <a:gd name="T2" fmla="*/ 1 w 38"/>
                <a:gd name="T3" fmla="*/ 6 h 13"/>
                <a:gd name="T4" fmla="*/ 38 w 38"/>
                <a:gd name="T5" fmla="*/ 0 h 13"/>
                <a:gd name="T6" fmla="*/ 5 w 38"/>
                <a:gd name="T7" fmla="*/ 13 h 13"/>
                <a:gd name="T8" fmla="*/ 0 w 38"/>
                <a:gd name="T9" fmla="*/ 9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13">
                  <a:moveTo>
                    <a:pt x="0" y="9"/>
                  </a:moveTo>
                  <a:cubicBezTo>
                    <a:pt x="1" y="8"/>
                    <a:pt x="1" y="7"/>
                    <a:pt x="1" y="6"/>
                  </a:cubicBezTo>
                  <a:cubicBezTo>
                    <a:pt x="12" y="5"/>
                    <a:pt x="24" y="5"/>
                    <a:pt x="38" y="0"/>
                  </a:cubicBezTo>
                  <a:cubicBezTo>
                    <a:pt x="27" y="12"/>
                    <a:pt x="14" y="7"/>
                    <a:pt x="5" y="13"/>
                  </a:cubicBezTo>
                  <a:cubicBezTo>
                    <a:pt x="3" y="12"/>
                    <a:pt x="2" y="10"/>
                    <a:pt x="0" y="9"/>
                  </a:cubicBezTo>
                  <a:close/>
                </a:path>
              </a:pathLst>
            </a:custGeom>
            <a:solidFill>
              <a:srgbClr val="5C45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79" name="Freeform 1566"/>
            <p:cNvSpPr>
              <a:spLocks/>
            </p:cNvSpPr>
            <p:nvPr/>
          </p:nvSpPr>
          <p:spPr bwMode="auto">
            <a:xfrm>
              <a:off x="1546" y="2388"/>
              <a:ext cx="13" cy="26"/>
            </a:xfrm>
            <a:custGeom>
              <a:avLst/>
              <a:gdLst>
                <a:gd name="T0" fmla="*/ 9 w 14"/>
                <a:gd name="T1" fmla="*/ 8 h 26"/>
                <a:gd name="T2" fmla="*/ 14 w 14"/>
                <a:gd name="T3" fmla="*/ 20 h 26"/>
                <a:gd name="T4" fmla="*/ 0 w 14"/>
                <a:gd name="T5" fmla="*/ 15 h 26"/>
                <a:gd name="T6" fmla="*/ 4 w 14"/>
                <a:gd name="T7" fmla="*/ 0 h 26"/>
                <a:gd name="T8" fmla="*/ 9 w 14"/>
                <a:gd name="T9" fmla="*/ 8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26">
                  <a:moveTo>
                    <a:pt x="9" y="8"/>
                  </a:moveTo>
                  <a:cubicBezTo>
                    <a:pt x="11" y="12"/>
                    <a:pt x="12" y="16"/>
                    <a:pt x="14" y="20"/>
                  </a:cubicBezTo>
                  <a:cubicBezTo>
                    <a:pt x="7" y="24"/>
                    <a:pt x="1" y="26"/>
                    <a:pt x="0" y="15"/>
                  </a:cubicBezTo>
                  <a:cubicBezTo>
                    <a:pt x="0" y="10"/>
                    <a:pt x="0" y="4"/>
                    <a:pt x="4" y="0"/>
                  </a:cubicBezTo>
                  <a:cubicBezTo>
                    <a:pt x="5" y="3"/>
                    <a:pt x="5" y="7"/>
                    <a:pt x="9" y="8"/>
                  </a:cubicBezTo>
                  <a:close/>
                </a:path>
              </a:pathLst>
            </a:custGeom>
            <a:solidFill>
              <a:srgbClr val="E5CE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80" name="Freeform 1567"/>
            <p:cNvSpPr>
              <a:spLocks/>
            </p:cNvSpPr>
            <p:nvPr/>
          </p:nvSpPr>
          <p:spPr bwMode="auto">
            <a:xfrm>
              <a:off x="1667" y="2357"/>
              <a:ext cx="35" cy="13"/>
            </a:xfrm>
            <a:custGeom>
              <a:avLst/>
              <a:gdLst>
                <a:gd name="T0" fmla="*/ 33 w 35"/>
                <a:gd name="T1" fmla="*/ 3 h 13"/>
                <a:gd name="T2" fmla="*/ 0 w 35"/>
                <a:gd name="T3" fmla="*/ 13 h 13"/>
                <a:gd name="T4" fmla="*/ 34 w 35"/>
                <a:gd name="T5" fmla="*/ 0 h 13"/>
                <a:gd name="T6" fmla="*/ 35 w 35"/>
                <a:gd name="T7" fmla="*/ 2 h 13"/>
                <a:gd name="T8" fmla="*/ 33 w 35"/>
                <a:gd name="T9" fmla="*/ 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13">
                  <a:moveTo>
                    <a:pt x="33" y="3"/>
                  </a:moveTo>
                  <a:cubicBezTo>
                    <a:pt x="25" y="10"/>
                    <a:pt x="13" y="7"/>
                    <a:pt x="0" y="13"/>
                  </a:cubicBezTo>
                  <a:cubicBezTo>
                    <a:pt x="11" y="0"/>
                    <a:pt x="24" y="4"/>
                    <a:pt x="34" y="0"/>
                  </a:cubicBezTo>
                  <a:cubicBezTo>
                    <a:pt x="35" y="1"/>
                    <a:pt x="35" y="1"/>
                    <a:pt x="35" y="2"/>
                  </a:cubicBezTo>
                  <a:cubicBezTo>
                    <a:pt x="34" y="3"/>
                    <a:pt x="34" y="3"/>
                    <a:pt x="33" y="3"/>
                  </a:cubicBezTo>
                  <a:close/>
                </a:path>
              </a:pathLst>
            </a:custGeom>
            <a:solidFill>
              <a:srgbClr val="8770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81" name="Freeform 1568"/>
            <p:cNvSpPr>
              <a:spLocks/>
            </p:cNvSpPr>
            <p:nvPr/>
          </p:nvSpPr>
          <p:spPr bwMode="auto">
            <a:xfrm>
              <a:off x="1757" y="2427"/>
              <a:ext cx="22" cy="10"/>
            </a:xfrm>
            <a:custGeom>
              <a:avLst/>
              <a:gdLst>
                <a:gd name="T0" fmla="*/ 19 w 22"/>
                <a:gd name="T1" fmla="*/ 8 h 11"/>
                <a:gd name="T2" fmla="*/ 4 w 22"/>
                <a:gd name="T3" fmla="*/ 10 h 11"/>
                <a:gd name="T4" fmla="*/ 0 w 22"/>
                <a:gd name="T5" fmla="*/ 9 h 11"/>
                <a:gd name="T6" fmla="*/ 12 w 22"/>
                <a:gd name="T7" fmla="*/ 1 h 11"/>
                <a:gd name="T8" fmla="*/ 19 w 22"/>
                <a:gd name="T9" fmla="*/ 8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11">
                  <a:moveTo>
                    <a:pt x="19" y="8"/>
                  </a:moveTo>
                  <a:cubicBezTo>
                    <a:pt x="14" y="8"/>
                    <a:pt x="9" y="9"/>
                    <a:pt x="4" y="10"/>
                  </a:cubicBezTo>
                  <a:cubicBezTo>
                    <a:pt x="2" y="11"/>
                    <a:pt x="1" y="10"/>
                    <a:pt x="0" y="9"/>
                  </a:cubicBezTo>
                  <a:cubicBezTo>
                    <a:pt x="4" y="6"/>
                    <a:pt x="8" y="4"/>
                    <a:pt x="12" y="1"/>
                  </a:cubicBezTo>
                  <a:cubicBezTo>
                    <a:pt x="15" y="2"/>
                    <a:pt x="22" y="0"/>
                    <a:pt x="19" y="8"/>
                  </a:cubicBezTo>
                  <a:close/>
                </a:path>
              </a:pathLst>
            </a:custGeom>
            <a:solidFill>
              <a:srgbClr val="654D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82" name="Freeform 1569"/>
            <p:cNvSpPr>
              <a:spLocks/>
            </p:cNvSpPr>
            <p:nvPr/>
          </p:nvSpPr>
          <p:spPr bwMode="auto">
            <a:xfrm>
              <a:off x="1685" y="2396"/>
              <a:ext cx="28" cy="12"/>
            </a:xfrm>
            <a:custGeom>
              <a:avLst/>
              <a:gdLst>
                <a:gd name="T0" fmla="*/ 28 w 28"/>
                <a:gd name="T1" fmla="*/ 4 h 12"/>
                <a:gd name="T2" fmla="*/ 0 w 28"/>
                <a:gd name="T3" fmla="*/ 12 h 12"/>
                <a:gd name="T4" fmla="*/ 28 w 28"/>
                <a:gd name="T5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8" h="12">
                  <a:moveTo>
                    <a:pt x="28" y="4"/>
                  </a:moveTo>
                  <a:cubicBezTo>
                    <a:pt x="20" y="11"/>
                    <a:pt x="9" y="8"/>
                    <a:pt x="0" y="12"/>
                  </a:cubicBezTo>
                  <a:cubicBezTo>
                    <a:pt x="6" y="0"/>
                    <a:pt x="18" y="4"/>
                    <a:pt x="28" y="4"/>
                  </a:cubicBezTo>
                  <a:close/>
                </a:path>
              </a:pathLst>
            </a:custGeom>
            <a:solidFill>
              <a:srgbClr val="6B50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83" name="Freeform 1570"/>
            <p:cNvSpPr>
              <a:spLocks/>
            </p:cNvSpPr>
            <p:nvPr/>
          </p:nvSpPr>
          <p:spPr bwMode="auto">
            <a:xfrm>
              <a:off x="1740" y="2328"/>
              <a:ext cx="29" cy="8"/>
            </a:xfrm>
            <a:custGeom>
              <a:avLst/>
              <a:gdLst>
                <a:gd name="T0" fmla="*/ 0 w 29"/>
                <a:gd name="T1" fmla="*/ 8 h 8"/>
                <a:gd name="T2" fmla="*/ 24 w 29"/>
                <a:gd name="T3" fmla="*/ 0 h 8"/>
                <a:gd name="T4" fmla="*/ 29 w 29"/>
                <a:gd name="T5" fmla="*/ 0 h 8"/>
                <a:gd name="T6" fmla="*/ 0 w 29"/>
                <a:gd name="T7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" h="8">
                  <a:moveTo>
                    <a:pt x="0" y="8"/>
                  </a:moveTo>
                  <a:cubicBezTo>
                    <a:pt x="6" y="0"/>
                    <a:pt x="15" y="0"/>
                    <a:pt x="24" y="0"/>
                  </a:cubicBezTo>
                  <a:cubicBezTo>
                    <a:pt x="26" y="0"/>
                    <a:pt x="27" y="0"/>
                    <a:pt x="29" y="0"/>
                  </a:cubicBezTo>
                  <a:cubicBezTo>
                    <a:pt x="20" y="6"/>
                    <a:pt x="10" y="7"/>
                    <a:pt x="0" y="8"/>
                  </a:cubicBezTo>
                  <a:close/>
                </a:path>
              </a:pathLst>
            </a:custGeom>
            <a:solidFill>
              <a:srgbClr val="5639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84" name="Freeform 1571"/>
            <p:cNvSpPr>
              <a:spLocks/>
            </p:cNvSpPr>
            <p:nvPr/>
          </p:nvSpPr>
          <p:spPr bwMode="auto">
            <a:xfrm>
              <a:off x="1728" y="2347"/>
              <a:ext cx="26" cy="9"/>
            </a:xfrm>
            <a:custGeom>
              <a:avLst/>
              <a:gdLst>
                <a:gd name="T0" fmla="*/ 24 w 26"/>
                <a:gd name="T1" fmla="*/ 4 h 9"/>
                <a:gd name="T2" fmla="*/ 0 w 26"/>
                <a:gd name="T3" fmla="*/ 9 h 9"/>
                <a:gd name="T4" fmla="*/ 24 w 26"/>
                <a:gd name="T5" fmla="*/ 1 h 9"/>
                <a:gd name="T6" fmla="*/ 26 w 26"/>
                <a:gd name="T7" fmla="*/ 3 h 9"/>
                <a:gd name="T8" fmla="*/ 24 w 26"/>
                <a:gd name="T9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9">
                  <a:moveTo>
                    <a:pt x="24" y="4"/>
                  </a:moveTo>
                  <a:cubicBezTo>
                    <a:pt x="17" y="6"/>
                    <a:pt x="11" y="7"/>
                    <a:pt x="0" y="9"/>
                  </a:cubicBezTo>
                  <a:cubicBezTo>
                    <a:pt x="9" y="2"/>
                    <a:pt x="16" y="0"/>
                    <a:pt x="24" y="1"/>
                  </a:cubicBezTo>
                  <a:cubicBezTo>
                    <a:pt x="26" y="2"/>
                    <a:pt x="26" y="3"/>
                    <a:pt x="26" y="3"/>
                  </a:cubicBezTo>
                  <a:cubicBezTo>
                    <a:pt x="25" y="4"/>
                    <a:pt x="25" y="4"/>
                    <a:pt x="24" y="4"/>
                  </a:cubicBezTo>
                  <a:close/>
                </a:path>
              </a:pathLst>
            </a:custGeom>
            <a:solidFill>
              <a:srgbClr val="654D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85" name="Freeform 1572"/>
            <p:cNvSpPr>
              <a:spLocks/>
            </p:cNvSpPr>
            <p:nvPr/>
          </p:nvSpPr>
          <p:spPr bwMode="auto">
            <a:xfrm>
              <a:off x="1607" y="2349"/>
              <a:ext cx="22" cy="9"/>
            </a:xfrm>
            <a:custGeom>
              <a:avLst/>
              <a:gdLst>
                <a:gd name="T0" fmla="*/ 22 w 22"/>
                <a:gd name="T1" fmla="*/ 3 h 9"/>
                <a:gd name="T2" fmla="*/ 22 w 22"/>
                <a:gd name="T3" fmla="*/ 6 h 9"/>
                <a:gd name="T4" fmla="*/ 3 w 22"/>
                <a:gd name="T5" fmla="*/ 9 h 9"/>
                <a:gd name="T6" fmla="*/ 3 w 22"/>
                <a:gd name="T7" fmla="*/ 3 h 9"/>
                <a:gd name="T8" fmla="*/ 2 w 22"/>
                <a:gd name="T9" fmla="*/ 3 h 9"/>
                <a:gd name="T10" fmla="*/ 22 w 22"/>
                <a:gd name="T11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" h="9">
                  <a:moveTo>
                    <a:pt x="22" y="3"/>
                  </a:moveTo>
                  <a:cubicBezTo>
                    <a:pt x="22" y="4"/>
                    <a:pt x="22" y="5"/>
                    <a:pt x="22" y="6"/>
                  </a:cubicBezTo>
                  <a:cubicBezTo>
                    <a:pt x="16" y="7"/>
                    <a:pt x="9" y="8"/>
                    <a:pt x="3" y="9"/>
                  </a:cubicBezTo>
                  <a:cubicBezTo>
                    <a:pt x="0" y="7"/>
                    <a:pt x="0" y="5"/>
                    <a:pt x="3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9" y="0"/>
                    <a:pt x="16" y="0"/>
                    <a:pt x="22" y="3"/>
                  </a:cubicBezTo>
                  <a:close/>
                </a:path>
              </a:pathLst>
            </a:custGeom>
            <a:solidFill>
              <a:srgbClr val="3B28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86" name="Freeform 1573"/>
            <p:cNvSpPr>
              <a:spLocks/>
            </p:cNvSpPr>
            <p:nvPr/>
          </p:nvSpPr>
          <p:spPr bwMode="auto">
            <a:xfrm>
              <a:off x="1700" y="2353"/>
              <a:ext cx="25" cy="9"/>
            </a:xfrm>
            <a:custGeom>
              <a:avLst/>
              <a:gdLst>
                <a:gd name="T0" fmla="*/ 0 w 25"/>
                <a:gd name="T1" fmla="*/ 7 h 9"/>
                <a:gd name="T2" fmla="*/ 1 w 25"/>
                <a:gd name="T3" fmla="*/ 4 h 9"/>
                <a:gd name="T4" fmla="*/ 25 w 25"/>
                <a:gd name="T5" fmla="*/ 0 h 9"/>
                <a:gd name="T6" fmla="*/ 0 w 25"/>
                <a:gd name="T7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" h="9">
                  <a:moveTo>
                    <a:pt x="0" y="7"/>
                  </a:moveTo>
                  <a:cubicBezTo>
                    <a:pt x="1" y="6"/>
                    <a:pt x="1" y="5"/>
                    <a:pt x="1" y="4"/>
                  </a:cubicBezTo>
                  <a:cubicBezTo>
                    <a:pt x="8" y="3"/>
                    <a:pt x="15" y="1"/>
                    <a:pt x="25" y="0"/>
                  </a:cubicBezTo>
                  <a:cubicBezTo>
                    <a:pt x="17" y="9"/>
                    <a:pt x="8" y="7"/>
                    <a:pt x="0" y="7"/>
                  </a:cubicBezTo>
                  <a:close/>
                </a:path>
              </a:pathLst>
            </a:custGeom>
            <a:solidFill>
              <a:srgbClr val="7A5F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87" name="Freeform 1574"/>
            <p:cNvSpPr>
              <a:spLocks/>
            </p:cNvSpPr>
            <p:nvPr/>
          </p:nvSpPr>
          <p:spPr bwMode="auto">
            <a:xfrm>
              <a:off x="1708" y="2382"/>
              <a:ext cx="24" cy="9"/>
            </a:xfrm>
            <a:custGeom>
              <a:avLst/>
              <a:gdLst>
                <a:gd name="T0" fmla="*/ 1 w 24"/>
                <a:gd name="T1" fmla="*/ 2 h 9"/>
                <a:gd name="T2" fmla="*/ 24 w 24"/>
                <a:gd name="T3" fmla="*/ 0 h 9"/>
                <a:gd name="T4" fmla="*/ 5 w 24"/>
                <a:gd name="T5" fmla="*/ 7 h 9"/>
                <a:gd name="T6" fmla="*/ 1 w 24"/>
                <a:gd name="T7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" h="9">
                  <a:moveTo>
                    <a:pt x="1" y="2"/>
                  </a:moveTo>
                  <a:cubicBezTo>
                    <a:pt x="8" y="2"/>
                    <a:pt x="16" y="1"/>
                    <a:pt x="24" y="0"/>
                  </a:cubicBezTo>
                  <a:cubicBezTo>
                    <a:pt x="19" y="9"/>
                    <a:pt x="11" y="5"/>
                    <a:pt x="5" y="7"/>
                  </a:cubicBezTo>
                  <a:cubicBezTo>
                    <a:pt x="1" y="8"/>
                    <a:pt x="0" y="6"/>
                    <a:pt x="1" y="2"/>
                  </a:cubicBezTo>
                  <a:close/>
                </a:path>
              </a:pathLst>
            </a:custGeom>
            <a:solidFill>
              <a:srgbClr val="7761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88" name="Freeform 1575"/>
            <p:cNvSpPr>
              <a:spLocks/>
            </p:cNvSpPr>
            <p:nvPr/>
          </p:nvSpPr>
          <p:spPr bwMode="auto">
            <a:xfrm>
              <a:off x="1669" y="2388"/>
              <a:ext cx="19" cy="9"/>
            </a:xfrm>
            <a:custGeom>
              <a:avLst/>
              <a:gdLst>
                <a:gd name="T0" fmla="*/ 19 w 19"/>
                <a:gd name="T1" fmla="*/ 2 h 9"/>
                <a:gd name="T2" fmla="*/ 0 w 19"/>
                <a:gd name="T3" fmla="*/ 7 h 9"/>
                <a:gd name="T4" fmla="*/ 19 w 19"/>
                <a:gd name="T5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" h="9">
                  <a:moveTo>
                    <a:pt x="19" y="2"/>
                  </a:moveTo>
                  <a:cubicBezTo>
                    <a:pt x="14" y="8"/>
                    <a:pt x="8" y="9"/>
                    <a:pt x="0" y="7"/>
                  </a:cubicBezTo>
                  <a:cubicBezTo>
                    <a:pt x="6" y="2"/>
                    <a:pt x="12" y="0"/>
                    <a:pt x="19" y="2"/>
                  </a:cubicBezTo>
                  <a:close/>
                </a:path>
              </a:pathLst>
            </a:custGeom>
            <a:solidFill>
              <a:srgbClr val="826B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89" name="Freeform 1576"/>
            <p:cNvSpPr>
              <a:spLocks/>
            </p:cNvSpPr>
            <p:nvPr/>
          </p:nvSpPr>
          <p:spPr bwMode="auto">
            <a:xfrm>
              <a:off x="1712" y="2393"/>
              <a:ext cx="28" cy="11"/>
            </a:xfrm>
            <a:custGeom>
              <a:avLst/>
              <a:gdLst>
                <a:gd name="T0" fmla="*/ 28 w 28"/>
                <a:gd name="T1" fmla="*/ 3 h 11"/>
                <a:gd name="T2" fmla="*/ 0 w 28"/>
                <a:gd name="T3" fmla="*/ 7 h 11"/>
                <a:gd name="T4" fmla="*/ 28 w 28"/>
                <a:gd name="T5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8" h="11">
                  <a:moveTo>
                    <a:pt x="28" y="3"/>
                  </a:moveTo>
                  <a:cubicBezTo>
                    <a:pt x="20" y="11"/>
                    <a:pt x="9" y="5"/>
                    <a:pt x="0" y="7"/>
                  </a:cubicBezTo>
                  <a:cubicBezTo>
                    <a:pt x="9" y="0"/>
                    <a:pt x="18" y="3"/>
                    <a:pt x="28" y="3"/>
                  </a:cubicBezTo>
                  <a:close/>
                </a:path>
              </a:pathLst>
            </a:custGeom>
            <a:solidFill>
              <a:srgbClr val="6B51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90" name="Freeform 1577"/>
            <p:cNvSpPr>
              <a:spLocks/>
            </p:cNvSpPr>
            <p:nvPr/>
          </p:nvSpPr>
          <p:spPr bwMode="auto">
            <a:xfrm>
              <a:off x="1759" y="2370"/>
              <a:ext cx="19" cy="10"/>
            </a:xfrm>
            <a:custGeom>
              <a:avLst/>
              <a:gdLst>
                <a:gd name="T0" fmla="*/ 1 w 19"/>
                <a:gd name="T1" fmla="*/ 6 h 10"/>
                <a:gd name="T2" fmla="*/ 19 w 19"/>
                <a:gd name="T3" fmla="*/ 4 h 10"/>
                <a:gd name="T4" fmla="*/ 1 w 19"/>
                <a:gd name="T5" fmla="*/ 10 h 10"/>
                <a:gd name="T6" fmla="*/ 0 w 19"/>
                <a:gd name="T7" fmla="*/ 7 h 10"/>
                <a:gd name="T8" fmla="*/ 1 w 19"/>
                <a:gd name="T9" fmla="*/ 6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10">
                  <a:moveTo>
                    <a:pt x="1" y="6"/>
                  </a:moveTo>
                  <a:cubicBezTo>
                    <a:pt x="7" y="4"/>
                    <a:pt x="11" y="0"/>
                    <a:pt x="19" y="4"/>
                  </a:cubicBezTo>
                  <a:cubicBezTo>
                    <a:pt x="13" y="8"/>
                    <a:pt x="8" y="10"/>
                    <a:pt x="1" y="10"/>
                  </a:cubicBezTo>
                  <a:cubicBezTo>
                    <a:pt x="0" y="9"/>
                    <a:pt x="0" y="8"/>
                    <a:pt x="0" y="7"/>
                  </a:cubicBezTo>
                  <a:cubicBezTo>
                    <a:pt x="1" y="7"/>
                    <a:pt x="1" y="6"/>
                    <a:pt x="1" y="6"/>
                  </a:cubicBezTo>
                  <a:close/>
                </a:path>
              </a:pathLst>
            </a:custGeom>
            <a:solidFill>
              <a:srgbClr val="785C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91" name="Freeform 1578"/>
            <p:cNvSpPr>
              <a:spLocks/>
            </p:cNvSpPr>
            <p:nvPr/>
          </p:nvSpPr>
          <p:spPr bwMode="auto">
            <a:xfrm>
              <a:off x="1697" y="2384"/>
              <a:ext cx="16" cy="12"/>
            </a:xfrm>
            <a:custGeom>
              <a:avLst/>
              <a:gdLst>
                <a:gd name="T0" fmla="*/ 12 w 16"/>
                <a:gd name="T1" fmla="*/ 0 h 12"/>
                <a:gd name="T2" fmla="*/ 16 w 16"/>
                <a:gd name="T3" fmla="*/ 5 h 12"/>
                <a:gd name="T4" fmla="*/ 2 w 16"/>
                <a:gd name="T5" fmla="*/ 5 h 12"/>
                <a:gd name="T6" fmla="*/ 12 w 16"/>
                <a:gd name="T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12">
                  <a:moveTo>
                    <a:pt x="12" y="0"/>
                  </a:moveTo>
                  <a:cubicBezTo>
                    <a:pt x="13" y="2"/>
                    <a:pt x="14" y="3"/>
                    <a:pt x="16" y="5"/>
                  </a:cubicBezTo>
                  <a:cubicBezTo>
                    <a:pt x="11" y="8"/>
                    <a:pt x="5" y="12"/>
                    <a:pt x="2" y="5"/>
                  </a:cubicBezTo>
                  <a:cubicBezTo>
                    <a:pt x="0" y="2"/>
                    <a:pt x="7" y="0"/>
                    <a:pt x="12" y="0"/>
                  </a:cubicBezTo>
                  <a:close/>
                </a:path>
              </a:pathLst>
            </a:custGeom>
            <a:solidFill>
              <a:srgbClr val="AC97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92" name="Freeform 1579"/>
            <p:cNvSpPr>
              <a:spLocks/>
            </p:cNvSpPr>
            <p:nvPr/>
          </p:nvSpPr>
          <p:spPr bwMode="auto">
            <a:xfrm>
              <a:off x="1782" y="2395"/>
              <a:ext cx="6" cy="25"/>
            </a:xfrm>
            <a:custGeom>
              <a:avLst/>
              <a:gdLst>
                <a:gd name="T0" fmla="*/ 7 w 7"/>
                <a:gd name="T1" fmla="*/ 13 h 25"/>
                <a:gd name="T2" fmla="*/ 6 w 7"/>
                <a:gd name="T3" fmla="*/ 25 h 25"/>
                <a:gd name="T4" fmla="*/ 3 w 7"/>
                <a:gd name="T5" fmla="*/ 0 h 25"/>
                <a:gd name="T6" fmla="*/ 7 w 7"/>
                <a:gd name="T7" fmla="*/ 1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25">
                  <a:moveTo>
                    <a:pt x="7" y="13"/>
                  </a:moveTo>
                  <a:cubicBezTo>
                    <a:pt x="6" y="17"/>
                    <a:pt x="6" y="21"/>
                    <a:pt x="6" y="25"/>
                  </a:cubicBezTo>
                  <a:cubicBezTo>
                    <a:pt x="0" y="17"/>
                    <a:pt x="3" y="8"/>
                    <a:pt x="3" y="0"/>
                  </a:cubicBezTo>
                  <a:cubicBezTo>
                    <a:pt x="4" y="4"/>
                    <a:pt x="5" y="9"/>
                    <a:pt x="7" y="13"/>
                  </a:cubicBezTo>
                  <a:close/>
                </a:path>
              </a:pathLst>
            </a:custGeom>
            <a:solidFill>
              <a:srgbClr val="F1D8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93" name="Freeform 1580"/>
            <p:cNvSpPr>
              <a:spLocks/>
            </p:cNvSpPr>
            <p:nvPr/>
          </p:nvSpPr>
          <p:spPr bwMode="auto">
            <a:xfrm>
              <a:off x="1662" y="2401"/>
              <a:ext cx="19" cy="15"/>
            </a:xfrm>
            <a:custGeom>
              <a:avLst/>
              <a:gdLst>
                <a:gd name="T0" fmla="*/ 20 w 20"/>
                <a:gd name="T1" fmla="*/ 7 h 15"/>
                <a:gd name="T2" fmla="*/ 0 w 20"/>
                <a:gd name="T3" fmla="*/ 7 h 15"/>
                <a:gd name="T4" fmla="*/ 20 w 20"/>
                <a:gd name="T5" fmla="*/ 7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" h="15">
                  <a:moveTo>
                    <a:pt x="20" y="7"/>
                  </a:moveTo>
                  <a:cubicBezTo>
                    <a:pt x="13" y="10"/>
                    <a:pt x="7" y="15"/>
                    <a:pt x="0" y="7"/>
                  </a:cubicBezTo>
                  <a:cubicBezTo>
                    <a:pt x="7" y="9"/>
                    <a:pt x="13" y="0"/>
                    <a:pt x="20" y="7"/>
                  </a:cubicBezTo>
                  <a:close/>
                </a:path>
              </a:pathLst>
            </a:custGeom>
            <a:solidFill>
              <a:srgbClr val="7B5F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94" name="Freeform 1581"/>
            <p:cNvSpPr>
              <a:spLocks/>
            </p:cNvSpPr>
            <p:nvPr/>
          </p:nvSpPr>
          <p:spPr bwMode="auto">
            <a:xfrm>
              <a:off x="1709" y="2333"/>
              <a:ext cx="25" cy="9"/>
            </a:xfrm>
            <a:custGeom>
              <a:avLst/>
              <a:gdLst>
                <a:gd name="T0" fmla="*/ 4 w 25"/>
                <a:gd name="T1" fmla="*/ 7 h 9"/>
                <a:gd name="T2" fmla="*/ 0 w 25"/>
                <a:gd name="T3" fmla="*/ 7 h 9"/>
                <a:gd name="T4" fmla="*/ 25 w 25"/>
                <a:gd name="T5" fmla="*/ 3 h 9"/>
                <a:gd name="T6" fmla="*/ 4 w 25"/>
                <a:gd name="T7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" h="9">
                  <a:moveTo>
                    <a:pt x="4" y="7"/>
                  </a:moveTo>
                  <a:cubicBezTo>
                    <a:pt x="3" y="7"/>
                    <a:pt x="2" y="7"/>
                    <a:pt x="0" y="7"/>
                  </a:cubicBezTo>
                  <a:cubicBezTo>
                    <a:pt x="7" y="0"/>
                    <a:pt x="17" y="4"/>
                    <a:pt x="25" y="3"/>
                  </a:cubicBezTo>
                  <a:cubicBezTo>
                    <a:pt x="19" y="9"/>
                    <a:pt x="11" y="7"/>
                    <a:pt x="4" y="7"/>
                  </a:cubicBezTo>
                  <a:close/>
                </a:path>
              </a:pathLst>
            </a:custGeom>
            <a:solidFill>
              <a:srgbClr val="462C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95" name="Freeform 1582"/>
            <p:cNvSpPr>
              <a:spLocks/>
            </p:cNvSpPr>
            <p:nvPr/>
          </p:nvSpPr>
          <p:spPr bwMode="auto">
            <a:xfrm>
              <a:off x="1752" y="2342"/>
              <a:ext cx="21" cy="9"/>
            </a:xfrm>
            <a:custGeom>
              <a:avLst/>
              <a:gdLst>
                <a:gd name="T0" fmla="*/ 0 w 21"/>
                <a:gd name="T1" fmla="*/ 9 h 9"/>
                <a:gd name="T2" fmla="*/ 0 w 21"/>
                <a:gd name="T3" fmla="*/ 6 h 9"/>
                <a:gd name="T4" fmla="*/ 21 w 21"/>
                <a:gd name="T5" fmla="*/ 4 h 9"/>
                <a:gd name="T6" fmla="*/ 0 w 21"/>
                <a:gd name="T7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9">
                  <a:moveTo>
                    <a:pt x="0" y="9"/>
                  </a:moveTo>
                  <a:cubicBezTo>
                    <a:pt x="0" y="8"/>
                    <a:pt x="0" y="7"/>
                    <a:pt x="0" y="6"/>
                  </a:cubicBezTo>
                  <a:cubicBezTo>
                    <a:pt x="6" y="4"/>
                    <a:pt x="12" y="0"/>
                    <a:pt x="21" y="4"/>
                  </a:cubicBezTo>
                  <a:cubicBezTo>
                    <a:pt x="13" y="6"/>
                    <a:pt x="7" y="8"/>
                    <a:pt x="0" y="9"/>
                  </a:cubicBezTo>
                  <a:close/>
                </a:path>
              </a:pathLst>
            </a:custGeom>
            <a:solidFill>
              <a:srgbClr val="6B4F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96" name="Freeform 1583"/>
            <p:cNvSpPr>
              <a:spLocks/>
            </p:cNvSpPr>
            <p:nvPr/>
          </p:nvSpPr>
          <p:spPr bwMode="auto">
            <a:xfrm>
              <a:off x="1588" y="2352"/>
              <a:ext cx="22" cy="8"/>
            </a:xfrm>
            <a:custGeom>
              <a:avLst/>
              <a:gdLst>
                <a:gd name="T0" fmla="*/ 22 w 22"/>
                <a:gd name="T1" fmla="*/ 0 h 8"/>
                <a:gd name="T2" fmla="*/ 22 w 22"/>
                <a:gd name="T3" fmla="*/ 6 h 8"/>
                <a:gd name="T4" fmla="*/ 17 w 22"/>
                <a:gd name="T5" fmla="*/ 7 h 8"/>
                <a:gd name="T6" fmla="*/ 2 w 22"/>
                <a:gd name="T7" fmla="*/ 5 h 8"/>
                <a:gd name="T8" fmla="*/ 1 w 22"/>
                <a:gd name="T9" fmla="*/ 2 h 8"/>
                <a:gd name="T10" fmla="*/ 2 w 22"/>
                <a:gd name="T11" fmla="*/ 1 h 8"/>
                <a:gd name="T12" fmla="*/ 22 w 22"/>
                <a:gd name="T1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" h="8">
                  <a:moveTo>
                    <a:pt x="22" y="0"/>
                  </a:moveTo>
                  <a:cubicBezTo>
                    <a:pt x="22" y="2"/>
                    <a:pt x="22" y="4"/>
                    <a:pt x="22" y="6"/>
                  </a:cubicBezTo>
                  <a:cubicBezTo>
                    <a:pt x="20" y="7"/>
                    <a:pt x="19" y="7"/>
                    <a:pt x="17" y="7"/>
                  </a:cubicBezTo>
                  <a:cubicBezTo>
                    <a:pt x="12" y="4"/>
                    <a:pt x="7" y="8"/>
                    <a:pt x="2" y="5"/>
                  </a:cubicBezTo>
                  <a:cubicBezTo>
                    <a:pt x="1" y="4"/>
                    <a:pt x="0" y="3"/>
                    <a:pt x="1" y="2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8" y="0"/>
                    <a:pt x="15" y="0"/>
                    <a:pt x="22" y="0"/>
                  </a:cubicBezTo>
                  <a:close/>
                </a:path>
              </a:pathLst>
            </a:custGeom>
            <a:solidFill>
              <a:srgbClr val="775C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97" name="Freeform 1584"/>
            <p:cNvSpPr>
              <a:spLocks/>
            </p:cNvSpPr>
            <p:nvPr/>
          </p:nvSpPr>
          <p:spPr bwMode="auto">
            <a:xfrm>
              <a:off x="1584" y="2354"/>
              <a:ext cx="21" cy="9"/>
            </a:xfrm>
            <a:custGeom>
              <a:avLst/>
              <a:gdLst>
                <a:gd name="T0" fmla="*/ 5 w 21"/>
                <a:gd name="T1" fmla="*/ 2 h 9"/>
                <a:gd name="T2" fmla="*/ 21 w 21"/>
                <a:gd name="T3" fmla="*/ 5 h 9"/>
                <a:gd name="T4" fmla="*/ 5 w 21"/>
                <a:gd name="T5" fmla="*/ 9 h 9"/>
                <a:gd name="T6" fmla="*/ 1 w 21"/>
                <a:gd name="T7" fmla="*/ 6 h 9"/>
                <a:gd name="T8" fmla="*/ 5 w 21"/>
                <a:gd name="T9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9">
                  <a:moveTo>
                    <a:pt x="5" y="2"/>
                  </a:moveTo>
                  <a:cubicBezTo>
                    <a:pt x="11" y="3"/>
                    <a:pt x="17" y="0"/>
                    <a:pt x="21" y="5"/>
                  </a:cubicBezTo>
                  <a:cubicBezTo>
                    <a:pt x="16" y="7"/>
                    <a:pt x="11" y="8"/>
                    <a:pt x="5" y="9"/>
                  </a:cubicBezTo>
                  <a:cubicBezTo>
                    <a:pt x="4" y="8"/>
                    <a:pt x="3" y="7"/>
                    <a:pt x="1" y="6"/>
                  </a:cubicBezTo>
                  <a:cubicBezTo>
                    <a:pt x="0" y="2"/>
                    <a:pt x="1" y="1"/>
                    <a:pt x="5" y="2"/>
                  </a:cubicBezTo>
                  <a:close/>
                </a:path>
              </a:pathLst>
            </a:custGeom>
            <a:solidFill>
              <a:srgbClr val="3B28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98" name="Freeform 1585"/>
            <p:cNvSpPr>
              <a:spLocks/>
            </p:cNvSpPr>
            <p:nvPr/>
          </p:nvSpPr>
          <p:spPr bwMode="auto">
            <a:xfrm>
              <a:off x="1745" y="2374"/>
              <a:ext cx="15" cy="8"/>
            </a:xfrm>
            <a:custGeom>
              <a:avLst/>
              <a:gdLst>
                <a:gd name="T0" fmla="*/ 15 w 15"/>
                <a:gd name="T1" fmla="*/ 2 h 8"/>
                <a:gd name="T2" fmla="*/ 15 w 15"/>
                <a:gd name="T3" fmla="*/ 6 h 8"/>
                <a:gd name="T4" fmla="*/ 0 w 15"/>
                <a:gd name="T5" fmla="*/ 8 h 8"/>
                <a:gd name="T6" fmla="*/ 15 w 15"/>
                <a:gd name="T7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8">
                  <a:moveTo>
                    <a:pt x="15" y="2"/>
                  </a:moveTo>
                  <a:cubicBezTo>
                    <a:pt x="15" y="3"/>
                    <a:pt x="15" y="4"/>
                    <a:pt x="15" y="6"/>
                  </a:cubicBezTo>
                  <a:cubicBezTo>
                    <a:pt x="11" y="6"/>
                    <a:pt x="6" y="7"/>
                    <a:pt x="0" y="8"/>
                  </a:cubicBezTo>
                  <a:cubicBezTo>
                    <a:pt x="4" y="0"/>
                    <a:pt x="10" y="3"/>
                    <a:pt x="15" y="2"/>
                  </a:cubicBezTo>
                  <a:close/>
                </a:path>
              </a:pathLst>
            </a:custGeom>
            <a:solidFill>
              <a:srgbClr val="5F4B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99" name="Freeform 1586"/>
            <p:cNvSpPr>
              <a:spLocks/>
            </p:cNvSpPr>
            <p:nvPr/>
          </p:nvSpPr>
          <p:spPr bwMode="auto">
            <a:xfrm>
              <a:off x="1749" y="2403"/>
              <a:ext cx="19" cy="6"/>
            </a:xfrm>
            <a:custGeom>
              <a:avLst/>
              <a:gdLst>
                <a:gd name="T0" fmla="*/ 11 w 19"/>
                <a:gd name="T1" fmla="*/ 6 h 6"/>
                <a:gd name="T2" fmla="*/ 0 w 19"/>
                <a:gd name="T3" fmla="*/ 4 h 6"/>
                <a:gd name="T4" fmla="*/ 19 w 19"/>
                <a:gd name="T5" fmla="*/ 2 h 6"/>
                <a:gd name="T6" fmla="*/ 15 w 19"/>
                <a:gd name="T7" fmla="*/ 5 h 6"/>
                <a:gd name="T8" fmla="*/ 11 w 19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6">
                  <a:moveTo>
                    <a:pt x="11" y="6"/>
                  </a:moveTo>
                  <a:cubicBezTo>
                    <a:pt x="8" y="5"/>
                    <a:pt x="5" y="5"/>
                    <a:pt x="0" y="4"/>
                  </a:cubicBezTo>
                  <a:cubicBezTo>
                    <a:pt x="8" y="0"/>
                    <a:pt x="13" y="1"/>
                    <a:pt x="19" y="2"/>
                  </a:cubicBezTo>
                  <a:cubicBezTo>
                    <a:pt x="18" y="3"/>
                    <a:pt x="17" y="4"/>
                    <a:pt x="15" y="5"/>
                  </a:cubicBezTo>
                  <a:cubicBezTo>
                    <a:pt x="14" y="6"/>
                    <a:pt x="13" y="6"/>
                    <a:pt x="11" y="6"/>
                  </a:cubicBezTo>
                  <a:close/>
                </a:path>
              </a:pathLst>
            </a:custGeom>
            <a:solidFill>
              <a:srgbClr val="6148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00" name="Freeform 1587"/>
            <p:cNvSpPr>
              <a:spLocks/>
            </p:cNvSpPr>
            <p:nvPr/>
          </p:nvSpPr>
          <p:spPr bwMode="auto">
            <a:xfrm>
              <a:off x="1622" y="2376"/>
              <a:ext cx="4" cy="6"/>
            </a:xfrm>
            <a:custGeom>
              <a:avLst/>
              <a:gdLst>
                <a:gd name="T0" fmla="*/ 0 w 4"/>
                <a:gd name="T1" fmla="*/ 5 h 6"/>
                <a:gd name="T2" fmla="*/ 0 w 4"/>
                <a:gd name="T3" fmla="*/ 0 h 6"/>
                <a:gd name="T4" fmla="*/ 4 w 4"/>
                <a:gd name="T5" fmla="*/ 0 h 6"/>
                <a:gd name="T6" fmla="*/ 3 w 4"/>
                <a:gd name="T7" fmla="*/ 0 h 6"/>
                <a:gd name="T8" fmla="*/ 3 w 4"/>
                <a:gd name="T9" fmla="*/ 4 h 6"/>
                <a:gd name="T10" fmla="*/ 2 w 4"/>
                <a:gd name="T11" fmla="*/ 6 h 6"/>
                <a:gd name="T12" fmla="*/ 0 w 4"/>
                <a:gd name="T13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6">
                  <a:moveTo>
                    <a:pt x="0" y="5"/>
                  </a:moveTo>
                  <a:cubicBezTo>
                    <a:pt x="0" y="3"/>
                    <a:pt x="0" y="1"/>
                    <a:pt x="0" y="0"/>
                  </a:cubicBezTo>
                  <a:cubicBezTo>
                    <a:pt x="1" y="0"/>
                    <a:pt x="2" y="0"/>
                    <a:pt x="4" y="0"/>
                  </a:cubicBezTo>
                  <a:cubicBezTo>
                    <a:pt x="4" y="0"/>
                    <a:pt x="3" y="0"/>
                    <a:pt x="3" y="0"/>
                  </a:cubicBezTo>
                  <a:cubicBezTo>
                    <a:pt x="3" y="1"/>
                    <a:pt x="3" y="3"/>
                    <a:pt x="3" y="4"/>
                  </a:cubicBezTo>
                  <a:cubicBezTo>
                    <a:pt x="3" y="5"/>
                    <a:pt x="2" y="5"/>
                    <a:pt x="2" y="6"/>
                  </a:cubicBezTo>
                  <a:cubicBezTo>
                    <a:pt x="1" y="5"/>
                    <a:pt x="0" y="5"/>
                    <a:pt x="0" y="5"/>
                  </a:cubicBezTo>
                  <a:close/>
                </a:path>
              </a:pathLst>
            </a:custGeom>
            <a:solidFill>
              <a:srgbClr val="705F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01" name="Freeform 1588"/>
            <p:cNvSpPr>
              <a:spLocks/>
            </p:cNvSpPr>
            <p:nvPr/>
          </p:nvSpPr>
          <p:spPr bwMode="auto">
            <a:xfrm>
              <a:off x="1624" y="2380"/>
              <a:ext cx="5" cy="6"/>
            </a:xfrm>
            <a:custGeom>
              <a:avLst/>
              <a:gdLst>
                <a:gd name="T0" fmla="*/ 1 w 5"/>
                <a:gd name="T1" fmla="*/ 0 h 6"/>
                <a:gd name="T2" fmla="*/ 5 w 5"/>
                <a:gd name="T3" fmla="*/ 3 h 6"/>
                <a:gd name="T4" fmla="*/ 1 w 5"/>
                <a:gd name="T5" fmla="*/ 4 h 6"/>
                <a:gd name="T6" fmla="*/ 2 w 5"/>
                <a:gd name="T7" fmla="*/ 4 h 6"/>
                <a:gd name="T8" fmla="*/ 1 w 5"/>
                <a:gd name="T9" fmla="*/ 1 h 6"/>
                <a:gd name="T10" fmla="*/ 2 w 5"/>
                <a:gd name="T11" fmla="*/ 0 h 6"/>
                <a:gd name="T12" fmla="*/ 1 w 5"/>
                <a:gd name="T1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6">
                  <a:moveTo>
                    <a:pt x="1" y="0"/>
                  </a:moveTo>
                  <a:cubicBezTo>
                    <a:pt x="3" y="1"/>
                    <a:pt x="4" y="2"/>
                    <a:pt x="5" y="3"/>
                  </a:cubicBezTo>
                  <a:cubicBezTo>
                    <a:pt x="4" y="5"/>
                    <a:pt x="3" y="6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3"/>
                    <a:pt x="0" y="2"/>
                    <a:pt x="1" y="1"/>
                  </a:cubicBezTo>
                  <a:cubicBezTo>
                    <a:pt x="1" y="0"/>
                    <a:pt x="1" y="0"/>
                    <a:pt x="2" y="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705F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02" name="Freeform 1589"/>
            <p:cNvSpPr>
              <a:spLocks/>
            </p:cNvSpPr>
            <p:nvPr/>
          </p:nvSpPr>
          <p:spPr bwMode="auto">
            <a:xfrm>
              <a:off x="1624" y="2383"/>
              <a:ext cx="5" cy="5"/>
            </a:xfrm>
            <a:custGeom>
              <a:avLst/>
              <a:gdLst>
                <a:gd name="T0" fmla="*/ 1 w 5"/>
                <a:gd name="T1" fmla="*/ 1 h 5"/>
                <a:gd name="T2" fmla="*/ 5 w 5"/>
                <a:gd name="T3" fmla="*/ 0 h 5"/>
                <a:gd name="T4" fmla="*/ 5 w 5"/>
                <a:gd name="T5" fmla="*/ 5 h 5"/>
                <a:gd name="T6" fmla="*/ 0 w 5"/>
                <a:gd name="T7" fmla="*/ 5 h 5"/>
                <a:gd name="T8" fmla="*/ 1 w 5"/>
                <a:gd name="T9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5">
                  <a:moveTo>
                    <a:pt x="1" y="1"/>
                  </a:moveTo>
                  <a:cubicBezTo>
                    <a:pt x="3" y="1"/>
                    <a:pt x="4" y="0"/>
                    <a:pt x="5" y="0"/>
                  </a:cubicBezTo>
                  <a:cubicBezTo>
                    <a:pt x="5" y="2"/>
                    <a:pt x="5" y="3"/>
                    <a:pt x="5" y="5"/>
                  </a:cubicBezTo>
                  <a:cubicBezTo>
                    <a:pt x="4" y="5"/>
                    <a:pt x="2" y="5"/>
                    <a:pt x="0" y="5"/>
                  </a:cubicBezTo>
                  <a:cubicBezTo>
                    <a:pt x="1" y="4"/>
                    <a:pt x="1" y="2"/>
                    <a:pt x="1" y="1"/>
                  </a:cubicBezTo>
                  <a:close/>
                </a:path>
              </a:pathLst>
            </a:custGeom>
            <a:solidFill>
              <a:srgbClr val="FBE4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03" name="Freeform 1590"/>
            <p:cNvSpPr>
              <a:spLocks/>
            </p:cNvSpPr>
            <p:nvPr/>
          </p:nvSpPr>
          <p:spPr bwMode="auto">
            <a:xfrm>
              <a:off x="1487" y="2346"/>
              <a:ext cx="63" cy="134"/>
            </a:xfrm>
            <a:custGeom>
              <a:avLst/>
              <a:gdLst>
                <a:gd name="T0" fmla="*/ 44 w 64"/>
                <a:gd name="T1" fmla="*/ 6 h 135"/>
                <a:gd name="T2" fmla="*/ 54 w 64"/>
                <a:gd name="T3" fmla="*/ 27 h 135"/>
                <a:gd name="T4" fmla="*/ 40 w 64"/>
                <a:gd name="T5" fmla="*/ 130 h 135"/>
                <a:gd name="T6" fmla="*/ 38 w 64"/>
                <a:gd name="T7" fmla="*/ 135 h 135"/>
                <a:gd name="T8" fmla="*/ 32 w 64"/>
                <a:gd name="T9" fmla="*/ 126 h 135"/>
                <a:gd name="T10" fmla="*/ 21 w 64"/>
                <a:gd name="T11" fmla="*/ 118 h 135"/>
                <a:gd name="T12" fmla="*/ 1 w 64"/>
                <a:gd name="T13" fmla="*/ 104 h 135"/>
                <a:gd name="T14" fmla="*/ 0 w 64"/>
                <a:gd name="T15" fmla="*/ 98 h 135"/>
                <a:gd name="T16" fmla="*/ 17 w 64"/>
                <a:gd name="T17" fmla="*/ 8 h 135"/>
                <a:gd name="T18" fmla="*/ 20 w 64"/>
                <a:gd name="T19" fmla="*/ 3 h 135"/>
                <a:gd name="T20" fmla="*/ 27 w 64"/>
                <a:gd name="T21" fmla="*/ 2 h 135"/>
                <a:gd name="T22" fmla="*/ 44 w 64"/>
                <a:gd name="T23" fmla="*/ 6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4" h="135">
                  <a:moveTo>
                    <a:pt x="44" y="6"/>
                  </a:moveTo>
                  <a:cubicBezTo>
                    <a:pt x="59" y="7"/>
                    <a:pt x="64" y="11"/>
                    <a:pt x="54" y="27"/>
                  </a:cubicBezTo>
                  <a:cubicBezTo>
                    <a:pt x="36" y="59"/>
                    <a:pt x="38" y="95"/>
                    <a:pt x="40" y="130"/>
                  </a:cubicBezTo>
                  <a:cubicBezTo>
                    <a:pt x="41" y="132"/>
                    <a:pt x="40" y="134"/>
                    <a:pt x="38" y="135"/>
                  </a:cubicBezTo>
                  <a:cubicBezTo>
                    <a:pt x="34" y="134"/>
                    <a:pt x="32" y="130"/>
                    <a:pt x="32" y="126"/>
                  </a:cubicBezTo>
                  <a:cubicBezTo>
                    <a:pt x="30" y="121"/>
                    <a:pt x="30" y="116"/>
                    <a:pt x="21" y="118"/>
                  </a:cubicBezTo>
                  <a:cubicBezTo>
                    <a:pt x="11" y="120"/>
                    <a:pt x="4" y="114"/>
                    <a:pt x="1" y="104"/>
                  </a:cubicBezTo>
                  <a:cubicBezTo>
                    <a:pt x="0" y="102"/>
                    <a:pt x="0" y="100"/>
                    <a:pt x="0" y="98"/>
                  </a:cubicBezTo>
                  <a:cubicBezTo>
                    <a:pt x="1" y="67"/>
                    <a:pt x="6" y="37"/>
                    <a:pt x="17" y="8"/>
                  </a:cubicBezTo>
                  <a:cubicBezTo>
                    <a:pt x="17" y="6"/>
                    <a:pt x="18" y="5"/>
                    <a:pt x="20" y="3"/>
                  </a:cubicBezTo>
                  <a:cubicBezTo>
                    <a:pt x="22" y="3"/>
                    <a:pt x="25" y="3"/>
                    <a:pt x="27" y="2"/>
                  </a:cubicBezTo>
                  <a:cubicBezTo>
                    <a:pt x="33" y="5"/>
                    <a:pt x="39" y="0"/>
                    <a:pt x="44" y="6"/>
                  </a:cubicBezTo>
                  <a:close/>
                </a:path>
              </a:pathLst>
            </a:custGeom>
            <a:solidFill>
              <a:srgbClr val="8F5D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04" name="Freeform 1591"/>
            <p:cNvSpPr>
              <a:spLocks/>
            </p:cNvSpPr>
            <p:nvPr/>
          </p:nvSpPr>
          <p:spPr bwMode="auto">
            <a:xfrm>
              <a:off x="1543" y="2460"/>
              <a:ext cx="31" cy="64"/>
            </a:xfrm>
            <a:custGeom>
              <a:avLst/>
              <a:gdLst>
                <a:gd name="T0" fmla="*/ 31 w 32"/>
                <a:gd name="T1" fmla="*/ 51 h 64"/>
                <a:gd name="T2" fmla="*/ 15 w 32"/>
                <a:gd name="T3" fmla="*/ 62 h 64"/>
                <a:gd name="T4" fmla="*/ 8 w 32"/>
                <a:gd name="T5" fmla="*/ 50 h 64"/>
                <a:gd name="T6" fmla="*/ 0 w 32"/>
                <a:gd name="T7" fmla="*/ 15 h 64"/>
                <a:gd name="T8" fmla="*/ 3 w 32"/>
                <a:gd name="T9" fmla="*/ 11 h 64"/>
                <a:gd name="T10" fmla="*/ 16 w 32"/>
                <a:gd name="T11" fmla="*/ 10 h 64"/>
                <a:gd name="T12" fmla="*/ 19 w 32"/>
                <a:gd name="T13" fmla="*/ 15 h 64"/>
                <a:gd name="T14" fmla="*/ 24 w 32"/>
                <a:gd name="T15" fmla="*/ 36 h 64"/>
                <a:gd name="T16" fmla="*/ 31 w 32"/>
                <a:gd name="T17" fmla="*/ 51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" h="64">
                  <a:moveTo>
                    <a:pt x="31" y="51"/>
                  </a:moveTo>
                  <a:cubicBezTo>
                    <a:pt x="32" y="64"/>
                    <a:pt x="20" y="60"/>
                    <a:pt x="15" y="62"/>
                  </a:cubicBezTo>
                  <a:cubicBezTo>
                    <a:pt x="9" y="64"/>
                    <a:pt x="9" y="55"/>
                    <a:pt x="8" y="50"/>
                  </a:cubicBezTo>
                  <a:cubicBezTo>
                    <a:pt x="5" y="39"/>
                    <a:pt x="2" y="27"/>
                    <a:pt x="0" y="15"/>
                  </a:cubicBezTo>
                  <a:cubicBezTo>
                    <a:pt x="1" y="14"/>
                    <a:pt x="2" y="13"/>
                    <a:pt x="3" y="11"/>
                  </a:cubicBezTo>
                  <a:cubicBezTo>
                    <a:pt x="6" y="0"/>
                    <a:pt x="11" y="8"/>
                    <a:pt x="16" y="10"/>
                  </a:cubicBezTo>
                  <a:cubicBezTo>
                    <a:pt x="17" y="11"/>
                    <a:pt x="18" y="13"/>
                    <a:pt x="19" y="15"/>
                  </a:cubicBezTo>
                  <a:cubicBezTo>
                    <a:pt x="21" y="22"/>
                    <a:pt x="22" y="29"/>
                    <a:pt x="24" y="36"/>
                  </a:cubicBezTo>
                  <a:cubicBezTo>
                    <a:pt x="24" y="42"/>
                    <a:pt x="29" y="46"/>
                    <a:pt x="31" y="51"/>
                  </a:cubicBezTo>
                  <a:close/>
                </a:path>
              </a:pathLst>
            </a:custGeom>
            <a:solidFill>
              <a:srgbClr val="E7CF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05" name="Freeform 1592"/>
            <p:cNvSpPr>
              <a:spLocks/>
            </p:cNvSpPr>
            <p:nvPr/>
          </p:nvSpPr>
          <p:spPr bwMode="auto">
            <a:xfrm>
              <a:off x="1543" y="2411"/>
              <a:ext cx="16" cy="37"/>
            </a:xfrm>
            <a:custGeom>
              <a:avLst/>
              <a:gdLst>
                <a:gd name="T0" fmla="*/ 0 w 17"/>
                <a:gd name="T1" fmla="*/ 33 h 38"/>
                <a:gd name="T2" fmla="*/ 0 w 17"/>
                <a:gd name="T3" fmla="*/ 5 h 38"/>
                <a:gd name="T4" fmla="*/ 16 w 17"/>
                <a:gd name="T5" fmla="*/ 11 h 38"/>
                <a:gd name="T6" fmla="*/ 17 w 17"/>
                <a:gd name="T7" fmla="*/ 17 h 38"/>
                <a:gd name="T8" fmla="*/ 9 w 17"/>
                <a:gd name="T9" fmla="*/ 36 h 38"/>
                <a:gd name="T10" fmla="*/ 5 w 17"/>
                <a:gd name="T11" fmla="*/ 38 h 38"/>
                <a:gd name="T12" fmla="*/ 0 w 17"/>
                <a:gd name="T13" fmla="*/ 33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38">
                  <a:moveTo>
                    <a:pt x="0" y="33"/>
                  </a:moveTo>
                  <a:cubicBezTo>
                    <a:pt x="0" y="24"/>
                    <a:pt x="0" y="15"/>
                    <a:pt x="0" y="5"/>
                  </a:cubicBezTo>
                  <a:cubicBezTo>
                    <a:pt x="8" y="0"/>
                    <a:pt x="12" y="6"/>
                    <a:pt x="16" y="11"/>
                  </a:cubicBezTo>
                  <a:cubicBezTo>
                    <a:pt x="16" y="13"/>
                    <a:pt x="17" y="15"/>
                    <a:pt x="17" y="17"/>
                  </a:cubicBezTo>
                  <a:cubicBezTo>
                    <a:pt x="14" y="23"/>
                    <a:pt x="12" y="30"/>
                    <a:pt x="9" y="36"/>
                  </a:cubicBezTo>
                  <a:cubicBezTo>
                    <a:pt x="8" y="38"/>
                    <a:pt x="7" y="38"/>
                    <a:pt x="5" y="38"/>
                  </a:cubicBezTo>
                  <a:cubicBezTo>
                    <a:pt x="2" y="38"/>
                    <a:pt x="1" y="35"/>
                    <a:pt x="0" y="33"/>
                  </a:cubicBezTo>
                  <a:close/>
                </a:path>
              </a:pathLst>
            </a:custGeom>
            <a:solidFill>
              <a:srgbClr val="F2DC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06" name="Freeform 1593"/>
            <p:cNvSpPr>
              <a:spLocks/>
            </p:cNvSpPr>
            <p:nvPr/>
          </p:nvSpPr>
          <p:spPr bwMode="auto">
            <a:xfrm>
              <a:off x="1667" y="2292"/>
              <a:ext cx="33" cy="15"/>
            </a:xfrm>
            <a:custGeom>
              <a:avLst/>
              <a:gdLst>
                <a:gd name="T0" fmla="*/ 3 w 34"/>
                <a:gd name="T1" fmla="*/ 6 h 15"/>
                <a:gd name="T2" fmla="*/ 22 w 34"/>
                <a:gd name="T3" fmla="*/ 1 h 15"/>
                <a:gd name="T4" fmla="*/ 33 w 34"/>
                <a:gd name="T5" fmla="*/ 8 h 15"/>
                <a:gd name="T6" fmla="*/ 23 w 34"/>
                <a:gd name="T7" fmla="*/ 10 h 15"/>
                <a:gd name="T8" fmla="*/ 6 w 34"/>
                <a:gd name="T9" fmla="*/ 13 h 15"/>
                <a:gd name="T10" fmla="*/ 3 w 34"/>
                <a:gd name="T11" fmla="*/ 6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4" h="15">
                  <a:moveTo>
                    <a:pt x="3" y="6"/>
                  </a:moveTo>
                  <a:cubicBezTo>
                    <a:pt x="9" y="4"/>
                    <a:pt x="16" y="3"/>
                    <a:pt x="22" y="1"/>
                  </a:cubicBezTo>
                  <a:cubicBezTo>
                    <a:pt x="27" y="2"/>
                    <a:pt x="34" y="0"/>
                    <a:pt x="33" y="8"/>
                  </a:cubicBezTo>
                  <a:cubicBezTo>
                    <a:pt x="32" y="15"/>
                    <a:pt x="26" y="10"/>
                    <a:pt x="23" y="10"/>
                  </a:cubicBezTo>
                  <a:cubicBezTo>
                    <a:pt x="17" y="8"/>
                    <a:pt x="11" y="11"/>
                    <a:pt x="6" y="13"/>
                  </a:cubicBezTo>
                  <a:cubicBezTo>
                    <a:pt x="4" y="11"/>
                    <a:pt x="0" y="10"/>
                    <a:pt x="3" y="6"/>
                  </a:cubicBezTo>
                  <a:close/>
                </a:path>
              </a:pathLst>
            </a:custGeom>
            <a:solidFill>
              <a:srgbClr val="3732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07" name="Freeform 1594"/>
            <p:cNvSpPr>
              <a:spLocks/>
            </p:cNvSpPr>
            <p:nvPr/>
          </p:nvSpPr>
          <p:spPr bwMode="auto">
            <a:xfrm>
              <a:off x="1483" y="2344"/>
              <a:ext cx="24" cy="37"/>
            </a:xfrm>
            <a:custGeom>
              <a:avLst/>
              <a:gdLst>
                <a:gd name="T0" fmla="*/ 24 w 24"/>
                <a:gd name="T1" fmla="*/ 5 h 37"/>
                <a:gd name="T2" fmla="*/ 24 w 24"/>
                <a:gd name="T3" fmla="*/ 7 h 37"/>
                <a:gd name="T4" fmla="*/ 9 w 24"/>
                <a:gd name="T5" fmla="*/ 37 h 37"/>
                <a:gd name="T6" fmla="*/ 3 w 24"/>
                <a:gd name="T7" fmla="*/ 33 h 37"/>
                <a:gd name="T8" fmla="*/ 6 w 24"/>
                <a:gd name="T9" fmla="*/ 9 h 37"/>
                <a:gd name="T10" fmla="*/ 11 w 24"/>
                <a:gd name="T11" fmla="*/ 1 h 37"/>
                <a:gd name="T12" fmla="*/ 16 w 24"/>
                <a:gd name="T13" fmla="*/ 0 h 37"/>
                <a:gd name="T14" fmla="*/ 24 w 24"/>
                <a:gd name="T15" fmla="*/ 5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4" h="37">
                  <a:moveTo>
                    <a:pt x="24" y="5"/>
                  </a:moveTo>
                  <a:cubicBezTo>
                    <a:pt x="24" y="7"/>
                    <a:pt x="24" y="7"/>
                    <a:pt x="24" y="7"/>
                  </a:cubicBezTo>
                  <a:cubicBezTo>
                    <a:pt x="19" y="17"/>
                    <a:pt x="19" y="29"/>
                    <a:pt x="9" y="37"/>
                  </a:cubicBezTo>
                  <a:cubicBezTo>
                    <a:pt x="6" y="37"/>
                    <a:pt x="4" y="35"/>
                    <a:pt x="3" y="33"/>
                  </a:cubicBezTo>
                  <a:cubicBezTo>
                    <a:pt x="0" y="25"/>
                    <a:pt x="7" y="18"/>
                    <a:pt x="6" y="9"/>
                  </a:cubicBezTo>
                  <a:cubicBezTo>
                    <a:pt x="5" y="5"/>
                    <a:pt x="7" y="2"/>
                    <a:pt x="11" y="1"/>
                  </a:cubicBezTo>
                  <a:cubicBezTo>
                    <a:pt x="13" y="1"/>
                    <a:pt x="14" y="0"/>
                    <a:pt x="16" y="0"/>
                  </a:cubicBezTo>
                  <a:cubicBezTo>
                    <a:pt x="18" y="2"/>
                    <a:pt x="21" y="4"/>
                    <a:pt x="24" y="5"/>
                  </a:cubicBezTo>
                  <a:close/>
                </a:path>
              </a:pathLst>
            </a:custGeom>
            <a:solidFill>
              <a:srgbClr val="7054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08" name="Freeform 1595"/>
            <p:cNvSpPr>
              <a:spLocks/>
            </p:cNvSpPr>
            <p:nvPr/>
          </p:nvSpPr>
          <p:spPr bwMode="auto">
            <a:xfrm>
              <a:off x="1542" y="2403"/>
              <a:ext cx="23" cy="23"/>
            </a:xfrm>
            <a:custGeom>
              <a:avLst/>
              <a:gdLst>
                <a:gd name="T0" fmla="*/ 16 w 24"/>
                <a:gd name="T1" fmla="*/ 23 h 23"/>
                <a:gd name="T2" fmla="*/ 1 w 24"/>
                <a:gd name="T3" fmla="*/ 13 h 23"/>
                <a:gd name="T4" fmla="*/ 4 w 24"/>
                <a:gd name="T5" fmla="*/ 0 h 23"/>
                <a:gd name="T6" fmla="*/ 18 w 24"/>
                <a:gd name="T7" fmla="*/ 5 h 23"/>
                <a:gd name="T8" fmla="*/ 21 w 24"/>
                <a:gd name="T9" fmla="*/ 5 h 23"/>
                <a:gd name="T10" fmla="*/ 23 w 24"/>
                <a:gd name="T11" fmla="*/ 14 h 23"/>
                <a:gd name="T12" fmla="*/ 20 w 24"/>
                <a:gd name="T13" fmla="*/ 20 h 23"/>
                <a:gd name="T14" fmla="*/ 16 w 24"/>
                <a:gd name="T15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4" h="23">
                  <a:moveTo>
                    <a:pt x="16" y="23"/>
                  </a:moveTo>
                  <a:cubicBezTo>
                    <a:pt x="12" y="19"/>
                    <a:pt x="8" y="13"/>
                    <a:pt x="1" y="13"/>
                  </a:cubicBezTo>
                  <a:cubicBezTo>
                    <a:pt x="0" y="9"/>
                    <a:pt x="0" y="4"/>
                    <a:pt x="4" y="0"/>
                  </a:cubicBezTo>
                  <a:cubicBezTo>
                    <a:pt x="7" y="6"/>
                    <a:pt x="12" y="6"/>
                    <a:pt x="18" y="5"/>
                  </a:cubicBezTo>
                  <a:cubicBezTo>
                    <a:pt x="19" y="5"/>
                    <a:pt x="20" y="5"/>
                    <a:pt x="21" y="5"/>
                  </a:cubicBezTo>
                  <a:cubicBezTo>
                    <a:pt x="23" y="7"/>
                    <a:pt x="24" y="10"/>
                    <a:pt x="23" y="14"/>
                  </a:cubicBezTo>
                  <a:cubicBezTo>
                    <a:pt x="23" y="16"/>
                    <a:pt x="22" y="18"/>
                    <a:pt x="20" y="20"/>
                  </a:cubicBezTo>
                  <a:cubicBezTo>
                    <a:pt x="19" y="21"/>
                    <a:pt x="18" y="22"/>
                    <a:pt x="16" y="23"/>
                  </a:cubicBezTo>
                  <a:close/>
                </a:path>
              </a:pathLst>
            </a:custGeom>
            <a:solidFill>
              <a:srgbClr val="B49C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09" name="Freeform 1596"/>
            <p:cNvSpPr>
              <a:spLocks/>
            </p:cNvSpPr>
            <p:nvPr/>
          </p:nvSpPr>
          <p:spPr bwMode="auto">
            <a:xfrm>
              <a:off x="1540" y="2443"/>
              <a:ext cx="20" cy="29"/>
            </a:xfrm>
            <a:custGeom>
              <a:avLst/>
              <a:gdLst>
                <a:gd name="T0" fmla="*/ 3 w 21"/>
                <a:gd name="T1" fmla="*/ 0 h 29"/>
                <a:gd name="T2" fmla="*/ 7 w 21"/>
                <a:gd name="T3" fmla="*/ 5 h 29"/>
                <a:gd name="T4" fmla="*/ 21 w 21"/>
                <a:gd name="T5" fmla="*/ 25 h 29"/>
                <a:gd name="T6" fmla="*/ 17 w 21"/>
                <a:gd name="T7" fmla="*/ 28 h 29"/>
                <a:gd name="T8" fmla="*/ 6 w 21"/>
                <a:gd name="T9" fmla="*/ 28 h 29"/>
                <a:gd name="T10" fmla="*/ 3 w 21"/>
                <a:gd name="T11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" h="29">
                  <a:moveTo>
                    <a:pt x="3" y="0"/>
                  </a:moveTo>
                  <a:cubicBezTo>
                    <a:pt x="4" y="2"/>
                    <a:pt x="5" y="3"/>
                    <a:pt x="7" y="5"/>
                  </a:cubicBezTo>
                  <a:cubicBezTo>
                    <a:pt x="12" y="11"/>
                    <a:pt x="20" y="15"/>
                    <a:pt x="21" y="25"/>
                  </a:cubicBezTo>
                  <a:cubicBezTo>
                    <a:pt x="20" y="27"/>
                    <a:pt x="19" y="28"/>
                    <a:pt x="17" y="28"/>
                  </a:cubicBezTo>
                  <a:cubicBezTo>
                    <a:pt x="13" y="29"/>
                    <a:pt x="10" y="23"/>
                    <a:pt x="6" y="28"/>
                  </a:cubicBezTo>
                  <a:cubicBezTo>
                    <a:pt x="0" y="19"/>
                    <a:pt x="3" y="10"/>
                    <a:pt x="3" y="0"/>
                  </a:cubicBezTo>
                  <a:close/>
                </a:path>
              </a:pathLst>
            </a:custGeom>
            <a:solidFill>
              <a:srgbClr val="CDB6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10" name="Freeform 1597"/>
            <p:cNvSpPr>
              <a:spLocks/>
            </p:cNvSpPr>
            <p:nvPr/>
          </p:nvSpPr>
          <p:spPr bwMode="auto">
            <a:xfrm>
              <a:off x="1613" y="2312"/>
              <a:ext cx="24" cy="17"/>
            </a:xfrm>
            <a:custGeom>
              <a:avLst/>
              <a:gdLst>
                <a:gd name="T0" fmla="*/ 5 w 24"/>
                <a:gd name="T1" fmla="*/ 0 h 17"/>
                <a:gd name="T2" fmla="*/ 20 w 24"/>
                <a:gd name="T3" fmla="*/ 0 h 17"/>
                <a:gd name="T4" fmla="*/ 24 w 24"/>
                <a:gd name="T5" fmla="*/ 8 h 17"/>
                <a:gd name="T6" fmla="*/ 0 w 24"/>
                <a:gd name="T7" fmla="*/ 12 h 17"/>
                <a:gd name="T8" fmla="*/ 0 w 24"/>
                <a:gd name="T9" fmla="*/ 8 h 17"/>
                <a:gd name="T10" fmla="*/ 5 w 24"/>
                <a:gd name="T11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" h="17">
                  <a:moveTo>
                    <a:pt x="5" y="0"/>
                  </a:moveTo>
                  <a:cubicBezTo>
                    <a:pt x="10" y="0"/>
                    <a:pt x="15" y="0"/>
                    <a:pt x="20" y="0"/>
                  </a:cubicBezTo>
                  <a:cubicBezTo>
                    <a:pt x="23" y="1"/>
                    <a:pt x="24" y="4"/>
                    <a:pt x="24" y="8"/>
                  </a:cubicBezTo>
                  <a:cubicBezTo>
                    <a:pt x="17" y="10"/>
                    <a:pt x="10" y="17"/>
                    <a:pt x="0" y="12"/>
                  </a:cubicBezTo>
                  <a:cubicBezTo>
                    <a:pt x="0" y="11"/>
                    <a:pt x="0" y="10"/>
                    <a:pt x="0" y="8"/>
                  </a:cubicBezTo>
                  <a:cubicBezTo>
                    <a:pt x="0" y="5"/>
                    <a:pt x="1" y="2"/>
                    <a:pt x="5" y="0"/>
                  </a:cubicBezTo>
                  <a:close/>
                </a:path>
              </a:pathLst>
            </a:custGeom>
            <a:solidFill>
              <a:srgbClr val="2321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11" name="Freeform 1598"/>
            <p:cNvSpPr>
              <a:spLocks/>
            </p:cNvSpPr>
            <p:nvPr/>
          </p:nvSpPr>
          <p:spPr bwMode="auto">
            <a:xfrm>
              <a:off x="1600" y="2303"/>
              <a:ext cx="18" cy="17"/>
            </a:xfrm>
            <a:custGeom>
              <a:avLst/>
              <a:gdLst>
                <a:gd name="T0" fmla="*/ 18 w 18"/>
                <a:gd name="T1" fmla="*/ 10 h 18"/>
                <a:gd name="T2" fmla="*/ 13 w 18"/>
                <a:gd name="T3" fmla="*/ 18 h 18"/>
                <a:gd name="T4" fmla="*/ 6 w 18"/>
                <a:gd name="T5" fmla="*/ 18 h 18"/>
                <a:gd name="T6" fmla="*/ 2 w 18"/>
                <a:gd name="T7" fmla="*/ 12 h 18"/>
                <a:gd name="T8" fmla="*/ 0 w 18"/>
                <a:gd name="T9" fmla="*/ 5 h 18"/>
                <a:gd name="T10" fmla="*/ 2 w 18"/>
                <a:gd name="T11" fmla="*/ 1 h 18"/>
                <a:gd name="T12" fmla="*/ 6 w 18"/>
                <a:gd name="T13" fmla="*/ 2 h 18"/>
                <a:gd name="T14" fmla="*/ 18 w 18"/>
                <a:gd name="T15" fmla="*/ 1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" h="18">
                  <a:moveTo>
                    <a:pt x="18" y="10"/>
                  </a:moveTo>
                  <a:cubicBezTo>
                    <a:pt x="18" y="14"/>
                    <a:pt x="17" y="17"/>
                    <a:pt x="13" y="18"/>
                  </a:cubicBezTo>
                  <a:cubicBezTo>
                    <a:pt x="11" y="18"/>
                    <a:pt x="8" y="18"/>
                    <a:pt x="6" y="18"/>
                  </a:cubicBezTo>
                  <a:cubicBezTo>
                    <a:pt x="3" y="16"/>
                    <a:pt x="2" y="14"/>
                    <a:pt x="2" y="12"/>
                  </a:cubicBezTo>
                  <a:cubicBezTo>
                    <a:pt x="1" y="10"/>
                    <a:pt x="1" y="8"/>
                    <a:pt x="0" y="5"/>
                  </a:cubicBezTo>
                  <a:cubicBezTo>
                    <a:pt x="1" y="4"/>
                    <a:pt x="1" y="2"/>
                    <a:pt x="2" y="1"/>
                  </a:cubicBezTo>
                  <a:cubicBezTo>
                    <a:pt x="4" y="0"/>
                    <a:pt x="5" y="0"/>
                    <a:pt x="6" y="2"/>
                  </a:cubicBezTo>
                  <a:cubicBezTo>
                    <a:pt x="12" y="2"/>
                    <a:pt x="16" y="5"/>
                    <a:pt x="18" y="10"/>
                  </a:cubicBezTo>
                  <a:close/>
                </a:path>
              </a:pathLst>
            </a:custGeom>
            <a:solidFill>
              <a:srgbClr val="867A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12" name="Freeform 1599"/>
            <p:cNvSpPr>
              <a:spLocks/>
            </p:cNvSpPr>
            <p:nvPr/>
          </p:nvSpPr>
          <p:spPr bwMode="auto">
            <a:xfrm>
              <a:off x="1510" y="2339"/>
              <a:ext cx="23" cy="14"/>
            </a:xfrm>
            <a:custGeom>
              <a:avLst/>
              <a:gdLst>
                <a:gd name="T0" fmla="*/ 21 w 23"/>
                <a:gd name="T1" fmla="*/ 13 h 14"/>
                <a:gd name="T2" fmla="*/ 4 w 23"/>
                <a:gd name="T3" fmla="*/ 9 h 14"/>
                <a:gd name="T4" fmla="*/ 6 w 23"/>
                <a:gd name="T5" fmla="*/ 2 h 14"/>
                <a:gd name="T6" fmla="*/ 21 w 23"/>
                <a:gd name="T7" fmla="*/ 1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14">
                  <a:moveTo>
                    <a:pt x="21" y="13"/>
                  </a:moveTo>
                  <a:cubicBezTo>
                    <a:pt x="15" y="13"/>
                    <a:pt x="9" y="14"/>
                    <a:pt x="4" y="9"/>
                  </a:cubicBezTo>
                  <a:cubicBezTo>
                    <a:pt x="10" y="8"/>
                    <a:pt x="0" y="0"/>
                    <a:pt x="6" y="2"/>
                  </a:cubicBezTo>
                  <a:cubicBezTo>
                    <a:pt x="11" y="3"/>
                    <a:pt x="23" y="0"/>
                    <a:pt x="21" y="13"/>
                  </a:cubicBezTo>
                  <a:close/>
                </a:path>
              </a:pathLst>
            </a:custGeom>
            <a:solidFill>
              <a:srgbClr val="4633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13" name="Freeform 1600"/>
            <p:cNvSpPr>
              <a:spLocks/>
            </p:cNvSpPr>
            <p:nvPr/>
          </p:nvSpPr>
          <p:spPr bwMode="auto">
            <a:xfrm>
              <a:off x="1523" y="2462"/>
              <a:ext cx="15" cy="26"/>
            </a:xfrm>
            <a:custGeom>
              <a:avLst/>
              <a:gdLst>
                <a:gd name="T0" fmla="*/ 3 w 15"/>
                <a:gd name="T1" fmla="*/ 17 h 26"/>
                <a:gd name="T2" fmla="*/ 4 w 15"/>
                <a:gd name="T3" fmla="*/ 13 h 26"/>
                <a:gd name="T4" fmla="*/ 15 w 15"/>
                <a:gd name="T5" fmla="*/ 13 h 26"/>
                <a:gd name="T6" fmla="*/ 15 w 15"/>
                <a:gd name="T7" fmla="*/ 21 h 26"/>
                <a:gd name="T8" fmla="*/ 5 w 15"/>
                <a:gd name="T9" fmla="*/ 26 h 26"/>
                <a:gd name="T10" fmla="*/ 3 w 15"/>
                <a:gd name="T11" fmla="*/ 17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26">
                  <a:moveTo>
                    <a:pt x="3" y="17"/>
                  </a:moveTo>
                  <a:cubicBezTo>
                    <a:pt x="3" y="15"/>
                    <a:pt x="3" y="14"/>
                    <a:pt x="4" y="13"/>
                  </a:cubicBezTo>
                  <a:cubicBezTo>
                    <a:pt x="8" y="14"/>
                    <a:pt x="12" y="0"/>
                    <a:pt x="15" y="13"/>
                  </a:cubicBezTo>
                  <a:cubicBezTo>
                    <a:pt x="15" y="16"/>
                    <a:pt x="15" y="18"/>
                    <a:pt x="15" y="21"/>
                  </a:cubicBezTo>
                  <a:cubicBezTo>
                    <a:pt x="11" y="21"/>
                    <a:pt x="8" y="23"/>
                    <a:pt x="5" y="26"/>
                  </a:cubicBezTo>
                  <a:cubicBezTo>
                    <a:pt x="1" y="23"/>
                    <a:pt x="0" y="20"/>
                    <a:pt x="3" y="17"/>
                  </a:cubicBezTo>
                  <a:close/>
                </a:path>
              </a:pathLst>
            </a:custGeom>
            <a:solidFill>
              <a:srgbClr val="4C36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14" name="Freeform 1601"/>
            <p:cNvSpPr>
              <a:spLocks/>
            </p:cNvSpPr>
            <p:nvPr/>
          </p:nvSpPr>
          <p:spPr bwMode="auto">
            <a:xfrm>
              <a:off x="1562" y="2353"/>
              <a:ext cx="28" cy="7"/>
            </a:xfrm>
            <a:custGeom>
              <a:avLst/>
              <a:gdLst>
                <a:gd name="T0" fmla="*/ 27 w 28"/>
                <a:gd name="T1" fmla="*/ 3 h 7"/>
                <a:gd name="T2" fmla="*/ 23 w 28"/>
                <a:gd name="T3" fmla="*/ 7 h 7"/>
                <a:gd name="T4" fmla="*/ 0 w 28"/>
                <a:gd name="T5" fmla="*/ 7 h 7"/>
                <a:gd name="T6" fmla="*/ 28 w 28"/>
                <a:gd name="T7" fmla="*/ 0 h 7"/>
                <a:gd name="T8" fmla="*/ 27 w 28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7">
                  <a:moveTo>
                    <a:pt x="27" y="3"/>
                  </a:moveTo>
                  <a:cubicBezTo>
                    <a:pt x="26" y="4"/>
                    <a:pt x="25" y="6"/>
                    <a:pt x="23" y="7"/>
                  </a:cubicBezTo>
                  <a:cubicBezTo>
                    <a:pt x="15" y="7"/>
                    <a:pt x="8" y="7"/>
                    <a:pt x="0" y="7"/>
                  </a:cubicBezTo>
                  <a:cubicBezTo>
                    <a:pt x="8" y="0"/>
                    <a:pt x="18" y="3"/>
                    <a:pt x="28" y="0"/>
                  </a:cubicBezTo>
                  <a:cubicBezTo>
                    <a:pt x="27" y="1"/>
                    <a:pt x="27" y="2"/>
                    <a:pt x="27" y="3"/>
                  </a:cubicBezTo>
                  <a:close/>
                </a:path>
              </a:pathLst>
            </a:custGeom>
            <a:solidFill>
              <a:srgbClr val="7457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15" name="Freeform 1602"/>
            <p:cNvSpPr>
              <a:spLocks/>
            </p:cNvSpPr>
            <p:nvPr/>
          </p:nvSpPr>
          <p:spPr bwMode="auto">
            <a:xfrm>
              <a:off x="1613" y="2320"/>
              <a:ext cx="24" cy="13"/>
            </a:xfrm>
            <a:custGeom>
              <a:avLst/>
              <a:gdLst>
                <a:gd name="T0" fmla="*/ 0 w 24"/>
                <a:gd name="T1" fmla="*/ 4 h 13"/>
                <a:gd name="T2" fmla="*/ 24 w 24"/>
                <a:gd name="T3" fmla="*/ 0 h 13"/>
                <a:gd name="T4" fmla="*/ 0 w 24"/>
                <a:gd name="T5" fmla="*/ 4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" h="13">
                  <a:moveTo>
                    <a:pt x="0" y="4"/>
                  </a:moveTo>
                  <a:cubicBezTo>
                    <a:pt x="8" y="3"/>
                    <a:pt x="16" y="1"/>
                    <a:pt x="24" y="0"/>
                  </a:cubicBezTo>
                  <a:cubicBezTo>
                    <a:pt x="17" y="6"/>
                    <a:pt x="10" y="13"/>
                    <a:pt x="0" y="4"/>
                  </a:cubicBezTo>
                  <a:close/>
                </a:path>
              </a:pathLst>
            </a:custGeom>
            <a:solidFill>
              <a:srgbClr val="463C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16" name="Freeform 1603"/>
            <p:cNvSpPr>
              <a:spLocks/>
            </p:cNvSpPr>
            <p:nvPr/>
          </p:nvSpPr>
          <p:spPr bwMode="auto">
            <a:xfrm>
              <a:off x="1531" y="2449"/>
              <a:ext cx="7" cy="11"/>
            </a:xfrm>
            <a:custGeom>
              <a:avLst/>
              <a:gdLst>
                <a:gd name="T0" fmla="*/ 6 w 7"/>
                <a:gd name="T1" fmla="*/ 6 h 11"/>
                <a:gd name="T2" fmla="*/ 2 w 7"/>
                <a:gd name="T3" fmla="*/ 11 h 11"/>
                <a:gd name="T4" fmla="*/ 0 w 7"/>
                <a:gd name="T5" fmla="*/ 7 h 11"/>
                <a:gd name="T6" fmla="*/ 4 w 7"/>
                <a:gd name="T7" fmla="*/ 1 h 11"/>
                <a:gd name="T8" fmla="*/ 6 w 7"/>
                <a:gd name="T9" fmla="*/ 6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1">
                  <a:moveTo>
                    <a:pt x="6" y="6"/>
                  </a:moveTo>
                  <a:cubicBezTo>
                    <a:pt x="5" y="7"/>
                    <a:pt x="3" y="9"/>
                    <a:pt x="2" y="11"/>
                  </a:cubicBezTo>
                  <a:cubicBezTo>
                    <a:pt x="1" y="9"/>
                    <a:pt x="0" y="8"/>
                    <a:pt x="0" y="7"/>
                  </a:cubicBezTo>
                  <a:cubicBezTo>
                    <a:pt x="1" y="5"/>
                    <a:pt x="2" y="2"/>
                    <a:pt x="4" y="1"/>
                  </a:cubicBezTo>
                  <a:cubicBezTo>
                    <a:pt x="6" y="0"/>
                    <a:pt x="7" y="3"/>
                    <a:pt x="6" y="6"/>
                  </a:cubicBezTo>
                  <a:close/>
                </a:path>
              </a:pathLst>
            </a:custGeom>
            <a:solidFill>
              <a:srgbClr val="543A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17" name="Freeform 1604"/>
            <p:cNvSpPr>
              <a:spLocks/>
            </p:cNvSpPr>
            <p:nvPr/>
          </p:nvSpPr>
          <p:spPr bwMode="auto">
            <a:xfrm>
              <a:off x="1609" y="2346"/>
              <a:ext cx="20" cy="6"/>
            </a:xfrm>
            <a:custGeom>
              <a:avLst/>
              <a:gdLst>
                <a:gd name="T0" fmla="*/ 20 w 20"/>
                <a:gd name="T1" fmla="*/ 6 h 6"/>
                <a:gd name="T2" fmla="*/ 0 w 20"/>
                <a:gd name="T3" fmla="*/ 6 h 6"/>
                <a:gd name="T4" fmla="*/ 16 w 20"/>
                <a:gd name="T5" fmla="*/ 2 h 6"/>
                <a:gd name="T6" fmla="*/ 20 w 20"/>
                <a:gd name="T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6">
                  <a:moveTo>
                    <a:pt x="20" y="6"/>
                  </a:moveTo>
                  <a:cubicBezTo>
                    <a:pt x="14" y="6"/>
                    <a:pt x="7" y="6"/>
                    <a:pt x="0" y="6"/>
                  </a:cubicBezTo>
                  <a:cubicBezTo>
                    <a:pt x="4" y="0"/>
                    <a:pt x="11" y="3"/>
                    <a:pt x="16" y="2"/>
                  </a:cubicBezTo>
                  <a:cubicBezTo>
                    <a:pt x="18" y="3"/>
                    <a:pt x="19" y="5"/>
                    <a:pt x="20" y="6"/>
                  </a:cubicBezTo>
                  <a:close/>
                </a:path>
              </a:pathLst>
            </a:custGeom>
            <a:solidFill>
              <a:srgbClr val="775C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18" name="Freeform 1605"/>
            <p:cNvSpPr>
              <a:spLocks/>
            </p:cNvSpPr>
            <p:nvPr/>
          </p:nvSpPr>
          <p:spPr bwMode="auto">
            <a:xfrm>
              <a:off x="1661" y="2297"/>
              <a:ext cx="11" cy="9"/>
            </a:xfrm>
            <a:custGeom>
              <a:avLst/>
              <a:gdLst>
                <a:gd name="T0" fmla="*/ 9 w 12"/>
                <a:gd name="T1" fmla="*/ 1 h 9"/>
                <a:gd name="T2" fmla="*/ 12 w 12"/>
                <a:gd name="T3" fmla="*/ 8 h 9"/>
                <a:gd name="T4" fmla="*/ 0 w 12"/>
                <a:gd name="T5" fmla="*/ 4 h 9"/>
                <a:gd name="T6" fmla="*/ 9 w 12"/>
                <a:gd name="T7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9">
                  <a:moveTo>
                    <a:pt x="9" y="1"/>
                  </a:moveTo>
                  <a:cubicBezTo>
                    <a:pt x="10" y="3"/>
                    <a:pt x="11" y="5"/>
                    <a:pt x="12" y="8"/>
                  </a:cubicBezTo>
                  <a:cubicBezTo>
                    <a:pt x="8" y="8"/>
                    <a:pt x="3" y="9"/>
                    <a:pt x="0" y="4"/>
                  </a:cubicBezTo>
                  <a:cubicBezTo>
                    <a:pt x="2" y="1"/>
                    <a:pt x="5" y="0"/>
                    <a:pt x="9" y="1"/>
                  </a:cubicBezTo>
                  <a:close/>
                </a:path>
              </a:pathLst>
            </a:custGeom>
            <a:solidFill>
              <a:srgbClr val="6B71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19" name="Freeform 1606"/>
            <p:cNvSpPr>
              <a:spLocks/>
            </p:cNvSpPr>
            <p:nvPr/>
          </p:nvSpPr>
          <p:spPr bwMode="auto">
            <a:xfrm>
              <a:off x="1598" y="2312"/>
              <a:ext cx="8" cy="12"/>
            </a:xfrm>
            <a:custGeom>
              <a:avLst/>
              <a:gdLst>
                <a:gd name="T0" fmla="*/ 8 w 8"/>
                <a:gd name="T1" fmla="*/ 1 h 13"/>
                <a:gd name="T2" fmla="*/ 8 w 8"/>
                <a:gd name="T3" fmla="*/ 9 h 13"/>
                <a:gd name="T4" fmla="*/ 7 w 8"/>
                <a:gd name="T5" fmla="*/ 13 h 13"/>
                <a:gd name="T6" fmla="*/ 3 w 8"/>
                <a:gd name="T7" fmla="*/ 12 h 13"/>
                <a:gd name="T8" fmla="*/ 1 w 8"/>
                <a:gd name="T9" fmla="*/ 8 h 13"/>
                <a:gd name="T10" fmla="*/ 1 w 8"/>
                <a:gd name="T11" fmla="*/ 4 h 13"/>
                <a:gd name="T12" fmla="*/ 3 w 8"/>
                <a:gd name="T13" fmla="*/ 0 h 13"/>
                <a:gd name="T14" fmla="*/ 8 w 8"/>
                <a:gd name="T15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" h="13">
                  <a:moveTo>
                    <a:pt x="8" y="1"/>
                  </a:moveTo>
                  <a:cubicBezTo>
                    <a:pt x="8" y="4"/>
                    <a:pt x="8" y="6"/>
                    <a:pt x="8" y="9"/>
                  </a:cubicBezTo>
                  <a:cubicBezTo>
                    <a:pt x="7" y="10"/>
                    <a:pt x="7" y="11"/>
                    <a:pt x="7" y="13"/>
                  </a:cubicBezTo>
                  <a:cubicBezTo>
                    <a:pt x="6" y="12"/>
                    <a:pt x="4" y="12"/>
                    <a:pt x="3" y="12"/>
                  </a:cubicBezTo>
                  <a:cubicBezTo>
                    <a:pt x="2" y="11"/>
                    <a:pt x="1" y="10"/>
                    <a:pt x="1" y="8"/>
                  </a:cubicBezTo>
                  <a:cubicBezTo>
                    <a:pt x="0" y="7"/>
                    <a:pt x="1" y="5"/>
                    <a:pt x="1" y="4"/>
                  </a:cubicBezTo>
                  <a:cubicBezTo>
                    <a:pt x="1" y="2"/>
                    <a:pt x="2" y="1"/>
                    <a:pt x="3" y="0"/>
                  </a:cubicBezTo>
                  <a:cubicBezTo>
                    <a:pt x="5" y="0"/>
                    <a:pt x="7" y="0"/>
                    <a:pt x="8" y="1"/>
                  </a:cubicBezTo>
                  <a:close/>
                </a:path>
              </a:pathLst>
            </a:custGeom>
            <a:solidFill>
              <a:srgbClr val="5B6D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20" name="Freeform 1607"/>
            <p:cNvSpPr>
              <a:spLocks/>
            </p:cNvSpPr>
            <p:nvPr/>
          </p:nvSpPr>
          <p:spPr bwMode="auto">
            <a:xfrm>
              <a:off x="1668" y="2071"/>
              <a:ext cx="96" cy="47"/>
            </a:xfrm>
            <a:custGeom>
              <a:avLst/>
              <a:gdLst>
                <a:gd name="T0" fmla="*/ 95 w 96"/>
                <a:gd name="T1" fmla="*/ 6 h 48"/>
                <a:gd name="T2" fmla="*/ 96 w 96"/>
                <a:gd name="T3" fmla="*/ 10 h 48"/>
                <a:gd name="T4" fmla="*/ 92 w 96"/>
                <a:gd name="T5" fmla="*/ 32 h 48"/>
                <a:gd name="T6" fmla="*/ 65 w 96"/>
                <a:gd name="T7" fmla="*/ 45 h 48"/>
                <a:gd name="T8" fmla="*/ 52 w 96"/>
                <a:gd name="T9" fmla="*/ 41 h 48"/>
                <a:gd name="T10" fmla="*/ 57 w 96"/>
                <a:gd name="T11" fmla="*/ 35 h 48"/>
                <a:gd name="T12" fmla="*/ 63 w 96"/>
                <a:gd name="T13" fmla="*/ 34 h 48"/>
                <a:gd name="T14" fmla="*/ 56 w 96"/>
                <a:gd name="T15" fmla="*/ 33 h 48"/>
                <a:gd name="T16" fmla="*/ 52 w 96"/>
                <a:gd name="T17" fmla="*/ 24 h 48"/>
                <a:gd name="T18" fmla="*/ 22 w 96"/>
                <a:gd name="T19" fmla="*/ 21 h 48"/>
                <a:gd name="T20" fmla="*/ 0 w 96"/>
                <a:gd name="T21" fmla="*/ 13 h 48"/>
                <a:gd name="T22" fmla="*/ 5 w 96"/>
                <a:gd name="T23" fmla="*/ 8 h 48"/>
                <a:gd name="T24" fmla="*/ 59 w 96"/>
                <a:gd name="T25" fmla="*/ 5 h 48"/>
                <a:gd name="T26" fmla="*/ 95 w 96"/>
                <a:gd name="T27" fmla="*/ 6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6" h="48">
                  <a:moveTo>
                    <a:pt x="95" y="6"/>
                  </a:moveTo>
                  <a:cubicBezTo>
                    <a:pt x="95" y="7"/>
                    <a:pt x="96" y="9"/>
                    <a:pt x="96" y="10"/>
                  </a:cubicBezTo>
                  <a:cubicBezTo>
                    <a:pt x="95" y="17"/>
                    <a:pt x="94" y="25"/>
                    <a:pt x="92" y="32"/>
                  </a:cubicBezTo>
                  <a:cubicBezTo>
                    <a:pt x="88" y="48"/>
                    <a:pt x="75" y="43"/>
                    <a:pt x="65" y="45"/>
                  </a:cubicBezTo>
                  <a:cubicBezTo>
                    <a:pt x="60" y="43"/>
                    <a:pt x="54" y="47"/>
                    <a:pt x="52" y="41"/>
                  </a:cubicBezTo>
                  <a:cubicBezTo>
                    <a:pt x="52" y="38"/>
                    <a:pt x="54" y="36"/>
                    <a:pt x="57" y="35"/>
                  </a:cubicBezTo>
                  <a:cubicBezTo>
                    <a:pt x="59" y="34"/>
                    <a:pt x="61" y="35"/>
                    <a:pt x="63" y="34"/>
                  </a:cubicBezTo>
                  <a:cubicBezTo>
                    <a:pt x="60" y="34"/>
                    <a:pt x="58" y="34"/>
                    <a:pt x="56" y="33"/>
                  </a:cubicBezTo>
                  <a:cubicBezTo>
                    <a:pt x="53" y="30"/>
                    <a:pt x="53" y="27"/>
                    <a:pt x="52" y="24"/>
                  </a:cubicBezTo>
                  <a:cubicBezTo>
                    <a:pt x="42" y="18"/>
                    <a:pt x="32" y="23"/>
                    <a:pt x="22" y="21"/>
                  </a:cubicBezTo>
                  <a:cubicBezTo>
                    <a:pt x="14" y="20"/>
                    <a:pt x="4" y="24"/>
                    <a:pt x="0" y="13"/>
                  </a:cubicBezTo>
                  <a:cubicBezTo>
                    <a:pt x="1" y="11"/>
                    <a:pt x="3" y="9"/>
                    <a:pt x="5" y="8"/>
                  </a:cubicBezTo>
                  <a:cubicBezTo>
                    <a:pt x="23" y="4"/>
                    <a:pt x="41" y="9"/>
                    <a:pt x="59" y="5"/>
                  </a:cubicBezTo>
                  <a:cubicBezTo>
                    <a:pt x="71" y="3"/>
                    <a:pt x="83" y="0"/>
                    <a:pt x="95" y="6"/>
                  </a:cubicBezTo>
                  <a:close/>
                </a:path>
              </a:pathLst>
            </a:custGeom>
            <a:solidFill>
              <a:srgbClr val="DDC5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21" name="Freeform 1608"/>
            <p:cNvSpPr>
              <a:spLocks/>
            </p:cNvSpPr>
            <p:nvPr/>
          </p:nvSpPr>
          <p:spPr bwMode="auto">
            <a:xfrm>
              <a:off x="1094" y="2381"/>
              <a:ext cx="63" cy="58"/>
            </a:xfrm>
            <a:custGeom>
              <a:avLst/>
              <a:gdLst>
                <a:gd name="T0" fmla="*/ 7 w 63"/>
                <a:gd name="T1" fmla="*/ 35 h 59"/>
                <a:gd name="T2" fmla="*/ 0 w 63"/>
                <a:gd name="T3" fmla="*/ 19 h 59"/>
                <a:gd name="T4" fmla="*/ 29 w 63"/>
                <a:gd name="T5" fmla="*/ 7 h 59"/>
                <a:gd name="T6" fmla="*/ 55 w 63"/>
                <a:gd name="T7" fmla="*/ 15 h 59"/>
                <a:gd name="T8" fmla="*/ 57 w 63"/>
                <a:gd name="T9" fmla="*/ 17 h 59"/>
                <a:gd name="T10" fmla="*/ 62 w 63"/>
                <a:gd name="T11" fmla="*/ 42 h 59"/>
                <a:gd name="T12" fmla="*/ 52 w 63"/>
                <a:gd name="T13" fmla="*/ 52 h 59"/>
                <a:gd name="T14" fmla="*/ 44 w 63"/>
                <a:gd name="T15" fmla="*/ 53 h 59"/>
                <a:gd name="T16" fmla="*/ 35 w 63"/>
                <a:gd name="T17" fmla="*/ 50 h 59"/>
                <a:gd name="T18" fmla="*/ 33 w 63"/>
                <a:gd name="T19" fmla="*/ 45 h 59"/>
                <a:gd name="T20" fmla="*/ 33 w 63"/>
                <a:gd name="T21" fmla="*/ 35 h 59"/>
                <a:gd name="T22" fmla="*/ 32 w 63"/>
                <a:gd name="T23" fmla="*/ 35 h 59"/>
                <a:gd name="T24" fmla="*/ 33 w 63"/>
                <a:gd name="T25" fmla="*/ 42 h 59"/>
                <a:gd name="T26" fmla="*/ 28 w 63"/>
                <a:gd name="T27" fmla="*/ 47 h 59"/>
                <a:gd name="T28" fmla="*/ 18 w 63"/>
                <a:gd name="T29" fmla="*/ 33 h 59"/>
                <a:gd name="T30" fmla="*/ 12 w 63"/>
                <a:gd name="T31" fmla="*/ 35 h 59"/>
                <a:gd name="T32" fmla="*/ 7 w 63"/>
                <a:gd name="T33" fmla="*/ 35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3" h="59">
                  <a:moveTo>
                    <a:pt x="7" y="35"/>
                  </a:moveTo>
                  <a:cubicBezTo>
                    <a:pt x="3" y="31"/>
                    <a:pt x="0" y="25"/>
                    <a:pt x="0" y="19"/>
                  </a:cubicBezTo>
                  <a:cubicBezTo>
                    <a:pt x="6" y="4"/>
                    <a:pt x="14" y="0"/>
                    <a:pt x="29" y="7"/>
                  </a:cubicBezTo>
                  <a:cubicBezTo>
                    <a:pt x="37" y="10"/>
                    <a:pt x="46" y="12"/>
                    <a:pt x="55" y="15"/>
                  </a:cubicBezTo>
                  <a:cubicBezTo>
                    <a:pt x="56" y="15"/>
                    <a:pt x="57" y="16"/>
                    <a:pt x="57" y="17"/>
                  </a:cubicBezTo>
                  <a:cubicBezTo>
                    <a:pt x="61" y="25"/>
                    <a:pt x="63" y="33"/>
                    <a:pt x="62" y="42"/>
                  </a:cubicBezTo>
                  <a:cubicBezTo>
                    <a:pt x="60" y="47"/>
                    <a:pt x="57" y="50"/>
                    <a:pt x="52" y="52"/>
                  </a:cubicBezTo>
                  <a:cubicBezTo>
                    <a:pt x="50" y="58"/>
                    <a:pt x="47" y="42"/>
                    <a:pt x="44" y="53"/>
                  </a:cubicBezTo>
                  <a:cubicBezTo>
                    <a:pt x="43" y="59"/>
                    <a:pt x="37" y="53"/>
                    <a:pt x="35" y="50"/>
                  </a:cubicBezTo>
                  <a:cubicBezTo>
                    <a:pt x="34" y="48"/>
                    <a:pt x="33" y="47"/>
                    <a:pt x="33" y="45"/>
                  </a:cubicBezTo>
                  <a:cubicBezTo>
                    <a:pt x="34" y="42"/>
                    <a:pt x="34" y="38"/>
                    <a:pt x="33" y="35"/>
                  </a:cubicBezTo>
                  <a:cubicBezTo>
                    <a:pt x="32" y="33"/>
                    <a:pt x="30" y="34"/>
                    <a:pt x="32" y="35"/>
                  </a:cubicBezTo>
                  <a:cubicBezTo>
                    <a:pt x="34" y="36"/>
                    <a:pt x="34" y="39"/>
                    <a:pt x="33" y="42"/>
                  </a:cubicBezTo>
                  <a:cubicBezTo>
                    <a:pt x="32" y="45"/>
                    <a:pt x="31" y="47"/>
                    <a:pt x="28" y="47"/>
                  </a:cubicBezTo>
                  <a:cubicBezTo>
                    <a:pt x="25" y="42"/>
                    <a:pt x="22" y="37"/>
                    <a:pt x="18" y="33"/>
                  </a:cubicBezTo>
                  <a:cubicBezTo>
                    <a:pt x="14" y="27"/>
                    <a:pt x="12" y="30"/>
                    <a:pt x="12" y="35"/>
                  </a:cubicBezTo>
                  <a:cubicBezTo>
                    <a:pt x="10" y="37"/>
                    <a:pt x="9" y="37"/>
                    <a:pt x="7" y="35"/>
                  </a:cubicBezTo>
                  <a:close/>
                </a:path>
              </a:pathLst>
            </a:custGeom>
            <a:solidFill>
              <a:srgbClr val="6C4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22" name="Freeform 1609"/>
            <p:cNvSpPr>
              <a:spLocks/>
            </p:cNvSpPr>
            <p:nvPr/>
          </p:nvSpPr>
          <p:spPr bwMode="auto">
            <a:xfrm>
              <a:off x="1154" y="2291"/>
              <a:ext cx="56" cy="22"/>
            </a:xfrm>
            <a:custGeom>
              <a:avLst/>
              <a:gdLst>
                <a:gd name="T0" fmla="*/ 15 w 57"/>
                <a:gd name="T1" fmla="*/ 18 h 23"/>
                <a:gd name="T2" fmla="*/ 0 w 57"/>
                <a:gd name="T3" fmla="*/ 13 h 23"/>
                <a:gd name="T4" fmla="*/ 20 w 57"/>
                <a:gd name="T5" fmla="*/ 5 h 23"/>
                <a:gd name="T6" fmla="*/ 56 w 57"/>
                <a:gd name="T7" fmla="*/ 11 h 23"/>
                <a:gd name="T8" fmla="*/ 49 w 57"/>
                <a:gd name="T9" fmla="*/ 21 h 23"/>
                <a:gd name="T10" fmla="*/ 31 w 57"/>
                <a:gd name="T11" fmla="*/ 22 h 23"/>
                <a:gd name="T12" fmla="*/ 15 w 57"/>
                <a:gd name="T13" fmla="*/ 18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7" h="23">
                  <a:moveTo>
                    <a:pt x="15" y="18"/>
                  </a:moveTo>
                  <a:cubicBezTo>
                    <a:pt x="11" y="12"/>
                    <a:pt x="5" y="15"/>
                    <a:pt x="0" y="13"/>
                  </a:cubicBezTo>
                  <a:cubicBezTo>
                    <a:pt x="3" y="2"/>
                    <a:pt x="13" y="6"/>
                    <a:pt x="20" y="5"/>
                  </a:cubicBezTo>
                  <a:cubicBezTo>
                    <a:pt x="32" y="6"/>
                    <a:pt x="45" y="0"/>
                    <a:pt x="56" y="11"/>
                  </a:cubicBezTo>
                  <a:cubicBezTo>
                    <a:pt x="57" y="17"/>
                    <a:pt x="52" y="18"/>
                    <a:pt x="49" y="21"/>
                  </a:cubicBezTo>
                  <a:cubicBezTo>
                    <a:pt x="43" y="23"/>
                    <a:pt x="37" y="23"/>
                    <a:pt x="31" y="22"/>
                  </a:cubicBezTo>
                  <a:cubicBezTo>
                    <a:pt x="26" y="20"/>
                    <a:pt x="20" y="20"/>
                    <a:pt x="15" y="18"/>
                  </a:cubicBezTo>
                  <a:close/>
                </a:path>
              </a:pathLst>
            </a:custGeom>
            <a:solidFill>
              <a:srgbClr val="2F34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23" name="Freeform 1610"/>
            <p:cNvSpPr>
              <a:spLocks/>
            </p:cNvSpPr>
            <p:nvPr/>
          </p:nvSpPr>
          <p:spPr bwMode="auto">
            <a:xfrm>
              <a:off x="1160" y="2307"/>
              <a:ext cx="23" cy="27"/>
            </a:xfrm>
            <a:custGeom>
              <a:avLst/>
              <a:gdLst>
                <a:gd name="T0" fmla="*/ 9 w 23"/>
                <a:gd name="T1" fmla="*/ 2 h 28"/>
                <a:gd name="T2" fmla="*/ 22 w 23"/>
                <a:gd name="T3" fmla="*/ 2 h 28"/>
                <a:gd name="T4" fmla="*/ 13 w 23"/>
                <a:gd name="T5" fmla="*/ 27 h 28"/>
                <a:gd name="T6" fmla="*/ 7 w 23"/>
                <a:gd name="T7" fmla="*/ 28 h 28"/>
                <a:gd name="T8" fmla="*/ 1 w 23"/>
                <a:gd name="T9" fmla="*/ 23 h 28"/>
                <a:gd name="T10" fmla="*/ 2 w 23"/>
                <a:gd name="T11" fmla="*/ 18 h 28"/>
                <a:gd name="T12" fmla="*/ 9 w 23"/>
                <a:gd name="T13" fmla="*/ 2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" h="28">
                  <a:moveTo>
                    <a:pt x="9" y="2"/>
                  </a:moveTo>
                  <a:cubicBezTo>
                    <a:pt x="14" y="0"/>
                    <a:pt x="18" y="0"/>
                    <a:pt x="22" y="2"/>
                  </a:cubicBezTo>
                  <a:cubicBezTo>
                    <a:pt x="23" y="12"/>
                    <a:pt x="19" y="20"/>
                    <a:pt x="13" y="27"/>
                  </a:cubicBezTo>
                  <a:cubicBezTo>
                    <a:pt x="11" y="28"/>
                    <a:pt x="9" y="28"/>
                    <a:pt x="7" y="28"/>
                  </a:cubicBezTo>
                  <a:cubicBezTo>
                    <a:pt x="4" y="27"/>
                    <a:pt x="2" y="26"/>
                    <a:pt x="1" y="23"/>
                  </a:cubicBezTo>
                  <a:cubicBezTo>
                    <a:pt x="0" y="21"/>
                    <a:pt x="0" y="19"/>
                    <a:pt x="2" y="18"/>
                  </a:cubicBezTo>
                  <a:cubicBezTo>
                    <a:pt x="2" y="12"/>
                    <a:pt x="5" y="6"/>
                    <a:pt x="9" y="2"/>
                  </a:cubicBezTo>
                  <a:close/>
                </a:path>
              </a:pathLst>
            </a:custGeom>
            <a:solidFill>
              <a:srgbClr val="4C2E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24" name="Freeform 1611"/>
            <p:cNvSpPr>
              <a:spLocks/>
            </p:cNvSpPr>
            <p:nvPr/>
          </p:nvSpPr>
          <p:spPr bwMode="auto">
            <a:xfrm>
              <a:off x="1146" y="2354"/>
              <a:ext cx="19" cy="44"/>
            </a:xfrm>
            <a:custGeom>
              <a:avLst/>
              <a:gdLst>
                <a:gd name="T0" fmla="*/ 3 w 19"/>
                <a:gd name="T1" fmla="*/ 42 h 44"/>
                <a:gd name="T2" fmla="*/ 7 w 19"/>
                <a:gd name="T3" fmla="*/ 2 h 44"/>
                <a:gd name="T4" fmla="*/ 15 w 19"/>
                <a:gd name="T5" fmla="*/ 1 h 44"/>
                <a:gd name="T6" fmla="*/ 17 w 19"/>
                <a:gd name="T7" fmla="*/ 7 h 44"/>
                <a:gd name="T8" fmla="*/ 12 w 19"/>
                <a:gd name="T9" fmla="*/ 43 h 44"/>
                <a:gd name="T10" fmla="*/ 4 w 19"/>
                <a:gd name="T11" fmla="*/ 42 h 44"/>
                <a:gd name="T12" fmla="*/ 3 w 19"/>
                <a:gd name="T13" fmla="*/ 4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" h="44">
                  <a:moveTo>
                    <a:pt x="3" y="42"/>
                  </a:moveTo>
                  <a:cubicBezTo>
                    <a:pt x="6" y="29"/>
                    <a:pt x="0" y="15"/>
                    <a:pt x="7" y="2"/>
                  </a:cubicBezTo>
                  <a:cubicBezTo>
                    <a:pt x="10" y="0"/>
                    <a:pt x="13" y="0"/>
                    <a:pt x="15" y="1"/>
                  </a:cubicBezTo>
                  <a:cubicBezTo>
                    <a:pt x="17" y="3"/>
                    <a:pt x="17" y="5"/>
                    <a:pt x="17" y="7"/>
                  </a:cubicBezTo>
                  <a:cubicBezTo>
                    <a:pt x="8" y="18"/>
                    <a:pt x="19" y="31"/>
                    <a:pt x="12" y="43"/>
                  </a:cubicBezTo>
                  <a:cubicBezTo>
                    <a:pt x="9" y="44"/>
                    <a:pt x="7" y="44"/>
                    <a:pt x="4" y="42"/>
                  </a:cubicBezTo>
                  <a:lnTo>
                    <a:pt x="3" y="42"/>
                  </a:lnTo>
                  <a:close/>
                </a:path>
              </a:pathLst>
            </a:custGeom>
            <a:solidFill>
              <a:srgbClr val="5834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</p:grpSp>
      <p:grpSp>
        <p:nvGrpSpPr>
          <p:cNvPr id="16" name="Group 1813"/>
          <p:cNvGrpSpPr>
            <a:grpSpLocks/>
          </p:cNvGrpSpPr>
          <p:nvPr/>
        </p:nvGrpSpPr>
        <p:grpSpPr bwMode="auto">
          <a:xfrm>
            <a:off x="1747838" y="3268663"/>
            <a:ext cx="1101725" cy="744538"/>
            <a:chOff x="1101" y="2059"/>
            <a:chExt cx="694" cy="469"/>
          </a:xfrm>
        </p:grpSpPr>
        <p:sp>
          <p:nvSpPr>
            <p:cNvPr id="1325" name="Freeform 1613"/>
            <p:cNvSpPr>
              <a:spLocks/>
            </p:cNvSpPr>
            <p:nvPr/>
          </p:nvSpPr>
          <p:spPr bwMode="auto">
            <a:xfrm>
              <a:off x="1153" y="2324"/>
              <a:ext cx="13" cy="32"/>
            </a:xfrm>
            <a:custGeom>
              <a:avLst/>
              <a:gdLst>
                <a:gd name="T0" fmla="*/ 9 w 13"/>
                <a:gd name="T1" fmla="*/ 32 h 32"/>
                <a:gd name="T2" fmla="*/ 0 w 13"/>
                <a:gd name="T3" fmla="*/ 32 h 32"/>
                <a:gd name="T4" fmla="*/ 9 w 13"/>
                <a:gd name="T5" fmla="*/ 0 h 32"/>
                <a:gd name="T6" fmla="*/ 9 w 13"/>
                <a:gd name="T7" fmla="*/ 4 h 32"/>
                <a:gd name="T8" fmla="*/ 11 w 13"/>
                <a:gd name="T9" fmla="*/ 23 h 32"/>
                <a:gd name="T10" fmla="*/ 11 w 13"/>
                <a:gd name="T11" fmla="*/ 28 h 32"/>
                <a:gd name="T12" fmla="*/ 9 w 13"/>
                <a:gd name="T13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32">
                  <a:moveTo>
                    <a:pt x="9" y="32"/>
                  </a:moveTo>
                  <a:cubicBezTo>
                    <a:pt x="6" y="32"/>
                    <a:pt x="3" y="32"/>
                    <a:pt x="0" y="32"/>
                  </a:cubicBezTo>
                  <a:cubicBezTo>
                    <a:pt x="0" y="20"/>
                    <a:pt x="1" y="9"/>
                    <a:pt x="9" y="0"/>
                  </a:cubicBezTo>
                  <a:cubicBezTo>
                    <a:pt x="9" y="1"/>
                    <a:pt x="9" y="3"/>
                    <a:pt x="9" y="4"/>
                  </a:cubicBezTo>
                  <a:cubicBezTo>
                    <a:pt x="13" y="10"/>
                    <a:pt x="11" y="17"/>
                    <a:pt x="11" y="23"/>
                  </a:cubicBezTo>
                  <a:cubicBezTo>
                    <a:pt x="12" y="25"/>
                    <a:pt x="11" y="26"/>
                    <a:pt x="11" y="28"/>
                  </a:cubicBezTo>
                  <a:cubicBezTo>
                    <a:pt x="11" y="30"/>
                    <a:pt x="10" y="31"/>
                    <a:pt x="9" y="32"/>
                  </a:cubicBezTo>
                  <a:close/>
                </a:path>
              </a:pathLst>
            </a:custGeom>
            <a:solidFill>
              <a:srgbClr val="5131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26" name="Freeform 1614"/>
            <p:cNvSpPr>
              <a:spLocks/>
            </p:cNvSpPr>
            <p:nvPr/>
          </p:nvSpPr>
          <p:spPr bwMode="auto">
            <a:xfrm>
              <a:off x="1150" y="2288"/>
              <a:ext cx="24" cy="16"/>
            </a:xfrm>
            <a:custGeom>
              <a:avLst/>
              <a:gdLst>
                <a:gd name="T0" fmla="*/ 24 w 24"/>
                <a:gd name="T1" fmla="*/ 13 h 16"/>
                <a:gd name="T2" fmla="*/ 4 w 24"/>
                <a:gd name="T3" fmla="*/ 16 h 16"/>
                <a:gd name="T4" fmla="*/ 0 w 24"/>
                <a:gd name="T5" fmla="*/ 14 h 16"/>
                <a:gd name="T6" fmla="*/ 0 w 24"/>
                <a:gd name="T7" fmla="*/ 10 h 16"/>
                <a:gd name="T8" fmla="*/ 24 w 24"/>
                <a:gd name="T9" fmla="*/ 1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16">
                  <a:moveTo>
                    <a:pt x="24" y="13"/>
                  </a:moveTo>
                  <a:cubicBezTo>
                    <a:pt x="18" y="14"/>
                    <a:pt x="10" y="10"/>
                    <a:pt x="4" y="16"/>
                  </a:cubicBezTo>
                  <a:cubicBezTo>
                    <a:pt x="3" y="16"/>
                    <a:pt x="1" y="15"/>
                    <a:pt x="0" y="14"/>
                  </a:cubicBezTo>
                  <a:cubicBezTo>
                    <a:pt x="0" y="12"/>
                    <a:pt x="0" y="11"/>
                    <a:pt x="0" y="10"/>
                  </a:cubicBezTo>
                  <a:cubicBezTo>
                    <a:pt x="9" y="3"/>
                    <a:pt x="17" y="0"/>
                    <a:pt x="24" y="13"/>
                  </a:cubicBezTo>
                  <a:close/>
                </a:path>
              </a:pathLst>
            </a:custGeom>
            <a:solidFill>
              <a:srgbClr val="3E3F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27" name="Freeform 1615"/>
            <p:cNvSpPr>
              <a:spLocks/>
            </p:cNvSpPr>
            <p:nvPr/>
          </p:nvSpPr>
          <p:spPr bwMode="auto">
            <a:xfrm>
              <a:off x="1353" y="2321"/>
              <a:ext cx="80" cy="135"/>
            </a:xfrm>
            <a:custGeom>
              <a:avLst/>
              <a:gdLst>
                <a:gd name="T0" fmla="*/ 3 w 80"/>
                <a:gd name="T1" fmla="*/ 118 h 136"/>
                <a:gd name="T2" fmla="*/ 2 w 80"/>
                <a:gd name="T3" fmla="*/ 63 h 136"/>
                <a:gd name="T4" fmla="*/ 19 w 80"/>
                <a:gd name="T5" fmla="*/ 12 h 136"/>
                <a:gd name="T6" fmla="*/ 43 w 80"/>
                <a:gd name="T7" fmla="*/ 7 h 136"/>
                <a:gd name="T8" fmla="*/ 74 w 80"/>
                <a:gd name="T9" fmla="*/ 12 h 136"/>
                <a:gd name="T10" fmla="*/ 74 w 80"/>
                <a:gd name="T11" fmla="*/ 27 h 136"/>
                <a:gd name="T12" fmla="*/ 60 w 80"/>
                <a:gd name="T13" fmla="*/ 75 h 136"/>
                <a:gd name="T14" fmla="*/ 56 w 80"/>
                <a:gd name="T15" fmla="*/ 127 h 136"/>
                <a:gd name="T16" fmla="*/ 3 w 80"/>
                <a:gd name="T17" fmla="*/ 11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0" h="136">
                  <a:moveTo>
                    <a:pt x="3" y="118"/>
                  </a:moveTo>
                  <a:cubicBezTo>
                    <a:pt x="3" y="100"/>
                    <a:pt x="2" y="81"/>
                    <a:pt x="2" y="63"/>
                  </a:cubicBezTo>
                  <a:cubicBezTo>
                    <a:pt x="0" y="43"/>
                    <a:pt x="8" y="27"/>
                    <a:pt x="19" y="12"/>
                  </a:cubicBezTo>
                  <a:cubicBezTo>
                    <a:pt x="24" y="4"/>
                    <a:pt x="33" y="0"/>
                    <a:pt x="43" y="7"/>
                  </a:cubicBezTo>
                  <a:cubicBezTo>
                    <a:pt x="53" y="10"/>
                    <a:pt x="63" y="11"/>
                    <a:pt x="74" y="12"/>
                  </a:cubicBezTo>
                  <a:cubicBezTo>
                    <a:pt x="80" y="17"/>
                    <a:pt x="76" y="22"/>
                    <a:pt x="74" y="27"/>
                  </a:cubicBezTo>
                  <a:cubicBezTo>
                    <a:pt x="66" y="43"/>
                    <a:pt x="62" y="59"/>
                    <a:pt x="60" y="75"/>
                  </a:cubicBezTo>
                  <a:cubicBezTo>
                    <a:pt x="55" y="92"/>
                    <a:pt x="64" y="110"/>
                    <a:pt x="56" y="127"/>
                  </a:cubicBezTo>
                  <a:cubicBezTo>
                    <a:pt x="37" y="136"/>
                    <a:pt x="20" y="128"/>
                    <a:pt x="3" y="118"/>
                  </a:cubicBezTo>
                  <a:close/>
                </a:path>
              </a:pathLst>
            </a:custGeom>
            <a:solidFill>
              <a:srgbClr val="915D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28" name="Freeform 1616"/>
            <p:cNvSpPr>
              <a:spLocks/>
            </p:cNvSpPr>
            <p:nvPr/>
          </p:nvSpPr>
          <p:spPr bwMode="auto">
            <a:xfrm>
              <a:off x="1201" y="2296"/>
              <a:ext cx="195" cy="88"/>
            </a:xfrm>
            <a:custGeom>
              <a:avLst/>
              <a:gdLst>
                <a:gd name="T0" fmla="*/ 196 w 196"/>
                <a:gd name="T1" fmla="*/ 33 h 89"/>
                <a:gd name="T2" fmla="*/ 167 w 196"/>
                <a:gd name="T3" fmla="*/ 56 h 89"/>
                <a:gd name="T4" fmla="*/ 155 w 196"/>
                <a:gd name="T5" fmla="*/ 89 h 89"/>
                <a:gd name="T6" fmla="*/ 151 w 196"/>
                <a:gd name="T7" fmla="*/ 85 h 89"/>
                <a:gd name="T8" fmla="*/ 148 w 196"/>
                <a:gd name="T9" fmla="*/ 71 h 89"/>
                <a:gd name="T10" fmla="*/ 152 w 196"/>
                <a:gd name="T11" fmla="*/ 57 h 89"/>
                <a:gd name="T12" fmla="*/ 155 w 196"/>
                <a:gd name="T13" fmla="*/ 38 h 89"/>
                <a:gd name="T14" fmla="*/ 138 w 196"/>
                <a:gd name="T15" fmla="*/ 32 h 89"/>
                <a:gd name="T16" fmla="*/ 106 w 196"/>
                <a:gd name="T17" fmla="*/ 49 h 89"/>
                <a:gd name="T18" fmla="*/ 97 w 196"/>
                <a:gd name="T19" fmla="*/ 66 h 89"/>
                <a:gd name="T20" fmla="*/ 84 w 196"/>
                <a:gd name="T21" fmla="*/ 63 h 89"/>
                <a:gd name="T22" fmla="*/ 91 w 196"/>
                <a:gd name="T23" fmla="*/ 38 h 89"/>
                <a:gd name="T24" fmla="*/ 89 w 196"/>
                <a:gd name="T25" fmla="*/ 27 h 89"/>
                <a:gd name="T26" fmla="*/ 45 w 196"/>
                <a:gd name="T27" fmla="*/ 33 h 89"/>
                <a:gd name="T28" fmla="*/ 32 w 196"/>
                <a:gd name="T29" fmla="*/ 31 h 89"/>
                <a:gd name="T30" fmla="*/ 22 w 196"/>
                <a:gd name="T31" fmla="*/ 22 h 89"/>
                <a:gd name="T32" fmla="*/ 0 w 196"/>
                <a:gd name="T33" fmla="*/ 13 h 89"/>
                <a:gd name="T34" fmla="*/ 8 w 196"/>
                <a:gd name="T35" fmla="*/ 9 h 89"/>
                <a:gd name="T36" fmla="*/ 48 w 196"/>
                <a:gd name="T37" fmla="*/ 4 h 89"/>
                <a:gd name="T38" fmla="*/ 54 w 196"/>
                <a:gd name="T39" fmla="*/ 5 h 89"/>
                <a:gd name="T40" fmla="*/ 69 w 196"/>
                <a:gd name="T41" fmla="*/ 8 h 89"/>
                <a:gd name="T42" fmla="*/ 94 w 196"/>
                <a:gd name="T43" fmla="*/ 9 h 89"/>
                <a:gd name="T44" fmla="*/ 111 w 196"/>
                <a:gd name="T45" fmla="*/ 12 h 89"/>
                <a:gd name="T46" fmla="*/ 119 w 196"/>
                <a:gd name="T47" fmla="*/ 12 h 89"/>
                <a:gd name="T48" fmla="*/ 133 w 196"/>
                <a:gd name="T49" fmla="*/ 14 h 89"/>
                <a:gd name="T50" fmla="*/ 166 w 196"/>
                <a:gd name="T51" fmla="*/ 21 h 89"/>
                <a:gd name="T52" fmla="*/ 194 w 196"/>
                <a:gd name="T53" fmla="*/ 27 h 89"/>
                <a:gd name="T54" fmla="*/ 196 w 196"/>
                <a:gd name="T55" fmla="*/ 29 h 89"/>
                <a:gd name="T56" fmla="*/ 196 w 196"/>
                <a:gd name="T57" fmla="*/ 33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96" h="89">
                  <a:moveTo>
                    <a:pt x="196" y="33"/>
                  </a:moveTo>
                  <a:cubicBezTo>
                    <a:pt x="178" y="30"/>
                    <a:pt x="172" y="43"/>
                    <a:pt x="167" y="56"/>
                  </a:cubicBezTo>
                  <a:cubicBezTo>
                    <a:pt x="162" y="67"/>
                    <a:pt x="159" y="78"/>
                    <a:pt x="155" y="89"/>
                  </a:cubicBezTo>
                  <a:cubicBezTo>
                    <a:pt x="154" y="87"/>
                    <a:pt x="153" y="86"/>
                    <a:pt x="151" y="85"/>
                  </a:cubicBezTo>
                  <a:cubicBezTo>
                    <a:pt x="147" y="81"/>
                    <a:pt x="147" y="76"/>
                    <a:pt x="148" y="71"/>
                  </a:cubicBezTo>
                  <a:cubicBezTo>
                    <a:pt x="148" y="66"/>
                    <a:pt x="150" y="61"/>
                    <a:pt x="152" y="57"/>
                  </a:cubicBezTo>
                  <a:cubicBezTo>
                    <a:pt x="155" y="51"/>
                    <a:pt x="161" y="45"/>
                    <a:pt x="155" y="38"/>
                  </a:cubicBezTo>
                  <a:cubicBezTo>
                    <a:pt x="150" y="34"/>
                    <a:pt x="144" y="33"/>
                    <a:pt x="138" y="32"/>
                  </a:cubicBezTo>
                  <a:cubicBezTo>
                    <a:pt x="122" y="27"/>
                    <a:pt x="111" y="31"/>
                    <a:pt x="106" y="49"/>
                  </a:cubicBezTo>
                  <a:cubicBezTo>
                    <a:pt x="104" y="55"/>
                    <a:pt x="102" y="61"/>
                    <a:pt x="97" y="66"/>
                  </a:cubicBezTo>
                  <a:cubicBezTo>
                    <a:pt x="91" y="71"/>
                    <a:pt x="87" y="71"/>
                    <a:pt x="84" y="63"/>
                  </a:cubicBezTo>
                  <a:cubicBezTo>
                    <a:pt x="82" y="53"/>
                    <a:pt x="85" y="45"/>
                    <a:pt x="91" y="38"/>
                  </a:cubicBezTo>
                  <a:cubicBezTo>
                    <a:pt x="94" y="34"/>
                    <a:pt x="98" y="29"/>
                    <a:pt x="89" y="27"/>
                  </a:cubicBezTo>
                  <a:cubicBezTo>
                    <a:pt x="74" y="28"/>
                    <a:pt x="57" y="17"/>
                    <a:pt x="45" y="33"/>
                  </a:cubicBezTo>
                  <a:cubicBezTo>
                    <a:pt x="40" y="36"/>
                    <a:pt x="36" y="34"/>
                    <a:pt x="32" y="31"/>
                  </a:cubicBezTo>
                  <a:cubicBezTo>
                    <a:pt x="29" y="28"/>
                    <a:pt x="29" y="22"/>
                    <a:pt x="22" y="22"/>
                  </a:cubicBezTo>
                  <a:cubicBezTo>
                    <a:pt x="15" y="19"/>
                    <a:pt x="6" y="20"/>
                    <a:pt x="0" y="13"/>
                  </a:cubicBezTo>
                  <a:cubicBezTo>
                    <a:pt x="3" y="11"/>
                    <a:pt x="6" y="10"/>
                    <a:pt x="8" y="9"/>
                  </a:cubicBezTo>
                  <a:cubicBezTo>
                    <a:pt x="21" y="0"/>
                    <a:pt x="35" y="5"/>
                    <a:pt x="48" y="4"/>
                  </a:cubicBezTo>
                  <a:cubicBezTo>
                    <a:pt x="50" y="4"/>
                    <a:pt x="52" y="5"/>
                    <a:pt x="54" y="5"/>
                  </a:cubicBezTo>
                  <a:cubicBezTo>
                    <a:pt x="59" y="6"/>
                    <a:pt x="64" y="8"/>
                    <a:pt x="69" y="8"/>
                  </a:cubicBezTo>
                  <a:cubicBezTo>
                    <a:pt x="77" y="8"/>
                    <a:pt x="86" y="7"/>
                    <a:pt x="94" y="9"/>
                  </a:cubicBezTo>
                  <a:cubicBezTo>
                    <a:pt x="99" y="11"/>
                    <a:pt x="105" y="12"/>
                    <a:pt x="111" y="12"/>
                  </a:cubicBezTo>
                  <a:cubicBezTo>
                    <a:pt x="114" y="12"/>
                    <a:pt x="117" y="12"/>
                    <a:pt x="119" y="12"/>
                  </a:cubicBezTo>
                  <a:cubicBezTo>
                    <a:pt x="124" y="12"/>
                    <a:pt x="129" y="13"/>
                    <a:pt x="133" y="14"/>
                  </a:cubicBezTo>
                  <a:cubicBezTo>
                    <a:pt x="146" y="9"/>
                    <a:pt x="156" y="15"/>
                    <a:pt x="166" y="21"/>
                  </a:cubicBezTo>
                  <a:cubicBezTo>
                    <a:pt x="174" y="30"/>
                    <a:pt x="185" y="22"/>
                    <a:pt x="194" y="27"/>
                  </a:cubicBezTo>
                  <a:cubicBezTo>
                    <a:pt x="194" y="28"/>
                    <a:pt x="195" y="28"/>
                    <a:pt x="196" y="29"/>
                  </a:cubicBezTo>
                  <a:cubicBezTo>
                    <a:pt x="196" y="30"/>
                    <a:pt x="196" y="31"/>
                    <a:pt x="196" y="33"/>
                  </a:cubicBezTo>
                  <a:close/>
                </a:path>
              </a:pathLst>
            </a:custGeom>
            <a:solidFill>
              <a:srgbClr val="2B21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29" name="Freeform 1617"/>
            <p:cNvSpPr>
              <a:spLocks/>
            </p:cNvSpPr>
            <p:nvPr/>
          </p:nvSpPr>
          <p:spPr bwMode="auto">
            <a:xfrm>
              <a:off x="1444" y="2336"/>
              <a:ext cx="50" cy="56"/>
            </a:xfrm>
            <a:custGeom>
              <a:avLst/>
              <a:gdLst>
                <a:gd name="T0" fmla="*/ 50 w 50"/>
                <a:gd name="T1" fmla="*/ 9 h 56"/>
                <a:gd name="T2" fmla="*/ 47 w 50"/>
                <a:gd name="T3" fmla="*/ 16 h 56"/>
                <a:gd name="T4" fmla="*/ 32 w 50"/>
                <a:gd name="T5" fmla="*/ 56 h 56"/>
                <a:gd name="T6" fmla="*/ 2 w 50"/>
                <a:gd name="T7" fmla="*/ 21 h 56"/>
                <a:gd name="T8" fmla="*/ 2 w 50"/>
                <a:gd name="T9" fmla="*/ 8 h 56"/>
                <a:gd name="T10" fmla="*/ 7 w 50"/>
                <a:gd name="T11" fmla="*/ 0 h 56"/>
                <a:gd name="T12" fmla="*/ 50 w 50"/>
                <a:gd name="T13" fmla="*/ 9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0" h="56">
                  <a:moveTo>
                    <a:pt x="50" y="9"/>
                  </a:moveTo>
                  <a:cubicBezTo>
                    <a:pt x="49" y="11"/>
                    <a:pt x="48" y="14"/>
                    <a:pt x="47" y="16"/>
                  </a:cubicBezTo>
                  <a:cubicBezTo>
                    <a:pt x="45" y="31"/>
                    <a:pt x="41" y="44"/>
                    <a:pt x="32" y="56"/>
                  </a:cubicBezTo>
                  <a:cubicBezTo>
                    <a:pt x="5" y="52"/>
                    <a:pt x="0" y="46"/>
                    <a:pt x="2" y="21"/>
                  </a:cubicBezTo>
                  <a:cubicBezTo>
                    <a:pt x="3" y="17"/>
                    <a:pt x="0" y="12"/>
                    <a:pt x="2" y="8"/>
                  </a:cubicBezTo>
                  <a:cubicBezTo>
                    <a:pt x="4" y="5"/>
                    <a:pt x="6" y="3"/>
                    <a:pt x="7" y="0"/>
                  </a:cubicBezTo>
                  <a:cubicBezTo>
                    <a:pt x="21" y="3"/>
                    <a:pt x="36" y="6"/>
                    <a:pt x="50" y="9"/>
                  </a:cubicBezTo>
                  <a:close/>
                </a:path>
              </a:pathLst>
            </a:custGeom>
            <a:solidFill>
              <a:srgbClr val="8F60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30" name="Freeform 1618"/>
            <p:cNvSpPr>
              <a:spLocks/>
            </p:cNvSpPr>
            <p:nvPr/>
          </p:nvSpPr>
          <p:spPr bwMode="auto">
            <a:xfrm>
              <a:off x="1492" y="2271"/>
              <a:ext cx="59" cy="44"/>
            </a:xfrm>
            <a:custGeom>
              <a:avLst/>
              <a:gdLst>
                <a:gd name="T0" fmla="*/ 31 w 60"/>
                <a:gd name="T1" fmla="*/ 6 h 45"/>
                <a:gd name="T2" fmla="*/ 55 w 60"/>
                <a:gd name="T3" fmla="*/ 29 h 45"/>
                <a:gd name="T4" fmla="*/ 44 w 60"/>
                <a:gd name="T5" fmla="*/ 43 h 45"/>
                <a:gd name="T6" fmla="*/ 13 w 60"/>
                <a:gd name="T7" fmla="*/ 41 h 45"/>
                <a:gd name="T8" fmla="*/ 3 w 60"/>
                <a:gd name="T9" fmla="*/ 30 h 45"/>
                <a:gd name="T10" fmla="*/ 6 w 60"/>
                <a:gd name="T11" fmla="*/ 5 h 45"/>
                <a:gd name="T12" fmla="*/ 31 w 60"/>
                <a:gd name="T13" fmla="*/ 6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0" h="45">
                  <a:moveTo>
                    <a:pt x="31" y="6"/>
                  </a:moveTo>
                  <a:cubicBezTo>
                    <a:pt x="47" y="5"/>
                    <a:pt x="60" y="8"/>
                    <a:pt x="55" y="29"/>
                  </a:cubicBezTo>
                  <a:cubicBezTo>
                    <a:pt x="59" y="40"/>
                    <a:pt x="51" y="42"/>
                    <a:pt x="44" y="43"/>
                  </a:cubicBezTo>
                  <a:cubicBezTo>
                    <a:pt x="33" y="45"/>
                    <a:pt x="23" y="45"/>
                    <a:pt x="13" y="41"/>
                  </a:cubicBezTo>
                  <a:cubicBezTo>
                    <a:pt x="8" y="39"/>
                    <a:pt x="5" y="35"/>
                    <a:pt x="3" y="30"/>
                  </a:cubicBezTo>
                  <a:cubicBezTo>
                    <a:pt x="1" y="21"/>
                    <a:pt x="0" y="13"/>
                    <a:pt x="6" y="5"/>
                  </a:cubicBezTo>
                  <a:cubicBezTo>
                    <a:pt x="15" y="0"/>
                    <a:pt x="23" y="0"/>
                    <a:pt x="31" y="6"/>
                  </a:cubicBezTo>
                  <a:close/>
                </a:path>
              </a:pathLst>
            </a:custGeom>
            <a:solidFill>
              <a:srgbClr val="56AD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31" name="Freeform 1619"/>
            <p:cNvSpPr>
              <a:spLocks/>
            </p:cNvSpPr>
            <p:nvPr/>
          </p:nvSpPr>
          <p:spPr bwMode="auto">
            <a:xfrm>
              <a:off x="1475" y="2300"/>
              <a:ext cx="77" cy="35"/>
            </a:xfrm>
            <a:custGeom>
              <a:avLst/>
              <a:gdLst>
                <a:gd name="T0" fmla="*/ 27 w 78"/>
                <a:gd name="T1" fmla="*/ 9 h 36"/>
                <a:gd name="T2" fmla="*/ 59 w 78"/>
                <a:gd name="T3" fmla="*/ 9 h 36"/>
                <a:gd name="T4" fmla="*/ 72 w 78"/>
                <a:gd name="T5" fmla="*/ 0 h 36"/>
                <a:gd name="T6" fmla="*/ 75 w 78"/>
                <a:gd name="T7" fmla="*/ 12 h 36"/>
                <a:gd name="T8" fmla="*/ 53 w 78"/>
                <a:gd name="T9" fmla="*/ 31 h 36"/>
                <a:gd name="T10" fmla="*/ 12 w 78"/>
                <a:gd name="T11" fmla="*/ 29 h 36"/>
                <a:gd name="T12" fmla="*/ 1 w 78"/>
                <a:gd name="T13" fmla="*/ 21 h 36"/>
                <a:gd name="T14" fmla="*/ 2 w 78"/>
                <a:gd name="T15" fmla="*/ 13 h 36"/>
                <a:gd name="T16" fmla="*/ 17 w 78"/>
                <a:gd name="T17" fmla="*/ 10 h 36"/>
                <a:gd name="T18" fmla="*/ 27 w 78"/>
                <a:gd name="T19" fmla="*/ 9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8" h="36">
                  <a:moveTo>
                    <a:pt x="27" y="9"/>
                  </a:moveTo>
                  <a:cubicBezTo>
                    <a:pt x="38" y="9"/>
                    <a:pt x="49" y="9"/>
                    <a:pt x="59" y="9"/>
                  </a:cubicBezTo>
                  <a:cubicBezTo>
                    <a:pt x="66" y="9"/>
                    <a:pt x="71" y="8"/>
                    <a:pt x="72" y="0"/>
                  </a:cubicBezTo>
                  <a:cubicBezTo>
                    <a:pt x="73" y="4"/>
                    <a:pt x="74" y="8"/>
                    <a:pt x="75" y="12"/>
                  </a:cubicBezTo>
                  <a:cubicBezTo>
                    <a:pt x="78" y="30"/>
                    <a:pt x="72" y="36"/>
                    <a:pt x="53" y="31"/>
                  </a:cubicBezTo>
                  <a:cubicBezTo>
                    <a:pt x="40" y="27"/>
                    <a:pt x="25" y="29"/>
                    <a:pt x="12" y="29"/>
                  </a:cubicBezTo>
                  <a:cubicBezTo>
                    <a:pt x="8" y="26"/>
                    <a:pt x="2" y="27"/>
                    <a:pt x="1" y="21"/>
                  </a:cubicBezTo>
                  <a:cubicBezTo>
                    <a:pt x="0" y="19"/>
                    <a:pt x="1" y="16"/>
                    <a:pt x="2" y="13"/>
                  </a:cubicBezTo>
                  <a:cubicBezTo>
                    <a:pt x="7" y="10"/>
                    <a:pt x="12" y="12"/>
                    <a:pt x="17" y="10"/>
                  </a:cubicBezTo>
                  <a:cubicBezTo>
                    <a:pt x="21" y="9"/>
                    <a:pt x="24" y="9"/>
                    <a:pt x="27" y="9"/>
                  </a:cubicBezTo>
                  <a:close/>
                </a:path>
              </a:pathLst>
            </a:custGeom>
            <a:solidFill>
              <a:srgbClr val="3E8B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32" name="Freeform 1620"/>
            <p:cNvSpPr>
              <a:spLocks/>
            </p:cNvSpPr>
            <p:nvPr/>
          </p:nvSpPr>
          <p:spPr bwMode="auto">
            <a:xfrm>
              <a:off x="1461" y="2246"/>
              <a:ext cx="78" cy="25"/>
            </a:xfrm>
            <a:custGeom>
              <a:avLst/>
              <a:gdLst>
                <a:gd name="T0" fmla="*/ 78 w 78"/>
                <a:gd name="T1" fmla="*/ 12 h 25"/>
                <a:gd name="T2" fmla="*/ 66 w 78"/>
                <a:gd name="T3" fmla="*/ 19 h 25"/>
                <a:gd name="T4" fmla="*/ 57 w 78"/>
                <a:gd name="T5" fmla="*/ 24 h 25"/>
                <a:gd name="T6" fmla="*/ 41 w 78"/>
                <a:gd name="T7" fmla="*/ 24 h 25"/>
                <a:gd name="T8" fmla="*/ 18 w 78"/>
                <a:gd name="T9" fmla="*/ 24 h 25"/>
                <a:gd name="T10" fmla="*/ 9 w 78"/>
                <a:gd name="T11" fmla="*/ 15 h 25"/>
                <a:gd name="T12" fmla="*/ 24 w 78"/>
                <a:gd name="T13" fmla="*/ 12 h 25"/>
                <a:gd name="T14" fmla="*/ 23 w 78"/>
                <a:gd name="T15" fmla="*/ 11 h 25"/>
                <a:gd name="T16" fmla="*/ 22 w 78"/>
                <a:gd name="T17" fmla="*/ 13 h 25"/>
                <a:gd name="T18" fmla="*/ 1 w 78"/>
                <a:gd name="T19" fmla="*/ 11 h 25"/>
                <a:gd name="T20" fmla="*/ 3 w 78"/>
                <a:gd name="T21" fmla="*/ 5 h 25"/>
                <a:gd name="T22" fmla="*/ 37 w 78"/>
                <a:gd name="T23" fmla="*/ 3 h 25"/>
                <a:gd name="T24" fmla="*/ 78 w 78"/>
                <a:gd name="T25" fmla="*/ 12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8" h="25">
                  <a:moveTo>
                    <a:pt x="78" y="12"/>
                  </a:moveTo>
                  <a:cubicBezTo>
                    <a:pt x="74" y="14"/>
                    <a:pt x="70" y="16"/>
                    <a:pt x="66" y="19"/>
                  </a:cubicBezTo>
                  <a:cubicBezTo>
                    <a:pt x="63" y="21"/>
                    <a:pt x="60" y="23"/>
                    <a:pt x="57" y="24"/>
                  </a:cubicBezTo>
                  <a:cubicBezTo>
                    <a:pt x="52" y="25"/>
                    <a:pt x="46" y="24"/>
                    <a:pt x="41" y="24"/>
                  </a:cubicBezTo>
                  <a:cubicBezTo>
                    <a:pt x="33" y="24"/>
                    <a:pt x="25" y="25"/>
                    <a:pt x="18" y="24"/>
                  </a:cubicBezTo>
                  <a:cubicBezTo>
                    <a:pt x="13" y="22"/>
                    <a:pt x="9" y="21"/>
                    <a:pt x="9" y="15"/>
                  </a:cubicBezTo>
                  <a:cubicBezTo>
                    <a:pt x="13" y="11"/>
                    <a:pt x="18" y="14"/>
                    <a:pt x="24" y="12"/>
                  </a:cubicBezTo>
                  <a:cubicBezTo>
                    <a:pt x="26" y="12"/>
                    <a:pt x="22" y="9"/>
                    <a:pt x="23" y="11"/>
                  </a:cubicBezTo>
                  <a:cubicBezTo>
                    <a:pt x="24" y="12"/>
                    <a:pt x="23" y="13"/>
                    <a:pt x="22" y="13"/>
                  </a:cubicBezTo>
                  <a:cubicBezTo>
                    <a:pt x="15" y="12"/>
                    <a:pt x="8" y="16"/>
                    <a:pt x="1" y="11"/>
                  </a:cubicBezTo>
                  <a:cubicBezTo>
                    <a:pt x="0" y="9"/>
                    <a:pt x="1" y="7"/>
                    <a:pt x="3" y="5"/>
                  </a:cubicBezTo>
                  <a:cubicBezTo>
                    <a:pt x="14" y="0"/>
                    <a:pt x="26" y="1"/>
                    <a:pt x="37" y="3"/>
                  </a:cubicBezTo>
                  <a:cubicBezTo>
                    <a:pt x="50" y="7"/>
                    <a:pt x="64" y="8"/>
                    <a:pt x="78" y="12"/>
                  </a:cubicBezTo>
                  <a:close/>
                </a:path>
              </a:pathLst>
            </a:custGeom>
            <a:solidFill>
              <a:srgbClr val="3124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33" name="Freeform 1621"/>
            <p:cNvSpPr>
              <a:spLocks/>
            </p:cNvSpPr>
            <p:nvPr/>
          </p:nvSpPr>
          <p:spPr bwMode="auto">
            <a:xfrm>
              <a:off x="1442" y="2305"/>
              <a:ext cx="45" cy="24"/>
            </a:xfrm>
            <a:custGeom>
              <a:avLst/>
              <a:gdLst>
                <a:gd name="T0" fmla="*/ 37 w 45"/>
                <a:gd name="T1" fmla="*/ 16 h 25"/>
                <a:gd name="T2" fmla="*/ 45 w 45"/>
                <a:gd name="T3" fmla="*/ 24 h 25"/>
                <a:gd name="T4" fmla="*/ 5 w 45"/>
                <a:gd name="T5" fmla="*/ 19 h 25"/>
                <a:gd name="T6" fmla="*/ 2 w 45"/>
                <a:gd name="T7" fmla="*/ 5 h 25"/>
                <a:gd name="T8" fmla="*/ 7 w 45"/>
                <a:gd name="T9" fmla="*/ 1 h 25"/>
                <a:gd name="T10" fmla="*/ 16 w 45"/>
                <a:gd name="T11" fmla="*/ 0 h 25"/>
                <a:gd name="T12" fmla="*/ 29 w 45"/>
                <a:gd name="T13" fmla="*/ 6 h 25"/>
                <a:gd name="T14" fmla="*/ 37 w 45"/>
                <a:gd name="T15" fmla="*/ 16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5" h="25">
                  <a:moveTo>
                    <a:pt x="37" y="16"/>
                  </a:moveTo>
                  <a:cubicBezTo>
                    <a:pt x="39" y="19"/>
                    <a:pt x="42" y="21"/>
                    <a:pt x="45" y="24"/>
                  </a:cubicBezTo>
                  <a:cubicBezTo>
                    <a:pt x="31" y="25"/>
                    <a:pt x="18" y="25"/>
                    <a:pt x="5" y="19"/>
                  </a:cubicBezTo>
                  <a:cubicBezTo>
                    <a:pt x="0" y="15"/>
                    <a:pt x="0" y="11"/>
                    <a:pt x="2" y="5"/>
                  </a:cubicBezTo>
                  <a:cubicBezTo>
                    <a:pt x="3" y="3"/>
                    <a:pt x="5" y="2"/>
                    <a:pt x="7" y="1"/>
                  </a:cubicBezTo>
                  <a:cubicBezTo>
                    <a:pt x="10" y="0"/>
                    <a:pt x="13" y="0"/>
                    <a:pt x="16" y="0"/>
                  </a:cubicBezTo>
                  <a:cubicBezTo>
                    <a:pt x="20" y="1"/>
                    <a:pt x="25" y="3"/>
                    <a:pt x="29" y="6"/>
                  </a:cubicBezTo>
                  <a:cubicBezTo>
                    <a:pt x="32" y="8"/>
                    <a:pt x="33" y="13"/>
                    <a:pt x="37" y="16"/>
                  </a:cubicBezTo>
                  <a:close/>
                </a:path>
              </a:pathLst>
            </a:custGeom>
            <a:solidFill>
              <a:srgbClr val="447B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34" name="Freeform 1622"/>
            <p:cNvSpPr>
              <a:spLocks/>
            </p:cNvSpPr>
            <p:nvPr/>
          </p:nvSpPr>
          <p:spPr bwMode="auto">
            <a:xfrm>
              <a:off x="1408" y="2333"/>
              <a:ext cx="27" cy="61"/>
            </a:xfrm>
            <a:custGeom>
              <a:avLst/>
              <a:gdLst>
                <a:gd name="T0" fmla="*/ 0 w 28"/>
                <a:gd name="T1" fmla="*/ 59 h 61"/>
                <a:gd name="T2" fmla="*/ 19 w 28"/>
                <a:gd name="T3" fmla="*/ 0 h 61"/>
                <a:gd name="T4" fmla="*/ 28 w 28"/>
                <a:gd name="T5" fmla="*/ 3 h 61"/>
                <a:gd name="T6" fmla="*/ 16 w 28"/>
                <a:gd name="T7" fmla="*/ 31 h 61"/>
                <a:gd name="T8" fmla="*/ 11 w 28"/>
                <a:gd name="T9" fmla="*/ 51 h 61"/>
                <a:gd name="T10" fmla="*/ 11 w 28"/>
                <a:gd name="T11" fmla="*/ 56 h 61"/>
                <a:gd name="T12" fmla="*/ 4 w 28"/>
                <a:gd name="T13" fmla="*/ 61 h 61"/>
                <a:gd name="T14" fmla="*/ 0 w 28"/>
                <a:gd name="T15" fmla="*/ 59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8" h="61">
                  <a:moveTo>
                    <a:pt x="0" y="59"/>
                  </a:moveTo>
                  <a:cubicBezTo>
                    <a:pt x="1" y="38"/>
                    <a:pt x="17" y="21"/>
                    <a:pt x="19" y="0"/>
                  </a:cubicBezTo>
                  <a:cubicBezTo>
                    <a:pt x="22" y="1"/>
                    <a:pt x="25" y="2"/>
                    <a:pt x="28" y="3"/>
                  </a:cubicBezTo>
                  <a:cubicBezTo>
                    <a:pt x="28" y="14"/>
                    <a:pt x="18" y="21"/>
                    <a:pt x="16" y="31"/>
                  </a:cubicBezTo>
                  <a:cubicBezTo>
                    <a:pt x="13" y="37"/>
                    <a:pt x="11" y="44"/>
                    <a:pt x="11" y="51"/>
                  </a:cubicBezTo>
                  <a:cubicBezTo>
                    <a:pt x="11" y="52"/>
                    <a:pt x="11" y="54"/>
                    <a:pt x="11" y="56"/>
                  </a:cubicBezTo>
                  <a:cubicBezTo>
                    <a:pt x="9" y="58"/>
                    <a:pt x="8" y="61"/>
                    <a:pt x="4" y="61"/>
                  </a:cubicBezTo>
                  <a:cubicBezTo>
                    <a:pt x="2" y="61"/>
                    <a:pt x="1" y="60"/>
                    <a:pt x="0" y="59"/>
                  </a:cubicBezTo>
                  <a:close/>
                </a:path>
              </a:pathLst>
            </a:custGeom>
            <a:solidFill>
              <a:srgbClr val="502F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35" name="Freeform 1623"/>
            <p:cNvSpPr>
              <a:spLocks/>
            </p:cNvSpPr>
            <p:nvPr/>
          </p:nvSpPr>
          <p:spPr bwMode="auto">
            <a:xfrm>
              <a:off x="1418" y="2303"/>
              <a:ext cx="28" cy="21"/>
            </a:xfrm>
            <a:custGeom>
              <a:avLst/>
              <a:gdLst>
                <a:gd name="T0" fmla="*/ 25 w 29"/>
                <a:gd name="T1" fmla="*/ 22 h 22"/>
                <a:gd name="T2" fmla="*/ 9 w 29"/>
                <a:gd name="T3" fmla="*/ 22 h 22"/>
                <a:gd name="T4" fmla="*/ 0 w 29"/>
                <a:gd name="T5" fmla="*/ 14 h 22"/>
                <a:gd name="T6" fmla="*/ 5 w 29"/>
                <a:gd name="T7" fmla="*/ 5 h 22"/>
                <a:gd name="T8" fmla="*/ 15 w 29"/>
                <a:gd name="T9" fmla="*/ 0 h 22"/>
                <a:gd name="T10" fmla="*/ 27 w 29"/>
                <a:gd name="T11" fmla="*/ 7 h 22"/>
                <a:gd name="T12" fmla="*/ 25 w 29"/>
                <a:gd name="T13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9" h="22">
                  <a:moveTo>
                    <a:pt x="25" y="22"/>
                  </a:moveTo>
                  <a:cubicBezTo>
                    <a:pt x="20" y="22"/>
                    <a:pt x="15" y="22"/>
                    <a:pt x="9" y="22"/>
                  </a:cubicBezTo>
                  <a:cubicBezTo>
                    <a:pt x="6" y="19"/>
                    <a:pt x="0" y="21"/>
                    <a:pt x="0" y="14"/>
                  </a:cubicBezTo>
                  <a:cubicBezTo>
                    <a:pt x="1" y="11"/>
                    <a:pt x="2" y="7"/>
                    <a:pt x="5" y="5"/>
                  </a:cubicBezTo>
                  <a:cubicBezTo>
                    <a:pt x="8" y="2"/>
                    <a:pt x="11" y="1"/>
                    <a:pt x="15" y="0"/>
                  </a:cubicBezTo>
                  <a:cubicBezTo>
                    <a:pt x="20" y="1"/>
                    <a:pt x="25" y="2"/>
                    <a:pt x="27" y="7"/>
                  </a:cubicBezTo>
                  <a:cubicBezTo>
                    <a:pt x="27" y="12"/>
                    <a:pt x="29" y="17"/>
                    <a:pt x="25" y="22"/>
                  </a:cubicBezTo>
                  <a:close/>
                </a:path>
              </a:pathLst>
            </a:custGeom>
            <a:solidFill>
              <a:srgbClr val="457D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36" name="Freeform 1624"/>
            <p:cNvSpPr>
              <a:spLocks/>
            </p:cNvSpPr>
            <p:nvPr/>
          </p:nvSpPr>
          <p:spPr bwMode="auto">
            <a:xfrm>
              <a:off x="1498" y="2241"/>
              <a:ext cx="59" cy="21"/>
            </a:xfrm>
            <a:custGeom>
              <a:avLst/>
              <a:gdLst>
                <a:gd name="T0" fmla="*/ 41 w 60"/>
                <a:gd name="T1" fmla="*/ 17 h 21"/>
                <a:gd name="T2" fmla="*/ 0 w 60"/>
                <a:gd name="T3" fmla="*/ 12 h 21"/>
                <a:gd name="T4" fmla="*/ 21 w 60"/>
                <a:gd name="T5" fmla="*/ 9 h 21"/>
                <a:gd name="T6" fmla="*/ 60 w 60"/>
                <a:gd name="T7" fmla="*/ 16 h 21"/>
                <a:gd name="T8" fmla="*/ 41 w 60"/>
                <a:gd name="T9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" h="21">
                  <a:moveTo>
                    <a:pt x="41" y="17"/>
                  </a:moveTo>
                  <a:cubicBezTo>
                    <a:pt x="27" y="14"/>
                    <a:pt x="13" y="21"/>
                    <a:pt x="0" y="12"/>
                  </a:cubicBezTo>
                  <a:cubicBezTo>
                    <a:pt x="6" y="0"/>
                    <a:pt x="13" y="3"/>
                    <a:pt x="21" y="9"/>
                  </a:cubicBezTo>
                  <a:cubicBezTo>
                    <a:pt x="33" y="18"/>
                    <a:pt x="48" y="6"/>
                    <a:pt x="60" y="16"/>
                  </a:cubicBezTo>
                  <a:cubicBezTo>
                    <a:pt x="54" y="16"/>
                    <a:pt x="47" y="16"/>
                    <a:pt x="41" y="17"/>
                  </a:cubicBezTo>
                  <a:close/>
                </a:path>
              </a:pathLst>
            </a:custGeom>
            <a:solidFill>
              <a:srgbClr val="7A5D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37" name="Freeform 1625"/>
            <p:cNvSpPr>
              <a:spLocks/>
            </p:cNvSpPr>
            <p:nvPr/>
          </p:nvSpPr>
          <p:spPr bwMode="auto">
            <a:xfrm>
              <a:off x="1552" y="2280"/>
              <a:ext cx="28" cy="35"/>
            </a:xfrm>
            <a:custGeom>
              <a:avLst/>
              <a:gdLst>
                <a:gd name="T0" fmla="*/ 6 w 28"/>
                <a:gd name="T1" fmla="*/ 29 h 36"/>
                <a:gd name="T2" fmla="*/ 13 w 28"/>
                <a:gd name="T3" fmla="*/ 0 h 36"/>
                <a:gd name="T4" fmla="*/ 22 w 28"/>
                <a:gd name="T5" fmla="*/ 9 h 36"/>
                <a:gd name="T6" fmla="*/ 21 w 28"/>
                <a:gd name="T7" fmla="*/ 25 h 36"/>
                <a:gd name="T8" fmla="*/ 19 w 28"/>
                <a:gd name="T9" fmla="*/ 33 h 36"/>
                <a:gd name="T10" fmla="*/ 6 w 28"/>
                <a:gd name="T11" fmla="*/ 29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8" h="36">
                  <a:moveTo>
                    <a:pt x="6" y="29"/>
                  </a:moveTo>
                  <a:cubicBezTo>
                    <a:pt x="6" y="19"/>
                    <a:pt x="0" y="7"/>
                    <a:pt x="13" y="0"/>
                  </a:cubicBezTo>
                  <a:cubicBezTo>
                    <a:pt x="20" y="0"/>
                    <a:pt x="22" y="3"/>
                    <a:pt x="22" y="9"/>
                  </a:cubicBezTo>
                  <a:cubicBezTo>
                    <a:pt x="4" y="13"/>
                    <a:pt x="28" y="20"/>
                    <a:pt x="21" y="25"/>
                  </a:cubicBezTo>
                  <a:cubicBezTo>
                    <a:pt x="21" y="28"/>
                    <a:pt x="21" y="30"/>
                    <a:pt x="19" y="33"/>
                  </a:cubicBezTo>
                  <a:cubicBezTo>
                    <a:pt x="13" y="36"/>
                    <a:pt x="10" y="33"/>
                    <a:pt x="6" y="29"/>
                  </a:cubicBezTo>
                  <a:close/>
                </a:path>
              </a:pathLst>
            </a:custGeom>
            <a:solidFill>
              <a:srgbClr val="D7B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38" name="Freeform 1626"/>
            <p:cNvSpPr>
              <a:spLocks/>
            </p:cNvSpPr>
            <p:nvPr/>
          </p:nvSpPr>
          <p:spPr bwMode="auto">
            <a:xfrm>
              <a:off x="1569" y="2299"/>
              <a:ext cx="25" cy="24"/>
            </a:xfrm>
            <a:custGeom>
              <a:avLst/>
              <a:gdLst>
                <a:gd name="T0" fmla="*/ 0 w 25"/>
                <a:gd name="T1" fmla="*/ 14 h 25"/>
                <a:gd name="T2" fmla="*/ 1 w 25"/>
                <a:gd name="T3" fmla="*/ 6 h 25"/>
                <a:gd name="T4" fmla="*/ 21 w 25"/>
                <a:gd name="T5" fmla="*/ 8 h 25"/>
                <a:gd name="T6" fmla="*/ 24 w 25"/>
                <a:gd name="T7" fmla="*/ 20 h 25"/>
                <a:gd name="T8" fmla="*/ 20 w 25"/>
                <a:gd name="T9" fmla="*/ 25 h 25"/>
                <a:gd name="T10" fmla="*/ 12 w 25"/>
                <a:gd name="T11" fmla="*/ 23 h 25"/>
                <a:gd name="T12" fmla="*/ 10 w 25"/>
                <a:gd name="T13" fmla="*/ 22 h 25"/>
                <a:gd name="T14" fmla="*/ 6 w 25"/>
                <a:gd name="T15" fmla="*/ 21 h 25"/>
                <a:gd name="T16" fmla="*/ 0 w 25"/>
                <a:gd name="T17" fmla="*/ 1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25">
                  <a:moveTo>
                    <a:pt x="0" y="14"/>
                  </a:moveTo>
                  <a:cubicBezTo>
                    <a:pt x="0" y="11"/>
                    <a:pt x="0" y="8"/>
                    <a:pt x="1" y="6"/>
                  </a:cubicBezTo>
                  <a:cubicBezTo>
                    <a:pt x="8" y="0"/>
                    <a:pt x="15" y="2"/>
                    <a:pt x="21" y="8"/>
                  </a:cubicBezTo>
                  <a:cubicBezTo>
                    <a:pt x="24" y="12"/>
                    <a:pt x="25" y="16"/>
                    <a:pt x="24" y="20"/>
                  </a:cubicBezTo>
                  <a:cubicBezTo>
                    <a:pt x="23" y="22"/>
                    <a:pt x="22" y="24"/>
                    <a:pt x="20" y="25"/>
                  </a:cubicBezTo>
                  <a:cubicBezTo>
                    <a:pt x="17" y="24"/>
                    <a:pt x="15" y="23"/>
                    <a:pt x="12" y="23"/>
                  </a:cubicBezTo>
                  <a:cubicBezTo>
                    <a:pt x="12" y="23"/>
                    <a:pt x="11" y="22"/>
                    <a:pt x="10" y="22"/>
                  </a:cubicBezTo>
                  <a:cubicBezTo>
                    <a:pt x="9" y="22"/>
                    <a:pt x="7" y="21"/>
                    <a:pt x="6" y="21"/>
                  </a:cubicBezTo>
                  <a:cubicBezTo>
                    <a:pt x="3" y="19"/>
                    <a:pt x="0" y="17"/>
                    <a:pt x="0" y="14"/>
                  </a:cubicBezTo>
                  <a:close/>
                </a:path>
              </a:pathLst>
            </a:custGeom>
            <a:solidFill>
              <a:srgbClr val="BFA7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39" name="Freeform 1627"/>
            <p:cNvSpPr>
              <a:spLocks/>
            </p:cNvSpPr>
            <p:nvPr/>
          </p:nvSpPr>
          <p:spPr bwMode="auto">
            <a:xfrm>
              <a:off x="1593" y="2253"/>
              <a:ext cx="31" cy="24"/>
            </a:xfrm>
            <a:custGeom>
              <a:avLst/>
              <a:gdLst>
                <a:gd name="T0" fmla="*/ 31 w 31"/>
                <a:gd name="T1" fmla="*/ 16 h 24"/>
                <a:gd name="T2" fmla="*/ 5 w 31"/>
                <a:gd name="T3" fmla="*/ 20 h 24"/>
                <a:gd name="T4" fmla="*/ 0 w 31"/>
                <a:gd name="T5" fmla="*/ 20 h 24"/>
                <a:gd name="T6" fmla="*/ 31 w 31"/>
                <a:gd name="T7" fmla="*/ 1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1" h="24">
                  <a:moveTo>
                    <a:pt x="31" y="16"/>
                  </a:moveTo>
                  <a:cubicBezTo>
                    <a:pt x="24" y="24"/>
                    <a:pt x="14" y="18"/>
                    <a:pt x="5" y="20"/>
                  </a:cubicBezTo>
                  <a:cubicBezTo>
                    <a:pt x="3" y="22"/>
                    <a:pt x="1" y="22"/>
                    <a:pt x="0" y="20"/>
                  </a:cubicBezTo>
                  <a:cubicBezTo>
                    <a:pt x="8" y="0"/>
                    <a:pt x="21" y="16"/>
                    <a:pt x="31" y="16"/>
                  </a:cubicBezTo>
                  <a:close/>
                </a:path>
              </a:pathLst>
            </a:custGeom>
            <a:solidFill>
              <a:srgbClr val="202E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40" name="Freeform 1628"/>
            <p:cNvSpPr>
              <a:spLocks/>
            </p:cNvSpPr>
            <p:nvPr/>
          </p:nvSpPr>
          <p:spPr bwMode="auto">
            <a:xfrm>
              <a:off x="1556" y="2309"/>
              <a:ext cx="23" cy="19"/>
            </a:xfrm>
            <a:custGeom>
              <a:avLst/>
              <a:gdLst>
                <a:gd name="T0" fmla="*/ 13 w 23"/>
                <a:gd name="T1" fmla="*/ 4 h 20"/>
                <a:gd name="T2" fmla="*/ 21 w 23"/>
                <a:gd name="T3" fmla="*/ 8 h 20"/>
                <a:gd name="T4" fmla="*/ 23 w 23"/>
                <a:gd name="T5" fmla="*/ 12 h 20"/>
                <a:gd name="T6" fmla="*/ 22 w 23"/>
                <a:gd name="T7" fmla="*/ 13 h 20"/>
                <a:gd name="T8" fmla="*/ 9 w 23"/>
                <a:gd name="T9" fmla="*/ 17 h 20"/>
                <a:gd name="T10" fmla="*/ 2 w 23"/>
                <a:gd name="T11" fmla="*/ 0 h 20"/>
                <a:gd name="T12" fmla="*/ 13 w 23"/>
                <a:gd name="T13" fmla="*/ 4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" h="20">
                  <a:moveTo>
                    <a:pt x="13" y="4"/>
                  </a:moveTo>
                  <a:cubicBezTo>
                    <a:pt x="16" y="5"/>
                    <a:pt x="19" y="7"/>
                    <a:pt x="21" y="8"/>
                  </a:cubicBezTo>
                  <a:cubicBezTo>
                    <a:pt x="22" y="9"/>
                    <a:pt x="23" y="10"/>
                    <a:pt x="23" y="12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19" y="18"/>
                    <a:pt x="15" y="20"/>
                    <a:pt x="9" y="17"/>
                  </a:cubicBezTo>
                  <a:cubicBezTo>
                    <a:pt x="0" y="14"/>
                    <a:pt x="2" y="7"/>
                    <a:pt x="2" y="0"/>
                  </a:cubicBezTo>
                  <a:cubicBezTo>
                    <a:pt x="6" y="1"/>
                    <a:pt x="9" y="2"/>
                    <a:pt x="13" y="4"/>
                  </a:cubicBezTo>
                  <a:close/>
                </a:path>
              </a:pathLst>
            </a:custGeom>
            <a:solidFill>
              <a:srgbClr val="C7B4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41" name="Freeform 1629"/>
            <p:cNvSpPr>
              <a:spLocks/>
            </p:cNvSpPr>
            <p:nvPr/>
          </p:nvSpPr>
          <p:spPr bwMode="auto">
            <a:xfrm>
              <a:off x="1497" y="2265"/>
              <a:ext cx="26" cy="14"/>
            </a:xfrm>
            <a:custGeom>
              <a:avLst/>
              <a:gdLst>
                <a:gd name="T0" fmla="*/ 5 w 26"/>
                <a:gd name="T1" fmla="*/ 1 h 14"/>
                <a:gd name="T2" fmla="*/ 22 w 26"/>
                <a:gd name="T3" fmla="*/ 0 h 14"/>
                <a:gd name="T4" fmla="*/ 26 w 26"/>
                <a:gd name="T5" fmla="*/ 8 h 14"/>
                <a:gd name="T6" fmla="*/ 26 w 26"/>
                <a:gd name="T7" fmla="*/ 12 h 14"/>
                <a:gd name="T8" fmla="*/ 1 w 26"/>
                <a:gd name="T9" fmla="*/ 14 h 14"/>
                <a:gd name="T10" fmla="*/ 0 w 26"/>
                <a:gd name="T11" fmla="*/ 12 h 14"/>
                <a:gd name="T12" fmla="*/ 0 w 26"/>
                <a:gd name="T13" fmla="*/ 8 h 14"/>
                <a:gd name="T14" fmla="*/ 5 w 26"/>
                <a:gd name="T15" fmla="*/ 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" h="14">
                  <a:moveTo>
                    <a:pt x="5" y="1"/>
                  </a:moveTo>
                  <a:cubicBezTo>
                    <a:pt x="11" y="0"/>
                    <a:pt x="16" y="0"/>
                    <a:pt x="22" y="0"/>
                  </a:cubicBezTo>
                  <a:cubicBezTo>
                    <a:pt x="24" y="2"/>
                    <a:pt x="26" y="5"/>
                    <a:pt x="26" y="8"/>
                  </a:cubicBezTo>
                  <a:cubicBezTo>
                    <a:pt x="26" y="9"/>
                    <a:pt x="26" y="10"/>
                    <a:pt x="26" y="12"/>
                  </a:cubicBezTo>
                  <a:cubicBezTo>
                    <a:pt x="18" y="12"/>
                    <a:pt x="10" y="13"/>
                    <a:pt x="1" y="14"/>
                  </a:cubicBezTo>
                  <a:cubicBezTo>
                    <a:pt x="1" y="13"/>
                    <a:pt x="1" y="12"/>
                    <a:pt x="0" y="12"/>
                  </a:cubicBezTo>
                  <a:cubicBezTo>
                    <a:pt x="0" y="10"/>
                    <a:pt x="0" y="9"/>
                    <a:pt x="0" y="8"/>
                  </a:cubicBezTo>
                  <a:cubicBezTo>
                    <a:pt x="1" y="5"/>
                    <a:pt x="3" y="3"/>
                    <a:pt x="5" y="1"/>
                  </a:cubicBezTo>
                  <a:close/>
                </a:path>
              </a:pathLst>
            </a:custGeom>
            <a:solidFill>
              <a:srgbClr val="3152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42" name="Freeform 1630"/>
            <p:cNvSpPr>
              <a:spLocks/>
            </p:cNvSpPr>
            <p:nvPr/>
          </p:nvSpPr>
          <p:spPr bwMode="auto">
            <a:xfrm>
              <a:off x="1565" y="2273"/>
              <a:ext cx="24" cy="18"/>
            </a:xfrm>
            <a:custGeom>
              <a:avLst/>
              <a:gdLst>
                <a:gd name="T0" fmla="*/ 9 w 24"/>
                <a:gd name="T1" fmla="*/ 16 h 18"/>
                <a:gd name="T2" fmla="*/ 0 w 24"/>
                <a:gd name="T3" fmla="*/ 7 h 18"/>
                <a:gd name="T4" fmla="*/ 13 w 24"/>
                <a:gd name="T5" fmla="*/ 0 h 18"/>
                <a:gd name="T6" fmla="*/ 22 w 24"/>
                <a:gd name="T7" fmla="*/ 11 h 18"/>
                <a:gd name="T8" fmla="*/ 17 w 24"/>
                <a:gd name="T9" fmla="*/ 17 h 18"/>
                <a:gd name="T10" fmla="*/ 9 w 24"/>
                <a:gd name="T11" fmla="*/ 1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" h="18">
                  <a:moveTo>
                    <a:pt x="9" y="16"/>
                  </a:moveTo>
                  <a:cubicBezTo>
                    <a:pt x="7" y="12"/>
                    <a:pt x="5" y="9"/>
                    <a:pt x="0" y="7"/>
                  </a:cubicBezTo>
                  <a:cubicBezTo>
                    <a:pt x="3" y="2"/>
                    <a:pt x="7" y="0"/>
                    <a:pt x="13" y="0"/>
                  </a:cubicBezTo>
                  <a:cubicBezTo>
                    <a:pt x="17" y="3"/>
                    <a:pt x="24" y="3"/>
                    <a:pt x="22" y="11"/>
                  </a:cubicBezTo>
                  <a:cubicBezTo>
                    <a:pt x="21" y="14"/>
                    <a:pt x="19" y="16"/>
                    <a:pt x="17" y="17"/>
                  </a:cubicBezTo>
                  <a:cubicBezTo>
                    <a:pt x="14" y="18"/>
                    <a:pt x="11" y="18"/>
                    <a:pt x="9" y="16"/>
                  </a:cubicBezTo>
                  <a:close/>
                </a:path>
              </a:pathLst>
            </a:custGeom>
            <a:solidFill>
              <a:srgbClr val="3E4D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43" name="Freeform 1631"/>
            <p:cNvSpPr>
              <a:spLocks/>
            </p:cNvSpPr>
            <p:nvPr/>
          </p:nvSpPr>
          <p:spPr bwMode="auto">
            <a:xfrm>
              <a:off x="1401" y="2306"/>
              <a:ext cx="26" cy="18"/>
            </a:xfrm>
            <a:custGeom>
              <a:avLst/>
              <a:gdLst>
                <a:gd name="T0" fmla="*/ 19 w 26"/>
                <a:gd name="T1" fmla="*/ 12 h 19"/>
                <a:gd name="T2" fmla="*/ 26 w 26"/>
                <a:gd name="T3" fmla="*/ 19 h 19"/>
                <a:gd name="T4" fmla="*/ 11 w 26"/>
                <a:gd name="T5" fmla="*/ 19 h 19"/>
                <a:gd name="T6" fmla="*/ 2 w 26"/>
                <a:gd name="T7" fmla="*/ 2 h 19"/>
                <a:gd name="T8" fmla="*/ 11 w 26"/>
                <a:gd name="T9" fmla="*/ 0 h 19"/>
                <a:gd name="T10" fmla="*/ 19 w 26"/>
                <a:gd name="T11" fmla="*/ 1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6" h="19">
                  <a:moveTo>
                    <a:pt x="19" y="12"/>
                  </a:moveTo>
                  <a:cubicBezTo>
                    <a:pt x="21" y="14"/>
                    <a:pt x="24" y="16"/>
                    <a:pt x="26" y="19"/>
                  </a:cubicBezTo>
                  <a:cubicBezTo>
                    <a:pt x="21" y="19"/>
                    <a:pt x="16" y="19"/>
                    <a:pt x="11" y="19"/>
                  </a:cubicBezTo>
                  <a:cubicBezTo>
                    <a:pt x="4" y="15"/>
                    <a:pt x="0" y="11"/>
                    <a:pt x="2" y="2"/>
                  </a:cubicBezTo>
                  <a:cubicBezTo>
                    <a:pt x="5" y="0"/>
                    <a:pt x="8" y="0"/>
                    <a:pt x="11" y="0"/>
                  </a:cubicBezTo>
                  <a:cubicBezTo>
                    <a:pt x="16" y="2"/>
                    <a:pt x="18" y="6"/>
                    <a:pt x="19" y="12"/>
                  </a:cubicBezTo>
                  <a:close/>
                </a:path>
              </a:pathLst>
            </a:custGeom>
            <a:solidFill>
              <a:srgbClr val="4D74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44" name="Freeform 1632"/>
            <p:cNvSpPr>
              <a:spLocks/>
            </p:cNvSpPr>
            <p:nvPr/>
          </p:nvSpPr>
          <p:spPr bwMode="auto">
            <a:xfrm>
              <a:off x="1578" y="2273"/>
              <a:ext cx="20" cy="18"/>
            </a:xfrm>
            <a:custGeom>
              <a:avLst/>
              <a:gdLst>
                <a:gd name="T0" fmla="*/ 7 w 20"/>
                <a:gd name="T1" fmla="*/ 12 h 18"/>
                <a:gd name="T2" fmla="*/ 0 w 20"/>
                <a:gd name="T3" fmla="*/ 0 h 18"/>
                <a:gd name="T4" fmla="*/ 15 w 20"/>
                <a:gd name="T5" fmla="*/ 0 h 18"/>
                <a:gd name="T6" fmla="*/ 20 w 20"/>
                <a:gd name="T7" fmla="*/ 0 h 18"/>
                <a:gd name="T8" fmla="*/ 16 w 20"/>
                <a:gd name="T9" fmla="*/ 8 h 18"/>
                <a:gd name="T10" fmla="*/ 15 w 20"/>
                <a:gd name="T11" fmla="*/ 15 h 18"/>
                <a:gd name="T12" fmla="*/ 12 w 20"/>
                <a:gd name="T13" fmla="*/ 17 h 18"/>
                <a:gd name="T14" fmla="*/ 7 w 20"/>
                <a:gd name="T15" fmla="*/ 17 h 18"/>
                <a:gd name="T16" fmla="*/ 7 w 20"/>
                <a:gd name="T17" fmla="*/ 1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" h="18">
                  <a:moveTo>
                    <a:pt x="7" y="12"/>
                  </a:moveTo>
                  <a:cubicBezTo>
                    <a:pt x="8" y="6"/>
                    <a:pt x="2" y="4"/>
                    <a:pt x="0" y="0"/>
                  </a:cubicBezTo>
                  <a:cubicBezTo>
                    <a:pt x="5" y="0"/>
                    <a:pt x="10" y="0"/>
                    <a:pt x="15" y="0"/>
                  </a:cubicBezTo>
                  <a:cubicBezTo>
                    <a:pt x="17" y="0"/>
                    <a:pt x="18" y="0"/>
                    <a:pt x="20" y="0"/>
                  </a:cubicBezTo>
                  <a:cubicBezTo>
                    <a:pt x="18" y="3"/>
                    <a:pt x="17" y="5"/>
                    <a:pt x="16" y="8"/>
                  </a:cubicBezTo>
                  <a:cubicBezTo>
                    <a:pt x="18" y="11"/>
                    <a:pt x="16" y="13"/>
                    <a:pt x="15" y="15"/>
                  </a:cubicBezTo>
                  <a:cubicBezTo>
                    <a:pt x="14" y="16"/>
                    <a:pt x="13" y="16"/>
                    <a:pt x="12" y="17"/>
                  </a:cubicBezTo>
                  <a:cubicBezTo>
                    <a:pt x="11" y="18"/>
                    <a:pt x="9" y="18"/>
                    <a:pt x="7" y="17"/>
                  </a:cubicBezTo>
                  <a:cubicBezTo>
                    <a:pt x="6" y="15"/>
                    <a:pt x="6" y="13"/>
                    <a:pt x="7" y="12"/>
                  </a:cubicBezTo>
                  <a:close/>
                </a:path>
              </a:pathLst>
            </a:custGeom>
            <a:solidFill>
              <a:srgbClr val="656D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45" name="Freeform 1633"/>
            <p:cNvSpPr>
              <a:spLocks/>
            </p:cNvSpPr>
            <p:nvPr/>
          </p:nvSpPr>
          <p:spPr bwMode="auto">
            <a:xfrm>
              <a:off x="1565" y="2319"/>
              <a:ext cx="17" cy="13"/>
            </a:xfrm>
            <a:custGeom>
              <a:avLst/>
              <a:gdLst>
                <a:gd name="T0" fmla="*/ 0 w 17"/>
                <a:gd name="T1" fmla="*/ 6 h 13"/>
                <a:gd name="T2" fmla="*/ 12 w 17"/>
                <a:gd name="T3" fmla="*/ 0 h 13"/>
                <a:gd name="T4" fmla="*/ 17 w 17"/>
                <a:gd name="T5" fmla="*/ 0 h 13"/>
                <a:gd name="T6" fmla="*/ 16 w 17"/>
                <a:gd name="T7" fmla="*/ 2 h 13"/>
                <a:gd name="T8" fmla="*/ 10 w 17"/>
                <a:gd name="T9" fmla="*/ 13 h 13"/>
                <a:gd name="T10" fmla="*/ 0 w 17"/>
                <a:gd name="T11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" h="13">
                  <a:moveTo>
                    <a:pt x="0" y="6"/>
                  </a:moveTo>
                  <a:cubicBezTo>
                    <a:pt x="4" y="4"/>
                    <a:pt x="8" y="2"/>
                    <a:pt x="12" y="0"/>
                  </a:cubicBezTo>
                  <a:cubicBezTo>
                    <a:pt x="14" y="0"/>
                    <a:pt x="15" y="0"/>
                    <a:pt x="17" y="0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6"/>
                    <a:pt x="17" y="12"/>
                    <a:pt x="10" y="13"/>
                  </a:cubicBezTo>
                  <a:cubicBezTo>
                    <a:pt x="5" y="13"/>
                    <a:pt x="1" y="12"/>
                    <a:pt x="0" y="6"/>
                  </a:cubicBezTo>
                  <a:close/>
                </a:path>
              </a:pathLst>
            </a:custGeom>
            <a:solidFill>
              <a:srgbClr val="4647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46" name="Freeform 1634"/>
            <p:cNvSpPr>
              <a:spLocks/>
            </p:cNvSpPr>
            <p:nvPr/>
          </p:nvSpPr>
          <p:spPr bwMode="auto">
            <a:xfrm>
              <a:off x="1434" y="2289"/>
              <a:ext cx="18" cy="35"/>
            </a:xfrm>
            <a:custGeom>
              <a:avLst/>
              <a:gdLst>
                <a:gd name="T0" fmla="*/ 8 w 18"/>
                <a:gd name="T1" fmla="*/ 36 h 36"/>
                <a:gd name="T2" fmla="*/ 8 w 18"/>
                <a:gd name="T3" fmla="*/ 20 h 36"/>
                <a:gd name="T4" fmla="*/ 13 w 18"/>
                <a:gd name="T5" fmla="*/ 0 h 36"/>
                <a:gd name="T6" fmla="*/ 13 w 18"/>
                <a:gd name="T7" fmla="*/ 20 h 36"/>
                <a:gd name="T8" fmla="*/ 13 w 18"/>
                <a:gd name="T9" fmla="*/ 35 h 36"/>
                <a:gd name="T10" fmla="*/ 8 w 18"/>
                <a:gd name="T11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" h="36">
                  <a:moveTo>
                    <a:pt x="8" y="36"/>
                  </a:moveTo>
                  <a:cubicBezTo>
                    <a:pt x="8" y="30"/>
                    <a:pt x="8" y="25"/>
                    <a:pt x="8" y="20"/>
                  </a:cubicBezTo>
                  <a:cubicBezTo>
                    <a:pt x="4" y="12"/>
                    <a:pt x="0" y="4"/>
                    <a:pt x="13" y="0"/>
                  </a:cubicBezTo>
                  <a:cubicBezTo>
                    <a:pt x="18" y="6"/>
                    <a:pt x="18" y="13"/>
                    <a:pt x="13" y="20"/>
                  </a:cubicBezTo>
                  <a:cubicBezTo>
                    <a:pt x="13" y="25"/>
                    <a:pt x="13" y="30"/>
                    <a:pt x="13" y="35"/>
                  </a:cubicBezTo>
                  <a:cubicBezTo>
                    <a:pt x="11" y="35"/>
                    <a:pt x="10" y="36"/>
                    <a:pt x="8" y="36"/>
                  </a:cubicBezTo>
                  <a:close/>
                </a:path>
              </a:pathLst>
            </a:custGeom>
            <a:solidFill>
              <a:srgbClr val="1F52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47" name="Freeform 1635"/>
            <p:cNvSpPr>
              <a:spLocks/>
            </p:cNvSpPr>
            <p:nvPr/>
          </p:nvSpPr>
          <p:spPr bwMode="auto">
            <a:xfrm>
              <a:off x="1394" y="2309"/>
              <a:ext cx="18" cy="15"/>
            </a:xfrm>
            <a:custGeom>
              <a:avLst/>
              <a:gdLst>
                <a:gd name="T0" fmla="*/ 9 w 18"/>
                <a:gd name="T1" fmla="*/ 1 h 16"/>
                <a:gd name="T2" fmla="*/ 18 w 18"/>
                <a:gd name="T3" fmla="*/ 16 h 16"/>
                <a:gd name="T4" fmla="*/ 2 w 18"/>
                <a:gd name="T5" fmla="*/ 16 h 16"/>
                <a:gd name="T6" fmla="*/ 2 w 18"/>
                <a:gd name="T7" fmla="*/ 16 h 16"/>
                <a:gd name="T8" fmla="*/ 0 w 18"/>
                <a:gd name="T9" fmla="*/ 12 h 16"/>
                <a:gd name="T10" fmla="*/ 9 w 18"/>
                <a:gd name="T11" fmla="*/ 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" h="16">
                  <a:moveTo>
                    <a:pt x="9" y="1"/>
                  </a:moveTo>
                  <a:cubicBezTo>
                    <a:pt x="12" y="6"/>
                    <a:pt x="15" y="11"/>
                    <a:pt x="18" y="16"/>
                  </a:cubicBezTo>
                  <a:cubicBezTo>
                    <a:pt x="13" y="16"/>
                    <a:pt x="7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0" y="15"/>
                    <a:pt x="0" y="13"/>
                    <a:pt x="0" y="12"/>
                  </a:cubicBezTo>
                  <a:cubicBezTo>
                    <a:pt x="4" y="8"/>
                    <a:pt x="1" y="0"/>
                    <a:pt x="9" y="1"/>
                  </a:cubicBezTo>
                  <a:close/>
                </a:path>
              </a:pathLst>
            </a:custGeom>
            <a:solidFill>
              <a:srgbClr val="0538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48" name="Freeform 1636"/>
            <p:cNvSpPr>
              <a:spLocks/>
            </p:cNvSpPr>
            <p:nvPr/>
          </p:nvSpPr>
          <p:spPr bwMode="auto">
            <a:xfrm>
              <a:off x="1519" y="2265"/>
              <a:ext cx="19" cy="8"/>
            </a:xfrm>
            <a:custGeom>
              <a:avLst/>
              <a:gdLst>
                <a:gd name="T0" fmla="*/ 4 w 19"/>
                <a:gd name="T1" fmla="*/ 8 h 8"/>
                <a:gd name="T2" fmla="*/ 0 w 19"/>
                <a:gd name="T3" fmla="*/ 0 h 8"/>
                <a:gd name="T4" fmla="*/ 8 w 19"/>
                <a:gd name="T5" fmla="*/ 0 h 8"/>
                <a:gd name="T6" fmla="*/ 19 w 19"/>
                <a:gd name="T7" fmla="*/ 1 h 8"/>
                <a:gd name="T8" fmla="*/ 4 w 19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8">
                  <a:moveTo>
                    <a:pt x="4" y="8"/>
                  </a:moveTo>
                  <a:cubicBezTo>
                    <a:pt x="0" y="7"/>
                    <a:pt x="0" y="4"/>
                    <a:pt x="0" y="0"/>
                  </a:cubicBezTo>
                  <a:cubicBezTo>
                    <a:pt x="2" y="0"/>
                    <a:pt x="5" y="0"/>
                    <a:pt x="8" y="0"/>
                  </a:cubicBezTo>
                  <a:cubicBezTo>
                    <a:pt x="10" y="0"/>
                    <a:pt x="13" y="0"/>
                    <a:pt x="19" y="1"/>
                  </a:cubicBezTo>
                  <a:cubicBezTo>
                    <a:pt x="12" y="4"/>
                    <a:pt x="8" y="6"/>
                    <a:pt x="4" y="8"/>
                  </a:cubicBezTo>
                  <a:close/>
                </a:path>
              </a:pathLst>
            </a:custGeom>
            <a:solidFill>
              <a:srgbClr val="4653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49" name="Freeform 1637"/>
            <p:cNvSpPr>
              <a:spLocks/>
            </p:cNvSpPr>
            <p:nvPr/>
          </p:nvSpPr>
          <p:spPr bwMode="auto">
            <a:xfrm>
              <a:off x="1589" y="2317"/>
              <a:ext cx="12" cy="6"/>
            </a:xfrm>
            <a:custGeom>
              <a:avLst/>
              <a:gdLst>
                <a:gd name="T0" fmla="*/ 0 w 12"/>
                <a:gd name="T1" fmla="*/ 6 h 6"/>
                <a:gd name="T2" fmla="*/ 0 w 12"/>
                <a:gd name="T3" fmla="*/ 4 h 6"/>
                <a:gd name="T4" fmla="*/ 5 w 12"/>
                <a:gd name="T5" fmla="*/ 0 h 6"/>
                <a:gd name="T6" fmla="*/ 12 w 12"/>
                <a:gd name="T7" fmla="*/ 3 h 6"/>
                <a:gd name="T8" fmla="*/ 12 w 12"/>
                <a:gd name="T9" fmla="*/ 6 h 6"/>
                <a:gd name="T10" fmla="*/ 0 w 12"/>
                <a:gd name="T11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6">
                  <a:moveTo>
                    <a:pt x="0" y="6"/>
                  </a:moveTo>
                  <a:cubicBezTo>
                    <a:pt x="0" y="5"/>
                    <a:pt x="0" y="4"/>
                    <a:pt x="0" y="4"/>
                  </a:cubicBezTo>
                  <a:cubicBezTo>
                    <a:pt x="1" y="2"/>
                    <a:pt x="3" y="1"/>
                    <a:pt x="5" y="0"/>
                  </a:cubicBezTo>
                  <a:cubicBezTo>
                    <a:pt x="8" y="0"/>
                    <a:pt x="10" y="1"/>
                    <a:pt x="12" y="3"/>
                  </a:cubicBezTo>
                  <a:cubicBezTo>
                    <a:pt x="12" y="4"/>
                    <a:pt x="12" y="5"/>
                    <a:pt x="12" y="6"/>
                  </a:cubicBezTo>
                  <a:cubicBezTo>
                    <a:pt x="8" y="6"/>
                    <a:pt x="4" y="6"/>
                    <a:pt x="0" y="6"/>
                  </a:cubicBezTo>
                  <a:close/>
                </a:path>
              </a:pathLst>
            </a:custGeom>
            <a:solidFill>
              <a:srgbClr val="7391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50" name="Freeform 1638"/>
            <p:cNvSpPr>
              <a:spLocks/>
            </p:cNvSpPr>
            <p:nvPr/>
          </p:nvSpPr>
          <p:spPr bwMode="auto">
            <a:xfrm>
              <a:off x="1421" y="2344"/>
              <a:ext cx="59" cy="120"/>
            </a:xfrm>
            <a:custGeom>
              <a:avLst/>
              <a:gdLst>
                <a:gd name="T0" fmla="*/ 26 w 60"/>
                <a:gd name="T1" fmla="*/ 0 h 121"/>
                <a:gd name="T2" fmla="*/ 29 w 60"/>
                <a:gd name="T3" fmla="*/ 21 h 121"/>
                <a:gd name="T4" fmla="*/ 36 w 60"/>
                <a:gd name="T5" fmla="*/ 37 h 121"/>
                <a:gd name="T6" fmla="*/ 54 w 60"/>
                <a:gd name="T7" fmla="*/ 48 h 121"/>
                <a:gd name="T8" fmla="*/ 60 w 60"/>
                <a:gd name="T9" fmla="*/ 53 h 121"/>
                <a:gd name="T10" fmla="*/ 51 w 60"/>
                <a:gd name="T11" fmla="*/ 65 h 121"/>
                <a:gd name="T12" fmla="*/ 50 w 60"/>
                <a:gd name="T13" fmla="*/ 112 h 121"/>
                <a:gd name="T14" fmla="*/ 6 w 60"/>
                <a:gd name="T15" fmla="*/ 108 h 121"/>
                <a:gd name="T16" fmla="*/ 26 w 60"/>
                <a:gd name="T17" fmla="*/ 0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0" h="121">
                  <a:moveTo>
                    <a:pt x="26" y="0"/>
                  </a:moveTo>
                  <a:cubicBezTo>
                    <a:pt x="30" y="6"/>
                    <a:pt x="37" y="11"/>
                    <a:pt x="29" y="21"/>
                  </a:cubicBezTo>
                  <a:cubicBezTo>
                    <a:pt x="23" y="28"/>
                    <a:pt x="29" y="36"/>
                    <a:pt x="36" y="37"/>
                  </a:cubicBezTo>
                  <a:cubicBezTo>
                    <a:pt x="44" y="38"/>
                    <a:pt x="48" y="46"/>
                    <a:pt x="54" y="48"/>
                  </a:cubicBezTo>
                  <a:cubicBezTo>
                    <a:pt x="57" y="48"/>
                    <a:pt x="59" y="50"/>
                    <a:pt x="60" y="53"/>
                  </a:cubicBezTo>
                  <a:cubicBezTo>
                    <a:pt x="59" y="59"/>
                    <a:pt x="54" y="61"/>
                    <a:pt x="51" y="65"/>
                  </a:cubicBezTo>
                  <a:cubicBezTo>
                    <a:pt x="51" y="80"/>
                    <a:pt x="50" y="96"/>
                    <a:pt x="50" y="112"/>
                  </a:cubicBezTo>
                  <a:cubicBezTo>
                    <a:pt x="35" y="121"/>
                    <a:pt x="21" y="115"/>
                    <a:pt x="6" y="108"/>
                  </a:cubicBezTo>
                  <a:cubicBezTo>
                    <a:pt x="0" y="70"/>
                    <a:pt x="8" y="34"/>
                    <a:pt x="26" y="0"/>
                  </a:cubicBezTo>
                  <a:close/>
                </a:path>
              </a:pathLst>
            </a:custGeom>
            <a:solidFill>
              <a:srgbClr val="8E5C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51" name="Freeform 1639"/>
            <p:cNvSpPr>
              <a:spLocks/>
            </p:cNvSpPr>
            <p:nvPr/>
          </p:nvSpPr>
          <p:spPr bwMode="auto">
            <a:xfrm>
              <a:off x="1427" y="2451"/>
              <a:ext cx="57" cy="64"/>
            </a:xfrm>
            <a:custGeom>
              <a:avLst/>
              <a:gdLst>
                <a:gd name="T0" fmla="*/ 0 w 58"/>
                <a:gd name="T1" fmla="*/ 0 h 64"/>
                <a:gd name="T2" fmla="*/ 44 w 58"/>
                <a:gd name="T3" fmla="*/ 4 h 64"/>
                <a:gd name="T4" fmla="*/ 55 w 58"/>
                <a:gd name="T5" fmla="*/ 52 h 64"/>
                <a:gd name="T6" fmla="*/ 53 w 58"/>
                <a:gd name="T7" fmla="*/ 64 h 64"/>
                <a:gd name="T8" fmla="*/ 13 w 58"/>
                <a:gd name="T9" fmla="*/ 27 h 64"/>
                <a:gd name="T10" fmla="*/ 9 w 58"/>
                <a:gd name="T11" fmla="*/ 24 h 64"/>
                <a:gd name="T12" fmla="*/ 8 w 58"/>
                <a:gd name="T13" fmla="*/ 24 h 64"/>
                <a:gd name="T14" fmla="*/ 1 w 58"/>
                <a:gd name="T15" fmla="*/ 12 h 64"/>
                <a:gd name="T16" fmla="*/ 0 w 58"/>
                <a:gd name="T17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8" h="64">
                  <a:moveTo>
                    <a:pt x="0" y="0"/>
                  </a:moveTo>
                  <a:cubicBezTo>
                    <a:pt x="15" y="1"/>
                    <a:pt x="30" y="3"/>
                    <a:pt x="44" y="4"/>
                  </a:cubicBezTo>
                  <a:cubicBezTo>
                    <a:pt x="45" y="20"/>
                    <a:pt x="51" y="36"/>
                    <a:pt x="55" y="52"/>
                  </a:cubicBezTo>
                  <a:cubicBezTo>
                    <a:pt x="56" y="56"/>
                    <a:pt x="58" y="60"/>
                    <a:pt x="53" y="64"/>
                  </a:cubicBezTo>
                  <a:cubicBezTo>
                    <a:pt x="41" y="50"/>
                    <a:pt x="30" y="35"/>
                    <a:pt x="13" y="27"/>
                  </a:cubicBezTo>
                  <a:cubicBezTo>
                    <a:pt x="11" y="26"/>
                    <a:pt x="10" y="25"/>
                    <a:pt x="9" y="24"/>
                  </a:cubicBezTo>
                  <a:cubicBezTo>
                    <a:pt x="8" y="24"/>
                    <a:pt x="8" y="24"/>
                    <a:pt x="8" y="24"/>
                  </a:cubicBezTo>
                  <a:cubicBezTo>
                    <a:pt x="5" y="21"/>
                    <a:pt x="4" y="15"/>
                    <a:pt x="1" y="12"/>
                  </a:cubicBezTo>
                  <a:cubicBezTo>
                    <a:pt x="1" y="8"/>
                    <a:pt x="1" y="4"/>
                    <a:pt x="0" y="0"/>
                  </a:cubicBezTo>
                  <a:close/>
                </a:path>
              </a:pathLst>
            </a:custGeom>
            <a:solidFill>
              <a:srgbClr val="6B45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52" name="Freeform 1640"/>
            <p:cNvSpPr>
              <a:spLocks/>
            </p:cNvSpPr>
            <p:nvPr/>
          </p:nvSpPr>
          <p:spPr bwMode="auto">
            <a:xfrm>
              <a:off x="1486" y="2447"/>
              <a:ext cx="51" cy="81"/>
            </a:xfrm>
            <a:custGeom>
              <a:avLst/>
              <a:gdLst>
                <a:gd name="T0" fmla="*/ 40 w 51"/>
                <a:gd name="T1" fmla="*/ 32 h 81"/>
                <a:gd name="T2" fmla="*/ 44 w 51"/>
                <a:gd name="T3" fmla="*/ 40 h 81"/>
                <a:gd name="T4" fmla="*/ 48 w 51"/>
                <a:gd name="T5" fmla="*/ 60 h 81"/>
                <a:gd name="T6" fmla="*/ 51 w 51"/>
                <a:gd name="T7" fmla="*/ 74 h 81"/>
                <a:gd name="T8" fmla="*/ 44 w 51"/>
                <a:gd name="T9" fmla="*/ 76 h 81"/>
                <a:gd name="T10" fmla="*/ 21 w 51"/>
                <a:gd name="T11" fmla="*/ 38 h 81"/>
                <a:gd name="T12" fmla="*/ 17 w 51"/>
                <a:gd name="T13" fmla="*/ 48 h 81"/>
                <a:gd name="T14" fmla="*/ 5 w 51"/>
                <a:gd name="T15" fmla="*/ 16 h 81"/>
                <a:gd name="T16" fmla="*/ 5 w 51"/>
                <a:gd name="T17" fmla="*/ 0 h 81"/>
                <a:gd name="T18" fmla="*/ 16 w 51"/>
                <a:gd name="T19" fmla="*/ 11 h 81"/>
                <a:gd name="T20" fmla="*/ 40 w 51"/>
                <a:gd name="T21" fmla="*/ 32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1" h="81">
                  <a:moveTo>
                    <a:pt x="40" y="32"/>
                  </a:moveTo>
                  <a:cubicBezTo>
                    <a:pt x="41" y="35"/>
                    <a:pt x="41" y="38"/>
                    <a:pt x="44" y="40"/>
                  </a:cubicBezTo>
                  <a:cubicBezTo>
                    <a:pt x="50" y="46"/>
                    <a:pt x="50" y="53"/>
                    <a:pt x="48" y="60"/>
                  </a:cubicBezTo>
                  <a:cubicBezTo>
                    <a:pt x="49" y="65"/>
                    <a:pt x="51" y="70"/>
                    <a:pt x="51" y="74"/>
                  </a:cubicBezTo>
                  <a:cubicBezTo>
                    <a:pt x="51" y="81"/>
                    <a:pt x="48" y="79"/>
                    <a:pt x="44" y="76"/>
                  </a:cubicBezTo>
                  <a:cubicBezTo>
                    <a:pt x="32" y="66"/>
                    <a:pt x="29" y="50"/>
                    <a:pt x="21" y="38"/>
                  </a:cubicBezTo>
                  <a:cubicBezTo>
                    <a:pt x="22" y="42"/>
                    <a:pt x="26" y="47"/>
                    <a:pt x="17" y="48"/>
                  </a:cubicBezTo>
                  <a:cubicBezTo>
                    <a:pt x="16" y="36"/>
                    <a:pt x="10" y="26"/>
                    <a:pt x="5" y="16"/>
                  </a:cubicBezTo>
                  <a:cubicBezTo>
                    <a:pt x="0" y="10"/>
                    <a:pt x="0" y="5"/>
                    <a:pt x="5" y="0"/>
                  </a:cubicBezTo>
                  <a:cubicBezTo>
                    <a:pt x="9" y="3"/>
                    <a:pt x="8" y="14"/>
                    <a:pt x="16" y="11"/>
                  </a:cubicBezTo>
                  <a:cubicBezTo>
                    <a:pt x="35" y="6"/>
                    <a:pt x="37" y="19"/>
                    <a:pt x="40" y="32"/>
                  </a:cubicBezTo>
                  <a:close/>
                </a:path>
              </a:pathLst>
            </a:custGeom>
            <a:solidFill>
              <a:srgbClr val="6843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53" name="Freeform 1641"/>
            <p:cNvSpPr>
              <a:spLocks/>
            </p:cNvSpPr>
            <p:nvPr/>
          </p:nvSpPr>
          <p:spPr bwMode="auto">
            <a:xfrm>
              <a:off x="1469" y="2376"/>
              <a:ext cx="26" cy="131"/>
            </a:xfrm>
            <a:custGeom>
              <a:avLst/>
              <a:gdLst>
                <a:gd name="T0" fmla="*/ 2 w 26"/>
                <a:gd name="T1" fmla="*/ 33 h 132"/>
                <a:gd name="T2" fmla="*/ 9 w 26"/>
                <a:gd name="T3" fmla="*/ 20 h 132"/>
                <a:gd name="T4" fmla="*/ 17 w 26"/>
                <a:gd name="T5" fmla="*/ 0 h 132"/>
                <a:gd name="T6" fmla="*/ 22 w 26"/>
                <a:gd name="T7" fmla="*/ 5 h 132"/>
                <a:gd name="T8" fmla="*/ 23 w 26"/>
                <a:gd name="T9" fmla="*/ 22 h 132"/>
                <a:gd name="T10" fmla="*/ 18 w 26"/>
                <a:gd name="T11" fmla="*/ 94 h 132"/>
                <a:gd name="T12" fmla="*/ 18 w 26"/>
                <a:gd name="T13" fmla="*/ 100 h 132"/>
                <a:gd name="T14" fmla="*/ 19 w 26"/>
                <a:gd name="T15" fmla="*/ 132 h 132"/>
                <a:gd name="T16" fmla="*/ 5 w 26"/>
                <a:gd name="T17" fmla="*/ 65 h 132"/>
                <a:gd name="T18" fmla="*/ 2 w 26"/>
                <a:gd name="T19" fmla="*/ 33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" h="132">
                  <a:moveTo>
                    <a:pt x="2" y="33"/>
                  </a:moveTo>
                  <a:cubicBezTo>
                    <a:pt x="0" y="26"/>
                    <a:pt x="7" y="24"/>
                    <a:pt x="9" y="20"/>
                  </a:cubicBezTo>
                  <a:cubicBezTo>
                    <a:pt x="11" y="12"/>
                    <a:pt x="10" y="5"/>
                    <a:pt x="17" y="0"/>
                  </a:cubicBezTo>
                  <a:cubicBezTo>
                    <a:pt x="19" y="2"/>
                    <a:pt x="20" y="3"/>
                    <a:pt x="22" y="5"/>
                  </a:cubicBezTo>
                  <a:cubicBezTo>
                    <a:pt x="26" y="10"/>
                    <a:pt x="24" y="16"/>
                    <a:pt x="23" y="22"/>
                  </a:cubicBezTo>
                  <a:cubicBezTo>
                    <a:pt x="18" y="45"/>
                    <a:pt x="16" y="69"/>
                    <a:pt x="18" y="94"/>
                  </a:cubicBezTo>
                  <a:cubicBezTo>
                    <a:pt x="19" y="96"/>
                    <a:pt x="19" y="98"/>
                    <a:pt x="18" y="100"/>
                  </a:cubicBezTo>
                  <a:cubicBezTo>
                    <a:pt x="16" y="110"/>
                    <a:pt x="24" y="119"/>
                    <a:pt x="19" y="132"/>
                  </a:cubicBezTo>
                  <a:cubicBezTo>
                    <a:pt x="11" y="108"/>
                    <a:pt x="6" y="87"/>
                    <a:pt x="5" y="65"/>
                  </a:cubicBezTo>
                  <a:cubicBezTo>
                    <a:pt x="4" y="54"/>
                    <a:pt x="9" y="43"/>
                    <a:pt x="2" y="33"/>
                  </a:cubicBezTo>
                  <a:close/>
                </a:path>
              </a:pathLst>
            </a:custGeom>
            <a:solidFill>
              <a:srgbClr val="7851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54" name="Freeform 1642"/>
            <p:cNvSpPr>
              <a:spLocks/>
            </p:cNvSpPr>
            <p:nvPr/>
          </p:nvSpPr>
          <p:spPr bwMode="auto">
            <a:xfrm>
              <a:off x="1433" y="2475"/>
              <a:ext cx="46" cy="40"/>
            </a:xfrm>
            <a:custGeom>
              <a:avLst/>
              <a:gdLst>
                <a:gd name="T0" fmla="*/ 6 w 47"/>
                <a:gd name="T1" fmla="*/ 0 h 40"/>
                <a:gd name="T2" fmla="*/ 47 w 47"/>
                <a:gd name="T3" fmla="*/ 40 h 40"/>
                <a:gd name="T4" fmla="*/ 7 w 47"/>
                <a:gd name="T5" fmla="*/ 20 h 40"/>
                <a:gd name="T6" fmla="*/ 6 w 47"/>
                <a:gd name="T7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7" h="40">
                  <a:moveTo>
                    <a:pt x="6" y="0"/>
                  </a:moveTo>
                  <a:cubicBezTo>
                    <a:pt x="26" y="7"/>
                    <a:pt x="42" y="18"/>
                    <a:pt x="47" y="40"/>
                  </a:cubicBezTo>
                  <a:cubicBezTo>
                    <a:pt x="33" y="34"/>
                    <a:pt x="16" y="34"/>
                    <a:pt x="7" y="20"/>
                  </a:cubicBezTo>
                  <a:cubicBezTo>
                    <a:pt x="13" y="13"/>
                    <a:pt x="0" y="7"/>
                    <a:pt x="6" y="0"/>
                  </a:cubicBezTo>
                  <a:close/>
                </a:path>
              </a:pathLst>
            </a:custGeom>
            <a:solidFill>
              <a:srgbClr val="5336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55" name="Freeform 1643"/>
            <p:cNvSpPr>
              <a:spLocks/>
            </p:cNvSpPr>
            <p:nvPr/>
          </p:nvSpPr>
          <p:spPr bwMode="auto">
            <a:xfrm>
              <a:off x="1503" y="2483"/>
              <a:ext cx="27" cy="40"/>
            </a:xfrm>
            <a:custGeom>
              <a:avLst/>
              <a:gdLst>
                <a:gd name="T0" fmla="*/ 0 w 27"/>
                <a:gd name="T1" fmla="*/ 12 h 40"/>
                <a:gd name="T2" fmla="*/ 5 w 27"/>
                <a:gd name="T3" fmla="*/ 0 h 40"/>
                <a:gd name="T4" fmla="*/ 27 w 27"/>
                <a:gd name="T5" fmla="*/ 40 h 40"/>
                <a:gd name="T6" fmla="*/ 0 w 27"/>
                <a:gd name="T7" fmla="*/ 12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7" h="40">
                  <a:moveTo>
                    <a:pt x="0" y="12"/>
                  </a:moveTo>
                  <a:cubicBezTo>
                    <a:pt x="5" y="9"/>
                    <a:pt x="2" y="4"/>
                    <a:pt x="5" y="0"/>
                  </a:cubicBezTo>
                  <a:cubicBezTo>
                    <a:pt x="16" y="11"/>
                    <a:pt x="23" y="25"/>
                    <a:pt x="27" y="40"/>
                  </a:cubicBezTo>
                  <a:cubicBezTo>
                    <a:pt x="8" y="40"/>
                    <a:pt x="8" y="22"/>
                    <a:pt x="0" y="12"/>
                  </a:cubicBezTo>
                  <a:close/>
                </a:path>
              </a:pathLst>
            </a:custGeom>
            <a:solidFill>
              <a:srgbClr val="482E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56" name="Freeform 1644"/>
            <p:cNvSpPr>
              <a:spLocks/>
            </p:cNvSpPr>
            <p:nvPr/>
          </p:nvSpPr>
          <p:spPr bwMode="auto">
            <a:xfrm>
              <a:off x="1402" y="2392"/>
              <a:ext cx="21" cy="74"/>
            </a:xfrm>
            <a:custGeom>
              <a:avLst/>
              <a:gdLst>
                <a:gd name="T0" fmla="*/ 6 w 21"/>
                <a:gd name="T1" fmla="*/ 0 h 75"/>
                <a:gd name="T2" fmla="*/ 9 w 21"/>
                <a:gd name="T3" fmla="*/ 0 h 75"/>
                <a:gd name="T4" fmla="*/ 12 w 21"/>
                <a:gd name="T5" fmla="*/ 51 h 75"/>
                <a:gd name="T6" fmla="*/ 14 w 21"/>
                <a:gd name="T7" fmla="*/ 32 h 75"/>
                <a:gd name="T8" fmla="*/ 18 w 21"/>
                <a:gd name="T9" fmla="*/ 72 h 75"/>
                <a:gd name="T10" fmla="*/ 8 w 21"/>
                <a:gd name="T11" fmla="*/ 74 h 75"/>
                <a:gd name="T12" fmla="*/ 5 w 21"/>
                <a:gd name="T13" fmla="*/ 56 h 75"/>
                <a:gd name="T14" fmla="*/ 6 w 21"/>
                <a:gd name="T15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" h="75">
                  <a:moveTo>
                    <a:pt x="6" y="0"/>
                  </a:moveTo>
                  <a:cubicBezTo>
                    <a:pt x="7" y="0"/>
                    <a:pt x="8" y="0"/>
                    <a:pt x="9" y="0"/>
                  </a:cubicBezTo>
                  <a:cubicBezTo>
                    <a:pt x="15" y="17"/>
                    <a:pt x="10" y="35"/>
                    <a:pt x="12" y="51"/>
                  </a:cubicBezTo>
                  <a:cubicBezTo>
                    <a:pt x="13" y="46"/>
                    <a:pt x="9" y="38"/>
                    <a:pt x="14" y="32"/>
                  </a:cubicBezTo>
                  <a:cubicBezTo>
                    <a:pt x="21" y="45"/>
                    <a:pt x="16" y="59"/>
                    <a:pt x="18" y="72"/>
                  </a:cubicBezTo>
                  <a:cubicBezTo>
                    <a:pt x="15" y="74"/>
                    <a:pt x="11" y="75"/>
                    <a:pt x="8" y="74"/>
                  </a:cubicBezTo>
                  <a:cubicBezTo>
                    <a:pt x="0" y="69"/>
                    <a:pt x="1" y="63"/>
                    <a:pt x="5" y="56"/>
                  </a:cubicBezTo>
                  <a:cubicBezTo>
                    <a:pt x="5" y="37"/>
                    <a:pt x="6" y="19"/>
                    <a:pt x="6" y="0"/>
                  </a:cubicBezTo>
                  <a:close/>
                </a:path>
              </a:pathLst>
            </a:custGeom>
            <a:solidFill>
              <a:srgbClr val="4023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57" name="Freeform 1645"/>
            <p:cNvSpPr>
              <a:spLocks/>
            </p:cNvSpPr>
            <p:nvPr/>
          </p:nvSpPr>
          <p:spPr bwMode="auto">
            <a:xfrm>
              <a:off x="1411" y="2389"/>
              <a:ext cx="8" cy="57"/>
            </a:xfrm>
            <a:custGeom>
              <a:avLst/>
              <a:gdLst>
                <a:gd name="T0" fmla="*/ 5 w 8"/>
                <a:gd name="T1" fmla="*/ 35 h 58"/>
                <a:gd name="T2" fmla="*/ 4 w 8"/>
                <a:gd name="T3" fmla="*/ 58 h 58"/>
                <a:gd name="T4" fmla="*/ 0 w 8"/>
                <a:gd name="T5" fmla="*/ 58 h 58"/>
                <a:gd name="T6" fmla="*/ 0 w 8"/>
                <a:gd name="T7" fmla="*/ 3 h 58"/>
                <a:gd name="T8" fmla="*/ 8 w 8"/>
                <a:gd name="T9" fmla="*/ 0 h 58"/>
                <a:gd name="T10" fmla="*/ 5 w 8"/>
                <a:gd name="T11" fmla="*/ 35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58">
                  <a:moveTo>
                    <a:pt x="5" y="35"/>
                  </a:moveTo>
                  <a:cubicBezTo>
                    <a:pt x="5" y="43"/>
                    <a:pt x="4" y="51"/>
                    <a:pt x="4" y="58"/>
                  </a:cubicBezTo>
                  <a:cubicBezTo>
                    <a:pt x="3" y="58"/>
                    <a:pt x="2" y="58"/>
                    <a:pt x="0" y="58"/>
                  </a:cubicBezTo>
                  <a:cubicBezTo>
                    <a:pt x="0" y="40"/>
                    <a:pt x="0" y="21"/>
                    <a:pt x="0" y="3"/>
                  </a:cubicBezTo>
                  <a:cubicBezTo>
                    <a:pt x="3" y="2"/>
                    <a:pt x="6" y="1"/>
                    <a:pt x="8" y="0"/>
                  </a:cubicBezTo>
                  <a:cubicBezTo>
                    <a:pt x="7" y="11"/>
                    <a:pt x="3" y="23"/>
                    <a:pt x="5" y="35"/>
                  </a:cubicBezTo>
                  <a:close/>
                </a:path>
              </a:pathLst>
            </a:custGeom>
            <a:solidFill>
              <a:srgbClr val="7D5A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58" name="Freeform 1646"/>
            <p:cNvSpPr>
              <a:spLocks/>
            </p:cNvSpPr>
            <p:nvPr/>
          </p:nvSpPr>
          <p:spPr bwMode="auto">
            <a:xfrm>
              <a:off x="1528" y="2480"/>
              <a:ext cx="15" cy="29"/>
            </a:xfrm>
            <a:custGeom>
              <a:avLst/>
              <a:gdLst>
                <a:gd name="T0" fmla="*/ 6 w 15"/>
                <a:gd name="T1" fmla="*/ 27 h 29"/>
                <a:gd name="T2" fmla="*/ 2 w 15"/>
                <a:gd name="T3" fmla="*/ 7 h 29"/>
                <a:gd name="T4" fmla="*/ 10 w 15"/>
                <a:gd name="T5" fmla="*/ 3 h 29"/>
                <a:gd name="T6" fmla="*/ 14 w 15"/>
                <a:gd name="T7" fmla="*/ 22 h 29"/>
                <a:gd name="T8" fmla="*/ 6 w 15"/>
                <a:gd name="T9" fmla="*/ 27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29">
                  <a:moveTo>
                    <a:pt x="6" y="27"/>
                  </a:moveTo>
                  <a:cubicBezTo>
                    <a:pt x="0" y="21"/>
                    <a:pt x="3" y="14"/>
                    <a:pt x="2" y="7"/>
                  </a:cubicBezTo>
                  <a:cubicBezTo>
                    <a:pt x="2" y="0"/>
                    <a:pt x="6" y="1"/>
                    <a:pt x="10" y="3"/>
                  </a:cubicBezTo>
                  <a:cubicBezTo>
                    <a:pt x="12" y="9"/>
                    <a:pt x="13" y="15"/>
                    <a:pt x="14" y="22"/>
                  </a:cubicBezTo>
                  <a:cubicBezTo>
                    <a:pt x="15" y="29"/>
                    <a:pt x="12" y="29"/>
                    <a:pt x="6" y="27"/>
                  </a:cubicBezTo>
                  <a:close/>
                </a:path>
              </a:pathLst>
            </a:custGeom>
            <a:solidFill>
              <a:srgbClr val="3524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59" name="Freeform 1647"/>
            <p:cNvSpPr>
              <a:spLocks/>
            </p:cNvSpPr>
            <p:nvPr/>
          </p:nvSpPr>
          <p:spPr bwMode="auto">
            <a:xfrm>
              <a:off x="1561" y="2493"/>
              <a:ext cx="26" cy="18"/>
            </a:xfrm>
            <a:custGeom>
              <a:avLst/>
              <a:gdLst>
                <a:gd name="T0" fmla="*/ 12 w 26"/>
                <a:gd name="T1" fmla="*/ 18 h 18"/>
                <a:gd name="T2" fmla="*/ 1 w 26"/>
                <a:gd name="T3" fmla="*/ 6 h 18"/>
                <a:gd name="T4" fmla="*/ 20 w 26"/>
                <a:gd name="T5" fmla="*/ 0 h 18"/>
                <a:gd name="T6" fmla="*/ 26 w 26"/>
                <a:gd name="T7" fmla="*/ 5 h 18"/>
                <a:gd name="T8" fmla="*/ 16 w 26"/>
                <a:gd name="T9" fmla="*/ 18 h 18"/>
                <a:gd name="T10" fmla="*/ 12 w 26"/>
                <a:gd name="T11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6" h="18">
                  <a:moveTo>
                    <a:pt x="12" y="18"/>
                  </a:moveTo>
                  <a:cubicBezTo>
                    <a:pt x="5" y="18"/>
                    <a:pt x="0" y="15"/>
                    <a:pt x="1" y="6"/>
                  </a:cubicBezTo>
                  <a:cubicBezTo>
                    <a:pt x="6" y="1"/>
                    <a:pt x="13" y="1"/>
                    <a:pt x="20" y="0"/>
                  </a:cubicBezTo>
                  <a:cubicBezTo>
                    <a:pt x="23" y="0"/>
                    <a:pt x="25" y="2"/>
                    <a:pt x="26" y="5"/>
                  </a:cubicBezTo>
                  <a:cubicBezTo>
                    <a:pt x="26" y="12"/>
                    <a:pt x="22" y="15"/>
                    <a:pt x="16" y="18"/>
                  </a:cubicBezTo>
                  <a:cubicBezTo>
                    <a:pt x="15" y="18"/>
                    <a:pt x="14" y="18"/>
                    <a:pt x="12" y="18"/>
                  </a:cubicBezTo>
                  <a:close/>
                </a:path>
              </a:pathLst>
            </a:custGeom>
            <a:solidFill>
              <a:srgbClr val="5944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60" name="Freeform 1648"/>
            <p:cNvSpPr>
              <a:spLocks/>
            </p:cNvSpPr>
            <p:nvPr/>
          </p:nvSpPr>
          <p:spPr bwMode="auto">
            <a:xfrm>
              <a:off x="1413" y="2471"/>
              <a:ext cx="16" cy="35"/>
            </a:xfrm>
            <a:custGeom>
              <a:avLst/>
              <a:gdLst>
                <a:gd name="T0" fmla="*/ 10 w 16"/>
                <a:gd name="T1" fmla="*/ 28 h 35"/>
                <a:gd name="T2" fmla="*/ 3 w 16"/>
                <a:gd name="T3" fmla="*/ 8 h 35"/>
                <a:gd name="T4" fmla="*/ 7 w 16"/>
                <a:gd name="T5" fmla="*/ 0 h 35"/>
                <a:gd name="T6" fmla="*/ 16 w 16"/>
                <a:gd name="T7" fmla="*/ 31 h 35"/>
                <a:gd name="T8" fmla="*/ 13 w 16"/>
                <a:gd name="T9" fmla="*/ 33 h 35"/>
                <a:gd name="T10" fmla="*/ 10 w 16"/>
                <a:gd name="T11" fmla="*/ 28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35">
                  <a:moveTo>
                    <a:pt x="10" y="28"/>
                  </a:moveTo>
                  <a:cubicBezTo>
                    <a:pt x="6" y="22"/>
                    <a:pt x="9" y="13"/>
                    <a:pt x="3" y="8"/>
                  </a:cubicBezTo>
                  <a:cubicBezTo>
                    <a:pt x="0" y="4"/>
                    <a:pt x="0" y="0"/>
                    <a:pt x="7" y="0"/>
                  </a:cubicBezTo>
                  <a:cubicBezTo>
                    <a:pt x="13" y="9"/>
                    <a:pt x="13" y="21"/>
                    <a:pt x="16" y="31"/>
                  </a:cubicBezTo>
                  <a:cubicBezTo>
                    <a:pt x="16" y="33"/>
                    <a:pt x="14" y="35"/>
                    <a:pt x="13" y="33"/>
                  </a:cubicBezTo>
                  <a:cubicBezTo>
                    <a:pt x="11" y="32"/>
                    <a:pt x="11" y="30"/>
                    <a:pt x="10" y="28"/>
                  </a:cubicBezTo>
                  <a:close/>
                </a:path>
              </a:pathLst>
            </a:custGeom>
            <a:solidFill>
              <a:srgbClr val="5D43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61" name="Freeform 1649"/>
            <p:cNvSpPr>
              <a:spLocks/>
            </p:cNvSpPr>
            <p:nvPr/>
          </p:nvSpPr>
          <p:spPr bwMode="auto">
            <a:xfrm>
              <a:off x="1577" y="2498"/>
              <a:ext cx="20" cy="22"/>
            </a:xfrm>
            <a:custGeom>
              <a:avLst/>
              <a:gdLst>
                <a:gd name="T0" fmla="*/ 0 w 20"/>
                <a:gd name="T1" fmla="*/ 13 h 22"/>
                <a:gd name="T2" fmla="*/ 8 w 20"/>
                <a:gd name="T3" fmla="*/ 1 h 22"/>
                <a:gd name="T4" fmla="*/ 13 w 20"/>
                <a:gd name="T5" fmla="*/ 1 h 22"/>
                <a:gd name="T6" fmla="*/ 19 w 20"/>
                <a:gd name="T7" fmla="*/ 12 h 22"/>
                <a:gd name="T8" fmla="*/ 4 w 20"/>
                <a:gd name="T9" fmla="*/ 16 h 22"/>
                <a:gd name="T10" fmla="*/ 0 w 20"/>
                <a:gd name="T11" fmla="*/ 13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" h="22">
                  <a:moveTo>
                    <a:pt x="0" y="13"/>
                  </a:moveTo>
                  <a:cubicBezTo>
                    <a:pt x="0" y="7"/>
                    <a:pt x="6" y="5"/>
                    <a:pt x="8" y="1"/>
                  </a:cubicBezTo>
                  <a:cubicBezTo>
                    <a:pt x="10" y="0"/>
                    <a:pt x="12" y="0"/>
                    <a:pt x="13" y="1"/>
                  </a:cubicBezTo>
                  <a:cubicBezTo>
                    <a:pt x="18" y="3"/>
                    <a:pt x="20" y="7"/>
                    <a:pt x="19" y="12"/>
                  </a:cubicBezTo>
                  <a:cubicBezTo>
                    <a:pt x="16" y="22"/>
                    <a:pt x="10" y="19"/>
                    <a:pt x="4" y="16"/>
                  </a:cubicBezTo>
                  <a:cubicBezTo>
                    <a:pt x="3" y="15"/>
                    <a:pt x="2" y="14"/>
                    <a:pt x="0" y="13"/>
                  </a:cubicBezTo>
                  <a:close/>
                </a:path>
              </a:pathLst>
            </a:custGeom>
            <a:solidFill>
              <a:srgbClr val="EAD0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62" name="Freeform 1650"/>
            <p:cNvSpPr>
              <a:spLocks/>
            </p:cNvSpPr>
            <p:nvPr/>
          </p:nvSpPr>
          <p:spPr bwMode="auto">
            <a:xfrm>
              <a:off x="1581" y="2508"/>
              <a:ext cx="26" cy="15"/>
            </a:xfrm>
            <a:custGeom>
              <a:avLst/>
              <a:gdLst>
                <a:gd name="T0" fmla="*/ 0 w 26"/>
                <a:gd name="T1" fmla="*/ 6 h 15"/>
                <a:gd name="T2" fmla="*/ 13 w 26"/>
                <a:gd name="T3" fmla="*/ 3 h 15"/>
                <a:gd name="T4" fmla="*/ 24 w 26"/>
                <a:gd name="T5" fmla="*/ 2 h 15"/>
                <a:gd name="T6" fmla="*/ 24 w 26"/>
                <a:gd name="T7" fmla="*/ 7 h 15"/>
                <a:gd name="T8" fmla="*/ 0 w 26"/>
                <a:gd name="T9" fmla="*/ 15 h 15"/>
                <a:gd name="T10" fmla="*/ 0 w 26"/>
                <a:gd name="T11" fmla="*/ 6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6" h="15">
                  <a:moveTo>
                    <a:pt x="0" y="6"/>
                  </a:moveTo>
                  <a:cubicBezTo>
                    <a:pt x="4" y="1"/>
                    <a:pt x="10" y="12"/>
                    <a:pt x="13" y="3"/>
                  </a:cubicBezTo>
                  <a:cubicBezTo>
                    <a:pt x="16" y="0"/>
                    <a:pt x="20" y="0"/>
                    <a:pt x="24" y="2"/>
                  </a:cubicBezTo>
                  <a:cubicBezTo>
                    <a:pt x="25" y="3"/>
                    <a:pt x="26" y="5"/>
                    <a:pt x="24" y="7"/>
                  </a:cubicBezTo>
                  <a:cubicBezTo>
                    <a:pt x="18" y="14"/>
                    <a:pt x="7" y="9"/>
                    <a:pt x="0" y="15"/>
                  </a:cubicBezTo>
                  <a:cubicBezTo>
                    <a:pt x="0" y="12"/>
                    <a:pt x="0" y="9"/>
                    <a:pt x="0" y="6"/>
                  </a:cubicBezTo>
                  <a:close/>
                </a:path>
              </a:pathLst>
            </a:custGeom>
            <a:solidFill>
              <a:srgbClr val="513F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63" name="Freeform 1651"/>
            <p:cNvSpPr>
              <a:spLocks/>
            </p:cNvSpPr>
            <p:nvPr/>
          </p:nvSpPr>
          <p:spPr bwMode="auto">
            <a:xfrm>
              <a:off x="1480" y="2443"/>
              <a:ext cx="11" cy="32"/>
            </a:xfrm>
            <a:custGeom>
              <a:avLst/>
              <a:gdLst>
                <a:gd name="T0" fmla="*/ 7 w 11"/>
                <a:gd name="T1" fmla="*/ 32 h 32"/>
                <a:gd name="T2" fmla="*/ 6 w 11"/>
                <a:gd name="T3" fmla="*/ 28 h 32"/>
                <a:gd name="T4" fmla="*/ 10 w 11"/>
                <a:gd name="T5" fmla="*/ 0 h 32"/>
                <a:gd name="T6" fmla="*/ 11 w 11"/>
                <a:gd name="T7" fmla="*/ 4 h 32"/>
                <a:gd name="T8" fmla="*/ 11 w 11"/>
                <a:gd name="T9" fmla="*/ 20 h 32"/>
                <a:gd name="T10" fmla="*/ 7 w 11"/>
                <a:gd name="T11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32">
                  <a:moveTo>
                    <a:pt x="7" y="32"/>
                  </a:moveTo>
                  <a:cubicBezTo>
                    <a:pt x="6" y="31"/>
                    <a:pt x="6" y="29"/>
                    <a:pt x="6" y="28"/>
                  </a:cubicBezTo>
                  <a:cubicBezTo>
                    <a:pt x="5" y="18"/>
                    <a:pt x="0" y="8"/>
                    <a:pt x="10" y="0"/>
                  </a:cubicBezTo>
                  <a:cubicBezTo>
                    <a:pt x="11" y="1"/>
                    <a:pt x="11" y="3"/>
                    <a:pt x="11" y="4"/>
                  </a:cubicBezTo>
                  <a:cubicBezTo>
                    <a:pt x="11" y="9"/>
                    <a:pt x="11" y="14"/>
                    <a:pt x="11" y="20"/>
                  </a:cubicBezTo>
                  <a:cubicBezTo>
                    <a:pt x="10" y="24"/>
                    <a:pt x="11" y="29"/>
                    <a:pt x="7" y="32"/>
                  </a:cubicBezTo>
                  <a:close/>
                </a:path>
              </a:pathLst>
            </a:custGeom>
            <a:solidFill>
              <a:srgbClr val="2C18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64" name="Freeform 1652"/>
            <p:cNvSpPr>
              <a:spLocks/>
            </p:cNvSpPr>
            <p:nvPr/>
          </p:nvSpPr>
          <p:spPr bwMode="auto">
            <a:xfrm>
              <a:off x="1406" y="2463"/>
              <a:ext cx="14" cy="20"/>
            </a:xfrm>
            <a:custGeom>
              <a:avLst/>
              <a:gdLst>
                <a:gd name="T0" fmla="*/ 14 w 14"/>
                <a:gd name="T1" fmla="*/ 8 h 20"/>
                <a:gd name="T2" fmla="*/ 10 w 14"/>
                <a:gd name="T3" fmla="*/ 16 h 20"/>
                <a:gd name="T4" fmla="*/ 6 w 14"/>
                <a:gd name="T5" fmla="*/ 20 h 20"/>
                <a:gd name="T6" fmla="*/ 6 w 14"/>
                <a:gd name="T7" fmla="*/ 0 h 20"/>
                <a:gd name="T8" fmla="*/ 14 w 14"/>
                <a:gd name="T9" fmla="*/ 0 h 20"/>
                <a:gd name="T10" fmla="*/ 14 w 14"/>
                <a:gd name="T11" fmla="*/ 8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20">
                  <a:moveTo>
                    <a:pt x="14" y="8"/>
                  </a:moveTo>
                  <a:cubicBezTo>
                    <a:pt x="10" y="10"/>
                    <a:pt x="10" y="13"/>
                    <a:pt x="10" y="16"/>
                  </a:cubicBezTo>
                  <a:cubicBezTo>
                    <a:pt x="8" y="17"/>
                    <a:pt x="7" y="19"/>
                    <a:pt x="6" y="20"/>
                  </a:cubicBezTo>
                  <a:cubicBezTo>
                    <a:pt x="3" y="13"/>
                    <a:pt x="0" y="7"/>
                    <a:pt x="6" y="0"/>
                  </a:cubicBezTo>
                  <a:cubicBezTo>
                    <a:pt x="8" y="0"/>
                    <a:pt x="11" y="0"/>
                    <a:pt x="14" y="0"/>
                  </a:cubicBezTo>
                  <a:cubicBezTo>
                    <a:pt x="14" y="3"/>
                    <a:pt x="14" y="5"/>
                    <a:pt x="14" y="8"/>
                  </a:cubicBezTo>
                  <a:close/>
                </a:path>
              </a:pathLst>
            </a:custGeom>
            <a:solidFill>
              <a:srgbClr val="3A1F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65" name="Freeform 1653"/>
            <p:cNvSpPr>
              <a:spLocks/>
            </p:cNvSpPr>
            <p:nvPr/>
          </p:nvSpPr>
          <p:spPr bwMode="auto">
            <a:xfrm>
              <a:off x="1413" y="2364"/>
              <a:ext cx="11" cy="20"/>
            </a:xfrm>
            <a:custGeom>
              <a:avLst/>
              <a:gdLst>
                <a:gd name="T0" fmla="*/ 6 w 11"/>
                <a:gd name="T1" fmla="*/ 20 h 20"/>
                <a:gd name="T2" fmla="*/ 11 w 11"/>
                <a:gd name="T3" fmla="*/ 0 h 20"/>
                <a:gd name="T4" fmla="*/ 6 w 11"/>
                <a:gd name="T5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20">
                  <a:moveTo>
                    <a:pt x="6" y="20"/>
                  </a:moveTo>
                  <a:cubicBezTo>
                    <a:pt x="0" y="12"/>
                    <a:pt x="7" y="6"/>
                    <a:pt x="11" y="0"/>
                  </a:cubicBezTo>
                  <a:cubicBezTo>
                    <a:pt x="11" y="7"/>
                    <a:pt x="10" y="14"/>
                    <a:pt x="6" y="20"/>
                  </a:cubicBezTo>
                  <a:close/>
                </a:path>
              </a:pathLst>
            </a:custGeom>
            <a:solidFill>
              <a:srgbClr val="7A58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66" name="Freeform 1654"/>
            <p:cNvSpPr>
              <a:spLocks/>
            </p:cNvSpPr>
            <p:nvPr/>
          </p:nvSpPr>
          <p:spPr bwMode="auto">
            <a:xfrm>
              <a:off x="1427" y="2463"/>
              <a:ext cx="8" cy="12"/>
            </a:xfrm>
            <a:custGeom>
              <a:avLst/>
              <a:gdLst>
                <a:gd name="T0" fmla="*/ 1 w 9"/>
                <a:gd name="T1" fmla="*/ 0 h 12"/>
                <a:gd name="T2" fmla="*/ 8 w 9"/>
                <a:gd name="T3" fmla="*/ 12 h 12"/>
                <a:gd name="T4" fmla="*/ 1 w 9"/>
                <a:gd name="T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12">
                  <a:moveTo>
                    <a:pt x="1" y="0"/>
                  </a:moveTo>
                  <a:cubicBezTo>
                    <a:pt x="9" y="1"/>
                    <a:pt x="9" y="6"/>
                    <a:pt x="8" y="12"/>
                  </a:cubicBezTo>
                  <a:cubicBezTo>
                    <a:pt x="0" y="11"/>
                    <a:pt x="0" y="6"/>
                    <a:pt x="1" y="0"/>
                  </a:cubicBezTo>
                  <a:close/>
                </a:path>
              </a:pathLst>
            </a:custGeom>
            <a:solidFill>
              <a:srgbClr val="452F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67" name="Freeform 1655"/>
            <p:cNvSpPr>
              <a:spLocks/>
            </p:cNvSpPr>
            <p:nvPr/>
          </p:nvSpPr>
          <p:spPr bwMode="auto">
            <a:xfrm>
              <a:off x="1435" y="2475"/>
              <a:ext cx="12" cy="20"/>
            </a:xfrm>
            <a:custGeom>
              <a:avLst/>
              <a:gdLst>
                <a:gd name="T0" fmla="*/ 3 w 12"/>
                <a:gd name="T1" fmla="*/ 0 h 20"/>
                <a:gd name="T2" fmla="*/ 4 w 12"/>
                <a:gd name="T3" fmla="*/ 20 h 20"/>
                <a:gd name="T4" fmla="*/ 0 w 12"/>
                <a:gd name="T5" fmla="*/ 0 h 20"/>
                <a:gd name="T6" fmla="*/ 3 w 12"/>
                <a:gd name="T7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20">
                  <a:moveTo>
                    <a:pt x="3" y="0"/>
                  </a:moveTo>
                  <a:cubicBezTo>
                    <a:pt x="2" y="7"/>
                    <a:pt x="12" y="13"/>
                    <a:pt x="4" y="20"/>
                  </a:cubicBezTo>
                  <a:cubicBezTo>
                    <a:pt x="2" y="13"/>
                    <a:pt x="1" y="7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6548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68" name="Freeform 1656"/>
            <p:cNvSpPr>
              <a:spLocks/>
            </p:cNvSpPr>
            <p:nvPr/>
          </p:nvSpPr>
          <p:spPr bwMode="auto">
            <a:xfrm>
              <a:off x="1588" y="2285"/>
              <a:ext cx="24" cy="21"/>
            </a:xfrm>
            <a:custGeom>
              <a:avLst/>
              <a:gdLst>
                <a:gd name="T0" fmla="*/ 18 w 24"/>
                <a:gd name="T1" fmla="*/ 20 h 21"/>
                <a:gd name="T2" fmla="*/ 14 w 24"/>
                <a:gd name="T3" fmla="*/ 21 h 21"/>
                <a:gd name="T4" fmla="*/ 12 w 24"/>
                <a:gd name="T5" fmla="*/ 20 h 21"/>
                <a:gd name="T6" fmla="*/ 0 w 24"/>
                <a:gd name="T7" fmla="*/ 9 h 21"/>
                <a:gd name="T8" fmla="*/ 1 w 24"/>
                <a:gd name="T9" fmla="*/ 4 h 21"/>
                <a:gd name="T10" fmla="*/ 2 w 24"/>
                <a:gd name="T11" fmla="*/ 4 h 21"/>
                <a:gd name="T12" fmla="*/ 17 w 24"/>
                <a:gd name="T13" fmla="*/ 4 h 21"/>
                <a:gd name="T14" fmla="*/ 18 w 24"/>
                <a:gd name="T15" fmla="*/ 2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4" h="21">
                  <a:moveTo>
                    <a:pt x="18" y="20"/>
                  </a:moveTo>
                  <a:cubicBezTo>
                    <a:pt x="17" y="20"/>
                    <a:pt x="16" y="20"/>
                    <a:pt x="14" y="21"/>
                  </a:cubicBezTo>
                  <a:cubicBezTo>
                    <a:pt x="13" y="20"/>
                    <a:pt x="13" y="20"/>
                    <a:pt x="12" y="20"/>
                  </a:cubicBezTo>
                  <a:cubicBezTo>
                    <a:pt x="7" y="18"/>
                    <a:pt x="3" y="14"/>
                    <a:pt x="0" y="9"/>
                  </a:cubicBezTo>
                  <a:cubicBezTo>
                    <a:pt x="0" y="7"/>
                    <a:pt x="0" y="6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7" y="0"/>
                    <a:pt x="12" y="0"/>
                    <a:pt x="17" y="4"/>
                  </a:cubicBezTo>
                  <a:cubicBezTo>
                    <a:pt x="24" y="9"/>
                    <a:pt x="16" y="15"/>
                    <a:pt x="18" y="20"/>
                  </a:cubicBezTo>
                  <a:close/>
                </a:path>
              </a:pathLst>
            </a:custGeom>
            <a:solidFill>
              <a:srgbClr val="4C3C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69" name="Freeform 1657"/>
            <p:cNvSpPr>
              <a:spLocks/>
            </p:cNvSpPr>
            <p:nvPr/>
          </p:nvSpPr>
          <p:spPr bwMode="auto">
            <a:xfrm>
              <a:off x="1590" y="2273"/>
              <a:ext cx="21" cy="16"/>
            </a:xfrm>
            <a:custGeom>
              <a:avLst/>
              <a:gdLst>
                <a:gd name="T0" fmla="*/ 15 w 21"/>
                <a:gd name="T1" fmla="*/ 16 h 16"/>
                <a:gd name="T2" fmla="*/ 0 w 21"/>
                <a:gd name="T3" fmla="*/ 16 h 16"/>
                <a:gd name="T4" fmla="*/ 4 w 21"/>
                <a:gd name="T5" fmla="*/ 8 h 16"/>
                <a:gd name="T6" fmla="*/ 15 w 21"/>
                <a:gd name="T7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16">
                  <a:moveTo>
                    <a:pt x="15" y="16"/>
                  </a:moveTo>
                  <a:cubicBezTo>
                    <a:pt x="10" y="16"/>
                    <a:pt x="5" y="16"/>
                    <a:pt x="0" y="16"/>
                  </a:cubicBezTo>
                  <a:cubicBezTo>
                    <a:pt x="1" y="14"/>
                    <a:pt x="2" y="11"/>
                    <a:pt x="4" y="8"/>
                  </a:cubicBezTo>
                  <a:cubicBezTo>
                    <a:pt x="7" y="12"/>
                    <a:pt x="21" y="0"/>
                    <a:pt x="15" y="16"/>
                  </a:cubicBezTo>
                  <a:close/>
                </a:path>
              </a:pathLst>
            </a:custGeom>
            <a:solidFill>
              <a:srgbClr val="6F5A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70" name="Freeform 1658"/>
            <p:cNvSpPr>
              <a:spLocks/>
            </p:cNvSpPr>
            <p:nvPr/>
          </p:nvSpPr>
          <p:spPr bwMode="auto">
            <a:xfrm>
              <a:off x="1643" y="2267"/>
              <a:ext cx="21" cy="11"/>
            </a:xfrm>
            <a:custGeom>
              <a:avLst/>
              <a:gdLst>
                <a:gd name="T0" fmla="*/ 0 w 21"/>
                <a:gd name="T1" fmla="*/ 8 h 11"/>
                <a:gd name="T2" fmla="*/ 21 w 21"/>
                <a:gd name="T3" fmla="*/ 4 h 11"/>
                <a:gd name="T4" fmla="*/ 0 w 21"/>
                <a:gd name="T5" fmla="*/ 8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11">
                  <a:moveTo>
                    <a:pt x="0" y="8"/>
                  </a:moveTo>
                  <a:cubicBezTo>
                    <a:pt x="6" y="4"/>
                    <a:pt x="11" y="0"/>
                    <a:pt x="21" y="4"/>
                  </a:cubicBezTo>
                  <a:cubicBezTo>
                    <a:pt x="13" y="6"/>
                    <a:pt x="8" y="11"/>
                    <a:pt x="0" y="8"/>
                  </a:cubicBezTo>
                  <a:close/>
                </a:path>
              </a:pathLst>
            </a:custGeom>
            <a:solidFill>
              <a:srgbClr val="9C80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71" name="Freeform 1659"/>
            <p:cNvSpPr>
              <a:spLocks/>
            </p:cNvSpPr>
            <p:nvPr/>
          </p:nvSpPr>
          <p:spPr bwMode="auto">
            <a:xfrm>
              <a:off x="1452" y="2208"/>
              <a:ext cx="208" cy="46"/>
            </a:xfrm>
            <a:custGeom>
              <a:avLst/>
              <a:gdLst>
                <a:gd name="T0" fmla="*/ 67 w 209"/>
                <a:gd name="T1" fmla="*/ 42 h 46"/>
                <a:gd name="T2" fmla="*/ 46 w 209"/>
                <a:gd name="T3" fmla="*/ 45 h 46"/>
                <a:gd name="T4" fmla="*/ 11 w 209"/>
                <a:gd name="T5" fmla="*/ 45 h 46"/>
                <a:gd name="T6" fmla="*/ 3 w 209"/>
                <a:gd name="T7" fmla="*/ 39 h 46"/>
                <a:gd name="T8" fmla="*/ 39 w 209"/>
                <a:gd name="T9" fmla="*/ 10 h 46"/>
                <a:gd name="T10" fmla="*/ 39 w 209"/>
                <a:gd name="T11" fmla="*/ 17 h 46"/>
                <a:gd name="T12" fmla="*/ 45 w 209"/>
                <a:gd name="T13" fmla="*/ 21 h 46"/>
                <a:gd name="T14" fmla="*/ 71 w 209"/>
                <a:gd name="T15" fmla="*/ 24 h 46"/>
                <a:gd name="T16" fmla="*/ 70 w 209"/>
                <a:gd name="T17" fmla="*/ 29 h 46"/>
                <a:gd name="T18" fmla="*/ 53 w 209"/>
                <a:gd name="T19" fmla="*/ 31 h 46"/>
                <a:gd name="T20" fmla="*/ 71 w 209"/>
                <a:gd name="T21" fmla="*/ 29 h 46"/>
                <a:gd name="T22" fmla="*/ 102 w 209"/>
                <a:gd name="T23" fmla="*/ 23 h 46"/>
                <a:gd name="T24" fmla="*/ 111 w 209"/>
                <a:gd name="T25" fmla="*/ 21 h 46"/>
                <a:gd name="T26" fmla="*/ 126 w 209"/>
                <a:gd name="T27" fmla="*/ 17 h 46"/>
                <a:gd name="T28" fmla="*/ 166 w 209"/>
                <a:gd name="T29" fmla="*/ 13 h 46"/>
                <a:gd name="T30" fmla="*/ 197 w 209"/>
                <a:gd name="T31" fmla="*/ 17 h 46"/>
                <a:gd name="T32" fmla="*/ 209 w 209"/>
                <a:gd name="T33" fmla="*/ 23 h 46"/>
                <a:gd name="T34" fmla="*/ 195 w 209"/>
                <a:gd name="T35" fmla="*/ 29 h 46"/>
                <a:gd name="T36" fmla="*/ 188 w 209"/>
                <a:gd name="T37" fmla="*/ 31 h 46"/>
                <a:gd name="T38" fmla="*/ 200 w 209"/>
                <a:gd name="T39" fmla="*/ 34 h 46"/>
                <a:gd name="T40" fmla="*/ 182 w 209"/>
                <a:gd name="T41" fmla="*/ 36 h 46"/>
                <a:gd name="T42" fmla="*/ 155 w 209"/>
                <a:gd name="T43" fmla="*/ 37 h 46"/>
                <a:gd name="T44" fmla="*/ 67 w 209"/>
                <a:gd name="T45" fmla="*/ 42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09" h="46">
                  <a:moveTo>
                    <a:pt x="67" y="42"/>
                  </a:moveTo>
                  <a:cubicBezTo>
                    <a:pt x="60" y="41"/>
                    <a:pt x="53" y="40"/>
                    <a:pt x="46" y="45"/>
                  </a:cubicBezTo>
                  <a:cubicBezTo>
                    <a:pt x="35" y="45"/>
                    <a:pt x="23" y="45"/>
                    <a:pt x="11" y="45"/>
                  </a:cubicBezTo>
                  <a:cubicBezTo>
                    <a:pt x="6" y="46"/>
                    <a:pt x="4" y="43"/>
                    <a:pt x="3" y="39"/>
                  </a:cubicBezTo>
                  <a:cubicBezTo>
                    <a:pt x="0" y="11"/>
                    <a:pt x="14" y="0"/>
                    <a:pt x="39" y="10"/>
                  </a:cubicBezTo>
                  <a:cubicBezTo>
                    <a:pt x="39" y="12"/>
                    <a:pt x="39" y="14"/>
                    <a:pt x="39" y="17"/>
                  </a:cubicBezTo>
                  <a:cubicBezTo>
                    <a:pt x="38" y="23"/>
                    <a:pt x="44" y="18"/>
                    <a:pt x="45" y="21"/>
                  </a:cubicBezTo>
                  <a:cubicBezTo>
                    <a:pt x="54" y="23"/>
                    <a:pt x="63" y="19"/>
                    <a:pt x="71" y="24"/>
                  </a:cubicBezTo>
                  <a:cubicBezTo>
                    <a:pt x="72" y="26"/>
                    <a:pt x="72" y="28"/>
                    <a:pt x="70" y="29"/>
                  </a:cubicBezTo>
                  <a:cubicBezTo>
                    <a:pt x="63" y="32"/>
                    <a:pt x="56" y="31"/>
                    <a:pt x="53" y="31"/>
                  </a:cubicBezTo>
                  <a:cubicBezTo>
                    <a:pt x="57" y="30"/>
                    <a:pt x="64" y="33"/>
                    <a:pt x="71" y="29"/>
                  </a:cubicBezTo>
                  <a:cubicBezTo>
                    <a:pt x="80" y="21"/>
                    <a:pt x="92" y="26"/>
                    <a:pt x="102" y="23"/>
                  </a:cubicBezTo>
                  <a:cubicBezTo>
                    <a:pt x="105" y="22"/>
                    <a:pt x="108" y="21"/>
                    <a:pt x="111" y="21"/>
                  </a:cubicBezTo>
                  <a:cubicBezTo>
                    <a:pt x="116" y="21"/>
                    <a:pt x="122" y="23"/>
                    <a:pt x="126" y="17"/>
                  </a:cubicBezTo>
                  <a:cubicBezTo>
                    <a:pt x="140" y="16"/>
                    <a:pt x="153" y="16"/>
                    <a:pt x="166" y="13"/>
                  </a:cubicBezTo>
                  <a:cubicBezTo>
                    <a:pt x="176" y="15"/>
                    <a:pt x="186" y="16"/>
                    <a:pt x="197" y="17"/>
                  </a:cubicBezTo>
                  <a:cubicBezTo>
                    <a:pt x="201" y="18"/>
                    <a:pt x="209" y="15"/>
                    <a:pt x="209" y="23"/>
                  </a:cubicBezTo>
                  <a:cubicBezTo>
                    <a:pt x="209" y="32"/>
                    <a:pt x="200" y="28"/>
                    <a:pt x="195" y="29"/>
                  </a:cubicBezTo>
                  <a:cubicBezTo>
                    <a:pt x="194" y="30"/>
                    <a:pt x="192" y="30"/>
                    <a:pt x="188" y="31"/>
                  </a:cubicBezTo>
                  <a:cubicBezTo>
                    <a:pt x="194" y="32"/>
                    <a:pt x="197" y="33"/>
                    <a:pt x="200" y="34"/>
                  </a:cubicBezTo>
                  <a:cubicBezTo>
                    <a:pt x="194" y="38"/>
                    <a:pt x="188" y="37"/>
                    <a:pt x="182" y="36"/>
                  </a:cubicBezTo>
                  <a:cubicBezTo>
                    <a:pt x="173" y="35"/>
                    <a:pt x="164" y="34"/>
                    <a:pt x="155" y="37"/>
                  </a:cubicBezTo>
                  <a:cubicBezTo>
                    <a:pt x="125" y="43"/>
                    <a:pt x="96" y="39"/>
                    <a:pt x="67" y="42"/>
                  </a:cubicBezTo>
                  <a:close/>
                </a:path>
              </a:pathLst>
            </a:custGeom>
            <a:solidFill>
              <a:srgbClr val="DFBF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72" name="Freeform 1660"/>
            <p:cNvSpPr>
              <a:spLocks/>
            </p:cNvSpPr>
            <p:nvPr/>
          </p:nvSpPr>
          <p:spPr bwMode="auto">
            <a:xfrm>
              <a:off x="1497" y="2199"/>
              <a:ext cx="136" cy="19"/>
            </a:xfrm>
            <a:custGeom>
              <a:avLst/>
              <a:gdLst>
                <a:gd name="T0" fmla="*/ 133 w 137"/>
                <a:gd name="T1" fmla="*/ 10 h 19"/>
                <a:gd name="T2" fmla="*/ 1 w 137"/>
                <a:gd name="T3" fmla="*/ 17 h 19"/>
                <a:gd name="T4" fmla="*/ 3 w 137"/>
                <a:gd name="T5" fmla="*/ 12 h 19"/>
                <a:gd name="T6" fmla="*/ 39 w 137"/>
                <a:gd name="T7" fmla="*/ 5 h 19"/>
                <a:gd name="T8" fmla="*/ 80 w 137"/>
                <a:gd name="T9" fmla="*/ 3 h 19"/>
                <a:gd name="T10" fmla="*/ 108 w 137"/>
                <a:gd name="T11" fmla="*/ 1 h 19"/>
                <a:gd name="T12" fmla="*/ 126 w 137"/>
                <a:gd name="T13" fmla="*/ 0 h 19"/>
                <a:gd name="T14" fmla="*/ 132 w 137"/>
                <a:gd name="T15" fmla="*/ 1 h 19"/>
                <a:gd name="T16" fmla="*/ 133 w 137"/>
                <a:gd name="T17" fmla="*/ 1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7" h="19">
                  <a:moveTo>
                    <a:pt x="133" y="10"/>
                  </a:moveTo>
                  <a:cubicBezTo>
                    <a:pt x="90" y="14"/>
                    <a:pt x="46" y="19"/>
                    <a:pt x="1" y="17"/>
                  </a:cubicBezTo>
                  <a:cubicBezTo>
                    <a:pt x="0" y="15"/>
                    <a:pt x="1" y="13"/>
                    <a:pt x="3" y="12"/>
                  </a:cubicBezTo>
                  <a:cubicBezTo>
                    <a:pt x="14" y="6"/>
                    <a:pt x="26" y="5"/>
                    <a:pt x="39" y="5"/>
                  </a:cubicBezTo>
                  <a:cubicBezTo>
                    <a:pt x="52" y="4"/>
                    <a:pt x="67" y="6"/>
                    <a:pt x="80" y="3"/>
                  </a:cubicBezTo>
                  <a:cubicBezTo>
                    <a:pt x="89" y="1"/>
                    <a:pt x="99" y="1"/>
                    <a:pt x="108" y="1"/>
                  </a:cubicBezTo>
                  <a:cubicBezTo>
                    <a:pt x="114" y="3"/>
                    <a:pt x="120" y="3"/>
                    <a:pt x="126" y="0"/>
                  </a:cubicBezTo>
                  <a:cubicBezTo>
                    <a:pt x="128" y="0"/>
                    <a:pt x="130" y="0"/>
                    <a:pt x="132" y="1"/>
                  </a:cubicBezTo>
                  <a:cubicBezTo>
                    <a:pt x="135" y="3"/>
                    <a:pt x="137" y="6"/>
                    <a:pt x="133" y="10"/>
                  </a:cubicBezTo>
                  <a:close/>
                </a:path>
              </a:pathLst>
            </a:custGeom>
            <a:solidFill>
              <a:srgbClr val="4F4B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73" name="Freeform 1661"/>
            <p:cNvSpPr>
              <a:spLocks/>
            </p:cNvSpPr>
            <p:nvPr/>
          </p:nvSpPr>
          <p:spPr bwMode="auto">
            <a:xfrm>
              <a:off x="1441" y="2203"/>
              <a:ext cx="58" cy="48"/>
            </a:xfrm>
            <a:custGeom>
              <a:avLst/>
              <a:gdLst>
                <a:gd name="T0" fmla="*/ 58 w 58"/>
                <a:gd name="T1" fmla="*/ 10 h 48"/>
                <a:gd name="T2" fmla="*/ 57 w 58"/>
                <a:gd name="T3" fmla="*/ 13 h 48"/>
                <a:gd name="T4" fmla="*/ 50 w 58"/>
                <a:gd name="T5" fmla="*/ 15 h 48"/>
                <a:gd name="T6" fmla="*/ 17 w 58"/>
                <a:gd name="T7" fmla="*/ 46 h 48"/>
                <a:gd name="T8" fmla="*/ 7 w 58"/>
                <a:gd name="T9" fmla="*/ 42 h 48"/>
                <a:gd name="T10" fmla="*/ 1 w 58"/>
                <a:gd name="T11" fmla="*/ 13 h 48"/>
                <a:gd name="T12" fmla="*/ 0 w 58"/>
                <a:gd name="T13" fmla="*/ 7 h 48"/>
                <a:gd name="T14" fmla="*/ 5 w 58"/>
                <a:gd name="T15" fmla="*/ 3 h 48"/>
                <a:gd name="T16" fmla="*/ 47 w 58"/>
                <a:gd name="T17" fmla="*/ 2 h 48"/>
                <a:gd name="T18" fmla="*/ 58 w 58"/>
                <a:gd name="T19" fmla="*/ 1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8" h="48">
                  <a:moveTo>
                    <a:pt x="58" y="10"/>
                  </a:moveTo>
                  <a:cubicBezTo>
                    <a:pt x="58" y="11"/>
                    <a:pt x="58" y="12"/>
                    <a:pt x="57" y="13"/>
                  </a:cubicBezTo>
                  <a:cubicBezTo>
                    <a:pt x="55" y="14"/>
                    <a:pt x="52" y="14"/>
                    <a:pt x="50" y="15"/>
                  </a:cubicBezTo>
                  <a:cubicBezTo>
                    <a:pt x="18" y="16"/>
                    <a:pt x="18" y="16"/>
                    <a:pt x="17" y="46"/>
                  </a:cubicBezTo>
                  <a:cubicBezTo>
                    <a:pt x="13" y="48"/>
                    <a:pt x="10" y="45"/>
                    <a:pt x="7" y="42"/>
                  </a:cubicBezTo>
                  <a:cubicBezTo>
                    <a:pt x="3" y="33"/>
                    <a:pt x="7" y="22"/>
                    <a:pt x="1" y="13"/>
                  </a:cubicBezTo>
                  <a:cubicBezTo>
                    <a:pt x="0" y="11"/>
                    <a:pt x="0" y="9"/>
                    <a:pt x="0" y="7"/>
                  </a:cubicBezTo>
                  <a:cubicBezTo>
                    <a:pt x="1" y="5"/>
                    <a:pt x="3" y="4"/>
                    <a:pt x="5" y="3"/>
                  </a:cubicBezTo>
                  <a:cubicBezTo>
                    <a:pt x="19" y="0"/>
                    <a:pt x="33" y="0"/>
                    <a:pt x="47" y="2"/>
                  </a:cubicBezTo>
                  <a:cubicBezTo>
                    <a:pt x="52" y="4"/>
                    <a:pt x="56" y="6"/>
                    <a:pt x="58" y="10"/>
                  </a:cubicBezTo>
                  <a:close/>
                </a:path>
              </a:pathLst>
            </a:custGeom>
            <a:solidFill>
              <a:srgbClr val="3124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74" name="Freeform 1662"/>
            <p:cNvSpPr>
              <a:spLocks/>
            </p:cNvSpPr>
            <p:nvPr/>
          </p:nvSpPr>
          <p:spPr bwMode="auto">
            <a:xfrm>
              <a:off x="1647" y="2178"/>
              <a:ext cx="44" cy="32"/>
            </a:xfrm>
            <a:custGeom>
              <a:avLst/>
              <a:gdLst>
                <a:gd name="T0" fmla="*/ 31 w 45"/>
                <a:gd name="T1" fmla="*/ 17 h 33"/>
                <a:gd name="T2" fmla="*/ 29 w 45"/>
                <a:gd name="T3" fmla="*/ 33 h 33"/>
                <a:gd name="T4" fmla="*/ 14 w 45"/>
                <a:gd name="T5" fmla="*/ 31 h 33"/>
                <a:gd name="T6" fmla="*/ 6 w 45"/>
                <a:gd name="T7" fmla="*/ 25 h 33"/>
                <a:gd name="T8" fmla="*/ 3 w 45"/>
                <a:gd name="T9" fmla="*/ 21 h 33"/>
                <a:gd name="T10" fmla="*/ 1 w 45"/>
                <a:gd name="T11" fmla="*/ 16 h 33"/>
                <a:gd name="T12" fmla="*/ 4 w 45"/>
                <a:gd name="T13" fmla="*/ 6 h 33"/>
                <a:gd name="T14" fmla="*/ 24 w 45"/>
                <a:gd name="T15" fmla="*/ 1 h 33"/>
                <a:gd name="T16" fmla="*/ 39 w 45"/>
                <a:gd name="T17" fmla="*/ 5 h 33"/>
                <a:gd name="T18" fmla="*/ 31 w 45"/>
                <a:gd name="T19" fmla="*/ 17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5" h="33">
                  <a:moveTo>
                    <a:pt x="31" y="17"/>
                  </a:moveTo>
                  <a:cubicBezTo>
                    <a:pt x="32" y="22"/>
                    <a:pt x="33" y="28"/>
                    <a:pt x="29" y="33"/>
                  </a:cubicBezTo>
                  <a:cubicBezTo>
                    <a:pt x="24" y="32"/>
                    <a:pt x="19" y="32"/>
                    <a:pt x="14" y="31"/>
                  </a:cubicBezTo>
                  <a:cubicBezTo>
                    <a:pt x="12" y="29"/>
                    <a:pt x="8" y="28"/>
                    <a:pt x="6" y="25"/>
                  </a:cubicBezTo>
                  <a:cubicBezTo>
                    <a:pt x="4" y="24"/>
                    <a:pt x="4" y="22"/>
                    <a:pt x="3" y="21"/>
                  </a:cubicBezTo>
                  <a:cubicBezTo>
                    <a:pt x="2" y="19"/>
                    <a:pt x="2" y="17"/>
                    <a:pt x="1" y="16"/>
                  </a:cubicBezTo>
                  <a:cubicBezTo>
                    <a:pt x="1" y="12"/>
                    <a:pt x="0" y="8"/>
                    <a:pt x="4" y="6"/>
                  </a:cubicBezTo>
                  <a:cubicBezTo>
                    <a:pt x="11" y="3"/>
                    <a:pt x="18" y="3"/>
                    <a:pt x="24" y="1"/>
                  </a:cubicBezTo>
                  <a:cubicBezTo>
                    <a:pt x="30" y="0"/>
                    <a:pt x="35" y="0"/>
                    <a:pt x="39" y="5"/>
                  </a:cubicBezTo>
                  <a:cubicBezTo>
                    <a:pt x="45" y="14"/>
                    <a:pt x="31" y="11"/>
                    <a:pt x="31" y="17"/>
                  </a:cubicBezTo>
                  <a:close/>
                </a:path>
              </a:pathLst>
            </a:custGeom>
            <a:solidFill>
              <a:srgbClr val="7773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75" name="Freeform 1663"/>
            <p:cNvSpPr>
              <a:spLocks/>
            </p:cNvSpPr>
            <p:nvPr/>
          </p:nvSpPr>
          <p:spPr bwMode="auto">
            <a:xfrm>
              <a:off x="1518" y="2217"/>
              <a:ext cx="44" cy="19"/>
            </a:xfrm>
            <a:custGeom>
              <a:avLst/>
              <a:gdLst>
                <a:gd name="T0" fmla="*/ 45 w 45"/>
                <a:gd name="T1" fmla="*/ 12 h 19"/>
                <a:gd name="T2" fmla="*/ 39 w 45"/>
                <a:gd name="T3" fmla="*/ 17 h 19"/>
                <a:gd name="T4" fmla="*/ 29 w 45"/>
                <a:gd name="T5" fmla="*/ 18 h 19"/>
                <a:gd name="T6" fmla="*/ 18 w 45"/>
                <a:gd name="T7" fmla="*/ 15 h 19"/>
                <a:gd name="T8" fmla="*/ 0 w 45"/>
                <a:gd name="T9" fmla="*/ 7 h 19"/>
                <a:gd name="T10" fmla="*/ 45 w 45"/>
                <a:gd name="T11" fmla="*/ 1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5" h="19">
                  <a:moveTo>
                    <a:pt x="45" y="12"/>
                  </a:moveTo>
                  <a:cubicBezTo>
                    <a:pt x="43" y="14"/>
                    <a:pt x="41" y="15"/>
                    <a:pt x="39" y="17"/>
                  </a:cubicBezTo>
                  <a:cubicBezTo>
                    <a:pt x="36" y="19"/>
                    <a:pt x="32" y="18"/>
                    <a:pt x="29" y="18"/>
                  </a:cubicBezTo>
                  <a:cubicBezTo>
                    <a:pt x="25" y="16"/>
                    <a:pt x="22" y="16"/>
                    <a:pt x="18" y="15"/>
                  </a:cubicBezTo>
                  <a:cubicBezTo>
                    <a:pt x="12" y="12"/>
                    <a:pt x="4" y="14"/>
                    <a:pt x="0" y="7"/>
                  </a:cubicBezTo>
                  <a:cubicBezTo>
                    <a:pt x="16" y="3"/>
                    <a:pt x="31" y="0"/>
                    <a:pt x="45" y="12"/>
                  </a:cubicBezTo>
                  <a:close/>
                </a:path>
              </a:pathLst>
            </a:custGeom>
            <a:solidFill>
              <a:srgbClr val="F1D1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76" name="Freeform 1664"/>
            <p:cNvSpPr>
              <a:spLocks/>
            </p:cNvSpPr>
            <p:nvPr/>
          </p:nvSpPr>
          <p:spPr bwMode="auto">
            <a:xfrm>
              <a:off x="1577" y="2217"/>
              <a:ext cx="40" cy="14"/>
            </a:xfrm>
            <a:custGeom>
              <a:avLst/>
              <a:gdLst>
                <a:gd name="T0" fmla="*/ 40 w 40"/>
                <a:gd name="T1" fmla="*/ 4 h 14"/>
                <a:gd name="T2" fmla="*/ 0 w 40"/>
                <a:gd name="T3" fmla="*/ 8 h 14"/>
                <a:gd name="T4" fmla="*/ 40 w 40"/>
                <a:gd name="T5" fmla="*/ 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14">
                  <a:moveTo>
                    <a:pt x="40" y="4"/>
                  </a:moveTo>
                  <a:cubicBezTo>
                    <a:pt x="27" y="9"/>
                    <a:pt x="14" y="14"/>
                    <a:pt x="0" y="8"/>
                  </a:cubicBezTo>
                  <a:cubicBezTo>
                    <a:pt x="13" y="0"/>
                    <a:pt x="27" y="6"/>
                    <a:pt x="40" y="4"/>
                  </a:cubicBezTo>
                  <a:close/>
                </a:path>
              </a:pathLst>
            </a:custGeom>
            <a:solidFill>
              <a:srgbClr val="B699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77" name="Freeform 1665"/>
            <p:cNvSpPr>
              <a:spLocks/>
            </p:cNvSpPr>
            <p:nvPr/>
          </p:nvSpPr>
          <p:spPr bwMode="auto">
            <a:xfrm>
              <a:off x="1505" y="2221"/>
              <a:ext cx="33" cy="16"/>
            </a:xfrm>
            <a:custGeom>
              <a:avLst/>
              <a:gdLst>
                <a:gd name="T0" fmla="*/ 13 w 33"/>
                <a:gd name="T1" fmla="*/ 3 h 16"/>
                <a:gd name="T2" fmla="*/ 33 w 33"/>
                <a:gd name="T3" fmla="*/ 8 h 16"/>
                <a:gd name="T4" fmla="*/ 4 w 33"/>
                <a:gd name="T5" fmla="*/ 10 h 16"/>
                <a:gd name="T6" fmla="*/ 1 w 33"/>
                <a:gd name="T7" fmla="*/ 5 h 16"/>
                <a:gd name="T8" fmla="*/ 13 w 33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16">
                  <a:moveTo>
                    <a:pt x="13" y="3"/>
                  </a:moveTo>
                  <a:cubicBezTo>
                    <a:pt x="20" y="6"/>
                    <a:pt x="28" y="0"/>
                    <a:pt x="33" y="8"/>
                  </a:cubicBezTo>
                  <a:cubicBezTo>
                    <a:pt x="24" y="16"/>
                    <a:pt x="13" y="8"/>
                    <a:pt x="4" y="10"/>
                  </a:cubicBezTo>
                  <a:cubicBezTo>
                    <a:pt x="1" y="9"/>
                    <a:pt x="0" y="7"/>
                    <a:pt x="1" y="5"/>
                  </a:cubicBezTo>
                  <a:cubicBezTo>
                    <a:pt x="5" y="4"/>
                    <a:pt x="9" y="4"/>
                    <a:pt x="13" y="3"/>
                  </a:cubicBezTo>
                  <a:close/>
                </a:path>
              </a:pathLst>
            </a:custGeom>
            <a:solidFill>
              <a:srgbClr val="745D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78" name="Freeform 1666"/>
            <p:cNvSpPr>
              <a:spLocks/>
            </p:cNvSpPr>
            <p:nvPr/>
          </p:nvSpPr>
          <p:spPr bwMode="auto">
            <a:xfrm>
              <a:off x="1630" y="2194"/>
              <a:ext cx="24" cy="18"/>
            </a:xfrm>
            <a:custGeom>
              <a:avLst/>
              <a:gdLst>
                <a:gd name="T0" fmla="*/ 23 w 24"/>
                <a:gd name="T1" fmla="*/ 3 h 18"/>
                <a:gd name="T2" fmla="*/ 23 w 24"/>
                <a:gd name="T3" fmla="*/ 7 h 18"/>
                <a:gd name="T4" fmla="*/ 12 w 24"/>
                <a:gd name="T5" fmla="*/ 14 h 18"/>
                <a:gd name="T6" fmla="*/ 3 w 24"/>
                <a:gd name="T7" fmla="*/ 15 h 18"/>
                <a:gd name="T8" fmla="*/ 6 w 24"/>
                <a:gd name="T9" fmla="*/ 5 h 18"/>
                <a:gd name="T10" fmla="*/ 23 w 24"/>
                <a:gd name="T11" fmla="*/ 3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" h="18">
                  <a:moveTo>
                    <a:pt x="23" y="3"/>
                  </a:moveTo>
                  <a:cubicBezTo>
                    <a:pt x="23" y="5"/>
                    <a:pt x="23" y="6"/>
                    <a:pt x="23" y="7"/>
                  </a:cubicBezTo>
                  <a:cubicBezTo>
                    <a:pt x="24" y="18"/>
                    <a:pt x="15" y="10"/>
                    <a:pt x="12" y="14"/>
                  </a:cubicBezTo>
                  <a:cubicBezTo>
                    <a:pt x="9" y="15"/>
                    <a:pt x="6" y="15"/>
                    <a:pt x="3" y="15"/>
                  </a:cubicBezTo>
                  <a:cubicBezTo>
                    <a:pt x="0" y="11"/>
                    <a:pt x="2" y="8"/>
                    <a:pt x="6" y="5"/>
                  </a:cubicBezTo>
                  <a:cubicBezTo>
                    <a:pt x="11" y="2"/>
                    <a:pt x="17" y="0"/>
                    <a:pt x="23" y="3"/>
                  </a:cubicBezTo>
                  <a:close/>
                </a:path>
              </a:pathLst>
            </a:custGeom>
            <a:solidFill>
              <a:srgbClr val="796C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79" name="Freeform 1667"/>
            <p:cNvSpPr>
              <a:spLocks/>
            </p:cNvSpPr>
            <p:nvPr/>
          </p:nvSpPr>
          <p:spPr bwMode="auto">
            <a:xfrm>
              <a:off x="1642" y="2201"/>
              <a:ext cx="19" cy="7"/>
            </a:xfrm>
            <a:custGeom>
              <a:avLst/>
              <a:gdLst>
                <a:gd name="T0" fmla="*/ 0 w 19"/>
                <a:gd name="T1" fmla="*/ 7 h 7"/>
                <a:gd name="T2" fmla="*/ 11 w 19"/>
                <a:gd name="T3" fmla="*/ 0 h 7"/>
                <a:gd name="T4" fmla="*/ 19 w 19"/>
                <a:gd name="T5" fmla="*/ 7 h 7"/>
                <a:gd name="T6" fmla="*/ 0 w 19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7">
                  <a:moveTo>
                    <a:pt x="0" y="7"/>
                  </a:moveTo>
                  <a:cubicBezTo>
                    <a:pt x="4" y="5"/>
                    <a:pt x="8" y="3"/>
                    <a:pt x="11" y="0"/>
                  </a:cubicBezTo>
                  <a:cubicBezTo>
                    <a:pt x="16" y="0"/>
                    <a:pt x="19" y="2"/>
                    <a:pt x="19" y="7"/>
                  </a:cubicBezTo>
                  <a:cubicBezTo>
                    <a:pt x="13" y="7"/>
                    <a:pt x="6" y="7"/>
                    <a:pt x="0" y="7"/>
                  </a:cubicBezTo>
                  <a:close/>
                </a:path>
              </a:pathLst>
            </a:custGeom>
            <a:solidFill>
              <a:srgbClr val="5F4D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80" name="Freeform 1668"/>
            <p:cNvSpPr>
              <a:spLocks/>
            </p:cNvSpPr>
            <p:nvPr/>
          </p:nvSpPr>
          <p:spPr bwMode="auto">
            <a:xfrm>
              <a:off x="1624" y="2191"/>
              <a:ext cx="16" cy="18"/>
            </a:xfrm>
            <a:custGeom>
              <a:avLst/>
              <a:gdLst>
                <a:gd name="T0" fmla="*/ 14 w 16"/>
                <a:gd name="T1" fmla="*/ 11 h 19"/>
                <a:gd name="T2" fmla="*/ 9 w 16"/>
                <a:gd name="T3" fmla="*/ 19 h 19"/>
                <a:gd name="T4" fmla="*/ 5 w 16"/>
                <a:gd name="T5" fmla="*/ 19 h 19"/>
                <a:gd name="T6" fmla="*/ 1 w 16"/>
                <a:gd name="T7" fmla="*/ 11 h 19"/>
                <a:gd name="T8" fmla="*/ 0 w 16"/>
                <a:gd name="T9" fmla="*/ 8 h 19"/>
                <a:gd name="T10" fmla="*/ 1 w 16"/>
                <a:gd name="T11" fmla="*/ 6 h 19"/>
                <a:gd name="T12" fmla="*/ 14 w 16"/>
                <a:gd name="T13" fmla="*/ 3 h 19"/>
                <a:gd name="T14" fmla="*/ 14 w 16"/>
                <a:gd name="T15" fmla="*/ 1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" h="19">
                  <a:moveTo>
                    <a:pt x="14" y="11"/>
                  </a:moveTo>
                  <a:cubicBezTo>
                    <a:pt x="10" y="13"/>
                    <a:pt x="10" y="16"/>
                    <a:pt x="9" y="19"/>
                  </a:cubicBezTo>
                  <a:cubicBezTo>
                    <a:pt x="8" y="19"/>
                    <a:pt x="7" y="19"/>
                    <a:pt x="5" y="19"/>
                  </a:cubicBezTo>
                  <a:cubicBezTo>
                    <a:pt x="5" y="16"/>
                    <a:pt x="5" y="13"/>
                    <a:pt x="1" y="11"/>
                  </a:cubicBezTo>
                  <a:cubicBezTo>
                    <a:pt x="0" y="10"/>
                    <a:pt x="0" y="9"/>
                    <a:pt x="0" y="8"/>
                  </a:cubicBezTo>
                  <a:cubicBezTo>
                    <a:pt x="1" y="7"/>
                    <a:pt x="1" y="6"/>
                    <a:pt x="1" y="6"/>
                  </a:cubicBezTo>
                  <a:cubicBezTo>
                    <a:pt x="5" y="3"/>
                    <a:pt x="9" y="0"/>
                    <a:pt x="14" y="3"/>
                  </a:cubicBezTo>
                  <a:cubicBezTo>
                    <a:pt x="16" y="6"/>
                    <a:pt x="16" y="8"/>
                    <a:pt x="14" y="11"/>
                  </a:cubicBezTo>
                  <a:close/>
                </a:path>
              </a:pathLst>
            </a:custGeom>
            <a:solidFill>
              <a:srgbClr val="5F59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81" name="Freeform 1669"/>
            <p:cNvSpPr>
              <a:spLocks/>
            </p:cNvSpPr>
            <p:nvPr/>
          </p:nvSpPr>
          <p:spPr bwMode="auto">
            <a:xfrm>
              <a:off x="1484" y="2225"/>
              <a:ext cx="22" cy="8"/>
            </a:xfrm>
            <a:custGeom>
              <a:avLst/>
              <a:gdLst>
                <a:gd name="T0" fmla="*/ 22 w 22"/>
                <a:gd name="T1" fmla="*/ 1 h 8"/>
                <a:gd name="T2" fmla="*/ 22 w 22"/>
                <a:gd name="T3" fmla="*/ 3 h 8"/>
                <a:gd name="T4" fmla="*/ 11 w 22"/>
                <a:gd name="T5" fmla="*/ 5 h 8"/>
                <a:gd name="T6" fmla="*/ 0 w 22"/>
                <a:gd name="T7" fmla="*/ 3 h 8"/>
                <a:gd name="T8" fmla="*/ 7 w 22"/>
                <a:gd name="T9" fmla="*/ 0 h 8"/>
                <a:gd name="T10" fmla="*/ 22 w 22"/>
                <a:gd name="T11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" h="8">
                  <a:moveTo>
                    <a:pt x="22" y="1"/>
                  </a:moveTo>
                  <a:cubicBezTo>
                    <a:pt x="22" y="2"/>
                    <a:pt x="22" y="3"/>
                    <a:pt x="22" y="3"/>
                  </a:cubicBezTo>
                  <a:cubicBezTo>
                    <a:pt x="19" y="8"/>
                    <a:pt x="15" y="6"/>
                    <a:pt x="11" y="5"/>
                  </a:cubicBezTo>
                  <a:cubicBezTo>
                    <a:pt x="7" y="4"/>
                    <a:pt x="4" y="3"/>
                    <a:pt x="0" y="3"/>
                  </a:cubicBezTo>
                  <a:cubicBezTo>
                    <a:pt x="2" y="2"/>
                    <a:pt x="4" y="1"/>
                    <a:pt x="7" y="0"/>
                  </a:cubicBezTo>
                  <a:cubicBezTo>
                    <a:pt x="12" y="0"/>
                    <a:pt x="17" y="0"/>
                    <a:pt x="22" y="1"/>
                  </a:cubicBezTo>
                  <a:close/>
                </a:path>
              </a:pathLst>
            </a:custGeom>
            <a:solidFill>
              <a:srgbClr val="543E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82" name="Freeform 1670"/>
            <p:cNvSpPr>
              <a:spLocks/>
            </p:cNvSpPr>
            <p:nvPr/>
          </p:nvSpPr>
          <p:spPr bwMode="auto">
            <a:xfrm>
              <a:off x="1290" y="2407"/>
              <a:ext cx="57" cy="66"/>
            </a:xfrm>
            <a:custGeom>
              <a:avLst/>
              <a:gdLst>
                <a:gd name="T0" fmla="*/ 7 w 58"/>
                <a:gd name="T1" fmla="*/ 37 h 67"/>
                <a:gd name="T2" fmla="*/ 2 w 58"/>
                <a:gd name="T3" fmla="*/ 25 h 67"/>
                <a:gd name="T4" fmla="*/ 2 w 58"/>
                <a:gd name="T5" fmla="*/ 17 h 67"/>
                <a:gd name="T6" fmla="*/ 43 w 58"/>
                <a:gd name="T7" fmla="*/ 16 h 67"/>
                <a:gd name="T8" fmla="*/ 48 w 58"/>
                <a:gd name="T9" fmla="*/ 11 h 67"/>
                <a:gd name="T10" fmla="*/ 58 w 58"/>
                <a:gd name="T11" fmla="*/ 1 h 67"/>
                <a:gd name="T12" fmla="*/ 58 w 58"/>
                <a:gd name="T13" fmla="*/ 25 h 67"/>
                <a:gd name="T14" fmla="*/ 54 w 58"/>
                <a:gd name="T15" fmla="*/ 36 h 67"/>
                <a:gd name="T16" fmla="*/ 53 w 58"/>
                <a:gd name="T17" fmla="*/ 60 h 67"/>
                <a:gd name="T18" fmla="*/ 46 w 58"/>
                <a:gd name="T19" fmla="*/ 67 h 67"/>
                <a:gd name="T20" fmla="*/ 38 w 58"/>
                <a:gd name="T21" fmla="*/ 55 h 67"/>
                <a:gd name="T22" fmla="*/ 31 w 58"/>
                <a:gd name="T23" fmla="*/ 49 h 67"/>
                <a:gd name="T24" fmla="*/ 26 w 58"/>
                <a:gd name="T25" fmla="*/ 48 h 67"/>
                <a:gd name="T26" fmla="*/ 16 w 58"/>
                <a:gd name="T27" fmla="*/ 45 h 67"/>
                <a:gd name="T28" fmla="*/ 7 w 58"/>
                <a:gd name="T29" fmla="*/ 37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8" h="67">
                  <a:moveTo>
                    <a:pt x="7" y="37"/>
                  </a:moveTo>
                  <a:cubicBezTo>
                    <a:pt x="2" y="34"/>
                    <a:pt x="3" y="29"/>
                    <a:pt x="2" y="25"/>
                  </a:cubicBezTo>
                  <a:cubicBezTo>
                    <a:pt x="0" y="23"/>
                    <a:pt x="1" y="20"/>
                    <a:pt x="2" y="17"/>
                  </a:cubicBezTo>
                  <a:cubicBezTo>
                    <a:pt x="15" y="11"/>
                    <a:pt x="29" y="24"/>
                    <a:pt x="43" y="16"/>
                  </a:cubicBezTo>
                  <a:cubicBezTo>
                    <a:pt x="45" y="14"/>
                    <a:pt x="46" y="13"/>
                    <a:pt x="48" y="11"/>
                  </a:cubicBezTo>
                  <a:cubicBezTo>
                    <a:pt x="51" y="7"/>
                    <a:pt x="51" y="0"/>
                    <a:pt x="58" y="1"/>
                  </a:cubicBezTo>
                  <a:cubicBezTo>
                    <a:pt x="58" y="9"/>
                    <a:pt x="58" y="17"/>
                    <a:pt x="58" y="25"/>
                  </a:cubicBezTo>
                  <a:cubicBezTo>
                    <a:pt x="56" y="28"/>
                    <a:pt x="54" y="32"/>
                    <a:pt x="54" y="36"/>
                  </a:cubicBezTo>
                  <a:cubicBezTo>
                    <a:pt x="54" y="44"/>
                    <a:pt x="54" y="52"/>
                    <a:pt x="53" y="60"/>
                  </a:cubicBezTo>
                  <a:cubicBezTo>
                    <a:pt x="52" y="64"/>
                    <a:pt x="51" y="67"/>
                    <a:pt x="46" y="67"/>
                  </a:cubicBezTo>
                  <a:cubicBezTo>
                    <a:pt x="40" y="65"/>
                    <a:pt x="39" y="60"/>
                    <a:pt x="38" y="55"/>
                  </a:cubicBezTo>
                  <a:cubicBezTo>
                    <a:pt x="37" y="51"/>
                    <a:pt x="34" y="50"/>
                    <a:pt x="31" y="49"/>
                  </a:cubicBezTo>
                  <a:cubicBezTo>
                    <a:pt x="29" y="49"/>
                    <a:pt x="27" y="49"/>
                    <a:pt x="26" y="48"/>
                  </a:cubicBezTo>
                  <a:cubicBezTo>
                    <a:pt x="23" y="48"/>
                    <a:pt x="19" y="46"/>
                    <a:pt x="16" y="45"/>
                  </a:cubicBezTo>
                  <a:cubicBezTo>
                    <a:pt x="12" y="44"/>
                    <a:pt x="9" y="40"/>
                    <a:pt x="7" y="37"/>
                  </a:cubicBezTo>
                  <a:close/>
                </a:path>
              </a:pathLst>
            </a:custGeom>
            <a:solidFill>
              <a:srgbClr val="6D4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83" name="Freeform 1671"/>
            <p:cNvSpPr>
              <a:spLocks/>
            </p:cNvSpPr>
            <p:nvPr/>
          </p:nvSpPr>
          <p:spPr bwMode="auto">
            <a:xfrm>
              <a:off x="1356" y="2438"/>
              <a:ext cx="56" cy="45"/>
            </a:xfrm>
            <a:custGeom>
              <a:avLst/>
              <a:gdLst>
                <a:gd name="T0" fmla="*/ 56 w 56"/>
                <a:gd name="T1" fmla="*/ 25 h 45"/>
                <a:gd name="T2" fmla="*/ 56 w 56"/>
                <a:gd name="T3" fmla="*/ 45 h 45"/>
                <a:gd name="T4" fmla="*/ 42 w 56"/>
                <a:gd name="T5" fmla="*/ 32 h 45"/>
                <a:gd name="T6" fmla="*/ 40 w 56"/>
                <a:gd name="T7" fmla="*/ 45 h 45"/>
                <a:gd name="T8" fmla="*/ 16 w 56"/>
                <a:gd name="T9" fmla="*/ 21 h 45"/>
                <a:gd name="T10" fmla="*/ 12 w 56"/>
                <a:gd name="T11" fmla="*/ 21 h 45"/>
                <a:gd name="T12" fmla="*/ 0 w 56"/>
                <a:gd name="T13" fmla="*/ 0 h 45"/>
                <a:gd name="T14" fmla="*/ 51 w 56"/>
                <a:gd name="T15" fmla="*/ 9 h 45"/>
                <a:gd name="T16" fmla="*/ 56 w 56"/>
                <a:gd name="T17" fmla="*/ 2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6" h="45">
                  <a:moveTo>
                    <a:pt x="56" y="25"/>
                  </a:moveTo>
                  <a:cubicBezTo>
                    <a:pt x="56" y="32"/>
                    <a:pt x="56" y="38"/>
                    <a:pt x="56" y="45"/>
                  </a:cubicBezTo>
                  <a:cubicBezTo>
                    <a:pt x="51" y="41"/>
                    <a:pt x="47" y="36"/>
                    <a:pt x="42" y="32"/>
                  </a:cubicBezTo>
                  <a:cubicBezTo>
                    <a:pt x="38" y="36"/>
                    <a:pt x="40" y="41"/>
                    <a:pt x="40" y="45"/>
                  </a:cubicBezTo>
                  <a:cubicBezTo>
                    <a:pt x="36" y="33"/>
                    <a:pt x="29" y="24"/>
                    <a:pt x="16" y="21"/>
                  </a:cubicBezTo>
                  <a:cubicBezTo>
                    <a:pt x="14" y="23"/>
                    <a:pt x="13" y="23"/>
                    <a:pt x="12" y="21"/>
                  </a:cubicBezTo>
                  <a:cubicBezTo>
                    <a:pt x="9" y="14"/>
                    <a:pt x="0" y="10"/>
                    <a:pt x="0" y="0"/>
                  </a:cubicBezTo>
                  <a:cubicBezTo>
                    <a:pt x="17" y="3"/>
                    <a:pt x="34" y="6"/>
                    <a:pt x="51" y="9"/>
                  </a:cubicBezTo>
                  <a:cubicBezTo>
                    <a:pt x="52" y="14"/>
                    <a:pt x="50" y="21"/>
                    <a:pt x="56" y="25"/>
                  </a:cubicBezTo>
                  <a:close/>
                </a:path>
              </a:pathLst>
            </a:custGeom>
            <a:solidFill>
              <a:srgbClr val="6A4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84" name="Freeform 1672"/>
            <p:cNvSpPr>
              <a:spLocks/>
            </p:cNvSpPr>
            <p:nvPr/>
          </p:nvSpPr>
          <p:spPr bwMode="auto">
            <a:xfrm>
              <a:off x="1314" y="2450"/>
              <a:ext cx="37" cy="39"/>
            </a:xfrm>
            <a:custGeom>
              <a:avLst/>
              <a:gdLst>
                <a:gd name="T0" fmla="*/ 7 w 38"/>
                <a:gd name="T1" fmla="*/ 1 h 39"/>
                <a:gd name="T2" fmla="*/ 19 w 38"/>
                <a:gd name="T3" fmla="*/ 5 h 39"/>
                <a:gd name="T4" fmla="*/ 22 w 38"/>
                <a:gd name="T5" fmla="*/ 21 h 39"/>
                <a:gd name="T6" fmla="*/ 27 w 38"/>
                <a:gd name="T7" fmla="*/ 13 h 39"/>
                <a:gd name="T8" fmla="*/ 35 w 38"/>
                <a:gd name="T9" fmla="*/ 13 h 39"/>
                <a:gd name="T10" fmla="*/ 35 w 38"/>
                <a:gd name="T11" fmla="*/ 25 h 39"/>
                <a:gd name="T12" fmla="*/ 19 w 38"/>
                <a:gd name="T13" fmla="*/ 37 h 39"/>
                <a:gd name="T14" fmla="*/ 15 w 38"/>
                <a:gd name="T15" fmla="*/ 33 h 39"/>
                <a:gd name="T16" fmla="*/ 7 w 38"/>
                <a:gd name="T17" fmla="*/ 1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8" h="39">
                  <a:moveTo>
                    <a:pt x="7" y="1"/>
                  </a:moveTo>
                  <a:cubicBezTo>
                    <a:pt x="11" y="1"/>
                    <a:pt x="16" y="0"/>
                    <a:pt x="19" y="5"/>
                  </a:cubicBezTo>
                  <a:cubicBezTo>
                    <a:pt x="17" y="11"/>
                    <a:pt x="11" y="18"/>
                    <a:pt x="22" y="21"/>
                  </a:cubicBezTo>
                  <a:cubicBezTo>
                    <a:pt x="26" y="19"/>
                    <a:pt x="26" y="16"/>
                    <a:pt x="27" y="13"/>
                  </a:cubicBezTo>
                  <a:cubicBezTo>
                    <a:pt x="29" y="11"/>
                    <a:pt x="32" y="11"/>
                    <a:pt x="35" y="13"/>
                  </a:cubicBezTo>
                  <a:cubicBezTo>
                    <a:pt x="37" y="17"/>
                    <a:pt x="38" y="21"/>
                    <a:pt x="35" y="25"/>
                  </a:cubicBezTo>
                  <a:cubicBezTo>
                    <a:pt x="34" y="36"/>
                    <a:pt x="28" y="39"/>
                    <a:pt x="19" y="37"/>
                  </a:cubicBezTo>
                  <a:cubicBezTo>
                    <a:pt x="17" y="36"/>
                    <a:pt x="16" y="34"/>
                    <a:pt x="15" y="33"/>
                  </a:cubicBezTo>
                  <a:cubicBezTo>
                    <a:pt x="4" y="24"/>
                    <a:pt x="0" y="14"/>
                    <a:pt x="7" y="1"/>
                  </a:cubicBezTo>
                  <a:close/>
                </a:path>
              </a:pathLst>
            </a:custGeom>
            <a:solidFill>
              <a:srgbClr val="6243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85" name="Freeform 1673"/>
            <p:cNvSpPr>
              <a:spLocks/>
            </p:cNvSpPr>
            <p:nvPr/>
          </p:nvSpPr>
          <p:spPr bwMode="auto">
            <a:xfrm>
              <a:off x="1337" y="2431"/>
              <a:ext cx="21" cy="57"/>
            </a:xfrm>
            <a:custGeom>
              <a:avLst/>
              <a:gdLst>
                <a:gd name="T0" fmla="*/ 11 w 21"/>
                <a:gd name="T1" fmla="*/ 44 h 57"/>
                <a:gd name="T2" fmla="*/ 10 w 21"/>
                <a:gd name="T3" fmla="*/ 32 h 57"/>
                <a:gd name="T4" fmla="*/ 3 w 21"/>
                <a:gd name="T5" fmla="*/ 8 h 57"/>
                <a:gd name="T6" fmla="*/ 10 w 21"/>
                <a:gd name="T7" fmla="*/ 0 h 57"/>
                <a:gd name="T8" fmla="*/ 21 w 21"/>
                <a:gd name="T9" fmla="*/ 57 h 57"/>
                <a:gd name="T10" fmla="*/ 11 w 21"/>
                <a:gd name="T11" fmla="*/ 44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" h="57">
                  <a:moveTo>
                    <a:pt x="11" y="44"/>
                  </a:moveTo>
                  <a:cubicBezTo>
                    <a:pt x="11" y="40"/>
                    <a:pt x="11" y="36"/>
                    <a:pt x="10" y="32"/>
                  </a:cubicBezTo>
                  <a:cubicBezTo>
                    <a:pt x="0" y="26"/>
                    <a:pt x="7" y="15"/>
                    <a:pt x="3" y="8"/>
                  </a:cubicBezTo>
                  <a:cubicBezTo>
                    <a:pt x="5" y="5"/>
                    <a:pt x="8" y="3"/>
                    <a:pt x="10" y="0"/>
                  </a:cubicBezTo>
                  <a:cubicBezTo>
                    <a:pt x="11" y="20"/>
                    <a:pt x="17" y="38"/>
                    <a:pt x="21" y="57"/>
                  </a:cubicBezTo>
                  <a:cubicBezTo>
                    <a:pt x="13" y="56"/>
                    <a:pt x="16" y="46"/>
                    <a:pt x="11" y="44"/>
                  </a:cubicBezTo>
                  <a:close/>
                </a:path>
              </a:pathLst>
            </a:custGeom>
            <a:solidFill>
              <a:srgbClr val="5B43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86" name="Freeform 1674"/>
            <p:cNvSpPr>
              <a:spLocks/>
            </p:cNvSpPr>
            <p:nvPr/>
          </p:nvSpPr>
          <p:spPr bwMode="auto">
            <a:xfrm>
              <a:off x="1368" y="2459"/>
              <a:ext cx="16" cy="32"/>
            </a:xfrm>
            <a:custGeom>
              <a:avLst/>
              <a:gdLst>
                <a:gd name="T0" fmla="*/ 0 w 16"/>
                <a:gd name="T1" fmla="*/ 0 h 32"/>
                <a:gd name="T2" fmla="*/ 4 w 16"/>
                <a:gd name="T3" fmla="*/ 0 h 32"/>
                <a:gd name="T4" fmla="*/ 16 w 16"/>
                <a:gd name="T5" fmla="*/ 32 h 32"/>
                <a:gd name="T6" fmla="*/ 0 w 16"/>
                <a:gd name="T7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32">
                  <a:moveTo>
                    <a:pt x="0" y="0"/>
                  </a:moveTo>
                  <a:cubicBezTo>
                    <a:pt x="1" y="0"/>
                    <a:pt x="2" y="0"/>
                    <a:pt x="4" y="0"/>
                  </a:cubicBezTo>
                  <a:cubicBezTo>
                    <a:pt x="8" y="11"/>
                    <a:pt x="12" y="21"/>
                    <a:pt x="16" y="32"/>
                  </a:cubicBezTo>
                  <a:cubicBezTo>
                    <a:pt x="0" y="27"/>
                    <a:pt x="3" y="12"/>
                    <a:pt x="0" y="0"/>
                  </a:cubicBezTo>
                  <a:close/>
                </a:path>
              </a:pathLst>
            </a:custGeom>
            <a:solidFill>
              <a:srgbClr val="5F43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87" name="Freeform 1675"/>
            <p:cNvSpPr>
              <a:spLocks/>
            </p:cNvSpPr>
            <p:nvPr/>
          </p:nvSpPr>
          <p:spPr bwMode="auto">
            <a:xfrm>
              <a:off x="1339" y="2362"/>
              <a:ext cx="13" cy="39"/>
            </a:xfrm>
            <a:custGeom>
              <a:avLst/>
              <a:gdLst>
                <a:gd name="T0" fmla="*/ 13 w 13"/>
                <a:gd name="T1" fmla="*/ 2 h 39"/>
                <a:gd name="T2" fmla="*/ 12 w 13"/>
                <a:gd name="T3" fmla="*/ 18 h 39"/>
                <a:gd name="T4" fmla="*/ 8 w 13"/>
                <a:gd name="T5" fmla="*/ 38 h 39"/>
                <a:gd name="T6" fmla="*/ 3 w 13"/>
                <a:gd name="T7" fmla="*/ 37 h 39"/>
                <a:gd name="T8" fmla="*/ 0 w 13"/>
                <a:gd name="T9" fmla="*/ 22 h 39"/>
                <a:gd name="T10" fmla="*/ 5 w 13"/>
                <a:gd name="T11" fmla="*/ 5 h 39"/>
                <a:gd name="T12" fmla="*/ 13 w 13"/>
                <a:gd name="T13" fmla="*/ 2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39">
                  <a:moveTo>
                    <a:pt x="13" y="2"/>
                  </a:moveTo>
                  <a:cubicBezTo>
                    <a:pt x="13" y="7"/>
                    <a:pt x="13" y="12"/>
                    <a:pt x="12" y="18"/>
                  </a:cubicBezTo>
                  <a:cubicBezTo>
                    <a:pt x="6" y="23"/>
                    <a:pt x="10" y="31"/>
                    <a:pt x="8" y="38"/>
                  </a:cubicBezTo>
                  <a:cubicBezTo>
                    <a:pt x="6" y="39"/>
                    <a:pt x="4" y="39"/>
                    <a:pt x="3" y="37"/>
                  </a:cubicBezTo>
                  <a:cubicBezTo>
                    <a:pt x="0" y="32"/>
                    <a:pt x="0" y="27"/>
                    <a:pt x="0" y="22"/>
                  </a:cubicBezTo>
                  <a:cubicBezTo>
                    <a:pt x="0" y="16"/>
                    <a:pt x="1" y="10"/>
                    <a:pt x="5" y="5"/>
                  </a:cubicBezTo>
                  <a:cubicBezTo>
                    <a:pt x="7" y="2"/>
                    <a:pt x="9" y="0"/>
                    <a:pt x="13" y="2"/>
                  </a:cubicBezTo>
                  <a:close/>
                </a:path>
              </a:pathLst>
            </a:custGeom>
            <a:solidFill>
              <a:srgbClr val="7B5B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88" name="Freeform 1676"/>
            <p:cNvSpPr>
              <a:spLocks/>
            </p:cNvSpPr>
            <p:nvPr/>
          </p:nvSpPr>
          <p:spPr bwMode="auto">
            <a:xfrm>
              <a:off x="1331" y="2400"/>
              <a:ext cx="16" cy="20"/>
            </a:xfrm>
            <a:custGeom>
              <a:avLst/>
              <a:gdLst>
                <a:gd name="T0" fmla="*/ 12 w 16"/>
                <a:gd name="T1" fmla="*/ 0 h 20"/>
                <a:gd name="T2" fmla="*/ 16 w 16"/>
                <a:gd name="T3" fmla="*/ 0 h 20"/>
                <a:gd name="T4" fmla="*/ 16 w 16"/>
                <a:gd name="T5" fmla="*/ 8 h 20"/>
                <a:gd name="T6" fmla="*/ 9 w 16"/>
                <a:gd name="T7" fmla="*/ 20 h 20"/>
                <a:gd name="T8" fmla="*/ 12 w 16"/>
                <a:gd name="T9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20">
                  <a:moveTo>
                    <a:pt x="12" y="0"/>
                  </a:moveTo>
                  <a:cubicBezTo>
                    <a:pt x="14" y="0"/>
                    <a:pt x="15" y="0"/>
                    <a:pt x="16" y="0"/>
                  </a:cubicBezTo>
                  <a:cubicBezTo>
                    <a:pt x="16" y="3"/>
                    <a:pt x="16" y="5"/>
                    <a:pt x="16" y="8"/>
                  </a:cubicBezTo>
                  <a:cubicBezTo>
                    <a:pt x="14" y="12"/>
                    <a:pt x="11" y="16"/>
                    <a:pt x="9" y="20"/>
                  </a:cubicBezTo>
                  <a:cubicBezTo>
                    <a:pt x="3" y="12"/>
                    <a:pt x="0" y="5"/>
                    <a:pt x="12" y="0"/>
                  </a:cubicBezTo>
                  <a:close/>
                </a:path>
              </a:pathLst>
            </a:custGeom>
            <a:solidFill>
              <a:srgbClr val="704D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89" name="Freeform 1677"/>
            <p:cNvSpPr>
              <a:spLocks/>
            </p:cNvSpPr>
            <p:nvPr/>
          </p:nvSpPr>
          <p:spPr bwMode="auto">
            <a:xfrm>
              <a:off x="1221" y="2154"/>
              <a:ext cx="55" cy="33"/>
            </a:xfrm>
            <a:custGeom>
              <a:avLst/>
              <a:gdLst>
                <a:gd name="T0" fmla="*/ 15 w 55"/>
                <a:gd name="T1" fmla="*/ 25 h 33"/>
                <a:gd name="T2" fmla="*/ 4 w 55"/>
                <a:gd name="T3" fmla="*/ 0 h 33"/>
                <a:gd name="T4" fmla="*/ 48 w 55"/>
                <a:gd name="T5" fmla="*/ 12 h 33"/>
                <a:gd name="T6" fmla="*/ 54 w 55"/>
                <a:gd name="T7" fmla="*/ 19 h 33"/>
                <a:gd name="T8" fmla="*/ 37 w 55"/>
                <a:gd name="T9" fmla="*/ 32 h 33"/>
                <a:gd name="T10" fmla="*/ 15 w 55"/>
                <a:gd name="T11" fmla="*/ 2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5" h="33">
                  <a:moveTo>
                    <a:pt x="15" y="25"/>
                  </a:moveTo>
                  <a:cubicBezTo>
                    <a:pt x="0" y="22"/>
                    <a:pt x="4" y="10"/>
                    <a:pt x="4" y="0"/>
                  </a:cubicBezTo>
                  <a:cubicBezTo>
                    <a:pt x="19" y="2"/>
                    <a:pt x="32" y="12"/>
                    <a:pt x="48" y="12"/>
                  </a:cubicBezTo>
                  <a:cubicBezTo>
                    <a:pt x="51" y="13"/>
                    <a:pt x="53" y="15"/>
                    <a:pt x="54" y="19"/>
                  </a:cubicBezTo>
                  <a:cubicBezTo>
                    <a:pt x="55" y="32"/>
                    <a:pt x="46" y="33"/>
                    <a:pt x="37" y="32"/>
                  </a:cubicBezTo>
                  <a:cubicBezTo>
                    <a:pt x="29" y="29"/>
                    <a:pt x="21" y="30"/>
                    <a:pt x="15" y="25"/>
                  </a:cubicBezTo>
                  <a:close/>
                </a:path>
              </a:pathLst>
            </a:custGeom>
            <a:solidFill>
              <a:srgbClr val="4473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90" name="Freeform 1678"/>
            <p:cNvSpPr>
              <a:spLocks/>
            </p:cNvSpPr>
            <p:nvPr/>
          </p:nvSpPr>
          <p:spPr bwMode="auto">
            <a:xfrm>
              <a:off x="1266" y="2131"/>
              <a:ext cx="22" cy="41"/>
            </a:xfrm>
            <a:custGeom>
              <a:avLst/>
              <a:gdLst>
                <a:gd name="T0" fmla="*/ 7 w 22"/>
                <a:gd name="T1" fmla="*/ 39 h 41"/>
                <a:gd name="T2" fmla="*/ 3 w 22"/>
                <a:gd name="T3" fmla="*/ 35 h 41"/>
                <a:gd name="T4" fmla="*/ 2 w 22"/>
                <a:gd name="T5" fmla="*/ 23 h 41"/>
                <a:gd name="T6" fmla="*/ 3 w 22"/>
                <a:gd name="T7" fmla="*/ 16 h 41"/>
                <a:gd name="T8" fmla="*/ 10 w 22"/>
                <a:gd name="T9" fmla="*/ 2 h 41"/>
                <a:gd name="T10" fmla="*/ 21 w 22"/>
                <a:gd name="T11" fmla="*/ 7 h 41"/>
                <a:gd name="T12" fmla="*/ 15 w 22"/>
                <a:gd name="T13" fmla="*/ 40 h 41"/>
                <a:gd name="T14" fmla="*/ 7 w 22"/>
                <a:gd name="T15" fmla="*/ 39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" h="41">
                  <a:moveTo>
                    <a:pt x="7" y="39"/>
                  </a:moveTo>
                  <a:cubicBezTo>
                    <a:pt x="5" y="38"/>
                    <a:pt x="4" y="36"/>
                    <a:pt x="3" y="35"/>
                  </a:cubicBezTo>
                  <a:cubicBezTo>
                    <a:pt x="3" y="31"/>
                    <a:pt x="2" y="27"/>
                    <a:pt x="2" y="23"/>
                  </a:cubicBezTo>
                  <a:cubicBezTo>
                    <a:pt x="0" y="20"/>
                    <a:pt x="1" y="18"/>
                    <a:pt x="3" y="16"/>
                  </a:cubicBezTo>
                  <a:cubicBezTo>
                    <a:pt x="5" y="11"/>
                    <a:pt x="7" y="7"/>
                    <a:pt x="10" y="2"/>
                  </a:cubicBezTo>
                  <a:cubicBezTo>
                    <a:pt x="14" y="3"/>
                    <a:pt x="20" y="0"/>
                    <a:pt x="21" y="7"/>
                  </a:cubicBezTo>
                  <a:cubicBezTo>
                    <a:pt x="20" y="18"/>
                    <a:pt x="22" y="30"/>
                    <a:pt x="15" y="40"/>
                  </a:cubicBezTo>
                  <a:cubicBezTo>
                    <a:pt x="12" y="41"/>
                    <a:pt x="9" y="41"/>
                    <a:pt x="7" y="39"/>
                  </a:cubicBezTo>
                  <a:close/>
                </a:path>
              </a:pathLst>
            </a:custGeom>
            <a:solidFill>
              <a:srgbClr val="354E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91" name="Freeform 1679"/>
            <p:cNvSpPr>
              <a:spLocks/>
            </p:cNvSpPr>
            <p:nvPr/>
          </p:nvSpPr>
          <p:spPr bwMode="auto">
            <a:xfrm>
              <a:off x="1276" y="2117"/>
              <a:ext cx="38" cy="21"/>
            </a:xfrm>
            <a:custGeom>
              <a:avLst/>
              <a:gdLst>
                <a:gd name="T0" fmla="*/ 8 w 38"/>
                <a:gd name="T1" fmla="*/ 17 h 21"/>
                <a:gd name="T2" fmla="*/ 0 w 38"/>
                <a:gd name="T3" fmla="*/ 16 h 21"/>
                <a:gd name="T4" fmla="*/ 0 w 38"/>
                <a:gd name="T5" fmla="*/ 10 h 21"/>
                <a:gd name="T6" fmla="*/ 2 w 38"/>
                <a:gd name="T7" fmla="*/ 5 h 21"/>
                <a:gd name="T8" fmla="*/ 8 w 38"/>
                <a:gd name="T9" fmla="*/ 1 h 21"/>
                <a:gd name="T10" fmla="*/ 37 w 38"/>
                <a:gd name="T11" fmla="*/ 9 h 21"/>
                <a:gd name="T12" fmla="*/ 36 w 38"/>
                <a:gd name="T13" fmla="*/ 15 h 21"/>
                <a:gd name="T14" fmla="*/ 8 w 38"/>
                <a:gd name="T15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8" h="21">
                  <a:moveTo>
                    <a:pt x="8" y="17"/>
                  </a:moveTo>
                  <a:cubicBezTo>
                    <a:pt x="5" y="18"/>
                    <a:pt x="2" y="21"/>
                    <a:pt x="0" y="16"/>
                  </a:cubicBezTo>
                  <a:cubicBezTo>
                    <a:pt x="0" y="14"/>
                    <a:pt x="0" y="12"/>
                    <a:pt x="0" y="10"/>
                  </a:cubicBezTo>
                  <a:cubicBezTo>
                    <a:pt x="1" y="8"/>
                    <a:pt x="1" y="7"/>
                    <a:pt x="2" y="5"/>
                  </a:cubicBezTo>
                  <a:cubicBezTo>
                    <a:pt x="4" y="4"/>
                    <a:pt x="6" y="3"/>
                    <a:pt x="8" y="1"/>
                  </a:cubicBezTo>
                  <a:cubicBezTo>
                    <a:pt x="19" y="0"/>
                    <a:pt x="29" y="0"/>
                    <a:pt x="37" y="9"/>
                  </a:cubicBezTo>
                  <a:cubicBezTo>
                    <a:pt x="38" y="11"/>
                    <a:pt x="38" y="13"/>
                    <a:pt x="36" y="15"/>
                  </a:cubicBezTo>
                  <a:cubicBezTo>
                    <a:pt x="27" y="20"/>
                    <a:pt x="18" y="19"/>
                    <a:pt x="8" y="17"/>
                  </a:cubicBezTo>
                  <a:close/>
                </a:path>
              </a:pathLst>
            </a:custGeom>
            <a:solidFill>
              <a:srgbClr val="2925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92" name="Freeform 1680"/>
            <p:cNvSpPr>
              <a:spLocks/>
            </p:cNvSpPr>
            <p:nvPr/>
          </p:nvSpPr>
          <p:spPr bwMode="auto">
            <a:xfrm>
              <a:off x="1254" y="2138"/>
              <a:ext cx="15" cy="16"/>
            </a:xfrm>
            <a:custGeom>
              <a:avLst/>
              <a:gdLst>
                <a:gd name="T0" fmla="*/ 15 w 15"/>
                <a:gd name="T1" fmla="*/ 9 h 16"/>
                <a:gd name="T2" fmla="*/ 14 w 15"/>
                <a:gd name="T3" fmla="*/ 16 h 16"/>
                <a:gd name="T4" fmla="*/ 2 w 15"/>
                <a:gd name="T5" fmla="*/ 10 h 16"/>
                <a:gd name="T6" fmla="*/ 9 w 15"/>
                <a:gd name="T7" fmla="*/ 2 h 16"/>
                <a:gd name="T8" fmla="*/ 15 w 15"/>
                <a:gd name="T9" fmla="*/ 9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6">
                  <a:moveTo>
                    <a:pt x="15" y="9"/>
                  </a:moveTo>
                  <a:cubicBezTo>
                    <a:pt x="15" y="11"/>
                    <a:pt x="15" y="14"/>
                    <a:pt x="14" y="16"/>
                  </a:cubicBezTo>
                  <a:cubicBezTo>
                    <a:pt x="9" y="16"/>
                    <a:pt x="3" y="15"/>
                    <a:pt x="2" y="10"/>
                  </a:cubicBezTo>
                  <a:cubicBezTo>
                    <a:pt x="0" y="6"/>
                    <a:pt x="5" y="3"/>
                    <a:pt x="9" y="2"/>
                  </a:cubicBezTo>
                  <a:cubicBezTo>
                    <a:pt x="14" y="0"/>
                    <a:pt x="14" y="6"/>
                    <a:pt x="15" y="9"/>
                  </a:cubicBezTo>
                  <a:close/>
                </a:path>
              </a:pathLst>
            </a:custGeom>
            <a:solidFill>
              <a:srgbClr val="5C8E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93" name="Freeform 1681"/>
            <p:cNvSpPr>
              <a:spLocks/>
            </p:cNvSpPr>
            <p:nvPr/>
          </p:nvSpPr>
          <p:spPr bwMode="auto">
            <a:xfrm>
              <a:off x="1779" y="2455"/>
              <a:ext cx="16" cy="12"/>
            </a:xfrm>
            <a:custGeom>
              <a:avLst/>
              <a:gdLst>
                <a:gd name="T0" fmla="*/ 0 w 17"/>
                <a:gd name="T1" fmla="*/ 7 h 12"/>
                <a:gd name="T2" fmla="*/ 17 w 17"/>
                <a:gd name="T3" fmla="*/ 0 h 12"/>
                <a:gd name="T4" fmla="*/ 17 w 17"/>
                <a:gd name="T5" fmla="*/ 8 h 12"/>
                <a:gd name="T6" fmla="*/ 5 w 17"/>
                <a:gd name="T7" fmla="*/ 12 h 12"/>
                <a:gd name="T8" fmla="*/ 0 w 17"/>
                <a:gd name="T9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12">
                  <a:moveTo>
                    <a:pt x="0" y="7"/>
                  </a:moveTo>
                  <a:cubicBezTo>
                    <a:pt x="5" y="5"/>
                    <a:pt x="11" y="2"/>
                    <a:pt x="17" y="0"/>
                  </a:cubicBezTo>
                  <a:cubicBezTo>
                    <a:pt x="17" y="2"/>
                    <a:pt x="17" y="5"/>
                    <a:pt x="17" y="8"/>
                  </a:cubicBezTo>
                  <a:cubicBezTo>
                    <a:pt x="13" y="9"/>
                    <a:pt x="9" y="11"/>
                    <a:pt x="5" y="12"/>
                  </a:cubicBezTo>
                  <a:cubicBezTo>
                    <a:pt x="3" y="10"/>
                    <a:pt x="2" y="9"/>
                    <a:pt x="0" y="7"/>
                  </a:cubicBezTo>
                  <a:close/>
                </a:path>
              </a:pathLst>
            </a:custGeom>
            <a:solidFill>
              <a:srgbClr val="4E3C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94" name="Freeform 1682"/>
            <p:cNvSpPr>
              <a:spLocks/>
            </p:cNvSpPr>
            <p:nvPr/>
          </p:nvSpPr>
          <p:spPr bwMode="auto">
            <a:xfrm>
              <a:off x="1537" y="2137"/>
              <a:ext cx="161" cy="65"/>
            </a:xfrm>
            <a:custGeom>
              <a:avLst/>
              <a:gdLst>
                <a:gd name="T0" fmla="*/ 150 w 163"/>
                <a:gd name="T1" fmla="*/ 46 h 66"/>
                <a:gd name="T2" fmla="*/ 134 w 163"/>
                <a:gd name="T3" fmla="*/ 45 h 66"/>
                <a:gd name="T4" fmla="*/ 107 w 163"/>
                <a:gd name="T5" fmla="*/ 49 h 66"/>
                <a:gd name="T6" fmla="*/ 93 w 163"/>
                <a:gd name="T7" fmla="*/ 34 h 66"/>
                <a:gd name="T8" fmla="*/ 97 w 163"/>
                <a:gd name="T9" fmla="*/ 30 h 66"/>
                <a:gd name="T10" fmla="*/ 102 w 163"/>
                <a:gd name="T11" fmla="*/ 29 h 66"/>
                <a:gd name="T12" fmla="*/ 113 w 163"/>
                <a:gd name="T13" fmla="*/ 31 h 66"/>
                <a:gd name="T14" fmla="*/ 116 w 163"/>
                <a:gd name="T15" fmla="*/ 32 h 66"/>
                <a:gd name="T16" fmla="*/ 122 w 163"/>
                <a:gd name="T17" fmla="*/ 33 h 66"/>
                <a:gd name="T18" fmla="*/ 117 w 163"/>
                <a:gd name="T19" fmla="*/ 31 h 66"/>
                <a:gd name="T20" fmla="*/ 103 w 163"/>
                <a:gd name="T21" fmla="*/ 29 h 66"/>
                <a:gd name="T22" fmla="*/ 97 w 163"/>
                <a:gd name="T23" fmla="*/ 21 h 66"/>
                <a:gd name="T24" fmla="*/ 104 w 163"/>
                <a:gd name="T25" fmla="*/ 19 h 66"/>
                <a:gd name="T26" fmla="*/ 107 w 163"/>
                <a:gd name="T27" fmla="*/ 17 h 66"/>
                <a:gd name="T28" fmla="*/ 87 w 163"/>
                <a:gd name="T29" fmla="*/ 22 h 66"/>
                <a:gd name="T30" fmla="*/ 62 w 163"/>
                <a:gd name="T31" fmla="*/ 31 h 66"/>
                <a:gd name="T32" fmla="*/ 49 w 163"/>
                <a:gd name="T33" fmla="*/ 36 h 66"/>
                <a:gd name="T34" fmla="*/ 21 w 163"/>
                <a:gd name="T35" fmla="*/ 46 h 66"/>
                <a:gd name="T36" fmla="*/ 50 w 163"/>
                <a:gd name="T37" fmla="*/ 46 h 66"/>
                <a:gd name="T38" fmla="*/ 66 w 163"/>
                <a:gd name="T39" fmla="*/ 42 h 66"/>
                <a:gd name="T40" fmla="*/ 87 w 163"/>
                <a:gd name="T41" fmla="*/ 42 h 66"/>
                <a:gd name="T42" fmla="*/ 90 w 163"/>
                <a:gd name="T43" fmla="*/ 47 h 66"/>
                <a:gd name="T44" fmla="*/ 75 w 163"/>
                <a:gd name="T45" fmla="*/ 57 h 66"/>
                <a:gd name="T46" fmla="*/ 27 w 163"/>
                <a:gd name="T47" fmla="*/ 66 h 66"/>
                <a:gd name="T48" fmla="*/ 0 w 163"/>
                <a:gd name="T49" fmla="*/ 40 h 66"/>
                <a:gd name="T50" fmla="*/ 1 w 163"/>
                <a:gd name="T51" fmla="*/ 19 h 66"/>
                <a:gd name="T52" fmla="*/ 7 w 163"/>
                <a:gd name="T53" fmla="*/ 10 h 66"/>
                <a:gd name="T54" fmla="*/ 68 w 163"/>
                <a:gd name="T55" fmla="*/ 0 h 66"/>
                <a:gd name="T56" fmla="*/ 81 w 163"/>
                <a:gd name="T57" fmla="*/ 4 h 66"/>
                <a:gd name="T58" fmla="*/ 150 w 163"/>
                <a:gd name="T59" fmla="*/ 1 h 66"/>
                <a:gd name="T60" fmla="*/ 162 w 163"/>
                <a:gd name="T61" fmla="*/ 13 h 66"/>
                <a:gd name="T62" fmla="*/ 162 w 163"/>
                <a:gd name="T63" fmla="*/ 37 h 66"/>
                <a:gd name="T64" fmla="*/ 150 w 163"/>
                <a:gd name="T65" fmla="*/ 46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3" h="66">
                  <a:moveTo>
                    <a:pt x="150" y="46"/>
                  </a:moveTo>
                  <a:cubicBezTo>
                    <a:pt x="144" y="46"/>
                    <a:pt x="139" y="46"/>
                    <a:pt x="134" y="45"/>
                  </a:cubicBezTo>
                  <a:cubicBezTo>
                    <a:pt x="126" y="49"/>
                    <a:pt x="116" y="46"/>
                    <a:pt x="107" y="49"/>
                  </a:cubicBezTo>
                  <a:cubicBezTo>
                    <a:pt x="100" y="46"/>
                    <a:pt x="95" y="41"/>
                    <a:pt x="93" y="34"/>
                  </a:cubicBezTo>
                  <a:cubicBezTo>
                    <a:pt x="94" y="32"/>
                    <a:pt x="95" y="31"/>
                    <a:pt x="97" y="30"/>
                  </a:cubicBezTo>
                  <a:cubicBezTo>
                    <a:pt x="98" y="30"/>
                    <a:pt x="100" y="29"/>
                    <a:pt x="102" y="29"/>
                  </a:cubicBezTo>
                  <a:cubicBezTo>
                    <a:pt x="106" y="29"/>
                    <a:pt x="110" y="29"/>
                    <a:pt x="113" y="31"/>
                  </a:cubicBezTo>
                  <a:cubicBezTo>
                    <a:pt x="114" y="31"/>
                    <a:pt x="115" y="32"/>
                    <a:pt x="116" y="32"/>
                  </a:cubicBezTo>
                  <a:cubicBezTo>
                    <a:pt x="118" y="33"/>
                    <a:pt x="120" y="36"/>
                    <a:pt x="122" y="33"/>
                  </a:cubicBezTo>
                  <a:cubicBezTo>
                    <a:pt x="120" y="32"/>
                    <a:pt x="118" y="32"/>
                    <a:pt x="117" y="31"/>
                  </a:cubicBezTo>
                  <a:cubicBezTo>
                    <a:pt x="112" y="29"/>
                    <a:pt x="108" y="29"/>
                    <a:pt x="103" y="29"/>
                  </a:cubicBezTo>
                  <a:cubicBezTo>
                    <a:pt x="99" y="28"/>
                    <a:pt x="96" y="26"/>
                    <a:pt x="97" y="21"/>
                  </a:cubicBezTo>
                  <a:cubicBezTo>
                    <a:pt x="100" y="19"/>
                    <a:pt x="104" y="19"/>
                    <a:pt x="104" y="19"/>
                  </a:cubicBezTo>
                  <a:cubicBezTo>
                    <a:pt x="110" y="18"/>
                    <a:pt x="105" y="15"/>
                    <a:pt x="107" y="17"/>
                  </a:cubicBezTo>
                  <a:cubicBezTo>
                    <a:pt x="101" y="20"/>
                    <a:pt x="94" y="20"/>
                    <a:pt x="87" y="22"/>
                  </a:cubicBezTo>
                  <a:cubicBezTo>
                    <a:pt x="78" y="22"/>
                    <a:pt x="70" y="27"/>
                    <a:pt x="62" y="31"/>
                  </a:cubicBezTo>
                  <a:cubicBezTo>
                    <a:pt x="58" y="33"/>
                    <a:pt x="54" y="35"/>
                    <a:pt x="49" y="36"/>
                  </a:cubicBezTo>
                  <a:cubicBezTo>
                    <a:pt x="41" y="41"/>
                    <a:pt x="30" y="36"/>
                    <a:pt x="21" y="46"/>
                  </a:cubicBezTo>
                  <a:cubicBezTo>
                    <a:pt x="32" y="50"/>
                    <a:pt x="41" y="48"/>
                    <a:pt x="50" y="46"/>
                  </a:cubicBezTo>
                  <a:cubicBezTo>
                    <a:pt x="55" y="45"/>
                    <a:pt x="61" y="44"/>
                    <a:pt x="66" y="42"/>
                  </a:cubicBezTo>
                  <a:cubicBezTo>
                    <a:pt x="73" y="40"/>
                    <a:pt x="80" y="40"/>
                    <a:pt x="87" y="42"/>
                  </a:cubicBezTo>
                  <a:cubicBezTo>
                    <a:pt x="89" y="43"/>
                    <a:pt x="90" y="45"/>
                    <a:pt x="90" y="47"/>
                  </a:cubicBezTo>
                  <a:cubicBezTo>
                    <a:pt x="88" y="54"/>
                    <a:pt x="81" y="55"/>
                    <a:pt x="75" y="57"/>
                  </a:cubicBezTo>
                  <a:cubicBezTo>
                    <a:pt x="59" y="62"/>
                    <a:pt x="43" y="62"/>
                    <a:pt x="27" y="66"/>
                  </a:cubicBezTo>
                  <a:cubicBezTo>
                    <a:pt x="3" y="65"/>
                    <a:pt x="0" y="63"/>
                    <a:pt x="0" y="40"/>
                  </a:cubicBezTo>
                  <a:cubicBezTo>
                    <a:pt x="0" y="33"/>
                    <a:pt x="0" y="26"/>
                    <a:pt x="1" y="19"/>
                  </a:cubicBezTo>
                  <a:cubicBezTo>
                    <a:pt x="2" y="15"/>
                    <a:pt x="4" y="13"/>
                    <a:pt x="7" y="10"/>
                  </a:cubicBezTo>
                  <a:cubicBezTo>
                    <a:pt x="26" y="0"/>
                    <a:pt x="48" y="6"/>
                    <a:pt x="68" y="0"/>
                  </a:cubicBezTo>
                  <a:cubicBezTo>
                    <a:pt x="73" y="0"/>
                    <a:pt x="78" y="1"/>
                    <a:pt x="81" y="4"/>
                  </a:cubicBezTo>
                  <a:cubicBezTo>
                    <a:pt x="104" y="6"/>
                    <a:pt x="127" y="4"/>
                    <a:pt x="150" y="1"/>
                  </a:cubicBezTo>
                  <a:cubicBezTo>
                    <a:pt x="161" y="0"/>
                    <a:pt x="163" y="5"/>
                    <a:pt x="162" y="13"/>
                  </a:cubicBezTo>
                  <a:cubicBezTo>
                    <a:pt x="161" y="21"/>
                    <a:pt x="160" y="29"/>
                    <a:pt x="162" y="37"/>
                  </a:cubicBezTo>
                  <a:cubicBezTo>
                    <a:pt x="162" y="46"/>
                    <a:pt x="155" y="44"/>
                    <a:pt x="150" y="46"/>
                  </a:cubicBezTo>
                  <a:close/>
                </a:path>
              </a:pathLst>
            </a:custGeom>
            <a:solidFill>
              <a:srgbClr val="F5DB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95" name="Freeform 1683"/>
            <p:cNvSpPr>
              <a:spLocks/>
            </p:cNvSpPr>
            <p:nvPr/>
          </p:nvSpPr>
          <p:spPr bwMode="auto">
            <a:xfrm>
              <a:off x="1410" y="2073"/>
              <a:ext cx="253" cy="86"/>
            </a:xfrm>
            <a:custGeom>
              <a:avLst/>
              <a:gdLst>
                <a:gd name="T0" fmla="*/ 209 w 255"/>
                <a:gd name="T1" fmla="*/ 69 h 87"/>
                <a:gd name="T2" fmla="*/ 197 w 255"/>
                <a:gd name="T3" fmla="*/ 70 h 87"/>
                <a:gd name="T4" fmla="*/ 137 w 255"/>
                <a:gd name="T5" fmla="*/ 78 h 87"/>
                <a:gd name="T6" fmla="*/ 133 w 255"/>
                <a:gd name="T7" fmla="*/ 82 h 87"/>
                <a:gd name="T8" fmla="*/ 127 w 255"/>
                <a:gd name="T9" fmla="*/ 87 h 87"/>
                <a:gd name="T10" fmla="*/ 116 w 255"/>
                <a:gd name="T11" fmla="*/ 79 h 87"/>
                <a:gd name="T12" fmla="*/ 66 w 255"/>
                <a:gd name="T13" fmla="*/ 71 h 87"/>
                <a:gd name="T14" fmla="*/ 53 w 255"/>
                <a:gd name="T15" fmla="*/ 71 h 87"/>
                <a:gd name="T16" fmla="*/ 35 w 255"/>
                <a:gd name="T17" fmla="*/ 71 h 87"/>
                <a:gd name="T18" fmla="*/ 19 w 255"/>
                <a:gd name="T19" fmla="*/ 71 h 87"/>
                <a:gd name="T20" fmla="*/ 9 w 255"/>
                <a:gd name="T21" fmla="*/ 70 h 87"/>
                <a:gd name="T22" fmla="*/ 2 w 255"/>
                <a:gd name="T23" fmla="*/ 67 h 87"/>
                <a:gd name="T24" fmla="*/ 0 w 255"/>
                <a:gd name="T25" fmla="*/ 61 h 87"/>
                <a:gd name="T26" fmla="*/ 20 w 255"/>
                <a:gd name="T27" fmla="*/ 53 h 87"/>
                <a:gd name="T28" fmla="*/ 129 w 255"/>
                <a:gd name="T29" fmla="*/ 55 h 87"/>
                <a:gd name="T30" fmla="*/ 198 w 255"/>
                <a:gd name="T31" fmla="*/ 53 h 87"/>
                <a:gd name="T32" fmla="*/ 214 w 255"/>
                <a:gd name="T33" fmla="*/ 53 h 87"/>
                <a:gd name="T34" fmla="*/ 229 w 255"/>
                <a:gd name="T35" fmla="*/ 44 h 87"/>
                <a:gd name="T36" fmla="*/ 231 w 255"/>
                <a:gd name="T37" fmla="*/ 4 h 87"/>
                <a:gd name="T38" fmla="*/ 238 w 255"/>
                <a:gd name="T39" fmla="*/ 0 h 87"/>
                <a:gd name="T40" fmla="*/ 246 w 255"/>
                <a:gd name="T41" fmla="*/ 4 h 87"/>
                <a:gd name="T42" fmla="*/ 248 w 255"/>
                <a:gd name="T43" fmla="*/ 10 h 87"/>
                <a:gd name="T44" fmla="*/ 250 w 255"/>
                <a:gd name="T45" fmla="*/ 42 h 87"/>
                <a:gd name="T46" fmla="*/ 251 w 255"/>
                <a:gd name="T47" fmla="*/ 47 h 87"/>
                <a:gd name="T48" fmla="*/ 252 w 255"/>
                <a:gd name="T49" fmla="*/ 50 h 87"/>
                <a:gd name="T50" fmla="*/ 253 w 255"/>
                <a:gd name="T51" fmla="*/ 61 h 87"/>
                <a:gd name="T52" fmla="*/ 209 w 255"/>
                <a:gd name="T53" fmla="*/ 69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55" h="87">
                  <a:moveTo>
                    <a:pt x="209" y="69"/>
                  </a:moveTo>
                  <a:cubicBezTo>
                    <a:pt x="205" y="69"/>
                    <a:pt x="201" y="69"/>
                    <a:pt x="197" y="70"/>
                  </a:cubicBezTo>
                  <a:cubicBezTo>
                    <a:pt x="177" y="70"/>
                    <a:pt x="156" y="66"/>
                    <a:pt x="137" y="78"/>
                  </a:cubicBezTo>
                  <a:cubicBezTo>
                    <a:pt x="136" y="79"/>
                    <a:pt x="134" y="81"/>
                    <a:pt x="133" y="82"/>
                  </a:cubicBezTo>
                  <a:cubicBezTo>
                    <a:pt x="132" y="85"/>
                    <a:pt x="131" y="87"/>
                    <a:pt x="127" y="87"/>
                  </a:cubicBezTo>
                  <a:cubicBezTo>
                    <a:pt x="123" y="86"/>
                    <a:pt x="120" y="81"/>
                    <a:pt x="116" y="79"/>
                  </a:cubicBezTo>
                  <a:cubicBezTo>
                    <a:pt x="100" y="73"/>
                    <a:pt x="83" y="72"/>
                    <a:pt x="66" y="71"/>
                  </a:cubicBezTo>
                  <a:cubicBezTo>
                    <a:pt x="61" y="72"/>
                    <a:pt x="57" y="72"/>
                    <a:pt x="53" y="71"/>
                  </a:cubicBezTo>
                  <a:cubicBezTo>
                    <a:pt x="47" y="71"/>
                    <a:pt x="41" y="71"/>
                    <a:pt x="35" y="71"/>
                  </a:cubicBezTo>
                  <a:cubicBezTo>
                    <a:pt x="29" y="71"/>
                    <a:pt x="24" y="71"/>
                    <a:pt x="19" y="71"/>
                  </a:cubicBezTo>
                  <a:cubicBezTo>
                    <a:pt x="15" y="71"/>
                    <a:pt x="12" y="71"/>
                    <a:pt x="9" y="70"/>
                  </a:cubicBezTo>
                  <a:cubicBezTo>
                    <a:pt x="6" y="70"/>
                    <a:pt x="4" y="69"/>
                    <a:pt x="2" y="67"/>
                  </a:cubicBezTo>
                  <a:cubicBezTo>
                    <a:pt x="1" y="66"/>
                    <a:pt x="0" y="64"/>
                    <a:pt x="0" y="61"/>
                  </a:cubicBezTo>
                  <a:cubicBezTo>
                    <a:pt x="4" y="52"/>
                    <a:pt x="13" y="52"/>
                    <a:pt x="20" y="53"/>
                  </a:cubicBezTo>
                  <a:cubicBezTo>
                    <a:pt x="57" y="55"/>
                    <a:pt x="93" y="52"/>
                    <a:pt x="129" y="55"/>
                  </a:cubicBezTo>
                  <a:cubicBezTo>
                    <a:pt x="152" y="57"/>
                    <a:pt x="175" y="52"/>
                    <a:pt x="198" y="53"/>
                  </a:cubicBezTo>
                  <a:cubicBezTo>
                    <a:pt x="203" y="53"/>
                    <a:pt x="208" y="53"/>
                    <a:pt x="214" y="53"/>
                  </a:cubicBezTo>
                  <a:cubicBezTo>
                    <a:pt x="219" y="51"/>
                    <a:pt x="230" y="58"/>
                    <a:pt x="229" y="44"/>
                  </a:cubicBezTo>
                  <a:cubicBezTo>
                    <a:pt x="228" y="31"/>
                    <a:pt x="226" y="17"/>
                    <a:pt x="231" y="4"/>
                  </a:cubicBezTo>
                  <a:cubicBezTo>
                    <a:pt x="232" y="1"/>
                    <a:pt x="235" y="0"/>
                    <a:pt x="238" y="0"/>
                  </a:cubicBezTo>
                  <a:cubicBezTo>
                    <a:pt x="242" y="0"/>
                    <a:pt x="244" y="2"/>
                    <a:pt x="246" y="4"/>
                  </a:cubicBezTo>
                  <a:cubicBezTo>
                    <a:pt x="247" y="6"/>
                    <a:pt x="248" y="8"/>
                    <a:pt x="248" y="10"/>
                  </a:cubicBezTo>
                  <a:cubicBezTo>
                    <a:pt x="247" y="21"/>
                    <a:pt x="244" y="32"/>
                    <a:pt x="250" y="42"/>
                  </a:cubicBezTo>
                  <a:cubicBezTo>
                    <a:pt x="250" y="44"/>
                    <a:pt x="251" y="45"/>
                    <a:pt x="251" y="47"/>
                  </a:cubicBezTo>
                  <a:cubicBezTo>
                    <a:pt x="252" y="48"/>
                    <a:pt x="252" y="49"/>
                    <a:pt x="252" y="50"/>
                  </a:cubicBezTo>
                  <a:cubicBezTo>
                    <a:pt x="252" y="54"/>
                    <a:pt x="255" y="57"/>
                    <a:pt x="253" y="61"/>
                  </a:cubicBezTo>
                  <a:cubicBezTo>
                    <a:pt x="239" y="65"/>
                    <a:pt x="222" y="58"/>
                    <a:pt x="209" y="69"/>
                  </a:cubicBezTo>
                  <a:close/>
                </a:path>
              </a:pathLst>
            </a:custGeom>
            <a:solidFill>
              <a:srgbClr val="2C20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96" name="Freeform 1684"/>
            <p:cNvSpPr>
              <a:spLocks/>
            </p:cNvSpPr>
            <p:nvPr/>
          </p:nvSpPr>
          <p:spPr bwMode="auto">
            <a:xfrm>
              <a:off x="1644" y="2078"/>
              <a:ext cx="81" cy="46"/>
            </a:xfrm>
            <a:custGeom>
              <a:avLst/>
              <a:gdLst>
                <a:gd name="T0" fmla="*/ 13 w 82"/>
                <a:gd name="T1" fmla="*/ 41 h 46"/>
                <a:gd name="T2" fmla="*/ 9 w 82"/>
                <a:gd name="T3" fmla="*/ 4 h 46"/>
                <a:gd name="T4" fmla="*/ 20 w 82"/>
                <a:gd name="T5" fmla="*/ 2 h 46"/>
                <a:gd name="T6" fmla="*/ 33 w 82"/>
                <a:gd name="T7" fmla="*/ 12 h 46"/>
                <a:gd name="T8" fmla="*/ 74 w 82"/>
                <a:gd name="T9" fmla="*/ 11 h 46"/>
                <a:gd name="T10" fmla="*/ 82 w 82"/>
                <a:gd name="T11" fmla="*/ 13 h 46"/>
                <a:gd name="T12" fmla="*/ 82 w 82"/>
                <a:gd name="T13" fmla="*/ 24 h 46"/>
                <a:gd name="T14" fmla="*/ 77 w 82"/>
                <a:gd name="T15" fmla="*/ 26 h 46"/>
                <a:gd name="T16" fmla="*/ 82 w 82"/>
                <a:gd name="T17" fmla="*/ 29 h 46"/>
                <a:gd name="T18" fmla="*/ 77 w 82"/>
                <a:gd name="T19" fmla="*/ 33 h 46"/>
                <a:gd name="T20" fmla="*/ 57 w 82"/>
                <a:gd name="T21" fmla="*/ 36 h 46"/>
                <a:gd name="T22" fmla="*/ 41 w 82"/>
                <a:gd name="T23" fmla="*/ 38 h 46"/>
                <a:gd name="T24" fmla="*/ 41 w 82"/>
                <a:gd name="T25" fmla="*/ 40 h 46"/>
                <a:gd name="T26" fmla="*/ 36 w 82"/>
                <a:gd name="T27" fmla="*/ 44 h 46"/>
                <a:gd name="T28" fmla="*/ 13 w 82"/>
                <a:gd name="T29" fmla="*/ 4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" h="46">
                  <a:moveTo>
                    <a:pt x="13" y="41"/>
                  </a:moveTo>
                  <a:cubicBezTo>
                    <a:pt x="0" y="30"/>
                    <a:pt x="7" y="16"/>
                    <a:pt x="9" y="4"/>
                  </a:cubicBezTo>
                  <a:cubicBezTo>
                    <a:pt x="13" y="1"/>
                    <a:pt x="16" y="0"/>
                    <a:pt x="20" y="2"/>
                  </a:cubicBezTo>
                  <a:cubicBezTo>
                    <a:pt x="24" y="6"/>
                    <a:pt x="25" y="12"/>
                    <a:pt x="33" y="12"/>
                  </a:cubicBezTo>
                  <a:cubicBezTo>
                    <a:pt x="47" y="11"/>
                    <a:pt x="61" y="14"/>
                    <a:pt x="74" y="11"/>
                  </a:cubicBezTo>
                  <a:cubicBezTo>
                    <a:pt x="77" y="10"/>
                    <a:pt x="80" y="10"/>
                    <a:pt x="82" y="13"/>
                  </a:cubicBezTo>
                  <a:cubicBezTo>
                    <a:pt x="82" y="17"/>
                    <a:pt x="82" y="20"/>
                    <a:pt x="82" y="24"/>
                  </a:cubicBezTo>
                  <a:cubicBezTo>
                    <a:pt x="81" y="26"/>
                    <a:pt x="78" y="26"/>
                    <a:pt x="77" y="26"/>
                  </a:cubicBezTo>
                  <a:cubicBezTo>
                    <a:pt x="79" y="26"/>
                    <a:pt x="81" y="27"/>
                    <a:pt x="82" y="29"/>
                  </a:cubicBezTo>
                  <a:cubicBezTo>
                    <a:pt x="80" y="30"/>
                    <a:pt x="78" y="31"/>
                    <a:pt x="77" y="33"/>
                  </a:cubicBezTo>
                  <a:cubicBezTo>
                    <a:pt x="71" y="38"/>
                    <a:pt x="64" y="37"/>
                    <a:pt x="57" y="36"/>
                  </a:cubicBezTo>
                  <a:cubicBezTo>
                    <a:pt x="51" y="29"/>
                    <a:pt x="46" y="34"/>
                    <a:pt x="41" y="38"/>
                  </a:cubicBezTo>
                  <a:cubicBezTo>
                    <a:pt x="41" y="39"/>
                    <a:pt x="41" y="39"/>
                    <a:pt x="41" y="40"/>
                  </a:cubicBezTo>
                  <a:cubicBezTo>
                    <a:pt x="40" y="42"/>
                    <a:pt x="38" y="43"/>
                    <a:pt x="36" y="44"/>
                  </a:cubicBezTo>
                  <a:cubicBezTo>
                    <a:pt x="28" y="46"/>
                    <a:pt x="20" y="46"/>
                    <a:pt x="13" y="41"/>
                  </a:cubicBezTo>
                  <a:close/>
                </a:path>
              </a:pathLst>
            </a:custGeom>
            <a:solidFill>
              <a:srgbClr val="D2B7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97" name="Freeform 1685"/>
            <p:cNvSpPr>
              <a:spLocks/>
            </p:cNvSpPr>
            <p:nvPr/>
          </p:nvSpPr>
          <p:spPr bwMode="auto">
            <a:xfrm>
              <a:off x="1650" y="2120"/>
              <a:ext cx="35" cy="14"/>
            </a:xfrm>
            <a:custGeom>
              <a:avLst/>
              <a:gdLst>
                <a:gd name="T0" fmla="*/ 11 w 36"/>
                <a:gd name="T1" fmla="*/ 13 h 14"/>
                <a:gd name="T2" fmla="*/ 7 w 36"/>
                <a:gd name="T3" fmla="*/ 2 h 14"/>
                <a:gd name="T4" fmla="*/ 36 w 36"/>
                <a:gd name="T5" fmla="*/ 6 h 14"/>
                <a:gd name="T6" fmla="*/ 11 w 36"/>
                <a:gd name="T7" fmla="*/ 1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14">
                  <a:moveTo>
                    <a:pt x="11" y="13"/>
                  </a:moveTo>
                  <a:cubicBezTo>
                    <a:pt x="10" y="10"/>
                    <a:pt x="0" y="9"/>
                    <a:pt x="7" y="2"/>
                  </a:cubicBezTo>
                  <a:cubicBezTo>
                    <a:pt x="17" y="3"/>
                    <a:pt x="27" y="0"/>
                    <a:pt x="36" y="6"/>
                  </a:cubicBezTo>
                  <a:cubicBezTo>
                    <a:pt x="29" y="13"/>
                    <a:pt x="20" y="14"/>
                    <a:pt x="11" y="13"/>
                  </a:cubicBezTo>
                  <a:close/>
                </a:path>
              </a:pathLst>
            </a:custGeom>
            <a:solidFill>
              <a:srgbClr val="3822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98" name="Freeform 1686"/>
            <p:cNvSpPr>
              <a:spLocks/>
            </p:cNvSpPr>
            <p:nvPr/>
          </p:nvSpPr>
          <p:spPr bwMode="auto">
            <a:xfrm>
              <a:off x="1684" y="2099"/>
              <a:ext cx="16" cy="20"/>
            </a:xfrm>
            <a:custGeom>
              <a:avLst/>
              <a:gdLst>
                <a:gd name="T0" fmla="*/ 0 w 16"/>
                <a:gd name="T1" fmla="*/ 17 h 20"/>
                <a:gd name="T2" fmla="*/ 7 w 16"/>
                <a:gd name="T3" fmla="*/ 0 h 20"/>
                <a:gd name="T4" fmla="*/ 16 w 16"/>
                <a:gd name="T5" fmla="*/ 15 h 20"/>
                <a:gd name="T6" fmla="*/ 0 w 16"/>
                <a:gd name="T7" fmla="*/ 17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20">
                  <a:moveTo>
                    <a:pt x="0" y="17"/>
                  </a:moveTo>
                  <a:cubicBezTo>
                    <a:pt x="2" y="12"/>
                    <a:pt x="4" y="6"/>
                    <a:pt x="7" y="0"/>
                  </a:cubicBezTo>
                  <a:cubicBezTo>
                    <a:pt x="15" y="3"/>
                    <a:pt x="13" y="11"/>
                    <a:pt x="16" y="15"/>
                  </a:cubicBezTo>
                  <a:cubicBezTo>
                    <a:pt x="11" y="16"/>
                    <a:pt x="6" y="20"/>
                    <a:pt x="0" y="17"/>
                  </a:cubicBezTo>
                  <a:close/>
                </a:path>
              </a:pathLst>
            </a:custGeom>
            <a:solidFill>
              <a:srgbClr val="E9CD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99" name="Freeform 1687"/>
            <p:cNvSpPr>
              <a:spLocks/>
            </p:cNvSpPr>
            <p:nvPr/>
          </p:nvSpPr>
          <p:spPr bwMode="auto">
            <a:xfrm>
              <a:off x="1657" y="2117"/>
              <a:ext cx="28" cy="13"/>
            </a:xfrm>
            <a:custGeom>
              <a:avLst/>
              <a:gdLst>
                <a:gd name="T0" fmla="*/ 29 w 29"/>
                <a:gd name="T1" fmla="*/ 9 h 13"/>
                <a:gd name="T2" fmla="*/ 0 w 29"/>
                <a:gd name="T3" fmla="*/ 5 h 13"/>
                <a:gd name="T4" fmla="*/ 0 w 29"/>
                <a:gd name="T5" fmla="*/ 5 h 13"/>
                <a:gd name="T6" fmla="*/ 25 w 29"/>
                <a:gd name="T7" fmla="*/ 1 h 13"/>
                <a:gd name="T8" fmla="*/ 28 w 29"/>
                <a:gd name="T9" fmla="*/ 1 h 13"/>
                <a:gd name="T10" fmla="*/ 29 w 29"/>
                <a:gd name="T11" fmla="*/ 9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9" h="13">
                  <a:moveTo>
                    <a:pt x="29" y="9"/>
                  </a:moveTo>
                  <a:cubicBezTo>
                    <a:pt x="19" y="8"/>
                    <a:pt x="9" y="13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8" y="0"/>
                    <a:pt x="17" y="6"/>
                    <a:pt x="25" y="1"/>
                  </a:cubicBezTo>
                  <a:cubicBezTo>
                    <a:pt x="26" y="1"/>
                    <a:pt x="27" y="1"/>
                    <a:pt x="28" y="1"/>
                  </a:cubicBezTo>
                  <a:cubicBezTo>
                    <a:pt x="28" y="4"/>
                    <a:pt x="28" y="6"/>
                    <a:pt x="29" y="9"/>
                  </a:cubicBezTo>
                  <a:close/>
                </a:path>
              </a:pathLst>
            </a:custGeom>
            <a:solidFill>
              <a:srgbClr val="7847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00" name="Freeform 1688"/>
            <p:cNvSpPr>
              <a:spLocks/>
            </p:cNvSpPr>
            <p:nvPr/>
          </p:nvSpPr>
          <p:spPr bwMode="auto">
            <a:xfrm>
              <a:off x="1273" y="2356"/>
              <a:ext cx="28" cy="75"/>
            </a:xfrm>
            <a:custGeom>
              <a:avLst/>
              <a:gdLst>
                <a:gd name="T0" fmla="*/ 20 w 28"/>
                <a:gd name="T1" fmla="*/ 68 h 76"/>
                <a:gd name="T2" fmla="*/ 19 w 28"/>
                <a:gd name="T3" fmla="*/ 76 h 76"/>
                <a:gd name="T4" fmla="*/ 8 w 28"/>
                <a:gd name="T5" fmla="*/ 68 h 76"/>
                <a:gd name="T6" fmla="*/ 2 w 28"/>
                <a:gd name="T7" fmla="*/ 45 h 76"/>
                <a:gd name="T8" fmla="*/ 4 w 28"/>
                <a:gd name="T9" fmla="*/ 28 h 76"/>
                <a:gd name="T10" fmla="*/ 16 w 28"/>
                <a:gd name="T11" fmla="*/ 0 h 76"/>
                <a:gd name="T12" fmla="*/ 23 w 28"/>
                <a:gd name="T13" fmla="*/ 4 h 76"/>
                <a:gd name="T14" fmla="*/ 20 w 28"/>
                <a:gd name="T15" fmla="*/ 68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8" h="76">
                  <a:moveTo>
                    <a:pt x="20" y="68"/>
                  </a:moveTo>
                  <a:cubicBezTo>
                    <a:pt x="20" y="71"/>
                    <a:pt x="20" y="73"/>
                    <a:pt x="19" y="76"/>
                  </a:cubicBezTo>
                  <a:cubicBezTo>
                    <a:pt x="14" y="75"/>
                    <a:pt x="18" y="62"/>
                    <a:pt x="8" y="68"/>
                  </a:cubicBezTo>
                  <a:cubicBezTo>
                    <a:pt x="1" y="62"/>
                    <a:pt x="3" y="53"/>
                    <a:pt x="2" y="45"/>
                  </a:cubicBezTo>
                  <a:cubicBezTo>
                    <a:pt x="2" y="40"/>
                    <a:pt x="2" y="34"/>
                    <a:pt x="4" y="28"/>
                  </a:cubicBezTo>
                  <a:cubicBezTo>
                    <a:pt x="9" y="20"/>
                    <a:pt x="0" y="5"/>
                    <a:pt x="16" y="0"/>
                  </a:cubicBezTo>
                  <a:cubicBezTo>
                    <a:pt x="15" y="6"/>
                    <a:pt x="18" y="7"/>
                    <a:pt x="23" y="4"/>
                  </a:cubicBezTo>
                  <a:cubicBezTo>
                    <a:pt x="28" y="26"/>
                    <a:pt x="25" y="47"/>
                    <a:pt x="20" y="68"/>
                  </a:cubicBezTo>
                  <a:close/>
                </a:path>
              </a:pathLst>
            </a:custGeom>
            <a:solidFill>
              <a:srgbClr val="3D2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01" name="Freeform 1689"/>
            <p:cNvSpPr>
              <a:spLocks/>
            </p:cNvSpPr>
            <p:nvPr/>
          </p:nvSpPr>
          <p:spPr bwMode="auto">
            <a:xfrm>
              <a:off x="1297" y="2443"/>
              <a:ext cx="17" cy="32"/>
            </a:xfrm>
            <a:custGeom>
              <a:avLst/>
              <a:gdLst>
                <a:gd name="T0" fmla="*/ 0 w 17"/>
                <a:gd name="T1" fmla="*/ 0 h 32"/>
                <a:gd name="T2" fmla="*/ 12 w 17"/>
                <a:gd name="T3" fmla="*/ 4 h 32"/>
                <a:gd name="T4" fmla="*/ 16 w 17"/>
                <a:gd name="T5" fmla="*/ 13 h 32"/>
                <a:gd name="T6" fmla="*/ 12 w 17"/>
                <a:gd name="T7" fmla="*/ 32 h 32"/>
                <a:gd name="T8" fmla="*/ 0 w 17"/>
                <a:gd name="T9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32">
                  <a:moveTo>
                    <a:pt x="0" y="0"/>
                  </a:moveTo>
                  <a:cubicBezTo>
                    <a:pt x="4" y="1"/>
                    <a:pt x="8" y="3"/>
                    <a:pt x="12" y="4"/>
                  </a:cubicBezTo>
                  <a:cubicBezTo>
                    <a:pt x="14" y="7"/>
                    <a:pt x="15" y="10"/>
                    <a:pt x="16" y="13"/>
                  </a:cubicBezTo>
                  <a:cubicBezTo>
                    <a:pt x="17" y="20"/>
                    <a:pt x="17" y="27"/>
                    <a:pt x="12" y="32"/>
                  </a:cubicBezTo>
                  <a:cubicBezTo>
                    <a:pt x="2" y="24"/>
                    <a:pt x="4" y="11"/>
                    <a:pt x="0" y="0"/>
                  </a:cubicBezTo>
                  <a:close/>
                </a:path>
              </a:pathLst>
            </a:custGeom>
            <a:solidFill>
              <a:srgbClr val="5E42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02" name="Freeform 1690"/>
            <p:cNvSpPr>
              <a:spLocks/>
            </p:cNvSpPr>
            <p:nvPr/>
          </p:nvSpPr>
          <p:spPr bwMode="auto">
            <a:xfrm>
              <a:off x="1272" y="2431"/>
              <a:ext cx="14" cy="24"/>
            </a:xfrm>
            <a:custGeom>
              <a:avLst/>
              <a:gdLst>
                <a:gd name="T0" fmla="*/ 5 w 14"/>
                <a:gd name="T1" fmla="*/ 24 h 24"/>
                <a:gd name="T2" fmla="*/ 1 w 14"/>
                <a:gd name="T3" fmla="*/ 12 h 24"/>
                <a:gd name="T4" fmla="*/ 6 w 14"/>
                <a:gd name="T5" fmla="*/ 1 h 24"/>
                <a:gd name="T6" fmla="*/ 8 w 14"/>
                <a:gd name="T7" fmla="*/ 0 h 24"/>
                <a:gd name="T8" fmla="*/ 13 w 14"/>
                <a:gd name="T9" fmla="*/ 16 h 24"/>
                <a:gd name="T10" fmla="*/ 8 w 14"/>
                <a:gd name="T11" fmla="*/ 24 h 24"/>
                <a:gd name="T12" fmla="*/ 5 w 14"/>
                <a:gd name="T13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24">
                  <a:moveTo>
                    <a:pt x="5" y="24"/>
                  </a:moveTo>
                  <a:cubicBezTo>
                    <a:pt x="0" y="21"/>
                    <a:pt x="1" y="16"/>
                    <a:pt x="1" y="12"/>
                  </a:cubicBezTo>
                  <a:cubicBezTo>
                    <a:pt x="4" y="9"/>
                    <a:pt x="4" y="5"/>
                    <a:pt x="6" y="1"/>
                  </a:cubicBezTo>
                  <a:cubicBezTo>
                    <a:pt x="7" y="1"/>
                    <a:pt x="8" y="0"/>
                    <a:pt x="8" y="0"/>
                  </a:cubicBezTo>
                  <a:cubicBezTo>
                    <a:pt x="14" y="4"/>
                    <a:pt x="12" y="11"/>
                    <a:pt x="13" y="16"/>
                  </a:cubicBezTo>
                  <a:cubicBezTo>
                    <a:pt x="10" y="18"/>
                    <a:pt x="12" y="22"/>
                    <a:pt x="8" y="24"/>
                  </a:cubicBezTo>
                  <a:cubicBezTo>
                    <a:pt x="7" y="24"/>
                    <a:pt x="6" y="24"/>
                    <a:pt x="5" y="24"/>
                  </a:cubicBezTo>
                  <a:close/>
                </a:path>
              </a:pathLst>
            </a:custGeom>
            <a:solidFill>
              <a:srgbClr val="3D2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03" name="Freeform 1691"/>
            <p:cNvSpPr>
              <a:spLocks/>
            </p:cNvSpPr>
            <p:nvPr/>
          </p:nvSpPr>
          <p:spPr bwMode="auto">
            <a:xfrm>
              <a:off x="1309" y="2447"/>
              <a:ext cx="17" cy="36"/>
            </a:xfrm>
            <a:custGeom>
              <a:avLst/>
              <a:gdLst>
                <a:gd name="T0" fmla="*/ 0 w 18"/>
                <a:gd name="T1" fmla="*/ 8 h 36"/>
                <a:gd name="T2" fmla="*/ 0 w 18"/>
                <a:gd name="T3" fmla="*/ 0 h 36"/>
                <a:gd name="T4" fmla="*/ 8 w 18"/>
                <a:gd name="T5" fmla="*/ 4 h 36"/>
                <a:gd name="T6" fmla="*/ 11 w 18"/>
                <a:gd name="T7" fmla="*/ 36 h 36"/>
                <a:gd name="T8" fmla="*/ 8 w 18"/>
                <a:gd name="T9" fmla="*/ 32 h 36"/>
                <a:gd name="T10" fmla="*/ 0 w 18"/>
                <a:gd name="T11" fmla="*/ 8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" h="36">
                  <a:moveTo>
                    <a:pt x="0" y="8"/>
                  </a:moveTo>
                  <a:cubicBezTo>
                    <a:pt x="0" y="5"/>
                    <a:pt x="0" y="3"/>
                    <a:pt x="0" y="0"/>
                  </a:cubicBezTo>
                  <a:cubicBezTo>
                    <a:pt x="2" y="1"/>
                    <a:pt x="5" y="3"/>
                    <a:pt x="8" y="4"/>
                  </a:cubicBezTo>
                  <a:cubicBezTo>
                    <a:pt x="9" y="15"/>
                    <a:pt x="18" y="24"/>
                    <a:pt x="11" y="36"/>
                  </a:cubicBezTo>
                  <a:cubicBezTo>
                    <a:pt x="10" y="35"/>
                    <a:pt x="9" y="33"/>
                    <a:pt x="8" y="32"/>
                  </a:cubicBezTo>
                  <a:cubicBezTo>
                    <a:pt x="0" y="26"/>
                    <a:pt x="4" y="16"/>
                    <a:pt x="0" y="8"/>
                  </a:cubicBezTo>
                  <a:close/>
                </a:path>
              </a:pathLst>
            </a:custGeom>
            <a:solidFill>
              <a:srgbClr val="5F41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04" name="Freeform 1692"/>
            <p:cNvSpPr>
              <a:spLocks/>
            </p:cNvSpPr>
            <p:nvPr/>
          </p:nvSpPr>
          <p:spPr bwMode="auto">
            <a:xfrm>
              <a:off x="1317" y="2451"/>
              <a:ext cx="11" cy="32"/>
            </a:xfrm>
            <a:custGeom>
              <a:avLst/>
              <a:gdLst>
                <a:gd name="T0" fmla="*/ 3 w 12"/>
                <a:gd name="T1" fmla="*/ 32 h 32"/>
                <a:gd name="T2" fmla="*/ 0 w 12"/>
                <a:gd name="T3" fmla="*/ 0 h 32"/>
                <a:gd name="T4" fmla="*/ 4 w 12"/>
                <a:gd name="T5" fmla="*/ 0 h 32"/>
                <a:gd name="T6" fmla="*/ 12 w 12"/>
                <a:gd name="T7" fmla="*/ 32 h 32"/>
                <a:gd name="T8" fmla="*/ 3 w 12"/>
                <a:gd name="T9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32">
                  <a:moveTo>
                    <a:pt x="3" y="32"/>
                  </a:moveTo>
                  <a:cubicBezTo>
                    <a:pt x="2" y="21"/>
                    <a:pt x="1" y="11"/>
                    <a:pt x="0" y="0"/>
                  </a:cubicBezTo>
                  <a:cubicBezTo>
                    <a:pt x="1" y="0"/>
                    <a:pt x="2" y="0"/>
                    <a:pt x="4" y="0"/>
                  </a:cubicBezTo>
                  <a:cubicBezTo>
                    <a:pt x="5" y="11"/>
                    <a:pt x="7" y="22"/>
                    <a:pt x="12" y="32"/>
                  </a:cubicBezTo>
                  <a:cubicBezTo>
                    <a:pt x="9" y="32"/>
                    <a:pt x="6" y="32"/>
                    <a:pt x="3" y="32"/>
                  </a:cubicBezTo>
                  <a:close/>
                </a:path>
              </a:pathLst>
            </a:custGeom>
            <a:solidFill>
              <a:srgbClr val="4629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05" name="Freeform 1693"/>
            <p:cNvSpPr>
              <a:spLocks/>
            </p:cNvSpPr>
            <p:nvPr/>
          </p:nvSpPr>
          <p:spPr bwMode="auto">
            <a:xfrm>
              <a:off x="1278" y="2447"/>
              <a:ext cx="10" cy="26"/>
            </a:xfrm>
            <a:custGeom>
              <a:avLst/>
              <a:gdLst>
                <a:gd name="T0" fmla="*/ 2 w 10"/>
                <a:gd name="T1" fmla="*/ 8 h 26"/>
                <a:gd name="T2" fmla="*/ 7 w 10"/>
                <a:gd name="T3" fmla="*/ 0 h 26"/>
                <a:gd name="T4" fmla="*/ 10 w 10"/>
                <a:gd name="T5" fmla="*/ 26 h 26"/>
                <a:gd name="T6" fmla="*/ 2 w 10"/>
                <a:gd name="T7" fmla="*/ 8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26">
                  <a:moveTo>
                    <a:pt x="2" y="8"/>
                  </a:moveTo>
                  <a:cubicBezTo>
                    <a:pt x="3" y="5"/>
                    <a:pt x="3" y="2"/>
                    <a:pt x="7" y="0"/>
                  </a:cubicBezTo>
                  <a:cubicBezTo>
                    <a:pt x="8" y="8"/>
                    <a:pt x="9" y="17"/>
                    <a:pt x="10" y="26"/>
                  </a:cubicBezTo>
                  <a:cubicBezTo>
                    <a:pt x="0" y="22"/>
                    <a:pt x="4" y="14"/>
                    <a:pt x="2" y="8"/>
                  </a:cubicBezTo>
                  <a:close/>
                </a:path>
              </a:pathLst>
            </a:custGeom>
            <a:solidFill>
              <a:srgbClr val="533D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06" name="Freeform 1694"/>
            <p:cNvSpPr>
              <a:spLocks/>
            </p:cNvSpPr>
            <p:nvPr/>
          </p:nvSpPr>
          <p:spPr bwMode="auto">
            <a:xfrm>
              <a:off x="1271" y="2399"/>
              <a:ext cx="10" cy="32"/>
            </a:xfrm>
            <a:custGeom>
              <a:avLst/>
              <a:gdLst>
                <a:gd name="T0" fmla="*/ 9 w 10"/>
                <a:gd name="T1" fmla="*/ 1 h 33"/>
                <a:gd name="T2" fmla="*/ 10 w 10"/>
                <a:gd name="T3" fmla="*/ 25 h 33"/>
                <a:gd name="T4" fmla="*/ 9 w 10"/>
                <a:gd name="T5" fmla="*/ 33 h 33"/>
                <a:gd name="T6" fmla="*/ 10 w 10"/>
                <a:gd name="T7" fmla="*/ 33 h 33"/>
                <a:gd name="T8" fmla="*/ 3 w 10"/>
                <a:gd name="T9" fmla="*/ 3 h 33"/>
                <a:gd name="T10" fmla="*/ 9 w 10"/>
                <a:gd name="T11" fmla="*/ 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33">
                  <a:moveTo>
                    <a:pt x="9" y="1"/>
                  </a:moveTo>
                  <a:cubicBezTo>
                    <a:pt x="10" y="9"/>
                    <a:pt x="10" y="17"/>
                    <a:pt x="10" y="25"/>
                  </a:cubicBezTo>
                  <a:cubicBezTo>
                    <a:pt x="10" y="28"/>
                    <a:pt x="10" y="30"/>
                    <a:pt x="9" y="33"/>
                  </a:cubicBezTo>
                  <a:cubicBezTo>
                    <a:pt x="9" y="33"/>
                    <a:pt x="10" y="33"/>
                    <a:pt x="10" y="33"/>
                  </a:cubicBezTo>
                  <a:cubicBezTo>
                    <a:pt x="0" y="24"/>
                    <a:pt x="0" y="14"/>
                    <a:pt x="3" y="3"/>
                  </a:cubicBezTo>
                  <a:cubicBezTo>
                    <a:pt x="5" y="0"/>
                    <a:pt x="7" y="0"/>
                    <a:pt x="9" y="1"/>
                  </a:cubicBezTo>
                  <a:close/>
                </a:path>
              </a:pathLst>
            </a:custGeom>
            <a:solidFill>
              <a:srgbClr val="6648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07" name="Freeform 1695"/>
            <p:cNvSpPr>
              <a:spLocks/>
            </p:cNvSpPr>
            <p:nvPr/>
          </p:nvSpPr>
          <p:spPr bwMode="auto">
            <a:xfrm>
              <a:off x="1309" y="2455"/>
              <a:ext cx="8" cy="24"/>
            </a:xfrm>
            <a:custGeom>
              <a:avLst/>
              <a:gdLst>
                <a:gd name="T0" fmla="*/ 0 w 8"/>
                <a:gd name="T1" fmla="*/ 0 h 24"/>
                <a:gd name="T2" fmla="*/ 8 w 8"/>
                <a:gd name="T3" fmla="*/ 24 h 24"/>
                <a:gd name="T4" fmla="*/ 0 w 8"/>
                <a:gd name="T5" fmla="*/ 20 h 24"/>
                <a:gd name="T6" fmla="*/ 0 w 8"/>
                <a:gd name="T7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24">
                  <a:moveTo>
                    <a:pt x="0" y="0"/>
                  </a:moveTo>
                  <a:cubicBezTo>
                    <a:pt x="6" y="7"/>
                    <a:pt x="5" y="16"/>
                    <a:pt x="8" y="24"/>
                  </a:cubicBezTo>
                  <a:cubicBezTo>
                    <a:pt x="5" y="23"/>
                    <a:pt x="2" y="21"/>
                    <a:pt x="0" y="20"/>
                  </a:cubicBez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solidFill>
              <a:srgbClr val="482B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08" name="Freeform 1696"/>
            <p:cNvSpPr>
              <a:spLocks/>
            </p:cNvSpPr>
            <p:nvPr/>
          </p:nvSpPr>
          <p:spPr bwMode="auto">
            <a:xfrm>
              <a:off x="1224" y="2311"/>
              <a:ext cx="73" cy="115"/>
            </a:xfrm>
            <a:custGeom>
              <a:avLst/>
              <a:gdLst>
                <a:gd name="T0" fmla="*/ 20 w 73"/>
                <a:gd name="T1" fmla="*/ 18 h 116"/>
                <a:gd name="T2" fmla="*/ 43 w 73"/>
                <a:gd name="T3" fmla="*/ 4 h 116"/>
                <a:gd name="T4" fmla="*/ 68 w 73"/>
                <a:gd name="T5" fmla="*/ 7 h 116"/>
                <a:gd name="T6" fmla="*/ 69 w 73"/>
                <a:gd name="T7" fmla="*/ 21 h 116"/>
                <a:gd name="T8" fmla="*/ 53 w 73"/>
                <a:gd name="T9" fmla="*/ 77 h 116"/>
                <a:gd name="T10" fmla="*/ 51 w 73"/>
                <a:gd name="T11" fmla="*/ 90 h 116"/>
                <a:gd name="T12" fmla="*/ 45 w 73"/>
                <a:gd name="T13" fmla="*/ 110 h 116"/>
                <a:gd name="T14" fmla="*/ 45 w 73"/>
                <a:gd name="T15" fmla="*/ 110 h 116"/>
                <a:gd name="T16" fmla="*/ 10 w 73"/>
                <a:gd name="T17" fmla="*/ 106 h 116"/>
                <a:gd name="T18" fmla="*/ 5 w 73"/>
                <a:gd name="T19" fmla="*/ 102 h 116"/>
                <a:gd name="T20" fmla="*/ 5 w 73"/>
                <a:gd name="T21" fmla="*/ 82 h 116"/>
                <a:gd name="T22" fmla="*/ 9 w 73"/>
                <a:gd name="T23" fmla="*/ 36 h 116"/>
                <a:gd name="T24" fmla="*/ 20 w 73"/>
                <a:gd name="T25" fmla="*/ 18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3" h="116">
                  <a:moveTo>
                    <a:pt x="20" y="18"/>
                  </a:moveTo>
                  <a:cubicBezTo>
                    <a:pt x="22" y="5"/>
                    <a:pt x="29" y="0"/>
                    <a:pt x="43" y="4"/>
                  </a:cubicBezTo>
                  <a:cubicBezTo>
                    <a:pt x="50" y="7"/>
                    <a:pt x="59" y="6"/>
                    <a:pt x="68" y="7"/>
                  </a:cubicBezTo>
                  <a:cubicBezTo>
                    <a:pt x="73" y="11"/>
                    <a:pt x="73" y="16"/>
                    <a:pt x="69" y="21"/>
                  </a:cubicBezTo>
                  <a:cubicBezTo>
                    <a:pt x="57" y="38"/>
                    <a:pt x="57" y="58"/>
                    <a:pt x="53" y="77"/>
                  </a:cubicBezTo>
                  <a:cubicBezTo>
                    <a:pt x="53" y="81"/>
                    <a:pt x="52" y="86"/>
                    <a:pt x="51" y="90"/>
                  </a:cubicBezTo>
                  <a:cubicBezTo>
                    <a:pt x="47" y="96"/>
                    <a:pt x="51" y="104"/>
                    <a:pt x="45" y="110"/>
                  </a:cubicBezTo>
                  <a:cubicBezTo>
                    <a:pt x="45" y="110"/>
                    <a:pt x="45" y="110"/>
                    <a:pt x="45" y="110"/>
                  </a:cubicBezTo>
                  <a:cubicBezTo>
                    <a:pt x="32" y="116"/>
                    <a:pt x="21" y="109"/>
                    <a:pt x="10" y="106"/>
                  </a:cubicBezTo>
                  <a:cubicBezTo>
                    <a:pt x="8" y="105"/>
                    <a:pt x="6" y="103"/>
                    <a:pt x="5" y="102"/>
                  </a:cubicBezTo>
                  <a:cubicBezTo>
                    <a:pt x="5" y="95"/>
                    <a:pt x="5" y="89"/>
                    <a:pt x="5" y="82"/>
                  </a:cubicBezTo>
                  <a:cubicBezTo>
                    <a:pt x="0" y="66"/>
                    <a:pt x="5" y="51"/>
                    <a:pt x="9" y="36"/>
                  </a:cubicBezTo>
                  <a:cubicBezTo>
                    <a:pt x="11" y="29"/>
                    <a:pt x="13" y="21"/>
                    <a:pt x="20" y="18"/>
                  </a:cubicBezTo>
                  <a:close/>
                </a:path>
              </a:pathLst>
            </a:custGeom>
            <a:solidFill>
              <a:srgbClr val="905C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09" name="Freeform 1697"/>
            <p:cNvSpPr>
              <a:spLocks/>
            </p:cNvSpPr>
            <p:nvPr/>
          </p:nvSpPr>
          <p:spPr bwMode="auto">
            <a:xfrm>
              <a:off x="1211" y="2334"/>
              <a:ext cx="27" cy="58"/>
            </a:xfrm>
            <a:custGeom>
              <a:avLst/>
              <a:gdLst>
                <a:gd name="T0" fmla="*/ 26 w 27"/>
                <a:gd name="T1" fmla="*/ 10 h 58"/>
                <a:gd name="T2" fmla="*/ 18 w 27"/>
                <a:gd name="T3" fmla="*/ 58 h 58"/>
                <a:gd name="T4" fmla="*/ 10 w 27"/>
                <a:gd name="T5" fmla="*/ 54 h 58"/>
                <a:gd name="T6" fmla="*/ 8 w 27"/>
                <a:gd name="T7" fmla="*/ 19 h 58"/>
                <a:gd name="T8" fmla="*/ 16 w 27"/>
                <a:gd name="T9" fmla="*/ 2 h 58"/>
                <a:gd name="T10" fmla="*/ 26 w 27"/>
                <a:gd name="T11" fmla="*/ 1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" h="58">
                  <a:moveTo>
                    <a:pt x="26" y="10"/>
                  </a:moveTo>
                  <a:cubicBezTo>
                    <a:pt x="24" y="26"/>
                    <a:pt x="23" y="42"/>
                    <a:pt x="18" y="58"/>
                  </a:cubicBezTo>
                  <a:cubicBezTo>
                    <a:pt x="15" y="57"/>
                    <a:pt x="12" y="55"/>
                    <a:pt x="10" y="54"/>
                  </a:cubicBezTo>
                  <a:cubicBezTo>
                    <a:pt x="0" y="43"/>
                    <a:pt x="5" y="31"/>
                    <a:pt x="8" y="19"/>
                  </a:cubicBezTo>
                  <a:cubicBezTo>
                    <a:pt x="9" y="13"/>
                    <a:pt x="11" y="7"/>
                    <a:pt x="16" y="2"/>
                  </a:cubicBezTo>
                  <a:cubicBezTo>
                    <a:pt x="23" y="0"/>
                    <a:pt x="27" y="3"/>
                    <a:pt x="26" y="10"/>
                  </a:cubicBezTo>
                  <a:close/>
                </a:path>
              </a:pathLst>
            </a:custGeom>
            <a:solidFill>
              <a:srgbClr val="3C25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10" name="Freeform 1698"/>
            <p:cNvSpPr>
              <a:spLocks/>
            </p:cNvSpPr>
            <p:nvPr/>
          </p:nvSpPr>
          <p:spPr bwMode="auto">
            <a:xfrm>
              <a:off x="1201" y="2367"/>
              <a:ext cx="20" cy="84"/>
            </a:xfrm>
            <a:custGeom>
              <a:avLst/>
              <a:gdLst>
                <a:gd name="T0" fmla="*/ 16 w 20"/>
                <a:gd name="T1" fmla="*/ 81 h 85"/>
                <a:gd name="T2" fmla="*/ 12 w 20"/>
                <a:gd name="T3" fmla="*/ 85 h 85"/>
                <a:gd name="T4" fmla="*/ 2 w 20"/>
                <a:gd name="T5" fmla="*/ 43 h 85"/>
                <a:gd name="T6" fmla="*/ 2 w 20"/>
                <a:gd name="T7" fmla="*/ 36 h 85"/>
                <a:gd name="T8" fmla="*/ 5 w 20"/>
                <a:gd name="T9" fmla="*/ 3 h 85"/>
                <a:gd name="T10" fmla="*/ 10 w 20"/>
                <a:gd name="T11" fmla="*/ 0 h 85"/>
                <a:gd name="T12" fmla="*/ 16 w 20"/>
                <a:gd name="T13" fmla="*/ 19 h 85"/>
                <a:gd name="T14" fmla="*/ 19 w 20"/>
                <a:gd name="T15" fmla="*/ 37 h 85"/>
                <a:gd name="T16" fmla="*/ 20 w 20"/>
                <a:gd name="T17" fmla="*/ 57 h 85"/>
                <a:gd name="T18" fmla="*/ 16 w 20"/>
                <a:gd name="T19" fmla="*/ 81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0" h="85">
                  <a:moveTo>
                    <a:pt x="16" y="81"/>
                  </a:moveTo>
                  <a:cubicBezTo>
                    <a:pt x="14" y="82"/>
                    <a:pt x="13" y="84"/>
                    <a:pt x="12" y="85"/>
                  </a:cubicBezTo>
                  <a:cubicBezTo>
                    <a:pt x="3" y="72"/>
                    <a:pt x="3" y="57"/>
                    <a:pt x="2" y="43"/>
                  </a:cubicBezTo>
                  <a:cubicBezTo>
                    <a:pt x="2" y="40"/>
                    <a:pt x="2" y="38"/>
                    <a:pt x="2" y="36"/>
                  </a:cubicBezTo>
                  <a:cubicBezTo>
                    <a:pt x="2" y="25"/>
                    <a:pt x="0" y="13"/>
                    <a:pt x="5" y="3"/>
                  </a:cubicBezTo>
                  <a:cubicBezTo>
                    <a:pt x="7" y="1"/>
                    <a:pt x="8" y="0"/>
                    <a:pt x="10" y="0"/>
                  </a:cubicBezTo>
                  <a:cubicBezTo>
                    <a:pt x="18" y="5"/>
                    <a:pt x="14" y="13"/>
                    <a:pt x="16" y="19"/>
                  </a:cubicBezTo>
                  <a:cubicBezTo>
                    <a:pt x="17" y="25"/>
                    <a:pt x="11" y="32"/>
                    <a:pt x="19" y="37"/>
                  </a:cubicBezTo>
                  <a:cubicBezTo>
                    <a:pt x="19" y="44"/>
                    <a:pt x="19" y="51"/>
                    <a:pt x="20" y="57"/>
                  </a:cubicBezTo>
                  <a:cubicBezTo>
                    <a:pt x="15" y="65"/>
                    <a:pt x="20" y="74"/>
                    <a:pt x="16" y="81"/>
                  </a:cubicBezTo>
                  <a:close/>
                </a:path>
              </a:pathLst>
            </a:custGeom>
            <a:solidFill>
              <a:srgbClr val="3E20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11" name="Freeform 1699"/>
            <p:cNvSpPr>
              <a:spLocks/>
            </p:cNvSpPr>
            <p:nvPr/>
          </p:nvSpPr>
          <p:spPr bwMode="auto">
            <a:xfrm>
              <a:off x="1212" y="2350"/>
              <a:ext cx="12" cy="65"/>
            </a:xfrm>
            <a:custGeom>
              <a:avLst/>
              <a:gdLst>
                <a:gd name="T0" fmla="*/ 8 w 12"/>
                <a:gd name="T1" fmla="*/ 54 h 65"/>
                <a:gd name="T2" fmla="*/ 1 w 12"/>
                <a:gd name="T3" fmla="*/ 53 h 65"/>
                <a:gd name="T4" fmla="*/ 0 w 12"/>
                <a:gd name="T5" fmla="*/ 18 h 65"/>
                <a:gd name="T6" fmla="*/ 7 w 12"/>
                <a:gd name="T7" fmla="*/ 0 h 65"/>
                <a:gd name="T8" fmla="*/ 12 w 12"/>
                <a:gd name="T9" fmla="*/ 2 h 65"/>
                <a:gd name="T10" fmla="*/ 9 w 12"/>
                <a:gd name="T11" fmla="*/ 38 h 65"/>
                <a:gd name="T12" fmla="*/ 8 w 12"/>
                <a:gd name="T13" fmla="*/ 54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65">
                  <a:moveTo>
                    <a:pt x="8" y="54"/>
                  </a:moveTo>
                  <a:cubicBezTo>
                    <a:pt x="6" y="54"/>
                    <a:pt x="2" y="65"/>
                    <a:pt x="1" y="53"/>
                  </a:cubicBezTo>
                  <a:cubicBezTo>
                    <a:pt x="0" y="42"/>
                    <a:pt x="0" y="30"/>
                    <a:pt x="0" y="18"/>
                  </a:cubicBezTo>
                  <a:cubicBezTo>
                    <a:pt x="0" y="11"/>
                    <a:pt x="0" y="4"/>
                    <a:pt x="7" y="0"/>
                  </a:cubicBezTo>
                  <a:cubicBezTo>
                    <a:pt x="9" y="0"/>
                    <a:pt x="11" y="1"/>
                    <a:pt x="12" y="2"/>
                  </a:cubicBezTo>
                  <a:cubicBezTo>
                    <a:pt x="9" y="14"/>
                    <a:pt x="8" y="26"/>
                    <a:pt x="9" y="38"/>
                  </a:cubicBezTo>
                  <a:cubicBezTo>
                    <a:pt x="9" y="43"/>
                    <a:pt x="9" y="48"/>
                    <a:pt x="8" y="54"/>
                  </a:cubicBezTo>
                  <a:close/>
                </a:path>
              </a:pathLst>
            </a:custGeom>
            <a:solidFill>
              <a:srgbClr val="7C56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12" name="Freeform 1700"/>
            <p:cNvSpPr>
              <a:spLocks/>
            </p:cNvSpPr>
            <p:nvPr/>
          </p:nvSpPr>
          <p:spPr bwMode="auto">
            <a:xfrm>
              <a:off x="1224" y="2412"/>
              <a:ext cx="16" cy="19"/>
            </a:xfrm>
            <a:custGeom>
              <a:avLst/>
              <a:gdLst>
                <a:gd name="T0" fmla="*/ 5 w 16"/>
                <a:gd name="T1" fmla="*/ 0 h 20"/>
                <a:gd name="T2" fmla="*/ 9 w 16"/>
                <a:gd name="T3" fmla="*/ 0 h 20"/>
                <a:gd name="T4" fmla="*/ 13 w 16"/>
                <a:gd name="T5" fmla="*/ 20 h 20"/>
                <a:gd name="T6" fmla="*/ 12 w 16"/>
                <a:gd name="T7" fmla="*/ 20 h 20"/>
                <a:gd name="T8" fmla="*/ 5 w 16"/>
                <a:gd name="T9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20">
                  <a:moveTo>
                    <a:pt x="5" y="0"/>
                  </a:moveTo>
                  <a:cubicBezTo>
                    <a:pt x="6" y="0"/>
                    <a:pt x="7" y="0"/>
                    <a:pt x="9" y="0"/>
                  </a:cubicBezTo>
                  <a:cubicBezTo>
                    <a:pt x="14" y="6"/>
                    <a:pt x="16" y="12"/>
                    <a:pt x="13" y="20"/>
                  </a:cubicBezTo>
                  <a:cubicBezTo>
                    <a:pt x="13" y="20"/>
                    <a:pt x="12" y="20"/>
                    <a:pt x="12" y="20"/>
                  </a:cubicBezTo>
                  <a:cubicBezTo>
                    <a:pt x="0" y="17"/>
                    <a:pt x="6" y="7"/>
                    <a:pt x="5" y="0"/>
                  </a:cubicBezTo>
                  <a:close/>
                </a:path>
              </a:pathLst>
            </a:custGeom>
            <a:solidFill>
              <a:srgbClr val="5C40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13" name="Freeform 1701"/>
            <p:cNvSpPr>
              <a:spLocks/>
            </p:cNvSpPr>
            <p:nvPr/>
          </p:nvSpPr>
          <p:spPr bwMode="auto">
            <a:xfrm>
              <a:off x="1213" y="2424"/>
              <a:ext cx="8" cy="23"/>
            </a:xfrm>
            <a:custGeom>
              <a:avLst/>
              <a:gdLst>
                <a:gd name="T0" fmla="*/ 4 w 8"/>
                <a:gd name="T1" fmla="*/ 24 h 24"/>
                <a:gd name="T2" fmla="*/ 8 w 8"/>
                <a:gd name="T3" fmla="*/ 0 h 24"/>
                <a:gd name="T4" fmla="*/ 8 w 8"/>
                <a:gd name="T5" fmla="*/ 24 h 24"/>
                <a:gd name="T6" fmla="*/ 4 w 8"/>
                <a:gd name="T7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24">
                  <a:moveTo>
                    <a:pt x="4" y="24"/>
                  </a:moveTo>
                  <a:cubicBezTo>
                    <a:pt x="5" y="16"/>
                    <a:pt x="0" y="7"/>
                    <a:pt x="8" y="0"/>
                  </a:cubicBezTo>
                  <a:cubicBezTo>
                    <a:pt x="8" y="8"/>
                    <a:pt x="8" y="16"/>
                    <a:pt x="8" y="24"/>
                  </a:cubicBezTo>
                  <a:cubicBezTo>
                    <a:pt x="6" y="24"/>
                    <a:pt x="5" y="24"/>
                    <a:pt x="4" y="24"/>
                  </a:cubicBezTo>
                  <a:close/>
                </a:path>
              </a:pathLst>
            </a:custGeom>
            <a:solidFill>
              <a:srgbClr val="6149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14" name="Freeform 1702"/>
            <p:cNvSpPr>
              <a:spLocks/>
            </p:cNvSpPr>
            <p:nvPr/>
          </p:nvSpPr>
          <p:spPr bwMode="auto">
            <a:xfrm>
              <a:off x="1606" y="2239"/>
              <a:ext cx="27" cy="6"/>
            </a:xfrm>
            <a:custGeom>
              <a:avLst/>
              <a:gdLst>
                <a:gd name="T0" fmla="*/ 0 w 27"/>
                <a:gd name="T1" fmla="*/ 6 h 6"/>
                <a:gd name="T2" fmla="*/ 27 w 27"/>
                <a:gd name="T3" fmla="*/ 5 h 6"/>
                <a:gd name="T4" fmla="*/ 0 w 27"/>
                <a:gd name="T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7" h="6">
                  <a:moveTo>
                    <a:pt x="0" y="6"/>
                  </a:moveTo>
                  <a:cubicBezTo>
                    <a:pt x="9" y="0"/>
                    <a:pt x="18" y="0"/>
                    <a:pt x="27" y="5"/>
                  </a:cubicBezTo>
                  <a:cubicBezTo>
                    <a:pt x="18" y="6"/>
                    <a:pt x="9" y="6"/>
                    <a:pt x="0" y="6"/>
                  </a:cubicBezTo>
                  <a:close/>
                </a:path>
              </a:pathLst>
            </a:custGeom>
            <a:solidFill>
              <a:srgbClr val="F1D6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15" name="Freeform 1703"/>
            <p:cNvSpPr>
              <a:spLocks/>
            </p:cNvSpPr>
            <p:nvPr/>
          </p:nvSpPr>
          <p:spPr bwMode="auto">
            <a:xfrm>
              <a:off x="1232" y="2412"/>
              <a:ext cx="38" cy="44"/>
            </a:xfrm>
            <a:custGeom>
              <a:avLst/>
              <a:gdLst>
                <a:gd name="T0" fmla="*/ 5 w 38"/>
                <a:gd name="T1" fmla="*/ 20 h 45"/>
                <a:gd name="T2" fmla="*/ 1 w 38"/>
                <a:gd name="T3" fmla="*/ 0 h 45"/>
                <a:gd name="T4" fmla="*/ 37 w 38"/>
                <a:gd name="T5" fmla="*/ 8 h 45"/>
                <a:gd name="T6" fmla="*/ 25 w 38"/>
                <a:gd name="T7" fmla="*/ 28 h 45"/>
                <a:gd name="T8" fmla="*/ 19 w 38"/>
                <a:gd name="T9" fmla="*/ 45 h 45"/>
                <a:gd name="T10" fmla="*/ 9 w 38"/>
                <a:gd name="T11" fmla="*/ 24 h 45"/>
                <a:gd name="T12" fmla="*/ 5 w 38"/>
                <a:gd name="T13" fmla="*/ 2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45">
                  <a:moveTo>
                    <a:pt x="5" y="20"/>
                  </a:moveTo>
                  <a:cubicBezTo>
                    <a:pt x="1" y="14"/>
                    <a:pt x="0" y="7"/>
                    <a:pt x="1" y="0"/>
                  </a:cubicBezTo>
                  <a:cubicBezTo>
                    <a:pt x="13" y="3"/>
                    <a:pt x="25" y="5"/>
                    <a:pt x="37" y="8"/>
                  </a:cubicBezTo>
                  <a:cubicBezTo>
                    <a:pt x="37" y="17"/>
                    <a:pt x="38" y="27"/>
                    <a:pt x="25" y="28"/>
                  </a:cubicBezTo>
                  <a:cubicBezTo>
                    <a:pt x="20" y="33"/>
                    <a:pt x="25" y="40"/>
                    <a:pt x="19" y="45"/>
                  </a:cubicBezTo>
                  <a:cubicBezTo>
                    <a:pt x="12" y="40"/>
                    <a:pt x="15" y="29"/>
                    <a:pt x="9" y="24"/>
                  </a:cubicBezTo>
                  <a:cubicBezTo>
                    <a:pt x="7" y="23"/>
                    <a:pt x="6" y="21"/>
                    <a:pt x="5" y="20"/>
                  </a:cubicBezTo>
                  <a:close/>
                </a:path>
              </a:pathLst>
            </a:custGeom>
            <a:solidFill>
              <a:srgbClr val="6A45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16" name="Freeform 1704"/>
            <p:cNvSpPr>
              <a:spLocks/>
            </p:cNvSpPr>
            <p:nvPr/>
          </p:nvSpPr>
          <p:spPr bwMode="auto">
            <a:xfrm>
              <a:off x="1241" y="2435"/>
              <a:ext cx="20" cy="27"/>
            </a:xfrm>
            <a:custGeom>
              <a:avLst/>
              <a:gdLst>
                <a:gd name="T0" fmla="*/ 0 w 20"/>
                <a:gd name="T1" fmla="*/ 0 h 27"/>
                <a:gd name="T2" fmla="*/ 8 w 20"/>
                <a:gd name="T3" fmla="*/ 17 h 27"/>
                <a:gd name="T4" fmla="*/ 16 w 20"/>
                <a:gd name="T5" fmla="*/ 4 h 27"/>
                <a:gd name="T6" fmla="*/ 20 w 20"/>
                <a:gd name="T7" fmla="*/ 27 h 27"/>
                <a:gd name="T8" fmla="*/ 0 w 20"/>
                <a:gd name="T9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27">
                  <a:moveTo>
                    <a:pt x="0" y="0"/>
                  </a:moveTo>
                  <a:cubicBezTo>
                    <a:pt x="7" y="3"/>
                    <a:pt x="8" y="9"/>
                    <a:pt x="8" y="17"/>
                  </a:cubicBezTo>
                  <a:cubicBezTo>
                    <a:pt x="14" y="13"/>
                    <a:pt x="10" y="6"/>
                    <a:pt x="16" y="4"/>
                  </a:cubicBezTo>
                  <a:cubicBezTo>
                    <a:pt x="15" y="12"/>
                    <a:pt x="17" y="19"/>
                    <a:pt x="20" y="27"/>
                  </a:cubicBezTo>
                  <a:cubicBezTo>
                    <a:pt x="6" y="24"/>
                    <a:pt x="6" y="24"/>
                    <a:pt x="0" y="0"/>
                  </a:cubicBezTo>
                  <a:close/>
                </a:path>
              </a:pathLst>
            </a:custGeom>
            <a:solidFill>
              <a:srgbClr val="472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17" name="Freeform 1705"/>
            <p:cNvSpPr>
              <a:spLocks/>
            </p:cNvSpPr>
            <p:nvPr/>
          </p:nvSpPr>
          <p:spPr bwMode="auto">
            <a:xfrm>
              <a:off x="1270" y="2387"/>
              <a:ext cx="11" cy="56"/>
            </a:xfrm>
            <a:custGeom>
              <a:avLst/>
              <a:gdLst>
                <a:gd name="T0" fmla="*/ 2 w 11"/>
                <a:gd name="T1" fmla="*/ 13 h 57"/>
                <a:gd name="T2" fmla="*/ 3 w 11"/>
                <a:gd name="T3" fmla="*/ 1 h 57"/>
                <a:gd name="T4" fmla="*/ 8 w 11"/>
                <a:gd name="T5" fmla="*/ 2 h 57"/>
                <a:gd name="T6" fmla="*/ 7 w 11"/>
                <a:gd name="T7" fmla="*/ 13 h 57"/>
                <a:gd name="T8" fmla="*/ 11 w 11"/>
                <a:gd name="T9" fmla="*/ 45 h 57"/>
                <a:gd name="T10" fmla="*/ 3 w 11"/>
                <a:gd name="T11" fmla="*/ 57 h 57"/>
                <a:gd name="T12" fmla="*/ 2 w 11"/>
                <a:gd name="T13" fmla="*/ 33 h 57"/>
                <a:gd name="T14" fmla="*/ 2 w 11"/>
                <a:gd name="T15" fmla="*/ 13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57">
                  <a:moveTo>
                    <a:pt x="2" y="13"/>
                  </a:moveTo>
                  <a:cubicBezTo>
                    <a:pt x="2" y="9"/>
                    <a:pt x="3" y="5"/>
                    <a:pt x="3" y="1"/>
                  </a:cubicBezTo>
                  <a:cubicBezTo>
                    <a:pt x="5" y="0"/>
                    <a:pt x="6" y="0"/>
                    <a:pt x="8" y="2"/>
                  </a:cubicBezTo>
                  <a:cubicBezTo>
                    <a:pt x="9" y="5"/>
                    <a:pt x="9" y="9"/>
                    <a:pt x="7" y="13"/>
                  </a:cubicBezTo>
                  <a:cubicBezTo>
                    <a:pt x="8" y="24"/>
                    <a:pt x="3" y="35"/>
                    <a:pt x="11" y="45"/>
                  </a:cubicBezTo>
                  <a:cubicBezTo>
                    <a:pt x="11" y="51"/>
                    <a:pt x="8" y="55"/>
                    <a:pt x="3" y="57"/>
                  </a:cubicBezTo>
                  <a:cubicBezTo>
                    <a:pt x="3" y="49"/>
                    <a:pt x="3" y="41"/>
                    <a:pt x="2" y="33"/>
                  </a:cubicBezTo>
                  <a:cubicBezTo>
                    <a:pt x="0" y="26"/>
                    <a:pt x="0" y="20"/>
                    <a:pt x="2" y="13"/>
                  </a:cubicBezTo>
                  <a:close/>
                </a:path>
              </a:pathLst>
            </a:custGeom>
            <a:solidFill>
              <a:srgbClr val="361F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18" name="Freeform 1706"/>
            <p:cNvSpPr>
              <a:spLocks/>
            </p:cNvSpPr>
            <p:nvPr/>
          </p:nvSpPr>
          <p:spPr bwMode="auto">
            <a:xfrm>
              <a:off x="1266" y="2400"/>
              <a:ext cx="6" cy="20"/>
            </a:xfrm>
            <a:custGeom>
              <a:avLst/>
              <a:gdLst>
                <a:gd name="T0" fmla="*/ 6 w 6"/>
                <a:gd name="T1" fmla="*/ 0 h 20"/>
                <a:gd name="T2" fmla="*/ 6 w 6"/>
                <a:gd name="T3" fmla="*/ 20 h 20"/>
                <a:gd name="T4" fmla="*/ 5 w 6"/>
                <a:gd name="T5" fmla="*/ 20 h 20"/>
                <a:gd name="T6" fmla="*/ 3 w 6"/>
                <a:gd name="T7" fmla="*/ 20 h 20"/>
                <a:gd name="T8" fmla="*/ 6 w 6"/>
                <a:gd name="T9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0">
                  <a:moveTo>
                    <a:pt x="6" y="0"/>
                  </a:moveTo>
                  <a:cubicBezTo>
                    <a:pt x="6" y="7"/>
                    <a:pt x="6" y="13"/>
                    <a:pt x="6" y="20"/>
                  </a:cubicBezTo>
                  <a:cubicBezTo>
                    <a:pt x="6" y="20"/>
                    <a:pt x="5" y="20"/>
                    <a:pt x="5" y="20"/>
                  </a:cubicBezTo>
                  <a:cubicBezTo>
                    <a:pt x="5" y="20"/>
                    <a:pt x="3" y="20"/>
                    <a:pt x="3" y="20"/>
                  </a:cubicBezTo>
                  <a:cubicBezTo>
                    <a:pt x="4" y="13"/>
                    <a:pt x="0" y="6"/>
                    <a:pt x="6" y="0"/>
                  </a:cubicBezTo>
                  <a:close/>
                </a:path>
              </a:pathLst>
            </a:custGeom>
            <a:solidFill>
              <a:srgbClr val="6A45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19" name="Freeform 1707"/>
            <p:cNvSpPr>
              <a:spLocks/>
            </p:cNvSpPr>
            <p:nvPr/>
          </p:nvSpPr>
          <p:spPr bwMode="auto">
            <a:xfrm>
              <a:off x="1282" y="2071"/>
              <a:ext cx="95" cy="35"/>
            </a:xfrm>
            <a:custGeom>
              <a:avLst/>
              <a:gdLst>
                <a:gd name="T0" fmla="*/ 63 w 96"/>
                <a:gd name="T1" fmla="*/ 4 h 36"/>
                <a:gd name="T2" fmla="*/ 66 w 96"/>
                <a:gd name="T3" fmla="*/ 4 h 36"/>
                <a:gd name="T4" fmla="*/ 71 w 96"/>
                <a:gd name="T5" fmla="*/ 2 h 36"/>
                <a:gd name="T6" fmla="*/ 76 w 96"/>
                <a:gd name="T7" fmla="*/ 3 h 36"/>
                <a:gd name="T8" fmla="*/ 85 w 96"/>
                <a:gd name="T9" fmla="*/ 8 h 36"/>
                <a:gd name="T10" fmla="*/ 90 w 96"/>
                <a:gd name="T11" fmla="*/ 30 h 36"/>
                <a:gd name="T12" fmla="*/ 69 w 96"/>
                <a:gd name="T13" fmla="*/ 33 h 36"/>
                <a:gd name="T14" fmla="*/ 2 w 96"/>
                <a:gd name="T15" fmla="*/ 29 h 36"/>
                <a:gd name="T16" fmla="*/ 2 w 96"/>
                <a:gd name="T17" fmla="*/ 13 h 36"/>
                <a:gd name="T18" fmla="*/ 37 w 96"/>
                <a:gd name="T19" fmla="*/ 5 h 36"/>
                <a:gd name="T20" fmla="*/ 63 w 96"/>
                <a:gd name="T21" fmla="*/ 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6" h="36">
                  <a:moveTo>
                    <a:pt x="63" y="4"/>
                  </a:moveTo>
                  <a:cubicBezTo>
                    <a:pt x="64" y="4"/>
                    <a:pt x="65" y="4"/>
                    <a:pt x="66" y="4"/>
                  </a:cubicBezTo>
                  <a:cubicBezTo>
                    <a:pt x="68" y="3"/>
                    <a:pt x="69" y="2"/>
                    <a:pt x="71" y="2"/>
                  </a:cubicBezTo>
                  <a:cubicBezTo>
                    <a:pt x="73" y="2"/>
                    <a:pt x="74" y="2"/>
                    <a:pt x="76" y="3"/>
                  </a:cubicBezTo>
                  <a:cubicBezTo>
                    <a:pt x="79" y="4"/>
                    <a:pt x="83" y="6"/>
                    <a:pt x="85" y="8"/>
                  </a:cubicBezTo>
                  <a:cubicBezTo>
                    <a:pt x="91" y="14"/>
                    <a:pt x="96" y="21"/>
                    <a:pt x="90" y="30"/>
                  </a:cubicBezTo>
                  <a:cubicBezTo>
                    <a:pt x="84" y="36"/>
                    <a:pt x="76" y="29"/>
                    <a:pt x="69" y="33"/>
                  </a:cubicBezTo>
                  <a:cubicBezTo>
                    <a:pt x="47" y="35"/>
                    <a:pt x="24" y="33"/>
                    <a:pt x="2" y="29"/>
                  </a:cubicBezTo>
                  <a:cubicBezTo>
                    <a:pt x="0" y="24"/>
                    <a:pt x="0" y="18"/>
                    <a:pt x="2" y="13"/>
                  </a:cubicBezTo>
                  <a:cubicBezTo>
                    <a:pt x="12" y="0"/>
                    <a:pt x="25" y="6"/>
                    <a:pt x="37" y="5"/>
                  </a:cubicBezTo>
                  <a:cubicBezTo>
                    <a:pt x="45" y="4"/>
                    <a:pt x="54" y="4"/>
                    <a:pt x="63" y="4"/>
                  </a:cubicBezTo>
                  <a:close/>
                </a:path>
              </a:pathLst>
            </a:custGeom>
            <a:solidFill>
              <a:srgbClr val="E752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20" name="Freeform 1708"/>
            <p:cNvSpPr>
              <a:spLocks/>
            </p:cNvSpPr>
            <p:nvPr/>
          </p:nvSpPr>
          <p:spPr bwMode="auto">
            <a:xfrm>
              <a:off x="1275" y="2083"/>
              <a:ext cx="112" cy="48"/>
            </a:xfrm>
            <a:custGeom>
              <a:avLst/>
              <a:gdLst>
                <a:gd name="T0" fmla="*/ 9 w 113"/>
                <a:gd name="T1" fmla="*/ 0 h 48"/>
                <a:gd name="T2" fmla="*/ 10 w 113"/>
                <a:gd name="T3" fmla="*/ 16 h 48"/>
                <a:gd name="T4" fmla="*/ 66 w 113"/>
                <a:gd name="T5" fmla="*/ 29 h 48"/>
                <a:gd name="T6" fmla="*/ 82 w 113"/>
                <a:gd name="T7" fmla="*/ 15 h 48"/>
                <a:gd name="T8" fmla="*/ 94 w 113"/>
                <a:gd name="T9" fmla="*/ 15 h 48"/>
                <a:gd name="T10" fmla="*/ 99 w 113"/>
                <a:gd name="T11" fmla="*/ 14 h 48"/>
                <a:gd name="T12" fmla="*/ 104 w 113"/>
                <a:gd name="T13" fmla="*/ 21 h 48"/>
                <a:gd name="T14" fmla="*/ 100 w 113"/>
                <a:gd name="T15" fmla="*/ 43 h 48"/>
                <a:gd name="T16" fmla="*/ 38 w 113"/>
                <a:gd name="T17" fmla="*/ 43 h 48"/>
                <a:gd name="T18" fmla="*/ 9 w 113"/>
                <a:gd name="T19" fmla="*/ 35 h 48"/>
                <a:gd name="T20" fmla="*/ 9 w 113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3" h="48">
                  <a:moveTo>
                    <a:pt x="9" y="0"/>
                  </a:moveTo>
                  <a:cubicBezTo>
                    <a:pt x="10" y="5"/>
                    <a:pt x="10" y="10"/>
                    <a:pt x="10" y="16"/>
                  </a:cubicBezTo>
                  <a:cubicBezTo>
                    <a:pt x="25" y="35"/>
                    <a:pt x="46" y="29"/>
                    <a:pt x="66" y="29"/>
                  </a:cubicBezTo>
                  <a:cubicBezTo>
                    <a:pt x="75" y="29"/>
                    <a:pt x="77" y="20"/>
                    <a:pt x="82" y="15"/>
                  </a:cubicBezTo>
                  <a:cubicBezTo>
                    <a:pt x="86" y="6"/>
                    <a:pt x="90" y="20"/>
                    <a:pt x="94" y="15"/>
                  </a:cubicBezTo>
                  <a:cubicBezTo>
                    <a:pt x="96" y="14"/>
                    <a:pt x="97" y="14"/>
                    <a:pt x="99" y="14"/>
                  </a:cubicBezTo>
                  <a:cubicBezTo>
                    <a:pt x="101" y="16"/>
                    <a:pt x="103" y="18"/>
                    <a:pt x="104" y="21"/>
                  </a:cubicBezTo>
                  <a:cubicBezTo>
                    <a:pt x="108" y="29"/>
                    <a:pt x="113" y="37"/>
                    <a:pt x="100" y="43"/>
                  </a:cubicBezTo>
                  <a:cubicBezTo>
                    <a:pt x="80" y="44"/>
                    <a:pt x="59" y="48"/>
                    <a:pt x="38" y="43"/>
                  </a:cubicBezTo>
                  <a:cubicBezTo>
                    <a:pt x="29" y="39"/>
                    <a:pt x="17" y="43"/>
                    <a:pt x="9" y="35"/>
                  </a:cubicBezTo>
                  <a:cubicBezTo>
                    <a:pt x="11" y="23"/>
                    <a:pt x="0" y="12"/>
                    <a:pt x="9" y="0"/>
                  </a:cubicBezTo>
                  <a:close/>
                </a:path>
              </a:pathLst>
            </a:custGeom>
            <a:solidFill>
              <a:srgbClr val="C037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21" name="Freeform 1709"/>
            <p:cNvSpPr>
              <a:spLocks/>
            </p:cNvSpPr>
            <p:nvPr/>
          </p:nvSpPr>
          <p:spPr bwMode="auto">
            <a:xfrm>
              <a:off x="1153" y="2351"/>
              <a:ext cx="26" cy="92"/>
            </a:xfrm>
            <a:custGeom>
              <a:avLst/>
              <a:gdLst>
                <a:gd name="T0" fmla="*/ 9 w 26"/>
                <a:gd name="T1" fmla="*/ 5 h 93"/>
                <a:gd name="T2" fmla="*/ 9 w 26"/>
                <a:gd name="T3" fmla="*/ 1 h 93"/>
                <a:gd name="T4" fmla="*/ 15 w 26"/>
                <a:gd name="T5" fmla="*/ 2 h 93"/>
                <a:gd name="T6" fmla="*/ 18 w 26"/>
                <a:gd name="T7" fmla="*/ 46 h 93"/>
                <a:gd name="T8" fmla="*/ 22 w 26"/>
                <a:gd name="T9" fmla="*/ 72 h 93"/>
                <a:gd name="T10" fmla="*/ 21 w 26"/>
                <a:gd name="T11" fmla="*/ 93 h 93"/>
                <a:gd name="T12" fmla="*/ 17 w 26"/>
                <a:gd name="T13" fmla="*/ 93 h 93"/>
                <a:gd name="T14" fmla="*/ 6 w 26"/>
                <a:gd name="T15" fmla="*/ 74 h 93"/>
                <a:gd name="T16" fmla="*/ 5 w 26"/>
                <a:gd name="T17" fmla="*/ 68 h 93"/>
                <a:gd name="T18" fmla="*/ 6 w 26"/>
                <a:gd name="T19" fmla="*/ 46 h 93"/>
                <a:gd name="T20" fmla="*/ 9 w 26"/>
                <a:gd name="T21" fmla="*/ 9 h 93"/>
                <a:gd name="T22" fmla="*/ 9 w 26"/>
                <a:gd name="T23" fmla="*/ 5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6" h="93">
                  <a:moveTo>
                    <a:pt x="9" y="5"/>
                  </a:moveTo>
                  <a:cubicBezTo>
                    <a:pt x="9" y="4"/>
                    <a:pt x="9" y="2"/>
                    <a:pt x="9" y="1"/>
                  </a:cubicBezTo>
                  <a:cubicBezTo>
                    <a:pt x="11" y="0"/>
                    <a:pt x="13" y="0"/>
                    <a:pt x="15" y="2"/>
                  </a:cubicBezTo>
                  <a:cubicBezTo>
                    <a:pt x="21" y="17"/>
                    <a:pt x="17" y="32"/>
                    <a:pt x="18" y="46"/>
                  </a:cubicBezTo>
                  <a:cubicBezTo>
                    <a:pt x="18" y="55"/>
                    <a:pt x="21" y="63"/>
                    <a:pt x="22" y="72"/>
                  </a:cubicBezTo>
                  <a:cubicBezTo>
                    <a:pt x="21" y="79"/>
                    <a:pt x="26" y="86"/>
                    <a:pt x="21" y="93"/>
                  </a:cubicBezTo>
                  <a:cubicBezTo>
                    <a:pt x="19" y="93"/>
                    <a:pt x="18" y="93"/>
                    <a:pt x="17" y="93"/>
                  </a:cubicBezTo>
                  <a:cubicBezTo>
                    <a:pt x="8" y="90"/>
                    <a:pt x="9" y="81"/>
                    <a:pt x="6" y="74"/>
                  </a:cubicBezTo>
                  <a:cubicBezTo>
                    <a:pt x="5" y="72"/>
                    <a:pt x="5" y="70"/>
                    <a:pt x="5" y="68"/>
                  </a:cubicBezTo>
                  <a:cubicBezTo>
                    <a:pt x="4" y="60"/>
                    <a:pt x="3" y="53"/>
                    <a:pt x="6" y="46"/>
                  </a:cubicBezTo>
                  <a:cubicBezTo>
                    <a:pt x="9" y="34"/>
                    <a:pt x="0" y="21"/>
                    <a:pt x="9" y="9"/>
                  </a:cubicBezTo>
                  <a:cubicBezTo>
                    <a:pt x="9" y="8"/>
                    <a:pt x="9" y="6"/>
                    <a:pt x="9" y="5"/>
                  </a:cubicBezTo>
                  <a:close/>
                </a:path>
              </a:pathLst>
            </a:custGeom>
            <a:solidFill>
              <a:srgbClr val="4127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22" name="Freeform 1710"/>
            <p:cNvSpPr>
              <a:spLocks/>
            </p:cNvSpPr>
            <p:nvPr/>
          </p:nvSpPr>
          <p:spPr bwMode="auto">
            <a:xfrm>
              <a:off x="1170" y="2414"/>
              <a:ext cx="28" cy="42"/>
            </a:xfrm>
            <a:custGeom>
              <a:avLst/>
              <a:gdLst>
                <a:gd name="T0" fmla="*/ 4 w 28"/>
                <a:gd name="T1" fmla="*/ 30 h 43"/>
                <a:gd name="T2" fmla="*/ 0 w 28"/>
                <a:gd name="T3" fmla="*/ 10 h 43"/>
                <a:gd name="T4" fmla="*/ 8 w 28"/>
                <a:gd name="T5" fmla="*/ 2 h 43"/>
                <a:gd name="T6" fmla="*/ 13 w 28"/>
                <a:gd name="T7" fmla="*/ 20 h 43"/>
                <a:gd name="T8" fmla="*/ 13 w 28"/>
                <a:gd name="T9" fmla="*/ 22 h 43"/>
                <a:gd name="T10" fmla="*/ 15 w 28"/>
                <a:gd name="T11" fmla="*/ 21 h 43"/>
                <a:gd name="T12" fmla="*/ 20 w 28"/>
                <a:gd name="T13" fmla="*/ 21 h 43"/>
                <a:gd name="T14" fmla="*/ 28 w 28"/>
                <a:gd name="T15" fmla="*/ 35 h 43"/>
                <a:gd name="T16" fmla="*/ 28 w 28"/>
                <a:gd name="T17" fmla="*/ 38 h 43"/>
                <a:gd name="T18" fmla="*/ 28 w 28"/>
                <a:gd name="T19" fmla="*/ 42 h 43"/>
                <a:gd name="T20" fmla="*/ 4 w 28"/>
                <a:gd name="T21" fmla="*/ 3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" h="43">
                  <a:moveTo>
                    <a:pt x="4" y="30"/>
                  </a:moveTo>
                  <a:cubicBezTo>
                    <a:pt x="2" y="23"/>
                    <a:pt x="1" y="17"/>
                    <a:pt x="0" y="10"/>
                  </a:cubicBezTo>
                  <a:cubicBezTo>
                    <a:pt x="3" y="7"/>
                    <a:pt x="1" y="0"/>
                    <a:pt x="8" y="2"/>
                  </a:cubicBezTo>
                  <a:cubicBezTo>
                    <a:pt x="13" y="7"/>
                    <a:pt x="12" y="13"/>
                    <a:pt x="13" y="20"/>
                  </a:cubicBezTo>
                  <a:cubicBezTo>
                    <a:pt x="13" y="22"/>
                    <a:pt x="12" y="19"/>
                    <a:pt x="13" y="22"/>
                  </a:cubicBezTo>
                  <a:cubicBezTo>
                    <a:pt x="14" y="26"/>
                    <a:pt x="14" y="22"/>
                    <a:pt x="15" y="21"/>
                  </a:cubicBezTo>
                  <a:cubicBezTo>
                    <a:pt x="17" y="21"/>
                    <a:pt x="18" y="20"/>
                    <a:pt x="20" y="21"/>
                  </a:cubicBezTo>
                  <a:cubicBezTo>
                    <a:pt x="26" y="24"/>
                    <a:pt x="27" y="29"/>
                    <a:pt x="28" y="35"/>
                  </a:cubicBezTo>
                  <a:cubicBezTo>
                    <a:pt x="28" y="36"/>
                    <a:pt x="28" y="37"/>
                    <a:pt x="28" y="38"/>
                  </a:cubicBezTo>
                  <a:cubicBezTo>
                    <a:pt x="28" y="39"/>
                    <a:pt x="28" y="41"/>
                    <a:pt x="28" y="42"/>
                  </a:cubicBezTo>
                  <a:cubicBezTo>
                    <a:pt x="17" y="43"/>
                    <a:pt x="8" y="41"/>
                    <a:pt x="4" y="30"/>
                  </a:cubicBezTo>
                  <a:close/>
                </a:path>
              </a:pathLst>
            </a:custGeom>
            <a:solidFill>
              <a:srgbClr val="6145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23" name="Freeform 1711"/>
            <p:cNvSpPr>
              <a:spLocks/>
            </p:cNvSpPr>
            <p:nvPr/>
          </p:nvSpPr>
          <p:spPr bwMode="auto">
            <a:xfrm>
              <a:off x="1148" y="2396"/>
              <a:ext cx="18" cy="51"/>
            </a:xfrm>
            <a:custGeom>
              <a:avLst/>
              <a:gdLst>
                <a:gd name="T0" fmla="*/ 2 w 18"/>
                <a:gd name="T1" fmla="*/ 0 h 52"/>
                <a:gd name="T2" fmla="*/ 9 w 18"/>
                <a:gd name="T3" fmla="*/ 0 h 52"/>
                <a:gd name="T4" fmla="*/ 12 w 18"/>
                <a:gd name="T5" fmla="*/ 5 h 52"/>
                <a:gd name="T6" fmla="*/ 14 w 18"/>
                <a:gd name="T7" fmla="*/ 28 h 52"/>
                <a:gd name="T8" fmla="*/ 14 w 18"/>
                <a:gd name="T9" fmla="*/ 28 h 52"/>
                <a:gd name="T10" fmla="*/ 18 w 18"/>
                <a:gd name="T11" fmla="*/ 52 h 52"/>
                <a:gd name="T12" fmla="*/ 10 w 18"/>
                <a:gd name="T13" fmla="*/ 52 h 52"/>
                <a:gd name="T14" fmla="*/ 6 w 18"/>
                <a:gd name="T15" fmla="*/ 28 h 52"/>
                <a:gd name="T16" fmla="*/ 2 w 18"/>
                <a:gd name="T17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52">
                  <a:moveTo>
                    <a:pt x="2" y="0"/>
                  </a:moveTo>
                  <a:cubicBezTo>
                    <a:pt x="5" y="0"/>
                    <a:pt x="7" y="0"/>
                    <a:pt x="9" y="0"/>
                  </a:cubicBezTo>
                  <a:cubicBezTo>
                    <a:pt x="11" y="2"/>
                    <a:pt x="12" y="3"/>
                    <a:pt x="12" y="5"/>
                  </a:cubicBezTo>
                  <a:cubicBezTo>
                    <a:pt x="13" y="13"/>
                    <a:pt x="9" y="21"/>
                    <a:pt x="14" y="28"/>
                  </a:cubicBezTo>
                  <a:cubicBezTo>
                    <a:pt x="14" y="28"/>
                    <a:pt x="14" y="28"/>
                    <a:pt x="14" y="28"/>
                  </a:cubicBezTo>
                  <a:cubicBezTo>
                    <a:pt x="16" y="36"/>
                    <a:pt x="17" y="44"/>
                    <a:pt x="18" y="52"/>
                  </a:cubicBezTo>
                  <a:cubicBezTo>
                    <a:pt x="15" y="52"/>
                    <a:pt x="12" y="52"/>
                    <a:pt x="10" y="52"/>
                  </a:cubicBezTo>
                  <a:cubicBezTo>
                    <a:pt x="0" y="46"/>
                    <a:pt x="5" y="36"/>
                    <a:pt x="6" y="28"/>
                  </a:cubicBezTo>
                  <a:cubicBezTo>
                    <a:pt x="3" y="19"/>
                    <a:pt x="0" y="10"/>
                    <a:pt x="2" y="0"/>
                  </a:cubicBezTo>
                  <a:close/>
                </a:path>
              </a:pathLst>
            </a:custGeom>
            <a:solidFill>
              <a:srgbClr val="4127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24" name="Freeform 1712"/>
            <p:cNvSpPr>
              <a:spLocks/>
            </p:cNvSpPr>
            <p:nvPr/>
          </p:nvSpPr>
          <p:spPr bwMode="auto">
            <a:xfrm>
              <a:off x="1123" y="2419"/>
              <a:ext cx="26" cy="35"/>
            </a:xfrm>
            <a:custGeom>
              <a:avLst/>
              <a:gdLst>
                <a:gd name="T0" fmla="*/ 7 w 26"/>
                <a:gd name="T1" fmla="*/ 9 h 36"/>
                <a:gd name="T2" fmla="*/ 13 w 26"/>
                <a:gd name="T3" fmla="*/ 7 h 36"/>
                <a:gd name="T4" fmla="*/ 13 w 26"/>
                <a:gd name="T5" fmla="*/ 0 h 36"/>
                <a:gd name="T6" fmla="*/ 23 w 26"/>
                <a:gd name="T7" fmla="*/ 13 h 36"/>
                <a:gd name="T8" fmla="*/ 23 w 26"/>
                <a:gd name="T9" fmla="*/ 25 h 36"/>
                <a:gd name="T10" fmla="*/ 10 w 26"/>
                <a:gd name="T11" fmla="*/ 29 h 36"/>
                <a:gd name="T12" fmla="*/ 7 w 26"/>
                <a:gd name="T13" fmla="*/ 9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" h="36">
                  <a:moveTo>
                    <a:pt x="7" y="9"/>
                  </a:moveTo>
                  <a:cubicBezTo>
                    <a:pt x="9" y="7"/>
                    <a:pt x="16" y="23"/>
                    <a:pt x="13" y="7"/>
                  </a:cubicBezTo>
                  <a:cubicBezTo>
                    <a:pt x="13" y="5"/>
                    <a:pt x="10" y="3"/>
                    <a:pt x="13" y="0"/>
                  </a:cubicBezTo>
                  <a:cubicBezTo>
                    <a:pt x="21" y="1"/>
                    <a:pt x="17" y="11"/>
                    <a:pt x="23" y="13"/>
                  </a:cubicBezTo>
                  <a:cubicBezTo>
                    <a:pt x="26" y="17"/>
                    <a:pt x="26" y="21"/>
                    <a:pt x="23" y="25"/>
                  </a:cubicBezTo>
                  <a:cubicBezTo>
                    <a:pt x="21" y="36"/>
                    <a:pt x="14" y="27"/>
                    <a:pt x="10" y="29"/>
                  </a:cubicBezTo>
                  <a:cubicBezTo>
                    <a:pt x="8" y="22"/>
                    <a:pt x="0" y="17"/>
                    <a:pt x="7" y="9"/>
                  </a:cubicBezTo>
                  <a:close/>
                </a:path>
              </a:pathLst>
            </a:custGeom>
            <a:solidFill>
              <a:srgbClr val="4429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25" name="Freeform 1713"/>
            <p:cNvSpPr>
              <a:spLocks/>
            </p:cNvSpPr>
            <p:nvPr/>
          </p:nvSpPr>
          <p:spPr bwMode="auto">
            <a:xfrm>
              <a:off x="1146" y="2424"/>
              <a:ext cx="15" cy="31"/>
            </a:xfrm>
            <a:custGeom>
              <a:avLst/>
              <a:gdLst>
                <a:gd name="T0" fmla="*/ 0 w 15"/>
                <a:gd name="T1" fmla="*/ 20 h 32"/>
                <a:gd name="T2" fmla="*/ 0 w 15"/>
                <a:gd name="T3" fmla="*/ 8 h 32"/>
                <a:gd name="T4" fmla="*/ 8 w 15"/>
                <a:gd name="T5" fmla="*/ 0 h 32"/>
                <a:gd name="T6" fmla="*/ 12 w 15"/>
                <a:gd name="T7" fmla="*/ 24 h 32"/>
                <a:gd name="T8" fmla="*/ 0 w 15"/>
                <a:gd name="T9" fmla="*/ 2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32">
                  <a:moveTo>
                    <a:pt x="0" y="20"/>
                  </a:moveTo>
                  <a:cubicBezTo>
                    <a:pt x="0" y="16"/>
                    <a:pt x="0" y="12"/>
                    <a:pt x="0" y="8"/>
                  </a:cubicBezTo>
                  <a:cubicBezTo>
                    <a:pt x="2" y="5"/>
                    <a:pt x="5" y="3"/>
                    <a:pt x="8" y="0"/>
                  </a:cubicBezTo>
                  <a:cubicBezTo>
                    <a:pt x="15" y="7"/>
                    <a:pt x="7" y="17"/>
                    <a:pt x="12" y="24"/>
                  </a:cubicBezTo>
                  <a:cubicBezTo>
                    <a:pt x="5" y="32"/>
                    <a:pt x="4" y="21"/>
                    <a:pt x="0" y="20"/>
                  </a:cubicBezTo>
                  <a:close/>
                </a:path>
              </a:pathLst>
            </a:custGeom>
            <a:solidFill>
              <a:srgbClr val="5C3F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26" name="Freeform 1714"/>
            <p:cNvSpPr>
              <a:spLocks/>
            </p:cNvSpPr>
            <p:nvPr/>
          </p:nvSpPr>
          <p:spPr bwMode="auto">
            <a:xfrm>
              <a:off x="1122" y="2424"/>
              <a:ext cx="11" cy="23"/>
            </a:xfrm>
            <a:custGeom>
              <a:avLst/>
              <a:gdLst>
                <a:gd name="T0" fmla="*/ 8 w 11"/>
                <a:gd name="T1" fmla="*/ 4 h 24"/>
                <a:gd name="T2" fmla="*/ 11 w 11"/>
                <a:gd name="T3" fmla="*/ 24 h 24"/>
                <a:gd name="T4" fmla="*/ 4 w 11"/>
                <a:gd name="T5" fmla="*/ 16 h 24"/>
                <a:gd name="T6" fmla="*/ 0 w 11"/>
                <a:gd name="T7" fmla="*/ 4 h 24"/>
                <a:gd name="T8" fmla="*/ 3 w 11"/>
                <a:gd name="T9" fmla="*/ 0 h 24"/>
                <a:gd name="T10" fmla="*/ 8 w 11"/>
                <a:gd name="T11" fmla="*/ 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24">
                  <a:moveTo>
                    <a:pt x="8" y="4"/>
                  </a:moveTo>
                  <a:cubicBezTo>
                    <a:pt x="9" y="11"/>
                    <a:pt x="10" y="17"/>
                    <a:pt x="11" y="24"/>
                  </a:cubicBezTo>
                  <a:cubicBezTo>
                    <a:pt x="9" y="21"/>
                    <a:pt x="6" y="19"/>
                    <a:pt x="4" y="16"/>
                  </a:cubicBezTo>
                  <a:cubicBezTo>
                    <a:pt x="2" y="12"/>
                    <a:pt x="1" y="8"/>
                    <a:pt x="0" y="4"/>
                  </a:cubicBezTo>
                  <a:cubicBezTo>
                    <a:pt x="1" y="3"/>
                    <a:pt x="2" y="1"/>
                    <a:pt x="3" y="0"/>
                  </a:cubicBezTo>
                  <a:cubicBezTo>
                    <a:pt x="6" y="0"/>
                    <a:pt x="6" y="3"/>
                    <a:pt x="8" y="4"/>
                  </a:cubicBezTo>
                  <a:close/>
                </a:path>
              </a:pathLst>
            </a:custGeom>
            <a:solidFill>
              <a:srgbClr val="5F43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27" name="Freeform 1715"/>
            <p:cNvSpPr>
              <a:spLocks/>
            </p:cNvSpPr>
            <p:nvPr/>
          </p:nvSpPr>
          <p:spPr bwMode="auto">
            <a:xfrm>
              <a:off x="1161" y="2424"/>
              <a:ext cx="11" cy="27"/>
            </a:xfrm>
            <a:custGeom>
              <a:avLst/>
              <a:gdLst>
                <a:gd name="T0" fmla="*/ 5 w 11"/>
                <a:gd name="T1" fmla="*/ 24 h 28"/>
                <a:gd name="T2" fmla="*/ 1 w 11"/>
                <a:gd name="T3" fmla="*/ 0 h 28"/>
                <a:gd name="T4" fmla="*/ 9 w 11"/>
                <a:gd name="T5" fmla="*/ 20 h 28"/>
                <a:gd name="T6" fmla="*/ 5 w 11"/>
                <a:gd name="T7" fmla="*/ 2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28">
                  <a:moveTo>
                    <a:pt x="5" y="24"/>
                  </a:moveTo>
                  <a:cubicBezTo>
                    <a:pt x="0" y="17"/>
                    <a:pt x="1" y="8"/>
                    <a:pt x="1" y="0"/>
                  </a:cubicBezTo>
                  <a:cubicBezTo>
                    <a:pt x="7" y="5"/>
                    <a:pt x="3" y="14"/>
                    <a:pt x="9" y="20"/>
                  </a:cubicBezTo>
                  <a:cubicBezTo>
                    <a:pt x="8" y="22"/>
                    <a:pt x="11" y="28"/>
                    <a:pt x="5" y="24"/>
                  </a:cubicBezTo>
                  <a:close/>
                </a:path>
              </a:pathLst>
            </a:custGeom>
            <a:solidFill>
              <a:srgbClr val="5A41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28" name="Freeform 1716"/>
            <p:cNvSpPr>
              <a:spLocks/>
            </p:cNvSpPr>
            <p:nvPr/>
          </p:nvSpPr>
          <p:spPr bwMode="auto">
            <a:xfrm>
              <a:off x="1605" y="2066"/>
              <a:ext cx="101" cy="12"/>
            </a:xfrm>
            <a:custGeom>
              <a:avLst/>
              <a:gdLst>
                <a:gd name="T0" fmla="*/ 0 w 102"/>
                <a:gd name="T1" fmla="*/ 2 h 13"/>
                <a:gd name="T2" fmla="*/ 5 w 102"/>
                <a:gd name="T3" fmla="*/ 1 h 13"/>
                <a:gd name="T4" fmla="*/ 76 w 102"/>
                <a:gd name="T5" fmla="*/ 0 h 13"/>
                <a:gd name="T6" fmla="*/ 100 w 102"/>
                <a:gd name="T7" fmla="*/ 1 h 13"/>
                <a:gd name="T8" fmla="*/ 99 w 102"/>
                <a:gd name="T9" fmla="*/ 7 h 13"/>
                <a:gd name="T10" fmla="*/ 46 w 102"/>
                <a:gd name="T11" fmla="*/ 8 h 13"/>
                <a:gd name="T12" fmla="*/ 12 w 102"/>
                <a:gd name="T13" fmla="*/ 10 h 13"/>
                <a:gd name="T14" fmla="*/ 2 w 102"/>
                <a:gd name="T15" fmla="*/ 8 h 13"/>
                <a:gd name="T16" fmla="*/ 0 w 102"/>
                <a:gd name="T17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2" h="13">
                  <a:moveTo>
                    <a:pt x="0" y="2"/>
                  </a:moveTo>
                  <a:cubicBezTo>
                    <a:pt x="2" y="2"/>
                    <a:pt x="3" y="1"/>
                    <a:pt x="5" y="1"/>
                  </a:cubicBezTo>
                  <a:cubicBezTo>
                    <a:pt x="28" y="1"/>
                    <a:pt x="52" y="1"/>
                    <a:pt x="76" y="0"/>
                  </a:cubicBezTo>
                  <a:cubicBezTo>
                    <a:pt x="84" y="1"/>
                    <a:pt x="92" y="1"/>
                    <a:pt x="100" y="1"/>
                  </a:cubicBezTo>
                  <a:cubicBezTo>
                    <a:pt x="102" y="4"/>
                    <a:pt x="101" y="6"/>
                    <a:pt x="99" y="7"/>
                  </a:cubicBezTo>
                  <a:cubicBezTo>
                    <a:pt x="81" y="13"/>
                    <a:pt x="64" y="12"/>
                    <a:pt x="46" y="8"/>
                  </a:cubicBezTo>
                  <a:cubicBezTo>
                    <a:pt x="34" y="6"/>
                    <a:pt x="24" y="13"/>
                    <a:pt x="12" y="10"/>
                  </a:cubicBezTo>
                  <a:cubicBezTo>
                    <a:pt x="9" y="10"/>
                    <a:pt x="5" y="9"/>
                    <a:pt x="2" y="8"/>
                  </a:cubicBezTo>
                  <a:cubicBezTo>
                    <a:pt x="0" y="6"/>
                    <a:pt x="0" y="4"/>
                    <a:pt x="0" y="2"/>
                  </a:cubicBezTo>
                  <a:close/>
                </a:path>
              </a:pathLst>
            </a:custGeom>
            <a:solidFill>
              <a:srgbClr val="B867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29" name="Freeform 1717"/>
            <p:cNvSpPr>
              <a:spLocks/>
            </p:cNvSpPr>
            <p:nvPr/>
          </p:nvSpPr>
          <p:spPr bwMode="auto">
            <a:xfrm>
              <a:off x="1208" y="2200"/>
              <a:ext cx="62" cy="47"/>
            </a:xfrm>
            <a:custGeom>
              <a:avLst/>
              <a:gdLst>
                <a:gd name="T0" fmla="*/ 24 w 62"/>
                <a:gd name="T1" fmla="*/ 29 h 47"/>
                <a:gd name="T2" fmla="*/ 17 w 62"/>
                <a:gd name="T3" fmla="*/ 33 h 47"/>
                <a:gd name="T4" fmla="*/ 2 w 62"/>
                <a:gd name="T5" fmla="*/ 24 h 47"/>
                <a:gd name="T6" fmla="*/ 1 w 62"/>
                <a:gd name="T7" fmla="*/ 12 h 47"/>
                <a:gd name="T8" fmla="*/ 9 w 62"/>
                <a:gd name="T9" fmla="*/ 3 h 47"/>
                <a:gd name="T10" fmla="*/ 23 w 62"/>
                <a:gd name="T11" fmla="*/ 1 h 47"/>
                <a:gd name="T12" fmla="*/ 48 w 62"/>
                <a:gd name="T13" fmla="*/ 2 h 47"/>
                <a:gd name="T14" fmla="*/ 62 w 62"/>
                <a:gd name="T15" fmla="*/ 9 h 47"/>
                <a:gd name="T16" fmla="*/ 61 w 62"/>
                <a:gd name="T17" fmla="*/ 25 h 47"/>
                <a:gd name="T18" fmla="*/ 24 w 62"/>
                <a:gd name="T19" fmla="*/ 29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2" h="47">
                  <a:moveTo>
                    <a:pt x="24" y="29"/>
                  </a:moveTo>
                  <a:cubicBezTo>
                    <a:pt x="22" y="31"/>
                    <a:pt x="19" y="32"/>
                    <a:pt x="17" y="33"/>
                  </a:cubicBezTo>
                  <a:cubicBezTo>
                    <a:pt x="12" y="29"/>
                    <a:pt x="5" y="30"/>
                    <a:pt x="2" y="24"/>
                  </a:cubicBezTo>
                  <a:cubicBezTo>
                    <a:pt x="1" y="20"/>
                    <a:pt x="0" y="16"/>
                    <a:pt x="1" y="12"/>
                  </a:cubicBezTo>
                  <a:cubicBezTo>
                    <a:pt x="3" y="8"/>
                    <a:pt x="5" y="5"/>
                    <a:pt x="9" y="3"/>
                  </a:cubicBezTo>
                  <a:cubicBezTo>
                    <a:pt x="13" y="1"/>
                    <a:pt x="18" y="0"/>
                    <a:pt x="23" y="1"/>
                  </a:cubicBezTo>
                  <a:cubicBezTo>
                    <a:pt x="32" y="2"/>
                    <a:pt x="40" y="2"/>
                    <a:pt x="48" y="2"/>
                  </a:cubicBezTo>
                  <a:cubicBezTo>
                    <a:pt x="54" y="3"/>
                    <a:pt x="60" y="1"/>
                    <a:pt x="62" y="9"/>
                  </a:cubicBezTo>
                  <a:cubicBezTo>
                    <a:pt x="62" y="15"/>
                    <a:pt x="62" y="20"/>
                    <a:pt x="61" y="25"/>
                  </a:cubicBezTo>
                  <a:cubicBezTo>
                    <a:pt x="51" y="47"/>
                    <a:pt x="37" y="33"/>
                    <a:pt x="24" y="29"/>
                  </a:cubicBezTo>
                  <a:close/>
                </a:path>
              </a:pathLst>
            </a:custGeom>
            <a:solidFill>
              <a:srgbClr val="8B5A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30" name="Freeform 1718"/>
            <p:cNvSpPr>
              <a:spLocks/>
            </p:cNvSpPr>
            <p:nvPr/>
          </p:nvSpPr>
          <p:spPr bwMode="auto">
            <a:xfrm>
              <a:off x="1161" y="2199"/>
              <a:ext cx="64" cy="34"/>
            </a:xfrm>
            <a:custGeom>
              <a:avLst/>
              <a:gdLst>
                <a:gd name="T0" fmla="*/ 53 w 65"/>
                <a:gd name="T1" fmla="*/ 26 h 34"/>
                <a:gd name="T2" fmla="*/ 65 w 65"/>
                <a:gd name="T3" fmla="*/ 34 h 34"/>
                <a:gd name="T4" fmla="*/ 23 w 65"/>
                <a:gd name="T5" fmla="*/ 34 h 34"/>
                <a:gd name="T6" fmla="*/ 0 w 65"/>
                <a:gd name="T7" fmla="*/ 14 h 34"/>
                <a:gd name="T8" fmla="*/ 1 w 65"/>
                <a:gd name="T9" fmla="*/ 10 h 34"/>
                <a:gd name="T10" fmla="*/ 23 w 65"/>
                <a:gd name="T11" fmla="*/ 0 h 34"/>
                <a:gd name="T12" fmla="*/ 29 w 65"/>
                <a:gd name="T13" fmla="*/ 1 h 34"/>
                <a:gd name="T14" fmla="*/ 31 w 65"/>
                <a:gd name="T15" fmla="*/ 9 h 34"/>
                <a:gd name="T16" fmla="*/ 27 w 65"/>
                <a:gd name="T17" fmla="*/ 14 h 34"/>
                <a:gd name="T18" fmla="*/ 27 w 65"/>
                <a:gd name="T19" fmla="*/ 15 h 34"/>
                <a:gd name="T20" fmla="*/ 30 w 65"/>
                <a:gd name="T21" fmla="*/ 12 h 34"/>
                <a:gd name="T22" fmla="*/ 53 w 65"/>
                <a:gd name="T23" fmla="*/ 26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5" h="34">
                  <a:moveTo>
                    <a:pt x="53" y="26"/>
                  </a:moveTo>
                  <a:cubicBezTo>
                    <a:pt x="59" y="26"/>
                    <a:pt x="62" y="29"/>
                    <a:pt x="65" y="34"/>
                  </a:cubicBezTo>
                  <a:cubicBezTo>
                    <a:pt x="51" y="34"/>
                    <a:pt x="37" y="34"/>
                    <a:pt x="23" y="34"/>
                  </a:cubicBezTo>
                  <a:cubicBezTo>
                    <a:pt x="11" y="33"/>
                    <a:pt x="0" y="30"/>
                    <a:pt x="0" y="14"/>
                  </a:cubicBezTo>
                  <a:cubicBezTo>
                    <a:pt x="0" y="13"/>
                    <a:pt x="1" y="11"/>
                    <a:pt x="1" y="10"/>
                  </a:cubicBezTo>
                  <a:cubicBezTo>
                    <a:pt x="6" y="0"/>
                    <a:pt x="15" y="2"/>
                    <a:pt x="23" y="0"/>
                  </a:cubicBezTo>
                  <a:cubicBezTo>
                    <a:pt x="25" y="0"/>
                    <a:pt x="27" y="0"/>
                    <a:pt x="29" y="1"/>
                  </a:cubicBezTo>
                  <a:cubicBezTo>
                    <a:pt x="31" y="3"/>
                    <a:pt x="31" y="6"/>
                    <a:pt x="31" y="9"/>
                  </a:cubicBezTo>
                  <a:cubicBezTo>
                    <a:pt x="30" y="11"/>
                    <a:pt x="28" y="12"/>
                    <a:pt x="27" y="14"/>
                  </a:cubicBezTo>
                  <a:cubicBezTo>
                    <a:pt x="27" y="14"/>
                    <a:pt x="23" y="16"/>
                    <a:pt x="27" y="15"/>
                  </a:cubicBezTo>
                  <a:cubicBezTo>
                    <a:pt x="28" y="14"/>
                    <a:pt x="28" y="13"/>
                    <a:pt x="30" y="12"/>
                  </a:cubicBezTo>
                  <a:cubicBezTo>
                    <a:pt x="42" y="9"/>
                    <a:pt x="47" y="20"/>
                    <a:pt x="53" y="26"/>
                  </a:cubicBezTo>
                  <a:close/>
                </a:path>
              </a:pathLst>
            </a:custGeom>
            <a:solidFill>
              <a:srgbClr val="865A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31" name="Freeform 1719"/>
            <p:cNvSpPr>
              <a:spLocks/>
            </p:cNvSpPr>
            <p:nvPr/>
          </p:nvSpPr>
          <p:spPr bwMode="auto">
            <a:xfrm>
              <a:off x="1232" y="2209"/>
              <a:ext cx="69" cy="38"/>
            </a:xfrm>
            <a:custGeom>
              <a:avLst/>
              <a:gdLst>
                <a:gd name="T0" fmla="*/ 0 w 69"/>
                <a:gd name="T1" fmla="*/ 20 h 38"/>
                <a:gd name="T2" fmla="*/ 19 w 69"/>
                <a:gd name="T3" fmla="*/ 22 h 38"/>
                <a:gd name="T4" fmla="*/ 33 w 69"/>
                <a:gd name="T5" fmla="*/ 11 h 38"/>
                <a:gd name="T6" fmla="*/ 50 w 69"/>
                <a:gd name="T7" fmla="*/ 2 h 38"/>
                <a:gd name="T8" fmla="*/ 62 w 69"/>
                <a:gd name="T9" fmla="*/ 3 h 38"/>
                <a:gd name="T10" fmla="*/ 65 w 69"/>
                <a:gd name="T11" fmla="*/ 9 h 38"/>
                <a:gd name="T12" fmla="*/ 61 w 69"/>
                <a:gd name="T13" fmla="*/ 31 h 38"/>
                <a:gd name="T14" fmla="*/ 5 w 69"/>
                <a:gd name="T15" fmla="*/ 28 h 38"/>
                <a:gd name="T16" fmla="*/ 0 w 69"/>
                <a:gd name="T17" fmla="*/ 2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9" h="38">
                  <a:moveTo>
                    <a:pt x="0" y="20"/>
                  </a:moveTo>
                  <a:cubicBezTo>
                    <a:pt x="6" y="21"/>
                    <a:pt x="13" y="20"/>
                    <a:pt x="19" y="22"/>
                  </a:cubicBezTo>
                  <a:cubicBezTo>
                    <a:pt x="30" y="26"/>
                    <a:pt x="33" y="21"/>
                    <a:pt x="33" y="11"/>
                  </a:cubicBezTo>
                  <a:cubicBezTo>
                    <a:pt x="42" y="14"/>
                    <a:pt x="45" y="6"/>
                    <a:pt x="50" y="2"/>
                  </a:cubicBezTo>
                  <a:cubicBezTo>
                    <a:pt x="54" y="0"/>
                    <a:pt x="58" y="1"/>
                    <a:pt x="62" y="3"/>
                  </a:cubicBezTo>
                  <a:cubicBezTo>
                    <a:pt x="63" y="5"/>
                    <a:pt x="64" y="7"/>
                    <a:pt x="65" y="9"/>
                  </a:cubicBezTo>
                  <a:cubicBezTo>
                    <a:pt x="66" y="17"/>
                    <a:pt x="69" y="25"/>
                    <a:pt x="61" y="31"/>
                  </a:cubicBezTo>
                  <a:cubicBezTo>
                    <a:pt x="42" y="34"/>
                    <a:pt x="23" y="38"/>
                    <a:pt x="5" y="28"/>
                  </a:cubicBezTo>
                  <a:cubicBezTo>
                    <a:pt x="3" y="25"/>
                    <a:pt x="2" y="23"/>
                    <a:pt x="0" y="20"/>
                  </a:cubicBezTo>
                  <a:close/>
                </a:path>
              </a:pathLst>
            </a:custGeom>
            <a:solidFill>
              <a:srgbClr val="845C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32" name="Freeform 1720"/>
            <p:cNvSpPr>
              <a:spLocks/>
            </p:cNvSpPr>
            <p:nvPr/>
          </p:nvSpPr>
          <p:spPr bwMode="auto">
            <a:xfrm>
              <a:off x="1173" y="2236"/>
              <a:ext cx="83" cy="21"/>
            </a:xfrm>
            <a:custGeom>
              <a:avLst/>
              <a:gdLst>
                <a:gd name="T0" fmla="*/ 34 w 84"/>
                <a:gd name="T1" fmla="*/ 5 h 21"/>
                <a:gd name="T2" fmla="*/ 65 w 84"/>
                <a:gd name="T3" fmla="*/ 5 h 21"/>
                <a:gd name="T4" fmla="*/ 83 w 84"/>
                <a:gd name="T5" fmla="*/ 8 h 21"/>
                <a:gd name="T6" fmla="*/ 82 w 84"/>
                <a:gd name="T7" fmla="*/ 17 h 21"/>
                <a:gd name="T8" fmla="*/ 69 w 84"/>
                <a:gd name="T9" fmla="*/ 21 h 21"/>
                <a:gd name="T10" fmla="*/ 48 w 84"/>
                <a:gd name="T11" fmla="*/ 18 h 21"/>
                <a:gd name="T12" fmla="*/ 29 w 84"/>
                <a:gd name="T13" fmla="*/ 18 h 21"/>
                <a:gd name="T14" fmla="*/ 9 w 84"/>
                <a:gd name="T15" fmla="*/ 16 h 21"/>
                <a:gd name="T16" fmla="*/ 0 w 84"/>
                <a:gd name="T17" fmla="*/ 6 h 21"/>
                <a:gd name="T18" fmla="*/ 34 w 84"/>
                <a:gd name="T19" fmla="*/ 5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4" h="21">
                  <a:moveTo>
                    <a:pt x="34" y="5"/>
                  </a:moveTo>
                  <a:cubicBezTo>
                    <a:pt x="44" y="5"/>
                    <a:pt x="54" y="5"/>
                    <a:pt x="65" y="5"/>
                  </a:cubicBezTo>
                  <a:cubicBezTo>
                    <a:pt x="71" y="3"/>
                    <a:pt x="78" y="1"/>
                    <a:pt x="83" y="8"/>
                  </a:cubicBezTo>
                  <a:cubicBezTo>
                    <a:pt x="84" y="11"/>
                    <a:pt x="84" y="14"/>
                    <a:pt x="82" y="17"/>
                  </a:cubicBezTo>
                  <a:cubicBezTo>
                    <a:pt x="78" y="21"/>
                    <a:pt x="74" y="21"/>
                    <a:pt x="69" y="21"/>
                  </a:cubicBezTo>
                  <a:cubicBezTo>
                    <a:pt x="62" y="20"/>
                    <a:pt x="55" y="18"/>
                    <a:pt x="48" y="18"/>
                  </a:cubicBezTo>
                  <a:cubicBezTo>
                    <a:pt x="41" y="18"/>
                    <a:pt x="35" y="18"/>
                    <a:pt x="29" y="18"/>
                  </a:cubicBezTo>
                  <a:cubicBezTo>
                    <a:pt x="22" y="18"/>
                    <a:pt x="15" y="18"/>
                    <a:pt x="9" y="16"/>
                  </a:cubicBezTo>
                  <a:cubicBezTo>
                    <a:pt x="5" y="14"/>
                    <a:pt x="0" y="12"/>
                    <a:pt x="0" y="6"/>
                  </a:cubicBezTo>
                  <a:cubicBezTo>
                    <a:pt x="11" y="0"/>
                    <a:pt x="23" y="4"/>
                    <a:pt x="34" y="5"/>
                  </a:cubicBezTo>
                  <a:close/>
                </a:path>
              </a:pathLst>
            </a:custGeom>
            <a:solidFill>
              <a:srgbClr val="64A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33" name="Freeform 1721"/>
            <p:cNvSpPr>
              <a:spLocks/>
            </p:cNvSpPr>
            <p:nvPr/>
          </p:nvSpPr>
          <p:spPr bwMode="auto">
            <a:xfrm>
              <a:off x="1237" y="2234"/>
              <a:ext cx="83" cy="17"/>
            </a:xfrm>
            <a:custGeom>
              <a:avLst/>
              <a:gdLst>
                <a:gd name="T0" fmla="*/ 16 w 84"/>
                <a:gd name="T1" fmla="*/ 10 h 17"/>
                <a:gd name="T2" fmla="*/ 0 w 84"/>
                <a:gd name="T3" fmla="*/ 7 h 17"/>
                <a:gd name="T4" fmla="*/ 0 w 84"/>
                <a:gd name="T5" fmla="*/ 3 h 17"/>
                <a:gd name="T6" fmla="*/ 59 w 84"/>
                <a:gd name="T7" fmla="*/ 3 h 17"/>
                <a:gd name="T8" fmla="*/ 62 w 84"/>
                <a:gd name="T9" fmla="*/ 3 h 17"/>
                <a:gd name="T10" fmla="*/ 84 w 84"/>
                <a:gd name="T11" fmla="*/ 9 h 17"/>
                <a:gd name="T12" fmla="*/ 74 w 84"/>
                <a:gd name="T13" fmla="*/ 16 h 17"/>
                <a:gd name="T14" fmla="*/ 28 w 84"/>
                <a:gd name="T15" fmla="*/ 16 h 17"/>
                <a:gd name="T16" fmla="*/ 16 w 84"/>
                <a:gd name="T17" fmla="*/ 1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4" h="17">
                  <a:moveTo>
                    <a:pt x="16" y="10"/>
                  </a:moveTo>
                  <a:cubicBezTo>
                    <a:pt x="10" y="9"/>
                    <a:pt x="5" y="8"/>
                    <a:pt x="0" y="7"/>
                  </a:cubicBezTo>
                  <a:cubicBezTo>
                    <a:pt x="0" y="5"/>
                    <a:pt x="0" y="4"/>
                    <a:pt x="0" y="3"/>
                  </a:cubicBezTo>
                  <a:cubicBezTo>
                    <a:pt x="20" y="3"/>
                    <a:pt x="40" y="3"/>
                    <a:pt x="59" y="3"/>
                  </a:cubicBezTo>
                  <a:cubicBezTo>
                    <a:pt x="60" y="3"/>
                    <a:pt x="61" y="3"/>
                    <a:pt x="62" y="3"/>
                  </a:cubicBezTo>
                  <a:cubicBezTo>
                    <a:pt x="70" y="3"/>
                    <a:pt x="79" y="0"/>
                    <a:pt x="84" y="9"/>
                  </a:cubicBezTo>
                  <a:cubicBezTo>
                    <a:pt x="82" y="14"/>
                    <a:pt x="78" y="15"/>
                    <a:pt x="74" y="16"/>
                  </a:cubicBezTo>
                  <a:cubicBezTo>
                    <a:pt x="59" y="17"/>
                    <a:pt x="43" y="17"/>
                    <a:pt x="28" y="16"/>
                  </a:cubicBezTo>
                  <a:cubicBezTo>
                    <a:pt x="23" y="16"/>
                    <a:pt x="19" y="14"/>
                    <a:pt x="16" y="10"/>
                  </a:cubicBezTo>
                  <a:close/>
                </a:path>
              </a:pathLst>
            </a:custGeom>
            <a:solidFill>
              <a:srgbClr val="2526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34" name="Freeform 1722"/>
            <p:cNvSpPr>
              <a:spLocks/>
            </p:cNvSpPr>
            <p:nvPr/>
          </p:nvSpPr>
          <p:spPr bwMode="auto">
            <a:xfrm>
              <a:off x="1150" y="2235"/>
              <a:ext cx="56" cy="14"/>
            </a:xfrm>
            <a:custGeom>
              <a:avLst/>
              <a:gdLst>
                <a:gd name="T0" fmla="*/ 57 w 57"/>
                <a:gd name="T1" fmla="*/ 6 h 14"/>
                <a:gd name="T2" fmla="*/ 24 w 57"/>
                <a:gd name="T3" fmla="*/ 10 h 14"/>
                <a:gd name="T4" fmla="*/ 11 w 57"/>
                <a:gd name="T5" fmla="*/ 11 h 14"/>
                <a:gd name="T6" fmla="*/ 0 w 57"/>
                <a:gd name="T7" fmla="*/ 10 h 14"/>
                <a:gd name="T8" fmla="*/ 8 w 57"/>
                <a:gd name="T9" fmla="*/ 2 h 14"/>
                <a:gd name="T10" fmla="*/ 57 w 57"/>
                <a:gd name="T11" fmla="*/ 6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7" h="14">
                  <a:moveTo>
                    <a:pt x="57" y="6"/>
                  </a:moveTo>
                  <a:cubicBezTo>
                    <a:pt x="46" y="8"/>
                    <a:pt x="34" y="2"/>
                    <a:pt x="24" y="10"/>
                  </a:cubicBezTo>
                  <a:cubicBezTo>
                    <a:pt x="20" y="14"/>
                    <a:pt x="16" y="13"/>
                    <a:pt x="11" y="11"/>
                  </a:cubicBezTo>
                  <a:cubicBezTo>
                    <a:pt x="8" y="11"/>
                    <a:pt x="4" y="10"/>
                    <a:pt x="0" y="10"/>
                  </a:cubicBezTo>
                  <a:cubicBezTo>
                    <a:pt x="3" y="7"/>
                    <a:pt x="5" y="5"/>
                    <a:pt x="8" y="2"/>
                  </a:cubicBezTo>
                  <a:cubicBezTo>
                    <a:pt x="24" y="4"/>
                    <a:pt x="41" y="0"/>
                    <a:pt x="57" y="6"/>
                  </a:cubicBezTo>
                  <a:close/>
                </a:path>
              </a:pathLst>
            </a:custGeom>
            <a:solidFill>
              <a:srgbClr val="759B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35" name="Freeform 1723"/>
            <p:cNvSpPr>
              <a:spLocks/>
            </p:cNvSpPr>
            <p:nvPr/>
          </p:nvSpPr>
          <p:spPr bwMode="auto">
            <a:xfrm>
              <a:off x="1186" y="2176"/>
              <a:ext cx="40" cy="14"/>
            </a:xfrm>
            <a:custGeom>
              <a:avLst/>
              <a:gdLst>
                <a:gd name="T0" fmla="*/ 0 w 41"/>
                <a:gd name="T1" fmla="*/ 6 h 14"/>
                <a:gd name="T2" fmla="*/ 16 w 41"/>
                <a:gd name="T3" fmla="*/ 1 h 14"/>
                <a:gd name="T4" fmla="*/ 40 w 41"/>
                <a:gd name="T5" fmla="*/ 6 h 14"/>
                <a:gd name="T6" fmla="*/ 41 w 41"/>
                <a:gd name="T7" fmla="*/ 9 h 14"/>
                <a:gd name="T8" fmla="*/ 40 w 41"/>
                <a:gd name="T9" fmla="*/ 10 h 14"/>
                <a:gd name="T10" fmla="*/ 0 w 41"/>
                <a:gd name="T11" fmla="*/ 6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1" h="14">
                  <a:moveTo>
                    <a:pt x="0" y="6"/>
                  </a:moveTo>
                  <a:cubicBezTo>
                    <a:pt x="6" y="6"/>
                    <a:pt x="13" y="8"/>
                    <a:pt x="16" y="1"/>
                  </a:cubicBezTo>
                  <a:cubicBezTo>
                    <a:pt x="23" y="4"/>
                    <a:pt x="33" y="0"/>
                    <a:pt x="40" y="6"/>
                  </a:cubicBezTo>
                  <a:cubicBezTo>
                    <a:pt x="41" y="7"/>
                    <a:pt x="41" y="8"/>
                    <a:pt x="41" y="9"/>
                  </a:cubicBezTo>
                  <a:cubicBezTo>
                    <a:pt x="40" y="10"/>
                    <a:pt x="40" y="10"/>
                    <a:pt x="40" y="10"/>
                  </a:cubicBezTo>
                  <a:cubicBezTo>
                    <a:pt x="27" y="9"/>
                    <a:pt x="13" y="14"/>
                    <a:pt x="0" y="6"/>
                  </a:cubicBezTo>
                  <a:close/>
                </a:path>
              </a:pathLst>
            </a:custGeom>
            <a:solidFill>
              <a:srgbClr val="A16C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36" name="Freeform 1724"/>
            <p:cNvSpPr>
              <a:spLocks/>
            </p:cNvSpPr>
            <p:nvPr/>
          </p:nvSpPr>
          <p:spPr bwMode="auto">
            <a:xfrm>
              <a:off x="1224" y="2181"/>
              <a:ext cx="30" cy="13"/>
            </a:xfrm>
            <a:custGeom>
              <a:avLst/>
              <a:gdLst>
                <a:gd name="T0" fmla="*/ 1 w 30"/>
                <a:gd name="T1" fmla="*/ 5 h 13"/>
                <a:gd name="T2" fmla="*/ 1 w 30"/>
                <a:gd name="T3" fmla="*/ 1 h 13"/>
                <a:gd name="T4" fmla="*/ 13 w 30"/>
                <a:gd name="T5" fmla="*/ 1 h 13"/>
                <a:gd name="T6" fmla="*/ 29 w 30"/>
                <a:gd name="T7" fmla="*/ 5 h 13"/>
                <a:gd name="T8" fmla="*/ 29 w 30"/>
                <a:gd name="T9" fmla="*/ 10 h 13"/>
                <a:gd name="T10" fmla="*/ 20 w 30"/>
                <a:gd name="T11" fmla="*/ 13 h 13"/>
                <a:gd name="T12" fmla="*/ 0 w 30"/>
                <a:gd name="T13" fmla="*/ 6 h 13"/>
                <a:gd name="T14" fmla="*/ 1 w 30"/>
                <a:gd name="T15" fmla="*/ 5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0" h="13">
                  <a:moveTo>
                    <a:pt x="1" y="5"/>
                  </a:moveTo>
                  <a:cubicBezTo>
                    <a:pt x="1" y="4"/>
                    <a:pt x="1" y="3"/>
                    <a:pt x="1" y="1"/>
                  </a:cubicBezTo>
                  <a:cubicBezTo>
                    <a:pt x="5" y="1"/>
                    <a:pt x="9" y="1"/>
                    <a:pt x="13" y="1"/>
                  </a:cubicBezTo>
                  <a:cubicBezTo>
                    <a:pt x="19" y="0"/>
                    <a:pt x="24" y="1"/>
                    <a:pt x="29" y="5"/>
                  </a:cubicBezTo>
                  <a:cubicBezTo>
                    <a:pt x="30" y="7"/>
                    <a:pt x="30" y="9"/>
                    <a:pt x="29" y="10"/>
                  </a:cubicBezTo>
                  <a:cubicBezTo>
                    <a:pt x="26" y="12"/>
                    <a:pt x="23" y="13"/>
                    <a:pt x="20" y="13"/>
                  </a:cubicBezTo>
                  <a:cubicBezTo>
                    <a:pt x="13" y="13"/>
                    <a:pt x="6" y="10"/>
                    <a:pt x="0" y="6"/>
                  </a:cubicBezTo>
                  <a:lnTo>
                    <a:pt x="1" y="5"/>
                  </a:lnTo>
                  <a:close/>
                </a:path>
              </a:pathLst>
            </a:custGeom>
            <a:solidFill>
              <a:srgbClr val="825E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37" name="Freeform 1725"/>
            <p:cNvSpPr>
              <a:spLocks/>
            </p:cNvSpPr>
            <p:nvPr/>
          </p:nvSpPr>
          <p:spPr bwMode="auto">
            <a:xfrm>
              <a:off x="1236" y="2176"/>
              <a:ext cx="21" cy="11"/>
            </a:xfrm>
            <a:custGeom>
              <a:avLst/>
              <a:gdLst>
                <a:gd name="T0" fmla="*/ 16 w 21"/>
                <a:gd name="T1" fmla="*/ 10 h 11"/>
                <a:gd name="T2" fmla="*/ 1 w 21"/>
                <a:gd name="T3" fmla="*/ 6 h 11"/>
                <a:gd name="T4" fmla="*/ 0 w 21"/>
                <a:gd name="T5" fmla="*/ 3 h 11"/>
                <a:gd name="T6" fmla="*/ 21 w 21"/>
                <a:gd name="T7" fmla="*/ 6 h 11"/>
                <a:gd name="T8" fmla="*/ 20 w 21"/>
                <a:gd name="T9" fmla="*/ 8 h 11"/>
                <a:gd name="T10" fmla="*/ 16 w 21"/>
                <a:gd name="T11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" h="11">
                  <a:moveTo>
                    <a:pt x="16" y="10"/>
                  </a:moveTo>
                  <a:cubicBezTo>
                    <a:pt x="11" y="11"/>
                    <a:pt x="6" y="9"/>
                    <a:pt x="1" y="6"/>
                  </a:cubicBezTo>
                  <a:cubicBezTo>
                    <a:pt x="1" y="5"/>
                    <a:pt x="1" y="4"/>
                    <a:pt x="0" y="3"/>
                  </a:cubicBezTo>
                  <a:cubicBezTo>
                    <a:pt x="7" y="3"/>
                    <a:pt x="15" y="0"/>
                    <a:pt x="21" y="6"/>
                  </a:cubicBezTo>
                  <a:cubicBezTo>
                    <a:pt x="21" y="7"/>
                    <a:pt x="20" y="8"/>
                    <a:pt x="20" y="8"/>
                  </a:cubicBezTo>
                  <a:cubicBezTo>
                    <a:pt x="19" y="9"/>
                    <a:pt x="18" y="10"/>
                    <a:pt x="16" y="10"/>
                  </a:cubicBezTo>
                  <a:close/>
                </a:path>
              </a:pathLst>
            </a:custGeom>
            <a:solidFill>
              <a:srgbClr val="4E4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38" name="Freeform 1726"/>
            <p:cNvSpPr>
              <a:spLocks/>
            </p:cNvSpPr>
            <p:nvPr/>
          </p:nvSpPr>
          <p:spPr bwMode="auto">
            <a:xfrm>
              <a:off x="1605" y="2501"/>
              <a:ext cx="32" cy="18"/>
            </a:xfrm>
            <a:custGeom>
              <a:avLst/>
              <a:gdLst>
                <a:gd name="T0" fmla="*/ 0 w 32"/>
                <a:gd name="T1" fmla="*/ 14 h 18"/>
                <a:gd name="T2" fmla="*/ 1 w 32"/>
                <a:gd name="T3" fmla="*/ 11 h 18"/>
                <a:gd name="T4" fmla="*/ 12 w 32"/>
                <a:gd name="T5" fmla="*/ 0 h 18"/>
                <a:gd name="T6" fmla="*/ 17 w 32"/>
                <a:gd name="T7" fmla="*/ 1 h 18"/>
                <a:gd name="T8" fmla="*/ 32 w 32"/>
                <a:gd name="T9" fmla="*/ 7 h 18"/>
                <a:gd name="T10" fmla="*/ 32 w 32"/>
                <a:gd name="T11" fmla="*/ 10 h 18"/>
                <a:gd name="T12" fmla="*/ 5 w 32"/>
                <a:gd name="T13" fmla="*/ 18 h 18"/>
                <a:gd name="T14" fmla="*/ 0 w 32"/>
                <a:gd name="T15" fmla="*/ 14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2" h="18">
                  <a:moveTo>
                    <a:pt x="0" y="14"/>
                  </a:moveTo>
                  <a:cubicBezTo>
                    <a:pt x="1" y="13"/>
                    <a:pt x="1" y="12"/>
                    <a:pt x="1" y="11"/>
                  </a:cubicBezTo>
                  <a:cubicBezTo>
                    <a:pt x="2" y="5"/>
                    <a:pt x="7" y="3"/>
                    <a:pt x="12" y="0"/>
                  </a:cubicBezTo>
                  <a:cubicBezTo>
                    <a:pt x="14" y="0"/>
                    <a:pt x="16" y="0"/>
                    <a:pt x="17" y="1"/>
                  </a:cubicBezTo>
                  <a:cubicBezTo>
                    <a:pt x="22" y="3"/>
                    <a:pt x="27" y="5"/>
                    <a:pt x="32" y="7"/>
                  </a:cubicBezTo>
                  <a:cubicBezTo>
                    <a:pt x="32" y="8"/>
                    <a:pt x="32" y="9"/>
                    <a:pt x="32" y="10"/>
                  </a:cubicBezTo>
                  <a:cubicBezTo>
                    <a:pt x="23" y="13"/>
                    <a:pt x="14" y="15"/>
                    <a:pt x="5" y="18"/>
                  </a:cubicBezTo>
                  <a:cubicBezTo>
                    <a:pt x="3" y="17"/>
                    <a:pt x="2" y="15"/>
                    <a:pt x="0" y="14"/>
                  </a:cubicBezTo>
                  <a:close/>
                </a:path>
              </a:pathLst>
            </a:custGeom>
            <a:solidFill>
              <a:srgbClr val="3D24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39" name="Freeform 1727"/>
            <p:cNvSpPr>
              <a:spLocks/>
            </p:cNvSpPr>
            <p:nvPr/>
          </p:nvSpPr>
          <p:spPr bwMode="auto">
            <a:xfrm>
              <a:off x="1510" y="2064"/>
              <a:ext cx="69" cy="14"/>
            </a:xfrm>
            <a:custGeom>
              <a:avLst/>
              <a:gdLst>
                <a:gd name="T0" fmla="*/ 16 w 70"/>
                <a:gd name="T1" fmla="*/ 0 h 15"/>
                <a:gd name="T2" fmla="*/ 32 w 70"/>
                <a:gd name="T3" fmla="*/ 0 h 15"/>
                <a:gd name="T4" fmla="*/ 68 w 70"/>
                <a:gd name="T5" fmla="*/ 4 h 15"/>
                <a:gd name="T6" fmla="*/ 67 w 70"/>
                <a:gd name="T7" fmla="*/ 10 h 15"/>
                <a:gd name="T8" fmla="*/ 3 w 70"/>
                <a:gd name="T9" fmla="*/ 10 h 15"/>
                <a:gd name="T10" fmla="*/ 16 w 70"/>
                <a:gd name="T11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0" h="15">
                  <a:moveTo>
                    <a:pt x="16" y="0"/>
                  </a:moveTo>
                  <a:cubicBezTo>
                    <a:pt x="21" y="0"/>
                    <a:pt x="27" y="0"/>
                    <a:pt x="32" y="0"/>
                  </a:cubicBezTo>
                  <a:cubicBezTo>
                    <a:pt x="44" y="5"/>
                    <a:pt x="56" y="1"/>
                    <a:pt x="68" y="4"/>
                  </a:cubicBezTo>
                  <a:cubicBezTo>
                    <a:pt x="70" y="6"/>
                    <a:pt x="69" y="8"/>
                    <a:pt x="67" y="10"/>
                  </a:cubicBezTo>
                  <a:cubicBezTo>
                    <a:pt x="45" y="15"/>
                    <a:pt x="24" y="14"/>
                    <a:pt x="3" y="10"/>
                  </a:cubicBezTo>
                  <a:cubicBezTo>
                    <a:pt x="0" y="2"/>
                    <a:pt x="0" y="2"/>
                    <a:pt x="16" y="0"/>
                  </a:cubicBezTo>
                  <a:close/>
                </a:path>
              </a:pathLst>
            </a:custGeom>
            <a:solidFill>
              <a:srgbClr val="C959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40" name="Freeform 1728"/>
            <p:cNvSpPr>
              <a:spLocks/>
            </p:cNvSpPr>
            <p:nvPr/>
          </p:nvSpPr>
          <p:spPr bwMode="auto">
            <a:xfrm>
              <a:off x="1577" y="2067"/>
              <a:ext cx="29" cy="10"/>
            </a:xfrm>
            <a:custGeom>
              <a:avLst/>
              <a:gdLst>
                <a:gd name="T0" fmla="*/ 0 w 29"/>
                <a:gd name="T1" fmla="*/ 4 h 11"/>
                <a:gd name="T2" fmla="*/ 0 w 29"/>
                <a:gd name="T3" fmla="*/ 1 h 11"/>
                <a:gd name="T4" fmla="*/ 17 w 29"/>
                <a:gd name="T5" fmla="*/ 0 h 11"/>
                <a:gd name="T6" fmla="*/ 28 w 29"/>
                <a:gd name="T7" fmla="*/ 1 h 11"/>
                <a:gd name="T8" fmla="*/ 29 w 29"/>
                <a:gd name="T9" fmla="*/ 4 h 11"/>
                <a:gd name="T10" fmla="*/ 6 w 29"/>
                <a:gd name="T11" fmla="*/ 8 h 11"/>
                <a:gd name="T12" fmla="*/ 0 w 29"/>
                <a:gd name="T13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9" h="11">
                  <a:moveTo>
                    <a:pt x="0" y="4"/>
                  </a:moveTo>
                  <a:cubicBezTo>
                    <a:pt x="0" y="3"/>
                    <a:pt x="0" y="2"/>
                    <a:pt x="0" y="1"/>
                  </a:cubicBezTo>
                  <a:cubicBezTo>
                    <a:pt x="6" y="0"/>
                    <a:pt x="11" y="0"/>
                    <a:pt x="17" y="0"/>
                  </a:cubicBezTo>
                  <a:cubicBezTo>
                    <a:pt x="21" y="0"/>
                    <a:pt x="25" y="1"/>
                    <a:pt x="28" y="1"/>
                  </a:cubicBezTo>
                  <a:cubicBezTo>
                    <a:pt x="28" y="2"/>
                    <a:pt x="29" y="3"/>
                    <a:pt x="29" y="4"/>
                  </a:cubicBezTo>
                  <a:cubicBezTo>
                    <a:pt x="22" y="11"/>
                    <a:pt x="14" y="10"/>
                    <a:pt x="6" y="8"/>
                  </a:cubicBezTo>
                  <a:cubicBezTo>
                    <a:pt x="4" y="7"/>
                    <a:pt x="2" y="6"/>
                    <a:pt x="0" y="4"/>
                  </a:cubicBezTo>
                  <a:close/>
                </a:path>
              </a:pathLst>
            </a:custGeom>
            <a:solidFill>
              <a:srgbClr val="C463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41" name="Freeform 1729"/>
            <p:cNvSpPr>
              <a:spLocks/>
            </p:cNvSpPr>
            <p:nvPr/>
          </p:nvSpPr>
          <p:spPr bwMode="auto">
            <a:xfrm>
              <a:off x="1137" y="2272"/>
              <a:ext cx="122" cy="33"/>
            </a:xfrm>
            <a:custGeom>
              <a:avLst/>
              <a:gdLst>
                <a:gd name="T0" fmla="*/ 116 w 123"/>
                <a:gd name="T1" fmla="*/ 33 h 33"/>
                <a:gd name="T2" fmla="*/ 73 w 123"/>
                <a:gd name="T3" fmla="*/ 33 h 33"/>
                <a:gd name="T4" fmla="*/ 37 w 123"/>
                <a:gd name="T5" fmla="*/ 29 h 33"/>
                <a:gd name="T6" fmla="*/ 13 w 123"/>
                <a:gd name="T7" fmla="*/ 26 h 33"/>
                <a:gd name="T8" fmla="*/ 1 w 123"/>
                <a:gd name="T9" fmla="*/ 13 h 33"/>
                <a:gd name="T10" fmla="*/ 15 w 123"/>
                <a:gd name="T11" fmla="*/ 0 h 33"/>
                <a:gd name="T12" fmla="*/ 21 w 123"/>
                <a:gd name="T13" fmla="*/ 2 h 33"/>
                <a:gd name="T14" fmla="*/ 47 w 123"/>
                <a:gd name="T15" fmla="*/ 16 h 33"/>
                <a:gd name="T16" fmla="*/ 82 w 123"/>
                <a:gd name="T17" fmla="*/ 21 h 33"/>
                <a:gd name="T18" fmla="*/ 114 w 123"/>
                <a:gd name="T19" fmla="*/ 8 h 33"/>
                <a:gd name="T20" fmla="*/ 119 w 123"/>
                <a:gd name="T21" fmla="*/ 11 h 33"/>
                <a:gd name="T22" fmla="*/ 116 w 123"/>
                <a:gd name="T23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3" h="33">
                  <a:moveTo>
                    <a:pt x="116" y="33"/>
                  </a:moveTo>
                  <a:cubicBezTo>
                    <a:pt x="102" y="33"/>
                    <a:pt x="88" y="33"/>
                    <a:pt x="73" y="33"/>
                  </a:cubicBezTo>
                  <a:cubicBezTo>
                    <a:pt x="62" y="27"/>
                    <a:pt x="50" y="30"/>
                    <a:pt x="37" y="29"/>
                  </a:cubicBezTo>
                  <a:cubicBezTo>
                    <a:pt x="30" y="24"/>
                    <a:pt x="21" y="25"/>
                    <a:pt x="13" y="26"/>
                  </a:cubicBezTo>
                  <a:cubicBezTo>
                    <a:pt x="8" y="22"/>
                    <a:pt x="3" y="19"/>
                    <a:pt x="1" y="13"/>
                  </a:cubicBezTo>
                  <a:cubicBezTo>
                    <a:pt x="0" y="2"/>
                    <a:pt x="7" y="1"/>
                    <a:pt x="15" y="0"/>
                  </a:cubicBezTo>
                  <a:cubicBezTo>
                    <a:pt x="17" y="0"/>
                    <a:pt x="19" y="1"/>
                    <a:pt x="21" y="2"/>
                  </a:cubicBezTo>
                  <a:cubicBezTo>
                    <a:pt x="27" y="12"/>
                    <a:pt x="35" y="16"/>
                    <a:pt x="47" y="16"/>
                  </a:cubicBezTo>
                  <a:cubicBezTo>
                    <a:pt x="59" y="16"/>
                    <a:pt x="71" y="17"/>
                    <a:pt x="82" y="21"/>
                  </a:cubicBezTo>
                  <a:cubicBezTo>
                    <a:pt x="97" y="26"/>
                    <a:pt x="107" y="22"/>
                    <a:pt x="114" y="8"/>
                  </a:cubicBezTo>
                  <a:cubicBezTo>
                    <a:pt x="116" y="8"/>
                    <a:pt x="118" y="9"/>
                    <a:pt x="119" y="11"/>
                  </a:cubicBezTo>
                  <a:cubicBezTo>
                    <a:pt x="123" y="19"/>
                    <a:pt x="122" y="26"/>
                    <a:pt x="116" y="33"/>
                  </a:cubicBezTo>
                  <a:close/>
                </a:path>
              </a:pathLst>
            </a:custGeom>
            <a:solidFill>
              <a:srgbClr val="4B86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42" name="Freeform 1730"/>
            <p:cNvSpPr>
              <a:spLocks/>
            </p:cNvSpPr>
            <p:nvPr/>
          </p:nvSpPr>
          <p:spPr bwMode="auto">
            <a:xfrm>
              <a:off x="1131" y="2252"/>
              <a:ext cx="24" cy="33"/>
            </a:xfrm>
            <a:custGeom>
              <a:avLst/>
              <a:gdLst>
                <a:gd name="T0" fmla="*/ 23 w 24"/>
                <a:gd name="T1" fmla="*/ 20 h 33"/>
                <a:gd name="T2" fmla="*/ 7 w 24"/>
                <a:gd name="T3" fmla="*/ 33 h 33"/>
                <a:gd name="T4" fmla="*/ 6 w 24"/>
                <a:gd name="T5" fmla="*/ 5 h 33"/>
                <a:gd name="T6" fmla="*/ 18 w 24"/>
                <a:gd name="T7" fmla="*/ 1 h 33"/>
                <a:gd name="T8" fmla="*/ 23 w 24"/>
                <a:gd name="T9" fmla="*/ 17 h 33"/>
                <a:gd name="T10" fmla="*/ 24 w 24"/>
                <a:gd name="T11" fmla="*/ 19 h 33"/>
                <a:gd name="T12" fmla="*/ 23 w 24"/>
                <a:gd name="T13" fmla="*/ 2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" h="33">
                  <a:moveTo>
                    <a:pt x="23" y="20"/>
                  </a:moveTo>
                  <a:cubicBezTo>
                    <a:pt x="17" y="25"/>
                    <a:pt x="9" y="26"/>
                    <a:pt x="7" y="33"/>
                  </a:cubicBezTo>
                  <a:cubicBezTo>
                    <a:pt x="0" y="24"/>
                    <a:pt x="1" y="14"/>
                    <a:pt x="6" y="5"/>
                  </a:cubicBezTo>
                  <a:cubicBezTo>
                    <a:pt x="10" y="2"/>
                    <a:pt x="13" y="0"/>
                    <a:pt x="18" y="1"/>
                  </a:cubicBezTo>
                  <a:cubicBezTo>
                    <a:pt x="18" y="7"/>
                    <a:pt x="19" y="12"/>
                    <a:pt x="23" y="17"/>
                  </a:cubicBezTo>
                  <a:cubicBezTo>
                    <a:pt x="24" y="18"/>
                    <a:pt x="24" y="18"/>
                    <a:pt x="24" y="19"/>
                  </a:cubicBezTo>
                  <a:cubicBezTo>
                    <a:pt x="23" y="20"/>
                    <a:pt x="23" y="20"/>
                    <a:pt x="23" y="20"/>
                  </a:cubicBezTo>
                  <a:close/>
                </a:path>
              </a:pathLst>
            </a:custGeom>
            <a:solidFill>
              <a:srgbClr val="55B2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43" name="Freeform 1731"/>
            <p:cNvSpPr>
              <a:spLocks/>
            </p:cNvSpPr>
            <p:nvPr/>
          </p:nvSpPr>
          <p:spPr bwMode="auto">
            <a:xfrm>
              <a:off x="1136" y="2244"/>
              <a:ext cx="13" cy="13"/>
            </a:xfrm>
            <a:custGeom>
              <a:avLst/>
              <a:gdLst>
                <a:gd name="T0" fmla="*/ 13 w 13"/>
                <a:gd name="T1" fmla="*/ 9 h 13"/>
                <a:gd name="T2" fmla="*/ 1 w 13"/>
                <a:gd name="T3" fmla="*/ 13 h 13"/>
                <a:gd name="T4" fmla="*/ 0 w 13"/>
                <a:gd name="T5" fmla="*/ 9 h 13"/>
                <a:gd name="T6" fmla="*/ 13 w 13"/>
                <a:gd name="T7" fmla="*/ 9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3">
                  <a:moveTo>
                    <a:pt x="13" y="9"/>
                  </a:moveTo>
                  <a:cubicBezTo>
                    <a:pt x="9" y="11"/>
                    <a:pt x="5" y="12"/>
                    <a:pt x="1" y="13"/>
                  </a:cubicBezTo>
                  <a:cubicBezTo>
                    <a:pt x="1" y="11"/>
                    <a:pt x="1" y="10"/>
                    <a:pt x="0" y="9"/>
                  </a:cubicBezTo>
                  <a:cubicBezTo>
                    <a:pt x="4" y="8"/>
                    <a:pt x="9" y="0"/>
                    <a:pt x="13" y="9"/>
                  </a:cubicBezTo>
                  <a:close/>
                </a:path>
              </a:pathLst>
            </a:custGeom>
            <a:solidFill>
              <a:srgbClr val="60A5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44" name="Freeform 1732"/>
            <p:cNvSpPr>
              <a:spLocks/>
            </p:cNvSpPr>
            <p:nvPr/>
          </p:nvSpPr>
          <p:spPr bwMode="auto">
            <a:xfrm>
              <a:off x="1716" y="2064"/>
              <a:ext cx="48" cy="16"/>
            </a:xfrm>
            <a:custGeom>
              <a:avLst/>
              <a:gdLst>
                <a:gd name="T0" fmla="*/ 47 w 48"/>
                <a:gd name="T1" fmla="*/ 13 h 17"/>
                <a:gd name="T2" fmla="*/ 12 w 48"/>
                <a:gd name="T3" fmla="*/ 15 h 17"/>
                <a:gd name="T4" fmla="*/ 0 w 48"/>
                <a:gd name="T5" fmla="*/ 9 h 17"/>
                <a:gd name="T6" fmla="*/ 11 w 48"/>
                <a:gd name="T7" fmla="*/ 3 h 17"/>
                <a:gd name="T8" fmla="*/ 48 w 48"/>
                <a:gd name="T9" fmla="*/ 7 h 17"/>
                <a:gd name="T10" fmla="*/ 47 w 48"/>
                <a:gd name="T11" fmla="*/ 1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8" h="17">
                  <a:moveTo>
                    <a:pt x="47" y="13"/>
                  </a:moveTo>
                  <a:cubicBezTo>
                    <a:pt x="36" y="17"/>
                    <a:pt x="24" y="14"/>
                    <a:pt x="12" y="15"/>
                  </a:cubicBezTo>
                  <a:cubicBezTo>
                    <a:pt x="8" y="14"/>
                    <a:pt x="1" y="16"/>
                    <a:pt x="0" y="9"/>
                  </a:cubicBezTo>
                  <a:cubicBezTo>
                    <a:pt x="2" y="4"/>
                    <a:pt x="6" y="4"/>
                    <a:pt x="11" y="3"/>
                  </a:cubicBezTo>
                  <a:cubicBezTo>
                    <a:pt x="23" y="5"/>
                    <a:pt x="36" y="0"/>
                    <a:pt x="48" y="7"/>
                  </a:cubicBezTo>
                  <a:cubicBezTo>
                    <a:pt x="48" y="9"/>
                    <a:pt x="47" y="11"/>
                    <a:pt x="47" y="13"/>
                  </a:cubicBezTo>
                  <a:close/>
                </a:path>
              </a:pathLst>
            </a:custGeom>
            <a:solidFill>
              <a:srgbClr val="8847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45" name="Freeform 1733"/>
            <p:cNvSpPr>
              <a:spLocks/>
            </p:cNvSpPr>
            <p:nvPr/>
          </p:nvSpPr>
          <p:spPr bwMode="auto">
            <a:xfrm>
              <a:off x="1723" y="2062"/>
              <a:ext cx="41" cy="9"/>
            </a:xfrm>
            <a:custGeom>
              <a:avLst/>
              <a:gdLst>
                <a:gd name="T0" fmla="*/ 41 w 41"/>
                <a:gd name="T1" fmla="*/ 9 h 9"/>
                <a:gd name="T2" fmla="*/ 2 w 41"/>
                <a:gd name="T3" fmla="*/ 9 h 9"/>
                <a:gd name="T4" fmla="*/ 0 w 41"/>
                <a:gd name="T5" fmla="*/ 6 h 9"/>
                <a:gd name="T6" fmla="*/ 1 w 41"/>
                <a:gd name="T7" fmla="*/ 4 h 9"/>
                <a:gd name="T8" fmla="*/ 13 w 41"/>
                <a:gd name="T9" fmla="*/ 1 h 9"/>
                <a:gd name="T10" fmla="*/ 13 w 41"/>
                <a:gd name="T11" fmla="*/ 1 h 9"/>
                <a:gd name="T12" fmla="*/ 17 w 41"/>
                <a:gd name="T13" fmla="*/ 1 h 9"/>
                <a:gd name="T14" fmla="*/ 41 w 41"/>
                <a:gd name="T15" fmla="*/ 5 h 9"/>
                <a:gd name="T16" fmla="*/ 41 w 41"/>
                <a:gd name="T17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1" h="9">
                  <a:moveTo>
                    <a:pt x="41" y="9"/>
                  </a:moveTo>
                  <a:cubicBezTo>
                    <a:pt x="28" y="9"/>
                    <a:pt x="15" y="9"/>
                    <a:pt x="2" y="9"/>
                  </a:cubicBezTo>
                  <a:cubicBezTo>
                    <a:pt x="1" y="8"/>
                    <a:pt x="0" y="7"/>
                    <a:pt x="0" y="6"/>
                  </a:cubicBezTo>
                  <a:cubicBezTo>
                    <a:pt x="0" y="5"/>
                    <a:pt x="1" y="4"/>
                    <a:pt x="1" y="4"/>
                  </a:cubicBezTo>
                  <a:cubicBezTo>
                    <a:pt x="5" y="2"/>
                    <a:pt x="10" y="5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5" y="1"/>
                    <a:pt x="16" y="1"/>
                    <a:pt x="17" y="1"/>
                  </a:cubicBezTo>
                  <a:cubicBezTo>
                    <a:pt x="25" y="6"/>
                    <a:pt x="34" y="0"/>
                    <a:pt x="41" y="5"/>
                  </a:cubicBezTo>
                  <a:cubicBezTo>
                    <a:pt x="41" y="6"/>
                    <a:pt x="41" y="8"/>
                    <a:pt x="41" y="9"/>
                  </a:cubicBezTo>
                  <a:close/>
                </a:path>
              </a:pathLst>
            </a:custGeom>
            <a:solidFill>
              <a:srgbClr val="561B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46" name="Freeform 1734"/>
            <p:cNvSpPr>
              <a:spLocks/>
            </p:cNvSpPr>
            <p:nvPr/>
          </p:nvSpPr>
          <p:spPr bwMode="auto">
            <a:xfrm>
              <a:off x="1740" y="2060"/>
              <a:ext cx="24" cy="10"/>
            </a:xfrm>
            <a:custGeom>
              <a:avLst/>
              <a:gdLst>
                <a:gd name="T0" fmla="*/ 24 w 24"/>
                <a:gd name="T1" fmla="*/ 7 h 10"/>
                <a:gd name="T2" fmla="*/ 0 w 24"/>
                <a:gd name="T3" fmla="*/ 3 h 10"/>
                <a:gd name="T4" fmla="*/ 24 w 24"/>
                <a:gd name="T5" fmla="*/ 7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" h="10">
                  <a:moveTo>
                    <a:pt x="24" y="7"/>
                  </a:moveTo>
                  <a:cubicBezTo>
                    <a:pt x="16" y="6"/>
                    <a:pt x="7" y="10"/>
                    <a:pt x="0" y="3"/>
                  </a:cubicBezTo>
                  <a:cubicBezTo>
                    <a:pt x="8" y="5"/>
                    <a:pt x="17" y="0"/>
                    <a:pt x="24" y="7"/>
                  </a:cubicBezTo>
                  <a:close/>
                </a:path>
              </a:pathLst>
            </a:custGeom>
            <a:solidFill>
              <a:srgbClr val="2F1A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47" name="Freeform 1735"/>
            <p:cNvSpPr>
              <a:spLocks/>
            </p:cNvSpPr>
            <p:nvPr/>
          </p:nvSpPr>
          <p:spPr bwMode="auto">
            <a:xfrm>
              <a:off x="1154" y="2249"/>
              <a:ext cx="27" cy="40"/>
            </a:xfrm>
            <a:custGeom>
              <a:avLst/>
              <a:gdLst>
                <a:gd name="T0" fmla="*/ 0 w 27"/>
                <a:gd name="T1" fmla="*/ 23 h 40"/>
                <a:gd name="T2" fmla="*/ 0 w 27"/>
                <a:gd name="T3" fmla="*/ 20 h 40"/>
                <a:gd name="T4" fmla="*/ 8 w 27"/>
                <a:gd name="T5" fmla="*/ 3 h 40"/>
                <a:gd name="T6" fmla="*/ 22 w 27"/>
                <a:gd name="T7" fmla="*/ 6 h 40"/>
                <a:gd name="T8" fmla="*/ 27 w 27"/>
                <a:gd name="T9" fmla="*/ 18 h 40"/>
                <a:gd name="T10" fmla="*/ 0 w 27"/>
                <a:gd name="T11" fmla="*/ 24 h 40"/>
                <a:gd name="T12" fmla="*/ 0 w 27"/>
                <a:gd name="T13" fmla="*/ 2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" h="40">
                  <a:moveTo>
                    <a:pt x="0" y="23"/>
                  </a:moveTo>
                  <a:cubicBezTo>
                    <a:pt x="0" y="22"/>
                    <a:pt x="0" y="21"/>
                    <a:pt x="0" y="20"/>
                  </a:cubicBezTo>
                  <a:cubicBezTo>
                    <a:pt x="8" y="17"/>
                    <a:pt x="0" y="7"/>
                    <a:pt x="8" y="3"/>
                  </a:cubicBezTo>
                  <a:cubicBezTo>
                    <a:pt x="13" y="0"/>
                    <a:pt x="18" y="1"/>
                    <a:pt x="22" y="6"/>
                  </a:cubicBezTo>
                  <a:cubicBezTo>
                    <a:pt x="24" y="9"/>
                    <a:pt x="26" y="13"/>
                    <a:pt x="27" y="18"/>
                  </a:cubicBezTo>
                  <a:cubicBezTo>
                    <a:pt x="22" y="40"/>
                    <a:pt x="10" y="28"/>
                    <a:pt x="0" y="24"/>
                  </a:cubicBezTo>
                  <a:lnTo>
                    <a:pt x="0" y="23"/>
                  </a:lnTo>
                  <a:close/>
                </a:path>
              </a:pathLst>
            </a:custGeom>
            <a:solidFill>
              <a:srgbClr val="55B3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48" name="Freeform 1736"/>
            <p:cNvSpPr>
              <a:spLocks/>
            </p:cNvSpPr>
            <p:nvPr/>
          </p:nvSpPr>
          <p:spPr bwMode="auto">
            <a:xfrm>
              <a:off x="1161" y="2245"/>
              <a:ext cx="22" cy="13"/>
            </a:xfrm>
            <a:custGeom>
              <a:avLst/>
              <a:gdLst>
                <a:gd name="T0" fmla="*/ 14 w 22"/>
                <a:gd name="T1" fmla="*/ 12 h 13"/>
                <a:gd name="T2" fmla="*/ 1 w 22"/>
                <a:gd name="T3" fmla="*/ 7 h 13"/>
                <a:gd name="T4" fmla="*/ 0 w 22"/>
                <a:gd name="T5" fmla="*/ 1 h 13"/>
                <a:gd name="T6" fmla="*/ 13 w 22"/>
                <a:gd name="T7" fmla="*/ 0 h 13"/>
                <a:gd name="T8" fmla="*/ 22 w 22"/>
                <a:gd name="T9" fmla="*/ 3 h 13"/>
                <a:gd name="T10" fmla="*/ 18 w 22"/>
                <a:gd name="T11" fmla="*/ 12 h 13"/>
                <a:gd name="T12" fmla="*/ 14 w 22"/>
                <a:gd name="T13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" h="13">
                  <a:moveTo>
                    <a:pt x="14" y="12"/>
                  </a:moveTo>
                  <a:cubicBezTo>
                    <a:pt x="11" y="6"/>
                    <a:pt x="5" y="9"/>
                    <a:pt x="1" y="7"/>
                  </a:cubicBezTo>
                  <a:cubicBezTo>
                    <a:pt x="1" y="5"/>
                    <a:pt x="1" y="3"/>
                    <a:pt x="0" y="1"/>
                  </a:cubicBezTo>
                  <a:cubicBezTo>
                    <a:pt x="5" y="1"/>
                    <a:pt x="9" y="0"/>
                    <a:pt x="13" y="0"/>
                  </a:cubicBezTo>
                  <a:cubicBezTo>
                    <a:pt x="16" y="1"/>
                    <a:pt x="19" y="2"/>
                    <a:pt x="22" y="3"/>
                  </a:cubicBezTo>
                  <a:cubicBezTo>
                    <a:pt x="22" y="7"/>
                    <a:pt x="20" y="10"/>
                    <a:pt x="18" y="12"/>
                  </a:cubicBezTo>
                  <a:cubicBezTo>
                    <a:pt x="16" y="13"/>
                    <a:pt x="15" y="13"/>
                    <a:pt x="14" y="12"/>
                  </a:cubicBezTo>
                  <a:close/>
                </a:path>
              </a:pathLst>
            </a:custGeom>
            <a:solidFill>
              <a:srgbClr val="1349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49" name="Freeform 1737"/>
            <p:cNvSpPr>
              <a:spLocks/>
            </p:cNvSpPr>
            <p:nvPr/>
          </p:nvSpPr>
          <p:spPr bwMode="auto">
            <a:xfrm>
              <a:off x="1101" y="2416"/>
              <a:ext cx="9" cy="12"/>
            </a:xfrm>
            <a:custGeom>
              <a:avLst/>
              <a:gdLst>
                <a:gd name="T0" fmla="*/ 0 w 9"/>
                <a:gd name="T1" fmla="*/ 0 h 12"/>
                <a:gd name="T2" fmla="*/ 5 w 9"/>
                <a:gd name="T3" fmla="*/ 0 h 12"/>
                <a:gd name="T4" fmla="*/ 9 w 9"/>
                <a:gd name="T5" fmla="*/ 12 h 12"/>
                <a:gd name="T6" fmla="*/ 1 w 9"/>
                <a:gd name="T7" fmla="*/ 8 h 12"/>
                <a:gd name="T8" fmla="*/ 0 w 9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2">
                  <a:moveTo>
                    <a:pt x="0" y="0"/>
                  </a:moveTo>
                  <a:cubicBezTo>
                    <a:pt x="2" y="0"/>
                    <a:pt x="3" y="0"/>
                    <a:pt x="5" y="0"/>
                  </a:cubicBezTo>
                  <a:cubicBezTo>
                    <a:pt x="9" y="3"/>
                    <a:pt x="9" y="8"/>
                    <a:pt x="9" y="12"/>
                  </a:cubicBezTo>
                  <a:cubicBezTo>
                    <a:pt x="6" y="11"/>
                    <a:pt x="4" y="9"/>
                    <a:pt x="1" y="8"/>
                  </a:cubicBezTo>
                  <a:cubicBezTo>
                    <a:pt x="1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7051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50" name="Freeform 1738"/>
            <p:cNvSpPr>
              <a:spLocks/>
            </p:cNvSpPr>
            <p:nvPr/>
          </p:nvSpPr>
          <p:spPr bwMode="auto">
            <a:xfrm>
              <a:off x="1202" y="2190"/>
              <a:ext cx="38" cy="19"/>
            </a:xfrm>
            <a:custGeom>
              <a:avLst/>
              <a:gdLst>
                <a:gd name="T0" fmla="*/ 31 w 38"/>
                <a:gd name="T1" fmla="*/ 16 h 20"/>
                <a:gd name="T2" fmla="*/ 15 w 38"/>
                <a:gd name="T3" fmla="*/ 16 h 20"/>
                <a:gd name="T4" fmla="*/ 2 w 38"/>
                <a:gd name="T5" fmla="*/ 15 h 20"/>
                <a:gd name="T6" fmla="*/ 1 w 38"/>
                <a:gd name="T7" fmla="*/ 10 h 20"/>
                <a:gd name="T8" fmla="*/ 14 w 38"/>
                <a:gd name="T9" fmla="*/ 1 h 20"/>
                <a:gd name="T10" fmla="*/ 23 w 38"/>
                <a:gd name="T11" fmla="*/ 0 h 20"/>
                <a:gd name="T12" fmla="*/ 36 w 38"/>
                <a:gd name="T13" fmla="*/ 4 h 20"/>
                <a:gd name="T14" fmla="*/ 31 w 38"/>
                <a:gd name="T15" fmla="*/ 16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8" h="20">
                  <a:moveTo>
                    <a:pt x="31" y="16"/>
                  </a:moveTo>
                  <a:cubicBezTo>
                    <a:pt x="25" y="16"/>
                    <a:pt x="20" y="16"/>
                    <a:pt x="15" y="16"/>
                  </a:cubicBezTo>
                  <a:cubicBezTo>
                    <a:pt x="10" y="19"/>
                    <a:pt x="6" y="20"/>
                    <a:pt x="2" y="15"/>
                  </a:cubicBezTo>
                  <a:cubicBezTo>
                    <a:pt x="1" y="13"/>
                    <a:pt x="0" y="12"/>
                    <a:pt x="1" y="10"/>
                  </a:cubicBezTo>
                  <a:cubicBezTo>
                    <a:pt x="3" y="3"/>
                    <a:pt x="9" y="3"/>
                    <a:pt x="14" y="1"/>
                  </a:cubicBezTo>
                  <a:cubicBezTo>
                    <a:pt x="17" y="1"/>
                    <a:pt x="20" y="1"/>
                    <a:pt x="23" y="0"/>
                  </a:cubicBezTo>
                  <a:cubicBezTo>
                    <a:pt x="28" y="0"/>
                    <a:pt x="32" y="0"/>
                    <a:pt x="36" y="4"/>
                  </a:cubicBezTo>
                  <a:cubicBezTo>
                    <a:pt x="38" y="10"/>
                    <a:pt x="35" y="13"/>
                    <a:pt x="31" y="16"/>
                  </a:cubicBezTo>
                  <a:close/>
                </a:path>
              </a:pathLst>
            </a:custGeom>
            <a:solidFill>
              <a:srgbClr val="A86A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51" name="Freeform 1739"/>
            <p:cNvSpPr>
              <a:spLocks/>
            </p:cNvSpPr>
            <p:nvPr/>
          </p:nvSpPr>
          <p:spPr bwMode="auto">
            <a:xfrm>
              <a:off x="1165" y="2190"/>
              <a:ext cx="51" cy="12"/>
            </a:xfrm>
            <a:custGeom>
              <a:avLst/>
              <a:gdLst>
                <a:gd name="T0" fmla="*/ 52 w 52"/>
                <a:gd name="T1" fmla="*/ 1 h 13"/>
                <a:gd name="T2" fmla="*/ 41 w 52"/>
                <a:gd name="T3" fmla="*/ 8 h 13"/>
                <a:gd name="T4" fmla="*/ 27 w 52"/>
                <a:gd name="T5" fmla="*/ 11 h 13"/>
                <a:gd name="T6" fmla="*/ 4 w 52"/>
                <a:gd name="T7" fmla="*/ 7 h 13"/>
                <a:gd name="T8" fmla="*/ 0 w 52"/>
                <a:gd name="T9" fmla="*/ 4 h 13"/>
                <a:gd name="T10" fmla="*/ 1 w 52"/>
                <a:gd name="T11" fmla="*/ 0 h 13"/>
                <a:gd name="T12" fmla="*/ 52 w 52"/>
                <a:gd name="T13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2" h="13">
                  <a:moveTo>
                    <a:pt x="52" y="1"/>
                  </a:moveTo>
                  <a:cubicBezTo>
                    <a:pt x="48" y="3"/>
                    <a:pt x="44" y="6"/>
                    <a:pt x="41" y="8"/>
                  </a:cubicBezTo>
                  <a:cubicBezTo>
                    <a:pt x="37" y="12"/>
                    <a:pt x="32" y="13"/>
                    <a:pt x="27" y="11"/>
                  </a:cubicBezTo>
                  <a:cubicBezTo>
                    <a:pt x="20" y="7"/>
                    <a:pt x="12" y="10"/>
                    <a:pt x="4" y="7"/>
                  </a:cubicBezTo>
                  <a:cubicBezTo>
                    <a:pt x="3" y="7"/>
                    <a:pt x="1" y="5"/>
                    <a:pt x="0" y="4"/>
                  </a:cubicBezTo>
                  <a:cubicBezTo>
                    <a:pt x="0" y="2"/>
                    <a:pt x="0" y="1"/>
                    <a:pt x="1" y="0"/>
                  </a:cubicBezTo>
                  <a:cubicBezTo>
                    <a:pt x="18" y="0"/>
                    <a:pt x="35" y="1"/>
                    <a:pt x="52" y="1"/>
                  </a:cubicBezTo>
                  <a:close/>
                </a:path>
              </a:pathLst>
            </a:custGeom>
            <a:solidFill>
              <a:srgbClr val="A56D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52" name="Freeform 1740"/>
            <p:cNvSpPr>
              <a:spLocks/>
            </p:cNvSpPr>
            <p:nvPr/>
          </p:nvSpPr>
          <p:spPr bwMode="auto">
            <a:xfrm>
              <a:off x="1224" y="2185"/>
              <a:ext cx="22" cy="11"/>
            </a:xfrm>
            <a:custGeom>
              <a:avLst/>
              <a:gdLst>
                <a:gd name="T0" fmla="*/ 13 w 22"/>
                <a:gd name="T1" fmla="*/ 10 h 12"/>
                <a:gd name="T2" fmla="*/ 1 w 22"/>
                <a:gd name="T3" fmla="*/ 5 h 12"/>
                <a:gd name="T4" fmla="*/ 0 w 22"/>
                <a:gd name="T5" fmla="*/ 2 h 12"/>
                <a:gd name="T6" fmla="*/ 21 w 22"/>
                <a:gd name="T7" fmla="*/ 5 h 12"/>
                <a:gd name="T8" fmla="*/ 20 w 22"/>
                <a:gd name="T9" fmla="*/ 10 h 12"/>
                <a:gd name="T10" fmla="*/ 13 w 22"/>
                <a:gd name="T11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" h="12">
                  <a:moveTo>
                    <a:pt x="13" y="10"/>
                  </a:moveTo>
                  <a:cubicBezTo>
                    <a:pt x="8" y="9"/>
                    <a:pt x="4" y="10"/>
                    <a:pt x="1" y="5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8" y="0"/>
                    <a:pt x="14" y="5"/>
                    <a:pt x="21" y="5"/>
                  </a:cubicBezTo>
                  <a:cubicBezTo>
                    <a:pt x="22" y="7"/>
                    <a:pt x="22" y="9"/>
                    <a:pt x="20" y="10"/>
                  </a:cubicBezTo>
                  <a:cubicBezTo>
                    <a:pt x="18" y="12"/>
                    <a:pt x="15" y="11"/>
                    <a:pt x="13" y="10"/>
                  </a:cubicBezTo>
                  <a:close/>
                </a:path>
              </a:pathLst>
            </a:custGeom>
            <a:solidFill>
              <a:srgbClr val="7747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53" name="Freeform 1741"/>
            <p:cNvSpPr>
              <a:spLocks/>
            </p:cNvSpPr>
            <p:nvPr/>
          </p:nvSpPr>
          <p:spPr bwMode="auto">
            <a:xfrm>
              <a:off x="1179" y="2408"/>
              <a:ext cx="34" cy="60"/>
            </a:xfrm>
            <a:custGeom>
              <a:avLst/>
              <a:gdLst>
                <a:gd name="T0" fmla="*/ 10 w 35"/>
                <a:gd name="T1" fmla="*/ 28 h 61"/>
                <a:gd name="T2" fmla="*/ 7 w 35"/>
                <a:gd name="T3" fmla="*/ 28 h 61"/>
                <a:gd name="T4" fmla="*/ 1 w 35"/>
                <a:gd name="T5" fmla="*/ 17 h 61"/>
                <a:gd name="T6" fmla="*/ 8 w 35"/>
                <a:gd name="T7" fmla="*/ 8 h 61"/>
                <a:gd name="T8" fmla="*/ 30 w 35"/>
                <a:gd name="T9" fmla="*/ 0 h 61"/>
                <a:gd name="T10" fmla="*/ 35 w 35"/>
                <a:gd name="T11" fmla="*/ 44 h 61"/>
                <a:gd name="T12" fmla="*/ 19 w 35"/>
                <a:gd name="T13" fmla="*/ 44 h 61"/>
                <a:gd name="T14" fmla="*/ 19 w 35"/>
                <a:gd name="T15" fmla="*/ 44 h 61"/>
                <a:gd name="T16" fmla="*/ 10 w 35"/>
                <a:gd name="T17" fmla="*/ 28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5" h="61">
                  <a:moveTo>
                    <a:pt x="10" y="28"/>
                  </a:moveTo>
                  <a:cubicBezTo>
                    <a:pt x="9" y="28"/>
                    <a:pt x="8" y="28"/>
                    <a:pt x="7" y="28"/>
                  </a:cubicBezTo>
                  <a:cubicBezTo>
                    <a:pt x="2" y="26"/>
                    <a:pt x="0" y="22"/>
                    <a:pt x="1" y="17"/>
                  </a:cubicBezTo>
                  <a:cubicBezTo>
                    <a:pt x="3" y="13"/>
                    <a:pt x="4" y="7"/>
                    <a:pt x="8" y="8"/>
                  </a:cubicBezTo>
                  <a:cubicBezTo>
                    <a:pt x="18" y="12"/>
                    <a:pt x="23" y="1"/>
                    <a:pt x="30" y="0"/>
                  </a:cubicBezTo>
                  <a:cubicBezTo>
                    <a:pt x="32" y="15"/>
                    <a:pt x="33" y="29"/>
                    <a:pt x="35" y="44"/>
                  </a:cubicBezTo>
                  <a:cubicBezTo>
                    <a:pt x="29" y="61"/>
                    <a:pt x="24" y="47"/>
                    <a:pt x="19" y="44"/>
                  </a:cubicBezTo>
                  <a:cubicBezTo>
                    <a:pt x="19" y="44"/>
                    <a:pt x="19" y="44"/>
                    <a:pt x="19" y="44"/>
                  </a:cubicBezTo>
                  <a:cubicBezTo>
                    <a:pt x="13" y="40"/>
                    <a:pt x="26" y="27"/>
                    <a:pt x="10" y="28"/>
                  </a:cubicBezTo>
                  <a:close/>
                </a:path>
              </a:pathLst>
            </a:custGeom>
            <a:solidFill>
              <a:srgbClr val="6344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54" name="Freeform 1742"/>
            <p:cNvSpPr>
              <a:spLocks/>
            </p:cNvSpPr>
            <p:nvPr/>
          </p:nvSpPr>
          <p:spPr bwMode="auto">
            <a:xfrm>
              <a:off x="1347" y="2062"/>
              <a:ext cx="58" cy="15"/>
            </a:xfrm>
            <a:custGeom>
              <a:avLst/>
              <a:gdLst>
                <a:gd name="T0" fmla="*/ 5 w 58"/>
                <a:gd name="T1" fmla="*/ 13 h 16"/>
                <a:gd name="T2" fmla="*/ 0 w 58"/>
                <a:gd name="T3" fmla="*/ 13 h 16"/>
                <a:gd name="T4" fmla="*/ 23 w 58"/>
                <a:gd name="T5" fmla="*/ 6 h 16"/>
                <a:gd name="T6" fmla="*/ 44 w 58"/>
                <a:gd name="T7" fmla="*/ 5 h 16"/>
                <a:gd name="T8" fmla="*/ 57 w 58"/>
                <a:gd name="T9" fmla="*/ 5 h 16"/>
                <a:gd name="T10" fmla="*/ 56 w 58"/>
                <a:gd name="T11" fmla="*/ 11 h 16"/>
                <a:gd name="T12" fmla="*/ 43 w 58"/>
                <a:gd name="T13" fmla="*/ 14 h 16"/>
                <a:gd name="T14" fmla="*/ 5 w 58"/>
                <a:gd name="T15" fmla="*/ 1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8" h="16">
                  <a:moveTo>
                    <a:pt x="5" y="13"/>
                  </a:moveTo>
                  <a:cubicBezTo>
                    <a:pt x="3" y="13"/>
                    <a:pt x="2" y="13"/>
                    <a:pt x="0" y="13"/>
                  </a:cubicBezTo>
                  <a:cubicBezTo>
                    <a:pt x="5" y="0"/>
                    <a:pt x="15" y="7"/>
                    <a:pt x="23" y="6"/>
                  </a:cubicBezTo>
                  <a:cubicBezTo>
                    <a:pt x="30" y="4"/>
                    <a:pt x="37" y="5"/>
                    <a:pt x="44" y="5"/>
                  </a:cubicBezTo>
                  <a:cubicBezTo>
                    <a:pt x="48" y="5"/>
                    <a:pt x="53" y="5"/>
                    <a:pt x="57" y="5"/>
                  </a:cubicBezTo>
                  <a:cubicBezTo>
                    <a:pt x="58" y="7"/>
                    <a:pt x="58" y="9"/>
                    <a:pt x="56" y="11"/>
                  </a:cubicBezTo>
                  <a:cubicBezTo>
                    <a:pt x="52" y="13"/>
                    <a:pt x="48" y="14"/>
                    <a:pt x="43" y="14"/>
                  </a:cubicBezTo>
                  <a:cubicBezTo>
                    <a:pt x="30" y="16"/>
                    <a:pt x="18" y="12"/>
                    <a:pt x="5" y="13"/>
                  </a:cubicBezTo>
                  <a:close/>
                </a:path>
              </a:pathLst>
            </a:custGeom>
            <a:solidFill>
              <a:srgbClr val="8946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55" name="Freeform 1743"/>
            <p:cNvSpPr>
              <a:spLocks/>
            </p:cNvSpPr>
            <p:nvPr/>
          </p:nvSpPr>
          <p:spPr bwMode="auto">
            <a:xfrm>
              <a:off x="1704" y="2059"/>
              <a:ext cx="32" cy="17"/>
            </a:xfrm>
            <a:custGeom>
              <a:avLst/>
              <a:gdLst>
                <a:gd name="T0" fmla="*/ 32 w 32"/>
                <a:gd name="T1" fmla="*/ 4 h 18"/>
                <a:gd name="T2" fmla="*/ 20 w 32"/>
                <a:gd name="T3" fmla="*/ 8 h 18"/>
                <a:gd name="T4" fmla="*/ 0 w 32"/>
                <a:gd name="T5" fmla="*/ 12 h 18"/>
                <a:gd name="T6" fmla="*/ 0 w 32"/>
                <a:gd name="T7" fmla="*/ 8 h 18"/>
                <a:gd name="T8" fmla="*/ 32 w 32"/>
                <a:gd name="T9" fmla="*/ 4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18">
                  <a:moveTo>
                    <a:pt x="32" y="4"/>
                  </a:moveTo>
                  <a:cubicBezTo>
                    <a:pt x="29" y="9"/>
                    <a:pt x="25" y="8"/>
                    <a:pt x="20" y="8"/>
                  </a:cubicBezTo>
                  <a:cubicBezTo>
                    <a:pt x="14" y="9"/>
                    <a:pt x="8" y="18"/>
                    <a:pt x="0" y="12"/>
                  </a:cubicBezTo>
                  <a:cubicBezTo>
                    <a:pt x="0" y="11"/>
                    <a:pt x="0" y="9"/>
                    <a:pt x="0" y="8"/>
                  </a:cubicBezTo>
                  <a:cubicBezTo>
                    <a:pt x="10" y="0"/>
                    <a:pt x="22" y="6"/>
                    <a:pt x="32" y="4"/>
                  </a:cubicBezTo>
                  <a:close/>
                </a:path>
              </a:pathLst>
            </a:custGeom>
            <a:solidFill>
              <a:srgbClr val="8947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56" name="Freeform 1744"/>
            <p:cNvSpPr>
              <a:spLocks/>
            </p:cNvSpPr>
            <p:nvPr/>
          </p:nvSpPr>
          <p:spPr bwMode="auto">
            <a:xfrm>
              <a:off x="1430" y="2060"/>
              <a:ext cx="96" cy="17"/>
            </a:xfrm>
            <a:custGeom>
              <a:avLst/>
              <a:gdLst>
                <a:gd name="T0" fmla="*/ 97 w 97"/>
                <a:gd name="T1" fmla="*/ 4 h 18"/>
                <a:gd name="T2" fmla="*/ 81 w 97"/>
                <a:gd name="T3" fmla="*/ 11 h 18"/>
                <a:gd name="T4" fmla="*/ 76 w 97"/>
                <a:gd name="T5" fmla="*/ 15 h 18"/>
                <a:gd name="T6" fmla="*/ 24 w 97"/>
                <a:gd name="T7" fmla="*/ 17 h 18"/>
                <a:gd name="T8" fmla="*/ 8 w 97"/>
                <a:gd name="T9" fmla="*/ 14 h 18"/>
                <a:gd name="T10" fmla="*/ 2 w 97"/>
                <a:gd name="T11" fmla="*/ 4 h 18"/>
                <a:gd name="T12" fmla="*/ 9 w 97"/>
                <a:gd name="T13" fmla="*/ 3 h 18"/>
                <a:gd name="T14" fmla="*/ 22 w 97"/>
                <a:gd name="T15" fmla="*/ 4 h 18"/>
                <a:gd name="T16" fmla="*/ 57 w 97"/>
                <a:gd name="T17" fmla="*/ 4 h 18"/>
                <a:gd name="T18" fmla="*/ 62 w 97"/>
                <a:gd name="T19" fmla="*/ 3 h 18"/>
                <a:gd name="T20" fmla="*/ 86 w 97"/>
                <a:gd name="T21" fmla="*/ 3 h 18"/>
                <a:gd name="T22" fmla="*/ 97 w 97"/>
                <a:gd name="T23" fmla="*/ 4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7" h="18">
                  <a:moveTo>
                    <a:pt x="97" y="4"/>
                  </a:moveTo>
                  <a:cubicBezTo>
                    <a:pt x="93" y="9"/>
                    <a:pt x="85" y="5"/>
                    <a:pt x="81" y="11"/>
                  </a:cubicBezTo>
                  <a:cubicBezTo>
                    <a:pt x="80" y="13"/>
                    <a:pt x="78" y="14"/>
                    <a:pt x="76" y="15"/>
                  </a:cubicBezTo>
                  <a:cubicBezTo>
                    <a:pt x="59" y="18"/>
                    <a:pt x="41" y="16"/>
                    <a:pt x="24" y="17"/>
                  </a:cubicBezTo>
                  <a:cubicBezTo>
                    <a:pt x="19" y="16"/>
                    <a:pt x="13" y="16"/>
                    <a:pt x="8" y="14"/>
                  </a:cubicBezTo>
                  <a:cubicBezTo>
                    <a:pt x="3" y="12"/>
                    <a:pt x="0" y="9"/>
                    <a:pt x="2" y="4"/>
                  </a:cubicBezTo>
                  <a:cubicBezTo>
                    <a:pt x="4" y="3"/>
                    <a:pt x="7" y="3"/>
                    <a:pt x="9" y="3"/>
                  </a:cubicBezTo>
                  <a:cubicBezTo>
                    <a:pt x="13" y="3"/>
                    <a:pt x="18" y="4"/>
                    <a:pt x="22" y="4"/>
                  </a:cubicBezTo>
                  <a:cubicBezTo>
                    <a:pt x="34" y="6"/>
                    <a:pt x="45" y="6"/>
                    <a:pt x="57" y="4"/>
                  </a:cubicBezTo>
                  <a:cubicBezTo>
                    <a:pt x="59" y="3"/>
                    <a:pt x="60" y="3"/>
                    <a:pt x="62" y="3"/>
                  </a:cubicBezTo>
                  <a:cubicBezTo>
                    <a:pt x="70" y="0"/>
                    <a:pt x="78" y="0"/>
                    <a:pt x="86" y="3"/>
                  </a:cubicBezTo>
                  <a:cubicBezTo>
                    <a:pt x="89" y="3"/>
                    <a:pt x="93" y="4"/>
                    <a:pt x="97" y="4"/>
                  </a:cubicBezTo>
                  <a:close/>
                </a:path>
              </a:pathLst>
            </a:custGeom>
            <a:solidFill>
              <a:srgbClr val="CB61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57" name="Freeform 1745"/>
            <p:cNvSpPr>
              <a:spLocks/>
            </p:cNvSpPr>
            <p:nvPr/>
          </p:nvSpPr>
          <p:spPr bwMode="auto">
            <a:xfrm>
              <a:off x="1451" y="2064"/>
              <a:ext cx="35" cy="5"/>
            </a:xfrm>
            <a:custGeom>
              <a:avLst/>
              <a:gdLst>
                <a:gd name="T0" fmla="*/ 35 w 35"/>
                <a:gd name="T1" fmla="*/ 0 h 5"/>
                <a:gd name="T2" fmla="*/ 0 w 35"/>
                <a:gd name="T3" fmla="*/ 0 h 5"/>
                <a:gd name="T4" fmla="*/ 35 w 35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5" h="5">
                  <a:moveTo>
                    <a:pt x="35" y="0"/>
                  </a:moveTo>
                  <a:cubicBezTo>
                    <a:pt x="23" y="5"/>
                    <a:pt x="12" y="5"/>
                    <a:pt x="0" y="0"/>
                  </a:cubicBezTo>
                  <a:cubicBezTo>
                    <a:pt x="12" y="0"/>
                    <a:pt x="23" y="0"/>
                    <a:pt x="35" y="0"/>
                  </a:cubicBezTo>
                  <a:close/>
                </a:path>
              </a:pathLst>
            </a:custGeom>
            <a:solidFill>
              <a:srgbClr val="D75B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58" name="Freeform 1746"/>
            <p:cNvSpPr>
              <a:spLocks/>
            </p:cNvSpPr>
            <p:nvPr/>
          </p:nvSpPr>
          <p:spPr bwMode="auto">
            <a:xfrm>
              <a:off x="1491" y="2060"/>
              <a:ext cx="24" cy="3"/>
            </a:xfrm>
            <a:custGeom>
              <a:avLst/>
              <a:gdLst>
                <a:gd name="T0" fmla="*/ 24 w 24"/>
                <a:gd name="T1" fmla="*/ 3 h 3"/>
                <a:gd name="T2" fmla="*/ 0 w 24"/>
                <a:gd name="T3" fmla="*/ 3 h 3"/>
                <a:gd name="T4" fmla="*/ 0 w 24"/>
                <a:gd name="T5" fmla="*/ 0 h 3"/>
                <a:gd name="T6" fmla="*/ 23 w 24"/>
                <a:gd name="T7" fmla="*/ 1 h 3"/>
                <a:gd name="T8" fmla="*/ 24 w 24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3">
                  <a:moveTo>
                    <a:pt x="24" y="3"/>
                  </a:moveTo>
                  <a:cubicBezTo>
                    <a:pt x="16" y="3"/>
                    <a:pt x="8" y="3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8" y="0"/>
                    <a:pt x="16" y="0"/>
                    <a:pt x="23" y="1"/>
                  </a:cubicBezTo>
                  <a:cubicBezTo>
                    <a:pt x="23" y="1"/>
                    <a:pt x="24" y="3"/>
                    <a:pt x="24" y="3"/>
                  </a:cubicBezTo>
                  <a:close/>
                </a:path>
              </a:pathLst>
            </a:custGeom>
            <a:solidFill>
              <a:srgbClr val="5C18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59" name="Freeform 1747"/>
            <p:cNvSpPr>
              <a:spLocks/>
            </p:cNvSpPr>
            <p:nvPr/>
          </p:nvSpPr>
          <p:spPr bwMode="auto">
            <a:xfrm>
              <a:off x="1404" y="2063"/>
              <a:ext cx="17" cy="12"/>
            </a:xfrm>
            <a:custGeom>
              <a:avLst/>
              <a:gdLst>
                <a:gd name="T0" fmla="*/ 0 w 17"/>
                <a:gd name="T1" fmla="*/ 8 h 12"/>
                <a:gd name="T2" fmla="*/ 0 w 17"/>
                <a:gd name="T3" fmla="*/ 4 h 12"/>
                <a:gd name="T4" fmla="*/ 4 w 17"/>
                <a:gd name="T5" fmla="*/ 0 h 12"/>
                <a:gd name="T6" fmla="*/ 16 w 17"/>
                <a:gd name="T7" fmla="*/ 1 h 12"/>
                <a:gd name="T8" fmla="*/ 11 w 17"/>
                <a:gd name="T9" fmla="*/ 10 h 12"/>
                <a:gd name="T10" fmla="*/ 0 w 17"/>
                <a:gd name="T11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" h="12">
                  <a:moveTo>
                    <a:pt x="0" y="8"/>
                  </a:moveTo>
                  <a:cubicBezTo>
                    <a:pt x="0" y="7"/>
                    <a:pt x="0" y="5"/>
                    <a:pt x="0" y="4"/>
                  </a:cubicBezTo>
                  <a:cubicBezTo>
                    <a:pt x="1" y="3"/>
                    <a:pt x="2" y="2"/>
                    <a:pt x="4" y="0"/>
                  </a:cubicBezTo>
                  <a:cubicBezTo>
                    <a:pt x="8" y="1"/>
                    <a:pt x="12" y="1"/>
                    <a:pt x="16" y="1"/>
                  </a:cubicBezTo>
                  <a:cubicBezTo>
                    <a:pt x="17" y="5"/>
                    <a:pt x="14" y="8"/>
                    <a:pt x="11" y="10"/>
                  </a:cubicBezTo>
                  <a:cubicBezTo>
                    <a:pt x="7" y="12"/>
                    <a:pt x="3" y="12"/>
                    <a:pt x="0" y="8"/>
                  </a:cubicBezTo>
                  <a:close/>
                </a:path>
              </a:pathLst>
            </a:custGeom>
            <a:solidFill>
              <a:srgbClr val="A55C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60" name="Freeform 1748"/>
            <p:cNvSpPr>
              <a:spLocks/>
            </p:cNvSpPr>
            <p:nvPr/>
          </p:nvSpPr>
          <p:spPr bwMode="auto">
            <a:xfrm>
              <a:off x="1416" y="2064"/>
              <a:ext cx="19" cy="12"/>
            </a:xfrm>
            <a:custGeom>
              <a:avLst/>
              <a:gdLst>
                <a:gd name="T0" fmla="*/ 0 w 20"/>
                <a:gd name="T1" fmla="*/ 7 h 13"/>
                <a:gd name="T2" fmla="*/ 4 w 20"/>
                <a:gd name="T3" fmla="*/ 0 h 13"/>
                <a:gd name="T4" fmla="*/ 16 w 20"/>
                <a:gd name="T5" fmla="*/ 0 h 13"/>
                <a:gd name="T6" fmla="*/ 20 w 20"/>
                <a:gd name="T7" fmla="*/ 7 h 13"/>
                <a:gd name="T8" fmla="*/ 0 w 20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13">
                  <a:moveTo>
                    <a:pt x="0" y="7"/>
                  </a:moveTo>
                  <a:cubicBezTo>
                    <a:pt x="1" y="4"/>
                    <a:pt x="2" y="2"/>
                    <a:pt x="4" y="0"/>
                  </a:cubicBezTo>
                  <a:cubicBezTo>
                    <a:pt x="8" y="0"/>
                    <a:pt x="12" y="0"/>
                    <a:pt x="16" y="0"/>
                  </a:cubicBezTo>
                  <a:cubicBezTo>
                    <a:pt x="17" y="2"/>
                    <a:pt x="18" y="4"/>
                    <a:pt x="20" y="7"/>
                  </a:cubicBezTo>
                  <a:cubicBezTo>
                    <a:pt x="13" y="13"/>
                    <a:pt x="6" y="13"/>
                    <a:pt x="0" y="7"/>
                  </a:cubicBezTo>
                  <a:close/>
                </a:path>
              </a:pathLst>
            </a:custGeom>
            <a:solidFill>
              <a:srgbClr val="BD6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61" name="Freeform 1749"/>
            <p:cNvSpPr>
              <a:spLocks/>
            </p:cNvSpPr>
            <p:nvPr/>
          </p:nvSpPr>
          <p:spPr bwMode="auto">
            <a:xfrm>
              <a:off x="1161" y="2194"/>
              <a:ext cx="25" cy="15"/>
            </a:xfrm>
            <a:custGeom>
              <a:avLst/>
              <a:gdLst>
                <a:gd name="T0" fmla="*/ 25 w 25"/>
                <a:gd name="T1" fmla="*/ 8 h 16"/>
                <a:gd name="T2" fmla="*/ 1 w 25"/>
                <a:gd name="T3" fmla="*/ 16 h 16"/>
                <a:gd name="T4" fmla="*/ 0 w 25"/>
                <a:gd name="T5" fmla="*/ 12 h 16"/>
                <a:gd name="T6" fmla="*/ 4 w 25"/>
                <a:gd name="T7" fmla="*/ 0 h 16"/>
                <a:gd name="T8" fmla="*/ 5 w 25"/>
                <a:gd name="T9" fmla="*/ 0 h 16"/>
                <a:gd name="T10" fmla="*/ 25 w 25"/>
                <a:gd name="T11" fmla="*/ 8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" h="16">
                  <a:moveTo>
                    <a:pt x="25" y="8"/>
                  </a:moveTo>
                  <a:cubicBezTo>
                    <a:pt x="18" y="15"/>
                    <a:pt x="8" y="10"/>
                    <a:pt x="1" y="16"/>
                  </a:cubicBezTo>
                  <a:cubicBezTo>
                    <a:pt x="1" y="15"/>
                    <a:pt x="1" y="13"/>
                    <a:pt x="0" y="12"/>
                  </a:cubicBezTo>
                  <a:cubicBezTo>
                    <a:pt x="1" y="8"/>
                    <a:pt x="0" y="3"/>
                    <a:pt x="4" y="0"/>
                  </a:cubicBezTo>
                  <a:cubicBezTo>
                    <a:pt x="4" y="0"/>
                    <a:pt x="5" y="0"/>
                    <a:pt x="5" y="0"/>
                  </a:cubicBezTo>
                  <a:cubicBezTo>
                    <a:pt x="10" y="7"/>
                    <a:pt x="20" y="1"/>
                    <a:pt x="25" y="8"/>
                  </a:cubicBezTo>
                  <a:close/>
                </a:path>
              </a:pathLst>
            </a:custGeom>
            <a:solidFill>
              <a:srgbClr val="A56D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62" name="Freeform 1750"/>
            <p:cNvSpPr>
              <a:spLocks/>
            </p:cNvSpPr>
            <p:nvPr/>
          </p:nvSpPr>
          <p:spPr bwMode="auto">
            <a:xfrm>
              <a:off x="1631" y="2435"/>
              <a:ext cx="139" cy="55"/>
            </a:xfrm>
            <a:custGeom>
              <a:avLst/>
              <a:gdLst>
                <a:gd name="T0" fmla="*/ 127 w 140"/>
                <a:gd name="T1" fmla="*/ 0 h 55"/>
                <a:gd name="T2" fmla="*/ 131 w 140"/>
                <a:gd name="T3" fmla="*/ 1 h 55"/>
                <a:gd name="T4" fmla="*/ 140 w 140"/>
                <a:gd name="T5" fmla="*/ 9 h 55"/>
                <a:gd name="T6" fmla="*/ 130 w 140"/>
                <a:gd name="T7" fmla="*/ 12 h 55"/>
                <a:gd name="T8" fmla="*/ 114 w 140"/>
                <a:gd name="T9" fmla="*/ 16 h 55"/>
                <a:gd name="T10" fmla="*/ 92 w 140"/>
                <a:gd name="T11" fmla="*/ 25 h 55"/>
                <a:gd name="T12" fmla="*/ 76 w 140"/>
                <a:gd name="T13" fmla="*/ 33 h 55"/>
                <a:gd name="T14" fmla="*/ 62 w 140"/>
                <a:gd name="T15" fmla="*/ 34 h 55"/>
                <a:gd name="T16" fmla="*/ 42 w 140"/>
                <a:gd name="T17" fmla="*/ 36 h 55"/>
                <a:gd name="T18" fmla="*/ 29 w 140"/>
                <a:gd name="T19" fmla="*/ 38 h 55"/>
                <a:gd name="T20" fmla="*/ 39 w 140"/>
                <a:gd name="T21" fmla="*/ 38 h 55"/>
                <a:gd name="T22" fmla="*/ 42 w 140"/>
                <a:gd name="T23" fmla="*/ 44 h 55"/>
                <a:gd name="T24" fmla="*/ 23 w 140"/>
                <a:gd name="T25" fmla="*/ 52 h 55"/>
                <a:gd name="T26" fmla="*/ 10 w 140"/>
                <a:gd name="T27" fmla="*/ 46 h 55"/>
                <a:gd name="T28" fmla="*/ 3 w 140"/>
                <a:gd name="T29" fmla="*/ 38 h 55"/>
                <a:gd name="T30" fmla="*/ 1 w 140"/>
                <a:gd name="T31" fmla="*/ 28 h 55"/>
                <a:gd name="T32" fmla="*/ 8 w 140"/>
                <a:gd name="T33" fmla="*/ 24 h 55"/>
                <a:gd name="T34" fmla="*/ 10 w 140"/>
                <a:gd name="T35" fmla="*/ 24 h 55"/>
                <a:gd name="T36" fmla="*/ 43 w 140"/>
                <a:gd name="T37" fmla="*/ 18 h 55"/>
                <a:gd name="T38" fmla="*/ 61 w 140"/>
                <a:gd name="T39" fmla="*/ 14 h 55"/>
                <a:gd name="T40" fmla="*/ 82 w 140"/>
                <a:gd name="T41" fmla="*/ 8 h 55"/>
                <a:gd name="T42" fmla="*/ 87 w 140"/>
                <a:gd name="T43" fmla="*/ 8 h 55"/>
                <a:gd name="T44" fmla="*/ 114 w 140"/>
                <a:gd name="T45" fmla="*/ 4 h 55"/>
                <a:gd name="T46" fmla="*/ 127 w 140"/>
                <a:gd name="T47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40" h="55">
                  <a:moveTo>
                    <a:pt x="127" y="0"/>
                  </a:moveTo>
                  <a:cubicBezTo>
                    <a:pt x="128" y="0"/>
                    <a:pt x="130" y="0"/>
                    <a:pt x="131" y="1"/>
                  </a:cubicBezTo>
                  <a:cubicBezTo>
                    <a:pt x="131" y="6"/>
                    <a:pt x="135" y="8"/>
                    <a:pt x="140" y="9"/>
                  </a:cubicBezTo>
                  <a:cubicBezTo>
                    <a:pt x="138" y="14"/>
                    <a:pt x="134" y="15"/>
                    <a:pt x="130" y="12"/>
                  </a:cubicBezTo>
                  <a:cubicBezTo>
                    <a:pt x="125" y="16"/>
                    <a:pt x="121" y="22"/>
                    <a:pt x="114" y="16"/>
                  </a:cubicBezTo>
                  <a:cubicBezTo>
                    <a:pt x="109" y="24"/>
                    <a:pt x="99" y="20"/>
                    <a:pt x="92" y="25"/>
                  </a:cubicBezTo>
                  <a:cubicBezTo>
                    <a:pt x="87" y="29"/>
                    <a:pt x="82" y="31"/>
                    <a:pt x="76" y="33"/>
                  </a:cubicBezTo>
                  <a:cubicBezTo>
                    <a:pt x="71" y="33"/>
                    <a:pt x="66" y="33"/>
                    <a:pt x="62" y="34"/>
                  </a:cubicBezTo>
                  <a:cubicBezTo>
                    <a:pt x="55" y="34"/>
                    <a:pt x="48" y="37"/>
                    <a:pt x="42" y="36"/>
                  </a:cubicBezTo>
                  <a:cubicBezTo>
                    <a:pt x="37" y="36"/>
                    <a:pt x="33" y="38"/>
                    <a:pt x="29" y="38"/>
                  </a:cubicBezTo>
                  <a:cubicBezTo>
                    <a:pt x="32" y="39"/>
                    <a:pt x="35" y="37"/>
                    <a:pt x="39" y="38"/>
                  </a:cubicBezTo>
                  <a:cubicBezTo>
                    <a:pt x="41" y="39"/>
                    <a:pt x="43" y="40"/>
                    <a:pt x="42" y="44"/>
                  </a:cubicBezTo>
                  <a:cubicBezTo>
                    <a:pt x="39" y="55"/>
                    <a:pt x="29" y="48"/>
                    <a:pt x="23" y="52"/>
                  </a:cubicBezTo>
                  <a:cubicBezTo>
                    <a:pt x="18" y="52"/>
                    <a:pt x="14" y="49"/>
                    <a:pt x="10" y="46"/>
                  </a:cubicBezTo>
                  <a:cubicBezTo>
                    <a:pt x="7" y="44"/>
                    <a:pt x="5" y="41"/>
                    <a:pt x="3" y="38"/>
                  </a:cubicBezTo>
                  <a:cubicBezTo>
                    <a:pt x="2" y="35"/>
                    <a:pt x="0" y="32"/>
                    <a:pt x="1" y="28"/>
                  </a:cubicBezTo>
                  <a:cubicBezTo>
                    <a:pt x="3" y="25"/>
                    <a:pt x="5" y="24"/>
                    <a:pt x="8" y="24"/>
                  </a:cubicBezTo>
                  <a:cubicBezTo>
                    <a:pt x="8" y="24"/>
                    <a:pt x="9" y="24"/>
                    <a:pt x="10" y="24"/>
                  </a:cubicBezTo>
                  <a:cubicBezTo>
                    <a:pt x="21" y="23"/>
                    <a:pt x="32" y="21"/>
                    <a:pt x="43" y="18"/>
                  </a:cubicBezTo>
                  <a:cubicBezTo>
                    <a:pt x="49" y="19"/>
                    <a:pt x="55" y="16"/>
                    <a:pt x="61" y="14"/>
                  </a:cubicBezTo>
                  <a:cubicBezTo>
                    <a:pt x="69" y="14"/>
                    <a:pt x="76" y="13"/>
                    <a:pt x="82" y="8"/>
                  </a:cubicBezTo>
                  <a:cubicBezTo>
                    <a:pt x="83" y="8"/>
                    <a:pt x="85" y="8"/>
                    <a:pt x="87" y="8"/>
                  </a:cubicBezTo>
                  <a:cubicBezTo>
                    <a:pt x="97" y="11"/>
                    <a:pt x="105" y="5"/>
                    <a:pt x="114" y="4"/>
                  </a:cubicBezTo>
                  <a:cubicBezTo>
                    <a:pt x="119" y="3"/>
                    <a:pt x="123" y="1"/>
                    <a:pt x="127" y="0"/>
                  </a:cubicBezTo>
                  <a:close/>
                </a:path>
              </a:pathLst>
            </a:custGeom>
            <a:solidFill>
              <a:srgbClr val="D6BA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63" name="Freeform 1751"/>
            <p:cNvSpPr>
              <a:spLocks/>
            </p:cNvSpPr>
            <p:nvPr/>
          </p:nvSpPr>
          <p:spPr bwMode="auto">
            <a:xfrm>
              <a:off x="1641" y="2452"/>
              <a:ext cx="33" cy="11"/>
            </a:xfrm>
            <a:custGeom>
              <a:avLst/>
              <a:gdLst>
                <a:gd name="T0" fmla="*/ 32 w 34"/>
                <a:gd name="T1" fmla="*/ 3 h 11"/>
                <a:gd name="T2" fmla="*/ 0 w 34"/>
                <a:gd name="T3" fmla="*/ 7 h 11"/>
                <a:gd name="T4" fmla="*/ 32 w 34"/>
                <a:gd name="T5" fmla="*/ 0 h 11"/>
                <a:gd name="T6" fmla="*/ 34 w 34"/>
                <a:gd name="T7" fmla="*/ 2 h 11"/>
                <a:gd name="T8" fmla="*/ 32 w 34"/>
                <a:gd name="T9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11">
                  <a:moveTo>
                    <a:pt x="32" y="3"/>
                  </a:moveTo>
                  <a:cubicBezTo>
                    <a:pt x="22" y="6"/>
                    <a:pt x="12" y="11"/>
                    <a:pt x="0" y="7"/>
                  </a:cubicBezTo>
                  <a:cubicBezTo>
                    <a:pt x="11" y="3"/>
                    <a:pt x="21" y="1"/>
                    <a:pt x="32" y="0"/>
                  </a:cubicBezTo>
                  <a:cubicBezTo>
                    <a:pt x="34" y="0"/>
                    <a:pt x="34" y="1"/>
                    <a:pt x="34" y="2"/>
                  </a:cubicBezTo>
                  <a:cubicBezTo>
                    <a:pt x="33" y="2"/>
                    <a:pt x="33" y="3"/>
                    <a:pt x="32" y="3"/>
                  </a:cubicBezTo>
                  <a:close/>
                </a:path>
              </a:pathLst>
            </a:custGeom>
            <a:solidFill>
              <a:srgbClr val="694C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64" name="Freeform 1752"/>
            <p:cNvSpPr>
              <a:spLocks/>
            </p:cNvSpPr>
            <p:nvPr/>
          </p:nvSpPr>
          <p:spPr bwMode="auto">
            <a:xfrm>
              <a:off x="1607" y="2431"/>
              <a:ext cx="28" cy="21"/>
            </a:xfrm>
            <a:custGeom>
              <a:avLst/>
              <a:gdLst>
                <a:gd name="T0" fmla="*/ 22 w 28"/>
                <a:gd name="T1" fmla="*/ 4 h 21"/>
                <a:gd name="T2" fmla="*/ 19 w 28"/>
                <a:gd name="T3" fmla="*/ 17 h 21"/>
                <a:gd name="T4" fmla="*/ 19 w 28"/>
                <a:gd name="T5" fmla="*/ 19 h 21"/>
                <a:gd name="T6" fmla="*/ 18 w 28"/>
                <a:gd name="T7" fmla="*/ 21 h 21"/>
                <a:gd name="T8" fmla="*/ 5 w 28"/>
                <a:gd name="T9" fmla="*/ 13 h 21"/>
                <a:gd name="T10" fmla="*/ 2 w 28"/>
                <a:gd name="T11" fmla="*/ 3 h 21"/>
                <a:gd name="T12" fmla="*/ 7 w 28"/>
                <a:gd name="T13" fmla="*/ 1 h 21"/>
                <a:gd name="T14" fmla="*/ 18 w 28"/>
                <a:gd name="T15" fmla="*/ 1 h 21"/>
                <a:gd name="T16" fmla="*/ 22 w 28"/>
                <a:gd name="T17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8" h="21">
                  <a:moveTo>
                    <a:pt x="22" y="4"/>
                  </a:moveTo>
                  <a:cubicBezTo>
                    <a:pt x="28" y="10"/>
                    <a:pt x="20" y="13"/>
                    <a:pt x="19" y="17"/>
                  </a:cubicBezTo>
                  <a:cubicBezTo>
                    <a:pt x="20" y="18"/>
                    <a:pt x="20" y="19"/>
                    <a:pt x="19" y="19"/>
                  </a:cubicBezTo>
                  <a:cubicBezTo>
                    <a:pt x="19" y="20"/>
                    <a:pt x="19" y="21"/>
                    <a:pt x="18" y="21"/>
                  </a:cubicBezTo>
                  <a:cubicBezTo>
                    <a:pt x="12" y="21"/>
                    <a:pt x="9" y="16"/>
                    <a:pt x="5" y="13"/>
                  </a:cubicBezTo>
                  <a:cubicBezTo>
                    <a:pt x="2" y="11"/>
                    <a:pt x="0" y="8"/>
                    <a:pt x="2" y="3"/>
                  </a:cubicBezTo>
                  <a:cubicBezTo>
                    <a:pt x="3" y="2"/>
                    <a:pt x="5" y="1"/>
                    <a:pt x="7" y="1"/>
                  </a:cubicBezTo>
                  <a:cubicBezTo>
                    <a:pt x="10" y="0"/>
                    <a:pt x="14" y="0"/>
                    <a:pt x="18" y="1"/>
                  </a:cubicBezTo>
                  <a:cubicBezTo>
                    <a:pt x="20" y="2"/>
                    <a:pt x="21" y="3"/>
                    <a:pt x="22" y="4"/>
                  </a:cubicBezTo>
                  <a:close/>
                </a:path>
              </a:pathLst>
            </a:custGeom>
            <a:solidFill>
              <a:srgbClr val="C9B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65" name="Freeform 1753"/>
            <p:cNvSpPr>
              <a:spLocks/>
            </p:cNvSpPr>
            <p:nvPr/>
          </p:nvSpPr>
          <p:spPr bwMode="auto">
            <a:xfrm>
              <a:off x="1641" y="2423"/>
              <a:ext cx="31" cy="7"/>
            </a:xfrm>
            <a:custGeom>
              <a:avLst/>
              <a:gdLst>
                <a:gd name="T0" fmla="*/ 0 w 32"/>
                <a:gd name="T1" fmla="*/ 6 h 8"/>
                <a:gd name="T2" fmla="*/ 29 w 32"/>
                <a:gd name="T3" fmla="*/ 1 h 8"/>
                <a:gd name="T4" fmla="*/ 32 w 32"/>
                <a:gd name="T5" fmla="*/ 1 h 8"/>
                <a:gd name="T6" fmla="*/ 0 w 32"/>
                <a:gd name="T7" fmla="*/ 8 h 8"/>
                <a:gd name="T8" fmla="*/ 0 w 32"/>
                <a:gd name="T9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8">
                  <a:moveTo>
                    <a:pt x="0" y="6"/>
                  </a:moveTo>
                  <a:cubicBezTo>
                    <a:pt x="9" y="1"/>
                    <a:pt x="19" y="0"/>
                    <a:pt x="29" y="1"/>
                  </a:cubicBezTo>
                  <a:cubicBezTo>
                    <a:pt x="30" y="1"/>
                    <a:pt x="31" y="1"/>
                    <a:pt x="32" y="1"/>
                  </a:cubicBezTo>
                  <a:cubicBezTo>
                    <a:pt x="22" y="7"/>
                    <a:pt x="11" y="6"/>
                    <a:pt x="0" y="8"/>
                  </a:cubicBezTo>
                  <a:cubicBezTo>
                    <a:pt x="0" y="7"/>
                    <a:pt x="0" y="7"/>
                    <a:pt x="0" y="6"/>
                  </a:cubicBezTo>
                  <a:close/>
                </a:path>
              </a:pathLst>
            </a:custGeom>
            <a:solidFill>
              <a:srgbClr val="6045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66" name="Freeform 1754"/>
            <p:cNvSpPr>
              <a:spLocks/>
            </p:cNvSpPr>
            <p:nvPr/>
          </p:nvSpPr>
          <p:spPr bwMode="auto">
            <a:xfrm>
              <a:off x="1690" y="2413"/>
              <a:ext cx="28" cy="9"/>
            </a:xfrm>
            <a:custGeom>
              <a:avLst/>
              <a:gdLst>
                <a:gd name="T0" fmla="*/ 0 w 28"/>
                <a:gd name="T1" fmla="*/ 7 h 9"/>
                <a:gd name="T2" fmla="*/ 26 w 28"/>
                <a:gd name="T3" fmla="*/ 0 h 9"/>
                <a:gd name="T4" fmla="*/ 28 w 28"/>
                <a:gd name="T5" fmla="*/ 2 h 9"/>
                <a:gd name="T6" fmla="*/ 26 w 28"/>
                <a:gd name="T7" fmla="*/ 3 h 9"/>
                <a:gd name="T8" fmla="*/ 1 w 28"/>
                <a:gd name="T9" fmla="*/ 7 h 9"/>
                <a:gd name="T10" fmla="*/ 0 w 28"/>
                <a:gd name="T11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8" h="9">
                  <a:moveTo>
                    <a:pt x="0" y="7"/>
                  </a:moveTo>
                  <a:cubicBezTo>
                    <a:pt x="7" y="0"/>
                    <a:pt x="18" y="3"/>
                    <a:pt x="26" y="0"/>
                  </a:cubicBezTo>
                  <a:cubicBezTo>
                    <a:pt x="28" y="1"/>
                    <a:pt x="28" y="1"/>
                    <a:pt x="28" y="2"/>
                  </a:cubicBezTo>
                  <a:cubicBezTo>
                    <a:pt x="27" y="3"/>
                    <a:pt x="27" y="3"/>
                    <a:pt x="26" y="3"/>
                  </a:cubicBezTo>
                  <a:cubicBezTo>
                    <a:pt x="19" y="9"/>
                    <a:pt x="10" y="7"/>
                    <a:pt x="1" y="7"/>
                  </a:cubicBezTo>
                  <a:lnTo>
                    <a:pt x="0" y="7"/>
                  </a:lnTo>
                  <a:close/>
                </a:path>
              </a:pathLst>
            </a:custGeom>
            <a:solidFill>
              <a:srgbClr val="6047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67" name="Freeform 1755"/>
            <p:cNvSpPr>
              <a:spLocks/>
            </p:cNvSpPr>
            <p:nvPr/>
          </p:nvSpPr>
          <p:spPr bwMode="auto">
            <a:xfrm>
              <a:off x="1623" y="2448"/>
              <a:ext cx="16" cy="18"/>
            </a:xfrm>
            <a:custGeom>
              <a:avLst/>
              <a:gdLst>
                <a:gd name="T0" fmla="*/ 2 w 16"/>
                <a:gd name="T1" fmla="*/ 3 h 18"/>
                <a:gd name="T2" fmla="*/ 3 w 16"/>
                <a:gd name="T3" fmla="*/ 0 h 18"/>
                <a:gd name="T4" fmla="*/ 16 w 16"/>
                <a:gd name="T5" fmla="*/ 11 h 18"/>
                <a:gd name="T6" fmla="*/ 11 w 16"/>
                <a:gd name="T7" fmla="*/ 15 h 18"/>
                <a:gd name="T8" fmla="*/ 4 w 16"/>
                <a:gd name="T9" fmla="*/ 17 h 18"/>
                <a:gd name="T10" fmla="*/ 2 w 16"/>
                <a:gd name="T11" fmla="*/ 3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18">
                  <a:moveTo>
                    <a:pt x="2" y="3"/>
                  </a:moveTo>
                  <a:cubicBezTo>
                    <a:pt x="2" y="2"/>
                    <a:pt x="3" y="1"/>
                    <a:pt x="3" y="0"/>
                  </a:cubicBezTo>
                  <a:cubicBezTo>
                    <a:pt x="7" y="3"/>
                    <a:pt x="11" y="7"/>
                    <a:pt x="16" y="11"/>
                  </a:cubicBezTo>
                  <a:cubicBezTo>
                    <a:pt x="14" y="12"/>
                    <a:pt x="12" y="14"/>
                    <a:pt x="11" y="15"/>
                  </a:cubicBezTo>
                  <a:cubicBezTo>
                    <a:pt x="9" y="17"/>
                    <a:pt x="6" y="18"/>
                    <a:pt x="4" y="17"/>
                  </a:cubicBezTo>
                  <a:cubicBezTo>
                    <a:pt x="0" y="13"/>
                    <a:pt x="1" y="8"/>
                    <a:pt x="2" y="3"/>
                  </a:cubicBezTo>
                  <a:close/>
                </a:path>
              </a:pathLst>
            </a:custGeom>
            <a:solidFill>
              <a:srgbClr val="6E56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68" name="Freeform 1756"/>
            <p:cNvSpPr>
              <a:spLocks/>
            </p:cNvSpPr>
            <p:nvPr/>
          </p:nvSpPr>
          <p:spPr bwMode="auto">
            <a:xfrm>
              <a:off x="1717" y="2438"/>
              <a:ext cx="27" cy="11"/>
            </a:xfrm>
            <a:custGeom>
              <a:avLst/>
              <a:gdLst>
                <a:gd name="T0" fmla="*/ 27 w 27"/>
                <a:gd name="T1" fmla="*/ 1 h 11"/>
                <a:gd name="T2" fmla="*/ 0 w 27"/>
                <a:gd name="T3" fmla="*/ 5 h 11"/>
                <a:gd name="T4" fmla="*/ 27 w 27"/>
                <a:gd name="T5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7" h="11">
                  <a:moveTo>
                    <a:pt x="27" y="1"/>
                  </a:moveTo>
                  <a:cubicBezTo>
                    <a:pt x="18" y="5"/>
                    <a:pt x="10" y="11"/>
                    <a:pt x="0" y="5"/>
                  </a:cubicBezTo>
                  <a:cubicBezTo>
                    <a:pt x="9" y="2"/>
                    <a:pt x="18" y="0"/>
                    <a:pt x="27" y="1"/>
                  </a:cubicBezTo>
                  <a:close/>
                </a:path>
              </a:pathLst>
            </a:custGeom>
            <a:solidFill>
              <a:srgbClr val="6243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69" name="Freeform 1757"/>
            <p:cNvSpPr>
              <a:spLocks/>
            </p:cNvSpPr>
            <p:nvPr/>
          </p:nvSpPr>
          <p:spPr bwMode="auto">
            <a:xfrm>
              <a:off x="1716" y="2405"/>
              <a:ext cx="21" cy="12"/>
            </a:xfrm>
            <a:custGeom>
              <a:avLst/>
              <a:gdLst>
                <a:gd name="T0" fmla="*/ 0 w 21"/>
                <a:gd name="T1" fmla="*/ 11 h 12"/>
                <a:gd name="T2" fmla="*/ 0 w 21"/>
                <a:gd name="T3" fmla="*/ 8 h 12"/>
                <a:gd name="T4" fmla="*/ 21 w 21"/>
                <a:gd name="T5" fmla="*/ 7 h 12"/>
                <a:gd name="T6" fmla="*/ 0 w 21"/>
                <a:gd name="T7" fmla="*/ 1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12">
                  <a:moveTo>
                    <a:pt x="0" y="11"/>
                  </a:moveTo>
                  <a:cubicBezTo>
                    <a:pt x="0" y="10"/>
                    <a:pt x="0" y="9"/>
                    <a:pt x="0" y="8"/>
                  </a:cubicBezTo>
                  <a:cubicBezTo>
                    <a:pt x="7" y="10"/>
                    <a:pt x="14" y="0"/>
                    <a:pt x="21" y="7"/>
                  </a:cubicBezTo>
                  <a:cubicBezTo>
                    <a:pt x="14" y="12"/>
                    <a:pt x="7" y="11"/>
                    <a:pt x="0" y="11"/>
                  </a:cubicBezTo>
                  <a:close/>
                </a:path>
              </a:pathLst>
            </a:custGeom>
            <a:solidFill>
              <a:srgbClr val="5E41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70" name="Freeform 1758"/>
            <p:cNvSpPr>
              <a:spLocks/>
            </p:cNvSpPr>
            <p:nvPr/>
          </p:nvSpPr>
          <p:spPr bwMode="auto">
            <a:xfrm>
              <a:off x="1692" y="2443"/>
              <a:ext cx="20" cy="10"/>
            </a:xfrm>
            <a:custGeom>
              <a:avLst/>
              <a:gdLst>
                <a:gd name="T0" fmla="*/ 20 w 20"/>
                <a:gd name="T1" fmla="*/ 0 h 10"/>
                <a:gd name="T2" fmla="*/ 0 w 20"/>
                <a:gd name="T3" fmla="*/ 8 h 10"/>
                <a:gd name="T4" fmla="*/ 0 w 20"/>
                <a:gd name="T5" fmla="*/ 5 h 10"/>
                <a:gd name="T6" fmla="*/ 20 w 20"/>
                <a:gd name="T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10">
                  <a:moveTo>
                    <a:pt x="20" y="0"/>
                  </a:moveTo>
                  <a:cubicBezTo>
                    <a:pt x="16" y="10"/>
                    <a:pt x="8" y="8"/>
                    <a:pt x="0" y="8"/>
                  </a:cubicBezTo>
                  <a:cubicBezTo>
                    <a:pt x="0" y="7"/>
                    <a:pt x="0" y="6"/>
                    <a:pt x="0" y="5"/>
                  </a:cubicBezTo>
                  <a:cubicBezTo>
                    <a:pt x="7" y="3"/>
                    <a:pt x="13" y="2"/>
                    <a:pt x="20" y="0"/>
                  </a:cubicBezTo>
                  <a:close/>
                </a:path>
              </a:pathLst>
            </a:custGeom>
            <a:solidFill>
              <a:srgbClr val="5F44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71" name="Freeform 1759"/>
            <p:cNvSpPr>
              <a:spLocks/>
            </p:cNvSpPr>
            <p:nvPr/>
          </p:nvSpPr>
          <p:spPr bwMode="auto">
            <a:xfrm>
              <a:off x="1672" y="2448"/>
              <a:ext cx="20" cy="8"/>
            </a:xfrm>
            <a:custGeom>
              <a:avLst/>
              <a:gdLst>
                <a:gd name="T0" fmla="*/ 20 w 20"/>
                <a:gd name="T1" fmla="*/ 0 h 8"/>
                <a:gd name="T2" fmla="*/ 20 w 20"/>
                <a:gd name="T3" fmla="*/ 3 h 8"/>
                <a:gd name="T4" fmla="*/ 0 w 20"/>
                <a:gd name="T5" fmla="*/ 7 h 8"/>
                <a:gd name="T6" fmla="*/ 0 w 20"/>
                <a:gd name="T7" fmla="*/ 4 h 8"/>
                <a:gd name="T8" fmla="*/ 20 w 20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8">
                  <a:moveTo>
                    <a:pt x="20" y="0"/>
                  </a:moveTo>
                  <a:cubicBezTo>
                    <a:pt x="20" y="1"/>
                    <a:pt x="20" y="2"/>
                    <a:pt x="20" y="3"/>
                  </a:cubicBezTo>
                  <a:cubicBezTo>
                    <a:pt x="14" y="6"/>
                    <a:pt x="8" y="8"/>
                    <a:pt x="0" y="7"/>
                  </a:cubicBezTo>
                  <a:cubicBezTo>
                    <a:pt x="0" y="6"/>
                    <a:pt x="0" y="5"/>
                    <a:pt x="0" y="4"/>
                  </a:cubicBezTo>
                  <a:cubicBezTo>
                    <a:pt x="7" y="2"/>
                    <a:pt x="14" y="1"/>
                    <a:pt x="20" y="0"/>
                  </a:cubicBezTo>
                  <a:close/>
                </a:path>
              </a:pathLst>
            </a:custGeom>
            <a:solidFill>
              <a:srgbClr val="6349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72" name="Freeform 1760"/>
            <p:cNvSpPr>
              <a:spLocks/>
            </p:cNvSpPr>
            <p:nvPr/>
          </p:nvSpPr>
          <p:spPr bwMode="auto">
            <a:xfrm>
              <a:off x="1669" y="2417"/>
              <a:ext cx="22" cy="10"/>
            </a:xfrm>
            <a:custGeom>
              <a:avLst/>
              <a:gdLst>
                <a:gd name="T0" fmla="*/ 21 w 22"/>
                <a:gd name="T1" fmla="*/ 3 h 10"/>
                <a:gd name="T2" fmla="*/ 22 w 22"/>
                <a:gd name="T3" fmla="*/ 3 h 10"/>
                <a:gd name="T4" fmla="*/ 3 w 22"/>
                <a:gd name="T5" fmla="*/ 7 h 10"/>
                <a:gd name="T6" fmla="*/ 0 w 22"/>
                <a:gd name="T7" fmla="*/ 7 h 10"/>
                <a:gd name="T8" fmla="*/ 21 w 22"/>
                <a:gd name="T9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10">
                  <a:moveTo>
                    <a:pt x="21" y="3"/>
                  </a:moveTo>
                  <a:cubicBezTo>
                    <a:pt x="21" y="3"/>
                    <a:pt x="22" y="3"/>
                    <a:pt x="22" y="3"/>
                  </a:cubicBezTo>
                  <a:cubicBezTo>
                    <a:pt x="17" y="10"/>
                    <a:pt x="9" y="6"/>
                    <a:pt x="3" y="7"/>
                  </a:cubicBezTo>
                  <a:cubicBezTo>
                    <a:pt x="2" y="7"/>
                    <a:pt x="1" y="7"/>
                    <a:pt x="0" y="7"/>
                  </a:cubicBezTo>
                  <a:cubicBezTo>
                    <a:pt x="6" y="0"/>
                    <a:pt x="14" y="4"/>
                    <a:pt x="21" y="3"/>
                  </a:cubicBezTo>
                  <a:close/>
                </a:path>
              </a:pathLst>
            </a:custGeom>
            <a:solidFill>
              <a:srgbClr val="593F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73" name="Freeform 1761"/>
            <p:cNvSpPr>
              <a:spLocks/>
            </p:cNvSpPr>
            <p:nvPr/>
          </p:nvSpPr>
          <p:spPr bwMode="auto">
            <a:xfrm>
              <a:off x="1623" y="2427"/>
              <a:ext cx="18" cy="8"/>
            </a:xfrm>
            <a:custGeom>
              <a:avLst/>
              <a:gdLst>
                <a:gd name="T0" fmla="*/ 18 w 18"/>
                <a:gd name="T1" fmla="*/ 2 h 9"/>
                <a:gd name="T2" fmla="*/ 18 w 18"/>
                <a:gd name="T3" fmla="*/ 4 h 9"/>
                <a:gd name="T4" fmla="*/ 6 w 18"/>
                <a:gd name="T5" fmla="*/ 9 h 9"/>
                <a:gd name="T6" fmla="*/ 3 w 18"/>
                <a:gd name="T7" fmla="*/ 8 h 9"/>
                <a:gd name="T8" fmla="*/ 7 w 18"/>
                <a:gd name="T9" fmla="*/ 1 h 9"/>
                <a:gd name="T10" fmla="*/ 18 w 18"/>
                <a:gd name="T11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" h="9">
                  <a:moveTo>
                    <a:pt x="18" y="2"/>
                  </a:moveTo>
                  <a:cubicBezTo>
                    <a:pt x="18" y="3"/>
                    <a:pt x="18" y="3"/>
                    <a:pt x="18" y="4"/>
                  </a:cubicBezTo>
                  <a:cubicBezTo>
                    <a:pt x="15" y="6"/>
                    <a:pt x="9" y="4"/>
                    <a:pt x="6" y="9"/>
                  </a:cubicBezTo>
                  <a:cubicBezTo>
                    <a:pt x="5" y="9"/>
                    <a:pt x="4" y="9"/>
                    <a:pt x="3" y="8"/>
                  </a:cubicBezTo>
                  <a:cubicBezTo>
                    <a:pt x="0" y="4"/>
                    <a:pt x="0" y="0"/>
                    <a:pt x="7" y="1"/>
                  </a:cubicBezTo>
                  <a:cubicBezTo>
                    <a:pt x="11" y="1"/>
                    <a:pt x="14" y="1"/>
                    <a:pt x="18" y="2"/>
                  </a:cubicBezTo>
                  <a:close/>
                </a:path>
              </a:pathLst>
            </a:custGeom>
            <a:solidFill>
              <a:srgbClr val="523C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74" name="Freeform 1762"/>
            <p:cNvSpPr>
              <a:spLocks/>
            </p:cNvSpPr>
            <p:nvPr/>
          </p:nvSpPr>
          <p:spPr bwMode="auto">
            <a:xfrm>
              <a:off x="1667" y="2464"/>
              <a:ext cx="42" cy="24"/>
            </a:xfrm>
            <a:custGeom>
              <a:avLst/>
              <a:gdLst>
                <a:gd name="T0" fmla="*/ 5 w 42"/>
                <a:gd name="T1" fmla="*/ 15 h 24"/>
                <a:gd name="T2" fmla="*/ 0 w 42"/>
                <a:gd name="T3" fmla="*/ 10 h 24"/>
                <a:gd name="T4" fmla="*/ 6 w 42"/>
                <a:gd name="T5" fmla="*/ 5 h 24"/>
                <a:gd name="T6" fmla="*/ 25 w 42"/>
                <a:gd name="T7" fmla="*/ 3 h 24"/>
                <a:gd name="T8" fmla="*/ 37 w 42"/>
                <a:gd name="T9" fmla="*/ 3 h 24"/>
                <a:gd name="T10" fmla="*/ 41 w 42"/>
                <a:gd name="T11" fmla="*/ 6 h 24"/>
                <a:gd name="T12" fmla="*/ 37 w 42"/>
                <a:gd name="T13" fmla="*/ 7 h 24"/>
                <a:gd name="T14" fmla="*/ 5 w 42"/>
                <a:gd name="T15" fmla="*/ 15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2" h="24">
                  <a:moveTo>
                    <a:pt x="5" y="15"/>
                  </a:moveTo>
                  <a:cubicBezTo>
                    <a:pt x="4" y="13"/>
                    <a:pt x="2" y="12"/>
                    <a:pt x="0" y="10"/>
                  </a:cubicBezTo>
                  <a:cubicBezTo>
                    <a:pt x="0" y="7"/>
                    <a:pt x="3" y="6"/>
                    <a:pt x="6" y="5"/>
                  </a:cubicBezTo>
                  <a:cubicBezTo>
                    <a:pt x="12" y="7"/>
                    <a:pt x="18" y="2"/>
                    <a:pt x="25" y="3"/>
                  </a:cubicBezTo>
                  <a:cubicBezTo>
                    <a:pt x="29" y="1"/>
                    <a:pt x="33" y="0"/>
                    <a:pt x="37" y="3"/>
                  </a:cubicBezTo>
                  <a:cubicBezTo>
                    <a:pt x="40" y="2"/>
                    <a:pt x="42" y="2"/>
                    <a:pt x="41" y="6"/>
                  </a:cubicBezTo>
                  <a:cubicBezTo>
                    <a:pt x="41" y="8"/>
                    <a:pt x="39" y="7"/>
                    <a:pt x="37" y="7"/>
                  </a:cubicBezTo>
                  <a:cubicBezTo>
                    <a:pt x="27" y="11"/>
                    <a:pt x="19" y="24"/>
                    <a:pt x="5" y="15"/>
                  </a:cubicBezTo>
                  <a:close/>
                </a:path>
              </a:pathLst>
            </a:custGeom>
            <a:solidFill>
              <a:srgbClr val="D2B7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75" name="Freeform 1763"/>
            <p:cNvSpPr>
              <a:spLocks/>
            </p:cNvSpPr>
            <p:nvPr/>
          </p:nvSpPr>
          <p:spPr bwMode="auto">
            <a:xfrm>
              <a:off x="1608" y="2481"/>
              <a:ext cx="28" cy="20"/>
            </a:xfrm>
            <a:custGeom>
              <a:avLst/>
              <a:gdLst>
                <a:gd name="T0" fmla="*/ 22 w 28"/>
                <a:gd name="T1" fmla="*/ 13 h 20"/>
                <a:gd name="T2" fmla="*/ 14 w 28"/>
                <a:gd name="T3" fmla="*/ 19 h 20"/>
                <a:gd name="T4" fmla="*/ 5 w 28"/>
                <a:gd name="T5" fmla="*/ 18 h 20"/>
                <a:gd name="T6" fmla="*/ 1 w 28"/>
                <a:gd name="T7" fmla="*/ 15 h 20"/>
                <a:gd name="T8" fmla="*/ 0 w 28"/>
                <a:gd name="T9" fmla="*/ 10 h 20"/>
                <a:gd name="T10" fmla="*/ 5 w 28"/>
                <a:gd name="T11" fmla="*/ 5 h 20"/>
                <a:gd name="T12" fmla="*/ 9 w 28"/>
                <a:gd name="T13" fmla="*/ 3 h 20"/>
                <a:gd name="T14" fmla="*/ 18 w 28"/>
                <a:gd name="T15" fmla="*/ 0 h 20"/>
                <a:gd name="T16" fmla="*/ 23 w 28"/>
                <a:gd name="T17" fmla="*/ 2 h 20"/>
                <a:gd name="T18" fmla="*/ 22 w 28"/>
                <a:gd name="T19" fmla="*/ 13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8" h="20">
                  <a:moveTo>
                    <a:pt x="22" y="13"/>
                  </a:moveTo>
                  <a:cubicBezTo>
                    <a:pt x="19" y="15"/>
                    <a:pt x="17" y="17"/>
                    <a:pt x="14" y="19"/>
                  </a:cubicBezTo>
                  <a:cubicBezTo>
                    <a:pt x="11" y="20"/>
                    <a:pt x="8" y="19"/>
                    <a:pt x="5" y="18"/>
                  </a:cubicBezTo>
                  <a:cubicBezTo>
                    <a:pt x="3" y="17"/>
                    <a:pt x="2" y="16"/>
                    <a:pt x="1" y="15"/>
                  </a:cubicBezTo>
                  <a:cubicBezTo>
                    <a:pt x="0" y="14"/>
                    <a:pt x="0" y="12"/>
                    <a:pt x="0" y="10"/>
                  </a:cubicBezTo>
                  <a:cubicBezTo>
                    <a:pt x="1" y="8"/>
                    <a:pt x="3" y="6"/>
                    <a:pt x="5" y="5"/>
                  </a:cubicBezTo>
                  <a:cubicBezTo>
                    <a:pt x="6" y="4"/>
                    <a:pt x="7" y="3"/>
                    <a:pt x="9" y="3"/>
                  </a:cubicBezTo>
                  <a:cubicBezTo>
                    <a:pt x="12" y="2"/>
                    <a:pt x="15" y="1"/>
                    <a:pt x="18" y="0"/>
                  </a:cubicBezTo>
                  <a:cubicBezTo>
                    <a:pt x="20" y="0"/>
                    <a:pt x="22" y="1"/>
                    <a:pt x="23" y="2"/>
                  </a:cubicBezTo>
                  <a:cubicBezTo>
                    <a:pt x="27" y="6"/>
                    <a:pt x="28" y="10"/>
                    <a:pt x="22" y="13"/>
                  </a:cubicBezTo>
                  <a:close/>
                </a:path>
              </a:pathLst>
            </a:custGeom>
            <a:solidFill>
              <a:srgbClr val="4433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76" name="Freeform 1764"/>
            <p:cNvSpPr>
              <a:spLocks/>
            </p:cNvSpPr>
            <p:nvPr/>
          </p:nvSpPr>
          <p:spPr bwMode="auto">
            <a:xfrm>
              <a:off x="1629" y="2480"/>
              <a:ext cx="21" cy="14"/>
            </a:xfrm>
            <a:custGeom>
              <a:avLst/>
              <a:gdLst>
                <a:gd name="T0" fmla="*/ 1 w 21"/>
                <a:gd name="T1" fmla="*/ 14 h 14"/>
                <a:gd name="T2" fmla="*/ 0 w 21"/>
                <a:gd name="T3" fmla="*/ 4 h 14"/>
                <a:gd name="T4" fmla="*/ 8 w 21"/>
                <a:gd name="T5" fmla="*/ 1 h 14"/>
                <a:gd name="T6" fmla="*/ 20 w 21"/>
                <a:gd name="T7" fmla="*/ 11 h 14"/>
                <a:gd name="T8" fmla="*/ 1 w 21"/>
                <a:gd name="T9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4">
                  <a:moveTo>
                    <a:pt x="1" y="14"/>
                  </a:moveTo>
                  <a:cubicBezTo>
                    <a:pt x="3" y="11"/>
                    <a:pt x="4" y="7"/>
                    <a:pt x="0" y="4"/>
                  </a:cubicBezTo>
                  <a:cubicBezTo>
                    <a:pt x="2" y="1"/>
                    <a:pt x="5" y="0"/>
                    <a:pt x="8" y="1"/>
                  </a:cubicBezTo>
                  <a:cubicBezTo>
                    <a:pt x="12" y="4"/>
                    <a:pt x="21" y="1"/>
                    <a:pt x="20" y="11"/>
                  </a:cubicBezTo>
                  <a:cubicBezTo>
                    <a:pt x="14" y="14"/>
                    <a:pt x="7" y="14"/>
                    <a:pt x="1" y="14"/>
                  </a:cubicBezTo>
                  <a:close/>
                </a:path>
              </a:pathLst>
            </a:custGeom>
            <a:solidFill>
              <a:srgbClr val="4F3E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77" name="Freeform 1765"/>
            <p:cNvSpPr>
              <a:spLocks/>
            </p:cNvSpPr>
            <p:nvPr/>
          </p:nvSpPr>
          <p:spPr bwMode="auto">
            <a:xfrm>
              <a:off x="1719" y="2451"/>
              <a:ext cx="25" cy="14"/>
            </a:xfrm>
            <a:custGeom>
              <a:avLst/>
              <a:gdLst>
                <a:gd name="T0" fmla="*/ 1 w 25"/>
                <a:gd name="T1" fmla="*/ 8 h 14"/>
                <a:gd name="T2" fmla="*/ 25 w 25"/>
                <a:gd name="T3" fmla="*/ 0 h 14"/>
                <a:gd name="T4" fmla="*/ 2 w 25"/>
                <a:gd name="T5" fmla="*/ 11 h 14"/>
                <a:gd name="T6" fmla="*/ 0 w 25"/>
                <a:gd name="T7" fmla="*/ 9 h 14"/>
                <a:gd name="T8" fmla="*/ 1 w 25"/>
                <a:gd name="T9" fmla="*/ 8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14">
                  <a:moveTo>
                    <a:pt x="1" y="8"/>
                  </a:moveTo>
                  <a:cubicBezTo>
                    <a:pt x="8" y="1"/>
                    <a:pt x="18" y="4"/>
                    <a:pt x="25" y="0"/>
                  </a:cubicBezTo>
                  <a:cubicBezTo>
                    <a:pt x="22" y="14"/>
                    <a:pt x="9" y="7"/>
                    <a:pt x="2" y="11"/>
                  </a:cubicBezTo>
                  <a:cubicBezTo>
                    <a:pt x="0" y="10"/>
                    <a:pt x="0" y="10"/>
                    <a:pt x="0" y="9"/>
                  </a:cubicBezTo>
                  <a:cubicBezTo>
                    <a:pt x="1" y="8"/>
                    <a:pt x="1" y="8"/>
                    <a:pt x="1" y="8"/>
                  </a:cubicBezTo>
                  <a:close/>
                </a:path>
              </a:pathLst>
            </a:custGeom>
            <a:solidFill>
              <a:srgbClr val="6D53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78" name="Freeform 1766"/>
            <p:cNvSpPr>
              <a:spLocks/>
            </p:cNvSpPr>
            <p:nvPr/>
          </p:nvSpPr>
          <p:spPr bwMode="auto">
            <a:xfrm>
              <a:off x="1704" y="2459"/>
              <a:ext cx="17" cy="20"/>
            </a:xfrm>
            <a:custGeom>
              <a:avLst/>
              <a:gdLst>
                <a:gd name="T0" fmla="*/ 16 w 17"/>
                <a:gd name="T1" fmla="*/ 0 h 20"/>
                <a:gd name="T2" fmla="*/ 17 w 17"/>
                <a:gd name="T3" fmla="*/ 3 h 20"/>
                <a:gd name="T4" fmla="*/ 0 w 17"/>
                <a:gd name="T5" fmla="*/ 12 h 20"/>
                <a:gd name="T6" fmla="*/ 0 w 17"/>
                <a:gd name="T7" fmla="*/ 8 h 20"/>
                <a:gd name="T8" fmla="*/ 16 w 17"/>
                <a:gd name="T9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20">
                  <a:moveTo>
                    <a:pt x="16" y="0"/>
                  </a:moveTo>
                  <a:cubicBezTo>
                    <a:pt x="17" y="1"/>
                    <a:pt x="17" y="2"/>
                    <a:pt x="17" y="3"/>
                  </a:cubicBezTo>
                  <a:cubicBezTo>
                    <a:pt x="10" y="5"/>
                    <a:pt x="12" y="20"/>
                    <a:pt x="0" y="12"/>
                  </a:cubicBezTo>
                  <a:cubicBezTo>
                    <a:pt x="3" y="11"/>
                    <a:pt x="3" y="9"/>
                    <a:pt x="0" y="8"/>
                  </a:cubicBezTo>
                  <a:cubicBezTo>
                    <a:pt x="5" y="5"/>
                    <a:pt x="11" y="3"/>
                    <a:pt x="16" y="0"/>
                  </a:cubicBezTo>
                  <a:close/>
                </a:path>
              </a:pathLst>
            </a:custGeom>
            <a:solidFill>
              <a:srgbClr val="C5AA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79" name="Freeform 1767"/>
            <p:cNvSpPr>
              <a:spLocks/>
            </p:cNvSpPr>
            <p:nvPr/>
          </p:nvSpPr>
          <p:spPr bwMode="auto">
            <a:xfrm>
              <a:off x="1760" y="2441"/>
              <a:ext cx="24" cy="16"/>
            </a:xfrm>
            <a:custGeom>
              <a:avLst/>
              <a:gdLst>
                <a:gd name="T0" fmla="*/ 0 w 25"/>
                <a:gd name="T1" fmla="*/ 6 h 16"/>
                <a:gd name="T2" fmla="*/ 10 w 25"/>
                <a:gd name="T3" fmla="*/ 3 h 16"/>
                <a:gd name="T4" fmla="*/ 25 w 25"/>
                <a:gd name="T5" fmla="*/ 5 h 16"/>
                <a:gd name="T6" fmla="*/ 0 w 25"/>
                <a:gd name="T7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" h="16">
                  <a:moveTo>
                    <a:pt x="0" y="6"/>
                  </a:moveTo>
                  <a:cubicBezTo>
                    <a:pt x="3" y="6"/>
                    <a:pt x="7" y="6"/>
                    <a:pt x="10" y="3"/>
                  </a:cubicBezTo>
                  <a:cubicBezTo>
                    <a:pt x="14" y="3"/>
                    <a:pt x="18" y="0"/>
                    <a:pt x="25" y="5"/>
                  </a:cubicBezTo>
                  <a:cubicBezTo>
                    <a:pt x="15" y="3"/>
                    <a:pt x="9" y="16"/>
                    <a:pt x="0" y="6"/>
                  </a:cubicBezTo>
                  <a:close/>
                </a:path>
              </a:pathLst>
            </a:custGeom>
            <a:solidFill>
              <a:srgbClr val="6046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80" name="Freeform 1768"/>
            <p:cNvSpPr>
              <a:spLocks/>
            </p:cNvSpPr>
            <p:nvPr/>
          </p:nvSpPr>
          <p:spPr bwMode="auto">
            <a:xfrm>
              <a:off x="1637" y="2479"/>
              <a:ext cx="17" cy="12"/>
            </a:xfrm>
            <a:custGeom>
              <a:avLst/>
              <a:gdLst>
                <a:gd name="T0" fmla="*/ 12 w 17"/>
                <a:gd name="T1" fmla="*/ 12 h 12"/>
                <a:gd name="T2" fmla="*/ 0 w 17"/>
                <a:gd name="T3" fmla="*/ 4 h 12"/>
                <a:gd name="T4" fmla="*/ 4 w 17"/>
                <a:gd name="T5" fmla="*/ 0 h 12"/>
                <a:gd name="T6" fmla="*/ 17 w 17"/>
                <a:gd name="T7" fmla="*/ 8 h 12"/>
                <a:gd name="T8" fmla="*/ 12 w 17"/>
                <a:gd name="T9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12">
                  <a:moveTo>
                    <a:pt x="12" y="12"/>
                  </a:moveTo>
                  <a:cubicBezTo>
                    <a:pt x="8" y="9"/>
                    <a:pt x="4" y="7"/>
                    <a:pt x="0" y="4"/>
                  </a:cubicBezTo>
                  <a:cubicBezTo>
                    <a:pt x="1" y="2"/>
                    <a:pt x="2" y="1"/>
                    <a:pt x="4" y="0"/>
                  </a:cubicBezTo>
                  <a:cubicBezTo>
                    <a:pt x="10" y="0"/>
                    <a:pt x="14" y="3"/>
                    <a:pt x="17" y="8"/>
                  </a:cubicBezTo>
                  <a:cubicBezTo>
                    <a:pt x="15" y="9"/>
                    <a:pt x="13" y="10"/>
                    <a:pt x="12" y="12"/>
                  </a:cubicBezTo>
                  <a:close/>
                </a:path>
              </a:pathLst>
            </a:custGeom>
            <a:solidFill>
              <a:srgbClr val="B9A2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81" name="Freeform 1769"/>
            <p:cNvSpPr>
              <a:spLocks/>
            </p:cNvSpPr>
            <p:nvPr/>
          </p:nvSpPr>
          <p:spPr bwMode="auto">
            <a:xfrm>
              <a:off x="1612" y="2497"/>
              <a:ext cx="10" cy="9"/>
            </a:xfrm>
            <a:custGeom>
              <a:avLst/>
              <a:gdLst>
                <a:gd name="T0" fmla="*/ 0 w 10"/>
                <a:gd name="T1" fmla="*/ 0 h 9"/>
                <a:gd name="T2" fmla="*/ 10 w 10"/>
                <a:gd name="T3" fmla="*/ 3 h 9"/>
                <a:gd name="T4" fmla="*/ 10 w 10"/>
                <a:gd name="T5" fmla="*/ 5 h 9"/>
                <a:gd name="T6" fmla="*/ 8 w 10"/>
                <a:gd name="T7" fmla="*/ 6 h 9"/>
                <a:gd name="T8" fmla="*/ 7 w 10"/>
                <a:gd name="T9" fmla="*/ 6 h 9"/>
                <a:gd name="T10" fmla="*/ 0 w 10"/>
                <a:gd name="T11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9">
                  <a:moveTo>
                    <a:pt x="0" y="0"/>
                  </a:moveTo>
                  <a:cubicBezTo>
                    <a:pt x="4" y="1"/>
                    <a:pt x="7" y="2"/>
                    <a:pt x="10" y="3"/>
                  </a:cubicBezTo>
                  <a:cubicBezTo>
                    <a:pt x="10" y="4"/>
                    <a:pt x="10" y="5"/>
                    <a:pt x="10" y="5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0" y="9"/>
                    <a:pt x="0" y="4"/>
                    <a:pt x="0" y="0"/>
                  </a:cubicBezTo>
                  <a:close/>
                </a:path>
              </a:pathLst>
            </a:custGeom>
            <a:solidFill>
              <a:srgbClr val="876F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82" name="Freeform 1770"/>
            <p:cNvSpPr>
              <a:spLocks/>
            </p:cNvSpPr>
            <p:nvPr/>
          </p:nvSpPr>
          <p:spPr bwMode="auto">
            <a:xfrm>
              <a:off x="1611" y="2422"/>
              <a:ext cx="19" cy="12"/>
            </a:xfrm>
            <a:custGeom>
              <a:avLst/>
              <a:gdLst>
                <a:gd name="T0" fmla="*/ 19 w 19"/>
                <a:gd name="T1" fmla="*/ 6 h 13"/>
                <a:gd name="T2" fmla="*/ 15 w 19"/>
                <a:gd name="T3" fmla="*/ 13 h 13"/>
                <a:gd name="T4" fmla="*/ 2 w 19"/>
                <a:gd name="T5" fmla="*/ 13 h 13"/>
                <a:gd name="T6" fmla="*/ 1 w 19"/>
                <a:gd name="T7" fmla="*/ 6 h 13"/>
                <a:gd name="T8" fmla="*/ 6 w 19"/>
                <a:gd name="T9" fmla="*/ 1 h 13"/>
                <a:gd name="T10" fmla="*/ 11 w 19"/>
                <a:gd name="T11" fmla="*/ 2 h 13"/>
                <a:gd name="T12" fmla="*/ 19 w 19"/>
                <a:gd name="T13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" h="13">
                  <a:moveTo>
                    <a:pt x="19" y="6"/>
                  </a:moveTo>
                  <a:cubicBezTo>
                    <a:pt x="15" y="7"/>
                    <a:pt x="15" y="10"/>
                    <a:pt x="15" y="13"/>
                  </a:cubicBezTo>
                  <a:cubicBezTo>
                    <a:pt x="10" y="13"/>
                    <a:pt x="6" y="13"/>
                    <a:pt x="2" y="13"/>
                  </a:cubicBezTo>
                  <a:cubicBezTo>
                    <a:pt x="0" y="11"/>
                    <a:pt x="0" y="9"/>
                    <a:pt x="1" y="6"/>
                  </a:cubicBezTo>
                  <a:cubicBezTo>
                    <a:pt x="2" y="4"/>
                    <a:pt x="4" y="2"/>
                    <a:pt x="6" y="1"/>
                  </a:cubicBezTo>
                  <a:cubicBezTo>
                    <a:pt x="8" y="0"/>
                    <a:pt x="10" y="1"/>
                    <a:pt x="11" y="2"/>
                  </a:cubicBezTo>
                  <a:cubicBezTo>
                    <a:pt x="13" y="3"/>
                    <a:pt x="16" y="5"/>
                    <a:pt x="19" y="6"/>
                  </a:cubicBezTo>
                  <a:close/>
                </a:path>
              </a:pathLst>
            </a:custGeom>
            <a:solidFill>
              <a:srgbClr val="5C4A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83" name="Freeform 1771"/>
            <p:cNvSpPr>
              <a:spLocks/>
            </p:cNvSpPr>
            <p:nvPr/>
          </p:nvSpPr>
          <p:spPr bwMode="auto">
            <a:xfrm>
              <a:off x="1616" y="2419"/>
              <a:ext cx="6" cy="5"/>
            </a:xfrm>
            <a:custGeom>
              <a:avLst/>
              <a:gdLst>
                <a:gd name="T0" fmla="*/ 6 w 6"/>
                <a:gd name="T1" fmla="*/ 5 h 5"/>
                <a:gd name="T2" fmla="*/ 4 w 6"/>
                <a:gd name="T3" fmla="*/ 5 h 5"/>
                <a:gd name="T4" fmla="*/ 2 w 6"/>
                <a:gd name="T5" fmla="*/ 5 h 5"/>
                <a:gd name="T6" fmla="*/ 0 w 6"/>
                <a:gd name="T7" fmla="*/ 3 h 5"/>
                <a:gd name="T8" fmla="*/ 1 w 6"/>
                <a:gd name="T9" fmla="*/ 0 h 5"/>
                <a:gd name="T10" fmla="*/ 6 w 6"/>
                <a:gd name="T11" fmla="*/ 1 h 5"/>
                <a:gd name="T12" fmla="*/ 6 w 6"/>
                <a:gd name="T1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5">
                  <a:moveTo>
                    <a:pt x="6" y="5"/>
                  </a:moveTo>
                  <a:cubicBezTo>
                    <a:pt x="4" y="5"/>
                    <a:pt x="4" y="5"/>
                    <a:pt x="4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4"/>
                    <a:pt x="1" y="3"/>
                    <a:pt x="0" y="3"/>
                  </a:cubicBezTo>
                  <a:cubicBezTo>
                    <a:pt x="1" y="2"/>
                    <a:pt x="1" y="1"/>
                    <a:pt x="1" y="0"/>
                  </a:cubicBezTo>
                  <a:cubicBezTo>
                    <a:pt x="3" y="0"/>
                    <a:pt x="4" y="1"/>
                    <a:pt x="6" y="1"/>
                  </a:cubicBezTo>
                  <a:cubicBezTo>
                    <a:pt x="5" y="2"/>
                    <a:pt x="5" y="4"/>
                    <a:pt x="6" y="5"/>
                  </a:cubicBezTo>
                  <a:close/>
                </a:path>
              </a:pathLst>
            </a:custGeom>
            <a:solidFill>
              <a:srgbClr val="4A32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84" name="Freeform 1772"/>
            <p:cNvSpPr>
              <a:spLocks/>
            </p:cNvSpPr>
            <p:nvPr/>
          </p:nvSpPr>
          <p:spPr bwMode="auto">
            <a:xfrm>
              <a:off x="1581" y="2382"/>
              <a:ext cx="33" cy="26"/>
            </a:xfrm>
            <a:custGeom>
              <a:avLst/>
              <a:gdLst>
                <a:gd name="T0" fmla="*/ 0 w 33"/>
                <a:gd name="T1" fmla="*/ 10 h 26"/>
                <a:gd name="T2" fmla="*/ 13 w 33"/>
                <a:gd name="T3" fmla="*/ 2 h 26"/>
                <a:gd name="T4" fmla="*/ 25 w 33"/>
                <a:gd name="T5" fmla="*/ 5 h 26"/>
                <a:gd name="T6" fmla="*/ 25 w 33"/>
                <a:gd name="T7" fmla="*/ 23 h 26"/>
                <a:gd name="T8" fmla="*/ 9 w 33"/>
                <a:gd name="T9" fmla="*/ 21 h 26"/>
                <a:gd name="T10" fmla="*/ 1 w 33"/>
                <a:gd name="T11" fmla="*/ 14 h 26"/>
                <a:gd name="T12" fmla="*/ 0 w 33"/>
                <a:gd name="T13" fmla="*/ 1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" h="26">
                  <a:moveTo>
                    <a:pt x="0" y="10"/>
                  </a:moveTo>
                  <a:cubicBezTo>
                    <a:pt x="6" y="10"/>
                    <a:pt x="10" y="7"/>
                    <a:pt x="13" y="2"/>
                  </a:cubicBezTo>
                  <a:cubicBezTo>
                    <a:pt x="17" y="2"/>
                    <a:pt x="22" y="0"/>
                    <a:pt x="25" y="5"/>
                  </a:cubicBezTo>
                  <a:cubicBezTo>
                    <a:pt x="29" y="11"/>
                    <a:pt x="33" y="17"/>
                    <a:pt x="25" y="23"/>
                  </a:cubicBezTo>
                  <a:cubicBezTo>
                    <a:pt x="20" y="26"/>
                    <a:pt x="14" y="24"/>
                    <a:pt x="9" y="21"/>
                  </a:cubicBezTo>
                  <a:cubicBezTo>
                    <a:pt x="5" y="20"/>
                    <a:pt x="3" y="17"/>
                    <a:pt x="1" y="14"/>
                  </a:cubicBezTo>
                  <a:cubicBezTo>
                    <a:pt x="0" y="13"/>
                    <a:pt x="0" y="11"/>
                    <a:pt x="0" y="10"/>
                  </a:cubicBezTo>
                  <a:close/>
                </a:path>
              </a:pathLst>
            </a:custGeom>
            <a:solidFill>
              <a:srgbClr val="7563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85" name="Freeform 1773"/>
            <p:cNvSpPr>
              <a:spLocks/>
            </p:cNvSpPr>
            <p:nvPr/>
          </p:nvSpPr>
          <p:spPr bwMode="auto">
            <a:xfrm>
              <a:off x="1560" y="2404"/>
              <a:ext cx="23" cy="23"/>
            </a:xfrm>
            <a:custGeom>
              <a:avLst/>
              <a:gdLst>
                <a:gd name="T0" fmla="*/ 1 w 23"/>
                <a:gd name="T1" fmla="*/ 14 h 23"/>
                <a:gd name="T2" fmla="*/ 2 w 23"/>
                <a:gd name="T3" fmla="*/ 4 h 23"/>
                <a:gd name="T4" fmla="*/ 18 w 23"/>
                <a:gd name="T5" fmla="*/ 0 h 23"/>
                <a:gd name="T6" fmla="*/ 23 w 23"/>
                <a:gd name="T7" fmla="*/ 11 h 23"/>
                <a:gd name="T8" fmla="*/ 15 w 23"/>
                <a:gd name="T9" fmla="*/ 21 h 23"/>
                <a:gd name="T10" fmla="*/ 11 w 23"/>
                <a:gd name="T11" fmla="*/ 23 h 23"/>
                <a:gd name="T12" fmla="*/ 6 w 23"/>
                <a:gd name="T13" fmla="*/ 23 h 23"/>
                <a:gd name="T14" fmla="*/ 3 w 23"/>
                <a:gd name="T15" fmla="*/ 23 h 23"/>
                <a:gd name="T16" fmla="*/ 0 w 23"/>
                <a:gd name="T17" fmla="*/ 19 h 23"/>
                <a:gd name="T18" fmla="*/ 1 w 23"/>
                <a:gd name="T19" fmla="*/ 1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3" h="23">
                  <a:moveTo>
                    <a:pt x="1" y="14"/>
                  </a:moveTo>
                  <a:cubicBezTo>
                    <a:pt x="1" y="11"/>
                    <a:pt x="1" y="7"/>
                    <a:pt x="2" y="4"/>
                  </a:cubicBezTo>
                  <a:cubicBezTo>
                    <a:pt x="7" y="5"/>
                    <a:pt x="13" y="3"/>
                    <a:pt x="18" y="0"/>
                  </a:cubicBezTo>
                  <a:cubicBezTo>
                    <a:pt x="22" y="3"/>
                    <a:pt x="23" y="6"/>
                    <a:pt x="23" y="11"/>
                  </a:cubicBezTo>
                  <a:cubicBezTo>
                    <a:pt x="21" y="15"/>
                    <a:pt x="18" y="18"/>
                    <a:pt x="15" y="21"/>
                  </a:cubicBezTo>
                  <a:cubicBezTo>
                    <a:pt x="14" y="22"/>
                    <a:pt x="12" y="22"/>
                    <a:pt x="11" y="23"/>
                  </a:cubicBezTo>
                  <a:cubicBezTo>
                    <a:pt x="9" y="23"/>
                    <a:pt x="7" y="23"/>
                    <a:pt x="6" y="23"/>
                  </a:cubicBezTo>
                  <a:cubicBezTo>
                    <a:pt x="5" y="23"/>
                    <a:pt x="4" y="23"/>
                    <a:pt x="3" y="23"/>
                  </a:cubicBezTo>
                  <a:cubicBezTo>
                    <a:pt x="2" y="22"/>
                    <a:pt x="0" y="21"/>
                    <a:pt x="0" y="19"/>
                  </a:cubicBezTo>
                  <a:cubicBezTo>
                    <a:pt x="0" y="17"/>
                    <a:pt x="1" y="16"/>
                    <a:pt x="1" y="14"/>
                  </a:cubicBezTo>
                  <a:close/>
                </a:path>
              </a:pathLst>
            </a:custGeom>
            <a:solidFill>
              <a:srgbClr val="6857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86" name="Freeform 1774"/>
            <p:cNvSpPr>
              <a:spLocks/>
            </p:cNvSpPr>
            <p:nvPr/>
          </p:nvSpPr>
          <p:spPr bwMode="auto">
            <a:xfrm>
              <a:off x="1578" y="2396"/>
              <a:ext cx="14" cy="25"/>
            </a:xfrm>
            <a:custGeom>
              <a:avLst/>
              <a:gdLst>
                <a:gd name="T0" fmla="*/ 3 w 14"/>
                <a:gd name="T1" fmla="*/ 21 h 25"/>
                <a:gd name="T2" fmla="*/ 0 w 14"/>
                <a:gd name="T3" fmla="*/ 8 h 25"/>
                <a:gd name="T4" fmla="*/ 4 w 14"/>
                <a:gd name="T5" fmla="*/ 0 h 25"/>
                <a:gd name="T6" fmla="*/ 12 w 14"/>
                <a:gd name="T7" fmla="*/ 4 h 25"/>
                <a:gd name="T8" fmla="*/ 12 w 14"/>
                <a:gd name="T9" fmla="*/ 17 h 25"/>
                <a:gd name="T10" fmla="*/ 8 w 14"/>
                <a:gd name="T11" fmla="*/ 24 h 25"/>
                <a:gd name="T12" fmla="*/ 3 w 14"/>
                <a:gd name="T13" fmla="*/ 21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25">
                  <a:moveTo>
                    <a:pt x="3" y="21"/>
                  </a:moveTo>
                  <a:cubicBezTo>
                    <a:pt x="2" y="17"/>
                    <a:pt x="1" y="12"/>
                    <a:pt x="0" y="8"/>
                  </a:cubicBezTo>
                  <a:cubicBezTo>
                    <a:pt x="1" y="5"/>
                    <a:pt x="2" y="3"/>
                    <a:pt x="4" y="0"/>
                  </a:cubicBezTo>
                  <a:cubicBezTo>
                    <a:pt x="7" y="0"/>
                    <a:pt x="10" y="1"/>
                    <a:pt x="12" y="4"/>
                  </a:cubicBezTo>
                  <a:cubicBezTo>
                    <a:pt x="14" y="9"/>
                    <a:pt x="12" y="13"/>
                    <a:pt x="12" y="17"/>
                  </a:cubicBezTo>
                  <a:cubicBezTo>
                    <a:pt x="11" y="20"/>
                    <a:pt x="10" y="22"/>
                    <a:pt x="8" y="24"/>
                  </a:cubicBezTo>
                  <a:cubicBezTo>
                    <a:pt x="5" y="25"/>
                    <a:pt x="3" y="24"/>
                    <a:pt x="3" y="21"/>
                  </a:cubicBezTo>
                  <a:close/>
                </a:path>
              </a:pathLst>
            </a:custGeom>
            <a:solidFill>
              <a:srgbClr val="725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87" name="Freeform 1775"/>
            <p:cNvSpPr>
              <a:spLocks/>
            </p:cNvSpPr>
            <p:nvPr/>
          </p:nvSpPr>
          <p:spPr bwMode="auto">
            <a:xfrm>
              <a:off x="1603" y="2387"/>
              <a:ext cx="20" cy="28"/>
            </a:xfrm>
            <a:custGeom>
              <a:avLst/>
              <a:gdLst>
                <a:gd name="T0" fmla="*/ 2 w 20"/>
                <a:gd name="T1" fmla="*/ 17 h 28"/>
                <a:gd name="T2" fmla="*/ 3 w 20"/>
                <a:gd name="T3" fmla="*/ 0 h 28"/>
                <a:gd name="T4" fmla="*/ 6 w 20"/>
                <a:gd name="T5" fmla="*/ 1 h 28"/>
                <a:gd name="T6" fmla="*/ 12 w 20"/>
                <a:gd name="T7" fmla="*/ 2 h 28"/>
                <a:gd name="T8" fmla="*/ 19 w 20"/>
                <a:gd name="T9" fmla="*/ 17 h 28"/>
                <a:gd name="T10" fmla="*/ 14 w 20"/>
                <a:gd name="T11" fmla="*/ 25 h 28"/>
                <a:gd name="T12" fmla="*/ 10 w 20"/>
                <a:gd name="T13" fmla="*/ 28 h 28"/>
                <a:gd name="T14" fmla="*/ 5 w 20"/>
                <a:gd name="T15" fmla="*/ 28 h 28"/>
                <a:gd name="T16" fmla="*/ 1 w 20"/>
                <a:gd name="T17" fmla="*/ 24 h 28"/>
                <a:gd name="T18" fmla="*/ 2 w 20"/>
                <a:gd name="T19" fmla="*/ 17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0" h="28">
                  <a:moveTo>
                    <a:pt x="2" y="17"/>
                  </a:moveTo>
                  <a:cubicBezTo>
                    <a:pt x="7" y="12"/>
                    <a:pt x="2" y="6"/>
                    <a:pt x="3" y="0"/>
                  </a:cubicBezTo>
                  <a:cubicBezTo>
                    <a:pt x="4" y="1"/>
                    <a:pt x="5" y="1"/>
                    <a:pt x="6" y="1"/>
                  </a:cubicBezTo>
                  <a:cubicBezTo>
                    <a:pt x="8" y="1"/>
                    <a:pt x="10" y="1"/>
                    <a:pt x="12" y="2"/>
                  </a:cubicBezTo>
                  <a:cubicBezTo>
                    <a:pt x="13" y="7"/>
                    <a:pt x="20" y="10"/>
                    <a:pt x="19" y="17"/>
                  </a:cubicBezTo>
                  <a:cubicBezTo>
                    <a:pt x="14" y="18"/>
                    <a:pt x="20" y="25"/>
                    <a:pt x="14" y="25"/>
                  </a:cubicBezTo>
                  <a:cubicBezTo>
                    <a:pt x="13" y="27"/>
                    <a:pt x="12" y="27"/>
                    <a:pt x="10" y="28"/>
                  </a:cubicBezTo>
                  <a:cubicBezTo>
                    <a:pt x="8" y="28"/>
                    <a:pt x="6" y="28"/>
                    <a:pt x="5" y="28"/>
                  </a:cubicBezTo>
                  <a:cubicBezTo>
                    <a:pt x="3" y="27"/>
                    <a:pt x="2" y="26"/>
                    <a:pt x="1" y="24"/>
                  </a:cubicBezTo>
                  <a:cubicBezTo>
                    <a:pt x="0" y="22"/>
                    <a:pt x="0" y="19"/>
                    <a:pt x="2" y="17"/>
                  </a:cubicBezTo>
                  <a:close/>
                </a:path>
              </a:pathLst>
            </a:custGeom>
            <a:solidFill>
              <a:srgbClr val="7662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88" name="Freeform 1776"/>
            <p:cNvSpPr>
              <a:spLocks/>
            </p:cNvSpPr>
            <p:nvPr/>
          </p:nvSpPr>
          <p:spPr bwMode="auto">
            <a:xfrm>
              <a:off x="1622" y="2380"/>
              <a:ext cx="4" cy="4"/>
            </a:xfrm>
            <a:custGeom>
              <a:avLst/>
              <a:gdLst>
                <a:gd name="T0" fmla="*/ 4 w 4"/>
                <a:gd name="T1" fmla="*/ 0 h 4"/>
                <a:gd name="T2" fmla="*/ 4 w 4"/>
                <a:gd name="T3" fmla="*/ 4 h 4"/>
                <a:gd name="T4" fmla="*/ 0 w 4"/>
                <a:gd name="T5" fmla="*/ 1 h 4"/>
                <a:gd name="T6" fmla="*/ 4 w 4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4" y="0"/>
                  </a:moveTo>
                  <a:cubicBezTo>
                    <a:pt x="4" y="1"/>
                    <a:pt x="4" y="3"/>
                    <a:pt x="4" y="4"/>
                  </a:cubicBezTo>
                  <a:cubicBezTo>
                    <a:pt x="1" y="4"/>
                    <a:pt x="0" y="3"/>
                    <a:pt x="0" y="1"/>
                  </a:cubicBezTo>
                  <a:cubicBezTo>
                    <a:pt x="1" y="0"/>
                    <a:pt x="2" y="0"/>
                    <a:pt x="4" y="0"/>
                  </a:cubicBezTo>
                  <a:close/>
                </a:path>
              </a:pathLst>
            </a:custGeom>
            <a:solidFill>
              <a:srgbClr val="F2DD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89" name="Freeform 1777"/>
            <p:cNvSpPr>
              <a:spLocks/>
            </p:cNvSpPr>
            <p:nvPr/>
          </p:nvSpPr>
          <p:spPr bwMode="auto">
            <a:xfrm>
              <a:off x="1607" y="2412"/>
              <a:ext cx="11" cy="10"/>
            </a:xfrm>
            <a:custGeom>
              <a:avLst/>
              <a:gdLst>
                <a:gd name="T0" fmla="*/ 2 w 11"/>
                <a:gd name="T1" fmla="*/ 0 h 10"/>
                <a:gd name="T2" fmla="*/ 7 w 11"/>
                <a:gd name="T3" fmla="*/ 0 h 10"/>
                <a:gd name="T4" fmla="*/ 10 w 11"/>
                <a:gd name="T5" fmla="*/ 4 h 10"/>
                <a:gd name="T6" fmla="*/ 10 w 11"/>
                <a:gd name="T7" fmla="*/ 7 h 10"/>
                <a:gd name="T8" fmla="*/ 11 w 11"/>
                <a:gd name="T9" fmla="*/ 8 h 10"/>
                <a:gd name="T10" fmla="*/ 6 w 11"/>
                <a:gd name="T11" fmla="*/ 10 h 10"/>
                <a:gd name="T12" fmla="*/ 4 w 11"/>
                <a:gd name="T13" fmla="*/ 10 h 10"/>
                <a:gd name="T14" fmla="*/ 2 w 11"/>
                <a:gd name="T15" fmla="*/ 9 h 10"/>
                <a:gd name="T16" fmla="*/ 0 w 11"/>
                <a:gd name="T17" fmla="*/ 4 h 10"/>
                <a:gd name="T18" fmla="*/ 2 w 11"/>
                <a:gd name="T1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" h="10">
                  <a:moveTo>
                    <a:pt x="2" y="0"/>
                  </a:moveTo>
                  <a:cubicBezTo>
                    <a:pt x="4" y="0"/>
                    <a:pt x="5" y="0"/>
                    <a:pt x="7" y="0"/>
                  </a:cubicBezTo>
                  <a:cubicBezTo>
                    <a:pt x="8" y="1"/>
                    <a:pt x="9" y="3"/>
                    <a:pt x="10" y="4"/>
                  </a:cubicBezTo>
                  <a:cubicBezTo>
                    <a:pt x="11" y="5"/>
                    <a:pt x="11" y="6"/>
                    <a:pt x="10" y="7"/>
                  </a:cubicBezTo>
                  <a:cubicBezTo>
                    <a:pt x="10" y="7"/>
                    <a:pt x="11" y="8"/>
                    <a:pt x="11" y="8"/>
                  </a:cubicBezTo>
                  <a:cubicBezTo>
                    <a:pt x="10" y="9"/>
                    <a:pt x="8" y="10"/>
                    <a:pt x="6" y="10"/>
                  </a:cubicBezTo>
                  <a:cubicBezTo>
                    <a:pt x="6" y="10"/>
                    <a:pt x="5" y="10"/>
                    <a:pt x="4" y="10"/>
                  </a:cubicBezTo>
                  <a:cubicBezTo>
                    <a:pt x="3" y="10"/>
                    <a:pt x="3" y="9"/>
                    <a:pt x="2" y="9"/>
                  </a:cubicBezTo>
                  <a:cubicBezTo>
                    <a:pt x="1" y="8"/>
                    <a:pt x="0" y="6"/>
                    <a:pt x="0" y="4"/>
                  </a:cubicBezTo>
                  <a:cubicBezTo>
                    <a:pt x="0" y="3"/>
                    <a:pt x="1" y="1"/>
                    <a:pt x="2" y="0"/>
                  </a:cubicBezTo>
                  <a:close/>
                </a:path>
              </a:pathLst>
            </a:custGeom>
            <a:solidFill>
              <a:srgbClr val="7861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90" name="Freeform 1778"/>
            <p:cNvSpPr>
              <a:spLocks/>
            </p:cNvSpPr>
            <p:nvPr/>
          </p:nvSpPr>
          <p:spPr bwMode="auto">
            <a:xfrm>
              <a:off x="1613" y="2412"/>
              <a:ext cx="5" cy="4"/>
            </a:xfrm>
            <a:custGeom>
              <a:avLst/>
              <a:gdLst>
                <a:gd name="T0" fmla="*/ 4 w 5"/>
                <a:gd name="T1" fmla="*/ 4 h 4"/>
                <a:gd name="T2" fmla="*/ 1 w 5"/>
                <a:gd name="T3" fmla="*/ 0 h 4"/>
                <a:gd name="T4" fmla="*/ 4 w 5"/>
                <a:gd name="T5" fmla="*/ 0 h 4"/>
                <a:gd name="T6" fmla="*/ 4 w 5"/>
                <a:gd name="T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4">
                  <a:moveTo>
                    <a:pt x="4" y="4"/>
                  </a:moveTo>
                  <a:cubicBezTo>
                    <a:pt x="2" y="4"/>
                    <a:pt x="0" y="3"/>
                    <a:pt x="1" y="0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5" y="2"/>
                    <a:pt x="5" y="3"/>
                    <a:pt x="4" y="4"/>
                  </a:cubicBezTo>
                  <a:close/>
                </a:path>
              </a:pathLst>
            </a:custGeom>
            <a:solidFill>
              <a:srgbClr val="E2CC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91" name="Freeform 1779"/>
            <p:cNvSpPr>
              <a:spLocks/>
            </p:cNvSpPr>
            <p:nvPr/>
          </p:nvSpPr>
          <p:spPr bwMode="auto">
            <a:xfrm>
              <a:off x="1478" y="2351"/>
              <a:ext cx="33" cy="120"/>
            </a:xfrm>
            <a:custGeom>
              <a:avLst/>
              <a:gdLst>
                <a:gd name="T0" fmla="*/ 12 w 33"/>
                <a:gd name="T1" fmla="*/ 93 h 121"/>
                <a:gd name="T2" fmla="*/ 8 w 33"/>
                <a:gd name="T3" fmla="*/ 121 h 121"/>
                <a:gd name="T4" fmla="*/ 11 w 33"/>
                <a:gd name="T5" fmla="*/ 41 h 121"/>
                <a:gd name="T6" fmla="*/ 13 w 33"/>
                <a:gd name="T7" fmla="*/ 30 h 121"/>
                <a:gd name="T8" fmla="*/ 29 w 33"/>
                <a:gd name="T9" fmla="*/ 0 h 121"/>
                <a:gd name="T10" fmla="*/ 20 w 33"/>
                <a:gd name="T11" fmla="*/ 38 h 121"/>
                <a:gd name="T12" fmla="*/ 12 w 33"/>
                <a:gd name="T13" fmla="*/ 93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" h="121">
                  <a:moveTo>
                    <a:pt x="12" y="93"/>
                  </a:moveTo>
                  <a:cubicBezTo>
                    <a:pt x="5" y="102"/>
                    <a:pt x="10" y="112"/>
                    <a:pt x="8" y="121"/>
                  </a:cubicBezTo>
                  <a:cubicBezTo>
                    <a:pt x="0" y="94"/>
                    <a:pt x="5" y="68"/>
                    <a:pt x="11" y="41"/>
                  </a:cubicBezTo>
                  <a:cubicBezTo>
                    <a:pt x="11" y="38"/>
                    <a:pt x="12" y="34"/>
                    <a:pt x="13" y="30"/>
                  </a:cubicBezTo>
                  <a:cubicBezTo>
                    <a:pt x="19" y="20"/>
                    <a:pt x="20" y="8"/>
                    <a:pt x="29" y="0"/>
                  </a:cubicBezTo>
                  <a:cubicBezTo>
                    <a:pt x="33" y="14"/>
                    <a:pt x="22" y="25"/>
                    <a:pt x="20" y="38"/>
                  </a:cubicBezTo>
                  <a:cubicBezTo>
                    <a:pt x="19" y="56"/>
                    <a:pt x="15" y="75"/>
                    <a:pt x="12" y="93"/>
                  </a:cubicBezTo>
                  <a:close/>
                </a:path>
              </a:pathLst>
            </a:custGeom>
            <a:solidFill>
              <a:srgbClr val="3722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92" name="Freeform 1780"/>
            <p:cNvSpPr>
              <a:spLocks/>
            </p:cNvSpPr>
            <p:nvPr/>
          </p:nvSpPr>
          <p:spPr bwMode="auto">
            <a:xfrm>
              <a:off x="1556" y="2465"/>
              <a:ext cx="40" cy="35"/>
            </a:xfrm>
            <a:custGeom>
              <a:avLst/>
              <a:gdLst>
                <a:gd name="T0" fmla="*/ 33 w 40"/>
                <a:gd name="T1" fmla="*/ 35 h 35"/>
                <a:gd name="T2" fmla="*/ 29 w 40"/>
                <a:gd name="T3" fmla="*/ 34 h 35"/>
                <a:gd name="T4" fmla="*/ 27 w 40"/>
                <a:gd name="T5" fmla="*/ 31 h 35"/>
                <a:gd name="T6" fmla="*/ 1 w 40"/>
                <a:gd name="T7" fmla="*/ 10 h 35"/>
                <a:gd name="T8" fmla="*/ 0 w 40"/>
                <a:gd name="T9" fmla="*/ 6 h 35"/>
                <a:gd name="T10" fmla="*/ 1 w 40"/>
                <a:gd name="T11" fmla="*/ 6 h 35"/>
                <a:gd name="T12" fmla="*/ 13 w 40"/>
                <a:gd name="T13" fmla="*/ 1 h 35"/>
                <a:gd name="T14" fmla="*/ 35 w 40"/>
                <a:gd name="T15" fmla="*/ 19 h 35"/>
                <a:gd name="T16" fmla="*/ 40 w 40"/>
                <a:gd name="T17" fmla="*/ 26 h 35"/>
                <a:gd name="T18" fmla="*/ 36 w 40"/>
                <a:gd name="T19" fmla="*/ 34 h 35"/>
                <a:gd name="T20" fmla="*/ 33 w 40"/>
                <a:gd name="T21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0" h="35">
                  <a:moveTo>
                    <a:pt x="33" y="35"/>
                  </a:moveTo>
                  <a:cubicBezTo>
                    <a:pt x="32" y="34"/>
                    <a:pt x="31" y="34"/>
                    <a:pt x="29" y="34"/>
                  </a:cubicBezTo>
                  <a:cubicBezTo>
                    <a:pt x="28" y="33"/>
                    <a:pt x="28" y="32"/>
                    <a:pt x="27" y="31"/>
                  </a:cubicBezTo>
                  <a:cubicBezTo>
                    <a:pt x="12" y="32"/>
                    <a:pt x="8" y="19"/>
                    <a:pt x="1" y="10"/>
                  </a:cubicBezTo>
                  <a:cubicBezTo>
                    <a:pt x="1" y="9"/>
                    <a:pt x="1" y="8"/>
                    <a:pt x="0" y="6"/>
                  </a:cubicBezTo>
                  <a:cubicBezTo>
                    <a:pt x="0" y="6"/>
                    <a:pt x="1" y="6"/>
                    <a:pt x="1" y="6"/>
                  </a:cubicBezTo>
                  <a:cubicBezTo>
                    <a:pt x="5" y="3"/>
                    <a:pt x="8" y="0"/>
                    <a:pt x="13" y="1"/>
                  </a:cubicBezTo>
                  <a:cubicBezTo>
                    <a:pt x="21" y="7"/>
                    <a:pt x="26" y="16"/>
                    <a:pt x="35" y="19"/>
                  </a:cubicBezTo>
                  <a:cubicBezTo>
                    <a:pt x="38" y="21"/>
                    <a:pt x="39" y="23"/>
                    <a:pt x="40" y="26"/>
                  </a:cubicBezTo>
                  <a:cubicBezTo>
                    <a:pt x="39" y="29"/>
                    <a:pt x="38" y="32"/>
                    <a:pt x="36" y="34"/>
                  </a:cubicBezTo>
                  <a:cubicBezTo>
                    <a:pt x="35" y="34"/>
                    <a:pt x="34" y="34"/>
                    <a:pt x="33" y="35"/>
                  </a:cubicBezTo>
                  <a:close/>
                </a:path>
              </a:pathLst>
            </a:custGeom>
            <a:solidFill>
              <a:srgbClr val="BDA5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93" name="Freeform 1781"/>
            <p:cNvSpPr>
              <a:spLocks/>
            </p:cNvSpPr>
            <p:nvPr/>
          </p:nvSpPr>
          <p:spPr bwMode="auto">
            <a:xfrm>
              <a:off x="1556" y="2475"/>
              <a:ext cx="27" cy="27"/>
            </a:xfrm>
            <a:custGeom>
              <a:avLst/>
              <a:gdLst>
                <a:gd name="T0" fmla="*/ 1 w 27"/>
                <a:gd name="T1" fmla="*/ 0 h 27"/>
                <a:gd name="T2" fmla="*/ 27 w 27"/>
                <a:gd name="T3" fmla="*/ 21 h 27"/>
                <a:gd name="T4" fmla="*/ 6 w 27"/>
                <a:gd name="T5" fmla="*/ 24 h 27"/>
                <a:gd name="T6" fmla="*/ 1 w 27"/>
                <a:gd name="T7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7" h="27">
                  <a:moveTo>
                    <a:pt x="1" y="0"/>
                  </a:moveTo>
                  <a:cubicBezTo>
                    <a:pt x="10" y="7"/>
                    <a:pt x="19" y="14"/>
                    <a:pt x="27" y="21"/>
                  </a:cubicBezTo>
                  <a:cubicBezTo>
                    <a:pt x="21" y="27"/>
                    <a:pt x="13" y="23"/>
                    <a:pt x="6" y="24"/>
                  </a:cubicBezTo>
                  <a:cubicBezTo>
                    <a:pt x="4" y="16"/>
                    <a:pt x="0" y="9"/>
                    <a:pt x="1" y="0"/>
                  </a:cubicBezTo>
                  <a:close/>
                </a:path>
              </a:pathLst>
            </a:custGeom>
            <a:solidFill>
              <a:srgbClr val="CFB6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94" name="Freeform 1782"/>
            <p:cNvSpPr>
              <a:spLocks/>
            </p:cNvSpPr>
            <p:nvPr/>
          </p:nvSpPr>
          <p:spPr bwMode="auto">
            <a:xfrm>
              <a:off x="1542" y="2445"/>
              <a:ext cx="29" cy="28"/>
            </a:xfrm>
            <a:custGeom>
              <a:avLst/>
              <a:gdLst>
                <a:gd name="T0" fmla="*/ 27 w 30"/>
                <a:gd name="T1" fmla="*/ 23 h 28"/>
                <a:gd name="T2" fmla="*/ 16 w 30"/>
                <a:gd name="T3" fmla="*/ 26 h 28"/>
                <a:gd name="T4" fmla="*/ 5 w 30"/>
                <a:gd name="T5" fmla="*/ 3 h 28"/>
                <a:gd name="T6" fmla="*/ 8 w 30"/>
                <a:gd name="T7" fmla="*/ 2 h 28"/>
                <a:gd name="T8" fmla="*/ 13 w 30"/>
                <a:gd name="T9" fmla="*/ 1 h 28"/>
                <a:gd name="T10" fmla="*/ 29 w 30"/>
                <a:gd name="T11" fmla="*/ 18 h 28"/>
                <a:gd name="T12" fmla="*/ 27 w 30"/>
                <a:gd name="T13" fmla="*/ 2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" h="28">
                  <a:moveTo>
                    <a:pt x="27" y="23"/>
                  </a:moveTo>
                  <a:cubicBezTo>
                    <a:pt x="24" y="24"/>
                    <a:pt x="21" y="28"/>
                    <a:pt x="16" y="26"/>
                  </a:cubicBezTo>
                  <a:cubicBezTo>
                    <a:pt x="19" y="15"/>
                    <a:pt x="0" y="15"/>
                    <a:pt x="5" y="3"/>
                  </a:cubicBezTo>
                  <a:cubicBezTo>
                    <a:pt x="6" y="3"/>
                    <a:pt x="7" y="2"/>
                    <a:pt x="8" y="2"/>
                  </a:cubicBezTo>
                  <a:cubicBezTo>
                    <a:pt x="10" y="1"/>
                    <a:pt x="11" y="0"/>
                    <a:pt x="13" y="1"/>
                  </a:cubicBezTo>
                  <a:cubicBezTo>
                    <a:pt x="18" y="7"/>
                    <a:pt x="26" y="11"/>
                    <a:pt x="29" y="18"/>
                  </a:cubicBezTo>
                  <a:cubicBezTo>
                    <a:pt x="30" y="20"/>
                    <a:pt x="29" y="22"/>
                    <a:pt x="27" y="23"/>
                  </a:cubicBezTo>
                  <a:close/>
                </a:path>
              </a:pathLst>
            </a:custGeom>
            <a:solidFill>
              <a:srgbClr val="836A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95" name="Freeform 1783"/>
            <p:cNvSpPr>
              <a:spLocks/>
            </p:cNvSpPr>
            <p:nvPr/>
          </p:nvSpPr>
          <p:spPr bwMode="auto">
            <a:xfrm>
              <a:off x="1549" y="2427"/>
              <a:ext cx="14" cy="20"/>
            </a:xfrm>
            <a:custGeom>
              <a:avLst/>
              <a:gdLst>
                <a:gd name="T0" fmla="*/ 5 w 15"/>
                <a:gd name="T1" fmla="*/ 21 h 21"/>
                <a:gd name="T2" fmla="*/ 1 w 15"/>
                <a:gd name="T3" fmla="*/ 21 h 21"/>
                <a:gd name="T4" fmla="*/ 9 w 15"/>
                <a:gd name="T5" fmla="*/ 0 h 21"/>
                <a:gd name="T6" fmla="*/ 12 w 15"/>
                <a:gd name="T7" fmla="*/ 1 h 21"/>
                <a:gd name="T8" fmla="*/ 15 w 15"/>
                <a:gd name="T9" fmla="*/ 4 h 21"/>
                <a:gd name="T10" fmla="*/ 15 w 15"/>
                <a:gd name="T11" fmla="*/ 9 h 21"/>
                <a:gd name="T12" fmla="*/ 11 w 15"/>
                <a:gd name="T13" fmla="*/ 17 h 21"/>
                <a:gd name="T14" fmla="*/ 5 w 15"/>
                <a:gd name="T15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" h="21">
                  <a:moveTo>
                    <a:pt x="5" y="21"/>
                  </a:moveTo>
                  <a:cubicBezTo>
                    <a:pt x="4" y="21"/>
                    <a:pt x="3" y="21"/>
                    <a:pt x="1" y="21"/>
                  </a:cubicBezTo>
                  <a:cubicBezTo>
                    <a:pt x="2" y="13"/>
                    <a:pt x="0" y="4"/>
                    <a:pt x="9" y="0"/>
                  </a:cubicBezTo>
                  <a:cubicBezTo>
                    <a:pt x="10" y="0"/>
                    <a:pt x="11" y="1"/>
                    <a:pt x="12" y="1"/>
                  </a:cubicBezTo>
                  <a:cubicBezTo>
                    <a:pt x="13" y="2"/>
                    <a:pt x="14" y="3"/>
                    <a:pt x="15" y="4"/>
                  </a:cubicBezTo>
                  <a:cubicBezTo>
                    <a:pt x="15" y="6"/>
                    <a:pt x="15" y="7"/>
                    <a:pt x="15" y="9"/>
                  </a:cubicBezTo>
                  <a:cubicBezTo>
                    <a:pt x="14" y="12"/>
                    <a:pt x="13" y="15"/>
                    <a:pt x="11" y="17"/>
                  </a:cubicBezTo>
                  <a:cubicBezTo>
                    <a:pt x="10" y="19"/>
                    <a:pt x="8" y="21"/>
                    <a:pt x="5" y="21"/>
                  </a:cubicBezTo>
                  <a:close/>
                </a:path>
              </a:pathLst>
            </a:custGeom>
            <a:solidFill>
              <a:srgbClr val="B29B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96" name="Freeform 1784"/>
            <p:cNvSpPr>
              <a:spLocks/>
            </p:cNvSpPr>
            <p:nvPr/>
          </p:nvSpPr>
          <p:spPr bwMode="auto">
            <a:xfrm>
              <a:off x="1557" y="2423"/>
              <a:ext cx="6" cy="7"/>
            </a:xfrm>
            <a:custGeom>
              <a:avLst/>
              <a:gdLst>
                <a:gd name="T0" fmla="*/ 0 w 6"/>
                <a:gd name="T1" fmla="*/ 4 h 7"/>
                <a:gd name="T2" fmla="*/ 0 w 6"/>
                <a:gd name="T3" fmla="*/ 3 h 7"/>
                <a:gd name="T4" fmla="*/ 1 w 6"/>
                <a:gd name="T5" fmla="*/ 1 h 7"/>
                <a:gd name="T6" fmla="*/ 4 w 6"/>
                <a:gd name="T7" fmla="*/ 2 h 7"/>
                <a:gd name="T8" fmla="*/ 4 w 6"/>
                <a:gd name="T9" fmla="*/ 1 h 7"/>
                <a:gd name="T10" fmla="*/ 6 w 6"/>
                <a:gd name="T11" fmla="*/ 3 h 7"/>
                <a:gd name="T12" fmla="*/ 5 w 6"/>
                <a:gd name="T13" fmla="*/ 5 h 7"/>
                <a:gd name="T14" fmla="*/ 0 w 6"/>
                <a:gd name="T15" fmla="*/ 5 h 7"/>
                <a:gd name="T16" fmla="*/ 0 w 6"/>
                <a:gd name="T17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7">
                  <a:moveTo>
                    <a:pt x="0" y="4"/>
                  </a:moveTo>
                  <a:cubicBezTo>
                    <a:pt x="0" y="4"/>
                    <a:pt x="0" y="3"/>
                    <a:pt x="0" y="3"/>
                  </a:cubicBezTo>
                  <a:cubicBezTo>
                    <a:pt x="1" y="2"/>
                    <a:pt x="1" y="1"/>
                    <a:pt x="1" y="1"/>
                  </a:cubicBezTo>
                  <a:cubicBezTo>
                    <a:pt x="2" y="0"/>
                    <a:pt x="3" y="0"/>
                    <a:pt x="4" y="2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5" y="2"/>
                    <a:pt x="5" y="2"/>
                    <a:pt x="6" y="3"/>
                  </a:cubicBezTo>
                  <a:cubicBezTo>
                    <a:pt x="6" y="4"/>
                    <a:pt x="5" y="5"/>
                    <a:pt x="5" y="5"/>
                  </a:cubicBezTo>
                  <a:cubicBezTo>
                    <a:pt x="4" y="7"/>
                    <a:pt x="2" y="7"/>
                    <a:pt x="0" y="5"/>
                  </a:cubicBezTo>
                  <a:lnTo>
                    <a:pt x="0" y="4"/>
                  </a:lnTo>
                  <a:close/>
                </a:path>
              </a:pathLst>
            </a:custGeom>
            <a:solidFill>
              <a:srgbClr val="DBC1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97" name="Freeform 1785"/>
            <p:cNvSpPr>
              <a:spLocks/>
            </p:cNvSpPr>
            <p:nvPr/>
          </p:nvSpPr>
          <p:spPr bwMode="auto">
            <a:xfrm>
              <a:off x="1474" y="2352"/>
              <a:ext cx="26" cy="44"/>
            </a:xfrm>
            <a:custGeom>
              <a:avLst/>
              <a:gdLst>
                <a:gd name="T0" fmla="*/ 12 w 26"/>
                <a:gd name="T1" fmla="*/ 24 h 44"/>
                <a:gd name="T2" fmla="*/ 4 w 26"/>
                <a:gd name="T3" fmla="*/ 44 h 44"/>
                <a:gd name="T4" fmla="*/ 0 w 26"/>
                <a:gd name="T5" fmla="*/ 40 h 44"/>
                <a:gd name="T6" fmla="*/ 17 w 26"/>
                <a:gd name="T7" fmla="*/ 0 h 44"/>
                <a:gd name="T8" fmla="*/ 12 w 26"/>
                <a:gd name="T9" fmla="*/ 2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44">
                  <a:moveTo>
                    <a:pt x="12" y="24"/>
                  </a:moveTo>
                  <a:cubicBezTo>
                    <a:pt x="10" y="31"/>
                    <a:pt x="7" y="37"/>
                    <a:pt x="4" y="44"/>
                  </a:cubicBezTo>
                  <a:cubicBezTo>
                    <a:pt x="3" y="42"/>
                    <a:pt x="2" y="41"/>
                    <a:pt x="0" y="40"/>
                  </a:cubicBezTo>
                  <a:cubicBezTo>
                    <a:pt x="6" y="27"/>
                    <a:pt x="11" y="13"/>
                    <a:pt x="17" y="0"/>
                  </a:cubicBezTo>
                  <a:cubicBezTo>
                    <a:pt x="26" y="10"/>
                    <a:pt x="14" y="16"/>
                    <a:pt x="12" y="24"/>
                  </a:cubicBezTo>
                  <a:close/>
                </a:path>
              </a:pathLst>
            </a:custGeom>
            <a:solidFill>
              <a:srgbClr val="5634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98" name="Freeform 1786"/>
            <p:cNvSpPr>
              <a:spLocks/>
            </p:cNvSpPr>
            <p:nvPr/>
          </p:nvSpPr>
          <p:spPr bwMode="auto">
            <a:xfrm>
              <a:off x="1558" y="2418"/>
              <a:ext cx="3" cy="7"/>
            </a:xfrm>
            <a:custGeom>
              <a:avLst/>
              <a:gdLst>
                <a:gd name="T0" fmla="*/ 3 w 3"/>
                <a:gd name="T1" fmla="*/ 7 h 7"/>
                <a:gd name="T2" fmla="*/ 0 w 3"/>
                <a:gd name="T3" fmla="*/ 6 h 7"/>
                <a:gd name="T4" fmla="*/ 3 w 3"/>
                <a:gd name="T5" fmla="*/ 0 h 7"/>
                <a:gd name="T6" fmla="*/ 3 w 3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7">
                  <a:moveTo>
                    <a:pt x="3" y="7"/>
                  </a:moveTo>
                  <a:cubicBezTo>
                    <a:pt x="2" y="6"/>
                    <a:pt x="1" y="6"/>
                    <a:pt x="0" y="6"/>
                  </a:cubicBezTo>
                  <a:cubicBezTo>
                    <a:pt x="1" y="4"/>
                    <a:pt x="2" y="2"/>
                    <a:pt x="3" y="0"/>
                  </a:cubicBezTo>
                  <a:cubicBezTo>
                    <a:pt x="3" y="2"/>
                    <a:pt x="3" y="4"/>
                    <a:pt x="3" y="7"/>
                  </a:cubicBezTo>
                  <a:close/>
                </a:path>
              </a:pathLst>
            </a:custGeom>
            <a:solidFill>
              <a:srgbClr val="634C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99" name="Freeform 1787"/>
            <p:cNvSpPr>
              <a:spLocks/>
            </p:cNvSpPr>
            <p:nvPr/>
          </p:nvSpPr>
          <p:spPr bwMode="auto">
            <a:xfrm>
              <a:off x="1596" y="2304"/>
              <a:ext cx="6" cy="6"/>
            </a:xfrm>
            <a:custGeom>
              <a:avLst/>
              <a:gdLst>
                <a:gd name="T0" fmla="*/ 6 w 6"/>
                <a:gd name="T1" fmla="*/ 2 h 6"/>
                <a:gd name="T2" fmla="*/ 5 w 6"/>
                <a:gd name="T3" fmla="*/ 5 h 6"/>
                <a:gd name="T4" fmla="*/ 4 w 6"/>
                <a:gd name="T5" fmla="*/ 6 h 6"/>
                <a:gd name="T6" fmla="*/ 0 w 6"/>
                <a:gd name="T7" fmla="*/ 4 h 6"/>
                <a:gd name="T8" fmla="*/ 2 w 6"/>
                <a:gd name="T9" fmla="*/ 0 h 6"/>
                <a:gd name="T10" fmla="*/ 5 w 6"/>
                <a:gd name="T11" fmla="*/ 1 h 6"/>
                <a:gd name="T12" fmla="*/ 6 w 6"/>
                <a:gd name="T13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6">
                  <a:moveTo>
                    <a:pt x="6" y="2"/>
                  </a:moveTo>
                  <a:cubicBezTo>
                    <a:pt x="6" y="3"/>
                    <a:pt x="6" y="4"/>
                    <a:pt x="5" y="5"/>
                  </a:cubicBezTo>
                  <a:cubicBezTo>
                    <a:pt x="5" y="5"/>
                    <a:pt x="4" y="6"/>
                    <a:pt x="4" y="6"/>
                  </a:cubicBezTo>
                  <a:cubicBezTo>
                    <a:pt x="2" y="6"/>
                    <a:pt x="1" y="5"/>
                    <a:pt x="0" y="4"/>
                  </a:cubicBezTo>
                  <a:cubicBezTo>
                    <a:pt x="0" y="2"/>
                    <a:pt x="1" y="1"/>
                    <a:pt x="2" y="0"/>
                  </a:cubicBezTo>
                  <a:cubicBezTo>
                    <a:pt x="3" y="0"/>
                    <a:pt x="4" y="0"/>
                    <a:pt x="5" y="1"/>
                  </a:cubicBezTo>
                  <a:lnTo>
                    <a:pt x="6" y="2"/>
                  </a:lnTo>
                  <a:close/>
                </a:path>
              </a:pathLst>
            </a:custGeom>
            <a:solidFill>
              <a:srgbClr val="472E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00" name="Freeform 1788"/>
            <p:cNvSpPr>
              <a:spLocks/>
            </p:cNvSpPr>
            <p:nvPr/>
          </p:nvSpPr>
          <p:spPr bwMode="auto">
            <a:xfrm>
              <a:off x="1600" y="2309"/>
              <a:ext cx="6" cy="3"/>
            </a:xfrm>
            <a:custGeom>
              <a:avLst/>
              <a:gdLst>
                <a:gd name="T0" fmla="*/ 6 w 6"/>
                <a:gd name="T1" fmla="*/ 4 h 4"/>
                <a:gd name="T2" fmla="*/ 2 w 6"/>
                <a:gd name="T3" fmla="*/ 4 h 4"/>
                <a:gd name="T4" fmla="*/ 1 w 6"/>
                <a:gd name="T5" fmla="*/ 1 h 4"/>
                <a:gd name="T6" fmla="*/ 2 w 6"/>
                <a:gd name="T7" fmla="*/ 0 h 4"/>
                <a:gd name="T8" fmla="*/ 1 w 6"/>
                <a:gd name="T9" fmla="*/ 0 h 4"/>
                <a:gd name="T10" fmla="*/ 6 w 6"/>
                <a:gd name="T11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4">
                  <a:moveTo>
                    <a:pt x="6" y="4"/>
                  </a:moveTo>
                  <a:cubicBezTo>
                    <a:pt x="4" y="4"/>
                    <a:pt x="3" y="4"/>
                    <a:pt x="2" y="4"/>
                  </a:cubicBezTo>
                  <a:cubicBezTo>
                    <a:pt x="1" y="3"/>
                    <a:pt x="0" y="2"/>
                    <a:pt x="1" y="1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3" y="2"/>
                    <a:pt x="4" y="3"/>
                    <a:pt x="6" y="4"/>
                  </a:cubicBezTo>
                  <a:close/>
                </a:path>
              </a:pathLst>
            </a:custGeom>
            <a:solidFill>
              <a:srgbClr val="4B3F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01" name="Freeform 1789"/>
            <p:cNvSpPr>
              <a:spLocks/>
            </p:cNvSpPr>
            <p:nvPr/>
          </p:nvSpPr>
          <p:spPr bwMode="auto">
            <a:xfrm>
              <a:off x="1592" y="2314"/>
              <a:ext cx="9" cy="6"/>
            </a:xfrm>
            <a:custGeom>
              <a:avLst/>
              <a:gdLst>
                <a:gd name="T0" fmla="*/ 9 w 9"/>
                <a:gd name="T1" fmla="*/ 6 h 6"/>
                <a:gd name="T2" fmla="*/ 1 w 9"/>
                <a:gd name="T3" fmla="*/ 6 h 6"/>
                <a:gd name="T4" fmla="*/ 5 w 9"/>
                <a:gd name="T5" fmla="*/ 0 h 6"/>
                <a:gd name="T6" fmla="*/ 9 w 9"/>
                <a:gd name="T7" fmla="*/ 2 h 6"/>
                <a:gd name="T8" fmla="*/ 9 w 9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6">
                  <a:moveTo>
                    <a:pt x="9" y="6"/>
                  </a:moveTo>
                  <a:cubicBezTo>
                    <a:pt x="7" y="6"/>
                    <a:pt x="4" y="6"/>
                    <a:pt x="1" y="6"/>
                  </a:cubicBezTo>
                  <a:cubicBezTo>
                    <a:pt x="0" y="2"/>
                    <a:pt x="2" y="1"/>
                    <a:pt x="5" y="0"/>
                  </a:cubicBezTo>
                  <a:cubicBezTo>
                    <a:pt x="7" y="0"/>
                    <a:pt x="8" y="1"/>
                    <a:pt x="9" y="2"/>
                  </a:cubicBezTo>
                  <a:cubicBezTo>
                    <a:pt x="9" y="3"/>
                    <a:pt x="9" y="5"/>
                    <a:pt x="9" y="6"/>
                  </a:cubicBezTo>
                  <a:close/>
                </a:path>
              </a:pathLst>
            </a:custGeom>
            <a:solidFill>
              <a:srgbClr val="2C35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02" name="Freeform 1790"/>
            <p:cNvSpPr>
              <a:spLocks/>
            </p:cNvSpPr>
            <p:nvPr/>
          </p:nvSpPr>
          <p:spPr bwMode="auto">
            <a:xfrm>
              <a:off x="1595" y="2308"/>
              <a:ext cx="7" cy="8"/>
            </a:xfrm>
            <a:custGeom>
              <a:avLst/>
              <a:gdLst>
                <a:gd name="T0" fmla="*/ 6 w 7"/>
                <a:gd name="T1" fmla="*/ 9 h 9"/>
                <a:gd name="T2" fmla="*/ 3 w 7"/>
                <a:gd name="T3" fmla="*/ 9 h 9"/>
                <a:gd name="T4" fmla="*/ 0 w 7"/>
                <a:gd name="T5" fmla="*/ 4 h 9"/>
                <a:gd name="T6" fmla="*/ 1 w 7"/>
                <a:gd name="T7" fmla="*/ 2 h 9"/>
                <a:gd name="T8" fmla="*/ 3 w 7"/>
                <a:gd name="T9" fmla="*/ 0 h 9"/>
                <a:gd name="T10" fmla="*/ 7 w 7"/>
                <a:gd name="T11" fmla="*/ 1 h 9"/>
                <a:gd name="T12" fmla="*/ 7 w 7"/>
                <a:gd name="T13" fmla="*/ 5 h 9"/>
                <a:gd name="T14" fmla="*/ 6 w 7"/>
                <a:gd name="T15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" h="9">
                  <a:moveTo>
                    <a:pt x="6" y="9"/>
                  </a:moveTo>
                  <a:cubicBezTo>
                    <a:pt x="5" y="9"/>
                    <a:pt x="4" y="9"/>
                    <a:pt x="3" y="9"/>
                  </a:cubicBezTo>
                  <a:cubicBezTo>
                    <a:pt x="1" y="8"/>
                    <a:pt x="0" y="6"/>
                    <a:pt x="0" y="4"/>
                  </a:cubicBezTo>
                  <a:cubicBezTo>
                    <a:pt x="0" y="3"/>
                    <a:pt x="1" y="3"/>
                    <a:pt x="1" y="2"/>
                  </a:cubicBezTo>
                  <a:cubicBezTo>
                    <a:pt x="1" y="1"/>
                    <a:pt x="2" y="0"/>
                    <a:pt x="3" y="0"/>
                  </a:cubicBezTo>
                  <a:cubicBezTo>
                    <a:pt x="4" y="0"/>
                    <a:pt x="5" y="1"/>
                    <a:pt x="7" y="1"/>
                  </a:cubicBezTo>
                  <a:cubicBezTo>
                    <a:pt x="6" y="2"/>
                    <a:pt x="7" y="4"/>
                    <a:pt x="7" y="5"/>
                  </a:cubicBezTo>
                  <a:cubicBezTo>
                    <a:pt x="7" y="6"/>
                    <a:pt x="7" y="8"/>
                    <a:pt x="6" y="9"/>
                  </a:cubicBezTo>
                  <a:close/>
                </a:path>
              </a:pathLst>
            </a:custGeom>
            <a:solidFill>
              <a:srgbClr val="A79C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03" name="Freeform 1791"/>
            <p:cNvSpPr>
              <a:spLocks/>
            </p:cNvSpPr>
            <p:nvPr/>
          </p:nvSpPr>
          <p:spPr bwMode="auto">
            <a:xfrm>
              <a:off x="1663" y="2081"/>
              <a:ext cx="54" cy="18"/>
            </a:xfrm>
            <a:custGeom>
              <a:avLst/>
              <a:gdLst>
                <a:gd name="T0" fmla="*/ 55 w 55"/>
                <a:gd name="T1" fmla="*/ 10 h 18"/>
                <a:gd name="T2" fmla="*/ 6 w 55"/>
                <a:gd name="T3" fmla="*/ 11 h 18"/>
                <a:gd name="T4" fmla="*/ 2 w 55"/>
                <a:gd name="T5" fmla="*/ 2 h 18"/>
                <a:gd name="T6" fmla="*/ 7 w 55"/>
                <a:gd name="T7" fmla="*/ 2 h 18"/>
                <a:gd name="T8" fmla="*/ 31 w 55"/>
                <a:gd name="T9" fmla="*/ 6 h 18"/>
                <a:gd name="T10" fmla="*/ 55 w 55"/>
                <a:gd name="T11" fmla="*/ 1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5" h="18">
                  <a:moveTo>
                    <a:pt x="55" y="10"/>
                  </a:moveTo>
                  <a:cubicBezTo>
                    <a:pt x="39" y="18"/>
                    <a:pt x="23" y="11"/>
                    <a:pt x="6" y="11"/>
                  </a:cubicBezTo>
                  <a:cubicBezTo>
                    <a:pt x="0" y="11"/>
                    <a:pt x="3" y="5"/>
                    <a:pt x="2" y="2"/>
                  </a:cubicBezTo>
                  <a:cubicBezTo>
                    <a:pt x="4" y="0"/>
                    <a:pt x="5" y="0"/>
                    <a:pt x="7" y="2"/>
                  </a:cubicBezTo>
                  <a:cubicBezTo>
                    <a:pt x="14" y="8"/>
                    <a:pt x="23" y="3"/>
                    <a:pt x="31" y="6"/>
                  </a:cubicBezTo>
                  <a:cubicBezTo>
                    <a:pt x="38" y="10"/>
                    <a:pt x="48" y="3"/>
                    <a:pt x="55" y="10"/>
                  </a:cubicBezTo>
                  <a:close/>
                </a:path>
              </a:pathLst>
            </a:custGeom>
            <a:solidFill>
              <a:srgbClr val="CDA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04" name="Freeform 1792"/>
            <p:cNvSpPr>
              <a:spLocks/>
            </p:cNvSpPr>
            <p:nvPr/>
          </p:nvSpPr>
          <p:spPr bwMode="auto">
            <a:xfrm>
              <a:off x="1671" y="2074"/>
              <a:ext cx="57" cy="11"/>
            </a:xfrm>
            <a:custGeom>
              <a:avLst/>
              <a:gdLst>
                <a:gd name="T0" fmla="*/ 45 w 57"/>
                <a:gd name="T1" fmla="*/ 1 h 12"/>
                <a:gd name="T2" fmla="*/ 57 w 57"/>
                <a:gd name="T3" fmla="*/ 5 h 12"/>
                <a:gd name="T4" fmla="*/ 1 w 57"/>
                <a:gd name="T5" fmla="*/ 9 h 12"/>
                <a:gd name="T6" fmla="*/ 0 w 57"/>
                <a:gd name="T7" fmla="*/ 6 h 12"/>
                <a:gd name="T8" fmla="*/ 5 w 57"/>
                <a:gd name="T9" fmla="*/ 2 h 12"/>
                <a:gd name="T10" fmla="*/ 37 w 57"/>
                <a:gd name="T11" fmla="*/ 1 h 12"/>
                <a:gd name="T12" fmla="*/ 45 w 57"/>
                <a:gd name="T13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7" h="12">
                  <a:moveTo>
                    <a:pt x="45" y="1"/>
                  </a:moveTo>
                  <a:cubicBezTo>
                    <a:pt x="50" y="1"/>
                    <a:pt x="55" y="0"/>
                    <a:pt x="57" y="5"/>
                  </a:cubicBezTo>
                  <a:cubicBezTo>
                    <a:pt x="39" y="12"/>
                    <a:pt x="20" y="9"/>
                    <a:pt x="1" y="9"/>
                  </a:cubicBezTo>
                  <a:cubicBezTo>
                    <a:pt x="1" y="8"/>
                    <a:pt x="1" y="7"/>
                    <a:pt x="0" y="6"/>
                  </a:cubicBezTo>
                  <a:cubicBezTo>
                    <a:pt x="2" y="4"/>
                    <a:pt x="3" y="3"/>
                    <a:pt x="5" y="2"/>
                  </a:cubicBezTo>
                  <a:cubicBezTo>
                    <a:pt x="16" y="0"/>
                    <a:pt x="26" y="2"/>
                    <a:pt x="37" y="1"/>
                  </a:cubicBezTo>
                  <a:cubicBezTo>
                    <a:pt x="40" y="1"/>
                    <a:pt x="43" y="1"/>
                    <a:pt x="45" y="1"/>
                  </a:cubicBezTo>
                  <a:close/>
                </a:path>
              </a:pathLst>
            </a:custGeom>
            <a:solidFill>
              <a:srgbClr val="6127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05" name="Freeform 1793"/>
            <p:cNvSpPr>
              <a:spLocks/>
            </p:cNvSpPr>
            <p:nvPr/>
          </p:nvSpPr>
          <p:spPr bwMode="auto">
            <a:xfrm>
              <a:off x="1693" y="2084"/>
              <a:ext cx="33" cy="10"/>
            </a:xfrm>
            <a:custGeom>
              <a:avLst/>
              <a:gdLst>
                <a:gd name="T0" fmla="*/ 24 w 33"/>
                <a:gd name="T1" fmla="*/ 7 h 10"/>
                <a:gd name="T2" fmla="*/ 0 w 33"/>
                <a:gd name="T3" fmla="*/ 3 h 10"/>
                <a:gd name="T4" fmla="*/ 33 w 33"/>
                <a:gd name="T5" fmla="*/ 4 h 10"/>
                <a:gd name="T6" fmla="*/ 33 w 33"/>
                <a:gd name="T7" fmla="*/ 5 h 10"/>
                <a:gd name="T8" fmla="*/ 32 w 33"/>
                <a:gd name="T9" fmla="*/ 7 h 10"/>
                <a:gd name="T10" fmla="*/ 24 w 33"/>
                <a:gd name="T11" fmla="*/ 7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3" h="10">
                  <a:moveTo>
                    <a:pt x="24" y="7"/>
                  </a:moveTo>
                  <a:cubicBezTo>
                    <a:pt x="16" y="4"/>
                    <a:pt x="7" y="10"/>
                    <a:pt x="0" y="3"/>
                  </a:cubicBezTo>
                  <a:cubicBezTo>
                    <a:pt x="11" y="3"/>
                    <a:pt x="22" y="0"/>
                    <a:pt x="33" y="4"/>
                  </a:cubicBezTo>
                  <a:cubicBezTo>
                    <a:pt x="33" y="4"/>
                    <a:pt x="33" y="5"/>
                    <a:pt x="33" y="5"/>
                  </a:cubicBezTo>
                  <a:cubicBezTo>
                    <a:pt x="33" y="6"/>
                    <a:pt x="32" y="6"/>
                    <a:pt x="32" y="7"/>
                  </a:cubicBezTo>
                  <a:cubicBezTo>
                    <a:pt x="29" y="7"/>
                    <a:pt x="26" y="7"/>
                    <a:pt x="24" y="7"/>
                  </a:cubicBezTo>
                  <a:close/>
                </a:path>
              </a:pathLst>
            </a:custGeom>
            <a:solidFill>
              <a:srgbClr val="91755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06" name="Freeform 1794"/>
            <p:cNvSpPr>
              <a:spLocks/>
            </p:cNvSpPr>
            <p:nvPr/>
          </p:nvSpPr>
          <p:spPr bwMode="auto">
            <a:xfrm>
              <a:off x="1718" y="2102"/>
              <a:ext cx="20" cy="6"/>
            </a:xfrm>
            <a:custGeom>
              <a:avLst/>
              <a:gdLst>
                <a:gd name="T0" fmla="*/ 7 w 20"/>
                <a:gd name="T1" fmla="*/ 5 h 6"/>
                <a:gd name="T2" fmla="*/ 0 w 20"/>
                <a:gd name="T3" fmla="*/ 2 h 6"/>
                <a:gd name="T4" fmla="*/ 7 w 20"/>
                <a:gd name="T5" fmla="*/ 0 h 6"/>
                <a:gd name="T6" fmla="*/ 20 w 20"/>
                <a:gd name="T7" fmla="*/ 1 h 6"/>
                <a:gd name="T8" fmla="*/ 7 w 20"/>
                <a:gd name="T9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6">
                  <a:moveTo>
                    <a:pt x="7" y="5"/>
                  </a:moveTo>
                  <a:cubicBezTo>
                    <a:pt x="4" y="4"/>
                    <a:pt x="2" y="3"/>
                    <a:pt x="0" y="2"/>
                  </a:cubicBezTo>
                  <a:cubicBezTo>
                    <a:pt x="2" y="1"/>
                    <a:pt x="4" y="1"/>
                    <a:pt x="7" y="0"/>
                  </a:cubicBezTo>
                  <a:cubicBezTo>
                    <a:pt x="11" y="0"/>
                    <a:pt x="15" y="1"/>
                    <a:pt x="20" y="1"/>
                  </a:cubicBezTo>
                  <a:cubicBezTo>
                    <a:pt x="15" y="6"/>
                    <a:pt x="11" y="4"/>
                    <a:pt x="7" y="5"/>
                  </a:cubicBezTo>
                  <a:close/>
                </a:path>
              </a:pathLst>
            </a:custGeom>
            <a:solidFill>
              <a:srgbClr val="8D75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07" name="Freeform 1795"/>
            <p:cNvSpPr>
              <a:spLocks/>
            </p:cNvSpPr>
            <p:nvPr/>
          </p:nvSpPr>
          <p:spPr bwMode="auto">
            <a:xfrm>
              <a:off x="1653" y="2074"/>
              <a:ext cx="19" cy="9"/>
            </a:xfrm>
            <a:custGeom>
              <a:avLst/>
              <a:gdLst>
                <a:gd name="T0" fmla="*/ 20 w 20"/>
                <a:gd name="T1" fmla="*/ 5 h 10"/>
                <a:gd name="T2" fmla="*/ 20 w 20"/>
                <a:gd name="T3" fmla="*/ 9 h 10"/>
                <a:gd name="T4" fmla="*/ 17 w 20"/>
                <a:gd name="T5" fmla="*/ 10 h 10"/>
                <a:gd name="T6" fmla="*/ 12 w 20"/>
                <a:gd name="T7" fmla="*/ 10 h 10"/>
                <a:gd name="T8" fmla="*/ 0 w 20"/>
                <a:gd name="T9" fmla="*/ 9 h 10"/>
                <a:gd name="T10" fmla="*/ 0 w 20"/>
                <a:gd name="T11" fmla="*/ 6 h 10"/>
                <a:gd name="T12" fmla="*/ 20 w 20"/>
                <a:gd name="T13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10">
                  <a:moveTo>
                    <a:pt x="20" y="5"/>
                  </a:moveTo>
                  <a:cubicBezTo>
                    <a:pt x="20" y="7"/>
                    <a:pt x="20" y="8"/>
                    <a:pt x="20" y="9"/>
                  </a:cubicBezTo>
                  <a:cubicBezTo>
                    <a:pt x="19" y="9"/>
                    <a:pt x="18" y="9"/>
                    <a:pt x="17" y="10"/>
                  </a:cubicBezTo>
                  <a:cubicBezTo>
                    <a:pt x="15" y="10"/>
                    <a:pt x="14" y="10"/>
                    <a:pt x="12" y="10"/>
                  </a:cubicBezTo>
                  <a:cubicBezTo>
                    <a:pt x="8" y="9"/>
                    <a:pt x="4" y="9"/>
                    <a:pt x="0" y="9"/>
                  </a:cubicBezTo>
                  <a:cubicBezTo>
                    <a:pt x="0" y="8"/>
                    <a:pt x="0" y="7"/>
                    <a:pt x="0" y="6"/>
                  </a:cubicBezTo>
                  <a:cubicBezTo>
                    <a:pt x="7" y="0"/>
                    <a:pt x="14" y="0"/>
                    <a:pt x="20" y="5"/>
                  </a:cubicBezTo>
                  <a:close/>
                </a:path>
              </a:pathLst>
            </a:custGeom>
            <a:solidFill>
              <a:srgbClr val="3822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08" name="Freeform 1796"/>
            <p:cNvSpPr>
              <a:spLocks/>
            </p:cNvSpPr>
            <p:nvPr/>
          </p:nvSpPr>
          <p:spPr bwMode="auto">
            <a:xfrm>
              <a:off x="1120" y="2407"/>
              <a:ext cx="11" cy="21"/>
            </a:xfrm>
            <a:custGeom>
              <a:avLst/>
              <a:gdLst>
                <a:gd name="T0" fmla="*/ 10 w 11"/>
                <a:gd name="T1" fmla="*/ 21 h 21"/>
                <a:gd name="T2" fmla="*/ 5 w 11"/>
                <a:gd name="T3" fmla="*/ 17 h 21"/>
                <a:gd name="T4" fmla="*/ 4 w 11"/>
                <a:gd name="T5" fmla="*/ 0 h 21"/>
                <a:gd name="T6" fmla="*/ 10 w 11"/>
                <a:gd name="T7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21">
                  <a:moveTo>
                    <a:pt x="10" y="21"/>
                  </a:moveTo>
                  <a:cubicBezTo>
                    <a:pt x="8" y="20"/>
                    <a:pt x="7" y="18"/>
                    <a:pt x="5" y="17"/>
                  </a:cubicBezTo>
                  <a:cubicBezTo>
                    <a:pt x="7" y="11"/>
                    <a:pt x="0" y="7"/>
                    <a:pt x="4" y="0"/>
                  </a:cubicBezTo>
                  <a:cubicBezTo>
                    <a:pt x="11" y="6"/>
                    <a:pt x="10" y="14"/>
                    <a:pt x="10" y="21"/>
                  </a:cubicBezTo>
                  <a:close/>
                </a:path>
              </a:pathLst>
            </a:custGeom>
            <a:solidFill>
              <a:srgbClr val="4528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09" name="Freeform 1797"/>
            <p:cNvSpPr>
              <a:spLocks/>
            </p:cNvSpPr>
            <p:nvPr/>
          </p:nvSpPr>
          <p:spPr bwMode="auto">
            <a:xfrm>
              <a:off x="1164" y="2309"/>
              <a:ext cx="69" cy="103"/>
            </a:xfrm>
            <a:custGeom>
              <a:avLst/>
              <a:gdLst>
                <a:gd name="T0" fmla="*/ 2 w 70"/>
                <a:gd name="T1" fmla="*/ 92 h 104"/>
                <a:gd name="T2" fmla="*/ 2 w 70"/>
                <a:gd name="T3" fmla="*/ 44 h 104"/>
                <a:gd name="T4" fmla="*/ 6 w 70"/>
                <a:gd name="T5" fmla="*/ 24 h 104"/>
                <a:gd name="T6" fmla="*/ 18 w 70"/>
                <a:gd name="T7" fmla="*/ 0 h 104"/>
                <a:gd name="T8" fmla="*/ 38 w 70"/>
                <a:gd name="T9" fmla="*/ 0 h 104"/>
                <a:gd name="T10" fmla="*/ 65 w 70"/>
                <a:gd name="T11" fmla="*/ 4 h 104"/>
                <a:gd name="T12" fmla="*/ 62 w 70"/>
                <a:gd name="T13" fmla="*/ 26 h 104"/>
                <a:gd name="T14" fmla="*/ 46 w 70"/>
                <a:gd name="T15" fmla="*/ 60 h 104"/>
                <a:gd name="T16" fmla="*/ 45 w 70"/>
                <a:gd name="T17" fmla="*/ 96 h 104"/>
                <a:gd name="T18" fmla="*/ 2 w 70"/>
                <a:gd name="T19" fmla="*/ 92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0" h="104">
                  <a:moveTo>
                    <a:pt x="2" y="92"/>
                  </a:moveTo>
                  <a:cubicBezTo>
                    <a:pt x="2" y="76"/>
                    <a:pt x="2" y="60"/>
                    <a:pt x="2" y="44"/>
                  </a:cubicBezTo>
                  <a:cubicBezTo>
                    <a:pt x="0" y="37"/>
                    <a:pt x="1" y="30"/>
                    <a:pt x="6" y="24"/>
                  </a:cubicBezTo>
                  <a:cubicBezTo>
                    <a:pt x="10" y="16"/>
                    <a:pt x="14" y="8"/>
                    <a:pt x="18" y="0"/>
                  </a:cubicBezTo>
                  <a:cubicBezTo>
                    <a:pt x="25" y="0"/>
                    <a:pt x="31" y="0"/>
                    <a:pt x="38" y="0"/>
                  </a:cubicBezTo>
                  <a:cubicBezTo>
                    <a:pt x="47" y="1"/>
                    <a:pt x="56" y="3"/>
                    <a:pt x="65" y="4"/>
                  </a:cubicBezTo>
                  <a:cubicBezTo>
                    <a:pt x="70" y="13"/>
                    <a:pt x="65" y="19"/>
                    <a:pt x="62" y="26"/>
                  </a:cubicBezTo>
                  <a:cubicBezTo>
                    <a:pt x="56" y="37"/>
                    <a:pt x="50" y="48"/>
                    <a:pt x="46" y="60"/>
                  </a:cubicBezTo>
                  <a:cubicBezTo>
                    <a:pt x="46" y="72"/>
                    <a:pt x="46" y="84"/>
                    <a:pt x="45" y="96"/>
                  </a:cubicBezTo>
                  <a:cubicBezTo>
                    <a:pt x="30" y="104"/>
                    <a:pt x="16" y="100"/>
                    <a:pt x="2" y="92"/>
                  </a:cubicBezTo>
                  <a:close/>
                </a:path>
              </a:pathLst>
            </a:custGeom>
            <a:solidFill>
              <a:srgbClr val="905D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10" name="Freeform 1798"/>
            <p:cNvSpPr>
              <a:spLocks/>
            </p:cNvSpPr>
            <p:nvPr/>
          </p:nvSpPr>
          <p:spPr bwMode="auto">
            <a:xfrm>
              <a:off x="1155" y="2328"/>
              <a:ext cx="14" cy="20"/>
            </a:xfrm>
            <a:custGeom>
              <a:avLst/>
              <a:gdLst>
                <a:gd name="T0" fmla="*/ 6 w 14"/>
                <a:gd name="T1" fmla="*/ 20 h 20"/>
                <a:gd name="T2" fmla="*/ 7 w 14"/>
                <a:gd name="T3" fmla="*/ 0 h 20"/>
                <a:gd name="T4" fmla="*/ 11 w 14"/>
                <a:gd name="T5" fmla="*/ 4 h 20"/>
                <a:gd name="T6" fmla="*/ 6 w 14"/>
                <a:gd name="T7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20">
                  <a:moveTo>
                    <a:pt x="6" y="20"/>
                  </a:moveTo>
                  <a:cubicBezTo>
                    <a:pt x="0" y="13"/>
                    <a:pt x="9" y="7"/>
                    <a:pt x="7" y="0"/>
                  </a:cubicBezTo>
                  <a:cubicBezTo>
                    <a:pt x="8" y="1"/>
                    <a:pt x="10" y="3"/>
                    <a:pt x="11" y="4"/>
                  </a:cubicBezTo>
                  <a:cubicBezTo>
                    <a:pt x="14" y="11"/>
                    <a:pt x="13" y="16"/>
                    <a:pt x="6" y="20"/>
                  </a:cubicBezTo>
                  <a:close/>
                </a:path>
              </a:pathLst>
            </a:custGeom>
            <a:solidFill>
              <a:srgbClr val="714F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11" name="Freeform 1799"/>
            <p:cNvSpPr>
              <a:spLocks/>
            </p:cNvSpPr>
            <p:nvPr/>
          </p:nvSpPr>
          <p:spPr bwMode="auto">
            <a:xfrm>
              <a:off x="1161" y="2332"/>
              <a:ext cx="9" cy="20"/>
            </a:xfrm>
            <a:custGeom>
              <a:avLst/>
              <a:gdLst>
                <a:gd name="T0" fmla="*/ 0 w 9"/>
                <a:gd name="T1" fmla="*/ 16 h 20"/>
                <a:gd name="T2" fmla="*/ 5 w 9"/>
                <a:gd name="T3" fmla="*/ 0 h 20"/>
                <a:gd name="T4" fmla="*/ 9 w 9"/>
                <a:gd name="T5" fmla="*/ 0 h 20"/>
                <a:gd name="T6" fmla="*/ 5 w 9"/>
                <a:gd name="T7" fmla="*/ 20 h 20"/>
                <a:gd name="T8" fmla="*/ 1 w 9"/>
                <a:gd name="T9" fmla="*/ 20 h 20"/>
                <a:gd name="T10" fmla="*/ 0 w 9"/>
                <a:gd name="T11" fmla="*/ 16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20">
                  <a:moveTo>
                    <a:pt x="0" y="16"/>
                  </a:moveTo>
                  <a:cubicBezTo>
                    <a:pt x="4" y="11"/>
                    <a:pt x="5" y="6"/>
                    <a:pt x="5" y="0"/>
                  </a:cubicBezTo>
                  <a:cubicBezTo>
                    <a:pt x="6" y="0"/>
                    <a:pt x="8" y="0"/>
                    <a:pt x="9" y="0"/>
                  </a:cubicBezTo>
                  <a:cubicBezTo>
                    <a:pt x="9" y="7"/>
                    <a:pt x="8" y="14"/>
                    <a:pt x="5" y="20"/>
                  </a:cubicBezTo>
                  <a:cubicBezTo>
                    <a:pt x="3" y="20"/>
                    <a:pt x="2" y="20"/>
                    <a:pt x="1" y="20"/>
                  </a:cubicBezTo>
                  <a:cubicBezTo>
                    <a:pt x="1" y="19"/>
                    <a:pt x="1" y="17"/>
                    <a:pt x="0" y="16"/>
                  </a:cubicBezTo>
                  <a:close/>
                </a:path>
              </a:pathLst>
            </a:custGeom>
            <a:solidFill>
              <a:srgbClr val="4728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12" name="Freeform 1800"/>
            <p:cNvSpPr>
              <a:spLocks/>
            </p:cNvSpPr>
            <p:nvPr/>
          </p:nvSpPr>
          <p:spPr bwMode="auto">
            <a:xfrm>
              <a:off x="1150" y="2360"/>
              <a:ext cx="12" cy="42"/>
            </a:xfrm>
            <a:custGeom>
              <a:avLst/>
              <a:gdLst>
                <a:gd name="T0" fmla="*/ 8 w 12"/>
                <a:gd name="T1" fmla="*/ 40 h 42"/>
                <a:gd name="T2" fmla="*/ 7 w 12"/>
                <a:gd name="T3" fmla="*/ 36 h 42"/>
                <a:gd name="T4" fmla="*/ 4 w 12"/>
                <a:gd name="T5" fmla="*/ 17 h 42"/>
                <a:gd name="T6" fmla="*/ 12 w 12"/>
                <a:gd name="T7" fmla="*/ 0 h 42"/>
                <a:gd name="T8" fmla="*/ 11 w 12"/>
                <a:gd name="T9" fmla="*/ 40 h 42"/>
                <a:gd name="T10" fmla="*/ 8 w 12"/>
                <a:gd name="T11" fmla="*/ 4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42">
                  <a:moveTo>
                    <a:pt x="8" y="40"/>
                  </a:moveTo>
                  <a:cubicBezTo>
                    <a:pt x="8" y="39"/>
                    <a:pt x="8" y="37"/>
                    <a:pt x="7" y="36"/>
                  </a:cubicBezTo>
                  <a:cubicBezTo>
                    <a:pt x="6" y="30"/>
                    <a:pt x="4" y="23"/>
                    <a:pt x="4" y="17"/>
                  </a:cubicBezTo>
                  <a:cubicBezTo>
                    <a:pt x="4" y="11"/>
                    <a:pt x="0" y="2"/>
                    <a:pt x="12" y="0"/>
                  </a:cubicBezTo>
                  <a:cubicBezTo>
                    <a:pt x="11" y="13"/>
                    <a:pt x="11" y="27"/>
                    <a:pt x="11" y="40"/>
                  </a:cubicBezTo>
                  <a:cubicBezTo>
                    <a:pt x="10" y="42"/>
                    <a:pt x="9" y="42"/>
                    <a:pt x="8" y="40"/>
                  </a:cubicBezTo>
                  <a:close/>
                </a:path>
              </a:pathLst>
            </a:custGeom>
            <a:solidFill>
              <a:srgbClr val="684B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13" name="Freeform 1801"/>
            <p:cNvSpPr>
              <a:spLocks/>
            </p:cNvSpPr>
            <p:nvPr/>
          </p:nvSpPr>
          <p:spPr bwMode="auto">
            <a:xfrm>
              <a:off x="1291" y="2312"/>
              <a:ext cx="70" cy="120"/>
            </a:xfrm>
            <a:custGeom>
              <a:avLst/>
              <a:gdLst>
                <a:gd name="T0" fmla="*/ 2 w 71"/>
                <a:gd name="T1" fmla="*/ 113 h 122"/>
                <a:gd name="T2" fmla="*/ 5 w 71"/>
                <a:gd name="T3" fmla="*/ 49 h 122"/>
                <a:gd name="T4" fmla="*/ 9 w 71"/>
                <a:gd name="T5" fmla="*/ 36 h 122"/>
                <a:gd name="T6" fmla="*/ 68 w 71"/>
                <a:gd name="T7" fmla="*/ 16 h 122"/>
                <a:gd name="T8" fmla="*/ 69 w 71"/>
                <a:gd name="T9" fmla="*/ 21 h 122"/>
                <a:gd name="T10" fmla="*/ 67 w 71"/>
                <a:gd name="T11" fmla="*/ 33 h 122"/>
                <a:gd name="T12" fmla="*/ 58 w 71"/>
                <a:gd name="T13" fmla="*/ 57 h 122"/>
                <a:gd name="T14" fmla="*/ 53 w 71"/>
                <a:gd name="T15" fmla="*/ 73 h 122"/>
                <a:gd name="T16" fmla="*/ 46 w 71"/>
                <a:gd name="T17" fmla="*/ 113 h 122"/>
                <a:gd name="T18" fmla="*/ 33 w 71"/>
                <a:gd name="T19" fmla="*/ 121 h 122"/>
                <a:gd name="T20" fmla="*/ 2 w 71"/>
                <a:gd name="T21" fmla="*/ 113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1" h="122">
                  <a:moveTo>
                    <a:pt x="2" y="113"/>
                  </a:moveTo>
                  <a:cubicBezTo>
                    <a:pt x="0" y="91"/>
                    <a:pt x="0" y="70"/>
                    <a:pt x="5" y="49"/>
                  </a:cubicBezTo>
                  <a:cubicBezTo>
                    <a:pt x="6" y="45"/>
                    <a:pt x="8" y="40"/>
                    <a:pt x="9" y="36"/>
                  </a:cubicBezTo>
                  <a:cubicBezTo>
                    <a:pt x="19" y="8"/>
                    <a:pt x="42" y="0"/>
                    <a:pt x="68" y="16"/>
                  </a:cubicBezTo>
                  <a:cubicBezTo>
                    <a:pt x="69" y="16"/>
                    <a:pt x="69" y="19"/>
                    <a:pt x="69" y="21"/>
                  </a:cubicBezTo>
                  <a:cubicBezTo>
                    <a:pt x="71" y="25"/>
                    <a:pt x="71" y="29"/>
                    <a:pt x="67" y="33"/>
                  </a:cubicBezTo>
                  <a:cubicBezTo>
                    <a:pt x="63" y="40"/>
                    <a:pt x="57" y="48"/>
                    <a:pt x="58" y="57"/>
                  </a:cubicBezTo>
                  <a:cubicBezTo>
                    <a:pt x="55" y="62"/>
                    <a:pt x="53" y="68"/>
                    <a:pt x="53" y="73"/>
                  </a:cubicBezTo>
                  <a:cubicBezTo>
                    <a:pt x="45" y="85"/>
                    <a:pt x="50" y="100"/>
                    <a:pt x="46" y="113"/>
                  </a:cubicBezTo>
                  <a:cubicBezTo>
                    <a:pt x="45" y="121"/>
                    <a:pt x="39" y="122"/>
                    <a:pt x="33" y="121"/>
                  </a:cubicBezTo>
                  <a:cubicBezTo>
                    <a:pt x="23" y="119"/>
                    <a:pt x="12" y="116"/>
                    <a:pt x="2" y="113"/>
                  </a:cubicBezTo>
                  <a:close/>
                </a:path>
              </a:pathLst>
            </a:custGeom>
            <a:solidFill>
              <a:srgbClr val="915D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14" name="Freeform 1802"/>
            <p:cNvSpPr>
              <a:spLocks/>
            </p:cNvSpPr>
            <p:nvPr/>
          </p:nvSpPr>
          <p:spPr bwMode="auto">
            <a:xfrm>
              <a:off x="1267" y="2280"/>
              <a:ext cx="48" cy="32"/>
            </a:xfrm>
            <a:custGeom>
              <a:avLst/>
              <a:gdLst>
                <a:gd name="T0" fmla="*/ 45 w 48"/>
                <a:gd name="T1" fmla="*/ 32 h 33"/>
                <a:gd name="T2" fmla="*/ 29 w 48"/>
                <a:gd name="T3" fmla="*/ 30 h 33"/>
                <a:gd name="T4" fmla="*/ 3 w 48"/>
                <a:gd name="T5" fmla="*/ 23 h 33"/>
                <a:gd name="T6" fmla="*/ 5 w 48"/>
                <a:gd name="T7" fmla="*/ 5 h 33"/>
                <a:gd name="T8" fmla="*/ 40 w 48"/>
                <a:gd name="T9" fmla="*/ 6 h 33"/>
                <a:gd name="T10" fmla="*/ 47 w 48"/>
                <a:gd name="T11" fmla="*/ 20 h 33"/>
                <a:gd name="T12" fmla="*/ 45 w 48"/>
                <a:gd name="T13" fmla="*/ 32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8" h="33">
                  <a:moveTo>
                    <a:pt x="45" y="32"/>
                  </a:moveTo>
                  <a:cubicBezTo>
                    <a:pt x="40" y="33"/>
                    <a:pt x="34" y="33"/>
                    <a:pt x="29" y="30"/>
                  </a:cubicBezTo>
                  <a:cubicBezTo>
                    <a:pt x="22" y="22"/>
                    <a:pt x="10" y="32"/>
                    <a:pt x="3" y="23"/>
                  </a:cubicBezTo>
                  <a:cubicBezTo>
                    <a:pt x="0" y="17"/>
                    <a:pt x="0" y="11"/>
                    <a:pt x="5" y="5"/>
                  </a:cubicBezTo>
                  <a:cubicBezTo>
                    <a:pt x="17" y="0"/>
                    <a:pt x="28" y="3"/>
                    <a:pt x="40" y="6"/>
                  </a:cubicBezTo>
                  <a:cubicBezTo>
                    <a:pt x="45" y="10"/>
                    <a:pt x="46" y="15"/>
                    <a:pt x="47" y="20"/>
                  </a:cubicBezTo>
                  <a:cubicBezTo>
                    <a:pt x="47" y="24"/>
                    <a:pt x="48" y="29"/>
                    <a:pt x="45" y="32"/>
                  </a:cubicBezTo>
                  <a:close/>
                </a:path>
              </a:pathLst>
            </a:custGeom>
            <a:solidFill>
              <a:srgbClr val="4289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15" name="Freeform 1803"/>
            <p:cNvSpPr>
              <a:spLocks/>
            </p:cNvSpPr>
            <p:nvPr/>
          </p:nvSpPr>
          <p:spPr bwMode="auto">
            <a:xfrm>
              <a:off x="1273" y="2317"/>
              <a:ext cx="31" cy="71"/>
            </a:xfrm>
            <a:custGeom>
              <a:avLst/>
              <a:gdLst>
                <a:gd name="T0" fmla="*/ 3 w 31"/>
                <a:gd name="T1" fmla="*/ 71 h 71"/>
                <a:gd name="T2" fmla="*/ 2 w 31"/>
                <a:gd name="T3" fmla="*/ 71 h 71"/>
                <a:gd name="T4" fmla="*/ 0 w 31"/>
                <a:gd name="T5" fmla="*/ 71 h 71"/>
                <a:gd name="T6" fmla="*/ 13 w 31"/>
                <a:gd name="T7" fmla="*/ 20 h 71"/>
                <a:gd name="T8" fmla="*/ 19 w 31"/>
                <a:gd name="T9" fmla="*/ 0 h 71"/>
                <a:gd name="T10" fmla="*/ 25 w 31"/>
                <a:gd name="T11" fmla="*/ 16 h 71"/>
                <a:gd name="T12" fmla="*/ 16 w 31"/>
                <a:gd name="T13" fmla="*/ 39 h 71"/>
                <a:gd name="T14" fmla="*/ 8 w 31"/>
                <a:gd name="T15" fmla="*/ 67 h 71"/>
                <a:gd name="T16" fmla="*/ 3 w 31"/>
                <a:gd name="T17" fmla="*/ 71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1" h="71">
                  <a:moveTo>
                    <a:pt x="3" y="71"/>
                  </a:moveTo>
                  <a:cubicBezTo>
                    <a:pt x="2" y="71"/>
                    <a:pt x="2" y="71"/>
                    <a:pt x="2" y="71"/>
                  </a:cubicBezTo>
                  <a:cubicBezTo>
                    <a:pt x="2" y="71"/>
                    <a:pt x="0" y="71"/>
                    <a:pt x="0" y="71"/>
                  </a:cubicBezTo>
                  <a:cubicBezTo>
                    <a:pt x="0" y="53"/>
                    <a:pt x="6" y="36"/>
                    <a:pt x="13" y="20"/>
                  </a:cubicBezTo>
                  <a:cubicBezTo>
                    <a:pt x="16" y="13"/>
                    <a:pt x="21" y="7"/>
                    <a:pt x="19" y="0"/>
                  </a:cubicBezTo>
                  <a:cubicBezTo>
                    <a:pt x="30" y="2"/>
                    <a:pt x="31" y="8"/>
                    <a:pt x="25" y="16"/>
                  </a:cubicBezTo>
                  <a:cubicBezTo>
                    <a:pt x="20" y="23"/>
                    <a:pt x="13" y="29"/>
                    <a:pt x="16" y="39"/>
                  </a:cubicBezTo>
                  <a:cubicBezTo>
                    <a:pt x="7" y="47"/>
                    <a:pt x="16" y="59"/>
                    <a:pt x="8" y="67"/>
                  </a:cubicBezTo>
                  <a:cubicBezTo>
                    <a:pt x="5" y="67"/>
                    <a:pt x="5" y="70"/>
                    <a:pt x="3" y="71"/>
                  </a:cubicBezTo>
                  <a:close/>
                </a:path>
              </a:pathLst>
            </a:custGeom>
            <a:solidFill>
              <a:srgbClr val="4E32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16" name="Freeform 1804"/>
            <p:cNvSpPr>
              <a:spLocks/>
            </p:cNvSpPr>
            <p:nvPr/>
          </p:nvSpPr>
          <p:spPr bwMode="auto">
            <a:xfrm>
              <a:off x="1208" y="2312"/>
              <a:ext cx="31" cy="56"/>
            </a:xfrm>
            <a:custGeom>
              <a:avLst/>
              <a:gdLst>
                <a:gd name="T0" fmla="*/ 1 w 31"/>
                <a:gd name="T1" fmla="*/ 56 h 56"/>
                <a:gd name="T2" fmla="*/ 20 w 31"/>
                <a:gd name="T3" fmla="*/ 0 h 56"/>
                <a:gd name="T4" fmla="*/ 25 w 31"/>
                <a:gd name="T5" fmla="*/ 12 h 56"/>
                <a:gd name="T6" fmla="*/ 22 w 31"/>
                <a:gd name="T7" fmla="*/ 21 h 56"/>
                <a:gd name="T8" fmla="*/ 12 w 31"/>
                <a:gd name="T9" fmla="*/ 40 h 56"/>
                <a:gd name="T10" fmla="*/ 4 w 31"/>
                <a:gd name="T11" fmla="*/ 56 h 56"/>
                <a:gd name="T12" fmla="*/ 1 w 31"/>
                <a:gd name="T13" fmla="*/ 5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" h="56">
                  <a:moveTo>
                    <a:pt x="1" y="56"/>
                  </a:moveTo>
                  <a:cubicBezTo>
                    <a:pt x="0" y="35"/>
                    <a:pt x="16" y="20"/>
                    <a:pt x="20" y="0"/>
                  </a:cubicBezTo>
                  <a:cubicBezTo>
                    <a:pt x="31" y="1"/>
                    <a:pt x="27" y="6"/>
                    <a:pt x="25" y="12"/>
                  </a:cubicBezTo>
                  <a:cubicBezTo>
                    <a:pt x="27" y="16"/>
                    <a:pt x="24" y="19"/>
                    <a:pt x="22" y="21"/>
                  </a:cubicBezTo>
                  <a:cubicBezTo>
                    <a:pt x="16" y="26"/>
                    <a:pt x="17" y="34"/>
                    <a:pt x="12" y="40"/>
                  </a:cubicBezTo>
                  <a:cubicBezTo>
                    <a:pt x="6" y="44"/>
                    <a:pt x="11" y="53"/>
                    <a:pt x="4" y="56"/>
                  </a:cubicBezTo>
                  <a:cubicBezTo>
                    <a:pt x="3" y="56"/>
                    <a:pt x="2" y="56"/>
                    <a:pt x="1" y="56"/>
                  </a:cubicBezTo>
                  <a:close/>
                </a:path>
              </a:pathLst>
            </a:custGeom>
            <a:solidFill>
              <a:srgbClr val="4F30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17" name="Freeform 1805"/>
            <p:cNvSpPr>
              <a:spLocks/>
            </p:cNvSpPr>
            <p:nvPr/>
          </p:nvSpPr>
          <p:spPr bwMode="auto">
            <a:xfrm>
              <a:off x="1331" y="2295"/>
              <a:ext cx="47" cy="29"/>
            </a:xfrm>
            <a:custGeom>
              <a:avLst/>
              <a:gdLst>
                <a:gd name="T0" fmla="*/ 33 w 47"/>
                <a:gd name="T1" fmla="*/ 26 h 30"/>
                <a:gd name="T2" fmla="*/ 5 w 47"/>
                <a:gd name="T3" fmla="*/ 18 h 30"/>
                <a:gd name="T4" fmla="*/ 14 w 47"/>
                <a:gd name="T5" fmla="*/ 3 h 30"/>
                <a:gd name="T6" fmla="*/ 42 w 47"/>
                <a:gd name="T7" fmla="*/ 13 h 30"/>
                <a:gd name="T8" fmla="*/ 46 w 47"/>
                <a:gd name="T9" fmla="*/ 23 h 30"/>
                <a:gd name="T10" fmla="*/ 33 w 47"/>
                <a:gd name="T11" fmla="*/ 26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7" h="30">
                  <a:moveTo>
                    <a:pt x="33" y="26"/>
                  </a:moveTo>
                  <a:cubicBezTo>
                    <a:pt x="24" y="22"/>
                    <a:pt x="15" y="16"/>
                    <a:pt x="5" y="18"/>
                  </a:cubicBezTo>
                  <a:cubicBezTo>
                    <a:pt x="0" y="8"/>
                    <a:pt x="7" y="5"/>
                    <a:pt x="14" y="3"/>
                  </a:cubicBezTo>
                  <a:cubicBezTo>
                    <a:pt x="25" y="0"/>
                    <a:pt x="31" y="14"/>
                    <a:pt x="42" y="13"/>
                  </a:cubicBezTo>
                  <a:cubicBezTo>
                    <a:pt x="47" y="15"/>
                    <a:pt x="47" y="19"/>
                    <a:pt x="46" y="23"/>
                  </a:cubicBezTo>
                  <a:cubicBezTo>
                    <a:pt x="42" y="27"/>
                    <a:pt x="38" y="30"/>
                    <a:pt x="33" y="26"/>
                  </a:cubicBezTo>
                  <a:close/>
                </a:path>
              </a:pathLst>
            </a:custGeom>
            <a:solidFill>
              <a:srgbClr val="4C70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18" name="Freeform 1806"/>
            <p:cNvSpPr>
              <a:spLocks/>
            </p:cNvSpPr>
            <p:nvPr/>
          </p:nvSpPr>
          <p:spPr bwMode="auto">
            <a:xfrm>
              <a:off x="1318" y="2291"/>
              <a:ext cx="31" cy="21"/>
            </a:xfrm>
            <a:custGeom>
              <a:avLst/>
              <a:gdLst>
                <a:gd name="T0" fmla="*/ 29 w 31"/>
                <a:gd name="T1" fmla="*/ 10 h 22"/>
                <a:gd name="T2" fmla="*/ 18 w 31"/>
                <a:gd name="T3" fmla="*/ 22 h 22"/>
                <a:gd name="T4" fmla="*/ 2 w 31"/>
                <a:gd name="T5" fmla="*/ 21 h 22"/>
                <a:gd name="T6" fmla="*/ 0 w 31"/>
                <a:gd name="T7" fmla="*/ 16 h 22"/>
                <a:gd name="T8" fmla="*/ 5 w 31"/>
                <a:gd name="T9" fmla="*/ 5 h 22"/>
                <a:gd name="T10" fmla="*/ 17 w 31"/>
                <a:gd name="T11" fmla="*/ 0 h 22"/>
                <a:gd name="T12" fmla="*/ 30 w 31"/>
                <a:gd name="T13" fmla="*/ 6 h 22"/>
                <a:gd name="T14" fmla="*/ 29 w 31"/>
                <a:gd name="T15" fmla="*/ 1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1" h="22">
                  <a:moveTo>
                    <a:pt x="29" y="10"/>
                  </a:moveTo>
                  <a:cubicBezTo>
                    <a:pt x="22" y="11"/>
                    <a:pt x="18" y="15"/>
                    <a:pt x="18" y="22"/>
                  </a:cubicBezTo>
                  <a:cubicBezTo>
                    <a:pt x="12" y="22"/>
                    <a:pt x="7" y="21"/>
                    <a:pt x="2" y="21"/>
                  </a:cubicBezTo>
                  <a:cubicBezTo>
                    <a:pt x="1" y="20"/>
                    <a:pt x="0" y="18"/>
                    <a:pt x="0" y="16"/>
                  </a:cubicBezTo>
                  <a:cubicBezTo>
                    <a:pt x="1" y="12"/>
                    <a:pt x="2" y="8"/>
                    <a:pt x="5" y="5"/>
                  </a:cubicBezTo>
                  <a:cubicBezTo>
                    <a:pt x="9" y="2"/>
                    <a:pt x="13" y="0"/>
                    <a:pt x="17" y="0"/>
                  </a:cubicBezTo>
                  <a:cubicBezTo>
                    <a:pt x="22" y="1"/>
                    <a:pt x="26" y="2"/>
                    <a:pt x="30" y="6"/>
                  </a:cubicBezTo>
                  <a:cubicBezTo>
                    <a:pt x="31" y="8"/>
                    <a:pt x="30" y="9"/>
                    <a:pt x="29" y="10"/>
                  </a:cubicBezTo>
                  <a:close/>
                </a:path>
              </a:pathLst>
            </a:custGeom>
            <a:solidFill>
              <a:srgbClr val="427C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19" name="Freeform 1807"/>
            <p:cNvSpPr>
              <a:spLocks/>
            </p:cNvSpPr>
            <p:nvPr/>
          </p:nvSpPr>
          <p:spPr bwMode="auto">
            <a:xfrm>
              <a:off x="1253" y="2283"/>
              <a:ext cx="18" cy="27"/>
            </a:xfrm>
            <a:custGeom>
              <a:avLst/>
              <a:gdLst>
                <a:gd name="T0" fmla="*/ 16 w 18"/>
                <a:gd name="T1" fmla="*/ 25 h 27"/>
                <a:gd name="T2" fmla="*/ 3 w 18"/>
                <a:gd name="T3" fmla="*/ 22 h 27"/>
                <a:gd name="T4" fmla="*/ 2 w 18"/>
                <a:gd name="T5" fmla="*/ 3 h 27"/>
                <a:gd name="T6" fmla="*/ 10 w 18"/>
                <a:gd name="T7" fmla="*/ 0 h 27"/>
                <a:gd name="T8" fmla="*/ 18 w 18"/>
                <a:gd name="T9" fmla="*/ 20 h 27"/>
                <a:gd name="T10" fmla="*/ 16 w 18"/>
                <a:gd name="T11" fmla="*/ 2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" h="27">
                  <a:moveTo>
                    <a:pt x="16" y="25"/>
                  </a:moveTo>
                  <a:cubicBezTo>
                    <a:pt x="11" y="26"/>
                    <a:pt x="7" y="27"/>
                    <a:pt x="3" y="22"/>
                  </a:cubicBezTo>
                  <a:cubicBezTo>
                    <a:pt x="0" y="16"/>
                    <a:pt x="2" y="10"/>
                    <a:pt x="2" y="3"/>
                  </a:cubicBezTo>
                  <a:cubicBezTo>
                    <a:pt x="4" y="0"/>
                    <a:pt x="7" y="0"/>
                    <a:pt x="10" y="0"/>
                  </a:cubicBezTo>
                  <a:cubicBezTo>
                    <a:pt x="18" y="5"/>
                    <a:pt x="17" y="13"/>
                    <a:pt x="18" y="20"/>
                  </a:cubicBezTo>
                  <a:cubicBezTo>
                    <a:pt x="18" y="22"/>
                    <a:pt x="17" y="24"/>
                    <a:pt x="16" y="25"/>
                  </a:cubicBezTo>
                  <a:close/>
                </a:path>
              </a:pathLst>
            </a:custGeom>
            <a:solidFill>
              <a:srgbClr val="4E81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20" name="Freeform 1808"/>
            <p:cNvSpPr>
              <a:spLocks/>
            </p:cNvSpPr>
            <p:nvPr/>
          </p:nvSpPr>
          <p:spPr bwMode="auto">
            <a:xfrm>
              <a:off x="1227" y="2324"/>
              <a:ext cx="17" cy="20"/>
            </a:xfrm>
            <a:custGeom>
              <a:avLst/>
              <a:gdLst>
                <a:gd name="T0" fmla="*/ 2 w 17"/>
                <a:gd name="T1" fmla="*/ 8 h 20"/>
                <a:gd name="T2" fmla="*/ 6 w 17"/>
                <a:gd name="T3" fmla="*/ 0 h 20"/>
                <a:gd name="T4" fmla="*/ 17 w 17"/>
                <a:gd name="T5" fmla="*/ 4 h 20"/>
                <a:gd name="T6" fmla="*/ 10 w 17"/>
                <a:gd name="T7" fmla="*/ 20 h 20"/>
                <a:gd name="T8" fmla="*/ 2 w 17"/>
                <a:gd name="T9" fmla="*/ 12 h 20"/>
                <a:gd name="T10" fmla="*/ 1 w 17"/>
                <a:gd name="T11" fmla="*/ 9 h 20"/>
                <a:gd name="T12" fmla="*/ 2 w 17"/>
                <a:gd name="T13" fmla="*/ 8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20">
                  <a:moveTo>
                    <a:pt x="2" y="8"/>
                  </a:moveTo>
                  <a:cubicBezTo>
                    <a:pt x="3" y="5"/>
                    <a:pt x="4" y="3"/>
                    <a:pt x="6" y="0"/>
                  </a:cubicBezTo>
                  <a:cubicBezTo>
                    <a:pt x="10" y="1"/>
                    <a:pt x="13" y="2"/>
                    <a:pt x="17" y="4"/>
                  </a:cubicBezTo>
                  <a:cubicBezTo>
                    <a:pt x="15" y="9"/>
                    <a:pt x="15" y="16"/>
                    <a:pt x="10" y="20"/>
                  </a:cubicBezTo>
                  <a:cubicBezTo>
                    <a:pt x="7" y="17"/>
                    <a:pt x="5" y="15"/>
                    <a:pt x="2" y="12"/>
                  </a:cubicBezTo>
                  <a:cubicBezTo>
                    <a:pt x="1" y="11"/>
                    <a:pt x="0" y="10"/>
                    <a:pt x="1" y="9"/>
                  </a:cubicBezTo>
                  <a:cubicBezTo>
                    <a:pt x="1" y="8"/>
                    <a:pt x="1" y="8"/>
                    <a:pt x="2" y="8"/>
                  </a:cubicBezTo>
                  <a:close/>
                </a:path>
              </a:pathLst>
            </a:custGeom>
            <a:solidFill>
              <a:srgbClr val="5839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21" name="Freeform 1809"/>
            <p:cNvSpPr>
              <a:spLocks/>
            </p:cNvSpPr>
            <p:nvPr/>
          </p:nvSpPr>
          <p:spPr bwMode="auto">
            <a:xfrm>
              <a:off x="1308" y="2287"/>
              <a:ext cx="15" cy="25"/>
            </a:xfrm>
            <a:custGeom>
              <a:avLst/>
              <a:gdLst>
                <a:gd name="T0" fmla="*/ 13 w 16"/>
                <a:gd name="T1" fmla="*/ 22 h 25"/>
                <a:gd name="T2" fmla="*/ 13 w 16"/>
                <a:gd name="T3" fmla="*/ 25 h 25"/>
                <a:gd name="T4" fmla="*/ 4 w 16"/>
                <a:gd name="T5" fmla="*/ 25 h 25"/>
                <a:gd name="T6" fmla="*/ 1 w 16"/>
                <a:gd name="T7" fmla="*/ 18 h 25"/>
                <a:gd name="T8" fmla="*/ 5 w 16"/>
                <a:gd name="T9" fmla="*/ 1 h 25"/>
                <a:gd name="T10" fmla="*/ 14 w 16"/>
                <a:gd name="T11" fmla="*/ 7 h 25"/>
                <a:gd name="T12" fmla="*/ 13 w 16"/>
                <a:gd name="T13" fmla="*/ 22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25">
                  <a:moveTo>
                    <a:pt x="13" y="22"/>
                  </a:moveTo>
                  <a:cubicBezTo>
                    <a:pt x="13" y="23"/>
                    <a:pt x="13" y="24"/>
                    <a:pt x="13" y="25"/>
                  </a:cubicBezTo>
                  <a:cubicBezTo>
                    <a:pt x="10" y="25"/>
                    <a:pt x="7" y="25"/>
                    <a:pt x="4" y="25"/>
                  </a:cubicBezTo>
                  <a:cubicBezTo>
                    <a:pt x="3" y="23"/>
                    <a:pt x="2" y="20"/>
                    <a:pt x="1" y="18"/>
                  </a:cubicBezTo>
                  <a:cubicBezTo>
                    <a:pt x="5" y="13"/>
                    <a:pt x="0" y="6"/>
                    <a:pt x="5" y="1"/>
                  </a:cubicBezTo>
                  <a:cubicBezTo>
                    <a:pt x="9" y="0"/>
                    <a:pt x="12" y="3"/>
                    <a:pt x="14" y="7"/>
                  </a:cubicBezTo>
                  <a:cubicBezTo>
                    <a:pt x="14" y="12"/>
                    <a:pt x="16" y="17"/>
                    <a:pt x="13" y="22"/>
                  </a:cubicBezTo>
                  <a:close/>
                </a:path>
              </a:pathLst>
            </a:custGeom>
            <a:solidFill>
              <a:srgbClr val="4F80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22" name="Freeform 1810"/>
            <p:cNvSpPr>
              <a:spLocks/>
            </p:cNvSpPr>
            <p:nvPr/>
          </p:nvSpPr>
          <p:spPr bwMode="auto">
            <a:xfrm>
              <a:off x="1364" y="2314"/>
              <a:ext cx="32" cy="18"/>
            </a:xfrm>
            <a:custGeom>
              <a:avLst/>
              <a:gdLst>
                <a:gd name="T0" fmla="*/ 0 w 32"/>
                <a:gd name="T1" fmla="*/ 6 h 18"/>
                <a:gd name="T2" fmla="*/ 11 w 32"/>
                <a:gd name="T3" fmla="*/ 2 h 18"/>
                <a:gd name="T4" fmla="*/ 17 w 32"/>
                <a:gd name="T5" fmla="*/ 0 h 18"/>
                <a:gd name="T6" fmla="*/ 31 w 32"/>
                <a:gd name="T7" fmla="*/ 7 h 18"/>
                <a:gd name="T8" fmla="*/ 32 w 32"/>
                <a:gd name="T9" fmla="*/ 10 h 18"/>
                <a:gd name="T10" fmla="*/ 0 w 32"/>
                <a:gd name="T11" fmla="*/ 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2" h="18">
                  <a:moveTo>
                    <a:pt x="0" y="6"/>
                  </a:moveTo>
                  <a:cubicBezTo>
                    <a:pt x="4" y="7"/>
                    <a:pt x="8" y="4"/>
                    <a:pt x="11" y="2"/>
                  </a:cubicBezTo>
                  <a:cubicBezTo>
                    <a:pt x="13" y="1"/>
                    <a:pt x="15" y="0"/>
                    <a:pt x="17" y="0"/>
                  </a:cubicBezTo>
                  <a:cubicBezTo>
                    <a:pt x="22" y="1"/>
                    <a:pt x="28" y="1"/>
                    <a:pt x="31" y="7"/>
                  </a:cubicBezTo>
                  <a:cubicBezTo>
                    <a:pt x="32" y="8"/>
                    <a:pt x="32" y="9"/>
                    <a:pt x="32" y="10"/>
                  </a:cubicBezTo>
                  <a:cubicBezTo>
                    <a:pt x="21" y="7"/>
                    <a:pt x="9" y="18"/>
                    <a:pt x="0" y="6"/>
                  </a:cubicBezTo>
                  <a:close/>
                </a:path>
              </a:pathLst>
            </a:custGeom>
            <a:solidFill>
              <a:srgbClr val="2321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23" name="Freeform 1811"/>
            <p:cNvSpPr>
              <a:spLocks/>
            </p:cNvSpPr>
            <p:nvPr/>
          </p:nvSpPr>
          <p:spPr bwMode="auto">
            <a:xfrm>
              <a:off x="1342" y="2340"/>
              <a:ext cx="17" cy="28"/>
            </a:xfrm>
            <a:custGeom>
              <a:avLst/>
              <a:gdLst>
                <a:gd name="T0" fmla="*/ 6 w 17"/>
                <a:gd name="T1" fmla="*/ 28 h 28"/>
                <a:gd name="T2" fmla="*/ 14 w 17"/>
                <a:gd name="T3" fmla="*/ 0 h 28"/>
                <a:gd name="T4" fmla="*/ 14 w 17"/>
                <a:gd name="T5" fmla="*/ 12 h 28"/>
                <a:gd name="T6" fmla="*/ 10 w 17"/>
                <a:gd name="T7" fmla="*/ 24 h 28"/>
                <a:gd name="T8" fmla="*/ 6 w 17"/>
                <a:gd name="T9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28">
                  <a:moveTo>
                    <a:pt x="6" y="28"/>
                  </a:moveTo>
                  <a:cubicBezTo>
                    <a:pt x="0" y="16"/>
                    <a:pt x="7" y="8"/>
                    <a:pt x="14" y="0"/>
                  </a:cubicBezTo>
                  <a:cubicBezTo>
                    <a:pt x="17" y="4"/>
                    <a:pt x="16" y="8"/>
                    <a:pt x="14" y="12"/>
                  </a:cubicBezTo>
                  <a:cubicBezTo>
                    <a:pt x="12" y="16"/>
                    <a:pt x="11" y="20"/>
                    <a:pt x="10" y="24"/>
                  </a:cubicBezTo>
                  <a:cubicBezTo>
                    <a:pt x="8" y="25"/>
                    <a:pt x="7" y="27"/>
                    <a:pt x="6" y="28"/>
                  </a:cubicBezTo>
                  <a:close/>
                </a:path>
              </a:pathLst>
            </a:custGeom>
            <a:solidFill>
              <a:srgbClr val="4D2C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24" name="Freeform 1812"/>
            <p:cNvSpPr>
              <a:spLocks/>
            </p:cNvSpPr>
            <p:nvPr/>
          </p:nvSpPr>
          <p:spPr bwMode="auto">
            <a:xfrm>
              <a:off x="1269" y="2303"/>
              <a:ext cx="28" cy="7"/>
            </a:xfrm>
            <a:custGeom>
              <a:avLst/>
              <a:gdLst>
                <a:gd name="T0" fmla="*/ 0 w 28"/>
                <a:gd name="T1" fmla="*/ 5 h 7"/>
                <a:gd name="T2" fmla="*/ 0 w 28"/>
                <a:gd name="T3" fmla="*/ 2 h 7"/>
                <a:gd name="T4" fmla="*/ 4 w 28"/>
                <a:gd name="T5" fmla="*/ 2 h 7"/>
                <a:gd name="T6" fmla="*/ 28 w 28"/>
                <a:gd name="T7" fmla="*/ 3 h 7"/>
                <a:gd name="T8" fmla="*/ 28 w 28"/>
                <a:gd name="T9" fmla="*/ 5 h 7"/>
                <a:gd name="T10" fmla="*/ 27 w 28"/>
                <a:gd name="T11" fmla="*/ 7 h 7"/>
                <a:gd name="T12" fmla="*/ 0 w 28"/>
                <a:gd name="T13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" h="7">
                  <a:moveTo>
                    <a:pt x="0" y="5"/>
                  </a:moveTo>
                  <a:cubicBezTo>
                    <a:pt x="0" y="4"/>
                    <a:pt x="0" y="3"/>
                    <a:pt x="0" y="2"/>
                  </a:cubicBezTo>
                  <a:cubicBezTo>
                    <a:pt x="1" y="0"/>
                    <a:pt x="2" y="0"/>
                    <a:pt x="4" y="2"/>
                  </a:cubicBezTo>
                  <a:cubicBezTo>
                    <a:pt x="12" y="2"/>
                    <a:pt x="20" y="3"/>
                    <a:pt x="28" y="3"/>
                  </a:cubicBezTo>
                  <a:cubicBezTo>
                    <a:pt x="28" y="3"/>
                    <a:pt x="28" y="4"/>
                    <a:pt x="28" y="5"/>
                  </a:cubicBezTo>
                  <a:cubicBezTo>
                    <a:pt x="28" y="6"/>
                    <a:pt x="27" y="6"/>
                    <a:pt x="27" y="7"/>
                  </a:cubicBezTo>
                  <a:cubicBezTo>
                    <a:pt x="18" y="6"/>
                    <a:pt x="9" y="6"/>
                    <a:pt x="0" y="5"/>
                  </a:cubicBezTo>
                  <a:close/>
                </a:path>
              </a:pathLst>
            </a:custGeom>
            <a:solidFill>
              <a:srgbClr val="5D93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</p:grpSp>
      <p:grpSp>
        <p:nvGrpSpPr>
          <p:cNvPr id="17" name="Group 2014"/>
          <p:cNvGrpSpPr>
            <a:grpSpLocks/>
          </p:cNvGrpSpPr>
          <p:nvPr/>
        </p:nvGrpSpPr>
        <p:grpSpPr bwMode="auto">
          <a:xfrm>
            <a:off x="1831975" y="3281363"/>
            <a:ext cx="906462" cy="706438"/>
            <a:chOff x="1154" y="2067"/>
            <a:chExt cx="571" cy="445"/>
          </a:xfrm>
        </p:grpSpPr>
        <p:sp>
          <p:nvSpPr>
            <p:cNvPr id="1125" name="Freeform 1814"/>
            <p:cNvSpPr>
              <a:spLocks/>
            </p:cNvSpPr>
            <p:nvPr/>
          </p:nvSpPr>
          <p:spPr bwMode="auto">
            <a:xfrm>
              <a:off x="1251" y="2276"/>
              <a:ext cx="8" cy="29"/>
            </a:xfrm>
            <a:custGeom>
              <a:avLst/>
              <a:gdLst>
                <a:gd name="T0" fmla="*/ 6 w 8"/>
                <a:gd name="T1" fmla="*/ 9 h 29"/>
                <a:gd name="T2" fmla="*/ 5 w 8"/>
                <a:gd name="T3" fmla="*/ 29 h 29"/>
                <a:gd name="T4" fmla="*/ 1 w 8"/>
                <a:gd name="T5" fmla="*/ 29 h 29"/>
                <a:gd name="T6" fmla="*/ 1 w 8"/>
                <a:gd name="T7" fmla="*/ 5 h 29"/>
                <a:gd name="T8" fmla="*/ 2 w 8"/>
                <a:gd name="T9" fmla="*/ 0 h 29"/>
                <a:gd name="T10" fmla="*/ 7 w 8"/>
                <a:gd name="T11" fmla="*/ 1 h 29"/>
                <a:gd name="T12" fmla="*/ 6 w 8"/>
                <a:gd name="T13" fmla="*/ 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29">
                  <a:moveTo>
                    <a:pt x="6" y="9"/>
                  </a:moveTo>
                  <a:cubicBezTo>
                    <a:pt x="6" y="16"/>
                    <a:pt x="6" y="22"/>
                    <a:pt x="5" y="29"/>
                  </a:cubicBezTo>
                  <a:cubicBezTo>
                    <a:pt x="4" y="29"/>
                    <a:pt x="3" y="29"/>
                    <a:pt x="1" y="29"/>
                  </a:cubicBezTo>
                  <a:cubicBezTo>
                    <a:pt x="1" y="21"/>
                    <a:pt x="1" y="13"/>
                    <a:pt x="1" y="5"/>
                  </a:cubicBezTo>
                  <a:cubicBezTo>
                    <a:pt x="0" y="3"/>
                    <a:pt x="1" y="2"/>
                    <a:pt x="2" y="0"/>
                  </a:cubicBezTo>
                  <a:cubicBezTo>
                    <a:pt x="4" y="0"/>
                    <a:pt x="5" y="0"/>
                    <a:pt x="7" y="1"/>
                  </a:cubicBezTo>
                  <a:cubicBezTo>
                    <a:pt x="8" y="4"/>
                    <a:pt x="8" y="6"/>
                    <a:pt x="6" y="9"/>
                  </a:cubicBezTo>
                  <a:close/>
                </a:path>
              </a:pathLst>
            </a:custGeom>
            <a:solidFill>
              <a:srgbClr val="174A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26" name="Freeform 1815"/>
            <p:cNvSpPr>
              <a:spLocks/>
            </p:cNvSpPr>
            <p:nvPr/>
          </p:nvSpPr>
          <p:spPr bwMode="auto">
            <a:xfrm>
              <a:off x="1356" y="2332"/>
              <a:ext cx="13" cy="20"/>
            </a:xfrm>
            <a:custGeom>
              <a:avLst/>
              <a:gdLst>
                <a:gd name="T0" fmla="*/ 0 w 13"/>
                <a:gd name="T1" fmla="*/ 20 h 20"/>
                <a:gd name="T2" fmla="*/ 0 w 13"/>
                <a:gd name="T3" fmla="*/ 8 h 20"/>
                <a:gd name="T4" fmla="*/ 3 w 13"/>
                <a:gd name="T5" fmla="*/ 0 h 20"/>
                <a:gd name="T6" fmla="*/ 0 w 13"/>
                <a:gd name="T7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20">
                  <a:moveTo>
                    <a:pt x="0" y="20"/>
                  </a:moveTo>
                  <a:cubicBezTo>
                    <a:pt x="0" y="16"/>
                    <a:pt x="0" y="12"/>
                    <a:pt x="0" y="8"/>
                  </a:cubicBezTo>
                  <a:cubicBezTo>
                    <a:pt x="1" y="5"/>
                    <a:pt x="2" y="3"/>
                    <a:pt x="3" y="0"/>
                  </a:cubicBezTo>
                  <a:cubicBezTo>
                    <a:pt x="13" y="9"/>
                    <a:pt x="4" y="14"/>
                    <a:pt x="0" y="20"/>
                  </a:cubicBezTo>
                  <a:close/>
                </a:path>
              </a:pathLst>
            </a:custGeom>
            <a:solidFill>
              <a:srgbClr val="694E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27" name="Freeform 1816"/>
            <p:cNvSpPr>
              <a:spLocks/>
            </p:cNvSpPr>
            <p:nvPr/>
          </p:nvSpPr>
          <p:spPr bwMode="auto">
            <a:xfrm>
              <a:off x="1476" y="2273"/>
              <a:ext cx="23" cy="39"/>
            </a:xfrm>
            <a:custGeom>
              <a:avLst/>
              <a:gdLst>
                <a:gd name="T0" fmla="*/ 22 w 23"/>
                <a:gd name="T1" fmla="*/ 6 h 40"/>
                <a:gd name="T2" fmla="*/ 23 w 23"/>
                <a:gd name="T3" fmla="*/ 28 h 40"/>
                <a:gd name="T4" fmla="*/ 17 w 23"/>
                <a:gd name="T5" fmla="*/ 38 h 40"/>
                <a:gd name="T6" fmla="*/ 1 w 23"/>
                <a:gd name="T7" fmla="*/ 35 h 40"/>
                <a:gd name="T8" fmla="*/ 3 w 23"/>
                <a:gd name="T9" fmla="*/ 27 h 40"/>
                <a:gd name="T10" fmla="*/ 4 w 23"/>
                <a:gd name="T11" fmla="*/ 13 h 40"/>
                <a:gd name="T12" fmla="*/ 2 w 23"/>
                <a:gd name="T13" fmla="*/ 6 h 40"/>
                <a:gd name="T14" fmla="*/ 14 w 23"/>
                <a:gd name="T15" fmla="*/ 0 h 40"/>
                <a:gd name="T16" fmla="*/ 23 w 23"/>
                <a:gd name="T17" fmla="*/ 4 h 40"/>
                <a:gd name="T18" fmla="*/ 22 w 23"/>
                <a:gd name="T19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3" h="40">
                  <a:moveTo>
                    <a:pt x="22" y="6"/>
                  </a:moveTo>
                  <a:cubicBezTo>
                    <a:pt x="23" y="13"/>
                    <a:pt x="23" y="20"/>
                    <a:pt x="23" y="28"/>
                  </a:cubicBezTo>
                  <a:cubicBezTo>
                    <a:pt x="22" y="32"/>
                    <a:pt x="22" y="36"/>
                    <a:pt x="17" y="38"/>
                  </a:cubicBezTo>
                  <a:cubicBezTo>
                    <a:pt x="11" y="40"/>
                    <a:pt x="6" y="40"/>
                    <a:pt x="1" y="35"/>
                  </a:cubicBezTo>
                  <a:cubicBezTo>
                    <a:pt x="0" y="32"/>
                    <a:pt x="1" y="29"/>
                    <a:pt x="3" y="27"/>
                  </a:cubicBezTo>
                  <a:cubicBezTo>
                    <a:pt x="8" y="23"/>
                    <a:pt x="10" y="18"/>
                    <a:pt x="4" y="13"/>
                  </a:cubicBezTo>
                  <a:cubicBezTo>
                    <a:pt x="2" y="11"/>
                    <a:pt x="1" y="9"/>
                    <a:pt x="2" y="6"/>
                  </a:cubicBezTo>
                  <a:cubicBezTo>
                    <a:pt x="4" y="0"/>
                    <a:pt x="9" y="0"/>
                    <a:pt x="14" y="0"/>
                  </a:cubicBezTo>
                  <a:cubicBezTo>
                    <a:pt x="17" y="0"/>
                    <a:pt x="20" y="2"/>
                    <a:pt x="23" y="4"/>
                  </a:cubicBezTo>
                  <a:lnTo>
                    <a:pt x="22" y="6"/>
                  </a:lnTo>
                  <a:close/>
                </a:path>
              </a:pathLst>
            </a:custGeom>
            <a:solidFill>
              <a:srgbClr val="6EA1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28" name="Freeform 1817"/>
            <p:cNvSpPr>
              <a:spLocks/>
            </p:cNvSpPr>
            <p:nvPr/>
          </p:nvSpPr>
          <p:spPr bwMode="auto">
            <a:xfrm>
              <a:off x="1493" y="2301"/>
              <a:ext cx="9" cy="11"/>
            </a:xfrm>
            <a:custGeom>
              <a:avLst/>
              <a:gdLst>
                <a:gd name="T0" fmla="*/ 1 w 9"/>
                <a:gd name="T1" fmla="*/ 8 h 12"/>
                <a:gd name="T2" fmla="*/ 6 w 9"/>
                <a:gd name="T3" fmla="*/ 0 h 12"/>
                <a:gd name="T4" fmla="*/ 9 w 9"/>
                <a:gd name="T5" fmla="*/ 8 h 12"/>
                <a:gd name="T6" fmla="*/ 2 w 9"/>
                <a:gd name="T7" fmla="*/ 12 h 12"/>
                <a:gd name="T8" fmla="*/ 0 w 9"/>
                <a:gd name="T9" fmla="*/ 9 h 12"/>
                <a:gd name="T10" fmla="*/ 1 w 9"/>
                <a:gd name="T11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12">
                  <a:moveTo>
                    <a:pt x="1" y="8"/>
                  </a:moveTo>
                  <a:cubicBezTo>
                    <a:pt x="2" y="5"/>
                    <a:pt x="2" y="1"/>
                    <a:pt x="6" y="0"/>
                  </a:cubicBezTo>
                  <a:cubicBezTo>
                    <a:pt x="7" y="2"/>
                    <a:pt x="8" y="5"/>
                    <a:pt x="9" y="8"/>
                  </a:cubicBezTo>
                  <a:cubicBezTo>
                    <a:pt x="8" y="11"/>
                    <a:pt x="5" y="12"/>
                    <a:pt x="2" y="12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0" y="8"/>
                    <a:pt x="1" y="8"/>
                    <a:pt x="1" y="8"/>
                  </a:cubicBezTo>
                  <a:close/>
                </a:path>
              </a:pathLst>
            </a:custGeom>
            <a:solidFill>
              <a:srgbClr val="2D77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29" name="Freeform 1818"/>
            <p:cNvSpPr>
              <a:spLocks/>
            </p:cNvSpPr>
            <p:nvPr/>
          </p:nvSpPr>
          <p:spPr bwMode="auto">
            <a:xfrm>
              <a:off x="1469" y="2303"/>
              <a:ext cx="26" cy="13"/>
            </a:xfrm>
            <a:custGeom>
              <a:avLst/>
              <a:gdLst>
                <a:gd name="T0" fmla="*/ 25 w 26"/>
                <a:gd name="T1" fmla="*/ 6 h 14"/>
                <a:gd name="T2" fmla="*/ 26 w 26"/>
                <a:gd name="T3" fmla="*/ 10 h 14"/>
                <a:gd name="T4" fmla="*/ 9 w 26"/>
                <a:gd name="T5" fmla="*/ 11 h 14"/>
                <a:gd name="T6" fmla="*/ 0 w 26"/>
                <a:gd name="T7" fmla="*/ 6 h 14"/>
                <a:gd name="T8" fmla="*/ 5 w 26"/>
                <a:gd name="T9" fmla="*/ 0 h 14"/>
                <a:gd name="T10" fmla="*/ 9 w 26"/>
                <a:gd name="T11" fmla="*/ 2 h 14"/>
                <a:gd name="T12" fmla="*/ 25 w 26"/>
                <a:gd name="T13" fmla="*/ 6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" h="14">
                  <a:moveTo>
                    <a:pt x="25" y="6"/>
                  </a:moveTo>
                  <a:cubicBezTo>
                    <a:pt x="25" y="7"/>
                    <a:pt x="26" y="9"/>
                    <a:pt x="26" y="10"/>
                  </a:cubicBezTo>
                  <a:cubicBezTo>
                    <a:pt x="20" y="14"/>
                    <a:pt x="14" y="13"/>
                    <a:pt x="9" y="11"/>
                  </a:cubicBezTo>
                  <a:cubicBezTo>
                    <a:pt x="4" y="11"/>
                    <a:pt x="3" y="8"/>
                    <a:pt x="0" y="6"/>
                  </a:cubicBezTo>
                  <a:cubicBezTo>
                    <a:pt x="0" y="3"/>
                    <a:pt x="2" y="1"/>
                    <a:pt x="5" y="0"/>
                  </a:cubicBezTo>
                  <a:cubicBezTo>
                    <a:pt x="6" y="0"/>
                    <a:pt x="8" y="0"/>
                    <a:pt x="9" y="2"/>
                  </a:cubicBezTo>
                  <a:cubicBezTo>
                    <a:pt x="13" y="8"/>
                    <a:pt x="20" y="5"/>
                    <a:pt x="25" y="6"/>
                  </a:cubicBezTo>
                  <a:close/>
                </a:path>
              </a:pathLst>
            </a:custGeom>
            <a:solidFill>
              <a:srgbClr val="5094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30" name="Freeform 1819"/>
            <p:cNvSpPr>
              <a:spLocks/>
            </p:cNvSpPr>
            <p:nvPr/>
          </p:nvSpPr>
          <p:spPr bwMode="auto">
            <a:xfrm>
              <a:off x="1469" y="2310"/>
              <a:ext cx="10" cy="11"/>
            </a:xfrm>
            <a:custGeom>
              <a:avLst/>
              <a:gdLst>
                <a:gd name="T0" fmla="*/ 2 w 10"/>
                <a:gd name="T1" fmla="*/ 0 h 12"/>
                <a:gd name="T2" fmla="*/ 9 w 10"/>
                <a:gd name="T3" fmla="*/ 4 h 12"/>
                <a:gd name="T4" fmla="*/ 10 w 10"/>
                <a:gd name="T5" fmla="*/ 11 h 12"/>
                <a:gd name="T6" fmla="*/ 1 w 10"/>
                <a:gd name="T7" fmla="*/ 3 h 12"/>
                <a:gd name="T8" fmla="*/ 0 w 10"/>
                <a:gd name="T9" fmla="*/ 1 h 12"/>
                <a:gd name="T10" fmla="*/ 2 w 10"/>
                <a:gd name="T11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12">
                  <a:moveTo>
                    <a:pt x="2" y="0"/>
                  </a:moveTo>
                  <a:cubicBezTo>
                    <a:pt x="4" y="1"/>
                    <a:pt x="6" y="2"/>
                    <a:pt x="9" y="4"/>
                  </a:cubicBezTo>
                  <a:cubicBezTo>
                    <a:pt x="9" y="6"/>
                    <a:pt x="9" y="9"/>
                    <a:pt x="10" y="11"/>
                  </a:cubicBezTo>
                  <a:cubicBezTo>
                    <a:pt x="3" y="12"/>
                    <a:pt x="2" y="8"/>
                    <a:pt x="1" y="3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2" y="0"/>
                  </a:lnTo>
                  <a:close/>
                </a:path>
              </a:pathLst>
            </a:custGeom>
            <a:solidFill>
              <a:srgbClr val="1A53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31" name="Freeform 1820"/>
            <p:cNvSpPr>
              <a:spLocks/>
            </p:cNvSpPr>
            <p:nvPr/>
          </p:nvSpPr>
          <p:spPr bwMode="auto">
            <a:xfrm>
              <a:off x="1377" y="2242"/>
              <a:ext cx="122" cy="40"/>
            </a:xfrm>
            <a:custGeom>
              <a:avLst/>
              <a:gdLst>
                <a:gd name="T0" fmla="*/ 123 w 123"/>
                <a:gd name="T1" fmla="*/ 35 h 40"/>
                <a:gd name="T2" fmla="*/ 114 w 123"/>
                <a:gd name="T3" fmla="*/ 35 h 40"/>
                <a:gd name="T4" fmla="*/ 83 w 123"/>
                <a:gd name="T5" fmla="*/ 32 h 40"/>
                <a:gd name="T6" fmla="*/ 78 w 123"/>
                <a:gd name="T7" fmla="*/ 28 h 40"/>
                <a:gd name="T8" fmla="*/ 14 w 123"/>
                <a:gd name="T9" fmla="*/ 20 h 40"/>
                <a:gd name="T10" fmla="*/ 2 w 123"/>
                <a:gd name="T11" fmla="*/ 16 h 40"/>
                <a:gd name="T12" fmla="*/ 5 w 123"/>
                <a:gd name="T13" fmla="*/ 5 h 40"/>
                <a:gd name="T14" fmla="*/ 45 w 123"/>
                <a:gd name="T15" fmla="*/ 6 h 40"/>
                <a:gd name="T16" fmla="*/ 51 w 123"/>
                <a:gd name="T17" fmla="*/ 8 h 40"/>
                <a:gd name="T18" fmla="*/ 68 w 123"/>
                <a:gd name="T19" fmla="*/ 9 h 40"/>
                <a:gd name="T20" fmla="*/ 71 w 123"/>
                <a:gd name="T21" fmla="*/ 6 h 40"/>
                <a:gd name="T22" fmla="*/ 75 w 123"/>
                <a:gd name="T23" fmla="*/ 3 h 40"/>
                <a:gd name="T24" fmla="*/ 82 w 123"/>
                <a:gd name="T25" fmla="*/ 7 h 40"/>
                <a:gd name="T26" fmla="*/ 87 w 123"/>
                <a:gd name="T27" fmla="*/ 11 h 40"/>
                <a:gd name="T28" fmla="*/ 86 w 123"/>
                <a:gd name="T29" fmla="*/ 15 h 40"/>
                <a:gd name="T30" fmla="*/ 94 w 123"/>
                <a:gd name="T31" fmla="*/ 19 h 40"/>
                <a:gd name="T32" fmla="*/ 103 w 123"/>
                <a:gd name="T33" fmla="*/ 23 h 40"/>
                <a:gd name="T34" fmla="*/ 123 w 123"/>
                <a:gd name="T35" fmla="*/ 31 h 40"/>
                <a:gd name="T36" fmla="*/ 123 w 123"/>
                <a:gd name="T37" fmla="*/ 3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23" h="40">
                  <a:moveTo>
                    <a:pt x="123" y="35"/>
                  </a:moveTo>
                  <a:cubicBezTo>
                    <a:pt x="120" y="35"/>
                    <a:pt x="117" y="35"/>
                    <a:pt x="114" y="35"/>
                  </a:cubicBezTo>
                  <a:cubicBezTo>
                    <a:pt x="104" y="29"/>
                    <a:pt x="92" y="40"/>
                    <a:pt x="83" y="32"/>
                  </a:cubicBezTo>
                  <a:cubicBezTo>
                    <a:pt x="81" y="31"/>
                    <a:pt x="79" y="30"/>
                    <a:pt x="78" y="28"/>
                  </a:cubicBezTo>
                  <a:cubicBezTo>
                    <a:pt x="57" y="22"/>
                    <a:pt x="35" y="22"/>
                    <a:pt x="14" y="20"/>
                  </a:cubicBezTo>
                  <a:cubicBezTo>
                    <a:pt x="10" y="20"/>
                    <a:pt x="6" y="19"/>
                    <a:pt x="2" y="16"/>
                  </a:cubicBezTo>
                  <a:cubicBezTo>
                    <a:pt x="0" y="11"/>
                    <a:pt x="1" y="8"/>
                    <a:pt x="5" y="5"/>
                  </a:cubicBezTo>
                  <a:cubicBezTo>
                    <a:pt x="19" y="0"/>
                    <a:pt x="32" y="2"/>
                    <a:pt x="45" y="6"/>
                  </a:cubicBezTo>
                  <a:cubicBezTo>
                    <a:pt x="47" y="6"/>
                    <a:pt x="49" y="7"/>
                    <a:pt x="51" y="8"/>
                  </a:cubicBezTo>
                  <a:cubicBezTo>
                    <a:pt x="56" y="10"/>
                    <a:pt x="62" y="11"/>
                    <a:pt x="68" y="9"/>
                  </a:cubicBezTo>
                  <a:cubicBezTo>
                    <a:pt x="69" y="8"/>
                    <a:pt x="70" y="7"/>
                    <a:pt x="71" y="6"/>
                  </a:cubicBezTo>
                  <a:cubicBezTo>
                    <a:pt x="72" y="5"/>
                    <a:pt x="73" y="4"/>
                    <a:pt x="75" y="3"/>
                  </a:cubicBezTo>
                  <a:cubicBezTo>
                    <a:pt x="77" y="4"/>
                    <a:pt x="80" y="6"/>
                    <a:pt x="82" y="7"/>
                  </a:cubicBezTo>
                  <a:cubicBezTo>
                    <a:pt x="84" y="8"/>
                    <a:pt x="85" y="10"/>
                    <a:pt x="87" y="11"/>
                  </a:cubicBezTo>
                  <a:cubicBezTo>
                    <a:pt x="87" y="12"/>
                    <a:pt x="87" y="14"/>
                    <a:pt x="86" y="15"/>
                  </a:cubicBezTo>
                  <a:cubicBezTo>
                    <a:pt x="88" y="19"/>
                    <a:pt x="93" y="16"/>
                    <a:pt x="94" y="19"/>
                  </a:cubicBezTo>
                  <a:cubicBezTo>
                    <a:pt x="97" y="23"/>
                    <a:pt x="100" y="23"/>
                    <a:pt x="103" y="23"/>
                  </a:cubicBezTo>
                  <a:cubicBezTo>
                    <a:pt x="109" y="29"/>
                    <a:pt x="119" y="20"/>
                    <a:pt x="123" y="31"/>
                  </a:cubicBezTo>
                  <a:cubicBezTo>
                    <a:pt x="123" y="32"/>
                    <a:pt x="123" y="33"/>
                    <a:pt x="123" y="35"/>
                  </a:cubicBezTo>
                  <a:close/>
                </a:path>
              </a:pathLst>
            </a:custGeom>
            <a:solidFill>
              <a:srgbClr val="2526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32" name="Freeform 1821"/>
            <p:cNvSpPr>
              <a:spLocks/>
            </p:cNvSpPr>
            <p:nvPr/>
          </p:nvSpPr>
          <p:spPr bwMode="auto">
            <a:xfrm>
              <a:off x="1462" y="2257"/>
              <a:ext cx="26" cy="8"/>
            </a:xfrm>
            <a:custGeom>
              <a:avLst/>
              <a:gdLst>
                <a:gd name="T0" fmla="*/ 8 w 26"/>
                <a:gd name="T1" fmla="*/ 4 h 8"/>
                <a:gd name="T2" fmla="*/ 0 w 26"/>
                <a:gd name="T3" fmla="*/ 0 h 8"/>
                <a:gd name="T4" fmla="*/ 26 w 26"/>
                <a:gd name="T5" fmla="*/ 0 h 8"/>
                <a:gd name="T6" fmla="*/ 8 w 26"/>
                <a:gd name="T7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8">
                  <a:moveTo>
                    <a:pt x="8" y="4"/>
                  </a:moveTo>
                  <a:cubicBezTo>
                    <a:pt x="6" y="2"/>
                    <a:pt x="0" y="8"/>
                    <a:pt x="0" y="0"/>
                  </a:cubicBezTo>
                  <a:cubicBezTo>
                    <a:pt x="8" y="0"/>
                    <a:pt x="16" y="0"/>
                    <a:pt x="26" y="0"/>
                  </a:cubicBezTo>
                  <a:cubicBezTo>
                    <a:pt x="20" y="6"/>
                    <a:pt x="14" y="3"/>
                    <a:pt x="8" y="4"/>
                  </a:cubicBezTo>
                  <a:close/>
                </a:path>
              </a:pathLst>
            </a:custGeom>
            <a:solidFill>
              <a:srgbClr val="6B55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33" name="Freeform 1822"/>
            <p:cNvSpPr>
              <a:spLocks/>
            </p:cNvSpPr>
            <p:nvPr/>
          </p:nvSpPr>
          <p:spPr bwMode="auto">
            <a:xfrm>
              <a:off x="1479" y="2265"/>
              <a:ext cx="23" cy="8"/>
            </a:xfrm>
            <a:custGeom>
              <a:avLst/>
              <a:gdLst>
                <a:gd name="T0" fmla="*/ 20 w 23"/>
                <a:gd name="T1" fmla="*/ 8 h 8"/>
                <a:gd name="T2" fmla="*/ 0 w 23"/>
                <a:gd name="T3" fmla="*/ 0 h 8"/>
                <a:gd name="T4" fmla="*/ 23 w 23"/>
                <a:gd name="T5" fmla="*/ 1 h 8"/>
                <a:gd name="T6" fmla="*/ 20 w 23"/>
                <a:gd name="T7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8">
                  <a:moveTo>
                    <a:pt x="20" y="8"/>
                  </a:moveTo>
                  <a:cubicBezTo>
                    <a:pt x="15" y="1"/>
                    <a:pt x="5" y="8"/>
                    <a:pt x="0" y="0"/>
                  </a:cubicBezTo>
                  <a:cubicBezTo>
                    <a:pt x="8" y="0"/>
                    <a:pt x="16" y="0"/>
                    <a:pt x="23" y="1"/>
                  </a:cubicBezTo>
                  <a:cubicBezTo>
                    <a:pt x="23" y="3"/>
                    <a:pt x="23" y="6"/>
                    <a:pt x="20" y="8"/>
                  </a:cubicBezTo>
                  <a:close/>
                </a:path>
              </a:pathLst>
            </a:custGeom>
            <a:solidFill>
              <a:srgbClr val="616D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34" name="Freeform 1823"/>
            <p:cNvSpPr>
              <a:spLocks/>
            </p:cNvSpPr>
            <p:nvPr/>
          </p:nvSpPr>
          <p:spPr bwMode="auto">
            <a:xfrm>
              <a:off x="1453" y="2269"/>
              <a:ext cx="37" cy="43"/>
            </a:xfrm>
            <a:custGeom>
              <a:avLst/>
              <a:gdLst>
                <a:gd name="T0" fmla="*/ 5 w 37"/>
                <a:gd name="T1" fmla="*/ 0 h 44"/>
                <a:gd name="T2" fmla="*/ 37 w 37"/>
                <a:gd name="T3" fmla="*/ 8 h 44"/>
                <a:gd name="T4" fmla="*/ 26 w 37"/>
                <a:gd name="T5" fmla="*/ 12 h 44"/>
                <a:gd name="T6" fmla="*/ 19 w 37"/>
                <a:gd name="T7" fmla="*/ 22 h 44"/>
                <a:gd name="T8" fmla="*/ 21 w 37"/>
                <a:gd name="T9" fmla="*/ 36 h 44"/>
                <a:gd name="T10" fmla="*/ 18 w 37"/>
                <a:gd name="T11" fmla="*/ 41 h 44"/>
                <a:gd name="T12" fmla="*/ 17 w 37"/>
                <a:gd name="T13" fmla="*/ 44 h 44"/>
                <a:gd name="T14" fmla="*/ 5 w 37"/>
                <a:gd name="T15" fmla="*/ 40 h 44"/>
                <a:gd name="T16" fmla="*/ 2 w 37"/>
                <a:gd name="T17" fmla="*/ 35 h 44"/>
                <a:gd name="T18" fmla="*/ 1 w 37"/>
                <a:gd name="T19" fmla="*/ 9 h 44"/>
                <a:gd name="T20" fmla="*/ 5 w 37"/>
                <a:gd name="T21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7" h="44">
                  <a:moveTo>
                    <a:pt x="5" y="0"/>
                  </a:moveTo>
                  <a:cubicBezTo>
                    <a:pt x="15" y="7"/>
                    <a:pt x="28" y="1"/>
                    <a:pt x="37" y="8"/>
                  </a:cubicBezTo>
                  <a:cubicBezTo>
                    <a:pt x="33" y="8"/>
                    <a:pt x="28" y="7"/>
                    <a:pt x="26" y="12"/>
                  </a:cubicBezTo>
                  <a:cubicBezTo>
                    <a:pt x="24" y="15"/>
                    <a:pt x="20" y="18"/>
                    <a:pt x="19" y="22"/>
                  </a:cubicBezTo>
                  <a:cubicBezTo>
                    <a:pt x="18" y="27"/>
                    <a:pt x="24" y="31"/>
                    <a:pt x="21" y="36"/>
                  </a:cubicBezTo>
                  <a:cubicBezTo>
                    <a:pt x="20" y="38"/>
                    <a:pt x="19" y="39"/>
                    <a:pt x="18" y="41"/>
                  </a:cubicBezTo>
                  <a:cubicBezTo>
                    <a:pt x="18" y="42"/>
                    <a:pt x="17" y="43"/>
                    <a:pt x="17" y="44"/>
                  </a:cubicBezTo>
                  <a:cubicBezTo>
                    <a:pt x="13" y="43"/>
                    <a:pt x="9" y="41"/>
                    <a:pt x="5" y="40"/>
                  </a:cubicBezTo>
                  <a:cubicBezTo>
                    <a:pt x="4" y="38"/>
                    <a:pt x="3" y="37"/>
                    <a:pt x="2" y="35"/>
                  </a:cubicBezTo>
                  <a:cubicBezTo>
                    <a:pt x="0" y="26"/>
                    <a:pt x="0" y="17"/>
                    <a:pt x="1" y="9"/>
                  </a:cubicBezTo>
                  <a:cubicBezTo>
                    <a:pt x="2" y="6"/>
                    <a:pt x="3" y="3"/>
                    <a:pt x="5" y="0"/>
                  </a:cubicBezTo>
                  <a:close/>
                </a:path>
              </a:pathLst>
            </a:custGeom>
            <a:solidFill>
              <a:srgbClr val="579D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35" name="Freeform 1824"/>
            <p:cNvSpPr>
              <a:spLocks/>
            </p:cNvSpPr>
            <p:nvPr/>
          </p:nvSpPr>
          <p:spPr bwMode="auto">
            <a:xfrm>
              <a:off x="1443" y="2267"/>
              <a:ext cx="15" cy="42"/>
            </a:xfrm>
            <a:custGeom>
              <a:avLst/>
              <a:gdLst>
                <a:gd name="T0" fmla="*/ 15 w 15"/>
                <a:gd name="T1" fmla="*/ 2 h 42"/>
                <a:gd name="T2" fmla="*/ 15 w 15"/>
                <a:gd name="T3" fmla="*/ 11 h 42"/>
                <a:gd name="T4" fmla="*/ 12 w 15"/>
                <a:gd name="T5" fmla="*/ 18 h 42"/>
                <a:gd name="T6" fmla="*/ 8 w 15"/>
                <a:gd name="T7" fmla="*/ 42 h 42"/>
                <a:gd name="T8" fmla="*/ 6 w 15"/>
                <a:gd name="T9" fmla="*/ 42 h 42"/>
                <a:gd name="T10" fmla="*/ 4 w 15"/>
                <a:gd name="T11" fmla="*/ 42 h 42"/>
                <a:gd name="T12" fmla="*/ 3 w 15"/>
                <a:gd name="T13" fmla="*/ 23 h 42"/>
                <a:gd name="T14" fmla="*/ 0 w 15"/>
                <a:gd name="T15" fmla="*/ 12 h 42"/>
                <a:gd name="T16" fmla="*/ 4 w 15"/>
                <a:gd name="T17" fmla="*/ 4 h 42"/>
                <a:gd name="T18" fmla="*/ 15 w 15"/>
                <a:gd name="T19" fmla="*/ 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" h="42">
                  <a:moveTo>
                    <a:pt x="15" y="2"/>
                  </a:moveTo>
                  <a:cubicBezTo>
                    <a:pt x="15" y="5"/>
                    <a:pt x="15" y="8"/>
                    <a:pt x="15" y="11"/>
                  </a:cubicBezTo>
                  <a:cubicBezTo>
                    <a:pt x="13" y="13"/>
                    <a:pt x="13" y="15"/>
                    <a:pt x="12" y="18"/>
                  </a:cubicBezTo>
                  <a:cubicBezTo>
                    <a:pt x="10" y="26"/>
                    <a:pt x="14" y="35"/>
                    <a:pt x="8" y="42"/>
                  </a:cubicBezTo>
                  <a:cubicBezTo>
                    <a:pt x="6" y="42"/>
                    <a:pt x="6" y="42"/>
                    <a:pt x="6" y="42"/>
                  </a:cubicBezTo>
                  <a:cubicBezTo>
                    <a:pt x="6" y="42"/>
                    <a:pt x="4" y="42"/>
                    <a:pt x="4" y="42"/>
                  </a:cubicBezTo>
                  <a:cubicBezTo>
                    <a:pt x="4" y="35"/>
                    <a:pt x="4" y="29"/>
                    <a:pt x="3" y="23"/>
                  </a:cubicBezTo>
                  <a:cubicBezTo>
                    <a:pt x="0" y="20"/>
                    <a:pt x="0" y="16"/>
                    <a:pt x="0" y="12"/>
                  </a:cubicBezTo>
                  <a:cubicBezTo>
                    <a:pt x="1" y="9"/>
                    <a:pt x="2" y="6"/>
                    <a:pt x="4" y="4"/>
                  </a:cubicBezTo>
                  <a:cubicBezTo>
                    <a:pt x="8" y="2"/>
                    <a:pt x="11" y="0"/>
                    <a:pt x="15" y="2"/>
                  </a:cubicBezTo>
                  <a:close/>
                </a:path>
              </a:pathLst>
            </a:custGeom>
            <a:solidFill>
              <a:srgbClr val="6193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36" name="Freeform 1825"/>
            <p:cNvSpPr>
              <a:spLocks/>
            </p:cNvSpPr>
            <p:nvPr/>
          </p:nvSpPr>
          <p:spPr bwMode="auto">
            <a:xfrm>
              <a:off x="1448" y="2281"/>
              <a:ext cx="12" cy="28"/>
            </a:xfrm>
            <a:custGeom>
              <a:avLst/>
              <a:gdLst>
                <a:gd name="T0" fmla="*/ 3 w 12"/>
                <a:gd name="T1" fmla="*/ 28 h 28"/>
                <a:gd name="T2" fmla="*/ 6 w 12"/>
                <a:gd name="T3" fmla="*/ 0 h 28"/>
                <a:gd name="T4" fmla="*/ 10 w 12"/>
                <a:gd name="T5" fmla="*/ 23 h 28"/>
                <a:gd name="T6" fmla="*/ 10 w 12"/>
                <a:gd name="T7" fmla="*/ 28 h 28"/>
                <a:gd name="T8" fmla="*/ 3 w 12"/>
                <a:gd name="T9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8">
                  <a:moveTo>
                    <a:pt x="3" y="28"/>
                  </a:moveTo>
                  <a:cubicBezTo>
                    <a:pt x="4" y="19"/>
                    <a:pt x="0" y="9"/>
                    <a:pt x="6" y="0"/>
                  </a:cubicBezTo>
                  <a:cubicBezTo>
                    <a:pt x="12" y="7"/>
                    <a:pt x="5" y="16"/>
                    <a:pt x="10" y="23"/>
                  </a:cubicBezTo>
                  <a:cubicBezTo>
                    <a:pt x="10" y="25"/>
                    <a:pt x="10" y="26"/>
                    <a:pt x="10" y="28"/>
                  </a:cubicBezTo>
                  <a:cubicBezTo>
                    <a:pt x="8" y="28"/>
                    <a:pt x="5" y="28"/>
                    <a:pt x="3" y="28"/>
                  </a:cubicBezTo>
                  <a:close/>
                </a:path>
              </a:pathLst>
            </a:custGeom>
            <a:solidFill>
              <a:srgbClr val="72A5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37" name="Freeform 1826"/>
            <p:cNvSpPr>
              <a:spLocks/>
            </p:cNvSpPr>
            <p:nvPr/>
          </p:nvSpPr>
          <p:spPr bwMode="auto">
            <a:xfrm>
              <a:off x="1394" y="2262"/>
              <a:ext cx="52" cy="47"/>
            </a:xfrm>
            <a:custGeom>
              <a:avLst/>
              <a:gdLst>
                <a:gd name="T0" fmla="*/ 53 w 53"/>
                <a:gd name="T1" fmla="*/ 14 h 47"/>
                <a:gd name="T2" fmla="*/ 53 w 53"/>
                <a:gd name="T3" fmla="*/ 28 h 47"/>
                <a:gd name="T4" fmla="*/ 49 w 53"/>
                <a:gd name="T5" fmla="*/ 47 h 47"/>
                <a:gd name="T6" fmla="*/ 37 w 53"/>
                <a:gd name="T7" fmla="*/ 43 h 47"/>
                <a:gd name="T8" fmla="*/ 31 w 53"/>
                <a:gd name="T9" fmla="*/ 35 h 47"/>
                <a:gd name="T10" fmla="*/ 18 w 53"/>
                <a:gd name="T11" fmla="*/ 18 h 47"/>
                <a:gd name="T12" fmla="*/ 0 w 53"/>
                <a:gd name="T13" fmla="*/ 10 h 47"/>
                <a:gd name="T14" fmla="*/ 3 w 53"/>
                <a:gd name="T15" fmla="*/ 5 h 47"/>
                <a:gd name="T16" fmla="*/ 31 w 53"/>
                <a:gd name="T17" fmla="*/ 3 h 47"/>
                <a:gd name="T18" fmla="*/ 53 w 53"/>
                <a:gd name="T19" fmla="*/ 14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47">
                  <a:moveTo>
                    <a:pt x="53" y="14"/>
                  </a:moveTo>
                  <a:cubicBezTo>
                    <a:pt x="53" y="19"/>
                    <a:pt x="53" y="23"/>
                    <a:pt x="53" y="28"/>
                  </a:cubicBezTo>
                  <a:cubicBezTo>
                    <a:pt x="46" y="33"/>
                    <a:pt x="52" y="41"/>
                    <a:pt x="49" y="47"/>
                  </a:cubicBezTo>
                  <a:cubicBezTo>
                    <a:pt x="45" y="46"/>
                    <a:pt x="41" y="44"/>
                    <a:pt x="37" y="43"/>
                  </a:cubicBezTo>
                  <a:cubicBezTo>
                    <a:pt x="33" y="42"/>
                    <a:pt x="32" y="39"/>
                    <a:pt x="31" y="35"/>
                  </a:cubicBezTo>
                  <a:cubicBezTo>
                    <a:pt x="33" y="24"/>
                    <a:pt x="23" y="23"/>
                    <a:pt x="18" y="18"/>
                  </a:cubicBezTo>
                  <a:cubicBezTo>
                    <a:pt x="12" y="15"/>
                    <a:pt x="4" y="17"/>
                    <a:pt x="0" y="10"/>
                  </a:cubicBezTo>
                  <a:cubicBezTo>
                    <a:pt x="0" y="8"/>
                    <a:pt x="1" y="6"/>
                    <a:pt x="3" y="5"/>
                  </a:cubicBezTo>
                  <a:cubicBezTo>
                    <a:pt x="12" y="0"/>
                    <a:pt x="22" y="4"/>
                    <a:pt x="31" y="3"/>
                  </a:cubicBezTo>
                  <a:cubicBezTo>
                    <a:pt x="40" y="3"/>
                    <a:pt x="49" y="5"/>
                    <a:pt x="53" y="14"/>
                  </a:cubicBezTo>
                  <a:close/>
                </a:path>
              </a:pathLst>
            </a:custGeom>
            <a:solidFill>
              <a:srgbClr val="589E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38" name="Freeform 1827"/>
            <p:cNvSpPr>
              <a:spLocks/>
            </p:cNvSpPr>
            <p:nvPr/>
          </p:nvSpPr>
          <p:spPr bwMode="auto">
            <a:xfrm>
              <a:off x="1412" y="2285"/>
              <a:ext cx="19" cy="24"/>
            </a:xfrm>
            <a:custGeom>
              <a:avLst/>
              <a:gdLst>
                <a:gd name="T0" fmla="*/ 15 w 19"/>
                <a:gd name="T1" fmla="*/ 12 h 24"/>
                <a:gd name="T2" fmla="*/ 19 w 19"/>
                <a:gd name="T3" fmla="*/ 20 h 24"/>
                <a:gd name="T4" fmla="*/ 12 w 19"/>
                <a:gd name="T5" fmla="*/ 24 h 24"/>
                <a:gd name="T6" fmla="*/ 1 w 19"/>
                <a:gd name="T7" fmla="*/ 16 h 24"/>
                <a:gd name="T8" fmla="*/ 0 w 19"/>
                <a:gd name="T9" fmla="*/ 10 h 24"/>
                <a:gd name="T10" fmla="*/ 4 w 19"/>
                <a:gd name="T11" fmla="*/ 3 h 24"/>
                <a:gd name="T12" fmla="*/ 15 w 19"/>
                <a:gd name="T13" fmla="*/ 1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" h="24">
                  <a:moveTo>
                    <a:pt x="15" y="12"/>
                  </a:moveTo>
                  <a:cubicBezTo>
                    <a:pt x="17" y="14"/>
                    <a:pt x="18" y="17"/>
                    <a:pt x="19" y="20"/>
                  </a:cubicBezTo>
                  <a:cubicBezTo>
                    <a:pt x="18" y="23"/>
                    <a:pt x="15" y="24"/>
                    <a:pt x="12" y="24"/>
                  </a:cubicBezTo>
                  <a:cubicBezTo>
                    <a:pt x="7" y="23"/>
                    <a:pt x="4" y="20"/>
                    <a:pt x="1" y="16"/>
                  </a:cubicBezTo>
                  <a:cubicBezTo>
                    <a:pt x="1" y="14"/>
                    <a:pt x="0" y="12"/>
                    <a:pt x="0" y="10"/>
                  </a:cubicBezTo>
                  <a:cubicBezTo>
                    <a:pt x="0" y="7"/>
                    <a:pt x="1" y="5"/>
                    <a:pt x="4" y="3"/>
                  </a:cubicBezTo>
                  <a:cubicBezTo>
                    <a:pt x="12" y="0"/>
                    <a:pt x="14" y="6"/>
                    <a:pt x="15" y="12"/>
                  </a:cubicBezTo>
                  <a:close/>
                </a:path>
              </a:pathLst>
            </a:custGeom>
            <a:solidFill>
              <a:srgbClr val="6DA7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39" name="Freeform 1828"/>
            <p:cNvSpPr>
              <a:spLocks/>
            </p:cNvSpPr>
            <p:nvPr/>
          </p:nvSpPr>
          <p:spPr bwMode="auto">
            <a:xfrm>
              <a:off x="1410" y="2300"/>
              <a:ext cx="14" cy="17"/>
            </a:xfrm>
            <a:custGeom>
              <a:avLst/>
              <a:gdLst>
                <a:gd name="T0" fmla="*/ 6 w 14"/>
                <a:gd name="T1" fmla="*/ 1 h 18"/>
                <a:gd name="T2" fmla="*/ 14 w 14"/>
                <a:gd name="T3" fmla="*/ 9 h 18"/>
                <a:gd name="T4" fmla="*/ 10 w 14"/>
                <a:gd name="T5" fmla="*/ 18 h 18"/>
                <a:gd name="T6" fmla="*/ 2 w 14"/>
                <a:gd name="T7" fmla="*/ 9 h 18"/>
                <a:gd name="T8" fmla="*/ 0 w 14"/>
                <a:gd name="T9" fmla="*/ 4 h 18"/>
                <a:gd name="T10" fmla="*/ 6 w 14"/>
                <a:gd name="T11" fmla="*/ 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18">
                  <a:moveTo>
                    <a:pt x="6" y="1"/>
                  </a:moveTo>
                  <a:cubicBezTo>
                    <a:pt x="10" y="2"/>
                    <a:pt x="12" y="6"/>
                    <a:pt x="14" y="9"/>
                  </a:cubicBezTo>
                  <a:cubicBezTo>
                    <a:pt x="12" y="12"/>
                    <a:pt x="11" y="15"/>
                    <a:pt x="10" y="18"/>
                  </a:cubicBezTo>
                  <a:cubicBezTo>
                    <a:pt x="7" y="15"/>
                    <a:pt x="4" y="12"/>
                    <a:pt x="2" y="9"/>
                  </a:cubicBezTo>
                  <a:cubicBezTo>
                    <a:pt x="0" y="8"/>
                    <a:pt x="0" y="6"/>
                    <a:pt x="0" y="4"/>
                  </a:cubicBezTo>
                  <a:cubicBezTo>
                    <a:pt x="1" y="2"/>
                    <a:pt x="2" y="0"/>
                    <a:pt x="6" y="1"/>
                  </a:cubicBezTo>
                  <a:close/>
                </a:path>
              </a:pathLst>
            </a:custGeom>
            <a:solidFill>
              <a:srgbClr val="1B3E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40" name="Freeform 1829"/>
            <p:cNvSpPr>
              <a:spLocks/>
            </p:cNvSpPr>
            <p:nvPr/>
          </p:nvSpPr>
          <p:spPr bwMode="auto">
            <a:xfrm>
              <a:off x="1549" y="2288"/>
              <a:ext cx="52" cy="23"/>
            </a:xfrm>
            <a:custGeom>
              <a:avLst/>
              <a:gdLst>
                <a:gd name="T0" fmla="*/ 53 w 53"/>
                <a:gd name="T1" fmla="*/ 17 h 23"/>
                <a:gd name="T2" fmla="*/ 50 w 53"/>
                <a:gd name="T3" fmla="*/ 17 h 23"/>
                <a:gd name="T4" fmla="*/ 45 w 53"/>
                <a:gd name="T5" fmla="*/ 22 h 23"/>
                <a:gd name="T6" fmla="*/ 41 w 53"/>
                <a:gd name="T7" fmla="*/ 21 h 23"/>
                <a:gd name="T8" fmla="*/ 22 w 53"/>
                <a:gd name="T9" fmla="*/ 17 h 23"/>
                <a:gd name="T10" fmla="*/ 26 w 53"/>
                <a:gd name="T11" fmla="*/ 1 h 23"/>
                <a:gd name="T12" fmla="*/ 34 w 53"/>
                <a:gd name="T13" fmla="*/ 1 h 23"/>
                <a:gd name="T14" fmla="*/ 35 w 53"/>
                <a:gd name="T15" fmla="*/ 2 h 23"/>
                <a:gd name="T16" fmla="*/ 41 w 53"/>
                <a:gd name="T17" fmla="*/ 5 h 23"/>
                <a:gd name="T18" fmla="*/ 53 w 53"/>
                <a:gd name="T19" fmla="*/ 17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23">
                  <a:moveTo>
                    <a:pt x="53" y="17"/>
                  </a:moveTo>
                  <a:cubicBezTo>
                    <a:pt x="52" y="17"/>
                    <a:pt x="51" y="17"/>
                    <a:pt x="50" y="17"/>
                  </a:cubicBezTo>
                  <a:cubicBezTo>
                    <a:pt x="48" y="19"/>
                    <a:pt x="47" y="21"/>
                    <a:pt x="45" y="22"/>
                  </a:cubicBezTo>
                  <a:cubicBezTo>
                    <a:pt x="44" y="23"/>
                    <a:pt x="42" y="22"/>
                    <a:pt x="41" y="21"/>
                  </a:cubicBezTo>
                  <a:cubicBezTo>
                    <a:pt x="35" y="17"/>
                    <a:pt x="28" y="17"/>
                    <a:pt x="22" y="17"/>
                  </a:cubicBezTo>
                  <a:cubicBezTo>
                    <a:pt x="29" y="13"/>
                    <a:pt x="0" y="0"/>
                    <a:pt x="26" y="1"/>
                  </a:cubicBezTo>
                  <a:cubicBezTo>
                    <a:pt x="28" y="1"/>
                    <a:pt x="31" y="1"/>
                    <a:pt x="34" y="1"/>
                  </a:cubicBezTo>
                  <a:cubicBezTo>
                    <a:pt x="34" y="1"/>
                    <a:pt x="35" y="2"/>
                    <a:pt x="35" y="2"/>
                  </a:cubicBezTo>
                  <a:cubicBezTo>
                    <a:pt x="37" y="3"/>
                    <a:pt x="39" y="3"/>
                    <a:pt x="41" y="5"/>
                  </a:cubicBezTo>
                  <a:cubicBezTo>
                    <a:pt x="46" y="7"/>
                    <a:pt x="51" y="12"/>
                    <a:pt x="53" y="17"/>
                  </a:cubicBezTo>
                  <a:close/>
                </a:path>
              </a:pathLst>
            </a:custGeom>
            <a:solidFill>
              <a:srgbClr val="5544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41" name="Freeform 1830"/>
            <p:cNvSpPr>
              <a:spLocks/>
            </p:cNvSpPr>
            <p:nvPr/>
          </p:nvSpPr>
          <p:spPr bwMode="auto">
            <a:xfrm>
              <a:off x="1589" y="2308"/>
              <a:ext cx="9" cy="13"/>
            </a:xfrm>
            <a:custGeom>
              <a:avLst/>
              <a:gdLst>
                <a:gd name="T0" fmla="*/ 0 w 9"/>
                <a:gd name="T1" fmla="*/ 1 h 14"/>
                <a:gd name="T2" fmla="*/ 4 w 9"/>
                <a:gd name="T3" fmla="*/ 0 h 14"/>
                <a:gd name="T4" fmla="*/ 6 w 9"/>
                <a:gd name="T5" fmla="*/ 1 h 14"/>
                <a:gd name="T6" fmla="*/ 8 w 9"/>
                <a:gd name="T7" fmla="*/ 5 h 14"/>
                <a:gd name="T8" fmla="*/ 9 w 9"/>
                <a:gd name="T9" fmla="*/ 9 h 14"/>
                <a:gd name="T10" fmla="*/ 4 w 9"/>
                <a:gd name="T11" fmla="*/ 13 h 14"/>
                <a:gd name="T12" fmla="*/ 0 w 9"/>
                <a:gd name="T13" fmla="*/ 14 h 14"/>
                <a:gd name="T14" fmla="*/ 0 w 9"/>
                <a:gd name="T15" fmla="*/ 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" h="14">
                  <a:moveTo>
                    <a:pt x="0" y="1"/>
                  </a:moveTo>
                  <a:cubicBezTo>
                    <a:pt x="2" y="1"/>
                    <a:pt x="3" y="0"/>
                    <a:pt x="4" y="0"/>
                  </a:cubicBezTo>
                  <a:cubicBezTo>
                    <a:pt x="5" y="0"/>
                    <a:pt x="6" y="1"/>
                    <a:pt x="6" y="1"/>
                  </a:cubicBezTo>
                  <a:cubicBezTo>
                    <a:pt x="7" y="3"/>
                    <a:pt x="7" y="4"/>
                    <a:pt x="8" y="5"/>
                  </a:cubicBezTo>
                  <a:cubicBezTo>
                    <a:pt x="8" y="6"/>
                    <a:pt x="9" y="7"/>
                    <a:pt x="9" y="9"/>
                  </a:cubicBezTo>
                  <a:cubicBezTo>
                    <a:pt x="7" y="10"/>
                    <a:pt x="6" y="11"/>
                    <a:pt x="4" y="13"/>
                  </a:cubicBezTo>
                  <a:cubicBezTo>
                    <a:pt x="3" y="13"/>
                    <a:pt x="1" y="13"/>
                    <a:pt x="0" y="14"/>
                  </a:cubicBezTo>
                  <a:cubicBezTo>
                    <a:pt x="0" y="10"/>
                    <a:pt x="0" y="5"/>
                    <a:pt x="0" y="1"/>
                  </a:cubicBezTo>
                  <a:close/>
                </a:path>
              </a:pathLst>
            </a:custGeom>
            <a:solidFill>
              <a:srgbClr val="7866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42" name="Freeform 1831"/>
            <p:cNvSpPr>
              <a:spLocks/>
            </p:cNvSpPr>
            <p:nvPr/>
          </p:nvSpPr>
          <p:spPr bwMode="auto">
            <a:xfrm>
              <a:off x="1577" y="2316"/>
              <a:ext cx="5" cy="3"/>
            </a:xfrm>
            <a:custGeom>
              <a:avLst/>
              <a:gdLst>
                <a:gd name="T0" fmla="*/ 5 w 5"/>
                <a:gd name="T1" fmla="*/ 3 h 3"/>
                <a:gd name="T2" fmla="*/ 0 w 5"/>
                <a:gd name="T3" fmla="*/ 3 h 3"/>
                <a:gd name="T4" fmla="*/ 0 w 5"/>
                <a:gd name="T5" fmla="*/ 0 h 3"/>
                <a:gd name="T6" fmla="*/ 5 w 5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3">
                  <a:moveTo>
                    <a:pt x="5" y="3"/>
                  </a:moveTo>
                  <a:cubicBezTo>
                    <a:pt x="3" y="3"/>
                    <a:pt x="2" y="3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2" y="1"/>
                    <a:pt x="3" y="2"/>
                    <a:pt x="5" y="3"/>
                  </a:cubicBezTo>
                  <a:close/>
                </a:path>
              </a:pathLst>
            </a:custGeom>
            <a:solidFill>
              <a:srgbClr val="C2B5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43" name="Freeform 1832"/>
            <p:cNvSpPr>
              <a:spLocks/>
            </p:cNvSpPr>
            <p:nvPr/>
          </p:nvSpPr>
          <p:spPr bwMode="auto">
            <a:xfrm>
              <a:off x="1582" y="2285"/>
              <a:ext cx="4" cy="6"/>
            </a:xfrm>
            <a:custGeom>
              <a:avLst/>
              <a:gdLst>
                <a:gd name="T0" fmla="*/ 3 w 4"/>
                <a:gd name="T1" fmla="*/ 0 h 6"/>
                <a:gd name="T2" fmla="*/ 3 w 4"/>
                <a:gd name="T3" fmla="*/ 4 h 6"/>
                <a:gd name="T4" fmla="*/ 0 w 4"/>
                <a:gd name="T5" fmla="*/ 5 h 6"/>
                <a:gd name="T6" fmla="*/ 0 w 4"/>
                <a:gd name="T7" fmla="*/ 4 h 6"/>
                <a:gd name="T8" fmla="*/ 3 w 4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6">
                  <a:moveTo>
                    <a:pt x="3" y="0"/>
                  </a:moveTo>
                  <a:cubicBezTo>
                    <a:pt x="3" y="1"/>
                    <a:pt x="4" y="3"/>
                    <a:pt x="3" y="4"/>
                  </a:cubicBezTo>
                  <a:cubicBezTo>
                    <a:pt x="3" y="6"/>
                    <a:pt x="2" y="6"/>
                    <a:pt x="0" y="5"/>
                  </a:cubicBezTo>
                  <a:cubicBezTo>
                    <a:pt x="0" y="5"/>
                    <a:pt x="0" y="4"/>
                    <a:pt x="0" y="4"/>
                  </a:cubicBezTo>
                  <a:cubicBezTo>
                    <a:pt x="1" y="3"/>
                    <a:pt x="2" y="1"/>
                    <a:pt x="3" y="0"/>
                  </a:cubicBezTo>
                  <a:close/>
                </a:path>
              </a:pathLst>
            </a:custGeom>
            <a:solidFill>
              <a:srgbClr val="5544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44" name="Freeform 1833"/>
            <p:cNvSpPr>
              <a:spLocks/>
            </p:cNvSpPr>
            <p:nvPr/>
          </p:nvSpPr>
          <p:spPr bwMode="auto">
            <a:xfrm>
              <a:off x="1376" y="2284"/>
              <a:ext cx="36" cy="38"/>
            </a:xfrm>
            <a:custGeom>
              <a:avLst/>
              <a:gdLst>
                <a:gd name="T0" fmla="*/ 35 w 36"/>
                <a:gd name="T1" fmla="*/ 21 h 39"/>
                <a:gd name="T2" fmla="*/ 36 w 36"/>
                <a:gd name="T3" fmla="*/ 25 h 39"/>
                <a:gd name="T4" fmla="*/ 27 w 36"/>
                <a:gd name="T5" fmla="*/ 26 h 39"/>
                <a:gd name="T6" fmla="*/ 19 w 36"/>
                <a:gd name="T7" fmla="*/ 38 h 39"/>
                <a:gd name="T8" fmla="*/ 3 w 36"/>
                <a:gd name="T9" fmla="*/ 33 h 39"/>
                <a:gd name="T10" fmla="*/ 2 w 36"/>
                <a:gd name="T11" fmla="*/ 19 h 39"/>
                <a:gd name="T12" fmla="*/ 11 w 36"/>
                <a:gd name="T13" fmla="*/ 1 h 39"/>
                <a:gd name="T14" fmla="*/ 19 w 36"/>
                <a:gd name="T15" fmla="*/ 7 h 39"/>
                <a:gd name="T16" fmla="*/ 19 w 36"/>
                <a:gd name="T17" fmla="*/ 18 h 39"/>
                <a:gd name="T18" fmla="*/ 19 w 36"/>
                <a:gd name="T19" fmla="*/ 23 h 39"/>
                <a:gd name="T20" fmla="*/ 22 w 36"/>
                <a:gd name="T21" fmla="*/ 18 h 39"/>
                <a:gd name="T22" fmla="*/ 35 w 36"/>
                <a:gd name="T23" fmla="*/ 21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6" h="39">
                  <a:moveTo>
                    <a:pt x="35" y="21"/>
                  </a:moveTo>
                  <a:cubicBezTo>
                    <a:pt x="36" y="22"/>
                    <a:pt x="36" y="24"/>
                    <a:pt x="36" y="25"/>
                  </a:cubicBezTo>
                  <a:cubicBezTo>
                    <a:pt x="33" y="25"/>
                    <a:pt x="30" y="25"/>
                    <a:pt x="27" y="26"/>
                  </a:cubicBezTo>
                  <a:cubicBezTo>
                    <a:pt x="21" y="28"/>
                    <a:pt x="30" y="38"/>
                    <a:pt x="19" y="38"/>
                  </a:cubicBezTo>
                  <a:cubicBezTo>
                    <a:pt x="14" y="36"/>
                    <a:pt x="8" y="39"/>
                    <a:pt x="3" y="33"/>
                  </a:cubicBezTo>
                  <a:cubicBezTo>
                    <a:pt x="1" y="29"/>
                    <a:pt x="0" y="24"/>
                    <a:pt x="2" y="19"/>
                  </a:cubicBezTo>
                  <a:cubicBezTo>
                    <a:pt x="11" y="16"/>
                    <a:pt x="5" y="5"/>
                    <a:pt x="11" y="1"/>
                  </a:cubicBezTo>
                  <a:cubicBezTo>
                    <a:pt x="16" y="0"/>
                    <a:pt x="18" y="3"/>
                    <a:pt x="19" y="7"/>
                  </a:cubicBezTo>
                  <a:cubicBezTo>
                    <a:pt x="20" y="11"/>
                    <a:pt x="20" y="15"/>
                    <a:pt x="19" y="18"/>
                  </a:cubicBezTo>
                  <a:cubicBezTo>
                    <a:pt x="19" y="20"/>
                    <a:pt x="15" y="21"/>
                    <a:pt x="19" y="23"/>
                  </a:cubicBezTo>
                  <a:cubicBezTo>
                    <a:pt x="19" y="21"/>
                    <a:pt x="20" y="19"/>
                    <a:pt x="22" y="18"/>
                  </a:cubicBezTo>
                  <a:cubicBezTo>
                    <a:pt x="27" y="17"/>
                    <a:pt x="32" y="17"/>
                    <a:pt x="35" y="21"/>
                  </a:cubicBezTo>
                  <a:close/>
                </a:path>
              </a:pathLst>
            </a:custGeom>
            <a:solidFill>
              <a:srgbClr val="4A84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45" name="Freeform 1834"/>
            <p:cNvSpPr>
              <a:spLocks/>
            </p:cNvSpPr>
            <p:nvPr/>
          </p:nvSpPr>
          <p:spPr bwMode="auto">
            <a:xfrm>
              <a:off x="1582" y="2289"/>
              <a:ext cx="7" cy="4"/>
            </a:xfrm>
            <a:custGeom>
              <a:avLst/>
              <a:gdLst>
                <a:gd name="T0" fmla="*/ 0 w 7"/>
                <a:gd name="T1" fmla="*/ 1 h 4"/>
                <a:gd name="T2" fmla="*/ 3 w 7"/>
                <a:gd name="T3" fmla="*/ 0 h 4"/>
                <a:gd name="T4" fmla="*/ 7 w 7"/>
                <a:gd name="T5" fmla="*/ 0 h 4"/>
                <a:gd name="T6" fmla="*/ 7 w 7"/>
                <a:gd name="T7" fmla="*/ 4 h 4"/>
                <a:gd name="T8" fmla="*/ 0 w 7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0" y="1"/>
                  </a:moveTo>
                  <a:cubicBezTo>
                    <a:pt x="2" y="1"/>
                    <a:pt x="3" y="1"/>
                    <a:pt x="3" y="0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7" y="1"/>
                    <a:pt x="7" y="3"/>
                    <a:pt x="7" y="4"/>
                  </a:cubicBezTo>
                  <a:cubicBezTo>
                    <a:pt x="5" y="3"/>
                    <a:pt x="2" y="2"/>
                    <a:pt x="0" y="1"/>
                  </a:cubicBezTo>
                  <a:close/>
                </a:path>
              </a:pathLst>
            </a:custGeom>
            <a:solidFill>
              <a:srgbClr val="D6C3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46" name="Freeform 1835"/>
            <p:cNvSpPr>
              <a:spLocks/>
            </p:cNvSpPr>
            <p:nvPr/>
          </p:nvSpPr>
          <p:spPr bwMode="auto">
            <a:xfrm>
              <a:off x="1589" y="2493"/>
              <a:ext cx="30" cy="19"/>
            </a:xfrm>
            <a:custGeom>
              <a:avLst/>
              <a:gdLst>
                <a:gd name="T0" fmla="*/ 23 w 30"/>
                <a:gd name="T1" fmla="*/ 4 h 19"/>
                <a:gd name="T2" fmla="*/ 30 w 30"/>
                <a:gd name="T3" fmla="*/ 10 h 19"/>
                <a:gd name="T4" fmla="*/ 17 w 30"/>
                <a:gd name="T5" fmla="*/ 19 h 19"/>
                <a:gd name="T6" fmla="*/ 5 w 30"/>
                <a:gd name="T7" fmla="*/ 18 h 19"/>
                <a:gd name="T8" fmla="*/ 0 w 30"/>
                <a:gd name="T9" fmla="*/ 7 h 19"/>
                <a:gd name="T10" fmla="*/ 1 w 30"/>
                <a:gd name="T11" fmla="*/ 5 h 19"/>
                <a:gd name="T12" fmla="*/ 16 w 30"/>
                <a:gd name="T13" fmla="*/ 1 h 19"/>
                <a:gd name="T14" fmla="*/ 21 w 30"/>
                <a:gd name="T15" fmla="*/ 2 h 19"/>
                <a:gd name="T16" fmla="*/ 23 w 30"/>
                <a:gd name="T17" fmla="*/ 4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" h="19">
                  <a:moveTo>
                    <a:pt x="23" y="4"/>
                  </a:moveTo>
                  <a:cubicBezTo>
                    <a:pt x="24" y="7"/>
                    <a:pt x="26" y="10"/>
                    <a:pt x="30" y="10"/>
                  </a:cubicBezTo>
                  <a:cubicBezTo>
                    <a:pt x="27" y="15"/>
                    <a:pt x="22" y="18"/>
                    <a:pt x="17" y="19"/>
                  </a:cubicBezTo>
                  <a:cubicBezTo>
                    <a:pt x="13" y="19"/>
                    <a:pt x="9" y="19"/>
                    <a:pt x="5" y="18"/>
                  </a:cubicBezTo>
                  <a:cubicBezTo>
                    <a:pt x="3" y="15"/>
                    <a:pt x="2" y="11"/>
                    <a:pt x="0" y="7"/>
                  </a:cubicBezTo>
                  <a:cubicBezTo>
                    <a:pt x="0" y="7"/>
                    <a:pt x="1" y="5"/>
                    <a:pt x="1" y="5"/>
                  </a:cubicBezTo>
                  <a:cubicBezTo>
                    <a:pt x="6" y="2"/>
                    <a:pt x="12" y="3"/>
                    <a:pt x="16" y="1"/>
                  </a:cubicBezTo>
                  <a:cubicBezTo>
                    <a:pt x="18" y="0"/>
                    <a:pt x="20" y="1"/>
                    <a:pt x="21" y="2"/>
                  </a:cubicBezTo>
                  <a:cubicBezTo>
                    <a:pt x="21" y="3"/>
                    <a:pt x="22" y="4"/>
                    <a:pt x="23" y="4"/>
                  </a:cubicBezTo>
                  <a:close/>
                </a:path>
              </a:pathLst>
            </a:custGeom>
            <a:solidFill>
              <a:srgbClr val="CEB5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47" name="Freeform 1836"/>
            <p:cNvSpPr>
              <a:spLocks/>
            </p:cNvSpPr>
            <p:nvPr/>
          </p:nvSpPr>
          <p:spPr bwMode="auto">
            <a:xfrm>
              <a:off x="1495" y="2228"/>
              <a:ext cx="51" cy="9"/>
            </a:xfrm>
            <a:custGeom>
              <a:avLst/>
              <a:gdLst>
                <a:gd name="T0" fmla="*/ 0 w 51"/>
                <a:gd name="T1" fmla="*/ 2 h 9"/>
                <a:gd name="T2" fmla="*/ 11 w 51"/>
                <a:gd name="T3" fmla="*/ 0 h 9"/>
                <a:gd name="T4" fmla="*/ 43 w 51"/>
                <a:gd name="T5" fmla="*/ 1 h 9"/>
                <a:gd name="T6" fmla="*/ 51 w 51"/>
                <a:gd name="T7" fmla="*/ 4 h 9"/>
                <a:gd name="T8" fmla="*/ 28 w 51"/>
                <a:gd name="T9" fmla="*/ 6 h 9"/>
                <a:gd name="T10" fmla="*/ 0 w 51"/>
                <a:gd name="T11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1" h="9">
                  <a:moveTo>
                    <a:pt x="0" y="2"/>
                  </a:moveTo>
                  <a:cubicBezTo>
                    <a:pt x="4" y="1"/>
                    <a:pt x="8" y="1"/>
                    <a:pt x="11" y="0"/>
                  </a:cubicBezTo>
                  <a:cubicBezTo>
                    <a:pt x="22" y="1"/>
                    <a:pt x="32" y="1"/>
                    <a:pt x="43" y="1"/>
                  </a:cubicBezTo>
                  <a:cubicBezTo>
                    <a:pt x="46" y="2"/>
                    <a:pt x="49" y="3"/>
                    <a:pt x="51" y="4"/>
                  </a:cubicBezTo>
                  <a:cubicBezTo>
                    <a:pt x="44" y="9"/>
                    <a:pt x="36" y="7"/>
                    <a:pt x="28" y="6"/>
                  </a:cubicBezTo>
                  <a:cubicBezTo>
                    <a:pt x="19" y="3"/>
                    <a:pt x="9" y="8"/>
                    <a:pt x="0" y="2"/>
                  </a:cubicBezTo>
                  <a:close/>
                </a:path>
              </a:pathLst>
            </a:custGeom>
            <a:solidFill>
              <a:srgbClr val="F5DE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48" name="Freeform 1837"/>
            <p:cNvSpPr>
              <a:spLocks/>
            </p:cNvSpPr>
            <p:nvPr/>
          </p:nvSpPr>
          <p:spPr bwMode="auto">
            <a:xfrm>
              <a:off x="1523" y="2232"/>
              <a:ext cx="33" cy="9"/>
            </a:xfrm>
            <a:custGeom>
              <a:avLst/>
              <a:gdLst>
                <a:gd name="T0" fmla="*/ 0 w 34"/>
                <a:gd name="T1" fmla="*/ 2 h 9"/>
                <a:gd name="T2" fmla="*/ 23 w 34"/>
                <a:gd name="T3" fmla="*/ 0 h 9"/>
                <a:gd name="T4" fmla="*/ 34 w 34"/>
                <a:gd name="T5" fmla="*/ 2 h 9"/>
                <a:gd name="T6" fmla="*/ 0 w 34"/>
                <a:gd name="T7" fmla="*/ 5 h 9"/>
                <a:gd name="T8" fmla="*/ 0 w 34"/>
                <a:gd name="T9" fmla="*/ 5 h 9"/>
                <a:gd name="T10" fmla="*/ 0 w 34"/>
                <a:gd name="T11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4" h="9">
                  <a:moveTo>
                    <a:pt x="0" y="2"/>
                  </a:moveTo>
                  <a:cubicBezTo>
                    <a:pt x="8" y="1"/>
                    <a:pt x="16" y="1"/>
                    <a:pt x="23" y="0"/>
                  </a:cubicBezTo>
                  <a:cubicBezTo>
                    <a:pt x="27" y="1"/>
                    <a:pt x="31" y="1"/>
                    <a:pt x="34" y="2"/>
                  </a:cubicBezTo>
                  <a:cubicBezTo>
                    <a:pt x="23" y="9"/>
                    <a:pt x="11" y="4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4"/>
                    <a:pt x="0" y="3"/>
                    <a:pt x="0" y="2"/>
                  </a:cubicBezTo>
                  <a:close/>
                </a:path>
              </a:pathLst>
            </a:custGeom>
            <a:solidFill>
              <a:srgbClr val="9E82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49" name="Freeform 1838"/>
            <p:cNvSpPr>
              <a:spLocks/>
            </p:cNvSpPr>
            <p:nvPr/>
          </p:nvSpPr>
          <p:spPr bwMode="auto">
            <a:xfrm>
              <a:off x="1499" y="2237"/>
              <a:ext cx="24" cy="7"/>
            </a:xfrm>
            <a:custGeom>
              <a:avLst/>
              <a:gdLst>
                <a:gd name="T0" fmla="*/ 24 w 24"/>
                <a:gd name="T1" fmla="*/ 0 h 7"/>
                <a:gd name="T2" fmla="*/ 0 w 24"/>
                <a:gd name="T3" fmla="*/ 0 h 7"/>
                <a:gd name="T4" fmla="*/ 24 w 24"/>
                <a:gd name="T5" fmla="*/ 0 h 7"/>
                <a:gd name="T6" fmla="*/ 24 w 24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" h="7">
                  <a:moveTo>
                    <a:pt x="24" y="0"/>
                  </a:moveTo>
                  <a:cubicBezTo>
                    <a:pt x="16" y="7"/>
                    <a:pt x="8" y="4"/>
                    <a:pt x="0" y="0"/>
                  </a:cubicBezTo>
                  <a:cubicBezTo>
                    <a:pt x="8" y="0"/>
                    <a:pt x="16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lose/>
                </a:path>
              </a:pathLst>
            </a:custGeom>
            <a:solidFill>
              <a:srgbClr val="AC8E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50" name="Freeform 1839"/>
            <p:cNvSpPr>
              <a:spLocks/>
            </p:cNvSpPr>
            <p:nvPr/>
          </p:nvSpPr>
          <p:spPr bwMode="auto">
            <a:xfrm>
              <a:off x="1456" y="2150"/>
              <a:ext cx="89" cy="63"/>
            </a:xfrm>
            <a:custGeom>
              <a:avLst/>
              <a:gdLst>
                <a:gd name="T0" fmla="*/ 76 w 89"/>
                <a:gd name="T1" fmla="*/ 0 h 64"/>
                <a:gd name="T2" fmla="*/ 82 w 89"/>
                <a:gd name="T3" fmla="*/ 8 h 64"/>
                <a:gd name="T4" fmla="*/ 85 w 89"/>
                <a:gd name="T5" fmla="*/ 50 h 64"/>
                <a:gd name="T6" fmla="*/ 78 w 89"/>
                <a:gd name="T7" fmla="*/ 60 h 64"/>
                <a:gd name="T8" fmla="*/ 43 w 89"/>
                <a:gd name="T9" fmla="*/ 64 h 64"/>
                <a:gd name="T10" fmla="*/ 35 w 89"/>
                <a:gd name="T11" fmla="*/ 60 h 64"/>
                <a:gd name="T12" fmla="*/ 5 w 89"/>
                <a:gd name="T13" fmla="*/ 58 h 64"/>
                <a:gd name="T14" fmla="*/ 1 w 89"/>
                <a:gd name="T15" fmla="*/ 49 h 64"/>
                <a:gd name="T16" fmla="*/ 3 w 89"/>
                <a:gd name="T17" fmla="*/ 43 h 64"/>
                <a:gd name="T18" fmla="*/ 5 w 89"/>
                <a:gd name="T19" fmla="*/ 38 h 64"/>
                <a:gd name="T20" fmla="*/ 13 w 89"/>
                <a:gd name="T21" fmla="*/ 35 h 64"/>
                <a:gd name="T22" fmla="*/ 17 w 89"/>
                <a:gd name="T23" fmla="*/ 38 h 64"/>
                <a:gd name="T24" fmla="*/ 63 w 89"/>
                <a:gd name="T25" fmla="*/ 49 h 64"/>
                <a:gd name="T26" fmla="*/ 67 w 89"/>
                <a:gd name="T27" fmla="*/ 41 h 64"/>
                <a:gd name="T28" fmla="*/ 66 w 89"/>
                <a:gd name="T29" fmla="*/ 22 h 64"/>
                <a:gd name="T30" fmla="*/ 76 w 89"/>
                <a:gd name="T31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89" h="64">
                  <a:moveTo>
                    <a:pt x="76" y="0"/>
                  </a:moveTo>
                  <a:cubicBezTo>
                    <a:pt x="78" y="3"/>
                    <a:pt x="80" y="5"/>
                    <a:pt x="82" y="8"/>
                  </a:cubicBezTo>
                  <a:cubicBezTo>
                    <a:pt x="89" y="22"/>
                    <a:pt x="80" y="36"/>
                    <a:pt x="85" y="50"/>
                  </a:cubicBezTo>
                  <a:cubicBezTo>
                    <a:pt x="85" y="55"/>
                    <a:pt x="81" y="57"/>
                    <a:pt x="78" y="60"/>
                  </a:cubicBezTo>
                  <a:cubicBezTo>
                    <a:pt x="67" y="62"/>
                    <a:pt x="55" y="63"/>
                    <a:pt x="43" y="64"/>
                  </a:cubicBezTo>
                  <a:cubicBezTo>
                    <a:pt x="39" y="64"/>
                    <a:pt x="36" y="63"/>
                    <a:pt x="35" y="60"/>
                  </a:cubicBezTo>
                  <a:cubicBezTo>
                    <a:pt x="25" y="55"/>
                    <a:pt x="15" y="60"/>
                    <a:pt x="5" y="58"/>
                  </a:cubicBezTo>
                  <a:cubicBezTo>
                    <a:pt x="0" y="56"/>
                    <a:pt x="1" y="52"/>
                    <a:pt x="1" y="49"/>
                  </a:cubicBezTo>
                  <a:cubicBezTo>
                    <a:pt x="2" y="47"/>
                    <a:pt x="2" y="45"/>
                    <a:pt x="3" y="43"/>
                  </a:cubicBezTo>
                  <a:cubicBezTo>
                    <a:pt x="3" y="42"/>
                    <a:pt x="4" y="40"/>
                    <a:pt x="5" y="38"/>
                  </a:cubicBezTo>
                  <a:cubicBezTo>
                    <a:pt x="7" y="36"/>
                    <a:pt x="10" y="35"/>
                    <a:pt x="13" y="35"/>
                  </a:cubicBezTo>
                  <a:cubicBezTo>
                    <a:pt x="15" y="35"/>
                    <a:pt x="16" y="36"/>
                    <a:pt x="17" y="38"/>
                  </a:cubicBezTo>
                  <a:cubicBezTo>
                    <a:pt x="24" y="44"/>
                    <a:pt x="56" y="52"/>
                    <a:pt x="63" y="49"/>
                  </a:cubicBezTo>
                  <a:cubicBezTo>
                    <a:pt x="66" y="48"/>
                    <a:pt x="67" y="45"/>
                    <a:pt x="67" y="41"/>
                  </a:cubicBezTo>
                  <a:cubicBezTo>
                    <a:pt x="66" y="35"/>
                    <a:pt x="65" y="28"/>
                    <a:pt x="66" y="22"/>
                  </a:cubicBezTo>
                  <a:cubicBezTo>
                    <a:pt x="67" y="14"/>
                    <a:pt x="67" y="5"/>
                    <a:pt x="76" y="0"/>
                  </a:cubicBezTo>
                  <a:close/>
                </a:path>
              </a:pathLst>
            </a:custGeom>
            <a:solidFill>
              <a:srgbClr val="2922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51" name="Freeform 1840"/>
            <p:cNvSpPr>
              <a:spLocks/>
            </p:cNvSpPr>
            <p:nvPr/>
          </p:nvSpPr>
          <p:spPr bwMode="auto">
            <a:xfrm>
              <a:off x="1564" y="2188"/>
              <a:ext cx="64" cy="19"/>
            </a:xfrm>
            <a:custGeom>
              <a:avLst/>
              <a:gdLst>
                <a:gd name="T0" fmla="*/ 2 w 64"/>
                <a:gd name="T1" fmla="*/ 10 h 20"/>
                <a:gd name="T2" fmla="*/ 50 w 64"/>
                <a:gd name="T3" fmla="*/ 2 h 20"/>
                <a:gd name="T4" fmla="*/ 62 w 64"/>
                <a:gd name="T5" fmla="*/ 2 h 20"/>
                <a:gd name="T6" fmla="*/ 61 w 64"/>
                <a:gd name="T7" fmla="*/ 11 h 20"/>
                <a:gd name="T8" fmla="*/ 61 w 64"/>
                <a:gd name="T9" fmla="*/ 14 h 20"/>
                <a:gd name="T10" fmla="*/ 57 w 64"/>
                <a:gd name="T11" fmla="*/ 14 h 20"/>
                <a:gd name="T12" fmla="*/ 44 w 64"/>
                <a:gd name="T13" fmla="*/ 14 h 20"/>
                <a:gd name="T14" fmla="*/ 16 w 64"/>
                <a:gd name="T15" fmla="*/ 16 h 20"/>
                <a:gd name="T16" fmla="*/ 6 w 64"/>
                <a:gd name="T17" fmla="*/ 19 h 20"/>
                <a:gd name="T18" fmla="*/ 2 w 64"/>
                <a:gd name="T19" fmla="*/ 1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4" h="20">
                  <a:moveTo>
                    <a:pt x="2" y="10"/>
                  </a:moveTo>
                  <a:cubicBezTo>
                    <a:pt x="18" y="7"/>
                    <a:pt x="34" y="4"/>
                    <a:pt x="50" y="2"/>
                  </a:cubicBezTo>
                  <a:cubicBezTo>
                    <a:pt x="54" y="0"/>
                    <a:pt x="58" y="0"/>
                    <a:pt x="62" y="2"/>
                  </a:cubicBezTo>
                  <a:cubicBezTo>
                    <a:pt x="64" y="5"/>
                    <a:pt x="64" y="8"/>
                    <a:pt x="61" y="11"/>
                  </a:cubicBezTo>
                  <a:cubicBezTo>
                    <a:pt x="61" y="12"/>
                    <a:pt x="61" y="13"/>
                    <a:pt x="61" y="14"/>
                  </a:cubicBezTo>
                  <a:cubicBezTo>
                    <a:pt x="60" y="14"/>
                    <a:pt x="59" y="14"/>
                    <a:pt x="57" y="14"/>
                  </a:cubicBezTo>
                  <a:cubicBezTo>
                    <a:pt x="53" y="17"/>
                    <a:pt x="48" y="14"/>
                    <a:pt x="44" y="14"/>
                  </a:cubicBezTo>
                  <a:cubicBezTo>
                    <a:pt x="35" y="14"/>
                    <a:pt x="26" y="17"/>
                    <a:pt x="16" y="16"/>
                  </a:cubicBezTo>
                  <a:cubicBezTo>
                    <a:pt x="13" y="16"/>
                    <a:pt x="10" y="20"/>
                    <a:pt x="6" y="19"/>
                  </a:cubicBezTo>
                  <a:cubicBezTo>
                    <a:pt x="2" y="17"/>
                    <a:pt x="0" y="15"/>
                    <a:pt x="2" y="10"/>
                  </a:cubicBezTo>
                  <a:close/>
                </a:path>
              </a:pathLst>
            </a:custGeom>
            <a:solidFill>
              <a:srgbClr val="5D52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52" name="Freeform 1841"/>
            <p:cNvSpPr>
              <a:spLocks/>
            </p:cNvSpPr>
            <p:nvPr/>
          </p:nvSpPr>
          <p:spPr bwMode="auto">
            <a:xfrm>
              <a:off x="1534" y="2198"/>
              <a:ext cx="44" cy="16"/>
            </a:xfrm>
            <a:custGeom>
              <a:avLst/>
              <a:gdLst>
                <a:gd name="T0" fmla="*/ 36 w 45"/>
                <a:gd name="T1" fmla="*/ 7 h 16"/>
                <a:gd name="T2" fmla="*/ 45 w 45"/>
                <a:gd name="T3" fmla="*/ 4 h 16"/>
                <a:gd name="T4" fmla="*/ 44 w 45"/>
                <a:gd name="T5" fmla="*/ 7 h 16"/>
                <a:gd name="T6" fmla="*/ 0 w 45"/>
                <a:gd name="T7" fmla="*/ 11 h 16"/>
                <a:gd name="T8" fmla="*/ 5 w 45"/>
                <a:gd name="T9" fmla="*/ 3 h 16"/>
                <a:gd name="T10" fmla="*/ 36 w 45"/>
                <a:gd name="T11" fmla="*/ 7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5" h="16">
                  <a:moveTo>
                    <a:pt x="36" y="7"/>
                  </a:moveTo>
                  <a:cubicBezTo>
                    <a:pt x="39" y="6"/>
                    <a:pt x="42" y="5"/>
                    <a:pt x="45" y="4"/>
                  </a:cubicBezTo>
                  <a:cubicBezTo>
                    <a:pt x="45" y="5"/>
                    <a:pt x="44" y="6"/>
                    <a:pt x="44" y="7"/>
                  </a:cubicBezTo>
                  <a:cubicBezTo>
                    <a:pt x="31" y="16"/>
                    <a:pt x="15" y="9"/>
                    <a:pt x="0" y="11"/>
                  </a:cubicBezTo>
                  <a:cubicBezTo>
                    <a:pt x="1" y="8"/>
                    <a:pt x="2" y="4"/>
                    <a:pt x="5" y="3"/>
                  </a:cubicBezTo>
                  <a:cubicBezTo>
                    <a:pt x="16" y="0"/>
                    <a:pt x="26" y="3"/>
                    <a:pt x="36" y="7"/>
                  </a:cubicBezTo>
                  <a:close/>
                </a:path>
              </a:pathLst>
            </a:custGeom>
            <a:solidFill>
              <a:srgbClr val="2C20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53" name="Freeform 1842"/>
            <p:cNvSpPr>
              <a:spLocks/>
            </p:cNvSpPr>
            <p:nvPr/>
          </p:nvSpPr>
          <p:spPr bwMode="auto">
            <a:xfrm>
              <a:off x="1577" y="2198"/>
              <a:ext cx="35" cy="7"/>
            </a:xfrm>
            <a:custGeom>
              <a:avLst/>
              <a:gdLst>
                <a:gd name="T0" fmla="*/ 0 w 35"/>
                <a:gd name="T1" fmla="*/ 7 h 7"/>
                <a:gd name="T2" fmla="*/ 1 w 35"/>
                <a:gd name="T3" fmla="*/ 4 h 7"/>
                <a:gd name="T4" fmla="*/ 32 w 35"/>
                <a:gd name="T5" fmla="*/ 0 h 7"/>
                <a:gd name="T6" fmla="*/ 32 w 35"/>
                <a:gd name="T7" fmla="*/ 7 h 7"/>
                <a:gd name="T8" fmla="*/ 0 w 35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7">
                  <a:moveTo>
                    <a:pt x="0" y="7"/>
                  </a:moveTo>
                  <a:cubicBezTo>
                    <a:pt x="0" y="6"/>
                    <a:pt x="1" y="5"/>
                    <a:pt x="1" y="4"/>
                  </a:cubicBezTo>
                  <a:cubicBezTo>
                    <a:pt x="11" y="3"/>
                    <a:pt x="21" y="1"/>
                    <a:pt x="32" y="0"/>
                  </a:cubicBezTo>
                  <a:cubicBezTo>
                    <a:pt x="35" y="2"/>
                    <a:pt x="35" y="4"/>
                    <a:pt x="32" y="7"/>
                  </a:cubicBezTo>
                  <a:cubicBezTo>
                    <a:pt x="22" y="7"/>
                    <a:pt x="11" y="7"/>
                    <a:pt x="0" y="7"/>
                  </a:cubicBezTo>
                  <a:close/>
                </a:path>
              </a:pathLst>
            </a:custGeom>
            <a:solidFill>
              <a:srgbClr val="221B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54" name="Freeform 1843"/>
            <p:cNvSpPr>
              <a:spLocks/>
            </p:cNvSpPr>
            <p:nvPr/>
          </p:nvSpPr>
          <p:spPr bwMode="auto">
            <a:xfrm>
              <a:off x="1609" y="2197"/>
              <a:ext cx="12" cy="11"/>
            </a:xfrm>
            <a:custGeom>
              <a:avLst/>
              <a:gdLst>
                <a:gd name="T0" fmla="*/ 0 w 12"/>
                <a:gd name="T1" fmla="*/ 8 h 11"/>
                <a:gd name="T2" fmla="*/ 0 w 12"/>
                <a:gd name="T3" fmla="*/ 1 h 11"/>
                <a:gd name="T4" fmla="*/ 12 w 12"/>
                <a:gd name="T5" fmla="*/ 4 h 11"/>
                <a:gd name="T6" fmla="*/ 0 w 12"/>
                <a:gd name="T7" fmla="*/ 8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11">
                  <a:moveTo>
                    <a:pt x="0" y="8"/>
                  </a:moveTo>
                  <a:cubicBezTo>
                    <a:pt x="0" y="6"/>
                    <a:pt x="0" y="3"/>
                    <a:pt x="0" y="1"/>
                  </a:cubicBezTo>
                  <a:cubicBezTo>
                    <a:pt x="4" y="0"/>
                    <a:pt x="8" y="2"/>
                    <a:pt x="12" y="4"/>
                  </a:cubicBezTo>
                  <a:cubicBezTo>
                    <a:pt x="10" y="11"/>
                    <a:pt x="6" y="11"/>
                    <a:pt x="0" y="8"/>
                  </a:cubicBezTo>
                  <a:close/>
                </a:path>
              </a:pathLst>
            </a:custGeom>
            <a:solidFill>
              <a:srgbClr val="4E47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55" name="Freeform 1844"/>
            <p:cNvSpPr>
              <a:spLocks/>
            </p:cNvSpPr>
            <p:nvPr/>
          </p:nvSpPr>
          <p:spPr bwMode="auto">
            <a:xfrm>
              <a:off x="1292" y="2214"/>
              <a:ext cx="163" cy="41"/>
            </a:xfrm>
            <a:custGeom>
              <a:avLst/>
              <a:gdLst>
                <a:gd name="T0" fmla="*/ 161 w 165"/>
                <a:gd name="T1" fmla="*/ 31 h 41"/>
                <a:gd name="T2" fmla="*/ 160 w 165"/>
                <a:gd name="T3" fmla="*/ 35 h 41"/>
                <a:gd name="T4" fmla="*/ 137 w 165"/>
                <a:gd name="T5" fmla="*/ 38 h 41"/>
                <a:gd name="T6" fmla="*/ 93 w 165"/>
                <a:gd name="T7" fmla="*/ 35 h 41"/>
                <a:gd name="T8" fmla="*/ 87 w 165"/>
                <a:gd name="T9" fmla="*/ 33 h 41"/>
                <a:gd name="T10" fmla="*/ 4 w 165"/>
                <a:gd name="T11" fmla="*/ 23 h 41"/>
                <a:gd name="T12" fmla="*/ 4 w 165"/>
                <a:gd name="T13" fmla="*/ 23 h 41"/>
                <a:gd name="T14" fmla="*/ 1 w 165"/>
                <a:gd name="T15" fmla="*/ 3 h 41"/>
                <a:gd name="T16" fmla="*/ 35 w 165"/>
                <a:gd name="T17" fmla="*/ 8 h 41"/>
                <a:gd name="T18" fmla="*/ 140 w 165"/>
                <a:gd name="T19" fmla="*/ 14 h 41"/>
                <a:gd name="T20" fmla="*/ 156 w 165"/>
                <a:gd name="T21" fmla="*/ 0 h 41"/>
                <a:gd name="T22" fmla="*/ 161 w 165"/>
                <a:gd name="T23" fmla="*/ 3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65" h="41">
                  <a:moveTo>
                    <a:pt x="161" y="31"/>
                  </a:moveTo>
                  <a:cubicBezTo>
                    <a:pt x="160" y="32"/>
                    <a:pt x="160" y="34"/>
                    <a:pt x="160" y="35"/>
                  </a:cubicBezTo>
                  <a:cubicBezTo>
                    <a:pt x="153" y="41"/>
                    <a:pt x="145" y="39"/>
                    <a:pt x="137" y="38"/>
                  </a:cubicBezTo>
                  <a:cubicBezTo>
                    <a:pt x="123" y="37"/>
                    <a:pt x="108" y="36"/>
                    <a:pt x="93" y="35"/>
                  </a:cubicBezTo>
                  <a:cubicBezTo>
                    <a:pt x="91" y="34"/>
                    <a:pt x="89" y="33"/>
                    <a:pt x="87" y="33"/>
                  </a:cubicBezTo>
                  <a:cubicBezTo>
                    <a:pt x="59" y="31"/>
                    <a:pt x="32" y="27"/>
                    <a:pt x="4" y="23"/>
                  </a:cubicBezTo>
                  <a:cubicBezTo>
                    <a:pt x="4" y="23"/>
                    <a:pt x="4" y="23"/>
                    <a:pt x="4" y="23"/>
                  </a:cubicBezTo>
                  <a:cubicBezTo>
                    <a:pt x="1" y="17"/>
                    <a:pt x="0" y="10"/>
                    <a:pt x="1" y="3"/>
                  </a:cubicBezTo>
                  <a:cubicBezTo>
                    <a:pt x="13" y="0"/>
                    <a:pt x="23" y="7"/>
                    <a:pt x="35" y="8"/>
                  </a:cubicBezTo>
                  <a:cubicBezTo>
                    <a:pt x="70" y="17"/>
                    <a:pt x="105" y="12"/>
                    <a:pt x="140" y="14"/>
                  </a:cubicBezTo>
                  <a:cubicBezTo>
                    <a:pt x="152" y="15"/>
                    <a:pt x="151" y="5"/>
                    <a:pt x="156" y="0"/>
                  </a:cubicBezTo>
                  <a:cubicBezTo>
                    <a:pt x="165" y="9"/>
                    <a:pt x="157" y="21"/>
                    <a:pt x="161" y="31"/>
                  </a:cubicBezTo>
                  <a:close/>
                </a:path>
              </a:pathLst>
            </a:custGeom>
            <a:solidFill>
              <a:srgbClr val="8F5C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56" name="Freeform 1845"/>
            <p:cNvSpPr>
              <a:spLocks/>
            </p:cNvSpPr>
            <p:nvPr/>
          </p:nvSpPr>
          <p:spPr bwMode="auto">
            <a:xfrm>
              <a:off x="1323" y="2202"/>
              <a:ext cx="126" cy="34"/>
            </a:xfrm>
            <a:custGeom>
              <a:avLst/>
              <a:gdLst>
                <a:gd name="T0" fmla="*/ 124 w 127"/>
                <a:gd name="T1" fmla="*/ 12 h 34"/>
                <a:gd name="T2" fmla="*/ 106 w 127"/>
                <a:gd name="T3" fmla="*/ 32 h 34"/>
                <a:gd name="T4" fmla="*/ 11 w 127"/>
                <a:gd name="T5" fmla="*/ 27 h 34"/>
                <a:gd name="T6" fmla="*/ 0 w 127"/>
                <a:gd name="T7" fmla="*/ 23 h 34"/>
                <a:gd name="T8" fmla="*/ 11 w 127"/>
                <a:gd name="T9" fmla="*/ 19 h 34"/>
                <a:gd name="T10" fmla="*/ 99 w 127"/>
                <a:gd name="T11" fmla="*/ 18 h 34"/>
                <a:gd name="T12" fmla="*/ 69 w 127"/>
                <a:gd name="T13" fmla="*/ 17 h 34"/>
                <a:gd name="T14" fmla="*/ 48 w 127"/>
                <a:gd name="T15" fmla="*/ 9 h 34"/>
                <a:gd name="T16" fmla="*/ 68 w 127"/>
                <a:gd name="T17" fmla="*/ 0 h 34"/>
                <a:gd name="T18" fmla="*/ 74 w 127"/>
                <a:gd name="T19" fmla="*/ 0 h 34"/>
                <a:gd name="T20" fmla="*/ 121 w 127"/>
                <a:gd name="T21" fmla="*/ 10 h 34"/>
                <a:gd name="T22" fmla="*/ 124 w 127"/>
                <a:gd name="T23" fmla="*/ 12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7" h="34">
                  <a:moveTo>
                    <a:pt x="124" y="12"/>
                  </a:moveTo>
                  <a:cubicBezTo>
                    <a:pt x="127" y="27"/>
                    <a:pt x="123" y="33"/>
                    <a:pt x="106" y="32"/>
                  </a:cubicBezTo>
                  <a:cubicBezTo>
                    <a:pt x="74" y="29"/>
                    <a:pt x="42" y="34"/>
                    <a:pt x="11" y="27"/>
                  </a:cubicBezTo>
                  <a:cubicBezTo>
                    <a:pt x="7" y="26"/>
                    <a:pt x="3" y="27"/>
                    <a:pt x="0" y="23"/>
                  </a:cubicBezTo>
                  <a:cubicBezTo>
                    <a:pt x="3" y="20"/>
                    <a:pt x="7" y="18"/>
                    <a:pt x="11" y="19"/>
                  </a:cubicBezTo>
                  <a:cubicBezTo>
                    <a:pt x="41" y="24"/>
                    <a:pt x="71" y="18"/>
                    <a:pt x="99" y="18"/>
                  </a:cubicBezTo>
                  <a:cubicBezTo>
                    <a:pt x="91" y="16"/>
                    <a:pt x="80" y="17"/>
                    <a:pt x="69" y="17"/>
                  </a:cubicBezTo>
                  <a:cubicBezTo>
                    <a:pt x="61" y="16"/>
                    <a:pt x="52" y="18"/>
                    <a:pt x="48" y="9"/>
                  </a:cubicBezTo>
                  <a:cubicBezTo>
                    <a:pt x="52" y="0"/>
                    <a:pt x="61" y="3"/>
                    <a:pt x="68" y="0"/>
                  </a:cubicBezTo>
                  <a:cubicBezTo>
                    <a:pt x="70" y="0"/>
                    <a:pt x="72" y="0"/>
                    <a:pt x="74" y="0"/>
                  </a:cubicBezTo>
                  <a:cubicBezTo>
                    <a:pt x="90" y="3"/>
                    <a:pt x="107" y="1"/>
                    <a:pt x="121" y="10"/>
                  </a:cubicBezTo>
                  <a:cubicBezTo>
                    <a:pt x="122" y="11"/>
                    <a:pt x="123" y="11"/>
                    <a:pt x="124" y="12"/>
                  </a:cubicBezTo>
                  <a:close/>
                </a:path>
              </a:pathLst>
            </a:custGeom>
            <a:solidFill>
              <a:srgbClr val="B16C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57" name="Freeform 1846"/>
            <p:cNvSpPr>
              <a:spLocks/>
            </p:cNvSpPr>
            <p:nvPr/>
          </p:nvSpPr>
          <p:spPr bwMode="auto">
            <a:xfrm>
              <a:off x="1436" y="2199"/>
              <a:ext cx="58" cy="12"/>
            </a:xfrm>
            <a:custGeom>
              <a:avLst/>
              <a:gdLst>
                <a:gd name="T0" fmla="*/ 23 w 58"/>
                <a:gd name="T1" fmla="*/ 5 h 12"/>
                <a:gd name="T2" fmla="*/ 57 w 58"/>
                <a:gd name="T3" fmla="*/ 6 h 12"/>
                <a:gd name="T4" fmla="*/ 58 w 58"/>
                <a:gd name="T5" fmla="*/ 7 h 12"/>
                <a:gd name="T6" fmla="*/ 55 w 58"/>
                <a:gd name="T7" fmla="*/ 10 h 12"/>
                <a:gd name="T8" fmla="*/ 7 w 58"/>
                <a:gd name="T9" fmla="*/ 10 h 12"/>
                <a:gd name="T10" fmla="*/ 1 w 58"/>
                <a:gd name="T11" fmla="*/ 7 h 12"/>
                <a:gd name="T12" fmla="*/ 2 w 58"/>
                <a:gd name="T13" fmla="*/ 2 h 12"/>
                <a:gd name="T14" fmla="*/ 7 w 58"/>
                <a:gd name="T15" fmla="*/ 0 h 12"/>
                <a:gd name="T16" fmla="*/ 23 w 58"/>
                <a:gd name="T17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8" h="12">
                  <a:moveTo>
                    <a:pt x="23" y="5"/>
                  </a:moveTo>
                  <a:cubicBezTo>
                    <a:pt x="34" y="5"/>
                    <a:pt x="45" y="6"/>
                    <a:pt x="57" y="6"/>
                  </a:cubicBezTo>
                  <a:cubicBezTo>
                    <a:pt x="57" y="6"/>
                    <a:pt x="58" y="7"/>
                    <a:pt x="58" y="7"/>
                  </a:cubicBezTo>
                  <a:cubicBezTo>
                    <a:pt x="57" y="8"/>
                    <a:pt x="56" y="9"/>
                    <a:pt x="55" y="10"/>
                  </a:cubicBezTo>
                  <a:cubicBezTo>
                    <a:pt x="39" y="10"/>
                    <a:pt x="23" y="10"/>
                    <a:pt x="7" y="10"/>
                  </a:cubicBezTo>
                  <a:cubicBezTo>
                    <a:pt x="3" y="12"/>
                    <a:pt x="2" y="10"/>
                    <a:pt x="1" y="7"/>
                  </a:cubicBezTo>
                  <a:cubicBezTo>
                    <a:pt x="0" y="5"/>
                    <a:pt x="1" y="3"/>
                    <a:pt x="2" y="2"/>
                  </a:cubicBezTo>
                  <a:cubicBezTo>
                    <a:pt x="3" y="0"/>
                    <a:pt x="5" y="0"/>
                    <a:pt x="7" y="0"/>
                  </a:cubicBezTo>
                  <a:cubicBezTo>
                    <a:pt x="13" y="0"/>
                    <a:pt x="19" y="1"/>
                    <a:pt x="23" y="5"/>
                  </a:cubicBezTo>
                  <a:close/>
                </a:path>
              </a:pathLst>
            </a:custGeom>
            <a:solidFill>
              <a:srgbClr val="8C65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58" name="Freeform 1847"/>
            <p:cNvSpPr>
              <a:spLocks/>
            </p:cNvSpPr>
            <p:nvPr/>
          </p:nvSpPr>
          <p:spPr bwMode="auto">
            <a:xfrm>
              <a:off x="1394" y="2197"/>
              <a:ext cx="49" cy="15"/>
            </a:xfrm>
            <a:custGeom>
              <a:avLst/>
              <a:gdLst>
                <a:gd name="T0" fmla="*/ 45 w 50"/>
                <a:gd name="T1" fmla="*/ 8 h 15"/>
                <a:gd name="T2" fmla="*/ 50 w 50"/>
                <a:gd name="T3" fmla="*/ 12 h 15"/>
                <a:gd name="T4" fmla="*/ 50 w 50"/>
                <a:gd name="T5" fmla="*/ 15 h 15"/>
                <a:gd name="T6" fmla="*/ 2 w 50"/>
                <a:gd name="T7" fmla="*/ 8 h 15"/>
                <a:gd name="T8" fmla="*/ 2 w 50"/>
                <a:gd name="T9" fmla="*/ 3 h 15"/>
                <a:gd name="T10" fmla="*/ 10 w 50"/>
                <a:gd name="T11" fmla="*/ 1 h 15"/>
                <a:gd name="T12" fmla="*/ 16 w 50"/>
                <a:gd name="T13" fmla="*/ 1 h 15"/>
                <a:gd name="T14" fmla="*/ 45 w 50"/>
                <a:gd name="T15" fmla="*/ 8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0" h="15">
                  <a:moveTo>
                    <a:pt x="45" y="8"/>
                  </a:moveTo>
                  <a:cubicBezTo>
                    <a:pt x="47" y="10"/>
                    <a:pt x="48" y="11"/>
                    <a:pt x="50" y="12"/>
                  </a:cubicBezTo>
                  <a:cubicBezTo>
                    <a:pt x="50" y="13"/>
                    <a:pt x="50" y="14"/>
                    <a:pt x="50" y="15"/>
                  </a:cubicBezTo>
                  <a:cubicBezTo>
                    <a:pt x="33" y="15"/>
                    <a:pt x="17" y="13"/>
                    <a:pt x="2" y="8"/>
                  </a:cubicBezTo>
                  <a:cubicBezTo>
                    <a:pt x="0" y="6"/>
                    <a:pt x="0" y="5"/>
                    <a:pt x="2" y="3"/>
                  </a:cubicBezTo>
                  <a:cubicBezTo>
                    <a:pt x="4" y="1"/>
                    <a:pt x="7" y="1"/>
                    <a:pt x="10" y="1"/>
                  </a:cubicBezTo>
                  <a:cubicBezTo>
                    <a:pt x="12" y="1"/>
                    <a:pt x="14" y="1"/>
                    <a:pt x="16" y="1"/>
                  </a:cubicBezTo>
                  <a:cubicBezTo>
                    <a:pt x="26" y="5"/>
                    <a:pt x="37" y="0"/>
                    <a:pt x="45" y="8"/>
                  </a:cubicBezTo>
                  <a:close/>
                </a:path>
              </a:pathLst>
            </a:custGeom>
            <a:solidFill>
              <a:srgbClr val="6633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59" name="Freeform 1848"/>
            <p:cNvSpPr>
              <a:spLocks/>
            </p:cNvSpPr>
            <p:nvPr/>
          </p:nvSpPr>
          <p:spPr bwMode="auto">
            <a:xfrm>
              <a:off x="1614" y="2179"/>
              <a:ext cx="55" cy="14"/>
            </a:xfrm>
            <a:custGeom>
              <a:avLst/>
              <a:gdLst>
                <a:gd name="T0" fmla="*/ 11 w 56"/>
                <a:gd name="T1" fmla="*/ 12 h 14"/>
                <a:gd name="T2" fmla="*/ 0 w 56"/>
                <a:gd name="T3" fmla="*/ 11 h 14"/>
                <a:gd name="T4" fmla="*/ 11 w 56"/>
                <a:gd name="T5" fmla="*/ 4 h 14"/>
                <a:gd name="T6" fmla="*/ 23 w 56"/>
                <a:gd name="T7" fmla="*/ 3 h 14"/>
                <a:gd name="T8" fmla="*/ 56 w 56"/>
                <a:gd name="T9" fmla="*/ 3 h 14"/>
                <a:gd name="T10" fmla="*/ 36 w 56"/>
                <a:gd name="T11" fmla="*/ 8 h 14"/>
                <a:gd name="T12" fmla="*/ 11 w 56"/>
                <a:gd name="T13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6" h="14">
                  <a:moveTo>
                    <a:pt x="11" y="12"/>
                  </a:moveTo>
                  <a:cubicBezTo>
                    <a:pt x="7" y="11"/>
                    <a:pt x="3" y="11"/>
                    <a:pt x="0" y="11"/>
                  </a:cubicBezTo>
                  <a:cubicBezTo>
                    <a:pt x="4" y="8"/>
                    <a:pt x="7" y="6"/>
                    <a:pt x="11" y="4"/>
                  </a:cubicBezTo>
                  <a:cubicBezTo>
                    <a:pt x="15" y="0"/>
                    <a:pt x="19" y="0"/>
                    <a:pt x="23" y="3"/>
                  </a:cubicBezTo>
                  <a:cubicBezTo>
                    <a:pt x="34" y="3"/>
                    <a:pt x="45" y="3"/>
                    <a:pt x="56" y="3"/>
                  </a:cubicBezTo>
                  <a:cubicBezTo>
                    <a:pt x="50" y="9"/>
                    <a:pt x="43" y="6"/>
                    <a:pt x="36" y="8"/>
                  </a:cubicBezTo>
                  <a:cubicBezTo>
                    <a:pt x="28" y="12"/>
                    <a:pt x="20" y="14"/>
                    <a:pt x="11" y="12"/>
                  </a:cubicBezTo>
                  <a:close/>
                </a:path>
              </a:pathLst>
            </a:custGeom>
            <a:solidFill>
              <a:srgbClr val="E9DA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60" name="Freeform 1849"/>
            <p:cNvSpPr>
              <a:spLocks/>
            </p:cNvSpPr>
            <p:nvPr/>
          </p:nvSpPr>
          <p:spPr bwMode="auto">
            <a:xfrm>
              <a:off x="1625" y="2184"/>
              <a:ext cx="28" cy="14"/>
            </a:xfrm>
            <a:custGeom>
              <a:avLst/>
              <a:gdLst>
                <a:gd name="T0" fmla="*/ 0 w 28"/>
                <a:gd name="T1" fmla="*/ 7 h 15"/>
                <a:gd name="T2" fmla="*/ 25 w 28"/>
                <a:gd name="T3" fmla="*/ 3 h 15"/>
                <a:gd name="T4" fmla="*/ 28 w 28"/>
                <a:gd name="T5" fmla="*/ 10 h 15"/>
                <a:gd name="T6" fmla="*/ 13 w 28"/>
                <a:gd name="T7" fmla="*/ 10 h 15"/>
                <a:gd name="T8" fmla="*/ 0 w 28"/>
                <a:gd name="T9" fmla="*/ 15 h 15"/>
                <a:gd name="T10" fmla="*/ 0 w 28"/>
                <a:gd name="T11" fmla="*/ 7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8" h="15">
                  <a:moveTo>
                    <a:pt x="0" y="7"/>
                  </a:moveTo>
                  <a:cubicBezTo>
                    <a:pt x="8" y="5"/>
                    <a:pt x="16" y="0"/>
                    <a:pt x="25" y="3"/>
                  </a:cubicBezTo>
                  <a:cubicBezTo>
                    <a:pt x="26" y="5"/>
                    <a:pt x="27" y="8"/>
                    <a:pt x="28" y="10"/>
                  </a:cubicBezTo>
                  <a:cubicBezTo>
                    <a:pt x="23" y="14"/>
                    <a:pt x="18" y="15"/>
                    <a:pt x="13" y="10"/>
                  </a:cubicBezTo>
                  <a:cubicBezTo>
                    <a:pt x="8" y="12"/>
                    <a:pt x="4" y="13"/>
                    <a:pt x="0" y="15"/>
                  </a:cubicBezTo>
                  <a:cubicBezTo>
                    <a:pt x="0" y="12"/>
                    <a:pt x="0" y="9"/>
                    <a:pt x="0" y="7"/>
                  </a:cubicBezTo>
                  <a:close/>
                </a:path>
              </a:pathLst>
            </a:custGeom>
            <a:solidFill>
              <a:srgbClr val="747D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61" name="Freeform 1850"/>
            <p:cNvSpPr>
              <a:spLocks/>
            </p:cNvSpPr>
            <p:nvPr/>
          </p:nvSpPr>
          <p:spPr bwMode="auto">
            <a:xfrm>
              <a:off x="1638" y="2194"/>
              <a:ext cx="16" cy="8"/>
            </a:xfrm>
            <a:custGeom>
              <a:avLst/>
              <a:gdLst>
                <a:gd name="T0" fmla="*/ 0 w 16"/>
                <a:gd name="T1" fmla="*/ 0 h 9"/>
                <a:gd name="T2" fmla="*/ 15 w 16"/>
                <a:gd name="T3" fmla="*/ 0 h 9"/>
                <a:gd name="T4" fmla="*/ 15 w 16"/>
                <a:gd name="T5" fmla="*/ 4 h 9"/>
                <a:gd name="T6" fmla="*/ 0 w 16"/>
                <a:gd name="T7" fmla="*/ 8 h 9"/>
                <a:gd name="T8" fmla="*/ 0 w 16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9">
                  <a:moveTo>
                    <a:pt x="0" y="0"/>
                  </a:moveTo>
                  <a:cubicBezTo>
                    <a:pt x="5" y="0"/>
                    <a:pt x="10" y="0"/>
                    <a:pt x="15" y="0"/>
                  </a:cubicBezTo>
                  <a:cubicBezTo>
                    <a:pt x="16" y="2"/>
                    <a:pt x="16" y="3"/>
                    <a:pt x="15" y="4"/>
                  </a:cubicBezTo>
                  <a:cubicBezTo>
                    <a:pt x="11" y="7"/>
                    <a:pt x="5" y="9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3D3F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62" name="Freeform 1851"/>
            <p:cNvSpPr>
              <a:spLocks/>
            </p:cNvSpPr>
            <p:nvPr/>
          </p:nvSpPr>
          <p:spPr bwMode="auto">
            <a:xfrm>
              <a:off x="1329" y="2384"/>
              <a:ext cx="14" cy="40"/>
            </a:xfrm>
            <a:custGeom>
              <a:avLst/>
              <a:gdLst>
                <a:gd name="T0" fmla="*/ 7 w 14"/>
                <a:gd name="T1" fmla="*/ 40 h 40"/>
                <a:gd name="T2" fmla="*/ 14 w 14"/>
                <a:gd name="T3" fmla="*/ 0 h 40"/>
                <a:gd name="T4" fmla="*/ 14 w 14"/>
                <a:gd name="T5" fmla="*/ 16 h 40"/>
                <a:gd name="T6" fmla="*/ 11 w 14"/>
                <a:gd name="T7" fmla="*/ 36 h 40"/>
                <a:gd name="T8" fmla="*/ 7 w 14"/>
                <a:gd name="T9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40">
                  <a:moveTo>
                    <a:pt x="7" y="40"/>
                  </a:moveTo>
                  <a:cubicBezTo>
                    <a:pt x="9" y="27"/>
                    <a:pt x="0" y="11"/>
                    <a:pt x="14" y="0"/>
                  </a:cubicBezTo>
                  <a:cubicBezTo>
                    <a:pt x="14" y="6"/>
                    <a:pt x="14" y="11"/>
                    <a:pt x="14" y="16"/>
                  </a:cubicBezTo>
                  <a:cubicBezTo>
                    <a:pt x="8" y="22"/>
                    <a:pt x="11" y="29"/>
                    <a:pt x="11" y="36"/>
                  </a:cubicBezTo>
                  <a:cubicBezTo>
                    <a:pt x="9" y="37"/>
                    <a:pt x="8" y="39"/>
                    <a:pt x="7" y="40"/>
                  </a:cubicBezTo>
                  <a:close/>
                </a:path>
              </a:pathLst>
            </a:custGeom>
            <a:solidFill>
              <a:srgbClr val="4E2B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63" name="Freeform 1852"/>
            <p:cNvSpPr>
              <a:spLocks/>
            </p:cNvSpPr>
            <p:nvPr/>
          </p:nvSpPr>
          <p:spPr bwMode="auto">
            <a:xfrm>
              <a:off x="1340" y="2439"/>
              <a:ext cx="7" cy="24"/>
            </a:xfrm>
            <a:custGeom>
              <a:avLst/>
              <a:gdLst>
                <a:gd name="T0" fmla="*/ 0 w 7"/>
                <a:gd name="T1" fmla="*/ 0 h 24"/>
                <a:gd name="T2" fmla="*/ 7 w 7"/>
                <a:gd name="T3" fmla="*/ 24 h 24"/>
                <a:gd name="T4" fmla="*/ 0 w 7"/>
                <a:gd name="T5" fmla="*/ 24 h 24"/>
                <a:gd name="T6" fmla="*/ 0 w 7"/>
                <a:gd name="T7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24">
                  <a:moveTo>
                    <a:pt x="0" y="0"/>
                  </a:moveTo>
                  <a:cubicBezTo>
                    <a:pt x="7" y="6"/>
                    <a:pt x="1" y="17"/>
                    <a:pt x="7" y="24"/>
                  </a:cubicBezTo>
                  <a:cubicBezTo>
                    <a:pt x="5" y="24"/>
                    <a:pt x="2" y="24"/>
                    <a:pt x="0" y="24"/>
                  </a:cubicBezTo>
                  <a:cubicBezTo>
                    <a:pt x="0" y="16"/>
                    <a:pt x="0" y="8"/>
                    <a:pt x="0" y="0"/>
                  </a:cubicBezTo>
                  <a:close/>
                </a:path>
              </a:pathLst>
            </a:custGeom>
            <a:solidFill>
              <a:srgbClr val="3423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64" name="Freeform 1853"/>
            <p:cNvSpPr>
              <a:spLocks/>
            </p:cNvSpPr>
            <p:nvPr/>
          </p:nvSpPr>
          <p:spPr bwMode="auto">
            <a:xfrm>
              <a:off x="1325" y="2455"/>
              <a:ext cx="10" cy="24"/>
            </a:xfrm>
            <a:custGeom>
              <a:avLst/>
              <a:gdLst>
                <a:gd name="T0" fmla="*/ 10 w 10"/>
                <a:gd name="T1" fmla="*/ 16 h 24"/>
                <a:gd name="T2" fmla="*/ 5 w 10"/>
                <a:gd name="T3" fmla="*/ 19 h 24"/>
                <a:gd name="T4" fmla="*/ 7 w 10"/>
                <a:gd name="T5" fmla="*/ 0 h 24"/>
                <a:gd name="T6" fmla="*/ 10 w 10"/>
                <a:gd name="T7" fmla="*/ 1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24">
                  <a:moveTo>
                    <a:pt x="10" y="16"/>
                  </a:moveTo>
                  <a:cubicBezTo>
                    <a:pt x="10" y="19"/>
                    <a:pt x="9" y="24"/>
                    <a:pt x="5" y="19"/>
                  </a:cubicBezTo>
                  <a:cubicBezTo>
                    <a:pt x="1" y="14"/>
                    <a:pt x="0" y="6"/>
                    <a:pt x="7" y="0"/>
                  </a:cubicBezTo>
                  <a:cubicBezTo>
                    <a:pt x="7" y="6"/>
                    <a:pt x="5" y="12"/>
                    <a:pt x="10" y="16"/>
                  </a:cubicBezTo>
                  <a:close/>
                </a:path>
              </a:pathLst>
            </a:custGeom>
            <a:solidFill>
              <a:srgbClr val="4B2B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65" name="Freeform 1854"/>
            <p:cNvSpPr>
              <a:spLocks/>
            </p:cNvSpPr>
            <p:nvPr/>
          </p:nvSpPr>
          <p:spPr bwMode="auto">
            <a:xfrm>
              <a:off x="1257" y="2170"/>
              <a:ext cx="44" cy="26"/>
            </a:xfrm>
            <a:custGeom>
              <a:avLst/>
              <a:gdLst>
                <a:gd name="T0" fmla="*/ 16 w 44"/>
                <a:gd name="T1" fmla="*/ 0 h 27"/>
                <a:gd name="T2" fmla="*/ 23 w 44"/>
                <a:gd name="T3" fmla="*/ 0 h 27"/>
                <a:gd name="T4" fmla="*/ 42 w 44"/>
                <a:gd name="T5" fmla="*/ 18 h 27"/>
                <a:gd name="T6" fmla="*/ 26 w 44"/>
                <a:gd name="T7" fmla="*/ 21 h 27"/>
                <a:gd name="T8" fmla="*/ 0 w 44"/>
                <a:gd name="T9" fmla="*/ 12 h 27"/>
                <a:gd name="T10" fmla="*/ 0 w 44"/>
                <a:gd name="T11" fmla="*/ 12 h 27"/>
                <a:gd name="T12" fmla="*/ 16 w 44"/>
                <a:gd name="T13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4" h="27">
                  <a:moveTo>
                    <a:pt x="16" y="0"/>
                  </a:moveTo>
                  <a:cubicBezTo>
                    <a:pt x="18" y="0"/>
                    <a:pt x="21" y="0"/>
                    <a:pt x="23" y="0"/>
                  </a:cubicBezTo>
                  <a:cubicBezTo>
                    <a:pt x="29" y="7"/>
                    <a:pt x="44" y="3"/>
                    <a:pt x="42" y="18"/>
                  </a:cubicBezTo>
                  <a:cubicBezTo>
                    <a:pt x="37" y="21"/>
                    <a:pt x="31" y="21"/>
                    <a:pt x="26" y="21"/>
                  </a:cubicBezTo>
                  <a:cubicBezTo>
                    <a:pt x="17" y="20"/>
                    <a:pt x="4" y="27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8" y="12"/>
                    <a:pt x="18" y="14"/>
                    <a:pt x="16" y="0"/>
                  </a:cubicBezTo>
                  <a:close/>
                </a:path>
              </a:pathLst>
            </a:custGeom>
            <a:solidFill>
              <a:srgbClr val="2723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66" name="Freeform 1855"/>
            <p:cNvSpPr>
              <a:spLocks/>
            </p:cNvSpPr>
            <p:nvPr/>
          </p:nvSpPr>
          <p:spPr bwMode="auto">
            <a:xfrm>
              <a:off x="1280" y="2125"/>
              <a:ext cx="41" cy="64"/>
            </a:xfrm>
            <a:custGeom>
              <a:avLst/>
              <a:gdLst>
                <a:gd name="T0" fmla="*/ 21 w 42"/>
                <a:gd name="T1" fmla="*/ 61 h 64"/>
                <a:gd name="T2" fmla="*/ 0 w 42"/>
                <a:gd name="T3" fmla="*/ 45 h 64"/>
                <a:gd name="T4" fmla="*/ 4 w 42"/>
                <a:gd name="T5" fmla="*/ 9 h 64"/>
                <a:gd name="T6" fmla="*/ 33 w 42"/>
                <a:gd name="T7" fmla="*/ 4 h 64"/>
                <a:gd name="T8" fmla="*/ 40 w 42"/>
                <a:gd name="T9" fmla="*/ 12 h 64"/>
                <a:gd name="T10" fmla="*/ 40 w 42"/>
                <a:gd name="T11" fmla="*/ 19 h 64"/>
                <a:gd name="T12" fmla="*/ 32 w 42"/>
                <a:gd name="T13" fmla="*/ 61 h 64"/>
                <a:gd name="T14" fmla="*/ 23 w 42"/>
                <a:gd name="T15" fmla="*/ 63 h 64"/>
                <a:gd name="T16" fmla="*/ 21 w 42"/>
                <a:gd name="T17" fmla="*/ 61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2" h="64">
                  <a:moveTo>
                    <a:pt x="21" y="61"/>
                  </a:moveTo>
                  <a:cubicBezTo>
                    <a:pt x="16" y="54"/>
                    <a:pt x="0" y="60"/>
                    <a:pt x="0" y="45"/>
                  </a:cubicBezTo>
                  <a:cubicBezTo>
                    <a:pt x="1" y="33"/>
                    <a:pt x="0" y="21"/>
                    <a:pt x="4" y="9"/>
                  </a:cubicBezTo>
                  <a:cubicBezTo>
                    <a:pt x="13" y="0"/>
                    <a:pt x="23" y="7"/>
                    <a:pt x="33" y="4"/>
                  </a:cubicBezTo>
                  <a:cubicBezTo>
                    <a:pt x="38" y="4"/>
                    <a:pt x="39" y="8"/>
                    <a:pt x="40" y="12"/>
                  </a:cubicBezTo>
                  <a:cubicBezTo>
                    <a:pt x="40" y="15"/>
                    <a:pt x="40" y="17"/>
                    <a:pt x="40" y="19"/>
                  </a:cubicBezTo>
                  <a:cubicBezTo>
                    <a:pt x="35" y="32"/>
                    <a:pt x="42" y="48"/>
                    <a:pt x="32" y="61"/>
                  </a:cubicBezTo>
                  <a:cubicBezTo>
                    <a:pt x="30" y="63"/>
                    <a:pt x="27" y="64"/>
                    <a:pt x="23" y="63"/>
                  </a:cubicBezTo>
                  <a:cubicBezTo>
                    <a:pt x="23" y="62"/>
                    <a:pt x="22" y="62"/>
                    <a:pt x="21" y="61"/>
                  </a:cubicBezTo>
                  <a:close/>
                </a:path>
              </a:pathLst>
            </a:custGeom>
            <a:solidFill>
              <a:srgbClr val="4E80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67" name="Freeform 1856"/>
            <p:cNvSpPr>
              <a:spLocks/>
            </p:cNvSpPr>
            <p:nvPr/>
          </p:nvSpPr>
          <p:spPr bwMode="auto">
            <a:xfrm>
              <a:off x="1313" y="2120"/>
              <a:ext cx="89" cy="20"/>
            </a:xfrm>
            <a:custGeom>
              <a:avLst/>
              <a:gdLst>
                <a:gd name="T0" fmla="*/ 4 w 90"/>
                <a:gd name="T1" fmla="*/ 18 h 20"/>
                <a:gd name="T2" fmla="*/ 0 w 90"/>
                <a:gd name="T3" fmla="*/ 9 h 20"/>
                <a:gd name="T4" fmla="*/ 0 w 90"/>
                <a:gd name="T5" fmla="*/ 6 h 20"/>
                <a:gd name="T6" fmla="*/ 68 w 90"/>
                <a:gd name="T7" fmla="*/ 2 h 20"/>
                <a:gd name="T8" fmla="*/ 71 w 90"/>
                <a:gd name="T9" fmla="*/ 2 h 20"/>
                <a:gd name="T10" fmla="*/ 89 w 90"/>
                <a:gd name="T11" fmla="*/ 7 h 20"/>
                <a:gd name="T12" fmla="*/ 88 w 90"/>
                <a:gd name="T13" fmla="*/ 15 h 20"/>
                <a:gd name="T14" fmla="*/ 66 w 90"/>
                <a:gd name="T15" fmla="*/ 20 h 20"/>
                <a:gd name="T16" fmla="*/ 50 w 90"/>
                <a:gd name="T17" fmla="*/ 19 h 20"/>
                <a:gd name="T18" fmla="*/ 15 w 90"/>
                <a:gd name="T19" fmla="*/ 18 h 20"/>
                <a:gd name="T20" fmla="*/ 4 w 90"/>
                <a:gd name="T21" fmla="*/ 18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0" h="20">
                  <a:moveTo>
                    <a:pt x="4" y="18"/>
                  </a:moveTo>
                  <a:cubicBezTo>
                    <a:pt x="4" y="15"/>
                    <a:pt x="3" y="11"/>
                    <a:pt x="0" y="9"/>
                  </a:cubicBezTo>
                  <a:cubicBezTo>
                    <a:pt x="0" y="8"/>
                    <a:pt x="0" y="7"/>
                    <a:pt x="0" y="6"/>
                  </a:cubicBezTo>
                  <a:cubicBezTo>
                    <a:pt x="22" y="0"/>
                    <a:pt x="45" y="2"/>
                    <a:pt x="68" y="2"/>
                  </a:cubicBezTo>
                  <a:cubicBezTo>
                    <a:pt x="69" y="2"/>
                    <a:pt x="70" y="2"/>
                    <a:pt x="71" y="2"/>
                  </a:cubicBezTo>
                  <a:cubicBezTo>
                    <a:pt x="77" y="2"/>
                    <a:pt x="84" y="1"/>
                    <a:pt x="89" y="7"/>
                  </a:cubicBezTo>
                  <a:cubicBezTo>
                    <a:pt x="90" y="10"/>
                    <a:pt x="90" y="13"/>
                    <a:pt x="88" y="15"/>
                  </a:cubicBezTo>
                  <a:cubicBezTo>
                    <a:pt x="81" y="20"/>
                    <a:pt x="73" y="19"/>
                    <a:pt x="66" y="20"/>
                  </a:cubicBezTo>
                  <a:cubicBezTo>
                    <a:pt x="61" y="20"/>
                    <a:pt x="55" y="20"/>
                    <a:pt x="50" y="19"/>
                  </a:cubicBezTo>
                  <a:cubicBezTo>
                    <a:pt x="38" y="13"/>
                    <a:pt x="27" y="14"/>
                    <a:pt x="15" y="18"/>
                  </a:cubicBezTo>
                  <a:cubicBezTo>
                    <a:pt x="11" y="19"/>
                    <a:pt x="8" y="20"/>
                    <a:pt x="4" y="18"/>
                  </a:cubicBezTo>
                  <a:close/>
                </a:path>
              </a:pathLst>
            </a:custGeom>
            <a:solidFill>
              <a:srgbClr val="2C20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68" name="Freeform 1857"/>
            <p:cNvSpPr>
              <a:spLocks/>
            </p:cNvSpPr>
            <p:nvPr/>
          </p:nvSpPr>
          <p:spPr bwMode="auto">
            <a:xfrm>
              <a:off x="1550" y="2164"/>
              <a:ext cx="94" cy="30"/>
            </a:xfrm>
            <a:custGeom>
              <a:avLst/>
              <a:gdLst>
                <a:gd name="T0" fmla="*/ 87 w 94"/>
                <a:gd name="T1" fmla="*/ 18 h 31"/>
                <a:gd name="T2" fmla="*/ 75 w 94"/>
                <a:gd name="T3" fmla="*/ 19 h 31"/>
                <a:gd name="T4" fmla="*/ 75 w 94"/>
                <a:gd name="T5" fmla="*/ 18 h 31"/>
                <a:gd name="T6" fmla="*/ 54 w 94"/>
                <a:gd name="T7" fmla="*/ 16 h 31"/>
                <a:gd name="T8" fmla="*/ 36 w 94"/>
                <a:gd name="T9" fmla="*/ 23 h 31"/>
                <a:gd name="T10" fmla="*/ 19 w 94"/>
                <a:gd name="T11" fmla="*/ 26 h 31"/>
                <a:gd name="T12" fmla="*/ 1 w 94"/>
                <a:gd name="T13" fmla="*/ 20 h 31"/>
                <a:gd name="T14" fmla="*/ 19 w 94"/>
                <a:gd name="T15" fmla="*/ 7 h 31"/>
                <a:gd name="T16" fmla="*/ 34 w 94"/>
                <a:gd name="T17" fmla="*/ 6 h 31"/>
                <a:gd name="T18" fmla="*/ 58 w 94"/>
                <a:gd name="T19" fmla="*/ 2 h 31"/>
                <a:gd name="T20" fmla="*/ 80 w 94"/>
                <a:gd name="T21" fmla="*/ 7 h 31"/>
                <a:gd name="T22" fmla="*/ 87 w 94"/>
                <a:gd name="T23" fmla="*/ 18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4" h="31">
                  <a:moveTo>
                    <a:pt x="87" y="18"/>
                  </a:moveTo>
                  <a:cubicBezTo>
                    <a:pt x="83" y="18"/>
                    <a:pt x="79" y="19"/>
                    <a:pt x="75" y="19"/>
                  </a:cubicBezTo>
                  <a:cubicBezTo>
                    <a:pt x="75" y="19"/>
                    <a:pt x="75" y="18"/>
                    <a:pt x="75" y="18"/>
                  </a:cubicBezTo>
                  <a:cubicBezTo>
                    <a:pt x="68" y="14"/>
                    <a:pt x="61" y="17"/>
                    <a:pt x="54" y="16"/>
                  </a:cubicBezTo>
                  <a:cubicBezTo>
                    <a:pt x="48" y="19"/>
                    <a:pt x="40" y="16"/>
                    <a:pt x="36" y="23"/>
                  </a:cubicBezTo>
                  <a:cubicBezTo>
                    <a:pt x="31" y="27"/>
                    <a:pt x="24" y="26"/>
                    <a:pt x="19" y="26"/>
                  </a:cubicBezTo>
                  <a:cubicBezTo>
                    <a:pt x="12" y="25"/>
                    <a:pt x="2" y="31"/>
                    <a:pt x="1" y="20"/>
                  </a:cubicBezTo>
                  <a:cubicBezTo>
                    <a:pt x="0" y="10"/>
                    <a:pt x="11" y="7"/>
                    <a:pt x="19" y="7"/>
                  </a:cubicBezTo>
                  <a:cubicBezTo>
                    <a:pt x="24" y="7"/>
                    <a:pt x="29" y="7"/>
                    <a:pt x="34" y="6"/>
                  </a:cubicBezTo>
                  <a:cubicBezTo>
                    <a:pt x="43" y="7"/>
                    <a:pt x="51" y="5"/>
                    <a:pt x="58" y="2"/>
                  </a:cubicBezTo>
                  <a:cubicBezTo>
                    <a:pt x="66" y="1"/>
                    <a:pt x="74" y="0"/>
                    <a:pt x="80" y="7"/>
                  </a:cubicBezTo>
                  <a:cubicBezTo>
                    <a:pt x="81" y="11"/>
                    <a:pt x="94" y="8"/>
                    <a:pt x="87" y="18"/>
                  </a:cubicBezTo>
                  <a:close/>
                </a:path>
              </a:pathLst>
            </a:custGeom>
            <a:solidFill>
              <a:srgbClr val="DCC1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69" name="Freeform 1858"/>
            <p:cNvSpPr>
              <a:spLocks/>
            </p:cNvSpPr>
            <p:nvPr/>
          </p:nvSpPr>
          <p:spPr bwMode="auto">
            <a:xfrm>
              <a:off x="1544" y="2132"/>
              <a:ext cx="61" cy="18"/>
            </a:xfrm>
            <a:custGeom>
              <a:avLst/>
              <a:gdLst>
                <a:gd name="T0" fmla="*/ 2 w 62"/>
                <a:gd name="T1" fmla="*/ 18 h 18"/>
                <a:gd name="T2" fmla="*/ 3 w 62"/>
                <a:gd name="T3" fmla="*/ 11 h 18"/>
                <a:gd name="T4" fmla="*/ 62 w 62"/>
                <a:gd name="T5" fmla="*/ 10 h 18"/>
                <a:gd name="T6" fmla="*/ 2 w 62"/>
                <a:gd name="T7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2" h="18">
                  <a:moveTo>
                    <a:pt x="2" y="18"/>
                  </a:moveTo>
                  <a:cubicBezTo>
                    <a:pt x="2" y="15"/>
                    <a:pt x="0" y="11"/>
                    <a:pt x="3" y="11"/>
                  </a:cubicBezTo>
                  <a:cubicBezTo>
                    <a:pt x="23" y="8"/>
                    <a:pt x="42" y="0"/>
                    <a:pt x="62" y="10"/>
                  </a:cubicBezTo>
                  <a:cubicBezTo>
                    <a:pt x="42" y="12"/>
                    <a:pt x="22" y="15"/>
                    <a:pt x="2" y="18"/>
                  </a:cubicBezTo>
                  <a:close/>
                </a:path>
              </a:pathLst>
            </a:custGeom>
            <a:solidFill>
              <a:srgbClr val="3822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70" name="Freeform 1859"/>
            <p:cNvSpPr>
              <a:spLocks/>
            </p:cNvSpPr>
            <p:nvPr/>
          </p:nvSpPr>
          <p:spPr bwMode="auto">
            <a:xfrm>
              <a:off x="1532" y="2154"/>
              <a:ext cx="37" cy="52"/>
            </a:xfrm>
            <a:custGeom>
              <a:avLst/>
              <a:gdLst>
                <a:gd name="T0" fmla="*/ 38 w 38"/>
                <a:gd name="T1" fmla="*/ 52 h 53"/>
                <a:gd name="T2" fmla="*/ 7 w 38"/>
                <a:gd name="T3" fmla="*/ 48 h 53"/>
                <a:gd name="T4" fmla="*/ 6 w 38"/>
                <a:gd name="T5" fmla="*/ 4 h 53"/>
                <a:gd name="T6" fmla="*/ 10 w 38"/>
                <a:gd name="T7" fmla="*/ 0 h 53"/>
                <a:gd name="T8" fmla="*/ 10 w 38"/>
                <a:gd name="T9" fmla="*/ 18 h 53"/>
                <a:gd name="T10" fmla="*/ 35 w 38"/>
                <a:gd name="T11" fmla="*/ 44 h 53"/>
                <a:gd name="T12" fmla="*/ 38 w 38"/>
                <a:gd name="T13" fmla="*/ 52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53">
                  <a:moveTo>
                    <a:pt x="38" y="52"/>
                  </a:moveTo>
                  <a:cubicBezTo>
                    <a:pt x="28" y="53"/>
                    <a:pt x="17" y="50"/>
                    <a:pt x="7" y="48"/>
                  </a:cubicBezTo>
                  <a:cubicBezTo>
                    <a:pt x="0" y="33"/>
                    <a:pt x="8" y="19"/>
                    <a:pt x="6" y="4"/>
                  </a:cubicBezTo>
                  <a:cubicBezTo>
                    <a:pt x="7" y="3"/>
                    <a:pt x="8" y="1"/>
                    <a:pt x="10" y="0"/>
                  </a:cubicBezTo>
                  <a:cubicBezTo>
                    <a:pt x="10" y="6"/>
                    <a:pt x="10" y="12"/>
                    <a:pt x="10" y="18"/>
                  </a:cubicBezTo>
                  <a:cubicBezTo>
                    <a:pt x="9" y="44"/>
                    <a:pt x="9" y="44"/>
                    <a:pt x="35" y="44"/>
                  </a:cubicBezTo>
                  <a:cubicBezTo>
                    <a:pt x="36" y="47"/>
                    <a:pt x="37" y="49"/>
                    <a:pt x="38" y="52"/>
                  </a:cubicBezTo>
                  <a:close/>
                </a:path>
              </a:pathLst>
            </a:custGeom>
            <a:solidFill>
              <a:srgbClr val="5D65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71" name="Freeform 1860"/>
            <p:cNvSpPr>
              <a:spLocks/>
            </p:cNvSpPr>
            <p:nvPr/>
          </p:nvSpPr>
          <p:spPr bwMode="auto">
            <a:xfrm>
              <a:off x="1597" y="2153"/>
              <a:ext cx="47" cy="17"/>
            </a:xfrm>
            <a:custGeom>
              <a:avLst/>
              <a:gdLst>
                <a:gd name="T0" fmla="*/ 37 w 47"/>
                <a:gd name="T1" fmla="*/ 6 h 17"/>
                <a:gd name="T2" fmla="*/ 45 w 47"/>
                <a:gd name="T3" fmla="*/ 9 h 17"/>
                <a:gd name="T4" fmla="*/ 40 w 47"/>
                <a:gd name="T5" fmla="*/ 17 h 17"/>
                <a:gd name="T6" fmla="*/ 36 w 47"/>
                <a:gd name="T7" fmla="*/ 17 h 17"/>
                <a:gd name="T8" fmla="*/ 9 w 47"/>
                <a:gd name="T9" fmla="*/ 15 h 17"/>
                <a:gd name="T10" fmla="*/ 0 w 47"/>
                <a:gd name="T11" fmla="*/ 13 h 17"/>
                <a:gd name="T12" fmla="*/ 25 w 47"/>
                <a:gd name="T13" fmla="*/ 2 h 17"/>
                <a:gd name="T14" fmla="*/ 37 w 47"/>
                <a:gd name="T15" fmla="*/ 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7" h="17">
                  <a:moveTo>
                    <a:pt x="37" y="6"/>
                  </a:moveTo>
                  <a:cubicBezTo>
                    <a:pt x="39" y="7"/>
                    <a:pt x="42" y="8"/>
                    <a:pt x="45" y="9"/>
                  </a:cubicBezTo>
                  <a:cubicBezTo>
                    <a:pt x="47" y="14"/>
                    <a:pt x="43" y="15"/>
                    <a:pt x="40" y="17"/>
                  </a:cubicBezTo>
                  <a:cubicBezTo>
                    <a:pt x="39" y="17"/>
                    <a:pt x="37" y="17"/>
                    <a:pt x="36" y="17"/>
                  </a:cubicBezTo>
                  <a:cubicBezTo>
                    <a:pt x="27" y="13"/>
                    <a:pt x="18" y="16"/>
                    <a:pt x="9" y="15"/>
                  </a:cubicBezTo>
                  <a:cubicBezTo>
                    <a:pt x="5" y="16"/>
                    <a:pt x="3" y="15"/>
                    <a:pt x="0" y="13"/>
                  </a:cubicBezTo>
                  <a:cubicBezTo>
                    <a:pt x="7" y="4"/>
                    <a:pt x="15" y="0"/>
                    <a:pt x="25" y="2"/>
                  </a:cubicBezTo>
                  <a:cubicBezTo>
                    <a:pt x="28" y="5"/>
                    <a:pt x="34" y="1"/>
                    <a:pt x="37" y="6"/>
                  </a:cubicBezTo>
                  <a:close/>
                </a:path>
              </a:pathLst>
            </a:custGeom>
            <a:solidFill>
              <a:srgbClr val="DCC4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72" name="Freeform 1861"/>
            <p:cNvSpPr>
              <a:spLocks/>
            </p:cNvSpPr>
            <p:nvPr/>
          </p:nvSpPr>
          <p:spPr bwMode="auto">
            <a:xfrm>
              <a:off x="1649" y="2161"/>
              <a:ext cx="19" cy="19"/>
            </a:xfrm>
            <a:custGeom>
              <a:avLst/>
              <a:gdLst>
                <a:gd name="T0" fmla="*/ 5 w 20"/>
                <a:gd name="T1" fmla="*/ 5 h 19"/>
                <a:gd name="T2" fmla="*/ 19 w 20"/>
                <a:gd name="T3" fmla="*/ 7 h 19"/>
                <a:gd name="T4" fmla="*/ 16 w 20"/>
                <a:gd name="T5" fmla="*/ 15 h 19"/>
                <a:gd name="T6" fmla="*/ 0 w 20"/>
                <a:gd name="T7" fmla="*/ 9 h 19"/>
                <a:gd name="T8" fmla="*/ 5 w 20"/>
                <a:gd name="T9" fmla="*/ 5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19">
                  <a:moveTo>
                    <a:pt x="5" y="5"/>
                  </a:moveTo>
                  <a:cubicBezTo>
                    <a:pt x="10" y="6"/>
                    <a:pt x="15" y="0"/>
                    <a:pt x="19" y="7"/>
                  </a:cubicBezTo>
                  <a:cubicBezTo>
                    <a:pt x="20" y="10"/>
                    <a:pt x="19" y="13"/>
                    <a:pt x="16" y="15"/>
                  </a:cubicBezTo>
                  <a:cubicBezTo>
                    <a:pt x="9" y="19"/>
                    <a:pt x="4" y="16"/>
                    <a:pt x="0" y="9"/>
                  </a:cubicBezTo>
                  <a:cubicBezTo>
                    <a:pt x="0" y="5"/>
                    <a:pt x="0" y="3"/>
                    <a:pt x="5" y="5"/>
                  </a:cubicBezTo>
                  <a:close/>
                </a:path>
              </a:pathLst>
            </a:custGeom>
            <a:solidFill>
              <a:srgbClr val="DCC1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73" name="Freeform 1862"/>
            <p:cNvSpPr>
              <a:spLocks/>
            </p:cNvSpPr>
            <p:nvPr/>
          </p:nvSpPr>
          <p:spPr bwMode="auto">
            <a:xfrm>
              <a:off x="1584" y="2166"/>
              <a:ext cx="23" cy="11"/>
            </a:xfrm>
            <a:custGeom>
              <a:avLst/>
              <a:gdLst>
                <a:gd name="T0" fmla="*/ 13 w 23"/>
                <a:gd name="T1" fmla="*/ 0 h 11"/>
                <a:gd name="T2" fmla="*/ 22 w 23"/>
                <a:gd name="T3" fmla="*/ 1 h 11"/>
                <a:gd name="T4" fmla="*/ 23 w 23"/>
                <a:gd name="T5" fmla="*/ 3 h 11"/>
                <a:gd name="T6" fmla="*/ 21 w 23"/>
                <a:gd name="T7" fmla="*/ 5 h 11"/>
                <a:gd name="T8" fmla="*/ 0 w 23"/>
                <a:gd name="T9" fmla="*/ 4 h 11"/>
                <a:gd name="T10" fmla="*/ 13 w 23"/>
                <a:gd name="T11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3" h="11">
                  <a:moveTo>
                    <a:pt x="13" y="0"/>
                  </a:moveTo>
                  <a:cubicBezTo>
                    <a:pt x="16" y="0"/>
                    <a:pt x="19" y="0"/>
                    <a:pt x="22" y="1"/>
                  </a:cubicBezTo>
                  <a:cubicBezTo>
                    <a:pt x="23" y="2"/>
                    <a:pt x="23" y="3"/>
                    <a:pt x="23" y="3"/>
                  </a:cubicBezTo>
                  <a:cubicBezTo>
                    <a:pt x="22" y="4"/>
                    <a:pt x="22" y="5"/>
                    <a:pt x="21" y="5"/>
                  </a:cubicBezTo>
                  <a:cubicBezTo>
                    <a:pt x="14" y="9"/>
                    <a:pt x="7" y="11"/>
                    <a:pt x="0" y="4"/>
                  </a:cubicBezTo>
                  <a:cubicBezTo>
                    <a:pt x="5" y="2"/>
                    <a:pt x="9" y="1"/>
                    <a:pt x="13" y="0"/>
                  </a:cubicBezTo>
                  <a:close/>
                </a:path>
              </a:pathLst>
            </a:custGeom>
            <a:solidFill>
              <a:srgbClr val="A588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74" name="Freeform 1863"/>
            <p:cNvSpPr>
              <a:spLocks/>
            </p:cNvSpPr>
            <p:nvPr/>
          </p:nvSpPr>
          <p:spPr bwMode="auto">
            <a:xfrm>
              <a:off x="1586" y="2176"/>
              <a:ext cx="17" cy="11"/>
            </a:xfrm>
            <a:custGeom>
              <a:avLst/>
              <a:gdLst>
                <a:gd name="T0" fmla="*/ 0 w 17"/>
                <a:gd name="T1" fmla="*/ 11 h 11"/>
                <a:gd name="T2" fmla="*/ 15 w 17"/>
                <a:gd name="T3" fmla="*/ 3 h 11"/>
                <a:gd name="T4" fmla="*/ 17 w 17"/>
                <a:gd name="T5" fmla="*/ 5 h 11"/>
                <a:gd name="T6" fmla="*/ 16 w 17"/>
                <a:gd name="T7" fmla="*/ 6 h 11"/>
                <a:gd name="T8" fmla="*/ 0 w 17"/>
                <a:gd name="T9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11">
                  <a:moveTo>
                    <a:pt x="0" y="11"/>
                  </a:moveTo>
                  <a:cubicBezTo>
                    <a:pt x="1" y="0"/>
                    <a:pt x="9" y="3"/>
                    <a:pt x="15" y="3"/>
                  </a:cubicBezTo>
                  <a:cubicBezTo>
                    <a:pt x="17" y="4"/>
                    <a:pt x="17" y="4"/>
                    <a:pt x="17" y="5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1" y="11"/>
                    <a:pt x="5" y="9"/>
                    <a:pt x="0" y="11"/>
                  </a:cubicBezTo>
                  <a:close/>
                </a:path>
              </a:pathLst>
            </a:custGeom>
            <a:solidFill>
              <a:srgbClr val="9A7E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75" name="Freeform 1864"/>
            <p:cNvSpPr>
              <a:spLocks/>
            </p:cNvSpPr>
            <p:nvPr/>
          </p:nvSpPr>
          <p:spPr bwMode="auto">
            <a:xfrm>
              <a:off x="1622" y="2155"/>
              <a:ext cx="24" cy="6"/>
            </a:xfrm>
            <a:custGeom>
              <a:avLst/>
              <a:gdLst>
                <a:gd name="T0" fmla="*/ 12 w 24"/>
                <a:gd name="T1" fmla="*/ 4 h 6"/>
                <a:gd name="T2" fmla="*/ 0 w 24"/>
                <a:gd name="T3" fmla="*/ 0 h 6"/>
                <a:gd name="T4" fmla="*/ 24 w 24"/>
                <a:gd name="T5" fmla="*/ 0 h 6"/>
                <a:gd name="T6" fmla="*/ 12 w 24"/>
                <a:gd name="T7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" h="6">
                  <a:moveTo>
                    <a:pt x="12" y="4"/>
                  </a:moveTo>
                  <a:cubicBezTo>
                    <a:pt x="8" y="3"/>
                    <a:pt x="3" y="4"/>
                    <a:pt x="0" y="0"/>
                  </a:cubicBezTo>
                  <a:cubicBezTo>
                    <a:pt x="8" y="0"/>
                    <a:pt x="16" y="0"/>
                    <a:pt x="24" y="0"/>
                  </a:cubicBezTo>
                  <a:cubicBezTo>
                    <a:pt x="21" y="6"/>
                    <a:pt x="16" y="2"/>
                    <a:pt x="12" y="4"/>
                  </a:cubicBezTo>
                  <a:close/>
                </a:path>
              </a:pathLst>
            </a:custGeom>
            <a:solidFill>
              <a:srgbClr val="B59C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76" name="Freeform 1865"/>
            <p:cNvSpPr>
              <a:spLocks/>
            </p:cNvSpPr>
            <p:nvPr/>
          </p:nvSpPr>
          <p:spPr bwMode="auto">
            <a:xfrm>
              <a:off x="1605" y="2162"/>
              <a:ext cx="28" cy="9"/>
            </a:xfrm>
            <a:custGeom>
              <a:avLst/>
              <a:gdLst>
                <a:gd name="T0" fmla="*/ 0 w 28"/>
                <a:gd name="T1" fmla="*/ 9 h 9"/>
                <a:gd name="T2" fmla="*/ 1 w 28"/>
                <a:gd name="T3" fmla="*/ 5 h 9"/>
                <a:gd name="T4" fmla="*/ 28 w 28"/>
                <a:gd name="T5" fmla="*/ 8 h 9"/>
                <a:gd name="T6" fmla="*/ 25 w 28"/>
                <a:gd name="T7" fmla="*/ 9 h 9"/>
                <a:gd name="T8" fmla="*/ 0 w 28"/>
                <a:gd name="T9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9">
                  <a:moveTo>
                    <a:pt x="0" y="9"/>
                  </a:moveTo>
                  <a:cubicBezTo>
                    <a:pt x="1" y="7"/>
                    <a:pt x="1" y="6"/>
                    <a:pt x="1" y="5"/>
                  </a:cubicBezTo>
                  <a:cubicBezTo>
                    <a:pt x="10" y="5"/>
                    <a:pt x="20" y="0"/>
                    <a:pt x="28" y="8"/>
                  </a:cubicBezTo>
                  <a:cubicBezTo>
                    <a:pt x="27" y="8"/>
                    <a:pt x="26" y="8"/>
                    <a:pt x="25" y="9"/>
                  </a:cubicBezTo>
                  <a:cubicBezTo>
                    <a:pt x="17" y="9"/>
                    <a:pt x="9" y="9"/>
                    <a:pt x="0" y="9"/>
                  </a:cubicBezTo>
                  <a:close/>
                </a:path>
              </a:pathLst>
            </a:custGeom>
            <a:solidFill>
              <a:srgbClr val="7A63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77" name="Freeform 1866"/>
            <p:cNvSpPr>
              <a:spLocks/>
            </p:cNvSpPr>
            <p:nvPr/>
          </p:nvSpPr>
          <p:spPr bwMode="auto">
            <a:xfrm>
              <a:off x="1637" y="2161"/>
              <a:ext cx="17" cy="9"/>
            </a:xfrm>
            <a:custGeom>
              <a:avLst/>
              <a:gdLst>
                <a:gd name="T0" fmla="*/ 17 w 17"/>
                <a:gd name="T1" fmla="*/ 5 h 9"/>
                <a:gd name="T2" fmla="*/ 12 w 17"/>
                <a:gd name="T3" fmla="*/ 9 h 9"/>
                <a:gd name="T4" fmla="*/ 0 w 17"/>
                <a:gd name="T5" fmla="*/ 9 h 9"/>
                <a:gd name="T6" fmla="*/ 5 w 17"/>
                <a:gd name="T7" fmla="*/ 1 h 9"/>
                <a:gd name="T8" fmla="*/ 17 w 17"/>
                <a:gd name="T9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9">
                  <a:moveTo>
                    <a:pt x="17" y="5"/>
                  </a:moveTo>
                  <a:cubicBezTo>
                    <a:pt x="16" y="6"/>
                    <a:pt x="14" y="8"/>
                    <a:pt x="12" y="9"/>
                  </a:cubicBezTo>
                  <a:cubicBezTo>
                    <a:pt x="8" y="9"/>
                    <a:pt x="4" y="9"/>
                    <a:pt x="0" y="9"/>
                  </a:cubicBezTo>
                  <a:cubicBezTo>
                    <a:pt x="2" y="7"/>
                    <a:pt x="3" y="4"/>
                    <a:pt x="5" y="1"/>
                  </a:cubicBezTo>
                  <a:cubicBezTo>
                    <a:pt x="9" y="1"/>
                    <a:pt x="14" y="0"/>
                    <a:pt x="17" y="5"/>
                  </a:cubicBezTo>
                  <a:close/>
                </a:path>
              </a:pathLst>
            </a:custGeom>
            <a:solidFill>
              <a:srgbClr val="C3AE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78" name="Freeform 1867"/>
            <p:cNvSpPr>
              <a:spLocks/>
            </p:cNvSpPr>
            <p:nvPr/>
          </p:nvSpPr>
          <p:spPr bwMode="auto">
            <a:xfrm>
              <a:off x="1601" y="2175"/>
              <a:ext cx="24" cy="7"/>
            </a:xfrm>
            <a:custGeom>
              <a:avLst/>
              <a:gdLst>
                <a:gd name="T0" fmla="*/ 1 w 24"/>
                <a:gd name="T1" fmla="*/ 7 h 7"/>
                <a:gd name="T2" fmla="*/ 0 w 24"/>
                <a:gd name="T3" fmla="*/ 4 h 7"/>
                <a:gd name="T4" fmla="*/ 24 w 24"/>
                <a:gd name="T5" fmla="*/ 7 h 7"/>
                <a:gd name="T6" fmla="*/ 1 w 24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" h="7">
                  <a:moveTo>
                    <a:pt x="1" y="7"/>
                  </a:moveTo>
                  <a:cubicBezTo>
                    <a:pt x="0" y="6"/>
                    <a:pt x="0" y="5"/>
                    <a:pt x="0" y="4"/>
                  </a:cubicBezTo>
                  <a:cubicBezTo>
                    <a:pt x="9" y="4"/>
                    <a:pt x="17" y="0"/>
                    <a:pt x="24" y="7"/>
                  </a:cubicBezTo>
                  <a:cubicBezTo>
                    <a:pt x="16" y="7"/>
                    <a:pt x="8" y="7"/>
                    <a:pt x="1" y="7"/>
                  </a:cubicBezTo>
                  <a:close/>
                </a:path>
              </a:pathLst>
            </a:custGeom>
            <a:solidFill>
              <a:srgbClr val="977C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79" name="Freeform 1868"/>
            <p:cNvSpPr>
              <a:spLocks/>
            </p:cNvSpPr>
            <p:nvPr/>
          </p:nvSpPr>
          <p:spPr bwMode="auto">
            <a:xfrm>
              <a:off x="1463" y="2139"/>
              <a:ext cx="69" cy="50"/>
            </a:xfrm>
            <a:custGeom>
              <a:avLst/>
              <a:gdLst>
                <a:gd name="T0" fmla="*/ 69 w 69"/>
                <a:gd name="T1" fmla="*/ 11 h 50"/>
                <a:gd name="T2" fmla="*/ 63 w 69"/>
                <a:gd name="T3" fmla="*/ 35 h 50"/>
                <a:gd name="T4" fmla="*/ 30 w 69"/>
                <a:gd name="T5" fmla="*/ 46 h 50"/>
                <a:gd name="T6" fmla="*/ 5 w 69"/>
                <a:gd name="T7" fmla="*/ 41 h 50"/>
                <a:gd name="T8" fmla="*/ 6 w 69"/>
                <a:gd name="T9" fmla="*/ 7 h 50"/>
                <a:gd name="T10" fmla="*/ 12 w 69"/>
                <a:gd name="T11" fmla="*/ 0 h 50"/>
                <a:gd name="T12" fmla="*/ 60 w 69"/>
                <a:gd name="T13" fmla="*/ 3 h 50"/>
                <a:gd name="T14" fmla="*/ 69 w 69"/>
                <a:gd name="T15" fmla="*/ 11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" h="50">
                  <a:moveTo>
                    <a:pt x="69" y="11"/>
                  </a:moveTo>
                  <a:cubicBezTo>
                    <a:pt x="67" y="19"/>
                    <a:pt x="65" y="27"/>
                    <a:pt x="63" y="35"/>
                  </a:cubicBezTo>
                  <a:cubicBezTo>
                    <a:pt x="52" y="40"/>
                    <a:pt x="40" y="42"/>
                    <a:pt x="30" y="46"/>
                  </a:cubicBezTo>
                  <a:cubicBezTo>
                    <a:pt x="21" y="50"/>
                    <a:pt x="12" y="50"/>
                    <a:pt x="5" y="41"/>
                  </a:cubicBezTo>
                  <a:cubicBezTo>
                    <a:pt x="0" y="30"/>
                    <a:pt x="3" y="19"/>
                    <a:pt x="6" y="7"/>
                  </a:cubicBezTo>
                  <a:cubicBezTo>
                    <a:pt x="8" y="4"/>
                    <a:pt x="10" y="2"/>
                    <a:pt x="12" y="0"/>
                  </a:cubicBezTo>
                  <a:cubicBezTo>
                    <a:pt x="28" y="1"/>
                    <a:pt x="44" y="2"/>
                    <a:pt x="60" y="3"/>
                  </a:cubicBezTo>
                  <a:cubicBezTo>
                    <a:pt x="65" y="4"/>
                    <a:pt x="68" y="6"/>
                    <a:pt x="69" y="11"/>
                  </a:cubicBezTo>
                  <a:close/>
                </a:path>
              </a:pathLst>
            </a:custGeom>
            <a:solidFill>
              <a:srgbClr val="4F86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80" name="Freeform 1869"/>
            <p:cNvSpPr>
              <a:spLocks/>
            </p:cNvSpPr>
            <p:nvPr/>
          </p:nvSpPr>
          <p:spPr bwMode="auto">
            <a:xfrm>
              <a:off x="1418" y="2139"/>
              <a:ext cx="44" cy="50"/>
            </a:xfrm>
            <a:custGeom>
              <a:avLst/>
              <a:gdLst>
                <a:gd name="T0" fmla="*/ 10 w 45"/>
                <a:gd name="T1" fmla="*/ 0 h 50"/>
                <a:gd name="T2" fmla="*/ 26 w 45"/>
                <a:gd name="T3" fmla="*/ 0 h 50"/>
                <a:gd name="T4" fmla="*/ 41 w 45"/>
                <a:gd name="T5" fmla="*/ 23 h 50"/>
                <a:gd name="T6" fmla="*/ 29 w 45"/>
                <a:gd name="T7" fmla="*/ 47 h 50"/>
                <a:gd name="T8" fmla="*/ 8 w 45"/>
                <a:gd name="T9" fmla="*/ 45 h 50"/>
                <a:gd name="T10" fmla="*/ 0 w 45"/>
                <a:gd name="T11" fmla="*/ 24 h 50"/>
                <a:gd name="T12" fmla="*/ 1 w 45"/>
                <a:gd name="T13" fmla="*/ 15 h 50"/>
                <a:gd name="T14" fmla="*/ 10 w 45"/>
                <a:gd name="T15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5" h="50">
                  <a:moveTo>
                    <a:pt x="10" y="0"/>
                  </a:moveTo>
                  <a:cubicBezTo>
                    <a:pt x="15" y="0"/>
                    <a:pt x="21" y="0"/>
                    <a:pt x="26" y="0"/>
                  </a:cubicBezTo>
                  <a:cubicBezTo>
                    <a:pt x="41" y="1"/>
                    <a:pt x="45" y="10"/>
                    <a:pt x="41" y="23"/>
                  </a:cubicBezTo>
                  <a:cubicBezTo>
                    <a:pt x="38" y="31"/>
                    <a:pt x="39" y="42"/>
                    <a:pt x="29" y="47"/>
                  </a:cubicBezTo>
                  <a:cubicBezTo>
                    <a:pt x="21" y="50"/>
                    <a:pt x="14" y="49"/>
                    <a:pt x="8" y="45"/>
                  </a:cubicBezTo>
                  <a:cubicBezTo>
                    <a:pt x="2" y="39"/>
                    <a:pt x="1" y="32"/>
                    <a:pt x="0" y="24"/>
                  </a:cubicBezTo>
                  <a:cubicBezTo>
                    <a:pt x="0" y="21"/>
                    <a:pt x="0" y="18"/>
                    <a:pt x="1" y="15"/>
                  </a:cubicBezTo>
                  <a:cubicBezTo>
                    <a:pt x="1" y="8"/>
                    <a:pt x="3" y="2"/>
                    <a:pt x="10" y="0"/>
                  </a:cubicBezTo>
                  <a:close/>
                </a:path>
              </a:pathLst>
            </a:custGeom>
            <a:solidFill>
              <a:srgbClr val="4E86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81" name="Freeform 1870"/>
            <p:cNvSpPr>
              <a:spLocks/>
            </p:cNvSpPr>
            <p:nvPr/>
          </p:nvSpPr>
          <p:spPr bwMode="auto">
            <a:xfrm>
              <a:off x="1399" y="2115"/>
              <a:ext cx="211" cy="27"/>
            </a:xfrm>
            <a:custGeom>
              <a:avLst/>
              <a:gdLst>
                <a:gd name="T0" fmla="*/ 1 w 213"/>
                <a:gd name="T1" fmla="*/ 19 h 27"/>
                <a:gd name="T2" fmla="*/ 0 w 213"/>
                <a:gd name="T3" fmla="*/ 11 h 27"/>
                <a:gd name="T4" fmla="*/ 6 w 213"/>
                <a:gd name="T5" fmla="*/ 8 h 27"/>
                <a:gd name="T6" fmla="*/ 22 w 213"/>
                <a:gd name="T7" fmla="*/ 6 h 27"/>
                <a:gd name="T8" fmla="*/ 41 w 213"/>
                <a:gd name="T9" fmla="*/ 6 h 27"/>
                <a:gd name="T10" fmla="*/ 91 w 213"/>
                <a:gd name="T11" fmla="*/ 6 h 27"/>
                <a:gd name="T12" fmla="*/ 139 w 213"/>
                <a:gd name="T13" fmla="*/ 6 h 27"/>
                <a:gd name="T14" fmla="*/ 167 w 213"/>
                <a:gd name="T15" fmla="*/ 6 h 27"/>
                <a:gd name="T16" fmla="*/ 181 w 213"/>
                <a:gd name="T17" fmla="*/ 6 h 27"/>
                <a:gd name="T18" fmla="*/ 213 w 213"/>
                <a:gd name="T19" fmla="*/ 15 h 27"/>
                <a:gd name="T20" fmla="*/ 31 w 213"/>
                <a:gd name="T21" fmla="*/ 15 h 27"/>
                <a:gd name="T22" fmla="*/ 13 w 213"/>
                <a:gd name="T23" fmla="*/ 22 h 27"/>
                <a:gd name="T24" fmla="*/ 11 w 213"/>
                <a:gd name="T25" fmla="*/ 24 h 27"/>
                <a:gd name="T26" fmla="*/ 1 w 213"/>
                <a:gd name="T27" fmla="*/ 19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13" h="27">
                  <a:moveTo>
                    <a:pt x="1" y="19"/>
                  </a:moveTo>
                  <a:cubicBezTo>
                    <a:pt x="1" y="17"/>
                    <a:pt x="1" y="14"/>
                    <a:pt x="0" y="11"/>
                  </a:cubicBezTo>
                  <a:cubicBezTo>
                    <a:pt x="2" y="10"/>
                    <a:pt x="4" y="8"/>
                    <a:pt x="6" y="8"/>
                  </a:cubicBezTo>
                  <a:cubicBezTo>
                    <a:pt x="11" y="6"/>
                    <a:pt x="16" y="6"/>
                    <a:pt x="22" y="6"/>
                  </a:cubicBezTo>
                  <a:cubicBezTo>
                    <a:pt x="28" y="6"/>
                    <a:pt x="35" y="6"/>
                    <a:pt x="41" y="6"/>
                  </a:cubicBezTo>
                  <a:cubicBezTo>
                    <a:pt x="58" y="5"/>
                    <a:pt x="74" y="5"/>
                    <a:pt x="91" y="6"/>
                  </a:cubicBezTo>
                  <a:cubicBezTo>
                    <a:pt x="107" y="6"/>
                    <a:pt x="123" y="6"/>
                    <a:pt x="139" y="6"/>
                  </a:cubicBezTo>
                  <a:cubicBezTo>
                    <a:pt x="149" y="6"/>
                    <a:pt x="158" y="6"/>
                    <a:pt x="167" y="6"/>
                  </a:cubicBezTo>
                  <a:cubicBezTo>
                    <a:pt x="172" y="6"/>
                    <a:pt x="177" y="6"/>
                    <a:pt x="181" y="6"/>
                  </a:cubicBezTo>
                  <a:cubicBezTo>
                    <a:pt x="192" y="8"/>
                    <a:pt x="206" y="0"/>
                    <a:pt x="213" y="15"/>
                  </a:cubicBezTo>
                  <a:cubicBezTo>
                    <a:pt x="152" y="18"/>
                    <a:pt x="92" y="15"/>
                    <a:pt x="31" y="15"/>
                  </a:cubicBezTo>
                  <a:cubicBezTo>
                    <a:pt x="25" y="15"/>
                    <a:pt x="16" y="11"/>
                    <a:pt x="13" y="22"/>
                  </a:cubicBezTo>
                  <a:cubicBezTo>
                    <a:pt x="12" y="23"/>
                    <a:pt x="12" y="24"/>
                    <a:pt x="11" y="24"/>
                  </a:cubicBezTo>
                  <a:cubicBezTo>
                    <a:pt x="6" y="26"/>
                    <a:pt x="1" y="27"/>
                    <a:pt x="1" y="19"/>
                  </a:cubicBezTo>
                  <a:close/>
                </a:path>
              </a:pathLst>
            </a:custGeom>
            <a:solidFill>
              <a:srgbClr val="3822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82" name="Freeform 1871"/>
            <p:cNvSpPr>
              <a:spLocks/>
            </p:cNvSpPr>
            <p:nvPr/>
          </p:nvSpPr>
          <p:spPr bwMode="auto">
            <a:xfrm>
              <a:off x="1575" y="2097"/>
              <a:ext cx="56" cy="33"/>
            </a:xfrm>
            <a:custGeom>
              <a:avLst/>
              <a:gdLst>
                <a:gd name="T0" fmla="*/ 35 w 56"/>
                <a:gd name="T1" fmla="*/ 33 h 33"/>
                <a:gd name="T2" fmla="*/ 3 w 56"/>
                <a:gd name="T3" fmla="*/ 29 h 33"/>
                <a:gd name="T4" fmla="*/ 11 w 56"/>
                <a:gd name="T5" fmla="*/ 17 h 33"/>
                <a:gd name="T6" fmla="*/ 19 w 56"/>
                <a:gd name="T7" fmla="*/ 0 h 33"/>
                <a:gd name="T8" fmla="*/ 24 w 56"/>
                <a:gd name="T9" fmla="*/ 2 h 33"/>
                <a:gd name="T10" fmla="*/ 24 w 56"/>
                <a:gd name="T11" fmla="*/ 20 h 33"/>
                <a:gd name="T12" fmla="*/ 25 w 56"/>
                <a:gd name="T13" fmla="*/ 3 h 33"/>
                <a:gd name="T14" fmla="*/ 29 w 56"/>
                <a:gd name="T15" fmla="*/ 0 h 33"/>
                <a:gd name="T16" fmla="*/ 37 w 56"/>
                <a:gd name="T17" fmla="*/ 20 h 33"/>
                <a:gd name="T18" fmla="*/ 44 w 56"/>
                <a:gd name="T19" fmla="*/ 23 h 33"/>
                <a:gd name="T20" fmla="*/ 54 w 56"/>
                <a:gd name="T21" fmla="*/ 23 h 33"/>
                <a:gd name="T22" fmla="*/ 56 w 56"/>
                <a:gd name="T23" fmla="*/ 28 h 33"/>
                <a:gd name="T24" fmla="*/ 50 w 56"/>
                <a:gd name="T25" fmla="*/ 33 h 33"/>
                <a:gd name="T26" fmla="*/ 35 w 56"/>
                <a:gd name="T27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6" h="33">
                  <a:moveTo>
                    <a:pt x="35" y="33"/>
                  </a:moveTo>
                  <a:cubicBezTo>
                    <a:pt x="25" y="26"/>
                    <a:pt x="13" y="32"/>
                    <a:pt x="3" y="29"/>
                  </a:cubicBezTo>
                  <a:cubicBezTo>
                    <a:pt x="0" y="22"/>
                    <a:pt x="9" y="22"/>
                    <a:pt x="11" y="17"/>
                  </a:cubicBezTo>
                  <a:cubicBezTo>
                    <a:pt x="15" y="12"/>
                    <a:pt x="13" y="4"/>
                    <a:pt x="19" y="0"/>
                  </a:cubicBezTo>
                  <a:cubicBezTo>
                    <a:pt x="21" y="0"/>
                    <a:pt x="23" y="1"/>
                    <a:pt x="24" y="2"/>
                  </a:cubicBezTo>
                  <a:cubicBezTo>
                    <a:pt x="25" y="8"/>
                    <a:pt x="24" y="14"/>
                    <a:pt x="24" y="20"/>
                  </a:cubicBezTo>
                  <a:cubicBezTo>
                    <a:pt x="25" y="15"/>
                    <a:pt x="24" y="8"/>
                    <a:pt x="25" y="3"/>
                  </a:cubicBezTo>
                  <a:cubicBezTo>
                    <a:pt x="26" y="1"/>
                    <a:pt x="27" y="0"/>
                    <a:pt x="29" y="0"/>
                  </a:cubicBezTo>
                  <a:cubicBezTo>
                    <a:pt x="37" y="5"/>
                    <a:pt x="34" y="13"/>
                    <a:pt x="37" y="20"/>
                  </a:cubicBezTo>
                  <a:cubicBezTo>
                    <a:pt x="40" y="20"/>
                    <a:pt x="38" y="29"/>
                    <a:pt x="44" y="23"/>
                  </a:cubicBezTo>
                  <a:cubicBezTo>
                    <a:pt x="47" y="22"/>
                    <a:pt x="50" y="22"/>
                    <a:pt x="54" y="23"/>
                  </a:cubicBezTo>
                  <a:cubicBezTo>
                    <a:pt x="55" y="25"/>
                    <a:pt x="56" y="26"/>
                    <a:pt x="56" y="28"/>
                  </a:cubicBezTo>
                  <a:cubicBezTo>
                    <a:pt x="55" y="31"/>
                    <a:pt x="52" y="32"/>
                    <a:pt x="50" y="33"/>
                  </a:cubicBezTo>
                  <a:cubicBezTo>
                    <a:pt x="45" y="33"/>
                    <a:pt x="40" y="33"/>
                    <a:pt x="35" y="33"/>
                  </a:cubicBezTo>
                  <a:close/>
                </a:path>
              </a:pathLst>
            </a:custGeom>
            <a:solidFill>
              <a:srgbClr val="AA3C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83" name="Freeform 1872"/>
            <p:cNvSpPr>
              <a:spLocks/>
            </p:cNvSpPr>
            <p:nvPr/>
          </p:nvSpPr>
          <p:spPr bwMode="auto">
            <a:xfrm>
              <a:off x="1648" y="2067"/>
              <a:ext cx="77" cy="12"/>
            </a:xfrm>
            <a:custGeom>
              <a:avLst/>
              <a:gdLst>
                <a:gd name="T0" fmla="*/ 25 w 78"/>
                <a:gd name="T1" fmla="*/ 12 h 13"/>
                <a:gd name="T2" fmla="*/ 5 w 78"/>
                <a:gd name="T3" fmla="*/ 13 h 13"/>
                <a:gd name="T4" fmla="*/ 1 w 78"/>
                <a:gd name="T5" fmla="*/ 8 h 13"/>
                <a:gd name="T6" fmla="*/ 0 w 78"/>
                <a:gd name="T7" fmla="*/ 6 h 13"/>
                <a:gd name="T8" fmla="*/ 1 w 78"/>
                <a:gd name="T9" fmla="*/ 5 h 13"/>
                <a:gd name="T10" fmla="*/ 57 w 78"/>
                <a:gd name="T11" fmla="*/ 4 h 13"/>
                <a:gd name="T12" fmla="*/ 77 w 78"/>
                <a:gd name="T13" fmla="*/ 0 h 13"/>
                <a:gd name="T14" fmla="*/ 78 w 78"/>
                <a:gd name="T15" fmla="*/ 4 h 13"/>
                <a:gd name="T16" fmla="*/ 69 w 78"/>
                <a:gd name="T17" fmla="*/ 8 h 13"/>
                <a:gd name="T18" fmla="*/ 66 w 78"/>
                <a:gd name="T19" fmla="*/ 12 h 13"/>
                <a:gd name="T20" fmla="*/ 26 w 78"/>
                <a:gd name="T21" fmla="*/ 12 h 13"/>
                <a:gd name="T22" fmla="*/ 25 w 78"/>
                <a:gd name="T23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8" h="13">
                  <a:moveTo>
                    <a:pt x="25" y="12"/>
                  </a:moveTo>
                  <a:cubicBezTo>
                    <a:pt x="19" y="12"/>
                    <a:pt x="12" y="13"/>
                    <a:pt x="5" y="13"/>
                  </a:cubicBezTo>
                  <a:cubicBezTo>
                    <a:pt x="4" y="11"/>
                    <a:pt x="3" y="10"/>
                    <a:pt x="1" y="8"/>
                  </a:cubicBezTo>
                  <a:cubicBezTo>
                    <a:pt x="0" y="8"/>
                    <a:pt x="0" y="7"/>
                    <a:pt x="0" y="6"/>
                  </a:cubicBezTo>
                  <a:cubicBezTo>
                    <a:pt x="0" y="5"/>
                    <a:pt x="1" y="5"/>
                    <a:pt x="1" y="5"/>
                  </a:cubicBezTo>
                  <a:cubicBezTo>
                    <a:pt x="20" y="4"/>
                    <a:pt x="38" y="4"/>
                    <a:pt x="57" y="4"/>
                  </a:cubicBezTo>
                  <a:cubicBezTo>
                    <a:pt x="64" y="3"/>
                    <a:pt x="71" y="2"/>
                    <a:pt x="77" y="0"/>
                  </a:cubicBezTo>
                  <a:cubicBezTo>
                    <a:pt x="77" y="2"/>
                    <a:pt x="77" y="3"/>
                    <a:pt x="78" y="4"/>
                  </a:cubicBezTo>
                  <a:cubicBezTo>
                    <a:pt x="74" y="4"/>
                    <a:pt x="71" y="5"/>
                    <a:pt x="69" y="8"/>
                  </a:cubicBezTo>
                  <a:cubicBezTo>
                    <a:pt x="68" y="10"/>
                    <a:pt x="67" y="11"/>
                    <a:pt x="66" y="12"/>
                  </a:cubicBezTo>
                  <a:cubicBezTo>
                    <a:pt x="52" y="9"/>
                    <a:pt x="39" y="9"/>
                    <a:pt x="26" y="12"/>
                  </a:cubicBezTo>
                  <a:lnTo>
                    <a:pt x="25" y="12"/>
                  </a:lnTo>
                  <a:close/>
                </a:path>
              </a:pathLst>
            </a:custGeom>
            <a:solidFill>
              <a:srgbClr val="721F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84" name="Freeform 1873"/>
            <p:cNvSpPr>
              <a:spLocks/>
            </p:cNvSpPr>
            <p:nvPr/>
          </p:nvSpPr>
          <p:spPr bwMode="auto">
            <a:xfrm>
              <a:off x="1442" y="2139"/>
              <a:ext cx="24" cy="55"/>
            </a:xfrm>
            <a:custGeom>
              <a:avLst/>
              <a:gdLst>
                <a:gd name="T0" fmla="*/ 0 w 24"/>
                <a:gd name="T1" fmla="*/ 43 h 56"/>
                <a:gd name="T2" fmla="*/ 1 w 24"/>
                <a:gd name="T3" fmla="*/ 0 h 56"/>
                <a:gd name="T4" fmla="*/ 20 w 24"/>
                <a:gd name="T5" fmla="*/ 0 h 56"/>
                <a:gd name="T6" fmla="*/ 24 w 24"/>
                <a:gd name="T7" fmla="*/ 11 h 56"/>
                <a:gd name="T8" fmla="*/ 23 w 24"/>
                <a:gd name="T9" fmla="*/ 17 h 56"/>
                <a:gd name="T10" fmla="*/ 18 w 24"/>
                <a:gd name="T11" fmla="*/ 44 h 56"/>
                <a:gd name="T12" fmla="*/ 0 w 24"/>
                <a:gd name="T13" fmla="*/ 43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" h="56">
                  <a:moveTo>
                    <a:pt x="0" y="43"/>
                  </a:moveTo>
                  <a:cubicBezTo>
                    <a:pt x="16" y="27"/>
                    <a:pt x="16" y="10"/>
                    <a:pt x="1" y="0"/>
                  </a:cubicBezTo>
                  <a:cubicBezTo>
                    <a:pt x="7" y="0"/>
                    <a:pt x="13" y="0"/>
                    <a:pt x="20" y="0"/>
                  </a:cubicBezTo>
                  <a:cubicBezTo>
                    <a:pt x="24" y="2"/>
                    <a:pt x="24" y="6"/>
                    <a:pt x="24" y="11"/>
                  </a:cubicBezTo>
                  <a:cubicBezTo>
                    <a:pt x="24" y="13"/>
                    <a:pt x="24" y="15"/>
                    <a:pt x="23" y="17"/>
                  </a:cubicBezTo>
                  <a:cubicBezTo>
                    <a:pt x="21" y="26"/>
                    <a:pt x="23" y="36"/>
                    <a:pt x="18" y="44"/>
                  </a:cubicBezTo>
                  <a:cubicBezTo>
                    <a:pt x="12" y="49"/>
                    <a:pt x="5" y="56"/>
                    <a:pt x="0" y="43"/>
                  </a:cubicBezTo>
                  <a:close/>
                </a:path>
              </a:pathLst>
            </a:custGeom>
            <a:solidFill>
              <a:srgbClr val="4F86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85" name="Freeform 1874"/>
            <p:cNvSpPr>
              <a:spLocks/>
            </p:cNvSpPr>
            <p:nvPr/>
          </p:nvSpPr>
          <p:spPr bwMode="auto">
            <a:xfrm>
              <a:off x="1405" y="2137"/>
              <a:ext cx="21" cy="60"/>
            </a:xfrm>
            <a:custGeom>
              <a:avLst/>
              <a:gdLst>
                <a:gd name="T0" fmla="*/ 7 w 21"/>
                <a:gd name="T1" fmla="*/ 0 h 61"/>
                <a:gd name="T2" fmla="*/ 11 w 21"/>
                <a:gd name="T3" fmla="*/ 2 h 61"/>
                <a:gd name="T4" fmla="*/ 16 w 21"/>
                <a:gd name="T5" fmla="*/ 25 h 61"/>
                <a:gd name="T6" fmla="*/ 20 w 21"/>
                <a:gd name="T7" fmla="*/ 45 h 61"/>
                <a:gd name="T8" fmla="*/ 20 w 21"/>
                <a:gd name="T9" fmla="*/ 54 h 61"/>
                <a:gd name="T10" fmla="*/ 6 w 21"/>
                <a:gd name="T11" fmla="*/ 58 h 61"/>
                <a:gd name="T12" fmla="*/ 3 w 21"/>
                <a:gd name="T13" fmla="*/ 53 h 61"/>
                <a:gd name="T14" fmla="*/ 2 w 21"/>
                <a:gd name="T15" fmla="*/ 13 h 61"/>
                <a:gd name="T16" fmla="*/ 6 w 21"/>
                <a:gd name="T17" fmla="*/ 1 h 61"/>
                <a:gd name="T18" fmla="*/ 7 w 21"/>
                <a:gd name="T19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1" h="61">
                  <a:moveTo>
                    <a:pt x="7" y="0"/>
                  </a:moveTo>
                  <a:cubicBezTo>
                    <a:pt x="8" y="0"/>
                    <a:pt x="10" y="1"/>
                    <a:pt x="11" y="2"/>
                  </a:cubicBezTo>
                  <a:cubicBezTo>
                    <a:pt x="17" y="9"/>
                    <a:pt x="13" y="18"/>
                    <a:pt x="16" y="25"/>
                  </a:cubicBezTo>
                  <a:cubicBezTo>
                    <a:pt x="17" y="32"/>
                    <a:pt x="15" y="39"/>
                    <a:pt x="20" y="45"/>
                  </a:cubicBezTo>
                  <a:cubicBezTo>
                    <a:pt x="21" y="48"/>
                    <a:pt x="21" y="51"/>
                    <a:pt x="20" y="54"/>
                  </a:cubicBezTo>
                  <a:cubicBezTo>
                    <a:pt x="16" y="59"/>
                    <a:pt x="12" y="61"/>
                    <a:pt x="6" y="58"/>
                  </a:cubicBezTo>
                  <a:cubicBezTo>
                    <a:pt x="5" y="57"/>
                    <a:pt x="4" y="55"/>
                    <a:pt x="3" y="53"/>
                  </a:cubicBezTo>
                  <a:cubicBezTo>
                    <a:pt x="0" y="40"/>
                    <a:pt x="4" y="26"/>
                    <a:pt x="2" y="13"/>
                  </a:cubicBezTo>
                  <a:cubicBezTo>
                    <a:pt x="2" y="9"/>
                    <a:pt x="3" y="5"/>
                    <a:pt x="6" y="1"/>
                  </a:cubicBezTo>
                  <a:lnTo>
                    <a:pt x="7" y="0"/>
                  </a:lnTo>
                  <a:close/>
                </a:path>
              </a:pathLst>
            </a:custGeom>
            <a:solidFill>
              <a:srgbClr val="2143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86" name="Freeform 1875"/>
            <p:cNvSpPr>
              <a:spLocks/>
            </p:cNvSpPr>
            <p:nvPr/>
          </p:nvSpPr>
          <p:spPr bwMode="auto">
            <a:xfrm>
              <a:off x="1627" y="2073"/>
              <a:ext cx="15" cy="50"/>
            </a:xfrm>
            <a:custGeom>
              <a:avLst/>
              <a:gdLst>
                <a:gd name="T0" fmla="*/ 15 w 15"/>
                <a:gd name="T1" fmla="*/ 2 h 51"/>
                <a:gd name="T2" fmla="*/ 15 w 15"/>
                <a:gd name="T3" fmla="*/ 50 h 51"/>
                <a:gd name="T4" fmla="*/ 12 w 15"/>
                <a:gd name="T5" fmla="*/ 51 h 51"/>
                <a:gd name="T6" fmla="*/ 4 w 15"/>
                <a:gd name="T7" fmla="*/ 13 h 51"/>
                <a:gd name="T8" fmla="*/ 5 w 15"/>
                <a:gd name="T9" fmla="*/ 6 h 51"/>
                <a:gd name="T10" fmla="*/ 15 w 15"/>
                <a:gd name="T11" fmla="*/ 2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51">
                  <a:moveTo>
                    <a:pt x="15" y="2"/>
                  </a:moveTo>
                  <a:cubicBezTo>
                    <a:pt x="15" y="18"/>
                    <a:pt x="15" y="34"/>
                    <a:pt x="15" y="50"/>
                  </a:cubicBezTo>
                  <a:cubicBezTo>
                    <a:pt x="14" y="51"/>
                    <a:pt x="13" y="51"/>
                    <a:pt x="12" y="51"/>
                  </a:cubicBezTo>
                  <a:cubicBezTo>
                    <a:pt x="0" y="40"/>
                    <a:pt x="8" y="25"/>
                    <a:pt x="4" y="13"/>
                  </a:cubicBezTo>
                  <a:cubicBezTo>
                    <a:pt x="4" y="10"/>
                    <a:pt x="4" y="8"/>
                    <a:pt x="5" y="6"/>
                  </a:cubicBezTo>
                  <a:cubicBezTo>
                    <a:pt x="7" y="3"/>
                    <a:pt x="10" y="0"/>
                    <a:pt x="15" y="2"/>
                  </a:cubicBezTo>
                  <a:close/>
                </a:path>
              </a:pathLst>
            </a:custGeom>
            <a:solidFill>
              <a:srgbClr val="6B37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87" name="Freeform 1876"/>
            <p:cNvSpPr>
              <a:spLocks/>
            </p:cNvSpPr>
            <p:nvPr/>
          </p:nvSpPr>
          <p:spPr bwMode="auto">
            <a:xfrm>
              <a:off x="1612" y="2072"/>
              <a:ext cx="37" cy="9"/>
            </a:xfrm>
            <a:custGeom>
              <a:avLst/>
              <a:gdLst>
                <a:gd name="T0" fmla="*/ 30 w 37"/>
                <a:gd name="T1" fmla="*/ 3 h 10"/>
                <a:gd name="T2" fmla="*/ 22 w 37"/>
                <a:gd name="T3" fmla="*/ 7 h 10"/>
                <a:gd name="T4" fmla="*/ 15 w 37"/>
                <a:gd name="T5" fmla="*/ 10 h 10"/>
                <a:gd name="T6" fmla="*/ 10 w 37"/>
                <a:gd name="T7" fmla="*/ 8 h 10"/>
                <a:gd name="T8" fmla="*/ 1 w 37"/>
                <a:gd name="T9" fmla="*/ 4 h 10"/>
                <a:gd name="T10" fmla="*/ 2 w 37"/>
                <a:gd name="T11" fmla="*/ 0 h 10"/>
                <a:gd name="T12" fmla="*/ 37 w 37"/>
                <a:gd name="T13" fmla="*/ 0 h 10"/>
                <a:gd name="T14" fmla="*/ 37 w 37"/>
                <a:gd name="T15" fmla="*/ 3 h 10"/>
                <a:gd name="T16" fmla="*/ 30 w 37"/>
                <a:gd name="T17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7" h="10">
                  <a:moveTo>
                    <a:pt x="30" y="3"/>
                  </a:moveTo>
                  <a:cubicBezTo>
                    <a:pt x="27" y="5"/>
                    <a:pt x="24" y="6"/>
                    <a:pt x="22" y="7"/>
                  </a:cubicBezTo>
                  <a:cubicBezTo>
                    <a:pt x="20" y="9"/>
                    <a:pt x="17" y="10"/>
                    <a:pt x="15" y="10"/>
                  </a:cubicBezTo>
                  <a:cubicBezTo>
                    <a:pt x="13" y="9"/>
                    <a:pt x="12" y="9"/>
                    <a:pt x="10" y="8"/>
                  </a:cubicBezTo>
                  <a:cubicBezTo>
                    <a:pt x="7" y="7"/>
                    <a:pt x="4" y="6"/>
                    <a:pt x="1" y="4"/>
                  </a:cubicBezTo>
                  <a:cubicBezTo>
                    <a:pt x="0" y="3"/>
                    <a:pt x="0" y="1"/>
                    <a:pt x="2" y="0"/>
                  </a:cubicBezTo>
                  <a:cubicBezTo>
                    <a:pt x="13" y="0"/>
                    <a:pt x="25" y="0"/>
                    <a:pt x="37" y="0"/>
                  </a:cubicBezTo>
                  <a:cubicBezTo>
                    <a:pt x="37" y="1"/>
                    <a:pt x="37" y="2"/>
                    <a:pt x="37" y="3"/>
                  </a:cubicBezTo>
                  <a:cubicBezTo>
                    <a:pt x="35" y="3"/>
                    <a:pt x="32" y="3"/>
                    <a:pt x="30" y="3"/>
                  </a:cubicBezTo>
                  <a:close/>
                </a:path>
              </a:pathLst>
            </a:custGeom>
            <a:solidFill>
              <a:srgbClr val="6D19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88" name="Freeform 1877"/>
            <p:cNvSpPr>
              <a:spLocks/>
            </p:cNvSpPr>
            <p:nvPr/>
          </p:nvSpPr>
          <p:spPr bwMode="auto">
            <a:xfrm>
              <a:off x="1462" y="2139"/>
              <a:ext cx="13" cy="16"/>
            </a:xfrm>
            <a:custGeom>
              <a:avLst/>
              <a:gdLst>
                <a:gd name="T0" fmla="*/ 1 w 13"/>
                <a:gd name="T1" fmla="*/ 11 h 16"/>
                <a:gd name="T2" fmla="*/ 0 w 13"/>
                <a:gd name="T3" fmla="*/ 0 h 16"/>
                <a:gd name="T4" fmla="*/ 13 w 13"/>
                <a:gd name="T5" fmla="*/ 0 h 16"/>
                <a:gd name="T6" fmla="*/ 12 w 13"/>
                <a:gd name="T7" fmla="*/ 7 h 16"/>
                <a:gd name="T8" fmla="*/ 1 w 13"/>
                <a:gd name="T9" fmla="*/ 1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6">
                  <a:moveTo>
                    <a:pt x="1" y="11"/>
                  </a:moveTo>
                  <a:cubicBezTo>
                    <a:pt x="0" y="7"/>
                    <a:pt x="0" y="4"/>
                    <a:pt x="0" y="0"/>
                  </a:cubicBezTo>
                  <a:cubicBezTo>
                    <a:pt x="4" y="0"/>
                    <a:pt x="9" y="0"/>
                    <a:pt x="13" y="0"/>
                  </a:cubicBezTo>
                  <a:cubicBezTo>
                    <a:pt x="13" y="2"/>
                    <a:pt x="12" y="5"/>
                    <a:pt x="12" y="7"/>
                  </a:cubicBezTo>
                  <a:cubicBezTo>
                    <a:pt x="9" y="12"/>
                    <a:pt x="6" y="16"/>
                    <a:pt x="1" y="11"/>
                  </a:cubicBezTo>
                  <a:close/>
                </a:path>
              </a:pathLst>
            </a:custGeom>
            <a:solidFill>
              <a:srgbClr val="253D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89" name="Freeform 1878"/>
            <p:cNvSpPr>
              <a:spLocks/>
            </p:cNvSpPr>
            <p:nvPr/>
          </p:nvSpPr>
          <p:spPr bwMode="auto">
            <a:xfrm>
              <a:off x="1415" y="2139"/>
              <a:ext cx="10" cy="25"/>
            </a:xfrm>
            <a:custGeom>
              <a:avLst/>
              <a:gdLst>
                <a:gd name="T0" fmla="*/ 5 w 10"/>
                <a:gd name="T1" fmla="*/ 23 h 25"/>
                <a:gd name="T2" fmla="*/ 1 w 10"/>
                <a:gd name="T3" fmla="*/ 0 h 25"/>
                <a:gd name="T4" fmla="*/ 4 w 10"/>
                <a:gd name="T5" fmla="*/ 0 h 25"/>
                <a:gd name="T6" fmla="*/ 8 w 10"/>
                <a:gd name="T7" fmla="*/ 14 h 25"/>
                <a:gd name="T8" fmla="*/ 9 w 10"/>
                <a:gd name="T9" fmla="*/ 23 h 25"/>
                <a:gd name="T10" fmla="*/ 5 w 10"/>
                <a:gd name="T11" fmla="*/ 2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25">
                  <a:moveTo>
                    <a:pt x="5" y="23"/>
                  </a:moveTo>
                  <a:cubicBezTo>
                    <a:pt x="0" y="16"/>
                    <a:pt x="0" y="8"/>
                    <a:pt x="1" y="0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10" y="3"/>
                    <a:pt x="4" y="10"/>
                    <a:pt x="8" y="14"/>
                  </a:cubicBezTo>
                  <a:cubicBezTo>
                    <a:pt x="8" y="17"/>
                    <a:pt x="8" y="20"/>
                    <a:pt x="9" y="23"/>
                  </a:cubicBezTo>
                  <a:cubicBezTo>
                    <a:pt x="7" y="25"/>
                    <a:pt x="6" y="25"/>
                    <a:pt x="5" y="23"/>
                  </a:cubicBezTo>
                  <a:close/>
                </a:path>
              </a:pathLst>
            </a:custGeom>
            <a:solidFill>
              <a:srgbClr val="536E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90" name="Freeform 1879"/>
            <p:cNvSpPr>
              <a:spLocks/>
            </p:cNvSpPr>
            <p:nvPr/>
          </p:nvSpPr>
          <p:spPr bwMode="auto">
            <a:xfrm>
              <a:off x="1657" y="2118"/>
              <a:ext cx="24" cy="8"/>
            </a:xfrm>
            <a:custGeom>
              <a:avLst/>
              <a:gdLst>
                <a:gd name="T0" fmla="*/ 25 w 25"/>
                <a:gd name="T1" fmla="*/ 0 h 8"/>
                <a:gd name="T2" fmla="*/ 0 w 25"/>
                <a:gd name="T3" fmla="*/ 4 h 8"/>
                <a:gd name="T4" fmla="*/ 0 w 25"/>
                <a:gd name="T5" fmla="*/ 1 h 8"/>
                <a:gd name="T6" fmla="*/ 25 w 25"/>
                <a:gd name="T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" h="8">
                  <a:moveTo>
                    <a:pt x="25" y="0"/>
                  </a:moveTo>
                  <a:cubicBezTo>
                    <a:pt x="17" y="8"/>
                    <a:pt x="8" y="3"/>
                    <a:pt x="0" y="4"/>
                  </a:cubicBezTo>
                  <a:cubicBezTo>
                    <a:pt x="0" y="3"/>
                    <a:pt x="0" y="2"/>
                    <a:pt x="0" y="1"/>
                  </a:cubicBezTo>
                  <a:cubicBezTo>
                    <a:pt x="8" y="1"/>
                    <a:pt x="17" y="0"/>
                    <a:pt x="25" y="0"/>
                  </a:cubicBezTo>
                  <a:close/>
                </a:path>
              </a:pathLst>
            </a:custGeom>
            <a:solidFill>
              <a:srgbClr val="3822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91" name="Freeform 1880"/>
            <p:cNvSpPr>
              <a:spLocks/>
            </p:cNvSpPr>
            <p:nvPr/>
          </p:nvSpPr>
          <p:spPr bwMode="auto">
            <a:xfrm>
              <a:off x="1625" y="2122"/>
              <a:ext cx="17" cy="17"/>
            </a:xfrm>
            <a:custGeom>
              <a:avLst/>
              <a:gdLst>
                <a:gd name="T0" fmla="*/ 0 w 17"/>
                <a:gd name="T1" fmla="*/ 8 h 17"/>
                <a:gd name="T2" fmla="*/ 4 w 17"/>
                <a:gd name="T3" fmla="*/ 4 h 17"/>
                <a:gd name="T4" fmla="*/ 8 w 17"/>
                <a:gd name="T5" fmla="*/ 1 h 17"/>
                <a:gd name="T6" fmla="*/ 16 w 17"/>
                <a:gd name="T7" fmla="*/ 0 h 17"/>
                <a:gd name="T8" fmla="*/ 17 w 17"/>
                <a:gd name="T9" fmla="*/ 0 h 17"/>
                <a:gd name="T10" fmla="*/ 0 w 17"/>
                <a:gd name="T11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" h="17">
                  <a:moveTo>
                    <a:pt x="0" y="8"/>
                  </a:moveTo>
                  <a:cubicBezTo>
                    <a:pt x="1" y="6"/>
                    <a:pt x="3" y="5"/>
                    <a:pt x="4" y="4"/>
                  </a:cubicBezTo>
                  <a:cubicBezTo>
                    <a:pt x="6" y="3"/>
                    <a:pt x="7" y="2"/>
                    <a:pt x="8" y="1"/>
                  </a:cubicBezTo>
                  <a:cubicBezTo>
                    <a:pt x="11" y="0"/>
                    <a:pt x="14" y="3"/>
                    <a:pt x="16" y="0"/>
                  </a:cubicBezTo>
                  <a:cubicBezTo>
                    <a:pt x="16" y="0"/>
                    <a:pt x="17" y="0"/>
                    <a:pt x="17" y="0"/>
                  </a:cubicBezTo>
                  <a:cubicBezTo>
                    <a:pt x="17" y="17"/>
                    <a:pt x="5" y="4"/>
                    <a:pt x="0" y="8"/>
                  </a:cubicBezTo>
                  <a:close/>
                </a:path>
              </a:pathLst>
            </a:custGeom>
            <a:solidFill>
              <a:srgbClr val="3822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92" name="Freeform 1881"/>
            <p:cNvSpPr>
              <a:spLocks/>
            </p:cNvSpPr>
            <p:nvPr/>
          </p:nvSpPr>
          <p:spPr bwMode="auto">
            <a:xfrm>
              <a:off x="1418" y="2139"/>
              <a:ext cx="10" cy="14"/>
            </a:xfrm>
            <a:custGeom>
              <a:avLst/>
              <a:gdLst>
                <a:gd name="T0" fmla="*/ 5 w 10"/>
                <a:gd name="T1" fmla="*/ 14 h 14"/>
                <a:gd name="T2" fmla="*/ 1 w 10"/>
                <a:gd name="T3" fmla="*/ 0 h 14"/>
                <a:gd name="T4" fmla="*/ 10 w 10"/>
                <a:gd name="T5" fmla="*/ 0 h 14"/>
                <a:gd name="T6" fmla="*/ 5 w 10"/>
                <a:gd name="T7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14">
                  <a:moveTo>
                    <a:pt x="5" y="14"/>
                  </a:moveTo>
                  <a:cubicBezTo>
                    <a:pt x="0" y="11"/>
                    <a:pt x="3" y="5"/>
                    <a:pt x="1" y="0"/>
                  </a:cubicBezTo>
                  <a:cubicBezTo>
                    <a:pt x="4" y="0"/>
                    <a:pt x="7" y="0"/>
                    <a:pt x="10" y="0"/>
                  </a:cubicBezTo>
                  <a:cubicBezTo>
                    <a:pt x="8" y="5"/>
                    <a:pt x="7" y="9"/>
                    <a:pt x="5" y="14"/>
                  </a:cubicBezTo>
                  <a:close/>
                </a:path>
              </a:pathLst>
            </a:custGeom>
            <a:solidFill>
              <a:srgbClr val="233B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93" name="Freeform 1882"/>
            <p:cNvSpPr>
              <a:spLocks/>
            </p:cNvSpPr>
            <p:nvPr/>
          </p:nvSpPr>
          <p:spPr bwMode="auto">
            <a:xfrm>
              <a:off x="1275" y="2380"/>
              <a:ext cx="6" cy="20"/>
            </a:xfrm>
            <a:custGeom>
              <a:avLst/>
              <a:gdLst>
                <a:gd name="T0" fmla="*/ 1 w 6"/>
                <a:gd name="T1" fmla="*/ 8 h 20"/>
                <a:gd name="T2" fmla="*/ 6 w 6"/>
                <a:gd name="T3" fmla="*/ 4 h 20"/>
                <a:gd name="T4" fmla="*/ 5 w 6"/>
                <a:gd name="T5" fmla="*/ 20 h 20"/>
                <a:gd name="T6" fmla="*/ 4 w 6"/>
                <a:gd name="T7" fmla="*/ 20 h 20"/>
                <a:gd name="T8" fmla="*/ 2 w 6"/>
                <a:gd name="T9" fmla="*/ 20 h 20"/>
                <a:gd name="T10" fmla="*/ 1 w 6"/>
                <a:gd name="T11" fmla="*/ 8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20">
                  <a:moveTo>
                    <a:pt x="1" y="8"/>
                  </a:moveTo>
                  <a:cubicBezTo>
                    <a:pt x="3" y="7"/>
                    <a:pt x="0" y="0"/>
                    <a:pt x="6" y="4"/>
                  </a:cubicBezTo>
                  <a:cubicBezTo>
                    <a:pt x="6" y="9"/>
                    <a:pt x="6" y="15"/>
                    <a:pt x="5" y="20"/>
                  </a:cubicBezTo>
                  <a:cubicBezTo>
                    <a:pt x="5" y="20"/>
                    <a:pt x="4" y="20"/>
                    <a:pt x="4" y="20"/>
                  </a:cubicBezTo>
                  <a:cubicBezTo>
                    <a:pt x="4" y="20"/>
                    <a:pt x="2" y="20"/>
                    <a:pt x="2" y="20"/>
                  </a:cubicBezTo>
                  <a:cubicBezTo>
                    <a:pt x="2" y="16"/>
                    <a:pt x="1" y="12"/>
                    <a:pt x="1" y="8"/>
                  </a:cubicBezTo>
                  <a:close/>
                </a:path>
              </a:pathLst>
            </a:custGeom>
            <a:solidFill>
              <a:srgbClr val="7655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94" name="Freeform 1883"/>
            <p:cNvSpPr>
              <a:spLocks/>
            </p:cNvSpPr>
            <p:nvPr/>
          </p:nvSpPr>
          <p:spPr bwMode="auto">
            <a:xfrm>
              <a:off x="1220" y="2332"/>
              <a:ext cx="9" cy="20"/>
            </a:xfrm>
            <a:custGeom>
              <a:avLst/>
              <a:gdLst>
                <a:gd name="T0" fmla="*/ 9 w 9"/>
                <a:gd name="T1" fmla="*/ 0 h 20"/>
                <a:gd name="T2" fmla="*/ 9 w 9"/>
                <a:gd name="T3" fmla="*/ 4 h 20"/>
                <a:gd name="T4" fmla="*/ 4 w 9"/>
                <a:gd name="T5" fmla="*/ 20 h 20"/>
                <a:gd name="T6" fmla="*/ 0 w 9"/>
                <a:gd name="T7" fmla="*/ 20 h 20"/>
                <a:gd name="T8" fmla="*/ 9 w 9"/>
                <a:gd name="T9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20">
                  <a:moveTo>
                    <a:pt x="9" y="0"/>
                  </a:moveTo>
                  <a:cubicBezTo>
                    <a:pt x="9" y="1"/>
                    <a:pt x="9" y="3"/>
                    <a:pt x="9" y="4"/>
                  </a:cubicBezTo>
                  <a:cubicBezTo>
                    <a:pt x="7" y="10"/>
                    <a:pt x="6" y="15"/>
                    <a:pt x="4" y="20"/>
                  </a:cubicBezTo>
                  <a:cubicBezTo>
                    <a:pt x="3" y="20"/>
                    <a:pt x="1" y="20"/>
                    <a:pt x="0" y="20"/>
                  </a:cubicBezTo>
                  <a:cubicBezTo>
                    <a:pt x="1" y="12"/>
                    <a:pt x="2" y="5"/>
                    <a:pt x="9" y="0"/>
                  </a:cubicBezTo>
                  <a:close/>
                </a:path>
              </a:pathLst>
            </a:custGeom>
            <a:solidFill>
              <a:srgbClr val="7E59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95" name="Freeform 1884"/>
            <p:cNvSpPr>
              <a:spLocks/>
            </p:cNvSpPr>
            <p:nvPr/>
          </p:nvSpPr>
          <p:spPr bwMode="auto">
            <a:xfrm>
              <a:off x="1166" y="2400"/>
              <a:ext cx="42" cy="27"/>
            </a:xfrm>
            <a:custGeom>
              <a:avLst/>
              <a:gdLst>
                <a:gd name="T0" fmla="*/ 0 w 43"/>
                <a:gd name="T1" fmla="*/ 0 h 27"/>
                <a:gd name="T2" fmla="*/ 43 w 43"/>
                <a:gd name="T3" fmla="*/ 4 h 27"/>
                <a:gd name="T4" fmla="*/ 43 w 43"/>
                <a:gd name="T5" fmla="*/ 8 h 27"/>
                <a:gd name="T6" fmla="*/ 37 w 43"/>
                <a:gd name="T7" fmla="*/ 27 h 27"/>
                <a:gd name="T8" fmla="*/ 16 w 43"/>
                <a:gd name="T9" fmla="*/ 24 h 27"/>
                <a:gd name="T10" fmla="*/ 12 w 43"/>
                <a:gd name="T11" fmla="*/ 16 h 27"/>
                <a:gd name="T12" fmla="*/ 4 w 43"/>
                <a:gd name="T13" fmla="*/ 24 h 27"/>
                <a:gd name="T14" fmla="*/ 0 w 43"/>
                <a:gd name="T15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3" h="27">
                  <a:moveTo>
                    <a:pt x="0" y="0"/>
                  </a:moveTo>
                  <a:cubicBezTo>
                    <a:pt x="15" y="1"/>
                    <a:pt x="29" y="2"/>
                    <a:pt x="43" y="4"/>
                  </a:cubicBezTo>
                  <a:cubicBezTo>
                    <a:pt x="43" y="5"/>
                    <a:pt x="43" y="7"/>
                    <a:pt x="43" y="8"/>
                  </a:cubicBezTo>
                  <a:cubicBezTo>
                    <a:pt x="36" y="12"/>
                    <a:pt x="39" y="20"/>
                    <a:pt x="37" y="27"/>
                  </a:cubicBezTo>
                  <a:cubicBezTo>
                    <a:pt x="30" y="23"/>
                    <a:pt x="24" y="13"/>
                    <a:pt x="16" y="24"/>
                  </a:cubicBezTo>
                  <a:cubicBezTo>
                    <a:pt x="13" y="22"/>
                    <a:pt x="14" y="18"/>
                    <a:pt x="12" y="16"/>
                  </a:cubicBezTo>
                  <a:cubicBezTo>
                    <a:pt x="9" y="19"/>
                    <a:pt x="6" y="21"/>
                    <a:pt x="4" y="24"/>
                  </a:cubicBezTo>
                  <a:cubicBezTo>
                    <a:pt x="3" y="16"/>
                    <a:pt x="1" y="8"/>
                    <a:pt x="0" y="0"/>
                  </a:cubicBezTo>
                  <a:close/>
                </a:path>
              </a:pathLst>
            </a:custGeom>
            <a:solidFill>
              <a:srgbClr val="6C45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96" name="Freeform 1885"/>
            <p:cNvSpPr>
              <a:spLocks/>
            </p:cNvSpPr>
            <p:nvPr/>
          </p:nvSpPr>
          <p:spPr bwMode="auto">
            <a:xfrm>
              <a:off x="1285" y="2091"/>
              <a:ext cx="73" cy="29"/>
            </a:xfrm>
            <a:custGeom>
              <a:avLst/>
              <a:gdLst>
                <a:gd name="T0" fmla="*/ 72 w 74"/>
                <a:gd name="T1" fmla="*/ 7 h 29"/>
                <a:gd name="T2" fmla="*/ 52 w 74"/>
                <a:gd name="T3" fmla="*/ 27 h 29"/>
                <a:gd name="T4" fmla="*/ 28 w 74"/>
                <a:gd name="T5" fmla="*/ 27 h 29"/>
                <a:gd name="T6" fmla="*/ 0 w 74"/>
                <a:gd name="T7" fmla="*/ 8 h 29"/>
                <a:gd name="T8" fmla="*/ 72 w 74"/>
                <a:gd name="T9" fmla="*/ 7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4" h="29">
                  <a:moveTo>
                    <a:pt x="72" y="7"/>
                  </a:moveTo>
                  <a:cubicBezTo>
                    <a:pt x="74" y="22"/>
                    <a:pt x="68" y="29"/>
                    <a:pt x="52" y="27"/>
                  </a:cubicBezTo>
                  <a:cubicBezTo>
                    <a:pt x="44" y="26"/>
                    <a:pt x="36" y="26"/>
                    <a:pt x="28" y="27"/>
                  </a:cubicBezTo>
                  <a:cubicBezTo>
                    <a:pt x="13" y="29"/>
                    <a:pt x="1" y="26"/>
                    <a:pt x="0" y="8"/>
                  </a:cubicBezTo>
                  <a:cubicBezTo>
                    <a:pt x="24" y="0"/>
                    <a:pt x="48" y="11"/>
                    <a:pt x="72" y="7"/>
                  </a:cubicBezTo>
                  <a:close/>
                </a:path>
              </a:pathLst>
            </a:custGeom>
            <a:solidFill>
              <a:srgbClr val="CA35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97" name="Freeform 1886"/>
            <p:cNvSpPr>
              <a:spLocks/>
            </p:cNvSpPr>
            <p:nvPr/>
          </p:nvSpPr>
          <p:spPr bwMode="auto">
            <a:xfrm>
              <a:off x="1355" y="2071"/>
              <a:ext cx="34" cy="31"/>
            </a:xfrm>
            <a:custGeom>
              <a:avLst/>
              <a:gdLst>
                <a:gd name="T0" fmla="*/ 20 w 34"/>
                <a:gd name="T1" fmla="*/ 32 h 32"/>
                <a:gd name="T2" fmla="*/ 17 w 34"/>
                <a:gd name="T3" fmla="*/ 28 h 32"/>
                <a:gd name="T4" fmla="*/ 9 w 34"/>
                <a:gd name="T5" fmla="*/ 8 h 32"/>
                <a:gd name="T6" fmla="*/ 0 w 34"/>
                <a:gd name="T7" fmla="*/ 5 h 32"/>
                <a:gd name="T8" fmla="*/ 27 w 34"/>
                <a:gd name="T9" fmla="*/ 2 h 32"/>
                <a:gd name="T10" fmla="*/ 31 w 34"/>
                <a:gd name="T11" fmla="*/ 7 h 32"/>
                <a:gd name="T12" fmla="*/ 20 w 34"/>
                <a:gd name="T13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" h="32">
                  <a:moveTo>
                    <a:pt x="20" y="32"/>
                  </a:moveTo>
                  <a:cubicBezTo>
                    <a:pt x="19" y="31"/>
                    <a:pt x="18" y="30"/>
                    <a:pt x="17" y="28"/>
                  </a:cubicBezTo>
                  <a:cubicBezTo>
                    <a:pt x="21" y="19"/>
                    <a:pt x="17" y="13"/>
                    <a:pt x="9" y="8"/>
                  </a:cubicBezTo>
                  <a:cubicBezTo>
                    <a:pt x="6" y="7"/>
                    <a:pt x="3" y="6"/>
                    <a:pt x="0" y="5"/>
                  </a:cubicBezTo>
                  <a:cubicBezTo>
                    <a:pt x="9" y="0"/>
                    <a:pt x="18" y="3"/>
                    <a:pt x="27" y="2"/>
                  </a:cubicBezTo>
                  <a:cubicBezTo>
                    <a:pt x="29" y="3"/>
                    <a:pt x="30" y="5"/>
                    <a:pt x="31" y="7"/>
                  </a:cubicBezTo>
                  <a:cubicBezTo>
                    <a:pt x="28" y="16"/>
                    <a:pt x="34" y="28"/>
                    <a:pt x="20" y="32"/>
                  </a:cubicBezTo>
                  <a:close/>
                </a:path>
              </a:pathLst>
            </a:custGeom>
            <a:solidFill>
              <a:srgbClr val="D753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98" name="Freeform 1887"/>
            <p:cNvSpPr>
              <a:spLocks/>
            </p:cNvSpPr>
            <p:nvPr/>
          </p:nvSpPr>
          <p:spPr bwMode="auto">
            <a:xfrm>
              <a:off x="1363" y="2078"/>
              <a:ext cx="18" cy="20"/>
            </a:xfrm>
            <a:custGeom>
              <a:avLst/>
              <a:gdLst>
                <a:gd name="T0" fmla="*/ 1 w 18"/>
                <a:gd name="T1" fmla="*/ 0 h 20"/>
                <a:gd name="T2" fmla="*/ 9 w 18"/>
                <a:gd name="T3" fmla="*/ 20 h 20"/>
                <a:gd name="T4" fmla="*/ 5 w 18"/>
                <a:gd name="T5" fmla="*/ 20 h 20"/>
                <a:gd name="T6" fmla="*/ 1 w 18"/>
                <a:gd name="T7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0">
                  <a:moveTo>
                    <a:pt x="1" y="0"/>
                  </a:moveTo>
                  <a:cubicBezTo>
                    <a:pt x="18" y="2"/>
                    <a:pt x="14" y="11"/>
                    <a:pt x="9" y="20"/>
                  </a:cubicBezTo>
                  <a:cubicBezTo>
                    <a:pt x="8" y="20"/>
                    <a:pt x="6" y="20"/>
                    <a:pt x="5" y="20"/>
                  </a:cubicBezTo>
                  <a:cubicBezTo>
                    <a:pt x="13" y="12"/>
                    <a:pt x="0" y="7"/>
                    <a:pt x="1" y="0"/>
                  </a:cubicBezTo>
                  <a:close/>
                </a:path>
              </a:pathLst>
            </a:custGeom>
            <a:solidFill>
              <a:srgbClr val="B02B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99" name="Freeform 1888"/>
            <p:cNvSpPr>
              <a:spLocks/>
            </p:cNvSpPr>
            <p:nvPr/>
          </p:nvSpPr>
          <p:spPr bwMode="auto">
            <a:xfrm>
              <a:off x="1352" y="2067"/>
              <a:ext cx="41" cy="10"/>
            </a:xfrm>
            <a:custGeom>
              <a:avLst/>
              <a:gdLst>
                <a:gd name="T0" fmla="*/ 32 w 41"/>
                <a:gd name="T1" fmla="*/ 9 h 11"/>
                <a:gd name="T2" fmla="*/ 3 w 41"/>
                <a:gd name="T3" fmla="*/ 9 h 11"/>
                <a:gd name="T4" fmla="*/ 0 w 41"/>
                <a:gd name="T5" fmla="*/ 8 h 11"/>
                <a:gd name="T6" fmla="*/ 40 w 41"/>
                <a:gd name="T7" fmla="*/ 4 h 11"/>
                <a:gd name="T8" fmla="*/ 39 w 41"/>
                <a:gd name="T9" fmla="*/ 9 h 11"/>
                <a:gd name="T10" fmla="*/ 32 w 41"/>
                <a:gd name="T11" fmla="*/ 9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1" h="11">
                  <a:moveTo>
                    <a:pt x="32" y="9"/>
                  </a:moveTo>
                  <a:cubicBezTo>
                    <a:pt x="22" y="9"/>
                    <a:pt x="13" y="9"/>
                    <a:pt x="3" y="9"/>
                  </a:cubicBezTo>
                  <a:cubicBezTo>
                    <a:pt x="2" y="8"/>
                    <a:pt x="1" y="8"/>
                    <a:pt x="0" y="8"/>
                  </a:cubicBezTo>
                  <a:cubicBezTo>
                    <a:pt x="13" y="0"/>
                    <a:pt x="26" y="5"/>
                    <a:pt x="40" y="4"/>
                  </a:cubicBezTo>
                  <a:cubicBezTo>
                    <a:pt x="41" y="6"/>
                    <a:pt x="41" y="8"/>
                    <a:pt x="39" y="9"/>
                  </a:cubicBezTo>
                  <a:cubicBezTo>
                    <a:pt x="37" y="11"/>
                    <a:pt x="34" y="11"/>
                    <a:pt x="32" y="9"/>
                  </a:cubicBezTo>
                  <a:close/>
                </a:path>
              </a:pathLst>
            </a:custGeom>
            <a:solidFill>
              <a:srgbClr val="8E28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00" name="Freeform 1889"/>
            <p:cNvSpPr>
              <a:spLocks/>
            </p:cNvSpPr>
            <p:nvPr/>
          </p:nvSpPr>
          <p:spPr bwMode="auto">
            <a:xfrm>
              <a:off x="1371" y="2078"/>
              <a:ext cx="67" cy="49"/>
            </a:xfrm>
            <a:custGeom>
              <a:avLst/>
              <a:gdLst>
                <a:gd name="T0" fmla="*/ 4 w 68"/>
                <a:gd name="T1" fmla="*/ 24 h 49"/>
                <a:gd name="T2" fmla="*/ 13 w 68"/>
                <a:gd name="T3" fmla="*/ 0 h 49"/>
                <a:gd name="T4" fmla="*/ 20 w 68"/>
                <a:gd name="T5" fmla="*/ 22 h 49"/>
                <a:gd name="T6" fmla="*/ 21 w 68"/>
                <a:gd name="T7" fmla="*/ 26 h 49"/>
                <a:gd name="T8" fmla="*/ 22 w 68"/>
                <a:gd name="T9" fmla="*/ 22 h 49"/>
                <a:gd name="T10" fmla="*/ 28 w 68"/>
                <a:gd name="T11" fmla="*/ 19 h 49"/>
                <a:gd name="T12" fmla="*/ 36 w 68"/>
                <a:gd name="T13" fmla="*/ 32 h 49"/>
                <a:gd name="T14" fmla="*/ 52 w 68"/>
                <a:gd name="T15" fmla="*/ 26 h 49"/>
                <a:gd name="T16" fmla="*/ 61 w 68"/>
                <a:gd name="T17" fmla="*/ 25 h 49"/>
                <a:gd name="T18" fmla="*/ 66 w 68"/>
                <a:gd name="T19" fmla="*/ 28 h 49"/>
                <a:gd name="T20" fmla="*/ 67 w 68"/>
                <a:gd name="T21" fmla="*/ 38 h 49"/>
                <a:gd name="T22" fmla="*/ 49 w 68"/>
                <a:gd name="T23" fmla="*/ 47 h 49"/>
                <a:gd name="T24" fmla="*/ 33 w 68"/>
                <a:gd name="T25" fmla="*/ 47 h 49"/>
                <a:gd name="T26" fmla="*/ 8 w 68"/>
                <a:gd name="T27" fmla="*/ 45 h 49"/>
                <a:gd name="T28" fmla="*/ 9 w 68"/>
                <a:gd name="T29" fmla="*/ 44 h 49"/>
                <a:gd name="T30" fmla="*/ 4 w 68"/>
                <a:gd name="T31" fmla="*/ 24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68" h="49">
                  <a:moveTo>
                    <a:pt x="4" y="24"/>
                  </a:moveTo>
                  <a:cubicBezTo>
                    <a:pt x="13" y="18"/>
                    <a:pt x="4" y="6"/>
                    <a:pt x="13" y="0"/>
                  </a:cubicBezTo>
                  <a:cubicBezTo>
                    <a:pt x="26" y="4"/>
                    <a:pt x="17" y="15"/>
                    <a:pt x="20" y="22"/>
                  </a:cubicBezTo>
                  <a:cubicBezTo>
                    <a:pt x="20" y="24"/>
                    <a:pt x="20" y="25"/>
                    <a:pt x="21" y="26"/>
                  </a:cubicBezTo>
                  <a:cubicBezTo>
                    <a:pt x="21" y="25"/>
                    <a:pt x="22" y="24"/>
                    <a:pt x="22" y="22"/>
                  </a:cubicBezTo>
                  <a:cubicBezTo>
                    <a:pt x="24" y="20"/>
                    <a:pt x="26" y="19"/>
                    <a:pt x="28" y="19"/>
                  </a:cubicBezTo>
                  <a:cubicBezTo>
                    <a:pt x="33" y="23"/>
                    <a:pt x="33" y="28"/>
                    <a:pt x="36" y="32"/>
                  </a:cubicBezTo>
                  <a:cubicBezTo>
                    <a:pt x="45" y="38"/>
                    <a:pt x="47" y="27"/>
                    <a:pt x="52" y="26"/>
                  </a:cubicBezTo>
                  <a:cubicBezTo>
                    <a:pt x="55" y="25"/>
                    <a:pt x="58" y="25"/>
                    <a:pt x="61" y="25"/>
                  </a:cubicBezTo>
                  <a:cubicBezTo>
                    <a:pt x="63" y="26"/>
                    <a:pt x="64" y="26"/>
                    <a:pt x="66" y="28"/>
                  </a:cubicBezTo>
                  <a:cubicBezTo>
                    <a:pt x="68" y="31"/>
                    <a:pt x="68" y="35"/>
                    <a:pt x="67" y="38"/>
                  </a:cubicBezTo>
                  <a:cubicBezTo>
                    <a:pt x="62" y="44"/>
                    <a:pt x="54" y="43"/>
                    <a:pt x="49" y="47"/>
                  </a:cubicBezTo>
                  <a:cubicBezTo>
                    <a:pt x="44" y="47"/>
                    <a:pt x="38" y="47"/>
                    <a:pt x="33" y="47"/>
                  </a:cubicBezTo>
                  <a:cubicBezTo>
                    <a:pt x="25" y="43"/>
                    <a:pt x="16" y="49"/>
                    <a:pt x="8" y="45"/>
                  </a:cubicBezTo>
                  <a:cubicBezTo>
                    <a:pt x="8" y="45"/>
                    <a:pt x="9" y="44"/>
                    <a:pt x="9" y="44"/>
                  </a:cubicBezTo>
                  <a:cubicBezTo>
                    <a:pt x="12" y="36"/>
                    <a:pt x="0" y="32"/>
                    <a:pt x="4" y="24"/>
                  </a:cubicBezTo>
                  <a:close/>
                </a:path>
              </a:pathLst>
            </a:custGeom>
            <a:solidFill>
              <a:srgbClr val="A32F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01" name="Freeform 1890"/>
            <p:cNvSpPr>
              <a:spLocks/>
            </p:cNvSpPr>
            <p:nvPr/>
          </p:nvSpPr>
          <p:spPr bwMode="auto">
            <a:xfrm>
              <a:off x="1154" y="2400"/>
              <a:ext cx="8" cy="24"/>
            </a:xfrm>
            <a:custGeom>
              <a:avLst/>
              <a:gdLst>
                <a:gd name="T0" fmla="*/ 4 w 8"/>
                <a:gd name="T1" fmla="*/ 0 h 24"/>
                <a:gd name="T2" fmla="*/ 7 w 8"/>
                <a:gd name="T3" fmla="*/ 0 h 24"/>
                <a:gd name="T4" fmla="*/ 8 w 8"/>
                <a:gd name="T5" fmla="*/ 24 h 24"/>
                <a:gd name="T6" fmla="*/ 4 w 8"/>
                <a:gd name="T7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24">
                  <a:moveTo>
                    <a:pt x="4" y="0"/>
                  </a:moveTo>
                  <a:cubicBezTo>
                    <a:pt x="5" y="0"/>
                    <a:pt x="6" y="0"/>
                    <a:pt x="7" y="0"/>
                  </a:cubicBezTo>
                  <a:cubicBezTo>
                    <a:pt x="7" y="8"/>
                    <a:pt x="8" y="16"/>
                    <a:pt x="8" y="24"/>
                  </a:cubicBezTo>
                  <a:cubicBezTo>
                    <a:pt x="0" y="17"/>
                    <a:pt x="5" y="8"/>
                    <a:pt x="4" y="0"/>
                  </a:cubicBezTo>
                  <a:close/>
                </a:path>
              </a:pathLst>
            </a:custGeom>
            <a:solidFill>
              <a:srgbClr val="5941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02" name="Freeform 1891"/>
            <p:cNvSpPr>
              <a:spLocks/>
            </p:cNvSpPr>
            <p:nvPr/>
          </p:nvSpPr>
          <p:spPr bwMode="auto">
            <a:xfrm>
              <a:off x="1189" y="2428"/>
              <a:ext cx="17" cy="23"/>
            </a:xfrm>
            <a:custGeom>
              <a:avLst/>
              <a:gdLst>
                <a:gd name="T0" fmla="*/ 0 w 18"/>
                <a:gd name="T1" fmla="*/ 8 h 24"/>
                <a:gd name="T2" fmla="*/ 1 w 18"/>
                <a:gd name="T3" fmla="*/ 0 h 24"/>
                <a:gd name="T4" fmla="*/ 15 w 18"/>
                <a:gd name="T5" fmla="*/ 10 h 24"/>
                <a:gd name="T6" fmla="*/ 12 w 18"/>
                <a:gd name="T7" fmla="*/ 18 h 24"/>
                <a:gd name="T8" fmla="*/ 9 w 18"/>
                <a:gd name="T9" fmla="*/ 24 h 24"/>
                <a:gd name="T10" fmla="*/ 0 w 18"/>
                <a:gd name="T11" fmla="*/ 8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" h="24">
                  <a:moveTo>
                    <a:pt x="0" y="8"/>
                  </a:moveTo>
                  <a:cubicBezTo>
                    <a:pt x="1" y="5"/>
                    <a:pt x="1" y="3"/>
                    <a:pt x="1" y="0"/>
                  </a:cubicBezTo>
                  <a:cubicBezTo>
                    <a:pt x="6" y="3"/>
                    <a:pt x="11" y="6"/>
                    <a:pt x="15" y="10"/>
                  </a:cubicBezTo>
                  <a:cubicBezTo>
                    <a:pt x="17" y="12"/>
                    <a:pt x="18" y="17"/>
                    <a:pt x="12" y="18"/>
                  </a:cubicBezTo>
                  <a:cubicBezTo>
                    <a:pt x="9" y="19"/>
                    <a:pt x="9" y="22"/>
                    <a:pt x="9" y="24"/>
                  </a:cubicBezTo>
                  <a:cubicBezTo>
                    <a:pt x="6" y="19"/>
                    <a:pt x="3" y="13"/>
                    <a:pt x="0" y="8"/>
                  </a:cubicBezTo>
                  <a:close/>
                </a:path>
              </a:pathLst>
            </a:custGeom>
            <a:solidFill>
              <a:srgbClr val="452B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03" name="Freeform 1892"/>
            <p:cNvSpPr>
              <a:spLocks/>
            </p:cNvSpPr>
            <p:nvPr/>
          </p:nvSpPr>
          <p:spPr bwMode="auto">
            <a:xfrm>
              <a:off x="1177" y="2416"/>
              <a:ext cx="12" cy="36"/>
            </a:xfrm>
            <a:custGeom>
              <a:avLst/>
              <a:gdLst>
                <a:gd name="T0" fmla="*/ 1 w 12"/>
                <a:gd name="T1" fmla="*/ 0 h 37"/>
                <a:gd name="T2" fmla="*/ 5 w 12"/>
                <a:gd name="T3" fmla="*/ 8 h 37"/>
                <a:gd name="T4" fmla="*/ 9 w 12"/>
                <a:gd name="T5" fmla="*/ 20 h 37"/>
                <a:gd name="T6" fmla="*/ 12 w 12"/>
                <a:gd name="T7" fmla="*/ 37 h 37"/>
                <a:gd name="T8" fmla="*/ 1 w 12"/>
                <a:gd name="T9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37">
                  <a:moveTo>
                    <a:pt x="1" y="0"/>
                  </a:moveTo>
                  <a:cubicBezTo>
                    <a:pt x="4" y="2"/>
                    <a:pt x="5" y="5"/>
                    <a:pt x="5" y="8"/>
                  </a:cubicBezTo>
                  <a:cubicBezTo>
                    <a:pt x="6" y="12"/>
                    <a:pt x="7" y="16"/>
                    <a:pt x="9" y="20"/>
                  </a:cubicBezTo>
                  <a:cubicBezTo>
                    <a:pt x="10" y="24"/>
                    <a:pt x="10" y="28"/>
                    <a:pt x="12" y="37"/>
                  </a:cubicBezTo>
                  <a:cubicBezTo>
                    <a:pt x="1" y="24"/>
                    <a:pt x="0" y="12"/>
                    <a:pt x="1" y="0"/>
                  </a:cubicBezTo>
                  <a:close/>
                </a:path>
              </a:pathLst>
            </a:custGeom>
            <a:solidFill>
              <a:srgbClr val="452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04" name="Freeform 1893"/>
            <p:cNvSpPr>
              <a:spLocks/>
            </p:cNvSpPr>
            <p:nvPr/>
          </p:nvSpPr>
          <p:spPr bwMode="auto">
            <a:xfrm>
              <a:off x="1558" y="2071"/>
              <a:ext cx="56" cy="22"/>
            </a:xfrm>
            <a:custGeom>
              <a:avLst/>
              <a:gdLst>
                <a:gd name="T0" fmla="*/ 56 w 56"/>
                <a:gd name="T1" fmla="*/ 1 h 23"/>
                <a:gd name="T2" fmla="*/ 56 w 56"/>
                <a:gd name="T3" fmla="*/ 4 h 23"/>
                <a:gd name="T4" fmla="*/ 50 w 56"/>
                <a:gd name="T5" fmla="*/ 10 h 23"/>
                <a:gd name="T6" fmla="*/ 44 w 56"/>
                <a:gd name="T7" fmla="*/ 17 h 23"/>
                <a:gd name="T8" fmla="*/ 39 w 56"/>
                <a:gd name="T9" fmla="*/ 17 h 23"/>
                <a:gd name="T10" fmla="*/ 38 w 56"/>
                <a:gd name="T11" fmla="*/ 12 h 23"/>
                <a:gd name="T12" fmla="*/ 36 w 56"/>
                <a:gd name="T13" fmla="*/ 17 h 23"/>
                <a:gd name="T14" fmla="*/ 32 w 56"/>
                <a:gd name="T15" fmla="*/ 20 h 23"/>
                <a:gd name="T16" fmla="*/ 27 w 56"/>
                <a:gd name="T17" fmla="*/ 21 h 23"/>
                <a:gd name="T18" fmla="*/ 12 w 56"/>
                <a:gd name="T19" fmla="*/ 19 h 23"/>
                <a:gd name="T20" fmla="*/ 4 w 56"/>
                <a:gd name="T21" fmla="*/ 17 h 23"/>
                <a:gd name="T22" fmla="*/ 1 w 56"/>
                <a:gd name="T23" fmla="*/ 7 h 23"/>
                <a:gd name="T24" fmla="*/ 4 w 56"/>
                <a:gd name="T25" fmla="*/ 3 h 23"/>
                <a:gd name="T26" fmla="*/ 24 w 56"/>
                <a:gd name="T27" fmla="*/ 1 h 23"/>
                <a:gd name="T28" fmla="*/ 48 w 56"/>
                <a:gd name="T29" fmla="*/ 0 h 23"/>
                <a:gd name="T30" fmla="*/ 56 w 56"/>
                <a:gd name="T31" fmla="*/ 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6" h="23">
                  <a:moveTo>
                    <a:pt x="56" y="1"/>
                  </a:moveTo>
                  <a:cubicBezTo>
                    <a:pt x="56" y="2"/>
                    <a:pt x="56" y="3"/>
                    <a:pt x="56" y="4"/>
                  </a:cubicBezTo>
                  <a:cubicBezTo>
                    <a:pt x="55" y="7"/>
                    <a:pt x="52" y="8"/>
                    <a:pt x="50" y="10"/>
                  </a:cubicBezTo>
                  <a:cubicBezTo>
                    <a:pt x="48" y="13"/>
                    <a:pt x="46" y="15"/>
                    <a:pt x="44" y="17"/>
                  </a:cubicBezTo>
                  <a:cubicBezTo>
                    <a:pt x="42" y="18"/>
                    <a:pt x="41" y="18"/>
                    <a:pt x="39" y="17"/>
                  </a:cubicBezTo>
                  <a:cubicBezTo>
                    <a:pt x="38" y="15"/>
                    <a:pt x="38" y="14"/>
                    <a:pt x="38" y="12"/>
                  </a:cubicBezTo>
                  <a:cubicBezTo>
                    <a:pt x="37" y="14"/>
                    <a:pt x="37" y="16"/>
                    <a:pt x="36" y="17"/>
                  </a:cubicBezTo>
                  <a:cubicBezTo>
                    <a:pt x="35" y="18"/>
                    <a:pt x="33" y="19"/>
                    <a:pt x="32" y="20"/>
                  </a:cubicBezTo>
                  <a:cubicBezTo>
                    <a:pt x="30" y="20"/>
                    <a:pt x="28" y="20"/>
                    <a:pt x="27" y="21"/>
                  </a:cubicBezTo>
                  <a:cubicBezTo>
                    <a:pt x="21" y="21"/>
                    <a:pt x="16" y="23"/>
                    <a:pt x="12" y="19"/>
                  </a:cubicBezTo>
                  <a:cubicBezTo>
                    <a:pt x="10" y="16"/>
                    <a:pt x="7" y="16"/>
                    <a:pt x="4" y="17"/>
                  </a:cubicBezTo>
                  <a:cubicBezTo>
                    <a:pt x="1" y="14"/>
                    <a:pt x="0" y="11"/>
                    <a:pt x="1" y="7"/>
                  </a:cubicBezTo>
                  <a:cubicBezTo>
                    <a:pt x="1" y="5"/>
                    <a:pt x="3" y="4"/>
                    <a:pt x="4" y="3"/>
                  </a:cubicBezTo>
                  <a:cubicBezTo>
                    <a:pt x="11" y="1"/>
                    <a:pt x="18" y="4"/>
                    <a:pt x="24" y="1"/>
                  </a:cubicBezTo>
                  <a:cubicBezTo>
                    <a:pt x="32" y="0"/>
                    <a:pt x="40" y="0"/>
                    <a:pt x="48" y="0"/>
                  </a:cubicBezTo>
                  <a:cubicBezTo>
                    <a:pt x="50" y="0"/>
                    <a:pt x="53" y="0"/>
                    <a:pt x="56" y="1"/>
                  </a:cubicBezTo>
                  <a:close/>
                </a:path>
              </a:pathLst>
            </a:custGeom>
            <a:solidFill>
              <a:srgbClr val="7622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05" name="Freeform 1894"/>
            <p:cNvSpPr>
              <a:spLocks/>
            </p:cNvSpPr>
            <p:nvPr/>
          </p:nvSpPr>
          <p:spPr bwMode="auto">
            <a:xfrm>
              <a:off x="1233" y="2187"/>
              <a:ext cx="96" cy="30"/>
            </a:xfrm>
            <a:custGeom>
              <a:avLst/>
              <a:gdLst>
                <a:gd name="T0" fmla="*/ 4 w 97"/>
                <a:gd name="T1" fmla="*/ 8 h 31"/>
                <a:gd name="T2" fmla="*/ 12 w 97"/>
                <a:gd name="T3" fmla="*/ 7 h 31"/>
                <a:gd name="T4" fmla="*/ 59 w 97"/>
                <a:gd name="T5" fmla="*/ 6 h 31"/>
                <a:gd name="T6" fmla="*/ 85 w 97"/>
                <a:gd name="T7" fmla="*/ 7 h 31"/>
                <a:gd name="T8" fmla="*/ 95 w 97"/>
                <a:gd name="T9" fmla="*/ 13 h 31"/>
                <a:gd name="T10" fmla="*/ 82 w 97"/>
                <a:gd name="T11" fmla="*/ 23 h 31"/>
                <a:gd name="T12" fmla="*/ 60 w 97"/>
                <a:gd name="T13" fmla="*/ 27 h 31"/>
                <a:gd name="T14" fmla="*/ 47 w 97"/>
                <a:gd name="T15" fmla="*/ 28 h 31"/>
                <a:gd name="T16" fmla="*/ 35 w 97"/>
                <a:gd name="T17" fmla="*/ 24 h 31"/>
                <a:gd name="T18" fmla="*/ 0 w 97"/>
                <a:gd name="T19" fmla="*/ 19 h 31"/>
                <a:gd name="T20" fmla="*/ 4 w 97"/>
                <a:gd name="T21" fmla="*/ 8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7" h="31">
                  <a:moveTo>
                    <a:pt x="4" y="8"/>
                  </a:moveTo>
                  <a:cubicBezTo>
                    <a:pt x="6" y="7"/>
                    <a:pt x="9" y="7"/>
                    <a:pt x="12" y="7"/>
                  </a:cubicBezTo>
                  <a:cubicBezTo>
                    <a:pt x="27" y="0"/>
                    <a:pt x="43" y="5"/>
                    <a:pt x="59" y="6"/>
                  </a:cubicBezTo>
                  <a:cubicBezTo>
                    <a:pt x="67" y="6"/>
                    <a:pt x="76" y="5"/>
                    <a:pt x="85" y="7"/>
                  </a:cubicBezTo>
                  <a:cubicBezTo>
                    <a:pt x="89" y="8"/>
                    <a:pt x="92" y="10"/>
                    <a:pt x="95" y="13"/>
                  </a:cubicBezTo>
                  <a:cubicBezTo>
                    <a:pt x="97" y="25"/>
                    <a:pt x="88" y="23"/>
                    <a:pt x="82" y="23"/>
                  </a:cubicBezTo>
                  <a:cubicBezTo>
                    <a:pt x="74" y="22"/>
                    <a:pt x="67" y="23"/>
                    <a:pt x="60" y="27"/>
                  </a:cubicBezTo>
                  <a:cubicBezTo>
                    <a:pt x="55" y="27"/>
                    <a:pt x="51" y="28"/>
                    <a:pt x="47" y="28"/>
                  </a:cubicBezTo>
                  <a:cubicBezTo>
                    <a:pt x="42" y="31"/>
                    <a:pt x="37" y="31"/>
                    <a:pt x="35" y="24"/>
                  </a:cubicBezTo>
                  <a:cubicBezTo>
                    <a:pt x="24" y="18"/>
                    <a:pt x="11" y="23"/>
                    <a:pt x="0" y="19"/>
                  </a:cubicBezTo>
                  <a:cubicBezTo>
                    <a:pt x="1" y="15"/>
                    <a:pt x="2" y="11"/>
                    <a:pt x="4" y="8"/>
                  </a:cubicBezTo>
                  <a:close/>
                </a:path>
              </a:pathLst>
            </a:custGeom>
            <a:solidFill>
              <a:srgbClr val="AF6D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06" name="Freeform 1895"/>
            <p:cNvSpPr>
              <a:spLocks/>
            </p:cNvSpPr>
            <p:nvPr/>
          </p:nvSpPr>
          <p:spPr bwMode="auto">
            <a:xfrm>
              <a:off x="1185" y="2205"/>
              <a:ext cx="28" cy="20"/>
            </a:xfrm>
            <a:custGeom>
              <a:avLst/>
              <a:gdLst>
                <a:gd name="T0" fmla="*/ 29 w 29"/>
                <a:gd name="T1" fmla="*/ 20 h 20"/>
                <a:gd name="T2" fmla="*/ 5 w 29"/>
                <a:gd name="T3" fmla="*/ 8 h 20"/>
                <a:gd name="T4" fmla="*/ 0 w 29"/>
                <a:gd name="T5" fmla="*/ 8 h 20"/>
                <a:gd name="T6" fmla="*/ 5 w 29"/>
                <a:gd name="T7" fmla="*/ 4 h 20"/>
                <a:gd name="T8" fmla="*/ 16 w 29"/>
                <a:gd name="T9" fmla="*/ 1 h 20"/>
                <a:gd name="T10" fmla="*/ 29 w 29"/>
                <a:gd name="T11" fmla="*/ 8 h 20"/>
                <a:gd name="T12" fmla="*/ 29 w 29"/>
                <a:gd name="T13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9" h="20">
                  <a:moveTo>
                    <a:pt x="29" y="20"/>
                  </a:moveTo>
                  <a:cubicBezTo>
                    <a:pt x="20" y="18"/>
                    <a:pt x="15" y="8"/>
                    <a:pt x="5" y="8"/>
                  </a:cubicBezTo>
                  <a:cubicBezTo>
                    <a:pt x="3" y="9"/>
                    <a:pt x="2" y="9"/>
                    <a:pt x="0" y="8"/>
                  </a:cubicBezTo>
                  <a:cubicBezTo>
                    <a:pt x="2" y="7"/>
                    <a:pt x="3" y="5"/>
                    <a:pt x="5" y="4"/>
                  </a:cubicBezTo>
                  <a:cubicBezTo>
                    <a:pt x="8" y="1"/>
                    <a:pt x="12" y="0"/>
                    <a:pt x="16" y="1"/>
                  </a:cubicBezTo>
                  <a:cubicBezTo>
                    <a:pt x="21" y="2"/>
                    <a:pt x="25" y="4"/>
                    <a:pt x="29" y="8"/>
                  </a:cubicBezTo>
                  <a:cubicBezTo>
                    <a:pt x="29" y="12"/>
                    <a:pt x="29" y="16"/>
                    <a:pt x="29" y="20"/>
                  </a:cubicBezTo>
                  <a:close/>
                </a:path>
              </a:pathLst>
            </a:custGeom>
            <a:solidFill>
              <a:srgbClr val="492A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07" name="Freeform 1896"/>
            <p:cNvSpPr>
              <a:spLocks/>
            </p:cNvSpPr>
            <p:nvPr/>
          </p:nvSpPr>
          <p:spPr bwMode="auto">
            <a:xfrm>
              <a:off x="1264" y="2210"/>
              <a:ext cx="16" cy="21"/>
            </a:xfrm>
            <a:custGeom>
              <a:avLst/>
              <a:gdLst>
                <a:gd name="T0" fmla="*/ 4 w 16"/>
                <a:gd name="T1" fmla="*/ 0 h 21"/>
                <a:gd name="T2" fmla="*/ 16 w 16"/>
                <a:gd name="T3" fmla="*/ 4 h 21"/>
                <a:gd name="T4" fmla="*/ 1 w 16"/>
                <a:gd name="T5" fmla="*/ 10 h 21"/>
                <a:gd name="T6" fmla="*/ 4 w 16"/>
                <a:gd name="T7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21">
                  <a:moveTo>
                    <a:pt x="4" y="0"/>
                  </a:moveTo>
                  <a:cubicBezTo>
                    <a:pt x="7" y="4"/>
                    <a:pt x="12" y="3"/>
                    <a:pt x="16" y="4"/>
                  </a:cubicBezTo>
                  <a:cubicBezTo>
                    <a:pt x="15" y="15"/>
                    <a:pt x="11" y="21"/>
                    <a:pt x="1" y="10"/>
                  </a:cubicBezTo>
                  <a:cubicBezTo>
                    <a:pt x="1" y="7"/>
                    <a:pt x="0" y="2"/>
                    <a:pt x="4" y="0"/>
                  </a:cubicBezTo>
                  <a:close/>
                </a:path>
              </a:pathLst>
            </a:custGeom>
            <a:solidFill>
              <a:srgbClr val="361F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08" name="Freeform 1897"/>
            <p:cNvSpPr>
              <a:spLocks/>
            </p:cNvSpPr>
            <p:nvPr/>
          </p:nvSpPr>
          <p:spPr bwMode="auto">
            <a:xfrm>
              <a:off x="1196" y="2199"/>
              <a:ext cx="21" cy="14"/>
            </a:xfrm>
            <a:custGeom>
              <a:avLst/>
              <a:gdLst>
                <a:gd name="T0" fmla="*/ 18 w 22"/>
                <a:gd name="T1" fmla="*/ 14 h 14"/>
                <a:gd name="T2" fmla="*/ 6 w 22"/>
                <a:gd name="T3" fmla="*/ 10 h 14"/>
                <a:gd name="T4" fmla="*/ 2 w 22"/>
                <a:gd name="T5" fmla="*/ 3 h 14"/>
                <a:gd name="T6" fmla="*/ 9 w 22"/>
                <a:gd name="T7" fmla="*/ 2 h 14"/>
                <a:gd name="T8" fmla="*/ 22 w 22"/>
                <a:gd name="T9" fmla="*/ 6 h 14"/>
                <a:gd name="T10" fmla="*/ 18 w 22"/>
                <a:gd name="T11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" h="14">
                  <a:moveTo>
                    <a:pt x="18" y="14"/>
                  </a:moveTo>
                  <a:cubicBezTo>
                    <a:pt x="14" y="13"/>
                    <a:pt x="10" y="11"/>
                    <a:pt x="6" y="10"/>
                  </a:cubicBezTo>
                  <a:cubicBezTo>
                    <a:pt x="3" y="8"/>
                    <a:pt x="0" y="6"/>
                    <a:pt x="2" y="3"/>
                  </a:cubicBezTo>
                  <a:cubicBezTo>
                    <a:pt x="3" y="0"/>
                    <a:pt x="6" y="0"/>
                    <a:pt x="9" y="2"/>
                  </a:cubicBezTo>
                  <a:cubicBezTo>
                    <a:pt x="12" y="7"/>
                    <a:pt x="17" y="6"/>
                    <a:pt x="22" y="6"/>
                  </a:cubicBezTo>
                  <a:cubicBezTo>
                    <a:pt x="20" y="9"/>
                    <a:pt x="19" y="11"/>
                    <a:pt x="18" y="14"/>
                  </a:cubicBezTo>
                  <a:close/>
                </a:path>
              </a:pathLst>
            </a:custGeom>
            <a:solidFill>
              <a:srgbClr val="8357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09" name="Freeform 1898"/>
            <p:cNvSpPr>
              <a:spLocks/>
            </p:cNvSpPr>
            <p:nvPr/>
          </p:nvSpPr>
          <p:spPr bwMode="auto">
            <a:xfrm>
              <a:off x="1166" y="2191"/>
              <a:ext cx="25" cy="15"/>
            </a:xfrm>
            <a:custGeom>
              <a:avLst/>
              <a:gdLst>
                <a:gd name="T0" fmla="*/ 20 w 25"/>
                <a:gd name="T1" fmla="*/ 11 h 16"/>
                <a:gd name="T2" fmla="*/ 0 w 25"/>
                <a:gd name="T3" fmla="*/ 3 h 16"/>
                <a:gd name="T4" fmla="*/ 24 w 25"/>
                <a:gd name="T5" fmla="*/ 8 h 16"/>
                <a:gd name="T6" fmla="*/ 23 w 25"/>
                <a:gd name="T7" fmla="*/ 11 h 16"/>
                <a:gd name="T8" fmla="*/ 20 w 25"/>
                <a:gd name="T9" fmla="*/ 1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16">
                  <a:moveTo>
                    <a:pt x="20" y="11"/>
                  </a:moveTo>
                  <a:cubicBezTo>
                    <a:pt x="13" y="9"/>
                    <a:pt x="2" y="16"/>
                    <a:pt x="0" y="3"/>
                  </a:cubicBezTo>
                  <a:cubicBezTo>
                    <a:pt x="8" y="4"/>
                    <a:pt x="17" y="0"/>
                    <a:pt x="24" y="8"/>
                  </a:cubicBezTo>
                  <a:cubicBezTo>
                    <a:pt x="25" y="9"/>
                    <a:pt x="25" y="10"/>
                    <a:pt x="23" y="11"/>
                  </a:cubicBezTo>
                  <a:cubicBezTo>
                    <a:pt x="22" y="11"/>
                    <a:pt x="21" y="11"/>
                    <a:pt x="20" y="11"/>
                  </a:cubicBezTo>
                  <a:close/>
                </a:path>
              </a:pathLst>
            </a:custGeom>
            <a:solidFill>
              <a:srgbClr val="B56E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10" name="Freeform 1899"/>
            <p:cNvSpPr>
              <a:spLocks/>
            </p:cNvSpPr>
            <p:nvPr/>
          </p:nvSpPr>
          <p:spPr bwMode="auto">
            <a:xfrm>
              <a:off x="1189" y="2197"/>
              <a:ext cx="16" cy="12"/>
            </a:xfrm>
            <a:custGeom>
              <a:avLst/>
              <a:gdLst>
                <a:gd name="T0" fmla="*/ 0 w 17"/>
                <a:gd name="T1" fmla="*/ 4 h 12"/>
                <a:gd name="T2" fmla="*/ 1 w 17"/>
                <a:gd name="T3" fmla="*/ 1 h 12"/>
                <a:gd name="T4" fmla="*/ 17 w 17"/>
                <a:gd name="T5" fmla="*/ 0 h 12"/>
                <a:gd name="T6" fmla="*/ 16 w 17"/>
                <a:gd name="T7" fmla="*/ 4 h 12"/>
                <a:gd name="T8" fmla="*/ 13 w 17"/>
                <a:gd name="T9" fmla="*/ 12 h 12"/>
                <a:gd name="T10" fmla="*/ 1 w 17"/>
                <a:gd name="T11" fmla="*/ 12 h 12"/>
                <a:gd name="T12" fmla="*/ 0 w 17"/>
                <a:gd name="T13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12">
                  <a:moveTo>
                    <a:pt x="0" y="4"/>
                  </a:moveTo>
                  <a:cubicBezTo>
                    <a:pt x="0" y="3"/>
                    <a:pt x="1" y="2"/>
                    <a:pt x="1" y="1"/>
                  </a:cubicBezTo>
                  <a:cubicBezTo>
                    <a:pt x="6" y="0"/>
                    <a:pt x="11" y="0"/>
                    <a:pt x="17" y="0"/>
                  </a:cubicBezTo>
                  <a:cubicBezTo>
                    <a:pt x="17" y="1"/>
                    <a:pt x="17" y="3"/>
                    <a:pt x="16" y="4"/>
                  </a:cubicBezTo>
                  <a:cubicBezTo>
                    <a:pt x="9" y="4"/>
                    <a:pt x="10" y="8"/>
                    <a:pt x="13" y="12"/>
                  </a:cubicBezTo>
                  <a:cubicBezTo>
                    <a:pt x="9" y="12"/>
                    <a:pt x="5" y="12"/>
                    <a:pt x="1" y="12"/>
                  </a:cubicBezTo>
                  <a:cubicBezTo>
                    <a:pt x="0" y="9"/>
                    <a:pt x="0" y="7"/>
                    <a:pt x="0" y="4"/>
                  </a:cubicBezTo>
                  <a:close/>
                </a:path>
              </a:pathLst>
            </a:custGeom>
            <a:solidFill>
              <a:srgbClr val="5527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11" name="Freeform 1900"/>
            <p:cNvSpPr>
              <a:spLocks/>
            </p:cNvSpPr>
            <p:nvPr/>
          </p:nvSpPr>
          <p:spPr bwMode="auto">
            <a:xfrm>
              <a:off x="1173" y="2210"/>
              <a:ext cx="17" cy="12"/>
            </a:xfrm>
            <a:custGeom>
              <a:avLst/>
              <a:gdLst>
                <a:gd name="T0" fmla="*/ 12 w 17"/>
                <a:gd name="T1" fmla="*/ 3 h 12"/>
                <a:gd name="T2" fmla="*/ 17 w 17"/>
                <a:gd name="T3" fmla="*/ 3 h 12"/>
                <a:gd name="T4" fmla="*/ 7 w 17"/>
                <a:gd name="T5" fmla="*/ 8 h 12"/>
                <a:gd name="T6" fmla="*/ 4 w 17"/>
                <a:gd name="T7" fmla="*/ 1 h 12"/>
                <a:gd name="T8" fmla="*/ 12 w 17"/>
                <a:gd name="T9" fmla="*/ 3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12">
                  <a:moveTo>
                    <a:pt x="12" y="3"/>
                  </a:moveTo>
                  <a:cubicBezTo>
                    <a:pt x="14" y="3"/>
                    <a:pt x="15" y="3"/>
                    <a:pt x="17" y="3"/>
                  </a:cubicBezTo>
                  <a:cubicBezTo>
                    <a:pt x="17" y="12"/>
                    <a:pt x="12" y="11"/>
                    <a:pt x="7" y="8"/>
                  </a:cubicBezTo>
                  <a:cubicBezTo>
                    <a:pt x="4" y="6"/>
                    <a:pt x="0" y="4"/>
                    <a:pt x="4" y="1"/>
                  </a:cubicBezTo>
                  <a:cubicBezTo>
                    <a:pt x="5" y="0"/>
                    <a:pt x="9" y="2"/>
                    <a:pt x="12" y="3"/>
                  </a:cubicBezTo>
                  <a:close/>
                </a:path>
              </a:pathLst>
            </a:custGeom>
            <a:solidFill>
              <a:srgbClr val="3921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12" name="Freeform 1901"/>
            <p:cNvSpPr>
              <a:spLocks/>
            </p:cNvSpPr>
            <p:nvPr/>
          </p:nvSpPr>
          <p:spPr bwMode="auto">
            <a:xfrm>
              <a:off x="1292" y="2195"/>
              <a:ext cx="151" cy="37"/>
            </a:xfrm>
            <a:custGeom>
              <a:avLst/>
              <a:gdLst>
                <a:gd name="T0" fmla="*/ 1 w 153"/>
                <a:gd name="T1" fmla="*/ 18 h 37"/>
                <a:gd name="T2" fmla="*/ 15 w 153"/>
                <a:gd name="T3" fmla="*/ 8 h 37"/>
                <a:gd name="T4" fmla="*/ 37 w 153"/>
                <a:gd name="T5" fmla="*/ 7 h 37"/>
                <a:gd name="T6" fmla="*/ 41 w 153"/>
                <a:gd name="T7" fmla="*/ 3 h 37"/>
                <a:gd name="T8" fmla="*/ 66 w 153"/>
                <a:gd name="T9" fmla="*/ 5 h 37"/>
                <a:gd name="T10" fmla="*/ 71 w 153"/>
                <a:gd name="T11" fmla="*/ 6 h 37"/>
                <a:gd name="T12" fmla="*/ 76 w 153"/>
                <a:gd name="T13" fmla="*/ 8 h 37"/>
                <a:gd name="T14" fmla="*/ 81 w 153"/>
                <a:gd name="T15" fmla="*/ 14 h 37"/>
                <a:gd name="T16" fmla="*/ 139 w 153"/>
                <a:gd name="T17" fmla="*/ 22 h 37"/>
                <a:gd name="T18" fmla="*/ 151 w 153"/>
                <a:gd name="T19" fmla="*/ 30 h 37"/>
                <a:gd name="T20" fmla="*/ 137 w 153"/>
                <a:gd name="T21" fmla="*/ 31 h 37"/>
                <a:gd name="T22" fmla="*/ 121 w 153"/>
                <a:gd name="T23" fmla="*/ 30 h 37"/>
                <a:gd name="T24" fmla="*/ 32 w 153"/>
                <a:gd name="T25" fmla="*/ 30 h 37"/>
                <a:gd name="T26" fmla="*/ 1 w 153"/>
                <a:gd name="T27" fmla="*/ 22 h 37"/>
                <a:gd name="T28" fmla="*/ 1 w 153"/>
                <a:gd name="T29" fmla="*/ 18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53" h="37">
                  <a:moveTo>
                    <a:pt x="1" y="18"/>
                  </a:moveTo>
                  <a:cubicBezTo>
                    <a:pt x="0" y="7"/>
                    <a:pt x="8" y="7"/>
                    <a:pt x="15" y="8"/>
                  </a:cubicBezTo>
                  <a:cubicBezTo>
                    <a:pt x="22" y="9"/>
                    <a:pt x="30" y="13"/>
                    <a:pt x="37" y="7"/>
                  </a:cubicBezTo>
                  <a:cubicBezTo>
                    <a:pt x="38" y="5"/>
                    <a:pt x="39" y="4"/>
                    <a:pt x="41" y="3"/>
                  </a:cubicBezTo>
                  <a:cubicBezTo>
                    <a:pt x="49" y="0"/>
                    <a:pt x="58" y="2"/>
                    <a:pt x="66" y="5"/>
                  </a:cubicBezTo>
                  <a:cubicBezTo>
                    <a:pt x="68" y="5"/>
                    <a:pt x="69" y="5"/>
                    <a:pt x="71" y="6"/>
                  </a:cubicBezTo>
                  <a:cubicBezTo>
                    <a:pt x="73" y="6"/>
                    <a:pt x="74" y="7"/>
                    <a:pt x="76" y="8"/>
                  </a:cubicBezTo>
                  <a:cubicBezTo>
                    <a:pt x="78" y="9"/>
                    <a:pt x="80" y="11"/>
                    <a:pt x="81" y="14"/>
                  </a:cubicBezTo>
                  <a:cubicBezTo>
                    <a:pt x="99" y="24"/>
                    <a:pt x="120" y="13"/>
                    <a:pt x="139" y="22"/>
                  </a:cubicBezTo>
                  <a:cubicBezTo>
                    <a:pt x="144" y="24"/>
                    <a:pt x="153" y="20"/>
                    <a:pt x="151" y="30"/>
                  </a:cubicBezTo>
                  <a:cubicBezTo>
                    <a:pt x="149" y="37"/>
                    <a:pt x="142" y="32"/>
                    <a:pt x="137" y="31"/>
                  </a:cubicBezTo>
                  <a:cubicBezTo>
                    <a:pt x="132" y="30"/>
                    <a:pt x="126" y="29"/>
                    <a:pt x="121" y="30"/>
                  </a:cubicBezTo>
                  <a:cubicBezTo>
                    <a:pt x="92" y="36"/>
                    <a:pt x="62" y="32"/>
                    <a:pt x="32" y="30"/>
                  </a:cubicBezTo>
                  <a:cubicBezTo>
                    <a:pt x="21" y="31"/>
                    <a:pt x="11" y="27"/>
                    <a:pt x="1" y="22"/>
                  </a:cubicBezTo>
                  <a:cubicBezTo>
                    <a:pt x="1" y="21"/>
                    <a:pt x="1" y="19"/>
                    <a:pt x="1" y="18"/>
                  </a:cubicBezTo>
                  <a:close/>
                </a:path>
              </a:pathLst>
            </a:custGeom>
            <a:solidFill>
              <a:srgbClr val="B86D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13" name="Freeform 1902"/>
            <p:cNvSpPr>
              <a:spLocks/>
            </p:cNvSpPr>
            <p:nvPr/>
          </p:nvSpPr>
          <p:spPr bwMode="auto">
            <a:xfrm>
              <a:off x="1253" y="2240"/>
              <a:ext cx="97" cy="28"/>
            </a:xfrm>
            <a:custGeom>
              <a:avLst/>
              <a:gdLst>
                <a:gd name="T0" fmla="*/ 0 w 98"/>
                <a:gd name="T1" fmla="*/ 4 h 28"/>
                <a:gd name="T2" fmla="*/ 12 w 98"/>
                <a:gd name="T3" fmla="*/ 6 h 28"/>
                <a:gd name="T4" fmla="*/ 59 w 98"/>
                <a:gd name="T5" fmla="*/ 7 h 28"/>
                <a:gd name="T6" fmla="*/ 94 w 98"/>
                <a:gd name="T7" fmla="*/ 10 h 28"/>
                <a:gd name="T8" fmla="*/ 98 w 98"/>
                <a:gd name="T9" fmla="*/ 19 h 28"/>
                <a:gd name="T10" fmla="*/ 93 w 98"/>
                <a:gd name="T11" fmla="*/ 26 h 28"/>
                <a:gd name="T12" fmla="*/ 84 w 98"/>
                <a:gd name="T13" fmla="*/ 28 h 28"/>
                <a:gd name="T14" fmla="*/ 69 w 98"/>
                <a:gd name="T15" fmla="*/ 24 h 28"/>
                <a:gd name="T16" fmla="*/ 41 w 98"/>
                <a:gd name="T17" fmla="*/ 22 h 28"/>
                <a:gd name="T18" fmla="*/ 24 w 98"/>
                <a:gd name="T19" fmla="*/ 22 h 28"/>
                <a:gd name="T20" fmla="*/ 16 w 98"/>
                <a:gd name="T21" fmla="*/ 23 h 28"/>
                <a:gd name="T22" fmla="*/ 11 w 98"/>
                <a:gd name="T23" fmla="*/ 22 h 28"/>
                <a:gd name="T24" fmla="*/ 0 w 98"/>
                <a:gd name="T25" fmla="*/ 13 h 28"/>
                <a:gd name="T26" fmla="*/ 0 w 98"/>
                <a:gd name="T27" fmla="*/ 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8" h="28">
                  <a:moveTo>
                    <a:pt x="0" y="4"/>
                  </a:moveTo>
                  <a:cubicBezTo>
                    <a:pt x="4" y="5"/>
                    <a:pt x="8" y="5"/>
                    <a:pt x="12" y="6"/>
                  </a:cubicBezTo>
                  <a:cubicBezTo>
                    <a:pt x="27" y="9"/>
                    <a:pt x="43" y="6"/>
                    <a:pt x="59" y="7"/>
                  </a:cubicBezTo>
                  <a:cubicBezTo>
                    <a:pt x="71" y="7"/>
                    <a:pt x="83" y="0"/>
                    <a:pt x="94" y="10"/>
                  </a:cubicBezTo>
                  <a:cubicBezTo>
                    <a:pt x="97" y="12"/>
                    <a:pt x="98" y="15"/>
                    <a:pt x="98" y="19"/>
                  </a:cubicBezTo>
                  <a:cubicBezTo>
                    <a:pt x="97" y="22"/>
                    <a:pt x="95" y="25"/>
                    <a:pt x="93" y="26"/>
                  </a:cubicBezTo>
                  <a:cubicBezTo>
                    <a:pt x="90" y="28"/>
                    <a:pt x="87" y="28"/>
                    <a:pt x="84" y="28"/>
                  </a:cubicBezTo>
                  <a:cubicBezTo>
                    <a:pt x="79" y="27"/>
                    <a:pt x="74" y="25"/>
                    <a:pt x="69" y="24"/>
                  </a:cubicBezTo>
                  <a:cubicBezTo>
                    <a:pt x="60" y="21"/>
                    <a:pt x="50" y="23"/>
                    <a:pt x="41" y="22"/>
                  </a:cubicBezTo>
                  <a:cubicBezTo>
                    <a:pt x="35" y="22"/>
                    <a:pt x="30" y="22"/>
                    <a:pt x="24" y="22"/>
                  </a:cubicBezTo>
                  <a:cubicBezTo>
                    <a:pt x="22" y="22"/>
                    <a:pt x="19" y="23"/>
                    <a:pt x="16" y="23"/>
                  </a:cubicBezTo>
                  <a:cubicBezTo>
                    <a:pt x="15" y="23"/>
                    <a:pt x="13" y="23"/>
                    <a:pt x="11" y="22"/>
                  </a:cubicBezTo>
                  <a:cubicBezTo>
                    <a:pt x="7" y="20"/>
                    <a:pt x="2" y="18"/>
                    <a:pt x="0" y="13"/>
                  </a:cubicBezTo>
                  <a:cubicBezTo>
                    <a:pt x="0" y="10"/>
                    <a:pt x="0" y="7"/>
                    <a:pt x="0" y="4"/>
                  </a:cubicBezTo>
                  <a:close/>
                </a:path>
              </a:pathLst>
            </a:custGeom>
            <a:solidFill>
              <a:srgbClr val="5BA3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14" name="Freeform 1903"/>
            <p:cNvSpPr>
              <a:spLocks/>
            </p:cNvSpPr>
            <p:nvPr/>
          </p:nvSpPr>
          <p:spPr bwMode="auto">
            <a:xfrm>
              <a:off x="1239" y="2253"/>
              <a:ext cx="26" cy="24"/>
            </a:xfrm>
            <a:custGeom>
              <a:avLst/>
              <a:gdLst>
                <a:gd name="T0" fmla="*/ 14 w 26"/>
                <a:gd name="T1" fmla="*/ 0 h 24"/>
                <a:gd name="T2" fmla="*/ 26 w 26"/>
                <a:gd name="T3" fmla="*/ 8 h 24"/>
                <a:gd name="T4" fmla="*/ 17 w 26"/>
                <a:gd name="T5" fmla="*/ 24 h 24"/>
                <a:gd name="T6" fmla="*/ 13 w 26"/>
                <a:gd name="T7" fmla="*/ 24 h 24"/>
                <a:gd name="T8" fmla="*/ 1 w 26"/>
                <a:gd name="T9" fmla="*/ 5 h 24"/>
                <a:gd name="T10" fmla="*/ 2 w 26"/>
                <a:gd name="T11" fmla="*/ 0 h 24"/>
                <a:gd name="T12" fmla="*/ 14 w 26"/>
                <a:gd name="T1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" h="24">
                  <a:moveTo>
                    <a:pt x="14" y="0"/>
                  </a:moveTo>
                  <a:cubicBezTo>
                    <a:pt x="19" y="1"/>
                    <a:pt x="24" y="1"/>
                    <a:pt x="26" y="8"/>
                  </a:cubicBezTo>
                  <a:cubicBezTo>
                    <a:pt x="23" y="14"/>
                    <a:pt x="23" y="20"/>
                    <a:pt x="17" y="24"/>
                  </a:cubicBezTo>
                  <a:cubicBezTo>
                    <a:pt x="16" y="24"/>
                    <a:pt x="14" y="24"/>
                    <a:pt x="13" y="24"/>
                  </a:cubicBezTo>
                  <a:cubicBezTo>
                    <a:pt x="4" y="21"/>
                    <a:pt x="10" y="8"/>
                    <a:pt x="1" y="5"/>
                  </a:cubicBezTo>
                  <a:cubicBezTo>
                    <a:pt x="0" y="3"/>
                    <a:pt x="0" y="2"/>
                    <a:pt x="2" y="0"/>
                  </a:cubicBezTo>
                  <a:cubicBezTo>
                    <a:pt x="6" y="0"/>
                    <a:pt x="10" y="0"/>
                    <a:pt x="14" y="0"/>
                  </a:cubicBezTo>
                  <a:close/>
                </a:path>
              </a:pathLst>
            </a:custGeom>
            <a:solidFill>
              <a:srgbClr val="1746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15" name="Freeform 1904"/>
            <p:cNvSpPr>
              <a:spLocks/>
            </p:cNvSpPr>
            <p:nvPr/>
          </p:nvSpPr>
          <p:spPr bwMode="auto">
            <a:xfrm>
              <a:off x="1219" y="2249"/>
              <a:ext cx="22" cy="14"/>
            </a:xfrm>
            <a:custGeom>
              <a:avLst/>
              <a:gdLst>
                <a:gd name="T0" fmla="*/ 22 w 22"/>
                <a:gd name="T1" fmla="*/ 4 h 14"/>
                <a:gd name="T2" fmla="*/ 22 w 22"/>
                <a:gd name="T3" fmla="*/ 7 h 14"/>
                <a:gd name="T4" fmla="*/ 1 w 22"/>
                <a:gd name="T5" fmla="*/ 7 h 14"/>
                <a:gd name="T6" fmla="*/ 1 w 22"/>
                <a:gd name="T7" fmla="*/ 1 h 14"/>
                <a:gd name="T8" fmla="*/ 22 w 22"/>
                <a:gd name="T9" fmla="*/ 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14">
                  <a:moveTo>
                    <a:pt x="22" y="4"/>
                  </a:moveTo>
                  <a:cubicBezTo>
                    <a:pt x="22" y="5"/>
                    <a:pt x="22" y="6"/>
                    <a:pt x="22" y="7"/>
                  </a:cubicBezTo>
                  <a:cubicBezTo>
                    <a:pt x="15" y="14"/>
                    <a:pt x="8" y="14"/>
                    <a:pt x="1" y="7"/>
                  </a:cubicBezTo>
                  <a:cubicBezTo>
                    <a:pt x="0" y="5"/>
                    <a:pt x="0" y="3"/>
                    <a:pt x="1" y="1"/>
                  </a:cubicBezTo>
                  <a:cubicBezTo>
                    <a:pt x="9" y="0"/>
                    <a:pt x="15" y="0"/>
                    <a:pt x="22" y="4"/>
                  </a:cubicBezTo>
                  <a:close/>
                </a:path>
              </a:pathLst>
            </a:custGeom>
            <a:solidFill>
              <a:srgbClr val="224E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16" name="Freeform 1905"/>
            <p:cNvSpPr>
              <a:spLocks/>
            </p:cNvSpPr>
            <p:nvPr/>
          </p:nvSpPr>
          <p:spPr bwMode="auto">
            <a:xfrm>
              <a:off x="1200" y="2250"/>
              <a:ext cx="21" cy="13"/>
            </a:xfrm>
            <a:custGeom>
              <a:avLst/>
              <a:gdLst>
                <a:gd name="T0" fmla="*/ 21 w 22"/>
                <a:gd name="T1" fmla="*/ 0 h 13"/>
                <a:gd name="T2" fmla="*/ 22 w 22"/>
                <a:gd name="T3" fmla="*/ 4 h 13"/>
                <a:gd name="T4" fmla="*/ 15 w 22"/>
                <a:gd name="T5" fmla="*/ 12 h 13"/>
                <a:gd name="T6" fmla="*/ 10 w 22"/>
                <a:gd name="T7" fmla="*/ 13 h 13"/>
                <a:gd name="T8" fmla="*/ 1 w 22"/>
                <a:gd name="T9" fmla="*/ 4 h 13"/>
                <a:gd name="T10" fmla="*/ 2 w 22"/>
                <a:gd name="T11" fmla="*/ 0 h 13"/>
                <a:gd name="T12" fmla="*/ 21 w 22"/>
                <a:gd name="T1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" h="13">
                  <a:moveTo>
                    <a:pt x="21" y="0"/>
                  </a:moveTo>
                  <a:cubicBezTo>
                    <a:pt x="21" y="1"/>
                    <a:pt x="22" y="2"/>
                    <a:pt x="22" y="4"/>
                  </a:cubicBezTo>
                  <a:cubicBezTo>
                    <a:pt x="19" y="6"/>
                    <a:pt x="18" y="9"/>
                    <a:pt x="15" y="12"/>
                  </a:cubicBezTo>
                  <a:cubicBezTo>
                    <a:pt x="14" y="12"/>
                    <a:pt x="12" y="13"/>
                    <a:pt x="10" y="13"/>
                  </a:cubicBezTo>
                  <a:cubicBezTo>
                    <a:pt x="6" y="11"/>
                    <a:pt x="3" y="8"/>
                    <a:pt x="1" y="4"/>
                  </a:cubicBezTo>
                  <a:cubicBezTo>
                    <a:pt x="0" y="3"/>
                    <a:pt x="0" y="1"/>
                    <a:pt x="2" y="0"/>
                  </a:cubicBezTo>
                  <a:cubicBezTo>
                    <a:pt x="8" y="0"/>
                    <a:pt x="15" y="0"/>
                    <a:pt x="21" y="0"/>
                  </a:cubicBezTo>
                  <a:close/>
                </a:path>
              </a:pathLst>
            </a:custGeom>
            <a:solidFill>
              <a:srgbClr val="1638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17" name="Freeform 1906"/>
            <p:cNvSpPr>
              <a:spLocks/>
            </p:cNvSpPr>
            <p:nvPr/>
          </p:nvSpPr>
          <p:spPr bwMode="auto">
            <a:xfrm>
              <a:off x="1178" y="2248"/>
              <a:ext cx="23" cy="12"/>
            </a:xfrm>
            <a:custGeom>
              <a:avLst/>
              <a:gdLst>
                <a:gd name="T0" fmla="*/ 24 w 24"/>
                <a:gd name="T1" fmla="*/ 2 h 12"/>
                <a:gd name="T2" fmla="*/ 24 w 24"/>
                <a:gd name="T3" fmla="*/ 5 h 12"/>
                <a:gd name="T4" fmla="*/ 10 w 24"/>
                <a:gd name="T5" fmla="*/ 10 h 12"/>
                <a:gd name="T6" fmla="*/ 0 w 24"/>
                <a:gd name="T7" fmla="*/ 7 h 12"/>
                <a:gd name="T8" fmla="*/ 5 w 24"/>
                <a:gd name="T9" fmla="*/ 0 h 12"/>
                <a:gd name="T10" fmla="*/ 24 w 24"/>
                <a:gd name="T11" fmla="*/ 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" h="12">
                  <a:moveTo>
                    <a:pt x="24" y="2"/>
                  </a:moveTo>
                  <a:cubicBezTo>
                    <a:pt x="24" y="3"/>
                    <a:pt x="24" y="4"/>
                    <a:pt x="24" y="5"/>
                  </a:cubicBezTo>
                  <a:cubicBezTo>
                    <a:pt x="20" y="9"/>
                    <a:pt x="15" y="9"/>
                    <a:pt x="10" y="10"/>
                  </a:cubicBezTo>
                  <a:cubicBezTo>
                    <a:pt x="7" y="10"/>
                    <a:pt x="2" y="12"/>
                    <a:pt x="0" y="7"/>
                  </a:cubicBezTo>
                  <a:cubicBezTo>
                    <a:pt x="0" y="4"/>
                    <a:pt x="2" y="2"/>
                    <a:pt x="5" y="0"/>
                  </a:cubicBezTo>
                  <a:cubicBezTo>
                    <a:pt x="11" y="1"/>
                    <a:pt x="17" y="1"/>
                    <a:pt x="24" y="2"/>
                  </a:cubicBezTo>
                  <a:close/>
                </a:path>
              </a:pathLst>
            </a:custGeom>
            <a:solidFill>
              <a:srgbClr val="0A3E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18" name="Freeform 1907"/>
            <p:cNvSpPr>
              <a:spLocks/>
            </p:cNvSpPr>
            <p:nvPr/>
          </p:nvSpPr>
          <p:spPr bwMode="auto">
            <a:xfrm>
              <a:off x="1311" y="2236"/>
              <a:ext cx="73" cy="30"/>
            </a:xfrm>
            <a:custGeom>
              <a:avLst/>
              <a:gdLst>
                <a:gd name="T0" fmla="*/ 38 w 74"/>
                <a:gd name="T1" fmla="*/ 18 h 30"/>
                <a:gd name="T2" fmla="*/ 3 w 74"/>
                <a:gd name="T3" fmla="*/ 13 h 30"/>
                <a:gd name="T4" fmla="*/ 0 w 74"/>
                <a:gd name="T5" fmla="*/ 10 h 30"/>
                <a:gd name="T6" fmla="*/ 10 w 74"/>
                <a:gd name="T7" fmla="*/ 6 h 30"/>
                <a:gd name="T8" fmla="*/ 73 w 74"/>
                <a:gd name="T9" fmla="*/ 9 h 30"/>
                <a:gd name="T10" fmla="*/ 74 w 74"/>
                <a:gd name="T11" fmla="*/ 13 h 30"/>
                <a:gd name="T12" fmla="*/ 70 w 74"/>
                <a:gd name="T13" fmla="*/ 20 h 30"/>
                <a:gd name="T14" fmla="*/ 38 w 74"/>
                <a:gd name="T15" fmla="*/ 18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4" h="30">
                  <a:moveTo>
                    <a:pt x="38" y="18"/>
                  </a:moveTo>
                  <a:cubicBezTo>
                    <a:pt x="26" y="14"/>
                    <a:pt x="14" y="12"/>
                    <a:pt x="3" y="13"/>
                  </a:cubicBezTo>
                  <a:cubicBezTo>
                    <a:pt x="1" y="12"/>
                    <a:pt x="0" y="11"/>
                    <a:pt x="0" y="10"/>
                  </a:cubicBezTo>
                  <a:cubicBezTo>
                    <a:pt x="3" y="8"/>
                    <a:pt x="6" y="7"/>
                    <a:pt x="10" y="6"/>
                  </a:cubicBezTo>
                  <a:cubicBezTo>
                    <a:pt x="31" y="0"/>
                    <a:pt x="52" y="8"/>
                    <a:pt x="73" y="9"/>
                  </a:cubicBezTo>
                  <a:cubicBezTo>
                    <a:pt x="74" y="10"/>
                    <a:pt x="74" y="12"/>
                    <a:pt x="74" y="13"/>
                  </a:cubicBezTo>
                  <a:cubicBezTo>
                    <a:pt x="71" y="14"/>
                    <a:pt x="70" y="17"/>
                    <a:pt x="70" y="20"/>
                  </a:cubicBezTo>
                  <a:cubicBezTo>
                    <a:pt x="58" y="30"/>
                    <a:pt x="48" y="23"/>
                    <a:pt x="38" y="18"/>
                  </a:cubicBezTo>
                  <a:close/>
                </a:path>
              </a:pathLst>
            </a:custGeom>
            <a:solidFill>
              <a:srgbClr val="2D3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19" name="Freeform 1908"/>
            <p:cNvSpPr>
              <a:spLocks/>
            </p:cNvSpPr>
            <p:nvPr/>
          </p:nvSpPr>
          <p:spPr bwMode="auto">
            <a:xfrm>
              <a:off x="1296" y="2235"/>
              <a:ext cx="87" cy="10"/>
            </a:xfrm>
            <a:custGeom>
              <a:avLst/>
              <a:gdLst>
                <a:gd name="T0" fmla="*/ 88 w 88"/>
                <a:gd name="T1" fmla="*/ 10 h 10"/>
                <a:gd name="T2" fmla="*/ 25 w 88"/>
                <a:gd name="T3" fmla="*/ 7 h 10"/>
                <a:gd name="T4" fmla="*/ 0 w 88"/>
                <a:gd name="T5" fmla="*/ 2 h 10"/>
                <a:gd name="T6" fmla="*/ 88 w 88"/>
                <a:gd name="T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8" h="10">
                  <a:moveTo>
                    <a:pt x="88" y="10"/>
                  </a:moveTo>
                  <a:cubicBezTo>
                    <a:pt x="67" y="9"/>
                    <a:pt x="46" y="8"/>
                    <a:pt x="25" y="7"/>
                  </a:cubicBezTo>
                  <a:cubicBezTo>
                    <a:pt x="17" y="5"/>
                    <a:pt x="8" y="9"/>
                    <a:pt x="0" y="2"/>
                  </a:cubicBezTo>
                  <a:cubicBezTo>
                    <a:pt x="30" y="2"/>
                    <a:pt x="60" y="0"/>
                    <a:pt x="88" y="10"/>
                  </a:cubicBezTo>
                  <a:close/>
                </a:path>
              </a:pathLst>
            </a:custGeom>
            <a:solidFill>
              <a:srgbClr val="845C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20" name="Freeform 1909"/>
            <p:cNvSpPr>
              <a:spLocks/>
            </p:cNvSpPr>
            <p:nvPr/>
          </p:nvSpPr>
          <p:spPr bwMode="auto">
            <a:xfrm>
              <a:off x="1265" y="2246"/>
              <a:ext cx="49" cy="7"/>
            </a:xfrm>
            <a:custGeom>
              <a:avLst/>
              <a:gdLst>
                <a:gd name="T0" fmla="*/ 46 w 49"/>
                <a:gd name="T1" fmla="*/ 0 h 7"/>
                <a:gd name="T2" fmla="*/ 49 w 49"/>
                <a:gd name="T3" fmla="*/ 3 h 7"/>
                <a:gd name="T4" fmla="*/ 0 w 49"/>
                <a:gd name="T5" fmla="*/ 0 h 7"/>
                <a:gd name="T6" fmla="*/ 46 w 49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9" h="7">
                  <a:moveTo>
                    <a:pt x="46" y="0"/>
                  </a:moveTo>
                  <a:cubicBezTo>
                    <a:pt x="47" y="1"/>
                    <a:pt x="48" y="2"/>
                    <a:pt x="49" y="3"/>
                  </a:cubicBezTo>
                  <a:cubicBezTo>
                    <a:pt x="32" y="2"/>
                    <a:pt x="16" y="7"/>
                    <a:pt x="0" y="0"/>
                  </a:cubicBezTo>
                  <a:cubicBezTo>
                    <a:pt x="15" y="0"/>
                    <a:pt x="31" y="0"/>
                    <a:pt x="46" y="0"/>
                  </a:cubicBezTo>
                  <a:close/>
                </a:path>
              </a:pathLst>
            </a:custGeom>
            <a:solidFill>
              <a:srgbClr val="64A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21" name="Freeform 1910"/>
            <p:cNvSpPr>
              <a:spLocks/>
            </p:cNvSpPr>
            <p:nvPr/>
          </p:nvSpPr>
          <p:spPr bwMode="auto">
            <a:xfrm>
              <a:off x="1245" y="2186"/>
              <a:ext cx="49" cy="11"/>
            </a:xfrm>
            <a:custGeom>
              <a:avLst/>
              <a:gdLst>
                <a:gd name="T0" fmla="*/ 48 w 49"/>
                <a:gd name="T1" fmla="*/ 12 h 12"/>
                <a:gd name="T2" fmla="*/ 0 w 49"/>
                <a:gd name="T3" fmla="*/ 8 h 12"/>
                <a:gd name="T4" fmla="*/ 0 w 49"/>
                <a:gd name="T5" fmla="*/ 4 h 12"/>
                <a:gd name="T6" fmla="*/ 8 w 49"/>
                <a:gd name="T7" fmla="*/ 4 h 12"/>
                <a:gd name="T8" fmla="*/ 32 w 49"/>
                <a:gd name="T9" fmla="*/ 2 h 12"/>
                <a:gd name="T10" fmla="*/ 47 w 49"/>
                <a:gd name="T11" fmla="*/ 6 h 12"/>
                <a:gd name="T12" fmla="*/ 48 w 49"/>
                <a:gd name="T13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9" h="12">
                  <a:moveTo>
                    <a:pt x="48" y="12"/>
                  </a:moveTo>
                  <a:cubicBezTo>
                    <a:pt x="32" y="10"/>
                    <a:pt x="16" y="9"/>
                    <a:pt x="0" y="8"/>
                  </a:cubicBezTo>
                  <a:cubicBezTo>
                    <a:pt x="0" y="7"/>
                    <a:pt x="0" y="5"/>
                    <a:pt x="0" y="4"/>
                  </a:cubicBezTo>
                  <a:cubicBezTo>
                    <a:pt x="2" y="4"/>
                    <a:pt x="5" y="4"/>
                    <a:pt x="8" y="4"/>
                  </a:cubicBezTo>
                  <a:cubicBezTo>
                    <a:pt x="16" y="0"/>
                    <a:pt x="24" y="3"/>
                    <a:pt x="32" y="2"/>
                  </a:cubicBezTo>
                  <a:cubicBezTo>
                    <a:pt x="37" y="3"/>
                    <a:pt x="42" y="4"/>
                    <a:pt x="47" y="6"/>
                  </a:cubicBezTo>
                  <a:cubicBezTo>
                    <a:pt x="49" y="8"/>
                    <a:pt x="49" y="10"/>
                    <a:pt x="48" y="12"/>
                  </a:cubicBezTo>
                  <a:close/>
                </a:path>
              </a:pathLst>
            </a:custGeom>
            <a:solidFill>
              <a:srgbClr val="5E2A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22" name="Freeform 1911"/>
            <p:cNvSpPr>
              <a:spLocks/>
            </p:cNvSpPr>
            <p:nvPr/>
          </p:nvSpPr>
          <p:spPr bwMode="auto">
            <a:xfrm>
              <a:off x="1252" y="2182"/>
              <a:ext cx="33" cy="10"/>
            </a:xfrm>
            <a:custGeom>
              <a:avLst/>
              <a:gdLst>
                <a:gd name="T0" fmla="*/ 28 w 33"/>
                <a:gd name="T1" fmla="*/ 8 h 10"/>
                <a:gd name="T2" fmla="*/ 1 w 33"/>
                <a:gd name="T3" fmla="*/ 8 h 10"/>
                <a:gd name="T4" fmla="*/ 0 w 33"/>
                <a:gd name="T5" fmla="*/ 4 h 10"/>
                <a:gd name="T6" fmla="*/ 5 w 33"/>
                <a:gd name="T7" fmla="*/ 0 h 10"/>
                <a:gd name="T8" fmla="*/ 32 w 33"/>
                <a:gd name="T9" fmla="*/ 5 h 10"/>
                <a:gd name="T10" fmla="*/ 28 w 33"/>
                <a:gd name="T11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3" h="10">
                  <a:moveTo>
                    <a:pt x="28" y="8"/>
                  </a:moveTo>
                  <a:cubicBezTo>
                    <a:pt x="19" y="8"/>
                    <a:pt x="10" y="8"/>
                    <a:pt x="1" y="8"/>
                  </a:cubicBezTo>
                  <a:cubicBezTo>
                    <a:pt x="1" y="6"/>
                    <a:pt x="1" y="5"/>
                    <a:pt x="0" y="4"/>
                  </a:cubicBezTo>
                  <a:cubicBezTo>
                    <a:pt x="2" y="3"/>
                    <a:pt x="3" y="1"/>
                    <a:pt x="5" y="0"/>
                  </a:cubicBezTo>
                  <a:cubicBezTo>
                    <a:pt x="13" y="8"/>
                    <a:pt x="23" y="2"/>
                    <a:pt x="32" y="5"/>
                  </a:cubicBezTo>
                  <a:cubicBezTo>
                    <a:pt x="33" y="8"/>
                    <a:pt x="32" y="10"/>
                    <a:pt x="28" y="8"/>
                  </a:cubicBezTo>
                  <a:close/>
                </a:path>
              </a:pathLst>
            </a:custGeom>
            <a:solidFill>
              <a:srgbClr val="9C75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23" name="Freeform 1912"/>
            <p:cNvSpPr>
              <a:spLocks/>
            </p:cNvSpPr>
            <p:nvPr/>
          </p:nvSpPr>
          <p:spPr bwMode="auto">
            <a:xfrm>
              <a:off x="1486" y="2069"/>
              <a:ext cx="96" cy="17"/>
            </a:xfrm>
            <a:custGeom>
              <a:avLst/>
              <a:gdLst>
                <a:gd name="T0" fmla="*/ 97 w 97"/>
                <a:gd name="T1" fmla="*/ 3 h 18"/>
                <a:gd name="T2" fmla="*/ 76 w 97"/>
                <a:gd name="T3" fmla="*/ 6 h 18"/>
                <a:gd name="T4" fmla="*/ 61 w 97"/>
                <a:gd name="T5" fmla="*/ 11 h 18"/>
                <a:gd name="T6" fmla="*/ 28 w 97"/>
                <a:gd name="T7" fmla="*/ 14 h 18"/>
                <a:gd name="T8" fmla="*/ 0 w 97"/>
                <a:gd name="T9" fmla="*/ 9 h 18"/>
                <a:gd name="T10" fmla="*/ 20 w 97"/>
                <a:gd name="T11" fmla="*/ 3 h 18"/>
                <a:gd name="T12" fmla="*/ 24 w 97"/>
                <a:gd name="T13" fmla="*/ 2 h 18"/>
                <a:gd name="T14" fmla="*/ 92 w 97"/>
                <a:gd name="T15" fmla="*/ 2 h 18"/>
                <a:gd name="T16" fmla="*/ 97 w 97"/>
                <a:gd name="T17" fmla="*/ 3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7" h="18">
                  <a:moveTo>
                    <a:pt x="97" y="3"/>
                  </a:moveTo>
                  <a:cubicBezTo>
                    <a:pt x="91" y="8"/>
                    <a:pt x="83" y="5"/>
                    <a:pt x="76" y="6"/>
                  </a:cubicBezTo>
                  <a:cubicBezTo>
                    <a:pt x="72" y="10"/>
                    <a:pt x="67" y="11"/>
                    <a:pt x="61" y="11"/>
                  </a:cubicBezTo>
                  <a:cubicBezTo>
                    <a:pt x="50" y="12"/>
                    <a:pt x="39" y="10"/>
                    <a:pt x="28" y="14"/>
                  </a:cubicBezTo>
                  <a:cubicBezTo>
                    <a:pt x="18" y="15"/>
                    <a:pt x="8" y="18"/>
                    <a:pt x="0" y="9"/>
                  </a:cubicBezTo>
                  <a:cubicBezTo>
                    <a:pt x="4" y="0"/>
                    <a:pt x="14" y="7"/>
                    <a:pt x="20" y="3"/>
                  </a:cubicBezTo>
                  <a:cubicBezTo>
                    <a:pt x="21" y="2"/>
                    <a:pt x="23" y="2"/>
                    <a:pt x="24" y="2"/>
                  </a:cubicBezTo>
                  <a:cubicBezTo>
                    <a:pt x="47" y="2"/>
                    <a:pt x="70" y="2"/>
                    <a:pt x="92" y="2"/>
                  </a:cubicBezTo>
                  <a:cubicBezTo>
                    <a:pt x="94" y="2"/>
                    <a:pt x="95" y="2"/>
                    <a:pt x="97" y="3"/>
                  </a:cubicBezTo>
                  <a:close/>
                </a:path>
              </a:pathLst>
            </a:custGeom>
            <a:solidFill>
              <a:srgbClr val="B633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24" name="Freeform 1913"/>
            <p:cNvSpPr>
              <a:spLocks/>
            </p:cNvSpPr>
            <p:nvPr/>
          </p:nvSpPr>
          <p:spPr bwMode="auto">
            <a:xfrm>
              <a:off x="1154" y="2264"/>
              <a:ext cx="98" cy="41"/>
            </a:xfrm>
            <a:custGeom>
              <a:avLst/>
              <a:gdLst>
                <a:gd name="T0" fmla="*/ 0 w 99"/>
                <a:gd name="T1" fmla="*/ 9 h 41"/>
                <a:gd name="T2" fmla="*/ 23 w 99"/>
                <a:gd name="T3" fmla="*/ 1 h 41"/>
                <a:gd name="T4" fmla="*/ 31 w 99"/>
                <a:gd name="T5" fmla="*/ 2 h 41"/>
                <a:gd name="T6" fmla="*/ 55 w 99"/>
                <a:gd name="T7" fmla="*/ 11 h 41"/>
                <a:gd name="T8" fmla="*/ 65 w 99"/>
                <a:gd name="T9" fmla="*/ 13 h 41"/>
                <a:gd name="T10" fmla="*/ 96 w 99"/>
                <a:gd name="T11" fmla="*/ 18 h 41"/>
                <a:gd name="T12" fmla="*/ 74 w 99"/>
                <a:gd name="T13" fmla="*/ 36 h 41"/>
                <a:gd name="T14" fmla="*/ 20 w 99"/>
                <a:gd name="T15" fmla="*/ 29 h 41"/>
                <a:gd name="T16" fmla="*/ 0 w 99"/>
                <a:gd name="T17" fmla="*/ 9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9" h="41">
                  <a:moveTo>
                    <a:pt x="0" y="9"/>
                  </a:moveTo>
                  <a:cubicBezTo>
                    <a:pt x="6" y="3"/>
                    <a:pt x="21" y="22"/>
                    <a:pt x="23" y="1"/>
                  </a:cubicBezTo>
                  <a:cubicBezTo>
                    <a:pt x="26" y="0"/>
                    <a:pt x="29" y="1"/>
                    <a:pt x="31" y="2"/>
                  </a:cubicBezTo>
                  <a:cubicBezTo>
                    <a:pt x="38" y="9"/>
                    <a:pt x="48" y="7"/>
                    <a:pt x="55" y="11"/>
                  </a:cubicBezTo>
                  <a:cubicBezTo>
                    <a:pt x="58" y="15"/>
                    <a:pt x="61" y="17"/>
                    <a:pt x="65" y="13"/>
                  </a:cubicBezTo>
                  <a:cubicBezTo>
                    <a:pt x="76" y="12"/>
                    <a:pt x="87" y="9"/>
                    <a:pt x="96" y="18"/>
                  </a:cubicBezTo>
                  <a:cubicBezTo>
                    <a:pt x="99" y="36"/>
                    <a:pt x="89" y="41"/>
                    <a:pt x="74" y="36"/>
                  </a:cubicBezTo>
                  <a:cubicBezTo>
                    <a:pt x="56" y="31"/>
                    <a:pt x="38" y="29"/>
                    <a:pt x="20" y="29"/>
                  </a:cubicBezTo>
                  <a:cubicBezTo>
                    <a:pt x="5" y="30"/>
                    <a:pt x="4" y="18"/>
                    <a:pt x="0" y="9"/>
                  </a:cubicBezTo>
                  <a:close/>
                </a:path>
              </a:pathLst>
            </a:custGeom>
            <a:solidFill>
              <a:srgbClr val="418A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25" name="Freeform 1914"/>
            <p:cNvSpPr>
              <a:spLocks/>
            </p:cNvSpPr>
            <p:nvPr/>
          </p:nvSpPr>
          <p:spPr bwMode="auto">
            <a:xfrm>
              <a:off x="1207" y="2254"/>
              <a:ext cx="50" cy="28"/>
            </a:xfrm>
            <a:custGeom>
              <a:avLst/>
              <a:gdLst>
                <a:gd name="T0" fmla="*/ 42 w 50"/>
                <a:gd name="T1" fmla="*/ 28 h 28"/>
                <a:gd name="T2" fmla="*/ 6 w 50"/>
                <a:gd name="T3" fmla="*/ 27 h 28"/>
                <a:gd name="T4" fmla="*/ 5 w 50"/>
                <a:gd name="T5" fmla="*/ 7 h 28"/>
                <a:gd name="T6" fmla="*/ 14 w 50"/>
                <a:gd name="T7" fmla="*/ 0 h 28"/>
                <a:gd name="T8" fmla="*/ 34 w 50"/>
                <a:gd name="T9" fmla="*/ 2 h 28"/>
                <a:gd name="T10" fmla="*/ 45 w 50"/>
                <a:gd name="T11" fmla="*/ 23 h 28"/>
                <a:gd name="T12" fmla="*/ 45 w 50"/>
                <a:gd name="T13" fmla="*/ 27 h 28"/>
                <a:gd name="T14" fmla="*/ 42 w 50"/>
                <a:gd name="T15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0" h="28">
                  <a:moveTo>
                    <a:pt x="42" y="28"/>
                  </a:moveTo>
                  <a:cubicBezTo>
                    <a:pt x="30" y="27"/>
                    <a:pt x="18" y="27"/>
                    <a:pt x="6" y="27"/>
                  </a:cubicBezTo>
                  <a:cubicBezTo>
                    <a:pt x="1" y="21"/>
                    <a:pt x="0" y="14"/>
                    <a:pt x="5" y="7"/>
                  </a:cubicBezTo>
                  <a:cubicBezTo>
                    <a:pt x="6" y="2"/>
                    <a:pt x="9" y="0"/>
                    <a:pt x="14" y="0"/>
                  </a:cubicBezTo>
                  <a:cubicBezTo>
                    <a:pt x="20" y="4"/>
                    <a:pt x="27" y="2"/>
                    <a:pt x="34" y="2"/>
                  </a:cubicBezTo>
                  <a:cubicBezTo>
                    <a:pt x="50" y="2"/>
                    <a:pt x="43" y="15"/>
                    <a:pt x="45" y="23"/>
                  </a:cubicBezTo>
                  <a:cubicBezTo>
                    <a:pt x="46" y="24"/>
                    <a:pt x="45" y="26"/>
                    <a:pt x="45" y="27"/>
                  </a:cubicBezTo>
                  <a:cubicBezTo>
                    <a:pt x="44" y="27"/>
                    <a:pt x="43" y="27"/>
                    <a:pt x="42" y="28"/>
                  </a:cubicBezTo>
                  <a:close/>
                </a:path>
              </a:pathLst>
            </a:custGeom>
            <a:solidFill>
              <a:srgbClr val="54AB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26" name="Freeform 1915"/>
            <p:cNvSpPr>
              <a:spLocks/>
            </p:cNvSpPr>
            <p:nvPr/>
          </p:nvSpPr>
          <p:spPr bwMode="auto">
            <a:xfrm>
              <a:off x="1173" y="2253"/>
              <a:ext cx="19" cy="16"/>
            </a:xfrm>
            <a:custGeom>
              <a:avLst/>
              <a:gdLst>
                <a:gd name="T0" fmla="*/ 9 w 19"/>
                <a:gd name="T1" fmla="*/ 16 h 16"/>
                <a:gd name="T2" fmla="*/ 4 w 19"/>
                <a:gd name="T3" fmla="*/ 12 h 16"/>
                <a:gd name="T4" fmla="*/ 2 w 19"/>
                <a:gd name="T5" fmla="*/ 4 h 16"/>
                <a:gd name="T6" fmla="*/ 5 w 19"/>
                <a:gd name="T7" fmla="*/ 2 h 16"/>
                <a:gd name="T8" fmla="*/ 13 w 19"/>
                <a:gd name="T9" fmla="*/ 0 h 16"/>
                <a:gd name="T10" fmla="*/ 9 w 19"/>
                <a:gd name="T11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" h="16">
                  <a:moveTo>
                    <a:pt x="9" y="16"/>
                  </a:moveTo>
                  <a:cubicBezTo>
                    <a:pt x="7" y="15"/>
                    <a:pt x="6" y="14"/>
                    <a:pt x="4" y="12"/>
                  </a:cubicBezTo>
                  <a:cubicBezTo>
                    <a:pt x="1" y="10"/>
                    <a:pt x="0" y="7"/>
                    <a:pt x="2" y="4"/>
                  </a:cubicBezTo>
                  <a:cubicBezTo>
                    <a:pt x="3" y="3"/>
                    <a:pt x="4" y="3"/>
                    <a:pt x="5" y="2"/>
                  </a:cubicBezTo>
                  <a:cubicBezTo>
                    <a:pt x="8" y="2"/>
                    <a:pt x="10" y="1"/>
                    <a:pt x="13" y="0"/>
                  </a:cubicBezTo>
                  <a:cubicBezTo>
                    <a:pt x="17" y="7"/>
                    <a:pt x="19" y="13"/>
                    <a:pt x="9" y="16"/>
                  </a:cubicBezTo>
                  <a:close/>
                </a:path>
              </a:pathLst>
            </a:custGeom>
            <a:solidFill>
              <a:srgbClr val="3271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27" name="Freeform 1916"/>
            <p:cNvSpPr>
              <a:spLocks/>
            </p:cNvSpPr>
            <p:nvPr/>
          </p:nvSpPr>
          <p:spPr bwMode="auto">
            <a:xfrm>
              <a:off x="1392" y="2071"/>
              <a:ext cx="60" cy="13"/>
            </a:xfrm>
            <a:custGeom>
              <a:avLst/>
              <a:gdLst>
                <a:gd name="T0" fmla="*/ 0 w 61"/>
                <a:gd name="T1" fmla="*/ 3 h 14"/>
                <a:gd name="T2" fmla="*/ 0 w 61"/>
                <a:gd name="T3" fmla="*/ 0 h 14"/>
                <a:gd name="T4" fmla="*/ 12 w 61"/>
                <a:gd name="T5" fmla="*/ 0 h 14"/>
                <a:gd name="T6" fmla="*/ 24 w 61"/>
                <a:gd name="T7" fmla="*/ 0 h 14"/>
                <a:gd name="T8" fmla="*/ 44 w 61"/>
                <a:gd name="T9" fmla="*/ 0 h 14"/>
                <a:gd name="T10" fmla="*/ 59 w 61"/>
                <a:gd name="T11" fmla="*/ 1 h 14"/>
                <a:gd name="T12" fmla="*/ 58 w 61"/>
                <a:gd name="T13" fmla="*/ 6 h 14"/>
                <a:gd name="T14" fmla="*/ 28 w 61"/>
                <a:gd name="T15" fmla="*/ 10 h 14"/>
                <a:gd name="T16" fmla="*/ 12 w 61"/>
                <a:gd name="T17" fmla="*/ 14 h 14"/>
                <a:gd name="T18" fmla="*/ 0 w 61"/>
                <a:gd name="T19" fmla="*/ 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1" h="14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4" y="0"/>
                    <a:pt x="8" y="0"/>
                    <a:pt x="12" y="0"/>
                  </a:cubicBezTo>
                  <a:cubicBezTo>
                    <a:pt x="16" y="0"/>
                    <a:pt x="20" y="0"/>
                    <a:pt x="24" y="0"/>
                  </a:cubicBezTo>
                  <a:cubicBezTo>
                    <a:pt x="30" y="0"/>
                    <a:pt x="37" y="0"/>
                    <a:pt x="44" y="0"/>
                  </a:cubicBezTo>
                  <a:cubicBezTo>
                    <a:pt x="49" y="0"/>
                    <a:pt x="54" y="0"/>
                    <a:pt x="59" y="1"/>
                  </a:cubicBezTo>
                  <a:cubicBezTo>
                    <a:pt x="61" y="3"/>
                    <a:pt x="60" y="5"/>
                    <a:pt x="58" y="6"/>
                  </a:cubicBezTo>
                  <a:cubicBezTo>
                    <a:pt x="49" y="11"/>
                    <a:pt x="38" y="9"/>
                    <a:pt x="28" y="10"/>
                  </a:cubicBezTo>
                  <a:cubicBezTo>
                    <a:pt x="22" y="9"/>
                    <a:pt x="18" y="13"/>
                    <a:pt x="12" y="14"/>
                  </a:cubicBezTo>
                  <a:cubicBezTo>
                    <a:pt x="6" y="12"/>
                    <a:pt x="1" y="10"/>
                    <a:pt x="0" y="3"/>
                  </a:cubicBezTo>
                  <a:close/>
                </a:path>
              </a:pathLst>
            </a:custGeom>
            <a:solidFill>
              <a:srgbClr val="7417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28" name="Freeform 1917"/>
            <p:cNvSpPr>
              <a:spLocks/>
            </p:cNvSpPr>
            <p:nvPr/>
          </p:nvSpPr>
          <p:spPr bwMode="auto">
            <a:xfrm>
              <a:off x="1450" y="2072"/>
              <a:ext cx="56" cy="10"/>
            </a:xfrm>
            <a:custGeom>
              <a:avLst/>
              <a:gdLst>
                <a:gd name="T0" fmla="*/ 1 w 56"/>
                <a:gd name="T1" fmla="*/ 3 h 11"/>
                <a:gd name="T2" fmla="*/ 0 w 56"/>
                <a:gd name="T3" fmla="*/ 0 h 11"/>
                <a:gd name="T4" fmla="*/ 56 w 56"/>
                <a:gd name="T5" fmla="*/ 0 h 11"/>
                <a:gd name="T6" fmla="*/ 36 w 56"/>
                <a:gd name="T7" fmla="*/ 4 h 11"/>
                <a:gd name="T8" fmla="*/ 1 w 56"/>
                <a:gd name="T9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11">
                  <a:moveTo>
                    <a:pt x="1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9" y="0"/>
                    <a:pt x="37" y="0"/>
                    <a:pt x="56" y="0"/>
                  </a:cubicBezTo>
                  <a:cubicBezTo>
                    <a:pt x="50" y="6"/>
                    <a:pt x="43" y="1"/>
                    <a:pt x="36" y="4"/>
                  </a:cubicBezTo>
                  <a:cubicBezTo>
                    <a:pt x="24" y="11"/>
                    <a:pt x="12" y="11"/>
                    <a:pt x="1" y="3"/>
                  </a:cubicBezTo>
                  <a:close/>
                </a:path>
              </a:pathLst>
            </a:custGeom>
            <a:solidFill>
              <a:srgbClr val="8419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29" name="Freeform 1918"/>
            <p:cNvSpPr>
              <a:spLocks/>
            </p:cNvSpPr>
            <p:nvPr/>
          </p:nvSpPr>
          <p:spPr bwMode="auto">
            <a:xfrm>
              <a:off x="1618" y="2464"/>
              <a:ext cx="23" cy="20"/>
            </a:xfrm>
            <a:custGeom>
              <a:avLst/>
              <a:gdLst>
                <a:gd name="T0" fmla="*/ 23 w 23"/>
                <a:gd name="T1" fmla="*/ 15 h 20"/>
                <a:gd name="T2" fmla="*/ 19 w 23"/>
                <a:gd name="T3" fmla="*/ 19 h 20"/>
                <a:gd name="T4" fmla="*/ 11 w 23"/>
                <a:gd name="T5" fmla="*/ 20 h 20"/>
                <a:gd name="T6" fmla="*/ 7 w 23"/>
                <a:gd name="T7" fmla="*/ 20 h 20"/>
                <a:gd name="T8" fmla="*/ 5 w 23"/>
                <a:gd name="T9" fmla="*/ 19 h 20"/>
                <a:gd name="T10" fmla="*/ 2 w 23"/>
                <a:gd name="T11" fmla="*/ 15 h 20"/>
                <a:gd name="T12" fmla="*/ 1 w 23"/>
                <a:gd name="T13" fmla="*/ 13 h 20"/>
                <a:gd name="T14" fmla="*/ 0 w 23"/>
                <a:gd name="T15" fmla="*/ 8 h 20"/>
                <a:gd name="T16" fmla="*/ 4 w 23"/>
                <a:gd name="T17" fmla="*/ 1 h 20"/>
                <a:gd name="T18" fmla="*/ 19 w 23"/>
                <a:gd name="T19" fmla="*/ 7 h 20"/>
                <a:gd name="T20" fmla="*/ 23 w 23"/>
                <a:gd name="T21" fmla="*/ 15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" h="20">
                  <a:moveTo>
                    <a:pt x="23" y="15"/>
                  </a:moveTo>
                  <a:cubicBezTo>
                    <a:pt x="22" y="17"/>
                    <a:pt x="21" y="18"/>
                    <a:pt x="19" y="19"/>
                  </a:cubicBezTo>
                  <a:cubicBezTo>
                    <a:pt x="17" y="19"/>
                    <a:pt x="14" y="20"/>
                    <a:pt x="11" y="20"/>
                  </a:cubicBezTo>
                  <a:cubicBezTo>
                    <a:pt x="10" y="20"/>
                    <a:pt x="9" y="20"/>
                    <a:pt x="7" y="20"/>
                  </a:cubicBezTo>
                  <a:cubicBezTo>
                    <a:pt x="6" y="20"/>
                    <a:pt x="6" y="20"/>
                    <a:pt x="5" y="19"/>
                  </a:cubicBezTo>
                  <a:cubicBezTo>
                    <a:pt x="4" y="18"/>
                    <a:pt x="3" y="17"/>
                    <a:pt x="2" y="15"/>
                  </a:cubicBezTo>
                  <a:cubicBezTo>
                    <a:pt x="1" y="15"/>
                    <a:pt x="1" y="14"/>
                    <a:pt x="1" y="13"/>
                  </a:cubicBezTo>
                  <a:cubicBezTo>
                    <a:pt x="0" y="11"/>
                    <a:pt x="0" y="9"/>
                    <a:pt x="0" y="8"/>
                  </a:cubicBezTo>
                  <a:cubicBezTo>
                    <a:pt x="1" y="5"/>
                    <a:pt x="2" y="3"/>
                    <a:pt x="4" y="1"/>
                  </a:cubicBezTo>
                  <a:cubicBezTo>
                    <a:pt x="10" y="0"/>
                    <a:pt x="14" y="4"/>
                    <a:pt x="19" y="7"/>
                  </a:cubicBezTo>
                  <a:cubicBezTo>
                    <a:pt x="21" y="9"/>
                    <a:pt x="22" y="12"/>
                    <a:pt x="23" y="15"/>
                  </a:cubicBezTo>
                  <a:close/>
                </a:path>
              </a:pathLst>
            </a:custGeom>
            <a:solidFill>
              <a:srgbClr val="BDA5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30" name="Freeform 1919"/>
            <p:cNvSpPr>
              <a:spLocks/>
            </p:cNvSpPr>
            <p:nvPr/>
          </p:nvSpPr>
          <p:spPr bwMode="auto">
            <a:xfrm>
              <a:off x="1653" y="2468"/>
              <a:ext cx="21" cy="6"/>
            </a:xfrm>
            <a:custGeom>
              <a:avLst/>
              <a:gdLst>
                <a:gd name="T0" fmla="*/ 20 w 22"/>
                <a:gd name="T1" fmla="*/ 3 h 6"/>
                <a:gd name="T2" fmla="*/ 15 w 22"/>
                <a:gd name="T3" fmla="*/ 6 h 6"/>
                <a:gd name="T4" fmla="*/ 0 w 22"/>
                <a:gd name="T5" fmla="*/ 6 h 6"/>
                <a:gd name="T6" fmla="*/ 0 w 22"/>
                <a:gd name="T7" fmla="*/ 4 h 6"/>
                <a:gd name="T8" fmla="*/ 20 w 22"/>
                <a:gd name="T9" fmla="*/ 0 h 6"/>
                <a:gd name="T10" fmla="*/ 22 w 22"/>
                <a:gd name="T11" fmla="*/ 2 h 6"/>
                <a:gd name="T12" fmla="*/ 20 w 22"/>
                <a:gd name="T13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" h="6">
                  <a:moveTo>
                    <a:pt x="20" y="3"/>
                  </a:moveTo>
                  <a:cubicBezTo>
                    <a:pt x="19" y="4"/>
                    <a:pt x="17" y="5"/>
                    <a:pt x="15" y="6"/>
                  </a:cubicBezTo>
                  <a:cubicBezTo>
                    <a:pt x="10" y="6"/>
                    <a:pt x="5" y="6"/>
                    <a:pt x="0" y="6"/>
                  </a:cubicBezTo>
                  <a:cubicBezTo>
                    <a:pt x="0" y="6"/>
                    <a:pt x="0" y="5"/>
                    <a:pt x="0" y="4"/>
                  </a:cubicBezTo>
                  <a:cubicBezTo>
                    <a:pt x="7" y="3"/>
                    <a:pt x="14" y="1"/>
                    <a:pt x="20" y="0"/>
                  </a:cubicBezTo>
                  <a:cubicBezTo>
                    <a:pt x="22" y="0"/>
                    <a:pt x="22" y="1"/>
                    <a:pt x="22" y="2"/>
                  </a:cubicBezTo>
                  <a:cubicBezTo>
                    <a:pt x="21" y="2"/>
                    <a:pt x="21" y="3"/>
                    <a:pt x="20" y="3"/>
                  </a:cubicBezTo>
                  <a:close/>
                </a:path>
              </a:pathLst>
            </a:custGeom>
            <a:solidFill>
              <a:srgbClr val="6F53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31" name="Freeform 1920"/>
            <p:cNvSpPr>
              <a:spLocks/>
            </p:cNvSpPr>
            <p:nvPr/>
          </p:nvSpPr>
          <p:spPr bwMode="auto">
            <a:xfrm>
              <a:off x="1672" y="2461"/>
              <a:ext cx="20" cy="11"/>
            </a:xfrm>
            <a:custGeom>
              <a:avLst/>
              <a:gdLst>
                <a:gd name="T0" fmla="*/ 0 w 20"/>
                <a:gd name="T1" fmla="*/ 10 h 11"/>
                <a:gd name="T2" fmla="*/ 0 w 20"/>
                <a:gd name="T3" fmla="*/ 7 h 11"/>
                <a:gd name="T4" fmla="*/ 20 w 20"/>
                <a:gd name="T5" fmla="*/ 6 h 11"/>
                <a:gd name="T6" fmla="*/ 0 w 20"/>
                <a:gd name="T7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11">
                  <a:moveTo>
                    <a:pt x="0" y="10"/>
                  </a:moveTo>
                  <a:cubicBezTo>
                    <a:pt x="0" y="9"/>
                    <a:pt x="0" y="8"/>
                    <a:pt x="0" y="7"/>
                  </a:cubicBezTo>
                  <a:cubicBezTo>
                    <a:pt x="7" y="8"/>
                    <a:pt x="13" y="0"/>
                    <a:pt x="20" y="6"/>
                  </a:cubicBezTo>
                  <a:cubicBezTo>
                    <a:pt x="14" y="8"/>
                    <a:pt x="7" y="11"/>
                    <a:pt x="0" y="10"/>
                  </a:cubicBezTo>
                  <a:close/>
                </a:path>
              </a:pathLst>
            </a:custGeom>
            <a:solidFill>
              <a:srgbClr val="674B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32" name="Freeform 1921"/>
            <p:cNvSpPr>
              <a:spLocks/>
            </p:cNvSpPr>
            <p:nvPr/>
          </p:nvSpPr>
          <p:spPr bwMode="auto">
            <a:xfrm>
              <a:off x="1620" y="2462"/>
              <a:ext cx="17" cy="10"/>
            </a:xfrm>
            <a:custGeom>
              <a:avLst/>
              <a:gdLst>
                <a:gd name="T0" fmla="*/ 17 w 17"/>
                <a:gd name="T1" fmla="*/ 9 h 10"/>
                <a:gd name="T2" fmla="*/ 2 w 17"/>
                <a:gd name="T3" fmla="*/ 5 h 10"/>
                <a:gd name="T4" fmla="*/ 1 w 17"/>
                <a:gd name="T5" fmla="*/ 1 h 10"/>
                <a:gd name="T6" fmla="*/ 5 w 17"/>
                <a:gd name="T7" fmla="*/ 1 h 10"/>
                <a:gd name="T8" fmla="*/ 14 w 17"/>
                <a:gd name="T9" fmla="*/ 1 h 10"/>
                <a:gd name="T10" fmla="*/ 17 w 17"/>
                <a:gd name="T11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" h="10">
                  <a:moveTo>
                    <a:pt x="17" y="9"/>
                  </a:moveTo>
                  <a:cubicBezTo>
                    <a:pt x="11" y="10"/>
                    <a:pt x="8" y="3"/>
                    <a:pt x="2" y="5"/>
                  </a:cubicBezTo>
                  <a:cubicBezTo>
                    <a:pt x="0" y="4"/>
                    <a:pt x="0" y="2"/>
                    <a:pt x="1" y="1"/>
                  </a:cubicBezTo>
                  <a:cubicBezTo>
                    <a:pt x="3" y="0"/>
                    <a:pt x="4" y="0"/>
                    <a:pt x="5" y="1"/>
                  </a:cubicBezTo>
                  <a:cubicBezTo>
                    <a:pt x="8" y="1"/>
                    <a:pt x="11" y="1"/>
                    <a:pt x="14" y="1"/>
                  </a:cubicBezTo>
                  <a:cubicBezTo>
                    <a:pt x="15" y="4"/>
                    <a:pt x="16" y="6"/>
                    <a:pt x="17" y="9"/>
                  </a:cubicBezTo>
                  <a:close/>
                </a:path>
              </a:pathLst>
            </a:custGeom>
            <a:solidFill>
              <a:srgbClr val="5B46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33" name="Freeform 1922"/>
            <p:cNvSpPr>
              <a:spLocks/>
            </p:cNvSpPr>
            <p:nvPr/>
          </p:nvSpPr>
          <p:spPr bwMode="auto">
            <a:xfrm>
              <a:off x="1608" y="2442"/>
              <a:ext cx="22" cy="21"/>
            </a:xfrm>
            <a:custGeom>
              <a:avLst/>
              <a:gdLst>
                <a:gd name="T0" fmla="*/ 17 w 22"/>
                <a:gd name="T1" fmla="*/ 21 h 21"/>
                <a:gd name="T2" fmla="*/ 14 w 22"/>
                <a:gd name="T3" fmla="*/ 20 h 21"/>
                <a:gd name="T4" fmla="*/ 5 w 22"/>
                <a:gd name="T5" fmla="*/ 18 h 21"/>
                <a:gd name="T6" fmla="*/ 2 w 22"/>
                <a:gd name="T7" fmla="*/ 14 h 21"/>
                <a:gd name="T8" fmla="*/ 0 w 22"/>
                <a:gd name="T9" fmla="*/ 5 h 21"/>
                <a:gd name="T10" fmla="*/ 6 w 22"/>
                <a:gd name="T11" fmla="*/ 1 h 21"/>
                <a:gd name="T12" fmla="*/ 17 w 22"/>
                <a:gd name="T13" fmla="*/ 9 h 21"/>
                <a:gd name="T14" fmla="*/ 17 w 22"/>
                <a:gd name="T15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" h="21">
                  <a:moveTo>
                    <a:pt x="17" y="21"/>
                  </a:moveTo>
                  <a:cubicBezTo>
                    <a:pt x="16" y="21"/>
                    <a:pt x="15" y="21"/>
                    <a:pt x="14" y="20"/>
                  </a:cubicBezTo>
                  <a:cubicBezTo>
                    <a:pt x="11" y="21"/>
                    <a:pt x="8" y="20"/>
                    <a:pt x="5" y="18"/>
                  </a:cubicBezTo>
                  <a:cubicBezTo>
                    <a:pt x="4" y="17"/>
                    <a:pt x="3" y="16"/>
                    <a:pt x="2" y="14"/>
                  </a:cubicBezTo>
                  <a:cubicBezTo>
                    <a:pt x="1" y="12"/>
                    <a:pt x="0" y="9"/>
                    <a:pt x="0" y="5"/>
                  </a:cubicBezTo>
                  <a:cubicBezTo>
                    <a:pt x="1" y="3"/>
                    <a:pt x="3" y="1"/>
                    <a:pt x="6" y="1"/>
                  </a:cubicBezTo>
                  <a:cubicBezTo>
                    <a:pt x="12" y="0"/>
                    <a:pt x="13" y="6"/>
                    <a:pt x="17" y="9"/>
                  </a:cubicBezTo>
                  <a:cubicBezTo>
                    <a:pt x="20" y="13"/>
                    <a:pt x="22" y="17"/>
                    <a:pt x="17" y="21"/>
                  </a:cubicBezTo>
                  <a:close/>
                </a:path>
              </a:pathLst>
            </a:custGeom>
            <a:solidFill>
              <a:srgbClr val="CAB0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34" name="Freeform 1923"/>
            <p:cNvSpPr>
              <a:spLocks/>
            </p:cNvSpPr>
            <p:nvPr/>
          </p:nvSpPr>
          <p:spPr bwMode="auto">
            <a:xfrm>
              <a:off x="1592" y="2423"/>
              <a:ext cx="21" cy="16"/>
            </a:xfrm>
            <a:custGeom>
              <a:avLst/>
              <a:gdLst>
                <a:gd name="T0" fmla="*/ 21 w 21"/>
                <a:gd name="T1" fmla="*/ 6 h 17"/>
                <a:gd name="T2" fmla="*/ 21 w 21"/>
                <a:gd name="T3" fmla="*/ 12 h 17"/>
                <a:gd name="T4" fmla="*/ 18 w 21"/>
                <a:gd name="T5" fmla="*/ 13 h 17"/>
                <a:gd name="T6" fmla="*/ 6 w 21"/>
                <a:gd name="T7" fmla="*/ 15 h 17"/>
                <a:gd name="T8" fmla="*/ 0 w 21"/>
                <a:gd name="T9" fmla="*/ 9 h 17"/>
                <a:gd name="T10" fmla="*/ 2 w 21"/>
                <a:gd name="T11" fmla="*/ 4 h 17"/>
                <a:gd name="T12" fmla="*/ 19 w 21"/>
                <a:gd name="T13" fmla="*/ 3 h 17"/>
                <a:gd name="T14" fmla="*/ 21 w 21"/>
                <a:gd name="T15" fmla="*/ 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" h="17">
                  <a:moveTo>
                    <a:pt x="21" y="6"/>
                  </a:moveTo>
                  <a:cubicBezTo>
                    <a:pt x="21" y="8"/>
                    <a:pt x="21" y="10"/>
                    <a:pt x="21" y="12"/>
                  </a:cubicBezTo>
                  <a:cubicBezTo>
                    <a:pt x="20" y="13"/>
                    <a:pt x="19" y="13"/>
                    <a:pt x="18" y="13"/>
                  </a:cubicBezTo>
                  <a:cubicBezTo>
                    <a:pt x="14" y="17"/>
                    <a:pt x="10" y="17"/>
                    <a:pt x="6" y="15"/>
                  </a:cubicBezTo>
                  <a:cubicBezTo>
                    <a:pt x="3" y="14"/>
                    <a:pt x="1" y="12"/>
                    <a:pt x="0" y="9"/>
                  </a:cubicBezTo>
                  <a:cubicBezTo>
                    <a:pt x="0" y="7"/>
                    <a:pt x="0" y="5"/>
                    <a:pt x="2" y="4"/>
                  </a:cubicBezTo>
                  <a:cubicBezTo>
                    <a:pt x="8" y="0"/>
                    <a:pt x="14" y="0"/>
                    <a:pt x="19" y="3"/>
                  </a:cubicBezTo>
                  <a:cubicBezTo>
                    <a:pt x="20" y="4"/>
                    <a:pt x="21" y="5"/>
                    <a:pt x="21" y="6"/>
                  </a:cubicBezTo>
                  <a:close/>
                </a:path>
              </a:pathLst>
            </a:custGeom>
            <a:solidFill>
              <a:srgbClr val="402D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35" name="Freeform 1924"/>
            <p:cNvSpPr>
              <a:spLocks/>
            </p:cNvSpPr>
            <p:nvPr/>
          </p:nvSpPr>
          <p:spPr bwMode="auto">
            <a:xfrm>
              <a:off x="1596" y="2435"/>
              <a:ext cx="18" cy="14"/>
            </a:xfrm>
            <a:custGeom>
              <a:avLst/>
              <a:gdLst>
                <a:gd name="T0" fmla="*/ 2 w 18"/>
                <a:gd name="T1" fmla="*/ 1 h 14"/>
                <a:gd name="T2" fmla="*/ 14 w 18"/>
                <a:gd name="T3" fmla="*/ 0 h 14"/>
                <a:gd name="T4" fmla="*/ 18 w 18"/>
                <a:gd name="T5" fmla="*/ 8 h 14"/>
                <a:gd name="T6" fmla="*/ 13 w 18"/>
                <a:gd name="T7" fmla="*/ 12 h 14"/>
                <a:gd name="T8" fmla="*/ 5 w 18"/>
                <a:gd name="T9" fmla="*/ 10 h 14"/>
                <a:gd name="T10" fmla="*/ 2 w 18"/>
                <a:gd name="T11" fmla="*/ 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" h="14">
                  <a:moveTo>
                    <a:pt x="2" y="1"/>
                  </a:moveTo>
                  <a:cubicBezTo>
                    <a:pt x="6" y="1"/>
                    <a:pt x="10" y="1"/>
                    <a:pt x="14" y="0"/>
                  </a:cubicBezTo>
                  <a:cubicBezTo>
                    <a:pt x="15" y="3"/>
                    <a:pt x="16" y="5"/>
                    <a:pt x="18" y="8"/>
                  </a:cubicBezTo>
                  <a:cubicBezTo>
                    <a:pt x="16" y="9"/>
                    <a:pt x="15" y="11"/>
                    <a:pt x="13" y="12"/>
                  </a:cubicBezTo>
                  <a:cubicBezTo>
                    <a:pt x="10" y="14"/>
                    <a:pt x="7" y="12"/>
                    <a:pt x="5" y="10"/>
                  </a:cubicBezTo>
                  <a:cubicBezTo>
                    <a:pt x="2" y="8"/>
                    <a:pt x="0" y="5"/>
                    <a:pt x="2" y="1"/>
                  </a:cubicBezTo>
                  <a:close/>
                </a:path>
              </a:pathLst>
            </a:custGeom>
            <a:solidFill>
              <a:srgbClr val="B59E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36" name="Freeform 1925"/>
            <p:cNvSpPr>
              <a:spLocks/>
            </p:cNvSpPr>
            <p:nvPr/>
          </p:nvSpPr>
          <p:spPr bwMode="auto">
            <a:xfrm>
              <a:off x="1615" y="2478"/>
              <a:ext cx="10" cy="9"/>
            </a:xfrm>
            <a:custGeom>
              <a:avLst/>
              <a:gdLst>
                <a:gd name="T0" fmla="*/ 10 w 10"/>
                <a:gd name="T1" fmla="*/ 6 h 9"/>
                <a:gd name="T2" fmla="*/ 2 w 10"/>
                <a:gd name="T3" fmla="*/ 9 h 9"/>
                <a:gd name="T4" fmla="*/ 0 w 10"/>
                <a:gd name="T5" fmla="*/ 5 h 9"/>
                <a:gd name="T6" fmla="*/ 2 w 10"/>
                <a:gd name="T7" fmla="*/ 1 h 9"/>
                <a:gd name="T8" fmla="*/ 6 w 10"/>
                <a:gd name="T9" fmla="*/ 1 h 9"/>
                <a:gd name="T10" fmla="*/ 6 w 10"/>
                <a:gd name="T11" fmla="*/ 1 h 9"/>
                <a:gd name="T12" fmla="*/ 10 w 10"/>
                <a:gd name="T13" fmla="*/ 5 h 9"/>
                <a:gd name="T14" fmla="*/ 10 w 10"/>
                <a:gd name="T15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9">
                  <a:moveTo>
                    <a:pt x="10" y="6"/>
                  </a:moveTo>
                  <a:cubicBezTo>
                    <a:pt x="8" y="9"/>
                    <a:pt x="5" y="9"/>
                    <a:pt x="2" y="9"/>
                  </a:cubicBezTo>
                  <a:cubicBezTo>
                    <a:pt x="1" y="8"/>
                    <a:pt x="0" y="6"/>
                    <a:pt x="0" y="5"/>
                  </a:cubicBezTo>
                  <a:cubicBezTo>
                    <a:pt x="1" y="3"/>
                    <a:pt x="1" y="2"/>
                    <a:pt x="2" y="1"/>
                  </a:cubicBezTo>
                  <a:cubicBezTo>
                    <a:pt x="4" y="0"/>
                    <a:pt x="5" y="0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8" y="2"/>
                    <a:pt x="9" y="3"/>
                    <a:pt x="10" y="5"/>
                  </a:cubicBezTo>
                  <a:lnTo>
                    <a:pt x="10" y="6"/>
                  </a:lnTo>
                  <a:close/>
                </a:path>
              </a:pathLst>
            </a:custGeom>
            <a:solidFill>
              <a:srgbClr val="7763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37" name="Freeform 1926"/>
            <p:cNvSpPr>
              <a:spLocks/>
            </p:cNvSpPr>
            <p:nvPr/>
          </p:nvSpPr>
          <p:spPr bwMode="auto">
            <a:xfrm>
              <a:off x="1603" y="2482"/>
              <a:ext cx="10" cy="11"/>
            </a:xfrm>
            <a:custGeom>
              <a:avLst/>
              <a:gdLst>
                <a:gd name="T0" fmla="*/ 10 w 10"/>
                <a:gd name="T1" fmla="*/ 5 h 11"/>
                <a:gd name="T2" fmla="*/ 6 w 10"/>
                <a:gd name="T3" fmla="*/ 10 h 11"/>
                <a:gd name="T4" fmla="*/ 4 w 10"/>
                <a:gd name="T5" fmla="*/ 11 h 11"/>
                <a:gd name="T6" fmla="*/ 2 w 10"/>
                <a:gd name="T7" fmla="*/ 10 h 11"/>
                <a:gd name="T8" fmla="*/ 0 w 10"/>
                <a:gd name="T9" fmla="*/ 6 h 11"/>
                <a:gd name="T10" fmla="*/ 1 w 10"/>
                <a:gd name="T11" fmla="*/ 1 h 11"/>
                <a:gd name="T12" fmla="*/ 6 w 10"/>
                <a:gd name="T13" fmla="*/ 0 h 11"/>
                <a:gd name="T14" fmla="*/ 10 w 10"/>
                <a:gd name="T15" fmla="*/ 3 h 11"/>
                <a:gd name="T16" fmla="*/ 10 w 10"/>
                <a:gd name="T17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11">
                  <a:moveTo>
                    <a:pt x="10" y="5"/>
                  </a:moveTo>
                  <a:cubicBezTo>
                    <a:pt x="9" y="6"/>
                    <a:pt x="8" y="8"/>
                    <a:pt x="6" y="10"/>
                  </a:cubicBezTo>
                  <a:cubicBezTo>
                    <a:pt x="6" y="10"/>
                    <a:pt x="5" y="10"/>
                    <a:pt x="4" y="11"/>
                  </a:cubicBezTo>
                  <a:cubicBezTo>
                    <a:pt x="4" y="11"/>
                    <a:pt x="3" y="10"/>
                    <a:pt x="2" y="10"/>
                  </a:cubicBezTo>
                  <a:cubicBezTo>
                    <a:pt x="1" y="9"/>
                    <a:pt x="0" y="7"/>
                    <a:pt x="0" y="6"/>
                  </a:cubicBezTo>
                  <a:cubicBezTo>
                    <a:pt x="0" y="4"/>
                    <a:pt x="0" y="3"/>
                    <a:pt x="1" y="1"/>
                  </a:cubicBezTo>
                  <a:cubicBezTo>
                    <a:pt x="3" y="0"/>
                    <a:pt x="4" y="0"/>
                    <a:pt x="6" y="0"/>
                  </a:cubicBezTo>
                  <a:cubicBezTo>
                    <a:pt x="7" y="1"/>
                    <a:pt x="8" y="1"/>
                    <a:pt x="10" y="3"/>
                  </a:cubicBezTo>
                  <a:cubicBezTo>
                    <a:pt x="10" y="3"/>
                    <a:pt x="10" y="4"/>
                    <a:pt x="10" y="5"/>
                  </a:cubicBezTo>
                  <a:close/>
                </a:path>
              </a:pathLst>
            </a:custGeom>
            <a:solidFill>
              <a:srgbClr val="AC97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38" name="Freeform 1927"/>
            <p:cNvSpPr>
              <a:spLocks/>
            </p:cNvSpPr>
            <p:nvPr/>
          </p:nvSpPr>
          <p:spPr bwMode="auto">
            <a:xfrm>
              <a:off x="1612" y="2482"/>
              <a:ext cx="5" cy="5"/>
            </a:xfrm>
            <a:custGeom>
              <a:avLst/>
              <a:gdLst>
                <a:gd name="T0" fmla="*/ 5 w 5"/>
                <a:gd name="T1" fmla="*/ 1 h 5"/>
                <a:gd name="T2" fmla="*/ 5 w 5"/>
                <a:gd name="T3" fmla="*/ 5 h 5"/>
                <a:gd name="T4" fmla="*/ 3 w 5"/>
                <a:gd name="T5" fmla="*/ 5 h 5"/>
                <a:gd name="T6" fmla="*/ 1 w 5"/>
                <a:gd name="T7" fmla="*/ 5 h 5"/>
                <a:gd name="T8" fmla="*/ 2 w 5"/>
                <a:gd name="T9" fmla="*/ 5 h 5"/>
                <a:gd name="T10" fmla="*/ 1 w 5"/>
                <a:gd name="T11" fmla="*/ 3 h 5"/>
                <a:gd name="T12" fmla="*/ 1 w 5"/>
                <a:gd name="T13" fmla="*/ 1 h 5"/>
                <a:gd name="T14" fmla="*/ 5 w 5"/>
                <a:gd name="T1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" h="5">
                  <a:moveTo>
                    <a:pt x="5" y="1"/>
                  </a:moveTo>
                  <a:cubicBezTo>
                    <a:pt x="5" y="2"/>
                    <a:pt x="5" y="4"/>
                    <a:pt x="5" y="5"/>
                  </a:cubicBezTo>
                  <a:cubicBezTo>
                    <a:pt x="5" y="5"/>
                    <a:pt x="3" y="5"/>
                    <a:pt x="3" y="5"/>
                  </a:cubicBezTo>
                  <a:cubicBezTo>
                    <a:pt x="3" y="5"/>
                    <a:pt x="1" y="5"/>
                    <a:pt x="1" y="5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1" y="4"/>
                    <a:pt x="0" y="3"/>
                    <a:pt x="1" y="3"/>
                  </a:cubicBezTo>
                  <a:cubicBezTo>
                    <a:pt x="1" y="2"/>
                    <a:pt x="1" y="1"/>
                    <a:pt x="1" y="1"/>
                  </a:cubicBezTo>
                  <a:cubicBezTo>
                    <a:pt x="3" y="0"/>
                    <a:pt x="4" y="0"/>
                    <a:pt x="5" y="1"/>
                  </a:cubicBezTo>
                  <a:close/>
                </a:path>
              </a:pathLst>
            </a:custGeom>
            <a:solidFill>
              <a:srgbClr val="CAB1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39" name="Freeform 1928"/>
            <p:cNvSpPr>
              <a:spLocks/>
            </p:cNvSpPr>
            <p:nvPr/>
          </p:nvSpPr>
          <p:spPr bwMode="auto">
            <a:xfrm>
              <a:off x="1604" y="2491"/>
              <a:ext cx="6" cy="5"/>
            </a:xfrm>
            <a:custGeom>
              <a:avLst/>
              <a:gdLst>
                <a:gd name="T0" fmla="*/ 2 w 6"/>
                <a:gd name="T1" fmla="*/ 0 h 5"/>
                <a:gd name="T2" fmla="*/ 5 w 6"/>
                <a:gd name="T3" fmla="*/ 1 h 5"/>
                <a:gd name="T4" fmla="*/ 6 w 6"/>
                <a:gd name="T5" fmla="*/ 4 h 5"/>
                <a:gd name="T6" fmla="*/ 2 w 6"/>
                <a:gd name="T7" fmla="*/ 5 h 5"/>
                <a:gd name="T8" fmla="*/ 2 w 6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5">
                  <a:moveTo>
                    <a:pt x="2" y="0"/>
                  </a:moveTo>
                  <a:cubicBezTo>
                    <a:pt x="3" y="0"/>
                    <a:pt x="4" y="0"/>
                    <a:pt x="5" y="1"/>
                  </a:cubicBezTo>
                  <a:cubicBezTo>
                    <a:pt x="5" y="2"/>
                    <a:pt x="5" y="3"/>
                    <a:pt x="6" y="4"/>
                  </a:cubicBezTo>
                  <a:cubicBezTo>
                    <a:pt x="4" y="5"/>
                    <a:pt x="3" y="5"/>
                    <a:pt x="2" y="5"/>
                  </a:cubicBezTo>
                  <a:cubicBezTo>
                    <a:pt x="0" y="4"/>
                    <a:pt x="0" y="2"/>
                    <a:pt x="2" y="0"/>
                  </a:cubicBezTo>
                  <a:close/>
                </a:path>
              </a:pathLst>
            </a:custGeom>
            <a:solidFill>
              <a:srgbClr val="3324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40" name="Freeform 1929"/>
            <p:cNvSpPr>
              <a:spLocks/>
            </p:cNvSpPr>
            <p:nvPr/>
          </p:nvSpPr>
          <p:spPr bwMode="auto">
            <a:xfrm>
              <a:off x="1611" y="2420"/>
              <a:ext cx="7" cy="9"/>
            </a:xfrm>
            <a:custGeom>
              <a:avLst/>
              <a:gdLst>
                <a:gd name="T0" fmla="*/ 2 w 7"/>
                <a:gd name="T1" fmla="*/ 1 h 9"/>
                <a:gd name="T2" fmla="*/ 7 w 7"/>
                <a:gd name="T3" fmla="*/ 0 h 9"/>
                <a:gd name="T4" fmla="*/ 7 w 7"/>
                <a:gd name="T5" fmla="*/ 4 h 9"/>
                <a:gd name="T6" fmla="*/ 2 w 7"/>
                <a:gd name="T7" fmla="*/ 9 h 9"/>
                <a:gd name="T8" fmla="*/ 2 w 7"/>
                <a:gd name="T9" fmla="*/ 7 h 9"/>
                <a:gd name="T10" fmla="*/ 0 w 7"/>
                <a:gd name="T11" fmla="*/ 4 h 9"/>
                <a:gd name="T12" fmla="*/ 2 w 7"/>
                <a:gd name="T13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9">
                  <a:moveTo>
                    <a:pt x="2" y="1"/>
                  </a:moveTo>
                  <a:cubicBezTo>
                    <a:pt x="4" y="0"/>
                    <a:pt x="5" y="0"/>
                    <a:pt x="7" y="0"/>
                  </a:cubicBezTo>
                  <a:cubicBezTo>
                    <a:pt x="7" y="1"/>
                    <a:pt x="7" y="3"/>
                    <a:pt x="7" y="4"/>
                  </a:cubicBezTo>
                  <a:cubicBezTo>
                    <a:pt x="5" y="6"/>
                    <a:pt x="4" y="7"/>
                    <a:pt x="2" y="9"/>
                  </a:cubicBezTo>
                  <a:cubicBezTo>
                    <a:pt x="2" y="9"/>
                    <a:pt x="2" y="7"/>
                    <a:pt x="2" y="7"/>
                  </a:cubicBezTo>
                  <a:cubicBezTo>
                    <a:pt x="1" y="7"/>
                    <a:pt x="0" y="6"/>
                    <a:pt x="0" y="4"/>
                  </a:cubicBezTo>
                  <a:cubicBezTo>
                    <a:pt x="0" y="3"/>
                    <a:pt x="1" y="2"/>
                    <a:pt x="2" y="1"/>
                  </a:cubicBezTo>
                  <a:close/>
                </a:path>
              </a:pathLst>
            </a:custGeom>
            <a:solidFill>
              <a:srgbClr val="8A74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41" name="Freeform 1930"/>
            <p:cNvSpPr>
              <a:spLocks/>
            </p:cNvSpPr>
            <p:nvPr/>
          </p:nvSpPr>
          <p:spPr bwMode="auto">
            <a:xfrm>
              <a:off x="1586" y="2400"/>
              <a:ext cx="20" cy="18"/>
            </a:xfrm>
            <a:custGeom>
              <a:avLst/>
              <a:gdLst>
                <a:gd name="T0" fmla="*/ 19 w 20"/>
                <a:gd name="T1" fmla="*/ 4 h 18"/>
                <a:gd name="T2" fmla="*/ 20 w 20"/>
                <a:gd name="T3" fmla="*/ 12 h 18"/>
                <a:gd name="T4" fmla="*/ 11 w 20"/>
                <a:gd name="T5" fmla="*/ 17 h 18"/>
                <a:gd name="T6" fmla="*/ 0 w 20"/>
                <a:gd name="T7" fmla="*/ 12 h 18"/>
                <a:gd name="T8" fmla="*/ 4 w 20"/>
                <a:gd name="T9" fmla="*/ 0 h 18"/>
                <a:gd name="T10" fmla="*/ 19 w 20"/>
                <a:gd name="T11" fmla="*/ 4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" h="18">
                  <a:moveTo>
                    <a:pt x="19" y="4"/>
                  </a:moveTo>
                  <a:cubicBezTo>
                    <a:pt x="20" y="7"/>
                    <a:pt x="20" y="9"/>
                    <a:pt x="20" y="12"/>
                  </a:cubicBezTo>
                  <a:cubicBezTo>
                    <a:pt x="16" y="12"/>
                    <a:pt x="13" y="14"/>
                    <a:pt x="11" y="17"/>
                  </a:cubicBezTo>
                  <a:cubicBezTo>
                    <a:pt x="6" y="18"/>
                    <a:pt x="3" y="15"/>
                    <a:pt x="0" y="12"/>
                  </a:cubicBezTo>
                  <a:cubicBezTo>
                    <a:pt x="1" y="8"/>
                    <a:pt x="2" y="4"/>
                    <a:pt x="4" y="0"/>
                  </a:cubicBezTo>
                  <a:cubicBezTo>
                    <a:pt x="9" y="2"/>
                    <a:pt x="14" y="3"/>
                    <a:pt x="19" y="4"/>
                  </a:cubicBezTo>
                  <a:close/>
                </a:path>
              </a:pathLst>
            </a:custGeom>
            <a:solidFill>
              <a:srgbClr val="6050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42" name="Freeform 1931"/>
            <p:cNvSpPr>
              <a:spLocks/>
            </p:cNvSpPr>
            <p:nvPr/>
          </p:nvSpPr>
          <p:spPr bwMode="auto">
            <a:xfrm>
              <a:off x="1572" y="2416"/>
              <a:ext cx="23" cy="19"/>
            </a:xfrm>
            <a:custGeom>
              <a:avLst/>
              <a:gdLst>
                <a:gd name="T0" fmla="*/ 22 w 23"/>
                <a:gd name="T1" fmla="*/ 12 h 20"/>
                <a:gd name="T2" fmla="*/ 21 w 23"/>
                <a:gd name="T3" fmla="*/ 16 h 20"/>
                <a:gd name="T4" fmla="*/ 14 w 23"/>
                <a:gd name="T5" fmla="*/ 20 h 20"/>
                <a:gd name="T6" fmla="*/ 6 w 23"/>
                <a:gd name="T7" fmla="*/ 18 h 20"/>
                <a:gd name="T8" fmla="*/ 1 w 23"/>
                <a:gd name="T9" fmla="*/ 15 h 20"/>
                <a:gd name="T10" fmla="*/ 0 w 23"/>
                <a:gd name="T11" fmla="*/ 13 h 20"/>
                <a:gd name="T12" fmla="*/ 1 w 23"/>
                <a:gd name="T13" fmla="*/ 8 h 20"/>
                <a:gd name="T14" fmla="*/ 9 w 23"/>
                <a:gd name="T15" fmla="*/ 1 h 20"/>
                <a:gd name="T16" fmla="*/ 13 w 23"/>
                <a:gd name="T17" fmla="*/ 4 h 20"/>
                <a:gd name="T18" fmla="*/ 22 w 23"/>
                <a:gd name="T19" fmla="*/ 1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3" h="20">
                  <a:moveTo>
                    <a:pt x="22" y="12"/>
                  </a:moveTo>
                  <a:cubicBezTo>
                    <a:pt x="21" y="14"/>
                    <a:pt x="21" y="15"/>
                    <a:pt x="21" y="16"/>
                  </a:cubicBezTo>
                  <a:cubicBezTo>
                    <a:pt x="19" y="18"/>
                    <a:pt x="17" y="19"/>
                    <a:pt x="14" y="20"/>
                  </a:cubicBezTo>
                  <a:cubicBezTo>
                    <a:pt x="11" y="20"/>
                    <a:pt x="8" y="19"/>
                    <a:pt x="6" y="18"/>
                  </a:cubicBezTo>
                  <a:cubicBezTo>
                    <a:pt x="4" y="17"/>
                    <a:pt x="3" y="16"/>
                    <a:pt x="1" y="15"/>
                  </a:cubicBezTo>
                  <a:cubicBezTo>
                    <a:pt x="1" y="14"/>
                    <a:pt x="1" y="13"/>
                    <a:pt x="0" y="13"/>
                  </a:cubicBezTo>
                  <a:cubicBezTo>
                    <a:pt x="0" y="11"/>
                    <a:pt x="0" y="9"/>
                    <a:pt x="1" y="8"/>
                  </a:cubicBezTo>
                  <a:cubicBezTo>
                    <a:pt x="1" y="2"/>
                    <a:pt x="4" y="0"/>
                    <a:pt x="9" y="1"/>
                  </a:cubicBezTo>
                  <a:cubicBezTo>
                    <a:pt x="11" y="2"/>
                    <a:pt x="12" y="3"/>
                    <a:pt x="13" y="4"/>
                  </a:cubicBezTo>
                  <a:cubicBezTo>
                    <a:pt x="20" y="3"/>
                    <a:pt x="23" y="5"/>
                    <a:pt x="22" y="12"/>
                  </a:cubicBezTo>
                  <a:close/>
                </a:path>
              </a:pathLst>
            </a:custGeom>
            <a:solidFill>
              <a:srgbClr val="CAB5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43" name="Freeform 1932"/>
            <p:cNvSpPr>
              <a:spLocks/>
            </p:cNvSpPr>
            <p:nvPr/>
          </p:nvSpPr>
          <p:spPr bwMode="auto">
            <a:xfrm>
              <a:off x="1563" y="2424"/>
              <a:ext cx="13" cy="13"/>
            </a:xfrm>
            <a:custGeom>
              <a:avLst/>
              <a:gdLst>
                <a:gd name="T0" fmla="*/ 3 w 13"/>
                <a:gd name="T1" fmla="*/ 0 h 14"/>
                <a:gd name="T2" fmla="*/ 7 w 13"/>
                <a:gd name="T3" fmla="*/ 0 h 14"/>
                <a:gd name="T4" fmla="*/ 10 w 13"/>
                <a:gd name="T5" fmla="*/ 4 h 14"/>
                <a:gd name="T6" fmla="*/ 10 w 13"/>
                <a:gd name="T7" fmla="*/ 4 h 14"/>
                <a:gd name="T8" fmla="*/ 12 w 13"/>
                <a:gd name="T9" fmla="*/ 8 h 14"/>
                <a:gd name="T10" fmla="*/ 11 w 13"/>
                <a:gd name="T11" fmla="*/ 13 h 14"/>
                <a:gd name="T12" fmla="*/ 7 w 13"/>
                <a:gd name="T13" fmla="*/ 13 h 14"/>
                <a:gd name="T14" fmla="*/ 1 w 13"/>
                <a:gd name="T15" fmla="*/ 9 h 14"/>
                <a:gd name="T16" fmla="*/ 1 w 13"/>
                <a:gd name="T17" fmla="*/ 4 h 14"/>
                <a:gd name="T18" fmla="*/ 3 w 13"/>
                <a:gd name="T1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" h="14">
                  <a:moveTo>
                    <a:pt x="3" y="0"/>
                  </a:moveTo>
                  <a:cubicBezTo>
                    <a:pt x="5" y="0"/>
                    <a:pt x="6" y="0"/>
                    <a:pt x="7" y="0"/>
                  </a:cubicBezTo>
                  <a:cubicBezTo>
                    <a:pt x="8" y="2"/>
                    <a:pt x="9" y="3"/>
                    <a:pt x="10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1" y="5"/>
                    <a:pt x="12" y="7"/>
                    <a:pt x="12" y="8"/>
                  </a:cubicBezTo>
                  <a:cubicBezTo>
                    <a:pt x="13" y="10"/>
                    <a:pt x="12" y="11"/>
                    <a:pt x="11" y="13"/>
                  </a:cubicBezTo>
                  <a:cubicBezTo>
                    <a:pt x="10" y="13"/>
                    <a:pt x="8" y="14"/>
                    <a:pt x="7" y="13"/>
                  </a:cubicBezTo>
                  <a:cubicBezTo>
                    <a:pt x="4" y="12"/>
                    <a:pt x="2" y="11"/>
                    <a:pt x="1" y="9"/>
                  </a:cubicBezTo>
                  <a:cubicBezTo>
                    <a:pt x="1" y="7"/>
                    <a:pt x="0" y="6"/>
                    <a:pt x="1" y="4"/>
                  </a:cubicBezTo>
                  <a:cubicBezTo>
                    <a:pt x="1" y="2"/>
                    <a:pt x="2" y="1"/>
                    <a:pt x="3" y="0"/>
                  </a:cubicBezTo>
                  <a:close/>
                </a:path>
              </a:pathLst>
            </a:custGeom>
            <a:solidFill>
              <a:srgbClr val="7E68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44" name="Freeform 1933"/>
            <p:cNvSpPr>
              <a:spLocks/>
            </p:cNvSpPr>
            <p:nvPr/>
          </p:nvSpPr>
          <p:spPr bwMode="auto">
            <a:xfrm>
              <a:off x="1561" y="2424"/>
              <a:ext cx="5" cy="6"/>
            </a:xfrm>
            <a:custGeom>
              <a:avLst/>
              <a:gdLst>
                <a:gd name="T0" fmla="*/ 5 w 5"/>
                <a:gd name="T1" fmla="*/ 0 h 6"/>
                <a:gd name="T2" fmla="*/ 4 w 5"/>
                <a:gd name="T3" fmla="*/ 4 h 6"/>
                <a:gd name="T4" fmla="*/ 1 w 5"/>
                <a:gd name="T5" fmla="*/ 4 h 6"/>
                <a:gd name="T6" fmla="*/ 0 w 5"/>
                <a:gd name="T7" fmla="*/ 0 h 6"/>
                <a:gd name="T8" fmla="*/ 5 w 5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6">
                  <a:moveTo>
                    <a:pt x="5" y="0"/>
                  </a:moveTo>
                  <a:cubicBezTo>
                    <a:pt x="5" y="2"/>
                    <a:pt x="5" y="3"/>
                    <a:pt x="4" y="4"/>
                  </a:cubicBezTo>
                  <a:cubicBezTo>
                    <a:pt x="3" y="6"/>
                    <a:pt x="2" y="6"/>
                    <a:pt x="1" y="4"/>
                  </a:cubicBezTo>
                  <a:cubicBezTo>
                    <a:pt x="1" y="3"/>
                    <a:pt x="0" y="2"/>
                    <a:pt x="0" y="0"/>
                  </a:cubicBezTo>
                  <a:cubicBezTo>
                    <a:pt x="2" y="0"/>
                    <a:pt x="3" y="0"/>
                    <a:pt x="5" y="0"/>
                  </a:cubicBezTo>
                  <a:close/>
                </a:path>
              </a:pathLst>
            </a:custGeom>
            <a:solidFill>
              <a:srgbClr val="6851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45" name="Freeform 1934"/>
            <p:cNvSpPr>
              <a:spLocks/>
            </p:cNvSpPr>
            <p:nvPr/>
          </p:nvSpPr>
          <p:spPr bwMode="auto">
            <a:xfrm>
              <a:off x="1570" y="2424"/>
              <a:ext cx="3" cy="4"/>
            </a:xfrm>
            <a:custGeom>
              <a:avLst/>
              <a:gdLst>
                <a:gd name="T0" fmla="*/ 3 w 3"/>
                <a:gd name="T1" fmla="*/ 4 h 4"/>
                <a:gd name="T2" fmla="*/ 0 w 3"/>
                <a:gd name="T3" fmla="*/ 0 h 4"/>
                <a:gd name="T4" fmla="*/ 3 w 3"/>
                <a:gd name="T5" fmla="*/ 0 h 4"/>
                <a:gd name="T6" fmla="*/ 3 w 3"/>
                <a:gd name="T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4">
                  <a:moveTo>
                    <a:pt x="3" y="4"/>
                  </a:moveTo>
                  <a:cubicBezTo>
                    <a:pt x="2" y="3"/>
                    <a:pt x="1" y="2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3" y="1"/>
                    <a:pt x="3" y="3"/>
                    <a:pt x="3" y="4"/>
                  </a:cubicBezTo>
                  <a:close/>
                </a:path>
              </a:pathLst>
            </a:custGeom>
            <a:solidFill>
              <a:srgbClr val="D8C1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46" name="Freeform 1935"/>
            <p:cNvSpPr>
              <a:spLocks/>
            </p:cNvSpPr>
            <p:nvPr/>
          </p:nvSpPr>
          <p:spPr bwMode="auto">
            <a:xfrm>
              <a:off x="1585" y="2412"/>
              <a:ext cx="28" cy="16"/>
            </a:xfrm>
            <a:custGeom>
              <a:avLst/>
              <a:gdLst>
                <a:gd name="T0" fmla="*/ 9 w 28"/>
                <a:gd name="T1" fmla="*/ 16 h 16"/>
                <a:gd name="T2" fmla="*/ 0 w 28"/>
                <a:gd name="T3" fmla="*/ 8 h 16"/>
                <a:gd name="T4" fmla="*/ 1 w 28"/>
                <a:gd name="T5" fmla="*/ 0 h 16"/>
                <a:gd name="T6" fmla="*/ 12 w 28"/>
                <a:gd name="T7" fmla="*/ 5 h 16"/>
                <a:gd name="T8" fmla="*/ 24 w 28"/>
                <a:gd name="T9" fmla="*/ 10 h 16"/>
                <a:gd name="T10" fmla="*/ 28 w 28"/>
                <a:gd name="T11" fmla="*/ 12 h 16"/>
                <a:gd name="T12" fmla="*/ 28 w 28"/>
                <a:gd name="T13" fmla="*/ 15 h 16"/>
                <a:gd name="T14" fmla="*/ 9 w 28"/>
                <a:gd name="T15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8" h="16">
                  <a:moveTo>
                    <a:pt x="9" y="16"/>
                  </a:moveTo>
                  <a:cubicBezTo>
                    <a:pt x="7" y="12"/>
                    <a:pt x="4" y="10"/>
                    <a:pt x="0" y="8"/>
                  </a:cubicBezTo>
                  <a:cubicBezTo>
                    <a:pt x="0" y="5"/>
                    <a:pt x="0" y="3"/>
                    <a:pt x="1" y="0"/>
                  </a:cubicBezTo>
                  <a:cubicBezTo>
                    <a:pt x="4" y="2"/>
                    <a:pt x="8" y="3"/>
                    <a:pt x="12" y="5"/>
                  </a:cubicBezTo>
                  <a:cubicBezTo>
                    <a:pt x="17" y="4"/>
                    <a:pt x="20" y="8"/>
                    <a:pt x="24" y="10"/>
                  </a:cubicBezTo>
                  <a:cubicBezTo>
                    <a:pt x="26" y="10"/>
                    <a:pt x="27" y="11"/>
                    <a:pt x="28" y="12"/>
                  </a:cubicBezTo>
                  <a:cubicBezTo>
                    <a:pt x="28" y="13"/>
                    <a:pt x="28" y="14"/>
                    <a:pt x="28" y="15"/>
                  </a:cubicBezTo>
                  <a:cubicBezTo>
                    <a:pt x="22" y="16"/>
                    <a:pt x="15" y="16"/>
                    <a:pt x="9" y="16"/>
                  </a:cubicBezTo>
                  <a:close/>
                </a:path>
              </a:pathLst>
            </a:custGeom>
            <a:solidFill>
              <a:srgbClr val="CFB6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47" name="Freeform 1936"/>
            <p:cNvSpPr>
              <a:spLocks/>
            </p:cNvSpPr>
            <p:nvPr/>
          </p:nvSpPr>
          <p:spPr bwMode="auto">
            <a:xfrm>
              <a:off x="1597" y="2409"/>
              <a:ext cx="14" cy="14"/>
            </a:xfrm>
            <a:custGeom>
              <a:avLst/>
              <a:gdLst>
                <a:gd name="T0" fmla="*/ 11 w 14"/>
                <a:gd name="T1" fmla="*/ 14 h 14"/>
                <a:gd name="T2" fmla="*/ 0 w 14"/>
                <a:gd name="T3" fmla="*/ 8 h 14"/>
                <a:gd name="T4" fmla="*/ 9 w 14"/>
                <a:gd name="T5" fmla="*/ 3 h 14"/>
                <a:gd name="T6" fmla="*/ 12 w 14"/>
                <a:gd name="T7" fmla="*/ 3 h 14"/>
                <a:gd name="T8" fmla="*/ 12 w 14"/>
                <a:gd name="T9" fmla="*/ 8 h 14"/>
                <a:gd name="T10" fmla="*/ 12 w 14"/>
                <a:gd name="T11" fmla="*/ 10 h 14"/>
                <a:gd name="T12" fmla="*/ 13 w 14"/>
                <a:gd name="T13" fmla="*/ 11 h 14"/>
                <a:gd name="T14" fmla="*/ 12 w 14"/>
                <a:gd name="T15" fmla="*/ 11 h 14"/>
                <a:gd name="T16" fmla="*/ 13 w 14"/>
                <a:gd name="T17" fmla="*/ 13 h 14"/>
                <a:gd name="T18" fmla="*/ 11 w 14"/>
                <a:gd name="T19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" h="14">
                  <a:moveTo>
                    <a:pt x="11" y="14"/>
                  </a:moveTo>
                  <a:cubicBezTo>
                    <a:pt x="6" y="14"/>
                    <a:pt x="3" y="12"/>
                    <a:pt x="0" y="8"/>
                  </a:cubicBezTo>
                  <a:cubicBezTo>
                    <a:pt x="0" y="0"/>
                    <a:pt x="4" y="1"/>
                    <a:pt x="9" y="3"/>
                  </a:cubicBezTo>
                  <a:cubicBezTo>
                    <a:pt x="10" y="3"/>
                    <a:pt x="11" y="3"/>
                    <a:pt x="12" y="3"/>
                  </a:cubicBezTo>
                  <a:cubicBezTo>
                    <a:pt x="12" y="5"/>
                    <a:pt x="12" y="6"/>
                    <a:pt x="12" y="8"/>
                  </a:cubicBezTo>
                  <a:cubicBezTo>
                    <a:pt x="11" y="9"/>
                    <a:pt x="11" y="10"/>
                    <a:pt x="12" y="10"/>
                  </a:cubicBezTo>
                  <a:cubicBezTo>
                    <a:pt x="12" y="11"/>
                    <a:pt x="12" y="11"/>
                    <a:pt x="13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4" y="12"/>
                    <a:pt x="14" y="13"/>
                    <a:pt x="13" y="13"/>
                  </a:cubicBezTo>
                  <a:cubicBezTo>
                    <a:pt x="13" y="14"/>
                    <a:pt x="12" y="14"/>
                    <a:pt x="11" y="14"/>
                  </a:cubicBezTo>
                  <a:close/>
                </a:path>
              </a:pathLst>
            </a:custGeom>
            <a:solidFill>
              <a:srgbClr val="785F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48" name="Freeform 1937"/>
            <p:cNvSpPr>
              <a:spLocks/>
            </p:cNvSpPr>
            <p:nvPr/>
          </p:nvSpPr>
          <p:spPr bwMode="auto">
            <a:xfrm>
              <a:off x="1607" y="2417"/>
              <a:ext cx="3" cy="3"/>
            </a:xfrm>
            <a:custGeom>
              <a:avLst/>
              <a:gdLst>
                <a:gd name="T0" fmla="*/ 3 w 3"/>
                <a:gd name="T1" fmla="*/ 3 h 3"/>
                <a:gd name="T2" fmla="*/ 0 w 3"/>
                <a:gd name="T3" fmla="*/ 2 h 3"/>
                <a:gd name="T4" fmla="*/ 2 w 3"/>
                <a:gd name="T5" fmla="*/ 0 h 3"/>
                <a:gd name="T6" fmla="*/ 3 w 3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3" y="3"/>
                  </a:moveTo>
                  <a:cubicBezTo>
                    <a:pt x="2" y="3"/>
                    <a:pt x="1" y="2"/>
                    <a:pt x="0" y="2"/>
                  </a:cubicBezTo>
                  <a:cubicBezTo>
                    <a:pt x="1" y="1"/>
                    <a:pt x="1" y="1"/>
                    <a:pt x="2" y="0"/>
                  </a:cubicBezTo>
                  <a:cubicBezTo>
                    <a:pt x="2" y="1"/>
                    <a:pt x="2" y="2"/>
                    <a:pt x="3" y="3"/>
                  </a:cubicBezTo>
                  <a:close/>
                </a:path>
              </a:pathLst>
            </a:custGeom>
            <a:solidFill>
              <a:srgbClr val="BBA3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49" name="Freeform 1938"/>
            <p:cNvSpPr>
              <a:spLocks/>
            </p:cNvSpPr>
            <p:nvPr/>
          </p:nvSpPr>
          <p:spPr bwMode="auto">
            <a:xfrm>
              <a:off x="1608" y="2420"/>
              <a:ext cx="5" cy="4"/>
            </a:xfrm>
            <a:custGeom>
              <a:avLst/>
              <a:gdLst>
                <a:gd name="T0" fmla="*/ 0 w 5"/>
                <a:gd name="T1" fmla="*/ 3 h 4"/>
                <a:gd name="T2" fmla="*/ 1 w 5"/>
                <a:gd name="T3" fmla="*/ 0 h 4"/>
                <a:gd name="T4" fmla="*/ 5 w 5"/>
                <a:gd name="T5" fmla="*/ 1 h 4"/>
                <a:gd name="T6" fmla="*/ 5 w 5"/>
                <a:gd name="T7" fmla="*/ 4 h 4"/>
                <a:gd name="T8" fmla="*/ 0 w 5"/>
                <a:gd name="T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0" y="3"/>
                  </a:moveTo>
                  <a:cubicBezTo>
                    <a:pt x="1" y="2"/>
                    <a:pt x="1" y="1"/>
                    <a:pt x="1" y="0"/>
                  </a:cubicBezTo>
                  <a:cubicBezTo>
                    <a:pt x="3" y="0"/>
                    <a:pt x="4" y="0"/>
                    <a:pt x="5" y="1"/>
                  </a:cubicBezTo>
                  <a:cubicBezTo>
                    <a:pt x="5" y="2"/>
                    <a:pt x="5" y="3"/>
                    <a:pt x="5" y="4"/>
                  </a:cubicBezTo>
                  <a:cubicBezTo>
                    <a:pt x="4" y="4"/>
                    <a:pt x="2" y="3"/>
                    <a:pt x="0" y="3"/>
                  </a:cubicBezTo>
                  <a:close/>
                </a:path>
              </a:pathLst>
            </a:custGeom>
            <a:solidFill>
              <a:srgbClr val="AD95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50" name="Freeform 1939"/>
            <p:cNvSpPr>
              <a:spLocks/>
            </p:cNvSpPr>
            <p:nvPr/>
          </p:nvSpPr>
          <p:spPr bwMode="auto">
            <a:xfrm>
              <a:off x="1568" y="2462"/>
              <a:ext cx="24" cy="23"/>
            </a:xfrm>
            <a:custGeom>
              <a:avLst/>
              <a:gdLst>
                <a:gd name="T0" fmla="*/ 0 w 24"/>
                <a:gd name="T1" fmla="*/ 6 h 23"/>
                <a:gd name="T2" fmla="*/ 1 w 24"/>
                <a:gd name="T3" fmla="*/ 1 h 23"/>
                <a:gd name="T4" fmla="*/ 3 w 24"/>
                <a:gd name="T5" fmla="*/ 0 h 23"/>
                <a:gd name="T6" fmla="*/ 8 w 24"/>
                <a:gd name="T7" fmla="*/ 1 h 23"/>
                <a:gd name="T8" fmla="*/ 14 w 24"/>
                <a:gd name="T9" fmla="*/ 4 h 23"/>
                <a:gd name="T10" fmla="*/ 21 w 24"/>
                <a:gd name="T11" fmla="*/ 14 h 23"/>
                <a:gd name="T12" fmla="*/ 21 w 24"/>
                <a:gd name="T13" fmla="*/ 23 h 23"/>
                <a:gd name="T14" fmla="*/ 0 w 24"/>
                <a:gd name="T15" fmla="*/ 6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4" h="23">
                  <a:moveTo>
                    <a:pt x="0" y="6"/>
                  </a:moveTo>
                  <a:cubicBezTo>
                    <a:pt x="1" y="4"/>
                    <a:pt x="1" y="3"/>
                    <a:pt x="1" y="1"/>
                  </a:cubicBezTo>
                  <a:cubicBezTo>
                    <a:pt x="2" y="1"/>
                    <a:pt x="3" y="0"/>
                    <a:pt x="3" y="0"/>
                  </a:cubicBezTo>
                  <a:cubicBezTo>
                    <a:pt x="5" y="0"/>
                    <a:pt x="6" y="0"/>
                    <a:pt x="8" y="1"/>
                  </a:cubicBezTo>
                  <a:cubicBezTo>
                    <a:pt x="10" y="2"/>
                    <a:pt x="12" y="3"/>
                    <a:pt x="14" y="4"/>
                  </a:cubicBezTo>
                  <a:cubicBezTo>
                    <a:pt x="17" y="7"/>
                    <a:pt x="18" y="11"/>
                    <a:pt x="21" y="14"/>
                  </a:cubicBezTo>
                  <a:cubicBezTo>
                    <a:pt x="23" y="17"/>
                    <a:pt x="24" y="20"/>
                    <a:pt x="21" y="23"/>
                  </a:cubicBezTo>
                  <a:cubicBezTo>
                    <a:pt x="10" y="22"/>
                    <a:pt x="4" y="16"/>
                    <a:pt x="0" y="6"/>
                  </a:cubicBezTo>
                  <a:close/>
                </a:path>
              </a:pathLst>
            </a:custGeom>
            <a:solidFill>
              <a:srgbClr val="634D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51" name="Freeform 1940"/>
            <p:cNvSpPr>
              <a:spLocks/>
            </p:cNvSpPr>
            <p:nvPr/>
          </p:nvSpPr>
          <p:spPr bwMode="auto">
            <a:xfrm>
              <a:off x="1585" y="2469"/>
              <a:ext cx="18" cy="24"/>
            </a:xfrm>
            <a:custGeom>
              <a:avLst/>
              <a:gdLst>
                <a:gd name="T0" fmla="*/ 4 w 18"/>
                <a:gd name="T1" fmla="*/ 16 h 24"/>
                <a:gd name="T2" fmla="*/ 0 w 18"/>
                <a:gd name="T3" fmla="*/ 10 h 24"/>
                <a:gd name="T4" fmla="*/ 13 w 18"/>
                <a:gd name="T5" fmla="*/ 5 h 24"/>
                <a:gd name="T6" fmla="*/ 16 w 18"/>
                <a:gd name="T7" fmla="*/ 10 h 24"/>
                <a:gd name="T8" fmla="*/ 17 w 18"/>
                <a:gd name="T9" fmla="*/ 15 h 24"/>
                <a:gd name="T10" fmla="*/ 18 w 18"/>
                <a:gd name="T11" fmla="*/ 18 h 24"/>
                <a:gd name="T12" fmla="*/ 17 w 18"/>
                <a:gd name="T13" fmla="*/ 23 h 24"/>
                <a:gd name="T14" fmla="*/ 9 w 18"/>
                <a:gd name="T15" fmla="*/ 23 h 24"/>
                <a:gd name="T16" fmla="*/ 4 w 18"/>
                <a:gd name="T17" fmla="*/ 1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24">
                  <a:moveTo>
                    <a:pt x="4" y="16"/>
                  </a:moveTo>
                  <a:cubicBezTo>
                    <a:pt x="3" y="14"/>
                    <a:pt x="1" y="12"/>
                    <a:pt x="0" y="10"/>
                  </a:cubicBezTo>
                  <a:cubicBezTo>
                    <a:pt x="1" y="0"/>
                    <a:pt x="7" y="3"/>
                    <a:pt x="13" y="5"/>
                  </a:cubicBezTo>
                  <a:cubicBezTo>
                    <a:pt x="14" y="7"/>
                    <a:pt x="15" y="8"/>
                    <a:pt x="16" y="10"/>
                  </a:cubicBezTo>
                  <a:cubicBezTo>
                    <a:pt x="16" y="12"/>
                    <a:pt x="17" y="13"/>
                    <a:pt x="17" y="15"/>
                  </a:cubicBezTo>
                  <a:cubicBezTo>
                    <a:pt x="17" y="16"/>
                    <a:pt x="17" y="17"/>
                    <a:pt x="18" y="18"/>
                  </a:cubicBezTo>
                  <a:cubicBezTo>
                    <a:pt x="18" y="20"/>
                    <a:pt x="18" y="21"/>
                    <a:pt x="17" y="23"/>
                  </a:cubicBezTo>
                  <a:cubicBezTo>
                    <a:pt x="14" y="24"/>
                    <a:pt x="12" y="24"/>
                    <a:pt x="9" y="23"/>
                  </a:cubicBezTo>
                  <a:cubicBezTo>
                    <a:pt x="8" y="20"/>
                    <a:pt x="6" y="18"/>
                    <a:pt x="4" y="16"/>
                  </a:cubicBezTo>
                  <a:close/>
                </a:path>
              </a:pathLst>
            </a:custGeom>
            <a:solidFill>
              <a:srgbClr val="7760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52" name="Freeform 1941"/>
            <p:cNvSpPr>
              <a:spLocks/>
            </p:cNvSpPr>
            <p:nvPr/>
          </p:nvSpPr>
          <p:spPr bwMode="auto">
            <a:xfrm>
              <a:off x="1590" y="2489"/>
              <a:ext cx="16" cy="15"/>
            </a:xfrm>
            <a:custGeom>
              <a:avLst/>
              <a:gdLst>
                <a:gd name="T0" fmla="*/ 4 w 16"/>
                <a:gd name="T1" fmla="*/ 3 h 15"/>
                <a:gd name="T2" fmla="*/ 11 w 16"/>
                <a:gd name="T3" fmla="*/ 2 h 15"/>
                <a:gd name="T4" fmla="*/ 16 w 16"/>
                <a:gd name="T5" fmla="*/ 2 h 15"/>
                <a:gd name="T6" fmla="*/ 16 w 16"/>
                <a:gd name="T7" fmla="*/ 2 h 15"/>
                <a:gd name="T8" fmla="*/ 16 w 16"/>
                <a:gd name="T9" fmla="*/ 7 h 15"/>
                <a:gd name="T10" fmla="*/ 0 w 16"/>
                <a:gd name="T11" fmla="*/ 9 h 15"/>
                <a:gd name="T12" fmla="*/ 4 w 16"/>
                <a:gd name="T13" fmla="*/ 3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15">
                  <a:moveTo>
                    <a:pt x="4" y="3"/>
                  </a:moveTo>
                  <a:cubicBezTo>
                    <a:pt x="7" y="2"/>
                    <a:pt x="9" y="2"/>
                    <a:pt x="11" y="2"/>
                  </a:cubicBezTo>
                  <a:cubicBezTo>
                    <a:pt x="13" y="0"/>
                    <a:pt x="14" y="0"/>
                    <a:pt x="16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4"/>
                    <a:pt x="16" y="6"/>
                    <a:pt x="16" y="7"/>
                  </a:cubicBezTo>
                  <a:cubicBezTo>
                    <a:pt x="12" y="15"/>
                    <a:pt x="5" y="7"/>
                    <a:pt x="0" y="9"/>
                  </a:cubicBezTo>
                  <a:cubicBezTo>
                    <a:pt x="2" y="7"/>
                    <a:pt x="3" y="5"/>
                    <a:pt x="4" y="3"/>
                  </a:cubicBezTo>
                  <a:close/>
                </a:path>
              </a:pathLst>
            </a:custGeom>
            <a:solidFill>
              <a:srgbClr val="3B29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53" name="Freeform 1942"/>
            <p:cNvSpPr>
              <a:spLocks/>
            </p:cNvSpPr>
            <p:nvPr/>
          </p:nvSpPr>
          <p:spPr bwMode="auto">
            <a:xfrm>
              <a:off x="1553" y="2442"/>
              <a:ext cx="20" cy="21"/>
            </a:xfrm>
            <a:custGeom>
              <a:avLst/>
              <a:gdLst>
                <a:gd name="T0" fmla="*/ 0 w 20"/>
                <a:gd name="T1" fmla="*/ 5 h 21"/>
                <a:gd name="T2" fmla="*/ 3 w 20"/>
                <a:gd name="T3" fmla="*/ 0 h 21"/>
                <a:gd name="T4" fmla="*/ 17 w 20"/>
                <a:gd name="T5" fmla="*/ 7 h 21"/>
                <a:gd name="T6" fmla="*/ 19 w 20"/>
                <a:gd name="T7" fmla="*/ 11 h 21"/>
                <a:gd name="T8" fmla="*/ 19 w 20"/>
                <a:gd name="T9" fmla="*/ 17 h 21"/>
                <a:gd name="T10" fmla="*/ 17 w 20"/>
                <a:gd name="T11" fmla="*/ 21 h 21"/>
                <a:gd name="T12" fmla="*/ 16 w 20"/>
                <a:gd name="T13" fmla="*/ 21 h 21"/>
                <a:gd name="T14" fmla="*/ 0 w 20"/>
                <a:gd name="T15" fmla="*/ 5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" h="21">
                  <a:moveTo>
                    <a:pt x="0" y="5"/>
                  </a:moveTo>
                  <a:cubicBezTo>
                    <a:pt x="1" y="3"/>
                    <a:pt x="2" y="2"/>
                    <a:pt x="3" y="0"/>
                  </a:cubicBezTo>
                  <a:cubicBezTo>
                    <a:pt x="9" y="0"/>
                    <a:pt x="13" y="3"/>
                    <a:pt x="17" y="7"/>
                  </a:cubicBezTo>
                  <a:cubicBezTo>
                    <a:pt x="18" y="8"/>
                    <a:pt x="19" y="10"/>
                    <a:pt x="19" y="11"/>
                  </a:cubicBezTo>
                  <a:cubicBezTo>
                    <a:pt x="20" y="13"/>
                    <a:pt x="20" y="15"/>
                    <a:pt x="19" y="17"/>
                  </a:cubicBezTo>
                  <a:cubicBezTo>
                    <a:pt x="19" y="18"/>
                    <a:pt x="18" y="20"/>
                    <a:pt x="17" y="21"/>
                  </a:cubicBezTo>
                  <a:cubicBezTo>
                    <a:pt x="17" y="21"/>
                    <a:pt x="16" y="21"/>
                    <a:pt x="16" y="21"/>
                  </a:cubicBezTo>
                  <a:cubicBezTo>
                    <a:pt x="9" y="17"/>
                    <a:pt x="1" y="15"/>
                    <a:pt x="0" y="5"/>
                  </a:cubicBezTo>
                  <a:close/>
                </a:path>
              </a:pathLst>
            </a:custGeom>
            <a:solidFill>
              <a:srgbClr val="755F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54" name="Freeform 1943"/>
            <p:cNvSpPr>
              <a:spLocks/>
            </p:cNvSpPr>
            <p:nvPr/>
          </p:nvSpPr>
          <p:spPr bwMode="auto">
            <a:xfrm>
              <a:off x="1556" y="2433"/>
              <a:ext cx="21" cy="18"/>
            </a:xfrm>
            <a:custGeom>
              <a:avLst/>
              <a:gdLst>
                <a:gd name="T0" fmla="*/ 14 w 21"/>
                <a:gd name="T1" fmla="*/ 18 h 18"/>
                <a:gd name="T2" fmla="*/ 0 w 21"/>
                <a:gd name="T3" fmla="*/ 9 h 18"/>
                <a:gd name="T4" fmla="*/ 6 w 21"/>
                <a:gd name="T5" fmla="*/ 1 h 18"/>
                <a:gd name="T6" fmla="*/ 9 w 21"/>
                <a:gd name="T7" fmla="*/ 0 h 18"/>
                <a:gd name="T8" fmla="*/ 13 w 21"/>
                <a:gd name="T9" fmla="*/ 2 h 18"/>
                <a:gd name="T10" fmla="*/ 17 w 21"/>
                <a:gd name="T11" fmla="*/ 1 h 18"/>
                <a:gd name="T12" fmla="*/ 21 w 21"/>
                <a:gd name="T13" fmla="*/ 8 h 18"/>
                <a:gd name="T14" fmla="*/ 20 w 21"/>
                <a:gd name="T15" fmla="*/ 13 h 18"/>
                <a:gd name="T16" fmla="*/ 16 w 21"/>
                <a:gd name="T17" fmla="*/ 17 h 18"/>
                <a:gd name="T18" fmla="*/ 14 w 21"/>
                <a:gd name="T19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1" h="18">
                  <a:moveTo>
                    <a:pt x="14" y="18"/>
                  </a:moveTo>
                  <a:cubicBezTo>
                    <a:pt x="9" y="16"/>
                    <a:pt x="3" y="14"/>
                    <a:pt x="0" y="9"/>
                  </a:cubicBezTo>
                  <a:cubicBezTo>
                    <a:pt x="1" y="6"/>
                    <a:pt x="2" y="2"/>
                    <a:pt x="6" y="1"/>
                  </a:cubicBezTo>
                  <a:cubicBezTo>
                    <a:pt x="7" y="0"/>
                    <a:pt x="8" y="0"/>
                    <a:pt x="9" y="0"/>
                  </a:cubicBezTo>
                  <a:cubicBezTo>
                    <a:pt x="11" y="0"/>
                    <a:pt x="12" y="1"/>
                    <a:pt x="13" y="2"/>
                  </a:cubicBezTo>
                  <a:cubicBezTo>
                    <a:pt x="14" y="2"/>
                    <a:pt x="16" y="1"/>
                    <a:pt x="17" y="1"/>
                  </a:cubicBezTo>
                  <a:cubicBezTo>
                    <a:pt x="20" y="3"/>
                    <a:pt x="20" y="6"/>
                    <a:pt x="21" y="8"/>
                  </a:cubicBezTo>
                  <a:cubicBezTo>
                    <a:pt x="21" y="10"/>
                    <a:pt x="20" y="12"/>
                    <a:pt x="20" y="13"/>
                  </a:cubicBezTo>
                  <a:cubicBezTo>
                    <a:pt x="19" y="15"/>
                    <a:pt x="18" y="16"/>
                    <a:pt x="16" y="17"/>
                  </a:cubicBezTo>
                  <a:cubicBezTo>
                    <a:pt x="15" y="17"/>
                    <a:pt x="15" y="18"/>
                    <a:pt x="14" y="18"/>
                  </a:cubicBezTo>
                  <a:close/>
                </a:path>
              </a:pathLst>
            </a:custGeom>
            <a:solidFill>
              <a:srgbClr val="4737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55" name="Freeform 1944"/>
            <p:cNvSpPr>
              <a:spLocks/>
            </p:cNvSpPr>
            <p:nvPr/>
          </p:nvSpPr>
          <p:spPr bwMode="auto">
            <a:xfrm>
              <a:off x="1560" y="2428"/>
              <a:ext cx="6" cy="6"/>
            </a:xfrm>
            <a:custGeom>
              <a:avLst/>
              <a:gdLst>
                <a:gd name="T0" fmla="*/ 6 w 6"/>
                <a:gd name="T1" fmla="*/ 7 h 7"/>
                <a:gd name="T2" fmla="*/ 4 w 6"/>
                <a:gd name="T3" fmla="*/ 7 h 7"/>
                <a:gd name="T4" fmla="*/ 2 w 6"/>
                <a:gd name="T5" fmla="*/ 7 h 7"/>
                <a:gd name="T6" fmla="*/ 2 w 6"/>
                <a:gd name="T7" fmla="*/ 4 h 7"/>
                <a:gd name="T8" fmla="*/ 0 w 6"/>
                <a:gd name="T9" fmla="*/ 1 h 7"/>
                <a:gd name="T10" fmla="*/ 1 w 6"/>
                <a:gd name="T11" fmla="*/ 0 h 7"/>
                <a:gd name="T12" fmla="*/ 2 w 6"/>
                <a:gd name="T13" fmla="*/ 0 h 7"/>
                <a:gd name="T14" fmla="*/ 5 w 6"/>
                <a:gd name="T15" fmla="*/ 0 h 7"/>
                <a:gd name="T16" fmla="*/ 5 w 6"/>
                <a:gd name="T17" fmla="*/ 4 h 7"/>
                <a:gd name="T18" fmla="*/ 6 w 6"/>
                <a:gd name="T1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" h="7">
                  <a:moveTo>
                    <a:pt x="6" y="7"/>
                  </a:moveTo>
                  <a:cubicBezTo>
                    <a:pt x="4" y="7"/>
                    <a:pt x="4" y="7"/>
                    <a:pt x="4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6"/>
                    <a:pt x="2" y="5"/>
                    <a:pt x="2" y="4"/>
                  </a:cubicBezTo>
                  <a:cubicBezTo>
                    <a:pt x="1" y="3"/>
                    <a:pt x="0" y="2"/>
                    <a:pt x="0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4" y="0"/>
                    <a:pt x="5" y="0"/>
                  </a:cubicBezTo>
                  <a:cubicBezTo>
                    <a:pt x="5" y="2"/>
                    <a:pt x="5" y="3"/>
                    <a:pt x="5" y="4"/>
                  </a:cubicBezTo>
                  <a:cubicBezTo>
                    <a:pt x="5" y="5"/>
                    <a:pt x="5" y="6"/>
                    <a:pt x="6" y="7"/>
                  </a:cubicBezTo>
                  <a:close/>
                </a:path>
              </a:pathLst>
            </a:custGeom>
            <a:solidFill>
              <a:srgbClr val="D2BB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56" name="Freeform 1945"/>
            <p:cNvSpPr>
              <a:spLocks/>
            </p:cNvSpPr>
            <p:nvPr/>
          </p:nvSpPr>
          <p:spPr bwMode="auto">
            <a:xfrm>
              <a:off x="1557" y="2428"/>
              <a:ext cx="5" cy="3"/>
            </a:xfrm>
            <a:custGeom>
              <a:avLst/>
              <a:gdLst>
                <a:gd name="T0" fmla="*/ 4 w 5"/>
                <a:gd name="T1" fmla="*/ 0 h 4"/>
                <a:gd name="T2" fmla="*/ 5 w 5"/>
                <a:gd name="T3" fmla="*/ 4 h 4"/>
                <a:gd name="T4" fmla="*/ 0 w 5"/>
                <a:gd name="T5" fmla="*/ 0 h 4"/>
                <a:gd name="T6" fmla="*/ 4 w 5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4">
                  <a:moveTo>
                    <a:pt x="4" y="0"/>
                  </a:moveTo>
                  <a:cubicBezTo>
                    <a:pt x="4" y="1"/>
                    <a:pt x="4" y="3"/>
                    <a:pt x="5" y="4"/>
                  </a:cubicBezTo>
                  <a:cubicBezTo>
                    <a:pt x="3" y="3"/>
                    <a:pt x="2" y="2"/>
                    <a:pt x="0" y="0"/>
                  </a:cubicBezTo>
                  <a:cubicBezTo>
                    <a:pt x="2" y="0"/>
                    <a:pt x="3" y="0"/>
                    <a:pt x="4" y="0"/>
                  </a:cubicBezTo>
                  <a:close/>
                </a:path>
              </a:pathLst>
            </a:custGeom>
            <a:solidFill>
              <a:srgbClr val="B7A0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57" name="Freeform 1946"/>
            <p:cNvSpPr>
              <a:spLocks/>
            </p:cNvSpPr>
            <p:nvPr/>
          </p:nvSpPr>
          <p:spPr bwMode="auto">
            <a:xfrm>
              <a:off x="1593" y="2305"/>
              <a:ext cx="5" cy="5"/>
            </a:xfrm>
            <a:custGeom>
              <a:avLst/>
              <a:gdLst>
                <a:gd name="T0" fmla="*/ 0 w 5"/>
                <a:gd name="T1" fmla="*/ 3 h 5"/>
                <a:gd name="T2" fmla="*/ 5 w 5"/>
                <a:gd name="T3" fmla="*/ 0 h 5"/>
                <a:gd name="T4" fmla="*/ 5 w 5"/>
                <a:gd name="T5" fmla="*/ 3 h 5"/>
                <a:gd name="T6" fmla="*/ 5 w 5"/>
                <a:gd name="T7" fmla="*/ 5 h 5"/>
                <a:gd name="T8" fmla="*/ 1 w 5"/>
                <a:gd name="T9" fmla="*/ 4 h 5"/>
                <a:gd name="T10" fmla="*/ 0 w 5"/>
                <a:gd name="T11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5">
                  <a:moveTo>
                    <a:pt x="0" y="3"/>
                  </a:moveTo>
                  <a:cubicBezTo>
                    <a:pt x="2" y="2"/>
                    <a:pt x="3" y="1"/>
                    <a:pt x="5" y="0"/>
                  </a:cubicBezTo>
                  <a:cubicBezTo>
                    <a:pt x="5" y="1"/>
                    <a:pt x="5" y="2"/>
                    <a:pt x="5" y="3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3" y="5"/>
                    <a:pt x="2" y="5"/>
                    <a:pt x="1" y="4"/>
                  </a:cubicBezTo>
                  <a:lnTo>
                    <a:pt x="0" y="3"/>
                  </a:lnTo>
                  <a:close/>
                </a:path>
              </a:pathLst>
            </a:custGeom>
            <a:solidFill>
              <a:srgbClr val="6C54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58" name="Freeform 1947"/>
            <p:cNvSpPr>
              <a:spLocks/>
            </p:cNvSpPr>
            <p:nvPr/>
          </p:nvSpPr>
          <p:spPr bwMode="auto">
            <a:xfrm>
              <a:off x="1594" y="2309"/>
              <a:ext cx="4" cy="3"/>
            </a:xfrm>
            <a:custGeom>
              <a:avLst/>
              <a:gdLst>
                <a:gd name="T0" fmla="*/ 0 w 4"/>
                <a:gd name="T1" fmla="*/ 0 h 4"/>
                <a:gd name="T2" fmla="*/ 4 w 4"/>
                <a:gd name="T3" fmla="*/ 1 h 4"/>
                <a:gd name="T4" fmla="*/ 3 w 4"/>
                <a:gd name="T5" fmla="*/ 4 h 4"/>
                <a:gd name="T6" fmla="*/ 0 w 4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0" y="0"/>
                  </a:moveTo>
                  <a:cubicBezTo>
                    <a:pt x="1" y="0"/>
                    <a:pt x="2" y="1"/>
                    <a:pt x="4" y="1"/>
                  </a:cubicBezTo>
                  <a:cubicBezTo>
                    <a:pt x="3" y="2"/>
                    <a:pt x="3" y="3"/>
                    <a:pt x="3" y="4"/>
                  </a:cubicBezTo>
                  <a:cubicBezTo>
                    <a:pt x="2" y="3"/>
                    <a:pt x="1" y="2"/>
                    <a:pt x="0" y="0"/>
                  </a:cubicBezTo>
                  <a:close/>
                </a:path>
              </a:pathLst>
            </a:custGeom>
            <a:solidFill>
              <a:srgbClr val="DAC2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59" name="Freeform 1948"/>
            <p:cNvSpPr>
              <a:spLocks/>
            </p:cNvSpPr>
            <p:nvPr/>
          </p:nvSpPr>
          <p:spPr bwMode="auto">
            <a:xfrm>
              <a:off x="1673" y="2073"/>
              <a:ext cx="40" cy="5"/>
            </a:xfrm>
            <a:custGeom>
              <a:avLst/>
              <a:gdLst>
                <a:gd name="T0" fmla="*/ 0 w 40"/>
                <a:gd name="T1" fmla="*/ 6 h 6"/>
                <a:gd name="T2" fmla="*/ 40 w 40"/>
                <a:gd name="T3" fmla="*/ 6 h 6"/>
                <a:gd name="T4" fmla="*/ 0 w 40"/>
                <a:gd name="T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6">
                  <a:moveTo>
                    <a:pt x="0" y="6"/>
                  </a:moveTo>
                  <a:cubicBezTo>
                    <a:pt x="13" y="0"/>
                    <a:pt x="26" y="0"/>
                    <a:pt x="40" y="6"/>
                  </a:cubicBezTo>
                  <a:cubicBezTo>
                    <a:pt x="26" y="6"/>
                    <a:pt x="13" y="6"/>
                    <a:pt x="0" y="6"/>
                  </a:cubicBezTo>
                  <a:close/>
                </a:path>
              </a:pathLst>
            </a:custGeom>
            <a:solidFill>
              <a:srgbClr val="8E40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60" name="Freeform 1949"/>
            <p:cNvSpPr>
              <a:spLocks/>
            </p:cNvSpPr>
            <p:nvPr/>
          </p:nvSpPr>
          <p:spPr bwMode="auto">
            <a:xfrm>
              <a:off x="1265" y="2260"/>
              <a:ext cx="49" cy="30"/>
            </a:xfrm>
            <a:custGeom>
              <a:avLst/>
              <a:gdLst>
                <a:gd name="T0" fmla="*/ 43 w 49"/>
                <a:gd name="T1" fmla="*/ 29 h 30"/>
                <a:gd name="T2" fmla="*/ 7 w 49"/>
                <a:gd name="T3" fmla="*/ 25 h 30"/>
                <a:gd name="T4" fmla="*/ 0 w 49"/>
                <a:gd name="T5" fmla="*/ 15 h 30"/>
                <a:gd name="T6" fmla="*/ 12 w 49"/>
                <a:gd name="T7" fmla="*/ 1 h 30"/>
                <a:gd name="T8" fmla="*/ 29 w 49"/>
                <a:gd name="T9" fmla="*/ 1 h 30"/>
                <a:gd name="T10" fmla="*/ 48 w 49"/>
                <a:gd name="T11" fmla="*/ 20 h 30"/>
                <a:gd name="T12" fmla="*/ 43 w 49"/>
                <a:gd name="T13" fmla="*/ 29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9" h="30">
                  <a:moveTo>
                    <a:pt x="43" y="29"/>
                  </a:moveTo>
                  <a:cubicBezTo>
                    <a:pt x="31" y="30"/>
                    <a:pt x="19" y="29"/>
                    <a:pt x="7" y="25"/>
                  </a:cubicBezTo>
                  <a:cubicBezTo>
                    <a:pt x="3" y="24"/>
                    <a:pt x="1" y="20"/>
                    <a:pt x="0" y="15"/>
                  </a:cubicBezTo>
                  <a:cubicBezTo>
                    <a:pt x="0" y="7"/>
                    <a:pt x="3" y="2"/>
                    <a:pt x="12" y="1"/>
                  </a:cubicBezTo>
                  <a:cubicBezTo>
                    <a:pt x="17" y="1"/>
                    <a:pt x="23" y="1"/>
                    <a:pt x="29" y="1"/>
                  </a:cubicBezTo>
                  <a:cubicBezTo>
                    <a:pt x="42" y="0"/>
                    <a:pt x="49" y="5"/>
                    <a:pt x="48" y="20"/>
                  </a:cubicBezTo>
                  <a:cubicBezTo>
                    <a:pt x="48" y="23"/>
                    <a:pt x="46" y="26"/>
                    <a:pt x="43" y="29"/>
                  </a:cubicBezTo>
                  <a:close/>
                </a:path>
              </a:pathLst>
            </a:custGeom>
            <a:solidFill>
              <a:srgbClr val="54AC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61" name="Freeform 1950"/>
            <p:cNvSpPr>
              <a:spLocks/>
            </p:cNvSpPr>
            <p:nvPr/>
          </p:nvSpPr>
          <p:spPr bwMode="auto">
            <a:xfrm>
              <a:off x="1262" y="2276"/>
              <a:ext cx="11" cy="29"/>
            </a:xfrm>
            <a:custGeom>
              <a:avLst/>
              <a:gdLst>
                <a:gd name="T0" fmla="*/ 7 w 11"/>
                <a:gd name="T1" fmla="*/ 1 h 29"/>
                <a:gd name="T2" fmla="*/ 10 w 11"/>
                <a:gd name="T3" fmla="*/ 9 h 29"/>
                <a:gd name="T4" fmla="*/ 11 w 11"/>
                <a:gd name="T5" fmla="*/ 29 h 29"/>
                <a:gd name="T6" fmla="*/ 9 w 11"/>
                <a:gd name="T7" fmla="*/ 29 h 29"/>
                <a:gd name="T8" fmla="*/ 7 w 11"/>
                <a:gd name="T9" fmla="*/ 29 h 29"/>
                <a:gd name="T10" fmla="*/ 2 w 11"/>
                <a:gd name="T11" fmla="*/ 9 h 29"/>
                <a:gd name="T12" fmla="*/ 2 w 11"/>
                <a:gd name="T13" fmla="*/ 1 h 29"/>
                <a:gd name="T14" fmla="*/ 7 w 11"/>
                <a:gd name="T15" fmla="*/ 1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29">
                  <a:moveTo>
                    <a:pt x="7" y="1"/>
                  </a:moveTo>
                  <a:cubicBezTo>
                    <a:pt x="8" y="4"/>
                    <a:pt x="9" y="7"/>
                    <a:pt x="10" y="9"/>
                  </a:cubicBezTo>
                  <a:cubicBezTo>
                    <a:pt x="10" y="16"/>
                    <a:pt x="10" y="22"/>
                    <a:pt x="11" y="29"/>
                  </a:cubicBezTo>
                  <a:cubicBezTo>
                    <a:pt x="11" y="29"/>
                    <a:pt x="9" y="29"/>
                    <a:pt x="9" y="29"/>
                  </a:cubicBezTo>
                  <a:cubicBezTo>
                    <a:pt x="9" y="29"/>
                    <a:pt x="7" y="29"/>
                    <a:pt x="7" y="29"/>
                  </a:cubicBezTo>
                  <a:cubicBezTo>
                    <a:pt x="5" y="22"/>
                    <a:pt x="4" y="15"/>
                    <a:pt x="2" y="9"/>
                  </a:cubicBezTo>
                  <a:cubicBezTo>
                    <a:pt x="0" y="6"/>
                    <a:pt x="0" y="4"/>
                    <a:pt x="2" y="1"/>
                  </a:cubicBezTo>
                  <a:cubicBezTo>
                    <a:pt x="4" y="0"/>
                    <a:pt x="5" y="0"/>
                    <a:pt x="7" y="1"/>
                  </a:cubicBezTo>
                  <a:close/>
                </a:path>
              </a:pathLst>
            </a:custGeom>
            <a:solidFill>
              <a:srgbClr val="2058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62" name="Freeform 1951"/>
            <p:cNvSpPr>
              <a:spLocks/>
            </p:cNvSpPr>
            <p:nvPr/>
          </p:nvSpPr>
          <p:spPr bwMode="auto">
            <a:xfrm>
              <a:off x="1308" y="2280"/>
              <a:ext cx="7" cy="25"/>
            </a:xfrm>
            <a:custGeom>
              <a:avLst/>
              <a:gdLst>
                <a:gd name="T0" fmla="*/ 0 w 7"/>
                <a:gd name="T1" fmla="*/ 9 h 25"/>
                <a:gd name="T2" fmla="*/ 1 w 7"/>
                <a:gd name="T3" fmla="*/ 1 h 25"/>
                <a:gd name="T4" fmla="*/ 6 w 7"/>
                <a:gd name="T5" fmla="*/ 2 h 25"/>
                <a:gd name="T6" fmla="*/ 5 w 7"/>
                <a:gd name="T7" fmla="*/ 9 h 25"/>
                <a:gd name="T8" fmla="*/ 1 w 7"/>
                <a:gd name="T9" fmla="*/ 25 h 25"/>
                <a:gd name="T10" fmla="*/ 0 w 7"/>
                <a:gd name="T11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25">
                  <a:moveTo>
                    <a:pt x="0" y="9"/>
                  </a:moveTo>
                  <a:cubicBezTo>
                    <a:pt x="1" y="6"/>
                    <a:pt x="1" y="4"/>
                    <a:pt x="1" y="1"/>
                  </a:cubicBezTo>
                  <a:cubicBezTo>
                    <a:pt x="3" y="0"/>
                    <a:pt x="5" y="0"/>
                    <a:pt x="6" y="2"/>
                  </a:cubicBezTo>
                  <a:cubicBezTo>
                    <a:pt x="7" y="4"/>
                    <a:pt x="7" y="7"/>
                    <a:pt x="5" y="9"/>
                  </a:cubicBezTo>
                  <a:cubicBezTo>
                    <a:pt x="4" y="14"/>
                    <a:pt x="7" y="21"/>
                    <a:pt x="1" y="25"/>
                  </a:cubicBezTo>
                  <a:cubicBezTo>
                    <a:pt x="1" y="19"/>
                    <a:pt x="0" y="14"/>
                    <a:pt x="0" y="9"/>
                  </a:cubicBezTo>
                  <a:close/>
                </a:path>
              </a:pathLst>
            </a:custGeom>
            <a:solidFill>
              <a:srgbClr val="164C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63" name="Freeform 1952"/>
            <p:cNvSpPr>
              <a:spLocks/>
            </p:cNvSpPr>
            <p:nvPr/>
          </p:nvSpPr>
          <p:spPr bwMode="auto">
            <a:xfrm>
              <a:off x="1367" y="2284"/>
              <a:ext cx="17" cy="32"/>
            </a:xfrm>
            <a:custGeom>
              <a:avLst/>
              <a:gdLst>
                <a:gd name="T0" fmla="*/ 13 w 17"/>
                <a:gd name="T1" fmla="*/ 17 h 33"/>
                <a:gd name="T2" fmla="*/ 12 w 17"/>
                <a:gd name="T3" fmla="*/ 33 h 33"/>
                <a:gd name="T4" fmla="*/ 8 w 17"/>
                <a:gd name="T5" fmla="*/ 33 h 33"/>
                <a:gd name="T6" fmla="*/ 5 w 17"/>
                <a:gd name="T7" fmla="*/ 25 h 33"/>
                <a:gd name="T8" fmla="*/ 2 w 17"/>
                <a:gd name="T9" fmla="*/ 21 h 33"/>
                <a:gd name="T10" fmla="*/ 10 w 17"/>
                <a:gd name="T11" fmla="*/ 0 h 33"/>
                <a:gd name="T12" fmla="*/ 15 w 17"/>
                <a:gd name="T13" fmla="*/ 3 h 33"/>
                <a:gd name="T14" fmla="*/ 13 w 17"/>
                <a:gd name="T15" fmla="*/ 17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" h="33">
                  <a:moveTo>
                    <a:pt x="13" y="17"/>
                  </a:moveTo>
                  <a:cubicBezTo>
                    <a:pt x="13" y="22"/>
                    <a:pt x="12" y="28"/>
                    <a:pt x="12" y="33"/>
                  </a:cubicBezTo>
                  <a:cubicBezTo>
                    <a:pt x="11" y="33"/>
                    <a:pt x="10" y="33"/>
                    <a:pt x="8" y="33"/>
                  </a:cubicBezTo>
                  <a:cubicBezTo>
                    <a:pt x="8" y="30"/>
                    <a:pt x="8" y="27"/>
                    <a:pt x="5" y="25"/>
                  </a:cubicBezTo>
                  <a:cubicBezTo>
                    <a:pt x="3" y="24"/>
                    <a:pt x="2" y="23"/>
                    <a:pt x="2" y="21"/>
                  </a:cubicBezTo>
                  <a:cubicBezTo>
                    <a:pt x="2" y="13"/>
                    <a:pt x="0" y="4"/>
                    <a:pt x="10" y="0"/>
                  </a:cubicBezTo>
                  <a:cubicBezTo>
                    <a:pt x="12" y="0"/>
                    <a:pt x="14" y="1"/>
                    <a:pt x="15" y="3"/>
                  </a:cubicBezTo>
                  <a:cubicBezTo>
                    <a:pt x="17" y="8"/>
                    <a:pt x="17" y="13"/>
                    <a:pt x="13" y="17"/>
                  </a:cubicBezTo>
                  <a:close/>
                </a:path>
              </a:pathLst>
            </a:custGeom>
            <a:solidFill>
              <a:srgbClr val="294D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64" name="Freeform 1953"/>
            <p:cNvSpPr>
              <a:spLocks/>
            </p:cNvSpPr>
            <p:nvPr/>
          </p:nvSpPr>
          <p:spPr bwMode="auto">
            <a:xfrm>
              <a:off x="1347" y="2294"/>
              <a:ext cx="25" cy="26"/>
            </a:xfrm>
            <a:custGeom>
              <a:avLst/>
              <a:gdLst>
                <a:gd name="T0" fmla="*/ 25 w 25"/>
                <a:gd name="T1" fmla="*/ 11 h 27"/>
                <a:gd name="T2" fmla="*/ 25 w 25"/>
                <a:gd name="T3" fmla="*/ 15 h 27"/>
                <a:gd name="T4" fmla="*/ 0 w 25"/>
                <a:gd name="T5" fmla="*/ 7 h 27"/>
                <a:gd name="T6" fmla="*/ 1 w 25"/>
                <a:gd name="T7" fmla="*/ 3 h 27"/>
                <a:gd name="T8" fmla="*/ 3 w 25"/>
                <a:gd name="T9" fmla="*/ 1 h 27"/>
                <a:gd name="T10" fmla="*/ 7 w 25"/>
                <a:gd name="T11" fmla="*/ 0 h 27"/>
                <a:gd name="T12" fmla="*/ 18 w 25"/>
                <a:gd name="T13" fmla="*/ 5 h 27"/>
                <a:gd name="T14" fmla="*/ 25 w 25"/>
                <a:gd name="T15" fmla="*/ 11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" h="27">
                  <a:moveTo>
                    <a:pt x="25" y="11"/>
                  </a:moveTo>
                  <a:cubicBezTo>
                    <a:pt x="25" y="12"/>
                    <a:pt x="25" y="14"/>
                    <a:pt x="25" y="15"/>
                  </a:cubicBezTo>
                  <a:cubicBezTo>
                    <a:pt x="12" y="27"/>
                    <a:pt x="9" y="5"/>
                    <a:pt x="0" y="7"/>
                  </a:cubicBezTo>
                  <a:cubicBezTo>
                    <a:pt x="0" y="6"/>
                    <a:pt x="0" y="5"/>
                    <a:pt x="1" y="3"/>
                  </a:cubicBezTo>
                  <a:cubicBezTo>
                    <a:pt x="1" y="3"/>
                    <a:pt x="2" y="2"/>
                    <a:pt x="3" y="1"/>
                  </a:cubicBezTo>
                  <a:cubicBezTo>
                    <a:pt x="4" y="1"/>
                    <a:pt x="6" y="0"/>
                    <a:pt x="7" y="0"/>
                  </a:cubicBezTo>
                  <a:cubicBezTo>
                    <a:pt x="12" y="1"/>
                    <a:pt x="14" y="4"/>
                    <a:pt x="18" y="5"/>
                  </a:cubicBezTo>
                  <a:cubicBezTo>
                    <a:pt x="21" y="6"/>
                    <a:pt x="23" y="9"/>
                    <a:pt x="25" y="11"/>
                  </a:cubicBezTo>
                  <a:close/>
                </a:path>
              </a:pathLst>
            </a:custGeom>
            <a:solidFill>
              <a:srgbClr val="1F3E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65" name="Freeform 1954"/>
            <p:cNvSpPr>
              <a:spLocks/>
            </p:cNvSpPr>
            <p:nvPr/>
          </p:nvSpPr>
          <p:spPr bwMode="auto">
            <a:xfrm>
              <a:off x="1291" y="2258"/>
              <a:ext cx="45" cy="51"/>
            </a:xfrm>
            <a:custGeom>
              <a:avLst/>
              <a:gdLst>
                <a:gd name="T0" fmla="*/ 21 w 46"/>
                <a:gd name="T1" fmla="*/ 23 h 51"/>
                <a:gd name="T2" fmla="*/ 18 w 46"/>
                <a:gd name="T3" fmla="*/ 23 h 51"/>
                <a:gd name="T4" fmla="*/ 2 w 46"/>
                <a:gd name="T5" fmla="*/ 6 h 51"/>
                <a:gd name="T6" fmla="*/ 4 w 46"/>
                <a:gd name="T7" fmla="*/ 1 h 51"/>
                <a:gd name="T8" fmla="*/ 33 w 46"/>
                <a:gd name="T9" fmla="*/ 2 h 51"/>
                <a:gd name="T10" fmla="*/ 46 w 46"/>
                <a:gd name="T11" fmla="*/ 7 h 51"/>
                <a:gd name="T12" fmla="*/ 38 w 46"/>
                <a:gd name="T13" fmla="*/ 28 h 51"/>
                <a:gd name="T14" fmla="*/ 34 w 46"/>
                <a:gd name="T15" fmla="*/ 39 h 51"/>
                <a:gd name="T16" fmla="*/ 30 w 46"/>
                <a:gd name="T17" fmla="*/ 51 h 51"/>
                <a:gd name="T18" fmla="*/ 29 w 46"/>
                <a:gd name="T19" fmla="*/ 35 h 51"/>
                <a:gd name="T20" fmla="*/ 21 w 46"/>
                <a:gd name="T21" fmla="*/ 23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6" h="51">
                  <a:moveTo>
                    <a:pt x="21" y="23"/>
                  </a:moveTo>
                  <a:cubicBezTo>
                    <a:pt x="20" y="23"/>
                    <a:pt x="19" y="23"/>
                    <a:pt x="18" y="23"/>
                  </a:cubicBezTo>
                  <a:cubicBezTo>
                    <a:pt x="19" y="11"/>
                    <a:pt x="13" y="6"/>
                    <a:pt x="2" y="6"/>
                  </a:cubicBezTo>
                  <a:cubicBezTo>
                    <a:pt x="0" y="4"/>
                    <a:pt x="1" y="2"/>
                    <a:pt x="4" y="1"/>
                  </a:cubicBezTo>
                  <a:cubicBezTo>
                    <a:pt x="14" y="2"/>
                    <a:pt x="24" y="0"/>
                    <a:pt x="33" y="2"/>
                  </a:cubicBezTo>
                  <a:cubicBezTo>
                    <a:pt x="38" y="4"/>
                    <a:pt x="44" y="1"/>
                    <a:pt x="46" y="7"/>
                  </a:cubicBezTo>
                  <a:cubicBezTo>
                    <a:pt x="40" y="13"/>
                    <a:pt x="38" y="20"/>
                    <a:pt x="38" y="28"/>
                  </a:cubicBezTo>
                  <a:cubicBezTo>
                    <a:pt x="38" y="32"/>
                    <a:pt x="37" y="36"/>
                    <a:pt x="34" y="39"/>
                  </a:cubicBezTo>
                  <a:cubicBezTo>
                    <a:pt x="33" y="43"/>
                    <a:pt x="35" y="48"/>
                    <a:pt x="30" y="51"/>
                  </a:cubicBezTo>
                  <a:cubicBezTo>
                    <a:pt x="30" y="45"/>
                    <a:pt x="29" y="40"/>
                    <a:pt x="29" y="35"/>
                  </a:cubicBezTo>
                  <a:cubicBezTo>
                    <a:pt x="24" y="32"/>
                    <a:pt x="30" y="23"/>
                    <a:pt x="21" y="23"/>
                  </a:cubicBezTo>
                  <a:close/>
                </a:path>
              </a:pathLst>
            </a:custGeom>
            <a:solidFill>
              <a:srgbClr val="1044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66" name="Freeform 1955"/>
            <p:cNvSpPr>
              <a:spLocks/>
            </p:cNvSpPr>
            <p:nvPr/>
          </p:nvSpPr>
          <p:spPr bwMode="auto">
            <a:xfrm>
              <a:off x="1332" y="2279"/>
              <a:ext cx="19" cy="19"/>
            </a:xfrm>
            <a:custGeom>
              <a:avLst/>
              <a:gdLst>
                <a:gd name="T0" fmla="*/ 16 w 19"/>
                <a:gd name="T1" fmla="*/ 18 h 19"/>
                <a:gd name="T2" fmla="*/ 3 w 19"/>
                <a:gd name="T3" fmla="*/ 14 h 19"/>
                <a:gd name="T4" fmla="*/ 0 w 19"/>
                <a:gd name="T5" fmla="*/ 8 h 19"/>
                <a:gd name="T6" fmla="*/ 2 w 19"/>
                <a:gd name="T7" fmla="*/ 3 h 19"/>
                <a:gd name="T8" fmla="*/ 6 w 19"/>
                <a:gd name="T9" fmla="*/ 0 h 19"/>
                <a:gd name="T10" fmla="*/ 11 w 19"/>
                <a:gd name="T11" fmla="*/ 0 h 19"/>
                <a:gd name="T12" fmla="*/ 17 w 19"/>
                <a:gd name="T13" fmla="*/ 5 h 19"/>
                <a:gd name="T14" fmla="*/ 18 w 19"/>
                <a:gd name="T15" fmla="*/ 9 h 19"/>
                <a:gd name="T16" fmla="*/ 18 w 19"/>
                <a:gd name="T17" fmla="*/ 14 h 19"/>
                <a:gd name="T18" fmla="*/ 15 w 19"/>
                <a:gd name="T19" fmla="*/ 18 h 19"/>
                <a:gd name="T20" fmla="*/ 16 w 19"/>
                <a:gd name="T21" fmla="*/ 18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" h="19">
                  <a:moveTo>
                    <a:pt x="16" y="18"/>
                  </a:moveTo>
                  <a:cubicBezTo>
                    <a:pt x="12" y="18"/>
                    <a:pt x="6" y="19"/>
                    <a:pt x="3" y="14"/>
                  </a:cubicBezTo>
                  <a:cubicBezTo>
                    <a:pt x="1" y="13"/>
                    <a:pt x="0" y="10"/>
                    <a:pt x="0" y="8"/>
                  </a:cubicBezTo>
                  <a:cubicBezTo>
                    <a:pt x="1" y="6"/>
                    <a:pt x="1" y="4"/>
                    <a:pt x="2" y="3"/>
                  </a:cubicBezTo>
                  <a:cubicBezTo>
                    <a:pt x="3" y="1"/>
                    <a:pt x="4" y="0"/>
                    <a:pt x="6" y="0"/>
                  </a:cubicBezTo>
                  <a:cubicBezTo>
                    <a:pt x="8" y="0"/>
                    <a:pt x="9" y="0"/>
                    <a:pt x="11" y="0"/>
                  </a:cubicBezTo>
                  <a:cubicBezTo>
                    <a:pt x="13" y="1"/>
                    <a:pt x="15" y="3"/>
                    <a:pt x="17" y="5"/>
                  </a:cubicBezTo>
                  <a:cubicBezTo>
                    <a:pt x="18" y="6"/>
                    <a:pt x="18" y="8"/>
                    <a:pt x="18" y="9"/>
                  </a:cubicBezTo>
                  <a:cubicBezTo>
                    <a:pt x="19" y="11"/>
                    <a:pt x="19" y="12"/>
                    <a:pt x="18" y="14"/>
                  </a:cubicBezTo>
                  <a:cubicBezTo>
                    <a:pt x="18" y="15"/>
                    <a:pt x="17" y="17"/>
                    <a:pt x="15" y="18"/>
                  </a:cubicBezTo>
                  <a:lnTo>
                    <a:pt x="16" y="18"/>
                  </a:lnTo>
                  <a:close/>
                </a:path>
              </a:pathLst>
            </a:custGeom>
            <a:solidFill>
              <a:srgbClr val="5D94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67" name="Freeform 1956"/>
            <p:cNvSpPr>
              <a:spLocks/>
            </p:cNvSpPr>
            <p:nvPr/>
          </p:nvSpPr>
          <p:spPr bwMode="auto">
            <a:xfrm>
              <a:off x="1324" y="2282"/>
              <a:ext cx="12" cy="15"/>
            </a:xfrm>
            <a:custGeom>
              <a:avLst/>
              <a:gdLst>
                <a:gd name="T0" fmla="*/ 12 w 12"/>
                <a:gd name="T1" fmla="*/ 3 h 15"/>
                <a:gd name="T2" fmla="*/ 11 w 12"/>
                <a:gd name="T3" fmla="*/ 11 h 15"/>
                <a:gd name="T4" fmla="*/ 0 w 12"/>
                <a:gd name="T5" fmla="*/ 15 h 15"/>
                <a:gd name="T6" fmla="*/ 0 w 12"/>
                <a:gd name="T7" fmla="*/ 3 h 15"/>
                <a:gd name="T8" fmla="*/ 12 w 12"/>
                <a:gd name="T9" fmla="*/ 3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5">
                  <a:moveTo>
                    <a:pt x="12" y="3"/>
                  </a:moveTo>
                  <a:cubicBezTo>
                    <a:pt x="12" y="6"/>
                    <a:pt x="11" y="9"/>
                    <a:pt x="11" y="11"/>
                  </a:cubicBezTo>
                  <a:cubicBezTo>
                    <a:pt x="8" y="13"/>
                    <a:pt x="4" y="14"/>
                    <a:pt x="0" y="15"/>
                  </a:cubicBezTo>
                  <a:cubicBezTo>
                    <a:pt x="0" y="11"/>
                    <a:pt x="0" y="7"/>
                    <a:pt x="0" y="3"/>
                  </a:cubicBezTo>
                  <a:cubicBezTo>
                    <a:pt x="4" y="0"/>
                    <a:pt x="8" y="0"/>
                    <a:pt x="12" y="3"/>
                  </a:cubicBezTo>
                  <a:close/>
                </a:path>
              </a:pathLst>
            </a:custGeom>
            <a:solidFill>
              <a:srgbClr val="528D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68" name="Freeform 1957"/>
            <p:cNvSpPr>
              <a:spLocks/>
            </p:cNvSpPr>
            <p:nvPr/>
          </p:nvSpPr>
          <p:spPr bwMode="auto">
            <a:xfrm>
              <a:off x="1252" y="2261"/>
              <a:ext cx="16" cy="24"/>
            </a:xfrm>
            <a:custGeom>
              <a:avLst/>
              <a:gdLst>
                <a:gd name="T0" fmla="*/ 13 w 16"/>
                <a:gd name="T1" fmla="*/ 16 h 24"/>
                <a:gd name="T2" fmla="*/ 12 w 16"/>
                <a:gd name="T3" fmla="*/ 24 h 24"/>
                <a:gd name="T4" fmla="*/ 5 w 16"/>
                <a:gd name="T5" fmla="*/ 24 h 24"/>
                <a:gd name="T6" fmla="*/ 4 w 16"/>
                <a:gd name="T7" fmla="*/ 16 h 24"/>
                <a:gd name="T8" fmla="*/ 13 w 16"/>
                <a:gd name="T9" fmla="*/ 0 h 24"/>
                <a:gd name="T10" fmla="*/ 13 w 16"/>
                <a:gd name="T11" fmla="*/ 0 h 24"/>
                <a:gd name="T12" fmla="*/ 13 w 16"/>
                <a:gd name="T13" fmla="*/ 1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24">
                  <a:moveTo>
                    <a:pt x="13" y="16"/>
                  </a:moveTo>
                  <a:cubicBezTo>
                    <a:pt x="13" y="19"/>
                    <a:pt x="13" y="21"/>
                    <a:pt x="12" y="24"/>
                  </a:cubicBezTo>
                  <a:cubicBezTo>
                    <a:pt x="10" y="24"/>
                    <a:pt x="8" y="24"/>
                    <a:pt x="5" y="24"/>
                  </a:cubicBezTo>
                  <a:cubicBezTo>
                    <a:pt x="5" y="21"/>
                    <a:pt x="4" y="19"/>
                    <a:pt x="4" y="16"/>
                  </a:cubicBezTo>
                  <a:cubicBezTo>
                    <a:pt x="7" y="11"/>
                    <a:pt x="0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6" y="5"/>
                    <a:pt x="15" y="11"/>
                    <a:pt x="13" y="16"/>
                  </a:cubicBezTo>
                  <a:close/>
                </a:path>
              </a:pathLst>
            </a:custGeom>
            <a:solidFill>
              <a:srgbClr val="72A1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69" name="Freeform 1958"/>
            <p:cNvSpPr>
              <a:spLocks/>
            </p:cNvSpPr>
            <p:nvPr/>
          </p:nvSpPr>
          <p:spPr bwMode="auto">
            <a:xfrm>
              <a:off x="1310" y="2266"/>
              <a:ext cx="11" cy="27"/>
            </a:xfrm>
            <a:custGeom>
              <a:avLst/>
              <a:gdLst>
                <a:gd name="T0" fmla="*/ 2 w 12"/>
                <a:gd name="T1" fmla="*/ 15 h 27"/>
                <a:gd name="T2" fmla="*/ 8 w 12"/>
                <a:gd name="T3" fmla="*/ 0 h 27"/>
                <a:gd name="T4" fmla="*/ 10 w 12"/>
                <a:gd name="T5" fmla="*/ 27 h 27"/>
                <a:gd name="T6" fmla="*/ 3 w 12"/>
                <a:gd name="T7" fmla="*/ 23 h 27"/>
                <a:gd name="T8" fmla="*/ 2 w 12"/>
                <a:gd name="T9" fmla="*/ 1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7">
                  <a:moveTo>
                    <a:pt x="2" y="15"/>
                  </a:moveTo>
                  <a:cubicBezTo>
                    <a:pt x="4" y="11"/>
                    <a:pt x="0" y="4"/>
                    <a:pt x="8" y="0"/>
                  </a:cubicBezTo>
                  <a:cubicBezTo>
                    <a:pt x="12" y="9"/>
                    <a:pt x="11" y="18"/>
                    <a:pt x="10" y="27"/>
                  </a:cubicBezTo>
                  <a:cubicBezTo>
                    <a:pt x="8" y="26"/>
                    <a:pt x="5" y="24"/>
                    <a:pt x="3" y="23"/>
                  </a:cubicBezTo>
                  <a:cubicBezTo>
                    <a:pt x="3" y="20"/>
                    <a:pt x="2" y="18"/>
                    <a:pt x="2" y="15"/>
                  </a:cubicBezTo>
                  <a:close/>
                </a:path>
              </a:pathLst>
            </a:custGeom>
            <a:solidFill>
              <a:srgbClr val="6995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70" name="Freeform 1959"/>
            <p:cNvSpPr>
              <a:spLocks/>
            </p:cNvSpPr>
            <p:nvPr/>
          </p:nvSpPr>
          <p:spPr bwMode="auto">
            <a:xfrm>
              <a:off x="1466" y="2279"/>
              <a:ext cx="20" cy="23"/>
            </a:xfrm>
            <a:custGeom>
              <a:avLst/>
              <a:gdLst>
                <a:gd name="T0" fmla="*/ 1 w 20"/>
                <a:gd name="T1" fmla="*/ 11 h 23"/>
                <a:gd name="T2" fmla="*/ 13 w 20"/>
                <a:gd name="T3" fmla="*/ 2 h 23"/>
                <a:gd name="T4" fmla="*/ 17 w 20"/>
                <a:gd name="T5" fmla="*/ 6 h 23"/>
                <a:gd name="T6" fmla="*/ 14 w 20"/>
                <a:gd name="T7" fmla="*/ 19 h 23"/>
                <a:gd name="T8" fmla="*/ 1 w 20"/>
                <a:gd name="T9" fmla="*/ 1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23">
                  <a:moveTo>
                    <a:pt x="1" y="11"/>
                  </a:moveTo>
                  <a:cubicBezTo>
                    <a:pt x="0" y="0"/>
                    <a:pt x="8" y="4"/>
                    <a:pt x="13" y="2"/>
                  </a:cubicBezTo>
                  <a:cubicBezTo>
                    <a:pt x="14" y="3"/>
                    <a:pt x="15" y="4"/>
                    <a:pt x="17" y="6"/>
                  </a:cubicBezTo>
                  <a:cubicBezTo>
                    <a:pt x="20" y="11"/>
                    <a:pt x="18" y="15"/>
                    <a:pt x="14" y="19"/>
                  </a:cubicBezTo>
                  <a:cubicBezTo>
                    <a:pt x="5" y="23"/>
                    <a:pt x="3" y="17"/>
                    <a:pt x="1" y="11"/>
                  </a:cubicBezTo>
                  <a:close/>
                </a:path>
              </a:pathLst>
            </a:custGeom>
            <a:solidFill>
              <a:srgbClr val="2553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71" name="Freeform 1960"/>
            <p:cNvSpPr>
              <a:spLocks/>
            </p:cNvSpPr>
            <p:nvPr/>
          </p:nvSpPr>
          <p:spPr bwMode="auto">
            <a:xfrm>
              <a:off x="1479" y="2285"/>
              <a:ext cx="12" cy="15"/>
            </a:xfrm>
            <a:custGeom>
              <a:avLst/>
              <a:gdLst>
                <a:gd name="T0" fmla="*/ 0 w 12"/>
                <a:gd name="T1" fmla="*/ 12 h 15"/>
                <a:gd name="T2" fmla="*/ 4 w 12"/>
                <a:gd name="T3" fmla="*/ 0 h 15"/>
                <a:gd name="T4" fmla="*/ 11 w 12"/>
                <a:gd name="T5" fmla="*/ 9 h 15"/>
                <a:gd name="T6" fmla="*/ 3 w 12"/>
                <a:gd name="T7" fmla="*/ 15 h 15"/>
                <a:gd name="T8" fmla="*/ 0 w 12"/>
                <a:gd name="T9" fmla="*/ 12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5">
                  <a:moveTo>
                    <a:pt x="0" y="12"/>
                  </a:moveTo>
                  <a:cubicBezTo>
                    <a:pt x="1" y="8"/>
                    <a:pt x="2" y="4"/>
                    <a:pt x="4" y="0"/>
                  </a:cubicBezTo>
                  <a:cubicBezTo>
                    <a:pt x="9" y="0"/>
                    <a:pt x="12" y="3"/>
                    <a:pt x="11" y="9"/>
                  </a:cubicBezTo>
                  <a:cubicBezTo>
                    <a:pt x="11" y="14"/>
                    <a:pt x="7" y="15"/>
                    <a:pt x="3" y="15"/>
                  </a:cubicBezTo>
                  <a:cubicBezTo>
                    <a:pt x="1" y="15"/>
                    <a:pt x="0" y="14"/>
                    <a:pt x="0" y="12"/>
                  </a:cubicBezTo>
                  <a:close/>
                </a:path>
              </a:pathLst>
            </a:custGeom>
            <a:solidFill>
              <a:srgbClr val="2B64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72" name="Freeform 1961"/>
            <p:cNvSpPr>
              <a:spLocks/>
            </p:cNvSpPr>
            <p:nvPr/>
          </p:nvSpPr>
          <p:spPr bwMode="auto">
            <a:xfrm>
              <a:off x="1463" y="2290"/>
              <a:ext cx="19" cy="15"/>
            </a:xfrm>
            <a:custGeom>
              <a:avLst/>
              <a:gdLst>
                <a:gd name="T0" fmla="*/ 16 w 19"/>
                <a:gd name="T1" fmla="*/ 7 h 15"/>
                <a:gd name="T2" fmla="*/ 19 w 19"/>
                <a:gd name="T3" fmla="*/ 10 h 15"/>
                <a:gd name="T4" fmla="*/ 15 w 19"/>
                <a:gd name="T5" fmla="*/ 15 h 15"/>
                <a:gd name="T6" fmla="*/ 11 w 19"/>
                <a:gd name="T7" fmla="*/ 15 h 15"/>
                <a:gd name="T8" fmla="*/ 4 w 19"/>
                <a:gd name="T9" fmla="*/ 0 h 15"/>
                <a:gd name="T10" fmla="*/ 16 w 19"/>
                <a:gd name="T11" fmla="*/ 7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" h="15">
                  <a:moveTo>
                    <a:pt x="16" y="7"/>
                  </a:moveTo>
                  <a:cubicBezTo>
                    <a:pt x="17" y="8"/>
                    <a:pt x="18" y="9"/>
                    <a:pt x="19" y="10"/>
                  </a:cubicBezTo>
                  <a:cubicBezTo>
                    <a:pt x="18" y="12"/>
                    <a:pt x="17" y="13"/>
                    <a:pt x="15" y="15"/>
                  </a:cubicBezTo>
                  <a:cubicBezTo>
                    <a:pt x="14" y="15"/>
                    <a:pt x="13" y="15"/>
                    <a:pt x="11" y="15"/>
                  </a:cubicBezTo>
                  <a:cubicBezTo>
                    <a:pt x="9" y="10"/>
                    <a:pt x="0" y="8"/>
                    <a:pt x="4" y="0"/>
                  </a:cubicBezTo>
                  <a:cubicBezTo>
                    <a:pt x="8" y="2"/>
                    <a:pt x="10" y="8"/>
                    <a:pt x="16" y="7"/>
                  </a:cubicBezTo>
                  <a:close/>
                </a:path>
              </a:pathLst>
            </a:custGeom>
            <a:solidFill>
              <a:srgbClr val="093A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73" name="Freeform 1962"/>
            <p:cNvSpPr>
              <a:spLocks/>
            </p:cNvSpPr>
            <p:nvPr/>
          </p:nvSpPr>
          <p:spPr bwMode="auto">
            <a:xfrm>
              <a:off x="1386" y="2258"/>
              <a:ext cx="72" cy="15"/>
            </a:xfrm>
            <a:custGeom>
              <a:avLst/>
              <a:gdLst>
                <a:gd name="T0" fmla="*/ 73 w 73"/>
                <a:gd name="T1" fmla="*/ 11 h 15"/>
                <a:gd name="T2" fmla="*/ 65 w 73"/>
                <a:gd name="T3" fmla="*/ 15 h 15"/>
                <a:gd name="T4" fmla="*/ 40 w 73"/>
                <a:gd name="T5" fmla="*/ 9 h 15"/>
                <a:gd name="T6" fmla="*/ 6 w 73"/>
                <a:gd name="T7" fmla="*/ 10 h 15"/>
                <a:gd name="T8" fmla="*/ 1 w 73"/>
                <a:gd name="T9" fmla="*/ 7 h 15"/>
                <a:gd name="T10" fmla="*/ 5 w 73"/>
                <a:gd name="T11" fmla="*/ 0 h 15"/>
                <a:gd name="T12" fmla="*/ 63 w 73"/>
                <a:gd name="T13" fmla="*/ 4 h 15"/>
                <a:gd name="T14" fmla="*/ 73 w 73"/>
                <a:gd name="T15" fmla="*/ 1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3" h="15">
                  <a:moveTo>
                    <a:pt x="73" y="11"/>
                  </a:moveTo>
                  <a:cubicBezTo>
                    <a:pt x="71" y="12"/>
                    <a:pt x="68" y="14"/>
                    <a:pt x="65" y="15"/>
                  </a:cubicBezTo>
                  <a:cubicBezTo>
                    <a:pt x="57" y="11"/>
                    <a:pt x="49" y="9"/>
                    <a:pt x="40" y="9"/>
                  </a:cubicBezTo>
                  <a:cubicBezTo>
                    <a:pt x="29" y="9"/>
                    <a:pt x="17" y="8"/>
                    <a:pt x="6" y="10"/>
                  </a:cubicBezTo>
                  <a:cubicBezTo>
                    <a:pt x="4" y="9"/>
                    <a:pt x="2" y="8"/>
                    <a:pt x="1" y="7"/>
                  </a:cubicBezTo>
                  <a:cubicBezTo>
                    <a:pt x="0" y="3"/>
                    <a:pt x="2" y="1"/>
                    <a:pt x="5" y="0"/>
                  </a:cubicBezTo>
                  <a:cubicBezTo>
                    <a:pt x="24" y="1"/>
                    <a:pt x="43" y="3"/>
                    <a:pt x="63" y="4"/>
                  </a:cubicBezTo>
                  <a:cubicBezTo>
                    <a:pt x="68" y="4"/>
                    <a:pt x="71" y="6"/>
                    <a:pt x="73" y="11"/>
                  </a:cubicBezTo>
                  <a:close/>
                </a:path>
              </a:pathLst>
            </a:custGeom>
            <a:solidFill>
              <a:srgbClr val="6297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74" name="Freeform 1963"/>
            <p:cNvSpPr>
              <a:spLocks/>
            </p:cNvSpPr>
            <p:nvPr/>
          </p:nvSpPr>
          <p:spPr bwMode="auto">
            <a:xfrm>
              <a:off x="1348" y="2254"/>
              <a:ext cx="43" cy="16"/>
            </a:xfrm>
            <a:custGeom>
              <a:avLst/>
              <a:gdLst>
                <a:gd name="T0" fmla="*/ 43 w 43"/>
                <a:gd name="T1" fmla="*/ 4 h 16"/>
                <a:gd name="T2" fmla="*/ 39 w 43"/>
                <a:gd name="T3" fmla="*/ 7 h 16"/>
                <a:gd name="T4" fmla="*/ 0 w 43"/>
                <a:gd name="T5" fmla="*/ 7 h 16"/>
                <a:gd name="T6" fmla="*/ 0 w 43"/>
                <a:gd name="T7" fmla="*/ 0 h 16"/>
                <a:gd name="T8" fmla="*/ 32 w 43"/>
                <a:gd name="T9" fmla="*/ 2 h 16"/>
                <a:gd name="T10" fmla="*/ 43 w 43"/>
                <a:gd name="T11" fmla="*/ 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3" h="16">
                  <a:moveTo>
                    <a:pt x="43" y="4"/>
                  </a:moveTo>
                  <a:cubicBezTo>
                    <a:pt x="42" y="5"/>
                    <a:pt x="40" y="6"/>
                    <a:pt x="39" y="7"/>
                  </a:cubicBezTo>
                  <a:cubicBezTo>
                    <a:pt x="26" y="15"/>
                    <a:pt x="13" y="16"/>
                    <a:pt x="0" y="7"/>
                  </a:cubicBezTo>
                  <a:cubicBezTo>
                    <a:pt x="0" y="4"/>
                    <a:pt x="0" y="2"/>
                    <a:pt x="0" y="0"/>
                  </a:cubicBezTo>
                  <a:cubicBezTo>
                    <a:pt x="10" y="0"/>
                    <a:pt x="21" y="1"/>
                    <a:pt x="32" y="2"/>
                  </a:cubicBezTo>
                  <a:cubicBezTo>
                    <a:pt x="36" y="3"/>
                    <a:pt x="39" y="3"/>
                    <a:pt x="43" y="4"/>
                  </a:cubicBezTo>
                  <a:close/>
                </a:path>
              </a:pathLst>
            </a:custGeom>
            <a:solidFill>
              <a:srgbClr val="6A9F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75" name="Freeform 1964"/>
            <p:cNvSpPr>
              <a:spLocks/>
            </p:cNvSpPr>
            <p:nvPr/>
          </p:nvSpPr>
          <p:spPr bwMode="auto">
            <a:xfrm>
              <a:off x="1428" y="2246"/>
              <a:ext cx="23" cy="10"/>
            </a:xfrm>
            <a:custGeom>
              <a:avLst/>
              <a:gdLst>
                <a:gd name="T0" fmla="*/ 0 w 24"/>
                <a:gd name="T1" fmla="*/ 6 h 10"/>
                <a:gd name="T2" fmla="*/ 23 w 24"/>
                <a:gd name="T3" fmla="*/ 3 h 10"/>
                <a:gd name="T4" fmla="*/ 24 w 24"/>
                <a:gd name="T5" fmla="*/ 7 h 10"/>
                <a:gd name="T6" fmla="*/ 0 w 24"/>
                <a:gd name="T7" fmla="*/ 7 h 10"/>
                <a:gd name="T8" fmla="*/ 0 w 24"/>
                <a:gd name="T9" fmla="*/ 6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10">
                  <a:moveTo>
                    <a:pt x="0" y="6"/>
                  </a:moveTo>
                  <a:cubicBezTo>
                    <a:pt x="7" y="0"/>
                    <a:pt x="15" y="4"/>
                    <a:pt x="23" y="3"/>
                  </a:cubicBezTo>
                  <a:cubicBezTo>
                    <a:pt x="23" y="4"/>
                    <a:pt x="23" y="6"/>
                    <a:pt x="24" y="7"/>
                  </a:cubicBezTo>
                  <a:cubicBezTo>
                    <a:pt x="16" y="10"/>
                    <a:pt x="8" y="10"/>
                    <a:pt x="0" y="7"/>
                  </a:cubicBezTo>
                  <a:lnTo>
                    <a:pt x="0" y="6"/>
                  </a:lnTo>
                  <a:close/>
                </a:path>
              </a:pathLst>
            </a:custGeom>
            <a:solidFill>
              <a:srgbClr val="9A6D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76" name="Freeform 1965"/>
            <p:cNvSpPr>
              <a:spLocks/>
            </p:cNvSpPr>
            <p:nvPr/>
          </p:nvSpPr>
          <p:spPr bwMode="auto">
            <a:xfrm>
              <a:off x="1428" y="2253"/>
              <a:ext cx="23" cy="6"/>
            </a:xfrm>
            <a:custGeom>
              <a:avLst/>
              <a:gdLst>
                <a:gd name="T0" fmla="*/ 0 w 24"/>
                <a:gd name="T1" fmla="*/ 0 h 6"/>
                <a:gd name="T2" fmla="*/ 24 w 24"/>
                <a:gd name="T3" fmla="*/ 0 h 6"/>
                <a:gd name="T4" fmla="*/ 0 w 24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" h="6">
                  <a:moveTo>
                    <a:pt x="0" y="0"/>
                  </a:moveTo>
                  <a:cubicBezTo>
                    <a:pt x="8" y="0"/>
                    <a:pt x="16" y="0"/>
                    <a:pt x="24" y="0"/>
                  </a:cubicBezTo>
                  <a:cubicBezTo>
                    <a:pt x="16" y="6"/>
                    <a:pt x="8" y="6"/>
                    <a:pt x="0" y="0"/>
                  </a:cubicBezTo>
                  <a:close/>
                </a:path>
              </a:pathLst>
            </a:custGeom>
            <a:solidFill>
              <a:srgbClr val="3124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77" name="Freeform 1966"/>
            <p:cNvSpPr>
              <a:spLocks/>
            </p:cNvSpPr>
            <p:nvPr/>
          </p:nvSpPr>
          <p:spPr bwMode="auto">
            <a:xfrm>
              <a:off x="1451" y="2278"/>
              <a:ext cx="7" cy="26"/>
            </a:xfrm>
            <a:custGeom>
              <a:avLst/>
              <a:gdLst>
                <a:gd name="T0" fmla="*/ 7 w 7"/>
                <a:gd name="T1" fmla="*/ 26 h 26"/>
                <a:gd name="T2" fmla="*/ 3 w 7"/>
                <a:gd name="T3" fmla="*/ 3 h 26"/>
                <a:gd name="T4" fmla="*/ 7 w 7"/>
                <a:gd name="T5" fmla="*/ 0 h 26"/>
                <a:gd name="T6" fmla="*/ 7 w 7"/>
                <a:gd name="T7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26">
                  <a:moveTo>
                    <a:pt x="7" y="26"/>
                  </a:moveTo>
                  <a:cubicBezTo>
                    <a:pt x="0" y="20"/>
                    <a:pt x="5" y="11"/>
                    <a:pt x="3" y="3"/>
                  </a:cubicBezTo>
                  <a:cubicBezTo>
                    <a:pt x="4" y="2"/>
                    <a:pt x="6" y="1"/>
                    <a:pt x="7" y="0"/>
                  </a:cubicBezTo>
                  <a:cubicBezTo>
                    <a:pt x="7" y="9"/>
                    <a:pt x="7" y="17"/>
                    <a:pt x="7" y="26"/>
                  </a:cubicBezTo>
                  <a:close/>
                </a:path>
              </a:pathLst>
            </a:custGeom>
            <a:solidFill>
              <a:srgbClr val="0841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78" name="Freeform 1967"/>
            <p:cNvSpPr>
              <a:spLocks/>
            </p:cNvSpPr>
            <p:nvPr/>
          </p:nvSpPr>
          <p:spPr bwMode="auto">
            <a:xfrm>
              <a:off x="1426" y="2258"/>
              <a:ext cx="24" cy="18"/>
            </a:xfrm>
            <a:custGeom>
              <a:avLst/>
              <a:gdLst>
                <a:gd name="T0" fmla="*/ 1 w 25"/>
                <a:gd name="T1" fmla="*/ 8 h 18"/>
                <a:gd name="T2" fmla="*/ 25 w 25"/>
                <a:gd name="T3" fmla="*/ 15 h 18"/>
                <a:gd name="T4" fmla="*/ 21 w 25"/>
                <a:gd name="T5" fmla="*/ 18 h 18"/>
                <a:gd name="T6" fmla="*/ 2 w 25"/>
                <a:gd name="T7" fmla="*/ 11 h 18"/>
                <a:gd name="T8" fmla="*/ 0 w 25"/>
                <a:gd name="T9" fmla="*/ 9 h 18"/>
                <a:gd name="T10" fmla="*/ 1 w 25"/>
                <a:gd name="T11" fmla="*/ 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" h="18">
                  <a:moveTo>
                    <a:pt x="1" y="8"/>
                  </a:moveTo>
                  <a:cubicBezTo>
                    <a:pt x="9" y="10"/>
                    <a:pt x="21" y="0"/>
                    <a:pt x="25" y="15"/>
                  </a:cubicBezTo>
                  <a:cubicBezTo>
                    <a:pt x="24" y="16"/>
                    <a:pt x="23" y="17"/>
                    <a:pt x="21" y="18"/>
                  </a:cubicBezTo>
                  <a:cubicBezTo>
                    <a:pt x="15" y="16"/>
                    <a:pt x="8" y="13"/>
                    <a:pt x="2" y="11"/>
                  </a:cubicBezTo>
                  <a:cubicBezTo>
                    <a:pt x="0" y="10"/>
                    <a:pt x="0" y="10"/>
                    <a:pt x="0" y="9"/>
                  </a:cubicBezTo>
                  <a:cubicBezTo>
                    <a:pt x="1" y="8"/>
                    <a:pt x="1" y="8"/>
                    <a:pt x="1" y="8"/>
                  </a:cubicBezTo>
                  <a:close/>
                </a:path>
              </a:pathLst>
            </a:custGeom>
            <a:solidFill>
              <a:srgbClr val="325B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79" name="Freeform 1968"/>
            <p:cNvSpPr>
              <a:spLocks/>
            </p:cNvSpPr>
            <p:nvPr/>
          </p:nvSpPr>
          <p:spPr bwMode="auto">
            <a:xfrm>
              <a:off x="1389" y="2271"/>
              <a:ext cx="27" cy="34"/>
            </a:xfrm>
            <a:custGeom>
              <a:avLst/>
              <a:gdLst>
                <a:gd name="T0" fmla="*/ 22 w 27"/>
                <a:gd name="T1" fmla="*/ 34 h 34"/>
                <a:gd name="T2" fmla="*/ 7 w 27"/>
                <a:gd name="T3" fmla="*/ 34 h 34"/>
                <a:gd name="T4" fmla="*/ 5 w 27"/>
                <a:gd name="T5" fmla="*/ 21 h 34"/>
                <a:gd name="T6" fmla="*/ 6 w 27"/>
                <a:gd name="T7" fmla="*/ 2 h 34"/>
                <a:gd name="T8" fmla="*/ 26 w 27"/>
                <a:gd name="T9" fmla="*/ 5 h 34"/>
                <a:gd name="T10" fmla="*/ 26 w 27"/>
                <a:gd name="T11" fmla="*/ 8 h 34"/>
                <a:gd name="T12" fmla="*/ 26 w 27"/>
                <a:gd name="T13" fmla="*/ 26 h 34"/>
                <a:gd name="T14" fmla="*/ 27 w 27"/>
                <a:gd name="T15" fmla="*/ 30 h 34"/>
                <a:gd name="T16" fmla="*/ 22 w 27"/>
                <a:gd name="T17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" h="34">
                  <a:moveTo>
                    <a:pt x="22" y="34"/>
                  </a:moveTo>
                  <a:cubicBezTo>
                    <a:pt x="17" y="34"/>
                    <a:pt x="12" y="34"/>
                    <a:pt x="7" y="34"/>
                  </a:cubicBezTo>
                  <a:cubicBezTo>
                    <a:pt x="3" y="30"/>
                    <a:pt x="5" y="25"/>
                    <a:pt x="5" y="21"/>
                  </a:cubicBezTo>
                  <a:cubicBezTo>
                    <a:pt x="5" y="15"/>
                    <a:pt x="0" y="8"/>
                    <a:pt x="6" y="2"/>
                  </a:cubicBezTo>
                  <a:cubicBezTo>
                    <a:pt x="13" y="3"/>
                    <a:pt x="20" y="0"/>
                    <a:pt x="26" y="5"/>
                  </a:cubicBezTo>
                  <a:cubicBezTo>
                    <a:pt x="26" y="6"/>
                    <a:pt x="26" y="7"/>
                    <a:pt x="26" y="8"/>
                  </a:cubicBezTo>
                  <a:cubicBezTo>
                    <a:pt x="24" y="14"/>
                    <a:pt x="22" y="20"/>
                    <a:pt x="26" y="26"/>
                  </a:cubicBezTo>
                  <a:cubicBezTo>
                    <a:pt x="26" y="27"/>
                    <a:pt x="26" y="28"/>
                    <a:pt x="27" y="30"/>
                  </a:cubicBezTo>
                  <a:cubicBezTo>
                    <a:pt x="25" y="31"/>
                    <a:pt x="24" y="33"/>
                    <a:pt x="22" y="34"/>
                  </a:cubicBezTo>
                  <a:close/>
                </a:path>
              </a:pathLst>
            </a:custGeom>
            <a:solidFill>
              <a:srgbClr val="5AA9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80" name="Freeform 1969"/>
            <p:cNvSpPr>
              <a:spLocks/>
            </p:cNvSpPr>
            <p:nvPr/>
          </p:nvSpPr>
          <p:spPr bwMode="auto">
            <a:xfrm>
              <a:off x="1379" y="2262"/>
              <a:ext cx="49" cy="13"/>
            </a:xfrm>
            <a:custGeom>
              <a:avLst/>
              <a:gdLst>
                <a:gd name="T0" fmla="*/ 48 w 49"/>
                <a:gd name="T1" fmla="*/ 4 h 13"/>
                <a:gd name="T2" fmla="*/ 49 w 49"/>
                <a:gd name="T3" fmla="*/ 7 h 13"/>
                <a:gd name="T4" fmla="*/ 17 w 49"/>
                <a:gd name="T5" fmla="*/ 7 h 13"/>
                <a:gd name="T6" fmla="*/ 8 w 49"/>
                <a:gd name="T7" fmla="*/ 12 h 13"/>
                <a:gd name="T8" fmla="*/ 0 w 49"/>
                <a:gd name="T9" fmla="*/ 5 h 13"/>
                <a:gd name="T10" fmla="*/ 9 w 49"/>
                <a:gd name="T11" fmla="*/ 2 h 13"/>
                <a:gd name="T12" fmla="*/ 48 w 49"/>
                <a:gd name="T13" fmla="*/ 4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9" h="13">
                  <a:moveTo>
                    <a:pt x="48" y="4"/>
                  </a:moveTo>
                  <a:cubicBezTo>
                    <a:pt x="48" y="5"/>
                    <a:pt x="48" y="6"/>
                    <a:pt x="49" y="7"/>
                  </a:cubicBezTo>
                  <a:cubicBezTo>
                    <a:pt x="38" y="7"/>
                    <a:pt x="28" y="7"/>
                    <a:pt x="17" y="7"/>
                  </a:cubicBezTo>
                  <a:cubicBezTo>
                    <a:pt x="14" y="10"/>
                    <a:pt x="12" y="13"/>
                    <a:pt x="8" y="12"/>
                  </a:cubicBezTo>
                  <a:cubicBezTo>
                    <a:pt x="4" y="11"/>
                    <a:pt x="0" y="10"/>
                    <a:pt x="0" y="5"/>
                  </a:cubicBezTo>
                  <a:cubicBezTo>
                    <a:pt x="2" y="0"/>
                    <a:pt x="5" y="1"/>
                    <a:pt x="9" y="2"/>
                  </a:cubicBezTo>
                  <a:cubicBezTo>
                    <a:pt x="22" y="3"/>
                    <a:pt x="35" y="3"/>
                    <a:pt x="48" y="4"/>
                  </a:cubicBezTo>
                  <a:close/>
                </a:path>
              </a:pathLst>
            </a:custGeom>
            <a:solidFill>
              <a:srgbClr val="17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81" name="Freeform 1970"/>
            <p:cNvSpPr>
              <a:spLocks/>
            </p:cNvSpPr>
            <p:nvPr/>
          </p:nvSpPr>
          <p:spPr bwMode="auto">
            <a:xfrm>
              <a:off x="1412" y="2276"/>
              <a:ext cx="26" cy="21"/>
            </a:xfrm>
            <a:custGeom>
              <a:avLst/>
              <a:gdLst>
                <a:gd name="T0" fmla="*/ 15 w 27"/>
                <a:gd name="T1" fmla="*/ 21 h 21"/>
                <a:gd name="T2" fmla="*/ 4 w 27"/>
                <a:gd name="T3" fmla="*/ 13 h 21"/>
                <a:gd name="T4" fmla="*/ 4 w 27"/>
                <a:gd name="T5" fmla="*/ 3 h 21"/>
                <a:gd name="T6" fmla="*/ 3 w 27"/>
                <a:gd name="T7" fmla="*/ 0 h 21"/>
                <a:gd name="T8" fmla="*/ 15 w 27"/>
                <a:gd name="T9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21">
                  <a:moveTo>
                    <a:pt x="15" y="21"/>
                  </a:moveTo>
                  <a:cubicBezTo>
                    <a:pt x="11" y="20"/>
                    <a:pt x="11" y="10"/>
                    <a:pt x="4" y="13"/>
                  </a:cubicBezTo>
                  <a:cubicBezTo>
                    <a:pt x="0" y="10"/>
                    <a:pt x="0" y="6"/>
                    <a:pt x="4" y="3"/>
                  </a:cubicBezTo>
                  <a:cubicBezTo>
                    <a:pt x="4" y="2"/>
                    <a:pt x="3" y="1"/>
                    <a:pt x="3" y="0"/>
                  </a:cubicBezTo>
                  <a:cubicBezTo>
                    <a:pt x="7" y="7"/>
                    <a:pt x="27" y="5"/>
                    <a:pt x="15" y="21"/>
                  </a:cubicBezTo>
                  <a:close/>
                </a:path>
              </a:pathLst>
            </a:custGeom>
            <a:solidFill>
              <a:srgbClr val="1C56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82" name="Freeform 1971"/>
            <p:cNvSpPr>
              <a:spLocks/>
            </p:cNvSpPr>
            <p:nvPr/>
          </p:nvSpPr>
          <p:spPr bwMode="auto">
            <a:xfrm>
              <a:off x="1384" y="2269"/>
              <a:ext cx="12" cy="24"/>
            </a:xfrm>
            <a:custGeom>
              <a:avLst/>
              <a:gdLst>
                <a:gd name="T0" fmla="*/ 4 w 12"/>
                <a:gd name="T1" fmla="*/ 4 h 24"/>
                <a:gd name="T2" fmla="*/ 12 w 12"/>
                <a:gd name="T3" fmla="*/ 0 h 24"/>
                <a:gd name="T4" fmla="*/ 11 w 12"/>
                <a:gd name="T5" fmla="*/ 4 h 24"/>
                <a:gd name="T6" fmla="*/ 11 w 12"/>
                <a:gd name="T7" fmla="*/ 24 h 24"/>
                <a:gd name="T8" fmla="*/ 8 w 12"/>
                <a:gd name="T9" fmla="*/ 24 h 24"/>
                <a:gd name="T10" fmla="*/ 4 w 12"/>
                <a:gd name="T11" fmla="*/ 16 h 24"/>
                <a:gd name="T12" fmla="*/ 4 w 12"/>
                <a:gd name="T13" fmla="*/ 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24">
                  <a:moveTo>
                    <a:pt x="4" y="4"/>
                  </a:moveTo>
                  <a:cubicBezTo>
                    <a:pt x="7" y="3"/>
                    <a:pt x="9" y="2"/>
                    <a:pt x="12" y="0"/>
                  </a:cubicBezTo>
                  <a:cubicBezTo>
                    <a:pt x="11" y="1"/>
                    <a:pt x="11" y="3"/>
                    <a:pt x="11" y="4"/>
                  </a:cubicBezTo>
                  <a:cubicBezTo>
                    <a:pt x="11" y="11"/>
                    <a:pt x="11" y="17"/>
                    <a:pt x="11" y="24"/>
                  </a:cubicBezTo>
                  <a:cubicBezTo>
                    <a:pt x="10" y="24"/>
                    <a:pt x="9" y="24"/>
                    <a:pt x="8" y="24"/>
                  </a:cubicBezTo>
                  <a:cubicBezTo>
                    <a:pt x="7" y="21"/>
                    <a:pt x="6" y="18"/>
                    <a:pt x="4" y="16"/>
                  </a:cubicBezTo>
                  <a:cubicBezTo>
                    <a:pt x="0" y="12"/>
                    <a:pt x="0" y="8"/>
                    <a:pt x="4" y="4"/>
                  </a:cubicBezTo>
                  <a:close/>
                </a:path>
              </a:pathLst>
            </a:custGeom>
            <a:solidFill>
              <a:srgbClr val="234A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83" name="Freeform 1972"/>
            <p:cNvSpPr>
              <a:spLocks/>
            </p:cNvSpPr>
            <p:nvPr/>
          </p:nvSpPr>
          <p:spPr bwMode="auto">
            <a:xfrm>
              <a:off x="1401" y="2279"/>
              <a:ext cx="15" cy="18"/>
            </a:xfrm>
            <a:custGeom>
              <a:avLst/>
              <a:gdLst>
                <a:gd name="T0" fmla="*/ 15 w 15"/>
                <a:gd name="T1" fmla="*/ 0 h 18"/>
                <a:gd name="T2" fmla="*/ 15 w 15"/>
                <a:gd name="T3" fmla="*/ 10 h 18"/>
                <a:gd name="T4" fmla="*/ 14 w 15"/>
                <a:gd name="T5" fmla="*/ 18 h 18"/>
                <a:gd name="T6" fmla="*/ 15 w 15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18">
                  <a:moveTo>
                    <a:pt x="15" y="0"/>
                  </a:moveTo>
                  <a:cubicBezTo>
                    <a:pt x="15" y="3"/>
                    <a:pt x="15" y="7"/>
                    <a:pt x="15" y="10"/>
                  </a:cubicBezTo>
                  <a:cubicBezTo>
                    <a:pt x="15" y="13"/>
                    <a:pt x="14" y="15"/>
                    <a:pt x="14" y="18"/>
                  </a:cubicBezTo>
                  <a:cubicBezTo>
                    <a:pt x="11" y="12"/>
                    <a:pt x="0" y="5"/>
                    <a:pt x="15" y="0"/>
                  </a:cubicBezTo>
                  <a:close/>
                </a:path>
              </a:pathLst>
            </a:custGeom>
            <a:solidFill>
              <a:srgbClr val="144F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84" name="Freeform 1973"/>
            <p:cNvSpPr>
              <a:spLocks/>
            </p:cNvSpPr>
            <p:nvPr/>
          </p:nvSpPr>
          <p:spPr bwMode="auto">
            <a:xfrm>
              <a:off x="1373" y="2268"/>
              <a:ext cx="23" cy="34"/>
            </a:xfrm>
            <a:custGeom>
              <a:avLst/>
              <a:gdLst>
                <a:gd name="T0" fmla="*/ 15 w 23"/>
                <a:gd name="T1" fmla="*/ 5 h 34"/>
                <a:gd name="T2" fmla="*/ 15 w 23"/>
                <a:gd name="T3" fmla="*/ 17 h 34"/>
                <a:gd name="T4" fmla="*/ 7 w 23"/>
                <a:gd name="T5" fmla="*/ 33 h 34"/>
                <a:gd name="T6" fmla="*/ 6 w 23"/>
                <a:gd name="T7" fmla="*/ 17 h 34"/>
                <a:gd name="T8" fmla="*/ 2 w 23"/>
                <a:gd name="T9" fmla="*/ 2 h 34"/>
                <a:gd name="T10" fmla="*/ 7 w 23"/>
                <a:gd name="T11" fmla="*/ 1 h 34"/>
                <a:gd name="T12" fmla="*/ 15 w 23"/>
                <a:gd name="T13" fmla="*/ 5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" h="34">
                  <a:moveTo>
                    <a:pt x="15" y="5"/>
                  </a:moveTo>
                  <a:cubicBezTo>
                    <a:pt x="15" y="9"/>
                    <a:pt x="15" y="13"/>
                    <a:pt x="15" y="17"/>
                  </a:cubicBezTo>
                  <a:cubicBezTo>
                    <a:pt x="10" y="21"/>
                    <a:pt x="23" y="34"/>
                    <a:pt x="7" y="33"/>
                  </a:cubicBezTo>
                  <a:cubicBezTo>
                    <a:pt x="6" y="28"/>
                    <a:pt x="6" y="23"/>
                    <a:pt x="6" y="17"/>
                  </a:cubicBezTo>
                  <a:cubicBezTo>
                    <a:pt x="2" y="13"/>
                    <a:pt x="0" y="8"/>
                    <a:pt x="2" y="2"/>
                  </a:cubicBezTo>
                  <a:cubicBezTo>
                    <a:pt x="3" y="0"/>
                    <a:pt x="5" y="0"/>
                    <a:pt x="7" y="1"/>
                  </a:cubicBezTo>
                  <a:cubicBezTo>
                    <a:pt x="10" y="2"/>
                    <a:pt x="13" y="1"/>
                    <a:pt x="15" y="5"/>
                  </a:cubicBezTo>
                  <a:close/>
                </a:path>
              </a:pathLst>
            </a:custGeom>
            <a:solidFill>
              <a:srgbClr val="5EAC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85" name="Freeform 1974"/>
            <p:cNvSpPr>
              <a:spLocks/>
            </p:cNvSpPr>
            <p:nvPr/>
          </p:nvSpPr>
          <p:spPr bwMode="auto">
            <a:xfrm>
              <a:off x="1392" y="2293"/>
              <a:ext cx="4" cy="17"/>
            </a:xfrm>
            <a:custGeom>
              <a:avLst/>
              <a:gdLst>
                <a:gd name="T0" fmla="*/ 0 w 4"/>
                <a:gd name="T1" fmla="*/ 0 h 17"/>
                <a:gd name="T2" fmla="*/ 3 w 4"/>
                <a:gd name="T3" fmla="*/ 0 h 17"/>
                <a:gd name="T4" fmla="*/ 4 w 4"/>
                <a:gd name="T5" fmla="*/ 12 h 17"/>
                <a:gd name="T6" fmla="*/ 3 w 4"/>
                <a:gd name="T7" fmla="*/ 15 h 17"/>
                <a:gd name="T8" fmla="*/ 0 w 4"/>
                <a:gd name="T9" fmla="*/ 14 h 17"/>
                <a:gd name="T10" fmla="*/ 0 w 4"/>
                <a:gd name="T11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17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4"/>
                    <a:pt x="4" y="8"/>
                    <a:pt x="4" y="12"/>
                  </a:cubicBezTo>
                  <a:cubicBezTo>
                    <a:pt x="4" y="13"/>
                    <a:pt x="4" y="15"/>
                    <a:pt x="3" y="15"/>
                  </a:cubicBezTo>
                  <a:cubicBezTo>
                    <a:pt x="1" y="17"/>
                    <a:pt x="0" y="16"/>
                    <a:pt x="0" y="14"/>
                  </a:cubicBezTo>
                  <a:cubicBezTo>
                    <a:pt x="0" y="9"/>
                    <a:pt x="0" y="5"/>
                    <a:pt x="0" y="0"/>
                  </a:cubicBezTo>
                  <a:close/>
                </a:path>
              </a:pathLst>
            </a:custGeom>
            <a:solidFill>
              <a:srgbClr val="1548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86" name="Freeform 1975"/>
            <p:cNvSpPr>
              <a:spLocks/>
            </p:cNvSpPr>
            <p:nvPr/>
          </p:nvSpPr>
          <p:spPr bwMode="auto">
            <a:xfrm>
              <a:off x="1468" y="2168"/>
              <a:ext cx="60" cy="39"/>
            </a:xfrm>
            <a:custGeom>
              <a:avLst/>
              <a:gdLst>
                <a:gd name="T0" fmla="*/ 3 w 60"/>
                <a:gd name="T1" fmla="*/ 14 h 40"/>
                <a:gd name="T2" fmla="*/ 32 w 60"/>
                <a:gd name="T3" fmla="*/ 10 h 40"/>
                <a:gd name="T4" fmla="*/ 58 w 60"/>
                <a:gd name="T5" fmla="*/ 6 h 40"/>
                <a:gd name="T6" fmla="*/ 28 w 60"/>
                <a:gd name="T7" fmla="*/ 35 h 40"/>
                <a:gd name="T8" fmla="*/ 2 w 60"/>
                <a:gd name="T9" fmla="*/ 18 h 40"/>
                <a:gd name="T10" fmla="*/ 3 w 60"/>
                <a:gd name="T11" fmla="*/ 14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0" h="40">
                  <a:moveTo>
                    <a:pt x="3" y="14"/>
                  </a:moveTo>
                  <a:cubicBezTo>
                    <a:pt x="14" y="18"/>
                    <a:pt x="22" y="14"/>
                    <a:pt x="32" y="10"/>
                  </a:cubicBezTo>
                  <a:cubicBezTo>
                    <a:pt x="40" y="7"/>
                    <a:pt x="48" y="0"/>
                    <a:pt x="58" y="6"/>
                  </a:cubicBezTo>
                  <a:cubicBezTo>
                    <a:pt x="60" y="37"/>
                    <a:pt x="60" y="37"/>
                    <a:pt x="28" y="35"/>
                  </a:cubicBezTo>
                  <a:cubicBezTo>
                    <a:pt x="17" y="34"/>
                    <a:pt x="0" y="40"/>
                    <a:pt x="2" y="18"/>
                  </a:cubicBezTo>
                  <a:cubicBezTo>
                    <a:pt x="1" y="16"/>
                    <a:pt x="1" y="15"/>
                    <a:pt x="3" y="14"/>
                  </a:cubicBezTo>
                  <a:close/>
                </a:path>
              </a:pathLst>
            </a:custGeom>
            <a:solidFill>
              <a:srgbClr val="3E72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87" name="Freeform 1976"/>
            <p:cNvSpPr>
              <a:spLocks/>
            </p:cNvSpPr>
            <p:nvPr/>
          </p:nvSpPr>
          <p:spPr bwMode="auto">
            <a:xfrm>
              <a:off x="1423" y="2180"/>
              <a:ext cx="42" cy="21"/>
            </a:xfrm>
            <a:custGeom>
              <a:avLst/>
              <a:gdLst>
                <a:gd name="T0" fmla="*/ 1 w 43"/>
                <a:gd name="T1" fmla="*/ 10 h 22"/>
                <a:gd name="T2" fmla="*/ 0 w 43"/>
                <a:gd name="T3" fmla="*/ 2 h 22"/>
                <a:gd name="T4" fmla="*/ 5 w 43"/>
                <a:gd name="T5" fmla="*/ 2 h 22"/>
                <a:gd name="T6" fmla="*/ 20 w 43"/>
                <a:gd name="T7" fmla="*/ 2 h 22"/>
                <a:gd name="T8" fmla="*/ 36 w 43"/>
                <a:gd name="T9" fmla="*/ 2 h 22"/>
                <a:gd name="T10" fmla="*/ 41 w 43"/>
                <a:gd name="T11" fmla="*/ 10 h 22"/>
                <a:gd name="T12" fmla="*/ 40 w 43"/>
                <a:gd name="T13" fmla="*/ 14 h 22"/>
                <a:gd name="T14" fmla="*/ 6 w 43"/>
                <a:gd name="T15" fmla="*/ 18 h 22"/>
                <a:gd name="T16" fmla="*/ 1 w 43"/>
                <a:gd name="T17" fmla="*/ 1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3" h="22">
                  <a:moveTo>
                    <a:pt x="1" y="10"/>
                  </a:moveTo>
                  <a:cubicBezTo>
                    <a:pt x="0" y="8"/>
                    <a:pt x="0" y="5"/>
                    <a:pt x="0" y="2"/>
                  </a:cubicBezTo>
                  <a:cubicBezTo>
                    <a:pt x="2" y="1"/>
                    <a:pt x="3" y="0"/>
                    <a:pt x="5" y="2"/>
                  </a:cubicBezTo>
                  <a:cubicBezTo>
                    <a:pt x="10" y="2"/>
                    <a:pt x="15" y="6"/>
                    <a:pt x="20" y="2"/>
                  </a:cubicBezTo>
                  <a:cubicBezTo>
                    <a:pt x="26" y="9"/>
                    <a:pt x="31" y="4"/>
                    <a:pt x="36" y="2"/>
                  </a:cubicBezTo>
                  <a:cubicBezTo>
                    <a:pt x="40" y="4"/>
                    <a:pt x="43" y="6"/>
                    <a:pt x="41" y="10"/>
                  </a:cubicBezTo>
                  <a:cubicBezTo>
                    <a:pt x="40" y="11"/>
                    <a:pt x="40" y="13"/>
                    <a:pt x="40" y="14"/>
                  </a:cubicBezTo>
                  <a:cubicBezTo>
                    <a:pt x="29" y="22"/>
                    <a:pt x="17" y="17"/>
                    <a:pt x="6" y="18"/>
                  </a:cubicBezTo>
                  <a:cubicBezTo>
                    <a:pt x="3" y="16"/>
                    <a:pt x="0" y="15"/>
                    <a:pt x="1" y="10"/>
                  </a:cubicBezTo>
                  <a:close/>
                </a:path>
              </a:pathLst>
            </a:custGeom>
            <a:solidFill>
              <a:srgbClr val="4070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88" name="Freeform 1977"/>
            <p:cNvSpPr>
              <a:spLocks/>
            </p:cNvSpPr>
            <p:nvPr/>
          </p:nvSpPr>
          <p:spPr bwMode="auto">
            <a:xfrm>
              <a:off x="1462" y="2146"/>
              <a:ext cx="12" cy="40"/>
            </a:xfrm>
            <a:custGeom>
              <a:avLst/>
              <a:gdLst>
                <a:gd name="T0" fmla="*/ 9 w 12"/>
                <a:gd name="T1" fmla="*/ 36 h 40"/>
                <a:gd name="T2" fmla="*/ 8 w 12"/>
                <a:gd name="T3" fmla="*/ 40 h 40"/>
                <a:gd name="T4" fmla="*/ 6 w 12"/>
                <a:gd name="T5" fmla="*/ 40 h 40"/>
                <a:gd name="T6" fmla="*/ 5 w 12"/>
                <a:gd name="T7" fmla="*/ 40 h 40"/>
                <a:gd name="T8" fmla="*/ 1 w 12"/>
                <a:gd name="T9" fmla="*/ 36 h 40"/>
                <a:gd name="T10" fmla="*/ 1 w 12"/>
                <a:gd name="T11" fmla="*/ 11 h 40"/>
                <a:gd name="T12" fmla="*/ 1 w 12"/>
                <a:gd name="T13" fmla="*/ 8 h 40"/>
                <a:gd name="T14" fmla="*/ 1 w 12"/>
                <a:gd name="T15" fmla="*/ 4 h 40"/>
                <a:gd name="T16" fmla="*/ 12 w 12"/>
                <a:gd name="T17" fmla="*/ 0 h 40"/>
                <a:gd name="T18" fmla="*/ 9 w 12"/>
                <a:gd name="T19" fmla="*/ 3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" h="40">
                  <a:moveTo>
                    <a:pt x="9" y="36"/>
                  </a:moveTo>
                  <a:cubicBezTo>
                    <a:pt x="9" y="37"/>
                    <a:pt x="8" y="39"/>
                    <a:pt x="8" y="40"/>
                  </a:cubicBezTo>
                  <a:cubicBezTo>
                    <a:pt x="8" y="40"/>
                    <a:pt x="6" y="40"/>
                    <a:pt x="6" y="40"/>
                  </a:cubicBezTo>
                  <a:cubicBezTo>
                    <a:pt x="5" y="40"/>
                    <a:pt x="5" y="40"/>
                    <a:pt x="5" y="40"/>
                  </a:cubicBezTo>
                  <a:cubicBezTo>
                    <a:pt x="3" y="39"/>
                    <a:pt x="2" y="38"/>
                    <a:pt x="1" y="36"/>
                  </a:cubicBezTo>
                  <a:cubicBezTo>
                    <a:pt x="0" y="28"/>
                    <a:pt x="1" y="19"/>
                    <a:pt x="1" y="11"/>
                  </a:cubicBezTo>
                  <a:cubicBezTo>
                    <a:pt x="1" y="10"/>
                    <a:pt x="1" y="9"/>
                    <a:pt x="1" y="8"/>
                  </a:cubicBezTo>
                  <a:cubicBezTo>
                    <a:pt x="1" y="7"/>
                    <a:pt x="1" y="5"/>
                    <a:pt x="1" y="4"/>
                  </a:cubicBezTo>
                  <a:cubicBezTo>
                    <a:pt x="4" y="3"/>
                    <a:pt x="8" y="2"/>
                    <a:pt x="12" y="0"/>
                  </a:cubicBezTo>
                  <a:cubicBezTo>
                    <a:pt x="9" y="12"/>
                    <a:pt x="8" y="24"/>
                    <a:pt x="9" y="36"/>
                  </a:cubicBezTo>
                  <a:close/>
                </a:path>
              </a:pathLst>
            </a:custGeom>
            <a:solidFill>
              <a:srgbClr val="223D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89" name="Freeform 1978"/>
            <p:cNvSpPr>
              <a:spLocks/>
            </p:cNvSpPr>
            <p:nvPr/>
          </p:nvSpPr>
          <p:spPr bwMode="auto">
            <a:xfrm>
              <a:off x="1455" y="2154"/>
              <a:ext cx="12" cy="36"/>
            </a:xfrm>
            <a:custGeom>
              <a:avLst/>
              <a:gdLst>
                <a:gd name="T0" fmla="*/ 11 w 12"/>
                <a:gd name="T1" fmla="*/ 27 h 36"/>
                <a:gd name="T2" fmla="*/ 12 w 12"/>
                <a:gd name="T3" fmla="*/ 32 h 36"/>
                <a:gd name="T4" fmla="*/ 8 w 12"/>
                <a:gd name="T5" fmla="*/ 36 h 36"/>
                <a:gd name="T6" fmla="*/ 3 w 12"/>
                <a:gd name="T7" fmla="*/ 28 h 36"/>
                <a:gd name="T8" fmla="*/ 8 w 12"/>
                <a:gd name="T9" fmla="*/ 0 h 36"/>
                <a:gd name="T10" fmla="*/ 7 w 12"/>
                <a:gd name="T11" fmla="*/ 0 h 36"/>
                <a:gd name="T12" fmla="*/ 11 w 12"/>
                <a:gd name="T13" fmla="*/ 27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36">
                  <a:moveTo>
                    <a:pt x="11" y="27"/>
                  </a:moveTo>
                  <a:cubicBezTo>
                    <a:pt x="11" y="29"/>
                    <a:pt x="11" y="31"/>
                    <a:pt x="12" y="32"/>
                  </a:cubicBezTo>
                  <a:cubicBezTo>
                    <a:pt x="10" y="34"/>
                    <a:pt x="9" y="35"/>
                    <a:pt x="8" y="36"/>
                  </a:cubicBezTo>
                  <a:cubicBezTo>
                    <a:pt x="6" y="33"/>
                    <a:pt x="5" y="31"/>
                    <a:pt x="3" y="28"/>
                  </a:cubicBezTo>
                  <a:cubicBezTo>
                    <a:pt x="5" y="19"/>
                    <a:pt x="0" y="9"/>
                    <a:pt x="8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2" y="9"/>
                    <a:pt x="7" y="19"/>
                    <a:pt x="11" y="27"/>
                  </a:cubicBezTo>
                  <a:close/>
                </a:path>
              </a:pathLst>
            </a:custGeom>
            <a:solidFill>
              <a:srgbClr val="2144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90" name="Freeform 1979"/>
            <p:cNvSpPr>
              <a:spLocks/>
            </p:cNvSpPr>
            <p:nvPr/>
          </p:nvSpPr>
          <p:spPr bwMode="auto">
            <a:xfrm>
              <a:off x="1426" y="2194"/>
              <a:ext cx="37" cy="8"/>
            </a:xfrm>
            <a:custGeom>
              <a:avLst/>
              <a:gdLst>
                <a:gd name="T0" fmla="*/ 1 w 38"/>
                <a:gd name="T1" fmla="*/ 0 h 9"/>
                <a:gd name="T2" fmla="*/ 37 w 38"/>
                <a:gd name="T3" fmla="*/ 0 h 9"/>
                <a:gd name="T4" fmla="*/ 37 w 38"/>
                <a:gd name="T5" fmla="*/ 4 h 9"/>
                <a:gd name="T6" fmla="*/ 19 w 38"/>
                <a:gd name="T7" fmla="*/ 6 h 9"/>
                <a:gd name="T8" fmla="*/ 3 w 38"/>
                <a:gd name="T9" fmla="*/ 6 h 9"/>
                <a:gd name="T10" fmla="*/ 1 w 38"/>
                <a:gd name="T11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8" h="9">
                  <a:moveTo>
                    <a:pt x="1" y="0"/>
                  </a:moveTo>
                  <a:cubicBezTo>
                    <a:pt x="13" y="0"/>
                    <a:pt x="25" y="0"/>
                    <a:pt x="37" y="0"/>
                  </a:cubicBezTo>
                  <a:cubicBezTo>
                    <a:pt x="37" y="1"/>
                    <a:pt x="38" y="3"/>
                    <a:pt x="37" y="4"/>
                  </a:cubicBezTo>
                  <a:cubicBezTo>
                    <a:pt x="32" y="9"/>
                    <a:pt x="25" y="8"/>
                    <a:pt x="19" y="6"/>
                  </a:cubicBezTo>
                  <a:cubicBezTo>
                    <a:pt x="13" y="5"/>
                    <a:pt x="8" y="9"/>
                    <a:pt x="3" y="6"/>
                  </a:cubicBezTo>
                  <a:cubicBezTo>
                    <a:pt x="1" y="4"/>
                    <a:pt x="0" y="3"/>
                    <a:pt x="1" y="0"/>
                  </a:cubicBezTo>
                  <a:close/>
                </a:path>
              </a:pathLst>
            </a:custGeom>
            <a:solidFill>
              <a:srgbClr val="5A77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91" name="Freeform 1980"/>
            <p:cNvSpPr>
              <a:spLocks/>
            </p:cNvSpPr>
            <p:nvPr/>
          </p:nvSpPr>
          <p:spPr bwMode="auto">
            <a:xfrm>
              <a:off x="1441" y="2197"/>
              <a:ext cx="21" cy="8"/>
            </a:xfrm>
            <a:custGeom>
              <a:avLst/>
              <a:gdLst>
                <a:gd name="T0" fmla="*/ 1 w 21"/>
                <a:gd name="T1" fmla="*/ 1 h 8"/>
                <a:gd name="T2" fmla="*/ 21 w 21"/>
                <a:gd name="T3" fmla="*/ 0 h 8"/>
                <a:gd name="T4" fmla="*/ 18 w 21"/>
                <a:gd name="T5" fmla="*/ 7 h 8"/>
                <a:gd name="T6" fmla="*/ 2 w 21"/>
                <a:gd name="T7" fmla="*/ 4 h 8"/>
                <a:gd name="T8" fmla="*/ 0 w 21"/>
                <a:gd name="T9" fmla="*/ 2 h 8"/>
                <a:gd name="T10" fmla="*/ 1 w 21"/>
                <a:gd name="T11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" h="8">
                  <a:moveTo>
                    <a:pt x="1" y="1"/>
                  </a:moveTo>
                  <a:cubicBezTo>
                    <a:pt x="8" y="0"/>
                    <a:pt x="15" y="0"/>
                    <a:pt x="21" y="0"/>
                  </a:cubicBezTo>
                  <a:cubicBezTo>
                    <a:pt x="20" y="2"/>
                    <a:pt x="19" y="5"/>
                    <a:pt x="18" y="7"/>
                  </a:cubicBezTo>
                  <a:cubicBezTo>
                    <a:pt x="12" y="8"/>
                    <a:pt x="7" y="8"/>
                    <a:pt x="2" y="4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3039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92" name="Freeform 1981"/>
            <p:cNvSpPr>
              <a:spLocks/>
            </p:cNvSpPr>
            <p:nvPr/>
          </p:nvSpPr>
          <p:spPr bwMode="auto">
            <a:xfrm>
              <a:off x="1360" y="2194"/>
              <a:ext cx="36" cy="14"/>
            </a:xfrm>
            <a:custGeom>
              <a:avLst/>
              <a:gdLst>
                <a:gd name="T0" fmla="*/ 8 w 36"/>
                <a:gd name="T1" fmla="*/ 11 h 14"/>
                <a:gd name="T2" fmla="*/ 4 w 36"/>
                <a:gd name="T3" fmla="*/ 10 h 14"/>
                <a:gd name="T4" fmla="*/ 12 w 36"/>
                <a:gd name="T5" fmla="*/ 0 h 14"/>
                <a:gd name="T6" fmla="*/ 36 w 36"/>
                <a:gd name="T7" fmla="*/ 8 h 14"/>
                <a:gd name="T8" fmla="*/ 36 w 36"/>
                <a:gd name="T9" fmla="*/ 11 h 14"/>
                <a:gd name="T10" fmla="*/ 31 w 36"/>
                <a:gd name="T11" fmla="*/ 12 h 14"/>
                <a:gd name="T12" fmla="*/ 8 w 36"/>
                <a:gd name="T13" fmla="*/ 1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14">
                  <a:moveTo>
                    <a:pt x="8" y="11"/>
                  </a:moveTo>
                  <a:cubicBezTo>
                    <a:pt x="6" y="11"/>
                    <a:pt x="5" y="10"/>
                    <a:pt x="4" y="10"/>
                  </a:cubicBezTo>
                  <a:cubicBezTo>
                    <a:pt x="0" y="2"/>
                    <a:pt x="6" y="1"/>
                    <a:pt x="12" y="0"/>
                  </a:cubicBezTo>
                  <a:cubicBezTo>
                    <a:pt x="20" y="3"/>
                    <a:pt x="29" y="0"/>
                    <a:pt x="36" y="8"/>
                  </a:cubicBezTo>
                  <a:cubicBezTo>
                    <a:pt x="36" y="9"/>
                    <a:pt x="36" y="10"/>
                    <a:pt x="36" y="11"/>
                  </a:cubicBezTo>
                  <a:cubicBezTo>
                    <a:pt x="34" y="12"/>
                    <a:pt x="33" y="12"/>
                    <a:pt x="31" y="12"/>
                  </a:cubicBezTo>
                  <a:cubicBezTo>
                    <a:pt x="23" y="13"/>
                    <a:pt x="15" y="14"/>
                    <a:pt x="8" y="11"/>
                  </a:cubicBezTo>
                  <a:close/>
                </a:path>
              </a:pathLst>
            </a:custGeom>
            <a:solidFill>
              <a:srgbClr val="562B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93" name="Freeform 1982"/>
            <p:cNvSpPr>
              <a:spLocks/>
            </p:cNvSpPr>
            <p:nvPr/>
          </p:nvSpPr>
          <p:spPr bwMode="auto">
            <a:xfrm>
              <a:off x="1368" y="2205"/>
              <a:ext cx="23" cy="6"/>
            </a:xfrm>
            <a:custGeom>
              <a:avLst/>
              <a:gdLst>
                <a:gd name="T0" fmla="*/ 0 w 23"/>
                <a:gd name="T1" fmla="*/ 0 h 6"/>
                <a:gd name="T2" fmla="*/ 23 w 23"/>
                <a:gd name="T3" fmla="*/ 1 h 6"/>
                <a:gd name="T4" fmla="*/ 4 w 23"/>
                <a:gd name="T5" fmla="*/ 4 h 6"/>
                <a:gd name="T6" fmla="*/ 0 w 23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6">
                  <a:moveTo>
                    <a:pt x="0" y="0"/>
                  </a:moveTo>
                  <a:cubicBezTo>
                    <a:pt x="8" y="1"/>
                    <a:pt x="15" y="1"/>
                    <a:pt x="23" y="1"/>
                  </a:cubicBezTo>
                  <a:cubicBezTo>
                    <a:pt x="17" y="6"/>
                    <a:pt x="10" y="3"/>
                    <a:pt x="4" y="4"/>
                  </a:cubicBezTo>
                  <a:cubicBezTo>
                    <a:pt x="2" y="3"/>
                    <a:pt x="1" y="2"/>
                    <a:pt x="0" y="0"/>
                  </a:cubicBezTo>
                  <a:close/>
                </a:path>
              </a:pathLst>
            </a:custGeom>
            <a:solidFill>
              <a:srgbClr val="AB71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94" name="Freeform 1983"/>
            <p:cNvSpPr>
              <a:spLocks/>
            </p:cNvSpPr>
            <p:nvPr/>
          </p:nvSpPr>
          <p:spPr bwMode="auto">
            <a:xfrm>
              <a:off x="1407" y="2196"/>
              <a:ext cx="31" cy="13"/>
            </a:xfrm>
            <a:custGeom>
              <a:avLst/>
              <a:gdLst>
                <a:gd name="T0" fmla="*/ 32 w 32"/>
                <a:gd name="T1" fmla="*/ 9 h 13"/>
                <a:gd name="T2" fmla="*/ 0 w 32"/>
                <a:gd name="T3" fmla="*/ 5 h 13"/>
                <a:gd name="T4" fmla="*/ 16 w 32"/>
                <a:gd name="T5" fmla="*/ 1 h 13"/>
                <a:gd name="T6" fmla="*/ 32 w 32"/>
                <a:gd name="T7" fmla="*/ 6 h 13"/>
                <a:gd name="T8" fmla="*/ 32 w 32"/>
                <a:gd name="T9" fmla="*/ 9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13">
                  <a:moveTo>
                    <a:pt x="32" y="9"/>
                  </a:moveTo>
                  <a:cubicBezTo>
                    <a:pt x="22" y="8"/>
                    <a:pt x="10" y="13"/>
                    <a:pt x="0" y="5"/>
                  </a:cubicBezTo>
                  <a:cubicBezTo>
                    <a:pt x="4" y="0"/>
                    <a:pt x="10" y="1"/>
                    <a:pt x="16" y="1"/>
                  </a:cubicBezTo>
                  <a:cubicBezTo>
                    <a:pt x="21" y="4"/>
                    <a:pt x="28" y="1"/>
                    <a:pt x="32" y="6"/>
                  </a:cubicBezTo>
                  <a:cubicBezTo>
                    <a:pt x="32" y="7"/>
                    <a:pt x="32" y="8"/>
                    <a:pt x="32" y="9"/>
                  </a:cubicBezTo>
                  <a:close/>
                </a:path>
              </a:pathLst>
            </a:custGeom>
            <a:solidFill>
              <a:srgbClr val="8F6C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95" name="Freeform 1984"/>
            <p:cNvSpPr>
              <a:spLocks/>
            </p:cNvSpPr>
            <p:nvPr/>
          </p:nvSpPr>
          <p:spPr bwMode="auto">
            <a:xfrm>
              <a:off x="1423" y="2196"/>
              <a:ext cx="20" cy="6"/>
            </a:xfrm>
            <a:custGeom>
              <a:avLst/>
              <a:gdLst>
                <a:gd name="T0" fmla="*/ 16 w 21"/>
                <a:gd name="T1" fmla="*/ 6 h 6"/>
                <a:gd name="T2" fmla="*/ 1 w 21"/>
                <a:gd name="T3" fmla="*/ 4 h 6"/>
                <a:gd name="T4" fmla="*/ 5 w 21"/>
                <a:gd name="T5" fmla="*/ 1 h 6"/>
                <a:gd name="T6" fmla="*/ 20 w 21"/>
                <a:gd name="T7" fmla="*/ 2 h 6"/>
                <a:gd name="T8" fmla="*/ 21 w 21"/>
                <a:gd name="T9" fmla="*/ 5 h 6"/>
                <a:gd name="T10" fmla="*/ 16 w 21"/>
                <a:gd name="T11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" h="6">
                  <a:moveTo>
                    <a:pt x="16" y="6"/>
                  </a:moveTo>
                  <a:cubicBezTo>
                    <a:pt x="11" y="5"/>
                    <a:pt x="6" y="5"/>
                    <a:pt x="1" y="4"/>
                  </a:cubicBezTo>
                  <a:cubicBezTo>
                    <a:pt x="0" y="1"/>
                    <a:pt x="1" y="0"/>
                    <a:pt x="5" y="1"/>
                  </a:cubicBezTo>
                  <a:cubicBezTo>
                    <a:pt x="10" y="1"/>
                    <a:pt x="15" y="1"/>
                    <a:pt x="20" y="2"/>
                  </a:cubicBezTo>
                  <a:cubicBezTo>
                    <a:pt x="21" y="3"/>
                    <a:pt x="21" y="4"/>
                    <a:pt x="21" y="5"/>
                  </a:cubicBezTo>
                  <a:cubicBezTo>
                    <a:pt x="19" y="5"/>
                    <a:pt x="18" y="6"/>
                    <a:pt x="16" y="6"/>
                  </a:cubicBezTo>
                  <a:close/>
                </a:path>
              </a:pathLst>
            </a:custGeom>
            <a:solidFill>
              <a:srgbClr val="2221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96" name="Freeform 1985"/>
            <p:cNvSpPr>
              <a:spLocks/>
            </p:cNvSpPr>
            <p:nvPr/>
          </p:nvSpPr>
          <p:spPr bwMode="auto">
            <a:xfrm>
              <a:off x="1378" y="2187"/>
              <a:ext cx="50" cy="14"/>
            </a:xfrm>
            <a:custGeom>
              <a:avLst/>
              <a:gdLst>
                <a:gd name="T0" fmla="*/ 50 w 50"/>
                <a:gd name="T1" fmla="*/ 11 h 15"/>
                <a:gd name="T2" fmla="*/ 46 w 50"/>
                <a:gd name="T3" fmla="*/ 14 h 15"/>
                <a:gd name="T4" fmla="*/ 29 w 50"/>
                <a:gd name="T5" fmla="*/ 15 h 15"/>
                <a:gd name="T6" fmla="*/ 26 w 50"/>
                <a:gd name="T7" fmla="*/ 15 h 15"/>
                <a:gd name="T8" fmla="*/ 3 w 50"/>
                <a:gd name="T9" fmla="*/ 13 h 15"/>
                <a:gd name="T10" fmla="*/ 0 w 50"/>
                <a:gd name="T11" fmla="*/ 8 h 15"/>
                <a:gd name="T12" fmla="*/ 5 w 50"/>
                <a:gd name="T13" fmla="*/ 4 h 15"/>
                <a:gd name="T14" fmla="*/ 33 w 50"/>
                <a:gd name="T15" fmla="*/ 7 h 15"/>
                <a:gd name="T16" fmla="*/ 46 w 50"/>
                <a:gd name="T17" fmla="*/ 3 h 15"/>
                <a:gd name="T18" fmla="*/ 49 w 50"/>
                <a:gd name="T19" fmla="*/ 7 h 15"/>
                <a:gd name="T20" fmla="*/ 50 w 50"/>
                <a:gd name="T21" fmla="*/ 1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15">
                  <a:moveTo>
                    <a:pt x="50" y="11"/>
                  </a:moveTo>
                  <a:cubicBezTo>
                    <a:pt x="48" y="12"/>
                    <a:pt x="47" y="13"/>
                    <a:pt x="46" y="14"/>
                  </a:cubicBezTo>
                  <a:cubicBezTo>
                    <a:pt x="40" y="15"/>
                    <a:pt x="34" y="15"/>
                    <a:pt x="29" y="15"/>
                  </a:cubicBezTo>
                  <a:cubicBezTo>
                    <a:pt x="28" y="15"/>
                    <a:pt x="27" y="15"/>
                    <a:pt x="26" y="15"/>
                  </a:cubicBezTo>
                  <a:cubicBezTo>
                    <a:pt x="19" y="11"/>
                    <a:pt x="11" y="14"/>
                    <a:pt x="3" y="13"/>
                  </a:cubicBezTo>
                  <a:cubicBezTo>
                    <a:pt x="1" y="12"/>
                    <a:pt x="0" y="10"/>
                    <a:pt x="0" y="8"/>
                  </a:cubicBezTo>
                  <a:cubicBezTo>
                    <a:pt x="2" y="6"/>
                    <a:pt x="3" y="5"/>
                    <a:pt x="5" y="4"/>
                  </a:cubicBezTo>
                  <a:cubicBezTo>
                    <a:pt x="15" y="2"/>
                    <a:pt x="24" y="0"/>
                    <a:pt x="33" y="7"/>
                  </a:cubicBezTo>
                  <a:cubicBezTo>
                    <a:pt x="37" y="5"/>
                    <a:pt x="41" y="4"/>
                    <a:pt x="46" y="3"/>
                  </a:cubicBezTo>
                  <a:cubicBezTo>
                    <a:pt x="47" y="5"/>
                    <a:pt x="48" y="6"/>
                    <a:pt x="49" y="7"/>
                  </a:cubicBezTo>
                  <a:cubicBezTo>
                    <a:pt x="49" y="9"/>
                    <a:pt x="49" y="10"/>
                    <a:pt x="50" y="11"/>
                  </a:cubicBezTo>
                  <a:close/>
                </a:path>
              </a:pathLst>
            </a:custGeom>
            <a:solidFill>
              <a:srgbClr val="4938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97" name="Freeform 1986"/>
            <p:cNvSpPr>
              <a:spLocks/>
            </p:cNvSpPr>
            <p:nvPr/>
          </p:nvSpPr>
          <p:spPr bwMode="auto">
            <a:xfrm>
              <a:off x="1372" y="2194"/>
              <a:ext cx="32" cy="11"/>
            </a:xfrm>
            <a:custGeom>
              <a:avLst/>
              <a:gdLst>
                <a:gd name="T0" fmla="*/ 8 w 32"/>
                <a:gd name="T1" fmla="*/ 3 h 11"/>
                <a:gd name="T2" fmla="*/ 32 w 32"/>
                <a:gd name="T3" fmla="*/ 7 h 11"/>
                <a:gd name="T4" fmla="*/ 24 w 32"/>
                <a:gd name="T5" fmla="*/ 8 h 11"/>
                <a:gd name="T6" fmla="*/ 0 w 32"/>
                <a:gd name="T7" fmla="*/ 3 h 11"/>
                <a:gd name="T8" fmla="*/ 8 w 32"/>
                <a:gd name="T9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11">
                  <a:moveTo>
                    <a:pt x="8" y="3"/>
                  </a:moveTo>
                  <a:cubicBezTo>
                    <a:pt x="16" y="5"/>
                    <a:pt x="25" y="0"/>
                    <a:pt x="32" y="7"/>
                  </a:cubicBezTo>
                  <a:cubicBezTo>
                    <a:pt x="29" y="7"/>
                    <a:pt x="26" y="7"/>
                    <a:pt x="24" y="8"/>
                  </a:cubicBezTo>
                  <a:cubicBezTo>
                    <a:pt x="16" y="5"/>
                    <a:pt x="7" y="11"/>
                    <a:pt x="0" y="3"/>
                  </a:cubicBezTo>
                  <a:cubicBezTo>
                    <a:pt x="2" y="1"/>
                    <a:pt x="5" y="1"/>
                    <a:pt x="8" y="3"/>
                  </a:cubicBezTo>
                  <a:close/>
                </a:path>
              </a:pathLst>
            </a:custGeom>
            <a:solidFill>
              <a:srgbClr val="9B72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98" name="Freeform 1987"/>
            <p:cNvSpPr>
              <a:spLocks/>
            </p:cNvSpPr>
            <p:nvPr/>
          </p:nvSpPr>
          <p:spPr bwMode="auto">
            <a:xfrm>
              <a:off x="1280" y="2180"/>
              <a:ext cx="48" cy="17"/>
            </a:xfrm>
            <a:custGeom>
              <a:avLst/>
              <a:gdLst>
                <a:gd name="T0" fmla="*/ 0 w 49"/>
                <a:gd name="T1" fmla="*/ 10 h 18"/>
                <a:gd name="T2" fmla="*/ 4 w 49"/>
                <a:gd name="T3" fmla="*/ 7 h 18"/>
                <a:gd name="T4" fmla="*/ 21 w 49"/>
                <a:gd name="T5" fmla="*/ 6 h 18"/>
                <a:gd name="T6" fmla="*/ 20 w 49"/>
                <a:gd name="T7" fmla="*/ 6 h 18"/>
                <a:gd name="T8" fmla="*/ 48 w 49"/>
                <a:gd name="T9" fmla="*/ 10 h 18"/>
                <a:gd name="T10" fmla="*/ 39 w 49"/>
                <a:gd name="T11" fmla="*/ 16 h 18"/>
                <a:gd name="T12" fmla="*/ 13 w 49"/>
                <a:gd name="T13" fmla="*/ 15 h 18"/>
                <a:gd name="T14" fmla="*/ 0 w 49"/>
                <a:gd name="T15" fmla="*/ 1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9" h="18">
                  <a:moveTo>
                    <a:pt x="0" y="10"/>
                  </a:moveTo>
                  <a:cubicBezTo>
                    <a:pt x="2" y="9"/>
                    <a:pt x="3" y="8"/>
                    <a:pt x="4" y="7"/>
                  </a:cubicBezTo>
                  <a:cubicBezTo>
                    <a:pt x="10" y="6"/>
                    <a:pt x="15" y="6"/>
                    <a:pt x="21" y="6"/>
                  </a:cubicBezTo>
                  <a:cubicBezTo>
                    <a:pt x="21" y="6"/>
                    <a:pt x="20" y="6"/>
                    <a:pt x="20" y="6"/>
                  </a:cubicBezTo>
                  <a:cubicBezTo>
                    <a:pt x="29" y="12"/>
                    <a:pt x="40" y="0"/>
                    <a:pt x="48" y="10"/>
                  </a:cubicBezTo>
                  <a:cubicBezTo>
                    <a:pt x="49" y="18"/>
                    <a:pt x="44" y="16"/>
                    <a:pt x="39" y="16"/>
                  </a:cubicBezTo>
                  <a:cubicBezTo>
                    <a:pt x="31" y="15"/>
                    <a:pt x="21" y="18"/>
                    <a:pt x="13" y="15"/>
                  </a:cubicBezTo>
                  <a:cubicBezTo>
                    <a:pt x="8" y="14"/>
                    <a:pt x="3" y="15"/>
                    <a:pt x="0" y="10"/>
                  </a:cubicBezTo>
                  <a:close/>
                </a:path>
              </a:pathLst>
            </a:custGeom>
            <a:solidFill>
              <a:srgbClr val="9967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99" name="Freeform 1988"/>
            <p:cNvSpPr>
              <a:spLocks/>
            </p:cNvSpPr>
            <p:nvPr/>
          </p:nvSpPr>
          <p:spPr bwMode="auto">
            <a:xfrm>
              <a:off x="1307" y="2142"/>
              <a:ext cx="24" cy="48"/>
            </a:xfrm>
            <a:custGeom>
              <a:avLst/>
              <a:gdLst>
                <a:gd name="T0" fmla="*/ 2 w 25"/>
                <a:gd name="T1" fmla="*/ 44 h 48"/>
                <a:gd name="T2" fmla="*/ 9 w 25"/>
                <a:gd name="T3" fmla="*/ 0 h 48"/>
                <a:gd name="T4" fmla="*/ 14 w 25"/>
                <a:gd name="T5" fmla="*/ 41 h 48"/>
                <a:gd name="T6" fmla="*/ 2 w 25"/>
                <a:gd name="T7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" h="48">
                  <a:moveTo>
                    <a:pt x="2" y="44"/>
                  </a:moveTo>
                  <a:cubicBezTo>
                    <a:pt x="10" y="30"/>
                    <a:pt x="0" y="13"/>
                    <a:pt x="9" y="0"/>
                  </a:cubicBezTo>
                  <a:cubicBezTo>
                    <a:pt x="25" y="12"/>
                    <a:pt x="19" y="27"/>
                    <a:pt x="14" y="41"/>
                  </a:cubicBezTo>
                  <a:cubicBezTo>
                    <a:pt x="10" y="45"/>
                    <a:pt x="7" y="48"/>
                    <a:pt x="2" y="44"/>
                  </a:cubicBezTo>
                  <a:close/>
                </a:path>
              </a:pathLst>
            </a:custGeom>
            <a:solidFill>
              <a:srgbClr val="3A59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00" name="Freeform 1989"/>
            <p:cNvSpPr>
              <a:spLocks/>
            </p:cNvSpPr>
            <p:nvPr/>
          </p:nvSpPr>
          <p:spPr bwMode="auto">
            <a:xfrm>
              <a:off x="1316" y="2135"/>
              <a:ext cx="17" cy="54"/>
            </a:xfrm>
            <a:custGeom>
              <a:avLst/>
              <a:gdLst>
                <a:gd name="T0" fmla="*/ 1 w 18"/>
                <a:gd name="T1" fmla="*/ 47 h 54"/>
                <a:gd name="T2" fmla="*/ 0 w 18"/>
                <a:gd name="T3" fmla="*/ 7 h 54"/>
                <a:gd name="T4" fmla="*/ 1 w 18"/>
                <a:gd name="T5" fmla="*/ 3 h 54"/>
                <a:gd name="T6" fmla="*/ 9 w 18"/>
                <a:gd name="T7" fmla="*/ 0 h 54"/>
                <a:gd name="T8" fmla="*/ 11 w 18"/>
                <a:gd name="T9" fmla="*/ 50 h 54"/>
                <a:gd name="T10" fmla="*/ 1 w 18"/>
                <a:gd name="T11" fmla="*/ 47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" h="54">
                  <a:moveTo>
                    <a:pt x="1" y="47"/>
                  </a:moveTo>
                  <a:cubicBezTo>
                    <a:pt x="6" y="34"/>
                    <a:pt x="7" y="20"/>
                    <a:pt x="0" y="7"/>
                  </a:cubicBezTo>
                  <a:cubicBezTo>
                    <a:pt x="0" y="5"/>
                    <a:pt x="1" y="4"/>
                    <a:pt x="1" y="3"/>
                  </a:cubicBezTo>
                  <a:cubicBezTo>
                    <a:pt x="4" y="2"/>
                    <a:pt x="6" y="1"/>
                    <a:pt x="9" y="0"/>
                  </a:cubicBezTo>
                  <a:cubicBezTo>
                    <a:pt x="15" y="16"/>
                    <a:pt x="18" y="33"/>
                    <a:pt x="11" y="50"/>
                  </a:cubicBezTo>
                  <a:cubicBezTo>
                    <a:pt x="7" y="54"/>
                    <a:pt x="3" y="51"/>
                    <a:pt x="1" y="47"/>
                  </a:cubicBezTo>
                  <a:close/>
                </a:path>
              </a:pathLst>
            </a:custGeom>
            <a:solidFill>
              <a:srgbClr val="2641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01" name="Freeform 1990"/>
            <p:cNvSpPr>
              <a:spLocks/>
            </p:cNvSpPr>
            <p:nvPr/>
          </p:nvSpPr>
          <p:spPr bwMode="auto">
            <a:xfrm>
              <a:off x="1300" y="2182"/>
              <a:ext cx="29" cy="11"/>
            </a:xfrm>
            <a:custGeom>
              <a:avLst/>
              <a:gdLst>
                <a:gd name="T0" fmla="*/ 17 w 30"/>
                <a:gd name="T1" fmla="*/ 0 h 11"/>
                <a:gd name="T2" fmla="*/ 25 w 30"/>
                <a:gd name="T3" fmla="*/ 4 h 11"/>
                <a:gd name="T4" fmla="*/ 29 w 30"/>
                <a:gd name="T5" fmla="*/ 4 h 11"/>
                <a:gd name="T6" fmla="*/ 30 w 30"/>
                <a:gd name="T7" fmla="*/ 7 h 11"/>
                <a:gd name="T8" fmla="*/ 28 w 30"/>
                <a:gd name="T9" fmla="*/ 9 h 11"/>
                <a:gd name="T10" fmla="*/ 0 w 30"/>
                <a:gd name="T11" fmla="*/ 4 h 11"/>
                <a:gd name="T12" fmla="*/ 9 w 30"/>
                <a:gd name="T13" fmla="*/ 4 h 11"/>
                <a:gd name="T14" fmla="*/ 17 w 30"/>
                <a:gd name="T1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0" h="11">
                  <a:moveTo>
                    <a:pt x="17" y="0"/>
                  </a:moveTo>
                  <a:cubicBezTo>
                    <a:pt x="19" y="1"/>
                    <a:pt x="22" y="3"/>
                    <a:pt x="25" y="4"/>
                  </a:cubicBezTo>
                  <a:cubicBezTo>
                    <a:pt x="27" y="3"/>
                    <a:pt x="28" y="3"/>
                    <a:pt x="29" y="4"/>
                  </a:cubicBezTo>
                  <a:cubicBezTo>
                    <a:pt x="30" y="5"/>
                    <a:pt x="30" y="6"/>
                    <a:pt x="30" y="7"/>
                  </a:cubicBezTo>
                  <a:cubicBezTo>
                    <a:pt x="29" y="7"/>
                    <a:pt x="29" y="8"/>
                    <a:pt x="28" y="9"/>
                  </a:cubicBezTo>
                  <a:cubicBezTo>
                    <a:pt x="19" y="6"/>
                    <a:pt x="9" y="11"/>
                    <a:pt x="0" y="4"/>
                  </a:cubicBezTo>
                  <a:cubicBezTo>
                    <a:pt x="3" y="4"/>
                    <a:pt x="6" y="4"/>
                    <a:pt x="9" y="4"/>
                  </a:cubicBezTo>
                  <a:cubicBezTo>
                    <a:pt x="12" y="4"/>
                    <a:pt x="15" y="3"/>
                    <a:pt x="17" y="0"/>
                  </a:cubicBezTo>
                  <a:close/>
                </a:path>
              </a:pathLst>
            </a:custGeom>
            <a:solidFill>
              <a:srgbClr val="3C2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02" name="Freeform 1991"/>
            <p:cNvSpPr>
              <a:spLocks/>
            </p:cNvSpPr>
            <p:nvPr/>
          </p:nvSpPr>
          <p:spPr bwMode="auto">
            <a:xfrm>
              <a:off x="1324" y="2124"/>
              <a:ext cx="44" cy="75"/>
            </a:xfrm>
            <a:custGeom>
              <a:avLst/>
              <a:gdLst>
                <a:gd name="T0" fmla="*/ 4 w 44"/>
                <a:gd name="T1" fmla="*/ 63 h 76"/>
                <a:gd name="T2" fmla="*/ 0 w 44"/>
                <a:gd name="T3" fmla="*/ 62 h 76"/>
                <a:gd name="T4" fmla="*/ 0 w 44"/>
                <a:gd name="T5" fmla="*/ 11 h 76"/>
                <a:gd name="T6" fmla="*/ 40 w 44"/>
                <a:gd name="T7" fmla="*/ 14 h 76"/>
                <a:gd name="T8" fmla="*/ 44 w 44"/>
                <a:gd name="T9" fmla="*/ 22 h 76"/>
                <a:gd name="T10" fmla="*/ 43 w 44"/>
                <a:gd name="T11" fmla="*/ 31 h 76"/>
                <a:gd name="T12" fmla="*/ 40 w 44"/>
                <a:gd name="T13" fmla="*/ 65 h 76"/>
                <a:gd name="T14" fmla="*/ 4 w 44"/>
                <a:gd name="T15" fmla="*/ 63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4" h="76">
                  <a:moveTo>
                    <a:pt x="4" y="63"/>
                  </a:moveTo>
                  <a:cubicBezTo>
                    <a:pt x="2" y="62"/>
                    <a:pt x="1" y="62"/>
                    <a:pt x="0" y="62"/>
                  </a:cubicBezTo>
                  <a:cubicBezTo>
                    <a:pt x="0" y="45"/>
                    <a:pt x="0" y="28"/>
                    <a:pt x="0" y="11"/>
                  </a:cubicBezTo>
                  <a:cubicBezTo>
                    <a:pt x="14" y="6"/>
                    <a:pt x="28" y="0"/>
                    <a:pt x="40" y="14"/>
                  </a:cubicBezTo>
                  <a:cubicBezTo>
                    <a:pt x="43" y="16"/>
                    <a:pt x="43" y="19"/>
                    <a:pt x="44" y="22"/>
                  </a:cubicBezTo>
                  <a:cubicBezTo>
                    <a:pt x="44" y="25"/>
                    <a:pt x="43" y="28"/>
                    <a:pt x="43" y="31"/>
                  </a:cubicBezTo>
                  <a:cubicBezTo>
                    <a:pt x="39" y="42"/>
                    <a:pt x="43" y="54"/>
                    <a:pt x="40" y="65"/>
                  </a:cubicBezTo>
                  <a:cubicBezTo>
                    <a:pt x="27" y="76"/>
                    <a:pt x="15" y="71"/>
                    <a:pt x="4" y="63"/>
                  </a:cubicBezTo>
                  <a:close/>
                </a:path>
              </a:pathLst>
            </a:custGeom>
            <a:solidFill>
              <a:srgbClr val="4D84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03" name="Freeform 1992"/>
            <p:cNvSpPr>
              <a:spLocks/>
            </p:cNvSpPr>
            <p:nvPr/>
          </p:nvSpPr>
          <p:spPr bwMode="auto">
            <a:xfrm>
              <a:off x="1363" y="2131"/>
              <a:ext cx="48" cy="60"/>
            </a:xfrm>
            <a:custGeom>
              <a:avLst/>
              <a:gdLst>
                <a:gd name="T0" fmla="*/ 48 w 48"/>
                <a:gd name="T1" fmla="*/ 7 h 60"/>
                <a:gd name="T2" fmla="*/ 48 w 48"/>
                <a:gd name="T3" fmla="*/ 19 h 60"/>
                <a:gd name="T4" fmla="*/ 47 w 48"/>
                <a:gd name="T5" fmla="*/ 25 h 60"/>
                <a:gd name="T6" fmla="*/ 9 w 48"/>
                <a:gd name="T7" fmla="*/ 49 h 60"/>
                <a:gd name="T8" fmla="*/ 5 w 48"/>
                <a:gd name="T9" fmla="*/ 43 h 60"/>
                <a:gd name="T10" fmla="*/ 12 w 48"/>
                <a:gd name="T11" fmla="*/ 7 h 60"/>
                <a:gd name="T12" fmla="*/ 37 w 48"/>
                <a:gd name="T13" fmla="*/ 3 h 60"/>
                <a:gd name="T14" fmla="*/ 48 w 48"/>
                <a:gd name="T15" fmla="*/ 7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8" h="60">
                  <a:moveTo>
                    <a:pt x="48" y="7"/>
                  </a:moveTo>
                  <a:cubicBezTo>
                    <a:pt x="48" y="11"/>
                    <a:pt x="48" y="15"/>
                    <a:pt x="48" y="19"/>
                  </a:cubicBezTo>
                  <a:cubicBezTo>
                    <a:pt x="47" y="21"/>
                    <a:pt x="47" y="23"/>
                    <a:pt x="47" y="25"/>
                  </a:cubicBezTo>
                  <a:cubicBezTo>
                    <a:pt x="46" y="58"/>
                    <a:pt x="43" y="60"/>
                    <a:pt x="9" y="49"/>
                  </a:cubicBezTo>
                  <a:cubicBezTo>
                    <a:pt x="7" y="47"/>
                    <a:pt x="6" y="46"/>
                    <a:pt x="5" y="43"/>
                  </a:cubicBezTo>
                  <a:cubicBezTo>
                    <a:pt x="4" y="30"/>
                    <a:pt x="0" y="17"/>
                    <a:pt x="12" y="7"/>
                  </a:cubicBezTo>
                  <a:cubicBezTo>
                    <a:pt x="19" y="0"/>
                    <a:pt x="29" y="6"/>
                    <a:pt x="37" y="3"/>
                  </a:cubicBezTo>
                  <a:cubicBezTo>
                    <a:pt x="40" y="5"/>
                    <a:pt x="44" y="6"/>
                    <a:pt x="48" y="7"/>
                  </a:cubicBezTo>
                  <a:close/>
                </a:path>
              </a:pathLst>
            </a:custGeom>
            <a:solidFill>
              <a:srgbClr val="4C83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04" name="Freeform 1993"/>
            <p:cNvSpPr>
              <a:spLocks/>
            </p:cNvSpPr>
            <p:nvPr/>
          </p:nvSpPr>
          <p:spPr bwMode="auto">
            <a:xfrm>
              <a:off x="1360" y="2135"/>
              <a:ext cx="15" cy="40"/>
            </a:xfrm>
            <a:custGeom>
              <a:avLst/>
              <a:gdLst>
                <a:gd name="T0" fmla="*/ 15 w 15"/>
                <a:gd name="T1" fmla="*/ 3 h 40"/>
                <a:gd name="T2" fmla="*/ 11 w 15"/>
                <a:gd name="T3" fmla="*/ 39 h 40"/>
                <a:gd name="T4" fmla="*/ 6 w 15"/>
                <a:gd name="T5" fmla="*/ 38 h 40"/>
                <a:gd name="T6" fmla="*/ 3 w 15"/>
                <a:gd name="T7" fmla="*/ 12 h 40"/>
                <a:gd name="T8" fmla="*/ 4 w 15"/>
                <a:gd name="T9" fmla="*/ 3 h 40"/>
                <a:gd name="T10" fmla="*/ 15 w 15"/>
                <a:gd name="T11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40">
                  <a:moveTo>
                    <a:pt x="15" y="3"/>
                  </a:moveTo>
                  <a:cubicBezTo>
                    <a:pt x="10" y="14"/>
                    <a:pt x="13" y="27"/>
                    <a:pt x="11" y="39"/>
                  </a:cubicBezTo>
                  <a:cubicBezTo>
                    <a:pt x="9" y="40"/>
                    <a:pt x="7" y="40"/>
                    <a:pt x="6" y="38"/>
                  </a:cubicBezTo>
                  <a:cubicBezTo>
                    <a:pt x="0" y="30"/>
                    <a:pt x="9" y="20"/>
                    <a:pt x="3" y="12"/>
                  </a:cubicBezTo>
                  <a:cubicBezTo>
                    <a:pt x="4" y="9"/>
                    <a:pt x="4" y="6"/>
                    <a:pt x="4" y="3"/>
                  </a:cubicBezTo>
                  <a:cubicBezTo>
                    <a:pt x="8" y="0"/>
                    <a:pt x="11" y="0"/>
                    <a:pt x="15" y="3"/>
                  </a:cubicBezTo>
                  <a:close/>
                </a:path>
              </a:pathLst>
            </a:custGeom>
            <a:solidFill>
              <a:srgbClr val="2F4D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05" name="Freeform 1994"/>
            <p:cNvSpPr>
              <a:spLocks/>
            </p:cNvSpPr>
            <p:nvPr/>
          </p:nvSpPr>
          <p:spPr bwMode="auto">
            <a:xfrm>
              <a:off x="1379" y="2117"/>
              <a:ext cx="25" cy="11"/>
            </a:xfrm>
            <a:custGeom>
              <a:avLst/>
              <a:gdLst>
                <a:gd name="T0" fmla="*/ 0 w 25"/>
                <a:gd name="T1" fmla="*/ 6 h 11"/>
                <a:gd name="T2" fmla="*/ 25 w 25"/>
                <a:gd name="T3" fmla="*/ 8 h 11"/>
                <a:gd name="T4" fmla="*/ 20 w 25"/>
                <a:gd name="T5" fmla="*/ 9 h 11"/>
                <a:gd name="T6" fmla="*/ 0 w 25"/>
                <a:gd name="T7" fmla="*/ 6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" h="11">
                  <a:moveTo>
                    <a:pt x="0" y="6"/>
                  </a:moveTo>
                  <a:cubicBezTo>
                    <a:pt x="8" y="8"/>
                    <a:pt x="18" y="0"/>
                    <a:pt x="25" y="8"/>
                  </a:cubicBezTo>
                  <a:cubicBezTo>
                    <a:pt x="23" y="9"/>
                    <a:pt x="22" y="9"/>
                    <a:pt x="20" y="9"/>
                  </a:cubicBezTo>
                  <a:cubicBezTo>
                    <a:pt x="14" y="8"/>
                    <a:pt x="6" y="11"/>
                    <a:pt x="0" y="6"/>
                  </a:cubicBezTo>
                  <a:close/>
                </a:path>
              </a:pathLst>
            </a:custGeom>
            <a:solidFill>
              <a:srgbClr val="6D16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06" name="Freeform 1995"/>
            <p:cNvSpPr>
              <a:spLocks/>
            </p:cNvSpPr>
            <p:nvPr/>
          </p:nvSpPr>
          <p:spPr bwMode="auto">
            <a:xfrm>
              <a:off x="1556" y="2181"/>
              <a:ext cx="21" cy="7"/>
            </a:xfrm>
            <a:custGeom>
              <a:avLst/>
              <a:gdLst>
                <a:gd name="T0" fmla="*/ 0 w 21"/>
                <a:gd name="T1" fmla="*/ 3 h 7"/>
                <a:gd name="T2" fmla="*/ 21 w 21"/>
                <a:gd name="T3" fmla="*/ 3 h 7"/>
                <a:gd name="T4" fmla="*/ 0 w 21"/>
                <a:gd name="T5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7">
                  <a:moveTo>
                    <a:pt x="0" y="3"/>
                  </a:moveTo>
                  <a:cubicBezTo>
                    <a:pt x="6" y="0"/>
                    <a:pt x="12" y="0"/>
                    <a:pt x="21" y="3"/>
                  </a:cubicBezTo>
                  <a:cubicBezTo>
                    <a:pt x="13" y="6"/>
                    <a:pt x="6" y="7"/>
                    <a:pt x="0" y="3"/>
                  </a:cubicBezTo>
                  <a:close/>
                </a:path>
              </a:pathLst>
            </a:custGeom>
            <a:solidFill>
              <a:srgbClr val="7356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07" name="Freeform 1996"/>
            <p:cNvSpPr>
              <a:spLocks/>
            </p:cNvSpPr>
            <p:nvPr/>
          </p:nvSpPr>
          <p:spPr bwMode="auto">
            <a:xfrm>
              <a:off x="1417" y="2162"/>
              <a:ext cx="11" cy="20"/>
            </a:xfrm>
            <a:custGeom>
              <a:avLst/>
              <a:gdLst>
                <a:gd name="T0" fmla="*/ 11 w 11"/>
                <a:gd name="T1" fmla="*/ 20 h 20"/>
                <a:gd name="T2" fmla="*/ 6 w 11"/>
                <a:gd name="T3" fmla="*/ 20 h 20"/>
                <a:gd name="T4" fmla="*/ 3 w 11"/>
                <a:gd name="T5" fmla="*/ 0 h 20"/>
                <a:gd name="T6" fmla="*/ 7 w 11"/>
                <a:gd name="T7" fmla="*/ 0 h 20"/>
                <a:gd name="T8" fmla="*/ 11 w 11"/>
                <a:gd name="T9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20">
                  <a:moveTo>
                    <a:pt x="11" y="20"/>
                  </a:moveTo>
                  <a:cubicBezTo>
                    <a:pt x="9" y="20"/>
                    <a:pt x="8" y="20"/>
                    <a:pt x="6" y="20"/>
                  </a:cubicBezTo>
                  <a:cubicBezTo>
                    <a:pt x="0" y="14"/>
                    <a:pt x="3" y="7"/>
                    <a:pt x="3" y="0"/>
                  </a:cubicBezTo>
                  <a:cubicBezTo>
                    <a:pt x="4" y="0"/>
                    <a:pt x="5" y="0"/>
                    <a:pt x="7" y="0"/>
                  </a:cubicBezTo>
                  <a:cubicBezTo>
                    <a:pt x="6" y="7"/>
                    <a:pt x="7" y="14"/>
                    <a:pt x="11" y="20"/>
                  </a:cubicBezTo>
                  <a:close/>
                </a:path>
              </a:pathLst>
            </a:custGeom>
            <a:solidFill>
              <a:srgbClr val="4C83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08" name="Freeform 1997"/>
            <p:cNvSpPr>
              <a:spLocks/>
            </p:cNvSpPr>
            <p:nvPr/>
          </p:nvSpPr>
          <p:spPr bwMode="auto">
            <a:xfrm>
              <a:off x="1436" y="2104"/>
              <a:ext cx="98" cy="21"/>
            </a:xfrm>
            <a:custGeom>
              <a:avLst/>
              <a:gdLst>
                <a:gd name="T0" fmla="*/ 51 w 98"/>
                <a:gd name="T1" fmla="*/ 21 h 21"/>
                <a:gd name="T2" fmla="*/ 3 w 98"/>
                <a:gd name="T3" fmla="*/ 21 h 21"/>
                <a:gd name="T4" fmla="*/ 1 w 98"/>
                <a:gd name="T5" fmla="*/ 13 h 21"/>
                <a:gd name="T6" fmla="*/ 25 w 98"/>
                <a:gd name="T7" fmla="*/ 0 h 21"/>
                <a:gd name="T8" fmla="*/ 30 w 98"/>
                <a:gd name="T9" fmla="*/ 4 h 21"/>
                <a:gd name="T10" fmla="*/ 80 w 98"/>
                <a:gd name="T11" fmla="*/ 9 h 21"/>
                <a:gd name="T12" fmla="*/ 98 w 98"/>
                <a:gd name="T13" fmla="*/ 19 h 21"/>
                <a:gd name="T14" fmla="*/ 51 w 98"/>
                <a:gd name="T15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8" h="21">
                  <a:moveTo>
                    <a:pt x="51" y="21"/>
                  </a:moveTo>
                  <a:cubicBezTo>
                    <a:pt x="35" y="21"/>
                    <a:pt x="19" y="21"/>
                    <a:pt x="3" y="21"/>
                  </a:cubicBezTo>
                  <a:cubicBezTo>
                    <a:pt x="0" y="19"/>
                    <a:pt x="0" y="16"/>
                    <a:pt x="1" y="13"/>
                  </a:cubicBezTo>
                  <a:cubicBezTo>
                    <a:pt x="6" y="3"/>
                    <a:pt x="14" y="0"/>
                    <a:pt x="25" y="0"/>
                  </a:cubicBezTo>
                  <a:cubicBezTo>
                    <a:pt x="27" y="1"/>
                    <a:pt x="29" y="2"/>
                    <a:pt x="30" y="4"/>
                  </a:cubicBezTo>
                  <a:cubicBezTo>
                    <a:pt x="46" y="14"/>
                    <a:pt x="63" y="6"/>
                    <a:pt x="80" y="9"/>
                  </a:cubicBezTo>
                  <a:cubicBezTo>
                    <a:pt x="87" y="10"/>
                    <a:pt x="98" y="5"/>
                    <a:pt x="98" y="19"/>
                  </a:cubicBezTo>
                  <a:cubicBezTo>
                    <a:pt x="82" y="21"/>
                    <a:pt x="67" y="19"/>
                    <a:pt x="51" y="21"/>
                  </a:cubicBezTo>
                  <a:close/>
                </a:path>
              </a:pathLst>
            </a:custGeom>
            <a:solidFill>
              <a:srgbClr val="B938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09" name="Freeform 1998"/>
            <p:cNvSpPr>
              <a:spLocks/>
            </p:cNvSpPr>
            <p:nvPr/>
          </p:nvSpPr>
          <p:spPr bwMode="auto">
            <a:xfrm>
              <a:off x="1563" y="2109"/>
              <a:ext cx="28" cy="17"/>
            </a:xfrm>
            <a:custGeom>
              <a:avLst/>
              <a:gdLst>
                <a:gd name="T0" fmla="*/ 27 w 28"/>
                <a:gd name="T1" fmla="*/ 9 h 17"/>
                <a:gd name="T2" fmla="*/ 15 w 28"/>
                <a:gd name="T3" fmla="*/ 17 h 17"/>
                <a:gd name="T4" fmla="*/ 2 w 28"/>
                <a:gd name="T5" fmla="*/ 17 h 17"/>
                <a:gd name="T6" fmla="*/ 0 w 28"/>
                <a:gd name="T7" fmla="*/ 13 h 17"/>
                <a:gd name="T8" fmla="*/ 9 w 28"/>
                <a:gd name="T9" fmla="*/ 5 h 17"/>
                <a:gd name="T10" fmla="*/ 13 w 28"/>
                <a:gd name="T11" fmla="*/ 2 h 17"/>
                <a:gd name="T12" fmla="*/ 20 w 28"/>
                <a:gd name="T13" fmla="*/ 0 h 17"/>
                <a:gd name="T14" fmla="*/ 28 w 28"/>
                <a:gd name="T15" fmla="*/ 5 h 17"/>
                <a:gd name="T16" fmla="*/ 27 w 28"/>
                <a:gd name="T17" fmla="*/ 9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8" h="17">
                  <a:moveTo>
                    <a:pt x="27" y="9"/>
                  </a:moveTo>
                  <a:cubicBezTo>
                    <a:pt x="23" y="12"/>
                    <a:pt x="19" y="15"/>
                    <a:pt x="15" y="17"/>
                  </a:cubicBezTo>
                  <a:cubicBezTo>
                    <a:pt x="10" y="17"/>
                    <a:pt x="6" y="17"/>
                    <a:pt x="2" y="17"/>
                  </a:cubicBezTo>
                  <a:cubicBezTo>
                    <a:pt x="1" y="16"/>
                    <a:pt x="0" y="14"/>
                    <a:pt x="0" y="13"/>
                  </a:cubicBezTo>
                  <a:cubicBezTo>
                    <a:pt x="1" y="8"/>
                    <a:pt x="5" y="6"/>
                    <a:pt x="9" y="5"/>
                  </a:cubicBezTo>
                  <a:cubicBezTo>
                    <a:pt x="10" y="4"/>
                    <a:pt x="12" y="3"/>
                    <a:pt x="13" y="2"/>
                  </a:cubicBezTo>
                  <a:cubicBezTo>
                    <a:pt x="15" y="1"/>
                    <a:pt x="17" y="0"/>
                    <a:pt x="20" y="0"/>
                  </a:cubicBezTo>
                  <a:cubicBezTo>
                    <a:pt x="23" y="0"/>
                    <a:pt x="26" y="2"/>
                    <a:pt x="28" y="5"/>
                  </a:cubicBezTo>
                  <a:cubicBezTo>
                    <a:pt x="28" y="6"/>
                    <a:pt x="28" y="8"/>
                    <a:pt x="27" y="9"/>
                  </a:cubicBezTo>
                  <a:close/>
                </a:path>
              </a:pathLst>
            </a:custGeom>
            <a:solidFill>
              <a:srgbClr val="B938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10" name="Freeform 1999"/>
            <p:cNvSpPr>
              <a:spLocks/>
            </p:cNvSpPr>
            <p:nvPr/>
          </p:nvSpPr>
          <p:spPr bwMode="auto">
            <a:xfrm>
              <a:off x="1487" y="2120"/>
              <a:ext cx="53" cy="6"/>
            </a:xfrm>
            <a:custGeom>
              <a:avLst/>
              <a:gdLst>
                <a:gd name="T0" fmla="*/ 0 w 53"/>
                <a:gd name="T1" fmla="*/ 5 h 6"/>
                <a:gd name="T2" fmla="*/ 47 w 53"/>
                <a:gd name="T3" fmla="*/ 2 h 6"/>
                <a:gd name="T4" fmla="*/ 52 w 53"/>
                <a:gd name="T5" fmla="*/ 2 h 6"/>
                <a:gd name="T6" fmla="*/ 51 w 53"/>
                <a:gd name="T7" fmla="*/ 6 h 6"/>
                <a:gd name="T8" fmla="*/ 0 w 53"/>
                <a:gd name="T9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" h="6">
                  <a:moveTo>
                    <a:pt x="0" y="5"/>
                  </a:moveTo>
                  <a:cubicBezTo>
                    <a:pt x="16" y="0"/>
                    <a:pt x="32" y="3"/>
                    <a:pt x="47" y="2"/>
                  </a:cubicBezTo>
                  <a:cubicBezTo>
                    <a:pt x="49" y="1"/>
                    <a:pt x="51" y="1"/>
                    <a:pt x="52" y="2"/>
                  </a:cubicBezTo>
                  <a:cubicBezTo>
                    <a:pt x="53" y="4"/>
                    <a:pt x="53" y="5"/>
                    <a:pt x="51" y="6"/>
                  </a:cubicBezTo>
                  <a:cubicBezTo>
                    <a:pt x="34" y="6"/>
                    <a:pt x="17" y="5"/>
                    <a:pt x="0" y="5"/>
                  </a:cubicBezTo>
                  <a:close/>
                </a:path>
              </a:pathLst>
            </a:custGeom>
            <a:solidFill>
              <a:srgbClr val="C158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11" name="Freeform 2000"/>
            <p:cNvSpPr>
              <a:spLocks/>
            </p:cNvSpPr>
            <p:nvPr/>
          </p:nvSpPr>
          <p:spPr bwMode="auto">
            <a:xfrm>
              <a:off x="1420" y="2113"/>
              <a:ext cx="19" cy="12"/>
            </a:xfrm>
            <a:custGeom>
              <a:avLst/>
              <a:gdLst>
                <a:gd name="T0" fmla="*/ 19 w 20"/>
                <a:gd name="T1" fmla="*/ 5 h 12"/>
                <a:gd name="T2" fmla="*/ 20 w 20"/>
                <a:gd name="T3" fmla="*/ 12 h 12"/>
                <a:gd name="T4" fmla="*/ 0 w 20"/>
                <a:gd name="T5" fmla="*/ 12 h 12"/>
                <a:gd name="T6" fmla="*/ 16 w 20"/>
                <a:gd name="T7" fmla="*/ 5 h 12"/>
                <a:gd name="T8" fmla="*/ 19 w 20"/>
                <a:gd name="T9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12">
                  <a:moveTo>
                    <a:pt x="19" y="5"/>
                  </a:moveTo>
                  <a:cubicBezTo>
                    <a:pt x="20" y="7"/>
                    <a:pt x="20" y="10"/>
                    <a:pt x="20" y="12"/>
                  </a:cubicBezTo>
                  <a:cubicBezTo>
                    <a:pt x="13" y="12"/>
                    <a:pt x="6" y="12"/>
                    <a:pt x="0" y="12"/>
                  </a:cubicBezTo>
                  <a:cubicBezTo>
                    <a:pt x="4" y="7"/>
                    <a:pt x="7" y="0"/>
                    <a:pt x="16" y="5"/>
                  </a:cubicBezTo>
                  <a:cubicBezTo>
                    <a:pt x="17" y="3"/>
                    <a:pt x="18" y="3"/>
                    <a:pt x="19" y="5"/>
                  </a:cubicBezTo>
                  <a:close/>
                </a:path>
              </a:pathLst>
            </a:custGeom>
            <a:solidFill>
              <a:srgbClr val="AD38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12" name="Freeform 2001"/>
            <p:cNvSpPr>
              <a:spLocks/>
            </p:cNvSpPr>
            <p:nvPr/>
          </p:nvSpPr>
          <p:spPr bwMode="auto">
            <a:xfrm>
              <a:off x="1538" y="2115"/>
              <a:ext cx="27" cy="11"/>
            </a:xfrm>
            <a:custGeom>
              <a:avLst/>
              <a:gdLst>
                <a:gd name="T0" fmla="*/ 0 w 28"/>
                <a:gd name="T1" fmla="*/ 11 h 11"/>
                <a:gd name="T2" fmla="*/ 0 w 28"/>
                <a:gd name="T3" fmla="*/ 7 h 11"/>
                <a:gd name="T4" fmla="*/ 28 w 28"/>
                <a:gd name="T5" fmla="*/ 7 h 11"/>
                <a:gd name="T6" fmla="*/ 28 w 28"/>
                <a:gd name="T7" fmla="*/ 11 h 11"/>
                <a:gd name="T8" fmla="*/ 0 w 28"/>
                <a:gd name="T9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11">
                  <a:moveTo>
                    <a:pt x="0" y="11"/>
                  </a:moveTo>
                  <a:cubicBezTo>
                    <a:pt x="0" y="10"/>
                    <a:pt x="0" y="9"/>
                    <a:pt x="0" y="7"/>
                  </a:cubicBezTo>
                  <a:cubicBezTo>
                    <a:pt x="10" y="0"/>
                    <a:pt x="19" y="0"/>
                    <a:pt x="28" y="7"/>
                  </a:cubicBezTo>
                  <a:cubicBezTo>
                    <a:pt x="28" y="8"/>
                    <a:pt x="28" y="10"/>
                    <a:pt x="28" y="11"/>
                  </a:cubicBezTo>
                  <a:cubicBezTo>
                    <a:pt x="19" y="11"/>
                    <a:pt x="10" y="11"/>
                    <a:pt x="0" y="11"/>
                  </a:cubicBezTo>
                  <a:close/>
                </a:path>
              </a:pathLst>
            </a:custGeom>
            <a:solidFill>
              <a:srgbClr val="BE44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13" name="Freeform 2002"/>
            <p:cNvSpPr>
              <a:spLocks/>
            </p:cNvSpPr>
            <p:nvPr/>
          </p:nvSpPr>
          <p:spPr bwMode="auto">
            <a:xfrm>
              <a:off x="1606" y="2076"/>
              <a:ext cx="28" cy="51"/>
            </a:xfrm>
            <a:custGeom>
              <a:avLst/>
              <a:gdLst>
                <a:gd name="T0" fmla="*/ 12 w 28"/>
                <a:gd name="T1" fmla="*/ 46 h 51"/>
                <a:gd name="T2" fmla="*/ 3 w 28"/>
                <a:gd name="T3" fmla="*/ 46 h 51"/>
                <a:gd name="T4" fmla="*/ 2 w 28"/>
                <a:gd name="T5" fmla="*/ 25 h 51"/>
                <a:gd name="T6" fmla="*/ 14 w 28"/>
                <a:gd name="T7" fmla="*/ 2 h 51"/>
                <a:gd name="T8" fmla="*/ 20 w 28"/>
                <a:gd name="T9" fmla="*/ 2 h 51"/>
                <a:gd name="T10" fmla="*/ 19 w 28"/>
                <a:gd name="T11" fmla="*/ 2 h 51"/>
                <a:gd name="T12" fmla="*/ 26 w 28"/>
                <a:gd name="T13" fmla="*/ 19 h 51"/>
                <a:gd name="T14" fmla="*/ 24 w 28"/>
                <a:gd name="T15" fmla="*/ 24 h 51"/>
                <a:gd name="T16" fmla="*/ 12 w 28"/>
                <a:gd name="T17" fmla="*/ 46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8" h="51">
                  <a:moveTo>
                    <a:pt x="12" y="46"/>
                  </a:moveTo>
                  <a:cubicBezTo>
                    <a:pt x="9" y="51"/>
                    <a:pt x="6" y="47"/>
                    <a:pt x="3" y="46"/>
                  </a:cubicBezTo>
                  <a:cubicBezTo>
                    <a:pt x="0" y="39"/>
                    <a:pt x="2" y="32"/>
                    <a:pt x="2" y="25"/>
                  </a:cubicBezTo>
                  <a:cubicBezTo>
                    <a:pt x="3" y="16"/>
                    <a:pt x="10" y="10"/>
                    <a:pt x="14" y="2"/>
                  </a:cubicBezTo>
                  <a:cubicBezTo>
                    <a:pt x="16" y="0"/>
                    <a:pt x="18" y="0"/>
                    <a:pt x="20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26" y="6"/>
                    <a:pt x="28" y="12"/>
                    <a:pt x="26" y="19"/>
                  </a:cubicBezTo>
                  <a:cubicBezTo>
                    <a:pt x="26" y="21"/>
                    <a:pt x="25" y="23"/>
                    <a:pt x="24" y="24"/>
                  </a:cubicBezTo>
                  <a:cubicBezTo>
                    <a:pt x="15" y="29"/>
                    <a:pt x="18" y="40"/>
                    <a:pt x="12" y="46"/>
                  </a:cubicBezTo>
                  <a:close/>
                </a:path>
              </a:pathLst>
            </a:custGeom>
            <a:solidFill>
              <a:srgbClr val="B436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14" name="Freeform 2003"/>
            <p:cNvSpPr>
              <a:spLocks/>
            </p:cNvSpPr>
            <p:nvPr/>
          </p:nvSpPr>
          <p:spPr bwMode="auto">
            <a:xfrm>
              <a:off x="1610" y="2098"/>
              <a:ext cx="25" cy="24"/>
            </a:xfrm>
            <a:custGeom>
              <a:avLst/>
              <a:gdLst>
                <a:gd name="T0" fmla="*/ 8 w 25"/>
                <a:gd name="T1" fmla="*/ 24 h 24"/>
                <a:gd name="T2" fmla="*/ 19 w 25"/>
                <a:gd name="T3" fmla="*/ 0 h 24"/>
                <a:gd name="T4" fmla="*/ 19 w 25"/>
                <a:gd name="T5" fmla="*/ 24 h 24"/>
                <a:gd name="T6" fmla="*/ 8 w 25"/>
                <a:gd name="T7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" h="24">
                  <a:moveTo>
                    <a:pt x="8" y="24"/>
                  </a:moveTo>
                  <a:cubicBezTo>
                    <a:pt x="10" y="16"/>
                    <a:pt x="0" y="1"/>
                    <a:pt x="19" y="0"/>
                  </a:cubicBezTo>
                  <a:cubicBezTo>
                    <a:pt x="25" y="8"/>
                    <a:pt x="25" y="16"/>
                    <a:pt x="19" y="24"/>
                  </a:cubicBezTo>
                  <a:cubicBezTo>
                    <a:pt x="16" y="24"/>
                    <a:pt x="12" y="24"/>
                    <a:pt x="8" y="24"/>
                  </a:cubicBezTo>
                  <a:close/>
                </a:path>
              </a:pathLst>
            </a:custGeom>
            <a:solidFill>
              <a:srgbClr val="9928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15" name="Freeform 2004"/>
            <p:cNvSpPr>
              <a:spLocks/>
            </p:cNvSpPr>
            <p:nvPr/>
          </p:nvSpPr>
          <p:spPr bwMode="auto">
            <a:xfrm>
              <a:off x="1594" y="2086"/>
              <a:ext cx="11" cy="33"/>
            </a:xfrm>
            <a:custGeom>
              <a:avLst/>
              <a:gdLst>
                <a:gd name="T0" fmla="*/ 4 w 11"/>
                <a:gd name="T1" fmla="*/ 0 h 33"/>
                <a:gd name="T2" fmla="*/ 7 w 11"/>
                <a:gd name="T3" fmla="*/ 0 h 33"/>
                <a:gd name="T4" fmla="*/ 8 w 11"/>
                <a:gd name="T5" fmla="*/ 12 h 33"/>
                <a:gd name="T6" fmla="*/ 5 w 11"/>
                <a:gd name="T7" fmla="*/ 33 h 33"/>
                <a:gd name="T8" fmla="*/ 3 w 11"/>
                <a:gd name="T9" fmla="*/ 12 h 33"/>
                <a:gd name="T10" fmla="*/ 4 w 11"/>
                <a:gd name="T1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33">
                  <a:moveTo>
                    <a:pt x="4" y="0"/>
                  </a:moveTo>
                  <a:cubicBezTo>
                    <a:pt x="5" y="0"/>
                    <a:pt x="6" y="0"/>
                    <a:pt x="7" y="0"/>
                  </a:cubicBezTo>
                  <a:cubicBezTo>
                    <a:pt x="11" y="4"/>
                    <a:pt x="11" y="8"/>
                    <a:pt x="8" y="12"/>
                  </a:cubicBezTo>
                  <a:cubicBezTo>
                    <a:pt x="7" y="19"/>
                    <a:pt x="9" y="26"/>
                    <a:pt x="5" y="33"/>
                  </a:cubicBezTo>
                  <a:cubicBezTo>
                    <a:pt x="2" y="26"/>
                    <a:pt x="4" y="19"/>
                    <a:pt x="3" y="12"/>
                  </a:cubicBezTo>
                  <a:cubicBezTo>
                    <a:pt x="0" y="8"/>
                    <a:pt x="0" y="4"/>
                    <a:pt x="4" y="0"/>
                  </a:cubicBezTo>
                  <a:close/>
                </a:path>
              </a:pathLst>
            </a:custGeom>
            <a:solidFill>
              <a:srgbClr val="861D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16" name="Freeform 2005"/>
            <p:cNvSpPr>
              <a:spLocks/>
            </p:cNvSpPr>
            <p:nvPr/>
          </p:nvSpPr>
          <p:spPr bwMode="auto">
            <a:xfrm>
              <a:off x="1584" y="2086"/>
              <a:ext cx="13" cy="32"/>
            </a:xfrm>
            <a:custGeom>
              <a:avLst/>
              <a:gdLst>
                <a:gd name="T0" fmla="*/ 6 w 13"/>
                <a:gd name="T1" fmla="*/ 32 h 32"/>
                <a:gd name="T2" fmla="*/ 5 w 13"/>
                <a:gd name="T3" fmla="*/ 28 h 32"/>
                <a:gd name="T4" fmla="*/ 1 w 13"/>
                <a:gd name="T5" fmla="*/ 12 h 32"/>
                <a:gd name="T6" fmla="*/ 5 w 13"/>
                <a:gd name="T7" fmla="*/ 0 h 32"/>
                <a:gd name="T8" fmla="*/ 9 w 13"/>
                <a:gd name="T9" fmla="*/ 0 h 32"/>
                <a:gd name="T10" fmla="*/ 10 w 13"/>
                <a:gd name="T11" fmla="*/ 12 h 32"/>
                <a:gd name="T12" fmla="*/ 6 w 13"/>
                <a:gd name="T13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32">
                  <a:moveTo>
                    <a:pt x="6" y="32"/>
                  </a:moveTo>
                  <a:cubicBezTo>
                    <a:pt x="5" y="31"/>
                    <a:pt x="5" y="30"/>
                    <a:pt x="5" y="28"/>
                  </a:cubicBezTo>
                  <a:cubicBezTo>
                    <a:pt x="2" y="23"/>
                    <a:pt x="0" y="18"/>
                    <a:pt x="1" y="12"/>
                  </a:cubicBezTo>
                  <a:cubicBezTo>
                    <a:pt x="1" y="8"/>
                    <a:pt x="2" y="4"/>
                    <a:pt x="5" y="0"/>
                  </a:cubicBezTo>
                  <a:cubicBezTo>
                    <a:pt x="7" y="0"/>
                    <a:pt x="8" y="0"/>
                    <a:pt x="9" y="0"/>
                  </a:cubicBezTo>
                  <a:cubicBezTo>
                    <a:pt x="13" y="4"/>
                    <a:pt x="12" y="8"/>
                    <a:pt x="10" y="12"/>
                  </a:cubicBezTo>
                  <a:cubicBezTo>
                    <a:pt x="8" y="19"/>
                    <a:pt x="12" y="27"/>
                    <a:pt x="6" y="32"/>
                  </a:cubicBezTo>
                  <a:close/>
                </a:path>
              </a:pathLst>
            </a:custGeom>
            <a:solidFill>
              <a:srgbClr val="8622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17" name="Freeform 2006"/>
            <p:cNvSpPr>
              <a:spLocks/>
            </p:cNvSpPr>
            <p:nvPr/>
          </p:nvSpPr>
          <p:spPr bwMode="auto">
            <a:xfrm>
              <a:off x="1601" y="2078"/>
              <a:ext cx="11" cy="20"/>
            </a:xfrm>
            <a:custGeom>
              <a:avLst/>
              <a:gdLst>
                <a:gd name="T0" fmla="*/ 1 w 11"/>
                <a:gd name="T1" fmla="*/ 20 h 20"/>
                <a:gd name="T2" fmla="*/ 0 w 11"/>
                <a:gd name="T3" fmla="*/ 8 h 20"/>
                <a:gd name="T4" fmla="*/ 4 w 11"/>
                <a:gd name="T5" fmla="*/ 0 h 20"/>
                <a:gd name="T6" fmla="*/ 11 w 11"/>
                <a:gd name="T7" fmla="*/ 8 h 20"/>
                <a:gd name="T8" fmla="*/ 10 w 11"/>
                <a:gd name="T9" fmla="*/ 16 h 20"/>
                <a:gd name="T10" fmla="*/ 4 w 11"/>
                <a:gd name="T11" fmla="*/ 20 h 20"/>
                <a:gd name="T12" fmla="*/ 2 w 11"/>
                <a:gd name="T13" fmla="*/ 20 h 20"/>
                <a:gd name="T14" fmla="*/ 1 w 11"/>
                <a:gd name="T15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20">
                  <a:moveTo>
                    <a:pt x="1" y="20"/>
                  </a:moveTo>
                  <a:cubicBezTo>
                    <a:pt x="0" y="16"/>
                    <a:pt x="0" y="12"/>
                    <a:pt x="0" y="8"/>
                  </a:cubicBezTo>
                  <a:cubicBezTo>
                    <a:pt x="1" y="5"/>
                    <a:pt x="1" y="2"/>
                    <a:pt x="4" y="0"/>
                  </a:cubicBezTo>
                  <a:cubicBezTo>
                    <a:pt x="8" y="2"/>
                    <a:pt x="9" y="5"/>
                    <a:pt x="11" y="8"/>
                  </a:cubicBezTo>
                  <a:cubicBezTo>
                    <a:pt x="11" y="11"/>
                    <a:pt x="11" y="13"/>
                    <a:pt x="10" y="16"/>
                  </a:cubicBezTo>
                  <a:cubicBezTo>
                    <a:pt x="9" y="18"/>
                    <a:pt x="7" y="19"/>
                    <a:pt x="4" y="20"/>
                  </a:cubicBezTo>
                  <a:cubicBezTo>
                    <a:pt x="2" y="20"/>
                    <a:pt x="2" y="20"/>
                    <a:pt x="2" y="20"/>
                  </a:cubicBezTo>
                  <a:lnTo>
                    <a:pt x="1" y="20"/>
                  </a:lnTo>
                  <a:close/>
                </a:path>
              </a:pathLst>
            </a:custGeom>
            <a:solidFill>
              <a:srgbClr val="CB5A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18" name="Freeform 2007"/>
            <p:cNvSpPr>
              <a:spLocks/>
            </p:cNvSpPr>
            <p:nvPr/>
          </p:nvSpPr>
          <p:spPr bwMode="auto">
            <a:xfrm>
              <a:off x="1602" y="2095"/>
              <a:ext cx="9" cy="27"/>
            </a:xfrm>
            <a:custGeom>
              <a:avLst/>
              <a:gdLst>
                <a:gd name="T0" fmla="*/ 3 w 9"/>
                <a:gd name="T1" fmla="*/ 3 h 27"/>
                <a:gd name="T2" fmla="*/ 7 w 9"/>
                <a:gd name="T3" fmla="*/ 0 h 27"/>
                <a:gd name="T4" fmla="*/ 9 w 9"/>
                <a:gd name="T5" fmla="*/ 2 h 27"/>
                <a:gd name="T6" fmla="*/ 8 w 9"/>
                <a:gd name="T7" fmla="*/ 3 h 27"/>
                <a:gd name="T8" fmla="*/ 7 w 9"/>
                <a:gd name="T9" fmla="*/ 27 h 27"/>
                <a:gd name="T10" fmla="*/ 3 w 9"/>
                <a:gd name="T11" fmla="*/ 3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27">
                  <a:moveTo>
                    <a:pt x="3" y="3"/>
                  </a:moveTo>
                  <a:cubicBezTo>
                    <a:pt x="5" y="2"/>
                    <a:pt x="6" y="1"/>
                    <a:pt x="7" y="0"/>
                  </a:cubicBezTo>
                  <a:cubicBezTo>
                    <a:pt x="9" y="0"/>
                    <a:pt x="9" y="1"/>
                    <a:pt x="9" y="2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11"/>
                    <a:pt x="8" y="19"/>
                    <a:pt x="7" y="27"/>
                  </a:cubicBezTo>
                  <a:cubicBezTo>
                    <a:pt x="0" y="20"/>
                    <a:pt x="5" y="11"/>
                    <a:pt x="3" y="3"/>
                  </a:cubicBezTo>
                  <a:close/>
                </a:path>
              </a:pathLst>
            </a:custGeom>
            <a:solidFill>
              <a:srgbClr val="871A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19" name="Freeform 2008"/>
            <p:cNvSpPr>
              <a:spLocks/>
            </p:cNvSpPr>
            <p:nvPr/>
          </p:nvSpPr>
          <p:spPr bwMode="auto">
            <a:xfrm>
              <a:off x="1629" y="2097"/>
              <a:ext cx="9" cy="29"/>
            </a:xfrm>
            <a:custGeom>
              <a:avLst/>
              <a:gdLst>
                <a:gd name="T0" fmla="*/ 0 w 9"/>
                <a:gd name="T1" fmla="*/ 25 h 29"/>
                <a:gd name="T2" fmla="*/ 0 w 9"/>
                <a:gd name="T3" fmla="*/ 1 h 29"/>
                <a:gd name="T4" fmla="*/ 1 w 9"/>
                <a:gd name="T5" fmla="*/ 1 h 29"/>
                <a:gd name="T6" fmla="*/ 6 w 9"/>
                <a:gd name="T7" fmla="*/ 3 h 29"/>
                <a:gd name="T8" fmla="*/ 4 w 9"/>
                <a:gd name="T9" fmla="*/ 29 h 29"/>
                <a:gd name="T10" fmla="*/ 0 w 9"/>
                <a:gd name="T11" fmla="*/ 29 h 29"/>
                <a:gd name="T12" fmla="*/ 0 w 9"/>
                <a:gd name="T13" fmla="*/ 25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29">
                  <a:moveTo>
                    <a:pt x="0" y="25"/>
                  </a:moveTo>
                  <a:cubicBezTo>
                    <a:pt x="0" y="17"/>
                    <a:pt x="0" y="9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3" y="0"/>
                    <a:pt x="5" y="0"/>
                    <a:pt x="6" y="3"/>
                  </a:cubicBezTo>
                  <a:cubicBezTo>
                    <a:pt x="6" y="12"/>
                    <a:pt x="9" y="21"/>
                    <a:pt x="4" y="29"/>
                  </a:cubicBezTo>
                  <a:cubicBezTo>
                    <a:pt x="3" y="29"/>
                    <a:pt x="2" y="29"/>
                    <a:pt x="0" y="29"/>
                  </a:cubicBezTo>
                  <a:cubicBezTo>
                    <a:pt x="0" y="28"/>
                    <a:pt x="0" y="26"/>
                    <a:pt x="0" y="25"/>
                  </a:cubicBezTo>
                  <a:close/>
                </a:path>
              </a:pathLst>
            </a:custGeom>
            <a:solidFill>
              <a:srgbClr val="AB42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20" name="Freeform 2009"/>
            <p:cNvSpPr>
              <a:spLocks/>
            </p:cNvSpPr>
            <p:nvPr/>
          </p:nvSpPr>
          <p:spPr bwMode="auto">
            <a:xfrm>
              <a:off x="1593" y="2081"/>
              <a:ext cx="5" cy="17"/>
            </a:xfrm>
            <a:custGeom>
              <a:avLst/>
              <a:gdLst>
                <a:gd name="T0" fmla="*/ 1 w 5"/>
                <a:gd name="T1" fmla="*/ 17 h 17"/>
                <a:gd name="T2" fmla="*/ 0 w 5"/>
                <a:gd name="T3" fmla="*/ 5 h 17"/>
                <a:gd name="T4" fmla="*/ 3 w 5"/>
                <a:gd name="T5" fmla="*/ 0 h 17"/>
                <a:gd name="T6" fmla="*/ 5 w 5"/>
                <a:gd name="T7" fmla="*/ 5 h 17"/>
                <a:gd name="T8" fmla="*/ 4 w 5"/>
                <a:gd name="T9" fmla="*/ 17 h 17"/>
                <a:gd name="T10" fmla="*/ 2 w 5"/>
                <a:gd name="T11" fmla="*/ 17 h 17"/>
                <a:gd name="T12" fmla="*/ 1 w 5"/>
                <a:gd name="T1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17">
                  <a:moveTo>
                    <a:pt x="1" y="17"/>
                  </a:moveTo>
                  <a:cubicBezTo>
                    <a:pt x="0" y="13"/>
                    <a:pt x="0" y="9"/>
                    <a:pt x="0" y="5"/>
                  </a:cubicBezTo>
                  <a:cubicBezTo>
                    <a:pt x="1" y="3"/>
                    <a:pt x="0" y="0"/>
                    <a:pt x="3" y="0"/>
                  </a:cubicBezTo>
                  <a:cubicBezTo>
                    <a:pt x="4" y="0"/>
                    <a:pt x="4" y="3"/>
                    <a:pt x="5" y="5"/>
                  </a:cubicBezTo>
                  <a:cubicBezTo>
                    <a:pt x="5" y="9"/>
                    <a:pt x="4" y="13"/>
                    <a:pt x="4" y="17"/>
                  </a:cubicBezTo>
                  <a:cubicBezTo>
                    <a:pt x="4" y="17"/>
                    <a:pt x="2" y="17"/>
                    <a:pt x="2" y="17"/>
                  </a:cubicBezTo>
                  <a:lnTo>
                    <a:pt x="1" y="17"/>
                  </a:lnTo>
                  <a:close/>
                </a:path>
              </a:pathLst>
            </a:custGeom>
            <a:solidFill>
              <a:srgbClr val="BF5D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21" name="Freeform 2010"/>
            <p:cNvSpPr>
              <a:spLocks/>
            </p:cNvSpPr>
            <p:nvPr/>
          </p:nvSpPr>
          <p:spPr bwMode="auto">
            <a:xfrm>
              <a:off x="1366" y="2150"/>
              <a:ext cx="48" cy="45"/>
            </a:xfrm>
            <a:custGeom>
              <a:avLst/>
              <a:gdLst>
                <a:gd name="T0" fmla="*/ 6 w 48"/>
                <a:gd name="T1" fmla="*/ 28 h 46"/>
                <a:gd name="T2" fmla="*/ 45 w 48"/>
                <a:gd name="T3" fmla="*/ 0 h 46"/>
                <a:gd name="T4" fmla="*/ 45 w 48"/>
                <a:gd name="T5" fmla="*/ 40 h 46"/>
                <a:gd name="T6" fmla="*/ 14 w 48"/>
                <a:gd name="T7" fmla="*/ 43 h 46"/>
                <a:gd name="T8" fmla="*/ 13 w 48"/>
                <a:gd name="T9" fmla="*/ 44 h 46"/>
                <a:gd name="T10" fmla="*/ 8 w 48"/>
                <a:gd name="T11" fmla="*/ 44 h 46"/>
                <a:gd name="T12" fmla="*/ 6 w 48"/>
                <a:gd name="T13" fmla="*/ 28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8" h="46">
                  <a:moveTo>
                    <a:pt x="6" y="28"/>
                  </a:moveTo>
                  <a:cubicBezTo>
                    <a:pt x="31" y="36"/>
                    <a:pt x="45" y="27"/>
                    <a:pt x="45" y="0"/>
                  </a:cubicBezTo>
                  <a:cubicBezTo>
                    <a:pt x="48" y="14"/>
                    <a:pt x="45" y="27"/>
                    <a:pt x="45" y="40"/>
                  </a:cubicBezTo>
                  <a:cubicBezTo>
                    <a:pt x="35" y="45"/>
                    <a:pt x="24" y="40"/>
                    <a:pt x="14" y="43"/>
                  </a:cubicBezTo>
                  <a:cubicBezTo>
                    <a:pt x="13" y="44"/>
                    <a:pt x="13" y="44"/>
                    <a:pt x="13" y="44"/>
                  </a:cubicBezTo>
                  <a:cubicBezTo>
                    <a:pt x="12" y="46"/>
                    <a:pt x="10" y="46"/>
                    <a:pt x="8" y="44"/>
                  </a:cubicBezTo>
                  <a:cubicBezTo>
                    <a:pt x="2" y="39"/>
                    <a:pt x="0" y="34"/>
                    <a:pt x="6" y="28"/>
                  </a:cubicBezTo>
                  <a:close/>
                </a:path>
              </a:pathLst>
            </a:custGeom>
            <a:solidFill>
              <a:srgbClr val="3F73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22" name="Freeform 2011"/>
            <p:cNvSpPr>
              <a:spLocks/>
            </p:cNvSpPr>
            <p:nvPr/>
          </p:nvSpPr>
          <p:spPr bwMode="auto">
            <a:xfrm>
              <a:off x="1380" y="2188"/>
              <a:ext cx="31" cy="6"/>
            </a:xfrm>
            <a:custGeom>
              <a:avLst/>
              <a:gdLst>
                <a:gd name="T0" fmla="*/ 0 w 31"/>
                <a:gd name="T1" fmla="*/ 5 h 6"/>
                <a:gd name="T2" fmla="*/ 31 w 31"/>
                <a:gd name="T3" fmla="*/ 2 h 6"/>
                <a:gd name="T4" fmla="*/ 31 w 31"/>
                <a:gd name="T5" fmla="*/ 6 h 6"/>
                <a:gd name="T6" fmla="*/ 0 w 31"/>
                <a:gd name="T7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1" h="6">
                  <a:moveTo>
                    <a:pt x="0" y="5"/>
                  </a:moveTo>
                  <a:cubicBezTo>
                    <a:pt x="10" y="0"/>
                    <a:pt x="21" y="3"/>
                    <a:pt x="31" y="2"/>
                  </a:cubicBezTo>
                  <a:cubicBezTo>
                    <a:pt x="31" y="3"/>
                    <a:pt x="31" y="4"/>
                    <a:pt x="31" y="6"/>
                  </a:cubicBezTo>
                  <a:cubicBezTo>
                    <a:pt x="20" y="5"/>
                    <a:pt x="10" y="5"/>
                    <a:pt x="0" y="5"/>
                  </a:cubicBezTo>
                  <a:close/>
                </a:path>
              </a:pathLst>
            </a:custGeom>
            <a:solidFill>
              <a:srgbClr val="567A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23" name="Freeform 2012"/>
            <p:cNvSpPr>
              <a:spLocks/>
            </p:cNvSpPr>
            <p:nvPr/>
          </p:nvSpPr>
          <p:spPr bwMode="auto">
            <a:xfrm>
              <a:off x="1630" y="2082"/>
              <a:ext cx="13" cy="44"/>
            </a:xfrm>
            <a:custGeom>
              <a:avLst/>
              <a:gdLst>
                <a:gd name="T0" fmla="*/ 3 w 13"/>
                <a:gd name="T1" fmla="*/ 44 h 44"/>
                <a:gd name="T2" fmla="*/ 3 w 13"/>
                <a:gd name="T3" fmla="*/ 16 h 44"/>
                <a:gd name="T4" fmla="*/ 4 w 13"/>
                <a:gd name="T5" fmla="*/ 0 h 44"/>
                <a:gd name="T6" fmla="*/ 11 w 13"/>
                <a:gd name="T7" fmla="*/ 40 h 44"/>
                <a:gd name="T8" fmla="*/ 3 w 13"/>
                <a:gd name="T9" fmla="*/ 4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44">
                  <a:moveTo>
                    <a:pt x="3" y="44"/>
                  </a:moveTo>
                  <a:cubicBezTo>
                    <a:pt x="3" y="35"/>
                    <a:pt x="3" y="25"/>
                    <a:pt x="3" y="16"/>
                  </a:cubicBezTo>
                  <a:cubicBezTo>
                    <a:pt x="1" y="11"/>
                    <a:pt x="0" y="5"/>
                    <a:pt x="4" y="0"/>
                  </a:cubicBezTo>
                  <a:cubicBezTo>
                    <a:pt x="13" y="12"/>
                    <a:pt x="1" y="28"/>
                    <a:pt x="11" y="40"/>
                  </a:cubicBezTo>
                  <a:cubicBezTo>
                    <a:pt x="10" y="44"/>
                    <a:pt x="7" y="44"/>
                    <a:pt x="3" y="44"/>
                  </a:cubicBezTo>
                  <a:close/>
                </a:path>
              </a:pathLst>
            </a:custGeom>
            <a:solidFill>
              <a:srgbClr val="6A1E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24" name="Freeform 2013"/>
            <p:cNvSpPr>
              <a:spLocks/>
            </p:cNvSpPr>
            <p:nvPr/>
          </p:nvSpPr>
          <p:spPr bwMode="auto">
            <a:xfrm>
              <a:off x="1625" y="2078"/>
              <a:ext cx="9" cy="20"/>
            </a:xfrm>
            <a:custGeom>
              <a:avLst/>
              <a:gdLst>
                <a:gd name="T0" fmla="*/ 9 w 9"/>
                <a:gd name="T1" fmla="*/ 4 h 20"/>
                <a:gd name="T2" fmla="*/ 8 w 9"/>
                <a:gd name="T3" fmla="*/ 20 h 20"/>
                <a:gd name="T4" fmla="*/ 6 w 9"/>
                <a:gd name="T5" fmla="*/ 20 h 20"/>
                <a:gd name="T6" fmla="*/ 5 w 9"/>
                <a:gd name="T7" fmla="*/ 20 h 20"/>
                <a:gd name="T8" fmla="*/ 0 w 9"/>
                <a:gd name="T9" fmla="*/ 0 h 20"/>
                <a:gd name="T10" fmla="*/ 9 w 9"/>
                <a:gd name="T11" fmla="*/ 0 h 20"/>
                <a:gd name="T12" fmla="*/ 9 w 9"/>
                <a:gd name="T13" fmla="*/ 4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20">
                  <a:moveTo>
                    <a:pt x="9" y="4"/>
                  </a:moveTo>
                  <a:cubicBezTo>
                    <a:pt x="9" y="9"/>
                    <a:pt x="9" y="15"/>
                    <a:pt x="8" y="20"/>
                  </a:cubicBezTo>
                  <a:cubicBezTo>
                    <a:pt x="8" y="20"/>
                    <a:pt x="6" y="20"/>
                    <a:pt x="6" y="20"/>
                  </a:cubicBezTo>
                  <a:cubicBezTo>
                    <a:pt x="6" y="20"/>
                    <a:pt x="5" y="20"/>
                    <a:pt x="5" y="20"/>
                  </a:cubicBezTo>
                  <a:cubicBezTo>
                    <a:pt x="5" y="13"/>
                    <a:pt x="4" y="6"/>
                    <a:pt x="0" y="0"/>
                  </a:cubicBezTo>
                  <a:cubicBezTo>
                    <a:pt x="3" y="0"/>
                    <a:pt x="6" y="0"/>
                    <a:pt x="9" y="0"/>
                  </a:cubicBezTo>
                  <a:cubicBezTo>
                    <a:pt x="9" y="2"/>
                    <a:pt x="9" y="3"/>
                    <a:pt x="9" y="4"/>
                  </a:cubicBezTo>
                  <a:close/>
                </a:path>
              </a:pathLst>
            </a:custGeom>
            <a:solidFill>
              <a:srgbClr val="CF60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</p:grpSp>
      <p:sp>
        <p:nvSpPr>
          <p:cNvPr id="18" name="Freeform 2015"/>
          <p:cNvSpPr>
            <a:spLocks/>
          </p:cNvSpPr>
          <p:nvPr/>
        </p:nvSpPr>
        <p:spPr bwMode="auto">
          <a:xfrm>
            <a:off x="2547938" y="3292475"/>
            <a:ext cx="33337" cy="19050"/>
          </a:xfrm>
          <a:custGeom>
            <a:avLst/>
            <a:gdLst>
              <a:gd name="T0" fmla="*/ 4 w 21"/>
              <a:gd name="T1" fmla="*/ 13 h 13"/>
              <a:gd name="T2" fmla="*/ 0 w 21"/>
              <a:gd name="T3" fmla="*/ 5 h 13"/>
              <a:gd name="T4" fmla="*/ 9 w 21"/>
              <a:gd name="T5" fmla="*/ 1 h 13"/>
              <a:gd name="T6" fmla="*/ 21 w 21"/>
              <a:gd name="T7" fmla="*/ 5 h 13"/>
              <a:gd name="T8" fmla="*/ 17 w 21"/>
              <a:gd name="T9" fmla="*/ 5 h 13"/>
              <a:gd name="T10" fmla="*/ 4 w 21"/>
              <a:gd name="T11" fmla="*/ 13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1" h="13">
                <a:moveTo>
                  <a:pt x="4" y="13"/>
                </a:moveTo>
                <a:cubicBezTo>
                  <a:pt x="1" y="12"/>
                  <a:pt x="0" y="9"/>
                  <a:pt x="0" y="5"/>
                </a:cubicBezTo>
                <a:cubicBezTo>
                  <a:pt x="2" y="2"/>
                  <a:pt x="5" y="1"/>
                  <a:pt x="9" y="1"/>
                </a:cubicBezTo>
                <a:cubicBezTo>
                  <a:pt x="13" y="2"/>
                  <a:pt x="18" y="0"/>
                  <a:pt x="21" y="5"/>
                </a:cubicBezTo>
                <a:cubicBezTo>
                  <a:pt x="19" y="5"/>
                  <a:pt x="18" y="5"/>
                  <a:pt x="17" y="5"/>
                </a:cubicBezTo>
                <a:cubicBezTo>
                  <a:pt x="13" y="8"/>
                  <a:pt x="10" y="13"/>
                  <a:pt x="4" y="13"/>
                </a:cubicBezTo>
                <a:close/>
              </a:path>
            </a:pathLst>
          </a:custGeom>
          <a:solidFill>
            <a:srgbClr val="B23E1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19" name="Freeform 2016"/>
          <p:cNvSpPr>
            <a:spLocks/>
          </p:cNvSpPr>
          <p:nvPr/>
        </p:nvSpPr>
        <p:spPr bwMode="auto">
          <a:xfrm>
            <a:off x="2190750" y="3292475"/>
            <a:ext cx="42862" cy="49213"/>
          </a:xfrm>
          <a:custGeom>
            <a:avLst/>
            <a:gdLst>
              <a:gd name="T0" fmla="*/ 12 w 27"/>
              <a:gd name="T1" fmla="*/ 0 h 32"/>
              <a:gd name="T2" fmla="*/ 24 w 27"/>
              <a:gd name="T3" fmla="*/ 9 h 32"/>
              <a:gd name="T4" fmla="*/ 26 w 27"/>
              <a:gd name="T5" fmla="*/ 19 h 32"/>
              <a:gd name="T6" fmla="*/ 24 w 27"/>
              <a:gd name="T7" fmla="*/ 23 h 32"/>
              <a:gd name="T8" fmla="*/ 19 w 27"/>
              <a:gd name="T9" fmla="*/ 25 h 32"/>
              <a:gd name="T10" fmla="*/ 15 w 27"/>
              <a:gd name="T11" fmla="*/ 29 h 32"/>
              <a:gd name="T12" fmla="*/ 8 w 27"/>
              <a:gd name="T13" fmla="*/ 29 h 32"/>
              <a:gd name="T14" fmla="*/ 4 w 27"/>
              <a:gd name="T15" fmla="*/ 5 h 32"/>
              <a:gd name="T16" fmla="*/ 4 w 27"/>
              <a:gd name="T17" fmla="*/ 2 h 32"/>
              <a:gd name="T18" fmla="*/ 12 w 27"/>
              <a:gd name="T19" fmla="*/ 0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7" h="32">
                <a:moveTo>
                  <a:pt x="12" y="0"/>
                </a:moveTo>
                <a:cubicBezTo>
                  <a:pt x="16" y="3"/>
                  <a:pt x="20" y="6"/>
                  <a:pt x="24" y="9"/>
                </a:cubicBezTo>
                <a:cubicBezTo>
                  <a:pt x="27" y="12"/>
                  <a:pt x="27" y="15"/>
                  <a:pt x="26" y="19"/>
                </a:cubicBezTo>
                <a:cubicBezTo>
                  <a:pt x="26" y="20"/>
                  <a:pt x="25" y="22"/>
                  <a:pt x="24" y="23"/>
                </a:cubicBezTo>
                <a:cubicBezTo>
                  <a:pt x="22" y="24"/>
                  <a:pt x="21" y="25"/>
                  <a:pt x="19" y="25"/>
                </a:cubicBezTo>
                <a:cubicBezTo>
                  <a:pt x="18" y="26"/>
                  <a:pt x="17" y="28"/>
                  <a:pt x="15" y="29"/>
                </a:cubicBezTo>
                <a:cubicBezTo>
                  <a:pt x="13" y="32"/>
                  <a:pt x="10" y="32"/>
                  <a:pt x="8" y="29"/>
                </a:cubicBezTo>
                <a:cubicBezTo>
                  <a:pt x="0" y="22"/>
                  <a:pt x="13" y="12"/>
                  <a:pt x="4" y="5"/>
                </a:cubicBezTo>
                <a:cubicBezTo>
                  <a:pt x="4" y="4"/>
                  <a:pt x="4" y="3"/>
                  <a:pt x="4" y="2"/>
                </a:cubicBezTo>
                <a:cubicBezTo>
                  <a:pt x="6" y="1"/>
                  <a:pt x="9" y="1"/>
                  <a:pt x="12" y="0"/>
                </a:cubicBezTo>
                <a:close/>
              </a:path>
            </a:pathLst>
          </a:custGeom>
          <a:solidFill>
            <a:srgbClr val="E0532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20" name="Freeform 2017"/>
          <p:cNvSpPr>
            <a:spLocks/>
          </p:cNvSpPr>
          <p:nvPr/>
        </p:nvSpPr>
        <p:spPr bwMode="auto">
          <a:xfrm>
            <a:off x="2222500" y="3319463"/>
            <a:ext cx="47625" cy="60325"/>
          </a:xfrm>
          <a:custGeom>
            <a:avLst/>
            <a:gdLst>
              <a:gd name="T0" fmla="*/ 23 w 30"/>
              <a:gd name="T1" fmla="*/ 15 h 38"/>
              <a:gd name="T2" fmla="*/ 4 w 30"/>
              <a:gd name="T3" fmla="*/ 23 h 38"/>
              <a:gd name="T4" fmla="*/ 4 w 30"/>
              <a:gd name="T5" fmla="*/ 3 h 38"/>
              <a:gd name="T6" fmla="*/ 3 w 30"/>
              <a:gd name="T7" fmla="*/ 2 h 38"/>
              <a:gd name="T8" fmla="*/ 15 w 30"/>
              <a:gd name="T9" fmla="*/ 1 h 38"/>
              <a:gd name="T10" fmla="*/ 23 w 30"/>
              <a:gd name="T11" fmla="*/ 1 h 38"/>
              <a:gd name="T12" fmla="*/ 23 w 30"/>
              <a:gd name="T13" fmla="*/ 15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0" h="38">
                <a:moveTo>
                  <a:pt x="23" y="15"/>
                </a:moveTo>
                <a:cubicBezTo>
                  <a:pt x="17" y="19"/>
                  <a:pt x="17" y="38"/>
                  <a:pt x="4" y="23"/>
                </a:cubicBezTo>
                <a:cubicBezTo>
                  <a:pt x="0" y="17"/>
                  <a:pt x="1" y="10"/>
                  <a:pt x="4" y="3"/>
                </a:cubicBezTo>
                <a:cubicBezTo>
                  <a:pt x="3" y="2"/>
                  <a:pt x="3" y="2"/>
                  <a:pt x="3" y="2"/>
                </a:cubicBezTo>
                <a:cubicBezTo>
                  <a:pt x="9" y="15"/>
                  <a:pt x="11" y="1"/>
                  <a:pt x="15" y="1"/>
                </a:cubicBezTo>
                <a:cubicBezTo>
                  <a:pt x="18" y="0"/>
                  <a:pt x="21" y="0"/>
                  <a:pt x="23" y="1"/>
                </a:cubicBezTo>
                <a:cubicBezTo>
                  <a:pt x="30" y="6"/>
                  <a:pt x="30" y="11"/>
                  <a:pt x="23" y="15"/>
                </a:cubicBezTo>
                <a:close/>
              </a:path>
            </a:pathLst>
          </a:custGeom>
          <a:solidFill>
            <a:srgbClr val="B73A1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21" name="Freeform 2018"/>
          <p:cNvSpPr>
            <a:spLocks/>
          </p:cNvSpPr>
          <p:nvPr/>
        </p:nvSpPr>
        <p:spPr bwMode="auto">
          <a:xfrm>
            <a:off x="2278063" y="3324225"/>
            <a:ext cx="50800" cy="38100"/>
          </a:xfrm>
          <a:custGeom>
            <a:avLst/>
            <a:gdLst>
              <a:gd name="T0" fmla="*/ 3 w 32"/>
              <a:gd name="T1" fmla="*/ 24 h 24"/>
              <a:gd name="T2" fmla="*/ 2 w 32"/>
              <a:gd name="T3" fmla="*/ 24 h 24"/>
              <a:gd name="T4" fmla="*/ 0 w 32"/>
              <a:gd name="T5" fmla="*/ 24 h 24"/>
              <a:gd name="T6" fmla="*/ 0 w 32"/>
              <a:gd name="T7" fmla="*/ 13 h 24"/>
              <a:gd name="T8" fmla="*/ 12 w 32"/>
              <a:gd name="T9" fmla="*/ 1 h 24"/>
              <a:gd name="T10" fmla="*/ 27 w 32"/>
              <a:gd name="T11" fmla="*/ 12 h 24"/>
              <a:gd name="T12" fmla="*/ 3 w 32"/>
              <a:gd name="T13" fmla="*/ 24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2" h="24">
                <a:moveTo>
                  <a:pt x="3" y="24"/>
                </a:moveTo>
                <a:cubicBezTo>
                  <a:pt x="2" y="24"/>
                  <a:pt x="2" y="24"/>
                  <a:pt x="2" y="24"/>
                </a:cubicBezTo>
                <a:cubicBezTo>
                  <a:pt x="2" y="24"/>
                  <a:pt x="0" y="24"/>
                  <a:pt x="0" y="24"/>
                </a:cubicBezTo>
                <a:cubicBezTo>
                  <a:pt x="0" y="20"/>
                  <a:pt x="0" y="16"/>
                  <a:pt x="0" y="13"/>
                </a:cubicBezTo>
                <a:cubicBezTo>
                  <a:pt x="5" y="10"/>
                  <a:pt x="6" y="3"/>
                  <a:pt x="12" y="1"/>
                </a:cubicBezTo>
                <a:cubicBezTo>
                  <a:pt x="31" y="0"/>
                  <a:pt x="32" y="1"/>
                  <a:pt x="27" y="12"/>
                </a:cubicBezTo>
                <a:cubicBezTo>
                  <a:pt x="18" y="14"/>
                  <a:pt x="10" y="18"/>
                  <a:pt x="3" y="24"/>
                </a:cubicBezTo>
                <a:close/>
              </a:path>
            </a:pathLst>
          </a:custGeom>
          <a:solidFill>
            <a:srgbClr val="7F211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22" name="Freeform 2019"/>
          <p:cNvSpPr>
            <a:spLocks/>
          </p:cNvSpPr>
          <p:nvPr/>
        </p:nvSpPr>
        <p:spPr bwMode="auto">
          <a:xfrm>
            <a:off x="2198688" y="3336925"/>
            <a:ext cx="20637" cy="22225"/>
          </a:xfrm>
          <a:custGeom>
            <a:avLst/>
            <a:gdLst>
              <a:gd name="T0" fmla="*/ 3 w 13"/>
              <a:gd name="T1" fmla="*/ 0 h 14"/>
              <a:gd name="T2" fmla="*/ 10 w 13"/>
              <a:gd name="T3" fmla="*/ 0 h 14"/>
              <a:gd name="T4" fmla="*/ 6 w 13"/>
              <a:gd name="T5" fmla="*/ 14 h 14"/>
              <a:gd name="T6" fmla="*/ 3 w 13"/>
              <a:gd name="T7" fmla="*/ 0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3" h="14">
                <a:moveTo>
                  <a:pt x="3" y="0"/>
                </a:moveTo>
                <a:cubicBezTo>
                  <a:pt x="5" y="0"/>
                  <a:pt x="8" y="0"/>
                  <a:pt x="10" y="0"/>
                </a:cubicBezTo>
                <a:cubicBezTo>
                  <a:pt x="10" y="5"/>
                  <a:pt x="13" y="11"/>
                  <a:pt x="6" y="14"/>
                </a:cubicBezTo>
                <a:cubicBezTo>
                  <a:pt x="0" y="11"/>
                  <a:pt x="4" y="5"/>
                  <a:pt x="3" y="0"/>
                </a:cubicBezTo>
                <a:close/>
              </a:path>
            </a:pathLst>
          </a:custGeom>
          <a:solidFill>
            <a:srgbClr val="C4371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23" name="Freeform 2020"/>
          <p:cNvSpPr>
            <a:spLocks/>
          </p:cNvSpPr>
          <p:nvPr/>
        </p:nvSpPr>
        <p:spPr bwMode="auto">
          <a:xfrm>
            <a:off x="2259013" y="3319463"/>
            <a:ext cx="22225" cy="23813"/>
          </a:xfrm>
          <a:custGeom>
            <a:avLst/>
            <a:gdLst>
              <a:gd name="T0" fmla="*/ 0 w 15"/>
              <a:gd name="T1" fmla="*/ 15 h 15"/>
              <a:gd name="T2" fmla="*/ 1 w 15"/>
              <a:gd name="T3" fmla="*/ 3 h 15"/>
              <a:gd name="T4" fmla="*/ 5 w 15"/>
              <a:gd name="T5" fmla="*/ 1 h 15"/>
              <a:gd name="T6" fmla="*/ 14 w 15"/>
              <a:gd name="T7" fmla="*/ 6 h 15"/>
              <a:gd name="T8" fmla="*/ 9 w 15"/>
              <a:gd name="T9" fmla="*/ 15 h 15"/>
              <a:gd name="T10" fmla="*/ 0 w 15"/>
              <a:gd name="T11" fmla="*/ 15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5" h="15">
                <a:moveTo>
                  <a:pt x="0" y="15"/>
                </a:moveTo>
                <a:cubicBezTo>
                  <a:pt x="2" y="12"/>
                  <a:pt x="3" y="8"/>
                  <a:pt x="1" y="3"/>
                </a:cubicBezTo>
                <a:cubicBezTo>
                  <a:pt x="2" y="2"/>
                  <a:pt x="3" y="1"/>
                  <a:pt x="5" y="1"/>
                </a:cubicBezTo>
                <a:cubicBezTo>
                  <a:pt x="9" y="0"/>
                  <a:pt x="13" y="2"/>
                  <a:pt x="14" y="6"/>
                </a:cubicBezTo>
                <a:cubicBezTo>
                  <a:pt x="15" y="10"/>
                  <a:pt x="12" y="13"/>
                  <a:pt x="9" y="15"/>
                </a:cubicBezTo>
                <a:cubicBezTo>
                  <a:pt x="6" y="15"/>
                  <a:pt x="3" y="15"/>
                  <a:pt x="0" y="15"/>
                </a:cubicBezTo>
                <a:close/>
              </a:path>
            </a:pathLst>
          </a:custGeom>
          <a:solidFill>
            <a:srgbClr val="83231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24" name="Freeform 2021"/>
          <p:cNvSpPr>
            <a:spLocks/>
          </p:cNvSpPr>
          <p:nvPr/>
        </p:nvSpPr>
        <p:spPr bwMode="auto">
          <a:xfrm>
            <a:off x="2273300" y="3321050"/>
            <a:ext cx="25400" cy="25400"/>
          </a:xfrm>
          <a:custGeom>
            <a:avLst/>
            <a:gdLst>
              <a:gd name="T0" fmla="*/ 0 w 17"/>
              <a:gd name="T1" fmla="*/ 14 h 16"/>
              <a:gd name="T2" fmla="*/ 4 w 17"/>
              <a:gd name="T3" fmla="*/ 6 h 16"/>
              <a:gd name="T4" fmla="*/ 12 w 17"/>
              <a:gd name="T5" fmla="*/ 2 h 16"/>
              <a:gd name="T6" fmla="*/ 12 w 17"/>
              <a:gd name="T7" fmla="*/ 6 h 16"/>
              <a:gd name="T8" fmla="*/ 4 w 17"/>
              <a:gd name="T9" fmla="*/ 15 h 16"/>
              <a:gd name="T10" fmla="*/ 0 w 17"/>
              <a:gd name="T11" fmla="*/ 14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7" h="16">
                <a:moveTo>
                  <a:pt x="0" y="14"/>
                </a:moveTo>
                <a:cubicBezTo>
                  <a:pt x="2" y="11"/>
                  <a:pt x="3" y="9"/>
                  <a:pt x="4" y="6"/>
                </a:cubicBezTo>
                <a:cubicBezTo>
                  <a:pt x="5" y="3"/>
                  <a:pt x="8" y="0"/>
                  <a:pt x="12" y="2"/>
                </a:cubicBezTo>
                <a:cubicBezTo>
                  <a:pt x="13" y="3"/>
                  <a:pt x="13" y="5"/>
                  <a:pt x="12" y="6"/>
                </a:cubicBezTo>
                <a:cubicBezTo>
                  <a:pt x="17" y="16"/>
                  <a:pt x="8" y="14"/>
                  <a:pt x="4" y="15"/>
                </a:cubicBezTo>
                <a:cubicBezTo>
                  <a:pt x="3" y="14"/>
                  <a:pt x="2" y="14"/>
                  <a:pt x="0" y="14"/>
                </a:cubicBezTo>
                <a:close/>
              </a:path>
            </a:pathLst>
          </a:custGeom>
          <a:solidFill>
            <a:srgbClr val="DC532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25" name="Freeform 2022"/>
          <p:cNvSpPr>
            <a:spLocks/>
          </p:cNvSpPr>
          <p:nvPr/>
        </p:nvSpPr>
        <p:spPr bwMode="auto">
          <a:xfrm>
            <a:off x="2219325" y="3324225"/>
            <a:ext cx="9525" cy="31750"/>
          </a:xfrm>
          <a:custGeom>
            <a:avLst/>
            <a:gdLst>
              <a:gd name="T0" fmla="*/ 6 w 6"/>
              <a:gd name="T1" fmla="*/ 0 h 20"/>
              <a:gd name="T2" fmla="*/ 6 w 6"/>
              <a:gd name="T3" fmla="*/ 20 h 20"/>
              <a:gd name="T4" fmla="*/ 1 w 6"/>
              <a:gd name="T5" fmla="*/ 4 h 20"/>
              <a:gd name="T6" fmla="*/ 6 w 6"/>
              <a:gd name="T7" fmla="*/ 0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6" h="20">
                <a:moveTo>
                  <a:pt x="6" y="0"/>
                </a:moveTo>
                <a:cubicBezTo>
                  <a:pt x="6" y="7"/>
                  <a:pt x="6" y="14"/>
                  <a:pt x="6" y="20"/>
                </a:cubicBezTo>
                <a:cubicBezTo>
                  <a:pt x="0" y="16"/>
                  <a:pt x="3" y="9"/>
                  <a:pt x="1" y="4"/>
                </a:cubicBezTo>
                <a:cubicBezTo>
                  <a:pt x="3" y="3"/>
                  <a:pt x="4" y="2"/>
                  <a:pt x="6" y="0"/>
                </a:cubicBezTo>
                <a:close/>
              </a:path>
            </a:pathLst>
          </a:custGeom>
          <a:solidFill>
            <a:srgbClr val="6D160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26" name="Freeform 2023"/>
          <p:cNvSpPr>
            <a:spLocks/>
          </p:cNvSpPr>
          <p:nvPr/>
        </p:nvSpPr>
        <p:spPr bwMode="auto">
          <a:xfrm>
            <a:off x="2484438" y="3311525"/>
            <a:ext cx="38100" cy="50800"/>
          </a:xfrm>
          <a:custGeom>
            <a:avLst/>
            <a:gdLst>
              <a:gd name="T0" fmla="*/ 5 w 24"/>
              <a:gd name="T1" fmla="*/ 0 h 32"/>
              <a:gd name="T2" fmla="*/ 21 w 24"/>
              <a:gd name="T3" fmla="*/ 0 h 32"/>
              <a:gd name="T4" fmla="*/ 20 w 24"/>
              <a:gd name="T5" fmla="*/ 11 h 32"/>
              <a:gd name="T6" fmla="*/ 13 w 24"/>
              <a:gd name="T7" fmla="*/ 28 h 32"/>
              <a:gd name="T8" fmla="*/ 12 w 24"/>
              <a:gd name="T9" fmla="*/ 28 h 32"/>
              <a:gd name="T10" fmla="*/ 1 w 24"/>
              <a:gd name="T11" fmla="*/ 19 h 32"/>
              <a:gd name="T12" fmla="*/ 5 w 24"/>
              <a:gd name="T13" fmla="*/ 0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4" h="32">
                <a:moveTo>
                  <a:pt x="5" y="0"/>
                </a:moveTo>
                <a:cubicBezTo>
                  <a:pt x="10" y="4"/>
                  <a:pt x="15" y="0"/>
                  <a:pt x="21" y="0"/>
                </a:cubicBezTo>
                <a:cubicBezTo>
                  <a:pt x="24" y="4"/>
                  <a:pt x="21" y="7"/>
                  <a:pt x="20" y="11"/>
                </a:cubicBezTo>
                <a:cubicBezTo>
                  <a:pt x="17" y="16"/>
                  <a:pt x="16" y="23"/>
                  <a:pt x="13" y="28"/>
                </a:cubicBezTo>
                <a:cubicBezTo>
                  <a:pt x="12" y="28"/>
                  <a:pt x="12" y="28"/>
                  <a:pt x="12" y="28"/>
                </a:cubicBezTo>
                <a:cubicBezTo>
                  <a:pt x="3" y="32"/>
                  <a:pt x="2" y="26"/>
                  <a:pt x="1" y="19"/>
                </a:cubicBezTo>
                <a:cubicBezTo>
                  <a:pt x="2" y="13"/>
                  <a:pt x="0" y="5"/>
                  <a:pt x="5" y="0"/>
                </a:cubicBezTo>
                <a:close/>
              </a:path>
            </a:pathLst>
          </a:custGeom>
          <a:solidFill>
            <a:srgbClr val="A4361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27" name="Freeform 2024"/>
          <p:cNvSpPr>
            <a:spLocks/>
          </p:cNvSpPr>
          <p:nvPr/>
        </p:nvSpPr>
        <p:spPr bwMode="auto">
          <a:xfrm>
            <a:off x="2454275" y="3300413"/>
            <a:ext cx="33337" cy="41275"/>
          </a:xfrm>
          <a:custGeom>
            <a:avLst/>
            <a:gdLst>
              <a:gd name="T0" fmla="*/ 16 w 22"/>
              <a:gd name="T1" fmla="*/ 0 h 26"/>
              <a:gd name="T2" fmla="*/ 20 w 22"/>
              <a:gd name="T3" fmla="*/ 7 h 26"/>
              <a:gd name="T4" fmla="*/ 21 w 22"/>
              <a:gd name="T5" fmla="*/ 12 h 26"/>
              <a:gd name="T6" fmla="*/ 15 w 22"/>
              <a:gd name="T7" fmla="*/ 25 h 26"/>
              <a:gd name="T8" fmla="*/ 6 w 22"/>
              <a:gd name="T9" fmla="*/ 22 h 26"/>
              <a:gd name="T10" fmla="*/ 16 w 22"/>
              <a:gd name="T11" fmla="*/ 0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2" h="26">
                <a:moveTo>
                  <a:pt x="16" y="0"/>
                </a:moveTo>
                <a:cubicBezTo>
                  <a:pt x="16" y="3"/>
                  <a:pt x="17" y="6"/>
                  <a:pt x="20" y="7"/>
                </a:cubicBezTo>
                <a:cubicBezTo>
                  <a:pt x="22" y="9"/>
                  <a:pt x="22" y="10"/>
                  <a:pt x="21" y="12"/>
                </a:cubicBezTo>
                <a:cubicBezTo>
                  <a:pt x="21" y="17"/>
                  <a:pt x="20" y="22"/>
                  <a:pt x="15" y="25"/>
                </a:cubicBezTo>
                <a:cubicBezTo>
                  <a:pt x="12" y="26"/>
                  <a:pt x="9" y="25"/>
                  <a:pt x="6" y="22"/>
                </a:cubicBezTo>
                <a:cubicBezTo>
                  <a:pt x="4" y="12"/>
                  <a:pt x="0" y="2"/>
                  <a:pt x="16" y="0"/>
                </a:cubicBezTo>
                <a:close/>
              </a:path>
            </a:pathLst>
          </a:custGeom>
          <a:solidFill>
            <a:srgbClr val="E5572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28" name="Freeform 2025"/>
          <p:cNvSpPr>
            <a:spLocks/>
          </p:cNvSpPr>
          <p:nvPr/>
        </p:nvSpPr>
        <p:spPr bwMode="auto">
          <a:xfrm>
            <a:off x="2452688" y="3294063"/>
            <a:ext cx="25400" cy="44450"/>
          </a:xfrm>
          <a:custGeom>
            <a:avLst/>
            <a:gdLst>
              <a:gd name="T0" fmla="*/ 17 w 17"/>
              <a:gd name="T1" fmla="*/ 5 h 29"/>
              <a:gd name="T2" fmla="*/ 9 w 17"/>
              <a:gd name="T3" fmla="*/ 28 h 29"/>
              <a:gd name="T4" fmla="*/ 4 w 17"/>
              <a:gd name="T5" fmla="*/ 27 h 29"/>
              <a:gd name="T6" fmla="*/ 0 w 17"/>
              <a:gd name="T7" fmla="*/ 5 h 29"/>
              <a:gd name="T8" fmla="*/ 2 w 17"/>
              <a:gd name="T9" fmla="*/ 0 h 29"/>
              <a:gd name="T10" fmla="*/ 17 w 17"/>
              <a:gd name="T11" fmla="*/ 0 h 29"/>
              <a:gd name="T12" fmla="*/ 17 w 17"/>
              <a:gd name="T13" fmla="*/ 5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7" h="29">
                <a:moveTo>
                  <a:pt x="17" y="5"/>
                </a:moveTo>
                <a:cubicBezTo>
                  <a:pt x="5" y="10"/>
                  <a:pt x="11" y="20"/>
                  <a:pt x="9" y="28"/>
                </a:cubicBezTo>
                <a:cubicBezTo>
                  <a:pt x="7" y="29"/>
                  <a:pt x="6" y="29"/>
                  <a:pt x="4" y="27"/>
                </a:cubicBezTo>
                <a:cubicBezTo>
                  <a:pt x="0" y="21"/>
                  <a:pt x="1" y="13"/>
                  <a:pt x="0" y="5"/>
                </a:cubicBezTo>
                <a:cubicBezTo>
                  <a:pt x="0" y="3"/>
                  <a:pt x="0" y="2"/>
                  <a:pt x="2" y="0"/>
                </a:cubicBezTo>
                <a:cubicBezTo>
                  <a:pt x="7" y="0"/>
                  <a:pt x="12" y="0"/>
                  <a:pt x="17" y="0"/>
                </a:cubicBezTo>
                <a:cubicBezTo>
                  <a:pt x="17" y="2"/>
                  <a:pt x="17" y="4"/>
                  <a:pt x="17" y="5"/>
                </a:cubicBezTo>
                <a:close/>
              </a:path>
            </a:pathLst>
          </a:custGeom>
          <a:solidFill>
            <a:srgbClr val="7F1F1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29" name="Freeform 2026"/>
          <p:cNvSpPr>
            <a:spLocks/>
          </p:cNvSpPr>
          <p:nvPr/>
        </p:nvSpPr>
        <p:spPr bwMode="auto">
          <a:xfrm>
            <a:off x="2481263" y="3306763"/>
            <a:ext cx="15875" cy="31750"/>
          </a:xfrm>
          <a:custGeom>
            <a:avLst/>
            <a:gdLst>
              <a:gd name="T0" fmla="*/ 2 w 10"/>
              <a:gd name="T1" fmla="*/ 7 h 20"/>
              <a:gd name="T2" fmla="*/ 2 w 10"/>
              <a:gd name="T3" fmla="*/ 3 h 20"/>
              <a:gd name="T4" fmla="*/ 7 w 10"/>
              <a:gd name="T5" fmla="*/ 3 h 20"/>
              <a:gd name="T6" fmla="*/ 6 w 10"/>
              <a:gd name="T7" fmla="*/ 19 h 20"/>
              <a:gd name="T8" fmla="*/ 1 w 10"/>
              <a:gd name="T9" fmla="*/ 19 h 20"/>
              <a:gd name="T10" fmla="*/ 2 w 10"/>
              <a:gd name="T11" fmla="*/ 7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0" h="20">
                <a:moveTo>
                  <a:pt x="2" y="7"/>
                </a:moveTo>
                <a:cubicBezTo>
                  <a:pt x="2" y="6"/>
                  <a:pt x="2" y="5"/>
                  <a:pt x="2" y="3"/>
                </a:cubicBezTo>
                <a:cubicBezTo>
                  <a:pt x="4" y="0"/>
                  <a:pt x="5" y="1"/>
                  <a:pt x="7" y="3"/>
                </a:cubicBezTo>
                <a:cubicBezTo>
                  <a:pt x="7" y="8"/>
                  <a:pt x="10" y="14"/>
                  <a:pt x="6" y="19"/>
                </a:cubicBezTo>
                <a:cubicBezTo>
                  <a:pt x="4" y="20"/>
                  <a:pt x="3" y="20"/>
                  <a:pt x="1" y="19"/>
                </a:cubicBezTo>
                <a:cubicBezTo>
                  <a:pt x="1" y="15"/>
                  <a:pt x="0" y="11"/>
                  <a:pt x="2" y="7"/>
                </a:cubicBezTo>
                <a:close/>
              </a:path>
            </a:pathLst>
          </a:custGeom>
          <a:solidFill>
            <a:srgbClr val="CD613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30" name="Freeform 2027"/>
          <p:cNvSpPr>
            <a:spLocks/>
          </p:cNvSpPr>
          <p:nvPr/>
        </p:nvSpPr>
        <p:spPr bwMode="auto">
          <a:xfrm>
            <a:off x="2506663" y="3311525"/>
            <a:ext cx="15875" cy="30163"/>
          </a:xfrm>
          <a:custGeom>
            <a:avLst/>
            <a:gdLst>
              <a:gd name="T0" fmla="*/ 2 w 10"/>
              <a:gd name="T1" fmla="*/ 8 h 19"/>
              <a:gd name="T2" fmla="*/ 7 w 10"/>
              <a:gd name="T3" fmla="*/ 0 h 19"/>
              <a:gd name="T4" fmla="*/ 10 w 10"/>
              <a:gd name="T5" fmla="*/ 0 h 19"/>
              <a:gd name="T6" fmla="*/ 10 w 10"/>
              <a:gd name="T7" fmla="*/ 12 h 19"/>
              <a:gd name="T8" fmla="*/ 1 w 10"/>
              <a:gd name="T9" fmla="*/ 16 h 19"/>
              <a:gd name="T10" fmla="*/ 2 w 10"/>
              <a:gd name="T11" fmla="*/ 8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0" h="19">
                <a:moveTo>
                  <a:pt x="2" y="8"/>
                </a:moveTo>
                <a:cubicBezTo>
                  <a:pt x="6" y="7"/>
                  <a:pt x="6" y="4"/>
                  <a:pt x="7" y="0"/>
                </a:cubicBezTo>
                <a:cubicBezTo>
                  <a:pt x="8" y="0"/>
                  <a:pt x="9" y="0"/>
                  <a:pt x="10" y="0"/>
                </a:cubicBezTo>
                <a:cubicBezTo>
                  <a:pt x="10" y="4"/>
                  <a:pt x="10" y="8"/>
                  <a:pt x="10" y="12"/>
                </a:cubicBezTo>
                <a:cubicBezTo>
                  <a:pt x="8" y="15"/>
                  <a:pt x="6" y="19"/>
                  <a:pt x="1" y="16"/>
                </a:cubicBezTo>
                <a:cubicBezTo>
                  <a:pt x="0" y="13"/>
                  <a:pt x="0" y="11"/>
                  <a:pt x="2" y="8"/>
                </a:cubicBezTo>
                <a:close/>
              </a:path>
            </a:pathLst>
          </a:custGeom>
          <a:solidFill>
            <a:srgbClr val="B54C2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31" name="Freeform 2028"/>
          <p:cNvSpPr>
            <a:spLocks/>
          </p:cNvSpPr>
          <p:nvPr/>
        </p:nvSpPr>
        <p:spPr bwMode="auto">
          <a:xfrm>
            <a:off x="2092325" y="3473450"/>
            <a:ext cx="30162" cy="22225"/>
          </a:xfrm>
          <a:custGeom>
            <a:avLst/>
            <a:gdLst>
              <a:gd name="T0" fmla="*/ 1 w 19"/>
              <a:gd name="T1" fmla="*/ 7 h 15"/>
              <a:gd name="T2" fmla="*/ 9 w 19"/>
              <a:gd name="T3" fmla="*/ 3 h 15"/>
              <a:gd name="T4" fmla="*/ 9 w 19"/>
              <a:gd name="T5" fmla="*/ 2 h 15"/>
              <a:gd name="T6" fmla="*/ 19 w 19"/>
              <a:gd name="T7" fmla="*/ 3 h 15"/>
              <a:gd name="T8" fmla="*/ 17 w 19"/>
              <a:gd name="T9" fmla="*/ 10 h 15"/>
              <a:gd name="T10" fmla="*/ 14 w 19"/>
              <a:gd name="T11" fmla="*/ 14 h 15"/>
              <a:gd name="T12" fmla="*/ 10 w 19"/>
              <a:gd name="T13" fmla="*/ 15 h 15"/>
              <a:gd name="T14" fmla="*/ 2 w 19"/>
              <a:gd name="T15" fmla="*/ 10 h 15"/>
              <a:gd name="T16" fmla="*/ 0 w 19"/>
              <a:gd name="T17" fmla="*/ 8 h 15"/>
              <a:gd name="T18" fmla="*/ 1 w 19"/>
              <a:gd name="T19" fmla="*/ 7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9" h="15">
                <a:moveTo>
                  <a:pt x="1" y="7"/>
                </a:moveTo>
                <a:cubicBezTo>
                  <a:pt x="4" y="5"/>
                  <a:pt x="7" y="4"/>
                  <a:pt x="9" y="3"/>
                </a:cubicBezTo>
                <a:cubicBezTo>
                  <a:pt x="9" y="3"/>
                  <a:pt x="9" y="2"/>
                  <a:pt x="9" y="2"/>
                </a:cubicBezTo>
                <a:cubicBezTo>
                  <a:pt x="13" y="0"/>
                  <a:pt x="16" y="0"/>
                  <a:pt x="19" y="3"/>
                </a:cubicBezTo>
                <a:cubicBezTo>
                  <a:pt x="19" y="5"/>
                  <a:pt x="19" y="8"/>
                  <a:pt x="17" y="10"/>
                </a:cubicBezTo>
                <a:cubicBezTo>
                  <a:pt x="16" y="11"/>
                  <a:pt x="15" y="12"/>
                  <a:pt x="14" y="14"/>
                </a:cubicBezTo>
                <a:cubicBezTo>
                  <a:pt x="12" y="14"/>
                  <a:pt x="11" y="14"/>
                  <a:pt x="10" y="15"/>
                </a:cubicBezTo>
                <a:cubicBezTo>
                  <a:pt x="7" y="13"/>
                  <a:pt x="4" y="12"/>
                  <a:pt x="2" y="10"/>
                </a:cubicBezTo>
                <a:cubicBezTo>
                  <a:pt x="0" y="10"/>
                  <a:pt x="0" y="9"/>
                  <a:pt x="0" y="8"/>
                </a:cubicBezTo>
                <a:cubicBezTo>
                  <a:pt x="0" y="7"/>
                  <a:pt x="1" y="7"/>
                  <a:pt x="1" y="7"/>
                </a:cubicBezTo>
                <a:close/>
              </a:path>
            </a:pathLst>
          </a:custGeom>
          <a:solidFill>
            <a:srgbClr val="7F503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1056" name="Freeform 2029"/>
          <p:cNvSpPr>
            <a:spLocks/>
          </p:cNvSpPr>
          <p:nvPr/>
        </p:nvSpPr>
        <p:spPr bwMode="auto">
          <a:xfrm>
            <a:off x="2052638" y="3482975"/>
            <a:ext cx="42862" cy="4763"/>
          </a:xfrm>
          <a:custGeom>
            <a:avLst/>
            <a:gdLst>
              <a:gd name="T0" fmla="*/ 27 w 28"/>
              <a:gd name="T1" fmla="*/ 0 h 3"/>
              <a:gd name="T2" fmla="*/ 28 w 28"/>
              <a:gd name="T3" fmla="*/ 3 h 3"/>
              <a:gd name="T4" fmla="*/ 0 w 28"/>
              <a:gd name="T5" fmla="*/ 3 h 3"/>
              <a:gd name="T6" fmla="*/ 0 w 28"/>
              <a:gd name="T7" fmla="*/ 0 h 3"/>
              <a:gd name="T8" fmla="*/ 27 w 28"/>
              <a:gd name="T9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8" h="3">
                <a:moveTo>
                  <a:pt x="27" y="0"/>
                </a:moveTo>
                <a:cubicBezTo>
                  <a:pt x="27" y="1"/>
                  <a:pt x="28" y="2"/>
                  <a:pt x="28" y="3"/>
                </a:cubicBezTo>
                <a:cubicBezTo>
                  <a:pt x="18" y="3"/>
                  <a:pt x="9" y="3"/>
                  <a:pt x="0" y="3"/>
                </a:cubicBezTo>
                <a:cubicBezTo>
                  <a:pt x="0" y="2"/>
                  <a:pt x="0" y="1"/>
                  <a:pt x="0" y="0"/>
                </a:cubicBezTo>
                <a:cubicBezTo>
                  <a:pt x="9" y="0"/>
                  <a:pt x="18" y="0"/>
                  <a:pt x="27" y="0"/>
                </a:cubicBezTo>
                <a:close/>
              </a:path>
            </a:pathLst>
          </a:custGeom>
          <a:solidFill>
            <a:srgbClr val="5B2B1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1057" name="Freeform 2030"/>
          <p:cNvSpPr>
            <a:spLocks/>
          </p:cNvSpPr>
          <p:nvPr/>
        </p:nvSpPr>
        <p:spPr bwMode="auto">
          <a:xfrm>
            <a:off x="2114550" y="3481388"/>
            <a:ext cx="47625" cy="17463"/>
          </a:xfrm>
          <a:custGeom>
            <a:avLst/>
            <a:gdLst>
              <a:gd name="T0" fmla="*/ 0 w 30"/>
              <a:gd name="T1" fmla="*/ 9 h 12"/>
              <a:gd name="T2" fmla="*/ 0 w 30"/>
              <a:gd name="T3" fmla="*/ 5 h 12"/>
              <a:gd name="T4" fmla="*/ 26 w 30"/>
              <a:gd name="T5" fmla="*/ 3 h 12"/>
              <a:gd name="T6" fmla="*/ 28 w 30"/>
              <a:gd name="T7" fmla="*/ 12 h 12"/>
              <a:gd name="T8" fmla="*/ 0 w 30"/>
              <a:gd name="T9" fmla="*/ 9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0" h="12">
                <a:moveTo>
                  <a:pt x="0" y="9"/>
                </a:moveTo>
                <a:cubicBezTo>
                  <a:pt x="0" y="7"/>
                  <a:pt x="0" y="6"/>
                  <a:pt x="0" y="5"/>
                </a:cubicBezTo>
                <a:cubicBezTo>
                  <a:pt x="8" y="0"/>
                  <a:pt x="17" y="0"/>
                  <a:pt x="26" y="3"/>
                </a:cubicBezTo>
                <a:cubicBezTo>
                  <a:pt x="30" y="6"/>
                  <a:pt x="30" y="9"/>
                  <a:pt x="28" y="12"/>
                </a:cubicBezTo>
                <a:cubicBezTo>
                  <a:pt x="18" y="11"/>
                  <a:pt x="9" y="10"/>
                  <a:pt x="0" y="9"/>
                </a:cubicBezTo>
                <a:close/>
              </a:path>
            </a:pathLst>
          </a:custGeom>
          <a:solidFill>
            <a:srgbClr val="5D2B0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1058" name="Freeform 2031"/>
          <p:cNvSpPr>
            <a:spLocks/>
          </p:cNvSpPr>
          <p:nvPr/>
        </p:nvSpPr>
        <p:spPr bwMode="auto">
          <a:xfrm>
            <a:off x="2155825" y="3476625"/>
            <a:ext cx="34925" cy="22225"/>
          </a:xfrm>
          <a:custGeom>
            <a:avLst/>
            <a:gdLst>
              <a:gd name="T0" fmla="*/ 2 w 22"/>
              <a:gd name="T1" fmla="*/ 15 h 15"/>
              <a:gd name="T2" fmla="*/ 2 w 22"/>
              <a:gd name="T3" fmla="*/ 8 h 15"/>
              <a:gd name="T4" fmla="*/ 2 w 22"/>
              <a:gd name="T5" fmla="*/ 3 h 15"/>
              <a:gd name="T6" fmla="*/ 18 w 22"/>
              <a:gd name="T7" fmla="*/ 4 h 15"/>
              <a:gd name="T8" fmla="*/ 21 w 22"/>
              <a:gd name="T9" fmla="*/ 4 h 15"/>
              <a:gd name="T10" fmla="*/ 22 w 22"/>
              <a:gd name="T11" fmla="*/ 8 h 15"/>
              <a:gd name="T12" fmla="*/ 14 w 22"/>
              <a:gd name="T13" fmla="*/ 8 h 15"/>
              <a:gd name="T14" fmla="*/ 6 w 22"/>
              <a:gd name="T15" fmla="*/ 15 h 15"/>
              <a:gd name="T16" fmla="*/ 2 w 22"/>
              <a:gd name="T17" fmla="*/ 15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2" h="15">
                <a:moveTo>
                  <a:pt x="2" y="15"/>
                </a:moveTo>
                <a:cubicBezTo>
                  <a:pt x="2" y="13"/>
                  <a:pt x="2" y="11"/>
                  <a:pt x="2" y="8"/>
                </a:cubicBezTo>
                <a:cubicBezTo>
                  <a:pt x="0" y="6"/>
                  <a:pt x="0" y="4"/>
                  <a:pt x="2" y="3"/>
                </a:cubicBezTo>
                <a:cubicBezTo>
                  <a:pt x="8" y="0"/>
                  <a:pt x="13" y="1"/>
                  <a:pt x="18" y="4"/>
                </a:cubicBezTo>
                <a:cubicBezTo>
                  <a:pt x="19" y="4"/>
                  <a:pt x="20" y="4"/>
                  <a:pt x="21" y="4"/>
                </a:cubicBezTo>
                <a:cubicBezTo>
                  <a:pt x="22" y="5"/>
                  <a:pt x="22" y="7"/>
                  <a:pt x="22" y="8"/>
                </a:cubicBezTo>
                <a:cubicBezTo>
                  <a:pt x="19" y="8"/>
                  <a:pt x="16" y="8"/>
                  <a:pt x="14" y="8"/>
                </a:cubicBezTo>
                <a:cubicBezTo>
                  <a:pt x="9" y="8"/>
                  <a:pt x="6" y="10"/>
                  <a:pt x="6" y="15"/>
                </a:cubicBezTo>
                <a:cubicBezTo>
                  <a:pt x="4" y="15"/>
                  <a:pt x="3" y="15"/>
                  <a:pt x="2" y="15"/>
                </a:cubicBezTo>
                <a:close/>
              </a:path>
            </a:pathLst>
          </a:custGeom>
          <a:solidFill>
            <a:srgbClr val="5B472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1059" name="Freeform 2032"/>
          <p:cNvSpPr>
            <a:spLocks/>
          </p:cNvSpPr>
          <p:nvPr/>
        </p:nvSpPr>
        <p:spPr bwMode="auto">
          <a:xfrm>
            <a:off x="2130425" y="3589338"/>
            <a:ext cx="73025" cy="34925"/>
          </a:xfrm>
          <a:custGeom>
            <a:avLst/>
            <a:gdLst>
              <a:gd name="T0" fmla="*/ 38 w 46"/>
              <a:gd name="T1" fmla="*/ 8 h 22"/>
              <a:gd name="T2" fmla="*/ 35 w 46"/>
              <a:gd name="T3" fmla="*/ 9 h 22"/>
              <a:gd name="T4" fmla="*/ 31 w 46"/>
              <a:gd name="T5" fmla="*/ 12 h 22"/>
              <a:gd name="T6" fmla="*/ 19 w 46"/>
              <a:gd name="T7" fmla="*/ 20 h 22"/>
              <a:gd name="T8" fmla="*/ 14 w 46"/>
              <a:gd name="T9" fmla="*/ 21 h 22"/>
              <a:gd name="T10" fmla="*/ 2 w 46"/>
              <a:gd name="T11" fmla="*/ 9 h 22"/>
              <a:gd name="T12" fmla="*/ 0 w 46"/>
              <a:gd name="T13" fmla="*/ 4 h 22"/>
              <a:gd name="T14" fmla="*/ 6 w 46"/>
              <a:gd name="T15" fmla="*/ 0 h 22"/>
              <a:gd name="T16" fmla="*/ 45 w 46"/>
              <a:gd name="T17" fmla="*/ 0 h 22"/>
              <a:gd name="T18" fmla="*/ 46 w 46"/>
              <a:gd name="T19" fmla="*/ 3 h 22"/>
              <a:gd name="T20" fmla="*/ 38 w 46"/>
              <a:gd name="T21" fmla="*/ 8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46" h="22">
                <a:moveTo>
                  <a:pt x="38" y="8"/>
                </a:moveTo>
                <a:cubicBezTo>
                  <a:pt x="37" y="9"/>
                  <a:pt x="36" y="9"/>
                  <a:pt x="35" y="9"/>
                </a:cubicBezTo>
                <a:cubicBezTo>
                  <a:pt x="34" y="10"/>
                  <a:pt x="32" y="11"/>
                  <a:pt x="31" y="12"/>
                </a:cubicBezTo>
                <a:cubicBezTo>
                  <a:pt x="26" y="13"/>
                  <a:pt x="22" y="16"/>
                  <a:pt x="19" y="20"/>
                </a:cubicBezTo>
                <a:cubicBezTo>
                  <a:pt x="17" y="21"/>
                  <a:pt x="16" y="22"/>
                  <a:pt x="14" y="21"/>
                </a:cubicBezTo>
                <a:cubicBezTo>
                  <a:pt x="9" y="19"/>
                  <a:pt x="7" y="12"/>
                  <a:pt x="2" y="9"/>
                </a:cubicBezTo>
                <a:cubicBezTo>
                  <a:pt x="1" y="8"/>
                  <a:pt x="0" y="6"/>
                  <a:pt x="0" y="4"/>
                </a:cubicBezTo>
                <a:cubicBezTo>
                  <a:pt x="2" y="3"/>
                  <a:pt x="4" y="1"/>
                  <a:pt x="6" y="0"/>
                </a:cubicBezTo>
                <a:cubicBezTo>
                  <a:pt x="19" y="0"/>
                  <a:pt x="32" y="0"/>
                  <a:pt x="45" y="0"/>
                </a:cubicBezTo>
                <a:cubicBezTo>
                  <a:pt x="45" y="1"/>
                  <a:pt x="46" y="2"/>
                  <a:pt x="46" y="3"/>
                </a:cubicBezTo>
                <a:cubicBezTo>
                  <a:pt x="43" y="4"/>
                  <a:pt x="39" y="4"/>
                  <a:pt x="38" y="8"/>
                </a:cubicBezTo>
                <a:close/>
              </a:path>
            </a:pathLst>
          </a:custGeom>
          <a:solidFill>
            <a:srgbClr val="29615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1060" name="Freeform 2033"/>
          <p:cNvSpPr>
            <a:spLocks/>
          </p:cNvSpPr>
          <p:nvPr/>
        </p:nvSpPr>
        <p:spPr bwMode="auto">
          <a:xfrm>
            <a:off x="2095500" y="3594100"/>
            <a:ext cx="36512" cy="33338"/>
          </a:xfrm>
          <a:custGeom>
            <a:avLst/>
            <a:gdLst>
              <a:gd name="T0" fmla="*/ 22 w 23"/>
              <a:gd name="T1" fmla="*/ 1 h 21"/>
              <a:gd name="T2" fmla="*/ 23 w 23"/>
              <a:gd name="T3" fmla="*/ 5 h 21"/>
              <a:gd name="T4" fmla="*/ 23 w 23"/>
              <a:gd name="T5" fmla="*/ 7 h 21"/>
              <a:gd name="T6" fmla="*/ 21 w 23"/>
              <a:gd name="T7" fmla="*/ 11 h 21"/>
              <a:gd name="T8" fmla="*/ 19 w 23"/>
              <a:gd name="T9" fmla="*/ 14 h 21"/>
              <a:gd name="T10" fmla="*/ 16 w 23"/>
              <a:gd name="T11" fmla="*/ 17 h 21"/>
              <a:gd name="T12" fmla="*/ 16 w 23"/>
              <a:gd name="T13" fmla="*/ 21 h 21"/>
              <a:gd name="T14" fmla="*/ 4 w 23"/>
              <a:gd name="T15" fmla="*/ 21 h 21"/>
              <a:gd name="T16" fmla="*/ 16 w 23"/>
              <a:gd name="T17" fmla="*/ 1 h 21"/>
              <a:gd name="T18" fmla="*/ 22 w 23"/>
              <a:gd name="T19" fmla="*/ 1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3" h="21">
                <a:moveTo>
                  <a:pt x="22" y="1"/>
                </a:moveTo>
                <a:cubicBezTo>
                  <a:pt x="23" y="2"/>
                  <a:pt x="23" y="4"/>
                  <a:pt x="23" y="5"/>
                </a:cubicBezTo>
                <a:cubicBezTo>
                  <a:pt x="23" y="6"/>
                  <a:pt x="23" y="6"/>
                  <a:pt x="23" y="7"/>
                </a:cubicBezTo>
                <a:cubicBezTo>
                  <a:pt x="23" y="8"/>
                  <a:pt x="22" y="10"/>
                  <a:pt x="21" y="11"/>
                </a:cubicBezTo>
                <a:cubicBezTo>
                  <a:pt x="20" y="12"/>
                  <a:pt x="20" y="13"/>
                  <a:pt x="19" y="14"/>
                </a:cubicBezTo>
                <a:cubicBezTo>
                  <a:pt x="18" y="15"/>
                  <a:pt x="17" y="16"/>
                  <a:pt x="16" y="17"/>
                </a:cubicBezTo>
                <a:cubicBezTo>
                  <a:pt x="16" y="18"/>
                  <a:pt x="16" y="20"/>
                  <a:pt x="16" y="21"/>
                </a:cubicBezTo>
                <a:cubicBezTo>
                  <a:pt x="12" y="21"/>
                  <a:pt x="8" y="21"/>
                  <a:pt x="4" y="21"/>
                </a:cubicBezTo>
                <a:cubicBezTo>
                  <a:pt x="4" y="11"/>
                  <a:pt x="0" y="0"/>
                  <a:pt x="16" y="1"/>
                </a:cubicBezTo>
                <a:cubicBezTo>
                  <a:pt x="18" y="1"/>
                  <a:pt x="20" y="1"/>
                  <a:pt x="22" y="1"/>
                </a:cubicBezTo>
                <a:close/>
              </a:path>
            </a:pathLst>
          </a:custGeom>
          <a:solidFill>
            <a:srgbClr val="5EA89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1063" name="Freeform 2034"/>
          <p:cNvSpPr>
            <a:spLocks/>
          </p:cNvSpPr>
          <p:nvPr/>
        </p:nvSpPr>
        <p:spPr bwMode="auto">
          <a:xfrm>
            <a:off x="2019300" y="3584575"/>
            <a:ext cx="34925" cy="9525"/>
          </a:xfrm>
          <a:custGeom>
            <a:avLst/>
            <a:gdLst>
              <a:gd name="T0" fmla="*/ 21 w 22"/>
              <a:gd name="T1" fmla="*/ 3 h 6"/>
              <a:gd name="T2" fmla="*/ 21 w 22"/>
              <a:gd name="T3" fmla="*/ 6 h 6"/>
              <a:gd name="T4" fmla="*/ 4 w 22"/>
              <a:gd name="T5" fmla="*/ 6 h 6"/>
              <a:gd name="T6" fmla="*/ 1 w 22"/>
              <a:gd name="T7" fmla="*/ 0 h 6"/>
              <a:gd name="T8" fmla="*/ 19 w 22"/>
              <a:gd name="T9" fmla="*/ 0 h 6"/>
              <a:gd name="T10" fmla="*/ 21 w 22"/>
              <a:gd name="T11" fmla="*/ 3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2" h="6">
                <a:moveTo>
                  <a:pt x="21" y="3"/>
                </a:moveTo>
                <a:cubicBezTo>
                  <a:pt x="21" y="4"/>
                  <a:pt x="21" y="5"/>
                  <a:pt x="21" y="6"/>
                </a:cubicBezTo>
                <a:cubicBezTo>
                  <a:pt x="15" y="6"/>
                  <a:pt x="10" y="6"/>
                  <a:pt x="4" y="6"/>
                </a:cubicBezTo>
                <a:cubicBezTo>
                  <a:pt x="2" y="5"/>
                  <a:pt x="0" y="3"/>
                  <a:pt x="1" y="0"/>
                </a:cubicBezTo>
                <a:cubicBezTo>
                  <a:pt x="7" y="0"/>
                  <a:pt x="13" y="0"/>
                  <a:pt x="19" y="0"/>
                </a:cubicBezTo>
                <a:cubicBezTo>
                  <a:pt x="22" y="0"/>
                  <a:pt x="22" y="1"/>
                  <a:pt x="21" y="3"/>
                </a:cubicBezTo>
                <a:close/>
              </a:path>
            </a:pathLst>
          </a:custGeom>
          <a:solidFill>
            <a:srgbClr val="194D4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1064" name="Freeform 2035"/>
          <p:cNvSpPr>
            <a:spLocks/>
          </p:cNvSpPr>
          <p:nvPr/>
        </p:nvSpPr>
        <p:spPr bwMode="auto">
          <a:xfrm>
            <a:off x="2049463" y="3578225"/>
            <a:ext cx="50800" cy="11113"/>
          </a:xfrm>
          <a:custGeom>
            <a:avLst/>
            <a:gdLst>
              <a:gd name="T0" fmla="*/ 2 w 33"/>
              <a:gd name="T1" fmla="*/ 7 h 7"/>
              <a:gd name="T2" fmla="*/ 0 w 33"/>
              <a:gd name="T3" fmla="*/ 4 h 7"/>
              <a:gd name="T4" fmla="*/ 33 w 33"/>
              <a:gd name="T5" fmla="*/ 6 h 7"/>
              <a:gd name="T6" fmla="*/ 2 w 33"/>
              <a:gd name="T7" fmla="*/ 7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3" h="7">
                <a:moveTo>
                  <a:pt x="2" y="7"/>
                </a:moveTo>
                <a:cubicBezTo>
                  <a:pt x="1" y="6"/>
                  <a:pt x="1" y="5"/>
                  <a:pt x="0" y="4"/>
                </a:cubicBezTo>
                <a:cubicBezTo>
                  <a:pt x="11" y="4"/>
                  <a:pt x="23" y="0"/>
                  <a:pt x="33" y="6"/>
                </a:cubicBezTo>
                <a:cubicBezTo>
                  <a:pt x="23" y="7"/>
                  <a:pt x="12" y="7"/>
                  <a:pt x="2" y="7"/>
                </a:cubicBezTo>
                <a:close/>
              </a:path>
            </a:pathLst>
          </a:custGeom>
          <a:solidFill>
            <a:srgbClr val="6A9F8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1065" name="Freeform 2036"/>
          <p:cNvSpPr>
            <a:spLocks/>
          </p:cNvSpPr>
          <p:nvPr/>
        </p:nvSpPr>
        <p:spPr bwMode="auto">
          <a:xfrm>
            <a:off x="2008188" y="3584575"/>
            <a:ext cx="17462" cy="30163"/>
          </a:xfrm>
          <a:custGeom>
            <a:avLst/>
            <a:gdLst>
              <a:gd name="T0" fmla="*/ 8 w 11"/>
              <a:gd name="T1" fmla="*/ 0 h 19"/>
              <a:gd name="T2" fmla="*/ 11 w 11"/>
              <a:gd name="T3" fmla="*/ 6 h 19"/>
              <a:gd name="T4" fmla="*/ 4 w 11"/>
              <a:gd name="T5" fmla="*/ 19 h 19"/>
              <a:gd name="T6" fmla="*/ 0 w 11"/>
              <a:gd name="T7" fmla="*/ 19 h 19"/>
              <a:gd name="T8" fmla="*/ 0 w 11"/>
              <a:gd name="T9" fmla="*/ 3 h 19"/>
              <a:gd name="T10" fmla="*/ 8 w 11"/>
              <a:gd name="T11" fmla="*/ 0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1" h="19">
                <a:moveTo>
                  <a:pt x="8" y="0"/>
                </a:moveTo>
                <a:cubicBezTo>
                  <a:pt x="9" y="2"/>
                  <a:pt x="10" y="4"/>
                  <a:pt x="11" y="6"/>
                </a:cubicBezTo>
                <a:cubicBezTo>
                  <a:pt x="3" y="7"/>
                  <a:pt x="5" y="14"/>
                  <a:pt x="4" y="19"/>
                </a:cubicBezTo>
                <a:cubicBezTo>
                  <a:pt x="3" y="19"/>
                  <a:pt x="2" y="19"/>
                  <a:pt x="0" y="19"/>
                </a:cubicBezTo>
                <a:cubicBezTo>
                  <a:pt x="0" y="14"/>
                  <a:pt x="0" y="8"/>
                  <a:pt x="0" y="3"/>
                </a:cubicBezTo>
                <a:cubicBezTo>
                  <a:pt x="2" y="2"/>
                  <a:pt x="5" y="1"/>
                  <a:pt x="8" y="0"/>
                </a:cubicBezTo>
                <a:close/>
              </a:path>
            </a:pathLst>
          </a:custGeom>
          <a:solidFill>
            <a:srgbClr val="16493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1066" name="Freeform 2037"/>
          <p:cNvSpPr>
            <a:spLocks/>
          </p:cNvSpPr>
          <p:nvPr/>
        </p:nvSpPr>
        <p:spPr bwMode="auto">
          <a:xfrm>
            <a:off x="1876425" y="3576638"/>
            <a:ext cx="47625" cy="44450"/>
          </a:xfrm>
          <a:custGeom>
            <a:avLst/>
            <a:gdLst>
              <a:gd name="T0" fmla="*/ 0 w 31"/>
              <a:gd name="T1" fmla="*/ 16 h 28"/>
              <a:gd name="T2" fmla="*/ 4 w 31"/>
              <a:gd name="T3" fmla="*/ 0 h 28"/>
              <a:gd name="T4" fmla="*/ 20 w 31"/>
              <a:gd name="T5" fmla="*/ 0 h 28"/>
              <a:gd name="T6" fmla="*/ 28 w 31"/>
              <a:gd name="T7" fmla="*/ 8 h 28"/>
              <a:gd name="T8" fmla="*/ 27 w 31"/>
              <a:gd name="T9" fmla="*/ 24 h 28"/>
              <a:gd name="T10" fmla="*/ 0 w 31"/>
              <a:gd name="T11" fmla="*/ 16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1" h="28">
                <a:moveTo>
                  <a:pt x="0" y="16"/>
                </a:moveTo>
                <a:cubicBezTo>
                  <a:pt x="6" y="12"/>
                  <a:pt x="2" y="6"/>
                  <a:pt x="4" y="0"/>
                </a:cubicBezTo>
                <a:cubicBezTo>
                  <a:pt x="9" y="0"/>
                  <a:pt x="14" y="0"/>
                  <a:pt x="20" y="0"/>
                </a:cubicBezTo>
                <a:cubicBezTo>
                  <a:pt x="24" y="1"/>
                  <a:pt x="27" y="4"/>
                  <a:pt x="28" y="8"/>
                </a:cubicBezTo>
                <a:cubicBezTo>
                  <a:pt x="30" y="13"/>
                  <a:pt x="31" y="19"/>
                  <a:pt x="27" y="24"/>
                </a:cubicBezTo>
                <a:cubicBezTo>
                  <a:pt x="17" y="23"/>
                  <a:pt x="6" y="28"/>
                  <a:pt x="0" y="16"/>
                </a:cubicBezTo>
                <a:close/>
              </a:path>
            </a:pathLst>
          </a:custGeom>
          <a:solidFill>
            <a:srgbClr val="5EAC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1067" name="Freeform 2038"/>
          <p:cNvSpPr>
            <a:spLocks/>
          </p:cNvSpPr>
          <p:nvPr/>
        </p:nvSpPr>
        <p:spPr bwMode="auto">
          <a:xfrm>
            <a:off x="1916113" y="3589338"/>
            <a:ext cx="9525" cy="38100"/>
          </a:xfrm>
          <a:custGeom>
            <a:avLst/>
            <a:gdLst>
              <a:gd name="T0" fmla="*/ 1 w 6"/>
              <a:gd name="T1" fmla="*/ 16 h 24"/>
              <a:gd name="T2" fmla="*/ 2 w 6"/>
              <a:gd name="T3" fmla="*/ 0 h 24"/>
              <a:gd name="T4" fmla="*/ 5 w 6"/>
              <a:gd name="T5" fmla="*/ 0 h 24"/>
              <a:gd name="T6" fmla="*/ 6 w 6"/>
              <a:gd name="T7" fmla="*/ 20 h 24"/>
              <a:gd name="T8" fmla="*/ 1 w 6"/>
              <a:gd name="T9" fmla="*/ 16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" h="24">
                <a:moveTo>
                  <a:pt x="1" y="16"/>
                </a:moveTo>
                <a:cubicBezTo>
                  <a:pt x="1" y="11"/>
                  <a:pt x="2" y="5"/>
                  <a:pt x="2" y="0"/>
                </a:cubicBezTo>
                <a:cubicBezTo>
                  <a:pt x="3" y="0"/>
                  <a:pt x="4" y="0"/>
                  <a:pt x="5" y="0"/>
                </a:cubicBezTo>
                <a:cubicBezTo>
                  <a:pt x="5" y="7"/>
                  <a:pt x="6" y="13"/>
                  <a:pt x="6" y="20"/>
                </a:cubicBezTo>
                <a:cubicBezTo>
                  <a:pt x="0" y="24"/>
                  <a:pt x="3" y="17"/>
                  <a:pt x="1" y="16"/>
                </a:cubicBezTo>
                <a:close/>
              </a:path>
            </a:pathLst>
          </a:custGeom>
          <a:solidFill>
            <a:srgbClr val="144D4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1068" name="Freeform 2039"/>
          <p:cNvSpPr>
            <a:spLocks/>
          </p:cNvSpPr>
          <p:nvPr/>
        </p:nvSpPr>
        <p:spPr bwMode="auto">
          <a:xfrm>
            <a:off x="2244725" y="3294063"/>
            <a:ext cx="219075" cy="66675"/>
          </a:xfrm>
          <a:custGeom>
            <a:avLst/>
            <a:gdLst>
              <a:gd name="T0" fmla="*/ 133 w 140"/>
              <a:gd name="T1" fmla="*/ 4 h 43"/>
              <a:gd name="T2" fmla="*/ 138 w 140"/>
              <a:gd name="T3" fmla="*/ 28 h 43"/>
              <a:gd name="T4" fmla="*/ 133 w 140"/>
              <a:gd name="T5" fmla="*/ 34 h 43"/>
              <a:gd name="T6" fmla="*/ 50 w 140"/>
              <a:gd name="T7" fmla="*/ 32 h 43"/>
              <a:gd name="T8" fmla="*/ 49 w 140"/>
              <a:gd name="T9" fmla="*/ 32 h 43"/>
              <a:gd name="T10" fmla="*/ 30 w 140"/>
              <a:gd name="T11" fmla="*/ 24 h 43"/>
              <a:gd name="T12" fmla="*/ 29 w 140"/>
              <a:gd name="T13" fmla="*/ 20 h 43"/>
              <a:gd name="T14" fmla="*/ 13 w 140"/>
              <a:gd name="T15" fmla="*/ 20 h 43"/>
              <a:gd name="T16" fmla="*/ 10 w 140"/>
              <a:gd name="T17" fmla="*/ 20 h 43"/>
              <a:gd name="T18" fmla="*/ 2 w 140"/>
              <a:gd name="T19" fmla="*/ 20 h 43"/>
              <a:gd name="T20" fmla="*/ 0 w 140"/>
              <a:gd name="T21" fmla="*/ 15 h 43"/>
              <a:gd name="T22" fmla="*/ 0 w 140"/>
              <a:gd name="T23" fmla="*/ 5 h 43"/>
              <a:gd name="T24" fmla="*/ 2 w 140"/>
              <a:gd name="T25" fmla="*/ 1 h 43"/>
              <a:gd name="T26" fmla="*/ 38 w 140"/>
              <a:gd name="T27" fmla="*/ 0 h 43"/>
              <a:gd name="T28" fmla="*/ 73 w 140"/>
              <a:gd name="T29" fmla="*/ 1 h 43"/>
              <a:gd name="T30" fmla="*/ 102 w 140"/>
              <a:gd name="T31" fmla="*/ 4 h 43"/>
              <a:gd name="T32" fmla="*/ 133 w 140"/>
              <a:gd name="T33" fmla="*/ 4 h 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40" h="43">
                <a:moveTo>
                  <a:pt x="133" y="4"/>
                </a:moveTo>
                <a:cubicBezTo>
                  <a:pt x="140" y="11"/>
                  <a:pt x="136" y="20"/>
                  <a:pt x="138" y="28"/>
                </a:cubicBezTo>
                <a:cubicBezTo>
                  <a:pt x="137" y="31"/>
                  <a:pt x="135" y="34"/>
                  <a:pt x="133" y="34"/>
                </a:cubicBezTo>
                <a:cubicBezTo>
                  <a:pt x="105" y="40"/>
                  <a:pt x="78" y="43"/>
                  <a:pt x="50" y="32"/>
                </a:cubicBezTo>
                <a:cubicBezTo>
                  <a:pt x="50" y="32"/>
                  <a:pt x="49" y="32"/>
                  <a:pt x="49" y="32"/>
                </a:cubicBezTo>
                <a:cubicBezTo>
                  <a:pt x="49" y="14"/>
                  <a:pt x="36" y="28"/>
                  <a:pt x="30" y="24"/>
                </a:cubicBezTo>
                <a:cubicBezTo>
                  <a:pt x="29" y="23"/>
                  <a:pt x="29" y="21"/>
                  <a:pt x="29" y="20"/>
                </a:cubicBezTo>
                <a:cubicBezTo>
                  <a:pt x="24" y="19"/>
                  <a:pt x="19" y="15"/>
                  <a:pt x="13" y="20"/>
                </a:cubicBezTo>
                <a:cubicBezTo>
                  <a:pt x="12" y="20"/>
                  <a:pt x="11" y="20"/>
                  <a:pt x="10" y="20"/>
                </a:cubicBezTo>
                <a:cubicBezTo>
                  <a:pt x="7" y="20"/>
                  <a:pt x="4" y="20"/>
                  <a:pt x="2" y="20"/>
                </a:cubicBezTo>
                <a:cubicBezTo>
                  <a:pt x="1" y="18"/>
                  <a:pt x="0" y="17"/>
                  <a:pt x="0" y="15"/>
                </a:cubicBezTo>
                <a:cubicBezTo>
                  <a:pt x="0" y="12"/>
                  <a:pt x="0" y="9"/>
                  <a:pt x="0" y="5"/>
                </a:cubicBezTo>
                <a:cubicBezTo>
                  <a:pt x="0" y="3"/>
                  <a:pt x="0" y="2"/>
                  <a:pt x="2" y="1"/>
                </a:cubicBezTo>
                <a:cubicBezTo>
                  <a:pt x="14" y="1"/>
                  <a:pt x="26" y="0"/>
                  <a:pt x="38" y="0"/>
                </a:cubicBezTo>
                <a:cubicBezTo>
                  <a:pt x="49" y="0"/>
                  <a:pt x="61" y="0"/>
                  <a:pt x="73" y="1"/>
                </a:cubicBezTo>
                <a:cubicBezTo>
                  <a:pt x="82" y="7"/>
                  <a:pt x="92" y="3"/>
                  <a:pt x="102" y="4"/>
                </a:cubicBezTo>
                <a:cubicBezTo>
                  <a:pt x="112" y="1"/>
                  <a:pt x="123" y="1"/>
                  <a:pt x="133" y="4"/>
                </a:cubicBezTo>
                <a:close/>
              </a:path>
            </a:pathLst>
          </a:custGeom>
          <a:solidFill>
            <a:srgbClr val="E9522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1069" name="Freeform 2040"/>
          <p:cNvSpPr>
            <a:spLocks/>
          </p:cNvSpPr>
          <p:nvPr/>
        </p:nvSpPr>
        <p:spPr bwMode="auto">
          <a:xfrm>
            <a:off x="2405063" y="3287713"/>
            <a:ext cx="50800" cy="11113"/>
          </a:xfrm>
          <a:custGeom>
            <a:avLst/>
            <a:gdLst>
              <a:gd name="T0" fmla="*/ 31 w 32"/>
              <a:gd name="T1" fmla="*/ 8 h 8"/>
              <a:gd name="T2" fmla="*/ 0 w 32"/>
              <a:gd name="T3" fmla="*/ 8 h 8"/>
              <a:gd name="T4" fmla="*/ 32 w 32"/>
              <a:gd name="T5" fmla="*/ 4 h 8"/>
              <a:gd name="T6" fmla="*/ 31 w 32"/>
              <a:gd name="T7" fmla="*/ 8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2" h="8">
                <a:moveTo>
                  <a:pt x="31" y="8"/>
                </a:moveTo>
                <a:cubicBezTo>
                  <a:pt x="21" y="8"/>
                  <a:pt x="10" y="8"/>
                  <a:pt x="0" y="8"/>
                </a:cubicBezTo>
                <a:cubicBezTo>
                  <a:pt x="10" y="0"/>
                  <a:pt x="21" y="6"/>
                  <a:pt x="32" y="4"/>
                </a:cubicBezTo>
                <a:cubicBezTo>
                  <a:pt x="31" y="6"/>
                  <a:pt x="31" y="7"/>
                  <a:pt x="31" y="8"/>
                </a:cubicBezTo>
                <a:close/>
              </a:path>
            </a:pathLst>
          </a:custGeom>
          <a:solidFill>
            <a:srgbClr val="A0231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1070" name="Freeform 2041"/>
          <p:cNvSpPr>
            <a:spLocks/>
          </p:cNvSpPr>
          <p:nvPr/>
        </p:nvSpPr>
        <p:spPr bwMode="auto">
          <a:xfrm>
            <a:off x="2227263" y="3290888"/>
            <a:ext cx="20637" cy="47625"/>
          </a:xfrm>
          <a:custGeom>
            <a:avLst/>
            <a:gdLst>
              <a:gd name="T0" fmla="*/ 13 w 13"/>
              <a:gd name="T1" fmla="*/ 18 h 31"/>
              <a:gd name="T2" fmla="*/ 13 w 13"/>
              <a:gd name="T3" fmla="*/ 22 h 31"/>
              <a:gd name="T4" fmla="*/ 7 w 13"/>
              <a:gd name="T5" fmla="*/ 31 h 31"/>
              <a:gd name="T6" fmla="*/ 0 w 13"/>
              <a:gd name="T7" fmla="*/ 21 h 31"/>
              <a:gd name="T8" fmla="*/ 1 w 13"/>
              <a:gd name="T9" fmla="*/ 10 h 31"/>
              <a:gd name="T10" fmla="*/ 13 w 13"/>
              <a:gd name="T11" fmla="*/ 3 h 31"/>
              <a:gd name="T12" fmla="*/ 13 w 13"/>
              <a:gd name="T13" fmla="*/ 6 h 31"/>
              <a:gd name="T14" fmla="*/ 13 w 13"/>
              <a:gd name="T15" fmla="*/ 18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3" h="31">
                <a:moveTo>
                  <a:pt x="13" y="18"/>
                </a:moveTo>
                <a:cubicBezTo>
                  <a:pt x="13" y="19"/>
                  <a:pt x="13" y="21"/>
                  <a:pt x="13" y="22"/>
                </a:cubicBezTo>
                <a:cubicBezTo>
                  <a:pt x="11" y="25"/>
                  <a:pt x="9" y="28"/>
                  <a:pt x="7" y="31"/>
                </a:cubicBezTo>
                <a:cubicBezTo>
                  <a:pt x="5" y="28"/>
                  <a:pt x="2" y="25"/>
                  <a:pt x="0" y="21"/>
                </a:cubicBezTo>
                <a:cubicBezTo>
                  <a:pt x="0" y="18"/>
                  <a:pt x="1" y="14"/>
                  <a:pt x="1" y="10"/>
                </a:cubicBezTo>
                <a:cubicBezTo>
                  <a:pt x="5" y="8"/>
                  <a:pt x="6" y="0"/>
                  <a:pt x="13" y="3"/>
                </a:cubicBezTo>
                <a:cubicBezTo>
                  <a:pt x="13" y="4"/>
                  <a:pt x="13" y="5"/>
                  <a:pt x="13" y="6"/>
                </a:cubicBezTo>
                <a:cubicBezTo>
                  <a:pt x="13" y="10"/>
                  <a:pt x="13" y="14"/>
                  <a:pt x="13" y="18"/>
                </a:cubicBezTo>
                <a:close/>
              </a:path>
            </a:pathLst>
          </a:custGeom>
          <a:solidFill>
            <a:srgbClr val="D0502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1071" name="Freeform 2042"/>
          <p:cNvSpPr>
            <a:spLocks/>
          </p:cNvSpPr>
          <p:nvPr/>
        </p:nvSpPr>
        <p:spPr bwMode="auto">
          <a:xfrm>
            <a:off x="2540000" y="3898900"/>
            <a:ext cx="34925" cy="31750"/>
          </a:xfrm>
          <a:custGeom>
            <a:avLst/>
            <a:gdLst>
              <a:gd name="T0" fmla="*/ 13 w 22"/>
              <a:gd name="T1" fmla="*/ 2 h 20"/>
              <a:gd name="T2" fmla="*/ 22 w 22"/>
              <a:gd name="T3" fmla="*/ 6 h 20"/>
              <a:gd name="T4" fmla="*/ 22 w 22"/>
              <a:gd name="T5" fmla="*/ 11 h 20"/>
              <a:gd name="T6" fmla="*/ 21 w 22"/>
              <a:gd name="T7" fmla="*/ 18 h 20"/>
              <a:gd name="T8" fmla="*/ 16 w 22"/>
              <a:gd name="T9" fmla="*/ 20 h 20"/>
              <a:gd name="T10" fmla="*/ 1 w 22"/>
              <a:gd name="T11" fmla="*/ 3 h 20"/>
              <a:gd name="T12" fmla="*/ 8 w 22"/>
              <a:gd name="T13" fmla="*/ 0 h 20"/>
              <a:gd name="T14" fmla="*/ 13 w 22"/>
              <a:gd name="T15" fmla="*/ 2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2" h="20">
                <a:moveTo>
                  <a:pt x="13" y="2"/>
                </a:moveTo>
                <a:cubicBezTo>
                  <a:pt x="16" y="3"/>
                  <a:pt x="20" y="2"/>
                  <a:pt x="22" y="6"/>
                </a:cubicBezTo>
                <a:cubicBezTo>
                  <a:pt x="22" y="8"/>
                  <a:pt x="22" y="9"/>
                  <a:pt x="22" y="11"/>
                </a:cubicBezTo>
                <a:cubicBezTo>
                  <a:pt x="21" y="14"/>
                  <a:pt x="21" y="16"/>
                  <a:pt x="21" y="18"/>
                </a:cubicBezTo>
                <a:cubicBezTo>
                  <a:pt x="20" y="20"/>
                  <a:pt x="18" y="20"/>
                  <a:pt x="16" y="20"/>
                </a:cubicBezTo>
                <a:cubicBezTo>
                  <a:pt x="8" y="17"/>
                  <a:pt x="0" y="14"/>
                  <a:pt x="1" y="3"/>
                </a:cubicBezTo>
                <a:cubicBezTo>
                  <a:pt x="3" y="1"/>
                  <a:pt x="5" y="0"/>
                  <a:pt x="8" y="0"/>
                </a:cubicBezTo>
                <a:cubicBezTo>
                  <a:pt x="10" y="1"/>
                  <a:pt x="12" y="1"/>
                  <a:pt x="13" y="2"/>
                </a:cubicBezTo>
                <a:close/>
              </a:path>
            </a:pathLst>
          </a:custGeom>
          <a:solidFill>
            <a:srgbClr val="58463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1072" name="Freeform 2043"/>
          <p:cNvSpPr>
            <a:spLocks/>
          </p:cNvSpPr>
          <p:nvPr/>
        </p:nvSpPr>
        <p:spPr bwMode="auto">
          <a:xfrm>
            <a:off x="2565400" y="3927475"/>
            <a:ext cx="7937" cy="9525"/>
          </a:xfrm>
          <a:custGeom>
            <a:avLst/>
            <a:gdLst>
              <a:gd name="T0" fmla="*/ 1 w 5"/>
              <a:gd name="T1" fmla="*/ 1 h 6"/>
              <a:gd name="T2" fmla="*/ 5 w 5"/>
              <a:gd name="T3" fmla="*/ 0 h 6"/>
              <a:gd name="T4" fmla="*/ 5 w 5"/>
              <a:gd name="T5" fmla="*/ 5 h 6"/>
              <a:gd name="T6" fmla="*/ 1 w 5"/>
              <a:gd name="T7" fmla="*/ 6 h 6"/>
              <a:gd name="T8" fmla="*/ 0 w 5"/>
              <a:gd name="T9" fmla="*/ 4 h 6"/>
              <a:gd name="T10" fmla="*/ 0 w 5"/>
              <a:gd name="T11" fmla="*/ 2 h 6"/>
              <a:gd name="T12" fmla="*/ 1 w 5"/>
              <a:gd name="T13" fmla="*/ 1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5" h="6">
                <a:moveTo>
                  <a:pt x="1" y="1"/>
                </a:moveTo>
                <a:cubicBezTo>
                  <a:pt x="3" y="1"/>
                  <a:pt x="4" y="1"/>
                  <a:pt x="5" y="0"/>
                </a:cubicBezTo>
                <a:cubicBezTo>
                  <a:pt x="5" y="2"/>
                  <a:pt x="5" y="4"/>
                  <a:pt x="5" y="5"/>
                </a:cubicBezTo>
                <a:cubicBezTo>
                  <a:pt x="4" y="5"/>
                  <a:pt x="3" y="5"/>
                  <a:pt x="1" y="6"/>
                </a:cubicBezTo>
                <a:cubicBezTo>
                  <a:pt x="1" y="6"/>
                  <a:pt x="0" y="4"/>
                  <a:pt x="0" y="4"/>
                </a:cubicBezTo>
                <a:cubicBezTo>
                  <a:pt x="0" y="4"/>
                  <a:pt x="0" y="2"/>
                  <a:pt x="0" y="2"/>
                </a:cubicBezTo>
                <a:cubicBezTo>
                  <a:pt x="0" y="2"/>
                  <a:pt x="1" y="1"/>
                  <a:pt x="1" y="1"/>
                </a:cubicBezTo>
                <a:close/>
              </a:path>
            </a:pathLst>
          </a:custGeom>
          <a:solidFill>
            <a:srgbClr val="DDC2A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1073" name="Freeform 2044"/>
          <p:cNvSpPr>
            <a:spLocks/>
          </p:cNvSpPr>
          <p:nvPr/>
        </p:nvSpPr>
        <p:spPr bwMode="auto">
          <a:xfrm>
            <a:off x="2573338" y="3935413"/>
            <a:ext cx="6350" cy="6350"/>
          </a:xfrm>
          <a:custGeom>
            <a:avLst/>
            <a:gdLst>
              <a:gd name="T0" fmla="*/ 4 w 4"/>
              <a:gd name="T1" fmla="*/ 4 h 4"/>
              <a:gd name="T2" fmla="*/ 0 w 4"/>
              <a:gd name="T3" fmla="*/ 0 h 4"/>
              <a:gd name="T4" fmla="*/ 4 w 4"/>
              <a:gd name="T5" fmla="*/ 4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4" h="4">
                <a:moveTo>
                  <a:pt x="4" y="4"/>
                </a:moveTo>
                <a:cubicBezTo>
                  <a:pt x="2" y="4"/>
                  <a:pt x="1" y="3"/>
                  <a:pt x="0" y="0"/>
                </a:cubicBezTo>
                <a:cubicBezTo>
                  <a:pt x="2" y="1"/>
                  <a:pt x="3" y="2"/>
                  <a:pt x="4" y="4"/>
                </a:cubicBezTo>
                <a:close/>
              </a:path>
            </a:pathLst>
          </a:custGeom>
          <a:solidFill>
            <a:srgbClr val="D7BEA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1074" name="Freeform 2045"/>
          <p:cNvSpPr>
            <a:spLocks/>
          </p:cNvSpPr>
          <p:nvPr/>
        </p:nvSpPr>
        <p:spPr bwMode="auto">
          <a:xfrm>
            <a:off x="2528888" y="3876675"/>
            <a:ext cx="31750" cy="30163"/>
          </a:xfrm>
          <a:custGeom>
            <a:avLst/>
            <a:gdLst>
              <a:gd name="T0" fmla="*/ 17 w 20"/>
              <a:gd name="T1" fmla="*/ 16 h 19"/>
              <a:gd name="T2" fmla="*/ 9 w 20"/>
              <a:gd name="T3" fmla="*/ 18 h 19"/>
              <a:gd name="T4" fmla="*/ 3 w 20"/>
              <a:gd name="T5" fmla="*/ 17 h 19"/>
              <a:gd name="T6" fmla="*/ 1 w 20"/>
              <a:gd name="T7" fmla="*/ 12 h 19"/>
              <a:gd name="T8" fmla="*/ 3 w 20"/>
              <a:gd name="T9" fmla="*/ 1 h 19"/>
              <a:gd name="T10" fmla="*/ 8 w 20"/>
              <a:gd name="T11" fmla="*/ 1 h 19"/>
              <a:gd name="T12" fmla="*/ 16 w 20"/>
              <a:gd name="T13" fmla="*/ 5 h 19"/>
              <a:gd name="T14" fmla="*/ 20 w 20"/>
              <a:gd name="T15" fmla="*/ 13 h 19"/>
              <a:gd name="T16" fmla="*/ 17 w 20"/>
              <a:gd name="T17" fmla="*/ 16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0" h="19">
                <a:moveTo>
                  <a:pt x="17" y="16"/>
                </a:moveTo>
                <a:cubicBezTo>
                  <a:pt x="14" y="17"/>
                  <a:pt x="11" y="17"/>
                  <a:pt x="9" y="18"/>
                </a:cubicBezTo>
                <a:cubicBezTo>
                  <a:pt x="7" y="19"/>
                  <a:pt x="5" y="18"/>
                  <a:pt x="3" y="17"/>
                </a:cubicBezTo>
                <a:cubicBezTo>
                  <a:pt x="2" y="16"/>
                  <a:pt x="1" y="14"/>
                  <a:pt x="1" y="12"/>
                </a:cubicBezTo>
                <a:cubicBezTo>
                  <a:pt x="0" y="8"/>
                  <a:pt x="1" y="5"/>
                  <a:pt x="3" y="1"/>
                </a:cubicBezTo>
                <a:cubicBezTo>
                  <a:pt x="4" y="0"/>
                  <a:pt x="6" y="0"/>
                  <a:pt x="8" y="1"/>
                </a:cubicBezTo>
                <a:cubicBezTo>
                  <a:pt x="11" y="2"/>
                  <a:pt x="14" y="4"/>
                  <a:pt x="16" y="5"/>
                </a:cubicBezTo>
                <a:cubicBezTo>
                  <a:pt x="18" y="7"/>
                  <a:pt x="19" y="10"/>
                  <a:pt x="20" y="13"/>
                </a:cubicBezTo>
                <a:cubicBezTo>
                  <a:pt x="20" y="14"/>
                  <a:pt x="18" y="15"/>
                  <a:pt x="17" y="16"/>
                </a:cubicBezTo>
                <a:close/>
              </a:path>
            </a:pathLst>
          </a:custGeom>
          <a:solidFill>
            <a:srgbClr val="C4AB9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1075" name="Freeform 2046"/>
          <p:cNvSpPr>
            <a:spLocks/>
          </p:cNvSpPr>
          <p:nvPr/>
        </p:nvSpPr>
        <p:spPr bwMode="auto">
          <a:xfrm>
            <a:off x="2555875" y="3897313"/>
            <a:ext cx="4762" cy="6350"/>
          </a:xfrm>
          <a:custGeom>
            <a:avLst/>
            <a:gdLst>
              <a:gd name="T0" fmla="*/ 0 w 3"/>
              <a:gd name="T1" fmla="*/ 3 h 4"/>
              <a:gd name="T2" fmla="*/ 3 w 3"/>
              <a:gd name="T3" fmla="*/ 0 h 4"/>
              <a:gd name="T4" fmla="*/ 3 w 3"/>
              <a:gd name="T5" fmla="*/ 3 h 4"/>
              <a:gd name="T6" fmla="*/ 2 w 3"/>
              <a:gd name="T7" fmla="*/ 4 h 4"/>
              <a:gd name="T8" fmla="*/ 0 w 3"/>
              <a:gd name="T9" fmla="*/ 3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" h="4">
                <a:moveTo>
                  <a:pt x="0" y="3"/>
                </a:moveTo>
                <a:cubicBezTo>
                  <a:pt x="1" y="2"/>
                  <a:pt x="2" y="1"/>
                  <a:pt x="3" y="0"/>
                </a:cubicBezTo>
                <a:cubicBezTo>
                  <a:pt x="3" y="1"/>
                  <a:pt x="3" y="2"/>
                  <a:pt x="3" y="3"/>
                </a:cubicBezTo>
                <a:cubicBezTo>
                  <a:pt x="2" y="4"/>
                  <a:pt x="2" y="4"/>
                  <a:pt x="2" y="4"/>
                </a:cubicBezTo>
                <a:lnTo>
                  <a:pt x="0" y="3"/>
                </a:lnTo>
                <a:close/>
              </a:path>
            </a:pathLst>
          </a:custGeom>
          <a:solidFill>
            <a:srgbClr val="D7BD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1076" name="Freeform 2047"/>
          <p:cNvSpPr>
            <a:spLocks/>
          </p:cNvSpPr>
          <p:nvPr/>
        </p:nvSpPr>
        <p:spPr bwMode="auto">
          <a:xfrm>
            <a:off x="2513013" y="3859213"/>
            <a:ext cx="28575" cy="23813"/>
          </a:xfrm>
          <a:custGeom>
            <a:avLst/>
            <a:gdLst>
              <a:gd name="T0" fmla="*/ 18 w 18"/>
              <a:gd name="T1" fmla="*/ 12 h 15"/>
              <a:gd name="T2" fmla="*/ 15 w 18"/>
              <a:gd name="T3" fmla="*/ 12 h 15"/>
              <a:gd name="T4" fmla="*/ 1 w 18"/>
              <a:gd name="T5" fmla="*/ 9 h 15"/>
              <a:gd name="T6" fmla="*/ 3 w 18"/>
              <a:gd name="T7" fmla="*/ 1 h 15"/>
              <a:gd name="T8" fmla="*/ 10 w 18"/>
              <a:gd name="T9" fmla="*/ 0 h 15"/>
              <a:gd name="T10" fmla="*/ 15 w 18"/>
              <a:gd name="T11" fmla="*/ 5 h 15"/>
              <a:gd name="T12" fmla="*/ 18 w 18"/>
              <a:gd name="T13" fmla="*/ 12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8" h="15">
                <a:moveTo>
                  <a:pt x="18" y="12"/>
                </a:moveTo>
                <a:cubicBezTo>
                  <a:pt x="17" y="12"/>
                  <a:pt x="16" y="12"/>
                  <a:pt x="15" y="12"/>
                </a:cubicBezTo>
                <a:cubicBezTo>
                  <a:pt x="9" y="15"/>
                  <a:pt x="5" y="12"/>
                  <a:pt x="1" y="9"/>
                </a:cubicBezTo>
                <a:cubicBezTo>
                  <a:pt x="0" y="6"/>
                  <a:pt x="0" y="3"/>
                  <a:pt x="3" y="1"/>
                </a:cubicBezTo>
                <a:cubicBezTo>
                  <a:pt x="5" y="0"/>
                  <a:pt x="7" y="0"/>
                  <a:pt x="10" y="0"/>
                </a:cubicBezTo>
                <a:cubicBezTo>
                  <a:pt x="12" y="2"/>
                  <a:pt x="13" y="3"/>
                  <a:pt x="15" y="5"/>
                </a:cubicBezTo>
                <a:cubicBezTo>
                  <a:pt x="16" y="7"/>
                  <a:pt x="17" y="10"/>
                  <a:pt x="18" y="12"/>
                </a:cubicBezTo>
                <a:close/>
              </a:path>
            </a:pathLst>
          </a:custGeom>
          <a:solidFill>
            <a:srgbClr val="4A372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1077" name="Freeform 2048"/>
          <p:cNvSpPr>
            <a:spLocks/>
          </p:cNvSpPr>
          <p:nvPr/>
        </p:nvSpPr>
        <p:spPr bwMode="auto">
          <a:xfrm>
            <a:off x="2559050" y="3932238"/>
            <a:ext cx="9525" cy="9525"/>
          </a:xfrm>
          <a:custGeom>
            <a:avLst/>
            <a:gdLst>
              <a:gd name="T0" fmla="*/ 5 w 6"/>
              <a:gd name="T1" fmla="*/ 6 h 6"/>
              <a:gd name="T2" fmla="*/ 1 w 6"/>
              <a:gd name="T3" fmla="*/ 6 h 6"/>
              <a:gd name="T4" fmla="*/ 0 w 6"/>
              <a:gd name="T5" fmla="*/ 4 h 6"/>
              <a:gd name="T6" fmla="*/ 2 w 6"/>
              <a:gd name="T7" fmla="*/ 1 h 6"/>
              <a:gd name="T8" fmla="*/ 4 w 6"/>
              <a:gd name="T9" fmla="*/ 0 h 6"/>
              <a:gd name="T10" fmla="*/ 6 w 6"/>
              <a:gd name="T11" fmla="*/ 2 h 6"/>
              <a:gd name="T12" fmla="*/ 5 w 6"/>
              <a:gd name="T13" fmla="*/ 3 h 6"/>
              <a:gd name="T14" fmla="*/ 5 w 6"/>
              <a:gd name="T15" fmla="*/ 6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6" h="6">
                <a:moveTo>
                  <a:pt x="5" y="6"/>
                </a:moveTo>
                <a:cubicBezTo>
                  <a:pt x="4" y="6"/>
                  <a:pt x="3" y="6"/>
                  <a:pt x="1" y="6"/>
                </a:cubicBezTo>
                <a:cubicBezTo>
                  <a:pt x="1" y="6"/>
                  <a:pt x="0" y="4"/>
                  <a:pt x="0" y="4"/>
                </a:cubicBezTo>
                <a:cubicBezTo>
                  <a:pt x="0" y="3"/>
                  <a:pt x="1" y="2"/>
                  <a:pt x="2" y="1"/>
                </a:cubicBezTo>
                <a:cubicBezTo>
                  <a:pt x="2" y="1"/>
                  <a:pt x="4" y="0"/>
                  <a:pt x="4" y="0"/>
                </a:cubicBezTo>
                <a:cubicBezTo>
                  <a:pt x="6" y="2"/>
                  <a:pt x="6" y="2"/>
                  <a:pt x="6" y="2"/>
                </a:cubicBezTo>
                <a:cubicBezTo>
                  <a:pt x="5" y="3"/>
                  <a:pt x="5" y="3"/>
                  <a:pt x="5" y="3"/>
                </a:cubicBezTo>
                <a:cubicBezTo>
                  <a:pt x="5" y="4"/>
                  <a:pt x="5" y="5"/>
                  <a:pt x="5" y="6"/>
                </a:cubicBezTo>
                <a:close/>
              </a:path>
            </a:pathLst>
          </a:custGeom>
          <a:solidFill>
            <a:srgbClr val="5D402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1078" name="Freeform 2049"/>
          <p:cNvSpPr>
            <a:spLocks/>
          </p:cNvSpPr>
          <p:nvPr/>
        </p:nvSpPr>
        <p:spPr bwMode="auto">
          <a:xfrm>
            <a:off x="2540000" y="3932238"/>
            <a:ext cx="15875" cy="11113"/>
          </a:xfrm>
          <a:custGeom>
            <a:avLst/>
            <a:gdLst>
              <a:gd name="T0" fmla="*/ 10 w 10"/>
              <a:gd name="T1" fmla="*/ 6 h 7"/>
              <a:gd name="T2" fmla="*/ 5 w 10"/>
              <a:gd name="T3" fmla="*/ 7 h 7"/>
              <a:gd name="T4" fmla="*/ 1 w 10"/>
              <a:gd name="T5" fmla="*/ 5 h 7"/>
              <a:gd name="T6" fmla="*/ 2 w 10"/>
              <a:gd name="T7" fmla="*/ 1 h 7"/>
              <a:gd name="T8" fmla="*/ 9 w 10"/>
              <a:gd name="T9" fmla="*/ 1 h 7"/>
              <a:gd name="T10" fmla="*/ 10 w 10"/>
              <a:gd name="T11" fmla="*/ 4 h 7"/>
              <a:gd name="T12" fmla="*/ 10 w 10"/>
              <a:gd name="T13" fmla="*/ 6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0" h="7">
                <a:moveTo>
                  <a:pt x="10" y="6"/>
                </a:moveTo>
                <a:cubicBezTo>
                  <a:pt x="8" y="6"/>
                  <a:pt x="7" y="7"/>
                  <a:pt x="5" y="7"/>
                </a:cubicBezTo>
                <a:cubicBezTo>
                  <a:pt x="3" y="7"/>
                  <a:pt x="2" y="7"/>
                  <a:pt x="1" y="5"/>
                </a:cubicBezTo>
                <a:cubicBezTo>
                  <a:pt x="0" y="4"/>
                  <a:pt x="0" y="2"/>
                  <a:pt x="2" y="1"/>
                </a:cubicBezTo>
                <a:cubicBezTo>
                  <a:pt x="4" y="0"/>
                  <a:pt x="7" y="0"/>
                  <a:pt x="9" y="1"/>
                </a:cubicBezTo>
                <a:cubicBezTo>
                  <a:pt x="9" y="2"/>
                  <a:pt x="10" y="3"/>
                  <a:pt x="10" y="4"/>
                </a:cubicBezTo>
                <a:cubicBezTo>
                  <a:pt x="10" y="4"/>
                  <a:pt x="10" y="5"/>
                  <a:pt x="10" y="6"/>
                </a:cubicBezTo>
                <a:close/>
              </a:path>
            </a:pathLst>
          </a:custGeom>
          <a:solidFill>
            <a:srgbClr val="76604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1079" name="Freeform 2050"/>
          <p:cNvSpPr>
            <a:spLocks/>
          </p:cNvSpPr>
          <p:nvPr/>
        </p:nvSpPr>
        <p:spPr bwMode="auto">
          <a:xfrm>
            <a:off x="2540000" y="3941763"/>
            <a:ext cx="7937" cy="7938"/>
          </a:xfrm>
          <a:custGeom>
            <a:avLst/>
            <a:gdLst>
              <a:gd name="T0" fmla="*/ 1 w 5"/>
              <a:gd name="T1" fmla="*/ 0 h 5"/>
              <a:gd name="T2" fmla="*/ 5 w 5"/>
              <a:gd name="T3" fmla="*/ 1 h 5"/>
              <a:gd name="T4" fmla="*/ 5 w 5"/>
              <a:gd name="T5" fmla="*/ 4 h 5"/>
              <a:gd name="T6" fmla="*/ 2 w 5"/>
              <a:gd name="T7" fmla="*/ 4 h 5"/>
              <a:gd name="T8" fmla="*/ 2 w 5"/>
              <a:gd name="T9" fmla="*/ 4 h 5"/>
              <a:gd name="T10" fmla="*/ 0 w 5"/>
              <a:gd name="T11" fmla="*/ 2 h 5"/>
              <a:gd name="T12" fmla="*/ 1 w 5"/>
              <a:gd name="T13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5" h="5">
                <a:moveTo>
                  <a:pt x="1" y="0"/>
                </a:moveTo>
                <a:cubicBezTo>
                  <a:pt x="3" y="0"/>
                  <a:pt x="4" y="0"/>
                  <a:pt x="5" y="1"/>
                </a:cubicBezTo>
                <a:cubicBezTo>
                  <a:pt x="5" y="2"/>
                  <a:pt x="5" y="3"/>
                  <a:pt x="5" y="4"/>
                </a:cubicBezTo>
                <a:cubicBezTo>
                  <a:pt x="4" y="5"/>
                  <a:pt x="3" y="5"/>
                  <a:pt x="2" y="4"/>
                </a:cubicBezTo>
                <a:cubicBezTo>
                  <a:pt x="2" y="4"/>
                  <a:pt x="2" y="4"/>
                  <a:pt x="2" y="4"/>
                </a:cubicBezTo>
                <a:cubicBezTo>
                  <a:pt x="1" y="3"/>
                  <a:pt x="1" y="3"/>
                  <a:pt x="0" y="2"/>
                </a:cubicBezTo>
                <a:cubicBezTo>
                  <a:pt x="1" y="2"/>
                  <a:pt x="1" y="1"/>
                  <a:pt x="1" y="0"/>
                </a:cubicBezTo>
                <a:close/>
              </a:path>
            </a:pathLst>
          </a:custGeom>
          <a:solidFill>
            <a:srgbClr val="CBB79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1080" name="Freeform 2051"/>
          <p:cNvSpPr>
            <a:spLocks/>
          </p:cNvSpPr>
          <p:nvPr/>
        </p:nvSpPr>
        <p:spPr bwMode="auto">
          <a:xfrm>
            <a:off x="2554288" y="3938588"/>
            <a:ext cx="7937" cy="9525"/>
          </a:xfrm>
          <a:custGeom>
            <a:avLst/>
            <a:gdLst>
              <a:gd name="T0" fmla="*/ 4 w 5"/>
              <a:gd name="T1" fmla="*/ 2 h 6"/>
              <a:gd name="T2" fmla="*/ 5 w 5"/>
              <a:gd name="T3" fmla="*/ 6 h 6"/>
              <a:gd name="T4" fmla="*/ 1 w 5"/>
              <a:gd name="T5" fmla="*/ 2 h 6"/>
              <a:gd name="T6" fmla="*/ 0 w 5"/>
              <a:gd name="T7" fmla="*/ 2 h 6"/>
              <a:gd name="T8" fmla="*/ 5 w 5"/>
              <a:gd name="T9" fmla="*/ 2 h 6"/>
              <a:gd name="T10" fmla="*/ 4 w 5"/>
              <a:gd name="T11" fmla="*/ 2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6">
                <a:moveTo>
                  <a:pt x="4" y="2"/>
                </a:moveTo>
                <a:cubicBezTo>
                  <a:pt x="4" y="3"/>
                  <a:pt x="5" y="5"/>
                  <a:pt x="5" y="6"/>
                </a:cubicBezTo>
                <a:cubicBezTo>
                  <a:pt x="3" y="5"/>
                  <a:pt x="2" y="3"/>
                  <a:pt x="1" y="2"/>
                </a:cubicBezTo>
                <a:cubicBezTo>
                  <a:pt x="1" y="2"/>
                  <a:pt x="0" y="2"/>
                  <a:pt x="0" y="2"/>
                </a:cubicBezTo>
                <a:cubicBezTo>
                  <a:pt x="2" y="0"/>
                  <a:pt x="3" y="0"/>
                  <a:pt x="5" y="2"/>
                </a:cubicBezTo>
                <a:lnTo>
                  <a:pt x="4" y="2"/>
                </a:lnTo>
                <a:close/>
              </a:path>
            </a:pathLst>
          </a:custGeom>
          <a:solidFill>
            <a:srgbClr val="664C3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1081" name="Freeform 2052"/>
          <p:cNvSpPr>
            <a:spLocks/>
          </p:cNvSpPr>
          <p:nvPr/>
        </p:nvSpPr>
        <p:spPr bwMode="auto">
          <a:xfrm>
            <a:off x="2541588" y="3948113"/>
            <a:ext cx="7937" cy="6350"/>
          </a:xfrm>
          <a:custGeom>
            <a:avLst/>
            <a:gdLst>
              <a:gd name="T0" fmla="*/ 1 w 5"/>
              <a:gd name="T1" fmla="*/ 0 h 4"/>
              <a:gd name="T2" fmla="*/ 4 w 5"/>
              <a:gd name="T3" fmla="*/ 0 h 4"/>
              <a:gd name="T4" fmla="*/ 5 w 5"/>
              <a:gd name="T5" fmla="*/ 4 h 4"/>
              <a:gd name="T6" fmla="*/ 0 w 5"/>
              <a:gd name="T7" fmla="*/ 4 h 4"/>
              <a:gd name="T8" fmla="*/ 1 w 5"/>
              <a:gd name="T9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" h="4">
                <a:moveTo>
                  <a:pt x="1" y="0"/>
                </a:moveTo>
                <a:cubicBezTo>
                  <a:pt x="2" y="0"/>
                  <a:pt x="3" y="0"/>
                  <a:pt x="4" y="0"/>
                </a:cubicBezTo>
                <a:cubicBezTo>
                  <a:pt x="4" y="1"/>
                  <a:pt x="4" y="3"/>
                  <a:pt x="5" y="4"/>
                </a:cubicBezTo>
                <a:cubicBezTo>
                  <a:pt x="3" y="4"/>
                  <a:pt x="2" y="4"/>
                  <a:pt x="0" y="4"/>
                </a:cubicBezTo>
                <a:cubicBezTo>
                  <a:pt x="0" y="3"/>
                  <a:pt x="1" y="1"/>
                  <a:pt x="1" y="0"/>
                </a:cubicBezTo>
                <a:close/>
              </a:path>
            </a:pathLst>
          </a:custGeom>
          <a:solidFill>
            <a:srgbClr val="4430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1082" name="Freeform 2053"/>
          <p:cNvSpPr>
            <a:spLocks/>
          </p:cNvSpPr>
          <p:nvPr/>
        </p:nvSpPr>
        <p:spPr bwMode="auto">
          <a:xfrm>
            <a:off x="2497138" y="3857625"/>
            <a:ext cx="22225" cy="26988"/>
          </a:xfrm>
          <a:custGeom>
            <a:avLst/>
            <a:gdLst>
              <a:gd name="T0" fmla="*/ 13 w 14"/>
              <a:gd name="T1" fmla="*/ 2 h 17"/>
              <a:gd name="T2" fmla="*/ 12 w 14"/>
              <a:gd name="T3" fmla="*/ 9 h 17"/>
              <a:gd name="T4" fmla="*/ 12 w 14"/>
              <a:gd name="T5" fmla="*/ 14 h 17"/>
              <a:gd name="T6" fmla="*/ 1 w 14"/>
              <a:gd name="T7" fmla="*/ 14 h 17"/>
              <a:gd name="T8" fmla="*/ 0 w 14"/>
              <a:gd name="T9" fmla="*/ 4 h 17"/>
              <a:gd name="T10" fmla="*/ 1 w 14"/>
              <a:gd name="T11" fmla="*/ 1 h 17"/>
              <a:gd name="T12" fmla="*/ 4 w 14"/>
              <a:gd name="T13" fmla="*/ 0 h 17"/>
              <a:gd name="T14" fmla="*/ 13 w 14"/>
              <a:gd name="T15" fmla="*/ 2 h 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4" h="17">
                <a:moveTo>
                  <a:pt x="13" y="2"/>
                </a:moveTo>
                <a:cubicBezTo>
                  <a:pt x="13" y="4"/>
                  <a:pt x="13" y="7"/>
                  <a:pt x="12" y="9"/>
                </a:cubicBezTo>
                <a:cubicBezTo>
                  <a:pt x="14" y="11"/>
                  <a:pt x="14" y="13"/>
                  <a:pt x="12" y="14"/>
                </a:cubicBezTo>
                <a:cubicBezTo>
                  <a:pt x="8" y="17"/>
                  <a:pt x="4" y="16"/>
                  <a:pt x="1" y="14"/>
                </a:cubicBezTo>
                <a:cubicBezTo>
                  <a:pt x="1" y="11"/>
                  <a:pt x="1" y="7"/>
                  <a:pt x="0" y="4"/>
                </a:cubicBezTo>
                <a:cubicBezTo>
                  <a:pt x="1" y="3"/>
                  <a:pt x="1" y="2"/>
                  <a:pt x="1" y="1"/>
                </a:cubicBezTo>
                <a:cubicBezTo>
                  <a:pt x="2" y="0"/>
                  <a:pt x="3" y="0"/>
                  <a:pt x="4" y="0"/>
                </a:cubicBezTo>
                <a:cubicBezTo>
                  <a:pt x="7" y="1"/>
                  <a:pt x="10" y="1"/>
                  <a:pt x="13" y="2"/>
                </a:cubicBezTo>
                <a:close/>
              </a:path>
            </a:pathLst>
          </a:custGeom>
          <a:solidFill>
            <a:srgbClr val="67533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1083" name="Freeform 2054"/>
          <p:cNvSpPr>
            <a:spLocks/>
          </p:cNvSpPr>
          <p:nvPr/>
        </p:nvSpPr>
        <p:spPr bwMode="auto">
          <a:xfrm>
            <a:off x="2497138" y="3854450"/>
            <a:ext cx="6350" cy="4763"/>
          </a:xfrm>
          <a:custGeom>
            <a:avLst/>
            <a:gdLst>
              <a:gd name="T0" fmla="*/ 4 w 4"/>
              <a:gd name="T1" fmla="*/ 3 h 4"/>
              <a:gd name="T2" fmla="*/ 2 w 4"/>
              <a:gd name="T3" fmla="*/ 4 h 4"/>
              <a:gd name="T4" fmla="*/ 1 w 4"/>
              <a:gd name="T5" fmla="*/ 4 h 4"/>
              <a:gd name="T6" fmla="*/ 0 w 4"/>
              <a:gd name="T7" fmla="*/ 0 h 4"/>
              <a:gd name="T8" fmla="*/ 4 w 4"/>
              <a:gd name="T9" fmla="*/ 3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" h="4">
                <a:moveTo>
                  <a:pt x="4" y="3"/>
                </a:moveTo>
                <a:cubicBezTo>
                  <a:pt x="2" y="4"/>
                  <a:pt x="2" y="4"/>
                  <a:pt x="2" y="4"/>
                </a:cubicBezTo>
                <a:cubicBezTo>
                  <a:pt x="2" y="4"/>
                  <a:pt x="1" y="4"/>
                  <a:pt x="1" y="4"/>
                </a:cubicBezTo>
                <a:cubicBezTo>
                  <a:pt x="1" y="2"/>
                  <a:pt x="0" y="1"/>
                  <a:pt x="0" y="0"/>
                </a:cubicBezTo>
                <a:cubicBezTo>
                  <a:pt x="2" y="1"/>
                  <a:pt x="3" y="2"/>
                  <a:pt x="4" y="3"/>
                </a:cubicBezTo>
                <a:close/>
              </a:path>
            </a:pathLst>
          </a:custGeom>
          <a:solidFill>
            <a:srgbClr val="D7BEA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1084" name="Freeform 2055"/>
          <p:cNvSpPr>
            <a:spLocks/>
          </p:cNvSpPr>
          <p:nvPr/>
        </p:nvSpPr>
        <p:spPr bwMode="auto">
          <a:xfrm>
            <a:off x="2484438" y="3859213"/>
            <a:ext cx="6350" cy="6350"/>
          </a:xfrm>
          <a:custGeom>
            <a:avLst/>
            <a:gdLst>
              <a:gd name="T0" fmla="*/ 1 w 4"/>
              <a:gd name="T1" fmla="*/ 3 h 4"/>
              <a:gd name="T2" fmla="*/ 0 w 4"/>
              <a:gd name="T3" fmla="*/ 0 h 4"/>
              <a:gd name="T4" fmla="*/ 4 w 4"/>
              <a:gd name="T5" fmla="*/ 4 h 4"/>
              <a:gd name="T6" fmla="*/ 2 w 4"/>
              <a:gd name="T7" fmla="*/ 4 h 4"/>
              <a:gd name="T8" fmla="*/ 1 w 4"/>
              <a:gd name="T9" fmla="*/ 3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" h="4">
                <a:moveTo>
                  <a:pt x="1" y="3"/>
                </a:moveTo>
                <a:cubicBezTo>
                  <a:pt x="1" y="2"/>
                  <a:pt x="1" y="1"/>
                  <a:pt x="0" y="0"/>
                </a:cubicBezTo>
                <a:cubicBezTo>
                  <a:pt x="3" y="0"/>
                  <a:pt x="4" y="1"/>
                  <a:pt x="4" y="4"/>
                </a:cubicBezTo>
                <a:cubicBezTo>
                  <a:pt x="2" y="4"/>
                  <a:pt x="2" y="4"/>
                  <a:pt x="2" y="4"/>
                </a:cubicBezTo>
                <a:lnTo>
                  <a:pt x="1" y="3"/>
                </a:lnTo>
                <a:close/>
              </a:path>
            </a:pathLst>
          </a:custGeom>
          <a:solidFill>
            <a:srgbClr val="D5C2A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1085" name="Freeform 2056"/>
          <p:cNvSpPr>
            <a:spLocks/>
          </p:cNvSpPr>
          <p:nvPr/>
        </p:nvSpPr>
        <p:spPr bwMode="auto">
          <a:xfrm>
            <a:off x="2500313" y="3892550"/>
            <a:ext cx="68262" cy="46038"/>
          </a:xfrm>
          <a:custGeom>
            <a:avLst/>
            <a:gdLst>
              <a:gd name="T0" fmla="*/ 35 w 43"/>
              <a:gd name="T1" fmla="*/ 28 h 29"/>
              <a:gd name="T2" fmla="*/ 26 w 43"/>
              <a:gd name="T3" fmla="*/ 28 h 29"/>
              <a:gd name="T4" fmla="*/ 23 w 43"/>
              <a:gd name="T5" fmla="*/ 28 h 29"/>
              <a:gd name="T6" fmla="*/ 10 w 43"/>
              <a:gd name="T7" fmla="*/ 27 h 29"/>
              <a:gd name="T8" fmla="*/ 3 w 43"/>
              <a:gd name="T9" fmla="*/ 15 h 29"/>
              <a:gd name="T10" fmla="*/ 0 w 43"/>
              <a:gd name="T11" fmla="*/ 10 h 29"/>
              <a:gd name="T12" fmla="*/ 1 w 43"/>
              <a:gd name="T13" fmla="*/ 5 h 29"/>
              <a:gd name="T14" fmla="*/ 5 w 43"/>
              <a:gd name="T15" fmla="*/ 1 h 29"/>
              <a:gd name="T16" fmla="*/ 22 w 43"/>
              <a:gd name="T17" fmla="*/ 6 h 29"/>
              <a:gd name="T18" fmla="*/ 27 w 43"/>
              <a:gd name="T19" fmla="*/ 8 h 29"/>
              <a:gd name="T20" fmla="*/ 42 w 43"/>
              <a:gd name="T21" fmla="*/ 23 h 29"/>
              <a:gd name="T22" fmla="*/ 43 w 43"/>
              <a:gd name="T23" fmla="*/ 24 h 29"/>
              <a:gd name="T24" fmla="*/ 40 w 43"/>
              <a:gd name="T25" fmla="*/ 25 h 29"/>
              <a:gd name="T26" fmla="*/ 37 w 43"/>
              <a:gd name="T27" fmla="*/ 27 h 29"/>
              <a:gd name="T28" fmla="*/ 35 w 43"/>
              <a:gd name="T29" fmla="*/ 28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43" h="29">
                <a:moveTo>
                  <a:pt x="35" y="28"/>
                </a:moveTo>
                <a:cubicBezTo>
                  <a:pt x="32" y="28"/>
                  <a:pt x="29" y="28"/>
                  <a:pt x="26" y="28"/>
                </a:cubicBezTo>
                <a:cubicBezTo>
                  <a:pt x="25" y="29"/>
                  <a:pt x="24" y="29"/>
                  <a:pt x="23" y="28"/>
                </a:cubicBezTo>
                <a:cubicBezTo>
                  <a:pt x="19" y="22"/>
                  <a:pt x="15" y="22"/>
                  <a:pt x="10" y="27"/>
                </a:cubicBezTo>
                <a:cubicBezTo>
                  <a:pt x="8" y="23"/>
                  <a:pt x="5" y="19"/>
                  <a:pt x="3" y="15"/>
                </a:cubicBezTo>
                <a:cubicBezTo>
                  <a:pt x="1" y="14"/>
                  <a:pt x="0" y="12"/>
                  <a:pt x="0" y="10"/>
                </a:cubicBezTo>
                <a:cubicBezTo>
                  <a:pt x="0" y="8"/>
                  <a:pt x="0" y="7"/>
                  <a:pt x="1" y="5"/>
                </a:cubicBezTo>
                <a:cubicBezTo>
                  <a:pt x="2" y="3"/>
                  <a:pt x="3" y="2"/>
                  <a:pt x="5" y="1"/>
                </a:cubicBezTo>
                <a:cubicBezTo>
                  <a:pt x="11" y="0"/>
                  <a:pt x="17" y="2"/>
                  <a:pt x="22" y="6"/>
                </a:cubicBezTo>
                <a:cubicBezTo>
                  <a:pt x="24" y="7"/>
                  <a:pt x="25" y="7"/>
                  <a:pt x="27" y="8"/>
                </a:cubicBezTo>
                <a:cubicBezTo>
                  <a:pt x="32" y="13"/>
                  <a:pt x="37" y="18"/>
                  <a:pt x="42" y="23"/>
                </a:cubicBezTo>
                <a:cubicBezTo>
                  <a:pt x="43" y="24"/>
                  <a:pt x="43" y="24"/>
                  <a:pt x="43" y="24"/>
                </a:cubicBezTo>
                <a:cubicBezTo>
                  <a:pt x="42" y="24"/>
                  <a:pt x="41" y="25"/>
                  <a:pt x="40" y="25"/>
                </a:cubicBezTo>
                <a:cubicBezTo>
                  <a:pt x="38" y="25"/>
                  <a:pt x="37" y="26"/>
                  <a:pt x="37" y="27"/>
                </a:cubicBezTo>
                <a:cubicBezTo>
                  <a:pt x="37" y="27"/>
                  <a:pt x="35" y="28"/>
                  <a:pt x="35" y="28"/>
                </a:cubicBezTo>
                <a:close/>
              </a:path>
            </a:pathLst>
          </a:custGeom>
          <a:solidFill>
            <a:srgbClr val="56433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1086" name="Freeform 2057"/>
          <p:cNvSpPr>
            <a:spLocks/>
          </p:cNvSpPr>
          <p:nvPr/>
        </p:nvSpPr>
        <p:spPr bwMode="auto">
          <a:xfrm>
            <a:off x="2490788" y="3900488"/>
            <a:ext cx="9525" cy="9525"/>
          </a:xfrm>
          <a:custGeom>
            <a:avLst/>
            <a:gdLst>
              <a:gd name="T0" fmla="*/ 1 w 6"/>
              <a:gd name="T1" fmla="*/ 6 h 6"/>
              <a:gd name="T2" fmla="*/ 0 w 6"/>
              <a:gd name="T3" fmla="*/ 2 h 6"/>
              <a:gd name="T4" fmla="*/ 3 w 6"/>
              <a:gd name="T5" fmla="*/ 0 h 6"/>
              <a:gd name="T6" fmla="*/ 5 w 6"/>
              <a:gd name="T7" fmla="*/ 1 h 6"/>
              <a:gd name="T8" fmla="*/ 6 w 6"/>
              <a:gd name="T9" fmla="*/ 4 h 6"/>
              <a:gd name="T10" fmla="*/ 5 w 6"/>
              <a:gd name="T11" fmla="*/ 6 h 6"/>
              <a:gd name="T12" fmla="*/ 1 w 6"/>
              <a:gd name="T13" fmla="*/ 6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6" h="6">
                <a:moveTo>
                  <a:pt x="1" y="6"/>
                </a:moveTo>
                <a:cubicBezTo>
                  <a:pt x="1" y="5"/>
                  <a:pt x="1" y="3"/>
                  <a:pt x="0" y="2"/>
                </a:cubicBezTo>
                <a:cubicBezTo>
                  <a:pt x="1" y="2"/>
                  <a:pt x="2" y="1"/>
                  <a:pt x="3" y="0"/>
                </a:cubicBezTo>
                <a:cubicBezTo>
                  <a:pt x="3" y="1"/>
                  <a:pt x="4" y="1"/>
                  <a:pt x="5" y="1"/>
                </a:cubicBezTo>
                <a:cubicBezTo>
                  <a:pt x="5" y="2"/>
                  <a:pt x="6" y="3"/>
                  <a:pt x="6" y="4"/>
                </a:cubicBezTo>
                <a:cubicBezTo>
                  <a:pt x="6" y="5"/>
                  <a:pt x="5" y="5"/>
                  <a:pt x="5" y="6"/>
                </a:cubicBezTo>
                <a:cubicBezTo>
                  <a:pt x="3" y="6"/>
                  <a:pt x="2" y="6"/>
                  <a:pt x="1" y="6"/>
                </a:cubicBezTo>
                <a:close/>
              </a:path>
            </a:pathLst>
          </a:custGeom>
          <a:solidFill>
            <a:srgbClr val="523D2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1087" name="Freeform 2058"/>
          <p:cNvSpPr>
            <a:spLocks/>
          </p:cNvSpPr>
          <p:nvPr/>
        </p:nvSpPr>
        <p:spPr bwMode="auto">
          <a:xfrm>
            <a:off x="2498725" y="3906838"/>
            <a:ext cx="6350" cy="9525"/>
          </a:xfrm>
          <a:custGeom>
            <a:avLst/>
            <a:gdLst>
              <a:gd name="T0" fmla="*/ 3 w 4"/>
              <a:gd name="T1" fmla="*/ 2 h 6"/>
              <a:gd name="T2" fmla="*/ 4 w 4"/>
              <a:gd name="T3" fmla="*/ 6 h 6"/>
              <a:gd name="T4" fmla="*/ 0 w 4"/>
              <a:gd name="T5" fmla="*/ 2 h 6"/>
              <a:gd name="T6" fmla="*/ 0 w 4"/>
              <a:gd name="T7" fmla="*/ 2 h 6"/>
              <a:gd name="T8" fmla="*/ 3 w 4"/>
              <a:gd name="T9" fmla="*/ 2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" h="6">
                <a:moveTo>
                  <a:pt x="3" y="2"/>
                </a:moveTo>
                <a:cubicBezTo>
                  <a:pt x="3" y="3"/>
                  <a:pt x="4" y="5"/>
                  <a:pt x="4" y="6"/>
                </a:cubicBezTo>
                <a:cubicBezTo>
                  <a:pt x="2" y="5"/>
                  <a:pt x="1" y="3"/>
                  <a:pt x="0" y="2"/>
                </a:cubicBezTo>
                <a:cubicBezTo>
                  <a:pt x="0" y="2"/>
                  <a:pt x="0" y="2"/>
                  <a:pt x="0" y="2"/>
                </a:cubicBezTo>
                <a:cubicBezTo>
                  <a:pt x="1" y="0"/>
                  <a:pt x="2" y="0"/>
                  <a:pt x="3" y="2"/>
                </a:cubicBezTo>
                <a:close/>
              </a:path>
            </a:pathLst>
          </a:custGeom>
          <a:solidFill>
            <a:srgbClr val="462F1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1088" name="Freeform 2059"/>
          <p:cNvSpPr>
            <a:spLocks/>
          </p:cNvSpPr>
          <p:nvPr/>
        </p:nvSpPr>
        <p:spPr bwMode="auto">
          <a:xfrm>
            <a:off x="2535238" y="3935413"/>
            <a:ext cx="7937" cy="7938"/>
          </a:xfrm>
          <a:custGeom>
            <a:avLst/>
            <a:gdLst>
              <a:gd name="T0" fmla="*/ 1 w 5"/>
              <a:gd name="T1" fmla="*/ 1 h 5"/>
              <a:gd name="T2" fmla="*/ 4 w 5"/>
              <a:gd name="T3" fmla="*/ 1 h 5"/>
              <a:gd name="T4" fmla="*/ 4 w 5"/>
              <a:gd name="T5" fmla="*/ 4 h 5"/>
              <a:gd name="T6" fmla="*/ 5 w 5"/>
              <a:gd name="T7" fmla="*/ 4 h 5"/>
              <a:gd name="T8" fmla="*/ 0 w 5"/>
              <a:gd name="T9" fmla="*/ 4 h 5"/>
              <a:gd name="T10" fmla="*/ 1 w 5"/>
              <a:gd name="T11" fmla="*/ 1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5">
                <a:moveTo>
                  <a:pt x="1" y="1"/>
                </a:moveTo>
                <a:cubicBezTo>
                  <a:pt x="2" y="1"/>
                  <a:pt x="3" y="0"/>
                  <a:pt x="4" y="1"/>
                </a:cubicBezTo>
                <a:cubicBezTo>
                  <a:pt x="4" y="2"/>
                  <a:pt x="4" y="3"/>
                  <a:pt x="4" y="4"/>
                </a:cubicBezTo>
                <a:cubicBezTo>
                  <a:pt x="5" y="4"/>
                  <a:pt x="5" y="4"/>
                  <a:pt x="5" y="4"/>
                </a:cubicBezTo>
                <a:cubicBezTo>
                  <a:pt x="3" y="5"/>
                  <a:pt x="2" y="5"/>
                  <a:pt x="0" y="4"/>
                </a:cubicBezTo>
                <a:cubicBezTo>
                  <a:pt x="1" y="3"/>
                  <a:pt x="1" y="2"/>
                  <a:pt x="1" y="1"/>
                </a:cubicBezTo>
                <a:close/>
              </a:path>
            </a:pathLst>
          </a:custGeom>
          <a:solidFill>
            <a:srgbClr val="C9B6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1089" name="Freeform 2060"/>
          <p:cNvSpPr>
            <a:spLocks/>
          </p:cNvSpPr>
          <p:nvPr/>
        </p:nvSpPr>
        <p:spPr bwMode="auto">
          <a:xfrm>
            <a:off x="2535238" y="3941763"/>
            <a:ext cx="7937" cy="6350"/>
          </a:xfrm>
          <a:custGeom>
            <a:avLst/>
            <a:gdLst>
              <a:gd name="T0" fmla="*/ 0 w 5"/>
              <a:gd name="T1" fmla="*/ 0 h 4"/>
              <a:gd name="T2" fmla="*/ 5 w 5"/>
              <a:gd name="T3" fmla="*/ 0 h 4"/>
              <a:gd name="T4" fmla="*/ 5 w 5"/>
              <a:gd name="T5" fmla="*/ 4 h 4"/>
              <a:gd name="T6" fmla="*/ 0 w 5"/>
              <a:gd name="T7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5" h="4">
                <a:moveTo>
                  <a:pt x="0" y="0"/>
                </a:moveTo>
                <a:cubicBezTo>
                  <a:pt x="2" y="0"/>
                  <a:pt x="3" y="0"/>
                  <a:pt x="5" y="0"/>
                </a:cubicBezTo>
                <a:cubicBezTo>
                  <a:pt x="5" y="1"/>
                  <a:pt x="5" y="3"/>
                  <a:pt x="5" y="4"/>
                </a:cubicBezTo>
                <a:cubicBezTo>
                  <a:pt x="3" y="3"/>
                  <a:pt x="2" y="1"/>
                  <a:pt x="0" y="0"/>
                </a:cubicBezTo>
                <a:close/>
              </a:path>
            </a:pathLst>
          </a:custGeom>
          <a:solidFill>
            <a:srgbClr val="4D38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1090" name="Freeform 2061"/>
          <p:cNvSpPr>
            <a:spLocks/>
          </p:cNvSpPr>
          <p:nvPr/>
        </p:nvSpPr>
        <p:spPr bwMode="auto">
          <a:xfrm>
            <a:off x="2490788" y="3895725"/>
            <a:ext cx="7937" cy="7938"/>
          </a:xfrm>
          <a:custGeom>
            <a:avLst/>
            <a:gdLst>
              <a:gd name="T0" fmla="*/ 4 w 5"/>
              <a:gd name="T1" fmla="*/ 5 h 5"/>
              <a:gd name="T2" fmla="*/ 0 w 5"/>
              <a:gd name="T3" fmla="*/ 5 h 5"/>
              <a:gd name="T4" fmla="*/ 1 w 5"/>
              <a:gd name="T5" fmla="*/ 2 h 5"/>
              <a:gd name="T6" fmla="*/ 4 w 5"/>
              <a:gd name="T7" fmla="*/ 1 h 5"/>
              <a:gd name="T8" fmla="*/ 4 w 5"/>
              <a:gd name="T9" fmla="*/ 5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" h="5">
                <a:moveTo>
                  <a:pt x="4" y="5"/>
                </a:moveTo>
                <a:cubicBezTo>
                  <a:pt x="3" y="5"/>
                  <a:pt x="2" y="5"/>
                  <a:pt x="0" y="5"/>
                </a:cubicBezTo>
                <a:cubicBezTo>
                  <a:pt x="1" y="4"/>
                  <a:pt x="1" y="3"/>
                  <a:pt x="1" y="2"/>
                </a:cubicBezTo>
                <a:cubicBezTo>
                  <a:pt x="2" y="0"/>
                  <a:pt x="3" y="0"/>
                  <a:pt x="4" y="1"/>
                </a:cubicBezTo>
                <a:cubicBezTo>
                  <a:pt x="5" y="2"/>
                  <a:pt x="5" y="4"/>
                  <a:pt x="4" y="5"/>
                </a:cubicBezTo>
                <a:close/>
              </a:path>
            </a:pathLst>
          </a:custGeom>
          <a:solidFill>
            <a:srgbClr val="B09B8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1091" name="Freeform 2062"/>
          <p:cNvSpPr>
            <a:spLocks/>
          </p:cNvSpPr>
          <p:nvPr/>
        </p:nvSpPr>
        <p:spPr bwMode="auto">
          <a:xfrm>
            <a:off x="2492375" y="3887788"/>
            <a:ext cx="7937" cy="11113"/>
          </a:xfrm>
          <a:custGeom>
            <a:avLst/>
            <a:gdLst>
              <a:gd name="T0" fmla="*/ 4 w 5"/>
              <a:gd name="T1" fmla="*/ 6 h 7"/>
              <a:gd name="T2" fmla="*/ 0 w 5"/>
              <a:gd name="T3" fmla="*/ 7 h 7"/>
              <a:gd name="T4" fmla="*/ 0 w 5"/>
              <a:gd name="T5" fmla="*/ 2 h 7"/>
              <a:gd name="T6" fmla="*/ 0 w 5"/>
              <a:gd name="T7" fmla="*/ 2 h 7"/>
              <a:gd name="T8" fmla="*/ 2 w 5"/>
              <a:gd name="T9" fmla="*/ 0 h 7"/>
              <a:gd name="T10" fmla="*/ 4 w 5"/>
              <a:gd name="T11" fmla="*/ 2 h 7"/>
              <a:gd name="T12" fmla="*/ 5 w 5"/>
              <a:gd name="T13" fmla="*/ 4 h 7"/>
              <a:gd name="T14" fmla="*/ 4 w 5"/>
              <a:gd name="T15" fmla="*/ 6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5" h="7">
                <a:moveTo>
                  <a:pt x="4" y="6"/>
                </a:moveTo>
                <a:cubicBezTo>
                  <a:pt x="2" y="6"/>
                  <a:pt x="1" y="6"/>
                  <a:pt x="0" y="7"/>
                </a:cubicBezTo>
                <a:cubicBezTo>
                  <a:pt x="0" y="5"/>
                  <a:pt x="0" y="3"/>
                  <a:pt x="0" y="2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1"/>
                  <a:pt x="2" y="0"/>
                </a:cubicBezTo>
                <a:cubicBezTo>
                  <a:pt x="3" y="1"/>
                  <a:pt x="3" y="1"/>
                  <a:pt x="4" y="2"/>
                </a:cubicBezTo>
                <a:cubicBezTo>
                  <a:pt x="4" y="2"/>
                  <a:pt x="5" y="3"/>
                  <a:pt x="5" y="4"/>
                </a:cubicBezTo>
                <a:cubicBezTo>
                  <a:pt x="4" y="5"/>
                  <a:pt x="4" y="5"/>
                  <a:pt x="4" y="6"/>
                </a:cubicBezTo>
                <a:close/>
              </a:path>
            </a:pathLst>
          </a:custGeom>
          <a:solidFill>
            <a:srgbClr val="3D2C1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1092" name="Freeform 2063"/>
          <p:cNvSpPr>
            <a:spLocks/>
          </p:cNvSpPr>
          <p:nvPr/>
        </p:nvSpPr>
        <p:spPr bwMode="auto">
          <a:xfrm>
            <a:off x="2495550" y="3879850"/>
            <a:ext cx="39687" cy="22225"/>
          </a:xfrm>
          <a:custGeom>
            <a:avLst/>
            <a:gdLst>
              <a:gd name="T0" fmla="*/ 25 w 25"/>
              <a:gd name="T1" fmla="*/ 14 h 14"/>
              <a:gd name="T2" fmla="*/ 5 w 25"/>
              <a:gd name="T3" fmla="*/ 12 h 14"/>
              <a:gd name="T4" fmla="*/ 4 w 25"/>
              <a:gd name="T5" fmla="*/ 10 h 14"/>
              <a:gd name="T6" fmla="*/ 1 w 25"/>
              <a:gd name="T7" fmla="*/ 7 h 14"/>
              <a:gd name="T8" fmla="*/ 1 w 25"/>
              <a:gd name="T9" fmla="*/ 7 h 14"/>
              <a:gd name="T10" fmla="*/ 1 w 25"/>
              <a:gd name="T11" fmla="*/ 3 h 14"/>
              <a:gd name="T12" fmla="*/ 2 w 25"/>
              <a:gd name="T13" fmla="*/ 0 h 14"/>
              <a:gd name="T14" fmla="*/ 13 w 25"/>
              <a:gd name="T15" fmla="*/ 0 h 14"/>
              <a:gd name="T16" fmla="*/ 25 w 25"/>
              <a:gd name="T17" fmla="*/ 10 h 14"/>
              <a:gd name="T18" fmla="*/ 25 w 25"/>
              <a:gd name="T19" fmla="*/ 14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5" h="14">
                <a:moveTo>
                  <a:pt x="25" y="14"/>
                </a:moveTo>
                <a:cubicBezTo>
                  <a:pt x="19" y="14"/>
                  <a:pt x="12" y="13"/>
                  <a:pt x="5" y="12"/>
                </a:cubicBezTo>
                <a:cubicBezTo>
                  <a:pt x="5" y="11"/>
                  <a:pt x="4" y="11"/>
                  <a:pt x="4" y="10"/>
                </a:cubicBezTo>
                <a:cubicBezTo>
                  <a:pt x="3" y="9"/>
                  <a:pt x="2" y="8"/>
                  <a:pt x="1" y="7"/>
                </a:cubicBezTo>
                <a:cubicBezTo>
                  <a:pt x="1" y="7"/>
                  <a:pt x="1" y="7"/>
                  <a:pt x="1" y="7"/>
                </a:cubicBezTo>
                <a:cubicBezTo>
                  <a:pt x="0" y="6"/>
                  <a:pt x="0" y="4"/>
                  <a:pt x="1" y="3"/>
                </a:cubicBezTo>
                <a:cubicBezTo>
                  <a:pt x="1" y="2"/>
                  <a:pt x="2" y="1"/>
                  <a:pt x="2" y="0"/>
                </a:cubicBezTo>
                <a:cubicBezTo>
                  <a:pt x="6" y="0"/>
                  <a:pt x="10" y="0"/>
                  <a:pt x="13" y="0"/>
                </a:cubicBezTo>
                <a:cubicBezTo>
                  <a:pt x="20" y="0"/>
                  <a:pt x="22" y="6"/>
                  <a:pt x="25" y="10"/>
                </a:cubicBezTo>
                <a:cubicBezTo>
                  <a:pt x="25" y="11"/>
                  <a:pt x="25" y="13"/>
                  <a:pt x="25" y="14"/>
                </a:cubicBezTo>
                <a:close/>
              </a:path>
            </a:pathLst>
          </a:custGeom>
          <a:solidFill>
            <a:srgbClr val="CEB49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1093" name="Freeform 2064"/>
          <p:cNvSpPr>
            <a:spLocks/>
          </p:cNvSpPr>
          <p:nvPr/>
        </p:nvSpPr>
        <p:spPr bwMode="auto">
          <a:xfrm>
            <a:off x="2492375" y="3884613"/>
            <a:ext cx="4762" cy="6350"/>
          </a:xfrm>
          <a:custGeom>
            <a:avLst/>
            <a:gdLst>
              <a:gd name="T0" fmla="*/ 3 w 3"/>
              <a:gd name="T1" fmla="*/ 0 h 4"/>
              <a:gd name="T2" fmla="*/ 3 w 3"/>
              <a:gd name="T3" fmla="*/ 4 h 4"/>
              <a:gd name="T4" fmla="*/ 0 w 3"/>
              <a:gd name="T5" fmla="*/ 4 h 4"/>
              <a:gd name="T6" fmla="*/ 3 w 3"/>
              <a:gd name="T7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" h="4">
                <a:moveTo>
                  <a:pt x="3" y="0"/>
                </a:moveTo>
                <a:cubicBezTo>
                  <a:pt x="3" y="1"/>
                  <a:pt x="3" y="3"/>
                  <a:pt x="3" y="4"/>
                </a:cubicBezTo>
                <a:cubicBezTo>
                  <a:pt x="2" y="4"/>
                  <a:pt x="1" y="4"/>
                  <a:pt x="0" y="4"/>
                </a:cubicBezTo>
                <a:cubicBezTo>
                  <a:pt x="1" y="2"/>
                  <a:pt x="2" y="1"/>
                  <a:pt x="3" y="0"/>
                </a:cubicBezTo>
                <a:close/>
              </a:path>
            </a:pathLst>
          </a:custGeom>
          <a:solidFill>
            <a:srgbClr val="BEAC9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1094" name="Freeform 2065"/>
          <p:cNvSpPr>
            <a:spLocks/>
          </p:cNvSpPr>
          <p:nvPr/>
        </p:nvSpPr>
        <p:spPr bwMode="auto">
          <a:xfrm>
            <a:off x="2155825" y="3598863"/>
            <a:ext cx="28575" cy="60325"/>
          </a:xfrm>
          <a:custGeom>
            <a:avLst/>
            <a:gdLst>
              <a:gd name="T0" fmla="*/ 1 w 18"/>
              <a:gd name="T1" fmla="*/ 15 h 38"/>
              <a:gd name="T2" fmla="*/ 14 w 18"/>
              <a:gd name="T3" fmla="*/ 2 h 38"/>
              <a:gd name="T4" fmla="*/ 17 w 18"/>
              <a:gd name="T5" fmla="*/ 18 h 38"/>
              <a:gd name="T6" fmla="*/ 14 w 18"/>
              <a:gd name="T7" fmla="*/ 38 h 38"/>
              <a:gd name="T8" fmla="*/ 6 w 18"/>
              <a:gd name="T9" fmla="*/ 34 h 38"/>
              <a:gd name="T10" fmla="*/ 1 w 18"/>
              <a:gd name="T11" fmla="*/ 15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8" h="38">
                <a:moveTo>
                  <a:pt x="1" y="15"/>
                </a:moveTo>
                <a:cubicBezTo>
                  <a:pt x="0" y="5"/>
                  <a:pt x="4" y="0"/>
                  <a:pt x="14" y="2"/>
                </a:cubicBezTo>
                <a:cubicBezTo>
                  <a:pt x="17" y="7"/>
                  <a:pt x="18" y="12"/>
                  <a:pt x="17" y="18"/>
                </a:cubicBezTo>
                <a:cubicBezTo>
                  <a:pt x="16" y="25"/>
                  <a:pt x="15" y="31"/>
                  <a:pt x="14" y="38"/>
                </a:cubicBezTo>
                <a:cubicBezTo>
                  <a:pt x="11" y="37"/>
                  <a:pt x="8" y="35"/>
                  <a:pt x="6" y="34"/>
                </a:cubicBezTo>
                <a:cubicBezTo>
                  <a:pt x="1" y="28"/>
                  <a:pt x="2" y="21"/>
                  <a:pt x="1" y="15"/>
                </a:cubicBezTo>
                <a:close/>
              </a:path>
            </a:pathLst>
          </a:custGeom>
          <a:solidFill>
            <a:srgbClr val="5C968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1095" name="Freeform 2066"/>
          <p:cNvSpPr>
            <a:spLocks/>
          </p:cNvSpPr>
          <p:nvPr/>
        </p:nvSpPr>
        <p:spPr bwMode="auto">
          <a:xfrm>
            <a:off x="2174875" y="3602038"/>
            <a:ext cx="17462" cy="25400"/>
          </a:xfrm>
          <a:custGeom>
            <a:avLst/>
            <a:gdLst>
              <a:gd name="T0" fmla="*/ 5 w 11"/>
              <a:gd name="T1" fmla="*/ 16 h 16"/>
              <a:gd name="T2" fmla="*/ 2 w 11"/>
              <a:gd name="T3" fmla="*/ 0 h 16"/>
              <a:gd name="T4" fmla="*/ 7 w 11"/>
              <a:gd name="T5" fmla="*/ 1 h 16"/>
              <a:gd name="T6" fmla="*/ 9 w 11"/>
              <a:gd name="T7" fmla="*/ 16 h 16"/>
              <a:gd name="T8" fmla="*/ 5 w 11"/>
              <a:gd name="T9" fmla="*/ 16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1" h="16">
                <a:moveTo>
                  <a:pt x="5" y="16"/>
                </a:moveTo>
                <a:cubicBezTo>
                  <a:pt x="0" y="12"/>
                  <a:pt x="2" y="6"/>
                  <a:pt x="2" y="0"/>
                </a:cubicBezTo>
                <a:cubicBezTo>
                  <a:pt x="3" y="0"/>
                  <a:pt x="5" y="1"/>
                  <a:pt x="7" y="1"/>
                </a:cubicBezTo>
                <a:cubicBezTo>
                  <a:pt x="9" y="6"/>
                  <a:pt x="11" y="11"/>
                  <a:pt x="9" y="16"/>
                </a:cubicBezTo>
                <a:cubicBezTo>
                  <a:pt x="8" y="16"/>
                  <a:pt x="7" y="16"/>
                  <a:pt x="5" y="16"/>
                </a:cubicBezTo>
                <a:close/>
              </a:path>
            </a:pathLst>
          </a:custGeom>
          <a:solidFill>
            <a:srgbClr val="396E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1096" name="Freeform 2067"/>
          <p:cNvSpPr>
            <a:spLocks/>
          </p:cNvSpPr>
          <p:nvPr/>
        </p:nvSpPr>
        <p:spPr bwMode="auto">
          <a:xfrm>
            <a:off x="2143125" y="3617913"/>
            <a:ext cx="26987" cy="39688"/>
          </a:xfrm>
          <a:custGeom>
            <a:avLst/>
            <a:gdLst>
              <a:gd name="T0" fmla="*/ 9 w 17"/>
              <a:gd name="T1" fmla="*/ 3 h 25"/>
              <a:gd name="T2" fmla="*/ 14 w 17"/>
              <a:gd name="T3" fmla="*/ 22 h 25"/>
              <a:gd name="T4" fmla="*/ 1 w 17"/>
              <a:gd name="T5" fmla="*/ 18 h 25"/>
              <a:gd name="T6" fmla="*/ 0 w 17"/>
              <a:gd name="T7" fmla="*/ 14 h 25"/>
              <a:gd name="T8" fmla="*/ 1 w 17"/>
              <a:gd name="T9" fmla="*/ 9 h 25"/>
              <a:gd name="T10" fmla="*/ 0 w 17"/>
              <a:gd name="T11" fmla="*/ 5 h 25"/>
              <a:gd name="T12" fmla="*/ 1 w 17"/>
              <a:gd name="T13" fmla="*/ 3 h 25"/>
              <a:gd name="T14" fmla="*/ 6 w 17"/>
              <a:gd name="T15" fmla="*/ 2 h 25"/>
              <a:gd name="T16" fmla="*/ 9 w 17"/>
              <a:gd name="T17" fmla="*/ 3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7" h="25">
                <a:moveTo>
                  <a:pt x="9" y="3"/>
                </a:moveTo>
                <a:cubicBezTo>
                  <a:pt x="17" y="7"/>
                  <a:pt x="15" y="15"/>
                  <a:pt x="14" y="22"/>
                </a:cubicBezTo>
                <a:cubicBezTo>
                  <a:pt x="8" y="25"/>
                  <a:pt x="6" y="16"/>
                  <a:pt x="1" y="18"/>
                </a:cubicBezTo>
                <a:cubicBezTo>
                  <a:pt x="0" y="17"/>
                  <a:pt x="0" y="16"/>
                  <a:pt x="0" y="14"/>
                </a:cubicBezTo>
                <a:cubicBezTo>
                  <a:pt x="1" y="12"/>
                  <a:pt x="2" y="11"/>
                  <a:pt x="1" y="9"/>
                </a:cubicBezTo>
                <a:cubicBezTo>
                  <a:pt x="1" y="7"/>
                  <a:pt x="0" y="6"/>
                  <a:pt x="0" y="5"/>
                </a:cubicBezTo>
                <a:cubicBezTo>
                  <a:pt x="0" y="4"/>
                  <a:pt x="1" y="3"/>
                  <a:pt x="1" y="3"/>
                </a:cubicBezTo>
                <a:cubicBezTo>
                  <a:pt x="2" y="1"/>
                  <a:pt x="4" y="0"/>
                  <a:pt x="6" y="2"/>
                </a:cubicBezTo>
                <a:cubicBezTo>
                  <a:pt x="7" y="3"/>
                  <a:pt x="8" y="3"/>
                  <a:pt x="9" y="3"/>
                </a:cubicBezTo>
                <a:close/>
              </a:path>
            </a:pathLst>
          </a:custGeom>
          <a:solidFill>
            <a:srgbClr val="11322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1097" name="Freeform 2068"/>
          <p:cNvSpPr>
            <a:spLocks/>
          </p:cNvSpPr>
          <p:nvPr/>
        </p:nvSpPr>
        <p:spPr bwMode="auto">
          <a:xfrm>
            <a:off x="2138363" y="3638550"/>
            <a:ext cx="7937" cy="7938"/>
          </a:xfrm>
          <a:custGeom>
            <a:avLst/>
            <a:gdLst>
              <a:gd name="T0" fmla="*/ 4 w 5"/>
              <a:gd name="T1" fmla="*/ 1 h 5"/>
              <a:gd name="T2" fmla="*/ 4 w 5"/>
              <a:gd name="T3" fmla="*/ 5 h 5"/>
              <a:gd name="T4" fmla="*/ 2 w 5"/>
              <a:gd name="T5" fmla="*/ 5 h 5"/>
              <a:gd name="T6" fmla="*/ 0 w 5"/>
              <a:gd name="T7" fmla="*/ 5 h 5"/>
              <a:gd name="T8" fmla="*/ 1 w 5"/>
              <a:gd name="T9" fmla="*/ 1 h 5"/>
              <a:gd name="T10" fmla="*/ 4 w 5"/>
              <a:gd name="T11" fmla="*/ 1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5">
                <a:moveTo>
                  <a:pt x="4" y="1"/>
                </a:moveTo>
                <a:cubicBezTo>
                  <a:pt x="5" y="2"/>
                  <a:pt x="4" y="4"/>
                  <a:pt x="4" y="5"/>
                </a:cubicBezTo>
                <a:cubicBezTo>
                  <a:pt x="4" y="5"/>
                  <a:pt x="2" y="5"/>
                  <a:pt x="2" y="5"/>
                </a:cubicBezTo>
                <a:cubicBezTo>
                  <a:pt x="2" y="5"/>
                  <a:pt x="0" y="5"/>
                  <a:pt x="0" y="5"/>
                </a:cubicBezTo>
                <a:cubicBezTo>
                  <a:pt x="1" y="4"/>
                  <a:pt x="1" y="2"/>
                  <a:pt x="1" y="1"/>
                </a:cubicBezTo>
                <a:cubicBezTo>
                  <a:pt x="2" y="0"/>
                  <a:pt x="3" y="0"/>
                  <a:pt x="4" y="1"/>
                </a:cubicBezTo>
                <a:close/>
              </a:path>
            </a:pathLst>
          </a:custGeom>
          <a:solidFill>
            <a:srgbClr val="76AD9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1098" name="Freeform 2069"/>
          <p:cNvSpPr>
            <a:spLocks/>
          </p:cNvSpPr>
          <p:nvPr/>
        </p:nvSpPr>
        <p:spPr bwMode="auto">
          <a:xfrm>
            <a:off x="2128838" y="3597275"/>
            <a:ext cx="23812" cy="31750"/>
          </a:xfrm>
          <a:custGeom>
            <a:avLst/>
            <a:gdLst>
              <a:gd name="T0" fmla="*/ 15 w 15"/>
              <a:gd name="T1" fmla="*/ 15 h 20"/>
              <a:gd name="T2" fmla="*/ 11 w 15"/>
              <a:gd name="T3" fmla="*/ 19 h 20"/>
              <a:gd name="T4" fmla="*/ 9 w 15"/>
              <a:gd name="T5" fmla="*/ 20 h 20"/>
              <a:gd name="T6" fmla="*/ 7 w 15"/>
              <a:gd name="T7" fmla="*/ 19 h 20"/>
              <a:gd name="T8" fmla="*/ 2 w 15"/>
              <a:gd name="T9" fmla="*/ 14 h 20"/>
              <a:gd name="T10" fmla="*/ 0 w 15"/>
              <a:gd name="T11" fmla="*/ 11 h 20"/>
              <a:gd name="T12" fmla="*/ 1 w 15"/>
              <a:gd name="T13" fmla="*/ 7 h 20"/>
              <a:gd name="T14" fmla="*/ 2 w 15"/>
              <a:gd name="T15" fmla="*/ 3 h 20"/>
              <a:gd name="T16" fmla="*/ 2 w 15"/>
              <a:gd name="T17" fmla="*/ 3 h 20"/>
              <a:gd name="T18" fmla="*/ 15 w 15"/>
              <a:gd name="T19" fmla="*/ 15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5" h="20">
                <a:moveTo>
                  <a:pt x="15" y="15"/>
                </a:moveTo>
                <a:cubicBezTo>
                  <a:pt x="13" y="17"/>
                  <a:pt x="12" y="18"/>
                  <a:pt x="11" y="19"/>
                </a:cubicBezTo>
                <a:cubicBezTo>
                  <a:pt x="9" y="20"/>
                  <a:pt x="9" y="20"/>
                  <a:pt x="9" y="20"/>
                </a:cubicBezTo>
                <a:cubicBezTo>
                  <a:pt x="7" y="19"/>
                  <a:pt x="7" y="19"/>
                  <a:pt x="7" y="19"/>
                </a:cubicBezTo>
                <a:cubicBezTo>
                  <a:pt x="6" y="18"/>
                  <a:pt x="4" y="16"/>
                  <a:pt x="2" y="14"/>
                </a:cubicBezTo>
                <a:cubicBezTo>
                  <a:pt x="1" y="13"/>
                  <a:pt x="0" y="12"/>
                  <a:pt x="0" y="11"/>
                </a:cubicBezTo>
                <a:cubicBezTo>
                  <a:pt x="0" y="10"/>
                  <a:pt x="0" y="8"/>
                  <a:pt x="1" y="7"/>
                </a:cubicBezTo>
                <a:cubicBezTo>
                  <a:pt x="1" y="6"/>
                  <a:pt x="1" y="4"/>
                  <a:pt x="2" y="3"/>
                </a:cubicBezTo>
                <a:cubicBezTo>
                  <a:pt x="2" y="3"/>
                  <a:pt x="2" y="3"/>
                  <a:pt x="2" y="3"/>
                </a:cubicBezTo>
                <a:cubicBezTo>
                  <a:pt x="13" y="0"/>
                  <a:pt x="13" y="9"/>
                  <a:pt x="15" y="15"/>
                </a:cubicBezTo>
                <a:close/>
              </a:path>
            </a:pathLst>
          </a:custGeom>
          <a:solidFill>
            <a:srgbClr val="6696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1099" name="Freeform 2070"/>
          <p:cNvSpPr>
            <a:spLocks/>
          </p:cNvSpPr>
          <p:nvPr/>
        </p:nvSpPr>
        <p:spPr bwMode="auto">
          <a:xfrm>
            <a:off x="2139950" y="3630613"/>
            <a:ext cx="12700" cy="9525"/>
          </a:xfrm>
          <a:custGeom>
            <a:avLst/>
            <a:gdLst>
              <a:gd name="T0" fmla="*/ 3 w 8"/>
              <a:gd name="T1" fmla="*/ 6 h 6"/>
              <a:gd name="T2" fmla="*/ 0 w 8"/>
              <a:gd name="T3" fmla="*/ 6 h 6"/>
              <a:gd name="T4" fmla="*/ 0 w 8"/>
              <a:gd name="T5" fmla="*/ 2 h 6"/>
              <a:gd name="T6" fmla="*/ 4 w 8"/>
              <a:gd name="T7" fmla="*/ 0 h 6"/>
              <a:gd name="T8" fmla="*/ 8 w 8"/>
              <a:gd name="T9" fmla="*/ 2 h 6"/>
              <a:gd name="T10" fmla="*/ 3 w 8"/>
              <a:gd name="T11" fmla="*/ 6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8" h="6">
                <a:moveTo>
                  <a:pt x="3" y="6"/>
                </a:moveTo>
                <a:cubicBezTo>
                  <a:pt x="2" y="6"/>
                  <a:pt x="1" y="6"/>
                  <a:pt x="0" y="6"/>
                </a:cubicBezTo>
                <a:cubicBezTo>
                  <a:pt x="0" y="5"/>
                  <a:pt x="0" y="3"/>
                  <a:pt x="0" y="2"/>
                </a:cubicBezTo>
                <a:cubicBezTo>
                  <a:pt x="1" y="1"/>
                  <a:pt x="2" y="0"/>
                  <a:pt x="4" y="0"/>
                </a:cubicBezTo>
                <a:cubicBezTo>
                  <a:pt x="5" y="1"/>
                  <a:pt x="6" y="1"/>
                  <a:pt x="8" y="2"/>
                </a:cubicBezTo>
                <a:cubicBezTo>
                  <a:pt x="6" y="3"/>
                  <a:pt x="5" y="5"/>
                  <a:pt x="3" y="6"/>
                </a:cubicBezTo>
                <a:close/>
              </a:path>
            </a:pathLst>
          </a:custGeom>
          <a:solidFill>
            <a:srgbClr val="51918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1100" name="Freeform 2071"/>
          <p:cNvSpPr>
            <a:spLocks/>
          </p:cNvSpPr>
          <p:nvPr/>
        </p:nvSpPr>
        <p:spPr bwMode="auto">
          <a:xfrm>
            <a:off x="2120900" y="3613150"/>
            <a:ext cx="7937" cy="7938"/>
          </a:xfrm>
          <a:custGeom>
            <a:avLst/>
            <a:gdLst>
              <a:gd name="T0" fmla="*/ 0 w 5"/>
              <a:gd name="T1" fmla="*/ 5 h 5"/>
              <a:gd name="T2" fmla="*/ 0 w 5"/>
              <a:gd name="T3" fmla="*/ 1 h 5"/>
              <a:gd name="T4" fmla="*/ 4 w 5"/>
              <a:gd name="T5" fmla="*/ 0 h 5"/>
              <a:gd name="T6" fmla="*/ 5 w 5"/>
              <a:gd name="T7" fmla="*/ 3 h 5"/>
              <a:gd name="T8" fmla="*/ 4 w 5"/>
              <a:gd name="T9" fmla="*/ 5 h 5"/>
              <a:gd name="T10" fmla="*/ 0 w 5"/>
              <a:gd name="T11" fmla="*/ 5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5">
                <a:moveTo>
                  <a:pt x="0" y="5"/>
                </a:moveTo>
                <a:cubicBezTo>
                  <a:pt x="0" y="4"/>
                  <a:pt x="0" y="2"/>
                  <a:pt x="0" y="1"/>
                </a:cubicBezTo>
                <a:cubicBezTo>
                  <a:pt x="1" y="0"/>
                  <a:pt x="2" y="0"/>
                  <a:pt x="4" y="0"/>
                </a:cubicBezTo>
                <a:cubicBezTo>
                  <a:pt x="5" y="1"/>
                  <a:pt x="5" y="2"/>
                  <a:pt x="5" y="3"/>
                </a:cubicBezTo>
                <a:cubicBezTo>
                  <a:pt x="5" y="4"/>
                  <a:pt x="5" y="5"/>
                  <a:pt x="4" y="5"/>
                </a:cubicBezTo>
                <a:cubicBezTo>
                  <a:pt x="3" y="5"/>
                  <a:pt x="1" y="5"/>
                  <a:pt x="0" y="5"/>
                </a:cubicBezTo>
                <a:close/>
              </a:path>
            </a:pathLst>
          </a:custGeom>
          <a:solidFill>
            <a:srgbClr val="6B9E9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1101" name="Freeform 2072"/>
          <p:cNvSpPr>
            <a:spLocks/>
          </p:cNvSpPr>
          <p:nvPr/>
        </p:nvSpPr>
        <p:spPr bwMode="auto">
          <a:xfrm>
            <a:off x="2127250" y="3611563"/>
            <a:ext cx="4762" cy="9525"/>
          </a:xfrm>
          <a:custGeom>
            <a:avLst/>
            <a:gdLst>
              <a:gd name="T0" fmla="*/ 0 w 3"/>
              <a:gd name="T1" fmla="*/ 6 h 6"/>
              <a:gd name="T2" fmla="*/ 0 w 3"/>
              <a:gd name="T3" fmla="*/ 2 h 6"/>
              <a:gd name="T4" fmla="*/ 3 w 3"/>
              <a:gd name="T5" fmla="*/ 3 h 6"/>
              <a:gd name="T6" fmla="*/ 3 w 3"/>
              <a:gd name="T7" fmla="*/ 5 h 6"/>
              <a:gd name="T8" fmla="*/ 0 w 3"/>
              <a:gd name="T9" fmla="*/ 6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" h="6">
                <a:moveTo>
                  <a:pt x="0" y="6"/>
                </a:moveTo>
                <a:cubicBezTo>
                  <a:pt x="0" y="5"/>
                  <a:pt x="0" y="3"/>
                  <a:pt x="0" y="2"/>
                </a:cubicBezTo>
                <a:cubicBezTo>
                  <a:pt x="1" y="0"/>
                  <a:pt x="2" y="1"/>
                  <a:pt x="3" y="3"/>
                </a:cubicBezTo>
                <a:cubicBezTo>
                  <a:pt x="3" y="4"/>
                  <a:pt x="3" y="4"/>
                  <a:pt x="3" y="5"/>
                </a:cubicBezTo>
                <a:cubicBezTo>
                  <a:pt x="2" y="6"/>
                  <a:pt x="1" y="6"/>
                  <a:pt x="0" y="6"/>
                </a:cubicBezTo>
                <a:close/>
              </a:path>
            </a:pathLst>
          </a:custGeom>
          <a:solidFill>
            <a:srgbClr val="09423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1102" name="Freeform 2073"/>
          <p:cNvSpPr>
            <a:spLocks/>
          </p:cNvSpPr>
          <p:nvPr/>
        </p:nvSpPr>
        <p:spPr bwMode="auto">
          <a:xfrm>
            <a:off x="2139950" y="3627438"/>
            <a:ext cx="7937" cy="6350"/>
          </a:xfrm>
          <a:custGeom>
            <a:avLst/>
            <a:gdLst>
              <a:gd name="T0" fmla="*/ 3 w 5"/>
              <a:gd name="T1" fmla="*/ 4 h 4"/>
              <a:gd name="T2" fmla="*/ 2 w 5"/>
              <a:gd name="T3" fmla="*/ 4 h 4"/>
              <a:gd name="T4" fmla="*/ 0 w 5"/>
              <a:gd name="T5" fmla="*/ 4 h 4"/>
              <a:gd name="T6" fmla="*/ 0 w 5"/>
              <a:gd name="T7" fmla="*/ 0 h 4"/>
              <a:gd name="T8" fmla="*/ 4 w 5"/>
              <a:gd name="T9" fmla="*/ 0 h 4"/>
              <a:gd name="T10" fmla="*/ 3 w 5"/>
              <a:gd name="T11" fmla="*/ 0 h 4"/>
              <a:gd name="T12" fmla="*/ 4 w 5"/>
              <a:gd name="T13" fmla="*/ 3 h 4"/>
              <a:gd name="T14" fmla="*/ 3 w 5"/>
              <a:gd name="T15" fmla="*/ 4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5" h="4">
                <a:moveTo>
                  <a:pt x="3" y="4"/>
                </a:moveTo>
                <a:cubicBezTo>
                  <a:pt x="2" y="4"/>
                  <a:pt x="2" y="4"/>
                  <a:pt x="2" y="4"/>
                </a:cubicBezTo>
                <a:cubicBezTo>
                  <a:pt x="2" y="4"/>
                  <a:pt x="0" y="4"/>
                  <a:pt x="0" y="4"/>
                </a:cubicBezTo>
                <a:cubicBezTo>
                  <a:pt x="0" y="3"/>
                  <a:pt x="0" y="1"/>
                  <a:pt x="0" y="0"/>
                </a:cubicBezTo>
                <a:cubicBezTo>
                  <a:pt x="2" y="0"/>
                  <a:pt x="3" y="0"/>
                  <a:pt x="4" y="0"/>
                </a:cubicBezTo>
                <a:cubicBezTo>
                  <a:pt x="4" y="0"/>
                  <a:pt x="3" y="0"/>
                  <a:pt x="3" y="0"/>
                </a:cubicBezTo>
                <a:cubicBezTo>
                  <a:pt x="4" y="1"/>
                  <a:pt x="5" y="2"/>
                  <a:pt x="4" y="3"/>
                </a:cubicBezTo>
                <a:cubicBezTo>
                  <a:pt x="4" y="4"/>
                  <a:pt x="4" y="4"/>
                  <a:pt x="3" y="4"/>
                </a:cubicBezTo>
                <a:close/>
              </a:path>
            </a:pathLst>
          </a:custGeom>
          <a:solidFill>
            <a:srgbClr val="043C2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1103" name="Freeform 2074"/>
          <p:cNvSpPr>
            <a:spLocks/>
          </p:cNvSpPr>
          <p:nvPr/>
        </p:nvSpPr>
        <p:spPr bwMode="auto">
          <a:xfrm>
            <a:off x="2316163" y="3419475"/>
            <a:ext cx="17462" cy="42863"/>
          </a:xfrm>
          <a:custGeom>
            <a:avLst/>
            <a:gdLst>
              <a:gd name="T0" fmla="*/ 7 w 11"/>
              <a:gd name="T1" fmla="*/ 27 h 27"/>
              <a:gd name="T2" fmla="*/ 3 w 11"/>
              <a:gd name="T3" fmla="*/ 0 h 27"/>
              <a:gd name="T4" fmla="*/ 7 w 11"/>
              <a:gd name="T5" fmla="*/ 27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1" h="27">
                <a:moveTo>
                  <a:pt x="7" y="27"/>
                </a:moveTo>
                <a:cubicBezTo>
                  <a:pt x="0" y="19"/>
                  <a:pt x="5" y="9"/>
                  <a:pt x="3" y="0"/>
                </a:cubicBezTo>
                <a:cubicBezTo>
                  <a:pt x="11" y="8"/>
                  <a:pt x="6" y="18"/>
                  <a:pt x="7" y="27"/>
                </a:cubicBezTo>
                <a:close/>
              </a:path>
            </a:pathLst>
          </a:custGeom>
          <a:solidFill>
            <a:srgbClr val="4F6B6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1104" name="Freeform 2075"/>
          <p:cNvSpPr>
            <a:spLocks/>
          </p:cNvSpPr>
          <p:nvPr/>
        </p:nvSpPr>
        <p:spPr bwMode="auto">
          <a:xfrm>
            <a:off x="2106613" y="3451225"/>
            <a:ext cx="77787" cy="34925"/>
          </a:xfrm>
          <a:custGeom>
            <a:avLst/>
            <a:gdLst>
              <a:gd name="T0" fmla="*/ 49 w 49"/>
              <a:gd name="T1" fmla="*/ 20 h 23"/>
              <a:gd name="T2" fmla="*/ 32 w 49"/>
              <a:gd name="T3" fmla="*/ 20 h 23"/>
              <a:gd name="T4" fmla="*/ 9 w 49"/>
              <a:gd name="T5" fmla="*/ 20 h 23"/>
              <a:gd name="T6" fmla="*/ 0 w 49"/>
              <a:gd name="T7" fmla="*/ 16 h 23"/>
              <a:gd name="T8" fmla="*/ 1 w 49"/>
              <a:gd name="T9" fmla="*/ 13 h 23"/>
              <a:gd name="T10" fmla="*/ 36 w 49"/>
              <a:gd name="T11" fmla="*/ 12 h 23"/>
              <a:gd name="T12" fmla="*/ 38 w 49"/>
              <a:gd name="T13" fmla="*/ 4 h 23"/>
              <a:gd name="T14" fmla="*/ 41 w 49"/>
              <a:gd name="T15" fmla="*/ 0 h 23"/>
              <a:gd name="T16" fmla="*/ 44 w 49"/>
              <a:gd name="T17" fmla="*/ 0 h 23"/>
              <a:gd name="T18" fmla="*/ 45 w 49"/>
              <a:gd name="T19" fmla="*/ 4 h 23"/>
              <a:gd name="T20" fmla="*/ 49 w 49"/>
              <a:gd name="T21" fmla="*/ 20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49" h="23">
                <a:moveTo>
                  <a:pt x="49" y="20"/>
                </a:moveTo>
                <a:cubicBezTo>
                  <a:pt x="44" y="20"/>
                  <a:pt x="38" y="20"/>
                  <a:pt x="32" y="20"/>
                </a:cubicBezTo>
                <a:cubicBezTo>
                  <a:pt x="24" y="23"/>
                  <a:pt x="17" y="23"/>
                  <a:pt x="9" y="20"/>
                </a:cubicBezTo>
                <a:cubicBezTo>
                  <a:pt x="6" y="18"/>
                  <a:pt x="3" y="17"/>
                  <a:pt x="0" y="16"/>
                </a:cubicBezTo>
                <a:cubicBezTo>
                  <a:pt x="1" y="15"/>
                  <a:pt x="1" y="14"/>
                  <a:pt x="1" y="13"/>
                </a:cubicBezTo>
                <a:cubicBezTo>
                  <a:pt x="12" y="11"/>
                  <a:pt x="24" y="22"/>
                  <a:pt x="36" y="12"/>
                </a:cubicBezTo>
                <a:cubicBezTo>
                  <a:pt x="37" y="9"/>
                  <a:pt x="37" y="6"/>
                  <a:pt x="38" y="4"/>
                </a:cubicBezTo>
                <a:cubicBezTo>
                  <a:pt x="38" y="2"/>
                  <a:pt x="39" y="1"/>
                  <a:pt x="41" y="0"/>
                </a:cubicBezTo>
                <a:cubicBezTo>
                  <a:pt x="42" y="0"/>
                  <a:pt x="43" y="0"/>
                  <a:pt x="44" y="0"/>
                </a:cubicBezTo>
                <a:cubicBezTo>
                  <a:pt x="44" y="2"/>
                  <a:pt x="45" y="3"/>
                  <a:pt x="45" y="4"/>
                </a:cubicBezTo>
                <a:cubicBezTo>
                  <a:pt x="44" y="10"/>
                  <a:pt x="46" y="15"/>
                  <a:pt x="49" y="20"/>
                </a:cubicBezTo>
                <a:close/>
              </a:path>
            </a:pathLst>
          </a:custGeom>
          <a:solidFill>
            <a:srgbClr val="29332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1105" name="Freeform 2076"/>
          <p:cNvSpPr>
            <a:spLocks/>
          </p:cNvSpPr>
          <p:nvPr/>
        </p:nvSpPr>
        <p:spPr bwMode="auto">
          <a:xfrm>
            <a:off x="2154238" y="3419475"/>
            <a:ext cx="19050" cy="50800"/>
          </a:xfrm>
          <a:custGeom>
            <a:avLst/>
            <a:gdLst>
              <a:gd name="T0" fmla="*/ 10 w 12"/>
              <a:gd name="T1" fmla="*/ 24 h 32"/>
              <a:gd name="T2" fmla="*/ 6 w 12"/>
              <a:gd name="T3" fmla="*/ 32 h 32"/>
              <a:gd name="T4" fmla="*/ 7 w 12"/>
              <a:gd name="T5" fmla="*/ 0 h 32"/>
              <a:gd name="T6" fmla="*/ 10 w 12"/>
              <a:gd name="T7" fmla="*/ 24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2" h="32">
                <a:moveTo>
                  <a:pt x="10" y="24"/>
                </a:moveTo>
                <a:cubicBezTo>
                  <a:pt x="10" y="27"/>
                  <a:pt x="10" y="31"/>
                  <a:pt x="6" y="32"/>
                </a:cubicBezTo>
                <a:cubicBezTo>
                  <a:pt x="1" y="22"/>
                  <a:pt x="0" y="11"/>
                  <a:pt x="7" y="0"/>
                </a:cubicBezTo>
                <a:cubicBezTo>
                  <a:pt x="12" y="7"/>
                  <a:pt x="6" y="16"/>
                  <a:pt x="10" y="24"/>
                </a:cubicBezTo>
                <a:close/>
              </a:path>
            </a:pathLst>
          </a:custGeom>
          <a:solidFill>
            <a:srgbClr val="16363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1106" name="Freeform 2077"/>
          <p:cNvSpPr>
            <a:spLocks/>
          </p:cNvSpPr>
          <p:nvPr/>
        </p:nvSpPr>
        <p:spPr bwMode="auto">
          <a:xfrm>
            <a:off x="2159000" y="3408363"/>
            <a:ext cx="19050" cy="49213"/>
          </a:xfrm>
          <a:custGeom>
            <a:avLst/>
            <a:gdLst>
              <a:gd name="T0" fmla="*/ 7 w 12"/>
              <a:gd name="T1" fmla="*/ 31 h 31"/>
              <a:gd name="T2" fmla="*/ 4 w 12"/>
              <a:gd name="T3" fmla="*/ 7 h 31"/>
              <a:gd name="T4" fmla="*/ 3 w 12"/>
              <a:gd name="T5" fmla="*/ 0 h 31"/>
              <a:gd name="T6" fmla="*/ 8 w 12"/>
              <a:gd name="T7" fmla="*/ 27 h 31"/>
              <a:gd name="T8" fmla="*/ 7 w 12"/>
              <a:gd name="T9" fmla="*/ 31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2" h="31">
                <a:moveTo>
                  <a:pt x="7" y="31"/>
                </a:moveTo>
                <a:cubicBezTo>
                  <a:pt x="0" y="24"/>
                  <a:pt x="5" y="15"/>
                  <a:pt x="4" y="7"/>
                </a:cubicBezTo>
                <a:cubicBezTo>
                  <a:pt x="3" y="5"/>
                  <a:pt x="3" y="2"/>
                  <a:pt x="3" y="0"/>
                </a:cubicBezTo>
                <a:cubicBezTo>
                  <a:pt x="12" y="8"/>
                  <a:pt x="6" y="18"/>
                  <a:pt x="8" y="27"/>
                </a:cubicBezTo>
                <a:cubicBezTo>
                  <a:pt x="7" y="28"/>
                  <a:pt x="7" y="29"/>
                  <a:pt x="7" y="31"/>
                </a:cubicBezTo>
                <a:close/>
              </a:path>
            </a:pathLst>
          </a:custGeom>
          <a:solidFill>
            <a:srgbClr val="58757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1107" name="Freeform 2078"/>
          <p:cNvSpPr>
            <a:spLocks/>
          </p:cNvSpPr>
          <p:nvPr/>
        </p:nvSpPr>
        <p:spPr bwMode="auto">
          <a:xfrm>
            <a:off x="2312988" y="3336925"/>
            <a:ext cx="190500" cy="31750"/>
          </a:xfrm>
          <a:custGeom>
            <a:avLst/>
            <a:gdLst>
              <a:gd name="T0" fmla="*/ 6 w 121"/>
              <a:gd name="T1" fmla="*/ 4 h 20"/>
              <a:gd name="T2" fmla="*/ 94 w 121"/>
              <a:gd name="T3" fmla="*/ 0 h 20"/>
              <a:gd name="T4" fmla="*/ 97 w 121"/>
              <a:gd name="T5" fmla="*/ 0 h 20"/>
              <a:gd name="T6" fmla="*/ 105 w 121"/>
              <a:gd name="T7" fmla="*/ 0 h 20"/>
              <a:gd name="T8" fmla="*/ 108 w 121"/>
              <a:gd name="T9" fmla="*/ 4 h 20"/>
              <a:gd name="T10" fmla="*/ 110 w 121"/>
              <a:gd name="T11" fmla="*/ 0 h 20"/>
              <a:gd name="T12" fmla="*/ 113 w 121"/>
              <a:gd name="T13" fmla="*/ 0 h 20"/>
              <a:gd name="T14" fmla="*/ 121 w 121"/>
              <a:gd name="T15" fmla="*/ 12 h 20"/>
              <a:gd name="T16" fmla="*/ 109 w 121"/>
              <a:gd name="T17" fmla="*/ 20 h 20"/>
              <a:gd name="T18" fmla="*/ 81 w 121"/>
              <a:gd name="T19" fmla="*/ 20 h 20"/>
              <a:gd name="T20" fmla="*/ 77 w 121"/>
              <a:gd name="T21" fmla="*/ 20 h 20"/>
              <a:gd name="T22" fmla="*/ 14 w 121"/>
              <a:gd name="T23" fmla="*/ 16 h 20"/>
              <a:gd name="T24" fmla="*/ 6 w 121"/>
              <a:gd name="T25" fmla="*/ 4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21" h="20">
                <a:moveTo>
                  <a:pt x="6" y="4"/>
                </a:moveTo>
                <a:cubicBezTo>
                  <a:pt x="35" y="2"/>
                  <a:pt x="65" y="9"/>
                  <a:pt x="94" y="0"/>
                </a:cubicBezTo>
                <a:cubicBezTo>
                  <a:pt x="95" y="0"/>
                  <a:pt x="96" y="0"/>
                  <a:pt x="97" y="0"/>
                </a:cubicBezTo>
                <a:cubicBezTo>
                  <a:pt x="100" y="0"/>
                  <a:pt x="103" y="0"/>
                  <a:pt x="105" y="0"/>
                </a:cubicBezTo>
                <a:cubicBezTo>
                  <a:pt x="107" y="1"/>
                  <a:pt x="107" y="3"/>
                  <a:pt x="108" y="4"/>
                </a:cubicBezTo>
                <a:cubicBezTo>
                  <a:pt x="108" y="2"/>
                  <a:pt x="108" y="1"/>
                  <a:pt x="110" y="0"/>
                </a:cubicBezTo>
                <a:cubicBezTo>
                  <a:pt x="111" y="0"/>
                  <a:pt x="112" y="0"/>
                  <a:pt x="113" y="0"/>
                </a:cubicBezTo>
                <a:cubicBezTo>
                  <a:pt x="113" y="6"/>
                  <a:pt x="113" y="12"/>
                  <a:pt x="121" y="12"/>
                </a:cubicBezTo>
                <a:cubicBezTo>
                  <a:pt x="117" y="15"/>
                  <a:pt x="113" y="17"/>
                  <a:pt x="109" y="20"/>
                </a:cubicBezTo>
                <a:cubicBezTo>
                  <a:pt x="100" y="20"/>
                  <a:pt x="91" y="20"/>
                  <a:pt x="81" y="20"/>
                </a:cubicBezTo>
                <a:cubicBezTo>
                  <a:pt x="80" y="20"/>
                  <a:pt x="79" y="20"/>
                  <a:pt x="77" y="20"/>
                </a:cubicBezTo>
                <a:cubicBezTo>
                  <a:pt x="57" y="12"/>
                  <a:pt x="35" y="18"/>
                  <a:pt x="14" y="16"/>
                </a:cubicBezTo>
                <a:cubicBezTo>
                  <a:pt x="4" y="16"/>
                  <a:pt x="0" y="14"/>
                  <a:pt x="6" y="4"/>
                </a:cubicBezTo>
                <a:close/>
              </a:path>
            </a:pathLst>
          </a:custGeom>
          <a:solidFill>
            <a:srgbClr val="CE34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1108" name="Freeform 2079"/>
          <p:cNvSpPr>
            <a:spLocks/>
          </p:cNvSpPr>
          <p:nvPr/>
        </p:nvSpPr>
        <p:spPr bwMode="auto">
          <a:xfrm>
            <a:off x="2506663" y="3330575"/>
            <a:ext cx="15875" cy="25400"/>
          </a:xfrm>
          <a:custGeom>
            <a:avLst/>
            <a:gdLst>
              <a:gd name="T0" fmla="*/ 3 w 10"/>
              <a:gd name="T1" fmla="*/ 4 h 16"/>
              <a:gd name="T2" fmla="*/ 10 w 10"/>
              <a:gd name="T3" fmla="*/ 0 h 16"/>
              <a:gd name="T4" fmla="*/ 10 w 10"/>
              <a:gd name="T5" fmla="*/ 16 h 16"/>
              <a:gd name="T6" fmla="*/ 3 w 10"/>
              <a:gd name="T7" fmla="*/ 12 h 16"/>
              <a:gd name="T8" fmla="*/ 3 w 10"/>
              <a:gd name="T9" fmla="*/ 4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0" h="16">
                <a:moveTo>
                  <a:pt x="3" y="4"/>
                </a:moveTo>
                <a:cubicBezTo>
                  <a:pt x="5" y="3"/>
                  <a:pt x="8" y="1"/>
                  <a:pt x="10" y="0"/>
                </a:cubicBezTo>
                <a:cubicBezTo>
                  <a:pt x="10" y="5"/>
                  <a:pt x="10" y="11"/>
                  <a:pt x="10" y="16"/>
                </a:cubicBezTo>
                <a:cubicBezTo>
                  <a:pt x="8" y="15"/>
                  <a:pt x="5" y="14"/>
                  <a:pt x="3" y="12"/>
                </a:cubicBezTo>
                <a:cubicBezTo>
                  <a:pt x="0" y="9"/>
                  <a:pt x="0" y="7"/>
                  <a:pt x="3" y="4"/>
                </a:cubicBezTo>
                <a:close/>
              </a:path>
            </a:pathLst>
          </a:custGeom>
          <a:solidFill>
            <a:srgbClr val="A639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1109" name="Freeform 2080"/>
          <p:cNvSpPr>
            <a:spLocks/>
          </p:cNvSpPr>
          <p:nvPr/>
        </p:nvSpPr>
        <p:spPr bwMode="auto">
          <a:xfrm>
            <a:off x="2500313" y="3324225"/>
            <a:ext cx="11112" cy="31750"/>
          </a:xfrm>
          <a:custGeom>
            <a:avLst/>
            <a:gdLst>
              <a:gd name="T0" fmla="*/ 7 w 7"/>
              <a:gd name="T1" fmla="*/ 8 h 20"/>
              <a:gd name="T2" fmla="*/ 7 w 7"/>
              <a:gd name="T3" fmla="*/ 16 h 20"/>
              <a:gd name="T4" fmla="*/ 3 w 7"/>
              <a:gd name="T5" fmla="*/ 20 h 20"/>
              <a:gd name="T6" fmla="*/ 6 w 7"/>
              <a:gd name="T7" fmla="*/ 0 h 20"/>
              <a:gd name="T8" fmla="*/ 7 w 7"/>
              <a:gd name="T9" fmla="*/ 8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" h="20">
                <a:moveTo>
                  <a:pt x="7" y="8"/>
                </a:moveTo>
                <a:cubicBezTo>
                  <a:pt x="7" y="11"/>
                  <a:pt x="7" y="13"/>
                  <a:pt x="7" y="16"/>
                </a:cubicBezTo>
                <a:cubicBezTo>
                  <a:pt x="5" y="17"/>
                  <a:pt x="4" y="19"/>
                  <a:pt x="3" y="20"/>
                </a:cubicBezTo>
                <a:cubicBezTo>
                  <a:pt x="3" y="13"/>
                  <a:pt x="0" y="6"/>
                  <a:pt x="6" y="0"/>
                </a:cubicBezTo>
                <a:cubicBezTo>
                  <a:pt x="7" y="3"/>
                  <a:pt x="7" y="5"/>
                  <a:pt x="7" y="8"/>
                </a:cubicBezTo>
                <a:close/>
              </a:path>
            </a:pathLst>
          </a:custGeom>
          <a:solidFill>
            <a:srgbClr val="921F1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1110" name="Freeform 2081"/>
          <p:cNvSpPr>
            <a:spLocks/>
          </p:cNvSpPr>
          <p:nvPr/>
        </p:nvSpPr>
        <p:spPr bwMode="auto">
          <a:xfrm>
            <a:off x="2554288" y="3298825"/>
            <a:ext cx="20637" cy="31750"/>
          </a:xfrm>
          <a:custGeom>
            <a:avLst/>
            <a:gdLst>
              <a:gd name="T0" fmla="*/ 0 w 13"/>
              <a:gd name="T1" fmla="*/ 8 h 20"/>
              <a:gd name="T2" fmla="*/ 13 w 13"/>
              <a:gd name="T3" fmla="*/ 0 h 20"/>
              <a:gd name="T4" fmla="*/ 1 w 13"/>
              <a:gd name="T5" fmla="*/ 20 h 20"/>
              <a:gd name="T6" fmla="*/ 0 w 13"/>
              <a:gd name="T7" fmla="*/ 17 h 20"/>
              <a:gd name="T8" fmla="*/ 0 w 13"/>
              <a:gd name="T9" fmla="*/ 8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3" h="20">
                <a:moveTo>
                  <a:pt x="0" y="8"/>
                </a:moveTo>
                <a:cubicBezTo>
                  <a:pt x="3" y="3"/>
                  <a:pt x="7" y="0"/>
                  <a:pt x="13" y="0"/>
                </a:cubicBezTo>
                <a:cubicBezTo>
                  <a:pt x="13" y="10"/>
                  <a:pt x="9" y="16"/>
                  <a:pt x="1" y="20"/>
                </a:cubicBezTo>
                <a:cubicBezTo>
                  <a:pt x="0" y="19"/>
                  <a:pt x="0" y="18"/>
                  <a:pt x="0" y="17"/>
                </a:cubicBezTo>
                <a:cubicBezTo>
                  <a:pt x="0" y="14"/>
                  <a:pt x="0" y="11"/>
                  <a:pt x="0" y="8"/>
                </a:cubicBezTo>
                <a:close/>
              </a:path>
            </a:pathLst>
          </a:custGeom>
          <a:solidFill>
            <a:srgbClr val="CF492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1111" name="Freeform 2082"/>
          <p:cNvSpPr>
            <a:spLocks/>
          </p:cNvSpPr>
          <p:nvPr/>
        </p:nvSpPr>
        <p:spPr bwMode="auto">
          <a:xfrm>
            <a:off x="2265363" y="3302000"/>
            <a:ext cx="23812" cy="28575"/>
          </a:xfrm>
          <a:custGeom>
            <a:avLst/>
            <a:gdLst>
              <a:gd name="T0" fmla="*/ 0 w 16"/>
              <a:gd name="T1" fmla="*/ 14 h 18"/>
              <a:gd name="T2" fmla="*/ 16 w 16"/>
              <a:gd name="T3" fmla="*/ 14 h 18"/>
              <a:gd name="T4" fmla="*/ 9 w 16"/>
              <a:gd name="T5" fmla="*/ 18 h 18"/>
              <a:gd name="T6" fmla="*/ 0 w 16"/>
              <a:gd name="T7" fmla="*/ 14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6" h="18">
                <a:moveTo>
                  <a:pt x="0" y="14"/>
                </a:moveTo>
                <a:cubicBezTo>
                  <a:pt x="6" y="0"/>
                  <a:pt x="11" y="11"/>
                  <a:pt x="16" y="14"/>
                </a:cubicBezTo>
                <a:cubicBezTo>
                  <a:pt x="14" y="15"/>
                  <a:pt x="11" y="17"/>
                  <a:pt x="9" y="18"/>
                </a:cubicBezTo>
                <a:cubicBezTo>
                  <a:pt x="7" y="15"/>
                  <a:pt x="4" y="14"/>
                  <a:pt x="0" y="14"/>
                </a:cubicBezTo>
                <a:close/>
              </a:path>
            </a:pathLst>
          </a:custGeom>
          <a:solidFill>
            <a:srgbClr val="D45A3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1112" name="Freeform 2083"/>
          <p:cNvSpPr>
            <a:spLocks/>
          </p:cNvSpPr>
          <p:nvPr/>
        </p:nvSpPr>
        <p:spPr bwMode="auto">
          <a:xfrm>
            <a:off x="2476500" y="3317875"/>
            <a:ext cx="9525" cy="26988"/>
          </a:xfrm>
          <a:custGeom>
            <a:avLst/>
            <a:gdLst>
              <a:gd name="T0" fmla="*/ 6 w 6"/>
              <a:gd name="T1" fmla="*/ 12 h 17"/>
              <a:gd name="T2" fmla="*/ 3 w 6"/>
              <a:gd name="T3" fmla="*/ 17 h 17"/>
              <a:gd name="T4" fmla="*/ 1 w 6"/>
              <a:gd name="T5" fmla="*/ 12 h 17"/>
              <a:gd name="T6" fmla="*/ 5 w 6"/>
              <a:gd name="T7" fmla="*/ 0 h 17"/>
              <a:gd name="T8" fmla="*/ 6 w 6"/>
              <a:gd name="T9" fmla="*/ 12 h 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" h="17">
                <a:moveTo>
                  <a:pt x="6" y="12"/>
                </a:moveTo>
                <a:cubicBezTo>
                  <a:pt x="5" y="14"/>
                  <a:pt x="6" y="17"/>
                  <a:pt x="3" y="17"/>
                </a:cubicBezTo>
                <a:cubicBezTo>
                  <a:pt x="2" y="16"/>
                  <a:pt x="2" y="14"/>
                  <a:pt x="1" y="12"/>
                </a:cubicBezTo>
                <a:cubicBezTo>
                  <a:pt x="2" y="8"/>
                  <a:pt x="0" y="3"/>
                  <a:pt x="5" y="0"/>
                </a:cubicBezTo>
                <a:cubicBezTo>
                  <a:pt x="6" y="4"/>
                  <a:pt x="6" y="8"/>
                  <a:pt x="6" y="12"/>
                </a:cubicBezTo>
                <a:close/>
              </a:path>
            </a:pathLst>
          </a:custGeom>
          <a:solidFill>
            <a:srgbClr val="9E1E1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1113" name="Freeform 2084"/>
          <p:cNvSpPr>
            <a:spLocks/>
          </p:cNvSpPr>
          <p:nvPr/>
        </p:nvSpPr>
        <p:spPr bwMode="auto">
          <a:xfrm>
            <a:off x="2114550" y="3482975"/>
            <a:ext cx="44450" cy="4763"/>
          </a:xfrm>
          <a:custGeom>
            <a:avLst/>
            <a:gdLst>
              <a:gd name="T0" fmla="*/ 4 w 28"/>
              <a:gd name="T1" fmla="*/ 0 h 4"/>
              <a:gd name="T2" fmla="*/ 27 w 28"/>
              <a:gd name="T3" fmla="*/ 0 h 4"/>
              <a:gd name="T4" fmla="*/ 28 w 28"/>
              <a:gd name="T5" fmla="*/ 4 h 4"/>
              <a:gd name="T6" fmla="*/ 0 w 28"/>
              <a:gd name="T7" fmla="*/ 4 h 4"/>
              <a:gd name="T8" fmla="*/ 4 w 28"/>
              <a:gd name="T9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8" h="4">
                <a:moveTo>
                  <a:pt x="4" y="0"/>
                </a:moveTo>
                <a:cubicBezTo>
                  <a:pt x="12" y="0"/>
                  <a:pt x="19" y="0"/>
                  <a:pt x="27" y="0"/>
                </a:cubicBezTo>
                <a:cubicBezTo>
                  <a:pt x="27" y="2"/>
                  <a:pt x="28" y="3"/>
                  <a:pt x="28" y="4"/>
                </a:cubicBezTo>
                <a:cubicBezTo>
                  <a:pt x="18" y="4"/>
                  <a:pt x="9" y="4"/>
                  <a:pt x="0" y="4"/>
                </a:cubicBezTo>
                <a:cubicBezTo>
                  <a:pt x="1" y="3"/>
                  <a:pt x="2" y="1"/>
                  <a:pt x="4" y="0"/>
                </a:cubicBezTo>
                <a:close/>
              </a:path>
            </a:pathLst>
          </a:custGeom>
          <a:solidFill>
            <a:srgbClr val="91705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1114" name="Freeform 2085"/>
          <p:cNvSpPr>
            <a:spLocks/>
          </p:cNvSpPr>
          <p:nvPr/>
        </p:nvSpPr>
        <p:spPr bwMode="auto">
          <a:xfrm>
            <a:off x="2120900" y="3605213"/>
            <a:ext cx="12700" cy="11113"/>
          </a:xfrm>
          <a:custGeom>
            <a:avLst/>
            <a:gdLst>
              <a:gd name="T0" fmla="*/ 7 w 8"/>
              <a:gd name="T1" fmla="*/ 7 h 7"/>
              <a:gd name="T2" fmla="*/ 4 w 8"/>
              <a:gd name="T3" fmla="*/ 6 h 7"/>
              <a:gd name="T4" fmla="*/ 0 w 8"/>
              <a:gd name="T5" fmla="*/ 6 h 7"/>
              <a:gd name="T6" fmla="*/ 3 w 8"/>
              <a:gd name="T7" fmla="*/ 1 h 7"/>
              <a:gd name="T8" fmla="*/ 8 w 8"/>
              <a:gd name="T9" fmla="*/ 2 h 7"/>
              <a:gd name="T10" fmla="*/ 7 w 8"/>
              <a:gd name="T11" fmla="*/ 7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8" h="7">
                <a:moveTo>
                  <a:pt x="7" y="7"/>
                </a:moveTo>
                <a:cubicBezTo>
                  <a:pt x="6" y="6"/>
                  <a:pt x="5" y="6"/>
                  <a:pt x="4" y="6"/>
                </a:cubicBezTo>
                <a:cubicBezTo>
                  <a:pt x="2" y="6"/>
                  <a:pt x="1" y="6"/>
                  <a:pt x="0" y="6"/>
                </a:cubicBezTo>
                <a:cubicBezTo>
                  <a:pt x="1" y="4"/>
                  <a:pt x="2" y="3"/>
                  <a:pt x="3" y="1"/>
                </a:cubicBezTo>
                <a:cubicBezTo>
                  <a:pt x="5" y="0"/>
                  <a:pt x="6" y="1"/>
                  <a:pt x="8" y="2"/>
                </a:cubicBezTo>
                <a:cubicBezTo>
                  <a:pt x="7" y="4"/>
                  <a:pt x="7" y="5"/>
                  <a:pt x="7" y="7"/>
                </a:cubicBezTo>
                <a:close/>
              </a:path>
            </a:pathLst>
          </a:custGeom>
          <a:solidFill>
            <a:srgbClr val="4F7B6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1115" name="Freeform 2086"/>
          <p:cNvSpPr>
            <a:spLocks/>
          </p:cNvSpPr>
          <p:nvPr/>
        </p:nvSpPr>
        <p:spPr bwMode="auto">
          <a:xfrm>
            <a:off x="2125663" y="3602038"/>
            <a:ext cx="7937" cy="6350"/>
          </a:xfrm>
          <a:custGeom>
            <a:avLst/>
            <a:gdLst>
              <a:gd name="T0" fmla="*/ 5 w 5"/>
              <a:gd name="T1" fmla="*/ 4 h 4"/>
              <a:gd name="T2" fmla="*/ 0 w 5"/>
              <a:gd name="T3" fmla="*/ 3 h 4"/>
              <a:gd name="T4" fmla="*/ 4 w 5"/>
              <a:gd name="T5" fmla="*/ 0 h 4"/>
              <a:gd name="T6" fmla="*/ 5 w 5"/>
              <a:gd name="T7" fmla="*/ 4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5" h="4">
                <a:moveTo>
                  <a:pt x="5" y="4"/>
                </a:moveTo>
                <a:cubicBezTo>
                  <a:pt x="3" y="4"/>
                  <a:pt x="2" y="4"/>
                  <a:pt x="0" y="3"/>
                </a:cubicBezTo>
                <a:cubicBezTo>
                  <a:pt x="2" y="2"/>
                  <a:pt x="3" y="1"/>
                  <a:pt x="4" y="0"/>
                </a:cubicBezTo>
                <a:cubicBezTo>
                  <a:pt x="4" y="2"/>
                  <a:pt x="4" y="3"/>
                  <a:pt x="5" y="4"/>
                </a:cubicBezTo>
                <a:close/>
              </a:path>
            </a:pathLst>
          </a:custGeom>
          <a:solidFill>
            <a:srgbClr val="749A8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1116" name="Freeform 2087"/>
          <p:cNvSpPr>
            <a:spLocks/>
          </p:cNvSpPr>
          <p:nvPr/>
        </p:nvSpPr>
        <p:spPr bwMode="auto">
          <a:xfrm>
            <a:off x="2241550" y="3298825"/>
            <a:ext cx="14287" cy="19050"/>
          </a:xfrm>
          <a:custGeom>
            <a:avLst/>
            <a:gdLst>
              <a:gd name="T0" fmla="*/ 4 w 9"/>
              <a:gd name="T1" fmla="*/ 12 h 12"/>
              <a:gd name="T2" fmla="*/ 4 w 9"/>
              <a:gd name="T3" fmla="*/ 0 h 12"/>
              <a:gd name="T4" fmla="*/ 4 w 9"/>
              <a:gd name="T5" fmla="*/ 12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9" h="12">
                <a:moveTo>
                  <a:pt x="4" y="12"/>
                </a:moveTo>
                <a:cubicBezTo>
                  <a:pt x="1" y="8"/>
                  <a:pt x="0" y="4"/>
                  <a:pt x="4" y="0"/>
                </a:cubicBezTo>
                <a:cubicBezTo>
                  <a:pt x="9" y="4"/>
                  <a:pt x="9" y="8"/>
                  <a:pt x="4" y="12"/>
                </a:cubicBezTo>
                <a:close/>
              </a:path>
            </a:pathLst>
          </a:custGeom>
          <a:solidFill>
            <a:srgbClr val="9E2E1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1117" name="Freeform 2088"/>
          <p:cNvSpPr>
            <a:spLocks/>
          </p:cNvSpPr>
          <p:nvPr/>
        </p:nvSpPr>
        <p:spPr bwMode="auto">
          <a:xfrm>
            <a:off x="2559050" y="3929063"/>
            <a:ext cx="9525" cy="6350"/>
          </a:xfrm>
          <a:custGeom>
            <a:avLst/>
            <a:gdLst>
              <a:gd name="T0" fmla="*/ 2 w 6"/>
              <a:gd name="T1" fmla="*/ 0 h 4"/>
              <a:gd name="T2" fmla="*/ 6 w 6"/>
              <a:gd name="T3" fmla="*/ 1 h 4"/>
              <a:gd name="T4" fmla="*/ 6 w 6"/>
              <a:gd name="T5" fmla="*/ 4 h 4"/>
              <a:gd name="T6" fmla="*/ 1 w 6"/>
              <a:gd name="T7" fmla="*/ 4 h 4"/>
              <a:gd name="T8" fmla="*/ 0 w 6"/>
              <a:gd name="T9" fmla="*/ 2 h 4"/>
              <a:gd name="T10" fmla="*/ 2 w 6"/>
              <a:gd name="T11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" h="4">
                <a:moveTo>
                  <a:pt x="2" y="0"/>
                </a:moveTo>
                <a:cubicBezTo>
                  <a:pt x="4" y="0"/>
                  <a:pt x="5" y="0"/>
                  <a:pt x="6" y="1"/>
                </a:cubicBezTo>
                <a:cubicBezTo>
                  <a:pt x="6" y="2"/>
                  <a:pt x="6" y="3"/>
                  <a:pt x="6" y="4"/>
                </a:cubicBezTo>
                <a:cubicBezTo>
                  <a:pt x="4" y="4"/>
                  <a:pt x="3" y="4"/>
                  <a:pt x="1" y="4"/>
                </a:cubicBezTo>
                <a:cubicBezTo>
                  <a:pt x="1" y="3"/>
                  <a:pt x="1" y="2"/>
                  <a:pt x="0" y="2"/>
                </a:cubicBezTo>
                <a:cubicBezTo>
                  <a:pt x="1" y="1"/>
                  <a:pt x="2" y="1"/>
                  <a:pt x="2" y="0"/>
                </a:cubicBezTo>
                <a:close/>
              </a:path>
            </a:pathLst>
          </a:custGeom>
          <a:solidFill>
            <a:srgbClr val="AC917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1118" name="Freeform 2089"/>
          <p:cNvSpPr>
            <a:spLocks/>
          </p:cNvSpPr>
          <p:nvPr/>
        </p:nvSpPr>
        <p:spPr bwMode="auto">
          <a:xfrm>
            <a:off x="2516188" y="3871913"/>
            <a:ext cx="20637" cy="23813"/>
          </a:xfrm>
          <a:custGeom>
            <a:avLst/>
            <a:gdLst>
              <a:gd name="T0" fmla="*/ 12 w 13"/>
              <a:gd name="T1" fmla="*/ 15 h 15"/>
              <a:gd name="T2" fmla="*/ 0 w 13"/>
              <a:gd name="T3" fmla="*/ 5 h 15"/>
              <a:gd name="T4" fmla="*/ 0 w 13"/>
              <a:gd name="T5" fmla="*/ 0 h 15"/>
              <a:gd name="T6" fmla="*/ 13 w 13"/>
              <a:gd name="T7" fmla="*/ 4 h 15"/>
              <a:gd name="T8" fmla="*/ 12 w 13"/>
              <a:gd name="T9" fmla="*/ 15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3" h="15">
                <a:moveTo>
                  <a:pt x="12" y="15"/>
                </a:moveTo>
                <a:cubicBezTo>
                  <a:pt x="7" y="13"/>
                  <a:pt x="3" y="9"/>
                  <a:pt x="0" y="5"/>
                </a:cubicBezTo>
                <a:cubicBezTo>
                  <a:pt x="0" y="3"/>
                  <a:pt x="0" y="2"/>
                  <a:pt x="0" y="0"/>
                </a:cubicBezTo>
                <a:cubicBezTo>
                  <a:pt x="5" y="0"/>
                  <a:pt x="9" y="1"/>
                  <a:pt x="13" y="4"/>
                </a:cubicBezTo>
                <a:cubicBezTo>
                  <a:pt x="12" y="8"/>
                  <a:pt x="12" y="11"/>
                  <a:pt x="12" y="15"/>
                </a:cubicBezTo>
                <a:close/>
              </a:path>
            </a:pathLst>
          </a:custGeom>
          <a:solidFill>
            <a:srgbClr val="81685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1119" name="Freeform 2090"/>
          <p:cNvSpPr>
            <a:spLocks/>
          </p:cNvSpPr>
          <p:nvPr/>
        </p:nvSpPr>
        <p:spPr bwMode="auto">
          <a:xfrm>
            <a:off x="2554288" y="3933825"/>
            <a:ext cx="7937" cy="7938"/>
          </a:xfrm>
          <a:custGeom>
            <a:avLst/>
            <a:gdLst>
              <a:gd name="T0" fmla="*/ 5 w 5"/>
              <a:gd name="T1" fmla="*/ 5 h 5"/>
              <a:gd name="T2" fmla="*/ 0 w 5"/>
              <a:gd name="T3" fmla="*/ 5 h 5"/>
              <a:gd name="T4" fmla="*/ 1 w 5"/>
              <a:gd name="T5" fmla="*/ 2 h 5"/>
              <a:gd name="T6" fmla="*/ 1 w 5"/>
              <a:gd name="T7" fmla="*/ 1 h 5"/>
              <a:gd name="T8" fmla="*/ 5 w 5"/>
              <a:gd name="T9" fmla="*/ 1 h 5"/>
              <a:gd name="T10" fmla="*/ 4 w 5"/>
              <a:gd name="T11" fmla="*/ 1 h 5"/>
              <a:gd name="T12" fmla="*/ 5 w 5"/>
              <a:gd name="T13" fmla="*/ 5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5" h="5">
                <a:moveTo>
                  <a:pt x="5" y="5"/>
                </a:moveTo>
                <a:cubicBezTo>
                  <a:pt x="3" y="5"/>
                  <a:pt x="2" y="5"/>
                  <a:pt x="0" y="5"/>
                </a:cubicBezTo>
                <a:cubicBezTo>
                  <a:pt x="0" y="4"/>
                  <a:pt x="1" y="3"/>
                  <a:pt x="1" y="2"/>
                </a:cubicBezTo>
                <a:cubicBezTo>
                  <a:pt x="1" y="2"/>
                  <a:pt x="1" y="1"/>
                  <a:pt x="1" y="1"/>
                </a:cubicBezTo>
                <a:cubicBezTo>
                  <a:pt x="2" y="0"/>
                  <a:pt x="3" y="0"/>
                  <a:pt x="5" y="1"/>
                </a:cubicBezTo>
                <a:cubicBezTo>
                  <a:pt x="5" y="1"/>
                  <a:pt x="4" y="1"/>
                  <a:pt x="4" y="1"/>
                </a:cubicBezTo>
                <a:cubicBezTo>
                  <a:pt x="4" y="2"/>
                  <a:pt x="5" y="4"/>
                  <a:pt x="5" y="5"/>
                </a:cubicBezTo>
                <a:close/>
              </a:path>
            </a:pathLst>
          </a:custGeom>
          <a:solidFill>
            <a:srgbClr val="C6AA9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1120" name="Freeform 2091"/>
          <p:cNvSpPr>
            <a:spLocks/>
          </p:cNvSpPr>
          <p:nvPr/>
        </p:nvSpPr>
        <p:spPr bwMode="auto">
          <a:xfrm>
            <a:off x="2497138" y="3895725"/>
            <a:ext cx="7937" cy="9525"/>
          </a:xfrm>
          <a:custGeom>
            <a:avLst/>
            <a:gdLst>
              <a:gd name="T0" fmla="*/ 0 w 5"/>
              <a:gd name="T1" fmla="*/ 5 h 6"/>
              <a:gd name="T2" fmla="*/ 1 w 5"/>
              <a:gd name="T3" fmla="*/ 1 h 6"/>
              <a:gd name="T4" fmla="*/ 0 w 5"/>
              <a:gd name="T5" fmla="*/ 1 h 6"/>
              <a:gd name="T6" fmla="*/ 5 w 5"/>
              <a:gd name="T7" fmla="*/ 1 h 6"/>
              <a:gd name="T8" fmla="*/ 4 w 5"/>
              <a:gd name="T9" fmla="*/ 2 h 6"/>
              <a:gd name="T10" fmla="*/ 4 w 5"/>
              <a:gd name="T11" fmla="*/ 5 h 6"/>
              <a:gd name="T12" fmla="*/ 0 w 5"/>
              <a:gd name="T13" fmla="*/ 5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5" h="6">
                <a:moveTo>
                  <a:pt x="0" y="5"/>
                </a:moveTo>
                <a:cubicBezTo>
                  <a:pt x="1" y="4"/>
                  <a:pt x="1" y="2"/>
                  <a:pt x="1" y="1"/>
                </a:cubicBezTo>
                <a:cubicBezTo>
                  <a:pt x="1" y="1"/>
                  <a:pt x="0" y="1"/>
                  <a:pt x="0" y="1"/>
                </a:cubicBezTo>
                <a:cubicBezTo>
                  <a:pt x="2" y="0"/>
                  <a:pt x="3" y="0"/>
                  <a:pt x="5" y="1"/>
                </a:cubicBezTo>
                <a:cubicBezTo>
                  <a:pt x="4" y="2"/>
                  <a:pt x="4" y="2"/>
                  <a:pt x="4" y="2"/>
                </a:cubicBezTo>
                <a:cubicBezTo>
                  <a:pt x="4" y="3"/>
                  <a:pt x="4" y="4"/>
                  <a:pt x="4" y="5"/>
                </a:cubicBezTo>
                <a:cubicBezTo>
                  <a:pt x="3" y="6"/>
                  <a:pt x="2" y="6"/>
                  <a:pt x="0" y="5"/>
                </a:cubicBezTo>
                <a:close/>
              </a:path>
            </a:pathLst>
          </a:custGeom>
          <a:solidFill>
            <a:srgbClr val="48351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1121" name="Freeform 2092"/>
          <p:cNvSpPr>
            <a:spLocks/>
          </p:cNvSpPr>
          <p:nvPr/>
        </p:nvSpPr>
        <p:spPr bwMode="auto">
          <a:xfrm>
            <a:off x="2497138" y="3903663"/>
            <a:ext cx="7937" cy="6350"/>
          </a:xfrm>
          <a:custGeom>
            <a:avLst/>
            <a:gdLst>
              <a:gd name="T0" fmla="*/ 0 w 5"/>
              <a:gd name="T1" fmla="*/ 0 h 4"/>
              <a:gd name="T2" fmla="*/ 4 w 5"/>
              <a:gd name="T3" fmla="*/ 0 h 4"/>
              <a:gd name="T4" fmla="*/ 4 w 5"/>
              <a:gd name="T5" fmla="*/ 4 h 4"/>
              <a:gd name="T6" fmla="*/ 3 w 5"/>
              <a:gd name="T7" fmla="*/ 4 h 4"/>
              <a:gd name="T8" fmla="*/ 1 w 5"/>
              <a:gd name="T9" fmla="*/ 4 h 4"/>
              <a:gd name="T10" fmla="*/ 0 w 5"/>
              <a:gd name="T11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4">
                <a:moveTo>
                  <a:pt x="0" y="0"/>
                </a:moveTo>
                <a:cubicBezTo>
                  <a:pt x="2" y="0"/>
                  <a:pt x="3" y="0"/>
                  <a:pt x="4" y="0"/>
                </a:cubicBezTo>
                <a:cubicBezTo>
                  <a:pt x="5" y="1"/>
                  <a:pt x="5" y="3"/>
                  <a:pt x="4" y="4"/>
                </a:cubicBezTo>
                <a:cubicBezTo>
                  <a:pt x="4" y="4"/>
                  <a:pt x="3" y="4"/>
                  <a:pt x="3" y="4"/>
                </a:cubicBezTo>
                <a:cubicBezTo>
                  <a:pt x="3" y="4"/>
                  <a:pt x="1" y="4"/>
                  <a:pt x="1" y="4"/>
                </a:cubicBezTo>
                <a:cubicBezTo>
                  <a:pt x="1" y="3"/>
                  <a:pt x="0" y="1"/>
                  <a:pt x="0" y="0"/>
                </a:cubicBezTo>
                <a:close/>
              </a:path>
            </a:pathLst>
          </a:custGeom>
          <a:solidFill>
            <a:srgbClr val="B8A38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1122" name="Freeform 2093"/>
          <p:cNvSpPr>
            <a:spLocks/>
          </p:cNvSpPr>
          <p:nvPr/>
        </p:nvSpPr>
        <p:spPr bwMode="auto">
          <a:xfrm>
            <a:off x="2555875" y="3929063"/>
            <a:ext cx="6350" cy="6350"/>
          </a:xfrm>
          <a:custGeom>
            <a:avLst/>
            <a:gdLst>
              <a:gd name="T0" fmla="*/ 4 w 4"/>
              <a:gd name="T1" fmla="*/ 4 h 4"/>
              <a:gd name="T2" fmla="*/ 0 w 4"/>
              <a:gd name="T3" fmla="*/ 4 h 4"/>
              <a:gd name="T4" fmla="*/ 4 w 4"/>
              <a:gd name="T5" fmla="*/ 0 h 4"/>
              <a:gd name="T6" fmla="*/ 4 w 4"/>
              <a:gd name="T7" fmla="*/ 4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" h="4">
                <a:moveTo>
                  <a:pt x="4" y="4"/>
                </a:moveTo>
                <a:cubicBezTo>
                  <a:pt x="2" y="4"/>
                  <a:pt x="1" y="4"/>
                  <a:pt x="0" y="4"/>
                </a:cubicBezTo>
                <a:cubicBezTo>
                  <a:pt x="1" y="3"/>
                  <a:pt x="3" y="2"/>
                  <a:pt x="4" y="0"/>
                </a:cubicBezTo>
                <a:cubicBezTo>
                  <a:pt x="4" y="2"/>
                  <a:pt x="4" y="3"/>
                  <a:pt x="4" y="4"/>
                </a:cubicBezTo>
                <a:close/>
              </a:path>
            </a:pathLst>
          </a:custGeom>
          <a:solidFill>
            <a:srgbClr val="5038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1123" name="Freeform 2094"/>
          <p:cNvSpPr>
            <a:spLocks/>
          </p:cNvSpPr>
          <p:nvPr/>
        </p:nvSpPr>
        <p:spPr bwMode="auto">
          <a:xfrm>
            <a:off x="2497138" y="3890963"/>
            <a:ext cx="7937" cy="6350"/>
          </a:xfrm>
          <a:custGeom>
            <a:avLst/>
            <a:gdLst>
              <a:gd name="T0" fmla="*/ 5 w 5"/>
              <a:gd name="T1" fmla="*/ 4 h 4"/>
              <a:gd name="T2" fmla="*/ 0 w 5"/>
              <a:gd name="T3" fmla="*/ 4 h 4"/>
              <a:gd name="T4" fmla="*/ 0 w 5"/>
              <a:gd name="T5" fmla="*/ 0 h 4"/>
              <a:gd name="T6" fmla="*/ 5 w 5"/>
              <a:gd name="T7" fmla="*/ 4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5" h="4">
                <a:moveTo>
                  <a:pt x="5" y="4"/>
                </a:moveTo>
                <a:cubicBezTo>
                  <a:pt x="3" y="4"/>
                  <a:pt x="2" y="4"/>
                  <a:pt x="0" y="4"/>
                </a:cubicBezTo>
                <a:cubicBezTo>
                  <a:pt x="0" y="3"/>
                  <a:pt x="0" y="2"/>
                  <a:pt x="0" y="0"/>
                </a:cubicBezTo>
                <a:cubicBezTo>
                  <a:pt x="2" y="1"/>
                  <a:pt x="3" y="2"/>
                  <a:pt x="5" y="4"/>
                </a:cubicBezTo>
                <a:close/>
              </a:path>
            </a:pathLst>
          </a:custGeom>
          <a:solidFill>
            <a:srgbClr val="B8A38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1124" name="Freeform 2095"/>
          <p:cNvSpPr>
            <a:spLocks/>
          </p:cNvSpPr>
          <p:nvPr/>
        </p:nvSpPr>
        <p:spPr bwMode="auto">
          <a:xfrm>
            <a:off x="2144713" y="3627438"/>
            <a:ext cx="7937" cy="6350"/>
          </a:xfrm>
          <a:custGeom>
            <a:avLst/>
            <a:gdLst>
              <a:gd name="T0" fmla="*/ 0 w 5"/>
              <a:gd name="T1" fmla="*/ 4 h 4"/>
              <a:gd name="T2" fmla="*/ 0 w 5"/>
              <a:gd name="T3" fmla="*/ 0 h 4"/>
              <a:gd name="T4" fmla="*/ 5 w 5"/>
              <a:gd name="T5" fmla="*/ 4 h 4"/>
              <a:gd name="T6" fmla="*/ 0 w 5"/>
              <a:gd name="T7" fmla="*/ 4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5" h="4">
                <a:moveTo>
                  <a:pt x="0" y="4"/>
                </a:moveTo>
                <a:cubicBezTo>
                  <a:pt x="0" y="3"/>
                  <a:pt x="0" y="1"/>
                  <a:pt x="0" y="0"/>
                </a:cubicBezTo>
                <a:cubicBezTo>
                  <a:pt x="3" y="0"/>
                  <a:pt x="5" y="1"/>
                  <a:pt x="5" y="4"/>
                </a:cubicBezTo>
                <a:cubicBezTo>
                  <a:pt x="3" y="4"/>
                  <a:pt x="2" y="4"/>
                  <a:pt x="0" y="4"/>
                </a:cubicBezTo>
                <a:close/>
              </a:path>
            </a:pathLst>
          </a:custGeom>
          <a:solidFill>
            <a:srgbClr val="69968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grpSp>
        <p:nvGrpSpPr>
          <p:cNvPr id="3127" name="Group 2299"/>
          <p:cNvGrpSpPr>
            <a:grpSpLocks/>
          </p:cNvGrpSpPr>
          <p:nvPr/>
        </p:nvGrpSpPr>
        <p:grpSpPr bwMode="auto">
          <a:xfrm>
            <a:off x="4667250" y="1600200"/>
            <a:ext cx="3924300" cy="2382837"/>
            <a:chOff x="2940" y="1008"/>
            <a:chExt cx="2472" cy="1501"/>
          </a:xfrm>
        </p:grpSpPr>
        <p:sp>
          <p:nvSpPr>
            <p:cNvPr id="5065" name="Freeform 2099"/>
            <p:cNvSpPr>
              <a:spLocks/>
            </p:cNvSpPr>
            <p:nvPr/>
          </p:nvSpPr>
          <p:spPr bwMode="auto">
            <a:xfrm>
              <a:off x="2989" y="1484"/>
              <a:ext cx="184" cy="192"/>
            </a:xfrm>
            <a:custGeom>
              <a:avLst/>
              <a:gdLst>
                <a:gd name="T0" fmla="*/ 96 w 156"/>
                <a:gd name="T1" fmla="*/ 0 h 163"/>
                <a:gd name="T2" fmla="*/ 100 w 156"/>
                <a:gd name="T3" fmla="*/ 0 h 163"/>
                <a:gd name="T4" fmla="*/ 100 w 156"/>
                <a:gd name="T5" fmla="*/ 0 h 163"/>
                <a:gd name="T6" fmla="*/ 126 w 156"/>
                <a:gd name="T7" fmla="*/ 55 h 163"/>
                <a:gd name="T8" fmla="*/ 133 w 156"/>
                <a:gd name="T9" fmla="*/ 93 h 163"/>
                <a:gd name="T10" fmla="*/ 141 w 156"/>
                <a:gd name="T11" fmla="*/ 133 h 163"/>
                <a:gd name="T12" fmla="*/ 156 w 156"/>
                <a:gd name="T13" fmla="*/ 156 h 163"/>
                <a:gd name="T14" fmla="*/ 139 w 156"/>
                <a:gd name="T15" fmla="*/ 162 h 163"/>
                <a:gd name="T16" fmla="*/ 103 w 156"/>
                <a:gd name="T17" fmla="*/ 157 h 163"/>
                <a:gd name="T18" fmla="*/ 54 w 156"/>
                <a:gd name="T19" fmla="*/ 155 h 163"/>
                <a:gd name="T20" fmla="*/ 32 w 156"/>
                <a:gd name="T21" fmla="*/ 149 h 163"/>
                <a:gd name="T22" fmla="*/ 30 w 156"/>
                <a:gd name="T23" fmla="*/ 141 h 163"/>
                <a:gd name="T24" fmla="*/ 35 w 156"/>
                <a:gd name="T25" fmla="*/ 138 h 163"/>
                <a:gd name="T26" fmla="*/ 54 w 156"/>
                <a:gd name="T27" fmla="*/ 139 h 163"/>
                <a:gd name="T28" fmla="*/ 59 w 156"/>
                <a:gd name="T29" fmla="*/ 139 h 163"/>
                <a:gd name="T30" fmla="*/ 67 w 156"/>
                <a:gd name="T31" fmla="*/ 139 h 163"/>
                <a:gd name="T32" fmla="*/ 72 w 156"/>
                <a:gd name="T33" fmla="*/ 138 h 163"/>
                <a:gd name="T34" fmla="*/ 81 w 156"/>
                <a:gd name="T35" fmla="*/ 111 h 163"/>
                <a:gd name="T36" fmla="*/ 81 w 156"/>
                <a:gd name="T37" fmla="*/ 105 h 163"/>
                <a:gd name="T38" fmla="*/ 78 w 156"/>
                <a:gd name="T39" fmla="*/ 80 h 163"/>
                <a:gd name="T40" fmla="*/ 63 w 156"/>
                <a:gd name="T41" fmla="*/ 69 h 163"/>
                <a:gd name="T42" fmla="*/ 26 w 156"/>
                <a:gd name="T43" fmla="*/ 67 h 163"/>
                <a:gd name="T44" fmla="*/ 2 w 156"/>
                <a:gd name="T45" fmla="*/ 59 h 163"/>
                <a:gd name="T46" fmla="*/ 4 w 156"/>
                <a:gd name="T47" fmla="*/ 48 h 163"/>
                <a:gd name="T48" fmla="*/ 40 w 156"/>
                <a:gd name="T49" fmla="*/ 18 h 163"/>
                <a:gd name="T50" fmla="*/ 76 w 156"/>
                <a:gd name="T51" fmla="*/ 17 h 163"/>
                <a:gd name="T52" fmla="*/ 92 w 156"/>
                <a:gd name="T53" fmla="*/ 4 h 163"/>
                <a:gd name="T54" fmla="*/ 96 w 156"/>
                <a:gd name="T55" fmla="*/ 0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56" h="163">
                  <a:moveTo>
                    <a:pt x="96" y="0"/>
                  </a:moveTo>
                  <a:cubicBezTo>
                    <a:pt x="97" y="0"/>
                    <a:pt x="98" y="0"/>
                    <a:pt x="100" y="0"/>
                  </a:cubicBezTo>
                  <a:cubicBezTo>
                    <a:pt x="100" y="0"/>
                    <a:pt x="100" y="0"/>
                    <a:pt x="100" y="0"/>
                  </a:cubicBezTo>
                  <a:cubicBezTo>
                    <a:pt x="99" y="22"/>
                    <a:pt x="107" y="41"/>
                    <a:pt x="126" y="55"/>
                  </a:cubicBezTo>
                  <a:cubicBezTo>
                    <a:pt x="138" y="65"/>
                    <a:pt x="143" y="79"/>
                    <a:pt x="133" y="93"/>
                  </a:cubicBezTo>
                  <a:cubicBezTo>
                    <a:pt x="122" y="110"/>
                    <a:pt x="129" y="122"/>
                    <a:pt x="141" y="133"/>
                  </a:cubicBezTo>
                  <a:cubicBezTo>
                    <a:pt x="147" y="140"/>
                    <a:pt x="155" y="146"/>
                    <a:pt x="156" y="156"/>
                  </a:cubicBezTo>
                  <a:cubicBezTo>
                    <a:pt x="153" y="163"/>
                    <a:pt x="153" y="163"/>
                    <a:pt x="139" y="162"/>
                  </a:cubicBezTo>
                  <a:cubicBezTo>
                    <a:pt x="128" y="151"/>
                    <a:pt x="116" y="156"/>
                    <a:pt x="103" y="157"/>
                  </a:cubicBezTo>
                  <a:cubicBezTo>
                    <a:pt x="87" y="151"/>
                    <a:pt x="71" y="154"/>
                    <a:pt x="54" y="155"/>
                  </a:cubicBezTo>
                  <a:cubicBezTo>
                    <a:pt x="47" y="155"/>
                    <a:pt x="39" y="153"/>
                    <a:pt x="32" y="149"/>
                  </a:cubicBezTo>
                  <a:cubicBezTo>
                    <a:pt x="30" y="147"/>
                    <a:pt x="29" y="144"/>
                    <a:pt x="30" y="141"/>
                  </a:cubicBezTo>
                  <a:cubicBezTo>
                    <a:pt x="31" y="139"/>
                    <a:pt x="33" y="138"/>
                    <a:pt x="35" y="138"/>
                  </a:cubicBezTo>
                  <a:cubicBezTo>
                    <a:pt x="41" y="138"/>
                    <a:pt x="48" y="139"/>
                    <a:pt x="54" y="139"/>
                  </a:cubicBezTo>
                  <a:cubicBezTo>
                    <a:pt x="56" y="139"/>
                    <a:pt x="58" y="139"/>
                    <a:pt x="59" y="139"/>
                  </a:cubicBezTo>
                  <a:cubicBezTo>
                    <a:pt x="62" y="139"/>
                    <a:pt x="65" y="139"/>
                    <a:pt x="67" y="139"/>
                  </a:cubicBezTo>
                  <a:cubicBezTo>
                    <a:pt x="69" y="139"/>
                    <a:pt x="71" y="139"/>
                    <a:pt x="72" y="138"/>
                  </a:cubicBezTo>
                  <a:cubicBezTo>
                    <a:pt x="81" y="131"/>
                    <a:pt x="75" y="119"/>
                    <a:pt x="81" y="111"/>
                  </a:cubicBezTo>
                  <a:cubicBezTo>
                    <a:pt x="81" y="109"/>
                    <a:pt x="81" y="107"/>
                    <a:pt x="81" y="105"/>
                  </a:cubicBezTo>
                  <a:cubicBezTo>
                    <a:pt x="83" y="97"/>
                    <a:pt x="78" y="89"/>
                    <a:pt x="78" y="80"/>
                  </a:cubicBezTo>
                  <a:cubicBezTo>
                    <a:pt x="79" y="70"/>
                    <a:pt x="69" y="70"/>
                    <a:pt x="63" y="69"/>
                  </a:cubicBezTo>
                  <a:cubicBezTo>
                    <a:pt x="50" y="67"/>
                    <a:pt x="38" y="70"/>
                    <a:pt x="26" y="67"/>
                  </a:cubicBezTo>
                  <a:cubicBezTo>
                    <a:pt x="18" y="63"/>
                    <a:pt x="9" y="64"/>
                    <a:pt x="2" y="59"/>
                  </a:cubicBezTo>
                  <a:cubicBezTo>
                    <a:pt x="0" y="55"/>
                    <a:pt x="1" y="51"/>
                    <a:pt x="4" y="48"/>
                  </a:cubicBezTo>
                  <a:cubicBezTo>
                    <a:pt x="4" y="24"/>
                    <a:pt x="18" y="17"/>
                    <a:pt x="40" y="18"/>
                  </a:cubicBezTo>
                  <a:cubicBezTo>
                    <a:pt x="52" y="19"/>
                    <a:pt x="64" y="17"/>
                    <a:pt x="76" y="17"/>
                  </a:cubicBezTo>
                  <a:cubicBezTo>
                    <a:pt x="84" y="16"/>
                    <a:pt x="92" y="15"/>
                    <a:pt x="92" y="4"/>
                  </a:cubicBezTo>
                  <a:cubicBezTo>
                    <a:pt x="93" y="2"/>
                    <a:pt x="94" y="1"/>
                    <a:pt x="96" y="0"/>
                  </a:cubicBezTo>
                  <a:close/>
                </a:path>
              </a:pathLst>
            </a:custGeom>
            <a:solidFill>
              <a:srgbClr val="2620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066" name="Freeform 2100"/>
            <p:cNvSpPr>
              <a:spLocks/>
            </p:cNvSpPr>
            <p:nvPr/>
          </p:nvSpPr>
          <p:spPr bwMode="auto">
            <a:xfrm>
              <a:off x="3193" y="1307"/>
              <a:ext cx="116" cy="131"/>
            </a:xfrm>
            <a:custGeom>
              <a:avLst/>
              <a:gdLst>
                <a:gd name="T0" fmla="*/ 91 w 99"/>
                <a:gd name="T1" fmla="*/ 28 h 111"/>
                <a:gd name="T2" fmla="*/ 87 w 99"/>
                <a:gd name="T3" fmla="*/ 41 h 111"/>
                <a:gd name="T4" fmla="*/ 73 w 99"/>
                <a:gd name="T5" fmla="*/ 65 h 111"/>
                <a:gd name="T6" fmla="*/ 63 w 99"/>
                <a:gd name="T7" fmla="*/ 82 h 111"/>
                <a:gd name="T8" fmla="*/ 59 w 99"/>
                <a:gd name="T9" fmla="*/ 86 h 111"/>
                <a:gd name="T10" fmla="*/ 52 w 99"/>
                <a:gd name="T11" fmla="*/ 93 h 111"/>
                <a:gd name="T12" fmla="*/ 42 w 99"/>
                <a:gd name="T13" fmla="*/ 103 h 111"/>
                <a:gd name="T14" fmla="*/ 35 w 99"/>
                <a:gd name="T15" fmla="*/ 109 h 111"/>
                <a:gd name="T16" fmla="*/ 35 w 99"/>
                <a:gd name="T17" fmla="*/ 110 h 111"/>
                <a:gd name="T18" fmla="*/ 21 w 99"/>
                <a:gd name="T19" fmla="*/ 88 h 111"/>
                <a:gd name="T20" fmla="*/ 28 w 99"/>
                <a:gd name="T21" fmla="*/ 84 h 111"/>
                <a:gd name="T22" fmla="*/ 11 w 99"/>
                <a:gd name="T23" fmla="*/ 85 h 111"/>
                <a:gd name="T24" fmla="*/ 8 w 99"/>
                <a:gd name="T25" fmla="*/ 73 h 111"/>
                <a:gd name="T26" fmla="*/ 14 w 99"/>
                <a:gd name="T27" fmla="*/ 68 h 111"/>
                <a:gd name="T28" fmla="*/ 19 w 99"/>
                <a:gd name="T29" fmla="*/ 66 h 111"/>
                <a:gd name="T30" fmla="*/ 28 w 99"/>
                <a:gd name="T31" fmla="*/ 65 h 111"/>
                <a:gd name="T32" fmla="*/ 25 w 99"/>
                <a:gd name="T33" fmla="*/ 63 h 111"/>
                <a:gd name="T34" fmla="*/ 2 w 99"/>
                <a:gd name="T35" fmla="*/ 58 h 111"/>
                <a:gd name="T36" fmla="*/ 3 w 99"/>
                <a:gd name="T37" fmla="*/ 42 h 111"/>
                <a:gd name="T38" fmla="*/ 6 w 99"/>
                <a:gd name="T39" fmla="*/ 37 h 111"/>
                <a:gd name="T40" fmla="*/ 19 w 99"/>
                <a:gd name="T41" fmla="*/ 17 h 111"/>
                <a:gd name="T42" fmla="*/ 27 w 99"/>
                <a:gd name="T43" fmla="*/ 16 h 111"/>
                <a:gd name="T44" fmla="*/ 49 w 99"/>
                <a:gd name="T45" fmla="*/ 13 h 111"/>
                <a:gd name="T46" fmla="*/ 74 w 99"/>
                <a:gd name="T47" fmla="*/ 7 h 111"/>
                <a:gd name="T48" fmla="*/ 94 w 99"/>
                <a:gd name="T49" fmla="*/ 1 h 111"/>
                <a:gd name="T50" fmla="*/ 98 w 99"/>
                <a:gd name="T51" fmla="*/ 11 h 111"/>
                <a:gd name="T52" fmla="*/ 91 w 99"/>
                <a:gd name="T53" fmla="*/ 28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99" h="111">
                  <a:moveTo>
                    <a:pt x="91" y="28"/>
                  </a:moveTo>
                  <a:cubicBezTo>
                    <a:pt x="94" y="34"/>
                    <a:pt x="89" y="37"/>
                    <a:pt x="87" y="41"/>
                  </a:cubicBezTo>
                  <a:cubicBezTo>
                    <a:pt x="78" y="47"/>
                    <a:pt x="76" y="56"/>
                    <a:pt x="73" y="65"/>
                  </a:cubicBezTo>
                  <a:cubicBezTo>
                    <a:pt x="71" y="71"/>
                    <a:pt x="65" y="75"/>
                    <a:pt x="63" y="82"/>
                  </a:cubicBezTo>
                  <a:cubicBezTo>
                    <a:pt x="62" y="83"/>
                    <a:pt x="60" y="84"/>
                    <a:pt x="59" y="86"/>
                  </a:cubicBezTo>
                  <a:cubicBezTo>
                    <a:pt x="57" y="88"/>
                    <a:pt x="55" y="91"/>
                    <a:pt x="52" y="93"/>
                  </a:cubicBezTo>
                  <a:cubicBezTo>
                    <a:pt x="47" y="95"/>
                    <a:pt x="44" y="98"/>
                    <a:pt x="42" y="103"/>
                  </a:cubicBezTo>
                  <a:cubicBezTo>
                    <a:pt x="40" y="106"/>
                    <a:pt x="38" y="108"/>
                    <a:pt x="35" y="109"/>
                  </a:cubicBezTo>
                  <a:cubicBezTo>
                    <a:pt x="35" y="110"/>
                    <a:pt x="35" y="110"/>
                    <a:pt x="35" y="110"/>
                  </a:cubicBezTo>
                  <a:cubicBezTo>
                    <a:pt x="19" y="111"/>
                    <a:pt x="18" y="110"/>
                    <a:pt x="21" y="88"/>
                  </a:cubicBezTo>
                  <a:cubicBezTo>
                    <a:pt x="22" y="85"/>
                    <a:pt x="24" y="84"/>
                    <a:pt x="28" y="84"/>
                  </a:cubicBezTo>
                  <a:cubicBezTo>
                    <a:pt x="21" y="83"/>
                    <a:pt x="16" y="87"/>
                    <a:pt x="11" y="85"/>
                  </a:cubicBezTo>
                  <a:cubicBezTo>
                    <a:pt x="5" y="82"/>
                    <a:pt x="5" y="78"/>
                    <a:pt x="8" y="73"/>
                  </a:cubicBezTo>
                  <a:cubicBezTo>
                    <a:pt x="10" y="71"/>
                    <a:pt x="12" y="69"/>
                    <a:pt x="14" y="68"/>
                  </a:cubicBezTo>
                  <a:cubicBezTo>
                    <a:pt x="16" y="67"/>
                    <a:pt x="18" y="66"/>
                    <a:pt x="19" y="66"/>
                  </a:cubicBezTo>
                  <a:cubicBezTo>
                    <a:pt x="22" y="65"/>
                    <a:pt x="25" y="66"/>
                    <a:pt x="28" y="65"/>
                  </a:cubicBezTo>
                  <a:cubicBezTo>
                    <a:pt x="27" y="64"/>
                    <a:pt x="26" y="63"/>
                    <a:pt x="25" y="63"/>
                  </a:cubicBezTo>
                  <a:cubicBezTo>
                    <a:pt x="18" y="59"/>
                    <a:pt x="9" y="64"/>
                    <a:pt x="2" y="58"/>
                  </a:cubicBezTo>
                  <a:cubicBezTo>
                    <a:pt x="0" y="53"/>
                    <a:pt x="2" y="47"/>
                    <a:pt x="3" y="42"/>
                  </a:cubicBezTo>
                  <a:cubicBezTo>
                    <a:pt x="4" y="40"/>
                    <a:pt x="5" y="39"/>
                    <a:pt x="6" y="37"/>
                  </a:cubicBezTo>
                  <a:cubicBezTo>
                    <a:pt x="15" y="33"/>
                    <a:pt x="16" y="25"/>
                    <a:pt x="19" y="17"/>
                  </a:cubicBezTo>
                  <a:cubicBezTo>
                    <a:pt x="22" y="15"/>
                    <a:pt x="24" y="15"/>
                    <a:pt x="27" y="16"/>
                  </a:cubicBezTo>
                  <a:cubicBezTo>
                    <a:pt x="35" y="20"/>
                    <a:pt x="42" y="17"/>
                    <a:pt x="49" y="13"/>
                  </a:cubicBezTo>
                  <a:cubicBezTo>
                    <a:pt x="57" y="8"/>
                    <a:pt x="65" y="6"/>
                    <a:pt x="74" y="7"/>
                  </a:cubicBezTo>
                  <a:cubicBezTo>
                    <a:pt x="82" y="11"/>
                    <a:pt x="86" y="0"/>
                    <a:pt x="94" y="1"/>
                  </a:cubicBezTo>
                  <a:cubicBezTo>
                    <a:pt x="98" y="4"/>
                    <a:pt x="99" y="7"/>
                    <a:pt x="98" y="11"/>
                  </a:cubicBezTo>
                  <a:cubicBezTo>
                    <a:pt x="98" y="18"/>
                    <a:pt x="93" y="22"/>
                    <a:pt x="91" y="28"/>
                  </a:cubicBezTo>
                  <a:close/>
                </a:path>
              </a:pathLst>
            </a:custGeom>
            <a:solidFill>
              <a:srgbClr val="ABA8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067" name="Freeform 2101"/>
            <p:cNvSpPr>
              <a:spLocks/>
            </p:cNvSpPr>
            <p:nvPr/>
          </p:nvSpPr>
          <p:spPr bwMode="auto">
            <a:xfrm>
              <a:off x="2998" y="1674"/>
              <a:ext cx="178" cy="60"/>
            </a:xfrm>
            <a:custGeom>
              <a:avLst/>
              <a:gdLst>
                <a:gd name="T0" fmla="*/ 149 w 152"/>
                <a:gd name="T1" fmla="*/ 15 h 51"/>
                <a:gd name="T2" fmla="*/ 128 w 152"/>
                <a:gd name="T3" fmla="*/ 34 h 51"/>
                <a:gd name="T4" fmla="*/ 1 w 152"/>
                <a:gd name="T5" fmla="*/ 38 h 51"/>
                <a:gd name="T6" fmla="*/ 9 w 152"/>
                <a:gd name="T7" fmla="*/ 29 h 51"/>
                <a:gd name="T8" fmla="*/ 22 w 152"/>
                <a:gd name="T9" fmla="*/ 29 h 51"/>
                <a:gd name="T10" fmla="*/ 27 w 152"/>
                <a:gd name="T11" fmla="*/ 30 h 51"/>
                <a:gd name="T12" fmla="*/ 49 w 152"/>
                <a:gd name="T13" fmla="*/ 30 h 51"/>
                <a:gd name="T14" fmla="*/ 54 w 152"/>
                <a:gd name="T15" fmla="*/ 24 h 51"/>
                <a:gd name="T16" fmla="*/ 32 w 152"/>
                <a:gd name="T17" fmla="*/ 12 h 51"/>
                <a:gd name="T18" fmla="*/ 39 w 152"/>
                <a:gd name="T19" fmla="*/ 7 h 51"/>
                <a:gd name="T20" fmla="*/ 71 w 152"/>
                <a:gd name="T21" fmla="*/ 5 h 51"/>
                <a:gd name="T22" fmla="*/ 102 w 152"/>
                <a:gd name="T23" fmla="*/ 3 h 51"/>
                <a:gd name="T24" fmla="*/ 106 w 152"/>
                <a:gd name="T25" fmla="*/ 7 h 51"/>
                <a:gd name="T26" fmla="*/ 83 w 152"/>
                <a:gd name="T27" fmla="*/ 28 h 51"/>
                <a:gd name="T28" fmla="*/ 78 w 152"/>
                <a:gd name="T29" fmla="*/ 25 h 51"/>
                <a:gd name="T30" fmla="*/ 78 w 152"/>
                <a:gd name="T31" fmla="*/ 26 h 51"/>
                <a:gd name="T32" fmla="*/ 81 w 152"/>
                <a:gd name="T33" fmla="*/ 27 h 51"/>
                <a:gd name="T34" fmla="*/ 100 w 152"/>
                <a:gd name="T35" fmla="*/ 23 h 51"/>
                <a:gd name="T36" fmla="*/ 123 w 152"/>
                <a:gd name="T37" fmla="*/ 13 h 51"/>
                <a:gd name="T38" fmla="*/ 139 w 152"/>
                <a:gd name="T39" fmla="*/ 6 h 51"/>
                <a:gd name="T40" fmla="*/ 149 w 152"/>
                <a:gd name="T41" fmla="*/ 15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52" h="51">
                  <a:moveTo>
                    <a:pt x="149" y="15"/>
                  </a:moveTo>
                  <a:cubicBezTo>
                    <a:pt x="146" y="26"/>
                    <a:pt x="138" y="31"/>
                    <a:pt x="128" y="34"/>
                  </a:cubicBezTo>
                  <a:cubicBezTo>
                    <a:pt x="86" y="46"/>
                    <a:pt x="44" y="51"/>
                    <a:pt x="1" y="38"/>
                  </a:cubicBezTo>
                  <a:cubicBezTo>
                    <a:pt x="0" y="32"/>
                    <a:pt x="5" y="31"/>
                    <a:pt x="9" y="29"/>
                  </a:cubicBezTo>
                  <a:cubicBezTo>
                    <a:pt x="13" y="27"/>
                    <a:pt x="17" y="28"/>
                    <a:pt x="22" y="29"/>
                  </a:cubicBezTo>
                  <a:cubicBezTo>
                    <a:pt x="23" y="29"/>
                    <a:pt x="25" y="30"/>
                    <a:pt x="27" y="30"/>
                  </a:cubicBezTo>
                  <a:cubicBezTo>
                    <a:pt x="34" y="29"/>
                    <a:pt x="42" y="29"/>
                    <a:pt x="49" y="30"/>
                  </a:cubicBezTo>
                  <a:cubicBezTo>
                    <a:pt x="52" y="29"/>
                    <a:pt x="58" y="30"/>
                    <a:pt x="54" y="24"/>
                  </a:cubicBezTo>
                  <a:cubicBezTo>
                    <a:pt x="47" y="19"/>
                    <a:pt x="35" y="24"/>
                    <a:pt x="32" y="12"/>
                  </a:cubicBezTo>
                  <a:cubicBezTo>
                    <a:pt x="34" y="9"/>
                    <a:pt x="36" y="8"/>
                    <a:pt x="39" y="7"/>
                  </a:cubicBezTo>
                  <a:cubicBezTo>
                    <a:pt x="50" y="4"/>
                    <a:pt x="60" y="5"/>
                    <a:pt x="71" y="5"/>
                  </a:cubicBezTo>
                  <a:cubicBezTo>
                    <a:pt x="81" y="5"/>
                    <a:pt x="91" y="0"/>
                    <a:pt x="102" y="3"/>
                  </a:cubicBezTo>
                  <a:cubicBezTo>
                    <a:pt x="104" y="4"/>
                    <a:pt x="105" y="6"/>
                    <a:pt x="106" y="7"/>
                  </a:cubicBezTo>
                  <a:cubicBezTo>
                    <a:pt x="107" y="24"/>
                    <a:pt x="89" y="19"/>
                    <a:pt x="83" y="28"/>
                  </a:cubicBezTo>
                  <a:cubicBezTo>
                    <a:pt x="81" y="27"/>
                    <a:pt x="80" y="26"/>
                    <a:pt x="78" y="25"/>
                  </a:cubicBezTo>
                  <a:cubicBezTo>
                    <a:pt x="78" y="25"/>
                    <a:pt x="78" y="26"/>
                    <a:pt x="78" y="26"/>
                  </a:cubicBezTo>
                  <a:cubicBezTo>
                    <a:pt x="79" y="26"/>
                    <a:pt x="80" y="26"/>
                    <a:pt x="81" y="27"/>
                  </a:cubicBezTo>
                  <a:cubicBezTo>
                    <a:pt x="88" y="30"/>
                    <a:pt x="92" y="17"/>
                    <a:pt x="100" y="23"/>
                  </a:cubicBezTo>
                  <a:cubicBezTo>
                    <a:pt x="112" y="30"/>
                    <a:pt x="114" y="14"/>
                    <a:pt x="123" y="13"/>
                  </a:cubicBezTo>
                  <a:cubicBezTo>
                    <a:pt x="130" y="14"/>
                    <a:pt x="134" y="9"/>
                    <a:pt x="139" y="6"/>
                  </a:cubicBezTo>
                  <a:cubicBezTo>
                    <a:pt x="147" y="3"/>
                    <a:pt x="152" y="4"/>
                    <a:pt x="149" y="15"/>
                  </a:cubicBezTo>
                  <a:close/>
                </a:path>
              </a:pathLst>
            </a:custGeom>
            <a:solidFill>
              <a:srgbClr val="2521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068" name="Freeform 2102"/>
            <p:cNvSpPr>
              <a:spLocks/>
            </p:cNvSpPr>
            <p:nvPr/>
          </p:nvSpPr>
          <p:spPr bwMode="auto">
            <a:xfrm>
              <a:off x="3156" y="1406"/>
              <a:ext cx="78" cy="61"/>
            </a:xfrm>
            <a:custGeom>
              <a:avLst/>
              <a:gdLst>
                <a:gd name="T0" fmla="*/ 54 w 66"/>
                <a:gd name="T1" fmla="*/ 2 h 52"/>
                <a:gd name="T2" fmla="*/ 66 w 66"/>
                <a:gd name="T3" fmla="*/ 26 h 52"/>
                <a:gd name="T4" fmla="*/ 60 w 66"/>
                <a:gd name="T5" fmla="*/ 34 h 52"/>
                <a:gd name="T6" fmla="*/ 48 w 66"/>
                <a:gd name="T7" fmla="*/ 40 h 52"/>
                <a:gd name="T8" fmla="*/ 25 w 66"/>
                <a:gd name="T9" fmla="*/ 48 h 52"/>
                <a:gd name="T10" fmla="*/ 18 w 66"/>
                <a:gd name="T11" fmla="*/ 51 h 52"/>
                <a:gd name="T12" fmla="*/ 8 w 66"/>
                <a:gd name="T13" fmla="*/ 48 h 52"/>
                <a:gd name="T14" fmla="*/ 2 w 66"/>
                <a:gd name="T15" fmla="*/ 37 h 52"/>
                <a:gd name="T16" fmla="*/ 13 w 66"/>
                <a:gd name="T17" fmla="*/ 30 h 52"/>
                <a:gd name="T18" fmla="*/ 29 w 66"/>
                <a:gd name="T19" fmla="*/ 25 h 52"/>
                <a:gd name="T20" fmla="*/ 38 w 66"/>
                <a:gd name="T21" fmla="*/ 25 h 52"/>
                <a:gd name="T22" fmla="*/ 38 w 66"/>
                <a:gd name="T23" fmla="*/ 24 h 52"/>
                <a:gd name="T24" fmla="*/ 36 w 66"/>
                <a:gd name="T25" fmla="*/ 23 h 52"/>
                <a:gd name="T26" fmla="*/ 24 w 66"/>
                <a:gd name="T27" fmla="*/ 21 h 52"/>
                <a:gd name="T28" fmla="*/ 5 w 66"/>
                <a:gd name="T29" fmla="*/ 22 h 52"/>
                <a:gd name="T30" fmla="*/ 3 w 66"/>
                <a:gd name="T31" fmla="*/ 16 h 52"/>
                <a:gd name="T32" fmla="*/ 9 w 66"/>
                <a:gd name="T33" fmla="*/ 6 h 52"/>
                <a:gd name="T34" fmla="*/ 36 w 66"/>
                <a:gd name="T35" fmla="*/ 1 h 52"/>
                <a:gd name="T36" fmla="*/ 54 w 66"/>
                <a:gd name="T37" fmla="*/ 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6" h="52">
                  <a:moveTo>
                    <a:pt x="54" y="2"/>
                  </a:moveTo>
                  <a:cubicBezTo>
                    <a:pt x="60" y="9"/>
                    <a:pt x="45" y="27"/>
                    <a:pt x="66" y="26"/>
                  </a:cubicBezTo>
                  <a:cubicBezTo>
                    <a:pt x="64" y="29"/>
                    <a:pt x="62" y="31"/>
                    <a:pt x="60" y="34"/>
                  </a:cubicBezTo>
                  <a:cubicBezTo>
                    <a:pt x="55" y="35"/>
                    <a:pt x="52" y="38"/>
                    <a:pt x="48" y="40"/>
                  </a:cubicBezTo>
                  <a:cubicBezTo>
                    <a:pt x="40" y="43"/>
                    <a:pt x="32" y="43"/>
                    <a:pt x="25" y="48"/>
                  </a:cubicBezTo>
                  <a:cubicBezTo>
                    <a:pt x="23" y="49"/>
                    <a:pt x="20" y="50"/>
                    <a:pt x="18" y="51"/>
                  </a:cubicBezTo>
                  <a:cubicBezTo>
                    <a:pt x="14" y="52"/>
                    <a:pt x="11" y="50"/>
                    <a:pt x="8" y="48"/>
                  </a:cubicBezTo>
                  <a:cubicBezTo>
                    <a:pt x="4" y="45"/>
                    <a:pt x="0" y="43"/>
                    <a:pt x="2" y="37"/>
                  </a:cubicBezTo>
                  <a:cubicBezTo>
                    <a:pt x="5" y="34"/>
                    <a:pt x="9" y="32"/>
                    <a:pt x="13" y="30"/>
                  </a:cubicBezTo>
                  <a:cubicBezTo>
                    <a:pt x="18" y="27"/>
                    <a:pt x="23" y="25"/>
                    <a:pt x="29" y="25"/>
                  </a:cubicBezTo>
                  <a:cubicBezTo>
                    <a:pt x="32" y="25"/>
                    <a:pt x="35" y="26"/>
                    <a:pt x="38" y="25"/>
                  </a:cubicBezTo>
                  <a:cubicBezTo>
                    <a:pt x="40" y="24"/>
                    <a:pt x="39" y="21"/>
                    <a:pt x="38" y="24"/>
                  </a:cubicBezTo>
                  <a:cubicBezTo>
                    <a:pt x="37" y="26"/>
                    <a:pt x="35" y="21"/>
                    <a:pt x="36" y="23"/>
                  </a:cubicBezTo>
                  <a:cubicBezTo>
                    <a:pt x="32" y="21"/>
                    <a:pt x="28" y="20"/>
                    <a:pt x="24" y="21"/>
                  </a:cubicBezTo>
                  <a:cubicBezTo>
                    <a:pt x="18" y="22"/>
                    <a:pt x="11" y="25"/>
                    <a:pt x="5" y="22"/>
                  </a:cubicBezTo>
                  <a:cubicBezTo>
                    <a:pt x="4" y="20"/>
                    <a:pt x="3" y="18"/>
                    <a:pt x="3" y="16"/>
                  </a:cubicBezTo>
                  <a:cubicBezTo>
                    <a:pt x="3" y="12"/>
                    <a:pt x="5" y="8"/>
                    <a:pt x="9" y="6"/>
                  </a:cubicBezTo>
                  <a:cubicBezTo>
                    <a:pt x="18" y="3"/>
                    <a:pt x="27" y="0"/>
                    <a:pt x="36" y="1"/>
                  </a:cubicBezTo>
                  <a:cubicBezTo>
                    <a:pt x="42" y="3"/>
                    <a:pt x="48" y="0"/>
                    <a:pt x="54" y="2"/>
                  </a:cubicBezTo>
                  <a:close/>
                </a:path>
              </a:pathLst>
            </a:custGeom>
            <a:solidFill>
              <a:srgbClr val="A7A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069" name="Freeform 2103"/>
            <p:cNvSpPr>
              <a:spLocks/>
            </p:cNvSpPr>
            <p:nvPr/>
          </p:nvSpPr>
          <p:spPr bwMode="auto">
            <a:xfrm>
              <a:off x="2941" y="1617"/>
              <a:ext cx="92" cy="52"/>
            </a:xfrm>
            <a:custGeom>
              <a:avLst/>
              <a:gdLst>
                <a:gd name="T0" fmla="*/ 73 w 78"/>
                <a:gd name="T1" fmla="*/ 27 h 44"/>
                <a:gd name="T2" fmla="*/ 73 w 78"/>
                <a:gd name="T3" fmla="*/ 34 h 44"/>
                <a:gd name="T4" fmla="*/ 54 w 78"/>
                <a:gd name="T5" fmla="*/ 36 h 44"/>
                <a:gd name="T6" fmla="*/ 24 w 78"/>
                <a:gd name="T7" fmla="*/ 43 h 44"/>
                <a:gd name="T8" fmla="*/ 19 w 78"/>
                <a:gd name="T9" fmla="*/ 44 h 44"/>
                <a:gd name="T10" fmla="*/ 20 w 78"/>
                <a:gd name="T11" fmla="*/ 18 h 44"/>
                <a:gd name="T12" fmla="*/ 33 w 78"/>
                <a:gd name="T13" fmla="*/ 2 h 44"/>
                <a:gd name="T14" fmla="*/ 40 w 78"/>
                <a:gd name="T15" fmla="*/ 7 h 44"/>
                <a:gd name="T16" fmla="*/ 65 w 78"/>
                <a:gd name="T17" fmla="*/ 1 h 44"/>
                <a:gd name="T18" fmla="*/ 73 w 78"/>
                <a:gd name="T19" fmla="*/ 2 h 44"/>
                <a:gd name="T20" fmla="*/ 73 w 78"/>
                <a:gd name="T21" fmla="*/ 2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8" h="44">
                  <a:moveTo>
                    <a:pt x="73" y="27"/>
                  </a:moveTo>
                  <a:cubicBezTo>
                    <a:pt x="73" y="29"/>
                    <a:pt x="73" y="32"/>
                    <a:pt x="73" y="34"/>
                  </a:cubicBezTo>
                  <a:cubicBezTo>
                    <a:pt x="67" y="40"/>
                    <a:pt x="61" y="37"/>
                    <a:pt x="54" y="36"/>
                  </a:cubicBezTo>
                  <a:cubicBezTo>
                    <a:pt x="43" y="35"/>
                    <a:pt x="33" y="37"/>
                    <a:pt x="24" y="43"/>
                  </a:cubicBezTo>
                  <a:cubicBezTo>
                    <a:pt x="22" y="44"/>
                    <a:pt x="21" y="44"/>
                    <a:pt x="19" y="44"/>
                  </a:cubicBezTo>
                  <a:cubicBezTo>
                    <a:pt x="0" y="34"/>
                    <a:pt x="19" y="27"/>
                    <a:pt x="20" y="18"/>
                  </a:cubicBezTo>
                  <a:cubicBezTo>
                    <a:pt x="25" y="13"/>
                    <a:pt x="29" y="8"/>
                    <a:pt x="33" y="2"/>
                  </a:cubicBezTo>
                  <a:cubicBezTo>
                    <a:pt x="36" y="3"/>
                    <a:pt x="38" y="4"/>
                    <a:pt x="40" y="7"/>
                  </a:cubicBezTo>
                  <a:cubicBezTo>
                    <a:pt x="54" y="21"/>
                    <a:pt x="54" y="21"/>
                    <a:pt x="65" y="1"/>
                  </a:cubicBezTo>
                  <a:cubicBezTo>
                    <a:pt x="68" y="0"/>
                    <a:pt x="70" y="0"/>
                    <a:pt x="73" y="2"/>
                  </a:cubicBezTo>
                  <a:cubicBezTo>
                    <a:pt x="78" y="10"/>
                    <a:pt x="73" y="18"/>
                    <a:pt x="73" y="27"/>
                  </a:cubicBezTo>
                  <a:close/>
                </a:path>
              </a:pathLst>
            </a:custGeom>
            <a:solidFill>
              <a:srgbClr val="2F2D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070" name="Freeform 2104"/>
            <p:cNvSpPr>
              <a:spLocks/>
            </p:cNvSpPr>
            <p:nvPr/>
          </p:nvSpPr>
          <p:spPr bwMode="auto">
            <a:xfrm>
              <a:off x="2948" y="1664"/>
              <a:ext cx="60" cy="54"/>
            </a:xfrm>
            <a:custGeom>
              <a:avLst/>
              <a:gdLst>
                <a:gd name="T0" fmla="*/ 11 w 51"/>
                <a:gd name="T1" fmla="*/ 3 h 46"/>
                <a:gd name="T2" fmla="*/ 16 w 51"/>
                <a:gd name="T3" fmla="*/ 2 h 46"/>
                <a:gd name="T4" fmla="*/ 33 w 51"/>
                <a:gd name="T5" fmla="*/ 14 h 46"/>
                <a:gd name="T6" fmla="*/ 51 w 51"/>
                <a:gd name="T7" fmla="*/ 39 h 46"/>
                <a:gd name="T8" fmla="*/ 43 w 51"/>
                <a:gd name="T9" fmla="*/ 46 h 46"/>
                <a:gd name="T10" fmla="*/ 0 w 51"/>
                <a:gd name="T11" fmla="*/ 19 h 46"/>
                <a:gd name="T12" fmla="*/ 3 w 51"/>
                <a:gd name="T13" fmla="*/ 17 h 46"/>
                <a:gd name="T14" fmla="*/ 2 w 51"/>
                <a:gd name="T15" fmla="*/ 4 h 46"/>
                <a:gd name="T16" fmla="*/ 11 w 51"/>
                <a:gd name="T17" fmla="*/ 3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1" h="46">
                  <a:moveTo>
                    <a:pt x="11" y="3"/>
                  </a:moveTo>
                  <a:cubicBezTo>
                    <a:pt x="13" y="3"/>
                    <a:pt x="14" y="2"/>
                    <a:pt x="16" y="2"/>
                  </a:cubicBezTo>
                  <a:cubicBezTo>
                    <a:pt x="25" y="1"/>
                    <a:pt x="30" y="7"/>
                    <a:pt x="33" y="14"/>
                  </a:cubicBezTo>
                  <a:cubicBezTo>
                    <a:pt x="30" y="29"/>
                    <a:pt x="47" y="29"/>
                    <a:pt x="51" y="39"/>
                  </a:cubicBezTo>
                  <a:cubicBezTo>
                    <a:pt x="48" y="41"/>
                    <a:pt x="46" y="44"/>
                    <a:pt x="43" y="46"/>
                  </a:cubicBezTo>
                  <a:cubicBezTo>
                    <a:pt x="25" y="42"/>
                    <a:pt x="8" y="38"/>
                    <a:pt x="0" y="19"/>
                  </a:cubicBezTo>
                  <a:cubicBezTo>
                    <a:pt x="1" y="17"/>
                    <a:pt x="2" y="17"/>
                    <a:pt x="3" y="17"/>
                  </a:cubicBezTo>
                  <a:cubicBezTo>
                    <a:pt x="9" y="12"/>
                    <a:pt x="0" y="8"/>
                    <a:pt x="2" y="4"/>
                  </a:cubicBezTo>
                  <a:cubicBezTo>
                    <a:pt x="4" y="0"/>
                    <a:pt x="7" y="0"/>
                    <a:pt x="11" y="3"/>
                  </a:cubicBezTo>
                  <a:close/>
                </a:path>
              </a:pathLst>
            </a:custGeom>
            <a:solidFill>
              <a:srgbClr val="302C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071" name="Freeform 2105"/>
            <p:cNvSpPr>
              <a:spLocks/>
            </p:cNvSpPr>
            <p:nvPr/>
          </p:nvSpPr>
          <p:spPr bwMode="auto">
            <a:xfrm>
              <a:off x="3334" y="1031"/>
              <a:ext cx="48" cy="64"/>
            </a:xfrm>
            <a:custGeom>
              <a:avLst/>
              <a:gdLst>
                <a:gd name="T0" fmla="*/ 19 w 41"/>
                <a:gd name="T1" fmla="*/ 13 h 55"/>
                <a:gd name="T2" fmla="*/ 22 w 41"/>
                <a:gd name="T3" fmla="*/ 5 h 55"/>
                <a:gd name="T4" fmla="*/ 39 w 41"/>
                <a:gd name="T5" fmla="*/ 9 h 55"/>
                <a:gd name="T6" fmla="*/ 37 w 41"/>
                <a:gd name="T7" fmla="*/ 30 h 55"/>
                <a:gd name="T8" fmla="*/ 32 w 41"/>
                <a:gd name="T9" fmla="*/ 36 h 55"/>
                <a:gd name="T10" fmla="*/ 22 w 41"/>
                <a:gd name="T11" fmla="*/ 50 h 55"/>
                <a:gd name="T12" fmla="*/ 15 w 41"/>
                <a:gd name="T13" fmla="*/ 55 h 55"/>
                <a:gd name="T14" fmla="*/ 5 w 41"/>
                <a:gd name="T15" fmla="*/ 50 h 55"/>
                <a:gd name="T16" fmla="*/ 0 w 41"/>
                <a:gd name="T17" fmla="*/ 43 h 55"/>
                <a:gd name="T18" fmla="*/ 7 w 41"/>
                <a:gd name="T19" fmla="*/ 27 h 55"/>
                <a:gd name="T20" fmla="*/ 7 w 41"/>
                <a:gd name="T21" fmla="*/ 27 h 55"/>
                <a:gd name="T22" fmla="*/ 19 w 41"/>
                <a:gd name="T23" fmla="*/ 13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1" h="55">
                  <a:moveTo>
                    <a:pt x="19" y="13"/>
                  </a:moveTo>
                  <a:cubicBezTo>
                    <a:pt x="18" y="10"/>
                    <a:pt x="18" y="7"/>
                    <a:pt x="22" y="5"/>
                  </a:cubicBezTo>
                  <a:cubicBezTo>
                    <a:pt x="29" y="0"/>
                    <a:pt x="35" y="2"/>
                    <a:pt x="39" y="9"/>
                  </a:cubicBezTo>
                  <a:cubicBezTo>
                    <a:pt x="41" y="16"/>
                    <a:pt x="41" y="23"/>
                    <a:pt x="37" y="30"/>
                  </a:cubicBezTo>
                  <a:cubicBezTo>
                    <a:pt x="36" y="32"/>
                    <a:pt x="34" y="34"/>
                    <a:pt x="32" y="36"/>
                  </a:cubicBezTo>
                  <a:cubicBezTo>
                    <a:pt x="27" y="39"/>
                    <a:pt x="23" y="44"/>
                    <a:pt x="22" y="50"/>
                  </a:cubicBezTo>
                  <a:cubicBezTo>
                    <a:pt x="20" y="53"/>
                    <a:pt x="18" y="54"/>
                    <a:pt x="15" y="55"/>
                  </a:cubicBezTo>
                  <a:cubicBezTo>
                    <a:pt x="11" y="55"/>
                    <a:pt x="8" y="53"/>
                    <a:pt x="5" y="50"/>
                  </a:cubicBezTo>
                  <a:cubicBezTo>
                    <a:pt x="2" y="48"/>
                    <a:pt x="1" y="46"/>
                    <a:pt x="0" y="43"/>
                  </a:cubicBezTo>
                  <a:cubicBezTo>
                    <a:pt x="0" y="36"/>
                    <a:pt x="5" y="32"/>
                    <a:pt x="7" y="27"/>
                  </a:cubicBezTo>
                  <a:cubicBezTo>
                    <a:pt x="7" y="27"/>
                    <a:pt x="7" y="27"/>
                    <a:pt x="7" y="27"/>
                  </a:cubicBezTo>
                  <a:cubicBezTo>
                    <a:pt x="13" y="24"/>
                    <a:pt x="12" y="16"/>
                    <a:pt x="19" y="13"/>
                  </a:cubicBezTo>
                  <a:close/>
                </a:path>
              </a:pathLst>
            </a:custGeom>
            <a:solidFill>
              <a:srgbClr val="B4B0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072" name="Freeform 2106"/>
            <p:cNvSpPr>
              <a:spLocks/>
            </p:cNvSpPr>
            <p:nvPr/>
          </p:nvSpPr>
          <p:spPr bwMode="auto">
            <a:xfrm>
              <a:off x="3266" y="1154"/>
              <a:ext cx="37" cy="72"/>
            </a:xfrm>
            <a:custGeom>
              <a:avLst/>
              <a:gdLst>
                <a:gd name="T0" fmla="*/ 5 w 32"/>
                <a:gd name="T1" fmla="*/ 19 h 61"/>
                <a:gd name="T2" fmla="*/ 17 w 32"/>
                <a:gd name="T3" fmla="*/ 4 h 61"/>
                <a:gd name="T4" fmla="*/ 29 w 32"/>
                <a:gd name="T5" fmla="*/ 19 h 61"/>
                <a:gd name="T6" fmla="*/ 24 w 32"/>
                <a:gd name="T7" fmla="*/ 44 h 61"/>
                <a:gd name="T8" fmla="*/ 21 w 32"/>
                <a:gd name="T9" fmla="*/ 50 h 61"/>
                <a:gd name="T10" fmla="*/ 3 w 32"/>
                <a:gd name="T11" fmla="*/ 55 h 61"/>
                <a:gd name="T12" fmla="*/ 0 w 32"/>
                <a:gd name="T13" fmla="*/ 45 h 61"/>
                <a:gd name="T14" fmla="*/ 5 w 32"/>
                <a:gd name="T15" fmla="*/ 19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2" h="61">
                  <a:moveTo>
                    <a:pt x="5" y="19"/>
                  </a:moveTo>
                  <a:cubicBezTo>
                    <a:pt x="9" y="14"/>
                    <a:pt x="13" y="9"/>
                    <a:pt x="17" y="4"/>
                  </a:cubicBezTo>
                  <a:cubicBezTo>
                    <a:pt x="32" y="0"/>
                    <a:pt x="28" y="12"/>
                    <a:pt x="29" y="19"/>
                  </a:cubicBezTo>
                  <a:cubicBezTo>
                    <a:pt x="28" y="28"/>
                    <a:pt x="23" y="35"/>
                    <a:pt x="24" y="44"/>
                  </a:cubicBezTo>
                  <a:cubicBezTo>
                    <a:pt x="23" y="46"/>
                    <a:pt x="22" y="48"/>
                    <a:pt x="21" y="50"/>
                  </a:cubicBezTo>
                  <a:cubicBezTo>
                    <a:pt x="16" y="55"/>
                    <a:pt x="11" y="61"/>
                    <a:pt x="3" y="55"/>
                  </a:cubicBezTo>
                  <a:cubicBezTo>
                    <a:pt x="1" y="52"/>
                    <a:pt x="0" y="49"/>
                    <a:pt x="0" y="45"/>
                  </a:cubicBezTo>
                  <a:cubicBezTo>
                    <a:pt x="0" y="36"/>
                    <a:pt x="0" y="27"/>
                    <a:pt x="5" y="19"/>
                  </a:cubicBezTo>
                  <a:close/>
                </a:path>
              </a:pathLst>
            </a:custGeom>
            <a:solidFill>
              <a:srgbClr val="ABA8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073" name="Freeform 2107"/>
            <p:cNvSpPr>
              <a:spLocks/>
            </p:cNvSpPr>
            <p:nvPr/>
          </p:nvSpPr>
          <p:spPr bwMode="auto">
            <a:xfrm>
              <a:off x="2955" y="1552"/>
              <a:ext cx="59" cy="73"/>
            </a:xfrm>
            <a:custGeom>
              <a:avLst/>
              <a:gdLst>
                <a:gd name="T0" fmla="*/ 26 w 50"/>
                <a:gd name="T1" fmla="*/ 62 h 62"/>
                <a:gd name="T2" fmla="*/ 21 w 50"/>
                <a:gd name="T3" fmla="*/ 57 h 62"/>
                <a:gd name="T4" fmla="*/ 13 w 50"/>
                <a:gd name="T5" fmla="*/ 38 h 62"/>
                <a:gd name="T6" fmla="*/ 13 w 50"/>
                <a:gd name="T7" fmla="*/ 2 h 62"/>
                <a:gd name="T8" fmla="*/ 18 w 50"/>
                <a:gd name="T9" fmla="*/ 1 h 62"/>
                <a:gd name="T10" fmla="*/ 50 w 50"/>
                <a:gd name="T11" fmla="*/ 49 h 62"/>
                <a:gd name="T12" fmla="*/ 42 w 50"/>
                <a:gd name="T13" fmla="*/ 56 h 62"/>
                <a:gd name="T14" fmla="*/ 26 w 50"/>
                <a:gd name="T15" fmla="*/ 6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0" h="62">
                  <a:moveTo>
                    <a:pt x="26" y="62"/>
                  </a:moveTo>
                  <a:cubicBezTo>
                    <a:pt x="24" y="60"/>
                    <a:pt x="22" y="59"/>
                    <a:pt x="21" y="57"/>
                  </a:cubicBezTo>
                  <a:cubicBezTo>
                    <a:pt x="23" y="49"/>
                    <a:pt x="18" y="44"/>
                    <a:pt x="13" y="38"/>
                  </a:cubicBezTo>
                  <a:cubicBezTo>
                    <a:pt x="4" y="27"/>
                    <a:pt x="0" y="14"/>
                    <a:pt x="13" y="2"/>
                  </a:cubicBezTo>
                  <a:cubicBezTo>
                    <a:pt x="15" y="0"/>
                    <a:pt x="16" y="0"/>
                    <a:pt x="18" y="1"/>
                  </a:cubicBezTo>
                  <a:cubicBezTo>
                    <a:pt x="13" y="27"/>
                    <a:pt x="32" y="38"/>
                    <a:pt x="50" y="49"/>
                  </a:cubicBezTo>
                  <a:cubicBezTo>
                    <a:pt x="49" y="52"/>
                    <a:pt x="45" y="54"/>
                    <a:pt x="42" y="56"/>
                  </a:cubicBezTo>
                  <a:cubicBezTo>
                    <a:pt x="37" y="57"/>
                    <a:pt x="32" y="62"/>
                    <a:pt x="26" y="62"/>
                  </a:cubicBezTo>
                  <a:close/>
                </a:path>
              </a:pathLst>
            </a:custGeom>
            <a:solidFill>
              <a:srgbClr val="2F2D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074" name="Freeform 2108"/>
            <p:cNvSpPr>
              <a:spLocks/>
            </p:cNvSpPr>
            <p:nvPr/>
          </p:nvSpPr>
          <p:spPr bwMode="auto">
            <a:xfrm>
              <a:off x="3368" y="1055"/>
              <a:ext cx="31" cy="63"/>
            </a:xfrm>
            <a:custGeom>
              <a:avLst/>
              <a:gdLst>
                <a:gd name="T0" fmla="*/ 18 w 26"/>
                <a:gd name="T1" fmla="*/ 0 h 53"/>
                <a:gd name="T2" fmla="*/ 10 w 26"/>
                <a:gd name="T3" fmla="*/ 53 h 53"/>
                <a:gd name="T4" fmla="*/ 1 w 26"/>
                <a:gd name="T5" fmla="*/ 49 h 53"/>
                <a:gd name="T6" fmla="*/ 0 w 26"/>
                <a:gd name="T7" fmla="*/ 43 h 53"/>
                <a:gd name="T8" fmla="*/ 2 w 26"/>
                <a:gd name="T9" fmla="*/ 28 h 53"/>
                <a:gd name="T10" fmla="*/ 7 w 26"/>
                <a:gd name="T11" fmla="*/ 15 h 53"/>
                <a:gd name="T12" fmla="*/ 18 w 26"/>
                <a:gd name="T13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" h="53">
                  <a:moveTo>
                    <a:pt x="18" y="0"/>
                  </a:moveTo>
                  <a:cubicBezTo>
                    <a:pt x="26" y="19"/>
                    <a:pt x="14" y="35"/>
                    <a:pt x="10" y="53"/>
                  </a:cubicBezTo>
                  <a:cubicBezTo>
                    <a:pt x="7" y="53"/>
                    <a:pt x="3" y="51"/>
                    <a:pt x="1" y="49"/>
                  </a:cubicBezTo>
                  <a:cubicBezTo>
                    <a:pt x="0" y="47"/>
                    <a:pt x="0" y="45"/>
                    <a:pt x="0" y="43"/>
                  </a:cubicBezTo>
                  <a:cubicBezTo>
                    <a:pt x="1" y="38"/>
                    <a:pt x="1" y="33"/>
                    <a:pt x="2" y="28"/>
                  </a:cubicBezTo>
                  <a:cubicBezTo>
                    <a:pt x="3" y="23"/>
                    <a:pt x="5" y="19"/>
                    <a:pt x="7" y="15"/>
                  </a:cubicBezTo>
                  <a:cubicBezTo>
                    <a:pt x="10" y="10"/>
                    <a:pt x="11" y="2"/>
                    <a:pt x="18" y="0"/>
                  </a:cubicBezTo>
                  <a:close/>
                </a:path>
              </a:pathLst>
            </a:custGeom>
            <a:solidFill>
              <a:srgbClr val="51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075" name="Freeform 2109"/>
            <p:cNvSpPr>
              <a:spLocks/>
            </p:cNvSpPr>
            <p:nvPr/>
          </p:nvSpPr>
          <p:spPr bwMode="auto">
            <a:xfrm>
              <a:off x="3132" y="1303"/>
              <a:ext cx="39" cy="64"/>
            </a:xfrm>
            <a:custGeom>
              <a:avLst/>
              <a:gdLst>
                <a:gd name="T0" fmla="*/ 2 w 33"/>
                <a:gd name="T1" fmla="*/ 49 h 55"/>
                <a:gd name="T2" fmla="*/ 27 w 33"/>
                <a:gd name="T3" fmla="*/ 2 h 55"/>
                <a:gd name="T4" fmla="*/ 33 w 33"/>
                <a:gd name="T5" fmla="*/ 6 h 55"/>
                <a:gd name="T6" fmla="*/ 18 w 33"/>
                <a:gd name="T7" fmla="*/ 42 h 55"/>
                <a:gd name="T8" fmla="*/ 6 w 33"/>
                <a:gd name="T9" fmla="*/ 55 h 55"/>
                <a:gd name="T10" fmla="*/ 2 w 33"/>
                <a:gd name="T11" fmla="*/ 49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3" h="55">
                  <a:moveTo>
                    <a:pt x="2" y="49"/>
                  </a:moveTo>
                  <a:cubicBezTo>
                    <a:pt x="5" y="30"/>
                    <a:pt x="16" y="16"/>
                    <a:pt x="27" y="2"/>
                  </a:cubicBezTo>
                  <a:cubicBezTo>
                    <a:pt x="31" y="0"/>
                    <a:pt x="32" y="3"/>
                    <a:pt x="33" y="6"/>
                  </a:cubicBezTo>
                  <a:cubicBezTo>
                    <a:pt x="32" y="20"/>
                    <a:pt x="23" y="30"/>
                    <a:pt x="18" y="42"/>
                  </a:cubicBezTo>
                  <a:cubicBezTo>
                    <a:pt x="14" y="47"/>
                    <a:pt x="12" y="52"/>
                    <a:pt x="6" y="55"/>
                  </a:cubicBezTo>
                  <a:cubicBezTo>
                    <a:pt x="2" y="54"/>
                    <a:pt x="0" y="52"/>
                    <a:pt x="2" y="49"/>
                  </a:cubicBezTo>
                  <a:close/>
                </a:path>
              </a:pathLst>
            </a:custGeom>
            <a:solidFill>
              <a:srgbClr val="3430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076" name="Freeform 2110"/>
            <p:cNvSpPr>
              <a:spLocks/>
            </p:cNvSpPr>
            <p:nvPr/>
          </p:nvSpPr>
          <p:spPr bwMode="auto">
            <a:xfrm>
              <a:off x="3114" y="1404"/>
              <a:ext cx="27" cy="67"/>
            </a:xfrm>
            <a:custGeom>
              <a:avLst/>
              <a:gdLst>
                <a:gd name="T0" fmla="*/ 0 w 23"/>
                <a:gd name="T1" fmla="*/ 55 h 57"/>
                <a:gd name="T2" fmla="*/ 6 w 23"/>
                <a:gd name="T3" fmla="*/ 13 h 57"/>
                <a:gd name="T4" fmla="*/ 14 w 23"/>
                <a:gd name="T5" fmla="*/ 1 h 57"/>
                <a:gd name="T6" fmla="*/ 17 w 23"/>
                <a:gd name="T7" fmla="*/ 14 h 57"/>
                <a:gd name="T8" fmla="*/ 23 w 23"/>
                <a:gd name="T9" fmla="*/ 33 h 57"/>
                <a:gd name="T10" fmla="*/ 0 w 23"/>
                <a:gd name="T11" fmla="*/ 5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3" h="57">
                  <a:moveTo>
                    <a:pt x="0" y="55"/>
                  </a:moveTo>
                  <a:cubicBezTo>
                    <a:pt x="5" y="41"/>
                    <a:pt x="6" y="28"/>
                    <a:pt x="6" y="13"/>
                  </a:cubicBezTo>
                  <a:cubicBezTo>
                    <a:pt x="6" y="9"/>
                    <a:pt x="4" y="0"/>
                    <a:pt x="14" y="1"/>
                  </a:cubicBezTo>
                  <a:cubicBezTo>
                    <a:pt x="18" y="5"/>
                    <a:pt x="18" y="10"/>
                    <a:pt x="17" y="14"/>
                  </a:cubicBezTo>
                  <a:cubicBezTo>
                    <a:pt x="13" y="23"/>
                    <a:pt x="20" y="28"/>
                    <a:pt x="23" y="33"/>
                  </a:cubicBezTo>
                  <a:cubicBezTo>
                    <a:pt x="20" y="45"/>
                    <a:pt x="16" y="57"/>
                    <a:pt x="0" y="55"/>
                  </a:cubicBezTo>
                  <a:close/>
                </a:path>
              </a:pathLst>
            </a:custGeom>
            <a:solidFill>
              <a:srgbClr val="4F4B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077" name="Freeform 2111"/>
            <p:cNvSpPr>
              <a:spLocks/>
            </p:cNvSpPr>
            <p:nvPr/>
          </p:nvSpPr>
          <p:spPr bwMode="auto">
            <a:xfrm>
              <a:off x="3189" y="1259"/>
              <a:ext cx="32" cy="58"/>
            </a:xfrm>
            <a:custGeom>
              <a:avLst/>
              <a:gdLst>
                <a:gd name="T0" fmla="*/ 10 w 27"/>
                <a:gd name="T1" fmla="*/ 5 h 49"/>
                <a:gd name="T2" fmla="*/ 13 w 27"/>
                <a:gd name="T3" fmla="*/ 0 h 49"/>
                <a:gd name="T4" fmla="*/ 23 w 27"/>
                <a:gd name="T5" fmla="*/ 35 h 49"/>
                <a:gd name="T6" fmla="*/ 20 w 27"/>
                <a:gd name="T7" fmla="*/ 41 h 49"/>
                <a:gd name="T8" fmla="*/ 5 w 27"/>
                <a:gd name="T9" fmla="*/ 35 h 49"/>
                <a:gd name="T10" fmla="*/ 0 w 27"/>
                <a:gd name="T11" fmla="*/ 17 h 49"/>
                <a:gd name="T12" fmla="*/ 10 w 27"/>
                <a:gd name="T13" fmla="*/ 5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" h="49">
                  <a:moveTo>
                    <a:pt x="10" y="5"/>
                  </a:moveTo>
                  <a:cubicBezTo>
                    <a:pt x="11" y="3"/>
                    <a:pt x="12" y="2"/>
                    <a:pt x="13" y="0"/>
                  </a:cubicBezTo>
                  <a:cubicBezTo>
                    <a:pt x="27" y="9"/>
                    <a:pt x="23" y="23"/>
                    <a:pt x="23" y="35"/>
                  </a:cubicBezTo>
                  <a:cubicBezTo>
                    <a:pt x="22" y="37"/>
                    <a:pt x="21" y="40"/>
                    <a:pt x="20" y="41"/>
                  </a:cubicBezTo>
                  <a:cubicBezTo>
                    <a:pt x="11" y="49"/>
                    <a:pt x="8" y="42"/>
                    <a:pt x="5" y="35"/>
                  </a:cubicBezTo>
                  <a:cubicBezTo>
                    <a:pt x="4" y="29"/>
                    <a:pt x="3" y="23"/>
                    <a:pt x="0" y="17"/>
                  </a:cubicBezTo>
                  <a:cubicBezTo>
                    <a:pt x="1" y="11"/>
                    <a:pt x="7" y="10"/>
                    <a:pt x="10" y="5"/>
                  </a:cubicBezTo>
                  <a:close/>
                </a:path>
              </a:pathLst>
            </a:custGeom>
            <a:solidFill>
              <a:srgbClr val="A19B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078" name="Freeform 2112"/>
            <p:cNvSpPr>
              <a:spLocks/>
            </p:cNvSpPr>
            <p:nvPr/>
          </p:nvSpPr>
          <p:spPr bwMode="auto">
            <a:xfrm>
              <a:off x="3135" y="1458"/>
              <a:ext cx="57" cy="24"/>
            </a:xfrm>
            <a:custGeom>
              <a:avLst/>
              <a:gdLst>
                <a:gd name="T0" fmla="*/ 36 w 48"/>
                <a:gd name="T1" fmla="*/ 6 h 20"/>
                <a:gd name="T2" fmla="*/ 40 w 48"/>
                <a:gd name="T3" fmla="*/ 2 h 20"/>
                <a:gd name="T4" fmla="*/ 48 w 48"/>
                <a:gd name="T5" fmla="*/ 9 h 20"/>
                <a:gd name="T6" fmla="*/ 0 w 48"/>
                <a:gd name="T7" fmla="*/ 17 h 20"/>
                <a:gd name="T8" fmla="*/ 9 w 48"/>
                <a:gd name="T9" fmla="*/ 7 h 20"/>
                <a:gd name="T10" fmla="*/ 36 w 48"/>
                <a:gd name="T11" fmla="*/ 6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8" h="20">
                  <a:moveTo>
                    <a:pt x="36" y="6"/>
                  </a:moveTo>
                  <a:cubicBezTo>
                    <a:pt x="37" y="4"/>
                    <a:pt x="38" y="3"/>
                    <a:pt x="40" y="2"/>
                  </a:cubicBezTo>
                  <a:cubicBezTo>
                    <a:pt x="47" y="0"/>
                    <a:pt x="48" y="3"/>
                    <a:pt x="48" y="9"/>
                  </a:cubicBezTo>
                  <a:cubicBezTo>
                    <a:pt x="32" y="15"/>
                    <a:pt x="17" y="20"/>
                    <a:pt x="0" y="17"/>
                  </a:cubicBezTo>
                  <a:cubicBezTo>
                    <a:pt x="0" y="10"/>
                    <a:pt x="5" y="9"/>
                    <a:pt x="9" y="7"/>
                  </a:cubicBezTo>
                  <a:cubicBezTo>
                    <a:pt x="18" y="3"/>
                    <a:pt x="27" y="8"/>
                    <a:pt x="36" y="6"/>
                  </a:cubicBezTo>
                  <a:close/>
                </a:path>
              </a:pathLst>
            </a:custGeom>
            <a:solidFill>
              <a:srgbClr val="3835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079" name="Freeform 2113"/>
            <p:cNvSpPr>
              <a:spLocks/>
            </p:cNvSpPr>
            <p:nvPr/>
          </p:nvSpPr>
          <p:spPr bwMode="auto">
            <a:xfrm>
              <a:off x="3145" y="1665"/>
              <a:ext cx="34" cy="38"/>
            </a:xfrm>
            <a:custGeom>
              <a:avLst/>
              <a:gdLst>
                <a:gd name="T0" fmla="*/ 24 w 29"/>
                <a:gd name="T1" fmla="*/ 22 h 32"/>
                <a:gd name="T2" fmla="*/ 11 w 29"/>
                <a:gd name="T3" fmla="*/ 21 h 32"/>
                <a:gd name="T4" fmla="*/ 0 w 29"/>
                <a:gd name="T5" fmla="*/ 22 h 32"/>
                <a:gd name="T6" fmla="*/ 0 w 29"/>
                <a:gd name="T7" fmla="*/ 19 h 32"/>
                <a:gd name="T8" fmla="*/ 5 w 29"/>
                <a:gd name="T9" fmla="*/ 9 h 32"/>
                <a:gd name="T10" fmla="*/ 8 w 29"/>
                <a:gd name="T11" fmla="*/ 6 h 32"/>
                <a:gd name="T12" fmla="*/ 24 w 29"/>
                <a:gd name="T13" fmla="*/ 2 h 32"/>
                <a:gd name="T14" fmla="*/ 24 w 29"/>
                <a:gd name="T15" fmla="*/ 2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9" h="32">
                  <a:moveTo>
                    <a:pt x="24" y="22"/>
                  </a:moveTo>
                  <a:cubicBezTo>
                    <a:pt x="21" y="9"/>
                    <a:pt x="15" y="16"/>
                    <a:pt x="11" y="21"/>
                  </a:cubicBezTo>
                  <a:cubicBezTo>
                    <a:pt x="7" y="25"/>
                    <a:pt x="5" y="32"/>
                    <a:pt x="0" y="22"/>
                  </a:cubicBezTo>
                  <a:cubicBezTo>
                    <a:pt x="0" y="21"/>
                    <a:pt x="0" y="20"/>
                    <a:pt x="0" y="19"/>
                  </a:cubicBezTo>
                  <a:cubicBezTo>
                    <a:pt x="2" y="16"/>
                    <a:pt x="5" y="13"/>
                    <a:pt x="5" y="9"/>
                  </a:cubicBezTo>
                  <a:cubicBezTo>
                    <a:pt x="6" y="8"/>
                    <a:pt x="7" y="7"/>
                    <a:pt x="8" y="6"/>
                  </a:cubicBezTo>
                  <a:cubicBezTo>
                    <a:pt x="12" y="0"/>
                    <a:pt x="20" y="9"/>
                    <a:pt x="24" y="2"/>
                  </a:cubicBezTo>
                  <a:cubicBezTo>
                    <a:pt x="29" y="8"/>
                    <a:pt x="29" y="15"/>
                    <a:pt x="24" y="22"/>
                  </a:cubicBezTo>
                  <a:close/>
                </a:path>
              </a:pathLst>
            </a:custGeom>
            <a:solidFill>
              <a:srgbClr val="2D27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080" name="Freeform 2114"/>
            <p:cNvSpPr>
              <a:spLocks/>
            </p:cNvSpPr>
            <p:nvPr/>
          </p:nvSpPr>
          <p:spPr bwMode="auto">
            <a:xfrm>
              <a:off x="3286" y="1131"/>
              <a:ext cx="22" cy="54"/>
            </a:xfrm>
            <a:custGeom>
              <a:avLst/>
              <a:gdLst>
                <a:gd name="T0" fmla="*/ 8 w 19"/>
                <a:gd name="T1" fmla="*/ 43 h 46"/>
                <a:gd name="T2" fmla="*/ 0 w 19"/>
                <a:gd name="T3" fmla="*/ 24 h 46"/>
                <a:gd name="T4" fmla="*/ 12 w 19"/>
                <a:gd name="T5" fmla="*/ 0 h 46"/>
                <a:gd name="T6" fmla="*/ 14 w 19"/>
                <a:gd name="T7" fmla="*/ 2 h 46"/>
                <a:gd name="T8" fmla="*/ 16 w 19"/>
                <a:gd name="T9" fmla="*/ 10 h 46"/>
                <a:gd name="T10" fmla="*/ 18 w 19"/>
                <a:gd name="T11" fmla="*/ 34 h 46"/>
                <a:gd name="T12" fmla="*/ 19 w 19"/>
                <a:gd name="T13" fmla="*/ 40 h 46"/>
                <a:gd name="T14" fmla="*/ 16 w 19"/>
                <a:gd name="T15" fmla="*/ 45 h 46"/>
                <a:gd name="T16" fmla="*/ 8 w 19"/>
                <a:gd name="T17" fmla="*/ 43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" h="46">
                  <a:moveTo>
                    <a:pt x="8" y="43"/>
                  </a:moveTo>
                  <a:cubicBezTo>
                    <a:pt x="6" y="37"/>
                    <a:pt x="15" y="25"/>
                    <a:pt x="0" y="24"/>
                  </a:cubicBezTo>
                  <a:cubicBezTo>
                    <a:pt x="1" y="14"/>
                    <a:pt x="6" y="7"/>
                    <a:pt x="12" y="0"/>
                  </a:cubicBezTo>
                  <a:cubicBezTo>
                    <a:pt x="13" y="1"/>
                    <a:pt x="13" y="1"/>
                    <a:pt x="14" y="2"/>
                  </a:cubicBezTo>
                  <a:cubicBezTo>
                    <a:pt x="15" y="5"/>
                    <a:pt x="16" y="7"/>
                    <a:pt x="16" y="10"/>
                  </a:cubicBezTo>
                  <a:cubicBezTo>
                    <a:pt x="17" y="18"/>
                    <a:pt x="16" y="26"/>
                    <a:pt x="18" y="34"/>
                  </a:cubicBezTo>
                  <a:cubicBezTo>
                    <a:pt x="19" y="36"/>
                    <a:pt x="19" y="38"/>
                    <a:pt x="19" y="40"/>
                  </a:cubicBezTo>
                  <a:cubicBezTo>
                    <a:pt x="18" y="42"/>
                    <a:pt x="17" y="44"/>
                    <a:pt x="16" y="45"/>
                  </a:cubicBezTo>
                  <a:cubicBezTo>
                    <a:pt x="13" y="46"/>
                    <a:pt x="10" y="46"/>
                    <a:pt x="8" y="43"/>
                  </a:cubicBezTo>
                  <a:close/>
                </a:path>
              </a:pathLst>
            </a:custGeom>
            <a:solidFill>
              <a:srgbClr val="4C49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081" name="Freeform 2115"/>
            <p:cNvSpPr>
              <a:spLocks/>
            </p:cNvSpPr>
            <p:nvPr/>
          </p:nvSpPr>
          <p:spPr bwMode="auto">
            <a:xfrm>
              <a:off x="2940" y="1638"/>
              <a:ext cx="31" cy="49"/>
            </a:xfrm>
            <a:custGeom>
              <a:avLst/>
              <a:gdLst>
                <a:gd name="T0" fmla="*/ 10 w 26"/>
                <a:gd name="T1" fmla="*/ 41 h 41"/>
                <a:gd name="T2" fmla="*/ 7 w 26"/>
                <a:gd name="T3" fmla="*/ 41 h 41"/>
                <a:gd name="T4" fmla="*/ 21 w 26"/>
                <a:gd name="T5" fmla="*/ 0 h 41"/>
                <a:gd name="T6" fmla="*/ 18 w 26"/>
                <a:gd name="T7" fmla="*/ 25 h 41"/>
                <a:gd name="T8" fmla="*/ 10 w 26"/>
                <a:gd name="T9" fmla="*/ 29 h 41"/>
                <a:gd name="T10" fmla="*/ 10 w 26"/>
                <a:gd name="T11" fmla="*/ 4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6" h="41">
                  <a:moveTo>
                    <a:pt x="10" y="41"/>
                  </a:moveTo>
                  <a:cubicBezTo>
                    <a:pt x="9" y="41"/>
                    <a:pt x="8" y="41"/>
                    <a:pt x="7" y="41"/>
                  </a:cubicBezTo>
                  <a:cubicBezTo>
                    <a:pt x="0" y="23"/>
                    <a:pt x="6" y="10"/>
                    <a:pt x="21" y="0"/>
                  </a:cubicBezTo>
                  <a:cubicBezTo>
                    <a:pt x="26" y="9"/>
                    <a:pt x="8" y="15"/>
                    <a:pt x="18" y="25"/>
                  </a:cubicBezTo>
                  <a:cubicBezTo>
                    <a:pt x="15" y="25"/>
                    <a:pt x="12" y="25"/>
                    <a:pt x="10" y="29"/>
                  </a:cubicBezTo>
                  <a:cubicBezTo>
                    <a:pt x="13" y="33"/>
                    <a:pt x="13" y="37"/>
                    <a:pt x="10" y="41"/>
                  </a:cubicBezTo>
                  <a:close/>
                </a:path>
              </a:pathLst>
            </a:custGeom>
            <a:solidFill>
              <a:srgbClr val="2B29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082" name="Freeform 2116"/>
            <p:cNvSpPr>
              <a:spLocks/>
            </p:cNvSpPr>
            <p:nvPr/>
          </p:nvSpPr>
          <p:spPr bwMode="auto">
            <a:xfrm>
              <a:off x="3111" y="1440"/>
              <a:ext cx="37" cy="37"/>
            </a:xfrm>
            <a:custGeom>
              <a:avLst/>
              <a:gdLst>
                <a:gd name="T0" fmla="*/ 3 w 32"/>
                <a:gd name="T1" fmla="*/ 24 h 31"/>
                <a:gd name="T2" fmla="*/ 25 w 32"/>
                <a:gd name="T3" fmla="*/ 1 h 31"/>
                <a:gd name="T4" fmla="*/ 30 w 32"/>
                <a:gd name="T5" fmla="*/ 0 h 31"/>
                <a:gd name="T6" fmla="*/ 32 w 32"/>
                <a:gd name="T7" fmla="*/ 5 h 31"/>
                <a:gd name="T8" fmla="*/ 31 w 32"/>
                <a:gd name="T9" fmla="*/ 12 h 31"/>
                <a:gd name="T10" fmla="*/ 29 w 32"/>
                <a:gd name="T11" fmla="*/ 22 h 31"/>
                <a:gd name="T12" fmla="*/ 19 w 32"/>
                <a:gd name="T13" fmla="*/ 28 h 31"/>
                <a:gd name="T14" fmla="*/ 10 w 32"/>
                <a:gd name="T15" fmla="*/ 31 h 31"/>
                <a:gd name="T16" fmla="*/ 5 w 32"/>
                <a:gd name="T17" fmla="*/ 31 h 31"/>
                <a:gd name="T18" fmla="*/ 1 w 32"/>
                <a:gd name="T19" fmla="*/ 29 h 31"/>
                <a:gd name="T20" fmla="*/ 3 w 32"/>
                <a:gd name="T21" fmla="*/ 24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2" h="31">
                  <a:moveTo>
                    <a:pt x="3" y="24"/>
                  </a:moveTo>
                  <a:cubicBezTo>
                    <a:pt x="14" y="20"/>
                    <a:pt x="20" y="10"/>
                    <a:pt x="25" y="1"/>
                  </a:cubicBezTo>
                  <a:cubicBezTo>
                    <a:pt x="26" y="0"/>
                    <a:pt x="28" y="0"/>
                    <a:pt x="30" y="0"/>
                  </a:cubicBezTo>
                  <a:cubicBezTo>
                    <a:pt x="31" y="2"/>
                    <a:pt x="31" y="3"/>
                    <a:pt x="32" y="5"/>
                  </a:cubicBezTo>
                  <a:cubicBezTo>
                    <a:pt x="32" y="7"/>
                    <a:pt x="32" y="10"/>
                    <a:pt x="31" y="12"/>
                  </a:cubicBezTo>
                  <a:cubicBezTo>
                    <a:pt x="30" y="15"/>
                    <a:pt x="31" y="19"/>
                    <a:pt x="29" y="22"/>
                  </a:cubicBezTo>
                  <a:cubicBezTo>
                    <a:pt x="26" y="24"/>
                    <a:pt x="22" y="25"/>
                    <a:pt x="19" y="28"/>
                  </a:cubicBezTo>
                  <a:cubicBezTo>
                    <a:pt x="16" y="30"/>
                    <a:pt x="13" y="31"/>
                    <a:pt x="10" y="31"/>
                  </a:cubicBezTo>
                  <a:cubicBezTo>
                    <a:pt x="8" y="31"/>
                    <a:pt x="7" y="31"/>
                    <a:pt x="5" y="31"/>
                  </a:cubicBezTo>
                  <a:cubicBezTo>
                    <a:pt x="3" y="31"/>
                    <a:pt x="2" y="30"/>
                    <a:pt x="1" y="29"/>
                  </a:cubicBezTo>
                  <a:cubicBezTo>
                    <a:pt x="0" y="26"/>
                    <a:pt x="1" y="25"/>
                    <a:pt x="3" y="24"/>
                  </a:cubicBezTo>
                  <a:close/>
                </a:path>
              </a:pathLst>
            </a:custGeom>
            <a:solidFill>
              <a:srgbClr val="3835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083" name="Freeform 2117"/>
            <p:cNvSpPr>
              <a:spLocks/>
            </p:cNvSpPr>
            <p:nvPr/>
          </p:nvSpPr>
          <p:spPr bwMode="auto">
            <a:xfrm>
              <a:off x="3375" y="1008"/>
              <a:ext cx="23" cy="45"/>
            </a:xfrm>
            <a:custGeom>
              <a:avLst/>
              <a:gdLst>
                <a:gd name="T0" fmla="*/ 0 w 19"/>
                <a:gd name="T1" fmla="*/ 8 h 38"/>
                <a:gd name="T2" fmla="*/ 17 w 19"/>
                <a:gd name="T3" fmla="*/ 15 h 38"/>
                <a:gd name="T4" fmla="*/ 12 w 19"/>
                <a:gd name="T5" fmla="*/ 36 h 38"/>
                <a:gd name="T6" fmla="*/ 5 w 19"/>
                <a:gd name="T7" fmla="*/ 30 h 38"/>
                <a:gd name="T8" fmla="*/ 0 w 19"/>
                <a:gd name="T9" fmla="*/ 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38">
                  <a:moveTo>
                    <a:pt x="0" y="8"/>
                  </a:moveTo>
                  <a:cubicBezTo>
                    <a:pt x="10" y="0"/>
                    <a:pt x="17" y="2"/>
                    <a:pt x="17" y="15"/>
                  </a:cubicBezTo>
                  <a:cubicBezTo>
                    <a:pt x="18" y="22"/>
                    <a:pt x="19" y="31"/>
                    <a:pt x="12" y="36"/>
                  </a:cubicBezTo>
                  <a:cubicBezTo>
                    <a:pt x="7" y="38"/>
                    <a:pt x="6" y="33"/>
                    <a:pt x="5" y="30"/>
                  </a:cubicBezTo>
                  <a:cubicBezTo>
                    <a:pt x="2" y="23"/>
                    <a:pt x="6" y="14"/>
                    <a:pt x="0" y="8"/>
                  </a:cubicBezTo>
                  <a:close/>
                </a:path>
              </a:pathLst>
            </a:custGeom>
            <a:solidFill>
              <a:srgbClr val="2520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084" name="Freeform 2118"/>
            <p:cNvSpPr>
              <a:spLocks/>
            </p:cNvSpPr>
            <p:nvPr/>
          </p:nvSpPr>
          <p:spPr bwMode="auto">
            <a:xfrm>
              <a:off x="3360" y="1018"/>
              <a:ext cx="35" cy="28"/>
            </a:xfrm>
            <a:custGeom>
              <a:avLst/>
              <a:gdLst>
                <a:gd name="T0" fmla="*/ 13 w 30"/>
                <a:gd name="T1" fmla="*/ 0 h 24"/>
                <a:gd name="T2" fmla="*/ 20 w 30"/>
                <a:gd name="T3" fmla="*/ 20 h 24"/>
                <a:gd name="T4" fmla="*/ 17 w 30"/>
                <a:gd name="T5" fmla="*/ 24 h 24"/>
                <a:gd name="T6" fmla="*/ 0 w 30"/>
                <a:gd name="T7" fmla="*/ 16 h 24"/>
                <a:gd name="T8" fmla="*/ 13 w 30"/>
                <a:gd name="T9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24">
                  <a:moveTo>
                    <a:pt x="13" y="0"/>
                  </a:moveTo>
                  <a:cubicBezTo>
                    <a:pt x="30" y="2"/>
                    <a:pt x="20" y="12"/>
                    <a:pt x="20" y="20"/>
                  </a:cubicBezTo>
                  <a:cubicBezTo>
                    <a:pt x="19" y="22"/>
                    <a:pt x="18" y="23"/>
                    <a:pt x="17" y="24"/>
                  </a:cubicBezTo>
                  <a:cubicBezTo>
                    <a:pt x="12" y="19"/>
                    <a:pt x="8" y="14"/>
                    <a:pt x="0" y="16"/>
                  </a:cubicBezTo>
                  <a:cubicBezTo>
                    <a:pt x="4" y="11"/>
                    <a:pt x="9" y="5"/>
                    <a:pt x="13" y="0"/>
                  </a:cubicBezTo>
                  <a:close/>
                </a:path>
              </a:pathLst>
            </a:custGeom>
            <a:solidFill>
              <a:srgbClr val="A6A1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085" name="Freeform 2119"/>
            <p:cNvSpPr>
              <a:spLocks/>
            </p:cNvSpPr>
            <p:nvPr/>
          </p:nvSpPr>
          <p:spPr bwMode="auto">
            <a:xfrm>
              <a:off x="3182" y="1451"/>
              <a:ext cx="31" cy="18"/>
            </a:xfrm>
            <a:custGeom>
              <a:avLst/>
              <a:gdLst>
                <a:gd name="T0" fmla="*/ 8 w 26"/>
                <a:gd name="T1" fmla="*/ 15 h 15"/>
                <a:gd name="T2" fmla="*/ 0 w 26"/>
                <a:gd name="T3" fmla="*/ 8 h 15"/>
                <a:gd name="T4" fmla="*/ 24 w 26"/>
                <a:gd name="T5" fmla="*/ 0 h 15"/>
                <a:gd name="T6" fmla="*/ 24 w 26"/>
                <a:gd name="T7" fmla="*/ 7 h 15"/>
                <a:gd name="T8" fmla="*/ 8 w 26"/>
                <a:gd name="T9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15">
                  <a:moveTo>
                    <a:pt x="8" y="15"/>
                  </a:moveTo>
                  <a:cubicBezTo>
                    <a:pt x="5" y="13"/>
                    <a:pt x="2" y="10"/>
                    <a:pt x="0" y="8"/>
                  </a:cubicBezTo>
                  <a:cubicBezTo>
                    <a:pt x="6" y="0"/>
                    <a:pt x="15" y="0"/>
                    <a:pt x="24" y="0"/>
                  </a:cubicBezTo>
                  <a:cubicBezTo>
                    <a:pt x="26" y="2"/>
                    <a:pt x="26" y="5"/>
                    <a:pt x="24" y="7"/>
                  </a:cubicBezTo>
                  <a:cubicBezTo>
                    <a:pt x="20" y="12"/>
                    <a:pt x="14" y="15"/>
                    <a:pt x="8" y="15"/>
                  </a:cubicBezTo>
                  <a:close/>
                </a:path>
              </a:pathLst>
            </a:custGeom>
            <a:solidFill>
              <a:srgbClr val="504F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086" name="Freeform 2120"/>
            <p:cNvSpPr>
              <a:spLocks/>
            </p:cNvSpPr>
            <p:nvPr/>
          </p:nvSpPr>
          <p:spPr bwMode="auto">
            <a:xfrm>
              <a:off x="3126" y="1389"/>
              <a:ext cx="21" cy="51"/>
            </a:xfrm>
            <a:custGeom>
              <a:avLst/>
              <a:gdLst>
                <a:gd name="T0" fmla="*/ 3 w 18"/>
                <a:gd name="T1" fmla="*/ 29 h 44"/>
                <a:gd name="T2" fmla="*/ 4 w 18"/>
                <a:gd name="T3" fmla="*/ 14 h 44"/>
                <a:gd name="T4" fmla="*/ 4 w 18"/>
                <a:gd name="T5" fmla="*/ 5 h 44"/>
                <a:gd name="T6" fmla="*/ 4 w 18"/>
                <a:gd name="T7" fmla="*/ 0 h 44"/>
                <a:gd name="T8" fmla="*/ 13 w 18"/>
                <a:gd name="T9" fmla="*/ 10 h 44"/>
                <a:gd name="T10" fmla="*/ 18 w 18"/>
                <a:gd name="T11" fmla="*/ 30 h 44"/>
                <a:gd name="T12" fmla="*/ 17 w 18"/>
                <a:gd name="T13" fmla="*/ 36 h 44"/>
                <a:gd name="T14" fmla="*/ 6 w 18"/>
                <a:gd name="T15" fmla="*/ 42 h 44"/>
                <a:gd name="T16" fmla="*/ 3 w 18"/>
                <a:gd name="T17" fmla="*/ 29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44">
                  <a:moveTo>
                    <a:pt x="3" y="29"/>
                  </a:moveTo>
                  <a:cubicBezTo>
                    <a:pt x="3" y="24"/>
                    <a:pt x="4" y="19"/>
                    <a:pt x="4" y="14"/>
                  </a:cubicBezTo>
                  <a:cubicBezTo>
                    <a:pt x="4" y="11"/>
                    <a:pt x="4" y="8"/>
                    <a:pt x="4" y="5"/>
                  </a:cubicBezTo>
                  <a:cubicBezTo>
                    <a:pt x="2" y="4"/>
                    <a:pt x="2" y="2"/>
                    <a:pt x="4" y="0"/>
                  </a:cubicBezTo>
                  <a:cubicBezTo>
                    <a:pt x="11" y="0"/>
                    <a:pt x="11" y="6"/>
                    <a:pt x="13" y="10"/>
                  </a:cubicBezTo>
                  <a:cubicBezTo>
                    <a:pt x="13" y="17"/>
                    <a:pt x="17" y="23"/>
                    <a:pt x="18" y="30"/>
                  </a:cubicBezTo>
                  <a:cubicBezTo>
                    <a:pt x="18" y="32"/>
                    <a:pt x="18" y="34"/>
                    <a:pt x="17" y="36"/>
                  </a:cubicBezTo>
                  <a:cubicBezTo>
                    <a:pt x="14" y="40"/>
                    <a:pt x="11" y="44"/>
                    <a:pt x="6" y="42"/>
                  </a:cubicBezTo>
                  <a:cubicBezTo>
                    <a:pt x="0" y="39"/>
                    <a:pt x="2" y="33"/>
                    <a:pt x="3" y="29"/>
                  </a:cubicBezTo>
                  <a:close/>
                </a:path>
              </a:pathLst>
            </a:custGeom>
            <a:solidFill>
              <a:srgbClr val="AAA6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087" name="Freeform 2121"/>
            <p:cNvSpPr>
              <a:spLocks/>
            </p:cNvSpPr>
            <p:nvPr/>
          </p:nvSpPr>
          <p:spPr bwMode="auto">
            <a:xfrm>
              <a:off x="3325" y="1201"/>
              <a:ext cx="28" cy="41"/>
            </a:xfrm>
            <a:custGeom>
              <a:avLst/>
              <a:gdLst>
                <a:gd name="T0" fmla="*/ 19 w 24"/>
                <a:gd name="T1" fmla="*/ 17 h 35"/>
                <a:gd name="T2" fmla="*/ 18 w 24"/>
                <a:gd name="T3" fmla="*/ 20 h 35"/>
                <a:gd name="T4" fmla="*/ 5 w 24"/>
                <a:gd name="T5" fmla="*/ 31 h 35"/>
                <a:gd name="T6" fmla="*/ 0 w 24"/>
                <a:gd name="T7" fmla="*/ 14 h 35"/>
                <a:gd name="T8" fmla="*/ 16 w 24"/>
                <a:gd name="T9" fmla="*/ 1 h 35"/>
                <a:gd name="T10" fmla="*/ 19 w 24"/>
                <a:gd name="T11" fmla="*/ 17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" h="35">
                  <a:moveTo>
                    <a:pt x="19" y="17"/>
                  </a:moveTo>
                  <a:cubicBezTo>
                    <a:pt x="20" y="19"/>
                    <a:pt x="20" y="20"/>
                    <a:pt x="18" y="20"/>
                  </a:cubicBezTo>
                  <a:cubicBezTo>
                    <a:pt x="13" y="22"/>
                    <a:pt x="16" y="35"/>
                    <a:pt x="5" y="31"/>
                  </a:cubicBezTo>
                  <a:cubicBezTo>
                    <a:pt x="2" y="26"/>
                    <a:pt x="1" y="20"/>
                    <a:pt x="0" y="14"/>
                  </a:cubicBezTo>
                  <a:cubicBezTo>
                    <a:pt x="1" y="4"/>
                    <a:pt x="6" y="0"/>
                    <a:pt x="16" y="1"/>
                  </a:cubicBezTo>
                  <a:cubicBezTo>
                    <a:pt x="24" y="5"/>
                    <a:pt x="17" y="12"/>
                    <a:pt x="19" y="17"/>
                  </a:cubicBezTo>
                  <a:close/>
                </a:path>
              </a:pathLst>
            </a:custGeom>
            <a:solidFill>
              <a:srgbClr val="9E9B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088" name="Freeform 2122"/>
            <p:cNvSpPr>
              <a:spLocks/>
            </p:cNvSpPr>
            <p:nvPr/>
          </p:nvSpPr>
          <p:spPr bwMode="auto">
            <a:xfrm>
              <a:off x="3319" y="1062"/>
              <a:ext cx="26" cy="37"/>
            </a:xfrm>
            <a:custGeom>
              <a:avLst/>
              <a:gdLst>
                <a:gd name="T0" fmla="*/ 20 w 22"/>
                <a:gd name="T1" fmla="*/ 0 h 31"/>
                <a:gd name="T2" fmla="*/ 15 w 22"/>
                <a:gd name="T3" fmla="*/ 18 h 31"/>
                <a:gd name="T4" fmla="*/ 6 w 22"/>
                <a:gd name="T5" fmla="*/ 31 h 31"/>
                <a:gd name="T6" fmla="*/ 0 w 22"/>
                <a:gd name="T7" fmla="*/ 26 h 31"/>
                <a:gd name="T8" fmla="*/ 20 w 22"/>
                <a:gd name="T9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1">
                  <a:moveTo>
                    <a:pt x="20" y="0"/>
                  </a:moveTo>
                  <a:cubicBezTo>
                    <a:pt x="22" y="6"/>
                    <a:pt x="15" y="11"/>
                    <a:pt x="15" y="18"/>
                  </a:cubicBezTo>
                  <a:cubicBezTo>
                    <a:pt x="15" y="24"/>
                    <a:pt x="12" y="28"/>
                    <a:pt x="6" y="31"/>
                  </a:cubicBezTo>
                  <a:cubicBezTo>
                    <a:pt x="3" y="31"/>
                    <a:pt x="1" y="29"/>
                    <a:pt x="0" y="26"/>
                  </a:cubicBezTo>
                  <a:cubicBezTo>
                    <a:pt x="5" y="16"/>
                    <a:pt x="8" y="5"/>
                    <a:pt x="20" y="0"/>
                  </a:cubicBezTo>
                  <a:close/>
                </a:path>
              </a:pathLst>
            </a:custGeom>
            <a:solidFill>
              <a:srgbClr val="3D39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089" name="Freeform 2123"/>
            <p:cNvSpPr>
              <a:spLocks/>
            </p:cNvSpPr>
            <p:nvPr/>
          </p:nvSpPr>
          <p:spPr bwMode="auto">
            <a:xfrm>
              <a:off x="3205" y="1252"/>
              <a:ext cx="18" cy="54"/>
            </a:xfrm>
            <a:custGeom>
              <a:avLst/>
              <a:gdLst>
                <a:gd name="T0" fmla="*/ 5 w 16"/>
                <a:gd name="T1" fmla="*/ 45 h 46"/>
                <a:gd name="T2" fmla="*/ 0 w 16"/>
                <a:gd name="T3" fmla="*/ 6 h 46"/>
                <a:gd name="T4" fmla="*/ 7 w 16"/>
                <a:gd name="T5" fmla="*/ 0 h 46"/>
                <a:gd name="T6" fmla="*/ 13 w 16"/>
                <a:gd name="T7" fmla="*/ 7 h 46"/>
                <a:gd name="T8" fmla="*/ 11 w 16"/>
                <a:gd name="T9" fmla="*/ 43 h 46"/>
                <a:gd name="T10" fmla="*/ 5 w 16"/>
                <a:gd name="T11" fmla="*/ 45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46">
                  <a:moveTo>
                    <a:pt x="5" y="45"/>
                  </a:moveTo>
                  <a:cubicBezTo>
                    <a:pt x="4" y="32"/>
                    <a:pt x="7" y="18"/>
                    <a:pt x="0" y="6"/>
                  </a:cubicBezTo>
                  <a:cubicBezTo>
                    <a:pt x="1" y="3"/>
                    <a:pt x="3" y="0"/>
                    <a:pt x="7" y="0"/>
                  </a:cubicBezTo>
                  <a:cubicBezTo>
                    <a:pt x="11" y="0"/>
                    <a:pt x="12" y="4"/>
                    <a:pt x="13" y="7"/>
                  </a:cubicBezTo>
                  <a:cubicBezTo>
                    <a:pt x="14" y="19"/>
                    <a:pt x="16" y="31"/>
                    <a:pt x="11" y="43"/>
                  </a:cubicBezTo>
                  <a:cubicBezTo>
                    <a:pt x="10" y="45"/>
                    <a:pt x="8" y="46"/>
                    <a:pt x="5" y="45"/>
                  </a:cubicBezTo>
                  <a:close/>
                </a:path>
              </a:pathLst>
            </a:custGeom>
            <a:solidFill>
              <a:srgbClr val="A5A2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090" name="Freeform 2124"/>
            <p:cNvSpPr>
              <a:spLocks/>
            </p:cNvSpPr>
            <p:nvPr/>
          </p:nvSpPr>
          <p:spPr bwMode="auto">
            <a:xfrm>
              <a:off x="3253" y="1177"/>
              <a:ext cx="19" cy="36"/>
            </a:xfrm>
            <a:custGeom>
              <a:avLst/>
              <a:gdLst>
                <a:gd name="T0" fmla="*/ 16 w 16"/>
                <a:gd name="T1" fmla="*/ 0 h 31"/>
                <a:gd name="T2" fmla="*/ 15 w 16"/>
                <a:gd name="T3" fmla="*/ 28 h 31"/>
                <a:gd name="T4" fmla="*/ 4 w 16"/>
                <a:gd name="T5" fmla="*/ 24 h 31"/>
                <a:gd name="T6" fmla="*/ 0 w 16"/>
                <a:gd name="T7" fmla="*/ 21 h 31"/>
                <a:gd name="T8" fmla="*/ 16 w 16"/>
                <a:gd name="T9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31">
                  <a:moveTo>
                    <a:pt x="16" y="0"/>
                  </a:moveTo>
                  <a:cubicBezTo>
                    <a:pt x="16" y="10"/>
                    <a:pt x="16" y="19"/>
                    <a:pt x="15" y="28"/>
                  </a:cubicBezTo>
                  <a:cubicBezTo>
                    <a:pt x="10" y="31"/>
                    <a:pt x="8" y="25"/>
                    <a:pt x="4" y="24"/>
                  </a:cubicBezTo>
                  <a:cubicBezTo>
                    <a:pt x="3" y="23"/>
                    <a:pt x="1" y="22"/>
                    <a:pt x="0" y="21"/>
                  </a:cubicBezTo>
                  <a:cubicBezTo>
                    <a:pt x="4" y="13"/>
                    <a:pt x="8" y="5"/>
                    <a:pt x="16" y="0"/>
                  </a:cubicBezTo>
                  <a:close/>
                </a:path>
              </a:pathLst>
            </a:custGeom>
            <a:solidFill>
              <a:srgbClr val="3B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091" name="Freeform 2125"/>
            <p:cNvSpPr>
              <a:spLocks/>
            </p:cNvSpPr>
            <p:nvPr/>
          </p:nvSpPr>
          <p:spPr bwMode="auto">
            <a:xfrm>
              <a:off x="3359" y="1125"/>
              <a:ext cx="19" cy="35"/>
            </a:xfrm>
            <a:custGeom>
              <a:avLst/>
              <a:gdLst>
                <a:gd name="T0" fmla="*/ 14 w 16"/>
                <a:gd name="T1" fmla="*/ 5 h 30"/>
                <a:gd name="T2" fmla="*/ 9 w 16"/>
                <a:gd name="T3" fmla="*/ 29 h 30"/>
                <a:gd name="T4" fmla="*/ 5 w 16"/>
                <a:gd name="T5" fmla="*/ 29 h 30"/>
                <a:gd name="T6" fmla="*/ 0 w 16"/>
                <a:gd name="T7" fmla="*/ 20 h 30"/>
                <a:gd name="T8" fmla="*/ 4 w 16"/>
                <a:gd name="T9" fmla="*/ 4 h 30"/>
                <a:gd name="T10" fmla="*/ 11 w 16"/>
                <a:gd name="T11" fmla="*/ 0 h 30"/>
                <a:gd name="T12" fmla="*/ 14 w 16"/>
                <a:gd name="T13" fmla="*/ 5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30">
                  <a:moveTo>
                    <a:pt x="14" y="5"/>
                  </a:moveTo>
                  <a:cubicBezTo>
                    <a:pt x="14" y="13"/>
                    <a:pt x="15" y="22"/>
                    <a:pt x="9" y="29"/>
                  </a:cubicBezTo>
                  <a:cubicBezTo>
                    <a:pt x="8" y="30"/>
                    <a:pt x="7" y="30"/>
                    <a:pt x="5" y="29"/>
                  </a:cubicBezTo>
                  <a:cubicBezTo>
                    <a:pt x="2" y="27"/>
                    <a:pt x="1" y="24"/>
                    <a:pt x="0" y="20"/>
                  </a:cubicBezTo>
                  <a:cubicBezTo>
                    <a:pt x="0" y="14"/>
                    <a:pt x="2" y="9"/>
                    <a:pt x="4" y="4"/>
                  </a:cubicBezTo>
                  <a:cubicBezTo>
                    <a:pt x="6" y="2"/>
                    <a:pt x="8" y="0"/>
                    <a:pt x="11" y="0"/>
                  </a:cubicBezTo>
                  <a:cubicBezTo>
                    <a:pt x="14" y="0"/>
                    <a:pt x="16" y="1"/>
                    <a:pt x="14" y="5"/>
                  </a:cubicBezTo>
                  <a:close/>
                </a:path>
              </a:pathLst>
            </a:custGeom>
            <a:solidFill>
              <a:srgbClr val="2724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092" name="Freeform 2126"/>
            <p:cNvSpPr>
              <a:spLocks/>
            </p:cNvSpPr>
            <p:nvPr/>
          </p:nvSpPr>
          <p:spPr bwMode="auto">
            <a:xfrm>
              <a:off x="3274" y="1356"/>
              <a:ext cx="21" cy="34"/>
            </a:xfrm>
            <a:custGeom>
              <a:avLst/>
              <a:gdLst>
                <a:gd name="T0" fmla="*/ 1 w 18"/>
                <a:gd name="T1" fmla="*/ 23 h 29"/>
                <a:gd name="T2" fmla="*/ 18 w 18"/>
                <a:gd name="T3" fmla="*/ 0 h 29"/>
                <a:gd name="T4" fmla="*/ 5 w 18"/>
                <a:gd name="T5" fmla="*/ 29 h 29"/>
                <a:gd name="T6" fmla="*/ 1 w 18"/>
                <a:gd name="T7" fmla="*/ 2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1" y="23"/>
                  </a:moveTo>
                  <a:cubicBezTo>
                    <a:pt x="4" y="14"/>
                    <a:pt x="4" y="2"/>
                    <a:pt x="18" y="0"/>
                  </a:cubicBezTo>
                  <a:cubicBezTo>
                    <a:pt x="14" y="10"/>
                    <a:pt x="9" y="19"/>
                    <a:pt x="5" y="29"/>
                  </a:cubicBezTo>
                  <a:cubicBezTo>
                    <a:pt x="1" y="29"/>
                    <a:pt x="0" y="27"/>
                    <a:pt x="1" y="23"/>
                  </a:cubicBezTo>
                  <a:close/>
                </a:path>
              </a:pathLst>
            </a:custGeom>
            <a:solidFill>
              <a:srgbClr val="38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093" name="Freeform 2127"/>
            <p:cNvSpPr>
              <a:spLocks/>
            </p:cNvSpPr>
            <p:nvPr/>
          </p:nvSpPr>
          <p:spPr bwMode="auto">
            <a:xfrm>
              <a:off x="2971" y="1540"/>
              <a:ext cx="26" cy="26"/>
            </a:xfrm>
            <a:custGeom>
              <a:avLst/>
              <a:gdLst>
                <a:gd name="T0" fmla="*/ 4 w 22"/>
                <a:gd name="T1" fmla="*/ 12 h 22"/>
                <a:gd name="T2" fmla="*/ 2 w 22"/>
                <a:gd name="T3" fmla="*/ 12 h 22"/>
                <a:gd name="T4" fmla="*/ 0 w 22"/>
                <a:gd name="T5" fmla="*/ 12 h 22"/>
                <a:gd name="T6" fmla="*/ 20 w 22"/>
                <a:gd name="T7" fmla="*/ 0 h 22"/>
                <a:gd name="T8" fmla="*/ 20 w 22"/>
                <a:gd name="T9" fmla="*/ 12 h 22"/>
                <a:gd name="T10" fmla="*/ 16 w 22"/>
                <a:gd name="T11" fmla="*/ 21 h 22"/>
                <a:gd name="T12" fmla="*/ 4 w 22"/>
                <a:gd name="T13" fmla="*/ 1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" h="22">
                  <a:moveTo>
                    <a:pt x="4" y="12"/>
                  </a:moveTo>
                  <a:cubicBezTo>
                    <a:pt x="2" y="12"/>
                    <a:pt x="2" y="12"/>
                    <a:pt x="2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5" y="5"/>
                    <a:pt x="12" y="2"/>
                    <a:pt x="20" y="0"/>
                  </a:cubicBezTo>
                  <a:cubicBezTo>
                    <a:pt x="20" y="4"/>
                    <a:pt x="20" y="8"/>
                    <a:pt x="20" y="12"/>
                  </a:cubicBezTo>
                  <a:cubicBezTo>
                    <a:pt x="22" y="16"/>
                    <a:pt x="19" y="19"/>
                    <a:pt x="16" y="21"/>
                  </a:cubicBezTo>
                  <a:cubicBezTo>
                    <a:pt x="9" y="22"/>
                    <a:pt x="8" y="15"/>
                    <a:pt x="4" y="12"/>
                  </a:cubicBezTo>
                  <a:close/>
                </a:path>
              </a:pathLst>
            </a:custGeom>
            <a:solidFill>
              <a:srgbClr val="3330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094" name="Freeform 2128"/>
            <p:cNvSpPr>
              <a:spLocks/>
            </p:cNvSpPr>
            <p:nvPr/>
          </p:nvSpPr>
          <p:spPr bwMode="auto">
            <a:xfrm>
              <a:off x="3314" y="1265"/>
              <a:ext cx="18" cy="32"/>
            </a:xfrm>
            <a:custGeom>
              <a:avLst/>
              <a:gdLst>
                <a:gd name="T0" fmla="*/ 15 w 15"/>
                <a:gd name="T1" fmla="*/ 6 h 27"/>
                <a:gd name="T2" fmla="*/ 8 w 15"/>
                <a:gd name="T3" fmla="*/ 26 h 27"/>
                <a:gd name="T4" fmla="*/ 3 w 15"/>
                <a:gd name="T5" fmla="*/ 26 h 27"/>
                <a:gd name="T6" fmla="*/ 0 w 15"/>
                <a:gd name="T7" fmla="*/ 17 h 27"/>
                <a:gd name="T8" fmla="*/ 9 w 15"/>
                <a:gd name="T9" fmla="*/ 1 h 27"/>
                <a:gd name="T10" fmla="*/ 15 w 15"/>
                <a:gd name="T11" fmla="*/ 6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27">
                  <a:moveTo>
                    <a:pt x="15" y="6"/>
                  </a:moveTo>
                  <a:cubicBezTo>
                    <a:pt x="13" y="12"/>
                    <a:pt x="13" y="20"/>
                    <a:pt x="8" y="26"/>
                  </a:cubicBezTo>
                  <a:cubicBezTo>
                    <a:pt x="6" y="27"/>
                    <a:pt x="4" y="27"/>
                    <a:pt x="3" y="26"/>
                  </a:cubicBezTo>
                  <a:cubicBezTo>
                    <a:pt x="1" y="23"/>
                    <a:pt x="0" y="20"/>
                    <a:pt x="0" y="17"/>
                  </a:cubicBezTo>
                  <a:cubicBezTo>
                    <a:pt x="0" y="10"/>
                    <a:pt x="1" y="4"/>
                    <a:pt x="9" y="1"/>
                  </a:cubicBezTo>
                  <a:cubicBezTo>
                    <a:pt x="13" y="0"/>
                    <a:pt x="14" y="3"/>
                    <a:pt x="15" y="6"/>
                  </a:cubicBezTo>
                  <a:close/>
                </a:path>
              </a:pathLst>
            </a:custGeom>
            <a:solidFill>
              <a:srgbClr val="4B47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095" name="Freeform 2129"/>
            <p:cNvSpPr>
              <a:spLocks/>
            </p:cNvSpPr>
            <p:nvPr/>
          </p:nvSpPr>
          <p:spPr bwMode="auto">
            <a:xfrm>
              <a:off x="3303" y="1295"/>
              <a:ext cx="20" cy="25"/>
            </a:xfrm>
            <a:custGeom>
              <a:avLst/>
              <a:gdLst>
                <a:gd name="T0" fmla="*/ 13 w 17"/>
                <a:gd name="T1" fmla="*/ 0 h 21"/>
                <a:gd name="T2" fmla="*/ 17 w 17"/>
                <a:gd name="T3" fmla="*/ 0 h 21"/>
                <a:gd name="T4" fmla="*/ 9 w 17"/>
                <a:gd name="T5" fmla="*/ 20 h 21"/>
                <a:gd name="T6" fmla="*/ 3 w 17"/>
                <a:gd name="T7" fmla="*/ 19 h 21"/>
                <a:gd name="T8" fmla="*/ 13 w 17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21">
                  <a:moveTo>
                    <a:pt x="13" y="0"/>
                  </a:moveTo>
                  <a:cubicBezTo>
                    <a:pt x="14" y="0"/>
                    <a:pt x="15" y="0"/>
                    <a:pt x="17" y="0"/>
                  </a:cubicBezTo>
                  <a:cubicBezTo>
                    <a:pt x="17" y="8"/>
                    <a:pt x="15" y="14"/>
                    <a:pt x="9" y="20"/>
                  </a:cubicBezTo>
                  <a:cubicBezTo>
                    <a:pt x="7" y="21"/>
                    <a:pt x="5" y="21"/>
                    <a:pt x="3" y="19"/>
                  </a:cubicBezTo>
                  <a:cubicBezTo>
                    <a:pt x="2" y="10"/>
                    <a:pt x="0" y="1"/>
                    <a:pt x="13" y="0"/>
                  </a:cubicBezTo>
                  <a:close/>
                </a:path>
              </a:pathLst>
            </a:custGeom>
            <a:solidFill>
              <a:srgbClr val="5A57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096" name="Freeform 2130"/>
            <p:cNvSpPr>
              <a:spLocks/>
            </p:cNvSpPr>
            <p:nvPr/>
          </p:nvSpPr>
          <p:spPr bwMode="auto">
            <a:xfrm>
              <a:off x="3234" y="1409"/>
              <a:ext cx="28" cy="27"/>
            </a:xfrm>
            <a:custGeom>
              <a:avLst/>
              <a:gdLst>
                <a:gd name="T0" fmla="*/ 16 w 24"/>
                <a:gd name="T1" fmla="*/ 4 h 23"/>
                <a:gd name="T2" fmla="*/ 24 w 24"/>
                <a:gd name="T3" fmla="*/ 0 h 23"/>
                <a:gd name="T4" fmla="*/ 0 w 24"/>
                <a:gd name="T5" fmla="*/ 23 h 23"/>
                <a:gd name="T6" fmla="*/ 4 w 24"/>
                <a:gd name="T7" fmla="*/ 16 h 23"/>
                <a:gd name="T8" fmla="*/ 16 w 24"/>
                <a:gd name="T9" fmla="*/ 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23">
                  <a:moveTo>
                    <a:pt x="16" y="4"/>
                  </a:moveTo>
                  <a:cubicBezTo>
                    <a:pt x="18" y="2"/>
                    <a:pt x="21" y="1"/>
                    <a:pt x="24" y="0"/>
                  </a:cubicBezTo>
                  <a:cubicBezTo>
                    <a:pt x="21" y="13"/>
                    <a:pt x="13" y="20"/>
                    <a:pt x="0" y="23"/>
                  </a:cubicBezTo>
                  <a:cubicBezTo>
                    <a:pt x="1" y="21"/>
                    <a:pt x="3" y="19"/>
                    <a:pt x="4" y="16"/>
                  </a:cubicBezTo>
                  <a:cubicBezTo>
                    <a:pt x="6" y="11"/>
                    <a:pt x="11" y="7"/>
                    <a:pt x="16" y="4"/>
                  </a:cubicBezTo>
                  <a:close/>
                </a:path>
              </a:pathLst>
            </a:custGeom>
            <a:solidFill>
              <a:srgbClr val="4E4B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097" name="Freeform 2131"/>
            <p:cNvSpPr>
              <a:spLocks/>
            </p:cNvSpPr>
            <p:nvPr/>
          </p:nvSpPr>
          <p:spPr bwMode="auto">
            <a:xfrm>
              <a:off x="3375" y="1041"/>
              <a:ext cx="14" cy="33"/>
            </a:xfrm>
            <a:custGeom>
              <a:avLst/>
              <a:gdLst>
                <a:gd name="T0" fmla="*/ 4 w 12"/>
                <a:gd name="T1" fmla="*/ 4 h 28"/>
                <a:gd name="T2" fmla="*/ 7 w 12"/>
                <a:gd name="T3" fmla="*/ 0 h 28"/>
                <a:gd name="T4" fmla="*/ 12 w 12"/>
                <a:gd name="T5" fmla="*/ 8 h 28"/>
                <a:gd name="T6" fmla="*/ 12 w 12"/>
                <a:gd name="T7" fmla="*/ 12 h 28"/>
                <a:gd name="T8" fmla="*/ 4 w 12"/>
                <a:gd name="T9" fmla="*/ 28 h 28"/>
                <a:gd name="T10" fmla="*/ 0 w 12"/>
                <a:gd name="T11" fmla="*/ 20 h 28"/>
                <a:gd name="T12" fmla="*/ 4 w 12"/>
                <a:gd name="T13" fmla="*/ 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28">
                  <a:moveTo>
                    <a:pt x="4" y="4"/>
                  </a:moveTo>
                  <a:cubicBezTo>
                    <a:pt x="5" y="3"/>
                    <a:pt x="6" y="1"/>
                    <a:pt x="7" y="0"/>
                  </a:cubicBezTo>
                  <a:cubicBezTo>
                    <a:pt x="8" y="3"/>
                    <a:pt x="7" y="7"/>
                    <a:pt x="12" y="8"/>
                  </a:cubicBezTo>
                  <a:cubicBezTo>
                    <a:pt x="12" y="10"/>
                    <a:pt x="12" y="11"/>
                    <a:pt x="12" y="12"/>
                  </a:cubicBezTo>
                  <a:cubicBezTo>
                    <a:pt x="9" y="17"/>
                    <a:pt x="7" y="23"/>
                    <a:pt x="4" y="28"/>
                  </a:cubicBezTo>
                  <a:cubicBezTo>
                    <a:pt x="1" y="26"/>
                    <a:pt x="0" y="23"/>
                    <a:pt x="0" y="20"/>
                  </a:cubicBezTo>
                  <a:cubicBezTo>
                    <a:pt x="1" y="14"/>
                    <a:pt x="2" y="9"/>
                    <a:pt x="4" y="4"/>
                  </a:cubicBezTo>
                  <a:close/>
                </a:path>
              </a:pathLst>
            </a:custGeom>
            <a:solidFill>
              <a:srgbClr val="A19B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098" name="Freeform 2132"/>
            <p:cNvSpPr>
              <a:spLocks/>
            </p:cNvSpPr>
            <p:nvPr/>
          </p:nvSpPr>
          <p:spPr bwMode="auto">
            <a:xfrm>
              <a:off x="3350" y="1158"/>
              <a:ext cx="19" cy="29"/>
            </a:xfrm>
            <a:custGeom>
              <a:avLst/>
              <a:gdLst>
                <a:gd name="T0" fmla="*/ 13 w 16"/>
                <a:gd name="T1" fmla="*/ 1 h 25"/>
                <a:gd name="T2" fmla="*/ 16 w 16"/>
                <a:gd name="T3" fmla="*/ 1 h 25"/>
                <a:gd name="T4" fmla="*/ 9 w 16"/>
                <a:gd name="T5" fmla="*/ 25 h 25"/>
                <a:gd name="T6" fmla="*/ 0 w 16"/>
                <a:gd name="T7" fmla="*/ 16 h 25"/>
                <a:gd name="T8" fmla="*/ 13 w 16"/>
                <a:gd name="T9" fmla="*/ 1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25">
                  <a:moveTo>
                    <a:pt x="13" y="1"/>
                  </a:moveTo>
                  <a:cubicBezTo>
                    <a:pt x="14" y="0"/>
                    <a:pt x="15" y="1"/>
                    <a:pt x="16" y="1"/>
                  </a:cubicBezTo>
                  <a:cubicBezTo>
                    <a:pt x="15" y="9"/>
                    <a:pt x="14" y="18"/>
                    <a:pt x="9" y="25"/>
                  </a:cubicBezTo>
                  <a:cubicBezTo>
                    <a:pt x="5" y="23"/>
                    <a:pt x="1" y="20"/>
                    <a:pt x="0" y="16"/>
                  </a:cubicBezTo>
                  <a:cubicBezTo>
                    <a:pt x="0" y="8"/>
                    <a:pt x="5" y="2"/>
                    <a:pt x="13" y="1"/>
                  </a:cubicBezTo>
                  <a:close/>
                </a:path>
              </a:pathLst>
            </a:custGeom>
            <a:solidFill>
              <a:srgbClr val="4F4C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099" name="Freeform 2133"/>
            <p:cNvSpPr>
              <a:spLocks/>
            </p:cNvSpPr>
            <p:nvPr/>
          </p:nvSpPr>
          <p:spPr bwMode="auto">
            <a:xfrm>
              <a:off x="3178" y="1265"/>
              <a:ext cx="23" cy="27"/>
            </a:xfrm>
            <a:custGeom>
              <a:avLst/>
              <a:gdLst>
                <a:gd name="T0" fmla="*/ 20 w 20"/>
                <a:gd name="T1" fmla="*/ 0 h 23"/>
                <a:gd name="T2" fmla="*/ 13 w 20"/>
                <a:gd name="T3" fmla="*/ 14 h 23"/>
                <a:gd name="T4" fmla="*/ 5 w 20"/>
                <a:gd name="T5" fmla="*/ 23 h 23"/>
                <a:gd name="T6" fmla="*/ 0 w 20"/>
                <a:gd name="T7" fmla="*/ 18 h 23"/>
                <a:gd name="T8" fmla="*/ 20 w 20"/>
                <a:gd name="T9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23">
                  <a:moveTo>
                    <a:pt x="20" y="0"/>
                  </a:moveTo>
                  <a:cubicBezTo>
                    <a:pt x="17" y="5"/>
                    <a:pt x="15" y="9"/>
                    <a:pt x="13" y="14"/>
                  </a:cubicBezTo>
                  <a:cubicBezTo>
                    <a:pt x="14" y="20"/>
                    <a:pt x="10" y="22"/>
                    <a:pt x="5" y="23"/>
                  </a:cubicBezTo>
                  <a:cubicBezTo>
                    <a:pt x="3" y="23"/>
                    <a:pt x="1" y="21"/>
                    <a:pt x="0" y="18"/>
                  </a:cubicBezTo>
                  <a:cubicBezTo>
                    <a:pt x="5" y="10"/>
                    <a:pt x="9" y="2"/>
                    <a:pt x="20" y="0"/>
                  </a:cubicBezTo>
                  <a:close/>
                </a:path>
              </a:pathLst>
            </a:custGeom>
            <a:solidFill>
              <a:srgbClr val="403D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100" name="Freeform 2134"/>
            <p:cNvSpPr>
              <a:spLocks/>
            </p:cNvSpPr>
            <p:nvPr/>
          </p:nvSpPr>
          <p:spPr bwMode="auto">
            <a:xfrm>
              <a:off x="3300" y="1106"/>
              <a:ext cx="18" cy="33"/>
            </a:xfrm>
            <a:custGeom>
              <a:avLst/>
              <a:gdLst>
                <a:gd name="T0" fmla="*/ 0 w 15"/>
                <a:gd name="T1" fmla="*/ 21 h 28"/>
                <a:gd name="T2" fmla="*/ 11 w 15"/>
                <a:gd name="T3" fmla="*/ 0 h 28"/>
                <a:gd name="T4" fmla="*/ 15 w 15"/>
                <a:gd name="T5" fmla="*/ 4 h 28"/>
                <a:gd name="T6" fmla="*/ 12 w 15"/>
                <a:gd name="T7" fmla="*/ 25 h 28"/>
                <a:gd name="T8" fmla="*/ 0 w 15"/>
                <a:gd name="T9" fmla="*/ 2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28">
                  <a:moveTo>
                    <a:pt x="0" y="21"/>
                  </a:moveTo>
                  <a:cubicBezTo>
                    <a:pt x="1" y="13"/>
                    <a:pt x="6" y="6"/>
                    <a:pt x="11" y="0"/>
                  </a:cubicBezTo>
                  <a:cubicBezTo>
                    <a:pt x="13" y="1"/>
                    <a:pt x="14" y="2"/>
                    <a:pt x="15" y="4"/>
                  </a:cubicBezTo>
                  <a:cubicBezTo>
                    <a:pt x="14" y="11"/>
                    <a:pt x="15" y="18"/>
                    <a:pt x="12" y="25"/>
                  </a:cubicBezTo>
                  <a:cubicBezTo>
                    <a:pt x="7" y="28"/>
                    <a:pt x="3" y="24"/>
                    <a:pt x="0" y="21"/>
                  </a:cubicBezTo>
                  <a:close/>
                </a:path>
              </a:pathLst>
            </a:custGeom>
            <a:solidFill>
              <a:srgbClr val="4946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101" name="Freeform 2135"/>
            <p:cNvSpPr>
              <a:spLocks/>
            </p:cNvSpPr>
            <p:nvPr/>
          </p:nvSpPr>
          <p:spPr bwMode="auto">
            <a:xfrm>
              <a:off x="3232" y="1205"/>
              <a:ext cx="24" cy="26"/>
            </a:xfrm>
            <a:custGeom>
              <a:avLst/>
              <a:gdLst>
                <a:gd name="T0" fmla="*/ 2 w 21"/>
                <a:gd name="T1" fmla="*/ 16 h 22"/>
                <a:gd name="T2" fmla="*/ 18 w 21"/>
                <a:gd name="T3" fmla="*/ 0 h 22"/>
                <a:gd name="T4" fmla="*/ 20 w 21"/>
                <a:gd name="T5" fmla="*/ 11 h 22"/>
                <a:gd name="T6" fmla="*/ 13 w 21"/>
                <a:gd name="T7" fmla="*/ 19 h 22"/>
                <a:gd name="T8" fmla="*/ 5 w 21"/>
                <a:gd name="T9" fmla="*/ 22 h 22"/>
                <a:gd name="T10" fmla="*/ 2 w 21"/>
                <a:gd name="T11" fmla="*/ 16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" h="22">
                  <a:moveTo>
                    <a:pt x="2" y="16"/>
                  </a:moveTo>
                  <a:cubicBezTo>
                    <a:pt x="6" y="10"/>
                    <a:pt x="10" y="3"/>
                    <a:pt x="18" y="0"/>
                  </a:cubicBezTo>
                  <a:cubicBezTo>
                    <a:pt x="21" y="3"/>
                    <a:pt x="21" y="7"/>
                    <a:pt x="20" y="11"/>
                  </a:cubicBezTo>
                  <a:cubicBezTo>
                    <a:pt x="19" y="15"/>
                    <a:pt x="16" y="17"/>
                    <a:pt x="13" y="19"/>
                  </a:cubicBezTo>
                  <a:cubicBezTo>
                    <a:pt x="10" y="20"/>
                    <a:pt x="8" y="22"/>
                    <a:pt x="5" y="22"/>
                  </a:cubicBezTo>
                  <a:cubicBezTo>
                    <a:pt x="2" y="21"/>
                    <a:pt x="0" y="20"/>
                    <a:pt x="2" y="16"/>
                  </a:cubicBezTo>
                  <a:close/>
                </a:path>
              </a:pathLst>
            </a:custGeom>
            <a:solidFill>
              <a:srgbClr val="332C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102" name="Freeform 2136"/>
            <p:cNvSpPr>
              <a:spLocks/>
            </p:cNvSpPr>
            <p:nvPr/>
          </p:nvSpPr>
          <p:spPr bwMode="auto">
            <a:xfrm>
              <a:off x="3164" y="1286"/>
              <a:ext cx="21" cy="24"/>
            </a:xfrm>
            <a:custGeom>
              <a:avLst/>
              <a:gdLst>
                <a:gd name="T0" fmla="*/ 12 w 18"/>
                <a:gd name="T1" fmla="*/ 0 h 20"/>
                <a:gd name="T2" fmla="*/ 16 w 18"/>
                <a:gd name="T3" fmla="*/ 3 h 20"/>
                <a:gd name="T4" fmla="*/ 4 w 18"/>
                <a:gd name="T5" fmla="*/ 20 h 20"/>
                <a:gd name="T6" fmla="*/ 0 w 18"/>
                <a:gd name="T7" fmla="*/ 16 h 20"/>
                <a:gd name="T8" fmla="*/ 12 w 18"/>
                <a:gd name="T9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20">
                  <a:moveTo>
                    <a:pt x="12" y="0"/>
                  </a:moveTo>
                  <a:cubicBezTo>
                    <a:pt x="13" y="1"/>
                    <a:pt x="15" y="2"/>
                    <a:pt x="16" y="3"/>
                  </a:cubicBezTo>
                  <a:cubicBezTo>
                    <a:pt x="18" y="13"/>
                    <a:pt x="13" y="18"/>
                    <a:pt x="4" y="20"/>
                  </a:cubicBezTo>
                  <a:cubicBezTo>
                    <a:pt x="3" y="19"/>
                    <a:pt x="1" y="17"/>
                    <a:pt x="0" y="16"/>
                  </a:cubicBezTo>
                  <a:cubicBezTo>
                    <a:pt x="3" y="9"/>
                    <a:pt x="6" y="4"/>
                    <a:pt x="12" y="0"/>
                  </a:cubicBezTo>
                  <a:close/>
                </a:path>
              </a:pathLst>
            </a:custGeom>
            <a:solidFill>
              <a:srgbClr val="4543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103" name="Freeform 2137"/>
            <p:cNvSpPr>
              <a:spLocks/>
            </p:cNvSpPr>
            <p:nvPr/>
          </p:nvSpPr>
          <p:spPr bwMode="auto">
            <a:xfrm>
              <a:off x="3121" y="1360"/>
              <a:ext cx="23" cy="34"/>
            </a:xfrm>
            <a:custGeom>
              <a:avLst/>
              <a:gdLst>
                <a:gd name="T0" fmla="*/ 8 w 19"/>
                <a:gd name="T1" fmla="*/ 25 h 29"/>
                <a:gd name="T2" fmla="*/ 8 w 19"/>
                <a:gd name="T3" fmla="*/ 29 h 29"/>
                <a:gd name="T4" fmla="*/ 11 w 19"/>
                <a:gd name="T5" fmla="*/ 0 h 29"/>
                <a:gd name="T6" fmla="*/ 15 w 19"/>
                <a:gd name="T7" fmla="*/ 5 h 29"/>
                <a:gd name="T8" fmla="*/ 15 w 19"/>
                <a:gd name="T9" fmla="*/ 17 h 29"/>
                <a:gd name="T10" fmla="*/ 8 w 19"/>
                <a:gd name="T11" fmla="*/ 25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" h="29">
                  <a:moveTo>
                    <a:pt x="8" y="25"/>
                  </a:moveTo>
                  <a:cubicBezTo>
                    <a:pt x="8" y="27"/>
                    <a:pt x="8" y="28"/>
                    <a:pt x="8" y="29"/>
                  </a:cubicBezTo>
                  <a:cubicBezTo>
                    <a:pt x="0" y="18"/>
                    <a:pt x="8" y="9"/>
                    <a:pt x="11" y="0"/>
                  </a:cubicBezTo>
                  <a:cubicBezTo>
                    <a:pt x="12" y="1"/>
                    <a:pt x="14" y="3"/>
                    <a:pt x="15" y="5"/>
                  </a:cubicBezTo>
                  <a:cubicBezTo>
                    <a:pt x="19" y="9"/>
                    <a:pt x="16" y="13"/>
                    <a:pt x="15" y="17"/>
                  </a:cubicBezTo>
                  <a:cubicBezTo>
                    <a:pt x="14" y="21"/>
                    <a:pt x="11" y="23"/>
                    <a:pt x="8" y="25"/>
                  </a:cubicBezTo>
                  <a:close/>
                </a:path>
              </a:pathLst>
            </a:custGeom>
            <a:solidFill>
              <a:srgbClr val="4C48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104" name="Freeform 2138"/>
            <p:cNvSpPr>
              <a:spLocks/>
            </p:cNvSpPr>
            <p:nvPr/>
          </p:nvSpPr>
          <p:spPr bwMode="auto">
            <a:xfrm>
              <a:off x="3340" y="1195"/>
              <a:ext cx="15" cy="26"/>
            </a:xfrm>
            <a:custGeom>
              <a:avLst/>
              <a:gdLst>
                <a:gd name="T0" fmla="*/ 6 w 13"/>
                <a:gd name="T1" fmla="*/ 22 h 22"/>
                <a:gd name="T2" fmla="*/ 4 w 13"/>
                <a:gd name="T3" fmla="*/ 9 h 22"/>
                <a:gd name="T4" fmla="*/ 8 w 13"/>
                <a:gd name="T5" fmla="*/ 0 h 22"/>
                <a:gd name="T6" fmla="*/ 13 w 13"/>
                <a:gd name="T7" fmla="*/ 5 h 22"/>
                <a:gd name="T8" fmla="*/ 6 w 13"/>
                <a:gd name="T9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2">
                  <a:moveTo>
                    <a:pt x="6" y="22"/>
                  </a:moveTo>
                  <a:cubicBezTo>
                    <a:pt x="0" y="18"/>
                    <a:pt x="3" y="13"/>
                    <a:pt x="4" y="9"/>
                  </a:cubicBezTo>
                  <a:cubicBezTo>
                    <a:pt x="3" y="5"/>
                    <a:pt x="4" y="2"/>
                    <a:pt x="8" y="0"/>
                  </a:cubicBezTo>
                  <a:cubicBezTo>
                    <a:pt x="11" y="0"/>
                    <a:pt x="12" y="2"/>
                    <a:pt x="13" y="5"/>
                  </a:cubicBezTo>
                  <a:cubicBezTo>
                    <a:pt x="12" y="11"/>
                    <a:pt x="11" y="17"/>
                    <a:pt x="6" y="22"/>
                  </a:cubicBezTo>
                  <a:close/>
                </a:path>
              </a:pathLst>
            </a:custGeom>
            <a:solidFill>
              <a:srgbClr val="4C48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105" name="Freeform 2139"/>
            <p:cNvSpPr>
              <a:spLocks/>
            </p:cNvSpPr>
            <p:nvPr/>
          </p:nvSpPr>
          <p:spPr bwMode="auto">
            <a:xfrm>
              <a:off x="3347" y="1178"/>
              <a:ext cx="14" cy="23"/>
            </a:xfrm>
            <a:custGeom>
              <a:avLst/>
              <a:gdLst>
                <a:gd name="T0" fmla="*/ 7 w 12"/>
                <a:gd name="T1" fmla="*/ 20 h 20"/>
                <a:gd name="T2" fmla="*/ 3 w 12"/>
                <a:gd name="T3" fmla="*/ 14 h 20"/>
                <a:gd name="T4" fmla="*/ 1 w 12"/>
                <a:gd name="T5" fmla="*/ 4 h 20"/>
                <a:gd name="T6" fmla="*/ 5 w 12"/>
                <a:gd name="T7" fmla="*/ 0 h 20"/>
                <a:gd name="T8" fmla="*/ 12 w 12"/>
                <a:gd name="T9" fmla="*/ 8 h 20"/>
                <a:gd name="T10" fmla="*/ 7 w 12"/>
                <a:gd name="T11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20">
                  <a:moveTo>
                    <a:pt x="7" y="20"/>
                  </a:moveTo>
                  <a:cubicBezTo>
                    <a:pt x="6" y="18"/>
                    <a:pt x="4" y="16"/>
                    <a:pt x="3" y="14"/>
                  </a:cubicBezTo>
                  <a:cubicBezTo>
                    <a:pt x="0" y="11"/>
                    <a:pt x="0" y="7"/>
                    <a:pt x="1" y="4"/>
                  </a:cubicBezTo>
                  <a:cubicBezTo>
                    <a:pt x="2" y="2"/>
                    <a:pt x="3" y="1"/>
                    <a:pt x="5" y="0"/>
                  </a:cubicBezTo>
                  <a:cubicBezTo>
                    <a:pt x="10" y="0"/>
                    <a:pt x="12" y="4"/>
                    <a:pt x="12" y="8"/>
                  </a:cubicBezTo>
                  <a:cubicBezTo>
                    <a:pt x="10" y="12"/>
                    <a:pt x="9" y="16"/>
                    <a:pt x="7" y="20"/>
                  </a:cubicBezTo>
                  <a:close/>
                </a:path>
              </a:pathLst>
            </a:custGeom>
            <a:solidFill>
              <a:srgbClr val="3531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106" name="Freeform 2140"/>
            <p:cNvSpPr>
              <a:spLocks/>
            </p:cNvSpPr>
            <p:nvPr/>
          </p:nvSpPr>
          <p:spPr bwMode="auto">
            <a:xfrm>
              <a:off x="3332" y="1224"/>
              <a:ext cx="14" cy="24"/>
            </a:xfrm>
            <a:custGeom>
              <a:avLst/>
              <a:gdLst>
                <a:gd name="T0" fmla="*/ 1 w 12"/>
                <a:gd name="T1" fmla="*/ 13 h 21"/>
                <a:gd name="T2" fmla="*/ 12 w 12"/>
                <a:gd name="T3" fmla="*/ 1 h 21"/>
                <a:gd name="T4" fmla="*/ 5 w 12"/>
                <a:gd name="T5" fmla="*/ 21 h 21"/>
                <a:gd name="T6" fmla="*/ 0 w 12"/>
                <a:gd name="T7" fmla="*/ 17 h 21"/>
                <a:gd name="T8" fmla="*/ 1 w 12"/>
                <a:gd name="T9" fmla="*/ 1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1">
                  <a:moveTo>
                    <a:pt x="1" y="13"/>
                  </a:moveTo>
                  <a:cubicBezTo>
                    <a:pt x="6" y="10"/>
                    <a:pt x="3" y="0"/>
                    <a:pt x="12" y="1"/>
                  </a:cubicBezTo>
                  <a:cubicBezTo>
                    <a:pt x="11" y="8"/>
                    <a:pt x="10" y="16"/>
                    <a:pt x="5" y="21"/>
                  </a:cubicBezTo>
                  <a:cubicBezTo>
                    <a:pt x="3" y="21"/>
                    <a:pt x="1" y="19"/>
                    <a:pt x="0" y="17"/>
                  </a:cubicBezTo>
                  <a:cubicBezTo>
                    <a:pt x="0" y="16"/>
                    <a:pt x="0" y="14"/>
                    <a:pt x="1" y="13"/>
                  </a:cubicBezTo>
                  <a:close/>
                </a:path>
              </a:pathLst>
            </a:custGeom>
            <a:solidFill>
              <a:srgbClr val="5655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107" name="Freeform 2141"/>
            <p:cNvSpPr>
              <a:spLocks/>
            </p:cNvSpPr>
            <p:nvPr/>
          </p:nvSpPr>
          <p:spPr bwMode="auto">
            <a:xfrm>
              <a:off x="3248" y="1201"/>
              <a:ext cx="18" cy="41"/>
            </a:xfrm>
            <a:custGeom>
              <a:avLst/>
              <a:gdLst>
                <a:gd name="T0" fmla="*/ 3 w 15"/>
                <a:gd name="T1" fmla="*/ 15 h 35"/>
                <a:gd name="T2" fmla="*/ 4 w 15"/>
                <a:gd name="T3" fmla="*/ 3 h 35"/>
                <a:gd name="T4" fmla="*/ 4 w 15"/>
                <a:gd name="T5" fmla="*/ 0 h 35"/>
                <a:gd name="T6" fmla="*/ 8 w 15"/>
                <a:gd name="T7" fmla="*/ 1 h 35"/>
                <a:gd name="T8" fmla="*/ 11 w 15"/>
                <a:gd name="T9" fmla="*/ 27 h 35"/>
                <a:gd name="T10" fmla="*/ 1 w 15"/>
                <a:gd name="T11" fmla="*/ 26 h 35"/>
                <a:gd name="T12" fmla="*/ 3 w 15"/>
                <a:gd name="T13" fmla="*/ 1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35">
                  <a:moveTo>
                    <a:pt x="3" y="15"/>
                  </a:moveTo>
                  <a:cubicBezTo>
                    <a:pt x="3" y="11"/>
                    <a:pt x="4" y="7"/>
                    <a:pt x="4" y="3"/>
                  </a:cubicBezTo>
                  <a:cubicBezTo>
                    <a:pt x="3" y="2"/>
                    <a:pt x="4" y="1"/>
                    <a:pt x="4" y="0"/>
                  </a:cubicBezTo>
                  <a:cubicBezTo>
                    <a:pt x="6" y="0"/>
                    <a:pt x="7" y="0"/>
                    <a:pt x="8" y="1"/>
                  </a:cubicBezTo>
                  <a:cubicBezTo>
                    <a:pt x="14" y="9"/>
                    <a:pt x="15" y="18"/>
                    <a:pt x="11" y="27"/>
                  </a:cubicBezTo>
                  <a:cubicBezTo>
                    <a:pt x="7" y="35"/>
                    <a:pt x="3" y="32"/>
                    <a:pt x="1" y="26"/>
                  </a:cubicBezTo>
                  <a:cubicBezTo>
                    <a:pt x="0" y="22"/>
                    <a:pt x="1" y="18"/>
                    <a:pt x="3" y="15"/>
                  </a:cubicBezTo>
                  <a:close/>
                </a:path>
              </a:pathLst>
            </a:custGeom>
            <a:solidFill>
              <a:srgbClr val="6D6B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108" name="Freeform 2142"/>
            <p:cNvSpPr>
              <a:spLocks/>
            </p:cNvSpPr>
            <p:nvPr/>
          </p:nvSpPr>
          <p:spPr bwMode="auto">
            <a:xfrm>
              <a:off x="3300" y="1316"/>
              <a:ext cx="14" cy="24"/>
            </a:xfrm>
            <a:custGeom>
              <a:avLst/>
              <a:gdLst>
                <a:gd name="T0" fmla="*/ 9 w 12"/>
                <a:gd name="T1" fmla="*/ 3 h 21"/>
                <a:gd name="T2" fmla="*/ 12 w 12"/>
                <a:gd name="T3" fmla="*/ 3 h 21"/>
                <a:gd name="T4" fmla="*/ 0 w 12"/>
                <a:gd name="T5" fmla="*/ 21 h 21"/>
                <a:gd name="T6" fmla="*/ 4 w 12"/>
                <a:gd name="T7" fmla="*/ 3 h 21"/>
                <a:gd name="T8" fmla="*/ 9 w 12"/>
                <a:gd name="T9" fmla="*/ 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1">
                  <a:moveTo>
                    <a:pt x="9" y="3"/>
                  </a:moveTo>
                  <a:cubicBezTo>
                    <a:pt x="10" y="3"/>
                    <a:pt x="11" y="3"/>
                    <a:pt x="12" y="3"/>
                  </a:cubicBezTo>
                  <a:cubicBezTo>
                    <a:pt x="11" y="11"/>
                    <a:pt x="8" y="18"/>
                    <a:pt x="0" y="21"/>
                  </a:cubicBezTo>
                  <a:cubicBezTo>
                    <a:pt x="1" y="15"/>
                    <a:pt x="3" y="9"/>
                    <a:pt x="4" y="3"/>
                  </a:cubicBezTo>
                  <a:cubicBezTo>
                    <a:pt x="5" y="1"/>
                    <a:pt x="7" y="0"/>
                    <a:pt x="9" y="3"/>
                  </a:cubicBezTo>
                  <a:close/>
                </a:path>
              </a:pathLst>
            </a:custGeom>
            <a:solidFill>
              <a:srgbClr val="605D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109" name="Freeform 2143"/>
            <p:cNvSpPr>
              <a:spLocks/>
            </p:cNvSpPr>
            <p:nvPr/>
          </p:nvSpPr>
          <p:spPr bwMode="auto">
            <a:xfrm>
              <a:off x="3260" y="1383"/>
              <a:ext cx="20" cy="21"/>
            </a:xfrm>
            <a:custGeom>
              <a:avLst/>
              <a:gdLst>
                <a:gd name="T0" fmla="*/ 13 w 17"/>
                <a:gd name="T1" fmla="*/ 0 h 18"/>
                <a:gd name="T2" fmla="*/ 17 w 17"/>
                <a:gd name="T3" fmla="*/ 6 h 18"/>
                <a:gd name="T4" fmla="*/ 6 w 17"/>
                <a:gd name="T5" fmla="*/ 18 h 18"/>
                <a:gd name="T6" fmla="*/ 13 w 17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18">
                  <a:moveTo>
                    <a:pt x="13" y="0"/>
                  </a:moveTo>
                  <a:cubicBezTo>
                    <a:pt x="14" y="2"/>
                    <a:pt x="16" y="4"/>
                    <a:pt x="17" y="6"/>
                  </a:cubicBezTo>
                  <a:cubicBezTo>
                    <a:pt x="15" y="11"/>
                    <a:pt x="13" y="17"/>
                    <a:pt x="6" y="18"/>
                  </a:cubicBezTo>
                  <a:cubicBezTo>
                    <a:pt x="0" y="9"/>
                    <a:pt x="11" y="6"/>
                    <a:pt x="13" y="0"/>
                  </a:cubicBezTo>
                  <a:close/>
                </a:path>
              </a:pathLst>
            </a:custGeom>
            <a:solidFill>
              <a:srgbClr val="4B44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110" name="Freeform 2144"/>
            <p:cNvSpPr>
              <a:spLocks/>
            </p:cNvSpPr>
            <p:nvPr/>
          </p:nvSpPr>
          <p:spPr bwMode="auto">
            <a:xfrm>
              <a:off x="3341" y="1045"/>
              <a:ext cx="15" cy="18"/>
            </a:xfrm>
            <a:custGeom>
              <a:avLst/>
              <a:gdLst>
                <a:gd name="T0" fmla="*/ 13 w 13"/>
                <a:gd name="T1" fmla="*/ 1 h 16"/>
                <a:gd name="T2" fmla="*/ 1 w 13"/>
                <a:gd name="T3" fmla="*/ 15 h 16"/>
                <a:gd name="T4" fmla="*/ 13 w 13"/>
                <a:gd name="T5" fmla="*/ 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6">
                  <a:moveTo>
                    <a:pt x="13" y="1"/>
                  </a:moveTo>
                  <a:cubicBezTo>
                    <a:pt x="9" y="6"/>
                    <a:pt x="11" y="16"/>
                    <a:pt x="1" y="15"/>
                  </a:cubicBezTo>
                  <a:cubicBezTo>
                    <a:pt x="0" y="6"/>
                    <a:pt x="2" y="0"/>
                    <a:pt x="13" y="1"/>
                  </a:cubicBezTo>
                  <a:close/>
                </a:path>
              </a:pathLst>
            </a:custGeom>
            <a:solidFill>
              <a:srgbClr val="4843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111" name="Freeform 2145"/>
            <p:cNvSpPr>
              <a:spLocks/>
            </p:cNvSpPr>
            <p:nvPr/>
          </p:nvSpPr>
          <p:spPr bwMode="auto">
            <a:xfrm>
              <a:off x="3366" y="1112"/>
              <a:ext cx="16" cy="19"/>
            </a:xfrm>
            <a:custGeom>
              <a:avLst/>
              <a:gdLst>
                <a:gd name="T0" fmla="*/ 8 w 14"/>
                <a:gd name="T1" fmla="*/ 16 h 16"/>
                <a:gd name="T2" fmla="*/ 5 w 14"/>
                <a:gd name="T3" fmla="*/ 12 h 16"/>
                <a:gd name="T4" fmla="*/ 4 w 14"/>
                <a:gd name="T5" fmla="*/ 0 h 16"/>
                <a:gd name="T6" fmla="*/ 12 w 14"/>
                <a:gd name="T7" fmla="*/ 5 h 16"/>
                <a:gd name="T8" fmla="*/ 8 w 14"/>
                <a:gd name="T9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6">
                  <a:moveTo>
                    <a:pt x="8" y="16"/>
                  </a:moveTo>
                  <a:cubicBezTo>
                    <a:pt x="7" y="15"/>
                    <a:pt x="6" y="13"/>
                    <a:pt x="5" y="12"/>
                  </a:cubicBezTo>
                  <a:cubicBezTo>
                    <a:pt x="0" y="8"/>
                    <a:pt x="1" y="4"/>
                    <a:pt x="4" y="0"/>
                  </a:cubicBezTo>
                  <a:cubicBezTo>
                    <a:pt x="8" y="0"/>
                    <a:pt x="11" y="1"/>
                    <a:pt x="12" y="5"/>
                  </a:cubicBezTo>
                  <a:cubicBezTo>
                    <a:pt x="12" y="9"/>
                    <a:pt x="14" y="14"/>
                    <a:pt x="8" y="16"/>
                  </a:cubicBezTo>
                  <a:close/>
                </a:path>
              </a:pathLst>
            </a:custGeom>
            <a:solidFill>
              <a:srgbClr val="2925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112" name="Freeform 2146"/>
            <p:cNvSpPr>
              <a:spLocks/>
            </p:cNvSpPr>
            <p:nvPr/>
          </p:nvSpPr>
          <p:spPr bwMode="auto">
            <a:xfrm>
              <a:off x="3321" y="1244"/>
              <a:ext cx="17" cy="28"/>
            </a:xfrm>
            <a:custGeom>
              <a:avLst/>
              <a:gdLst>
                <a:gd name="T0" fmla="*/ 11 w 14"/>
                <a:gd name="T1" fmla="*/ 0 h 24"/>
                <a:gd name="T2" fmla="*/ 14 w 14"/>
                <a:gd name="T3" fmla="*/ 4 h 24"/>
                <a:gd name="T4" fmla="*/ 9 w 14"/>
                <a:gd name="T5" fmla="*/ 24 h 24"/>
                <a:gd name="T6" fmla="*/ 5 w 14"/>
                <a:gd name="T7" fmla="*/ 19 h 24"/>
                <a:gd name="T8" fmla="*/ 11 w 14"/>
                <a:gd name="T9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24">
                  <a:moveTo>
                    <a:pt x="11" y="0"/>
                  </a:moveTo>
                  <a:cubicBezTo>
                    <a:pt x="12" y="1"/>
                    <a:pt x="13" y="3"/>
                    <a:pt x="14" y="4"/>
                  </a:cubicBezTo>
                  <a:cubicBezTo>
                    <a:pt x="12" y="11"/>
                    <a:pt x="11" y="17"/>
                    <a:pt x="9" y="24"/>
                  </a:cubicBezTo>
                  <a:cubicBezTo>
                    <a:pt x="8" y="22"/>
                    <a:pt x="7" y="21"/>
                    <a:pt x="5" y="19"/>
                  </a:cubicBezTo>
                  <a:cubicBezTo>
                    <a:pt x="0" y="11"/>
                    <a:pt x="3" y="5"/>
                    <a:pt x="11" y="0"/>
                  </a:cubicBezTo>
                  <a:close/>
                </a:path>
              </a:pathLst>
            </a:custGeom>
            <a:solidFill>
              <a:srgbClr val="2E29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113" name="Freeform 2147"/>
            <p:cNvSpPr>
              <a:spLocks/>
            </p:cNvSpPr>
            <p:nvPr/>
          </p:nvSpPr>
          <p:spPr bwMode="auto">
            <a:xfrm>
              <a:off x="3213" y="1234"/>
              <a:ext cx="15" cy="18"/>
            </a:xfrm>
            <a:custGeom>
              <a:avLst/>
              <a:gdLst>
                <a:gd name="T0" fmla="*/ 0 w 13"/>
                <a:gd name="T1" fmla="*/ 13 h 15"/>
                <a:gd name="T2" fmla="*/ 10 w 13"/>
                <a:gd name="T3" fmla="*/ 0 h 15"/>
                <a:gd name="T4" fmla="*/ 13 w 13"/>
                <a:gd name="T5" fmla="*/ 5 h 15"/>
                <a:gd name="T6" fmla="*/ 9 w 13"/>
                <a:gd name="T7" fmla="*/ 13 h 15"/>
                <a:gd name="T8" fmla="*/ 0 w 13"/>
                <a:gd name="T9" fmla="*/ 13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5">
                  <a:moveTo>
                    <a:pt x="0" y="13"/>
                  </a:moveTo>
                  <a:cubicBezTo>
                    <a:pt x="0" y="6"/>
                    <a:pt x="5" y="3"/>
                    <a:pt x="10" y="0"/>
                  </a:cubicBezTo>
                  <a:cubicBezTo>
                    <a:pt x="11" y="1"/>
                    <a:pt x="12" y="3"/>
                    <a:pt x="13" y="5"/>
                  </a:cubicBezTo>
                  <a:cubicBezTo>
                    <a:pt x="13" y="8"/>
                    <a:pt x="12" y="11"/>
                    <a:pt x="9" y="13"/>
                  </a:cubicBezTo>
                  <a:cubicBezTo>
                    <a:pt x="6" y="15"/>
                    <a:pt x="3" y="14"/>
                    <a:pt x="0" y="13"/>
                  </a:cubicBezTo>
                  <a:close/>
                </a:path>
              </a:pathLst>
            </a:custGeom>
            <a:solidFill>
              <a:srgbClr val="6662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114" name="Freeform 2148"/>
            <p:cNvSpPr>
              <a:spLocks/>
            </p:cNvSpPr>
            <p:nvPr/>
          </p:nvSpPr>
          <p:spPr bwMode="auto">
            <a:xfrm>
              <a:off x="3119" y="1465"/>
              <a:ext cx="26" cy="13"/>
            </a:xfrm>
            <a:custGeom>
              <a:avLst/>
              <a:gdLst>
                <a:gd name="T0" fmla="*/ 2 w 22"/>
                <a:gd name="T1" fmla="*/ 8 h 11"/>
                <a:gd name="T2" fmla="*/ 10 w 22"/>
                <a:gd name="T3" fmla="*/ 3 h 11"/>
                <a:gd name="T4" fmla="*/ 22 w 22"/>
                <a:gd name="T5" fmla="*/ 4 h 11"/>
                <a:gd name="T6" fmla="*/ 14 w 22"/>
                <a:gd name="T7" fmla="*/ 11 h 11"/>
                <a:gd name="T8" fmla="*/ 2 w 22"/>
                <a:gd name="T9" fmla="*/ 11 h 11"/>
                <a:gd name="T10" fmla="*/ 1 w 22"/>
                <a:gd name="T11" fmla="*/ 9 h 11"/>
                <a:gd name="T12" fmla="*/ 2 w 22"/>
                <a:gd name="T13" fmla="*/ 8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" h="11">
                  <a:moveTo>
                    <a:pt x="2" y="8"/>
                  </a:moveTo>
                  <a:cubicBezTo>
                    <a:pt x="6" y="7"/>
                    <a:pt x="9" y="6"/>
                    <a:pt x="10" y="3"/>
                  </a:cubicBezTo>
                  <a:cubicBezTo>
                    <a:pt x="14" y="2"/>
                    <a:pt x="19" y="0"/>
                    <a:pt x="22" y="4"/>
                  </a:cubicBezTo>
                  <a:cubicBezTo>
                    <a:pt x="19" y="7"/>
                    <a:pt x="17" y="9"/>
                    <a:pt x="14" y="11"/>
                  </a:cubicBezTo>
                  <a:cubicBezTo>
                    <a:pt x="10" y="11"/>
                    <a:pt x="6" y="11"/>
                    <a:pt x="2" y="11"/>
                  </a:cubicBezTo>
                  <a:cubicBezTo>
                    <a:pt x="1" y="10"/>
                    <a:pt x="0" y="9"/>
                    <a:pt x="1" y="9"/>
                  </a:cubicBezTo>
                  <a:cubicBezTo>
                    <a:pt x="1" y="8"/>
                    <a:pt x="1" y="8"/>
                    <a:pt x="2" y="8"/>
                  </a:cubicBezTo>
                  <a:close/>
                </a:path>
              </a:pathLst>
            </a:custGeom>
            <a:solidFill>
              <a:srgbClr val="403C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115" name="Freeform 2149"/>
            <p:cNvSpPr>
              <a:spLocks/>
            </p:cNvSpPr>
            <p:nvPr/>
          </p:nvSpPr>
          <p:spPr bwMode="auto">
            <a:xfrm>
              <a:off x="3225" y="1224"/>
              <a:ext cx="15" cy="17"/>
            </a:xfrm>
            <a:custGeom>
              <a:avLst/>
              <a:gdLst>
                <a:gd name="T0" fmla="*/ 0 w 13"/>
                <a:gd name="T1" fmla="*/ 15 h 15"/>
                <a:gd name="T2" fmla="*/ 0 w 13"/>
                <a:gd name="T3" fmla="*/ 9 h 15"/>
                <a:gd name="T4" fmla="*/ 8 w 13"/>
                <a:gd name="T5" fmla="*/ 0 h 15"/>
                <a:gd name="T6" fmla="*/ 12 w 13"/>
                <a:gd name="T7" fmla="*/ 5 h 15"/>
                <a:gd name="T8" fmla="*/ 13 w 13"/>
                <a:gd name="T9" fmla="*/ 8 h 15"/>
                <a:gd name="T10" fmla="*/ 12 w 13"/>
                <a:gd name="T11" fmla="*/ 10 h 15"/>
                <a:gd name="T12" fmla="*/ 0 w 13"/>
                <a:gd name="T13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15">
                  <a:moveTo>
                    <a:pt x="0" y="15"/>
                  </a:moveTo>
                  <a:cubicBezTo>
                    <a:pt x="0" y="13"/>
                    <a:pt x="0" y="11"/>
                    <a:pt x="0" y="9"/>
                  </a:cubicBezTo>
                  <a:cubicBezTo>
                    <a:pt x="2" y="6"/>
                    <a:pt x="5" y="3"/>
                    <a:pt x="8" y="0"/>
                  </a:cubicBezTo>
                  <a:cubicBezTo>
                    <a:pt x="9" y="2"/>
                    <a:pt x="10" y="3"/>
                    <a:pt x="12" y="5"/>
                  </a:cubicBezTo>
                  <a:cubicBezTo>
                    <a:pt x="12" y="6"/>
                    <a:pt x="13" y="7"/>
                    <a:pt x="13" y="8"/>
                  </a:cubicBezTo>
                  <a:cubicBezTo>
                    <a:pt x="13" y="9"/>
                    <a:pt x="13" y="10"/>
                    <a:pt x="12" y="10"/>
                  </a:cubicBezTo>
                  <a:cubicBezTo>
                    <a:pt x="9" y="13"/>
                    <a:pt x="5" y="15"/>
                    <a:pt x="0" y="15"/>
                  </a:cubicBezTo>
                  <a:close/>
                </a:path>
              </a:pathLst>
            </a:custGeom>
            <a:solidFill>
              <a:srgbClr val="413B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116" name="Freeform 2150"/>
            <p:cNvSpPr>
              <a:spLocks/>
            </p:cNvSpPr>
            <p:nvPr/>
          </p:nvSpPr>
          <p:spPr bwMode="auto">
            <a:xfrm>
              <a:off x="3212" y="1248"/>
              <a:ext cx="21" cy="16"/>
            </a:xfrm>
            <a:custGeom>
              <a:avLst/>
              <a:gdLst>
                <a:gd name="T0" fmla="*/ 1 w 18"/>
                <a:gd name="T1" fmla="*/ 1 h 13"/>
                <a:gd name="T2" fmla="*/ 12 w 18"/>
                <a:gd name="T3" fmla="*/ 0 h 13"/>
                <a:gd name="T4" fmla="*/ 13 w 18"/>
                <a:gd name="T5" fmla="*/ 6 h 13"/>
                <a:gd name="T6" fmla="*/ 8 w 18"/>
                <a:gd name="T7" fmla="*/ 12 h 13"/>
                <a:gd name="T8" fmla="*/ 4 w 18"/>
                <a:gd name="T9" fmla="*/ 12 h 13"/>
                <a:gd name="T10" fmla="*/ 1 w 18"/>
                <a:gd name="T11" fmla="*/ 3 h 13"/>
                <a:gd name="T12" fmla="*/ 1 w 18"/>
                <a:gd name="T13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13">
                  <a:moveTo>
                    <a:pt x="1" y="1"/>
                  </a:moveTo>
                  <a:cubicBezTo>
                    <a:pt x="5" y="0"/>
                    <a:pt x="8" y="0"/>
                    <a:pt x="12" y="0"/>
                  </a:cubicBezTo>
                  <a:cubicBezTo>
                    <a:pt x="18" y="1"/>
                    <a:pt x="15" y="4"/>
                    <a:pt x="13" y="6"/>
                  </a:cubicBezTo>
                  <a:cubicBezTo>
                    <a:pt x="12" y="8"/>
                    <a:pt x="10" y="10"/>
                    <a:pt x="8" y="12"/>
                  </a:cubicBezTo>
                  <a:cubicBezTo>
                    <a:pt x="7" y="13"/>
                    <a:pt x="5" y="13"/>
                    <a:pt x="4" y="12"/>
                  </a:cubicBezTo>
                  <a:cubicBezTo>
                    <a:pt x="3" y="9"/>
                    <a:pt x="2" y="6"/>
                    <a:pt x="1" y="3"/>
                  </a:cubicBezTo>
                  <a:cubicBezTo>
                    <a:pt x="0" y="2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757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117" name="Freeform 2151"/>
            <p:cNvSpPr>
              <a:spLocks/>
            </p:cNvSpPr>
            <p:nvPr/>
          </p:nvSpPr>
          <p:spPr bwMode="auto">
            <a:xfrm>
              <a:off x="3211" y="1444"/>
              <a:ext cx="16" cy="15"/>
            </a:xfrm>
            <a:custGeom>
              <a:avLst/>
              <a:gdLst>
                <a:gd name="T0" fmla="*/ 0 w 14"/>
                <a:gd name="T1" fmla="*/ 13 h 13"/>
                <a:gd name="T2" fmla="*/ 0 w 14"/>
                <a:gd name="T3" fmla="*/ 6 h 13"/>
                <a:gd name="T4" fmla="*/ 14 w 14"/>
                <a:gd name="T5" fmla="*/ 2 h 13"/>
                <a:gd name="T6" fmla="*/ 0 w 14"/>
                <a:gd name="T7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13">
                  <a:moveTo>
                    <a:pt x="0" y="13"/>
                  </a:moveTo>
                  <a:cubicBezTo>
                    <a:pt x="0" y="11"/>
                    <a:pt x="0" y="8"/>
                    <a:pt x="0" y="6"/>
                  </a:cubicBezTo>
                  <a:cubicBezTo>
                    <a:pt x="4" y="2"/>
                    <a:pt x="9" y="0"/>
                    <a:pt x="14" y="2"/>
                  </a:cubicBezTo>
                  <a:cubicBezTo>
                    <a:pt x="10" y="6"/>
                    <a:pt x="6" y="11"/>
                    <a:pt x="0" y="13"/>
                  </a:cubicBezTo>
                  <a:close/>
                </a:path>
              </a:pathLst>
            </a:custGeom>
            <a:solidFill>
              <a:srgbClr val="362F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118" name="Freeform 2152"/>
            <p:cNvSpPr>
              <a:spLocks/>
            </p:cNvSpPr>
            <p:nvPr/>
          </p:nvSpPr>
          <p:spPr bwMode="auto">
            <a:xfrm>
              <a:off x="3313" y="1093"/>
              <a:ext cx="13" cy="21"/>
            </a:xfrm>
            <a:custGeom>
              <a:avLst/>
              <a:gdLst>
                <a:gd name="T0" fmla="*/ 2 w 11"/>
                <a:gd name="T1" fmla="*/ 18 h 18"/>
                <a:gd name="T2" fmla="*/ 0 w 11"/>
                <a:gd name="T3" fmla="*/ 11 h 18"/>
                <a:gd name="T4" fmla="*/ 5 w 11"/>
                <a:gd name="T5" fmla="*/ 0 h 18"/>
                <a:gd name="T6" fmla="*/ 9 w 11"/>
                <a:gd name="T7" fmla="*/ 4 h 18"/>
                <a:gd name="T8" fmla="*/ 10 w 11"/>
                <a:gd name="T9" fmla="*/ 8 h 18"/>
                <a:gd name="T10" fmla="*/ 7 w 11"/>
                <a:gd name="T11" fmla="*/ 14 h 18"/>
                <a:gd name="T12" fmla="*/ 2 w 11"/>
                <a:gd name="T13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18">
                  <a:moveTo>
                    <a:pt x="2" y="18"/>
                  </a:moveTo>
                  <a:cubicBezTo>
                    <a:pt x="1" y="15"/>
                    <a:pt x="1" y="13"/>
                    <a:pt x="0" y="11"/>
                  </a:cubicBezTo>
                  <a:cubicBezTo>
                    <a:pt x="2" y="7"/>
                    <a:pt x="4" y="3"/>
                    <a:pt x="5" y="0"/>
                  </a:cubicBezTo>
                  <a:cubicBezTo>
                    <a:pt x="6" y="1"/>
                    <a:pt x="8" y="2"/>
                    <a:pt x="9" y="4"/>
                  </a:cubicBezTo>
                  <a:cubicBezTo>
                    <a:pt x="10" y="5"/>
                    <a:pt x="11" y="6"/>
                    <a:pt x="10" y="8"/>
                  </a:cubicBezTo>
                  <a:cubicBezTo>
                    <a:pt x="10" y="10"/>
                    <a:pt x="9" y="12"/>
                    <a:pt x="7" y="14"/>
                  </a:cubicBezTo>
                  <a:cubicBezTo>
                    <a:pt x="6" y="16"/>
                    <a:pt x="4" y="18"/>
                    <a:pt x="2" y="18"/>
                  </a:cubicBezTo>
                  <a:close/>
                </a:path>
              </a:pathLst>
            </a:custGeom>
            <a:solidFill>
              <a:srgbClr val="3C39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119" name="Freeform 2153"/>
            <p:cNvSpPr>
              <a:spLocks/>
            </p:cNvSpPr>
            <p:nvPr/>
          </p:nvSpPr>
          <p:spPr bwMode="auto">
            <a:xfrm>
              <a:off x="3096" y="1484"/>
              <a:ext cx="6" cy="5"/>
            </a:xfrm>
            <a:custGeom>
              <a:avLst/>
              <a:gdLst>
                <a:gd name="T0" fmla="*/ 5 w 5"/>
                <a:gd name="T1" fmla="*/ 0 h 4"/>
                <a:gd name="T2" fmla="*/ 1 w 5"/>
                <a:gd name="T3" fmla="*/ 4 h 4"/>
                <a:gd name="T4" fmla="*/ 0 w 5"/>
                <a:gd name="T5" fmla="*/ 1 h 4"/>
                <a:gd name="T6" fmla="*/ 5 w 5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4">
                  <a:moveTo>
                    <a:pt x="5" y="0"/>
                  </a:moveTo>
                  <a:cubicBezTo>
                    <a:pt x="4" y="1"/>
                    <a:pt x="2" y="3"/>
                    <a:pt x="1" y="4"/>
                  </a:cubicBezTo>
                  <a:cubicBezTo>
                    <a:pt x="0" y="3"/>
                    <a:pt x="0" y="2"/>
                    <a:pt x="0" y="1"/>
                  </a:cubicBezTo>
                  <a:cubicBezTo>
                    <a:pt x="2" y="1"/>
                    <a:pt x="3" y="0"/>
                    <a:pt x="5" y="0"/>
                  </a:cubicBezTo>
                  <a:close/>
                </a:path>
              </a:pathLst>
            </a:custGeom>
            <a:solidFill>
              <a:srgbClr val="2F2D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120" name="Freeform 2154"/>
            <p:cNvSpPr>
              <a:spLocks/>
            </p:cNvSpPr>
            <p:nvPr/>
          </p:nvSpPr>
          <p:spPr bwMode="auto">
            <a:xfrm>
              <a:off x="3112" y="1475"/>
              <a:ext cx="6" cy="4"/>
            </a:xfrm>
            <a:custGeom>
              <a:avLst/>
              <a:gdLst>
                <a:gd name="T0" fmla="*/ 0 w 5"/>
                <a:gd name="T1" fmla="*/ 0 h 4"/>
                <a:gd name="T2" fmla="*/ 3 w 5"/>
                <a:gd name="T3" fmla="*/ 0 h 4"/>
                <a:gd name="T4" fmla="*/ 5 w 5"/>
                <a:gd name="T5" fmla="*/ 2 h 4"/>
                <a:gd name="T6" fmla="*/ 4 w 5"/>
                <a:gd name="T7" fmla="*/ 3 h 4"/>
                <a:gd name="T8" fmla="*/ 0 w 5"/>
                <a:gd name="T9" fmla="*/ 4 h 4"/>
                <a:gd name="T10" fmla="*/ 0 w 5"/>
                <a:gd name="T11" fmla="*/ 4 h 4"/>
                <a:gd name="T12" fmla="*/ 0 w 5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4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4" y="0"/>
                    <a:pt x="5" y="1"/>
                    <a:pt x="5" y="2"/>
                  </a:cubicBezTo>
                  <a:cubicBezTo>
                    <a:pt x="5" y="3"/>
                    <a:pt x="5" y="3"/>
                    <a:pt x="4" y="3"/>
                  </a:cubicBezTo>
                  <a:cubicBezTo>
                    <a:pt x="3" y="3"/>
                    <a:pt x="1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9C98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121" name="Freeform 2155"/>
            <p:cNvSpPr>
              <a:spLocks/>
            </p:cNvSpPr>
            <p:nvPr/>
          </p:nvSpPr>
          <p:spPr bwMode="auto">
            <a:xfrm>
              <a:off x="3115" y="1475"/>
              <a:ext cx="6" cy="4"/>
            </a:xfrm>
            <a:custGeom>
              <a:avLst/>
              <a:gdLst>
                <a:gd name="T0" fmla="*/ 1 w 5"/>
                <a:gd name="T1" fmla="*/ 3 h 4"/>
                <a:gd name="T2" fmla="*/ 0 w 5"/>
                <a:gd name="T3" fmla="*/ 0 h 4"/>
                <a:gd name="T4" fmla="*/ 5 w 5"/>
                <a:gd name="T5" fmla="*/ 0 h 4"/>
                <a:gd name="T6" fmla="*/ 5 w 5"/>
                <a:gd name="T7" fmla="*/ 3 h 4"/>
                <a:gd name="T8" fmla="*/ 3 w 5"/>
                <a:gd name="T9" fmla="*/ 4 h 4"/>
                <a:gd name="T10" fmla="*/ 1 w 5"/>
                <a:gd name="T11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4">
                  <a:moveTo>
                    <a:pt x="1" y="3"/>
                  </a:moveTo>
                  <a:cubicBezTo>
                    <a:pt x="1" y="2"/>
                    <a:pt x="1" y="1"/>
                    <a:pt x="0" y="0"/>
                  </a:cubicBezTo>
                  <a:cubicBezTo>
                    <a:pt x="2" y="0"/>
                    <a:pt x="3" y="0"/>
                    <a:pt x="5" y="0"/>
                  </a:cubicBezTo>
                  <a:cubicBezTo>
                    <a:pt x="5" y="1"/>
                    <a:pt x="5" y="2"/>
                    <a:pt x="5" y="3"/>
                  </a:cubicBezTo>
                  <a:cubicBezTo>
                    <a:pt x="3" y="4"/>
                    <a:pt x="3" y="4"/>
                    <a:pt x="3" y="4"/>
                  </a:cubicBezTo>
                  <a:lnTo>
                    <a:pt x="1" y="3"/>
                  </a:lnTo>
                  <a:close/>
                </a:path>
              </a:pathLst>
            </a:custGeom>
            <a:solidFill>
              <a:srgbClr val="2A27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122" name="Freeform 2156"/>
            <p:cNvSpPr>
              <a:spLocks/>
            </p:cNvSpPr>
            <p:nvPr/>
          </p:nvSpPr>
          <p:spPr bwMode="auto">
            <a:xfrm>
              <a:off x="3107" y="1479"/>
              <a:ext cx="5" cy="5"/>
            </a:xfrm>
            <a:custGeom>
              <a:avLst/>
              <a:gdLst>
                <a:gd name="T0" fmla="*/ 4 w 4"/>
                <a:gd name="T1" fmla="*/ 0 h 4"/>
                <a:gd name="T2" fmla="*/ 0 w 4"/>
                <a:gd name="T3" fmla="*/ 4 h 4"/>
                <a:gd name="T4" fmla="*/ 0 w 4"/>
                <a:gd name="T5" fmla="*/ 4 h 4"/>
                <a:gd name="T6" fmla="*/ 4 w 4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4" y="0"/>
                  </a:moveTo>
                  <a:cubicBezTo>
                    <a:pt x="4" y="2"/>
                    <a:pt x="2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1"/>
                    <a:pt x="1" y="0"/>
                    <a:pt x="4" y="0"/>
                  </a:cubicBezTo>
                  <a:close/>
                </a:path>
              </a:pathLst>
            </a:custGeom>
            <a:solidFill>
              <a:srgbClr val="A7A4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123" name="Freeform 2157"/>
            <p:cNvSpPr>
              <a:spLocks/>
            </p:cNvSpPr>
            <p:nvPr/>
          </p:nvSpPr>
          <p:spPr bwMode="auto">
            <a:xfrm>
              <a:off x="2967" y="1553"/>
              <a:ext cx="133" cy="66"/>
            </a:xfrm>
            <a:custGeom>
              <a:avLst/>
              <a:gdLst>
                <a:gd name="T0" fmla="*/ 7 w 113"/>
                <a:gd name="T1" fmla="*/ 1 h 56"/>
                <a:gd name="T2" fmla="*/ 19 w 113"/>
                <a:gd name="T3" fmla="*/ 9 h 56"/>
                <a:gd name="T4" fmla="*/ 29 w 113"/>
                <a:gd name="T5" fmla="*/ 19 h 56"/>
                <a:gd name="T6" fmla="*/ 42 w 113"/>
                <a:gd name="T7" fmla="*/ 25 h 56"/>
                <a:gd name="T8" fmla="*/ 79 w 113"/>
                <a:gd name="T9" fmla="*/ 30 h 56"/>
                <a:gd name="T10" fmla="*/ 86 w 113"/>
                <a:gd name="T11" fmla="*/ 24 h 56"/>
                <a:gd name="T12" fmla="*/ 80 w 113"/>
                <a:gd name="T13" fmla="*/ 18 h 56"/>
                <a:gd name="T14" fmla="*/ 49 w 113"/>
                <a:gd name="T15" fmla="*/ 13 h 56"/>
                <a:gd name="T16" fmla="*/ 42 w 113"/>
                <a:gd name="T17" fmla="*/ 7 h 56"/>
                <a:gd name="T18" fmla="*/ 43 w 113"/>
                <a:gd name="T19" fmla="*/ 4 h 56"/>
                <a:gd name="T20" fmla="*/ 75 w 113"/>
                <a:gd name="T21" fmla="*/ 5 h 56"/>
                <a:gd name="T22" fmla="*/ 103 w 113"/>
                <a:gd name="T23" fmla="*/ 49 h 56"/>
                <a:gd name="T24" fmla="*/ 76 w 113"/>
                <a:gd name="T25" fmla="*/ 54 h 56"/>
                <a:gd name="T26" fmla="*/ 55 w 113"/>
                <a:gd name="T27" fmla="*/ 54 h 56"/>
                <a:gd name="T28" fmla="*/ 39 w 113"/>
                <a:gd name="T29" fmla="*/ 49 h 56"/>
                <a:gd name="T30" fmla="*/ 36 w 113"/>
                <a:gd name="T31" fmla="*/ 46 h 56"/>
                <a:gd name="T32" fmla="*/ 7 w 113"/>
                <a:gd name="T33" fmla="*/ 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13" h="56">
                  <a:moveTo>
                    <a:pt x="7" y="1"/>
                  </a:moveTo>
                  <a:cubicBezTo>
                    <a:pt x="13" y="0"/>
                    <a:pt x="15" y="6"/>
                    <a:pt x="19" y="9"/>
                  </a:cubicBezTo>
                  <a:cubicBezTo>
                    <a:pt x="25" y="10"/>
                    <a:pt x="27" y="15"/>
                    <a:pt x="29" y="19"/>
                  </a:cubicBezTo>
                  <a:cubicBezTo>
                    <a:pt x="32" y="25"/>
                    <a:pt x="38" y="22"/>
                    <a:pt x="42" y="25"/>
                  </a:cubicBezTo>
                  <a:cubicBezTo>
                    <a:pt x="53" y="35"/>
                    <a:pt x="67" y="32"/>
                    <a:pt x="79" y="30"/>
                  </a:cubicBezTo>
                  <a:cubicBezTo>
                    <a:pt x="83" y="30"/>
                    <a:pt x="86" y="28"/>
                    <a:pt x="86" y="24"/>
                  </a:cubicBezTo>
                  <a:cubicBezTo>
                    <a:pt x="86" y="20"/>
                    <a:pt x="83" y="19"/>
                    <a:pt x="80" y="18"/>
                  </a:cubicBezTo>
                  <a:cubicBezTo>
                    <a:pt x="70" y="13"/>
                    <a:pt x="59" y="14"/>
                    <a:pt x="49" y="13"/>
                  </a:cubicBezTo>
                  <a:cubicBezTo>
                    <a:pt x="46" y="12"/>
                    <a:pt x="44" y="10"/>
                    <a:pt x="42" y="7"/>
                  </a:cubicBezTo>
                  <a:cubicBezTo>
                    <a:pt x="43" y="6"/>
                    <a:pt x="43" y="5"/>
                    <a:pt x="43" y="4"/>
                  </a:cubicBezTo>
                  <a:cubicBezTo>
                    <a:pt x="54" y="4"/>
                    <a:pt x="64" y="5"/>
                    <a:pt x="75" y="5"/>
                  </a:cubicBezTo>
                  <a:cubicBezTo>
                    <a:pt x="104" y="5"/>
                    <a:pt x="113" y="18"/>
                    <a:pt x="103" y="49"/>
                  </a:cubicBezTo>
                  <a:cubicBezTo>
                    <a:pt x="95" y="56"/>
                    <a:pt x="85" y="54"/>
                    <a:pt x="76" y="54"/>
                  </a:cubicBezTo>
                  <a:cubicBezTo>
                    <a:pt x="69" y="54"/>
                    <a:pt x="62" y="54"/>
                    <a:pt x="55" y="54"/>
                  </a:cubicBezTo>
                  <a:cubicBezTo>
                    <a:pt x="50" y="52"/>
                    <a:pt x="43" y="54"/>
                    <a:pt x="39" y="49"/>
                  </a:cubicBezTo>
                  <a:cubicBezTo>
                    <a:pt x="38" y="48"/>
                    <a:pt x="37" y="46"/>
                    <a:pt x="36" y="46"/>
                  </a:cubicBezTo>
                  <a:cubicBezTo>
                    <a:pt x="0" y="35"/>
                    <a:pt x="1" y="28"/>
                    <a:pt x="7" y="1"/>
                  </a:cubicBezTo>
                  <a:close/>
                </a:path>
              </a:pathLst>
            </a:custGeom>
            <a:solidFill>
              <a:srgbClr val="3A39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124" name="Freeform 2158"/>
            <p:cNvSpPr>
              <a:spLocks/>
            </p:cNvSpPr>
            <p:nvPr/>
          </p:nvSpPr>
          <p:spPr bwMode="auto">
            <a:xfrm>
              <a:off x="2967" y="1649"/>
              <a:ext cx="121" cy="40"/>
            </a:xfrm>
            <a:custGeom>
              <a:avLst/>
              <a:gdLst>
                <a:gd name="T0" fmla="*/ 15 w 103"/>
                <a:gd name="T1" fmla="*/ 27 h 34"/>
                <a:gd name="T2" fmla="*/ 0 w 103"/>
                <a:gd name="T3" fmla="*/ 15 h 34"/>
                <a:gd name="T4" fmla="*/ 32 w 103"/>
                <a:gd name="T5" fmla="*/ 4 h 34"/>
                <a:gd name="T6" fmla="*/ 51 w 103"/>
                <a:gd name="T7" fmla="*/ 7 h 34"/>
                <a:gd name="T8" fmla="*/ 74 w 103"/>
                <a:gd name="T9" fmla="*/ 12 h 34"/>
                <a:gd name="T10" fmla="*/ 98 w 103"/>
                <a:gd name="T11" fmla="*/ 31 h 34"/>
                <a:gd name="T12" fmla="*/ 63 w 103"/>
                <a:gd name="T13" fmla="*/ 31 h 34"/>
                <a:gd name="T14" fmla="*/ 34 w 103"/>
                <a:gd name="T15" fmla="*/ 32 h 34"/>
                <a:gd name="T16" fmla="*/ 15 w 103"/>
                <a:gd name="T17" fmla="*/ 27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3" h="34">
                  <a:moveTo>
                    <a:pt x="15" y="27"/>
                  </a:moveTo>
                  <a:cubicBezTo>
                    <a:pt x="10" y="23"/>
                    <a:pt x="5" y="19"/>
                    <a:pt x="0" y="15"/>
                  </a:cubicBezTo>
                  <a:cubicBezTo>
                    <a:pt x="6" y="0"/>
                    <a:pt x="20" y="3"/>
                    <a:pt x="32" y="4"/>
                  </a:cubicBezTo>
                  <a:cubicBezTo>
                    <a:pt x="38" y="4"/>
                    <a:pt x="44" y="9"/>
                    <a:pt x="51" y="7"/>
                  </a:cubicBezTo>
                  <a:cubicBezTo>
                    <a:pt x="59" y="9"/>
                    <a:pt x="67" y="11"/>
                    <a:pt x="74" y="12"/>
                  </a:cubicBezTo>
                  <a:cubicBezTo>
                    <a:pt x="85" y="15"/>
                    <a:pt x="103" y="9"/>
                    <a:pt x="98" y="31"/>
                  </a:cubicBezTo>
                  <a:cubicBezTo>
                    <a:pt x="86" y="31"/>
                    <a:pt x="75" y="31"/>
                    <a:pt x="63" y="31"/>
                  </a:cubicBezTo>
                  <a:cubicBezTo>
                    <a:pt x="53" y="31"/>
                    <a:pt x="44" y="34"/>
                    <a:pt x="34" y="32"/>
                  </a:cubicBezTo>
                  <a:cubicBezTo>
                    <a:pt x="28" y="30"/>
                    <a:pt x="21" y="29"/>
                    <a:pt x="15" y="27"/>
                  </a:cubicBezTo>
                  <a:close/>
                </a:path>
              </a:pathLst>
            </a:custGeom>
            <a:solidFill>
              <a:srgbClr val="5D5E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125" name="Freeform 2159"/>
            <p:cNvSpPr>
              <a:spLocks/>
            </p:cNvSpPr>
            <p:nvPr/>
          </p:nvSpPr>
          <p:spPr bwMode="auto">
            <a:xfrm>
              <a:off x="3054" y="1652"/>
              <a:ext cx="74" cy="33"/>
            </a:xfrm>
            <a:custGeom>
              <a:avLst/>
              <a:gdLst>
                <a:gd name="T0" fmla="*/ 24 w 63"/>
                <a:gd name="T1" fmla="*/ 28 h 28"/>
                <a:gd name="T2" fmla="*/ 0 w 63"/>
                <a:gd name="T3" fmla="*/ 9 h 28"/>
                <a:gd name="T4" fmla="*/ 49 w 63"/>
                <a:gd name="T5" fmla="*/ 13 h 28"/>
                <a:gd name="T6" fmla="*/ 63 w 63"/>
                <a:gd name="T7" fmla="*/ 22 h 28"/>
                <a:gd name="T8" fmla="*/ 57 w 63"/>
                <a:gd name="T9" fmla="*/ 25 h 28"/>
                <a:gd name="T10" fmla="*/ 24 w 63"/>
                <a:gd name="T11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3" h="28">
                  <a:moveTo>
                    <a:pt x="24" y="28"/>
                  </a:moveTo>
                  <a:cubicBezTo>
                    <a:pt x="25" y="10"/>
                    <a:pt x="6" y="18"/>
                    <a:pt x="0" y="9"/>
                  </a:cubicBezTo>
                  <a:cubicBezTo>
                    <a:pt x="17" y="6"/>
                    <a:pt x="34" y="0"/>
                    <a:pt x="49" y="13"/>
                  </a:cubicBezTo>
                  <a:cubicBezTo>
                    <a:pt x="54" y="14"/>
                    <a:pt x="62" y="13"/>
                    <a:pt x="63" y="22"/>
                  </a:cubicBezTo>
                  <a:cubicBezTo>
                    <a:pt x="61" y="24"/>
                    <a:pt x="60" y="26"/>
                    <a:pt x="57" y="25"/>
                  </a:cubicBezTo>
                  <a:cubicBezTo>
                    <a:pt x="46" y="26"/>
                    <a:pt x="35" y="27"/>
                    <a:pt x="24" y="28"/>
                  </a:cubicBezTo>
                  <a:close/>
                </a:path>
              </a:pathLst>
            </a:custGeom>
            <a:solidFill>
              <a:srgbClr val="3C3A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126" name="Freeform 2160"/>
            <p:cNvSpPr>
              <a:spLocks/>
            </p:cNvSpPr>
            <p:nvPr/>
          </p:nvSpPr>
          <p:spPr bwMode="auto">
            <a:xfrm>
              <a:off x="3032" y="1615"/>
              <a:ext cx="48" cy="41"/>
            </a:xfrm>
            <a:custGeom>
              <a:avLst/>
              <a:gdLst>
                <a:gd name="T0" fmla="*/ 20 w 41"/>
                <a:gd name="T1" fmla="*/ 33 h 35"/>
                <a:gd name="T2" fmla="*/ 0 w 41"/>
                <a:gd name="T3" fmla="*/ 29 h 35"/>
                <a:gd name="T4" fmla="*/ 1 w 41"/>
                <a:gd name="T5" fmla="*/ 27 h 35"/>
                <a:gd name="T6" fmla="*/ 8 w 41"/>
                <a:gd name="T7" fmla="*/ 4 h 35"/>
                <a:gd name="T8" fmla="*/ 27 w 41"/>
                <a:gd name="T9" fmla="*/ 1 h 35"/>
                <a:gd name="T10" fmla="*/ 32 w 41"/>
                <a:gd name="T11" fmla="*/ 33 h 35"/>
                <a:gd name="T12" fmla="*/ 24 w 41"/>
                <a:gd name="T13" fmla="*/ 33 h 35"/>
                <a:gd name="T14" fmla="*/ 22 w 41"/>
                <a:gd name="T15" fmla="*/ 11 h 35"/>
                <a:gd name="T16" fmla="*/ 20 w 41"/>
                <a:gd name="T17" fmla="*/ 33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1" h="35">
                  <a:moveTo>
                    <a:pt x="20" y="33"/>
                  </a:moveTo>
                  <a:cubicBezTo>
                    <a:pt x="13" y="32"/>
                    <a:pt x="6" y="35"/>
                    <a:pt x="0" y="29"/>
                  </a:cubicBezTo>
                  <a:cubicBezTo>
                    <a:pt x="0" y="28"/>
                    <a:pt x="1" y="27"/>
                    <a:pt x="1" y="27"/>
                  </a:cubicBezTo>
                  <a:cubicBezTo>
                    <a:pt x="10" y="21"/>
                    <a:pt x="4" y="11"/>
                    <a:pt x="8" y="4"/>
                  </a:cubicBezTo>
                  <a:cubicBezTo>
                    <a:pt x="14" y="0"/>
                    <a:pt x="21" y="1"/>
                    <a:pt x="27" y="1"/>
                  </a:cubicBezTo>
                  <a:cubicBezTo>
                    <a:pt x="41" y="10"/>
                    <a:pt x="39" y="21"/>
                    <a:pt x="32" y="33"/>
                  </a:cubicBezTo>
                  <a:cubicBezTo>
                    <a:pt x="29" y="33"/>
                    <a:pt x="27" y="33"/>
                    <a:pt x="24" y="33"/>
                  </a:cubicBezTo>
                  <a:cubicBezTo>
                    <a:pt x="20" y="25"/>
                    <a:pt x="23" y="18"/>
                    <a:pt x="22" y="11"/>
                  </a:cubicBezTo>
                  <a:cubicBezTo>
                    <a:pt x="20" y="17"/>
                    <a:pt x="24" y="25"/>
                    <a:pt x="20" y="33"/>
                  </a:cubicBezTo>
                  <a:close/>
                </a:path>
              </a:pathLst>
            </a:custGeom>
            <a:solidFill>
              <a:srgbClr val="3936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127" name="Freeform 2161"/>
            <p:cNvSpPr>
              <a:spLocks/>
            </p:cNvSpPr>
            <p:nvPr/>
          </p:nvSpPr>
          <p:spPr bwMode="auto">
            <a:xfrm>
              <a:off x="3014" y="1530"/>
              <a:ext cx="60" cy="27"/>
            </a:xfrm>
            <a:custGeom>
              <a:avLst/>
              <a:gdLst>
                <a:gd name="T0" fmla="*/ 35 w 51"/>
                <a:gd name="T1" fmla="*/ 21 h 23"/>
                <a:gd name="T2" fmla="*/ 27 w 51"/>
                <a:gd name="T3" fmla="*/ 20 h 23"/>
                <a:gd name="T4" fmla="*/ 1 w 51"/>
                <a:gd name="T5" fmla="*/ 7 h 23"/>
                <a:gd name="T6" fmla="*/ 27 w 51"/>
                <a:gd name="T7" fmla="*/ 5 h 23"/>
                <a:gd name="T8" fmla="*/ 41 w 51"/>
                <a:gd name="T9" fmla="*/ 7 h 23"/>
                <a:gd name="T10" fmla="*/ 35 w 51"/>
                <a:gd name="T11" fmla="*/ 2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1" h="23">
                  <a:moveTo>
                    <a:pt x="35" y="21"/>
                  </a:moveTo>
                  <a:cubicBezTo>
                    <a:pt x="32" y="20"/>
                    <a:pt x="29" y="21"/>
                    <a:pt x="27" y="20"/>
                  </a:cubicBezTo>
                  <a:cubicBezTo>
                    <a:pt x="18" y="14"/>
                    <a:pt x="0" y="23"/>
                    <a:pt x="1" y="7"/>
                  </a:cubicBezTo>
                  <a:cubicBezTo>
                    <a:pt x="1" y="0"/>
                    <a:pt x="18" y="7"/>
                    <a:pt x="27" y="5"/>
                  </a:cubicBezTo>
                  <a:cubicBezTo>
                    <a:pt x="32" y="5"/>
                    <a:pt x="37" y="4"/>
                    <a:pt x="41" y="7"/>
                  </a:cubicBezTo>
                  <a:cubicBezTo>
                    <a:pt x="51" y="17"/>
                    <a:pt x="40" y="17"/>
                    <a:pt x="35" y="21"/>
                  </a:cubicBezTo>
                  <a:close/>
                </a:path>
              </a:pathLst>
            </a:custGeom>
            <a:solidFill>
              <a:srgbClr val="5D5D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128" name="Freeform 2162"/>
            <p:cNvSpPr>
              <a:spLocks/>
            </p:cNvSpPr>
            <p:nvPr/>
          </p:nvSpPr>
          <p:spPr bwMode="auto">
            <a:xfrm>
              <a:off x="3112" y="1654"/>
              <a:ext cx="42" cy="30"/>
            </a:xfrm>
            <a:custGeom>
              <a:avLst/>
              <a:gdLst>
                <a:gd name="T0" fmla="*/ 12 w 36"/>
                <a:gd name="T1" fmla="*/ 20 h 26"/>
                <a:gd name="T2" fmla="*/ 0 w 36"/>
                <a:gd name="T3" fmla="*/ 12 h 26"/>
                <a:gd name="T4" fmla="*/ 36 w 36"/>
                <a:gd name="T5" fmla="*/ 16 h 26"/>
                <a:gd name="T6" fmla="*/ 36 w 36"/>
                <a:gd name="T7" fmla="*/ 20 h 26"/>
                <a:gd name="T8" fmla="*/ 28 w 36"/>
                <a:gd name="T9" fmla="*/ 26 h 26"/>
                <a:gd name="T10" fmla="*/ 23 w 36"/>
                <a:gd name="T11" fmla="*/ 26 h 26"/>
                <a:gd name="T12" fmla="*/ 12 w 36"/>
                <a:gd name="T13" fmla="*/ 2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26">
                  <a:moveTo>
                    <a:pt x="12" y="20"/>
                  </a:moveTo>
                  <a:cubicBezTo>
                    <a:pt x="9" y="16"/>
                    <a:pt x="1" y="19"/>
                    <a:pt x="0" y="12"/>
                  </a:cubicBezTo>
                  <a:cubicBezTo>
                    <a:pt x="13" y="4"/>
                    <a:pt x="25" y="0"/>
                    <a:pt x="36" y="16"/>
                  </a:cubicBezTo>
                  <a:cubicBezTo>
                    <a:pt x="36" y="17"/>
                    <a:pt x="36" y="18"/>
                    <a:pt x="36" y="20"/>
                  </a:cubicBezTo>
                  <a:cubicBezTo>
                    <a:pt x="34" y="23"/>
                    <a:pt x="32" y="25"/>
                    <a:pt x="28" y="26"/>
                  </a:cubicBezTo>
                  <a:cubicBezTo>
                    <a:pt x="26" y="26"/>
                    <a:pt x="25" y="26"/>
                    <a:pt x="23" y="26"/>
                  </a:cubicBezTo>
                  <a:cubicBezTo>
                    <a:pt x="19" y="25"/>
                    <a:pt x="15" y="23"/>
                    <a:pt x="12" y="20"/>
                  </a:cubicBezTo>
                  <a:close/>
                </a:path>
              </a:pathLst>
            </a:custGeom>
            <a:solidFill>
              <a:srgbClr val="2521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129" name="Freeform 2163"/>
            <p:cNvSpPr>
              <a:spLocks/>
            </p:cNvSpPr>
            <p:nvPr/>
          </p:nvSpPr>
          <p:spPr bwMode="auto">
            <a:xfrm>
              <a:off x="3060" y="1616"/>
              <a:ext cx="28" cy="38"/>
            </a:xfrm>
            <a:custGeom>
              <a:avLst/>
              <a:gdLst>
                <a:gd name="T0" fmla="*/ 24 w 24"/>
                <a:gd name="T1" fmla="*/ 0 h 32"/>
                <a:gd name="T2" fmla="*/ 12 w 24"/>
                <a:gd name="T3" fmla="*/ 32 h 32"/>
                <a:gd name="T4" fmla="*/ 24 w 24"/>
                <a:gd name="T5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" h="32">
                  <a:moveTo>
                    <a:pt x="24" y="0"/>
                  </a:moveTo>
                  <a:cubicBezTo>
                    <a:pt x="22" y="28"/>
                    <a:pt x="22" y="28"/>
                    <a:pt x="12" y="32"/>
                  </a:cubicBezTo>
                  <a:cubicBezTo>
                    <a:pt x="12" y="19"/>
                    <a:pt x="0" y="3"/>
                    <a:pt x="24" y="0"/>
                  </a:cubicBezTo>
                  <a:close/>
                </a:path>
              </a:pathLst>
            </a:custGeom>
            <a:solidFill>
              <a:srgbClr val="3937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130" name="Freeform 2164"/>
            <p:cNvSpPr>
              <a:spLocks/>
            </p:cNvSpPr>
            <p:nvPr/>
          </p:nvSpPr>
          <p:spPr bwMode="auto">
            <a:xfrm>
              <a:off x="3053" y="1611"/>
              <a:ext cx="35" cy="43"/>
            </a:xfrm>
            <a:custGeom>
              <a:avLst/>
              <a:gdLst>
                <a:gd name="T0" fmla="*/ 30 w 30"/>
                <a:gd name="T1" fmla="*/ 4 h 36"/>
                <a:gd name="T2" fmla="*/ 18 w 30"/>
                <a:gd name="T3" fmla="*/ 36 h 36"/>
                <a:gd name="T4" fmla="*/ 14 w 30"/>
                <a:gd name="T5" fmla="*/ 36 h 36"/>
                <a:gd name="T6" fmla="*/ 6 w 30"/>
                <a:gd name="T7" fmla="*/ 8 h 36"/>
                <a:gd name="T8" fmla="*/ 1 w 30"/>
                <a:gd name="T9" fmla="*/ 4 h 36"/>
                <a:gd name="T10" fmla="*/ 2 w 30"/>
                <a:gd name="T11" fmla="*/ 0 h 36"/>
                <a:gd name="T12" fmla="*/ 30 w 30"/>
                <a:gd name="T13" fmla="*/ 0 h 36"/>
                <a:gd name="T14" fmla="*/ 30 w 30"/>
                <a:gd name="T15" fmla="*/ 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0" h="36">
                  <a:moveTo>
                    <a:pt x="30" y="4"/>
                  </a:moveTo>
                  <a:cubicBezTo>
                    <a:pt x="14" y="10"/>
                    <a:pt x="18" y="23"/>
                    <a:pt x="18" y="36"/>
                  </a:cubicBezTo>
                  <a:cubicBezTo>
                    <a:pt x="17" y="36"/>
                    <a:pt x="15" y="36"/>
                    <a:pt x="14" y="36"/>
                  </a:cubicBezTo>
                  <a:cubicBezTo>
                    <a:pt x="11" y="26"/>
                    <a:pt x="20" y="14"/>
                    <a:pt x="6" y="8"/>
                  </a:cubicBezTo>
                  <a:cubicBezTo>
                    <a:pt x="4" y="6"/>
                    <a:pt x="2" y="5"/>
                    <a:pt x="1" y="4"/>
                  </a:cubicBezTo>
                  <a:cubicBezTo>
                    <a:pt x="0" y="2"/>
                    <a:pt x="1" y="1"/>
                    <a:pt x="2" y="0"/>
                  </a:cubicBezTo>
                  <a:cubicBezTo>
                    <a:pt x="11" y="0"/>
                    <a:pt x="21" y="0"/>
                    <a:pt x="30" y="0"/>
                  </a:cubicBezTo>
                  <a:cubicBezTo>
                    <a:pt x="30" y="1"/>
                    <a:pt x="30" y="2"/>
                    <a:pt x="30" y="4"/>
                  </a:cubicBezTo>
                  <a:close/>
                </a:path>
              </a:pathLst>
            </a:custGeom>
            <a:solidFill>
              <a:srgbClr val="2824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131" name="Freeform 2165"/>
            <p:cNvSpPr>
              <a:spLocks/>
            </p:cNvSpPr>
            <p:nvPr/>
          </p:nvSpPr>
          <p:spPr bwMode="auto">
            <a:xfrm>
              <a:off x="3055" y="1529"/>
              <a:ext cx="36" cy="26"/>
            </a:xfrm>
            <a:custGeom>
              <a:avLst/>
              <a:gdLst>
                <a:gd name="T0" fmla="*/ 0 w 30"/>
                <a:gd name="T1" fmla="*/ 22 h 22"/>
                <a:gd name="T2" fmla="*/ 4 w 30"/>
                <a:gd name="T3" fmla="*/ 9 h 22"/>
                <a:gd name="T4" fmla="*/ 16 w 30"/>
                <a:gd name="T5" fmla="*/ 6 h 22"/>
                <a:gd name="T6" fmla="*/ 30 w 30"/>
                <a:gd name="T7" fmla="*/ 22 h 22"/>
                <a:gd name="T8" fmla="*/ 0 w 30"/>
                <a:gd name="T9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22">
                  <a:moveTo>
                    <a:pt x="0" y="22"/>
                  </a:moveTo>
                  <a:cubicBezTo>
                    <a:pt x="1" y="18"/>
                    <a:pt x="12" y="17"/>
                    <a:pt x="4" y="9"/>
                  </a:cubicBezTo>
                  <a:cubicBezTo>
                    <a:pt x="6" y="0"/>
                    <a:pt x="11" y="4"/>
                    <a:pt x="16" y="6"/>
                  </a:cubicBezTo>
                  <a:cubicBezTo>
                    <a:pt x="20" y="10"/>
                    <a:pt x="24" y="15"/>
                    <a:pt x="30" y="22"/>
                  </a:cubicBezTo>
                  <a:cubicBezTo>
                    <a:pt x="19" y="22"/>
                    <a:pt x="9" y="22"/>
                    <a:pt x="0" y="22"/>
                  </a:cubicBezTo>
                  <a:close/>
                </a:path>
              </a:pathLst>
            </a:custGeom>
            <a:solidFill>
              <a:srgbClr val="2D28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132" name="Freeform 2166"/>
            <p:cNvSpPr>
              <a:spLocks/>
            </p:cNvSpPr>
            <p:nvPr/>
          </p:nvSpPr>
          <p:spPr bwMode="auto">
            <a:xfrm>
              <a:off x="2989" y="1548"/>
              <a:ext cx="29" cy="30"/>
            </a:xfrm>
            <a:custGeom>
              <a:avLst/>
              <a:gdLst>
                <a:gd name="T0" fmla="*/ 8 w 24"/>
                <a:gd name="T1" fmla="*/ 26 h 26"/>
                <a:gd name="T2" fmla="*/ 0 w 24"/>
                <a:gd name="T3" fmla="*/ 14 h 26"/>
                <a:gd name="T4" fmla="*/ 4 w 24"/>
                <a:gd name="T5" fmla="*/ 6 h 26"/>
                <a:gd name="T6" fmla="*/ 24 w 24"/>
                <a:gd name="T7" fmla="*/ 9 h 26"/>
                <a:gd name="T8" fmla="*/ 24 w 24"/>
                <a:gd name="T9" fmla="*/ 10 h 26"/>
                <a:gd name="T10" fmla="*/ 8 w 24"/>
                <a:gd name="T11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" h="26">
                  <a:moveTo>
                    <a:pt x="8" y="26"/>
                  </a:moveTo>
                  <a:cubicBezTo>
                    <a:pt x="5" y="22"/>
                    <a:pt x="2" y="18"/>
                    <a:pt x="0" y="14"/>
                  </a:cubicBezTo>
                  <a:cubicBezTo>
                    <a:pt x="1" y="11"/>
                    <a:pt x="3" y="8"/>
                    <a:pt x="4" y="6"/>
                  </a:cubicBezTo>
                  <a:cubicBezTo>
                    <a:pt x="12" y="0"/>
                    <a:pt x="18" y="3"/>
                    <a:pt x="24" y="9"/>
                  </a:cubicBezTo>
                  <a:cubicBezTo>
                    <a:pt x="24" y="9"/>
                    <a:pt x="24" y="10"/>
                    <a:pt x="24" y="10"/>
                  </a:cubicBezTo>
                  <a:cubicBezTo>
                    <a:pt x="20" y="17"/>
                    <a:pt x="15" y="23"/>
                    <a:pt x="8" y="26"/>
                  </a:cubicBezTo>
                  <a:close/>
                </a:path>
              </a:pathLst>
            </a:custGeom>
            <a:solidFill>
              <a:srgbClr val="3B3A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133" name="Freeform 2167"/>
            <p:cNvSpPr>
              <a:spLocks/>
            </p:cNvSpPr>
            <p:nvPr/>
          </p:nvSpPr>
          <p:spPr bwMode="auto">
            <a:xfrm>
              <a:off x="3046" y="1526"/>
              <a:ext cx="39" cy="14"/>
            </a:xfrm>
            <a:custGeom>
              <a:avLst/>
              <a:gdLst>
                <a:gd name="T0" fmla="*/ 24 w 33"/>
                <a:gd name="T1" fmla="*/ 8 h 12"/>
                <a:gd name="T2" fmla="*/ 12 w 33"/>
                <a:gd name="T3" fmla="*/ 11 h 12"/>
                <a:gd name="T4" fmla="*/ 0 w 33"/>
                <a:gd name="T5" fmla="*/ 8 h 12"/>
                <a:gd name="T6" fmla="*/ 28 w 33"/>
                <a:gd name="T7" fmla="*/ 4 h 12"/>
                <a:gd name="T8" fmla="*/ 32 w 33"/>
                <a:gd name="T9" fmla="*/ 7 h 12"/>
                <a:gd name="T10" fmla="*/ 24 w 33"/>
                <a:gd name="T11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3" h="12">
                  <a:moveTo>
                    <a:pt x="24" y="8"/>
                  </a:moveTo>
                  <a:cubicBezTo>
                    <a:pt x="20" y="8"/>
                    <a:pt x="15" y="7"/>
                    <a:pt x="12" y="11"/>
                  </a:cubicBezTo>
                  <a:cubicBezTo>
                    <a:pt x="8" y="12"/>
                    <a:pt x="3" y="12"/>
                    <a:pt x="0" y="8"/>
                  </a:cubicBezTo>
                  <a:cubicBezTo>
                    <a:pt x="8" y="0"/>
                    <a:pt x="19" y="5"/>
                    <a:pt x="28" y="4"/>
                  </a:cubicBezTo>
                  <a:cubicBezTo>
                    <a:pt x="32" y="2"/>
                    <a:pt x="33" y="4"/>
                    <a:pt x="32" y="7"/>
                  </a:cubicBezTo>
                  <a:cubicBezTo>
                    <a:pt x="29" y="8"/>
                    <a:pt x="27" y="8"/>
                    <a:pt x="24" y="8"/>
                  </a:cubicBezTo>
                  <a:close/>
                </a:path>
              </a:pathLst>
            </a:custGeom>
            <a:solidFill>
              <a:srgbClr val="494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134" name="Freeform 2168"/>
            <p:cNvSpPr>
              <a:spLocks/>
            </p:cNvSpPr>
            <p:nvPr/>
          </p:nvSpPr>
          <p:spPr bwMode="auto">
            <a:xfrm>
              <a:off x="3017" y="1619"/>
              <a:ext cx="21" cy="30"/>
            </a:xfrm>
            <a:custGeom>
              <a:avLst/>
              <a:gdLst>
                <a:gd name="T0" fmla="*/ 9 w 18"/>
                <a:gd name="T1" fmla="*/ 25 h 25"/>
                <a:gd name="T2" fmla="*/ 9 w 18"/>
                <a:gd name="T3" fmla="*/ 1 h 25"/>
                <a:gd name="T4" fmla="*/ 15 w 18"/>
                <a:gd name="T5" fmla="*/ 2 h 25"/>
                <a:gd name="T6" fmla="*/ 16 w 18"/>
                <a:gd name="T7" fmla="*/ 19 h 25"/>
                <a:gd name="T8" fmla="*/ 13 w 18"/>
                <a:gd name="T9" fmla="*/ 24 h 25"/>
                <a:gd name="T10" fmla="*/ 13 w 18"/>
                <a:gd name="T11" fmla="*/ 25 h 25"/>
                <a:gd name="T12" fmla="*/ 9 w 18"/>
                <a:gd name="T13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25">
                  <a:moveTo>
                    <a:pt x="9" y="25"/>
                  </a:moveTo>
                  <a:cubicBezTo>
                    <a:pt x="0" y="17"/>
                    <a:pt x="8" y="9"/>
                    <a:pt x="9" y="1"/>
                  </a:cubicBezTo>
                  <a:cubicBezTo>
                    <a:pt x="11" y="0"/>
                    <a:pt x="13" y="0"/>
                    <a:pt x="15" y="2"/>
                  </a:cubicBezTo>
                  <a:cubicBezTo>
                    <a:pt x="18" y="7"/>
                    <a:pt x="18" y="13"/>
                    <a:pt x="16" y="19"/>
                  </a:cubicBezTo>
                  <a:cubicBezTo>
                    <a:pt x="15" y="21"/>
                    <a:pt x="14" y="22"/>
                    <a:pt x="13" y="24"/>
                  </a:cubicBezTo>
                  <a:cubicBezTo>
                    <a:pt x="13" y="24"/>
                    <a:pt x="13" y="25"/>
                    <a:pt x="13" y="25"/>
                  </a:cubicBezTo>
                  <a:cubicBezTo>
                    <a:pt x="12" y="25"/>
                    <a:pt x="10" y="25"/>
                    <a:pt x="9" y="25"/>
                  </a:cubicBezTo>
                  <a:close/>
                </a:path>
              </a:pathLst>
            </a:custGeom>
            <a:solidFill>
              <a:srgbClr val="625F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135" name="Freeform 2169"/>
            <p:cNvSpPr>
              <a:spLocks/>
            </p:cNvSpPr>
            <p:nvPr/>
          </p:nvSpPr>
          <p:spPr bwMode="auto">
            <a:xfrm>
              <a:off x="3079" y="1523"/>
              <a:ext cx="29" cy="12"/>
            </a:xfrm>
            <a:custGeom>
              <a:avLst/>
              <a:gdLst>
                <a:gd name="T0" fmla="*/ 4 w 25"/>
                <a:gd name="T1" fmla="*/ 10 h 10"/>
                <a:gd name="T2" fmla="*/ 0 w 25"/>
                <a:gd name="T3" fmla="*/ 7 h 10"/>
                <a:gd name="T4" fmla="*/ 25 w 25"/>
                <a:gd name="T5" fmla="*/ 1 h 10"/>
                <a:gd name="T6" fmla="*/ 4 w 25"/>
                <a:gd name="T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" h="10">
                  <a:moveTo>
                    <a:pt x="4" y="10"/>
                  </a:moveTo>
                  <a:cubicBezTo>
                    <a:pt x="2" y="9"/>
                    <a:pt x="1" y="8"/>
                    <a:pt x="0" y="7"/>
                  </a:cubicBezTo>
                  <a:cubicBezTo>
                    <a:pt x="7" y="0"/>
                    <a:pt x="17" y="4"/>
                    <a:pt x="25" y="1"/>
                  </a:cubicBezTo>
                  <a:cubicBezTo>
                    <a:pt x="19" y="8"/>
                    <a:pt x="11" y="9"/>
                    <a:pt x="4" y="10"/>
                  </a:cubicBezTo>
                  <a:close/>
                </a:path>
              </a:pathLst>
            </a:custGeom>
            <a:solidFill>
              <a:srgbClr val="3E38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136" name="Freeform 2170"/>
            <p:cNvSpPr>
              <a:spLocks/>
            </p:cNvSpPr>
            <p:nvPr/>
          </p:nvSpPr>
          <p:spPr bwMode="auto">
            <a:xfrm>
              <a:off x="3055" y="1630"/>
              <a:ext cx="5" cy="24"/>
            </a:xfrm>
            <a:custGeom>
              <a:avLst/>
              <a:gdLst>
                <a:gd name="T0" fmla="*/ 0 w 4"/>
                <a:gd name="T1" fmla="*/ 20 h 20"/>
                <a:gd name="T2" fmla="*/ 0 w 4"/>
                <a:gd name="T3" fmla="*/ 0 h 20"/>
                <a:gd name="T4" fmla="*/ 4 w 4"/>
                <a:gd name="T5" fmla="*/ 0 h 20"/>
                <a:gd name="T6" fmla="*/ 4 w 4"/>
                <a:gd name="T7" fmla="*/ 20 h 20"/>
                <a:gd name="T8" fmla="*/ 0 w 4"/>
                <a:gd name="T9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0">
                  <a:moveTo>
                    <a:pt x="0" y="20"/>
                  </a:moveTo>
                  <a:cubicBezTo>
                    <a:pt x="0" y="13"/>
                    <a:pt x="0" y="7"/>
                    <a:pt x="0" y="0"/>
                  </a:cubicBezTo>
                  <a:cubicBezTo>
                    <a:pt x="1" y="0"/>
                    <a:pt x="3" y="0"/>
                    <a:pt x="4" y="0"/>
                  </a:cubicBezTo>
                  <a:cubicBezTo>
                    <a:pt x="4" y="7"/>
                    <a:pt x="4" y="13"/>
                    <a:pt x="4" y="20"/>
                  </a:cubicBezTo>
                  <a:cubicBezTo>
                    <a:pt x="3" y="20"/>
                    <a:pt x="1" y="20"/>
                    <a:pt x="0" y="20"/>
                  </a:cubicBezTo>
                  <a:close/>
                </a:path>
              </a:pathLst>
            </a:custGeom>
            <a:solidFill>
              <a:srgbClr val="2824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137" name="Freeform 2171"/>
            <p:cNvSpPr>
              <a:spLocks/>
            </p:cNvSpPr>
            <p:nvPr/>
          </p:nvSpPr>
          <p:spPr bwMode="auto">
            <a:xfrm>
              <a:off x="3038" y="1512"/>
              <a:ext cx="7" cy="13"/>
            </a:xfrm>
            <a:custGeom>
              <a:avLst/>
              <a:gdLst>
                <a:gd name="T0" fmla="*/ 3 w 6"/>
                <a:gd name="T1" fmla="*/ 0 h 11"/>
                <a:gd name="T2" fmla="*/ 6 w 6"/>
                <a:gd name="T3" fmla="*/ 6 h 11"/>
                <a:gd name="T4" fmla="*/ 2 w 6"/>
                <a:gd name="T5" fmla="*/ 10 h 11"/>
                <a:gd name="T6" fmla="*/ 0 w 6"/>
                <a:gd name="T7" fmla="*/ 5 h 11"/>
                <a:gd name="T8" fmla="*/ 3 w 6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11">
                  <a:moveTo>
                    <a:pt x="3" y="0"/>
                  </a:moveTo>
                  <a:cubicBezTo>
                    <a:pt x="5" y="3"/>
                    <a:pt x="6" y="4"/>
                    <a:pt x="6" y="6"/>
                  </a:cubicBezTo>
                  <a:cubicBezTo>
                    <a:pt x="6" y="8"/>
                    <a:pt x="5" y="11"/>
                    <a:pt x="2" y="10"/>
                  </a:cubicBezTo>
                  <a:cubicBezTo>
                    <a:pt x="1" y="9"/>
                    <a:pt x="0" y="7"/>
                    <a:pt x="0" y="5"/>
                  </a:cubicBezTo>
                  <a:cubicBezTo>
                    <a:pt x="0" y="4"/>
                    <a:pt x="2" y="2"/>
                    <a:pt x="3" y="0"/>
                  </a:cubicBezTo>
                  <a:close/>
                </a:path>
              </a:pathLst>
            </a:custGeom>
            <a:solidFill>
              <a:srgbClr val="342F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138" name="Freeform 2172"/>
            <p:cNvSpPr>
              <a:spLocks/>
            </p:cNvSpPr>
            <p:nvPr/>
          </p:nvSpPr>
          <p:spPr bwMode="auto">
            <a:xfrm>
              <a:off x="3052" y="1513"/>
              <a:ext cx="7" cy="12"/>
            </a:xfrm>
            <a:custGeom>
              <a:avLst/>
              <a:gdLst>
                <a:gd name="T0" fmla="*/ 5 w 6"/>
                <a:gd name="T1" fmla="*/ 1 h 10"/>
                <a:gd name="T2" fmla="*/ 6 w 6"/>
                <a:gd name="T3" fmla="*/ 5 h 10"/>
                <a:gd name="T4" fmla="*/ 1 w 6"/>
                <a:gd name="T5" fmla="*/ 8 h 10"/>
                <a:gd name="T6" fmla="*/ 0 w 6"/>
                <a:gd name="T7" fmla="*/ 3 h 10"/>
                <a:gd name="T8" fmla="*/ 5 w 6"/>
                <a:gd name="T9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10">
                  <a:moveTo>
                    <a:pt x="5" y="1"/>
                  </a:moveTo>
                  <a:cubicBezTo>
                    <a:pt x="5" y="2"/>
                    <a:pt x="6" y="4"/>
                    <a:pt x="6" y="5"/>
                  </a:cubicBezTo>
                  <a:cubicBezTo>
                    <a:pt x="6" y="8"/>
                    <a:pt x="4" y="10"/>
                    <a:pt x="1" y="8"/>
                  </a:cubicBezTo>
                  <a:cubicBezTo>
                    <a:pt x="0" y="8"/>
                    <a:pt x="0" y="5"/>
                    <a:pt x="0" y="3"/>
                  </a:cubicBezTo>
                  <a:cubicBezTo>
                    <a:pt x="0" y="2"/>
                    <a:pt x="1" y="0"/>
                    <a:pt x="5" y="1"/>
                  </a:cubicBezTo>
                  <a:close/>
                </a:path>
              </a:pathLst>
            </a:custGeom>
            <a:solidFill>
              <a:srgbClr val="322B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139" name="Freeform 2173"/>
            <p:cNvSpPr>
              <a:spLocks/>
            </p:cNvSpPr>
            <p:nvPr/>
          </p:nvSpPr>
          <p:spPr bwMode="auto">
            <a:xfrm>
              <a:off x="3225" y="1293"/>
              <a:ext cx="60" cy="51"/>
            </a:xfrm>
            <a:custGeom>
              <a:avLst/>
              <a:gdLst>
                <a:gd name="T0" fmla="*/ 48 w 51"/>
                <a:gd name="T1" fmla="*/ 22 h 43"/>
                <a:gd name="T2" fmla="*/ 21 w 51"/>
                <a:gd name="T3" fmla="*/ 30 h 43"/>
                <a:gd name="T4" fmla="*/ 0 w 51"/>
                <a:gd name="T5" fmla="*/ 31 h 43"/>
                <a:gd name="T6" fmla="*/ 1 w 51"/>
                <a:gd name="T7" fmla="*/ 19 h 43"/>
                <a:gd name="T8" fmla="*/ 3 w 51"/>
                <a:gd name="T9" fmla="*/ 15 h 43"/>
                <a:gd name="T10" fmla="*/ 17 w 51"/>
                <a:gd name="T11" fmla="*/ 4 h 43"/>
                <a:gd name="T12" fmla="*/ 35 w 51"/>
                <a:gd name="T13" fmla="*/ 1 h 43"/>
                <a:gd name="T14" fmla="*/ 46 w 51"/>
                <a:gd name="T15" fmla="*/ 4 h 43"/>
                <a:gd name="T16" fmla="*/ 51 w 51"/>
                <a:gd name="T17" fmla="*/ 17 h 43"/>
                <a:gd name="T18" fmla="*/ 48 w 51"/>
                <a:gd name="T19" fmla="*/ 22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1" h="43">
                  <a:moveTo>
                    <a:pt x="48" y="22"/>
                  </a:moveTo>
                  <a:cubicBezTo>
                    <a:pt x="38" y="23"/>
                    <a:pt x="30" y="26"/>
                    <a:pt x="21" y="30"/>
                  </a:cubicBezTo>
                  <a:cubicBezTo>
                    <a:pt x="15" y="33"/>
                    <a:pt x="7" y="43"/>
                    <a:pt x="0" y="31"/>
                  </a:cubicBezTo>
                  <a:cubicBezTo>
                    <a:pt x="0" y="27"/>
                    <a:pt x="0" y="23"/>
                    <a:pt x="1" y="19"/>
                  </a:cubicBezTo>
                  <a:cubicBezTo>
                    <a:pt x="2" y="17"/>
                    <a:pt x="2" y="16"/>
                    <a:pt x="3" y="15"/>
                  </a:cubicBezTo>
                  <a:cubicBezTo>
                    <a:pt x="7" y="10"/>
                    <a:pt x="9" y="4"/>
                    <a:pt x="17" y="4"/>
                  </a:cubicBezTo>
                  <a:cubicBezTo>
                    <a:pt x="24" y="7"/>
                    <a:pt x="31" y="11"/>
                    <a:pt x="35" y="1"/>
                  </a:cubicBezTo>
                  <a:cubicBezTo>
                    <a:pt x="39" y="0"/>
                    <a:pt x="43" y="2"/>
                    <a:pt x="46" y="4"/>
                  </a:cubicBezTo>
                  <a:cubicBezTo>
                    <a:pt x="49" y="8"/>
                    <a:pt x="51" y="12"/>
                    <a:pt x="51" y="17"/>
                  </a:cubicBezTo>
                  <a:cubicBezTo>
                    <a:pt x="50" y="19"/>
                    <a:pt x="49" y="20"/>
                    <a:pt x="48" y="22"/>
                  </a:cubicBezTo>
                  <a:close/>
                </a:path>
              </a:pathLst>
            </a:custGeom>
            <a:solidFill>
              <a:srgbClr val="C4C1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140" name="Freeform 2174"/>
            <p:cNvSpPr>
              <a:spLocks/>
            </p:cNvSpPr>
            <p:nvPr/>
          </p:nvSpPr>
          <p:spPr bwMode="auto">
            <a:xfrm>
              <a:off x="3181" y="1363"/>
              <a:ext cx="45" cy="34"/>
            </a:xfrm>
            <a:custGeom>
              <a:avLst/>
              <a:gdLst>
                <a:gd name="T0" fmla="*/ 14 w 38"/>
                <a:gd name="T1" fmla="*/ 11 h 29"/>
                <a:gd name="T2" fmla="*/ 37 w 38"/>
                <a:gd name="T3" fmla="*/ 16 h 29"/>
                <a:gd name="T4" fmla="*/ 29 w 38"/>
                <a:gd name="T5" fmla="*/ 22 h 29"/>
                <a:gd name="T6" fmla="*/ 24 w 38"/>
                <a:gd name="T7" fmla="*/ 23 h 29"/>
                <a:gd name="T8" fmla="*/ 9 w 38"/>
                <a:gd name="T9" fmla="*/ 29 h 29"/>
                <a:gd name="T10" fmla="*/ 0 w 38"/>
                <a:gd name="T11" fmla="*/ 24 h 29"/>
                <a:gd name="T12" fmla="*/ 14 w 38"/>
                <a:gd name="T13" fmla="*/ 11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29">
                  <a:moveTo>
                    <a:pt x="14" y="11"/>
                  </a:moveTo>
                  <a:cubicBezTo>
                    <a:pt x="22" y="13"/>
                    <a:pt x="32" y="0"/>
                    <a:pt x="37" y="16"/>
                  </a:cubicBezTo>
                  <a:cubicBezTo>
                    <a:pt x="38" y="22"/>
                    <a:pt x="31" y="19"/>
                    <a:pt x="29" y="22"/>
                  </a:cubicBezTo>
                  <a:cubicBezTo>
                    <a:pt x="28" y="23"/>
                    <a:pt x="26" y="23"/>
                    <a:pt x="24" y="23"/>
                  </a:cubicBezTo>
                  <a:cubicBezTo>
                    <a:pt x="19" y="26"/>
                    <a:pt x="14" y="28"/>
                    <a:pt x="9" y="29"/>
                  </a:cubicBezTo>
                  <a:cubicBezTo>
                    <a:pt x="4" y="29"/>
                    <a:pt x="1" y="28"/>
                    <a:pt x="0" y="24"/>
                  </a:cubicBezTo>
                  <a:cubicBezTo>
                    <a:pt x="2" y="16"/>
                    <a:pt x="6" y="11"/>
                    <a:pt x="14" y="11"/>
                  </a:cubicBezTo>
                  <a:close/>
                </a:path>
              </a:pathLst>
            </a:custGeom>
            <a:solidFill>
              <a:srgbClr val="9793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141" name="Freeform 2175"/>
            <p:cNvSpPr>
              <a:spLocks/>
            </p:cNvSpPr>
            <p:nvPr/>
          </p:nvSpPr>
          <p:spPr bwMode="auto">
            <a:xfrm>
              <a:off x="3295" y="1279"/>
              <a:ext cx="24" cy="40"/>
            </a:xfrm>
            <a:custGeom>
              <a:avLst/>
              <a:gdLst>
                <a:gd name="T0" fmla="*/ 13 w 20"/>
                <a:gd name="T1" fmla="*/ 34 h 34"/>
                <a:gd name="T2" fmla="*/ 8 w 20"/>
                <a:gd name="T3" fmla="*/ 34 h 34"/>
                <a:gd name="T4" fmla="*/ 4 w 20"/>
                <a:gd name="T5" fmla="*/ 26 h 34"/>
                <a:gd name="T6" fmla="*/ 1 w 20"/>
                <a:gd name="T7" fmla="*/ 21 h 34"/>
                <a:gd name="T8" fmla="*/ 1 w 20"/>
                <a:gd name="T9" fmla="*/ 11 h 34"/>
                <a:gd name="T10" fmla="*/ 19 w 20"/>
                <a:gd name="T11" fmla="*/ 6 h 34"/>
                <a:gd name="T12" fmla="*/ 20 w 20"/>
                <a:gd name="T13" fmla="*/ 14 h 34"/>
                <a:gd name="T14" fmla="*/ 13 w 20"/>
                <a:gd name="T15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" h="34">
                  <a:moveTo>
                    <a:pt x="13" y="34"/>
                  </a:moveTo>
                  <a:cubicBezTo>
                    <a:pt x="11" y="34"/>
                    <a:pt x="10" y="34"/>
                    <a:pt x="8" y="34"/>
                  </a:cubicBezTo>
                  <a:cubicBezTo>
                    <a:pt x="8" y="31"/>
                    <a:pt x="7" y="28"/>
                    <a:pt x="4" y="26"/>
                  </a:cubicBezTo>
                  <a:cubicBezTo>
                    <a:pt x="2" y="24"/>
                    <a:pt x="1" y="23"/>
                    <a:pt x="1" y="21"/>
                  </a:cubicBezTo>
                  <a:cubicBezTo>
                    <a:pt x="0" y="17"/>
                    <a:pt x="0" y="14"/>
                    <a:pt x="1" y="11"/>
                  </a:cubicBezTo>
                  <a:cubicBezTo>
                    <a:pt x="6" y="4"/>
                    <a:pt x="11" y="0"/>
                    <a:pt x="19" y="6"/>
                  </a:cubicBezTo>
                  <a:cubicBezTo>
                    <a:pt x="20" y="8"/>
                    <a:pt x="20" y="11"/>
                    <a:pt x="20" y="14"/>
                  </a:cubicBezTo>
                  <a:cubicBezTo>
                    <a:pt x="14" y="19"/>
                    <a:pt x="11" y="26"/>
                    <a:pt x="13" y="34"/>
                  </a:cubicBezTo>
                  <a:close/>
                </a:path>
              </a:pathLst>
            </a:custGeom>
            <a:solidFill>
              <a:srgbClr val="A2A2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142" name="Freeform 2176"/>
            <p:cNvSpPr>
              <a:spLocks/>
            </p:cNvSpPr>
            <p:nvPr/>
          </p:nvSpPr>
          <p:spPr bwMode="auto">
            <a:xfrm>
              <a:off x="3198" y="1321"/>
              <a:ext cx="23" cy="31"/>
            </a:xfrm>
            <a:custGeom>
              <a:avLst/>
              <a:gdLst>
                <a:gd name="T0" fmla="*/ 16 w 20"/>
                <a:gd name="T1" fmla="*/ 6 h 26"/>
                <a:gd name="T2" fmla="*/ 3 w 20"/>
                <a:gd name="T3" fmla="*/ 26 h 26"/>
                <a:gd name="T4" fmla="*/ 1 w 20"/>
                <a:gd name="T5" fmla="*/ 24 h 26"/>
                <a:gd name="T6" fmla="*/ 1 w 20"/>
                <a:gd name="T7" fmla="*/ 18 h 26"/>
                <a:gd name="T8" fmla="*/ 7 w 20"/>
                <a:gd name="T9" fmla="*/ 1 h 26"/>
                <a:gd name="T10" fmla="*/ 16 w 20"/>
                <a:gd name="T11" fmla="*/ 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" h="26">
                  <a:moveTo>
                    <a:pt x="16" y="6"/>
                  </a:moveTo>
                  <a:cubicBezTo>
                    <a:pt x="20" y="18"/>
                    <a:pt x="18" y="26"/>
                    <a:pt x="3" y="26"/>
                  </a:cubicBezTo>
                  <a:cubicBezTo>
                    <a:pt x="2" y="25"/>
                    <a:pt x="2" y="24"/>
                    <a:pt x="1" y="24"/>
                  </a:cubicBezTo>
                  <a:cubicBezTo>
                    <a:pt x="1" y="22"/>
                    <a:pt x="0" y="20"/>
                    <a:pt x="1" y="18"/>
                  </a:cubicBezTo>
                  <a:cubicBezTo>
                    <a:pt x="2" y="12"/>
                    <a:pt x="2" y="5"/>
                    <a:pt x="7" y="1"/>
                  </a:cubicBezTo>
                  <a:cubicBezTo>
                    <a:pt x="11" y="0"/>
                    <a:pt x="14" y="2"/>
                    <a:pt x="16" y="6"/>
                  </a:cubicBezTo>
                  <a:close/>
                </a:path>
              </a:pathLst>
            </a:custGeom>
            <a:solidFill>
              <a:srgbClr val="36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143" name="Freeform 2177"/>
            <p:cNvSpPr>
              <a:spLocks/>
            </p:cNvSpPr>
            <p:nvPr/>
          </p:nvSpPr>
          <p:spPr bwMode="auto">
            <a:xfrm>
              <a:off x="3171" y="1387"/>
              <a:ext cx="36" cy="26"/>
            </a:xfrm>
            <a:custGeom>
              <a:avLst/>
              <a:gdLst>
                <a:gd name="T0" fmla="*/ 30 w 31"/>
                <a:gd name="T1" fmla="*/ 6 h 22"/>
                <a:gd name="T2" fmla="*/ 31 w 31"/>
                <a:gd name="T3" fmla="*/ 14 h 22"/>
                <a:gd name="T4" fmla="*/ 24 w 31"/>
                <a:gd name="T5" fmla="*/ 20 h 22"/>
                <a:gd name="T6" fmla="*/ 2 w 31"/>
                <a:gd name="T7" fmla="*/ 19 h 22"/>
                <a:gd name="T8" fmla="*/ 16 w 31"/>
                <a:gd name="T9" fmla="*/ 8 h 22"/>
                <a:gd name="T10" fmla="*/ 30 w 31"/>
                <a:gd name="T11" fmla="*/ 6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1" h="22">
                  <a:moveTo>
                    <a:pt x="30" y="6"/>
                  </a:moveTo>
                  <a:cubicBezTo>
                    <a:pt x="29" y="9"/>
                    <a:pt x="26" y="12"/>
                    <a:pt x="31" y="14"/>
                  </a:cubicBezTo>
                  <a:cubicBezTo>
                    <a:pt x="31" y="18"/>
                    <a:pt x="28" y="19"/>
                    <a:pt x="24" y="20"/>
                  </a:cubicBezTo>
                  <a:cubicBezTo>
                    <a:pt x="17" y="19"/>
                    <a:pt x="10" y="22"/>
                    <a:pt x="2" y="19"/>
                  </a:cubicBezTo>
                  <a:cubicBezTo>
                    <a:pt x="0" y="7"/>
                    <a:pt x="8" y="8"/>
                    <a:pt x="16" y="8"/>
                  </a:cubicBezTo>
                  <a:cubicBezTo>
                    <a:pt x="21" y="7"/>
                    <a:pt x="25" y="0"/>
                    <a:pt x="30" y="6"/>
                  </a:cubicBezTo>
                  <a:close/>
                </a:path>
              </a:pathLst>
            </a:custGeom>
            <a:solidFill>
              <a:srgbClr val="A3A0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144" name="Freeform 2178"/>
            <p:cNvSpPr>
              <a:spLocks/>
            </p:cNvSpPr>
            <p:nvPr/>
          </p:nvSpPr>
          <p:spPr bwMode="auto">
            <a:xfrm>
              <a:off x="3205" y="1311"/>
              <a:ext cx="26" cy="19"/>
            </a:xfrm>
            <a:custGeom>
              <a:avLst/>
              <a:gdLst>
                <a:gd name="T0" fmla="*/ 10 w 22"/>
                <a:gd name="T1" fmla="*/ 15 h 16"/>
                <a:gd name="T2" fmla="*/ 2 w 22"/>
                <a:gd name="T3" fmla="*/ 11 h 16"/>
                <a:gd name="T4" fmla="*/ 0 w 22"/>
                <a:gd name="T5" fmla="*/ 7 h 16"/>
                <a:gd name="T6" fmla="*/ 5 w 22"/>
                <a:gd name="T7" fmla="*/ 1 h 16"/>
                <a:gd name="T8" fmla="*/ 22 w 22"/>
                <a:gd name="T9" fmla="*/ 4 h 16"/>
                <a:gd name="T10" fmla="*/ 17 w 22"/>
                <a:gd name="T11" fmla="*/ 16 h 16"/>
                <a:gd name="T12" fmla="*/ 10 w 22"/>
                <a:gd name="T13" fmla="*/ 1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" h="16">
                  <a:moveTo>
                    <a:pt x="10" y="15"/>
                  </a:moveTo>
                  <a:cubicBezTo>
                    <a:pt x="7" y="14"/>
                    <a:pt x="5" y="12"/>
                    <a:pt x="2" y="11"/>
                  </a:cubicBezTo>
                  <a:cubicBezTo>
                    <a:pt x="0" y="10"/>
                    <a:pt x="0" y="9"/>
                    <a:pt x="0" y="7"/>
                  </a:cubicBezTo>
                  <a:cubicBezTo>
                    <a:pt x="1" y="4"/>
                    <a:pt x="3" y="2"/>
                    <a:pt x="5" y="1"/>
                  </a:cubicBezTo>
                  <a:cubicBezTo>
                    <a:pt x="11" y="0"/>
                    <a:pt x="17" y="0"/>
                    <a:pt x="22" y="4"/>
                  </a:cubicBezTo>
                  <a:cubicBezTo>
                    <a:pt x="22" y="8"/>
                    <a:pt x="20" y="12"/>
                    <a:pt x="17" y="16"/>
                  </a:cubicBezTo>
                  <a:cubicBezTo>
                    <a:pt x="15" y="16"/>
                    <a:pt x="12" y="15"/>
                    <a:pt x="10" y="15"/>
                  </a:cubicBezTo>
                  <a:close/>
                </a:path>
              </a:pathLst>
            </a:custGeom>
            <a:solidFill>
              <a:srgbClr val="4D49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145" name="Freeform 2179"/>
            <p:cNvSpPr>
              <a:spLocks/>
            </p:cNvSpPr>
            <p:nvPr/>
          </p:nvSpPr>
          <p:spPr bwMode="auto">
            <a:xfrm>
              <a:off x="3174" y="1354"/>
              <a:ext cx="32" cy="37"/>
            </a:xfrm>
            <a:custGeom>
              <a:avLst/>
              <a:gdLst>
                <a:gd name="T0" fmla="*/ 20 w 27"/>
                <a:gd name="T1" fmla="*/ 18 h 31"/>
                <a:gd name="T2" fmla="*/ 8 w 27"/>
                <a:gd name="T3" fmla="*/ 31 h 31"/>
                <a:gd name="T4" fmla="*/ 10 w 27"/>
                <a:gd name="T5" fmla="*/ 9 h 31"/>
                <a:gd name="T6" fmla="*/ 17 w 27"/>
                <a:gd name="T7" fmla="*/ 0 h 31"/>
                <a:gd name="T8" fmla="*/ 23 w 27"/>
                <a:gd name="T9" fmla="*/ 1 h 31"/>
                <a:gd name="T10" fmla="*/ 20 w 27"/>
                <a:gd name="T11" fmla="*/ 18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" h="31">
                  <a:moveTo>
                    <a:pt x="20" y="18"/>
                  </a:moveTo>
                  <a:cubicBezTo>
                    <a:pt x="16" y="22"/>
                    <a:pt x="12" y="27"/>
                    <a:pt x="8" y="31"/>
                  </a:cubicBezTo>
                  <a:cubicBezTo>
                    <a:pt x="0" y="23"/>
                    <a:pt x="9" y="16"/>
                    <a:pt x="10" y="9"/>
                  </a:cubicBezTo>
                  <a:cubicBezTo>
                    <a:pt x="11" y="5"/>
                    <a:pt x="13" y="2"/>
                    <a:pt x="17" y="0"/>
                  </a:cubicBezTo>
                  <a:cubicBezTo>
                    <a:pt x="19" y="0"/>
                    <a:pt x="21" y="0"/>
                    <a:pt x="23" y="1"/>
                  </a:cubicBezTo>
                  <a:cubicBezTo>
                    <a:pt x="27" y="8"/>
                    <a:pt x="21" y="12"/>
                    <a:pt x="20" y="18"/>
                  </a:cubicBezTo>
                  <a:close/>
                </a:path>
              </a:pathLst>
            </a:custGeom>
            <a:solidFill>
              <a:srgbClr val="3733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146" name="Freeform 2180"/>
            <p:cNvSpPr>
              <a:spLocks/>
            </p:cNvSpPr>
            <p:nvPr/>
          </p:nvSpPr>
          <p:spPr bwMode="auto">
            <a:xfrm>
              <a:off x="3281" y="1297"/>
              <a:ext cx="19" cy="26"/>
            </a:xfrm>
            <a:custGeom>
              <a:avLst/>
              <a:gdLst>
                <a:gd name="T0" fmla="*/ 16 w 16"/>
                <a:gd name="T1" fmla="*/ 7 h 22"/>
                <a:gd name="T2" fmla="*/ 16 w 16"/>
                <a:gd name="T3" fmla="*/ 11 h 22"/>
                <a:gd name="T4" fmla="*/ 0 w 16"/>
                <a:gd name="T5" fmla="*/ 19 h 22"/>
                <a:gd name="T6" fmla="*/ 0 w 16"/>
                <a:gd name="T7" fmla="*/ 15 h 22"/>
                <a:gd name="T8" fmla="*/ 16 w 16"/>
                <a:gd name="T9" fmla="*/ 7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22">
                  <a:moveTo>
                    <a:pt x="16" y="7"/>
                  </a:moveTo>
                  <a:cubicBezTo>
                    <a:pt x="16" y="8"/>
                    <a:pt x="16" y="9"/>
                    <a:pt x="16" y="11"/>
                  </a:cubicBezTo>
                  <a:cubicBezTo>
                    <a:pt x="13" y="19"/>
                    <a:pt x="8" y="22"/>
                    <a:pt x="0" y="19"/>
                  </a:cubicBezTo>
                  <a:cubicBezTo>
                    <a:pt x="0" y="17"/>
                    <a:pt x="0" y="16"/>
                    <a:pt x="0" y="15"/>
                  </a:cubicBezTo>
                  <a:cubicBezTo>
                    <a:pt x="3" y="8"/>
                    <a:pt x="5" y="0"/>
                    <a:pt x="16" y="7"/>
                  </a:cubicBezTo>
                  <a:close/>
                </a:path>
              </a:pathLst>
            </a:custGeom>
            <a:solidFill>
              <a:srgbClr val="9C97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147" name="Freeform 2181"/>
            <p:cNvSpPr>
              <a:spLocks/>
            </p:cNvSpPr>
            <p:nvPr/>
          </p:nvSpPr>
          <p:spPr bwMode="auto">
            <a:xfrm>
              <a:off x="3199" y="1404"/>
              <a:ext cx="28" cy="8"/>
            </a:xfrm>
            <a:custGeom>
              <a:avLst/>
              <a:gdLst>
                <a:gd name="T0" fmla="*/ 2 w 24"/>
                <a:gd name="T1" fmla="*/ 4 h 7"/>
                <a:gd name="T2" fmla="*/ 7 w 24"/>
                <a:gd name="T3" fmla="*/ 0 h 7"/>
                <a:gd name="T4" fmla="*/ 21 w 24"/>
                <a:gd name="T5" fmla="*/ 0 h 7"/>
                <a:gd name="T6" fmla="*/ 22 w 24"/>
                <a:gd name="T7" fmla="*/ 3 h 7"/>
                <a:gd name="T8" fmla="*/ 18 w 24"/>
                <a:gd name="T9" fmla="*/ 4 h 7"/>
                <a:gd name="T10" fmla="*/ 2 w 24"/>
                <a:gd name="T11" fmla="*/ 7 h 7"/>
                <a:gd name="T12" fmla="*/ 1 w 24"/>
                <a:gd name="T13" fmla="*/ 5 h 7"/>
                <a:gd name="T14" fmla="*/ 2 w 24"/>
                <a:gd name="T15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4" h="7">
                  <a:moveTo>
                    <a:pt x="2" y="4"/>
                  </a:moveTo>
                  <a:cubicBezTo>
                    <a:pt x="3" y="3"/>
                    <a:pt x="5" y="2"/>
                    <a:pt x="7" y="0"/>
                  </a:cubicBezTo>
                  <a:cubicBezTo>
                    <a:pt x="11" y="0"/>
                    <a:pt x="16" y="0"/>
                    <a:pt x="21" y="0"/>
                  </a:cubicBezTo>
                  <a:cubicBezTo>
                    <a:pt x="24" y="0"/>
                    <a:pt x="24" y="2"/>
                    <a:pt x="22" y="3"/>
                  </a:cubicBezTo>
                  <a:cubicBezTo>
                    <a:pt x="21" y="4"/>
                    <a:pt x="19" y="4"/>
                    <a:pt x="18" y="4"/>
                  </a:cubicBezTo>
                  <a:cubicBezTo>
                    <a:pt x="13" y="5"/>
                    <a:pt x="7" y="6"/>
                    <a:pt x="2" y="7"/>
                  </a:cubicBezTo>
                  <a:cubicBezTo>
                    <a:pt x="1" y="7"/>
                    <a:pt x="0" y="6"/>
                    <a:pt x="1" y="5"/>
                  </a:cubicBezTo>
                  <a:cubicBezTo>
                    <a:pt x="1" y="4"/>
                    <a:pt x="1" y="4"/>
                    <a:pt x="2" y="4"/>
                  </a:cubicBezTo>
                  <a:close/>
                </a:path>
              </a:pathLst>
            </a:custGeom>
            <a:solidFill>
              <a:srgbClr val="5350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148" name="Freeform 2182"/>
            <p:cNvSpPr>
              <a:spLocks/>
            </p:cNvSpPr>
            <p:nvPr/>
          </p:nvSpPr>
          <p:spPr bwMode="auto">
            <a:xfrm>
              <a:off x="3215" y="1380"/>
              <a:ext cx="24" cy="10"/>
            </a:xfrm>
            <a:custGeom>
              <a:avLst/>
              <a:gdLst>
                <a:gd name="T0" fmla="*/ 0 w 20"/>
                <a:gd name="T1" fmla="*/ 7 h 8"/>
                <a:gd name="T2" fmla="*/ 8 w 20"/>
                <a:gd name="T3" fmla="*/ 1 h 8"/>
                <a:gd name="T4" fmla="*/ 20 w 20"/>
                <a:gd name="T5" fmla="*/ 0 h 8"/>
                <a:gd name="T6" fmla="*/ 0 w 20"/>
                <a:gd name="T7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8">
                  <a:moveTo>
                    <a:pt x="0" y="7"/>
                  </a:moveTo>
                  <a:cubicBezTo>
                    <a:pt x="3" y="5"/>
                    <a:pt x="5" y="3"/>
                    <a:pt x="8" y="1"/>
                  </a:cubicBezTo>
                  <a:cubicBezTo>
                    <a:pt x="11" y="0"/>
                    <a:pt x="14" y="0"/>
                    <a:pt x="20" y="0"/>
                  </a:cubicBezTo>
                  <a:cubicBezTo>
                    <a:pt x="12" y="5"/>
                    <a:pt x="7" y="8"/>
                    <a:pt x="0" y="7"/>
                  </a:cubicBezTo>
                  <a:close/>
                </a:path>
              </a:pathLst>
            </a:custGeom>
            <a:solidFill>
              <a:srgbClr val="5D58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149" name="Freeform 2183"/>
            <p:cNvSpPr>
              <a:spLocks/>
            </p:cNvSpPr>
            <p:nvPr/>
          </p:nvSpPr>
          <p:spPr bwMode="auto">
            <a:xfrm>
              <a:off x="3192" y="1387"/>
              <a:ext cx="17" cy="10"/>
            </a:xfrm>
            <a:custGeom>
              <a:avLst/>
              <a:gdLst>
                <a:gd name="T0" fmla="*/ 12 w 15"/>
                <a:gd name="T1" fmla="*/ 6 h 8"/>
                <a:gd name="T2" fmla="*/ 0 w 15"/>
                <a:gd name="T3" fmla="*/ 8 h 8"/>
                <a:gd name="T4" fmla="*/ 0 w 15"/>
                <a:gd name="T5" fmla="*/ 7 h 8"/>
                <a:gd name="T6" fmla="*/ 15 w 15"/>
                <a:gd name="T7" fmla="*/ 2 h 8"/>
                <a:gd name="T8" fmla="*/ 12 w 15"/>
                <a:gd name="T9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8">
                  <a:moveTo>
                    <a:pt x="12" y="6"/>
                  </a:moveTo>
                  <a:cubicBezTo>
                    <a:pt x="8" y="7"/>
                    <a:pt x="4" y="8"/>
                    <a:pt x="0" y="8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4" y="0"/>
                    <a:pt x="10" y="2"/>
                    <a:pt x="15" y="2"/>
                  </a:cubicBezTo>
                  <a:cubicBezTo>
                    <a:pt x="14" y="3"/>
                    <a:pt x="13" y="5"/>
                    <a:pt x="12" y="6"/>
                  </a:cubicBezTo>
                  <a:close/>
                </a:path>
              </a:pathLst>
            </a:custGeom>
            <a:solidFill>
              <a:srgbClr val="4846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150" name="Freeform 2184"/>
            <p:cNvSpPr>
              <a:spLocks/>
            </p:cNvSpPr>
            <p:nvPr/>
          </p:nvSpPr>
          <p:spPr bwMode="auto">
            <a:xfrm>
              <a:off x="3239" y="1413"/>
              <a:ext cx="14" cy="14"/>
            </a:xfrm>
            <a:custGeom>
              <a:avLst/>
              <a:gdLst>
                <a:gd name="T0" fmla="*/ 12 w 12"/>
                <a:gd name="T1" fmla="*/ 0 h 12"/>
                <a:gd name="T2" fmla="*/ 0 w 12"/>
                <a:gd name="T3" fmla="*/ 12 h 12"/>
                <a:gd name="T4" fmla="*/ 12 w 12"/>
                <a:gd name="T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12">
                  <a:moveTo>
                    <a:pt x="12" y="0"/>
                  </a:moveTo>
                  <a:cubicBezTo>
                    <a:pt x="8" y="4"/>
                    <a:pt x="4" y="8"/>
                    <a:pt x="0" y="12"/>
                  </a:cubicBezTo>
                  <a:cubicBezTo>
                    <a:pt x="0" y="4"/>
                    <a:pt x="4" y="0"/>
                    <a:pt x="12" y="0"/>
                  </a:cubicBezTo>
                  <a:close/>
                </a:path>
              </a:pathLst>
            </a:custGeom>
            <a:solidFill>
              <a:srgbClr val="A7A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151" name="Freeform 2185"/>
            <p:cNvSpPr>
              <a:spLocks/>
            </p:cNvSpPr>
            <p:nvPr/>
          </p:nvSpPr>
          <p:spPr bwMode="auto">
            <a:xfrm>
              <a:off x="3195" y="1351"/>
              <a:ext cx="6" cy="5"/>
            </a:xfrm>
            <a:custGeom>
              <a:avLst/>
              <a:gdLst>
                <a:gd name="T0" fmla="*/ 5 w 5"/>
                <a:gd name="T1" fmla="*/ 4 h 4"/>
                <a:gd name="T2" fmla="*/ 0 w 5"/>
                <a:gd name="T3" fmla="*/ 4 h 4"/>
                <a:gd name="T4" fmla="*/ 4 w 5"/>
                <a:gd name="T5" fmla="*/ 1 h 4"/>
                <a:gd name="T6" fmla="*/ 5 w 5"/>
                <a:gd name="T7" fmla="*/ 1 h 4"/>
                <a:gd name="T8" fmla="*/ 5 w 5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5" y="4"/>
                  </a:moveTo>
                  <a:cubicBezTo>
                    <a:pt x="4" y="4"/>
                    <a:pt x="2" y="4"/>
                    <a:pt x="0" y="4"/>
                  </a:cubicBezTo>
                  <a:cubicBezTo>
                    <a:pt x="0" y="1"/>
                    <a:pt x="1" y="0"/>
                    <a:pt x="4" y="1"/>
                  </a:cubicBezTo>
                  <a:cubicBezTo>
                    <a:pt x="4" y="1"/>
                    <a:pt x="5" y="1"/>
                    <a:pt x="5" y="1"/>
                  </a:cubicBezTo>
                  <a:cubicBezTo>
                    <a:pt x="5" y="2"/>
                    <a:pt x="5" y="3"/>
                    <a:pt x="5" y="4"/>
                  </a:cubicBezTo>
                  <a:close/>
                </a:path>
              </a:pathLst>
            </a:custGeom>
            <a:solidFill>
              <a:srgbClr val="817E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152" name="Freeform 2186"/>
            <p:cNvSpPr>
              <a:spLocks/>
            </p:cNvSpPr>
            <p:nvPr/>
          </p:nvSpPr>
          <p:spPr bwMode="auto">
            <a:xfrm>
              <a:off x="2975" y="1675"/>
              <a:ext cx="51" cy="40"/>
            </a:xfrm>
            <a:custGeom>
              <a:avLst/>
              <a:gdLst>
                <a:gd name="T0" fmla="*/ 8 w 43"/>
                <a:gd name="T1" fmla="*/ 5 h 34"/>
                <a:gd name="T2" fmla="*/ 24 w 43"/>
                <a:gd name="T3" fmla="*/ 5 h 34"/>
                <a:gd name="T4" fmla="*/ 31 w 43"/>
                <a:gd name="T5" fmla="*/ 12 h 34"/>
                <a:gd name="T6" fmla="*/ 42 w 43"/>
                <a:gd name="T7" fmla="*/ 23 h 34"/>
                <a:gd name="T8" fmla="*/ 40 w 43"/>
                <a:gd name="T9" fmla="*/ 34 h 34"/>
                <a:gd name="T10" fmla="*/ 28 w 43"/>
                <a:gd name="T11" fmla="*/ 30 h 34"/>
                <a:gd name="T12" fmla="*/ 8 w 43"/>
                <a:gd name="T13" fmla="*/ 5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3" h="34">
                  <a:moveTo>
                    <a:pt x="8" y="5"/>
                  </a:moveTo>
                  <a:cubicBezTo>
                    <a:pt x="13" y="0"/>
                    <a:pt x="19" y="1"/>
                    <a:pt x="24" y="5"/>
                  </a:cubicBezTo>
                  <a:cubicBezTo>
                    <a:pt x="25" y="9"/>
                    <a:pt x="28" y="10"/>
                    <a:pt x="31" y="12"/>
                  </a:cubicBezTo>
                  <a:cubicBezTo>
                    <a:pt x="35" y="16"/>
                    <a:pt x="40" y="18"/>
                    <a:pt x="42" y="23"/>
                  </a:cubicBezTo>
                  <a:cubicBezTo>
                    <a:pt x="43" y="27"/>
                    <a:pt x="43" y="31"/>
                    <a:pt x="40" y="34"/>
                  </a:cubicBezTo>
                  <a:cubicBezTo>
                    <a:pt x="36" y="32"/>
                    <a:pt x="32" y="31"/>
                    <a:pt x="28" y="30"/>
                  </a:cubicBezTo>
                  <a:cubicBezTo>
                    <a:pt x="18" y="25"/>
                    <a:pt x="0" y="25"/>
                    <a:pt x="8" y="5"/>
                  </a:cubicBezTo>
                  <a:close/>
                </a:path>
              </a:pathLst>
            </a:custGeom>
            <a:solidFill>
              <a:srgbClr val="3735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153" name="Freeform 2187"/>
            <p:cNvSpPr>
              <a:spLocks/>
            </p:cNvSpPr>
            <p:nvPr/>
          </p:nvSpPr>
          <p:spPr bwMode="auto">
            <a:xfrm>
              <a:off x="3021" y="1685"/>
              <a:ext cx="44" cy="30"/>
            </a:xfrm>
            <a:custGeom>
              <a:avLst/>
              <a:gdLst>
                <a:gd name="T0" fmla="*/ 13 w 37"/>
                <a:gd name="T1" fmla="*/ 4 h 25"/>
                <a:gd name="T2" fmla="*/ 37 w 37"/>
                <a:gd name="T3" fmla="*/ 13 h 25"/>
                <a:gd name="T4" fmla="*/ 29 w 37"/>
                <a:gd name="T5" fmla="*/ 25 h 25"/>
                <a:gd name="T6" fmla="*/ 5 w 37"/>
                <a:gd name="T7" fmla="*/ 24 h 25"/>
                <a:gd name="T8" fmla="*/ 13 w 37"/>
                <a:gd name="T9" fmla="*/ 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25">
                  <a:moveTo>
                    <a:pt x="13" y="4"/>
                  </a:moveTo>
                  <a:cubicBezTo>
                    <a:pt x="20" y="11"/>
                    <a:pt x="33" y="0"/>
                    <a:pt x="37" y="13"/>
                  </a:cubicBezTo>
                  <a:cubicBezTo>
                    <a:pt x="37" y="18"/>
                    <a:pt x="32" y="21"/>
                    <a:pt x="29" y="25"/>
                  </a:cubicBezTo>
                  <a:cubicBezTo>
                    <a:pt x="21" y="21"/>
                    <a:pt x="13" y="25"/>
                    <a:pt x="5" y="24"/>
                  </a:cubicBezTo>
                  <a:cubicBezTo>
                    <a:pt x="2" y="15"/>
                    <a:pt x="0" y="7"/>
                    <a:pt x="13" y="4"/>
                  </a:cubicBezTo>
                  <a:close/>
                </a:path>
              </a:pathLst>
            </a:custGeom>
            <a:solidFill>
              <a:srgbClr val="3A36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154" name="Freeform 2188"/>
            <p:cNvSpPr>
              <a:spLocks/>
            </p:cNvSpPr>
            <p:nvPr/>
          </p:nvSpPr>
          <p:spPr bwMode="auto">
            <a:xfrm>
              <a:off x="2997" y="1678"/>
              <a:ext cx="44" cy="37"/>
            </a:xfrm>
            <a:custGeom>
              <a:avLst/>
              <a:gdLst>
                <a:gd name="T0" fmla="*/ 34 w 38"/>
                <a:gd name="T1" fmla="*/ 10 h 31"/>
                <a:gd name="T2" fmla="*/ 26 w 38"/>
                <a:gd name="T3" fmla="*/ 30 h 31"/>
                <a:gd name="T4" fmla="*/ 22 w 38"/>
                <a:gd name="T5" fmla="*/ 31 h 31"/>
                <a:gd name="T6" fmla="*/ 22 w 38"/>
                <a:gd name="T7" fmla="*/ 18 h 31"/>
                <a:gd name="T8" fmla="*/ 10 w 38"/>
                <a:gd name="T9" fmla="*/ 11 h 31"/>
                <a:gd name="T10" fmla="*/ 6 w 38"/>
                <a:gd name="T11" fmla="*/ 2 h 31"/>
                <a:gd name="T12" fmla="*/ 38 w 38"/>
                <a:gd name="T13" fmla="*/ 6 h 31"/>
                <a:gd name="T14" fmla="*/ 34 w 38"/>
                <a:gd name="T15" fmla="*/ 1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8" h="31">
                  <a:moveTo>
                    <a:pt x="34" y="10"/>
                  </a:moveTo>
                  <a:cubicBezTo>
                    <a:pt x="27" y="15"/>
                    <a:pt x="25" y="22"/>
                    <a:pt x="26" y="30"/>
                  </a:cubicBezTo>
                  <a:cubicBezTo>
                    <a:pt x="25" y="31"/>
                    <a:pt x="23" y="31"/>
                    <a:pt x="22" y="31"/>
                  </a:cubicBezTo>
                  <a:cubicBezTo>
                    <a:pt x="22" y="26"/>
                    <a:pt x="22" y="22"/>
                    <a:pt x="22" y="18"/>
                  </a:cubicBezTo>
                  <a:cubicBezTo>
                    <a:pt x="18" y="15"/>
                    <a:pt x="15" y="11"/>
                    <a:pt x="10" y="11"/>
                  </a:cubicBezTo>
                  <a:cubicBezTo>
                    <a:pt x="4" y="10"/>
                    <a:pt x="0" y="8"/>
                    <a:pt x="6" y="2"/>
                  </a:cubicBezTo>
                  <a:cubicBezTo>
                    <a:pt x="17" y="4"/>
                    <a:pt x="28" y="0"/>
                    <a:pt x="38" y="6"/>
                  </a:cubicBezTo>
                  <a:cubicBezTo>
                    <a:pt x="37" y="8"/>
                    <a:pt x="35" y="9"/>
                    <a:pt x="34" y="10"/>
                  </a:cubicBezTo>
                  <a:close/>
                </a:path>
              </a:pathLst>
            </a:custGeom>
            <a:solidFill>
              <a:srgbClr val="2625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155" name="Freeform 2189"/>
            <p:cNvSpPr>
              <a:spLocks/>
            </p:cNvSpPr>
            <p:nvPr/>
          </p:nvSpPr>
          <p:spPr bwMode="auto">
            <a:xfrm>
              <a:off x="3112" y="1682"/>
              <a:ext cx="35" cy="41"/>
            </a:xfrm>
            <a:custGeom>
              <a:avLst/>
              <a:gdLst>
                <a:gd name="T0" fmla="*/ 24 w 30"/>
                <a:gd name="T1" fmla="*/ 0 h 35"/>
                <a:gd name="T2" fmla="*/ 28 w 30"/>
                <a:gd name="T3" fmla="*/ 0 h 35"/>
                <a:gd name="T4" fmla="*/ 28 w 30"/>
                <a:gd name="T5" fmla="*/ 8 h 35"/>
                <a:gd name="T6" fmla="*/ 28 w 30"/>
                <a:gd name="T7" fmla="*/ 8 h 35"/>
                <a:gd name="T8" fmla="*/ 0 w 30"/>
                <a:gd name="T9" fmla="*/ 20 h 35"/>
                <a:gd name="T10" fmla="*/ 10 w 30"/>
                <a:gd name="T11" fmla="*/ 5 h 35"/>
                <a:gd name="T12" fmla="*/ 24 w 30"/>
                <a:gd name="T13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" h="35">
                  <a:moveTo>
                    <a:pt x="24" y="0"/>
                  </a:moveTo>
                  <a:cubicBezTo>
                    <a:pt x="25" y="0"/>
                    <a:pt x="27" y="0"/>
                    <a:pt x="28" y="0"/>
                  </a:cubicBezTo>
                  <a:cubicBezTo>
                    <a:pt x="30" y="2"/>
                    <a:pt x="30" y="5"/>
                    <a:pt x="28" y="8"/>
                  </a:cubicBezTo>
                  <a:cubicBezTo>
                    <a:pt x="28" y="8"/>
                    <a:pt x="28" y="8"/>
                    <a:pt x="28" y="8"/>
                  </a:cubicBezTo>
                  <a:cubicBezTo>
                    <a:pt x="18" y="12"/>
                    <a:pt x="17" y="35"/>
                    <a:pt x="0" y="20"/>
                  </a:cubicBezTo>
                  <a:cubicBezTo>
                    <a:pt x="4" y="15"/>
                    <a:pt x="7" y="10"/>
                    <a:pt x="10" y="5"/>
                  </a:cubicBezTo>
                  <a:cubicBezTo>
                    <a:pt x="14" y="0"/>
                    <a:pt x="19" y="1"/>
                    <a:pt x="24" y="0"/>
                  </a:cubicBezTo>
                  <a:close/>
                </a:path>
              </a:pathLst>
            </a:custGeom>
            <a:solidFill>
              <a:srgbClr val="2D27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156" name="Freeform 2190"/>
            <p:cNvSpPr>
              <a:spLocks/>
            </p:cNvSpPr>
            <p:nvPr/>
          </p:nvSpPr>
          <p:spPr bwMode="auto">
            <a:xfrm>
              <a:off x="3093" y="1684"/>
              <a:ext cx="33" cy="30"/>
            </a:xfrm>
            <a:custGeom>
              <a:avLst/>
              <a:gdLst>
                <a:gd name="T0" fmla="*/ 28 w 28"/>
                <a:gd name="T1" fmla="*/ 2 h 25"/>
                <a:gd name="T2" fmla="*/ 16 w 28"/>
                <a:gd name="T3" fmla="*/ 18 h 25"/>
                <a:gd name="T4" fmla="*/ 7 w 28"/>
                <a:gd name="T5" fmla="*/ 21 h 25"/>
                <a:gd name="T6" fmla="*/ 0 w 28"/>
                <a:gd name="T7" fmla="*/ 18 h 25"/>
                <a:gd name="T8" fmla="*/ 0 w 28"/>
                <a:gd name="T9" fmla="*/ 18 h 25"/>
                <a:gd name="T10" fmla="*/ 24 w 28"/>
                <a:gd name="T11" fmla="*/ 2 h 25"/>
                <a:gd name="T12" fmla="*/ 28 w 28"/>
                <a:gd name="T13" fmla="*/ 2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" h="25">
                  <a:moveTo>
                    <a:pt x="28" y="2"/>
                  </a:moveTo>
                  <a:cubicBezTo>
                    <a:pt x="27" y="9"/>
                    <a:pt x="25" y="16"/>
                    <a:pt x="16" y="18"/>
                  </a:cubicBezTo>
                  <a:cubicBezTo>
                    <a:pt x="11" y="13"/>
                    <a:pt x="9" y="19"/>
                    <a:pt x="7" y="21"/>
                  </a:cubicBezTo>
                  <a:cubicBezTo>
                    <a:pt x="2" y="25"/>
                    <a:pt x="0" y="23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4" y="7"/>
                    <a:pt x="18" y="10"/>
                    <a:pt x="24" y="2"/>
                  </a:cubicBezTo>
                  <a:cubicBezTo>
                    <a:pt x="25" y="0"/>
                    <a:pt x="27" y="0"/>
                    <a:pt x="28" y="2"/>
                  </a:cubicBezTo>
                  <a:close/>
                </a:path>
              </a:pathLst>
            </a:custGeom>
            <a:solidFill>
              <a:srgbClr val="3730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157" name="Freeform 2191"/>
            <p:cNvSpPr>
              <a:spLocks/>
            </p:cNvSpPr>
            <p:nvPr/>
          </p:nvSpPr>
          <p:spPr bwMode="auto">
            <a:xfrm>
              <a:off x="3055" y="1701"/>
              <a:ext cx="18" cy="14"/>
            </a:xfrm>
            <a:custGeom>
              <a:avLst/>
              <a:gdLst>
                <a:gd name="T0" fmla="*/ 0 w 15"/>
                <a:gd name="T1" fmla="*/ 12 h 12"/>
                <a:gd name="T2" fmla="*/ 8 w 15"/>
                <a:gd name="T3" fmla="*/ 0 h 12"/>
                <a:gd name="T4" fmla="*/ 14 w 15"/>
                <a:gd name="T5" fmla="*/ 5 h 12"/>
                <a:gd name="T6" fmla="*/ 0 w 15"/>
                <a:gd name="T7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12">
                  <a:moveTo>
                    <a:pt x="0" y="12"/>
                  </a:moveTo>
                  <a:cubicBezTo>
                    <a:pt x="0" y="6"/>
                    <a:pt x="3" y="2"/>
                    <a:pt x="8" y="0"/>
                  </a:cubicBezTo>
                  <a:cubicBezTo>
                    <a:pt x="11" y="0"/>
                    <a:pt x="15" y="1"/>
                    <a:pt x="14" y="5"/>
                  </a:cubicBezTo>
                  <a:cubicBezTo>
                    <a:pt x="12" y="12"/>
                    <a:pt x="6" y="11"/>
                    <a:pt x="0" y="12"/>
                  </a:cubicBezTo>
                  <a:close/>
                </a:path>
              </a:pathLst>
            </a:custGeom>
            <a:solidFill>
              <a:srgbClr val="302C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158" name="Freeform 2192"/>
            <p:cNvSpPr>
              <a:spLocks/>
            </p:cNvSpPr>
            <p:nvPr/>
          </p:nvSpPr>
          <p:spPr bwMode="auto">
            <a:xfrm>
              <a:off x="3121" y="1676"/>
              <a:ext cx="19" cy="14"/>
            </a:xfrm>
            <a:custGeom>
              <a:avLst/>
              <a:gdLst>
                <a:gd name="T0" fmla="*/ 4 w 16"/>
                <a:gd name="T1" fmla="*/ 9 h 12"/>
                <a:gd name="T2" fmla="*/ 0 w 16"/>
                <a:gd name="T3" fmla="*/ 9 h 12"/>
                <a:gd name="T4" fmla="*/ 0 w 16"/>
                <a:gd name="T5" fmla="*/ 5 h 12"/>
                <a:gd name="T6" fmla="*/ 4 w 16"/>
                <a:gd name="T7" fmla="*/ 1 h 12"/>
                <a:gd name="T8" fmla="*/ 16 w 16"/>
                <a:gd name="T9" fmla="*/ 5 h 12"/>
                <a:gd name="T10" fmla="*/ 4 w 16"/>
                <a:gd name="T11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12">
                  <a:moveTo>
                    <a:pt x="4" y="9"/>
                  </a:moveTo>
                  <a:cubicBezTo>
                    <a:pt x="3" y="9"/>
                    <a:pt x="1" y="9"/>
                    <a:pt x="0" y="9"/>
                  </a:cubicBezTo>
                  <a:cubicBezTo>
                    <a:pt x="0" y="7"/>
                    <a:pt x="0" y="6"/>
                    <a:pt x="0" y="5"/>
                  </a:cubicBezTo>
                  <a:cubicBezTo>
                    <a:pt x="1" y="3"/>
                    <a:pt x="3" y="2"/>
                    <a:pt x="4" y="1"/>
                  </a:cubicBezTo>
                  <a:cubicBezTo>
                    <a:pt x="8" y="1"/>
                    <a:pt x="13" y="0"/>
                    <a:pt x="16" y="5"/>
                  </a:cubicBezTo>
                  <a:cubicBezTo>
                    <a:pt x="14" y="11"/>
                    <a:pt x="9" y="12"/>
                    <a:pt x="4" y="9"/>
                  </a:cubicBezTo>
                  <a:close/>
                </a:path>
              </a:pathLst>
            </a:custGeom>
            <a:solidFill>
              <a:srgbClr val="2620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159" name="Freeform 2193"/>
            <p:cNvSpPr>
              <a:spLocks/>
            </p:cNvSpPr>
            <p:nvPr/>
          </p:nvSpPr>
          <p:spPr bwMode="auto">
            <a:xfrm>
              <a:off x="3080" y="1699"/>
              <a:ext cx="13" cy="13"/>
            </a:xfrm>
            <a:custGeom>
              <a:avLst/>
              <a:gdLst>
                <a:gd name="T0" fmla="*/ 11 w 11"/>
                <a:gd name="T1" fmla="*/ 5 h 11"/>
                <a:gd name="T2" fmla="*/ 0 w 11"/>
                <a:gd name="T3" fmla="*/ 11 h 11"/>
                <a:gd name="T4" fmla="*/ 11 w 11"/>
                <a:gd name="T5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11">
                  <a:moveTo>
                    <a:pt x="11" y="5"/>
                  </a:moveTo>
                  <a:cubicBezTo>
                    <a:pt x="8" y="7"/>
                    <a:pt x="4" y="8"/>
                    <a:pt x="0" y="11"/>
                  </a:cubicBezTo>
                  <a:cubicBezTo>
                    <a:pt x="5" y="0"/>
                    <a:pt x="5" y="0"/>
                    <a:pt x="11" y="5"/>
                  </a:cubicBezTo>
                  <a:close/>
                </a:path>
              </a:pathLst>
            </a:custGeom>
            <a:solidFill>
              <a:srgbClr val="3631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160" name="Freeform 2194"/>
            <p:cNvSpPr>
              <a:spLocks/>
            </p:cNvSpPr>
            <p:nvPr/>
          </p:nvSpPr>
          <p:spPr bwMode="auto">
            <a:xfrm>
              <a:off x="3154" y="1363"/>
              <a:ext cx="39" cy="64"/>
            </a:xfrm>
            <a:custGeom>
              <a:avLst/>
              <a:gdLst>
                <a:gd name="T0" fmla="*/ 32 w 33"/>
                <a:gd name="T1" fmla="*/ 28 h 55"/>
                <a:gd name="T2" fmla="*/ 32 w 33"/>
                <a:gd name="T3" fmla="*/ 29 h 55"/>
                <a:gd name="T4" fmla="*/ 16 w 33"/>
                <a:gd name="T5" fmla="*/ 38 h 55"/>
                <a:gd name="T6" fmla="*/ 12 w 33"/>
                <a:gd name="T7" fmla="*/ 47 h 55"/>
                <a:gd name="T8" fmla="*/ 7 w 33"/>
                <a:gd name="T9" fmla="*/ 55 h 55"/>
                <a:gd name="T10" fmla="*/ 0 w 33"/>
                <a:gd name="T11" fmla="*/ 47 h 55"/>
                <a:gd name="T12" fmla="*/ 0 w 33"/>
                <a:gd name="T13" fmla="*/ 42 h 55"/>
                <a:gd name="T14" fmla="*/ 1 w 33"/>
                <a:gd name="T15" fmla="*/ 34 h 55"/>
                <a:gd name="T16" fmla="*/ 9 w 33"/>
                <a:gd name="T17" fmla="*/ 18 h 55"/>
                <a:gd name="T18" fmla="*/ 14 w 33"/>
                <a:gd name="T19" fmla="*/ 10 h 55"/>
                <a:gd name="T20" fmla="*/ 22 w 33"/>
                <a:gd name="T21" fmla="*/ 3 h 55"/>
                <a:gd name="T22" fmla="*/ 32 w 33"/>
                <a:gd name="T23" fmla="*/ 2 h 55"/>
                <a:gd name="T24" fmla="*/ 25 w 33"/>
                <a:gd name="T25" fmla="*/ 24 h 55"/>
                <a:gd name="T26" fmla="*/ 32 w 33"/>
                <a:gd name="T27" fmla="*/ 28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3" h="55">
                  <a:moveTo>
                    <a:pt x="32" y="28"/>
                  </a:moveTo>
                  <a:cubicBezTo>
                    <a:pt x="32" y="29"/>
                    <a:pt x="32" y="29"/>
                    <a:pt x="32" y="29"/>
                  </a:cubicBezTo>
                  <a:cubicBezTo>
                    <a:pt x="26" y="31"/>
                    <a:pt x="20" y="32"/>
                    <a:pt x="16" y="38"/>
                  </a:cubicBezTo>
                  <a:cubicBezTo>
                    <a:pt x="19" y="43"/>
                    <a:pt x="15" y="44"/>
                    <a:pt x="12" y="47"/>
                  </a:cubicBezTo>
                  <a:cubicBezTo>
                    <a:pt x="10" y="49"/>
                    <a:pt x="8" y="52"/>
                    <a:pt x="7" y="55"/>
                  </a:cubicBezTo>
                  <a:cubicBezTo>
                    <a:pt x="2" y="55"/>
                    <a:pt x="1" y="51"/>
                    <a:pt x="0" y="47"/>
                  </a:cubicBezTo>
                  <a:cubicBezTo>
                    <a:pt x="0" y="46"/>
                    <a:pt x="0" y="44"/>
                    <a:pt x="0" y="42"/>
                  </a:cubicBezTo>
                  <a:cubicBezTo>
                    <a:pt x="0" y="39"/>
                    <a:pt x="0" y="37"/>
                    <a:pt x="1" y="34"/>
                  </a:cubicBezTo>
                  <a:cubicBezTo>
                    <a:pt x="2" y="28"/>
                    <a:pt x="6" y="24"/>
                    <a:pt x="9" y="18"/>
                  </a:cubicBezTo>
                  <a:cubicBezTo>
                    <a:pt x="11" y="15"/>
                    <a:pt x="12" y="12"/>
                    <a:pt x="14" y="10"/>
                  </a:cubicBezTo>
                  <a:cubicBezTo>
                    <a:pt x="17" y="7"/>
                    <a:pt x="19" y="5"/>
                    <a:pt x="22" y="3"/>
                  </a:cubicBezTo>
                  <a:cubicBezTo>
                    <a:pt x="25" y="1"/>
                    <a:pt x="28" y="0"/>
                    <a:pt x="32" y="2"/>
                  </a:cubicBezTo>
                  <a:cubicBezTo>
                    <a:pt x="33" y="11"/>
                    <a:pt x="22" y="15"/>
                    <a:pt x="25" y="24"/>
                  </a:cubicBezTo>
                  <a:cubicBezTo>
                    <a:pt x="27" y="25"/>
                    <a:pt x="30" y="27"/>
                    <a:pt x="32" y="28"/>
                  </a:cubicBezTo>
                  <a:close/>
                </a:path>
              </a:pathLst>
            </a:custGeom>
            <a:solidFill>
              <a:srgbClr val="413A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161" name="Freeform 2195"/>
            <p:cNvSpPr>
              <a:spLocks/>
            </p:cNvSpPr>
            <p:nvPr/>
          </p:nvSpPr>
          <p:spPr bwMode="auto">
            <a:xfrm>
              <a:off x="3145" y="1419"/>
              <a:ext cx="56" cy="34"/>
            </a:xfrm>
            <a:custGeom>
              <a:avLst/>
              <a:gdLst>
                <a:gd name="T0" fmla="*/ 0 w 48"/>
                <a:gd name="T1" fmla="*/ 23 h 29"/>
                <a:gd name="T2" fmla="*/ 0 w 48"/>
                <a:gd name="T3" fmla="*/ 19 h 29"/>
                <a:gd name="T4" fmla="*/ 4 w 48"/>
                <a:gd name="T5" fmla="*/ 15 h 29"/>
                <a:gd name="T6" fmla="*/ 16 w 48"/>
                <a:gd name="T7" fmla="*/ 13 h 29"/>
                <a:gd name="T8" fmla="*/ 36 w 48"/>
                <a:gd name="T9" fmla="*/ 6 h 29"/>
                <a:gd name="T10" fmla="*/ 48 w 48"/>
                <a:gd name="T11" fmla="*/ 12 h 29"/>
                <a:gd name="T12" fmla="*/ 40 w 48"/>
                <a:gd name="T13" fmla="*/ 18 h 29"/>
                <a:gd name="T14" fmla="*/ 23 w 48"/>
                <a:gd name="T15" fmla="*/ 23 h 29"/>
                <a:gd name="T16" fmla="*/ 0 w 48"/>
                <a:gd name="T17" fmla="*/ 2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8" h="29">
                  <a:moveTo>
                    <a:pt x="0" y="23"/>
                  </a:moveTo>
                  <a:cubicBezTo>
                    <a:pt x="0" y="21"/>
                    <a:pt x="0" y="20"/>
                    <a:pt x="0" y="19"/>
                  </a:cubicBezTo>
                  <a:cubicBezTo>
                    <a:pt x="1" y="17"/>
                    <a:pt x="2" y="16"/>
                    <a:pt x="4" y="15"/>
                  </a:cubicBezTo>
                  <a:cubicBezTo>
                    <a:pt x="8" y="12"/>
                    <a:pt x="12" y="11"/>
                    <a:pt x="16" y="13"/>
                  </a:cubicBezTo>
                  <a:cubicBezTo>
                    <a:pt x="23" y="10"/>
                    <a:pt x="30" y="11"/>
                    <a:pt x="36" y="6"/>
                  </a:cubicBezTo>
                  <a:cubicBezTo>
                    <a:pt x="44" y="0"/>
                    <a:pt x="45" y="7"/>
                    <a:pt x="48" y="12"/>
                  </a:cubicBezTo>
                  <a:cubicBezTo>
                    <a:pt x="48" y="18"/>
                    <a:pt x="42" y="16"/>
                    <a:pt x="40" y="18"/>
                  </a:cubicBezTo>
                  <a:cubicBezTo>
                    <a:pt x="34" y="18"/>
                    <a:pt x="28" y="20"/>
                    <a:pt x="23" y="23"/>
                  </a:cubicBezTo>
                  <a:cubicBezTo>
                    <a:pt x="15" y="24"/>
                    <a:pt x="7" y="29"/>
                    <a:pt x="0" y="23"/>
                  </a:cubicBezTo>
                  <a:close/>
                </a:path>
              </a:pathLst>
            </a:custGeom>
            <a:solidFill>
              <a:srgbClr val="9993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162" name="Freeform 2196"/>
            <p:cNvSpPr>
              <a:spLocks/>
            </p:cNvSpPr>
            <p:nvPr/>
          </p:nvSpPr>
          <p:spPr bwMode="auto">
            <a:xfrm>
              <a:off x="3144" y="1414"/>
              <a:ext cx="22" cy="26"/>
            </a:xfrm>
            <a:custGeom>
              <a:avLst/>
              <a:gdLst>
                <a:gd name="T0" fmla="*/ 17 w 19"/>
                <a:gd name="T1" fmla="*/ 18 h 22"/>
                <a:gd name="T2" fmla="*/ 6 w 19"/>
                <a:gd name="T3" fmla="*/ 22 h 22"/>
                <a:gd name="T4" fmla="*/ 1 w 19"/>
                <a:gd name="T5" fmla="*/ 11 h 22"/>
                <a:gd name="T6" fmla="*/ 0 w 19"/>
                <a:gd name="T7" fmla="*/ 7 h 22"/>
                <a:gd name="T8" fmla="*/ 8 w 19"/>
                <a:gd name="T9" fmla="*/ 0 h 22"/>
                <a:gd name="T10" fmla="*/ 13 w 19"/>
                <a:gd name="T11" fmla="*/ 2 h 22"/>
                <a:gd name="T12" fmla="*/ 16 w 19"/>
                <a:gd name="T13" fmla="*/ 11 h 22"/>
                <a:gd name="T14" fmla="*/ 17 w 19"/>
                <a:gd name="T15" fmla="*/ 14 h 22"/>
                <a:gd name="T16" fmla="*/ 18 w 19"/>
                <a:gd name="T17" fmla="*/ 17 h 22"/>
                <a:gd name="T18" fmla="*/ 17 w 19"/>
                <a:gd name="T19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" h="22">
                  <a:moveTo>
                    <a:pt x="17" y="18"/>
                  </a:moveTo>
                  <a:cubicBezTo>
                    <a:pt x="13" y="19"/>
                    <a:pt x="10" y="20"/>
                    <a:pt x="6" y="22"/>
                  </a:cubicBezTo>
                  <a:cubicBezTo>
                    <a:pt x="0" y="20"/>
                    <a:pt x="1" y="15"/>
                    <a:pt x="1" y="11"/>
                  </a:cubicBezTo>
                  <a:cubicBezTo>
                    <a:pt x="1" y="9"/>
                    <a:pt x="1" y="8"/>
                    <a:pt x="0" y="7"/>
                  </a:cubicBezTo>
                  <a:cubicBezTo>
                    <a:pt x="2" y="3"/>
                    <a:pt x="4" y="1"/>
                    <a:pt x="8" y="0"/>
                  </a:cubicBezTo>
                  <a:cubicBezTo>
                    <a:pt x="10" y="0"/>
                    <a:pt x="11" y="1"/>
                    <a:pt x="13" y="2"/>
                  </a:cubicBezTo>
                  <a:cubicBezTo>
                    <a:pt x="14" y="5"/>
                    <a:pt x="15" y="8"/>
                    <a:pt x="16" y="11"/>
                  </a:cubicBezTo>
                  <a:cubicBezTo>
                    <a:pt x="16" y="12"/>
                    <a:pt x="17" y="13"/>
                    <a:pt x="17" y="14"/>
                  </a:cubicBezTo>
                  <a:cubicBezTo>
                    <a:pt x="18" y="15"/>
                    <a:pt x="19" y="16"/>
                    <a:pt x="18" y="17"/>
                  </a:cubicBezTo>
                  <a:cubicBezTo>
                    <a:pt x="18" y="17"/>
                    <a:pt x="17" y="18"/>
                    <a:pt x="17" y="18"/>
                  </a:cubicBezTo>
                  <a:close/>
                </a:path>
              </a:pathLst>
            </a:custGeom>
            <a:solidFill>
              <a:srgbClr val="302B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163" name="Freeform 2197"/>
            <p:cNvSpPr>
              <a:spLocks/>
            </p:cNvSpPr>
            <p:nvPr/>
          </p:nvSpPr>
          <p:spPr bwMode="auto">
            <a:xfrm>
              <a:off x="3131" y="1456"/>
              <a:ext cx="47" cy="19"/>
            </a:xfrm>
            <a:custGeom>
              <a:avLst/>
              <a:gdLst>
                <a:gd name="T0" fmla="*/ 12 w 40"/>
                <a:gd name="T1" fmla="*/ 12 h 16"/>
                <a:gd name="T2" fmla="*/ 0 w 40"/>
                <a:gd name="T3" fmla="*/ 11 h 16"/>
                <a:gd name="T4" fmla="*/ 11 w 40"/>
                <a:gd name="T5" fmla="*/ 7 h 16"/>
                <a:gd name="T6" fmla="*/ 32 w 40"/>
                <a:gd name="T7" fmla="*/ 4 h 16"/>
                <a:gd name="T8" fmla="*/ 40 w 40"/>
                <a:gd name="T9" fmla="*/ 8 h 16"/>
                <a:gd name="T10" fmla="*/ 12 w 40"/>
                <a:gd name="T11" fmla="*/ 1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" h="16">
                  <a:moveTo>
                    <a:pt x="12" y="12"/>
                  </a:moveTo>
                  <a:cubicBezTo>
                    <a:pt x="8" y="12"/>
                    <a:pt x="4" y="11"/>
                    <a:pt x="0" y="11"/>
                  </a:cubicBezTo>
                  <a:cubicBezTo>
                    <a:pt x="4" y="10"/>
                    <a:pt x="8" y="9"/>
                    <a:pt x="11" y="7"/>
                  </a:cubicBezTo>
                  <a:cubicBezTo>
                    <a:pt x="17" y="0"/>
                    <a:pt x="25" y="3"/>
                    <a:pt x="32" y="4"/>
                  </a:cubicBezTo>
                  <a:cubicBezTo>
                    <a:pt x="35" y="5"/>
                    <a:pt x="37" y="6"/>
                    <a:pt x="40" y="8"/>
                  </a:cubicBezTo>
                  <a:cubicBezTo>
                    <a:pt x="32" y="16"/>
                    <a:pt x="21" y="9"/>
                    <a:pt x="12" y="12"/>
                  </a:cubicBezTo>
                  <a:close/>
                </a:path>
              </a:pathLst>
            </a:custGeom>
            <a:solidFill>
              <a:srgbClr val="A9A4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164" name="Freeform 2198"/>
            <p:cNvSpPr>
              <a:spLocks/>
            </p:cNvSpPr>
            <p:nvPr/>
          </p:nvSpPr>
          <p:spPr bwMode="auto">
            <a:xfrm>
              <a:off x="3138" y="1446"/>
              <a:ext cx="30" cy="21"/>
            </a:xfrm>
            <a:custGeom>
              <a:avLst/>
              <a:gdLst>
                <a:gd name="T0" fmla="*/ 26 w 26"/>
                <a:gd name="T1" fmla="*/ 12 h 18"/>
                <a:gd name="T2" fmla="*/ 5 w 26"/>
                <a:gd name="T3" fmla="*/ 15 h 18"/>
                <a:gd name="T4" fmla="*/ 6 w 26"/>
                <a:gd name="T5" fmla="*/ 6 h 18"/>
                <a:gd name="T6" fmla="*/ 18 w 26"/>
                <a:gd name="T7" fmla="*/ 5 h 18"/>
                <a:gd name="T8" fmla="*/ 26 w 26"/>
                <a:gd name="T9" fmla="*/ 1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18">
                  <a:moveTo>
                    <a:pt x="26" y="12"/>
                  </a:moveTo>
                  <a:cubicBezTo>
                    <a:pt x="20" y="18"/>
                    <a:pt x="12" y="12"/>
                    <a:pt x="5" y="15"/>
                  </a:cubicBezTo>
                  <a:cubicBezTo>
                    <a:pt x="6" y="12"/>
                    <a:pt x="0" y="9"/>
                    <a:pt x="6" y="6"/>
                  </a:cubicBezTo>
                  <a:cubicBezTo>
                    <a:pt x="10" y="5"/>
                    <a:pt x="13" y="0"/>
                    <a:pt x="18" y="5"/>
                  </a:cubicBezTo>
                  <a:cubicBezTo>
                    <a:pt x="21" y="7"/>
                    <a:pt x="24" y="9"/>
                    <a:pt x="26" y="12"/>
                  </a:cubicBezTo>
                  <a:close/>
                </a:path>
              </a:pathLst>
            </a:custGeom>
            <a:solidFill>
              <a:srgbClr val="9E99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165" name="Freeform 2199"/>
            <p:cNvSpPr>
              <a:spLocks/>
            </p:cNvSpPr>
            <p:nvPr/>
          </p:nvSpPr>
          <p:spPr bwMode="auto">
            <a:xfrm>
              <a:off x="3168" y="1407"/>
              <a:ext cx="33" cy="11"/>
            </a:xfrm>
            <a:custGeom>
              <a:avLst/>
              <a:gdLst>
                <a:gd name="T0" fmla="*/ 0 w 28"/>
                <a:gd name="T1" fmla="*/ 9 h 9"/>
                <a:gd name="T2" fmla="*/ 4 w 28"/>
                <a:gd name="T3" fmla="*/ 0 h 9"/>
                <a:gd name="T4" fmla="*/ 28 w 28"/>
                <a:gd name="T5" fmla="*/ 1 h 9"/>
                <a:gd name="T6" fmla="*/ 28 w 28"/>
                <a:gd name="T7" fmla="*/ 4 h 9"/>
                <a:gd name="T8" fmla="*/ 0 w 28"/>
                <a:gd name="T9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9">
                  <a:moveTo>
                    <a:pt x="0" y="9"/>
                  </a:moveTo>
                  <a:cubicBezTo>
                    <a:pt x="1" y="6"/>
                    <a:pt x="3" y="3"/>
                    <a:pt x="4" y="0"/>
                  </a:cubicBezTo>
                  <a:cubicBezTo>
                    <a:pt x="12" y="0"/>
                    <a:pt x="20" y="1"/>
                    <a:pt x="28" y="1"/>
                  </a:cubicBezTo>
                  <a:cubicBezTo>
                    <a:pt x="28" y="2"/>
                    <a:pt x="28" y="3"/>
                    <a:pt x="28" y="4"/>
                  </a:cubicBezTo>
                  <a:cubicBezTo>
                    <a:pt x="19" y="6"/>
                    <a:pt x="9" y="7"/>
                    <a:pt x="0" y="9"/>
                  </a:cubicBezTo>
                  <a:close/>
                </a:path>
              </a:pathLst>
            </a:custGeom>
            <a:solidFill>
              <a:srgbClr val="4543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166" name="Freeform 2200"/>
            <p:cNvSpPr>
              <a:spLocks/>
            </p:cNvSpPr>
            <p:nvPr/>
          </p:nvSpPr>
          <p:spPr bwMode="auto">
            <a:xfrm>
              <a:off x="3145" y="1446"/>
              <a:ext cx="27" cy="7"/>
            </a:xfrm>
            <a:custGeom>
              <a:avLst/>
              <a:gdLst>
                <a:gd name="T0" fmla="*/ 12 w 23"/>
                <a:gd name="T1" fmla="*/ 5 h 6"/>
                <a:gd name="T2" fmla="*/ 0 w 23"/>
                <a:gd name="T3" fmla="*/ 6 h 6"/>
                <a:gd name="T4" fmla="*/ 0 w 23"/>
                <a:gd name="T5" fmla="*/ 0 h 6"/>
                <a:gd name="T6" fmla="*/ 23 w 23"/>
                <a:gd name="T7" fmla="*/ 0 h 6"/>
                <a:gd name="T8" fmla="*/ 12 w 23"/>
                <a:gd name="T9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6">
                  <a:moveTo>
                    <a:pt x="12" y="5"/>
                  </a:moveTo>
                  <a:cubicBezTo>
                    <a:pt x="8" y="5"/>
                    <a:pt x="4" y="6"/>
                    <a:pt x="0" y="6"/>
                  </a:cubicBezTo>
                  <a:cubicBezTo>
                    <a:pt x="0" y="4"/>
                    <a:pt x="0" y="2"/>
                    <a:pt x="0" y="0"/>
                  </a:cubicBezTo>
                  <a:cubicBezTo>
                    <a:pt x="8" y="0"/>
                    <a:pt x="15" y="0"/>
                    <a:pt x="23" y="0"/>
                  </a:cubicBezTo>
                  <a:cubicBezTo>
                    <a:pt x="20" y="5"/>
                    <a:pt x="16" y="3"/>
                    <a:pt x="12" y="5"/>
                  </a:cubicBezTo>
                  <a:close/>
                </a:path>
              </a:pathLst>
            </a:custGeom>
            <a:solidFill>
              <a:srgbClr val="3A32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167" name="Freeform 2201"/>
            <p:cNvSpPr>
              <a:spLocks/>
            </p:cNvSpPr>
            <p:nvPr/>
          </p:nvSpPr>
          <p:spPr bwMode="auto">
            <a:xfrm>
              <a:off x="3164" y="1426"/>
              <a:ext cx="23" cy="11"/>
            </a:xfrm>
            <a:custGeom>
              <a:avLst/>
              <a:gdLst>
                <a:gd name="T0" fmla="*/ 0 w 20"/>
                <a:gd name="T1" fmla="*/ 8 h 9"/>
                <a:gd name="T2" fmla="*/ 0 w 20"/>
                <a:gd name="T3" fmla="*/ 4 h 9"/>
                <a:gd name="T4" fmla="*/ 20 w 20"/>
                <a:gd name="T5" fmla="*/ 0 h 9"/>
                <a:gd name="T6" fmla="*/ 0 w 20"/>
                <a:gd name="T7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9">
                  <a:moveTo>
                    <a:pt x="0" y="8"/>
                  </a:moveTo>
                  <a:cubicBezTo>
                    <a:pt x="0" y="7"/>
                    <a:pt x="0" y="5"/>
                    <a:pt x="0" y="4"/>
                  </a:cubicBezTo>
                  <a:cubicBezTo>
                    <a:pt x="7" y="3"/>
                    <a:pt x="13" y="2"/>
                    <a:pt x="20" y="0"/>
                  </a:cubicBezTo>
                  <a:cubicBezTo>
                    <a:pt x="16" y="9"/>
                    <a:pt x="7" y="7"/>
                    <a:pt x="0" y="8"/>
                  </a:cubicBezTo>
                  <a:close/>
                </a:path>
              </a:pathLst>
            </a:custGeom>
            <a:solidFill>
              <a:srgbClr val="4846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168" name="Freeform 2202"/>
            <p:cNvSpPr>
              <a:spLocks/>
            </p:cNvSpPr>
            <p:nvPr/>
          </p:nvSpPr>
          <p:spPr bwMode="auto">
            <a:xfrm>
              <a:off x="3192" y="1431"/>
              <a:ext cx="20" cy="11"/>
            </a:xfrm>
            <a:custGeom>
              <a:avLst/>
              <a:gdLst>
                <a:gd name="T0" fmla="*/ 0 w 17"/>
                <a:gd name="T1" fmla="*/ 8 h 9"/>
                <a:gd name="T2" fmla="*/ 8 w 17"/>
                <a:gd name="T3" fmla="*/ 2 h 9"/>
                <a:gd name="T4" fmla="*/ 17 w 17"/>
                <a:gd name="T5" fmla="*/ 3 h 9"/>
                <a:gd name="T6" fmla="*/ 0 w 17"/>
                <a:gd name="T7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9">
                  <a:moveTo>
                    <a:pt x="0" y="8"/>
                  </a:moveTo>
                  <a:cubicBezTo>
                    <a:pt x="3" y="6"/>
                    <a:pt x="5" y="4"/>
                    <a:pt x="8" y="2"/>
                  </a:cubicBezTo>
                  <a:cubicBezTo>
                    <a:pt x="11" y="2"/>
                    <a:pt x="14" y="0"/>
                    <a:pt x="17" y="3"/>
                  </a:cubicBezTo>
                  <a:cubicBezTo>
                    <a:pt x="12" y="7"/>
                    <a:pt x="7" y="9"/>
                    <a:pt x="0" y="8"/>
                  </a:cubicBezTo>
                  <a:close/>
                </a:path>
              </a:pathLst>
            </a:custGeom>
            <a:solidFill>
              <a:srgbClr val="5F5C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169" name="Freeform 2203"/>
            <p:cNvSpPr>
              <a:spLocks/>
            </p:cNvSpPr>
            <p:nvPr/>
          </p:nvSpPr>
          <p:spPr bwMode="auto">
            <a:xfrm>
              <a:off x="2984" y="1613"/>
              <a:ext cx="40" cy="31"/>
            </a:xfrm>
            <a:custGeom>
              <a:avLst/>
              <a:gdLst>
                <a:gd name="T0" fmla="*/ 2 w 34"/>
                <a:gd name="T1" fmla="*/ 10 h 26"/>
                <a:gd name="T2" fmla="*/ 17 w 34"/>
                <a:gd name="T3" fmla="*/ 2 h 26"/>
                <a:gd name="T4" fmla="*/ 29 w 34"/>
                <a:gd name="T5" fmla="*/ 6 h 26"/>
                <a:gd name="T6" fmla="*/ 21 w 34"/>
                <a:gd name="T7" fmla="*/ 25 h 26"/>
                <a:gd name="T8" fmla="*/ 2 w 34"/>
                <a:gd name="T9" fmla="*/ 1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26">
                  <a:moveTo>
                    <a:pt x="2" y="10"/>
                  </a:moveTo>
                  <a:cubicBezTo>
                    <a:pt x="5" y="5"/>
                    <a:pt x="10" y="0"/>
                    <a:pt x="17" y="2"/>
                  </a:cubicBezTo>
                  <a:cubicBezTo>
                    <a:pt x="22" y="0"/>
                    <a:pt x="26" y="2"/>
                    <a:pt x="29" y="6"/>
                  </a:cubicBezTo>
                  <a:cubicBezTo>
                    <a:pt x="28" y="13"/>
                    <a:pt x="34" y="25"/>
                    <a:pt x="21" y="25"/>
                  </a:cubicBezTo>
                  <a:cubicBezTo>
                    <a:pt x="11" y="26"/>
                    <a:pt x="0" y="25"/>
                    <a:pt x="2" y="10"/>
                  </a:cubicBezTo>
                  <a:close/>
                </a:path>
              </a:pathLst>
            </a:custGeom>
            <a:solidFill>
              <a:srgbClr val="605F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170" name="Freeform 2204"/>
            <p:cNvSpPr>
              <a:spLocks/>
            </p:cNvSpPr>
            <p:nvPr/>
          </p:nvSpPr>
          <p:spPr bwMode="auto">
            <a:xfrm>
              <a:off x="3004" y="1610"/>
              <a:ext cx="56" cy="16"/>
            </a:xfrm>
            <a:custGeom>
              <a:avLst/>
              <a:gdLst>
                <a:gd name="T0" fmla="*/ 12 w 48"/>
                <a:gd name="T1" fmla="*/ 9 h 14"/>
                <a:gd name="T2" fmla="*/ 0 w 48"/>
                <a:gd name="T3" fmla="*/ 5 h 14"/>
                <a:gd name="T4" fmla="*/ 8 w 48"/>
                <a:gd name="T5" fmla="*/ 1 h 14"/>
                <a:gd name="T6" fmla="*/ 24 w 48"/>
                <a:gd name="T7" fmla="*/ 1 h 14"/>
                <a:gd name="T8" fmla="*/ 44 w 48"/>
                <a:gd name="T9" fmla="*/ 5 h 14"/>
                <a:gd name="T10" fmla="*/ 48 w 48"/>
                <a:gd name="T11" fmla="*/ 9 h 14"/>
                <a:gd name="T12" fmla="*/ 32 w 48"/>
                <a:gd name="T13" fmla="*/ 12 h 14"/>
                <a:gd name="T14" fmla="*/ 28 w 48"/>
                <a:gd name="T15" fmla="*/ 14 h 14"/>
                <a:gd name="T16" fmla="*/ 23 w 48"/>
                <a:gd name="T17" fmla="*/ 9 h 14"/>
                <a:gd name="T18" fmla="*/ 22 w 48"/>
                <a:gd name="T19" fmla="*/ 9 h 14"/>
                <a:gd name="T20" fmla="*/ 20 w 48"/>
                <a:gd name="T21" fmla="*/ 9 h 14"/>
                <a:gd name="T22" fmla="*/ 12 w 48"/>
                <a:gd name="T23" fmla="*/ 9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8" h="14">
                  <a:moveTo>
                    <a:pt x="12" y="9"/>
                  </a:moveTo>
                  <a:cubicBezTo>
                    <a:pt x="8" y="7"/>
                    <a:pt x="4" y="6"/>
                    <a:pt x="0" y="5"/>
                  </a:cubicBezTo>
                  <a:cubicBezTo>
                    <a:pt x="2" y="1"/>
                    <a:pt x="5" y="1"/>
                    <a:pt x="8" y="1"/>
                  </a:cubicBezTo>
                  <a:cubicBezTo>
                    <a:pt x="13" y="1"/>
                    <a:pt x="19" y="1"/>
                    <a:pt x="24" y="1"/>
                  </a:cubicBezTo>
                  <a:cubicBezTo>
                    <a:pt x="30" y="6"/>
                    <a:pt x="38" y="0"/>
                    <a:pt x="44" y="5"/>
                  </a:cubicBezTo>
                  <a:cubicBezTo>
                    <a:pt x="45" y="6"/>
                    <a:pt x="47" y="7"/>
                    <a:pt x="48" y="9"/>
                  </a:cubicBezTo>
                  <a:cubicBezTo>
                    <a:pt x="42" y="9"/>
                    <a:pt x="36" y="7"/>
                    <a:pt x="32" y="12"/>
                  </a:cubicBezTo>
                  <a:cubicBezTo>
                    <a:pt x="31" y="14"/>
                    <a:pt x="29" y="14"/>
                    <a:pt x="28" y="14"/>
                  </a:cubicBezTo>
                  <a:cubicBezTo>
                    <a:pt x="26" y="13"/>
                    <a:pt x="25" y="10"/>
                    <a:pt x="23" y="9"/>
                  </a:cubicBezTo>
                  <a:cubicBezTo>
                    <a:pt x="22" y="9"/>
                    <a:pt x="22" y="9"/>
                    <a:pt x="22" y="9"/>
                  </a:cubicBezTo>
                  <a:cubicBezTo>
                    <a:pt x="22" y="9"/>
                    <a:pt x="20" y="9"/>
                    <a:pt x="20" y="9"/>
                  </a:cubicBezTo>
                  <a:cubicBezTo>
                    <a:pt x="18" y="9"/>
                    <a:pt x="15" y="9"/>
                    <a:pt x="12" y="9"/>
                  </a:cubicBezTo>
                  <a:close/>
                </a:path>
              </a:pathLst>
            </a:custGeom>
            <a:solidFill>
              <a:srgbClr val="2620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171" name="Freeform 2205"/>
            <p:cNvSpPr>
              <a:spLocks/>
            </p:cNvSpPr>
            <p:nvPr/>
          </p:nvSpPr>
          <p:spPr bwMode="auto">
            <a:xfrm>
              <a:off x="2952" y="1672"/>
              <a:ext cx="13" cy="22"/>
            </a:xfrm>
            <a:custGeom>
              <a:avLst/>
              <a:gdLst>
                <a:gd name="T0" fmla="*/ 0 w 11"/>
                <a:gd name="T1" fmla="*/ 12 h 18"/>
                <a:gd name="T2" fmla="*/ 0 w 11"/>
                <a:gd name="T3" fmla="*/ 0 h 18"/>
                <a:gd name="T4" fmla="*/ 11 w 11"/>
                <a:gd name="T5" fmla="*/ 16 h 18"/>
                <a:gd name="T6" fmla="*/ 0 w 11"/>
                <a:gd name="T7" fmla="*/ 1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18">
                  <a:moveTo>
                    <a:pt x="0" y="12"/>
                  </a:moveTo>
                  <a:cubicBezTo>
                    <a:pt x="0" y="8"/>
                    <a:pt x="0" y="4"/>
                    <a:pt x="0" y="0"/>
                  </a:cubicBezTo>
                  <a:cubicBezTo>
                    <a:pt x="10" y="0"/>
                    <a:pt x="8" y="10"/>
                    <a:pt x="11" y="16"/>
                  </a:cubicBezTo>
                  <a:cubicBezTo>
                    <a:pt x="6" y="18"/>
                    <a:pt x="4" y="12"/>
                    <a:pt x="0" y="12"/>
                  </a:cubicBezTo>
                  <a:close/>
                </a:path>
              </a:pathLst>
            </a:custGeom>
            <a:solidFill>
              <a:srgbClr val="3A37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172" name="Freeform 2206"/>
            <p:cNvSpPr>
              <a:spLocks/>
            </p:cNvSpPr>
            <p:nvPr/>
          </p:nvSpPr>
          <p:spPr bwMode="auto">
            <a:xfrm>
              <a:off x="3321" y="1084"/>
              <a:ext cx="27" cy="47"/>
            </a:xfrm>
            <a:custGeom>
              <a:avLst/>
              <a:gdLst>
                <a:gd name="T0" fmla="*/ 1 w 23"/>
                <a:gd name="T1" fmla="*/ 16 h 40"/>
                <a:gd name="T2" fmla="*/ 2 w 23"/>
                <a:gd name="T3" fmla="*/ 12 h 40"/>
                <a:gd name="T4" fmla="*/ 13 w 23"/>
                <a:gd name="T5" fmla="*/ 0 h 40"/>
                <a:gd name="T6" fmla="*/ 17 w 23"/>
                <a:gd name="T7" fmla="*/ 3 h 40"/>
                <a:gd name="T8" fmla="*/ 23 w 23"/>
                <a:gd name="T9" fmla="*/ 19 h 40"/>
                <a:gd name="T10" fmla="*/ 23 w 23"/>
                <a:gd name="T11" fmla="*/ 24 h 40"/>
                <a:gd name="T12" fmla="*/ 19 w 23"/>
                <a:gd name="T13" fmla="*/ 28 h 40"/>
                <a:gd name="T14" fmla="*/ 4 w 23"/>
                <a:gd name="T15" fmla="*/ 35 h 40"/>
                <a:gd name="T16" fmla="*/ 1 w 23"/>
                <a:gd name="T17" fmla="*/ 1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" h="40">
                  <a:moveTo>
                    <a:pt x="1" y="16"/>
                  </a:moveTo>
                  <a:cubicBezTo>
                    <a:pt x="1" y="14"/>
                    <a:pt x="2" y="13"/>
                    <a:pt x="2" y="12"/>
                  </a:cubicBezTo>
                  <a:cubicBezTo>
                    <a:pt x="6" y="8"/>
                    <a:pt x="7" y="2"/>
                    <a:pt x="13" y="0"/>
                  </a:cubicBezTo>
                  <a:cubicBezTo>
                    <a:pt x="14" y="1"/>
                    <a:pt x="16" y="2"/>
                    <a:pt x="17" y="3"/>
                  </a:cubicBezTo>
                  <a:cubicBezTo>
                    <a:pt x="18" y="9"/>
                    <a:pt x="20" y="14"/>
                    <a:pt x="23" y="19"/>
                  </a:cubicBezTo>
                  <a:cubicBezTo>
                    <a:pt x="23" y="21"/>
                    <a:pt x="23" y="23"/>
                    <a:pt x="23" y="24"/>
                  </a:cubicBezTo>
                  <a:cubicBezTo>
                    <a:pt x="22" y="26"/>
                    <a:pt x="20" y="27"/>
                    <a:pt x="19" y="28"/>
                  </a:cubicBezTo>
                  <a:cubicBezTo>
                    <a:pt x="14" y="29"/>
                    <a:pt x="12" y="40"/>
                    <a:pt x="4" y="35"/>
                  </a:cubicBezTo>
                  <a:cubicBezTo>
                    <a:pt x="0" y="29"/>
                    <a:pt x="2" y="22"/>
                    <a:pt x="1" y="16"/>
                  </a:cubicBezTo>
                  <a:close/>
                </a:path>
              </a:pathLst>
            </a:custGeom>
            <a:solidFill>
              <a:srgbClr val="837E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173" name="Freeform 2207"/>
            <p:cNvSpPr>
              <a:spLocks/>
            </p:cNvSpPr>
            <p:nvPr/>
          </p:nvSpPr>
          <p:spPr bwMode="auto">
            <a:xfrm>
              <a:off x="3342" y="1087"/>
              <a:ext cx="26" cy="31"/>
            </a:xfrm>
            <a:custGeom>
              <a:avLst/>
              <a:gdLst>
                <a:gd name="T0" fmla="*/ 4 w 22"/>
                <a:gd name="T1" fmla="*/ 20 h 26"/>
                <a:gd name="T2" fmla="*/ 4 w 22"/>
                <a:gd name="T3" fmla="*/ 17 h 26"/>
                <a:gd name="T4" fmla="*/ 8 w 22"/>
                <a:gd name="T5" fmla="*/ 5 h 26"/>
                <a:gd name="T6" fmla="*/ 13 w 22"/>
                <a:gd name="T7" fmla="*/ 0 h 26"/>
                <a:gd name="T8" fmla="*/ 19 w 22"/>
                <a:gd name="T9" fmla="*/ 2 h 26"/>
                <a:gd name="T10" fmla="*/ 22 w 22"/>
                <a:gd name="T11" fmla="*/ 9 h 26"/>
                <a:gd name="T12" fmla="*/ 4 w 22"/>
                <a:gd name="T13" fmla="*/ 2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" h="26">
                  <a:moveTo>
                    <a:pt x="4" y="20"/>
                  </a:moveTo>
                  <a:cubicBezTo>
                    <a:pt x="4" y="19"/>
                    <a:pt x="4" y="18"/>
                    <a:pt x="4" y="17"/>
                  </a:cubicBezTo>
                  <a:cubicBezTo>
                    <a:pt x="0" y="10"/>
                    <a:pt x="3" y="7"/>
                    <a:pt x="8" y="5"/>
                  </a:cubicBezTo>
                  <a:cubicBezTo>
                    <a:pt x="10" y="3"/>
                    <a:pt x="12" y="2"/>
                    <a:pt x="13" y="0"/>
                  </a:cubicBezTo>
                  <a:cubicBezTo>
                    <a:pt x="15" y="0"/>
                    <a:pt x="17" y="1"/>
                    <a:pt x="19" y="2"/>
                  </a:cubicBezTo>
                  <a:cubicBezTo>
                    <a:pt x="21" y="4"/>
                    <a:pt x="22" y="6"/>
                    <a:pt x="22" y="9"/>
                  </a:cubicBezTo>
                  <a:cubicBezTo>
                    <a:pt x="19" y="17"/>
                    <a:pt x="16" y="26"/>
                    <a:pt x="4" y="20"/>
                  </a:cubicBezTo>
                  <a:close/>
                </a:path>
              </a:pathLst>
            </a:custGeom>
            <a:solidFill>
              <a:srgbClr val="706C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174" name="Freeform 2208"/>
            <p:cNvSpPr>
              <a:spLocks/>
            </p:cNvSpPr>
            <p:nvPr/>
          </p:nvSpPr>
          <p:spPr bwMode="auto">
            <a:xfrm>
              <a:off x="3363" y="1065"/>
              <a:ext cx="18" cy="26"/>
            </a:xfrm>
            <a:custGeom>
              <a:avLst/>
              <a:gdLst>
                <a:gd name="T0" fmla="*/ 10 w 15"/>
                <a:gd name="T1" fmla="*/ 0 h 22"/>
                <a:gd name="T2" fmla="*/ 14 w 15"/>
                <a:gd name="T3" fmla="*/ 8 h 22"/>
                <a:gd name="T4" fmla="*/ 10 w 15"/>
                <a:gd name="T5" fmla="*/ 20 h 22"/>
                <a:gd name="T6" fmla="*/ 5 w 15"/>
                <a:gd name="T7" fmla="*/ 21 h 22"/>
                <a:gd name="T8" fmla="*/ 1 w 15"/>
                <a:gd name="T9" fmla="*/ 15 h 22"/>
                <a:gd name="T10" fmla="*/ 5 w 15"/>
                <a:gd name="T11" fmla="*/ 4 h 22"/>
                <a:gd name="T12" fmla="*/ 10 w 15"/>
                <a:gd name="T13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22">
                  <a:moveTo>
                    <a:pt x="10" y="0"/>
                  </a:moveTo>
                  <a:cubicBezTo>
                    <a:pt x="14" y="1"/>
                    <a:pt x="14" y="5"/>
                    <a:pt x="14" y="8"/>
                  </a:cubicBezTo>
                  <a:cubicBezTo>
                    <a:pt x="15" y="13"/>
                    <a:pt x="12" y="16"/>
                    <a:pt x="10" y="20"/>
                  </a:cubicBezTo>
                  <a:cubicBezTo>
                    <a:pt x="8" y="21"/>
                    <a:pt x="7" y="22"/>
                    <a:pt x="5" y="21"/>
                  </a:cubicBezTo>
                  <a:cubicBezTo>
                    <a:pt x="3" y="20"/>
                    <a:pt x="2" y="18"/>
                    <a:pt x="1" y="15"/>
                  </a:cubicBezTo>
                  <a:cubicBezTo>
                    <a:pt x="0" y="11"/>
                    <a:pt x="3" y="8"/>
                    <a:pt x="5" y="4"/>
                  </a:cubicBezTo>
                  <a:cubicBezTo>
                    <a:pt x="7" y="3"/>
                    <a:pt x="8" y="1"/>
                    <a:pt x="10" y="0"/>
                  </a:cubicBezTo>
                  <a:close/>
                </a:path>
              </a:pathLst>
            </a:custGeom>
            <a:solidFill>
              <a:srgbClr val="B9B5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175" name="Freeform 2209"/>
            <p:cNvSpPr>
              <a:spLocks/>
            </p:cNvSpPr>
            <p:nvPr/>
          </p:nvSpPr>
          <p:spPr bwMode="auto">
            <a:xfrm>
              <a:off x="3330" y="1087"/>
              <a:ext cx="22" cy="20"/>
            </a:xfrm>
            <a:custGeom>
              <a:avLst/>
              <a:gdLst>
                <a:gd name="T0" fmla="*/ 18 w 18"/>
                <a:gd name="T1" fmla="*/ 5 h 17"/>
                <a:gd name="T2" fmla="*/ 14 w 18"/>
                <a:gd name="T3" fmla="*/ 17 h 17"/>
                <a:gd name="T4" fmla="*/ 9 w 18"/>
                <a:gd name="T5" fmla="*/ 0 h 17"/>
                <a:gd name="T6" fmla="*/ 18 w 18"/>
                <a:gd name="T7" fmla="*/ 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17">
                  <a:moveTo>
                    <a:pt x="18" y="5"/>
                  </a:moveTo>
                  <a:cubicBezTo>
                    <a:pt x="17" y="9"/>
                    <a:pt x="13" y="12"/>
                    <a:pt x="14" y="17"/>
                  </a:cubicBezTo>
                  <a:cubicBezTo>
                    <a:pt x="0" y="14"/>
                    <a:pt x="7" y="7"/>
                    <a:pt x="9" y="0"/>
                  </a:cubicBezTo>
                  <a:cubicBezTo>
                    <a:pt x="12" y="2"/>
                    <a:pt x="15" y="3"/>
                    <a:pt x="18" y="5"/>
                  </a:cubicBezTo>
                  <a:close/>
                </a:path>
              </a:pathLst>
            </a:custGeom>
            <a:solidFill>
              <a:srgbClr val="C5C1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176" name="Freeform 2210"/>
            <p:cNvSpPr>
              <a:spLocks/>
            </p:cNvSpPr>
            <p:nvPr/>
          </p:nvSpPr>
          <p:spPr bwMode="auto">
            <a:xfrm>
              <a:off x="3354" y="1069"/>
              <a:ext cx="15" cy="19"/>
            </a:xfrm>
            <a:custGeom>
              <a:avLst/>
              <a:gdLst>
                <a:gd name="T0" fmla="*/ 13 w 13"/>
                <a:gd name="T1" fmla="*/ 0 h 16"/>
                <a:gd name="T2" fmla="*/ 10 w 13"/>
                <a:gd name="T3" fmla="*/ 12 h 16"/>
                <a:gd name="T4" fmla="*/ 9 w 13"/>
                <a:gd name="T5" fmla="*/ 14 h 16"/>
                <a:gd name="T6" fmla="*/ 7 w 13"/>
                <a:gd name="T7" fmla="*/ 16 h 16"/>
                <a:gd name="T8" fmla="*/ 5 w 13"/>
                <a:gd name="T9" fmla="*/ 16 h 16"/>
                <a:gd name="T10" fmla="*/ 4 w 13"/>
                <a:gd name="T11" fmla="*/ 15 h 16"/>
                <a:gd name="T12" fmla="*/ 3 w 13"/>
                <a:gd name="T13" fmla="*/ 15 h 16"/>
                <a:gd name="T14" fmla="*/ 13 w 13"/>
                <a:gd name="T1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" h="16">
                  <a:moveTo>
                    <a:pt x="13" y="0"/>
                  </a:moveTo>
                  <a:cubicBezTo>
                    <a:pt x="12" y="4"/>
                    <a:pt x="11" y="8"/>
                    <a:pt x="10" y="12"/>
                  </a:cubicBezTo>
                  <a:cubicBezTo>
                    <a:pt x="10" y="12"/>
                    <a:pt x="9" y="14"/>
                    <a:pt x="9" y="14"/>
                  </a:cubicBezTo>
                  <a:cubicBezTo>
                    <a:pt x="9" y="15"/>
                    <a:pt x="8" y="15"/>
                    <a:pt x="7" y="16"/>
                  </a:cubicBezTo>
                  <a:cubicBezTo>
                    <a:pt x="7" y="16"/>
                    <a:pt x="5" y="16"/>
                    <a:pt x="5" y="16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5"/>
                    <a:pt x="3" y="15"/>
                    <a:pt x="3" y="15"/>
                  </a:cubicBezTo>
                  <a:cubicBezTo>
                    <a:pt x="0" y="6"/>
                    <a:pt x="6" y="3"/>
                    <a:pt x="13" y="0"/>
                  </a:cubicBezTo>
                  <a:close/>
                </a:path>
              </a:pathLst>
            </a:custGeom>
            <a:solidFill>
              <a:srgbClr val="4741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177" name="Freeform 2211"/>
            <p:cNvSpPr>
              <a:spLocks/>
            </p:cNvSpPr>
            <p:nvPr/>
          </p:nvSpPr>
          <p:spPr bwMode="auto">
            <a:xfrm>
              <a:off x="3218" y="1191"/>
              <a:ext cx="54" cy="93"/>
            </a:xfrm>
            <a:custGeom>
              <a:avLst/>
              <a:gdLst>
                <a:gd name="T0" fmla="*/ 6 w 46"/>
                <a:gd name="T1" fmla="*/ 53 h 79"/>
                <a:gd name="T2" fmla="*/ 7 w 46"/>
                <a:gd name="T3" fmla="*/ 49 h 79"/>
                <a:gd name="T4" fmla="*/ 6 w 46"/>
                <a:gd name="T5" fmla="*/ 43 h 79"/>
                <a:gd name="T6" fmla="*/ 18 w 46"/>
                <a:gd name="T7" fmla="*/ 36 h 79"/>
                <a:gd name="T8" fmla="*/ 22 w 46"/>
                <a:gd name="T9" fmla="*/ 40 h 79"/>
                <a:gd name="T10" fmla="*/ 30 w 46"/>
                <a:gd name="T11" fmla="*/ 33 h 79"/>
                <a:gd name="T12" fmla="*/ 30 w 46"/>
                <a:gd name="T13" fmla="*/ 35 h 79"/>
                <a:gd name="T14" fmla="*/ 32 w 46"/>
                <a:gd name="T15" fmla="*/ 37 h 79"/>
                <a:gd name="T16" fmla="*/ 34 w 46"/>
                <a:gd name="T17" fmla="*/ 10 h 79"/>
                <a:gd name="T18" fmla="*/ 45 w 46"/>
                <a:gd name="T19" fmla="*/ 16 h 79"/>
                <a:gd name="T20" fmla="*/ 46 w 46"/>
                <a:gd name="T21" fmla="*/ 25 h 79"/>
                <a:gd name="T22" fmla="*/ 46 w 46"/>
                <a:gd name="T23" fmla="*/ 27 h 79"/>
                <a:gd name="T24" fmla="*/ 43 w 46"/>
                <a:gd name="T25" fmla="*/ 40 h 79"/>
                <a:gd name="T26" fmla="*/ 15 w 46"/>
                <a:gd name="T27" fmla="*/ 79 h 79"/>
                <a:gd name="T28" fmla="*/ 6 w 46"/>
                <a:gd name="T29" fmla="*/ 53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6" h="79">
                  <a:moveTo>
                    <a:pt x="6" y="53"/>
                  </a:moveTo>
                  <a:cubicBezTo>
                    <a:pt x="8" y="52"/>
                    <a:pt x="10" y="51"/>
                    <a:pt x="7" y="49"/>
                  </a:cubicBezTo>
                  <a:cubicBezTo>
                    <a:pt x="7" y="47"/>
                    <a:pt x="7" y="45"/>
                    <a:pt x="6" y="43"/>
                  </a:cubicBezTo>
                  <a:cubicBezTo>
                    <a:pt x="9" y="39"/>
                    <a:pt x="13" y="36"/>
                    <a:pt x="18" y="36"/>
                  </a:cubicBezTo>
                  <a:cubicBezTo>
                    <a:pt x="20" y="37"/>
                    <a:pt x="19" y="41"/>
                    <a:pt x="22" y="40"/>
                  </a:cubicBezTo>
                  <a:cubicBezTo>
                    <a:pt x="24" y="37"/>
                    <a:pt x="23" y="31"/>
                    <a:pt x="30" y="33"/>
                  </a:cubicBezTo>
                  <a:cubicBezTo>
                    <a:pt x="30" y="34"/>
                    <a:pt x="30" y="35"/>
                    <a:pt x="30" y="35"/>
                  </a:cubicBezTo>
                  <a:cubicBezTo>
                    <a:pt x="31" y="36"/>
                    <a:pt x="32" y="37"/>
                    <a:pt x="32" y="37"/>
                  </a:cubicBezTo>
                  <a:cubicBezTo>
                    <a:pt x="33" y="28"/>
                    <a:pt x="34" y="19"/>
                    <a:pt x="34" y="10"/>
                  </a:cubicBezTo>
                  <a:cubicBezTo>
                    <a:pt x="44" y="0"/>
                    <a:pt x="41" y="15"/>
                    <a:pt x="45" y="16"/>
                  </a:cubicBezTo>
                  <a:cubicBezTo>
                    <a:pt x="46" y="19"/>
                    <a:pt x="46" y="22"/>
                    <a:pt x="46" y="25"/>
                  </a:cubicBezTo>
                  <a:cubicBezTo>
                    <a:pt x="46" y="26"/>
                    <a:pt x="46" y="27"/>
                    <a:pt x="46" y="27"/>
                  </a:cubicBezTo>
                  <a:cubicBezTo>
                    <a:pt x="46" y="32"/>
                    <a:pt x="45" y="36"/>
                    <a:pt x="43" y="40"/>
                  </a:cubicBezTo>
                  <a:cubicBezTo>
                    <a:pt x="35" y="54"/>
                    <a:pt x="31" y="71"/>
                    <a:pt x="15" y="79"/>
                  </a:cubicBezTo>
                  <a:cubicBezTo>
                    <a:pt x="0" y="75"/>
                    <a:pt x="7" y="63"/>
                    <a:pt x="6" y="53"/>
                  </a:cubicBezTo>
                  <a:close/>
                </a:path>
              </a:pathLst>
            </a:custGeom>
            <a:solidFill>
              <a:srgbClr val="A5A1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178" name="Freeform 2212"/>
            <p:cNvSpPr>
              <a:spLocks/>
            </p:cNvSpPr>
            <p:nvPr/>
          </p:nvSpPr>
          <p:spPr bwMode="auto">
            <a:xfrm>
              <a:off x="3288" y="1185"/>
              <a:ext cx="32" cy="36"/>
            </a:xfrm>
            <a:custGeom>
              <a:avLst/>
              <a:gdLst>
                <a:gd name="T0" fmla="*/ 2 w 27"/>
                <a:gd name="T1" fmla="*/ 22 h 31"/>
                <a:gd name="T2" fmla="*/ 2 w 27"/>
                <a:gd name="T3" fmla="*/ 19 h 31"/>
                <a:gd name="T4" fmla="*/ 12 w 27"/>
                <a:gd name="T5" fmla="*/ 1 h 31"/>
                <a:gd name="T6" fmla="*/ 18 w 27"/>
                <a:gd name="T7" fmla="*/ 0 h 31"/>
                <a:gd name="T8" fmla="*/ 24 w 27"/>
                <a:gd name="T9" fmla="*/ 5 h 31"/>
                <a:gd name="T10" fmla="*/ 27 w 27"/>
                <a:gd name="T11" fmla="*/ 16 h 31"/>
                <a:gd name="T12" fmla="*/ 6 w 27"/>
                <a:gd name="T13" fmla="*/ 31 h 31"/>
                <a:gd name="T14" fmla="*/ 2 w 27"/>
                <a:gd name="T15" fmla="*/ 22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" h="31">
                  <a:moveTo>
                    <a:pt x="2" y="22"/>
                  </a:moveTo>
                  <a:cubicBezTo>
                    <a:pt x="2" y="21"/>
                    <a:pt x="2" y="20"/>
                    <a:pt x="2" y="19"/>
                  </a:cubicBezTo>
                  <a:cubicBezTo>
                    <a:pt x="4" y="12"/>
                    <a:pt x="7" y="6"/>
                    <a:pt x="12" y="1"/>
                  </a:cubicBezTo>
                  <a:cubicBezTo>
                    <a:pt x="14" y="0"/>
                    <a:pt x="16" y="0"/>
                    <a:pt x="18" y="0"/>
                  </a:cubicBezTo>
                  <a:cubicBezTo>
                    <a:pt x="20" y="1"/>
                    <a:pt x="22" y="3"/>
                    <a:pt x="24" y="5"/>
                  </a:cubicBezTo>
                  <a:cubicBezTo>
                    <a:pt x="26" y="8"/>
                    <a:pt x="27" y="12"/>
                    <a:pt x="27" y="16"/>
                  </a:cubicBezTo>
                  <a:cubicBezTo>
                    <a:pt x="23" y="24"/>
                    <a:pt x="17" y="31"/>
                    <a:pt x="6" y="31"/>
                  </a:cubicBezTo>
                  <a:cubicBezTo>
                    <a:pt x="3" y="29"/>
                    <a:pt x="0" y="27"/>
                    <a:pt x="2" y="22"/>
                  </a:cubicBezTo>
                  <a:close/>
                </a:path>
              </a:pathLst>
            </a:custGeom>
            <a:solidFill>
              <a:srgbClr val="A39F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179" name="Freeform 2213"/>
            <p:cNvSpPr>
              <a:spLocks/>
            </p:cNvSpPr>
            <p:nvPr/>
          </p:nvSpPr>
          <p:spPr bwMode="auto">
            <a:xfrm>
              <a:off x="3267" y="1207"/>
              <a:ext cx="27" cy="30"/>
            </a:xfrm>
            <a:custGeom>
              <a:avLst/>
              <a:gdLst>
                <a:gd name="T0" fmla="*/ 20 w 23"/>
                <a:gd name="T1" fmla="*/ 3 h 25"/>
                <a:gd name="T2" fmla="*/ 23 w 23"/>
                <a:gd name="T3" fmla="*/ 11 h 25"/>
                <a:gd name="T4" fmla="*/ 6 w 23"/>
                <a:gd name="T5" fmla="*/ 25 h 25"/>
                <a:gd name="T6" fmla="*/ 4 w 23"/>
                <a:gd name="T7" fmla="*/ 12 h 25"/>
                <a:gd name="T8" fmla="*/ 4 w 23"/>
                <a:gd name="T9" fmla="*/ 11 h 25"/>
                <a:gd name="T10" fmla="*/ 20 w 23"/>
                <a:gd name="T11" fmla="*/ 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3" h="25">
                  <a:moveTo>
                    <a:pt x="20" y="3"/>
                  </a:moveTo>
                  <a:cubicBezTo>
                    <a:pt x="21" y="6"/>
                    <a:pt x="22" y="8"/>
                    <a:pt x="23" y="11"/>
                  </a:cubicBezTo>
                  <a:cubicBezTo>
                    <a:pt x="21" y="20"/>
                    <a:pt x="16" y="25"/>
                    <a:pt x="6" y="25"/>
                  </a:cubicBezTo>
                  <a:cubicBezTo>
                    <a:pt x="1" y="21"/>
                    <a:pt x="0" y="17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12" y="14"/>
                    <a:pt x="12" y="0"/>
                    <a:pt x="20" y="3"/>
                  </a:cubicBezTo>
                  <a:close/>
                </a:path>
              </a:pathLst>
            </a:custGeom>
            <a:solidFill>
              <a:srgbClr val="342F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180" name="Freeform 2214"/>
            <p:cNvSpPr>
              <a:spLocks/>
            </p:cNvSpPr>
            <p:nvPr/>
          </p:nvSpPr>
          <p:spPr bwMode="auto">
            <a:xfrm>
              <a:off x="3283" y="1181"/>
              <a:ext cx="23" cy="26"/>
            </a:xfrm>
            <a:custGeom>
              <a:avLst/>
              <a:gdLst>
                <a:gd name="T0" fmla="*/ 18 w 19"/>
                <a:gd name="T1" fmla="*/ 5 h 22"/>
                <a:gd name="T2" fmla="*/ 6 w 19"/>
                <a:gd name="T3" fmla="*/ 22 h 22"/>
                <a:gd name="T4" fmla="*/ 10 w 19"/>
                <a:gd name="T5" fmla="*/ 0 h 22"/>
                <a:gd name="T6" fmla="*/ 18 w 19"/>
                <a:gd name="T7" fmla="*/ 1 h 22"/>
                <a:gd name="T8" fmla="*/ 19 w 19"/>
                <a:gd name="T9" fmla="*/ 3 h 22"/>
                <a:gd name="T10" fmla="*/ 18 w 19"/>
                <a:gd name="T11" fmla="*/ 5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" h="22">
                  <a:moveTo>
                    <a:pt x="18" y="5"/>
                  </a:moveTo>
                  <a:cubicBezTo>
                    <a:pt x="18" y="14"/>
                    <a:pt x="11" y="17"/>
                    <a:pt x="6" y="22"/>
                  </a:cubicBezTo>
                  <a:cubicBezTo>
                    <a:pt x="0" y="13"/>
                    <a:pt x="5" y="7"/>
                    <a:pt x="10" y="0"/>
                  </a:cubicBezTo>
                  <a:cubicBezTo>
                    <a:pt x="13" y="1"/>
                    <a:pt x="15" y="1"/>
                    <a:pt x="18" y="1"/>
                  </a:cubicBezTo>
                  <a:cubicBezTo>
                    <a:pt x="19" y="2"/>
                    <a:pt x="19" y="3"/>
                    <a:pt x="19" y="3"/>
                  </a:cubicBezTo>
                  <a:cubicBezTo>
                    <a:pt x="19" y="4"/>
                    <a:pt x="18" y="5"/>
                    <a:pt x="18" y="5"/>
                  </a:cubicBezTo>
                  <a:close/>
                </a:path>
              </a:pathLst>
            </a:custGeom>
            <a:solidFill>
              <a:srgbClr val="8E88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181" name="Freeform 2215"/>
            <p:cNvSpPr>
              <a:spLocks/>
            </p:cNvSpPr>
            <p:nvPr/>
          </p:nvSpPr>
          <p:spPr bwMode="auto">
            <a:xfrm>
              <a:off x="3325" y="1086"/>
              <a:ext cx="53" cy="58"/>
            </a:xfrm>
            <a:custGeom>
              <a:avLst/>
              <a:gdLst>
                <a:gd name="T0" fmla="*/ 39 w 45"/>
                <a:gd name="T1" fmla="*/ 2 h 49"/>
                <a:gd name="T2" fmla="*/ 43 w 45"/>
                <a:gd name="T3" fmla="*/ 2 h 49"/>
                <a:gd name="T4" fmla="*/ 39 w 45"/>
                <a:gd name="T5" fmla="*/ 18 h 49"/>
                <a:gd name="T6" fmla="*/ 28 w 45"/>
                <a:gd name="T7" fmla="*/ 36 h 49"/>
                <a:gd name="T8" fmla="*/ 9 w 45"/>
                <a:gd name="T9" fmla="*/ 47 h 49"/>
                <a:gd name="T10" fmla="*/ 16 w 45"/>
                <a:gd name="T11" fmla="*/ 22 h 49"/>
                <a:gd name="T12" fmla="*/ 19 w 45"/>
                <a:gd name="T13" fmla="*/ 21 h 49"/>
                <a:gd name="T14" fmla="*/ 35 w 45"/>
                <a:gd name="T15" fmla="*/ 6 h 49"/>
                <a:gd name="T16" fmla="*/ 34 w 45"/>
                <a:gd name="T17" fmla="*/ 3 h 49"/>
                <a:gd name="T18" fmla="*/ 35 w 45"/>
                <a:gd name="T19" fmla="*/ 2 h 49"/>
                <a:gd name="T20" fmla="*/ 39 w 45"/>
                <a:gd name="T21" fmla="*/ 2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5" h="49">
                  <a:moveTo>
                    <a:pt x="39" y="2"/>
                  </a:moveTo>
                  <a:cubicBezTo>
                    <a:pt x="40" y="2"/>
                    <a:pt x="41" y="2"/>
                    <a:pt x="43" y="2"/>
                  </a:cubicBezTo>
                  <a:cubicBezTo>
                    <a:pt x="43" y="7"/>
                    <a:pt x="45" y="14"/>
                    <a:pt x="39" y="18"/>
                  </a:cubicBezTo>
                  <a:cubicBezTo>
                    <a:pt x="34" y="24"/>
                    <a:pt x="34" y="32"/>
                    <a:pt x="28" y="36"/>
                  </a:cubicBezTo>
                  <a:cubicBezTo>
                    <a:pt x="22" y="41"/>
                    <a:pt x="18" y="49"/>
                    <a:pt x="9" y="47"/>
                  </a:cubicBezTo>
                  <a:cubicBezTo>
                    <a:pt x="0" y="36"/>
                    <a:pt x="12" y="30"/>
                    <a:pt x="16" y="22"/>
                  </a:cubicBezTo>
                  <a:cubicBezTo>
                    <a:pt x="17" y="22"/>
                    <a:pt x="18" y="22"/>
                    <a:pt x="19" y="21"/>
                  </a:cubicBezTo>
                  <a:cubicBezTo>
                    <a:pt x="28" y="20"/>
                    <a:pt x="33" y="14"/>
                    <a:pt x="35" y="6"/>
                  </a:cubicBezTo>
                  <a:cubicBezTo>
                    <a:pt x="34" y="5"/>
                    <a:pt x="34" y="4"/>
                    <a:pt x="34" y="3"/>
                  </a:cubicBezTo>
                  <a:cubicBezTo>
                    <a:pt x="34" y="2"/>
                    <a:pt x="34" y="2"/>
                    <a:pt x="35" y="2"/>
                  </a:cubicBezTo>
                  <a:cubicBezTo>
                    <a:pt x="36" y="0"/>
                    <a:pt x="38" y="1"/>
                    <a:pt x="39" y="2"/>
                  </a:cubicBezTo>
                  <a:close/>
                </a:path>
              </a:pathLst>
            </a:custGeom>
            <a:solidFill>
              <a:srgbClr val="B8B4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182" name="Freeform 2216"/>
            <p:cNvSpPr>
              <a:spLocks/>
            </p:cNvSpPr>
            <p:nvPr/>
          </p:nvSpPr>
          <p:spPr bwMode="auto">
            <a:xfrm>
              <a:off x="3356" y="1107"/>
              <a:ext cx="16" cy="24"/>
            </a:xfrm>
            <a:custGeom>
              <a:avLst/>
              <a:gdLst>
                <a:gd name="T0" fmla="*/ 0 w 13"/>
                <a:gd name="T1" fmla="*/ 16 h 20"/>
                <a:gd name="T2" fmla="*/ 12 w 13"/>
                <a:gd name="T3" fmla="*/ 0 h 20"/>
                <a:gd name="T4" fmla="*/ 12 w 13"/>
                <a:gd name="T5" fmla="*/ 4 h 20"/>
                <a:gd name="T6" fmla="*/ 13 w 13"/>
                <a:gd name="T7" fmla="*/ 16 h 20"/>
                <a:gd name="T8" fmla="*/ 9 w 13"/>
                <a:gd name="T9" fmla="*/ 20 h 20"/>
                <a:gd name="T10" fmla="*/ 6 w 13"/>
                <a:gd name="T11" fmla="*/ 20 h 20"/>
                <a:gd name="T12" fmla="*/ 0 w 13"/>
                <a:gd name="T13" fmla="*/ 16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20">
                  <a:moveTo>
                    <a:pt x="0" y="16"/>
                  </a:moveTo>
                  <a:cubicBezTo>
                    <a:pt x="3" y="10"/>
                    <a:pt x="5" y="3"/>
                    <a:pt x="12" y="0"/>
                  </a:cubicBezTo>
                  <a:cubicBezTo>
                    <a:pt x="12" y="1"/>
                    <a:pt x="12" y="3"/>
                    <a:pt x="12" y="4"/>
                  </a:cubicBezTo>
                  <a:cubicBezTo>
                    <a:pt x="13" y="8"/>
                    <a:pt x="13" y="12"/>
                    <a:pt x="13" y="16"/>
                  </a:cubicBezTo>
                  <a:cubicBezTo>
                    <a:pt x="12" y="17"/>
                    <a:pt x="10" y="19"/>
                    <a:pt x="9" y="20"/>
                  </a:cubicBezTo>
                  <a:cubicBezTo>
                    <a:pt x="8" y="20"/>
                    <a:pt x="7" y="20"/>
                    <a:pt x="6" y="20"/>
                  </a:cubicBezTo>
                  <a:cubicBezTo>
                    <a:pt x="3" y="19"/>
                    <a:pt x="1" y="18"/>
                    <a:pt x="0" y="16"/>
                  </a:cubicBezTo>
                  <a:close/>
                </a:path>
              </a:pathLst>
            </a:custGeom>
            <a:solidFill>
              <a:srgbClr val="AFAA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183" name="Freeform 2217"/>
            <p:cNvSpPr>
              <a:spLocks/>
            </p:cNvSpPr>
            <p:nvPr/>
          </p:nvSpPr>
          <p:spPr bwMode="auto">
            <a:xfrm>
              <a:off x="3148" y="1281"/>
              <a:ext cx="57" cy="95"/>
            </a:xfrm>
            <a:custGeom>
              <a:avLst/>
              <a:gdLst>
                <a:gd name="T0" fmla="*/ 37 w 48"/>
                <a:gd name="T1" fmla="*/ 71 h 80"/>
                <a:gd name="T2" fmla="*/ 28 w 48"/>
                <a:gd name="T3" fmla="*/ 75 h 80"/>
                <a:gd name="T4" fmla="*/ 17 w 48"/>
                <a:gd name="T5" fmla="*/ 73 h 80"/>
                <a:gd name="T6" fmla="*/ 9 w 48"/>
                <a:gd name="T7" fmla="*/ 77 h 80"/>
                <a:gd name="T8" fmla="*/ 4 w 48"/>
                <a:gd name="T9" fmla="*/ 76 h 80"/>
                <a:gd name="T10" fmla="*/ 1 w 48"/>
                <a:gd name="T11" fmla="*/ 69 h 80"/>
                <a:gd name="T12" fmla="*/ 0 w 48"/>
                <a:gd name="T13" fmla="*/ 60 h 80"/>
                <a:gd name="T14" fmla="*/ 17 w 48"/>
                <a:gd name="T15" fmla="*/ 24 h 80"/>
                <a:gd name="T16" fmla="*/ 29 w 48"/>
                <a:gd name="T17" fmla="*/ 7 h 80"/>
                <a:gd name="T18" fmla="*/ 38 w 48"/>
                <a:gd name="T19" fmla="*/ 0 h 80"/>
                <a:gd name="T20" fmla="*/ 41 w 48"/>
                <a:gd name="T21" fmla="*/ 12 h 80"/>
                <a:gd name="T22" fmla="*/ 44 w 48"/>
                <a:gd name="T23" fmla="*/ 29 h 80"/>
                <a:gd name="T24" fmla="*/ 44 w 48"/>
                <a:gd name="T25" fmla="*/ 56 h 80"/>
                <a:gd name="T26" fmla="*/ 44 w 48"/>
                <a:gd name="T27" fmla="*/ 60 h 80"/>
                <a:gd name="T28" fmla="*/ 40 w 48"/>
                <a:gd name="T29" fmla="*/ 63 h 80"/>
                <a:gd name="T30" fmla="*/ 37 w 48"/>
                <a:gd name="T31" fmla="*/ 71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8" h="80">
                  <a:moveTo>
                    <a:pt x="37" y="71"/>
                  </a:moveTo>
                  <a:cubicBezTo>
                    <a:pt x="34" y="72"/>
                    <a:pt x="31" y="74"/>
                    <a:pt x="28" y="75"/>
                  </a:cubicBezTo>
                  <a:cubicBezTo>
                    <a:pt x="24" y="80"/>
                    <a:pt x="22" y="67"/>
                    <a:pt x="17" y="73"/>
                  </a:cubicBezTo>
                  <a:cubicBezTo>
                    <a:pt x="15" y="75"/>
                    <a:pt x="12" y="77"/>
                    <a:pt x="9" y="77"/>
                  </a:cubicBezTo>
                  <a:cubicBezTo>
                    <a:pt x="7" y="78"/>
                    <a:pt x="6" y="77"/>
                    <a:pt x="4" y="76"/>
                  </a:cubicBezTo>
                  <a:cubicBezTo>
                    <a:pt x="2" y="74"/>
                    <a:pt x="1" y="72"/>
                    <a:pt x="1" y="69"/>
                  </a:cubicBezTo>
                  <a:cubicBezTo>
                    <a:pt x="0" y="66"/>
                    <a:pt x="1" y="63"/>
                    <a:pt x="0" y="60"/>
                  </a:cubicBezTo>
                  <a:cubicBezTo>
                    <a:pt x="2" y="46"/>
                    <a:pt x="13" y="37"/>
                    <a:pt x="17" y="24"/>
                  </a:cubicBezTo>
                  <a:cubicBezTo>
                    <a:pt x="21" y="19"/>
                    <a:pt x="25" y="13"/>
                    <a:pt x="29" y="7"/>
                  </a:cubicBezTo>
                  <a:cubicBezTo>
                    <a:pt x="32" y="5"/>
                    <a:pt x="35" y="2"/>
                    <a:pt x="38" y="0"/>
                  </a:cubicBezTo>
                  <a:cubicBezTo>
                    <a:pt x="48" y="1"/>
                    <a:pt x="41" y="8"/>
                    <a:pt x="41" y="12"/>
                  </a:cubicBezTo>
                  <a:cubicBezTo>
                    <a:pt x="43" y="18"/>
                    <a:pt x="43" y="24"/>
                    <a:pt x="44" y="29"/>
                  </a:cubicBezTo>
                  <a:cubicBezTo>
                    <a:pt x="31" y="38"/>
                    <a:pt x="43" y="47"/>
                    <a:pt x="44" y="56"/>
                  </a:cubicBezTo>
                  <a:cubicBezTo>
                    <a:pt x="44" y="57"/>
                    <a:pt x="44" y="59"/>
                    <a:pt x="44" y="60"/>
                  </a:cubicBezTo>
                  <a:cubicBezTo>
                    <a:pt x="43" y="61"/>
                    <a:pt x="42" y="62"/>
                    <a:pt x="40" y="63"/>
                  </a:cubicBezTo>
                  <a:cubicBezTo>
                    <a:pt x="37" y="64"/>
                    <a:pt x="37" y="68"/>
                    <a:pt x="37" y="71"/>
                  </a:cubicBezTo>
                  <a:close/>
                </a:path>
              </a:pathLst>
            </a:custGeom>
            <a:solidFill>
              <a:srgbClr val="C5C2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184" name="Freeform 2218"/>
            <p:cNvSpPr>
              <a:spLocks/>
            </p:cNvSpPr>
            <p:nvPr/>
          </p:nvSpPr>
          <p:spPr bwMode="auto">
            <a:xfrm>
              <a:off x="3136" y="1352"/>
              <a:ext cx="18" cy="53"/>
            </a:xfrm>
            <a:custGeom>
              <a:avLst/>
              <a:gdLst>
                <a:gd name="T0" fmla="*/ 10 w 15"/>
                <a:gd name="T1" fmla="*/ 0 h 45"/>
                <a:gd name="T2" fmla="*/ 14 w 15"/>
                <a:gd name="T3" fmla="*/ 9 h 45"/>
                <a:gd name="T4" fmla="*/ 11 w 15"/>
                <a:gd name="T5" fmla="*/ 36 h 45"/>
                <a:gd name="T6" fmla="*/ 7 w 15"/>
                <a:gd name="T7" fmla="*/ 44 h 45"/>
                <a:gd name="T8" fmla="*/ 2 w 15"/>
                <a:gd name="T9" fmla="*/ 44 h 45"/>
                <a:gd name="T10" fmla="*/ 0 w 15"/>
                <a:gd name="T11" fmla="*/ 23 h 45"/>
                <a:gd name="T12" fmla="*/ 2 w 15"/>
                <a:gd name="T13" fmla="*/ 12 h 45"/>
                <a:gd name="T14" fmla="*/ 10 w 15"/>
                <a:gd name="T15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" h="45">
                  <a:moveTo>
                    <a:pt x="10" y="0"/>
                  </a:moveTo>
                  <a:cubicBezTo>
                    <a:pt x="14" y="1"/>
                    <a:pt x="15" y="5"/>
                    <a:pt x="14" y="9"/>
                  </a:cubicBezTo>
                  <a:cubicBezTo>
                    <a:pt x="11" y="18"/>
                    <a:pt x="13" y="27"/>
                    <a:pt x="11" y="36"/>
                  </a:cubicBezTo>
                  <a:cubicBezTo>
                    <a:pt x="11" y="39"/>
                    <a:pt x="10" y="42"/>
                    <a:pt x="7" y="44"/>
                  </a:cubicBezTo>
                  <a:cubicBezTo>
                    <a:pt x="6" y="45"/>
                    <a:pt x="4" y="45"/>
                    <a:pt x="2" y="44"/>
                  </a:cubicBezTo>
                  <a:cubicBezTo>
                    <a:pt x="0" y="37"/>
                    <a:pt x="1" y="30"/>
                    <a:pt x="0" y="23"/>
                  </a:cubicBezTo>
                  <a:cubicBezTo>
                    <a:pt x="0" y="19"/>
                    <a:pt x="1" y="15"/>
                    <a:pt x="2" y="12"/>
                  </a:cubicBezTo>
                  <a:cubicBezTo>
                    <a:pt x="5" y="8"/>
                    <a:pt x="7" y="4"/>
                    <a:pt x="10" y="0"/>
                  </a:cubicBezTo>
                  <a:close/>
                </a:path>
              </a:pathLst>
            </a:custGeom>
            <a:solidFill>
              <a:srgbClr val="9F9A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185" name="Freeform 2219"/>
            <p:cNvSpPr>
              <a:spLocks/>
            </p:cNvSpPr>
            <p:nvPr/>
          </p:nvSpPr>
          <p:spPr bwMode="auto">
            <a:xfrm>
              <a:off x="3124" y="1423"/>
              <a:ext cx="27" cy="19"/>
            </a:xfrm>
            <a:custGeom>
              <a:avLst/>
              <a:gdLst>
                <a:gd name="T0" fmla="*/ 18 w 23"/>
                <a:gd name="T1" fmla="*/ 4 h 16"/>
                <a:gd name="T2" fmla="*/ 23 w 23"/>
                <a:gd name="T3" fmla="*/ 15 h 16"/>
                <a:gd name="T4" fmla="*/ 18 w 23"/>
                <a:gd name="T5" fmla="*/ 16 h 16"/>
                <a:gd name="T6" fmla="*/ 14 w 23"/>
                <a:gd name="T7" fmla="*/ 16 h 16"/>
                <a:gd name="T8" fmla="*/ 5 w 23"/>
                <a:gd name="T9" fmla="*/ 0 h 16"/>
                <a:gd name="T10" fmla="*/ 9 w 23"/>
                <a:gd name="T11" fmla="*/ 10 h 16"/>
                <a:gd name="T12" fmla="*/ 18 w 23"/>
                <a:gd name="T13" fmla="*/ 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" h="16">
                  <a:moveTo>
                    <a:pt x="18" y="4"/>
                  </a:moveTo>
                  <a:cubicBezTo>
                    <a:pt x="20" y="7"/>
                    <a:pt x="21" y="11"/>
                    <a:pt x="23" y="15"/>
                  </a:cubicBezTo>
                  <a:cubicBezTo>
                    <a:pt x="21" y="15"/>
                    <a:pt x="20" y="15"/>
                    <a:pt x="18" y="16"/>
                  </a:cubicBezTo>
                  <a:cubicBezTo>
                    <a:pt x="17" y="16"/>
                    <a:pt x="15" y="16"/>
                    <a:pt x="14" y="16"/>
                  </a:cubicBezTo>
                  <a:cubicBezTo>
                    <a:pt x="1" y="16"/>
                    <a:pt x="0" y="9"/>
                    <a:pt x="5" y="0"/>
                  </a:cubicBezTo>
                  <a:cubicBezTo>
                    <a:pt x="7" y="3"/>
                    <a:pt x="4" y="8"/>
                    <a:pt x="9" y="10"/>
                  </a:cubicBezTo>
                  <a:cubicBezTo>
                    <a:pt x="14" y="12"/>
                    <a:pt x="14" y="5"/>
                    <a:pt x="18" y="4"/>
                  </a:cubicBezTo>
                  <a:close/>
                </a:path>
              </a:pathLst>
            </a:custGeom>
            <a:solidFill>
              <a:srgbClr val="7C78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186" name="Freeform 2220"/>
            <p:cNvSpPr>
              <a:spLocks/>
            </p:cNvSpPr>
            <p:nvPr/>
          </p:nvSpPr>
          <p:spPr bwMode="auto">
            <a:xfrm>
              <a:off x="3209" y="1298"/>
              <a:ext cx="23" cy="20"/>
            </a:xfrm>
            <a:custGeom>
              <a:avLst/>
              <a:gdLst>
                <a:gd name="T0" fmla="*/ 18 w 19"/>
                <a:gd name="T1" fmla="*/ 15 h 17"/>
                <a:gd name="T2" fmla="*/ 1 w 19"/>
                <a:gd name="T3" fmla="*/ 14 h 17"/>
                <a:gd name="T4" fmla="*/ 0 w 19"/>
                <a:gd name="T5" fmla="*/ 11 h 17"/>
                <a:gd name="T6" fmla="*/ 1 w 19"/>
                <a:gd name="T7" fmla="*/ 10 h 17"/>
                <a:gd name="T8" fmla="*/ 1 w 19"/>
                <a:gd name="T9" fmla="*/ 6 h 17"/>
                <a:gd name="T10" fmla="*/ 5 w 19"/>
                <a:gd name="T11" fmla="*/ 6 h 17"/>
                <a:gd name="T12" fmla="*/ 10 w 19"/>
                <a:gd name="T13" fmla="*/ 0 h 17"/>
                <a:gd name="T14" fmla="*/ 15 w 19"/>
                <a:gd name="T15" fmla="*/ 2 h 17"/>
                <a:gd name="T16" fmla="*/ 17 w 19"/>
                <a:gd name="T17" fmla="*/ 14 h 17"/>
                <a:gd name="T18" fmla="*/ 18 w 19"/>
                <a:gd name="T19" fmla="*/ 1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" h="17">
                  <a:moveTo>
                    <a:pt x="18" y="15"/>
                  </a:moveTo>
                  <a:cubicBezTo>
                    <a:pt x="12" y="17"/>
                    <a:pt x="7" y="15"/>
                    <a:pt x="1" y="14"/>
                  </a:cubicBezTo>
                  <a:cubicBezTo>
                    <a:pt x="0" y="13"/>
                    <a:pt x="0" y="12"/>
                    <a:pt x="0" y="11"/>
                  </a:cubicBezTo>
                  <a:cubicBezTo>
                    <a:pt x="0" y="10"/>
                    <a:pt x="0" y="10"/>
                    <a:pt x="1" y="10"/>
                  </a:cubicBezTo>
                  <a:cubicBezTo>
                    <a:pt x="1" y="9"/>
                    <a:pt x="1" y="7"/>
                    <a:pt x="1" y="6"/>
                  </a:cubicBezTo>
                  <a:cubicBezTo>
                    <a:pt x="2" y="6"/>
                    <a:pt x="4" y="6"/>
                    <a:pt x="5" y="6"/>
                  </a:cubicBezTo>
                  <a:cubicBezTo>
                    <a:pt x="7" y="4"/>
                    <a:pt x="7" y="1"/>
                    <a:pt x="10" y="0"/>
                  </a:cubicBezTo>
                  <a:cubicBezTo>
                    <a:pt x="12" y="0"/>
                    <a:pt x="14" y="1"/>
                    <a:pt x="15" y="2"/>
                  </a:cubicBezTo>
                  <a:cubicBezTo>
                    <a:pt x="18" y="6"/>
                    <a:pt x="19" y="10"/>
                    <a:pt x="17" y="14"/>
                  </a:cubicBezTo>
                  <a:lnTo>
                    <a:pt x="18" y="15"/>
                  </a:lnTo>
                  <a:close/>
                </a:path>
              </a:pathLst>
            </a:custGeom>
            <a:solidFill>
              <a:srgbClr val="534E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187" name="Freeform 2221"/>
            <p:cNvSpPr>
              <a:spLocks/>
            </p:cNvSpPr>
            <p:nvPr/>
          </p:nvSpPr>
          <p:spPr bwMode="auto">
            <a:xfrm>
              <a:off x="3196" y="1295"/>
              <a:ext cx="15" cy="26"/>
            </a:xfrm>
            <a:custGeom>
              <a:avLst/>
              <a:gdLst>
                <a:gd name="T0" fmla="*/ 12 w 12"/>
                <a:gd name="T1" fmla="*/ 12 h 22"/>
                <a:gd name="T2" fmla="*/ 12 w 12"/>
                <a:gd name="T3" fmla="*/ 16 h 22"/>
                <a:gd name="T4" fmla="*/ 8 w 12"/>
                <a:gd name="T5" fmla="*/ 20 h 22"/>
                <a:gd name="T6" fmla="*/ 1 w 12"/>
                <a:gd name="T7" fmla="*/ 20 h 22"/>
                <a:gd name="T8" fmla="*/ 0 w 12"/>
                <a:gd name="T9" fmla="*/ 0 h 22"/>
                <a:gd name="T10" fmla="*/ 12 w 12"/>
                <a:gd name="T11" fmla="*/ 1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22">
                  <a:moveTo>
                    <a:pt x="12" y="12"/>
                  </a:moveTo>
                  <a:cubicBezTo>
                    <a:pt x="12" y="13"/>
                    <a:pt x="12" y="14"/>
                    <a:pt x="12" y="16"/>
                  </a:cubicBezTo>
                  <a:cubicBezTo>
                    <a:pt x="11" y="17"/>
                    <a:pt x="9" y="18"/>
                    <a:pt x="8" y="20"/>
                  </a:cubicBezTo>
                  <a:cubicBezTo>
                    <a:pt x="5" y="22"/>
                    <a:pt x="3" y="22"/>
                    <a:pt x="1" y="20"/>
                  </a:cubicBezTo>
                  <a:cubicBezTo>
                    <a:pt x="0" y="13"/>
                    <a:pt x="0" y="7"/>
                    <a:pt x="0" y="0"/>
                  </a:cubicBezTo>
                  <a:cubicBezTo>
                    <a:pt x="5" y="3"/>
                    <a:pt x="3" y="13"/>
                    <a:pt x="12" y="12"/>
                  </a:cubicBezTo>
                  <a:close/>
                </a:path>
              </a:pathLst>
            </a:custGeom>
            <a:solidFill>
              <a:srgbClr val="847F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188" name="Freeform 2222"/>
            <p:cNvSpPr>
              <a:spLocks/>
            </p:cNvSpPr>
            <p:nvPr/>
          </p:nvSpPr>
          <p:spPr bwMode="auto">
            <a:xfrm>
              <a:off x="3145" y="1677"/>
              <a:ext cx="14" cy="14"/>
            </a:xfrm>
            <a:custGeom>
              <a:avLst/>
              <a:gdLst>
                <a:gd name="T0" fmla="*/ 0 w 12"/>
                <a:gd name="T1" fmla="*/ 12 h 12"/>
                <a:gd name="T2" fmla="*/ 0 w 12"/>
                <a:gd name="T3" fmla="*/ 4 h 12"/>
                <a:gd name="T4" fmla="*/ 8 w 12"/>
                <a:gd name="T5" fmla="*/ 0 h 12"/>
                <a:gd name="T6" fmla="*/ 0 w 12"/>
                <a:gd name="T7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12">
                  <a:moveTo>
                    <a:pt x="0" y="12"/>
                  </a:moveTo>
                  <a:cubicBezTo>
                    <a:pt x="0" y="9"/>
                    <a:pt x="0" y="6"/>
                    <a:pt x="0" y="4"/>
                  </a:cubicBezTo>
                  <a:cubicBezTo>
                    <a:pt x="3" y="2"/>
                    <a:pt x="5" y="1"/>
                    <a:pt x="8" y="0"/>
                  </a:cubicBezTo>
                  <a:cubicBezTo>
                    <a:pt x="12" y="8"/>
                    <a:pt x="3" y="8"/>
                    <a:pt x="0" y="12"/>
                  </a:cubicBezTo>
                  <a:close/>
                </a:path>
              </a:pathLst>
            </a:custGeom>
            <a:solidFill>
              <a:srgbClr val="2620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189" name="Freeform 2223"/>
            <p:cNvSpPr>
              <a:spLocks/>
            </p:cNvSpPr>
            <p:nvPr/>
          </p:nvSpPr>
          <p:spPr bwMode="auto">
            <a:xfrm>
              <a:off x="3300" y="1129"/>
              <a:ext cx="21" cy="28"/>
            </a:xfrm>
            <a:custGeom>
              <a:avLst/>
              <a:gdLst>
                <a:gd name="T0" fmla="*/ 0 w 18"/>
                <a:gd name="T1" fmla="*/ 1 h 23"/>
                <a:gd name="T2" fmla="*/ 11 w 18"/>
                <a:gd name="T3" fmla="*/ 4 h 23"/>
                <a:gd name="T4" fmla="*/ 18 w 18"/>
                <a:gd name="T5" fmla="*/ 13 h 23"/>
                <a:gd name="T6" fmla="*/ 17 w 18"/>
                <a:gd name="T7" fmla="*/ 18 h 23"/>
                <a:gd name="T8" fmla="*/ 7 w 18"/>
                <a:gd name="T9" fmla="*/ 23 h 23"/>
                <a:gd name="T10" fmla="*/ 1 w 18"/>
                <a:gd name="T11" fmla="*/ 10 h 23"/>
                <a:gd name="T12" fmla="*/ 0 w 18"/>
                <a:gd name="T13" fmla="*/ 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23">
                  <a:moveTo>
                    <a:pt x="0" y="1"/>
                  </a:moveTo>
                  <a:cubicBezTo>
                    <a:pt x="4" y="0"/>
                    <a:pt x="8" y="2"/>
                    <a:pt x="11" y="4"/>
                  </a:cubicBezTo>
                  <a:cubicBezTo>
                    <a:pt x="15" y="6"/>
                    <a:pt x="16" y="9"/>
                    <a:pt x="18" y="13"/>
                  </a:cubicBezTo>
                  <a:cubicBezTo>
                    <a:pt x="18" y="14"/>
                    <a:pt x="17" y="16"/>
                    <a:pt x="17" y="18"/>
                  </a:cubicBezTo>
                  <a:cubicBezTo>
                    <a:pt x="14" y="21"/>
                    <a:pt x="11" y="23"/>
                    <a:pt x="7" y="23"/>
                  </a:cubicBezTo>
                  <a:cubicBezTo>
                    <a:pt x="0" y="21"/>
                    <a:pt x="3" y="14"/>
                    <a:pt x="1" y="10"/>
                  </a:cubicBezTo>
                  <a:cubicBezTo>
                    <a:pt x="0" y="7"/>
                    <a:pt x="0" y="4"/>
                    <a:pt x="0" y="1"/>
                  </a:cubicBezTo>
                  <a:close/>
                </a:path>
              </a:pathLst>
            </a:custGeom>
            <a:solidFill>
              <a:srgbClr val="7C76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190" name="Freeform 2224"/>
            <p:cNvSpPr>
              <a:spLocks/>
            </p:cNvSpPr>
            <p:nvPr/>
          </p:nvSpPr>
          <p:spPr bwMode="auto">
            <a:xfrm>
              <a:off x="3294" y="1141"/>
              <a:ext cx="20" cy="34"/>
            </a:xfrm>
            <a:custGeom>
              <a:avLst/>
              <a:gdLst>
                <a:gd name="T0" fmla="*/ 6 w 17"/>
                <a:gd name="T1" fmla="*/ 0 h 29"/>
                <a:gd name="T2" fmla="*/ 14 w 17"/>
                <a:gd name="T3" fmla="*/ 11 h 29"/>
                <a:gd name="T4" fmla="*/ 16 w 17"/>
                <a:gd name="T5" fmla="*/ 22 h 29"/>
                <a:gd name="T6" fmla="*/ 14 w 17"/>
                <a:gd name="T7" fmla="*/ 27 h 29"/>
                <a:gd name="T8" fmla="*/ 8 w 17"/>
                <a:gd name="T9" fmla="*/ 28 h 29"/>
                <a:gd name="T10" fmla="*/ 6 w 17"/>
                <a:gd name="T11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" h="29">
                  <a:moveTo>
                    <a:pt x="6" y="0"/>
                  </a:moveTo>
                  <a:cubicBezTo>
                    <a:pt x="11" y="2"/>
                    <a:pt x="8" y="9"/>
                    <a:pt x="14" y="11"/>
                  </a:cubicBezTo>
                  <a:cubicBezTo>
                    <a:pt x="17" y="14"/>
                    <a:pt x="17" y="18"/>
                    <a:pt x="16" y="22"/>
                  </a:cubicBezTo>
                  <a:cubicBezTo>
                    <a:pt x="16" y="24"/>
                    <a:pt x="15" y="26"/>
                    <a:pt x="14" y="27"/>
                  </a:cubicBezTo>
                  <a:cubicBezTo>
                    <a:pt x="12" y="29"/>
                    <a:pt x="10" y="29"/>
                    <a:pt x="8" y="28"/>
                  </a:cubicBezTo>
                  <a:cubicBezTo>
                    <a:pt x="0" y="19"/>
                    <a:pt x="6" y="9"/>
                    <a:pt x="6" y="0"/>
                  </a:cubicBezTo>
                  <a:close/>
                </a:path>
              </a:pathLst>
            </a:custGeom>
            <a:solidFill>
              <a:srgbClr val="A9A3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191" name="Freeform 2225"/>
            <p:cNvSpPr>
              <a:spLocks/>
            </p:cNvSpPr>
            <p:nvPr/>
          </p:nvSpPr>
          <p:spPr bwMode="auto">
            <a:xfrm>
              <a:off x="3305" y="1175"/>
              <a:ext cx="7" cy="12"/>
            </a:xfrm>
            <a:custGeom>
              <a:avLst/>
              <a:gdLst>
                <a:gd name="T0" fmla="*/ 0 w 6"/>
                <a:gd name="T1" fmla="*/ 10 h 10"/>
                <a:gd name="T2" fmla="*/ 0 w 6"/>
                <a:gd name="T3" fmla="*/ 6 h 10"/>
                <a:gd name="T4" fmla="*/ 0 w 6"/>
                <a:gd name="T5" fmla="*/ 2 h 10"/>
                <a:gd name="T6" fmla="*/ 5 w 6"/>
                <a:gd name="T7" fmla="*/ 1 h 10"/>
                <a:gd name="T8" fmla="*/ 3 w 6"/>
                <a:gd name="T9" fmla="*/ 9 h 10"/>
                <a:gd name="T10" fmla="*/ 0 w 6"/>
                <a:gd name="T11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10">
                  <a:moveTo>
                    <a:pt x="0" y="10"/>
                  </a:moveTo>
                  <a:cubicBezTo>
                    <a:pt x="0" y="8"/>
                    <a:pt x="0" y="7"/>
                    <a:pt x="0" y="6"/>
                  </a:cubicBezTo>
                  <a:cubicBezTo>
                    <a:pt x="0" y="5"/>
                    <a:pt x="0" y="3"/>
                    <a:pt x="0" y="2"/>
                  </a:cubicBezTo>
                  <a:cubicBezTo>
                    <a:pt x="1" y="0"/>
                    <a:pt x="3" y="0"/>
                    <a:pt x="5" y="1"/>
                  </a:cubicBezTo>
                  <a:cubicBezTo>
                    <a:pt x="6" y="4"/>
                    <a:pt x="6" y="7"/>
                    <a:pt x="3" y="9"/>
                  </a:cubicBezTo>
                  <a:cubicBezTo>
                    <a:pt x="2" y="9"/>
                    <a:pt x="1" y="10"/>
                    <a:pt x="0" y="10"/>
                  </a:cubicBezTo>
                  <a:close/>
                </a:path>
              </a:pathLst>
            </a:custGeom>
            <a:solidFill>
              <a:srgbClr val="4A47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192" name="Freeform 2226"/>
            <p:cNvSpPr>
              <a:spLocks/>
            </p:cNvSpPr>
            <p:nvPr/>
          </p:nvSpPr>
          <p:spPr bwMode="auto">
            <a:xfrm>
              <a:off x="3303" y="1173"/>
              <a:ext cx="7" cy="5"/>
            </a:xfrm>
            <a:custGeom>
              <a:avLst/>
              <a:gdLst>
                <a:gd name="T0" fmla="*/ 5 w 6"/>
                <a:gd name="T1" fmla="*/ 4 h 4"/>
                <a:gd name="T2" fmla="*/ 1 w 6"/>
                <a:gd name="T3" fmla="*/ 4 h 4"/>
                <a:gd name="T4" fmla="*/ 0 w 6"/>
                <a:gd name="T5" fmla="*/ 1 h 4"/>
                <a:gd name="T6" fmla="*/ 5 w 6"/>
                <a:gd name="T7" fmla="*/ 0 h 4"/>
                <a:gd name="T8" fmla="*/ 5 w 6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5" y="4"/>
                  </a:moveTo>
                  <a:cubicBezTo>
                    <a:pt x="3" y="4"/>
                    <a:pt x="2" y="4"/>
                    <a:pt x="1" y="4"/>
                  </a:cubicBezTo>
                  <a:cubicBezTo>
                    <a:pt x="1" y="3"/>
                    <a:pt x="0" y="2"/>
                    <a:pt x="0" y="1"/>
                  </a:cubicBezTo>
                  <a:cubicBezTo>
                    <a:pt x="2" y="0"/>
                    <a:pt x="3" y="0"/>
                    <a:pt x="5" y="0"/>
                  </a:cubicBezTo>
                  <a:cubicBezTo>
                    <a:pt x="6" y="1"/>
                    <a:pt x="6" y="2"/>
                    <a:pt x="5" y="4"/>
                  </a:cubicBezTo>
                  <a:close/>
                </a:path>
              </a:pathLst>
            </a:custGeom>
            <a:solidFill>
              <a:srgbClr val="7F7C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193" name="Freeform 2227"/>
            <p:cNvSpPr>
              <a:spLocks/>
            </p:cNvSpPr>
            <p:nvPr/>
          </p:nvSpPr>
          <p:spPr bwMode="auto">
            <a:xfrm>
              <a:off x="3135" y="1401"/>
              <a:ext cx="20" cy="22"/>
            </a:xfrm>
            <a:custGeom>
              <a:avLst/>
              <a:gdLst>
                <a:gd name="T0" fmla="*/ 4 w 17"/>
                <a:gd name="T1" fmla="*/ 2 h 18"/>
                <a:gd name="T2" fmla="*/ 8 w 17"/>
                <a:gd name="T3" fmla="*/ 2 h 18"/>
                <a:gd name="T4" fmla="*/ 16 w 17"/>
                <a:gd name="T5" fmla="*/ 8 h 18"/>
                <a:gd name="T6" fmla="*/ 16 w 17"/>
                <a:gd name="T7" fmla="*/ 12 h 18"/>
                <a:gd name="T8" fmla="*/ 7 w 17"/>
                <a:gd name="T9" fmla="*/ 18 h 18"/>
                <a:gd name="T10" fmla="*/ 0 w 17"/>
                <a:gd name="T11" fmla="*/ 1 h 18"/>
                <a:gd name="T12" fmla="*/ 4 w 17"/>
                <a:gd name="T13" fmla="*/ 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18">
                  <a:moveTo>
                    <a:pt x="4" y="2"/>
                  </a:moveTo>
                  <a:cubicBezTo>
                    <a:pt x="5" y="2"/>
                    <a:pt x="7" y="2"/>
                    <a:pt x="8" y="2"/>
                  </a:cubicBezTo>
                  <a:cubicBezTo>
                    <a:pt x="14" y="0"/>
                    <a:pt x="15" y="5"/>
                    <a:pt x="16" y="8"/>
                  </a:cubicBezTo>
                  <a:cubicBezTo>
                    <a:pt x="17" y="10"/>
                    <a:pt x="17" y="11"/>
                    <a:pt x="16" y="12"/>
                  </a:cubicBezTo>
                  <a:cubicBezTo>
                    <a:pt x="13" y="14"/>
                    <a:pt x="10" y="16"/>
                    <a:pt x="7" y="18"/>
                  </a:cubicBezTo>
                  <a:cubicBezTo>
                    <a:pt x="2" y="14"/>
                    <a:pt x="0" y="8"/>
                    <a:pt x="0" y="1"/>
                  </a:cubicBezTo>
                  <a:cubicBezTo>
                    <a:pt x="2" y="0"/>
                    <a:pt x="3" y="0"/>
                    <a:pt x="4" y="2"/>
                  </a:cubicBezTo>
                  <a:close/>
                </a:path>
              </a:pathLst>
            </a:custGeom>
            <a:solidFill>
              <a:srgbClr val="7B76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194" name="Freeform 2228"/>
            <p:cNvSpPr>
              <a:spLocks/>
            </p:cNvSpPr>
            <p:nvPr/>
          </p:nvSpPr>
          <p:spPr bwMode="auto">
            <a:xfrm>
              <a:off x="3131" y="1379"/>
              <a:ext cx="10" cy="25"/>
            </a:xfrm>
            <a:custGeom>
              <a:avLst/>
              <a:gdLst>
                <a:gd name="T0" fmla="*/ 8 w 9"/>
                <a:gd name="T1" fmla="*/ 21 h 21"/>
                <a:gd name="T2" fmla="*/ 4 w 9"/>
                <a:gd name="T3" fmla="*/ 20 h 21"/>
                <a:gd name="T4" fmla="*/ 0 w 9"/>
                <a:gd name="T5" fmla="*/ 9 h 21"/>
                <a:gd name="T6" fmla="*/ 5 w 9"/>
                <a:gd name="T7" fmla="*/ 0 h 21"/>
                <a:gd name="T8" fmla="*/ 8 w 9"/>
                <a:gd name="T9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21">
                  <a:moveTo>
                    <a:pt x="8" y="21"/>
                  </a:moveTo>
                  <a:cubicBezTo>
                    <a:pt x="6" y="21"/>
                    <a:pt x="5" y="21"/>
                    <a:pt x="4" y="20"/>
                  </a:cubicBezTo>
                  <a:cubicBezTo>
                    <a:pt x="3" y="17"/>
                    <a:pt x="5" y="11"/>
                    <a:pt x="0" y="9"/>
                  </a:cubicBezTo>
                  <a:cubicBezTo>
                    <a:pt x="2" y="6"/>
                    <a:pt x="3" y="3"/>
                    <a:pt x="5" y="0"/>
                  </a:cubicBezTo>
                  <a:cubicBezTo>
                    <a:pt x="9" y="7"/>
                    <a:pt x="7" y="14"/>
                    <a:pt x="8" y="21"/>
                  </a:cubicBezTo>
                  <a:close/>
                </a:path>
              </a:pathLst>
            </a:custGeom>
            <a:solidFill>
              <a:srgbClr val="5C57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195" name="Freeform 2229"/>
            <p:cNvSpPr>
              <a:spLocks/>
            </p:cNvSpPr>
            <p:nvPr/>
          </p:nvSpPr>
          <p:spPr bwMode="auto">
            <a:xfrm>
              <a:off x="3242" y="1218"/>
              <a:ext cx="93" cy="83"/>
            </a:xfrm>
            <a:custGeom>
              <a:avLst/>
              <a:gdLst>
                <a:gd name="T0" fmla="*/ 64 w 79"/>
                <a:gd name="T1" fmla="*/ 58 h 71"/>
                <a:gd name="T2" fmla="*/ 49 w 79"/>
                <a:gd name="T3" fmla="*/ 66 h 71"/>
                <a:gd name="T4" fmla="*/ 29 w 79"/>
                <a:gd name="T5" fmla="*/ 70 h 71"/>
                <a:gd name="T6" fmla="*/ 21 w 79"/>
                <a:gd name="T7" fmla="*/ 66 h 71"/>
                <a:gd name="T8" fmla="*/ 0 w 79"/>
                <a:gd name="T9" fmla="*/ 66 h 71"/>
                <a:gd name="T10" fmla="*/ 26 w 79"/>
                <a:gd name="T11" fmla="*/ 27 h 71"/>
                <a:gd name="T12" fmla="*/ 53 w 79"/>
                <a:gd name="T13" fmla="*/ 10 h 71"/>
                <a:gd name="T14" fmla="*/ 68 w 79"/>
                <a:gd name="T15" fmla="*/ 0 h 71"/>
                <a:gd name="T16" fmla="*/ 73 w 79"/>
                <a:gd name="T17" fmla="*/ 2 h 71"/>
                <a:gd name="T18" fmla="*/ 77 w 79"/>
                <a:gd name="T19" fmla="*/ 18 h 71"/>
                <a:gd name="T20" fmla="*/ 78 w 79"/>
                <a:gd name="T21" fmla="*/ 22 h 71"/>
                <a:gd name="T22" fmla="*/ 72 w 79"/>
                <a:gd name="T23" fmla="*/ 41 h 71"/>
                <a:gd name="T24" fmla="*/ 64 w 79"/>
                <a:gd name="T25" fmla="*/ 58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9" h="71">
                  <a:moveTo>
                    <a:pt x="64" y="58"/>
                  </a:moveTo>
                  <a:cubicBezTo>
                    <a:pt x="58" y="58"/>
                    <a:pt x="52" y="59"/>
                    <a:pt x="49" y="66"/>
                  </a:cubicBezTo>
                  <a:cubicBezTo>
                    <a:pt x="43" y="70"/>
                    <a:pt x="36" y="71"/>
                    <a:pt x="29" y="70"/>
                  </a:cubicBezTo>
                  <a:cubicBezTo>
                    <a:pt x="27" y="69"/>
                    <a:pt x="24" y="67"/>
                    <a:pt x="21" y="66"/>
                  </a:cubicBezTo>
                  <a:cubicBezTo>
                    <a:pt x="14" y="69"/>
                    <a:pt x="7" y="71"/>
                    <a:pt x="0" y="66"/>
                  </a:cubicBezTo>
                  <a:cubicBezTo>
                    <a:pt x="0" y="48"/>
                    <a:pt x="12" y="37"/>
                    <a:pt x="26" y="27"/>
                  </a:cubicBezTo>
                  <a:cubicBezTo>
                    <a:pt x="35" y="21"/>
                    <a:pt x="43" y="14"/>
                    <a:pt x="53" y="10"/>
                  </a:cubicBezTo>
                  <a:cubicBezTo>
                    <a:pt x="59" y="8"/>
                    <a:pt x="63" y="3"/>
                    <a:pt x="68" y="0"/>
                  </a:cubicBezTo>
                  <a:cubicBezTo>
                    <a:pt x="70" y="0"/>
                    <a:pt x="72" y="0"/>
                    <a:pt x="73" y="2"/>
                  </a:cubicBezTo>
                  <a:cubicBezTo>
                    <a:pt x="79" y="6"/>
                    <a:pt x="76" y="13"/>
                    <a:pt x="77" y="18"/>
                  </a:cubicBezTo>
                  <a:cubicBezTo>
                    <a:pt x="77" y="20"/>
                    <a:pt x="77" y="21"/>
                    <a:pt x="78" y="22"/>
                  </a:cubicBezTo>
                  <a:cubicBezTo>
                    <a:pt x="76" y="28"/>
                    <a:pt x="74" y="35"/>
                    <a:pt x="72" y="41"/>
                  </a:cubicBezTo>
                  <a:cubicBezTo>
                    <a:pt x="66" y="45"/>
                    <a:pt x="65" y="51"/>
                    <a:pt x="64" y="58"/>
                  </a:cubicBezTo>
                  <a:close/>
                </a:path>
              </a:pathLst>
            </a:custGeom>
            <a:solidFill>
              <a:srgbClr val="CAC6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196" name="Freeform 2230"/>
            <p:cNvSpPr>
              <a:spLocks/>
            </p:cNvSpPr>
            <p:nvPr/>
          </p:nvSpPr>
          <p:spPr bwMode="auto">
            <a:xfrm>
              <a:off x="3269" y="1177"/>
              <a:ext cx="81" cy="77"/>
            </a:xfrm>
            <a:custGeom>
              <a:avLst/>
              <a:gdLst>
                <a:gd name="T0" fmla="*/ 35 w 69"/>
                <a:gd name="T1" fmla="*/ 48 h 66"/>
                <a:gd name="T2" fmla="*/ 5 w 69"/>
                <a:gd name="T3" fmla="*/ 65 h 66"/>
                <a:gd name="T4" fmla="*/ 0 w 69"/>
                <a:gd name="T5" fmla="*/ 60 h 66"/>
                <a:gd name="T6" fmla="*/ 6 w 69"/>
                <a:gd name="T7" fmla="*/ 49 h 66"/>
                <a:gd name="T8" fmla="*/ 21 w 69"/>
                <a:gd name="T9" fmla="*/ 37 h 66"/>
                <a:gd name="T10" fmla="*/ 42 w 69"/>
                <a:gd name="T11" fmla="*/ 21 h 66"/>
                <a:gd name="T12" fmla="*/ 69 w 69"/>
                <a:gd name="T13" fmla="*/ 5 h 66"/>
                <a:gd name="T14" fmla="*/ 69 w 69"/>
                <a:gd name="T15" fmla="*/ 15 h 66"/>
                <a:gd name="T16" fmla="*/ 64 w 69"/>
                <a:gd name="T17" fmla="*/ 25 h 66"/>
                <a:gd name="T18" fmla="*/ 50 w 69"/>
                <a:gd name="T19" fmla="*/ 37 h 66"/>
                <a:gd name="T20" fmla="*/ 45 w 69"/>
                <a:gd name="T21" fmla="*/ 37 h 66"/>
                <a:gd name="T22" fmla="*/ 35 w 69"/>
                <a:gd name="T23" fmla="*/ 48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9" h="66">
                  <a:moveTo>
                    <a:pt x="35" y="48"/>
                  </a:moveTo>
                  <a:cubicBezTo>
                    <a:pt x="25" y="53"/>
                    <a:pt x="15" y="59"/>
                    <a:pt x="5" y="65"/>
                  </a:cubicBezTo>
                  <a:cubicBezTo>
                    <a:pt x="1" y="66"/>
                    <a:pt x="0" y="63"/>
                    <a:pt x="0" y="60"/>
                  </a:cubicBezTo>
                  <a:cubicBezTo>
                    <a:pt x="0" y="55"/>
                    <a:pt x="2" y="52"/>
                    <a:pt x="6" y="49"/>
                  </a:cubicBezTo>
                  <a:cubicBezTo>
                    <a:pt x="11" y="45"/>
                    <a:pt x="16" y="41"/>
                    <a:pt x="21" y="37"/>
                  </a:cubicBezTo>
                  <a:cubicBezTo>
                    <a:pt x="30" y="34"/>
                    <a:pt x="35" y="27"/>
                    <a:pt x="42" y="21"/>
                  </a:cubicBezTo>
                  <a:cubicBezTo>
                    <a:pt x="47" y="9"/>
                    <a:pt x="54" y="0"/>
                    <a:pt x="69" y="5"/>
                  </a:cubicBezTo>
                  <a:cubicBezTo>
                    <a:pt x="69" y="8"/>
                    <a:pt x="69" y="12"/>
                    <a:pt x="69" y="15"/>
                  </a:cubicBezTo>
                  <a:cubicBezTo>
                    <a:pt x="67" y="18"/>
                    <a:pt x="66" y="22"/>
                    <a:pt x="64" y="25"/>
                  </a:cubicBezTo>
                  <a:cubicBezTo>
                    <a:pt x="56" y="24"/>
                    <a:pt x="50" y="27"/>
                    <a:pt x="50" y="37"/>
                  </a:cubicBezTo>
                  <a:cubicBezTo>
                    <a:pt x="48" y="37"/>
                    <a:pt x="47" y="37"/>
                    <a:pt x="45" y="37"/>
                  </a:cubicBezTo>
                  <a:cubicBezTo>
                    <a:pt x="41" y="40"/>
                    <a:pt x="37" y="43"/>
                    <a:pt x="35" y="48"/>
                  </a:cubicBezTo>
                  <a:close/>
                </a:path>
              </a:pathLst>
            </a:custGeom>
            <a:solidFill>
              <a:srgbClr val="A7A3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197" name="Freeform 2231"/>
            <p:cNvSpPr>
              <a:spLocks/>
            </p:cNvSpPr>
            <p:nvPr/>
          </p:nvSpPr>
          <p:spPr bwMode="auto">
            <a:xfrm>
              <a:off x="3215" y="1263"/>
              <a:ext cx="13" cy="42"/>
            </a:xfrm>
            <a:custGeom>
              <a:avLst/>
              <a:gdLst>
                <a:gd name="T0" fmla="*/ 4 w 11"/>
                <a:gd name="T1" fmla="*/ 32 h 36"/>
                <a:gd name="T2" fmla="*/ 0 w 11"/>
                <a:gd name="T3" fmla="*/ 36 h 36"/>
                <a:gd name="T4" fmla="*/ 1 w 11"/>
                <a:gd name="T5" fmla="*/ 0 h 36"/>
                <a:gd name="T6" fmla="*/ 3 w 11"/>
                <a:gd name="T7" fmla="*/ 0 h 36"/>
                <a:gd name="T8" fmla="*/ 4 w 11"/>
                <a:gd name="T9" fmla="*/ 32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36">
                  <a:moveTo>
                    <a:pt x="4" y="32"/>
                  </a:moveTo>
                  <a:cubicBezTo>
                    <a:pt x="3" y="33"/>
                    <a:pt x="1" y="34"/>
                    <a:pt x="0" y="36"/>
                  </a:cubicBezTo>
                  <a:cubicBezTo>
                    <a:pt x="0" y="24"/>
                    <a:pt x="1" y="12"/>
                    <a:pt x="1" y="0"/>
                  </a:cubicBezTo>
                  <a:cubicBezTo>
                    <a:pt x="1" y="0"/>
                    <a:pt x="3" y="0"/>
                    <a:pt x="3" y="0"/>
                  </a:cubicBezTo>
                  <a:cubicBezTo>
                    <a:pt x="10" y="10"/>
                    <a:pt x="11" y="21"/>
                    <a:pt x="4" y="32"/>
                  </a:cubicBezTo>
                  <a:close/>
                </a:path>
              </a:pathLst>
            </a:custGeom>
            <a:solidFill>
              <a:srgbClr val="5B57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198" name="Freeform 2232"/>
            <p:cNvSpPr>
              <a:spLocks/>
            </p:cNvSpPr>
            <p:nvPr/>
          </p:nvSpPr>
          <p:spPr bwMode="auto">
            <a:xfrm>
              <a:off x="3312" y="1148"/>
              <a:ext cx="55" cy="53"/>
            </a:xfrm>
            <a:custGeom>
              <a:avLst/>
              <a:gdLst>
                <a:gd name="T0" fmla="*/ 33 w 47"/>
                <a:gd name="T1" fmla="*/ 29 h 45"/>
                <a:gd name="T2" fmla="*/ 6 w 47"/>
                <a:gd name="T3" fmla="*/ 45 h 45"/>
                <a:gd name="T4" fmla="*/ 2 w 47"/>
                <a:gd name="T5" fmla="*/ 37 h 45"/>
                <a:gd name="T6" fmla="*/ 7 w 47"/>
                <a:gd name="T7" fmla="*/ 25 h 45"/>
                <a:gd name="T8" fmla="*/ 42 w 47"/>
                <a:gd name="T9" fmla="*/ 0 h 45"/>
                <a:gd name="T10" fmla="*/ 46 w 47"/>
                <a:gd name="T11" fmla="*/ 9 h 45"/>
                <a:gd name="T12" fmla="*/ 35 w 47"/>
                <a:gd name="T13" fmla="*/ 25 h 45"/>
                <a:gd name="T14" fmla="*/ 33 w 47"/>
                <a:gd name="T15" fmla="*/ 29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7" h="45">
                  <a:moveTo>
                    <a:pt x="33" y="29"/>
                  </a:moveTo>
                  <a:cubicBezTo>
                    <a:pt x="21" y="28"/>
                    <a:pt x="15" y="40"/>
                    <a:pt x="6" y="45"/>
                  </a:cubicBezTo>
                  <a:cubicBezTo>
                    <a:pt x="3" y="43"/>
                    <a:pt x="2" y="40"/>
                    <a:pt x="2" y="37"/>
                  </a:cubicBezTo>
                  <a:cubicBezTo>
                    <a:pt x="0" y="31"/>
                    <a:pt x="4" y="28"/>
                    <a:pt x="7" y="25"/>
                  </a:cubicBezTo>
                  <a:cubicBezTo>
                    <a:pt x="18" y="16"/>
                    <a:pt x="29" y="6"/>
                    <a:pt x="42" y="0"/>
                  </a:cubicBezTo>
                  <a:cubicBezTo>
                    <a:pt x="47" y="1"/>
                    <a:pt x="46" y="5"/>
                    <a:pt x="46" y="9"/>
                  </a:cubicBezTo>
                  <a:cubicBezTo>
                    <a:pt x="43" y="14"/>
                    <a:pt x="39" y="20"/>
                    <a:pt x="35" y="25"/>
                  </a:cubicBezTo>
                  <a:cubicBezTo>
                    <a:pt x="35" y="26"/>
                    <a:pt x="34" y="28"/>
                    <a:pt x="33" y="29"/>
                  </a:cubicBezTo>
                  <a:close/>
                </a:path>
              </a:pathLst>
            </a:custGeom>
            <a:solidFill>
              <a:srgbClr val="B3AE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199" name="Freeform 2233"/>
            <p:cNvSpPr>
              <a:spLocks/>
            </p:cNvSpPr>
            <p:nvPr/>
          </p:nvSpPr>
          <p:spPr bwMode="auto">
            <a:xfrm>
              <a:off x="3316" y="1131"/>
              <a:ext cx="51" cy="51"/>
            </a:xfrm>
            <a:custGeom>
              <a:avLst/>
              <a:gdLst>
                <a:gd name="T0" fmla="*/ 38 w 43"/>
                <a:gd name="T1" fmla="*/ 15 h 44"/>
                <a:gd name="T2" fmla="*/ 6 w 43"/>
                <a:gd name="T3" fmla="*/ 44 h 44"/>
                <a:gd name="T4" fmla="*/ 1 w 43"/>
                <a:gd name="T5" fmla="*/ 35 h 44"/>
                <a:gd name="T6" fmla="*/ 12 w 43"/>
                <a:gd name="T7" fmla="*/ 21 h 44"/>
                <a:gd name="T8" fmla="*/ 41 w 43"/>
                <a:gd name="T9" fmla="*/ 0 h 44"/>
                <a:gd name="T10" fmla="*/ 43 w 43"/>
                <a:gd name="T11" fmla="*/ 0 h 44"/>
                <a:gd name="T12" fmla="*/ 38 w 43"/>
                <a:gd name="T13" fmla="*/ 15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3" h="44">
                  <a:moveTo>
                    <a:pt x="38" y="15"/>
                  </a:moveTo>
                  <a:cubicBezTo>
                    <a:pt x="32" y="30"/>
                    <a:pt x="15" y="33"/>
                    <a:pt x="6" y="44"/>
                  </a:cubicBezTo>
                  <a:cubicBezTo>
                    <a:pt x="2" y="42"/>
                    <a:pt x="0" y="40"/>
                    <a:pt x="1" y="35"/>
                  </a:cubicBezTo>
                  <a:cubicBezTo>
                    <a:pt x="3" y="30"/>
                    <a:pt x="8" y="26"/>
                    <a:pt x="12" y="21"/>
                  </a:cubicBezTo>
                  <a:cubicBezTo>
                    <a:pt x="21" y="13"/>
                    <a:pt x="27" y="1"/>
                    <a:pt x="41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2" y="5"/>
                    <a:pt x="42" y="11"/>
                    <a:pt x="38" y="15"/>
                  </a:cubicBezTo>
                  <a:close/>
                </a:path>
              </a:pathLst>
            </a:custGeom>
            <a:solidFill>
              <a:srgbClr val="C1BC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200" name="Freeform 2234"/>
            <p:cNvSpPr>
              <a:spLocks/>
            </p:cNvSpPr>
            <p:nvPr/>
          </p:nvSpPr>
          <p:spPr bwMode="auto">
            <a:xfrm>
              <a:off x="3310" y="1108"/>
              <a:ext cx="22" cy="37"/>
            </a:xfrm>
            <a:custGeom>
              <a:avLst/>
              <a:gdLst>
                <a:gd name="T0" fmla="*/ 7 w 18"/>
                <a:gd name="T1" fmla="*/ 31 h 31"/>
                <a:gd name="T2" fmla="*/ 2 w 18"/>
                <a:gd name="T3" fmla="*/ 22 h 31"/>
                <a:gd name="T4" fmla="*/ 4 w 18"/>
                <a:gd name="T5" fmla="*/ 5 h 31"/>
                <a:gd name="T6" fmla="*/ 7 w 18"/>
                <a:gd name="T7" fmla="*/ 0 h 31"/>
                <a:gd name="T8" fmla="*/ 14 w 18"/>
                <a:gd name="T9" fmla="*/ 21 h 31"/>
                <a:gd name="T10" fmla="*/ 7 w 18"/>
                <a:gd name="T11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" h="31">
                  <a:moveTo>
                    <a:pt x="7" y="31"/>
                  </a:moveTo>
                  <a:cubicBezTo>
                    <a:pt x="3" y="29"/>
                    <a:pt x="3" y="25"/>
                    <a:pt x="2" y="22"/>
                  </a:cubicBezTo>
                  <a:cubicBezTo>
                    <a:pt x="1" y="16"/>
                    <a:pt x="0" y="10"/>
                    <a:pt x="4" y="5"/>
                  </a:cubicBezTo>
                  <a:cubicBezTo>
                    <a:pt x="5" y="3"/>
                    <a:pt x="6" y="1"/>
                    <a:pt x="7" y="0"/>
                  </a:cubicBezTo>
                  <a:cubicBezTo>
                    <a:pt x="18" y="4"/>
                    <a:pt x="10" y="14"/>
                    <a:pt x="14" y="21"/>
                  </a:cubicBezTo>
                  <a:cubicBezTo>
                    <a:pt x="14" y="26"/>
                    <a:pt x="11" y="29"/>
                    <a:pt x="7" y="31"/>
                  </a:cubicBezTo>
                  <a:close/>
                </a:path>
              </a:pathLst>
            </a:custGeom>
            <a:solidFill>
              <a:srgbClr val="A7A5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201" name="Freeform 2235"/>
            <p:cNvSpPr>
              <a:spLocks/>
            </p:cNvSpPr>
            <p:nvPr/>
          </p:nvSpPr>
          <p:spPr bwMode="auto">
            <a:xfrm>
              <a:off x="3239" y="1219"/>
              <a:ext cx="14" cy="29"/>
            </a:xfrm>
            <a:custGeom>
              <a:avLst/>
              <a:gdLst>
                <a:gd name="T0" fmla="*/ 12 w 12"/>
                <a:gd name="T1" fmla="*/ 9 h 25"/>
                <a:gd name="T2" fmla="*/ 4 w 12"/>
                <a:gd name="T3" fmla="*/ 25 h 25"/>
                <a:gd name="T4" fmla="*/ 4 w 12"/>
                <a:gd name="T5" fmla="*/ 6 h 25"/>
                <a:gd name="T6" fmla="*/ 11 w 12"/>
                <a:gd name="T7" fmla="*/ 0 h 25"/>
                <a:gd name="T8" fmla="*/ 12 w 12"/>
                <a:gd name="T9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5">
                  <a:moveTo>
                    <a:pt x="12" y="9"/>
                  </a:moveTo>
                  <a:cubicBezTo>
                    <a:pt x="4" y="12"/>
                    <a:pt x="11" y="22"/>
                    <a:pt x="4" y="25"/>
                  </a:cubicBezTo>
                  <a:cubicBezTo>
                    <a:pt x="0" y="18"/>
                    <a:pt x="1" y="12"/>
                    <a:pt x="4" y="6"/>
                  </a:cubicBezTo>
                  <a:cubicBezTo>
                    <a:pt x="5" y="2"/>
                    <a:pt x="8" y="1"/>
                    <a:pt x="11" y="0"/>
                  </a:cubicBezTo>
                  <a:cubicBezTo>
                    <a:pt x="11" y="3"/>
                    <a:pt x="12" y="6"/>
                    <a:pt x="12" y="9"/>
                  </a:cubicBezTo>
                  <a:close/>
                </a:path>
              </a:pathLst>
            </a:custGeom>
            <a:solidFill>
              <a:srgbClr val="534E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202" name="Freeform 2236"/>
            <p:cNvSpPr>
              <a:spLocks/>
            </p:cNvSpPr>
            <p:nvPr/>
          </p:nvSpPr>
          <p:spPr bwMode="auto">
            <a:xfrm>
              <a:off x="3233" y="1226"/>
              <a:ext cx="10" cy="29"/>
            </a:xfrm>
            <a:custGeom>
              <a:avLst/>
              <a:gdLst>
                <a:gd name="T0" fmla="*/ 9 w 9"/>
                <a:gd name="T1" fmla="*/ 0 h 25"/>
                <a:gd name="T2" fmla="*/ 9 w 9"/>
                <a:gd name="T3" fmla="*/ 19 h 25"/>
                <a:gd name="T4" fmla="*/ 3 w 9"/>
                <a:gd name="T5" fmla="*/ 14 h 25"/>
                <a:gd name="T6" fmla="*/ 5 w 9"/>
                <a:gd name="T7" fmla="*/ 6 h 25"/>
                <a:gd name="T8" fmla="*/ 5 w 9"/>
                <a:gd name="T9" fmla="*/ 3 h 25"/>
                <a:gd name="T10" fmla="*/ 9 w 9"/>
                <a:gd name="T1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25">
                  <a:moveTo>
                    <a:pt x="9" y="0"/>
                  </a:moveTo>
                  <a:cubicBezTo>
                    <a:pt x="9" y="6"/>
                    <a:pt x="9" y="12"/>
                    <a:pt x="9" y="19"/>
                  </a:cubicBezTo>
                  <a:cubicBezTo>
                    <a:pt x="0" y="25"/>
                    <a:pt x="1" y="20"/>
                    <a:pt x="3" y="14"/>
                  </a:cubicBezTo>
                  <a:cubicBezTo>
                    <a:pt x="4" y="11"/>
                    <a:pt x="4" y="9"/>
                    <a:pt x="5" y="6"/>
                  </a:cubicBezTo>
                  <a:cubicBezTo>
                    <a:pt x="5" y="5"/>
                    <a:pt x="5" y="4"/>
                    <a:pt x="5" y="3"/>
                  </a:cubicBezTo>
                  <a:cubicBezTo>
                    <a:pt x="6" y="2"/>
                    <a:pt x="7" y="1"/>
                    <a:pt x="9" y="0"/>
                  </a:cubicBezTo>
                  <a:close/>
                </a:path>
              </a:pathLst>
            </a:custGeom>
            <a:solidFill>
              <a:srgbClr val="8E88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203" name="Freeform 2237"/>
            <p:cNvSpPr>
              <a:spLocks/>
            </p:cNvSpPr>
            <p:nvPr/>
          </p:nvSpPr>
          <p:spPr bwMode="auto">
            <a:xfrm>
              <a:off x="3219" y="1253"/>
              <a:ext cx="22" cy="47"/>
            </a:xfrm>
            <a:custGeom>
              <a:avLst/>
              <a:gdLst>
                <a:gd name="T0" fmla="*/ 1 w 19"/>
                <a:gd name="T1" fmla="*/ 40 h 40"/>
                <a:gd name="T2" fmla="*/ 0 w 19"/>
                <a:gd name="T3" fmla="*/ 8 h 40"/>
                <a:gd name="T4" fmla="*/ 5 w 19"/>
                <a:gd name="T5" fmla="*/ 0 h 40"/>
                <a:gd name="T6" fmla="*/ 16 w 19"/>
                <a:gd name="T7" fmla="*/ 24 h 40"/>
                <a:gd name="T8" fmla="*/ 5 w 19"/>
                <a:gd name="T9" fmla="*/ 40 h 40"/>
                <a:gd name="T10" fmla="*/ 1 w 19"/>
                <a:gd name="T11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" h="40">
                  <a:moveTo>
                    <a:pt x="1" y="40"/>
                  </a:moveTo>
                  <a:cubicBezTo>
                    <a:pt x="1" y="29"/>
                    <a:pt x="0" y="19"/>
                    <a:pt x="0" y="8"/>
                  </a:cubicBezTo>
                  <a:cubicBezTo>
                    <a:pt x="1" y="5"/>
                    <a:pt x="1" y="1"/>
                    <a:pt x="5" y="0"/>
                  </a:cubicBezTo>
                  <a:cubicBezTo>
                    <a:pt x="12" y="6"/>
                    <a:pt x="3" y="20"/>
                    <a:pt x="16" y="24"/>
                  </a:cubicBezTo>
                  <a:cubicBezTo>
                    <a:pt x="19" y="33"/>
                    <a:pt x="15" y="39"/>
                    <a:pt x="5" y="40"/>
                  </a:cubicBezTo>
                  <a:cubicBezTo>
                    <a:pt x="4" y="40"/>
                    <a:pt x="2" y="40"/>
                    <a:pt x="1" y="40"/>
                  </a:cubicBezTo>
                  <a:close/>
                </a:path>
              </a:pathLst>
            </a:custGeom>
            <a:solidFill>
              <a:srgbClr val="9F9A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204" name="Freeform 2238"/>
            <p:cNvSpPr>
              <a:spLocks/>
            </p:cNvSpPr>
            <p:nvPr/>
          </p:nvSpPr>
          <p:spPr bwMode="auto">
            <a:xfrm>
              <a:off x="3319" y="1102"/>
              <a:ext cx="13" cy="33"/>
            </a:xfrm>
            <a:custGeom>
              <a:avLst/>
              <a:gdLst>
                <a:gd name="T0" fmla="*/ 4 w 11"/>
                <a:gd name="T1" fmla="*/ 28 h 28"/>
                <a:gd name="T2" fmla="*/ 0 w 11"/>
                <a:gd name="T3" fmla="*/ 5 h 28"/>
                <a:gd name="T4" fmla="*/ 3 w 11"/>
                <a:gd name="T5" fmla="*/ 0 h 28"/>
                <a:gd name="T6" fmla="*/ 8 w 11"/>
                <a:gd name="T7" fmla="*/ 20 h 28"/>
                <a:gd name="T8" fmla="*/ 4 w 11"/>
                <a:gd name="T9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28">
                  <a:moveTo>
                    <a:pt x="4" y="28"/>
                  </a:moveTo>
                  <a:cubicBezTo>
                    <a:pt x="3" y="20"/>
                    <a:pt x="7" y="11"/>
                    <a:pt x="0" y="5"/>
                  </a:cubicBezTo>
                  <a:cubicBezTo>
                    <a:pt x="1" y="3"/>
                    <a:pt x="2" y="1"/>
                    <a:pt x="3" y="0"/>
                  </a:cubicBezTo>
                  <a:cubicBezTo>
                    <a:pt x="10" y="5"/>
                    <a:pt x="6" y="14"/>
                    <a:pt x="8" y="20"/>
                  </a:cubicBezTo>
                  <a:cubicBezTo>
                    <a:pt x="10" y="25"/>
                    <a:pt x="11" y="28"/>
                    <a:pt x="4" y="28"/>
                  </a:cubicBezTo>
                  <a:close/>
                </a:path>
              </a:pathLst>
            </a:custGeom>
            <a:solidFill>
              <a:srgbClr val="605B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205" name="Freeform 2239"/>
            <p:cNvSpPr>
              <a:spLocks/>
            </p:cNvSpPr>
            <p:nvPr/>
          </p:nvSpPr>
          <p:spPr bwMode="auto">
            <a:xfrm>
              <a:off x="3009" y="1563"/>
              <a:ext cx="70" cy="36"/>
            </a:xfrm>
            <a:custGeom>
              <a:avLst/>
              <a:gdLst>
                <a:gd name="T0" fmla="*/ 11 w 59"/>
                <a:gd name="T1" fmla="*/ 1 h 31"/>
                <a:gd name="T2" fmla="*/ 50 w 59"/>
                <a:gd name="T3" fmla="*/ 5 h 31"/>
                <a:gd name="T4" fmla="*/ 59 w 59"/>
                <a:gd name="T5" fmla="*/ 15 h 31"/>
                <a:gd name="T6" fmla="*/ 52 w 59"/>
                <a:gd name="T7" fmla="*/ 26 h 31"/>
                <a:gd name="T8" fmla="*/ 7 w 59"/>
                <a:gd name="T9" fmla="*/ 27 h 31"/>
                <a:gd name="T10" fmla="*/ 3 w 59"/>
                <a:gd name="T11" fmla="*/ 17 h 31"/>
                <a:gd name="T12" fmla="*/ 11 w 59"/>
                <a:gd name="T13" fmla="*/ 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9" h="31">
                  <a:moveTo>
                    <a:pt x="11" y="1"/>
                  </a:moveTo>
                  <a:cubicBezTo>
                    <a:pt x="24" y="0"/>
                    <a:pt x="37" y="2"/>
                    <a:pt x="50" y="5"/>
                  </a:cubicBezTo>
                  <a:cubicBezTo>
                    <a:pt x="55" y="7"/>
                    <a:pt x="58" y="10"/>
                    <a:pt x="59" y="15"/>
                  </a:cubicBezTo>
                  <a:cubicBezTo>
                    <a:pt x="59" y="20"/>
                    <a:pt x="57" y="24"/>
                    <a:pt x="52" y="26"/>
                  </a:cubicBezTo>
                  <a:cubicBezTo>
                    <a:pt x="37" y="31"/>
                    <a:pt x="22" y="30"/>
                    <a:pt x="7" y="27"/>
                  </a:cubicBezTo>
                  <a:cubicBezTo>
                    <a:pt x="2" y="26"/>
                    <a:pt x="3" y="21"/>
                    <a:pt x="3" y="17"/>
                  </a:cubicBezTo>
                  <a:cubicBezTo>
                    <a:pt x="0" y="9"/>
                    <a:pt x="6" y="5"/>
                    <a:pt x="11" y="1"/>
                  </a:cubicBezTo>
                  <a:close/>
                </a:path>
              </a:pathLst>
            </a:custGeom>
            <a:solidFill>
              <a:srgbClr val="5F60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206" name="Freeform 2240"/>
            <p:cNvSpPr>
              <a:spLocks/>
            </p:cNvSpPr>
            <p:nvPr/>
          </p:nvSpPr>
          <p:spPr bwMode="auto">
            <a:xfrm>
              <a:off x="2997" y="1559"/>
              <a:ext cx="27" cy="32"/>
            </a:xfrm>
            <a:custGeom>
              <a:avLst/>
              <a:gdLst>
                <a:gd name="T0" fmla="*/ 22 w 23"/>
                <a:gd name="T1" fmla="*/ 4 h 27"/>
                <a:gd name="T2" fmla="*/ 14 w 23"/>
                <a:gd name="T3" fmla="*/ 20 h 27"/>
                <a:gd name="T4" fmla="*/ 5 w 23"/>
                <a:gd name="T5" fmla="*/ 26 h 27"/>
                <a:gd name="T6" fmla="*/ 2 w 23"/>
                <a:gd name="T7" fmla="*/ 16 h 27"/>
                <a:gd name="T8" fmla="*/ 18 w 23"/>
                <a:gd name="T9" fmla="*/ 0 h 27"/>
                <a:gd name="T10" fmla="*/ 22 w 23"/>
                <a:gd name="T11" fmla="*/ 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3" h="27">
                  <a:moveTo>
                    <a:pt x="22" y="4"/>
                  </a:moveTo>
                  <a:cubicBezTo>
                    <a:pt x="23" y="11"/>
                    <a:pt x="16" y="14"/>
                    <a:pt x="14" y="20"/>
                  </a:cubicBezTo>
                  <a:cubicBezTo>
                    <a:pt x="10" y="21"/>
                    <a:pt x="10" y="27"/>
                    <a:pt x="5" y="26"/>
                  </a:cubicBezTo>
                  <a:cubicBezTo>
                    <a:pt x="0" y="24"/>
                    <a:pt x="2" y="19"/>
                    <a:pt x="2" y="16"/>
                  </a:cubicBezTo>
                  <a:cubicBezTo>
                    <a:pt x="5" y="8"/>
                    <a:pt x="10" y="2"/>
                    <a:pt x="18" y="0"/>
                  </a:cubicBezTo>
                  <a:cubicBezTo>
                    <a:pt x="19" y="1"/>
                    <a:pt x="21" y="3"/>
                    <a:pt x="22" y="4"/>
                  </a:cubicBezTo>
                  <a:close/>
                </a:path>
              </a:pathLst>
            </a:custGeom>
            <a:solidFill>
              <a:srgbClr val="5958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207" name="Freeform 2241"/>
            <p:cNvSpPr>
              <a:spLocks/>
            </p:cNvSpPr>
            <p:nvPr/>
          </p:nvSpPr>
          <p:spPr bwMode="auto">
            <a:xfrm>
              <a:off x="3032" y="1611"/>
              <a:ext cx="23" cy="7"/>
            </a:xfrm>
            <a:custGeom>
              <a:avLst/>
              <a:gdLst>
                <a:gd name="T0" fmla="*/ 20 w 20"/>
                <a:gd name="T1" fmla="*/ 4 h 6"/>
                <a:gd name="T2" fmla="*/ 0 w 20"/>
                <a:gd name="T3" fmla="*/ 0 h 6"/>
                <a:gd name="T4" fmla="*/ 20 w 20"/>
                <a:gd name="T5" fmla="*/ 0 h 6"/>
                <a:gd name="T6" fmla="*/ 20 w 20"/>
                <a:gd name="T7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6">
                  <a:moveTo>
                    <a:pt x="20" y="4"/>
                  </a:moveTo>
                  <a:cubicBezTo>
                    <a:pt x="13" y="3"/>
                    <a:pt x="6" y="6"/>
                    <a:pt x="0" y="0"/>
                  </a:cubicBezTo>
                  <a:cubicBezTo>
                    <a:pt x="7" y="0"/>
                    <a:pt x="13" y="0"/>
                    <a:pt x="20" y="0"/>
                  </a:cubicBezTo>
                  <a:cubicBezTo>
                    <a:pt x="20" y="1"/>
                    <a:pt x="20" y="2"/>
                    <a:pt x="20" y="4"/>
                  </a:cubicBezTo>
                  <a:close/>
                </a:path>
              </a:pathLst>
            </a:custGeom>
            <a:solidFill>
              <a:srgbClr val="2F2D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208" name="Freeform 2242"/>
            <p:cNvSpPr>
              <a:spLocks/>
            </p:cNvSpPr>
            <p:nvPr/>
          </p:nvSpPr>
          <p:spPr bwMode="auto">
            <a:xfrm>
              <a:off x="3031" y="1624"/>
              <a:ext cx="23" cy="24"/>
            </a:xfrm>
            <a:custGeom>
              <a:avLst/>
              <a:gdLst>
                <a:gd name="T0" fmla="*/ 5 w 20"/>
                <a:gd name="T1" fmla="*/ 1 h 20"/>
                <a:gd name="T2" fmla="*/ 9 w 20"/>
                <a:gd name="T3" fmla="*/ 0 h 20"/>
                <a:gd name="T4" fmla="*/ 1 w 20"/>
                <a:gd name="T5" fmla="*/ 20 h 20"/>
                <a:gd name="T6" fmla="*/ 1 w 20"/>
                <a:gd name="T7" fmla="*/ 16 h 20"/>
                <a:gd name="T8" fmla="*/ 5 w 20"/>
                <a:gd name="T9" fmla="*/ 1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20">
                  <a:moveTo>
                    <a:pt x="5" y="1"/>
                  </a:moveTo>
                  <a:cubicBezTo>
                    <a:pt x="6" y="1"/>
                    <a:pt x="8" y="1"/>
                    <a:pt x="9" y="0"/>
                  </a:cubicBezTo>
                  <a:cubicBezTo>
                    <a:pt x="14" y="10"/>
                    <a:pt x="20" y="20"/>
                    <a:pt x="1" y="20"/>
                  </a:cubicBezTo>
                  <a:cubicBezTo>
                    <a:pt x="1" y="19"/>
                    <a:pt x="1" y="18"/>
                    <a:pt x="1" y="16"/>
                  </a:cubicBezTo>
                  <a:cubicBezTo>
                    <a:pt x="5" y="12"/>
                    <a:pt x="0" y="5"/>
                    <a:pt x="5" y="1"/>
                  </a:cubicBezTo>
                  <a:close/>
                </a:path>
              </a:pathLst>
            </a:custGeom>
            <a:solidFill>
              <a:srgbClr val="5B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209" name="Freeform 2243"/>
            <p:cNvSpPr>
              <a:spLocks/>
            </p:cNvSpPr>
            <p:nvPr/>
          </p:nvSpPr>
          <p:spPr bwMode="auto">
            <a:xfrm>
              <a:off x="3031" y="1621"/>
              <a:ext cx="8" cy="22"/>
            </a:xfrm>
            <a:custGeom>
              <a:avLst/>
              <a:gdLst>
                <a:gd name="T0" fmla="*/ 5 w 7"/>
                <a:gd name="T1" fmla="*/ 4 h 19"/>
                <a:gd name="T2" fmla="*/ 1 w 7"/>
                <a:gd name="T3" fmla="*/ 19 h 19"/>
                <a:gd name="T4" fmla="*/ 0 w 7"/>
                <a:gd name="T5" fmla="*/ 0 h 19"/>
                <a:gd name="T6" fmla="*/ 5 w 7"/>
                <a:gd name="T7" fmla="*/ 4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9">
                  <a:moveTo>
                    <a:pt x="5" y="4"/>
                  </a:moveTo>
                  <a:cubicBezTo>
                    <a:pt x="4" y="9"/>
                    <a:pt x="7" y="16"/>
                    <a:pt x="1" y="19"/>
                  </a:cubicBezTo>
                  <a:cubicBezTo>
                    <a:pt x="1" y="13"/>
                    <a:pt x="1" y="7"/>
                    <a:pt x="0" y="0"/>
                  </a:cubicBezTo>
                  <a:cubicBezTo>
                    <a:pt x="2" y="1"/>
                    <a:pt x="3" y="3"/>
                    <a:pt x="5" y="4"/>
                  </a:cubicBezTo>
                  <a:close/>
                </a:path>
              </a:pathLst>
            </a:custGeom>
            <a:solidFill>
              <a:srgbClr val="3936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210" name="Freeform 2244"/>
            <p:cNvSpPr>
              <a:spLocks/>
            </p:cNvSpPr>
            <p:nvPr/>
          </p:nvSpPr>
          <p:spPr bwMode="auto">
            <a:xfrm>
              <a:off x="3225" y="1233"/>
              <a:ext cx="50" cy="81"/>
            </a:xfrm>
            <a:custGeom>
              <a:avLst/>
              <a:gdLst>
                <a:gd name="T0" fmla="*/ 0 w 43"/>
                <a:gd name="T1" fmla="*/ 57 h 69"/>
                <a:gd name="T2" fmla="*/ 11 w 43"/>
                <a:gd name="T3" fmla="*/ 41 h 69"/>
                <a:gd name="T4" fmla="*/ 36 w 43"/>
                <a:gd name="T5" fmla="*/ 0 h 69"/>
                <a:gd name="T6" fmla="*/ 39 w 43"/>
                <a:gd name="T7" fmla="*/ 13 h 69"/>
                <a:gd name="T8" fmla="*/ 43 w 43"/>
                <a:gd name="T9" fmla="*/ 17 h 69"/>
                <a:gd name="T10" fmla="*/ 17 w 43"/>
                <a:gd name="T11" fmla="*/ 53 h 69"/>
                <a:gd name="T12" fmla="*/ 16 w 43"/>
                <a:gd name="T13" fmla="*/ 57 h 69"/>
                <a:gd name="T14" fmla="*/ 4 w 43"/>
                <a:gd name="T15" fmla="*/ 69 h 69"/>
                <a:gd name="T16" fmla="*/ 0 w 43"/>
                <a:gd name="T17" fmla="*/ 57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3" h="69">
                  <a:moveTo>
                    <a:pt x="0" y="57"/>
                  </a:moveTo>
                  <a:cubicBezTo>
                    <a:pt x="4" y="52"/>
                    <a:pt x="7" y="46"/>
                    <a:pt x="11" y="41"/>
                  </a:cubicBezTo>
                  <a:cubicBezTo>
                    <a:pt x="19" y="27"/>
                    <a:pt x="27" y="14"/>
                    <a:pt x="36" y="0"/>
                  </a:cubicBezTo>
                  <a:cubicBezTo>
                    <a:pt x="41" y="4"/>
                    <a:pt x="37" y="9"/>
                    <a:pt x="39" y="13"/>
                  </a:cubicBezTo>
                  <a:cubicBezTo>
                    <a:pt x="41" y="14"/>
                    <a:pt x="42" y="16"/>
                    <a:pt x="43" y="17"/>
                  </a:cubicBezTo>
                  <a:cubicBezTo>
                    <a:pt x="32" y="27"/>
                    <a:pt x="20" y="37"/>
                    <a:pt x="17" y="53"/>
                  </a:cubicBezTo>
                  <a:cubicBezTo>
                    <a:pt x="17" y="54"/>
                    <a:pt x="17" y="56"/>
                    <a:pt x="16" y="57"/>
                  </a:cubicBezTo>
                  <a:cubicBezTo>
                    <a:pt x="12" y="61"/>
                    <a:pt x="8" y="65"/>
                    <a:pt x="4" y="69"/>
                  </a:cubicBezTo>
                  <a:cubicBezTo>
                    <a:pt x="3" y="65"/>
                    <a:pt x="1" y="61"/>
                    <a:pt x="0" y="57"/>
                  </a:cubicBezTo>
                  <a:close/>
                </a:path>
              </a:pathLst>
            </a:custGeom>
            <a:solidFill>
              <a:srgbClr val="312C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211" name="Freeform 2245"/>
            <p:cNvSpPr>
              <a:spLocks/>
            </p:cNvSpPr>
            <p:nvPr/>
          </p:nvSpPr>
          <p:spPr bwMode="auto">
            <a:xfrm>
              <a:off x="3243" y="1290"/>
              <a:ext cx="24" cy="30"/>
            </a:xfrm>
            <a:custGeom>
              <a:avLst/>
              <a:gdLst>
                <a:gd name="T0" fmla="*/ 0 w 20"/>
                <a:gd name="T1" fmla="*/ 9 h 26"/>
                <a:gd name="T2" fmla="*/ 1 w 20"/>
                <a:gd name="T3" fmla="*/ 5 h 26"/>
                <a:gd name="T4" fmla="*/ 20 w 20"/>
                <a:gd name="T5" fmla="*/ 5 h 26"/>
                <a:gd name="T6" fmla="*/ 0 w 20"/>
                <a:gd name="T7" fmla="*/ 9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26">
                  <a:moveTo>
                    <a:pt x="0" y="9"/>
                  </a:moveTo>
                  <a:cubicBezTo>
                    <a:pt x="0" y="7"/>
                    <a:pt x="0" y="6"/>
                    <a:pt x="1" y="5"/>
                  </a:cubicBezTo>
                  <a:cubicBezTo>
                    <a:pt x="7" y="6"/>
                    <a:pt x="14" y="0"/>
                    <a:pt x="20" y="5"/>
                  </a:cubicBezTo>
                  <a:cubicBezTo>
                    <a:pt x="17" y="26"/>
                    <a:pt x="8" y="13"/>
                    <a:pt x="0" y="9"/>
                  </a:cubicBezTo>
                  <a:close/>
                </a:path>
              </a:pathLst>
            </a:custGeom>
            <a:solidFill>
              <a:srgbClr val="AFAC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212" name="Freeform 2246"/>
            <p:cNvSpPr>
              <a:spLocks/>
            </p:cNvSpPr>
            <p:nvPr/>
          </p:nvSpPr>
          <p:spPr bwMode="auto">
            <a:xfrm>
              <a:off x="3276" y="1294"/>
              <a:ext cx="24" cy="20"/>
            </a:xfrm>
            <a:custGeom>
              <a:avLst/>
              <a:gdLst>
                <a:gd name="T0" fmla="*/ 0 w 20"/>
                <a:gd name="T1" fmla="*/ 5 h 17"/>
                <a:gd name="T2" fmla="*/ 20 w 20"/>
                <a:gd name="T3" fmla="*/ 1 h 17"/>
                <a:gd name="T4" fmla="*/ 20 w 20"/>
                <a:gd name="T5" fmla="*/ 9 h 17"/>
                <a:gd name="T6" fmla="*/ 4 w 20"/>
                <a:gd name="T7" fmla="*/ 17 h 17"/>
                <a:gd name="T8" fmla="*/ 0 w 20"/>
                <a:gd name="T9" fmla="*/ 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17">
                  <a:moveTo>
                    <a:pt x="0" y="5"/>
                  </a:moveTo>
                  <a:cubicBezTo>
                    <a:pt x="6" y="1"/>
                    <a:pt x="13" y="0"/>
                    <a:pt x="20" y="1"/>
                  </a:cubicBezTo>
                  <a:cubicBezTo>
                    <a:pt x="20" y="4"/>
                    <a:pt x="20" y="6"/>
                    <a:pt x="20" y="9"/>
                  </a:cubicBezTo>
                  <a:cubicBezTo>
                    <a:pt x="12" y="7"/>
                    <a:pt x="8" y="12"/>
                    <a:pt x="4" y="17"/>
                  </a:cubicBezTo>
                  <a:cubicBezTo>
                    <a:pt x="3" y="13"/>
                    <a:pt x="2" y="9"/>
                    <a:pt x="0" y="5"/>
                  </a:cubicBezTo>
                  <a:close/>
                </a:path>
              </a:pathLst>
            </a:custGeom>
            <a:solidFill>
              <a:srgbClr val="ACA7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213" name="Freeform 2247"/>
            <p:cNvSpPr>
              <a:spLocks/>
            </p:cNvSpPr>
            <p:nvPr/>
          </p:nvSpPr>
          <p:spPr bwMode="auto">
            <a:xfrm>
              <a:off x="3185" y="1311"/>
              <a:ext cx="22" cy="36"/>
            </a:xfrm>
            <a:custGeom>
              <a:avLst/>
              <a:gdLst>
                <a:gd name="T0" fmla="*/ 11 w 19"/>
                <a:gd name="T1" fmla="*/ 7 h 31"/>
                <a:gd name="T2" fmla="*/ 18 w 19"/>
                <a:gd name="T3" fmla="*/ 7 h 31"/>
                <a:gd name="T4" fmla="*/ 19 w 19"/>
                <a:gd name="T5" fmla="*/ 11 h 31"/>
                <a:gd name="T6" fmla="*/ 13 w 19"/>
                <a:gd name="T7" fmla="*/ 31 h 31"/>
                <a:gd name="T8" fmla="*/ 1 w 19"/>
                <a:gd name="T9" fmla="*/ 12 h 31"/>
                <a:gd name="T10" fmla="*/ 11 w 19"/>
                <a:gd name="T11" fmla="*/ 7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" h="31">
                  <a:moveTo>
                    <a:pt x="11" y="7"/>
                  </a:moveTo>
                  <a:cubicBezTo>
                    <a:pt x="13" y="7"/>
                    <a:pt x="15" y="7"/>
                    <a:pt x="18" y="7"/>
                  </a:cubicBezTo>
                  <a:cubicBezTo>
                    <a:pt x="18" y="8"/>
                    <a:pt x="19" y="10"/>
                    <a:pt x="19" y="11"/>
                  </a:cubicBezTo>
                  <a:cubicBezTo>
                    <a:pt x="19" y="18"/>
                    <a:pt x="19" y="25"/>
                    <a:pt x="13" y="31"/>
                  </a:cubicBezTo>
                  <a:cubicBezTo>
                    <a:pt x="5" y="27"/>
                    <a:pt x="2" y="21"/>
                    <a:pt x="1" y="12"/>
                  </a:cubicBezTo>
                  <a:cubicBezTo>
                    <a:pt x="0" y="0"/>
                    <a:pt x="9" y="10"/>
                    <a:pt x="11" y="7"/>
                  </a:cubicBezTo>
                  <a:close/>
                </a:path>
              </a:pathLst>
            </a:custGeom>
            <a:solidFill>
              <a:srgbClr val="8E8B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214" name="Freeform 2248"/>
            <p:cNvSpPr>
              <a:spLocks/>
            </p:cNvSpPr>
            <p:nvPr/>
          </p:nvSpPr>
          <p:spPr bwMode="auto">
            <a:xfrm>
              <a:off x="3008" y="1683"/>
              <a:ext cx="14" cy="18"/>
            </a:xfrm>
            <a:custGeom>
              <a:avLst/>
              <a:gdLst>
                <a:gd name="T0" fmla="*/ 0 w 12"/>
                <a:gd name="T1" fmla="*/ 7 h 15"/>
                <a:gd name="T2" fmla="*/ 12 w 12"/>
                <a:gd name="T3" fmla="*/ 14 h 15"/>
                <a:gd name="T4" fmla="*/ 0 w 12"/>
                <a:gd name="T5" fmla="*/ 7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15">
                  <a:moveTo>
                    <a:pt x="0" y="7"/>
                  </a:moveTo>
                  <a:cubicBezTo>
                    <a:pt x="9" y="0"/>
                    <a:pt x="11" y="7"/>
                    <a:pt x="12" y="14"/>
                  </a:cubicBezTo>
                  <a:cubicBezTo>
                    <a:pt x="6" y="15"/>
                    <a:pt x="2" y="12"/>
                    <a:pt x="0" y="7"/>
                  </a:cubicBezTo>
                  <a:close/>
                </a:path>
              </a:pathLst>
            </a:custGeom>
            <a:solidFill>
              <a:srgbClr val="5E5C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215" name="Freeform 2249"/>
            <p:cNvSpPr>
              <a:spLocks/>
            </p:cNvSpPr>
            <p:nvPr/>
          </p:nvSpPr>
          <p:spPr bwMode="auto">
            <a:xfrm>
              <a:off x="3141" y="1374"/>
              <a:ext cx="28" cy="40"/>
            </a:xfrm>
            <a:custGeom>
              <a:avLst/>
              <a:gdLst>
                <a:gd name="T0" fmla="*/ 11 w 24"/>
                <a:gd name="T1" fmla="*/ 33 h 34"/>
                <a:gd name="T2" fmla="*/ 3 w 24"/>
                <a:gd name="T3" fmla="*/ 25 h 34"/>
                <a:gd name="T4" fmla="*/ 4 w 24"/>
                <a:gd name="T5" fmla="*/ 16 h 34"/>
                <a:gd name="T6" fmla="*/ 10 w 24"/>
                <a:gd name="T7" fmla="*/ 0 h 34"/>
                <a:gd name="T8" fmla="*/ 15 w 24"/>
                <a:gd name="T9" fmla="*/ 24 h 34"/>
                <a:gd name="T10" fmla="*/ 14 w 24"/>
                <a:gd name="T11" fmla="*/ 33 h 34"/>
                <a:gd name="T12" fmla="*/ 11 w 24"/>
                <a:gd name="T13" fmla="*/ 33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" h="34">
                  <a:moveTo>
                    <a:pt x="11" y="33"/>
                  </a:moveTo>
                  <a:cubicBezTo>
                    <a:pt x="8" y="30"/>
                    <a:pt x="6" y="28"/>
                    <a:pt x="3" y="25"/>
                  </a:cubicBezTo>
                  <a:cubicBezTo>
                    <a:pt x="3" y="22"/>
                    <a:pt x="3" y="19"/>
                    <a:pt x="4" y="16"/>
                  </a:cubicBezTo>
                  <a:cubicBezTo>
                    <a:pt x="8" y="11"/>
                    <a:pt x="0" y="2"/>
                    <a:pt x="10" y="0"/>
                  </a:cubicBezTo>
                  <a:cubicBezTo>
                    <a:pt x="24" y="6"/>
                    <a:pt x="13" y="16"/>
                    <a:pt x="15" y="24"/>
                  </a:cubicBezTo>
                  <a:cubicBezTo>
                    <a:pt x="14" y="27"/>
                    <a:pt x="14" y="30"/>
                    <a:pt x="14" y="33"/>
                  </a:cubicBezTo>
                  <a:cubicBezTo>
                    <a:pt x="13" y="34"/>
                    <a:pt x="12" y="34"/>
                    <a:pt x="11" y="33"/>
                  </a:cubicBezTo>
                  <a:close/>
                </a:path>
              </a:pathLst>
            </a:custGeom>
            <a:solidFill>
              <a:srgbClr val="827B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216" name="Freeform 2250"/>
            <p:cNvSpPr>
              <a:spLocks/>
            </p:cNvSpPr>
            <p:nvPr/>
          </p:nvSpPr>
          <p:spPr bwMode="auto">
            <a:xfrm>
              <a:off x="3147" y="1370"/>
              <a:ext cx="24" cy="33"/>
            </a:xfrm>
            <a:custGeom>
              <a:avLst/>
              <a:gdLst>
                <a:gd name="T0" fmla="*/ 10 w 20"/>
                <a:gd name="T1" fmla="*/ 28 h 28"/>
                <a:gd name="T2" fmla="*/ 6 w 20"/>
                <a:gd name="T3" fmla="*/ 5 h 28"/>
                <a:gd name="T4" fmla="*/ 6 w 20"/>
                <a:gd name="T5" fmla="*/ 1 h 28"/>
                <a:gd name="T6" fmla="*/ 10 w 20"/>
                <a:gd name="T7" fmla="*/ 1 h 28"/>
                <a:gd name="T8" fmla="*/ 20 w 20"/>
                <a:gd name="T9" fmla="*/ 13 h 28"/>
                <a:gd name="T10" fmla="*/ 10 w 20"/>
                <a:gd name="T11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" h="28">
                  <a:moveTo>
                    <a:pt x="10" y="28"/>
                  </a:moveTo>
                  <a:cubicBezTo>
                    <a:pt x="0" y="22"/>
                    <a:pt x="15" y="11"/>
                    <a:pt x="6" y="5"/>
                  </a:cubicBezTo>
                  <a:cubicBezTo>
                    <a:pt x="4" y="3"/>
                    <a:pt x="5" y="2"/>
                    <a:pt x="6" y="1"/>
                  </a:cubicBezTo>
                  <a:cubicBezTo>
                    <a:pt x="8" y="1"/>
                    <a:pt x="9" y="1"/>
                    <a:pt x="10" y="1"/>
                  </a:cubicBezTo>
                  <a:cubicBezTo>
                    <a:pt x="20" y="0"/>
                    <a:pt x="17" y="9"/>
                    <a:pt x="20" y="13"/>
                  </a:cubicBezTo>
                  <a:cubicBezTo>
                    <a:pt x="16" y="18"/>
                    <a:pt x="13" y="23"/>
                    <a:pt x="10" y="28"/>
                  </a:cubicBezTo>
                  <a:close/>
                </a:path>
              </a:pathLst>
            </a:custGeom>
            <a:solidFill>
              <a:srgbClr val="A6A0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217" name="Freeform 2251"/>
            <p:cNvSpPr>
              <a:spLocks/>
            </p:cNvSpPr>
            <p:nvPr/>
          </p:nvSpPr>
          <p:spPr bwMode="auto">
            <a:xfrm>
              <a:off x="3159" y="1366"/>
              <a:ext cx="19" cy="19"/>
            </a:xfrm>
            <a:custGeom>
              <a:avLst/>
              <a:gdLst>
                <a:gd name="T0" fmla="*/ 10 w 16"/>
                <a:gd name="T1" fmla="*/ 16 h 16"/>
                <a:gd name="T2" fmla="*/ 0 w 16"/>
                <a:gd name="T3" fmla="*/ 4 h 16"/>
                <a:gd name="T4" fmla="*/ 8 w 16"/>
                <a:gd name="T5" fmla="*/ 0 h 16"/>
                <a:gd name="T6" fmla="*/ 12 w 16"/>
                <a:gd name="T7" fmla="*/ 8 h 16"/>
                <a:gd name="T8" fmla="*/ 10 w 16"/>
                <a:gd name="T9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6">
                  <a:moveTo>
                    <a:pt x="10" y="16"/>
                  </a:moveTo>
                  <a:cubicBezTo>
                    <a:pt x="3" y="15"/>
                    <a:pt x="5" y="7"/>
                    <a:pt x="0" y="4"/>
                  </a:cubicBezTo>
                  <a:cubicBezTo>
                    <a:pt x="2" y="0"/>
                    <a:pt x="5" y="0"/>
                    <a:pt x="8" y="0"/>
                  </a:cubicBezTo>
                  <a:cubicBezTo>
                    <a:pt x="16" y="0"/>
                    <a:pt x="14" y="4"/>
                    <a:pt x="12" y="8"/>
                  </a:cubicBezTo>
                  <a:cubicBezTo>
                    <a:pt x="12" y="11"/>
                    <a:pt x="13" y="14"/>
                    <a:pt x="10" y="16"/>
                  </a:cubicBezTo>
                  <a:close/>
                </a:path>
              </a:pathLst>
            </a:custGeom>
            <a:solidFill>
              <a:srgbClr val="8A85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218" name="Freeform 2252"/>
            <p:cNvSpPr>
              <a:spLocks/>
            </p:cNvSpPr>
            <p:nvPr/>
          </p:nvSpPr>
          <p:spPr bwMode="auto">
            <a:xfrm>
              <a:off x="3168" y="1353"/>
              <a:ext cx="13" cy="23"/>
            </a:xfrm>
            <a:custGeom>
              <a:avLst/>
              <a:gdLst>
                <a:gd name="T0" fmla="*/ 4 w 11"/>
                <a:gd name="T1" fmla="*/ 19 h 19"/>
                <a:gd name="T2" fmla="*/ 0 w 11"/>
                <a:gd name="T3" fmla="*/ 11 h 19"/>
                <a:gd name="T4" fmla="*/ 0 w 11"/>
                <a:gd name="T5" fmla="*/ 0 h 19"/>
                <a:gd name="T6" fmla="*/ 11 w 11"/>
                <a:gd name="T7" fmla="*/ 14 h 19"/>
                <a:gd name="T8" fmla="*/ 4 w 11"/>
                <a:gd name="T9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9">
                  <a:moveTo>
                    <a:pt x="4" y="19"/>
                  </a:moveTo>
                  <a:cubicBezTo>
                    <a:pt x="4" y="16"/>
                    <a:pt x="3" y="13"/>
                    <a:pt x="0" y="11"/>
                  </a:cubicBezTo>
                  <a:cubicBezTo>
                    <a:pt x="0" y="8"/>
                    <a:pt x="0" y="5"/>
                    <a:pt x="0" y="0"/>
                  </a:cubicBezTo>
                  <a:cubicBezTo>
                    <a:pt x="5" y="6"/>
                    <a:pt x="8" y="10"/>
                    <a:pt x="11" y="14"/>
                  </a:cubicBezTo>
                  <a:cubicBezTo>
                    <a:pt x="11" y="19"/>
                    <a:pt x="7" y="18"/>
                    <a:pt x="4" y="19"/>
                  </a:cubicBezTo>
                  <a:close/>
                </a:path>
              </a:pathLst>
            </a:custGeom>
            <a:solidFill>
              <a:srgbClr val="8787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219" name="Freeform 2253"/>
            <p:cNvSpPr>
              <a:spLocks/>
            </p:cNvSpPr>
            <p:nvPr/>
          </p:nvSpPr>
          <p:spPr bwMode="auto">
            <a:xfrm>
              <a:off x="3154" y="1413"/>
              <a:ext cx="5" cy="4"/>
            </a:xfrm>
            <a:custGeom>
              <a:avLst/>
              <a:gdLst>
                <a:gd name="T0" fmla="*/ 0 w 4"/>
                <a:gd name="T1" fmla="*/ 0 h 3"/>
                <a:gd name="T2" fmla="*/ 3 w 4"/>
                <a:gd name="T3" fmla="*/ 0 h 3"/>
                <a:gd name="T4" fmla="*/ 4 w 4"/>
                <a:gd name="T5" fmla="*/ 3 h 3"/>
                <a:gd name="T6" fmla="*/ 2 w 4"/>
                <a:gd name="T7" fmla="*/ 3 h 3"/>
                <a:gd name="T8" fmla="*/ 0 w 4"/>
                <a:gd name="T9" fmla="*/ 2 h 3"/>
                <a:gd name="T10" fmla="*/ 0 w 4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3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"/>
                    <a:pt x="4" y="2"/>
                    <a:pt x="4" y="3"/>
                  </a:cubicBezTo>
                  <a:cubicBezTo>
                    <a:pt x="4" y="3"/>
                    <a:pt x="2" y="3"/>
                    <a:pt x="2" y="3"/>
                  </a:cubicBezTo>
                  <a:cubicBezTo>
                    <a:pt x="2" y="3"/>
                    <a:pt x="0" y="2"/>
                    <a:pt x="0" y="2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857C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220" name="Freeform 2254"/>
            <p:cNvSpPr>
              <a:spLocks/>
            </p:cNvSpPr>
            <p:nvPr/>
          </p:nvSpPr>
          <p:spPr bwMode="auto">
            <a:xfrm>
              <a:off x="3318" y="1109"/>
              <a:ext cx="28" cy="44"/>
            </a:xfrm>
            <a:custGeom>
              <a:avLst/>
              <a:gdLst>
                <a:gd name="T0" fmla="*/ 5 w 24"/>
                <a:gd name="T1" fmla="*/ 22 h 37"/>
                <a:gd name="T2" fmla="*/ 9 w 24"/>
                <a:gd name="T3" fmla="*/ 14 h 37"/>
                <a:gd name="T4" fmla="*/ 22 w 24"/>
                <a:gd name="T5" fmla="*/ 2 h 37"/>
                <a:gd name="T6" fmla="*/ 17 w 24"/>
                <a:gd name="T7" fmla="*/ 26 h 37"/>
                <a:gd name="T8" fmla="*/ 9 w 24"/>
                <a:gd name="T9" fmla="*/ 37 h 37"/>
                <a:gd name="T10" fmla="*/ 0 w 24"/>
                <a:gd name="T11" fmla="*/ 34 h 37"/>
                <a:gd name="T12" fmla="*/ 1 w 24"/>
                <a:gd name="T13" fmla="*/ 30 h 37"/>
                <a:gd name="T14" fmla="*/ 5 w 24"/>
                <a:gd name="T15" fmla="*/ 22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4" h="37">
                  <a:moveTo>
                    <a:pt x="5" y="22"/>
                  </a:moveTo>
                  <a:cubicBezTo>
                    <a:pt x="6" y="19"/>
                    <a:pt x="8" y="17"/>
                    <a:pt x="9" y="14"/>
                  </a:cubicBezTo>
                  <a:cubicBezTo>
                    <a:pt x="15" y="12"/>
                    <a:pt x="11" y="0"/>
                    <a:pt x="22" y="2"/>
                  </a:cubicBezTo>
                  <a:cubicBezTo>
                    <a:pt x="24" y="10"/>
                    <a:pt x="11" y="16"/>
                    <a:pt x="17" y="26"/>
                  </a:cubicBezTo>
                  <a:cubicBezTo>
                    <a:pt x="18" y="32"/>
                    <a:pt x="14" y="35"/>
                    <a:pt x="9" y="37"/>
                  </a:cubicBezTo>
                  <a:cubicBezTo>
                    <a:pt x="5" y="37"/>
                    <a:pt x="3" y="36"/>
                    <a:pt x="0" y="34"/>
                  </a:cubicBezTo>
                  <a:cubicBezTo>
                    <a:pt x="0" y="32"/>
                    <a:pt x="0" y="31"/>
                    <a:pt x="1" y="30"/>
                  </a:cubicBezTo>
                  <a:cubicBezTo>
                    <a:pt x="2" y="27"/>
                    <a:pt x="3" y="24"/>
                    <a:pt x="5" y="22"/>
                  </a:cubicBezTo>
                  <a:close/>
                </a:path>
              </a:pathLst>
            </a:custGeom>
            <a:solidFill>
              <a:srgbClr val="4743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221" name="Freeform 2255"/>
            <p:cNvSpPr>
              <a:spLocks/>
            </p:cNvSpPr>
            <p:nvPr/>
          </p:nvSpPr>
          <p:spPr bwMode="auto">
            <a:xfrm>
              <a:off x="3360" y="1086"/>
              <a:ext cx="6" cy="7"/>
            </a:xfrm>
            <a:custGeom>
              <a:avLst/>
              <a:gdLst>
                <a:gd name="T0" fmla="*/ 5 w 5"/>
                <a:gd name="T1" fmla="*/ 2 h 6"/>
                <a:gd name="T2" fmla="*/ 5 w 5"/>
                <a:gd name="T3" fmla="*/ 6 h 6"/>
                <a:gd name="T4" fmla="*/ 0 w 5"/>
                <a:gd name="T5" fmla="*/ 2 h 6"/>
                <a:gd name="T6" fmla="*/ 1 w 5"/>
                <a:gd name="T7" fmla="*/ 2 h 6"/>
                <a:gd name="T8" fmla="*/ 3 w 5"/>
                <a:gd name="T9" fmla="*/ 0 h 6"/>
                <a:gd name="T10" fmla="*/ 5 w 5"/>
                <a:gd name="T11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6">
                  <a:moveTo>
                    <a:pt x="5" y="2"/>
                  </a:moveTo>
                  <a:cubicBezTo>
                    <a:pt x="5" y="3"/>
                    <a:pt x="5" y="4"/>
                    <a:pt x="5" y="6"/>
                  </a:cubicBezTo>
                  <a:cubicBezTo>
                    <a:pt x="3" y="4"/>
                    <a:pt x="2" y="3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3" y="0"/>
                  </a:cubicBezTo>
                  <a:cubicBezTo>
                    <a:pt x="4" y="1"/>
                    <a:pt x="4" y="1"/>
                    <a:pt x="5" y="2"/>
                  </a:cubicBezTo>
                  <a:close/>
                </a:path>
              </a:pathLst>
            </a:custGeom>
            <a:solidFill>
              <a:srgbClr val="CBC6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222" name="Freeform 2256"/>
            <p:cNvSpPr>
              <a:spLocks/>
            </p:cNvSpPr>
            <p:nvPr/>
          </p:nvSpPr>
          <p:spPr bwMode="auto">
            <a:xfrm>
              <a:off x="3365" y="1084"/>
              <a:ext cx="5" cy="4"/>
            </a:xfrm>
            <a:custGeom>
              <a:avLst/>
              <a:gdLst>
                <a:gd name="T0" fmla="*/ 5 w 5"/>
                <a:gd name="T1" fmla="*/ 4 h 4"/>
                <a:gd name="T2" fmla="*/ 1 w 5"/>
                <a:gd name="T3" fmla="*/ 4 h 4"/>
                <a:gd name="T4" fmla="*/ 1 w 5"/>
                <a:gd name="T5" fmla="*/ 4 h 4"/>
                <a:gd name="T6" fmla="*/ 0 w 5"/>
                <a:gd name="T7" fmla="*/ 1 h 4"/>
                <a:gd name="T8" fmla="*/ 1 w 5"/>
                <a:gd name="T9" fmla="*/ 0 h 4"/>
                <a:gd name="T10" fmla="*/ 1 w 5"/>
                <a:gd name="T11" fmla="*/ 0 h 4"/>
                <a:gd name="T12" fmla="*/ 5 w 5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4">
                  <a:moveTo>
                    <a:pt x="5" y="4"/>
                  </a:moveTo>
                  <a:cubicBezTo>
                    <a:pt x="4" y="4"/>
                    <a:pt x="2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3"/>
                    <a:pt x="0" y="2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1"/>
                    <a:pt x="4" y="3"/>
                    <a:pt x="5" y="4"/>
                  </a:cubicBezTo>
                  <a:close/>
                </a:path>
              </a:pathLst>
            </a:custGeom>
            <a:solidFill>
              <a:srgbClr val="C9C4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223" name="Freeform 2257"/>
            <p:cNvSpPr>
              <a:spLocks/>
            </p:cNvSpPr>
            <p:nvPr/>
          </p:nvSpPr>
          <p:spPr bwMode="auto">
            <a:xfrm>
              <a:off x="3361" y="1084"/>
              <a:ext cx="5" cy="4"/>
            </a:xfrm>
            <a:custGeom>
              <a:avLst/>
              <a:gdLst>
                <a:gd name="T0" fmla="*/ 4 w 4"/>
                <a:gd name="T1" fmla="*/ 0 h 4"/>
                <a:gd name="T2" fmla="*/ 4 w 4"/>
                <a:gd name="T3" fmla="*/ 4 h 4"/>
                <a:gd name="T4" fmla="*/ 0 w 4"/>
                <a:gd name="T5" fmla="*/ 4 h 4"/>
                <a:gd name="T6" fmla="*/ 4 w 4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4" y="0"/>
                  </a:moveTo>
                  <a:cubicBezTo>
                    <a:pt x="4" y="1"/>
                    <a:pt x="4" y="3"/>
                    <a:pt x="4" y="4"/>
                  </a:cubicBezTo>
                  <a:cubicBezTo>
                    <a:pt x="3" y="4"/>
                    <a:pt x="1" y="4"/>
                    <a:pt x="0" y="4"/>
                  </a:cubicBezTo>
                  <a:cubicBezTo>
                    <a:pt x="2" y="3"/>
                    <a:pt x="3" y="1"/>
                    <a:pt x="4" y="0"/>
                  </a:cubicBezTo>
                  <a:close/>
                </a:path>
              </a:pathLst>
            </a:custGeom>
            <a:solidFill>
              <a:srgbClr val="B4B0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224" name="Freeform 2258"/>
            <p:cNvSpPr>
              <a:spLocks/>
            </p:cNvSpPr>
            <p:nvPr/>
          </p:nvSpPr>
          <p:spPr bwMode="auto">
            <a:xfrm>
              <a:off x="3265" y="1221"/>
              <a:ext cx="11" cy="27"/>
            </a:xfrm>
            <a:custGeom>
              <a:avLst/>
              <a:gdLst>
                <a:gd name="T0" fmla="*/ 5 w 10"/>
                <a:gd name="T1" fmla="*/ 23 h 23"/>
                <a:gd name="T2" fmla="*/ 2 w 10"/>
                <a:gd name="T3" fmla="*/ 10 h 23"/>
                <a:gd name="T4" fmla="*/ 6 w 10"/>
                <a:gd name="T5" fmla="*/ 0 h 23"/>
                <a:gd name="T6" fmla="*/ 10 w 10"/>
                <a:gd name="T7" fmla="*/ 11 h 23"/>
                <a:gd name="T8" fmla="*/ 5 w 10"/>
                <a:gd name="T9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23">
                  <a:moveTo>
                    <a:pt x="5" y="23"/>
                  </a:moveTo>
                  <a:cubicBezTo>
                    <a:pt x="1" y="20"/>
                    <a:pt x="2" y="15"/>
                    <a:pt x="2" y="10"/>
                  </a:cubicBezTo>
                  <a:cubicBezTo>
                    <a:pt x="3" y="7"/>
                    <a:pt x="0" y="2"/>
                    <a:pt x="6" y="0"/>
                  </a:cubicBezTo>
                  <a:cubicBezTo>
                    <a:pt x="6" y="5"/>
                    <a:pt x="6" y="9"/>
                    <a:pt x="10" y="11"/>
                  </a:cubicBezTo>
                  <a:cubicBezTo>
                    <a:pt x="9" y="15"/>
                    <a:pt x="7" y="19"/>
                    <a:pt x="5" y="23"/>
                  </a:cubicBezTo>
                  <a:close/>
                </a:path>
              </a:pathLst>
            </a:custGeom>
            <a:solidFill>
              <a:srgbClr val="4744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225" name="Freeform 2259"/>
            <p:cNvSpPr>
              <a:spLocks/>
            </p:cNvSpPr>
            <p:nvPr/>
          </p:nvSpPr>
          <p:spPr bwMode="auto">
            <a:xfrm>
              <a:off x="3308" y="1165"/>
              <a:ext cx="15" cy="27"/>
            </a:xfrm>
            <a:custGeom>
              <a:avLst/>
              <a:gdLst>
                <a:gd name="T0" fmla="*/ 9 w 13"/>
                <a:gd name="T1" fmla="*/ 6 h 23"/>
                <a:gd name="T2" fmla="*/ 13 w 13"/>
                <a:gd name="T3" fmla="*/ 15 h 23"/>
                <a:gd name="T4" fmla="*/ 5 w 13"/>
                <a:gd name="T5" fmla="*/ 23 h 23"/>
                <a:gd name="T6" fmla="*/ 0 w 13"/>
                <a:gd name="T7" fmla="*/ 18 h 23"/>
                <a:gd name="T8" fmla="*/ 1 w 13"/>
                <a:gd name="T9" fmla="*/ 11 h 23"/>
                <a:gd name="T10" fmla="*/ 1 w 13"/>
                <a:gd name="T11" fmla="*/ 7 h 23"/>
                <a:gd name="T12" fmla="*/ 1 w 13"/>
                <a:gd name="T13" fmla="*/ 2 h 23"/>
                <a:gd name="T14" fmla="*/ 8 w 13"/>
                <a:gd name="T15" fmla="*/ 1 h 23"/>
                <a:gd name="T16" fmla="*/ 10 w 13"/>
                <a:gd name="T17" fmla="*/ 4 h 23"/>
                <a:gd name="T18" fmla="*/ 9 w 13"/>
                <a:gd name="T19" fmla="*/ 6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" h="23">
                  <a:moveTo>
                    <a:pt x="9" y="6"/>
                  </a:moveTo>
                  <a:cubicBezTo>
                    <a:pt x="10" y="9"/>
                    <a:pt x="11" y="12"/>
                    <a:pt x="13" y="15"/>
                  </a:cubicBezTo>
                  <a:cubicBezTo>
                    <a:pt x="10" y="17"/>
                    <a:pt x="7" y="20"/>
                    <a:pt x="5" y="23"/>
                  </a:cubicBezTo>
                  <a:cubicBezTo>
                    <a:pt x="3" y="21"/>
                    <a:pt x="2" y="20"/>
                    <a:pt x="0" y="18"/>
                  </a:cubicBezTo>
                  <a:cubicBezTo>
                    <a:pt x="1" y="16"/>
                    <a:pt x="1" y="13"/>
                    <a:pt x="1" y="11"/>
                  </a:cubicBezTo>
                  <a:cubicBezTo>
                    <a:pt x="1" y="9"/>
                    <a:pt x="1" y="8"/>
                    <a:pt x="1" y="7"/>
                  </a:cubicBezTo>
                  <a:cubicBezTo>
                    <a:pt x="1" y="5"/>
                    <a:pt x="1" y="4"/>
                    <a:pt x="1" y="2"/>
                  </a:cubicBezTo>
                  <a:cubicBezTo>
                    <a:pt x="3" y="1"/>
                    <a:pt x="5" y="0"/>
                    <a:pt x="8" y="1"/>
                  </a:cubicBezTo>
                  <a:cubicBezTo>
                    <a:pt x="9" y="2"/>
                    <a:pt x="10" y="3"/>
                    <a:pt x="10" y="4"/>
                  </a:cubicBezTo>
                  <a:cubicBezTo>
                    <a:pt x="9" y="5"/>
                    <a:pt x="9" y="6"/>
                    <a:pt x="9" y="6"/>
                  </a:cubicBezTo>
                  <a:close/>
                </a:path>
              </a:pathLst>
            </a:custGeom>
            <a:solidFill>
              <a:srgbClr val="A29E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226" name="Freeform 2260"/>
            <p:cNvSpPr>
              <a:spLocks/>
            </p:cNvSpPr>
            <p:nvPr/>
          </p:nvSpPr>
          <p:spPr bwMode="auto">
            <a:xfrm>
              <a:off x="3326" y="1125"/>
              <a:ext cx="39" cy="36"/>
            </a:xfrm>
            <a:custGeom>
              <a:avLst/>
              <a:gdLst>
                <a:gd name="T0" fmla="*/ 2 w 33"/>
                <a:gd name="T1" fmla="*/ 21 h 31"/>
                <a:gd name="T2" fmla="*/ 10 w 33"/>
                <a:gd name="T3" fmla="*/ 13 h 31"/>
                <a:gd name="T4" fmla="*/ 26 w 33"/>
                <a:gd name="T5" fmla="*/ 1 h 31"/>
                <a:gd name="T6" fmla="*/ 33 w 33"/>
                <a:gd name="T7" fmla="*/ 5 h 31"/>
                <a:gd name="T8" fmla="*/ 6 w 33"/>
                <a:gd name="T9" fmla="*/ 29 h 31"/>
                <a:gd name="T10" fmla="*/ 0 w 33"/>
                <a:gd name="T11" fmla="*/ 26 h 31"/>
                <a:gd name="T12" fmla="*/ 2 w 33"/>
                <a:gd name="T13" fmla="*/ 2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" h="31">
                  <a:moveTo>
                    <a:pt x="2" y="21"/>
                  </a:moveTo>
                  <a:cubicBezTo>
                    <a:pt x="4" y="18"/>
                    <a:pt x="7" y="15"/>
                    <a:pt x="10" y="13"/>
                  </a:cubicBezTo>
                  <a:cubicBezTo>
                    <a:pt x="17" y="11"/>
                    <a:pt x="17" y="0"/>
                    <a:pt x="26" y="1"/>
                  </a:cubicBezTo>
                  <a:cubicBezTo>
                    <a:pt x="29" y="1"/>
                    <a:pt x="32" y="1"/>
                    <a:pt x="33" y="5"/>
                  </a:cubicBezTo>
                  <a:cubicBezTo>
                    <a:pt x="24" y="13"/>
                    <a:pt x="15" y="21"/>
                    <a:pt x="6" y="29"/>
                  </a:cubicBezTo>
                  <a:cubicBezTo>
                    <a:pt x="3" y="31"/>
                    <a:pt x="1" y="28"/>
                    <a:pt x="0" y="26"/>
                  </a:cubicBezTo>
                  <a:cubicBezTo>
                    <a:pt x="0" y="24"/>
                    <a:pt x="0" y="22"/>
                    <a:pt x="2" y="21"/>
                  </a:cubicBezTo>
                  <a:close/>
                </a:path>
              </a:pathLst>
            </a:custGeom>
            <a:solidFill>
              <a:srgbClr val="C2BD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227" name="Freeform 2261"/>
            <p:cNvSpPr>
              <a:spLocks/>
            </p:cNvSpPr>
            <p:nvPr/>
          </p:nvSpPr>
          <p:spPr bwMode="auto">
            <a:xfrm>
              <a:off x="3144" y="1363"/>
              <a:ext cx="10" cy="30"/>
            </a:xfrm>
            <a:custGeom>
              <a:avLst/>
              <a:gdLst>
                <a:gd name="T0" fmla="*/ 9 w 9"/>
                <a:gd name="T1" fmla="*/ 7 h 26"/>
                <a:gd name="T2" fmla="*/ 9 w 9"/>
                <a:gd name="T3" fmla="*/ 11 h 26"/>
                <a:gd name="T4" fmla="*/ 2 w 9"/>
                <a:gd name="T5" fmla="*/ 26 h 26"/>
                <a:gd name="T6" fmla="*/ 8 w 9"/>
                <a:gd name="T7" fmla="*/ 0 h 26"/>
                <a:gd name="T8" fmla="*/ 9 w 9"/>
                <a:gd name="T9" fmla="*/ 7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26">
                  <a:moveTo>
                    <a:pt x="9" y="7"/>
                  </a:moveTo>
                  <a:cubicBezTo>
                    <a:pt x="9" y="8"/>
                    <a:pt x="9" y="9"/>
                    <a:pt x="9" y="11"/>
                  </a:cubicBezTo>
                  <a:cubicBezTo>
                    <a:pt x="6" y="16"/>
                    <a:pt x="4" y="21"/>
                    <a:pt x="2" y="26"/>
                  </a:cubicBezTo>
                  <a:cubicBezTo>
                    <a:pt x="1" y="16"/>
                    <a:pt x="0" y="7"/>
                    <a:pt x="8" y="0"/>
                  </a:cubicBezTo>
                  <a:cubicBezTo>
                    <a:pt x="9" y="2"/>
                    <a:pt x="9" y="4"/>
                    <a:pt x="9" y="7"/>
                  </a:cubicBezTo>
                  <a:close/>
                </a:path>
              </a:pathLst>
            </a:custGeom>
            <a:solidFill>
              <a:srgbClr val="635F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228" name="Freeform 2262"/>
            <p:cNvSpPr>
              <a:spLocks/>
            </p:cNvSpPr>
            <p:nvPr/>
          </p:nvSpPr>
          <p:spPr bwMode="auto">
            <a:xfrm>
              <a:off x="3309" y="1149"/>
              <a:ext cx="19" cy="19"/>
            </a:xfrm>
            <a:custGeom>
              <a:avLst/>
              <a:gdLst>
                <a:gd name="T0" fmla="*/ 16 w 16"/>
                <a:gd name="T1" fmla="*/ 0 h 16"/>
                <a:gd name="T2" fmla="*/ 14 w 16"/>
                <a:gd name="T3" fmla="*/ 3 h 16"/>
                <a:gd name="T4" fmla="*/ 8 w 16"/>
                <a:gd name="T5" fmla="*/ 16 h 16"/>
                <a:gd name="T6" fmla="*/ 0 w 16"/>
                <a:gd name="T7" fmla="*/ 15 h 16"/>
                <a:gd name="T8" fmla="*/ 1 w 16"/>
                <a:gd name="T9" fmla="*/ 4 h 16"/>
                <a:gd name="T10" fmla="*/ 7 w 16"/>
                <a:gd name="T11" fmla="*/ 0 h 16"/>
                <a:gd name="T12" fmla="*/ 16 w 16"/>
                <a:gd name="T1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16">
                  <a:moveTo>
                    <a:pt x="16" y="0"/>
                  </a:moveTo>
                  <a:cubicBezTo>
                    <a:pt x="15" y="1"/>
                    <a:pt x="15" y="2"/>
                    <a:pt x="14" y="3"/>
                  </a:cubicBezTo>
                  <a:cubicBezTo>
                    <a:pt x="14" y="9"/>
                    <a:pt x="12" y="13"/>
                    <a:pt x="8" y="16"/>
                  </a:cubicBezTo>
                  <a:cubicBezTo>
                    <a:pt x="5" y="16"/>
                    <a:pt x="3" y="16"/>
                    <a:pt x="0" y="15"/>
                  </a:cubicBezTo>
                  <a:cubicBezTo>
                    <a:pt x="0" y="12"/>
                    <a:pt x="0" y="8"/>
                    <a:pt x="1" y="4"/>
                  </a:cubicBezTo>
                  <a:cubicBezTo>
                    <a:pt x="3" y="2"/>
                    <a:pt x="5" y="1"/>
                    <a:pt x="7" y="0"/>
                  </a:cubicBezTo>
                  <a:cubicBezTo>
                    <a:pt x="10" y="0"/>
                    <a:pt x="13" y="0"/>
                    <a:pt x="16" y="0"/>
                  </a:cubicBezTo>
                  <a:close/>
                </a:path>
              </a:pathLst>
            </a:custGeom>
            <a:solidFill>
              <a:srgbClr val="4744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229" name="Freeform 2263"/>
            <p:cNvSpPr>
              <a:spLocks/>
            </p:cNvSpPr>
            <p:nvPr/>
          </p:nvSpPr>
          <p:spPr bwMode="auto">
            <a:xfrm>
              <a:off x="3308" y="1220"/>
              <a:ext cx="14" cy="13"/>
            </a:xfrm>
            <a:custGeom>
              <a:avLst/>
              <a:gdLst>
                <a:gd name="T0" fmla="*/ 2 w 12"/>
                <a:gd name="T1" fmla="*/ 11 h 11"/>
                <a:gd name="T2" fmla="*/ 12 w 12"/>
                <a:gd name="T3" fmla="*/ 0 h 11"/>
                <a:gd name="T4" fmla="*/ 2 w 12"/>
                <a:gd name="T5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11">
                  <a:moveTo>
                    <a:pt x="2" y="11"/>
                  </a:moveTo>
                  <a:cubicBezTo>
                    <a:pt x="0" y="2"/>
                    <a:pt x="6" y="1"/>
                    <a:pt x="12" y="0"/>
                  </a:cubicBezTo>
                  <a:cubicBezTo>
                    <a:pt x="11" y="6"/>
                    <a:pt x="6" y="8"/>
                    <a:pt x="2" y="11"/>
                  </a:cubicBezTo>
                  <a:close/>
                </a:path>
              </a:pathLst>
            </a:custGeom>
            <a:solidFill>
              <a:srgbClr val="7B78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230" name="Freeform 2264"/>
            <p:cNvSpPr>
              <a:spLocks/>
            </p:cNvSpPr>
            <p:nvPr/>
          </p:nvSpPr>
          <p:spPr bwMode="auto">
            <a:xfrm>
              <a:off x="3319" y="1153"/>
              <a:ext cx="14" cy="19"/>
            </a:xfrm>
            <a:custGeom>
              <a:avLst/>
              <a:gdLst>
                <a:gd name="T0" fmla="*/ 0 w 12"/>
                <a:gd name="T1" fmla="*/ 13 h 16"/>
                <a:gd name="T2" fmla="*/ 6 w 12"/>
                <a:gd name="T3" fmla="*/ 0 h 16"/>
                <a:gd name="T4" fmla="*/ 12 w 12"/>
                <a:gd name="T5" fmla="*/ 5 h 16"/>
                <a:gd name="T6" fmla="*/ 0 w 12"/>
                <a:gd name="T7" fmla="*/ 16 h 16"/>
                <a:gd name="T8" fmla="*/ 0 w 12"/>
                <a:gd name="T9" fmla="*/ 1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6">
                  <a:moveTo>
                    <a:pt x="0" y="13"/>
                  </a:moveTo>
                  <a:cubicBezTo>
                    <a:pt x="0" y="8"/>
                    <a:pt x="2" y="3"/>
                    <a:pt x="6" y="0"/>
                  </a:cubicBezTo>
                  <a:cubicBezTo>
                    <a:pt x="8" y="2"/>
                    <a:pt x="10" y="3"/>
                    <a:pt x="12" y="5"/>
                  </a:cubicBezTo>
                  <a:cubicBezTo>
                    <a:pt x="9" y="10"/>
                    <a:pt x="5" y="14"/>
                    <a:pt x="0" y="16"/>
                  </a:cubicBezTo>
                  <a:cubicBezTo>
                    <a:pt x="0" y="15"/>
                    <a:pt x="0" y="14"/>
                    <a:pt x="0" y="13"/>
                  </a:cubicBezTo>
                  <a:close/>
                </a:path>
              </a:pathLst>
            </a:custGeom>
            <a:solidFill>
              <a:srgbClr val="7A76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231" name="Freeform 2265"/>
            <p:cNvSpPr>
              <a:spLocks/>
            </p:cNvSpPr>
            <p:nvPr/>
          </p:nvSpPr>
          <p:spPr bwMode="auto">
            <a:xfrm>
              <a:off x="5137" y="2181"/>
              <a:ext cx="224" cy="255"/>
            </a:xfrm>
            <a:custGeom>
              <a:avLst/>
              <a:gdLst>
                <a:gd name="T0" fmla="*/ 176 w 191"/>
                <a:gd name="T1" fmla="*/ 14 h 216"/>
                <a:gd name="T2" fmla="*/ 188 w 191"/>
                <a:gd name="T3" fmla="*/ 16 h 216"/>
                <a:gd name="T4" fmla="*/ 191 w 191"/>
                <a:gd name="T5" fmla="*/ 31 h 216"/>
                <a:gd name="T6" fmla="*/ 188 w 191"/>
                <a:gd name="T7" fmla="*/ 46 h 216"/>
                <a:gd name="T8" fmla="*/ 181 w 191"/>
                <a:gd name="T9" fmla="*/ 61 h 216"/>
                <a:gd name="T10" fmla="*/ 178 w 191"/>
                <a:gd name="T11" fmla="*/ 76 h 216"/>
                <a:gd name="T12" fmla="*/ 177 w 191"/>
                <a:gd name="T13" fmla="*/ 79 h 216"/>
                <a:gd name="T14" fmla="*/ 173 w 191"/>
                <a:gd name="T15" fmla="*/ 103 h 216"/>
                <a:gd name="T16" fmla="*/ 172 w 191"/>
                <a:gd name="T17" fmla="*/ 109 h 216"/>
                <a:gd name="T18" fmla="*/ 168 w 191"/>
                <a:gd name="T19" fmla="*/ 123 h 216"/>
                <a:gd name="T20" fmla="*/ 165 w 191"/>
                <a:gd name="T21" fmla="*/ 147 h 216"/>
                <a:gd name="T22" fmla="*/ 164 w 191"/>
                <a:gd name="T23" fmla="*/ 153 h 216"/>
                <a:gd name="T24" fmla="*/ 159 w 191"/>
                <a:gd name="T25" fmla="*/ 172 h 216"/>
                <a:gd name="T26" fmla="*/ 158 w 191"/>
                <a:gd name="T27" fmla="*/ 176 h 216"/>
                <a:gd name="T28" fmla="*/ 151 w 191"/>
                <a:gd name="T29" fmla="*/ 198 h 216"/>
                <a:gd name="T30" fmla="*/ 143 w 191"/>
                <a:gd name="T31" fmla="*/ 212 h 216"/>
                <a:gd name="T32" fmla="*/ 127 w 191"/>
                <a:gd name="T33" fmla="*/ 216 h 216"/>
                <a:gd name="T34" fmla="*/ 119 w 191"/>
                <a:gd name="T35" fmla="*/ 214 h 216"/>
                <a:gd name="T36" fmla="*/ 101 w 191"/>
                <a:gd name="T37" fmla="*/ 209 h 216"/>
                <a:gd name="T38" fmla="*/ 83 w 191"/>
                <a:gd name="T39" fmla="*/ 207 h 216"/>
                <a:gd name="T40" fmla="*/ 79 w 191"/>
                <a:gd name="T41" fmla="*/ 206 h 216"/>
                <a:gd name="T42" fmla="*/ 71 w 191"/>
                <a:gd name="T43" fmla="*/ 197 h 216"/>
                <a:gd name="T44" fmla="*/ 102 w 191"/>
                <a:gd name="T45" fmla="*/ 172 h 216"/>
                <a:gd name="T46" fmla="*/ 87 w 191"/>
                <a:gd name="T47" fmla="*/ 173 h 216"/>
                <a:gd name="T48" fmla="*/ 69 w 191"/>
                <a:gd name="T49" fmla="*/ 159 h 216"/>
                <a:gd name="T50" fmla="*/ 101 w 191"/>
                <a:gd name="T51" fmla="*/ 150 h 216"/>
                <a:gd name="T52" fmla="*/ 102 w 191"/>
                <a:gd name="T53" fmla="*/ 153 h 216"/>
                <a:gd name="T54" fmla="*/ 107 w 191"/>
                <a:gd name="T55" fmla="*/ 155 h 216"/>
                <a:gd name="T56" fmla="*/ 131 w 191"/>
                <a:gd name="T57" fmla="*/ 139 h 216"/>
                <a:gd name="T58" fmla="*/ 147 w 191"/>
                <a:gd name="T59" fmla="*/ 117 h 216"/>
                <a:gd name="T60" fmla="*/ 162 w 191"/>
                <a:gd name="T61" fmla="*/ 46 h 216"/>
                <a:gd name="T62" fmla="*/ 149 w 191"/>
                <a:gd name="T63" fmla="*/ 26 h 216"/>
                <a:gd name="T64" fmla="*/ 122 w 191"/>
                <a:gd name="T65" fmla="*/ 23 h 216"/>
                <a:gd name="T66" fmla="*/ 107 w 191"/>
                <a:gd name="T67" fmla="*/ 37 h 216"/>
                <a:gd name="T68" fmla="*/ 84 w 191"/>
                <a:gd name="T69" fmla="*/ 65 h 216"/>
                <a:gd name="T70" fmla="*/ 79 w 191"/>
                <a:gd name="T71" fmla="*/ 59 h 216"/>
                <a:gd name="T72" fmla="*/ 76 w 191"/>
                <a:gd name="T73" fmla="*/ 58 h 216"/>
                <a:gd name="T74" fmla="*/ 71 w 191"/>
                <a:gd name="T75" fmla="*/ 60 h 216"/>
                <a:gd name="T76" fmla="*/ 26 w 191"/>
                <a:gd name="T77" fmla="*/ 67 h 216"/>
                <a:gd name="T78" fmla="*/ 0 w 191"/>
                <a:gd name="T79" fmla="*/ 71 h 216"/>
                <a:gd name="T80" fmla="*/ 1 w 191"/>
                <a:gd name="T81" fmla="*/ 66 h 216"/>
                <a:gd name="T82" fmla="*/ 28 w 191"/>
                <a:gd name="T83" fmla="*/ 54 h 216"/>
                <a:gd name="T84" fmla="*/ 49 w 191"/>
                <a:gd name="T85" fmla="*/ 48 h 216"/>
                <a:gd name="T86" fmla="*/ 83 w 191"/>
                <a:gd name="T87" fmla="*/ 39 h 216"/>
                <a:gd name="T88" fmla="*/ 89 w 191"/>
                <a:gd name="T89" fmla="*/ 21 h 216"/>
                <a:gd name="T90" fmla="*/ 81 w 191"/>
                <a:gd name="T91" fmla="*/ 9 h 216"/>
                <a:gd name="T92" fmla="*/ 94 w 191"/>
                <a:gd name="T93" fmla="*/ 4 h 216"/>
                <a:gd name="T94" fmla="*/ 107 w 191"/>
                <a:gd name="T95" fmla="*/ 5 h 216"/>
                <a:gd name="T96" fmla="*/ 113 w 191"/>
                <a:gd name="T97" fmla="*/ 5 h 216"/>
                <a:gd name="T98" fmla="*/ 126 w 191"/>
                <a:gd name="T99" fmla="*/ 9 h 216"/>
                <a:gd name="T100" fmla="*/ 140 w 191"/>
                <a:gd name="T101" fmla="*/ 10 h 216"/>
                <a:gd name="T102" fmla="*/ 152 w 191"/>
                <a:gd name="T103" fmla="*/ 11 h 216"/>
                <a:gd name="T104" fmla="*/ 164 w 191"/>
                <a:gd name="T105" fmla="*/ 12 h 216"/>
                <a:gd name="T106" fmla="*/ 176 w 191"/>
                <a:gd name="T107" fmla="*/ 14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91" h="216">
                  <a:moveTo>
                    <a:pt x="176" y="14"/>
                  </a:moveTo>
                  <a:cubicBezTo>
                    <a:pt x="180" y="14"/>
                    <a:pt x="185" y="12"/>
                    <a:pt x="188" y="16"/>
                  </a:cubicBezTo>
                  <a:cubicBezTo>
                    <a:pt x="191" y="20"/>
                    <a:pt x="191" y="26"/>
                    <a:pt x="191" y="31"/>
                  </a:cubicBezTo>
                  <a:cubicBezTo>
                    <a:pt x="191" y="36"/>
                    <a:pt x="189" y="41"/>
                    <a:pt x="188" y="46"/>
                  </a:cubicBezTo>
                  <a:cubicBezTo>
                    <a:pt x="185" y="51"/>
                    <a:pt x="182" y="56"/>
                    <a:pt x="181" y="61"/>
                  </a:cubicBezTo>
                  <a:cubicBezTo>
                    <a:pt x="179" y="66"/>
                    <a:pt x="178" y="71"/>
                    <a:pt x="178" y="76"/>
                  </a:cubicBezTo>
                  <a:cubicBezTo>
                    <a:pt x="178" y="77"/>
                    <a:pt x="178" y="78"/>
                    <a:pt x="177" y="79"/>
                  </a:cubicBezTo>
                  <a:cubicBezTo>
                    <a:pt x="174" y="87"/>
                    <a:pt x="173" y="95"/>
                    <a:pt x="173" y="103"/>
                  </a:cubicBezTo>
                  <a:cubicBezTo>
                    <a:pt x="173" y="105"/>
                    <a:pt x="173" y="107"/>
                    <a:pt x="172" y="109"/>
                  </a:cubicBezTo>
                  <a:cubicBezTo>
                    <a:pt x="169" y="113"/>
                    <a:pt x="169" y="118"/>
                    <a:pt x="168" y="123"/>
                  </a:cubicBezTo>
                  <a:cubicBezTo>
                    <a:pt x="167" y="131"/>
                    <a:pt x="164" y="139"/>
                    <a:pt x="165" y="147"/>
                  </a:cubicBezTo>
                  <a:cubicBezTo>
                    <a:pt x="165" y="149"/>
                    <a:pt x="165" y="151"/>
                    <a:pt x="164" y="153"/>
                  </a:cubicBezTo>
                  <a:cubicBezTo>
                    <a:pt x="160" y="159"/>
                    <a:pt x="158" y="165"/>
                    <a:pt x="159" y="172"/>
                  </a:cubicBezTo>
                  <a:cubicBezTo>
                    <a:pt x="159" y="174"/>
                    <a:pt x="159" y="175"/>
                    <a:pt x="158" y="176"/>
                  </a:cubicBezTo>
                  <a:cubicBezTo>
                    <a:pt x="155" y="183"/>
                    <a:pt x="153" y="191"/>
                    <a:pt x="151" y="198"/>
                  </a:cubicBezTo>
                  <a:cubicBezTo>
                    <a:pt x="150" y="204"/>
                    <a:pt x="149" y="209"/>
                    <a:pt x="143" y="212"/>
                  </a:cubicBezTo>
                  <a:cubicBezTo>
                    <a:pt x="138" y="215"/>
                    <a:pt x="133" y="214"/>
                    <a:pt x="127" y="216"/>
                  </a:cubicBezTo>
                  <a:cubicBezTo>
                    <a:pt x="124" y="216"/>
                    <a:pt x="122" y="215"/>
                    <a:pt x="119" y="214"/>
                  </a:cubicBezTo>
                  <a:cubicBezTo>
                    <a:pt x="114" y="211"/>
                    <a:pt x="107" y="211"/>
                    <a:pt x="101" y="209"/>
                  </a:cubicBezTo>
                  <a:cubicBezTo>
                    <a:pt x="95" y="208"/>
                    <a:pt x="89" y="206"/>
                    <a:pt x="83" y="207"/>
                  </a:cubicBezTo>
                  <a:cubicBezTo>
                    <a:pt x="81" y="207"/>
                    <a:pt x="80" y="207"/>
                    <a:pt x="79" y="206"/>
                  </a:cubicBezTo>
                  <a:cubicBezTo>
                    <a:pt x="76" y="203"/>
                    <a:pt x="69" y="203"/>
                    <a:pt x="71" y="197"/>
                  </a:cubicBezTo>
                  <a:cubicBezTo>
                    <a:pt x="86" y="194"/>
                    <a:pt x="97" y="187"/>
                    <a:pt x="102" y="172"/>
                  </a:cubicBezTo>
                  <a:cubicBezTo>
                    <a:pt x="98" y="170"/>
                    <a:pt x="92" y="171"/>
                    <a:pt x="87" y="173"/>
                  </a:cubicBezTo>
                  <a:cubicBezTo>
                    <a:pt x="69" y="179"/>
                    <a:pt x="69" y="179"/>
                    <a:pt x="69" y="159"/>
                  </a:cubicBezTo>
                  <a:cubicBezTo>
                    <a:pt x="78" y="148"/>
                    <a:pt x="90" y="144"/>
                    <a:pt x="101" y="150"/>
                  </a:cubicBezTo>
                  <a:cubicBezTo>
                    <a:pt x="101" y="151"/>
                    <a:pt x="102" y="152"/>
                    <a:pt x="102" y="153"/>
                  </a:cubicBezTo>
                  <a:cubicBezTo>
                    <a:pt x="101" y="160"/>
                    <a:pt x="105" y="155"/>
                    <a:pt x="107" y="155"/>
                  </a:cubicBezTo>
                  <a:cubicBezTo>
                    <a:pt x="117" y="157"/>
                    <a:pt x="126" y="151"/>
                    <a:pt x="131" y="139"/>
                  </a:cubicBezTo>
                  <a:cubicBezTo>
                    <a:pt x="140" y="134"/>
                    <a:pt x="145" y="127"/>
                    <a:pt x="147" y="117"/>
                  </a:cubicBezTo>
                  <a:cubicBezTo>
                    <a:pt x="151" y="93"/>
                    <a:pt x="158" y="70"/>
                    <a:pt x="162" y="46"/>
                  </a:cubicBezTo>
                  <a:cubicBezTo>
                    <a:pt x="165" y="31"/>
                    <a:pt x="164" y="30"/>
                    <a:pt x="149" y="26"/>
                  </a:cubicBezTo>
                  <a:cubicBezTo>
                    <a:pt x="140" y="23"/>
                    <a:pt x="131" y="22"/>
                    <a:pt x="122" y="23"/>
                  </a:cubicBezTo>
                  <a:cubicBezTo>
                    <a:pt x="113" y="23"/>
                    <a:pt x="108" y="26"/>
                    <a:pt x="107" y="37"/>
                  </a:cubicBezTo>
                  <a:cubicBezTo>
                    <a:pt x="107" y="51"/>
                    <a:pt x="99" y="62"/>
                    <a:pt x="84" y="65"/>
                  </a:cubicBezTo>
                  <a:cubicBezTo>
                    <a:pt x="81" y="64"/>
                    <a:pt x="80" y="61"/>
                    <a:pt x="79" y="59"/>
                  </a:cubicBezTo>
                  <a:cubicBezTo>
                    <a:pt x="78" y="54"/>
                    <a:pt x="77" y="55"/>
                    <a:pt x="76" y="58"/>
                  </a:cubicBezTo>
                  <a:cubicBezTo>
                    <a:pt x="75" y="60"/>
                    <a:pt x="72" y="60"/>
                    <a:pt x="71" y="60"/>
                  </a:cubicBezTo>
                  <a:cubicBezTo>
                    <a:pt x="54" y="53"/>
                    <a:pt x="41" y="63"/>
                    <a:pt x="26" y="67"/>
                  </a:cubicBezTo>
                  <a:cubicBezTo>
                    <a:pt x="18" y="69"/>
                    <a:pt x="10" y="77"/>
                    <a:pt x="0" y="71"/>
                  </a:cubicBezTo>
                  <a:cubicBezTo>
                    <a:pt x="0" y="69"/>
                    <a:pt x="0" y="67"/>
                    <a:pt x="1" y="66"/>
                  </a:cubicBezTo>
                  <a:cubicBezTo>
                    <a:pt x="9" y="59"/>
                    <a:pt x="19" y="58"/>
                    <a:pt x="28" y="54"/>
                  </a:cubicBezTo>
                  <a:cubicBezTo>
                    <a:pt x="35" y="52"/>
                    <a:pt x="42" y="50"/>
                    <a:pt x="49" y="48"/>
                  </a:cubicBezTo>
                  <a:cubicBezTo>
                    <a:pt x="60" y="45"/>
                    <a:pt x="72" y="42"/>
                    <a:pt x="83" y="39"/>
                  </a:cubicBezTo>
                  <a:cubicBezTo>
                    <a:pt x="96" y="35"/>
                    <a:pt x="97" y="33"/>
                    <a:pt x="89" y="21"/>
                  </a:cubicBezTo>
                  <a:cubicBezTo>
                    <a:pt x="86" y="17"/>
                    <a:pt x="82" y="14"/>
                    <a:pt x="81" y="9"/>
                  </a:cubicBezTo>
                  <a:cubicBezTo>
                    <a:pt x="82" y="0"/>
                    <a:pt x="89" y="5"/>
                    <a:pt x="94" y="4"/>
                  </a:cubicBezTo>
                  <a:cubicBezTo>
                    <a:pt x="98" y="3"/>
                    <a:pt x="102" y="7"/>
                    <a:pt x="107" y="5"/>
                  </a:cubicBezTo>
                  <a:cubicBezTo>
                    <a:pt x="109" y="5"/>
                    <a:pt x="111" y="5"/>
                    <a:pt x="113" y="5"/>
                  </a:cubicBezTo>
                  <a:cubicBezTo>
                    <a:pt x="116" y="9"/>
                    <a:pt x="121" y="7"/>
                    <a:pt x="126" y="9"/>
                  </a:cubicBezTo>
                  <a:cubicBezTo>
                    <a:pt x="130" y="10"/>
                    <a:pt x="135" y="9"/>
                    <a:pt x="140" y="10"/>
                  </a:cubicBezTo>
                  <a:cubicBezTo>
                    <a:pt x="144" y="11"/>
                    <a:pt x="148" y="11"/>
                    <a:pt x="152" y="11"/>
                  </a:cubicBezTo>
                  <a:cubicBezTo>
                    <a:pt x="156" y="13"/>
                    <a:pt x="160" y="12"/>
                    <a:pt x="164" y="12"/>
                  </a:cubicBezTo>
                  <a:cubicBezTo>
                    <a:pt x="168" y="12"/>
                    <a:pt x="172" y="17"/>
                    <a:pt x="176" y="14"/>
                  </a:cubicBezTo>
                  <a:close/>
                </a:path>
              </a:pathLst>
            </a:custGeom>
            <a:solidFill>
              <a:srgbClr val="FBE0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232" name="Freeform 2266"/>
            <p:cNvSpPr>
              <a:spLocks/>
            </p:cNvSpPr>
            <p:nvPr/>
          </p:nvSpPr>
          <p:spPr bwMode="auto">
            <a:xfrm>
              <a:off x="4806" y="2131"/>
              <a:ext cx="119" cy="129"/>
            </a:xfrm>
            <a:custGeom>
              <a:avLst/>
              <a:gdLst>
                <a:gd name="T0" fmla="*/ 40 w 101"/>
                <a:gd name="T1" fmla="*/ 4 h 110"/>
                <a:gd name="T2" fmla="*/ 43 w 101"/>
                <a:gd name="T3" fmla="*/ 4 h 110"/>
                <a:gd name="T4" fmla="*/ 58 w 101"/>
                <a:gd name="T5" fmla="*/ 4 h 110"/>
                <a:gd name="T6" fmla="*/ 89 w 101"/>
                <a:gd name="T7" fmla="*/ 68 h 110"/>
                <a:gd name="T8" fmla="*/ 78 w 101"/>
                <a:gd name="T9" fmla="*/ 104 h 110"/>
                <a:gd name="T10" fmla="*/ 32 w 101"/>
                <a:gd name="T11" fmla="*/ 84 h 110"/>
                <a:gd name="T12" fmla="*/ 10 w 101"/>
                <a:gd name="T13" fmla="*/ 46 h 110"/>
                <a:gd name="T14" fmla="*/ 19 w 101"/>
                <a:gd name="T15" fmla="*/ 13 h 110"/>
                <a:gd name="T16" fmla="*/ 26 w 101"/>
                <a:gd name="T17" fmla="*/ 11 h 110"/>
                <a:gd name="T18" fmla="*/ 40 w 101"/>
                <a:gd name="T19" fmla="*/ 4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1" h="110">
                  <a:moveTo>
                    <a:pt x="40" y="4"/>
                  </a:moveTo>
                  <a:cubicBezTo>
                    <a:pt x="41" y="4"/>
                    <a:pt x="42" y="4"/>
                    <a:pt x="43" y="4"/>
                  </a:cubicBezTo>
                  <a:cubicBezTo>
                    <a:pt x="48" y="7"/>
                    <a:pt x="53" y="0"/>
                    <a:pt x="58" y="4"/>
                  </a:cubicBezTo>
                  <a:cubicBezTo>
                    <a:pt x="71" y="24"/>
                    <a:pt x="76" y="47"/>
                    <a:pt x="89" y="68"/>
                  </a:cubicBezTo>
                  <a:cubicBezTo>
                    <a:pt x="101" y="87"/>
                    <a:pt x="99" y="94"/>
                    <a:pt x="78" y="104"/>
                  </a:cubicBezTo>
                  <a:cubicBezTo>
                    <a:pt x="49" y="110"/>
                    <a:pt x="47" y="108"/>
                    <a:pt x="32" y="84"/>
                  </a:cubicBezTo>
                  <a:cubicBezTo>
                    <a:pt x="24" y="71"/>
                    <a:pt x="17" y="59"/>
                    <a:pt x="10" y="46"/>
                  </a:cubicBezTo>
                  <a:cubicBezTo>
                    <a:pt x="0" y="28"/>
                    <a:pt x="1" y="22"/>
                    <a:pt x="19" y="13"/>
                  </a:cubicBezTo>
                  <a:cubicBezTo>
                    <a:pt x="21" y="11"/>
                    <a:pt x="23" y="11"/>
                    <a:pt x="26" y="11"/>
                  </a:cubicBezTo>
                  <a:cubicBezTo>
                    <a:pt x="31" y="10"/>
                    <a:pt x="36" y="7"/>
                    <a:pt x="40" y="4"/>
                  </a:cubicBezTo>
                  <a:close/>
                </a:path>
              </a:pathLst>
            </a:custGeom>
            <a:solidFill>
              <a:srgbClr val="FEEB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233" name="Freeform 2267"/>
            <p:cNvSpPr>
              <a:spLocks/>
            </p:cNvSpPr>
            <p:nvPr/>
          </p:nvSpPr>
          <p:spPr bwMode="auto">
            <a:xfrm>
              <a:off x="4864" y="2120"/>
              <a:ext cx="113" cy="139"/>
            </a:xfrm>
            <a:custGeom>
              <a:avLst/>
              <a:gdLst>
                <a:gd name="T0" fmla="*/ 27 w 96"/>
                <a:gd name="T1" fmla="*/ 110 h 118"/>
                <a:gd name="T2" fmla="*/ 37 w 96"/>
                <a:gd name="T3" fmla="*/ 80 h 118"/>
                <a:gd name="T4" fmla="*/ 19 w 96"/>
                <a:gd name="T5" fmla="*/ 40 h 118"/>
                <a:gd name="T6" fmla="*/ 8 w 96"/>
                <a:gd name="T7" fmla="*/ 22 h 118"/>
                <a:gd name="T8" fmla="*/ 8 w 96"/>
                <a:gd name="T9" fmla="*/ 13 h 118"/>
                <a:gd name="T10" fmla="*/ 7 w 96"/>
                <a:gd name="T11" fmla="*/ 11 h 118"/>
                <a:gd name="T12" fmla="*/ 9 w 96"/>
                <a:gd name="T13" fmla="*/ 10 h 118"/>
                <a:gd name="T14" fmla="*/ 13 w 96"/>
                <a:gd name="T15" fmla="*/ 7 h 118"/>
                <a:gd name="T16" fmla="*/ 25 w 96"/>
                <a:gd name="T17" fmla="*/ 3 h 118"/>
                <a:gd name="T18" fmla="*/ 36 w 96"/>
                <a:gd name="T19" fmla="*/ 1 h 118"/>
                <a:gd name="T20" fmla="*/ 39 w 96"/>
                <a:gd name="T21" fmla="*/ 0 h 118"/>
                <a:gd name="T22" fmla="*/ 54 w 96"/>
                <a:gd name="T23" fmla="*/ 1 h 118"/>
                <a:gd name="T24" fmla="*/ 61 w 96"/>
                <a:gd name="T25" fmla="*/ 2 h 118"/>
                <a:gd name="T26" fmla="*/ 66 w 96"/>
                <a:gd name="T27" fmla="*/ 2 h 118"/>
                <a:gd name="T28" fmla="*/ 57 w 96"/>
                <a:gd name="T29" fmla="*/ 13 h 118"/>
                <a:gd name="T30" fmla="*/ 53 w 96"/>
                <a:gd name="T31" fmla="*/ 14 h 118"/>
                <a:gd name="T32" fmla="*/ 47 w 96"/>
                <a:gd name="T33" fmla="*/ 14 h 118"/>
                <a:gd name="T34" fmla="*/ 49 w 96"/>
                <a:gd name="T35" fmla="*/ 17 h 118"/>
                <a:gd name="T36" fmla="*/ 81 w 96"/>
                <a:gd name="T37" fmla="*/ 82 h 118"/>
                <a:gd name="T38" fmla="*/ 92 w 96"/>
                <a:gd name="T39" fmla="*/ 87 h 118"/>
                <a:gd name="T40" fmla="*/ 94 w 96"/>
                <a:gd name="T41" fmla="*/ 96 h 118"/>
                <a:gd name="T42" fmla="*/ 92 w 96"/>
                <a:gd name="T43" fmla="*/ 99 h 118"/>
                <a:gd name="T44" fmla="*/ 80 w 96"/>
                <a:gd name="T45" fmla="*/ 100 h 118"/>
                <a:gd name="T46" fmla="*/ 53 w 96"/>
                <a:gd name="T47" fmla="*/ 115 h 118"/>
                <a:gd name="T48" fmla="*/ 42 w 96"/>
                <a:gd name="T49" fmla="*/ 118 h 118"/>
                <a:gd name="T50" fmla="*/ 35 w 96"/>
                <a:gd name="T51" fmla="*/ 116 h 118"/>
                <a:gd name="T52" fmla="*/ 27 w 96"/>
                <a:gd name="T53" fmla="*/ 11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96" h="118">
                  <a:moveTo>
                    <a:pt x="27" y="110"/>
                  </a:moveTo>
                  <a:cubicBezTo>
                    <a:pt x="47" y="101"/>
                    <a:pt x="49" y="96"/>
                    <a:pt x="37" y="80"/>
                  </a:cubicBezTo>
                  <a:cubicBezTo>
                    <a:pt x="29" y="67"/>
                    <a:pt x="26" y="53"/>
                    <a:pt x="19" y="40"/>
                  </a:cubicBezTo>
                  <a:cubicBezTo>
                    <a:pt x="16" y="33"/>
                    <a:pt x="15" y="26"/>
                    <a:pt x="8" y="22"/>
                  </a:cubicBezTo>
                  <a:cubicBezTo>
                    <a:pt x="0" y="18"/>
                    <a:pt x="8" y="16"/>
                    <a:pt x="8" y="13"/>
                  </a:cubicBezTo>
                  <a:cubicBezTo>
                    <a:pt x="7" y="12"/>
                    <a:pt x="7" y="11"/>
                    <a:pt x="7" y="11"/>
                  </a:cubicBezTo>
                  <a:cubicBezTo>
                    <a:pt x="8" y="10"/>
                    <a:pt x="8" y="10"/>
                    <a:pt x="9" y="10"/>
                  </a:cubicBezTo>
                  <a:cubicBezTo>
                    <a:pt x="10" y="9"/>
                    <a:pt x="11" y="8"/>
                    <a:pt x="13" y="7"/>
                  </a:cubicBezTo>
                  <a:cubicBezTo>
                    <a:pt x="17" y="6"/>
                    <a:pt x="21" y="6"/>
                    <a:pt x="25" y="3"/>
                  </a:cubicBezTo>
                  <a:cubicBezTo>
                    <a:pt x="29" y="3"/>
                    <a:pt x="32" y="2"/>
                    <a:pt x="36" y="1"/>
                  </a:cubicBezTo>
                  <a:cubicBezTo>
                    <a:pt x="37" y="0"/>
                    <a:pt x="38" y="0"/>
                    <a:pt x="39" y="0"/>
                  </a:cubicBezTo>
                  <a:cubicBezTo>
                    <a:pt x="44" y="1"/>
                    <a:pt x="49" y="1"/>
                    <a:pt x="54" y="1"/>
                  </a:cubicBezTo>
                  <a:cubicBezTo>
                    <a:pt x="56" y="1"/>
                    <a:pt x="59" y="2"/>
                    <a:pt x="61" y="2"/>
                  </a:cubicBezTo>
                  <a:cubicBezTo>
                    <a:pt x="63" y="2"/>
                    <a:pt x="65" y="2"/>
                    <a:pt x="66" y="2"/>
                  </a:cubicBezTo>
                  <a:cubicBezTo>
                    <a:pt x="71" y="11"/>
                    <a:pt x="60" y="9"/>
                    <a:pt x="57" y="13"/>
                  </a:cubicBezTo>
                  <a:cubicBezTo>
                    <a:pt x="56" y="14"/>
                    <a:pt x="55" y="14"/>
                    <a:pt x="53" y="14"/>
                  </a:cubicBezTo>
                  <a:cubicBezTo>
                    <a:pt x="51" y="15"/>
                    <a:pt x="49" y="13"/>
                    <a:pt x="47" y="14"/>
                  </a:cubicBezTo>
                  <a:cubicBezTo>
                    <a:pt x="46" y="15"/>
                    <a:pt x="48" y="15"/>
                    <a:pt x="49" y="17"/>
                  </a:cubicBezTo>
                  <a:cubicBezTo>
                    <a:pt x="54" y="41"/>
                    <a:pt x="65" y="62"/>
                    <a:pt x="81" y="82"/>
                  </a:cubicBezTo>
                  <a:cubicBezTo>
                    <a:pt x="84" y="85"/>
                    <a:pt x="88" y="86"/>
                    <a:pt x="92" y="87"/>
                  </a:cubicBezTo>
                  <a:cubicBezTo>
                    <a:pt x="94" y="90"/>
                    <a:pt x="96" y="93"/>
                    <a:pt x="94" y="96"/>
                  </a:cubicBezTo>
                  <a:cubicBezTo>
                    <a:pt x="94" y="97"/>
                    <a:pt x="93" y="98"/>
                    <a:pt x="92" y="99"/>
                  </a:cubicBezTo>
                  <a:cubicBezTo>
                    <a:pt x="88" y="100"/>
                    <a:pt x="84" y="101"/>
                    <a:pt x="80" y="100"/>
                  </a:cubicBezTo>
                  <a:cubicBezTo>
                    <a:pt x="69" y="101"/>
                    <a:pt x="62" y="109"/>
                    <a:pt x="53" y="115"/>
                  </a:cubicBezTo>
                  <a:cubicBezTo>
                    <a:pt x="49" y="117"/>
                    <a:pt x="46" y="118"/>
                    <a:pt x="42" y="118"/>
                  </a:cubicBezTo>
                  <a:cubicBezTo>
                    <a:pt x="39" y="118"/>
                    <a:pt x="38" y="115"/>
                    <a:pt x="35" y="116"/>
                  </a:cubicBezTo>
                  <a:cubicBezTo>
                    <a:pt x="30" y="118"/>
                    <a:pt x="27" y="116"/>
                    <a:pt x="27" y="110"/>
                  </a:cubicBezTo>
                  <a:close/>
                </a:path>
              </a:pathLst>
            </a:custGeom>
            <a:solidFill>
              <a:srgbClr val="FDDF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234" name="Freeform 2268"/>
            <p:cNvSpPr>
              <a:spLocks/>
            </p:cNvSpPr>
            <p:nvPr/>
          </p:nvSpPr>
          <p:spPr bwMode="auto">
            <a:xfrm>
              <a:off x="5066" y="2049"/>
              <a:ext cx="142" cy="182"/>
            </a:xfrm>
            <a:custGeom>
              <a:avLst/>
              <a:gdLst>
                <a:gd name="T0" fmla="*/ 14 w 121"/>
                <a:gd name="T1" fmla="*/ 6 h 154"/>
                <a:gd name="T2" fmla="*/ 33 w 121"/>
                <a:gd name="T3" fmla="*/ 0 h 154"/>
                <a:gd name="T4" fmla="*/ 42 w 121"/>
                <a:gd name="T5" fmla="*/ 9 h 154"/>
                <a:gd name="T6" fmla="*/ 101 w 121"/>
                <a:gd name="T7" fmla="*/ 69 h 154"/>
                <a:gd name="T8" fmla="*/ 112 w 121"/>
                <a:gd name="T9" fmla="*/ 82 h 154"/>
                <a:gd name="T10" fmla="*/ 111 w 121"/>
                <a:gd name="T11" fmla="*/ 97 h 154"/>
                <a:gd name="T12" fmla="*/ 106 w 121"/>
                <a:gd name="T13" fmla="*/ 100 h 154"/>
                <a:gd name="T14" fmla="*/ 94 w 121"/>
                <a:gd name="T15" fmla="*/ 109 h 154"/>
                <a:gd name="T16" fmla="*/ 91 w 121"/>
                <a:gd name="T17" fmla="*/ 111 h 154"/>
                <a:gd name="T18" fmla="*/ 87 w 121"/>
                <a:gd name="T19" fmla="*/ 112 h 154"/>
                <a:gd name="T20" fmla="*/ 82 w 121"/>
                <a:gd name="T21" fmla="*/ 114 h 154"/>
                <a:gd name="T22" fmla="*/ 66 w 121"/>
                <a:gd name="T23" fmla="*/ 120 h 154"/>
                <a:gd name="T24" fmla="*/ 59 w 121"/>
                <a:gd name="T25" fmla="*/ 124 h 154"/>
                <a:gd name="T26" fmla="*/ 55 w 121"/>
                <a:gd name="T27" fmla="*/ 127 h 154"/>
                <a:gd name="T28" fmla="*/ 48 w 121"/>
                <a:gd name="T29" fmla="*/ 130 h 154"/>
                <a:gd name="T30" fmla="*/ 45 w 121"/>
                <a:gd name="T31" fmla="*/ 131 h 154"/>
                <a:gd name="T32" fmla="*/ 42 w 121"/>
                <a:gd name="T33" fmla="*/ 131 h 154"/>
                <a:gd name="T34" fmla="*/ 39 w 121"/>
                <a:gd name="T35" fmla="*/ 132 h 154"/>
                <a:gd name="T36" fmla="*/ 34 w 121"/>
                <a:gd name="T37" fmla="*/ 135 h 154"/>
                <a:gd name="T38" fmla="*/ 31 w 121"/>
                <a:gd name="T39" fmla="*/ 138 h 154"/>
                <a:gd name="T40" fmla="*/ 20 w 121"/>
                <a:gd name="T41" fmla="*/ 143 h 154"/>
                <a:gd name="T42" fmla="*/ 2 w 121"/>
                <a:gd name="T43" fmla="*/ 150 h 154"/>
                <a:gd name="T44" fmla="*/ 1 w 121"/>
                <a:gd name="T45" fmla="*/ 143 h 154"/>
                <a:gd name="T46" fmla="*/ 5 w 121"/>
                <a:gd name="T47" fmla="*/ 136 h 154"/>
                <a:gd name="T48" fmla="*/ 28 w 121"/>
                <a:gd name="T49" fmla="*/ 123 h 154"/>
                <a:gd name="T50" fmla="*/ 25 w 121"/>
                <a:gd name="T51" fmla="*/ 108 h 154"/>
                <a:gd name="T52" fmla="*/ 77 w 121"/>
                <a:gd name="T53" fmla="*/ 93 h 154"/>
                <a:gd name="T54" fmla="*/ 78 w 121"/>
                <a:gd name="T55" fmla="*/ 74 h 154"/>
                <a:gd name="T56" fmla="*/ 32 w 121"/>
                <a:gd name="T57" fmla="*/ 27 h 154"/>
                <a:gd name="T58" fmla="*/ 8 w 121"/>
                <a:gd name="T59" fmla="*/ 13 h 154"/>
                <a:gd name="T60" fmla="*/ 14 w 121"/>
                <a:gd name="T61" fmla="*/ 6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21" h="154">
                  <a:moveTo>
                    <a:pt x="14" y="6"/>
                  </a:moveTo>
                  <a:cubicBezTo>
                    <a:pt x="21" y="7"/>
                    <a:pt x="26" y="1"/>
                    <a:pt x="33" y="0"/>
                  </a:cubicBezTo>
                  <a:cubicBezTo>
                    <a:pt x="36" y="3"/>
                    <a:pt x="38" y="7"/>
                    <a:pt x="42" y="9"/>
                  </a:cubicBezTo>
                  <a:cubicBezTo>
                    <a:pt x="60" y="30"/>
                    <a:pt x="81" y="49"/>
                    <a:pt x="101" y="69"/>
                  </a:cubicBezTo>
                  <a:cubicBezTo>
                    <a:pt x="105" y="73"/>
                    <a:pt x="110" y="76"/>
                    <a:pt x="112" y="82"/>
                  </a:cubicBezTo>
                  <a:cubicBezTo>
                    <a:pt x="121" y="87"/>
                    <a:pt x="121" y="92"/>
                    <a:pt x="111" y="97"/>
                  </a:cubicBezTo>
                  <a:cubicBezTo>
                    <a:pt x="110" y="98"/>
                    <a:pt x="108" y="99"/>
                    <a:pt x="106" y="100"/>
                  </a:cubicBezTo>
                  <a:cubicBezTo>
                    <a:pt x="101" y="102"/>
                    <a:pt x="97" y="105"/>
                    <a:pt x="94" y="109"/>
                  </a:cubicBezTo>
                  <a:cubicBezTo>
                    <a:pt x="93" y="110"/>
                    <a:pt x="92" y="110"/>
                    <a:pt x="91" y="111"/>
                  </a:cubicBezTo>
                  <a:cubicBezTo>
                    <a:pt x="90" y="111"/>
                    <a:pt x="89" y="112"/>
                    <a:pt x="87" y="112"/>
                  </a:cubicBezTo>
                  <a:cubicBezTo>
                    <a:pt x="86" y="113"/>
                    <a:pt x="84" y="114"/>
                    <a:pt x="82" y="114"/>
                  </a:cubicBezTo>
                  <a:cubicBezTo>
                    <a:pt x="77" y="117"/>
                    <a:pt x="72" y="118"/>
                    <a:pt x="66" y="120"/>
                  </a:cubicBezTo>
                  <a:cubicBezTo>
                    <a:pt x="64" y="121"/>
                    <a:pt x="61" y="122"/>
                    <a:pt x="59" y="124"/>
                  </a:cubicBezTo>
                  <a:cubicBezTo>
                    <a:pt x="57" y="125"/>
                    <a:pt x="56" y="126"/>
                    <a:pt x="55" y="127"/>
                  </a:cubicBezTo>
                  <a:cubicBezTo>
                    <a:pt x="53" y="129"/>
                    <a:pt x="51" y="130"/>
                    <a:pt x="48" y="130"/>
                  </a:cubicBezTo>
                  <a:cubicBezTo>
                    <a:pt x="47" y="131"/>
                    <a:pt x="46" y="131"/>
                    <a:pt x="45" y="131"/>
                  </a:cubicBezTo>
                  <a:cubicBezTo>
                    <a:pt x="44" y="131"/>
                    <a:pt x="43" y="131"/>
                    <a:pt x="42" y="131"/>
                  </a:cubicBezTo>
                  <a:cubicBezTo>
                    <a:pt x="41" y="131"/>
                    <a:pt x="40" y="131"/>
                    <a:pt x="39" y="132"/>
                  </a:cubicBezTo>
                  <a:cubicBezTo>
                    <a:pt x="37" y="132"/>
                    <a:pt x="36" y="134"/>
                    <a:pt x="34" y="135"/>
                  </a:cubicBezTo>
                  <a:cubicBezTo>
                    <a:pt x="33" y="136"/>
                    <a:pt x="32" y="137"/>
                    <a:pt x="31" y="138"/>
                  </a:cubicBezTo>
                  <a:cubicBezTo>
                    <a:pt x="27" y="139"/>
                    <a:pt x="23" y="140"/>
                    <a:pt x="20" y="143"/>
                  </a:cubicBezTo>
                  <a:cubicBezTo>
                    <a:pt x="14" y="146"/>
                    <a:pt x="10" y="154"/>
                    <a:pt x="2" y="150"/>
                  </a:cubicBezTo>
                  <a:cubicBezTo>
                    <a:pt x="0" y="148"/>
                    <a:pt x="0" y="145"/>
                    <a:pt x="1" y="143"/>
                  </a:cubicBezTo>
                  <a:cubicBezTo>
                    <a:pt x="1" y="140"/>
                    <a:pt x="3" y="138"/>
                    <a:pt x="5" y="136"/>
                  </a:cubicBezTo>
                  <a:cubicBezTo>
                    <a:pt x="13" y="132"/>
                    <a:pt x="17" y="122"/>
                    <a:pt x="28" y="123"/>
                  </a:cubicBezTo>
                  <a:cubicBezTo>
                    <a:pt x="28" y="117"/>
                    <a:pt x="21" y="114"/>
                    <a:pt x="25" y="108"/>
                  </a:cubicBezTo>
                  <a:cubicBezTo>
                    <a:pt x="46" y="115"/>
                    <a:pt x="61" y="105"/>
                    <a:pt x="77" y="93"/>
                  </a:cubicBezTo>
                  <a:cubicBezTo>
                    <a:pt x="86" y="87"/>
                    <a:pt x="87" y="81"/>
                    <a:pt x="78" y="74"/>
                  </a:cubicBezTo>
                  <a:cubicBezTo>
                    <a:pt x="61" y="61"/>
                    <a:pt x="46" y="45"/>
                    <a:pt x="32" y="27"/>
                  </a:cubicBezTo>
                  <a:cubicBezTo>
                    <a:pt x="26" y="19"/>
                    <a:pt x="15" y="20"/>
                    <a:pt x="8" y="13"/>
                  </a:cubicBezTo>
                  <a:cubicBezTo>
                    <a:pt x="8" y="9"/>
                    <a:pt x="12" y="8"/>
                    <a:pt x="14" y="6"/>
                  </a:cubicBezTo>
                  <a:close/>
                </a:path>
              </a:pathLst>
            </a:custGeom>
            <a:solidFill>
              <a:srgbClr val="FAE0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235" name="Freeform 2269"/>
            <p:cNvSpPr>
              <a:spLocks/>
            </p:cNvSpPr>
            <p:nvPr/>
          </p:nvSpPr>
          <p:spPr bwMode="auto">
            <a:xfrm>
              <a:off x="4776" y="2145"/>
              <a:ext cx="137" cy="166"/>
            </a:xfrm>
            <a:custGeom>
              <a:avLst/>
              <a:gdLst>
                <a:gd name="T0" fmla="*/ 102 w 117"/>
                <a:gd name="T1" fmla="*/ 89 h 141"/>
                <a:gd name="T2" fmla="*/ 117 w 117"/>
                <a:gd name="T3" fmla="*/ 95 h 141"/>
                <a:gd name="T4" fmla="*/ 115 w 117"/>
                <a:gd name="T5" fmla="*/ 100 h 141"/>
                <a:gd name="T6" fmla="*/ 105 w 117"/>
                <a:gd name="T7" fmla="*/ 105 h 141"/>
                <a:gd name="T8" fmla="*/ 81 w 117"/>
                <a:gd name="T9" fmla="*/ 108 h 141"/>
                <a:gd name="T10" fmla="*/ 76 w 117"/>
                <a:gd name="T11" fmla="*/ 108 h 141"/>
                <a:gd name="T12" fmla="*/ 71 w 117"/>
                <a:gd name="T13" fmla="*/ 113 h 141"/>
                <a:gd name="T14" fmla="*/ 54 w 117"/>
                <a:gd name="T15" fmla="*/ 129 h 141"/>
                <a:gd name="T16" fmla="*/ 41 w 117"/>
                <a:gd name="T17" fmla="*/ 140 h 141"/>
                <a:gd name="T18" fmla="*/ 32 w 117"/>
                <a:gd name="T19" fmla="*/ 137 h 141"/>
                <a:gd name="T20" fmla="*/ 31 w 117"/>
                <a:gd name="T21" fmla="*/ 131 h 141"/>
                <a:gd name="T22" fmla="*/ 47 w 117"/>
                <a:gd name="T23" fmla="*/ 115 h 141"/>
                <a:gd name="T24" fmla="*/ 51 w 117"/>
                <a:gd name="T25" fmla="*/ 93 h 141"/>
                <a:gd name="T26" fmla="*/ 21 w 117"/>
                <a:gd name="T27" fmla="*/ 55 h 141"/>
                <a:gd name="T28" fmla="*/ 15 w 117"/>
                <a:gd name="T29" fmla="*/ 51 h 141"/>
                <a:gd name="T30" fmla="*/ 11 w 117"/>
                <a:gd name="T31" fmla="*/ 46 h 141"/>
                <a:gd name="T32" fmla="*/ 0 w 117"/>
                <a:gd name="T33" fmla="*/ 22 h 141"/>
                <a:gd name="T34" fmla="*/ 2 w 117"/>
                <a:gd name="T35" fmla="*/ 17 h 141"/>
                <a:gd name="T36" fmla="*/ 14 w 117"/>
                <a:gd name="T37" fmla="*/ 5 h 141"/>
                <a:gd name="T38" fmla="*/ 13 w 117"/>
                <a:gd name="T39" fmla="*/ 6 h 141"/>
                <a:gd name="T40" fmla="*/ 26 w 117"/>
                <a:gd name="T41" fmla="*/ 3 h 141"/>
                <a:gd name="T42" fmla="*/ 34 w 117"/>
                <a:gd name="T43" fmla="*/ 2 h 141"/>
                <a:gd name="T44" fmla="*/ 47 w 117"/>
                <a:gd name="T45" fmla="*/ 3 h 141"/>
                <a:gd name="T46" fmla="*/ 41 w 117"/>
                <a:gd name="T47" fmla="*/ 35 h 141"/>
                <a:gd name="T48" fmla="*/ 61 w 117"/>
                <a:gd name="T49" fmla="*/ 69 h 141"/>
                <a:gd name="T50" fmla="*/ 102 w 117"/>
                <a:gd name="T51" fmla="*/ 89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17" h="141">
                  <a:moveTo>
                    <a:pt x="102" y="89"/>
                  </a:moveTo>
                  <a:cubicBezTo>
                    <a:pt x="105" y="98"/>
                    <a:pt x="114" y="88"/>
                    <a:pt x="117" y="95"/>
                  </a:cubicBezTo>
                  <a:cubicBezTo>
                    <a:pt x="117" y="97"/>
                    <a:pt x="116" y="99"/>
                    <a:pt x="115" y="100"/>
                  </a:cubicBezTo>
                  <a:cubicBezTo>
                    <a:pt x="112" y="102"/>
                    <a:pt x="109" y="104"/>
                    <a:pt x="105" y="105"/>
                  </a:cubicBezTo>
                  <a:cubicBezTo>
                    <a:pt x="97" y="106"/>
                    <a:pt x="89" y="106"/>
                    <a:pt x="81" y="108"/>
                  </a:cubicBezTo>
                  <a:cubicBezTo>
                    <a:pt x="79" y="108"/>
                    <a:pt x="77" y="108"/>
                    <a:pt x="76" y="108"/>
                  </a:cubicBezTo>
                  <a:cubicBezTo>
                    <a:pt x="70" y="105"/>
                    <a:pt x="72" y="111"/>
                    <a:pt x="71" y="113"/>
                  </a:cubicBezTo>
                  <a:cubicBezTo>
                    <a:pt x="67" y="120"/>
                    <a:pt x="58" y="122"/>
                    <a:pt x="54" y="129"/>
                  </a:cubicBezTo>
                  <a:cubicBezTo>
                    <a:pt x="49" y="133"/>
                    <a:pt x="45" y="136"/>
                    <a:pt x="41" y="140"/>
                  </a:cubicBezTo>
                  <a:cubicBezTo>
                    <a:pt x="37" y="141"/>
                    <a:pt x="34" y="140"/>
                    <a:pt x="32" y="137"/>
                  </a:cubicBezTo>
                  <a:cubicBezTo>
                    <a:pt x="31" y="135"/>
                    <a:pt x="31" y="133"/>
                    <a:pt x="31" y="131"/>
                  </a:cubicBezTo>
                  <a:cubicBezTo>
                    <a:pt x="34" y="123"/>
                    <a:pt x="41" y="120"/>
                    <a:pt x="47" y="115"/>
                  </a:cubicBezTo>
                  <a:cubicBezTo>
                    <a:pt x="56" y="109"/>
                    <a:pt x="58" y="101"/>
                    <a:pt x="51" y="93"/>
                  </a:cubicBezTo>
                  <a:cubicBezTo>
                    <a:pt x="41" y="80"/>
                    <a:pt x="34" y="65"/>
                    <a:pt x="21" y="55"/>
                  </a:cubicBezTo>
                  <a:cubicBezTo>
                    <a:pt x="19" y="54"/>
                    <a:pt x="17" y="53"/>
                    <a:pt x="15" y="51"/>
                  </a:cubicBezTo>
                  <a:cubicBezTo>
                    <a:pt x="13" y="50"/>
                    <a:pt x="12" y="48"/>
                    <a:pt x="11" y="46"/>
                  </a:cubicBezTo>
                  <a:cubicBezTo>
                    <a:pt x="12" y="36"/>
                    <a:pt x="1" y="32"/>
                    <a:pt x="0" y="22"/>
                  </a:cubicBezTo>
                  <a:cubicBezTo>
                    <a:pt x="0" y="21"/>
                    <a:pt x="1" y="19"/>
                    <a:pt x="2" y="17"/>
                  </a:cubicBezTo>
                  <a:cubicBezTo>
                    <a:pt x="7" y="15"/>
                    <a:pt x="9" y="9"/>
                    <a:pt x="14" y="5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7" y="3"/>
                    <a:pt x="22" y="5"/>
                    <a:pt x="26" y="3"/>
                  </a:cubicBezTo>
                  <a:cubicBezTo>
                    <a:pt x="29" y="3"/>
                    <a:pt x="31" y="2"/>
                    <a:pt x="34" y="2"/>
                  </a:cubicBezTo>
                  <a:cubicBezTo>
                    <a:pt x="38" y="2"/>
                    <a:pt x="43" y="0"/>
                    <a:pt x="47" y="3"/>
                  </a:cubicBezTo>
                  <a:cubicBezTo>
                    <a:pt x="29" y="14"/>
                    <a:pt x="30" y="15"/>
                    <a:pt x="41" y="35"/>
                  </a:cubicBezTo>
                  <a:cubicBezTo>
                    <a:pt x="47" y="47"/>
                    <a:pt x="54" y="58"/>
                    <a:pt x="61" y="69"/>
                  </a:cubicBezTo>
                  <a:cubicBezTo>
                    <a:pt x="76" y="92"/>
                    <a:pt x="75" y="93"/>
                    <a:pt x="102" y="89"/>
                  </a:cubicBezTo>
                  <a:close/>
                </a:path>
              </a:pathLst>
            </a:custGeom>
            <a:solidFill>
              <a:srgbClr val="F9DE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236" name="Freeform 2270"/>
            <p:cNvSpPr>
              <a:spLocks/>
            </p:cNvSpPr>
            <p:nvPr/>
          </p:nvSpPr>
          <p:spPr bwMode="auto">
            <a:xfrm>
              <a:off x="4891" y="2390"/>
              <a:ext cx="361" cy="90"/>
            </a:xfrm>
            <a:custGeom>
              <a:avLst/>
              <a:gdLst>
                <a:gd name="T0" fmla="*/ 79 w 307"/>
                <a:gd name="T1" fmla="*/ 37 h 77"/>
                <a:gd name="T2" fmla="*/ 71 w 307"/>
                <a:gd name="T3" fmla="*/ 36 h 77"/>
                <a:gd name="T4" fmla="*/ 60 w 307"/>
                <a:gd name="T5" fmla="*/ 28 h 77"/>
                <a:gd name="T6" fmla="*/ 52 w 307"/>
                <a:gd name="T7" fmla="*/ 22 h 77"/>
                <a:gd name="T8" fmla="*/ 47 w 307"/>
                <a:gd name="T9" fmla="*/ 21 h 77"/>
                <a:gd name="T10" fmla="*/ 37 w 307"/>
                <a:gd name="T11" fmla="*/ 22 h 77"/>
                <a:gd name="T12" fmla="*/ 25 w 307"/>
                <a:gd name="T13" fmla="*/ 19 h 77"/>
                <a:gd name="T14" fmla="*/ 18 w 307"/>
                <a:gd name="T15" fmla="*/ 15 h 77"/>
                <a:gd name="T16" fmla="*/ 8 w 307"/>
                <a:gd name="T17" fmla="*/ 12 h 77"/>
                <a:gd name="T18" fmla="*/ 11 w 307"/>
                <a:gd name="T19" fmla="*/ 1 h 77"/>
                <a:gd name="T20" fmla="*/ 60 w 307"/>
                <a:gd name="T21" fmla="*/ 12 h 77"/>
                <a:gd name="T22" fmla="*/ 97 w 307"/>
                <a:gd name="T23" fmla="*/ 21 h 77"/>
                <a:gd name="T24" fmla="*/ 115 w 307"/>
                <a:gd name="T25" fmla="*/ 22 h 77"/>
                <a:gd name="T26" fmla="*/ 119 w 307"/>
                <a:gd name="T27" fmla="*/ 21 h 77"/>
                <a:gd name="T28" fmla="*/ 130 w 307"/>
                <a:gd name="T29" fmla="*/ 22 h 77"/>
                <a:gd name="T30" fmla="*/ 137 w 307"/>
                <a:gd name="T31" fmla="*/ 23 h 77"/>
                <a:gd name="T32" fmla="*/ 141 w 307"/>
                <a:gd name="T33" fmla="*/ 26 h 77"/>
                <a:gd name="T34" fmla="*/ 150 w 307"/>
                <a:gd name="T35" fmla="*/ 34 h 77"/>
                <a:gd name="T36" fmla="*/ 227 w 307"/>
                <a:gd name="T37" fmla="*/ 47 h 77"/>
                <a:gd name="T38" fmla="*/ 303 w 307"/>
                <a:gd name="T39" fmla="*/ 62 h 77"/>
                <a:gd name="T40" fmla="*/ 306 w 307"/>
                <a:gd name="T41" fmla="*/ 65 h 77"/>
                <a:gd name="T42" fmla="*/ 297 w 307"/>
                <a:gd name="T43" fmla="*/ 77 h 77"/>
                <a:gd name="T44" fmla="*/ 293 w 307"/>
                <a:gd name="T45" fmla="*/ 76 h 77"/>
                <a:gd name="T46" fmla="*/ 283 w 307"/>
                <a:gd name="T47" fmla="*/ 71 h 77"/>
                <a:gd name="T48" fmla="*/ 280 w 307"/>
                <a:gd name="T49" fmla="*/ 69 h 77"/>
                <a:gd name="T50" fmla="*/ 272 w 307"/>
                <a:gd name="T51" fmla="*/ 70 h 77"/>
                <a:gd name="T52" fmla="*/ 269 w 307"/>
                <a:gd name="T53" fmla="*/ 69 h 77"/>
                <a:gd name="T54" fmla="*/ 259 w 307"/>
                <a:gd name="T55" fmla="*/ 69 h 77"/>
                <a:gd name="T56" fmla="*/ 247 w 307"/>
                <a:gd name="T57" fmla="*/ 66 h 77"/>
                <a:gd name="T58" fmla="*/ 238 w 307"/>
                <a:gd name="T59" fmla="*/ 64 h 77"/>
                <a:gd name="T60" fmla="*/ 229 w 307"/>
                <a:gd name="T61" fmla="*/ 61 h 77"/>
                <a:gd name="T62" fmla="*/ 213 w 307"/>
                <a:gd name="T63" fmla="*/ 62 h 77"/>
                <a:gd name="T64" fmla="*/ 157 w 307"/>
                <a:gd name="T65" fmla="*/ 57 h 77"/>
                <a:gd name="T66" fmla="*/ 116 w 307"/>
                <a:gd name="T67" fmla="*/ 45 h 77"/>
                <a:gd name="T68" fmla="*/ 108 w 307"/>
                <a:gd name="T69" fmla="*/ 38 h 77"/>
                <a:gd name="T70" fmla="*/ 101 w 307"/>
                <a:gd name="T71" fmla="*/ 36 h 77"/>
                <a:gd name="T72" fmla="*/ 84 w 307"/>
                <a:gd name="T73" fmla="*/ 34 h 77"/>
                <a:gd name="T74" fmla="*/ 83 w 307"/>
                <a:gd name="T75" fmla="*/ 35 h 77"/>
                <a:gd name="T76" fmla="*/ 79 w 307"/>
                <a:gd name="T77" fmla="*/ 3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07" h="77">
                  <a:moveTo>
                    <a:pt x="79" y="37"/>
                  </a:moveTo>
                  <a:cubicBezTo>
                    <a:pt x="76" y="37"/>
                    <a:pt x="74" y="37"/>
                    <a:pt x="71" y="36"/>
                  </a:cubicBezTo>
                  <a:cubicBezTo>
                    <a:pt x="68" y="33"/>
                    <a:pt x="65" y="30"/>
                    <a:pt x="60" y="28"/>
                  </a:cubicBezTo>
                  <a:cubicBezTo>
                    <a:pt x="58" y="26"/>
                    <a:pt x="55" y="24"/>
                    <a:pt x="52" y="22"/>
                  </a:cubicBezTo>
                  <a:cubicBezTo>
                    <a:pt x="50" y="22"/>
                    <a:pt x="49" y="21"/>
                    <a:pt x="47" y="21"/>
                  </a:cubicBezTo>
                  <a:cubicBezTo>
                    <a:pt x="44" y="22"/>
                    <a:pt x="40" y="23"/>
                    <a:pt x="37" y="22"/>
                  </a:cubicBezTo>
                  <a:cubicBezTo>
                    <a:pt x="33" y="22"/>
                    <a:pt x="29" y="21"/>
                    <a:pt x="25" y="19"/>
                  </a:cubicBezTo>
                  <a:cubicBezTo>
                    <a:pt x="24" y="16"/>
                    <a:pt x="22" y="14"/>
                    <a:pt x="18" y="15"/>
                  </a:cubicBezTo>
                  <a:cubicBezTo>
                    <a:pt x="15" y="14"/>
                    <a:pt x="12" y="14"/>
                    <a:pt x="8" y="12"/>
                  </a:cubicBezTo>
                  <a:cubicBezTo>
                    <a:pt x="0" y="6"/>
                    <a:pt x="7" y="4"/>
                    <a:pt x="11" y="1"/>
                  </a:cubicBezTo>
                  <a:cubicBezTo>
                    <a:pt x="29" y="0"/>
                    <a:pt x="44" y="8"/>
                    <a:pt x="60" y="12"/>
                  </a:cubicBezTo>
                  <a:cubicBezTo>
                    <a:pt x="72" y="15"/>
                    <a:pt x="84" y="20"/>
                    <a:pt x="97" y="21"/>
                  </a:cubicBezTo>
                  <a:cubicBezTo>
                    <a:pt x="103" y="19"/>
                    <a:pt x="109" y="25"/>
                    <a:pt x="115" y="22"/>
                  </a:cubicBezTo>
                  <a:cubicBezTo>
                    <a:pt x="117" y="21"/>
                    <a:pt x="118" y="21"/>
                    <a:pt x="119" y="21"/>
                  </a:cubicBezTo>
                  <a:cubicBezTo>
                    <a:pt x="123" y="20"/>
                    <a:pt x="126" y="22"/>
                    <a:pt x="130" y="22"/>
                  </a:cubicBezTo>
                  <a:cubicBezTo>
                    <a:pt x="133" y="22"/>
                    <a:pt x="135" y="23"/>
                    <a:pt x="137" y="23"/>
                  </a:cubicBezTo>
                  <a:cubicBezTo>
                    <a:pt x="139" y="24"/>
                    <a:pt x="140" y="25"/>
                    <a:pt x="141" y="26"/>
                  </a:cubicBezTo>
                  <a:cubicBezTo>
                    <a:pt x="143" y="31"/>
                    <a:pt x="148" y="31"/>
                    <a:pt x="150" y="34"/>
                  </a:cubicBezTo>
                  <a:cubicBezTo>
                    <a:pt x="175" y="42"/>
                    <a:pt x="202" y="43"/>
                    <a:pt x="227" y="47"/>
                  </a:cubicBezTo>
                  <a:cubicBezTo>
                    <a:pt x="253" y="52"/>
                    <a:pt x="278" y="54"/>
                    <a:pt x="303" y="62"/>
                  </a:cubicBezTo>
                  <a:cubicBezTo>
                    <a:pt x="304" y="63"/>
                    <a:pt x="305" y="64"/>
                    <a:pt x="306" y="65"/>
                  </a:cubicBezTo>
                  <a:cubicBezTo>
                    <a:pt x="307" y="73"/>
                    <a:pt x="303" y="75"/>
                    <a:pt x="297" y="77"/>
                  </a:cubicBezTo>
                  <a:cubicBezTo>
                    <a:pt x="295" y="77"/>
                    <a:pt x="294" y="77"/>
                    <a:pt x="293" y="76"/>
                  </a:cubicBezTo>
                  <a:cubicBezTo>
                    <a:pt x="291" y="72"/>
                    <a:pt x="286" y="73"/>
                    <a:pt x="283" y="71"/>
                  </a:cubicBezTo>
                  <a:cubicBezTo>
                    <a:pt x="281" y="71"/>
                    <a:pt x="284" y="65"/>
                    <a:pt x="280" y="69"/>
                  </a:cubicBezTo>
                  <a:cubicBezTo>
                    <a:pt x="278" y="70"/>
                    <a:pt x="275" y="70"/>
                    <a:pt x="272" y="70"/>
                  </a:cubicBezTo>
                  <a:cubicBezTo>
                    <a:pt x="271" y="70"/>
                    <a:pt x="270" y="70"/>
                    <a:pt x="269" y="69"/>
                  </a:cubicBezTo>
                  <a:cubicBezTo>
                    <a:pt x="266" y="67"/>
                    <a:pt x="263" y="67"/>
                    <a:pt x="259" y="69"/>
                  </a:cubicBezTo>
                  <a:cubicBezTo>
                    <a:pt x="255" y="69"/>
                    <a:pt x="251" y="68"/>
                    <a:pt x="247" y="66"/>
                  </a:cubicBezTo>
                  <a:cubicBezTo>
                    <a:pt x="245" y="63"/>
                    <a:pt x="241" y="64"/>
                    <a:pt x="238" y="64"/>
                  </a:cubicBezTo>
                  <a:cubicBezTo>
                    <a:pt x="235" y="63"/>
                    <a:pt x="232" y="62"/>
                    <a:pt x="229" y="61"/>
                  </a:cubicBezTo>
                  <a:cubicBezTo>
                    <a:pt x="224" y="60"/>
                    <a:pt x="218" y="63"/>
                    <a:pt x="213" y="62"/>
                  </a:cubicBezTo>
                  <a:cubicBezTo>
                    <a:pt x="195" y="58"/>
                    <a:pt x="176" y="56"/>
                    <a:pt x="157" y="57"/>
                  </a:cubicBezTo>
                  <a:cubicBezTo>
                    <a:pt x="143" y="54"/>
                    <a:pt x="130" y="46"/>
                    <a:pt x="116" y="45"/>
                  </a:cubicBezTo>
                  <a:cubicBezTo>
                    <a:pt x="113" y="43"/>
                    <a:pt x="111" y="41"/>
                    <a:pt x="108" y="38"/>
                  </a:cubicBezTo>
                  <a:cubicBezTo>
                    <a:pt x="106" y="36"/>
                    <a:pt x="104" y="36"/>
                    <a:pt x="101" y="36"/>
                  </a:cubicBezTo>
                  <a:cubicBezTo>
                    <a:pt x="95" y="35"/>
                    <a:pt x="89" y="35"/>
                    <a:pt x="84" y="34"/>
                  </a:cubicBezTo>
                  <a:cubicBezTo>
                    <a:pt x="83" y="33"/>
                    <a:pt x="82" y="32"/>
                    <a:pt x="83" y="35"/>
                  </a:cubicBezTo>
                  <a:cubicBezTo>
                    <a:pt x="83" y="38"/>
                    <a:pt x="81" y="38"/>
                    <a:pt x="79" y="37"/>
                  </a:cubicBezTo>
                  <a:close/>
                </a:path>
              </a:pathLst>
            </a:custGeom>
            <a:solidFill>
              <a:srgbClr val="2C1E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237" name="Freeform 2271"/>
            <p:cNvSpPr>
              <a:spLocks/>
            </p:cNvSpPr>
            <p:nvPr/>
          </p:nvSpPr>
          <p:spPr bwMode="auto">
            <a:xfrm>
              <a:off x="4762" y="2171"/>
              <a:ext cx="89" cy="129"/>
            </a:xfrm>
            <a:custGeom>
              <a:avLst/>
              <a:gdLst>
                <a:gd name="T0" fmla="*/ 12 w 76"/>
                <a:gd name="T1" fmla="*/ 0 h 110"/>
                <a:gd name="T2" fmla="*/ 26 w 76"/>
                <a:gd name="T3" fmla="*/ 24 h 110"/>
                <a:gd name="T4" fmla="*/ 27 w 76"/>
                <a:gd name="T5" fmla="*/ 29 h 110"/>
                <a:gd name="T6" fmla="*/ 32 w 76"/>
                <a:gd name="T7" fmla="*/ 35 h 110"/>
                <a:gd name="T8" fmla="*/ 34 w 76"/>
                <a:gd name="T9" fmla="*/ 30 h 110"/>
                <a:gd name="T10" fmla="*/ 45 w 76"/>
                <a:gd name="T11" fmla="*/ 40 h 110"/>
                <a:gd name="T12" fmla="*/ 66 w 76"/>
                <a:gd name="T13" fmla="*/ 69 h 110"/>
                <a:gd name="T14" fmla="*/ 62 w 76"/>
                <a:gd name="T15" fmla="*/ 96 h 110"/>
                <a:gd name="T16" fmla="*/ 45 w 76"/>
                <a:gd name="T17" fmla="*/ 109 h 110"/>
                <a:gd name="T18" fmla="*/ 42 w 76"/>
                <a:gd name="T19" fmla="*/ 109 h 110"/>
                <a:gd name="T20" fmla="*/ 37 w 76"/>
                <a:gd name="T21" fmla="*/ 101 h 110"/>
                <a:gd name="T22" fmla="*/ 36 w 76"/>
                <a:gd name="T23" fmla="*/ 95 h 110"/>
                <a:gd name="T24" fmla="*/ 30 w 76"/>
                <a:gd name="T25" fmla="*/ 85 h 110"/>
                <a:gd name="T26" fmla="*/ 21 w 76"/>
                <a:gd name="T27" fmla="*/ 72 h 110"/>
                <a:gd name="T28" fmla="*/ 21 w 76"/>
                <a:gd name="T29" fmla="*/ 65 h 110"/>
                <a:gd name="T30" fmla="*/ 15 w 76"/>
                <a:gd name="T31" fmla="*/ 42 h 110"/>
                <a:gd name="T32" fmla="*/ 13 w 76"/>
                <a:gd name="T33" fmla="*/ 39 h 110"/>
                <a:gd name="T34" fmla="*/ 5 w 76"/>
                <a:gd name="T35" fmla="*/ 25 h 110"/>
                <a:gd name="T36" fmla="*/ 1 w 76"/>
                <a:gd name="T37" fmla="*/ 18 h 110"/>
                <a:gd name="T38" fmla="*/ 7 w 76"/>
                <a:gd name="T39" fmla="*/ 6 h 110"/>
                <a:gd name="T40" fmla="*/ 12 w 76"/>
                <a:gd name="T41" fmla="*/ 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6" h="110">
                  <a:moveTo>
                    <a:pt x="12" y="0"/>
                  </a:moveTo>
                  <a:cubicBezTo>
                    <a:pt x="19" y="7"/>
                    <a:pt x="28" y="12"/>
                    <a:pt x="26" y="24"/>
                  </a:cubicBezTo>
                  <a:cubicBezTo>
                    <a:pt x="25" y="26"/>
                    <a:pt x="25" y="28"/>
                    <a:pt x="27" y="29"/>
                  </a:cubicBezTo>
                  <a:cubicBezTo>
                    <a:pt x="29" y="31"/>
                    <a:pt x="30" y="33"/>
                    <a:pt x="32" y="35"/>
                  </a:cubicBezTo>
                  <a:cubicBezTo>
                    <a:pt x="33" y="33"/>
                    <a:pt x="32" y="31"/>
                    <a:pt x="34" y="30"/>
                  </a:cubicBezTo>
                  <a:cubicBezTo>
                    <a:pt x="41" y="30"/>
                    <a:pt x="42" y="36"/>
                    <a:pt x="45" y="40"/>
                  </a:cubicBezTo>
                  <a:cubicBezTo>
                    <a:pt x="52" y="50"/>
                    <a:pt x="58" y="60"/>
                    <a:pt x="66" y="69"/>
                  </a:cubicBezTo>
                  <a:cubicBezTo>
                    <a:pt x="76" y="81"/>
                    <a:pt x="71" y="89"/>
                    <a:pt x="62" y="96"/>
                  </a:cubicBezTo>
                  <a:cubicBezTo>
                    <a:pt x="56" y="101"/>
                    <a:pt x="51" y="104"/>
                    <a:pt x="45" y="109"/>
                  </a:cubicBezTo>
                  <a:cubicBezTo>
                    <a:pt x="44" y="109"/>
                    <a:pt x="43" y="110"/>
                    <a:pt x="42" y="109"/>
                  </a:cubicBezTo>
                  <a:cubicBezTo>
                    <a:pt x="39" y="107"/>
                    <a:pt x="38" y="104"/>
                    <a:pt x="37" y="101"/>
                  </a:cubicBezTo>
                  <a:cubicBezTo>
                    <a:pt x="36" y="99"/>
                    <a:pt x="36" y="97"/>
                    <a:pt x="36" y="95"/>
                  </a:cubicBezTo>
                  <a:cubicBezTo>
                    <a:pt x="36" y="90"/>
                    <a:pt x="33" y="87"/>
                    <a:pt x="30" y="85"/>
                  </a:cubicBezTo>
                  <a:cubicBezTo>
                    <a:pt x="26" y="81"/>
                    <a:pt x="23" y="77"/>
                    <a:pt x="21" y="72"/>
                  </a:cubicBezTo>
                  <a:cubicBezTo>
                    <a:pt x="20" y="70"/>
                    <a:pt x="20" y="67"/>
                    <a:pt x="21" y="65"/>
                  </a:cubicBezTo>
                  <a:cubicBezTo>
                    <a:pt x="29" y="55"/>
                    <a:pt x="21" y="49"/>
                    <a:pt x="15" y="42"/>
                  </a:cubicBezTo>
                  <a:cubicBezTo>
                    <a:pt x="14" y="41"/>
                    <a:pt x="14" y="40"/>
                    <a:pt x="13" y="39"/>
                  </a:cubicBezTo>
                  <a:cubicBezTo>
                    <a:pt x="11" y="34"/>
                    <a:pt x="9" y="29"/>
                    <a:pt x="5" y="25"/>
                  </a:cubicBezTo>
                  <a:cubicBezTo>
                    <a:pt x="3" y="23"/>
                    <a:pt x="2" y="21"/>
                    <a:pt x="1" y="18"/>
                  </a:cubicBezTo>
                  <a:cubicBezTo>
                    <a:pt x="0" y="13"/>
                    <a:pt x="4" y="9"/>
                    <a:pt x="7" y="6"/>
                  </a:cubicBezTo>
                  <a:cubicBezTo>
                    <a:pt x="8" y="3"/>
                    <a:pt x="8" y="1"/>
                    <a:pt x="12" y="0"/>
                  </a:cubicBezTo>
                  <a:close/>
                </a:path>
              </a:pathLst>
            </a:custGeom>
            <a:solidFill>
              <a:srgbClr val="DEBF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238" name="Freeform 2272"/>
            <p:cNvSpPr>
              <a:spLocks/>
            </p:cNvSpPr>
            <p:nvPr/>
          </p:nvSpPr>
          <p:spPr bwMode="auto">
            <a:xfrm>
              <a:off x="5325" y="2222"/>
              <a:ext cx="53" cy="208"/>
            </a:xfrm>
            <a:custGeom>
              <a:avLst/>
              <a:gdLst>
                <a:gd name="T0" fmla="*/ 11 w 45"/>
                <a:gd name="T1" fmla="*/ 73 h 176"/>
                <a:gd name="T2" fmla="*/ 11 w 45"/>
                <a:gd name="T3" fmla="*/ 67 h 176"/>
                <a:gd name="T4" fmla="*/ 16 w 45"/>
                <a:gd name="T5" fmla="*/ 45 h 176"/>
                <a:gd name="T6" fmla="*/ 26 w 45"/>
                <a:gd name="T7" fmla="*/ 27 h 176"/>
                <a:gd name="T8" fmla="*/ 33 w 45"/>
                <a:gd name="T9" fmla="*/ 1 h 176"/>
                <a:gd name="T10" fmla="*/ 37 w 45"/>
                <a:gd name="T11" fmla="*/ 1 h 176"/>
                <a:gd name="T12" fmla="*/ 42 w 45"/>
                <a:gd name="T13" fmla="*/ 4 h 176"/>
                <a:gd name="T14" fmla="*/ 44 w 45"/>
                <a:gd name="T15" fmla="*/ 18 h 176"/>
                <a:gd name="T16" fmla="*/ 43 w 45"/>
                <a:gd name="T17" fmla="*/ 24 h 176"/>
                <a:gd name="T18" fmla="*/ 38 w 45"/>
                <a:gd name="T19" fmla="*/ 43 h 176"/>
                <a:gd name="T20" fmla="*/ 37 w 45"/>
                <a:gd name="T21" fmla="*/ 46 h 176"/>
                <a:gd name="T22" fmla="*/ 29 w 45"/>
                <a:gd name="T23" fmla="*/ 63 h 176"/>
                <a:gd name="T24" fmla="*/ 28 w 45"/>
                <a:gd name="T25" fmla="*/ 69 h 176"/>
                <a:gd name="T26" fmla="*/ 30 w 45"/>
                <a:gd name="T27" fmla="*/ 62 h 176"/>
                <a:gd name="T28" fmla="*/ 34 w 45"/>
                <a:gd name="T29" fmla="*/ 53 h 176"/>
                <a:gd name="T30" fmla="*/ 39 w 45"/>
                <a:gd name="T31" fmla="*/ 59 h 176"/>
                <a:gd name="T32" fmla="*/ 37 w 45"/>
                <a:gd name="T33" fmla="*/ 75 h 176"/>
                <a:gd name="T34" fmla="*/ 36 w 45"/>
                <a:gd name="T35" fmla="*/ 83 h 176"/>
                <a:gd name="T36" fmla="*/ 35 w 45"/>
                <a:gd name="T37" fmla="*/ 87 h 176"/>
                <a:gd name="T38" fmla="*/ 30 w 45"/>
                <a:gd name="T39" fmla="*/ 102 h 176"/>
                <a:gd name="T40" fmla="*/ 27 w 45"/>
                <a:gd name="T41" fmla="*/ 132 h 176"/>
                <a:gd name="T42" fmla="*/ 21 w 45"/>
                <a:gd name="T43" fmla="*/ 141 h 176"/>
                <a:gd name="T44" fmla="*/ 16 w 45"/>
                <a:gd name="T45" fmla="*/ 161 h 176"/>
                <a:gd name="T46" fmla="*/ 11 w 45"/>
                <a:gd name="T47" fmla="*/ 174 h 176"/>
                <a:gd name="T48" fmla="*/ 3 w 45"/>
                <a:gd name="T49" fmla="*/ 170 h 176"/>
                <a:gd name="T50" fmla="*/ 1 w 45"/>
                <a:gd name="T51" fmla="*/ 149 h 176"/>
                <a:gd name="T52" fmla="*/ 0 w 45"/>
                <a:gd name="T53" fmla="*/ 145 h 176"/>
                <a:gd name="T54" fmla="*/ 0 w 45"/>
                <a:gd name="T55" fmla="*/ 139 h 176"/>
                <a:gd name="T56" fmla="*/ 3 w 45"/>
                <a:gd name="T57" fmla="*/ 124 h 176"/>
                <a:gd name="T58" fmla="*/ 8 w 45"/>
                <a:gd name="T59" fmla="*/ 109 h 176"/>
                <a:gd name="T60" fmla="*/ 4 w 45"/>
                <a:gd name="T61" fmla="*/ 105 h 176"/>
                <a:gd name="T62" fmla="*/ 7 w 45"/>
                <a:gd name="T63" fmla="*/ 87 h 176"/>
                <a:gd name="T64" fmla="*/ 11 w 45"/>
                <a:gd name="T65" fmla="*/ 73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5" h="176">
                  <a:moveTo>
                    <a:pt x="11" y="73"/>
                  </a:moveTo>
                  <a:cubicBezTo>
                    <a:pt x="11" y="71"/>
                    <a:pt x="11" y="69"/>
                    <a:pt x="11" y="67"/>
                  </a:cubicBezTo>
                  <a:cubicBezTo>
                    <a:pt x="13" y="60"/>
                    <a:pt x="11" y="52"/>
                    <a:pt x="16" y="45"/>
                  </a:cubicBezTo>
                  <a:cubicBezTo>
                    <a:pt x="23" y="41"/>
                    <a:pt x="23" y="33"/>
                    <a:pt x="26" y="27"/>
                  </a:cubicBezTo>
                  <a:cubicBezTo>
                    <a:pt x="28" y="18"/>
                    <a:pt x="27" y="9"/>
                    <a:pt x="33" y="1"/>
                  </a:cubicBezTo>
                  <a:cubicBezTo>
                    <a:pt x="34" y="0"/>
                    <a:pt x="35" y="0"/>
                    <a:pt x="37" y="1"/>
                  </a:cubicBezTo>
                  <a:cubicBezTo>
                    <a:pt x="38" y="2"/>
                    <a:pt x="40" y="3"/>
                    <a:pt x="42" y="4"/>
                  </a:cubicBezTo>
                  <a:cubicBezTo>
                    <a:pt x="42" y="9"/>
                    <a:pt x="45" y="13"/>
                    <a:pt x="44" y="18"/>
                  </a:cubicBezTo>
                  <a:cubicBezTo>
                    <a:pt x="44" y="20"/>
                    <a:pt x="44" y="22"/>
                    <a:pt x="43" y="24"/>
                  </a:cubicBezTo>
                  <a:cubicBezTo>
                    <a:pt x="39" y="29"/>
                    <a:pt x="37" y="36"/>
                    <a:pt x="38" y="43"/>
                  </a:cubicBezTo>
                  <a:cubicBezTo>
                    <a:pt x="38" y="44"/>
                    <a:pt x="37" y="45"/>
                    <a:pt x="37" y="46"/>
                  </a:cubicBezTo>
                  <a:cubicBezTo>
                    <a:pt x="32" y="51"/>
                    <a:pt x="32" y="57"/>
                    <a:pt x="29" y="63"/>
                  </a:cubicBezTo>
                  <a:cubicBezTo>
                    <a:pt x="29" y="65"/>
                    <a:pt x="29" y="67"/>
                    <a:pt x="28" y="69"/>
                  </a:cubicBezTo>
                  <a:cubicBezTo>
                    <a:pt x="29" y="67"/>
                    <a:pt x="29" y="64"/>
                    <a:pt x="30" y="62"/>
                  </a:cubicBezTo>
                  <a:cubicBezTo>
                    <a:pt x="32" y="59"/>
                    <a:pt x="31" y="55"/>
                    <a:pt x="34" y="53"/>
                  </a:cubicBezTo>
                  <a:cubicBezTo>
                    <a:pt x="37" y="53"/>
                    <a:pt x="38" y="56"/>
                    <a:pt x="39" y="59"/>
                  </a:cubicBezTo>
                  <a:cubicBezTo>
                    <a:pt x="40" y="64"/>
                    <a:pt x="37" y="70"/>
                    <a:pt x="37" y="75"/>
                  </a:cubicBezTo>
                  <a:cubicBezTo>
                    <a:pt x="37" y="78"/>
                    <a:pt x="37" y="81"/>
                    <a:pt x="36" y="83"/>
                  </a:cubicBezTo>
                  <a:cubicBezTo>
                    <a:pt x="36" y="85"/>
                    <a:pt x="35" y="86"/>
                    <a:pt x="35" y="87"/>
                  </a:cubicBezTo>
                  <a:cubicBezTo>
                    <a:pt x="31" y="91"/>
                    <a:pt x="29" y="96"/>
                    <a:pt x="30" y="102"/>
                  </a:cubicBezTo>
                  <a:cubicBezTo>
                    <a:pt x="26" y="112"/>
                    <a:pt x="31" y="122"/>
                    <a:pt x="27" y="132"/>
                  </a:cubicBezTo>
                  <a:cubicBezTo>
                    <a:pt x="24" y="134"/>
                    <a:pt x="22" y="137"/>
                    <a:pt x="21" y="141"/>
                  </a:cubicBezTo>
                  <a:cubicBezTo>
                    <a:pt x="17" y="147"/>
                    <a:pt x="15" y="154"/>
                    <a:pt x="16" y="161"/>
                  </a:cubicBezTo>
                  <a:cubicBezTo>
                    <a:pt x="16" y="166"/>
                    <a:pt x="15" y="171"/>
                    <a:pt x="11" y="174"/>
                  </a:cubicBezTo>
                  <a:cubicBezTo>
                    <a:pt x="7" y="176"/>
                    <a:pt x="4" y="173"/>
                    <a:pt x="3" y="170"/>
                  </a:cubicBezTo>
                  <a:cubicBezTo>
                    <a:pt x="0" y="163"/>
                    <a:pt x="6" y="156"/>
                    <a:pt x="1" y="149"/>
                  </a:cubicBezTo>
                  <a:cubicBezTo>
                    <a:pt x="1" y="148"/>
                    <a:pt x="1" y="147"/>
                    <a:pt x="0" y="145"/>
                  </a:cubicBezTo>
                  <a:cubicBezTo>
                    <a:pt x="0" y="143"/>
                    <a:pt x="0" y="141"/>
                    <a:pt x="0" y="139"/>
                  </a:cubicBezTo>
                  <a:cubicBezTo>
                    <a:pt x="2" y="134"/>
                    <a:pt x="2" y="129"/>
                    <a:pt x="3" y="124"/>
                  </a:cubicBezTo>
                  <a:cubicBezTo>
                    <a:pt x="6" y="119"/>
                    <a:pt x="6" y="114"/>
                    <a:pt x="8" y="109"/>
                  </a:cubicBezTo>
                  <a:cubicBezTo>
                    <a:pt x="12" y="102"/>
                    <a:pt x="4" y="109"/>
                    <a:pt x="4" y="105"/>
                  </a:cubicBezTo>
                  <a:cubicBezTo>
                    <a:pt x="4" y="99"/>
                    <a:pt x="4" y="93"/>
                    <a:pt x="7" y="87"/>
                  </a:cubicBezTo>
                  <a:cubicBezTo>
                    <a:pt x="7" y="82"/>
                    <a:pt x="7" y="77"/>
                    <a:pt x="11" y="73"/>
                  </a:cubicBezTo>
                  <a:close/>
                </a:path>
              </a:pathLst>
            </a:custGeom>
            <a:solidFill>
              <a:srgbClr val="F8E8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239" name="Freeform 2273"/>
            <p:cNvSpPr>
              <a:spLocks/>
            </p:cNvSpPr>
            <p:nvPr/>
          </p:nvSpPr>
          <p:spPr bwMode="auto">
            <a:xfrm>
              <a:off x="4919" y="2128"/>
              <a:ext cx="67" cy="92"/>
            </a:xfrm>
            <a:custGeom>
              <a:avLst/>
              <a:gdLst>
                <a:gd name="T0" fmla="*/ 6 w 57"/>
                <a:gd name="T1" fmla="*/ 5 h 78"/>
                <a:gd name="T2" fmla="*/ 8 w 57"/>
                <a:gd name="T3" fmla="*/ 6 h 78"/>
                <a:gd name="T4" fmla="*/ 17 w 57"/>
                <a:gd name="T5" fmla="*/ 3 h 78"/>
                <a:gd name="T6" fmla="*/ 26 w 57"/>
                <a:gd name="T7" fmla="*/ 2 h 78"/>
                <a:gd name="T8" fmla="*/ 28 w 57"/>
                <a:gd name="T9" fmla="*/ 0 h 78"/>
                <a:gd name="T10" fmla="*/ 34 w 57"/>
                <a:gd name="T11" fmla="*/ 0 h 78"/>
                <a:gd name="T12" fmla="*/ 38 w 57"/>
                <a:gd name="T13" fmla="*/ 9 h 78"/>
                <a:gd name="T14" fmla="*/ 37 w 57"/>
                <a:gd name="T15" fmla="*/ 14 h 78"/>
                <a:gd name="T16" fmla="*/ 34 w 57"/>
                <a:gd name="T17" fmla="*/ 16 h 78"/>
                <a:gd name="T18" fmla="*/ 19 w 57"/>
                <a:gd name="T19" fmla="*/ 15 h 78"/>
                <a:gd name="T20" fmla="*/ 16 w 57"/>
                <a:gd name="T21" fmla="*/ 14 h 78"/>
                <a:gd name="T22" fmla="*/ 11 w 57"/>
                <a:gd name="T23" fmla="*/ 15 h 78"/>
                <a:gd name="T24" fmla="*/ 16 w 57"/>
                <a:gd name="T25" fmla="*/ 14 h 78"/>
                <a:gd name="T26" fmla="*/ 23 w 57"/>
                <a:gd name="T27" fmla="*/ 17 h 78"/>
                <a:gd name="T28" fmla="*/ 34 w 57"/>
                <a:gd name="T29" fmla="*/ 22 h 78"/>
                <a:gd name="T30" fmla="*/ 33 w 57"/>
                <a:gd name="T31" fmla="*/ 26 h 78"/>
                <a:gd name="T32" fmla="*/ 28 w 57"/>
                <a:gd name="T33" fmla="*/ 26 h 78"/>
                <a:gd name="T34" fmla="*/ 37 w 57"/>
                <a:gd name="T35" fmla="*/ 27 h 78"/>
                <a:gd name="T36" fmla="*/ 37 w 57"/>
                <a:gd name="T37" fmla="*/ 33 h 78"/>
                <a:gd name="T38" fmla="*/ 30 w 57"/>
                <a:gd name="T39" fmla="*/ 35 h 78"/>
                <a:gd name="T40" fmla="*/ 25 w 57"/>
                <a:gd name="T41" fmla="*/ 38 h 78"/>
                <a:gd name="T42" fmla="*/ 33 w 57"/>
                <a:gd name="T43" fmla="*/ 35 h 78"/>
                <a:gd name="T44" fmla="*/ 47 w 57"/>
                <a:gd name="T45" fmla="*/ 34 h 78"/>
                <a:gd name="T46" fmla="*/ 51 w 57"/>
                <a:gd name="T47" fmla="*/ 38 h 78"/>
                <a:gd name="T48" fmla="*/ 53 w 57"/>
                <a:gd name="T49" fmla="*/ 44 h 78"/>
                <a:gd name="T50" fmla="*/ 54 w 57"/>
                <a:gd name="T51" fmla="*/ 47 h 78"/>
                <a:gd name="T52" fmla="*/ 48 w 57"/>
                <a:gd name="T53" fmla="*/ 52 h 78"/>
                <a:gd name="T54" fmla="*/ 38 w 57"/>
                <a:gd name="T55" fmla="*/ 51 h 78"/>
                <a:gd name="T56" fmla="*/ 45 w 57"/>
                <a:gd name="T57" fmla="*/ 53 h 78"/>
                <a:gd name="T58" fmla="*/ 51 w 57"/>
                <a:gd name="T59" fmla="*/ 55 h 78"/>
                <a:gd name="T60" fmla="*/ 51 w 57"/>
                <a:gd name="T61" fmla="*/ 61 h 78"/>
                <a:gd name="T62" fmla="*/ 47 w 57"/>
                <a:gd name="T63" fmla="*/ 64 h 78"/>
                <a:gd name="T64" fmla="*/ 56 w 57"/>
                <a:gd name="T65" fmla="*/ 63 h 78"/>
                <a:gd name="T66" fmla="*/ 57 w 57"/>
                <a:gd name="T67" fmla="*/ 67 h 78"/>
                <a:gd name="T68" fmla="*/ 33 w 57"/>
                <a:gd name="T69" fmla="*/ 78 h 78"/>
                <a:gd name="T70" fmla="*/ 0 w 57"/>
                <a:gd name="T71" fmla="*/ 9 h 78"/>
                <a:gd name="T72" fmla="*/ 6 w 57"/>
                <a:gd name="T73" fmla="*/ 5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7" h="78">
                  <a:moveTo>
                    <a:pt x="6" y="5"/>
                  </a:moveTo>
                  <a:cubicBezTo>
                    <a:pt x="7" y="5"/>
                    <a:pt x="8" y="6"/>
                    <a:pt x="8" y="6"/>
                  </a:cubicBezTo>
                  <a:cubicBezTo>
                    <a:pt x="11" y="3"/>
                    <a:pt x="14" y="3"/>
                    <a:pt x="17" y="3"/>
                  </a:cubicBezTo>
                  <a:cubicBezTo>
                    <a:pt x="20" y="3"/>
                    <a:pt x="23" y="6"/>
                    <a:pt x="26" y="2"/>
                  </a:cubicBezTo>
                  <a:cubicBezTo>
                    <a:pt x="26" y="1"/>
                    <a:pt x="27" y="0"/>
                    <a:pt x="28" y="0"/>
                  </a:cubicBezTo>
                  <a:cubicBezTo>
                    <a:pt x="30" y="0"/>
                    <a:pt x="32" y="0"/>
                    <a:pt x="34" y="0"/>
                  </a:cubicBezTo>
                  <a:cubicBezTo>
                    <a:pt x="36" y="3"/>
                    <a:pt x="38" y="5"/>
                    <a:pt x="38" y="9"/>
                  </a:cubicBezTo>
                  <a:cubicBezTo>
                    <a:pt x="39" y="11"/>
                    <a:pt x="38" y="12"/>
                    <a:pt x="37" y="14"/>
                  </a:cubicBezTo>
                  <a:cubicBezTo>
                    <a:pt x="36" y="15"/>
                    <a:pt x="35" y="16"/>
                    <a:pt x="34" y="16"/>
                  </a:cubicBezTo>
                  <a:cubicBezTo>
                    <a:pt x="29" y="18"/>
                    <a:pt x="24" y="15"/>
                    <a:pt x="19" y="15"/>
                  </a:cubicBezTo>
                  <a:cubicBezTo>
                    <a:pt x="18" y="14"/>
                    <a:pt x="17" y="14"/>
                    <a:pt x="16" y="14"/>
                  </a:cubicBezTo>
                  <a:cubicBezTo>
                    <a:pt x="15" y="14"/>
                    <a:pt x="13" y="14"/>
                    <a:pt x="11" y="15"/>
                  </a:cubicBezTo>
                  <a:cubicBezTo>
                    <a:pt x="13" y="15"/>
                    <a:pt x="15" y="14"/>
                    <a:pt x="16" y="14"/>
                  </a:cubicBezTo>
                  <a:cubicBezTo>
                    <a:pt x="19" y="15"/>
                    <a:pt x="21" y="15"/>
                    <a:pt x="23" y="17"/>
                  </a:cubicBezTo>
                  <a:cubicBezTo>
                    <a:pt x="25" y="22"/>
                    <a:pt x="31" y="18"/>
                    <a:pt x="34" y="22"/>
                  </a:cubicBezTo>
                  <a:cubicBezTo>
                    <a:pt x="34" y="24"/>
                    <a:pt x="34" y="25"/>
                    <a:pt x="33" y="26"/>
                  </a:cubicBezTo>
                  <a:cubicBezTo>
                    <a:pt x="32" y="26"/>
                    <a:pt x="30" y="27"/>
                    <a:pt x="28" y="26"/>
                  </a:cubicBezTo>
                  <a:cubicBezTo>
                    <a:pt x="31" y="27"/>
                    <a:pt x="34" y="25"/>
                    <a:pt x="37" y="27"/>
                  </a:cubicBezTo>
                  <a:cubicBezTo>
                    <a:pt x="38" y="29"/>
                    <a:pt x="38" y="31"/>
                    <a:pt x="37" y="33"/>
                  </a:cubicBezTo>
                  <a:cubicBezTo>
                    <a:pt x="35" y="35"/>
                    <a:pt x="32" y="34"/>
                    <a:pt x="30" y="35"/>
                  </a:cubicBezTo>
                  <a:cubicBezTo>
                    <a:pt x="29" y="36"/>
                    <a:pt x="27" y="36"/>
                    <a:pt x="25" y="38"/>
                  </a:cubicBezTo>
                  <a:cubicBezTo>
                    <a:pt x="28" y="36"/>
                    <a:pt x="30" y="35"/>
                    <a:pt x="33" y="35"/>
                  </a:cubicBezTo>
                  <a:cubicBezTo>
                    <a:pt x="38" y="35"/>
                    <a:pt x="42" y="32"/>
                    <a:pt x="47" y="34"/>
                  </a:cubicBezTo>
                  <a:cubicBezTo>
                    <a:pt x="49" y="35"/>
                    <a:pt x="50" y="36"/>
                    <a:pt x="51" y="38"/>
                  </a:cubicBezTo>
                  <a:cubicBezTo>
                    <a:pt x="49" y="40"/>
                    <a:pt x="49" y="43"/>
                    <a:pt x="53" y="44"/>
                  </a:cubicBezTo>
                  <a:cubicBezTo>
                    <a:pt x="53" y="45"/>
                    <a:pt x="54" y="46"/>
                    <a:pt x="54" y="47"/>
                  </a:cubicBezTo>
                  <a:cubicBezTo>
                    <a:pt x="53" y="50"/>
                    <a:pt x="51" y="51"/>
                    <a:pt x="48" y="52"/>
                  </a:cubicBezTo>
                  <a:cubicBezTo>
                    <a:pt x="45" y="52"/>
                    <a:pt x="41" y="53"/>
                    <a:pt x="38" y="51"/>
                  </a:cubicBezTo>
                  <a:cubicBezTo>
                    <a:pt x="40" y="53"/>
                    <a:pt x="43" y="52"/>
                    <a:pt x="45" y="53"/>
                  </a:cubicBezTo>
                  <a:cubicBezTo>
                    <a:pt x="47" y="53"/>
                    <a:pt x="49" y="54"/>
                    <a:pt x="51" y="55"/>
                  </a:cubicBezTo>
                  <a:cubicBezTo>
                    <a:pt x="52" y="57"/>
                    <a:pt x="52" y="59"/>
                    <a:pt x="51" y="61"/>
                  </a:cubicBezTo>
                  <a:cubicBezTo>
                    <a:pt x="50" y="62"/>
                    <a:pt x="48" y="62"/>
                    <a:pt x="47" y="64"/>
                  </a:cubicBezTo>
                  <a:cubicBezTo>
                    <a:pt x="50" y="62"/>
                    <a:pt x="53" y="61"/>
                    <a:pt x="56" y="63"/>
                  </a:cubicBezTo>
                  <a:cubicBezTo>
                    <a:pt x="56" y="64"/>
                    <a:pt x="57" y="65"/>
                    <a:pt x="57" y="67"/>
                  </a:cubicBezTo>
                  <a:cubicBezTo>
                    <a:pt x="52" y="77"/>
                    <a:pt x="41" y="74"/>
                    <a:pt x="33" y="78"/>
                  </a:cubicBezTo>
                  <a:cubicBezTo>
                    <a:pt x="15" y="58"/>
                    <a:pt x="2" y="36"/>
                    <a:pt x="0" y="9"/>
                  </a:cubicBezTo>
                  <a:cubicBezTo>
                    <a:pt x="1" y="6"/>
                    <a:pt x="4" y="6"/>
                    <a:pt x="6" y="5"/>
                  </a:cubicBezTo>
                  <a:close/>
                </a:path>
              </a:pathLst>
            </a:custGeom>
            <a:solidFill>
              <a:srgbClr val="E1BF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240" name="Freeform 2274"/>
            <p:cNvSpPr>
              <a:spLocks/>
            </p:cNvSpPr>
            <p:nvPr/>
          </p:nvSpPr>
          <p:spPr bwMode="auto">
            <a:xfrm>
              <a:off x="5342" y="2324"/>
              <a:ext cx="57" cy="183"/>
            </a:xfrm>
            <a:custGeom>
              <a:avLst/>
              <a:gdLst>
                <a:gd name="T0" fmla="*/ 47 w 48"/>
                <a:gd name="T1" fmla="*/ 7 h 156"/>
                <a:gd name="T2" fmla="*/ 35 w 48"/>
                <a:gd name="T3" fmla="*/ 63 h 156"/>
                <a:gd name="T4" fmla="*/ 13 w 48"/>
                <a:gd name="T5" fmla="*/ 144 h 156"/>
                <a:gd name="T6" fmla="*/ 4 w 48"/>
                <a:gd name="T7" fmla="*/ 156 h 156"/>
                <a:gd name="T8" fmla="*/ 1 w 48"/>
                <a:gd name="T9" fmla="*/ 153 h 156"/>
                <a:gd name="T10" fmla="*/ 1 w 48"/>
                <a:gd name="T11" fmla="*/ 142 h 156"/>
                <a:gd name="T12" fmla="*/ 6 w 48"/>
                <a:gd name="T13" fmla="*/ 129 h 156"/>
                <a:gd name="T14" fmla="*/ 6 w 48"/>
                <a:gd name="T15" fmla="*/ 126 h 156"/>
                <a:gd name="T16" fmla="*/ 11 w 48"/>
                <a:gd name="T17" fmla="*/ 116 h 156"/>
                <a:gd name="T18" fmla="*/ 8 w 48"/>
                <a:gd name="T19" fmla="*/ 106 h 156"/>
                <a:gd name="T20" fmla="*/ 10 w 48"/>
                <a:gd name="T21" fmla="*/ 95 h 156"/>
                <a:gd name="T22" fmla="*/ 16 w 48"/>
                <a:gd name="T23" fmla="*/ 86 h 156"/>
                <a:gd name="T24" fmla="*/ 21 w 48"/>
                <a:gd name="T25" fmla="*/ 68 h 156"/>
                <a:gd name="T26" fmla="*/ 24 w 48"/>
                <a:gd name="T27" fmla="*/ 59 h 156"/>
                <a:gd name="T28" fmla="*/ 24 w 48"/>
                <a:gd name="T29" fmla="*/ 45 h 156"/>
                <a:gd name="T30" fmla="*/ 28 w 48"/>
                <a:gd name="T31" fmla="*/ 23 h 156"/>
                <a:gd name="T32" fmla="*/ 33 w 48"/>
                <a:gd name="T33" fmla="*/ 10 h 156"/>
                <a:gd name="T34" fmla="*/ 45 w 48"/>
                <a:gd name="T35" fmla="*/ 0 h 156"/>
                <a:gd name="T36" fmla="*/ 47 w 48"/>
                <a:gd name="T37" fmla="*/ 7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8" h="156">
                  <a:moveTo>
                    <a:pt x="47" y="7"/>
                  </a:moveTo>
                  <a:cubicBezTo>
                    <a:pt x="45" y="26"/>
                    <a:pt x="40" y="44"/>
                    <a:pt x="35" y="63"/>
                  </a:cubicBezTo>
                  <a:cubicBezTo>
                    <a:pt x="26" y="89"/>
                    <a:pt x="19" y="116"/>
                    <a:pt x="13" y="144"/>
                  </a:cubicBezTo>
                  <a:cubicBezTo>
                    <a:pt x="12" y="149"/>
                    <a:pt x="12" y="155"/>
                    <a:pt x="4" y="156"/>
                  </a:cubicBezTo>
                  <a:cubicBezTo>
                    <a:pt x="3" y="156"/>
                    <a:pt x="1" y="155"/>
                    <a:pt x="1" y="153"/>
                  </a:cubicBezTo>
                  <a:cubicBezTo>
                    <a:pt x="0" y="149"/>
                    <a:pt x="1" y="146"/>
                    <a:pt x="1" y="142"/>
                  </a:cubicBezTo>
                  <a:cubicBezTo>
                    <a:pt x="2" y="138"/>
                    <a:pt x="6" y="134"/>
                    <a:pt x="6" y="129"/>
                  </a:cubicBezTo>
                  <a:cubicBezTo>
                    <a:pt x="6" y="128"/>
                    <a:pt x="6" y="127"/>
                    <a:pt x="6" y="126"/>
                  </a:cubicBezTo>
                  <a:cubicBezTo>
                    <a:pt x="8" y="122"/>
                    <a:pt x="10" y="119"/>
                    <a:pt x="11" y="116"/>
                  </a:cubicBezTo>
                  <a:cubicBezTo>
                    <a:pt x="12" y="112"/>
                    <a:pt x="8" y="110"/>
                    <a:pt x="8" y="106"/>
                  </a:cubicBezTo>
                  <a:cubicBezTo>
                    <a:pt x="7" y="102"/>
                    <a:pt x="8" y="98"/>
                    <a:pt x="10" y="95"/>
                  </a:cubicBezTo>
                  <a:cubicBezTo>
                    <a:pt x="12" y="92"/>
                    <a:pt x="14" y="89"/>
                    <a:pt x="16" y="86"/>
                  </a:cubicBezTo>
                  <a:cubicBezTo>
                    <a:pt x="20" y="80"/>
                    <a:pt x="19" y="74"/>
                    <a:pt x="21" y="68"/>
                  </a:cubicBezTo>
                  <a:cubicBezTo>
                    <a:pt x="22" y="65"/>
                    <a:pt x="23" y="62"/>
                    <a:pt x="24" y="59"/>
                  </a:cubicBezTo>
                  <a:cubicBezTo>
                    <a:pt x="25" y="54"/>
                    <a:pt x="25" y="50"/>
                    <a:pt x="24" y="45"/>
                  </a:cubicBezTo>
                  <a:cubicBezTo>
                    <a:pt x="25" y="37"/>
                    <a:pt x="32" y="31"/>
                    <a:pt x="28" y="23"/>
                  </a:cubicBezTo>
                  <a:cubicBezTo>
                    <a:pt x="27" y="17"/>
                    <a:pt x="29" y="14"/>
                    <a:pt x="33" y="10"/>
                  </a:cubicBezTo>
                  <a:cubicBezTo>
                    <a:pt x="37" y="8"/>
                    <a:pt x="39" y="2"/>
                    <a:pt x="45" y="0"/>
                  </a:cubicBezTo>
                  <a:cubicBezTo>
                    <a:pt x="48" y="2"/>
                    <a:pt x="48" y="5"/>
                    <a:pt x="47" y="7"/>
                  </a:cubicBezTo>
                  <a:close/>
                </a:path>
              </a:pathLst>
            </a:custGeom>
            <a:solidFill>
              <a:srgbClr val="3023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241" name="Freeform 2275"/>
            <p:cNvSpPr>
              <a:spLocks/>
            </p:cNvSpPr>
            <p:nvPr/>
          </p:nvSpPr>
          <p:spPr bwMode="auto">
            <a:xfrm>
              <a:off x="4793" y="2375"/>
              <a:ext cx="118" cy="42"/>
            </a:xfrm>
            <a:custGeom>
              <a:avLst/>
              <a:gdLst>
                <a:gd name="T0" fmla="*/ 93 w 100"/>
                <a:gd name="T1" fmla="*/ 15 h 35"/>
                <a:gd name="T2" fmla="*/ 93 w 100"/>
                <a:gd name="T3" fmla="*/ 24 h 35"/>
                <a:gd name="T4" fmla="*/ 99 w 100"/>
                <a:gd name="T5" fmla="*/ 28 h 35"/>
                <a:gd name="T6" fmla="*/ 100 w 100"/>
                <a:gd name="T7" fmla="*/ 31 h 35"/>
                <a:gd name="T8" fmla="*/ 99 w 100"/>
                <a:gd name="T9" fmla="*/ 35 h 35"/>
                <a:gd name="T10" fmla="*/ 0 w 100"/>
                <a:gd name="T11" fmla="*/ 10 h 35"/>
                <a:gd name="T12" fmla="*/ 3 w 100"/>
                <a:gd name="T13" fmla="*/ 8 h 35"/>
                <a:gd name="T14" fmla="*/ 11 w 100"/>
                <a:gd name="T15" fmla="*/ 7 h 35"/>
                <a:gd name="T16" fmla="*/ 17 w 100"/>
                <a:gd name="T17" fmla="*/ 7 h 35"/>
                <a:gd name="T18" fmla="*/ 32 w 100"/>
                <a:gd name="T19" fmla="*/ 1 h 35"/>
                <a:gd name="T20" fmla="*/ 55 w 100"/>
                <a:gd name="T21" fmla="*/ 5 h 35"/>
                <a:gd name="T22" fmla="*/ 82 w 100"/>
                <a:gd name="T23" fmla="*/ 9 h 35"/>
                <a:gd name="T24" fmla="*/ 93 w 100"/>
                <a:gd name="T25" fmla="*/ 1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0" h="35">
                  <a:moveTo>
                    <a:pt x="93" y="15"/>
                  </a:moveTo>
                  <a:cubicBezTo>
                    <a:pt x="91" y="18"/>
                    <a:pt x="88" y="21"/>
                    <a:pt x="93" y="24"/>
                  </a:cubicBezTo>
                  <a:cubicBezTo>
                    <a:pt x="95" y="25"/>
                    <a:pt x="97" y="26"/>
                    <a:pt x="99" y="28"/>
                  </a:cubicBezTo>
                  <a:cubicBezTo>
                    <a:pt x="100" y="29"/>
                    <a:pt x="100" y="30"/>
                    <a:pt x="100" y="31"/>
                  </a:cubicBezTo>
                  <a:cubicBezTo>
                    <a:pt x="100" y="33"/>
                    <a:pt x="100" y="34"/>
                    <a:pt x="99" y="35"/>
                  </a:cubicBezTo>
                  <a:cubicBezTo>
                    <a:pt x="66" y="26"/>
                    <a:pt x="33" y="21"/>
                    <a:pt x="0" y="10"/>
                  </a:cubicBezTo>
                  <a:cubicBezTo>
                    <a:pt x="1" y="9"/>
                    <a:pt x="2" y="8"/>
                    <a:pt x="3" y="8"/>
                  </a:cubicBezTo>
                  <a:cubicBezTo>
                    <a:pt x="6" y="7"/>
                    <a:pt x="9" y="7"/>
                    <a:pt x="11" y="7"/>
                  </a:cubicBezTo>
                  <a:cubicBezTo>
                    <a:pt x="13" y="7"/>
                    <a:pt x="15" y="7"/>
                    <a:pt x="17" y="7"/>
                  </a:cubicBezTo>
                  <a:cubicBezTo>
                    <a:pt x="23" y="9"/>
                    <a:pt x="26" y="2"/>
                    <a:pt x="32" y="1"/>
                  </a:cubicBezTo>
                  <a:cubicBezTo>
                    <a:pt x="40" y="0"/>
                    <a:pt x="47" y="3"/>
                    <a:pt x="55" y="5"/>
                  </a:cubicBezTo>
                  <a:cubicBezTo>
                    <a:pt x="64" y="7"/>
                    <a:pt x="73" y="7"/>
                    <a:pt x="82" y="9"/>
                  </a:cubicBezTo>
                  <a:cubicBezTo>
                    <a:pt x="86" y="10"/>
                    <a:pt x="92" y="9"/>
                    <a:pt x="93" y="15"/>
                  </a:cubicBezTo>
                  <a:close/>
                </a:path>
              </a:pathLst>
            </a:custGeom>
            <a:solidFill>
              <a:srgbClr val="3525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242" name="Freeform 2276"/>
            <p:cNvSpPr>
              <a:spLocks/>
            </p:cNvSpPr>
            <p:nvPr/>
          </p:nvSpPr>
          <p:spPr bwMode="auto">
            <a:xfrm>
              <a:off x="4749" y="2317"/>
              <a:ext cx="43" cy="64"/>
            </a:xfrm>
            <a:custGeom>
              <a:avLst/>
              <a:gdLst>
                <a:gd name="T0" fmla="*/ 13 w 37"/>
                <a:gd name="T1" fmla="*/ 55 h 55"/>
                <a:gd name="T2" fmla="*/ 5 w 37"/>
                <a:gd name="T3" fmla="*/ 35 h 55"/>
                <a:gd name="T4" fmla="*/ 20 w 37"/>
                <a:gd name="T5" fmla="*/ 10 h 55"/>
                <a:gd name="T6" fmla="*/ 33 w 37"/>
                <a:gd name="T7" fmla="*/ 3 h 55"/>
                <a:gd name="T8" fmla="*/ 34 w 37"/>
                <a:gd name="T9" fmla="*/ 17 h 55"/>
                <a:gd name="T10" fmla="*/ 33 w 37"/>
                <a:gd name="T11" fmla="*/ 22 h 55"/>
                <a:gd name="T12" fmla="*/ 32 w 37"/>
                <a:gd name="T13" fmla="*/ 31 h 55"/>
                <a:gd name="T14" fmla="*/ 29 w 37"/>
                <a:gd name="T15" fmla="*/ 39 h 55"/>
                <a:gd name="T16" fmla="*/ 27 w 37"/>
                <a:gd name="T17" fmla="*/ 46 h 55"/>
                <a:gd name="T18" fmla="*/ 23 w 37"/>
                <a:gd name="T19" fmla="*/ 50 h 55"/>
                <a:gd name="T20" fmla="*/ 17 w 37"/>
                <a:gd name="T21" fmla="*/ 55 h 55"/>
                <a:gd name="T22" fmla="*/ 13 w 37"/>
                <a:gd name="T23" fmla="*/ 55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7" h="55">
                  <a:moveTo>
                    <a:pt x="13" y="55"/>
                  </a:moveTo>
                  <a:cubicBezTo>
                    <a:pt x="2" y="51"/>
                    <a:pt x="0" y="44"/>
                    <a:pt x="5" y="35"/>
                  </a:cubicBezTo>
                  <a:cubicBezTo>
                    <a:pt x="10" y="26"/>
                    <a:pt x="11" y="16"/>
                    <a:pt x="20" y="10"/>
                  </a:cubicBezTo>
                  <a:cubicBezTo>
                    <a:pt x="23" y="5"/>
                    <a:pt x="26" y="0"/>
                    <a:pt x="33" y="3"/>
                  </a:cubicBezTo>
                  <a:cubicBezTo>
                    <a:pt x="37" y="7"/>
                    <a:pt x="35" y="12"/>
                    <a:pt x="34" y="17"/>
                  </a:cubicBezTo>
                  <a:cubicBezTo>
                    <a:pt x="34" y="18"/>
                    <a:pt x="34" y="20"/>
                    <a:pt x="33" y="22"/>
                  </a:cubicBezTo>
                  <a:cubicBezTo>
                    <a:pt x="32" y="25"/>
                    <a:pt x="32" y="28"/>
                    <a:pt x="32" y="31"/>
                  </a:cubicBezTo>
                  <a:cubicBezTo>
                    <a:pt x="32" y="34"/>
                    <a:pt x="31" y="36"/>
                    <a:pt x="29" y="39"/>
                  </a:cubicBezTo>
                  <a:cubicBezTo>
                    <a:pt x="26" y="41"/>
                    <a:pt x="23" y="43"/>
                    <a:pt x="27" y="46"/>
                  </a:cubicBezTo>
                  <a:cubicBezTo>
                    <a:pt x="26" y="48"/>
                    <a:pt x="25" y="49"/>
                    <a:pt x="23" y="50"/>
                  </a:cubicBezTo>
                  <a:cubicBezTo>
                    <a:pt x="16" y="46"/>
                    <a:pt x="18" y="52"/>
                    <a:pt x="17" y="55"/>
                  </a:cubicBezTo>
                  <a:cubicBezTo>
                    <a:pt x="15" y="55"/>
                    <a:pt x="14" y="55"/>
                    <a:pt x="13" y="55"/>
                  </a:cubicBezTo>
                  <a:close/>
                </a:path>
              </a:pathLst>
            </a:custGeom>
            <a:solidFill>
              <a:srgbClr val="3023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243" name="Freeform 2277"/>
            <p:cNvSpPr>
              <a:spLocks/>
            </p:cNvSpPr>
            <p:nvPr/>
          </p:nvSpPr>
          <p:spPr bwMode="auto">
            <a:xfrm>
              <a:off x="4983" y="2060"/>
              <a:ext cx="93" cy="60"/>
            </a:xfrm>
            <a:custGeom>
              <a:avLst/>
              <a:gdLst>
                <a:gd name="T0" fmla="*/ 2 w 79"/>
                <a:gd name="T1" fmla="*/ 41 h 51"/>
                <a:gd name="T2" fmla="*/ 63 w 79"/>
                <a:gd name="T3" fmla="*/ 5 h 51"/>
                <a:gd name="T4" fmla="*/ 76 w 79"/>
                <a:gd name="T5" fmla="*/ 2 h 51"/>
                <a:gd name="T6" fmla="*/ 73 w 79"/>
                <a:gd name="T7" fmla="*/ 9 h 51"/>
                <a:gd name="T8" fmla="*/ 55 w 79"/>
                <a:gd name="T9" fmla="*/ 33 h 51"/>
                <a:gd name="T10" fmla="*/ 49 w 79"/>
                <a:gd name="T11" fmla="*/ 32 h 51"/>
                <a:gd name="T12" fmla="*/ 27 w 79"/>
                <a:gd name="T13" fmla="*/ 42 h 51"/>
                <a:gd name="T14" fmla="*/ 21 w 79"/>
                <a:gd name="T15" fmla="*/ 50 h 51"/>
                <a:gd name="T16" fmla="*/ 18 w 79"/>
                <a:gd name="T17" fmla="*/ 50 h 51"/>
                <a:gd name="T18" fmla="*/ 16 w 79"/>
                <a:gd name="T19" fmla="*/ 45 h 51"/>
                <a:gd name="T20" fmla="*/ 18 w 79"/>
                <a:gd name="T21" fmla="*/ 40 h 51"/>
                <a:gd name="T22" fmla="*/ 6 w 79"/>
                <a:gd name="T23" fmla="*/ 46 h 51"/>
                <a:gd name="T24" fmla="*/ 1 w 79"/>
                <a:gd name="T25" fmla="*/ 44 h 51"/>
                <a:gd name="T26" fmla="*/ 2 w 79"/>
                <a:gd name="T27" fmla="*/ 4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9" h="51">
                  <a:moveTo>
                    <a:pt x="2" y="41"/>
                  </a:moveTo>
                  <a:cubicBezTo>
                    <a:pt x="20" y="25"/>
                    <a:pt x="40" y="12"/>
                    <a:pt x="63" y="5"/>
                  </a:cubicBezTo>
                  <a:cubicBezTo>
                    <a:pt x="67" y="2"/>
                    <a:pt x="71" y="0"/>
                    <a:pt x="76" y="2"/>
                  </a:cubicBezTo>
                  <a:cubicBezTo>
                    <a:pt x="79" y="5"/>
                    <a:pt x="76" y="8"/>
                    <a:pt x="73" y="9"/>
                  </a:cubicBezTo>
                  <a:cubicBezTo>
                    <a:pt x="63" y="14"/>
                    <a:pt x="59" y="23"/>
                    <a:pt x="55" y="33"/>
                  </a:cubicBezTo>
                  <a:cubicBezTo>
                    <a:pt x="53" y="34"/>
                    <a:pt x="51" y="33"/>
                    <a:pt x="49" y="32"/>
                  </a:cubicBezTo>
                  <a:cubicBezTo>
                    <a:pt x="37" y="26"/>
                    <a:pt x="31" y="29"/>
                    <a:pt x="27" y="42"/>
                  </a:cubicBezTo>
                  <a:cubicBezTo>
                    <a:pt x="26" y="45"/>
                    <a:pt x="25" y="49"/>
                    <a:pt x="21" y="50"/>
                  </a:cubicBezTo>
                  <a:cubicBezTo>
                    <a:pt x="20" y="51"/>
                    <a:pt x="19" y="50"/>
                    <a:pt x="18" y="50"/>
                  </a:cubicBezTo>
                  <a:cubicBezTo>
                    <a:pt x="16" y="48"/>
                    <a:pt x="16" y="46"/>
                    <a:pt x="16" y="45"/>
                  </a:cubicBezTo>
                  <a:cubicBezTo>
                    <a:pt x="16" y="43"/>
                    <a:pt x="16" y="41"/>
                    <a:pt x="18" y="40"/>
                  </a:cubicBezTo>
                  <a:cubicBezTo>
                    <a:pt x="14" y="41"/>
                    <a:pt x="11" y="45"/>
                    <a:pt x="6" y="46"/>
                  </a:cubicBezTo>
                  <a:cubicBezTo>
                    <a:pt x="4" y="46"/>
                    <a:pt x="2" y="46"/>
                    <a:pt x="1" y="44"/>
                  </a:cubicBezTo>
                  <a:cubicBezTo>
                    <a:pt x="0" y="43"/>
                    <a:pt x="1" y="42"/>
                    <a:pt x="2" y="41"/>
                  </a:cubicBezTo>
                  <a:close/>
                </a:path>
              </a:pathLst>
            </a:custGeom>
            <a:solidFill>
              <a:srgbClr val="FAE0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244" name="Freeform 2278"/>
            <p:cNvSpPr>
              <a:spLocks/>
            </p:cNvSpPr>
            <p:nvPr/>
          </p:nvSpPr>
          <p:spPr bwMode="auto">
            <a:xfrm>
              <a:off x="5361" y="2241"/>
              <a:ext cx="34" cy="52"/>
            </a:xfrm>
            <a:custGeom>
              <a:avLst/>
              <a:gdLst>
                <a:gd name="T0" fmla="*/ 5 w 29"/>
                <a:gd name="T1" fmla="*/ 44 h 44"/>
                <a:gd name="T2" fmla="*/ 3 w 29"/>
                <a:gd name="T3" fmla="*/ 38 h 44"/>
                <a:gd name="T4" fmla="*/ 5 w 29"/>
                <a:gd name="T5" fmla="*/ 30 h 44"/>
                <a:gd name="T6" fmla="*/ 5 w 29"/>
                <a:gd name="T7" fmla="*/ 27 h 44"/>
                <a:gd name="T8" fmla="*/ 10 w 29"/>
                <a:gd name="T9" fmla="*/ 8 h 44"/>
                <a:gd name="T10" fmla="*/ 11 w 29"/>
                <a:gd name="T11" fmla="*/ 1 h 44"/>
                <a:gd name="T12" fmla="*/ 16 w 29"/>
                <a:gd name="T13" fmla="*/ 1 h 44"/>
                <a:gd name="T14" fmla="*/ 28 w 29"/>
                <a:gd name="T15" fmla="*/ 15 h 44"/>
                <a:gd name="T16" fmla="*/ 28 w 29"/>
                <a:gd name="T17" fmla="*/ 22 h 44"/>
                <a:gd name="T18" fmla="*/ 25 w 29"/>
                <a:gd name="T19" fmla="*/ 30 h 44"/>
                <a:gd name="T20" fmla="*/ 13 w 29"/>
                <a:gd name="T21" fmla="*/ 32 h 44"/>
                <a:gd name="T22" fmla="*/ 12 w 29"/>
                <a:gd name="T23" fmla="*/ 26 h 44"/>
                <a:gd name="T24" fmla="*/ 12 w 29"/>
                <a:gd name="T25" fmla="*/ 30 h 44"/>
                <a:gd name="T26" fmla="*/ 13 w 29"/>
                <a:gd name="T27" fmla="*/ 34 h 44"/>
                <a:gd name="T28" fmla="*/ 10 w 29"/>
                <a:gd name="T29" fmla="*/ 43 h 44"/>
                <a:gd name="T30" fmla="*/ 9 w 29"/>
                <a:gd name="T31" fmla="*/ 44 h 44"/>
                <a:gd name="T32" fmla="*/ 5 w 29"/>
                <a:gd name="T33" fmla="*/ 4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" h="44">
                  <a:moveTo>
                    <a:pt x="5" y="44"/>
                  </a:moveTo>
                  <a:cubicBezTo>
                    <a:pt x="5" y="42"/>
                    <a:pt x="4" y="40"/>
                    <a:pt x="3" y="38"/>
                  </a:cubicBezTo>
                  <a:cubicBezTo>
                    <a:pt x="0" y="34"/>
                    <a:pt x="3" y="33"/>
                    <a:pt x="5" y="30"/>
                  </a:cubicBezTo>
                  <a:cubicBezTo>
                    <a:pt x="5" y="29"/>
                    <a:pt x="5" y="28"/>
                    <a:pt x="5" y="27"/>
                  </a:cubicBezTo>
                  <a:cubicBezTo>
                    <a:pt x="5" y="20"/>
                    <a:pt x="6" y="13"/>
                    <a:pt x="10" y="8"/>
                  </a:cubicBezTo>
                  <a:cubicBezTo>
                    <a:pt x="11" y="6"/>
                    <a:pt x="11" y="3"/>
                    <a:pt x="11" y="1"/>
                  </a:cubicBezTo>
                  <a:cubicBezTo>
                    <a:pt x="13" y="0"/>
                    <a:pt x="14" y="0"/>
                    <a:pt x="16" y="1"/>
                  </a:cubicBezTo>
                  <a:cubicBezTo>
                    <a:pt x="22" y="4"/>
                    <a:pt x="25" y="10"/>
                    <a:pt x="28" y="15"/>
                  </a:cubicBezTo>
                  <a:cubicBezTo>
                    <a:pt x="27" y="17"/>
                    <a:pt x="29" y="19"/>
                    <a:pt x="28" y="22"/>
                  </a:cubicBezTo>
                  <a:cubicBezTo>
                    <a:pt x="28" y="25"/>
                    <a:pt x="27" y="27"/>
                    <a:pt x="25" y="30"/>
                  </a:cubicBezTo>
                  <a:cubicBezTo>
                    <a:pt x="21" y="31"/>
                    <a:pt x="17" y="35"/>
                    <a:pt x="13" y="32"/>
                  </a:cubicBezTo>
                  <a:cubicBezTo>
                    <a:pt x="12" y="30"/>
                    <a:pt x="12" y="28"/>
                    <a:pt x="12" y="26"/>
                  </a:cubicBezTo>
                  <a:cubicBezTo>
                    <a:pt x="11" y="27"/>
                    <a:pt x="13" y="29"/>
                    <a:pt x="12" y="30"/>
                  </a:cubicBezTo>
                  <a:cubicBezTo>
                    <a:pt x="12" y="32"/>
                    <a:pt x="12" y="33"/>
                    <a:pt x="13" y="34"/>
                  </a:cubicBezTo>
                  <a:cubicBezTo>
                    <a:pt x="13" y="37"/>
                    <a:pt x="13" y="40"/>
                    <a:pt x="10" y="43"/>
                  </a:cubicBezTo>
                  <a:cubicBezTo>
                    <a:pt x="10" y="43"/>
                    <a:pt x="9" y="43"/>
                    <a:pt x="9" y="44"/>
                  </a:cubicBezTo>
                  <a:cubicBezTo>
                    <a:pt x="8" y="44"/>
                    <a:pt x="7" y="44"/>
                    <a:pt x="5" y="44"/>
                  </a:cubicBezTo>
                  <a:close/>
                </a:path>
              </a:pathLst>
            </a:custGeom>
            <a:solidFill>
              <a:srgbClr val="EFE0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245" name="Freeform 2279"/>
            <p:cNvSpPr>
              <a:spLocks/>
            </p:cNvSpPr>
            <p:nvPr/>
          </p:nvSpPr>
          <p:spPr bwMode="auto">
            <a:xfrm>
              <a:off x="5076" y="2451"/>
              <a:ext cx="84" cy="20"/>
            </a:xfrm>
            <a:custGeom>
              <a:avLst/>
              <a:gdLst>
                <a:gd name="T0" fmla="*/ 0 w 72"/>
                <a:gd name="T1" fmla="*/ 5 h 17"/>
                <a:gd name="T2" fmla="*/ 59 w 72"/>
                <a:gd name="T3" fmla="*/ 7 h 17"/>
                <a:gd name="T4" fmla="*/ 71 w 72"/>
                <a:gd name="T5" fmla="*/ 10 h 17"/>
                <a:gd name="T6" fmla="*/ 71 w 72"/>
                <a:gd name="T7" fmla="*/ 14 h 17"/>
                <a:gd name="T8" fmla="*/ 66 w 72"/>
                <a:gd name="T9" fmla="*/ 16 h 17"/>
                <a:gd name="T10" fmla="*/ 0 w 72"/>
                <a:gd name="T11" fmla="*/ 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2" h="17">
                  <a:moveTo>
                    <a:pt x="0" y="5"/>
                  </a:moveTo>
                  <a:cubicBezTo>
                    <a:pt x="20" y="0"/>
                    <a:pt x="40" y="2"/>
                    <a:pt x="59" y="7"/>
                  </a:cubicBezTo>
                  <a:cubicBezTo>
                    <a:pt x="62" y="12"/>
                    <a:pt x="68" y="7"/>
                    <a:pt x="71" y="10"/>
                  </a:cubicBezTo>
                  <a:cubicBezTo>
                    <a:pt x="71" y="12"/>
                    <a:pt x="72" y="13"/>
                    <a:pt x="71" y="14"/>
                  </a:cubicBezTo>
                  <a:cubicBezTo>
                    <a:pt x="70" y="16"/>
                    <a:pt x="69" y="17"/>
                    <a:pt x="66" y="16"/>
                  </a:cubicBezTo>
                  <a:cubicBezTo>
                    <a:pt x="44" y="14"/>
                    <a:pt x="22" y="8"/>
                    <a:pt x="0" y="5"/>
                  </a:cubicBezTo>
                  <a:close/>
                </a:path>
              </a:pathLst>
            </a:custGeom>
            <a:solidFill>
              <a:srgbClr val="3729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246" name="Freeform 2280"/>
            <p:cNvSpPr>
              <a:spLocks/>
            </p:cNvSpPr>
            <p:nvPr/>
          </p:nvSpPr>
          <p:spPr bwMode="auto">
            <a:xfrm>
              <a:off x="4739" y="2188"/>
              <a:ext cx="39" cy="50"/>
            </a:xfrm>
            <a:custGeom>
              <a:avLst/>
              <a:gdLst>
                <a:gd name="T0" fmla="*/ 3 w 33"/>
                <a:gd name="T1" fmla="*/ 3 h 42"/>
                <a:gd name="T2" fmla="*/ 5 w 33"/>
                <a:gd name="T3" fmla="*/ 2 h 42"/>
                <a:gd name="T4" fmla="*/ 18 w 33"/>
                <a:gd name="T5" fmla="*/ 4 h 42"/>
                <a:gd name="T6" fmla="*/ 20 w 33"/>
                <a:gd name="T7" fmla="*/ 6 h 42"/>
                <a:gd name="T8" fmla="*/ 21 w 33"/>
                <a:gd name="T9" fmla="*/ 9 h 42"/>
                <a:gd name="T10" fmla="*/ 22 w 33"/>
                <a:gd name="T11" fmla="*/ 12 h 42"/>
                <a:gd name="T12" fmla="*/ 25 w 33"/>
                <a:gd name="T13" fmla="*/ 16 h 42"/>
                <a:gd name="T14" fmla="*/ 30 w 33"/>
                <a:gd name="T15" fmla="*/ 23 h 42"/>
                <a:gd name="T16" fmla="*/ 32 w 33"/>
                <a:gd name="T17" fmla="*/ 26 h 42"/>
                <a:gd name="T18" fmla="*/ 32 w 33"/>
                <a:gd name="T19" fmla="*/ 28 h 42"/>
                <a:gd name="T20" fmla="*/ 33 w 33"/>
                <a:gd name="T21" fmla="*/ 31 h 42"/>
                <a:gd name="T22" fmla="*/ 32 w 33"/>
                <a:gd name="T23" fmla="*/ 39 h 42"/>
                <a:gd name="T24" fmla="*/ 28 w 33"/>
                <a:gd name="T25" fmla="*/ 42 h 42"/>
                <a:gd name="T26" fmla="*/ 20 w 33"/>
                <a:gd name="T27" fmla="*/ 35 h 42"/>
                <a:gd name="T28" fmla="*/ 15 w 33"/>
                <a:gd name="T29" fmla="*/ 27 h 42"/>
                <a:gd name="T30" fmla="*/ 8 w 33"/>
                <a:gd name="T31" fmla="*/ 23 h 42"/>
                <a:gd name="T32" fmla="*/ 3 w 33"/>
                <a:gd name="T33" fmla="*/ 3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3" h="42">
                  <a:moveTo>
                    <a:pt x="3" y="3"/>
                  </a:moveTo>
                  <a:cubicBezTo>
                    <a:pt x="3" y="2"/>
                    <a:pt x="4" y="1"/>
                    <a:pt x="5" y="2"/>
                  </a:cubicBezTo>
                  <a:cubicBezTo>
                    <a:pt x="10" y="0"/>
                    <a:pt x="14" y="2"/>
                    <a:pt x="18" y="4"/>
                  </a:cubicBezTo>
                  <a:cubicBezTo>
                    <a:pt x="19" y="5"/>
                    <a:pt x="19" y="5"/>
                    <a:pt x="20" y="6"/>
                  </a:cubicBezTo>
                  <a:cubicBezTo>
                    <a:pt x="20" y="7"/>
                    <a:pt x="21" y="8"/>
                    <a:pt x="21" y="9"/>
                  </a:cubicBezTo>
                  <a:cubicBezTo>
                    <a:pt x="22" y="10"/>
                    <a:pt x="22" y="11"/>
                    <a:pt x="22" y="12"/>
                  </a:cubicBezTo>
                  <a:cubicBezTo>
                    <a:pt x="23" y="13"/>
                    <a:pt x="24" y="15"/>
                    <a:pt x="25" y="16"/>
                  </a:cubicBezTo>
                  <a:cubicBezTo>
                    <a:pt x="26" y="18"/>
                    <a:pt x="28" y="21"/>
                    <a:pt x="30" y="23"/>
                  </a:cubicBezTo>
                  <a:cubicBezTo>
                    <a:pt x="30" y="24"/>
                    <a:pt x="31" y="25"/>
                    <a:pt x="32" y="26"/>
                  </a:cubicBezTo>
                  <a:cubicBezTo>
                    <a:pt x="32" y="26"/>
                    <a:pt x="32" y="27"/>
                    <a:pt x="32" y="28"/>
                  </a:cubicBezTo>
                  <a:cubicBezTo>
                    <a:pt x="33" y="29"/>
                    <a:pt x="33" y="30"/>
                    <a:pt x="33" y="31"/>
                  </a:cubicBezTo>
                  <a:cubicBezTo>
                    <a:pt x="33" y="34"/>
                    <a:pt x="33" y="36"/>
                    <a:pt x="32" y="39"/>
                  </a:cubicBezTo>
                  <a:cubicBezTo>
                    <a:pt x="32" y="40"/>
                    <a:pt x="30" y="42"/>
                    <a:pt x="28" y="42"/>
                  </a:cubicBezTo>
                  <a:cubicBezTo>
                    <a:pt x="24" y="41"/>
                    <a:pt x="23" y="37"/>
                    <a:pt x="20" y="35"/>
                  </a:cubicBezTo>
                  <a:cubicBezTo>
                    <a:pt x="18" y="32"/>
                    <a:pt x="17" y="30"/>
                    <a:pt x="15" y="27"/>
                  </a:cubicBezTo>
                  <a:cubicBezTo>
                    <a:pt x="14" y="25"/>
                    <a:pt x="10" y="26"/>
                    <a:pt x="8" y="23"/>
                  </a:cubicBezTo>
                  <a:cubicBezTo>
                    <a:pt x="6" y="17"/>
                    <a:pt x="0" y="11"/>
                    <a:pt x="3" y="3"/>
                  </a:cubicBezTo>
                  <a:close/>
                </a:path>
              </a:pathLst>
            </a:custGeom>
            <a:solidFill>
              <a:srgbClr val="2C31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247" name="Freeform 2281"/>
            <p:cNvSpPr>
              <a:spLocks/>
            </p:cNvSpPr>
            <p:nvPr/>
          </p:nvSpPr>
          <p:spPr bwMode="auto">
            <a:xfrm>
              <a:off x="4764" y="2365"/>
              <a:ext cx="59" cy="22"/>
            </a:xfrm>
            <a:custGeom>
              <a:avLst/>
              <a:gdLst>
                <a:gd name="T0" fmla="*/ 0 w 50"/>
                <a:gd name="T1" fmla="*/ 14 h 19"/>
                <a:gd name="T2" fmla="*/ 4 w 50"/>
                <a:gd name="T3" fmla="*/ 13 h 19"/>
                <a:gd name="T4" fmla="*/ 10 w 50"/>
                <a:gd name="T5" fmla="*/ 8 h 19"/>
                <a:gd name="T6" fmla="*/ 13 w 50"/>
                <a:gd name="T7" fmla="*/ 4 h 19"/>
                <a:gd name="T8" fmla="*/ 32 w 50"/>
                <a:gd name="T9" fmla="*/ 4 h 19"/>
                <a:gd name="T10" fmla="*/ 48 w 50"/>
                <a:gd name="T11" fmla="*/ 9 h 19"/>
                <a:gd name="T12" fmla="*/ 49 w 50"/>
                <a:gd name="T13" fmla="*/ 13 h 19"/>
                <a:gd name="T14" fmla="*/ 39 w 50"/>
                <a:gd name="T15" fmla="*/ 17 h 19"/>
                <a:gd name="T16" fmla="*/ 28 w 50"/>
                <a:gd name="T17" fmla="*/ 19 h 19"/>
                <a:gd name="T18" fmla="*/ 25 w 50"/>
                <a:gd name="T19" fmla="*/ 19 h 19"/>
                <a:gd name="T20" fmla="*/ 0 w 50"/>
                <a:gd name="T21" fmla="*/ 14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19">
                  <a:moveTo>
                    <a:pt x="0" y="14"/>
                  </a:moveTo>
                  <a:cubicBezTo>
                    <a:pt x="1" y="14"/>
                    <a:pt x="3" y="14"/>
                    <a:pt x="4" y="13"/>
                  </a:cubicBezTo>
                  <a:cubicBezTo>
                    <a:pt x="5" y="11"/>
                    <a:pt x="6" y="8"/>
                    <a:pt x="10" y="8"/>
                  </a:cubicBezTo>
                  <a:cubicBezTo>
                    <a:pt x="11" y="7"/>
                    <a:pt x="12" y="5"/>
                    <a:pt x="13" y="4"/>
                  </a:cubicBezTo>
                  <a:cubicBezTo>
                    <a:pt x="19" y="0"/>
                    <a:pt x="25" y="3"/>
                    <a:pt x="32" y="4"/>
                  </a:cubicBezTo>
                  <a:cubicBezTo>
                    <a:pt x="38" y="5"/>
                    <a:pt x="43" y="6"/>
                    <a:pt x="48" y="9"/>
                  </a:cubicBezTo>
                  <a:cubicBezTo>
                    <a:pt x="49" y="10"/>
                    <a:pt x="50" y="11"/>
                    <a:pt x="49" y="13"/>
                  </a:cubicBezTo>
                  <a:cubicBezTo>
                    <a:pt x="47" y="17"/>
                    <a:pt x="42" y="16"/>
                    <a:pt x="39" y="17"/>
                  </a:cubicBezTo>
                  <a:cubicBezTo>
                    <a:pt x="35" y="16"/>
                    <a:pt x="31" y="16"/>
                    <a:pt x="28" y="19"/>
                  </a:cubicBezTo>
                  <a:cubicBezTo>
                    <a:pt x="27" y="19"/>
                    <a:pt x="26" y="19"/>
                    <a:pt x="25" y="19"/>
                  </a:cubicBezTo>
                  <a:cubicBezTo>
                    <a:pt x="17" y="19"/>
                    <a:pt x="8" y="19"/>
                    <a:pt x="0" y="14"/>
                  </a:cubicBezTo>
                  <a:close/>
                </a:path>
              </a:pathLst>
            </a:custGeom>
            <a:solidFill>
              <a:srgbClr val="3D2B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248" name="Freeform 2282"/>
            <p:cNvSpPr>
              <a:spLocks/>
            </p:cNvSpPr>
            <p:nvPr/>
          </p:nvSpPr>
          <p:spPr bwMode="auto">
            <a:xfrm>
              <a:off x="5313" y="2476"/>
              <a:ext cx="45" cy="33"/>
            </a:xfrm>
            <a:custGeom>
              <a:avLst/>
              <a:gdLst>
                <a:gd name="T0" fmla="*/ 32 w 38"/>
                <a:gd name="T1" fmla="*/ 0 h 28"/>
                <a:gd name="T2" fmla="*/ 27 w 38"/>
                <a:gd name="T3" fmla="*/ 14 h 28"/>
                <a:gd name="T4" fmla="*/ 22 w 38"/>
                <a:gd name="T5" fmla="*/ 19 h 28"/>
                <a:gd name="T6" fmla="*/ 12 w 38"/>
                <a:gd name="T7" fmla="*/ 25 h 28"/>
                <a:gd name="T8" fmla="*/ 7 w 38"/>
                <a:gd name="T9" fmla="*/ 27 h 28"/>
                <a:gd name="T10" fmla="*/ 1 w 38"/>
                <a:gd name="T11" fmla="*/ 26 h 28"/>
                <a:gd name="T12" fmla="*/ 0 w 38"/>
                <a:gd name="T13" fmla="*/ 19 h 28"/>
                <a:gd name="T14" fmla="*/ 3 w 38"/>
                <a:gd name="T15" fmla="*/ 10 h 28"/>
                <a:gd name="T16" fmla="*/ 18 w 38"/>
                <a:gd name="T17" fmla="*/ 5 h 28"/>
                <a:gd name="T18" fmla="*/ 30 w 38"/>
                <a:gd name="T19" fmla="*/ 0 h 28"/>
                <a:gd name="T20" fmla="*/ 32 w 38"/>
                <a:gd name="T21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8" h="28">
                  <a:moveTo>
                    <a:pt x="32" y="0"/>
                  </a:moveTo>
                  <a:cubicBezTo>
                    <a:pt x="38" y="8"/>
                    <a:pt x="29" y="10"/>
                    <a:pt x="27" y="14"/>
                  </a:cubicBezTo>
                  <a:cubicBezTo>
                    <a:pt x="26" y="17"/>
                    <a:pt x="24" y="18"/>
                    <a:pt x="22" y="19"/>
                  </a:cubicBezTo>
                  <a:cubicBezTo>
                    <a:pt x="18" y="20"/>
                    <a:pt x="14" y="22"/>
                    <a:pt x="12" y="25"/>
                  </a:cubicBezTo>
                  <a:cubicBezTo>
                    <a:pt x="10" y="26"/>
                    <a:pt x="9" y="27"/>
                    <a:pt x="7" y="27"/>
                  </a:cubicBezTo>
                  <a:cubicBezTo>
                    <a:pt x="5" y="28"/>
                    <a:pt x="3" y="28"/>
                    <a:pt x="1" y="26"/>
                  </a:cubicBezTo>
                  <a:cubicBezTo>
                    <a:pt x="1" y="23"/>
                    <a:pt x="0" y="21"/>
                    <a:pt x="0" y="19"/>
                  </a:cubicBezTo>
                  <a:cubicBezTo>
                    <a:pt x="0" y="15"/>
                    <a:pt x="1" y="13"/>
                    <a:pt x="3" y="10"/>
                  </a:cubicBezTo>
                  <a:cubicBezTo>
                    <a:pt x="7" y="6"/>
                    <a:pt x="13" y="7"/>
                    <a:pt x="18" y="5"/>
                  </a:cubicBezTo>
                  <a:cubicBezTo>
                    <a:pt x="23" y="4"/>
                    <a:pt x="26" y="2"/>
                    <a:pt x="30" y="0"/>
                  </a:cubicBezTo>
                  <a:cubicBezTo>
                    <a:pt x="31" y="0"/>
                    <a:pt x="32" y="0"/>
                    <a:pt x="32" y="0"/>
                  </a:cubicBezTo>
                  <a:close/>
                </a:path>
              </a:pathLst>
            </a:custGeom>
            <a:solidFill>
              <a:srgbClr val="6345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249" name="Freeform 2283"/>
            <p:cNvSpPr>
              <a:spLocks/>
            </p:cNvSpPr>
            <p:nvPr/>
          </p:nvSpPr>
          <p:spPr bwMode="auto">
            <a:xfrm>
              <a:off x="5153" y="2463"/>
              <a:ext cx="61" cy="18"/>
            </a:xfrm>
            <a:custGeom>
              <a:avLst/>
              <a:gdLst>
                <a:gd name="T0" fmla="*/ 0 w 52"/>
                <a:gd name="T1" fmla="*/ 6 h 16"/>
                <a:gd name="T2" fmla="*/ 4 w 52"/>
                <a:gd name="T3" fmla="*/ 2 h 16"/>
                <a:gd name="T4" fmla="*/ 11 w 52"/>
                <a:gd name="T5" fmla="*/ 1 h 16"/>
                <a:gd name="T6" fmla="*/ 24 w 52"/>
                <a:gd name="T7" fmla="*/ 3 h 16"/>
                <a:gd name="T8" fmla="*/ 38 w 52"/>
                <a:gd name="T9" fmla="*/ 6 h 16"/>
                <a:gd name="T10" fmla="*/ 46 w 52"/>
                <a:gd name="T11" fmla="*/ 5 h 16"/>
                <a:gd name="T12" fmla="*/ 49 w 52"/>
                <a:gd name="T13" fmla="*/ 6 h 16"/>
                <a:gd name="T14" fmla="*/ 52 w 52"/>
                <a:gd name="T15" fmla="*/ 11 h 16"/>
                <a:gd name="T16" fmla="*/ 49 w 52"/>
                <a:gd name="T17" fmla="*/ 16 h 16"/>
                <a:gd name="T18" fmla="*/ 0 w 52"/>
                <a:gd name="T19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16">
                  <a:moveTo>
                    <a:pt x="0" y="6"/>
                  </a:moveTo>
                  <a:cubicBezTo>
                    <a:pt x="2" y="5"/>
                    <a:pt x="3" y="4"/>
                    <a:pt x="4" y="2"/>
                  </a:cubicBezTo>
                  <a:cubicBezTo>
                    <a:pt x="6" y="1"/>
                    <a:pt x="9" y="0"/>
                    <a:pt x="11" y="1"/>
                  </a:cubicBezTo>
                  <a:cubicBezTo>
                    <a:pt x="15" y="4"/>
                    <a:pt x="20" y="1"/>
                    <a:pt x="24" y="3"/>
                  </a:cubicBezTo>
                  <a:cubicBezTo>
                    <a:pt x="29" y="2"/>
                    <a:pt x="33" y="3"/>
                    <a:pt x="38" y="6"/>
                  </a:cubicBezTo>
                  <a:cubicBezTo>
                    <a:pt x="40" y="4"/>
                    <a:pt x="43" y="7"/>
                    <a:pt x="46" y="5"/>
                  </a:cubicBezTo>
                  <a:cubicBezTo>
                    <a:pt x="47" y="5"/>
                    <a:pt x="48" y="6"/>
                    <a:pt x="49" y="6"/>
                  </a:cubicBezTo>
                  <a:cubicBezTo>
                    <a:pt x="50" y="7"/>
                    <a:pt x="52" y="9"/>
                    <a:pt x="52" y="11"/>
                  </a:cubicBezTo>
                  <a:cubicBezTo>
                    <a:pt x="52" y="14"/>
                    <a:pt x="51" y="15"/>
                    <a:pt x="49" y="16"/>
                  </a:cubicBezTo>
                  <a:cubicBezTo>
                    <a:pt x="33" y="13"/>
                    <a:pt x="17" y="9"/>
                    <a:pt x="0" y="6"/>
                  </a:cubicBezTo>
                  <a:close/>
                </a:path>
              </a:pathLst>
            </a:custGeom>
            <a:solidFill>
              <a:srgbClr val="4132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250" name="Freeform 2284"/>
            <p:cNvSpPr>
              <a:spLocks/>
            </p:cNvSpPr>
            <p:nvPr/>
          </p:nvSpPr>
          <p:spPr bwMode="auto">
            <a:xfrm>
              <a:off x="5268" y="2481"/>
              <a:ext cx="45" cy="25"/>
            </a:xfrm>
            <a:custGeom>
              <a:avLst/>
              <a:gdLst>
                <a:gd name="T0" fmla="*/ 18 w 38"/>
                <a:gd name="T1" fmla="*/ 17 h 21"/>
                <a:gd name="T2" fmla="*/ 0 w 38"/>
                <a:gd name="T3" fmla="*/ 12 h 21"/>
                <a:gd name="T4" fmla="*/ 5 w 38"/>
                <a:gd name="T5" fmla="*/ 6 h 21"/>
                <a:gd name="T6" fmla="*/ 15 w 38"/>
                <a:gd name="T7" fmla="*/ 1 h 21"/>
                <a:gd name="T8" fmla="*/ 23 w 38"/>
                <a:gd name="T9" fmla="*/ 0 h 21"/>
                <a:gd name="T10" fmla="*/ 35 w 38"/>
                <a:gd name="T11" fmla="*/ 5 h 21"/>
                <a:gd name="T12" fmla="*/ 37 w 38"/>
                <a:gd name="T13" fmla="*/ 15 h 21"/>
                <a:gd name="T14" fmla="*/ 18 w 38"/>
                <a:gd name="T15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8" h="21">
                  <a:moveTo>
                    <a:pt x="18" y="17"/>
                  </a:moveTo>
                  <a:cubicBezTo>
                    <a:pt x="12" y="15"/>
                    <a:pt x="6" y="16"/>
                    <a:pt x="0" y="12"/>
                  </a:cubicBezTo>
                  <a:cubicBezTo>
                    <a:pt x="1" y="10"/>
                    <a:pt x="3" y="8"/>
                    <a:pt x="5" y="6"/>
                  </a:cubicBezTo>
                  <a:cubicBezTo>
                    <a:pt x="8" y="4"/>
                    <a:pt x="12" y="2"/>
                    <a:pt x="15" y="1"/>
                  </a:cubicBezTo>
                  <a:cubicBezTo>
                    <a:pt x="18" y="0"/>
                    <a:pt x="21" y="0"/>
                    <a:pt x="23" y="0"/>
                  </a:cubicBezTo>
                  <a:cubicBezTo>
                    <a:pt x="28" y="0"/>
                    <a:pt x="32" y="1"/>
                    <a:pt x="35" y="5"/>
                  </a:cubicBezTo>
                  <a:cubicBezTo>
                    <a:pt x="37" y="8"/>
                    <a:pt x="38" y="11"/>
                    <a:pt x="37" y="15"/>
                  </a:cubicBezTo>
                  <a:cubicBezTo>
                    <a:pt x="31" y="21"/>
                    <a:pt x="24" y="13"/>
                    <a:pt x="18" y="17"/>
                  </a:cubicBezTo>
                  <a:close/>
                </a:path>
              </a:pathLst>
            </a:custGeom>
            <a:solidFill>
              <a:srgbClr val="6043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251" name="Freeform 2285"/>
            <p:cNvSpPr>
              <a:spLocks/>
            </p:cNvSpPr>
            <p:nvPr/>
          </p:nvSpPr>
          <p:spPr bwMode="auto">
            <a:xfrm>
              <a:off x="5211" y="2473"/>
              <a:ext cx="64" cy="23"/>
            </a:xfrm>
            <a:custGeom>
              <a:avLst/>
              <a:gdLst>
                <a:gd name="T0" fmla="*/ 55 w 55"/>
                <a:gd name="T1" fmla="*/ 16 h 19"/>
                <a:gd name="T2" fmla="*/ 49 w 55"/>
                <a:gd name="T3" fmla="*/ 19 h 19"/>
                <a:gd name="T4" fmla="*/ 0 w 55"/>
                <a:gd name="T5" fmla="*/ 7 h 19"/>
                <a:gd name="T6" fmla="*/ 2 w 55"/>
                <a:gd name="T7" fmla="*/ 2 h 19"/>
                <a:gd name="T8" fmla="*/ 7 w 55"/>
                <a:gd name="T9" fmla="*/ 0 h 19"/>
                <a:gd name="T10" fmla="*/ 22 w 55"/>
                <a:gd name="T11" fmla="*/ 5 h 19"/>
                <a:gd name="T12" fmla="*/ 22 w 55"/>
                <a:gd name="T13" fmla="*/ 5 h 19"/>
                <a:gd name="T14" fmla="*/ 30 w 55"/>
                <a:gd name="T15" fmla="*/ 6 h 19"/>
                <a:gd name="T16" fmla="*/ 36 w 55"/>
                <a:gd name="T17" fmla="*/ 9 h 19"/>
                <a:gd name="T18" fmla="*/ 42 w 55"/>
                <a:gd name="T19" fmla="*/ 10 h 19"/>
                <a:gd name="T20" fmla="*/ 47 w 55"/>
                <a:gd name="T21" fmla="*/ 11 h 19"/>
                <a:gd name="T22" fmla="*/ 51 w 55"/>
                <a:gd name="T23" fmla="*/ 13 h 19"/>
                <a:gd name="T24" fmla="*/ 55 w 55"/>
                <a:gd name="T25" fmla="*/ 16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5" h="19">
                  <a:moveTo>
                    <a:pt x="55" y="16"/>
                  </a:moveTo>
                  <a:cubicBezTo>
                    <a:pt x="53" y="17"/>
                    <a:pt x="51" y="18"/>
                    <a:pt x="49" y="19"/>
                  </a:cubicBezTo>
                  <a:cubicBezTo>
                    <a:pt x="32" y="18"/>
                    <a:pt x="16" y="10"/>
                    <a:pt x="0" y="7"/>
                  </a:cubicBezTo>
                  <a:cubicBezTo>
                    <a:pt x="1" y="6"/>
                    <a:pt x="1" y="4"/>
                    <a:pt x="2" y="2"/>
                  </a:cubicBezTo>
                  <a:cubicBezTo>
                    <a:pt x="4" y="1"/>
                    <a:pt x="5" y="0"/>
                    <a:pt x="7" y="0"/>
                  </a:cubicBezTo>
                  <a:cubicBezTo>
                    <a:pt x="12" y="2"/>
                    <a:pt x="18" y="2"/>
                    <a:pt x="22" y="5"/>
                  </a:cubicBezTo>
                  <a:cubicBezTo>
                    <a:pt x="22" y="5"/>
                    <a:pt x="22" y="5"/>
                    <a:pt x="22" y="5"/>
                  </a:cubicBezTo>
                  <a:cubicBezTo>
                    <a:pt x="24" y="7"/>
                    <a:pt x="27" y="6"/>
                    <a:pt x="30" y="6"/>
                  </a:cubicBezTo>
                  <a:cubicBezTo>
                    <a:pt x="32" y="7"/>
                    <a:pt x="34" y="8"/>
                    <a:pt x="36" y="9"/>
                  </a:cubicBezTo>
                  <a:cubicBezTo>
                    <a:pt x="38" y="9"/>
                    <a:pt x="40" y="10"/>
                    <a:pt x="42" y="10"/>
                  </a:cubicBezTo>
                  <a:cubicBezTo>
                    <a:pt x="44" y="11"/>
                    <a:pt x="45" y="11"/>
                    <a:pt x="47" y="11"/>
                  </a:cubicBezTo>
                  <a:cubicBezTo>
                    <a:pt x="48" y="12"/>
                    <a:pt x="50" y="13"/>
                    <a:pt x="51" y="13"/>
                  </a:cubicBezTo>
                  <a:cubicBezTo>
                    <a:pt x="53" y="14"/>
                    <a:pt x="54" y="15"/>
                    <a:pt x="55" y="16"/>
                  </a:cubicBezTo>
                  <a:close/>
                </a:path>
              </a:pathLst>
            </a:custGeom>
            <a:solidFill>
              <a:srgbClr val="382A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252" name="Freeform 2286"/>
            <p:cNvSpPr>
              <a:spLocks/>
            </p:cNvSpPr>
            <p:nvPr/>
          </p:nvSpPr>
          <p:spPr bwMode="auto">
            <a:xfrm>
              <a:off x="4984" y="2425"/>
              <a:ext cx="43" cy="18"/>
            </a:xfrm>
            <a:custGeom>
              <a:avLst/>
              <a:gdLst>
                <a:gd name="T0" fmla="*/ 31 w 37"/>
                <a:gd name="T1" fmla="*/ 7 h 15"/>
                <a:gd name="T2" fmla="*/ 37 w 37"/>
                <a:gd name="T3" fmla="*/ 15 h 15"/>
                <a:gd name="T4" fmla="*/ 0 w 37"/>
                <a:gd name="T5" fmla="*/ 7 h 15"/>
                <a:gd name="T6" fmla="*/ 1 w 37"/>
                <a:gd name="T7" fmla="*/ 4 h 15"/>
                <a:gd name="T8" fmla="*/ 3 w 37"/>
                <a:gd name="T9" fmla="*/ 1 h 15"/>
                <a:gd name="T10" fmla="*/ 23 w 37"/>
                <a:gd name="T11" fmla="*/ 4 h 15"/>
                <a:gd name="T12" fmla="*/ 31 w 37"/>
                <a:gd name="T13" fmla="*/ 7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" h="15">
                  <a:moveTo>
                    <a:pt x="31" y="7"/>
                  </a:moveTo>
                  <a:cubicBezTo>
                    <a:pt x="33" y="9"/>
                    <a:pt x="35" y="12"/>
                    <a:pt x="37" y="15"/>
                  </a:cubicBezTo>
                  <a:cubicBezTo>
                    <a:pt x="24" y="13"/>
                    <a:pt x="11" y="12"/>
                    <a:pt x="0" y="7"/>
                  </a:cubicBezTo>
                  <a:cubicBezTo>
                    <a:pt x="1" y="7"/>
                    <a:pt x="3" y="6"/>
                    <a:pt x="1" y="4"/>
                  </a:cubicBezTo>
                  <a:cubicBezTo>
                    <a:pt x="0" y="2"/>
                    <a:pt x="0" y="0"/>
                    <a:pt x="3" y="1"/>
                  </a:cubicBezTo>
                  <a:cubicBezTo>
                    <a:pt x="10" y="1"/>
                    <a:pt x="17" y="2"/>
                    <a:pt x="23" y="4"/>
                  </a:cubicBezTo>
                  <a:cubicBezTo>
                    <a:pt x="24" y="9"/>
                    <a:pt x="29" y="3"/>
                    <a:pt x="31" y="7"/>
                  </a:cubicBezTo>
                  <a:close/>
                </a:path>
              </a:pathLst>
            </a:custGeom>
            <a:solidFill>
              <a:srgbClr val="4431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253" name="Freeform 2287"/>
            <p:cNvSpPr>
              <a:spLocks/>
            </p:cNvSpPr>
            <p:nvPr/>
          </p:nvSpPr>
          <p:spPr bwMode="auto">
            <a:xfrm>
              <a:off x="4773" y="2271"/>
              <a:ext cx="25" cy="52"/>
            </a:xfrm>
            <a:custGeom>
              <a:avLst/>
              <a:gdLst>
                <a:gd name="T0" fmla="*/ 7 w 21"/>
                <a:gd name="T1" fmla="*/ 13 h 44"/>
                <a:gd name="T2" fmla="*/ 4 w 21"/>
                <a:gd name="T3" fmla="*/ 5 h 44"/>
                <a:gd name="T4" fmla="*/ 4 w 21"/>
                <a:gd name="T5" fmla="*/ 1 h 44"/>
                <a:gd name="T6" fmla="*/ 10 w 21"/>
                <a:gd name="T7" fmla="*/ 1 h 44"/>
                <a:gd name="T8" fmla="*/ 15 w 21"/>
                <a:gd name="T9" fmla="*/ 10 h 44"/>
                <a:gd name="T10" fmla="*/ 20 w 21"/>
                <a:gd name="T11" fmla="*/ 24 h 44"/>
                <a:gd name="T12" fmla="*/ 18 w 21"/>
                <a:gd name="T13" fmla="*/ 28 h 44"/>
                <a:gd name="T14" fmla="*/ 10 w 21"/>
                <a:gd name="T15" fmla="*/ 38 h 44"/>
                <a:gd name="T16" fmla="*/ 0 w 21"/>
                <a:gd name="T17" fmla="*/ 40 h 44"/>
                <a:gd name="T18" fmla="*/ 7 w 21"/>
                <a:gd name="T19" fmla="*/ 13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1" h="44">
                  <a:moveTo>
                    <a:pt x="7" y="13"/>
                  </a:moveTo>
                  <a:cubicBezTo>
                    <a:pt x="6" y="10"/>
                    <a:pt x="5" y="7"/>
                    <a:pt x="4" y="5"/>
                  </a:cubicBezTo>
                  <a:cubicBezTo>
                    <a:pt x="3" y="4"/>
                    <a:pt x="3" y="2"/>
                    <a:pt x="4" y="1"/>
                  </a:cubicBezTo>
                  <a:cubicBezTo>
                    <a:pt x="6" y="0"/>
                    <a:pt x="8" y="0"/>
                    <a:pt x="10" y="1"/>
                  </a:cubicBezTo>
                  <a:cubicBezTo>
                    <a:pt x="13" y="3"/>
                    <a:pt x="14" y="6"/>
                    <a:pt x="15" y="10"/>
                  </a:cubicBezTo>
                  <a:cubicBezTo>
                    <a:pt x="16" y="15"/>
                    <a:pt x="21" y="19"/>
                    <a:pt x="20" y="24"/>
                  </a:cubicBezTo>
                  <a:cubicBezTo>
                    <a:pt x="20" y="26"/>
                    <a:pt x="19" y="27"/>
                    <a:pt x="18" y="28"/>
                  </a:cubicBezTo>
                  <a:cubicBezTo>
                    <a:pt x="14" y="31"/>
                    <a:pt x="12" y="34"/>
                    <a:pt x="10" y="38"/>
                  </a:cubicBezTo>
                  <a:cubicBezTo>
                    <a:pt x="7" y="42"/>
                    <a:pt x="4" y="44"/>
                    <a:pt x="0" y="40"/>
                  </a:cubicBezTo>
                  <a:cubicBezTo>
                    <a:pt x="3" y="31"/>
                    <a:pt x="11" y="23"/>
                    <a:pt x="7" y="13"/>
                  </a:cubicBezTo>
                  <a:close/>
                </a:path>
              </a:pathLst>
            </a:custGeom>
            <a:solidFill>
              <a:srgbClr val="3639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254" name="Freeform 2288"/>
            <p:cNvSpPr>
              <a:spLocks/>
            </p:cNvSpPr>
            <p:nvPr/>
          </p:nvSpPr>
          <p:spPr bwMode="auto">
            <a:xfrm>
              <a:off x="4910" y="2408"/>
              <a:ext cx="49" cy="20"/>
            </a:xfrm>
            <a:custGeom>
              <a:avLst/>
              <a:gdLst>
                <a:gd name="T0" fmla="*/ 0 w 42"/>
                <a:gd name="T1" fmla="*/ 7 h 17"/>
                <a:gd name="T2" fmla="*/ 0 w 42"/>
                <a:gd name="T3" fmla="*/ 4 h 17"/>
                <a:gd name="T4" fmla="*/ 8 w 42"/>
                <a:gd name="T5" fmla="*/ 1 h 17"/>
                <a:gd name="T6" fmla="*/ 22 w 42"/>
                <a:gd name="T7" fmla="*/ 4 h 17"/>
                <a:gd name="T8" fmla="*/ 28 w 42"/>
                <a:gd name="T9" fmla="*/ 7 h 17"/>
                <a:gd name="T10" fmla="*/ 34 w 42"/>
                <a:gd name="T11" fmla="*/ 9 h 17"/>
                <a:gd name="T12" fmla="*/ 42 w 42"/>
                <a:gd name="T13" fmla="*/ 14 h 17"/>
                <a:gd name="T14" fmla="*/ 35 w 42"/>
                <a:gd name="T15" fmla="*/ 16 h 17"/>
                <a:gd name="T16" fmla="*/ 0 w 42"/>
                <a:gd name="T17" fmla="*/ 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2" h="17">
                  <a:moveTo>
                    <a:pt x="0" y="7"/>
                  </a:moveTo>
                  <a:cubicBezTo>
                    <a:pt x="0" y="6"/>
                    <a:pt x="0" y="5"/>
                    <a:pt x="0" y="4"/>
                  </a:cubicBezTo>
                  <a:cubicBezTo>
                    <a:pt x="2" y="2"/>
                    <a:pt x="4" y="0"/>
                    <a:pt x="8" y="1"/>
                  </a:cubicBezTo>
                  <a:cubicBezTo>
                    <a:pt x="13" y="1"/>
                    <a:pt x="18" y="2"/>
                    <a:pt x="22" y="4"/>
                  </a:cubicBezTo>
                  <a:cubicBezTo>
                    <a:pt x="23" y="6"/>
                    <a:pt x="25" y="7"/>
                    <a:pt x="28" y="7"/>
                  </a:cubicBezTo>
                  <a:cubicBezTo>
                    <a:pt x="30" y="8"/>
                    <a:pt x="32" y="8"/>
                    <a:pt x="34" y="9"/>
                  </a:cubicBezTo>
                  <a:cubicBezTo>
                    <a:pt x="38" y="9"/>
                    <a:pt x="42" y="9"/>
                    <a:pt x="42" y="14"/>
                  </a:cubicBezTo>
                  <a:cubicBezTo>
                    <a:pt x="40" y="17"/>
                    <a:pt x="38" y="17"/>
                    <a:pt x="35" y="16"/>
                  </a:cubicBezTo>
                  <a:cubicBezTo>
                    <a:pt x="23" y="15"/>
                    <a:pt x="11" y="11"/>
                    <a:pt x="0" y="7"/>
                  </a:cubicBezTo>
                  <a:close/>
                </a:path>
              </a:pathLst>
            </a:custGeom>
            <a:solidFill>
              <a:srgbClr val="3828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255" name="Freeform 2289"/>
            <p:cNvSpPr>
              <a:spLocks/>
            </p:cNvSpPr>
            <p:nvPr/>
          </p:nvSpPr>
          <p:spPr bwMode="auto">
            <a:xfrm>
              <a:off x="4770" y="2301"/>
              <a:ext cx="29" cy="27"/>
            </a:xfrm>
            <a:custGeom>
              <a:avLst/>
              <a:gdLst>
                <a:gd name="T0" fmla="*/ 3 w 25"/>
                <a:gd name="T1" fmla="*/ 14 h 23"/>
                <a:gd name="T2" fmla="*/ 11 w 25"/>
                <a:gd name="T3" fmla="*/ 9 h 23"/>
                <a:gd name="T4" fmla="*/ 21 w 25"/>
                <a:gd name="T5" fmla="*/ 1 h 23"/>
                <a:gd name="T6" fmla="*/ 23 w 25"/>
                <a:gd name="T7" fmla="*/ 8 h 23"/>
                <a:gd name="T8" fmla="*/ 15 w 25"/>
                <a:gd name="T9" fmla="*/ 17 h 23"/>
                <a:gd name="T10" fmla="*/ 2 w 25"/>
                <a:gd name="T11" fmla="*/ 23 h 23"/>
                <a:gd name="T12" fmla="*/ 3 w 25"/>
                <a:gd name="T13" fmla="*/ 1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" h="23">
                  <a:moveTo>
                    <a:pt x="3" y="14"/>
                  </a:moveTo>
                  <a:cubicBezTo>
                    <a:pt x="7" y="15"/>
                    <a:pt x="9" y="13"/>
                    <a:pt x="11" y="9"/>
                  </a:cubicBezTo>
                  <a:cubicBezTo>
                    <a:pt x="12" y="3"/>
                    <a:pt x="15" y="0"/>
                    <a:pt x="21" y="1"/>
                  </a:cubicBezTo>
                  <a:cubicBezTo>
                    <a:pt x="25" y="2"/>
                    <a:pt x="25" y="5"/>
                    <a:pt x="23" y="8"/>
                  </a:cubicBezTo>
                  <a:cubicBezTo>
                    <a:pt x="20" y="11"/>
                    <a:pt x="19" y="16"/>
                    <a:pt x="15" y="17"/>
                  </a:cubicBezTo>
                  <a:cubicBezTo>
                    <a:pt x="9" y="15"/>
                    <a:pt x="7" y="23"/>
                    <a:pt x="2" y="23"/>
                  </a:cubicBezTo>
                  <a:cubicBezTo>
                    <a:pt x="1" y="20"/>
                    <a:pt x="0" y="17"/>
                    <a:pt x="3" y="14"/>
                  </a:cubicBezTo>
                  <a:close/>
                </a:path>
              </a:pathLst>
            </a:custGeom>
            <a:solidFill>
              <a:srgbClr val="4835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256" name="Freeform 2290"/>
            <p:cNvSpPr>
              <a:spLocks/>
            </p:cNvSpPr>
            <p:nvPr/>
          </p:nvSpPr>
          <p:spPr bwMode="auto">
            <a:xfrm>
              <a:off x="4731" y="2192"/>
              <a:ext cx="21" cy="29"/>
            </a:xfrm>
            <a:custGeom>
              <a:avLst/>
              <a:gdLst>
                <a:gd name="T0" fmla="*/ 10 w 18"/>
                <a:gd name="T1" fmla="*/ 0 h 25"/>
                <a:gd name="T2" fmla="*/ 18 w 18"/>
                <a:gd name="T3" fmla="*/ 21 h 25"/>
                <a:gd name="T4" fmla="*/ 15 w 18"/>
                <a:gd name="T5" fmla="*/ 24 h 25"/>
                <a:gd name="T6" fmla="*/ 10 w 18"/>
                <a:gd name="T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5">
                  <a:moveTo>
                    <a:pt x="10" y="0"/>
                  </a:moveTo>
                  <a:cubicBezTo>
                    <a:pt x="13" y="7"/>
                    <a:pt x="15" y="14"/>
                    <a:pt x="18" y="21"/>
                  </a:cubicBezTo>
                  <a:cubicBezTo>
                    <a:pt x="18" y="24"/>
                    <a:pt x="18" y="25"/>
                    <a:pt x="15" y="24"/>
                  </a:cubicBezTo>
                  <a:cubicBezTo>
                    <a:pt x="11" y="16"/>
                    <a:pt x="0" y="10"/>
                    <a:pt x="10" y="0"/>
                  </a:cubicBezTo>
                  <a:close/>
                </a:path>
              </a:pathLst>
            </a:custGeom>
            <a:solidFill>
              <a:srgbClr val="343A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257" name="Freeform 2291"/>
            <p:cNvSpPr>
              <a:spLocks/>
            </p:cNvSpPr>
            <p:nvPr/>
          </p:nvSpPr>
          <p:spPr bwMode="auto">
            <a:xfrm>
              <a:off x="5392" y="2281"/>
              <a:ext cx="18" cy="27"/>
            </a:xfrm>
            <a:custGeom>
              <a:avLst/>
              <a:gdLst>
                <a:gd name="T0" fmla="*/ 15 w 15"/>
                <a:gd name="T1" fmla="*/ 4 h 23"/>
                <a:gd name="T2" fmla="*/ 10 w 15"/>
                <a:gd name="T3" fmla="*/ 23 h 23"/>
                <a:gd name="T4" fmla="*/ 5 w 15"/>
                <a:gd name="T5" fmla="*/ 18 h 23"/>
                <a:gd name="T6" fmla="*/ 1 w 15"/>
                <a:gd name="T7" fmla="*/ 10 h 23"/>
                <a:gd name="T8" fmla="*/ 0 w 15"/>
                <a:gd name="T9" fmla="*/ 7 h 23"/>
                <a:gd name="T10" fmla="*/ 3 w 15"/>
                <a:gd name="T11" fmla="*/ 2 h 23"/>
                <a:gd name="T12" fmla="*/ 10 w 15"/>
                <a:gd name="T13" fmla="*/ 0 h 23"/>
                <a:gd name="T14" fmla="*/ 15 w 15"/>
                <a:gd name="T15" fmla="*/ 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" h="23">
                  <a:moveTo>
                    <a:pt x="15" y="4"/>
                  </a:moveTo>
                  <a:cubicBezTo>
                    <a:pt x="14" y="10"/>
                    <a:pt x="13" y="17"/>
                    <a:pt x="10" y="23"/>
                  </a:cubicBezTo>
                  <a:cubicBezTo>
                    <a:pt x="8" y="22"/>
                    <a:pt x="6" y="20"/>
                    <a:pt x="5" y="18"/>
                  </a:cubicBezTo>
                  <a:cubicBezTo>
                    <a:pt x="4" y="15"/>
                    <a:pt x="3" y="13"/>
                    <a:pt x="1" y="10"/>
                  </a:cubicBezTo>
                  <a:cubicBezTo>
                    <a:pt x="1" y="9"/>
                    <a:pt x="0" y="8"/>
                    <a:pt x="0" y="7"/>
                  </a:cubicBezTo>
                  <a:cubicBezTo>
                    <a:pt x="1" y="5"/>
                    <a:pt x="2" y="4"/>
                    <a:pt x="3" y="2"/>
                  </a:cubicBezTo>
                  <a:cubicBezTo>
                    <a:pt x="5" y="1"/>
                    <a:pt x="7" y="0"/>
                    <a:pt x="10" y="0"/>
                  </a:cubicBezTo>
                  <a:cubicBezTo>
                    <a:pt x="12" y="0"/>
                    <a:pt x="14" y="2"/>
                    <a:pt x="15" y="4"/>
                  </a:cubicBezTo>
                  <a:close/>
                </a:path>
              </a:pathLst>
            </a:custGeom>
            <a:solidFill>
              <a:srgbClr val="6254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258" name="Freeform 2292"/>
            <p:cNvSpPr>
              <a:spLocks/>
            </p:cNvSpPr>
            <p:nvPr/>
          </p:nvSpPr>
          <p:spPr bwMode="auto">
            <a:xfrm>
              <a:off x="5390" y="2262"/>
              <a:ext cx="22" cy="26"/>
            </a:xfrm>
            <a:custGeom>
              <a:avLst/>
              <a:gdLst>
                <a:gd name="T0" fmla="*/ 6 w 19"/>
                <a:gd name="T1" fmla="*/ 20 h 22"/>
                <a:gd name="T2" fmla="*/ 3 w 19"/>
                <a:gd name="T3" fmla="*/ 22 h 22"/>
                <a:gd name="T4" fmla="*/ 0 w 19"/>
                <a:gd name="T5" fmla="*/ 13 h 22"/>
                <a:gd name="T6" fmla="*/ 0 w 19"/>
                <a:gd name="T7" fmla="*/ 11 h 22"/>
                <a:gd name="T8" fmla="*/ 3 w 19"/>
                <a:gd name="T9" fmla="*/ 3 h 22"/>
                <a:gd name="T10" fmla="*/ 12 w 19"/>
                <a:gd name="T11" fmla="*/ 1 h 22"/>
                <a:gd name="T12" fmla="*/ 17 w 19"/>
                <a:gd name="T13" fmla="*/ 5 h 22"/>
                <a:gd name="T14" fmla="*/ 17 w 19"/>
                <a:gd name="T15" fmla="*/ 10 h 22"/>
                <a:gd name="T16" fmla="*/ 6 w 19"/>
                <a:gd name="T17" fmla="*/ 2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" h="22">
                  <a:moveTo>
                    <a:pt x="6" y="20"/>
                  </a:moveTo>
                  <a:cubicBezTo>
                    <a:pt x="5" y="21"/>
                    <a:pt x="4" y="22"/>
                    <a:pt x="3" y="22"/>
                  </a:cubicBezTo>
                  <a:cubicBezTo>
                    <a:pt x="0" y="20"/>
                    <a:pt x="0" y="16"/>
                    <a:pt x="0" y="13"/>
                  </a:cubicBezTo>
                  <a:cubicBezTo>
                    <a:pt x="0" y="13"/>
                    <a:pt x="0" y="12"/>
                    <a:pt x="0" y="11"/>
                  </a:cubicBezTo>
                  <a:cubicBezTo>
                    <a:pt x="1" y="8"/>
                    <a:pt x="2" y="6"/>
                    <a:pt x="3" y="3"/>
                  </a:cubicBezTo>
                  <a:cubicBezTo>
                    <a:pt x="6" y="3"/>
                    <a:pt x="9" y="2"/>
                    <a:pt x="12" y="1"/>
                  </a:cubicBezTo>
                  <a:cubicBezTo>
                    <a:pt x="16" y="0"/>
                    <a:pt x="18" y="1"/>
                    <a:pt x="17" y="5"/>
                  </a:cubicBezTo>
                  <a:cubicBezTo>
                    <a:pt x="19" y="7"/>
                    <a:pt x="18" y="9"/>
                    <a:pt x="17" y="10"/>
                  </a:cubicBezTo>
                  <a:cubicBezTo>
                    <a:pt x="13" y="14"/>
                    <a:pt x="8" y="15"/>
                    <a:pt x="6" y="20"/>
                  </a:cubicBezTo>
                  <a:close/>
                </a:path>
              </a:pathLst>
            </a:custGeom>
            <a:solidFill>
              <a:srgbClr val="5F52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259" name="Freeform 2293"/>
            <p:cNvSpPr>
              <a:spLocks/>
            </p:cNvSpPr>
            <p:nvPr/>
          </p:nvSpPr>
          <p:spPr bwMode="auto">
            <a:xfrm>
              <a:off x="5290" y="2492"/>
              <a:ext cx="29" cy="14"/>
            </a:xfrm>
            <a:custGeom>
              <a:avLst/>
              <a:gdLst>
                <a:gd name="T0" fmla="*/ 0 w 25"/>
                <a:gd name="T1" fmla="*/ 8 h 12"/>
                <a:gd name="T2" fmla="*/ 18 w 25"/>
                <a:gd name="T3" fmla="*/ 5 h 12"/>
                <a:gd name="T4" fmla="*/ 22 w 25"/>
                <a:gd name="T5" fmla="*/ 5 h 12"/>
                <a:gd name="T6" fmla="*/ 21 w 25"/>
                <a:gd name="T7" fmla="*/ 12 h 12"/>
                <a:gd name="T8" fmla="*/ 0 w 25"/>
                <a:gd name="T9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12">
                  <a:moveTo>
                    <a:pt x="0" y="8"/>
                  </a:moveTo>
                  <a:cubicBezTo>
                    <a:pt x="5" y="0"/>
                    <a:pt x="12" y="8"/>
                    <a:pt x="18" y="5"/>
                  </a:cubicBezTo>
                  <a:cubicBezTo>
                    <a:pt x="20" y="4"/>
                    <a:pt x="21" y="4"/>
                    <a:pt x="22" y="5"/>
                  </a:cubicBezTo>
                  <a:cubicBezTo>
                    <a:pt x="25" y="8"/>
                    <a:pt x="24" y="10"/>
                    <a:pt x="21" y="12"/>
                  </a:cubicBezTo>
                  <a:cubicBezTo>
                    <a:pt x="14" y="10"/>
                    <a:pt x="7" y="9"/>
                    <a:pt x="0" y="8"/>
                  </a:cubicBezTo>
                  <a:close/>
                </a:path>
              </a:pathLst>
            </a:custGeom>
            <a:solidFill>
              <a:srgbClr val="372C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260" name="Freeform 2294"/>
            <p:cNvSpPr>
              <a:spLocks/>
            </p:cNvSpPr>
            <p:nvPr/>
          </p:nvSpPr>
          <p:spPr bwMode="auto">
            <a:xfrm>
              <a:off x="5194" y="2146"/>
              <a:ext cx="20" cy="26"/>
            </a:xfrm>
            <a:custGeom>
              <a:avLst/>
              <a:gdLst>
                <a:gd name="T0" fmla="*/ 0 w 17"/>
                <a:gd name="T1" fmla="*/ 13 h 22"/>
                <a:gd name="T2" fmla="*/ 3 w 17"/>
                <a:gd name="T3" fmla="*/ 0 h 22"/>
                <a:gd name="T4" fmla="*/ 17 w 17"/>
                <a:gd name="T5" fmla="*/ 18 h 22"/>
                <a:gd name="T6" fmla="*/ 13 w 17"/>
                <a:gd name="T7" fmla="*/ 19 h 22"/>
                <a:gd name="T8" fmla="*/ 0 w 17"/>
                <a:gd name="T9" fmla="*/ 13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22">
                  <a:moveTo>
                    <a:pt x="0" y="13"/>
                  </a:moveTo>
                  <a:cubicBezTo>
                    <a:pt x="8" y="10"/>
                    <a:pt x="9" y="6"/>
                    <a:pt x="3" y="0"/>
                  </a:cubicBezTo>
                  <a:cubicBezTo>
                    <a:pt x="14" y="1"/>
                    <a:pt x="13" y="11"/>
                    <a:pt x="17" y="18"/>
                  </a:cubicBezTo>
                  <a:cubicBezTo>
                    <a:pt x="16" y="19"/>
                    <a:pt x="14" y="20"/>
                    <a:pt x="13" y="19"/>
                  </a:cubicBezTo>
                  <a:cubicBezTo>
                    <a:pt x="10" y="15"/>
                    <a:pt x="1" y="22"/>
                    <a:pt x="0" y="13"/>
                  </a:cubicBezTo>
                  <a:close/>
                </a:path>
              </a:pathLst>
            </a:custGeom>
            <a:solidFill>
              <a:srgbClr val="6457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261" name="Freeform 2295"/>
            <p:cNvSpPr>
              <a:spLocks/>
            </p:cNvSpPr>
            <p:nvPr/>
          </p:nvSpPr>
          <p:spPr bwMode="auto">
            <a:xfrm>
              <a:off x="4951" y="2420"/>
              <a:ext cx="25" cy="12"/>
            </a:xfrm>
            <a:custGeom>
              <a:avLst/>
              <a:gdLst>
                <a:gd name="T0" fmla="*/ 0 w 21"/>
                <a:gd name="T1" fmla="*/ 6 h 10"/>
                <a:gd name="T2" fmla="*/ 6 w 21"/>
                <a:gd name="T3" fmla="*/ 3 h 10"/>
                <a:gd name="T4" fmla="*/ 9 w 21"/>
                <a:gd name="T5" fmla="*/ 0 h 10"/>
                <a:gd name="T6" fmla="*/ 20 w 21"/>
                <a:gd name="T7" fmla="*/ 10 h 10"/>
                <a:gd name="T8" fmla="*/ 0 w 21"/>
                <a:gd name="T9" fmla="*/ 6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0">
                  <a:moveTo>
                    <a:pt x="0" y="6"/>
                  </a:moveTo>
                  <a:cubicBezTo>
                    <a:pt x="2" y="5"/>
                    <a:pt x="4" y="4"/>
                    <a:pt x="6" y="3"/>
                  </a:cubicBezTo>
                  <a:cubicBezTo>
                    <a:pt x="7" y="1"/>
                    <a:pt x="7" y="0"/>
                    <a:pt x="9" y="0"/>
                  </a:cubicBezTo>
                  <a:cubicBezTo>
                    <a:pt x="15" y="1"/>
                    <a:pt x="21" y="2"/>
                    <a:pt x="20" y="10"/>
                  </a:cubicBezTo>
                  <a:cubicBezTo>
                    <a:pt x="14" y="9"/>
                    <a:pt x="6" y="9"/>
                    <a:pt x="0" y="6"/>
                  </a:cubicBezTo>
                  <a:close/>
                </a:path>
              </a:pathLst>
            </a:custGeom>
            <a:solidFill>
              <a:srgbClr val="5845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262" name="Freeform 2296"/>
            <p:cNvSpPr>
              <a:spLocks/>
            </p:cNvSpPr>
            <p:nvPr/>
          </p:nvSpPr>
          <p:spPr bwMode="auto">
            <a:xfrm>
              <a:off x="4745" y="2178"/>
              <a:ext cx="25" cy="20"/>
            </a:xfrm>
            <a:custGeom>
              <a:avLst/>
              <a:gdLst>
                <a:gd name="T0" fmla="*/ 14 w 21"/>
                <a:gd name="T1" fmla="*/ 17 h 17"/>
                <a:gd name="T2" fmla="*/ 0 w 21"/>
                <a:gd name="T3" fmla="*/ 11 h 17"/>
                <a:gd name="T4" fmla="*/ 21 w 21"/>
                <a:gd name="T5" fmla="*/ 0 h 17"/>
                <a:gd name="T6" fmla="*/ 17 w 21"/>
                <a:gd name="T7" fmla="*/ 14 h 17"/>
                <a:gd name="T8" fmla="*/ 14 w 21"/>
                <a:gd name="T9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7">
                  <a:moveTo>
                    <a:pt x="14" y="17"/>
                  </a:moveTo>
                  <a:cubicBezTo>
                    <a:pt x="10" y="15"/>
                    <a:pt x="5" y="13"/>
                    <a:pt x="0" y="11"/>
                  </a:cubicBezTo>
                  <a:cubicBezTo>
                    <a:pt x="7" y="8"/>
                    <a:pt x="15" y="6"/>
                    <a:pt x="21" y="0"/>
                  </a:cubicBezTo>
                  <a:cubicBezTo>
                    <a:pt x="19" y="4"/>
                    <a:pt x="17" y="9"/>
                    <a:pt x="17" y="14"/>
                  </a:cubicBezTo>
                  <a:cubicBezTo>
                    <a:pt x="17" y="15"/>
                    <a:pt x="16" y="16"/>
                    <a:pt x="14" y="17"/>
                  </a:cubicBezTo>
                  <a:close/>
                </a:path>
              </a:pathLst>
            </a:custGeom>
            <a:solidFill>
              <a:srgbClr val="5C53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263" name="Freeform 2297"/>
            <p:cNvSpPr>
              <a:spLocks/>
            </p:cNvSpPr>
            <p:nvPr/>
          </p:nvSpPr>
          <p:spPr bwMode="auto">
            <a:xfrm>
              <a:off x="4929" y="2122"/>
              <a:ext cx="23" cy="13"/>
            </a:xfrm>
            <a:custGeom>
              <a:avLst/>
              <a:gdLst>
                <a:gd name="T0" fmla="*/ 20 w 20"/>
                <a:gd name="T1" fmla="*/ 5 h 11"/>
                <a:gd name="T2" fmla="*/ 19 w 20"/>
                <a:gd name="T3" fmla="*/ 9 h 11"/>
                <a:gd name="T4" fmla="*/ 11 w 20"/>
                <a:gd name="T5" fmla="*/ 11 h 11"/>
                <a:gd name="T6" fmla="*/ 0 w 20"/>
                <a:gd name="T7" fmla="*/ 11 h 11"/>
                <a:gd name="T8" fmla="*/ 11 w 20"/>
                <a:gd name="T9" fmla="*/ 0 h 11"/>
                <a:gd name="T10" fmla="*/ 20 w 20"/>
                <a:gd name="T11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" h="11">
                  <a:moveTo>
                    <a:pt x="20" y="5"/>
                  </a:moveTo>
                  <a:cubicBezTo>
                    <a:pt x="20" y="6"/>
                    <a:pt x="20" y="7"/>
                    <a:pt x="19" y="9"/>
                  </a:cubicBezTo>
                  <a:cubicBezTo>
                    <a:pt x="17" y="11"/>
                    <a:pt x="14" y="11"/>
                    <a:pt x="11" y="11"/>
                  </a:cubicBezTo>
                  <a:cubicBezTo>
                    <a:pt x="8" y="11"/>
                    <a:pt x="4" y="11"/>
                    <a:pt x="0" y="11"/>
                  </a:cubicBezTo>
                  <a:cubicBezTo>
                    <a:pt x="0" y="3"/>
                    <a:pt x="12" y="8"/>
                    <a:pt x="11" y="0"/>
                  </a:cubicBezTo>
                  <a:cubicBezTo>
                    <a:pt x="14" y="1"/>
                    <a:pt x="17" y="3"/>
                    <a:pt x="20" y="5"/>
                  </a:cubicBezTo>
                  <a:close/>
                </a:path>
              </a:pathLst>
            </a:custGeom>
            <a:solidFill>
              <a:srgbClr val="C9AF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264" name="Freeform 2298"/>
            <p:cNvSpPr>
              <a:spLocks/>
            </p:cNvSpPr>
            <p:nvPr/>
          </p:nvSpPr>
          <p:spPr bwMode="auto">
            <a:xfrm>
              <a:off x="4966" y="2114"/>
              <a:ext cx="20" cy="20"/>
            </a:xfrm>
            <a:custGeom>
              <a:avLst/>
              <a:gdLst>
                <a:gd name="T0" fmla="*/ 4 w 17"/>
                <a:gd name="T1" fmla="*/ 3 h 17"/>
                <a:gd name="T2" fmla="*/ 10 w 17"/>
                <a:gd name="T3" fmla="*/ 0 h 17"/>
                <a:gd name="T4" fmla="*/ 16 w 17"/>
                <a:gd name="T5" fmla="*/ 3 h 17"/>
                <a:gd name="T6" fmla="*/ 16 w 17"/>
                <a:gd name="T7" fmla="*/ 7 h 17"/>
                <a:gd name="T8" fmla="*/ 6 w 17"/>
                <a:gd name="T9" fmla="*/ 16 h 17"/>
                <a:gd name="T10" fmla="*/ 0 w 17"/>
                <a:gd name="T11" fmla="*/ 12 h 17"/>
                <a:gd name="T12" fmla="*/ 4 w 17"/>
                <a:gd name="T13" fmla="*/ 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17">
                  <a:moveTo>
                    <a:pt x="4" y="3"/>
                  </a:moveTo>
                  <a:cubicBezTo>
                    <a:pt x="5" y="1"/>
                    <a:pt x="7" y="0"/>
                    <a:pt x="10" y="0"/>
                  </a:cubicBezTo>
                  <a:cubicBezTo>
                    <a:pt x="12" y="0"/>
                    <a:pt x="15" y="1"/>
                    <a:pt x="16" y="3"/>
                  </a:cubicBezTo>
                  <a:cubicBezTo>
                    <a:pt x="17" y="5"/>
                    <a:pt x="17" y="6"/>
                    <a:pt x="16" y="7"/>
                  </a:cubicBezTo>
                  <a:cubicBezTo>
                    <a:pt x="14" y="11"/>
                    <a:pt x="11" y="14"/>
                    <a:pt x="6" y="16"/>
                  </a:cubicBezTo>
                  <a:cubicBezTo>
                    <a:pt x="3" y="17"/>
                    <a:pt x="1" y="16"/>
                    <a:pt x="0" y="12"/>
                  </a:cubicBezTo>
                  <a:cubicBezTo>
                    <a:pt x="0" y="9"/>
                    <a:pt x="3" y="7"/>
                    <a:pt x="4" y="3"/>
                  </a:cubicBezTo>
                  <a:close/>
                </a:path>
              </a:pathLst>
            </a:custGeom>
            <a:solidFill>
              <a:srgbClr val="8A72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</p:grpSp>
      <p:grpSp>
        <p:nvGrpSpPr>
          <p:cNvPr id="3128" name="Group 2500"/>
          <p:cNvGrpSpPr>
            <a:grpSpLocks/>
          </p:cNvGrpSpPr>
          <p:nvPr/>
        </p:nvGrpSpPr>
        <p:grpSpPr bwMode="auto">
          <a:xfrm>
            <a:off x="7539038" y="3275013"/>
            <a:ext cx="1062038" cy="714375"/>
            <a:chOff x="4749" y="2063"/>
            <a:chExt cx="669" cy="450"/>
          </a:xfrm>
        </p:grpSpPr>
        <p:sp>
          <p:nvSpPr>
            <p:cNvPr id="4865" name="Freeform 2300"/>
            <p:cNvSpPr>
              <a:spLocks/>
            </p:cNvSpPr>
            <p:nvPr/>
          </p:nvSpPr>
          <p:spPr bwMode="auto">
            <a:xfrm>
              <a:off x="4959" y="2126"/>
              <a:ext cx="18" cy="17"/>
            </a:xfrm>
            <a:custGeom>
              <a:avLst/>
              <a:gdLst>
                <a:gd name="T0" fmla="*/ 8 w 15"/>
                <a:gd name="T1" fmla="*/ 2 h 15"/>
                <a:gd name="T2" fmla="*/ 13 w 15"/>
                <a:gd name="T3" fmla="*/ 5 h 15"/>
                <a:gd name="T4" fmla="*/ 14 w 15"/>
                <a:gd name="T5" fmla="*/ 6 h 15"/>
                <a:gd name="T6" fmla="*/ 15 w 15"/>
                <a:gd name="T7" fmla="*/ 9 h 15"/>
                <a:gd name="T8" fmla="*/ 15 w 15"/>
                <a:gd name="T9" fmla="*/ 12 h 15"/>
                <a:gd name="T10" fmla="*/ 12 w 15"/>
                <a:gd name="T11" fmla="*/ 15 h 15"/>
                <a:gd name="T12" fmla="*/ 7 w 15"/>
                <a:gd name="T13" fmla="*/ 15 h 15"/>
                <a:gd name="T14" fmla="*/ 2 w 15"/>
                <a:gd name="T15" fmla="*/ 10 h 15"/>
                <a:gd name="T16" fmla="*/ 0 w 15"/>
                <a:gd name="T17" fmla="*/ 2 h 15"/>
                <a:gd name="T18" fmla="*/ 2 w 15"/>
                <a:gd name="T19" fmla="*/ 2 h 15"/>
                <a:gd name="T20" fmla="*/ 8 w 15"/>
                <a:gd name="T21" fmla="*/ 2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" h="15">
                  <a:moveTo>
                    <a:pt x="8" y="2"/>
                  </a:moveTo>
                  <a:cubicBezTo>
                    <a:pt x="9" y="4"/>
                    <a:pt x="10" y="5"/>
                    <a:pt x="13" y="5"/>
                  </a:cubicBezTo>
                  <a:cubicBezTo>
                    <a:pt x="13" y="5"/>
                    <a:pt x="14" y="6"/>
                    <a:pt x="14" y="6"/>
                  </a:cubicBezTo>
                  <a:cubicBezTo>
                    <a:pt x="15" y="7"/>
                    <a:pt x="15" y="8"/>
                    <a:pt x="15" y="9"/>
                  </a:cubicBezTo>
                  <a:cubicBezTo>
                    <a:pt x="15" y="10"/>
                    <a:pt x="15" y="11"/>
                    <a:pt x="15" y="12"/>
                  </a:cubicBezTo>
                  <a:cubicBezTo>
                    <a:pt x="14" y="13"/>
                    <a:pt x="13" y="14"/>
                    <a:pt x="12" y="15"/>
                  </a:cubicBezTo>
                  <a:cubicBezTo>
                    <a:pt x="11" y="15"/>
                    <a:pt x="9" y="15"/>
                    <a:pt x="7" y="15"/>
                  </a:cubicBezTo>
                  <a:cubicBezTo>
                    <a:pt x="5" y="14"/>
                    <a:pt x="4" y="12"/>
                    <a:pt x="2" y="10"/>
                  </a:cubicBezTo>
                  <a:cubicBezTo>
                    <a:pt x="1" y="8"/>
                    <a:pt x="0" y="5"/>
                    <a:pt x="0" y="2"/>
                  </a:cubicBezTo>
                  <a:cubicBezTo>
                    <a:pt x="0" y="2"/>
                    <a:pt x="1" y="2"/>
                    <a:pt x="2" y="2"/>
                  </a:cubicBezTo>
                  <a:cubicBezTo>
                    <a:pt x="4" y="2"/>
                    <a:pt x="6" y="0"/>
                    <a:pt x="8" y="2"/>
                  </a:cubicBezTo>
                  <a:close/>
                </a:path>
              </a:pathLst>
            </a:custGeom>
            <a:solidFill>
              <a:srgbClr val="5C49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866" name="Freeform 2301"/>
            <p:cNvSpPr>
              <a:spLocks/>
            </p:cNvSpPr>
            <p:nvPr/>
          </p:nvSpPr>
          <p:spPr bwMode="auto">
            <a:xfrm>
              <a:off x="5390" y="2302"/>
              <a:ext cx="14" cy="30"/>
            </a:xfrm>
            <a:custGeom>
              <a:avLst/>
              <a:gdLst>
                <a:gd name="T0" fmla="*/ 9 w 12"/>
                <a:gd name="T1" fmla="*/ 0 h 25"/>
                <a:gd name="T2" fmla="*/ 12 w 12"/>
                <a:gd name="T3" fmla="*/ 5 h 25"/>
                <a:gd name="T4" fmla="*/ 7 w 12"/>
                <a:gd name="T5" fmla="*/ 25 h 25"/>
                <a:gd name="T6" fmla="*/ 3 w 12"/>
                <a:gd name="T7" fmla="*/ 19 h 25"/>
                <a:gd name="T8" fmla="*/ 0 w 12"/>
                <a:gd name="T9" fmla="*/ 19 h 25"/>
                <a:gd name="T10" fmla="*/ 4 w 12"/>
                <a:gd name="T11" fmla="*/ 5 h 25"/>
                <a:gd name="T12" fmla="*/ 9 w 12"/>
                <a:gd name="T13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25">
                  <a:moveTo>
                    <a:pt x="9" y="0"/>
                  </a:moveTo>
                  <a:cubicBezTo>
                    <a:pt x="10" y="2"/>
                    <a:pt x="11" y="4"/>
                    <a:pt x="12" y="5"/>
                  </a:cubicBezTo>
                  <a:cubicBezTo>
                    <a:pt x="7" y="11"/>
                    <a:pt x="12" y="20"/>
                    <a:pt x="7" y="25"/>
                  </a:cubicBezTo>
                  <a:cubicBezTo>
                    <a:pt x="6" y="23"/>
                    <a:pt x="6" y="20"/>
                    <a:pt x="3" y="19"/>
                  </a:cubicBezTo>
                  <a:cubicBezTo>
                    <a:pt x="2" y="20"/>
                    <a:pt x="1" y="20"/>
                    <a:pt x="0" y="19"/>
                  </a:cubicBezTo>
                  <a:cubicBezTo>
                    <a:pt x="0" y="14"/>
                    <a:pt x="3" y="10"/>
                    <a:pt x="4" y="5"/>
                  </a:cubicBezTo>
                  <a:cubicBezTo>
                    <a:pt x="5" y="2"/>
                    <a:pt x="6" y="0"/>
                    <a:pt x="9" y="0"/>
                  </a:cubicBezTo>
                  <a:close/>
                </a:path>
              </a:pathLst>
            </a:custGeom>
            <a:solidFill>
              <a:srgbClr val="472C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867" name="Freeform 2302"/>
            <p:cNvSpPr>
              <a:spLocks/>
            </p:cNvSpPr>
            <p:nvPr/>
          </p:nvSpPr>
          <p:spPr bwMode="auto">
            <a:xfrm>
              <a:off x="4749" y="2214"/>
              <a:ext cx="13" cy="23"/>
            </a:xfrm>
            <a:custGeom>
              <a:avLst/>
              <a:gdLst>
                <a:gd name="T0" fmla="*/ 0 w 11"/>
                <a:gd name="T1" fmla="*/ 5 h 19"/>
                <a:gd name="T2" fmla="*/ 3 w 11"/>
                <a:gd name="T3" fmla="*/ 2 h 19"/>
                <a:gd name="T4" fmla="*/ 9 w 11"/>
                <a:gd name="T5" fmla="*/ 3 h 19"/>
                <a:gd name="T6" fmla="*/ 8 w 11"/>
                <a:gd name="T7" fmla="*/ 16 h 19"/>
                <a:gd name="T8" fmla="*/ 6 w 11"/>
                <a:gd name="T9" fmla="*/ 19 h 19"/>
                <a:gd name="T10" fmla="*/ 0 w 11"/>
                <a:gd name="T11" fmla="*/ 10 h 19"/>
                <a:gd name="T12" fmla="*/ 0 w 11"/>
                <a:gd name="T13" fmla="*/ 5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19">
                  <a:moveTo>
                    <a:pt x="0" y="5"/>
                  </a:moveTo>
                  <a:cubicBezTo>
                    <a:pt x="1" y="4"/>
                    <a:pt x="2" y="3"/>
                    <a:pt x="3" y="2"/>
                  </a:cubicBezTo>
                  <a:cubicBezTo>
                    <a:pt x="5" y="2"/>
                    <a:pt x="8" y="0"/>
                    <a:pt x="9" y="3"/>
                  </a:cubicBezTo>
                  <a:cubicBezTo>
                    <a:pt x="11" y="8"/>
                    <a:pt x="10" y="12"/>
                    <a:pt x="8" y="16"/>
                  </a:cubicBezTo>
                  <a:cubicBezTo>
                    <a:pt x="8" y="17"/>
                    <a:pt x="7" y="18"/>
                    <a:pt x="6" y="19"/>
                  </a:cubicBezTo>
                  <a:cubicBezTo>
                    <a:pt x="4" y="16"/>
                    <a:pt x="2" y="13"/>
                    <a:pt x="0" y="10"/>
                  </a:cubicBezTo>
                  <a:cubicBezTo>
                    <a:pt x="0" y="9"/>
                    <a:pt x="0" y="7"/>
                    <a:pt x="0" y="5"/>
                  </a:cubicBezTo>
                  <a:close/>
                </a:path>
              </a:pathLst>
            </a:custGeom>
            <a:solidFill>
              <a:srgbClr val="3A47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868" name="Freeform 2303"/>
            <p:cNvSpPr>
              <a:spLocks/>
            </p:cNvSpPr>
            <p:nvPr/>
          </p:nvSpPr>
          <p:spPr bwMode="auto">
            <a:xfrm>
              <a:off x="5221" y="2181"/>
              <a:ext cx="30" cy="14"/>
            </a:xfrm>
            <a:custGeom>
              <a:avLst/>
              <a:gdLst>
                <a:gd name="T0" fmla="*/ 24 w 25"/>
                <a:gd name="T1" fmla="*/ 5 h 12"/>
                <a:gd name="T2" fmla="*/ 11 w 25"/>
                <a:gd name="T3" fmla="*/ 10 h 12"/>
                <a:gd name="T4" fmla="*/ 8 w 25"/>
                <a:gd name="T5" fmla="*/ 12 h 12"/>
                <a:gd name="T6" fmla="*/ 4 w 25"/>
                <a:gd name="T7" fmla="*/ 10 h 12"/>
                <a:gd name="T8" fmla="*/ 1 w 25"/>
                <a:gd name="T9" fmla="*/ 9 h 12"/>
                <a:gd name="T10" fmla="*/ 0 w 25"/>
                <a:gd name="T11" fmla="*/ 6 h 12"/>
                <a:gd name="T12" fmla="*/ 1 w 25"/>
                <a:gd name="T13" fmla="*/ 3 h 12"/>
                <a:gd name="T14" fmla="*/ 2 w 25"/>
                <a:gd name="T15" fmla="*/ 2 h 12"/>
                <a:gd name="T16" fmla="*/ 24 w 25"/>
                <a:gd name="T17" fmla="*/ 3 h 12"/>
                <a:gd name="T18" fmla="*/ 25 w 25"/>
                <a:gd name="T19" fmla="*/ 4 h 12"/>
                <a:gd name="T20" fmla="*/ 24 w 25"/>
                <a:gd name="T21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5" h="12">
                  <a:moveTo>
                    <a:pt x="24" y="5"/>
                  </a:moveTo>
                  <a:cubicBezTo>
                    <a:pt x="20" y="8"/>
                    <a:pt x="12" y="0"/>
                    <a:pt x="11" y="10"/>
                  </a:cubicBezTo>
                  <a:cubicBezTo>
                    <a:pt x="10" y="11"/>
                    <a:pt x="9" y="12"/>
                    <a:pt x="8" y="12"/>
                  </a:cubicBezTo>
                  <a:cubicBezTo>
                    <a:pt x="6" y="12"/>
                    <a:pt x="5" y="11"/>
                    <a:pt x="4" y="10"/>
                  </a:cubicBezTo>
                  <a:cubicBezTo>
                    <a:pt x="3" y="10"/>
                    <a:pt x="2" y="9"/>
                    <a:pt x="1" y="9"/>
                  </a:cubicBezTo>
                  <a:cubicBezTo>
                    <a:pt x="1" y="8"/>
                    <a:pt x="0" y="7"/>
                    <a:pt x="0" y="6"/>
                  </a:cubicBezTo>
                  <a:cubicBezTo>
                    <a:pt x="0" y="5"/>
                    <a:pt x="0" y="3"/>
                    <a:pt x="1" y="3"/>
                  </a:cubicBezTo>
                  <a:cubicBezTo>
                    <a:pt x="1" y="2"/>
                    <a:pt x="2" y="2"/>
                    <a:pt x="2" y="2"/>
                  </a:cubicBezTo>
                  <a:cubicBezTo>
                    <a:pt x="10" y="2"/>
                    <a:pt x="17" y="3"/>
                    <a:pt x="24" y="3"/>
                  </a:cubicBezTo>
                  <a:cubicBezTo>
                    <a:pt x="25" y="3"/>
                    <a:pt x="25" y="4"/>
                    <a:pt x="25" y="4"/>
                  </a:cubicBezTo>
                  <a:cubicBezTo>
                    <a:pt x="25" y="5"/>
                    <a:pt x="24" y="5"/>
                    <a:pt x="24" y="5"/>
                  </a:cubicBezTo>
                  <a:close/>
                </a:path>
              </a:pathLst>
            </a:custGeom>
            <a:solidFill>
              <a:srgbClr val="4031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869" name="Freeform 2304"/>
            <p:cNvSpPr>
              <a:spLocks/>
            </p:cNvSpPr>
            <p:nvPr/>
          </p:nvSpPr>
          <p:spPr bwMode="auto">
            <a:xfrm>
              <a:off x="4905" y="2118"/>
              <a:ext cx="31" cy="7"/>
            </a:xfrm>
            <a:custGeom>
              <a:avLst/>
              <a:gdLst>
                <a:gd name="T0" fmla="*/ 1 w 26"/>
                <a:gd name="T1" fmla="*/ 0 h 6"/>
                <a:gd name="T2" fmla="*/ 23 w 26"/>
                <a:gd name="T3" fmla="*/ 0 h 6"/>
                <a:gd name="T4" fmla="*/ 26 w 26"/>
                <a:gd name="T5" fmla="*/ 4 h 6"/>
                <a:gd name="T6" fmla="*/ 21 w 26"/>
                <a:gd name="T7" fmla="*/ 6 h 6"/>
                <a:gd name="T8" fmla="*/ 4 w 26"/>
                <a:gd name="T9" fmla="*/ 4 h 6"/>
                <a:gd name="T10" fmla="*/ 1 w 26"/>
                <a:gd name="T11" fmla="*/ 4 h 6"/>
                <a:gd name="T12" fmla="*/ 0 w 26"/>
                <a:gd name="T13" fmla="*/ 2 h 6"/>
                <a:gd name="T14" fmla="*/ 1 w 26"/>
                <a:gd name="T15" fmla="*/ 1 h 6"/>
                <a:gd name="T16" fmla="*/ 1 w 26"/>
                <a:gd name="T1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6">
                  <a:moveTo>
                    <a:pt x="1" y="0"/>
                  </a:moveTo>
                  <a:cubicBezTo>
                    <a:pt x="8" y="0"/>
                    <a:pt x="16" y="0"/>
                    <a:pt x="23" y="0"/>
                  </a:cubicBezTo>
                  <a:cubicBezTo>
                    <a:pt x="24" y="2"/>
                    <a:pt x="25" y="3"/>
                    <a:pt x="26" y="4"/>
                  </a:cubicBezTo>
                  <a:cubicBezTo>
                    <a:pt x="25" y="6"/>
                    <a:pt x="23" y="6"/>
                    <a:pt x="21" y="6"/>
                  </a:cubicBezTo>
                  <a:cubicBezTo>
                    <a:pt x="15" y="3"/>
                    <a:pt x="9" y="6"/>
                    <a:pt x="4" y="4"/>
                  </a:cubicBezTo>
                  <a:cubicBezTo>
                    <a:pt x="3" y="4"/>
                    <a:pt x="2" y="4"/>
                    <a:pt x="1" y="4"/>
                  </a:cubicBezTo>
                  <a:cubicBezTo>
                    <a:pt x="0" y="3"/>
                    <a:pt x="0" y="2"/>
                    <a:pt x="0" y="2"/>
                  </a:cubicBezTo>
                  <a:cubicBezTo>
                    <a:pt x="1" y="1"/>
                    <a:pt x="1" y="1"/>
                    <a:pt x="1" y="1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493E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870" name="Freeform 2305"/>
            <p:cNvSpPr>
              <a:spLocks/>
            </p:cNvSpPr>
            <p:nvPr/>
          </p:nvSpPr>
          <p:spPr bwMode="auto">
            <a:xfrm>
              <a:off x="5359" y="2207"/>
              <a:ext cx="14" cy="18"/>
            </a:xfrm>
            <a:custGeom>
              <a:avLst/>
              <a:gdLst>
                <a:gd name="T0" fmla="*/ 8 w 12"/>
                <a:gd name="T1" fmla="*/ 14 h 15"/>
                <a:gd name="T2" fmla="*/ 5 w 12"/>
                <a:gd name="T3" fmla="*/ 14 h 15"/>
                <a:gd name="T4" fmla="*/ 0 w 12"/>
                <a:gd name="T5" fmla="*/ 11 h 15"/>
                <a:gd name="T6" fmla="*/ 5 w 12"/>
                <a:gd name="T7" fmla="*/ 0 h 15"/>
                <a:gd name="T8" fmla="*/ 8 w 12"/>
                <a:gd name="T9" fmla="*/ 1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5">
                  <a:moveTo>
                    <a:pt x="8" y="14"/>
                  </a:moveTo>
                  <a:cubicBezTo>
                    <a:pt x="7" y="14"/>
                    <a:pt x="6" y="14"/>
                    <a:pt x="5" y="14"/>
                  </a:cubicBezTo>
                  <a:cubicBezTo>
                    <a:pt x="2" y="15"/>
                    <a:pt x="1" y="13"/>
                    <a:pt x="0" y="11"/>
                  </a:cubicBezTo>
                  <a:cubicBezTo>
                    <a:pt x="0" y="7"/>
                    <a:pt x="1" y="3"/>
                    <a:pt x="5" y="0"/>
                  </a:cubicBezTo>
                  <a:cubicBezTo>
                    <a:pt x="12" y="3"/>
                    <a:pt x="10" y="8"/>
                    <a:pt x="8" y="14"/>
                  </a:cubicBezTo>
                  <a:close/>
                </a:path>
              </a:pathLst>
            </a:custGeom>
            <a:solidFill>
              <a:srgbClr val="E1D0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871" name="Freeform 2306"/>
            <p:cNvSpPr>
              <a:spLocks/>
            </p:cNvSpPr>
            <p:nvPr/>
          </p:nvSpPr>
          <p:spPr bwMode="auto">
            <a:xfrm>
              <a:off x="5388" y="2259"/>
              <a:ext cx="16" cy="13"/>
            </a:xfrm>
            <a:custGeom>
              <a:avLst/>
              <a:gdLst>
                <a:gd name="T0" fmla="*/ 13 w 13"/>
                <a:gd name="T1" fmla="*/ 4 h 11"/>
                <a:gd name="T2" fmla="*/ 8 w 13"/>
                <a:gd name="T3" fmla="*/ 10 h 11"/>
                <a:gd name="T4" fmla="*/ 4 w 13"/>
                <a:gd name="T5" fmla="*/ 6 h 11"/>
                <a:gd name="T6" fmla="*/ 5 w 13"/>
                <a:gd name="T7" fmla="*/ 0 h 11"/>
                <a:gd name="T8" fmla="*/ 13 w 13"/>
                <a:gd name="T9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1">
                  <a:moveTo>
                    <a:pt x="13" y="4"/>
                  </a:moveTo>
                  <a:cubicBezTo>
                    <a:pt x="12" y="7"/>
                    <a:pt x="12" y="10"/>
                    <a:pt x="8" y="10"/>
                  </a:cubicBezTo>
                  <a:cubicBezTo>
                    <a:pt x="5" y="11"/>
                    <a:pt x="5" y="7"/>
                    <a:pt x="4" y="6"/>
                  </a:cubicBezTo>
                  <a:cubicBezTo>
                    <a:pt x="4" y="4"/>
                    <a:pt x="0" y="2"/>
                    <a:pt x="5" y="0"/>
                  </a:cubicBezTo>
                  <a:cubicBezTo>
                    <a:pt x="7" y="1"/>
                    <a:pt x="10" y="2"/>
                    <a:pt x="13" y="4"/>
                  </a:cubicBezTo>
                  <a:close/>
                </a:path>
              </a:pathLst>
            </a:custGeom>
            <a:solidFill>
              <a:srgbClr val="2C21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872" name="Freeform 2307"/>
            <p:cNvSpPr>
              <a:spLocks/>
            </p:cNvSpPr>
            <p:nvPr/>
          </p:nvSpPr>
          <p:spPr bwMode="auto">
            <a:xfrm>
              <a:off x="5321" y="2500"/>
              <a:ext cx="26" cy="13"/>
            </a:xfrm>
            <a:custGeom>
              <a:avLst/>
              <a:gdLst>
                <a:gd name="T0" fmla="*/ 0 w 22"/>
                <a:gd name="T1" fmla="*/ 6 h 11"/>
                <a:gd name="T2" fmla="*/ 3 w 22"/>
                <a:gd name="T3" fmla="*/ 4 h 11"/>
                <a:gd name="T4" fmla="*/ 14 w 22"/>
                <a:gd name="T5" fmla="*/ 0 h 11"/>
                <a:gd name="T6" fmla="*/ 20 w 22"/>
                <a:gd name="T7" fmla="*/ 4 h 11"/>
                <a:gd name="T8" fmla="*/ 22 w 22"/>
                <a:gd name="T9" fmla="*/ 6 h 11"/>
                <a:gd name="T10" fmla="*/ 0 w 22"/>
                <a:gd name="T11" fmla="*/ 6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" h="11">
                  <a:moveTo>
                    <a:pt x="0" y="6"/>
                  </a:moveTo>
                  <a:cubicBezTo>
                    <a:pt x="1" y="6"/>
                    <a:pt x="2" y="5"/>
                    <a:pt x="3" y="4"/>
                  </a:cubicBezTo>
                  <a:cubicBezTo>
                    <a:pt x="6" y="1"/>
                    <a:pt x="10" y="0"/>
                    <a:pt x="14" y="0"/>
                  </a:cubicBezTo>
                  <a:cubicBezTo>
                    <a:pt x="17" y="0"/>
                    <a:pt x="19" y="2"/>
                    <a:pt x="20" y="4"/>
                  </a:cubicBezTo>
                  <a:cubicBezTo>
                    <a:pt x="21" y="5"/>
                    <a:pt x="22" y="6"/>
                    <a:pt x="22" y="6"/>
                  </a:cubicBezTo>
                  <a:cubicBezTo>
                    <a:pt x="15" y="11"/>
                    <a:pt x="8" y="7"/>
                    <a:pt x="0" y="6"/>
                  </a:cubicBezTo>
                  <a:close/>
                </a:path>
              </a:pathLst>
            </a:custGeom>
            <a:solidFill>
              <a:srgbClr val="4639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873" name="Freeform 2308"/>
            <p:cNvSpPr>
              <a:spLocks/>
            </p:cNvSpPr>
            <p:nvPr/>
          </p:nvSpPr>
          <p:spPr bwMode="auto">
            <a:xfrm>
              <a:off x="5402" y="2268"/>
              <a:ext cx="16" cy="18"/>
            </a:xfrm>
            <a:custGeom>
              <a:avLst/>
              <a:gdLst>
                <a:gd name="T0" fmla="*/ 4 w 13"/>
                <a:gd name="T1" fmla="*/ 3 h 15"/>
                <a:gd name="T2" fmla="*/ 6 w 13"/>
                <a:gd name="T3" fmla="*/ 0 h 15"/>
                <a:gd name="T4" fmla="*/ 6 w 13"/>
                <a:gd name="T5" fmla="*/ 15 h 15"/>
                <a:gd name="T6" fmla="*/ 0 w 13"/>
                <a:gd name="T7" fmla="*/ 12 h 15"/>
                <a:gd name="T8" fmla="*/ 4 w 13"/>
                <a:gd name="T9" fmla="*/ 3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5">
                  <a:moveTo>
                    <a:pt x="4" y="3"/>
                  </a:moveTo>
                  <a:cubicBezTo>
                    <a:pt x="5" y="2"/>
                    <a:pt x="6" y="1"/>
                    <a:pt x="6" y="0"/>
                  </a:cubicBezTo>
                  <a:cubicBezTo>
                    <a:pt x="13" y="5"/>
                    <a:pt x="8" y="10"/>
                    <a:pt x="6" y="15"/>
                  </a:cubicBezTo>
                  <a:cubicBezTo>
                    <a:pt x="4" y="15"/>
                    <a:pt x="2" y="14"/>
                    <a:pt x="0" y="12"/>
                  </a:cubicBezTo>
                  <a:cubicBezTo>
                    <a:pt x="0" y="8"/>
                    <a:pt x="2" y="6"/>
                    <a:pt x="4" y="3"/>
                  </a:cubicBezTo>
                  <a:close/>
                </a:path>
              </a:pathLst>
            </a:custGeom>
            <a:solidFill>
              <a:srgbClr val="4C43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874" name="Freeform 2309"/>
            <p:cNvSpPr>
              <a:spLocks/>
            </p:cNvSpPr>
            <p:nvPr/>
          </p:nvSpPr>
          <p:spPr bwMode="auto">
            <a:xfrm>
              <a:off x="5358" y="2200"/>
              <a:ext cx="7" cy="21"/>
            </a:xfrm>
            <a:custGeom>
              <a:avLst/>
              <a:gdLst>
                <a:gd name="T0" fmla="*/ 6 w 6"/>
                <a:gd name="T1" fmla="*/ 6 h 18"/>
                <a:gd name="T2" fmla="*/ 2 w 6"/>
                <a:gd name="T3" fmla="*/ 17 h 18"/>
                <a:gd name="T4" fmla="*/ 0 w 6"/>
                <a:gd name="T5" fmla="*/ 17 h 18"/>
                <a:gd name="T6" fmla="*/ 0 w 6"/>
                <a:gd name="T7" fmla="*/ 0 h 18"/>
                <a:gd name="T8" fmla="*/ 6 w 6"/>
                <a:gd name="T9" fmla="*/ 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18">
                  <a:moveTo>
                    <a:pt x="6" y="6"/>
                  </a:moveTo>
                  <a:cubicBezTo>
                    <a:pt x="5" y="9"/>
                    <a:pt x="3" y="13"/>
                    <a:pt x="2" y="17"/>
                  </a:cubicBezTo>
                  <a:cubicBezTo>
                    <a:pt x="2" y="18"/>
                    <a:pt x="1" y="18"/>
                    <a:pt x="0" y="17"/>
                  </a:cubicBezTo>
                  <a:cubicBezTo>
                    <a:pt x="0" y="11"/>
                    <a:pt x="0" y="6"/>
                    <a:pt x="0" y="0"/>
                  </a:cubicBezTo>
                  <a:cubicBezTo>
                    <a:pt x="4" y="0"/>
                    <a:pt x="6" y="2"/>
                    <a:pt x="6" y="6"/>
                  </a:cubicBezTo>
                  <a:close/>
                </a:path>
              </a:pathLst>
            </a:custGeom>
            <a:solidFill>
              <a:srgbClr val="5E4D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875" name="Freeform 2310"/>
            <p:cNvSpPr>
              <a:spLocks/>
            </p:cNvSpPr>
            <p:nvPr/>
          </p:nvSpPr>
          <p:spPr bwMode="auto">
            <a:xfrm>
              <a:off x="4811" y="2141"/>
              <a:ext cx="28" cy="8"/>
            </a:xfrm>
            <a:custGeom>
              <a:avLst/>
              <a:gdLst>
                <a:gd name="T0" fmla="*/ 17 w 24"/>
                <a:gd name="T1" fmla="*/ 6 h 7"/>
                <a:gd name="T2" fmla="*/ 3 w 24"/>
                <a:gd name="T3" fmla="*/ 6 h 7"/>
                <a:gd name="T4" fmla="*/ 0 w 24"/>
                <a:gd name="T5" fmla="*/ 3 h 7"/>
                <a:gd name="T6" fmla="*/ 22 w 24"/>
                <a:gd name="T7" fmla="*/ 0 h 7"/>
                <a:gd name="T8" fmla="*/ 23 w 24"/>
                <a:gd name="T9" fmla="*/ 2 h 7"/>
                <a:gd name="T10" fmla="*/ 22 w 24"/>
                <a:gd name="T11" fmla="*/ 3 h 7"/>
                <a:gd name="T12" fmla="*/ 17 w 24"/>
                <a:gd name="T13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" h="7">
                  <a:moveTo>
                    <a:pt x="17" y="6"/>
                  </a:moveTo>
                  <a:cubicBezTo>
                    <a:pt x="12" y="6"/>
                    <a:pt x="8" y="6"/>
                    <a:pt x="3" y="6"/>
                  </a:cubicBezTo>
                  <a:cubicBezTo>
                    <a:pt x="0" y="7"/>
                    <a:pt x="0" y="6"/>
                    <a:pt x="0" y="3"/>
                  </a:cubicBezTo>
                  <a:cubicBezTo>
                    <a:pt x="8" y="2"/>
                    <a:pt x="15" y="1"/>
                    <a:pt x="22" y="0"/>
                  </a:cubicBezTo>
                  <a:cubicBezTo>
                    <a:pt x="23" y="1"/>
                    <a:pt x="24" y="1"/>
                    <a:pt x="23" y="2"/>
                  </a:cubicBezTo>
                  <a:cubicBezTo>
                    <a:pt x="23" y="2"/>
                    <a:pt x="23" y="3"/>
                    <a:pt x="22" y="3"/>
                  </a:cubicBezTo>
                  <a:cubicBezTo>
                    <a:pt x="21" y="4"/>
                    <a:pt x="19" y="5"/>
                    <a:pt x="17" y="6"/>
                  </a:cubicBezTo>
                  <a:close/>
                </a:path>
              </a:pathLst>
            </a:custGeom>
            <a:solidFill>
              <a:srgbClr val="5E51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876" name="Freeform 2311"/>
            <p:cNvSpPr>
              <a:spLocks/>
            </p:cNvSpPr>
            <p:nvPr/>
          </p:nvSpPr>
          <p:spPr bwMode="auto">
            <a:xfrm>
              <a:off x="4778" y="2151"/>
              <a:ext cx="14" cy="14"/>
            </a:xfrm>
            <a:custGeom>
              <a:avLst/>
              <a:gdLst>
                <a:gd name="T0" fmla="*/ 12 w 12"/>
                <a:gd name="T1" fmla="*/ 0 h 12"/>
                <a:gd name="T2" fmla="*/ 0 w 12"/>
                <a:gd name="T3" fmla="*/ 12 h 12"/>
                <a:gd name="T4" fmla="*/ 12 w 12"/>
                <a:gd name="T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12">
                  <a:moveTo>
                    <a:pt x="12" y="0"/>
                  </a:moveTo>
                  <a:cubicBezTo>
                    <a:pt x="10" y="7"/>
                    <a:pt x="7" y="11"/>
                    <a:pt x="0" y="12"/>
                  </a:cubicBezTo>
                  <a:cubicBezTo>
                    <a:pt x="0" y="5"/>
                    <a:pt x="4" y="1"/>
                    <a:pt x="12" y="0"/>
                  </a:cubicBezTo>
                  <a:close/>
                </a:path>
              </a:pathLst>
            </a:custGeom>
            <a:solidFill>
              <a:srgbClr val="554A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877" name="Freeform 2312"/>
            <p:cNvSpPr>
              <a:spLocks/>
            </p:cNvSpPr>
            <p:nvPr/>
          </p:nvSpPr>
          <p:spPr bwMode="auto">
            <a:xfrm>
              <a:off x="5270" y="2187"/>
              <a:ext cx="16" cy="7"/>
            </a:xfrm>
            <a:custGeom>
              <a:avLst/>
              <a:gdLst>
                <a:gd name="T0" fmla="*/ 11 w 14"/>
                <a:gd name="T1" fmla="*/ 5 h 6"/>
                <a:gd name="T2" fmla="*/ 0 w 14"/>
                <a:gd name="T3" fmla="*/ 0 h 6"/>
                <a:gd name="T4" fmla="*/ 14 w 14"/>
                <a:gd name="T5" fmla="*/ 3 h 6"/>
                <a:gd name="T6" fmla="*/ 11 w 14"/>
                <a:gd name="T7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6">
                  <a:moveTo>
                    <a:pt x="11" y="5"/>
                  </a:moveTo>
                  <a:cubicBezTo>
                    <a:pt x="6" y="6"/>
                    <a:pt x="2" y="6"/>
                    <a:pt x="0" y="0"/>
                  </a:cubicBezTo>
                  <a:cubicBezTo>
                    <a:pt x="5" y="0"/>
                    <a:pt x="10" y="0"/>
                    <a:pt x="14" y="3"/>
                  </a:cubicBezTo>
                  <a:cubicBezTo>
                    <a:pt x="14" y="4"/>
                    <a:pt x="12" y="4"/>
                    <a:pt x="11" y="5"/>
                  </a:cubicBezTo>
                  <a:close/>
                </a:path>
              </a:pathLst>
            </a:custGeom>
            <a:solidFill>
              <a:srgbClr val="9588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878" name="Freeform 2313"/>
            <p:cNvSpPr>
              <a:spLocks/>
            </p:cNvSpPr>
            <p:nvPr/>
          </p:nvSpPr>
          <p:spPr bwMode="auto">
            <a:xfrm>
              <a:off x="5301" y="2189"/>
              <a:ext cx="18" cy="9"/>
            </a:xfrm>
            <a:custGeom>
              <a:avLst/>
              <a:gdLst>
                <a:gd name="T0" fmla="*/ 12 w 15"/>
                <a:gd name="T1" fmla="*/ 6 h 7"/>
                <a:gd name="T2" fmla="*/ 0 w 15"/>
                <a:gd name="T3" fmla="*/ 4 h 7"/>
                <a:gd name="T4" fmla="*/ 3 w 15"/>
                <a:gd name="T5" fmla="*/ 1 h 7"/>
                <a:gd name="T6" fmla="*/ 15 w 15"/>
                <a:gd name="T7" fmla="*/ 3 h 7"/>
                <a:gd name="T8" fmla="*/ 12 w 15"/>
                <a:gd name="T9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7">
                  <a:moveTo>
                    <a:pt x="12" y="6"/>
                  </a:moveTo>
                  <a:cubicBezTo>
                    <a:pt x="8" y="7"/>
                    <a:pt x="4" y="7"/>
                    <a:pt x="0" y="4"/>
                  </a:cubicBezTo>
                  <a:cubicBezTo>
                    <a:pt x="0" y="2"/>
                    <a:pt x="2" y="2"/>
                    <a:pt x="3" y="1"/>
                  </a:cubicBezTo>
                  <a:cubicBezTo>
                    <a:pt x="7" y="0"/>
                    <a:pt x="11" y="1"/>
                    <a:pt x="15" y="3"/>
                  </a:cubicBezTo>
                  <a:cubicBezTo>
                    <a:pt x="14" y="5"/>
                    <a:pt x="13" y="6"/>
                    <a:pt x="12" y="6"/>
                  </a:cubicBezTo>
                  <a:close/>
                </a:path>
              </a:pathLst>
            </a:custGeom>
            <a:solidFill>
              <a:srgbClr val="9E9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879" name="Freeform 2314"/>
            <p:cNvSpPr>
              <a:spLocks/>
            </p:cNvSpPr>
            <p:nvPr/>
          </p:nvSpPr>
          <p:spPr bwMode="auto">
            <a:xfrm>
              <a:off x="4857" y="2128"/>
              <a:ext cx="17" cy="15"/>
            </a:xfrm>
            <a:custGeom>
              <a:avLst/>
              <a:gdLst>
                <a:gd name="T0" fmla="*/ 15 w 15"/>
                <a:gd name="T1" fmla="*/ 3 h 13"/>
                <a:gd name="T2" fmla="*/ 14 w 15"/>
                <a:gd name="T3" fmla="*/ 6 h 13"/>
                <a:gd name="T4" fmla="*/ 0 w 15"/>
                <a:gd name="T5" fmla="*/ 6 h 13"/>
                <a:gd name="T6" fmla="*/ 15 w 15"/>
                <a:gd name="T7" fmla="*/ 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13">
                  <a:moveTo>
                    <a:pt x="15" y="3"/>
                  </a:moveTo>
                  <a:cubicBezTo>
                    <a:pt x="14" y="4"/>
                    <a:pt x="14" y="5"/>
                    <a:pt x="14" y="6"/>
                  </a:cubicBezTo>
                  <a:cubicBezTo>
                    <a:pt x="9" y="4"/>
                    <a:pt x="5" y="13"/>
                    <a:pt x="0" y="6"/>
                  </a:cubicBezTo>
                  <a:cubicBezTo>
                    <a:pt x="5" y="4"/>
                    <a:pt x="9" y="0"/>
                    <a:pt x="15" y="3"/>
                  </a:cubicBezTo>
                  <a:close/>
                </a:path>
              </a:pathLst>
            </a:custGeom>
            <a:solidFill>
              <a:srgbClr val="7B6E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880" name="Freeform 2315"/>
            <p:cNvSpPr>
              <a:spLocks/>
            </p:cNvSpPr>
            <p:nvPr/>
          </p:nvSpPr>
          <p:spPr bwMode="auto">
            <a:xfrm>
              <a:off x="4837" y="2135"/>
              <a:ext cx="16" cy="11"/>
            </a:xfrm>
            <a:custGeom>
              <a:avLst/>
              <a:gdLst>
                <a:gd name="T0" fmla="*/ 0 w 14"/>
                <a:gd name="T1" fmla="*/ 8 h 9"/>
                <a:gd name="T2" fmla="*/ 0 w 14"/>
                <a:gd name="T3" fmla="*/ 5 h 9"/>
                <a:gd name="T4" fmla="*/ 14 w 14"/>
                <a:gd name="T5" fmla="*/ 0 h 9"/>
                <a:gd name="T6" fmla="*/ 0 w 14"/>
                <a:gd name="T7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9">
                  <a:moveTo>
                    <a:pt x="0" y="8"/>
                  </a:moveTo>
                  <a:cubicBezTo>
                    <a:pt x="0" y="7"/>
                    <a:pt x="0" y="6"/>
                    <a:pt x="0" y="5"/>
                  </a:cubicBezTo>
                  <a:cubicBezTo>
                    <a:pt x="5" y="3"/>
                    <a:pt x="9" y="0"/>
                    <a:pt x="14" y="0"/>
                  </a:cubicBezTo>
                  <a:cubicBezTo>
                    <a:pt x="13" y="9"/>
                    <a:pt x="5" y="5"/>
                    <a:pt x="0" y="8"/>
                  </a:cubicBezTo>
                  <a:close/>
                </a:path>
              </a:pathLst>
            </a:custGeom>
            <a:solidFill>
              <a:srgbClr val="7364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881" name="Freeform 2316"/>
            <p:cNvSpPr>
              <a:spLocks/>
            </p:cNvSpPr>
            <p:nvPr/>
          </p:nvSpPr>
          <p:spPr bwMode="auto">
            <a:xfrm>
              <a:off x="5371" y="2227"/>
              <a:ext cx="10" cy="15"/>
            </a:xfrm>
            <a:custGeom>
              <a:avLst/>
              <a:gdLst>
                <a:gd name="T0" fmla="*/ 8 w 9"/>
                <a:gd name="T1" fmla="*/ 13 h 13"/>
                <a:gd name="T2" fmla="*/ 3 w 9"/>
                <a:gd name="T3" fmla="*/ 13 h 13"/>
                <a:gd name="T4" fmla="*/ 3 w 9"/>
                <a:gd name="T5" fmla="*/ 0 h 13"/>
                <a:gd name="T6" fmla="*/ 8 w 9"/>
                <a:gd name="T7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3">
                  <a:moveTo>
                    <a:pt x="8" y="13"/>
                  </a:moveTo>
                  <a:cubicBezTo>
                    <a:pt x="6" y="13"/>
                    <a:pt x="5" y="13"/>
                    <a:pt x="3" y="13"/>
                  </a:cubicBezTo>
                  <a:cubicBezTo>
                    <a:pt x="3" y="9"/>
                    <a:pt x="0" y="4"/>
                    <a:pt x="3" y="0"/>
                  </a:cubicBezTo>
                  <a:cubicBezTo>
                    <a:pt x="6" y="4"/>
                    <a:pt x="9" y="8"/>
                    <a:pt x="8" y="13"/>
                  </a:cubicBezTo>
                  <a:close/>
                </a:path>
              </a:pathLst>
            </a:custGeom>
            <a:solidFill>
              <a:srgbClr val="685D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882" name="Freeform 2317"/>
            <p:cNvSpPr>
              <a:spLocks/>
            </p:cNvSpPr>
            <p:nvPr/>
          </p:nvSpPr>
          <p:spPr bwMode="auto">
            <a:xfrm>
              <a:off x="4959" y="2118"/>
              <a:ext cx="13" cy="16"/>
            </a:xfrm>
            <a:custGeom>
              <a:avLst/>
              <a:gdLst>
                <a:gd name="T0" fmla="*/ 8 w 11"/>
                <a:gd name="T1" fmla="*/ 9 h 14"/>
                <a:gd name="T2" fmla="*/ 2 w 11"/>
                <a:gd name="T3" fmla="*/ 9 h 14"/>
                <a:gd name="T4" fmla="*/ 10 w 11"/>
                <a:gd name="T5" fmla="*/ 0 h 14"/>
                <a:gd name="T6" fmla="*/ 8 w 11"/>
                <a:gd name="T7" fmla="*/ 9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14">
                  <a:moveTo>
                    <a:pt x="8" y="9"/>
                  </a:moveTo>
                  <a:cubicBezTo>
                    <a:pt x="6" y="8"/>
                    <a:pt x="4" y="14"/>
                    <a:pt x="2" y="9"/>
                  </a:cubicBezTo>
                  <a:cubicBezTo>
                    <a:pt x="0" y="2"/>
                    <a:pt x="7" y="3"/>
                    <a:pt x="10" y="0"/>
                  </a:cubicBezTo>
                  <a:cubicBezTo>
                    <a:pt x="11" y="4"/>
                    <a:pt x="9" y="6"/>
                    <a:pt x="8" y="9"/>
                  </a:cubicBezTo>
                  <a:close/>
                </a:path>
              </a:pathLst>
            </a:custGeom>
            <a:solidFill>
              <a:srgbClr val="C6B3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883" name="Freeform 2318"/>
            <p:cNvSpPr>
              <a:spLocks/>
            </p:cNvSpPr>
            <p:nvPr/>
          </p:nvSpPr>
          <p:spPr bwMode="auto">
            <a:xfrm>
              <a:off x="5283" y="2191"/>
              <a:ext cx="22" cy="3"/>
            </a:xfrm>
            <a:custGeom>
              <a:avLst/>
              <a:gdLst>
                <a:gd name="T0" fmla="*/ 19 w 19"/>
                <a:gd name="T1" fmla="*/ 0 h 3"/>
                <a:gd name="T2" fmla="*/ 16 w 19"/>
                <a:gd name="T3" fmla="*/ 3 h 3"/>
                <a:gd name="T4" fmla="*/ 0 w 19"/>
                <a:gd name="T5" fmla="*/ 2 h 3"/>
                <a:gd name="T6" fmla="*/ 3 w 19"/>
                <a:gd name="T7" fmla="*/ 0 h 3"/>
                <a:gd name="T8" fmla="*/ 19 w 19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3">
                  <a:moveTo>
                    <a:pt x="19" y="0"/>
                  </a:moveTo>
                  <a:cubicBezTo>
                    <a:pt x="18" y="1"/>
                    <a:pt x="17" y="2"/>
                    <a:pt x="16" y="3"/>
                  </a:cubicBezTo>
                  <a:cubicBezTo>
                    <a:pt x="11" y="3"/>
                    <a:pt x="6" y="3"/>
                    <a:pt x="0" y="2"/>
                  </a:cubicBezTo>
                  <a:cubicBezTo>
                    <a:pt x="1" y="1"/>
                    <a:pt x="2" y="1"/>
                    <a:pt x="3" y="0"/>
                  </a:cubicBezTo>
                  <a:cubicBezTo>
                    <a:pt x="8" y="0"/>
                    <a:pt x="14" y="0"/>
                    <a:pt x="19" y="0"/>
                  </a:cubicBezTo>
                  <a:close/>
                </a:path>
              </a:pathLst>
            </a:custGeom>
            <a:solidFill>
              <a:srgbClr val="4134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884" name="Freeform 2319"/>
            <p:cNvSpPr>
              <a:spLocks/>
            </p:cNvSpPr>
            <p:nvPr/>
          </p:nvSpPr>
          <p:spPr bwMode="auto">
            <a:xfrm>
              <a:off x="5250" y="2182"/>
              <a:ext cx="13" cy="12"/>
            </a:xfrm>
            <a:custGeom>
              <a:avLst/>
              <a:gdLst>
                <a:gd name="T0" fmla="*/ 0 w 11"/>
                <a:gd name="T1" fmla="*/ 4 h 10"/>
                <a:gd name="T2" fmla="*/ 0 w 11"/>
                <a:gd name="T3" fmla="*/ 2 h 10"/>
                <a:gd name="T4" fmla="*/ 11 w 11"/>
                <a:gd name="T5" fmla="*/ 4 h 10"/>
                <a:gd name="T6" fmla="*/ 0 w 11"/>
                <a:gd name="T7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10">
                  <a:moveTo>
                    <a:pt x="0" y="4"/>
                  </a:moveTo>
                  <a:cubicBezTo>
                    <a:pt x="0" y="3"/>
                    <a:pt x="0" y="3"/>
                    <a:pt x="0" y="2"/>
                  </a:cubicBezTo>
                  <a:cubicBezTo>
                    <a:pt x="4" y="0"/>
                    <a:pt x="7" y="2"/>
                    <a:pt x="11" y="4"/>
                  </a:cubicBezTo>
                  <a:cubicBezTo>
                    <a:pt x="7" y="10"/>
                    <a:pt x="4" y="6"/>
                    <a:pt x="0" y="4"/>
                  </a:cubicBezTo>
                  <a:close/>
                </a:path>
              </a:pathLst>
            </a:custGeom>
            <a:solidFill>
              <a:srgbClr val="695D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885" name="Freeform 2320"/>
            <p:cNvSpPr>
              <a:spLocks/>
            </p:cNvSpPr>
            <p:nvPr/>
          </p:nvSpPr>
          <p:spPr bwMode="auto">
            <a:xfrm>
              <a:off x="5214" y="2171"/>
              <a:ext cx="11" cy="16"/>
            </a:xfrm>
            <a:custGeom>
              <a:avLst/>
              <a:gdLst>
                <a:gd name="T0" fmla="*/ 2 w 9"/>
                <a:gd name="T1" fmla="*/ 0 h 14"/>
                <a:gd name="T2" fmla="*/ 8 w 9"/>
                <a:gd name="T3" fmla="*/ 11 h 14"/>
                <a:gd name="T4" fmla="*/ 8 w 9"/>
                <a:gd name="T5" fmla="*/ 11 h 14"/>
                <a:gd name="T6" fmla="*/ 0 w 9"/>
                <a:gd name="T7" fmla="*/ 4 h 14"/>
                <a:gd name="T8" fmla="*/ 2 w 9"/>
                <a:gd name="T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4">
                  <a:moveTo>
                    <a:pt x="2" y="0"/>
                  </a:moveTo>
                  <a:cubicBezTo>
                    <a:pt x="6" y="3"/>
                    <a:pt x="9" y="6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1" y="14"/>
                    <a:pt x="0" y="9"/>
                    <a:pt x="0" y="4"/>
                  </a:cubicBezTo>
                  <a:cubicBezTo>
                    <a:pt x="0" y="3"/>
                    <a:pt x="1" y="1"/>
                    <a:pt x="2" y="0"/>
                  </a:cubicBezTo>
                  <a:close/>
                </a:path>
              </a:pathLst>
            </a:custGeom>
            <a:solidFill>
              <a:srgbClr val="323F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886" name="Freeform 2321"/>
            <p:cNvSpPr>
              <a:spLocks/>
            </p:cNvSpPr>
            <p:nvPr/>
          </p:nvSpPr>
          <p:spPr bwMode="auto">
            <a:xfrm>
              <a:off x="5330" y="2194"/>
              <a:ext cx="14" cy="8"/>
            </a:xfrm>
            <a:custGeom>
              <a:avLst/>
              <a:gdLst>
                <a:gd name="T0" fmla="*/ 12 w 12"/>
                <a:gd name="T1" fmla="*/ 3 h 7"/>
                <a:gd name="T2" fmla="*/ 2 w 12"/>
                <a:gd name="T3" fmla="*/ 3 h 7"/>
                <a:gd name="T4" fmla="*/ 1 w 12"/>
                <a:gd name="T5" fmla="*/ 1 h 7"/>
                <a:gd name="T6" fmla="*/ 1 w 12"/>
                <a:gd name="T7" fmla="*/ 0 h 7"/>
                <a:gd name="T8" fmla="*/ 12 w 12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7">
                  <a:moveTo>
                    <a:pt x="12" y="3"/>
                  </a:moveTo>
                  <a:cubicBezTo>
                    <a:pt x="9" y="7"/>
                    <a:pt x="5" y="5"/>
                    <a:pt x="2" y="3"/>
                  </a:cubicBezTo>
                  <a:cubicBezTo>
                    <a:pt x="1" y="2"/>
                    <a:pt x="0" y="2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  <a:cubicBezTo>
                    <a:pt x="5" y="1"/>
                    <a:pt x="9" y="2"/>
                    <a:pt x="12" y="3"/>
                  </a:cubicBezTo>
                  <a:close/>
                </a:path>
              </a:pathLst>
            </a:custGeom>
            <a:solidFill>
              <a:srgbClr val="7161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887" name="Freeform 2322"/>
            <p:cNvSpPr>
              <a:spLocks/>
            </p:cNvSpPr>
            <p:nvPr/>
          </p:nvSpPr>
          <p:spPr bwMode="auto">
            <a:xfrm>
              <a:off x="4879" y="2122"/>
              <a:ext cx="15" cy="9"/>
            </a:xfrm>
            <a:custGeom>
              <a:avLst/>
              <a:gdLst>
                <a:gd name="T0" fmla="*/ 12 w 13"/>
                <a:gd name="T1" fmla="*/ 3 h 7"/>
                <a:gd name="T2" fmla="*/ 0 w 13"/>
                <a:gd name="T3" fmla="*/ 5 h 7"/>
                <a:gd name="T4" fmla="*/ 12 w 13"/>
                <a:gd name="T5" fmla="*/ 0 h 7"/>
                <a:gd name="T6" fmla="*/ 13 w 13"/>
                <a:gd name="T7" fmla="*/ 2 h 7"/>
                <a:gd name="T8" fmla="*/ 12 w 13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7">
                  <a:moveTo>
                    <a:pt x="12" y="3"/>
                  </a:moveTo>
                  <a:cubicBezTo>
                    <a:pt x="8" y="6"/>
                    <a:pt x="4" y="7"/>
                    <a:pt x="0" y="5"/>
                  </a:cubicBezTo>
                  <a:cubicBezTo>
                    <a:pt x="3" y="1"/>
                    <a:pt x="8" y="1"/>
                    <a:pt x="12" y="0"/>
                  </a:cubicBezTo>
                  <a:cubicBezTo>
                    <a:pt x="13" y="0"/>
                    <a:pt x="13" y="1"/>
                    <a:pt x="13" y="2"/>
                  </a:cubicBezTo>
                  <a:cubicBezTo>
                    <a:pt x="12" y="2"/>
                    <a:pt x="12" y="3"/>
                    <a:pt x="12" y="3"/>
                  </a:cubicBezTo>
                  <a:close/>
                </a:path>
              </a:pathLst>
            </a:custGeom>
            <a:solidFill>
              <a:srgbClr val="8071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888" name="Freeform 2323"/>
            <p:cNvSpPr>
              <a:spLocks/>
            </p:cNvSpPr>
            <p:nvPr/>
          </p:nvSpPr>
          <p:spPr bwMode="auto">
            <a:xfrm>
              <a:off x="4893" y="2119"/>
              <a:ext cx="13" cy="7"/>
            </a:xfrm>
            <a:custGeom>
              <a:avLst/>
              <a:gdLst>
                <a:gd name="T0" fmla="*/ 0 w 11"/>
                <a:gd name="T1" fmla="*/ 6 h 6"/>
                <a:gd name="T2" fmla="*/ 0 w 11"/>
                <a:gd name="T3" fmla="*/ 3 h 6"/>
                <a:gd name="T4" fmla="*/ 11 w 11"/>
                <a:gd name="T5" fmla="*/ 0 h 6"/>
                <a:gd name="T6" fmla="*/ 11 w 11"/>
                <a:gd name="T7" fmla="*/ 3 h 6"/>
                <a:gd name="T8" fmla="*/ 0 w 11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6">
                  <a:moveTo>
                    <a:pt x="0" y="6"/>
                  </a:moveTo>
                  <a:cubicBezTo>
                    <a:pt x="0" y="5"/>
                    <a:pt x="0" y="4"/>
                    <a:pt x="0" y="3"/>
                  </a:cubicBezTo>
                  <a:cubicBezTo>
                    <a:pt x="3" y="2"/>
                    <a:pt x="7" y="1"/>
                    <a:pt x="11" y="0"/>
                  </a:cubicBezTo>
                  <a:cubicBezTo>
                    <a:pt x="11" y="1"/>
                    <a:pt x="11" y="2"/>
                    <a:pt x="11" y="3"/>
                  </a:cubicBezTo>
                  <a:cubicBezTo>
                    <a:pt x="8" y="6"/>
                    <a:pt x="4" y="6"/>
                    <a:pt x="0" y="6"/>
                  </a:cubicBezTo>
                  <a:close/>
                </a:path>
              </a:pathLst>
            </a:custGeom>
            <a:solidFill>
              <a:srgbClr val="7268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889" name="Freeform 2324"/>
            <p:cNvSpPr>
              <a:spLocks/>
            </p:cNvSpPr>
            <p:nvPr/>
          </p:nvSpPr>
          <p:spPr bwMode="auto">
            <a:xfrm>
              <a:off x="4977" y="2108"/>
              <a:ext cx="9" cy="11"/>
            </a:xfrm>
            <a:custGeom>
              <a:avLst/>
              <a:gdLst>
                <a:gd name="T0" fmla="*/ 6 w 8"/>
                <a:gd name="T1" fmla="*/ 9 h 9"/>
                <a:gd name="T2" fmla="*/ 1 w 8"/>
                <a:gd name="T3" fmla="*/ 5 h 9"/>
                <a:gd name="T4" fmla="*/ 7 w 8"/>
                <a:gd name="T5" fmla="*/ 0 h 9"/>
                <a:gd name="T6" fmla="*/ 7 w 8"/>
                <a:gd name="T7" fmla="*/ 3 h 9"/>
                <a:gd name="T8" fmla="*/ 6 w 8"/>
                <a:gd name="T9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9">
                  <a:moveTo>
                    <a:pt x="6" y="9"/>
                  </a:moveTo>
                  <a:cubicBezTo>
                    <a:pt x="4" y="9"/>
                    <a:pt x="1" y="8"/>
                    <a:pt x="1" y="5"/>
                  </a:cubicBezTo>
                  <a:cubicBezTo>
                    <a:pt x="0" y="0"/>
                    <a:pt x="4" y="0"/>
                    <a:pt x="7" y="0"/>
                  </a:cubicBezTo>
                  <a:cubicBezTo>
                    <a:pt x="7" y="1"/>
                    <a:pt x="7" y="2"/>
                    <a:pt x="7" y="3"/>
                  </a:cubicBezTo>
                  <a:cubicBezTo>
                    <a:pt x="8" y="5"/>
                    <a:pt x="8" y="7"/>
                    <a:pt x="6" y="9"/>
                  </a:cubicBezTo>
                  <a:close/>
                </a:path>
              </a:pathLst>
            </a:custGeom>
            <a:solidFill>
              <a:srgbClr val="A386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890" name="Freeform 2325"/>
            <p:cNvSpPr>
              <a:spLocks/>
            </p:cNvSpPr>
            <p:nvPr/>
          </p:nvSpPr>
          <p:spPr bwMode="auto">
            <a:xfrm>
              <a:off x="4760" y="2248"/>
              <a:ext cx="13" cy="12"/>
            </a:xfrm>
            <a:custGeom>
              <a:avLst/>
              <a:gdLst>
                <a:gd name="T0" fmla="*/ 3 w 11"/>
                <a:gd name="T1" fmla="*/ 7 h 10"/>
                <a:gd name="T2" fmla="*/ 3 w 11"/>
                <a:gd name="T3" fmla="*/ 1 h 10"/>
                <a:gd name="T4" fmla="*/ 11 w 11"/>
                <a:gd name="T5" fmla="*/ 9 h 10"/>
                <a:gd name="T6" fmla="*/ 7 w 11"/>
                <a:gd name="T7" fmla="*/ 9 h 10"/>
                <a:gd name="T8" fmla="*/ 4 w 11"/>
                <a:gd name="T9" fmla="*/ 9 h 10"/>
                <a:gd name="T10" fmla="*/ 3 w 11"/>
                <a:gd name="T11" fmla="*/ 7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10">
                  <a:moveTo>
                    <a:pt x="3" y="7"/>
                  </a:moveTo>
                  <a:cubicBezTo>
                    <a:pt x="4" y="5"/>
                    <a:pt x="0" y="3"/>
                    <a:pt x="3" y="1"/>
                  </a:cubicBezTo>
                  <a:cubicBezTo>
                    <a:pt x="10" y="0"/>
                    <a:pt x="11" y="3"/>
                    <a:pt x="11" y="9"/>
                  </a:cubicBezTo>
                  <a:cubicBezTo>
                    <a:pt x="10" y="10"/>
                    <a:pt x="8" y="10"/>
                    <a:pt x="7" y="9"/>
                  </a:cubicBezTo>
                  <a:cubicBezTo>
                    <a:pt x="6" y="9"/>
                    <a:pt x="5" y="9"/>
                    <a:pt x="4" y="9"/>
                  </a:cubicBezTo>
                  <a:cubicBezTo>
                    <a:pt x="4" y="8"/>
                    <a:pt x="4" y="7"/>
                    <a:pt x="3" y="7"/>
                  </a:cubicBezTo>
                  <a:close/>
                </a:path>
              </a:pathLst>
            </a:custGeom>
            <a:solidFill>
              <a:srgbClr val="6A72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891" name="Freeform 2326"/>
            <p:cNvSpPr>
              <a:spLocks/>
            </p:cNvSpPr>
            <p:nvPr/>
          </p:nvSpPr>
          <p:spPr bwMode="auto">
            <a:xfrm>
              <a:off x="5206" y="2167"/>
              <a:ext cx="11" cy="12"/>
            </a:xfrm>
            <a:custGeom>
              <a:avLst/>
              <a:gdLst>
                <a:gd name="T0" fmla="*/ 9 w 9"/>
                <a:gd name="T1" fmla="*/ 3 h 10"/>
                <a:gd name="T2" fmla="*/ 9 w 9"/>
                <a:gd name="T3" fmla="*/ 6 h 10"/>
                <a:gd name="T4" fmla="*/ 6 w 9"/>
                <a:gd name="T5" fmla="*/ 10 h 10"/>
                <a:gd name="T6" fmla="*/ 3 w 9"/>
                <a:gd name="T7" fmla="*/ 9 h 10"/>
                <a:gd name="T8" fmla="*/ 0 w 9"/>
                <a:gd name="T9" fmla="*/ 1 h 10"/>
                <a:gd name="T10" fmla="*/ 3 w 9"/>
                <a:gd name="T11" fmla="*/ 0 h 10"/>
                <a:gd name="T12" fmla="*/ 7 w 9"/>
                <a:gd name="T13" fmla="*/ 0 h 10"/>
                <a:gd name="T14" fmla="*/ 9 w 9"/>
                <a:gd name="T15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" h="10">
                  <a:moveTo>
                    <a:pt x="9" y="3"/>
                  </a:moveTo>
                  <a:cubicBezTo>
                    <a:pt x="9" y="4"/>
                    <a:pt x="9" y="5"/>
                    <a:pt x="9" y="6"/>
                  </a:cubicBezTo>
                  <a:cubicBezTo>
                    <a:pt x="8" y="7"/>
                    <a:pt x="7" y="9"/>
                    <a:pt x="6" y="10"/>
                  </a:cubicBezTo>
                  <a:cubicBezTo>
                    <a:pt x="5" y="10"/>
                    <a:pt x="4" y="10"/>
                    <a:pt x="3" y="9"/>
                  </a:cubicBezTo>
                  <a:cubicBezTo>
                    <a:pt x="1" y="7"/>
                    <a:pt x="0" y="4"/>
                    <a:pt x="0" y="1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4" y="0"/>
                    <a:pt x="5" y="0"/>
                    <a:pt x="7" y="0"/>
                  </a:cubicBezTo>
                  <a:cubicBezTo>
                    <a:pt x="7" y="1"/>
                    <a:pt x="8" y="2"/>
                    <a:pt x="9" y="3"/>
                  </a:cubicBezTo>
                  <a:close/>
                </a:path>
              </a:pathLst>
            </a:custGeom>
            <a:solidFill>
              <a:srgbClr val="433A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892" name="Freeform 2327"/>
            <p:cNvSpPr>
              <a:spLocks/>
            </p:cNvSpPr>
            <p:nvPr/>
          </p:nvSpPr>
          <p:spPr bwMode="auto">
            <a:xfrm>
              <a:off x="5315" y="2193"/>
              <a:ext cx="17" cy="5"/>
            </a:xfrm>
            <a:custGeom>
              <a:avLst/>
              <a:gdLst>
                <a:gd name="T0" fmla="*/ 13 w 14"/>
                <a:gd name="T1" fmla="*/ 1 h 4"/>
                <a:gd name="T2" fmla="*/ 14 w 14"/>
                <a:gd name="T3" fmla="*/ 4 h 4"/>
                <a:gd name="T4" fmla="*/ 0 w 14"/>
                <a:gd name="T5" fmla="*/ 3 h 4"/>
                <a:gd name="T6" fmla="*/ 3 w 14"/>
                <a:gd name="T7" fmla="*/ 0 h 4"/>
                <a:gd name="T8" fmla="*/ 13 w 14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4">
                  <a:moveTo>
                    <a:pt x="13" y="1"/>
                  </a:moveTo>
                  <a:cubicBezTo>
                    <a:pt x="13" y="2"/>
                    <a:pt x="13" y="3"/>
                    <a:pt x="14" y="4"/>
                  </a:cubicBezTo>
                  <a:cubicBezTo>
                    <a:pt x="9" y="4"/>
                    <a:pt x="4" y="3"/>
                    <a:pt x="0" y="3"/>
                  </a:cubicBezTo>
                  <a:cubicBezTo>
                    <a:pt x="1" y="2"/>
                    <a:pt x="2" y="1"/>
                    <a:pt x="3" y="0"/>
                  </a:cubicBezTo>
                  <a:cubicBezTo>
                    <a:pt x="6" y="1"/>
                    <a:pt x="10" y="1"/>
                    <a:pt x="13" y="1"/>
                  </a:cubicBezTo>
                  <a:close/>
                </a:path>
              </a:pathLst>
            </a:custGeom>
            <a:solidFill>
              <a:srgbClr val="463D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893" name="Freeform 2328"/>
            <p:cNvSpPr>
              <a:spLocks/>
            </p:cNvSpPr>
            <p:nvPr/>
          </p:nvSpPr>
          <p:spPr bwMode="auto">
            <a:xfrm>
              <a:off x="4791" y="2145"/>
              <a:ext cx="16" cy="7"/>
            </a:xfrm>
            <a:custGeom>
              <a:avLst/>
              <a:gdLst>
                <a:gd name="T0" fmla="*/ 14 w 14"/>
                <a:gd name="T1" fmla="*/ 5 h 6"/>
                <a:gd name="T2" fmla="*/ 0 w 14"/>
                <a:gd name="T3" fmla="*/ 6 h 6"/>
                <a:gd name="T4" fmla="*/ 8 w 14"/>
                <a:gd name="T5" fmla="*/ 2 h 6"/>
                <a:gd name="T6" fmla="*/ 14 w 14"/>
                <a:gd name="T7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6">
                  <a:moveTo>
                    <a:pt x="14" y="5"/>
                  </a:moveTo>
                  <a:cubicBezTo>
                    <a:pt x="9" y="5"/>
                    <a:pt x="5" y="5"/>
                    <a:pt x="0" y="6"/>
                  </a:cubicBezTo>
                  <a:cubicBezTo>
                    <a:pt x="2" y="2"/>
                    <a:pt x="5" y="3"/>
                    <a:pt x="8" y="2"/>
                  </a:cubicBezTo>
                  <a:cubicBezTo>
                    <a:pt x="11" y="2"/>
                    <a:pt x="14" y="0"/>
                    <a:pt x="14" y="5"/>
                  </a:cubicBezTo>
                  <a:close/>
                </a:path>
              </a:pathLst>
            </a:custGeom>
            <a:solidFill>
              <a:srgbClr val="544C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894" name="Freeform 2329"/>
            <p:cNvSpPr>
              <a:spLocks/>
            </p:cNvSpPr>
            <p:nvPr/>
          </p:nvSpPr>
          <p:spPr bwMode="auto">
            <a:xfrm>
              <a:off x="4800" y="2145"/>
              <a:ext cx="15" cy="7"/>
            </a:xfrm>
            <a:custGeom>
              <a:avLst/>
              <a:gdLst>
                <a:gd name="T0" fmla="*/ 6 w 12"/>
                <a:gd name="T1" fmla="*/ 5 h 6"/>
                <a:gd name="T2" fmla="*/ 0 w 12"/>
                <a:gd name="T3" fmla="*/ 2 h 6"/>
                <a:gd name="T4" fmla="*/ 9 w 12"/>
                <a:gd name="T5" fmla="*/ 0 h 6"/>
                <a:gd name="T6" fmla="*/ 12 w 12"/>
                <a:gd name="T7" fmla="*/ 3 h 6"/>
                <a:gd name="T8" fmla="*/ 6 w 12"/>
                <a:gd name="T9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6">
                  <a:moveTo>
                    <a:pt x="6" y="5"/>
                  </a:moveTo>
                  <a:cubicBezTo>
                    <a:pt x="4" y="4"/>
                    <a:pt x="2" y="3"/>
                    <a:pt x="0" y="2"/>
                  </a:cubicBezTo>
                  <a:cubicBezTo>
                    <a:pt x="3" y="0"/>
                    <a:pt x="6" y="0"/>
                    <a:pt x="9" y="0"/>
                  </a:cubicBezTo>
                  <a:cubicBezTo>
                    <a:pt x="10" y="1"/>
                    <a:pt x="11" y="2"/>
                    <a:pt x="12" y="3"/>
                  </a:cubicBezTo>
                  <a:cubicBezTo>
                    <a:pt x="11" y="5"/>
                    <a:pt x="8" y="6"/>
                    <a:pt x="6" y="5"/>
                  </a:cubicBezTo>
                  <a:close/>
                </a:path>
              </a:pathLst>
            </a:custGeom>
            <a:solidFill>
              <a:srgbClr val="9487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895" name="Freeform 2330"/>
            <p:cNvSpPr>
              <a:spLocks/>
            </p:cNvSpPr>
            <p:nvPr/>
          </p:nvSpPr>
          <p:spPr bwMode="auto">
            <a:xfrm>
              <a:off x="5133" y="2201"/>
              <a:ext cx="202" cy="178"/>
            </a:xfrm>
            <a:custGeom>
              <a:avLst/>
              <a:gdLst>
                <a:gd name="T0" fmla="*/ 102 w 172"/>
                <a:gd name="T1" fmla="*/ 135 h 151"/>
                <a:gd name="T2" fmla="*/ 74 w 172"/>
                <a:gd name="T3" fmla="*/ 141 h 151"/>
                <a:gd name="T4" fmla="*/ 26 w 172"/>
                <a:gd name="T5" fmla="*/ 149 h 151"/>
                <a:gd name="T6" fmla="*/ 1 w 172"/>
                <a:gd name="T7" fmla="*/ 125 h 151"/>
                <a:gd name="T8" fmla="*/ 0 w 172"/>
                <a:gd name="T9" fmla="*/ 121 h 151"/>
                <a:gd name="T10" fmla="*/ 48 w 172"/>
                <a:gd name="T11" fmla="*/ 65 h 151"/>
                <a:gd name="T12" fmla="*/ 85 w 172"/>
                <a:gd name="T13" fmla="*/ 47 h 151"/>
                <a:gd name="T14" fmla="*/ 107 w 172"/>
                <a:gd name="T15" fmla="*/ 16 h 151"/>
                <a:gd name="T16" fmla="*/ 120 w 172"/>
                <a:gd name="T17" fmla="*/ 2 h 151"/>
                <a:gd name="T18" fmla="*/ 166 w 172"/>
                <a:gd name="T19" fmla="*/ 8 h 151"/>
                <a:gd name="T20" fmla="*/ 171 w 172"/>
                <a:gd name="T21" fmla="*/ 21 h 151"/>
                <a:gd name="T22" fmla="*/ 153 w 172"/>
                <a:gd name="T23" fmla="*/ 102 h 151"/>
                <a:gd name="T24" fmla="*/ 135 w 172"/>
                <a:gd name="T25" fmla="*/ 125 h 151"/>
                <a:gd name="T26" fmla="*/ 125 w 172"/>
                <a:gd name="T27" fmla="*/ 130 h 151"/>
                <a:gd name="T28" fmla="*/ 113 w 172"/>
                <a:gd name="T29" fmla="*/ 132 h 151"/>
                <a:gd name="T30" fmla="*/ 102 w 172"/>
                <a:gd name="T31" fmla="*/ 135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72" h="151">
                  <a:moveTo>
                    <a:pt x="102" y="135"/>
                  </a:moveTo>
                  <a:cubicBezTo>
                    <a:pt x="91" y="130"/>
                    <a:pt x="82" y="136"/>
                    <a:pt x="74" y="141"/>
                  </a:cubicBezTo>
                  <a:cubicBezTo>
                    <a:pt x="59" y="149"/>
                    <a:pt x="43" y="151"/>
                    <a:pt x="26" y="149"/>
                  </a:cubicBezTo>
                  <a:cubicBezTo>
                    <a:pt x="12" y="148"/>
                    <a:pt x="4" y="138"/>
                    <a:pt x="1" y="125"/>
                  </a:cubicBezTo>
                  <a:cubicBezTo>
                    <a:pt x="0" y="124"/>
                    <a:pt x="0" y="123"/>
                    <a:pt x="0" y="121"/>
                  </a:cubicBezTo>
                  <a:cubicBezTo>
                    <a:pt x="6" y="94"/>
                    <a:pt x="23" y="76"/>
                    <a:pt x="48" y="65"/>
                  </a:cubicBezTo>
                  <a:cubicBezTo>
                    <a:pt x="61" y="59"/>
                    <a:pt x="72" y="51"/>
                    <a:pt x="85" y="47"/>
                  </a:cubicBezTo>
                  <a:cubicBezTo>
                    <a:pt x="100" y="41"/>
                    <a:pt x="108" y="31"/>
                    <a:pt x="107" y="16"/>
                  </a:cubicBezTo>
                  <a:cubicBezTo>
                    <a:pt x="107" y="5"/>
                    <a:pt x="113" y="4"/>
                    <a:pt x="120" y="2"/>
                  </a:cubicBezTo>
                  <a:cubicBezTo>
                    <a:pt x="136" y="0"/>
                    <a:pt x="151" y="4"/>
                    <a:pt x="166" y="8"/>
                  </a:cubicBezTo>
                  <a:cubicBezTo>
                    <a:pt x="172" y="10"/>
                    <a:pt x="172" y="16"/>
                    <a:pt x="171" y="21"/>
                  </a:cubicBezTo>
                  <a:cubicBezTo>
                    <a:pt x="165" y="48"/>
                    <a:pt x="159" y="75"/>
                    <a:pt x="153" y="102"/>
                  </a:cubicBezTo>
                  <a:cubicBezTo>
                    <a:pt x="151" y="112"/>
                    <a:pt x="146" y="121"/>
                    <a:pt x="135" y="125"/>
                  </a:cubicBezTo>
                  <a:cubicBezTo>
                    <a:pt x="133" y="129"/>
                    <a:pt x="130" y="130"/>
                    <a:pt x="125" y="130"/>
                  </a:cubicBezTo>
                  <a:cubicBezTo>
                    <a:pt x="121" y="129"/>
                    <a:pt x="117" y="129"/>
                    <a:pt x="113" y="132"/>
                  </a:cubicBezTo>
                  <a:cubicBezTo>
                    <a:pt x="109" y="133"/>
                    <a:pt x="107" y="138"/>
                    <a:pt x="102" y="135"/>
                  </a:cubicBezTo>
                  <a:close/>
                </a:path>
              </a:pathLst>
            </a:custGeom>
            <a:solidFill>
              <a:srgbClr val="FEEC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896" name="Freeform 2331"/>
            <p:cNvSpPr>
              <a:spLocks/>
            </p:cNvSpPr>
            <p:nvPr/>
          </p:nvSpPr>
          <p:spPr bwMode="auto">
            <a:xfrm>
              <a:off x="5087" y="2341"/>
              <a:ext cx="179" cy="79"/>
            </a:xfrm>
            <a:custGeom>
              <a:avLst/>
              <a:gdLst>
                <a:gd name="T0" fmla="*/ 40 w 152"/>
                <a:gd name="T1" fmla="*/ 5 h 67"/>
                <a:gd name="T2" fmla="*/ 48 w 152"/>
                <a:gd name="T3" fmla="*/ 6 h 67"/>
                <a:gd name="T4" fmla="*/ 74 w 152"/>
                <a:gd name="T5" fmla="*/ 28 h 67"/>
                <a:gd name="T6" fmla="*/ 113 w 152"/>
                <a:gd name="T7" fmla="*/ 22 h 67"/>
                <a:gd name="T8" fmla="*/ 114 w 152"/>
                <a:gd name="T9" fmla="*/ 30 h 67"/>
                <a:gd name="T10" fmla="*/ 124 w 152"/>
                <a:gd name="T11" fmla="*/ 35 h 67"/>
                <a:gd name="T12" fmla="*/ 152 w 152"/>
                <a:gd name="T13" fmla="*/ 36 h 67"/>
                <a:gd name="T14" fmla="*/ 112 w 152"/>
                <a:gd name="T15" fmla="*/ 61 h 67"/>
                <a:gd name="T16" fmla="*/ 107 w 152"/>
                <a:gd name="T17" fmla="*/ 66 h 67"/>
                <a:gd name="T18" fmla="*/ 103 w 152"/>
                <a:gd name="T19" fmla="*/ 66 h 67"/>
                <a:gd name="T20" fmla="*/ 100 w 152"/>
                <a:gd name="T21" fmla="*/ 64 h 67"/>
                <a:gd name="T22" fmla="*/ 81 w 152"/>
                <a:gd name="T23" fmla="*/ 59 h 67"/>
                <a:gd name="T24" fmla="*/ 65 w 152"/>
                <a:gd name="T25" fmla="*/ 57 h 67"/>
                <a:gd name="T26" fmla="*/ 57 w 152"/>
                <a:gd name="T27" fmla="*/ 55 h 67"/>
                <a:gd name="T28" fmla="*/ 40 w 152"/>
                <a:gd name="T29" fmla="*/ 52 h 67"/>
                <a:gd name="T30" fmla="*/ 24 w 152"/>
                <a:gd name="T31" fmla="*/ 51 h 67"/>
                <a:gd name="T32" fmla="*/ 7 w 152"/>
                <a:gd name="T33" fmla="*/ 49 h 67"/>
                <a:gd name="T34" fmla="*/ 9 w 152"/>
                <a:gd name="T35" fmla="*/ 31 h 67"/>
                <a:gd name="T36" fmla="*/ 13 w 152"/>
                <a:gd name="T37" fmla="*/ 18 h 67"/>
                <a:gd name="T38" fmla="*/ 27 w 152"/>
                <a:gd name="T39" fmla="*/ 16 h 67"/>
                <a:gd name="T40" fmla="*/ 27 w 152"/>
                <a:gd name="T41" fmla="*/ 14 h 67"/>
                <a:gd name="T42" fmla="*/ 15 w 152"/>
                <a:gd name="T43" fmla="*/ 14 h 67"/>
                <a:gd name="T44" fmla="*/ 19 w 152"/>
                <a:gd name="T45" fmla="*/ 4 h 67"/>
                <a:gd name="T46" fmla="*/ 40 w 152"/>
                <a:gd name="T47" fmla="*/ 5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52" h="67">
                  <a:moveTo>
                    <a:pt x="40" y="5"/>
                  </a:moveTo>
                  <a:cubicBezTo>
                    <a:pt x="43" y="6"/>
                    <a:pt x="47" y="0"/>
                    <a:pt x="48" y="6"/>
                  </a:cubicBezTo>
                  <a:cubicBezTo>
                    <a:pt x="51" y="24"/>
                    <a:pt x="56" y="28"/>
                    <a:pt x="74" y="28"/>
                  </a:cubicBezTo>
                  <a:cubicBezTo>
                    <a:pt x="87" y="27"/>
                    <a:pt x="100" y="24"/>
                    <a:pt x="113" y="22"/>
                  </a:cubicBezTo>
                  <a:cubicBezTo>
                    <a:pt x="113" y="25"/>
                    <a:pt x="114" y="28"/>
                    <a:pt x="114" y="30"/>
                  </a:cubicBezTo>
                  <a:cubicBezTo>
                    <a:pt x="113" y="40"/>
                    <a:pt x="117" y="40"/>
                    <a:pt x="124" y="35"/>
                  </a:cubicBezTo>
                  <a:cubicBezTo>
                    <a:pt x="133" y="30"/>
                    <a:pt x="143" y="29"/>
                    <a:pt x="152" y="36"/>
                  </a:cubicBezTo>
                  <a:cubicBezTo>
                    <a:pt x="140" y="46"/>
                    <a:pt x="135" y="67"/>
                    <a:pt x="112" y="61"/>
                  </a:cubicBezTo>
                  <a:cubicBezTo>
                    <a:pt x="111" y="63"/>
                    <a:pt x="109" y="65"/>
                    <a:pt x="107" y="66"/>
                  </a:cubicBezTo>
                  <a:cubicBezTo>
                    <a:pt x="106" y="66"/>
                    <a:pt x="104" y="66"/>
                    <a:pt x="103" y="66"/>
                  </a:cubicBezTo>
                  <a:cubicBezTo>
                    <a:pt x="102" y="65"/>
                    <a:pt x="101" y="65"/>
                    <a:pt x="100" y="64"/>
                  </a:cubicBezTo>
                  <a:cubicBezTo>
                    <a:pt x="94" y="61"/>
                    <a:pt x="87" y="60"/>
                    <a:pt x="81" y="59"/>
                  </a:cubicBezTo>
                  <a:cubicBezTo>
                    <a:pt x="75" y="59"/>
                    <a:pt x="70" y="57"/>
                    <a:pt x="65" y="57"/>
                  </a:cubicBezTo>
                  <a:cubicBezTo>
                    <a:pt x="62" y="56"/>
                    <a:pt x="60" y="56"/>
                    <a:pt x="57" y="55"/>
                  </a:cubicBezTo>
                  <a:cubicBezTo>
                    <a:pt x="52" y="53"/>
                    <a:pt x="46" y="54"/>
                    <a:pt x="40" y="52"/>
                  </a:cubicBezTo>
                  <a:cubicBezTo>
                    <a:pt x="35" y="51"/>
                    <a:pt x="29" y="51"/>
                    <a:pt x="24" y="51"/>
                  </a:cubicBezTo>
                  <a:cubicBezTo>
                    <a:pt x="18" y="51"/>
                    <a:pt x="12" y="52"/>
                    <a:pt x="7" y="49"/>
                  </a:cubicBezTo>
                  <a:cubicBezTo>
                    <a:pt x="0" y="42"/>
                    <a:pt x="8" y="37"/>
                    <a:pt x="9" y="31"/>
                  </a:cubicBezTo>
                  <a:cubicBezTo>
                    <a:pt x="12" y="27"/>
                    <a:pt x="10" y="21"/>
                    <a:pt x="13" y="18"/>
                  </a:cubicBezTo>
                  <a:cubicBezTo>
                    <a:pt x="17" y="14"/>
                    <a:pt x="22" y="16"/>
                    <a:pt x="27" y="16"/>
                  </a:cubicBezTo>
                  <a:cubicBezTo>
                    <a:pt x="29" y="16"/>
                    <a:pt x="28" y="14"/>
                    <a:pt x="27" y="14"/>
                  </a:cubicBezTo>
                  <a:cubicBezTo>
                    <a:pt x="23" y="16"/>
                    <a:pt x="19" y="16"/>
                    <a:pt x="15" y="14"/>
                  </a:cubicBezTo>
                  <a:cubicBezTo>
                    <a:pt x="14" y="10"/>
                    <a:pt x="16" y="6"/>
                    <a:pt x="19" y="4"/>
                  </a:cubicBezTo>
                  <a:cubicBezTo>
                    <a:pt x="27" y="1"/>
                    <a:pt x="34" y="0"/>
                    <a:pt x="40" y="5"/>
                  </a:cubicBezTo>
                  <a:close/>
                </a:path>
              </a:pathLst>
            </a:custGeom>
            <a:solidFill>
              <a:srgbClr val="FDE0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897" name="Freeform 2332"/>
            <p:cNvSpPr>
              <a:spLocks/>
            </p:cNvSpPr>
            <p:nvPr/>
          </p:nvSpPr>
          <p:spPr bwMode="auto">
            <a:xfrm>
              <a:off x="5105" y="2239"/>
              <a:ext cx="133" cy="108"/>
            </a:xfrm>
            <a:custGeom>
              <a:avLst/>
              <a:gdLst>
                <a:gd name="T0" fmla="*/ 109 w 113"/>
                <a:gd name="T1" fmla="*/ 15 h 92"/>
                <a:gd name="T2" fmla="*/ 76 w 113"/>
                <a:gd name="T3" fmla="*/ 34 h 92"/>
                <a:gd name="T4" fmla="*/ 25 w 113"/>
                <a:gd name="T5" fmla="*/ 90 h 92"/>
                <a:gd name="T6" fmla="*/ 7 w 113"/>
                <a:gd name="T7" fmla="*/ 91 h 92"/>
                <a:gd name="T8" fmla="*/ 6 w 113"/>
                <a:gd name="T9" fmla="*/ 71 h 92"/>
                <a:gd name="T10" fmla="*/ 11 w 113"/>
                <a:gd name="T11" fmla="*/ 57 h 92"/>
                <a:gd name="T12" fmla="*/ 29 w 113"/>
                <a:gd name="T13" fmla="*/ 23 h 92"/>
                <a:gd name="T14" fmla="*/ 79 w 113"/>
                <a:gd name="T15" fmla="*/ 6 h 92"/>
                <a:gd name="T16" fmla="*/ 94 w 113"/>
                <a:gd name="T17" fmla="*/ 5 h 92"/>
                <a:gd name="T18" fmla="*/ 100 w 113"/>
                <a:gd name="T19" fmla="*/ 2 h 92"/>
                <a:gd name="T20" fmla="*/ 107 w 113"/>
                <a:gd name="T21" fmla="*/ 2 h 92"/>
                <a:gd name="T22" fmla="*/ 109 w 113"/>
                <a:gd name="T23" fmla="*/ 15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3" h="92">
                  <a:moveTo>
                    <a:pt x="109" y="15"/>
                  </a:moveTo>
                  <a:cubicBezTo>
                    <a:pt x="101" y="25"/>
                    <a:pt x="88" y="29"/>
                    <a:pt x="76" y="34"/>
                  </a:cubicBezTo>
                  <a:cubicBezTo>
                    <a:pt x="51" y="46"/>
                    <a:pt x="34" y="64"/>
                    <a:pt x="25" y="90"/>
                  </a:cubicBezTo>
                  <a:cubicBezTo>
                    <a:pt x="19" y="92"/>
                    <a:pt x="13" y="91"/>
                    <a:pt x="7" y="91"/>
                  </a:cubicBezTo>
                  <a:cubicBezTo>
                    <a:pt x="0" y="84"/>
                    <a:pt x="5" y="77"/>
                    <a:pt x="6" y="71"/>
                  </a:cubicBezTo>
                  <a:cubicBezTo>
                    <a:pt x="8" y="66"/>
                    <a:pt x="9" y="61"/>
                    <a:pt x="11" y="57"/>
                  </a:cubicBezTo>
                  <a:cubicBezTo>
                    <a:pt x="17" y="45"/>
                    <a:pt x="19" y="32"/>
                    <a:pt x="29" y="23"/>
                  </a:cubicBezTo>
                  <a:cubicBezTo>
                    <a:pt x="46" y="19"/>
                    <a:pt x="61" y="9"/>
                    <a:pt x="79" y="6"/>
                  </a:cubicBezTo>
                  <a:cubicBezTo>
                    <a:pt x="84" y="5"/>
                    <a:pt x="89" y="2"/>
                    <a:pt x="94" y="5"/>
                  </a:cubicBezTo>
                  <a:cubicBezTo>
                    <a:pt x="98" y="8"/>
                    <a:pt x="102" y="14"/>
                    <a:pt x="100" y="2"/>
                  </a:cubicBezTo>
                  <a:cubicBezTo>
                    <a:pt x="100" y="0"/>
                    <a:pt x="106" y="0"/>
                    <a:pt x="107" y="2"/>
                  </a:cubicBezTo>
                  <a:cubicBezTo>
                    <a:pt x="107" y="6"/>
                    <a:pt x="113" y="10"/>
                    <a:pt x="109" y="15"/>
                  </a:cubicBezTo>
                  <a:close/>
                </a:path>
              </a:pathLst>
            </a:custGeom>
            <a:solidFill>
              <a:srgbClr val="FDE0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898" name="Freeform 2333"/>
            <p:cNvSpPr>
              <a:spLocks/>
            </p:cNvSpPr>
            <p:nvPr/>
          </p:nvSpPr>
          <p:spPr bwMode="auto">
            <a:xfrm>
              <a:off x="5057" y="2233"/>
              <a:ext cx="119" cy="77"/>
            </a:xfrm>
            <a:custGeom>
              <a:avLst/>
              <a:gdLst>
                <a:gd name="T0" fmla="*/ 97 w 101"/>
                <a:gd name="T1" fmla="*/ 13 h 65"/>
                <a:gd name="T2" fmla="*/ 69 w 101"/>
                <a:gd name="T3" fmla="*/ 23 h 65"/>
                <a:gd name="T4" fmla="*/ 52 w 101"/>
                <a:gd name="T5" fmla="*/ 30 h 65"/>
                <a:gd name="T6" fmla="*/ 40 w 101"/>
                <a:gd name="T7" fmla="*/ 37 h 65"/>
                <a:gd name="T8" fmla="*/ 36 w 101"/>
                <a:gd name="T9" fmla="*/ 44 h 65"/>
                <a:gd name="T10" fmla="*/ 22 w 101"/>
                <a:gd name="T11" fmla="*/ 65 h 65"/>
                <a:gd name="T12" fmla="*/ 18 w 101"/>
                <a:gd name="T13" fmla="*/ 60 h 65"/>
                <a:gd name="T14" fmla="*/ 18 w 101"/>
                <a:gd name="T15" fmla="*/ 50 h 65"/>
                <a:gd name="T16" fmla="*/ 18 w 101"/>
                <a:gd name="T17" fmla="*/ 42 h 65"/>
                <a:gd name="T18" fmla="*/ 16 w 101"/>
                <a:gd name="T19" fmla="*/ 38 h 65"/>
                <a:gd name="T20" fmla="*/ 12 w 101"/>
                <a:gd name="T21" fmla="*/ 34 h 65"/>
                <a:gd name="T22" fmla="*/ 3 w 101"/>
                <a:gd name="T23" fmla="*/ 23 h 65"/>
                <a:gd name="T24" fmla="*/ 25 w 101"/>
                <a:gd name="T25" fmla="*/ 17 h 65"/>
                <a:gd name="T26" fmla="*/ 92 w 101"/>
                <a:gd name="T27" fmla="*/ 0 h 65"/>
                <a:gd name="T28" fmla="*/ 97 w 101"/>
                <a:gd name="T29" fmla="*/ 13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1" h="65">
                  <a:moveTo>
                    <a:pt x="97" y="13"/>
                  </a:moveTo>
                  <a:cubicBezTo>
                    <a:pt x="88" y="17"/>
                    <a:pt x="79" y="20"/>
                    <a:pt x="69" y="23"/>
                  </a:cubicBezTo>
                  <a:cubicBezTo>
                    <a:pt x="65" y="28"/>
                    <a:pt x="58" y="28"/>
                    <a:pt x="52" y="30"/>
                  </a:cubicBezTo>
                  <a:cubicBezTo>
                    <a:pt x="47" y="32"/>
                    <a:pt x="43" y="33"/>
                    <a:pt x="40" y="37"/>
                  </a:cubicBezTo>
                  <a:cubicBezTo>
                    <a:pt x="38" y="39"/>
                    <a:pt x="37" y="41"/>
                    <a:pt x="36" y="44"/>
                  </a:cubicBezTo>
                  <a:cubicBezTo>
                    <a:pt x="33" y="52"/>
                    <a:pt x="35" y="63"/>
                    <a:pt x="22" y="65"/>
                  </a:cubicBezTo>
                  <a:cubicBezTo>
                    <a:pt x="20" y="64"/>
                    <a:pt x="19" y="62"/>
                    <a:pt x="18" y="60"/>
                  </a:cubicBezTo>
                  <a:cubicBezTo>
                    <a:pt x="18" y="57"/>
                    <a:pt x="19" y="53"/>
                    <a:pt x="18" y="50"/>
                  </a:cubicBezTo>
                  <a:cubicBezTo>
                    <a:pt x="18" y="47"/>
                    <a:pt x="21" y="45"/>
                    <a:pt x="18" y="42"/>
                  </a:cubicBezTo>
                  <a:cubicBezTo>
                    <a:pt x="18" y="41"/>
                    <a:pt x="17" y="40"/>
                    <a:pt x="16" y="38"/>
                  </a:cubicBezTo>
                  <a:cubicBezTo>
                    <a:pt x="15" y="37"/>
                    <a:pt x="14" y="35"/>
                    <a:pt x="12" y="34"/>
                  </a:cubicBezTo>
                  <a:cubicBezTo>
                    <a:pt x="9" y="30"/>
                    <a:pt x="0" y="32"/>
                    <a:pt x="3" y="23"/>
                  </a:cubicBezTo>
                  <a:cubicBezTo>
                    <a:pt x="9" y="17"/>
                    <a:pt x="18" y="20"/>
                    <a:pt x="25" y="17"/>
                  </a:cubicBezTo>
                  <a:cubicBezTo>
                    <a:pt x="48" y="13"/>
                    <a:pt x="69" y="3"/>
                    <a:pt x="92" y="0"/>
                  </a:cubicBezTo>
                  <a:cubicBezTo>
                    <a:pt x="101" y="2"/>
                    <a:pt x="100" y="7"/>
                    <a:pt x="97" y="13"/>
                  </a:cubicBezTo>
                  <a:close/>
                </a:path>
              </a:pathLst>
            </a:custGeom>
            <a:solidFill>
              <a:srgbClr val="2921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899" name="Freeform 2334"/>
            <p:cNvSpPr>
              <a:spLocks/>
            </p:cNvSpPr>
            <p:nvPr/>
          </p:nvSpPr>
          <p:spPr bwMode="auto">
            <a:xfrm>
              <a:off x="5083" y="2260"/>
              <a:ext cx="56" cy="54"/>
            </a:xfrm>
            <a:custGeom>
              <a:avLst/>
              <a:gdLst>
                <a:gd name="T0" fmla="*/ 0 w 48"/>
                <a:gd name="T1" fmla="*/ 42 h 46"/>
                <a:gd name="T2" fmla="*/ 11 w 48"/>
                <a:gd name="T3" fmla="*/ 19 h 46"/>
                <a:gd name="T4" fmla="*/ 20 w 48"/>
                <a:gd name="T5" fmla="*/ 15 h 46"/>
                <a:gd name="T6" fmla="*/ 14 w 48"/>
                <a:gd name="T7" fmla="*/ 13 h 46"/>
                <a:gd name="T8" fmla="*/ 47 w 48"/>
                <a:gd name="T9" fmla="*/ 0 h 46"/>
                <a:gd name="T10" fmla="*/ 48 w 48"/>
                <a:gd name="T11" fmla="*/ 5 h 46"/>
                <a:gd name="T12" fmla="*/ 34 w 48"/>
                <a:gd name="T13" fmla="*/ 39 h 46"/>
                <a:gd name="T14" fmla="*/ 32 w 48"/>
                <a:gd name="T15" fmla="*/ 39 h 46"/>
                <a:gd name="T16" fmla="*/ 21 w 48"/>
                <a:gd name="T17" fmla="*/ 41 h 46"/>
                <a:gd name="T18" fmla="*/ 5 w 48"/>
                <a:gd name="T19" fmla="*/ 46 h 46"/>
                <a:gd name="T20" fmla="*/ 0 w 48"/>
                <a:gd name="T21" fmla="*/ 42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8" h="46">
                  <a:moveTo>
                    <a:pt x="0" y="42"/>
                  </a:moveTo>
                  <a:cubicBezTo>
                    <a:pt x="9" y="36"/>
                    <a:pt x="9" y="27"/>
                    <a:pt x="11" y="19"/>
                  </a:cubicBezTo>
                  <a:cubicBezTo>
                    <a:pt x="15" y="17"/>
                    <a:pt x="18" y="14"/>
                    <a:pt x="20" y="15"/>
                  </a:cubicBezTo>
                  <a:cubicBezTo>
                    <a:pt x="19" y="15"/>
                    <a:pt x="17" y="16"/>
                    <a:pt x="14" y="13"/>
                  </a:cubicBezTo>
                  <a:cubicBezTo>
                    <a:pt x="22" y="0"/>
                    <a:pt x="36" y="4"/>
                    <a:pt x="47" y="0"/>
                  </a:cubicBezTo>
                  <a:cubicBezTo>
                    <a:pt x="48" y="2"/>
                    <a:pt x="48" y="3"/>
                    <a:pt x="48" y="5"/>
                  </a:cubicBezTo>
                  <a:cubicBezTo>
                    <a:pt x="43" y="16"/>
                    <a:pt x="38" y="27"/>
                    <a:pt x="34" y="39"/>
                  </a:cubicBezTo>
                  <a:cubicBezTo>
                    <a:pt x="33" y="39"/>
                    <a:pt x="33" y="39"/>
                    <a:pt x="32" y="39"/>
                  </a:cubicBezTo>
                  <a:cubicBezTo>
                    <a:pt x="28" y="39"/>
                    <a:pt x="24" y="39"/>
                    <a:pt x="21" y="41"/>
                  </a:cubicBezTo>
                  <a:cubicBezTo>
                    <a:pt x="16" y="43"/>
                    <a:pt x="11" y="45"/>
                    <a:pt x="5" y="46"/>
                  </a:cubicBezTo>
                  <a:cubicBezTo>
                    <a:pt x="3" y="45"/>
                    <a:pt x="0" y="46"/>
                    <a:pt x="0" y="42"/>
                  </a:cubicBezTo>
                  <a:close/>
                </a:path>
              </a:pathLst>
            </a:custGeom>
            <a:solidFill>
              <a:srgbClr val="DEBF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900" name="Freeform 2335"/>
            <p:cNvSpPr>
              <a:spLocks/>
            </p:cNvSpPr>
            <p:nvPr/>
          </p:nvSpPr>
          <p:spPr bwMode="auto">
            <a:xfrm>
              <a:off x="5183" y="2202"/>
              <a:ext cx="76" cy="40"/>
            </a:xfrm>
            <a:custGeom>
              <a:avLst/>
              <a:gdLst>
                <a:gd name="T0" fmla="*/ 52 w 65"/>
                <a:gd name="T1" fmla="*/ 1 h 34"/>
                <a:gd name="T2" fmla="*/ 46 w 65"/>
                <a:gd name="T3" fmla="*/ 24 h 34"/>
                <a:gd name="T4" fmla="*/ 10 w 65"/>
                <a:gd name="T5" fmla="*/ 32 h 34"/>
                <a:gd name="T6" fmla="*/ 0 w 65"/>
                <a:gd name="T7" fmla="*/ 25 h 34"/>
                <a:gd name="T8" fmla="*/ 21 w 65"/>
                <a:gd name="T9" fmla="*/ 16 h 34"/>
                <a:gd name="T10" fmla="*/ 39 w 65"/>
                <a:gd name="T11" fmla="*/ 4 h 34"/>
                <a:gd name="T12" fmla="*/ 43 w 65"/>
                <a:gd name="T13" fmla="*/ 3 h 34"/>
                <a:gd name="T14" fmla="*/ 47 w 65"/>
                <a:gd name="T15" fmla="*/ 6 h 34"/>
                <a:gd name="T16" fmla="*/ 48 w 65"/>
                <a:gd name="T17" fmla="*/ 3 h 34"/>
                <a:gd name="T18" fmla="*/ 52 w 65"/>
                <a:gd name="T19" fmla="*/ 1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5" h="34">
                  <a:moveTo>
                    <a:pt x="52" y="1"/>
                  </a:moveTo>
                  <a:cubicBezTo>
                    <a:pt x="65" y="15"/>
                    <a:pt x="64" y="20"/>
                    <a:pt x="46" y="24"/>
                  </a:cubicBezTo>
                  <a:cubicBezTo>
                    <a:pt x="34" y="27"/>
                    <a:pt x="22" y="29"/>
                    <a:pt x="10" y="32"/>
                  </a:cubicBezTo>
                  <a:cubicBezTo>
                    <a:pt x="4" y="34"/>
                    <a:pt x="0" y="31"/>
                    <a:pt x="0" y="25"/>
                  </a:cubicBezTo>
                  <a:cubicBezTo>
                    <a:pt x="5" y="18"/>
                    <a:pt x="14" y="19"/>
                    <a:pt x="21" y="16"/>
                  </a:cubicBezTo>
                  <a:cubicBezTo>
                    <a:pt x="28" y="14"/>
                    <a:pt x="36" y="12"/>
                    <a:pt x="39" y="4"/>
                  </a:cubicBezTo>
                  <a:cubicBezTo>
                    <a:pt x="40" y="3"/>
                    <a:pt x="41" y="3"/>
                    <a:pt x="43" y="3"/>
                  </a:cubicBezTo>
                  <a:cubicBezTo>
                    <a:pt x="44" y="4"/>
                    <a:pt x="45" y="6"/>
                    <a:pt x="47" y="6"/>
                  </a:cubicBezTo>
                  <a:cubicBezTo>
                    <a:pt x="49" y="6"/>
                    <a:pt x="47" y="4"/>
                    <a:pt x="48" y="3"/>
                  </a:cubicBezTo>
                  <a:cubicBezTo>
                    <a:pt x="49" y="1"/>
                    <a:pt x="50" y="0"/>
                    <a:pt x="52" y="1"/>
                  </a:cubicBezTo>
                  <a:close/>
                </a:path>
              </a:pathLst>
            </a:custGeom>
            <a:solidFill>
              <a:srgbClr val="2B27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901" name="Freeform 2336"/>
            <p:cNvSpPr>
              <a:spLocks/>
            </p:cNvSpPr>
            <p:nvPr/>
          </p:nvSpPr>
          <p:spPr bwMode="auto">
            <a:xfrm>
              <a:off x="5241" y="2425"/>
              <a:ext cx="65" cy="21"/>
            </a:xfrm>
            <a:custGeom>
              <a:avLst/>
              <a:gdLst>
                <a:gd name="T0" fmla="*/ 30 w 55"/>
                <a:gd name="T1" fmla="*/ 4 h 18"/>
                <a:gd name="T2" fmla="*/ 37 w 55"/>
                <a:gd name="T3" fmla="*/ 6 h 18"/>
                <a:gd name="T4" fmla="*/ 39 w 55"/>
                <a:gd name="T5" fmla="*/ 7 h 18"/>
                <a:gd name="T6" fmla="*/ 55 w 55"/>
                <a:gd name="T7" fmla="*/ 11 h 18"/>
                <a:gd name="T8" fmla="*/ 53 w 55"/>
                <a:gd name="T9" fmla="*/ 14 h 18"/>
                <a:gd name="T10" fmla="*/ 28 w 55"/>
                <a:gd name="T11" fmla="*/ 16 h 18"/>
                <a:gd name="T12" fmla="*/ 0 w 55"/>
                <a:gd name="T13" fmla="*/ 6 h 18"/>
                <a:gd name="T14" fmla="*/ 8 w 55"/>
                <a:gd name="T15" fmla="*/ 1 h 18"/>
                <a:gd name="T16" fmla="*/ 12 w 55"/>
                <a:gd name="T17" fmla="*/ 0 h 18"/>
                <a:gd name="T18" fmla="*/ 30 w 55"/>
                <a:gd name="T19" fmla="*/ 4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5" h="18">
                  <a:moveTo>
                    <a:pt x="30" y="4"/>
                  </a:moveTo>
                  <a:cubicBezTo>
                    <a:pt x="32" y="5"/>
                    <a:pt x="34" y="7"/>
                    <a:pt x="37" y="6"/>
                  </a:cubicBezTo>
                  <a:cubicBezTo>
                    <a:pt x="38" y="7"/>
                    <a:pt x="38" y="7"/>
                    <a:pt x="39" y="7"/>
                  </a:cubicBezTo>
                  <a:cubicBezTo>
                    <a:pt x="45" y="8"/>
                    <a:pt x="51" y="5"/>
                    <a:pt x="55" y="11"/>
                  </a:cubicBezTo>
                  <a:cubicBezTo>
                    <a:pt x="55" y="12"/>
                    <a:pt x="54" y="14"/>
                    <a:pt x="53" y="14"/>
                  </a:cubicBezTo>
                  <a:cubicBezTo>
                    <a:pt x="45" y="18"/>
                    <a:pt x="36" y="16"/>
                    <a:pt x="28" y="16"/>
                  </a:cubicBezTo>
                  <a:cubicBezTo>
                    <a:pt x="18" y="15"/>
                    <a:pt x="7" y="15"/>
                    <a:pt x="0" y="6"/>
                  </a:cubicBezTo>
                  <a:cubicBezTo>
                    <a:pt x="1" y="1"/>
                    <a:pt x="5" y="2"/>
                    <a:pt x="8" y="1"/>
                  </a:cubicBezTo>
                  <a:cubicBezTo>
                    <a:pt x="10" y="0"/>
                    <a:pt x="11" y="0"/>
                    <a:pt x="12" y="0"/>
                  </a:cubicBezTo>
                  <a:cubicBezTo>
                    <a:pt x="18" y="2"/>
                    <a:pt x="24" y="4"/>
                    <a:pt x="30" y="4"/>
                  </a:cubicBezTo>
                  <a:close/>
                </a:path>
              </a:pathLst>
            </a:custGeom>
            <a:solidFill>
              <a:srgbClr val="AC94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902" name="Freeform 2337"/>
            <p:cNvSpPr>
              <a:spLocks/>
            </p:cNvSpPr>
            <p:nvPr/>
          </p:nvSpPr>
          <p:spPr bwMode="auto">
            <a:xfrm>
              <a:off x="5263" y="2348"/>
              <a:ext cx="31" cy="25"/>
            </a:xfrm>
            <a:custGeom>
              <a:avLst/>
              <a:gdLst>
                <a:gd name="T0" fmla="*/ 14 w 27"/>
                <a:gd name="T1" fmla="*/ 2 h 21"/>
                <a:gd name="T2" fmla="*/ 25 w 27"/>
                <a:gd name="T3" fmla="*/ 0 h 21"/>
                <a:gd name="T4" fmla="*/ 5 w 27"/>
                <a:gd name="T5" fmla="*/ 19 h 21"/>
                <a:gd name="T6" fmla="*/ 0 w 27"/>
                <a:gd name="T7" fmla="*/ 13 h 21"/>
                <a:gd name="T8" fmla="*/ 6 w 27"/>
                <a:gd name="T9" fmla="*/ 6 h 21"/>
                <a:gd name="T10" fmla="*/ 14 w 27"/>
                <a:gd name="T11" fmla="*/ 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" h="21">
                  <a:moveTo>
                    <a:pt x="14" y="2"/>
                  </a:moveTo>
                  <a:cubicBezTo>
                    <a:pt x="18" y="1"/>
                    <a:pt x="21" y="1"/>
                    <a:pt x="25" y="0"/>
                  </a:cubicBezTo>
                  <a:cubicBezTo>
                    <a:pt x="27" y="14"/>
                    <a:pt x="11" y="12"/>
                    <a:pt x="5" y="19"/>
                  </a:cubicBezTo>
                  <a:cubicBezTo>
                    <a:pt x="3" y="21"/>
                    <a:pt x="2" y="16"/>
                    <a:pt x="0" y="13"/>
                  </a:cubicBezTo>
                  <a:cubicBezTo>
                    <a:pt x="1" y="10"/>
                    <a:pt x="3" y="8"/>
                    <a:pt x="6" y="6"/>
                  </a:cubicBezTo>
                  <a:cubicBezTo>
                    <a:pt x="8" y="4"/>
                    <a:pt x="12" y="4"/>
                    <a:pt x="14" y="2"/>
                  </a:cubicBezTo>
                  <a:close/>
                </a:path>
              </a:pathLst>
            </a:custGeom>
            <a:solidFill>
              <a:srgbClr val="DBC1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903" name="Freeform 2338"/>
            <p:cNvSpPr>
              <a:spLocks/>
            </p:cNvSpPr>
            <p:nvPr/>
          </p:nvSpPr>
          <p:spPr bwMode="auto">
            <a:xfrm>
              <a:off x="5350" y="2220"/>
              <a:ext cx="15" cy="37"/>
            </a:xfrm>
            <a:custGeom>
              <a:avLst/>
              <a:gdLst>
                <a:gd name="T0" fmla="*/ 7 w 13"/>
                <a:gd name="T1" fmla="*/ 0 h 31"/>
                <a:gd name="T2" fmla="*/ 9 w 13"/>
                <a:gd name="T3" fmla="*/ 0 h 31"/>
                <a:gd name="T4" fmla="*/ 13 w 13"/>
                <a:gd name="T5" fmla="*/ 3 h 31"/>
                <a:gd name="T6" fmla="*/ 7 w 13"/>
                <a:gd name="T7" fmla="*/ 31 h 31"/>
                <a:gd name="T8" fmla="*/ 1 w 13"/>
                <a:gd name="T9" fmla="*/ 23 h 31"/>
                <a:gd name="T10" fmla="*/ 4 w 13"/>
                <a:gd name="T11" fmla="*/ 15 h 31"/>
                <a:gd name="T12" fmla="*/ 7 w 13"/>
                <a:gd name="T13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31">
                  <a:moveTo>
                    <a:pt x="7" y="0"/>
                  </a:moveTo>
                  <a:cubicBezTo>
                    <a:pt x="8" y="0"/>
                    <a:pt x="9" y="0"/>
                    <a:pt x="9" y="0"/>
                  </a:cubicBezTo>
                  <a:cubicBezTo>
                    <a:pt x="10" y="1"/>
                    <a:pt x="12" y="2"/>
                    <a:pt x="13" y="3"/>
                  </a:cubicBezTo>
                  <a:cubicBezTo>
                    <a:pt x="11" y="12"/>
                    <a:pt x="9" y="21"/>
                    <a:pt x="7" y="31"/>
                  </a:cubicBezTo>
                  <a:cubicBezTo>
                    <a:pt x="1" y="31"/>
                    <a:pt x="2" y="27"/>
                    <a:pt x="1" y="23"/>
                  </a:cubicBezTo>
                  <a:cubicBezTo>
                    <a:pt x="0" y="20"/>
                    <a:pt x="2" y="17"/>
                    <a:pt x="4" y="15"/>
                  </a:cubicBezTo>
                  <a:cubicBezTo>
                    <a:pt x="5" y="10"/>
                    <a:pt x="6" y="5"/>
                    <a:pt x="7" y="0"/>
                  </a:cubicBezTo>
                  <a:close/>
                </a:path>
              </a:pathLst>
            </a:custGeom>
            <a:solidFill>
              <a:srgbClr val="D0BD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904" name="Freeform 2339"/>
            <p:cNvSpPr>
              <a:spLocks/>
            </p:cNvSpPr>
            <p:nvPr/>
          </p:nvSpPr>
          <p:spPr bwMode="auto">
            <a:xfrm>
              <a:off x="5167" y="2226"/>
              <a:ext cx="27" cy="22"/>
            </a:xfrm>
            <a:custGeom>
              <a:avLst/>
              <a:gdLst>
                <a:gd name="T0" fmla="*/ 14 w 23"/>
                <a:gd name="T1" fmla="*/ 4 h 19"/>
                <a:gd name="T2" fmla="*/ 23 w 23"/>
                <a:gd name="T3" fmla="*/ 12 h 19"/>
                <a:gd name="T4" fmla="*/ 3 w 23"/>
                <a:gd name="T5" fmla="*/ 19 h 19"/>
                <a:gd name="T6" fmla="*/ 0 w 23"/>
                <a:gd name="T7" fmla="*/ 9 h 19"/>
                <a:gd name="T8" fmla="*/ 14 w 23"/>
                <a:gd name="T9" fmla="*/ 4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19">
                  <a:moveTo>
                    <a:pt x="14" y="4"/>
                  </a:moveTo>
                  <a:cubicBezTo>
                    <a:pt x="15" y="9"/>
                    <a:pt x="18" y="11"/>
                    <a:pt x="23" y="12"/>
                  </a:cubicBezTo>
                  <a:cubicBezTo>
                    <a:pt x="16" y="14"/>
                    <a:pt x="10" y="17"/>
                    <a:pt x="3" y="19"/>
                  </a:cubicBezTo>
                  <a:cubicBezTo>
                    <a:pt x="0" y="17"/>
                    <a:pt x="5" y="11"/>
                    <a:pt x="0" y="9"/>
                  </a:cubicBezTo>
                  <a:cubicBezTo>
                    <a:pt x="3" y="2"/>
                    <a:pt x="8" y="0"/>
                    <a:pt x="14" y="4"/>
                  </a:cubicBezTo>
                  <a:close/>
                </a:path>
              </a:pathLst>
            </a:custGeom>
            <a:solidFill>
              <a:srgbClr val="3E37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905" name="Freeform 2340"/>
            <p:cNvSpPr>
              <a:spLocks/>
            </p:cNvSpPr>
            <p:nvPr/>
          </p:nvSpPr>
          <p:spPr bwMode="auto">
            <a:xfrm>
              <a:off x="5344" y="2246"/>
              <a:ext cx="15" cy="29"/>
            </a:xfrm>
            <a:custGeom>
              <a:avLst/>
              <a:gdLst>
                <a:gd name="T0" fmla="*/ 7 w 13"/>
                <a:gd name="T1" fmla="*/ 0 h 25"/>
                <a:gd name="T2" fmla="*/ 12 w 13"/>
                <a:gd name="T3" fmla="*/ 9 h 25"/>
                <a:gd name="T4" fmla="*/ 1 w 13"/>
                <a:gd name="T5" fmla="*/ 25 h 25"/>
                <a:gd name="T6" fmla="*/ 0 w 13"/>
                <a:gd name="T7" fmla="*/ 24 h 25"/>
                <a:gd name="T8" fmla="*/ 1 w 13"/>
                <a:gd name="T9" fmla="*/ 23 h 25"/>
                <a:gd name="T10" fmla="*/ 1 w 13"/>
                <a:gd name="T11" fmla="*/ 19 h 25"/>
                <a:gd name="T12" fmla="*/ 2 w 13"/>
                <a:gd name="T13" fmla="*/ 6 h 25"/>
                <a:gd name="T14" fmla="*/ 7 w 13"/>
                <a:gd name="T15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" h="25">
                  <a:moveTo>
                    <a:pt x="7" y="0"/>
                  </a:moveTo>
                  <a:cubicBezTo>
                    <a:pt x="10" y="2"/>
                    <a:pt x="8" y="7"/>
                    <a:pt x="12" y="9"/>
                  </a:cubicBezTo>
                  <a:cubicBezTo>
                    <a:pt x="8" y="14"/>
                    <a:pt x="13" y="25"/>
                    <a:pt x="1" y="25"/>
                  </a:cubicBezTo>
                  <a:cubicBezTo>
                    <a:pt x="0" y="25"/>
                    <a:pt x="0" y="24"/>
                    <a:pt x="0" y="24"/>
                  </a:cubicBezTo>
                  <a:cubicBezTo>
                    <a:pt x="0" y="23"/>
                    <a:pt x="0" y="23"/>
                    <a:pt x="1" y="23"/>
                  </a:cubicBezTo>
                  <a:cubicBezTo>
                    <a:pt x="1" y="22"/>
                    <a:pt x="1" y="20"/>
                    <a:pt x="1" y="19"/>
                  </a:cubicBezTo>
                  <a:cubicBezTo>
                    <a:pt x="0" y="15"/>
                    <a:pt x="3" y="11"/>
                    <a:pt x="2" y="6"/>
                  </a:cubicBezTo>
                  <a:cubicBezTo>
                    <a:pt x="4" y="4"/>
                    <a:pt x="4" y="2"/>
                    <a:pt x="7" y="0"/>
                  </a:cubicBezTo>
                  <a:close/>
                </a:path>
              </a:pathLst>
            </a:custGeom>
            <a:solidFill>
              <a:srgbClr val="E8D5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906" name="Freeform 2341"/>
            <p:cNvSpPr>
              <a:spLocks/>
            </p:cNvSpPr>
            <p:nvPr/>
          </p:nvSpPr>
          <p:spPr bwMode="auto">
            <a:xfrm>
              <a:off x="5311" y="2387"/>
              <a:ext cx="14" cy="27"/>
            </a:xfrm>
            <a:custGeom>
              <a:avLst/>
              <a:gdLst>
                <a:gd name="T0" fmla="*/ 1 w 12"/>
                <a:gd name="T1" fmla="*/ 22 h 23"/>
                <a:gd name="T2" fmla="*/ 9 w 12"/>
                <a:gd name="T3" fmla="*/ 0 h 23"/>
                <a:gd name="T4" fmla="*/ 12 w 12"/>
                <a:gd name="T5" fmla="*/ 7 h 23"/>
                <a:gd name="T6" fmla="*/ 12 w 12"/>
                <a:gd name="T7" fmla="*/ 11 h 23"/>
                <a:gd name="T8" fmla="*/ 11 w 12"/>
                <a:gd name="T9" fmla="*/ 19 h 23"/>
                <a:gd name="T10" fmla="*/ 5 w 12"/>
                <a:gd name="T11" fmla="*/ 23 h 23"/>
                <a:gd name="T12" fmla="*/ 1 w 12"/>
                <a:gd name="T13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23">
                  <a:moveTo>
                    <a:pt x="1" y="22"/>
                  </a:moveTo>
                  <a:cubicBezTo>
                    <a:pt x="3" y="15"/>
                    <a:pt x="0" y="5"/>
                    <a:pt x="9" y="0"/>
                  </a:cubicBezTo>
                  <a:cubicBezTo>
                    <a:pt x="12" y="2"/>
                    <a:pt x="12" y="5"/>
                    <a:pt x="12" y="7"/>
                  </a:cubicBezTo>
                  <a:cubicBezTo>
                    <a:pt x="12" y="8"/>
                    <a:pt x="12" y="10"/>
                    <a:pt x="12" y="11"/>
                  </a:cubicBezTo>
                  <a:cubicBezTo>
                    <a:pt x="12" y="14"/>
                    <a:pt x="12" y="16"/>
                    <a:pt x="11" y="19"/>
                  </a:cubicBezTo>
                  <a:cubicBezTo>
                    <a:pt x="10" y="21"/>
                    <a:pt x="7" y="22"/>
                    <a:pt x="5" y="23"/>
                  </a:cubicBezTo>
                  <a:cubicBezTo>
                    <a:pt x="4" y="23"/>
                    <a:pt x="3" y="23"/>
                    <a:pt x="1" y="22"/>
                  </a:cubicBezTo>
                  <a:close/>
                </a:path>
              </a:pathLst>
            </a:custGeom>
            <a:solidFill>
              <a:srgbClr val="6450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907" name="Freeform 2342"/>
            <p:cNvSpPr>
              <a:spLocks/>
            </p:cNvSpPr>
            <p:nvPr/>
          </p:nvSpPr>
          <p:spPr bwMode="auto">
            <a:xfrm>
              <a:off x="5224" y="2193"/>
              <a:ext cx="20" cy="16"/>
            </a:xfrm>
            <a:custGeom>
              <a:avLst/>
              <a:gdLst>
                <a:gd name="T0" fmla="*/ 8 w 17"/>
                <a:gd name="T1" fmla="*/ 12 h 14"/>
                <a:gd name="T2" fmla="*/ 5 w 17"/>
                <a:gd name="T3" fmla="*/ 12 h 14"/>
                <a:gd name="T4" fmla="*/ 1 w 17"/>
                <a:gd name="T5" fmla="*/ 11 h 14"/>
                <a:gd name="T6" fmla="*/ 5 w 17"/>
                <a:gd name="T7" fmla="*/ 0 h 14"/>
                <a:gd name="T8" fmla="*/ 9 w 17"/>
                <a:gd name="T9" fmla="*/ 0 h 14"/>
                <a:gd name="T10" fmla="*/ 17 w 17"/>
                <a:gd name="T11" fmla="*/ 9 h 14"/>
                <a:gd name="T12" fmla="*/ 14 w 17"/>
                <a:gd name="T13" fmla="*/ 12 h 14"/>
                <a:gd name="T14" fmla="*/ 8 w 17"/>
                <a:gd name="T15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" h="14">
                  <a:moveTo>
                    <a:pt x="8" y="12"/>
                  </a:moveTo>
                  <a:cubicBezTo>
                    <a:pt x="7" y="12"/>
                    <a:pt x="6" y="12"/>
                    <a:pt x="5" y="12"/>
                  </a:cubicBezTo>
                  <a:cubicBezTo>
                    <a:pt x="3" y="13"/>
                    <a:pt x="2" y="12"/>
                    <a:pt x="1" y="11"/>
                  </a:cubicBezTo>
                  <a:cubicBezTo>
                    <a:pt x="0" y="6"/>
                    <a:pt x="0" y="3"/>
                    <a:pt x="5" y="0"/>
                  </a:cubicBezTo>
                  <a:cubicBezTo>
                    <a:pt x="6" y="0"/>
                    <a:pt x="7" y="0"/>
                    <a:pt x="9" y="0"/>
                  </a:cubicBezTo>
                  <a:cubicBezTo>
                    <a:pt x="12" y="2"/>
                    <a:pt x="15" y="6"/>
                    <a:pt x="17" y="9"/>
                  </a:cubicBezTo>
                  <a:cubicBezTo>
                    <a:pt x="16" y="10"/>
                    <a:pt x="15" y="11"/>
                    <a:pt x="14" y="12"/>
                  </a:cubicBezTo>
                  <a:cubicBezTo>
                    <a:pt x="12" y="13"/>
                    <a:pt x="10" y="14"/>
                    <a:pt x="8" y="12"/>
                  </a:cubicBezTo>
                  <a:close/>
                </a:path>
              </a:pathLst>
            </a:custGeom>
            <a:solidFill>
              <a:srgbClr val="4A5D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908" name="Freeform 2343"/>
            <p:cNvSpPr>
              <a:spLocks/>
            </p:cNvSpPr>
            <p:nvPr/>
          </p:nvSpPr>
          <p:spPr bwMode="auto">
            <a:xfrm>
              <a:off x="5253" y="2353"/>
              <a:ext cx="17" cy="19"/>
            </a:xfrm>
            <a:custGeom>
              <a:avLst/>
              <a:gdLst>
                <a:gd name="T0" fmla="*/ 14 w 14"/>
                <a:gd name="T1" fmla="*/ 4 h 16"/>
                <a:gd name="T2" fmla="*/ 8 w 14"/>
                <a:gd name="T3" fmla="*/ 9 h 16"/>
                <a:gd name="T4" fmla="*/ 0 w 14"/>
                <a:gd name="T5" fmla="*/ 6 h 16"/>
                <a:gd name="T6" fmla="*/ 11 w 14"/>
                <a:gd name="T7" fmla="*/ 1 h 16"/>
                <a:gd name="T8" fmla="*/ 14 w 14"/>
                <a:gd name="T9" fmla="*/ 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6">
                  <a:moveTo>
                    <a:pt x="14" y="4"/>
                  </a:moveTo>
                  <a:cubicBezTo>
                    <a:pt x="14" y="8"/>
                    <a:pt x="12" y="9"/>
                    <a:pt x="8" y="9"/>
                  </a:cubicBezTo>
                  <a:cubicBezTo>
                    <a:pt x="2" y="16"/>
                    <a:pt x="1" y="10"/>
                    <a:pt x="0" y="6"/>
                  </a:cubicBezTo>
                  <a:cubicBezTo>
                    <a:pt x="4" y="6"/>
                    <a:pt x="6" y="0"/>
                    <a:pt x="11" y="1"/>
                  </a:cubicBezTo>
                  <a:cubicBezTo>
                    <a:pt x="13" y="1"/>
                    <a:pt x="13" y="2"/>
                    <a:pt x="14" y="4"/>
                  </a:cubicBezTo>
                  <a:close/>
                </a:path>
              </a:pathLst>
            </a:custGeom>
            <a:solidFill>
              <a:srgbClr val="D8BF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909" name="Freeform 2344"/>
            <p:cNvSpPr>
              <a:spLocks/>
            </p:cNvSpPr>
            <p:nvPr/>
          </p:nvSpPr>
          <p:spPr bwMode="auto">
            <a:xfrm>
              <a:off x="5318" y="2359"/>
              <a:ext cx="13" cy="25"/>
            </a:xfrm>
            <a:custGeom>
              <a:avLst/>
              <a:gdLst>
                <a:gd name="T0" fmla="*/ 3 w 11"/>
                <a:gd name="T1" fmla="*/ 21 h 21"/>
                <a:gd name="T2" fmla="*/ 8 w 11"/>
                <a:gd name="T3" fmla="*/ 0 h 21"/>
                <a:gd name="T4" fmla="*/ 11 w 11"/>
                <a:gd name="T5" fmla="*/ 3 h 21"/>
                <a:gd name="T6" fmla="*/ 10 w 11"/>
                <a:gd name="T7" fmla="*/ 11 h 21"/>
                <a:gd name="T8" fmla="*/ 3 w 11"/>
                <a:gd name="T9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21">
                  <a:moveTo>
                    <a:pt x="3" y="21"/>
                  </a:moveTo>
                  <a:cubicBezTo>
                    <a:pt x="0" y="13"/>
                    <a:pt x="1" y="6"/>
                    <a:pt x="8" y="0"/>
                  </a:cubicBezTo>
                  <a:cubicBezTo>
                    <a:pt x="9" y="1"/>
                    <a:pt x="10" y="2"/>
                    <a:pt x="11" y="3"/>
                  </a:cubicBezTo>
                  <a:cubicBezTo>
                    <a:pt x="11" y="6"/>
                    <a:pt x="10" y="9"/>
                    <a:pt x="10" y="11"/>
                  </a:cubicBezTo>
                  <a:cubicBezTo>
                    <a:pt x="9" y="15"/>
                    <a:pt x="7" y="19"/>
                    <a:pt x="3" y="21"/>
                  </a:cubicBezTo>
                  <a:close/>
                </a:path>
              </a:pathLst>
            </a:custGeom>
            <a:solidFill>
              <a:srgbClr val="5544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910" name="Freeform 2345"/>
            <p:cNvSpPr>
              <a:spLocks/>
            </p:cNvSpPr>
            <p:nvPr/>
          </p:nvSpPr>
          <p:spPr bwMode="auto">
            <a:xfrm>
              <a:off x="5335" y="2273"/>
              <a:ext cx="10" cy="28"/>
            </a:xfrm>
            <a:custGeom>
              <a:avLst/>
              <a:gdLst>
                <a:gd name="T0" fmla="*/ 8 w 8"/>
                <a:gd name="T1" fmla="*/ 0 h 24"/>
                <a:gd name="T2" fmla="*/ 8 w 8"/>
                <a:gd name="T3" fmla="*/ 2 h 24"/>
                <a:gd name="T4" fmla="*/ 2 w 8"/>
                <a:gd name="T5" fmla="*/ 24 h 24"/>
                <a:gd name="T6" fmla="*/ 8 w 8"/>
                <a:gd name="T7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24">
                  <a:moveTo>
                    <a:pt x="8" y="0"/>
                  </a:moveTo>
                  <a:cubicBezTo>
                    <a:pt x="8" y="1"/>
                    <a:pt x="8" y="2"/>
                    <a:pt x="8" y="2"/>
                  </a:cubicBezTo>
                  <a:cubicBezTo>
                    <a:pt x="6" y="10"/>
                    <a:pt x="4" y="17"/>
                    <a:pt x="2" y="24"/>
                  </a:cubicBezTo>
                  <a:cubicBezTo>
                    <a:pt x="1" y="15"/>
                    <a:pt x="0" y="7"/>
                    <a:pt x="8" y="0"/>
                  </a:cubicBezTo>
                  <a:close/>
                </a:path>
              </a:pathLst>
            </a:custGeom>
            <a:solidFill>
              <a:srgbClr val="553F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911" name="Freeform 2346"/>
            <p:cNvSpPr>
              <a:spLocks/>
            </p:cNvSpPr>
            <p:nvPr/>
          </p:nvSpPr>
          <p:spPr bwMode="auto">
            <a:xfrm>
              <a:off x="5323" y="2325"/>
              <a:ext cx="11" cy="29"/>
            </a:xfrm>
            <a:custGeom>
              <a:avLst/>
              <a:gdLst>
                <a:gd name="T0" fmla="*/ 10 w 10"/>
                <a:gd name="T1" fmla="*/ 0 h 25"/>
                <a:gd name="T2" fmla="*/ 8 w 10"/>
                <a:gd name="T3" fmla="*/ 20 h 25"/>
                <a:gd name="T4" fmla="*/ 9 w 10"/>
                <a:gd name="T5" fmla="*/ 22 h 25"/>
                <a:gd name="T6" fmla="*/ 5 w 10"/>
                <a:gd name="T7" fmla="*/ 25 h 25"/>
                <a:gd name="T8" fmla="*/ 8 w 10"/>
                <a:gd name="T9" fmla="*/ 0 h 25"/>
                <a:gd name="T10" fmla="*/ 10 w 10"/>
                <a:gd name="T1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25">
                  <a:moveTo>
                    <a:pt x="10" y="0"/>
                  </a:moveTo>
                  <a:cubicBezTo>
                    <a:pt x="9" y="7"/>
                    <a:pt x="8" y="13"/>
                    <a:pt x="8" y="20"/>
                  </a:cubicBezTo>
                  <a:cubicBezTo>
                    <a:pt x="9" y="20"/>
                    <a:pt x="9" y="21"/>
                    <a:pt x="9" y="22"/>
                  </a:cubicBezTo>
                  <a:cubicBezTo>
                    <a:pt x="8" y="24"/>
                    <a:pt x="6" y="25"/>
                    <a:pt x="5" y="25"/>
                  </a:cubicBezTo>
                  <a:cubicBezTo>
                    <a:pt x="0" y="16"/>
                    <a:pt x="6" y="8"/>
                    <a:pt x="8" y="0"/>
                  </a:cubicBezTo>
                  <a:cubicBezTo>
                    <a:pt x="9" y="0"/>
                    <a:pt x="9" y="0"/>
                    <a:pt x="10" y="0"/>
                  </a:cubicBezTo>
                  <a:close/>
                </a:path>
              </a:pathLst>
            </a:custGeom>
            <a:solidFill>
              <a:srgbClr val="5640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912" name="Freeform 2347"/>
            <p:cNvSpPr>
              <a:spLocks/>
            </p:cNvSpPr>
            <p:nvPr/>
          </p:nvSpPr>
          <p:spPr bwMode="auto">
            <a:xfrm>
              <a:off x="5327" y="2350"/>
              <a:ext cx="11" cy="17"/>
            </a:xfrm>
            <a:custGeom>
              <a:avLst/>
              <a:gdLst>
                <a:gd name="T0" fmla="*/ 1 w 9"/>
                <a:gd name="T1" fmla="*/ 4 h 15"/>
                <a:gd name="T2" fmla="*/ 3 w 9"/>
                <a:gd name="T3" fmla="*/ 1 h 15"/>
                <a:gd name="T4" fmla="*/ 9 w 9"/>
                <a:gd name="T5" fmla="*/ 1 h 15"/>
                <a:gd name="T6" fmla="*/ 4 w 9"/>
                <a:gd name="T7" fmla="*/ 15 h 15"/>
                <a:gd name="T8" fmla="*/ 1 w 9"/>
                <a:gd name="T9" fmla="*/ 12 h 15"/>
                <a:gd name="T10" fmla="*/ 0 w 9"/>
                <a:gd name="T11" fmla="*/ 8 h 15"/>
                <a:gd name="T12" fmla="*/ 1 w 9"/>
                <a:gd name="T13" fmla="*/ 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15">
                  <a:moveTo>
                    <a:pt x="1" y="4"/>
                  </a:moveTo>
                  <a:cubicBezTo>
                    <a:pt x="2" y="3"/>
                    <a:pt x="3" y="2"/>
                    <a:pt x="3" y="1"/>
                  </a:cubicBezTo>
                  <a:cubicBezTo>
                    <a:pt x="5" y="0"/>
                    <a:pt x="7" y="0"/>
                    <a:pt x="9" y="1"/>
                  </a:cubicBezTo>
                  <a:cubicBezTo>
                    <a:pt x="7" y="6"/>
                    <a:pt x="9" y="12"/>
                    <a:pt x="4" y="15"/>
                  </a:cubicBezTo>
                  <a:cubicBezTo>
                    <a:pt x="2" y="15"/>
                    <a:pt x="2" y="13"/>
                    <a:pt x="1" y="12"/>
                  </a:cubicBezTo>
                  <a:cubicBezTo>
                    <a:pt x="1" y="11"/>
                    <a:pt x="0" y="10"/>
                    <a:pt x="0" y="8"/>
                  </a:cubicBezTo>
                  <a:cubicBezTo>
                    <a:pt x="0" y="7"/>
                    <a:pt x="1" y="6"/>
                    <a:pt x="1" y="4"/>
                  </a:cubicBezTo>
                  <a:close/>
                </a:path>
              </a:pathLst>
            </a:custGeom>
            <a:solidFill>
              <a:srgbClr val="685B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913" name="Freeform 2348"/>
            <p:cNvSpPr>
              <a:spLocks/>
            </p:cNvSpPr>
            <p:nvPr/>
          </p:nvSpPr>
          <p:spPr bwMode="auto">
            <a:xfrm>
              <a:off x="5255" y="2424"/>
              <a:ext cx="22" cy="10"/>
            </a:xfrm>
            <a:custGeom>
              <a:avLst/>
              <a:gdLst>
                <a:gd name="T0" fmla="*/ 18 w 18"/>
                <a:gd name="T1" fmla="*/ 5 h 9"/>
                <a:gd name="T2" fmla="*/ 1 w 18"/>
                <a:gd name="T3" fmla="*/ 2 h 9"/>
                <a:gd name="T4" fmla="*/ 0 w 18"/>
                <a:gd name="T5" fmla="*/ 0 h 9"/>
                <a:gd name="T6" fmla="*/ 18 w 18"/>
                <a:gd name="T7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9">
                  <a:moveTo>
                    <a:pt x="18" y="5"/>
                  </a:moveTo>
                  <a:cubicBezTo>
                    <a:pt x="12" y="9"/>
                    <a:pt x="6" y="6"/>
                    <a:pt x="1" y="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6" y="2"/>
                    <a:pt x="13" y="1"/>
                    <a:pt x="18" y="5"/>
                  </a:cubicBezTo>
                  <a:close/>
                </a:path>
              </a:pathLst>
            </a:custGeom>
            <a:solidFill>
              <a:srgbClr val="6553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914" name="Freeform 2349"/>
            <p:cNvSpPr>
              <a:spLocks/>
            </p:cNvSpPr>
            <p:nvPr/>
          </p:nvSpPr>
          <p:spPr bwMode="auto">
            <a:xfrm>
              <a:off x="5230" y="2419"/>
              <a:ext cx="23" cy="14"/>
            </a:xfrm>
            <a:custGeom>
              <a:avLst/>
              <a:gdLst>
                <a:gd name="T0" fmla="*/ 20 w 20"/>
                <a:gd name="T1" fmla="*/ 7 h 12"/>
                <a:gd name="T2" fmla="*/ 11 w 20"/>
                <a:gd name="T3" fmla="*/ 9 h 12"/>
                <a:gd name="T4" fmla="*/ 1 w 20"/>
                <a:gd name="T5" fmla="*/ 9 h 12"/>
                <a:gd name="T6" fmla="*/ 0 w 20"/>
                <a:gd name="T7" fmla="*/ 5 h 12"/>
                <a:gd name="T8" fmla="*/ 1 w 20"/>
                <a:gd name="T9" fmla="*/ 4 h 12"/>
                <a:gd name="T10" fmla="*/ 3 w 20"/>
                <a:gd name="T11" fmla="*/ 3 h 12"/>
                <a:gd name="T12" fmla="*/ 20 w 20"/>
                <a:gd name="T13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12">
                  <a:moveTo>
                    <a:pt x="20" y="7"/>
                  </a:moveTo>
                  <a:cubicBezTo>
                    <a:pt x="17" y="10"/>
                    <a:pt x="14" y="9"/>
                    <a:pt x="11" y="9"/>
                  </a:cubicBezTo>
                  <a:cubicBezTo>
                    <a:pt x="8" y="12"/>
                    <a:pt x="4" y="11"/>
                    <a:pt x="1" y="9"/>
                  </a:cubicBezTo>
                  <a:cubicBezTo>
                    <a:pt x="0" y="8"/>
                    <a:pt x="0" y="7"/>
                    <a:pt x="0" y="5"/>
                  </a:cubicBezTo>
                  <a:cubicBezTo>
                    <a:pt x="0" y="5"/>
                    <a:pt x="0" y="4"/>
                    <a:pt x="1" y="4"/>
                  </a:cubicBezTo>
                  <a:cubicBezTo>
                    <a:pt x="2" y="4"/>
                    <a:pt x="3" y="3"/>
                    <a:pt x="3" y="3"/>
                  </a:cubicBezTo>
                  <a:cubicBezTo>
                    <a:pt x="10" y="0"/>
                    <a:pt x="15" y="4"/>
                    <a:pt x="20" y="7"/>
                  </a:cubicBezTo>
                  <a:close/>
                </a:path>
              </a:pathLst>
            </a:custGeom>
            <a:solidFill>
              <a:srgbClr val="D2BC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915" name="Freeform 2350"/>
            <p:cNvSpPr>
              <a:spLocks/>
            </p:cNvSpPr>
            <p:nvPr/>
          </p:nvSpPr>
          <p:spPr bwMode="auto">
            <a:xfrm>
              <a:off x="5321" y="2374"/>
              <a:ext cx="12" cy="25"/>
            </a:xfrm>
            <a:custGeom>
              <a:avLst/>
              <a:gdLst>
                <a:gd name="T0" fmla="*/ 0 w 10"/>
                <a:gd name="T1" fmla="*/ 8 h 21"/>
                <a:gd name="T2" fmla="*/ 6 w 10"/>
                <a:gd name="T3" fmla="*/ 0 h 21"/>
                <a:gd name="T4" fmla="*/ 6 w 10"/>
                <a:gd name="T5" fmla="*/ 11 h 21"/>
                <a:gd name="T6" fmla="*/ 6 w 10"/>
                <a:gd name="T7" fmla="*/ 16 h 21"/>
                <a:gd name="T8" fmla="*/ 0 w 10"/>
                <a:gd name="T9" fmla="*/ 19 h 21"/>
                <a:gd name="T10" fmla="*/ 0 w 10"/>
                <a:gd name="T11" fmla="*/ 11 h 21"/>
                <a:gd name="T12" fmla="*/ 0 w 10"/>
                <a:gd name="T13" fmla="*/ 8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21">
                  <a:moveTo>
                    <a:pt x="0" y="8"/>
                  </a:moveTo>
                  <a:cubicBezTo>
                    <a:pt x="1" y="5"/>
                    <a:pt x="1" y="1"/>
                    <a:pt x="6" y="0"/>
                  </a:cubicBezTo>
                  <a:cubicBezTo>
                    <a:pt x="10" y="4"/>
                    <a:pt x="3" y="7"/>
                    <a:pt x="6" y="11"/>
                  </a:cubicBezTo>
                  <a:cubicBezTo>
                    <a:pt x="6" y="13"/>
                    <a:pt x="6" y="15"/>
                    <a:pt x="6" y="16"/>
                  </a:cubicBezTo>
                  <a:cubicBezTo>
                    <a:pt x="4" y="18"/>
                    <a:pt x="4" y="21"/>
                    <a:pt x="0" y="19"/>
                  </a:cubicBezTo>
                  <a:cubicBezTo>
                    <a:pt x="0" y="16"/>
                    <a:pt x="0" y="14"/>
                    <a:pt x="0" y="11"/>
                  </a:cubicBezTo>
                  <a:cubicBezTo>
                    <a:pt x="0" y="10"/>
                    <a:pt x="0" y="9"/>
                    <a:pt x="0" y="8"/>
                  </a:cubicBezTo>
                  <a:close/>
                </a:path>
              </a:pathLst>
            </a:custGeom>
            <a:solidFill>
              <a:srgbClr val="EDDE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916" name="Freeform 2351"/>
            <p:cNvSpPr>
              <a:spLocks/>
            </p:cNvSpPr>
            <p:nvPr/>
          </p:nvSpPr>
          <p:spPr bwMode="auto">
            <a:xfrm>
              <a:off x="5233" y="2416"/>
              <a:ext cx="24" cy="11"/>
            </a:xfrm>
            <a:custGeom>
              <a:avLst/>
              <a:gdLst>
                <a:gd name="T0" fmla="*/ 17 w 20"/>
                <a:gd name="T1" fmla="*/ 10 h 10"/>
                <a:gd name="T2" fmla="*/ 0 w 20"/>
                <a:gd name="T3" fmla="*/ 6 h 10"/>
                <a:gd name="T4" fmla="*/ 19 w 20"/>
                <a:gd name="T5" fmla="*/ 7 h 10"/>
                <a:gd name="T6" fmla="*/ 20 w 20"/>
                <a:gd name="T7" fmla="*/ 9 h 10"/>
                <a:gd name="T8" fmla="*/ 17 w 20"/>
                <a:gd name="T9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10">
                  <a:moveTo>
                    <a:pt x="17" y="10"/>
                  </a:moveTo>
                  <a:cubicBezTo>
                    <a:pt x="11" y="9"/>
                    <a:pt x="6" y="8"/>
                    <a:pt x="0" y="6"/>
                  </a:cubicBezTo>
                  <a:cubicBezTo>
                    <a:pt x="7" y="0"/>
                    <a:pt x="13" y="8"/>
                    <a:pt x="19" y="7"/>
                  </a:cubicBezTo>
                  <a:cubicBezTo>
                    <a:pt x="19" y="7"/>
                    <a:pt x="20" y="9"/>
                    <a:pt x="20" y="9"/>
                  </a:cubicBezTo>
                  <a:cubicBezTo>
                    <a:pt x="19" y="9"/>
                    <a:pt x="18" y="9"/>
                    <a:pt x="17" y="10"/>
                  </a:cubicBezTo>
                  <a:close/>
                </a:path>
              </a:pathLst>
            </a:custGeom>
            <a:solidFill>
              <a:srgbClr val="4A34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917" name="Freeform 2352"/>
            <p:cNvSpPr>
              <a:spLocks/>
            </p:cNvSpPr>
            <p:nvPr/>
          </p:nvSpPr>
          <p:spPr bwMode="auto">
            <a:xfrm>
              <a:off x="5305" y="2413"/>
              <a:ext cx="15" cy="19"/>
            </a:xfrm>
            <a:custGeom>
              <a:avLst/>
              <a:gdLst>
                <a:gd name="T0" fmla="*/ 6 w 13"/>
                <a:gd name="T1" fmla="*/ 0 h 16"/>
                <a:gd name="T2" fmla="*/ 8 w 13"/>
                <a:gd name="T3" fmla="*/ 0 h 16"/>
                <a:gd name="T4" fmla="*/ 8 w 13"/>
                <a:gd name="T5" fmla="*/ 13 h 16"/>
                <a:gd name="T6" fmla="*/ 2 w 13"/>
                <a:gd name="T7" fmla="*/ 15 h 16"/>
                <a:gd name="T8" fmla="*/ 0 w 13"/>
                <a:gd name="T9" fmla="*/ 14 h 16"/>
                <a:gd name="T10" fmla="*/ 6 w 13"/>
                <a:gd name="T11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16">
                  <a:moveTo>
                    <a:pt x="6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13" y="5"/>
                    <a:pt x="9" y="9"/>
                    <a:pt x="8" y="13"/>
                  </a:cubicBezTo>
                  <a:cubicBezTo>
                    <a:pt x="6" y="15"/>
                    <a:pt x="4" y="16"/>
                    <a:pt x="2" y="15"/>
                  </a:cubicBezTo>
                  <a:cubicBezTo>
                    <a:pt x="2" y="15"/>
                    <a:pt x="1" y="14"/>
                    <a:pt x="0" y="14"/>
                  </a:cubicBezTo>
                  <a:cubicBezTo>
                    <a:pt x="4" y="10"/>
                    <a:pt x="2" y="4"/>
                    <a:pt x="6" y="0"/>
                  </a:cubicBezTo>
                  <a:close/>
                </a:path>
              </a:pathLst>
            </a:custGeom>
            <a:solidFill>
              <a:srgbClr val="624E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918" name="Freeform 2353"/>
            <p:cNvSpPr>
              <a:spLocks/>
            </p:cNvSpPr>
            <p:nvPr/>
          </p:nvSpPr>
          <p:spPr bwMode="auto">
            <a:xfrm>
              <a:off x="5214" y="2413"/>
              <a:ext cx="18" cy="12"/>
            </a:xfrm>
            <a:custGeom>
              <a:avLst/>
              <a:gdLst>
                <a:gd name="T0" fmla="*/ 0 w 15"/>
                <a:gd name="T1" fmla="*/ 3 h 10"/>
                <a:gd name="T2" fmla="*/ 4 w 15"/>
                <a:gd name="T3" fmla="*/ 0 h 10"/>
                <a:gd name="T4" fmla="*/ 14 w 15"/>
                <a:gd name="T5" fmla="*/ 9 h 10"/>
                <a:gd name="T6" fmla="*/ 13 w 15"/>
                <a:gd name="T7" fmla="*/ 8 h 10"/>
                <a:gd name="T8" fmla="*/ 9 w 15"/>
                <a:gd name="T9" fmla="*/ 9 h 10"/>
                <a:gd name="T10" fmla="*/ 0 w 15"/>
                <a:gd name="T11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10">
                  <a:moveTo>
                    <a:pt x="0" y="3"/>
                  </a:moveTo>
                  <a:cubicBezTo>
                    <a:pt x="0" y="0"/>
                    <a:pt x="3" y="1"/>
                    <a:pt x="4" y="0"/>
                  </a:cubicBezTo>
                  <a:cubicBezTo>
                    <a:pt x="7" y="4"/>
                    <a:pt x="15" y="1"/>
                    <a:pt x="14" y="9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2" y="9"/>
                    <a:pt x="11" y="10"/>
                    <a:pt x="9" y="9"/>
                  </a:cubicBezTo>
                  <a:cubicBezTo>
                    <a:pt x="6" y="8"/>
                    <a:pt x="1" y="8"/>
                    <a:pt x="0" y="3"/>
                  </a:cubicBezTo>
                  <a:close/>
                </a:path>
              </a:pathLst>
            </a:custGeom>
            <a:solidFill>
              <a:srgbClr val="4433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919" name="Freeform 2354"/>
            <p:cNvSpPr>
              <a:spLocks/>
            </p:cNvSpPr>
            <p:nvPr/>
          </p:nvSpPr>
          <p:spPr bwMode="auto">
            <a:xfrm>
              <a:off x="5328" y="2308"/>
              <a:ext cx="10" cy="17"/>
            </a:xfrm>
            <a:custGeom>
              <a:avLst/>
              <a:gdLst>
                <a:gd name="T0" fmla="*/ 5 w 8"/>
                <a:gd name="T1" fmla="*/ 14 h 14"/>
                <a:gd name="T2" fmla="*/ 3 w 8"/>
                <a:gd name="T3" fmla="*/ 14 h 14"/>
                <a:gd name="T4" fmla="*/ 8 w 8"/>
                <a:gd name="T5" fmla="*/ 0 h 14"/>
                <a:gd name="T6" fmla="*/ 5 w 8"/>
                <a:gd name="T7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14">
                  <a:moveTo>
                    <a:pt x="5" y="14"/>
                  </a:moveTo>
                  <a:cubicBezTo>
                    <a:pt x="4" y="14"/>
                    <a:pt x="4" y="14"/>
                    <a:pt x="3" y="14"/>
                  </a:cubicBezTo>
                  <a:cubicBezTo>
                    <a:pt x="3" y="9"/>
                    <a:pt x="0" y="2"/>
                    <a:pt x="8" y="0"/>
                  </a:cubicBezTo>
                  <a:cubicBezTo>
                    <a:pt x="7" y="5"/>
                    <a:pt x="6" y="9"/>
                    <a:pt x="5" y="14"/>
                  </a:cubicBezTo>
                  <a:close/>
                </a:path>
              </a:pathLst>
            </a:custGeom>
            <a:solidFill>
              <a:srgbClr val="563F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920" name="Freeform 2355"/>
            <p:cNvSpPr>
              <a:spLocks/>
            </p:cNvSpPr>
            <p:nvPr/>
          </p:nvSpPr>
          <p:spPr bwMode="auto">
            <a:xfrm>
              <a:off x="5346" y="2238"/>
              <a:ext cx="8" cy="16"/>
            </a:xfrm>
            <a:custGeom>
              <a:avLst/>
              <a:gdLst>
                <a:gd name="T0" fmla="*/ 5 w 7"/>
                <a:gd name="T1" fmla="*/ 7 h 14"/>
                <a:gd name="T2" fmla="*/ 2 w 7"/>
                <a:gd name="T3" fmla="*/ 13 h 14"/>
                <a:gd name="T4" fmla="*/ 0 w 7"/>
                <a:gd name="T5" fmla="*/ 13 h 14"/>
                <a:gd name="T6" fmla="*/ 7 w 7"/>
                <a:gd name="T7" fmla="*/ 0 h 14"/>
                <a:gd name="T8" fmla="*/ 5 w 7"/>
                <a:gd name="T9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4">
                  <a:moveTo>
                    <a:pt x="5" y="7"/>
                  </a:moveTo>
                  <a:cubicBezTo>
                    <a:pt x="4" y="9"/>
                    <a:pt x="4" y="12"/>
                    <a:pt x="2" y="13"/>
                  </a:cubicBezTo>
                  <a:cubicBezTo>
                    <a:pt x="1" y="14"/>
                    <a:pt x="0" y="14"/>
                    <a:pt x="0" y="13"/>
                  </a:cubicBezTo>
                  <a:cubicBezTo>
                    <a:pt x="2" y="8"/>
                    <a:pt x="0" y="2"/>
                    <a:pt x="7" y="0"/>
                  </a:cubicBezTo>
                  <a:cubicBezTo>
                    <a:pt x="6" y="2"/>
                    <a:pt x="5" y="5"/>
                    <a:pt x="5" y="7"/>
                  </a:cubicBezTo>
                  <a:close/>
                </a:path>
              </a:pathLst>
            </a:custGeom>
            <a:solidFill>
              <a:srgbClr val="6D57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921" name="Freeform 2356"/>
            <p:cNvSpPr>
              <a:spLocks/>
            </p:cNvSpPr>
            <p:nvPr/>
          </p:nvSpPr>
          <p:spPr bwMode="auto">
            <a:xfrm>
              <a:off x="5285" y="2426"/>
              <a:ext cx="22" cy="12"/>
            </a:xfrm>
            <a:custGeom>
              <a:avLst/>
              <a:gdLst>
                <a:gd name="T0" fmla="*/ 0 w 19"/>
                <a:gd name="T1" fmla="*/ 5 h 10"/>
                <a:gd name="T2" fmla="*/ 17 w 19"/>
                <a:gd name="T3" fmla="*/ 3 h 10"/>
                <a:gd name="T4" fmla="*/ 19 w 19"/>
                <a:gd name="T5" fmla="*/ 3 h 10"/>
                <a:gd name="T6" fmla="*/ 1 w 19"/>
                <a:gd name="T7" fmla="*/ 6 h 10"/>
                <a:gd name="T8" fmla="*/ 0 w 19"/>
                <a:gd name="T9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10">
                  <a:moveTo>
                    <a:pt x="0" y="5"/>
                  </a:moveTo>
                  <a:cubicBezTo>
                    <a:pt x="5" y="0"/>
                    <a:pt x="12" y="5"/>
                    <a:pt x="17" y="3"/>
                  </a:cubicBezTo>
                  <a:cubicBezTo>
                    <a:pt x="18" y="3"/>
                    <a:pt x="19" y="3"/>
                    <a:pt x="19" y="3"/>
                  </a:cubicBezTo>
                  <a:cubicBezTo>
                    <a:pt x="14" y="10"/>
                    <a:pt x="8" y="7"/>
                    <a:pt x="1" y="6"/>
                  </a:cubicBezTo>
                  <a:cubicBezTo>
                    <a:pt x="1" y="6"/>
                    <a:pt x="1" y="6"/>
                    <a:pt x="0" y="5"/>
                  </a:cubicBezTo>
                  <a:close/>
                </a:path>
              </a:pathLst>
            </a:custGeom>
            <a:solidFill>
              <a:srgbClr val="A78E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922" name="Freeform 2357"/>
            <p:cNvSpPr>
              <a:spLocks/>
            </p:cNvSpPr>
            <p:nvPr/>
          </p:nvSpPr>
          <p:spPr bwMode="auto">
            <a:xfrm>
              <a:off x="5339" y="2253"/>
              <a:ext cx="9" cy="15"/>
            </a:xfrm>
            <a:custGeom>
              <a:avLst/>
              <a:gdLst>
                <a:gd name="T0" fmla="*/ 6 w 8"/>
                <a:gd name="T1" fmla="*/ 0 h 13"/>
                <a:gd name="T2" fmla="*/ 8 w 8"/>
                <a:gd name="T3" fmla="*/ 0 h 13"/>
                <a:gd name="T4" fmla="*/ 5 w 8"/>
                <a:gd name="T5" fmla="*/ 13 h 13"/>
                <a:gd name="T6" fmla="*/ 6 w 8"/>
                <a:gd name="T7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13">
                  <a:moveTo>
                    <a:pt x="6" y="0"/>
                  </a:moveTo>
                  <a:cubicBezTo>
                    <a:pt x="6" y="0"/>
                    <a:pt x="7" y="0"/>
                    <a:pt x="8" y="0"/>
                  </a:cubicBezTo>
                  <a:cubicBezTo>
                    <a:pt x="8" y="5"/>
                    <a:pt x="7" y="9"/>
                    <a:pt x="5" y="13"/>
                  </a:cubicBezTo>
                  <a:cubicBezTo>
                    <a:pt x="0" y="9"/>
                    <a:pt x="6" y="4"/>
                    <a:pt x="6" y="0"/>
                  </a:cubicBezTo>
                  <a:close/>
                </a:path>
              </a:pathLst>
            </a:custGeom>
            <a:solidFill>
              <a:srgbClr val="5640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923" name="Freeform 2358"/>
            <p:cNvSpPr>
              <a:spLocks/>
            </p:cNvSpPr>
            <p:nvPr/>
          </p:nvSpPr>
          <p:spPr bwMode="auto">
            <a:xfrm>
              <a:off x="5284" y="2393"/>
              <a:ext cx="9" cy="12"/>
            </a:xfrm>
            <a:custGeom>
              <a:avLst/>
              <a:gdLst>
                <a:gd name="T0" fmla="*/ 5 w 8"/>
                <a:gd name="T1" fmla="*/ 0 h 10"/>
                <a:gd name="T2" fmla="*/ 4 w 8"/>
                <a:gd name="T3" fmla="*/ 9 h 10"/>
                <a:gd name="T4" fmla="*/ 2 w 8"/>
                <a:gd name="T5" fmla="*/ 9 h 10"/>
                <a:gd name="T6" fmla="*/ 1 w 8"/>
                <a:gd name="T7" fmla="*/ 8 h 10"/>
                <a:gd name="T8" fmla="*/ 0 w 8"/>
                <a:gd name="T9" fmla="*/ 6 h 10"/>
                <a:gd name="T10" fmla="*/ 1 w 8"/>
                <a:gd name="T11" fmla="*/ 3 h 10"/>
                <a:gd name="T12" fmla="*/ 2 w 8"/>
                <a:gd name="T13" fmla="*/ 0 h 10"/>
                <a:gd name="T14" fmla="*/ 5 w 8"/>
                <a:gd name="T1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" h="10">
                  <a:moveTo>
                    <a:pt x="5" y="0"/>
                  </a:moveTo>
                  <a:cubicBezTo>
                    <a:pt x="8" y="3"/>
                    <a:pt x="6" y="6"/>
                    <a:pt x="4" y="9"/>
                  </a:cubicBezTo>
                  <a:cubicBezTo>
                    <a:pt x="4" y="10"/>
                    <a:pt x="3" y="10"/>
                    <a:pt x="2" y="9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8"/>
                    <a:pt x="0" y="7"/>
                    <a:pt x="0" y="6"/>
                  </a:cubicBezTo>
                  <a:cubicBezTo>
                    <a:pt x="0" y="5"/>
                    <a:pt x="0" y="4"/>
                    <a:pt x="1" y="3"/>
                  </a:cubicBezTo>
                  <a:cubicBezTo>
                    <a:pt x="1" y="2"/>
                    <a:pt x="2" y="1"/>
                    <a:pt x="2" y="0"/>
                  </a:cubicBezTo>
                  <a:cubicBezTo>
                    <a:pt x="3" y="0"/>
                    <a:pt x="4" y="0"/>
                    <a:pt x="5" y="0"/>
                  </a:cubicBezTo>
                  <a:close/>
                </a:path>
              </a:pathLst>
            </a:custGeom>
            <a:solidFill>
              <a:srgbClr val="DEC7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924" name="Freeform 2359"/>
            <p:cNvSpPr>
              <a:spLocks/>
            </p:cNvSpPr>
            <p:nvPr/>
          </p:nvSpPr>
          <p:spPr bwMode="auto">
            <a:xfrm>
              <a:off x="5270" y="2394"/>
              <a:ext cx="8" cy="9"/>
            </a:xfrm>
            <a:custGeom>
              <a:avLst/>
              <a:gdLst>
                <a:gd name="T0" fmla="*/ 0 w 7"/>
                <a:gd name="T1" fmla="*/ 5 h 7"/>
                <a:gd name="T2" fmla="*/ 5 w 7"/>
                <a:gd name="T3" fmla="*/ 0 h 7"/>
                <a:gd name="T4" fmla="*/ 7 w 7"/>
                <a:gd name="T5" fmla="*/ 3 h 7"/>
                <a:gd name="T6" fmla="*/ 5 w 7"/>
                <a:gd name="T7" fmla="*/ 5 h 7"/>
                <a:gd name="T8" fmla="*/ 5 w 7"/>
                <a:gd name="T9" fmla="*/ 5 h 7"/>
                <a:gd name="T10" fmla="*/ 0 w 7"/>
                <a:gd name="T11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7">
                  <a:moveTo>
                    <a:pt x="0" y="5"/>
                  </a:moveTo>
                  <a:cubicBezTo>
                    <a:pt x="0" y="2"/>
                    <a:pt x="3" y="1"/>
                    <a:pt x="5" y="0"/>
                  </a:cubicBezTo>
                  <a:cubicBezTo>
                    <a:pt x="6" y="1"/>
                    <a:pt x="7" y="1"/>
                    <a:pt x="7" y="3"/>
                  </a:cubicBezTo>
                  <a:cubicBezTo>
                    <a:pt x="7" y="4"/>
                    <a:pt x="6" y="4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3" y="7"/>
                    <a:pt x="2" y="7"/>
                    <a:pt x="0" y="5"/>
                  </a:cubicBezTo>
                  <a:close/>
                </a:path>
              </a:pathLst>
            </a:custGeom>
            <a:solidFill>
              <a:srgbClr val="9A82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925" name="Freeform 2360"/>
            <p:cNvSpPr>
              <a:spLocks/>
            </p:cNvSpPr>
            <p:nvPr/>
          </p:nvSpPr>
          <p:spPr bwMode="auto">
            <a:xfrm>
              <a:off x="5270" y="2400"/>
              <a:ext cx="5" cy="7"/>
            </a:xfrm>
            <a:custGeom>
              <a:avLst/>
              <a:gdLst>
                <a:gd name="T0" fmla="*/ 0 w 5"/>
                <a:gd name="T1" fmla="*/ 0 h 6"/>
                <a:gd name="T2" fmla="*/ 5 w 5"/>
                <a:gd name="T3" fmla="*/ 0 h 6"/>
                <a:gd name="T4" fmla="*/ 2 w 5"/>
                <a:gd name="T5" fmla="*/ 6 h 6"/>
                <a:gd name="T6" fmla="*/ 0 w 5"/>
                <a:gd name="T7" fmla="*/ 3 h 6"/>
                <a:gd name="T8" fmla="*/ 0 w 5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6">
                  <a:moveTo>
                    <a:pt x="0" y="0"/>
                  </a:moveTo>
                  <a:cubicBezTo>
                    <a:pt x="1" y="0"/>
                    <a:pt x="3" y="0"/>
                    <a:pt x="5" y="0"/>
                  </a:cubicBezTo>
                  <a:cubicBezTo>
                    <a:pt x="5" y="2"/>
                    <a:pt x="5" y="4"/>
                    <a:pt x="2" y="6"/>
                  </a:cubicBezTo>
                  <a:cubicBezTo>
                    <a:pt x="2" y="5"/>
                    <a:pt x="1" y="4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D6BF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926" name="Freeform 2361"/>
            <p:cNvSpPr>
              <a:spLocks/>
            </p:cNvSpPr>
            <p:nvPr/>
          </p:nvSpPr>
          <p:spPr bwMode="auto">
            <a:xfrm>
              <a:off x="5286" y="2404"/>
              <a:ext cx="5" cy="6"/>
            </a:xfrm>
            <a:custGeom>
              <a:avLst/>
              <a:gdLst>
                <a:gd name="T0" fmla="*/ 0 w 4"/>
                <a:gd name="T1" fmla="*/ 0 h 5"/>
                <a:gd name="T2" fmla="*/ 2 w 4"/>
                <a:gd name="T3" fmla="*/ 0 h 5"/>
                <a:gd name="T4" fmla="*/ 1 w 4"/>
                <a:gd name="T5" fmla="*/ 5 h 5"/>
                <a:gd name="T6" fmla="*/ 0 w 4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5">
                  <a:moveTo>
                    <a:pt x="0" y="0"/>
                  </a:moveTo>
                  <a:cubicBezTo>
                    <a:pt x="1" y="0"/>
                    <a:pt x="2" y="0"/>
                    <a:pt x="2" y="0"/>
                  </a:cubicBezTo>
                  <a:cubicBezTo>
                    <a:pt x="2" y="1"/>
                    <a:pt x="4" y="4"/>
                    <a:pt x="1" y="5"/>
                  </a:cubicBezTo>
                  <a:cubicBezTo>
                    <a:pt x="0" y="3"/>
                    <a:pt x="0" y="2"/>
                    <a:pt x="0" y="0"/>
                  </a:cubicBezTo>
                  <a:close/>
                </a:path>
              </a:pathLst>
            </a:custGeom>
            <a:solidFill>
              <a:srgbClr val="4C39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927" name="Freeform 2362"/>
            <p:cNvSpPr>
              <a:spLocks/>
            </p:cNvSpPr>
            <p:nvPr/>
          </p:nvSpPr>
          <p:spPr bwMode="auto">
            <a:xfrm>
              <a:off x="5284" y="2378"/>
              <a:ext cx="6" cy="7"/>
            </a:xfrm>
            <a:custGeom>
              <a:avLst/>
              <a:gdLst>
                <a:gd name="T0" fmla="*/ 2 w 5"/>
                <a:gd name="T1" fmla="*/ 0 h 6"/>
                <a:gd name="T2" fmla="*/ 5 w 5"/>
                <a:gd name="T3" fmla="*/ 0 h 6"/>
                <a:gd name="T4" fmla="*/ 4 w 5"/>
                <a:gd name="T5" fmla="*/ 2 h 6"/>
                <a:gd name="T6" fmla="*/ 4 w 5"/>
                <a:gd name="T7" fmla="*/ 5 h 6"/>
                <a:gd name="T8" fmla="*/ 1 w 5"/>
                <a:gd name="T9" fmla="*/ 6 h 6"/>
                <a:gd name="T10" fmla="*/ 0 w 5"/>
                <a:gd name="T11" fmla="*/ 3 h 6"/>
                <a:gd name="T12" fmla="*/ 2 w 5"/>
                <a:gd name="T1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6">
                  <a:moveTo>
                    <a:pt x="2" y="0"/>
                  </a:moveTo>
                  <a:cubicBezTo>
                    <a:pt x="3" y="0"/>
                    <a:pt x="4" y="0"/>
                    <a:pt x="5" y="0"/>
                  </a:cubicBezTo>
                  <a:cubicBezTo>
                    <a:pt x="5" y="1"/>
                    <a:pt x="5" y="2"/>
                    <a:pt x="4" y="2"/>
                  </a:cubicBezTo>
                  <a:cubicBezTo>
                    <a:pt x="4" y="3"/>
                    <a:pt x="4" y="4"/>
                    <a:pt x="4" y="5"/>
                  </a:cubicBezTo>
                  <a:cubicBezTo>
                    <a:pt x="4" y="6"/>
                    <a:pt x="3" y="6"/>
                    <a:pt x="1" y="6"/>
                  </a:cubicBezTo>
                  <a:cubicBezTo>
                    <a:pt x="1" y="5"/>
                    <a:pt x="0" y="4"/>
                    <a:pt x="0" y="3"/>
                  </a:cubicBezTo>
                  <a:cubicBezTo>
                    <a:pt x="0" y="1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AB93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928" name="Freeform 2363"/>
            <p:cNvSpPr>
              <a:spLocks/>
            </p:cNvSpPr>
            <p:nvPr/>
          </p:nvSpPr>
          <p:spPr bwMode="auto">
            <a:xfrm>
              <a:off x="5281" y="2383"/>
              <a:ext cx="9" cy="7"/>
            </a:xfrm>
            <a:custGeom>
              <a:avLst/>
              <a:gdLst>
                <a:gd name="T0" fmla="*/ 3 w 7"/>
                <a:gd name="T1" fmla="*/ 1 h 6"/>
                <a:gd name="T2" fmla="*/ 6 w 7"/>
                <a:gd name="T3" fmla="*/ 1 h 6"/>
                <a:gd name="T4" fmla="*/ 6 w 7"/>
                <a:gd name="T5" fmla="*/ 4 h 6"/>
                <a:gd name="T6" fmla="*/ 3 w 7"/>
                <a:gd name="T7" fmla="*/ 6 h 6"/>
                <a:gd name="T8" fmla="*/ 2 w 7"/>
                <a:gd name="T9" fmla="*/ 5 h 6"/>
                <a:gd name="T10" fmla="*/ 0 w 7"/>
                <a:gd name="T11" fmla="*/ 4 h 6"/>
                <a:gd name="T12" fmla="*/ 1 w 7"/>
                <a:gd name="T13" fmla="*/ 1 h 6"/>
                <a:gd name="T14" fmla="*/ 3 w 7"/>
                <a:gd name="T15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" h="6">
                  <a:moveTo>
                    <a:pt x="3" y="1"/>
                  </a:moveTo>
                  <a:cubicBezTo>
                    <a:pt x="4" y="1"/>
                    <a:pt x="5" y="1"/>
                    <a:pt x="6" y="1"/>
                  </a:cubicBezTo>
                  <a:cubicBezTo>
                    <a:pt x="7" y="2"/>
                    <a:pt x="7" y="3"/>
                    <a:pt x="6" y="4"/>
                  </a:cubicBezTo>
                  <a:cubicBezTo>
                    <a:pt x="6" y="5"/>
                    <a:pt x="5" y="5"/>
                    <a:pt x="3" y="6"/>
                  </a:cubicBezTo>
                  <a:cubicBezTo>
                    <a:pt x="3" y="5"/>
                    <a:pt x="2" y="5"/>
                    <a:pt x="2" y="5"/>
                  </a:cubicBezTo>
                  <a:cubicBezTo>
                    <a:pt x="1" y="5"/>
                    <a:pt x="1" y="4"/>
                    <a:pt x="0" y="4"/>
                  </a:cubicBezTo>
                  <a:cubicBezTo>
                    <a:pt x="0" y="3"/>
                    <a:pt x="1" y="2"/>
                    <a:pt x="1" y="1"/>
                  </a:cubicBezTo>
                  <a:cubicBezTo>
                    <a:pt x="2" y="0"/>
                    <a:pt x="3" y="0"/>
                    <a:pt x="3" y="1"/>
                  </a:cubicBezTo>
                  <a:close/>
                </a:path>
              </a:pathLst>
            </a:custGeom>
            <a:solidFill>
              <a:srgbClr val="E0C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929" name="Freeform 2364"/>
            <p:cNvSpPr>
              <a:spLocks/>
            </p:cNvSpPr>
            <p:nvPr/>
          </p:nvSpPr>
          <p:spPr bwMode="auto">
            <a:xfrm>
              <a:off x="5283" y="2378"/>
              <a:ext cx="3" cy="3"/>
            </a:xfrm>
            <a:custGeom>
              <a:avLst/>
              <a:gdLst>
                <a:gd name="T0" fmla="*/ 3 w 3"/>
                <a:gd name="T1" fmla="*/ 0 h 3"/>
                <a:gd name="T2" fmla="*/ 3 w 3"/>
                <a:gd name="T3" fmla="*/ 2 h 3"/>
                <a:gd name="T4" fmla="*/ 0 w 3"/>
                <a:gd name="T5" fmla="*/ 2 h 3"/>
                <a:gd name="T6" fmla="*/ 3 w 3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cubicBezTo>
                    <a:pt x="3" y="1"/>
                    <a:pt x="3" y="1"/>
                    <a:pt x="3" y="2"/>
                  </a:cubicBezTo>
                  <a:cubicBezTo>
                    <a:pt x="2" y="3"/>
                    <a:pt x="1" y="3"/>
                    <a:pt x="0" y="2"/>
                  </a:cubicBezTo>
                  <a:cubicBezTo>
                    <a:pt x="1" y="2"/>
                    <a:pt x="2" y="1"/>
                    <a:pt x="3" y="0"/>
                  </a:cubicBezTo>
                  <a:close/>
                </a:path>
              </a:pathLst>
            </a:custGeom>
            <a:solidFill>
              <a:srgbClr val="F8DE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930" name="Freeform 2365"/>
            <p:cNvSpPr>
              <a:spLocks/>
            </p:cNvSpPr>
            <p:nvPr/>
          </p:nvSpPr>
          <p:spPr bwMode="auto">
            <a:xfrm>
              <a:off x="5288" y="2378"/>
              <a:ext cx="4" cy="2"/>
            </a:xfrm>
            <a:custGeom>
              <a:avLst/>
              <a:gdLst>
                <a:gd name="T0" fmla="*/ 0 w 3"/>
                <a:gd name="T1" fmla="*/ 2 h 2"/>
                <a:gd name="T2" fmla="*/ 1 w 3"/>
                <a:gd name="T3" fmla="*/ 0 h 2"/>
                <a:gd name="T4" fmla="*/ 3 w 3"/>
                <a:gd name="T5" fmla="*/ 1 h 2"/>
                <a:gd name="T6" fmla="*/ 0 w 3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cubicBezTo>
                    <a:pt x="0" y="2"/>
                    <a:pt x="0" y="1"/>
                    <a:pt x="1" y="0"/>
                  </a:cubicBezTo>
                  <a:cubicBezTo>
                    <a:pt x="1" y="0"/>
                    <a:pt x="2" y="0"/>
                    <a:pt x="3" y="1"/>
                  </a:cubicBezTo>
                  <a:cubicBezTo>
                    <a:pt x="2" y="1"/>
                    <a:pt x="1" y="2"/>
                    <a:pt x="0" y="2"/>
                  </a:cubicBezTo>
                  <a:close/>
                </a:path>
              </a:pathLst>
            </a:custGeom>
            <a:solidFill>
              <a:srgbClr val="765D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931" name="Freeform 2366"/>
            <p:cNvSpPr>
              <a:spLocks/>
            </p:cNvSpPr>
            <p:nvPr/>
          </p:nvSpPr>
          <p:spPr bwMode="auto">
            <a:xfrm>
              <a:off x="5283" y="2380"/>
              <a:ext cx="3" cy="4"/>
            </a:xfrm>
            <a:custGeom>
              <a:avLst/>
              <a:gdLst>
                <a:gd name="T0" fmla="*/ 0 w 3"/>
                <a:gd name="T1" fmla="*/ 0 h 3"/>
                <a:gd name="T2" fmla="*/ 3 w 3"/>
                <a:gd name="T3" fmla="*/ 0 h 3"/>
                <a:gd name="T4" fmla="*/ 2 w 3"/>
                <a:gd name="T5" fmla="*/ 3 h 3"/>
                <a:gd name="T6" fmla="*/ 1 w 3"/>
                <a:gd name="T7" fmla="*/ 3 h 3"/>
                <a:gd name="T8" fmla="*/ 0 w 3"/>
                <a:gd name="T9" fmla="*/ 3 h 3"/>
                <a:gd name="T10" fmla="*/ 0 w 3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"/>
                    <a:pt x="3" y="2"/>
                    <a:pt x="2" y="3"/>
                  </a:cubicBezTo>
                  <a:cubicBezTo>
                    <a:pt x="2" y="3"/>
                    <a:pt x="1" y="3"/>
                    <a:pt x="1" y="3"/>
                  </a:cubicBezTo>
                  <a:cubicBezTo>
                    <a:pt x="1" y="3"/>
                    <a:pt x="0" y="3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8067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932" name="Freeform 2367"/>
            <p:cNvSpPr>
              <a:spLocks/>
            </p:cNvSpPr>
            <p:nvPr/>
          </p:nvSpPr>
          <p:spPr bwMode="auto">
            <a:xfrm>
              <a:off x="5279" y="2387"/>
              <a:ext cx="5" cy="5"/>
            </a:xfrm>
            <a:custGeom>
              <a:avLst/>
              <a:gdLst>
                <a:gd name="T0" fmla="*/ 0 w 4"/>
                <a:gd name="T1" fmla="*/ 3 h 4"/>
                <a:gd name="T2" fmla="*/ 2 w 4"/>
                <a:gd name="T3" fmla="*/ 0 h 4"/>
                <a:gd name="T4" fmla="*/ 3 w 4"/>
                <a:gd name="T5" fmla="*/ 0 h 4"/>
                <a:gd name="T6" fmla="*/ 3 w 4"/>
                <a:gd name="T7" fmla="*/ 3 h 4"/>
                <a:gd name="T8" fmla="*/ 0 w 4"/>
                <a:gd name="T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0" y="3"/>
                  </a:moveTo>
                  <a:cubicBezTo>
                    <a:pt x="1" y="2"/>
                    <a:pt x="2" y="1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4" y="1"/>
                    <a:pt x="4" y="2"/>
                    <a:pt x="3" y="3"/>
                  </a:cubicBezTo>
                  <a:cubicBezTo>
                    <a:pt x="2" y="4"/>
                    <a:pt x="1" y="4"/>
                    <a:pt x="0" y="3"/>
                  </a:cubicBezTo>
                  <a:close/>
                </a:path>
              </a:pathLst>
            </a:custGeom>
            <a:solidFill>
              <a:srgbClr val="F7E1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933" name="Freeform 2368"/>
            <p:cNvSpPr>
              <a:spLocks/>
            </p:cNvSpPr>
            <p:nvPr/>
          </p:nvSpPr>
          <p:spPr bwMode="auto">
            <a:xfrm>
              <a:off x="5284" y="2387"/>
              <a:ext cx="4" cy="5"/>
            </a:xfrm>
            <a:custGeom>
              <a:avLst/>
              <a:gdLst>
                <a:gd name="T0" fmla="*/ 2 w 4"/>
                <a:gd name="T1" fmla="*/ 0 h 4"/>
                <a:gd name="T2" fmla="*/ 4 w 4"/>
                <a:gd name="T3" fmla="*/ 0 h 4"/>
                <a:gd name="T4" fmla="*/ 4 w 4"/>
                <a:gd name="T5" fmla="*/ 3 h 4"/>
                <a:gd name="T6" fmla="*/ 1 w 4"/>
                <a:gd name="T7" fmla="*/ 3 h 4"/>
                <a:gd name="T8" fmla="*/ 2 w 4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3" y="0"/>
                    <a:pt x="4" y="0"/>
                    <a:pt x="4" y="0"/>
                  </a:cubicBezTo>
                  <a:cubicBezTo>
                    <a:pt x="4" y="1"/>
                    <a:pt x="4" y="2"/>
                    <a:pt x="4" y="3"/>
                  </a:cubicBezTo>
                  <a:cubicBezTo>
                    <a:pt x="3" y="4"/>
                    <a:pt x="2" y="4"/>
                    <a:pt x="1" y="3"/>
                  </a:cubicBezTo>
                  <a:cubicBezTo>
                    <a:pt x="0" y="2"/>
                    <a:pt x="1" y="1"/>
                    <a:pt x="2" y="0"/>
                  </a:cubicBezTo>
                  <a:close/>
                </a:path>
              </a:pathLst>
            </a:custGeom>
            <a:solidFill>
              <a:srgbClr val="5F48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934" name="Freeform 2369"/>
            <p:cNvSpPr>
              <a:spLocks/>
            </p:cNvSpPr>
            <p:nvPr/>
          </p:nvSpPr>
          <p:spPr bwMode="auto">
            <a:xfrm>
              <a:off x="5279" y="2391"/>
              <a:ext cx="5" cy="3"/>
            </a:xfrm>
            <a:custGeom>
              <a:avLst/>
              <a:gdLst>
                <a:gd name="T0" fmla="*/ 0 w 4"/>
                <a:gd name="T1" fmla="*/ 0 h 3"/>
                <a:gd name="T2" fmla="*/ 3 w 4"/>
                <a:gd name="T3" fmla="*/ 0 h 3"/>
                <a:gd name="T4" fmla="*/ 4 w 4"/>
                <a:gd name="T5" fmla="*/ 2 h 3"/>
                <a:gd name="T6" fmla="*/ 3 w 4"/>
                <a:gd name="T7" fmla="*/ 3 h 3"/>
                <a:gd name="T8" fmla="*/ 2 w 4"/>
                <a:gd name="T9" fmla="*/ 3 h 3"/>
                <a:gd name="T10" fmla="*/ 0 w 4"/>
                <a:gd name="T11" fmla="*/ 3 h 3"/>
                <a:gd name="T12" fmla="*/ 0 w 4"/>
                <a:gd name="T1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3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"/>
                    <a:pt x="4" y="3"/>
                    <a:pt x="3" y="3"/>
                  </a:cubicBezTo>
                  <a:cubicBezTo>
                    <a:pt x="3" y="3"/>
                    <a:pt x="2" y="3"/>
                    <a:pt x="2" y="3"/>
                  </a:cubicBezTo>
                  <a:cubicBezTo>
                    <a:pt x="1" y="3"/>
                    <a:pt x="1" y="3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059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935" name="Freeform 2370"/>
            <p:cNvSpPr>
              <a:spLocks/>
            </p:cNvSpPr>
            <p:nvPr/>
          </p:nvSpPr>
          <p:spPr bwMode="auto">
            <a:xfrm>
              <a:off x="5285" y="2391"/>
              <a:ext cx="5" cy="5"/>
            </a:xfrm>
            <a:custGeom>
              <a:avLst/>
              <a:gdLst>
                <a:gd name="T0" fmla="*/ 1 w 4"/>
                <a:gd name="T1" fmla="*/ 0 h 4"/>
                <a:gd name="T2" fmla="*/ 3 w 4"/>
                <a:gd name="T3" fmla="*/ 0 h 4"/>
                <a:gd name="T4" fmla="*/ 4 w 4"/>
                <a:gd name="T5" fmla="*/ 2 h 4"/>
                <a:gd name="T6" fmla="*/ 3 w 4"/>
                <a:gd name="T7" fmla="*/ 3 h 4"/>
                <a:gd name="T8" fmla="*/ 0 w 4"/>
                <a:gd name="T9" fmla="*/ 3 h 4"/>
                <a:gd name="T10" fmla="*/ 1 w 4"/>
                <a:gd name="T1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4">
                  <a:moveTo>
                    <a:pt x="1" y="0"/>
                  </a:moveTo>
                  <a:cubicBezTo>
                    <a:pt x="2" y="0"/>
                    <a:pt x="2" y="0"/>
                    <a:pt x="3" y="0"/>
                  </a:cubicBezTo>
                  <a:cubicBezTo>
                    <a:pt x="4" y="0"/>
                    <a:pt x="4" y="1"/>
                    <a:pt x="4" y="2"/>
                  </a:cubicBezTo>
                  <a:cubicBezTo>
                    <a:pt x="4" y="2"/>
                    <a:pt x="3" y="3"/>
                    <a:pt x="3" y="3"/>
                  </a:cubicBezTo>
                  <a:cubicBezTo>
                    <a:pt x="2" y="3"/>
                    <a:pt x="1" y="4"/>
                    <a:pt x="0" y="3"/>
                  </a:cubicBezTo>
                  <a:cubicBezTo>
                    <a:pt x="0" y="2"/>
                    <a:pt x="0" y="1"/>
                    <a:pt x="1" y="0"/>
                  </a:cubicBezTo>
                  <a:close/>
                </a:path>
              </a:pathLst>
            </a:custGeom>
            <a:solidFill>
              <a:srgbClr val="DAC3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936" name="Freeform 2371"/>
            <p:cNvSpPr>
              <a:spLocks/>
            </p:cNvSpPr>
            <p:nvPr/>
          </p:nvSpPr>
          <p:spPr bwMode="auto">
            <a:xfrm>
              <a:off x="5270" y="2404"/>
              <a:ext cx="2" cy="3"/>
            </a:xfrm>
            <a:custGeom>
              <a:avLst/>
              <a:gdLst>
                <a:gd name="T0" fmla="*/ 0 w 2"/>
                <a:gd name="T1" fmla="*/ 0 h 3"/>
                <a:gd name="T2" fmla="*/ 2 w 2"/>
                <a:gd name="T3" fmla="*/ 3 h 3"/>
                <a:gd name="T4" fmla="*/ 0 w 2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cubicBezTo>
                    <a:pt x="1" y="1"/>
                    <a:pt x="2" y="2"/>
                    <a:pt x="2" y="3"/>
                  </a:cubicBezTo>
                  <a:cubicBezTo>
                    <a:pt x="0" y="3"/>
                    <a:pt x="0" y="2"/>
                    <a:pt x="0" y="0"/>
                  </a:cubicBezTo>
                  <a:close/>
                </a:path>
              </a:pathLst>
            </a:custGeom>
            <a:solidFill>
              <a:srgbClr val="9B85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937" name="Freeform 2372"/>
            <p:cNvSpPr>
              <a:spLocks/>
            </p:cNvSpPr>
            <p:nvPr/>
          </p:nvSpPr>
          <p:spPr bwMode="auto">
            <a:xfrm>
              <a:off x="5275" y="2393"/>
              <a:ext cx="5" cy="5"/>
            </a:xfrm>
            <a:custGeom>
              <a:avLst/>
              <a:gdLst>
                <a:gd name="T0" fmla="*/ 0 w 4"/>
                <a:gd name="T1" fmla="*/ 3 h 4"/>
                <a:gd name="T2" fmla="*/ 0 w 4"/>
                <a:gd name="T3" fmla="*/ 1 h 4"/>
                <a:gd name="T4" fmla="*/ 3 w 4"/>
                <a:gd name="T5" fmla="*/ 1 h 4"/>
                <a:gd name="T6" fmla="*/ 3 w 4"/>
                <a:gd name="T7" fmla="*/ 0 h 4"/>
                <a:gd name="T8" fmla="*/ 4 w 4"/>
                <a:gd name="T9" fmla="*/ 2 h 4"/>
                <a:gd name="T10" fmla="*/ 3 w 4"/>
                <a:gd name="T11" fmla="*/ 4 h 4"/>
                <a:gd name="T12" fmla="*/ 0 w 4"/>
                <a:gd name="T13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4">
                  <a:moveTo>
                    <a:pt x="0" y="3"/>
                  </a:moveTo>
                  <a:cubicBezTo>
                    <a:pt x="0" y="2"/>
                    <a:pt x="1" y="2"/>
                    <a:pt x="0" y="1"/>
                  </a:cubicBezTo>
                  <a:cubicBezTo>
                    <a:pt x="1" y="1"/>
                    <a:pt x="2" y="1"/>
                    <a:pt x="3" y="1"/>
                  </a:cubicBezTo>
                  <a:cubicBezTo>
                    <a:pt x="3" y="1"/>
                    <a:pt x="3" y="0"/>
                    <a:pt x="3" y="0"/>
                  </a:cubicBezTo>
                  <a:cubicBezTo>
                    <a:pt x="3" y="1"/>
                    <a:pt x="4" y="1"/>
                    <a:pt x="4" y="2"/>
                  </a:cubicBezTo>
                  <a:cubicBezTo>
                    <a:pt x="4" y="3"/>
                    <a:pt x="4" y="3"/>
                    <a:pt x="3" y="4"/>
                  </a:cubicBezTo>
                  <a:cubicBezTo>
                    <a:pt x="2" y="4"/>
                    <a:pt x="1" y="4"/>
                    <a:pt x="0" y="3"/>
                  </a:cubicBezTo>
                  <a:close/>
                </a:path>
              </a:pathLst>
            </a:custGeom>
            <a:solidFill>
              <a:srgbClr val="6A54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938" name="Freeform 2373"/>
            <p:cNvSpPr>
              <a:spLocks/>
            </p:cNvSpPr>
            <p:nvPr/>
          </p:nvSpPr>
          <p:spPr bwMode="auto">
            <a:xfrm>
              <a:off x="5275" y="2397"/>
              <a:ext cx="5" cy="3"/>
            </a:xfrm>
            <a:custGeom>
              <a:avLst/>
              <a:gdLst>
                <a:gd name="T0" fmla="*/ 0 w 4"/>
                <a:gd name="T1" fmla="*/ 0 h 3"/>
                <a:gd name="T2" fmla="*/ 3 w 4"/>
                <a:gd name="T3" fmla="*/ 0 h 3"/>
                <a:gd name="T4" fmla="*/ 4 w 4"/>
                <a:gd name="T5" fmla="*/ 2 h 3"/>
                <a:gd name="T6" fmla="*/ 3 w 4"/>
                <a:gd name="T7" fmla="*/ 3 h 3"/>
                <a:gd name="T8" fmla="*/ 0 w 4"/>
                <a:gd name="T9" fmla="*/ 3 h 3"/>
                <a:gd name="T10" fmla="*/ 0 w 4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3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4" y="1"/>
                    <a:pt x="4" y="1"/>
                    <a:pt x="4" y="2"/>
                  </a:cubicBezTo>
                  <a:cubicBezTo>
                    <a:pt x="4" y="3"/>
                    <a:pt x="3" y="3"/>
                    <a:pt x="3" y="3"/>
                  </a:cubicBezTo>
                  <a:cubicBezTo>
                    <a:pt x="2" y="3"/>
                    <a:pt x="1" y="3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DEC7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939" name="Freeform 2374"/>
            <p:cNvSpPr>
              <a:spLocks/>
            </p:cNvSpPr>
            <p:nvPr/>
          </p:nvSpPr>
          <p:spPr bwMode="auto">
            <a:xfrm>
              <a:off x="5279" y="2396"/>
              <a:ext cx="5" cy="5"/>
            </a:xfrm>
            <a:custGeom>
              <a:avLst/>
              <a:gdLst>
                <a:gd name="T0" fmla="*/ 0 w 4"/>
                <a:gd name="T1" fmla="*/ 4 h 5"/>
                <a:gd name="T2" fmla="*/ 0 w 4"/>
                <a:gd name="T3" fmla="*/ 1 h 5"/>
                <a:gd name="T4" fmla="*/ 0 w 4"/>
                <a:gd name="T5" fmla="*/ 1 h 5"/>
                <a:gd name="T6" fmla="*/ 3 w 4"/>
                <a:gd name="T7" fmla="*/ 1 h 5"/>
                <a:gd name="T8" fmla="*/ 4 w 4"/>
                <a:gd name="T9" fmla="*/ 3 h 5"/>
                <a:gd name="T10" fmla="*/ 3 w 4"/>
                <a:gd name="T11" fmla="*/ 5 h 5"/>
                <a:gd name="T12" fmla="*/ 0 w 4"/>
                <a:gd name="T13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5">
                  <a:moveTo>
                    <a:pt x="0" y="4"/>
                  </a:moveTo>
                  <a:cubicBezTo>
                    <a:pt x="0" y="3"/>
                    <a:pt x="0" y="2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2" y="0"/>
                    <a:pt x="3" y="1"/>
                  </a:cubicBezTo>
                  <a:cubicBezTo>
                    <a:pt x="3" y="2"/>
                    <a:pt x="4" y="2"/>
                    <a:pt x="4" y="3"/>
                  </a:cubicBezTo>
                  <a:cubicBezTo>
                    <a:pt x="4" y="3"/>
                    <a:pt x="3" y="4"/>
                    <a:pt x="3" y="5"/>
                  </a:cubicBezTo>
                  <a:cubicBezTo>
                    <a:pt x="2" y="4"/>
                    <a:pt x="1" y="4"/>
                    <a:pt x="0" y="4"/>
                  </a:cubicBezTo>
                  <a:close/>
                </a:path>
              </a:pathLst>
            </a:custGeom>
            <a:solidFill>
              <a:srgbClr val="6A54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940" name="Freeform 2375"/>
            <p:cNvSpPr>
              <a:spLocks/>
            </p:cNvSpPr>
            <p:nvPr/>
          </p:nvSpPr>
          <p:spPr bwMode="auto">
            <a:xfrm>
              <a:off x="5283" y="2399"/>
              <a:ext cx="3" cy="4"/>
            </a:xfrm>
            <a:custGeom>
              <a:avLst/>
              <a:gdLst>
                <a:gd name="T0" fmla="*/ 3 w 3"/>
                <a:gd name="T1" fmla="*/ 1 h 3"/>
                <a:gd name="T2" fmla="*/ 2 w 3"/>
                <a:gd name="T3" fmla="*/ 3 h 3"/>
                <a:gd name="T4" fmla="*/ 0 w 3"/>
                <a:gd name="T5" fmla="*/ 2 h 3"/>
                <a:gd name="T6" fmla="*/ 0 w 3"/>
                <a:gd name="T7" fmla="*/ 1 h 3"/>
                <a:gd name="T8" fmla="*/ 3 w 3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3" y="1"/>
                  </a:moveTo>
                  <a:cubicBezTo>
                    <a:pt x="2" y="2"/>
                    <a:pt x="2" y="3"/>
                    <a:pt x="2" y="3"/>
                  </a:cubicBezTo>
                  <a:cubicBezTo>
                    <a:pt x="1" y="3"/>
                    <a:pt x="0" y="2"/>
                    <a:pt x="0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2" y="0"/>
                    <a:pt x="3" y="1"/>
                  </a:cubicBezTo>
                  <a:close/>
                </a:path>
              </a:pathLst>
            </a:custGeom>
            <a:solidFill>
              <a:srgbClr val="F9E1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941" name="Freeform 2376"/>
            <p:cNvSpPr>
              <a:spLocks/>
            </p:cNvSpPr>
            <p:nvPr/>
          </p:nvSpPr>
          <p:spPr bwMode="auto">
            <a:xfrm>
              <a:off x="4837" y="2226"/>
              <a:ext cx="207" cy="74"/>
            </a:xfrm>
            <a:custGeom>
              <a:avLst/>
              <a:gdLst>
                <a:gd name="T0" fmla="*/ 53 w 176"/>
                <a:gd name="T1" fmla="*/ 34 h 63"/>
                <a:gd name="T2" fmla="*/ 61 w 176"/>
                <a:gd name="T3" fmla="*/ 28 h 63"/>
                <a:gd name="T4" fmla="*/ 78 w 176"/>
                <a:gd name="T5" fmla="*/ 23 h 63"/>
                <a:gd name="T6" fmla="*/ 99 w 176"/>
                <a:gd name="T7" fmla="*/ 12 h 63"/>
                <a:gd name="T8" fmla="*/ 114 w 176"/>
                <a:gd name="T9" fmla="*/ 6 h 63"/>
                <a:gd name="T10" fmla="*/ 117 w 176"/>
                <a:gd name="T11" fmla="*/ 5 h 63"/>
                <a:gd name="T12" fmla="*/ 118 w 176"/>
                <a:gd name="T13" fmla="*/ 5 h 63"/>
                <a:gd name="T14" fmla="*/ 138 w 176"/>
                <a:gd name="T15" fmla="*/ 3 h 63"/>
                <a:gd name="T16" fmla="*/ 149 w 176"/>
                <a:gd name="T17" fmla="*/ 2 h 63"/>
                <a:gd name="T18" fmla="*/ 159 w 176"/>
                <a:gd name="T19" fmla="*/ 0 h 63"/>
                <a:gd name="T20" fmla="*/ 163 w 176"/>
                <a:gd name="T21" fmla="*/ 0 h 63"/>
                <a:gd name="T22" fmla="*/ 172 w 176"/>
                <a:gd name="T23" fmla="*/ 7 h 63"/>
                <a:gd name="T24" fmla="*/ 176 w 176"/>
                <a:gd name="T25" fmla="*/ 16 h 63"/>
                <a:gd name="T26" fmla="*/ 155 w 176"/>
                <a:gd name="T27" fmla="*/ 33 h 63"/>
                <a:gd name="T28" fmla="*/ 144 w 176"/>
                <a:gd name="T29" fmla="*/ 26 h 63"/>
                <a:gd name="T30" fmla="*/ 149 w 176"/>
                <a:gd name="T31" fmla="*/ 24 h 63"/>
                <a:gd name="T32" fmla="*/ 134 w 176"/>
                <a:gd name="T33" fmla="*/ 24 h 63"/>
                <a:gd name="T34" fmla="*/ 133 w 176"/>
                <a:gd name="T35" fmla="*/ 20 h 63"/>
                <a:gd name="T36" fmla="*/ 139 w 176"/>
                <a:gd name="T37" fmla="*/ 19 h 63"/>
                <a:gd name="T38" fmla="*/ 152 w 176"/>
                <a:gd name="T39" fmla="*/ 16 h 63"/>
                <a:gd name="T40" fmla="*/ 140 w 176"/>
                <a:gd name="T41" fmla="*/ 18 h 63"/>
                <a:gd name="T42" fmla="*/ 128 w 176"/>
                <a:gd name="T43" fmla="*/ 21 h 63"/>
                <a:gd name="T44" fmla="*/ 125 w 176"/>
                <a:gd name="T45" fmla="*/ 22 h 63"/>
                <a:gd name="T46" fmla="*/ 113 w 176"/>
                <a:gd name="T47" fmla="*/ 25 h 63"/>
                <a:gd name="T48" fmla="*/ 107 w 176"/>
                <a:gd name="T49" fmla="*/ 28 h 63"/>
                <a:gd name="T50" fmla="*/ 101 w 176"/>
                <a:gd name="T51" fmla="*/ 30 h 63"/>
                <a:gd name="T52" fmla="*/ 96 w 176"/>
                <a:gd name="T53" fmla="*/ 31 h 63"/>
                <a:gd name="T54" fmla="*/ 93 w 176"/>
                <a:gd name="T55" fmla="*/ 31 h 63"/>
                <a:gd name="T56" fmla="*/ 89 w 176"/>
                <a:gd name="T57" fmla="*/ 33 h 63"/>
                <a:gd name="T58" fmla="*/ 86 w 176"/>
                <a:gd name="T59" fmla="*/ 35 h 63"/>
                <a:gd name="T60" fmla="*/ 79 w 176"/>
                <a:gd name="T61" fmla="*/ 38 h 63"/>
                <a:gd name="T62" fmla="*/ 75 w 176"/>
                <a:gd name="T63" fmla="*/ 39 h 63"/>
                <a:gd name="T64" fmla="*/ 67 w 176"/>
                <a:gd name="T65" fmla="*/ 42 h 63"/>
                <a:gd name="T66" fmla="*/ 56 w 176"/>
                <a:gd name="T67" fmla="*/ 44 h 63"/>
                <a:gd name="T68" fmla="*/ 46 w 176"/>
                <a:gd name="T69" fmla="*/ 51 h 63"/>
                <a:gd name="T70" fmla="*/ 42 w 176"/>
                <a:gd name="T71" fmla="*/ 52 h 63"/>
                <a:gd name="T72" fmla="*/ 21 w 176"/>
                <a:gd name="T73" fmla="*/ 57 h 63"/>
                <a:gd name="T74" fmla="*/ 2 w 176"/>
                <a:gd name="T75" fmla="*/ 60 h 63"/>
                <a:gd name="T76" fmla="*/ 0 w 176"/>
                <a:gd name="T77" fmla="*/ 59 h 63"/>
                <a:gd name="T78" fmla="*/ 17 w 176"/>
                <a:gd name="T79" fmla="*/ 43 h 63"/>
                <a:gd name="T80" fmla="*/ 23 w 176"/>
                <a:gd name="T81" fmla="*/ 37 h 63"/>
                <a:gd name="T82" fmla="*/ 28 w 176"/>
                <a:gd name="T83" fmla="*/ 37 h 63"/>
                <a:gd name="T84" fmla="*/ 53 w 176"/>
                <a:gd name="T85" fmla="*/ 34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76" h="63">
                  <a:moveTo>
                    <a:pt x="53" y="34"/>
                  </a:moveTo>
                  <a:cubicBezTo>
                    <a:pt x="56" y="32"/>
                    <a:pt x="59" y="30"/>
                    <a:pt x="61" y="28"/>
                  </a:cubicBezTo>
                  <a:cubicBezTo>
                    <a:pt x="68" y="30"/>
                    <a:pt x="73" y="26"/>
                    <a:pt x="78" y="23"/>
                  </a:cubicBezTo>
                  <a:cubicBezTo>
                    <a:pt x="84" y="17"/>
                    <a:pt x="91" y="14"/>
                    <a:pt x="99" y="12"/>
                  </a:cubicBezTo>
                  <a:cubicBezTo>
                    <a:pt x="105" y="12"/>
                    <a:pt x="110" y="11"/>
                    <a:pt x="114" y="6"/>
                  </a:cubicBezTo>
                  <a:cubicBezTo>
                    <a:pt x="115" y="6"/>
                    <a:pt x="116" y="6"/>
                    <a:pt x="117" y="5"/>
                  </a:cubicBezTo>
                  <a:cubicBezTo>
                    <a:pt x="117" y="5"/>
                    <a:pt x="118" y="5"/>
                    <a:pt x="118" y="5"/>
                  </a:cubicBezTo>
                  <a:cubicBezTo>
                    <a:pt x="125" y="5"/>
                    <a:pt x="131" y="5"/>
                    <a:pt x="138" y="3"/>
                  </a:cubicBezTo>
                  <a:cubicBezTo>
                    <a:pt x="142" y="3"/>
                    <a:pt x="145" y="3"/>
                    <a:pt x="149" y="2"/>
                  </a:cubicBezTo>
                  <a:cubicBezTo>
                    <a:pt x="152" y="2"/>
                    <a:pt x="155" y="1"/>
                    <a:pt x="159" y="0"/>
                  </a:cubicBezTo>
                  <a:cubicBezTo>
                    <a:pt x="160" y="0"/>
                    <a:pt x="161" y="0"/>
                    <a:pt x="163" y="0"/>
                  </a:cubicBezTo>
                  <a:cubicBezTo>
                    <a:pt x="167" y="1"/>
                    <a:pt x="170" y="3"/>
                    <a:pt x="172" y="7"/>
                  </a:cubicBezTo>
                  <a:cubicBezTo>
                    <a:pt x="174" y="10"/>
                    <a:pt x="176" y="12"/>
                    <a:pt x="176" y="16"/>
                  </a:cubicBezTo>
                  <a:cubicBezTo>
                    <a:pt x="171" y="24"/>
                    <a:pt x="164" y="29"/>
                    <a:pt x="155" y="33"/>
                  </a:cubicBezTo>
                  <a:cubicBezTo>
                    <a:pt x="150" y="33"/>
                    <a:pt x="146" y="32"/>
                    <a:pt x="144" y="26"/>
                  </a:cubicBezTo>
                  <a:cubicBezTo>
                    <a:pt x="146" y="24"/>
                    <a:pt x="148" y="24"/>
                    <a:pt x="149" y="24"/>
                  </a:cubicBezTo>
                  <a:cubicBezTo>
                    <a:pt x="145" y="23"/>
                    <a:pt x="139" y="28"/>
                    <a:pt x="134" y="24"/>
                  </a:cubicBezTo>
                  <a:cubicBezTo>
                    <a:pt x="133" y="23"/>
                    <a:pt x="133" y="22"/>
                    <a:pt x="133" y="20"/>
                  </a:cubicBezTo>
                  <a:cubicBezTo>
                    <a:pt x="135" y="19"/>
                    <a:pt x="137" y="19"/>
                    <a:pt x="139" y="19"/>
                  </a:cubicBezTo>
                  <a:cubicBezTo>
                    <a:pt x="144" y="19"/>
                    <a:pt x="149" y="15"/>
                    <a:pt x="152" y="16"/>
                  </a:cubicBezTo>
                  <a:cubicBezTo>
                    <a:pt x="149" y="16"/>
                    <a:pt x="145" y="17"/>
                    <a:pt x="140" y="18"/>
                  </a:cubicBezTo>
                  <a:cubicBezTo>
                    <a:pt x="136" y="18"/>
                    <a:pt x="132" y="20"/>
                    <a:pt x="128" y="21"/>
                  </a:cubicBezTo>
                  <a:cubicBezTo>
                    <a:pt x="127" y="22"/>
                    <a:pt x="126" y="22"/>
                    <a:pt x="125" y="22"/>
                  </a:cubicBezTo>
                  <a:cubicBezTo>
                    <a:pt x="121" y="23"/>
                    <a:pt x="117" y="23"/>
                    <a:pt x="113" y="25"/>
                  </a:cubicBezTo>
                  <a:cubicBezTo>
                    <a:pt x="112" y="27"/>
                    <a:pt x="110" y="28"/>
                    <a:pt x="107" y="28"/>
                  </a:cubicBezTo>
                  <a:cubicBezTo>
                    <a:pt x="105" y="29"/>
                    <a:pt x="103" y="29"/>
                    <a:pt x="101" y="30"/>
                  </a:cubicBezTo>
                  <a:cubicBezTo>
                    <a:pt x="99" y="31"/>
                    <a:pt x="98" y="31"/>
                    <a:pt x="96" y="31"/>
                  </a:cubicBezTo>
                  <a:cubicBezTo>
                    <a:pt x="95" y="31"/>
                    <a:pt x="94" y="31"/>
                    <a:pt x="93" y="31"/>
                  </a:cubicBezTo>
                  <a:cubicBezTo>
                    <a:pt x="91" y="32"/>
                    <a:pt x="90" y="32"/>
                    <a:pt x="89" y="33"/>
                  </a:cubicBezTo>
                  <a:cubicBezTo>
                    <a:pt x="88" y="34"/>
                    <a:pt x="87" y="35"/>
                    <a:pt x="86" y="35"/>
                  </a:cubicBezTo>
                  <a:cubicBezTo>
                    <a:pt x="84" y="37"/>
                    <a:pt x="82" y="38"/>
                    <a:pt x="79" y="38"/>
                  </a:cubicBezTo>
                  <a:cubicBezTo>
                    <a:pt x="77" y="36"/>
                    <a:pt x="76" y="37"/>
                    <a:pt x="75" y="39"/>
                  </a:cubicBezTo>
                  <a:cubicBezTo>
                    <a:pt x="73" y="41"/>
                    <a:pt x="70" y="42"/>
                    <a:pt x="67" y="42"/>
                  </a:cubicBezTo>
                  <a:cubicBezTo>
                    <a:pt x="63" y="40"/>
                    <a:pt x="59" y="43"/>
                    <a:pt x="56" y="44"/>
                  </a:cubicBezTo>
                  <a:cubicBezTo>
                    <a:pt x="50" y="44"/>
                    <a:pt x="48" y="47"/>
                    <a:pt x="46" y="51"/>
                  </a:cubicBezTo>
                  <a:cubicBezTo>
                    <a:pt x="45" y="52"/>
                    <a:pt x="44" y="52"/>
                    <a:pt x="42" y="52"/>
                  </a:cubicBezTo>
                  <a:cubicBezTo>
                    <a:pt x="35" y="53"/>
                    <a:pt x="28" y="55"/>
                    <a:pt x="21" y="57"/>
                  </a:cubicBezTo>
                  <a:cubicBezTo>
                    <a:pt x="15" y="59"/>
                    <a:pt x="9" y="63"/>
                    <a:pt x="2" y="60"/>
                  </a:cubicBezTo>
                  <a:cubicBezTo>
                    <a:pt x="1" y="60"/>
                    <a:pt x="1" y="60"/>
                    <a:pt x="0" y="59"/>
                  </a:cubicBezTo>
                  <a:cubicBezTo>
                    <a:pt x="2" y="49"/>
                    <a:pt x="12" y="49"/>
                    <a:pt x="17" y="43"/>
                  </a:cubicBezTo>
                  <a:cubicBezTo>
                    <a:pt x="19" y="41"/>
                    <a:pt x="20" y="37"/>
                    <a:pt x="23" y="37"/>
                  </a:cubicBezTo>
                  <a:cubicBezTo>
                    <a:pt x="25" y="37"/>
                    <a:pt x="27" y="37"/>
                    <a:pt x="28" y="37"/>
                  </a:cubicBezTo>
                  <a:cubicBezTo>
                    <a:pt x="36" y="34"/>
                    <a:pt x="45" y="36"/>
                    <a:pt x="53" y="34"/>
                  </a:cubicBezTo>
                  <a:close/>
                </a:path>
              </a:pathLst>
            </a:custGeom>
            <a:solidFill>
              <a:srgbClr val="DBBE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942" name="Freeform 2377"/>
            <p:cNvSpPr>
              <a:spLocks/>
            </p:cNvSpPr>
            <p:nvPr/>
          </p:nvSpPr>
          <p:spPr bwMode="auto">
            <a:xfrm>
              <a:off x="4958" y="2205"/>
              <a:ext cx="60" cy="22"/>
            </a:xfrm>
            <a:custGeom>
              <a:avLst/>
              <a:gdLst>
                <a:gd name="T0" fmla="*/ 0 w 51"/>
                <a:gd name="T1" fmla="*/ 13 h 19"/>
                <a:gd name="T2" fmla="*/ 23 w 51"/>
                <a:gd name="T3" fmla="*/ 2 h 19"/>
                <a:gd name="T4" fmla="*/ 26 w 51"/>
                <a:gd name="T5" fmla="*/ 0 h 19"/>
                <a:gd name="T6" fmla="*/ 49 w 51"/>
                <a:gd name="T7" fmla="*/ 3 h 19"/>
                <a:gd name="T8" fmla="*/ 50 w 51"/>
                <a:gd name="T9" fmla="*/ 8 h 19"/>
                <a:gd name="T10" fmla="*/ 43 w 51"/>
                <a:gd name="T11" fmla="*/ 12 h 19"/>
                <a:gd name="T12" fmla="*/ 29 w 51"/>
                <a:gd name="T13" fmla="*/ 14 h 19"/>
                <a:gd name="T14" fmla="*/ 21 w 51"/>
                <a:gd name="T15" fmla="*/ 18 h 19"/>
                <a:gd name="T16" fmla="*/ 11 w 51"/>
                <a:gd name="T17" fmla="*/ 16 h 19"/>
                <a:gd name="T18" fmla="*/ 0 w 51"/>
                <a:gd name="T19" fmla="*/ 13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1" h="19">
                  <a:moveTo>
                    <a:pt x="0" y="13"/>
                  </a:moveTo>
                  <a:cubicBezTo>
                    <a:pt x="5" y="3"/>
                    <a:pt x="17" y="10"/>
                    <a:pt x="23" y="2"/>
                  </a:cubicBezTo>
                  <a:cubicBezTo>
                    <a:pt x="24" y="1"/>
                    <a:pt x="25" y="0"/>
                    <a:pt x="26" y="0"/>
                  </a:cubicBezTo>
                  <a:cubicBezTo>
                    <a:pt x="34" y="2"/>
                    <a:pt x="42" y="0"/>
                    <a:pt x="49" y="3"/>
                  </a:cubicBezTo>
                  <a:cubicBezTo>
                    <a:pt x="51" y="4"/>
                    <a:pt x="51" y="6"/>
                    <a:pt x="50" y="8"/>
                  </a:cubicBezTo>
                  <a:cubicBezTo>
                    <a:pt x="48" y="10"/>
                    <a:pt x="46" y="11"/>
                    <a:pt x="43" y="12"/>
                  </a:cubicBezTo>
                  <a:cubicBezTo>
                    <a:pt x="38" y="11"/>
                    <a:pt x="34" y="12"/>
                    <a:pt x="29" y="14"/>
                  </a:cubicBezTo>
                  <a:cubicBezTo>
                    <a:pt x="26" y="15"/>
                    <a:pt x="24" y="17"/>
                    <a:pt x="21" y="18"/>
                  </a:cubicBezTo>
                  <a:cubicBezTo>
                    <a:pt x="17" y="19"/>
                    <a:pt x="14" y="18"/>
                    <a:pt x="11" y="16"/>
                  </a:cubicBezTo>
                  <a:cubicBezTo>
                    <a:pt x="7" y="19"/>
                    <a:pt x="3" y="19"/>
                    <a:pt x="0" y="13"/>
                  </a:cubicBezTo>
                  <a:close/>
                </a:path>
              </a:pathLst>
            </a:custGeom>
            <a:solidFill>
              <a:srgbClr val="CCAF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943" name="Freeform 2378"/>
            <p:cNvSpPr>
              <a:spLocks/>
            </p:cNvSpPr>
            <p:nvPr/>
          </p:nvSpPr>
          <p:spPr bwMode="auto">
            <a:xfrm>
              <a:off x="4925" y="2232"/>
              <a:ext cx="33" cy="25"/>
            </a:xfrm>
            <a:custGeom>
              <a:avLst/>
              <a:gdLst>
                <a:gd name="T0" fmla="*/ 26 w 28"/>
                <a:gd name="T1" fmla="*/ 9 h 21"/>
                <a:gd name="T2" fmla="*/ 3 w 28"/>
                <a:gd name="T3" fmla="*/ 21 h 21"/>
                <a:gd name="T4" fmla="*/ 0 w 28"/>
                <a:gd name="T5" fmla="*/ 19 h 21"/>
                <a:gd name="T6" fmla="*/ 26 w 28"/>
                <a:gd name="T7" fmla="*/ 0 h 21"/>
                <a:gd name="T8" fmla="*/ 28 w 28"/>
                <a:gd name="T9" fmla="*/ 4 h 21"/>
                <a:gd name="T10" fmla="*/ 26 w 28"/>
                <a:gd name="T11" fmla="*/ 9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8" h="21">
                  <a:moveTo>
                    <a:pt x="26" y="9"/>
                  </a:moveTo>
                  <a:cubicBezTo>
                    <a:pt x="17" y="11"/>
                    <a:pt x="10" y="16"/>
                    <a:pt x="3" y="21"/>
                  </a:cubicBezTo>
                  <a:cubicBezTo>
                    <a:pt x="1" y="21"/>
                    <a:pt x="0" y="20"/>
                    <a:pt x="0" y="19"/>
                  </a:cubicBezTo>
                  <a:cubicBezTo>
                    <a:pt x="5" y="8"/>
                    <a:pt x="18" y="7"/>
                    <a:pt x="26" y="0"/>
                  </a:cubicBezTo>
                  <a:cubicBezTo>
                    <a:pt x="27" y="1"/>
                    <a:pt x="28" y="3"/>
                    <a:pt x="28" y="4"/>
                  </a:cubicBezTo>
                  <a:cubicBezTo>
                    <a:pt x="28" y="6"/>
                    <a:pt x="27" y="8"/>
                    <a:pt x="26" y="9"/>
                  </a:cubicBezTo>
                  <a:close/>
                </a:path>
              </a:pathLst>
            </a:custGeom>
            <a:solidFill>
              <a:srgbClr val="F9DE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944" name="Freeform 2379"/>
            <p:cNvSpPr>
              <a:spLocks/>
            </p:cNvSpPr>
            <p:nvPr/>
          </p:nvSpPr>
          <p:spPr bwMode="auto">
            <a:xfrm>
              <a:off x="4971" y="2220"/>
              <a:ext cx="26" cy="13"/>
            </a:xfrm>
            <a:custGeom>
              <a:avLst/>
              <a:gdLst>
                <a:gd name="T0" fmla="*/ 0 w 22"/>
                <a:gd name="T1" fmla="*/ 3 h 11"/>
                <a:gd name="T2" fmla="*/ 12 w 22"/>
                <a:gd name="T3" fmla="*/ 3 h 11"/>
                <a:gd name="T4" fmla="*/ 20 w 22"/>
                <a:gd name="T5" fmla="*/ 2 h 11"/>
                <a:gd name="T6" fmla="*/ 22 w 22"/>
                <a:gd name="T7" fmla="*/ 6 h 11"/>
                <a:gd name="T8" fmla="*/ 20 w 22"/>
                <a:gd name="T9" fmla="*/ 9 h 11"/>
                <a:gd name="T10" fmla="*/ 3 w 22"/>
                <a:gd name="T11" fmla="*/ 11 h 11"/>
                <a:gd name="T12" fmla="*/ 3 w 22"/>
                <a:gd name="T13" fmla="*/ 10 h 11"/>
                <a:gd name="T14" fmla="*/ 0 w 22"/>
                <a:gd name="T15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" h="11">
                  <a:moveTo>
                    <a:pt x="0" y="3"/>
                  </a:moveTo>
                  <a:cubicBezTo>
                    <a:pt x="4" y="3"/>
                    <a:pt x="8" y="3"/>
                    <a:pt x="12" y="3"/>
                  </a:cubicBezTo>
                  <a:cubicBezTo>
                    <a:pt x="14" y="1"/>
                    <a:pt x="17" y="0"/>
                    <a:pt x="20" y="2"/>
                  </a:cubicBezTo>
                  <a:cubicBezTo>
                    <a:pt x="21" y="3"/>
                    <a:pt x="21" y="4"/>
                    <a:pt x="22" y="6"/>
                  </a:cubicBezTo>
                  <a:cubicBezTo>
                    <a:pt x="21" y="7"/>
                    <a:pt x="21" y="8"/>
                    <a:pt x="20" y="9"/>
                  </a:cubicBezTo>
                  <a:cubicBezTo>
                    <a:pt x="14" y="10"/>
                    <a:pt x="9" y="11"/>
                    <a:pt x="3" y="11"/>
                  </a:cubicBezTo>
                  <a:cubicBezTo>
                    <a:pt x="3" y="11"/>
                    <a:pt x="3" y="10"/>
                    <a:pt x="3" y="10"/>
                  </a:cubicBezTo>
                  <a:cubicBezTo>
                    <a:pt x="2" y="8"/>
                    <a:pt x="1" y="5"/>
                    <a:pt x="0" y="3"/>
                  </a:cubicBezTo>
                  <a:close/>
                </a:path>
              </a:pathLst>
            </a:custGeom>
            <a:solidFill>
              <a:srgbClr val="EFD7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945" name="Freeform 2380"/>
            <p:cNvSpPr>
              <a:spLocks/>
            </p:cNvSpPr>
            <p:nvPr/>
          </p:nvSpPr>
          <p:spPr bwMode="auto">
            <a:xfrm>
              <a:off x="4909" y="2254"/>
              <a:ext cx="20" cy="13"/>
            </a:xfrm>
            <a:custGeom>
              <a:avLst/>
              <a:gdLst>
                <a:gd name="T0" fmla="*/ 14 w 17"/>
                <a:gd name="T1" fmla="*/ 0 h 11"/>
                <a:gd name="T2" fmla="*/ 17 w 17"/>
                <a:gd name="T3" fmla="*/ 2 h 11"/>
                <a:gd name="T4" fmla="*/ 0 w 17"/>
                <a:gd name="T5" fmla="*/ 4 h 11"/>
                <a:gd name="T6" fmla="*/ 4 w 17"/>
                <a:gd name="T7" fmla="*/ 2 h 11"/>
                <a:gd name="T8" fmla="*/ 14 w 17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11">
                  <a:moveTo>
                    <a:pt x="14" y="0"/>
                  </a:moveTo>
                  <a:cubicBezTo>
                    <a:pt x="15" y="0"/>
                    <a:pt x="16" y="1"/>
                    <a:pt x="17" y="2"/>
                  </a:cubicBezTo>
                  <a:cubicBezTo>
                    <a:pt x="12" y="4"/>
                    <a:pt x="7" y="11"/>
                    <a:pt x="0" y="4"/>
                  </a:cubicBezTo>
                  <a:cubicBezTo>
                    <a:pt x="2" y="4"/>
                    <a:pt x="3" y="3"/>
                    <a:pt x="4" y="2"/>
                  </a:cubicBezTo>
                  <a:cubicBezTo>
                    <a:pt x="8" y="1"/>
                    <a:pt x="11" y="0"/>
                    <a:pt x="14" y="0"/>
                  </a:cubicBezTo>
                  <a:close/>
                </a:path>
              </a:pathLst>
            </a:custGeom>
            <a:solidFill>
              <a:srgbClr val="7E6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946" name="Freeform 2381"/>
            <p:cNvSpPr>
              <a:spLocks/>
            </p:cNvSpPr>
            <p:nvPr/>
          </p:nvSpPr>
          <p:spPr bwMode="auto">
            <a:xfrm>
              <a:off x="4956" y="2231"/>
              <a:ext cx="15" cy="13"/>
            </a:xfrm>
            <a:custGeom>
              <a:avLst/>
              <a:gdLst>
                <a:gd name="T0" fmla="*/ 0 w 13"/>
                <a:gd name="T1" fmla="*/ 10 h 11"/>
                <a:gd name="T2" fmla="*/ 2 w 13"/>
                <a:gd name="T3" fmla="*/ 5 h 11"/>
                <a:gd name="T4" fmla="*/ 13 w 13"/>
                <a:gd name="T5" fmla="*/ 2 h 11"/>
                <a:gd name="T6" fmla="*/ 0 w 13"/>
                <a:gd name="T7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1">
                  <a:moveTo>
                    <a:pt x="0" y="10"/>
                  </a:moveTo>
                  <a:cubicBezTo>
                    <a:pt x="0" y="8"/>
                    <a:pt x="0" y="6"/>
                    <a:pt x="2" y="5"/>
                  </a:cubicBezTo>
                  <a:cubicBezTo>
                    <a:pt x="6" y="6"/>
                    <a:pt x="9" y="0"/>
                    <a:pt x="13" y="2"/>
                  </a:cubicBezTo>
                  <a:cubicBezTo>
                    <a:pt x="12" y="11"/>
                    <a:pt x="5" y="8"/>
                    <a:pt x="0" y="10"/>
                  </a:cubicBezTo>
                  <a:close/>
                </a:path>
              </a:pathLst>
            </a:custGeom>
            <a:solidFill>
              <a:srgbClr val="6B57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947" name="Freeform 2382"/>
            <p:cNvSpPr>
              <a:spLocks/>
            </p:cNvSpPr>
            <p:nvPr/>
          </p:nvSpPr>
          <p:spPr bwMode="auto">
            <a:xfrm>
              <a:off x="4911" y="2128"/>
              <a:ext cx="15" cy="11"/>
            </a:xfrm>
            <a:custGeom>
              <a:avLst/>
              <a:gdLst>
                <a:gd name="T0" fmla="*/ 13 w 13"/>
                <a:gd name="T1" fmla="*/ 5 h 9"/>
                <a:gd name="T2" fmla="*/ 7 w 13"/>
                <a:gd name="T3" fmla="*/ 9 h 9"/>
                <a:gd name="T4" fmla="*/ 0 w 13"/>
                <a:gd name="T5" fmla="*/ 8 h 9"/>
                <a:gd name="T6" fmla="*/ 13 w 13"/>
                <a:gd name="T7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9">
                  <a:moveTo>
                    <a:pt x="13" y="5"/>
                  </a:moveTo>
                  <a:cubicBezTo>
                    <a:pt x="11" y="7"/>
                    <a:pt x="9" y="8"/>
                    <a:pt x="7" y="9"/>
                  </a:cubicBezTo>
                  <a:cubicBezTo>
                    <a:pt x="5" y="9"/>
                    <a:pt x="2" y="8"/>
                    <a:pt x="0" y="8"/>
                  </a:cubicBezTo>
                  <a:cubicBezTo>
                    <a:pt x="5" y="7"/>
                    <a:pt x="8" y="0"/>
                    <a:pt x="13" y="5"/>
                  </a:cubicBezTo>
                  <a:close/>
                </a:path>
              </a:pathLst>
            </a:custGeom>
            <a:solidFill>
              <a:srgbClr val="A98C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948" name="Freeform 2383"/>
            <p:cNvSpPr>
              <a:spLocks/>
            </p:cNvSpPr>
            <p:nvPr/>
          </p:nvSpPr>
          <p:spPr bwMode="auto">
            <a:xfrm>
              <a:off x="4910" y="2119"/>
              <a:ext cx="20" cy="8"/>
            </a:xfrm>
            <a:custGeom>
              <a:avLst/>
              <a:gdLst>
                <a:gd name="T0" fmla="*/ 0 w 17"/>
                <a:gd name="T1" fmla="*/ 3 h 7"/>
                <a:gd name="T2" fmla="*/ 17 w 17"/>
                <a:gd name="T3" fmla="*/ 5 h 7"/>
                <a:gd name="T4" fmla="*/ 0 w 17"/>
                <a:gd name="T5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7" h="7">
                  <a:moveTo>
                    <a:pt x="0" y="3"/>
                  </a:moveTo>
                  <a:cubicBezTo>
                    <a:pt x="5" y="3"/>
                    <a:pt x="11" y="0"/>
                    <a:pt x="17" y="5"/>
                  </a:cubicBezTo>
                  <a:cubicBezTo>
                    <a:pt x="11" y="5"/>
                    <a:pt x="5" y="7"/>
                    <a:pt x="0" y="3"/>
                  </a:cubicBezTo>
                  <a:close/>
                </a:path>
              </a:pathLst>
            </a:custGeom>
            <a:solidFill>
              <a:srgbClr val="F7E5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949" name="Freeform 2384"/>
            <p:cNvSpPr>
              <a:spLocks/>
            </p:cNvSpPr>
            <p:nvPr/>
          </p:nvSpPr>
          <p:spPr bwMode="auto">
            <a:xfrm>
              <a:off x="5044" y="2063"/>
              <a:ext cx="130" cy="122"/>
            </a:xfrm>
            <a:custGeom>
              <a:avLst/>
              <a:gdLst>
                <a:gd name="T0" fmla="*/ 25 w 111"/>
                <a:gd name="T1" fmla="*/ 0 h 103"/>
                <a:gd name="T2" fmla="*/ 28 w 111"/>
                <a:gd name="T3" fmla="*/ 0 h 103"/>
                <a:gd name="T4" fmla="*/ 69 w 111"/>
                <a:gd name="T5" fmla="*/ 33 h 103"/>
                <a:gd name="T6" fmla="*/ 95 w 111"/>
                <a:gd name="T7" fmla="*/ 55 h 103"/>
                <a:gd name="T8" fmla="*/ 94 w 111"/>
                <a:gd name="T9" fmla="*/ 87 h 103"/>
                <a:gd name="T10" fmla="*/ 69 w 111"/>
                <a:gd name="T11" fmla="*/ 100 h 103"/>
                <a:gd name="T12" fmla="*/ 44 w 111"/>
                <a:gd name="T13" fmla="*/ 97 h 103"/>
                <a:gd name="T14" fmla="*/ 34 w 111"/>
                <a:gd name="T15" fmla="*/ 87 h 103"/>
                <a:gd name="T16" fmla="*/ 7 w 111"/>
                <a:gd name="T17" fmla="*/ 46 h 103"/>
                <a:gd name="T18" fmla="*/ 2 w 111"/>
                <a:gd name="T19" fmla="*/ 30 h 103"/>
                <a:gd name="T20" fmla="*/ 25 w 111"/>
                <a:gd name="T21" fmla="*/ 0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1" h="103">
                  <a:moveTo>
                    <a:pt x="25" y="0"/>
                  </a:moveTo>
                  <a:cubicBezTo>
                    <a:pt x="26" y="0"/>
                    <a:pt x="27" y="0"/>
                    <a:pt x="28" y="0"/>
                  </a:cubicBezTo>
                  <a:cubicBezTo>
                    <a:pt x="48" y="3"/>
                    <a:pt x="59" y="17"/>
                    <a:pt x="69" y="33"/>
                  </a:cubicBezTo>
                  <a:cubicBezTo>
                    <a:pt x="76" y="42"/>
                    <a:pt x="86" y="48"/>
                    <a:pt x="95" y="55"/>
                  </a:cubicBezTo>
                  <a:cubicBezTo>
                    <a:pt x="111" y="68"/>
                    <a:pt x="111" y="75"/>
                    <a:pt x="94" y="87"/>
                  </a:cubicBezTo>
                  <a:cubicBezTo>
                    <a:pt x="86" y="92"/>
                    <a:pt x="78" y="97"/>
                    <a:pt x="69" y="100"/>
                  </a:cubicBezTo>
                  <a:cubicBezTo>
                    <a:pt x="60" y="103"/>
                    <a:pt x="52" y="103"/>
                    <a:pt x="44" y="97"/>
                  </a:cubicBezTo>
                  <a:cubicBezTo>
                    <a:pt x="39" y="96"/>
                    <a:pt x="37" y="91"/>
                    <a:pt x="34" y="87"/>
                  </a:cubicBezTo>
                  <a:cubicBezTo>
                    <a:pt x="25" y="73"/>
                    <a:pt x="15" y="60"/>
                    <a:pt x="7" y="46"/>
                  </a:cubicBezTo>
                  <a:cubicBezTo>
                    <a:pt x="4" y="42"/>
                    <a:pt x="0" y="37"/>
                    <a:pt x="2" y="30"/>
                  </a:cubicBezTo>
                  <a:cubicBezTo>
                    <a:pt x="0" y="13"/>
                    <a:pt x="14" y="8"/>
                    <a:pt x="25" y="0"/>
                  </a:cubicBezTo>
                  <a:close/>
                </a:path>
              </a:pathLst>
            </a:custGeom>
            <a:solidFill>
              <a:srgbClr val="FEEB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950" name="Freeform 2385"/>
            <p:cNvSpPr>
              <a:spLocks/>
            </p:cNvSpPr>
            <p:nvPr/>
          </p:nvSpPr>
          <p:spPr bwMode="auto">
            <a:xfrm>
              <a:off x="5003" y="2088"/>
              <a:ext cx="107" cy="125"/>
            </a:xfrm>
            <a:custGeom>
              <a:avLst/>
              <a:gdLst>
                <a:gd name="T0" fmla="*/ 37 w 91"/>
                <a:gd name="T1" fmla="*/ 9 h 106"/>
                <a:gd name="T2" fmla="*/ 79 w 91"/>
                <a:gd name="T3" fmla="*/ 76 h 106"/>
                <a:gd name="T4" fmla="*/ 89 w 91"/>
                <a:gd name="T5" fmla="*/ 91 h 106"/>
                <a:gd name="T6" fmla="*/ 73 w 91"/>
                <a:gd name="T7" fmla="*/ 95 h 106"/>
                <a:gd name="T8" fmla="*/ 60 w 91"/>
                <a:gd name="T9" fmla="*/ 104 h 106"/>
                <a:gd name="T10" fmla="*/ 25 w 91"/>
                <a:gd name="T11" fmla="*/ 56 h 106"/>
                <a:gd name="T12" fmla="*/ 6 w 91"/>
                <a:gd name="T13" fmla="*/ 36 h 106"/>
                <a:gd name="T14" fmla="*/ 1 w 91"/>
                <a:gd name="T15" fmla="*/ 26 h 106"/>
                <a:gd name="T16" fmla="*/ 7 w 91"/>
                <a:gd name="T17" fmla="*/ 16 h 106"/>
                <a:gd name="T18" fmla="*/ 20 w 91"/>
                <a:gd name="T19" fmla="*/ 2 h 106"/>
                <a:gd name="T20" fmla="*/ 37 w 91"/>
                <a:gd name="T21" fmla="*/ 9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1" h="106">
                  <a:moveTo>
                    <a:pt x="37" y="9"/>
                  </a:moveTo>
                  <a:cubicBezTo>
                    <a:pt x="48" y="33"/>
                    <a:pt x="66" y="53"/>
                    <a:pt x="79" y="76"/>
                  </a:cubicBezTo>
                  <a:cubicBezTo>
                    <a:pt x="78" y="84"/>
                    <a:pt x="91" y="83"/>
                    <a:pt x="89" y="91"/>
                  </a:cubicBezTo>
                  <a:cubicBezTo>
                    <a:pt x="87" y="98"/>
                    <a:pt x="78" y="92"/>
                    <a:pt x="73" y="95"/>
                  </a:cubicBezTo>
                  <a:cubicBezTo>
                    <a:pt x="69" y="98"/>
                    <a:pt x="68" y="106"/>
                    <a:pt x="60" y="104"/>
                  </a:cubicBezTo>
                  <a:cubicBezTo>
                    <a:pt x="52" y="85"/>
                    <a:pt x="41" y="69"/>
                    <a:pt x="25" y="56"/>
                  </a:cubicBezTo>
                  <a:cubicBezTo>
                    <a:pt x="17" y="50"/>
                    <a:pt x="11" y="43"/>
                    <a:pt x="6" y="36"/>
                  </a:cubicBezTo>
                  <a:cubicBezTo>
                    <a:pt x="3" y="33"/>
                    <a:pt x="0" y="30"/>
                    <a:pt x="1" y="26"/>
                  </a:cubicBezTo>
                  <a:cubicBezTo>
                    <a:pt x="6" y="24"/>
                    <a:pt x="7" y="20"/>
                    <a:pt x="7" y="16"/>
                  </a:cubicBezTo>
                  <a:cubicBezTo>
                    <a:pt x="6" y="6"/>
                    <a:pt x="14" y="3"/>
                    <a:pt x="20" y="2"/>
                  </a:cubicBezTo>
                  <a:cubicBezTo>
                    <a:pt x="27" y="0"/>
                    <a:pt x="34" y="1"/>
                    <a:pt x="37" y="9"/>
                  </a:cubicBezTo>
                  <a:close/>
                </a:path>
              </a:pathLst>
            </a:custGeom>
            <a:solidFill>
              <a:srgbClr val="FDDF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951" name="Freeform 2386"/>
            <p:cNvSpPr>
              <a:spLocks/>
            </p:cNvSpPr>
            <p:nvPr/>
          </p:nvSpPr>
          <p:spPr bwMode="auto">
            <a:xfrm>
              <a:off x="5003" y="2152"/>
              <a:ext cx="70" cy="88"/>
            </a:xfrm>
            <a:custGeom>
              <a:avLst/>
              <a:gdLst>
                <a:gd name="T0" fmla="*/ 26 w 60"/>
                <a:gd name="T1" fmla="*/ 0 h 75"/>
                <a:gd name="T2" fmla="*/ 60 w 60"/>
                <a:gd name="T3" fmla="*/ 50 h 75"/>
                <a:gd name="T4" fmla="*/ 57 w 60"/>
                <a:gd name="T5" fmla="*/ 55 h 75"/>
                <a:gd name="T6" fmla="*/ 51 w 60"/>
                <a:gd name="T7" fmla="*/ 67 h 75"/>
                <a:gd name="T8" fmla="*/ 50 w 60"/>
                <a:gd name="T9" fmla="*/ 71 h 75"/>
                <a:gd name="T10" fmla="*/ 47 w 60"/>
                <a:gd name="T11" fmla="*/ 74 h 75"/>
                <a:gd name="T12" fmla="*/ 43 w 60"/>
                <a:gd name="T13" fmla="*/ 75 h 75"/>
                <a:gd name="T14" fmla="*/ 29 w 60"/>
                <a:gd name="T15" fmla="*/ 73 h 75"/>
                <a:gd name="T16" fmla="*/ 21 w 60"/>
                <a:gd name="T17" fmla="*/ 66 h 75"/>
                <a:gd name="T18" fmla="*/ 24 w 60"/>
                <a:gd name="T19" fmla="*/ 53 h 75"/>
                <a:gd name="T20" fmla="*/ 24 w 60"/>
                <a:gd name="T21" fmla="*/ 49 h 75"/>
                <a:gd name="T22" fmla="*/ 25 w 60"/>
                <a:gd name="T23" fmla="*/ 47 h 75"/>
                <a:gd name="T24" fmla="*/ 26 w 60"/>
                <a:gd name="T25" fmla="*/ 46 h 75"/>
                <a:gd name="T26" fmla="*/ 28 w 60"/>
                <a:gd name="T27" fmla="*/ 44 h 75"/>
                <a:gd name="T28" fmla="*/ 26 w 60"/>
                <a:gd name="T29" fmla="*/ 45 h 75"/>
                <a:gd name="T30" fmla="*/ 19 w 60"/>
                <a:gd name="T31" fmla="*/ 40 h 75"/>
                <a:gd name="T32" fmla="*/ 19 w 60"/>
                <a:gd name="T33" fmla="*/ 37 h 75"/>
                <a:gd name="T34" fmla="*/ 20 w 60"/>
                <a:gd name="T35" fmla="*/ 33 h 75"/>
                <a:gd name="T36" fmla="*/ 23 w 60"/>
                <a:gd name="T37" fmla="*/ 29 h 75"/>
                <a:gd name="T38" fmla="*/ 28 w 60"/>
                <a:gd name="T39" fmla="*/ 24 h 75"/>
                <a:gd name="T40" fmla="*/ 33 w 60"/>
                <a:gd name="T41" fmla="*/ 21 h 75"/>
                <a:gd name="T42" fmla="*/ 35 w 60"/>
                <a:gd name="T43" fmla="*/ 20 h 75"/>
                <a:gd name="T44" fmla="*/ 33 w 60"/>
                <a:gd name="T45" fmla="*/ 20 h 75"/>
                <a:gd name="T46" fmla="*/ 30 w 60"/>
                <a:gd name="T47" fmla="*/ 18 h 75"/>
                <a:gd name="T48" fmla="*/ 14 w 60"/>
                <a:gd name="T49" fmla="*/ 20 h 75"/>
                <a:gd name="T50" fmla="*/ 4 w 60"/>
                <a:gd name="T51" fmla="*/ 25 h 75"/>
                <a:gd name="T52" fmla="*/ 0 w 60"/>
                <a:gd name="T53" fmla="*/ 22 h 75"/>
                <a:gd name="T54" fmla="*/ 3 w 60"/>
                <a:gd name="T55" fmla="*/ 15 h 75"/>
                <a:gd name="T56" fmla="*/ 26 w 60"/>
                <a:gd name="T57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60" h="75">
                  <a:moveTo>
                    <a:pt x="26" y="0"/>
                  </a:moveTo>
                  <a:cubicBezTo>
                    <a:pt x="43" y="13"/>
                    <a:pt x="58" y="26"/>
                    <a:pt x="60" y="50"/>
                  </a:cubicBezTo>
                  <a:cubicBezTo>
                    <a:pt x="59" y="52"/>
                    <a:pt x="58" y="53"/>
                    <a:pt x="57" y="55"/>
                  </a:cubicBezTo>
                  <a:cubicBezTo>
                    <a:pt x="55" y="59"/>
                    <a:pt x="52" y="63"/>
                    <a:pt x="51" y="67"/>
                  </a:cubicBezTo>
                  <a:cubicBezTo>
                    <a:pt x="51" y="69"/>
                    <a:pt x="50" y="70"/>
                    <a:pt x="50" y="71"/>
                  </a:cubicBezTo>
                  <a:cubicBezTo>
                    <a:pt x="49" y="72"/>
                    <a:pt x="48" y="73"/>
                    <a:pt x="47" y="74"/>
                  </a:cubicBezTo>
                  <a:cubicBezTo>
                    <a:pt x="46" y="74"/>
                    <a:pt x="45" y="75"/>
                    <a:pt x="43" y="75"/>
                  </a:cubicBezTo>
                  <a:cubicBezTo>
                    <a:pt x="38" y="75"/>
                    <a:pt x="34" y="75"/>
                    <a:pt x="29" y="73"/>
                  </a:cubicBezTo>
                  <a:cubicBezTo>
                    <a:pt x="28" y="69"/>
                    <a:pt x="25" y="66"/>
                    <a:pt x="21" y="66"/>
                  </a:cubicBezTo>
                  <a:cubicBezTo>
                    <a:pt x="15" y="60"/>
                    <a:pt x="24" y="58"/>
                    <a:pt x="24" y="53"/>
                  </a:cubicBezTo>
                  <a:cubicBezTo>
                    <a:pt x="24" y="51"/>
                    <a:pt x="24" y="50"/>
                    <a:pt x="24" y="49"/>
                  </a:cubicBezTo>
                  <a:cubicBezTo>
                    <a:pt x="25" y="48"/>
                    <a:pt x="25" y="48"/>
                    <a:pt x="25" y="47"/>
                  </a:cubicBezTo>
                  <a:cubicBezTo>
                    <a:pt x="25" y="47"/>
                    <a:pt x="26" y="47"/>
                    <a:pt x="26" y="46"/>
                  </a:cubicBezTo>
                  <a:cubicBezTo>
                    <a:pt x="27" y="46"/>
                    <a:pt x="29" y="46"/>
                    <a:pt x="28" y="44"/>
                  </a:cubicBezTo>
                  <a:cubicBezTo>
                    <a:pt x="28" y="45"/>
                    <a:pt x="27" y="45"/>
                    <a:pt x="26" y="45"/>
                  </a:cubicBezTo>
                  <a:cubicBezTo>
                    <a:pt x="22" y="45"/>
                    <a:pt x="21" y="43"/>
                    <a:pt x="19" y="40"/>
                  </a:cubicBezTo>
                  <a:cubicBezTo>
                    <a:pt x="19" y="39"/>
                    <a:pt x="19" y="38"/>
                    <a:pt x="19" y="37"/>
                  </a:cubicBezTo>
                  <a:cubicBezTo>
                    <a:pt x="19" y="35"/>
                    <a:pt x="19" y="34"/>
                    <a:pt x="20" y="33"/>
                  </a:cubicBezTo>
                  <a:cubicBezTo>
                    <a:pt x="20" y="31"/>
                    <a:pt x="22" y="30"/>
                    <a:pt x="23" y="29"/>
                  </a:cubicBezTo>
                  <a:cubicBezTo>
                    <a:pt x="25" y="27"/>
                    <a:pt x="26" y="26"/>
                    <a:pt x="28" y="24"/>
                  </a:cubicBezTo>
                  <a:cubicBezTo>
                    <a:pt x="29" y="23"/>
                    <a:pt x="31" y="22"/>
                    <a:pt x="33" y="21"/>
                  </a:cubicBezTo>
                  <a:cubicBezTo>
                    <a:pt x="34" y="21"/>
                    <a:pt x="35" y="21"/>
                    <a:pt x="35" y="20"/>
                  </a:cubicBezTo>
                  <a:cubicBezTo>
                    <a:pt x="34" y="20"/>
                    <a:pt x="33" y="21"/>
                    <a:pt x="33" y="20"/>
                  </a:cubicBezTo>
                  <a:cubicBezTo>
                    <a:pt x="32" y="19"/>
                    <a:pt x="31" y="19"/>
                    <a:pt x="30" y="18"/>
                  </a:cubicBezTo>
                  <a:cubicBezTo>
                    <a:pt x="24" y="13"/>
                    <a:pt x="19" y="18"/>
                    <a:pt x="14" y="20"/>
                  </a:cubicBezTo>
                  <a:cubicBezTo>
                    <a:pt x="8" y="17"/>
                    <a:pt x="9" y="26"/>
                    <a:pt x="4" y="25"/>
                  </a:cubicBezTo>
                  <a:cubicBezTo>
                    <a:pt x="1" y="25"/>
                    <a:pt x="0" y="24"/>
                    <a:pt x="0" y="22"/>
                  </a:cubicBezTo>
                  <a:cubicBezTo>
                    <a:pt x="0" y="19"/>
                    <a:pt x="1" y="17"/>
                    <a:pt x="3" y="15"/>
                  </a:cubicBezTo>
                  <a:cubicBezTo>
                    <a:pt x="10" y="9"/>
                    <a:pt x="17" y="2"/>
                    <a:pt x="26" y="0"/>
                  </a:cubicBezTo>
                  <a:close/>
                </a:path>
              </a:pathLst>
            </a:custGeom>
            <a:solidFill>
              <a:srgbClr val="DFC0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952" name="Freeform 2387"/>
            <p:cNvSpPr>
              <a:spLocks/>
            </p:cNvSpPr>
            <p:nvPr/>
          </p:nvSpPr>
          <p:spPr bwMode="auto">
            <a:xfrm>
              <a:off x="5092" y="2176"/>
              <a:ext cx="101" cy="52"/>
            </a:xfrm>
            <a:custGeom>
              <a:avLst/>
              <a:gdLst>
                <a:gd name="T0" fmla="*/ 64 w 86"/>
                <a:gd name="T1" fmla="*/ 1 h 44"/>
                <a:gd name="T2" fmla="*/ 66 w 86"/>
                <a:gd name="T3" fmla="*/ 1 h 44"/>
                <a:gd name="T4" fmla="*/ 75 w 86"/>
                <a:gd name="T5" fmla="*/ 2 h 44"/>
                <a:gd name="T6" fmla="*/ 77 w 86"/>
                <a:gd name="T7" fmla="*/ 4 h 44"/>
                <a:gd name="T8" fmla="*/ 81 w 86"/>
                <a:gd name="T9" fmla="*/ 8 h 44"/>
                <a:gd name="T10" fmla="*/ 85 w 86"/>
                <a:gd name="T11" fmla="*/ 16 h 44"/>
                <a:gd name="T12" fmla="*/ 79 w 86"/>
                <a:gd name="T13" fmla="*/ 20 h 44"/>
                <a:gd name="T14" fmla="*/ 64 w 86"/>
                <a:gd name="T15" fmla="*/ 22 h 44"/>
                <a:gd name="T16" fmla="*/ 61 w 86"/>
                <a:gd name="T17" fmla="*/ 23 h 44"/>
                <a:gd name="T18" fmla="*/ 51 w 86"/>
                <a:gd name="T19" fmla="*/ 26 h 44"/>
                <a:gd name="T20" fmla="*/ 44 w 86"/>
                <a:gd name="T21" fmla="*/ 27 h 44"/>
                <a:gd name="T22" fmla="*/ 35 w 86"/>
                <a:gd name="T23" fmla="*/ 31 h 44"/>
                <a:gd name="T24" fmla="*/ 6 w 86"/>
                <a:gd name="T25" fmla="*/ 44 h 44"/>
                <a:gd name="T26" fmla="*/ 3 w 86"/>
                <a:gd name="T27" fmla="*/ 42 h 44"/>
                <a:gd name="T28" fmla="*/ 9 w 86"/>
                <a:gd name="T29" fmla="*/ 28 h 44"/>
                <a:gd name="T30" fmla="*/ 12 w 86"/>
                <a:gd name="T31" fmla="*/ 26 h 44"/>
                <a:gd name="T32" fmla="*/ 15 w 86"/>
                <a:gd name="T33" fmla="*/ 24 h 44"/>
                <a:gd name="T34" fmla="*/ 18 w 86"/>
                <a:gd name="T35" fmla="*/ 23 h 44"/>
                <a:gd name="T36" fmla="*/ 21 w 86"/>
                <a:gd name="T37" fmla="*/ 23 h 44"/>
                <a:gd name="T38" fmla="*/ 27 w 86"/>
                <a:gd name="T39" fmla="*/ 22 h 44"/>
                <a:gd name="T40" fmla="*/ 31 w 86"/>
                <a:gd name="T41" fmla="*/ 18 h 44"/>
                <a:gd name="T42" fmla="*/ 34 w 86"/>
                <a:gd name="T43" fmla="*/ 15 h 44"/>
                <a:gd name="T44" fmla="*/ 41 w 86"/>
                <a:gd name="T45" fmla="*/ 12 h 44"/>
                <a:gd name="T46" fmla="*/ 59 w 86"/>
                <a:gd name="T47" fmla="*/ 9 h 44"/>
                <a:gd name="T48" fmla="*/ 63 w 86"/>
                <a:gd name="T49" fmla="*/ 4 h 44"/>
                <a:gd name="T50" fmla="*/ 64 w 86"/>
                <a:gd name="T51" fmla="*/ 1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6" h="44">
                  <a:moveTo>
                    <a:pt x="64" y="1"/>
                  </a:moveTo>
                  <a:cubicBezTo>
                    <a:pt x="65" y="0"/>
                    <a:pt x="66" y="0"/>
                    <a:pt x="66" y="1"/>
                  </a:cubicBezTo>
                  <a:cubicBezTo>
                    <a:pt x="69" y="3"/>
                    <a:pt x="72" y="1"/>
                    <a:pt x="75" y="2"/>
                  </a:cubicBezTo>
                  <a:cubicBezTo>
                    <a:pt x="76" y="3"/>
                    <a:pt x="77" y="3"/>
                    <a:pt x="77" y="4"/>
                  </a:cubicBezTo>
                  <a:cubicBezTo>
                    <a:pt x="79" y="6"/>
                    <a:pt x="80" y="7"/>
                    <a:pt x="81" y="8"/>
                  </a:cubicBezTo>
                  <a:cubicBezTo>
                    <a:pt x="83" y="10"/>
                    <a:pt x="86" y="12"/>
                    <a:pt x="85" y="16"/>
                  </a:cubicBezTo>
                  <a:cubicBezTo>
                    <a:pt x="84" y="19"/>
                    <a:pt x="82" y="20"/>
                    <a:pt x="79" y="20"/>
                  </a:cubicBezTo>
                  <a:cubicBezTo>
                    <a:pt x="74" y="21"/>
                    <a:pt x="69" y="20"/>
                    <a:pt x="64" y="22"/>
                  </a:cubicBezTo>
                  <a:cubicBezTo>
                    <a:pt x="63" y="22"/>
                    <a:pt x="62" y="22"/>
                    <a:pt x="61" y="23"/>
                  </a:cubicBezTo>
                  <a:cubicBezTo>
                    <a:pt x="57" y="23"/>
                    <a:pt x="54" y="24"/>
                    <a:pt x="51" y="26"/>
                  </a:cubicBezTo>
                  <a:cubicBezTo>
                    <a:pt x="49" y="27"/>
                    <a:pt x="47" y="27"/>
                    <a:pt x="44" y="27"/>
                  </a:cubicBezTo>
                  <a:cubicBezTo>
                    <a:pt x="41" y="28"/>
                    <a:pt x="38" y="29"/>
                    <a:pt x="35" y="31"/>
                  </a:cubicBezTo>
                  <a:cubicBezTo>
                    <a:pt x="26" y="37"/>
                    <a:pt x="16" y="42"/>
                    <a:pt x="6" y="44"/>
                  </a:cubicBezTo>
                  <a:cubicBezTo>
                    <a:pt x="5" y="44"/>
                    <a:pt x="4" y="43"/>
                    <a:pt x="3" y="42"/>
                  </a:cubicBezTo>
                  <a:cubicBezTo>
                    <a:pt x="0" y="35"/>
                    <a:pt x="5" y="32"/>
                    <a:pt x="9" y="28"/>
                  </a:cubicBezTo>
                  <a:cubicBezTo>
                    <a:pt x="10" y="28"/>
                    <a:pt x="11" y="27"/>
                    <a:pt x="12" y="26"/>
                  </a:cubicBezTo>
                  <a:cubicBezTo>
                    <a:pt x="13" y="25"/>
                    <a:pt x="14" y="24"/>
                    <a:pt x="15" y="24"/>
                  </a:cubicBezTo>
                  <a:cubicBezTo>
                    <a:pt x="16" y="24"/>
                    <a:pt x="17" y="23"/>
                    <a:pt x="18" y="23"/>
                  </a:cubicBezTo>
                  <a:cubicBezTo>
                    <a:pt x="19" y="23"/>
                    <a:pt x="20" y="23"/>
                    <a:pt x="21" y="23"/>
                  </a:cubicBezTo>
                  <a:cubicBezTo>
                    <a:pt x="23" y="23"/>
                    <a:pt x="25" y="22"/>
                    <a:pt x="27" y="22"/>
                  </a:cubicBezTo>
                  <a:cubicBezTo>
                    <a:pt x="29" y="21"/>
                    <a:pt x="30" y="19"/>
                    <a:pt x="31" y="18"/>
                  </a:cubicBezTo>
                  <a:cubicBezTo>
                    <a:pt x="32" y="17"/>
                    <a:pt x="33" y="16"/>
                    <a:pt x="34" y="15"/>
                  </a:cubicBezTo>
                  <a:cubicBezTo>
                    <a:pt x="36" y="13"/>
                    <a:pt x="39" y="14"/>
                    <a:pt x="41" y="12"/>
                  </a:cubicBezTo>
                  <a:cubicBezTo>
                    <a:pt x="47" y="11"/>
                    <a:pt x="53" y="10"/>
                    <a:pt x="59" y="9"/>
                  </a:cubicBezTo>
                  <a:cubicBezTo>
                    <a:pt x="62" y="9"/>
                    <a:pt x="68" y="12"/>
                    <a:pt x="63" y="4"/>
                  </a:cubicBezTo>
                  <a:cubicBezTo>
                    <a:pt x="63" y="3"/>
                    <a:pt x="64" y="2"/>
                    <a:pt x="64" y="1"/>
                  </a:cubicBezTo>
                  <a:close/>
                </a:path>
              </a:pathLst>
            </a:custGeom>
            <a:solidFill>
              <a:srgbClr val="CDB2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953" name="Freeform 2388"/>
            <p:cNvSpPr>
              <a:spLocks/>
            </p:cNvSpPr>
            <p:nvPr/>
          </p:nvSpPr>
          <p:spPr bwMode="auto">
            <a:xfrm>
              <a:off x="5174" y="2162"/>
              <a:ext cx="39" cy="25"/>
            </a:xfrm>
            <a:custGeom>
              <a:avLst/>
              <a:gdLst>
                <a:gd name="T0" fmla="*/ 28 w 33"/>
                <a:gd name="T1" fmla="*/ 5 h 21"/>
                <a:gd name="T2" fmla="*/ 31 w 33"/>
                <a:gd name="T3" fmla="*/ 13 h 21"/>
                <a:gd name="T4" fmla="*/ 27 w 33"/>
                <a:gd name="T5" fmla="*/ 21 h 21"/>
                <a:gd name="T6" fmla="*/ 23 w 33"/>
                <a:gd name="T7" fmla="*/ 21 h 21"/>
                <a:gd name="T8" fmla="*/ 12 w 33"/>
                <a:gd name="T9" fmla="*/ 18 h 21"/>
                <a:gd name="T10" fmla="*/ 0 w 33"/>
                <a:gd name="T11" fmla="*/ 12 h 21"/>
                <a:gd name="T12" fmla="*/ 14 w 33"/>
                <a:gd name="T13" fmla="*/ 0 h 21"/>
                <a:gd name="T14" fmla="*/ 28 w 33"/>
                <a:gd name="T15" fmla="*/ 5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3" h="21">
                  <a:moveTo>
                    <a:pt x="28" y="5"/>
                  </a:moveTo>
                  <a:cubicBezTo>
                    <a:pt x="29" y="7"/>
                    <a:pt x="30" y="10"/>
                    <a:pt x="31" y="13"/>
                  </a:cubicBezTo>
                  <a:cubicBezTo>
                    <a:pt x="33" y="17"/>
                    <a:pt x="31" y="19"/>
                    <a:pt x="27" y="21"/>
                  </a:cubicBezTo>
                  <a:cubicBezTo>
                    <a:pt x="26" y="21"/>
                    <a:pt x="24" y="21"/>
                    <a:pt x="23" y="21"/>
                  </a:cubicBezTo>
                  <a:cubicBezTo>
                    <a:pt x="19" y="20"/>
                    <a:pt x="15" y="19"/>
                    <a:pt x="12" y="18"/>
                  </a:cubicBezTo>
                  <a:cubicBezTo>
                    <a:pt x="9" y="14"/>
                    <a:pt x="3" y="15"/>
                    <a:pt x="0" y="12"/>
                  </a:cubicBezTo>
                  <a:cubicBezTo>
                    <a:pt x="2" y="5"/>
                    <a:pt x="7" y="2"/>
                    <a:pt x="14" y="0"/>
                  </a:cubicBezTo>
                  <a:cubicBezTo>
                    <a:pt x="16" y="9"/>
                    <a:pt x="24" y="0"/>
                    <a:pt x="28" y="5"/>
                  </a:cubicBezTo>
                  <a:close/>
                </a:path>
              </a:pathLst>
            </a:custGeom>
            <a:solidFill>
              <a:srgbClr val="937D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954" name="Freeform 2389"/>
            <p:cNvSpPr>
              <a:spLocks/>
            </p:cNvSpPr>
            <p:nvPr/>
          </p:nvSpPr>
          <p:spPr bwMode="auto">
            <a:xfrm>
              <a:off x="5139" y="2180"/>
              <a:ext cx="35" cy="14"/>
            </a:xfrm>
            <a:custGeom>
              <a:avLst/>
              <a:gdLst>
                <a:gd name="T0" fmla="*/ 25 w 30"/>
                <a:gd name="T1" fmla="*/ 0 h 12"/>
                <a:gd name="T2" fmla="*/ 20 w 30"/>
                <a:gd name="T3" fmla="*/ 9 h 12"/>
                <a:gd name="T4" fmla="*/ 2 w 30"/>
                <a:gd name="T5" fmla="*/ 12 h 12"/>
                <a:gd name="T6" fmla="*/ 2 w 30"/>
                <a:gd name="T7" fmla="*/ 6 h 12"/>
                <a:gd name="T8" fmla="*/ 22 w 30"/>
                <a:gd name="T9" fmla="*/ 0 h 12"/>
                <a:gd name="T10" fmla="*/ 25 w 30"/>
                <a:gd name="T11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0" h="12">
                  <a:moveTo>
                    <a:pt x="25" y="0"/>
                  </a:moveTo>
                  <a:cubicBezTo>
                    <a:pt x="25" y="4"/>
                    <a:pt x="30" y="10"/>
                    <a:pt x="20" y="9"/>
                  </a:cubicBezTo>
                  <a:cubicBezTo>
                    <a:pt x="14" y="9"/>
                    <a:pt x="8" y="11"/>
                    <a:pt x="2" y="12"/>
                  </a:cubicBezTo>
                  <a:cubicBezTo>
                    <a:pt x="0" y="10"/>
                    <a:pt x="1" y="8"/>
                    <a:pt x="2" y="6"/>
                  </a:cubicBezTo>
                  <a:cubicBezTo>
                    <a:pt x="9" y="4"/>
                    <a:pt x="15" y="2"/>
                    <a:pt x="22" y="0"/>
                  </a:cubicBezTo>
                  <a:cubicBezTo>
                    <a:pt x="23" y="0"/>
                    <a:pt x="24" y="0"/>
                    <a:pt x="25" y="0"/>
                  </a:cubicBezTo>
                  <a:close/>
                </a:path>
              </a:pathLst>
            </a:custGeom>
            <a:solidFill>
              <a:srgbClr val="362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955" name="Freeform 2390"/>
            <p:cNvSpPr>
              <a:spLocks/>
            </p:cNvSpPr>
            <p:nvPr/>
          </p:nvSpPr>
          <p:spPr bwMode="auto">
            <a:xfrm>
              <a:off x="5067" y="2212"/>
              <a:ext cx="29" cy="23"/>
            </a:xfrm>
            <a:custGeom>
              <a:avLst/>
              <a:gdLst>
                <a:gd name="T0" fmla="*/ 2 w 24"/>
                <a:gd name="T1" fmla="*/ 11 h 20"/>
                <a:gd name="T2" fmla="*/ 18 w 24"/>
                <a:gd name="T3" fmla="*/ 0 h 20"/>
                <a:gd name="T4" fmla="*/ 23 w 24"/>
                <a:gd name="T5" fmla="*/ 11 h 20"/>
                <a:gd name="T6" fmla="*/ 19 w 24"/>
                <a:gd name="T7" fmla="*/ 15 h 20"/>
                <a:gd name="T8" fmla="*/ 8 w 24"/>
                <a:gd name="T9" fmla="*/ 20 h 20"/>
                <a:gd name="T10" fmla="*/ 3 w 24"/>
                <a:gd name="T11" fmla="*/ 20 h 20"/>
                <a:gd name="T12" fmla="*/ 1 w 24"/>
                <a:gd name="T13" fmla="*/ 17 h 20"/>
                <a:gd name="T14" fmla="*/ 2 w 24"/>
                <a:gd name="T15" fmla="*/ 11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4" h="20">
                  <a:moveTo>
                    <a:pt x="2" y="11"/>
                  </a:moveTo>
                  <a:cubicBezTo>
                    <a:pt x="9" y="11"/>
                    <a:pt x="14" y="5"/>
                    <a:pt x="18" y="0"/>
                  </a:cubicBezTo>
                  <a:cubicBezTo>
                    <a:pt x="22" y="3"/>
                    <a:pt x="24" y="6"/>
                    <a:pt x="23" y="11"/>
                  </a:cubicBezTo>
                  <a:cubicBezTo>
                    <a:pt x="22" y="13"/>
                    <a:pt x="20" y="14"/>
                    <a:pt x="19" y="15"/>
                  </a:cubicBezTo>
                  <a:cubicBezTo>
                    <a:pt x="15" y="17"/>
                    <a:pt x="12" y="19"/>
                    <a:pt x="8" y="20"/>
                  </a:cubicBezTo>
                  <a:cubicBezTo>
                    <a:pt x="6" y="20"/>
                    <a:pt x="5" y="20"/>
                    <a:pt x="3" y="20"/>
                  </a:cubicBezTo>
                  <a:cubicBezTo>
                    <a:pt x="2" y="19"/>
                    <a:pt x="1" y="18"/>
                    <a:pt x="1" y="17"/>
                  </a:cubicBezTo>
                  <a:cubicBezTo>
                    <a:pt x="0" y="15"/>
                    <a:pt x="0" y="13"/>
                    <a:pt x="2" y="11"/>
                  </a:cubicBezTo>
                  <a:close/>
                </a:path>
              </a:pathLst>
            </a:custGeom>
            <a:solidFill>
              <a:srgbClr val="BDA7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956" name="Freeform 2391"/>
            <p:cNvSpPr>
              <a:spLocks/>
            </p:cNvSpPr>
            <p:nvPr/>
          </p:nvSpPr>
          <p:spPr bwMode="auto">
            <a:xfrm>
              <a:off x="5187" y="2155"/>
              <a:ext cx="23" cy="20"/>
            </a:xfrm>
            <a:custGeom>
              <a:avLst/>
              <a:gdLst>
                <a:gd name="T0" fmla="*/ 17 w 19"/>
                <a:gd name="T1" fmla="*/ 11 h 17"/>
                <a:gd name="T2" fmla="*/ 9 w 19"/>
                <a:gd name="T3" fmla="*/ 13 h 17"/>
                <a:gd name="T4" fmla="*/ 2 w 19"/>
                <a:gd name="T5" fmla="*/ 14 h 17"/>
                <a:gd name="T6" fmla="*/ 3 w 19"/>
                <a:gd name="T7" fmla="*/ 6 h 17"/>
                <a:gd name="T8" fmla="*/ 6 w 19"/>
                <a:gd name="T9" fmla="*/ 5 h 17"/>
                <a:gd name="T10" fmla="*/ 19 w 19"/>
                <a:gd name="T11" fmla="*/ 10 h 17"/>
                <a:gd name="T12" fmla="*/ 17 w 19"/>
                <a:gd name="T13" fmla="*/ 1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" h="17">
                  <a:moveTo>
                    <a:pt x="17" y="11"/>
                  </a:moveTo>
                  <a:cubicBezTo>
                    <a:pt x="14" y="11"/>
                    <a:pt x="11" y="11"/>
                    <a:pt x="9" y="13"/>
                  </a:cubicBezTo>
                  <a:cubicBezTo>
                    <a:pt x="7" y="16"/>
                    <a:pt x="5" y="17"/>
                    <a:pt x="2" y="14"/>
                  </a:cubicBezTo>
                  <a:cubicBezTo>
                    <a:pt x="0" y="11"/>
                    <a:pt x="4" y="9"/>
                    <a:pt x="3" y="6"/>
                  </a:cubicBezTo>
                  <a:cubicBezTo>
                    <a:pt x="4" y="6"/>
                    <a:pt x="5" y="5"/>
                    <a:pt x="6" y="5"/>
                  </a:cubicBezTo>
                  <a:cubicBezTo>
                    <a:pt x="8" y="11"/>
                    <a:pt x="18" y="0"/>
                    <a:pt x="19" y="10"/>
                  </a:cubicBezTo>
                  <a:cubicBezTo>
                    <a:pt x="18" y="10"/>
                    <a:pt x="18" y="10"/>
                    <a:pt x="17" y="11"/>
                  </a:cubicBezTo>
                  <a:close/>
                </a:path>
              </a:pathLst>
            </a:custGeom>
            <a:solidFill>
              <a:srgbClr val="C4AB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957" name="Freeform 2392"/>
            <p:cNvSpPr>
              <a:spLocks/>
            </p:cNvSpPr>
            <p:nvPr/>
          </p:nvSpPr>
          <p:spPr bwMode="auto">
            <a:xfrm>
              <a:off x="5057" y="2217"/>
              <a:ext cx="13" cy="18"/>
            </a:xfrm>
            <a:custGeom>
              <a:avLst/>
              <a:gdLst>
                <a:gd name="T0" fmla="*/ 11 w 11"/>
                <a:gd name="T1" fmla="*/ 7 h 16"/>
                <a:gd name="T2" fmla="*/ 11 w 11"/>
                <a:gd name="T3" fmla="*/ 14 h 16"/>
                <a:gd name="T4" fmla="*/ 10 w 11"/>
                <a:gd name="T5" fmla="*/ 15 h 16"/>
                <a:gd name="T6" fmla="*/ 7 w 11"/>
                <a:gd name="T7" fmla="*/ 16 h 16"/>
                <a:gd name="T8" fmla="*/ 4 w 11"/>
                <a:gd name="T9" fmla="*/ 14 h 16"/>
                <a:gd name="T10" fmla="*/ 3 w 11"/>
                <a:gd name="T11" fmla="*/ 12 h 16"/>
                <a:gd name="T12" fmla="*/ 11 w 11"/>
                <a:gd name="T13" fmla="*/ 0 h 16"/>
                <a:gd name="T14" fmla="*/ 11 w 11"/>
                <a:gd name="T15" fmla="*/ 7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16">
                  <a:moveTo>
                    <a:pt x="11" y="7"/>
                  </a:moveTo>
                  <a:cubicBezTo>
                    <a:pt x="11" y="9"/>
                    <a:pt x="11" y="11"/>
                    <a:pt x="11" y="14"/>
                  </a:cubicBezTo>
                  <a:cubicBezTo>
                    <a:pt x="10" y="14"/>
                    <a:pt x="10" y="14"/>
                    <a:pt x="10" y="15"/>
                  </a:cubicBezTo>
                  <a:cubicBezTo>
                    <a:pt x="9" y="15"/>
                    <a:pt x="8" y="16"/>
                    <a:pt x="7" y="16"/>
                  </a:cubicBezTo>
                  <a:cubicBezTo>
                    <a:pt x="6" y="15"/>
                    <a:pt x="5" y="15"/>
                    <a:pt x="4" y="14"/>
                  </a:cubicBezTo>
                  <a:cubicBezTo>
                    <a:pt x="4" y="13"/>
                    <a:pt x="4" y="12"/>
                    <a:pt x="3" y="12"/>
                  </a:cubicBezTo>
                  <a:cubicBezTo>
                    <a:pt x="0" y="4"/>
                    <a:pt x="8" y="4"/>
                    <a:pt x="11" y="0"/>
                  </a:cubicBezTo>
                  <a:cubicBezTo>
                    <a:pt x="11" y="2"/>
                    <a:pt x="11" y="5"/>
                    <a:pt x="11" y="7"/>
                  </a:cubicBezTo>
                  <a:close/>
                </a:path>
              </a:pathLst>
            </a:custGeom>
            <a:solidFill>
              <a:srgbClr val="FDDF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958" name="Freeform 2393"/>
            <p:cNvSpPr>
              <a:spLocks/>
            </p:cNvSpPr>
            <p:nvPr/>
          </p:nvSpPr>
          <p:spPr bwMode="auto">
            <a:xfrm>
              <a:off x="5088" y="2206"/>
              <a:ext cx="15" cy="21"/>
            </a:xfrm>
            <a:custGeom>
              <a:avLst/>
              <a:gdLst>
                <a:gd name="T0" fmla="*/ 3 w 12"/>
                <a:gd name="T1" fmla="*/ 18 h 18"/>
                <a:gd name="T2" fmla="*/ 0 w 12"/>
                <a:gd name="T3" fmla="*/ 5 h 18"/>
                <a:gd name="T4" fmla="*/ 12 w 12"/>
                <a:gd name="T5" fmla="*/ 3 h 18"/>
                <a:gd name="T6" fmla="*/ 6 w 12"/>
                <a:gd name="T7" fmla="*/ 18 h 18"/>
                <a:gd name="T8" fmla="*/ 5 w 12"/>
                <a:gd name="T9" fmla="*/ 18 h 18"/>
                <a:gd name="T10" fmla="*/ 4 w 12"/>
                <a:gd name="T11" fmla="*/ 18 h 18"/>
                <a:gd name="T12" fmla="*/ 3 w 12"/>
                <a:gd name="T13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18">
                  <a:moveTo>
                    <a:pt x="3" y="18"/>
                  </a:moveTo>
                  <a:cubicBezTo>
                    <a:pt x="4" y="13"/>
                    <a:pt x="2" y="9"/>
                    <a:pt x="0" y="5"/>
                  </a:cubicBezTo>
                  <a:cubicBezTo>
                    <a:pt x="4" y="4"/>
                    <a:pt x="7" y="0"/>
                    <a:pt x="12" y="3"/>
                  </a:cubicBezTo>
                  <a:cubicBezTo>
                    <a:pt x="10" y="8"/>
                    <a:pt x="8" y="13"/>
                    <a:pt x="6" y="18"/>
                  </a:cubicBezTo>
                  <a:cubicBezTo>
                    <a:pt x="6" y="18"/>
                    <a:pt x="5" y="18"/>
                    <a:pt x="5" y="18"/>
                  </a:cubicBezTo>
                  <a:cubicBezTo>
                    <a:pt x="5" y="18"/>
                    <a:pt x="4" y="18"/>
                    <a:pt x="4" y="18"/>
                  </a:cubicBezTo>
                  <a:cubicBezTo>
                    <a:pt x="4" y="18"/>
                    <a:pt x="3" y="18"/>
                    <a:pt x="3" y="18"/>
                  </a:cubicBezTo>
                  <a:close/>
                </a:path>
              </a:pathLst>
            </a:custGeom>
            <a:solidFill>
              <a:srgbClr val="BEA5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959" name="Freeform 2394"/>
            <p:cNvSpPr>
              <a:spLocks/>
            </p:cNvSpPr>
            <p:nvPr/>
          </p:nvSpPr>
          <p:spPr bwMode="auto">
            <a:xfrm>
              <a:off x="5170" y="2172"/>
              <a:ext cx="17" cy="12"/>
            </a:xfrm>
            <a:custGeom>
              <a:avLst/>
              <a:gdLst>
                <a:gd name="T0" fmla="*/ 4 w 15"/>
                <a:gd name="T1" fmla="*/ 4 h 10"/>
                <a:gd name="T2" fmla="*/ 15 w 15"/>
                <a:gd name="T3" fmla="*/ 7 h 10"/>
                <a:gd name="T4" fmla="*/ 10 w 15"/>
                <a:gd name="T5" fmla="*/ 8 h 10"/>
                <a:gd name="T6" fmla="*/ 0 w 15"/>
                <a:gd name="T7" fmla="*/ 5 h 10"/>
                <a:gd name="T8" fmla="*/ 4 w 15"/>
                <a:gd name="T9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0">
                  <a:moveTo>
                    <a:pt x="4" y="4"/>
                  </a:moveTo>
                  <a:cubicBezTo>
                    <a:pt x="7" y="7"/>
                    <a:pt x="12" y="0"/>
                    <a:pt x="15" y="7"/>
                  </a:cubicBezTo>
                  <a:cubicBezTo>
                    <a:pt x="13" y="9"/>
                    <a:pt x="12" y="9"/>
                    <a:pt x="10" y="8"/>
                  </a:cubicBezTo>
                  <a:cubicBezTo>
                    <a:pt x="6" y="7"/>
                    <a:pt x="2" y="10"/>
                    <a:pt x="0" y="5"/>
                  </a:cubicBezTo>
                  <a:cubicBezTo>
                    <a:pt x="1" y="4"/>
                    <a:pt x="2" y="4"/>
                    <a:pt x="4" y="4"/>
                  </a:cubicBezTo>
                  <a:close/>
                </a:path>
              </a:pathLst>
            </a:custGeom>
            <a:solidFill>
              <a:srgbClr val="3523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960" name="Freeform 2395"/>
            <p:cNvSpPr>
              <a:spLocks/>
            </p:cNvSpPr>
            <p:nvPr/>
          </p:nvSpPr>
          <p:spPr bwMode="auto">
            <a:xfrm>
              <a:off x="5132" y="2187"/>
              <a:ext cx="9" cy="7"/>
            </a:xfrm>
            <a:custGeom>
              <a:avLst/>
              <a:gdLst>
                <a:gd name="T0" fmla="*/ 8 w 8"/>
                <a:gd name="T1" fmla="*/ 0 h 6"/>
                <a:gd name="T2" fmla="*/ 8 w 8"/>
                <a:gd name="T3" fmla="*/ 6 h 6"/>
                <a:gd name="T4" fmla="*/ 0 w 8"/>
                <a:gd name="T5" fmla="*/ 6 h 6"/>
                <a:gd name="T6" fmla="*/ 8 w 8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6">
                  <a:moveTo>
                    <a:pt x="8" y="0"/>
                  </a:moveTo>
                  <a:cubicBezTo>
                    <a:pt x="8" y="2"/>
                    <a:pt x="8" y="4"/>
                    <a:pt x="8" y="6"/>
                  </a:cubicBezTo>
                  <a:cubicBezTo>
                    <a:pt x="5" y="6"/>
                    <a:pt x="3" y="6"/>
                    <a:pt x="0" y="6"/>
                  </a:cubicBezTo>
                  <a:cubicBezTo>
                    <a:pt x="1" y="2"/>
                    <a:pt x="5" y="2"/>
                    <a:pt x="8" y="0"/>
                  </a:cubicBezTo>
                  <a:close/>
                </a:path>
              </a:pathLst>
            </a:custGeom>
            <a:solidFill>
              <a:srgbClr val="BAA7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961" name="Freeform 2396"/>
            <p:cNvSpPr>
              <a:spLocks/>
            </p:cNvSpPr>
            <p:nvPr/>
          </p:nvSpPr>
          <p:spPr bwMode="auto">
            <a:xfrm>
              <a:off x="5106" y="2200"/>
              <a:ext cx="7" cy="7"/>
            </a:xfrm>
            <a:custGeom>
              <a:avLst/>
              <a:gdLst>
                <a:gd name="T0" fmla="*/ 2 w 6"/>
                <a:gd name="T1" fmla="*/ 6 h 6"/>
                <a:gd name="T2" fmla="*/ 1 w 6"/>
                <a:gd name="T3" fmla="*/ 5 h 6"/>
                <a:gd name="T4" fmla="*/ 0 w 6"/>
                <a:gd name="T5" fmla="*/ 6 h 6"/>
                <a:gd name="T6" fmla="*/ 5 w 6"/>
                <a:gd name="T7" fmla="*/ 1 h 6"/>
                <a:gd name="T8" fmla="*/ 6 w 6"/>
                <a:gd name="T9" fmla="*/ 3 h 6"/>
                <a:gd name="T10" fmla="*/ 2 w 6"/>
                <a:gd name="T11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6">
                  <a:moveTo>
                    <a:pt x="2" y="6"/>
                  </a:moveTo>
                  <a:cubicBezTo>
                    <a:pt x="1" y="5"/>
                    <a:pt x="1" y="5"/>
                    <a:pt x="1" y="5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2"/>
                    <a:pt x="1" y="0"/>
                    <a:pt x="5" y="1"/>
                  </a:cubicBezTo>
                  <a:cubicBezTo>
                    <a:pt x="6" y="1"/>
                    <a:pt x="6" y="2"/>
                    <a:pt x="6" y="3"/>
                  </a:cubicBezTo>
                  <a:cubicBezTo>
                    <a:pt x="5" y="5"/>
                    <a:pt x="3" y="5"/>
                    <a:pt x="2" y="6"/>
                  </a:cubicBezTo>
                  <a:close/>
                </a:path>
              </a:pathLst>
            </a:custGeom>
            <a:solidFill>
              <a:srgbClr val="422C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962" name="Freeform 2397"/>
            <p:cNvSpPr>
              <a:spLocks/>
            </p:cNvSpPr>
            <p:nvPr/>
          </p:nvSpPr>
          <p:spPr bwMode="auto">
            <a:xfrm>
              <a:off x="5114" y="2200"/>
              <a:ext cx="10" cy="7"/>
            </a:xfrm>
            <a:custGeom>
              <a:avLst/>
              <a:gdLst>
                <a:gd name="T0" fmla="*/ 6 w 8"/>
                <a:gd name="T1" fmla="*/ 3 h 6"/>
                <a:gd name="T2" fmla="*/ 1 w 8"/>
                <a:gd name="T3" fmla="*/ 6 h 6"/>
                <a:gd name="T4" fmla="*/ 0 w 8"/>
                <a:gd name="T5" fmla="*/ 3 h 6"/>
                <a:gd name="T6" fmla="*/ 4 w 8"/>
                <a:gd name="T7" fmla="*/ 0 h 6"/>
                <a:gd name="T8" fmla="*/ 6 w 8"/>
                <a:gd name="T9" fmla="*/ 1 h 6"/>
                <a:gd name="T10" fmla="*/ 7 w 8"/>
                <a:gd name="T11" fmla="*/ 2 h 6"/>
                <a:gd name="T12" fmla="*/ 6 w 8"/>
                <a:gd name="T13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6">
                  <a:moveTo>
                    <a:pt x="6" y="3"/>
                  </a:moveTo>
                  <a:cubicBezTo>
                    <a:pt x="5" y="5"/>
                    <a:pt x="4" y="6"/>
                    <a:pt x="1" y="6"/>
                  </a:cubicBezTo>
                  <a:cubicBezTo>
                    <a:pt x="0" y="5"/>
                    <a:pt x="0" y="4"/>
                    <a:pt x="0" y="3"/>
                  </a:cubicBezTo>
                  <a:cubicBezTo>
                    <a:pt x="1" y="2"/>
                    <a:pt x="3" y="1"/>
                    <a:pt x="4" y="0"/>
                  </a:cubicBezTo>
                  <a:cubicBezTo>
                    <a:pt x="5" y="0"/>
                    <a:pt x="6" y="0"/>
                    <a:pt x="6" y="1"/>
                  </a:cubicBezTo>
                  <a:cubicBezTo>
                    <a:pt x="7" y="1"/>
                    <a:pt x="8" y="2"/>
                    <a:pt x="7" y="2"/>
                  </a:cubicBezTo>
                  <a:cubicBezTo>
                    <a:pt x="7" y="2"/>
                    <a:pt x="7" y="3"/>
                    <a:pt x="6" y="3"/>
                  </a:cubicBezTo>
                  <a:close/>
                </a:path>
              </a:pathLst>
            </a:custGeom>
            <a:solidFill>
              <a:srgbClr val="402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963" name="Freeform 2398"/>
            <p:cNvSpPr>
              <a:spLocks/>
            </p:cNvSpPr>
            <p:nvPr/>
          </p:nvSpPr>
          <p:spPr bwMode="auto">
            <a:xfrm>
              <a:off x="5121" y="2198"/>
              <a:ext cx="7" cy="6"/>
            </a:xfrm>
            <a:custGeom>
              <a:avLst/>
              <a:gdLst>
                <a:gd name="T0" fmla="*/ 0 w 6"/>
                <a:gd name="T1" fmla="*/ 5 h 5"/>
                <a:gd name="T2" fmla="*/ 0 w 6"/>
                <a:gd name="T3" fmla="*/ 3 h 5"/>
                <a:gd name="T4" fmla="*/ 6 w 6"/>
                <a:gd name="T5" fmla="*/ 0 h 5"/>
                <a:gd name="T6" fmla="*/ 0 w 6"/>
                <a:gd name="T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5">
                  <a:moveTo>
                    <a:pt x="0" y="5"/>
                  </a:moveTo>
                  <a:cubicBezTo>
                    <a:pt x="0" y="4"/>
                    <a:pt x="1" y="3"/>
                    <a:pt x="0" y="3"/>
                  </a:cubicBezTo>
                  <a:cubicBezTo>
                    <a:pt x="2" y="2"/>
                    <a:pt x="4" y="1"/>
                    <a:pt x="6" y="0"/>
                  </a:cubicBezTo>
                  <a:cubicBezTo>
                    <a:pt x="6" y="4"/>
                    <a:pt x="4" y="5"/>
                    <a:pt x="0" y="5"/>
                  </a:cubicBezTo>
                  <a:close/>
                </a:path>
              </a:pathLst>
            </a:custGeom>
            <a:solidFill>
              <a:srgbClr val="2E1C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964" name="Freeform 2399"/>
            <p:cNvSpPr>
              <a:spLocks/>
            </p:cNvSpPr>
            <p:nvPr/>
          </p:nvSpPr>
          <p:spPr bwMode="auto">
            <a:xfrm>
              <a:off x="5111" y="2200"/>
              <a:ext cx="6" cy="7"/>
            </a:xfrm>
            <a:custGeom>
              <a:avLst/>
              <a:gdLst>
                <a:gd name="T0" fmla="*/ 4 w 5"/>
                <a:gd name="T1" fmla="*/ 3 h 6"/>
                <a:gd name="T2" fmla="*/ 4 w 5"/>
                <a:gd name="T3" fmla="*/ 6 h 6"/>
                <a:gd name="T4" fmla="*/ 1 w 5"/>
                <a:gd name="T5" fmla="*/ 6 h 6"/>
                <a:gd name="T6" fmla="*/ 0 w 5"/>
                <a:gd name="T7" fmla="*/ 4 h 6"/>
                <a:gd name="T8" fmla="*/ 1 w 5"/>
                <a:gd name="T9" fmla="*/ 3 h 6"/>
                <a:gd name="T10" fmla="*/ 1 w 5"/>
                <a:gd name="T11" fmla="*/ 1 h 6"/>
                <a:gd name="T12" fmla="*/ 4 w 5"/>
                <a:gd name="T13" fmla="*/ 0 h 6"/>
                <a:gd name="T14" fmla="*/ 4 w 5"/>
                <a:gd name="T15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" h="6">
                  <a:moveTo>
                    <a:pt x="4" y="3"/>
                  </a:moveTo>
                  <a:cubicBezTo>
                    <a:pt x="4" y="4"/>
                    <a:pt x="4" y="5"/>
                    <a:pt x="4" y="6"/>
                  </a:cubicBezTo>
                  <a:cubicBezTo>
                    <a:pt x="3" y="6"/>
                    <a:pt x="2" y="6"/>
                    <a:pt x="1" y="6"/>
                  </a:cubicBezTo>
                  <a:cubicBezTo>
                    <a:pt x="0" y="5"/>
                    <a:pt x="0" y="5"/>
                    <a:pt x="0" y="4"/>
                  </a:cubicBezTo>
                  <a:cubicBezTo>
                    <a:pt x="1" y="4"/>
                    <a:pt x="1" y="3"/>
                    <a:pt x="1" y="3"/>
                  </a:cubicBezTo>
                  <a:cubicBezTo>
                    <a:pt x="1" y="2"/>
                    <a:pt x="1" y="1"/>
                    <a:pt x="1" y="1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5" y="1"/>
                    <a:pt x="5" y="2"/>
                    <a:pt x="4" y="3"/>
                  </a:cubicBezTo>
                  <a:close/>
                </a:path>
              </a:pathLst>
            </a:custGeom>
            <a:solidFill>
              <a:srgbClr val="9B86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965" name="Freeform 2400"/>
            <p:cNvSpPr>
              <a:spLocks/>
            </p:cNvSpPr>
            <p:nvPr/>
          </p:nvSpPr>
          <p:spPr bwMode="auto">
            <a:xfrm>
              <a:off x="5116" y="2200"/>
              <a:ext cx="3" cy="4"/>
            </a:xfrm>
            <a:custGeom>
              <a:avLst/>
              <a:gdLst>
                <a:gd name="T0" fmla="*/ 0 w 3"/>
                <a:gd name="T1" fmla="*/ 3 h 3"/>
                <a:gd name="T2" fmla="*/ 0 w 3"/>
                <a:gd name="T3" fmla="*/ 0 h 3"/>
                <a:gd name="T4" fmla="*/ 3 w 3"/>
                <a:gd name="T5" fmla="*/ 0 h 3"/>
                <a:gd name="T6" fmla="*/ 0 w 3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3" y="2"/>
                    <a:pt x="2" y="3"/>
                    <a:pt x="0" y="3"/>
                  </a:cubicBezTo>
                  <a:close/>
                </a:path>
              </a:pathLst>
            </a:custGeom>
            <a:solidFill>
              <a:srgbClr val="CDB2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966" name="Freeform 2401"/>
            <p:cNvSpPr>
              <a:spLocks/>
            </p:cNvSpPr>
            <p:nvPr/>
          </p:nvSpPr>
          <p:spPr bwMode="auto">
            <a:xfrm>
              <a:off x="5165" y="2178"/>
              <a:ext cx="3" cy="2"/>
            </a:xfrm>
            <a:custGeom>
              <a:avLst/>
              <a:gdLst>
                <a:gd name="T0" fmla="*/ 3 w 3"/>
                <a:gd name="T1" fmla="*/ 2 h 2"/>
                <a:gd name="T2" fmla="*/ 0 w 3"/>
                <a:gd name="T3" fmla="*/ 2 h 2"/>
                <a:gd name="T4" fmla="*/ 2 w 3"/>
                <a:gd name="T5" fmla="*/ 0 h 2"/>
                <a:gd name="T6" fmla="*/ 3 w 3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3" y="2"/>
                  </a:moveTo>
                  <a:cubicBezTo>
                    <a:pt x="2" y="2"/>
                    <a:pt x="1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1"/>
                    <a:pt x="3" y="2"/>
                  </a:cubicBezTo>
                  <a:close/>
                </a:path>
              </a:pathLst>
            </a:custGeom>
            <a:solidFill>
              <a:srgbClr val="C8B3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967" name="Freeform 2402"/>
            <p:cNvSpPr>
              <a:spLocks/>
            </p:cNvSpPr>
            <p:nvPr/>
          </p:nvSpPr>
          <p:spPr bwMode="auto">
            <a:xfrm>
              <a:off x="4797" y="2239"/>
              <a:ext cx="276" cy="93"/>
            </a:xfrm>
            <a:custGeom>
              <a:avLst/>
              <a:gdLst>
                <a:gd name="T0" fmla="*/ 191 w 235"/>
                <a:gd name="T1" fmla="*/ 20 h 79"/>
                <a:gd name="T2" fmla="*/ 209 w 235"/>
                <a:gd name="T3" fmla="*/ 4 h 79"/>
                <a:gd name="T4" fmla="*/ 211 w 235"/>
                <a:gd name="T5" fmla="*/ 1 h 79"/>
                <a:gd name="T6" fmla="*/ 214 w 235"/>
                <a:gd name="T7" fmla="*/ 3 h 79"/>
                <a:gd name="T8" fmla="*/ 217 w 235"/>
                <a:gd name="T9" fmla="*/ 10 h 79"/>
                <a:gd name="T10" fmla="*/ 224 w 235"/>
                <a:gd name="T11" fmla="*/ 20 h 79"/>
                <a:gd name="T12" fmla="*/ 235 w 235"/>
                <a:gd name="T13" fmla="*/ 28 h 79"/>
                <a:gd name="T14" fmla="*/ 226 w 235"/>
                <a:gd name="T15" fmla="*/ 34 h 79"/>
                <a:gd name="T16" fmla="*/ 216 w 235"/>
                <a:gd name="T17" fmla="*/ 36 h 79"/>
                <a:gd name="T18" fmla="*/ 207 w 235"/>
                <a:gd name="T19" fmla="*/ 40 h 79"/>
                <a:gd name="T20" fmla="*/ 200 w 235"/>
                <a:gd name="T21" fmla="*/ 42 h 79"/>
                <a:gd name="T22" fmla="*/ 195 w 235"/>
                <a:gd name="T23" fmla="*/ 42 h 79"/>
                <a:gd name="T24" fmla="*/ 167 w 235"/>
                <a:gd name="T25" fmla="*/ 47 h 79"/>
                <a:gd name="T26" fmla="*/ 77 w 235"/>
                <a:gd name="T27" fmla="*/ 69 h 79"/>
                <a:gd name="T28" fmla="*/ 59 w 235"/>
                <a:gd name="T29" fmla="*/ 71 h 79"/>
                <a:gd name="T30" fmla="*/ 54 w 235"/>
                <a:gd name="T31" fmla="*/ 70 h 79"/>
                <a:gd name="T32" fmla="*/ 49 w 235"/>
                <a:gd name="T33" fmla="*/ 71 h 79"/>
                <a:gd name="T34" fmla="*/ 38 w 235"/>
                <a:gd name="T35" fmla="*/ 76 h 79"/>
                <a:gd name="T36" fmla="*/ 18 w 235"/>
                <a:gd name="T37" fmla="*/ 78 h 79"/>
                <a:gd name="T38" fmla="*/ 14 w 235"/>
                <a:gd name="T39" fmla="*/ 78 h 79"/>
                <a:gd name="T40" fmla="*/ 0 w 235"/>
                <a:gd name="T41" fmla="*/ 63 h 79"/>
                <a:gd name="T42" fmla="*/ 6 w 235"/>
                <a:gd name="T43" fmla="*/ 58 h 79"/>
                <a:gd name="T44" fmla="*/ 10 w 235"/>
                <a:gd name="T45" fmla="*/ 61 h 79"/>
                <a:gd name="T46" fmla="*/ 15 w 235"/>
                <a:gd name="T47" fmla="*/ 56 h 79"/>
                <a:gd name="T48" fmla="*/ 23 w 235"/>
                <a:gd name="T49" fmla="*/ 59 h 79"/>
                <a:gd name="T50" fmla="*/ 27 w 235"/>
                <a:gd name="T51" fmla="*/ 57 h 79"/>
                <a:gd name="T52" fmla="*/ 48 w 235"/>
                <a:gd name="T53" fmla="*/ 54 h 79"/>
                <a:gd name="T54" fmla="*/ 191 w 235"/>
                <a:gd name="T55" fmla="*/ 20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35" h="79">
                  <a:moveTo>
                    <a:pt x="191" y="20"/>
                  </a:moveTo>
                  <a:cubicBezTo>
                    <a:pt x="197" y="15"/>
                    <a:pt x="203" y="10"/>
                    <a:pt x="209" y="4"/>
                  </a:cubicBezTo>
                  <a:cubicBezTo>
                    <a:pt x="209" y="3"/>
                    <a:pt x="209" y="1"/>
                    <a:pt x="211" y="1"/>
                  </a:cubicBezTo>
                  <a:cubicBezTo>
                    <a:pt x="213" y="0"/>
                    <a:pt x="214" y="2"/>
                    <a:pt x="214" y="3"/>
                  </a:cubicBezTo>
                  <a:cubicBezTo>
                    <a:pt x="215" y="5"/>
                    <a:pt x="216" y="8"/>
                    <a:pt x="217" y="10"/>
                  </a:cubicBezTo>
                  <a:cubicBezTo>
                    <a:pt x="219" y="14"/>
                    <a:pt x="223" y="16"/>
                    <a:pt x="224" y="20"/>
                  </a:cubicBezTo>
                  <a:cubicBezTo>
                    <a:pt x="225" y="26"/>
                    <a:pt x="234" y="22"/>
                    <a:pt x="235" y="28"/>
                  </a:cubicBezTo>
                  <a:cubicBezTo>
                    <a:pt x="233" y="32"/>
                    <a:pt x="229" y="32"/>
                    <a:pt x="226" y="34"/>
                  </a:cubicBezTo>
                  <a:cubicBezTo>
                    <a:pt x="223" y="35"/>
                    <a:pt x="219" y="35"/>
                    <a:pt x="216" y="36"/>
                  </a:cubicBezTo>
                  <a:cubicBezTo>
                    <a:pt x="213" y="38"/>
                    <a:pt x="210" y="39"/>
                    <a:pt x="207" y="40"/>
                  </a:cubicBezTo>
                  <a:cubicBezTo>
                    <a:pt x="205" y="40"/>
                    <a:pt x="202" y="41"/>
                    <a:pt x="200" y="42"/>
                  </a:cubicBezTo>
                  <a:cubicBezTo>
                    <a:pt x="198" y="42"/>
                    <a:pt x="197" y="42"/>
                    <a:pt x="195" y="42"/>
                  </a:cubicBezTo>
                  <a:cubicBezTo>
                    <a:pt x="186" y="41"/>
                    <a:pt x="176" y="44"/>
                    <a:pt x="167" y="47"/>
                  </a:cubicBezTo>
                  <a:cubicBezTo>
                    <a:pt x="137" y="54"/>
                    <a:pt x="107" y="62"/>
                    <a:pt x="77" y="69"/>
                  </a:cubicBezTo>
                  <a:cubicBezTo>
                    <a:pt x="71" y="70"/>
                    <a:pt x="65" y="71"/>
                    <a:pt x="59" y="71"/>
                  </a:cubicBezTo>
                  <a:cubicBezTo>
                    <a:pt x="57" y="71"/>
                    <a:pt x="55" y="70"/>
                    <a:pt x="54" y="70"/>
                  </a:cubicBezTo>
                  <a:cubicBezTo>
                    <a:pt x="52" y="69"/>
                    <a:pt x="48" y="62"/>
                    <a:pt x="49" y="71"/>
                  </a:cubicBezTo>
                  <a:cubicBezTo>
                    <a:pt x="45" y="74"/>
                    <a:pt x="42" y="75"/>
                    <a:pt x="38" y="76"/>
                  </a:cubicBezTo>
                  <a:cubicBezTo>
                    <a:pt x="31" y="76"/>
                    <a:pt x="25" y="79"/>
                    <a:pt x="18" y="78"/>
                  </a:cubicBezTo>
                  <a:cubicBezTo>
                    <a:pt x="16" y="78"/>
                    <a:pt x="15" y="78"/>
                    <a:pt x="14" y="78"/>
                  </a:cubicBezTo>
                  <a:cubicBezTo>
                    <a:pt x="7" y="75"/>
                    <a:pt x="0" y="72"/>
                    <a:pt x="0" y="63"/>
                  </a:cubicBezTo>
                  <a:cubicBezTo>
                    <a:pt x="1" y="60"/>
                    <a:pt x="3" y="58"/>
                    <a:pt x="6" y="58"/>
                  </a:cubicBezTo>
                  <a:cubicBezTo>
                    <a:pt x="7" y="59"/>
                    <a:pt x="9" y="60"/>
                    <a:pt x="10" y="61"/>
                  </a:cubicBezTo>
                  <a:cubicBezTo>
                    <a:pt x="12" y="59"/>
                    <a:pt x="13" y="57"/>
                    <a:pt x="15" y="56"/>
                  </a:cubicBezTo>
                  <a:cubicBezTo>
                    <a:pt x="18" y="57"/>
                    <a:pt x="19" y="60"/>
                    <a:pt x="23" y="59"/>
                  </a:cubicBezTo>
                  <a:cubicBezTo>
                    <a:pt x="24" y="58"/>
                    <a:pt x="25" y="57"/>
                    <a:pt x="27" y="57"/>
                  </a:cubicBezTo>
                  <a:cubicBezTo>
                    <a:pt x="34" y="54"/>
                    <a:pt x="41" y="57"/>
                    <a:pt x="48" y="54"/>
                  </a:cubicBezTo>
                  <a:cubicBezTo>
                    <a:pt x="96" y="42"/>
                    <a:pt x="143" y="31"/>
                    <a:pt x="191" y="20"/>
                  </a:cubicBezTo>
                  <a:close/>
                </a:path>
              </a:pathLst>
            </a:custGeom>
            <a:solidFill>
              <a:srgbClr val="231E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968" name="Freeform 2403"/>
            <p:cNvSpPr>
              <a:spLocks/>
            </p:cNvSpPr>
            <p:nvPr/>
          </p:nvSpPr>
          <p:spPr bwMode="auto">
            <a:xfrm>
              <a:off x="4791" y="2202"/>
              <a:ext cx="18" cy="18"/>
            </a:xfrm>
            <a:custGeom>
              <a:avLst/>
              <a:gdLst>
                <a:gd name="T0" fmla="*/ 9 w 15"/>
                <a:gd name="T1" fmla="*/ 3 h 15"/>
                <a:gd name="T2" fmla="*/ 8 w 15"/>
                <a:gd name="T3" fmla="*/ 14 h 15"/>
                <a:gd name="T4" fmla="*/ 0 w 15"/>
                <a:gd name="T5" fmla="*/ 1 h 15"/>
                <a:gd name="T6" fmla="*/ 4 w 15"/>
                <a:gd name="T7" fmla="*/ 1 h 15"/>
                <a:gd name="T8" fmla="*/ 9 w 15"/>
                <a:gd name="T9" fmla="*/ 3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5">
                  <a:moveTo>
                    <a:pt x="9" y="3"/>
                  </a:moveTo>
                  <a:cubicBezTo>
                    <a:pt x="10" y="7"/>
                    <a:pt x="15" y="13"/>
                    <a:pt x="8" y="14"/>
                  </a:cubicBezTo>
                  <a:cubicBezTo>
                    <a:pt x="3" y="15"/>
                    <a:pt x="3" y="6"/>
                    <a:pt x="0" y="1"/>
                  </a:cubicBezTo>
                  <a:cubicBezTo>
                    <a:pt x="1" y="0"/>
                    <a:pt x="2" y="0"/>
                    <a:pt x="4" y="1"/>
                  </a:cubicBezTo>
                  <a:cubicBezTo>
                    <a:pt x="5" y="2"/>
                    <a:pt x="7" y="2"/>
                    <a:pt x="9" y="3"/>
                  </a:cubicBezTo>
                  <a:close/>
                </a:path>
              </a:pathLst>
            </a:custGeom>
            <a:solidFill>
              <a:srgbClr val="C5AC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969" name="Freeform 2404"/>
            <p:cNvSpPr>
              <a:spLocks/>
            </p:cNvSpPr>
            <p:nvPr/>
          </p:nvSpPr>
          <p:spPr bwMode="auto">
            <a:xfrm>
              <a:off x="4870" y="2264"/>
              <a:ext cx="29" cy="8"/>
            </a:xfrm>
            <a:custGeom>
              <a:avLst/>
              <a:gdLst>
                <a:gd name="T0" fmla="*/ 25 w 25"/>
                <a:gd name="T1" fmla="*/ 2 h 7"/>
                <a:gd name="T2" fmla="*/ 0 w 25"/>
                <a:gd name="T3" fmla="*/ 5 h 7"/>
                <a:gd name="T4" fmla="*/ 25 w 25"/>
                <a:gd name="T5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5" h="7">
                  <a:moveTo>
                    <a:pt x="25" y="2"/>
                  </a:moveTo>
                  <a:cubicBezTo>
                    <a:pt x="17" y="7"/>
                    <a:pt x="9" y="5"/>
                    <a:pt x="0" y="5"/>
                  </a:cubicBezTo>
                  <a:cubicBezTo>
                    <a:pt x="8" y="0"/>
                    <a:pt x="17" y="0"/>
                    <a:pt x="25" y="2"/>
                  </a:cubicBezTo>
                  <a:close/>
                </a:path>
              </a:pathLst>
            </a:custGeom>
            <a:solidFill>
              <a:srgbClr val="523D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970" name="Freeform 2405"/>
            <p:cNvSpPr>
              <a:spLocks/>
            </p:cNvSpPr>
            <p:nvPr/>
          </p:nvSpPr>
          <p:spPr bwMode="auto">
            <a:xfrm>
              <a:off x="4822" y="2295"/>
              <a:ext cx="18" cy="13"/>
            </a:xfrm>
            <a:custGeom>
              <a:avLst/>
              <a:gdLst>
                <a:gd name="T0" fmla="*/ 5 w 16"/>
                <a:gd name="T1" fmla="*/ 11 h 11"/>
                <a:gd name="T2" fmla="*/ 2 w 16"/>
                <a:gd name="T3" fmla="*/ 11 h 11"/>
                <a:gd name="T4" fmla="*/ 13 w 16"/>
                <a:gd name="T5" fmla="*/ 0 h 11"/>
                <a:gd name="T6" fmla="*/ 13 w 16"/>
                <a:gd name="T7" fmla="*/ 0 h 11"/>
                <a:gd name="T8" fmla="*/ 15 w 16"/>
                <a:gd name="T9" fmla="*/ 4 h 11"/>
                <a:gd name="T10" fmla="*/ 5 w 16"/>
                <a:gd name="T11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11">
                  <a:moveTo>
                    <a:pt x="5" y="11"/>
                  </a:moveTo>
                  <a:cubicBezTo>
                    <a:pt x="4" y="11"/>
                    <a:pt x="3" y="11"/>
                    <a:pt x="2" y="11"/>
                  </a:cubicBezTo>
                  <a:cubicBezTo>
                    <a:pt x="0" y="1"/>
                    <a:pt x="9" y="3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4" y="1"/>
                    <a:pt x="15" y="2"/>
                    <a:pt x="15" y="4"/>
                  </a:cubicBezTo>
                  <a:cubicBezTo>
                    <a:pt x="16" y="11"/>
                    <a:pt x="9" y="9"/>
                    <a:pt x="5" y="11"/>
                  </a:cubicBezTo>
                  <a:close/>
                </a:path>
              </a:pathLst>
            </a:custGeom>
            <a:solidFill>
              <a:srgbClr val="604B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971" name="Freeform 2406"/>
            <p:cNvSpPr>
              <a:spLocks/>
            </p:cNvSpPr>
            <p:nvPr/>
          </p:nvSpPr>
          <p:spPr bwMode="auto">
            <a:xfrm>
              <a:off x="4805" y="2298"/>
              <a:ext cx="10" cy="20"/>
            </a:xfrm>
            <a:custGeom>
              <a:avLst/>
              <a:gdLst>
                <a:gd name="T0" fmla="*/ 8 w 8"/>
                <a:gd name="T1" fmla="*/ 6 h 17"/>
                <a:gd name="T2" fmla="*/ 2 w 8"/>
                <a:gd name="T3" fmla="*/ 17 h 17"/>
                <a:gd name="T4" fmla="*/ 1 w 8"/>
                <a:gd name="T5" fmla="*/ 8 h 17"/>
                <a:gd name="T6" fmla="*/ 3 w 8"/>
                <a:gd name="T7" fmla="*/ 2 h 17"/>
                <a:gd name="T8" fmla="*/ 6 w 8"/>
                <a:gd name="T9" fmla="*/ 0 h 17"/>
                <a:gd name="T10" fmla="*/ 8 w 8"/>
                <a:gd name="T11" fmla="*/ 1 h 17"/>
                <a:gd name="T12" fmla="*/ 8 w 8"/>
                <a:gd name="T13" fmla="*/ 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17">
                  <a:moveTo>
                    <a:pt x="8" y="6"/>
                  </a:moveTo>
                  <a:cubicBezTo>
                    <a:pt x="8" y="11"/>
                    <a:pt x="8" y="16"/>
                    <a:pt x="2" y="17"/>
                  </a:cubicBezTo>
                  <a:cubicBezTo>
                    <a:pt x="0" y="14"/>
                    <a:pt x="1" y="11"/>
                    <a:pt x="1" y="8"/>
                  </a:cubicBezTo>
                  <a:cubicBezTo>
                    <a:pt x="1" y="6"/>
                    <a:pt x="2" y="4"/>
                    <a:pt x="3" y="2"/>
                  </a:cubicBezTo>
                  <a:cubicBezTo>
                    <a:pt x="4" y="1"/>
                    <a:pt x="5" y="0"/>
                    <a:pt x="6" y="0"/>
                  </a:cubicBezTo>
                  <a:cubicBezTo>
                    <a:pt x="7" y="0"/>
                    <a:pt x="7" y="0"/>
                    <a:pt x="8" y="1"/>
                  </a:cubicBezTo>
                  <a:cubicBezTo>
                    <a:pt x="8" y="2"/>
                    <a:pt x="8" y="4"/>
                    <a:pt x="8" y="6"/>
                  </a:cubicBezTo>
                  <a:close/>
                </a:path>
              </a:pathLst>
            </a:custGeom>
            <a:solidFill>
              <a:srgbClr val="27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972" name="Freeform 2407"/>
            <p:cNvSpPr>
              <a:spLocks/>
            </p:cNvSpPr>
            <p:nvPr/>
          </p:nvSpPr>
          <p:spPr bwMode="auto">
            <a:xfrm>
              <a:off x="4857" y="2264"/>
              <a:ext cx="7" cy="13"/>
            </a:xfrm>
            <a:custGeom>
              <a:avLst/>
              <a:gdLst>
                <a:gd name="T0" fmla="*/ 6 w 6"/>
                <a:gd name="T1" fmla="*/ 5 h 11"/>
                <a:gd name="T2" fmla="*/ 0 w 6"/>
                <a:gd name="T3" fmla="*/ 11 h 11"/>
                <a:gd name="T4" fmla="*/ 0 w 6"/>
                <a:gd name="T5" fmla="*/ 7 h 11"/>
                <a:gd name="T6" fmla="*/ 0 w 6"/>
                <a:gd name="T7" fmla="*/ 0 h 11"/>
                <a:gd name="T8" fmla="*/ 6 w 6"/>
                <a:gd name="T9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11">
                  <a:moveTo>
                    <a:pt x="6" y="5"/>
                  </a:moveTo>
                  <a:cubicBezTo>
                    <a:pt x="6" y="9"/>
                    <a:pt x="4" y="11"/>
                    <a:pt x="0" y="11"/>
                  </a:cubicBezTo>
                  <a:cubicBezTo>
                    <a:pt x="0" y="10"/>
                    <a:pt x="0" y="8"/>
                    <a:pt x="0" y="7"/>
                  </a:cubicBezTo>
                  <a:cubicBezTo>
                    <a:pt x="0" y="5"/>
                    <a:pt x="0" y="2"/>
                    <a:pt x="0" y="0"/>
                  </a:cubicBezTo>
                  <a:cubicBezTo>
                    <a:pt x="3" y="0"/>
                    <a:pt x="4" y="3"/>
                    <a:pt x="6" y="5"/>
                  </a:cubicBezTo>
                  <a:close/>
                </a:path>
              </a:pathLst>
            </a:custGeom>
            <a:solidFill>
              <a:srgbClr val="4A33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973" name="Freeform 2408"/>
            <p:cNvSpPr>
              <a:spLocks/>
            </p:cNvSpPr>
            <p:nvPr/>
          </p:nvSpPr>
          <p:spPr bwMode="auto">
            <a:xfrm>
              <a:off x="4789" y="2199"/>
              <a:ext cx="7" cy="5"/>
            </a:xfrm>
            <a:custGeom>
              <a:avLst/>
              <a:gdLst>
                <a:gd name="T0" fmla="*/ 6 w 6"/>
                <a:gd name="T1" fmla="*/ 4 h 4"/>
                <a:gd name="T2" fmla="*/ 2 w 6"/>
                <a:gd name="T3" fmla="*/ 4 h 4"/>
                <a:gd name="T4" fmla="*/ 3 w 6"/>
                <a:gd name="T5" fmla="*/ 0 h 4"/>
                <a:gd name="T6" fmla="*/ 6 w 6"/>
                <a:gd name="T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4">
                  <a:moveTo>
                    <a:pt x="6" y="4"/>
                  </a:moveTo>
                  <a:cubicBezTo>
                    <a:pt x="5" y="4"/>
                    <a:pt x="3" y="4"/>
                    <a:pt x="2" y="4"/>
                  </a:cubicBezTo>
                  <a:cubicBezTo>
                    <a:pt x="0" y="3"/>
                    <a:pt x="1" y="1"/>
                    <a:pt x="3" y="0"/>
                  </a:cubicBezTo>
                  <a:cubicBezTo>
                    <a:pt x="4" y="1"/>
                    <a:pt x="5" y="3"/>
                    <a:pt x="6" y="4"/>
                  </a:cubicBezTo>
                  <a:close/>
                </a:path>
              </a:pathLst>
            </a:custGeom>
            <a:solidFill>
              <a:srgbClr val="A58E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974" name="Freeform 2409"/>
            <p:cNvSpPr>
              <a:spLocks/>
            </p:cNvSpPr>
            <p:nvPr/>
          </p:nvSpPr>
          <p:spPr bwMode="auto">
            <a:xfrm>
              <a:off x="5041" y="2398"/>
              <a:ext cx="294" cy="88"/>
            </a:xfrm>
            <a:custGeom>
              <a:avLst/>
              <a:gdLst>
                <a:gd name="T0" fmla="*/ 96 w 250"/>
                <a:gd name="T1" fmla="*/ 5 h 75"/>
                <a:gd name="T2" fmla="*/ 105 w 250"/>
                <a:gd name="T3" fmla="*/ 5 h 75"/>
                <a:gd name="T4" fmla="*/ 122 w 250"/>
                <a:gd name="T5" fmla="*/ 9 h 75"/>
                <a:gd name="T6" fmla="*/ 139 w 250"/>
                <a:gd name="T7" fmla="*/ 16 h 75"/>
                <a:gd name="T8" fmla="*/ 136 w 250"/>
                <a:gd name="T9" fmla="*/ 21 h 75"/>
                <a:gd name="T10" fmla="*/ 123 w 250"/>
                <a:gd name="T11" fmla="*/ 20 h 75"/>
                <a:gd name="T12" fmla="*/ 120 w 250"/>
                <a:gd name="T13" fmla="*/ 20 h 75"/>
                <a:gd name="T14" fmla="*/ 122 w 250"/>
                <a:gd name="T15" fmla="*/ 20 h 75"/>
                <a:gd name="T16" fmla="*/ 130 w 250"/>
                <a:gd name="T17" fmla="*/ 21 h 75"/>
                <a:gd name="T18" fmla="*/ 130 w 250"/>
                <a:gd name="T19" fmla="*/ 29 h 75"/>
                <a:gd name="T20" fmla="*/ 122 w 250"/>
                <a:gd name="T21" fmla="*/ 30 h 75"/>
                <a:gd name="T22" fmla="*/ 115 w 250"/>
                <a:gd name="T23" fmla="*/ 28 h 75"/>
                <a:gd name="T24" fmla="*/ 111 w 250"/>
                <a:gd name="T25" fmla="*/ 28 h 75"/>
                <a:gd name="T26" fmla="*/ 123 w 250"/>
                <a:gd name="T27" fmla="*/ 30 h 75"/>
                <a:gd name="T28" fmla="*/ 142 w 250"/>
                <a:gd name="T29" fmla="*/ 32 h 75"/>
                <a:gd name="T30" fmla="*/ 160 w 250"/>
                <a:gd name="T31" fmla="*/ 34 h 75"/>
                <a:gd name="T32" fmla="*/ 168 w 250"/>
                <a:gd name="T33" fmla="*/ 36 h 75"/>
                <a:gd name="T34" fmla="*/ 186 w 250"/>
                <a:gd name="T35" fmla="*/ 39 h 75"/>
                <a:gd name="T36" fmla="*/ 205 w 250"/>
                <a:gd name="T37" fmla="*/ 42 h 75"/>
                <a:gd name="T38" fmla="*/ 217 w 250"/>
                <a:gd name="T39" fmla="*/ 46 h 75"/>
                <a:gd name="T40" fmla="*/ 229 w 250"/>
                <a:gd name="T41" fmla="*/ 46 h 75"/>
                <a:gd name="T42" fmla="*/ 233 w 250"/>
                <a:gd name="T43" fmla="*/ 47 h 75"/>
                <a:gd name="T44" fmla="*/ 240 w 250"/>
                <a:gd name="T45" fmla="*/ 51 h 75"/>
                <a:gd name="T46" fmla="*/ 248 w 250"/>
                <a:gd name="T47" fmla="*/ 69 h 75"/>
                <a:gd name="T48" fmla="*/ 232 w 250"/>
                <a:gd name="T49" fmla="*/ 72 h 75"/>
                <a:gd name="T50" fmla="*/ 222 w 250"/>
                <a:gd name="T51" fmla="*/ 71 h 75"/>
                <a:gd name="T52" fmla="*/ 216 w 250"/>
                <a:gd name="T53" fmla="*/ 70 h 75"/>
                <a:gd name="T54" fmla="*/ 186 w 250"/>
                <a:gd name="T55" fmla="*/ 63 h 75"/>
                <a:gd name="T56" fmla="*/ 177 w 250"/>
                <a:gd name="T57" fmla="*/ 58 h 75"/>
                <a:gd name="T58" fmla="*/ 25 w 250"/>
                <a:gd name="T59" fmla="*/ 33 h 75"/>
                <a:gd name="T60" fmla="*/ 18 w 250"/>
                <a:gd name="T61" fmla="*/ 27 h 75"/>
                <a:gd name="T62" fmla="*/ 19 w 250"/>
                <a:gd name="T63" fmla="*/ 18 h 75"/>
                <a:gd name="T64" fmla="*/ 24 w 250"/>
                <a:gd name="T65" fmla="*/ 17 h 75"/>
                <a:gd name="T66" fmla="*/ 20 w 250"/>
                <a:gd name="T67" fmla="*/ 17 h 75"/>
                <a:gd name="T68" fmla="*/ 10 w 250"/>
                <a:gd name="T69" fmla="*/ 19 h 75"/>
                <a:gd name="T70" fmla="*/ 2 w 250"/>
                <a:gd name="T71" fmla="*/ 18 h 75"/>
                <a:gd name="T72" fmla="*/ 1 w 250"/>
                <a:gd name="T73" fmla="*/ 13 h 75"/>
                <a:gd name="T74" fmla="*/ 12 w 250"/>
                <a:gd name="T75" fmla="*/ 7 h 75"/>
                <a:gd name="T76" fmla="*/ 15 w 250"/>
                <a:gd name="T77" fmla="*/ 7 h 75"/>
                <a:gd name="T78" fmla="*/ 18 w 250"/>
                <a:gd name="T79" fmla="*/ 8 h 75"/>
                <a:gd name="T80" fmla="*/ 25 w 250"/>
                <a:gd name="T81" fmla="*/ 9 h 75"/>
                <a:gd name="T82" fmla="*/ 27 w 250"/>
                <a:gd name="T83" fmla="*/ 5 h 75"/>
                <a:gd name="T84" fmla="*/ 31 w 250"/>
                <a:gd name="T85" fmla="*/ 2 h 75"/>
                <a:gd name="T86" fmla="*/ 45 w 250"/>
                <a:gd name="T87" fmla="*/ 1 h 75"/>
                <a:gd name="T88" fmla="*/ 60 w 250"/>
                <a:gd name="T89" fmla="*/ 1 h 75"/>
                <a:gd name="T90" fmla="*/ 78 w 250"/>
                <a:gd name="T91" fmla="*/ 3 h 75"/>
                <a:gd name="T92" fmla="*/ 96 w 250"/>
                <a:gd name="T93" fmla="*/ 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50" h="75">
                  <a:moveTo>
                    <a:pt x="96" y="5"/>
                  </a:moveTo>
                  <a:cubicBezTo>
                    <a:pt x="99" y="5"/>
                    <a:pt x="102" y="5"/>
                    <a:pt x="105" y="5"/>
                  </a:cubicBezTo>
                  <a:cubicBezTo>
                    <a:pt x="110" y="10"/>
                    <a:pt x="116" y="9"/>
                    <a:pt x="122" y="9"/>
                  </a:cubicBezTo>
                  <a:cubicBezTo>
                    <a:pt x="127" y="14"/>
                    <a:pt x="136" y="9"/>
                    <a:pt x="139" y="16"/>
                  </a:cubicBezTo>
                  <a:cubicBezTo>
                    <a:pt x="139" y="18"/>
                    <a:pt x="138" y="20"/>
                    <a:pt x="136" y="21"/>
                  </a:cubicBezTo>
                  <a:cubicBezTo>
                    <a:pt x="132" y="22"/>
                    <a:pt x="128" y="19"/>
                    <a:pt x="123" y="20"/>
                  </a:cubicBezTo>
                  <a:cubicBezTo>
                    <a:pt x="122" y="21"/>
                    <a:pt x="121" y="19"/>
                    <a:pt x="120" y="20"/>
                  </a:cubicBezTo>
                  <a:cubicBezTo>
                    <a:pt x="120" y="20"/>
                    <a:pt x="121" y="20"/>
                    <a:pt x="122" y="20"/>
                  </a:cubicBezTo>
                  <a:cubicBezTo>
                    <a:pt x="125" y="20"/>
                    <a:pt x="127" y="20"/>
                    <a:pt x="130" y="21"/>
                  </a:cubicBezTo>
                  <a:cubicBezTo>
                    <a:pt x="133" y="23"/>
                    <a:pt x="135" y="26"/>
                    <a:pt x="130" y="29"/>
                  </a:cubicBezTo>
                  <a:cubicBezTo>
                    <a:pt x="128" y="30"/>
                    <a:pt x="125" y="30"/>
                    <a:pt x="122" y="30"/>
                  </a:cubicBezTo>
                  <a:cubicBezTo>
                    <a:pt x="120" y="29"/>
                    <a:pt x="117" y="28"/>
                    <a:pt x="115" y="28"/>
                  </a:cubicBezTo>
                  <a:cubicBezTo>
                    <a:pt x="113" y="29"/>
                    <a:pt x="112" y="27"/>
                    <a:pt x="111" y="28"/>
                  </a:cubicBezTo>
                  <a:cubicBezTo>
                    <a:pt x="115" y="28"/>
                    <a:pt x="119" y="29"/>
                    <a:pt x="123" y="30"/>
                  </a:cubicBezTo>
                  <a:cubicBezTo>
                    <a:pt x="130" y="30"/>
                    <a:pt x="136" y="29"/>
                    <a:pt x="142" y="32"/>
                  </a:cubicBezTo>
                  <a:cubicBezTo>
                    <a:pt x="148" y="34"/>
                    <a:pt x="154" y="33"/>
                    <a:pt x="160" y="34"/>
                  </a:cubicBezTo>
                  <a:cubicBezTo>
                    <a:pt x="163" y="34"/>
                    <a:pt x="165" y="35"/>
                    <a:pt x="168" y="36"/>
                  </a:cubicBezTo>
                  <a:cubicBezTo>
                    <a:pt x="173" y="38"/>
                    <a:pt x="179" y="39"/>
                    <a:pt x="186" y="39"/>
                  </a:cubicBezTo>
                  <a:cubicBezTo>
                    <a:pt x="192" y="40"/>
                    <a:pt x="198" y="43"/>
                    <a:pt x="205" y="42"/>
                  </a:cubicBezTo>
                  <a:cubicBezTo>
                    <a:pt x="209" y="44"/>
                    <a:pt x="213" y="46"/>
                    <a:pt x="217" y="46"/>
                  </a:cubicBezTo>
                  <a:cubicBezTo>
                    <a:pt x="221" y="46"/>
                    <a:pt x="225" y="46"/>
                    <a:pt x="229" y="46"/>
                  </a:cubicBezTo>
                  <a:cubicBezTo>
                    <a:pt x="230" y="46"/>
                    <a:pt x="232" y="47"/>
                    <a:pt x="233" y="47"/>
                  </a:cubicBezTo>
                  <a:cubicBezTo>
                    <a:pt x="236" y="48"/>
                    <a:pt x="238" y="49"/>
                    <a:pt x="240" y="51"/>
                  </a:cubicBezTo>
                  <a:cubicBezTo>
                    <a:pt x="244" y="56"/>
                    <a:pt x="250" y="61"/>
                    <a:pt x="248" y="69"/>
                  </a:cubicBezTo>
                  <a:cubicBezTo>
                    <a:pt x="244" y="75"/>
                    <a:pt x="237" y="71"/>
                    <a:pt x="232" y="72"/>
                  </a:cubicBezTo>
                  <a:cubicBezTo>
                    <a:pt x="229" y="72"/>
                    <a:pt x="226" y="72"/>
                    <a:pt x="222" y="71"/>
                  </a:cubicBezTo>
                  <a:cubicBezTo>
                    <a:pt x="220" y="71"/>
                    <a:pt x="218" y="70"/>
                    <a:pt x="216" y="70"/>
                  </a:cubicBezTo>
                  <a:cubicBezTo>
                    <a:pt x="206" y="67"/>
                    <a:pt x="196" y="65"/>
                    <a:pt x="186" y="63"/>
                  </a:cubicBezTo>
                  <a:cubicBezTo>
                    <a:pt x="183" y="62"/>
                    <a:pt x="180" y="60"/>
                    <a:pt x="177" y="58"/>
                  </a:cubicBezTo>
                  <a:cubicBezTo>
                    <a:pt x="127" y="47"/>
                    <a:pt x="75" y="42"/>
                    <a:pt x="25" y="33"/>
                  </a:cubicBezTo>
                  <a:cubicBezTo>
                    <a:pt x="22" y="32"/>
                    <a:pt x="14" y="35"/>
                    <a:pt x="18" y="27"/>
                  </a:cubicBezTo>
                  <a:cubicBezTo>
                    <a:pt x="24" y="24"/>
                    <a:pt x="15" y="21"/>
                    <a:pt x="19" y="18"/>
                  </a:cubicBezTo>
                  <a:cubicBezTo>
                    <a:pt x="20" y="17"/>
                    <a:pt x="22" y="18"/>
                    <a:pt x="24" y="17"/>
                  </a:cubicBezTo>
                  <a:cubicBezTo>
                    <a:pt x="22" y="17"/>
                    <a:pt x="21" y="17"/>
                    <a:pt x="20" y="17"/>
                  </a:cubicBezTo>
                  <a:cubicBezTo>
                    <a:pt x="17" y="19"/>
                    <a:pt x="13" y="17"/>
                    <a:pt x="10" y="19"/>
                  </a:cubicBezTo>
                  <a:cubicBezTo>
                    <a:pt x="7" y="19"/>
                    <a:pt x="5" y="19"/>
                    <a:pt x="2" y="18"/>
                  </a:cubicBezTo>
                  <a:cubicBezTo>
                    <a:pt x="0" y="17"/>
                    <a:pt x="0" y="15"/>
                    <a:pt x="1" y="13"/>
                  </a:cubicBezTo>
                  <a:cubicBezTo>
                    <a:pt x="3" y="10"/>
                    <a:pt x="8" y="8"/>
                    <a:pt x="12" y="7"/>
                  </a:cubicBezTo>
                  <a:cubicBezTo>
                    <a:pt x="13" y="6"/>
                    <a:pt x="14" y="6"/>
                    <a:pt x="15" y="7"/>
                  </a:cubicBezTo>
                  <a:cubicBezTo>
                    <a:pt x="16" y="7"/>
                    <a:pt x="17" y="8"/>
                    <a:pt x="18" y="8"/>
                  </a:cubicBezTo>
                  <a:cubicBezTo>
                    <a:pt x="20" y="9"/>
                    <a:pt x="22" y="10"/>
                    <a:pt x="25" y="9"/>
                  </a:cubicBezTo>
                  <a:cubicBezTo>
                    <a:pt x="25" y="8"/>
                    <a:pt x="26" y="6"/>
                    <a:pt x="27" y="5"/>
                  </a:cubicBezTo>
                  <a:cubicBezTo>
                    <a:pt x="28" y="3"/>
                    <a:pt x="29" y="3"/>
                    <a:pt x="31" y="2"/>
                  </a:cubicBezTo>
                  <a:cubicBezTo>
                    <a:pt x="36" y="1"/>
                    <a:pt x="40" y="0"/>
                    <a:pt x="45" y="1"/>
                  </a:cubicBezTo>
                  <a:cubicBezTo>
                    <a:pt x="50" y="1"/>
                    <a:pt x="55" y="0"/>
                    <a:pt x="60" y="1"/>
                  </a:cubicBezTo>
                  <a:cubicBezTo>
                    <a:pt x="66" y="3"/>
                    <a:pt x="72" y="1"/>
                    <a:pt x="78" y="3"/>
                  </a:cubicBezTo>
                  <a:cubicBezTo>
                    <a:pt x="84" y="5"/>
                    <a:pt x="90" y="2"/>
                    <a:pt x="96" y="5"/>
                  </a:cubicBezTo>
                  <a:close/>
                </a:path>
              </a:pathLst>
            </a:custGeom>
            <a:solidFill>
              <a:srgbClr val="C4A7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975" name="Freeform 2410"/>
            <p:cNvSpPr>
              <a:spLocks/>
            </p:cNvSpPr>
            <p:nvPr/>
          </p:nvSpPr>
          <p:spPr bwMode="auto">
            <a:xfrm>
              <a:off x="4782" y="2347"/>
              <a:ext cx="262" cy="77"/>
            </a:xfrm>
            <a:custGeom>
              <a:avLst/>
              <a:gdLst>
                <a:gd name="T0" fmla="*/ 0 w 223"/>
                <a:gd name="T1" fmla="*/ 11 h 65"/>
                <a:gd name="T2" fmla="*/ 3 w 223"/>
                <a:gd name="T3" fmla="*/ 3 h 65"/>
                <a:gd name="T4" fmla="*/ 4 w 223"/>
                <a:gd name="T5" fmla="*/ 2 h 65"/>
                <a:gd name="T6" fmla="*/ 7 w 223"/>
                <a:gd name="T7" fmla="*/ 2 h 65"/>
                <a:gd name="T8" fmla="*/ 14 w 223"/>
                <a:gd name="T9" fmla="*/ 1 h 65"/>
                <a:gd name="T10" fmla="*/ 22 w 223"/>
                <a:gd name="T11" fmla="*/ 1 h 65"/>
                <a:gd name="T12" fmla="*/ 40 w 223"/>
                <a:gd name="T13" fmla="*/ 4 h 65"/>
                <a:gd name="T14" fmla="*/ 44 w 223"/>
                <a:gd name="T15" fmla="*/ 5 h 65"/>
                <a:gd name="T16" fmla="*/ 66 w 223"/>
                <a:gd name="T17" fmla="*/ 8 h 65"/>
                <a:gd name="T18" fmla="*/ 89 w 223"/>
                <a:gd name="T19" fmla="*/ 9 h 65"/>
                <a:gd name="T20" fmla="*/ 114 w 223"/>
                <a:gd name="T21" fmla="*/ 11 h 65"/>
                <a:gd name="T22" fmla="*/ 130 w 223"/>
                <a:gd name="T23" fmla="*/ 11 h 65"/>
                <a:gd name="T24" fmla="*/ 143 w 223"/>
                <a:gd name="T25" fmla="*/ 12 h 65"/>
                <a:gd name="T26" fmla="*/ 158 w 223"/>
                <a:gd name="T27" fmla="*/ 15 h 65"/>
                <a:gd name="T28" fmla="*/ 171 w 223"/>
                <a:gd name="T29" fmla="*/ 19 h 65"/>
                <a:gd name="T30" fmla="*/ 186 w 223"/>
                <a:gd name="T31" fmla="*/ 25 h 65"/>
                <a:gd name="T32" fmla="*/ 201 w 223"/>
                <a:gd name="T33" fmla="*/ 32 h 65"/>
                <a:gd name="T34" fmla="*/ 216 w 223"/>
                <a:gd name="T35" fmla="*/ 41 h 65"/>
                <a:gd name="T36" fmla="*/ 221 w 223"/>
                <a:gd name="T37" fmla="*/ 53 h 65"/>
                <a:gd name="T38" fmla="*/ 212 w 223"/>
                <a:gd name="T39" fmla="*/ 57 h 65"/>
                <a:gd name="T40" fmla="*/ 200 w 223"/>
                <a:gd name="T41" fmla="*/ 49 h 65"/>
                <a:gd name="T42" fmla="*/ 199 w 223"/>
                <a:gd name="T43" fmla="*/ 48 h 65"/>
                <a:gd name="T44" fmla="*/ 192 w 223"/>
                <a:gd name="T45" fmla="*/ 47 h 65"/>
                <a:gd name="T46" fmla="*/ 180 w 223"/>
                <a:gd name="T47" fmla="*/ 49 h 65"/>
                <a:gd name="T48" fmla="*/ 192 w 223"/>
                <a:gd name="T49" fmla="*/ 59 h 65"/>
                <a:gd name="T50" fmla="*/ 180 w 223"/>
                <a:gd name="T51" fmla="*/ 60 h 65"/>
                <a:gd name="T52" fmla="*/ 103 w 223"/>
                <a:gd name="T53" fmla="*/ 39 h 65"/>
                <a:gd name="T54" fmla="*/ 64 w 223"/>
                <a:gd name="T55" fmla="*/ 32 h 65"/>
                <a:gd name="T56" fmla="*/ 64 w 223"/>
                <a:gd name="T57" fmla="*/ 25 h 65"/>
                <a:gd name="T58" fmla="*/ 72 w 223"/>
                <a:gd name="T59" fmla="*/ 22 h 65"/>
                <a:gd name="T60" fmla="*/ 85 w 223"/>
                <a:gd name="T61" fmla="*/ 22 h 65"/>
                <a:gd name="T62" fmla="*/ 89 w 223"/>
                <a:gd name="T63" fmla="*/ 23 h 65"/>
                <a:gd name="T64" fmla="*/ 94 w 223"/>
                <a:gd name="T65" fmla="*/ 26 h 65"/>
                <a:gd name="T66" fmla="*/ 96 w 223"/>
                <a:gd name="T67" fmla="*/ 27 h 65"/>
                <a:gd name="T68" fmla="*/ 94 w 223"/>
                <a:gd name="T69" fmla="*/ 25 h 65"/>
                <a:gd name="T70" fmla="*/ 95 w 223"/>
                <a:gd name="T71" fmla="*/ 22 h 65"/>
                <a:gd name="T72" fmla="*/ 104 w 223"/>
                <a:gd name="T73" fmla="*/ 21 h 65"/>
                <a:gd name="T74" fmla="*/ 96 w 223"/>
                <a:gd name="T75" fmla="*/ 21 h 65"/>
                <a:gd name="T76" fmla="*/ 86 w 223"/>
                <a:gd name="T77" fmla="*/ 21 h 65"/>
                <a:gd name="T78" fmla="*/ 82 w 223"/>
                <a:gd name="T79" fmla="*/ 21 h 65"/>
                <a:gd name="T80" fmla="*/ 59 w 223"/>
                <a:gd name="T81" fmla="*/ 23 h 65"/>
                <a:gd name="T82" fmla="*/ 48 w 223"/>
                <a:gd name="T83" fmla="*/ 24 h 65"/>
                <a:gd name="T84" fmla="*/ 29 w 223"/>
                <a:gd name="T85" fmla="*/ 20 h 65"/>
                <a:gd name="T86" fmla="*/ 13 w 223"/>
                <a:gd name="T87" fmla="*/ 18 h 65"/>
                <a:gd name="T88" fmla="*/ 0 w 223"/>
                <a:gd name="T89" fmla="*/ 11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23" h="65">
                  <a:moveTo>
                    <a:pt x="0" y="11"/>
                  </a:moveTo>
                  <a:cubicBezTo>
                    <a:pt x="1" y="9"/>
                    <a:pt x="2" y="6"/>
                    <a:pt x="3" y="3"/>
                  </a:cubicBezTo>
                  <a:cubicBezTo>
                    <a:pt x="3" y="3"/>
                    <a:pt x="4" y="3"/>
                    <a:pt x="4" y="2"/>
                  </a:cubicBezTo>
                  <a:cubicBezTo>
                    <a:pt x="5" y="2"/>
                    <a:pt x="6" y="2"/>
                    <a:pt x="7" y="2"/>
                  </a:cubicBezTo>
                  <a:cubicBezTo>
                    <a:pt x="10" y="2"/>
                    <a:pt x="12" y="2"/>
                    <a:pt x="14" y="1"/>
                  </a:cubicBezTo>
                  <a:cubicBezTo>
                    <a:pt x="17" y="0"/>
                    <a:pt x="19" y="1"/>
                    <a:pt x="22" y="1"/>
                  </a:cubicBezTo>
                  <a:cubicBezTo>
                    <a:pt x="28" y="3"/>
                    <a:pt x="34" y="6"/>
                    <a:pt x="40" y="4"/>
                  </a:cubicBezTo>
                  <a:cubicBezTo>
                    <a:pt x="41" y="4"/>
                    <a:pt x="43" y="5"/>
                    <a:pt x="44" y="5"/>
                  </a:cubicBezTo>
                  <a:cubicBezTo>
                    <a:pt x="51" y="7"/>
                    <a:pt x="58" y="9"/>
                    <a:pt x="66" y="8"/>
                  </a:cubicBezTo>
                  <a:cubicBezTo>
                    <a:pt x="74" y="8"/>
                    <a:pt x="81" y="7"/>
                    <a:pt x="89" y="9"/>
                  </a:cubicBezTo>
                  <a:cubicBezTo>
                    <a:pt x="97" y="12"/>
                    <a:pt x="105" y="10"/>
                    <a:pt x="114" y="11"/>
                  </a:cubicBezTo>
                  <a:cubicBezTo>
                    <a:pt x="119" y="11"/>
                    <a:pt x="124" y="11"/>
                    <a:pt x="130" y="11"/>
                  </a:cubicBezTo>
                  <a:cubicBezTo>
                    <a:pt x="134" y="11"/>
                    <a:pt x="138" y="11"/>
                    <a:pt x="143" y="12"/>
                  </a:cubicBezTo>
                  <a:cubicBezTo>
                    <a:pt x="148" y="13"/>
                    <a:pt x="153" y="15"/>
                    <a:pt x="158" y="15"/>
                  </a:cubicBezTo>
                  <a:cubicBezTo>
                    <a:pt x="162" y="16"/>
                    <a:pt x="167" y="16"/>
                    <a:pt x="171" y="19"/>
                  </a:cubicBezTo>
                  <a:cubicBezTo>
                    <a:pt x="175" y="22"/>
                    <a:pt x="180" y="24"/>
                    <a:pt x="186" y="25"/>
                  </a:cubicBezTo>
                  <a:cubicBezTo>
                    <a:pt x="191" y="26"/>
                    <a:pt x="197" y="28"/>
                    <a:pt x="201" y="32"/>
                  </a:cubicBezTo>
                  <a:cubicBezTo>
                    <a:pt x="206" y="36"/>
                    <a:pt x="211" y="38"/>
                    <a:pt x="216" y="41"/>
                  </a:cubicBezTo>
                  <a:cubicBezTo>
                    <a:pt x="219" y="44"/>
                    <a:pt x="223" y="48"/>
                    <a:pt x="221" y="53"/>
                  </a:cubicBezTo>
                  <a:cubicBezTo>
                    <a:pt x="219" y="56"/>
                    <a:pt x="215" y="56"/>
                    <a:pt x="212" y="57"/>
                  </a:cubicBezTo>
                  <a:cubicBezTo>
                    <a:pt x="206" y="58"/>
                    <a:pt x="203" y="52"/>
                    <a:pt x="200" y="49"/>
                  </a:cubicBezTo>
                  <a:cubicBezTo>
                    <a:pt x="198" y="48"/>
                    <a:pt x="200" y="50"/>
                    <a:pt x="199" y="48"/>
                  </a:cubicBezTo>
                  <a:cubicBezTo>
                    <a:pt x="197" y="46"/>
                    <a:pt x="196" y="39"/>
                    <a:pt x="192" y="47"/>
                  </a:cubicBezTo>
                  <a:cubicBezTo>
                    <a:pt x="188" y="49"/>
                    <a:pt x="184" y="47"/>
                    <a:pt x="180" y="49"/>
                  </a:cubicBezTo>
                  <a:cubicBezTo>
                    <a:pt x="184" y="53"/>
                    <a:pt x="192" y="51"/>
                    <a:pt x="192" y="59"/>
                  </a:cubicBezTo>
                  <a:cubicBezTo>
                    <a:pt x="189" y="65"/>
                    <a:pt x="184" y="61"/>
                    <a:pt x="180" y="60"/>
                  </a:cubicBezTo>
                  <a:cubicBezTo>
                    <a:pt x="155" y="53"/>
                    <a:pt x="130" y="43"/>
                    <a:pt x="103" y="39"/>
                  </a:cubicBezTo>
                  <a:cubicBezTo>
                    <a:pt x="91" y="34"/>
                    <a:pt x="77" y="37"/>
                    <a:pt x="64" y="32"/>
                  </a:cubicBezTo>
                  <a:cubicBezTo>
                    <a:pt x="62" y="29"/>
                    <a:pt x="62" y="27"/>
                    <a:pt x="64" y="25"/>
                  </a:cubicBezTo>
                  <a:cubicBezTo>
                    <a:pt x="66" y="23"/>
                    <a:pt x="69" y="22"/>
                    <a:pt x="72" y="22"/>
                  </a:cubicBezTo>
                  <a:cubicBezTo>
                    <a:pt x="76" y="22"/>
                    <a:pt x="80" y="22"/>
                    <a:pt x="85" y="22"/>
                  </a:cubicBezTo>
                  <a:cubicBezTo>
                    <a:pt x="86" y="23"/>
                    <a:pt x="87" y="23"/>
                    <a:pt x="89" y="23"/>
                  </a:cubicBezTo>
                  <a:cubicBezTo>
                    <a:pt x="91" y="24"/>
                    <a:pt x="92" y="25"/>
                    <a:pt x="94" y="26"/>
                  </a:cubicBezTo>
                  <a:cubicBezTo>
                    <a:pt x="95" y="27"/>
                    <a:pt x="96" y="27"/>
                    <a:pt x="96" y="27"/>
                  </a:cubicBezTo>
                  <a:cubicBezTo>
                    <a:pt x="96" y="26"/>
                    <a:pt x="94" y="27"/>
                    <a:pt x="94" y="25"/>
                  </a:cubicBezTo>
                  <a:cubicBezTo>
                    <a:pt x="94" y="24"/>
                    <a:pt x="94" y="23"/>
                    <a:pt x="95" y="22"/>
                  </a:cubicBezTo>
                  <a:cubicBezTo>
                    <a:pt x="98" y="21"/>
                    <a:pt x="101" y="22"/>
                    <a:pt x="104" y="21"/>
                  </a:cubicBezTo>
                  <a:cubicBezTo>
                    <a:pt x="101" y="22"/>
                    <a:pt x="98" y="21"/>
                    <a:pt x="96" y="21"/>
                  </a:cubicBezTo>
                  <a:cubicBezTo>
                    <a:pt x="92" y="21"/>
                    <a:pt x="89" y="21"/>
                    <a:pt x="86" y="21"/>
                  </a:cubicBezTo>
                  <a:cubicBezTo>
                    <a:pt x="84" y="21"/>
                    <a:pt x="83" y="21"/>
                    <a:pt x="82" y="21"/>
                  </a:cubicBezTo>
                  <a:cubicBezTo>
                    <a:pt x="74" y="21"/>
                    <a:pt x="66" y="21"/>
                    <a:pt x="59" y="23"/>
                  </a:cubicBezTo>
                  <a:cubicBezTo>
                    <a:pt x="55" y="24"/>
                    <a:pt x="51" y="24"/>
                    <a:pt x="48" y="24"/>
                  </a:cubicBezTo>
                  <a:cubicBezTo>
                    <a:pt x="41" y="23"/>
                    <a:pt x="35" y="21"/>
                    <a:pt x="29" y="20"/>
                  </a:cubicBezTo>
                  <a:cubicBezTo>
                    <a:pt x="24" y="17"/>
                    <a:pt x="18" y="19"/>
                    <a:pt x="13" y="18"/>
                  </a:cubicBezTo>
                  <a:cubicBezTo>
                    <a:pt x="9" y="15"/>
                    <a:pt x="0" y="20"/>
                    <a:pt x="0" y="11"/>
                  </a:cubicBezTo>
                  <a:close/>
                </a:path>
              </a:pathLst>
            </a:custGeom>
            <a:solidFill>
              <a:srgbClr val="C2A7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976" name="Freeform 2411"/>
            <p:cNvSpPr>
              <a:spLocks/>
            </p:cNvSpPr>
            <p:nvPr/>
          </p:nvSpPr>
          <p:spPr bwMode="auto">
            <a:xfrm>
              <a:off x="4986" y="2393"/>
              <a:ext cx="41" cy="32"/>
            </a:xfrm>
            <a:custGeom>
              <a:avLst/>
              <a:gdLst>
                <a:gd name="T0" fmla="*/ 18 w 35"/>
                <a:gd name="T1" fmla="*/ 20 h 27"/>
                <a:gd name="T2" fmla="*/ 0 w 35"/>
                <a:gd name="T3" fmla="*/ 12 h 27"/>
                <a:gd name="T4" fmla="*/ 18 w 35"/>
                <a:gd name="T5" fmla="*/ 6 h 27"/>
                <a:gd name="T6" fmla="*/ 27 w 35"/>
                <a:gd name="T7" fmla="*/ 10 h 27"/>
                <a:gd name="T8" fmla="*/ 35 w 35"/>
                <a:gd name="T9" fmla="*/ 20 h 27"/>
                <a:gd name="T10" fmla="*/ 29 w 35"/>
                <a:gd name="T11" fmla="*/ 25 h 27"/>
                <a:gd name="T12" fmla="*/ 18 w 35"/>
                <a:gd name="T13" fmla="*/ 2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5" h="27">
                  <a:moveTo>
                    <a:pt x="18" y="20"/>
                  </a:moveTo>
                  <a:cubicBezTo>
                    <a:pt x="13" y="16"/>
                    <a:pt x="7" y="14"/>
                    <a:pt x="0" y="12"/>
                  </a:cubicBezTo>
                  <a:cubicBezTo>
                    <a:pt x="3" y="0"/>
                    <a:pt x="12" y="7"/>
                    <a:pt x="18" y="6"/>
                  </a:cubicBezTo>
                  <a:cubicBezTo>
                    <a:pt x="21" y="7"/>
                    <a:pt x="24" y="9"/>
                    <a:pt x="27" y="10"/>
                  </a:cubicBezTo>
                  <a:cubicBezTo>
                    <a:pt x="31" y="13"/>
                    <a:pt x="32" y="17"/>
                    <a:pt x="35" y="20"/>
                  </a:cubicBezTo>
                  <a:cubicBezTo>
                    <a:pt x="35" y="24"/>
                    <a:pt x="34" y="27"/>
                    <a:pt x="29" y="25"/>
                  </a:cubicBezTo>
                  <a:cubicBezTo>
                    <a:pt x="26" y="23"/>
                    <a:pt x="23" y="20"/>
                    <a:pt x="18" y="20"/>
                  </a:cubicBezTo>
                  <a:close/>
                </a:path>
              </a:pathLst>
            </a:custGeom>
            <a:solidFill>
              <a:srgbClr val="AC93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977" name="Freeform 2412"/>
            <p:cNvSpPr>
              <a:spLocks/>
            </p:cNvSpPr>
            <p:nvPr/>
          </p:nvSpPr>
          <p:spPr bwMode="auto">
            <a:xfrm>
              <a:off x="5052" y="2418"/>
              <a:ext cx="22" cy="14"/>
            </a:xfrm>
            <a:custGeom>
              <a:avLst/>
              <a:gdLst>
                <a:gd name="T0" fmla="*/ 10 w 19"/>
                <a:gd name="T1" fmla="*/ 2 h 12"/>
                <a:gd name="T2" fmla="*/ 19 w 19"/>
                <a:gd name="T3" fmla="*/ 6 h 12"/>
                <a:gd name="T4" fmla="*/ 9 w 19"/>
                <a:gd name="T5" fmla="*/ 10 h 12"/>
                <a:gd name="T6" fmla="*/ 3 w 19"/>
                <a:gd name="T7" fmla="*/ 4 h 12"/>
                <a:gd name="T8" fmla="*/ 10 w 19"/>
                <a:gd name="T9" fmla="*/ 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12">
                  <a:moveTo>
                    <a:pt x="10" y="2"/>
                  </a:moveTo>
                  <a:cubicBezTo>
                    <a:pt x="13" y="4"/>
                    <a:pt x="16" y="5"/>
                    <a:pt x="19" y="6"/>
                  </a:cubicBezTo>
                  <a:cubicBezTo>
                    <a:pt x="17" y="12"/>
                    <a:pt x="12" y="9"/>
                    <a:pt x="9" y="10"/>
                  </a:cubicBezTo>
                  <a:cubicBezTo>
                    <a:pt x="9" y="6"/>
                    <a:pt x="0" y="10"/>
                    <a:pt x="3" y="4"/>
                  </a:cubicBezTo>
                  <a:cubicBezTo>
                    <a:pt x="5" y="2"/>
                    <a:pt x="7" y="0"/>
                    <a:pt x="10" y="2"/>
                  </a:cubicBezTo>
                  <a:close/>
                </a:path>
              </a:pathLst>
            </a:custGeom>
            <a:solidFill>
              <a:srgbClr val="9B86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978" name="Freeform 2413"/>
            <p:cNvSpPr>
              <a:spLocks/>
            </p:cNvSpPr>
            <p:nvPr/>
          </p:nvSpPr>
          <p:spPr bwMode="auto">
            <a:xfrm>
              <a:off x="5220" y="2467"/>
              <a:ext cx="18" cy="14"/>
            </a:xfrm>
            <a:custGeom>
              <a:avLst/>
              <a:gdLst>
                <a:gd name="T0" fmla="*/ 14 w 15"/>
                <a:gd name="T1" fmla="*/ 10 h 12"/>
                <a:gd name="T2" fmla="*/ 0 w 15"/>
                <a:gd name="T3" fmla="*/ 7 h 12"/>
                <a:gd name="T4" fmla="*/ 3 w 15"/>
                <a:gd name="T5" fmla="*/ 4 h 12"/>
                <a:gd name="T6" fmla="*/ 14 w 15"/>
                <a:gd name="T7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12">
                  <a:moveTo>
                    <a:pt x="14" y="10"/>
                  </a:moveTo>
                  <a:cubicBezTo>
                    <a:pt x="9" y="12"/>
                    <a:pt x="4" y="9"/>
                    <a:pt x="0" y="7"/>
                  </a:cubicBezTo>
                  <a:cubicBezTo>
                    <a:pt x="0" y="5"/>
                    <a:pt x="1" y="4"/>
                    <a:pt x="3" y="4"/>
                  </a:cubicBezTo>
                  <a:cubicBezTo>
                    <a:pt x="8" y="3"/>
                    <a:pt x="15" y="0"/>
                    <a:pt x="14" y="10"/>
                  </a:cubicBezTo>
                  <a:close/>
                </a:path>
              </a:pathLst>
            </a:custGeom>
            <a:solidFill>
              <a:srgbClr val="7351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979" name="Freeform 2414"/>
            <p:cNvSpPr>
              <a:spLocks/>
            </p:cNvSpPr>
            <p:nvPr/>
          </p:nvSpPr>
          <p:spPr bwMode="auto">
            <a:xfrm>
              <a:off x="5237" y="2469"/>
              <a:ext cx="18" cy="16"/>
            </a:xfrm>
            <a:custGeom>
              <a:avLst/>
              <a:gdLst>
                <a:gd name="T0" fmla="*/ 8 w 16"/>
                <a:gd name="T1" fmla="*/ 12 h 14"/>
                <a:gd name="T2" fmla="*/ 0 w 16"/>
                <a:gd name="T3" fmla="*/ 9 h 14"/>
                <a:gd name="T4" fmla="*/ 12 w 16"/>
                <a:gd name="T5" fmla="*/ 1 h 14"/>
                <a:gd name="T6" fmla="*/ 15 w 16"/>
                <a:gd name="T7" fmla="*/ 6 h 14"/>
                <a:gd name="T8" fmla="*/ 8 w 16"/>
                <a:gd name="T9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4">
                  <a:moveTo>
                    <a:pt x="8" y="12"/>
                  </a:moveTo>
                  <a:cubicBezTo>
                    <a:pt x="4" y="13"/>
                    <a:pt x="1" y="14"/>
                    <a:pt x="0" y="9"/>
                  </a:cubicBezTo>
                  <a:cubicBezTo>
                    <a:pt x="4" y="6"/>
                    <a:pt x="8" y="4"/>
                    <a:pt x="12" y="1"/>
                  </a:cubicBezTo>
                  <a:cubicBezTo>
                    <a:pt x="16" y="0"/>
                    <a:pt x="15" y="4"/>
                    <a:pt x="15" y="6"/>
                  </a:cubicBezTo>
                  <a:cubicBezTo>
                    <a:pt x="14" y="9"/>
                    <a:pt x="13" y="13"/>
                    <a:pt x="8" y="12"/>
                  </a:cubicBezTo>
                  <a:close/>
                </a:path>
              </a:pathLst>
            </a:custGeom>
            <a:solidFill>
              <a:srgbClr val="7453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980" name="Freeform 2415"/>
            <p:cNvSpPr>
              <a:spLocks/>
            </p:cNvSpPr>
            <p:nvPr/>
          </p:nvSpPr>
          <p:spPr bwMode="auto">
            <a:xfrm>
              <a:off x="5145" y="2452"/>
              <a:ext cx="16" cy="18"/>
            </a:xfrm>
            <a:custGeom>
              <a:avLst/>
              <a:gdLst>
                <a:gd name="T0" fmla="*/ 11 w 14"/>
                <a:gd name="T1" fmla="*/ 9 h 15"/>
                <a:gd name="T2" fmla="*/ 0 w 14"/>
                <a:gd name="T3" fmla="*/ 6 h 15"/>
                <a:gd name="T4" fmla="*/ 14 w 14"/>
                <a:gd name="T5" fmla="*/ 6 h 15"/>
                <a:gd name="T6" fmla="*/ 11 w 14"/>
                <a:gd name="T7" fmla="*/ 9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15">
                  <a:moveTo>
                    <a:pt x="11" y="9"/>
                  </a:moveTo>
                  <a:cubicBezTo>
                    <a:pt x="7" y="10"/>
                    <a:pt x="2" y="15"/>
                    <a:pt x="0" y="6"/>
                  </a:cubicBezTo>
                  <a:cubicBezTo>
                    <a:pt x="5" y="7"/>
                    <a:pt x="9" y="0"/>
                    <a:pt x="14" y="6"/>
                  </a:cubicBezTo>
                  <a:cubicBezTo>
                    <a:pt x="14" y="8"/>
                    <a:pt x="13" y="9"/>
                    <a:pt x="11" y="9"/>
                  </a:cubicBezTo>
                  <a:close/>
                </a:path>
              </a:pathLst>
            </a:custGeom>
            <a:solidFill>
              <a:srgbClr val="795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981" name="Freeform 2416"/>
            <p:cNvSpPr>
              <a:spLocks/>
            </p:cNvSpPr>
            <p:nvPr/>
          </p:nvSpPr>
          <p:spPr bwMode="auto">
            <a:xfrm>
              <a:off x="5211" y="2465"/>
              <a:ext cx="16" cy="11"/>
            </a:xfrm>
            <a:custGeom>
              <a:avLst/>
              <a:gdLst>
                <a:gd name="T0" fmla="*/ 11 w 14"/>
                <a:gd name="T1" fmla="*/ 6 h 9"/>
                <a:gd name="T2" fmla="*/ 8 w 14"/>
                <a:gd name="T3" fmla="*/ 9 h 9"/>
                <a:gd name="T4" fmla="*/ 2 w 14"/>
                <a:gd name="T5" fmla="*/ 9 h 9"/>
                <a:gd name="T6" fmla="*/ 0 w 14"/>
                <a:gd name="T7" fmla="*/ 4 h 9"/>
                <a:gd name="T8" fmla="*/ 9 w 14"/>
                <a:gd name="T9" fmla="*/ 2 h 9"/>
                <a:gd name="T10" fmla="*/ 11 w 14"/>
                <a:gd name="T11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9">
                  <a:moveTo>
                    <a:pt x="11" y="6"/>
                  </a:moveTo>
                  <a:cubicBezTo>
                    <a:pt x="10" y="7"/>
                    <a:pt x="9" y="8"/>
                    <a:pt x="8" y="9"/>
                  </a:cubicBezTo>
                  <a:cubicBezTo>
                    <a:pt x="6" y="9"/>
                    <a:pt x="4" y="9"/>
                    <a:pt x="2" y="9"/>
                  </a:cubicBezTo>
                  <a:cubicBezTo>
                    <a:pt x="0" y="8"/>
                    <a:pt x="0" y="6"/>
                    <a:pt x="0" y="4"/>
                  </a:cubicBezTo>
                  <a:cubicBezTo>
                    <a:pt x="3" y="3"/>
                    <a:pt x="6" y="2"/>
                    <a:pt x="9" y="2"/>
                  </a:cubicBezTo>
                  <a:cubicBezTo>
                    <a:pt x="14" y="0"/>
                    <a:pt x="12" y="4"/>
                    <a:pt x="11" y="6"/>
                  </a:cubicBezTo>
                  <a:close/>
                </a:path>
              </a:pathLst>
            </a:custGeom>
            <a:solidFill>
              <a:srgbClr val="7956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982" name="Freeform 2417"/>
            <p:cNvSpPr>
              <a:spLocks/>
            </p:cNvSpPr>
            <p:nvPr/>
          </p:nvSpPr>
          <p:spPr bwMode="auto">
            <a:xfrm>
              <a:off x="5198" y="2458"/>
              <a:ext cx="9" cy="23"/>
            </a:xfrm>
            <a:custGeom>
              <a:avLst/>
              <a:gdLst>
                <a:gd name="T0" fmla="*/ 8 w 8"/>
                <a:gd name="T1" fmla="*/ 9 h 20"/>
                <a:gd name="T2" fmla="*/ 0 w 8"/>
                <a:gd name="T3" fmla="*/ 10 h 20"/>
                <a:gd name="T4" fmla="*/ 8 w 8"/>
                <a:gd name="T5" fmla="*/ 9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20">
                  <a:moveTo>
                    <a:pt x="8" y="9"/>
                  </a:moveTo>
                  <a:cubicBezTo>
                    <a:pt x="5" y="20"/>
                    <a:pt x="2" y="10"/>
                    <a:pt x="0" y="10"/>
                  </a:cubicBezTo>
                  <a:cubicBezTo>
                    <a:pt x="2" y="0"/>
                    <a:pt x="5" y="6"/>
                    <a:pt x="8" y="9"/>
                  </a:cubicBezTo>
                  <a:close/>
                </a:path>
              </a:pathLst>
            </a:custGeom>
            <a:solidFill>
              <a:srgbClr val="4A38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983" name="Freeform 2418"/>
            <p:cNvSpPr>
              <a:spLocks/>
            </p:cNvSpPr>
            <p:nvPr/>
          </p:nvSpPr>
          <p:spPr bwMode="auto">
            <a:xfrm>
              <a:off x="5167" y="2453"/>
              <a:ext cx="14" cy="19"/>
            </a:xfrm>
            <a:custGeom>
              <a:avLst/>
              <a:gdLst>
                <a:gd name="T0" fmla="*/ 12 w 12"/>
                <a:gd name="T1" fmla="*/ 11 h 16"/>
                <a:gd name="T2" fmla="*/ 1 w 12"/>
                <a:gd name="T3" fmla="*/ 10 h 16"/>
                <a:gd name="T4" fmla="*/ 3 w 12"/>
                <a:gd name="T5" fmla="*/ 8 h 16"/>
                <a:gd name="T6" fmla="*/ 12 w 12"/>
                <a:gd name="T7" fmla="*/ 1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16">
                  <a:moveTo>
                    <a:pt x="12" y="11"/>
                  </a:moveTo>
                  <a:cubicBezTo>
                    <a:pt x="8" y="12"/>
                    <a:pt x="4" y="16"/>
                    <a:pt x="1" y="10"/>
                  </a:cubicBezTo>
                  <a:cubicBezTo>
                    <a:pt x="0" y="8"/>
                    <a:pt x="0" y="7"/>
                    <a:pt x="3" y="8"/>
                  </a:cubicBezTo>
                  <a:cubicBezTo>
                    <a:pt x="5" y="11"/>
                    <a:pt x="12" y="0"/>
                    <a:pt x="12" y="11"/>
                  </a:cubicBezTo>
                  <a:close/>
                </a:path>
              </a:pathLst>
            </a:custGeom>
            <a:solidFill>
              <a:srgbClr val="795A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984" name="Freeform 2419"/>
            <p:cNvSpPr>
              <a:spLocks/>
            </p:cNvSpPr>
            <p:nvPr/>
          </p:nvSpPr>
          <p:spPr bwMode="auto">
            <a:xfrm>
              <a:off x="4945" y="2413"/>
              <a:ext cx="16" cy="11"/>
            </a:xfrm>
            <a:custGeom>
              <a:avLst/>
              <a:gdLst>
                <a:gd name="T0" fmla="*/ 14 w 14"/>
                <a:gd name="T1" fmla="*/ 6 h 9"/>
                <a:gd name="T2" fmla="*/ 11 w 14"/>
                <a:gd name="T3" fmla="*/ 9 h 9"/>
                <a:gd name="T4" fmla="*/ 3 w 14"/>
                <a:gd name="T5" fmla="*/ 8 h 9"/>
                <a:gd name="T6" fmla="*/ 6 w 14"/>
                <a:gd name="T7" fmla="*/ 0 h 9"/>
                <a:gd name="T8" fmla="*/ 14 w 14"/>
                <a:gd name="T9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9">
                  <a:moveTo>
                    <a:pt x="14" y="6"/>
                  </a:moveTo>
                  <a:cubicBezTo>
                    <a:pt x="13" y="7"/>
                    <a:pt x="12" y="8"/>
                    <a:pt x="11" y="9"/>
                  </a:cubicBezTo>
                  <a:cubicBezTo>
                    <a:pt x="9" y="7"/>
                    <a:pt x="6" y="7"/>
                    <a:pt x="3" y="8"/>
                  </a:cubicBezTo>
                  <a:cubicBezTo>
                    <a:pt x="0" y="4"/>
                    <a:pt x="2" y="2"/>
                    <a:pt x="6" y="0"/>
                  </a:cubicBezTo>
                  <a:cubicBezTo>
                    <a:pt x="10" y="0"/>
                    <a:pt x="13" y="2"/>
                    <a:pt x="14" y="6"/>
                  </a:cubicBezTo>
                  <a:close/>
                </a:path>
              </a:pathLst>
            </a:custGeom>
            <a:solidFill>
              <a:srgbClr val="6C4F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985" name="Freeform 2420"/>
            <p:cNvSpPr>
              <a:spLocks/>
            </p:cNvSpPr>
            <p:nvPr/>
          </p:nvSpPr>
          <p:spPr bwMode="auto">
            <a:xfrm>
              <a:off x="5029" y="2410"/>
              <a:ext cx="15" cy="11"/>
            </a:xfrm>
            <a:custGeom>
              <a:avLst/>
              <a:gdLst>
                <a:gd name="T0" fmla="*/ 1 w 13"/>
                <a:gd name="T1" fmla="*/ 3 h 10"/>
                <a:gd name="T2" fmla="*/ 9 w 13"/>
                <a:gd name="T3" fmla="*/ 0 h 10"/>
                <a:gd name="T4" fmla="*/ 13 w 13"/>
                <a:gd name="T5" fmla="*/ 4 h 10"/>
                <a:gd name="T6" fmla="*/ 13 w 13"/>
                <a:gd name="T7" fmla="*/ 8 h 10"/>
                <a:gd name="T8" fmla="*/ 2 w 13"/>
                <a:gd name="T9" fmla="*/ 5 h 10"/>
                <a:gd name="T10" fmla="*/ 1 w 13"/>
                <a:gd name="T11" fmla="*/ 4 h 10"/>
                <a:gd name="T12" fmla="*/ 1 w 13"/>
                <a:gd name="T13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10">
                  <a:moveTo>
                    <a:pt x="1" y="3"/>
                  </a:moveTo>
                  <a:cubicBezTo>
                    <a:pt x="4" y="0"/>
                    <a:pt x="7" y="1"/>
                    <a:pt x="9" y="0"/>
                  </a:cubicBezTo>
                  <a:cubicBezTo>
                    <a:pt x="11" y="1"/>
                    <a:pt x="13" y="2"/>
                    <a:pt x="13" y="4"/>
                  </a:cubicBezTo>
                  <a:cubicBezTo>
                    <a:pt x="13" y="5"/>
                    <a:pt x="13" y="7"/>
                    <a:pt x="13" y="8"/>
                  </a:cubicBezTo>
                  <a:cubicBezTo>
                    <a:pt x="8" y="10"/>
                    <a:pt x="6" y="5"/>
                    <a:pt x="2" y="5"/>
                  </a:cubicBezTo>
                  <a:cubicBezTo>
                    <a:pt x="1" y="5"/>
                    <a:pt x="0" y="4"/>
                    <a:pt x="1" y="4"/>
                  </a:cubicBezTo>
                  <a:cubicBezTo>
                    <a:pt x="1" y="3"/>
                    <a:pt x="1" y="3"/>
                    <a:pt x="1" y="3"/>
                  </a:cubicBezTo>
                  <a:close/>
                </a:path>
              </a:pathLst>
            </a:custGeom>
            <a:solidFill>
              <a:srgbClr val="A992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986" name="Freeform 2421"/>
            <p:cNvSpPr>
              <a:spLocks/>
            </p:cNvSpPr>
            <p:nvPr/>
          </p:nvSpPr>
          <p:spPr bwMode="auto">
            <a:xfrm>
              <a:off x="5053" y="2414"/>
              <a:ext cx="23" cy="9"/>
            </a:xfrm>
            <a:custGeom>
              <a:avLst/>
              <a:gdLst>
                <a:gd name="T0" fmla="*/ 9 w 19"/>
                <a:gd name="T1" fmla="*/ 5 h 7"/>
                <a:gd name="T2" fmla="*/ 2 w 19"/>
                <a:gd name="T3" fmla="*/ 7 h 7"/>
                <a:gd name="T4" fmla="*/ 0 w 19"/>
                <a:gd name="T5" fmla="*/ 5 h 7"/>
                <a:gd name="T6" fmla="*/ 19 w 19"/>
                <a:gd name="T7" fmla="*/ 2 h 7"/>
                <a:gd name="T8" fmla="*/ 9 w 19"/>
                <a:gd name="T9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7">
                  <a:moveTo>
                    <a:pt x="9" y="5"/>
                  </a:moveTo>
                  <a:cubicBezTo>
                    <a:pt x="7" y="6"/>
                    <a:pt x="4" y="6"/>
                    <a:pt x="2" y="7"/>
                  </a:cubicBezTo>
                  <a:cubicBezTo>
                    <a:pt x="1" y="6"/>
                    <a:pt x="1" y="5"/>
                    <a:pt x="0" y="5"/>
                  </a:cubicBezTo>
                  <a:cubicBezTo>
                    <a:pt x="6" y="0"/>
                    <a:pt x="12" y="2"/>
                    <a:pt x="19" y="2"/>
                  </a:cubicBezTo>
                  <a:cubicBezTo>
                    <a:pt x="15" y="6"/>
                    <a:pt x="12" y="4"/>
                    <a:pt x="9" y="5"/>
                  </a:cubicBezTo>
                  <a:close/>
                </a:path>
              </a:pathLst>
            </a:custGeom>
            <a:solidFill>
              <a:srgbClr val="6D53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987" name="Freeform 2422"/>
            <p:cNvSpPr>
              <a:spLocks/>
            </p:cNvSpPr>
            <p:nvPr/>
          </p:nvSpPr>
          <p:spPr bwMode="auto">
            <a:xfrm>
              <a:off x="4903" y="2398"/>
              <a:ext cx="10" cy="13"/>
            </a:xfrm>
            <a:custGeom>
              <a:avLst/>
              <a:gdLst>
                <a:gd name="T0" fmla="*/ 6 w 9"/>
                <a:gd name="T1" fmla="*/ 10 h 11"/>
                <a:gd name="T2" fmla="*/ 0 w 9"/>
                <a:gd name="T3" fmla="*/ 5 h 11"/>
                <a:gd name="T4" fmla="*/ 9 w 9"/>
                <a:gd name="T5" fmla="*/ 7 h 11"/>
                <a:gd name="T6" fmla="*/ 6 w 9"/>
                <a:gd name="T7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1">
                  <a:moveTo>
                    <a:pt x="6" y="10"/>
                  </a:moveTo>
                  <a:cubicBezTo>
                    <a:pt x="2" y="10"/>
                    <a:pt x="0" y="9"/>
                    <a:pt x="0" y="5"/>
                  </a:cubicBezTo>
                  <a:cubicBezTo>
                    <a:pt x="3" y="4"/>
                    <a:pt x="7" y="0"/>
                    <a:pt x="9" y="7"/>
                  </a:cubicBezTo>
                  <a:cubicBezTo>
                    <a:pt x="9" y="10"/>
                    <a:pt x="9" y="11"/>
                    <a:pt x="6" y="10"/>
                  </a:cubicBezTo>
                  <a:close/>
                </a:path>
              </a:pathLst>
            </a:custGeom>
            <a:solidFill>
              <a:srgbClr val="664C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988" name="Freeform 2423"/>
            <p:cNvSpPr>
              <a:spLocks/>
            </p:cNvSpPr>
            <p:nvPr/>
          </p:nvSpPr>
          <p:spPr bwMode="auto">
            <a:xfrm>
              <a:off x="5158" y="2458"/>
              <a:ext cx="13" cy="7"/>
            </a:xfrm>
            <a:custGeom>
              <a:avLst/>
              <a:gdLst>
                <a:gd name="T0" fmla="*/ 11 w 11"/>
                <a:gd name="T1" fmla="*/ 4 h 6"/>
                <a:gd name="T2" fmla="*/ 9 w 11"/>
                <a:gd name="T3" fmla="*/ 6 h 6"/>
                <a:gd name="T4" fmla="*/ 0 w 11"/>
                <a:gd name="T5" fmla="*/ 6 h 6"/>
                <a:gd name="T6" fmla="*/ 0 w 11"/>
                <a:gd name="T7" fmla="*/ 4 h 6"/>
                <a:gd name="T8" fmla="*/ 3 w 11"/>
                <a:gd name="T9" fmla="*/ 1 h 6"/>
                <a:gd name="T10" fmla="*/ 11 w 11"/>
                <a:gd name="T11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6">
                  <a:moveTo>
                    <a:pt x="11" y="4"/>
                  </a:moveTo>
                  <a:cubicBezTo>
                    <a:pt x="10" y="5"/>
                    <a:pt x="9" y="6"/>
                    <a:pt x="9" y="6"/>
                  </a:cubicBezTo>
                  <a:cubicBezTo>
                    <a:pt x="6" y="6"/>
                    <a:pt x="3" y="6"/>
                    <a:pt x="0" y="6"/>
                  </a:cubicBezTo>
                  <a:cubicBezTo>
                    <a:pt x="0" y="6"/>
                    <a:pt x="0" y="5"/>
                    <a:pt x="0" y="4"/>
                  </a:cubicBezTo>
                  <a:cubicBezTo>
                    <a:pt x="1" y="3"/>
                    <a:pt x="2" y="2"/>
                    <a:pt x="3" y="1"/>
                  </a:cubicBezTo>
                  <a:cubicBezTo>
                    <a:pt x="6" y="1"/>
                    <a:pt x="9" y="0"/>
                    <a:pt x="11" y="4"/>
                  </a:cubicBezTo>
                  <a:close/>
                </a:path>
              </a:pathLst>
            </a:custGeom>
            <a:solidFill>
              <a:srgbClr val="7C59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989" name="Freeform 2424"/>
            <p:cNvSpPr>
              <a:spLocks/>
            </p:cNvSpPr>
            <p:nvPr/>
          </p:nvSpPr>
          <p:spPr bwMode="auto">
            <a:xfrm>
              <a:off x="5065" y="2444"/>
              <a:ext cx="9" cy="8"/>
            </a:xfrm>
            <a:custGeom>
              <a:avLst/>
              <a:gdLst>
                <a:gd name="T0" fmla="*/ 8 w 8"/>
                <a:gd name="T1" fmla="*/ 5 h 7"/>
                <a:gd name="T2" fmla="*/ 5 w 8"/>
                <a:gd name="T3" fmla="*/ 7 h 7"/>
                <a:gd name="T4" fmla="*/ 0 w 8"/>
                <a:gd name="T5" fmla="*/ 3 h 7"/>
                <a:gd name="T6" fmla="*/ 3 w 8"/>
                <a:gd name="T7" fmla="*/ 0 h 7"/>
                <a:gd name="T8" fmla="*/ 8 w 8"/>
                <a:gd name="T9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8" y="5"/>
                  </a:moveTo>
                  <a:cubicBezTo>
                    <a:pt x="8" y="6"/>
                    <a:pt x="7" y="7"/>
                    <a:pt x="5" y="7"/>
                  </a:cubicBezTo>
                  <a:cubicBezTo>
                    <a:pt x="3" y="6"/>
                    <a:pt x="0" y="5"/>
                    <a:pt x="0" y="3"/>
                  </a:cubicBezTo>
                  <a:cubicBezTo>
                    <a:pt x="0" y="2"/>
                    <a:pt x="2" y="0"/>
                    <a:pt x="3" y="0"/>
                  </a:cubicBezTo>
                  <a:cubicBezTo>
                    <a:pt x="6" y="0"/>
                    <a:pt x="7" y="2"/>
                    <a:pt x="8" y="5"/>
                  </a:cubicBezTo>
                  <a:close/>
                </a:path>
              </a:pathLst>
            </a:custGeom>
            <a:solidFill>
              <a:srgbClr val="3326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990" name="Freeform 2425"/>
            <p:cNvSpPr>
              <a:spLocks/>
            </p:cNvSpPr>
            <p:nvPr/>
          </p:nvSpPr>
          <p:spPr bwMode="auto">
            <a:xfrm>
              <a:off x="4936" y="2411"/>
              <a:ext cx="14" cy="9"/>
            </a:xfrm>
            <a:custGeom>
              <a:avLst/>
              <a:gdLst>
                <a:gd name="T0" fmla="*/ 5 w 12"/>
                <a:gd name="T1" fmla="*/ 8 h 8"/>
                <a:gd name="T2" fmla="*/ 0 w 12"/>
                <a:gd name="T3" fmla="*/ 2 h 8"/>
                <a:gd name="T4" fmla="*/ 11 w 12"/>
                <a:gd name="T5" fmla="*/ 0 h 8"/>
                <a:gd name="T6" fmla="*/ 5 w 12"/>
                <a:gd name="T7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8">
                  <a:moveTo>
                    <a:pt x="5" y="8"/>
                  </a:moveTo>
                  <a:cubicBezTo>
                    <a:pt x="2" y="8"/>
                    <a:pt x="0" y="6"/>
                    <a:pt x="0" y="2"/>
                  </a:cubicBezTo>
                  <a:cubicBezTo>
                    <a:pt x="4" y="1"/>
                    <a:pt x="7" y="0"/>
                    <a:pt x="11" y="0"/>
                  </a:cubicBezTo>
                  <a:cubicBezTo>
                    <a:pt x="12" y="5"/>
                    <a:pt x="8" y="6"/>
                    <a:pt x="5" y="8"/>
                  </a:cubicBezTo>
                  <a:close/>
                </a:path>
              </a:pathLst>
            </a:custGeom>
            <a:solidFill>
              <a:srgbClr val="7759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991" name="Freeform 2426"/>
            <p:cNvSpPr>
              <a:spLocks/>
            </p:cNvSpPr>
            <p:nvPr/>
          </p:nvSpPr>
          <p:spPr bwMode="auto">
            <a:xfrm>
              <a:off x="5016" y="2403"/>
              <a:ext cx="15" cy="14"/>
            </a:xfrm>
            <a:custGeom>
              <a:avLst/>
              <a:gdLst>
                <a:gd name="T0" fmla="*/ 12 w 13"/>
                <a:gd name="T1" fmla="*/ 9 h 12"/>
                <a:gd name="T2" fmla="*/ 13 w 13"/>
                <a:gd name="T3" fmla="*/ 11 h 12"/>
                <a:gd name="T4" fmla="*/ 10 w 13"/>
                <a:gd name="T5" fmla="*/ 12 h 12"/>
                <a:gd name="T6" fmla="*/ 1 w 13"/>
                <a:gd name="T7" fmla="*/ 4 h 12"/>
                <a:gd name="T8" fmla="*/ 1 w 13"/>
                <a:gd name="T9" fmla="*/ 1 h 12"/>
                <a:gd name="T10" fmla="*/ 12 w 13"/>
                <a:gd name="T11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12">
                  <a:moveTo>
                    <a:pt x="12" y="9"/>
                  </a:moveTo>
                  <a:cubicBezTo>
                    <a:pt x="13" y="10"/>
                    <a:pt x="13" y="10"/>
                    <a:pt x="13" y="11"/>
                  </a:cubicBezTo>
                  <a:cubicBezTo>
                    <a:pt x="12" y="12"/>
                    <a:pt x="11" y="12"/>
                    <a:pt x="10" y="12"/>
                  </a:cubicBezTo>
                  <a:cubicBezTo>
                    <a:pt x="7" y="9"/>
                    <a:pt x="4" y="6"/>
                    <a:pt x="1" y="4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8" y="0"/>
                    <a:pt x="7" y="8"/>
                    <a:pt x="12" y="9"/>
                  </a:cubicBezTo>
                  <a:close/>
                </a:path>
              </a:pathLst>
            </a:custGeom>
            <a:solidFill>
              <a:srgbClr val="9880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992" name="Freeform 2427"/>
            <p:cNvSpPr>
              <a:spLocks/>
            </p:cNvSpPr>
            <p:nvPr/>
          </p:nvSpPr>
          <p:spPr bwMode="auto">
            <a:xfrm>
              <a:off x="5250" y="2466"/>
              <a:ext cx="11" cy="12"/>
            </a:xfrm>
            <a:custGeom>
              <a:avLst/>
              <a:gdLst>
                <a:gd name="T0" fmla="*/ 3 w 10"/>
                <a:gd name="T1" fmla="*/ 8 h 10"/>
                <a:gd name="T2" fmla="*/ 1 w 10"/>
                <a:gd name="T3" fmla="*/ 3 h 10"/>
                <a:gd name="T4" fmla="*/ 0 w 10"/>
                <a:gd name="T5" fmla="*/ 0 h 10"/>
                <a:gd name="T6" fmla="*/ 9 w 10"/>
                <a:gd name="T7" fmla="*/ 2 h 10"/>
                <a:gd name="T8" fmla="*/ 8 w 10"/>
                <a:gd name="T9" fmla="*/ 8 h 10"/>
                <a:gd name="T10" fmla="*/ 3 w 10"/>
                <a:gd name="T11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10">
                  <a:moveTo>
                    <a:pt x="3" y="8"/>
                  </a:moveTo>
                  <a:cubicBezTo>
                    <a:pt x="2" y="6"/>
                    <a:pt x="1" y="5"/>
                    <a:pt x="1" y="3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3" y="0"/>
                    <a:pt x="6" y="0"/>
                    <a:pt x="9" y="2"/>
                  </a:cubicBezTo>
                  <a:cubicBezTo>
                    <a:pt x="8" y="4"/>
                    <a:pt x="10" y="6"/>
                    <a:pt x="8" y="8"/>
                  </a:cubicBezTo>
                  <a:cubicBezTo>
                    <a:pt x="7" y="10"/>
                    <a:pt x="5" y="10"/>
                    <a:pt x="3" y="8"/>
                  </a:cubicBezTo>
                  <a:close/>
                </a:path>
              </a:pathLst>
            </a:custGeom>
            <a:solidFill>
              <a:srgbClr val="5028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993" name="Freeform 2428"/>
            <p:cNvSpPr>
              <a:spLocks/>
            </p:cNvSpPr>
            <p:nvPr/>
          </p:nvSpPr>
          <p:spPr bwMode="auto">
            <a:xfrm>
              <a:off x="5010" y="2427"/>
              <a:ext cx="10" cy="16"/>
            </a:xfrm>
            <a:custGeom>
              <a:avLst/>
              <a:gdLst>
                <a:gd name="T0" fmla="*/ 9 w 9"/>
                <a:gd name="T1" fmla="*/ 5 h 13"/>
                <a:gd name="T2" fmla="*/ 1 w 9"/>
                <a:gd name="T3" fmla="*/ 2 h 13"/>
                <a:gd name="T4" fmla="*/ 9 w 9"/>
                <a:gd name="T5" fmla="*/ 5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13">
                  <a:moveTo>
                    <a:pt x="9" y="5"/>
                  </a:moveTo>
                  <a:cubicBezTo>
                    <a:pt x="7" y="1"/>
                    <a:pt x="0" y="13"/>
                    <a:pt x="1" y="2"/>
                  </a:cubicBezTo>
                  <a:cubicBezTo>
                    <a:pt x="4" y="1"/>
                    <a:pt x="8" y="0"/>
                    <a:pt x="9" y="5"/>
                  </a:cubicBezTo>
                  <a:close/>
                </a:path>
              </a:pathLst>
            </a:custGeom>
            <a:solidFill>
              <a:srgbClr val="7B5F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994" name="Freeform 2429"/>
            <p:cNvSpPr>
              <a:spLocks/>
            </p:cNvSpPr>
            <p:nvPr/>
          </p:nvSpPr>
          <p:spPr bwMode="auto">
            <a:xfrm>
              <a:off x="4942" y="2411"/>
              <a:ext cx="10" cy="12"/>
            </a:xfrm>
            <a:custGeom>
              <a:avLst/>
              <a:gdLst>
                <a:gd name="T0" fmla="*/ 0 w 9"/>
                <a:gd name="T1" fmla="*/ 8 h 10"/>
                <a:gd name="T2" fmla="*/ 6 w 9"/>
                <a:gd name="T3" fmla="*/ 0 h 10"/>
                <a:gd name="T4" fmla="*/ 9 w 9"/>
                <a:gd name="T5" fmla="*/ 2 h 10"/>
                <a:gd name="T6" fmla="*/ 6 w 9"/>
                <a:gd name="T7" fmla="*/ 10 h 10"/>
                <a:gd name="T8" fmla="*/ 0 w 9"/>
                <a:gd name="T9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0">
                  <a:moveTo>
                    <a:pt x="0" y="8"/>
                  </a:moveTo>
                  <a:cubicBezTo>
                    <a:pt x="2" y="5"/>
                    <a:pt x="4" y="2"/>
                    <a:pt x="6" y="0"/>
                  </a:cubicBezTo>
                  <a:cubicBezTo>
                    <a:pt x="7" y="1"/>
                    <a:pt x="8" y="1"/>
                    <a:pt x="9" y="2"/>
                  </a:cubicBezTo>
                  <a:cubicBezTo>
                    <a:pt x="8" y="5"/>
                    <a:pt x="7" y="8"/>
                    <a:pt x="6" y="10"/>
                  </a:cubicBezTo>
                  <a:cubicBezTo>
                    <a:pt x="4" y="9"/>
                    <a:pt x="2" y="8"/>
                    <a:pt x="0" y="8"/>
                  </a:cubicBezTo>
                  <a:close/>
                </a:path>
              </a:pathLst>
            </a:custGeom>
            <a:solidFill>
              <a:srgbClr val="5134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995" name="Freeform 2430"/>
            <p:cNvSpPr>
              <a:spLocks/>
            </p:cNvSpPr>
            <p:nvPr/>
          </p:nvSpPr>
          <p:spPr bwMode="auto">
            <a:xfrm>
              <a:off x="4978" y="2421"/>
              <a:ext cx="9" cy="9"/>
            </a:xfrm>
            <a:custGeom>
              <a:avLst/>
              <a:gdLst>
                <a:gd name="T0" fmla="*/ 8 w 8"/>
                <a:gd name="T1" fmla="*/ 4 h 7"/>
                <a:gd name="T2" fmla="*/ 6 w 8"/>
                <a:gd name="T3" fmla="*/ 7 h 7"/>
                <a:gd name="T4" fmla="*/ 1 w 8"/>
                <a:gd name="T5" fmla="*/ 4 h 7"/>
                <a:gd name="T6" fmla="*/ 8 w 8"/>
                <a:gd name="T7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7">
                  <a:moveTo>
                    <a:pt x="8" y="4"/>
                  </a:moveTo>
                  <a:cubicBezTo>
                    <a:pt x="7" y="5"/>
                    <a:pt x="6" y="6"/>
                    <a:pt x="6" y="7"/>
                  </a:cubicBezTo>
                  <a:cubicBezTo>
                    <a:pt x="3" y="7"/>
                    <a:pt x="0" y="7"/>
                    <a:pt x="1" y="4"/>
                  </a:cubicBezTo>
                  <a:cubicBezTo>
                    <a:pt x="3" y="0"/>
                    <a:pt x="6" y="1"/>
                    <a:pt x="8" y="4"/>
                  </a:cubicBezTo>
                  <a:close/>
                </a:path>
              </a:pathLst>
            </a:custGeom>
            <a:solidFill>
              <a:srgbClr val="775C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996" name="Freeform 2431"/>
            <p:cNvSpPr>
              <a:spLocks/>
            </p:cNvSpPr>
            <p:nvPr/>
          </p:nvSpPr>
          <p:spPr bwMode="auto">
            <a:xfrm>
              <a:off x="4910" y="2404"/>
              <a:ext cx="9" cy="9"/>
            </a:xfrm>
            <a:custGeom>
              <a:avLst/>
              <a:gdLst>
                <a:gd name="T0" fmla="*/ 0 w 8"/>
                <a:gd name="T1" fmla="*/ 5 h 8"/>
                <a:gd name="T2" fmla="*/ 3 w 8"/>
                <a:gd name="T3" fmla="*/ 2 h 8"/>
                <a:gd name="T4" fmla="*/ 8 w 8"/>
                <a:gd name="T5" fmla="*/ 5 h 8"/>
                <a:gd name="T6" fmla="*/ 0 w 8"/>
                <a:gd name="T7" fmla="*/ 8 h 8"/>
                <a:gd name="T8" fmla="*/ 0 w 8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5"/>
                  </a:moveTo>
                  <a:cubicBezTo>
                    <a:pt x="1" y="4"/>
                    <a:pt x="2" y="3"/>
                    <a:pt x="3" y="2"/>
                  </a:cubicBezTo>
                  <a:cubicBezTo>
                    <a:pt x="5" y="1"/>
                    <a:pt x="8" y="0"/>
                    <a:pt x="8" y="5"/>
                  </a:cubicBezTo>
                  <a:cubicBezTo>
                    <a:pt x="5" y="6"/>
                    <a:pt x="3" y="7"/>
                    <a:pt x="0" y="8"/>
                  </a:cubicBezTo>
                  <a:cubicBezTo>
                    <a:pt x="0" y="7"/>
                    <a:pt x="0" y="6"/>
                    <a:pt x="0" y="5"/>
                  </a:cubicBezTo>
                  <a:close/>
                </a:path>
              </a:pathLst>
            </a:custGeom>
            <a:solidFill>
              <a:srgbClr val="7154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997" name="Freeform 2432"/>
            <p:cNvSpPr>
              <a:spLocks/>
            </p:cNvSpPr>
            <p:nvPr/>
          </p:nvSpPr>
          <p:spPr bwMode="auto">
            <a:xfrm>
              <a:off x="4775" y="2217"/>
              <a:ext cx="22" cy="29"/>
            </a:xfrm>
            <a:custGeom>
              <a:avLst/>
              <a:gdLst>
                <a:gd name="T0" fmla="*/ 1 w 19"/>
                <a:gd name="T1" fmla="*/ 14 h 25"/>
                <a:gd name="T2" fmla="*/ 0 w 19"/>
                <a:gd name="T3" fmla="*/ 5 h 25"/>
                <a:gd name="T4" fmla="*/ 3 w 19"/>
                <a:gd name="T5" fmla="*/ 3 h 25"/>
                <a:gd name="T6" fmla="*/ 6 w 19"/>
                <a:gd name="T7" fmla="*/ 0 h 25"/>
                <a:gd name="T8" fmla="*/ 14 w 19"/>
                <a:gd name="T9" fmla="*/ 10 h 25"/>
                <a:gd name="T10" fmla="*/ 11 w 19"/>
                <a:gd name="T11" fmla="*/ 25 h 25"/>
                <a:gd name="T12" fmla="*/ 1 w 19"/>
                <a:gd name="T13" fmla="*/ 1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" h="25">
                  <a:moveTo>
                    <a:pt x="1" y="14"/>
                  </a:moveTo>
                  <a:cubicBezTo>
                    <a:pt x="1" y="11"/>
                    <a:pt x="0" y="8"/>
                    <a:pt x="0" y="5"/>
                  </a:cubicBezTo>
                  <a:cubicBezTo>
                    <a:pt x="1" y="4"/>
                    <a:pt x="2" y="4"/>
                    <a:pt x="3" y="3"/>
                  </a:cubicBezTo>
                  <a:cubicBezTo>
                    <a:pt x="4" y="2"/>
                    <a:pt x="5" y="1"/>
                    <a:pt x="6" y="0"/>
                  </a:cubicBezTo>
                  <a:cubicBezTo>
                    <a:pt x="9" y="3"/>
                    <a:pt x="11" y="7"/>
                    <a:pt x="14" y="10"/>
                  </a:cubicBezTo>
                  <a:cubicBezTo>
                    <a:pt x="19" y="16"/>
                    <a:pt x="19" y="21"/>
                    <a:pt x="11" y="25"/>
                  </a:cubicBezTo>
                  <a:cubicBezTo>
                    <a:pt x="5" y="24"/>
                    <a:pt x="3" y="18"/>
                    <a:pt x="1" y="14"/>
                  </a:cubicBezTo>
                  <a:close/>
                </a:path>
              </a:pathLst>
            </a:custGeom>
            <a:solidFill>
              <a:srgbClr val="C1A7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998" name="Freeform 2433"/>
            <p:cNvSpPr>
              <a:spLocks/>
            </p:cNvSpPr>
            <p:nvPr/>
          </p:nvSpPr>
          <p:spPr bwMode="auto">
            <a:xfrm>
              <a:off x="4765" y="2233"/>
              <a:ext cx="24" cy="28"/>
            </a:xfrm>
            <a:custGeom>
              <a:avLst/>
              <a:gdLst>
                <a:gd name="T0" fmla="*/ 9 w 20"/>
                <a:gd name="T1" fmla="*/ 0 h 24"/>
                <a:gd name="T2" fmla="*/ 19 w 20"/>
                <a:gd name="T3" fmla="*/ 11 h 24"/>
                <a:gd name="T4" fmla="*/ 20 w 20"/>
                <a:gd name="T5" fmla="*/ 20 h 24"/>
                <a:gd name="T6" fmla="*/ 17 w 20"/>
                <a:gd name="T7" fmla="*/ 24 h 24"/>
                <a:gd name="T8" fmla="*/ 11 w 20"/>
                <a:gd name="T9" fmla="*/ 23 h 24"/>
                <a:gd name="T10" fmla="*/ 9 w 20"/>
                <a:gd name="T11" fmla="*/ 21 h 24"/>
                <a:gd name="T12" fmla="*/ 4 w 20"/>
                <a:gd name="T13" fmla="*/ 9 h 24"/>
                <a:gd name="T14" fmla="*/ 5 w 20"/>
                <a:gd name="T15" fmla="*/ 3 h 24"/>
                <a:gd name="T16" fmla="*/ 9 w 20"/>
                <a:gd name="T17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" h="24">
                  <a:moveTo>
                    <a:pt x="9" y="0"/>
                  </a:moveTo>
                  <a:cubicBezTo>
                    <a:pt x="15" y="1"/>
                    <a:pt x="17" y="6"/>
                    <a:pt x="19" y="11"/>
                  </a:cubicBezTo>
                  <a:cubicBezTo>
                    <a:pt x="19" y="14"/>
                    <a:pt x="19" y="17"/>
                    <a:pt x="20" y="20"/>
                  </a:cubicBezTo>
                  <a:cubicBezTo>
                    <a:pt x="19" y="21"/>
                    <a:pt x="18" y="23"/>
                    <a:pt x="17" y="24"/>
                  </a:cubicBezTo>
                  <a:cubicBezTo>
                    <a:pt x="15" y="24"/>
                    <a:pt x="13" y="24"/>
                    <a:pt x="11" y="23"/>
                  </a:cubicBezTo>
                  <a:cubicBezTo>
                    <a:pt x="10" y="23"/>
                    <a:pt x="10" y="22"/>
                    <a:pt x="9" y="21"/>
                  </a:cubicBezTo>
                  <a:cubicBezTo>
                    <a:pt x="8" y="17"/>
                    <a:pt x="5" y="13"/>
                    <a:pt x="4" y="9"/>
                  </a:cubicBezTo>
                  <a:cubicBezTo>
                    <a:pt x="3" y="7"/>
                    <a:pt x="0" y="4"/>
                    <a:pt x="5" y="3"/>
                  </a:cubicBezTo>
                  <a:cubicBezTo>
                    <a:pt x="7" y="2"/>
                    <a:pt x="8" y="1"/>
                    <a:pt x="9" y="0"/>
                  </a:cubicBezTo>
                  <a:close/>
                </a:path>
              </a:pathLst>
            </a:custGeom>
            <a:solidFill>
              <a:srgbClr val="4544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999" name="Freeform 2434"/>
            <p:cNvSpPr>
              <a:spLocks/>
            </p:cNvSpPr>
            <p:nvPr/>
          </p:nvSpPr>
          <p:spPr bwMode="auto">
            <a:xfrm>
              <a:off x="4783" y="2257"/>
              <a:ext cx="16" cy="21"/>
            </a:xfrm>
            <a:custGeom>
              <a:avLst/>
              <a:gdLst>
                <a:gd name="T0" fmla="*/ 2 w 14"/>
                <a:gd name="T1" fmla="*/ 2 h 18"/>
                <a:gd name="T2" fmla="*/ 5 w 14"/>
                <a:gd name="T3" fmla="*/ 0 h 18"/>
                <a:gd name="T4" fmla="*/ 14 w 14"/>
                <a:gd name="T5" fmla="*/ 11 h 18"/>
                <a:gd name="T6" fmla="*/ 14 w 14"/>
                <a:gd name="T7" fmla="*/ 14 h 18"/>
                <a:gd name="T8" fmla="*/ 9 w 14"/>
                <a:gd name="T9" fmla="*/ 18 h 18"/>
                <a:gd name="T10" fmla="*/ 4 w 14"/>
                <a:gd name="T11" fmla="*/ 16 h 18"/>
                <a:gd name="T12" fmla="*/ 0 w 14"/>
                <a:gd name="T13" fmla="*/ 7 h 18"/>
                <a:gd name="T14" fmla="*/ 2 w 14"/>
                <a:gd name="T15" fmla="*/ 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" h="18">
                  <a:moveTo>
                    <a:pt x="2" y="2"/>
                  </a:moveTo>
                  <a:cubicBezTo>
                    <a:pt x="3" y="1"/>
                    <a:pt x="4" y="0"/>
                    <a:pt x="5" y="0"/>
                  </a:cubicBezTo>
                  <a:cubicBezTo>
                    <a:pt x="7" y="4"/>
                    <a:pt x="13" y="5"/>
                    <a:pt x="14" y="11"/>
                  </a:cubicBezTo>
                  <a:cubicBezTo>
                    <a:pt x="14" y="12"/>
                    <a:pt x="14" y="13"/>
                    <a:pt x="14" y="14"/>
                  </a:cubicBezTo>
                  <a:cubicBezTo>
                    <a:pt x="13" y="16"/>
                    <a:pt x="11" y="17"/>
                    <a:pt x="9" y="18"/>
                  </a:cubicBezTo>
                  <a:cubicBezTo>
                    <a:pt x="7" y="18"/>
                    <a:pt x="5" y="18"/>
                    <a:pt x="4" y="16"/>
                  </a:cubicBezTo>
                  <a:cubicBezTo>
                    <a:pt x="3" y="13"/>
                    <a:pt x="1" y="11"/>
                    <a:pt x="0" y="7"/>
                  </a:cubicBezTo>
                  <a:cubicBezTo>
                    <a:pt x="0" y="5"/>
                    <a:pt x="0" y="4"/>
                    <a:pt x="2" y="2"/>
                  </a:cubicBezTo>
                  <a:close/>
                </a:path>
              </a:pathLst>
            </a:custGeom>
            <a:solidFill>
              <a:srgbClr val="464E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000" name="Freeform 2435"/>
            <p:cNvSpPr>
              <a:spLocks/>
            </p:cNvSpPr>
            <p:nvPr/>
          </p:nvSpPr>
          <p:spPr bwMode="auto">
            <a:xfrm>
              <a:off x="4765" y="2200"/>
              <a:ext cx="13" cy="19"/>
            </a:xfrm>
            <a:custGeom>
              <a:avLst/>
              <a:gdLst>
                <a:gd name="T0" fmla="*/ 6 w 11"/>
                <a:gd name="T1" fmla="*/ 13 h 16"/>
                <a:gd name="T2" fmla="*/ 0 w 11"/>
                <a:gd name="T3" fmla="*/ 6 h 16"/>
                <a:gd name="T4" fmla="*/ 0 w 11"/>
                <a:gd name="T5" fmla="*/ 5 h 16"/>
                <a:gd name="T6" fmla="*/ 1 w 11"/>
                <a:gd name="T7" fmla="*/ 2 h 16"/>
                <a:gd name="T8" fmla="*/ 2 w 11"/>
                <a:gd name="T9" fmla="*/ 1 h 16"/>
                <a:gd name="T10" fmla="*/ 3 w 11"/>
                <a:gd name="T11" fmla="*/ 0 h 16"/>
                <a:gd name="T12" fmla="*/ 11 w 11"/>
                <a:gd name="T13" fmla="*/ 14 h 16"/>
                <a:gd name="T14" fmla="*/ 9 w 11"/>
                <a:gd name="T15" fmla="*/ 15 h 16"/>
                <a:gd name="T16" fmla="*/ 6 w 11"/>
                <a:gd name="T17" fmla="*/ 1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16">
                  <a:moveTo>
                    <a:pt x="6" y="13"/>
                  </a:moveTo>
                  <a:cubicBezTo>
                    <a:pt x="2" y="12"/>
                    <a:pt x="2" y="9"/>
                    <a:pt x="0" y="6"/>
                  </a:cubicBezTo>
                  <a:cubicBezTo>
                    <a:pt x="0" y="6"/>
                    <a:pt x="0" y="5"/>
                    <a:pt x="0" y="5"/>
                  </a:cubicBezTo>
                  <a:cubicBezTo>
                    <a:pt x="0" y="4"/>
                    <a:pt x="1" y="3"/>
                    <a:pt x="1" y="2"/>
                  </a:cubicBezTo>
                  <a:cubicBezTo>
                    <a:pt x="1" y="2"/>
                    <a:pt x="2" y="1"/>
                    <a:pt x="2" y="1"/>
                  </a:cubicBezTo>
                  <a:cubicBezTo>
                    <a:pt x="2" y="1"/>
                    <a:pt x="3" y="0"/>
                    <a:pt x="3" y="0"/>
                  </a:cubicBezTo>
                  <a:cubicBezTo>
                    <a:pt x="11" y="2"/>
                    <a:pt x="11" y="8"/>
                    <a:pt x="11" y="14"/>
                  </a:cubicBezTo>
                  <a:cubicBezTo>
                    <a:pt x="11" y="15"/>
                    <a:pt x="10" y="16"/>
                    <a:pt x="9" y="15"/>
                  </a:cubicBezTo>
                  <a:cubicBezTo>
                    <a:pt x="8" y="15"/>
                    <a:pt x="7" y="13"/>
                    <a:pt x="6" y="13"/>
                  </a:cubicBezTo>
                  <a:close/>
                </a:path>
              </a:pathLst>
            </a:custGeom>
            <a:solidFill>
              <a:srgbClr val="C5AB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001" name="Freeform 2436"/>
            <p:cNvSpPr>
              <a:spLocks/>
            </p:cNvSpPr>
            <p:nvPr/>
          </p:nvSpPr>
          <p:spPr bwMode="auto">
            <a:xfrm>
              <a:off x="4806" y="2226"/>
              <a:ext cx="14" cy="19"/>
            </a:xfrm>
            <a:custGeom>
              <a:avLst/>
              <a:gdLst>
                <a:gd name="T0" fmla="*/ 2 w 12"/>
                <a:gd name="T1" fmla="*/ 0 h 16"/>
                <a:gd name="T2" fmla="*/ 9 w 12"/>
                <a:gd name="T3" fmla="*/ 12 h 16"/>
                <a:gd name="T4" fmla="*/ 4 w 12"/>
                <a:gd name="T5" fmla="*/ 15 h 16"/>
                <a:gd name="T6" fmla="*/ 2 w 12"/>
                <a:gd name="T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16">
                  <a:moveTo>
                    <a:pt x="2" y="0"/>
                  </a:moveTo>
                  <a:cubicBezTo>
                    <a:pt x="6" y="5"/>
                    <a:pt x="12" y="6"/>
                    <a:pt x="9" y="12"/>
                  </a:cubicBezTo>
                  <a:cubicBezTo>
                    <a:pt x="9" y="13"/>
                    <a:pt x="5" y="16"/>
                    <a:pt x="4" y="15"/>
                  </a:cubicBezTo>
                  <a:cubicBezTo>
                    <a:pt x="0" y="12"/>
                    <a:pt x="1" y="7"/>
                    <a:pt x="2" y="0"/>
                  </a:cubicBezTo>
                  <a:close/>
                </a:path>
              </a:pathLst>
            </a:custGeom>
            <a:solidFill>
              <a:srgbClr val="C9AE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002" name="Freeform 2437"/>
            <p:cNvSpPr>
              <a:spLocks/>
            </p:cNvSpPr>
            <p:nvPr/>
          </p:nvSpPr>
          <p:spPr bwMode="auto">
            <a:xfrm>
              <a:off x="4793" y="2280"/>
              <a:ext cx="14" cy="18"/>
            </a:xfrm>
            <a:custGeom>
              <a:avLst/>
              <a:gdLst>
                <a:gd name="T0" fmla="*/ 12 w 12"/>
                <a:gd name="T1" fmla="*/ 2 h 15"/>
                <a:gd name="T2" fmla="*/ 12 w 12"/>
                <a:gd name="T3" fmla="*/ 8 h 15"/>
                <a:gd name="T4" fmla="*/ 9 w 12"/>
                <a:gd name="T5" fmla="*/ 14 h 15"/>
                <a:gd name="T6" fmla="*/ 3 w 12"/>
                <a:gd name="T7" fmla="*/ 14 h 15"/>
                <a:gd name="T8" fmla="*/ 1 w 12"/>
                <a:gd name="T9" fmla="*/ 5 h 15"/>
                <a:gd name="T10" fmla="*/ 7 w 12"/>
                <a:gd name="T11" fmla="*/ 0 h 15"/>
                <a:gd name="T12" fmla="*/ 12 w 12"/>
                <a:gd name="T13" fmla="*/ 2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15">
                  <a:moveTo>
                    <a:pt x="12" y="2"/>
                  </a:moveTo>
                  <a:cubicBezTo>
                    <a:pt x="12" y="4"/>
                    <a:pt x="12" y="6"/>
                    <a:pt x="12" y="8"/>
                  </a:cubicBezTo>
                  <a:cubicBezTo>
                    <a:pt x="11" y="10"/>
                    <a:pt x="12" y="13"/>
                    <a:pt x="9" y="14"/>
                  </a:cubicBezTo>
                  <a:cubicBezTo>
                    <a:pt x="7" y="15"/>
                    <a:pt x="5" y="15"/>
                    <a:pt x="3" y="14"/>
                  </a:cubicBezTo>
                  <a:cubicBezTo>
                    <a:pt x="3" y="11"/>
                    <a:pt x="0" y="8"/>
                    <a:pt x="1" y="5"/>
                  </a:cubicBezTo>
                  <a:cubicBezTo>
                    <a:pt x="2" y="2"/>
                    <a:pt x="4" y="1"/>
                    <a:pt x="7" y="0"/>
                  </a:cubicBezTo>
                  <a:cubicBezTo>
                    <a:pt x="9" y="0"/>
                    <a:pt x="11" y="0"/>
                    <a:pt x="12" y="2"/>
                  </a:cubicBezTo>
                  <a:close/>
                </a:path>
              </a:pathLst>
            </a:custGeom>
            <a:solidFill>
              <a:srgbClr val="4944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003" name="Freeform 2438"/>
            <p:cNvSpPr>
              <a:spLocks/>
            </p:cNvSpPr>
            <p:nvPr/>
          </p:nvSpPr>
          <p:spPr bwMode="auto">
            <a:xfrm>
              <a:off x="4797" y="2270"/>
              <a:ext cx="12" cy="12"/>
            </a:xfrm>
            <a:custGeom>
              <a:avLst/>
              <a:gdLst>
                <a:gd name="T0" fmla="*/ 9 w 10"/>
                <a:gd name="T1" fmla="*/ 11 h 11"/>
                <a:gd name="T2" fmla="*/ 4 w 10"/>
                <a:gd name="T3" fmla="*/ 10 h 11"/>
                <a:gd name="T4" fmla="*/ 1 w 10"/>
                <a:gd name="T5" fmla="*/ 3 h 11"/>
                <a:gd name="T6" fmla="*/ 2 w 10"/>
                <a:gd name="T7" fmla="*/ 0 h 11"/>
                <a:gd name="T8" fmla="*/ 9 w 10"/>
                <a:gd name="T9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1">
                  <a:moveTo>
                    <a:pt x="9" y="11"/>
                  </a:moveTo>
                  <a:cubicBezTo>
                    <a:pt x="8" y="10"/>
                    <a:pt x="6" y="10"/>
                    <a:pt x="4" y="10"/>
                  </a:cubicBezTo>
                  <a:cubicBezTo>
                    <a:pt x="1" y="9"/>
                    <a:pt x="0" y="6"/>
                    <a:pt x="1" y="3"/>
                  </a:cubicBezTo>
                  <a:cubicBezTo>
                    <a:pt x="1" y="2"/>
                    <a:pt x="1" y="1"/>
                    <a:pt x="2" y="0"/>
                  </a:cubicBezTo>
                  <a:cubicBezTo>
                    <a:pt x="8" y="1"/>
                    <a:pt x="10" y="5"/>
                    <a:pt x="9" y="11"/>
                  </a:cubicBezTo>
                  <a:close/>
                </a:path>
              </a:pathLst>
            </a:custGeom>
            <a:solidFill>
              <a:srgbClr val="C3AE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004" name="Freeform 2439"/>
            <p:cNvSpPr>
              <a:spLocks/>
            </p:cNvSpPr>
            <p:nvPr/>
          </p:nvSpPr>
          <p:spPr bwMode="auto">
            <a:xfrm>
              <a:off x="4804" y="2290"/>
              <a:ext cx="8" cy="11"/>
            </a:xfrm>
            <a:custGeom>
              <a:avLst/>
              <a:gdLst>
                <a:gd name="T0" fmla="*/ 0 w 7"/>
                <a:gd name="T1" fmla="*/ 5 h 10"/>
                <a:gd name="T2" fmla="*/ 3 w 7"/>
                <a:gd name="T3" fmla="*/ 0 h 10"/>
                <a:gd name="T4" fmla="*/ 7 w 7"/>
                <a:gd name="T5" fmla="*/ 7 h 10"/>
                <a:gd name="T6" fmla="*/ 6 w 7"/>
                <a:gd name="T7" fmla="*/ 8 h 10"/>
                <a:gd name="T8" fmla="*/ 0 w 7"/>
                <a:gd name="T9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0">
                  <a:moveTo>
                    <a:pt x="0" y="5"/>
                  </a:moveTo>
                  <a:cubicBezTo>
                    <a:pt x="1" y="3"/>
                    <a:pt x="2" y="1"/>
                    <a:pt x="3" y="0"/>
                  </a:cubicBezTo>
                  <a:cubicBezTo>
                    <a:pt x="4" y="2"/>
                    <a:pt x="6" y="5"/>
                    <a:pt x="7" y="7"/>
                  </a:cubicBezTo>
                  <a:cubicBezTo>
                    <a:pt x="7" y="7"/>
                    <a:pt x="6" y="8"/>
                    <a:pt x="6" y="8"/>
                  </a:cubicBezTo>
                  <a:cubicBezTo>
                    <a:pt x="3" y="10"/>
                    <a:pt x="1" y="9"/>
                    <a:pt x="0" y="5"/>
                  </a:cubicBezTo>
                  <a:close/>
                </a:path>
              </a:pathLst>
            </a:custGeom>
            <a:solidFill>
              <a:srgbClr val="2531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005" name="Freeform 2440"/>
            <p:cNvSpPr>
              <a:spLocks/>
            </p:cNvSpPr>
            <p:nvPr/>
          </p:nvSpPr>
          <p:spPr bwMode="auto">
            <a:xfrm>
              <a:off x="4762" y="2194"/>
              <a:ext cx="7" cy="7"/>
            </a:xfrm>
            <a:custGeom>
              <a:avLst/>
              <a:gdLst>
                <a:gd name="T0" fmla="*/ 0 w 6"/>
                <a:gd name="T1" fmla="*/ 3 h 6"/>
                <a:gd name="T2" fmla="*/ 3 w 6"/>
                <a:gd name="T3" fmla="*/ 0 h 6"/>
                <a:gd name="T4" fmla="*/ 6 w 6"/>
                <a:gd name="T5" fmla="*/ 5 h 6"/>
                <a:gd name="T6" fmla="*/ 5 w 6"/>
                <a:gd name="T7" fmla="*/ 6 h 6"/>
                <a:gd name="T8" fmla="*/ 2 w 6"/>
                <a:gd name="T9" fmla="*/ 5 h 6"/>
                <a:gd name="T10" fmla="*/ 0 w 6"/>
                <a:gd name="T11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6">
                  <a:moveTo>
                    <a:pt x="0" y="3"/>
                  </a:moveTo>
                  <a:cubicBezTo>
                    <a:pt x="1" y="2"/>
                    <a:pt x="2" y="1"/>
                    <a:pt x="3" y="0"/>
                  </a:cubicBezTo>
                  <a:cubicBezTo>
                    <a:pt x="4" y="2"/>
                    <a:pt x="5" y="3"/>
                    <a:pt x="6" y="5"/>
                  </a:cubicBezTo>
                  <a:cubicBezTo>
                    <a:pt x="6" y="5"/>
                    <a:pt x="5" y="6"/>
                    <a:pt x="5" y="6"/>
                  </a:cubicBezTo>
                  <a:cubicBezTo>
                    <a:pt x="4" y="6"/>
                    <a:pt x="3" y="6"/>
                    <a:pt x="2" y="5"/>
                  </a:cubicBezTo>
                  <a:cubicBezTo>
                    <a:pt x="2" y="4"/>
                    <a:pt x="1" y="4"/>
                    <a:pt x="0" y="3"/>
                  </a:cubicBezTo>
                  <a:close/>
                </a:path>
              </a:pathLst>
            </a:custGeom>
            <a:solidFill>
              <a:srgbClr val="A990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006" name="Freeform 2441"/>
            <p:cNvSpPr>
              <a:spLocks/>
            </p:cNvSpPr>
            <p:nvPr/>
          </p:nvSpPr>
          <p:spPr bwMode="auto">
            <a:xfrm>
              <a:off x="4773" y="2217"/>
              <a:ext cx="9" cy="7"/>
            </a:xfrm>
            <a:custGeom>
              <a:avLst/>
              <a:gdLst>
                <a:gd name="T0" fmla="*/ 3 w 7"/>
                <a:gd name="T1" fmla="*/ 0 h 6"/>
                <a:gd name="T2" fmla="*/ 4 w 7"/>
                <a:gd name="T3" fmla="*/ 0 h 6"/>
                <a:gd name="T4" fmla="*/ 7 w 7"/>
                <a:gd name="T5" fmla="*/ 0 h 6"/>
                <a:gd name="T6" fmla="*/ 4 w 7"/>
                <a:gd name="T7" fmla="*/ 6 h 6"/>
                <a:gd name="T8" fmla="*/ 1 w 7"/>
                <a:gd name="T9" fmla="*/ 3 h 6"/>
                <a:gd name="T10" fmla="*/ 2 w 7"/>
                <a:gd name="T11" fmla="*/ 3 h 6"/>
                <a:gd name="T12" fmla="*/ 3 w 7"/>
                <a:gd name="T1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6">
                  <a:moveTo>
                    <a:pt x="3" y="0"/>
                  </a:moveTo>
                  <a:cubicBezTo>
                    <a:pt x="3" y="0"/>
                    <a:pt x="4" y="0"/>
                    <a:pt x="4" y="0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7" y="3"/>
                    <a:pt x="6" y="5"/>
                    <a:pt x="4" y="6"/>
                  </a:cubicBezTo>
                  <a:cubicBezTo>
                    <a:pt x="3" y="5"/>
                    <a:pt x="2" y="4"/>
                    <a:pt x="1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0" y="1"/>
                    <a:pt x="0" y="1"/>
                    <a:pt x="3" y="0"/>
                  </a:cubicBezTo>
                  <a:close/>
                </a:path>
              </a:pathLst>
            </a:custGeom>
            <a:solidFill>
              <a:srgbClr val="CFB1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007" name="Freeform 2442"/>
            <p:cNvSpPr>
              <a:spLocks/>
            </p:cNvSpPr>
            <p:nvPr/>
          </p:nvSpPr>
          <p:spPr bwMode="auto">
            <a:xfrm>
              <a:off x="5321" y="2377"/>
              <a:ext cx="40" cy="103"/>
            </a:xfrm>
            <a:custGeom>
              <a:avLst/>
              <a:gdLst>
                <a:gd name="T0" fmla="*/ 9 w 34"/>
                <a:gd name="T1" fmla="*/ 86 h 88"/>
                <a:gd name="T2" fmla="*/ 1 w 34"/>
                <a:gd name="T3" fmla="*/ 70 h 88"/>
                <a:gd name="T4" fmla="*/ 2 w 34"/>
                <a:gd name="T5" fmla="*/ 59 h 88"/>
                <a:gd name="T6" fmla="*/ 4 w 34"/>
                <a:gd name="T7" fmla="*/ 56 h 88"/>
                <a:gd name="T8" fmla="*/ 14 w 34"/>
                <a:gd name="T9" fmla="*/ 43 h 88"/>
                <a:gd name="T10" fmla="*/ 17 w 34"/>
                <a:gd name="T11" fmla="*/ 28 h 88"/>
                <a:gd name="T12" fmla="*/ 22 w 34"/>
                <a:gd name="T13" fmla="*/ 9 h 88"/>
                <a:gd name="T14" fmla="*/ 28 w 34"/>
                <a:gd name="T15" fmla="*/ 1 h 88"/>
                <a:gd name="T16" fmla="*/ 32 w 34"/>
                <a:gd name="T17" fmla="*/ 7 h 88"/>
                <a:gd name="T18" fmla="*/ 27 w 34"/>
                <a:gd name="T19" fmla="*/ 30 h 88"/>
                <a:gd name="T20" fmla="*/ 26 w 34"/>
                <a:gd name="T21" fmla="*/ 37 h 88"/>
                <a:gd name="T22" fmla="*/ 25 w 34"/>
                <a:gd name="T23" fmla="*/ 43 h 88"/>
                <a:gd name="T24" fmla="*/ 21 w 34"/>
                <a:gd name="T25" fmla="*/ 73 h 88"/>
                <a:gd name="T26" fmla="*/ 12 w 34"/>
                <a:gd name="T27" fmla="*/ 87 h 88"/>
                <a:gd name="T28" fmla="*/ 9 w 34"/>
                <a:gd name="T29" fmla="*/ 86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4" h="88">
                  <a:moveTo>
                    <a:pt x="9" y="86"/>
                  </a:moveTo>
                  <a:cubicBezTo>
                    <a:pt x="6" y="81"/>
                    <a:pt x="4" y="75"/>
                    <a:pt x="1" y="70"/>
                  </a:cubicBezTo>
                  <a:cubicBezTo>
                    <a:pt x="0" y="66"/>
                    <a:pt x="0" y="63"/>
                    <a:pt x="2" y="59"/>
                  </a:cubicBezTo>
                  <a:cubicBezTo>
                    <a:pt x="2" y="58"/>
                    <a:pt x="3" y="57"/>
                    <a:pt x="4" y="56"/>
                  </a:cubicBezTo>
                  <a:cubicBezTo>
                    <a:pt x="8" y="53"/>
                    <a:pt x="8" y="45"/>
                    <a:pt x="14" y="43"/>
                  </a:cubicBezTo>
                  <a:cubicBezTo>
                    <a:pt x="15" y="38"/>
                    <a:pt x="16" y="33"/>
                    <a:pt x="17" y="28"/>
                  </a:cubicBezTo>
                  <a:cubicBezTo>
                    <a:pt x="18" y="21"/>
                    <a:pt x="18" y="15"/>
                    <a:pt x="22" y="9"/>
                  </a:cubicBezTo>
                  <a:cubicBezTo>
                    <a:pt x="22" y="5"/>
                    <a:pt x="22" y="1"/>
                    <a:pt x="28" y="1"/>
                  </a:cubicBezTo>
                  <a:cubicBezTo>
                    <a:pt x="34" y="0"/>
                    <a:pt x="33" y="4"/>
                    <a:pt x="32" y="7"/>
                  </a:cubicBezTo>
                  <a:cubicBezTo>
                    <a:pt x="28" y="14"/>
                    <a:pt x="29" y="22"/>
                    <a:pt x="27" y="30"/>
                  </a:cubicBezTo>
                  <a:cubicBezTo>
                    <a:pt x="23" y="32"/>
                    <a:pt x="27" y="35"/>
                    <a:pt x="26" y="37"/>
                  </a:cubicBezTo>
                  <a:cubicBezTo>
                    <a:pt x="26" y="39"/>
                    <a:pt x="25" y="41"/>
                    <a:pt x="25" y="43"/>
                  </a:cubicBezTo>
                  <a:cubicBezTo>
                    <a:pt x="23" y="53"/>
                    <a:pt x="23" y="63"/>
                    <a:pt x="21" y="73"/>
                  </a:cubicBezTo>
                  <a:cubicBezTo>
                    <a:pt x="20" y="79"/>
                    <a:pt x="18" y="84"/>
                    <a:pt x="12" y="87"/>
                  </a:cubicBezTo>
                  <a:cubicBezTo>
                    <a:pt x="11" y="88"/>
                    <a:pt x="10" y="88"/>
                    <a:pt x="9" y="86"/>
                  </a:cubicBezTo>
                  <a:close/>
                </a:path>
              </a:pathLst>
            </a:custGeom>
            <a:solidFill>
              <a:srgbClr val="F5E4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008" name="Freeform 2443"/>
            <p:cNvSpPr>
              <a:spLocks/>
            </p:cNvSpPr>
            <p:nvPr/>
          </p:nvSpPr>
          <p:spPr bwMode="auto">
            <a:xfrm>
              <a:off x="5346" y="2318"/>
              <a:ext cx="31" cy="95"/>
            </a:xfrm>
            <a:custGeom>
              <a:avLst/>
              <a:gdLst>
                <a:gd name="T0" fmla="*/ 4 w 26"/>
                <a:gd name="T1" fmla="*/ 81 h 81"/>
                <a:gd name="T2" fmla="*/ 7 w 26"/>
                <a:gd name="T3" fmla="*/ 51 h 81"/>
                <a:gd name="T4" fmla="*/ 10 w 26"/>
                <a:gd name="T5" fmla="*/ 20 h 81"/>
                <a:gd name="T6" fmla="*/ 15 w 26"/>
                <a:gd name="T7" fmla="*/ 6 h 81"/>
                <a:gd name="T8" fmla="*/ 15 w 26"/>
                <a:gd name="T9" fmla="*/ 3 h 81"/>
                <a:gd name="T10" fmla="*/ 24 w 26"/>
                <a:gd name="T11" fmla="*/ 5 h 81"/>
                <a:gd name="T12" fmla="*/ 21 w 26"/>
                <a:gd name="T13" fmla="*/ 27 h 81"/>
                <a:gd name="T14" fmla="*/ 17 w 26"/>
                <a:gd name="T15" fmla="*/ 45 h 81"/>
                <a:gd name="T16" fmla="*/ 16 w 26"/>
                <a:gd name="T17" fmla="*/ 53 h 81"/>
                <a:gd name="T18" fmla="*/ 13 w 26"/>
                <a:gd name="T19" fmla="*/ 66 h 81"/>
                <a:gd name="T20" fmla="*/ 4 w 26"/>
                <a:gd name="T21" fmla="*/ 81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6" h="81">
                  <a:moveTo>
                    <a:pt x="4" y="81"/>
                  </a:moveTo>
                  <a:cubicBezTo>
                    <a:pt x="0" y="70"/>
                    <a:pt x="9" y="61"/>
                    <a:pt x="7" y="51"/>
                  </a:cubicBezTo>
                  <a:cubicBezTo>
                    <a:pt x="7" y="40"/>
                    <a:pt x="4" y="30"/>
                    <a:pt x="10" y="20"/>
                  </a:cubicBezTo>
                  <a:cubicBezTo>
                    <a:pt x="10" y="15"/>
                    <a:pt x="12" y="10"/>
                    <a:pt x="15" y="6"/>
                  </a:cubicBezTo>
                  <a:cubicBezTo>
                    <a:pt x="15" y="5"/>
                    <a:pt x="15" y="4"/>
                    <a:pt x="15" y="3"/>
                  </a:cubicBezTo>
                  <a:cubicBezTo>
                    <a:pt x="19" y="0"/>
                    <a:pt x="22" y="2"/>
                    <a:pt x="24" y="5"/>
                  </a:cubicBezTo>
                  <a:cubicBezTo>
                    <a:pt x="26" y="13"/>
                    <a:pt x="23" y="20"/>
                    <a:pt x="21" y="27"/>
                  </a:cubicBezTo>
                  <a:cubicBezTo>
                    <a:pt x="19" y="33"/>
                    <a:pt x="17" y="39"/>
                    <a:pt x="17" y="45"/>
                  </a:cubicBezTo>
                  <a:cubicBezTo>
                    <a:pt x="17" y="48"/>
                    <a:pt x="16" y="50"/>
                    <a:pt x="16" y="53"/>
                  </a:cubicBezTo>
                  <a:cubicBezTo>
                    <a:pt x="15" y="57"/>
                    <a:pt x="14" y="62"/>
                    <a:pt x="13" y="66"/>
                  </a:cubicBezTo>
                  <a:cubicBezTo>
                    <a:pt x="10" y="71"/>
                    <a:pt x="13" y="80"/>
                    <a:pt x="4" y="81"/>
                  </a:cubicBezTo>
                  <a:close/>
                </a:path>
              </a:pathLst>
            </a:custGeom>
            <a:solidFill>
              <a:srgbClr val="F5E1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009" name="Freeform 2444"/>
            <p:cNvSpPr>
              <a:spLocks/>
            </p:cNvSpPr>
            <p:nvPr/>
          </p:nvSpPr>
          <p:spPr bwMode="auto">
            <a:xfrm>
              <a:off x="5364" y="2292"/>
              <a:ext cx="21" cy="35"/>
            </a:xfrm>
            <a:custGeom>
              <a:avLst/>
              <a:gdLst>
                <a:gd name="T0" fmla="*/ 9 w 18"/>
                <a:gd name="T1" fmla="*/ 28 h 30"/>
                <a:gd name="T2" fmla="*/ 0 w 18"/>
                <a:gd name="T3" fmla="*/ 25 h 30"/>
                <a:gd name="T4" fmla="*/ 1 w 18"/>
                <a:gd name="T5" fmla="*/ 16 h 30"/>
                <a:gd name="T6" fmla="*/ 6 w 18"/>
                <a:gd name="T7" fmla="*/ 1 h 30"/>
                <a:gd name="T8" fmla="*/ 6 w 18"/>
                <a:gd name="T9" fmla="*/ 0 h 30"/>
                <a:gd name="T10" fmla="*/ 16 w 18"/>
                <a:gd name="T11" fmla="*/ 9 h 30"/>
                <a:gd name="T12" fmla="*/ 15 w 18"/>
                <a:gd name="T13" fmla="*/ 26 h 30"/>
                <a:gd name="T14" fmla="*/ 9 w 18"/>
                <a:gd name="T15" fmla="*/ 28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" h="30">
                  <a:moveTo>
                    <a:pt x="9" y="28"/>
                  </a:moveTo>
                  <a:cubicBezTo>
                    <a:pt x="6" y="27"/>
                    <a:pt x="3" y="26"/>
                    <a:pt x="0" y="25"/>
                  </a:cubicBezTo>
                  <a:cubicBezTo>
                    <a:pt x="0" y="22"/>
                    <a:pt x="1" y="19"/>
                    <a:pt x="1" y="16"/>
                  </a:cubicBezTo>
                  <a:cubicBezTo>
                    <a:pt x="3" y="12"/>
                    <a:pt x="4" y="6"/>
                    <a:pt x="6" y="1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12" y="0"/>
                    <a:pt x="14" y="5"/>
                    <a:pt x="16" y="9"/>
                  </a:cubicBezTo>
                  <a:cubicBezTo>
                    <a:pt x="18" y="15"/>
                    <a:pt x="15" y="20"/>
                    <a:pt x="15" y="26"/>
                  </a:cubicBezTo>
                  <a:cubicBezTo>
                    <a:pt x="14" y="29"/>
                    <a:pt x="12" y="30"/>
                    <a:pt x="9" y="28"/>
                  </a:cubicBezTo>
                  <a:close/>
                </a:path>
              </a:pathLst>
            </a:custGeom>
            <a:solidFill>
              <a:srgbClr val="F1DA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010" name="Freeform 2445"/>
            <p:cNvSpPr>
              <a:spLocks/>
            </p:cNvSpPr>
            <p:nvPr/>
          </p:nvSpPr>
          <p:spPr bwMode="auto">
            <a:xfrm>
              <a:off x="5312" y="2410"/>
              <a:ext cx="26" cy="36"/>
            </a:xfrm>
            <a:custGeom>
              <a:avLst/>
              <a:gdLst>
                <a:gd name="T0" fmla="*/ 22 w 22"/>
                <a:gd name="T1" fmla="*/ 15 h 31"/>
                <a:gd name="T2" fmla="*/ 13 w 22"/>
                <a:gd name="T3" fmla="*/ 31 h 31"/>
                <a:gd name="T4" fmla="*/ 10 w 22"/>
                <a:gd name="T5" fmla="*/ 4 h 31"/>
                <a:gd name="T6" fmla="*/ 16 w 22"/>
                <a:gd name="T7" fmla="*/ 8 h 31"/>
                <a:gd name="T8" fmla="*/ 22 w 22"/>
                <a:gd name="T9" fmla="*/ 1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1">
                  <a:moveTo>
                    <a:pt x="22" y="15"/>
                  </a:moveTo>
                  <a:cubicBezTo>
                    <a:pt x="18" y="19"/>
                    <a:pt x="20" y="28"/>
                    <a:pt x="13" y="31"/>
                  </a:cubicBezTo>
                  <a:cubicBezTo>
                    <a:pt x="0" y="24"/>
                    <a:pt x="11" y="13"/>
                    <a:pt x="10" y="4"/>
                  </a:cubicBezTo>
                  <a:cubicBezTo>
                    <a:pt x="15" y="0"/>
                    <a:pt x="14" y="7"/>
                    <a:pt x="16" y="8"/>
                  </a:cubicBezTo>
                  <a:cubicBezTo>
                    <a:pt x="17" y="12"/>
                    <a:pt x="18" y="14"/>
                    <a:pt x="22" y="15"/>
                  </a:cubicBezTo>
                  <a:close/>
                </a:path>
              </a:pathLst>
            </a:custGeom>
            <a:solidFill>
              <a:srgbClr val="C1AF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011" name="Freeform 2446"/>
            <p:cNvSpPr>
              <a:spLocks/>
            </p:cNvSpPr>
            <p:nvPr/>
          </p:nvSpPr>
          <p:spPr bwMode="auto">
            <a:xfrm>
              <a:off x="5324" y="2397"/>
              <a:ext cx="11" cy="22"/>
            </a:xfrm>
            <a:custGeom>
              <a:avLst/>
              <a:gdLst>
                <a:gd name="T0" fmla="*/ 6 w 10"/>
                <a:gd name="T1" fmla="*/ 19 h 19"/>
                <a:gd name="T2" fmla="*/ 1 w 10"/>
                <a:gd name="T3" fmla="*/ 14 h 19"/>
                <a:gd name="T4" fmla="*/ 0 w 10"/>
                <a:gd name="T5" fmla="*/ 13 h 19"/>
                <a:gd name="T6" fmla="*/ 0 w 10"/>
                <a:gd name="T7" fmla="*/ 4 h 19"/>
                <a:gd name="T8" fmla="*/ 4 w 10"/>
                <a:gd name="T9" fmla="*/ 0 h 19"/>
                <a:gd name="T10" fmla="*/ 9 w 10"/>
                <a:gd name="T11" fmla="*/ 6 h 19"/>
                <a:gd name="T12" fmla="*/ 6 w 10"/>
                <a:gd name="T13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19">
                  <a:moveTo>
                    <a:pt x="6" y="19"/>
                  </a:moveTo>
                  <a:cubicBezTo>
                    <a:pt x="4" y="18"/>
                    <a:pt x="3" y="16"/>
                    <a:pt x="1" y="14"/>
                  </a:cubicBezTo>
                  <a:cubicBezTo>
                    <a:pt x="0" y="14"/>
                    <a:pt x="0" y="13"/>
                    <a:pt x="0" y="13"/>
                  </a:cubicBezTo>
                  <a:cubicBezTo>
                    <a:pt x="0" y="10"/>
                    <a:pt x="0" y="7"/>
                    <a:pt x="0" y="4"/>
                  </a:cubicBezTo>
                  <a:cubicBezTo>
                    <a:pt x="1" y="2"/>
                    <a:pt x="2" y="1"/>
                    <a:pt x="4" y="0"/>
                  </a:cubicBezTo>
                  <a:cubicBezTo>
                    <a:pt x="8" y="0"/>
                    <a:pt x="10" y="2"/>
                    <a:pt x="9" y="6"/>
                  </a:cubicBezTo>
                  <a:cubicBezTo>
                    <a:pt x="8" y="10"/>
                    <a:pt x="7" y="15"/>
                    <a:pt x="6" y="19"/>
                  </a:cubicBezTo>
                  <a:close/>
                </a:path>
              </a:pathLst>
            </a:custGeom>
            <a:solidFill>
              <a:srgbClr val="6B5B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012" name="Freeform 2447"/>
            <p:cNvSpPr>
              <a:spLocks/>
            </p:cNvSpPr>
            <p:nvPr/>
          </p:nvSpPr>
          <p:spPr bwMode="auto">
            <a:xfrm>
              <a:off x="5362" y="2251"/>
              <a:ext cx="11" cy="22"/>
            </a:xfrm>
            <a:custGeom>
              <a:avLst/>
              <a:gdLst>
                <a:gd name="T0" fmla="*/ 9 w 9"/>
                <a:gd name="T1" fmla="*/ 0 h 19"/>
                <a:gd name="T2" fmla="*/ 4 w 9"/>
                <a:gd name="T3" fmla="*/ 19 h 19"/>
                <a:gd name="T4" fmla="*/ 9 w 9"/>
                <a:gd name="T5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19">
                  <a:moveTo>
                    <a:pt x="9" y="0"/>
                  </a:moveTo>
                  <a:cubicBezTo>
                    <a:pt x="8" y="6"/>
                    <a:pt x="6" y="12"/>
                    <a:pt x="4" y="19"/>
                  </a:cubicBezTo>
                  <a:cubicBezTo>
                    <a:pt x="0" y="11"/>
                    <a:pt x="1" y="4"/>
                    <a:pt x="9" y="0"/>
                  </a:cubicBezTo>
                  <a:close/>
                </a:path>
              </a:pathLst>
            </a:custGeom>
            <a:solidFill>
              <a:srgbClr val="998C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013" name="Freeform 2448"/>
            <p:cNvSpPr>
              <a:spLocks/>
            </p:cNvSpPr>
            <p:nvPr/>
          </p:nvSpPr>
          <p:spPr bwMode="auto">
            <a:xfrm>
              <a:off x="5338" y="2387"/>
              <a:ext cx="9" cy="23"/>
            </a:xfrm>
            <a:custGeom>
              <a:avLst/>
              <a:gdLst>
                <a:gd name="T0" fmla="*/ 8 w 8"/>
                <a:gd name="T1" fmla="*/ 0 h 19"/>
                <a:gd name="T2" fmla="*/ 3 w 8"/>
                <a:gd name="T3" fmla="*/ 19 h 19"/>
                <a:gd name="T4" fmla="*/ 8 w 8"/>
                <a:gd name="T5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19">
                  <a:moveTo>
                    <a:pt x="8" y="0"/>
                  </a:moveTo>
                  <a:cubicBezTo>
                    <a:pt x="6" y="6"/>
                    <a:pt x="5" y="13"/>
                    <a:pt x="3" y="19"/>
                  </a:cubicBezTo>
                  <a:cubicBezTo>
                    <a:pt x="1" y="12"/>
                    <a:pt x="0" y="5"/>
                    <a:pt x="8" y="0"/>
                  </a:cubicBezTo>
                  <a:close/>
                </a:path>
              </a:pathLst>
            </a:custGeom>
            <a:solidFill>
              <a:srgbClr val="7C6E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014" name="Freeform 2449"/>
            <p:cNvSpPr>
              <a:spLocks/>
            </p:cNvSpPr>
            <p:nvPr/>
          </p:nvSpPr>
          <p:spPr bwMode="auto">
            <a:xfrm>
              <a:off x="5355" y="2277"/>
              <a:ext cx="12" cy="21"/>
            </a:xfrm>
            <a:custGeom>
              <a:avLst/>
              <a:gdLst>
                <a:gd name="T0" fmla="*/ 10 w 10"/>
                <a:gd name="T1" fmla="*/ 0 h 18"/>
                <a:gd name="T2" fmla="*/ 8 w 10"/>
                <a:gd name="T3" fmla="*/ 8 h 18"/>
                <a:gd name="T4" fmla="*/ 5 w 10"/>
                <a:gd name="T5" fmla="*/ 16 h 18"/>
                <a:gd name="T6" fmla="*/ 2 w 10"/>
                <a:gd name="T7" fmla="*/ 16 h 18"/>
                <a:gd name="T8" fmla="*/ 10 w 10"/>
                <a:gd name="T9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8">
                  <a:moveTo>
                    <a:pt x="10" y="0"/>
                  </a:moveTo>
                  <a:cubicBezTo>
                    <a:pt x="9" y="3"/>
                    <a:pt x="9" y="5"/>
                    <a:pt x="8" y="8"/>
                  </a:cubicBezTo>
                  <a:cubicBezTo>
                    <a:pt x="7" y="11"/>
                    <a:pt x="6" y="13"/>
                    <a:pt x="5" y="16"/>
                  </a:cubicBezTo>
                  <a:cubicBezTo>
                    <a:pt x="4" y="18"/>
                    <a:pt x="3" y="18"/>
                    <a:pt x="2" y="16"/>
                  </a:cubicBezTo>
                  <a:cubicBezTo>
                    <a:pt x="6" y="11"/>
                    <a:pt x="0" y="2"/>
                    <a:pt x="10" y="0"/>
                  </a:cubicBezTo>
                  <a:close/>
                </a:path>
              </a:pathLst>
            </a:custGeom>
            <a:solidFill>
              <a:srgbClr val="8C7F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015" name="Freeform 2450"/>
            <p:cNvSpPr>
              <a:spLocks/>
            </p:cNvSpPr>
            <p:nvPr/>
          </p:nvSpPr>
          <p:spPr bwMode="auto">
            <a:xfrm>
              <a:off x="5352" y="2325"/>
              <a:ext cx="12" cy="16"/>
            </a:xfrm>
            <a:custGeom>
              <a:avLst/>
              <a:gdLst>
                <a:gd name="T0" fmla="*/ 10 w 10"/>
                <a:gd name="T1" fmla="*/ 0 h 14"/>
                <a:gd name="T2" fmla="*/ 5 w 10"/>
                <a:gd name="T3" fmla="*/ 14 h 14"/>
                <a:gd name="T4" fmla="*/ 10 w 10"/>
                <a:gd name="T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14">
                  <a:moveTo>
                    <a:pt x="10" y="0"/>
                  </a:moveTo>
                  <a:cubicBezTo>
                    <a:pt x="7" y="5"/>
                    <a:pt x="9" y="11"/>
                    <a:pt x="5" y="14"/>
                  </a:cubicBezTo>
                  <a:cubicBezTo>
                    <a:pt x="0" y="7"/>
                    <a:pt x="5" y="4"/>
                    <a:pt x="10" y="0"/>
                  </a:cubicBezTo>
                  <a:close/>
                </a:path>
              </a:pathLst>
            </a:custGeom>
            <a:solidFill>
              <a:srgbClr val="6555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016" name="Freeform 2451"/>
            <p:cNvSpPr>
              <a:spLocks/>
            </p:cNvSpPr>
            <p:nvPr/>
          </p:nvSpPr>
          <p:spPr bwMode="auto">
            <a:xfrm>
              <a:off x="5321" y="2364"/>
              <a:ext cx="11" cy="23"/>
            </a:xfrm>
            <a:custGeom>
              <a:avLst/>
              <a:gdLst>
                <a:gd name="T0" fmla="*/ 6 w 9"/>
                <a:gd name="T1" fmla="*/ 20 h 20"/>
                <a:gd name="T2" fmla="*/ 6 w 9"/>
                <a:gd name="T3" fmla="*/ 9 h 20"/>
                <a:gd name="T4" fmla="*/ 6 w 9"/>
                <a:gd name="T5" fmla="*/ 0 h 20"/>
                <a:gd name="T6" fmla="*/ 9 w 9"/>
                <a:gd name="T7" fmla="*/ 3 h 20"/>
                <a:gd name="T8" fmla="*/ 6 w 9"/>
                <a:gd name="T9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20">
                  <a:moveTo>
                    <a:pt x="6" y="20"/>
                  </a:moveTo>
                  <a:cubicBezTo>
                    <a:pt x="0" y="16"/>
                    <a:pt x="7" y="13"/>
                    <a:pt x="6" y="9"/>
                  </a:cubicBezTo>
                  <a:cubicBezTo>
                    <a:pt x="6" y="6"/>
                    <a:pt x="6" y="3"/>
                    <a:pt x="6" y="0"/>
                  </a:cubicBezTo>
                  <a:cubicBezTo>
                    <a:pt x="7" y="1"/>
                    <a:pt x="8" y="2"/>
                    <a:pt x="9" y="3"/>
                  </a:cubicBezTo>
                  <a:cubicBezTo>
                    <a:pt x="9" y="9"/>
                    <a:pt x="9" y="15"/>
                    <a:pt x="6" y="20"/>
                  </a:cubicBezTo>
                  <a:close/>
                </a:path>
              </a:pathLst>
            </a:custGeom>
            <a:solidFill>
              <a:srgbClr val="6C5E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017" name="Freeform 2452"/>
            <p:cNvSpPr>
              <a:spLocks/>
            </p:cNvSpPr>
            <p:nvPr/>
          </p:nvSpPr>
          <p:spPr bwMode="auto">
            <a:xfrm>
              <a:off x="5331" y="2335"/>
              <a:ext cx="9" cy="16"/>
            </a:xfrm>
            <a:custGeom>
              <a:avLst/>
              <a:gdLst>
                <a:gd name="T0" fmla="*/ 6 w 8"/>
                <a:gd name="T1" fmla="*/ 13 h 13"/>
                <a:gd name="T2" fmla="*/ 0 w 8"/>
                <a:gd name="T3" fmla="*/ 13 h 13"/>
                <a:gd name="T4" fmla="*/ 1 w 8"/>
                <a:gd name="T5" fmla="*/ 11 h 13"/>
                <a:gd name="T6" fmla="*/ 8 w 8"/>
                <a:gd name="T7" fmla="*/ 0 h 13"/>
                <a:gd name="T8" fmla="*/ 6 w 8"/>
                <a:gd name="T9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6" y="13"/>
                  </a:moveTo>
                  <a:cubicBezTo>
                    <a:pt x="4" y="13"/>
                    <a:pt x="2" y="13"/>
                    <a:pt x="0" y="13"/>
                  </a:cubicBezTo>
                  <a:cubicBezTo>
                    <a:pt x="1" y="12"/>
                    <a:pt x="1" y="11"/>
                    <a:pt x="1" y="11"/>
                  </a:cubicBezTo>
                  <a:cubicBezTo>
                    <a:pt x="6" y="9"/>
                    <a:pt x="2" y="2"/>
                    <a:pt x="8" y="0"/>
                  </a:cubicBezTo>
                  <a:cubicBezTo>
                    <a:pt x="7" y="5"/>
                    <a:pt x="7" y="9"/>
                    <a:pt x="6" y="13"/>
                  </a:cubicBezTo>
                  <a:close/>
                </a:path>
              </a:pathLst>
            </a:custGeom>
            <a:solidFill>
              <a:srgbClr val="564A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018" name="Freeform 2453"/>
            <p:cNvSpPr>
              <a:spLocks/>
            </p:cNvSpPr>
            <p:nvPr/>
          </p:nvSpPr>
          <p:spPr bwMode="auto">
            <a:xfrm>
              <a:off x="5353" y="2295"/>
              <a:ext cx="8" cy="17"/>
            </a:xfrm>
            <a:custGeom>
              <a:avLst/>
              <a:gdLst>
                <a:gd name="T0" fmla="*/ 4 w 7"/>
                <a:gd name="T1" fmla="*/ 0 h 14"/>
                <a:gd name="T2" fmla="*/ 7 w 7"/>
                <a:gd name="T3" fmla="*/ 0 h 14"/>
                <a:gd name="T4" fmla="*/ 2 w 7"/>
                <a:gd name="T5" fmla="*/ 14 h 14"/>
                <a:gd name="T6" fmla="*/ 4 w 7"/>
                <a:gd name="T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4">
                  <a:moveTo>
                    <a:pt x="4" y="0"/>
                  </a:moveTo>
                  <a:cubicBezTo>
                    <a:pt x="5" y="0"/>
                    <a:pt x="6" y="0"/>
                    <a:pt x="7" y="0"/>
                  </a:cubicBezTo>
                  <a:cubicBezTo>
                    <a:pt x="7" y="5"/>
                    <a:pt x="7" y="10"/>
                    <a:pt x="2" y="14"/>
                  </a:cubicBezTo>
                  <a:cubicBezTo>
                    <a:pt x="0" y="8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7C6F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019" name="Freeform 2454"/>
            <p:cNvSpPr>
              <a:spLocks/>
            </p:cNvSpPr>
            <p:nvPr/>
          </p:nvSpPr>
          <p:spPr bwMode="auto">
            <a:xfrm>
              <a:off x="5365" y="2292"/>
              <a:ext cx="7" cy="19"/>
            </a:xfrm>
            <a:custGeom>
              <a:avLst/>
              <a:gdLst>
                <a:gd name="T0" fmla="*/ 5 w 6"/>
                <a:gd name="T1" fmla="*/ 1 h 16"/>
                <a:gd name="T2" fmla="*/ 0 w 6"/>
                <a:gd name="T3" fmla="*/ 16 h 16"/>
                <a:gd name="T4" fmla="*/ 2 w 6"/>
                <a:gd name="T5" fmla="*/ 1 h 16"/>
                <a:gd name="T6" fmla="*/ 5 w 6"/>
                <a:gd name="T7" fmla="*/ 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6">
                  <a:moveTo>
                    <a:pt x="5" y="1"/>
                  </a:moveTo>
                  <a:cubicBezTo>
                    <a:pt x="6" y="7"/>
                    <a:pt x="5" y="12"/>
                    <a:pt x="0" y="16"/>
                  </a:cubicBezTo>
                  <a:cubicBezTo>
                    <a:pt x="1" y="11"/>
                    <a:pt x="1" y="6"/>
                    <a:pt x="2" y="1"/>
                  </a:cubicBezTo>
                  <a:cubicBezTo>
                    <a:pt x="3" y="0"/>
                    <a:pt x="4" y="0"/>
                    <a:pt x="5" y="1"/>
                  </a:cubicBezTo>
                  <a:close/>
                </a:path>
              </a:pathLst>
            </a:custGeom>
            <a:solidFill>
              <a:srgbClr val="79695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020" name="Freeform 2455"/>
            <p:cNvSpPr>
              <a:spLocks/>
            </p:cNvSpPr>
            <p:nvPr/>
          </p:nvSpPr>
          <p:spPr bwMode="auto">
            <a:xfrm>
              <a:off x="5346" y="2325"/>
              <a:ext cx="7" cy="13"/>
            </a:xfrm>
            <a:custGeom>
              <a:avLst/>
              <a:gdLst>
                <a:gd name="T0" fmla="*/ 2 w 6"/>
                <a:gd name="T1" fmla="*/ 11 h 11"/>
                <a:gd name="T2" fmla="*/ 6 w 6"/>
                <a:gd name="T3" fmla="*/ 0 h 11"/>
                <a:gd name="T4" fmla="*/ 4 w 6"/>
                <a:gd name="T5" fmla="*/ 11 h 11"/>
                <a:gd name="T6" fmla="*/ 2 w 6"/>
                <a:gd name="T7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1">
                  <a:moveTo>
                    <a:pt x="2" y="11"/>
                  </a:moveTo>
                  <a:cubicBezTo>
                    <a:pt x="1" y="7"/>
                    <a:pt x="0" y="3"/>
                    <a:pt x="6" y="0"/>
                  </a:cubicBezTo>
                  <a:cubicBezTo>
                    <a:pt x="5" y="5"/>
                    <a:pt x="4" y="8"/>
                    <a:pt x="4" y="11"/>
                  </a:cubicBezTo>
                  <a:cubicBezTo>
                    <a:pt x="3" y="11"/>
                    <a:pt x="2" y="11"/>
                    <a:pt x="2" y="11"/>
                  </a:cubicBezTo>
                  <a:close/>
                </a:path>
              </a:pathLst>
            </a:custGeom>
            <a:solidFill>
              <a:srgbClr val="7C6E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021" name="Freeform 2456"/>
            <p:cNvSpPr>
              <a:spLocks/>
            </p:cNvSpPr>
            <p:nvPr/>
          </p:nvSpPr>
          <p:spPr bwMode="auto">
            <a:xfrm>
              <a:off x="5344" y="2338"/>
              <a:ext cx="7" cy="13"/>
            </a:xfrm>
            <a:custGeom>
              <a:avLst/>
              <a:gdLst>
                <a:gd name="T0" fmla="*/ 4 w 6"/>
                <a:gd name="T1" fmla="*/ 0 h 11"/>
                <a:gd name="T2" fmla="*/ 6 w 6"/>
                <a:gd name="T3" fmla="*/ 0 h 11"/>
                <a:gd name="T4" fmla="*/ 2 w 6"/>
                <a:gd name="T5" fmla="*/ 11 h 11"/>
                <a:gd name="T6" fmla="*/ 4 w 6"/>
                <a:gd name="T7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1">
                  <a:moveTo>
                    <a:pt x="4" y="0"/>
                  </a:moveTo>
                  <a:cubicBezTo>
                    <a:pt x="4" y="0"/>
                    <a:pt x="5" y="0"/>
                    <a:pt x="6" y="0"/>
                  </a:cubicBezTo>
                  <a:cubicBezTo>
                    <a:pt x="4" y="4"/>
                    <a:pt x="3" y="7"/>
                    <a:pt x="2" y="11"/>
                  </a:cubicBezTo>
                  <a:cubicBezTo>
                    <a:pt x="0" y="6"/>
                    <a:pt x="0" y="3"/>
                    <a:pt x="4" y="0"/>
                  </a:cubicBezTo>
                  <a:close/>
                </a:path>
              </a:pathLst>
            </a:custGeom>
            <a:solidFill>
              <a:srgbClr val="7E71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022" name="Freeform 2457"/>
            <p:cNvSpPr>
              <a:spLocks/>
            </p:cNvSpPr>
            <p:nvPr/>
          </p:nvSpPr>
          <p:spPr bwMode="auto">
            <a:xfrm>
              <a:off x="5338" y="2317"/>
              <a:ext cx="8" cy="15"/>
            </a:xfrm>
            <a:custGeom>
              <a:avLst/>
              <a:gdLst>
                <a:gd name="T0" fmla="*/ 4 w 7"/>
                <a:gd name="T1" fmla="*/ 0 h 13"/>
                <a:gd name="T2" fmla="*/ 2 w 7"/>
                <a:gd name="T3" fmla="*/ 13 h 13"/>
                <a:gd name="T4" fmla="*/ 4 w 7"/>
                <a:gd name="T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13">
                  <a:moveTo>
                    <a:pt x="4" y="0"/>
                  </a:moveTo>
                  <a:cubicBezTo>
                    <a:pt x="7" y="6"/>
                    <a:pt x="5" y="9"/>
                    <a:pt x="2" y="13"/>
                  </a:cubicBezTo>
                  <a:cubicBezTo>
                    <a:pt x="0" y="8"/>
                    <a:pt x="3" y="5"/>
                    <a:pt x="4" y="0"/>
                  </a:cubicBezTo>
                  <a:close/>
                </a:path>
              </a:pathLst>
            </a:custGeom>
            <a:solidFill>
              <a:srgbClr val="4F3C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023" name="Freeform 2458"/>
            <p:cNvSpPr>
              <a:spLocks/>
            </p:cNvSpPr>
            <p:nvPr/>
          </p:nvSpPr>
          <p:spPr bwMode="auto">
            <a:xfrm>
              <a:off x="5321" y="2393"/>
              <a:ext cx="7" cy="10"/>
            </a:xfrm>
            <a:custGeom>
              <a:avLst/>
              <a:gdLst>
                <a:gd name="T0" fmla="*/ 6 w 6"/>
                <a:gd name="T1" fmla="*/ 3 h 8"/>
                <a:gd name="T2" fmla="*/ 3 w 6"/>
                <a:gd name="T3" fmla="*/ 8 h 8"/>
                <a:gd name="T4" fmla="*/ 1 w 6"/>
                <a:gd name="T5" fmla="*/ 5 h 8"/>
                <a:gd name="T6" fmla="*/ 0 w 6"/>
                <a:gd name="T7" fmla="*/ 3 h 8"/>
                <a:gd name="T8" fmla="*/ 6 w 6"/>
                <a:gd name="T9" fmla="*/ 0 h 8"/>
                <a:gd name="T10" fmla="*/ 6 w 6"/>
                <a:gd name="T11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8">
                  <a:moveTo>
                    <a:pt x="6" y="3"/>
                  </a:moveTo>
                  <a:cubicBezTo>
                    <a:pt x="5" y="5"/>
                    <a:pt x="4" y="6"/>
                    <a:pt x="3" y="8"/>
                  </a:cubicBezTo>
                  <a:cubicBezTo>
                    <a:pt x="2" y="7"/>
                    <a:pt x="1" y="7"/>
                    <a:pt x="1" y="5"/>
                  </a:cubicBezTo>
                  <a:cubicBezTo>
                    <a:pt x="0" y="5"/>
                    <a:pt x="0" y="4"/>
                    <a:pt x="0" y="3"/>
                  </a:cubicBezTo>
                  <a:cubicBezTo>
                    <a:pt x="2" y="2"/>
                    <a:pt x="4" y="1"/>
                    <a:pt x="6" y="0"/>
                  </a:cubicBezTo>
                  <a:cubicBezTo>
                    <a:pt x="6" y="1"/>
                    <a:pt x="6" y="2"/>
                    <a:pt x="6" y="3"/>
                  </a:cubicBezTo>
                  <a:close/>
                </a:path>
              </a:pathLst>
            </a:custGeom>
            <a:solidFill>
              <a:srgbClr val="8C7F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024" name="Freeform 2459"/>
            <p:cNvSpPr>
              <a:spLocks/>
            </p:cNvSpPr>
            <p:nvPr/>
          </p:nvSpPr>
          <p:spPr bwMode="auto">
            <a:xfrm>
              <a:off x="4961" y="2155"/>
              <a:ext cx="36" cy="38"/>
            </a:xfrm>
            <a:custGeom>
              <a:avLst/>
              <a:gdLst>
                <a:gd name="T0" fmla="*/ 17 w 30"/>
                <a:gd name="T1" fmla="*/ 24 h 32"/>
                <a:gd name="T2" fmla="*/ 17 w 30"/>
                <a:gd name="T3" fmla="*/ 22 h 32"/>
                <a:gd name="T4" fmla="*/ 14 w 30"/>
                <a:gd name="T5" fmla="*/ 15 h 32"/>
                <a:gd name="T6" fmla="*/ 11 w 30"/>
                <a:gd name="T7" fmla="*/ 13 h 32"/>
                <a:gd name="T8" fmla="*/ 0 w 30"/>
                <a:gd name="T9" fmla="*/ 10 h 32"/>
                <a:gd name="T10" fmla="*/ 0 w 30"/>
                <a:gd name="T11" fmla="*/ 5 h 32"/>
                <a:gd name="T12" fmla="*/ 4 w 30"/>
                <a:gd name="T13" fmla="*/ 2 h 32"/>
                <a:gd name="T14" fmla="*/ 12 w 30"/>
                <a:gd name="T15" fmla="*/ 0 h 32"/>
                <a:gd name="T16" fmla="*/ 20 w 30"/>
                <a:gd name="T17" fmla="*/ 2 h 32"/>
                <a:gd name="T18" fmla="*/ 25 w 30"/>
                <a:gd name="T19" fmla="*/ 6 h 32"/>
                <a:gd name="T20" fmla="*/ 30 w 30"/>
                <a:gd name="T21" fmla="*/ 16 h 32"/>
                <a:gd name="T22" fmla="*/ 29 w 30"/>
                <a:gd name="T23" fmla="*/ 20 h 32"/>
                <a:gd name="T24" fmla="*/ 25 w 30"/>
                <a:gd name="T25" fmla="*/ 26 h 32"/>
                <a:gd name="T26" fmla="*/ 17 w 30"/>
                <a:gd name="T27" fmla="*/ 2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0" h="32">
                  <a:moveTo>
                    <a:pt x="17" y="24"/>
                  </a:moveTo>
                  <a:cubicBezTo>
                    <a:pt x="17" y="24"/>
                    <a:pt x="17" y="23"/>
                    <a:pt x="17" y="22"/>
                  </a:cubicBezTo>
                  <a:cubicBezTo>
                    <a:pt x="17" y="20"/>
                    <a:pt x="14" y="18"/>
                    <a:pt x="14" y="15"/>
                  </a:cubicBezTo>
                  <a:cubicBezTo>
                    <a:pt x="13" y="15"/>
                    <a:pt x="12" y="14"/>
                    <a:pt x="11" y="13"/>
                  </a:cubicBezTo>
                  <a:cubicBezTo>
                    <a:pt x="8" y="10"/>
                    <a:pt x="3" y="14"/>
                    <a:pt x="0" y="10"/>
                  </a:cubicBezTo>
                  <a:cubicBezTo>
                    <a:pt x="0" y="8"/>
                    <a:pt x="0" y="7"/>
                    <a:pt x="0" y="5"/>
                  </a:cubicBezTo>
                  <a:cubicBezTo>
                    <a:pt x="1" y="4"/>
                    <a:pt x="3" y="3"/>
                    <a:pt x="4" y="2"/>
                  </a:cubicBezTo>
                  <a:cubicBezTo>
                    <a:pt x="7" y="2"/>
                    <a:pt x="9" y="1"/>
                    <a:pt x="12" y="0"/>
                  </a:cubicBezTo>
                  <a:cubicBezTo>
                    <a:pt x="15" y="0"/>
                    <a:pt x="18" y="1"/>
                    <a:pt x="20" y="2"/>
                  </a:cubicBezTo>
                  <a:cubicBezTo>
                    <a:pt x="22" y="3"/>
                    <a:pt x="23" y="5"/>
                    <a:pt x="25" y="6"/>
                  </a:cubicBezTo>
                  <a:cubicBezTo>
                    <a:pt x="27" y="9"/>
                    <a:pt x="29" y="12"/>
                    <a:pt x="30" y="16"/>
                  </a:cubicBezTo>
                  <a:cubicBezTo>
                    <a:pt x="30" y="17"/>
                    <a:pt x="30" y="18"/>
                    <a:pt x="29" y="20"/>
                  </a:cubicBezTo>
                  <a:cubicBezTo>
                    <a:pt x="28" y="22"/>
                    <a:pt x="27" y="24"/>
                    <a:pt x="25" y="26"/>
                  </a:cubicBezTo>
                  <a:cubicBezTo>
                    <a:pt x="22" y="28"/>
                    <a:pt x="18" y="32"/>
                    <a:pt x="17" y="24"/>
                  </a:cubicBezTo>
                  <a:close/>
                </a:path>
              </a:pathLst>
            </a:custGeom>
            <a:solidFill>
              <a:srgbClr val="D4B8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025" name="Freeform 2460"/>
            <p:cNvSpPr>
              <a:spLocks/>
            </p:cNvSpPr>
            <p:nvPr/>
          </p:nvSpPr>
          <p:spPr bwMode="auto">
            <a:xfrm>
              <a:off x="4978" y="2189"/>
              <a:ext cx="38" cy="20"/>
            </a:xfrm>
            <a:custGeom>
              <a:avLst/>
              <a:gdLst>
                <a:gd name="T0" fmla="*/ 9 w 32"/>
                <a:gd name="T1" fmla="*/ 15 h 17"/>
                <a:gd name="T2" fmla="*/ 6 w 32"/>
                <a:gd name="T3" fmla="*/ 15 h 17"/>
                <a:gd name="T4" fmla="*/ 6 w 32"/>
                <a:gd name="T5" fmla="*/ 12 h 17"/>
                <a:gd name="T6" fmla="*/ 0 w 32"/>
                <a:gd name="T7" fmla="*/ 9 h 17"/>
                <a:gd name="T8" fmla="*/ 0 w 32"/>
                <a:gd name="T9" fmla="*/ 4 h 17"/>
                <a:gd name="T10" fmla="*/ 13 w 32"/>
                <a:gd name="T11" fmla="*/ 0 h 17"/>
                <a:gd name="T12" fmla="*/ 19 w 32"/>
                <a:gd name="T13" fmla="*/ 2 h 17"/>
                <a:gd name="T14" fmla="*/ 22 w 32"/>
                <a:gd name="T15" fmla="*/ 7 h 17"/>
                <a:gd name="T16" fmla="*/ 32 w 32"/>
                <a:gd name="T17" fmla="*/ 10 h 17"/>
                <a:gd name="T18" fmla="*/ 30 w 32"/>
                <a:gd name="T19" fmla="*/ 16 h 17"/>
                <a:gd name="T20" fmla="*/ 9 w 32"/>
                <a:gd name="T21" fmla="*/ 1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2" h="17">
                  <a:moveTo>
                    <a:pt x="9" y="15"/>
                  </a:moveTo>
                  <a:cubicBezTo>
                    <a:pt x="8" y="15"/>
                    <a:pt x="7" y="15"/>
                    <a:pt x="6" y="15"/>
                  </a:cubicBezTo>
                  <a:cubicBezTo>
                    <a:pt x="6" y="14"/>
                    <a:pt x="6" y="13"/>
                    <a:pt x="6" y="12"/>
                  </a:cubicBezTo>
                  <a:cubicBezTo>
                    <a:pt x="5" y="9"/>
                    <a:pt x="0" y="12"/>
                    <a:pt x="0" y="9"/>
                  </a:cubicBezTo>
                  <a:cubicBezTo>
                    <a:pt x="0" y="7"/>
                    <a:pt x="0" y="6"/>
                    <a:pt x="0" y="4"/>
                  </a:cubicBezTo>
                  <a:cubicBezTo>
                    <a:pt x="3" y="0"/>
                    <a:pt x="8" y="1"/>
                    <a:pt x="13" y="0"/>
                  </a:cubicBezTo>
                  <a:cubicBezTo>
                    <a:pt x="15" y="1"/>
                    <a:pt x="17" y="1"/>
                    <a:pt x="19" y="2"/>
                  </a:cubicBezTo>
                  <a:cubicBezTo>
                    <a:pt x="21" y="2"/>
                    <a:pt x="16" y="9"/>
                    <a:pt x="22" y="7"/>
                  </a:cubicBezTo>
                  <a:cubicBezTo>
                    <a:pt x="26" y="6"/>
                    <a:pt x="30" y="6"/>
                    <a:pt x="32" y="10"/>
                  </a:cubicBezTo>
                  <a:cubicBezTo>
                    <a:pt x="32" y="13"/>
                    <a:pt x="32" y="15"/>
                    <a:pt x="30" y="16"/>
                  </a:cubicBezTo>
                  <a:cubicBezTo>
                    <a:pt x="23" y="16"/>
                    <a:pt x="16" y="17"/>
                    <a:pt x="9" y="15"/>
                  </a:cubicBezTo>
                  <a:close/>
                </a:path>
              </a:pathLst>
            </a:custGeom>
            <a:solidFill>
              <a:srgbClr val="D8BD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026" name="Freeform 2461"/>
            <p:cNvSpPr>
              <a:spLocks/>
            </p:cNvSpPr>
            <p:nvPr/>
          </p:nvSpPr>
          <p:spPr bwMode="auto">
            <a:xfrm>
              <a:off x="4945" y="2145"/>
              <a:ext cx="22" cy="14"/>
            </a:xfrm>
            <a:custGeom>
              <a:avLst/>
              <a:gdLst>
                <a:gd name="T0" fmla="*/ 11 w 19"/>
                <a:gd name="T1" fmla="*/ 8 h 12"/>
                <a:gd name="T2" fmla="*/ 0 w 19"/>
                <a:gd name="T3" fmla="*/ 5 h 12"/>
                <a:gd name="T4" fmla="*/ 11 w 19"/>
                <a:gd name="T5" fmla="*/ 0 h 12"/>
                <a:gd name="T6" fmla="*/ 14 w 19"/>
                <a:gd name="T7" fmla="*/ 0 h 12"/>
                <a:gd name="T8" fmla="*/ 18 w 19"/>
                <a:gd name="T9" fmla="*/ 7 h 12"/>
                <a:gd name="T10" fmla="*/ 11 w 19"/>
                <a:gd name="T11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" h="12">
                  <a:moveTo>
                    <a:pt x="11" y="8"/>
                  </a:moveTo>
                  <a:cubicBezTo>
                    <a:pt x="8" y="7"/>
                    <a:pt x="2" y="12"/>
                    <a:pt x="0" y="5"/>
                  </a:cubicBezTo>
                  <a:cubicBezTo>
                    <a:pt x="2" y="0"/>
                    <a:pt x="8" y="3"/>
                    <a:pt x="11" y="0"/>
                  </a:cubicBezTo>
                  <a:cubicBezTo>
                    <a:pt x="12" y="0"/>
                    <a:pt x="13" y="0"/>
                    <a:pt x="14" y="0"/>
                  </a:cubicBezTo>
                  <a:cubicBezTo>
                    <a:pt x="17" y="1"/>
                    <a:pt x="19" y="3"/>
                    <a:pt x="18" y="7"/>
                  </a:cubicBezTo>
                  <a:cubicBezTo>
                    <a:pt x="16" y="10"/>
                    <a:pt x="14" y="11"/>
                    <a:pt x="11" y="8"/>
                  </a:cubicBezTo>
                  <a:close/>
                </a:path>
              </a:pathLst>
            </a:custGeom>
            <a:solidFill>
              <a:srgbClr val="A488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027" name="Freeform 2462"/>
            <p:cNvSpPr>
              <a:spLocks/>
            </p:cNvSpPr>
            <p:nvPr/>
          </p:nvSpPr>
          <p:spPr bwMode="auto">
            <a:xfrm>
              <a:off x="4966" y="2172"/>
              <a:ext cx="21" cy="9"/>
            </a:xfrm>
            <a:custGeom>
              <a:avLst/>
              <a:gdLst>
                <a:gd name="T0" fmla="*/ 10 w 18"/>
                <a:gd name="T1" fmla="*/ 1 h 8"/>
                <a:gd name="T2" fmla="*/ 13 w 18"/>
                <a:gd name="T3" fmla="*/ 8 h 8"/>
                <a:gd name="T4" fmla="*/ 0 w 18"/>
                <a:gd name="T5" fmla="*/ 6 h 8"/>
                <a:gd name="T6" fmla="*/ 10 w 18"/>
                <a:gd name="T7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8">
                  <a:moveTo>
                    <a:pt x="10" y="1"/>
                  </a:moveTo>
                  <a:cubicBezTo>
                    <a:pt x="13" y="3"/>
                    <a:pt x="18" y="3"/>
                    <a:pt x="13" y="8"/>
                  </a:cubicBezTo>
                  <a:cubicBezTo>
                    <a:pt x="9" y="8"/>
                    <a:pt x="5" y="7"/>
                    <a:pt x="0" y="6"/>
                  </a:cubicBezTo>
                  <a:cubicBezTo>
                    <a:pt x="2" y="0"/>
                    <a:pt x="7" y="3"/>
                    <a:pt x="10" y="1"/>
                  </a:cubicBezTo>
                  <a:close/>
                </a:path>
              </a:pathLst>
            </a:custGeom>
            <a:solidFill>
              <a:srgbClr val="8366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028" name="Freeform 2463"/>
            <p:cNvSpPr>
              <a:spLocks/>
            </p:cNvSpPr>
            <p:nvPr/>
          </p:nvSpPr>
          <p:spPr bwMode="auto">
            <a:xfrm>
              <a:off x="4957" y="2181"/>
              <a:ext cx="20" cy="12"/>
            </a:xfrm>
            <a:custGeom>
              <a:avLst/>
              <a:gdLst>
                <a:gd name="T0" fmla="*/ 13 w 17"/>
                <a:gd name="T1" fmla="*/ 10 h 10"/>
                <a:gd name="T2" fmla="*/ 0 w 17"/>
                <a:gd name="T3" fmla="*/ 7 h 10"/>
                <a:gd name="T4" fmla="*/ 15 w 17"/>
                <a:gd name="T5" fmla="*/ 5 h 10"/>
                <a:gd name="T6" fmla="*/ 16 w 17"/>
                <a:gd name="T7" fmla="*/ 8 h 10"/>
                <a:gd name="T8" fmla="*/ 13 w 17"/>
                <a:gd name="T9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10">
                  <a:moveTo>
                    <a:pt x="13" y="10"/>
                  </a:moveTo>
                  <a:cubicBezTo>
                    <a:pt x="9" y="9"/>
                    <a:pt x="4" y="8"/>
                    <a:pt x="0" y="7"/>
                  </a:cubicBezTo>
                  <a:cubicBezTo>
                    <a:pt x="5" y="7"/>
                    <a:pt x="10" y="0"/>
                    <a:pt x="15" y="5"/>
                  </a:cubicBezTo>
                  <a:cubicBezTo>
                    <a:pt x="16" y="6"/>
                    <a:pt x="17" y="7"/>
                    <a:pt x="16" y="8"/>
                  </a:cubicBezTo>
                  <a:cubicBezTo>
                    <a:pt x="16" y="9"/>
                    <a:pt x="14" y="9"/>
                    <a:pt x="13" y="10"/>
                  </a:cubicBezTo>
                  <a:close/>
                </a:path>
              </a:pathLst>
            </a:custGeom>
            <a:solidFill>
              <a:srgbClr val="876C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029" name="Freeform 2464"/>
            <p:cNvSpPr>
              <a:spLocks/>
            </p:cNvSpPr>
            <p:nvPr/>
          </p:nvSpPr>
          <p:spPr bwMode="auto">
            <a:xfrm>
              <a:off x="4958" y="2149"/>
              <a:ext cx="18" cy="12"/>
            </a:xfrm>
            <a:custGeom>
              <a:avLst/>
              <a:gdLst>
                <a:gd name="T0" fmla="*/ 0 w 15"/>
                <a:gd name="T1" fmla="*/ 4 h 10"/>
                <a:gd name="T2" fmla="*/ 6 w 15"/>
                <a:gd name="T3" fmla="*/ 1 h 10"/>
                <a:gd name="T4" fmla="*/ 11 w 15"/>
                <a:gd name="T5" fmla="*/ 0 h 10"/>
                <a:gd name="T6" fmla="*/ 15 w 15"/>
                <a:gd name="T7" fmla="*/ 4 h 10"/>
                <a:gd name="T8" fmla="*/ 14 w 15"/>
                <a:gd name="T9" fmla="*/ 7 h 10"/>
                <a:gd name="T10" fmla="*/ 8 w 15"/>
                <a:gd name="T11" fmla="*/ 10 h 10"/>
                <a:gd name="T12" fmla="*/ 0 w 15"/>
                <a:gd name="T13" fmla="*/ 7 h 10"/>
                <a:gd name="T14" fmla="*/ 0 w 15"/>
                <a:gd name="T15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" h="10">
                  <a:moveTo>
                    <a:pt x="0" y="4"/>
                  </a:moveTo>
                  <a:cubicBezTo>
                    <a:pt x="3" y="4"/>
                    <a:pt x="5" y="4"/>
                    <a:pt x="6" y="1"/>
                  </a:cubicBezTo>
                  <a:cubicBezTo>
                    <a:pt x="8" y="0"/>
                    <a:pt x="9" y="0"/>
                    <a:pt x="11" y="0"/>
                  </a:cubicBezTo>
                  <a:cubicBezTo>
                    <a:pt x="13" y="1"/>
                    <a:pt x="14" y="2"/>
                    <a:pt x="15" y="4"/>
                  </a:cubicBezTo>
                  <a:cubicBezTo>
                    <a:pt x="15" y="5"/>
                    <a:pt x="15" y="6"/>
                    <a:pt x="14" y="7"/>
                  </a:cubicBezTo>
                  <a:cubicBezTo>
                    <a:pt x="13" y="9"/>
                    <a:pt x="11" y="10"/>
                    <a:pt x="8" y="10"/>
                  </a:cubicBezTo>
                  <a:cubicBezTo>
                    <a:pt x="6" y="7"/>
                    <a:pt x="2" y="10"/>
                    <a:pt x="0" y="7"/>
                  </a:cubicBezTo>
                  <a:cubicBezTo>
                    <a:pt x="0" y="6"/>
                    <a:pt x="0" y="5"/>
                    <a:pt x="0" y="4"/>
                  </a:cubicBezTo>
                  <a:close/>
                </a:path>
              </a:pathLst>
            </a:custGeom>
            <a:solidFill>
              <a:srgbClr val="BBA2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030" name="Freeform 2465"/>
            <p:cNvSpPr>
              <a:spLocks/>
            </p:cNvSpPr>
            <p:nvPr/>
          </p:nvSpPr>
          <p:spPr bwMode="auto">
            <a:xfrm>
              <a:off x="4974" y="2184"/>
              <a:ext cx="24" cy="10"/>
            </a:xfrm>
            <a:custGeom>
              <a:avLst/>
              <a:gdLst>
                <a:gd name="T0" fmla="*/ 0 w 20"/>
                <a:gd name="T1" fmla="*/ 6 h 9"/>
                <a:gd name="T2" fmla="*/ 0 w 20"/>
                <a:gd name="T3" fmla="*/ 3 h 9"/>
                <a:gd name="T4" fmla="*/ 6 w 20"/>
                <a:gd name="T5" fmla="*/ 0 h 9"/>
                <a:gd name="T6" fmla="*/ 14 w 20"/>
                <a:gd name="T7" fmla="*/ 0 h 9"/>
                <a:gd name="T8" fmla="*/ 16 w 20"/>
                <a:gd name="T9" fmla="*/ 7 h 9"/>
                <a:gd name="T10" fmla="*/ 0 w 20"/>
                <a:gd name="T11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" h="9">
                  <a:moveTo>
                    <a:pt x="0" y="6"/>
                  </a:moveTo>
                  <a:cubicBezTo>
                    <a:pt x="0" y="5"/>
                    <a:pt x="0" y="4"/>
                    <a:pt x="0" y="3"/>
                  </a:cubicBezTo>
                  <a:cubicBezTo>
                    <a:pt x="2" y="2"/>
                    <a:pt x="4" y="1"/>
                    <a:pt x="6" y="0"/>
                  </a:cubicBezTo>
                  <a:cubicBezTo>
                    <a:pt x="9" y="5"/>
                    <a:pt x="11" y="1"/>
                    <a:pt x="14" y="0"/>
                  </a:cubicBezTo>
                  <a:cubicBezTo>
                    <a:pt x="17" y="2"/>
                    <a:pt x="20" y="4"/>
                    <a:pt x="16" y="7"/>
                  </a:cubicBezTo>
                  <a:cubicBezTo>
                    <a:pt x="11" y="7"/>
                    <a:pt x="5" y="9"/>
                    <a:pt x="0" y="6"/>
                  </a:cubicBezTo>
                  <a:close/>
                </a:path>
              </a:pathLst>
            </a:custGeom>
            <a:solidFill>
              <a:srgbClr val="CFB6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031" name="Freeform 2466"/>
            <p:cNvSpPr>
              <a:spLocks/>
            </p:cNvSpPr>
            <p:nvPr/>
          </p:nvSpPr>
          <p:spPr bwMode="auto">
            <a:xfrm>
              <a:off x="4961" y="2138"/>
              <a:ext cx="13" cy="14"/>
            </a:xfrm>
            <a:custGeom>
              <a:avLst/>
              <a:gdLst>
                <a:gd name="T0" fmla="*/ 8 w 11"/>
                <a:gd name="T1" fmla="*/ 12 h 12"/>
                <a:gd name="T2" fmla="*/ 3 w 11"/>
                <a:gd name="T3" fmla="*/ 11 h 12"/>
                <a:gd name="T4" fmla="*/ 0 w 11"/>
                <a:gd name="T5" fmla="*/ 6 h 12"/>
                <a:gd name="T6" fmla="*/ 0 w 11"/>
                <a:gd name="T7" fmla="*/ 0 h 12"/>
                <a:gd name="T8" fmla="*/ 5 w 11"/>
                <a:gd name="T9" fmla="*/ 4 h 12"/>
                <a:gd name="T10" fmla="*/ 8 w 11"/>
                <a:gd name="T11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12">
                  <a:moveTo>
                    <a:pt x="8" y="12"/>
                  </a:moveTo>
                  <a:cubicBezTo>
                    <a:pt x="7" y="12"/>
                    <a:pt x="5" y="12"/>
                    <a:pt x="3" y="11"/>
                  </a:cubicBezTo>
                  <a:cubicBezTo>
                    <a:pt x="2" y="10"/>
                    <a:pt x="1" y="8"/>
                    <a:pt x="0" y="6"/>
                  </a:cubicBezTo>
                  <a:cubicBezTo>
                    <a:pt x="0" y="4"/>
                    <a:pt x="0" y="2"/>
                    <a:pt x="0" y="0"/>
                  </a:cubicBezTo>
                  <a:cubicBezTo>
                    <a:pt x="2" y="1"/>
                    <a:pt x="3" y="2"/>
                    <a:pt x="5" y="4"/>
                  </a:cubicBezTo>
                  <a:cubicBezTo>
                    <a:pt x="9" y="5"/>
                    <a:pt x="11" y="7"/>
                    <a:pt x="8" y="12"/>
                  </a:cubicBezTo>
                  <a:close/>
                </a:path>
              </a:pathLst>
            </a:custGeom>
            <a:solidFill>
              <a:srgbClr val="C0A5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032" name="Freeform 2467"/>
            <p:cNvSpPr>
              <a:spLocks/>
            </p:cNvSpPr>
            <p:nvPr/>
          </p:nvSpPr>
          <p:spPr bwMode="auto">
            <a:xfrm>
              <a:off x="4926" y="2138"/>
              <a:ext cx="16" cy="9"/>
            </a:xfrm>
            <a:custGeom>
              <a:avLst/>
              <a:gdLst>
                <a:gd name="T0" fmla="*/ 10 w 13"/>
                <a:gd name="T1" fmla="*/ 8 h 8"/>
                <a:gd name="T2" fmla="*/ 0 w 13"/>
                <a:gd name="T3" fmla="*/ 8 h 8"/>
                <a:gd name="T4" fmla="*/ 13 w 13"/>
                <a:gd name="T5" fmla="*/ 6 h 8"/>
                <a:gd name="T6" fmla="*/ 10 w 13"/>
                <a:gd name="T7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8">
                  <a:moveTo>
                    <a:pt x="10" y="8"/>
                  </a:moveTo>
                  <a:cubicBezTo>
                    <a:pt x="7" y="8"/>
                    <a:pt x="3" y="8"/>
                    <a:pt x="0" y="8"/>
                  </a:cubicBezTo>
                  <a:cubicBezTo>
                    <a:pt x="4" y="6"/>
                    <a:pt x="8" y="0"/>
                    <a:pt x="13" y="6"/>
                  </a:cubicBezTo>
                  <a:cubicBezTo>
                    <a:pt x="13" y="8"/>
                    <a:pt x="11" y="8"/>
                    <a:pt x="10" y="8"/>
                  </a:cubicBezTo>
                  <a:close/>
                </a:path>
              </a:pathLst>
            </a:custGeom>
            <a:solidFill>
              <a:srgbClr val="9E7E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033" name="Freeform 2468"/>
            <p:cNvSpPr>
              <a:spLocks/>
            </p:cNvSpPr>
            <p:nvPr/>
          </p:nvSpPr>
          <p:spPr bwMode="auto">
            <a:xfrm>
              <a:off x="4938" y="2141"/>
              <a:ext cx="20" cy="10"/>
            </a:xfrm>
            <a:custGeom>
              <a:avLst/>
              <a:gdLst>
                <a:gd name="T0" fmla="*/ 0 w 17"/>
                <a:gd name="T1" fmla="*/ 5 h 8"/>
                <a:gd name="T2" fmla="*/ 3 w 17"/>
                <a:gd name="T3" fmla="*/ 3 h 8"/>
                <a:gd name="T4" fmla="*/ 17 w 17"/>
                <a:gd name="T5" fmla="*/ 3 h 8"/>
                <a:gd name="T6" fmla="*/ 6 w 17"/>
                <a:gd name="T7" fmla="*/ 8 h 8"/>
                <a:gd name="T8" fmla="*/ 0 w 17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8">
                  <a:moveTo>
                    <a:pt x="0" y="5"/>
                  </a:moveTo>
                  <a:cubicBezTo>
                    <a:pt x="1" y="5"/>
                    <a:pt x="2" y="4"/>
                    <a:pt x="3" y="3"/>
                  </a:cubicBezTo>
                  <a:cubicBezTo>
                    <a:pt x="8" y="0"/>
                    <a:pt x="13" y="4"/>
                    <a:pt x="17" y="3"/>
                  </a:cubicBezTo>
                  <a:cubicBezTo>
                    <a:pt x="14" y="5"/>
                    <a:pt x="10" y="7"/>
                    <a:pt x="6" y="8"/>
                  </a:cubicBezTo>
                  <a:cubicBezTo>
                    <a:pt x="5" y="6"/>
                    <a:pt x="2" y="6"/>
                    <a:pt x="0" y="5"/>
                  </a:cubicBezTo>
                  <a:close/>
                </a:path>
              </a:pathLst>
            </a:custGeom>
            <a:solidFill>
              <a:srgbClr val="D4B5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034" name="Freeform 2469"/>
            <p:cNvSpPr>
              <a:spLocks/>
            </p:cNvSpPr>
            <p:nvPr/>
          </p:nvSpPr>
          <p:spPr bwMode="auto">
            <a:xfrm>
              <a:off x="4942" y="2131"/>
              <a:ext cx="14" cy="8"/>
            </a:xfrm>
            <a:custGeom>
              <a:avLst/>
              <a:gdLst>
                <a:gd name="T0" fmla="*/ 0 w 12"/>
                <a:gd name="T1" fmla="*/ 4 h 7"/>
                <a:gd name="T2" fmla="*/ 8 w 12"/>
                <a:gd name="T3" fmla="*/ 2 h 7"/>
                <a:gd name="T4" fmla="*/ 10 w 12"/>
                <a:gd name="T5" fmla="*/ 6 h 7"/>
                <a:gd name="T6" fmla="*/ 0 w 12"/>
                <a:gd name="T7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7">
                  <a:moveTo>
                    <a:pt x="0" y="4"/>
                  </a:moveTo>
                  <a:cubicBezTo>
                    <a:pt x="2" y="0"/>
                    <a:pt x="5" y="1"/>
                    <a:pt x="8" y="2"/>
                  </a:cubicBezTo>
                  <a:cubicBezTo>
                    <a:pt x="9" y="3"/>
                    <a:pt x="12" y="5"/>
                    <a:pt x="10" y="6"/>
                  </a:cubicBezTo>
                  <a:cubicBezTo>
                    <a:pt x="7" y="7"/>
                    <a:pt x="3" y="7"/>
                    <a:pt x="0" y="4"/>
                  </a:cubicBezTo>
                  <a:close/>
                </a:path>
              </a:pathLst>
            </a:custGeom>
            <a:solidFill>
              <a:srgbClr val="745C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035" name="Freeform 2470"/>
            <p:cNvSpPr>
              <a:spLocks/>
            </p:cNvSpPr>
            <p:nvPr/>
          </p:nvSpPr>
          <p:spPr bwMode="auto">
            <a:xfrm>
              <a:off x="4974" y="2199"/>
              <a:ext cx="16" cy="7"/>
            </a:xfrm>
            <a:custGeom>
              <a:avLst/>
              <a:gdLst>
                <a:gd name="T0" fmla="*/ 3 w 13"/>
                <a:gd name="T1" fmla="*/ 1 h 6"/>
                <a:gd name="T2" fmla="*/ 7 w 13"/>
                <a:gd name="T3" fmla="*/ 1 h 6"/>
                <a:gd name="T4" fmla="*/ 13 w 13"/>
                <a:gd name="T5" fmla="*/ 0 h 6"/>
                <a:gd name="T6" fmla="*/ 9 w 13"/>
                <a:gd name="T7" fmla="*/ 4 h 6"/>
                <a:gd name="T8" fmla="*/ 0 w 13"/>
                <a:gd name="T9" fmla="*/ 3 h 6"/>
                <a:gd name="T10" fmla="*/ 3 w 13"/>
                <a:gd name="T11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6">
                  <a:moveTo>
                    <a:pt x="3" y="1"/>
                  </a:moveTo>
                  <a:cubicBezTo>
                    <a:pt x="4" y="1"/>
                    <a:pt x="6" y="1"/>
                    <a:pt x="7" y="1"/>
                  </a:cubicBezTo>
                  <a:cubicBezTo>
                    <a:pt x="9" y="1"/>
                    <a:pt x="11" y="0"/>
                    <a:pt x="13" y="0"/>
                  </a:cubicBezTo>
                  <a:cubicBezTo>
                    <a:pt x="13" y="3"/>
                    <a:pt x="10" y="3"/>
                    <a:pt x="9" y="4"/>
                  </a:cubicBezTo>
                  <a:cubicBezTo>
                    <a:pt x="6" y="3"/>
                    <a:pt x="2" y="6"/>
                    <a:pt x="0" y="3"/>
                  </a:cubicBezTo>
                  <a:cubicBezTo>
                    <a:pt x="1" y="2"/>
                    <a:pt x="2" y="1"/>
                    <a:pt x="3" y="1"/>
                  </a:cubicBezTo>
                  <a:close/>
                </a:path>
              </a:pathLst>
            </a:custGeom>
            <a:solidFill>
              <a:srgbClr val="9073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036" name="Freeform 2471"/>
            <p:cNvSpPr>
              <a:spLocks/>
            </p:cNvSpPr>
            <p:nvPr/>
          </p:nvSpPr>
          <p:spPr bwMode="auto">
            <a:xfrm>
              <a:off x="4972" y="2191"/>
              <a:ext cx="24" cy="3"/>
            </a:xfrm>
            <a:custGeom>
              <a:avLst/>
              <a:gdLst>
                <a:gd name="T0" fmla="*/ 2 w 20"/>
                <a:gd name="T1" fmla="*/ 0 h 3"/>
                <a:gd name="T2" fmla="*/ 19 w 20"/>
                <a:gd name="T3" fmla="*/ 0 h 3"/>
                <a:gd name="T4" fmla="*/ 20 w 20"/>
                <a:gd name="T5" fmla="*/ 2 h 3"/>
                <a:gd name="T6" fmla="*/ 19 w 20"/>
                <a:gd name="T7" fmla="*/ 3 h 3"/>
                <a:gd name="T8" fmla="*/ 5 w 20"/>
                <a:gd name="T9" fmla="*/ 3 h 3"/>
                <a:gd name="T10" fmla="*/ 0 w 20"/>
                <a:gd name="T11" fmla="*/ 2 h 3"/>
                <a:gd name="T12" fmla="*/ 2 w 20"/>
                <a:gd name="T1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3">
                  <a:moveTo>
                    <a:pt x="2" y="0"/>
                  </a:moveTo>
                  <a:cubicBezTo>
                    <a:pt x="8" y="0"/>
                    <a:pt x="13" y="0"/>
                    <a:pt x="19" y="0"/>
                  </a:cubicBezTo>
                  <a:cubicBezTo>
                    <a:pt x="20" y="1"/>
                    <a:pt x="20" y="1"/>
                    <a:pt x="20" y="2"/>
                  </a:cubicBezTo>
                  <a:cubicBezTo>
                    <a:pt x="19" y="2"/>
                    <a:pt x="19" y="3"/>
                    <a:pt x="19" y="3"/>
                  </a:cubicBezTo>
                  <a:cubicBezTo>
                    <a:pt x="14" y="3"/>
                    <a:pt x="10" y="3"/>
                    <a:pt x="5" y="3"/>
                  </a:cubicBezTo>
                  <a:cubicBezTo>
                    <a:pt x="3" y="3"/>
                    <a:pt x="2" y="3"/>
                    <a:pt x="0" y="2"/>
                  </a:cubicBezTo>
                  <a:cubicBezTo>
                    <a:pt x="1" y="1"/>
                    <a:pt x="2" y="1"/>
                    <a:pt x="2" y="0"/>
                  </a:cubicBezTo>
                  <a:close/>
                </a:path>
              </a:pathLst>
            </a:custGeom>
            <a:solidFill>
              <a:srgbClr val="674E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037" name="Freeform 2472"/>
            <p:cNvSpPr>
              <a:spLocks/>
            </p:cNvSpPr>
            <p:nvPr/>
          </p:nvSpPr>
          <p:spPr bwMode="auto">
            <a:xfrm>
              <a:off x="4951" y="2164"/>
              <a:ext cx="23" cy="8"/>
            </a:xfrm>
            <a:custGeom>
              <a:avLst/>
              <a:gdLst>
                <a:gd name="T0" fmla="*/ 9 w 20"/>
                <a:gd name="T1" fmla="*/ 3 h 7"/>
                <a:gd name="T2" fmla="*/ 20 w 20"/>
                <a:gd name="T3" fmla="*/ 6 h 7"/>
                <a:gd name="T4" fmla="*/ 4 w 20"/>
                <a:gd name="T5" fmla="*/ 7 h 7"/>
                <a:gd name="T6" fmla="*/ 1 w 20"/>
                <a:gd name="T7" fmla="*/ 4 h 7"/>
                <a:gd name="T8" fmla="*/ 9 w 20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7">
                  <a:moveTo>
                    <a:pt x="9" y="3"/>
                  </a:moveTo>
                  <a:cubicBezTo>
                    <a:pt x="13" y="5"/>
                    <a:pt x="18" y="0"/>
                    <a:pt x="20" y="6"/>
                  </a:cubicBezTo>
                  <a:cubicBezTo>
                    <a:pt x="15" y="6"/>
                    <a:pt x="9" y="6"/>
                    <a:pt x="4" y="7"/>
                  </a:cubicBezTo>
                  <a:cubicBezTo>
                    <a:pt x="1" y="7"/>
                    <a:pt x="0" y="6"/>
                    <a:pt x="1" y="4"/>
                  </a:cubicBezTo>
                  <a:cubicBezTo>
                    <a:pt x="4" y="4"/>
                    <a:pt x="6" y="3"/>
                    <a:pt x="9" y="3"/>
                  </a:cubicBezTo>
                  <a:close/>
                </a:path>
              </a:pathLst>
            </a:custGeom>
            <a:solidFill>
              <a:srgbClr val="7358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038" name="Freeform 2473"/>
            <p:cNvSpPr>
              <a:spLocks/>
            </p:cNvSpPr>
            <p:nvPr/>
          </p:nvSpPr>
          <p:spPr bwMode="auto">
            <a:xfrm>
              <a:off x="4947" y="2156"/>
              <a:ext cx="20" cy="5"/>
            </a:xfrm>
            <a:custGeom>
              <a:avLst/>
              <a:gdLst>
                <a:gd name="T0" fmla="*/ 9 w 17"/>
                <a:gd name="T1" fmla="*/ 1 h 4"/>
                <a:gd name="T2" fmla="*/ 17 w 17"/>
                <a:gd name="T3" fmla="*/ 4 h 4"/>
                <a:gd name="T4" fmla="*/ 12 w 17"/>
                <a:gd name="T5" fmla="*/ 4 h 4"/>
                <a:gd name="T6" fmla="*/ 0 w 17"/>
                <a:gd name="T7" fmla="*/ 3 h 4"/>
                <a:gd name="T8" fmla="*/ 9 w 17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">
                  <a:moveTo>
                    <a:pt x="9" y="1"/>
                  </a:moveTo>
                  <a:cubicBezTo>
                    <a:pt x="12" y="2"/>
                    <a:pt x="15" y="0"/>
                    <a:pt x="17" y="4"/>
                  </a:cubicBezTo>
                  <a:cubicBezTo>
                    <a:pt x="15" y="4"/>
                    <a:pt x="14" y="4"/>
                    <a:pt x="12" y="4"/>
                  </a:cubicBezTo>
                  <a:cubicBezTo>
                    <a:pt x="8" y="4"/>
                    <a:pt x="4" y="4"/>
                    <a:pt x="0" y="3"/>
                  </a:cubicBezTo>
                  <a:cubicBezTo>
                    <a:pt x="3" y="0"/>
                    <a:pt x="6" y="2"/>
                    <a:pt x="9" y="1"/>
                  </a:cubicBezTo>
                  <a:close/>
                </a:path>
              </a:pathLst>
            </a:custGeom>
            <a:solidFill>
              <a:srgbClr val="7156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039" name="Freeform 2474"/>
            <p:cNvSpPr>
              <a:spLocks/>
            </p:cNvSpPr>
            <p:nvPr/>
          </p:nvSpPr>
          <p:spPr bwMode="auto">
            <a:xfrm>
              <a:off x="4944" y="2168"/>
              <a:ext cx="12" cy="8"/>
            </a:xfrm>
            <a:custGeom>
              <a:avLst/>
              <a:gdLst>
                <a:gd name="T0" fmla="*/ 7 w 10"/>
                <a:gd name="T1" fmla="*/ 0 h 7"/>
                <a:gd name="T2" fmla="*/ 10 w 10"/>
                <a:gd name="T3" fmla="*/ 3 h 7"/>
                <a:gd name="T4" fmla="*/ 1 w 10"/>
                <a:gd name="T5" fmla="*/ 3 h 7"/>
                <a:gd name="T6" fmla="*/ 7 w 10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7">
                  <a:moveTo>
                    <a:pt x="7" y="0"/>
                  </a:moveTo>
                  <a:cubicBezTo>
                    <a:pt x="8" y="1"/>
                    <a:pt x="9" y="2"/>
                    <a:pt x="10" y="3"/>
                  </a:cubicBezTo>
                  <a:cubicBezTo>
                    <a:pt x="7" y="5"/>
                    <a:pt x="4" y="7"/>
                    <a:pt x="1" y="3"/>
                  </a:cubicBezTo>
                  <a:cubicBezTo>
                    <a:pt x="0" y="2"/>
                    <a:pt x="5" y="0"/>
                    <a:pt x="7" y="0"/>
                  </a:cubicBezTo>
                  <a:close/>
                </a:path>
              </a:pathLst>
            </a:custGeom>
            <a:solidFill>
              <a:srgbClr val="B495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040" name="Freeform 2475"/>
            <p:cNvSpPr>
              <a:spLocks/>
            </p:cNvSpPr>
            <p:nvPr/>
          </p:nvSpPr>
          <p:spPr bwMode="auto">
            <a:xfrm>
              <a:off x="5351" y="2392"/>
              <a:ext cx="20" cy="36"/>
            </a:xfrm>
            <a:custGeom>
              <a:avLst/>
              <a:gdLst>
                <a:gd name="T0" fmla="*/ 0 w 17"/>
                <a:gd name="T1" fmla="*/ 18 h 31"/>
                <a:gd name="T2" fmla="*/ 6 w 17"/>
                <a:gd name="T3" fmla="*/ 2 h 31"/>
                <a:gd name="T4" fmla="*/ 9 w 17"/>
                <a:gd name="T5" fmla="*/ 1 h 31"/>
                <a:gd name="T6" fmla="*/ 13 w 17"/>
                <a:gd name="T7" fmla="*/ 6 h 31"/>
                <a:gd name="T8" fmla="*/ 17 w 17"/>
                <a:gd name="T9" fmla="*/ 10 h 31"/>
                <a:gd name="T10" fmla="*/ 11 w 17"/>
                <a:gd name="T11" fmla="*/ 29 h 31"/>
                <a:gd name="T12" fmla="*/ 6 w 17"/>
                <a:gd name="T13" fmla="*/ 31 h 31"/>
                <a:gd name="T14" fmla="*/ 0 w 17"/>
                <a:gd name="T15" fmla="*/ 24 h 31"/>
                <a:gd name="T16" fmla="*/ 0 w 17"/>
                <a:gd name="T17" fmla="*/ 18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31">
                  <a:moveTo>
                    <a:pt x="0" y="18"/>
                  </a:moveTo>
                  <a:cubicBezTo>
                    <a:pt x="5" y="14"/>
                    <a:pt x="3" y="7"/>
                    <a:pt x="6" y="2"/>
                  </a:cubicBezTo>
                  <a:cubicBezTo>
                    <a:pt x="7" y="1"/>
                    <a:pt x="8" y="0"/>
                    <a:pt x="9" y="1"/>
                  </a:cubicBezTo>
                  <a:cubicBezTo>
                    <a:pt x="11" y="3"/>
                    <a:pt x="12" y="5"/>
                    <a:pt x="13" y="6"/>
                  </a:cubicBezTo>
                  <a:cubicBezTo>
                    <a:pt x="14" y="8"/>
                    <a:pt x="15" y="9"/>
                    <a:pt x="17" y="10"/>
                  </a:cubicBezTo>
                  <a:cubicBezTo>
                    <a:pt x="16" y="16"/>
                    <a:pt x="17" y="24"/>
                    <a:pt x="11" y="29"/>
                  </a:cubicBezTo>
                  <a:cubicBezTo>
                    <a:pt x="10" y="31"/>
                    <a:pt x="8" y="31"/>
                    <a:pt x="6" y="31"/>
                  </a:cubicBezTo>
                  <a:cubicBezTo>
                    <a:pt x="3" y="29"/>
                    <a:pt x="1" y="27"/>
                    <a:pt x="0" y="24"/>
                  </a:cubicBezTo>
                  <a:cubicBezTo>
                    <a:pt x="0" y="22"/>
                    <a:pt x="0" y="20"/>
                    <a:pt x="0" y="18"/>
                  </a:cubicBezTo>
                  <a:close/>
                </a:path>
              </a:pathLst>
            </a:custGeom>
            <a:solidFill>
              <a:srgbClr val="3927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041" name="Freeform 2476"/>
            <p:cNvSpPr>
              <a:spLocks/>
            </p:cNvSpPr>
            <p:nvPr/>
          </p:nvSpPr>
          <p:spPr bwMode="auto">
            <a:xfrm>
              <a:off x="5367" y="2320"/>
              <a:ext cx="24" cy="33"/>
            </a:xfrm>
            <a:custGeom>
              <a:avLst/>
              <a:gdLst>
                <a:gd name="T0" fmla="*/ 6 w 20"/>
                <a:gd name="T1" fmla="*/ 4 h 28"/>
                <a:gd name="T2" fmla="*/ 10 w 20"/>
                <a:gd name="T3" fmla="*/ 2 h 28"/>
                <a:gd name="T4" fmla="*/ 14 w 20"/>
                <a:gd name="T5" fmla="*/ 0 h 28"/>
                <a:gd name="T6" fmla="*/ 18 w 20"/>
                <a:gd name="T7" fmla="*/ 4 h 28"/>
                <a:gd name="T8" fmla="*/ 14 w 20"/>
                <a:gd name="T9" fmla="*/ 15 h 28"/>
                <a:gd name="T10" fmla="*/ 9 w 20"/>
                <a:gd name="T11" fmla="*/ 26 h 28"/>
                <a:gd name="T12" fmla="*/ 4 w 20"/>
                <a:gd name="T13" fmla="*/ 28 h 28"/>
                <a:gd name="T14" fmla="*/ 1 w 20"/>
                <a:gd name="T15" fmla="*/ 26 h 28"/>
                <a:gd name="T16" fmla="*/ 6 w 20"/>
                <a:gd name="T17" fmla="*/ 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" h="28">
                  <a:moveTo>
                    <a:pt x="6" y="4"/>
                  </a:moveTo>
                  <a:cubicBezTo>
                    <a:pt x="7" y="3"/>
                    <a:pt x="10" y="4"/>
                    <a:pt x="10" y="2"/>
                  </a:cubicBezTo>
                  <a:cubicBezTo>
                    <a:pt x="11" y="0"/>
                    <a:pt x="12" y="0"/>
                    <a:pt x="14" y="0"/>
                  </a:cubicBezTo>
                  <a:cubicBezTo>
                    <a:pt x="16" y="0"/>
                    <a:pt x="18" y="1"/>
                    <a:pt x="18" y="4"/>
                  </a:cubicBezTo>
                  <a:cubicBezTo>
                    <a:pt x="20" y="9"/>
                    <a:pt x="16" y="12"/>
                    <a:pt x="14" y="15"/>
                  </a:cubicBezTo>
                  <a:cubicBezTo>
                    <a:pt x="11" y="18"/>
                    <a:pt x="9" y="22"/>
                    <a:pt x="9" y="26"/>
                  </a:cubicBezTo>
                  <a:cubicBezTo>
                    <a:pt x="7" y="28"/>
                    <a:pt x="6" y="28"/>
                    <a:pt x="4" y="28"/>
                  </a:cubicBezTo>
                  <a:cubicBezTo>
                    <a:pt x="3" y="28"/>
                    <a:pt x="2" y="27"/>
                    <a:pt x="1" y="26"/>
                  </a:cubicBezTo>
                  <a:cubicBezTo>
                    <a:pt x="0" y="18"/>
                    <a:pt x="4" y="11"/>
                    <a:pt x="6" y="4"/>
                  </a:cubicBezTo>
                  <a:close/>
                </a:path>
              </a:pathLst>
            </a:custGeom>
            <a:solidFill>
              <a:srgbClr val="4B35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042" name="Freeform 2477"/>
            <p:cNvSpPr>
              <a:spLocks/>
            </p:cNvSpPr>
            <p:nvPr/>
          </p:nvSpPr>
          <p:spPr bwMode="auto">
            <a:xfrm>
              <a:off x="5361" y="2351"/>
              <a:ext cx="29" cy="34"/>
            </a:xfrm>
            <a:custGeom>
              <a:avLst/>
              <a:gdLst>
                <a:gd name="T0" fmla="*/ 7 w 24"/>
                <a:gd name="T1" fmla="*/ 0 h 29"/>
                <a:gd name="T2" fmla="*/ 14 w 24"/>
                <a:gd name="T3" fmla="*/ 0 h 29"/>
                <a:gd name="T4" fmla="*/ 11 w 24"/>
                <a:gd name="T5" fmla="*/ 23 h 29"/>
                <a:gd name="T6" fmla="*/ 6 w 24"/>
                <a:gd name="T7" fmla="*/ 29 h 29"/>
                <a:gd name="T8" fmla="*/ 0 w 24"/>
                <a:gd name="T9" fmla="*/ 23 h 29"/>
                <a:gd name="T10" fmla="*/ 2 w 24"/>
                <a:gd name="T11" fmla="*/ 17 h 29"/>
                <a:gd name="T12" fmla="*/ 7 w 24"/>
                <a:gd name="T13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" h="29">
                  <a:moveTo>
                    <a:pt x="7" y="0"/>
                  </a:moveTo>
                  <a:cubicBezTo>
                    <a:pt x="10" y="0"/>
                    <a:pt x="12" y="0"/>
                    <a:pt x="14" y="0"/>
                  </a:cubicBezTo>
                  <a:cubicBezTo>
                    <a:pt x="24" y="9"/>
                    <a:pt x="10" y="15"/>
                    <a:pt x="11" y="23"/>
                  </a:cubicBezTo>
                  <a:cubicBezTo>
                    <a:pt x="9" y="25"/>
                    <a:pt x="10" y="29"/>
                    <a:pt x="6" y="29"/>
                  </a:cubicBezTo>
                  <a:cubicBezTo>
                    <a:pt x="2" y="28"/>
                    <a:pt x="2" y="25"/>
                    <a:pt x="0" y="23"/>
                  </a:cubicBezTo>
                  <a:cubicBezTo>
                    <a:pt x="0" y="20"/>
                    <a:pt x="0" y="18"/>
                    <a:pt x="2" y="17"/>
                  </a:cubicBezTo>
                  <a:cubicBezTo>
                    <a:pt x="8" y="13"/>
                    <a:pt x="4" y="5"/>
                    <a:pt x="7" y="0"/>
                  </a:cubicBezTo>
                  <a:close/>
                </a:path>
              </a:pathLst>
            </a:custGeom>
            <a:solidFill>
              <a:srgbClr val="5B40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043" name="Freeform 2478"/>
            <p:cNvSpPr>
              <a:spLocks/>
            </p:cNvSpPr>
            <p:nvPr/>
          </p:nvSpPr>
          <p:spPr bwMode="auto">
            <a:xfrm>
              <a:off x="5341" y="2423"/>
              <a:ext cx="17" cy="41"/>
            </a:xfrm>
            <a:custGeom>
              <a:avLst/>
              <a:gdLst>
                <a:gd name="T0" fmla="*/ 0 w 14"/>
                <a:gd name="T1" fmla="*/ 34 h 35"/>
                <a:gd name="T2" fmla="*/ 6 w 14"/>
                <a:gd name="T3" fmla="*/ 1 h 35"/>
                <a:gd name="T4" fmla="*/ 11 w 14"/>
                <a:gd name="T5" fmla="*/ 6 h 35"/>
                <a:gd name="T6" fmla="*/ 14 w 14"/>
                <a:gd name="T7" fmla="*/ 12 h 35"/>
                <a:gd name="T8" fmla="*/ 11 w 14"/>
                <a:gd name="T9" fmla="*/ 23 h 35"/>
                <a:gd name="T10" fmla="*/ 4 w 14"/>
                <a:gd name="T11" fmla="*/ 35 h 35"/>
                <a:gd name="T12" fmla="*/ 0 w 14"/>
                <a:gd name="T13" fmla="*/ 3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35">
                  <a:moveTo>
                    <a:pt x="0" y="34"/>
                  </a:moveTo>
                  <a:cubicBezTo>
                    <a:pt x="3" y="23"/>
                    <a:pt x="1" y="11"/>
                    <a:pt x="6" y="1"/>
                  </a:cubicBezTo>
                  <a:cubicBezTo>
                    <a:pt x="10" y="0"/>
                    <a:pt x="10" y="4"/>
                    <a:pt x="11" y="6"/>
                  </a:cubicBezTo>
                  <a:cubicBezTo>
                    <a:pt x="12" y="8"/>
                    <a:pt x="12" y="10"/>
                    <a:pt x="14" y="12"/>
                  </a:cubicBezTo>
                  <a:cubicBezTo>
                    <a:pt x="12" y="15"/>
                    <a:pt x="11" y="19"/>
                    <a:pt x="11" y="23"/>
                  </a:cubicBezTo>
                  <a:cubicBezTo>
                    <a:pt x="8" y="27"/>
                    <a:pt x="10" y="33"/>
                    <a:pt x="4" y="35"/>
                  </a:cubicBezTo>
                  <a:cubicBezTo>
                    <a:pt x="3" y="35"/>
                    <a:pt x="1" y="35"/>
                    <a:pt x="0" y="34"/>
                  </a:cubicBezTo>
                  <a:close/>
                </a:path>
              </a:pathLst>
            </a:custGeom>
            <a:solidFill>
              <a:srgbClr val="513C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044" name="Freeform 2479"/>
            <p:cNvSpPr>
              <a:spLocks/>
            </p:cNvSpPr>
            <p:nvPr/>
          </p:nvSpPr>
          <p:spPr bwMode="auto">
            <a:xfrm>
              <a:off x="5338" y="2450"/>
              <a:ext cx="23" cy="27"/>
            </a:xfrm>
            <a:custGeom>
              <a:avLst/>
              <a:gdLst>
                <a:gd name="T0" fmla="*/ 6 w 20"/>
                <a:gd name="T1" fmla="*/ 11 h 23"/>
                <a:gd name="T2" fmla="*/ 14 w 20"/>
                <a:gd name="T3" fmla="*/ 0 h 23"/>
                <a:gd name="T4" fmla="*/ 17 w 20"/>
                <a:gd name="T5" fmla="*/ 8 h 23"/>
                <a:gd name="T6" fmla="*/ 11 w 20"/>
                <a:gd name="T7" fmla="*/ 20 h 23"/>
                <a:gd name="T8" fmla="*/ 11 w 20"/>
                <a:gd name="T9" fmla="*/ 22 h 23"/>
                <a:gd name="T10" fmla="*/ 11 w 20"/>
                <a:gd name="T11" fmla="*/ 22 h 23"/>
                <a:gd name="T12" fmla="*/ 6 w 20"/>
                <a:gd name="T13" fmla="*/ 1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23">
                  <a:moveTo>
                    <a:pt x="6" y="11"/>
                  </a:moveTo>
                  <a:cubicBezTo>
                    <a:pt x="11" y="9"/>
                    <a:pt x="7" y="0"/>
                    <a:pt x="14" y="0"/>
                  </a:cubicBezTo>
                  <a:cubicBezTo>
                    <a:pt x="14" y="3"/>
                    <a:pt x="20" y="4"/>
                    <a:pt x="17" y="8"/>
                  </a:cubicBezTo>
                  <a:cubicBezTo>
                    <a:pt x="14" y="12"/>
                    <a:pt x="13" y="16"/>
                    <a:pt x="11" y="20"/>
                  </a:cubicBezTo>
                  <a:cubicBezTo>
                    <a:pt x="11" y="20"/>
                    <a:pt x="11" y="21"/>
                    <a:pt x="11" y="22"/>
                  </a:cubicBezTo>
                  <a:cubicBezTo>
                    <a:pt x="11" y="22"/>
                    <a:pt x="11" y="22"/>
                    <a:pt x="11" y="22"/>
                  </a:cubicBezTo>
                  <a:cubicBezTo>
                    <a:pt x="0" y="23"/>
                    <a:pt x="5" y="16"/>
                    <a:pt x="6" y="11"/>
                  </a:cubicBezTo>
                  <a:close/>
                </a:path>
              </a:pathLst>
            </a:custGeom>
            <a:solidFill>
              <a:srgbClr val="5839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045" name="Freeform 2480"/>
            <p:cNvSpPr>
              <a:spLocks/>
            </p:cNvSpPr>
            <p:nvPr/>
          </p:nvSpPr>
          <p:spPr bwMode="auto">
            <a:xfrm>
              <a:off x="5359" y="2378"/>
              <a:ext cx="20" cy="23"/>
            </a:xfrm>
            <a:custGeom>
              <a:avLst/>
              <a:gdLst>
                <a:gd name="T0" fmla="*/ 7 w 17"/>
                <a:gd name="T1" fmla="*/ 5 h 20"/>
                <a:gd name="T2" fmla="*/ 13 w 17"/>
                <a:gd name="T3" fmla="*/ 0 h 20"/>
                <a:gd name="T4" fmla="*/ 13 w 17"/>
                <a:gd name="T5" fmla="*/ 14 h 20"/>
                <a:gd name="T6" fmla="*/ 5 w 17"/>
                <a:gd name="T7" fmla="*/ 19 h 20"/>
                <a:gd name="T8" fmla="*/ 2 w 17"/>
                <a:gd name="T9" fmla="*/ 13 h 20"/>
                <a:gd name="T10" fmla="*/ 7 w 17"/>
                <a:gd name="T11" fmla="*/ 5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" h="20">
                  <a:moveTo>
                    <a:pt x="7" y="5"/>
                  </a:moveTo>
                  <a:cubicBezTo>
                    <a:pt x="9" y="3"/>
                    <a:pt x="11" y="1"/>
                    <a:pt x="13" y="0"/>
                  </a:cubicBezTo>
                  <a:cubicBezTo>
                    <a:pt x="17" y="4"/>
                    <a:pt x="13" y="9"/>
                    <a:pt x="13" y="14"/>
                  </a:cubicBezTo>
                  <a:cubicBezTo>
                    <a:pt x="10" y="16"/>
                    <a:pt x="10" y="20"/>
                    <a:pt x="5" y="19"/>
                  </a:cubicBezTo>
                  <a:cubicBezTo>
                    <a:pt x="2" y="18"/>
                    <a:pt x="2" y="16"/>
                    <a:pt x="2" y="13"/>
                  </a:cubicBezTo>
                  <a:cubicBezTo>
                    <a:pt x="0" y="8"/>
                    <a:pt x="5" y="7"/>
                    <a:pt x="7" y="5"/>
                  </a:cubicBezTo>
                  <a:close/>
                </a:path>
              </a:pathLst>
            </a:custGeom>
            <a:solidFill>
              <a:srgbClr val="4A30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046" name="Freeform 2481"/>
            <p:cNvSpPr>
              <a:spLocks/>
            </p:cNvSpPr>
            <p:nvPr/>
          </p:nvSpPr>
          <p:spPr bwMode="auto">
            <a:xfrm>
              <a:off x="5335" y="2492"/>
              <a:ext cx="16" cy="13"/>
            </a:xfrm>
            <a:custGeom>
              <a:avLst/>
              <a:gdLst>
                <a:gd name="T0" fmla="*/ 8 w 13"/>
                <a:gd name="T1" fmla="*/ 11 h 11"/>
                <a:gd name="T2" fmla="*/ 2 w 13"/>
                <a:gd name="T3" fmla="*/ 8 h 11"/>
                <a:gd name="T4" fmla="*/ 2 w 13"/>
                <a:gd name="T5" fmla="*/ 3 h 11"/>
                <a:gd name="T6" fmla="*/ 8 w 13"/>
                <a:gd name="T7" fmla="*/ 0 h 11"/>
                <a:gd name="T8" fmla="*/ 8 w 13"/>
                <a:gd name="T9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1">
                  <a:moveTo>
                    <a:pt x="8" y="11"/>
                  </a:moveTo>
                  <a:cubicBezTo>
                    <a:pt x="6" y="10"/>
                    <a:pt x="4" y="9"/>
                    <a:pt x="2" y="8"/>
                  </a:cubicBezTo>
                  <a:cubicBezTo>
                    <a:pt x="1" y="6"/>
                    <a:pt x="0" y="5"/>
                    <a:pt x="2" y="3"/>
                  </a:cubicBezTo>
                  <a:cubicBezTo>
                    <a:pt x="4" y="2"/>
                    <a:pt x="6" y="1"/>
                    <a:pt x="8" y="0"/>
                  </a:cubicBezTo>
                  <a:cubicBezTo>
                    <a:pt x="13" y="4"/>
                    <a:pt x="9" y="7"/>
                    <a:pt x="8" y="11"/>
                  </a:cubicBezTo>
                  <a:close/>
                </a:path>
              </a:pathLst>
            </a:custGeom>
            <a:solidFill>
              <a:srgbClr val="593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047" name="Freeform 2482"/>
            <p:cNvSpPr>
              <a:spLocks/>
            </p:cNvSpPr>
            <p:nvPr/>
          </p:nvSpPr>
          <p:spPr bwMode="auto">
            <a:xfrm>
              <a:off x="5348" y="2459"/>
              <a:ext cx="10" cy="14"/>
            </a:xfrm>
            <a:custGeom>
              <a:avLst/>
              <a:gdLst>
                <a:gd name="T0" fmla="*/ 2 w 8"/>
                <a:gd name="T1" fmla="*/ 12 h 12"/>
                <a:gd name="T2" fmla="*/ 8 w 8"/>
                <a:gd name="T3" fmla="*/ 0 h 12"/>
                <a:gd name="T4" fmla="*/ 2 w 8"/>
                <a:gd name="T5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12">
                  <a:moveTo>
                    <a:pt x="2" y="12"/>
                  </a:moveTo>
                  <a:cubicBezTo>
                    <a:pt x="0" y="6"/>
                    <a:pt x="4" y="3"/>
                    <a:pt x="8" y="0"/>
                  </a:cubicBezTo>
                  <a:cubicBezTo>
                    <a:pt x="8" y="5"/>
                    <a:pt x="7" y="9"/>
                    <a:pt x="2" y="12"/>
                  </a:cubicBezTo>
                  <a:close/>
                </a:path>
              </a:pathLst>
            </a:custGeom>
            <a:solidFill>
              <a:srgbClr val="7A59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048" name="Freeform 2483"/>
            <p:cNvSpPr>
              <a:spLocks/>
            </p:cNvSpPr>
            <p:nvPr/>
          </p:nvSpPr>
          <p:spPr bwMode="auto">
            <a:xfrm>
              <a:off x="5351" y="2425"/>
              <a:ext cx="13" cy="12"/>
            </a:xfrm>
            <a:custGeom>
              <a:avLst/>
              <a:gdLst>
                <a:gd name="T0" fmla="*/ 6 w 11"/>
                <a:gd name="T1" fmla="*/ 10 h 10"/>
                <a:gd name="T2" fmla="*/ 0 w 11"/>
                <a:gd name="T3" fmla="*/ 7 h 10"/>
                <a:gd name="T4" fmla="*/ 6 w 11"/>
                <a:gd name="T5" fmla="*/ 1 h 10"/>
                <a:gd name="T6" fmla="*/ 11 w 11"/>
                <a:gd name="T7" fmla="*/ 1 h 10"/>
                <a:gd name="T8" fmla="*/ 6 w 11"/>
                <a:gd name="T9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0">
                  <a:moveTo>
                    <a:pt x="6" y="10"/>
                  </a:moveTo>
                  <a:cubicBezTo>
                    <a:pt x="3" y="10"/>
                    <a:pt x="1" y="9"/>
                    <a:pt x="0" y="7"/>
                  </a:cubicBezTo>
                  <a:cubicBezTo>
                    <a:pt x="3" y="5"/>
                    <a:pt x="1" y="0"/>
                    <a:pt x="6" y="1"/>
                  </a:cubicBezTo>
                  <a:cubicBezTo>
                    <a:pt x="8" y="1"/>
                    <a:pt x="10" y="1"/>
                    <a:pt x="11" y="1"/>
                  </a:cubicBezTo>
                  <a:cubicBezTo>
                    <a:pt x="10" y="4"/>
                    <a:pt x="8" y="7"/>
                    <a:pt x="6" y="10"/>
                  </a:cubicBezTo>
                  <a:close/>
                </a:path>
              </a:pathLst>
            </a:custGeom>
            <a:solidFill>
              <a:srgbClr val="593C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049" name="Freeform 2484"/>
            <p:cNvSpPr>
              <a:spLocks/>
            </p:cNvSpPr>
            <p:nvPr/>
          </p:nvSpPr>
          <p:spPr bwMode="auto">
            <a:xfrm>
              <a:off x="5384" y="2324"/>
              <a:ext cx="9" cy="14"/>
            </a:xfrm>
            <a:custGeom>
              <a:avLst/>
              <a:gdLst>
                <a:gd name="T0" fmla="*/ 0 w 8"/>
                <a:gd name="T1" fmla="*/ 12 h 12"/>
                <a:gd name="T2" fmla="*/ 3 w 8"/>
                <a:gd name="T3" fmla="*/ 1 h 12"/>
                <a:gd name="T4" fmla="*/ 6 w 8"/>
                <a:gd name="T5" fmla="*/ 1 h 12"/>
                <a:gd name="T6" fmla="*/ 8 w 8"/>
                <a:gd name="T7" fmla="*/ 1 h 12"/>
                <a:gd name="T8" fmla="*/ 0 w 8"/>
                <a:gd name="T9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2">
                  <a:moveTo>
                    <a:pt x="0" y="12"/>
                  </a:moveTo>
                  <a:cubicBezTo>
                    <a:pt x="1" y="9"/>
                    <a:pt x="2" y="5"/>
                    <a:pt x="3" y="1"/>
                  </a:cubicBezTo>
                  <a:cubicBezTo>
                    <a:pt x="4" y="0"/>
                    <a:pt x="5" y="0"/>
                    <a:pt x="6" y="1"/>
                  </a:cubicBezTo>
                  <a:cubicBezTo>
                    <a:pt x="7" y="1"/>
                    <a:pt x="7" y="1"/>
                    <a:pt x="8" y="1"/>
                  </a:cubicBezTo>
                  <a:cubicBezTo>
                    <a:pt x="8" y="7"/>
                    <a:pt x="4" y="10"/>
                    <a:pt x="0" y="12"/>
                  </a:cubicBezTo>
                  <a:close/>
                </a:path>
              </a:pathLst>
            </a:custGeom>
            <a:solidFill>
              <a:srgbClr val="6C50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050" name="Freeform 2485"/>
            <p:cNvSpPr>
              <a:spLocks/>
            </p:cNvSpPr>
            <p:nvPr/>
          </p:nvSpPr>
          <p:spPr bwMode="auto">
            <a:xfrm>
              <a:off x="5364" y="2394"/>
              <a:ext cx="10" cy="13"/>
            </a:xfrm>
            <a:custGeom>
              <a:avLst/>
              <a:gdLst>
                <a:gd name="T0" fmla="*/ 1 w 9"/>
                <a:gd name="T1" fmla="*/ 5 h 11"/>
                <a:gd name="T2" fmla="*/ 9 w 9"/>
                <a:gd name="T3" fmla="*/ 0 h 11"/>
                <a:gd name="T4" fmla="*/ 6 w 9"/>
                <a:gd name="T5" fmla="*/ 8 h 11"/>
                <a:gd name="T6" fmla="*/ 1 w 9"/>
                <a:gd name="T7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1">
                  <a:moveTo>
                    <a:pt x="1" y="5"/>
                  </a:moveTo>
                  <a:cubicBezTo>
                    <a:pt x="3" y="3"/>
                    <a:pt x="6" y="1"/>
                    <a:pt x="9" y="0"/>
                  </a:cubicBezTo>
                  <a:cubicBezTo>
                    <a:pt x="8" y="2"/>
                    <a:pt x="7" y="5"/>
                    <a:pt x="6" y="8"/>
                  </a:cubicBezTo>
                  <a:cubicBezTo>
                    <a:pt x="3" y="9"/>
                    <a:pt x="0" y="11"/>
                    <a:pt x="1" y="5"/>
                  </a:cubicBezTo>
                  <a:close/>
                </a:path>
              </a:pathLst>
            </a:custGeom>
            <a:solidFill>
              <a:srgbClr val="6A4F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051" name="Freeform 2486"/>
            <p:cNvSpPr>
              <a:spLocks/>
            </p:cNvSpPr>
            <p:nvPr/>
          </p:nvSpPr>
          <p:spPr bwMode="auto">
            <a:xfrm>
              <a:off x="4800" y="2367"/>
              <a:ext cx="57" cy="18"/>
            </a:xfrm>
            <a:custGeom>
              <a:avLst/>
              <a:gdLst>
                <a:gd name="T0" fmla="*/ 48 w 48"/>
                <a:gd name="T1" fmla="*/ 9 h 15"/>
                <a:gd name="T2" fmla="*/ 48 w 48"/>
                <a:gd name="T3" fmla="*/ 15 h 15"/>
                <a:gd name="T4" fmla="*/ 24 w 48"/>
                <a:gd name="T5" fmla="*/ 11 h 15"/>
                <a:gd name="T6" fmla="*/ 17 w 48"/>
                <a:gd name="T7" fmla="*/ 9 h 15"/>
                <a:gd name="T8" fmla="*/ 1 w 48"/>
                <a:gd name="T9" fmla="*/ 5 h 15"/>
                <a:gd name="T10" fmla="*/ 2 w 48"/>
                <a:gd name="T11" fmla="*/ 2 h 15"/>
                <a:gd name="T12" fmla="*/ 10 w 48"/>
                <a:gd name="T13" fmla="*/ 1 h 15"/>
                <a:gd name="T14" fmla="*/ 28 w 48"/>
                <a:gd name="T15" fmla="*/ 5 h 15"/>
                <a:gd name="T16" fmla="*/ 45 w 48"/>
                <a:gd name="T17" fmla="*/ 6 h 15"/>
                <a:gd name="T18" fmla="*/ 48 w 48"/>
                <a:gd name="T19" fmla="*/ 9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8" h="15">
                  <a:moveTo>
                    <a:pt x="48" y="9"/>
                  </a:moveTo>
                  <a:cubicBezTo>
                    <a:pt x="48" y="11"/>
                    <a:pt x="48" y="13"/>
                    <a:pt x="48" y="15"/>
                  </a:cubicBezTo>
                  <a:cubicBezTo>
                    <a:pt x="40" y="13"/>
                    <a:pt x="32" y="12"/>
                    <a:pt x="24" y="11"/>
                  </a:cubicBezTo>
                  <a:cubicBezTo>
                    <a:pt x="22" y="10"/>
                    <a:pt x="19" y="11"/>
                    <a:pt x="17" y="9"/>
                  </a:cubicBezTo>
                  <a:cubicBezTo>
                    <a:pt x="12" y="8"/>
                    <a:pt x="6" y="7"/>
                    <a:pt x="1" y="5"/>
                  </a:cubicBezTo>
                  <a:cubicBezTo>
                    <a:pt x="0" y="4"/>
                    <a:pt x="0" y="3"/>
                    <a:pt x="2" y="2"/>
                  </a:cubicBezTo>
                  <a:cubicBezTo>
                    <a:pt x="4" y="0"/>
                    <a:pt x="7" y="0"/>
                    <a:pt x="10" y="1"/>
                  </a:cubicBezTo>
                  <a:cubicBezTo>
                    <a:pt x="16" y="3"/>
                    <a:pt x="22" y="4"/>
                    <a:pt x="28" y="5"/>
                  </a:cubicBezTo>
                  <a:cubicBezTo>
                    <a:pt x="33" y="7"/>
                    <a:pt x="39" y="5"/>
                    <a:pt x="45" y="6"/>
                  </a:cubicBezTo>
                  <a:cubicBezTo>
                    <a:pt x="46" y="7"/>
                    <a:pt x="47" y="7"/>
                    <a:pt x="48" y="9"/>
                  </a:cubicBezTo>
                  <a:close/>
                </a:path>
              </a:pathLst>
            </a:custGeom>
            <a:solidFill>
              <a:srgbClr val="BAA7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052" name="Freeform 2487"/>
            <p:cNvSpPr>
              <a:spLocks/>
            </p:cNvSpPr>
            <p:nvPr/>
          </p:nvSpPr>
          <p:spPr bwMode="auto">
            <a:xfrm>
              <a:off x="4812" y="2378"/>
              <a:ext cx="17" cy="14"/>
            </a:xfrm>
            <a:custGeom>
              <a:avLst/>
              <a:gdLst>
                <a:gd name="T0" fmla="*/ 7 w 14"/>
                <a:gd name="T1" fmla="*/ 0 h 12"/>
                <a:gd name="T2" fmla="*/ 14 w 14"/>
                <a:gd name="T3" fmla="*/ 2 h 12"/>
                <a:gd name="T4" fmla="*/ 2 w 14"/>
                <a:gd name="T5" fmla="*/ 8 h 12"/>
                <a:gd name="T6" fmla="*/ 7 w 14"/>
                <a:gd name="T7" fmla="*/ 3 h 12"/>
                <a:gd name="T8" fmla="*/ 7 w 14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2">
                  <a:moveTo>
                    <a:pt x="7" y="0"/>
                  </a:moveTo>
                  <a:cubicBezTo>
                    <a:pt x="10" y="0"/>
                    <a:pt x="12" y="0"/>
                    <a:pt x="14" y="2"/>
                  </a:cubicBezTo>
                  <a:cubicBezTo>
                    <a:pt x="10" y="3"/>
                    <a:pt x="9" y="12"/>
                    <a:pt x="2" y="8"/>
                  </a:cubicBezTo>
                  <a:cubicBezTo>
                    <a:pt x="0" y="3"/>
                    <a:pt x="6" y="5"/>
                    <a:pt x="7" y="3"/>
                  </a:cubicBezTo>
                  <a:cubicBezTo>
                    <a:pt x="7" y="2"/>
                    <a:pt x="7" y="1"/>
                    <a:pt x="7" y="0"/>
                  </a:cubicBezTo>
                  <a:close/>
                </a:path>
              </a:pathLst>
            </a:custGeom>
            <a:solidFill>
              <a:srgbClr val="5237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053" name="Freeform 2488"/>
            <p:cNvSpPr>
              <a:spLocks/>
            </p:cNvSpPr>
            <p:nvPr/>
          </p:nvSpPr>
          <p:spPr bwMode="auto">
            <a:xfrm>
              <a:off x="4797" y="2378"/>
              <a:ext cx="13" cy="9"/>
            </a:xfrm>
            <a:custGeom>
              <a:avLst/>
              <a:gdLst>
                <a:gd name="T0" fmla="*/ 0 w 11"/>
                <a:gd name="T1" fmla="*/ 8 h 8"/>
                <a:gd name="T2" fmla="*/ 9 w 11"/>
                <a:gd name="T3" fmla="*/ 5 h 8"/>
                <a:gd name="T4" fmla="*/ 10 w 11"/>
                <a:gd name="T5" fmla="*/ 7 h 8"/>
                <a:gd name="T6" fmla="*/ 10 w 11"/>
                <a:gd name="T7" fmla="*/ 8 h 8"/>
                <a:gd name="T8" fmla="*/ 0 w 11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8">
                  <a:moveTo>
                    <a:pt x="0" y="8"/>
                  </a:moveTo>
                  <a:cubicBezTo>
                    <a:pt x="2" y="3"/>
                    <a:pt x="4" y="0"/>
                    <a:pt x="9" y="5"/>
                  </a:cubicBezTo>
                  <a:cubicBezTo>
                    <a:pt x="10" y="6"/>
                    <a:pt x="11" y="6"/>
                    <a:pt x="10" y="7"/>
                  </a:cubicBezTo>
                  <a:cubicBezTo>
                    <a:pt x="10" y="7"/>
                    <a:pt x="10" y="8"/>
                    <a:pt x="10" y="8"/>
                  </a:cubicBezTo>
                  <a:cubicBezTo>
                    <a:pt x="6" y="8"/>
                    <a:pt x="3" y="8"/>
                    <a:pt x="0" y="8"/>
                  </a:cubicBezTo>
                  <a:close/>
                </a:path>
              </a:pathLst>
            </a:custGeom>
            <a:solidFill>
              <a:srgbClr val="694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054" name="Freeform 2489"/>
            <p:cNvSpPr>
              <a:spLocks/>
            </p:cNvSpPr>
            <p:nvPr/>
          </p:nvSpPr>
          <p:spPr bwMode="auto">
            <a:xfrm>
              <a:off x="4807" y="2380"/>
              <a:ext cx="13" cy="7"/>
            </a:xfrm>
            <a:custGeom>
              <a:avLst/>
              <a:gdLst>
                <a:gd name="T0" fmla="*/ 1 w 11"/>
                <a:gd name="T1" fmla="*/ 6 h 6"/>
                <a:gd name="T2" fmla="*/ 0 w 11"/>
                <a:gd name="T3" fmla="*/ 3 h 6"/>
                <a:gd name="T4" fmla="*/ 11 w 11"/>
                <a:gd name="T5" fmla="*/ 1 h 6"/>
                <a:gd name="T6" fmla="*/ 6 w 11"/>
                <a:gd name="T7" fmla="*/ 6 h 6"/>
                <a:gd name="T8" fmla="*/ 1 w 11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6">
                  <a:moveTo>
                    <a:pt x="1" y="6"/>
                  </a:moveTo>
                  <a:cubicBezTo>
                    <a:pt x="0" y="5"/>
                    <a:pt x="0" y="4"/>
                    <a:pt x="0" y="3"/>
                  </a:cubicBezTo>
                  <a:cubicBezTo>
                    <a:pt x="4" y="1"/>
                    <a:pt x="7" y="0"/>
                    <a:pt x="11" y="1"/>
                  </a:cubicBezTo>
                  <a:cubicBezTo>
                    <a:pt x="10" y="2"/>
                    <a:pt x="8" y="4"/>
                    <a:pt x="6" y="6"/>
                  </a:cubicBezTo>
                  <a:cubicBezTo>
                    <a:pt x="4" y="6"/>
                    <a:pt x="2" y="6"/>
                    <a:pt x="1" y="6"/>
                  </a:cubicBezTo>
                  <a:close/>
                </a:path>
              </a:pathLst>
            </a:custGeom>
            <a:solidFill>
              <a:srgbClr val="8160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055" name="Freeform 2490"/>
            <p:cNvSpPr>
              <a:spLocks/>
            </p:cNvSpPr>
            <p:nvPr/>
          </p:nvSpPr>
          <p:spPr bwMode="auto">
            <a:xfrm>
              <a:off x="4834" y="2387"/>
              <a:ext cx="9" cy="6"/>
            </a:xfrm>
            <a:custGeom>
              <a:avLst/>
              <a:gdLst>
                <a:gd name="T0" fmla="*/ 3 w 7"/>
                <a:gd name="T1" fmla="*/ 0 h 5"/>
                <a:gd name="T2" fmla="*/ 6 w 7"/>
                <a:gd name="T3" fmla="*/ 3 h 5"/>
                <a:gd name="T4" fmla="*/ 3 w 7"/>
                <a:gd name="T5" fmla="*/ 5 h 5"/>
                <a:gd name="T6" fmla="*/ 1 w 7"/>
                <a:gd name="T7" fmla="*/ 2 h 5"/>
                <a:gd name="T8" fmla="*/ 3 w 7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5">
                  <a:moveTo>
                    <a:pt x="3" y="0"/>
                  </a:moveTo>
                  <a:cubicBezTo>
                    <a:pt x="5" y="1"/>
                    <a:pt x="7" y="1"/>
                    <a:pt x="6" y="3"/>
                  </a:cubicBezTo>
                  <a:cubicBezTo>
                    <a:pt x="5" y="4"/>
                    <a:pt x="4" y="4"/>
                    <a:pt x="3" y="5"/>
                  </a:cubicBezTo>
                  <a:cubicBezTo>
                    <a:pt x="1" y="5"/>
                    <a:pt x="0" y="3"/>
                    <a:pt x="1" y="2"/>
                  </a:cubicBezTo>
                  <a:cubicBezTo>
                    <a:pt x="1" y="1"/>
                    <a:pt x="3" y="1"/>
                    <a:pt x="3" y="0"/>
                  </a:cubicBezTo>
                  <a:close/>
                </a:path>
              </a:pathLst>
            </a:custGeom>
            <a:solidFill>
              <a:srgbClr val="694F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056" name="Freeform 2491"/>
            <p:cNvSpPr>
              <a:spLocks/>
            </p:cNvSpPr>
            <p:nvPr/>
          </p:nvSpPr>
          <p:spPr bwMode="auto">
            <a:xfrm>
              <a:off x="4769" y="2258"/>
              <a:ext cx="13" cy="19"/>
            </a:xfrm>
            <a:custGeom>
              <a:avLst/>
              <a:gdLst>
                <a:gd name="T0" fmla="*/ 0 w 11"/>
                <a:gd name="T1" fmla="*/ 1 h 16"/>
                <a:gd name="T2" fmla="*/ 3 w 11"/>
                <a:gd name="T3" fmla="*/ 1 h 16"/>
                <a:gd name="T4" fmla="*/ 8 w 11"/>
                <a:gd name="T5" fmla="*/ 1 h 16"/>
                <a:gd name="T6" fmla="*/ 8 w 11"/>
                <a:gd name="T7" fmla="*/ 1 h 16"/>
                <a:gd name="T8" fmla="*/ 8 w 11"/>
                <a:gd name="T9" fmla="*/ 12 h 16"/>
                <a:gd name="T10" fmla="*/ 8 w 11"/>
                <a:gd name="T11" fmla="*/ 16 h 16"/>
                <a:gd name="T12" fmla="*/ 0 w 11"/>
                <a:gd name="T13" fmla="*/ 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16">
                  <a:moveTo>
                    <a:pt x="0" y="1"/>
                  </a:moveTo>
                  <a:cubicBezTo>
                    <a:pt x="1" y="1"/>
                    <a:pt x="2" y="1"/>
                    <a:pt x="3" y="1"/>
                  </a:cubicBezTo>
                  <a:cubicBezTo>
                    <a:pt x="5" y="0"/>
                    <a:pt x="6" y="0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11" y="5"/>
                    <a:pt x="11" y="9"/>
                    <a:pt x="8" y="12"/>
                  </a:cubicBezTo>
                  <a:cubicBezTo>
                    <a:pt x="8" y="14"/>
                    <a:pt x="8" y="15"/>
                    <a:pt x="8" y="16"/>
                  </a:cubicBezTo>
                  <a:cubicBezTo>
                    <a:pt x="5" y="11"/>
                    <a:pt x="0" y="8"/>
                    <a:pt x="0" y="1"/>
                  </a:cubicBezTo>
                  <a:close/>
                </a:path>
              </a:pathLst>
            </a:custGeom>
            <a:solidFill>
              <a:srgbClr val="4B57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057" name="Freeform 2492"/>
            <p:cNvSpPr>
              <a:spLocks/>
            </p:cNvSpPr>
            <p:nvPr/>
          </p:nvSpPr>
          <p:spPr bwMode="auto">
            <a:xfrm>
              <a:off x="4783" y="2308"/>
              <a:ext cx="32" cy="46"/>
            </a:xfrm>
            <a:custGeom>
              <a:avLst/>
              <a:gdLst>
                <a:gd name="T0" fmla="*/ 10 w 27"/>
                <a:gd name="T1" fmla="*/ 36 h 39"/>
                <a:gd name="T2" fmla="*/ 4 w 27"/>
                <a:gd name="T3" fmla="*/ 36 h 39"/>
                <a:gd name="T4" fmla="*/ 3 w 27"/>
                <a:gd name="T5" fmla="*/ 32 h 39"/>
                <a:gd name="T6" fmla="*/ 2 w 27"/>
                <a:gd name="T7" fmla="*/ 25 h 39"/>
                <a:gd name="T8" fmla="*/ 4 w 27"/>
                <a:gd name="T9" fmla="*/ 11 h 39"/>
                <a:gd name="T10" fmla="*/ 10 w 27"/>
                <a:gd name="T11" fmla="*/ 0 h 39"/>
                <a:gd name="T12" fmla="*/ 13 w 27"/>
                <a:gd name="T13" fmla="*/ 3 h 39"/>
                <a:gd name="T14" fmla="*/ 27 w 27"/>
                <a:gd name="T15" fmla="*/ 16 h 39"/>
                <a:gd name="T16" fmla="*/ 24 w 27"/>
                <a:gd name="T17" fmla="*/ 22 h 39"/>
                <a:gd name="T18" fmla="*/ 17 w 27"/>
                <a:gd name="T19" fmla="*/ 28 h 39"/>
                <a:gd name="T20" fmla="*/ 10 w 27"/>
                <a:gd name="T21" fmla="*/ 3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7" h="39">
                  <a:moveTo>
                    <a:pt x="10" y="36"/>
                  </a:moveTo>
                  <a:cubicBezTo>
                    <a:pt x="8" y="39"/>
                    <a:pt x="6" y="36"/>
                    <a:pt x="4" y="36"/>
                  </a:cubicBezTo>
                  <a:cubicBezTo>
                    <a:pt x="3" y="35"/>
                    <a:pt x="3" y="33"/>
                    <a:pt x="3" y="32"/>
                  </a:cubicBezTo>
                  <a:cubicBezTo>
                    <a:pt x="3" y="29"/>
                    <a:pt x="4" y="27"/>
                    <a:pt x="2" y="25"/>
                  </a:cubicBezTo>
                  <a:cubicBezTo>
                    <a:pt x="0" y="20"/>
                    <a:pt x="6" y="16"/>
                    <a:pt x="4" y="11"/>
                  </a:cubicBezTo>
                  <a:cubicBezTo>
                    <a:pt x="6" y="7"/>
                    <a:pt x="6" y="3"/>
                    <a:pt x="10" y="0"/>
                  </a:cubicBezTo>
                  <a:cubicBezTo>
                    <a:pt x="11" y="1"/>
                    <a:pt x="12" y="2"/>
                    <a:pt x="13" y="3"/>
                  </a:cubicBezTo>
                  <a:cubicBezTo>
                    <a:pt x="14" y="11"/>
                    <a:pt x="20" y="14"/>
                    <a:pt x="27" y="16"/>
                  </a:cubicBezTo>
                  <a:cubicBezTo>
                    <a:pt x="27" y="19"/>
                    <a:pt x="25" y="20"/>
                    <a:pt x="24" y="22"/>
                  </a:cubicBezTo>
                  <a:cubicBezTo>
                    <a:pt x="21" y="24"/>
                    <a:pt x="19" y="26"/>
                    <a:pt x="17" y="28"/>
                  </a:cubicBezTo>
                  <a:cubicBezTo>
                    <a:pt x="15" y="31"/>
                    <a:pt x="13" y="34"/>
                    <a:pt x="10" y="36"/>
                  </a:cubicBezTo>
                  <a:close/>
                </a:path>
              </a:pathLst>
            </a:custGeom>
            <a:solidFill>
              <a:srgbClr val="B69E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058" name="Freeform 2493"/>
            <p:cNvSpPr>
              <a:spLocks/>
            </p:cNvSpPr>
            <p:nvPr/>
          </p:nvSpPr>
          <p:spPr bwMode="auto">
            <a:xfrm>
              <a:off x="4767" y="2360"/>
              <a:ext cx="35" cy="13"/>
            </a:xfrm>
            <a:custGeom>
              <a:avLst/>
              <a:gdLst>
                <a:gd name="T0" fmla="*/ 29 w 29"/>
                <a:gd name="T1" fmla="*/ 9 h 11"/>
                <a:gd name="T2" fmla="*/ 29 w 29"/>
                <a:gd name="T3" fmla="*/ 11 h 11"/>
                <a:gd name="T4" fmla="*/ 10 w 29"/>
                <a:gd name="T5" fmla="*/ 8 h 11"/>
                <a:gd name="T6" fmla="*/ 12 w 29"/>
                <a:gd name="T7" fmla="*/ 0 h 11"/>
                <a:gd name="T8" fmla="*/ 26 w 29"/>
                <a:gd name="T9" fmla="*/ 6 h 11"/>
                <a:gd name="T10" fmla="*/ 29 w 29"/>
                <a:gd name="T11" fmla="*/ 9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9" h="11">
                  <a:moveTo>
                    <a:pt x="29" y="9"/>
                  </a:moveTo>
                  <a:cubicBezTo>
                    <a:pt x="29" y="10"/>
                    <a:pt x="29" y="11"/>
                    <a:pt x="29" y="11"/>
                  </a:cubicBezTo>
                  <a:cubicBezTo>
                    <a:pt x="23" y="10"/>
                    <a:pt x="16" y="9"/>
                    <a:pt x="10" y="8"/>
                  </a:cubicBezTo>
                  <a:cubicBezTo>
                    <a:pt x="0" y="3"/>
                    <a:pt x="11" y="3"/>
                    <a:pt x="12" y="0"/>
                  </a:cubicBezTo>
                  <a:cubicBezTo>
                    <a:pt x="15" y="6"/>
                    <a:pt x="22" y="1"/>
                    <a:pt x="26" y="6"/>
                  </a:cubicBezTo>
                  <a:cubicBezTo>
                    <a:pt x="27" y="7"/>
                    <a:pt x="29" y="7"/>
                    <a:pt x="29" y="9"/>
                  </a:cubicBezTo>
                  <a:close/>
                </a:path>
              </a:pathLst>
            </a:custGeom>
            <a:solidFill>
              <a:srgbClr val="937F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059" name="Freeform 2494"/>
            <p:cNvSpPr>
              <a:spLocks/>
            </p:cNvSpPr>
            <p:nvPr/>
          </p:nvSpPr>
          <p:spPr bwMode="auto">
            <a:xfrm>
              <a:off x="4758" y="2365"/>
              <a:ext cx="18" cy="15"/>
            </a:xfrm>
            <a:custGeom>
              <a:avLst/>
              <a:gdLst>
                <a:gd name="T0" fmla="*/ 15 w 15"/>
                <a:gd name="T1" fmla="*/ 8 h 13"/>
                <a:gd name="T2" fmla="*/ 9 w 15"/>
                <a:gd name="T3" fmla="*/ 13 h 13"/>
                <a:gd name="T4" fmla="*/ 4 w 15"/>
                <a:gd name="T5" fmla="*/ 5 h 13"/>
                <a:gd name="T6" fmla="*/ 15 w 15"/>
                <a:gd name="T7" fmla="*/ 8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13">
                  <a:moveTo>
                    <a:pt x="15" y="8"/>
                  </a:moveTo>
                  <a:cubicBezTo>
                    <a:pt x="14" y="10"/>
                    <a:pt x="12" y="12"/>
                    <a:pt x="9" y="13"/>
                  </a:cubicBezTo>
                  <a:cubicBezTo>
                    <a:pt x="9" y="9"/>
                    <a:pt x="0" y="9"/>
                    <a:pt x="4" y="5"/>
                  </a:cubicBezTo>
                  <a:cubicBezTo>
                    <a:pt x="7" y="0"/>
                    <a:pt x="11" y="5"/>
                    <a:pt x="15" y="8"/>
                  </a:cubicBezTo>
                  <a:close/>
                </a:path>
              </a:pathLst>
            </a:custGeom>
            <a:solidFill>
              <a:srgbClr val="503A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060" name="Freeform 2495"/>
            <p:cNvSpPr>
              <a:spLocks/>
            </p:cNvSpPr>
            <p:nvPr/>
          </p:nvSpPr>
          <p:spPr bwMode="auto">
            <a:xfrm>
              <a:off x="4785" y="2338"/>
              <a:ext cx="4" cy="8"/>
            </a:xfrm>
            <a:custGeom>
              <a:avLst/>
              <a:gdLst>
                <a:gd name="T0" fmla="*/ 0 w 3"/>
                <a:gd name="T1" fmla="*/ 0 h 7"/>
                <a:gd name="T2" fmla="*/ 3 w 3"/>
                <a:gd name="T3" fmla="*/ 6 h 7"/>
                <a:gd name="T4" fmla="*/ 1 w 3"/>
                <a:gd name="T5" fmla="*/ 7 h 7"/>
                <a:gd name="T6" fmla="*/ 0 w 3"/>
                <a:gd name="T7" fmla="*/ 6 h 7"/>
                <a:gd name="T8" fmla="*/ 0 w 3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7">
                  <a:moveTo>
                    <a:pt x="0" y="0"/>
                  </a:moveTo>
                  <a:cubicBezTo>
                    <a:pt x="1" y="2"/>
                    <a:pt x="2" y="4"/>
                    <a:pt x="3" y="6"/>
                  </a:cubicBezTo>
                  <a:cubicBezTo>
                    <a:pt x="2" y="6"/>
                    <a:pt x="2" y="6"/>
                    <a:pt x="1" y="7"/>
                  </a:cubicBezTo>
                  <a:cubicBezTo>
                    <a:pt x="1" y="7"/>
                    <a:pt x="0" y="6"/>
                    <a:pt x="0" y="6"/>
                  </a:cubicBezTo>
                  <a:cubicBezTo>
                    <a:pt x="0" y="4"/>
                    <a:pt x="0" y="2"/>
                    <a:pt x="0" y="0"/>
                  </a:cubicBezTo>
                  <a:close/>
                </a:path>
              </a:pathLst>
            </a:custGeom>
            <a:solidFill>
              <a:srgbClr val="C5AB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061" name="Freeform 2496"/>
            <p:cNvSpPr>
              <a:spLocks/>
            </p:cNvSpPr>
            <p:nvPr/>
          </p:nvSpPr>
          <p:spPr bwMode="auto">
            <a:xfrm>
              <a:off x="4780" y="2345"/>
              <a:ext cx="7" cy="6"/>
            </a:xfrm>
            <a:custGeom>
              <a:avLst/>
              <a:gdLst>
                <a:gd name="T0" fmla="*/ 4 w 6"/>
                <a:gd name="T1" fmla="*/ 5 h 5"/>
                <a:gd name="T2" fmla="*/ 4 w 6"/>
                <a:gd name="T3" fmla="*/ 0 h 5"/>
                <a:gd name="T4" fmla="*/ 4 w 6"/>
                <a:gd name="T5" fmla="*/ 0 h 5"/>
                <a:gd name="T6" fmla="*/ 4 w 6"/>
                <a:gd name="T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5">
                  <a:moveTo>
                    <a:pt x="4" y="5"/>
                  </a:moveTo>
                  <a:cubicBezTo>
                    <a:pt x="0" y="3"/>
                    <a:pt x="0" y="2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6" y="2"/>
                    <a:pt x="6" y="3"/>
                    <a:pt x="4" y="5"/>
                  </a:cubicBezTo>
                  <a:close/>
                </a:path>
              </a:pathLst>
            </a:custGeom>
            <a:solidFill>
              <a:srgbClr val="BFA9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062" name="Freeform 2497"/>
            <p:cNvSpPr>
              <a:spLocks/>
            </p:cNvSpPr>
            <p:nvPr/>
          </p:nvSpPr>
          <p:spPr bwMode="auto">
            <a:xfrm>
              <a:off x="4984" y="2107"/>
              <a:ext cx="29" cy="33"/>
            </a:xfrm>
            <a:custGeom>
              <a:avLst/>
              <a:gdLst>
                <a:gd name="T0" fmla="*/ 17 w 25"/>
                <a:gd name="T1" fmla="*/ 10 h 28"/>
                <a:gd name="T2" fmla="*/ 23 w 25"/>
                <a:gd name="T3" fmla="*/ 18 h 28"/>
                <a:gd name="T4" fmla="*/ 22 w 25"/>
                <a:gd name="T5" fmla="*/ 25 h 28"/>
                <a:gd name="T6" fmla="*/ 15 w 25"/>
                <a:gd name="T7" fmla="*/ 28 h 28"/>
                <a:gd name="T8" fmla="*/ 8 w 25"/>
                <a:gd name="T9" fmla="*/ 25 h 28"/>
                <a:gd name="T10" fmla="*/ 4 w 25"/>
                <a:gd name="T11" fmla="*/ 20 h 28"/>
                <a:gd name="T12" fmla="*/ 0 w 25"/>
                <a:gd name="T13" fmla="*/ 12 h 28"/>
                <a:gd name="T14" fmla="*/ 0 w 25"/>
                <a:gd name="T15" fmla="*/ 10 h 28"/>
                <a:gd name="T16" fmla="*/ 1 w 25"/>
                <a:gd name="T17" fmla="*/ 4 h 28"/>
                <a:gd name="T18" fmla="*/ 6 w 25"/>
                <a:gd name="T19" fmla="*/ 4 h 28"/>
                <a:gd name="T20" fmla="*/ 17 w 25"/>
                <a:gd name="T21" fmla="*/ 1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5" h="28">
                  <a:moveTo>
                    <a:pt x="17" y="10"/>
                  </a:moveTo>
                  <a:cubicBezTo>
                    <a:pt x="19" y="12"/>
                    <a:pt x="21" y="15"/>
                    <a:pt x="23" y="18"/>
                  </a:cubicBezTo>
                  <a:cubicBezTo>
                    <a:pt x="25" y="21"/>
                    <a:pt x="23" y="23"/>
                    <a:pt x="22" y="25"/>
                  </a:cubicBezTo>
                  <a:cubicBezTo>
                    <a:pt x="20" y="26"/>
                    <a:pt x="18" y="28"/>
                    <a:pt x="15" y="28"/>
                  </a:cubicBezTo>
                  <a:cubicBezTo>
                    <a:pt x="12" y="28"/>
                    <a:pt x="10" y="27"/>
                    <a:pt x="8" y="25"/>
                  </a:cubicBezTo>
                  <a:cubicBezTo>
                    <a:pt x="7" y="24"/>
                    <a:pt x="5" y="22"/>
                    <a:pt x="4" y="20"/>
                  </a:cubicBezTo>
                  <a:cubicBezTo>
                    <a:pt x="3" y="17"/>
                    <a:pt x="1" y="15"/>
                    <a:pt x="0" y="12"/>
                  </a:cubicBezTo>
                  <a:cubicBezTo>
                    <a:pt x="0" y="12"/>
                    <a:pt x="0" y="11"/>
                    <a:pt x="0" y="10"/>
                  </a:cubicBezTo>
                  <a:cubicBezTo>
                    <a:pt x="0" y="8"/>
                    <a:pt x="1" y="6"/>
                    <a:pt x="1" y="4"/>
                  </a:cubicBezTo>
                  <a:cubicBezTo>
                    <a:pt x="3" y="4"/>
                    <a:pt x="4" y="4"/>
                    <a:pt x="6" y="4"/>
                  </a:cubicBezTo>
                  <a:cubicBezTo>
                    <a:pt x="13" y="0"/>
                    <a:pt x="14" y="6"/>
                    <a:pt x="17" y="10"/>
                  </a:cubicBezTo>
                  <a:close/>
                </a:path>
              </a:pathLst>
            </a:custGeom>
            <a:solidFill>
              <a:srgbClr val="DCBD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063" name="Freeform 2498"/>
            <p:cNvSpPr>
              <a:spLocks/>
            </p:cNvSpPr>
            <p:nvPr/>
          </p:nvSpPr>
          <p:spPr bwMode="auto">
            <a:xfrm>
              <a:off x="4991" y="2105"/>
              <a:ext cx="14" cy="14"/>
            </a:xfrm>
            <a:custGeom>
              <a:avLst/>
              <a:gdLst>
                <a:gd name="T0" fmla="*/ 11 w 12"/>
                <a:gd name="T1" fmla="*/ 12 h 12"/>
                <a:gd name="T2" fmla="*/ 0 w 12"/>
                <a:gd name="T3" fmla="*/ 6 h 12"/>
                <a:gd name="T4" fmla="*/ 10 w 12"/>
                <a:gd name="T5" fmla="*/ 0 h 12"/>
                <a:gd name="T6" fmla="*/ 11 w 12"/>
                <a:gd name="T7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12">
                  <a:moveTo>
                    <a:pt x="11" y="12"/>
                  </a:moveTo>
                  <a:cubicBezTo>
                    <a:pt x="7" y="10"/>
                    <a:pt x="5" y="6"/>
                    <a:pt x="0" y="6"/>
                  </a:cubicBezTo>
                  <a:cubicBezTo>
                    <a:pt x="2" y="2"/>
                    <a:pt x="5" y="0"/>
                    <a:pt x="10" y="0"/>
                  </a:cubicBezTo>
                  <a:cubicBezTo>
                    <a:pt x="12" y="4"/>
                    <a:pt x="11" y="8"/>
                    <a:pt x="11" y="12"/>
                  </a:cubicBezTo>
                  <a:close/>
                </a:path>
              </a:pathLst>
            </a:custGeom>
            <a:solidFill>
              <a:srgbClr val="FDDF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064" name="Freeform 2499"/>
            <p:cNvSpPr>
              <a:spLocks/>
            </p:cNvSpPr>
            <p:nvPr/>
          </p:nvSpPr>
          <p:spPr bwMode="auto">
            <a:xfrm>
              <a:off x="5374" y="2271"/>
              <a:ext cx="17" cy="21"/>
            </a:xfrm>
            <a:custGeom>
              <a:avLst/>
              <a:gdLst>
                <a:gd name="T0" fmla="*/ 2 w 14"/>
                <a:gd name="T1" fmla="*/ 7 h 18"/>
                <a:gd name="T2" fmla="*/ 13 w 14"/>
                <a:gd name="T3" fmla="*/ 4 h 18"/>
                <a:gd name="T4" fmla="*/ 14 w 14"/>
                <a:gd name="T5" fmla="*/ 4 h 18"/>
                <a:gd name="T6" fmla="*/ 12 w 14"/>
                <a:gd name="T7" fmla="*/ 16 h 18"/>
                <a:gd name="T8" fmla="*/ 8 w 14"/>
                <a:gd name="T9" fmla="*/ 17 h 18"/>
                <a:gd name="T10" fmla="*/ 0 w 14"/>
                <a:gd name="T11" fmla="*/ 10 h 18"/>
                <a:gd name="T12" fmla="*/ 0 w 14"/>
                <a:gd name="T13" fmla="*/ 8 h 18"/>
                <a:gd name="T14" fmla="*/ 2 w 14"/>
                <a:gd name="T15" fmla="*/ 7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" h="18">
                  <a:moveTo>
                    <a:pt x="2" y="7"/>
                  </a:moveTo>
                  <a:cubicBezTo>
                    <a:pt x="6" y="7"/>
                    <a:pt x="8" y="0"/>
                    <a:pt x="13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8"/>
                    <a:pt x="14" y="12"/>
                    <a:pt x="12" y="16"/>
                  </a:cubicBezTo>
                  <a:cubicBezTo>
                    <a:pt x="11" y="17"/>
                    <a:pt x="9" y="17"/>
                    <a:pt x="8" y="17"/>
                  </a:cubicBezTo>
                  <a:cubicBezTo>
                    <a:pt x="2" y="18"/>
                    <a:pt x="2" y="14"/>
                    <a:pt x="0" y="10"/>
                  </a:cubicBezTo>
                  <a:cubicBezTo>
                    <a:pt x="0" y="9"/>
                    <a:pt x="0" y="9"/>
                    <a:pt x="0" y="8"/>
                  </a:cubicBezTo>
                  <a:cubicBezTo>
                    <a:pt x="0" y="7"/>
                    <a:pt x="1" y="6"/>
                    <a:pt x="2" y="7"/>
                  </a:cubicBezTo>
                  <a:close/>
                </a:path>
              </a:pathLst>
            </a:custGeom>
            <a:solidFill>
              <a:srgbClr val="EBD5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</p:grpSp>
      <p:grpSp>
        <p:nvGrpSpPr>
          <p:cNvPr id="3129" name="Group 2701"/>
          <p:cNvGrpSpPr>
            <a:grpSpLocks/>
          </p:cNvGrpSpPr>
          <p:nvPr/>
        </p:nvGrpSpPr>
        <p:grpSpPr bwMode="auto">
          <a:xfrm>
            <a:off x="7550150" y="3367088"/>
            <a:ext cx="1033463" cy="611187"/>
            <a:chOff x="4756" y="2121"/>
            <a:chExt cx="651" cy="385"/>
          </a:xfrm>
        </p:grpSpPr>
        <p:sp>
          <p:nvSpPr>
            <p:cNvPr id="4665" name="Freeform 2501"/>
            <p:cNvSpPr>
              <a:spLocks/>
            </p:cNvSpPr>
            <p:nvPr/>
          </p:nvSpPr>
          <p:spPr bwMode="auto">
            <a:xfrm>
              <a:off x="5371" y="2282"/>
              <a:ext cx="16" cy="20"/>
            </a:xfrm>
            <a:custGeom>
              <a:avLst/>
              <a:gdLst>
                <a:gd name="T0" fmla="*/ 3 w 14"/>
                <a:gd name="T1" fmla="*/ 0 h 17"/>
                <a:gd name="T2" fmla="*/ 12 w 14"/>
                <a:gd name="T3" fmla="*/ 6 h 17"/>
                <a:gd name="T4" fmla="*/ 11 w 14"/>
                <a:gd name="T5" fmla="*/ 14 h 17"/>
                <a:gd name="T6" fmla="*/ 8 w 14"/>
                <a:gd name="T7" fmla="*/ 17 h 17"/>
                <a:gd name="T8" fmla="*/ 0 w 14"/>
                <a:gd name="T9" fmla="*/ 8 h 17"/>
                <a:gd name="T10" fmla="*/ 3 w 14"/>
                <a:gd name="T11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17">
                  <a:moveTo>
                    <a:pt x="3" y="0"/>
                  </a:moveTo>
                  <a:cubicBezTo>
                    <a:pt x="6" y="2"/>
                    <a:pt x="7" y="6"/>
                    <a:pt x="12" y="6"/>
                  </a:cubicBezTo>
                  <a:cubicBezTo>
                    <a:pt x="14" y="9"/>
                    <a:pt x="12" y="12"/>
                    <a:pt x="11" y="14"/>
                  </a:cubicBezTo>
                  <a:cubicBezTo>
                    <a:pt x="10" y="15"/>
                    <a:pt x="9" y="16"/>
                    <a:pt x="8" y="17"/>
                  </a:cubicBezTo>
                  <a:cubicBezTo>
                    <a:pt x="4" y="15"/>
                    <a:pt x="3" y="11"/>
                    <a:pt x="0" y="8"/>
                  </a:cubicBezTo>
                  <a:cubicBezTo>
                    <a:pt x="1" y="5"/>
                    <a:pt x="2" y="3"/>
                    <a:pt x="3" y="0"/>
                  </a:cubicBezTo>
                  <a:close/>
                </a:path>
              </a:pathLst>
            </a:custGeom>
            <a:solidFill>
              <a:srgbClr val="FAE7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666" name="Freeform 2502"/>
            <p:cNvSpPr>
              <a:spLocks/>
            </p:cNvSpPr>
            <p:nvPr/>
          </p:nvSpPr>
          <p:spPr bwMode="auto">
            <a:xfrm>
              <a:off x="5374" y="2262"/>
              <a:ext cx="5" cy="18"/>
            </a:xfrm>
            <a:custGeom>
              <a:avLst/>
              <a:gdLst>
                <a:gd name="T0" fmla="*/ 2 w 4"/>
                <a:gd name="T1" fmla="*/ 14 h 15"/>
                <a:gd name="T2" fmla="*/ 0 w 4"/>
                <a:gd name="T3" fmla="*/ 15 h 15"/>
                <a:gd name="T4" fmla="*/ 0 w 4"/>
                <a:gd name="T5" fmla="*/ 0 h 15"/>
                <a:gd name="T6" fmla="*/ 2 w 4"/>
                <a:gd name="T7" fmla="*/ 1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15">
                  <a:moveTo>
                    <a:pt x="2" y="14"/>
                  </a:moveTo>
                  <a:cubicBezTo>
                    <a:pt x="1" y="14"/>
                    <a:pt x="0" y="14"/>
                    <a:pt x="0" y="15"/>
                  </a:cubicBezTo>
                  <a:cubicBezTo>
                    <a:pt x="0" y="11"/>
                    <a:pt x="0" y="7"/>
                    <a:pt x="0" y="0"/>
                  </a:cubicBezTo>
                  <a:cubicBezTo>
                    <a:pt x="4" y="6"/>
                    <a:pt x="2" y="10"/>
                    <a:pt x="2" y="14"/>
                  </a:cubicBezTo>
                  <a:close/>
                </a:path>
              </a:pathLst>
            </a:custGeom>
            <a:solidFill>
              <a:srgbClr val="817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667" name="Freeform 2503"/>
            <p:cNvSpPr>
              <a:spLocks/>
            </p:cNvSpPr>
            <p:nvPr/>
          </p:nvSpPr>
          <p:spPr bwMode="auto">
            <a:xfrm>
              <a:off x="4756" y="2218"/>
              <a:ext cx="11" cy="19"/>
            </a:xfrm>
            <a:custGeom>
              <a:avLst/>
              <a:gdLst>
                <a:gd name="T0" fmla="*/ 0 w 10"/>
                <a:gd name="T1" fmla="*/ 13 h 16"/>
                <a:gd name="T2" fmla="*/ 3 w 10"/>
                <a:gd name="T3" fmla="*/ 0 h 16"/>
                <a:gd name="T4" fmla="*/ 8 w 10"/>
                <a:gd name="T5" fmla="*/ 8 h 16"/>
                <a:gd name="T6" fmla="*/ 8 w 10"/>
                <a:gd name="T7" fmla="*/ 14 h 16"/>
                <a:gd name="T8" fmla="*/ 0 w 10"/>
                <a:gd name="T9" fmla="*/ 1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6">
                  <a:moveTo>
                    <a:pt x="0" y="13"/>
                  </a:moveTo>
                  <a:cubicBezTo>
                    <a:pt x="1" y="9"/>
                    <a:pt x="2" y="5"/>
                    <a:pt x="3" y="0"/>
                  </a:cubicBezTo>
                  <a:cubicBezTo>
                    <a:pt x="5" y="3"/>
                    <a:pt x="6" y="5"/>
                    <a:pt x="8" y="8"/>
                  </a:cubicBezTo>
                  <a:cubicBezTo>
                    <a:pt x="10" y="10"/>
                    <a:pt x="10" y="12"/>
                    <a:pt x="8" y="14"/>
                  </a:cubicBezTo>
                  <a:cubicBezTo>
                    <a:pt x="5" y="16"/>
                    <a:pt x="3" y="15"/>
                    <a:pt x="0" y="13"/>
                  </a:cubicBezTo>
                  <a:close/>
                </a:path>
              </a:pathLst>
            </a:custGeom>
            <a:solidFill>
              <a:srgbClr val="5872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668" name="Freeform 2504"/>
            <p:cNvSpPr>
              <a:spLocks/>
            </p:cNvSpPr>
            <p:nvPr/>
          </p:nvSpPr>
          <p:spPr bwMode="auto">
            <a:xfrm>
              <a:off x="4759" y="2227"/>
              <a:ext cx="13" cy="19"/>
            </a:xfrm>
            <a:custGeom>
              <a:avLst/>
              <a:gdLst>
                <a:gd name="T0" fmla="*/ 5 w 11"/>
                <a:gd name="T1" fmla="*/ 5 h 16"/>
                <a:gd name="T2" fmla="*/ 5 w 11"/>
                <a:gd name="T3" fmla="*/ 0 h 16"/>
                <a:gd name="T4" fmla="*/ 10 w 11"/>
                <a:gd name="T5" fmla="*/ 8 h 16"/>
                <a:gd name="T6" fmla="*/ 11 w 11"/>
                <a:gd name="T7" fmla="*/ 13 h 16"/>
                <a:gd name="T8" fmla="*/ 3 w 11"/>
                <a:gd name="T9" fmla="*/ 14 h 16"/>
                <a:gd name="T10" fmla="*/ 5 w 11"/>
                <a:gd name="T11" fmla="*/ 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16">
                  <a:moveTo>
                    <a:pt x="5" y="5"/>
                  </a:moveTo>
                  <a:cubicBezTo>
                    <a:pt x="5" y="3"/>
                    <a:pt x="5" y="2"/>
                    <a:pt x="5" y="0"/>
                  </a:cubicBezTo>
                  <a:cubicBezTo>
                    <a:pt x="8" y="2"/>
                    <a:pt x="9" y="5"/>
                    <a:pt x="10" y="8"/>
                  </a:cubicBezTo>
                  <a:cubicBezTo>
                    <a:pt x="7" y="10"/>
                    <a:pt x="11" y="11"/>
                    <a:pt x="11" y="13"/>
                  </a:cubicBezTo>
                  <a:cubicBezTo>
                    <a:pt x="9" y="16"/>
                    <a:pt x="6" y="15"/>
                    <a:pt x="3" y="14"/>
                  </a:cubicBezTo>
                  <a:cubicBezTo>
                    <a:pt x="0" y="10"/>
                    <a:pt x="3" y="8"/>
                    <a:pt x="5" y="5"/>
                  </a:cubicBezTo>
                  <a:close/>
                </a:path>
              </a:pathLst>
            </a:custGeom>
            <a:solidFill>
              <a:srgbClr val="4D66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669" name="Freeform 2505"/>
            <p:cNvSpPr>
              <a:spLocks/>
            </p:cNvSpPr>
            <p:nvPr/>
          </p:nvSpPr>
          <p:spPr bwMode="auto">
            <a:xfrm>
              <a:off x="4762" y="2199"/>
              <a:ext cx="7" cy="6"/>
            </a:xfrm>
            <a:custGeom>
              <a:avLst/>
              <a:gdLst>
                <a:gd name="T0" fmla="*/ 3 w 6"/>
                <a:gd name="T1" fmla="*/ 1 h 5"/>
                <a:gd name="T2" fmla="*/ 5 w 6"/>
                <a:gd name="T3" fmla="*/ 2 h 5"/>
                <a:gd name="T4" fmla="*/ 6 w 6"/>
                <a:gd name="T5" fmla="*/ 4 h 5"/>
                <a:gd name="T6" fmla="*/ 3 w 6"/>
                <a:gd name="T7" fmla="*/ 5 h 5"/>
                <a:gd name="T8" fmla="*/ 0 w 6"/>
                <a:gd name="T9" fmla="*/ 4 h 5"/>
                <a:gd name="T10" fmla="*/ 0 w 6"/>
                <a:gd name="T11" fmla="*/ 0 h 5"/>
                <a:gd name="T12" fmla="*/ 3 w 6"/>
                <a:gd name="T13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5">
                  <a:moveTo>
                    <a:pt x="3" y="1"/>
                  </a:moveTo>
                  <a:cubicBezTo>
                    <a:pt x="3" y="1"/>
                    <a:pt x="4" y="1"/>
                    <a:pt x="5" y="2"/>
                  </a:cubicBezTo>
                  <a:cubicBezTo>
                    <a:pt x="5" y="3"/>
                    <a:pt x="5" y="3"/>
                    <a:pt x="6" y="4"/>
                  </a:cubicBezTo>
                  <a:cubicBezTo>
                    <a:pt x="5" y="5"/>
                    <a:pt x="4" y="5"/>
                    <a:pt x="3" y="5"/>
                  </a:cubicBezTo>
                  <a:cubicBezTo>
                    <a:pt x="2" y="5"/>
                    <a:pt x="1" y="5"/>
                    <a:pt x="0" y="4"/>
                  </a:cubicBezTo>
                  <a:cubicBezTo>
                    <a:pt x="0" y="3"/>
                    <a:pt x="0" y="2"/>
                    <a:pt x="0" y="0"/>
                  </a:cubicBezTo>
                  <a:cubicBezTo>
                    <a:pt x="1" y="0"/>
                    <a:pt x="2" y="0"/>
                    <a:pt x="3" y="1"/>
                  </a:cubicBezTo>
                  <a:close/>
                </a:path>
              </a:pathLst>
            </a:custGeom>
            <a:solidFill>
              <a:srgbClr val="836D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670" name="Freeform 2506"/>
            <p:cNvSpPr>
              <a:spLocks/>
            </p:cNvSpPr>
            <p:nvPr/>
          </p:nvSpPr>
          <p:spPr bwMode="auto">
            <a:xfrm>
              <a:off x="4772" y="2213"/>
              <a:ext cx="5" cy="7"/>
            </a:xfrm>
            <a:custGeom>
              <a:avLst/>
              <a:gdLst>
                <a:gd name="T0" fmla="*/ 4 w 4"/>
                <a:gd name="T1" fmla="*/ 3 h 6"/>
                <a:gd name="T2" fmla="*/ 3 w 4"/>
                <a:gd name="T3" fmla="*/ 6 h 6"/>
                <a:gd name="T4" fmla="*/ 0 w 4"/>
                <a:gd name="T5" fmla="*/ 2 h 6"/>
                <a:gd name="T6" fmla="*/ 4 w 4"/>
                <a:gd name="T7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6">
                  <a:moveTo>
                    <a:pt x="4" y="3"/>
                  </a:moveTo>
                  <a:cubicBezTo>
                    <a:pt x="3" y="4"/>
                    <a:pt x="3" y="5"/>
                    <a:pt x="3" y="6"/>
                  </a:cubicBezTo>
                  <a:cubicBezTo>
                    <a:pt x="2" y="5"/>
                    <a:pt x="1" y="3"/>
                    <a:pt x="0" y="2"/>
                  </a:cubicBezTo>
                  <a:cubicBezTo>
                    <a:pt x="2" y="0"/>
                    <a:pt x="2" y="2"/>
                    <a:pt x="4" y="3"/>
                  </a:cubicBezTo>
                  <a:close/>
                </a:path>
              </a:pathLst>
            </a:custGeom>
            <a:solidFill>
              <a:srgbClr val="94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671" name="Freeform 2507"/>
            <p:cNvSpPr>
              <a:spLocks/>
            </p:cNvSpPr>
            <p:nvPr/>
          </p:nvSpPr>
          <p:spPr bwMode="auto">
            <a:xfrm>
              <a:off x="4762" y="2198"/>
              <a:ext cx="3" cy="2"/>
            </a:xfrm>
            <a:custGeom>
              <a:avLst/>
              <a:gdLst>
                <a:gd name="T0" fmla="*/ 3 w 3"/>
                <a:gd name="T1" fmla="*/ 2 h 2"/>
                <a:gd name="T2" fmla="*/ 0 w 3"/>
                <a:gd name="T3" fmla="*/ 1 h 2"/>
                <a:gd name="T4" fmla="*/ 0 w 3"/>
                <a:gd name="T5" fmla="*/ 0 h 2"/>
                <a:gd name="T6" fmla="*/ 3 w 3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3" y="2"/>
                  </a:moveTo>
                  <a:cubicBezTo>
                    <a:pt x="2" y="2"/>
                    <a:pt x="1" y="2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2" y="0"/>
                    <a:pt x="3" y="1"/>
                    <a:pt x="3" y="2"/>
                  </a:cubicBezTo>
                  <a:close/>
                </a:path>
              </a:pathLst>
            </a:custGeom>
            <a:solidFill>
              <a:srgbClr val="4631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672" name="Freeform 2508"/>
            <p:cNvSpPr>
              <a:spLocks/>
            </p:cNvSpPr>
            <p:nvPr/>
          </p:nvSpPr>
          <p:spPr bwMode="auto">
            <a:xfrm>
              <a:off x="4775" y="2220"/>
              <a:ext cx="3" cy="4"/>
            </a:xfrm>
            <a:custGeom>
              <a:avLst/>
              <a:gdLst>
                <a:gd name="T0" fmla="*/ 0 w 3"/>
                <a:gd name="T1" fmla="*/ 0 h 3"/>
                <a:gd name="T2" fmla="*/ 3 w 3"/>
                <a:gd name="T3" fmla="*/ 3 h 3"/>
                <a:gd name="T4" fmla="*/ 0 w 3"/>
                <a:gd name="T5" fmla="*/ 2 h 3"/>
                <a:gd name="T6" fmla="*/ 0 w 3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2" y="0"/>
                    <a:pt x="3" y="1"/>
                    <a:pt x="3" y="3"/>
                  </a:cubicBezTo>
                  <a:cubicBezTo>
                    <a:pt x="2" y="3"/>
                    <a:pt x="1" y="2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654A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673" name="Freeform 2509"/>
            <p:cNvSpPr>
              <a:spLocks/>
            </p:cNvSpPr>
            <p:nvPr/>
          </p:nvSpPr>
          <p:spPr bwMode="auto">
            <a:xfrm>
              <a:off x="4762" y="2204"/>
              <a:ext cx="4" cy="3"/>
            </a:xfrm>
            <a:custGeom>
              <a:avLst/>
              <a:gdLst>
                <a:gd name="T0" fmla="*/ 0 w 4"/>
                <a:gd name="T1" fmla="*/ 0 h 3"/>
                <a:gd name="T2" fmla="*/ 3 w 4"/>
                <a:gd name="T3" fmla="*/ 0 h 3"/>
                <a:gd name="T4" fmla="*/ 4 w 4"/>
                <a:gd name="T5" fmla="*/ 2 h 3"/>
                <a:gd name="T6" fmla="*/ 3 w 4"/>
                <a:gd name="T7" fmla="*/ 3 h 3"/>
                <a:gd name="T8" fmla="*/ 3 w 4"/>
                <a:gd name="T9" fmla="*/ 3 h 3"/>
                <a:gd name="T10" fmla="*/ 0 w 4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3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4" y="1"/>
                    <a:pt x="4" y="1"/>
                    <a:pt x="4" y="2"/>
                  </a:cubicBezTo>
                  <a:cubicBezTo>
                    <a:pt x="4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1" y="3"/>
                    <a:pt x="0" y="2"/>
                    <a:pt x="0" y="0"/>
                  </a:cubicBezTo>
                  <a:close/>
                </a:path>
              </a:pathLst>
            </a:custGeom>
            <a:solidFill>
              <a:srgbClr val="EBD8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674" name="Freeform 2510"/>
            <p:cNvSpPr>
              <a:spLocks/>
            </p:cNvSpPr>
            <p:nvPr/>
          </p:nvSpPr>
          <p:spPr bwMode="auto">
            <a:xfrm>
              <a:off x="5333" y="2463"/>
              <a:ext cx="18" cy="23"/>
            </a:xfrm>
            <a:custGeom>
              <a:avLst/>
              <a:gdLst>
                <a:gd name="T0" fmla="*/ 10 w 15"/>
                <a:gd name="T1" fmla="*/ 0 h 20"/>
                <a:gd name="T2" fmla="*/ 15 w 15"/>
                <a:gd name="T3" fmla="*/ 11 h 20"/>
                <a:gd name="T4" fmla="*/ 1 w 15"/>
                <a:gd name="T5" fmla="*/ 17 h 20"/>
                <a:gd name="T6" fmla="*/ 0 w 15"/>
                <a:gd name="T7" fmla="*/ 15 h 20"/>
                <a:gd name="T8" fmla="*/ 1 w 15"/>
                <a:gd name="T9" fmla="*/ 13 h 20"/>
                <a:gd name="T10" fmla="*/ 7 w 15"/>
                <a:gd name="T11" fmla="*/ 0 h 20"/>
                <a:gd name="T12" fmla="*/ 10 w 15"/>
                <a:gd name="T13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20">
                  <a:moveTo>
                    <a:pt x="10" y="0"/>
                  </a:moveTo>
                  <a:cubicBezTo>
                    <a:pt x="10" y="4"/>
                    <a:pt x="8" y="10"/>
                    <a:pt x="15" y="11"/>
                  </a:cubicBezTo>
                  <a:cubicBezTo>
                    <a:pt x="12" y="16"/>
                    <a:pt x="8" y="20"/>
                    <a:pt x="1" y="17"/>
                  </a:cubicBezTo>
                  <a:cubicBezTo>
                    <a:pt x="1" y="16"/>
                    <a:pt x="0" y="15"/>
                    <a:pt x="0" y="15"/>
                  </a:cubicBezTo>
                  <a:cubicBezTo>
                    <a:pt x="1" y="14"/>
                    <a:pt x="1" y="13"/>
                    <a:pt x="1" y="13"/>
                  </a:cubicBezTo>
                  <a:cubicBezTo>
                    <a:pt x="4" y="9"/>
                    <a:pt x="7" y="5"/>
                    <a:pt x="7" y="0"/>
                  </a:cubicBezTo>
                  <a:cubicBezTo>
                    <a:pt x="8" y="0"/>
                    <a:pt x="9" y="0"/>
                    <a:pt x="10" y="0"/>
                  </a:cubicBezTo>
                  <a:close/>
                </a:path>
              </a:pathLst>
            </a:custGeom>
            <a:solidFill>
              <a:srgbClr val="3623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675" name="Freeform 2511"/>
            <p:cNvSpPr>
              <a:spLocks/>
            </p:cNvSpPr>
            <p:nvPr/>
          </p:nvSpPr>
          <p:spPr bwMode="auto">
            <a:xfrm>
              <a:off x="5313" y="2478"/>
              <a:ext cx="21" cy="13"/>
            </a:xfrm>
            <a:custGeom>
              <a:avLst/>
              <a:gdLst>
                <a:gd name="T0" fmla="*/ 18 w 18"/>
                <a:gd name="T1" fmla="*/ 0 h 11"/>
                <a:gd name="T2" fmla="*/ 18 w 18"/>
                <a:gd name="T3" fmla="*/ 4 h 11"/>
                <a:gd name="T4" fmla="*/ 4 w 18"/>
                <a:gd name="T5" fmla="*/ 9 h 11"/>
                <a:gd name="T6" fmla="*/ 0 w 18"/>
                <a:gd name="T7" fmla="*/ 4 h 11"/>
                <a:gd name="T8" fmla="*/ 2 w 18"/>
                <a:gd name="T9" fmla="*/ 2 h 11"/>
                <a:gd name="T10" fmla="*/ 16 w 18"/>
                <a:gd name="T11" fmla="*/ 0 h 11"/>
                <a:gd name="T12" fmla="*/ 18 w 18"/>
                <a:gd name="T13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11">
                  <a:moveTo>
                    <a:pt x="18" y="0"/>
                  </a:moveTo>
                  <a:cubicBezTo>
                    <a:pt x="18" y="1"/>
                    <a:pt x="18" y="3"/>
                    <a:pt x="18" y="4"/>
                  </a:cubicBezTo>
                  <a:cubicBezTo>
                    <a:pt x="16" y="11"/>
                    <a:pt x="8" y="5"/>
                    <a:pt x="4" y="9"/>
                  </a:cubicBezTo>
                  <a:cubicBezTo>
                    <a:pt x="2" y="9"/>
                    <a:pt x="1" y="7"/>
                    <a:pt x="0" y="4"/>
                  </a:cubicBezTo>
                  <a:cubicBezTo>
                    <a:pt x="0" y="3"/>
                    <a:pt x="1" y="2"/>
                    <a:pt x="2" y="2"/>
                  </a:cubicBezTo>
                  <a:cubicBezTo>
                    <a:pt x="6" y="1"/>
                    <a:pt x="11" y="4"/>
                    <a:pt x="16" y="0"/>
                  </a:cubicBezTo>
                  <a:cubicBezTo>
                    <a:pt x="17" y="1"/>
                    <a:pt x="17" y="1"/>
                    <a:pt x="18" y="0"/>
                  </a:cubicBezTo>
                  <a:close/>
                </a:path>
              </a:pathLst>
            </a:custGeom>
            <a:solidFill>
              <a:srgbClr val="3828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676" name="Freeform 2512"/>
            <p:cNvSpPr>
              <a:spLocks/>
            </p:cNvSpPr>
            <p:nvPr/>
          </p:nvSpPr>
          <p:spPr bwMode="auto">
            <a:xfrm>
              <a:off x="5325" y="2496"/>
              <a:ext cx="13" cy="10"/>
            </a:xfrm>
            <a:custGeom>
              <a:avLst/>
              <a:gdLst>
                <a:gd name="T0" fmla="*/ 11 w 11"/>
                <a:gd name="T1" fmla="*/ 0 h 9"/>
                <a:gd name="T2" fmla="*/ 11 w 11"/>
                <a:gd name="T3" fmla="*/ 5 h 9"/>
                <a:gd name="T4" fmla="*/ 0 w 11"/>
                <a:gd name="T5" fmla="*/ 8 h 9"/>
                <a:gd name="T6" fmla="*/ 11 w 11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9">
                  <a:moveTo>
                    <a:pt x="11" y="0"/>
                  </a:moveTo>
                  <a:cubicBezTo>
                    <a:pt x="11" y="2"/>
                    <a:pt x="11" y="3"/>
                    <a:pt x="11" y="5"/>
                  </a:cubicBezTo>
                  <a:cubicBezTo>
                    <a:pt x="8" y="9"/>
                    <a:pt x="4" y="8"/>
                    <a:pt x="0" y="8"/>
                  </a:cubicBezTo>
                  <a:cubicBezTo>
                    <a:pt x="0" y="0"/>
                    <a:pt x="6" y="0"/>
                    <a:pt x="11" y="0"/>
                  </a:cubicBezTo>
                  <a:close/>
                </a:path>
              </a:pathLst>
            </a:custGeom>
            <a:solidFill>
              <a:srgbClr val="7D59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677" name="Freeform 2513"/>
            <p:cNvSpPr>
              <a:spLocks/>
            </p:cNvSpPr>
            <p:nvPr/>
          </p:nvSpPr>
          <p:spPr bwMode="auto">
            <a:xfrm>
              <a:off x="5307" y="2480"/>
              <a:ext cx="11" cy="18"/>
            </a:xfrm>
            <a:custGeom>
              <a:avLst/>
              <a:gdLst>
                <a:gd name="T0" fmla="*/ 7 w 9"/>
                <a:gd name="T1" fmla="*/ 2 h 15"/>
                <a:gd name="T2" fmla="*/ 9 w 9"/>
                <a:gd name="T3" fmla="*/ 7 h 15"/>
                <a:gd name="T4" fmla="*/ 7 w 9"/>
                <a:gd name="T5" fmla="*/ 15 h 15"/>
                <a:gd name="T6" fmla="*/ 3 w 9"/>
                <a:gd name="T7" fmla="*/ 15 h 15"/>
                <a:gd name="T8" fmla="*/ 1 w 9"/>
                <a:gd name="T9" fmla="*/ 7 h 15"/>
                <a:gd name="T10" fmla="*/ 0 w 9"/>
                <a:gd name="T11" fmla="*/ 5 h 15"/>
                <a:gd name="T12" fmla="*/ 0 w 9"/>
                <a:gd name="T13" fmla="*/ 4 h 15"/>
                <a:gd name="T14" fmla="*/ 7 w 9"/>
                <a:gd name="T15" fmla="*/ 2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" h="15">
                  <a:moveTo>
                    <a:pt x="7" y="2"/>
                  </a:moveTo>
                  <a:cubicBezTo>
                    <a:pt x="8" y="3"/>
                    <a:pt x="8" y="5"/>
                    <a:pt x="9" y="7"/>
                  </a:cubicBezTo>
                  <a:cubicBezTo>
                    <a:pt x="9" y="10"/>
                    <a:pt x="8" y="13"/>
                    <a:pt x="7" y="15"/>
                  </a:cubicBezTo>
                  <a:cubicBezTo>
                    <a:pt x="6" y="15"/>
                    <a:pt x="5" y="15"/>
                    <a:pt x="3" y="15"/>
                  </a:cubicBezTo>
                  <a:cubicBezTo>
                    <a:pt x="3" y="13"/>
                    <a:pt x="2" y="10"/>
                    <a:pt x="1" y="7"/>
                  </a:cubicBezTo>
                  <a:cubicBezTo>
                    <a:pt x="0" y="7"/>
                    <a:pt x="0" y="6"/>
                    <a:pt x="0" y="5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2" y="2"/>
                    <a:pt x="4" y="0"/>
                    <a:pt x="7" y="2"/>
                  </a:cubicBezTo>
                  <a:close/>
                </a:path>
              </a:pathLst>
            </a:custGeom>
            <a:solidFill>
              <a:srgbClr val="482E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678" name="Freeform 2514"/>
            <p:cNvSpPr>
              <a:spLocks/>
            </p:cNvSpPr>
            <p:nvPr/>
          </p:nvSpPr>
          <p:spPr bwMode="auto">
            <a:xfrm>
              <a:off x="5258" y="2469"/>
              <a:ext cx="42" cy="17"/>
            </a:xfrm>
            <a:custGeom>
              <a:avLst/>
              <a:gdLst>
                <a:gd name="T0" fmla="*/ 2 w 36"/>
                <a:gd name="T1" fmla="*/ 4 h 15"/>
                <a:gd name="T2" fmla="*/ 2 w 36"/>
                <a:gd name="T3" fmla="*/ 0 h 15"/>
                <a:gd name="T4" fmla="*/ 35 w 36"/>
                <a:gd name="T5" fmla="*/ 7 h 15"/>
                <a:gd name="T6" fmla="*/ 32 w 36"/>
                <a:gd name="T7" fmla="*/ 14 h 15"/>
                <a:gd name="T8" fmla="*/ 24 w 36"/>
                <a:gd name="T9" fmla="*/ 15 h 15"/>
                <a:gd name="T10" fmla="*/ 19 w 36"/>
                <a:gd name="T11" fmla="*/ 10 h 15"/>
                <a:gd name="T12" fmla="*/ 18 w 36"/>
                <a:gd name="T13" fmla="*/ 10 h 15"/>
                <a:gd name="T14" fmla="*/ 11 w 36"/>
                <a:gd name="T15" fmla="*/ 11 h 15"/>
                <a:gd name="T16" fmla="*/ 6 w 36"/>
                <a:gd name="T17" fmla="*/ 8 h 15"/>
                <a:gd name="T18" fmla="*/ 2 w 36"/>
                <a:gd name="T19" fmla="*/ 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" h="15">
                  <a:moveTo>
                    <a:pt x="2" y="4"/>
                  </a:moveTo>
                  <a:cubicBezTo>
                    <a:pt x="0" y="3"/>
                    <a:pt x="0" y="1"/>
                    <a:pt x="2" y="0"/>
                  </a:cubicBezTo>
                  <a:cubicBezTo>
                    <a:pt x="13" y="0"/>
                    <a:pt x="23" y="5"/>
                    <a:pt x="35" y="7"/>
                  </a:cubicBezTo>
                  <a:cubicBezTo>
                    <a:pt x="36" y="10"/>
                    <a:pt x="34" y="12"/>
                    <a:pt x="32" y="14"/>
                  </a:cubicBezTo>
                  <a:cubicBezTo>
                    <a:pt x="29" y="14"/>
                    <a:pt x="26" y="14"/>
                    <a:pt x="24" y="15"/>
                  </a:cubicBezTo>
                  <a:cubicBezTo>
                    <a:pt x="21" y="14"/>
                    <a:pt x="20" y="12"/>
                    <a:pt x="19" y="10"/>
                  </a:cubicBezTo>
                  <a:cubicBezTo>
                    <a:pt x="19" y="8"/>
                    <a:pt x="18" y="10"/>
                    <a:pt x="18" y="10"/>
                  </a:cubicBezTo>
                  <a:cubicBezTo>
                    <a:pt x="15" y="11"/>
                    <a:pt x="13" y="11"/>
                    <a:pt x="11" y="11"/>
                  </a:cubicBezTo>
                  <a:cubicBezTo>
                    <a:pt x="9" y="10"/>
                    <a:pt x="8" y="9"/>
                    <a:pt x="6" y="8"/>
                  </a:cubicBezTo>
                  <a:cubicBezTo>
                    <a:pt x="5" y="7"/>
                    <a:pt x="3" y="5"/>
                    <a:pt x="2" y="4"/>
                  </a:cubicBezTo>
                  <a:close/>
                </a:path>
              </a:pathLst>
            </a:custGeom>
            <a:solidFill>
              <a:srgbClr val="3421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679" name="Freeform 2515"/>
            <p:cNvSpPr>
              <a:spLocks/>
            </p:cNvSpPr>
            <p:nvPr/>
          </p:nvSpPr>
          <p:spPr bwMode="auto">
            <a:xfrm>
              <a:off x="5267" y="2478"/>
              <a:ext cx="19" cy="14"/>
            </a:xfrm>
            <a:custGeom>
              <a:avLst/>
              <a:gdLst>
                <a:gd name="T0" fmla="*/ 10 w 16"/>
                <a:gd name="T1" fmla="*/ 1 h 12"/>
                <a:gd name="T2" fmla="*/ 16 w 16"/>
                <a:gd name="T3" fmla="*/ 7 h 12"/>
                <a:gd name="T4" fmla="*/ 7 w 16"/>
                <a:gd name="T5" fmla="*/ 12 h 12"/>
                <a:gd name="T6" fmla="*/ 1 w 16"/>
                <a:gd name="T7" fmla="*/ 12 h 12"/>
                <a:gd name="T8" fmla="*/ 10 w 16"/>
                <a:gd name="T9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2">
                  <a:moveTo>
                    <a:pt x="10" y="1"/>
                  </a:moveTo>
                  <a:cubicBezTo>
                    <a:pt x="15" y="0"/>
                    <a:pt x="14" y="5"/>
                    <a:pt x="16" y="7"/>
                  </a:cubicBezTo>
                  <a:cubicBezTo>
                    <a:pt x="13" y="8"/>
                    <a:pt x="10" y="10"/>
                    <a:pt x="7" y="12"/>
                  </a:cubicBezTo>
                  <a:cubicBezTo>
                    <a:pt x="5" y="12"/>
                    <a:pt x="3" y="12"/>
                    <a:pt x="1" y="12"/>
                  </a:cubicBezTo>
                  <a:cubicBezTo>
                    <a:pt x="0" y="5"/>
                    <a:pt x="7" y="4"/>
                    <a:pt x="10" y="1"/>
                  </a:cubicBezTo>
                  <a:close/>
                </a:path>
              </a:pathLst>
            </a:custGeom>
            <a:solidFill>
              <a:srgbClr val="6540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680" name="Freeform 2516"/>
            <p:cNvSpPr>
              <a:spLocks/>
            </p:cNvSpPr>
            <p:nvPr/>
          </p:nvSpPr>
          <p:spPr bwMode="auto">
            <a:xfrm>
              <a:off x="5295" y="2476"/>
              <a:ext cx="16" cy="13"/>
            </a:xfrm>
            <a:custGeom>
              <a:avLst/>
              <a:gdLst>
                <a:gd name="T0" fmla="*/ 0 w 13"/>
                <a:gd name="T1" fmla="*/ 8 h 11"/>
                <a:gd name="T2" fmla="*/ 3 w 13"/>
                <a:gd name="T3" fmla="*/ 1 h 11"/>
                <a:gd name="T4" fmla="*/ 6 w 13"/>
                <a:gd name="T5" fmla="*/ 3 h 11"/>
                <a:gd name="T6" fmla="*/ 11 w 13"/>
                <a:gd name="T7" fmla="*/ 8 h 11"/>
                <a:gd name="T8" fmla="*/ 11 w 13"/>
                <a:gd name="T9" fmla="*/ 11 h 11"/>
                <a:gd name="T10" fmla="*/ 0 w 13"/>
                <a:gd name="T11" fmla="*/ 8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11">
                  <a:moveTo>
                    <a:pt x="0" y="8"/>
                  </a:moveTo>
                  <a:cubicBezTo>
                    <a:pt x="1" y="6"/>
                    <a:pt x="2" y="3"/>
                    <a:pt x="3" y="1"/>
                  </a:cubicBezTo>
                  <a:cubicBezTo>
                    <a:pt x="4" y="0"/>
                    <a:pt x="5" y="1"/>
                    <a:pt x="6" y="3"/>
                  </a:cubicBezTo>
                  <a:cubicBezTo>
                    <a:pt x="7" y="5"/>
                    <a:pt x="13" y="3"/>
                    <a:pt x="11" y="8"/>
                  </a:cubicBezTo>
                  <a:cubicBezTo>
                    <a:pt x="11" y="9"/>
                    <a:pt x="11" y="10"/>
                    <a:pt x="11" y="11"/>
                  </a:cubicBezTo>
                  <a:cubicBezTo>
                    <a:pt x="8" y="9"/>
                    <a:pt x="4" y="8"/>
                    <a:pt x="0" y="8"/>
                  </a:cubicBezTo>
                  <a:close/>
                </a:path>
              </a:pathLst>
            </a:custGeom>
            <a:solidFill>
              <a:srgbClr val="4832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681" name="Freeform 2517"/>
            <p:cNvSpPr>
              <a:spLocks/>
            </p:cNvSpPr>
            <p:nvPr/>
          </p:nvSpPr>
          <p:spPr bwMode="auto">
            <a:xfrm>
              <a:off x="5246" y="2473"/>
              <a:ext cx="19" cy="12"/>
            </a:xfrm>
            <a:custGeom>
              <a:avLst/>
              <a:gdLst>
                <a:gd name="T0" fmla="*/ 12 w 16"/>
                <a:gd name="T1" fmla="*/ 0 h 10"/>
                <a:gd name="T2" fmla="*/ 16 w 16"/>
                <a:gd name="T3" fmla="*/ 2 h 10"/>
                <a:gd name="T4" fmla="*/ 14 w 16"/>
                <a:gd name="T5" fmla="*/ 7 h 10"/>
                <a:gd name="T6" fmla="*/ 6 w 16"/>
                <a:gd name="T7" fmla="*/ 10 h 10"/>
                <a:gd name="T8" fmla="*/ 0 w 16"/>
                <a:gd name="T9" fmla="*/ 8 h 10"/>
                <a:gd name="T10" fmla="*/ 6 w 16"/>
                <a:gd name="T11" fmla="*/ 2 h 10"/>
                <a:gd name="T12" fmla="*/ 12 w 16"/>
                <a:gd name="T13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10">
                  <a:moveTo>
                    <a:pt x="12" y="0"/>
                  </a:moveTo>
                  <a:cubicBezTo>
                    <a:pt x="14" y="0"/>
                    <a:pt x="16" y="0"/>
                    <a:pt x="16" y="2"/>
                  </a:cubicBezTo>
                  <a:cubicBezTo>
                    <a:pt x="16" y="4"/>
                    <a:pt x="15" y="6"/>
                    <a:pt x="14" y="7"/>
                  </a:cubicBezTo>
                  <a:cubicBezTo>
                    <a:pt x="11" y="8"/>
                    <a:pt x="9" y="10"/>
                    <a:pt x="6" y="10"/>
                  </a:cubicBezTo>
                  <a:cubicBezTo>
                    <a:pt x="3" y="10"/>
                    <a:pt x="1" y="10"/>
                    <a:pt x="0" y="8"/>
                  </a:cubicBezTo>
                  <a:cubicBezTo>
                    <a:pt x="2" y="6"/>
                    <a:pt x="4" y="4"/>
                    <a:pt x="6" y="2"/>
                  </a:cubicBezTo>
                  <a:cubicBezTo>
                    <a:pt x="8" y="2"/>
                    <a:pt x="10" y="2"/>
                    <a:pt x="12" y="0"/>
                  </a:cubicBezTo>
                  <a:close/>
                </a:path>
              </a:pathLst>
            </a:custGeom>
            <a:solidFill>
              <a:srgbClr val="7C58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682" name="Freeform 2518"/>
            <p:cNvSpPr>
              <a:spLocks/>
            </p:cNvSpPr>
            <p:nvPr/>
          </p:nvSpPr>
          <p:spPr bwMode="auto">
            <a:xfrm>
              <a:off x="5255" y="2476"/>
              <a:ext cx="18" cy="13"/>
            </a:xfrm>
            <a:custGeom>
              <a:avLst/>
              <a:gdLst>
                <a:gd name="T0" fmla="*/ 6 w 15"/>
                <a:gd name="T1" fmla="*/ 3 h 11"/>
                <a:gd name="T2" fmla="*/ 8 w 15"/>
                <a:gd name="T3" fmla="*/ 0 h 11"/>
                <a:gd name="T4" fmla="*/ 12 w 15"/>
                <a:gd name="T5" fmla="*/ 3 h 11"/>
                <a:gd name="T6" fmla="*/ 9 w 15"/>
                <a:gd name="T7" fmla="*/ 11 h 11"/>
                <a:gd name="T8" fmla="*/ 4 w 15"/>
                <a:gd name="T9" fmla="*/ 11 h 11"/>
                <a:gd name="T10" fmla="*/ 6 w 15"/>
                <a:gd name="T11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11">
                  <a:moveTo>
                    <a:pt x="6" y="3"/>
                  </a:moveTo>
                  <a:cubicBezTo>
                    <a:pt x="7" y="2"/>
                    <a:pt x="8" y="1"/>
                    <a:pt x="8" y="0"/>
                  </a:cubicBezTo>
                  <a:cubicBezTo>
                    <a:pt x="9" y="1"/>
                    <a:pt x="11" y="2"/>
                    <a:pt x="12" y="3"/>
                  </a:cubicBezTo>
                  <a:cubicBezTo>
                    <a:pt x="15" y="7"/>
                    <a:pt x="12" y="9"/>
                    <a:pt x="9" y="11"/>
                  </a:cubicBezTo>
                  <a:cubicBezTo>
                    <a:pt x="7" y="11"/>
                    <a:pt x="5" y="11"/>
                    <a:pt x="4" y="11"/>
                  </a:cubicBezTo>
                  <a:cubicBezTo>
                    <a:pt x="0" y="7"/>
                    <a:pt x="4" y="5"/>
                    <a:pt x="6" y="3"/>
                  </a:cubicBezTo>
                  <a:close/>
                </a:path>
              </a:pathLst>
            </a:custGeom>
            <a:solidFill>
              <a:srgbClr val="6C49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683" name="Freeform 2519"/>
            <p:cNvSpPr>
              <a:spLocks/>
            </p:cNvSpPr>
            <p:nvPr/>
          </p:nvSpPr>
          <p:spPr bwMode="auto">
            <a:xfrm>
              <a:off x="5266" y="2479"/>
              <a:ext cx="13" cy="13"/>
            </a:xfrm>
            <a:custGeom>
              <a:avLst/>
              <a:gdLst>
                <a:gd name="T0" fmla="*/ 0 w 11"/>
                <a:gd name="T1" fmla="*/ 8 h 11"/>
                <a:gd name="T2" fmla="*/ 3 w 11"/>
                <a:gd name="T3" fmla="*/ 0 h 11"/>
                <a:gd name="T4" fmla="*/ 11 w 11"/>
                <a:gd name="T5" fmla="*/ 0 h 11"/>
                <a:gd name="T6" fmla="*/ 2 w 11"/>
                <a:gd name="T7" fmla="*/ 11 h 11"/>
                <a:gd name="T8" fmla="*/ 0 w 11"/>
                <a:gd name="T9" fmla="*/ 8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1">
                  <a:moveTo>
                    <a:pt x="0" y="8"/>
                  </a:moveTo>
                  <a:cubicBezTo>
                    <a:pt x="1" y="5"/>
                    <a:pt x="2" y="3"/>
                    <a:pt x="3" y="0"/>
                  </a:cubicBezTo>
                  <a:cubicBezTo>
                    <a:pt x="5" y="0"/>
                    <a:pt x="8" y="0"/>
                    <a:pt x="11" y="0"/>
                  </a:cubicBezTo>
                  <a:cubicBezTo>
                    <a:pt x="8" y="3"/>
                    <a:pt x="5" y="7"/>
                    <a:pt x="2" y="11"/>
                  </a:cubicBezTo>
                  <a:cubicBezTo>
                    <a:pt x="2" y="10"/>
                    <a:pt x="1" y="9"/>
                    <a:pt x="0" y="8"/>
                  </a:cubicBezTo>
                  <a:close/>
                </a:path>
              </a:pathLst>
            </a:custGeom>
            <a:solidFill>
              <a:srgbClr val="815A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684" name="Freeform 2520"/>
            <p:cNvSpPr>
              <a:spLocks/>
            </p:cNvSpPr>
            <p:nvPr/>
          </p:nvSpPr>
          <p:spPr bwMode="auto">
            <a:xfrm>
              <a:off x="5253" y="2479"/>
              <a:ext cx="10" cy="10"/>
            </a:xfrm>
            <a:custGeom>
              <a:avLst/>
              <a:gdLst>
                <a:gd name="T0" fmla="*/ 8 w 8"/>
                <a:gd name="T1" fmla="*/ 0 h 8"/>
                <a:gd name="T2" fmla="*/ 6 w 8"/>
                <a:gd name="T3" fmla="*/ 8 h 8"/>
                <a:gd name="T4" fmla="*/ 0 w 8"/>
                <a:gd name="T5" fmla="*/ 5 h 8"/>
                <a:gd name="T6" fmla="*/ 8 w 8"/>
                <a:gd name="T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8">
                  <a:moveTo>
                    <a:pt x="8" y="0"/>
                  </a:moveTo>
                  <a:cubicBezTo>
                    <a:pt x="7" y="2"/>
                    <a:pt x="6" y="5"/>
                    <a:pt x="6" y="8"/>
                  </a:cubicBezTo>
                  <a:cubicBezTo>
                    <a:pt x="3" y="8"/>
                    <a:pt x="1" y="8"/>
                    <a:pt x="0" y="5"/>
                  </a:cubicBezTo>
                  <a:cubicBezTo>
                    <a:pt x="1" y="2"/>
                    <a:pt x="4" y="0"/>
                    <a:pt x="8" y="0"/>
                  </a:cubicBezTo>
                  <a:close/>
                </a:path>
              </a:pathLst>
            </a:custGeom>
            <a:solidFill>
              <a:srgbClr val="5B39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685" name="Freeform 2521"/>
            <p:cNvSpPr>
              <a:spLocks/>
            </p:cNvSpPr>
            <p:nvPr/>
          </p:nvSpPr>
          <p:spPr bwMode="auto">
            <a:xfrm>
              <a:off x="4795" y="2295"/>
              <a:ext cx="16" cy="17"/>
            </a:xfrm>
            <a:custGeom>
              <a:avLst/>
              <a:gdLst>
                <a:gd name="T0" fmla="*/ 3 w 14"/>
                <a:gd name="T1" fmla="*/ 14 h 14"/>
                <a:gd name="T2" fmla="*/ 0 w 14"/>
                <a:gd name="T3" fmla="*/ 11 h 14"/>
                <a:gd name="T4" fmla="*/ 0 w 14"/>
                <a:gd name="T5" fmla="*/ 6 h 14"/>
                <a:gd name="T6" fmla="*/ 0 w 14"/>
                <a:gd name="T7" fmla="*/ 2 h 14"/>
                <a:gd name="T8" fmla="*/ 3 w 14"/>
                <a:gd name="T9" fmla="*/ 0 h 14"/>
                <a:gd name="T10" fmla="*/ 8 w 14"/>
                <a:gd name="T11" fmla="*/ 0 h 14"/>
                <a:gd name="T12" fmla="*/ 14 w 14"/>
                <a:gd name="T13" fmla="*/ 3 h 14"/>
                <a:gd name="T14" fmla="*/ 12 w 14"/>
                <a:gd name="T15" fmla="*/ 8 h 14"/>
                <a:gd name="T16" fmla="*/ 8 w 14"/>
                <a:gd name="T17" fmla="*/ 11 h 14"/>
                <a:gd name="T18" fmla="*/ 3 w 14"/>
                <a:gd name="T19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" h="14">
                  <a:moveTo>
                    <a:pt x="3" y="14"/>
                  </a:moveTo>
                  <a:cubicBezTo>
                    <a:pt x="2" y="13"/>
                    <a:pt x="1" y="12"/>
                    <a:pt x="0" y="11"/>
                  </a:cubicBezTo>
                  <a:cubicBezTo>
                    <a:pt x="3" y="9"/>
                    <a:pt x="0" y="8"/>
                    <a:pt x="0" y="6"/>
                  </a:cubicBezTo>
                  <a:cubicBezTo>
                    <a:pt x="0" y="5"/>
                    <a:pt x="0" y="4"/>
                    <a:pt x="0" y="2"/>
                  </a:cubicBezTo>
                  <a:cubicBezTo>
                    <a:pt x="1" y="1"/>
                    <a:pt x="2" y="0"/>
                    <a:pt x="3" y="0"/>
                  </a:cubicBezTo>
                  <a:cubicBezTo>
                    <a:pt x="5" y="0"/>
                    <a:pt x="7" y="0"/>
                    <a:pt x="8" y="0"/>
                  </a:cubicBezTo>
                  <a:cubicBezTo>
                    <a:pt x="10" y="2"/>
                    <a:pt x="12" y="3"/>
                    <a:pt x="14" y="3"/>
                  </a:cubicBezTo>
                  <a:cubicBezTo>
                    <a:pt x="14" y="5"/>
                    <a:pt x="14" y="7"/>
                    <a:pt x="12" y="8"/>
                  </a:cubicBezTo>
                  <a:cubicBezTo>
                    <a:pt x="10" y="8"/>
                    <a:pt x="10" y="11"/>
                    <a:pt x="8" y="11"/>
                  </a:cubicBezTo>
                  <a:cubicBezTo>
                    <a:pt x="6" y="12"/>
                    <a:pt x="5" y="13"/>
                    <a:pt x="3" y="14"/>
                  </a:cubicBezTo>
                  <a:close/>
                </a:path>
              </a:pathLst>
            </a:custGeom>
            <a:solidFill>
              <a:srgbClr val="3450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686" name="Freeform 2522"/>
            <p:cNvSpPr>
              <a:spLocks/>
            </p:cNvSpPr>
            <p:nvPr/>
          </p:nvSpPr>
          <p:spPr bwMode="auto">
            <a:xfrm>
              <a:off x="4786" y="2275"/>
              <a:ext cx="12" cy="23"/>
            </a:xfrm>
            <a:custGeom>
              <a:avLst/>
              <a:gdLst>
                <a:gd name="T0" fmla="*/ 10 w 10"/>
                <a:gd name="T1" fmla="*/ 17 h 19"/>
                <a:gd name="T2" fmla="*/ 7 w 10"/>
                <a:gd name="T3" fmla="*/ 19 h 19"/>
                <a:gd name="T4" fmla="*/ 2 w 10"/>
                <a:gd name="T5" fmla="*/ 5 h 19"/>
                <a:gd name="T6" fmla="*/ 2 w 10"/>
                <a:gd name="T7" fmla="*/ 0 h 19"/>
                <a:gd name="T8" fmla="*/ 7 w 10"/>
                <a:gd name="T9" fmla="*/ 1 h 19"/>
                <a:gd name="T10" fmla="*/ 8 w 10"/>
                <a:gd name="T11" fmla="*/ 9 h 19"/>
                <a:gd name="T12" fmla="*/ 10 w 10"/>
                <a:gd name="T13" fmla="*/ 17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19">
                  <a:moveTo>
                    <a:pt x="10" y="17"/>
                  </a:moveTo>
                  <a:cubicBezTo>
                    <a:pt x="9" y="18"/>
                    <a:pt x="8" y="19"/>
                    <a:pt x="7" y="19"/>
                  </a:cubicBezTo>
                  <a:cubicBezTo>
                    <a:pt x="7" y="14"/>
                    <a:pt x="0" y="11"/>
                    <a:pt x="2" y="5"/>
                  </a:cubicBezTo>
                  <a:cubicBezTo>
                    <a:pt x="0" y="4"/>
                    <a:pt x="0" y="2"/>
                    <a:pt x="2" y="0"/>
                  </a:cubicBezTo>
                  <a:cubicBezTo>
                    <a:pt x="3" y="0"/>
                    <a:pt x="5" y="1"/>
                    <a:pt x="7" y="1"/>
                  </a:cubicBezTo>
                  <a:cubicBezTo>
                    <a:pt x="10" y="3"/>
                    <a:pt x="9" y="6"/>
                    <a:pt x="8" y="9"/>
                  </a:cubicBezTo>
                  <a:cubicBezTo>
                    <a:pt x="9" y="11"/>
                    <a:pt x="9" y="14"/>
                    <a:pt x="10" y="17"/>
                  </a:cubicBezTo>
                  <a:close/>
                </a:path>
              </a:pathLst>
            </a:custGeom>
            <a:solidFill>
              <a:srgbClr val="597C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687" name="Freeform 2523"/>
            <p:cNvSpPr>
              <a:spLocks/>
            </p:cNvSpPr>
            <p:nvPr/>
          </p:nvSpPr>
          <p:spPr bwMode="auto">
            <a:xfrm>
              <a:off x="4778" y="2259"/>
              <a:ext cx="9" cy="14"/>
            </a:xfrm>
            <a:custGeom>
              <a:avLst/>
              <a:gdLst>
                <a:gd name="T0" fmla="*/ 0 w 8"/>
                <a:gd name="T1" fmla="*/ 11 h 12"/>
                <a:gd name="T2" fmla="*/ 0 w 8"/>
                <a:gd name="T3" fmla="*/ 0 h 12"/>
                <a:gd name="T4" fmla="*/ 6 w 8"/>
                <a:gd name="T5" fmla="*/ 0 h 12"/>
                <a:gd name="T6" fmla="*/ 6 w 8"/>
                <a:gd name="T7" fmla="*/ 6 h 12"/>
                <a:gd name="T8" fmla="*/ 6 w 8"/>
                <a:gd name="T9" fmla="*/ 12 h 12"/>
                <a:gd name="T10" fmla="*/ 0 w 8"/>
                <a:gd name="T11" fmla="*/ 1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12">
                  <a:moveTo>
                    <a:pt x="0" y="11"/>
                  </a:moveTo>
                  <a:cubicBezTo>
                    <a:pt x="0" y="8"/>
                    <a:pt x="0" y="4"/>
                    <a:pt x="0" y="0"/>
                  </a:cubicBezTo>
                  <a:cubicBezTo>
                    <a:pt x="2" y="0"/>
                    <a:pt x="4" y="0"/>
                    <a:pt x="6" y="0"/>
                  </a:cubicBezTo>
                  <a:cubicBezTo>
                    <a:pt x="6" y="2"/>
                    <a:pt x="6" y="4"/>
                    <a:pt x="6" y="6"/>
                  </a:cubicBezTo>
                  <a:cubicBezTo>
                    <a:pt x="8" y="8"/>
                    <a:pt x="8" y="10"/>
                    <a:pt x="6" y="12"/>
                  </a:cubicBezTo>
                  <a:cubicBezTo>
                    <a:pt x="4" y="12"/>
                    <a:pt x="2" y="12"/>
                    <a:pt x="0" y="11"/>
                  </a:cubicBezTo>
                  <a:close/>
                </a:path>
              </a:pathLst>
            </a:custGeom>
            <a:solidFill>
              <a:srgbClr val="4C6F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688" name="Freeform 2524"/>
            <p:cNvSpPr>
              <a:spLocks/>
            </p:cNvSpPr>
            <p:nvPr/>
          </p:nvSpPr>
          <p:spPr bwMode="auto">
            <a:xfrm>
              <a:off x="4784" y="2266"/>
              <a:ext cx="5" cy="15"/>
            </a:xfrm>
            <a:custGeom>
              <a:avLst/>
              <a:gdLst>
                <a:gd name="T0" fmla="*/ 1 w 4"/>
                <a:gd name="T1" fmla="*/ 6 h 13"/>
                <a:gd name="T2" fmla="*/ 1 w 4"/>
                <a:gd name="T3" fmla="*/ 0 h 13"/>
                <a:gd name="T4" fmla="*/ 4 w 4"/>
                <a:gd name="T5" fmla="*/ 8 h 13"/>
                <a:gd name="T6" fmla="*/ 4 w 4"/>
                <a:gd name="T7" fmla="*/ 13 h 13"/>
                <a:gd name="T8" fmla="*/ 1 w 4"/>
                <a:gd name="T9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3">
                  <a:moveTo>
                    <a:pt x="1" y="6"/>
                  </a:moveTo>
                  <a:cubicBezTo>
                    <a:pt x="1" y="4"/>
                    <a:pt x="1" y="2"/>
                    <a:pt x="1" y="0"/>
                  </a:cubicBezTo>
                  <a:cubicBezTo>
                    <a:pt x="4" y="2"/>
                    <a:pt x="3" y="5"/>
                    <a:pt x="4" y="8"/>
                  </a:cubicBezTo>
                  <a:cubicBezTo>
                    <a:pt x="4" y="10"/>
                    <a:pt x="4" y="12"/>
                    <a:pt x="4" y="13"/>
                  </a:cubicBezTo>
                  <a:cubicBezTo>
                    <a:pt x="0" y="12"/>
                    <a:pt x="1" y="9"/>
                    <a:pt x="1" y="6"/>
                  </a:cubicBezTo>
                  <a:close/>
                </a:path>
              </a:pathLst>
            </a:custGeom>
            <a:solidFill>
              <a:srgbClr val="6085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689" name="Freeform 2525"/>
            <p:cNvSpPr>
              <a:spLocks/>
            </p:cNvSpPr>
            <p:nvPr/>
          </p:nvSpPr>
          <p:spPr bwMode="auto">
            <a:xfrm>
              <a:off x="4760" y="2242"/>
              <a:ext cx="18" cy="17"/>
            </a:xfrm>
            <a:custGeom>
              <a:avLst/>
              <a:gdLst>
                <a:gd name="T0" fmla="*/ 2 w 15"/>
                <a:gd name="T1" fmla="*/ 1 h 14"/>
                <a:gd name="T2" fmla="*/ 10 w 15"/>
                <a:gd name="T3" fmla="*/ 0 h 14"/>
                <a:gd name="T4" fmla="*/ 15 w 15"/>
                <a:gd name="T5" fmla="*/ 14 h 14"/>
                <a:gd name="T6" fmla="*/ 10 w 15"/>
                <a:gd name="T7" fmla="*/ 14 h 14"/>
                <a:gd name="T8" fmla="*/ 3 w 15"/>
                <a:gd name="T9" fmla="*/ 6 h 14"/>
                <a:gd name="T10" fmla="*/ 1 w 15"/>
                <a:gd name="T11" fmla="*/ 3 h 14"/>
                <a:gd name="T12" fmla="*/ 1 w 15"/>
                <a:gd name="T13" fmla="*/ 1 h 14"/>
                <a:gd name="T14" fmla="*/ 2 w 15"/>
                <a:gd name="T15" fmla="*/ 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" h="14">
                  <a:moveTo>
                    <a:pt x="2" y="1"/>
                  </a:moveTo>
                  <a:cubicBezTo>
                    <a:pt x="5" y="1"/>
                    <a:pt x="7" y="0"/>
                    <a:pt x="10" y="0"/>
                  </a:cubicBezTo>
                  <a:cubicBezTo>
                    <a:pt x="13" y="4"/>
                    <a:pt x="14" y="9"/>
                    <a:pt x="15" y="14"/>
                  </a:cubicBezTo>
                  <a:cubicBezTo>
                    <a:pt x="13" y="14"/>
                    <a:pt x="12" y="14"/>
                    <a:pt x="10" y="14"/>
                  </a:cubicBezTo>
                  <a:cubicBezTo>
                    <a:pt x="10" y="10"/>
                    <a:pt x="7" y="7"/>
                    <a:pt x="3" y="6"/>
                  </a:cubicBezTo>
                  <a:cubicBezTo>
                    <a:pt x="3" y="5"/>
                    <a:pt x="2" y="4"/>
                    <a:pt x="1" y="3"/>
                  </a:cubicBezTo>
                  <a:cubicBezTo>
                    <a:pt x="1" y="3"/>
                    <a:pt x="0" y="2"/>
                    <a:pt x="1" y="1"/>
                  </a:cubicBezTo>
                  <a:cubicBezTo>
                    <a:pt x="1" y="1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6985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690" name="Freeform 2526"/>
            <p:cNvSpPr>
              <a:spLocks/>
            </p:cNvSpPr>
            <p:nvPr/>
          </p:nvSpPr>
          <p:spPr bwMode="auto">
            <a:xfrm>
              <a:off x="4756" y="2233"/>
              <a:ext cx="9" cy="13"/>
            </a:xfrm>
            <a:custGeom>
              <a:avLst/>
              <a:gdLst>
                <a:gd name="T0" fmla="*/ 6 w 8"/>
                <a:gd name="T1" fmla="*/ 9 h 11"/>
                <a:gd name="T2" fmla="*/ 5 w 8"/>
                <a:gd name="T3" fmla="*/ 11 h 11"/>
                <a:gd name="T4" fmla="*/ 0 w 8"/>
                <a:gd name="T5" fmla="*/ 3 h 11"/>
                <a:gd name="T6" fmla="*/ 0 w 8"/>
                <a:gd name="T7" fmla="*/ 0 h 11"/>
                <a:gd name="T8" fmla="*/ 8 w 8"/>
                <a:gd name="T9" fmla="*/ 0 h 11"/>
                <a:gd name="T10" fmla="*/ 6 w 8"/>
                <a:gd name="T11" fmla="*/ 9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11">
                  <a:moveTo>
                    <a:pt x="6" y="9"/>
                  </a:moveTo>
                  <a:cubicBezTo>
                    <a:pt x="6" y="10"/>
                    <a:pt x="5" y="10"/>
                    <a:pt x="5" y="11"/>
                  </a:cubicBezTo>
                  <a:cubicBezTo>
                    <a:pt x="1" y="10"/>
                    <a:pt x="2" y="5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3" y="0"/>
                    <a:pt x="5" y="0"/>
                    <a:pt x="8" y="0"/>
                  </a:cubicBezTo>
                  <a:cubicBezTo>
                    <a:pt x="7" y="3"/>
                    <a:pt x="7" y="6"/>
                    <a:pt x="6" y="9"/>
                  </a:cubicBezTo>
                  <a:close/>
                </a:path>
              </a:pathLst>
            </a:custGeom>
            <a:solidFill>
              <a:srgbClr val="2A2E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691" name="Freeform 2527"/>
            <p:cNvSpPr>
              <a:spLocks/>
            </p:cNvSpPr>
            <p:nvPr/>
          </p:nvSpPr>
          <p:spPr bwMode="auto">
            <a:xfrm>
              <a:off x="5386" y="2292"/>
              <a:ext cx="14" cy="19"/>
            </a:xfrm>
            <a:custGeom>
              <a:avLst/>
              <a:gdLst>
                <a:gd name="T0" fmla="*/ 12 w 12"/>
                <a:gd name="T1" fmla="*/ 9 h 16"/>
                <a:gd name="T2" fmla="*/ 9 w 12"/>
                <a:gd name="T3" fmla="*/ 14 h 16"/>
                <a:gd name="T4" fmla="*/ 3 w 12"/>
                <a:gd name="T5" fmla="*/ 15 h 16"/>
                <a:gd name="T6" fmla="*/ 5 w 12"/>
                <a:gd name="T7" fmla="*/ 1 h 16"/>
                <a:gd name="T8" fmla="*/ 6 w 12"/>
                <a:gd name="T9" fmla="*/ 0 h 16"/>
                <a:gd name="T10" fmla="*/ 12 w 12"/>
                <a:gd name="T11" fmla="*/ 9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16">
                  <a:moveTo>
                    <a:pt x="12" y="9"/>
                  </a:moveTo>
                  <a:cubicBezTo>
                    <a:pt x="11" y="11"/>
                    <a:pt x="10" y="12"/>
                    <a:pt x="9" y="14"/>
                  </a:cubicBezTo>
                  <a:cubicBezTo>
                    <a:pt x="7" y="16"/>
                    <a:pt x="6" y="16"/>
                    <a:pt x="3" y="15"/>
                  </a:cubicBezTo>
                  <a:cubicBezTo>
                    <a:pt x="0" y="10"/>
                    <a:pt x="1" y="6"/>
                    <a:pt x="5" y="1"/>
                  </a:cubicBezTo>
                  <a:cubicBezTo>
                    <a:pt x="5" y="1"/>
                    <a:pt x="6" y="1"/>
                    <a:pt x="6" y="0"/>
                  </a:cubicBezTo>
                  <a:cubicBezTo>
                    <a:pt x="12" y="0"/>
                    <a:pt x="12" y="5"/>
                    <a:pt x="12" y="9"/>
                  </a:cubicBezTo>
                  <a:close/>
                </a:path>
              </a:pathLst>
            </a:custGeom>
            <a:solidFill>
              <a:srgbClr val="755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692" name="Freeform 2528"/>
            <p:cNvSpPr>
              <a:spLocks/>
            </p:cNvSpPr>
            <p:nvPr/>
          </p:nvSpPr>
          <p:spPr bwMode="auto">
            <a:xfrm>
              <a:off x="5386" y="2275"/>
              <a:ext cx="9" cy="19"/>
            </a:xfrm>
            <a:custGeom>
              <a:avLst/>
              <a:gdLst>
                <a:gd name="T0" fmla="*/ 1 w 8"/>
                <a:gd name="T1" fmla="*/ 11 h 16"/>
                <a:gd name="T2" fmla="*/ 4 w 8"/>
                <a:gd name="T3" fmla="*/ 0 h 16"/>
                <a:gd name="T4" fmla="*/ 6 w 8"/>
                <a:gd name="T5" fmla="*/ 11 h 16"/>
                <a:gd name="T6" fmla="*/ 6 w 8"/>
                <a:gd name="T7" fmla="*/ 14 h 16"/>
                <a:gd name="T8" fmla="*/ 6 w 8"/>
                <a:gd name="T9" fmla="*/ 14 h 16"/>
                <a:gd name="T10" fmla="*/ 1 w 8"/>
                <a:gd name="T11" fmla="*/ 1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16">
                  <a:moveTo>
                    <a:pt x="1" y="11"/>
                  </a:moveTo>
                  <a:cubicBezTo>
                    <a:pt x="0" y="7"/>
                    <a:pt x="2" y="3"/>
                    <a:pt x="4" y="0"/>
                  </a:cubicBezTo>
                  <a:cubicBezTo>
                    <a:pt x="8" y="3"/>
                    <a:pt x="6" y="8"/>
                    <a:pt x="6" y="11"/>
                  </a:cubicBezTo>
                  <a:cubicBezTo>
                    <a:pt x="6" y="12"/>
                    <a:pt x="6" y="13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3" y="16"/>
                    <a:pt x="0" y="16"/>
                    <a:pt x="1" y="11"/>
                  </a:cubicBezTo>
                  <a:close/>
                </a:path>
              </a:pathLst>
            </a:custGeom>
            <a:solidFill>
              <a:srgbClr val="5543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693" name="Freeform 2529"/>
            <p:cNvSpPr>
              <a:spLocks/>
            </p:cNvSpPr>
            <p:nvPr/>
          </p:nvSpPr>
          <p:spPr bwMode="auto">
            <a:xfrm>
              <a:off x="5397" y="2272"/>
              <a:ext cx="10" cy="14"/>
            </a:xfrm>
            <a:custGeom>
              <a:avLst/>
              <a:gdLst>
                <a:gd name="T0" fmla="*/ 9 w 9"/>
                <a:gd name="T1" fmla="*/ 0 h 12"/>
                <a:gd name="T2" fmla="*/ 5 w 9"/>
                <a:gd name="T3" fmla="*/ 9 h 12"/>
                <a:gd name="T4" fmla="*/ 0 w 9"/>
                <a:gd name="T5" fmla="*/ 12 h 12"/>
                <a:gd name="T6" fmla="*/ 9 w 9"/>
                <a:gd name="T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2">
                  <a:moveTo>
                    <a:pt x="9" y="0"/>
                  </a:moveTo>
                  <a:cubicBezTo>
                    <a:pt x="8" y="3"/>
                    <a:pt x="7" y="6"/>
                    <a:pt x="5" y="9"/>
                  </a:cubicBezTo>
                  <a:cubicBezTo>
                    <a:pt x="4" y="10"/>
                    <a:pt x="2" y="11"/>
                    <a:pt x="0" y="12"/>
                  </a:cubicBezTo>
                  <a:cubicBezTo>
                    <a:pt x="1" y="6"/>
                    <a:pt x="4" y="2"/>
                    <a:pt x="9" y="0"/>
                  </a:cubicBezTo>
                  <a:close/>
                </a:path>
              </a:pathLst>
            </a:custGeom>
            <a:solidFill>
              <a:srgbClr val="8A7B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694" name="Freeform 2530"/>
            <p:cNvSpPr>
              <a:spLocks/>
            </p:cNvSpPr>
            <p:nvPr/>
          </p:nvSpPr>
          <p:spPr bwMode="auto">
            <a:xfrm>
              <a:off x="4974" y="2121"/>
              <a:ext cx="17" cy="20"/>
            </a:xfrm>
            <a:custGeom>
              <a:avLst/>
              <a:gdLst>
                <a:gd name="T0" fmla="*/ 8 w 14"/>
                <a:gd name="T1" fmla="*/ 0 h 17"/>
                <a:gd name="T2" fmla="*/ 14 w 14"/>
                <a:gd name="T3" fmla="*/ 6 h 17"/>
                <a:gd name="T4" fmla="*/ 1 w 14"/>
                <a:gd name="T5" fmla="*/ 14 h 17"/>
                <a:gd name="T6" fmla="*/ 1 w 14"/>
                <a:gd name="T7" fmla="*/ 11 h 17"/>
                <a:gd name="T8" fmla="*/ 0 w 14"/>
                <a:gd name="T9" fmla="*/ 9 h 17"/>
                <a:gd name="T10" fmla="*/ 0 w 14"/>
                <a:gd name="T11" fmla="*/ 9 h 17"/>
                <a:gd name="T12" fmla="*/ 8 w 14"/>
                <a:gd name="T13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17">
                  <a:moveTo>
                    <a:pt x="8" y="0"/>
                  </a:moveTo>
                  <a:cubicBezTo>
                    <a:pt x="11" y="2"/>
                    <a:pt x="13" y="3"/>
                    <a:pt x="14" y="6"/>
                  </a:cubicBezTo>
                  <a:cubicBezTo>
                    <a:pt x="10" y="10"/>
                    <a:pt x="9" y="17"/>
                    <a:pt x="1" y="14"/>
                  </a:cubicBezTo>
                  <a:cubicBezTo>
                    <a:pt x="1" y="13"/>
                    <a:pt x="1" y="12"/>
                    <a:pt x="1" y="11"/>
                  </a:cubicBezTo>
                  <a:cubicBezTo>
                    <a:pt x="1" y="10"/>
                    <a:pt x="1" y="10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2" y="6"/>
                    <a:pt x="5" y="3"/>
                    <a:pt x="8" y="0"/>
                  </a:cubicBezTo>
                  <a:close/>
                </a:path>
              </a:pathLst>
            </a:custGeom>
            <a:solidFill>
              <a:srgbClr val="C6AA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695" name="Freeform 2531"/>
            <p:cNvSpPr>
              <a:spLocks/>
            </p:cNvSpPr>
            <p:nvPr/>
          </p:nvSpPr>
          <p:spPr bwMode="auto">
            <a:xfrm>
              <a:off x="4973" y="2127"/>
              <a:ext cx="21" cy="20"/>
            </a:xfrm>
            <a:custGeom>
              <a:avLst/>
              <a:gdLst>
                <a:gd name="T0" fmla="*/ 2 w 18"/>
                <a:gd name="T1" fmla="*/ 9 h 17"/>
                <a:gd name="T2" fmla="*/ 15 w 18"/>
                <a:gd name="T3" fmla="*/ 1 h 17"/>
                <a:gd name="T4" fmla="*/ 18 w 18"/>
                <a:gd name="T5" fmla="*/ 7 h 17"/>
                <a:gd name="T6" fmla="*/ 6 w 18"/>
                <a:gd name="T7" fmla="*/ 17 h 17"/>
                <a:gd name="T8" fmla="*/ 1 w 18"/>
                <a:gd name="T9" fmla="*/ 12 h 17"/>
                <a:gd name="T10" fmla="*/ 2 w 18"/>
                <a:gd name="T11" fmla="*/ 9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" h="17">
                  <a:moveTo>
                    <a:pt x="2" y="9"/>
                  </a:moveTo>
                  <a:cubicBezTo>
                    <a:pt x="8" y="9"/>
                    <a:pt x="8" y="0"/>
                    <a:pt x="15" y="1"/>
                  </a:cubicBezTo>
                  <a:cubicBezTo>
                    <a:pt x="16" y="3"/>
                    <a:pt x="17" y="5"/>
                    <a:pt x="18" y="7"/>
                  </a:cubicBezTo>
                  <a:cubicBezTo>
                    <a:pt x="16" y="13"/>
                    <a:pt x="12" y="16"/>
                    <a:pt x="6" y="17"/>
                  </a:cubicBezTo>
                  <a:cubicBezTo>
                    <a:pt x="3" y="17"/>
                    <a:pt x="0" y="16"/>
                    <a:pt x="1" y="12"/>
                  </a:cubicBezTo>
                  <a:cubicBezTo>
                    <a:pt x="1" y="11"/>
                    <a:pt x="2" y="10"/>
                    <a:pt x="2" y="9"/>
                  </a:cubicBezTo>
                  <a:close/>
                </a:path>
              </a:pathLst>
            </a:custGeom>
            <a:solidFill>
              <a:srgbClr val="C8AC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696" name="Freeform 2532"/>
            <p:cNvSpPr>
              <a:spLocks/>
            </p:cNvSpPr>
            <p:nvPr/>
          </p:nvSpPr>
          <p:spPr bwMode="auto">
            <a:xfrm>
              <a:off x="4967" y="2141"/>
              <a:ext cx="17" cy="13"/>
            </a:xfrm>
            <a:custGeom>
              <a:avLst/>
              <a:gdLst>
                <a:gd name="T0" fmla="*/ 6 w 14"/>
                <a:gd name="T1" fmla="*/ 0 h 11"/>
                <a:gd name="T2" fmla="*/ 11 w 14"/>
                <a:gd name="T3" fmla="*/ 3 h 11"/>
                <a:gd name="T4" fmla="*/ 11 w 14"/>
                <a:gd name="T5" fmla="*/ 9 h 11"/>
                <a:gd name="T6" fmla="*/ 6 w 14"/>
                <a:gd name="T7" fmla="*/ 11 h 11"/>
                <a:gd name="T8" fmla="*/ 3 w 14"/>
                <a:gd name="T9" fmla="*/ 9 h 11"/>
                <a:gd name="T10" fmla="*/ 0 w 14"/>
                <a:gd name="T11" fmla="*/ 1 h 11"/>
                <a:gd name="T12" fmla="*/ 6 w 14"/>
                <a:gd name="T13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11">
                  <a:moveTo>
                    <a:pt x="6" y="0"/>
                  </a:moveTo>
                  <a:cubicBezTo>
                    <a:pt x="7" y="2"/>
                    <a:pt x="9" y="4"/>
                    <a:pt x="11" y="3"/>
                  </a:cubicBezTo>
                  <a:cubicBezTo>
                    <a:pt x="14" y="5"/>
                    <a:pt x="12" y="7"/>
                    <a:pt x="11" y="9"/>
                  </a:cubicBezTo>
                  <a:cubicBezTo>
                    <a:pt x="10" y="10"/>
                    <a:pt x="8" y="11"/>
                    <a:pt x="6" y="11"/>
                  </a:cubicBezTo>
                  <a:cubicBezTo>
                    <a:pt x="5" y="10"/>
                    <a:pt x="4" y="9"/>
                    <a:pt x="3" y="9"/>
                  </a:cubicBezTo>
                  <a:cubicBezTo>
                    <a:pt x="2" y="6"/>
                    <a:pt x="1" y="3"/>
                    <a:pt x="0" y="1"/>
                  </a:cubicBezTo>
                  <a:cubicBezTo>
                    <a:pt x="2" y="0"/>
                    <a:pt x="4" y="0"/>
                    <a:pt x="6" y="0"/>
                  </a:cubicBezTo>
                  <a:close/>
                </a:path>
              </a:pathLst>
            </a:custGeom>
            <a:solidFill>
              <a:srgbClr val="5C49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697" name="Freeform 2533"/>
            <p:cNvSpPr>
              <a:spLocks/>
            </p:cNvSpPr>
            <p:nvPr/>
          </p:nvSpPr>
          <p:spPr bwMode="auto">
            <a:xfrm>
              <a:off x="4974" y="2132"/>
              <a:ext cx="3" cy="2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2 h 2"/>
                <a:gd name="T4" fmla="*/ 1 w 2"/>
                <a:gd name="T5" fmla="*/ 2 h 2"/>
                <a:gd name="T6" fmla="*/ 0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0"/>
                    <a:pt x="1" y="1"/>
                    <a:pt x="2" y="2"/>
                  </a:cubicBezTo>
                  <a:cubicBezTo>
                    <a:pt x="2" y="2"/>
                    <a:pt x="1" y="2"/>
                    <a:pt x="1" y="2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CFB6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698" name="Freeform 2534"/>
            <p:cNvSpPr>
              <a:spLocks/>
            </p:cNvSpPr>
            <p:nvPr/>
          </p:nvSpPr>
          <p:spPr bwMode="auto">
            <a:xfrm>
              <a:off x="5380" y="2307"/>
              <a:ext cx="18" cy="18"/>
            </a:xfrm>
            <a:custGeom>
              <a:avLst/>
              <a:gdLst>
                <a:gd name="T0" fmla="*/ 9 w 15"/>
                <a:gd name="T1" fmla="*/ 1 h 15"/>
                <a:gd name="T2" fmla="*/ 14 w 15"/>
                <a:gd name="T3" fmla="*/ 1 h 15"/>
                <a:gd name="T4" fmla="*/ 9 w 15"/>
                <a:gd name="T5" fmla="*/ 15 h 15"/>
                <a:gd name="T6" fmla="*/ 6 w 15"/>
                <a:gd name="T7" fmla="*/ 15 h 15"/>
                <a:gd name="T8" fmla="*/ 3 w 15"/>
                <a:gd name="T9" fmla="*/ 12 h 15"/>
                <a:gd name="T10" fmla="*/ 4 w 15"/>
                <a:gd name="T11" fmla="*/ 0 h 15"/>
                <a:gd name="T12" fmla="*/ 9 w 15"/>
                <a:gd name="T13" fmla="*/ 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15">
                  <a:moveTo>
                    <a:pt x="9" y="1"/>
                  </a:moveTo>
                  <a:cubicBezTo>
                    <a:pt x="10" y="1"/>
                    <a:pt x="12" y="1"/>
                    <a:pt x="14" y="1"/>
                  </a:cubicBezTo>
                  <a:cubicBezTo>
                    <a:pt x="15" y="7"/>
                    <a:pt x="14" y="11"/>
                    <a:pt x="9" y="15"/>
                  </a:cubicBezTo>
                  <a:cubicBezTo>
                    <a:pt x="8" y="15"/>
                    <a:pt x="7" y="15"/>
                    <a:pt x="6" y="15"/>
                  </a:cubicBezTo>
                  <a:cubicBezTo>
                    <a:pt x="5" y="14"/>
                    <a:pt x="4" y="13"/>
                    <a:pt x="3" y="12"/>
                  </a:cubicBezTo>
                  <a:cubicBezTo>
                    <a:pt x="0" y="8"/>
                    <a:pt x="0" y="4"/>
                    <a:pt x="4" y="0"/>
                  </a:cubicBezTo>
                  <a:cubicBezTo>
                    <a:pt x="6" y="0"/>
                    <a:pt x="7" y="0"/>
                    <a:pt x="9" y="1"/>
                  </a:cubicBezTo>
                  <a:close/>
                </a:path>
              </a:pathLst>
            </a:custGeom>
            <a:solidFill>
              <a:srgbClr val="573D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699" name="Freeform 2535"/>
            <p:cNvSpPr>
              <a:spLocks/>
            </p:cNvSpPr>
            <p:nvPr/>
          </p:nvSpPr>
          <p:spPr bwMode="auto">
            <a:xfrm>
              <a:off x="5201" y="2178"/>
              <a:ext cx="29" cy="30"/>
            </a:xfrm>
            <a:custGeom>
              <a:avLst/>
              <a:gdLst>
                <a:gd name="T0" fmla="*/ 2 w 24"/>
                <a:gd name="T1" fmla="*/ 6 h 26"/>
                <a:gd name="T2" fmla="*/ 8 w 24"/>
                <a:gd name="T3" fmla="*/ 0 h 26"/>
                <a:gd name="T4" fmla="*/ 10 w 24"/>
                <a:gd name="T5" fmla="*/ 0 h 26"/>
                <a:gd name="T6" fmla="*/ 18 w 24"/>
                <a:gd name="T7" fmla="*/ 7 h 26"/>
                <a:gd name="T8" fmla="*/ 19 w 24"/>
                <a:gd name="T9" fmla="*/ 11 h 26"/>
                <a:gd name="T10" fmla="*/ 21 w 24"/>
                <a:gd name="T11" fmla="*/ 11 h 26"/>
                <a:gd name="T12" fmla="*/ 24 w 24"/>
                <a:gd name="T13" fmla="*/ 13 h 26"/>
                <a:gd name="T14" fmla="*/ 21 w 24"/>
                <a:gd name="T15" fmla="*/ 25 h 26"/>
                <a:gd name="T16" fmla="*/ 18 w 24"/>
                <a:gd name="T17" fmla="*/ 26 h 26"/>
                <a:gd name="T18" fmla="*/ 9 w 24"/>
                <a:gd name="T19" fmla="*/ 18 h 26"/>
                <a:gd name="T20" fmla="*/ 1 w 24"/>
                <a:gd name="T21" fmla="*/ 14 h 26"/>
                <a:gd name="T22" fmla="*/ 0 w 24"/>
                <a:gd name="T23" fmla="*/ 9 h 26"/>
                <a:gd name="T24" fmla="*/ 2 w 24"/>
                <a:gd name="T25" fmla="*/ 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4" h="26">
                  <a:moveTo>
                    <a:pt x="2" y="6"/>
                  </a:moveTo>
                  <a:cubicBezTo>
                    <a:pt x="6" y="6"/>
                    <a:pt x="7" y="3"/>
                    <a:pt x="8" y="0"/>
                  </a:cubicBezTo>
                  <a:cubicBezTo>
                    <a:pt x="9" y="0"/>
                    <a:pt x="9" y="0"/>
                    <a:pt x="10" y="0"/>
                  </a:cubicBezTo>
                  <a:cubicBezTo>
                    <a:pt x="12" y="3"/>
                    <a:pt x="13" y="8"/>
                    <a:pt x="18" y="7"/>
                  </a:cubicBezTo>
                  <a:cubicBezTo>
                    <a:pt x="18" y="9"/>
                    <a:pt x="19" y="10"/>
                    <a:pt x="19" y="11"/>
                  </a:cubicBezTo>
                  <a:cubicBezTo>
                    <a:pt x="20" y="12"/>
                    <a:pt x="20" y="12"/>
                    <a:pt x="21" y="11"/>
                  </a:cubicBezTo>
                  <a:cubicBezTo>
                    <a:pt x="22" y="12"/>
                    <a:pt x="23" y="13"/>
                    <a:pt x="24" y="13"/>
                  </a:cubicBezTo>
                  <a:cubicBezTo>
                    <a:pt x="23" y="17"/>
                    <a:pt x="22" y="21"/>
                    <a:pt x="21" y="25"/>
                  </a:cubicBezTo>
                  <a:cubicBezTo>
                    <a:pt x="21" y="26"/>
                    <a:pt x="20" y="26"/>
                    <a:pt x="18" y="26"/>
                  </a:cubicBezTo>
                  <a:cubicBezTo>
                    <a:pt x="15" y="24"/>
                    <a:pt x="12" y="21"/>
                    <a:pt x="9" y="18"/>
                  </a:cubicBezTo>
                  <a:cubicBezTo>
                    <a:pt x="6" y="17"/>
                    <a:pt x="3" y="16"/>
                    <a:pt x="1" y="14"/>
                  </a:cubicBezTo>
                  <a:cubicBezTo>
                    <a:pt x="0" y="13"/>
                    <a:pt x="0" y="11"/>
                    <a:pt x="0" y="9"/>
                  </a:cubicBezTo>
                  <a:cubicBezTo>
                    <a:pt x="1" y="8"/>
                    <a:pt x="1" y="7"/>
                    <a:pt x="2" y="6"/>
                  </a:cubicBezTo>
                  <a:close/>
                </a:path>
              </a:pathLst>
            </a:custGeom>
            <a:solidFill>
              <a:srgbClr val="393F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700" name="Freeform 2536"/>
            <p:cNvSpPr>
              <a:spLocks/>
            </p:cNvSpPr>
            <p:nvPr/>
          </p:nvSpPr>
          <p:spPr bwMode="auto">
            <a:xfrm>
              <a:off x="5213" y="2174"/>
              <a:ext cx="11" cy="14"/>
            </a:xfrm>
            <a:custGeom>
              <a:avLst/>
              <a:gdLst>
                <a:gd name="T0" fmla="*/ 8 w 9"/>
                <a:gd name="T1" fmla="*/ 10 h 12"/>
                <a:gd name="T2" fmla="*/ 0 w 9"/>
                <a:gd name="T3" fmla="*/ 3 h 12"/>
                <a:gd name="T4" fmla="*/ 3 w 9"/>
                <a:gd name="T5" fmla="*/ 0 h 12"/>
                <a:gd name="T6" fmla="*/ 9 w 9"/>
                <a:gd name="T7" fmla="*/ 8 h 12"/>
                <a:gd name="T8" fmla="*/ 8 w 9"/>
                <a:gd name="T9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2">
                  <a:moveTo>
                    <a:pt x="8" y="10"/>
                  </a:moveTo>
                  <a:cubicBezTo>
                    <a:pt x="2" y="12"/>
                    <a:pt x="0" y="8"/>
                    <a:pt x="0" y="3"/>
                  </a:cubicBezTo>
                  <a:cubicBezTo>
                    <a:pt x="1" y="2"/>
                    <a:pt x="2" y="1"/>
                    <a:pt x="3" y="0"/>
                  </a:cubicBezTo>
                  <a:cubicBezTo>
                    <a:pt x="3" y="4"/>
                    <a:pt x="3" y="9"/>
                    <a:pt x="9" y="8"/>
                  </a:cubicBezTo>
                  <a:cubicBezTo>
                    <a:pt x="9" y="9"/>
                    <a:pt x="8" y="10"/>
                    <a:pt x="8" y="10"/>
                  </a:cubicBezTo>
                  <a:close/>
                </a:path>
              </a:pathLst>
            </a:custGeom>
            <a:solidFill>
              <a:srgbClr val="556A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701" name="Freeform 2537"/>
            <p:cNvSpPr>
              <a:spLocks/>
            </p:cNvSpPr>
            <p:nvPr/>
          </p:nvSpPr>
          <p:spPr bwMode="auto">
            <a:xfrm>
              <a:off x="5224" y="2191"/>
              <a:ext cx="2" cy="2"/>
            </a:xfrm>
            <a:custGeom>
              <a:avLst/>
              <a:gdLst>
                <a:gd name="T0" fmla="*/ 2 w 2"/>
                <a:gd name="T1" fmla="*/ 0 h 2"/>
                <a:gd name="T2" fmla="*/ 1 w 2"/>
                <a:gd name="T3" fmla="*/ 2 h 2"/>
                <a:gd name="T4" fmla="*/ 0 w 2"/>
                <a:gd name="T5" fmla="*/ 0 h 2"/>
                <a:gd name="T6" fmla="*/ 2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2" y="1"/>
                    <a:pt x="1" y="2"/>
                    <a:pt x="1" y="2"/>
                  </a:cubicBezTo>
                  <a:cubicBezTo>
                    <a:pt x="1" y="2"/>
                    <a:pt x="0" y="1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7C98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702" name="Freeform 2538"/>
            <p:cNvSpPr>
              <a:spLocks/>
            </p:cNvSpPr>
            <p:nvPr/>
          </p:nvSpPr>
          <p:spPr bwMode="auto">
            <a:xfrm>
              <a:off x="5266" y="2347"/>
              <a:ext cx="13" cy="11"/>
            </a:xfrm>
            <a:custGeom>
              <a:avLst/>
              <a:gdLst>
                <a:gd name="T0" fmla="*/ 3 w 11"/>
                <a:gd name="T1" fmla="*/ 9 h 9"/>
                <a:gd name="T2" fmla="*/ 0 w 11"/>
                <a:gd name="T3" fmla="*/ 6 h 9"/>
                <a:gd name="T4" fmla="*/ 11 w 11"/>
                <a:gd name="T5" fmla="*/ 3 h 9"/>
                <a:gd name="T6" fmla="*/ 3 w 11"/>
                <a:gd name="T7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9">
                  <a:moveTo>
                    <a:pt x="3" y="9"/>
                  </a:moveTo>
                  <a:cubicBezTo>
                    <a:pt x="2" y="8"/>
                    <a:pt x="1" y="7"/>
                    <a:pt x="0" y="6"/>
                  </a:cubicBezTo>
                  <a:cubicBezTo>
                    <a:pt x="2" y="0"/>
                    <a:pt x="6" y="0"/>
                    <a:pt x="11" y="3"/>
                  </a:cubicBezTo>
                  <a:cubicBezTo>
                    <a:pt x="11" y="9"/>
                    <a:pt x="7" y="9"/>
                    <a:pt x="3" y="9"/>
                  </a:cubicBezTo>
                  <a:close/>
                </a:path>
              </a:pathLst>
            </a:custGeom>
            <a:solidFill>
              <a:srgbClr val="F2D9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703" name="Freeform 2539"/>
            <p:cNvSpPr>
              <a:spLocks/>
            </p:cNvSpPr>
            <p:nvPr/>
          </p:nvSpPr>
          <p:spPr bwMode="auto">
            <a:xfrm>
              <a:off x="5105" y="2343"/>
              <a:ext cx="31" cy="7"/>
            </a:xfrm>
            <a:custGeom>
              <a:avLst/>
              <a:gdLst>
                <a:gd name="T0" fmla="*/ 6 w 26"/>
                <a:gd name="T1" fmla="*/ 1 h 6"/>
                <a:gd name="T2" fmla="*/ 25 w 26"/>
                <a:gd name="T3" fmla="*/ 2 h 6"/>
                <a:gd name="T4" fmla="*/ 25 w 26"/>
                <a:gd name="T5" fmla="*/ 4 h 6"/>
                <a:gd name="T6" fmla="*/ 4 w 26"/>
                <a:gd name="T7" fmla="*/ 5 h 6"/>
                <a:gd name="T8" fmla="*/ 0 w 26"/>
                <a:gd name="T9" fmla="*/ 4 h 6"/>
                <a:gd name="T10" fmla="*/ 6 w 26"/>
                <a:gd name="T11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6" h="6">
                  <a:moveTo>
                    <a:pt x="6" y="1"/>
                  </a:moveTo>
                  <a:cubicBezTo>
                    <a:pt x="13" y="2"/>
                    <a:pt x="19" y="2"/>
                    <a:pt x="25" y="2"/>
                  </a:cubicBezTo>
                  <a:cubicBezTo>
                    <a:pt x="26" y="3"/>
                    <a:pt x="26" y="4"/>
                    <a:pt x="25" y="4"/>
                  </a:cubicBezTo>
                  <a:cubicBezTo>
                    <a:pt x="18" y="5"/>
                    <a:pt x="11" y="5"/>
                    <a:pt x="4" y="5"/>
                  </a:cubicBezTo>
                  <a:cubicBezTo>
                    <a:pt x="2" y="6"/>
                    <a:pt x="1" y="5"/>
                    <a:pt x="0" y="4"/>
                  </a:cubicBezTo>
                  <a:cubicBezTo>
                    <a:pt x="1" y="0"/>
                    <a:pt x="3" y="0"/>
                    <a:pt x="6" y="1"/>
                  </a:cubicBezTo>
                  <a:close/>
                </a:path>
              </a:pathLst>
            </a:custGeom>
            <a:solidFill>
              <a:srgbClr val="7C62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704" name="Freeform 2540"/>
            <p:cNvSpPr>
              <a:spLocks/>
            </p:cNvSpPr>
            <p:nvPr/>
          </p:nvSpPr>
          <p:spPr bwMode="auto">
            <a:xfrm>
              <a:off x="5049" y="2352"/>
              <a:ext cx="54" cy="56"/>
            </a:xfrm>
            <a:custGeom>
              <a:avLst/>
              <a:gdLst>
                <a:gd name="T0" fmla="*/ 46 w 46"/>
                <a:gd name="T1" fmla="*/ 22 h 48"/>
                <a:gd name="T2" fmla="*/ 37 w 46"/>
                <a:gd name="T3" fmla="*/ 38 h 48"/>
                <a:gd name="T4" fmla="*/ 36 w 46"/>
                <a:gd name="T5" fmla="*/ 39 h 48"/>
                <a:gd name="T6" fmla="*/ 23 w 46"/>
                <a:gd name="T7" fmla="*/ 42 h 48"/>
                <a:gd name="T8" fmla="*/ 8 w 46"/>
                <a:gd name="T9" fmla="*/ 45 h 48"/>
                <a:gd name="T10" fmla="*/ 4 w 46"/>
                <a:gd name="T11" fmla="*/ 45 h 48"/>
                <a:gd name="T12" fmla="*/ 2 w 46"/>
                <a:gd name="T13" fmla="*/ 30 h 48"/>
                <a:gd name="T14" fmla="*/ 5 w 46"/>
                <a:gd name="T15" fmla="*/ 23 h 48"/>
                <a:gd name="T16" fmla="*/ 11 w 46"/>
                <a:gd name="T17" fmla="*/ 12 h 48"/>
                <a:gd name="T18" fmla="*/ 18 w 46"/>
                <a:gd name="T19" fmla="*/ 1 h 48"/>
                <a:gd name="T20" fmla="*/ 26 w 46"/>
                <a:gd name="T21" fmla="*/ 5 h 48"/>
                <a:gd name="T22" fmla="*/ 28 w 46"/>
                <a:gd name="T23" fmla="*/ 13 h 48"/>
                <a:gd name="T24" fmla="*/ 35 w 46"/>
                <a:gd name="T25" fmla="*/ 16 h 48"/>
                <a:gd name="T26" fmla="*/ 46 w 46"/>
                <a:gd name="T27" fmla="*/ 2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6" h="48">
                  <a:moveTo>
                    <a:pt x="46" y="22"/>
                  </a:moveTo>
                  <a:cubicBezTo>
                    <a:pt x="43" y="27"/>
                    <a:pt x="42" y="33"/>
                    <a:pt x="37" y="38"/>
                  </a:cubicBezTo>
                  <a:cubicBezTo>
                    <a:pt x="37" y="38"/>
                    <a:pt x="37" y="39"/>
                    <a:pt x="36" y="39"/>
                  </a:cubicBezTo>
                  <a:cubicBezTo>
                    <a:pt x="32" y="41"/>
                    <a:pt x="28" y="43"/>
                    <a:pt x="23" y="42"/>
                  </a:cubicBezTo>
                  <a:cubicBezTo>
                    <a:pt x="18" y="45"/>
                    <a:pt x="13" y="48"/>
                    <a:pt x="8" y="45"/>
                  </a:cubicBezTo>
                  <a:cubicBezTo>
                    <a:pt x="7" y="45"/>
                    <a:pt x="5" y="45"/>
                    <a:pt x="4" y="45"/>
                  </a:cubicBezTo>
                  <a:cubicBezTo>
                    <a:pt x="0" y="40"/>
                    <a:pt x="3" y="35"/>
                    <a:pt x="2" y="30"/>
                  </a:cubicBezTo>
                  <a:cubicBezTo>
                    <a:pt x="3" y="27"/>
                    <a:pt x="4" y="25"/>
                    <a:pt x="5" y="23"/>
                  </a:cubicBezTo>
                  <a:cubicBezTo>
                    <a:pt x="8" y="20"/>
                    <a:pt x="10" y="16"/>
                    <a:pt x="11" y="12"/>
                  </a:cubicBezTo>
                  <a:cubicBezTo>
                    <a:pt x="12" y="8"/>
                    <a:pt x="14" y="3"/>
                    <a:pt x="18" y="1"/>
                  </a:cubicBezTo>
                  <a:cubicBezTo>
                    <a:pt x="22" y="0"/>
                    <a:pt x="25" y="2"/>
                    <a:pt x="26" y="5"/>
                  </a:cubicBezTo>
                  <a:cubicBezTo>
                    <a:pt x="27" y="8"/>
                    <a:pt x="28" y="10"/>
                    <a:pt x="28" y="13"/>
                  </a:cubicBezTo>
                  <a:cubicBezTo>
                    <a:pt x="29" y="17"/>
                    <a:pt x="32" y="16"/>
                    <a:pt x="35" y="16"/>
                  </a:cubicBezTo>
                  <a:cubicBezTo>
                    <a:pt x="40" y="16"/>
                    <a:pt x="44" y="16"/>
                    <a:pt x="46" y="22"/>
                  </a:cubicBezTo>
                  <a:close/>
                </a:path>
              </a:pathLst>
            </a:custGeom>
            <a:solidFill>
              <a:srgbClr val="D7BA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705" name="Freeform 2541"/>
            <p:cNvSpPr>
              <a:spLocks/>
            </p:cNvSpPr>
            <p:nvPr/>
          </p:nvSpPr>
          <p:spPr bwMode="auto">
            <a:xfrm>
              <a:off x="5074" y="2359"/>
              <a:ext cx="34" cy="19"/>
            </a:xfrm>
            <a:custGeom>
              <a:avLst/>
              <a:gdLst>
                <a:gd name="T0" fmla="*/ 24 w 29"/>
                <a:gd name="T1" fmla="*/ 16 h 16"/>
                <a:gd name="T2" fmla="*/ 8 w 29"/>
                <a:gd name="T3" fmla="*/ 14 h 16"/>
                <a:gd name="T4" fmla="*/ 4 w 29"/>
                <a:gd name="T5" fmla="*/ 7 h 16"/>
                <a:gd name="T6" fmla="*/ 18 w 29"/>
                <a:gd name="T7" fmla="*/ 0 h 16"/>
                <a:gd name="T8" fmla="*/ 24 w 29"/>
                <a:gd name="T9" fmla="*/ 5 h 16"/>
                <a:gd name="T10" fmla="*/ 24 w 29"/>
                <a:gd name="T11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9" h="16">
                  <a:moveTo>
                    <a:pt x="24" y="16"/>
                  </a:moveTo>
                  <a:cubicBezTo>
                    <a:pt x="19" y="13"/>
                    <a:pt x="14" y="13"/>
                    <a:pt x="8" y="14"/>
                  </a:cubicBezTo>
                  <a:cubicBezTo>
                    <a:pt x="1" y="16"/>
                    <a:pt x="0" y="13"/>
                    <a:pt x="4" y="7"/>
                  </a:cubicBezTo>
                  <a:cubicBezTo>
                    <a:pt x="7" y="1"/>
                    <a:pt x="12" y="1"/>
                    <a:pt x="18" y="0"/>
                  </a:cubicBezTo>
                  <a:cubicBezTo>
                    <a:pt x="20" y="1"/>
                    <a:pt x="23" y="2"/>
                    <a:pt x="24" y="5"/>
                  </a:cubicBezTo>
                  <a:cubicBezTo>
                    <a:pt x="22" y="8"/>
                    <a:pt x="29" y="12"/>
                    <a:pt x="24" y="16"/>
                  </a:cubicBezTo>
                  <a:close/>
                </a:path>
              </a:pathLst>
            </a:custGeom>
            <a:solidFill>
              <a:srgbClr val="CDB2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706" name="Freeform 2542"/>
            <p:cNvSpPr>
              <a:spLocks/>
            </p:cNvSpPr>
            <p:nvPr/>
          </p:nvSpPr>
          <p:spPr bwMode="auto">
            <a:xfrm>
              <a:off x="5077" y="2344"/>
              <a:ext cx="33" cy="23"/>
            </a:xfrm>
            <a:custGeom>
              <a:avLst/>
              <a:gdLst>
                <a:gd name="T0" fmla="*/ 17 w 28"/>
                <a:gd name="T1" fmla="*/ 15 h 20"/>
                <a:gd name="T2" fmla="*/ 2 w 28"/>
                <a:gd name="T3" fmla="*/ 20 h 20"/>
                <a:gd name="T4" fmla="*/ 0 w 28"/>
                <a:gd name="T5" fmla="*/ 15 h 20"/>
                <a:gd name="T6" fmla="*/ 8 w 28"/>
                <a:gd name="T7" fmla="*/ 6 h 20"/>
                <a:gd name="T8" fmla="*/ 23 w 28"/>
                <a:gd name="T9" fmla="*/ 5 h 20"/>
                <a:gd name="T10" fmla="*/ 28 w 28"/>
                <a:gd name="T11" fmla="*/ 4 h 20"/>
                <a:gd name="T12" fmla="*/ 25 w 28"/>
                <a:gd name="T13" fmla="*/ 11 h 20"/>
                <a:gd name="T14" fmla="*/ 17 w 28"/>
                <a:gd name="T15" fmla="*/ 15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8" h="20">
                  <a:moveTo>
                    <a:pt x="17" y="15"/>
                  </a:moveTo>
                  <a:cubicBezTo>
                    <a:pt x="12" y="17"/>
                    <a:pt x="7" y="18"/>
                    <a:pt x="2" y="20"/>
                  </a:cubicBezTo>
                  <a:cubicBezTo>
                    <a:pt x="1" y="18"/>
                    <a:pt x="0" y="16"/>
                    <a:pt x="0" y="15"/>
                  </a:cubicBezTo>
                  <a:cubicBezTo>
                    <a:pt x="1" y="10"/>
                    <a:pt x="4" y="8"/>
                    <a:pt x="8" y="6"/>
                  </a:cubicBezTo>
                  <a:cubicBezTo>
                    <a:pt x="13" y="4"/>
                    <a:pt x="18" y="0"/>
                    <a:pt x="23" y="5"/>
                  </a:cubicBezTo>
                  <a:cubicBezTo>
                    <a:pt x="25" y="5"/>
                    <a:pt x="26" y="4"/>
                    <a:pt x="28" y="4"/>
                  </a:cubicBezTo>
                  <a:cubicBezTo>
                    <a:pt x="27" y="7"/>
                    <a:pt x="26" y="9"/>
                    <a:pt x="25" y="11"/>
                  </a:cubicBezTo>
                  <a:cubicBezTo>
                    <a:pt x="23" y="15"/>
                    <a:pt x="20" y="15"/>
                    <a:pt x="17" y="15"/>
                  </a:cubicBezTo>
                  <a:close/>
                </a:path>
              </a:pathLst>
            </a:custGeom>
            <a:solidFill>
              <a:srgbClr val="D6B9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707" name="Freeform 2543"/>
            <p:cNvSpPr>
              <a:spLocks/>
            </p:cNvSpPr>
            <p:nvPr/>
          </p:nvSpPr>
          <p:spPr bwMode="auto">
            <a:xfrm>
              <a:off x="5112" y="2397"/>
              <a:ext cx="24" cy="8"/>
            </a:xfrm>
            <a:custGeom>
              <a:avLst/>
              <a:gdLst>
                <a:gd name="T0" fmla="*/ 17 w 20"/>
                <a:gd name="T1" fmla="*/ 5 h 7"/>
                <a:gd name="T2" fmla="*/ 0 w 20"/>
                <a:gd name="T3" fmla="*/ 3 h 7"/>
                <a:gd name="T4" fmla="*/ 3 w 20"/>
                <a:gd name="T5" fmla="*/ 1 h 7"/>
                <a:gd name="T6" fmla="*/ 20 w 20"/>
                <a:gd name="T7" fmla="*/ 3 h 7"/>
                <a:gd name="T8" fmla="*/ 17 w 20"/>
                <a:gd name="T9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7">
                  <a:moveTo>
                    <a:pt x="17" y="5"/>
                  </a:moveTo>
                  <a:cubicBezTo>
                    <a:pt x="11" y="6"/>
                    <a:pt x="5" y="7"/>
                    <a:pt x="0" y="3"/>
                  </a:cubicBezTo>
                  <a:cubicBezTo>
                    <a:pt x="0" y="2"/>
                    <a:pt x="1" y="1"/>
                    <a:pt x="3" y="1"/>
                  </a:cubicBezTo>
                  <a:cubicBezTo>
                    <a:pt x="9" y="0"/>
                    <a:pt x="14" y="0"/>
                    <a:pt x="20" y="3"/>
                  </a:cubicBezTo>
                  <a:cubicBezTo>
                    <a:pt x="20" y="4"/>
                    <a:pt x="18" y="5"/>
                    <a:pt x="17" y="5"/>
                  </a:cubicBezTo>
                  <a:close/>
                </a:path>
              </a:pathLst>
            </a:custGeom>
            <a:solidFill>
              <a:srgbClr val="7C60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708" name="Freeform 2544"/>
            <p:cNvSpPr>
              <a:spLocks/>
            </p:cNvSpPr>
            <p:nvPr/>
          </p:nvSpPr>
          <p:spPr bwMode="auto">
            <a:xfrm>
              <a:off x="5097" y="2357"/>
              <a:ext cx="24" cy="8"/>
            </a:xfrm>
            <a:custGeom>
              <a:avLst/>
              <a:gdLst>
                <a:gd name="T0" fmla="*/ 0 w 21"/>
                <a:gd name="T1" fmla="*/ 4 h 7"/>
                <a:gd name="T2" fmla="*/ 8 w 21"/>
                <a:gd name="T3" fmla="*/ 0 h 7"/>
                <a:gd name="T4" fmla="*/ 21 w 21"/>
                <a:gd name="T5" fmla="*/ 1 h 7"/>
                <a:gd name="T6" fmla="*/ 5 w 21"/>
                <a:gd name="T7" fmla="*/ 7 h 7"/>
                <a:gd name="T8" fmla="*/ 0 w 21"/>
                <a:gd name="T9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7">
                  <a:moveTo>
                    <a:pt x="0" y="4"/>
                  </a:moveTo>
                  <a:cubicBezTo>
                    <a:pt x="2" y="3"/>
                    <a:pt x="5" y="2"/>
                    <a:pt x="8" y="0"/>
                  </a:cubicBezTo>
                  <a:cubicBezTo>
                    <a:pt x="12" y="1"/>
                    <a:pt x="17" y="1"/>
                    <a:pt x="21" y="1"/>
                  </a:cubicBezTo>
                  <a:cubicBezTo>
                    <a:pt x="16" y="5"/>
                    <a:pt x="10" y="3"/>
                    <a:pt x="5" y="7"/>
                  </a:cubicBezTo>
                  <a:cubicBezTo>
                    <a:pt x="3" y="6"/>
                    <a:pt x="0" y="7"/>
                    <a:pt x="0" y="4"/>
                  </a:cubicBezTo>
                  <a:close/>
                </a:path>
              </a:pathLst>
            </a:custGeom>
            <a:solidFill>
              <a:srgbClr val="977B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709" name="Freeform 2545"/>
            <p:cNvSpPr>
              <a:spLocks/>
            </p:cNvSpPr>
            <p:nvPr/>
          </p:nvSpPr>
          <p:spPr bwMode="auto">
            <a:xfrm>
              <a:off x="5183" y="2405"/>
              <a:ext cx="24" cy="13"/>
            </a:xfrm>
            <a:custGeom>
              <a:avLst/>
              <a:gdLst>
                <a:gd name="T0" fmla="*/ 19 w 21"/>
                <a:gd name="T1" fmla="*/ 10 h 11"/>
                <a:gd name="T2" fmla="*/ 1 w 21"/>
                <a:gd name="T3" fmla="*/ 4 h 11"/>
                <a:gd name="T4" fmla="*/ 0 w 21"/>
                <a:gd name="T5" fmla="*/ 3 h 11"/>
                <a:gd name="T6" fmla="*/ 1 w 21"/>
                <a:gd name="T7" fmla="*/ 2 h 11"/>
                <a:gd name="T8" fmla="*/ 21 w 21"/>
                <a:gd name="T9" fmla="*/ 10 h 11"/>
                <a:gd name="T10" fmla="*/ 19 w 21"/>
                <a:gd name="T11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" h="11">
                  <a:moveTo>
                    <a:pt x="19" y="10"/>
                  </a:moveTo>
                  <a:cubicBezTo>
                    <a:pt x="14" y="6"/>
                    <a:pt x="6" y="9"/>
                    <a:pt x="1" y="4"/>
                  </a:cubicBezTo>
                  <a:cubicBezTo>
                    <a:pt x="0" y="4"/>
                    <a:pt x="0" y="3"/>
                    <a:pt x="0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8" y="5"/>
                    <a:pt x="18" y="0"/>
                    <a:pt x="21" y="10"/>
                  </a:cubicBezTo>
                  <a:cubicBezTo>
                    <a:pt x="20" y="11"/>
                    <a:pt x="20" y="11"/>
                    <a:pt x="19" y="10"/>
                  </a:cubicBezTo>
                  <a:close/>
                </a:path>
              </a:pathLst>
            </a:custGeom>
            <a:solidFill>
              <a:srgbClr val="705B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710" name="Freeform 2546"/>
            <p:cNvSpPr>
              <a:spLocks/>
            </p:cNvSpPr>
            <p:nvPr/>
          </p:nvSpPr>
          <p:spPr bwMode="auto">
            <a:xfrm>
              <a:off x="5208" y="2417"/>
              <a:ext cx="19" cy="15"/>
            </a:xfrm>
            <a:custGeom>
              <a:avLst/>
              <a:gdLst>
                <a:gd name="T0" fmla="*/ 5 w 16"/>
                <a:gd name="T1" fmla="*/ 0 h 13"/>
                <a:gd name="T2" fmla="*/ 16 w 16"/>
                <a:gd name="T3" fmla="*/ 6 h 13"/>
                <a:gd name="T4" fmla="*/ 1 w 16"/>
                <a:gd name="T5" fmla="*/ 6 h 13"/>
                <a:gd name="T6" fmla="*/ 2 w 16"/>
                <a:gd name="T7" fmla="*/ 0 h 13"/>
                <a:gd name="T8" fmla="*/ 5 w 16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3">
                  <a:moveTo>
                    <a:pt x="5" y="0"/>
                  </a:moveTo>
                  <a:cubicBezTo>
                    <a:pt x="8" y="2"/>
                    <a:pt x="14" y="1"/>
                    <a:pt x="16" y="6"/>
                  </a:cubicBezTo>
                  <a:cubicBezTo>
                    <a:pt x="11" y="13"/>
                    <a:pt x="6" y="8"/>
                    <a:pt x="1" y="6"/>
                  </a:cubicBezTo>
                  <a:cubicBezTo>
                    <a:pt x="0" y="4"/>
                    <a:pt x="0" y="2"/>
                    <a:pt x="2" y="0"/>
                  </a:cubicBezTo>
                  <a:cubicBezTo>
                    <a:pt x="3" y="0"/>
                    <a:pt x="4" y="0"/>
                    <a:pt x="5" y="0"/>
                  </a:cubicBezTo>
                  <a:close/>
                </a:path>
              </a:pathLst>
            </a:custGeom>
            <a:solidFill>
              <a:srgbClr val="DAC4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711" name="Freeform 2547"/>
            <p:cNvSpPr>
              <a:spLocks/>
            </p:cNvSpPr>
            <p:nvPr/>
          </p:nvSpPr>
          <p:spPr bwMode="auto">
            <a:xfrm>
              <a:off x="5199" y="2417"/>
              <a:ext cx="12" cy="11"/>
            </a:xfrm>
            <a:custGeom>
              <a:avLst/>
              <a:gdLst>
                <a:gd name="T0" fmla="*/ 10 w 10"/>
                <a:gd name="T1" fmla="*/ 0 h 10"/>
                <a:gd name="T2" fmla="*/ 10 w 10"/>
                <a:gd name="T3" fmla="*/ 5 h 10"/>
                <a:gd name="T4" fmla="*/ 6 w 10"/>
                <a:gd name="T5" fmla="*/ 10 h 10"/>
                <a:gd name="T6" fmla="*/ 0 w 10"/>
                <a:gd name="T7" fmla="*/ 7 h 10"/>
                <a:gd name="T8" fmla="*/ 1 w 10"/>
                <a:gd name="T9" fmla="*/ 3 h 10"/>
                <a:gd name="T10" fmla="*/ 5 w 10"/>
                <a:gd name="T11" fmla="*/ 0 h 10"/>
                <a:gd name="T12" fmla="*/ 7 w 10"/>
                <a:gd name="T13" fmla="*/ 0 h 10"/>
                <a:gd name="T14" fmla="*/ 10 w 10"/>
                <a:gd name="T1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10">
                  <a:moveTo>
                    <a:pt x="10" y="0"/>
                  </a:moveTo>
                  <a:cubicBezTo>
                    <a:pt x="10" y="2"/>
                    <a:pt x="10" y="3"/>
                    <a:pt x="10" y="5"/>
                  </a:cubicBezTo>
                  <a:cubicBezTo>
                    <a:pt x="10" y="7"/>
                    <a:pt x="8" y="9"/>
                    <a:pt x="6" y="10"/>
                  </a:cubicBezTo>
                  <a:cubicBezTo>
                    <a:pt x="4" y="10"/>
                    <a:pt x="1" y="10"/>
                    <a:pt x="0" y="7"/>
                  </a:cubicBezTo>
                  <a:cubicBezTo>
                    <a:pt x="0" y="6"/>
                    <a:pt x="0" y="4"/>
                    <a:pt x="1" y="3"/>
                  </a:cubicBezTo>
                  <a:cubicBezTo>
                    <a:pt x="2" y="2"/>
                    <a:pt x="4" y="1"/>
                    <a:pt x="5" y="0"/>
                  </a:cubicBezTo>
                  <a:cubicBezTo>
                    <a:pt x="6" y="0"/>
                    <a:pt x="6" y="0"/>
                    <a:pt x="7" y="0"/>
                  </a:cubicBezTo>
                  <a:cubicBezTo>
                    <a:pt x="8" y="0"/>
                    <a:pt x="9" y="0"/>
                    <a:pt x="10" y="0"/>
                  </a:cubicBezTo>
                  <a:close/>
                </a:path>
              </a:pathLst>
            </a:custGeom>
            <a:solidFill>
              <a:srgbClr val="846C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712" name="Freeform 2548"/>
            <p:cNvSpPr>
              <a:spLocks/>
            </p:cNvSpPr>
            <p:nvPr/>
          </p:nvSpPr>
          <p:spPr bwMode="auto">
            <a:xfrm>
              <a:off x="5165" y="2404"/>
              <a:ext cx="19" cy="8"/>
            </a:xfrm>
            <a:custGeom>
              <a:avLst/>
              <a:gdLst>
                <a:gd name="T0" fmla="*/ 16 w 16"/>
                <a:gd name="T1" fmla="*/ 3 h 7"/>
                <a:gd name="T2" fmla="*/ 16 w 16"/>
                <a:gd name="T3" fmla="*/ 5 h 7"/>
                <a:gd name="T4" fmla="*/ 0 w 16"/>
                <a:gd name="T5" fmla="*/ 0 h 7"/>
                <a:gd name="T6" fmla="*/ 16 w 16"/>
                <a:gd name="T7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7">
                  <a:moveTo>
                    <a:pt x="16" y="3"/>
                  </a:moveTo>
                  <a:cubicBezTo>
                    <a:pt x="16" y="4"/>
                    <a:pt x="16" y="4"/>
                    <a:pt x="16" y="5"/>
                  </a:cubicBezTo>
                  <a:cubicBezTo>
                    <a:pt x="10" y="5"/>
                    <a:pt x="4" y="7"/>
                    <a:pt x="0" y="0"/>
                  </a:cubicBezTo>
                  <a:cubicBezTo>
                    <a:pt x="5" y="1"/>
                    <a:pt x="11" y="2"/>
                    <a:pt x="16" y="3"/>
                  </a:cubicBezTo>
                  <a:close/>
                </a:path>
              </a:pathLst>
            </a:custGeom>
            <a:solidFill>
              <a:srgbClr val="533F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713" name="Freeform 2549"/>
            <p:cNvSpPr>
              <a:spLocks/>
            </p:cNvSpPr>
            <p:nvPr/>
          </p:nvSpPr>
          <p:spPr bwMode="auto">
            <a:xfrm>
              <a:off x="5132" y="2398"/>
              <a:ext cx="22" cy="6"/>
            </a:xfrm>
            <a:custGeom>
              <a:avLst/>
              <a:gdLst>
                <a:gd name="T0" fmla="*/ 0 w 19"/>
                <a:gd name="T1" fmla="*/ 4 h 5"/>
                <a:gd name="T2" fmla="*/ 3 w 19"/>
                <a:gd name="T3" fmla="*/ 2 h 5"/>
                <a:gd name="T4" fmla="*/ 19 w 19"/>
                <a:gd name="T5" fmla="*/ 5 h 5"/>
                <a:gd name="T6" fmla="*/ 0 w 19"/>
                <a:gd name="T7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5">
                  <a:moveTo>
                    <a:pt x="0" y="4"/>
                  </a:moveTo>
                  <a:cubicBezTo>
                    <a:pt x="1" y="4"/>
                    <a:pt x="2" y="3"/>
                    <a:pt x="3" y="2"/>
                  </a:cubicBezTo>
                  <a:cubicBezTo>
                    <a:pt x="8" y="3"/>
                    <a:pt x="15" y="0"/>
                    <a:pt x="19" y="5"/>
                  </a:cubicBezTo>
                  <a:cubicBezTo>
                    <a:pt x="13" y="5"/>
                    <a:pt x="6" y="5"/>
                    <a:pt x="0" y="4"/>
                  </a:cubicBezTo>
                  <a:close/>
                </a:path>
              </a:pathLst>
            </a:custGeom>
            <a:solidFill>
              <a:srgbClr val="4E36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714" name="Freeform 2550"/>
            <p:cNvSpPr>
              <a:spLocks/>
            </p:cNvSpPr>
            <p:nvPr/>
          </p:nvSpPr>
          <p:spPr bwMode="auto">
            <a:xfrm>
              <a:off x="5091" y="2397"/>
              <a:ext cx="25" cy="3"/>
            </a:xfrm>
            <a:custGeom>
              <a:avLst/>
              <a:gdLst>
                <a:gd name="T0" fmla="*/ 21 w 21"/>
                <a:gd name="T1" fmla="*/ 1 h 3"/>
                <a:gd name="T2" fmla="*/ 18 w 21"/>
                <a:gd name="T3" fmla="*/ 3 h 3"/>
                <a:gd name="T4" fmla="*/ 1 w 21"/>
                <a:gd name="T5" fmla="*/ 3 h 3"/>
                <a:gd name="T6" fmla="*/ 1 w 21"/>
                <a:gd name="T7" fmla="*/ 2 h 3"/>
                <a:gd name="T8" fmla="*/ 2 w 21"/>
                <a:gd name="T9" fmla="*/ 1 h 3"/>
                <a:gd name="T10" fmla="*/ 1 w 21"/>
                <a:gd name="T11" fmla="*/ 0 h 3"/>
                <a:gd name="T12" fmla="*/ 21 w 21"/>
                <a:gd name="T13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" h="3">
                  <a:moveTo>
                    <a:pt x="21" y="1"/>
                  </a:moveTo>
                  <a:cubicBezTo>
                    <a:pt x="20" y="2"/>
                    <a:pt x="19" y="2"/>
                    <a:pt x="18" y="3"/>
                  </a:cubicBezTo>
                  <a:cubicBezTo>
                    <a:pt x="12" y="3"/>
                    <a:pt x="7" y="3"/>
                    <a:pt x="1" y="3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8" y="0"/>
                    <a:pt x="14" y="0"/>
                    <a:pt x="21" y="1"/>
                  </a:cubicBezTo>
                  <a:close/>
                </a:path>
              </a:pathLst>
            </a:custGeom>
            <a:solidFill>
              <a:srgbClr val="4633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715" name="Freeform 2551"/>
            <p:cNvSpPr>
              <a:spLocks/>
            </p:cNvSpPr>
            <p:nvPr/>
          </p:nvSpPr>
          <p:spPr bwMode="auto">
            <a:xfrm>
              <a:off x="5070" y="2301"/>
              <a:ext cx="53" cy="54"/>
            </a:xfrm>
            <a:custGeom>
              <a:avLst/>
              <a:gdLst>
                <a:gd name="T0" fmla="*/ 29 w 45"/>
                <a:gd name="T1" fmla="*/ 41 h 46"/>
                <a:gd name="T2" fmla="*/ 14 w 45"/>
                <a:gd name="T3" fmla="*/ 45 h 46"/>
                <a:gd name="T4" fmla="*/ 0 w 45"/>
                <a:gd name="T5" fmla="*/ 38 h 46"/>
                <a:gd name="T6" fmla="*/ 0 w 45"/>
                <a:gd name="T7" fmla="*/ 34 h 46"/>
                <a:gd name="T8" fmla="*/ 1 w 45"/>
                <a:gd name="T9" fmla="*/ 31 h 46"/>
                <a:gd name="T10" fmla="*/ 6 w 45"/>
                <a:gd name="T11" fmla="*/ 21 h 46"/>
                <a:gd name="T12" fmla="*/ 17 w 45"/>
                <a:gd name="T13" fmla="*/ 8 h 46"/>
                <a:gd name="T14" fmla="*/ 30 w 45"/>
                <a:gd name="T15" fmla="*/ 5 h 46"/>
                <a:gd name="T16" fmla="*/ 44 w 45"/>
                <a:gd name="T17" fmla="*/ 3 h 46"/>
                <a:gd name="T18" fmla="*/ 45 w 45"/>
                <a:gd name="T19" fmla="*/ 4 h 46"/>
                <a:gd name="T20" fmla="*/ 36 w 45"/>
                <a:gd name="T21" fmla="*/ 36 h 46"/>
                <a:gd name="T22" fmla="*/ 29 w 45"/>
                <a:gd name="T23" fmla="*/ 4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5" h="46">
                  <a:moveTo>
                    <a:pt x="29" y="41"/>
                  </a:moveTo>
                  <a:cubicBezTo>
                    <a:pt x="24" y="41"/>
                    <a:pt x="19" y="42"/>
                    <a:pt x="14" y="45"/>
                  </a:cubicBezTo>
                  <a:cubicBezTo>
                    <a:pt x="10" y="42"/>
                    <a:pt x="2" y="46"/>
                    <a:pt x="0" y="38"/>
                  </a:cubicBezTo>
                  <a:cubicBezTo>
                    <a:pt x="0" y="37"/>
                    <a:pt x="0" y="36"/>
                    <a:pt x="0" y="34"/>
                  </a:cubicBezTo>
                  <a:cubicBezTo>
                    <a:pt x="0" y="33"/>
                    <a:pt x="1" y="32"/>
                    <a:pt x="1" y="31"/>
                  </a:cubicBezTo>
                  <a:cubicBezTo>
                    <a:pt x="3" y="27"/>
                    <a:pt x="4" y="24"/>
                    <a:pt x="6" y="21"/>
                  </a:cubicBezTo>
                  <a:cubicBezTo>
                    <a:pt x="10" y="16"/>
                    <a:pt x="12" y="12"/>
                    <a:pt x="17" y="8"/>
                  </a:cubicBezTo>
                  <a:cubicBezTo>
                    <a:pt x="21" y="7"/>
                    <a:pt x="26" y="6"/>
                    <a:pt x="30" y="5"/>
                  </a:cubicBezTo>
                  <a:cubicBezTo>
                    <a:pt x="34" y="0"/>
                    <a:pt x="39" y="2"/>
                    <a:pt x="44" y="3"/>
                  </a:cubicBezTo>
                  <a:cubicBezTo>
                    <a:pt x="44" y="3"/>
                    <a:pt x="45" y="4"/>
                    <a:pt x="45" y="4"/>
                  </a:cubicBezTo>
                  <a:cubicBezTo>
                    <a:pt x="42" y="15"/>
                    <a:pt x="36" y="25"/>
                    <a:pt x="36" y="36"/>
                  </a:cubicBezTo>
                  <a:cubicBezTo>
                    <a:pt x="33" y="37"/>
                    <a:pt x="31" y="38"/>
                    <a:pt x="29" y="41"/>
                  </a:cubicBezTo>
                  <a:close/>
                </a:path>
              </a:pathLst>
            </a:custGeom>
            <a:solidFill>
              <a:srgbClr val="DDBE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716" name="Freeform 2552"/>
            <p:cNvSpPr>
              <a:spLocks/>
            </p:cNvSpPr>
            <p:nvPr/>
          </p:nvSpPr>
          <p:spPr bwMode="auto">
            <a:xfrm>
              <a:off x="5072" y="2189"/>
              <a:ext cx="158" cy="70"/>
            </a:xfrm>
            <a:custGeom>
              <a:avLst/>
              <a:gdLst>
                <a:gd name="T0" fmla="*/ 112 w 134"/>
                <a:gd name="T1" fmla="*/ 4 h 59"/>
                <a:gd name="T2" fmla="*/ 120 w 134"/>
                <a:gd name="T3" fmla="*/ 6 h 59"/>
                <a:gd name="T4" fmla="*/ 129 w 134"/>
                <a:gd name="T5" fmla="*/ 15 h 59"/>
                <a:gd name="T6" fmla="*/ 131 w 134"/>
                <a:gd name="T7" fmla="*/ 15 h 59"/>
                <a:gd name="T8" fmla="*/ 134 w 134"/>
                <a:gd name="T9" fmla="*/ 15 h 59"/>
                <a:gd name="T10" fmla="*/ 123 w 134"/>
                <a:gd name="T11" fmla="*/ 28 h 59"/>
                <a:gd name="T12" fmla="*/ 95 w 134"/>
                <a:gd name="T13" fmla="*/ 35 h 59"/>
                <a:gd name="T14" fmla="*/ 81 w 134"/>
                <a:gd name="T15" fmla="*/ 40 h 59"/>
                <a:gd name="T16" fmla="*/ 12 w 134"/>
                <a:gd name="T17" fmla="*/ 57 h 59"/>
                <a:gd name="T18" fmla="*/ 0 w 134"/>
                <a:gd name="T19" fmla="*/ 54 h 59"/>
                <a:gd name="T20" fmla="*/ 0 w 134"/>
                <a:gd name="T21" fmla="*/ 50 h 59"/>
                <a:gd name="T22" fmla="*/ 6 w 134"/>
                <a:gd name="T23" fmla="*/ 44 h 59"/>
                <a:gd name="T24" fmla="*/ 8 w 134"/>
                <a:gd name="T25" fmla="*/ 42 h 59"/>
                <a:gd name="T26" fmla="*/ 14 w 134"/>
                <a:gd name="T27" fmla="*/ 39 h 59"/>
                <a:gd name="T28" fmla="*/ 17 w 134"/>
                <a:gd name="T29" fmla="*/ 36 h 59"/>
                <a:gd name="T30" fmla="*/ 19 w 134"/>
                <a:gd name="T31" fmla="*/ 34 h 59"/>
                <a:gd name="T32" fmla="*/ 22 w 134"/>
                <a:gd name="T33" fmla="*/ 32 h 59"/>
                <a:gd name="T34" fmla="*/ 51 w 134"/>
                <a:gd name="T35" fmla="*/ 18 h 59"/>
                <a:gd name="T36" fmla="*/ 62 w 134"/>
                <a:gd name="T37" fmla="*/ 12 h 59"/>
                <a:gd name="T38" fmla="*/ 68 w 134"/>
                <a:gd name="T39" fmla="*/ 14 h 59"/>
                <a:gd name="T40" fmla="*/ 79 w 134"/>
                <a:gd name="T41" fmla="*/ 9 h 59"/>
                <a:gd name="T42" fmla="*/ 79 w 134"/>
                <a:gd name="T43" fmla="*/ 9 h 59"/>
                <a:gd name="T44" fmla="*/ 96 w 134"/>
                <a:gd name="T45" fmla="*/ 6 h 59"/>
                <a:gd name="T46" fmla="*/ 101 w 134"/>
                <a:gd name="T47" fmla="*/ 4 h 59"/>
                <a:gd name="T48" fmla="*/ 112 w 134"/>
                <a:gd name="T49" fmla="*/ 4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34" h="59">
                  <a:moveTo>
                    <a:pt x="112" y="4"/>
                  </a:moveTo>
                  <a:cubicBezTo>
                    <a:pt x="115" y="5"/>
                    <a:pt x="118" y="6"/>
                    <a:pt x="120" y="6"/>
                  </a:cubicBezTo>
                  <a:cubicBezTo>
                    <a:pt x="122" y="11"/>
                    <a:pt x="126" y="13"/>
                    <a:pt x="129" y="15"/>
                  </a:cubicBezTo>
                  <a:cubicBezTo>
                    <a:pt x="130" y="15"/>
                    <a:pt x="131" y="15"/>
                    <a:pt x="131" y="15"/>
                  </a:cubicBezTo>
                  <a:cubicBezTo>
                    <a:pt x="132" y="15"/>
                    <a:pt x="133" y="15"/>
                    <a:pt x="134" y="15"/>
                  </a:cubicBezTo>
                  <a:cubicBezTo>
                    <a:pt x="134" y="23"/>
                    <a:pt x="130" y="27"/>
                    <a:pt x="123" y="28"/>
                  </a:cubicBezTo>
                  <a:cubicBezTo>
                    <a:pt x="114" y="30"/>
                    <a:pt x="105" y="33"/>
                    <a:pt x="95" y="35"/>
                  </a:cubicBezTo>
                  <a:cubicBezTo>
                    <a:pt x="90" y="35"/>
                    <a:pt x="85" y="36"/>
                    <a:pt x="81" y="40"/>
                  </a:cubicBezTo>
                  <a:cubicBezTo>
                    <a:pt x="58" y="44"/>
                    <a:pt x="36" y="53"/>
                    <a:pt x="12" y="57"/>
                  </a:cubicBezTo>
                  <a:cubicBezTo>
                    <a:pt x="8" y="59"/>
                    <a:pt x="3" y="59"/>
                    <a:pt x="0" y="54"/>
                  </a:cubicBezTo>
                  <a:cubicBezTo>
                    <a:pt x="0" y="53"/>
                    <a:pt x="0" y="52"/>
                    <a:pt x="0" y="50"/>
                  </a:cubicBezTo>
                  <a:cubicBezTo>
                    <a:pt x="2" y="48"/>
                    <a:pt x="5" y="47"/>
                    <a:pt x="6" y="44"/>
                  </a:cubicBezTo>
                  <a:cubicBezTo>
                    <a:pt x="7" y="43"/>
                    <a:pt x="8" y="43"/>
                    <a:pt x="8" y="42"/>
                  </a:cubicBezTo>
                  <a:cubicBezTo>
                    <a:pt x="10" y="41"/>
                    <a:pt x="12" y="40"/>
                    <a:pt x="14" y="39"/>
                  </a:cubicBezTo>
                  <a:cubicBezTo>
                    <a:pt x="15" y="38"/>
                    <a:pt x="16" y="37"/>
                    <a:pt x="17" y="36"/>
                  </a:cubicBezTo>
                  <a:cubicBezTo>
                    <a:pt x="18" y="35"/>
                    <a:pt x="18" y="35"/>
                    <a:pt x="19" y="34"/>
                  </a:cubicBezTo>
                  <a:cubicBezTo>
                    <a:pt x="20" y="33"/>
                    <a:pt x="22" y="33"/>
                    <a:pt x="22" y="32"/>
                  </a:cubicBezTo>
                  <a:cubicBezTo>
                    <a:pt x="32" y="27"/>
                    <a:pt x="42" y="25"/>
                    <a:pt x="51" y="18"/>
                  </a:cubicBezTo>
                  <a:cubicBezTo>
                    <a:pt x="54" y="16"/>
                    <a:pt x="60" y="17"/>
                    <a:pt x="62" y="12"/>
                  </a:cubicBezTo>
                  <a:cubicBezTo>
                    <a:pt x="64" y="13"/>
                    <a:pt x="66" y="14"/>
                    <a:pt x="68" y="14"/>
                  </a:cubicBezTo>
                  <a:cubicBezTo>
                    <a:pt x="70" y="9"/>
                    <a:pt x="76" y="12"/>
                    <a:pt x="79" y="9"/>
                  </a:cubicBezTo>
                  <a:cubicBezTo>
                    <a:pt x="79" y="9"/>
                    <a:pt x="79" y="9"/>
                    <a:pt x="79" y="9"/>
                  </a:cubicBezTo>
                  <a:cubicBezTo>
                    <a:pt x="84" y="6"/>
                    <a:pt x="90" y="10"/>
                    <a:pt x="96" y="6"/>
                  </a:cubicBezTo>
                  <a:cubicBezTo>
                    <a:pt x="98" y="7"/>
                    <a:pt x="100" y="6"/>
                    <a:pt x="101" y="4"/>
                  </a:cubicBezTo>
                  <a:cubicBezTo>
                    <a:pt x="105" y="0"/>
                    <a:pt x="108" y="1"/>
                    <a:pt x="112" y="4"/>
                  </a:cubicBezTo>
                  <a:close/>
                </a:path>
              </a:pathLst>
            </a:custGeom>
            <a:solidFill>
              <a:srgbClr val="DCBF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717" name="Freeform 2553"/>
            <p:cNvSpPr>
              <a:spLocks/>
            </p:cNvSpPr>
            <p:nvPr/>
          </p:nvSpPr>
          <p:spPr bwMode="auto">
            <a:xfrm>
              <a:off x="5051" y="2277"/>
              <a:ext cx="39" cy="54"/>
            </a:xfrm>
            <a:custGeom>
              <a:avLst/>
              <a:gdLst>
                <a:gd name="T0" fmla="*/ 33 w 33"/>
                <a:gd name="T1" fmla="*/ 29 h 46"/>
                <a:gd name="T2" fmla="*/ 24 w 33"/>
                <a:gd name="T3" fmla="*/ 44 h 46"/>
                <a:gd name="T4" fmla="*/ 17 w 33"/>
                <a:gd name="T5" fmla="*/ 46 h 46"/>
                <a:gd name="T6" fmla="*/ 13 w 33"/>
                <a:gd name="T7" fmla="*/ 45 h 46"/>
                <a:gd name="T8" fmla="*/ 5 w 33"/>
                <a:gd name="T9" fmla="*/ 35 h 46"/>
                <a:gd name="T10" fmla="*/ 1 w 33"/>
                <a:gd name="T11" fmla="*/ 30 h 46"/>
                <a:gd name="T12" fmla="*/ 0 w 33"/>
                <a:gd name="T13" fmla="*/ 26 h 46"/>
                <a:gd name="T14" fmla="*/ 5 w 33"/>
                <a:gd name="T15" fmla="*/ 10 h 46"/>
                <a:gd name="T16" fmla="*/ 10 w 33"/>
                <a:gd name="T17" fmla="*/ 1 h 46"/>
                <a:gd name="T18" fmla="*/ 17 w 33"/>
                <a:gd name="T19" fmla="*/ 3 h 46"/>
                <a:gd name="T20" fmla="*/ 18 w 33"/>
                <a:gd name="T21" fmla="*/ 6 h 46"/>
                <a:gd name="T22" fmla="*/ 18 w 33"/>
                <a:gd name="T23" fmla="*/ 10 h 46"/>
                <a:gd name="T24" fmla="*/ 24 w 33"/>
                <a:gd name="T25" fmla="*/ 22 h 46"/>
                <a:gd name="T26" fmla="*/ 27 w 33"/>
                <a:gd name="T27" fmla="*/ 28 h 46"/>
                <a:gd name="T28" fmla="*/ 33 w 33"/>
                <a:gd name="T29" fmla="*/ 29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3" h="46">
                  <a:moveTo>
                    <a:pt x="33" y="29"/>
                  </a:moveTo>
                  <a:cubicBezTo>
                    <a:pt x="31" y="35"/>
                    <a:pt x="30" y="41"/>
                    <a:pt x="24" y="44"/>
                  </a:cubicBezTo>
                  <a:cubicBezTo>
                    <a:pt x="22" y="46"/>
                    <a:pt x="19" y="46"/>
                    <a:pt x="17" y="46"/>
                  </a:cubicBezTo>
                  <a:cubicBezTo>
                    <a:pt x="15" y="46"/>
                    <a:pt x="14" y="46"/>
                    <a:pt x="13" y="45"/>
                  </a:cubicBezTo>
                  <a:cubicBezTo>
                    <a:pt x="9" y="43"/>
                    <a:pt x="8" y="38"/>
                    <a:pt x="5" y="35"/>
                  </a:cubicBezTo>
                  <a:cubicBezTo>
                    <a:pt x="3" y="34"/>
                    <a:pt x="2" y="32"/>
                    <a:pt x="1" y="30"/>
                  </a:cubicBezTo>
                  <a:cubicBezTo>
                    <a:pt x="0" y="28"/>
                    <a:pt x="0" y="27"/>
                    <a:pt x="0" y="26"/>
                  </a:cubicBezTo>
                  <a:cubicBezTo>
                    <a:pt x="0" y="20"/>
                    <a:pt x="3" y="15"/>
                    <a:pt x="5" y="10"/>
                  </a:cubicBezTo>
                  <a:cubicBezTo>
                    <a:pt x="6" y="7"/>
                    <a:pt x="8" y="4"/>
                    <a:pt x="10" y="1"/>
                  </a:cubicBezTo>
                  <a:cubicBezTo>
                    <a:pt x="13" y="0"/>
                    <a:pt x="15" y="0"/>
                    <a:pt x="17" y="3"/>
                  </a:cubicBezTo>
                  <a:cubicBezTo>
                    <a:pt x="18" y="4"/>
                    <a:pt x="18" y="5"/>
                    <a:pt x="18" y="6"/>
                  </a:cubicBezTo>
                  <a:cubicBezTo>
                    <a:pt x="18" y="8"/>
                    <a:pt x="18" y="9"/>
                    <a:pt x="18" y="10"/>
                  </a:cubicBezTo>
                  <a:cubicBezTo>
                    <a:pt x="17" y="15"/>
                    <a:pt x="22" y="18"/>
                    <a:pt x="24" y="22"/>
                  </a:cubicBezTo>
                  <a:cubicBezTo>
                    <a:pt x="25" y="24"/>
                    <a:pt x="26" y="26"/>
                    <a:pt x="27" y="28"/>
                  </a:cubicBezTo>
                  <a:cubicBezTo>
                    <a:pt x="29" y="30"/>
                    <a:pt x="31" y="29"/>
                    <a:pt x="33" y="29"/>
                  </a:cubicBezTo>
                  <a:close/>
                </a:path>
              </a:pathLst>
            </a:custGeom>
            <a:solidFill>
              <a:srgbClr val="4635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718" name="Freeform 2554"/>
            <p:cNvSpPr>
              <a:spLocks/>
            </p:cNvSpPr>
            <p:nvPr/>
          </p:nvSpPr>
          <p:spPr bwMode="auto">
            <a:xfrm>
              <a:off x="5050" y="2245"/>
              <a:ext cx="36" cy="17"/>
            </a:xfrm>
            <a:custGeom>
              <a:avLst/>
              <a:gdLst>
                <a:gd name="T0" fmla="*/ 20 w 31"/>
                <a:gd name="T1" fmla="*/ 5 h 15"/>
                <a:gd name="T2" fmla="*/ 31 w 31"/>
                <a:gd name="T3" fmla="*/ 10 h 15"/>
                <a:gd name="T4" fmla="*/ 9 w 31"/>
                <a:gd name="T5" fmla="*/ 15 h 15"/>
                <a:gd name="T6" fmla="*/ 0 w 31"/>
                <a:gd name="T7" fmla="*/ 7 h 15"/>
                <a:gd name="T8" fmla="*/ 10 w 31"/>
                <a:gd name="T9" fmla="*/ 0 h 15"/>
                <a:gd name="T10" fmla="*/ 14 w 31"/>
                <a:gd name="T11" fmla="*/ 0 h 15"/>
                <a:gd name="T12" fmla="*/ 20 w 31"/>
                <a:gd name="T13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" h="15">
                  <a:moveTo>
                    <a:pt x="20" y="5"/>
                  </a:moveTo>
                  <a:cubicBezTo>
                    <a:pt x="22" y="9"/>
                    <a:pt x="27" y="10"/>
                    <a:pt x="31" y="10"/>
                  </a:cubicBezTo>
                  <a:cubicBezTo>
                    <a:pt x="24" y="15"/>
                    <a:pt x="15" y="10"/>
                    <a:pt x="9" y="15"/>
                  </a:cubicBezTo>
                  <a:cubicBezTo>
                    <a:pt x="4" y="14"/>
                    <a:pt x="1" y="11"/>
                    <a:pt x="0" y="7"/>
                  </a:cubicBezTo>
                  <a:cubicBezTo>
                    <a:pt x="2" y="2"/>
                    <a:pt x="6" y="1"/>
                    <a:pt x="10" y="0"/>
                  </a:cubicBezTo>
                  <a:cubicBezTo>
                    <a:pt x="12" y="0"/>
                    <a:pt x="13" y="0"/>
                    <a:pt x="14" y="0"/>
                  </a:cubicBezTo>
                  <a:cubicBezTo>
                    <a:pt x="17" y="1"/>
                    <a:pt x="19" y="2"/>
                    <a:pt x="20" y="5"/>
                  </a:cubicBezTo>
                  <a:close/>
                </a:path>
              </a:pathLst>
            </a:custGeom>
            <a:solidFill>
              <a:srgbClr val="D1B9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719" name="Freeform 2555"/>
            <p:cNvSpPr>
              <a:spLocks/>
            </p:cNvSpPr>
            <p:nvPr/>
          </p:nvSpPr>
          <p:spPr bwMode="auto">
            <a:xfrm>
              <a:off x="5066" y="2286"/>
              <a:ext cx="15" cy="16"/>
            </a:xfrm>
            <a:custGeom>
              <a:avLst/>
              <a:gdLst>
                <a:gd name="T0" fmla="*/ 11 w 13"/>
                <a:gd name="T1" fmla="*/ 14 h 14"/>
                <a:gd name="T2" fmla="*/ 3 w 13"/>
                <a:gd name="T3" fmla="*/ 2 h 14"/>
                <a:gd name="T4" fmla="*/ 11 w 13"/>
                <a:gd name="T5" fmla="*/ 5 h 14"/>
                <a:gd name="T6" fmla="*/ 11 w 13"/>
                <a:gd name="T7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4">
                  <a:moveTo>
                    <a:pt x="11" y="14"/>
                  </a:moveTo>
                  <a:cubicBezTo>
                    <a:pt x="5" y="12"/>
                    <a:pt x="0" y="11"/>
                    <a:pt x="3" y="2"/>
                  </a:cubicBezTo>
                  <a:cubicBezTo>
                    <a:pt x="7" y="0"/>
                    <a:pt x="9" y="3"/>
                    <a:pt x="11" y="5"/>
                  </a:cubicBezTo>
                  <a:cubicBezTo>
                    <a:pt x="13" y="8"/>
                    <a:pt x="13" y="11"/>
                    <a:pt x="11" y="14"/>
                  </a:cubicBezTo>
                  <a:close/>
                </a:path>
              </a:pathLst>
            </a:custGeom>
            <a:solidFill>
              <a:srgbClr val="4C38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720" name="Freeform 2556"/>
            <p:cNvSpPr>
              <a:spLocks/>
            </p:cNvSpPr>
            <p:nvPr/>
          </p:nvSpPr>
          <p:spPr bwMode="auto">
            <a:xfrm>
              <a:off x="5060" y="2271"/>
              <a:ext cx="19" cy="13"/>
            </a:xfrm>
            <a:custGeom>
              <a:avLst/>
              <a:gdLst>
                <a:gd name="T0" fmla="*/ 8 w 16"/>
                <a:gd name="T1" fmla="*/ 9 h 11"/>
                <a:gd name="T2" fmla="*/ 2 w 16"/>
                <a:gd name="T3" fmla="*/ 7 h 11"/>
                <a:gd name="T4" fmla="*/ 0 w 16"/>
                <a:gd name="T5" fmla="*/ 4 h 11"/>
                <a:gd name="T6" fmla="*/ 11 w 16"/>
                <a:gd name="T7" fmla="*/ 1 h 11"/>
                <a:gd name="T8" fmla="*/ 16 w 16"/>
                <a:gd name="T9" fmla="*/ 4 h 11"/>
                <a:gd name="T10" fmla="*/ 8 w 16"/>
                <a:gd name="T11" fmla="*/ 9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11">
                  <a:moveTo>
                    <a:pt x="8" y="9"/>
                  </a:moveTo>
                  <a:cubicBezTo>
                    <a:pt x="6" y="9"/>
                    <a:pt x="4" y="8"/>
                    <a:pt x="2" y="7"/>
                  </a:cubicBezTo>
                  <a:cubicBezTo>
                    <a:pt x="1" y="7"/>
                    <a:pt x="0" y="5"/>
                    <a:pt x="0" y="4"/>
                  </a:cubicBezTo>
                  <a:cubicBezTo>
                    <a:pt x="3" y="0"/>
                    <a:pt x="7" y="3"/>
                    <a:pt x="11" y="1"/>
                  </a:cubicBezTo>
                  <a:cubicBezTo>
                    <a:pt x="13" y="2"/>
                    <a:pt x="16" y="1"/>
                    <a:pt x="16" y="4"/>
                  </a:cubicBezTo>
                  <a:cubicBezTo>
                    <a:pt x="14" y="6"/>
                    <a:pt x="13" y="11"/>
                    <a:pt x="8" y="9"/>
                  </a:cubicBezTo>
                  <a:close/>
                </a:path>
              </a:pathLst>
            </a:custGeom>
            <a:solidFill>
              <a:srgbClr val="C4AF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721" name="Freeform 2557"/>
            <p:cNvSpPr>
              <a:spLocks/>
            </p:cNvSpPr>
            <p:nvPr/>
          </p:nvSpPr>
          <p:spPr bwMode="auto">
            <a:xfrm>
              <a:off x="5070" y="2281"/>
              <a:ext cx="20" cy="11"/>
            </a:xfrm>
            <a:custGeom>
              <a:avLst/>
              <a:gdLst>
                <a:gd name="T0" fmla="*/ 8 w 17"/>
                <a:gd name="T1" fmla="*/ 9 h 9"/>
                <a:gd name="T2" fmla="*/ 0 w 17"/>
                <a:gd name="T3" fmla="*/ 6 h 9"/>
                <a:gd name="T4" fmla="*/ 0 w 17"/>
                <a:gd name="T5" fmla="*/ 3 h 9"/>
                <a:gd name="T6" fmla="*/ 9 w 17"/>
                <a:gd name="T7" fmla="*/ 1 h 9"/>
                <a:gd name="T8" fmla="*/ 8 w 17"/>
                <a:gd name="T9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9">
                  <a:moveTo>
                    <a:pt x="8" y="9"/>
                  </a:moveTo>
                  <a:cubicBezTo>
                    <a:pt x="6" y="8"/>
                    <a:pt x="3" y="7"/>
                    <a:pt x="0" y="6"/>
                  </a:cubicBezTo>
                  <a:cubicBezTo>
                    <a:pt x="0" y="5"/>
                    <a:pt x="0" y="4"/>
                    <a:pt x="0" y="3"/>
                  </a:cubicBezTo>
                  <a:cubicBezTo>
                    <a:pt x="3" y="2"/>
                    <a:pt x="5" y="0"/>
                    <a:pt x="9" y="1"/>
                  </a:cubicBezTo>
                  <a:cubicBezTo>
                    <a:pt x="17" y="4"/>
                    <a:pt x="8" y="6"/>
                    <a:pt x="8" y="9"/>
                  </a:cubicBezTo>
                  <a:close/>
                </a:path>
              </a:pathLst>
            </a:custGeom>
            <a:solidFill>
              <a:srgbClr val="2F24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722" name="Freeform 2558"/>
            <p:cNvSpPr>
              <a:spLocks/>
            </p:cNvSpPr>
            <p:nvPr/>
          </p:nvSpPr>
          <p:spPr bwMode="auto">
            <a:xfrm>
              <a:off x="5070" y="2274"/>
              <a:ext cx="10" cy="12"/>
            </a:xfrm>
            <a:custGeom>
              <a:avLst/>
              <a:gdLst>
                <a:gd name="T0" fmla="*/ 9 w 9"/>
                <a:gd name="T1" fmla="*/ 7 h 10"/>
                <a:gd name="T2" fmla="*/ 0 w 9"/>
                <a:gd name="T3" fmla="*/ 9 h 10"/>
                <a:gd name="T4" fmla="*/ 0 w 9"/>
                <a:gd name="T5" fmla="*/ 6 h 10"/>
                <a:gd name="T6" fmla="*/ 8 w 9"/>
                <a:gd name="T7" fmla="*/ 1 h 10"/>
                <a:gd name="T8" fmla="*/ 9 w 9"/>
                <a:gd name="T9" fmla="*/ 7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0">
                  <a:moveTo>
                    <a:pt x="9" y="7"/>
                  </a:moveTo>
                  <a:cubicBezTo>
                    <a:pt x="7" y="10"/>
                    <a:pt x="3" y="10"/>
                    <a:pt x="0" y="9"/>
                  </a:cubicBezTo>
                  <a:cubicBezTo>
                    <a:pt x="0" y="8"/>
                    <a:pt x="0" y="7"/>
                    <a:pt x="0" y="6"/>
                  </a:cubicBezTo>
                  <a:cubicBezTo>
                    <a:pt x="3" y="4"/>
                    <a:pt x="4" y="0"/>
                    <a:pt x="8" y="1"/>
                  </a:cubicBezTo>
                  <a:cubicBezTo>
                    <a:pt x="8" y="3"/>
                    <a:pt x="9" y="5"/>
                    <a:pt x="9" y="7"/>
                  </a:cubicBezTo>
                  <a:close/>
                </a:path>
              </a:pathLst>
            </a:custGeom>
            <a:solidFill>
              <a:srgbClr val="6656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723" name="Freeform 2559"/>
            <p:cNvSpPr>
              <a:spLocks/>
            </p:cNvSpPr>
            <p:nvPr/>
          </p:nvSpPr>
          <p:spPr bwMode="auto">
            <a:xfrm>
              <a:off x="5096" y="2275"/>
              <a:ext cx="20" cy="7"/>
            </a:xfrm>
            <a:custGeom>
              <a:avLst/>
              <a:gdLst>
                <a:gd name="T0" fmla="*/ 3 w 17"/>
                <a:gd name="T1" fmla="*/ 0 h 6"/>
                <a:gd name="T2" fmla="*/ 17 w 17"/>
                <a:gd name="T3" fmla="*/ 1 h 6"/>
                <a:gd name="T4" fmla="*/ 0 w 17"/>
                <a:gd name="T5" fmla="*/ 6 h 6"/>
                <a:gd name="T6" fmla="*/ 3 w 17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6">
                  <a:moveTo>
                    <a:pt x="3" y="0"/>
                  </a:moveTo>
                  <a:cubicBezTo>
                    <a:pt x="6" y="0"/>
                    <a:pt x="9" y="1"/>
                    <a:pt x="17" y="1"/>
                  </a:cubicBezTo>
                  <a:cubicBezTo>
                    <a:pt x="9" y="3"/>
                    <a:pt x="4" y="5"/>
                    <a:pt x="0" y="6"/>
                  </a:cubicBezTo>
                  <a:cubicBezTo>
                    <a:pt x="1" y="4"/>
                    <a:pt x="2" y="2"/>
                    <a:pt x="3" y="0"/>
                  </a:cubicBezTo>
                  <a:close/>
                </a:path>
              </a:pathLst>
            </a:custGeom>
            <a:solidFill>
              <a:srgbClr val="614A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724" name="Freeform 2560"/>
            <p:cNvSpPr>
              <a:spLocks/>
            </p:cNvSpPr>
            <p:nvPr/>
          </p:nvSpPr>
          <p:spPr bwMode="auto">
            <a:xfrm>
              <a:off x="5105" y="2299"/>
              <a:ext cx="16" cy="8"/>
            </a:xfrm>
            <a:custGeom>
              <a:avLst/>
              <a:gdLst>
                <a:gd name="T0" fmla="*/ 14 w 14"/>
                <a:gd name="T1" fmla="*/ 5 h 7"/>
                <a:gd name="T2" fmla="*/ 0 w 14"/>
                <a:gd name="T3" fmla="*/ 7 h 7"/>
                <a:gd name="T4" fmla="*/ 14 w 14"/>
                <a:gd name="T5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7">
                  <a:moveTo>
                    <a:pt x="14" y="5"/>
                  </a:moveTo>
                  <a:cubicBezTo>
                    <a:pt x="9" y="5"/>
                    <a:pt x="5" y="6"/>
                    <a:pt x="0" y="7"/>
                  </a:cubicBezTo>
                  <a:cubicBezTo>
                    <a:pt x="4" y="0"/>
                    <a:pt x="9" y="1"/>
                    <a:pt x="14" y="5"/>
                  </a:cubicBezTo>
                  <a:close/>
                </a:path>
              </a:pathLst>
            </a:custGeom>
            <a:solidFill>
              <a:srgbClr val="8C6E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725" name="Freeform 2561"/>
            <p:cNvSpPr>
              <a:spLocks/>
            </p:cNvSpPr>
            <p:nvPr/>
          </p:nvSpPr>
          <p:spPr bwMode="auto">
            <a:xfrm>
              <a:off x="5233" y="2207"/>
              <a:ext cx="13" cy="12"/>
            </a:xfrm>
            <a:custGeom>
              <a:avLst/>
              <a:gdLst>
                <a:gd name="T0" fmla="*/ 0 w 11"/>
                <a:gd name="T1" fmla="*/ 0 h 10"/>
                <a:gd name="T2" fmla="*/ 6 w 11"/>
                <a:gd name="T3" fmla="*/ 0 h 10"/>
                <a:gd name="T4" fmla="*/ 8 w 11"/>
                <a:gd name="T5" fmla="*/ 7 h 10"/>
                <a:gd name="T6" fmla="*/ 0 w 11"/>
                <a:gd name="T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10">
                  <a:moveTo>
                    <a:pt x="0" y="0"/>
                  </a:moveTo>
                  <a:cubicBezTo>
                    <a:pt x="2" y="0"/>
                    <a:pt x="4" y="0"/>
                    <a:pt x="6" y="0"/>
                  </a:cubicBezTo>
                  <a:cubicBezTo>
                    <a:pt x="8" y="2"/>
                    <a:pt x="11" y="6"/>
                    <a:pt x="8" y="7"/>
                  </a:cubicBezTo>
                  <a:cubicBezTo>
                    <a:pt x="3" y="10"/>
                    <a:pt x="1" y="5"/>
                    <a:pt x="0" y="0"/>
                  </a:cubicBezTo>
                  <a:close/>
                </a:path>
              </a:pathLst>
            </a:custGeom>
            <a:solidFill>
              <a:srgbClr val="334A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726" name="Freeform 2562"/>
            <p:cNvSpPr>
              <a:spLocks/>
            </p:cNvSpPr>
            <p:nvPr/>
          </p:nvSpPr>
          <p:spPr bwMode="auto">
            <a:xfrm>
              <a:off x="5193" y="2421"/>
              <a:ext cx="125" cy="35"/>
            </a:xfrm>
            <a:custGeom>
              <a:avLst/>
              <a:gdLst>
                <a:gd name="T0" fmla="*/ 6 w 106"/>
                <a:gd name="T1" fmla="*/ 2 h 29"/>
                <a:gd name="T2" fmla="*/ 12 w 106"/>
                <a:gd name="T3" fmla="*/ 4 h 29"/>
                <a:gd name="T4" fmla="*/ 32 w 106"/>
                <a:gd name="T5" fmla="*/ 4 h 29"/>
                <a:gd name="T6" fmla="*/ 42 w 106"/>
                <a:gd name="T7" fmla="*/ 7 h 29"/>
                <a:gd name="T8" fmla="*/ 68 w 106"/>
                <a:gd name="T9" fmla="*/ 16 h 29"/>
                <a:gd name="T10" fmla="*/ 94 w 106"/>
                <a:gd name="T11" fmla="*/ 17 h 29"/>
                <a:gd name="T12" fmla="*/ 105 w 106"/>
                <a:gd name="T13" fmla="*/ 23 h 29"/>
                <a:gd name="T14" fmla="*/ 104 w 106"/>
                <a:gd name="T15" fmla="*/ 29 h 29"/>
                <a:gd name="T16" fmla="*/ 100 w 106"/>
                <a:gd name="T17" fmla="*/ 29 h 29"/>
                <a:gd name="T18" fmla="*/ 87 w 106"/>
                <a:gd name="T19" fmla="*/ 28 h 29"/>
                <a:gd name="T20" fmla="*/ 76 w 106"/>
                <a:gd name="T21" fmla="*/ 24 h 29"/>
                <a:gd name="T22" fmla="*/ 56 w 106"/>
                <a:gd name="T23" fmla="*/ 21 h 29"/>
                <a:gd name="T24" fmla="*/ 38 w 106"/>
                <a:gd name="T25" fmla="*/ 18 h 29"/>
                <a:gd name="T26" fmla="*/ 31 w 106"/>
                <a:gd name="T27" fmla="*/ 15 h 29"/>
                <a:gd name="T28" fmla="*/ 15 w 106"/>
                <a:gd name="T29" fmla="*/ 14 h 29"/>
                <a:gd name="T30" fmla="*/ 0 w 106"/>
                <a:gd name="T31" fmla="*/ 7 h 29"/>
                <a:gd name="T32" fmla="*/ 1 w 106"/>
                <a:gd name="T33" fmla="*/ 2 h 29"/>
                <a:gd name="T34" fmla="*/ 6 w 106"/>
                <a:gd name="T35" fmla="*/ 2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6" h="29">
                  <a:moveTo>
                    <a:pt x="6" y="2"/>
                  </a:moveTo>
                  <a:cubicBezTo>
                    <a:pt x="8" y="4"/>
                    <a:pt x="10" y="4"/>
                    <a:pt x="12" y="4"/>
                  </a:cubicBezTo>
                  <a:cubicBezTo>
                    <a:pt x="19" y="0"/>
                    <a:pt x="25" y="7"/>
                    <a:pt x="32" y="4"/>
                  </a:cubicBezTo>
                  <a:cubicBezTo>
                    <a:pt x="35" y="7"/>
                    <a:pt x="39" y="8"/>
                    <a:pt x="42" y="7"/>
                  </a:cubicBezTo>
                  <a:cubicBezTo>
                    <a:pt x="49" y="15"/>
                    <a:pt x="59" y="15"/>
                    <a:pt x="68" y="16"/>
                  </a:cubicBezTo>
                  <a:cubicBezTo>
                    <a:pt x="76" y="18"/>
                    <a:pt x="85" y="16"/>
                    <a:pt x="94" y="17"/>
                  </a:cubicBezTo>
                  <a:cubicBezTo>
                    <a:pt x="99" y="16"/>
                    <a:pt x="102" y="19"/>
                    <a:pt x="105" y="23"/>
                  </a:cubicBezTo>
                  <a:cubicBezTo>
                    <a:pt x="106" y="25"/>
                    <a:pt x="106" y="27"/>
                    <a:pt x="104" y="29"/>
                  </a:cubicBezTo>
                  <a:cubicBezTo>
                    <a:pt x="103" y="29"/>
                    <a:pt x="101" y="29"/>
                    <a:pt x="100" y="29"/>
                  </a:cubicBezTo>
                  <a:cubicBezTo>
                    <a:pt x="96" y="27"/>
                    <a:pt x="91" y="29"/>
                    <a:pt x="87" y="28"/>
                  </a:cubicBezTo>
                  <a:cubicBezTo>
                    <a:pt x="84" y="26"/>
                    <a:pt x="80" y="26"/>
                    <a:pt x="76" y="24"/>
                  </a:cubicBezTo>
                  <a:cubicBezTo>
                    <a:pt x="69" y="28"/>
                    <a:pt x="63" y="23"/>
                    <a:pt x="56" y="21"/>
                  </a:cubicBezTo>
                  <a:cubicBezTo>
                    <a:pt x="50" y="20"/>
                    <a:pt x="44" y="20"/>
                    <a:pt x="38" y="18"/>
                  </a:cubicBezTo>
                  <a:cubicBezTo>
                    <a:pt x="35" y="17"/>
                    <a:pt x="33" y="16"/>
                    <a:pt x="31" y="15"/>
                  </a:cubicBezTo>
                  <a:cubicBezTo>
                    <a:pt x="26" y="15"/>
                    <a:pt x="20" y="14"/>
                    <a:pt x="15" y="14"/>
                  </a:cubicBezTo>
                  <a:cubicBezTo>
                    <a:pt x="10" y="10"/>
                    <a:pt x="3" y="14"/>
                    <a:pt x="0" y="7"/>
                  </a:cubicBezTo>
                  <a:cubicBezTo>
                    <a:pt x="4" y="6"/>
                    <a:pt x="1" y="4"/>
                    <a:pt x="1" y="2"/>
                  </a:cubicBezTo>
                  <a:cubicBezTo>
                    <a:pt x="2" y="0"/>
                    <a:pt x="4" y="0"/>
                    <a:pt x="6" y="2"/>
                  </a:cubicBezTo>
                  <a:close/>
                </a:path>
              </a:pathLst>
            </a:custGeom>
            <a:solidFill>
              <a:srgbClr val="BCA2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727" name="Freeform 2563"/>
            <p:cNvSpPr>
              <a:spLocks/>
            </p:cNvSpPr>
            <p:nvPr/>
          </p:nvSpPr>
          <p:spPr bwMode="auto">
            <a:xfrm>
              <a:off x="5304" y="2432"/>
              <a:ext cx="16" cy="18"/>
            </a:xfrm>
            <a:custGeom>
              <a:avLst/>
              <a:gdLst>
                <a:gd name="T0" fmla="*/ 10 w 14"/>
                <a:gd name="T1" fmla="*/ 15 h 15"/>
                <a:gd name="T2" fmla="*/ 1 w 14"/>
                <a:gd name="T3" fmla="*/ 9 h 15"/>
                <a:gd name="T4" fmla="*/ 0 w 14"/>
                <a:gd name="T5" fmla="*/ 7 h 15"/>
                <a:gd name="T6" fmla="*/ 1 w 14"/>
                <a:gd name="T7" fmla="*/ 6 h 15"/>
                <a:gd name="T8" fmla="*/ 1 w 14"/>
                <a:gd name="T9" fmla="*/ 4 h 15"/>
                <a:gd name="T10" fmla="*/ 7 w 14"/>
                <a:gd name="T11" fmla="*/ 0 h 15"/>
                <a:gd name="T12" fmla="*/ 11 w 14"/>
                <a:gd name="T13" fmla="*/ 12 h 15"/>
                <a:gd name="T14" fmla="*/ 10 w 14"/>
                <a:gd name="T15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" h="15">
                  <a:moveTo>
                    <a:pt x="10" y="15"/>
                  </a:moveTo>
                  <a:cubicBezTo>
                    <a:pt x="7" y="13"/>
                    <a:pt x="4" y="11"/>
                    <a:pt x="1" y="9"/>
                  </a:cubicBezTo>
                  <a:cubicBezTo>
                    <a:pt x="0" y="8"/>
                    <a:pt x="0" y="8"/>
                    <a:pt x="0" y="7"/>
                  </a:cubicBezTo>
                  <a:cubicBezTo>
                    <a:pt x="1" y="7"/>
                    <a:pt x="1" y="6"/>
                    <a:pt x="1" y="6"/>
                  </a:cubicBezTo>
                  <a:cubicBezTo>
                    <a:pt x="1" y="5"/>
                    <a:pt x="1" y="5"/>
                    <a:pt x="1" y="4"/>
                  </a:cubicBezTo>
                  <a:cubicBezTo>
                    <a:pt x="2" y="1"/>
                    <a:pt x="4" y="0"/>
                    <a:pt x="7" y="0"/>
                  </a:cubicBezTo>
                  <a:cubicBezTo>
                    <a:pt x="14" y="1"/>
                    <a:pt x="11" y="7"/>
                    <a:pt x="11" y="12"/>
                  </a:cubicBezTo>
                  <a:cubicBezTo>
                    <a:pt x="11" y="13"/>
                    <a:pt x="10" y="14"/>
                    <a:pt x="10" y="15"/>
                  </a:cubicBezTo>
                  <a:close/>
                </a:path>
              </a:pathLst>
            </a:custGeom>
            <a:solidFill>
              <a:srgbClr val="382B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728" name="Freeform 2564"/>
            <p:cNvSpPr>
              <a:spLocks/>
            </p:cNvSpPr>
            <p:nvPr/>
          </p:nvSpPr>
          <p:spPr bwMode="auto">
            <a:xfrm>
              <a:off x="5273" y="2439"/>
              <a:ext cx="32" cy="6"/>
            </a:xfrm>
            <a:custGeom>
              <a:avLst/>
              <a:gdLst>
                <a:gd name="T0" fmla="*/ 27 w 27"/>
                <a:gd name="T1" fmla="*/ 0 h 5"/>
                <a:gd name="T2" fmla="*/ 27 w 27"/>
                <a:gd name="T3" fmla="*/ 3 h 5"/>
                <a:gd name="T4" fmla="*/ 0 w 27"/>
                <a:gd name="T5" fmla="*/ 1 h 5"/>
                <a:gd name="T6" fmla="*/ 27 w 27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7" h="5">
                  <a:moveTo>
                    <a:pt x="27" y="0"/>
                  </a:moveTo>
                  <a:cubicBezTo>
                    <a:pt x="27" y="1"/>
                    <a:pt x="27" y="2"/>
                    <a:pt x="27" y="3"/>
                  </a:cubicBezTo>
                  <a:cubicBezTo>
                    <a:pt x="18" y="4"/>
                    <a:pt x="9" y="5"/>
                    <a:pt x="0" y="1"/>
                  </a:cubicBezTo>
                  <a:cubicBezTo>
                    <a:pt x="9" y="0"/>
                    <a:pt x="18" y="0"/>
                    <a:pt x="27" y="0"/>
                  </a:cubicBezTo>
                  <a:close/>
                </a:path>
              </a:pathLst>
            </a:custGeom>
            <a:solidFill>
              <a:srgbClr val="4C37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729" name="Freeform 2565"/>
            <p:cNvSpPr>
              <a:spLocks/>
            </p:cNvSpPr>
            <p:nvPr/>
          </p:nvSpPr>
          <p:spPr bwMode="auto">
            <a:xfrm>
              <a:off x="5286" y="2430"/>
              <a:ext cx="27" cy="7"/>
            </a:xfrm>
            <a:custGeom>
              <a:avLst/>
              <a:gdLst>
                <a:gd name="T0" fmla="*/ 22 w 23"/>
                <a:gd name="T1" fmla="*/ 3 h 6"/>
                <a:gd name="T2" fmla="*/ 16 w 23"/>
                <a:gd name="T3" fmla="*/ 6 h 6"/>
                <a:gd name="T4" fmla="*/ 0 w 23"/>
                <a:gd name="T5" fmla="*/ 3 h 6"/>
                <a:gd name="T6" fmla="*/ 18 w 23"/>
                <a:gd name="T7" fmla="*/ 0 h 6"/>
                <a:gd name="T8" fmla="*/ 21 w 23"/>
                <a:gd name="T9" fmla="*/ 0 h 6"/>
                <a:gd name="T10" fmla="*/ 22 w 23"/>
                <a:gd name="T11" fmla="*/ 2 h 6"/>
                <a:gd name="T12" fmla="*/ 22 w 23"/>
                <a:gd name="T13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" h="6">
                  <a:moveTo>
                    <a:pt x="22" y="3"/>
                  </a:moveTo>
                  <a:cubicBezTo>
                    <a:pt x="20" y="4"/>
                    <a:pt x="18" y="5"/>
                    <a:pt x="16" y="6"/>
                  </a:cubicBezTo>
                  <a:cubicBezTo>
                    <a:pt x="11" y="5"/>
                    <a:pt x="5" y="6"/>
                    <a:pt x="0" y="3"/>
                  </a:cubicBezTo>
                  <a:cubicBezTo>
                    <a:pt x="6" y="2"/>
                    <a:pt x="13" y="5"/>
                    <a:pt x="18" y="0"/>
                  </a:cubicBezTo>
                  <a:cubicBezTo>
                    <a:pt x="19" y="0"/>
                    <a:pt x="20" y="0"/>
                    <a:pt x="21" y="0"/>
                  </a:cubicBezTo>
                  <a:cubicBezTo>
                    <a:pt x="22" y="1"/>
                    <a:pt x="23" y="1"/>
                    <a:pt x="22" y="2"/>
                  </a:cubicBezTo>
                  <a:cubicBezTo>
                    <a:pt x="22" y="3"/>
                    <a:pt x="22" y="3"/>
                    <a:pt x="22" y="3"/>
                  </a:cubicBezTo>
                  <a:close/>
                </a:path>
              </a:pathLst>
            </a:custGeom>
            <a:solidFill>
              <a:srgbClr val="412B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730" name="Freeform 2566"/>
            <p:cNvSpPr>
              <a:spLocks/>
            </p:cNvSpPr>
            <p:nvPr/>
          </p:nvSpPr>
          <p:spPr bwMode="auto">
            <a:xfrm>
              <a:off x="5307" y="2410"/>
              <a:ext cx="23" cy="40"/>
            </a:xfrm>
            <a:custGeom>
              <a:avLst/>
              <a:gdLst>
                <a:gd name="T0" fmla="*/ 4 w 19"/>
                <a:gd name="T1" fmla="*/ 20 h 34"/>
                <a:gd name="T2" fmla="*/ 3 w 19"/>
                <a:gd name="T3" fmla="*/ 17 h 34"/>
                <a:gd name="T4" fmla="*/ 6 w 19"/>
                <a:gd name="T5" fmla="*/ 3 h 34"/>
                <a:gd name="T6" fmla="*/ 12 w 19"/>
                <a:gd name="T7" fmla="*/ 1 h 34"/>
                <a:gd name="T8" fmla="*/ 15 w 19"/>
                <a:gd name="T9" fmla="*/ 3 h 34"/>
                <a:gd name="T10" fmla="*/ 15 w 19"/>
                <a:gd name="T11" fmla="*/ 3 h 34"/>
                <a:gd name="T12" fmla="*/ 17 w 19"/>
                <a:gd name="T13" fmla="*/ 31 h 34"/>
                <a:gd name="T14" fmla="*/ 16 w 19"/>
                <a:gd name="T15" fmla="*/ 31 h 34"/>
                <a:gd name="T16" fmla="*/ 7 w 19"/>
                <a:gd name="T17" fmla="*/ 31 h 34"/>
                <a:gd name="T18" fmla="*/ 4 w 19"/>
                <a:gd name="T19" fmla="*/ 2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" h="34">
                  <a:moveTo>
                    <a:pt x="4" y="20"/>
                  </a:moveTo>
                  <a:cubicBezTo>
                    <a:pt x="4" y="19"/>
                    <a:pt x="4" y="18"/>
                    <a:pt x="3" y="17"/>
                  </a:cubicBezTo>
                  <a:cubicBezTo>
                    <a:pt x="4" y="13"/>
                    <a:pt x="5" y="8"/>
                    <a:pt x="6" y="3"/>
                  </a:cubicBezTo>
                  <a:cubicBezTo>
                    <a:pt x="7" y="1"/>
                    <a:pt x="10" y="0"/>
                    <a:pt x="12" y="1"/>
                  </a:cubicBezTo>
                  <a:cubicBezTo>
                    <a:pt x="13" y="1"/>
                    <a:pt x="14" y="2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9" y="12"/>
                    <a:pt x="8" y="23"/>
                    <a:pt x="17" y="31"/>
                  </a:cubicBezTo>
                  <a:cubicBezTo>
                    <a:pt x="17" y="31"/>
                    <a:pt x="16" y="31"/>
                    <a:pt x="16" y="31"/>
                  </a:cubicBezTo>
                  <a:cubicBezTo>
                    <a:pt x="13" y="33"/>
                    <a:pt x="10" y="34"/>
                    <a:pt x="7" y="31"/>
                  </a:cubicBezTo>
                  <a:cubicBezTo>
                    <a:pt x="0" y="29"/>
                    <a:pt x="11" y="22"/>
                    <a:pt x="4" y="20"/>
                  </a:cubicBezTo>
                  <a:close/>
                </a:path>
              </a:pathLst>
            </a:custGeom>
            <a:solidFill>
              <a:srgbClr val="EDDE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731" name="Freeform 2567"/>
            <p:cNvSpPr>
              <a:spLocks/>
            </p:cNvSpPr>
            <p:nvPr/>
          </p:nvSpPr>
          <p:spPr bwMode="auto">
            <a:xfrm>
              <a:off x="5321" y="2399"/>
              <a:ext cx="4" cy="14"/>
            </a:xfrm>
            <a:custGeom>
              <a:avLst/>
              <a:gdLst>
                <a:gd name="T0" fmla="*/ 3 w 3"/>
                <a:gd name="T1" fmla="*/ 12 h 12"/>
                <a:gd name="T2" fmla="*/ 0 w 3"/>
                <a:gd name="T3" fmla="*/ 10 h 12"/>
                <a:gd name="T4" fmla="*/ 0 w 3"/>
                <a:gd name="T5" fmla="*/ 0 h 12"/>
                <a:gd name="T6" fmla="*/ 3 w 3"/>
                <a:gd name="T7" fmla="*/ 3 h 12"/>
                <a:gd name="T8" fmla="*/ 3 w 3"/>
                <a:gd name="T9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2">
                  <a:moveTo>
                    <a:pt x="3" y="12"/>
                  </a:moveTo>
                  <a:cubicBezTo>
                    <a:pt x="2" y="11"/>
                    <a:pt x="1" y="10"/>
                    <a:pt x="0" y="10"/>
                  </a:cubicBezTo>
                  <a:cubicBezTo>
                    <a:pt x="0" y="7"/>
                    <a:pt x="0" y="4"/>
                    <a:pt x="0" y="0"/>
                  </a:cubicBezTo>
                  <a:cubicBezTo>
                    <a:pt x="1" y="1"/>
                    <a:pt x="2" y="2"/>
                    <a:pt x="3" y="3"/>
                  </a:cubicBezTo>
                  <a:cubicBezTo>
                    <a:pt x="3" y="6"/>
                    <a:pt x="3" y="9"/>
                    <a:pt x="3" y="12"/>
                  </a:cubicBezTo>
                  <a:close/>
                </a:path>
              </a:pathLst>
            </a:custGeom>
            <a:solidFill>
              <a:srgbClr val="6354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732" name="Freeform 2568"/>
            <p:cNvSpPr>
              <a:spLocks/>
            </p:cNvSpPr>
            <p:nvPr/>
          </p:nvSpPr>
          <p:spPr bwMode="auto">
            <a:xfrm>
              <a:off x="5207" y="2420"/>
              <a:ext cx="24" cy="14"/>
            </a:xfrm>
            <a:custGeom>
              <a:avLst/>
              <a:gdLst>
                <a:gd name="T0" fmla="*/ 20 w 20"/>
                <a:gd name="T1" fmla="*/ 5 h 12"/>
                <a:gd name="T2" fmla="*/ 0 w 20"/>
                <a:gd name="T3" fmla="*/ 5 h 12"/>
                <a:gd name="T4" fmla="*/ 3 w 20"/>
                <a:gd name="T5" fmla="*/ 2 h 12"/>
                <a:gd name="T6" fmla="*/ 17 w 20"/>
                <a:gd name="T7" fmla="*/ 3 h 12"/>
                <a:gd name="T8" fmla="*/ 19 w 20"/>
                <a:gd name="T9" fmla="*/ 2 h 12"/>
                <a:gd name="T10" fmla="*/ 20 w 20"/>
                <a:gd name="T11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" h="12">
                  <a:moveTo>
                    <a:pt x="20" y="5"/>
                  </a:moveTo>
                  <a:cubicBezTo>
                    <a:pt x="13" y="12"/>
                    <a:pt x="7" y="3"/>
                    <a:pt x="0" y="5"/>
                  </a:cubicBezTo>
                  <a:cubicBezTo>
                    <a:pt x="1" y="4"/>
                    <a:pt x="2" y="3"/>
                    <a:pt x="3" y="2"/>
                  </a:cubicBezTo>
                  <a:cubicBezTo>
                    <a:pt x="8" y="0"/>
                    <a:pt x="12" y="7"/>
                    <a:pt x="17" y="3"/>
                  </a:cubicBezTo>
                  <a:cubicBezTo>
                    <a:pt x="18" y="2"/>
                    <a:pt x="18" y="2"/>
                    <a:pt x="19" y="2"/>
                  </a:cubicBezTo>
                  <a:cubicBezTo>
                    <a:pt x="19" y="3"/>
                    <a:pt x="19" y="4"/>
                    <a:pt x="20" y="5"/>
                  </a:cubicBezTo>
                  <a:close/>
                </a:path>
              </a:pathLst>
            </a:custGeom>
            <a:solidFill>
              <a:srgbClr val="553A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733" name="Freeform 2569"/>
            <p:cNvSpPr>
              <a:spLocks/>
            </p:cNvSpPr>
            <p:nvPr/>
          </p:nvSpPr>
          <p:spPr bwMode="auto">
            <a:xfrm>
              <a:off x="5281" y="2387"/>
              <a:ext cx="6" cy="13"/>
            </a:xfrm>
            <a:custGeom>
              <a:avLst/>
              <a:gdLst>
                <a:gd name="T0" fmla="*/ 4 w 5"/>
                <a:gd name="T1" fmla="*/ 11 h 11"/>
                <a:gd name="T2" fmla="*/ 1 w 5"/>
                <a:gd name="T3" fmla="*/ 11 h 11"/>
                <a:gd name="T4" fmla="*/ 1 w 5"/>
                <a:gd name="T5" fmla="*/ 8 h 11"/>
                <a:gd name="T6" fmla="*/ 0 w 5"/>
                <a:gd name="T7" fmla="*/ 6 h 11"/>
                <a:gd name="T8" fmla="*/ 1 w 5"/>
                <a:gd name="T9" fmla="*/ 5 h 11"/>
                <a:gd name="T10" fmla="*/ 1 w 5"/>
                <a:gd name="T11" fmla="*/ 3 h 11"/>
                <a:gd name="T12" fmla="*/ 1 w 5"/>
                <a:gd name="T13" fmla="*/ 0 h 11"/>
                <a:gd name="T14" fmla="*/ 4 w 5"/>
                <a:gd name="T15" fmla="*/ 0 h 11"/>
                <a:gd name="T16" fmla="*/ 4 w 5"/>
                <a:gd name="T17" fmla="*/ 3 h 11"/>
                <a:gd name="T18" fmla="*/ 4 w 5"/>
                <a:gd name="T19" fmla="*/ 6 h 11"/>
                <a:gd name="T20" fmla="*/ 4 w 5"/>
                <a:gd name="T21" fmla="*/ 7 h 11"/>
                <a:gd name="T22" fmla="*/ 4 w 5"/>
                <a:gd name="T23" fmla="*/ 8 h 11"/>
                <a:gd name="T24" fmla="*/ 4 w 5"/>
                <a:gd name="T25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11">
                  <a:moveTo>
                    <a:pt x="4" y="11"/>
                  </a:moveTo>
                  <a:cubicBezTo>
                    <a:pt x="3" y="11"/>
                    <a:pt x="2" y="11"/>
                    <a:pt x="1" y="11"/>
                  </a:cubicBezTo>
                  <a:cubicBezTo>
                    <a:pt x="1" y="10"/>
                    <a:pt x="1" y="9"/>
                    <a:pt x="1" y="8"/>
                  </a:cubicBezTo>
                  <a:cubicBezTo>
                    <a:pt x="0" y="8"/>
                    <a:pt x="0" y="7"/>
                    <a:pt x="0" y="6"/>
                  </a:cubicBezTo>
                  <a:cubicBezTo>
                    <a:pt x="0" y="6"/>
                    <a:pt x="1" y="5"/>
                    <a:pt x="1" y="5"/>
                  </a:cubicBezTo>
                  <a:cubicBezTo>
                    <a:pt x="1" y="5"/>
                    <a:pt x="1" y="4"/>
                    <a:pt x="1" y="3"/>
                  </a:cubicBezTo>
                  <a:cubicBezTo>
                    <a:pt x="1" y="2"/>
                    <a:pt x="1" y="1"/>
                    <a:pt x="1" y="0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4" y="1"/>
                    <a:pt x="4" y="2"/>
                    <a:pt x="4" y="3"/>
                  </a:cubicBezTo>
                  <a:cubicBezTo>
                    <a:pt x="4" y="4"/>
                    <a:pt x="4" y="5"/>
                    <a:pt x="4" y="6"/>
                  </a:cubicBezTo>
                  <a:cubicBezTo>
                    <a:pt x="4" y="6"/>
                    <a:pt x="5" y="7"/>
                    <a:pt x="4" y="7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9"/>
                    <a:pt x="4" y="10"/>
                    <a:pt x="4" y="11"/>
                  </a:cubicBezTo>
                  <a:close/>
                </a:path>
              </a:pathLst>
            </a:custGeom>
            <a:solidFill>
              <a:srgbClr val="9C85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734" name="Freeform 2570"/>
            <p:cNvSpPr>
              <a:spLocks/>
            </p:cNvSpPr>
            <p:nvPr/>
          </p:nvSpPr>
          <p:spPr bwMode="auto">
            <a:xfrm>
              <a:off x="5286" y="2393"/>
              <a:ext cx="2" cy="4"/>
            </a:xfrm>
            <a:custGeom>
              <a:avLst/>
              <a:gdLst>
                <a:gd name="T0" fmla="*/ 0 w 2"/>
                <a:gd name="T1" fmla="*/ 3 h 3"/>
                <a:gd name="T2" fmla="*/ 0 w 2"/>
                <a:gd name="T3" fmla="*/ 1 h 3"/>
                <a:gd name="T4" fmla="*/ 2 w 2"/>
                <a:gd name="T5" fmla="*/ 1 h 3"/>
                <a:gd name="T6" fmla="*/ 0 w 2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cubicBezTo>
                    <a:pt x="0" y="2"/>
                    <a:pt x="0" y="1"/>
                    <a:pt x="0" y="1"/>
                  </a:cubicBezTo>
                  <a:cubicBezTo>
                    <a:pt x="0" y="0"/>
                    <a:pt x="1" y="1"/>
                    <a:pt x="2" y="1"/>
                  </a:cubicBezTo>
                  <a:cubicBezTo>
                    <a:pt x="2" y="2"/>
                    <a:pt x="1" y="3"/>
                    <a:pt x="0" y="3"/>
                  </a:cubicBezTo>
                  <a:close/>
                </a:path>
              </a:pathLst>
            </a:custGeom>
            <a:solidFill>
              <a:srgbClr val="5941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735" name="Freeform 2571"/>
            <p:cNvSpPr>
              <a:spLocks/>
            </p:cNvSpPr>
            <p:nvPr/>
          </p:nvSpPr>
          <p:spPr bwMode="auto">
            <a:xfrm>
              <a:off x="5279" y="2393"/>
              <a:ext cx="4" cy="4"/>
            </a:xfrm>
            <a:custGeom>
              <a:avLst/>
              <a:gdLst>
                <a:gd name="T0" fmla="*/ 3 w 3"/>
                <a:gd name="T1" fmla="*/ 0 h 3"/>
                <a:gd name="T2" fmla="*/ 3 w 3"/>
                <a:gd name="T3" fmla="*/ 3 h 3"/>
                <a:gd name="T4" fmla="*/ 0 w 3"/>
                <a:gd name="T5" fmla="*/ 3 h 3"/>
                <a:gd name="T6" fmla="*/ 0 w 3"/>
                <a:gd name="T7" fmla="*/ 0 h 3"/>
                <a:gd name="T8" fmla="*/ 3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cubicBezTo>
                    <a:pt x="3" y="1"/>
                    <a:pt x="3" y="2"/>
                    <a:pt x="3" y="3"/>
                  </a:cubicBezTo>
                  <a:cubicBezTo>
                    <a:pt x="2" y="3"/>
                    <a:pt x="1" y="3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D1BA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736" name="Freeform 2572"/>
            <p:cNvSpPr>
              <a:spLocks/>
            </p:cNvSpPr>
            <p:nvPr/>
          </p:nvSpPr>
          <p:spPr bwMode="auto">
            <a:xfrm>
              <a:off x="4843" y="2252"/>
              <a:ext cx="178" cy="56"/>
            </a:xfrm>
            <a:custGeom>
              <a:avLst/>
              <a:gdLst>
                <a:gd name="T0" fmla="*/ 152 w 152"/>
                <a:gd name="T1" fmla="*/ 9 h 48"/>
                <a:gd name="T2" fmla="*/ 141 w 152"/>
                <a:gd name="T3" fmla="*/ 16 h 48"/>
                <a:gd name="T4" fmla="*/ 10 w 152"/>
                <a:gd name="T5" fmla="*/ 45 h 48"/>
                <a:gd name="T6" fmla="*/ 0 w 152"/>
                <a:gd name="T7" fmla="*/ 42 h 48"/>
                <a:gd name="T8" fmla="*/ 16 w 152"/>
                <a:gd name="T9" fmla="*/ 33 h 48"/>
                <a:gd name="T10" fmla="*/ 37 w 152"/>
                <a:gd name="T11" fmla="*/ 29 h 48"/>
                <a:gd name="T12" fmla="*/ 40 w 152"/>
                <a:gd name="T13" fmla="*/ 29 h 48"/>
                <a:gd name="T14" fmla="*/ 51 w 152"/>
                <a:gd name="T15" fmla="*/ 23 h 48"/>
                <a:gd name="T16" fmla="*/ 62 w 152"/>
                <a:gd name="T17" fmla="*/ 18 h 48"/>
                <a:gd name="T18" fmla="*/ 71 w 152"/>
                <a:gd name="T19" fmla="*/ 15 h 48"/>
                <a:gd name="T20" fmla="*/ 73 w 152"/>
                <a:gd name="T21" fmla="*/ 15 h 48"/>
                <a:gd name="T22" fmla="*/ 81 w 152"/>
                <a:gd name="T23" fmla="*/ 12 h 48"/>
                <a:gd name="T24" fmla="*/ 83 w 152"/>
                <a:gd name="T25" fmla="*/ 12 h 48"/>
                <a:gd name="T26" fmla="*/ 88 w 152"/>
                <a:gd name="T27" fmla="*/ 12 h 48"/>
                <a:gd name="T28" fmla="*/ 94 w 152"/>
                <a:gd name="T29" fmla="*/ 10 h 48"/>
                <a:gd name="T30" fmla="*/ 100 w 152"/>
                <a:gd name="T31" fmla="*/ 7 h 48"/>
                <a:gd name="T32" fmla="*/ 112 w 152"/>
                <a:gd name="T33" fmla="*/ 4 h 48"/>
                <a:gd name="T34" fmla="*/ 121 w 152"/>
                <a:gd name="T35" fmla="*/ 2 h 48"/>
                <a:gd name="T36" fmla="*/ 140 w 152"/>
                <a:gd name="T37" fmla="*/ 4 h 48"/>
                <a:gd name="T38" fmla="*/ 152 w 152"/>
                <a:gd name="T39" fmla="*/ 9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52" h="48">
                  <a:moveTo>
                    <a:pt x="152" y="9"/>
                  </a:moveTo>
                  <a:cubicBezTo>
                    <a:pt x="150" y="14"/>
                    <a:pt x="145" y="15"/>
                    <a:pt x="141" y="16"/>
                  </a:cubicBezTo>
                  <a:cubicBezTo>
                    <a:pt x="97" y="26"/>
                    <a:pt x="53" y="36"/>
                    <a:pt x="10" y="45"/>
                  </a:cubicBezTo>
                  <a:cubicBezTo>
                    <a:pt x="5" y="47"/>
                    <a:pt x="1" y="48"/>
                    <a:pt x="0" y="42"/>
                  </a:cubicBezTo>
                  <a:cubicBezTo>
                    <a:pt x="4" y="37"/>
                    <a:pt x="12" y="39"/>
                    <a:pt x="16" y="33"/>
                  </a:cubicBezTo>
                  <a:cubicBezTo>
                    <a:pt x="23" y="32"/>
                    <a:pt x="30" y="28"/>
                    <a:pt x="37" y="29"/>
                  </a:cubicBezTo>
                  <a:cubicBezTo>
                    <a:pt x="38" y="29"/>
                    <a:pt x="39" y="29"/>
                    <a:pt x="40" y="29"/>
                  </a:cubicBezTo>
                  <a:cubicBezTo>
                    <a:pt x="44" y="26"/>
                    <a:pt x="47" y="23"/>
                    <a:pt x="51" y="23"/>
                  </a:cubicBezTo>
                  <a:cubicBezTo>
                    <a:pt x="55" y="22"/>
                    <a:pt x="58" y="19"/>
                    <a:pt x="62" y="18"/>
                  </a:cubicBezTo>
                  <a:cubicBezTo>
                    <a:pt x="65" y="17"/>
                    <a:pt x="68" y="16"/>
                    <a:pt x="71" y="15"/>
                  </a:cubicBezTo>
                  <a:cubicBezTo>
                    <a:pt x="72" y="14"/>
                    <a:pt x="73" y="14"/>
                    <a:pt x="73" y="15"/>
                  </a:cubicBezTo>
                  <a:cubicBezTo>
                    <a:pt x="76" y="14"/>
                    <a:pt x="79" y="13"/>
                    <a:pt x="81" y="12"/>
                  </a:cubicBezTo>
                  <a:cubicBezTo>
                    <a:pt x="82" y="12"/>
                    <a:pt x="82" y="12"/>
                    <a:pt x="83" y="12"/>
                  </a:cubicBezTo>
                  <a:cubicBezTo>
                    <a:pt x="85" y="12"/>
                    <a:pt x="86" y="12"/>
                    <a:pt x="88" y="12"/>
                  </a:cubicBezTo>
                  <a:cubicBezTo>
                    <a:pt x="90" y="11"/>
                    <a:pt x="92" y="11"/>
                    <a:pt x="94" y="10"/>
                  </a:cubicBezTo>
                  <a:cubicBezTo>
                    <a:pt x="96" y="9"/>
                    <a:pt x="98" y="8"/>
                    <a:pt x="100" y="7"/>
                  </a:cubicBezTo>
                  <a:cubicBezTo>
                    <a:pt x="104" y="6"/>
                    <a:pt x="108" y="6"/>
                    <a:pt x="112" y="4"/>
                  </a:cubicBezTo>
                  <a:cubicBezTo>
                    <a:pt x="115" y="3"/>
                    <a:pt x="118" y="2"/>
                    <a:pt x="121" y="2"/>
                  </a:cubicBezTo>
                  <a:cubicBezTo>
                    <a:pt x="127" y="5"/>
                    <a:pt x="134" y="0"/>
                    <a:pt x="140" y="4"/>
                  </a:cubicBezTo>
                  <a:cubicBezTo>
                    <a:pt x="143" y="7"/>
                    <a:pt x="147" y="9"/>
                    <a:pt x="152" y="9"/>
                  </a:cubicBezTo>
                  <a:close/>
                </a:path>
              </a:pathLst>
            </a:custGeom>
            <a:solidFill>
              <a:srgbClr val="DDBE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737" name="Freeform 2573"/>
            <p:cNvSpPr>
              <a:spLocks/>
            </p:cNvSpPr>
            <p:nvPr/>
          </p:nvSpPr>
          <p:spPr bwMode="auto">
            <a:xfrm>
              <a:off x="4985" y="2208"/>
              <a:ext cx="55" cy="21"/>
            </a:xfrm>
            <a:custGeom>
              <a:avLst/>
              <a:gdLst>
                <a:gd name="T0" fmla="*/ 41 w 47"/>
                <a:gd name="T1" fmla="*/ 4 h 18"/>
                <a:gd name="T2" fmla="*/ 36 w 47"/>
                <a:gd name="T3" fmla="*/ 18 h 18"/>
                <a:gd name="T4" fmla="*/ 32 w 47"/>
                <a:gd name="T5" fmla="*/ 18 h 18"/>
                <a:gd name="T6" fmla="*/ 27 w 47"/>
                <a:gd name="T7" fmla="*/ 16 h 18"/>
                <a:gd name="T8" fmla="*/ 8 w 47"/>
                <a:gd name="T9" fmla="*/ 13 h 18"/>
                <a:gd name="T10" fmla="*/ 0 w 47"/>
                <a:gd name="T11" fmla="*/ 13 h 18"/>
                <a:gd name="T12" fmla="*/ 6 w 47"/>
                <a:gd name="T13" fmla="*/ 7 h 18"/>
                <a:gd name="T14" fmla="*/ 20 w 47"/>
                <a:gd name="T15" fmla="*/ 7 h 18"/>
                <a:gd name="T16" fmla="*/ 24 w 47"/>
                <a:gd name="T17" fmla="*/ 4 h 18"/>
                <a:gd name="T18" fmla="*/ 33 w 47"/>
                <a:gd name="T19" fmla="*/ 1 h 18"/>
                <a:gd name="T20" fmla="*/ 41 w 47"/>
                <a:gd name="T21" fmla="*/ 4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7" h="18">
                  <a:moveTo>
                    <a:pt x="41" y="4"/>
                  </a:moveTo>
                  <a:cubicBezTo>
                    <a:pt x="47" y="12"/>
                    <a:pt x="32" y="12"/>
                    <a:pt x="36" y="18"/>
                  </a:cubicBezTo>
                  <a:cubicBezTo>
                    <a:pt x="35" y="18"/>
                    <a:pt x="33" y="18"/>
                    <a:pt x="32" y="18"/>
                  </a:cubicBezTo>
                  <a:cubicBezTo>
                    <a:pt x="31" y="17"/>
                    <a:pt x="29" y="16"/>
                    <a:pt x="27" y="16"/>
                  </a:cubicBezTo>
                  <a:cubicBezTo>
                    <a:pt x="21" y="16"/>
                    <a:pt x="14" y="18"/>
                    <a:pt x="8" y="13"/>
                  </a:cubicBezTo>
                  <a:cubicBezTo>
                    <a:pt x="5" y="13"/>
                    <a:pt x="3" y="13"/>
                    <a:pt x="0" y="13"/>
                  </a:cubicBezTo>
                  <a:cubicBezTo>
                    <a:pt x="1" y="10"/>
                    <a:pt x="3" y="8"/>
                    <a:pt x="6" y="7"/>
                  </a:cubicBezTo>
                  <a:cubicBezTo>
                    <a:pt x="10" y="12"/>
                    <a:pt x="15" y="3"/>
                    <a:pt x="20" y="7"/>
                  </a:cubicBezTo>
                  <a:cubicBezTo>
                    <a:pt x="21" y="6"/>
                    <a:pt x="22" y="5"/>
                    <a:pt x="24" y="4"/>
                  </a:cubicBezTo>
                  <a:cubicBezTo>
                    <a:pt x="28" y="8"/>
                    <a:pt x="30" y="4"/>
                    <a:pt x="33" y="1"/>
                  </a:cubicBezTo>
                  <a:cubicBezTo>
                    <a:pt x="36" y="0"/>
                    <a:pt x="39" y="2"/>
                    <a:pt x="41" y="4"/>
                  </a:cubicBezTo>
                  <a:close/>
                </a:path>
              </a:pathLst>
            </a:custGeom>
            <a:solidFill>
              <a:srgbClr val="DABD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738" name="Freeform 2574"/>
            <p:cNvSpPr>
              <a:spLocks/>
            </p:cNvSpPr>
            <p:nvPr/>
          </p:nvSpPr>
          <p:spPr bwMode="auto">
            <a:xfrm>
              <a:off x="4961" y="2247"/>
              <a:ext cx="33" cy="17"/>
            </a:xfrm>
            <a:custGeom>
              <a:avLst/>
              <a:gdLst>
                <a:gd name="T0" fmla="*/ 20 w 28"/>
                <a:gd name="T1" fmla="*/ 8 h 14"/>
                <a:gd name="T2" fmla="*/ 11 w 28"/>
                <a:gd name="T3" fmla="*/ 10 h 14"/>
                <a:gd name="T4" fmla="*/ 0 w 28"/>
                <a:gd name="T5" fmla="*/ 8 h 14"/>
                <a:gd name="T6" fmla="*/ 5 w 28"/>
                <a:gd name="T7" fmla="*/ 6 h 14"/>
                <a:gd name="T8" fmla="*/ 20 w 28"/>
                <a:gd name="T9" fmla="*/ 2 h 14"/>
                <a:gd name="T10" fmla="*/ 19 w 28"/>
                <a:gd name="T11" fmla="*/ 2 h 14"/>
                <a:gd name="T12" fmla="*/ 28 w 28"/>
                <a:gd name="T13" fmla="*/ 3 h 14"/>
                <a:gd name="T14" fmla="*/ 28 w 28"/>
                <a:gd name="T15" fmla="*/ 5 h 14"/>
                <a:gd name="T16" fmla="*/ 20 w 28"/>
                <a:gd name="T17" fmla="*/ 8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8" h="14">
                  <a:moveTo>
                    <a:pt x="20" y="8"/>
                  </a:moveTo>
                  <a:cubicBezTo>
                    <a:pt x="17" y="9"/>
                    <a:pt x="14" y="10"/>
                    <a:pt x="11" y="10"/>
                  </a:cubicBezTo>
                  <a:cubicBezTo>
                    <a:pt x="7" y="12"/>
                    <a:pt x="2" y="14"/>
                    <a:pt x="0" y="8"/>
                  </a:cubicBezTo>
                  <a:cubicBezTo>
                    <a:pt x="2" y="7"/>
                    <a:pt x="4" y="7"/>
                    <a:pt x="5" y="6"/>
                  </a:cubicBezTo>
                  <a:cubicBezTo>
                    <a:pt x="9" y="1"/>
                    <a:pt x="16" y="6"/>
                    <a:pt x="20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22" y="0"/>
                    <a:pt x="25" y="0"/>
                    <a:pt x="28" y="3"/>
                  </a:cubicBezTo>
                  <a:cubicBezTo>
                    <a:pt x="28" y="3"/>
                    <a:pt x="28" y="4"/>
                    <a:pt x="28" y="5"/>
                  </a:cubicBezTo>
                  <a:cubicBezTo>
                    <a:pt x="26" y="8"/>
                    <a:pt x="24" y="10"/>
                    <a:pt x="20" y="8"/>
                  </a:cubicBezTo>
                  <a:close/>
                </a:path>
              </a:pathLst>
            </a:custGeom>
            <a:solidFill>
              <a:srgbClr val="D7BD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739" name="Freeform 2575"/>
            <p:cNvSpPr>
              <a:spLocks/>
            </p:cNvSpPr>
            <p:nvPr/>
          </p:nvSpPr>
          <p:spPr bwMode="auto">
            <a:xfrm>
              <a:off x="4837" y="2290"/>
              <a:ext cx="25" cy="15"/>
            </a:xfrm>
            <a:custGeom>
              <a:avLst/>
              <a:gdLst>
                <a:gd name="T0" fmla="*/ 20 w 21"/>
                <a:gd name="T1" fmla="*/ 2 h 13"/>
                <a:gd name="T2" fmla="*/ 6 w 21"/>
                <a:gd name="T3" fmla="*/ 8 h 13"/>
                <a:gd name="T4" fmla="*/ 1 w 21"/>
                <a:gd name="T5" fmla="*/ 8 h 13"/>
                <a:gd name="T6" fmla="*/ 0 w 21"/>
                <a:gd name="T7" fmla="*/ 5 h 13"/>
                <a:gd name="T8" fmla="*/ 20 w 21"/>
                <a:gd name="T9" fmla="*/ 0 h 13"/>
                <a:gd name="T10" fmla="*/ 21 w 21"/>
                <a:gd name="T11" fmla="*/ 1 h 13"/>
                <a:gd name="T12" fmla="*/ 20 w 21"/>
                <a:gd name="T13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" h="13">
                  <a:moveTo>
                    <a:pt x="20" y="2"/>
                  </a:moveTo>
                  <a:cubicBezTo>
                    <a:pt x="17" y="9"/>
                    <a:pt x="14" y="13"/>
                    <a:pt x="6" y="8"/>
                  </a:cubicBezTo>
                  <a:cubicBezTo>
                    <a:pt x="4" y="9"/>
                    <a:pt x="3" y="9"/>
                    <a:pt x="1" y="8"/>
                  </a:cubicBezTo>
                  <a:cubicBezTo>
                    <a:pt x="1" y="7"/>
                    <a:pt x="0" y="6"/>
                    <a:pt x="0" y="5"/>
                  </a:cubicBezTo>
                  <a:cubicBezTo>
                    <a:pt x="7" y="3"/>
                    <a:pt x="14" y="2"/>
                    <a:pt x="20" y="0"/>
                  </a:cubicBezTo>
                  <a:cubicBezTo>
                    <a:pt x="21" y="0"/>
                    <a:pt x="21" y="1"/>
                    <a:pt x="21" y="1"/>
                  </a:cubicBezTo>
                  <a:cubicBezTo>
                    <a:pt x="21" y="2"/>
                    <a:pt x="20" y="2"/>
                    <a:pt x="20" y="2"/>
                  </a:cubicBezTo>
                  <a:close/>
                </a:path>
              </a:pathLst>
            </a:custGeom>
            <a:solidFill>
              <a:srgbClr val="CDB5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740" name="Freeform 2576"/>
            <p:cNvSpPr>
              <a:spLocks/>
            </p:cNvSpPr>
            <p:nvPr/>
          </p:nvSpPr>
          <p:spPr bwMode="auto">
            <a:xfrm>
              <a:off x="4985" y="2253"/>
              <a:ext cx="33" cy="11"/>
            </a:xfrm>
            <a:custGeom>
              <a:avLst/>
              <a:gdLst>
                <a:gd name="T0" fmla="*/ 0 w 28"/>
                <a:gd name="T1" fmla="*/ 3 h 9"/>
                <a:gd name="T2" fmla="*/ 8 w 28"/>
                <a:gd name="T3" fmla="*/ 0 h 9"/>
                <a:gd name="T4" fmla="*/ 28 w 28"/>
                <a:gd name="T5" fmla="*/ 0 h 9"/>
                <a:gd name="T6" fmla="*/ 19 w 28"/>
                <a:gd name="T7" fmla="*/ 3 h 9"/>
                <a:gd name="T8" fmla="*/ 0 w 28"/>
                <a:gd name="T9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9">
                  <a:moveTo>
                    <a:pt x="0" y="3"/>
                  </a:moveTo>
                  <a:cubicBezTo>
                    <a:pt x="3" y="2"/>
                    <a:pt x="5" y="1"/>
                    <a:pt x="8" y="0"/>
                  </a:cubicBezTo>
                  <a:cubicBezTo>
                    <a:pt x="14" y="0"/>
                    <a:pt x="21" y="0"/>
                    <a:pt x="28" y="0"/>
                  </a:cubicBezTo>
                  <a:cubicBezTo>
                    <a:pt x="25" y="5"/>
                    <a:pt x="22" y="2"/>
                    <a:pt x="19" y="3"/>
                  </a:cubicBezTo>
                  <a:cubicBezTo>
                    <a:pt x="13" y="0"/>
                    <a:pt x="6" y="9"/>
                    <a:pt x="0" y="3"/>
                  </a:cubicBezTo>
                  <a:close/>
                </a:path>
              </a:pathLst>
            </a:custGeom>
            <a:solidFill>
              <a:srgbClr val="8B6D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741" name="Freeform 2577"/>
            <p:cNvSpPr>
              <a:spLocks/>
            </p:cNvSpPr>
            <p:nvPr/>
          </p:nvSpPr>
          <p:spPr bwMode="auto">
            <a:xfrm>
              <a:off x="4886" y="2273"/>
              <a:ext cx="23" cy="13"/>
            </a:xfrm>
            <a:custGeom>
              <a:avLst/>
              <a:gdLst>
                <a:gd name="T0" fmla="*/ 17 w 19"/>
                <a:gd name="T1" fmla="*/ 7 h 11"/>
                <a:gd name="T2" fmla="*/ 3 w 19"/>
                <a:gd name="T3" fmla="*/ 11 h 11"/>
                <a:gd name="T4" fmla="*/ 13 w 19"/>
                <a:gd name="T5" fmla="*/ 2 h 11"/>
                <a:gd name="T6" fmla="*/ 17 w 19"/>
                <a:gd name="T7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11">
                  <a:moveTo>
                    <a:pt x="17" y="7"/>
                  </a:moveTo>
                  <a:cubicBezTo>
                    <a:pt x="12" y="9"/>
                    <a:pt x="8" y="10"/>
                    <a:pt x="3" y="11"/>
                  </a:cubicBezTo>
                  <a:cubicBezTo>
                    <a:pt x="0" y="0"/>
                    <a:pt x="8" y="3"/>
                    <a:pt x="13" y="2"/>
                  </a:cubicBezTo>
                  <a:cubicBezTo>
                    <a:pt x="19" y="1"/>
                    <a:pt x="19" y="4"/>
                    <a:pt x="17" y="7"/>
                  </a:cubicBezTo>
                  <a:close/>
                </a:path>
              </a:pathLst>
            </a:custGeom>
            <a:solidFill>
              <a:srgbClr val="7F68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742" name="Freeform 2578"/>
            <p:cNvSpPr>
              <a:spLocks/>
            </p:cNvSpPr>
            <p:nvPr/>
          </p:nvSpPr>
          <p:spPr bwMode="auto">
            <a:xfrm>
              <a:off x="4974" y="2228"/>
              <a:ext cx="25" cy="10"/>
            </a:xfrm>
            <a:custGeom>
              <a:avLst/>
              <a:gdLst>
                <a:gd name="T0" fmla="*/ 0 w 21"/>
                <a:gd name="T1" fmla="*/ 4 h 8"/>
                <a:gd name="T2" fmla="*/ 17 w 21"/>
                <a:gd name="T3" fmla="*/ 1 h 8"/>
                <a:gd name="T4" fmla="*/ 20 w 21"/>
                <a:gd name="T5" fmla="*/ 1 h 8"/>
                <a:gd name="T6" fmla="*/ 20 w 21"/>
                <a:gd name="T7" fmla="*/ 4 h 8"/>
                <a:gd name="T8" fmla="*/ 0 w 21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8">
                  <a:moveTo>
                    <a:pt x="0" y="4"/>
                  </a:moveTo>
                  <a:cubicBezTo>
                    <a:pt x="5" y="2"/>
                    <a:pt x="11" y="1"/>
                    <a:pt x="17" y="1"/>
                  </a:cubicBezTo>
                  <a:cubicBezTo>
                    <a:pt x="18" y="0"/>
                    <a:pt x="19" y="0"/>
                    <a:pt x="20" y="1"/>
                  </a:cubicBezTo>
                  <a:cubicBezTo>
                    <a:pt x="21" y="2"/>
                    <a:pt x="20" y="3"/>
                    <a:pt x="20" y="4"/>
                  </a:cubicBezTo>
                  <a:cubicBezTo>
                    <a:pt x="13" y="8"/>
                    <a:pt x="7" y="7"/>
                    <a:pt x="0" y="4"/>
                  </a:cubicBezTo>
                  <a:close/>
                </a:path>
              </a:pathLst>
            </a:custGeom>
            <a:solidFill>
              <a:srgbClr val="6853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743" name="Freeform 2579"/>
            <p:cNvSpPr>
              <a:spLocks/>
            </p:cNvSpPr>
            <p:nvPr/>
          </p:nvSpPr>
          <p:spPr bwMode="auto">
            <a:xfrm>
              <a:off x="5037" y="2237"/>
              <a:ext cx="20" cy="10"/>
            </a:xfrm>
            <a:custGeom>
              <a:avLst/>
              <a:gdLst>
                <a:gd name="T0" fmla="*/ 8 w 17"/>
                <a:gd name="T1" fmla="*/ 8 h 9"/>
                <a:gd name="T2" fmla="*/ 7 w 17"/>
                <a:gd name="T3" fmla="*/ 5 h 9"/>
                <a:gd name="T4" fmla="*/ 5 w 17"/>
                <a:gd name="T5" fmla="*/ 6 h 9"/>
                <a:gd name="T6" fmla="*/ 0 w 17"/>
                <a:gd name="T7" fmla="*/ 1 h 9"/>
                <a:gd name="T8" fmla="*/ 17 w 17"/>
                <a:gd name="T9" fmla="*/ 0 h 9"/>
                <a:gd name="T10" fmla="*/ 8 w 17"/>
                <a:gd name="T11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" h="9">
                  <a:moveTo>
                    <a:pt x="8" y="8"/>
                  </a:moveTo>
                  <a:cubicBezTo>
                    <a:pt x="8" y="7"/>
                    <a:pt x="7" y="6"/>
                    <a:pt x="7" y="5"/>
                  </a:cubicBezTo>
                  <a:cubicBezTo>
                    <a:pt x="6" y="5"/>
                    <a:pt x="6" y="6"/>
                    <a:pt x="5" y="6"/>
                  </a:cubicBezTo>
                  <a:cubicBezTo>
                    <a:pt x="1" y="6"/>
                    <a:pt x="0" y="4"/>
                    <a:pt x="0" y="1"/>
                  </a:cubicBezTo>
                  <a:cubicBezTo>
                    <a:pt x="6" y="0"/>
                    <a:pt x="11" y="0"/>
                    <a:pt x="17" y="0"/>
                  </a:cubicBezTo>
                  <a:cubicBezTo>
                    <a:pt x="17" y="6"/>
                    <a:pt x="15" y="9"/>
                    <a:pt x="8" y="8"/>
                  </a:cubicBezTo>
                  <a:close/>
                </a:path>
              </a:pathLst>
            </a:custGeom>
            <a:solidFill>
              <a:srgbClr val="5744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744" name="Freeform 2580"/>
            <p:cNvSpPr>
              <a:spLocks/>
            </p:cNvSpPr>
            <p:nvPr/>
          </p:nvSpPr>
          <p:spPr bwMode="auto">
            <a:xfrm>
              <a:off x="4999" y="2242"/>
              <a:ext cx="27" cy="7"/>
            </a:xfrm>
            <a:custGeom>
              <a:avLst/>
              <a:gdLst>
                <a:gd name="T0" fmla="*/ 1 w 23"/>
                <a:gd name="T1" fmla="*/ 4 h 6"/>
                <a:gd name="T2" fmla="*/ 23 w 23"/>
                <a:gd name="T3" fmla="*/ 4 h 6"/>
                <a:gd name="T4" fmla="*/ 1 w 23"/>
                <a:gd name="T5" fmla="*/ 6 h 6"/>
                <a:gd name="T6" fmla="*/ 1 w 23"/>
                <a:gd name="T7" fmla="*/ 4 h 6"/>
                <a:gd name="T8" fmla="*/ 1 w 23"/>
                <a:gd name="T9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6">
                  <a:moveTo>
                    <a:pt x="1" y="4"/>
                  </a:moveTo>
                  <a:cubicBezTo>
                    <a:pt x="12" y="0"/>
                    <a:pt x="12" y="0"/>
                    <a:pt x="23" y="4"/>
                  </a:cubicBezTo>
                  <a:cubicBezTo>
                    <a:pt x="15" y="4"/>
                    <a:pt x="8" y="5"/>
                    <a:pt x="1" y="6"/>
                  </a:cubicBezTo>
                  <a:cubicBezTo>
                    <a:pt x="1" y="5"/>
                    <a:pt x="0" y="5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lose/>
                </a:path>
              </a:pathLst>
            </a:custGeom>
            <a:solidFill>
              <a:srgbClr val="8A7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745" name="Freeform 2581"/>
            <p:cNvSpPr>
              <a:spLocks/>
            </p:cNvSpPr>
            <p:nvPr/>
          </p:nvSpPr>
          <p:spPr bwMode="auto">
            <a:xfrm>
              <a:off x="4860" y="2280"/>
              <a:ext cx="26" cy="12"/>
            </a:xfrm>
            <a:custGeom>
              <a:avLst/>
              <a:gdLst>
                <a:gd name="T0" fmla="*/ 0 w 22"/>
                <a:gd name="T1" fmla="*/ 10 h 10"/>
                <a:gd name="T2" fmla="*/ 0 w 22"/>
                <a:gd name="T3" fmla="*/ 8 h 10"/>
                <a:gd name="T4" fmla="*/ 22 w 22"/>
                <a:gd name="T5" fmla="*/ 5 h 10"/>
                <a:gd name="T6" fmla="*/ 0 w 22"/>
                <a:gd name="T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10">
                  <a:moveTo>
                    <a:pt x="0" y="10"/>
                  </a:moveTo>
                  <a:cubicBezTo>
                    <a:pt x="0" y="9"/>
                    <a:pt x="0" y="8"/>
                    <a:pt x="0" y="8"/>
                  </a:cubicBezTo>
                  <a:cubicBezTo>
                    <a:pt x="8" y="7"/>
                    <a:pt x="14" y="0"/>
                    <a:pt x="22" y="5"/>
                  </a:cubicBezTo>
                  <a:cubicBezTo>
                    <a:pt x="15" y="6"/>
                    <a:pt x="7" y="8"/>
                    <a:pt x="0" y="10"/>
                  </a:cubicBezTo>
                  <a:close/>
                </a:path>
              </a:pathLst>
            </a:custGeom>
            <a:solidFill>
              <a:srgbClr val="6D53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746" name="Freeform 2582"/>
            <p:cNvSpPr>
              <a:spLocks/>
            </p:cNvSpPr>
            <p:nvPr/>
          </p:nvSpPr>
          <p:spPr bwMode="auto">
            <a:xfrm>
              <a:off x="4994" y="2224"/>
              <a:ext cx="29" cy="9"/>
            </a:xfrm>
            <a:custGeom>
              <a:avLst/>
              <a:gdLst>
                <a:gd name="T0" fmla="*/ 3 w 24"/>
                <a:gd name="T1" fmla="*/ 6 h 8"/>
                <a:gd name="T2" fmla="*/ 0 w 24"/>
                <a:gd name="T3" fmla="*/ 5 h 8"/>
                <a:gd name="T4" fmla="*/ 0 w 24"/>
                <a:gd name="T5" fmla="*/ 3 h 8"/>
                <a:gd name="T6" fmla="*/ 22 w 24"/>
                <a:gd name="T7" fmla="*/ 2 h 8"/>
                <a:gd name="T8" fmla="*/ 24 w 24"/>
                <a:gd name="T9" fmla="*/ 5 h 8"/>
                <a:gd name="T10" fmla="*/ 16 w 24"/>
                <a:gd name="T11" fmla="*/ 8 h 8"/>
                <a:gd name="T12" fmla="*/ 3 w 24"/>
                <a:gd name="T13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" h="8">
                  <a:moveTo>
                    <a:pt x="3" y="6"/>
                  </a:moveTo>
                  <a:cubicBezTo>
                    <a:pt x="2" y="6"/>
                    <a:pt x="1" y="5"/>
                    <a:pt x="0" y="5"/>
                  </a:cubicBezTo>
                  <a:cubicBezTo>
                    <a:pt x="0" y="4"/>
                    <a:pt x="0" y="4"/>
                    <a:pt x="0" y="3"/>
                  </a:cubicBezTo>
                  <a:cubicBezTo>
                    <a:pt x="7" y="0"/>
                    <a:pt x="15" y="1"/>
                    <a:pt x="22" y="2"/>
                  </a:cubicBezTo>
                  <a:cubicBezTo>
                    <a:pt x="23" y="3"/>
                    <a:pt x="24" y="4"/>
                    <a:pt x="24" y="5"/>
                  </a:cubicBezTo>
                  <a:cubicBezTo>
                    <a:pt x="22" y="6"/>
                    <a:pt x="19" y="7"/>
                    <a:pt x="16" y="8"/>
                  </a:cubicBezTo>
                  <a:cubicBezTo>
                    <a:pt x="12" y="5"/>
                    <a:pt x="7" y="8"/>
                    <a:pt x="3" y="6"/>
                  </a:cubicBezTo>
                  <a:close/>
                </a:path>
              </a:pathLst>
            </a:custGeom>
            <a:solidFill>
              <a:srgbClr val="AC91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747" name="Freeform 2583"/>
            <p:cNvSpPr>
              <a:spLocks/>
            </p:cNvSpPr>
            <p:nvPr/>
          </p:nvSpPr>
          <p:spPr bwMode="auto">
            <a:xfrm>
              <a:off x="4954" y="2257"/>
              <a:ext cx="20" cy="8"/>
            </a:xfrm>
            <a:custGeom>
              <a:avLst/>
              <a:gdLst>
                <a:gd name="T0" fmla="*/ 6 w 17"/>
                <a:gd name="T1" fmla="*/ 0 h 7"/>
                <a:gd name="T2" fmla="*/ 17 w 17"/>
                <a:gd name="T3" fmla="*/ 2 h 7"/>
                <a:gd name="T4" fmla="*/ 4 w 17"/>
                <a:gd name="T5" fmla="*/ 5 h 7"/>
                <a:gd name="T6" fmla="*/ 0 w 17"/>
                <a:gd name="T7" fmla="*/ 6 h 7"/>
                <a:gd name="T8" fmla="*/ 0 w 17"/>
                <a:gd name="T9" fmla="*/ 4 h 7"/>
                <a:gd name="T10" fmla="*/ 0 w 17"/>
                <a:gd name="T11" fmla="*/ 2 h 7"/>
                <a:gd name="T12" fmla="*/ 6 w 17"/>
                <a:gd name="T1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7">
                  <a:moveTo>
                    <a:pt x="6" y="0"/>
                  </a:moveTo>
                  <a:cubicBezTo>
                    <a:pt x="9" y="4"/>
                    <a:pt x="13" y="1"/>
                    <a:pt x="17" y="2"/>
                  </a:cubicBezTo>
                  <a:cubicBezTo>
                    <a:pt x="14" y="7"/>
                    <a:pt x="8" y="5"/>
                    <a:pt x="4" y="5"/>
                  </a:cubicBezTo>
                  <a:cubicBezTo>
                    <a:pt x="3" y="6"/>
                    <a:pt x="2" y="6"/>
                    <a:pt x="0" y="6"/>
                  </a:cubicBezTo>
                  <a:cubicBezTo>
                    <a:pt x="0" y="5"/>
                    <a:pt x="0" y="4"/>
                    <a:pt x="0" y="4"/>
                  </a:cubicBezTo>
                  <a:cubicBezTo>
                    <a:pt x="0" y="3"/>
                    <a:pt x="0" y="2"/>
                    <a:pt x="0" y="2"/>
                  </a:cubicBezTo>
                  <a:cubicBezTo>
                    <a:pt x="1" y="0"/>
                    <a:pt x="3" y="0"/>
                    <a:pt x="6" y="0"/>
                  </a:cubicBezTo>
                  <a:close/>
                </a:path>
              </a:pathLst>
            </a:custGeom>
            <a:solidFill>
              <a:srgbClr val="795D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748" name="Freeform 2584"/>
            <p:cNvSpPr>
              <a:spLocks/>
            </p:cNvSpPr>
            <p:nvPr/>
          </p:nvSpPr>
          <p:spPr bwMode="auto">
            <a:xfrm>
              <a:off x="4902" y="2270"/>
              <a:ext cx="14" cy="11"/>
            </a:xfrm>
            <a:custGeom>
              <a:avLst/>
              <a:gdLst>
                <a:gd name="T0" fmla="*/ 4 w 12"/>
                <a:gd name="T1" fmla="*/ 10 h 10"/>
                <a:gd name="T2" fmla="*/ 0 w 12"/>
                <a:gd name="T3" fmla="*/ 5 h 10"/>
                <a:gd name="T4" fmla="*/ 12 w 12"/>
                <a:gd name="T5" fmla="*/ 3 h 10"/>
                <a:gd name="T6" fmla="*/ 4 w 12"/>
                <a:gd name="T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10">
                  <a:moveTo>
                    <a:pt x="4" y="10"/>
                  </a:moveTo>
                  <a:cubicBezTo>
                    <a:pt x="4" y="8"/>
                    <a:pt x="3" y="6"/>
                    <a:pt x="0" y="5"/>
                  </a:cubicBezTo>
                  <a:cubicBezTo>
                    <a:pt x="4" y="1"/>
                    <a:pt x="7" y="0"/>
                    <a:pt x="12" y="3"/>
                  </a:cubicBezTo>
                  <a:cubicBezTo>
                    <a:pt x="10" y="6"/>
                    <a:pt x="8" y="9"/>
                    <a:pt x="4" y="10"/>
                  </a:cubicBezTo>
                  <a:close/>
                </a:path>
              </a:pathLst>
            </a:custGeom>
            <a:solidFill>
              <a:srgbClr val="9078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749" name="Freeform 2585"/>
            <p:cNvSpPr>
              <a:spLocks/>
            </p:cNvSpPr>
            <p:nvPr/>
          </p:nvSpPr>
          <p:spPr bwMode="auto">
            <a:xfrm>
              <a:off x="4984" y="2245"/>
              <a:ext cx="17" cy="6"/>
            </a:xfrm>
            <a:custGeom>
              <a:avLst/>
              <a:gdLst>
                <a:gd name="T0" fmla="*/ 14 w 15"/>
                <a:gd name="T1" fmla="*/ 2 h 5"/>
                <a:gd name="T2" fmla="*/ 14 w 15"/>
                <a:gd name="T3" fmla="*/ 4 h 5"/>
                <a:gd name="T4" fmla="*/ 9 w 15"/>
                <a:gd name="T5" fmla="*/ 5 h 5"/>
                <a:gd name="T6" fmla="*/ 0 w 15"/>
                <a:gd name="T7" fmla="*/ 4 h 5"/>
                <a:gd name="T8" fmla="*/ 14 w 15"/>
                <a:gd name="T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5">
                  <a:moveTo>
                    <a:pt x="14" y="2"/>
                  </a:moveTo>
                  <a:cubicBezTo>
                    <a:pt x="15" y="2"/>
                    <a:pt x="15" y="3"/>
                    <a:pt x="14" y="4"/>
                  </a:cubicBezTo>
                  <a:cubicBezTo>
                    <a:pt x="13" y="4"/>
                    <a:pt x="11" y="4"/>
                    <a:pt x="9" y="5"/>
                  </a:cubicBezTo>
                  <a:cubicBezTo>
                    <a:pt x="6" y="4"/>
                    <a:pt x="3" y="4"/>
                    <a:pt x="0" y="4"/>
                  </a:cubicBezTo>
                  <a:cubicBezTo>
                    <a:pt x="4" y="0"/>
                    <a:pt x="10" y="2"/>
                    <a:pt x="14" y="2"/>
                  </a:cubicBezTo>
                  <a:close/>
                </a:path>
              </a:pathLst>
            </a:custGeom>
            <a:solidFill>
              <a:srgbClr val="6F56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750" name="Freeform 2586"/>
            <p:cNvSpPr>
              <a:spLocks/>
            </p:cNvSpPr>
            <p:nvPr/>
          </p:nvSpPr>
          <p:spPr bwMode="auto">
            <a:xfrm>
              <a:off x="4967" y="2246"/>
              <a:ext cx="18" cy="9"/>
            </a:xfrm>
            <a:custGeom>
              <a:avLst/>
              <a:gdLst>
                <a:gd name="T0" fmla="*/ 15 w 15"/>
                <a:gd name="T1" fmla="*/ 3 h 8"/>
                <a:gd name="T2" fmla="*/ 0 w 15"/>
                <a:gd name="T3" fmla="*/ 7 h 8"/>
                <a:gd name="T4" fmla="*/ 15 w 15"/>
                <a:gd name="T5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8">
                  <a:moveTo>
                    <a:pt x="15" y="3"/>
                  </a:moveTo>
                  <a:cubicBezTo>
                    <a:pt x="11" y="8"/>
                    <a:pt x="5" y="4"/>
                    <a:pt x="0" y="7"/>
                  </a:cubicBezTo>
                  <a:cubicBezTo>
                    <a:pt x="4" y="0"/>
                    <a:pt x="10" y="4"/>
                    <a:pt x="15" y="3"/>
                  </a:cubicBezTo>
                  <a:close/>
                </a:path>
              </a:pathLst>
            </a:custGeom>
            <a:solidFill>
              <a:srgbClr val="6D52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751" name="Freeform 2587"/>
            <p:cNvSpPr>
              <a:spLocks/>
            </p:cNvSpPr>
            <p:nvPr/>
          </p:nvSpPr>
          <p:spPr bwMode="auto">
            <a:xfrm>
              <a:off x="4998" y="2227"/>
              <a:ext cx="15" cy="6"/>
            </a:xfrm>
            <a:custGeom>
              <a:avLst/>
              <a:gdLst>
                <a:gd name="T0" fmla="*/ 0 w 13"/>
                <a:gd name="T1" fmla="*/ 3 h 5"/>
                <a:gd name="T2" fmla="*/ 13 w 13"/>
                <a:gd name="T3" fmla="*/ 5 h 5"/>
                <a:gd name="T4" fmla="*/ 0 w 13"/>
                <a:gd name="T5" fmla="*/ 5 h 5"/>
                <a:gd name="T6" fmla="*/ 0 w 13"/>
                <a:gd name="T7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5">
                  <a:moveTo>
                    <a:pt x="0" y="3"/>
                  </a:moveTo>
                  <a:cubicBezTo>
                    <a:pt x="4" y="3"/>
                    <a:pt x="9" y="0"/>
                    <a:pt x="13" y="5"/>
                  </a:cubicBezTo>
                  <a:cubicBezTo>
                    <a:pt x="9" y="5"/>
                    <a:pt x="4" y="5"/>
                    <a:pt x="0" y="5"/>
                  </a:cubicBezTo>
                  <a:cubicBezTo>
                    <a:pt x="0" y="4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7D65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752" name="Freeform 2588"/>
            <p:cNvSpPr>
              <a:spLocks/>
            </p:cNvSpPr>
            <p:nvPr/>
          </p:nvSpPr>
          <p:spPr bwMode="auto">
            <a:xfrm>
              <a:off x="4943" y="2260"/>
              <a:ext cx="9" cy="10"/>
            </a:xfrm>
            <a:custGeom>
              <a:avLst/>
              <a:gdLst>
                <a:gd name="T0" fmla="*/ 8 w 8"/>
                <a:gd name="T1" fmla="*/ 5 h 8"/>
                <a:gd name="T2" fmla="*/ 2 w 8"/>
                <a:gd name="T3" fmla="*/ 8 h 8"/>
                <a:gd name="T4" fmla="*/ 0 w 8"/>
                <a:gd name="T5" fmla="*/ 5 h 8"/>
                <a:gd name="T6" fmla="*/ 0 w 8"/>
                <a:gd name="T7" fmla="*/ 3 h 8"/>
                <a:gd name="T8" fmla="*/ 2 w 8"/>
                <a:gd name="T9" fmla="*/ 0 h 8"/>
                <a:gd name="T10" fmla="*/ 4 w 8"/>
                <a:gd name="T11" fmla="*/ 0 h 8"/>
                <a:gd name="T12" fmla="*/ 7 w 8"/>
                <a:gd name="T13" fmla="*/ 1 h 8"/>
                <a:gd name="T14" fmla="*/ 8 w 8"/>
                <a:gd name="T15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" h="8">
                  <a:moveTo>
                    <a:pt x="8" y="5"/>
                  </a:moveTo>
                  <a:cubicBezTo>
                    <a:pt x="6" y="7"/>
                    <a:pt x="5" y="8"/>
                    <a:pt x="2" y="8"/>
                  </a:cubicBezTo>
                  <a:cubicBezTo>
                    <a:pt x="1" y="7"/>
                    <a:pt x="1" y="6"/>
                    <a:pt x="0" y="5"/>
                  </a:cubicBezTo>
                  <a:cubicBezTo>
                    <a:pt x="0" y="5"/>
                    <a:pt x="0" y="4"/>
                    <a:pt x="0" y="3"/>
                  </a:cubicBezTo>
                  <a:cubicBezTo>
                    <a:pt x="1" y="2"/>
                    <a:pt x="1" y="1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5" y="0"/>
                    <a:pt x="6" y="1"/>
                    <a:pt x="7" y="1"/>
                  </a:cubicBezTo>
                  <a:cubicBezTo>
                    <a:pt x="7" y="2"/>
                    <a:pt x="8" y="4"/>
                    <a:pt x="8" y="5"/>
                  </a:cubicBezTo>
                  <a:close/>
                </a:path>
              </a:pathLst>
            </a:custGeom>
            <a:solidFill>
              <a:srgbClr val="A085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753" name="Freeform 2589"/>
            <p:cNvSpPr>
              <a:spLocks/>
            </p:cNvSpPr>
            <p:nvPr/>
          </p:nvSpPr>
          <p:spPr bwMode="auto">
            <a:xfrm>
              <a:off x="4947" y="2259"/>
              <a:ext cx="9" cy="6"/>
            </a:xfrm>
            <a:custGeom>
              <a:avLst/>
              <a:gdLst>
                <a:gd name="T0" fmla="*/ 1 w 7"/>
                <a:gd name="T1" fmla="*/ 4 h 5"/>
                <a:gd name="T2" fmla="*/ 0 w 7"/>
                <a:gd name="T3" fmla="*/ 1 h 5"/>
                <a:gd name="T4" fmla="*/ 6 w 7"/>
                <a:gd name="T5" fmla="*/ 0 h 5"/>
                <a:gd name="T6" fmla="*/ 6 w 7"/>
                <a:gd name="T7" fmla="*/ 3 h 5"/>
                <a:gd name="T8" fmla="*/ 1 w 7"/>
                <a:gd name="T9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5">
                  <a:moveTo>
                    <a:pt x="1" y="4"/>
                  </a:moveTo>
                  <a:cubicBezTo>
                    <a:pt x="1" y="3"/>
                    <a:pt x="1" y="2"/>
                    <a:pt x="0" y="1"/>
                  </a:cubicBezTo>
                  <a:cubicBezTo>
                    <a:pt x="2" y="1"/>
                    <a:pt x="4" y="0"/>
                    <a:pt x="6" y="0"/>
                  </a:cubicBezTo>
                  <a:cubicBezTo>
                    <a:pt x="7" y="1"/>
                    <a:pt x="7" y="2"/>
                    <a:pt x="6" y="3"/>
                  </a:cubicBezTo>
                  <a:cubicBezTo>
                    <a:pt x="5" y="5"/>
                    <a:pt x="3" y="5"/>
                    <a:pt x="1" y="4"/>
                  </a:cubicBezTo>
                  <a:close/>
                </a:path>
              </a:pathLst>
            </a:custGeom>
            <a:solidFill>
              <a:srgbClr val="DCC0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754" name="Freeform 2590"/>
            <p:cNvSpPr>
              <a:spLocks/>
            </p:cNvSpPr>
            <p:nvPr/>
          </p:nvSpPr>
          <p:spPr bwMode="auto">
            <a:xfrm>
              <a:off x="4938" y="2261"/>
              <a:ext cx="7" cy="7"/>
            </a:xfrm>
            <a:custGeom>
              <a:avLst/>
              <a:gdLst>
                <a:gd name="T0" fmla="*/ 6 w 6"/>
                <a:gd name="T1" fmla="*/ 0 h 6"/>
                <a:gd name="T2" fmla="*/ 6 w 6"/>
                <a:gd name="T3" fmla="*/ 4 h 6"/>
                <a:gd name="T4" fmla="*/ 1 w 6"/>
                <a:gd name="T5" fmla="*/ 4 h 6"/>
                <a:gd name="T6" fmla="*/ 0 w 6"/>
                <a:gd name="T7" fmla="*/ 4 h 6"/>
                <a:gd name="T8" fmla="*/ 1 w 6"/>
                <a:gd name="T9" fmla="*/ 1 h 6"/>
                <a:gd name="T10" fmla="*/ 6 w 6"/>
                <a:gd name="T1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6">
                  <a:moveTo>
                    <a:pt x="6" y="0"/>
                  </a:moveTo>
                  <a:cubicBezTo>
                    <a:pt x="6" y="1"/>
                    <a:pt x="6" y="3"/>
                    <a:pt x="6" y="4"/>
                  </a:cubicBezTo>
                  <a:cubicBezTo>
                    <a:pt x="5" y="6"/>
                    <a:pt x="3" y="5"/>
                    <a:pt x="1" y="4"/>
                  </a:cubicBezTo>
                  <a:cubicBezTo>
                    <a:pt x="1" y="4"/>
                    <a:pt x="0" y="4"/>
                    <a:pt x="0" y="4"/>
                  </a:cubicBezTo>
                  <a:cubicBezTo>
                    <a:pt x="1" y="3"/>
                    <a:pt x="1" y="2"/>
                    <a:pt x="1" y="1"/>
                  </a:cubicBezTo>
                  <a:cubicBezTo>
                    <a:pt x="2" y="0"/>
                    <a:pt x="4" y="0"/>
                    <a:pt x="6" y="0"/>
                  </a:cubicBezTo>
                  <a:close/>
                </a:path>
              </a:pathLst>
            </a:custGeom>
            <a:solidFill>
              <a:srgbClr val="D2B9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755" name="Freeform 2591"/>
            <p:cNvSpPr>
              <a:spLocks/>
            </p:cNvSpPr>
            <p:nvPr/>
          </p:nvSpPr>
          <p:spPr bwMode="auto">
            <a:xfrm>
              <a:off x="4939" y="2259"/>
              <a:ext cx="6" cy="3"/>
            </a:xfrm>
            <a:custGeom>
              <a:avLst/>
              <a:gdLst>
                <a:gd name="T0" fmla="*/ 5 w 5"/>
                <a:gd name="T1" fmla="*/ 2 h 3"/>
                <a:gd name="T2" fmla="*/ 0 w 5"/>
                <a:gd name="T3" fmla="*/ 3 h 3"/>
                <a:gd name="T4" fmla="*/ 5 w 5"/>
                <a:gd name="T5" fmla="*/ 1 h 3"/>
                <a:gd name="T6" fmla="*/ 5 w 5"/>
                <a:gd name="T7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3">
                  <a:moveTo>
                    <a:pt x="5" y="2"/>
                  </a:moveTo>
                  <a:cubicBezTo>
                    <a:pt x="3" y="3"/>
                    <a:pt x="2" y="3"/>
                    <a:pt x="0" y="3"/>
                  </a:cubicBezTo>
                  <a:cubicBezTo>
                    <a:pt x="0" y="0"/>
                    <a:pt x="3" y="1"/>
                    <a:pt x="5" y="1"/>
                  </a:cubicBezTo>
                  <a:cubicBezTo>
                    <a:pt x="5" y="1"/>
                    <a:pt x="5" y="2"/>
                    <a:pt x="5" y="2"/>
                  </a:cubicBezTo>
                  <a:close/>
                </a:path>
              </a:pathLst>
            </a:custGeom>
            <a:solidFill>
              <a:srgbClr val="5C3F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756" name="Freeform 2592"/>
            <p:cNvSpPr>
              <a:spLocks/>
            </p:cNvSpPr>
            <p:nvPr/>
          </p:nvSpPr>
          <p:spPr bwMode="auto">
            <a:xfrm>
              <a:off x="4926" y="2265"/>
              <a:ext cx="3" cy="5"/>
            </a:xfrm>
            <a:custGeom>
              <a:avLst/>
              <a:gdLst>
                <a:gd name="T0" fmla="*/ 2 w 2"/>
                <a:gd name="T1" fmla="*/ 4 h 4"/>
                <a:gd name="T2" fmla="*/ 0 w 2"/>
                <a:gd name="T3" fmla="*/ 4 h 4"/>
                <a:gd name="T4" fmla="*/ 2 w 2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2" y="4"/>
                  </a:moveTo>
                  <a:cubicBezTo>
                    <a:pt x="2" y="4"/>
                    <a:pt x="1" y="4"/>
                    <a:pt x="0" y="4"/>
                  </a:cubicBezTo>
                  <a:cubicBezTo>
                    <a:pt x="1" y="0"/>
                    <a:pt x="2" y="2"/>
                    <a:pt x="2" y="4"/>
                  </a:cubicBezTo>
                  <a:close/>
                </a:path>
              </a:pathLst>
            </a:custGeom>
            <a:solidFill>
              <a:srgbClr val="846B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757" name="Freeform 2593"/>
            <p:cNvSpPr>
              <a:spLocks/>
            </p:cNvSpPr>
            <p:nvPr/>
          </p:nvSpPr>
          <p:spPr bwMode="auto">
            <a:xfrm>
              <a:off x="5013" y="2205"/>
              <a:ext cx="12" cy="15"/>
            </a:xfrm>
            <a:custGeom>
              <a:avLst/>
              <a:gdLst>
                <a:gd name="T0" fmla="*/ 8 w 10"/>
                <a:gd name="T1" fmla="*/ 4 h 13"/>
                <a:gd name="T2" fmla="*/ 6 w 10"/>
                <a:gd name="T3" fmla="*/ 12 h 13"/>
                <a:gd name="T4" fmla="*/ 0 w 10"/>
                <a:gd name="T5" fmla="*/ 7 h 13"/>
                <a:gd name="T6" fmla="*/ 3 w 10"/>
                <a:gd name="T7" fmla="*/ 5 h 13"/>
                <a:gd name="T8" fmla="*/ 2 w 10"/>
                <a:gd name="T9" fmla="*/ 2 h 13"/>
                <a:gd name="T10" fmla="*/ 5 w 10"/>
                <a:gd name="T11" fmla="*/ 0 h 13"/>
                <a:gd name="T12" fmla="*/ 8 w 10"/>
                <a:gd name="T13" fmla="*/ 4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13">
                  <a:moveTo>
                    <a:pt x="8" y="4"/>
                  </a:moveTo>
                  <a:cubicBezTo>
                    <a:pt x="8" y="7"/>
                    <a:pt x="10" y="11"/>
                    <a:pt x="6" y="12"/>
                  </a:cubicBezTo>
                  <a:cubicBezTo>
                    <a:pt x="2" y="13"/>
                    <a:pt x="1" y="10"/>
                    <a:pt x="0" y="7"/>
                  </a:cubicBezTo>
                  <a:cubicBezTo>
                    <a:pt x="1" y="7"/>
                    <a:pt x="2" y="6"/>
                    <a:pt x="3" y="5"/>
                  </a:cubicBezTo>
                  <a:cubicBezTo>
                    <a:pt x="2" y="4"/>
                    <a:pt x="2" y="3"/>
                    <a:pt x="2" y="2"/>
                  </a:cubicBezTo>
                  <a:cubicBezTo>
                    <a:pt x="3" y="1"/>
                    <a:pt x="4" y="1"/>
                    <a:pt x="5" y="0"/>
                  </a:cubicBezTo>
                  <a:cubicBezTo>
                    <a:pt x="7" y="1"/>
                    <a:pt x="10" y="1"/>
                    <a:pt x="8" y="4"/>
                  </a:cubicBezTo>
                  <a:close/>
                </a:path>
              </a:pathLst>
            </a:custGeom>
            <a:solidFill>
              <a:srgbClr val="886D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758" name="Freeform 2594"/>
            <p:cNvSpPr>
              <a:spLocks/>
            </p:cNvSpPr>
            <p:nvPr/>
          </p:nvSpPr>
          <p:spPr bwMode="auto">
            <a:xfrm>
              <a:off x="4989" y="2206"/>
              <a:ext cx="29" cy="8"/>
            </a:xfrm>
            <a:custGeom>
              <a:avLst/>
              <a:gdLst>
                <a:gd name="T0" fmla="*/ 25 w 25"/>
                <a:gd name="T1" fmla="*/ 1 h 7"/>
                <a:gd name="T2" fmla="*/ 24 w 25"/>
                <a:gd name="T3" fmla="*/ 4 h 7"/>
                <a:gd name="T4" fmla="*/ 0 w 25"/>
                <a:gd name="T5" fmla="*/ 1 h 7"/>
                <a:gd name="T6" fmla="*/ 22 w 25"/>
                <a:gd name="T7" fmla="*/ 0 h 7"/>
                <a:gd name="T8" fmla="*/ 25 w 25"/>
                <a:gd name="T9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7">
                  <a:moveTo>
                    <a:pt x="25" y="1"/>
                  </a:moveTo>
                  <a:cubicBezTo>
                    <a:pt x="24" y="2"/>
                    <a:pt x="24" y="3"/>
                    <a:pt x="24" y="4"/>
                  </a:cubicBezTo>
                  <a:cubicBezTo>
                    <a:pt x="16" y="2"/>
                    <a:pt x="7" y="7"/>
                    <a:pt x="0" y="1"/>
                  </a:cubicBezTo>
                  <a:cubicBezTo>
                    <a:pt x="7" y="1"/>
                    <a:pt x="14" y="1"/>
                    <a:pt x="22" y="0"/>
                  </a:cubicBezTo>
                  <a:cubicBezTo>
                    <a:pt x="23" y="0"/>
                    <a:pt x="24" y="0"/>
                    <a:pt x="25" y="1"/>
                  </a:cubicBezTo>
                  <a:close/>
                </a:path>
              </a:pathLst>
            </a:custGeom>
            <a:solidFill>
              <a:srgbClr val="5E40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759" name="Freeform 2595"/>
            <p:cNvSpPr>
              <a:spLocks/>
            </p:cNvSpPr>
            <p:nvPr/>
          </p:nvSpPr>
          <p:spPr bwMode="auto">
            <a:xfrm>
              <a:off x="4992" y="2209"/>
              <a:ext cx="17" cy="15"/>
            </a:xfrm>
            <a:custGeom>
              <a:avLst/>
              <a:gdLst>
                <a:gd name="T0" fmla="*/ 14 w 14"/>
                <a:gd name="T1" fmla="*/ 6 h 12"/>
                <a:gd name="T2" fmla="*/ 0 w 14"/>
                <a:gd name="T3" fmla="*/ 6 h 12"/>
                <a:gd name="T4" fmla="*/ 14 w 14"/>
                <a:gd name="T5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12">
                  <a:moveTo>
                    <a:pt x="14" y="6"/>
                  </a:moveTo>
                  <a:cubicBezTo>
                    <a:pt x="9" y="6"/>
                    <a:pt x="4" y="12"/>
                    <a:pt x="0" y="6"/>
                  </a:cubicBezTo>
                  <a:cubicBezTo>
                    <a:pt x="4" y="7"/>
                    <a:pt x="9" y="0"/>
                    <a:pt x="14" y="6"/>
                  </a:cubicBezTo>
                  <a:close/>
                </a:path>
              </a:pathLst>
            </a:custGeom>
            <a:solidFill>
              <a:srgbClr val="785B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760" name="Freeform 2596"/>
            <p:cNvSpPr>
              <a:spLocks/>
            </p:cNvSpPr>
            <p:nvPr/>
          </p:nvSpPr>
          <p:spPr bwMode="auto">
            <a:xfrm>
              <a:off x="4994" y="2220"/>
              <a:ext cx="26" cy="7"/>
            </a:xfrm>
            <a:custGeom>
              <a:avLst/>
              <a:gdLst>
                <a:gd name="T0" fmla="*/ 22 w 22"/>
                <a:gd name="T1" fmla="*/ 5 h 6"/>
                <a:gd name="T2" fmla="*/ 0 w 22"/>
                <a:gd name="T3" fmla="*/ 6 h 6"/>
                <a:gd name="T4" fmla="*/ 0 w 22"/>
                <a:gd name="T5" fmla="*/ 3 h 6"/>
                <a:gd name="T6" fmla="*/ 22 w 22"/>
                <a:gd name="T7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6">
                  <a:moveTo>
                    <a:pt x="22" y="5"/>
                  </a:moveTo>
                  <a:cubicBezTo>
                    <a:pt x="15" y="6"/>
                    <a:pt x="7" y="6"/>
                    <a:pt x="0" y="6"/>
                  </a:cubicBezTo>
                  <a:cubicBezTo>
                    <a:pt x="0" y="5"/>
                    <a:pt x="0" y="4"/>
                    <a:pt x="0" y="3"/>
                  </a:cubicBezTo>
                  <a:cubicBezTo>
                    <a:pt x="7" y="4"/>
                    <a:pt x="15" y="0"/>
                    <a:pt x="22" y="5"/>
                  </a:cubicBezTo>
                  <a:close/>
                </a:path>
              </a:pathLst>
            </a:custGeom>
            <a:solidFill>
              <a:srgbClr val="F3D7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761" name="Freeform 2597"/>
            <p:cNvSpPr>
              <a:spLocks/>
            </p:cNvSpPr>
            <p:nvPr/>
          </p:nvSpPr>
          <p:spPr bwMode="auto">
            <a:xfrm>
              <a:off x="4987" y="2128"/>
              <a:ext cx="46" cy="51"/>
            </a:xfrm>
            <a:custGeom>
              <a:avLst/>
              <a:gdLst>
                <a:gd name="T0" fmla="*/ 17 w 39"/>
                <a:gd name="T1" fmla="*/ 6 h 43"/>
                <a:gd name="T2" fmla="*/ 20 w 39"/>
                <a:gd name="T3" fmla="*/ 0 h 43"/>
                <a:gd name="T4" fmla="*/ 39 w 39"/>
                <a:gd name="T5" fmla="*/ 20 h 43"/>
                <a:gd name="T6" fmla="*/ 17 w 39"/>
                <a:gd name="T7" fmla="*/ 36 h 43"/>
                <a:gd name="T8" fmla="*/ 6 w 39"/>
                <a:gd name="T9" fmla="*/ 39 h 43"/>
                <a:gd name="T10" fmla="*/ 0 w 39"/>
                <a:gd name="T11" fmla="*/ 31 h 43"/>
                <a:gd name="T12" fmla="*/ 7 w 39"/>
                <a:gd name="T13" fmla="*/ 21 h 43"/>
                <a:gd name="T14" fmla="*/ 17 w 39"/>
                <a:gd name="T15" fmla="*/ 6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9" h="43">
                  <a:moveTo>
                    <a:pt x="17" y="6"/>
                  </a:moveTo>
                  <a:cubicBezTo>
                    <a:pt x="18" y="4"/>
                    <a:pt x="19" y="2"/>
                    <a:pt x="20" y="0"/>
                  </a:cubicBezTo>
                  <a:cubicBezTo>
                    <a:pt x="26" y="6"/>
                    <a:pt x="33" y="13"/>
                    <a:pt x="39" y="20"/>
                  </a:cubicBezTo>
                  <a:cubicBezTo>
                    <a:pt x="33" y="27"/>
                    <a:pt x="25" y="31"/>
                    <a:pt x="17" y="36"/>
                  </a:cubicBezTo>
                  <a:cubicBezTo>
                    <a:pt x="14" y="38"/>
                    <a:pt x="11" y="43"/>
                    <a:pt x="6" y="39"/>
                  </a:cubicBezTo>
                  <a:cubicBezTo>
                    <a:pt x="4" y="36"/>
                    <a:pt x="2" y="34"/>
                    <a:pt x="0" y="31"/>
                  </a:cubicBezTo>
                  <a:cubicBezTo>
                    <a:pt x="3" y="28"/>
                    <a:pt x="5" y="24"/>
                    <a:pt x="7" y="21"/>
                  </a:cubicBezTo>
                  <a:cubicBezTo>
                    <a:pt x="10" y="15"/>
                    <a:pt x="14" y="11"/>
                    <a:pt x="17" y="6"/>
                  </a:cubicBezTo>
                  <a:close/>
                </a:path>
              </a:pathLst>
            </a:custGeom>
            <a:solidFill>
              <a:srgbClr val="DBBC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762" name="Freeform 2598"/>
            <p:cNvSpPr>
              <a:spLocks/>
            </p:cNvSpPr>
            <p:nvPr/>
          </p:nvSpPr>
          <p:spPr bwMode="auto">
            <a:xfrm>
              <a:off x="4999" y="2162"/>
              <a:ext cx="41" cy="45"/>
            </a:xfrm>
            <a:custGeom>
              <a:avLst/>
              <a:gdLst>
                <a:gd name="T0" fmla="*/ 16 w 35"/>
                <a:gd name="T1" fmla="*/ 38 h 38"/>
                <a:gd name="T2" fmla="*/ 13 w 35"/>
                <a:gd name="T3" fmla="*/ 37 h 38"/>
                <a:gd name="T4" fmla="*/ 13 w 35"/>
                <a:gd name="T5" fmla="*/ 32 h 38"/>
                <a:gd name="T6" fmla="*/ 5 w 35"/>
                <a:gd name="T7" fmla="*/ 25 h 38"/>
                <a:gd name="T8" fmla="*/ 0 w 35"/>
                <a:gd name="T9" fmla="*/ 17 h 38"/>
                <a:gd name="T10" fmla="*/ 4 w 35"/>
                <a:gd name="T11" fmla="*/ 12 h 38"/>
                <a:gd name="T12" fmla="*/ 7 w 35"/>
                <a:gd name="T13" fmla="*/ 16 h 38"/>
                <a:gd name="T14" fmla="*/ 16 w 35"/>
                <a:gd name="T15" fmla="*/ 10 h 38"/>
                <a:gd name="T16" fmla="*/ 35 w 35"/>
                <a:gd name="T17" fmla="*/ 10 h 38"/>
                <a:gd name="T18" fmla="*/ 34 w 35"/>
                <a:gd name="T19" fmla="*/ 11 h 38"/>
                <a:gd name="T20" fmla="*/ 30 w 35"/>
                <a:gd name="T21" fmla="*/ 12 h 38"/>
                <a:gd name="T22" fmla="*/ 28 w 35"/>
                <a:gd name="T23" fmla="*/ 13 h 38"/>
                <a:gd name="T24" fmla="*/ 26 w 35"/>
                <a:gd name="T25" fmla="*/ 15 h 38"/>
                <a:gd name="T26" fmla="*/ 24 w 35"/>
                <a:gd name="T27" fmla="*/ 17 h 38"/>
                <a:gd name="T28" fmla="*/ 22 w 35"/>
                <a:gd name="T29" fmla="*/ 20 h 38"/>
                <a:gd name="T30" fmla="*/ 21 w 35"/>
                <a:gd name="T31" fmla="*/ 22 h 38"/>
                <a:gd name="T32" fmla="*/ 20 w 35"/>
                <a:gd name="T33" fmla="*/ 23 h 38"/>
                <a:gd name="T34" fmla="*/ 20 w 35"/>
                <a:gd name="T35" fmla="*/ 25 h 38"/>
                <a:gd name="T36" fmla="*/ 20 w 35"/>
                <a:gd name="T37" fmla="*/ 27 h 38"/>
                <a:gd name="T38" fmla="*/ 22 w 35"/>
                <a:gd name="T39" fmla="*/ 29 h 38"/>
                <a:gd name="T40" fmla="*/ 21 w 35"/>
                <a:gd name="T41" fmla="*/ 32 h 38"/>
                <a:gd name="T42" fmla="*/ 15 w 35"/>
                <a:gd name="T43" fmla="*/ 37 h 38"/>
                <a:gd name="T44" fmla="*/ 16 w 35"/>
                <a:gd name="T45" fmla="*/ 3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5" h="38">
                  <a:moveTo>
                    <a:pt x="16" y="38"/>
                  </a:moveTo>
                  <a:cubicBezTo>
                    <a:pt x="15" y="38"/>
                    <a:pt x="14" y="38"/>
                    <a:pt x="13" y="37"/>
                  </a:cubicBezTo>
                  <a:cubicBezTo>
                    <a:pt x="13" y="36"/>
                    <a:pt x="13" y="34"/>
                    <a:pt x="13" y="32"/>
                  </a:cubicBezTo>
                  <a:cubicBezTo>
                    <a:pt x="10" y="30"/>
                    <a:pt x="7" y="28"/>
                    <a:pt x="5" y="25"/>
                  </a:cubicBezTo>
                  <a:cubicBezTo>
                    <a:pt x="3" y="23"/>
                    <a:pt x="1" y="20"/>
                    <a:pt x="0" y="17"/>
                  </a:cubicBezTo>
                  <a:cubicBezTo>
                    <a:pt x="0" y="15"/>
                    <a:pt x="0" y="12"/>
                    <a:pt x="4" y="12"/>
                  </a:cubicBezTo>
                  <a:cubicBezTo>
                    <a:pt x="5" y="13"/>
                    <a:pt x="6" y="14"/>
                    <a:pt x="7" y="16"/>
                  </a:cubicBezTo>
                  <a:cubicBezTo>
                    <a:pt x="10" y="14"/>
                    <a:pt x="13" y="11"/>
                    <a:pt x="16" y="10"/>
                  </a:cubicBezTo>
                  <a:cubicBezTo>
                    <a:pt x="26" y="0"/>
                    <a:pt x="32" y="0"/>
                    <a:pt x="35" y="10"/>
                  </a:cubicBezTo>
                  <a:cubicBezTo>
                    <a:pt x="35" y="10"/>
                    <a:pt x="34" y="11"/>
                    <a:pt x="34" y="11"/>
                  </a:cubicBezTo>
                  <a:cubicBezTo>
                    <a:pt x="33" y="12"/>
                    <a:pt x="32" y="12"/>
                    <a:pt x="30" y="12"/>
                  </a:cubicBezTo>
                  <a:cubicBezTo>
                    <a:pt x="29" y="13"/>
                    <a:pt x="29" y="13"/>
                    <a:pt x="28" y="13"/>
                  </a:cubicBezTo>
                  <a:cubicBezTo>
                    <a:pt x="27" y="13"/>
                    <a:pt x="26" y="14"/>
                    <a:pt x="26" y="15"/>
                  </a:cubicBezTo>
                  <a:cubicBezTo>
                    <a:pt x="25" y="15"/>
                    <a:pt x="25" y="16"/>
                    <a:pt x="24" y="17"/>
                  </a:cubicBezTo>
                  <a:cubicBezTo>
                    <a:pt x="24" y="18"/>
                    <a:pt x="23" y="19"/>
                    <a:pt x="22" y="20"/>
                  </a:cubicBezTo>
                  <a:cubicBezTo>
                    <a:pt x="22" y="21"/>
                    <a:pt x="21" y="21"/>
                    <a:pt x="21" y="22"/>
                  </a:cubicBezTo>
                  <a:cubicBezTo>
                    <a:pt x="21" y="22"/>
                    <a:pt x="20" y="23"/>
                    <a:pt x="20" y="23"/>
                  </a:cubicBezTo>
                  <a:cubicBezTo>
                    <a:pt x="20" y="23"/>
                    <a:pt x="20" y="25"/>
                    <a:pt x="20" y="25"/>
                  </a:cubicBezTo>
                  <a:cubicBezTo>
                    <a:pt x="19" y="25"/>
                    <a:pt x="20" y="26"/>
                    <a:pt x="20" y="27"/>
                  </a:cubicBezTo>
                  <a:cubicBezTo>
                    <a:pt x="21" y="28"/>
                    <a:pt x="21" y="29"/>
                    <a:pt x="22" y="29"/>
                  </a:cubicBezTo>
                  <a:cubicBezTo>
                    <a:pt x="22" y="30"/>
                    <a:pt x="22" y="31"/>
                    <a:pt x="21" y="32"/>
                  </a:cubicBezTo>
                  <a:cubicBezTo>
                    <a:pt x="20" y="35"/>
                    <a:pt x="17" y="36"/>
                    <a:pt x="15" y="37"/>
                  </a:cubicBezTo>
                  <a:lnTo>
                    <a:pt x="16" y="38"/>
                  </a:lnTo>
                  <a:close/>
                </a:path>
              </a:pathLst>
            </a:custGeom>
            <a:solidFill>
              <a:srgbClr val="D7BA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763" name="Freeform 2599"/>
            <p:cNvSpPr>
              <a:spLocks/>
            </p:cNvSpPr>
            <p:nvPr/>
          </p:nvSpPr>
          <p:spPr bwMode="auto">
            <a:xfrm>
              <a:off x="5017" y="2195"/>
              <a:ext cx="17" cy="18"/>
            </a:xfrm>
            <a:custGeom>
              <a:avLst/>
              <a:gdLst>
                <a:gd name="T0" fmla="*/ 0 w 15"/>
                <a:gd name="T1" fmla="*/ 9 h 15"/>
                <a:gd name="T2" fmla="*/ 6 w 15"/>
                <a:gd name="T3" fmla="*/ 1 h 15"/>
                <a:gd name="T4" fmla="*/ 9 w 15"/>
                <a:gd name="T5" fmla="*/ 1 h 15"/>
                <a:gd name="T6" fmla="*/ 14 w 15"/>
                <a:gd name="T7" fmla="*/ 7 h 15"/>
                <a:gd name="T8" fmla="*/ 15 w 15"/>
                <a:gd name="T9" fmla="*/ 9 h 15"/>
                <a:gd name="T10" fmla="*/ 14 w 15"/>
                <a:gd name="T11" fmla="*/ 10 h 15"/>
                <a:gd name="T12" fmla="*/ 14 w 15"/>
                <a:gd name="T13" fmla="*/ 10 h 15"/>
                <a:gd name="T14" fmla="*/ 14 w 15"/>
                <a:gd name="T15" fmla="*/ 12 h 15"/>
                <a:gd name="T16" fmla="*/ 14 w 15"/>
                <a:gd name="T17" fmla="*/ 13 h 15"/>
                <a:gd name="T18" fmla="*/ 14 w 15"/>
                <a:gd name="T19" fmla="*/ 15 h 15"/>
                <a:gd name="T20" fmla="*/ 5 w 15"/>
                <a:gd name="T21" fmla="*/ 12 h 15"/>
                <a:gd name="T22" fmla="*/ 0 w 15"/>
                <a:gd name="T23" fmla="*/ 9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5" h="15">
                  <a:moveTo>
                    <a:pt x="0" y="9"/>
                  </a:moveTo>
                  <a:cubicBezTo>
                    <a:pt x="0" y="5"/>
                    <a:pt x="4" y="4"/>
                    <a:pt x="6" y="1"/>
                  </a:cubicBezTo>
                  <a:cubicBezTo>
                    <a:pt x="7" y="1"/>
                    <a:pt x="8" y="0"/>
                    <a:pt x="9" y="1"/>
                  </a:cubicBezTo>
                  <a:cubicBezTo>
                    <a:pt x="10" y="4"/>
                    <a:pt x="11" y="6"/>
                    <a:pt x="14" y="7"/>
                  </a:cubicBezTo>
                  <a:cubicBezTo>
                    <a:pt x="15" y="8"/>
                    <a:pt x="15" y="8"/>
                    <a:pt x="15" y="9"/>
                  </a:cubicBezTo>
                  <a:cubicBezTo>
                    <a:pt x="15" y="10"/>
                    <a:pt x="15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1"/>
                    <a:pt x="13" y="11"/>
                    <a:pt x="14" y="12"/>
                  </a:cubicBezTo>
                  <a:cubicBezTo>
                    <a:pt x="14" y="12"/>
                    <a:pt x="14" y="13"/>
                    <a:pt x="14" y="13"/>
                  </a:cubicBezTo>
                  <a:cubicBezTo>
                    <a:pt x="14" y="14"/>
                    <a:pt x="14" y="14"/>
                    <a:pt x="14" y="15"/>
                  </a:cubicBezTo>
                  <a:cubicBezTo>
                    <a:pt x="11" y="14"/>
                    <a:pt x="8" y="13"/>
                    <a:pt x="5" y="12"/>
                  </a:cubicBezTo>
                  <a:cubicBezTo>
                    <a:pt x="4" y="11"/>
                    <a:pt x="2" y="10"/>
                    <a:pt x="0" y="9"/>
                  </a:cubicBezTo>
                  <a:close/>
                </a:path>
              </a:pathLst>
            </a:custGeom>
            <a:solidFill>
              <a:srgbClr val="BAA0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764" name="Freeform 2600"/>
            <p:cNvSpPr>
              <a:spLocks/>
            </p:cNvSpPr>
            <p:nvPr/>
          </p:nvSpPr>
          <p:spPr bwMode="auto">
            <a:xfrm>
              <a:off x="5046" y="2237"/>
              <a:ext cx="20" cy="16"/>
            </a:xfrm>
            <a:custGeom>
              <a:avLst/>
              <a:gdLst>
                <a:gd name="T0" fmla="*/ 0 w 17"/>
                <a:gd name="T1" fmla="*/ 8 h 14"/>
                <a:gd name="T2" fmla="*/ 9 w 17"/>
                <a:gd name="T3" fmla="*/ 0 h 14"/>
                <a:gd name="T4" fmla="*/ 12 w 17"/>
                <a:gd name="T5" fmla="*/ 0 h 14"/>
                <a:gd name="T6" fmla="*/ 13 w 17"/>
                <a:gd name="T7" fmla="*/ 1 h 14"/>
                <a:gd name="T8" fmla="*/ 15 w 17"/>
                <a:gd name="T9" fmla="*/ 9 h 14"/>
                <a:gd name="T10" fmla="*/ 3 w 17"/>
                <a:gd name="T11" fmla="*/ 14 h 14"/>
                <a:gd name="T12" fmla="*/ 0 w 17"/>
                <a:gd name="T13" fmla="*/ 8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14">
                  <a:moveTo>
                    <a:pt x="0" y="8"/>
                  </a:moveTo>
                  <a:cubicBezTo>
                    <a:pt x="4" y="7"/>
                    <a:pt x="7" y="4"/>
                    <a:pt x="9" y="0"/>
                  </a:cubicBezTo>
                  <a:cubicBezTo>
                    <a:pt x="10" y="0"/>
                    <a:pt x="11" y="0"/>
                    <a:pt x="12" y="0"/>
                  </a:cubicBezTo>
                  <a:cubicBezTo>
                    <a:pt x="12" y="0"/>
                    <a:pt x="13" y="0"/>
                    <a:pt x="13" y="1"/>
                  </a:cubicBezTo>
                  <a:cubicBezTo>
                    <a:pt x="15" y="3"/>
                    <a:pt x="17" y="6"/>
                    <a:pt x="15" y="9"/>
                  </a:cubicBezTo>
                  <a:cubicBezTo>
                    <a:pt x="12" y="13"/>
                    <a:pt x="6" y="10"/>
                    <a:pt x="3" y="14"/>
                  </a:cubicBezTo>
                  <a:cubicBezTo>
                    <a:pt x="1" y="13"/>
                    <a:pt x="0" y="11"/>
                    <a:pt x="0" y="8"/>
                  </a:cubicBezTo>
                  <a:close/>
                </a:path>
              </a:pathLst>
            </a:custGeom>
            <a:solidFill>
              <a:srgbClr val="5C4A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765" name="Freeform 2601"/>
            <p:cNvSpPr>
              <a:spLocks/>
            </p:cNvSpPr>
            <p:nvPr/>
          </p:nvSpPr>
          <p:spPr bwMode="auto">
            <a:xfrm>
              <a:off x="5033" y="2195"/>
              <a:ext cx="13" cy="14"/>
            </a:xfrm>
            <a:custGeom>
              <a:avLst/>
              <a:gdLst>
                <a:gd name="T0" fmla="*/ 0 w 11"/>
                <a:gd name="T1" fmla="*/ 10 h 12"/>
                <a:gd name="T2" fmla="*/ 0 w 11"/>
                <a:gd name="T3" fmla="*/ 7 h 12"/>
                <a:gd name="T4" fmla="*/ 9 w 11"/>
                <a:gd name="T5" fmla="*/ 4 h 12"/>
                <a:gd name="T6" fmla="*/ 10 w 11"/>
                <a:gd name="T7" fmla="*/ 8 h 12"/>
                <a:gd name="T8" fmla="*/ 0 w 11"/>
                <a:gd name="T9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2">
                  <a:moveTo>
                    <a:pt x="0" y="10"/>
                  </a:moveTo>
                  <a:cubicBezTo>
                    <a:pt x="0" y="9"/>
                    <a:pt x="0" y="8"/>
                    <a:pt x="0" y="7"/>
                  </a:cubicBezTo>
                  <a:cubicBezTo>
                    <a:pt x="2" y="4"/>
                    <a:pt x="4" y="0"/>
                    <a:pt x="9" y="4"/>
                  </a:cubicBezTo>
                  <a:cubicBezTo>
                    <a:pt x="10" y="5"/>
                    <a:pt x="11" y="7"/>
                    <a:pt x="10" y="8"/>
                  </a:cubicBezTo>
                  <a:cubicBezTo>
                    <a:pt x="7" y="12"/>
                    <a:pt x="4" y="12"/>
                    <a:pt x="0" y="10"/>
                  </a:cubicBezTo>
                  <a:close/>
                </a:path>
              </a:pathLst>
            </a:custGeom>
            <a:solidFill>
              <a:srgbClr val="C4A9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766" name="Freeform 2602"/>
            <p:cNvSpPr>
              <a:spLocks/>
            </p:cNvSpPr>
            <p:nvPr/>
          </p:nvSpPr>
          <p:spPr bwMode="auto">
            <a:xfrm>
              <a:off x="4993" y="2171"/>
              <a:ext cx="14" cy="15"/>
            </a:xfrm>
            <a:custGeom>
              <a:avLst/>
              <a:gdLst>
                <a:gd name="T0" fmla="*/ 9 w 12"/>
                <a:gd name="T1" fmla="*/ 5 h 13"/>
                <a:gd name="T2" fmla="*/ 7 w 12"/>
                <a:gd name="T3" fmla="*/ 12 h 13"/>
                <a:gd name="T4" fmla="*/ 1 w 12"/>
                <a:gd name="T5" fmla="*/ 6 h 13"/>
                <a:gd name="T6" fmla="*/ 1 w 12"/>
                <a:gd name="T7" fmla="*/ 3 h 13"/>
                <a:gd name="T8" fmla="*/ 12 w 12"/>
                <a:gd name="T9" fmla="*/ 0 h 13"/>
                <a:gd name="T10" fmla="*/ 9 w 12"/>
                <a:gd name="T11" fmla="*/ 5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13">
                  <a:moveTo>
                    <a:pt x="9" y="5"/>
                  </a:moveTo>
                  <a:cubicBezTo>
                    <a:pt x="6" y="7"/>
                    <a:pt x="7" y="9"/>
                    <a:pt x="7" y="12"/>
                  </a:cubicBezTo>
                  <a:cubicBezTo>
                    <a:pt x="2" y="13"/>
                    <a:pt x="0" y="11"/>
                    <a:pt x="1" y="6"/>
                  </a:cubicBezTo>
                  <a:cubicBezTo>
                    <a:pt x="1" y="5"/>
                    <a:pt x="1" y="4"/>
                    <a:pt x="1" y="3"/>
                  </a:cubicBezTo>
                  <a:cubicBezTo>
                    <a:pt x="5" y="4"/>
                    <a:pt x="8" y="1"/>
                    <a:pt x="12" y="0"/>
                  </a:cubicBezTo>
                  <a:cubicBezTo>
                    <a:pt x="11" y="2"/>
                    <a:pt x="10" y="4"/>
                    <a:pt x="9" y="5"/>
                  </a:cubicBezTo>
                  <a:close/>
                </a:path>
              </a:pathLst>
            </a:custGeom>
            <a:solidFill>
              <a:srgbClr val="6850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767" name="Freeform 2603"/>
            <p:cNvSpPr>
              <a:spLocks/>
            </p:cNvSpPr>
            <p:nvPr/>
          </p:nvSpPr>
          <p:spPr bwMode="auto">
            <a:xfrm>
              <a:off x="5007" y="2171"/>
              <a:ext cx="11" cy="10"/>
            </a:xfrm>
            <a:custGeom>
              <a:avLst/>
              <a:gdLst>
                <a:gd name="T0" fmla="*/ 9 w 9"/>
                <a:gd name="T1" fmla="*/ 3 h 9"/>
                <a:gd name="T2" fmla="*/ 0 w 9"/>
                <a:gd name="T3" fmla="*/ 9 h 9"/>
                <a:gd name="T4" fmla="*/ 9 w 9"/>
                <a:gd name="T5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9">
                  <a:moveTo>
                    <a:pt x="9" y="3"/>
                  </a:moveTo>
                  <a:cubicBezTo>
                    <a:pt x="7" y="7"/>
                    <a:pt x="5" y="9"/>
                    <a:pt x="0" y="9"/>
                  </a:cubicBezTo>
                  <a:cubicBezTo>
                    <a:pt x="3" y="6"/>
                    <a:pt x="3" y="0"/>
                    <a:pt x="9" y="3"/>
                  </a:cubicBezTo>
                  <a:close/>
                </a:path>
              </a:pathLst>
            </a:custGeom>
            <a:solidFill>
              <a:srgbClr val="9777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768" name="Freeform 2604"/>
            <p:cNvSpPr>
              <a:spLocks/>
            </p:cNvSpPr>
            <p:nvPr/>
          </p:nvSpPr>
          <p:spPr bwMode="auto">
            <a:xfrm>
              <a:off x="5029" y="2176"/>
              <a:ext cx="9" cy="12"/>
            </a:xfrm>
            <a:custGeom>
              <a:avLst/>
              <a:gdLst>
                <a:gd name="T0" fmla="*/ 7 w 8"/>
                <a:gd name="T1" fmla="*/ 5 h 10"/>
                <a:gd name="T2" fmla="*/ 1 w 8"/>
                <a:gd name="T3" fmla="*/ 10 h 10"/>
                <a:gd name="T4" fmla="*/ 0 w 8"/>
                <a:gd name="T5" fmla="*/ 8 h 10"/>
                <a:gd name="T6" fmla="*/ 0 w 8"/>
                <a:gd name="T7" fmla="*/ 7 h 10"/>
                <a:gd name="T8" fmla="*/ 1 w 8"/>
                <a:gd name="T9" fmla="*/ 5 h 10"/>
                <a:gd name="T10" fmla="*/ 2 w 8"/>
                <a:gd name="T11" fmla="*/ 2 h 10"/>
                <a:gd name="T12" fmla="*/ 5 w 8"/>
                <a:gd name="T13" fmla="*/ 0 h 10"/>
                <a:gd name="T14" fmla="*/ 8 w 8"/>
                <a:gd name="T15" fmla="*/ 2 h 10"/>
                <a:gd name="T16" fmla="*/ 7 w 8"/>
                <a:gd name="T17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10">
                  <a:moveTo>
                    <a:pt x="7" y="5"/>
                  </a:moveTo>
                  <a:cubicBezTo>
                    <a:pt x="7" y="8"/>
                    <a:pt x="4" y="9"/>
                    <a:pt x="1" y="10"/>
                  </a:cubicBezTo>
                  <a:cubicBezTo>
                    <a:pt x="1" y="9"/>
                    <a:pt x="1" y="9"/>
                    <a:pt x="0" y="8"/>
                  </a:cubicBezTo>
                  <a:cubicBezTo>
                    <a:pt x="0" y="8"/>
                    <a:pt x="0" y="7"/>
                    <a:pt x="0" y="7"/>
                  </a:cubicBezTo>
                  <a:cubicBezTo>
                    <a:pt x="1" y="6"/>
                    <a:pt x="1" y="6"/>
                    <a:pt x="1" y="5"/>
                  </a:cubicBezTo>
                  <a:cubicBezTo>
                    <a:pt x="1" y="4"/>
                    <a:pt x="2" y="3"/>
                    <a:pt x="2" y="2"/>
                  </a:cubicBezTo>
                  <a:cubicBezTo>
                    <a:pt x="3" y="1"/>
                    <a:pt x="4" y="0"/>
                    <a:pt x="5" y="0"/>
                  </a:cubicBezTo>
                  <a:cubicBezTo>
                    <a:pt x="7" y="0"/>
                    <a:pt x="8" y="0"/>
                    <a:pt x="8" y="2"/>
                  </a:cubicBezTo>
                  <a:cubicBezTo>
                    <a:pt x="8" y="3"/>
                    <a:pt x="8" y="4"/>
                    <a:pt x="7" y="5"/>
                  </a:cubicBezTo>
                  <a:close/>
                </a:path>
              </a:pathLst>
            </a:custGeom>
            <a:solidFill>
              <a:srgbClr val="B098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769" name="Freeform 2605"/>
            <p:cNvSpPr>
              <a:spLocks/>
            </p:cNvSpPr>
            <p:nvPr/>
          </p:nvSpPr>
          <p:spPr bwMode="auto">
            <a:xfrm>
              <a:off x="5037" y="2176"/>
              <a:ext cx="7" cy="6"/>
            </a:xfrm>
            <a:custGeom>
              <a:avLst/>
              <a:gdLst>
                <a:gd name="T0" fmla="*/ 0 w 6"/>
                <a:gd name="T1" fmla="*/ 5 h 5"/>
                <a:gd name="T2" fmla="*/ 0 w 6"/>
                <a:gd name="T3" fmla="*/ 1 h 5"/>
                <a:gd name="T4" fmla="*/ 3 w 6"/>
                <a:gd name="T5" fmla="*/ 0 h 5"/>
                <a:gd name="T6" fmla="*/ 4 w 6"/>
                <a:gd name="T7" fmla="*/ 0 h 5"/>
                <a:gd name="T8" fmla="*/ 6 w 6"/>
                <a:gd name="T9" fmla="*/ 1 h 5"/>
                <a:gd name="T10" fmla="*/ 0 w 6"/>
                <a:gd name="T11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5">
                  <a:moveTo>
                    <a:pt x="0" y="5"/>
                  </a:moveTo>
                  <a:cubicBezTo>
                    <a:pt x="0" y="4"/>
                    <a:pt x="0" y="2"/>
                    <a:pt x="0" y="1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5" y="0"/>
                    <a:pt x="5" y="0"/>
                    <a:pt x="6" y="1"/>
                  </a:cubicBezTo>
                  <a:cubicBezTo>
                    <a:pt x="4" y="2"/>
                    <a:pt x="2" y="3"/>
                    <a:pt x="0" y="5"/>
                  </a:cubicBezTo>
                  <a:close/>
                </a:path>
              </a:pathLst>
            </a:custGeom>
            <a:solidFill>
              <a:srgbClr val="634C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770" name="Freeform 2606"/>
            <p:cNvSpPr>
              <a:spLocks/>
            </p:cNvSpPr>
            <p:nvPr/>
          </p:nvSpPr>
          <p:spPr bwMode="auto">
            <a:xfrm>
              <a:off x="5059" y="2232"/>
              <a:ext cx="8" cy="7"/>
            </a:xfrm>
            <a:custGeom>
              <a:avLst/>
              <a:gdLst>
                <a:gd name="T0" fmla="*/ 3 w 7"/>
                <a:gd name="T1" fmla="*/ 1 h 6"/>
                <a:gd name="T2" fmla="*/ 6 w 7"/>
                <a:gd name="T3" fmla="*/ 1 h 6"/>
                <a:gd name="T4" fmla="*/ 7 w 7"/>
                <a:gd name="T5" fmla="*/ 4 h 6"/>
                <a:gd name="T6" fmla="*/ 4 w 7"/>
                <a:gd name="T7" fmla="*/ 6 h 6"/>
                <a:gd name="T8" fmla="*/ 0 w 7"/>
                <a:gd name="T9" fmla="*/ 4 h 6"/>
                <a:gd name="T10" fmla="*/ 1 w 7"/>
                <a:gd name="T11" fmla="*/ 4 h 6"/>
                <a:gd name="T12" fmla="*/ 1 w 7"/>
                <a:gd name="T13" fmla="*/ 1 h 6"/>
                <a:gd name="T14" fmla="*/ 3 w 7"/>
                <a:gd name="T15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" h="6">
                  <a:moveTo>
                    <a:pt x="3" y="1"/>
                  </a:moveTo>
                  <a:cubicBezTo>
                    <a:pt x="4" y="1"/>
                    <a:pt x="5" y="1"/>
                    <a:pt x="6" y="1"/>
                  </a:cubicBezTo>
                  <a:cubicBezTo>
                    <a:pt x="7" y="2"/>
                    <a:pt x="7" y="3"/>
                    <a:pt x="7" y="4"/>
                  </a:cubicBezTo>
                  <a:cubicBezTo>
                    <a:pt x="6" y="5"/>
                    <a:pt x="5" y="5"/>
                    <a:pt x="4" y="6"/>
                  </a:cubicBezTo>
                  <a:cubicBezTo>
                    <a:pt x="2" y="5"/>
                    <a:pt x="1" y="5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3"/>
                    <a:pt x="1" y="2"/>
                    <a:pt x="1" y="1"/>
                  </a:cubicBezTo>
                  <a:cubicBezTo>
                    <a:pt x="2" y="0"/>
                    <a:pt x="3" y="0"/>
                    <a:pt x="3" y="1"/>
                  </a:cubicBezTo>
                  <a:close/>
                </a:path>
              </a:pathLst>
            </a:custGeom>
            <a:solidFill>
              <a:srgbClr val="CAB4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771" name="Freeform 2607"/>
            <p:cNvSpPr>
              <a:spLocks/>
            </p:cNvSpPr>
            <p:nvPr/>
          </p:nvSpPr>
          <p:spPr bwMode="auto">
            <a:xfrm>
              <a:off x="5026" y="2186"/>
              <a:ext cx="4" cy="5"/>
            </a:xfrm>
            <a:custGeom>
              <a:avLst/>
              <a:gdLst>
                <a:gd name="T0" fmla="*/ 3 w 3"/>
                <a:gd name="T1" fmla="*/ 2 h 4"/>
                <a:gd name="T2" fmla="*/ 1 w 3"/>
                <a:gd name="T3" fmla="*/ 4 h 4"/>
                <a:gd name="T4" fmla="*/ 0 w 3"/>
                <a:gd name="T5" fmla="*/ 3 h 4"/>
                <a:gd name="T6" fmla="*/ 1 w 3"/>
                <a:gd name="T7" fmla="*/ 0 h 4"/>
                <a:gd name="T8" fmla="*/ 3 w 3"/>
                <a:gd name="T9" fmla="*/ 1 h 4"/>
                <a:gd name="T10" fmla="*/ 3 w 3"/>
                <a:gd name="T11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4">
                  <a:moveTo>
                    <a:pt x="3" y="2"/>
                  </a:moveTo>
                  <a:cubicBezTo>
                    <a:pt x="3" y="3"/>
                    <a:pt x="2" y="3"/>
                    <a:pt x="1" y="4"/>
                  </a:cubicBezTo>
                  <a:cubicBezTo>
                    <a:pt x="1" y="4"/>
                    <a:pt x="0" y="3"/>
                    <a:pt x="0" y="3"/>
                  </a:cubicBezTo>
                  <a:cubicBezTo>
                    <a:pt x="0" y="2"/>
                    <a:pt x="0" y="1"/>
                    <a:pt x="1" y="0"/>
                  </a:cubicBezTo>
                  <a:cubicBezTo>
                    <a:pt x="2" y="0"/>
                    <a:pt x="3" y="0"/>
                    <a:pt x="3" y="1"/>
                  </a:cubicBezTo>
                  <a:lnTo>
                    <a:pt x="3" y="2"/>
                  </a:lnTo>
                  <a:close/>
                </a:path>
              </a:pathLst>
            </a:custGeom>
            <a:solidFill>
              <a:srgbClr val="CEB6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772" name="Freeform 2608"/>
            <p:cNvSpPr>
              <a:spLocks/>
            </p:cNvSpPr>
            <p:nvPr/>
          </p:nvSpPr>
          <p:spPr bwMode="auto">
            <a:xfrm>
              <a:off x="5041" y="2174"/>
              <a:ext cx="5" cy="4"/>
            </a:xfrm>
            <a:custGeom>
              <a:avLst/>
              <a:gdLst>
                <a:gd name="T0" fmla="*/ 2 w 4"/>
                <a:gd name="T1" fmla="*/ 0 h 3"/>
                <a:gd name="T2" fmla="*/ 4 w 4"/>
                <a:gd name="T3" fmla="*/ 2 h 3"/>
                <a:gd name="T4" fmla="*/ 2 w 4"/>
                <a:gd name="T5" fmla="*/ 3 h 3"/>
                <a:gd name="T6" fmla="*/ 2 w 4"/>
                <a:gd name="T7" fmla="*/ 3 h 3"/>
                <a:gd name="T8" fmla="*/ 1 w 4"/>
                <a:gd name="T9" fmla="*/ 1 h 3"/>
                <a:gd name="T10" fmla="*/ 2 w 4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3">
                  <a:moveTo>
                    <a:pt x="2" y="0"/>
                  </a:moveTo>
                  <a:cubicBezTo>
                    <a:pt x="3" y="1"/>
                    <a:pt x="3" y="1"/>
                    <a:pt x="4" y="2"/>
                  </a:cubicBezTo>
                  <a:cubicBezTo>
                    <a:pt x="3" y="2"/>
                    <a:pt x="2" y="2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2"/>
                    <a:pt x="0" y="2"/>
                    <a:pt x="1" y="1"/>
                  </a:cubicBezTo>
                  <a:cubicBezTo>
                    <a:pt x="1" y="1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8666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773" name="Freeform 2609"/>
            <p:cNvSpPr>
              <a:spLocks/>
            </p:cNvSpPr>
            <p:nvPr/>
          </p:nvSpPr>
          <p:spPr bwMode="auto">
            <a:xfrm>
              <a:off x="5039" y="2174"/>
              <a:ext cx="5" cy="4"/>
            </a:xfrm>
            <a:custGeom>
              <a:avLst/>
              <a:gdLst>
                <a:gd name="T0" fmla="*/ 4 w 4"/>
                <a:gd name="T1" fmla="*/ 0 h 3"/>
                <a:gd name="T2" fmla="*/ 4 w 4"/>
                <a:gd name="T3" fmla="*/ 3 h 3"/>
                <a:gd name="T4" fmla="*/ 1 w 4"/>
                <a:gd name="T5" fmla="*/ 3 h 3"/>
                <a:gd name="T6" fmla="*/ 0 w 4"/>
                <a:gd name="T7" fmla="*/ 1 h 3"/>
                <a:gd name="T8" fmla="*/ 1 w 4"/>
                <a:gd name="T9" fmla="*/ 0 h 3"/>
                <a:gd name="T10" fmla="*/ 1 w 4"/>
                <a:gd name="T11" fmla="*/ 0 h 3"/>
                <a:gd name="T12" fmla="*/ 4 w 4"/>
                <a:gd name="T1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3">
                  <a:moveTo>
                    <a:pt x="4" y="0"/>
                  </a:moveTo>
                  <a:cubicBezTo>
                    <a:pt x="4" y="1"/>
                    <a:pt x="4" y="2"/>
                    <a:pt x="4" y="3"/>
                  </a:cubicBezTo>
                  <a:cubicBezTo>
                    <a:pt x="3" y="3"/>
                    <a:pt x="2" y="3"/>
                    <a:pt x="1" y="3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3" y="0"/>
                    <a:pt x="4" y="0"/>
                  </a:cubicBezTo>
                  <a:close/>
                </a:path>
              </a:pathLst>
            </a:custGeom>
            <a:solidFill>
              <a:srgbClr val="B39B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774" name="Freeform 2610"/>
            <p:cNvSpPr>
              <a:spLocks/>
            </p:cNvSpPr>
            <p:nvPr/>
          </p:nvSpPr>
          <p:spPr bwMode="auto">
            <a:xfrm>
              <a:off x="5023" y="2193"/>
              <a:ext cx="4" cy="3"/>
            </a:xfrm>
            <a:custGeom>
              <a:avLst/>
              <a:gdLst>
                <a:gd name="T0" fmla="*/ 4 w 4"/>
                <a:gd name="T1" fmla="*/ 3 h 3"/>
                <a:gd name="T2" fmla="*/ 2 w 4"/>
                <a:gd name="T3" fmla="*/ 3 h 3"/>
                <a:gd name="T4" fmla="*/ 1 w 4"/>
                <a:gd name="T5" fmla="*/ 3 h 3"/>
                <a:gd name="T6" fmla="*/ 1 w 4"/>
                <a:gd name="T7" fmla="*/ 3 h 3"/>
                <a:gd name="T8" fmla="*/ 0 w 4"/>
                <a:gd name="T9" fmla="*/ 1 h 3"/>
                <a:gd name="T10" fmla="*/ 1 w 4"/>
                <a:gd name="T11" fmla="*/ 0 h 3"/>
                <a:gd name="T12" fmla="*/ 4 w 4"/>
                <a:gd name="T13" fmla="*/ 1 h 3"/>
                <a:gd name="T14" fmla="*/ 4 w 4"/>
                <a:gd name="T1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3">
                  <a:moveTo>
                    <a:pt x="4" y="3"/>
                  </a:move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2"/>
                    <a:pt x="0" y="1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2" y="0"/>
                    <a:pt x="3" y="0"/>
                    <a:pt x="4" y="1"/>
                  </a:cubicBezTo>
                  <a:cubicBezTo>
                    <a:pt x="4" y="2"/>
                    <a:pt x="4" y="3"/>
                    <a:pt x="4" y="3"/>
                  </a:cubicBezTo>
                  <a:close/>
                </a:path>
              </a:pathLst>
            </a:custGeom>
            <a:solidFill>
              <a:srgbClr val="674B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775" name="Freeform 2611"/>
            <p:cNvSpPr>
              <a:spLocks/>
            </p:cNvSpPr>
            <p:nvPr/>
          </p:nvSpPr>
          <p:spPr bwMode="auto">
            <a:xfrm>
              <a:off x="5023" y="2189"/>
              <a:ext cx="4" cy="5"/>
            </a:xfrm>
            <a:custGeom>
              <a:avLst/>
              <a:gdLst>
                <a:gd name="T0" fmla="*/ 4 w 4"/>
                <a:gd name="T1" fmla="*/ 4 h 4"/>
                <a:gd name="T2" fmla="*/ 2 w 4"/>
                <a:gd name="T3" fmla="*/ 4 h 4"/>
                <a:gd name="T4" fmla="*/ 1 w 4"/>
                <a:gd name="T5" fmla="*/ 4 h 4"/>
                <a:gd name="T6" fmla="*/ 0 w 4"/>
                <a:gd name="T7" fmla="*/ 2 h 4"/>
                <a:gd name="T8" fmla="*/ 1 w 4"/>
                <a:gd name="T9" fmla="*/ 0 h 4"/>
                <a:gd name="T10" fmla="*/ 3 w 4"/>
                <a:gd name="T11" fmla="*/ 1 h 4"/>
                <a:gd name="T12" fmla="*/ 4 w 4"/>
                <a:gd name="T13" fmla="*/ 1 h 4"/>
                <a:gd name="T14" fmla="*/ 4 w 4"/>
                <a:gd name="T1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4">
                  <a:moveTo>
                    <a:pt x="4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3"/>
                    <a:pt x="0" y="3"/>
                    <a:pt x="0" y="2"/>
                  </a:cubicBezTo>
                  <a:cubicBezTo>
                    <a:pt x="1" y="1"/>
                    <a:pt x="1" y="1"/>
                    <a:pt x="1" y="0"/>
                  </a:cubicBezTo>
                  <a:cubicBezTo>
                    <a:pt x="2" y="0"/>
                    <a:pt x="3" y="1"/>
                    <a:pt x="3" y="1"/>
                  </a:cubicBezTo>
                  <a:cubicBezTo>
                    <a:pt x="3" y="1"/>
                    <a:pt x="4" y="1"/>
                    <a:pt x="4" y="1"/>
                  </a:cubicBezTo>
                  <a:cubicBezTo>
                    <a:pt x="4" y="2"/>
                    <a:pt x="4" y="3"/>
                    <a:pt x="4" y="4"/>
                  </a:cubicBezTo>
                  <a:close/>
                </a:path>
              </a:pathLst>
            </a:custGeom>
            <a:solidFill>
              <a:srgbClr val="CCB2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776" name="Freeform 2612"/>
            <p:cNvSpPr>
              <a:spLocks/>
            </p:cNvSpPr>
            <p:nvPr/>
          </p:nvSpPr>
          <p:spPr bwMode="auto">
            <a:xfrm>
              <a:off x="5031" y="2207"/>
              <a:ext cx="2" cy="4"/>
            </a:xfrm>
            <a:custGeom>
              <a:avLst/>
              <a:gdLst>
                <a:gd name="T0" fmla="*/ 2 w 2"/>
                <a:gd name="T1" fmla="*/ 3 h 3"/>
                <a:gd name="T2" fmla="*/ 2 w 2"/>
                <a:gd name="T3" fmla="*/ 0 h 3"/>
                <a:gd name="T4" fmla="*/ 2 w 2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2" y="3"/>
                  </a:moveTo>
                  <a:cubicBezTo>
                    <a:pt x="1" y="2"/>
                    <a:pt x="0" y="1"/>
                    <a:pt x="2" y="0"/>
                  </a:cubicBezTo>
                  <a:cubicBezTo>
                    <a:pt x="2" y="1"/>
                    <a:pt x="2" y="2"/>
                    <a:pt x="2" y="3"/>
                  </a:cubicBezTo>
                  <a:close/>
                </a:path>
              </a:pathLst>
            </a:custGeom>
            <a:solidFill>
              <a:srgbClr val="E0CB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777" name="Freeform 2613"/>
            <p:cNvSpPr>
              <a:spLocks/>
            </p:cNvSpPr>
            <p:nvPr/>
          </p:nvSpPr>
          <p:spPr bwMode="auto">
            <a:xfrm>
              <a:off x="5060" y="2229"/>
              <a:ext cx="3" cy="4"/>
            </a:xfrm>
            <a:custGeom>
              <a:avLst/>
              <a:gdLst>
                <a:gd name="T0" fmla="*/ 2 w 2"/>
                <a:gd name="T1" fmla="*/ 3 h 3"/>
                <a:gd name="T2" fmla="*/ 1 w 2"/>
                <a:gd name="T3" fmla="*/ 3 h 3"/>
                <a:gd name="T4" fmla="*/ 0 w 2"/>
                <a:gd name="T5" fmla="*/ 3 h 3"/>
                <a:gd name="T6" fmla="*/ 0 w 2"/>
                <a:gd name="T7" fmla="*/ 1 h 3"/>
                <a:gd name="T8" fmla="*/ 2 w 2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3">
                  <a:moveTo>
                    <a:pt x="2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0" y="3"/>
                    <a:pt x="0" y="3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2" y="0"/>
                    <a:pt x="2" y="1"/>
                    <a:pt x="2" y="3"/>
                  </a:cubicBezTo>
                  <a:close/>
                </a:path>
              </a:pathLst>
            </a:custGeom>
            <a:solidFill>
              <a:srgbClr val="442E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778" name="Freeform 2614"/>
            <p:cNvSpPr>
              <a:spLocks/>
            </p:cNvSpPr>
            <p:nvPr/>
          </p:nvSpPr>
          <p:spPr bwMode="auto">
            <a:xfrm>
              <a:off x="5185" y="2182"/>
              <a:ext cx="19" cy="12"/>
            </a:xfrm>
            <a:custGeom>
              <a:avLst/>
              <a:gdLst>
                <a:gd name="T0" fmla="*/ 16 w 16"/>
                <a:gd name="T1" fmla="*/ 10 h 10"/>
                <a:gd name="T2" fmla="*/ 5 w 16"/>
                <a:gd name="T3" fmla="*/ 10 h 10"/>
                <a:gd name="T4" fmla="*/ 0 w 16"/>
                <a:gd name="T5" fmla="*/ 5 h 10"/>
                <a:gd name="T6" fmla="*/ 16 w 16"/>
                <a:gd name="T7" fmla="*/ 5 h 10"/>
                <a:gd name="T8" fmla="*/ 16 w 16"/>
                <a:gd name="T9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0">
                  <a:moveTo>
                    <a:pt x="16" y="10"/>
                  </a:moveTo>
                  <a:cubicBezTo>
                    <a:pt x="12" y="10"/>
                    <a:pt x="9" y="10"/>
                    <a:pt x="5" y="10"/>
                  </a:cubicBezTo>
                  <a:cubicBezTo>
                    <a:pt x="3" y="8"/>
                    <a:pt x="1" y="6"/>
                    <a:pt x="0" y="5"/>
                  </a:cubicBezTo>
                  <a:cubicBezTo>
                    <a:pt x="5" y="0"/>
                    <a:pt x="10" y="1"/>
                    <a:pt x="16" y="5"/>
                  </a:cubicBezTo>
                  <a:cubicBezTo>
                    <a:pt x="16" y="6"/>
                    <a:pt x="16" y="8"/>
                    <a:pt x="16" y="10"/>
                  </a:cubicBezTo>
                  <a:close/>
                </a:path>
              </a:pathLst>
            </a:custGeom>
            <a:solidFill>
              <a:srgbClr val="F1DB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779" name="Freeform 2615"/>
            <p:cNvSpPr>
              <a:spLocks/>
            </p:cNvSpPr>
            <p:nvPr/>
          </p:nvSpPr>
          <p:spPr bwMode="auto">
            <a:xfrm>
              <a:off x="5181" y="2181"/>
              <a:ext cx="23" cy="7"/>
            </a:xfrm>
            <a:custGeom>
              <a:avLst/>
              <a:gdLst>
                <a:gd name="T0" fmla="*/ 19 w 19"/>
                <a:gd name="T1" fmla="*/ 6 h 6"/>
                <a:gd name="T2" fmla="*/ 3 w 19"/>
                <a:gd name="T3" fmla="*/ 6 h 6"/>
                <a:gd name="T4" fmla="*/ 0 w 19"/>
                <a:gd name="T5" fmla="*/ 2 h 6"/>
                <a:gd name="T6" fmla="*/ 16 w 19"/>
                <a:gd name="T7" fmla="*/ 2 h 6"/>
                <a:gd name="T8" fmla="*/ 19 w 19"/>
                <a:gd name="T9" fmla="*/ 3 h 6"/>
                <a:gd name="T10" fmla="*/ 19 w 19"/>
                <a:gd name="T11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" h="6">
                  <a:moveTo>
                    <a:pt x="19" y="6"/>
                  </a:moveTo>
                  <a:cubicBezTo>
                    <a:pt x="13" y="6"/>
                    <a:pt x="8" y="6"/>
                    <a:pt x="3" y="6"/>
                  </a:cubicBezTo>
                  <a:cubicBezTo>
                    <a:pt x="2" y="5"/>
                    <a:pt x="1" y="3"/>
                    <a:pt x="0" y="2"/>
                  </a:cubicBezTo>
                  <a:cubicBezTo>
                    <a:pt x="5" y="0"/>
                    <a:pt x="10" y="1"/>
                    <a:pt x="16" y="2"/>
                  </a:cubicBezTo>
                  <a:cubicBezTo>
                    <a:pt x="17" y="2"/>
                    <a:pt x="18" y="3"/>
                    <a:pt x="19" y="3"/>
                  </a:cubicBezTo>
                  <a:cubicBezTo>
                    <a:pt x="19" y="4"/>
                    <a:pt x="19" y="5"/>
                    <a:pt x="19" y="6"/>
                  </a:cubicBezTo>
                  <a:close/>
                </a:path>
              </a:pathLst>
            </a:custGeom>
            <a:solidFill>
              <a:srgbClr val="7059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780" name="Freeform 2616"/>
            <p:cNvSpPr>
              <a:spLocks/>
            </p:cNvSpPr>
            <p:nvPr/>
          </p:nvSpPr>
          <p:spPr bwMode="auto">
            <a:xfrm>
              <a:off x="5165" y="2195"/>
              <a:ext cx="20" cy="9"/>
            </a:xfrm>
            <a:custGeom>
              <a:avLst/>
              <a:gdLst>
                <a:gd name="T0" fmla="*/ 17 w 17"/>
                <a:gd name="T1" fmla="*/ 1 h 7"/>
                <a:gd name="T2" fmla="*/ 0 w 17"/>
                <a:gd name="T3" fmla="*/ 4 h 7"/>
                <a:gd name="T4" fmla="*/ 17 w 17"/>
                <a:gd name="T5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7" h="7">
                  <a:moveTo>
                    <a:pt x="17" y="1"/>
                  </a:moveTo>
                  <a:cubicBezTo>
                    <a:pt x="12" y="7"/>
                    <a:pt x="5" y="3"/>
                    <a:pt x="0" y="4"/>
                  </a:cubicBezTo>
                  <a:cubicBezTo>
                    <a:pt x="5" y="0"/>
                    <a:pt x="11" y="2"/>
                    <a:pt x="17" y="1"/>
                  </a:cubicBezTo>
                  <a:close/>
                </a:path>
              </a:pathLst>
            </a:custGeom>
            <a:solidFill>
              <a:srgbClr val="5C43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781" name="Freeform 2617"/>
            <p:cNvSpPr>
              <a:spLocks/>
            </p:cNvSpPr>
            <p:nvPr/>
          </p:nvSpPr>
          <p:spPr bwMode="auto">
            <a:xfrm>
              <a:off x="5132" y="2204"/>
              <a:ext cx="13" cy="9"/>
            </a:xfrm>
            <a:custGeom>
              <a:avLst/>
              <a:gdLst>
                <a:gd name="T0" fmla="*/ 11 w 11"/>
                <a:gd name="T1" fmla="*/ 0 h 8"/>
                <a:gd name="T2" fmla="*/ 0 w 11"/>
                <a:gd name="T3" fmla="*/ 6 h 8"/>
                <a:gd name="T4" fmla="*/ 11 w 11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8">
                  <a:moveTo>
                    <a:pt x="11" y="0"/>
                  </a:moveTo>
                  <a:cubicBezTo>
                    <a:pt x="10" y="8"/>
                    <a:pt x="5" y="7"/>
                    <a:pt x="0" y="6"/>
                  </a:cubicBezTo>
                  <a:cubicBezTo>
                    <a:pt x="2" y="2"/>
                    <a:pt x="7" y="3"/>
                    <a:pt x="11" y="0"/>
                  </a:cubicBezTo>
                  <a:close/>
                </a:path>
              </a:pathLst>
            </a:custGeom>
            <a:solidFill>
              <a:srgbClr val="8067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782" name="Freeform 2618"/>
            <p:cNvSpPr>
              <a:spLocks/>
            </p:cNvSpPr>
            <p:nvPr/>
          </p:nvSpPr>
          <p:spPr bwMode="auto">
            <a:xfrm>
              <a:off x="5181" y="2178"/>
              <a:ext cx="19" cy="6"/>
            </a:xfrm>
            <a:custGeom>
              <a:avLst/>
              <a:gdLst>
                <a:gd name="T0" fmla="*/ 16 w 16"/>
                <a:gd name="T1" fmla="*/ 5 h 5"/>
                <a:gd name="T2" fmla="*/ 0 w 16"/>
                <a:gd name="T3" fmla="*/ 5 h 5"/>
                <a:gd name="T4" fmla="*/ 0 w 16"/>
                <a:gd name="T5" fmla="*/ 3 h 5"/>
                <a:gd name="T6" fmla="*/ 5 w 16"/>
                <a:gd name="T7" fmla="*/ 2 h 5"/>
                <a:gd name="T8" fmla="*/ 16 w 16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5">
                  <a:moveTo>
                    <a:pt x="16" y="5"/>
                  </a:moveTo>
                  <a:cubicBezTo>
                    <a:pt x="10" y="5"/>
                    <a:pt x="5" y="5"/>
                    <a:pt x="0" y="5"/>
                  </a:cubicBezTo>
                  <a:cubicBezTo>
                    <a:pt x="0" y="5"/>
                    <a:pt x="0" y="4"/>
                    <a:pt x="0" y="3"/>
                  </a:cubicBezTo>
                  <a:cubicBezTo>
                    <a:pt x="1" y="3"/>
                    <a:pt x="3" y="2"/>
                    <a:pt x="5" y="2"/>
                  </a:cubicBezTo>
                  <a:cubicBezTo>
                    <a:pt x="8" y="4"/>
                    <a:pt x="13" y="0"/>
                    <a:pt x="16" y="5"/>
                  </a:cubicBezTo>
                  <a:close/>
                </a:path>
              </a:pathLst>
            </a:custGeom>
            <a:solidFill>
              <a:srgbClr val="F1DA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783" name="Freeform 2619"/>
            <p:cNvSpPr>
              <a:spLocks/>
            </p:cNvSpPr>
            <p:nvPr/>
          </p:nvSpPr>
          <p:spPr bwMode="auto">
            <a:xfrm>
              <a:off x="5152" y="2196"/>
              <a:ext cx="13" cy="10"/>
            </a:xfrm>
            <a:custGeom>
              <a:avLst/>
              <a:gdLst>
                <a:gd name="T0" fmla="*/ 11 w 11"/>
                <a:gd name="T1" fmla="*/ 3 h 8"/>
                <a:gd name="T2" fmla="*/ 0 w 11"/>
                <a:gd name="T3" fmla="*/ 8 h 8"/>
                <a:gd name="T4" fmla="*/ 11 w 11"/>
                <a:gd name="T5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8">
                  <a:moveTo>
                    <a:pt x="11" y="3"/>
                  </a:moveTo>
                  <a:cubicBezTo>
                    <a:pt x="9" y="8"/>
                    <a:pt x="3" y="5"/>
                    <a:pt x="0" y="8"/>
                  </a:cubicBezTo>
                  <a:cubicBezTo>
                    <a:pt x="1" y="0"/>
                    <a:pt x="7" y="4"/>
                    <a:pt x="11" y="3"/>
                  </a:cubicBezTo>
                  <a:close/>
                </a:path>
              </a:pathLst>
            </a:custGeom>
            <a:solidFill>
              <a:srgbClr val="694E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784" name="Freeform 2620"/>
            <p:cNvSpPr>
              <a:spLocks/>
            </p:cNvSpPr>
            <p:nvPr/>
          </p:nvSpPr>
          <p:spPr bwMode="auto">
            <a:xfrm>
              <a:off x="5108" y="2204"/>
              <a:ext cx="4" cy="3"/>
            </a:xfrm>
            <a:custGeom>
              <a:avLst/>
              <a:gdLst>
                <a:gd name="T0" fmla="*/ 3 w 3"/>
                <a:gd name="T1" fmla="*/ 0 h 3"/>
                <a:gd name="T2" fmla="*/ 3 w 3"/>
                <a:gd name="T3" fmla="*/ 3 h 3"/>
                <a:gd name="T4" fmla="*/ 0 w 3"/>
                <a:gd name="T5" fmla="*/ 3 h 3"/>
                <a:gd name="T6" fmla="*/ 3 w 3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cubicBezTo>
                    <a:pt x="3" y="1"/>
                    <a:pt x="3" y="2"/>
                    <a:pt x="3" y="3"/>
                  </a:cubicBezTo>
                  <a:cubicBezTo>
                    <a:pt x="2" y="3"/>
                    <a:pt x="1" y="3"/>
                    <a:pt x="0" y="3"/>
                  </a:cubicBezTo>
                  <a:cubicBezTo>
                    <a:pt x="1" y="2"/>
                    <a:pt x="2" y="1"/>
                    <a:pt x="3" y="0"/>
                  </a:cubicBezTo>
                  <a:close/>
                </a:path>
              </a:pathLst>
            </a:custGeom>
            <a:solidFill>
              <a:srgbClr val="FDDF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785" name="Freeform 2621"/>
            <p:cNvSpPr>
              <a:spLocks/>
            </p:cNvSpPr>
            <p:nvPr/>
          </p:nvSpPr>
          <p:spPr bwMode="auto">
            <a:xfrm>
              <a:off x="5094" y="2227"/>
              <a:ext cx="5" cy="2"/>
            </a:xfrm>
            <a:custGeom>
              <a:avLst/>
              <a:gdLst>
                <a:gd name="T0" fmla="*/ 3 w 4"/>
                <a:gd name="T1" fmla="*/ 0 h 2"/>
                <a:gd name="T2" fmla="*/ 1 w 4"/>
                <a:gd name="T3" fmla="*/ 2 h 2"/>
                <a:gd name="T4" fmla="*/ 1 w 4"/>
                <a:gd name="T5" fmla="*/ 1 h 2"/>
                <a:gd name="T6" fmla="*/ 2 w 4"/>
                <a:gd name="T7" fmla="*/ 0 h 2"/>
                <a:gd name="T8" fmla="*/ 1 w 4"/>
                <a:gd name="T9" fmla="*/ 0 h 2"/>
                <a:gd name="T10" fmla="*/ 3 w 4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2">
                  <a:moveTo>
                    <a:pt x="3" y="0"/>
                  </a:moveTo>
                  <a:cubicBezTo>
                    <a:pt x="4" y="2"/>
                    <a:pt x="3" y="2"/>
                    <a:pt x="1" y="2"/>
                  </a:cubicBezTo>
                  <a:cubicBezTo>
                    <a:pt x="1" y="2"/>
                    <a:pt x="0" y="1"/>
                    <a:pt x="1" y="1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6144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786" name="Freeform 2622"/>
            <p:cNvSpPr>
              <a:spLocks/>
            </p:cNvSpPr>
            <p:nvPr/>
          </p:nvSpPr>
          <p:spPr bwMode="auto">
            <a:xfrm>
              <a:off x="5074" y="2227"/>
              <a:ext cx="17" cy="14"/>
            </a:xfrm>
            <a:custGeom>
              <a:avLst/>
              <a:gdLst>
                <a:gd name="T0" fmla="*/ 13 w 14"/>
                <a:gd name="T1" fmla="*/ 8 h 12"/>
                <a:gd name="T2" fmla="*/ 7 w 14"/>
                <a:gd name="T3" fmla="*/ 11 h 12"/>
                <a:gd name="T4" fmla="*/ 4 w 14"/>
                <a:gd name="T5" fmla="*/ 12 h 12"/>
                <a:gd name="T6" fmla="*/ 1 w 14"/>
                <a:gd name="T7" fmla="*/ 8 h 12"/>
                <a:gd name="T8" fmla="*/ 1 w 14"/>
                <a:gd name="T9" fmla="*/ 6 h 12"/>
                <a:gd name="T10" fmla="*/ 8 w 14"/>
                <a:gd name="T11" fmla="*/ 0 h 12"/>
                <a:gd name="T12" fmla="*/ 13 w 14"/>
                <a:gd name="T13" fmla="*/ 2 h 12"/>
                <a:gd name="T14" fmla="*/ 14 w 14"/>
                <a:gd name="T15" fmla="*/ 5 h 12"/>
                <a:gd name="T16" fmla="*/ 13 w 14"/>
                <a:gd name="T17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12">
                  <a:moveTo>
                    <a:pt x="13" y="8"/>
                  </a:moveTo>
                  <a:cubicBezTo>
                    <a:pt x="12" y="11"/>
                    <a:pt x="10" y="11"/>
                    <a:pt x="7" y="11"/>
                  </a:cubicBezTo>
                  <a:cubicBezTo>
                    <a:pt x="6" y="12"/>
                    <a:pt x="5" y="12"/>
                    <a:pt x="4" y="12"/>
                  </a:cubicBezTo>
                  <a:cubicBezTo>
                    <a:pt x="3" y="11"/>
                    <a:pt x="2" y="10"/>
                    <a:pt x="1" y="8"/>
                  </a:cubicBezTo>
                  <a:cubicBezTo>
                    <a:pt x="0" y="7"/>
                    <a:pt x="1" y="6"/>
                    <a:pt x="1" y="6"/>
                  </a:cubicBezTo>
                  <a:cubicBezTo>
                    <a:pt x="4" y="4"/>
                    <a:pt x="6" y="2"/>
                    <a:pt x="8" y="0"/>
                  </a:cubicBezTo>
                  <a:cubicBezTo>
                    <a:pt x="10" y="0"/>
                    <a:pt x="12" y="1"/>
                    <a:pt x="13" y="2"/>
                  </a:cubicBezTo>
                  <a:cubicBezTo>
                    <a:pt x="14" y="3"/>
                    <a:pt x="14" y="4"/>
                    <a:pt x="14" y="5"/>
                  </a:cubicBezTo>
                  <a:cubicBezTo>
                    <a:pt x="14" y="6"/>
                    <a:pt x="14" y="7"/>
                    <a:pt x="13" y="8"/>
                  </a:cubicBezTo>
                  <a:close/>
                </a:path>
              </a:pathLst>
            </a:custGeom>
            <a:solidFill>
              <a:srgbClr val="A38C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787" name="Freeform 2623"/>
            <p:cNvSpPr>
              <a:spLocks/>
            </p:cNvSpPr>
            <p:nvPr/>
          </p:nvSpPr>
          <p:spPr bwMode="auto">
            <a:xfrm>
              <a:off x="5071" y="2234"/>
              <a:ext cx="7" cy="11"/>
            </a:xfrm>
            <a:custGeom>
              <a:avLst/>
              <a:gdLst>
                <a:gd name="T0" fmla="*/ 4 w 6"/>
                <a:gd name="T1" fmla="*/ 0 h 9"/>
                <a:gd name="T2" fmla="*/ 5 w 6"/>
                <a:gd name="T3" fmla="*/ 2 h 9"/>
                <a:gd name="T4" fmla="*/ 6 w 6"/>
                <a:gd name="T5" fmla="*/ 5 h 9"/>
                <a:gd name="T6" fmla="*/ 6 w 6"/>
                <a:gd name="T7" fmla="*/ 7 h 9"/>
                <a:gd name="T8" fmla="*/ 5 w 6"/>
                <a:gd name="T9" fmla="*/ 8 h 9"/>
                <a:gd name="T10" fmla="*/ 2 w 6"/>
                <a:gd name="T11" fmla="*/ 8 h 9"/>
                <a:gd name="T12" fmla="*/ 0 w 6"/>
                <a:gd name="T13" fmla="*/ 6 h 9"/>
                <a:gd name="T14" fmla="*/ 0 w 6"/>
                <a:gd name="T15" fmla="*/ 3 h 9"/>
                <a:gd name="T16" fmla="*/ 1 w 6"/>
                <a:gd name="T17" fmla="*/ 0 h 9"/>
                <a:gd name="T18" fmla="*/ 4 w 6"/>
                <a:gd name="T1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" h="9">
                  <a:moveTo>
                    <a:pt x="4" y="0"/>
                  </a:moveTo>
                  <a:cubicBezTo>
                    <a:pt x="5" y="0"/>
                    <a:pt x="5" y="1"/>
                    <a:pt x="5" y="2"/>
                  </a:cubicBezTo>
                  <a:cubicBezTo>
                    <a:pt x="5" y="3"/>
                    <a:pt x="6" y="4"/>
                    <a:pt x="6" y="5"/>
                  </a:cubicBezTo>
                  <a:cubicBezTo>
                    <a:pt x="6" y="6"/>
                    <a:pt x="6" y="6"/>
                    <a:pt x="6" y="7"/>
                  </a:cubicBezTo>
                  <a:cubicBezTo>
                    <a:pt x="6" y="7"/>
                    <a:pt x="5" y="7"/>
                    <a:pt x="5" y="8"/>
                  </a:cubicBezTo>
                  <a:cubicBezTo>
                    <a:pt x="4" y="8"/>
                    <a:pt x="3" y="9"/>
                    <a:pt x="2" y="8"/>
                  </a:cubicBezTo>
                  <a:cubicBezTo>
                    <a:pt x="1" y="8"/>
                    <a:pt x="0" y="7"/>
                    <a:pt x="0" y="6"/>
                  </a:cubicBezTo>
                  <a:cubicBezTo>
                    <a:pt x="0" y="5"/>
                    <a:pt x="0" y="4"/>
                    <a:pt x="0" y="3"/>
                  </a:cubicBezTo>
                  <a:cubicBezTo>
                    <a:pt x="0" y="1"/>
                    <a:pt x="1" y="1"/>
                    <a:pt x="1" y="0"/>
                  </a:cubicBezTo>
                  <a:cubicBezTo>
                    <a:pt x="2" y="0"/>
                    <a:pt x="3" y="0"/>
                    <a:pt x="4" y="0"/>
                  </a:cubicBezTo>
                  <a:close/>
                </a:path>
              </a:pathLst>
            </a:custGeom>
            <a:solidFill>
              <a:srgbClr val="9B86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788" name="Freeform 2624"/>
            <p:cNvSpPr>
              <a:spLocks/>
            </p:cNvSpPr>
            <p:nvPr/>
          </p:nvSpPr>
          <p:spPr bwMode="auto">
            <a:xfrm>
              <a:off x="5084" y="2227"/>
              <a:ext cx="10" cy="4"/>
            </a:xfrm>
            <a:custGeom>
              <a:avLst/>
              <a:gdLst>
                <a:gd name="T0" fmla="*/ 5 w 9"/>
                <a:gd name="T1" fmla="*/ 3 h 3"/>
                <a:gd name="T2" fmla="*/ 0 w 9"/>
                <a:gd name="T3" fmla="*/ 0 h 3"/>
                <a:gd name="T4" fmla="*/ 7 w 9"/>
                <a:gd name="T5" fmla="*/ 0 h 3"/>
                <a:gd name="T6" fmla="*/ 8 w 9"/>
                <a:gd name="T7" fmla="*/ 0 h 3"/>
                <a:gd name="T8" fmla="*/ 8 w 9"/>
                <a:gd name="T9" fmla="*/ 2 h 3"/>
                <a:gd name="T10" fmla="*/ 8 w 9"/>
                <a:gd name="T11" fmla="*/ 3 h 3"/>
                <a:gd name="T12" fmla="*/ 5 w 9"/>
                <a:gd name="T13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3">
                  <a:moveTo>
                    <a:pt x="5" y="3"/>
                  </a:moveTo>
                  <a:cubicBezTo>
                    <a:pt x="3" y="2"/>
                    <a:pt x="2" y="1"/>
                    <a:pt x="0" y="0"/>
                  </a:cubicBezTo>
                  <a:cubicBezTo>
                    <a:pt x="3" y="0"/>
                    <a:pt x="5" y="0"/>
                    <a:pt x="7" y="0"/>
                  </a:cubicBezTo>
                  <a:cubicBezTo>
                    <a:pt x="7" y="0"/>
                    <a:pt x="8" y="0"/>
                    <a:pt x="8" y="0"/>
                  </a:cubicBezTo>
                  <a:cubicBezTo>
                    <a:pt x="8" y="0"/>
                    <a:pt x="9" y="1"/>
                    <a:pt x="8" y="2"/>
                  </a:cubicBezTo>
                  <a:cubicBezTo>
                    <a:pt x="8" y="2"/>
                    <a:pt x="8" y="3"/>
                    <a:pt x="8" y="3"/>
                  </a:cubicBezTo>
                  <a:cubicBezTo>
                    <a:pt x="7" y="3"/>
                    <a:pt x="6" y="3"/>
                    <a:pt x="5" y="3"/>
                  </a:cubicBezTo>
                  <a:close/>
                </a:path>
              </a:pathLst>
            </a:custGeom>
            <a:solidFill>
              <a:srgbClr val="D8BF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789" name="Freeform 2625"/>
            <p:cNvSpPr>
              <a:spLocks/>
            </p:cNvSpPr>
            <p:nvPr/>
          </p:nvSpPr>
          <p:spPr bwMode="auto">
            <a:xfrm>
              <a:off x="5069" y="2233"/>
              <a:ext cx="4" cy="5"/>
            </a:xfrm>
            <a:custGeom>
              <a:avLst/>
              <a:gdLst>
                <a:gd name="T0" fmla="*/ 3 w 4"/>
                <a:gd name="T1" fmla="*/ 1 h 4"/>
                <a:gd name="T2" fmla="*/ 4 w 4"/>
                <a:gd name="T3" fmla="*/ 3 h 4"/>
                <a:gd name="T4" fmla="*/ 1 w 4"/>
                <a:gd name="T5" fmla="*/ 3 h 4"/>
                <a:gd name="T6" fmla="*/ 1 w 4"/>
                <a:gd name="T7" fmla="*/ 0 h 4"/>
                <a:gd name="T8" fmla="*/ 1 w 4"/>
                <a:gd name="T9" fmla="*/ 0 h 4"/>
                <a:gd name="T10" fmla="*/ 3 w 4"/>
                <a:gd name="T11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4">
                  <a:moveTo>
                    <a:pt x="3" y="1"/>
                  </a:moveTo>
                  <a:cubicBezTo>
                    <a:pt x="3" y="1"/>
                    <a:pt x="4" y="2"/>
                    <a:pt x="4" y="3"/>
                  </a:cubicBezTo>
                  <a:cubicBezTo>
                    <a:pt x="3" y="4"/>
                    <a:pt x="2" y="4"/>
                    <a:pt x="1" y="3"/>
                  </a:cubicBezTo>
                  <a:cubicBezTo>
                    <a:pt x="0" y="2"/>
                    <a:pt x="0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0"/>
                    <a:pt x="3" y="1"/>
                  </a:cubicBezTo>
                  <a:close/>
                </a:path>
              </a:pathLst>
            </a:custGeom>
            <a:solidFill>
              <a:srgbClr val="5D48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790" name="Freeform 2626"/>
            <p:cNvSpPr>
              <a:spLocks/>
            </p:cNvSpPr>
            <p:nvPr/>
          </p:nvSpPr>
          <p:spPr bwMode="auto">
            <a:xfrm>
              <a:off x="5065" y="2233"/>
              <a:ext cx="6" cy="8"/>
            </a:xfrm>
            <a:custGeom>
              <a:avLst/>
              <a:gdLst>
                <a:gd name="T0" fmla="*/ 4 w 5"/>
                <a:gd name="T1" fmla="*/ 0 h 7"/>
                <a:gd name="T2" fmla="*/ 4 w 5"/>
                <a:gd name="T3" fmla="*/ 3 h 7"/>
                <a:gd name="T4" fmla="*/ 5 w 5"/>
                <a:gd name="T5" fmla="*/ 5 h 7"/>
                <a:gd name="T6" fmla="*/ 4 w 5"/>
                <a:gd name="T7" fmla="*/ 6 h 7"/>
                <a:gd name="T8" fmla="*/ 3 w 5"/>
                <a:gd name="T9" fmla="*/ 7 h 7"/>
                <a:gd name="T10" fmla="*/ 1 w 5"/>
                <a:gd name="T11" fmla="*/ 6 h 7"/>
                <a:gd name="T12" fmla="*/ 1 w 5"/>
                <a:gd name="T13" fmla="*/ 3 h 7"/>
                <a:gd name="T14" fmla="*/ 1 w 5"/>
                <a:gd name="T15" fmla="*/ 0 h 7"/>
                <a:gd name="T16" fmla="*/ 4 w 5"/>
                <a:gd name="T1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7">
                  <a:moveTo>
                    <a:pt x="4" y="0"/>
                  </a:moveTo>
                  <a:cubicBezTo>
                    <a:pt x="4" y="1"/>
                    <a:pt x="4" y="2"/>
                    <a:pt x="4" y="3"/>
                  </a:cubicBezTo>
                  <a:cubicBezTo>
                    <a:pt x="5" y="4"/>
                    <a:pt x="5" y="4"/>
                    <a:pt x="5" y="5"/>
                  </a:cubicBezTo>
                  <a:cubicBezTo>
                    <a:pt x="5" y="6"/>
                    <a:pt x="5" y="6"/>
                    <a:pt x="4" y="6"/>
                  </a:cubicBezTo>
                  <a:cubicBezTo>
                    <a:pt x="4" y="6"/>
                    <a:pt x="3" y="7"/>
                    <a:pt x="3" y="7"/>
                  </a:cubicBezTo>
                  <a:cubicBezTo>
                    <a:pt x="2" y="7"/>
                    <a:pt x="1" y="6"/>
                    <a:pt x="1" y="6"/>
                  </a:cubicBezTo>
                  <a:cubicBezTo>
                    <a:pt x="0" y="5"/>
                    <a:pt x="0" y="4"/>
                    <a:pt x="1" y="3"/>
                  </a:cubicBezTo>
                  <a:cubicBezTo>
                    <a:pt x="1" y="2"/>
                    <a:pt x="1" y="1"/>
                    <a:pt x="1" y="0"/>
                  </a:cubicBezTo>
                  <a:cubicBezTo>
                    <a:pt x="2" y="0"/>
                    <a:pt x="3" y="0"/>
                    <a:pt x="4" y="0"/>
                  </a:cubicBezTo>
                  <a:close/>
                </a:path>
              </a:pathLst>
            </a:custGeom>
            <a:solidFill>
              <a:srgbClr val="8B7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791" name="Freeform 2627"/>
            <p:cNvSpPr>
              <a:spLocks/>
            </p:cNvSpPr>
            <p:nvPr/>
          </p:nvSpPr>
          <p:spPr bwMode="auto">
            <a:xfrm>
              <a:off x="5091" y="2227"/>
              <a:ext cx="6" cy="7"/>
            </a:xfrm>
            <a:custGeom>
              <a:avLst/>
              <a:gdLst>
                <a:gd name="T0" fmla="*/ 1 w 5"/>
                <a:gd name="T1" fmla="*/ 2 h 6"/>
                <a:gd name="T2" fmla="*/ 2 w 5"/>
                <a:gd name="T3" fmla="*/ 0 h 6"/>
                <a:gd name="T4" fmla="*/ 5 w 5"/>
                <a:gd name="T5" fmla="*/ 0 h 6"/>
                <a:gd name="T6" fmla="*/ 4 w 5"/>
                <a:gd name="T7" fmla="*/ 2 h 6"/>
                <a:gd name="T8" fmla="*/ 4 w 5"/>
                <a:gd name="T9" fmla="*/ 5 h 6"/>
                <a:gd name="T10" fmla="*/ 1 w 5"/>
                <a:gd name="T11" fmla="*/ 5 h 6"/>
                <a:gd name="T12" fmla="*/ 1 w 5"/>
                <a:gd name="T13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6">
                  <a:moveTo>
                    <a:pt x="1" y="2"/>
                  </a:moveTo>
                  <a:cubicBezTo>
                    <a:pt x="2" y="1"/>
                    <a:pt x="2" y="1"/>
                    <a:pt x="2" y="0"/>
                  </a:cubicBezTo>
                  <a:cubicBezTo>
                    <a:pt x="3" y="0"/>
                    <a:pt x="4" y="0"/>
                    <a:pt x="5" y="0"/>
                  </a:cubicBezTo>
                  <a:cubicBezTo>
                    <a:pt x="5" y="1"/>
                    <a:pt x="4" y="2"/>
                    <a:pt x="4" y="2"/>
                  </a:cubicBezTo>
                  <a:cubicBezTo>
                    <a:pt x="4" y="3"/>
                    <a:pt x="4" y="4"/>
                    <a:pt x="4" y="5"/>
                  </a:cubicBezTo>
                  <a:cubicBezTo>
                    <a:pt x="3" y="6"/>
                    <a:pt x="2" y="6"/>
                    <a:pt x="1" y="5"/>
                  </a:cubicBezTo>
                  <a:cubicBezTo>
                    <a:pt x="0" y="4"/>
                    <a:pt x="0" y="3"/>
                    <a:pt x="1" y="2"/>
                  </a:cubicBezTo>
                  <a:close/>
                </a:path>
              </a:pathLst>
            </a:custGeom>
            <a:solidFill>
              <a:srgbClr val="977A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792" name="Freeform 2628"/>
            <p:cNvSpPr>
              <a:spLocks/>
            </p:cNvSpPr>
            <p:nvPr/>
          </p:nvSpPr>
          <p:spPr bwMode="auto">
            <a:xfrm>
              <a:off x="4806" y="2282"/>
              <a:ext cx="226" cy="96"/>
            </a:xfrm>
            <a:custGeom>
              <a:avLst/>
              <a:gdLst>
                <a:gd name="T0" fmla="*/ 1 w 192"/>
                <a:gd name="T1" fmla="*/ 42 h 81"/>
                <a:gd name="T2" fmla="*/ 7 w 192"/>
                <a:gd name="T3" fmla="*/ 38 h 81"/>
                <a:gd name="T4" fmla="*/ 7 w 192"/>
                <a:gd name="T5" fmla="*/ 39 h 81"/>
                <a:gd name="T6" fmla="*/ 29 w 192"/>
                <a:gd name="T7" fmla="*/ 36 h 81"/>
                <a:gd name="T8" fmla="*/ 40 w 192"/>
                <a:gd name="T9" fmla="*/ 33 h 81"/>
                <a:gd name="T10" fmla="*/ 49 w 192"/>
                <a:gd name="T11" fmla="*/ 31 h 81"/>
                <a:gd name="T12" fmla="*/ 142 w 192"/>
                <a:gd name="T13" fmla="*/ 10 h 81"/>
                <a:gd name="T14" fmla="*/ 181 w 192"/>
                <a:gd name="T15" fmla="*/ 1 h 81"/>
                <a:gd name="T16" fmla="*/ 190 w 192"/>
                <a:gd name="T17" fmla="*/ 3 h 81"/>
                <a:gd name="T18" fmla="*/ 191 w 192"/>
                <a:gd name="T19" fmla="*/ 6 h 81"/>
                <a:gd name="T20" fmla="*/ 181 w 192"/>
                <a:gd name="T21" fmla="*/ 29 h 81"/>
                <a:gd name="T22" fmla="*/ 162 w 192"/>
                <a:gd name="T23" fmla="*/ 79 h 81"/>
                <a:gd name="T24" fmla="*/ 149 w 192"/>
                <a:gd name="T25" fmla="*/ 75 h 81"/>
                <a:gd name="T26" fmla="*/ 139 w 192"/>
                <a:gd name="T27" fmla="*/ 75 h 81"/>
                <a:gd name="T28" fmla="*/ 122 w 192"/>
                <a:gd name="T29" fmla="*/ 68 h 81"/>
                <a:gd name="T30" fmla="*/ 111 w 192"/>
                <a:gd name="T31" fmla="*/ 67 h 81"/>
                <a:gd name="T32" fmla="*/ 71 w 192"/>
                <a:gd name="T33" fmla="*/ 66 h 81"/>
                <a:gd name="T34" fmla="*/ 48 w 192"/>
                <a:gd name="T35" fmla="*/ 65 h 81"/>
                <a:gd name="T36" fmla="*/ 32 w 192"/>
                <a:gd name="T37" fmla="*/ 64 h 81"/>
                <a:gd name="T38" fmla="*/ 21 w 192"/>
                <a:gd name="T39" fmla="*/ 61 h 81"/>
                <a:gd name="T40" fmla="*/ 18 w 192"/>
                <a:gd name="T41" fmla="*/ 61 h 81"/>
                <a:gd name="T42" fmla="*/ 7 w 192"/>
                <a:gd name="T43" fmla="*/ 59 h 81"/>
                <a:gd name="T44" fmla="*/ 1 w 192"/>
                <a:gd name="T45" fmla="*/ 42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92" h="81">
                  <a:moveTo>
                    <a:pt x="1" y="42"/>
                  </a:moveTo>
                  <a:cubicBezTo>
                    <a:pt x="3" y="41"/>
                    <a:pt x="5" y="39"/>
                    <a:pt x="7" y="38"/>
                  </a:cubicBezTo>
                  <a:cubicBezTo>
                    <a:pt x="7" y="39"/>
                    <a:pt x="7" y="39"/>
                    <a:pt x="7" y="39"/>
                  </a:cubicBezTo>
                  <a:cubicBezTo>
                    <a:pt x="15" y="42"/>
                    <a:pt x="22" y="39"/>
                    <a:pt x="29" y="36"/>
                  </a:cubicBezTo>
                  <a:cubicBezTo>
                    <a:pt x="32" y="33"/>
                    <a:pt x="36" y="34"/>
                    <a:pt x="40" y="33"/>
                  </a:cubicBezTo>
                  <a:cubicBezTo>
                    <a:pt x="43" y="31"/>
                    <a:pt x="46" y="33"/>
                    <a:pt x="49" y="31"/>
                  </a:cubicBezTo>
                  <a:cubicBezTo>
                    <a:pt x="81" y="28"/>
                    <a:pt x="111" y="17"/>
                    <a:pt x="142" y="10"/>
                  </a:cubicBezTo>
                  <a:cubicBezTo>
                    <a:pt x="155" y="7"/>
                    <a:pt x="169" y="4"/>
                    <a:pt x="181" y="1"/>
                  </a:cubicBezTo>
                  <a:cubicBezTo>
                    <a:pt x="185" y="0"/>
                    <a:pt x="188" y="1"/>
                    <a:pt x="190" y="3"/>
                  </a:cubicBezTo>
                  <a:cubicBezTo>
                    <a:pt x="191" y="4"/>
                    <a:pt x="192" y="5"/>
                    <a:pt x="191" y="6"/>
                  </a:cubicBezTo>
                  <a:cubicBezTo>
                    <a:pt x="187" y="13"/>
                    <a:pt x="184" y="21"/>
                    <a:pt x="181" y="29"/>
                  </a:cubicBezTo>
                  <a:cubicBezTo>
                    <a:pt x="174" y="45"/>
                    <a:pt x="166" y="61"/>
                    <a:pt x="162" y="79"/>
                  </a:cubicBezTo>
                  <a:cubicBezTo>
                    <a:pt x="157" y="81"/>
                    <a:pt x="153" y="78"/>
                    <a:pt x="149" y="75"/>
                  </a:cubicBezTo>
                  <a:cubicBezTo>
                    <a:pt x="146" y="76"/>
                    <a:pt x="142" y="70"/>
                    <a:pt x="139" y="75"/>
                  </a:cubicBezTo>
                  <a:cubicBezTo>
                    <a:pt x="134" y="70"/>
                    <a:pt x="128" y="70"/>
                    <a:pt x="122" y="68"/>
                  </a:cubicBezTo>
                  <a:cubicBezTo>
                    <a:pt x="119" y="68"/>
                    <a:pt x="115" y="68"/>
                    <a:pt x="111" y="67"/>
                  </a:cubicBezTo>
                  <a:cubicBezTo>
                    <a:pt x="98" y="66"/>
                    <a:pt x="85" y="67"/>
                    <a:pt x="71" y="66"/>
                  </a:cubicBezTo>
                  <a:cubicBezTo>
                    <a:pt x="64" y="64"/>
                    <a:pt x="56" y="66"/>
                    <a:pt x="48" y="65"/>
                  </a:cubicBezTo>
                  <a:cubicBezTo>
                    <a:pt x="43" y="64"/>
                    <a:pt x="37" y="64"/>
                    <a:pt x="32" y="64"/>
                  </a:cubicBezTo>
                  <a:cubicBezTo>
                    <a:pt x="29" y="62"/>
                    <a:pt x="24" y="63"/>
                    <a:pt x="21" y="61"/>
                  </a:cubicBezTo>
                  <a:cubicBezTo>
                    <a:pt x="20" y="61"/>
                    <a:pt x="19" y="61"/>
                    <a:pt x="18" y="61"/>
                  </a:cubicBezTo>
                  <a:cubicBezTo>
                    <a:pt x="13" y="64"/>
                    <a:pt x="11" y="60"/>
                    <a:pt x="7" y="59"/>
                  </a:cubicBezTo>
                  <a:cubicBezTo>
                    <a:pt x="6" y="53"/>
                    <a:pt x="0" y="49"/>
                    <a:pt x="1" y="42"/>
                  </a:cubicBezTo>
                  <a:close/>
                </a:path>
              </a:pathLst>
            </a:custGeom>
            <a:solidFill>
              <a:srgbClr val="FDDF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793" name="Freeform 2629"/>
            <p:cNvSpPr>
              <a:spLocks/>
            </p:cNvSpPr>
            <p:nvPr/>
          </p:nvSpPr>
          <p:spPr bwMode="auto">
            <a:xfrm>
              <a:off x="5038" y="2279"/>
              <a:ext cx="22" cy="32"/>
            </a:xfrm>
            <a:custGeom>
              <a:avLst/>
              <a:gdLst>
                <a:gd name="T0" fmla="*/ 19 w 19"/>
                <a:gd name="T1" fmla="*/ 9 h 27"/>
                <a:gd name="T2" fmla="*/ 13 w 19"/>
                <a:gd name="T3" fmla="*/ 25 h 27"/>
                <a:gd name="T4" fmla="*/ 7 w 19"/>
                <a:gd name="T5" fmla="*/ 23 h 27"/>
                <a:gd name="T6" fmla="*/ 6 w 19"/>
                <a:gd name="T7" fmla="*/ 20 h 27"/>
                <a:gd name="T8" fmla="*/ 1 w 19"/>
                <a:gd name="T9" fmla="*/ 12 h 27"/>
                <a:gd name="T10" fmla="*/ 0 w 19"/>
                <a:gd name="T11" fmla="*/ 6 h 27"/>
                <a:gd name="T12" fmla="*/ 2 w 19"/>
                <a:gd name="T13" fmla="*/ 3 h 27"/>
                <a:gd name="T14" fmla="*/ 10 w 19"/>
                <a:gd name="T15" fmla="*/ 0 h 27"/>
                <a:gd name="T16" fmla="*/ 19 w 19"/>
                <a:gd name="T17" fmla="*/ 9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" h="27">
                  <a:moveTo>
                    <a:pt x="19" y="9"/>
                  </a:moveTo>
                  <a:cubicBezTo>
                    <a:pt x="17" y="14"/>
                    <a:pt x="15" y="20"/>
                    <a:pt x="13" y="25"/>
                  </a:cubicBezTo>
                  <a:cubicBezTo>
                    <a:pt x="10" y="27"/>
                    <a:pt x="9" y="25"/>
                    <a:pt x="7" y="23"/>
                  </a:cubicBezTo>
                  <a:cubicBezTo>
                    <a:pt x="6" y="22"/>
                    <a:pt x="6" y="21"/>
                    <a:pt x="6" y="20"/>
                  </a:cubicBezTo>
                  <a:cubicBezTo>
                    <a:pt x="5" y="17"/>
                    <a:pt x="2" y="14"/>
                    <a:pt x="1" y="12"/>
                  </a:cubicBezTo>
                  <a:cubicBezTo>
                    <a:pt x="0" y="10"/>
                    <a:pt x="0" y="8"/>
                    <a:pt x="0" y="6"/>
                  </a:cubicBezTo>
                  <a:cubicBezTo>
                    <a:pt x="0" y="5"/>
                    <a:pt x="1" y="4"/>
                    <a:pt x="2" y="3"/>
                  </a:cubicBezTo>
                  <a:cubicBezTo>
                    <a:pt x="5" y="2"/>
                    <a:pt x="7" y="1"/>
                    <a:pt x="10" y="0"/>
                  </a:cubicBezTo>
                  <a:cubicBezTo>
                    <a:pt x="14" y="2"/>
                    <a:pt x="16" y="5"/>
                    <a:pt x="19" y="9"/>
                  </a:cubicBezTo>
                  <a:close/>
                </a:path>
              </a:pathLst>
            </a:custGeom>
            <a:solidFill>
              <a:srgbClr val="5441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794" name="Freeform 2630"/>
            <p:cNvSpPr>
              <a:spLocks/>
            </p:cNvSpPr>
            <p:nvPr/>
          </p:nvSpPr>
          <p:spPr bwMode="auto">
            <a:xfrm>
              <a:off x="4827" y="2299"/>
              <a:ext cx="27" cy="12"/>
            </a:xfrm>
            <a:custGeom>
              <a:avLst/>
              <a:gdLst>
                <a:gd name="T0" fmla="*/ 9 w 23"/>
                <a:gd name="T1" fmla="*/ 0 h 10"/>
                <a:gd name="T2" fmla="*/ 14 w 23"/>
                <a:gd name="T3" fmla="*/ 0 h 10"/>
                <a:gd name="T4" fmla="*/ 23 w 23"/>
                <a:gd name="T5" fmla="*/ 5 h 10"/>
                <a:gd name="T6" fmla="*/ 0 w 23"/>
                <a:gd name="T7" fmla="*/ 8 h 10"/>
                <a:gd name="T8" fmla="*/ 9 w 23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10">
                  <a:moveTo>
                    <a:pt x="9" y="0"/>
                  </a:moveTo>
                  <a:cubicBezTo>
                    <a:pt x="11" y="0"/>
                    <a:pt x="12" y="0"/>
                    <a:pt x="14" y="0"/>
                  </a:cubicBezTo>
                  <a:cubicBezTo>
                    <a:pt x="14" y="6"/>
                    <a:pt x="19" y="5"/>
                    <a:pt x="23" y="5"/>
                  </a:cubicBezTo>
                  <a:cubicBezTo>
                    <a:pt x="16" y="10"/>
                    <a:pt x="8" y="8"/>
                    <a:pt x="0" y="8"/>
                  </a:cubicBezTo>
                  <a:cubicBezTo>
                    <a:pt x="2" y="4"/>
                    <a:pt x="10" y="6"/>
                    <a:pt x="9" y="0"/>
                  </a:cubicBezTo>
                  <a:close/>
                </a:path>
              </a:pathLst>
            </a:custGeom>
            <a:solidFill>
              <a:srgbClr val="C4B1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795" name="Freeform 2631"/>
            <p:cNvSpPr>
              <a:spLocks/>
            </p:cNvSpPr>
            <p:nvPr/>
          </p:nvSpPr>
          <p:spPr bwMode="auto">
            <a:xfrm>
              <a:off x="5050" y="2275"/>
              <a:ext cx="13" cy="15"/>
            </a:xfrm>
            <a:custGeom>
              <a:avLst/>
              <a:gdLst>
                <a:gd name="T0" fmla="*/ 9 w 11"/>
                <a:gd name="T1" fmla="*/ 12 h 12"/>
                <a:gd name="T2" fmla="*/ 0 w 11"/>
                <a:gd name="T3" fmla="*/ 3 h 12"/>
                <a:gd name="T4" fmla="*/ 9 w 11"/>
                <a:gd name="T5" fmla="*/ 0 h 12"/>
                <a:gd name="T6" fmla="*/ 11 w 11"/>
                <a:gd name="T7" fmla="*/ 3 h 12"/>
                <a:gd name="T8" fmla="*/ 9 w 11"/>
                <a:gd name="T9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2">
                  <a:moveTo>
                    <a:pt x="9" y="12"/>
                  </a:moveTo>
                  <a:cubicBezTo>
                    <a:pt x="3" y="11"/>
                    <a:pt x="2" y="7"/>
                    <a:pt x="0" y="3"/>
                  </a:cubicBezTo>
                  <a:cubicBezTo>
                    <a:pt x="3" y="2"/>
                    <a:pt x="6" y="1"/>
                    <a:pt x="9" y="0"/>
                  </a:cubicBezTo>
                  <a:cubicBezTo>
                    <a:pt x="10" y="1"/>
                    <a:pt x="11" y="2"/>
                    <a:pt x="11" y="3"/>
                  </a:cubicBezTo>
                  <a:cubicBezTo>
                    <a:pt x="10" y="6"/>
                    <a:pt x="10" y="9"/>
                    <a:pt x="9" y="12"/>
                  </a:cubicBezTo>
                  <a:close/>
                </a:path>
              </a:pathLst>
            </a:custGeom>
            <a:solidFill>
              <a:srgbClr val="3325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796" name="Freeform 2632"/>
            <p:cNvSpPr>
              <a:spLocks/>
            </p:cNvSpPr>
            <p:nvPr/>
          </p:nvSpPr>
          <p:spPr bwMode="auto">
            <a:xfrm>
              <a:off x="4815" y="2325"/>
              <a:ext cx="25" cy="9"/>
            </a:xfrm>
            <a:custGeom>
              <a:avLst/>
              <a:gdLst>
                <a:gd name="T0" fmla="*/ 22 w 22"/>
                <a:gd name="T1" fmla="*/ 0 h 8"/>
                <a:gd name="T2" fmla="*/ 0 w 22"/>
                <a:gd name="T3" fmla="*/ 3 h 8"/>
                <a:gd name="T4" fmla="*/ 22 w 22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" h="8">
                  <a:moveTo>
                    <a:pt x="22" y="0"/>
                  </a:moveTo>
                  <a:cubicBezTo>
                    <a:pt x="16" y="8"/>
                    <a:pt x="8" y="7"/>
                    <a:pt x="0" y="3"/>
                  </a:cubicBezTo>
                  <a:cubicBezTo>
                    <a:pt x="7" y="2"/>
                    <a:pt x="15" y="1"/>
                    <a:pt x="22" y="0"/>
                  </a:cubicBezTo>
                  <a:close/>
                </a:path>
              </a:pathLst>
            </a:custGeom>
            <a:solidFill>
              <a:srgbClr val="F7DD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797" name="Freeform 2633"/>
            <p:cNvSpPr>
              <a:spLocks/>
            </p:cNvSpPr>
            <p:nvPr/>
          </p:nvSpPr>
          <p:spPr bwMode="auto">
            <a:xfrm>
              <a:off x="4853" y="2301"/>
              <a:ext cx="11" cy="25"/>
            </a:xfrm>
            <a:custGeom>
              <a:avLst/>
              <a:gdLst>
                <a:gd name="T0" fmla="*/ 9 w 9"/>
                <a:gd name="T1" fmla="*/ 15 h 21"/>
                <a:gd name="T2" fmla="*/ 0 w 9"/>
                <a:gd name="T3" fmla="*/ 17 h 21"/>
                <a:gd name="T4" fmla="*/ 9 w 9"/>
                <a:gd name="T5" fmla="*/ 15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21">
                  <a:moveTo>
                    <a:pt x="9" y="15"/>
                  </a:moveTo>
                  <a:cubicBezTo>
                    <a:pt x="7" y="17"/>
                    <a:pt x="3" y="17"/>
                    <a:pt x="0" y="17"/>
                  </a:cubicBezTo>
                  <a:cubicBezTo>
                    <a:pt x="0" y="0"/>
                    <a:pt x="7" y="21"/>
                    <a:pt x="9" y="15"/>
                  </a:cubicBezTo>
                  <a:close/>
                </a:path>
              </a:pathLst>
            </a:custGeom>
            <a:solidFill>
              <a:srgbClr val="5459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798" name="Freeform 2634"/>
            <p:cNvSpPr>
              <a:spLocks/>
            </p:cNvSpPr>
            <p:nvPr/>
          </p:nvSpPr>
          <p:spPr bwMode="auto">
            <a:xfrm>
              <a:off x="4803" y="2302"/>
              <a:ext cx="6" cy="16"/>
            </a:xfrm>
            <a:custGeom>
              <a:avLst/>
              <a:gdLst>
                <a:gd name="T0" fmla="*/ 1 w 5"/>
                <a:gd name="T1" fmla="*/ 5 h 13"/>
                <a:gd name="T2" fmla="*/ 5 w 5"/>
                <a:gd name="T3" fmla="*/ 2 h 13"/>
                <a:gd name="T4" fmla="*/ 4 w 5"/>
                <a:gd name="T5" fmla="*/ 13 h 13"/>
                <a:gd name="T6" fmla="*/ 1 w 5"/>
                <a:gd name="T7" fmla="*/ 5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13">
                  <a:moveTo>
                    <a:pt x="1" y="5"/>
                  </a:moveTo>
                  <a:cubicBezTo>
                    <a:pt x="2" y="5"/>
                    <a:pt x="0" y="0"/>
                    <a:pt x="5" y="2"/>
                  </a:cubicBezTo>
                  <a:cubicBezTo>
                    <a:pt x="4" y="6"/>
                    <a:pt x="4" y="9"/>
                    <a:pt x="4" y="13"/>
                  </a:cubicBezTo>
                  <a:cubicBezTo>
                    <a:pt x="1" y="11"/>
                    <a:pt x="2" y="8"/>
                    <a:pt x="1" y="5"/>
                  </a:cubicBezTo>
                  <a:close/>
                </a:path>
              </a:pathLst>
            </a:custGeom>
            <a:solidFill>
              <a:srgbClr val="648B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799" name="Freeform 2635"/>
            <p:cNvSpPr>
              <a:spLocks/>
            </p:cNvSpPr>
            <p:nvPr/>
          </p:nvSpPr>
          <p:spPr bwMode="auto">
            <a:xfrm>
              <a:off x="4922" y="2297"/>
              <a:ext cx="7" cy="4"/>
            </a:xfrm>
            <a:custGeom>
              <a:avLst/>
              <a:gdLst>
                <a:gd name="T0" fmla="*/ 6 w 6"/>
                <a:gd name="T1" fmla="*/ 1 h 4"/>
                <a:gd name="T2" fmla="*/ 3 w 6"/>
                <a:gd name="T3" fmla="*/ 4 h 4"/>
                <a:gd name="T4" fmla="*/ 0 w 6"/>
                <a:gd name="T5" fmla="*/ 3 h 4"/>
                <a:gd name="T6" fmla="*/ 2 w 6"/>
                <a:gd name="T7" fmla="*/ 0 h 4"/>
                <a:gd name="T8" fmla="*/ 6 w 6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6" y="1"/>
                  </a:moveTo>
                  <a:cubicBezTo>
                    <a:pt x="5" y="3"/>
                    <a:pt x="4" y="4"/>
                    <a:pt x="3" y="4"/>
                  </a:cubicBezTo>
                  <a:cubicBezTo>
                    <a:pt x="2" y="4"/>
                    <a:pt x="1" y="3"/>
                    <a:pt x="0" y="3"/>
                  </a:cubicBezTo>
                  <a:cubicBezTo>
                    <a:pt x="1" y="2"/>
                    <a:pt x="1" y="1"/>
                    <a:pt x="2" y="0"/>
                  </a:cubicBezTo>
                  <a:cubicBezTo>
                    <a:pt x="3" y="0"/>
                    <a:pt x="4" y="1"/>
                    <a:pt x="6" y="1"/>
                  </a:cubicBezTo>
                  <a:close/>
                </a:path>
              </a:pathLst>
            </a:custGeom>
            <a:solidFill>
              <a:srgbClr val="4042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800" name="Freeform 2636"/>
            <p:cNvSpPr>
              <a:spLocks/>
            </p:cNvSpPr>
            <p:nvPr/>
          </p:nvSpPr>
          <p:spPr bwMode="auto">
            <a:xfrm>
              <a:off x="5032" y="2282"/>
              <a:ext cx="8" cy="9"/>
            </a:xfrm>
            <a:custGeom>
              <a:avLst/>
              <a:gdLst>
                <a:gd name="T0" fmla="*/ 7 w 7"/>
                <a:gd name="T1" fmla="*/ 0 h 7"/>
                <a:gd name="T2" fmla="*/ 7 w 7"/>
                <a:gd name="T3" fmla="*/ 2 h 7"/>
                <a:gd name="T4" fmla="*/ 4 w 7"/>
                <a:gd name="T5" fmla="*/ 6 h 7"/>
                <a:gd name="T6" fmla="*/ 1 w 7"/>
                <a:gd name="T7" fmla="*/ 6 h 7"/>
                <a:gd name="T8" fmla="*/ 1 w 7"/>
                <a:gd name="T9" fmla="*/ 2 h 7"/>
                <a:gd name="T10" fmla="*/ 7 w 7"/>
                <a:gd name="T1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7">
                  <a:moveTo>
                    <a:pt x="7" y="0"/>
                  </a:moveTo>
                  <a:cubicBezTo>
                    <a:pt x="7" y="1"/>
                    <a:pt x="7" y="2"/>
                    <a:pt x="7" y="2"/>
                  </a:cubicBezTo>
                  <a:cubicBezTo>
                    <a:pt x="6" y="4"/>
                    <a:pt x="5" y="5"/>
                    <a:pt x="4" y="6"/>
                  </a:cubicBezTo>
                  <a:cubicBezTo>
                    <a:pt x="3" y="7"/>
                    <a:pt x="2" y="6"/>
                    <a:pt x="1" y="6"/>
                  </a:cubicBezTo>
                  <a:cubicBezTo>
                    <a:pt x="0" y="4"/>
                    <a:pt x="0" y="3"/>
                    <a:pt x="1" y="2"/>
                  </a:cubicBezTo>
                  <a:cubicBezTo>
                    <a:pt x="2" y="0"/>
                    <a:pt x="4" y="0"/>
                    <a:pt x="7" y="0"/>
                  </a:cubicBezTo>
                  <a:close/>
                </a:path>
              </a:pathLst>
            </a:custGeom>
            <a:solidFill>
              <a:srgbClr val="9680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801" name="Freeform 2637"/>
            <p:cNvSpPr>
              <a:spLocks/>
            </p:cNvSpPr>
            <p:nvPr/>
          </p:nvSpPr>
          <p:spPr bwMode="auto">
            <a:xfrm>
              <a:off x="5029" y="2285"/>
              <a:ext cx="5" cy="8"/>
            </a:xfrm>
            <a:custGeom>
              <a:avLst/>
              <a:gdLst>
                <a:gd name="T0" fmla="*/ 4 w 5"/>
                <a:gd name="T1" fmla="*/ 0 h 7"/>
                <a:gd name="T2" fmla="*/ 4 w 5"/>
                <a:gd name="T3" fmla="*/ 4 h 7"/>
                <a:gd name="T4" fmla="*/ 5 w 5"/>
                <a:gd name="T5" fmla="*/ 7 h 7"/>
                <a:gd name="T6" fmla="*/ 1 w 5"/>
                <a:gd name="T7" fmla="*/ 7 h 7"/>
                <a:gd name="T8" fmla="*/ 1 w 5"/>
                <a:gd name="T9" fmla="*/ 3 h 7"/>
                <a:gd name="T10" fmla="*/ 1 w 5"/>
                <a:gd name="T11" fmla="*/ 1 h 7"/>
                <a:gd name="T12" fmla="*/ 4 w 5"/>
                <a:gd name="T1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7">
                  <a:moveTo>
                    <a:pt x="4" y="0"/>
                  </a:moveTo>
                  <a:cubicBezTo>
                    <a:pt x="4" y="2"/>
                    <a:pt x="4" y="3"/>
                    <a:pt x="4" y="4"/>
                  </a:cubicBezTo>
                  <a:cubicBezTo>
                    <a:pt x="5" y="5"/>
                    <a:pt x="5" y="6"/>
                    <a:pt x="5" y="7"/>
                  </a:cubicBezTo>
                  <a:cubicBezTo>
                    <a:pt x="3" y="7"/>
                    <a:pt x="2" y="7"/>
                    <a:pt x="1" y="7"/>
                  </a:cubicBezTo>
                  <a:cubicBezTo>
                    <a:pt x="0" y="5"/>
                    <a:pt x="0" y="4"/>
                    <a:pt x="1" y="3"/>
                  </a:cubicBezTo>
                  <a:cubicBezTo>
                    <a:pt x="2" y="3"/>
                    <a:pt x="2" y="2"/>
                    <a:pt x="1" y="1"/>
                  </a:cubicBezTo>
                  <a:cubicBezTo>
                    <a:pt x="2" y="1"/>
                    <a:pt x="3" y="1"/>
                    <a:pt x="4" y="0"/>
                  </a:cubicBezTo>
                  <a:close/>
                </a:path>
              </a:pathLst>
            </a:custGeom>
            <a:solidFill>
              <a:srgbClr val="674C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802" name="Freeform 2638"/>
            <p:cNvSpPr>
              <a:spLocks/>
            </p:cNvSpPr>
            <p:nvPr/>
          </p:nvSpPr>
          <p:spPr bwMode="auto">
            <a:xfrm>
              <a:off x="5081" y="2404"/>
              <a:ext cx="39" cy="10"/>
            </a:xfrm>
            <a:custGeom>
              <a:avLst/>
              <a:gdLst>
                <a:gd name="T0" fmla="*/ 32 w 33"/>
                <a:gd name="T1" fmla="*/ 8 h 9"/>
                <a:gd name="T2" fmla="*/ 0 w 33"/>
                <a:gd name="T3" fmla="*/ 5 h 9"/>
                <a:gd name="T4" fmla="*/ 32 w 33"/>
                <a:gd name="T5" fmla="*/ 5 h 9"/>
                <a:gd name="T6" fmla="*/ 33 w 33"/>
                <a:gd name="T7" fmla="*/ 7 h 9"/>
                <a:gd name="T8" fmla="*/ 32 w 33"/>
                <a:gd name="T9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9">
                  <a:moveTo>
                    <a:pt x="32" y="8"/>
                  </a:moveTo>
                  <a:cubicBezTo>
                    <a:pt x="21" y="7"/>
                    <a:pt x="11" y="9"/>
                    <a:pt x="0" y="5"/>
                  </a:cubicBezTo>
                  <a:cubicBezTo>
                    <a:pt x="11" y="3"/>
                    <a:pt x="21" y="0"/>
                    <a:pt x="32" y="5"/>
                  </a:cubicBezTo>
                  <a:cubicBezTo>
                    <a:pt x="33" y="6"/>
                    <a:pt x="33" y="6"/>
                    <a:pt x="33" y="7"/>
                  </a:cubicBezTo>
                  <a:cubicBezTo>
                    <a:pt x="32" y="7"/>
                    <a:pt x="32" y="8"/>
                    <a:pt x="32" y="8"/>
                  </a:cubicBezTo>
                  <a:close/>
                </a:path>
              </a:pathLst>
            </a:custGeom>
            <a:solidFill>
              <a:srgbClr val="8066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803" name="Freeform 2639"/>
            <p:cNvSpPr>
              <a:spLocks/>
            </p:cNvSpPr>
            <p:nvPr/>
          </p:nvSpPr>
          <p:spPr bwMode="auto">
            <a:xfrm>
              <a:off x="5033" y="2393"/>
              <a:ext cx="25" cy="21"/>
            </a:xfrm>
            <a:custGeom>
              <a:avLst/>
              <a:gdLst>
                <a:gd name="T0" fmla="*/ 17 w 21"/>
                <a:gd name="T1" fmla="*/ 9 h 18"/>
                <a:gd name="T2" fmla="*/ 20 w 21"/>
                <a:gd name="T3" fmla="*/ 9 h 18"/>
                <a:gd name="T4" fmla="*/ 21 w 21"/>
                <a:gd name="T5" fmla="*/ 11 h 18"/>
                <a:gd name="T6" fmla="*/ 20 w 21"/>
                <a:gd name="T7" fmla="*/ 12 h 18"/>
                <a:gd name="T8" fmla="*/ 9 w 21"/>
                <a:gd name="T9" fmla="*/ 18 h 18"/>
                <a:gd name="T10" fmla="*/ 5 w 21"/>
                <a:gd name="T11" fmla="*/ 14 h 18"/>
                <a:gd name="T12" fmla="*/ 0 w 21"/>
                <a:gd name="T13" fmla="*/ 2 h 18"/>
                <a:gd name="T14" fmla="*/ 1 w 21"/>
                <a:gd name="T15" fmla="*/ 0 h 18"/>
                <a:gd name="T16" fmla="*/ 12 w 21"/>
                <a:gd name="T17" fmla="*/ 5 h 18"/>
                <a:gd name="T18" fmla="*/ 17 w 21"/>
                <a:gd name="T19" fmla="*/ 9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1" h="18">
                  <a:moveTo>
                    <a:pt x="17" y="9"/>
                  </a:moveTo>
                  <a:cubicBezTo>
                    <a:pt x="18" y="9"/>
                    <a:pt x="19" y="9"/>
                    <a:pt x="20" y="9"/>
                  </a:cubicBezTo>
                  <a:cubicBezTo>
                    <a:pt x="21" y="10"/>
                    <a:pt x="21" y="10"/>
                    <a:pt x="21" y="11"/>
                  </a:cubicBezTo>
                  <a:cubicBezTo>
                    <a:pt x="20" y="11"/>
                    <a:pt x="20" y="12"/>
                    <a:pt x="20" y="12"/>
                  </a:cubicBezTo>
                  <a:cubicBezTo>
                    <a:pt x="17" y="16"/>
                    <a:pt x="13" y="16"/>
                    <a:pt x="9" y="18"/>
                  </a:cubicBezTo>
                  <a:cubicBezTo>
                    <a:pt x="8" y="17"/>
                    <a:pt x="7" y="15"/>
                    <a:pt x="5" y="14"/>
                  </a:cubicBezTo>
                  <a:cubicBezTo>
                    <a:pt x="8" y="9"/>
                    <a:pt x="0" y="7"/>
                    <a:pt x="0" y="2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6" y="0"/>
                    <a:pt x="8" y="3"/>
                    <a:pt x="12" y="5"/>
                  </a:cubicBezTo>
                  <a:cubicBezTo>
                    <a:pt x="14" y="7"/>
                    <a:pt x="15" y="8"/>
                    <a:pt x="17" y="9"/>
                  </a:cubicBezTo>
                  <a:close/>
                </a:path>
              </a:pathLst>
            </a:custGeom>
            <a:solidFill>
              <a:srgbClr val="5843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804" name="Freeform 2640"/>
            <p:cNvSpPr>
              <a:spLocks/>
            </p:cNvSpPr>
            <p:nvPr/>
          </p:nvSpPr>
          <p:spPr bwMode="auto">
            <a:xfrm>
              <a:off x="5183" y="2430"/>
              <a:ext cx="28" cy="8"/>
            </a:xfrm>
            <a:custGeom>
              <a:avLst/>
              <a:gdLst>
                <a:gd name="T0" fmla="*/ 9 w 24"/>
                <a:gd name="T1" fmla="*/ 0 h 7"/>
                <a:gd name="T2" fmla="*/ 24 w 24"/>
                <a:gd name="T3" fmla="*/ 6 h 7"/>
                <a:gd name="T4" fmla="*/ 24 w 24"/>
                <a:gd name="T5" fmla="*/ 7 h 7"/>
                <a:gd name="T6" fmla="*/ 1 w 24"/>
                <a:gd name="T7" fmla="*/ 5 h 7"/>
                <a:gd name="T8" fmla="*/ 1 w 24"/>
                <a:gd name="T9" fmla="*/ 1 h 7"/>
                <a:gd name="T10" fmla="*/ 9 w 24"/>
                <a:gd name="T1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" h="7">
                  <a:moveTo>
                    <a:pt x="9" y="0"/>
                  </a:moveTo>
                  <a:cubicBezTo>
                    <a:pt x="13" y="5"/>
                    <a:pt x="20" y="0"/>
                    <a:pt x="24" y="6"/>
                  </a:cubicBezTo>
                  <a:cubicBezTo>
                    <a:pt x="24" y="6"/>
                    <a:pt x="24" y="7"/>
                    <a:pt x="24" y="7"/>
                  </a:cubicBezTo>
                  <a:cubicBezTo>
                    <a:pt x="16" y="7"/>
                    <a:pt x="9" y="6"/>
                    <a:pt x="1" y="5"/>
                  </a:cubicBezTo>
                  <a:cubicBezTo>
                    <a:pt x="0" y="4"/>
                    <a:pt x="0" y="2"/>
                    <a:pt x="1" y="1"/>
                  </a:cubicBezTo>
                  <a:cubicBezTo>
                    <a:pt x="4" y="1"/>
                    <a:pt x="6" y="1"/>
                    <a:pt x="9" y="0"/>
                  </a:cubicBezTo>
                  <a:close/>
                </a:path>
              </a:pathLst>
            </a:custGeom>
            <a:solidFill>
              <a:srgbClr val="5E47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805" name="Freeform 2641"/>
            <p:cNvSpPr>
              <a:spLocks/>
            </p:cNvSpPr>
            <p:nvPr/>
          </p:nvSpPr>
          <p:spPr bwMode="auto">
            <a:xfrm>
              <a:off x="5285" y="2460"/>
              <a:ext cx="21" cy="7"/>
            </a:xfrm>
            <a:custGeom>
              <a:avLst/>
              <a:gdLst>
                <a:gd name="T0" fmla="*/ 18 w 18"/>
                <a:gd name="T1" fmla="*/ 6 h 6"/>
                <a:gd name="T2" fmla="*/ 0 w 18"/>
                <a:gd name="T3" fmla="*/ 0 h 6"/>
                <a:gd name="T4" fmla="*/ 18 w 18"/>
                <a:gd name="T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8" h="6">
                  <a:moveTo>
                    <a:pt x="18" y="6"/>
                  </a:moveTo>
                  <a:cubicBezTo>
                    <a:pt x="12" y="5"/>
                    <a:pt x="5" y="6"/>
                    <a:pt x="0" y="0"/>
                  </a:cubicBezTo>
                  <a:cubicBezTo>
                    <a:pt x="6" y="1"/>
                    <a:pt x="13" y="0"/>
                    <a:pt x="18" y="6"/>
                  </a:cubicBezTo>
                  <a:close/>
                </a:path>
              </a:pathLst>
            </a:custGeom>
            <a:solidFill>
              <a:srgbClr val="745B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806" name="Freeform 2642"/>
            <p:cNvSpPr>
              <a:spLocks/>
            </p:cNvSpPr>
            <p:nvPr/>
          </p:nvSpPr>
          <p:spPr bwMode="auto">
            <a:xfrm>
              <a:off x="5315" y="2446"/>
              <a:ext cx="12" cy="13"/>
            </a:xfrm>
            <a:custGeom>
              <a:avLst/>
              <a:gdLst>
                <a:gd name="T0" fmla="*/ 0 w 10"/>
                <a:gd name="T1" fmla="*/ 0 h 11"/>
                <a:gd name="T2" fmla="*/ 9 w 10"/>
                <a:gd name="T3" fmla="*/ 0 h 11"/>
                <a:gd name="T4" fmla="*/ 6 w 10"/>
                <a:gd name="T5" fmla="*/ 11 h 11"/>
                <a:gd name="T6" fmla="*/ 0 w 10"/>
                <a:gd name="T7" fmla="*/ 8 h 11"/>
                <a:gd name="T8" fmla="*/ 0 w 10"/>
                <a:gd name="T9" fmla="*/ 3 h 11"/>
                <a:gd name="T10" fmla="*/ 0 w 10"/>
                <a:gd name="T11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11">
                  <a:moveTo>
                    <a:pt x="0" y="0"/>
                  </a:moveTo>
                  <a:cubicBezTo>
                    <a:pt x="3" y="0"/>
                    <a:pt x="6" y="0"/>
                    <a:pt x="9" y="0"/>
                  </a:cubicBezTo>
                  <a:cubicBezTo>
                    <a:pt x="7" y="3"/>
                    <a:pt x="10" y="8"/>
                    <a:pt x="6" y="11"/>
                  </a:cubicBezTo>
                  <a:cubicBezTo>
                    <a:pt x="4" y="10"/>
                    <a:pt x="2" y="9"/>
                    <a:pt x="0" y="8"/>
                  </a:cubicBezTo>
                  <a:cubicBezTo>
                    <a:pt x="0" y="6"/>
                    <a:pt x="0" y="5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D2BF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807" name="Freeform 2643"/>
            <p:cNvSpPr>
              <a:spLocks/>
            </p:cNvSpPr>
            <p:nvPr/>
          </p:nvSpPr>
          <p:spPr bwMode="auto">
            <a:xfrm>
              <a:off x="5168" y="2416"/>
              <a:ext cx="18" cy="9"/>
            </a:xfrm>
            <a:custGeom>
              <a:avLst/>
              <a:gdLst>
                <a:gd name="T0" fmla="*/ 13 w 15"/>
                <a:gd name="T1" fmla="*/ 6 h 8"/>
                <a:gd name="T2" fmla="*/ 0 w 15"/>
                <a:gd name="T3" fmla="*/ 4 h 8"/>
                <a:gd name="T4" fmla="*/ 13 w 15"/>
                <a:gd name="T5" fmla="*/ 4 h 8"/>
                <a:gd name="T6" fmla="*/ 14 w 15"/>
                <a:gd name="T7" fmla="*/ 5 h 8"/>
                <a:gd name="T8" fmla="*/ 13 w 15"/>
                <a:gd name="T9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8">
                  <a:moveTo>
                    <a:pt x="13" y="6"/>
                  </a:moveTo>
                  <a:cubicBezTo>
                    <a:pt x="9" y="6"/>
                    <a:pt x="5" y="8"/>
                    <a:pt x="0" y="4"/>
                  </a:cubicBezTo>
                  <a:cubicBezTo>
                    <a:pt x="5" y="0"/>
                    <a:pt x="9" y="1"/>
                    <a:pt x="13" y="4"/>
                  </a:cubicBezTo>
                  <a:cubicBezTo>
                    <a:pt x="14" y="4"/>
                    <a:pt x="15" y="5"/>
                    <a:pt x="14" y="5"/>
                  </a:cubicBezTo>
                  <a:cubicBezTo>
                    <a:pt x="14" y="6"/>
                    <a:pt x="14" y="6"/>
                    <a:pt x="13" y="6"/>
                  </a:cubicBezTo>
                  <a:close/>
                </a:path>
              </a:pathLst>
            </a:custGeom>
            <a:solidFill>
              <a:srgbClr val="7058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808" name="Freeform 2644"/>
            <p:cNvSpPr>
              <a:spLocks/>
            </p:cNvSpPr>
            <p:nvPr/>
          </p:nvSpPr>
          <p:spPr bwMode="auto">
            <a:xfrm>
              <a:off x="5087" y="2416"/>
              <a:ext cx="26" cy="5"/>
            </a:xfrm>
            <a:custGeom>
              <a:avLst/>
              <a:gdLst>
                <a:gd name="T0" fmla="*/ 22 w 22"/>
                <a:gd name="T1" fmla="*/ 3 h 5"/>
                <a:gd name="T2" fmla="*/ 0 w 22"/>
                <a:gd name="T3" fmla="*/ 2 h 5"/>
                <a:gd name="T4" fmla="*/ 22 w 22"/>
                <a:gd name="T5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" h="5">
                  <a:moveTo>
                    <a:pt x="22" y="3"/>
                  </a:moveTo>
                  <a:cubicBezTo>
                    <a:pt x="15" y="4"/>
                    <a:pt x="8" y="5"/>
                    <a:pt x="0" y="2"/>
                  </a:cubicBezTo>
                  <a:cubicBezTo>
                    <a:pt x="8" y="0"/>
                    <a:pt x="15" y="1"/>
                    <a:pt x="22" y="3"/>
                  </a:cubicBezTo>
                  <a:close/>
                </a:path>
              </a:pathLst>
            </a:custGeom>
            <a:solidFill>
              <a:srgbClr val="523A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809" name="Freeform 2645"/>
            <p:cNvSpPr>
              <a:spLocks/>
            </p:cNvSpPr>
            <p:nvPr/>
          </p:nvSpPr>
          <p:spPr bwMode="auto">
            <a:xfrm>
              <a:off x="5196" y="2444"/>
              <a:ext cx="23" cy="8"/>
            </a:xfrm>
            <a:custGeom>
              <a:avLst/>
              <a:gdLst>
                <a:gd name="T0" fmla="*/ 1 w 20"/>
                <a:gd name="T1" fmla="*/ 0 h 7"/>
                <a:gd name="T2" fmla="*/ 20 w 20"/>
                <a:gd name="T3" fmla="*/ 3 h 7"/>
                <a:gd name="T4" fmla="*/ 1 w 20"/>
                <a:gd name="T5" fmla="*/ 2 h 7"/>
                <a:gd name="T6" fmla="*/ 1 w 20"/>
                <a:gd name="T7" fmla="*/ 0 h 7"/>
                <a:gd name="T8" fmla="*/ 1 w 20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7">
                  <a:moveTo>
                    <a:pt x="1" y="0"/>
                  </a:moveTo>
                  <a:cubicBezTo>
                    <a:pt x="7" y="1"/>
                    <a:pt x="13" y="1"/>
                    <a:pt x="20" y="3"/>
                  </a:cubicBezTo>
                  <a:cubicBezTo>
                    <a:pt x="12" y="7"/>
                    <a:pt x="7" y="4"/>
                    <a:pt x="1" y="2"/>
                  </a:cubicBezTo>
                  <a:cubicBezTo>
                    <a:pt x="1" y="1"/>
                    <a:pt x="0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5D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810" name="Freeform 2646"/>
            <p:cNvSpPr>
              <a:spLocks/>
            </p:cNvSpPr>
            <p:nvPr/>
          </p:nvSpPr>
          <p:spPr bwMode="auto">
            <a:xfrm>
              <a:off x="5116" y="2425"/>
              <a:ext cx="20" cy="9"/>
            </a:xfrm>
            <a:custGeom>
              <a:avLst/>
              <a:gdLst>
                <a:gd name="T0" fmla="*/ 17 w 17"/>
                <a:gd name="T1" fmla="*/ 5 h 8"/>
                <a:gd name="T2" fmla="*/ 0 w 17"/>
                <a:gd name="T3" fmla="*/ 3 h 8"/>
                <a:gd name="T4" fmla="*/ 17 w 17"/>
                <a:gd name="T5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7" h="8">
                  <a:moveTo>
                    <a:pt x="17" y="5"/>
                  </a:moveTo>
                  <a:cubicBezTo>
                    <a:pt x="11" y="8"/>
                    <a:pt x="6" y="7"/>
                    <a:pt x="0" y="3"/>
                  </a:cubicBezTo>
                  <a:cubicBezTo>
                    <a:pt x="7" y="0"/>
                    <a:pt x="12" y="5"/>
                    <a:pt x="17" y="5"/>
                  </a:cubicBezTo>
                  <a:close/>
                </a:path>
              </a:pathLst>
            </a:custGeom>
            <a:solidFill>
              <a:srgbClr val="6A51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811" name="Freeform 2647"/>
            <p:cNvSpPr>
              <a:spLocks/>
            </p:cNvSpPr>
            <p:nvPr/>
          </p:nvSpPr>
          <p:spPr bwMode="auto">
            <a:xfrm>
              <a:off x="5238" y="2441"/>
              <a:ext cx="21" cy="9"/>
            </a:xfrm>
            <a:custGeom>
              <a:avLst/>
              <a:gdLst>
                <a:gd name="T0" fmla="*/ 0 w 18"/>
                <a:gd name="T1" fmla="*/ 1 h 7"/>
                <a:gd name="T2" fmla="*/ 18 w 18"/>
                <a:gd name="T3" fmla="*/ 4 h 7"/>
                <a:gd name="T4" fmla="*/ 0 w 18"/>
                <a:gd name="T5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8" h="7">
                  <a:moveTo>
                    <a:pt x="0" y="1"/>
                  </a:moveTo>
                  <a:cubicBezTo>
                    <a:pt x="6" y="1"/>
                    <a:pt x="12" y="0"/>
                    <a:pt x="18" y="4"/>
                  </a:cubicBezTo>
                  <a:cubicBezTo>
                    <a:pt x="12" y="7"/>
                    <a:pt x="5" y="5"/>
                    <a:pt x="0" y="1"/>
                  </a:cubicBezTo>
                  <a:close/>
                </a:path>
              </a:pathLst>
            </a:custGeom>
            <a:solidFill>
              <a:srgbClr val="6247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812" name="Freeform 2648"/>
            <p:cNvSpPr>
              <a:spLocks/>
            </p:cNvSpPr>
            <p:nvPr/>
          </p:nvSpPr>
          <p:spPr bwMode="auto">
            <a:xfrm>
              <a:off x="5211" y="2436"/>
              <a:ext cx="19" cy="8"/>
            </a:xfrm>
            <a:custGeom>
              <a:avLst/>
              <a:gdLst>
                <a:gd name="T0" fmla="*/ 0 w 16"/>
                <a:gd name="T1" fmla="*/ 2 h 7"/>
                <a:gd name="T2" fmla="*/ 0 w 16"/>
                <a:gd name="T3" fmla="*/ 1 h 7"/>
                <a:gd name="T4" fmla="*/ 16 w 16"/>
                <a:gd name="T5" fmla="*/ 3 h 7"/>
                <a:gd name="T6" fmla="*/ 0 w 16"/>
                <a:gd name="T7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7">
                  <a:moveTo>
                    <a:pt x="0" y="2"/>
                  </a:moveTo>
                  <a:cubicBezTo>
                    <a:pt x="0" y="2"/>
                    <a:pt x="0" y="1"/>
                    <a:pt x="0" y="1"/>
                  </a:cubicBezTo>
                  <a:cubicBezTo>
                    <a:pt x="5" y="0"/>
                    <a:pt x="11" y="1"/>
                    <a:pt x="16" y="3"/>
                  </a:cubicBezTo>
                  <a:cubicBezTo>
                    <a:pt x="10" y="7"/>
                    <a:pt x="5" y="3"/>
                    <a:pt x="0" y="2"/>
                  </a:cubicBezTo>
                  <a:close/>
                </a:path>
              </a:pathLst>
            </a:custGeom>
            <a:solidFill>
              <a:srgbClr val="5C45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813" name="Freeform 2649"/>
            <p:cNvSpPr>
              <a:spLocks/>
            </p:cNvSpPr>
            <p:nvPr/>
          </p:nvSpPr>
          <p:spPr bwMode="auto">
            <a:xfrm>
              <a:off x="5085" y="2426"/>
              <a:ext cx="27" cy="5"/>
            </a:xfrm>
            <a:custGeom>
              <a:avLst/>
              <a:gdLst>
                <a:gd name="T0" fmla="*/ 23 w 23"/>
                <a:gd name="T1" fmla="*/ 2 h 4"/>
                <a:gd name="T2" fmla="*/ 0 w 23"/>
                <a:gd name="T3" fmla="*/ 2 h 4"/>
                <a:gd name="T4" fmla="*/ 23 w 23"/>
                <a:gd name="T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3" h="4">
                  <a:moveTo>
                    <a:pt x="23" y="2"/>
                  </a:moveTo>
                  <a:cubicBezTo>
                    <a:pt x="15" y="4"/>
                    <a:pt x="9" y="4"/>
                    <a:pt x="0" y="2"/>
                  </a:cubicBezTo>
                  <a:cubicBezTo>
                    <a:pt x="9" y="0"/>
                    <a:pt x="15" y="0"/>
                    <a:pt x="23" y="2"/>
                  </a:cubicBezTo>
                  <a:close/>
                </a:path>
              </a:pathLst>
            </a:custGeom>
            <a:solidFill>
              <a:srgbClr val="4E37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814" name="Freeform 2650"/>
            <p:cNvSpPr>
              <a:spLocks/>
            </p:cNvSpPr>
            <p:nvPr/>
          </p:nvSpPr>
          <p:spPr bwMode="auto">
            <a:xfrm>
              <a:off x="5264" y="2457"/>
              <a:ext cx="10" cy="6"/>
            </a:xfrm>
            <a:custGeom>
              <a:avLst/>
              <a:gdLst>
                <a:gd name="T0" fmla="*/ 9 w 9"/>
                <a:gd name="T1" fmla="*/ 3 h 5"/>
                <a:gd name="T2" fmla="*/ 5 w 9"/>
                <a:gd name="T3" fmla="*/ 5 h 5"/>
                <a:gd name="T4" fmla="*/ 1 w 9"/>
                <a:gd name="T5" fmla="*/ 1 h 5"/>
                <a:gd name="T6" fmla="*/ 6 w 9"/>
                <a:gd name="T7" fmla="*/ 0 h 5"/>
                <a:gd name="T8" fmla="*/ 9 w 9"/>
                <a:gd name="T9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5">
                  <a:moveTo>
                    <a:pt x="9" y="3"/>
                  </a:moveTo>
                  <a:cubicBezTo>
                    <a:pt x="9" y="5"/>
                    <a:pt x="7" y="5"/>
                    <a:pt x="5" y="5"/>
                  </a:cubicBezTo>
                  <a:cubicBezTo>
                    <a:pt x="3" y="5"/>
                    <a:pt x="0" y="4"/>
                    <a:pt x="1" y="1"/>
                  </a:cubicBezTo>
                  <a:cubicBezTo>
                    <a:pt x="1" y="0"/>
                    <a:pt x="4" y="0"/>
                    <a:pt x="6" y="0"/>
                  </a:cubicBezTo>
                  <a:cubicBezTo>
                    <a:pt x="7" y="0"/>
                    <a:pt x="9" y="0"/>
                    <a:pt x="9" y="3"/>
                  </a:cubicBezTo>
                  <a:close/>
                </a:path>
              </a:pathLst>
            </a:custGeom>
            <a:solidFill>
              <a:srgbClr val="8C6F5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815" name="Freeform 2651"/>
            <p:cNvSpPr>
              <a:spLocks/>
            </p:cNvSpPr>
            <p:nvPr/>
          </p:nvSpPr>
          <p:spPr bwMode="auto">
            <a:xfrm>
              <a:off x="5165" y="2427"/>
              <a:ext cx="19" cy="9"/>
            </a:xfrm>
            <a:custGeom>
              <a:avLst/>
              <a:gdLst>
                <a:gd name="T0" fmla="*/ 16 w 16"/>
                <a:gd name="T1" fmla="*/ 3 h 7"/>
                <a:gd name="T2" fmla="*/ 16 w 16"/>
                <a:gd name="T3" fmla="*/ 7 h 7"/>
                <a:gd name="T4" fmla="*/ 0 w 16"/>
                <a:gd name="T5" fmla="*/ 2 h 7"/>
                <a:gd name="T6" fmla="*/ 8 w 16"/>
                <a:gd name="T7" fmla="*/ 2 h 7"/>
                <a:gd name="T8" fmla="*/ 16 w 16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7">
                  <a:moveTo>
                    <a:pt x="16" y="3"/>
                  </a:moveTo>
                  <a:cubicBezTo>
                    <a:pt x="16" y="4"/>
                    <a:pt x="16" y="6"/>
                    <a:pt x="16" y="7"/>
                  </a:cubicBezTo>
                  <a:cubicBezTo>
                    <a:pt x="11" y="3"/>
                    <a:pt x="4" y="7"/>
                    <a:pt x="0" y="2"/>
                  </a:cubicBezTo>
                  <a:cubicBezTo>
                    <a:pt x="2" y="0"/>
                    <a:pt x="5" y="1"/>
                    <a:pt x="8" y="2"/>
                  </a:cubicBezTo>
                  <a:cubicBezTo>
                    <a:pt x="11" y="2"/>
                    <a:pt x="13" y="2"/>
                    <a:pt x="16" y="3"/>
                  </a:cubicBezTo>
                  <a:close/>
                </a:path>
              </a:pathLst>
            </a:custGeom>
            <a:solidFill>
              <a:srgbClr val="543C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816" name="Freeform 2652"/>
            <p:cNvSpPr>
              <a:spLocks/>
            </p:cNvSpPr>
            <p:nvPr/>
          </p:nvSpPr>
          <p:spPr bwMode="auto">
            <a:xfrm>
              <a:off x="5057" y="2401"/>
              <a:ext cx="21" cy="10"/>
            </a:xfrm>
            <a:custGeom>
              <a:avLst/>
              <a:gdLst>
                <a:gd name="T0" fmla="*/ 0 w 18"/>
                <a:gd name="T1" fmla="*/ 5 h 8"/>
                <a:gd name="T2" fmla="*/ 0 w 18"/>
                <a:gd name="T3" fmla="*/ 2 h 8"/>
                <a:gd name="T4" fmla="*/ 17 w 18"/>
                <a:gd name="T5" fmla="*/ 0 h 8"/>
                <a:gd name="T6" fmla="*/ 17 w 18"/>
                <a:gd name="T7" fmla="*/ 1 h 8"/>
                <a:gd name="T8" fmla="*/ 17 w 18"/>
                <a:gd name="T9" fmla="*/ 2 h 8"/>
                <a:gd name="T10" fmla="*/ 13 w 18"/>
                <a:gd name="T11" fmla="*/ 4 h 8"/>
                <a:gd name="T12" fmla="*/ 3 w 18"/>
                <a:gd name="T13" fmla="*/ 5 h 8"/>
                <a:gd name="T14" fmla="*/ 0 w 18"/>
                <a:gd name="T15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" h="8">
                  <a:moveTo>
                    <a:pt x="0" y="5"/>
                  </a:moveTo>
                  <a:cubicBezTo>
                    <a:pt x="0" y="4"/>
                    <a:pt x="0" y="3"/>
                    <a:pt x="0" y="2"/>
                  </a:cubicBezTo>
                  <a:cubicBezTo>
                    <a:pt x="5" y="2"/>
                    <a:pt x="11" y="1"/>
                    <a:pt x="17" y="0"/>
                  </a:cubicBezTo>
                  <a:cubicBezTo>
                    <a:pt x="17" y="0"/>
                    <a:pt x="18" y="0"/>
                    <a:pt x="17" y="1"/>
                  </a:cubicBezTo>
                  <a:cubicBezTo>
                    <a:pt x="17" y="1"/>
                    <a:pt x="17" y="2"/>
                    <a:pt x="17" y="2"/>
                  </a:cubicBezTo>
                  <a:cubicBezTo>
                    <a:pt x="15" y="2"/>
                    <a:pt x="14" y="3"/>
                    <a:pt x="13" y="4"/>
                  </a:cubicBezTo>
                  <a:cubicBezTo>
                    <a:pt x="10" y="8"/>
                    <a:pt x="6" y="7"/>
                    <a:pt x="3" y="5"/>
                  </a:cubicBezTo>
                  <a:cubicBezTo>
                    <a:pt x="2" y="5"/>
                    <a:pt x="1" y="5"/>
                    <a:pt x="0" y="5"/>
                  </a:cubicBezTo>
                  <a:close/>
                </a:path>
              </a:pathLst>
            </a:custGeom>
            <a:solidFill>
              <a:srgbClr val="4935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817" name="Freeform 2653"/>
            <p:cNvSpPr>
              <a:spLocks/>
            </p:cNvSpPr>
            <p:nvPr/>
          </p:nvSpPr>
          <p:spPr bwMode="auto">
            <a:xfrm>
              <a:off x="5077" y="2396"/>
              <a:ext cx="16" cy="8"/>
            </a:xfrm>
            <a:custGeom>
              <a:avLst/>
              <a:gdLst>
                <a:gd name="T0" fmla="*/ 0 w 14"/>
                <a:gd name="T1" fmla="*/ 7 h 7"/>
                <a:gd name="T2" fmla="*/ 0 w 14"/>
                <a:gd name="T3" fmla="*/ 5 h 7"/>
                <a:gd name="T4" fmla="*/ 14 w 14"/>
                <a:gd name="T5" fmla="*/ 2 h 7"/>
                <a:gd name="T6" fmla="*/ 13 w 14"/>
                <a:gd name="T7" fmla="*/ 4 h 7"/>
                <a:gd name="T8" fmla="*/ 0 w 14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7">
                  <a:moveTo>
                    <a:pt x="0" y="7"/>
                  </a:moveTo>
                  <a:cubicBezTo>
                    <a:pt x="0" y="6"/>
                    <a:pt x="0" y="5"/>
                    <a:pt x="0" y="5"/>
                  </a:cubicBezTo>
                  <a:cubicBezTo>
                    <a:pt x="4" y="4"/>
                    <a:pt x="8" y="0"/>
                    <a:pt x="14" y="2"/>
                  </a:cubicBezTo>
                  <a:cubicBezTo>
                    <a:pt x="14" y="3"/>
                    <a:pt x="13" y="3"/>
                    <a:pt x="13" y="4"/>
                  </a:cubicBezTo>
                  <a:cubicBezTo>
                    <a:pt x="9" y="6"/>
                    <a:pt x="4" y="7"/>
                    <a:pt x="0" y="7"/>
                  </a:cubicBezTo>
                  <a:close/>
                </a:path>
              </a:pathLst>
            </a:custGeom>
            <a:solidFill>
              <a:srgbClr val="4831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818" name="Freeform 2654"/>
            <p:cNvSpPr>
              <a:spLocks/>
            </p:cNvSpPr>
            <p:nvPr/>
          </p:nvSpPr>
          <p:spPr bwMode="auto">
            <a:xfrm>
              <a:off x="5283" y="2449"/>
              <a:ext cx="14" cy="7"/>
            </a:xfrm>
            <a:custGeom>
              <a:avLst/>
              <a:gdLst>
                <a:gd name="T0" fmla="*/ 0 w 12"/>
                <a:gd name="T1" fmla="*/ 1 h 6"/>
                <a:gd name="T2" fmla="*/ 11 w 12"/>
                <a:gd name="T3" fmla="*/ 3 h 6"/>
                <a:gd name="T4" fmla="*/ 12 w 12"/>
                <a:gd name="T5" fmla="*/ 5 h 6"/>
                <a:gd name="T6" fmla="*/ 11 w 12"/>
                <a:gd name="T7" fmla="*/ 6 h 6"/>
                <a:gd name="T8" fmla="*/ 0 w 12"/>
                <a:gd name="T9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6">
                  <a:moveTo>
                    <a:pt x="0" y="1"/>
                  </a:moveTo>
                  <a:cubicBezTo>
                    <a:pt x="4" y="1"/>
                    <a:pt x="8" y="0"/>
                    <a:pt x="11" y="3"/>
                  </a:cubicBezTo>
                  <a:cubicBezTo>
                    <a:pt x="12" y="4"/>
                    <a:pt x="12" y="4"/>
                    <a:pt x="12" y="5"/>
                  </a:cubicBezTo>
                  <a:cubicBezTo>
                    <a:pt x="12" y="6"/>
                    <a:pt x="11" y="6"/>
                    <a:pt x="11" y="6"/>
                  </a:cubicBezTo>
                  <a:cubicBezTo>
                    <a:pt x="7" y="6"/>
                    <a:pt x="2" y="6"/>
                    <a:pt x="0" y="1"/>
                  </a:cubicBezTo>
                  <a:close/>
                </a:path>
              </a:pathLst>
            </a:custGeom>
            <a:solidFill>
              <a:srgbClr val="6D56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819" name="Freeform 2655"/>
            <p:cNvSpPr>
              <a:spLocks/>
            </p:cNvSpPr>
            <p:nvPr/>
          </p:nvSpPr>
          <p:spPr bwMode="auto">
            <a:xfrm>
              <a:off x="5295" y="2450"/>
              <a:ext cx="16" cy="6"/>
            </a:xfrm>
            <a:custGeom>
              <a:avLst/>
              <a:gdLst>
                <a:gd name="T0" fmla="*/ 0 w 13"/>
                <a:gd name="T1" fmla="*/ 5 h 5"/>
                <a:gd name="T2" fmla="*/ 0 w 13"/>
                <a:gd name="T3" fmla="*/ 2 h 5"/>
                <a:gd name="T4" fmla="*/ 13 w 13"/>
                <a:gd name="T5" fmla="*/ 5 h 5"/>
                <a:gd name="T6" fmla="*/ 0 w 13"/>
                <a:gd name="T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5">
                  <a:moveTo>
                    <a:pt x="0" y="5"/>
                  </a:moveTo>
                  <a:cubicBezTo>
                    <a:pt x="0" y="4"/>
                    <a:pt x="0" y="3"/>
                    <a:pt x="0" y="2"/>
                  </a:cubicBezTo>
                  <a:cubicBezTo>
                    <a:pt x="4" y="3"/>
                    <a:pt x="10" y="0"/>
                    <a:pt x="13" y="5"/>
                  </a:cubicBezTo>
                  <a:cubicBezTo>
                    <a:pt x="9" y="5"/>
                    <a:pt x="4" y="5"/>
                    <a:pt x="0" y="5"/>
                  </a:cubicBezTo>
                  <a:close/>
                </a:path>
              </a:pathLst>
            </a:custGeom>
            <a:solidFill>
              <a:srgbClr val="5841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820" name="Freeform 2656"/>
            <p:cNvSpPr>
              <a:spLocks/>
            </p:cNvSpPr>
            <p:nvPr/>
          </p:nvSpPr>
          <p:spPr bwMode="auto">
            <a:xfrm>
              <a:off x="5179" y="2441"/>
              <a:ext cx="18" cy="5"/>
            </a:xfrm>
            <a:custGeom>
              <a:avLst/>
              <a:gdLst>
                <a:gd name="T0" fmla="*/ 15 w 15"/>
                <a:gd name="T1" fmla="*/ 2 h 4"/>
                <a:gd name="T2" fmla="*/ 15 w 15"/>
                <a:gd name="T3" fmla="*/ 4 h 4"/>
                <a:gd name="T4" fmla="*/ 0 w 15"/>
                <a:gd name="T5" fmla="*/ 4 h 4"/>
                <a:gd name="T6" fmla="*/ 15 w 15"/>
                <a:gd name="T7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4">
                  <a:moveTo>
                    <a:pt x="15" y="2"/>
                  </a:moveTo>
                  <a:cubicBezTo>
                    <a:pt x="15" y="2"/>
                    <a:pt x="15" y="3"/>
                    <a:pt x="15" y="4"/>
                  </a:cubicBezTo>
                  <a:cubicBezTo>
                    <a:pt x="11" y="4"/>
                    <a:pt x="8" y="4"/>
                    <a:pt x="0" y="4"/>
                  </a:cubicBezTo>
                  <a:cubicBezTo>
                    <a:pt x="7" y="0"/>
                    <a:pt x="11" y="1"/>
                    <a:pt x="15" y="2"/>
                  </a:cubicBezTo>
                  <a:close/>
                </a:path>
              </a:pathLst>
            </a:custGeom>
            <a:solidFill>
              <a:srgbClr val="5E41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821" name="Freeform 2657"/>
            <p:cNvSpPr>
              <a:spLocks/>
            </p:cNvSpPr>
            <p:nvPr/>
          </p:nvSpPr>
          <p:spPr bwMode="auto">
            <a:xfrm>
              <a:off x="5163" y="2425"/>
              <a:ext cx="11" cy="5"/>
            </a:xfrm>
            <a:custGeom>
              <a:avLst/>
              <a:gdLst>
                <a:gd name="T0" fmla="*/ 10 w 10"/>
                <a:gd name="T1" fmla="*/ 4 h 4"/>
                <a:gd name="T2" fmla="*/ 2 w 10"/>
                <a:gd name="T3" fmla="*/ 4 h 4"/>
                <a:gd name="T4" fmla="*/ 0 w 10"/>
                <a:gd name="T5" fmla="*/ 1 h 4"/>
                <a:gd name="T6" fmla="*/ 10 w 10"/>
                <a:gd name="T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4">
                  <a:moveTo>
                    <a:pt x="10" y="4"/>
                  </a:moveTo>
                  <a:cubicBezTo>
                    <a:pt x="7" y="4"/>
                    <a:pt x="4" y="4"/>
                    <a:pt x="2" y="4"/>
                  </a:cubicBezTo>
                  <a:cubicBezTo>
                    <a:pt x="1" y="3"/>
                    <a:pt x="0" y="2"/>
                    <a:pt x="0" y="1"/>
                  </a:cubicBezTo>
                  <a:cubicBezTo>
                    <a:pt x="4" y="0"/>
                    <a:pt x="7" y="1"/>
                    <a:pt x="10" y="4"/>
                  </a:cubicBezTo>
                  <a:close/>
                </a:path>
              </a:pathLst>
            </a:custGeom>
            <a:solidFill>
              <a:srgbClr val="BCA2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822" name="Freeform 2658"/>
            <p:cNvSpPr>
              <a:spLocks/>
            </p:cNvSpPr>
            <p:nvPr/>
          </p:nvSpPr>
          <p:spPr bwMode="auto">
            <a:xfrm>
              <a:off x="5184" y="2420"/>
              <a:ext cx="16" cy="4"/>
            </a:xfrm>
            <a:custGeom>
              <a:avLst/>
              <a:gdLst>
                <a:gd name="T0" fmla="*/ 0 w 14"/>
                <a:gd name="T1" fmla="*/ 2 h 3"/>
                <a:gd name="T2" fmla="*/ 0 w 14"/>
                <a:gd name="T3" fmla="*/ 0 h 3"/>
                <a:gd name="T4" fmla="*/ 14 w 14"/>
                <a:gd name="T5" fmla="*/ 0 h 3"/>
                <a:gd name="T6" fmla="*/ 14 w 14"/>
                <a:gd name="T7" fmla="*/ 3 h 3"/>
                <a:gd name="T8" fmla="*/ 9 w 14"/>
                <a:gd name="T9" fmla="*/ 3 h 3"/>
                <a:gd name="T10" fmla="*/ 0 w 14"/>
                <a:gd name="T11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3">
                  <a:moveTo>
                    <a:pt x="0" y="2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5" y="0"/>
                    <a:pt x="9" y="0"/>
                    <a:pt x="14" y="0"/>
                  </a:cubicBezTo>
                  <a:cubicBezTo>
                    <a:pt x="14" y="1"/>
                    <a:pt x="14" y="2"/>
                    <a:pt x="14" y="3"/>
                  </a:cubicBezTo>
                  <a:cubicBezTo>
                    <a:pt x="12" y="3"/>
                    <a:pt x="11" y="3"/>
                    <a:pt x="9" y="3"/>
                  </a:cubicBezTo>
                  <a:cubicBezTo>
                    <a:pt x="6" y="3"/>
                    <a:pt x="3" y="2"/>
                    <a:pt x="0" y="2"/>
                  </a:cubicBezTo>
                  <a:close/>
                </a:path>
              </a:pathLst>
            </a:custGeom>
            <a:solidFill>
              <a:srgbClr val="513A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823" name="Freeform 2659"/>
            <p:cNvSpPr>
              <a:spLocks/>
            </p:cNvSpPr>
            <p:nvPr/>
          </p:nvSpPr>
          <p:spPr bwMode="auto">
            <a:xfrm>
              <a:off x="5119" y="2410"/>
              <a:ext cx="18" cy="4"/>
            </a:xfrm>
            <a:custGeom>
              <a:avLst/>
              <a:gdLst>
                <a:gd name="T0" fmla="*/ 0 w 15"/>
                <a:gd name="T1" fmla="*/ 3 h 4"/>
                <a:gd name="T2" fmla="*/ 0 w 15"/>
                <a:gd name="T3" fmla="*/ 0 h 4"/>
                <a:gd name="T4" fmla="*/ 15 w 15"/>
                <a:gd name="T5" fmla="*/ 0 h 4"/>
                <a:gd name="T6" fmla="*/ 0 w 15"/>
                <a:gd name="T7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4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4" y="0"/>
                    <a:pt x="8" y="0"/>
                    <a:pt x="15" y="0"/>
                  </a:cubicBezTo>
                  <a:cubicBezTo>
                    <a:pt x="8" y="4"/>
                    <a:pt x="4" y="3"/>
                    <a:pt x="0" y="3"/>
                  </a:cubicBezTo>
                  <a:close/>
                </a:path>
              </a:pathLst>
            </a:custGeom>
            <a:solidFill>
              <a:srgbClr val="5E46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824" name="Freeform 2660"/>
            <p:cNvSpPr>
              <a:spLocks/>
            </p:cNvSpPr>
            <p:nvPr/>
          </p:nvSpPr>
          <p:spPr bwMode="auto">
            <a:xfrm>
              <a:off x="5060" y="2406"/>
              <a:ext cx="17" cy="11"/>
            </a:xfrm>
            <a:custGeom>
              <a:avLst/>
              <a:gdLst>
                <a:gd name="T0" fmla="*/ 14 w 14"/>
                <a:gd name="T1" fmla="*/ 3 h 9"/>
                <a:gd name="T2" fmla="*/ 0 w 14"/>
                <a:gd name="T3" fmla="*/ 4 h 9"/>
                <a:gd name="T4" fmla="*/ 14 w 14"/>
                <a:gd name="T5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9">
                  <a:moveTo>
                    <a:pt x="14" y="3"/>
                  </a:moveTo>
                  <a:cubicBezTo>
                    <a:pt x="10" y="9"/>
                    <a:pt x="5" y="7"/>
                    <a:pt x="0" y="4"/>
                  </a:cubicBezTo>
                  <a:cubicBezTo>
                    <a:pt x="4" y="0"/>
                    <a:pt x="9" y="2"/>
                    <a:pt x="14" y="3"/>
                  </a:cubicBezTo>
                  <a:close/>
                </a:path>
              </a:pathLst>
            </a:custGeom>
            <a:solidFill>
              <a:srgbClr val="614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825" name="Freeform 2661"/>
            <p:cNvSpPr>
              <a:spLocks/>
            </p:cNvSpPr>
            <p:nvPr/>
          </p:nvSpPr>
          <p:spPr bwMode="auto">
            <a:xfrm>
              <a:off x="5060" y="2406"/>
              <a:ext cx="17" cy="5"/>
            </a:xfrm>
            <a:custGeom>
              <a:avLst/>
              <a:gdLst>
                <a:gd name="T0" fmla="*/ 14 w 14"/>
                <a:gd name="T1" fmla="*/ 3 h 4"/>
                <a:gd name="T2" fmla="*/ 0 w 14"/>
                <a:gd name="T3" fmla="*/ 4 h 4"/>
                <a:gd name="T4" fmla="*/ 0 w 14"/>
                <a:gd name="T5" fmla="*/ 1 h 4"/>
                <a:gd name="T6" fmla="*/ 10 w 14"/>
                <a:gd name="T7" fmla="*/ 0 h 4"/>
                <a:gd name="T8" fmla="*/ 14 w 14"/>
                <a:gd name="T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4">
                  <a:moveTo>
                    <a:pt x="14" y="3"/>
                  </a:moveTo>
                  <a:cubicBezTo>
                    <a:pt x="9" y="3"/>
                    <a:pt x="4" y="4"/>
                    <a:pt x="0" y="4"/>
                  </a:cubicBezTo>
                  <a:cubicBezTo>
                    <a:pt x="0" y="3"/>
                    <a:pt x="0" y="2"/>
                    <a:pt x="0" y="1"/>
                  </a:cubicBezTo>
                  <a:cubicBezTo>
                    <a:pt x="3" y="1"/>
                    <a:pt x="7" y="1"/>
                    <a:pt x="10" y="0"/>
                  </a:cubicBezTo>
                  <a:cubicBezTo>
                    <a:pt x="11" y="1"/>
                    <a:pt x="12" y="2"/>
                    <a:pt x="14" y="3"/>
                  </a:cubicBezTo>
                  <a:close/>
                </a:path>
              </a:pathLst>
            </a:custGeom>
            <a:solidFill>
              <a:srgbClr val="BEA8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826" name="Freeform 2662"/>
            <p:cNvSpPr>
              <a:spLocks/>
            </p:cNvSpPr>
            <p:nvPr/>
          </p:nvSpPr>
          <p:spPr bwMode="auto">
            <a:xfrm>
              <a:off x="5303" y="2479"/>
              <a:ext cx="12" cy="6"/>
            </a:xfrm>
            <a:custGeom>
              <a:avLst/>
              <a:gdLst>
                <a:gd name="T0" fmla="*/ 5 w 11"/>
                <a:gd name="T1" fmla="*/ 5 h 5"/>
                <a:gd name="T2" fmla="*/ 0 w 11"/>
                <a:gd name="T3" fmla="*/ 0 h 5"/>
                <a:gd name="T4" fmla="*/ 11 w 11"/>
                <a:gd name="T5" fmla="*/ 1 h 5"/>
                <a:gd name="T6" fmla="*/ 11 w 11"/>
                <a:gd name="T7" fmla="*/ 3 h 5"/>
                <a:gd name="T8" fmla="*/ 5 w 11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5">
                  <a:moveTo>
                    <a:pt x="5" y="5"/>
                  </a:moveTo>
                  <a:cubicBezTo>
                    <a:pt x="3" y="3"/>
                    <a:pt x="1" y="1"/>
                    <a:pt x="0" y="0"/>
                  </a:cubicBezTo>
                  <a:cubicBezTo>
                    <a:pt x="3" y="0"/>
                    <a:pt x="7" y="0"/>
                    <a:pt x="11" y="1"/>
                  </a:cubicBezTo>
                  <a:cubicBezTo>
                    <a:pt x="11" y="1"/>
                    <a:pt x="11" y="2"/>
                    <a:pt x="11" y="3"/>
                  </a:cubicBezTo>
                  <a:cubicBezTo>
                    <a:pt x="9" y="3"/>
                    <a:pt x="7" y="4"/>
                    <a:pt x="5" y="5"/>
                  </a:cubicBezTo>
                  <a:close/>
                </a:path>
              </a:pathLst>
            </a:custGeom>
            <a:solidFill>
              <a:srgbClr val="2C1C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827" name="Freeform 2663"/>
            <p:cNvSpPr>
              <a:spLocks/>
            </p:cNvSpPr>
            <p:nvPr/>
          </p:nvSpPr>
          <p:spPr bwMode="auto">
            <a:xfrm>
              <a:off x="4992" y="2307"/>
              <a:ext cx="73" cy="83"/>
            </a:xfrm>
            <a:custGeom>
              <a:avLst/>
              <a:gdLst>
                <a:gd name="T0" fmla="*/ 4 w 62"/>
                <a:gd name="T1" fmla="*/ 58 h 70"/>
                <a:gd name="T2" fmla="*/ 8 w 62"/>
                <a:gd name="T3" fmla="*/ 33 h 70"/>
                <a:gd name="T4" fmla="*/ 20 w 62"/>
                <a:gd name="T5" fmla="*/ 6 h 70"/>
                <a:gd name="T6" fmla="*/ 50 w 62"/>
                <a:gd name="T7" fmla="*/ 13 h 70"/>
                <a:gd name="T8" fmla="*/ 61 w 62"/>
                <a:gd name="T9" fmla="*/ 20 h 70"/>
                <a:gd name="T10" fmla="*/ 58 w 62"/>
                <a:gd name="T11" fmla="*/ 27 h 70"/>
                <a:gd name="T12" fmla="*/ 39 w 62"/>
                <a:gd name="T13" fmla="*/ 27 h 70"/>
                <a:gd name="T14" fmla="*/ 50 w 62"/>
                <a:gd name="T15" fmla="*/ 40 h 70"/>
                <a:gd name="T16" fmla="*/ 49 w 62"/>
                <a:gd name="T17" fmla="*/ 49 h 70"/>
                <a:gd name="T18" fmla="*/ 45 w 62"/>
                <a:gd name="T19" fmla="*/ 58 h 70"/>
                <a:gd name="T20" fmla="*/ 41 w 62"/>
                <a:gd name="T21" fmla="*/ 66 h 70"/>
                <a:gd name="T22" fmla="*/ 27 w 62"/>
                <a:gd name="T23" fmla="*/ 69 h 70"/>
                <a:gd name="T24" fmla="*/ 22 w 62"/>
                <a:gd name="T25" fmla="*/ 68 h 70"/>
                <a:gd name="T26" fmla="*/ 5 w 62"/>
                <a:gd name="T27" fmla="*/ 62 h 70"/>
                <a:gd name="T28" fmla="*/ 4 w 62"/>
                <a:gd name="T29" fmla="*/ 58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2" h="70">
                  <a:moveTo>
                    <a:pt x="4" y="58"/>
                  </a:moveTo>
                  <a:cubicBezTo>
                    <a:pt x="0" y="49"/>
                    <a:pt x="5" y="41"/>
                    <a:pt x="8" y="33"/>
                  </a:cubicBezTo>
                  <a:cubicBezTo>
                    <a:pt x="12" y="24"/>
                    <a:pt x="16" y="15"/>
                    <a:pt x="20" y="6"/>
                  </a:cubicBezTo>
                  <a:cubicBezTo>
                    <a:pt x="32" y="0"/>
                    <a:pt x="41" y="9"/>
                    <a:pt x="50" y="13"/>
                  </a:cubicBezTo>
                  <a:cubicBezTo>
                    <a:pt x="52" y="18"/>
                    <a:pt x="59" y="16"/>
                    <a:pt x="61" y="20"/>
                  </a:cubicBezTo>
                  <a:cubicBezTo>
                    <a:pt x="62" y="23"/>
                    <a:pt x="60" y="26"/>
                    <a:pt x="58" y="27"/>
                  </a:cubicBezTo>
                  <a:cubicBezTo>
                    <a:pt x="52" y="30"/>
                    <a:pt x="45" y="22"/>
                    <a:pt x="39" y="27"/>
                  </a:cubicBezTo>
                  <a:cubicBezTo>
                    <a:pt x="37" y="36"/>
                    <a:pt x="49" y="34"/>
                    <a:pt x="50" y="40"/>
                  </a:cubicBezTo>
                  <a:cubicBezTo>
                    <a:pt x="52" y="43"/>
                    <a:pt x="51" y="46"/>
                    <a:pt x="49" y="49"/>
                  </a:cubicBezTo>
                  <a:cubicBezTo>
                    <a:pt x="46" y="51"/>
                    <a:pt x="45" y="54"/>
                    <a:pt x="45" y="58"/>
                  </a:cubicBezTo>
                  <a:cubicBezTo>
                    <a:pt x="45" y="61"/>
                    <a:pt x="44" y="64"/>
                    <a:pt x="41" y="66"/>
                  </a:cubicBezTo>
                  <a:cubicBezTo>
                    <a:pt x="36" y="66"/>
                    <a:pt x="31" y="63"/>
                    <a:pt x="27" y="69"/>
                  </a:cubicBezTo>
                  <a:cubicBezTo>
                    <a:pt x="25" y="70"/>
                    <a:pt x="24" y="69"/>
                    <a:pt x="22" y="68"/>
                  </a:cubicBezTo>
                  <a:cubicBezTo>
                    <a:pt x="16" y="66"/>
                    <a:pt x="11" y="62"/>
                    <a:pt x="5" y="62"/>
                  </a:cubicBezTo>
                  <a:cubicBezTo>
                    <a:pt x="3" y="61"/>
                    <a:pt x="3" y="59"/>
                    <a:pt x="4" y="58"/>
                  </a:cubicBezTo>
                  <a:close/>
                </a:path>
              </a:pathLst>
            </a:custGeom>
            <a:solidFill>
              <a:srgbClr val="E1BF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828" name="Freeform 2664"/>
            <p:cNvSpPr>
              <a:spLocks/>
            </p:cNvSpPr>
            <p:nvPr/>
          </p:nvSpPr>
          <p:spPr bwMode="auto">
            <a:xfrm>
              <a:off x="4886" y="2357"/>
              <a:ext cx="53" cy="9"/>
            </a:xfrm>
            <a:custGeom>
              <a:avLst/>
              <a:gdLst>
                <a:gd name="T0" fmla="*/ 3 w 45"/>
                <a:gd name="T1" fmla="*/ 1 h 8"/>
                <a:gd name="T2" fmla="*/ 45 w 45"/>
                <a:gd name="T3" fmla="*/ 3 h 8"/>
                <a:gd name="T4" fmla="*/ 42 w 45"/>
                <a:gd name="T5" fmla="*/ 5 h 8"/>
                <a:gd name="T6" fmla="*/ 26 w 45"/>
                <a:gd name="T7" fmla="*/ 6 h 8"/>
                <a:gd name="T8" fmla="*/ 0 w 45"/>
                <a:gd name="T9" fmla="*/ 4 h 8"/>
                <a:gd name="T10" fmla="*/ 3 w 45"/>
                <a:gd name="T11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5" h="8">
                  <a:moveTo>
                    <a:pt x="3" y="1"/>
                  </a:moveTo>
                  <a:cubicBezTo>
                    <a:pt x="17" y="1"/>
                    <a:pt x="31" y="0"/>
                    <a:pt x="45" y="3"/>
                  </a:cubicBezTo>
                  <a:cubicBezTo>
                    <a:pt x="44" y="4"/>
                    <a:pt x="43" y="5"/>
                    <a:pt x="42" y="5"/>
                  </a:cubicBezTo>
                  <a:cubicBezTo>
                    <a:pt x="36" y="6"/>
                    <a:pt x="31" y="4"/>
                    <a:pt x="26" y="6"/>
                  </a:cubicBezTo>
                  <a:cubicBezTo>
                    <a:pt x="17" y="6"/>
                    <a:pt x="8" y="8"/>
                    <a:pt x="0" y="4"/>
                  </a:cubicBezTo>
                  <a:cubicBezTo>
                    <a:pt x="0" y="3"/>
                    <a:pt x="1" y="2"/>
                    <a:pt x="3" y="1"/>
                  </a:cubicBezTo>
                  <a:close/>
                </a:path>
              </a:pathLst>
            </a:custGeom>
            <a:solidFill>
              <a:srgbClr val="846C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829" name="Freeform 2665"/>
            <p:cNvSpPr>
              <a:spLocks/>
            </p:cNvSpPr>
            <p:nvPr/>
          </p:nvSpPr>
          <p:spPr bwMode="auto">
            <a:xfrm>
              <a:off x="4849" y="2364"/>
              <a:ext cx="31" cy="14"/>
            </a:xfrm>
            <a:custGeom>
              <a:avLst/>
              <a:gdLst>
                <a:gd name="T0" fmla="*/ 7 w 27"/>
                <a:gd name="T1" fmla="*/ 12 h 12"/>
                <a:gd name="T2" fmla="*/ 4 w 27"/>
                <a:gd name="T3" fmla="*/ 11 h 12"/>
                <a:gd name="T4" fmla="*/ 1 w 27"/>
                <a:gd name="T5" fmla="*/ 6 h 12"/>
                <a:gd name="T6" fmla="*/ 26 w 27"/>
                <a:gd name="T7" fmla="*/ 3 h 12"/>
                <a:gd name="T8" fmla="*/ 17 w 27"/>
                <a:gd name="T9" fmla="*/ 9 h 12"/>
                <a:gd name="T10" fmla="*/ 16 w 27"/>
                <a:gd name="T11" fmla="*/ 11 h 12"/>
                <a:gd name="T12" fmla="*/ 7 w 27"/>
                <a:gd name="T13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" h="12">
                  <a:moveTo>
                    <a:pt x="7" y="12"/>
                  </a:moveTo>
                  <a:cubicBezTo>
                    <a:pt x="6" y="11"/>
                    <a:pt x="5" y="11"/>
                    <a:pt x="4" y="11"/>
                  </a:cubicBezTo>
                  <a:cubicBezTo>
                    <a:pt x="2" y="10"/>
                    <a:pt x="0" y="9"/>
                    <a:pt x="1" y="6"/>
                  </a:cubicBezTo>
                  <a:cubicBezTo>
                    <a:pt x="9" y="0"/>
                    <a:pt x="18" y="4"/>
                    <a:pt x="26" y="3"/>
                  </a:cubicBezTo>
                  <a:cubicBezTo>
                    <a:pt x="27" y="11"/>
                    <a:pt x="20" y="7"/>
                    <a:pt x="17" y="9"/>
                  </a:cubicBezTo>
                  <a:cubicBezTo>
                    <a:pt x="17" y="10"/>
                    <a:pt x="16" y="10"/>
                    <a:pt x="16" y="11"/>
                  </a:cubicBezTo>
                  <a:cubicBezTo>
                    <a:pt x="13" y="11"/>
                    <a:pt x="10" y="11"/>
                    <a:pt x="7" y="12"/>
                  </a:cubicBezTo>
                  <a:close/>
                </a:path>
              </a:pathLst>
            </a:custGeom>
            <a:solidFill>
              <a:srgbClr val="7762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830" name="Freeform 2666"/>
            <p:cNvSpPr>
              <a:spLocks/>
            </p:cNvSpPr>
            <p:nvPr/>
          </p:nvSpPr>
          <p:spPr bwMode="auto">
            <a:xfrm>
              <a:off x="4918" y="2368"/>
              <a:ext cx="33" cy="11"/>
            </a:xfrm>
            <a:custGeom>
              <a:avLst/>
              <a:gdLst>
                <a:gd name="T0" fmla="*/ 28 w 28"/>
                <a:gd name="T1" fmla="*/ 5 h 9"/>
                <a:gd name="T2" fmla="*/ 0 w 28"/>
                <a:gd name="T3" fmla="*/ 7 h 9"/>
                <a:gd name="T4" fmla="*/ 28 w 28"/>
                <a:gd name="T5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8" h="9">
                  <a:moveTo>
                    <a:pt x="28" y="5"/>
                  </a:moveTo>
                  <a:cubicBezTo>
                    <a:pt x="17" y="9"/>
                    <a:pt x="8" y="7"/>
                    <a:pt x="0" y="7"/>
                  </a:cubicBezTo>
                  <a:cubicBezTo>
                    <a:pt x="8" y="4"/>
                    <a:pt x="16" y="0"/>
                    <a:pt x="28" y="5"/>
                  </a:cubicBezTo>
                  <a:close/>
                </a:path>
              </a:pathLst>
            </a:custGeom>
            <a:solidFill>
              <a:srgbClr val="795F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831" name="Freeform 2667"/>
            <p:cNvSpPr>
              <a:spLocks/>
            </p:cNvSpPr>
            <p:nvPr/>
          </p:nvSpPr>
          <p:spPr bwMode="auto">
            <a:xfrm>
              <a:off x="4811" y="2366"/>
              <a:ext cx="27" cy="9"/>
            </a:xfrm>
            <a:custGeom>
              <a:avLst/>
              <a:gdLst>
                <a:gd name="T0" fmla="*/ 19 w 23"/>
                <a:gd name="T1" fmla="*/ 7 h 8"/>
                <a:gd name="T2" fmla="*/ 0 w 23"/>
                <a:gd name="T3" fmla="*/ 4 h 8"/>
                <a:gd name="T4" fmla="*/ 3 w 23"/>
                <a:gd name="T5" fmla="*/ 1 h 8"/>
                <a:gd name="T6" fmla="*/ 22 w 23"/>
                <a:gd name="T7" fmla="*/ 4 h 8"/>
                <a:gd name="T8" fmla="*/ 19 w 23"/>
                <a:gd name="T9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8">
                  <a:moveTo>
                    <a:pt x="19" y="7"/>
                  </a:moveTo>
                  <a:cubicBezTo>
                    <a:pt x="12" y="6"/>
                    <a:pt x="6" y="5"/>
                    <a:pt x="0" y="4"/>
                  </a:cubicBezTo>
                  <a:cubicBezTo>
                    <a:pt x="0" y="1"/>
                    <a:pt x="0" y="0"/>
                    <a:pt x="3" y="1"/>
                  </a:cubicBezTo>
                  <a:cubicBezTo>
                    <a:pt x="10" y="2"/>
                    <a:pt x="16" y="3"/>
                    <a:pt x="22" y="4"/>
                  </a:cubicBezTo>
                  <a:cubicBezTo>
                    <a:pt x="23" y="7"/>
                    <a:pt x="21" y="8"/>
                    <a:pt x="19" y="7"/>
                  </a:cubicBezTo>
                  <a:close/>
                </a:path>
              </a:pathLst>
            </a:custGeom>
            <a:solidFill>
              <a:srgbClr val="3120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832" name="Freeform 2668"/>
            <p:cNvSpPr>
              <a:spLocks/>
            </p:cNvSpPr>
            <p:nvPr/>
          </p:nvSpPr>
          <p:spPr bwMode="auto">
            <a:xfrm>
              <a:off x="4833" y="2371"/>
              <a:ext cx="20" cy="8"/>
            </a:xfrm>
            <a:custGeom>
              <a:avLst/>
              <a:gdLst>
                <a:gd name="T0" fmla="*/ 0 w 17"/>
                <a:gd name="T1" fmla="*/ 3 h 7"/>
                <a:gd name="T2" fmla="*/ 3 w 17"/>
                <a:gd name="T3" fmla="*/ 0 h 7"/>
                <a:gd name="T4" fmla="*/ 14 w 17"/>
                <a:gd name="T5" fmla="*/ 0 h 7"/>
                <a:gd name="T6" fmla="*/ 17 w 17"/>
                <a:gd name="T7" fmla="*/ 5 h 7"/>
                <a:gd name="T8" fmla="*/ 0 w 17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7">
                  <a:moveTo>
                    <a:pt x="0" y="3"/>
                  </a:moveTo>
                  <a:cubicBezTo>
                    <a:pt x="1" y="2"/>
                    <a:pt x="2" y="1"/>
                    <a:pt x="3" y="0"/>
                  </a:cubicBezTo>
                  <a:cubicBezTo>
                    <a:pt x="7" y="0"/>
                    <a:pt x="11" y="0"/>
                    <a:pt x="14" y="0"/>
                  </a:cubicBezTo>
                  <a:cubicBezTo>
                    <a:pt x="15" y="2"/>
                    <a:pt x="16" y="4"/>
                    <a:pt x="17" y="5"/>
                  </a:cubicBezTo>
                  <a:cubicBezTo>
                    <a:pt x="11" y="6"/>
                    <a:pt x="5" y="7"/>
                    <a:pt x="0" y="3"/>
                  </a:cubicBezTo>
                  <a:close/>
                </a:path>
              </a:pathLst>
            </a:custGeom>
            <a:solidFill>
              <a:srgbClr val="3B2A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833" name="Freeform 2669"/>
            <p:cNvSpPr>
              <a:spLocks/>
            </p:cNvSpPr>
            <p:nvPr/>
          </p:nvSpPr>
          <p:spPr bwMode="auto">
            <a:xfrm>
              <a:off x="4856" y="2357"/>
              <a:ext cx="34" cy="4"/>
            </a:xfrm>
            <a:custGeom>
              <a:avLst/>
              <a:gdLst>
                <a:gd name="T0" fmla="*/ 29 w 29"/>
                <a:gd name="T1" fmla="*/ 1 h 4"/>
                <a:gd name="T2" fmla="*/ 26 w 29"/>
                <a:gd name="T3" fmla="*/ 4 h 4"/>
                <a:gd name="T4" fmla="*/ 1 w 29"/>
                <a:gd name="T5" fmla="*/ 3 h 4"/>
                <a:gd name="T6" fmla="*/ 0 w 29"/>
                <a:gd name="T7" fmla="*/ 1 h 4"/>
                <a:gd name="T8" fmla="*/ 1 w 29"/>
                <a:gd name="T9" fmla="*/ 0 h 4"/>
                <a:gd name="T10" fmla="*/ 4 w 29"/>
                <a:gd name="T11" fmla="*/ 0 h 4"/>
                <a:gd name="T12" fmla="*/ 29 w 29"/>
                <a:gd name="T13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9" h="4">
                  <a:moveTo>
                    <a:pt x="29" y="1"/>
                  </a:moveTo>
                  <a:cubicBezTo>
                    <a:pt x="28" y="2"/>
                    <a:pt x="27" y="3"/>
                    <a:pt x="26" y="4"/>
                  </a:cubicBezTo>
                  <a:cubicBezTo>
                    <a:pt x="18" y="4"/>
                    <a:pt x="9" y="3"/>
                    <a:pt x="1" y="3"/>
                  </a:cubicBezTo>
                  <a:cubicBezTo>
                    <a:pt x="1" y="3"/>
                    <a:pt x="0" y="2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12" y="1"/>
                    <a:pt x="20" y="1"/>
                    <a:pt x="29" y="1"/>
                  </a:cubicBezTo>
                  <a:close/>
                </a:path>
              </a:pathLst>
            </a:custGeom>
            <a:solidFill>
              <a:srgbClr val="432D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834" name="Freeform 2670"/>
            <p:cNvSpPr>
              <a:spLocks/>
            </p:cNvSpPr>
            <p:nvPr/>
          </p:nvSpPr>
          <p:spPr bwMode="auto">
            <a:xfrm>
              <a:off x="4867" y="2367"/>
              <a:ext cx="22" cy="11"/>
            </a:xfrm>
            <a:custGeom>
              <a:avLst/>
              <a:gdLst>
                <a:gd name="T0" fmla="*/ 0 w 18"/>
                <a:gd name="T1" fmla="*/ 6 h 9"/>
                <a:gd name="T2" fmla="*/ 10 w 18"/>
                <a:gd name="T3" fmla="*/ 0 h 9"/>
                <a:gd name="T4" fmla="*/ 13 w 18"/>
                <a:gd name="T5" fmla="*/ 0 h 9"/>
                <a:gd name="T6" fmla="*/ 17 w 18"/>
                <a:gd name="T7" fmla="*/ 7 h 9"/>
                <a:gd name="T8" fmla="*/ 16 w 18"/>
                <a:gd name="T9" fmla="*/ 8 h 9"/>
                <a:gd name="T10" fmla="*/ 14 w 18"/>
                <a:gd name="T11" fmla="*/ 9 h 9"/>
                <a:gd name="T12" fmla="*/ 13 w 18"/>
                <a:gd name="T13" fmla="*/ 8 h 9"/>
                <a:gd name="T14" fmla="*/ 0 w 18"/>
                <a:gd name="T15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" h="9">
                  <a:moveTo>
                    <a:pt x="0" y="6"/>
                  </a:moveTo>
                  <a:cubicBezTo>
                    <a:pt x="1" y="0"/>
                    <a:pt x="9" y="6"/>
                    <a:pt x="10" y="0"/>
                  </a:cubicBezTo>
                  <a:cubicBezTo>
                    <a:pt x="11" y="0"/>
                    <a:pt x="12" y="0"/>
                    <a:pt x="13" y="0"/>
                  </a:cubicBezTo>
                  <a:cubicBezTo>
                    <a:pt x="16" y="2"/>
                    <a:pt x="18" y="4"/>
                    <a:pt x="17" y="7"/>
                  </a:cubicBezTo>
                  <a:cubicBezTo>
                    <a:pt x="17" y="8"/>
                    <a:pt x="16" y="8"/>
                    <a:pt x="16" y="8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9" y="5"/>
                    <a:pt x="4" y="9"/>
                    <a:pt x="0" y="6"/>
                  </a:cubicBezTo>
                  <a:close/>
                </a:path>
              </a:pathLst>
            </a:custGeom>
            <a:solidFill>
              <a:srgbClr val="B09A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835" name="Freeform 2671"/>
            <p:cNvSpPr>
              <a:spLocks/>
            </p:cNvSpPr>
            <p:nvPr/>
          </p:nvSpPr>
          <p:spPr bwMode="auto">
            <a:xfrm>
              <a:off x="4831" y="2353"/>
              <a:ext cx="26" cy="8"/>
            </a:xfrm>
            <a:custGeom>
              <a:avLst/>
              <a:gdLst>
                <a:gd name="T0" fmla="*/ 22 w 22"/>
                <a:gd name="T1" fmla="*/ 4 h 7"/>
                <a:gd name="T2" fmla="*/ 22 w 22"/>
                <a:gd name="T3" fmla="*/ 6 h 7"/>
                <a:gd name="T4" fmla="*/ 0 w 22"/>
                <a:gd name="T5" fmla="*/ 1 h 7"/>
                <a:gd name="T6" fmla="*/ 11 w 22"/>
                <a:gd name="T7" fmla="*/ 1 h 7"/>
                <a:gd name="T8" fmla="*/ 22 w 22"/>
                <a:gd name="T9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7">
                  <a:moveTo>
                    <a:pt x="22" y="4"/>
                  </a:moveTo>
                  <a:cubicBezTo>
                    <a:pt x="22" y="5"/>
                    <a:pt x="22" y="6"/>
                    <a:pt x="22" y="6"/>
                  </a:cubicBezTo>
                  <a:cubicBezTo>
                    <a:pt x="14" y="7"/>
                    <a:pt x="7" y="7"/>
                    <a:pt x="0" y="1"/>
                  </a:cubicBezTo>
                  <a:cubicBezTo>
                    <a:pt x="4" y="1"/>
                    <a:pt x="7" y="1"/>
                    <a:pt x="11" y="1"/>
                  </a:cubicBezTo>
                  <a:cubicBezTo>
                    <a:pt x="14" y="4"/>
                    <a:pt x="19" y="0"/>
                    <a:pt x="22" y="4"/>
                  </a:cubicBezTo>
                  <a:close/>
                </a:path>
              </a:pathLst>
            </a:custGeom>
            <a:solidFill>
              <a:srgbClr val="664F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836" name="Freeform 2672"/>
            <p:cNvSpPr>
              <a:spLocks/>
            </p:cNvSpPr>
            <p:nvPr/>
          </p:nvSpPr>
          <p:spPr bwMode="auto">
            <a:xfrm>
              <a:off x="4798" y="2361"/>
              <a:ext cx="17" cy="10"/>
            </a:xfrm>
            <a:custGeom>
              <a:avLst/>
              <a:gdLst>
                <a:gd name="T0" fmla="*/ 14 w 14"/>
                <a:gd name="T1" fmla="*/ 5 h 8"/>
                <a:gd name="T2" fmla="*/ 11 w 14"/>
                <a:gd name="T3" fmla="*/ 8 h 8"/>
                <a:gd name="T4" fmla="*/ 3 w 14"/>
                <a:gd name="T5" fmla="*/ 8 h 8"/>
                <a:gd name="T6" fmla="*/ 0 w 14"/>
                <a:gd name="T7" fmla="*/ 5 h 8"/>
                <a:gd name="T8" fmla="*/ 14 w 14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8">
                  <a:moveTo>
                    <a:pt x="14" y="5"/>
                  </a:moveTo>
                  <a:cubicBezTo>
                    <a:pt x="13" y="6"/>
                    <a:pt x="12" y="7"/>
                    <a:pt x="11" y="8"/>
                  </a:cubicBezTo>
                  <a:cubicBezTo>
                    <a:pt x="9" y="8"/>
                    <a:pt x="6" y="8"/>
                    <a:pt x="3" y="8"/>
                  </a:cubicBezTo>
                  <a:cubicBezTo>
                    <a:pt x="2" y="7"/>
                    <a:pt x="1" y="6"/>
                    <a:pt x="0" y="5"/>
                  </a:cubicBezTo>
                  <a:cubicBezTo>
                    <a:pt x="5" y="4"/>
                    <a:pt x="10" y="0"/>
                    <a:pt x="14" y="5"/>
                  </a:cubicBezTo>
                  <a:close/>
                </a:path>
              </a:pathLst>
            </a:custGeom>
            <a:solidFill>
              <a:srgbClr val="5E4A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837" name="Freeform 2673"/>
            <p:cNvSpPr>
              <a:spLocks/>
            </p:cNvSpPr>
            <p:nvPr/>
          </p:nvSpPr>
          <p:spPr bwMode="auto">
            <a:xfrm>
              <a:off x="4951" y="2359"/>
              <a:ext cx="19" cy="12"/>
            </a:xfrm>
            <a:custGeom>
              <a:avLst/>
              <a:gdLst>
                <a:gd name="T0" fmla="*/ 1 w 16"/>
                <a:gd name="T1" fmla="*/ 2 h 10"/>
                <a:gd name="T2" fmla="*/ 16 w 16"/>
                <a:gd name="T3" fmla="*/ 10 h 10"/>
                <a:gd name="T4" fmla="*/ 1 w 16"/>
                <a:gd name="T5" fmla="*/ 5 h 10"/>
                <a:gd name="T6" fmla="*/ 0 w 16"/>
                <a:gd name="T7" fmla="*/ 3 h 10"/>
                <a:gd name="T8" fmla="*/ 1 w 16"/>
                <a:gd name="T9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0">
                  <a:moveTo>
                    <a:pt x="1" y="2"/>
                  </a:moveTo>
                  <a:cubicBezTo>
                    <a:pt x="6" y="4"/>
                    <a:pt x="14" y="0"/>
                    <a:pt x="16" y="10"/>
                  </a:cubicBezTo>
                  <a:cubicBezTo>
                    <a:pt x="11" y="8"/>
                    <a:pt x="5" y="9"/>
                    <a:pt x="1" y="5"/>
                  </a:cubicBezTo>
                  <a:cubicBezTo>
                    <a:pt x="0" y="4"/>
                    <a:pt x="0" y="3"/>
                    <a:pt x="0" y="3"/>
                  </a:cubicBezTo>
                  <a:cubicBezTo>
                    <a:pt x="0" y="2"/>
                    <a:pt x="0" y="2"/>
                    <a:pt x="1" y="2"/>
                  </a:cubicBezTo>
                  <a:close/>
                </a:path>
              </a:pathLst>
            </a:custGeom>
            <a:solidFill>
              <a:srgbClr val="6654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838" name="Freeform 2674"/>
            <p:cNvSpPr>
              <a:spLocks/>
            </p:cNvSpPr>
            <p:nvPr/>
          </p:nvSpPr>
          <p:spPr bwMode="auto">
            <a:xfrm>
              <a:off x="4795" y="2338"/>
              <a:ext cx="14" cy="13"/>
            </a:xfrm>
            <a:custGeom>
              <a:avLst/>
              <a:gdLst>
                <a:gd name="T0" fmla="*/ 0 w 12"/>
                <a:gd name="T1" fmla="*/ 11 h 11"/>
                <a:gd name="T2" fmla="*/ 5 w 12"/>
                <a:gd name="T3" fmla="*/ 0 h 11"/>
                <a:gd name="T4" fmla="*/ 12 w 12"/>
                <a:gd name="T5" fmla="*/ 9 h 11"/>
                <a:gd name="T6" fmla="*/ 12 w 12"/>
                <a:gd name="T7" fmla="*/ 11 h 11"/>
                <a:gd name="T8" fmla="*/ 0 w 12"/>
                <a:gd name="T9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1">
                  <a:moveTo>
                    <a:pt x="0" y="11"/>
                  </a:moveTo>
                  <a:cubicBezTo>
                    <a:pt x="0" y="7"/>
                    <a:pt x="3" y="4"/>
                    <a:pt x="5" y="0"/>
                  </a:cubicBezTo>
                  <a:cubicBezTo>
                    <a:pt x="9" y="2"/>
                    <a:pt x="10" y="5"/>
                    <a:pt x="12" y="9"/>
                  </a:cubicBezTo>
                  <a:cubicBezTo>
                    <a:pt x="12" y="9"/>
                    <a:pt x="12" y="10"/>
                    <a:pt x="12" y="11"/>
                  </a:cubicBezTo>
                  <a:cubicBezTo>
                    <a:pt x="8" y="11"/>
                    <a:pt x="4" y="11"/>
                    <a:pt x="0" y="11"/>
                  </a:cubicBezTo>
                  <a:close/>
                </a:path>
              </a:pathLst>
            </a:custGeom>
            <a:solidFill>
              <a:srgbClr val="4532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839" name="Freeform 2675"/>
            <p:cNvSpPr>
              <a:spLocks/>
            </p:cNvSpPr>
            <p:nvPr/>
          </p:nvSpPr>
          <p:spPr bwMode="auto">
            <a:xfrm>
              <a:off x="4886" y="2375"/>
              <a:ext cx="18" cy="9"/>
            </a:xfrm>
            <a:custGeom>
              <a:avLst/>
              <a:gdLst>
                <a:gd name="T0" fmla="*/ 6 w 15"/>
                <a:gd name="T1" fmla="*/ 1 h 7"/>
                <a:gd name="T2" fmla="*/ 15 w 15"/>
                <a:gd name="T3" fmla="*/ 6 h 7"/>
                <a:gd name="T4" fmla="*/ 0 w 15"/>
                <a:gd name="T5" fmla="*/ 1 h 7"/>
                <a:gd name="T6" fmla="*/ 0 w 15"/>
                <a:gd name="T7" fmla="*/ 2 h 7"/>
                <a:gd name="T8" fmla="*/ 6 w 15"/>
                <a:gd name="T9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7">
                  <a:moveTo>
                    <a:pt x="6" y="1"/>
                  </a:moveTo>
                  <a:cubicBezTo>
                    <a:pt x="9" y="2"/>
                    <a:pt x="13" y="0"/>
                    <a:pt x="15" y="6"/>
                  </a:cubicBezTo>
                  <a:cubicBezTo>
                    <a:pt x="10" y="4"/>
                    <a:pt x="4" y="7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2" y="0"/>
                    <a:pt x="4" y="0"/>
                    <a:pt x="6" y="1"/>
                  </a:cubicBezTo>
                  <a:close/>
                </a:path>
              </a:pathLst>
            </a:custGeom>
            <a:solidFill>
              <a:srgbClr val="6D55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840" name="Freeform 2676"/>
            <p:cNvSpPr>
              <a:spLocks/>
            </p:cNvSpPr>
            <p:nvPr/>
          </p:nvSpPr>
          <p:spPr bwMode="auto">
            <a:xfrm>
              <a:off x="4952" y="2397"/>
              <a:ext cx="20" cy="7"/>
            </a:xfrm>
            <a:custGeom>
              <a:avLst/>
              <a:gdLst>
                <a:gd name="T0" fmla="*/ 17 w 17"/>
                <a:gd name="T1" fmla="*/ 6 h 6"/>
                <a:gd name="T2" fmla="*/ 0 w 17"/>
                <a:gd name="T3" fmla="*/ 2 h 6"/>
                <a:gd name="T4" fmla="*/ 17 w 17"/>
                <a:gd name="T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7" h="6">
                  <a:moveTo>
                    <a:pt x="17" y="6"/>
                  </a:moveTo>
                  <a:cubicBezTo>
                    <a:pt x="10" y="4"/>
                    <a:pt x="6" y="3"/>
                    <a:pt x="0" y="2"/>
                  </a:cubicBezTo>
                  <a:cubicBezTo>
                    <a:pt x="7" y="0"/>
                    <a:pt x="11" y="0"/>
                    <a:pt x="17" y="6"/>
                  </a:cubicBezTo>
                  <a:close/>
                </a:path>
              </a:pathLst>
            </a:custGeom>
            <a:solidFill>
              <a:srgbClr val="896C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841" name="Freeform 2677"/>
            <p:cNvSpPr>
              <a:spLocks/>
            </p:cNvSpPr>
            <p:nvPr/>
          </p:nvSpPr>
          <p:spPr bwMode="auto">
            <a:xfrm>
              <a:off x="5007" y="2393"/>
              <a:ext cx="10" cy="14"/>
            </a:xfrm>
            <a:custGeom>
              <a:avLst/>
              <a:gdLst>
                <a:gd name="T0" fmla="*/ 8 w 8"/>
                <a:gd name="T1" fmla="*/ 9 h 12"/>
                <a:gd name="T2" fmla="*/ 8 w 8"/>
                <a:gd name="T3" fmla="*/ 12 h 12"/>
                <a:gd name="T4" fmla="*/ 0 w 8"/>
                <a:gd name="T5" fmla="*/ 6 h 12"/>
                <a:gd name="T6" fmla="*/ 8 w 8"/>
                <a:gd name="T7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12">
                  <a:moveTo>
                    <a:pt x="8" y="9"/>
                  </a:moveTo>
                  <a:cubicBezTo>
                    <a:pt x="8" y="10"/>
                    <a:pt x="8" y="11"/>
                    <a:pt x="8" y="12"/>
                  </a:cubicBezTo>
                  <a:cubicBezTo>
                    <a:pt x="4" y="12"/>
                    <a:pt x="2" y="10"/>
                    <a:pt x="0" y="6"/>
                  </a:cubicBezTo>
                  <a:cubicBezTo>
                    <a:pt x="5" y="0"/>
                    <a:pt x="7" y="5"/>
                    <a:pt x="8" y="9"/>
                  </a:cubicBezTo>
                  <a:close/>
                </a:path>
              </a:pathLst>
            </a:custGeom>
            <a:solidFill>
              <a:srgbClr val="AE95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842" name="Freeform 2678"/>
            <p:cNvSpPr>
              <a:spLocks/>
            </p:cNvSpPr>
            <p:nvPr/>
          </p:nvSpPr>
          <p:spPr bwMode="auto">
            <a:xfrm>
              <a:off x="5018" y="2387"/>
              <a:ext cx="15" cy="9"/>
            </a:xfrm>
            <a:custGeom>
              <a:avLst/>
              <a:gdLst>
                <a:gd name="T0" fmla="*/ 0 w 13"/>
                <a:gd name="T1" fmla="*/ 0 h 7"/>
                <a:gd name="T2" fmla="*/ 5 w 13"/>
                <a:gd name="T3" fmla="*/ 0 h 7"/>
                <a:gd name="T4" fmla="*/ 13 w 13"/>
                <a:gd name="T5" fmla="*/ 7 h 7"/>
                <a:gd name="T6" fmla="*/ 13 w 13"/>
                <a:gd name="T7" fmla="*/ 7 h 7"/>
                <a:gd name="T8" fmla="*/ 0 w 13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7">
                  <a:moveTo>
                    <a:pt x="0" y="0"/>
                  </a:moveTo>
                  <a:cubicBezTo>
                    <a:pt x="2" y="0"/>
                    <a:pt x="3" y="0"/>
                    <a:pt x="5" y="0"/>
                  </a:cubicBezTo>
                  <a:cubicBezTo>
                    <a:pt x="9" y="0"/>
                    <a:pt x="13" y="1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8" y="7"/>
                    <a:pt x="3" y="5"/>
                    <a:pt x="0" y="0"/>
                  </a:cubicBezTo>
                  <a:close/>
                </a:path>
              </a:pathLst>
            </a:custGeom>
            <a:solidFill>
              <a:srgbClr val="3727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843" name="Freeform 2679"/>
            <p:cNvSpPr>
              <a:spLocks/>
            </p:cNvSpPr>
            <p:nvPr/>
          </p:nvSpPr>
          <p:spPr bwMode="auto">
            <a:xfrm>
              <a:off x="4910" y="2380"/>
              <a:ext cx="17" cy="10"/>
            </a:xfrm>
            <a:custGeom>
              <a:avLst/>
              <a:gdLst>
                <a:gd name="T0" fmla="*/ 0 w 15"/>
                <a:gd name="T1" fmla="*/ 1 h 8"/>
                <a:gd name="T2" fmla="*/ 15 w 15"/>
                <a:gd name="T3" fmla="*/ 5 h 8"/>
                <a:gd name="T4" fmla="*/ 0 w 15"/>
                <a:gd name="T5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8">
                  <a:moveTo>
                    <a:pt x="0" y="1"/>
                  </a:moveTo>
                  <a:cubicBezTo>
                    <a:pt x="6" y="0"/>
                    <a:pt x="10" y="3"/>
                    <a:pt x="15" y="5"/>
                  </a:cubicBezTo>
                  <a:cubicBezTo>
                    <a:pt x="9" y="8"/>
                    <a:pt x="5" y="5"/>
                    <a:pt x="0" y="1"/>
                  </a:cubicBezTo>
                  <a:close/>
                </a:path>
              </a:pathLst>
            </a:custGeom>
            <a:solidFill>
              <a:srgbClr val="7057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844" name="Freeform 2680"/>
            <p:cNvSpPr>
              <a:spLocks/>
            </p:cNvSpPr>
            <p:nvPr/>
          </p:nvSpPr>
          <p:spPr bwMode="auto">
            <a:xfrm>
              <a:off x="4981" y="2371"/>
              <a:ext cx="17" cy="9"/>
            </a:xfrm>
            <a:custGeom>
              <a:avLst/>
              <a:gdLst>
                <a:gd name="T0" fmla="*/ 13 w 14"/>
                <a:gd name="T1" fmla="*/ 4 h 8"/>
                <a:gd name="T2" fmla="*/ 14 w 14"/>
                <a:gd name="T3" fmla="*/ 8 h 8"/>
                <a:gd name="T4" fmla="*/ 0 w 14"/>
                <a:gd name="T5" fmla="*/ 0 h 8"/>
                <a:gd name="T6" fmla="*/ 13 w 14"/>
                <a:gd name="T7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8">
                  <a:moveTo>
                    <a:pt x="13" y="4"/>
                  </a:moveTo>
                  <a:cubicBezTo>
                    <a:pt x="14" y="5"/>
                    <a:pt x="14" y="7"/>
                    <a:pt x="14" y="8"/>
                  </a:cubicBezTo>
                  <a:cubicBezTo>
                    <a:pt x="9" y="6"/>
                    <a:pt x="3" y="6"/>
                    <a:pt x="0" y="0"/>
                  </a:cubicBezTo>
                  <a:cubicBezTo>
                    <a:pt x="4" y="1"/>
                    <a:pt x="9" y="3"/>
                    <a:pt x="13" y="4"/>
                  </a:cubicBezTo>
                  <a:close/>
                </a:path>
              </a:pathLst>
            </a:custGeom>
            <a:solidFill>
              <a:srgbClr val="644F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845" name="Freeform 2681"/>
            <p:cNvSpPr>
              <a:spLocks/>
            </p:cNvSpPr>
            <p:nvPr/>
          </p:nvSpPr>
          <p:spPr bwMode="auto">
            <a:xfrm>
              <a:off x="4883" y="2367"/>
              <a:ext cx="11" cy="11"/>
            </a:xfrm>
            <a:custGeom>
              <a:avLst/>
              <a:gdLst>
                <a:gd name="T0" fmla="*/ 9 w 10"/>
                <a:gd name="T1" fmla="*/ 8 h 9"/>
                <a:gd name="T2" fmla="*/ 3 w 10"/>
                <a:gd name="T3" fmla="*/ 9 h 9"/>
                <a:gd name="T4" fmla="*/ 0 w 10"/>
                <a:gd name="T5" fmla="*/ 0 h 9"/>
                <a:gd name="T6" fmla="*/ 9 w 10"/>
                <a:gd name="T7" fmla="*/ 3 h 9"/>
                <a:gd name="T8" fmla="*/ 10 w 10"/>
                <a:gd name="T9" fmla="*/ 5 h 9"/>
                <a:gd name="T10" fmla="*/ 9 w 10"/>
                <a:gd name="T11" fmla="*/ 6 h 9"/>
                <a:gd name="T12" fmla="*/ 9 w 10"/>
                <a:gd name="T13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9">
                  <a:moveTo>
                    <a:pt x="9" y="8"/>
                  </a:moveTo>
                  <a:cubicBezTo>
                    <a:pt x="7" y="8"/>
                    <a:pt x="5" y="8"/>
                    <a:pt x="3" y="9"/>
                  </a:cubicBezTo>
                  <a:cubicBezTo>
                    <a:pt x="2" y="6"/>
                    <a:pt x="1" y="3"/>
                    <a:pt x="0" y="0"/>
                  </a:cubicBezTo>
                  <a:cubicBezTo>
                    <a:pt x="3" y="0"/>
                    <a:pt x="7" y="0"/>
                    <a:pt x="9" y="3"/>
                  </a:cubicBezTo>
                  <a:cubicBezTo>
                    <a:pt x="10" y="4"/>
                    <a:pt x="10" y="4"/>
                    <a:pt x="10" y="5"/>
                  </a:cubicBezTo>
                  <a:cubicBezTo>
                    <a:pt x="9" y="5"/>
                    <a:pt x="9" y="6"/>
                    <a:pt x="9" y="6"/>
                  </a:cubicBezTo>
                  <a:cubicBezTo>
                    <a:pt x="9" y="6"/>
                    <a:pt x="9" y="7"/>
                    <a:pt x="9" y="8"/>
                  </a:cubicBezTo>
                  <a:close/>
                </a:path>
              </a:pathLst>
            </a:custGeom>
            <a:solidFill>
              <a:srgbClr val="9980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846" name="Freeform 2682"/>
            <p:cNvSpPr>
              <a:spLocks/>
            </p:cNvSpPr>
            <p:nvPr/>
          </p:nvSpPr>
          <p:spPr bwMode="auto">
            <a:xfrm>
              <a:off x="4809" y="2348"/>
              <a:ext cx="18" cy="11"/>
            </a:xfrm>
            <a:custGeom>
              <a:avLst/>
              <a:gdLst>
                <a:gd name="T0" fmla="*/ 5 w 16"/>
                <a:gd name="T1" fmla="*/ 2 h 9"/>
                <a:gd name="T2" fmla="*/ 16 w 16"/>
                <a:gd name="T3" fmla="*/ 5 h 9"/>
                <a:gd name="T4" fmla="*/ 0 w 16"/>
                <a:gd name="T5" fmla="*/ 2 h 9"/>
                <a:gd name="T6" fmla="*/ 0 w 16"/>
                <a:gd name="T7" fmla="*/ 2 h 9"/>
                <a:gd name="T8" fmla="*/ 5 w 16"/>
                <a:gd name="T9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9">
                  <a:moveTo>
                    <a:pt x="5" y="2"/>
                  </a:moveTo>
                  <a:cubicBezTo>
                    <a:pt x="9" y="3"/>
                    <a:pt x="12" y="4"/>
                    <a:pt x="16" y="5"/>
                  </a:cubicBezTo>
                  <a:cubicBezTo>
                    <a:pt x="9" y="9"/>
                    <a:pt x="4" y="6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3" y="0"/>
                    <a:pt x="5" y="2"/>
                  </a:cubicBezTo>
                  <a:close/>
                </a:path>
              </a:pathLst>
            </a:custGeom>
            <a:solidFill>
              <a:srgbClr val="4F3B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847" name="Freeform 2683"/>
            <p:cNvSpPr>
              <a:spLocks/>
            </p:cNvSpPr>
            <p:nvPr/>
          </p:nvSpPr>
          <p:spPr bwMode="auto">
            <a:xfrm>
              <a:off x="4917" y="2359"/>
              <a:ext cx="19" cy="5"/>
            </a:xfrm>
            <a:custGeom>
              <a:avLst/>
              <a:gdLst>
                <a:gd name="T0" fmla="*/ 0 w 16"/>
                <a:gd name="T1" fmla="*/ 4 h 4"/>
                <a:gd name="T2" fmla="*/ 16 w 16"/>
                <a:gd name="T3" fmla="*/ 2 h 4"/>
                <a:gd name="T4" fmla="*/ 16 w 16"/>
                <a:gd name="T5" fmla="*/ 4 h 4"/>
                <a:gd name="T6" fmla="*/ 0 w 16"/>
                <a:gd name="T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4">
                  <a:moveTo>
                    <a:pt x="0" y="4"/>
                  </a:moveTo>
                  <a:cubicBezTo>
                    <a:pt x="5" y="0"/>
                    <a:pt x="11" y="2"/>
                    <a:pt x="16" y="2"/>
                  </a:cubicBezTo>
                  <a:cubicBezTo>
                    <a:pt x="16" y="3"/>
                    <a:pt x="16" y="3"/>
                    <a:pt x="16" y="4"/>
                  </a:cubicBezTo>
                  <a:cubicBezTo>
                    <a:pt x="11" y="4"/>
                    <a:pt x="5" y="4"/>
                    <a:pt x="0" y="4"/>
                  </a:cubicBezTo>
                  <a:close/>
                </a:path>
              </a:pathLst>
            </a:custGeom>
            <a:solidFill>
              <a:srgbClr val="664E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848" name="Freeform 2684"/>
            <p:cNvSpPr>
              <a:spLocks/>
            </p:cNvSpPr>
            <p:nvPr/>
          </p:nvSpPr>
          <p:spPr bwMode="auto">
            <a:xfrm>
              <a:off x="4936" y="2360"/>
              <a:ext cx="16" cy="5"/>
            </a:xfrm>
            <a:custGeom>
              <a:avLst/>
              <a:gdLst>
                <a:gd name="T0" fmla="*/ 0 w 14"/>
                <a:gd name="T1" fmla="*/ 3 h 4"/>
                <a:gd name="T2" fmla="*/ 0 w 14"/>
                <a:gd name="T3" fmla="*/ 1 h 4"/>
                <a:gd name="T4" fmla="*/ 3 w 14"/>
                <a:gd name="T5" fmla="*/ 0 h 4"/>
                <a:gd name="T6" fmla="*/ 14 w 14"/>
                <a:gd name="T7" fmla="*/ 1 h 4"/>
                <a:gd name="T8" fmla="*/ 14 w 14"/>
                <a:gd name="T9" fmla="*/ 4 h 4"/>
                <a:gd name="T10" fmla="*/ 0 w 14"/>
                <a:gd name="T11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4">
                  <a:moveTo>
                    <a:pt x="0" y="3"/>
                  </a:moveTo>
                  <a:cubicBezTo>
                    <a:pt x="0" y="2"/>
                    <a:pt x="0" y="2"/>
                    <a:pt x="0" y="1"/>
                  </a:cubicBezTo>
                  <a:cubicBezTo>
                    <a:pt x="1" y="1"/>
                    <a:pt x="2" y="1"/>
                    <a:pt x="3" y="0"/>
                  </a:cubicBezTo>
                  <a:cubicBezTo>
                    <a:pt x="7" y="1"/>
                    <a:pt x="10" y="1"/>
                    <a:pt x="14" y="1"/>
                  </a:cubicBezTo>
                  <a:cubicBezTo>
                    <a:pt x="14" y="2"/>
                    <a:pt x="14" y="3"/>
                    <a:pt x="14" y="4"/>
                  </a:cubicBezTo>
                  <a:cubicBezTo>
                    <a:pt x="9" y="3"/>
                    <a:pt x="5" y="3"/>
                    <a:pt x="0" y="3"/>
                  </a:cubicBezTo>
                  <a:close/>
                </a:path>
              </a:pathLst>
            </a:custGeom>
            <a:solidFill>
              <a:srgbClr val="4833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849" name="Freeform 2685"/>
            <p:cNvSpPr>
              <a:spLocks/>
            </p:cNvSpPr>
            <p:nvPr/>
          </p:nvSpPr>
          <p:spPr bwMode="auto">
            <a:xfrm>
              <a:off x="4893" y="2371"/>
              <a:ext cx="14" cy="3"/>
            </a:xfrm>
            <a:custGeom>
              <a:avLst/>
              <a:gdLst>
                <a:gd name="T0" fmla="*/ 0 w 12"/>
                <a:gd name="T1" fmla="*/ 3 h 3"/>
                <a:gd name="T2" fmla="*/ 0 w 12"/>
                <a:gd name="T3" fmla="*/ 0 h 3"/>
                <a:gd name="T4" fmla="*/ 11 w 12"/>
                <a:gd name="T5" fmla="*/ 0 h 3"/>
                <a:gd name="T6" fmla="*/ 12 w 12"/>
                <a:gd name="T7" fmla="*/ 3 h 3"/>
                <a:gd name="T8" fmla="*/ 0 w 12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3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4" y="0"/>
                    <a:pt x="8" y="0"/>
                    <a:pt x="11" y="0"/>
                  </a:cubicBezTo>
                  <a:cubicBezTo>
                    <a:pt x="11" y="1"/>
                    <a:pt x="12" y="2"/>
                    <a:pt x="12" y="3"/>
                  </a:cubicBezTo>
                  <a:cubicBezTo>
                    <a:pt x="8" y="3"/>
                    <a:pt x="4" y="3"/>
                    <a:pt x="0" y="3"/>
                  </a:cubicBezTo>
                  <a:close/>
                </a:path>
              </a:pathLst>
            </a:custGeom>
            <a:solidFill>
              <a:srgbClr val="7258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850" name="Freeform 2686"/>
            <p:cNvSpPr>
              <a:spLocks/>
            </p:cNvSpPr>
            <p:nvPr/>
          </p:nvSpPr>
          <p:spPr bwMode="auto">
            <a:xfrm>
              <a:off x="4867" y="2372"/>
              <a:ext cx="16" cy="5"/>
            </a:xfrm>
            <a:custGeom>
              <a:avLst/>
              <a:gdLst>
                <a:gd name="T0" fmla="*/ 0 w 13"/>
                <a:gd name="T1" fmla="*/ 2 h 4"/>
                <a:gd name="T2" fmla="*/ 13 w 13"/>
                <a:gd name="T3" fmla="*/ 4 h 4"/>
                <a:gd name="T4" fmla="*/ 0 w 13"/>
                <a:gd name="T5" fmla="*/ 4 h 4"/>
                <a:gd name="T6" fmla="*/ 0 w 13"/>
                <a:gd name="T7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4">
                  <a:moveTo>
                    <a:pt x="0" y="2"/>
                  </a:moveTo>
                  <a:cubicBezTo>
                    <a:pt x="4" y="3"/>
                    <a:pt x="9" y="0"/>
                    <a:pt x="13" y="4"/>
                  </a:cubicBezTo>
                  <a:cubicBezTo>
                    <a:pt x="9" y="4"/>
                    <a:pt x="4" y="4"/>
                    <a:pt x="0" y="4"/>
                  </a:cubicBezTo>
                  <a:cubicBezTo>
                    <a:pt x="0" y="3"/>
                    <a:pt x="0" y="3"/>
                    <a:pt x="0" y="2"/>
                  </a:cubicBezTo>
                  <a:close/>
                </a:path>
              </a:pathLst>
            </a:custGeom>
            <a:solidFill>
              <a:srgbClr val="5943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851" name="Freeform 2687"/>
            <p:cNvSpPr>
              <a:spLocks/>
            </p:cNvSpPr>
            <p:nvPr/>
          </p:nvSpPr>
          <p:spPr bwMode="auto">
            <a:xfrm>
              <a:off x="4785" y="2345"/>
              <a:ext cx="4" cy="6"/>
            </a:xfrm>
            <a:custGeom>
              <a:avLst/>
              <a:gdLst>
                <a:gd name="T0" fmla="*/ 0 w 3"/>
                <a:gd name="T1" fmla="*/ 5 h 5"/>
                <a:gd name="T2" fmla="*/ 0 w 3"/>
                <a:gd name="T3" fmla="*/ 0 h 5"/>
                <a:gd name="T4" fmla="*/ 3 w 3"/>
                <a:gd name="T5" fmla="*/ 0 h 5"/>
                <a:gd name="T6" fmla="*/ 2 w 3"/>
                <a:gd name="T7" fmla="*/ 5 h 5"/>
                <a:gd name="T8" fmla="*/ 0 w 3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5">
                  <a:moveTo>
                    <a:pt x="0" y="5"/>
                  </a:moveTo>
                  <a:cubicBezTo>
                    <a:pt x="0" y="3"/>
                    <a:pt x="0" y="2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3" y="2"/>
                    <a:pt x="2" y="3"/>
                    <a:pt x="2" y="5"/>
                  </a:cubicBezTo>
                  <a:cubicBezTo>
                    <a:pt x="2" y="5"/>
                    <a:pt x="1" y="5"/>
                    <a:pt x="0" y="5"/>
                  </a:cubicBezTo>
                  <a:close/>
                </a:path>
              </a:pathLst>
            </a:custGeom>
            <a:solidFill>
              <a:srgbClr val="5E46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852" name="Freeform 2688"/>
            <p:cNvSpPr>
              <a:spLocks/>
            </p:cNvSpPr>
            <p:nvPr/>
          </p:nvSpPr>
          <p:spPr bwMode="auto">
            <a:xfrm>
              <a:off x="4795" y="2273"/>
              <a:ext cx="7" cy="13"/>
            </a:xfrm>
            <a:custGeom>
              <a:avLst/>
              <a:gdLst>
                <a:gd name="T0" fmla="*/ 1 w 6"/>
                <a:gd name="T1" fmla="*/ 11 h 11"/>
                <a:gd name="T2" fmla="*/ 0 w 6"/>
                <a:gd name="T3" fmla="*/ 3 h 11"/>
                <a:gd name="T4" fmla="*/ 3 w 6"/>
                <a:gd name="T5" fmla="*/ 0 h 11"/>
                <a:gd name="T6" fmla="*/ 6 w 6"/>
                <a:gd name="T7" fmla="*/ 7 h 11"/>
                <a:gd name="T8" fmla="*/ 1 w 6"/>
                <a:gd name="T9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11">
                  <a:moveTo>
                    <a:pt x="1" y="11"/>
                  </a:moveTo>
                  <a:cubicBezTo>
                    <a:pt x="0" y="8"/>
                    <a:pt x="0" y="5"/>
                    <a:pt x="0" y="3"/>
                  </a:cubicBezTo>
                  <a:cubicBezTo>
                    <a:pt x="1" y="2"/>
                    <a:pt x="2" y="1"/>
                    <a:pt x="3" y="0"/>
                  </a:cubicBezTo>
                  <a:cubicBezTo>
                    <a:pt x="4" y="2"/>
                    <a:pt x="5" y="5"/>
                    <a:pt x="6" y="7"/>
                  </a:cubicBezTo>
                  <a:cubicBezTo>
                    <a:pt x="5" y="10"/>
                    <a:pt x="3" y="11"/>
                    <a:pt x="1" y="11"/>
                  </a:cubicBezTo>
                  <a:close/>
                </a:path>
              </a:pathLst>
            </a:custGeom>
            <a:solidFill>
              <a:srgbClr val="272E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853" name="Freeform 2689"/>
            <p:cNvSpPr>
              <a:spLocks/>
            </p:cNvSpPr>
            <p:nvPr/>
          </p:nvSpPr>
          <p:spPr bwMode="auto">
            <a:xfrm>
              <a:off x="4765" y="2204"/>
              <a:ext cx="4" cy="3"/>
            </a:xfrm>
            <a:custGeom>
              <a:avLst/>
              <a:gdLst>
                <a:gd name="T0" fmla="*/ 0 w 3"/>
                <a:gd name="T1" fmla="*/ 3 h 3"/>
                <a:gd name="T2" fmla="*/ 0 w 3"/>
                <a:gd name="T3" fmla="*/ 0 h 3"/>
                <a:gd name="T4" fmla="*/ 3 w 3"/>
                <a:gd name="T5" fmla="*/ 0 h 3"/>
                <a:gd name="T6" fmla="*/ 0 w 3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2" y="1"/>
                    <a:pt x="1" y="2"/>
                    <a:pt x="0" y="3"/>
                  </a:cubicBezTo>
                  <a:close/>
                </a:path>
              </a:pathLst>
            </a:custGeom>
            <a:solidFill>
              <a:srgbClr val="432E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854" name="Freeform 2690"/>
            <p:cNvSpPr>
              <a:spLocks/>
            </p:cNvSpPr>
            <p:nvPr/>
          </p:nvSpPr>
          <p:spPr bwMode="auto">
            <a:xfrm>
              <a:off x="5347" y="2420"/>
              <a:ext cx="11" cy="13"/>
            </a:xfrm>
            <a:custGeom>
              <a:avLst/>
              <a:gdLst>
                <a:gd name="T0" fmla="*/ 9 w 9"/>
                <a:gd name="T1" fmla="*/ 5 h 11"/>
                <a:gd name="T2" fmla="*/ 3 w 9"/>
                <a:gd name="T3" fmla="*/ 11 h 11"/>
                <a:gd name="T4" fmla="*/ 1 w 9"/>
                <a:gd name="T5" fmla="*/ 3 h 11"/>
                <a:gd name="T6" fmla="*/ 3 w 9"/>
                <a:gd name="T7" fmla="*/ 0 h 11"/>
                <a:gd name="T8" fmla="*/ 9 w 9"/>
                <a:gd name="T9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1">
                  <a:moveTo>
                    <a:pt x="9" y="5"/>
                  </a:moveTo>
                  <a:cubicBezTo>
                    <a:pt x="7" y="7"/>
                    <a:pt x="5" y="9"/>
                    <a:pt x="3" y="11"/>
                  </a:cubicBezTo>
                  <a:cubicBezTo>
                    <a:pt x="3" y="8"/>
                    <a:pt x="4" y="5"/>
                    <a:pt x="1" y="3"/>
                  </a:cubicBezTo>
                  <a:cubicBezTo>
                    <a:pt x="0" y="1"/>
                    <a:pt x="1" y="0"/>
                    <a:pt x="3" y="0"/>
                  </a:cubicBezTo>
                  <a:cubicBezTo>
                    <a:pt x="6" y="1"/>
                    <a:pt x="8" y="3"/>
                    <a:pt x="9" y="5"/>
                  </a:cubicBezTo>
                  <a:close/>
                </a:path>
              </a:pathLst>
            </a:custGeom>
            <a:solidFill>
              <a:srgbClr val="3020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855" name="Freeform 2691"/>
            <p:cNvSpPr>
              <a:spLocks/>
            </p:cNvSpPr>
            <p:nvPr/>
          </p:nvSpPr>
          <p:spPr bwMode="auto">
            <a:xfrm>
              <a:off x="5361" y="2351"/>
              <a:ext cx="11" cy="20"/>
            </a:xfrm>
            <a:custGeom>
              <a:avLst/>
              <a:gdLst>
                <a:gd name="T0" fmla="*/ 7 w 9"/>
                <a:gd name="T1" fmla="*/ 0 h 17"/>
                <a:gd name="T2" fmla="*/ 2 w 9"/>
                <a:gd name="T3" fmla="*/ 17 h 17"/>
                <a:gd name="T4" fmla="*/ 6 w 9"/>
                <a:gd name="T5" fmla="*/ 0 h 17"/>
                <a:gd name="T6" fmla="*/ 7 w 9"/>
                <a:gd name="T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7">
                  <a:moveTo>
                    <a:pt x="7" y="0"/>
                  </a:moveTo>
                  <a:cubicBezTo>
                    <a:pt x="9" y="15"/>
                    <a:pt x="9" y="15"/>
                    <a:pt x="2" y="17"/>
                  </a:cubicBezTo>
                  <a:cubicBezTo>
                    <a:pt x="0" y="11"/>
                    <a:pt x="2" y="5"/>
                    <a:pt x="6" y="0"/>
                  </a:cubicBezTo>
                  <a:cubicBezTo>
                    <a:pt x="6" y="0"/>
                    <a:pt x="7" y="0"/>
                    <a:pt x="7" y="0"/>
                  </a:cubicBezTo>
                  <a:close/>
                </a:path>
              </a:pathLst>
            </a:custGeom>
            <a:solidFill>
              <a:srgbClr val="3626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856" name="Freeform 2692"/>
            <p:cNvSpPr>
              <a:spLocks/>
            </p:cNvSpPr>
            <p:nvPr/>
          </p:nvSpPr>
          <p:spPr bwMode="auto">
            <a:xfrm>
              <a:off x="5358" y="2378"/>
              <a:ext cx="10" cy="16"/>
            </a:xfrm>
            <a:custGeom>
              <a:avLst/>
              <a:gdLst>
                <a:gd name="T0" fmla="*/ 8 w 9"/>
                <a:gd name="T1" fmla="*/ 5 h 14"/>
                <a:gd name="T2" fmla="*/ 3 w 9"/>
                <a:gd name="T3" fmla="*/ 13 h 14"/>
                <a:gd name="T4" fmla="*/ 0 w 9"/>
                <a:gd name="T5" fmla="*/ 14 h 14"/>
                <a:gd name="T6" fmla="*/ 3 w 9"/>
                <a:gd name="T7" fmla="*/ 0 h 14"/>
                <a:gd name="T8" fmla="*/ 8 w 9"/>
                <a:gd name="T9" fmla="*/ 5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4">
                  <a:moveTo>
                    <a:pt x="8" y="5"/>
                  </a:moveTo>
                  <a:cubicBezTo>
                    <a:pt x="9" y="9"/>
                    <a:pt x="4" y="11"/>
                    <a:pt x="3" y="13"/>
                  </a:cubicBezTo>
                  <a:cubicBezTo>
                    <a:pt x="2" y="13"/>
                    <a:pt x="1" y="13"/>
                    <a:pt x="0" y="14"/>
                  </a:cubicBezTo>
                  <a:cubicBezTo>
                    <a:pt x="1" y="9"/>
                    <a:pt x="2" y="4"/>
                    <a:pt x="3" y="0"/>
                  </a:cubicBezTo>
                  <a:cubicBezTo>
                    <a:pt x="5" y="1"/>
                    <a:pt x="7" y="3"/>
                    <a:pt x="8" y="5"/>
                  </a:cubicBezTo>
                  <a:close/>
                </a:path>
              </a:pathLst>
            </a:custGeom>
            <a:solidFill>
              <a:srgbClr val="422F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857" name="Freeform 2693"/>
            <p:cNvSpPr>
              <a:spLocks/>
            </p:cNvSpPr>
            <p:nvPr/>
          </p:nvSpPr>
          <p:spPr bwMode="auto">
            <a:xfrm>
              <a:off x="5373" y="2297"/>
              <a:ext cx="19" cy="26"/>
            </a:xfrm>
            <a:custGeom>
              <a:avLst/>
              <a:gdLst>
                <a:gd name="T0" fmla="*/ 12 w 16"/>
                <a:gd name="T1" fmla="*/ 10 h 22"/>
                <a:gd name="T2" fmla="*/ 9 w 16"/>
                <a:gd name="T3" fmla="*/ 21 h 22"/>
                <a:gd name="T4" fmla="*/ 5 w 16"/>
                <a:gd name="T5" fmla="*/ 22 h 22"/>
                <a:gd name="T6" fmla="*/ 6 w 16"/>
                <a:gd name="T7" fmla="*/ 5 h 22"/>
                <a:gd name="T8" fmla="*/ 7 w 16"/>
                <a:gd name="T9" fmla="*/ 2 h 22"/>
                <a:gd name="T10" fmla="*/ 12 w 16"/>
                <a:gd name="T11" fmla="*/ 1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22">
                  <a:moveTo>
                    <a:pt x="12" y="10"/>
                  </a:moveTo>
                  <a:cubicBezTo>
                    <a:pt x="8" y="13"/>
                    <a:pt x="9" y="17"/>
                    <a:pt x="9" y="21"/>
                  </a:cubicBezTo>
                  <a:cubicBezTo>
                    <a:pt x="8" y="21"/>
                    <a:pt x="7" y="21"/>
                    <a:pt x="5" y="22"/>
                  </a:cubicBezTo>
                  <a:cubicBezTo>
                    <a:pt x="0" y="16"/>
                    <a:pt x="9" y="10"/>
                    <a:pt x="6" y="5"/>
                  </a:cubicBezTo>
                  <a:cubicBezTo>
                    <a:pt x="6" y="4"/>
                    <a:pt x="7" y="3"/>
                    <a:pt x="7" y="2"/>
                  </a:cubicBezTo>
                  <a:cubicBezTo>
                    <a:pt x="16" y="0"/>
                    <a:pt x="13" y="6"/>
                    <a:pt x="12" y="10"/>
                  </a:cubicBezTo>
                  <a:close/>
                </a:path>
              </a:pathLst>
            </a:custGeom>
            <a:solidFill>
              <a:srgbClr val="4535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858" name="Freeform 2694"/>
            <p:cNvSpPr>
              <a:spLocks/>
            </p:cNvSpPr>
            <p:nvPr/>
          </p:nvSpPr>
          <p:spPr bwMode="auto">
            <a:xfrm>
              <a:off x="4991" y="2178"/>
              <a:ext cx="16" cy="17"/>
            </a:xfrm>
            <a:custGeom>
              <a:avLst/>
              <a:gdLst>
                <a:gd name="T0" fmla="*/ 3 w 14"/>
                <a:gd name="T1" fmla="*/ 0 h 15"/>
                <a:gd name="T2" fmla="*/ 9 w 14"/>
                <a:gd name="T3" fmla="*/ 6 h 15"/>
                <a:gd name="T4" fmla="*/ 14 w 14"/>
                <a:gd name="T5" fmla="*/ 10 h 15"/>
                <a:gd name="T6" fmla="*/ 9 w 14"/>
                <a:gd name="T7" fmla="*/ 14 h 15"/>
                <a:gd name="T8" fmla="*/ 3 w 14"/>
                <a:gd name="T9" fmla="*/ 14 h 15"/>
                <a:gd name="T10" fmla="*/ 3 w 14"/>
                <a:gd name="T11" fmla="*/ 11 h 15"/>
                <a:gd name="T12" fmla="*/ 0 w 14"/>
                <a:gd name="T13" fmla="*/ 5 h 15"/>
                <a:gd name="T14" fmla="*/ 3 w 14"/>
                <a:gd name="T15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" h="15">
                  <a:moveTo>
                    <a:pt x="3" y="0"/>
                  </a:moveTo>
                  <a:cubicBezTo>
                    <a:pt x="5" y="2"/>
                    <a:pt x="7" y="4"/>
                    <a:pt x="9" y="6"/>
                  </a:cubicBezTo>
                  <a:cubicBezTo>
                    <a:pt x="11" y="7"/>
                    <a:pt x="12" y="9"/>
                    <a:pt x="14" y="10"/>
                  </a:cubicBezTo>
                  <a:cubicBezTo>
                    <a:pt x="14" y="13"/>
                    <a:pt x="12" y="15"/>
                    <a:pt x="9" y="14"/>
                  </a:cubicBezTo>
                  <a:cubicBezTo>
                    <a:pt x="7" y="14"/>
                    <a:pt x="5" y="14"/>
                    <a:pt x="3" y="14"/>
                  </a:cubicBezTo>
                  <a:cubicBezTo>
                    <a:pt x="3" y="13"/>
                    <a:pt x="3" y="12"/>
                    <a:pt x="3" y="11"/>
                  </a:cubicBezTo>
                  <a:cubicBezTo>
                    <a:pt x="2" y="9"/>
                    <a:pt x="1" y="7"/>
                    <a:pt x="0" y="5"/>
                  </a:cubicBezTo>
                  <a:cubicBezTo>
                    <a:pt x="0" y="3"/>
                    <a:pt x="1" y="1"/>
                    <a:pt x="3" y="0"/>
                  </a:cubicBezTo>
                  <a:close/>
                </a:path>
              </a:pathLst>
            </a:custGeom>
            <a:solidFill>
              <a:srgbClr val="E6CB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859" name="Freeform 2695"/>
            <p:cNvSpPr>
              <a:spLocks/>
            </p:cNvSpPr>
            <p:nvPr/>
          </p:nvSpPr>
          <p:spPr bwMode="auto">
            <a:xfrm>
              <a:off x="4981" y="2149"/>
              <a:ext cx="17" cy="16"/>
            </a:xfrm>
            <a:custGeom>
              <a:avLst/>
              <a:gdLst>
                <a:gd name="T0" fmla="*/ 14 w 14"/>
                <a:gd name="T1" fmla="*/ 4 h 13"/>
                <a:gd name="T2" fmla="*/ 5 w 14"/>
                <a:gd name="T3" fmla="*/ 13 h 13"/>
                <a:gd name="T4" fmla="*/ 4 w 14"/>
                <a:gd name="T5" fmla="*/ 10 h 13"/>
                <a:gd name="T6" fmla="*/ 1 w 14"/>
                <a:gd name="T7" fmla="*/ 3 h 13"/>
                <a:gd name="T8" fmla="*/ 6 w 14"/>
                <a:gd name="T9" fmla="*/ 0 h 13"/>
                <a:gd name="T10" fmla="*/ 11 w 14"/>
                <a:gd name="T11" fmla="*/ 2 h 13"/>
                <a:gd name="T12" fmla="*/ 14 w 14"/>
                <a:gd name="T13" fmla="*/ 4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13">
                  <a:moveTo>
                    <a:pt x="14" y="4"/>
                  </a:moveTo>
                  <a:cubicBezTo>
                    <a:pt x="12" y="8"/>
                    <a:pt x="11" y="12"/>
                    <a:pt x="5" y="13"/>
                  </a:cubicBezTo>
                  <a:cubicBezTo>
                    <a:pt x="5" y="12"/>
                    <a:pt x="4" y="11"/>
                    <a:pt x="4" y="10"/>
                  </a:cubicBezTo>
                  <a:cubicBezTo>
                    <a:pt x="1" y="8"/>
                    <a:pt x="0" y="6"/>
                    <a:pt x="1" y="3"/>
                  </a:cubicBezTo>
                  <a:cubicBezTo>
                    <a:pt x="2" y="1"/>
                    <a:pt x="3" y="0"/>
                    <a:pt x="6" y="0"/>
                  </a:cubicBezTo>
                  <a:cubicBezTo>
                    <a:pt x="8" y="0"/>
                    <a:pt x="9" y="1"/>
                    <a:pt x="11" y="2"/>
                  </a:cubicBezTo>
                  <a:cubicBezTo>
                    <a:pt x="12" y="2"/>
                    <a:pt x="13" y="3"/>
                    <a:pt x="14" y="4"/>
                  </a:cubicBezTo>
                  <a:close/>
                </a:path>
              </a:pathLst>
            </a:custGeom>
            <a:solidFill>
              <a:srgbClr val="BCA1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860" name="Freeform 2696"/>
            <p:cNvSpPr>
              <a:spLocks/>
            </p:cNvSpPr>
            <p:nvPr/>
          </p:nvSpPr>
          <p:spPr bwMode="auto">
            <a:xfrm>
              <a:off x="4974" y="2149"/>
              <a:ext cx="12" cy="12"/>
            </a:xfrm>
            <a:custGeom>
              <a:avLst/>
              <a:gdLst>
                <a:gd name="T0" fmla="*/ 9 w 10"/>
                <a:gd name="T1" fmla="*/ 2 h 10"/>
                <a:gd name="T2" fmla="*/ 10 w 10"/>
                <a:gd name="T3" fmla="*/ 10 h 10"/>
                <a:gd name="T4" fmla="*/ 0 w 10"/>
                <a:gd name="T5" fmla="*/ 7 h 10"/>
                <a:gd name="T6" fmla="*/ 0 w 10"/>
                <a:gd name="T7" fmla="*/ 4 h 10"/>
                <a:gd name="T8" fmla="*/ 3 w 10"/>
                <a:gd name="T9" fmla="*/ 2 h 10"/>
                <a:gd name="T10" fmla="*/ 9 w 10"/>
                <a:gd name="T11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10">
                  <a:moveTo>
                    <a:pt x="9" y="2"/>
                  </a:moveTo>
                  <a:cubicBezTo>
                    <a:pt x="9" y="4"/>
                    <a:pt x="9" y="7"/>
                    <a:pt x="10" y="10"/>
                  </a:cubicBezTo>
                  <a:cubicBezTo>
                    <a:pt x="6" y="9"/>
                    <a:pt x="3" y="8"/>
                    <a:pt x="0" y="7"/>
                  </a:cubicBezTo>
                  <a:cubicBezTo>
                    <a:pt x="0" y="6"/>
                    <a:pt x="0" y="5"/>
                    <a:pt x="0" y="4"/>
                  </a:cubicBezTo>
                  <a:cubicBezTo>
                    <a:pt x="1" y="3"/>
                    <a:pt x="2" y="2"/>
                    <a:pt x="3" y="2"/>
                  </a:cubicBezTo>
                  <a:cubicBezTo>
                    <a:pt x="5" y="0"/>
                    <a:pt x="7" y="0"/>
                    <a:pt x="9" y="2"/>
                  </a:cubicBezTo>
                  <a:close/>
                </a:path>
              </a:pathLst>
            </a:custGeom>
            <a:solidFill>
              <a:srgbClr val="5943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861" name="Freeform 2697"/>
            <p:cNvSpPr>
              <a:spLocks/>
            </p:cNvSpPr>
            <p:nvPr/>
          </p:nvSpPr>
          <p:spPr bwMode="auto">
            <a:xfrm>
              <a:off x="4996" y="2189"/>
              <a:ext cx="18" cy="13"/>
            </a:xfrm>
            <a:custGeom>
              <a:avLst/>
              <a:gdLst>
                <a:gd name="T0" fmla="*/ 5 w 16"/>
                <a:gd name="T1" fmla="*/ 4 h 11"/>
                <a:gd name="T2" fmla="*/ 10 w 16"/>
                <a:gd name="T3" fmla="*/ 0 h 11"/>
                <a:gd name="T4" fmla="*/ 16 w 16"/>
                <a:gd name="T5" fmla="*/ 9 h 11"/>
                <a:gd name="T6" fmla="*/ 5 w 16"/>
                <a:gd name="T7" fmla="*/ 9 h 11"/>
                <a:gd name="T8" fmla="*/ 1 w 16"/>
                <a:gd name="T9" fmla="*/ 7 h 11"/>
                <a:gd name="T10" fmla="*/ 5 w 16"/>
                <a:gd name="T11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11">
                  <a:moveTo>
                    <a:pt x="5" y="4"/>
                  </a:moveTo>
                  <a:cubicBezTo>
                    <a:pt x="7" y="3"/>
                    <a:pt x="8" y="1"/>
                    <a:pt x="10" y="0"/>
                  </a:cubicBezTo>
                  <a:cubicBezTo>
                    <a:pt x="12" y="3"/>
                    <a:pt x="14" y="6"/>
                    <a:pt x="16" y="9"/>
                  </a:cubicBezTo>
                  <a:cubicBezTo>
                    <a:pt x="12" y="9"/>
                    <a:pt x="9" y="10"/>
                    <a:pt x="5" y="9"/>
                  </a:cubicBezTo>
                  <a:cubicBezTo>
                    <a:pt x="4" y="9"/>
                    <a:pt x="0" y="11"/>
                    <a:pt x="1" y="7"/>
                  </a:cubicBezTo>
                  <a:cubicBezTo>
                    <a:pt x="1" y="6"/>
                    <a:pt x="4" y="5"/>
                    <a:pt x="5" y="4"/>
                  </a:cubicBezTo>
                  <a:close/>
                </a:path>
              </a:pathLst>
            </a:custGeom>
            <a:solidFill>
              <a:srgbClr val="513A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862" name="Freeform 2698"/>
            <p:cNvSpPr>
              <a:spLocks/>
            </p:cNvSpPr>
            <p:nvPr/>
          </p:nvSpPr>
          <p:spPr bwMode="auto">
            <a:xfrm>
              <a:off x="4800" y="2332"/>
              <a:ext cx="19" cy="19"/>
            </a:xfrm>
            <a:custGeom>
              <a:avLst/>
              <a:gdLst>
                <a:gd name="T0" fmla="*/ 12 w 16"/>
                <a:gd name="T1" fmla="*/ 16 h 16"/>
                <a:gd name="T2" fmla="*/ 7 w 16"/>
                <a:gd name="T3" fmla="*/ 16 h 16"/>
                <a:gd name="T4" fmla="*/ 0 w 16"/>
                <a:gd name="T5" fmla="*/ 5 h 16"/>
                <a:gd name="T6" fmla="*/ 6 w 16"/>
                <a:gd name="T7" fmla="*/ 0 h 16"/>
                <a:gd name="T8" fmla="*/ 12 w 16"/>
                <a:gd name="T9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6">
                  <a:moveTo>
                    <a:pt x="12" y="16"/>
                  </a:moveTo>
                  <a:cubicBezTo>
                    <a:pt x="10" y="16"/>
                    <a:pt x="8" y="16"/>
                    <a:pt x="7" y="16"/>
                  </a:cubicBezTo>
                  <a:cubicBezTo>
                    <a:pt x="3" y="13"/>
                    <a:pt x="0" y="10"/>
                    <a:pt x="0" y="5"/>
                  </a:cubicBezTo>
                  <a:cubicBezTo>
                    <a:pt x="2" y="3"/>
                    <a:pt x="4" y="2"/>
                    <a:pt x="6" y="0"/>
                  </a:cubicBezTo>
                  <a:cubicBezTo>
                    <a:pt x="7" y="6"/>
                    <a:pt x="16" y="9"/>
                    <a:pt x="12" y="16"/>
                  </a:cubicBezTo>
                  <a:close/>
                </a:path>
              </a:pathLst>
            </a:custGeom>
            <a:solidFill>
              <a:srgbClr val="F7DD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863" name="Freeform 2699"/>
            <p:cNvSpPr>
              <a:spLocks/>
            </p:cNvSpPr>
            <p:nvPr/>
          </p:nvSpPr>
          <p:spPr bwMode="auto">
            <a:xfrm>
              <a:off x="4978" y="2135"/>
              <a:ext cx="26" cy="17"/>
            </a:xfrm>
            <a:custGeom>
              <a:avLst/>
              <a:gdLst>
                <a:gd name="T0" fmla="*/ 6 w 22"/>
                <a:gd name="T1" fmla="*/ 14 h 14"/>
                <a:gd name="T2" fmla="*/ 0 w 22"/>
                <a:gd name="T3" fmla="*/ 14 h 14"/>
                <a:gd name="T4" fmla="*/ 2 w 22"/>
                <a:gd name="T5" fmla="*/ 8 h 14"/>
                <a:gd name="T6" fmla="*/ 14 w 22"/>
                <a:gd name="T7" fmla="*/ 0 h 14"/>
                <a:gd name="T8" fmla="*/ 20 w 22"/>
                <a:gd name="T9" fmla="*/ 2 h 14"/>
                <a:gd name="T10" fmla="*/ 16 w 22"/>
                <a:gd name="T11" fmla="*/ 11 h 14"/>
                <a:gd name="T12" fmla="*/ 13 w 22"/>
                <a:gd name="T13" fmla="*/ 13 h 14"/>
                <a:gd name="T14" fmla="*/ 11 w 22"/>
                <a:gd name="T15" fmla="*/ 14 h 14"/>
                <a:gd name="T16" fmla="*/ 6 w 22"/>
                <a:gd name="T17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14">
                  <a:moveTo>
                    <a:pt x="6" y="14"/>
                  </a:moveTo>
                  <a:cubicBezTo>
                    <a:pt x="4" y="14"/>
                    <a:pt x="2" y="14"/>
                    <a:pt x="0" y="14"/>
                  </a:cubicBezTo>
                  <a:cubicBezTo>
                    <a:pt x="0" y="12"/>
                    <a:pt x="1" y="10"/>
                    <a:pt x="2" y="8"/>
                  </a:cubicBezTo>
                  <a:cubicBezTo>
                    <a:pt x="6" y="5"/>
                    <a:pt x="10" y="3"/>
                    <a:pt x="14" y="0"/>
                  </a:cubicBezTo>
                  <a:cubicBezTo>
                    <a:pt x="16" y="1"/>
                    <a:pt x="18" y="1"/>
                    <a:pt x="20" y="2"/>
                  </a:cubicBezTo>
                  <a:cubicBezTo>
                    <a:pt x="22" y="7"/>
                    <a:pt x="18" y="9"/>
                    <a:pt x="16" y="11"/>
                  </a:cubicBezTo>
                  <a:cubicBezTo>
                    <a:pt x="15" y="12"/>
                    <a:pt x="14" y="13"/>
                    <a:pt x="13" y="13"/>
                  </a:cubicBezTo>
                  <a:cubicBezTo>
                    <a:pt x="13" y="13"/>
                    <a:pt x="12" y="14"/>
                    <a:pt x="11" y="14"/>
                  </a:cubicBezTo>
                  <a:cubicBezTo>
                    <a:pt x="9" y="14"/>
                    <a:pt x="8" y="14"/>
                    <a:pt x="6" y="14"/>
                  </a:cubicBezTo>
                  <a:close/>
                </a:path>
              </a:pathLst>
            </a:custGeom>
            <a:solidFill>
              <a:srgbClr val="CFB5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864" name="Freeform 2700"/>
            <p:cNvSpPr>
              <a:spLocks/>
            </p:cNvSpPr>
            <p:nvPr/>
          </p:nvSpPr>
          <p:spPr bwMode="auto">
            <a:xfrm>
              <a:off x="4993" y="2135"/>
              <a:ext cx="17" cy="19"/>
            </a:xfrm>
            <a:custGeom>
              <a:avLst/>
              <a:gdLst>
                <a:gd name="T0" fmla="*/ 1 w 14"/>
                <a:gd name="T1" fmla="*/ 11 h 16"/>
                <a:gd name="T2" fmla="*/ 7 w 14"/>
                <a:gd name="T3" fmla="*/ 2 h 16"/>
                <a:gd name="T4" fmla="*/ 12 w 14"/>
                <a:gd name="T5" fmla="*/ 0 h 16"/>
                <a:gd name="T6" fmla="*/ 4 w 14"/>
                <a:gd name="T7" fmla="*/ 16 h 16"/>
                <a:gd name="T8" fmla="*/ 1 w 14"/>
                <a:gd name="T9" fmla="*/ 16 h 16"/>
                <a:gd name="T10" fmla="*/ 0 w 14"/>
                <a:gd name="T11" fmla="*/ 15 h 16"/>
                <a:gd name="T12" fmla="*/ 0 w 14"/>
                <a:gd name="T13" fmla="*/ 14 h 16"/>
                <a:gd name="T14" fmla="*/ 1 w 14"/>
                <a:gd name="T15" fmla="*/ 12 h 16"/>
                <a:gd name="T16" fmla="*/ 1 w 14"/>
                <a:gd name="T17" fmla="*/ 1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16">
                  <a:moveTo>
                    <a:pt x="1" y="11"/>
                  </a:moveTo>
                  <a:cubicBezTo>
                    <a:pt x="3" y="8"/>
                    <a:pt x="5" y="5"/>
                    <a:pt x="7" y="2"/>
                  </a:cubicBezTo>
                  <a:cubicBezTo>
                    <a:pt x="8" y="2"/>
                    <a:pt x="10" y="1"/>
                    <a:pt x="12" y="0"/>
                  </a:cubicBezTo>
                  <a:cubicBezTo>
                    <a:pt x="14" y="8"/>
                    <a:pt x="7" y="11"/>
                    <a:pt x="4" y="16"/>
                  </a:cubicBezTo>
                  <a:cubicBezTo>
                    <a:pt x="3" y="16"/>
                    <a:pt x="2" y="16"/>
                    <a:pt x="1" y="16"/>
                  </a:cubicBezTo>
                  <a:cubicBezTo>
                    <a:pt x="1" y="16"/>
                    <a:pt x="0" y="15"/>
                    <a:pt x="0" y="15"/>
                  </a:cubicBezTo>
                  <a:cubicBezTo>
                    <a:pt x="0" y="15"/>
                    <a:pt x="0" y="14"/>
                    <a:pt x="0" y="14"/>
                  </a:cubicBezTo>
                  <a:cubicBezTo>
                    <a:pt x="1" y="14"/>
                    <a:pt x="1" y="13"/>
                    <a:pt x="1" y="12"/>
                  </a:cubicBezTo>
                  <a:cubicBezTo>
                    <a:pt x="1" y="12"/>
                    <a:pt x="1" y="11"/>
                    <a:pt x="1" y="11"/>
                  </a:cubicBezTo>
                  <a:close/>
                </a:path>
              </a:pathLst>
            </a:custGeom>
            <a:solidFill>
              <a:srgbClr val="D0B3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</p:grpSp>
      <p:grpSp>
        <p:nvGrpSpPr>
          <p:cNvPr id="3130" name="Group 2902"/>
          <p:cNvGrpSpPr>
            <a:grpSpLocks/>
          </p:cNvGrpSpPr>
          <p:nvPr/>
        </p:nvGrpSpPr>
        <p:grpSpPr bwMode="auto">
          <a:xfrm>
            <a:off x="5848350" y="3217863"/>
            <a:ext cx="2713038" cy="625475"/>
            <a:chOff x="3684" y="2027"/>
            <a:chExt cx="1709" cy="394"/>
          </a:xfrm>
        </p:grpSpPr>
        <p:sp>
          <p:nvSpPr>
            <p:cNvPr id="4465" name="Freeform 2702"/>
            <p:cNvSpPr>
              <a:spLocks/>
            </p:cNvSpPr>
            <p:nvPr/>
          </p:nvSpPr>
          <p:spPr bwMode="auto">
            <a:xfrm>
              <a:off x="5381" y="2288"/>
              <a:ext cx="12" cy="20"/>
            </a:xfrm>
            <a:custGeom>
              <a:avLst/>
              <a:gdLst>
                <a:gd name="T0" fmla="*/ 5 w 10"/>
                <a:gd name="T1" fmla="*/ 17 h 17"/>
                <a:gd name="T2" fmla="*/ 0 w 10"/>
                <a:gd name="T3" fmla="*/ 9 h 17"/>
                <a:gd name="T4" fmla="*/ 3 w 10"/>
                <a:gd name="T5" fmla="*/ 1 h 17"/>
                <a:gd name="T6" fmla="*/ 5 w 10"/>
                <a:gd name="T7" fmla="*/ 0 h 17"/>
                <a:gd name="T8" fmla="*/ 10 w 10"/>
                <a:gd name="T9" fmla="*/ 3 h 17"/>
                <a:gd name="T10" fmla="*/ 8 w 10"/>
                <a:gd name="T11" fmla="*/ 17 h 17"/>
                <a:gd name="T12" fmla="*/ 5 w 10"/>
                <a:gd name="T1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17">
                  <a:moveTo>
                    <a:pt x="5" y="17"/>
                  </a:moveTo>
                  <a:cubicBezTo>
                    <a:pt x="5" y="13"/>
                    <a:pt x="5" y="9"/>
                    <a:pt x="0" y="9"/>
                  </a:cubicBezTo>
                  <a:cubicBezTo>
                    <a:pt x="1" y="6"/>
                    <a:pt x="2" y="3"/>
                    <a:pt x="3" y="1"/>
                  </a:cubicBezTo>
                  <a:cubicBezTo>
                    <a:pt x="3" y="1"/>
                    <a:pt x="4" y="0"/>
                    <a:pt x="5" y="0"/>
                  </a:cubicBezTo>
                  <a:cubicBezTo>
                    <a:pt x="6" y="2"/>
                    <a:pt x="8" y="3"/>
                    <a:pt x="10" y="3"/>
                  </a:cubicBezTo>
                  <a:cubicBezTo>
                    <a:pt x="10" y="8"/>
                    <a:pt x="9" y="12"/>
                    <a:pt x="8" y="17"/>
                  </a:cubicBezTo>
                  <a:cubicBezTo>
                    <a:pt x="7" y="17"/>
                    <a:pt x="6" y="17"/>
                    <a:pt x="5" y="17"/>
                  </a:cubicBezTo>
                  <a:close/>
                </a:path>
              </a:pathLst>
            </a:custGeom>
            <a:solidFill>
              <a:srgbClr val="6D5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466" name="Freeform 2703"/>
            <p:cNvSpPr>
              <a:spLocks/>
            </p:cNvSpPr>
            <p:nvPr/>
          </p:nvSpPr>
          <p:spPr bwMode="auto">
            <a:xfrm>
              <a:off x="5212" y="2196"/>
              <a:ext cx="12" cy="11"/>
            </a:xfrm>
            <a:custGeom>
              <a:avLst/>
              <a:gdLst>
                <a:gd name="T0" fmla="*/ 10 w 10"/>
                <a:gd name="T1" fmla="*/ 9 h 9"/>
                <a:gd name="T2" fmla="*/ 1 w 10"/>
                <a:gd name="T3" fmla="*/ 0 h 9"/>
                <a:gd name="T4" fmla="*/ 10 w 10"/>
                <a:gd name="T5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9">
                  <a:moveTo>
                    <a:pt x="10" y="9"/>
                  </a:moveTo>
                  <a:cubicBezTo>
                    <a:pt x="5" y="8"/>
                    <a:pt x="0" y="7"/>
                    <a:pt x="1" y="0"/>
                  </a:cubicBezTo>
                  <a:cubicBezTo>
                    <a:pt x="5" y="2"/>
                    <a:pt x="8" y="5"/>
                    <a:pt x="10" y="9"/>
                  </a:cubicBezTo>
                  <a:close/>
                </a:path>
              </a:pathLst>
            </a:custGeom>
            <a:solidFill>
              <a:srgbClr val="EDD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467" name="Freeform 2704"/>
            <p:cNvSpPr>
              <a:spLocks/>
            </p:cNvSpPr>
            <p:nvPr/>
          </p:nvSpPr>
          <p:spPr bwMode="auto">
            <a:xfrm>
              <a:off x="5039" y="2371"/>
              <a:ext cx="18" cy="20"/>
            </a:xfrm>
            <a:custGeom>
              <a:avLst/>
              <a:gdLst>
                <a:gd name="T0" fmla="*/ 1 w 15"/>
                <a:gd name="T1" fmla="*/ 11 h 17"/>
                <a:gd name="T2" fmla="*/ 4 w 15"/>
                <a:gd name="T3" fmla="*/ 3 h 17"/>
                <a:gd name="T4" fmla="*/ 13 w 15"/>
                <a:gd name="T5" fmla="*/ 4 h 17"/>
                <a:gd name="T6" fmla="*/ 15 w 15"/>
                <a:gd name="T7" fmla="*/ 9 h 17"/>
                <a:gd name="T8" fmla="*/ 12 w 15"/>
                <a:gd name="T9" fmla="*/ 13 h 17"/>
                <a:gd name="T10" fmla="*/ 4 w 15"/>
                <a:gd name="T11" fmla="*/ 16 h 17"/>
                <a:gd name="T12" fmla="*/ 1 w 15"/>
                <a:gd name="T13" fmla="*/ 1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17">
                  <a:moveTo>
                    <a:pt x="1" y="11"/>
                  </a:moveTo>
                  <a:cubicBezTo>
                    <a:pt x="2" y="8"/>
                    <a:pt x="3" y="6"/>
                    <a:pt x="4" y="3"/>
                  </a:cubicBezTo>
                  <a:cubicBezTo>
                    <a:pt x="7" y="0"/>
                    <a:pt x="10" y="2"/>
                    <a:pt x="13" y="4"/>
                  </a:cubicBezTo>
                  <a:cubicBezTo>
                    <a:pt x="14" y="5"/>
                    <a:pt x="15" y="7"/>
                    <a:pt x="15" y="9"/>
                  </a:cubicBezTo>
                  <a:cubicBezTo>
                    <a:pt x="14" y="11"/>
                    <a:pt x="13" y="12"/>
                    <a:pt x="12" y="13"/>
                  </a:cubicBezTo>
                  <a:cubicBezTo>
                    <a:pt x="10" y="16"/>
                    <a:pt x="7" y="17"/>
                    <a:pt x="4" y="16"/>
                  </a:cubicBezTo>
                  <a:cubicBezTo>
                    <a:pt x="2" y="15"/>
                    <a:pt x="0" y="14"/>
                    <a:pt x="1" y="11"/>
                  </a:cubicBezTo>
                  <a:close/>
                </a:path>
              </a:pathLst>
            </a:custGeom>
            <a:solidFill>
              <a:srgbClr val="CDB2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468" name="Freeform 2705"/>
            <p:cNvSpPr>
              <a:spLocks/>
            </p:cNvSpPr>
            <p:nvPr/>
          </p:nvSpPr>
          <p:spPr bwMode="auto">
            <a:xfrm>
              <a:off x="5063" y="2341"/>
              <a:ext cx="23" cy="20"/>
            </a:xfrm>
            <a:custGeom>
              <a:avLst/>
              <a:gdLst>
                <a:gd name="T0" fmla="*/ 9 w 20"/>
                <a:gd name="T1" fmla="*/ 3 h 17"/>
                <a:gd name="T2" fmla="*/ 20 w 20"/>
                <a:gd name="T3" fmla="*/ 11 h 17"/>
                <a:gd name="T4" fmla="*/ 12 w 20"/>
                <a:gd name="T5" fmla="*/ 17 h 17"/>
                <a:gd name="T6" fmla="*/ 5 w 20"/>
                <a:gd name="T7" fmla="*/ 11 h 17"/>
                <a:gd name="T8" fmla="*/ 4 w 20"/>
                <a:gd name="T9" fmla="*/ 10 h 17"/>
                <a:gd name="T10" fmla="*/ 9 w 20"/>
                <a:gd name="T11" fmla="*/ 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" h="17">
                  <a:moveTo>
                    <a:pt x="9" y="3"/>
                  </a:moveTo>
                  <a:cubicBezTo>
                    <a:pt x="9" y="10"/>
                    <a:pt x="20" y="4"/>
                    <a:pt x="20" y="11"/>
                  </a:cubicBezTo>
                  <a:cubicBezTo>
                    <a:pt x="18" y="13"/>
                    <a:pt x="15" y="15"/>
                    <a:pt x="12" y="17"/>
                  </a:cubicBezTo>
                  <a:cubicBezTo>
                    <a:pt x="11" y="13"/>
                    <a:pt x="9" y="11"/>
                    <a:pt x="5" y="11"/>
                  </a:cubicBezTo>
                  <a:cubicBezTo>
                    <a:pt x="5" y="11"/>
                    <a:pt x="4" y="11"/>
                    <a:pt x="4" y="10"/>
                  </a:cubicBezTo>
                  <a:cubicBezTo>
                    <a:pt x="1" y="5"/>
                    <a:pt x="0" y="0"/>
                    <a:pt x="9" y="3"/>
                  </a:cubicBezTo>
                  <a:close/>
                </a:path>
              </a:pathLst>
            </a:custGeom>
            <a:solidFill>
              <a:srgbClr val="B59B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469" name="Freeform 2706"/>
            <p:cNvSpPr>
              <a:spLocks/>
            </p:cNvSpPr>
            <p:nvPr/>
          </p:nvSpPr>
          <p:spPr bwMode="auto">
            <a:xfrm>
              <a:off x="5040" y="2386"/>
              <a:ext cx="20" cy="20"/>
            </a:xfrm>
            <a:custGeom>
              <a:avLst/>
              <a:gdLst>
                <a:gd name="T0" fmla="*/ 3 w 17"/>
                <a:gd name="T1" fmla="*/ 1 h 17"/>
                <a:gd name="T2" fmla="*/ 11 w 17"/>
                <a:gd name="T3" fmla="*/ 0 h 17"/>
                <a:gd name="T4" fmla="*/ 11 w 17"/>
                <a:gd name="T5" fmla="*/ 15 h 17"/>
                <a:gd name="T6" fmla="*/ 5 w 17"/>
                <a:gd name="T7" fmla="*/ 15 h 17"/>
                <a:gd name="T8" fmla="*/ 3 w 17"/>
                <a:gd name="T9" fmla="*/ 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17">
                  <a:moveTo>
                    <a:pt x="3" y="1"/>
                  </a:moveTo>
                  <a:cubicBezTo>
                    <a:pt x="6" y="1"/>
                    <a:pt x="8" y="0"/>
                    <a:pt x="11" y="0"/>
                  </a:cubicBezTo>
                  <a:cubicBezTo>
                    <a:pt x="17" y="5"/>
                    <a:pt x="9" y="10"/>
                    <a:pt x="11" y="15"/>
                  </a:cubicBezTo>
                  <a:cubicBezTo>
                    <a:pt x="9" y="17"/>
                    <a:pt x="7" y="15"/>
                    <a:pt x="5" y="15"/>
                  </a:cubicBezTo>
                  <a:cubicBezTo>
                    <a:pt x="3" y="10"/>
                    <a:pt x="0" y="6"/>
                    <a:pt x="3" y="1"/>
                  </a:cubicBezTo>
                  <a:close/>
                </a:path>
              </a:pathLst>
            </a:custGeom>
            <a:solidFill>
              <a:srgbClr val="3823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470" name="Freeform 2707"/>
            <p:cNvSpPr>
              <a:spLocks/>
            </p:cNvSpPr>
            <p:nvPr/>
          </p:nvSpPr>
          <p:spPr bwMode="auto">
            <a:xfrm>
              <a:off x="5056" y="2352"/>
              <a:ext cx="14" cy="15"/>
            </a:xfrm>
            <a:custGeom>
              <a:avLst/>
              <a:gdLst>
                <a:gd name="T0" fmla="*/ 11 w 12"/>
                <a:gd name="T1" fmla="*/ 2 h 13"/>
                <a:gd name="T2" fmla="*/ 7 w 12"/>
                <a:gd name="T3" fmla="*/ 13 h 13"/>
                <a:gd name="T4" fmla="*/ 2 w 12"/>
                <a:gd name="T5" fmla="*/ 12 h 13"/>
                <a:gd name="T6" fmla="*/ 0 w 12"/>
                <a:gd name="T7" fmla="*/ 7 h 13"/>
                <a:gd name="T8" fmla="*/ 5 w 12"/>
                <a:gd name="T9" fmla="*/ 1 h 13"/>
                <a:gd name="T10" fmla="*/ 12 w 12"/>
                <a:gd name="T11" fmla="*/ 2 h 13"/>
                <a:gd name="T12" fmla="*/ 11 w 12"/>
                <a:gd name="T13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13">
                  <a:moveTo>
                    <a:pt x="11" y="2"/>
                  </a:moveTo>
                  <a:cubicBezTo>
                    <a:pt x="10" y="6"/>
                    <a:pt x="8" y="10"/>
                    <a:pt x="7" y="13"/>
                  </a:cubicBezTo>
                  <a:cubicBezTo>
                    <a:pt x="5" y="13"/>
                    <a:pt x="3" y="13"/>
                    <a:pt x="2" y="12"/>
                  </a:cubicBezTo>
                  <a:cubicBezTo>
                    <a:pt x="0" y="10"/>
                    <a:pt x="0" y="9"/>
                    <a:pt x="0" y="7"/>
                  </a:cubicBezTo>
                  <a:cubicBezTo>
                    <a:pt x="1" y="4"/>
                    <a:pt x="2" y="2"/>
                    <a:pt x="5" y="1"/>
                  </a:cubicBezTo>
                  <a:cubicBezTo>
                    <a:pt x="7" y="0"/>
                    <a:pt x="10" y="0"/>
                    <a:pt x="12" y="2"/>
                  </a:cubicBezTo>
                  <a:lnTo>
                    <a:pt x="11" y="2"/>
                  </a:lnTo>
                  <a:close/>
                </a:path>
              </a:pathLst>
            </a:custGeom>
            <a:solidFill>
              <a:srgbClr val="694D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471" name="Freeform 2708"/>
            <p:cNvSpPr>
              <a:spLocks/>
            </p:cNvSpPr>
            <p:nvPr/>
          </p:nvSpPr>
          <p:spPr bwMode="auto">
            <a:xfrm>
              <a:off x="5053" y="2364"/>
              <a:ext cx="11" cy="17"/>
            </a:xfrm>
            <a:custGeom>
              <a:avLst/>
              <a:gdLst>
                <a:gd name="T0" fmla="*/ 5 w 9"/>
                <a:gd name="T1" fmla="*/ 0 h 15"/>
                <a:gd name="T2" fmla="*/ 9 w 9"/>
                <a:gd name="T3" fmla="*/ 3 h 15"/>
                <a:gd name="T4" fmla="*/ 3 w 9"/>
                <a:gd name="T5" fmla="*/ 15 h 15"/>
                <a:gd name="T6" fmla="*/ 0 w 9"/>
                <a:gd name="T7" fmla="*/ 12 h 15"/>
                <a:gd name="T8" fmla="*/ 3 w 9"/>
                <a:gd name="T9" fmla="*/ 4 h 15"/>
                <a:gd name="T10" fmla="*/ 5 w 9"/>
                <a:gd name="T11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15">
                  <a:moveTo>
                    <a:pt x="5" y="0"/>
                  </a:moveTo>
                  <a:cubicBezTo>
                    <a:pt x="6" y="1"/>
                    <a:pt x="8" y="2"/>
                    <a:pt x="9" y="3"/>
                  </a:cubicBezTo>
                  <a:cubicBezTo>
                    <a:pt x="9" y="8"/>
                    <a:pt x="6" y="12"/>
                    <a:pt x="3" y="15"/>
                  </a:cubicBezTo>
                  <a:cubicBezTo>
                    <a:pt x="2" y="14"/>
                    <a:pt x="1" y="13"/>
                    <a:pt x="0" y="12"/>
                  </a:cubicBezTo>
                  <a:cubicBezTo>
                    <a:pt x="0" y="9"/>
                    <a:pt x="2" y="7"/>
                    <a:pt x="3" y="4"/>
                  </a:cubicBezTo>
                  <a:cubicBezTo>
                    <a:pt x="3" y="3"/>
                    <a:pt x="4" y="2"/>
                    <a:pt x="5" y="0"/>
                  </a:cubicBezTo>
                  <a:close/>
                </a:path>
              </a:pathLst>
            </a:custGeom>
            <a:solidFill>
              <a:srgbClr val="4F34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472" name="Freeform 2709"/>
            <p:cNvSpPr>
              <a:spLocks/>
            </p:cNvSpPr>
            <p:nvPr/>
          </p:nvSpPr>
          <p:spPr bwMode="auto">
            <a:xfrm>
              <a:off x="5033" y="2328"/>
              <a:ext cx="40" cy="26"/>
            </a:xfrm>
            <a:custGeom>
              <a:avLst/>
              <a:gdLst>
                <a:gd name="T0" fmla="*/ 31 w 34"/>
                <a:gd name="T1" fmla="*/ 22 h 22"/>
                <a:gd name="T2" fmla="*/ 22 w 34"/>
                <a:gd name="T3" fmla="*/ 22 h 22"/>
                <a:gd name="T4" fmla="*/ 0 w 34"/>
                <a:gd name="T5" fmla="*/ 5 h 22"/>
                <a:gd name="T6" fmla="*/ 22 w 34"/>
                <a:gd name="T7" fmla="*/ 8 h 22"/>
                <a:gd name="T8" fmla="*/ 34 w 34"/>
                <a:gd name="T9" fmla="*/ 11 h 22"/>
                <a:gd name="T10" fmla="*/ 34 w 34"/>
                <a:gd name="T11" fmla="*/ 14 h 22"/>
                <a:gd name="T12" fmla="*/ 31 w 34"/>
                <a:gd name="T13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" h="22">
                  <a:moveTo>
                    <a:pt x="31" y="22"/>
                  </a:moveTo>
                  <a:cubicBezTo>
                    <a:pt x="28" y="22"/>
                    <a:pt x="25" y="22"/>
                    <a:pt x="22" y="22"/>
                  </a:cubicBezTo>
                  <a:cubicBezTo>
                    <a:pt x="13" y="20"/>
                    <a:pt x="6" y="14"/>
                    <a:pt x="0" y="5"/>
                  </a:cubicBezTo>
                  <a:cubicBezTo>
                    <a:pt x="8" y="0"/>
                    <a:pt x="14" y="8"/>
                    <a:pt x="22" y="8"/>
                  </a:cubicBezTo>
                  <a:cubicBezTo>
                    <a:pt x="26" y="8"/>
                    <a:pt x="31" y="5"/>
                    <a:pt x="34" y="11"/>
                  </a:cubicBezTo>
                  <a:cubicBezTo>
                    <a:pt x="34" y="12"/>
                    <a:pt x="34" y="13"/>
                    <a:pt x="34" y="14"/>
                  </a:cubicBezTo>
                  <a:cubicBezTo>
                    <a:pt x="26" y="14"/>
                    <a:pt x="30" y="19"/>
                    <a:pt x="31" y="22"/>
                  </a:cubicBezTo>
                  <a:close/>
                </a:path>
              </a:pathLst>
            </a:custGeom>
            <a:solidFill>
              <a:srgbClr val="C3A7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473" name="Freeform 2710"/>
            <p:cNvSpPr>
              <a:spLocks/>
            </p:cNvSpPr>
            <p:nvPr/>
          </p:nvSpPr>
          <p:spPr bwMode="auto">
            <a:xfrm>
              <a:off x="5059" y="2328"/>
              <a:ext cx="17" cy="16"/>
            </a:xfrm>
            <a:custGeom>
              <a:avLst/>
              <a:gdLst>
                <a:gd name="T0" fmla="*/ 12 w 14"/>
                <a:gd name="T1" fmla="*/ 11 h 13"/>
                <a:gd name="T2" fmla="*/ 0 w 14"/>
                <a:gd name="T3" fmla="*/ 8 h 13"/>
                <a:gd name="T4" fmla="*/ 1 w 14"/>
                <a:gd name="T5" fmla="*/ 2 h 13"/>
                <a:gd name="T6" fmla="*/ 6 w 14"/>
                <a:gd name="T7" fmla="*/ 0 h 13"/>
                <a:gd name="T8" fmla="*/ 8 w 14"/>
                <a:gd name="T9" fmla="*/ 0 h 13"/>
                <a:gd name="T10" fmla="*/ 12 w 14"/>
                <a:gd name="T11" fmla="*/ 9 h 13"/>
                <a:gd name="T12" fmla="*/ 12 w 14"/>
                <a:gd name="T13" fmla="*/ 1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13">
                  <a:moveTo>
                    <a:pt x="12" y="11"/>
                  </a:moveTo>
                  <a:cubicBezTo>
                    <a:pt x="8" y="7"/>
                    <a:pt x="3" y="13"/>
                    <a:pt x="0" y="8"/>
                  </a:cubicBezTo>
                  <a:cubicBezTo>
                    <a:pt x="0" y="6"/>
                    <a:pt x="1" y="4"/>
                    <a:pt x="1" y="2"/>
                  </a:cubicBezTo>
                  <a:cubicBezTo>
                    <a:pt x="2" y="0"/>
                    <a:pt x="4" y="0"/>
                    <a:pt x="6" y="0"/>
                  </a:cubicBezTo>
                  <a:cubicBezTo>
                    <a:pt x="7" y="0"/>
                    <a:pt x="8" y="0"/>
                    <a:pt x="8" y="0"/>
                  </a:cubicBezTo>
                  <a:cubicBezTo>
                    <a:pt x="11" y="2"/>
                    <a:pt x="14" y="4"/>
                    <a:pt x="12" y="9"/>
                  </a:cubicBezTo>
                  <a:cubicBezTo>
                    <a:pt x="12" y="9"/>
                    <a:pt x="12" y="10"/>
                    <a:pt x="12" y="11"/>
                  </a:cubicBezTo>
                  <a:close/>
                </a:path>
              </a:pathLst>
            </a:custGeom>
            <a:solidFill>
              <a:srgbClr val="977D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474" name="Freeform 2711"/>
            <p:cNvSpPr>
              <a:spLocks/>
            </p:cNvSpPr>
            <p:nvPr/>
          </p:nvSpPr>
          <p:spPr bwMode="auto">
            <a:xfrm>
              <a:off x="5091" y="2315"/>
              <a:ext cx="15" cy="8"/>
            </a:xfrm>
            <a:custGeom>
              <a:avLst/>
              <a:gdLst>
                <a:gd name="T0" fmla="*/ 13 w 13"/>
                <a:gd name="T1" fmla="*/ 1 h 6"/>
                <a:gd name="T2" fmla="*/ 0 w 13"/>
                <a:gd name="T3" fmla="*/ 4 h 6"/>
                <a:gd name="T4" fmla="*/ 13 w 13"/>
                <a:gd name="T5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6">
                  <a:moveTo>
                    <a:pt x="13" y="1"/>
                  </a:moveTo>
                  <a:cubicBezTo>
                    <a:pt x="8" y="3"/>
                    <a:pt x="5" y="6"/>
                    <a:pt x="0" y="4"/>
                  </a:cubicBezTo>
                  <a:cubicBezTo>
                    <a:pt x="3" y="1"/>
                    <a:pt x="6" y="0"/>
                    <a:pt x="13" y="1"/>
                  </a:cubicBezTo>
                  <a:close/>
                </a:path>
              </a:pathLst>
            </a:custGeom>
            <a:solidFill>
              <a:srgbClr val="9274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475" name="Freeform 2712"/>
            <p:cNvSpPr>
              <a:spLocks/>
            </p:cNvSpPr>
            <p:nvPr/>
          </p:nvSpPr>
          <p:spPr bwMode="auto">
            <a:xfrm>
              <a:off x="5069" y="2328"/>
              <a:ext cx="10" cy="11"/>
            </a:xfrm>
            <a:custGeom>
              <a:avLst/>
              <a:gdLst>
                <a:gd name="T0" fmla="*/ 4 w 9"/>
                <a:gd name="T1" fmla="*/ 9 h 9"/>
                <a:gd name="T2" fmla="*/ 0 w 9"/>
                <a:gd name="T3" fmla="*/ 0 h 9"/>
                <a:gd name="T4" fmla="*/ 9 w 9"/>
                <a:gd name="T5" fmla="*/ 0 h 9"/>
                <a:gd name="T6" fmla="*/ 4 w 9"/>
                <a:gd name="T7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9">
                  <a:moveTo>
                    <a:pt x="4" y="9"/>
                  </a:moveTo>
                  <a:cubicBezTo>
                    <a:pt x="3" y="6"/>
                    <a:pt x="1" y="3"/>
                    <a:pt x="0" y="0"/>
                  </a:cubicBezTo>
                  <a:cubicBezTo>
                    <a:pt x="3" y="0"/>
                    <a:pt x="6" y="0"/>
                    <a:pt x="9" y="0"/>
                  </a:cubicBezTo>
                  <a:cubicBezTo>
                    <a:pt x="7" y="3"/>
                    <a:pt x="8" y="7"/>
                    <a:pt x="4" y="9"/>
                  </a:cubicBezTo>
                  <a:close/>
                </a:path>
              </a:pathLst>
            </a:custGeom>
            <a:solidFill>
              <a:srgbClr val="524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476" name="Freeform 2713"/>
            <p:cNvSpPr>
              <a:spLocks/>
            </p:cNvSpPr>
            <p:nvPr/>
          </p:nvSpPr>
          <p:spPr bwMode="auto">
            <a:xfrm>
              <a:off x="5090" y="2327"/>
              <a:ext cx="10" cy="6"/>
            </a:xfrm>
            <a:custGeom>
              <a:avLst/>
              <a:gdLst>
                <a:gd name="T0" fmla="*/ 0 w 9"/>
                <a:gd name="T1" fmla="*/ 4 h 5"/>
                <a:gd name="T2" fmla="*/ 9 w 9"/>
                <a:gd name="T3" fmla="*/ 2 h 5"/>
                <a:gd name="T4" fmla="*/ 0 w 9"/>
                <a:gd name="T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5">
                  <a:moveTo>
                    <a:pt x="0" y="4"/>
                  </a:moveTo>
                  <a:cubicBezTo>
                    <a:pt x="3" y="0"/>
                    <a:pt x="6" y="1"/>
                    <a:pt x="9" y="2"/>
                  </a:cubicBezTo>
                  <a:cubicBezTo>
                    <a:pt x="6" y="4"/>
                    <a:pt x="4" y="5"/>
                    <a:pt x="0" y="4"/>
                  </a:cubicBezTo>
                  <a:close/>
                </a:path>
              </a:pathLst>
            </a:custGeom>
            <a:solidFill>
              <a:srgbClr val="524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477" name="Freeform 2714"/>
            <p:cNvSpPr>
              <a:spLocks/>
            </p:cNvSpPr>
            <p:nvPr/>
          </p:nvSpPr>
          <p:spPr bwMode="auto">
            <a:xfrm>
              <a:off x="5184" y="2213"/>
              <a:ext cx="24" cy="6"/>
            </a:xfrm>
            <a:custGeom>
              <a:avLst/>
              <a:gdLst>
                <a:gd name="T0" fmla="*/ 19 w 21"/>
                <a:gd name="T1" fmla="*/ 3 h 5"/>
                <a:gd name="T2" fmla="*/ 0 w 21"/>
                <a:gd name="T3" fmla="*/ 5 h 5"/>
                <a:gd name="T4" fmla="*/ 0 w 21"/>
                <a:gd name="T5" fmla="*/ 4 h 5"/>
                <a:gd name="T6" fmla="*/ 20 w 21"/>
                <a:gd name="T7" fmla="*/ 0 h 5"/>
                <a:gd name="T8" fmla="*/ 20 w 21"/>
                <a:gd name="T9" fmla="*/ 2 h 5"/>
                <a:gd name="T10" fmla="*/ 19 w 21"/>
                <a:gd name="T11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" h="5">
                  <a:moveTo>
                    <a:pt x="19" y="3"/>
                  </a:moveTo>
                  <a:cubicBezTo>
                    <a:pt x="13" y="4"/>
                    <a:pt x="7" y="5"/>
                    <a:pt x="0" y="5"/>
                  </a:cubicBezTo>
                  <a:cubicBezTo>
                    <a:pt x="0" y="5"/>
                    <a:pt x="0" y="4"/>
                    <a:pt x="0" y="4"/>
                  </a:cubicBezTo>
                  <a:cubicBezTo>
                    <a:pt x="6" y="0"/>
                    <a:pt x="13" y="0"/>
                    <a:pt x="20" y="0"/>
                  </a:cubicBezTo>
                  <a:cubicBezTo>
                    <a:pt x="20" y="1"/>
                    <a:pt x="21" y="2"/>
                    <a:pt x="20" y="2"/>
                  </a:cubicBezTo>
                  <a:cubicBezTo>
                    <a:pt x="20" y="3"/>
                    <a:pt x="20" y="3"/>
                    <a:pt x="19" y="3"/>
                  </a:cubicBezTo>
                  <a:close/>
                </a:path>
              </a:pathLst>
            </a:custGeom>
            <a:solidFill>
              <a:srgbClr val="7152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478" name="Freeform 2715"/>
            <p:cNvSpPr>
              <a:spLocks/>
            </p:cNvSpPr>
            <p:nvPr/>
          </p:nvSpPr>
          <p:spPr bwMode="auto">
            <a:xfrm>
              <a:off x="5206" y="2209"/>
              <a:ext cx="13" cy="10"/>
            </a:xfrm>
            <a:custGeom>
              <a:avLst/>
              <a:gdLst>
                <a:gd name="T0" fmla="*/ 0 w 11"/>
                <a:gd name="T1" fmla="*/ 6 h 8"/>
                <a:gd name="T2" fmla="*/ 1 w 11"/>
                <a:gd name="T3" fmla="*/ 3 h 8"/>
                <a:gd name="T4" fmla="*/ 11 w 11"/>
                <a:gd name="T5" fmla="*/ 3 h 8"/>
                <a:gd name="T6" fmla="*/ 0 w 11"/>
                <a:gd name="T7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8">
                  <a:moveTo>
                    <a:pt x="0" y="6"/>
                  </a:moveTo>
                  <a:cubicBezTo>
                    <a:pt x="1" y="5"/>
                    <a:pt x="1" y="4"/>
                    <a:pt x="1" y="3"/>
                  </a:cubicBezTo>
                  <a:cubicBezTo>
                    <a:pt x="4" y="0"/>
                    <a:pt x="7" y="0"/>
                    <a:pt x="11" y="3"/>
                  </a:cubicBezTo>
                  <a:cubicBezTo>
                    <a:pt x="8" y="8"/>
                    <a:pt x="4" y="6"/>
                    <a:pt x="0" y="6"/>
                  </a:cubicBezTo>
                  <a:close/>
                </a:path>
              </a:pathLst>
            </a:custGeom>
            <a:solidFill>
              <a:srgbClr val="A68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479" name="Freeform 2716"/>
            <p:cNvSpPr>
              <a:spLocks/>
            </p:cNvSpPr>
            <p:nvPr/>
          </p:nvSpPr>
          <p:spPr bwMode="auto">
            <a:xfrm>
              <a:off x="5165" y="2217"/>
              <a:ext cx="19" cy="9"/>
            </a:xfrm>
            <a:custGeom>
              <a:avLst/>
              <a:gdLst>
                <a:gd name="T0" fmla="*/ 16 w 16"/>
                <a:gd name="T1" fmla="*/ 1 h 8"/>
                <a:gd name="T2" fmla="*/ 16 w 16"/>
                <a:gd name="T3" fmla="*/ 2 h 8"/>
                <a:gd name="T4" fmla="*/ 0 w 16"/>
                <a:gd name="T5" fmla="*/ 5 h 8"/>
                <a:gd name="T6" fmla="*/ 16 w 16"/>
                <a:gd name="T7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8">
                  <a:moveTo>
                    <a:pt x="16" y="1"/>
                  </a:moveTo>
                  <a:cubicBezTo>
                    <a:pt x="16" y="1"/>
                    <a:pt x="16" y="2"/>
                    <a:pt x="16" y="2"/>
                  </a:cubicBezTo>
                  <a:cubicBezTo>
                    <a:pt x="11" y="3"/>
                    <a:pt x="7" y="8"/>
                    <a:pt x="0" y="5"/>
                  </a:cubicBezTo>
                  <a:cubicBezTo>
                    <a:pt x="6" y="3"/>
                    <a:pt x="11" y="0"/>
                    <a:pt x="16" y="1"/>
                  </a:cubicBezTo>
                  <a:close/>
                </a:path>
              </a:pathLst>
            </a:custGeom>
            <a:solidFill>
              <a:srgbClr val="684B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480" name="Freeform 2717"/>
            <p:cNvSpPr>
              <a:spLocks/>
            </p:cNvSpPr>
            <p:nvPr/>
          </p:nvSpPr>
          <p:spPr bwMode="auto">
            <a:xfrm>
              <a:off x="5125" y="2219"/>
              <a:ext cx="15" cy="8"/>
            </a:xfrm>
            <a:custGeom>
              <a:avLst/>
              <a:gdLst>
                <a:gd name="T0" fmla="*/ 13 w 13"/>
                <a:gd name="T1" fmla="*/ 3 h 7"/>
                <a:gd name="T2" fmla="*/ 0 w 13"/>
                <a:gd name="T3" fmla="*/ 7 h 7"/>
                <a:gd name="T4" fmla="*/ 13 w 13"/>
                <a:gd name="T5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7">
                  <a:moveTo>
                    <a:pt x="13" y="3"/>
                  </a:moveTo>
                  <a:cubicBezTo>
                    <a:pt x="9" y="4"/>
                    <a:pt x="6" y="5"/>
                    <a:pt x="0" y="7"/>
                  </a:cubicBezTo>
                  <a:cubicBezTo>
                    <a:pt x="4" y="1"/>
                    <a:pt x="8" y="0"/>
                    <a:pt x="13" y="3"/>
                  </a:cubicBezTo>
                  <a:close/>
                </a:path>
              </a:pathLst>
            </a:custGeom>
            <a:solidFill>
              <a:srgbClr val="886E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481" name="Freeform 2718"/>
            <p:cNvSpPr>
              <a:spLocks/>
            </p:cNvSpPr>
            <p:nvPr/>
          </p:nvSpPr>
          <p:spPr bwMode="auto">
            <a:xfrm>
              <a:off x="5128" y="2226"/>
              <a:ext cx="18" cy="8"/>
            </a:xfrm>
            <a:custGeom>
              <a:avLst/>
              <a:gdLst>
                <a:gd name="T0" fmla="*/ 15 w 15"/>
                <a:gd name="T1" fmla="*/ 0 h 7"/>
                <a:gd name="T2" fmla="*/ 0 w 15"/>
                <a:gd name="T3" fmla="*/ 5 h 7"/>
                <a:gd name="T4" fmla="*/ 15 w 15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7">
                  <a:moveTo>
                    <a:pt x="15" y="0"/>
                  </a:moveTo>
                  <a:cubicBezTo>
                    <a:pt x="9" y="6"/>
                    <a:pt x="6" y="7"/>
                    <a:pt x="0" y="5"/>
                  </a:cubicBezTo>
                  <a:cubicBezTo>
                    <a:pt x="5" y="4"/>
                    <a:pt x="8" y="2"/>
                    <a:pt x="15" y="0"/>
                  </a:cubicBezTo>
                  <a:close/>
                </a:path>
              </a:pathLst>
            </a:custGeom>
            <a:solidFill>
              <a:srgbClr val="7860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482" name="Freeform 2719"/>
            <p:cNvSpPr>
              <a:spLocks/>
            </p:cNvSpPr>
            <p:nvPr/>
          </p:nvSpPr>
          <p:spPr bwMode="auto">
            <a:xfrm>
              <a:off x="5074" y="2241"/>
              <a:ext cx="9" cy="7"/>
            </a:xfrm>
            <a:custGeom>
              <a:avLst/>
              <a:gdLst>
                <a:gd name="T0" fmla="*/ 7 w 7"/>
                <a:gd name="T1" fmla="*/ 2 h 6"/>
                <a:gd name="T2" fmla="*/ 2 w 7"/>
                <a:gd name="T3" fmla="*/ 6 h 6"/>
                <a:gd name="T4" fmla="*/ 0 w 7"/>
                <a:gd name="T5" fmla="*/ 4 h 6"/>
                <a:gd name="T6" fmla="*/ 2 w 7"/>
                <a:gd name="T7" fmla="*/ 2 h 6"/>
                <a:gd name="T8" fmla="*/ 2 w 7"/>
                <a:gd name="T9" fmla="*/ 2 h 6"/>
                <a:gd name="T10" fmla="*/ 7 w 7"/>
                <a:gd name="T11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6">
                  <a:moveTo>
                    <a:pt x="7" y="2"/>
                  </a:moveTo>
                  <a:cubicBezTo>
                    <a:pt x="7" y="5"/>
                    <a:pt x="3" y="4"/>
                    <a:pt x="2" y="6"/>
                  </a:cubicBezTo>
                  <a:cubicBezTo>
                    <a:pt x="1" y="5"/>
                    <a:pt x="0" y="5"/>
                    <a:pt x="0" y="4"/>
                  </a:cubicBezTo>
                  <a:cubicBezTo>
                    <a:pt x="0" y="3"/>
                    <a:pt x="1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0"/>
                    <a:pt x="5" y="0"/>
                    <a:pt x="7" y="2"/>
                  </a:cubicBezTo>
                  <a:close/>
                </a:path>
              </a:pathLst>
            </a:custGeom>
            <a:solidFill>
              <a:srgbClr val="523B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483" name="Freeform 2720"/>
            <p:cNvSpPr>
              <a:spLocks/>
            </p:cNvSpPr>
            <p:nvPr/>
          </p:nvSpPr>
          <p:spPr bwMode="auto">
            <a:xfrm>
              <a:off x="5066" y="2244"/>
              <a:ext cx="11" cy="7"/>
            </a:xfrm>
            <a:custGeom>
              <a:avLst/>
              <a:gdLst>
                <a:gd name="T0" fmla="*/ 9 w 9"/>
                <a:gd name="T1" fmla="*/ 4 h 6"/>
                <a:gd name="T2" fmla="*/ 9 w 9"/>
                <a:gd name="T3" fmla="*/ 4 h 6"/>
                <a:gd name="T4" fmla="*/ 6 w 9"/>
                <a:gd name="T5" fmla="*/ 6 h 6"/>
                <a:gd name="T6" fmla="*/ 0 w 9"/>
                <a:gd name="T7" fmla="*/ 2 h 6"/>
                <a:gd name="T8" fmla="*/ 2 w 9"/>
                <a:gd name="T9" fmla="*/ 1 h 6"/>
                <a:gd name="T10" fmla="*/ 9 w 9"/>
                <a:gd name="T11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6">
                  <a:moveTo>
                    <a:pt x="9" y="4"/>
                  </a:moveTo>
                  <a:cubicBezTo>
                    <a:pt x="9" y="4"/>
                    <a:pt x="9" y="4"/>
                    <a:pt x="9" y="4"/>
                  </a:cubicBezTo>
                  <a:cubicBezTo>
                    <a:pt x="8" y="4"/>
                    <a:pt x="7" y="5"/>
                    <a:pt x="6" y="6"/>
                  </a:cubicBezTo>
                  <a:cubicBezTo>
                    <a:pt x="3" y="5"/>
                    <a:pt x="1" y="5"/>
                    <a:pt x="0" y="2"/>
                  </a:cubicBezTo>
                  <a:cubicBezTo>
                    <a:pt x="1" y="2"/>
                    <a:pt x="1" y="1"/>
                    <a:pt x="2" y="1"/>
                  </a:cubicBezTo>
                  <a:cubicBezTo>
                    <a:pt x="5" y="0"/>
                    <a:pt x="7" y="1"/>
                    <a:pt x="9" y="4"/>
                  </a:cubicBezTo>
                  <a:close/>
                </a:path>
              </a:pathLst>
            </a:custGeom>
            <a:solidFill>
              <a:srgbClr val="7A63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484" name="Freeform 2721"/>
            <p:cNvSpPr>
              <a:spLocks/>
            </p:cNvSpPr>
            <p:nvPr/>
          </p:nvSpPr>
          <p:spPr bwMode="auto">
            <a:xfrm>
              <a:off x="5090" y="2232"/>
              <a:ext cx="6" cy="5"/>
            </a:xfrm>
            <a:custGeom>
              <a:avLst/>
              <a:gdLst>
                <a:gd name="T0" fmla="*/ 2 w 5"/>
                <a:gd name="T1" fmla="*/ 1 h 4"/>
                <a:gd name="T2" fmla="*/ 5 w 5"/>
                <a:gd name="T3" fmla="*/ 1 h 4"/>
                <a:gd name="T4" fmla="*/ 0 w 5"/>
                <a:gd name="T5" fmla="*/ 4 h 4"/>
                <a:gd name="T6" fmla="*/ 0 w 5"/>
                <a:gd name="T7" fmla="*/ 1 h 4"/>
                <a:gd name="T8" fmla="*/ 2 w 5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2" y="1"/>
                  </a:moveTo>
                  <a:cubicBezTo>
                    <a:pt x="3" y="1"/>
                    <a:pt x="4" y="1"/>
                    <a:pt x="5" y="1"/>
                  </a:cubicBezTo>
                  <a:cubicBezTo>
                    <a:pt x="4" y="3"/>
                    <a:pt x="2" y="4"/>
                    <a:pt x="0" y="4"/>
                  </a:cubicBezTo>
                  <a:cubicBezTo>
                    <a:pt x="0" y="3"/>
                    <a:pt x="0" y="2"/>
                    <a:pt x="0" y="1"/>
                  </a:cubicBezTo>
                  <a:cubicBezTo>
                    <a:pt x="0" y="0"/>
                    <a:pt x="1" y="0"/>
                    <a:pt x="2" y="1"/>
                  </a:cubicBezTo>
                  <a:close/>
                </a:path>
              </a:pathLst>
            </a:custGeom>
            <a:solidFill>
              <a:srgbClr val="CEB6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485" name="Freeform 2722"/>
            <p:cNvSpPr>
              <a:spLocks/>
            </p:cNvSpPr>
            <p:nvPr/>
          </p:nvSpPr>
          <p:spPr bwMode="auto">
            <a:xfrm>
              <a:off x="5077" y="2239"/>
              <a:ext cx="6" cy="5"/>
            </a:xfrm>
            <a:custGeom>
              <a:avLst/>
              <a:gdLst>
                <a:gd name="T0" fmla="*/ 5 w 5"/>
                <a:gd name="T1" fmla="*/ 4 h 4"/>
                <a:gd name="T2" fmla="*/ 0 w 5"/>
                <a:gd name="T3" fmla="*/ 4 h 4"/>
                <a:gd name="T4" fmla="*/ 0 w 5"/>
                <a:gd name="T5" fmla="*/ 1 h 4"/>
                <a:gd name="T6" fmla="*/ 2 w 5"/>
                <a:gd name="T7" fmla="*/ 1 h 4"/>
                <a:gd name="T8" fmla="*/ 5 w 5"/>
                <a:gd name="T9" fmla="*/ 1 h 4"/>
                <a:gd name="T10" fmla="*/ 5 w 5"/>
                <a:gd name="T11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4">
                  <a:moveTo>
                    <a:pt x="5" y="4"/>
                  </a:moveTo>
                  <a:cubicBezTo>
                    <a:pt x="3" y="4"/>
                    <a:pt x="1" y="4"/>
                    <a:pt x="0" y="4"/>
                  </a:cubicBezTo>
                  <a:cubicBezTo>
                    <a:pt x="0" y="3"/>
                    <a:pt x="0" y="2"/>
                    <a:pt x="0" y="1"/>
                  </a:cubicBezTo>
                  <a:cubicBezTo>
                    <a:pt x="0" y="0"/>
                    <a:pt x="1" y="0"/>
                    <a:pt x="2" y="1"/>
                  </a:cubicBezTo>
                  <a:cubicBezTo>
                    <a:pt x="3" y="1"/>
                    <a:pt x="4" y="1"/>
                    <a:pt x="5" y="1"/>
                  </a:cubicBezTo>
                  <a:cubicBezTo>
                    <a:pt x="5" y="2"/>
                    <a:pt x="5" y="3"/>
                    <a:pt x="5" y="4"/>
                  </a:cubicBezTo>
                  <a:close/>
                </a:path>
              </a:pathLst>
            </a:custGeom>
            <a:solidFill>
              <a:srgbClr val="D4BB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486" name="Freeform 2723"/>
            <p:cNvSpPr>
              <a:spLocks/>
            </p:cNvSpPr>
            <p:nvPr/>
          </p:nvSpPr>
          <p:spPr bwMode="auto">
            <a:xfrm>
              <a:off x="5016" y="2288"/>
              <a:ext cx="47" cy="38"/>
            </a:xfrm>
            <a:custGeom>
              <a:avLst/>
              <a:gdLst>
                <a:gd name="T0" fmla="*/ 32 w 40"/>
                <a:gd name="T1" fmla="*/ 31 h 32"/>
                <a:gd name="T2" fmla="*/ 0 w 40"/>
                <a:gd name="T3" fmla="*/ 22 h 32"/>
                <a:gd name="T4" fmla="*/ 12 w 40"/>
                <a:gd name="T5" fmla="*/ 0 h 32"/>
                <a:gd name="T6" fmla="*/ 13 w 40"/>
                <a:gd name="T7" fmla="*/ 3 h 32"/>
                <a:gd name="T8" fmla="*/ 20 w 40"/>
                <a:gd name="T9" fmla="*/ 13 h 32"/>
                <a:gd name="T10" fmla="*/ 32 w 40"/>
                <a:gd name="T11" fmla="*/ 20 h 32"/>
                <a:gd name="T12" fmla="*/ 38 w 40"/>
                <a:gd name="T13" fmla="*/ 23 h 32"/>
                <a:gd name="T14" fmla="*/ 32 w 40"/>
                <a:gd name="T15" fmla="*/ 31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0" h="32">
                  <a:moveTo>
                    <a:pt x="32" y="31"/>
                  </a:moveTo>
                  <a:cubicBezTo>
                    <a:pt x="21" y="31"/>
                    <a:pt x="12" y="20"/>
                    <a:pt x="0" y="22"/>
                  </a:cubicBezTo>
                  <a:cubicBezTo>
                    <a:pt x="4" y="15"/>
                    <a:pt x="3" y="5"/>
                    <a:pt x="12" y="0"/>
                  </a:cubicBezTo>
                  <a:cubicBezTo>
                    <a:pt x="12" y="1"/>
                    <a:pt x="13" y="2"/>
                    <a:pt x="13" y="3"/>
                  </a:cubicBezTo>
                  <a:cubicBezTo>
                    <a:pt x="17" y="5"/>
                    <a:pt x="18" y="9"/>
                    <a:pt x="20" y="13"/>
                  </a:cubicBezTo>
                  <a:cubicBezTo>
                    <a:pt x="23" y="17"/>
                    <a:pt x="29" y="17"/>
                    <a:pt x="32" y="20"/>
                  </a:cubicBezTo>
                  <a:cubicBezTo>
                    <a:pt x="34" y="21"/>
                    <a:pt x="36" y="22"/>
                    <a:pt x="38" y="23"/>
                  </a:cubicBezTo>
                  <a:cubicBezTo>
                    <a:pt x="40" y="29"/>
                    <a:pt x="38" y="32"/>
                    <a:pt x="32" y="31"/>
                  </a:cubicBezTo>
                  <a:close/>
                </a:path>
              </a:pathLst>
            </a:custGeom>
            <a:solidFill>
              <a:srgbClr val="D5B7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487" name="Freeform 2724"/>
            <p:cNvSpPr>
              <a:spLocks/>
            </p:cNvSpPr>
            <p:nvPr/>
          </p:nvSpPr>
          <p:spPr bwMode="auto">
            <a:xfrm>
              <a:off x="5052" y="2315"/>
              <a:ext cx="14" cy="17"/>
            </a:xfrm>
            <a:custGeom>
              <a:avLst/>
              <a:gdLst>
                <a:gd name="T0" fmla="*/ 1 w 12"/>
                <a:gd name="T1" fmla="*/ 8 h 14"/>
                <a:gd name="T2" fmla="*/ 7 w 12"/>
                <a:gd name="T3" fmla="*/ 0 h 14"/>
                <a:gd name="T4" fmla="*/ 12 w 12"/>
                <a:gd name="T5" fmla="*/ 11 h 14"/>
                <a:gd name="T6" fmla="*/ 7 w 12"/>
                <a:gd name="T7" fmla="*/ 13 h 14"/>
                <a:gd name="T8" fmla="*/ 1 w 12"/>
                <a:gd name="T9" fmla="*/ 8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4">
                  <a:moveTo>
                    <a:pt x="1" y="8"/>
                  </a:moveTo>
                  <a:cubicBezTo>
                    <a:pt x="4" y="7"/>
                    <a:pt x="7" y="4"/>
                    <a:pt x="7" y="0"/>
                  </a:cubicBezTo>
                  <a:cubicBezTo>
                    <a:pt x="12" y="2"/>
                    <a:pt x="8" y="9"/>
                    <a:pt x="12" y="11"/>
                  </a:cubicBezTo>
                  <a:cubicBezTo>
                    <a:pt x="11" y="12"/>
                    <a:pt x="9" y="12"/>
                    <a:pt x="7" y="13"/>
                  </a:cubicBezTo>
                  <a:cubicBezTo>
                    <a:pt x="5" y="12"/>
                    <a:pt x="0" y="14"/>
                    <a:pt x="1" y="8"/>
                  </a:cubicBezTo>
                  <a:close/>
                </a:path>
              </a:pathLst>
            </a:custGeom>
            <a:solidFill>
              <a:srgbClr val="C7B2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488" name="Freeform 2725"/>
            <p:cNvSpPr>
              <a:spLocks/>
            </p:cNvSpPr>
            <p:nvPr/>
          </p:nvSpPr>
          <p:spPr bwMode="auto">
            <a:xfrm>
              <a:off x="5037" y="2302"/>
              <a:ext cx="16" cy="11"/>
            </a:xfrm>
            <a:custGeom>
              <a:avLst/>
              <a:gdLst>
                <a:gd name="T0" fmla="*/ 14 w 14"/>
                <a:gd name="T1" fmla="*/ 8 h 9"/>
                <a:gd name="T2" fmla="*/ 0 w 14"/>
                <a:gd name="T3" fmla="*/ 3 h 9"/>
                <a:gd name="T4" fmla="*/ 9 w 14"/>
                <a:gd name="T5" fmla="*/ 2 h 9"/>
                <a:gd name="T6" fmla="*/ 14 w 14"/>
                <a:gd name="T7" fmla="*/ 5 h 9"/>
                <a:gd name="T8" fmla="*/ 14 w 14"/>
                <a:gd name="T9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9">
                  <a:moveTo>
                    <a:pt x="14" y="8"/>
                  </a:moveTo>
                  <a:cubicBezTo>
                    <a:pt x="10" y="6"/>
                    <a:pt x="3" y="9"/>
                    <a:pt x="0" y="3"/>
                  </a:cubicBezTo>
                  <a:cubicBezTo>
                    <a:pt x="2" y="0"/>
                    <a:pt x="5" y="0"/>
                    <a:pt x="9" y="2"/>
                  </a:cubicBezTo>
                  <a:cubicBezTo>
                    <a:pt x="10" y="3"/>
                    <a:pt x="12" y="4"/>
                    <a:pt x="14" y="5"/>
                  </a:cubicBezTo>
                  <a:cubicBezTo>
                    <a:pt x="14" y="6"/>
                    <a:pt x="14" y="7"/>
                    <a:pt x="14" y="8"/>
                  </a:cubicBezTo>
                  <a:close/>
                </a:path>
              </a:pathLst>
            </a:custGeom>
            <a:solidFill>
              <a:srgbClr val="B69C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489" name="Freeform 2726"/>
            <p:cNvSpPr>
              <a:spLocks/>
            </p:cNvSpPr>
            <p:nvPr/>
          </p:nvSpPr>
          <p:spPr bwMode="auto">
            <a:xfrm>
              <a:off x="5059" y="2237"/>
              <a:ext cx="10" cy="10"/>
            </a:xfrm>
            <a:custGeom>
              <a:avLst/>
              <a:gdLst>
                <a:gd name="T0" fmla="*/ 0 w 8"/>
                <a:gd name="T1" fmla="*/ 0 h 9"/>
                <a:gd name="T2" fmla="*/ 4 w 8"/>
                <a:gd name="T3" fmla="*/ 0 h 9"/>
                <a:gd name="T4" fmla="*/ 6 w 8"/>
                <a:gd name="T5" fmla="*/ 3 h 9"/>
                <a:gd name="T6" fmla="*/ 6 w 8"/>
                <a:gd name="T7" fmla="*/ 3 h 9"/>
                <a:gd name="T8" fmla="*/ 8 w 8"/>
                <a:gd name="T9" fmla="*/ 5 h 9"/>
                <a:gd name="T10" fmla="*/ 6 w 8"/>
                <a:gd name="T11" fmla="*/ 8 h 9"/>
                <a:gd name="T12" fmla="*/ 6 w 8"/>
                <a:gd name="T13" fmla="*/ 8 h 9"/>
                <a:gd name="T14" fmla="*/ 4 w 8"/>
                <a:gd name="T15" fmla="*/ 9 h 9"/>
                <a:gd name="T16" fmla="*/ 0 w 8"/>
                <a:gd name="T1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9">
                  <a:moveTo>
                    <a:pt x="0" y="0"/>
                  </a:moveTo>
                  <a:cubicBezTo>
                    <a:pt x="1" y="0"/>
                    <a:pt x="3" y="0"/>
                    <a:pt x="4" y="0"/>
                  </a:cubicBezTo>
                  <a:cubicBezTo>
                    <a:pt x="5" y="1"/>
                    <a:pt x="5" y="2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7" y="3"/>
                    <a:pt x="8" y="4"/>
                    <a:pt x="8" y="5"/>
                  </a:cubicBezTo>
                  <a:cubicBezTo>
                    <a:pt x="8" y="7"/>
                    <a:pt x="7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5" y="8"/>
                    <a:pt x="5" y="8"/>
                    <a:pt x="4" y="9"/>
                  </a:cubicBezTo>
                  <a:cubicBezTo>
                    <a:pt x="3" y="6"/>
                    <a:pt x="2" y="3"/>
                    <a:pt x="0" y="0"/>
                  </a:cubicBezTo>
                  <a:close/>
                </a:path>
              </a:pathLst>
            </a:custGeom>
            <a:solidFill>
              <a:srgbClr val="8B75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490" name="Freeform 2727"/>
            <p:cNvSpPr>
              <a:spLocks/>
            </p:cNvSpPr>
            <p:nvPr/>
          </p:nvSpPr>
          <p:spPr bwMode="auto">
            <a:xfrm>
              <a:off x="4967" y="2264"/>
              <a:ext cx="31" cy="8"/>
            </a:xfrm>
            <a:custGeom>
              <a:avLst/>
              <a:gdLst>
                <a:gd name="T0" fmla="*/ 0 w 26"/>
                <a:gd name="T1" fmla="*/ 7 h 7"/>
                <a:gd name="T2" fmla="*/ 26 w 26"/>
                <a:gd name="T3" fmla="*/ 3 h 7"/>
                <a:gd name="T4" fmla="*/ 0 w 26"/>
                <a:gd name="T5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7">
                  <a:moveTo>
                    <a:pt x="0" y="7"/>
                  </a:moveTo>
                  <a:cubicBezTo>
                    <a:pt x="9" y="0"/>
                    <a:pt x="16" y="2"/>
                    <a:pt x="26" y="3"/>
                  </a:cubicBezTo>
                  <a:cubicBezTo>
                    <a:pt x="17" y="5"/>
                    <a:pt x="10" y="6"/>
                    <a:pt x="0" y="7"/>
                  </a:cubicBezTo>
                  <a:close/>
                </a:path>
              </a:pathLst>
            </a:custGeom>
            <a:solidFill>
              <a:srgbClr val="8B6F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491" name="Freeform 2728"/>
            <p:cNvSpPr>
              <a:spLocks/>
            </p:cNvSpPr>
            <p:nvPr/>
          </p:nvSpPr>
          <p:spPr bwMode="auto">
            <a:xfrm>
              <a:off x="4949" y="2262"/>
              <a:ext cx="10" cy="4"/>
            </a:xfrm>
            <a:custGeom>
              <a:avLst/>
              <a:gdLst>
                <a:gd name="T0" fmla="*/ 0 w 9"/>
                <a:gd name="T1" fmla="*/ 1 h 3"/>
                <a:gd name="T2" fmla="*/ 5 w 9"/>
                <a:gd name="T3" fmla="*/ 0 h 3"/>
                <a:gd name="T4" fmla="*/ 9 w 9"/>
                <a:gd name="T5" fmla="*/ 0 h 3"/>
                <a:gd name="T6" fmla="*/ 3 w 9"/>
                <a:gd name="T7" fmla="*/ 3 h 3"/>
                <a:gd name="T8" fmla="*/ 0 w 9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3">
                  <a:moveTo>
                    <a:pt x="0" y="1"/>
                  </a:moveTo>
                  <a:cubicBezTo>
                    <a:pt x="2" y="0"/>
                    <a:pt x="4" y="0"/>
                    <a:pt x="5" y="0"/>
                  </a:cubicBezTo>
                  <a:cubicBezTo>
                    <a:pt x="7" y="0"/>
                    <a:pt x="8" y="0"/>
                    <a:pt x="9" y="0"/>
                  </a:cubicBezTo>
                  <a:cubicBezTo>
                    <a:pt x="8" y="3"/>
                    <a:pt x="5" y="3"/>
                    <a:pt x="3" y="3"/>
                  </a:cubicBezTo>
                  <a:cubicBezTo>
                    <a:pt x="2" y="2"/>
                    <a:pt x="1" y="2"/>
                    <a:pt x="0" y="1"/>
                  </a:cubicBezTo>
                  <a:close/>
                </a:path>
              </a:pathLst>
            </a:custGeom>
            <a:solidFill>
              <a:srgbClr val="7358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492" name="Freeform 2729"/>
            <p:cNvSpPr>
              <a:spLocks/>
            </p:cNvSpPr>
            <p:nvPr/>
          </p:nvSpPr>
          <p:spPr bwMode="auto">
            <a:xfrm>
              <a:off x="4939" y="2266"/>
              <a:ext cx="6" cy="4"/>
            </a:xfrm>
            <a:custGeom>
              <a:avLst/>
              <a:gdLst>
                <a:gd name="T0" fmla="*/ 0 w 5"/>
                <a:gd name="T1" fmla="*/ 0 h 3"/>
                <a:gd name="T2" fmla="*/ 5 w 5"/>
                <a:gd name="T3" fmla="*/ 0 h 3"/>
                <a:gd name="T4" fmla="*/ 5 w 5"/>
                <a:gd name="T5" fmla="*/ 3 h 3"/>
                <a:gd name="T6" fmla="*/ 0 w 5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3">
                  <a:moveTo>
                    <a:pt x="0" y="0"/>
                  </a:moveTo>
                  <a:cubicBezTo>
                    <a:pt x="2" y="0"/>
                    <a:pt x="3" y="0"/>
                    <a:pt x="5" y="0"/>
                  </a:cubicBezTo>
                  <a:cubicBezTo>
                    <a:pt x="5" y="1"/>
                    <a:pt x="5" y="2"/>
                    <a:pt x="5" y="3"/>
                  </a:cubicBezTo>
                  <a:cubicBezTo>
                    <a:pt x="3" y="3"/>
                    <a:pt x="1" y="3"/>
                    <a:pt x="0" y="0"/>
                  </a:cubicBezTo>
                  <a:close/>
                </a:path>
              </a:pathLst>
            </a:custGeom>
            <a:solidFill>
              <a:srgbClr val="785C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493" name="Freeform 2730"/>
            <p:cNvSpPr>
              <a:spLocks/>
            </p:cNvSpPr>
            <p:nvPr/>
          </p:nvSpPr>
          <p:spPr bwMode="auto">
            <a:xfrm>
              <a:off x="5026" y="2174"/>
              <a:ext cx="10" cy="11"/>
            </a:xfrm>
            <a:custGeom>
              <a:avLst/>
              <a:gdLst>
                <a:gd name="T0" fmla="*/ 6 w 8"/>
                <a:gd name="T1" fmla="*/ 3 h 9"/>
                <a:gd name="T2" fmla="*/ 6 w 8"/>
                <a:gd name="T3" fmla="*/ 6 h 9"/>
                <a:gd name="T4" fmla="*/ 3 w 8"/>
                <a:gd name="T5" fmla="*/ 9 h 9"/>
                <a:gd name="T6" fmla="*/ 4 w 8"/>
                <a:gd name="T7" fmla="*/ 8 h 9"/>
                <a:gd name="T8" fmla="*/ 1 w 8"/>
                <a:gd name="T9" fmla="*/ 9 h 9"/>
                <a:gd name="T10" fmla="*/ 1 w 8"/>
                <a:gd name="T11" fmla="*/ 6 h 9"/>
                <a:gd name="T12" fmla="*/ 1 w 8"/>
                <a:gd name="T13" fmla="*/ 2 h 9"/>
                <a:gd name="T14" fmla="*/ 3 w 8"/>
                <a:gd name="T15" fmla="*/ 0 h 9"/>
                <a:gd name="T16" fmla="*/ 6 w 8"/>
                <a:gd name="T17" fmla="*/ 0 h 9"/>
                <a:gd name="T18" fmla="*/ 7 w 8"/>
                <a:gd name="T19" fmla="*/ 2 h 9"/>
                <a:gd name="T20" fmla="*/ 6 w 8"/>
                <a:gd name="T21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9">
                  <a:moveTo>
                    <a:pt x="6" y="3"/>
                  </a:moveTo>
                  <a:cubicBezTo>
                    <a:pt x="6" y="4"/>
                    <a:pt x="6" y="5"/>
                    <a:pt x="6" y="6"/>
                  </a:cubicBezTo>
                  <a:cubicBezTo>
                    <a:pt x="5" y="7"/>
                    <a:pt x="4" y="7"/>
                    <a:pt x="3" y="9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3" y="9"/>
                    <a:pt x="2" y="9"/>
                    <a:pt x="1" y="9"/>
                  </a:cubicBezTo>
                  <a:cubicBezTo>
                    <a:pt x="0" y="8"/>
                    <a:pt x="0" y="7"/>
                    <a:pt x="1" y="6"/>
                  </a:cubicBezTo>
                  <a:cubicBezTo>
                    <a:pt x="1" y="5"/>
                    <a:pt x="1" y="3"/>
                    <a:pt x="1" y="2"/>
                  </a:cubicBezTo>
                  <a:cubicBezTo>
                    <a:pt x="2" y="2"/>
                    <a:pt x="3" y="1"/>
                    <a:pt x="3" y="0"/>
                  </a:cubicBezTo>
                  <a:cubicBezTo>
                    <a:pt x="4" y="0"/>
                    <a:pt x="5" y="0"/>
                    <a:pt x="6" y="0"/>
                  </a:cubicBezTo>
                  <a:cubicBezTo>
                    <a:pt x="7" y="1"/>
                    <a:pt x="8" y="1"/>
                    <a:pt x="7" y="2"/>
                  </a:cubicBezTo>
                  <a:cubicBezTo>
                    <a:pt x="7" y="3"/>
                    <a:pt x="7" y="3"/>
                    <a:pt x="6" y="3"/>
                  </a:cubicBezTo>
                  <a:close/>
                </a:path>
              </a:pathLst>
            </a:custGeom>
            <a:solidFill>
              <a:srgbClr val="C0A6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494" name="Freeform 2731"/>
            <p:cNvSpPr>
              <a:spLocks/>
            </p:cNvSpPr>
            <p:nvPr/>
          </p:nvSpPr>
          <p:spPr bwMode="auto">
            <a:xfrm>
              <a:off x="5018" y="2189"/>
              <a:ext cx="6" cy="7"/>
            </a:xfrm>
            <a:custGeom>
              <a:avLst/>
              <a:gdLst>
                <a:gd name="T0" fmla="*/ 5 w 5"/>
                <a:gd name="T1" fmla="*/ 1 h 6"/>
                <a:gd name="T2" fmla="*/ 5 w 5"/>
                <a:gd name="T3" fmla="*/ 4 h 6"/>
                <a:gd name="T4" fmla="*/ 5 w 5"/>
                <a:gd name="T5" fmla="*/ 6 h 6"/>
                <a:gd name="T6" fmla="*/ 0 w 5"/>
                <a:gd name="T7" fmla="*/ 3 h 6"/>
                <a:gd name="T8" fmla="*/ 2 w 5"/>
                <a:gd name="T9" fmla="*/ 1 h 6"/>
                <a:gd name="T10" fmla="*/ 2 w 5"/>
                <a:gd name="T11" fmla="*/ 1 h 6"/>
                <a:gd name="T12" fmla="*/ 5 w 5"/>
                <a:gd name="T13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6">
                  <a:moveTo>
                    <a:pt x="5" y="1"/>
                  </a:moveTo>
                  <a:cubicBezTo>
                    <a:pt x="5" y="2"/>
                    <a:pt x="5" y="3"/>
                    <a:pt x="5" y="4"/>
                  </a:cubicBezTo>
                  <a:cubicBezTo>
                    <a:pt x="5" y="5"/>
                    <a:pt x="5" y="6"/>
                    <a:pt x="5" y="6"/>
                  </a:cubicBezTo>
                  <a:cubicBezTo>
                    <a:pt x="3" y="6"/>
                    <a:pt x="1" y="6"/>
                    <a:pt x="0" y="3"/>
                  </a:cubicBezTo>
                  <a:cubicBezTo>
                    <a:pt x="1" y="3"/>
                    <a:pt x="1" y="2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0"/>
                    <a:pt x="4" y="0"/>
                    <a:pt x="5" y="1"/>
                  </a:cubicBezTo>
                  <a:close/>
                </a:path>
              </a:pathLst>
            </a:custGeom>
            <a:solidFill>
              <a:srgbClr val="BCA2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495" name="Freeform 2732"/>
            <p:cNvSpPr>
              <a:spLocks/>
            </p:cNvSpPr>
            <p:nvPr/>
          </p:nvSpPr>
          <p:spPr bwMode="auto">
            <a:xfrm>
              <a:off x="5033" y="2174"/>
              <a:ext cx="7" cy="4"/>
            </a:xfrm>
            <a:custGeom>
              <a:avLst/>
              <a:gdLst>
                <a:gd name="T0" fmla="*/ 0 w 6"/>
                <a:gd name="T1" fmla="*/ 3 h 3"/>
                <a:gd name="T2" fmla="*/ 0 w 6"/>
                <a:gd name="T3" fmla="*/ 0 h 3"/>
                <a:gd name="T4" fmla="*/ 6 w 6"/>
                <a:gd name="T5" fmla="*/ 0 h 3"/>
                <a:gd name="T6" fmla="*/ 6 w 6"/>
                <a:gd name="T7" fmla="*/ 3 h 3"/>
                <a:gd name="T8" fmla="*/ 3 w 6"/>
                <a:gd name="T9" fmla="*/ 3 h 3"/>
                <a:gd name="T10" fmla="*/ 0 w 6"/>
                <a:gd name="T11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3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2" y="0"/>
                    <a:pt x="4" y="0"/>
                    <a:pt x="6" y="0"/>
                  </a:cubicBezTo>
                  <a:cubicBezTo>
                    <a:pt x="6" y="1"/>
                    <a:pt x="6" y="2"/>
                    <a:pt x="6" y="3"/>
                  </a:cubicBezTo>
                  <a:cubicBezTo>
                    <a:pt x="5" y="3"/>
                    <a:pt x="4" y="3"/>
                    <a:pt x="3" y="3"/>
                  </a:cubicBezTo>
                  <a:cubicBezTo>
                    <a:pt x="2" y="3"/>
                    <a:pt x="1" y="3"/>
                    <a:pt x="0" y="3"/>
                  </a:cubicBezTo>
                  <a:close/>
                </a:path>
              </a:pathLst>
            </a:custGeom>
            <a:solidFill>
              <a:srgbClr val="DFC0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496" name="Freeform 2733"/>
            <p:cNvSpPr>
              <a:spLocks/>
            </p:cNvSpPr>
            <p:nvPr/>
          </p:nvSpPr>
          <p:spPr bwMode="auto">
            <a:xfrm>
              <a:off x="5018" y="2191"/>
              <a:ext cx="2" cy="2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2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2" y="2"/>
                    <a:pt x="1" y="2"/>
                    <a:pt x="0" y="2"/>
                  </a:cubicBezTo>
                  <a:cubicBezTo>
                    <a:pt x="0" y="2"/>
                    <a:pt x="1" y="1"/>
                    <a:pt x="2" y="0"/>
                  </a:cubicBezTo>
                  <a:close/>
                </a:path>
              </a:pathLst>
            </a:custGeom>
            <a:solidFill>
              <a:srgbClr val="684A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497" name="Freeform 2734"/>
            <p:cNvSpPr>
              <a:spLocks/>
            </p:cNvSpPr>
            <p:nvPr/>
          </p:nvSpPr>
          <p:spPr bwMode="auto">
            <a:xfrm>
              <a:off x="5024" y="2181"/>
              <a:ext cx="3" cy="4"/>
            </a:xfrm>
            <a:custGeom>
              <a:avLst/>
              <a:gdLst>
                <a:gd name="T0" fmla="*/ 3 w 3"/>
                <a:gd name="T1" fmla="*/ 0 h 3"/>
                <a:gd name="T2" fmla="*/ 3 w 3"/>
                <a:gd name="T3" fmla="*/ 2 h 3"/>
                <a:gd name="T4" fmla="*/ 2 w 3"/>
                <a:gd name="T5" fmla="*/ 3 h 3"/>
                <a:gd name="T6" fmla="*/ 1 w 3"/>
                <a:gd name="T7" fmla="*/ 3 h 3"/>
                <a:gd name="T8" fmla="*/ 0 w 3"/>
                <a:gd name="T9" fmla="*/ 2 h 3"/>
                <a:gd name="T10" fmla="*/ 3 w 3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cubicBezTo>
                    <a:pt x="3" y="0"/>
                    <a:pt x="3" y="1"/>
                    <a:pt x="3" y="2"/>
                  </a:cubicBezTo>
                  <a:cubicBezTo>
                    <a:pt x="3" y="2"/>
                    <a:pt x="2" y="3"/>
                    <a:pt x="2" y="3"/>
                  </a:cubicBezTo>
                  <a:cubicBezTo>
                    <a:pt x="2" y="3"/>
                    <a:pt x="1" y="3"/>
                    <a:pt x="1" y="3"/>
                  </a:cubicBezTo>
                  <a:cubicBezTo>
                    <a:pt x="1" y="3"/>
                    <a:pt x="0" y="2"/>
                    <a:pt x="0" y="2"/>
                  </a:cubicBezTo>
                  <a:cubicBezTo>
                    <a:pt x="1" y="1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DFC1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498" name="Freeform 2735"/>
            <p:cNvSpPr>
              <a:spLocks/>
            </p:cNvSpPr>
            <p:nvPr/>
          </p:nvSpPr>
          <p:spPr bwMode="auto">
            <a:xfrm>
              <a:off x="5027" y="2174"/>
              <a:ext cx="4" cy="2"/>
            </a:xfrm>
            <a:custGeom>
              <a:avLst/>
              <a:gdLst>
                <a:gd name="T0" fmla="*/ 2 w 3"/>
                <a:gd name="T1" fmla="*/ 0 h 2"/>
                <a:gd name="T2" fmla="*/ 0 w 3"/>
                <a:gd name="T3" fmla="*/ 2 h 2"/>
                <a:gd name="T4" fmla="*/ 2 w 3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2" y="0"/>
                  </a:moveTo>
                  <a:cubicBezTo>
                    <a:pt x="3" y="2"/>
                    <a:pt x="2" y="2"/>
                    <a:pt x="0" y="2"/>
                  </a:cubicBezTo>
                  <a:cubicBezTo>
                    <a:pt x="1" y="2"/>
                    <a:pt x="2" y="1"/>
                    <a:pt x="2" y="0"/>
                  </a:cubicBezTo>
                  <a:close/>
                </a:path>
              </a:pathLst>
            </a:custGeom>
            <a:solidFill>
              <a:srgbClr val="523B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499" name="Freeform 2736"/>
            <p:cNvSpPr>
              <a:spLocks/>
            </p:cNvSpPr>
            <p:nvPr/>
          </p:nvSpPr>
          <p:spPr bwMode="auto">
            <a:xfrm>
              <a:off x="5020" y="2186"/>
              <a:ext cx="5" cy="5"/>
            </a:xfrm>
            <a:custGeom>
              <a:avLst/>
              <a:gdLst>
                <a:gd name="T0" fmla="*/ 3 w 4"/>
                <a:gd name="T1" fmla="*/ 4 h 4"/>
                <a:gd name="T2" fmla="*/ 0 w 4"/>
                <a:gd name="T3" fmla="*/ 4 h 4"/>
                <a:gd name="T4" fmla="*/ 0 w 4"/>
                <a:gd name="T5" fmla="*/ 1 h 4"/>
                <a:gd name="T6" fmla="*/ 3 w 4"/>
                <a:gd name="T7" fmla="*/ 1 h 4"/>
                <a:gd name="T8" fmla="*/ 3 w 4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3" y="4"/>
                  </a:moveTo>
                  <a:cubicBezTo>
                    <a:pt x="2" y="4"/>
                    <a:pt x="1" y="4"/>
                    <a:pt x="0" y="4"/>
                  </a:cubicBezTo>
                  <a:cubicBezTo>
                    <a:pt x="0" y="3"/>
                    <a:pt x="0" y="2"/>
                    <a:pt x="0" y="1"/>
                  </a:cubicBezTo>
                  <a:cubicBezTo>
                    <a:pt x="1" y="0"/>
                    <a:pt x="2" y="0"/>
                    <a:pt x="3" y="1"/>
                  </a:cubicBezTo>
                  <a:cubicBezTo>
                    <a:pt x="4" y="2"/>
                    <a:pt x="4" y="3"/>
                    <a:pt x="3" y="4"/>
                  </a:cubicBezTo>
                  <a:close/>
                </a:path>
              </a:pathLst>
            </a:custGeom>
            <a:solidFill>
              <a:srgbClr val="6649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500" name="Freeform 2737"/>
            <p:cNvSpPr>
              <a:spLocks/>
            </p:cNvSpPr>
            <p:nvPr/>
          </p:nvSpPr>
          <p:spPr bwMode="auto">
            <a:xfrm>
              <a:off x="5020" y="2184"/>
              <a:ext cx="5" cy="3"/>
            </a:xfrm>
            <a:custGeom>
              <a:avLst/>
              <a:gdLst>
                <a:gd name="T0" fmla="*/ 3 w 4"/>
                <a:gd name="T1" fmla="*/ 3 h 3"/>
                <a:gd name="T2" fmla="*/ 0 w 4"/>
                <a:gd name="T3" fmla="*/ 3 h 3"/>
                <a:gd name="T4" fmla="*/ 3 w 4"/>
                <a:gd name="T5" fmla="*/ 0 h 3"/>
                <a:gd name="T6" fmla="*/ 3 w 4"/>
                <a:gd name="T7" fmla="*/ 1 h 3"/>
                <a:gd name="T8" fmla="*/ 4 w 4"/>
                <a:gd name="T9" fmla="*/ 2 h 3"/>
                <a:gd name="T10" fmla="*/ 3 w 4"/>
                <a:gd name="T11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3">
                  <a:moveTo>
                    <a:pt x="3" y="3"/>
                  </a:moveTo>
                  <a:cubicBezTo>
                    <a:pt x="2" y="3"/>
                    <a:pt x="1" y="3"/>
                    <a:pt x="0" y="3"/>
                  </a:cubicBezTo>
                  <a:cubicBezTo>
                    <a:pt x="1" y="2"/>
                    <a:pt x="2" y="1"/>
                    <a:pt x="3" y="0"/>
                  </a:cubicBezTo>
                  <a:cubicBezTo>
                    <a:pt x="3" y="0"/>
                    <a:pt x="3" y="1"/>
                    <a:pt x="3" y="1"/>
                  </a:cubicBezTo>
                  <a:cubicBezTo>
                    <a:pt x="4" y="1"/>
                    <a:pt x="4" y="2"/>
                    <a:pt x="4" y="2"/>
                  </a:cubicBezTo>
                  <a:cubicBezTo>
                    <a:pt x="4" y="3"/>
                    <a:pt x="3" y="3"/>
                    <a:pt x="3" y="3"/>
                  </a:cubicBezTo>
                  <a:close/>
                </a:path>
              </a:pathLst>
            </a:custGeom>
            <a:solidFill>
              <a:srgbClr val="D7B9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501" name="Freeform 2738"/>
            <p:cNvSpPr>
              <a:spLocks/>
            </p:cNvSpPr>
            <p:nvPr/>
          </p:nvSpPr>
          <p:spPr bwMode="auto">
            <a:xfrm>
              <a:off x="5030" y="2181"/>
              <a:ext cx="3" cy="4"/>
            </a:xfrm>
            <a:custGeom>
              <a:avLst/>
              <a:gdLst>
                <a:gd name="T0" fmla="*/ 0 w 3"/>
                <a:gd name="T1" fmla="*/ 3 h 3"/>
                <a:gd name="T2" fmla="*/ 3 w 3"/>
                <a:gd name="T3" fmla="*/ 0 h 3"/>
                <a:gd name="T4" fmla="*/ 0 w 3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0" y="3"/>
                  </a:moveTo>
                  <a:cubicBezTo>
                    <a:pt x="1" y="2"/>
                    <a:pt x="2" y="1"/>
                    <a:pt x="3" y="0"/>
                  </a:cubicBezTo>
                  <a:cubicBezTo>
                    <a:pt x="2" y="1"/>
                    <a:pt x="1" y="2"/>
                    <a:pt x="0" y="3"/>
                  </a:cubicBezTo>
                  <a:close/>
                </a:path>
              </a:pathLst>
            </a:custGeom>
            <a:solidFill>
              <a:srgbClr val="5339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502" name="Freeform 2739"/>
            <p:cNvSpPr>
              <a:spLocks/>
            </p:cNvSpPr>
            <p:nvPr/>
          </p:nvSpPr>
          <p:spPr bwMode="auto">
            <a:xfrm>
              <a:off x="5026" y="2184"/>
              <a:ext cx="5" cy="3"/>
            </a:xfrm>
            <a:custGeom>
              <a:avLst/>
              <a:gdLst>
                <a:gd name="T0" fmla="*/ 1 w 4"/>
                <a:gd name="T1" fmla="*/ 0 h 3"/>
                <a:gd name="T2" fmla="*/ 4 w 4"/>
                <a:gd name="T3" fmla="*/ 0 h 3"/>
                <a:gd name="T4" fmla="*/ 3 w 4"/>
                <a:gd name="T5" fmla="*/ 3 h 3"/>
                <a:gd name="T6" fmla="*/ 1 w 4"/>
                <a:gd name="T7" fmla="*/ 3 h 3"/>
                <a:gd name="T8" fmla="*/ 0 w 4"/>
                <a:gd name="T9" fmla="*/ 1 h 3"/>
                <a:gd name="T10" fmla="*/ 1 w 4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3">
                  <a:moveTo>
                    <a:pt x="1" y="0"/>
                  </a:moveTo>
                  <a:cubicBezTo>
                    <a:pt x="2" y="0"/>
                    <a:pt x="3" y="0"/>
                    <a:pt x="4" y="0"/>
                  </a:cubicBezTo>
                  <a:cubicBezTo>
                    <a:pt x="3" y="1"/>
                    <a:pt x="3" y="2"/>
                    <a:pt x="3" y="3"/>
                  </a:cubicBezTo>
                  <a:cubicBezTo>
                    <a:pt x="3" y="3"/>
                    <a:pt x="2" y="3"/>
                    <a:pt x="1" y="3"/>
                  </a:cubicBezTo>
                  <a:cubicBezTo>
                    <a:pt x="0" y="3"/>
                    <a:pt x="0" y="2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624B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503" name="Freeform 2740"/>
            <p:cNvSpPr>
              <a:spLocks/>
            </p:cNvSpPr>
            <p:nvPr/>
          </p:nvSpPr>
          <p:spPr bwMode="auto">
            <a:xfrm>
              <a:off x="5064" y="2237"/>
              <a:ext cx="2" cy="3"/>
            </a:xfrm>
            <a:custGeom>
              <a:avLst/>
              <a:gdLst>
                <a:gd name="T0" fmla="*/ 2 w 2"/>
                <a:gd name="T1" fmla="*/ 3 h 3"/>
                <a:gd name="T2" fmla="*/ 0 w 2"/>
                <a:gd name="T3" fmla="*/ 0 h 3"/>
                <a:gd name="T4" fmla="*/ 2 w 2"/>
                <a:gd name="T5" fmla="*/ 0 h 3"/>
                <a:gd name="T6" fmla="*/ 2 w 2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">
                  <a:moveTo>
                    <a:pt x="2" y="3"/>
                  </a:moveTo>
                  <a:cubicBezTo>
                    <a:pt x="1" y="2"/>
                    <a:pt x="1" y="1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1"/>
                    <a:pt x="2" y="2"/>
                    <a:pt x="2" y="3"/>
                  </a:cubicBezTo>
                  <a:close/>
                </a:path>
              </a:pathLst>
            </a:custGeom>
            <a:solidFill>
              <a:srgbClr val="5038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504" name="Freeform 2741"/>
            <p:cNvSpPr>
              <a:spLocks/>
            </p:cNvSpPr>
            <p:nvPr/>
          </p:nvSpPr>
          <p:spPr bwMode="auto">
            <a:xfrm>
              <a:off x="5024" y="2184"/>
              <a:ext cx="3" cy="7"/>
            </a:xfrm>
            <a:custGeom>
              <a:avLst/>
              <a:gdLst>
                <a:gd name="T0" fmla="*/ 3 w 3"/>
                <a:gd name="T1" fmla="*/ 0 h 6"/>
                <a:gd name="T2" fmla="*/ 3 w 3"/>
                <a:gd name="T3" fmla="*/ 3 h 6"/>
                <a:gd name="T4" fmla="*/ 2 w 3"/>
                <a:gd name="T5" fmla="*/ 6 h 6"/>
                <a:gd name="T6" fmla="*/ 1 w 3"/>
                <a:gd name="T7" fmla="*/ 6 h 6"/>
                <a:gd name="T8" fmla="*/ 0 w 3"/>
                <a:gd name="T9" fmla="*/ 6 h 6"/>
                <a:gd name="T10" fmla="*/ 0 w 3"/>
                <a:gd name="T11" fmla="*/ 3 h 6"/>
                <a:gd name="T12" fmla="*/ 0 w 3"/>
                <a:gd name="T13" fmla="*/ 1 h 6"/>
                <a:gd name="T14" fmla="*/ 3 w 3"/>
                <a:gd name="T1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6">
                  <a:moveTo>
                    <a:pt x="3" y="0"/>
                  </a:moveTo>
                  <a:cubicBezTo>
                    <a:pt x="3" y="1"/>
                    <a:pt x="3" y="2"/>
                    <a:pt x="3" y="3"/>
                  </a:cubicBezTo>
                  <a:cubicBezTo>
                    <a:pt x="3" y="4"/>
                    <a:pt x="3" y="5"/>
                    <a:pt x="2" y="6"/>
                  </a:cubicBezTo>
                  <a:cubicBezTo>
                    <a:pt x="2" y="6"/>
                    <a:pt x="1" y="6"/>
                    <a:pt x="1" y="6"/>
                  </a:cubicBezTo>
                  <a:cubicBezTo>
                    <a:pt x="1" y="6"/>
                    <a:pt x="0" y="6"/>
                    <a:pt x="0" y="6"/>
                  </a:cubicBezTo>
                  <a:cubicBezTo>
                    <a:pt x="0" y="5"/>
                    <a:pt x="0" y="4"/>
                    <a:pt x="0" y="3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866D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505" name="Freeform 2742"/>
            <p:cNvSpPr>
              <a:spLocks/>
            </p:cNvSpPr>
            <p:nvPr/>
          </p:nvSpPr>
          <p:spPr bwMode="auto">
            <a:xfrm>
              <a:off x="5090" y="2229"/>
              <a:ext cx="2" cy="4"/>
            </a:xfrm>
            <a:custGeom>
              <a:avLst/>
              <a:gdLst>
                <a:gd name="T0" fmla="*/ 2 w 2"/>
                <a:gd name="T1" fmla="*/ 3 h 3"/>
                <a:gd name="T2" fmla="*/ 0 w 2"/>
                <a:gd name="T3" fmla="*/ 3 h 3"/>
                <a:gd name="T4" fmla="*/ 0 w 2"/>
                <a:gd name="T5" fmla="*/ 1 h 3"/>
                <a:gd name="T6" fmla="*/ 2 w 2"/>
                <a:gd name="T7" fmla="*/ 0 h 3"/>
                <a:gd name="T8" fmla="*/ 2 w 2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3">
                  <a:moveTo>
                    <a:pt x="2" y="3"/>
                  </a:moveTo>
                  <a:cubicBezTo>
                    <a:pt x="1" y="3"/>
                    <a:pt x="1" y="3"/>
                    <a:pt x="0" y="3"/>
                  </a:cubicBezTo>
                  <a:cubicBezTo>
                    <a:pt x="0" y="2"/>
                    <a:pt x="0" y="2"/>
                    <a:pt x="0" y="1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1"/>
                    <a:pt x="2" y="2"/>
                    <a:pt x="2" y="3"/>
                  </a:cubicBezTo>
                  <a:close/>
                </a:path>
              </a:pathLst>
            </a:custGeom>
            <a:solidFill>
              <a:srgbClr val="634A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506" name="Freeform 2743"/>
            <p:cNvSpPr>
              <a:spLocks/>
            </p:cNvSpPr>
            <p:nvPr/>
          </p:nvSpPr>
          <p:spPr bwMode="auto">
            <a:xfrm>
              <a:off x="5076" y="2237"/>
              <a:ext cx="3" cy="3"/>
            </a:xfrm>
            <a:custGeom>
              <a:avLst/>
              <a:gdLst>
                <a:gd name="T0" fmla="*/ 3 w 3"/>
                <a:gd name="T1" fmla="*/ 3 h 3"/>
                <a:gd name="T2" fmla="*/ 1 w 3"/>
                <a:gd name="T3" fmla="*/ 3 h 3"/>
                <a:gd name="T4" fmla="*/ 1 w 3"/>
                <a:gd name="T5" fmla="*/ 0 h 3"/>
                <a:gd name="T6" fmla="*/ 3 w 3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3" y="3"/>
                  </a:moveTo>
                  <a:cubicBezTo>
                    <a:pt x="2" y="3"/>
                    <a:pt x="1" y="3"/>
                    <a:pt x="1" y="3"/>
                  </a:cubicBezTo>
                  <a:cubicBezTo>
                    <a:pt x="0" y="2"/>
                    <a:pt x="0" y="1"/>
                    <a:pt x="1" y="0"/>
                  </a:cubicBezTo>
                  <a:cubicBezTo>
                    <a:pt x="2" y="0"/>
                    <a:pt x="3" y="1"/>
                    <a:pt x="3" y="3"/>
                  </a:cubicBezTo>
                  <a:close/>
                </a:path>
              </a:pathLst>
            </a:custGeom>
            <a:solidFill>
              <a:srgbClr val="5D43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507" name="Freeform 2744"/>
            <p:cNvSpPr>
              <a:spLocks/>
            </p:cNvSpPr>
            <p:nvPr/>
          </p:nvSpPr>
          <p:spPr bwMode="auto">
            <a:xfrm>
              <a:off x="5066" y="2241"/>
              <a:ext cx="11" cy="7"/>
            </a:xfrm>
            <a:custGeom>
              <a:avLst/>
              <a:gdLst>
                <a:gd name="T0" fmla="*/ 0 w 9"/>
                <a:gd name="T1" fmla="*/ 4 h 6"/>
                <a:gd name="T2" fmla="*/ 0 w 9"/>
                <a:gd name="T3" fmla="*/ 1 h 6"/>
                <a:gd name="T4" fmla="*/ 5 w 9"/>
                <a:gd name="T5" fmla="*/ 1 h 6"/>
                <a:gd name="T6" fmla="*/ 9 w 9"/>
                <a:gd name="T7" fmla="*/ 2 h 6"/>
                <a:gd name="T8" fmla="*/ 9 w 9"/>
                <a:gd name="T9" fmla="*/ 6 h 6"/>
                <a:gd name="T10" fmla="*/ 0 w 9"/>
                <a:gd name="T11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6">
                  <a:moveTo>
                    <a:pt x="0" y="4"/>
                  </a:moveTo>
                  <a:cubicBezTo>
                    <a:pt x="0" y="3"/>
                    <a:pt x="0" y="2"/>
                    <a:pt x="0" y="1"/>
                  </a:cubicBezTo>
                  <a:cubicBezTo>
                    <a:pt x="2" y="0"/>
                    <a:pt x="3" y="0"/>
                    <a:pt x="5" y="1"/>
                  </a:cubicBezTo>
                  <a:cubicBezTo>
                    <a:pt x="6" y="1"/>
                    <a:pt x="8" y="1"/>
                    <a:pt x="9" y="2"/>
                  </a:cubicBezTo>
                  <a:cubicBezTo>
                    <a:pt x="9" y="3"/>
                    <a:pt x="9" y="4"/>
                    <a:pt x="9" y="6"/>
                  </a:cubicBezTo>
                  <a:cubicBezTo>
                    <a:pt x="6" y="5"/>
                    <a:pt x="3" y="5"/>
                    <a:pt x="0" y="4"/>
                  </a:cubicBezTo>
                  <a:close/>
                </a:path>
              </a:pathLst>
            </a:custGeom>
            <a:solidFill>
              <a:srgbClr val="B69F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508" name="Freeform 2745"/>
            <p:cNvSpPr>
              <a:spLocks/>
            </p:cNvSpPr>
            <p:nvPr/>
          </p:nvSpPr>
          <p:spPr bwMode="auto">
            <a:xfrm>
              <a:off x="5066" y="2239"/>
              <a:ext cx="7" cy="3"/>
            </a:xfrm>
            <a:custGeom>
              <a:avLst/>
              <a:gdLst>
                <a:gd name="T0" fmla="*/ 5 w 6"/>
                <a:gd name="T1" fmla="*/ 3 h 3"/>
                <a:gd name="T2" fmla="*/ 0 w 6"/>
                <a:gd name="T3" fmla="*/ 3 h 3"/>
                <a:gd name="T4" fmla="*/ 0 w 6"/>
                <a:gd name="T5" fmla="*/ 1 h 3"/>
                <a:gd name="T6" fmla="*/ 3 w 6"/>
                <a:gd name="T7" fmla="*/ 1 h 3"/>
                <a:gd name="T8" fmla="*/ 6 w 6"/>
                <a:gd name="T9" fmla="*/ 1 h 3"/>
                <a:gd name="T10" fmla="*/ 5 w 6"/>
                <a:gd name="T11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3">
                  <a:moveTo>
                    <a:pt x="5" y="3"/>
                  </a:moveTo>
                  <a:cubicBezTo>
                    <a:pt x="4" y="3"/>
                    <a:pt x="2" y="3"/>
                    <a:pt x="0" y="3"/>
                  </a:cubicBezTo>
                  <a:cubicBezTo>
                    <a:pt x="0" y="2"/>
                    <a:pt x="0" y="2"/>
                    <a:pt x="0" y="1"/>
                  </a:cubicBezTo>
                  <a:cubicBezTo>
                    <a:pt x="1" y="1"/>
                    <a:pt x="2" y="1"/>
                    <a:pt x="3" y="1"/>
                  </a:cubicBezTo>
                  <a:cubicBezTo>
                    <a:pt x="4" y="0"/>
                    <a:pt x="5" y="0"/>
                    <a:pt x="6" y="1"/>
                  </a:cubicBezTo>
                  <a:cubicBezTo>
                    <a:pt x="6" y="1"/>
                    <a:pt x="6" y="2"/>
                    <a:pt x="5" y="3"/>
                  </a:cubicBezTo>
                  <a:close/>
                </a:path>
              </a:pathLst>
            </a:custGeom>
            <a:solidFill>
              <a:srgbClr val="6B55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509" name="Freeform 2746"/>
            <p:cNvSpPr>
              <a:spLocks/>
            </p:cNvSpPr>
            <p:nvPr/>
          </p:nvSpPr>
          <p:spPr bwMode="auto">
            <a:xfrm>
              <a:off x="5070" y="2237"/>
              <a:ext cx="3" cy="3"/>
            </a:xfrm>
            <a:custGeom>
              <a:avLst/>
              <a:gdLst>
                <a:gd name="T0" fmla="*/ 3 w 3"/>
                <a:gd name="T1" fmla="*/ 3 h 3"/>
                <a:gd name="T2" fmla="*/ 1 w 3"/>
                <a:gd name="T3" fmla="*/ 3 h 3"/>
                <a:gd name="T4" fmla="*/ 0 w 3"/>
                <a:gd name="T5" fmla="*/ 3 h 3"/>
                <a:gd name="T6" fmla="*/ 0 w 3"/>
                <a:gd name="T7" fmla="*/ 0 h 3"/>
                <a:gd name="T8" fmla="*/ 3 w 3"/>
                <a:gd name="T9" fmla="*/ 0 h 3"/>
                <a:gd name="T10" fmla="*/ 3 w 3"/>
                <a:gd name="T11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3">
                  <a:moveTo>
                    <a:pt x="3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0" y="3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3" y="1"/>
                    <a:pt x="3" y="2"/>
                    <a:pt x="3" y="3"/>
                  </a:cubicBezTo>
                  <a:close/>
                </a:path>
              </a:pathLst>
            </a:custGeom>
            <a:solidFill>
              <a:srgbClr val="C2AD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510" name="Freeform 2747"/>
            <p:cNvSpPr>
              <a:spLocks/>
            </p:cNvSpPr>
            <p:nvPr/>
          </p:nvSpPr>
          <p:spPr bwMode="auto">
            <a:xfrm>
              <a:off x="4844" y="2353"/>
              <a:ext cx="16" cy="6"/>
            </a:xfrm>
            <a:custGeom>
              <a:avLst/>
              <a:gdLst>
                <a:gd name="T0" fmla="*/ 11 w 14"/>
                <a:gd name="T1" fmla="*/ 4 h 5"/>
                <a:gd name="T2" fmla="*/ 0 w 14"/>
                <a:gd name="T3" fmla="*/ 1 h 5"/>
                <a:gd name="T4" fmla="*/ 14 w 14"/>
                <a:gd name="T5" fmla="*/ 3 h 5"/>
                <a:gd name="T6" fmla="*/ 11 w 14"/>
                <a:gd name="T7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5">
                  <a:moveTo>
                    <a:pt x="11" y="4"/>
                  </a:moveTo>
                  <a:cubicBezTo>
                    <a:pt x="7" y="3"/>
                    <a:pt x="3" y="5"/>
                    <a:pt x="0" y="1"/>
                  </a:cubicBezTo>
                  <a:cubicBezTo>
                    <a:pt x="5" y="1"/>
                    <a:pt x="10" y="0"/>
                    <a:pt x="14" y="3"/>
                  </a:cubicBezTo>
                  <a:cubicBezTo>
                    <a:pt x="13" y="4"/>
                    <a:pt x="12" y="4"/>
                    <a:pt x="11" y="4"/>
                  </a:cubicBezTo>
                  <a:close/>
                </a:path>
              </a:pathLst>
            </a:custGeom>
            <a:solidFill>
              <a:srgbClr val="C2A7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511" name="Freeform 2748"/>
            <p:cNvSpPr>
              <a:spLocks/>
            </p:cNvSpPr>
            <p:nvPr/>
          </p:nvSpPr>
          <p:spPr bwMode="auto">
            <a:xfrm>
              <a:off x="5031" y="2291"/>
              <a:ext cx="16" cy="15"/>
            </a:xfrm>
            <a:custGeom>
              <a:avLst/>
              <a:gdLst>
                <a:gd name="T0" fmla="*/ 14 w 14"/>
                <a:gd name="T1" fmla="*/ 12 h 13"/>
                <a:gd name="T2" fmla="*/ 5 w 14"/>
                <a:gd name="T3" fmla="*/ 13 h 13"/>
                <a:gd name="T4" fmla="*/ 0 w 14"/>
                <a:gd name="T5" fmla="*/ 1 h 13"/>
                <a:gd name="T6" fmla="*/ 2 w 14"/>
                <a:gd name="T7" fmla="*/ 1 h 13"/>
                <a:gd name="T8" fmla="*/ 5 w 14"/>
                <a:gd name="T9" fmla="*/ 1 h 13"/>
                <a:gd name="T10" fmla="*/ 8 w 14"/>
                <a:gd name="T11" fmla="*/ 3 h 13"/>
                <a:gd name="T12" fmla="*/ 14 w 14"/>
                <a:gd name="T13" fmla="*/ 10 h 13"/>
                <a:gd name="T14" fmla="*/ 14 w 14"/>
                <a:gd name="T15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" h="13">
                  <a:moveTo>
                    <a:pt x="14" y="12"/>
                  </a:moveTo>
                  <a:cubicBezTo>
                    <a:pt x="11" y="12"/>
                    <a:pt x="8" y="13"/>
                    <a:pt x="5" y="13"/>
                  </a:cubicBezTo>
                  <a:cubicBezTo>
                    <a:pt x="3" y="9"/>
                    <a:pt x="2" y="5"/>
                    <a:pt x="0" y="1"/>
                  </a:cubicBezTo>
                  <a:cubicBezTo>
                    <a:pt x="1" y="1"/>
                    <a:pt x="2" y="1"/>
                    <a:pt x="2" y="1"/>
                  </a:cubicBezTo>
                  <a:cubicBezTo>
                    <a:pt x="3" y="0"/>
                    <a:pt x="4" y="0"/>
                    <a:pt x="5" y="1"/>
                  </a:cubicBezTo>
                  <a:cubicBezTo>
                    <a:pt x="6" y="2"/>
                    <a:pt x="7" y="2"/>
                    <a:pt x="8" y="3"/>
                  </a:cubicBezTo>
                  <a:cubicBezTo>
                    <a:pt x="10" y="5"/>
                    <a:pt x="12" y="7"/>
                    <a:pt x="14" y="10"/>
                  </a:cubicBezTo>
                  <a:cubicBezTo>
                    <a:pt x="14" y="10"/>
                    <a:pt x="14" y="11"/>
                    <a:pt x="14" y="12"/>
                  </a:cubicBezTo>
                  <a:close/>
                </a:path>
              </a:pathLst>
            </a:custGeom>
            <a:solidFill>
              <a:srgbClr val="6A52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512" name="Freeform 2749"/>
            <p:cNvSpPr>
              <a:spLocks/>
            </p:cNvSpPr>
            <p:nvPr/>
          </p:nvSpPr>
          <p:spPr bwMode="auto">
            <a:xfrm>
              <a:off x="5037" y="2292"/>
              <a:ext cx="13" cy="10"/>
            </a:xfrm>
            <a:custGeom>
              <a:avLst/>
              <a:gdLst>
                <a:gd name="T0" fmla="*/ 9 w 11"/>
                <a:gd name="T1" fmla="*/ 9 h 9"/>
                <a:gd name="T2" fmla="*/ 0 w 11"/>
                <a:gd name="T3" fmla="*/ 3 h 9"/>
                <a:gd name="T4" fmla="*/ 3 w 11"/>
                <a:gd name="T5" fmla="*/ 0 h 9"/>
                <a:gd name="T6" fmla="*/ 9 w 11"/>
                <a:gd name="T7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9">
                  <a:moveTo>
                    <a:pt x="9" y="9"/>
                  </a:moveTo>
                  <a:cubicBezTo>
                    <a:pt x="6" y="7"/>
                    <a:pt x="2" y="6"/>
                    <a:pt x="0" y="3"/>
                  </a:cubicBezTo>
                  <a:cubicBezTo>
                    <a:pt x="1" y="2"/>
                    <a:pt x="2" y="1"/>
                    <a:pt x="3" y="0"/>
                  </a:cubicBezTo>
                  <a:cubicBezTo>
                    <a:pt x="5" y="3"/>
                    <a:pt x="11" y="3"/>
                    <a:pt x="9" y="9"/>
                  </a:cubicBezTo>
                  <a:close/>
                </a:path>
              </a:pathLst>
            </a:custGeom>
            <a:solidFill>
              <a:srgbClr val="A08B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513" name="Freeform 2750"/>
            <p:cNvSpPr>
              <a:spLocks/>
            </p:cNvSpPr>
            <p:nvPr/>
          </p:nvSpPr>
          <p:spPr bwMode="auto">
            <a:xfrm>
              <a:off x="5036" y="2285"/>
              <a:ext cx="4" cy="10"/>
            </a:xfrm>
            <a:custGeom>
              <a:avLst/>
              <a:gdLst>
                <a:gd name="T0" fmla="*/ 4 w 4"/>
                <a:gd name="T1" fmla="*/ 6 h 9"/>
                <a:gd name="T2" fmla="*/ 1 w 4"/>
                <a:gd name="T3" fmla="*/ 9 h 9"/>
                <a:gd name="T4" fmla="*/ 1 w 4"/>
                <a:gd name="T5" fmla="*/ 6 h 9"/>
                <a:gd name="T6" fmla="*/ 0 w 4"/>
                <a:gd name="T7" fmla="*/ 4 h 9"/>
                <a:gd name="T8" fmla="*/ 1 w 4"/>
                <a:gd name="T9" fmla="*/ 4 h 9"/>
                <a:gd name="T10" fmla="*/ 4 w 4"/>
                <a:gd name="T11" fmla="*/ 0 h 9"/>
                <a:gd name="T12" fmla="*/ 4 w 4"/>
                <a:gd name="T13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9">
                  <a:moveTo>
                    <a:pt x="4" y="6"/>
                  </a:moveTo>
                  <a:cubicBezTo>
                    <a:pt x="3" y="7"/>
                    <a:pt x="2" y="8"/>
                    <a:pt x="1" y="9"/>
                  </a:cubicBezTo>
                  <a:cubicBezTo>
                    <a:pt x="1" y="8"/>
                    <a:pt x="1" y="7"/>
                    <a:pt x="1" y="6"/>
                  </a:cubicBezTo>
                  <a:cubicBezTo>
                    <a:pt x="0" y="6"/>
                    <a:pt x="0" y="5"/>
                    <a:pt x="0" y="4"/>
                  </a:cubicBezTo>
                  <a:cubicBezTo>
                    <a:pt x="0" y="4"/>
                    <a:pt x="1" y="4"/>
                    <a:pt x="1" y="4"/>
                  </a:cubicBezTo>
                  <a:cubicBezTo>
                    <a:pt x="2" y="3"/>
                    <a:pt x="3" y="2"/>
                    <a:pt x="4" y="0"/>
                  </a:cubicBezTo>
                  <a:cubicBezTo>
                    <a:pt x="4" y="2"/>
                    <a:pt x="4" y="4"/>
                    <a:pt x="4" y="6"/>
                  </a:cubicBezTo>
                  <a:close/>
                </a:path>
              </a:pathLst>
            </a:custGeom>
            <a:solidFill>
              <a:srgbClr val="654E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514" name="Freeform 2751"/>
            <p:cNvSpPr>
              <a:spLocks/>
            </p:cNvSpPr>
            <p:nvPr/>
          </p:nvSpPr>
          <p:spPr bwMode="auto">
            <a:xfrm>
              <a:off x="5033" y="2288"/>
              <a:ext cx="4" cy="4"/>
            </a:xfrm>
            <a:custGeom>
              <a:avLst/>
              <a:gdLst>
                <a:gd name="T0" fmla="*/ 3 w 3"/>
                <a:gd name="T1" fmla="*/ 1 h 3"/>
                <a:gd name="T2" fmla="*/ 3 w 3"/>
                <a:gd name="T3" fmla="*/ 3 h 3"/>
                <a:gd name="T4" fmla="*/ 2 w 3"/>
                <a:gd name="T5" fmla="*/ 3 h 3"/>
                <a:gd name="T6" fmla="*/ 0 w 3"/>
                <a:gd name="T7" fmla="*/ 3 h 3"/>
                <a:gd name="T8" fmla="*/ 0 w 3"/>
                <a:gd name="T9" fmla="*/ 1 h 3"/>
                <a:gd name="T10" fmla="*/ 3 w 3"/>
                <a:gd name="T11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3">
                  <a:moveTo>
                    <a:pt x="3" y="1"/>
                  </a:moveTo>
                  <a:cubicBezTo>
                    <a:pt x="3" y="1"/>
                    <a:pt x="3" y="2"/>
                    <a:pt x="3" y="3"/>
                  </a:cubicBezTo>
                  <a:cubicBezTo>
                    <a:pt x="3" y="3"/>
                    <a:pt x="2" y="3"/>
                    <a:pt x="2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1" y="0"/>
                    <a:pt x="2" y="0"/>
                    <a:pt x="3" y="1"/>
                  </a:cubicBezTo>
                  <a:close/>
                </a:path>
              </a:pathLst>
            </a:custGeom>
            <a:solidFill>
              <a:srgbClr val="D6BE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515" name="Freeform 2752"/>
            <p:cNvSpPr>
              <a:spLocks/>
            </p:cNvSpPr>
            <p:nvPr/>
          </p:nvSpPr>
          <p:spPr bwMode="auto">
            <a:xfrm>
              <a:off x="5024" y="2368"/>
              <a:ext cx="23" cy="36"/>
            </a:xfrm>
            <a:custGeom>
              <a:avLst/>
              <a:gdLst>
                <a:gd name="T0" fmla="*/ 17 w 20"/>
                <a:gd name="T1" fmla="*/ 16 h 30"/>
                <a:gd name="T2" fmla="*/ 19 w 20"/>
                <a:gd name="T3" fmla="*/ 30 h 30"/>
                <a:gd name="T4" fmla="*/ 8 w 20"/>
                <a:gd name="T5" fmla="*/ 23 h 30"/>
                <a:gd name="T6" fmla="*/ 0 w 20"/>
                <a:gd name="T7" fmla="*/ 16 h 30"/>
                <a:gd name="T8" fmla="*/ 14 w 20"/>
                <a:gd name="T9" fmla="*/ 13 h 30"/>
                <a:gd name="T10" fmla="*/ 17 w 20"/>
                <a:gd name="T11" fmla="*/ 16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" h="30">
                  <a:moveTo>
                    <a:pt x="17" y="16"/>
                  </a:moveTo>
                  <a:cubicBezTo>
                    <a:pt x="20" y="20"/>
                    <a:pt x="20" y="25"/>
                    <a:pt x="19" y="30"/>
                  </a:cubicBezTo>
                  <a:cubicBezTo>
                    <a:pt x="15" y="28"/>
                    <a:pt x="13" y="23"/>
                    <a:pt x="8" y="23"/>
                  </a:cubicBezTo>
                  <a:cubicBezTo>
                    <a:pt x="5" y="21"/>
                    <a:pt x="3" y="19"/>
                    <a:pt x="0" y="16"/>
                  </a:cubicBezTo>
                  <a:cubicBezTo>
                    <a:pt x="1" y="0"/>
                    <a:pt x="8" y="11"/>
                    <a:pt x="14" y="13"/>
                  </a:cubicBezTo>
                  <a:cubicBezTo>
                    <a:pt x="15" y="14"/>
                    <a:pt x="16" y="15"/>
                    <a:pt x="17" y="16"/>
                  </a:cubicBezTo>
                  <a:close/>
                </a:path>
              </a:pathLst>
            </a:custGeom>
            <a:solidFill>
              <a:srgbClr val="D1B7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516" name="Freeform 2753"/>
            <p:cNvSpPr>
              <a:spLocks/>
            </p:cNvSpPr>
            <p:nvPr/>
          </p:nvSpPr>
          <p:spPr bwMode="auto">
            <a:xfrm>
              <a:off x="5029" y="2334"/>
              <a:ext cx="31" cy="30"/>
            </a:xfrm>
            <a:custGeom>
              <a:avLst/>
              <a:gdLst>
                <a:gd name="T0" fmla="*/ 4 w 27"/>
                <a:gd name="T1" fmla="*/ 0 h 25"/>
                <a:gd name="T2" fmla="*/ 26 w 27"/>
                <a:gd name="T3" fmla="*/ 17 h 25"/>
                <a:gd name="T4" fmla="*/ 24 w 27"/>
                <a:gd name="T5" fmla="*/ 23 h 25"/>
                <a:gd name="T6" fmla="*/ 18 w 27"/>
                <a:gd name="T7" fmla="*/ 17 h 25"/>
                <a:gd name="T8" fmla="*/ 4 w 27"/>
                <a:gd name="T9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25">
                  <a:moveTo>
                    <a:pt x="4" y="0"/>
                  </a:moveTo>
                  <a:cubicBezTo>
                    <a:pt x="12" y="5"/>
                    <a:pt x="20" y="10"/>
                    <a:pt x="26" y="17"/>
                  </a:cubicBezTo>
                  <a:cubicBezTo>
                    <a:pt x="27" y="19"/>
                    <a:pt x="27" y="22"/>
                    <a:pt x="24" y="23"/>
                  </a:cubicBezTo>
                  <a:cubicBezTo>
                    <a:pt x="19" y="25"/>
                    <a:pt x="21" y="19"/>
                    <a:pt x="18" y="17"/>
                  </a:cubicBezTo>
                  <a:cubicBezTo>
                    <a:pt x="12" y="13"/>
                    <a:pt x="0" y="14"/>
                    <a:pt x="4" y="0"/>
                  </a:cubicBezTo>
                  <a:close/>
                </a:path>
              </a:pathLst>
            </a:custGeom>
            <a:solidFill>
              <a:srgbClr val="CDB1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517" name="Freeform 2754"/>
            <p:cNvSpPr>
              <a:spLocks/>
            </p:cNvSpPr>
            <p:nvPr/>
          </p:nvSpPr>
          <p:spPr bwMode="auto">
            <a:xfrm>
              <a:off x="5040" y="2364"/>
              <a:ext cx="19" cy="14"/>
            </a:xfrm>
            <a:custGeom>
              <a:avLst/>
              <a:gdLst>
                <a:gd name="T0" fmla="*/ 16 w 16"/>
                <a:gd name="T1" fmla="*/ 6 h 12"/>
                <a:gd name="T2" fmla="*/ 11 w 16"/>
                <a:gd name="T3" fmla="*/ 12 h 12"/>
                <a:gd name="T4" fmla="*/ 3 w 16"/>
                <a:gd name="T5" fmla="*/ 9 h 12"/>
                <a:gd name="T6" fmla="*/ 5 w 16"/>
                <a:gd name="T7" fmla="*/ 0 h 12"/>
                <a:gd name="T8" fmla="*/ 16 w 16"/>
                <a:gd name="T9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2">
                  <a:moveTo>
                    <a:pt x="16" y="6"/>
                  </a:moveTo>
                  <a:cubicBezTo>
                    <a:pt x="16" y="9"/>
                    <a:pt x="14" y="11"/>
                    <a:pt x="11" y="12"/>
                  </a:cubicBezTo>
                  <a:cubicBezTo>
                    <a:pt x="9" y="11"/>
                    <a:pt x="6" y="10"/>
                    <a:pt x="3" y="9"/>
                  </a:cubicBezTo>
                  <a:cubicBezTo>
                    <a:pt x="0" y="5"/>
                    <a:pt x="1" y="2"/>
                    <a:pt x="5" y="0"/>
                  </a:cubicBezTo>
                  <a:cubicBezTo>
                    <a:pt x="10" y="1"/>
                    <a:pt x="14" y="2"/>
                    <a:pt x="16" y="6"/>
                  </a:cubicBezTo>
                  <a:close/>
                </a:path>
              </a:pathLst>
            </a:custGeom>
            <a:solidFill>
              <a:srgbClr val="CCB0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518" name="Freeform 2755"/>
            <p:cNvSpPr>
              <a:spLocks/>
            </p:cNvSpPr>
            <p:nvPr/>
          </p:nvSpPr>
          <p:spPr bwMode="auto">
            <a:xfrm>
              <a:off x="5046" y="2354"/>
              <a:ext cx="13" cy="17"/>
            </a:xfrm>
            <a:custGeom>
              <a:avLst/>
              <a:gdLst>
                <a:gd name="T0" fmla="*/ 11 w 11"/>
                <a:gd name="T1" fmla="*/ 14 h 14"/>
                <a:gd name="T2" fmla="*/ 0 w 11"/>
                <a:gd name="T3" fmla="*/ 8 h 14"/>
                <a:gd name="T4" fmla="*/ 3 w 11"/>
                <a:gd name="T5" fmla="*/ 0 h 14"/>
                <a:gd name="T6" fmla="*/ 9 w 11"/>
                <a:gd name="T7" fmla="*/ 6 h 14"/>
                <a:gd name="T8" fmla="*/ 11 w 11"/>
                <a:gd name="T9" fmla="*/ 8 h 14"/>
                <a:gd name="T10" fmla="*/ 11 w 11"/>
                <a:gd name="T11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14">
                  <a:moveTo>
                    <a:pt x="11" y="14"/>
                  </a:moveTo>
                  <a:cubicBezTo>
                    <a:pt x="7" y="12"/>
                    <a:pt x="3" y="12"/>
                    <a:pt x="0" y="8"/>
                  </a:cubicBezTo>
                  <a:cubicBezTo>
                    <a:pt x="1" y="6"/>
                    <a:pt x="2" y="3"/>
                    <a:pt x="3" y="0"/>
                  </a:cubicBezTo>
                  <a:cubicBezTo>
                    <a:pt x="5" y="2"/>
                    <a:pt x="7" y="4"/>
                    <a:pt x="9" y="6"/>
                  </a:cubicBezTo>
                  <a:cubicBezTo>
                    <a:pt x="10" y="7"/>
                    <a:pt x="11" y="8"/>
                    <a:pt x="11" y="8"/>
                  </a:cubicBezTo>
                  <a:cubicBezTo>
                    <a:pt x="11" y="10"/>
                    <a:pt x="11" y="12"/>
                    <a:pt x="11" y="14"/>
                  </a:cubicBezTo>
                  <a:close/>
                </a:path>
              </a:pathLst>
            </a:custGeom>
            <a:solidFill>
              <a:srgbClr val="CFB4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519" name="Freeform 2756"/>
            <p:cNvSpPr>
              <a:spLocks/>
            </p:cNvSpPr>
            <p:nvPr/>
          </p:nvSpPr>
          <p:spPr bwMode="auto">
            <a:xfrm>
              <a:off x="4991" y="2151"/>
              <a:ext cx="3" cy="3"/>
            </a:xfrm>
            <a:custGeom>
              <a:avLst/>
              <a:gdLst>
                <a:gd name="T0" fmla="*/ 3 w 3"/>
                <a:gd name="T1" fmla="*/ 0 h 3"/>
                <a:gd name="T2" fmla="*/ 3 w 3"/>
                <a:gd name="T3" fmla="*/ 3 h 3"/>
                <a:gd name="T4" fmla="*/ 0 w 3"/>
                <a:gd name="T5" fmla="*/ 1 h 3"/>
                <a:gd name="T6" fmla="*/ 0 w 3"/>
                <a:gd name="T7" fmla="*/ 1 h 3"/>
                <a:gd name="T8" fmla="*/ 3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cubicBezTo>
                    <a:pt x="3" y="1"/>
                    <a:pt x="3" y="2"/>
                    <a:pt x="3" y="3"/>
                  </a:cubicBezTo>
                  <a:cubicBezTo>
                    <a:pt x="1" y="3"/>
                    <a:pt x="0" y="3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6043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520" name="Freeform 2757"/>
            <p:cNvSpPr>
              <a:spLocks/>
            </p:cNvSpPr>
            <p:nvPr/>
          </p:nvSpPr>
          <p:spPr bwMode="auto">
            <a:xfrm>
              <a:off x="4991" y="2148"/>
              <a:ext cx="5" cy="4"/>
            </a:xfrm>
            <a:custGeom>
              <a:avLst/>
              <a:gdLst>
                <a:gd name="T0" fmla="*/ 3 w 4"/>
                <a:gd name="T1" fmla="*/ 2 h 3"/>
                <a:gd name="T2" fmla="*/ 0 w 4"/>
                <a:gd name="T3" fmla="*/ 3 h 3"/>
                <a:gd name="T4" fmla="*/ 3 w 4"/>
                <a:gd name="T5" fmla="*/ 0 h 3"/>
                <a:gd name="T6" fmla="*/ 3 w 4"/>
                <a:gd name="T7" fmla="*/ 0 h 3"/>
                <a:gd name="T8" fmla="*/ 3 w 4"/>
                <a:gd name="T9" fmla="*/ 3 h 3"/>
                <a:gd name="T10" fmla="*/ 3 w 4"/>
                <a:gd name="T11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3">
                  <a:moveTo>
                    <a:pt x="3" y="2"/>
                  </a:moveTo>
                  <a:cubicBezTo>
                    <a:pt x="2" y="2"/>
                    <a:pt x="1" y="2"/>
                    <a:pt x="0" y="3"/>
                  </a:cubicBezTo>
                  <a:cubicBezTo>
                    <a:pt x="1" y="2"/>
                    <a:pt x="2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1"/>
                    <a:pt x="4" y="2"/>
                    <a:pt x="3" y="3"/>
                  </a:cubicBezTo>
                  <a:lnTo>
                    <a:pt x="3" y="2"/>
                  </a:lnTo>
                  <a:close/>
                </a:path>
              </a:pathLst>
            </a:custGeom>
            <a:solidFill>
              <a:srgbClr val="DBC0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521" name="Freeform 2758"/>
            <p:cNvSpPr>
              <a:spLocks/>
            </p:cNvSpPr>
            <p:nvPr/>
          </p:nvSpPr>
          <p:spPr bwMode="auto">
            <a:xfrm>
              <a:off x="4994" y="2148"/>
              <a:ext cx="4" cy="4"/>
            </a:xfrm>
            <a:custGeom>
              <a:avLst/>
              <a:gdLst>
                <a:gd name="T0" fmla="*/ 0 w 3"/>
                <a:gd name="T1" fmla="*/ 3 h 3"/>
                <a:gd name="T2" fmla="*/ 0 w 3"/>
                <a:gd name="T3" fmla="*/ 0 h 3"/>
                <a:gd name="T4" fmla="*/ 0 w 3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3" y="1"/>
                    <a:pt x="2" y="2"/>
                    <a:pt x="0" y="3"/>
                  </a:cubicBezTo>
                  <a:close/>
                </a:path>
              </a:pathLst>
            </a:custGeom>
            <a:solidFill>
              <a:srgbClr val="9B7F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522" name="Freeform 2759"/>
            <p:cNvSpPr>
              <a:spLocks/>
            </p:cNvSpPr>
            <p:nvPr/>
          </p:nvSpPr>
          <p:spPr bwMode="auto">
            <a:xfrm>
              <a:off x="4389" y="2095"/>
              <a:ext cx="180" cy="67"/>
            </a:xfrm>
            <a:custGeom>
              <a:avLst/>
              <a:gdLst>
                <a:gd name="T0" fmla="*/ 114 w 153"/>
                <a:gd name="T1" fmla="*/ 6 h 57"/>
                <a:gd name="T2" fmla="*/ 151 w 153"/>
                <a:gd name="T3" fmla="*/ 35 h 57"/>
                <a:gd name="T4" fmla="*/ 142 w 153"/>
                <a:gd name="T5" fmla="*/ 45 h 57"/>
                <a:gd name="T6" fmla="*/ 122 w 153"/>
                <a:gd name="T7" fmla="*/ 46 h 57"/>
                <a:gd name="T8" fmla="*/ 111 w 153"/>
                <a:gd name="T9" fmla="*/ 51 h 57"/>
                <a:gd name="T10" fmla="*/ 93 w 153"/>
                <a:gd name="T11" fmla="*/ 52 h 57"/>
                <a:gd name="T12" fmla="*/ 64 w 153"/>
                <a:gd name="T13" fmla="*/ 43 h 57"/>
                <a:gd name="T14" fmla="*/ 44 w 153"/>
                <a:gd name="T15" fmla="*/ 39 h 57"/>
                <a:gd name="T16" fmla="*/ 31 w 153"/>
                <a:gd name="T17" fmla="*/ 34 h 57"/>
                <a:gd name="T18" fmla="*/ 6 w 153"/>
                <a:gd name="T19" fmla="*/ 22 h 57"/>
                <a:gd name="T20" fmla="*/ 6 w 153"/>
                <a:gd name="T21" fmla="*/ 10 h 57"/>
                <a:gd name="T22" fmla="*/ 11 w 153"/>
                <a:gd name="T23" fmla="*/ 8 h 57"/>
                <a:gd name="T24" fmla="*/ 33 w 153"/>
                <a:gd name="T25" fmla="*/ 9 h 57"/>
                <a:gd name="T26" fmla="*/ 41 w 153"/>
                <a:gd name="T27" fmla="*/ 8 h 57"/>
                <a:gd name="T28" fmla="*/ 46 w 153"/>
                <a:gd name="T29" fmla="*/ 7 h 57"/>
                <a:gd name="T30" fmla="*/ 60 w 153"/>
                <a:gd name="T31" fmla="*/ 3 h 57"/>
                <a:gd name="T32" fmla="*/ 90 w 153"/>
                <a:gd name="T33" fmla="*/ 1 h 57"/>
                <a:gd name="T34" fmla="*/ 114 w 153"/>
                <a:gd name="T35" fmla="*/ 6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3" h="57">
                  <a:moveTo>
                    <a:pt x="114" y="6"/>
                  </a:moveTo>
                  <a:cubicBezTo>
                    <a:pt x="128" y="14"/>
                    <a:pt x="138" y="26"/>
                    <a:pt x="151" y="35"/>
                  </a:cubicBezTo>
                  <a:cubicBezTo>
                    <a:pt x="153" y="42"/>
                    <a:pt x="148" y="44"/>
                    <a:pt x="142" y="45"/>
                  </a:cubicBezTo>
                  <a:cubicBezTo>
                    <a:pt x="136" y="46"/>
                    <a:pt x="129" y="45"/>
                    <a:pt x="122" y="46"/>
                  </a:cubicBezTo>
                  <a:cubicBezTo>
                    <a:pt x="117" y="45"/>
                    <a:pt x="113" y="46"/>
                    <a:pt x="111" y="51"/>
                  </a:cubicBezTo>
                  <a:cubicBezTo>
                    <a:pt x="105" y="57"/>
                    <a:pt x="99" y="52"/>
                    <a:pt x="93" y="52"/>
                  </a:cubicBezTo>
                  <a:cubicBezTo>
                    <a:pt x="84" y="46"/>
                    <a:pt x="75" y="43"/>
                    <a:pt x="64" y="43"/>
                  </a:cubicBezTo>
                  <a:cubicBezTo>
                    <a:pt x="59" y="37"/>
                    <a:pt x="51" y="41"/>
                    <a:pt x="44" y="39"/>
                  </a:cubicBezTo>
                  <a:cubicBezTo>
                    <a:pt x="40" y="38"/>
                    <a:pt x="35" y="36"/>
                    <a:pt x="31" y="34"/>
                  </a:cubicBezTo>
                  <a:cubicBezTo>
                    <a:pt x="24" y="28"/>
                    <a:pt x="15" y="24"/>
                    <a:pt x="6" y="22"/>
                  </a:cubicBezTo>
                  <a:cubicBezTo>
                    <a:pt x="0" y="18"/>
                    <a:pt x="1" y="14"/>
                    <a:pt x="6" y="10"/>
                  </a:cubicBezTo>
                  <a:cubicBezTo>
                    <a:pt x="7" y="9"/>
                    <a:pt x="9" y="9"/>
                    <a:pt x="11" y="8"/>
                  </a:cubicBezTo>
                  <a:cubicBezTo>
                    <a:pt x="18" y="9"/>
                    <a:pt x="25" y="11"/>
                    <a:pt x="33" y="9"/>
                  </a:cubicBezTo>
                  <a:cubicBezTo>
                    <a:pt x="35" y="9"/>
                    <a:pt x="38" y="8"/>
                    <a:pt x="41" y="8"/>
                  </a:cubicBezTo>
                  <a:cubicBezTo>
                    <a:pt x="42" y="7"/>
                    <a:pt x="44" y="7"/>
                    <a:pt x="46" y="7"/>
                  </a:cubicBezTo>
                  <a:cubicBezTo>
                    <a:pt x="51" y="7"/>
                    <a:pt x="59" y="16"/>
                    <a:pt x="60" y="3"/>
                  </a:cubicBezTo>
                  <a:cubicBezTo>
                    <a:pt x="70" y="0"/>
                    <a:pt x="80" y="1"/>
                    <a:pt x="90" y="1"/>
                  </a:cubicBezTo>
                  <a:cubicBezTo>
                    <a:pt x="99" y="1"/>
                    <a:pt x="107" y="0"/>
                    <a:pt x="114" y="6"/>
                  </a:cubicBezTo>
                  <a:close/>
                </a:path>
              </a:pathLst>
            </a:custGeom>
            <a:solidFill>
              <a:srgbClr val="AEA3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523" name="Freeform 2760"/>
            <p:cNvSpPr>
              <a:spLocks/>
            </p:cNvSpPr>
            <p:nvPr/>
          </p:nvSpPr>
          <p:spPr bwMode="auto">
            <a:xfrm>
              <a:off x="3993" y="2229"/>
              <a:ext cx="132" cy="75"/>
            </a:xfrm>
            <a:custGeom>
              <a:avLst/>
              <a:gdLst>
                <a:gd name="T0" fmla="*/ 93 w 113"/>
                <a:gd name="T1" fmla="*/ 44 h 63"/>
                <a:gd name="T2" fmla="*/ 88 w 113"/>
                <a:gd name="T3" fmla="*/ 49 h 63"/>
                <a:gd name="T4" fmla="*/ 68 w 113"/>
                <a:gd name="T5" fmla="*/ 57 h 63"/>
                <a:gd name="T6" fmla="*/ 58 w 113"/>
                <a:gd name="T7" fmla="*/ 57 h 63"/>
                <a:gd name="T8" fmla="*/ 29 w 113"/>
                <a:gd name="T9" fmla="*/ 61 h 63"/>
                <a:gd name="T10" fmla="*/ 23 w 113"/>
                <a:gd name="T11" fmla="*/ 60 h 63"/>
                <a:gd name="T12" fmla="*/ 13 w 113"/>
                <a:gd name="T13" fmla="*/ 45 h 63"/>
                <a:gd name="T14" fmla="*/ 0 w 113"/>
                <a:gd name="T15" fmla="*/ 25 h 63"/>
                <a:gd name="T16" fmla="*/ 21 w 113"/>
                <a:gd name="T17" fmla="*/ 11 h 63"/>
                <a:gd name="T18" fmla="*/ 56 w 113"/>
                <a:gd name="T19" fmla="*/ 0 h 63"/>
                <a:gd name="T20" fmla="*/ 67 w 113"/>
                <a:gd name="T21" fmla="*/ 1 h 63"/>
                <a:gd name="T22" fmla="*/ 104 w 113"/>
                <a:gd name="T23" fmla="*/ 15 h 63"/>
                <a:gd name="T24" fmla="*/ 109 w 113"/>
                <a:gd name="T25" fmla="*/ 33 h 63"/>
                <a:gd name="T26" fmla="*/ 104 w 113"/>
                <a:gd name="T27" fmla="*/ 35 h 63"/>
                <a:gd name="T28" fmla="*/ 93 w 113"/>
                <a:gd name="T29" fmla="*/ 44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13" h="63">
                  <a:moveTo>
                    <a:pt x="93" y="44"/>
                  </a:moveTo>
                  <a:cubicBezTo>
                    <a:pt x="92" y="46"/>
                    <a:pt x="90" y="48"/>
                    <a:pt x="88" y="49"/>
                  </a:cubicBezTo>
                  <a:cubicBezTo>
                    <a:pt x="81" y="50"/>
                    <a:pt x="74" y="53"/>
                    <a:pt x="68" y="57"/>
                  </a:cubicBezTo>
                  <a:cubicBezTo>
                    <a:pt x="65" y="57"/>
                    <a:pt x="61" y="57"/>
                    <a:pt x="58" y="57"/>
                  </a:cubicBezTo>
                  <a:cubicBezTo>
                    <a:pt x="49" y="63"/>
                    <a:pt x="39" y="60"/>
                    <a:pt x="29" y="61"/>
                  </a:cubicBezTo>
                  <a:cubicBezTo>
                    <a:pt x="27" y="61"/>
                    <a:pt x="25" y="61"/>
                    <a:pt x="23" y="60"/>
                  </a:cubicBezTo>
                  <a:cubicBezTo>
                    <a:pt x="16" y="58"/>
                    <a:pt x="17" y="50"/>
                    <a:pt x="13" y="45"/>
                  </a:cubicBezTo>
                  <a:cubicBezTo>
                    <a:pt x="12" y="36"/>
                    <a:pt x="1" y="34"/>
                    <a:pt x="0" y="25"/>
                  </a:cubicBezTo>
                  <a:cubicBezTo>
                    <a:pt x="3" y="13"/>
                    <a:pt x="12" y="12"/>
                    <a:pt x="21" y="11"/>
                  </a:cubicBezTo>
                  <a:cubicBezTo>
                    <a:pt x="36" y="18"/>
                    <a:pt x="43" y="1"/>
                    <a:pt x="56" y="0"/>
                  </a:cubicBezTo>
                  <a:cubicBezTo>
                    <a:pt x="60" y="0"/>
                    <a:pt x="64" y="0"/>
                    <a:pt x="67" y="1"/>
                  </a:cubicBezTo>
                  <a:cubicBezTo>
                    <a:pt x="79" y="7"/>
                    <a:pt x="92" y="10"/>
                    <a:pt x="104" y="15"/>
                  </a:cubicBezTo>
                  <a:cubicBezTo>
                    <a:pt x="110" y="20"/>
                    <a:pt x="113" y="25"/>
                    <a:pt x="109" y="33"/>
                  </a:cubicBezTo>
                  <a:cubicBezTo>
                    <a:pt x="107" y="34"/>
                    <a:pt x="105" y="35"/>
                    <a:pt x="104" y="35"/>
                  </a:cubicBezTo>
                  <a:cubicBezTo>
                    <a:pt x="94" y="31"/>
                    <a:pt x="93" y="37"/>
                    <a:pt x="93" y="44"/>
                  </a:cubicBezTo>
                  <a:close/>
                </a:path>
              </a:pathLst>
            </a:custGeom>
            <a:solidFill>
              <a:srgbClr val="ADAA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524" name="Freeform 2761"/>
            <p:cNvSpPr>
              <a:spLocks/>
            </p:cNvSpPr>
            <p:nvPr/>
          </p:nvSpPr>
          <p:spPr bwMode="auto">
            <a:xfrm>
              <a:off x="4144" y="2164"/>
              <a:ext cx="121" cy="68"/>
            </a:xfrm>
            <a:custGeom>
              <a:avLst/>
              <a:gdLst>
                <a:gd name="T0" fmla="*/ 88 w 103"/>
                <a:gd name="T1" fmla="*/ 51 h 58"/>
                <a:gd name="T2" fmla="*/ 65 w 103"/>
                <a:gd name="T3" fmla="*/ 56 h 58"/>
                <a:gd name="T4" fmla="*/ 48 w 103"/>
                <a:gd name="T5" fmla="*/ 55 h 58"/>
                <a:gd name="T6" fmla="*/ 12 w 103"/>
                <a:gd name="T7" fmla="*/ 35 h 58"/>
                <a:gd name="T8" fmla="*/ 9 w 103"/>
                <a:gd name="T9" fmla="*/ 30 h 58"/>
                <a:gd name="T10" fmla="*/ 0 w 103"/>
                <a:gd name="T11" fmla="*/ 22 h 58"/>
                <a:gd name="T12" fmla="*/ 5 w 103"/>
                <a:gd name="T13" fmla="*/ 12 h 58"/>
                <a:gd name="T14" fmla="*/ 25 w 103"/>
                <a:gd name="T15" fmla="*/ 2 h 58"/>
                <a:gd name="T16" fmla="*/ 41 w 103"/>
                <a:gd name="T17" fmla="*/ 0 h 58"/>
                <a:gd name="T18" fmla="*/ 55 w 103"/>
                <a:gd name="T19" fmla="*/ 8 h 58"/>
                <a:gd name="T20" fmla="*/ 79 w 103"/>
                <a:gd name="T21" fmla="*/ 19 h 58"/>
                <a:gd name="T22" fmla="*/ 98 w 103"/>
                <a:gd name="T23" fmla="*/ 27 h 58"/>
                <a:gd name="T24" fmla="*/ 102 w 103"/>
                <a:gd name="T25" fmla="*/ 32 h 58"/>
                <a:gd name="T26" fmla="*/ 103 w 103"/>
                <a:gd name="T27" fmla="*/ 40 h 58"/>
                <a:gd name="T28" fmla="*/ 88 w 103"/>
                <a:gd name="T29" fmla="*/ 51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3" h="58">
                  <a:moveTo>
                    <a:pt x="88" y="51"/>
                  </a:moveTo>
                  <a:cubicBezTo>
                    <a:pt x="80" y="52"/>
                    <a:pt x="74" y="58"/>
                    <a:pt x="65" y="56"/>
                  </a:cubicBezTo>
                  <a:cubicBezTo>
                    <a:pt x="59" y="55"/>
                    <a:pt x="54" y="56"/>
                    <a:pt x="48" y="55"/>
                  </a:cubicBezTo>
                  <a:cubicBezTo>
                    <a:pt x="36" y="47"/>
                    <a:pt x="19" y="50"/>
                    <a:pt x="12" y="35"/>
                  </a:cubicBezTo>
                  <a:cubicBezTo>
                    <a:pt x="11" y="33"/>
                    <a:pt x="10" y="32"/>
                    <a:pt x="9" y="30"/>
                  </a:cubicBezTo>
                  <a:cubicBezTo>
                    <a:pt x="7" y="27"/>
                    <a:pt x="2" y="26"/>
                    <a:pt x="0" y="22"/>
                  </a:cubicBezTo>
                  <a:cubicBezTo>
                    <a:pt x="0" y="17"/>
                    <a:pt x="2" y="15"/>
                    <a:pt x="5" y="12"/>
                  </a:cubicBezTo>
                  <a:cubicBezTo>
                    <a:pt x="12" y="9"/>
                    <a:pt x="18" y="5"/>
                    <a:pt x="25" y="2"/>
                  </a:cubicBezTo>
                  <a:cubicBezTo>
                    <a:pt x="30" y="1"/>
                    <a:pt x="36" y="0"/>
                    <a:pt x="41" y="0"/>
                  </a:cubicBezTo>
                  <a:cubicBezTo>
                    <a:pt x="46" y="3"/>
                    <a:pt x="50" y="6"/>
                    <a:pt x="55" y="8"/>
                  </a:cubicBezTo>
                  <a:cubicBezTo>
                    <a:pt x="63" y="13"/>
                    <a:pt x="70" y="17"/>
                    <a:pt x="79" y="19"/>
                  </a:cubicBezTo>
                  <a:cubicBezTo>
                    <a:pt x="85" y="22"/>
                    <a:pt x="92" y="24"/>
                    <a:pt x="98" y="27"/>
                  </a:cubicBezTo>
                  <a:cubicBezTo>
                    <a:pt x="100" y="29"/>
                    <a:pt x="101" y="30"/>
                    <a:pt x="102" y="32"/>
                  </a:cubicBezTo>
                  <a:cubicBezTo>
                    <a:pt x="103" y="34"/>
                    <a:pt x="103" y="37"/>
                    <a:pt x="103" y="40"/>
                  </a:cubicBezTo>
                  <a:cubicBezTo>
                    <a:pt x="100" y="47"/>
                    <a:pt x="93" y="47"/>
                    <a:pt x="88" y="51"/>
                  </a:cubicBezTo>
                  <a:close/>
                </a:path>
              </a:pathLst>
            </a:custGeom>
            <a:solidFill>
              <a:srgbClr val="AEA3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525" name="Freeform 2762"/>
            <p:cNvSpPr>
              <a:spLocks/>
            </p:cNvSpPr>
            <p:nvPr/>
          </p:nvSpPr>
          <p:spPr bwMode="auto">
            <a:xfrm>
              <a:off x="3854" y="2167"/>
              <a:ext cx="182" cy="148"/>
            </a:xfrm>
            <a:custGeom>
              <a:avLst/>
              <a:gdLst>
                <a:gd name="T0" fmla="*/ 52 w 155"/>
                <a:gd name="T1" fmla="*/ 80 h 126"/>
                <a:gd name="T2" fmla="*/ 55 w 155"/>
                <a:gd name="T3" fmla="*/ 77 h 126"/>
                <a:gd name="T4" fmla="*/ 65 w 155"/>
                <a:gd name="T5" fmla="*/ 66 h 126"/>
                <a:gd name="T6" fmla="*/ 69 w 155"/>
                <a:gd name="T7" fmla="*/ 63 h 126"/>
                <a:gd name="T8" fmla="*/ 84 w 155"/>
                <a:gd name="T9" fmla="*/ 59 h 126"/>
                <a:gd name="T10" fmla="*/ 105 w 155"/>
                <a:gd name="T11" fmla="*/ 7 h 126"/>
                <a:gd name="T12" fmla="*/ 117 w 155"/>
                <a:gd name="T13" fmla="*/ 3 h 126"/>
                <a:gd name="T14" fmla="*/ 122 w 155"/>
                <a:gd name="T15" fmla="*/ 31 h 126"/>
                <a:gd name="T16" fmla="*/ 133 w 155"/>
                <a:gd name="T17" fmla="*/ 15 h 126"/>
                <a:gd name="T18" fmla="*/ 140 w 155"/>
                <a:gd name="T19" fmla="*/ 19 h 126"/>
                <a:gd name="T20" fmla="*/ 134 w 155"/>
                <a:gd name="T21" fmla="*/ 39 h 126"/>
                <a:gd name="T22" fmla="*/ 143 w 155"/>
                <a:gd name="T23" fmla="*/ 31 h 126"/>
                <a:gd name="T24" fmla="*/ 152 w 155"/>
                <a:gd name="T25" fmla="*/ 37 h 126"/>
                <a:gd name="T26" fmla="*/ 155 w 155"/>
                <a:gd name="T27" fmla="*/ 44 h 126"/>
                <a:gd name="T28" fmla="*/ 150 w 155"/>
                <a:gd name="T29" fmla="*/ 50 h 126"/>
                <a:gd name="T30" fmla="*/ 139 w 155"/>
                <a:gd name="T31" fmla="*/ 56 h 126"/>
                <a:gd name="T32" fmla="*/ 125 w 155"/>
                <a:gd name="T33" fmla="*/ 67 h 126"/>
                <a:gd name="T34" fmla="*/ 104 w 155"/>
                <a:gd name="T35" fmla="*/ 79 h 126"/>
                <a:gd name="T36" fmla="*/ 49 w 155"/>
                <a:gd name="T37" fmla="*/ 104 h 126"/>
                <a:gd name="T38" fmla="*/ 25 w 155"/>
                <a:gd name="T39" fmla="*/ 122 h 126"/>
                <a:gd name="T40" fmla="*/ 20 w 155"/>
                <a:gd name="T41" fmla="*/ 124 h 126"/>
                <a:gd name="T42" fmla="*/ 5 w 155"/>
                <a:gd name="T43" fmla="*/ 125 h 126"/>
                <a:gd name="T44" fmla="*/ 2 w 155"/>
                <a:gd name="T45" fmla="*/ 119 h 126"/>
                <a:gd name="T46" fmla="*/ 9 w 155"/>
                <a:gd name="T47" fmla="*/ 102 h 126"/>
                <a:gd name="T48" fmla="*/ 12 w 155"/>
                <a:gd name="T49" fmla="*/ 97 h 126"/>
                <a:gd name="T50" fmla="*/ 16 w 155"/>
                <a:gd name="T51" fmla="*/ 95 h 126"/>
                <a:gd name="T52" fmla="*/ 30 w 155"/>
                <a:gd name="T53" fmla="*/ 90 h 126"/>
                <a:gd name="T54" fmla="*/ 39 w 155"/>
                <a:gd name="T55" fmla="*/ 82 h 126"/>
                <a:gd name="T56" fmla="*/ 52 w 155"/>
                <a:gd name="T57" fmla="*/ 80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55" h="126">
                  <a:moveTo>
                    <a:pt x="52" y="80"/>
                  </a:moveTo>
                  <a:cubicBezTo>
                    <a:pt x="53" y="79"/>
                    <a:pt x="54" y="78"/>
                    <a:pt x="55" y="77"/>
                  </a:cubicBezTo>
                  <a:cubicBezTo>
                    <a:pt x="62" y="77"/>
                    <a:pt x="63" y="71"/>
                    <a:pt x="65" y="66"/>
                  </a:cubicBezTo>
                  <a:cubicBezTo>
                    <a:pt x="66" y="64"/>
                    <a:pt x="68" y="63"/>
                    <a:pt x="69" y="63"/>
                  </a:cubicBezTo>
                  <a:cubicBezTo>
                    <a:pt x="74" y="62"/>
                    <a:pt x="79" y="59"/>
                    <a:pt x="84" y="59"/>
                  </a:cubicBezTo>
                  <a:cubicBezTo>
                    <a:pt x="111" y="45"/>
                    <a:pt x="111" y="45"/>
                    <a:pt x="105" y="7"/>
                  </a:cubicBezTo>
                  <a:cubicBezTo>
                    <a:pt x="107" y="0"/>
                    <a:pt x="112" y="3"/>
                    <a:pt x="117" y="3"/>
                  </a:cubicBezTo>
                  <a:cubicBezTo>
                    <a:pt x="122" y="12"/>
                    <a:pt x="114" y="23"/>
                    <a:pt x="122" y="31"/>
                  </a:cubicBezTo>
                  <a:cubicBezTo>
                    <a:pt x="126" y="26"/>
                    <a:pt x="129" y="21"/>
                    <a:pt x="133" y="15"/>
                  </a:cubicBezTo>
                  <a:cubicBezTo>
                    <a:pt x="137" y="15"/>
                    <a:pt x="139" y="17"/>
                    <a:pt x="140" y="19"/>
                  </a:cubicBezTo>
                  <a:cubicBezTo>
                    <a:pt x="142" y="27"/>
                    <a:pt x="137" y="33"/>
                    <a:pt x="134" y="39"/>
                  </a:cubicBezTo>
                  <a:cubicBezTo>
                    <a:pt x="137" y="37"/>
                    <a:pt x="138" y="32"/>
                    <a:pt x="143" y="31"/>
                  </a:cubicBezTo>
                  <a:cubicBezTo>
                    <a:pt x="147" y="31"/>
                    <a:pt x="149" y="34"/>
                    <a:pt x="152" y="37"/>
                  </a:cubicBezTo>
                  <a:cubicBezTo>
                    <a:pt x="154" y="39"/>
                    <a:pt x="155" y="41"/>
                    <a:pt x="155" y="44"/>
                  </a:cubicBezTo>
                  <a:cubicBezTo>
                    <a:pt x="154" y="47"/>
                    <a:pt x="152" y="49"/>
                    <a:pt x="150" y="50"/>
                  </a:cubicBezTo>
                  <a:cubicBezTo>
                    <a:pt x="147" y="53"/>
                    <a:pt x="143" y="54"/>
                    <a:pt x="139" y="56"/>
                  </a:cubicBezTo>
                  <a:cubicBezTo>
                    <a:pt x="133" y="59"/>
                    <a:pt x="129" y="63"/>
                    <a:pt x="125" y="67"/>
                  </a:cubicBezTo>
                  <a:cubicBezTo>
                    <a:pt x="118" y="71"/>
                    <a:pt x="111" y="76"/>
                    <a:pt x="104" y="79"/>
                  </a:cubicBezTo>
                  <a:cubicBezTo>
                    <a:pt x="85" y="85"/>
                    <a:pt x="66" y="93"/>
                    <a:pt x="49" y="104"/>
                  </a:cubicBezTo>
                  <a:cubicBezTo>
                    <a:pt x="40" y="109"/>
                    <a:pt x="31" y="114"/>
                    <a:pt x="25" y="122"/>
                  </a:cubicBezTo>
                  <a:cubicBezTo>
                    <a:pt x="23" y="123"/>
                    <a:pt x="22" y="124"/>
                    <a:pt x="20" y="124"/>
                  </a:cubicBezTo>
                  <a:cubicBezTo>
                    <a:pt x="15" y="124"/>
                    <a:pt x="10" y="126"/>
                    <a:pt x="5" y="125"/>
                  </a:cubicBezTo>
                  <a:cubicBezTo>
                    <a:pt x="2" y="123"/>
                    <a:pt x="0" y="122"/>
                    <a:pt x="2" y="119"/>
                  </a:cubicBezTo>
                  <a:cubicBezTo>
                    <a:pt x="6" y="114"/>
                    <a:pt x="11" y="109"/>
                    <a:pt x="9" y="102"/>
                  </a:cubicBezTo>
                  <a:cubicBezTo>
                    <a:pt x="10" y="100"/>
                    <a:pt x="11" y="99"/>
                    <a:pt x="12" y="97"/>
                  </a:cubicBezTo>
                  <a:cubicBezTo>
                    <a:pt x="13" y="96"/>
                    <a:pt x="15" y="96"/>
                    <a:pt x="16" y="95"/>
                  </a:cubicBezTo>
                  <a:cubicBezTo>
                    <a:pt x="21" y="93"/>
                    <a:pt x="26" y="93"/>
                    <a:pt x="30" y="90"/>
                  </a:cubicBezTo>
                  <a:cubicBezTo>
                    <a:pt x="35" y="89"/>
                    <a:pt x="39" y="87"/>
                    <a:pt x="39" y="82"/>
                  </a:cubicBezTo>
                  <a:cubicBezTo>
                    <a:pt x="43" y="82"/>
                    <a:pt x="47" y="79"/>
                    <a:pt x="52" y="80"/>
                  </a:cubicBezTo>
                  <a:close/>
                </a:path>
              </a:pathLst>
            </a:custGeom>
            <a:solidFill>
              <a:srgbClr val="3229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526" name="Freeform 2763"/>
            <p:cNvSpPr>
              <a:spLocks/>
            </p:cNvSpPr>
            <p:nvPr/>
          </p:nvSpPr>
          <p:spPr bwMode="auto">
            <a:xfrm>
              <a:off x="4074" y="2196"/>
              <a:ext cx="127" cy="58"/>
            </a:xfrm>
            <a:custGeom>
              <a:avLst/>
              <a:gdLst>
                <a:gd name="T0" fmla="*/ 74 w 108"/>
                <a:gd name="T1" fmla="*/ 3 h 49"/>
                <a:gd name="T2" fmla="*/ 107 w 108"/>
                <a:gd name="T3" fmla="*/ 24 h 49"/>
                <a:gd name="T4" fmla="*/ 102 w 108"/>
                <a:gd name="T5" fmla="*/ 33 h 49"/>
                <a:gd name="T6" fmla="*/ 89 w 108"/>
                <a:gd name="T7" fmla="*/ 38 h 49"/>
                <a:gd name="T8" fmla="*/ 74 w 108"/>
                <a:gd name="T9" fmla="*/ 48 h 49"/>
                <a:gd name="T10" fmla="*/ 66 w 108"/>
                <a:gd name="T11" fmla="*/ 49 h 49"/>
                <a:gd name="T12" fmla="*/ 35 w 108"/>
                <a:gd name="T13" fmla="*/ 40 h 49"/>
                <a:gd name="T14" fmla="*/ 26 w 108"/>
                <a:gd name="T15" fmla="*/ 31 h 49"/>
                <a:gd name="T16" fmla="*/ 11 w 108"/>
                <a:gd name="T17" fmla="*/ 27 h 49"/>
                <a:gd name="T18" fmla="*/ 3 w 108"/>
                <a:gd name="T19" fmla="*/ 27 h 49"/>
                <a:gd name="T20" fmla="*/ 1 w 108"/>
                <a:gd name="T21" fmla="*/ 22 h 49"/>
                <a:gd name="T22" fmla="*/ 6 w 108"/>
                <a:gd name="T23" fmla="*/ 12 h 49"/>
                <a:gd name="T24" fmla="*/ 16 w 108"/>
                <a:gd name="T25" fmla="*/ 7 h 49"/>
                <a:gd name="T26" fmla="*/ 44 w 108"/>
                <a:gd name="T27" fmla="*/ 4 h 49"/>
                <a:gd name="T28" fmla="*/ 49 w 108"/>
                <a:gd name="T29" fmla="*/ 2 h 49"/>
                <a:gd name="T30" fmla="*/ 74 w 108"/>
                <a:gd name="T31" fmla="*/ 3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08" h="49">
                  <a:moveTo>
                    <a:pt x="74" y="3"/>
                  </a:moveTo>
                  <a:cubicBezTo>
                    <a:pt x="79" y="19"/>
                    <a:pt x="98" y="13"/>
                    <a:pt x="107" y="24"/>
                  </a:cubicBezTo>
                  <a:cubicBezTo>
                    <a:pt x="108" y="28"/>
                    <a:pt x="105" y="31"/>
                    <a:pt x="102" y="33"/>
                  </a:cubicBezTo>
                  <a:cubicBezTo>
                    <a:pt x="98" y="34"/>
                    <a:pt x="93" y="36"/>
                    <a:pt x="89" y="38"/>
                  </a:cubicBezTo>
                  <a:cubicBezTo>
                    <a:pt x="84" y="41"/>
                    <a:pt x="77" y="41"/>
                    <a:pt x="74" y="48"/>
                  </a:cubicBezTo>
                  <a:cubicBezTo>
                    <a:pt x="71" y="48"/>
                    <a:pt x="68" y="49"/>
                    <a:pt x="66" y="49"/>
                  </a:cubicBezTo>
                  <a:cubicBezTo>
                    <a:pt x="57" y="41"/>
                    <a:pt x="44" y="49"/>
                    <a:pt x="35" y="40"/>
                  </a:cubicBezTo>
                  <a:cubicBezTo>
                    <a:pt x="30" y="39"/>
                    <a:pt x="27" y="36"/>
                    <a:pt x="26" y="31"/>
                  </a:cubicBezTo>
                  <a:cubicBezTo>
                    <a:pt x="23" y="22"/>
                    <a:pt x="16" y="26"/>
                    <a:pt x="11" y="27"/>
                  </a:cubicBezTo>
                  <a:cubicBezTo>
                    <a:pt x="8" y="28"/>
                    <a:pt x="5" y="29"/>
                    <a:pt x="3" y="27"/>
                  </a:cubicBezTo>
                  <a:cubicBezTo>
                    <a:pt x="1" y="26"/>
                    <a:pt x="1" y="24"/>
                    <a:pt x="1" y="22"/>
                  </a:cubicBezTo>
                  <a:cubicBezTo>
                    <a:pt x="0" y="18"/>
                    <a:pt x="2" y="14"/>
                    <a:pt x="6" y="12"/>
                  </a:cubicBezTo>
                  <a:cubicBezTo>
                    <a:pt x="9" y="9"/>
                    <a:pt x="13" y="8"/>
                    <a:pt x="16" y="7"/>
                  </a:cubicBezTo>
                  <a:cubicBezTo>
                    <a:pt x="26" y="5"/>
                    <a:pt x="35" y="7"/>
                    <a:pt x="44" y="4"/>
                  </a:cubicBezTo>
                  <a:cubicBezTo>
                    <a:pt x="46" y="3"/>
                    <a:pt x="48" y="2"/>
                    <a:pt x="49" y="2"/>
                  </a:cubicBezTo>
                  <a:cubicBezTo>
                    <a:pt x="58" y="0"/>
                    <a:pt x="66" y="0"/>
                    <a:pt x="74" y="3"/>
                  </a:cubicBezTo>
                  <a:close/>
                </a:path>
              </a:pathLst>
            </a:custGeom>
            <a:solidFill>
              <a:srgbClr val="AEA3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527" name="Freeform 2764"/>
            <p:cNvSpPr>
              <a:spLocks/>
            </p:cNvSpPr>
            <p:nvPr/>
          </p:nvSpPr>
          <p:spPr bwMode="auto">
            <a:xfrm>
              <a:off x="4191" y="2034"/>
              <a:ext cx="72" cy="119"/>
            </a:xfrm>
            <a:custGeom>
              <a:avLst/>
              <a:gdLst>
                <a:gd name="T0" fmla="*/ 10 w 61"/>
                <a:gd name="T1" fmla="*/ 37 h 101"/>
                <a:gd name="T2" fmla="*/ 39 w 61"/>
                <a:gd name="T3" fmla="*/ 17 h 101"/>
                <a:gd name="T4" fmla="*/ 61 w 61"/>
                <a:gd name="T5" fmla="*/ 22 h 101"/>
                <a:gd name="T6" fmla="*/ 54 w 61"/>
                <a:gd name="T7" fmla="*/ 41 h 101"/>
                <a:gd name="T8" fmla="*/ 46 w 61"/>
                <a:gd name="T9" fmla="*/ 60 h 101"/>
                <a:gd name="T10" fmla="*/ 37 w 61"/>
                <a:gd name="T11" fmla="*/ 80 h 101"/>
                <a:gd name="T12" fmla="*/ 24 w 61"/>
                <a:gd name="T13" fmla="*/ 96 h 101"/>
                <a:gd name="T14" fmla="*/ 7 w 61"/>
                <a:gd name="T15" fmla="*/ 97 h 101"/>
                <a:gd name="T16" fmla="*/ 9 w 61"/>
                <a:gd name="T17" fmla="*/ 71 h 101"/>
                <a:gd name="T18" fmla="*/ 10 w 61"/>
                <a:gd name="T19" fmla="*/ 51 h 101"/>
                <a:gd name="T20" fmla="*/ 10 w 61"/>
                <a:gd name="T21" fmla="*/ 37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1" h="101">
                  <a:moveTo>
                    <a:pt x="10" y="37"/>
                  </a:moveTo>
                  <a:cubicBezTo>
                    <a:pt x="18" y="29"/>
                    <a:pt x="27" y="20"/>
                    <a:pt x="39" y="17"/>
                  </a:cubicBezTo>
                  <a:cubicBezTo>
                    <a:pt x="46" y="18"/>
                    <a:pt x="57" y="0"/>
                    <a:pt x="61" y="22"/>
                  </a:cubicBezTo>
                  <a:cubicBezTo>
                    <a:pt x="60" y="28"/>
                    <a:pt x="57" y="35"/>
                    <a:pt x="54" y="41"/>
                  </a:cubicBezTo>
                  <a:cubicBezTo>
                    <a:pt x="50" y="47"/>
                    <a:pt x="45" y="52"/>
                    <a:pt x="46" y="60"/>
                  </a:cubicBezTo>
                  <a:cubicBezTo>
                    <a:pt x="45" y="67"/>
                    <a:pt x="41" y="74"/>
                    <a:pt x="37" y="80"/>
                  </a:cubicBezTo>
                  <a:cubicBezTo>
                    <a:pt x="33" y="86"/>
                    <a:pt x="29" y="91"/>
                    <a:pt x="24" y="96"/>
                  </a:cubicBezTo>
                  <a:cubicBezTo>
                    <a:pt x="18" y="100"/>
                    <a:pt x="13" y="101"/>
                    <a:pt x="7" y="97"/>
                  </a:cubicBezTo>
                  <a:cubicBezTo>
                    <a:pt x="0" y="88"/>
                    <a:pt x="7" y="80"/>
                    <a:pt x="9" y="71"/>
                  </a:cubicBezTo>
                  <a:cubicBezTo>
                    <a:pt x="13" y="65"/>
                    <a:pt x="12" y="58"/>
                    <a:pt x="10" y="51"/>
                  </a:cubicBezTo>
                  <a:cubicBezTo>
                    <a:pt x="9" y="46"/>
                    <a:pt x="7" y="42"/>
                    <a:pt x="10" y="37"/>
                  </a:cubicBezTo>
                  <a:close/>
                </a:path>
              </a:pathLst>
            </a:custGeom>
            <a:solidFill>
              <a:srgbClr val="AA9F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528" name="Freeform 2765"/>
            <p:cNvSpPr>
              <a:spLocks/>
            </p:cNvSpPr>
            <p:nvPr/>
          </p:nvSpPr>
          <p:spPr bwMode="auto">
            <a:xfrm>
              <a:off x="3684" y="2358"/>
              <a:ext cx="107" cy="63"/>
            </a:xfrm>
            <a:custGeom>
              <a:avLst/>
              <a:gdLst>
                <a:gd name="T0" fmla="*/ 65 w 91"/>
                <a:gd name="T1" fmla="*/ 6 h 54"/>
                <a:gd name="T2" fmla="*/ 74 w 91"/>
                <a:gd name="T3" fmla="*/ 1 h 54"/>
                <a:gd name="T4" fmla="*/ 80 w 91"/>
                <a:gd name="T5" fmla="*/ 0 h 54"/>
                <a:gd name="T6" fmla="*/ 86 w 91"/>
                <a:gd name="T7" fmla="*/ 17 h 54"/>
                <a:gd name="T8" fmla="*/ 40 w 91"/>
                <a:gd name="T9" fmla="*/ 39 h 54"/>
                <a:gd name="T10" fmla="*/ 10 w 91"/>
                <a:gd name="T11" fmla="*/ 54 h 54"/>
                <a:gd name="T12" fmla="*/ 6 w 91"/>
                <a:gd name="T13" fmla="*/ 44 h 54"/>
                <a:gd name="T14" fmla="*/ 65 w 91"/>
                <a:gd name="T15" fmla="*/ 6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1" h="54">
                  <a:moveTo>
                    <a:pt x="65" y="6"/>
                  </a:moveTo>
                  <a:cubicBezTo>
                    <a:pt x="67" y="1"/>
                    <a:pt x="72" y="4"/>
                    <a:pt x="74" y="1"/>
                  </a:cubicBezTo>
                  <a:cubicBezTo>
                    <a:pt x="76" y="0"/>
                    <a:pt x="78" y="0"/>
                    <a:pt x="80" y="0"/>
                  </a:cubicBezTo>
                  <a:cubicBezTo>
                    <a:pt x="87" y="4"/>
                    <a:pt x="91" y="9"/>
                    <a:pt x="86" y="17"/>
                  </a:cubicBezTo>
                  <a:cubicBezTo>
                    <a:pt x="74" y="32"/>
                    <a:pt x="56" y="33"/>
                    <a:pt x="40" y="39"/>
                  </a:cubicBezTo>
                  <a:cubicBezTo>
                    <a:pt x="30" y="43"/>
                    <a:pt x="19" y="46"/>
                    <a:pt x="10" y="54"/>
                  </a:cubicBezTo>
                  <a:cubicBezTo>
                    <a:pt x="1" y="51"/>
                    <a:pt x="0" y="51"/>
                    <a:pt x="6" y="44"/>
                  </a:cubicBezTo>
                  <a:cubicBezTo>
                    <a:pt x="22" y="25"/>
                    <a:pt x="42" y="12"/>
                    <a:pt x="65" y="6"/>
                  </a:cubicBezTo>
                  <a:close/>
                </a:path>
              </a:pathLst>
            </a:custGeom>
            <a:solidFill>
              <a:srgbClr val="2C26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529" name="Freeform 2766"/>
            <p:cNvSpPr>
              <a:spLocks/>
            </p:cNvSpPr>
            <p:nvPr/>
          </p:nvSpPr>
          <p:spPr bwMode="auto">
            <a:xfrm>
              <a:off x="4301" y="2034"/>
              <a:ext cx="95" cy="82"/>
            </a:xfrm>
            <a:custGeom>
              <a:avLst/>
              <a:gdLst>
                <a:gd name="T0" fmla="*/ 46 w 81"/>
                <a:gd name="T1" fmla="*/ 5 h 70"/>
                <a:gd name="T2" fmla="*/ 70 w 81"/>
                <a:gd name="T3" fmla="*/ 9 h 70"/>
                <a:gd name="T4" fmla="*/ 78 w 81"/>
                <a:gd name="T5" fmla="*/ 18 h 70"/>
                <a:gd name="T6" fmla="*/ 67 w 81"/>
                <a:gd name="T7" fmla="*/ 21 h 70"/>
                <a:gd name="T8" fmla="*/ 31 w 81"/>
                <a:gd name="T9" fmla="*/ 53 h 70"/>
                <a:gd name="T10" fmla="*/ 30 w 81"/>
                <a:gd name="T11" fmla="*/ 59 h 70"/>
                <a:gd name="T12" fmla="*/ 22 w 81"/>
                <a:gd name="T13" fmla="*/ 66 h 70"/>
                <a:gd name="T14" fmla="*/ 14 w 81"/>
                <a:gd name="T15" fmla="*/ 70 h 70"/>
                <a:gd name="T16" fmla="*/ 1 w 81"/>
                <a:gd name="T17" fmla="*/ 64 h 70"/>
                <a:gd name="T18" fmla="*/ 0 w 81"/>
                <a:gd name="T19" fmla="*/ 58 h 70"/>
                <a:gd name="T20" fmla="*/ 20 w 81"/>
                <a:gd name="T21" fmla="*/ 8 h 70"/>
                <a:gd name="T22" fmla="*/ 31 w 81"/>
                <a:gd name="T23" fmla="*/ 3 h 70"/>
                <a:gd name="T24" fmla="*/ 46 w 81"/>
                <a:gd name="T25" fmla="*/ 5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1" h="70">
                  <a:moveTo>
                    <a:pt x="46" y="5"/>
                  </a:moveTo>
                  <a:cubicBezTo>
                    <a:pt x="55" y="0"/>
                    <a:pt x="62" y="8"/>
                    <a:pt x="70" y="9"/>
                  </a:cubicBezTo>
                  <a:cubicBezTo>
                    <a:pt x="72" y="13"/>
                    <a:pt x="81" y="10"/>
                    <a:pt x="78" y="18"/>
                  </a:cubicBezTo>
                  <a:cubicBezTo>
                    <a:pt x="75" y="21"/>
                    <a:pt x="71" y="21"/>
                    <a:pt x="67" y="21"/>
                  </a:cubicBezTo>
                  <a:cubicBezTo>
                    <a:pt x="44" y="22"/>
                    <a:pt x="37" y="29"/>
                    <a:pt x="31" y="53"/>
                  </a:cubicBezTo>
                  <a:cubicBezTo>
                    <a:pt x="31" y="55"/>
                    <a:pt x="31" y="57"/>
                    <a:pt x="30" y="59"/>
                  </a:cubicBezTo>
                  <a:cubicBezTo>
                    <a:pt x="28" y="62"/>
                    <a:pt x="25" y="64"/>
                    <a:pt x="22" y="66"/>
                  </a:cubicBezTo>
                  <a:cubicBezTo>
                    <a:pt x="20" y="68"/>
                    <a:pt x="17" y="69"/>
                    <a:pt x="14" y="70"/>
                  </a:cubicBezTo>
                  <a:cubicBezTo>
                    <a:pt x="9" y="70"/>
                    <a:pt x="4" y="69"/>
                    <a:pt x="1" y="64"/>
                  </a:cubicBezTo>
                  <a:cubicBezTo>
                    <a:pt x="1" y="62"/>
                    <a:pt x="0" y="60"/>
                    <a:pt x="0" y="58"/>
                  </a:cubicBezTo>
                  <a:cubicBezTo>
                    <a:pt x="2" y="40"/>
                    <a:pt x="17" y="26"/>
                    <a:pt x="20" y="8"/>
                  </a:cubicBezTo>
                  <a:cubicBezTo>
                    <a:pt x="22" y="4"/>
                    <a:pt x="26" y="3"/>
                    <a:pt x="31" y="3"/>
                  </a:cubicBezTo>
                  <a:cubicBezTo>
                    <a:pt x="36" y="1"/>
                    <a:pt x="41" y="2"/>
                    <a:pt x="46" y="5"/>
                  </a:cubicBezTo>
                  <a:close/>
                </a:path>
              </a:pathLst>
            </a:custGeom>
            <a:solidFill>
              <a:srgbClr val="AEA3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530" name="Freeform 2767"/>
            <p:cNvSpPr>
              <a:spLocks/>
            </p:cNvSpPr>
            <p:nvPr/>
          </p:nvSpPr>
          <p:spPr bwMode="auto">
            <a:xfrm>
              <a:off x="3753" y="2325"/>
              <a:ext cx="87" cy="62"/>
            </a:xfrm>
            <a:custGeom>
              <a:avLst/>
              <a:gdLst>
                <a:gd name="T0" fmla="*/ 9 w 74"/>
                <a:gd name="T1" fmla="*/ 53 h 53"/>
                <a:gd name="T2" fmla="*/ 0 w 74"/>
                <a:gd name="T3" fmla="*/ 37 h 53"/>
                <a:gd name="T4" fmla="*/ 14 w 74"/>
                <a:gd name="T5" fmla="*/ 25 h 53"/>
                <a:gd name="T6" fmla="*/ 61 w 74"/>
                <a:gd name="T7" fmla="*/ 0 h 53"/>
                <a:gd name="T8" fmla="*/ 71 w 74"/>
                <a:gd name="T9" fmla="*/ 16 h 53"/>
                <a:gd name="T10" fmla="*/ 9 w 74"/>
                <a:gd name="T11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4" h="53">
                  <a:moveTo>
                    <a:pt x="9" y="53"/>
                  </a:moveTo>
                  <a:cubicBezTo>
                    <a:pt x="8" y="47"/>
                    <a:pt x="6" y="41"/>
                    <a:pt x="0" y="37"/>
                  </a:cubicBezTo>
                  <a:cubicBezTo>
                    <a:pt x="1" y="29"/>
                    <a:pt x="10" y="30"/>
                    <a:pt x="14" y="25"/>
                  </a:cubicBezTo>
                  <a:cubicBezTo>
                    <a:pt x="32" y="21"/>
                    <a:pt x="43" y="4"/>
                    <a:pt x="61" y="0"/>
                  </a:cubicBezTo>
                  <a:cubicBezTo>
                    <a:pt x="74" y="0"/>
                    <a:pt x="72" y="8"/>
                    <a:pt x="71" y="16"/>
                  </a:cubicBezTo>
                  <a:cubicBezTo>
                    <a:pt x="51" y="30"/>
                    <a:pt x="31" y="43"/>
                    <a:pt x="9" y="53"/>
                  </a:cubicBezTo>
                  <a:close/>
                </a:path>
              </a:pathLst>
            </a:custGeom>
            <a:solidFill>
              <a:srgbClr val="3B32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531" name="Freeform 2768"/>
            <p:cNvSpPr>
              <a:spLocks/>
            </p:cNvSpPr>
            <p:nvPr/>
          </p:nvSpPr>
          <p:spPr bwMode="auto">
            <a:xfrm>
              <a:off x="4278" y="2125"/>
              <a:ext cx="101" cy="50"/>
            </a:xfrm>
            <a:custGeom>
              <a:avLst/>
              <a:gdLst>
                <a:gd name="T0" fmla="*/ 65 w 86"/>
                <a:gd name="T1" fmla="*/ 39 h 43"/>
                <a:gd name="T2" fmla="*/ 56 w 86"/>
                <a:gd name="T3" fmla="*/ 39 h 43"/>
                <a:gd name="T4" fmla="*/ 36 w 86"/>
                <a:gd name="T5" fmla="*/ 33 h 43"/>
                <a:gd name="T6" fmla="*/ 17 w 86"/>
                <a:gd name="T7" fmla="*/ 30 h 43"/>
                <a:gd name="T8" fmla="*/ 12 w 86"/>
                <a:gd name="T9" fmla="*/ 27 h 43"/>
                <a:gd name="T10" fmla="*/ 1 w 86"/>
                <a:gd name="T11" fmla="*/ 19 h 43"/>
                <a:gd name="T12" fmla="*/ 0 w 86"/>
                <a:gd name="T13" fmla="*/ 14 h 43"/>
                <a:gd name="T14" fmla="*/ 13 w 86"/>
                <a:gd name="T15" fmla="*/ 4 h 43"/>
                <a:gd name="T16" fmla="*/ 23 w 86"/>
                <a:gd name="T17" fmla="*/ 0 h 43"/>
                <a:gd name="T18" fmla="*/ 29 w 86"/>
                <a:gd name="T19" fmla="*/ 0 h 43"/>
                <a:gd name="T20" fmla="*/ 60 w 86"/>
                <a:gd name="T21" fmla="*/ 12 h 43"/>
                <a:gd name="T22" fmla="*/ 85 w 86"/>
                <a:gd name="T23" fmla="*/ 26 h 43"/>
                <a:gd name="T24" fmla="*/ 85 w 86"/>
                <a:gd name="T25" fmla="*/ 32 h 43"/>
                <a:gd name="T26" fmla="*/ 65 w 86"/>
                <a:gd name="T27" fmla="*/ 39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6" h="43">
                  <a:moveTo>
                    <a:pt x="65" y="39"/>
                  </a:moveTo>
                  <a:cubicBezTo>
                    <a:pt x="62" y="39"/>
                    <a:pt x="59" y="39"/>
                    <a:pt x="56" y="39"/>
                  </a:cubicBezTo>
                  <a:cubicBezTo>
                    <a:pt x="47" y="43"/>
                    <a:pt x="43" y="35"/>
                    <a:pt x="36" y="33"/>
                  </a:cubicBezTo>
                  <a:cubicBezTo>
                    <a:pt x="30" y="31"/>
                    <a:pt x="23" y="32"/>
                    <a:pt x="17" y="30"/>
                  </a:cubicBezTo>
                  <a:cubicBezTo>
                    <a:pt x="15" y="29"/>
                    <a:pt x="14" y="28"/>
                    <a:pt x="12" y="27"/>
                  </a:cubicBezTo>
                  <a:cubicBezTo>
                    <a:pt x="9" y="24"/>
                    <a:pt x="5" y="22"/>
                    <a:pt x="1" y="19"/>
                  </a:cubicBezTo>
                  <a:cubicBezTo>
                    <a:pt x="0" y="17"/>
                    <a:pt x="0" y="16"/>
                    <a:pt x="0" y="14"/>
                  </a:cubicBezTo>
                  <a:cubicBezTo>
                    <a:pt x="2" y="7"/>
                    <a:pt x="8" y="6"/>
                    <a:pt x="13" y="4"/>
                  </a:cubicBezTo>
                  <a:cubicBezTo>
                    <a:pt x="16" y="2"/>
                    <a:pt x="20" y="1"/>
                    <a:pt x="23" y="0"/>
                  </a:cubicBezTo>
                  <a:cubicBezTo>
                    <a:pt x="25" y="0"/>
                    <a:pt x="27" y="0"/>
                    <a:pt x="29" y="0"/>
                  </a:cubicBezTo>
                  <a:cubicBezTo>
                    <a:pt x="40" y="3"/>
                    <a:pt x="50" y="8"/>
                    <a:pt x="60" y="12"/>
                  </a:cubicBezTo>
                  <a:cubicBezTo>
                    <a:pt x="69" y="17"/>
                    <a:pt x="79" y="18"/>
                    <a:pt x="85" y="26"/>
                  </a:cubicBezTo>
                  <a:cubicBezTo>
                    <a:pt x="86" y="28"/>
                    <a:pt x="86" y="30"/>
                    <a:pt x="85" y="32"/>
                  </a:cubicBezTo>
                  <a:cubicBezTo>
                    <a:pt x="80" y="38"/>
                    <a:pt x="71" y="35"/>
                    <a:pt x="65" y="39"/>
                  </a:cubicBezTo>
                  <a:close/>
                </a:path>
              </a:pathLst>
            </a:custGeom>
            <a:solidFill>
              <a:srgbClr val="AAA4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532" name="Freeform 2769"/>
            <p:cNvSpPr>
              <a:spLocks/>
            </p:cNvSpPr>
            <p:nvPr/>
          </p:nvSpPr>
          <p:spPr bwMode="auto">
            <a:xfrm>
              <a:off x="4022" y="2120"/>
              <a:ext cx="61" cy="94"/>
            </a:xfrm>
            <a:custGeom>
              <a:avLst/>
              <a:gdLst>
                <a:gd name="T0" fmla="*/ 6 w 52"/>
                <a:gd name="T1" fmla="*/ 80 h 80"/>
                <a:gd name="T2" fmla="*/ 3 w 52"/>
                <a:gd name="T3" fmla="*/ 71 h 80"/>
                <a:gd name="T4" fmla="*/ 4 w 52"/>
                <a:gd name="T5" fmla="*/ 58 h 80"/>
                <a:gd name="T6" fmla="*/ 7 w 52"/>
                <a:gd name="T7" fmla="*/ 40 h 80"/>
                <a:gd name="T8" fmla="*/ 9 w 52"/>
                <a:gd name="T9" fmla="*/ 18 h 80"/>
                <a:gd name="T10" fmla="*/ 35 w 52"/>
                <a:gd name="T11" fmla="*/ 4 h 80"/>
                <a:gd name="T12" fmla="*/ 43 w 52"/>
                <a:gd name="T13" fmla="*/ 0 h 80"/>
                <a:gd name="T14" fmla="*/ 42 w 52"/>
                <a:gd name="T15" fmla="*/ 33 h 80"/>
                <a:gd name="T16" fmla="*/ 34 w 52"/>
                <a:gd name="T17" fmla="*/ 48 h 80"/>
                <a:gd name="T18" fmla="*/ 24 w 52"/>
                <a:gd name="T19" fmla="*/ 58 h 80"/>
                <a:gd name="T20" fmla="*/ 6 w 52"/>
                <a:gd name="T21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80">
                  <a:moveTo>
                    <a:pt x="6" y="80"/>
                  </a:moveTo>
                  <a:cubicBezTo>
                    <a:pt x="2" y="78"/>
                    <a:pt x="3" y="74"/>
                    <a:pt x="3" y="71"/>
                  </a:cubicBezTo>
                  <a:cubicBezTo>
                    <a:pt x="0" y="67"/>
                    <a:pt x="2" y="63"/>
                    <a:pt x="4" y="58"/>
                  </a:cubicBezTo>
                  <a:cubicBezTo>
                    <a:pt x="6" y="52"/>
                    <a:pt x="6" y="46"/>
                    <a:pt x="7" y="40"/>
                  </a:cubicBezTo>
                  <a:cubicBezTo>
                    <a:pt x="9" y="33"/>
                    <a:pt x="9" y="26"/>
                    <a:pt x="9" y="18"/>
                  </a:cubicBezTo>
                  <a:cubicBezTo>
                    <a:pt x="13" y="4"/>
                    <a:pt x="29" y="13"/>
                    <a:pt x="35" y="4"/>
                  </a:cubicBezTo>
                  <a:cubicBezTo>
                    <a:pt x="38" y="3"/>
                    <a:pt x="41" y="1"/>
                    <a:pt x="43" y="0"/>
                  </a:cubicBezTo>
                  <a:cubicBezTo>
                    <a:pt x="52" y="11"/>
                    <a:pt x="41" y="22"/>
                    <a:pt x="42" y="33"/>
                  </a:cubicBezTo>
                  <a:cubicBezTo>
                    <a:pt x="41" y="39"/>
                    <a:pt x="38" y="44"/>
                    <a:pt x="34" y="48"/>
                  </a:cubicBezTo>
                  <a:cubicBezTo>
                    <a:pt x="31" y="52"/>
                    <a:pt x="28" y="55"/>
                    <a:pt x="24" y="58"/>
                  </a:cubicBezTo>
                  <a:cubicBezTo>
                    <a:pt x="17" y="65"/>
                    <a:pt x="18" y="78"/>
                    <a:pt x="6" y="80"/>
                  </a:cubicBezTo>
                  <a:close/>
                </a:path>
              </a:pathLst>
            </a:custGeom>
            <a:solidFill>
              <a:srgbClr val="A99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533" name="Freeform 2770"/>
            <p:cNvSpPr>
              <a:spLocks/>
            </p:cNvSpPr>
            <p:nvPr/>
          </p:nvSpPr>
          <p:spPr bwMode="auto">
            <a:xfrm>
              <a:off x="3947" y="2175"/>
              <a:ext cx="43" cy="66"/>
            </a:xfrm>
            <a:custGeom>
              <a:avLst/>
              <a:gdLst>
                <a:gd name="T0" fmla="*/ 26 w 37"/>
                <a:gd name="T1" fmla="*/ 0 h 56"/>
                <a:gd name="T2" fmla="*/ 30 w 37"/>
                <a:gd name="T3" fmla="*/ 48 h 56"/>
                <a:gd name="T4" fmla="*/ 4 w 37"/>
                <a:gd name="T5" fmla="*/ 54 h 56"/>
                <a:gd name="T6" fmla="*/ 1 w 37"/>
                <a:gd name="T7" fmla="*/ 36 h 56"/>
                <a:gd name="T8" fmla="*/ 2 w 37"/>
                <a:gd name="T9" fmla="*/ 24 h 56"/>
                <a:gd name="T10" fmla="*/ 18 w 37"/>
                <a:gd name="T11" fmla="*/ 8 h 56"/>
                <a:gd name="T12" fmla="*/ 26 w 37"/>
                <a:gd name="T13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" h="56">
                  <a:moveTo>
                    <a:pt x="26" y="0"/>
                  </a:moveTo>
                  <a:cubicBezTo>
                    <a:pt x="35" y="11"/>
                    <a:pt x="37" y="39"/>
                    <a:pt x="30" y="48"/>
                  </a:cubicBezTo>
                  <a:cubicBezTo>
                    <a:pt x="28" y="51"/>
                    <a:pt x="7" y="56"/>
                    <a:pt x="4" y="54"/>
                  </a:cubicBezTo>
                  <a:cubicBezTo>
                    <a:pt x="4" y="48"/>
                    <a:pt x="3" y="42"/>
                    <a:pt x="1" y="36"/>
                  </a:cubicBezTo>
                  <a:cubicBezTo>
                    <a:pt x="0" y="32"/>
                    <a:pt x="0" y="28"/>
                    <a:pt x="2" y="24"/>
                  </a:cubicBezTo>
                  <a:cubicBezTo>
                    <a:pt x="6" y="17"/>
                    <a:pt x="11" y="11"/>
                    <a:pt x="18" y="8"/>
                  </a:cubicBezTo>
                  <a:cubicBezTo>
                    <a:pt x="21" y="5"/>
                    <a:pt x="23" y="3"/>
                    <a:pt x="26" y="0"/>
                  </a:cubicBezTo>
                  <a:close/>
                </a:path>
              </a:pathLst>
            </a:custGeom>
            <a:solidFill>
              <a:srgbClr val="ABA0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534" name="Freeform 2771"/>
            <p:cNvSpPr>
              <a:spLocks/>
            </p:cNvSpPr>
            <p:nvPr/>
          </p:nvSpPr>
          <p:spPr bwMode="auto">
            <a:xfrm>
              <a:off x="4356" y="2111"/>
              <a:ext cx="122" cy="57"/>
            </a:xfrm>
            <a:custGeom>
              <a:avLst/>
              <a:gdLst>
                <a:gd name="T0" fmla="*/ 58 w 104"/>
                <a:gd name="T1" fmla="*/ 18 h 49"/>
                <a:gd name="T2" fmla="*/ 72 w 104"/>
                <a:gd name="T3" fmla="*/ 22 h 49"/>
                <a:gd name="T4" fmla="*/ 93 w 104"/>
                <a:gd name="T5" fmla="*/ 35 h 49"/>
                <a:gd name="T6" fmla="*/ 103 w 104"/>
                <a:gd name="T7" fmla="*/ 43 h 49"/>
                <a:gd name="T8" fmla="*/ 91 w 104"/>
                <a:gd name="T9" fmla="*/ 47 h 49"/>
                <a:gd name="T10" fmla="*/ 67 w 104"/>
                <a:gd name="T11" fmla="*/ 46 h 49"/>
                <a:gd name="T12" fmla="*/ 62 w 104"/>
                <a:gd name="T13" fmla="*/ 41 h 49"/>
                <a:gd name="T14" fmla="*/ 53 w 104"/>
                <a:gd name="T15" fmla="*/ 30 h 49"/>
                <a:gd name="T16" fmla="*/ 48 w 104"/>
                <a:gd name="T17" fmla="*/ 28 h 49"/>
                <a:gd name="T18" fmla="*/ 30 w 104"/>
                <a:gd name="T19" fmla="*/ 25 h 49"/>
                <a:gd name="T20" fmla="*/ 25 w 104"/>
                <a:gd name="T21" fmla="*/ 24 h 49"/>
                <a:gd name="T22" fmla="*/ 0 w 104"/>
                <a:gd name="T23" fmla="*/ 8 h 49"/>
                <a:gd name="T24" fmla="*/ 1 w 104"/>
                <a:gd name="T25" fmla="*/ 3 h 49"/>
                <a:gd name="T26" fmla="*/ 5 w 104"/>
                <a:gd name="T27" fmla="*/ 0 h 49"/>
                <a:gd name="T28" fmla="*/ 16 w 104"/>
                <a:gd name="T29" fmla="*/ 1 h 49"/>
                <a:gd name="T30" fmla="*/ 23 w 104"/>
                <a:gd name="T31" fmla="*/ 3 h 49"/>
                <a:gd name="T32" fmla="*/ 36 w 104"/>
                <a:gd name="T33" fmla="*/ 8 h 49"/>
                <a:gd name="T34" fmla="*/ 58 w 104"/>
                <a:gd name="T35" fmla="*/ 18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" h="49">
                  <a:moveTo>
                    <a:pt x="58" y="18"/>
                  </a:moveTo>
                  <a:cubicBezTo>
                    <a:pt x="63" y="19"/>
                    <a:pt x="68" y="21"/>
                    <a:pt x="72" y="22"/>
                  </a:cubicBezTo>
                  <a:cubicBezTo>
                    <a:pt x="80" y="26"/>
                    <a:pt x="87" y="30"/>
                    <a:pt x="93" y="35"/>
                  </a:cubicBezTo>
                  <a:cubicBezTo>
                    <a:pt x="97" y="37"/>
                    <a:pt x="104" y="38"/>
                    <a:pt x="103" y="43"/>
                  </a:cubicBezTo>
                  <a:cubicBezTo>
                    <a:pt x="102" y="49"/>
                    <a:pt x="95" y="47"/>
                    <a:pt x="91" y="47"/>
                  </a:cubicBezTo>
                  <a:cubicBezTo>
                    <a:pt x="83" y="47"/>
                    <a:pt x="75" y="47"/>
                    <a:pt x="67" y="46"/>
                  </a:cubicBezTo>
                  <a:cubicBezTo>
                    <a:pt x="65" y="45"/>
                    <a:pt x="63" y="44"/>
                    <a:pt x="62" y="41"/>
                  </a:cubicBezTo>
                  <a:cubicBezTo>
                    <a:pt x="60" y="37"/>
                    <a:pt x="58" y="32"/>
                    <a:pt x="53" y="30"/>
                  </a:cubicBezTo>
                  <a:cubicBezTo>
                    <a:pt x="51" y="29"/>
                    <a:pt x="50" y="29"/>
                    <a:pt x="48" y="28"/>
                  </a:cubicBezTo>
                  <a:cubicBezTo>
                    <a:pt x="43" y="25"/>
                    <a:pt x="37" y="24"/>
                    <a:pt x="30" y="25"/>
                  </a:cubicBezTo>
                  <a:cubicBezTo>
                    <a:pt x="29" y="25"/>
                    <a:pt x="27" y="25"/>
                    <a:pt x="25" y="24"/>
                  </a:cubicBezTo>
                  <a:cubicBezTo>
                    <a:pt x="15" y="21"/>
                    <a:pt x="6" y="18"/>
                    <a:pt x="0" y="8"/>
                  </a:cubicBezTo>
                  <a:cubicBezTo>
                    <a:pt x="0" y="6"/>
                    <a:pt x="0" y="4"/>
                    <a:pt x="1" y="3"/>
                  </a:cubicBezTo>
                  <a:cubicBezTo>
                    <a:pt x="2" y="1"/>
                    <a:pt x="3" y="0"/>
                    <a:pt x="5" y="0"/>
                  </a:cubicBezTo>
                  <a:cubicBezTo>
                    <a:pt x="9" y="0"/>
                    <a:pt x="12" y="1"/>
                    <a:pt x="16" y="1"/>
                  </a:cubicBezTo>
                  <a:cubicBezTo>
                    <a:pt x="18" y="2"/>
                    <a:pt x="21" y="2"/>
                    <a:pt x="23" y="3"/>
                  </a:cubicBezTo>
                  <a:cubicBezTo>
                    <a:pt x="28" y="5"/>
                    <a:pt x="31" y="8"/>
                    <a:pt x="36" y="8"/>
                  </a:cubicBezTo>
                  <a:cubicBezTo>
                    <a:pt x="45" y="8"/>
                    <a:pt x="51" y="13"/>
                    <a:pt x="58" y="18"/>
                  </a:cubicBezTo>
                  <a:close/>
                </a:path>
              </a:pathLst>
            </a:custGeom>
            <a:solidFill>
              <a:srgbClr val="AA9F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535" name="Freeform 2772"/>
            <p:cNvSpPr>
              <a:spLocks/>
            </p:cNvSpPr>
            <p:nvPr/>
          </p:nvSpPr>
          <p:spPr bwMode="auto">
            <a:xfrm>
              <a:off x="3884" y="2300"/>
              <a:ext cx="76" cy="54"/>
            </a:xfrm>
            <a:custGeom>
              <a:avLst/>
              <a:gdLst>
                <a:gd name="T0" fmla="*/ 42 w 64"/>
                <a:gd name="T1" fmla="*/ 21 h 46"/>
                <a:gd name="T2" fmla="*/ 49 w 64"/>
                <a:gd name="T3" fmla="*/ 24 h 46"/>
                <a:gd name="T4" fmla="*/ 62 w 64"/>
                <a:gd name="T5" fmla="*/ 37 h 46"/>
                <a:gd name="T6" fmla="*/ 45 w 64"/>
                <a:gd name="T7" fmla="*/ 42 h 46"/>
                <a:gd name="T8" fmla="*/ 20 w 64"/>
                <a:gd name="T9" fmla="*/ 34 h 46"/>
                <a:gd name="T10" fmla="*/ 4 w 64"/>
                <a:gd name="T11" fmla="*/ 23 h 46"/>
                <a:gd name="T12" fmla="*/ 2 w 64"/>
                <a:gd name="T13" fmla="*/ 11 h 46"/>
                <a:gd name="T14" fmla="*/ 26 w 64"/>
                <a:gd name="T15" fmla="*/ 2 h 46"/>
                <a:gd name="T16" fmla="*/ 42 w 64"/>
                <a:gd name="T17" fmla="*/ 2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4" h="46">
                  <a:moveTo>
                    <a:pt x="42" y="21"/>
                  </a:moveTo>
                  <a:cubicBezTo>
                    <a:pt x="44" y="22"/>
                    <a:pt x="47" y="24"/>
                    <a:pt x="49" y="24"/>
                  </a:cubicBezTo>
                  <a:cubicBezTo>
                    <a:pt x="56" y="26"/>
                    <a:pt x="64" y="31"/>
                    <a:pt x="62" y="37"/>
                  </a:cubicBezTo>
                  <a:cubicBezTo>
                    <a:pt x="61" y="46"/>
                    <a:pt x="51" y="42"/>
                    <a:pt x="45" y="42"/>
                  </a:cubicBezTo>
                  <a:cubicBezTo>
                    <a:pt x="37" y="39"/>
                    <a:pt x="28" y="40"/>
                    <a:pt x="20" y="34"/>
                  </a:cubicBezTo>
                  <a:cubicBezTo>
                    <a:pt x="12" y="35"/>
                    <a:pt x="7" y="30"/>
                    <a:pt x="4" y="23"/>
                  </a:cubicBezTo>
                  <a:cubicBezTo>
                    <a:pt x="1" y="20"/>
                    <a:pt x="0" y="16"/>
                    <a:pt x="2" y="11"/>
                  </a:cubicBezTo>
                  <a:cubicBezTo>
                    <a:pt x="8" y="4"/>
                    <a:pt x="16" y="0"/>
                    <a:pt x="26" y="2"/>
                  </a:cubicBezTo>
                  <a:cubicBezTo>
                    <a:pt x="32" y="8"/>
                    <a:pt x="34" y="17"/>
                    <a:pt x="42" y="21"/>
                  </a:cubicBezTo>
                  <a:close/>
                </a:path>
              </a:pathLst>
            </a:custGeom>
            <a:solidFill>
              <a:srgbClr val="A399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536" name="Freeform 2773"/>
            <p:cNvSpPr>
              <a:spLocks/>
            </p:cNvSpPr>
            <p:nvPr/>
          </p:nvSpPr>
          <p:spPr bwMode="auto">
            <a:xfrm>
              <a:off x="3933" y="2275"/>
              <a:ext cx="65" cy="53"/>
            </a:xfrm>
            <a:custGeom>
              <a:avLst/>
              <a:gdLst>
                <a:gd name="T0" fmla="*/ 14 w 56"/>
                <a:gd name="T1" fmla="*/ 35 h 45"/>
                <a:gd name="T2" fmla="*/ 8 w 56"/>
                <a:gd name="T3" fmla="*/ 30 h 45"/>
                <a:gd name="T4" fmla="*/ 2 w 56"/>
                <a:gd name="T5" fmla="*/ 25 h 45"/>
                <a:gd name="T6" fmla="*/ 1 w 56"/>
                <a:gd name="T7" fmla="*/ 20 h 45"/>
                <a:gd name="T8" fmla="*/ 3 w 56"/>
                <a:gd name="T9" fmla="*/ 9 h 45"/>
                <a:gd name="T10" fmla="*/ 17 w 56"/>
                <a:gd name="T11" fmla="*/ 0 h 45"/>
                <a:gd name="T12" fmla="*/ 29 w 56"/>
                <a:gd name="T13" fmla="*/ 10 h 45"/>
                <a:gd name="T14" fmla="*/ 42 w 56"/>
                <a:gd name="T15" fmla="*/ 27 h 45"/>
                <a:gd name="T16" fmla="*/ 54 w 56"/>
                <a:gd name="T17" fmla="*/ 44 h 45"/>
                <a:gd name="T18" fmla="*/ 43 w 56"/>
                <a:gd name="T19" fmla="*/ 44 h 45"/>
                <a:gd name="T20" fmla="*/ 29 w 56"/>
                <a:gd name="T21" fmla="*/ 42 h 45"/>
                <a:gd name="T22" fmla="*/ 14 w 56"/>
                <a:gd name="T23" fmla="*/ 3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6" h="45">
                  <a:moveTo>
                    <a:pt x="14" y="35"/>
                  </a:moveTo>
                  <a:cubicBezTo>
                    <a:pt x="12" y="33"/>
                    <a:pt x="10" y="32"/>
                    <a:pt x="8" y="30"/>
                  </a:cubicBezTo>
                  <a:cubicBezTo>
                    <a:pt x="6" y="29"/>
                    <a:pt x="4" y="28"/>
                    <a:pt x="2" y="25"/>
                  </a:cubicBezTo>
                  <a:cubicBezTo>
                    <a:pt x="1" y="23"/>
                    <a:pt x="1" y="22"/>
                    <a:pt x="1" y="20"/>
                  </a:cubicBezTo>
                  <a:cubicBezTo>
                    <a:pt x="0" y="16"/>
                    <a:pt x="1" y="12"/>
                    <a:pt x="3" y="9"/>
                  </a:cubicBezTo>
                  <a:cubicBezTo>
                    <a:pt x="6" y="4"/>
                    <a:pt x="11" y="1"/>
                    <a:pt x="17" y="0"/>
                  </a:cubicBezTo>
                  <a:cubicBezTo>
                    <a:pt x="23" y="1"/>
                    <a:pt x="27" y="5"/>
                    <a:pt x="29" y="10"/>
                  </a:cubicBezTo>
                  <a:cubicBezTo>
                    <a:pt x="30" y="19"/>
                    <a:pt x="38" y="21"/>
                    <a:pt x="42" y="27"/>
                  </a:cubicBezTo>
                  <a:cubicBezTo>
                    <a:pt x="45" y="33"/>
                    <a:pt x="56" y="34"/>
                    <a:pt x="54" y="44"/>
                  </a:cubicBezTo>
                  <a:cubicBezTo>
                    <a:pt x="50" y="45"/>
                    <a:pt x="46" y="45"/>
                    <a:pt x="43" y="44"/>
                  </a:cubicBezTo>
                  <a:cubicBezTo>
                    <a:pt x="38" y="43"/>
                    <a:pt x="33" y="43"/>
                    <a:pt x="29" y="42"/>
                  </a:cubicBezTo>
                  <a:cubicBezTo>
                    <a:pt x="23" y="40"/>
                    <a:pt x="18" y="39"/>
                    <a:pt x="14" y="35"/>
                  </a:cubicBezTo>
                  <a:close/>
                </a:path>
              </a:pathLst>
            </a:custGeom>
            <a:solidFill>
              <a:srgbClr val="BBB7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537" name="Freeform 2774"/>
            <p:cNvSpPr>
              <a:spLocks/>
            </p:cNvSpPr>
            <p:nvPr/>
          </p:nvSpPr>
          <p:spPr bwMode="auto">
            <a:xfrm>
              <a:off x="4272" y="2148"/>
              <a:ext cx="72" cy="41"/>
            </a:xfrm>
            <a:custGeom>
              <a:avLst/>
              <a:gdLst>
                <a:gd name="T0" fmla="*/ 44 w 61"/>
                <a:gd name="T1" fmla="*/ 7 h 35"/>
                <a:gd name="T2" fmla="*/ 61 w 61"/>
                <a:gd name="T3" fmla="*/ 19 h 35"/>
                <a:gd name="T4" fmla="*/ 61 w 61"/>
                <a:gd name="T5" fmla="*/ 23 h 35"/>
                <a:gd name="T6" fmla="*/ 36 w 61"/>
                <a:gd name="T7" fmla="*/ 30 h 35"/>
                <a:gd name="T8" fmla="*/ 28 w 61"/>
                <a:gd name="T9" fmla="*/ 34 h 35"/>
                <a:gd name="T10" fmla="*/ 23 w 61"/>
                <a:gd name="T11" fmla="*/ 35 h 35"/>
                <a:gd name="T12" fmla="*/ 10 w 61"/>
                <a:gd name="T13" fmla="*/ 23 h 35"/>
                <a:gd name="T14" fmla="*/ 7 w 61"/>
                <a:gd name="T15" fmla="*/ 18 h 35"/>
                <a:gd name="T16" fmla="*/ 3 w 61"/>
                <a:gd name="T17" fmla="*/ 12 h 35"/>
                <a:gd name="T18" fmla="*/ 3 w 61"/>
                <a:gd name="T19" fmla="*/ 1 h 35"/>
                <a:gd name="T20" fmla="*/ 9 w 61"/>
                <a:gd name="T21" fmla="*/ 1 h 35"/>
                <a:gd name="T22" fmla="*/ 20 w 61"/>
                <a:gd name="T23" fmla="*/ 3 h 35"/>
                <a:gd name="T24" fmla="*/ 20 w 61"/>
                <a:gd name="T25" fmla="*/ 7 h 35"/>
                <a:gd name="T26" fmla="*/ 44 w 61"/>
                <a:gd name="T27" fmla="*/ 7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1" h="35">
                  <a:moveTo>
                    <a:pt x="44" y="7"/>
                  </a:moveTo>
                  <a:cubicBezTo>
                    <a:pt x="49" y="11"/>
                    <a:pt x="55" y="15"/>
                    <a:pt x="61" y="19"/>
                  </a:cubicBezTo>
                  <a:cubicBezTo>
                    <a:pt x="61" y="20"/>
                    <a:pt x="61" y="22"/>
                    <a:pt x="61" y="23"/>
                  </a:cubicBezTo>
                  <a:cubicBezTo>
                    <a:pt x="54" y="30"/>
                    <a:pt x="44" y="27"/>
                    <a:pt x="36" y="30"/>
                  </a:cubicBezTo>
                  <a:cubicBezTo>
                    <a:pt x="34" y="31"/>
                    <a:pt x="31" y="33"/>
                    <a:pt x="28" y="34"/>
                  </a:cubicBezTo>
                  <a:cubicBezTo>
                    <a:pt x="27" y="34"/>
                    <a:pt x="25" y="35"/>
                    <a:pt x="23" y="35"/>
                  </a:cubicBezTo>
                  <a:cubicBezTo>
                    <a:pt x="15" y="35"/>
                    <a:pt x="12" y="29"/>
                    <a:pt x="10" y="23"/>
                  </a:cubicBezTo>
                  <a:cubicBezTo>
                    <a:pt x="9" y="21"/>
                    <a:pt x="8" y="20"/>
                    <a:pt x="7" y="18"/>
                  </a:cubicBezTo>
                  <a:cubicBezTo>
                    <a:pt x="6" y="16"/>
                    <a:pt x="4" y="14"/>
                    <a:pt x="3" y="12"/>
                  </a:cubicBezTo>
                  <a:cubicBezTo>
                    <a:pt x="1" y="8"/>
                    <a:pt x="0" y="5"/>
                    <a:pt x="3" y="1"/>
                  </a:cubicBezTo>
                  <a:cubicBezTo>
                    <a:pt x="5" y="1"/>
                    <a:pt x="7" y="0"/>
                    <a:pt x="9" y="1"/>
                  </a:cubicBezTo>
                  <a:cubicBezTo>
                    <a:pt x="12" y="1"/>
                    <a:pt x="16" y="0"/>
                    <a:pt x="20" y="3"/>
                  </a:cubicBezTo>
                  <a:cubicBezTo>
                    <a:pt x="20" y="4"/>
                    <a:pt x="20" y="6"/>
                    <a:pt x="20" y="7"/>
                  </a:cubicBezTo>
                  <a:cubicBezTo>
                    <a:pt x="28" y="10"/>
                    <a:pt x="36" y="10"/>
                    <a:pt x="44" y="7"/>
                  </a:cubicBezTo>
                  <a:close/>
                </a:path>
              </a:pathLst>
            </a:custGeom>
            <a:solidFill>
              <a:srgbClr val="A39A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538" name="Freeform 2775"/>
            <p:cNvSpPr>
              <a:spLocks/>
            </p:cNvSpPr>
            <p:nvPr/>
          </p:nvSpPr>
          <p:spPr bwMode="auto">
            <a:xfrm>
              <a:off x="4167" y="2078"/>
              <a:ext cx="42" cy="71"/>
            </a:xfrm>
            <a:custGeom>
              <a:avLst/>
              <a:gdLst>
                <a:gd name="T0" fmla="*/ 31 w 36"/>
                <a:gd name="T1" fmla="*/ 0 h 61"/>
                <a:gd name="T2" fmla="*/ 36 w 36"/>
                <a:gd name="T3" fmla="*/ 13 h 61"/>
                <a:gd name="T4" fmla="*/ 29 w 36"/>
                <a:gd name="T5" fmla="*/ 31 h 61"/>
                <a:gd name="T6" fmla="*/ 16 w 36"/>
                <a:gd name="T7" fmla="*/ 60 h 61"/>
                <a:gd name="T8" fmla="*/ 10 w 36"/>
                <a:gd name="T9" fmla="*/ 61 h 61"/>
                <a:gd name="T10" fmla="*/ 0 w 36"/>
                <a:gd name="T11" fmla="*/ 50 h 61"/>
                <a:gd name="T12" fmla="*/ 1 w 36"/>
                <a:gd name="T13" fmla="*/ 42 h 61"/>
                <a:gd name="T14" fmla="*/ 12 w 36"/>
                <a:gd name="T15" fmla="*/ 16 h 61"/>
                <a:gd name="T16" fmla="*/ 23 w 36"/>
                <a:gd name="T17" fmla="*/ 1 h 61"/>
                <a:gd name="T18" fmla="*/ 31 w 36"/>
                <a:gd name="T19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" h="61">
                  <a:moveTo>
                    <a:pt x="31" y="0"/>
                  </a:moveTo>
                  <a:cubicBezTo>
                    <a:pt x="33" y="5"/>
                    <a:pt x="34" y="9"/>
                    <a:pt x="36" y="13"/>
                  </a:cubicBezTo>
                  <a:cubicBezTo>
                    <a:pt x="34" y="20"/>
                    <a:pt x="27" y="23"/>
                    <a:pt x="29" y="31"/>
                  </a:cubicBezTo>
                  <a:cubicBezTo>
                    <a:pt x="22" y="40"/>
                    <a:pt x="24" y="52"/>
                    <a:pt x="16" y="60"/>
                  </a:cubicBezTo>
                  <a:cubicBezTo>
                    <a:pt x="14" y="61"/>
                    <a:pt x="12" y="61"/>
                    <a:pt x="10" y="61"/>
                  </a:cubicBezTo>
                  <a:cubicBezTo>
                    <a:pt x="5" y="59"/>
                    <a:pt x="2" y="55"/>
                    <a:pt x="0" y="50"/>
                  </a:cubicBezTo>
                  <a:cubicBezTo>
                    <a:pt x="0" y="48"/>
                    <a:pt x="0" y="45"/>
                    <a:pt x="1" y="42"/>
                  </a:cubicBezTo>
                  <a:cubicBezTo>
                    <a:pt x="5" y="33"/>
                    <a:pt x="8" y="25"/>
                    <a:pt x="12" y="16"/>
                  </a:cubicBezTo>
                  <a:cubicBezTo>
                    <a:pt x="15" y="10"/>
                    <a:pt x="21" y="7"/>
                    <a:pt x="23" y="1"/>
                  </a:cubicBezTo>
                  <a:cubicBezTo>
                    <a:pt x="26" y="1"/>
                    <a:pt x="28" y="0"/>
                    <a:pt x="31" y="0"/>
                  </a:cubicBezTo>
                  <a:close/>
                </a:path>
              </a:pathLst>
            </a:custGeom>
            <a:solidFill>
              <a:srgbClr val="A7A2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539" name="Freeform 2776"/>
            <p:cNvSpPr>
              <a:spLocks/>
            </p:cNvSpPr>
            <p:nvPr/>
          </p:nvSpPr>
          <p:spPr bwMode="auto">
            <a:xfrm>
              <a:off x="4397" y="2049"/>
              <a:ext cx="61" cy="53"/>
            </a:xfrm>
            <a:custGeom>
              <a:avLst/>
              <a:gdLst>
                <a:gd name="T0" fmla="*/ 41 w 52"/>
                <a:gd name="T1" fmla="*/ 4 h 45"/>
                <a:gd name="T2" fmla="*/ 49 w 52"/>
                <a:gd name="T3" fmla="*/ 4 h 45"/>
                <a:gd name="T4" fmla="*/ 52 w 52"/>
                <a:gd name="T5" fmla="*/ 12 h 45"/>
                <a:gd name="T6" fmla="*/ 24 w 52"/>
                <a:gd name="T7" fmla="*/ 38 h 45"/>
                <a:gd name="T8" fmla="*/ 19 w 52"/>
                <a:gd name="T9" fmla="*/ 41 h 45"/>
                <a:gd name="T10" fmla="*/ 0 w 52"/>
                <a:gd name="T11" fmla="*/ 31 h 45"/>
                <a:gd name="T12" fmla="*/ 2 w 52"/>
                <a:gd name="T13" fmla="*/ 26 h 45"/>
                <a:gd name="T14" fmla="*/ 6 w 52"/>
                <a:gd name="T15" fmla="*/ 22 h 45"/>
                <a:gd name="T16" fmla="*/ 28 w 52"/>
                <a:gd name="T17" fmla="*/ 7 h 45"/>
                <a:gd name="T18" fmla="*/ 41 w 52"/>
                <a:gd name="T19" fmla="*/ 4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45">
                  <a:moveTo>
                    <a:pt x="41" y="4"/>
                  </a:moveTo>
                  <a:cubicBezTo>
                    <a:pt x="44" y="4"/>
                    <a:pt x="47" y="4"/>
                    <a:pt x="49" y="4"/>
                  </a:cubicBezTo>
                  <a:cubicBezTo>
                    <a:pt x="52" y="7"/>
                    <a:pt x="52" y="9"/>
                    <a:pt x="52" y="12"/>
                  </a:cubicBezTo>
                  <a:cubicBezTo>
                    <a:pt x="46" y="24"/>
                    <a:pt x="32" y="29"/>
                    <a:pt x="24" y="38"/>
                  </a:cubicBezTo>
                  <a:cubicBezTo>
                    <a:pt x="22" y="39"/>
                    <a:pt x="20" y="40"/>
                    <a:pt x="19" y="41"/>
                  </a:cubicBezTo>
                  <a:cubicBezTo>
                    <a:pt x="9" y="45"/>
                    <a:pt x="1" y="45"/>
                    <a:pt x="0" y="31"/>
                  </a:cubicBezTo>
                  <a:cubicBezTo>
                    <a:pt x="1" y="29"/>
                    <a:pt x="1" y="27"/>
                    <a:pt x="2" y="26"/>
                  </a:cubicBezTo>
                  <a:cubicBezTo>
                    <a:pt x="3" y="24"/>
                    <a:pt x="5" y="23"/>
                    <a:pt x="6" y="22"/>
                  </a:cubicBezTo>
                  <a:cubicBezTo>
                    <a:pt x="15" y="18"/>
                    <a:pt x="21" y="13"/>
                    <a:pt x="28" y="7"/>
                  </a:cubicBezTo>
                  <a:cubicBezTo>
                    <a:pt x="35" y="15"/>
                    <a:pt x="36" y="0"/>
                    <a:pt x="41" y="4"/>
                  </a:cubicBezTo>
                  <a:close/>
                </a:path>
              </a:pathLst>
            </a:custGeom>
            <a:solidFill>
              <a:srgbClr val="A29D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540" name="Freeform 2777"/>
            <p:cNvSpPr>
              <a:spLocks/>
            </p:cNvSpPr>
            <p:nvPr/>
          </p:nvSpPr>
          <p:spPr bwMode="auto">
            <a:xfrm>
              <a:off x="3960" y="2260"/>
              <a:ext cx="60" cy="44"/>
            </a:xfrm>
            <a:custGeom>
              <a:avLst/>
              <a:gdLst>
                <a:gd name="T0" fmla="*/ 43 w 51"/>
                <a:gd name="T1" fmla="*/ 19 h 37"/>
                <a:gd name="T2" fmla="*/ 47 w 51"/>
                <a:gd name="T3" fmla="*/ 30 h 37"/>
                <a:gd name="T4" fmla="*/ 30 w 51"/>
                <a:gd name="T5" fmla="*/ 31 h 37"/>
                <a:gd name="T6" fmla="*/ 14 w 51"/>
                <a:gd name="T7" fmla="*/ 23 h 37"/>
                <a:gd name="T8" fmla="*/ 4 w 51"/>
                <a:gd name="T9" fmla="*/ 3 h 37"/>
                <a:gd name="T10" fmla="*/ 12 w 51"/>
                <a:gd name="T11" fmla="*/ 0 h 37"/>
                <a:gd name="T12" fmla="*/ 18 w 51"/>
                <a:gd name="T13" fmla="*/ 0 h 37"/>
                <a:gd name="T14" fmla="*/ 43 w 51"/>
                <a:gd name="T15" fmla="*/ 19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1" h="37">
                  <a:moveTo>
                    <a:pt x="43" y="19"/>
                  </a:moveTo>
                  <a:cubicBezTo>
                    <a:pt x="49" y="21"/>
                    <a:pt x="51" y="25"/>
                    <a:pt x="47" y="30"/>
                  </a:cubicBezTo>
                  <a:cubicBezTo>
                    <a:pt x="42" y="37"/>
                    <a:pt x="36" y="29"/>
                    <a:pt x="30" y="31"/>
                  </a:cubicBezTo>
                  <a:cubicBezTo>
                    <a:pt x="23" y="32"/>
                    <a:pt x="18" y="29"/>
                    <a:pt x="14" y="23"/>
                  </a:cubicBezTo>
                  <a:cubicBezTo>
                    <a:pt x="8" y="18"/>
                    <a:pt x="0" y="14"/>
                    <a:pt x="4" y="3"/>
                  </a:cubicBezTo>
                  <a:cubicBezTo>
                    <a:pt x="6" y="0"/>
                    <a:pt x="9" y="0"/>
                    <a:pt x="12" y="0"/>
                  </a:cubicBezTo>
                  <a:cubicBezTo>
                    <a:pt x="14" y="0"/>
                    <a:pt x="16" y="0"/>
                    <a:pt x="18" y="0"/>
                  </a:cubicBezTo>
                  <a:cubicBezTo>
                    <a:pt x="27" y="5"/>
                    <a:pt x="35" y="12"/>
                    <a:pt x="43" y="19"/>
                  </a:cubicBezTo>
                  <a:close/>
                </a:path>
              </a:pathLst>
            </a:custGeom>
            <a:solidFill>
              <a:srgbClr val="9E95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541" name="Freeform 2778"/>
            <p:cNvSpPr>
              <a:spLocks/>
            </p:cNvSpPr>
            <p:nvPr/>
          </p:nvSpPr>
          <p:spPr bwMode="auto">
            <a:xfrm>
              <a:off x="4470" y="2060"/>
              <a:ext cx="58" cy="32"/>
            </a:xfrm>
            <a:custGeom>
              <a:avLst/>
              <a:gdLst>
                <a:gd name="T0" fmla="*/ 12 w 49"/>
                <a:gd name="T1" fmla="*/ 4 h 27"/>
                <a:gd name="T2" fmla="*/ 49 w 49"/>
                <a:gd name="T3" fmla="*/ 16 h 27"/>
                <a:gd name="T4" fmla="*/ 41 w 49"/>
                <a:gd name="T5" fmla="*/ 23 h 27"/>
                <a:gd name="T6" fmla="*/ 21 w 49"/>
                <a:gd name="T7" fmla="*/ 27 h 27"/>
                <a:gd name="T8" fmla="*/ 15 w 49"/>
                <a:gd name="T9" fmla="*/ 26 h 27"/>
                <a:gd name="T10" fmla="*/ 4 w 49"/>
                <a:gd name="T11" fmla="*/ 3 h 27"/>
                <a:gd name="T12" fmla="*/ 12 w 49"/>
                <a:gd name="T13" fmla="*/ 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9" h="27">
                  <a:moveTo>
                    <a:pt x="12" y="4"/>
                  </a:moveTo>
                  <a:cubicBezTo>
                    <a:pt x="26" y="3"/>
                    <a:pt x="41" y="0"/>
                    <a:pt x="49" y="16"/>
                  </a:cubicBezTo>
                  <a:cubicBezTo>
                    <a:pt x="47" y="19"/>
                    <a:pt x="44" y="21"/>
                    <a:pt x="41" y="23"/>
                  </a:cubicBezTo>
                  <a:cubicBezTo>
                    <a:pt x="34" y="25"/>
                    <a:pt x="27" y="27"/>
                    <a:pt x="21" y="27"/>
                  </a:cubicBezTo>
                  <a:cubicBezTo>
                    <a:pt x="19" y="27"/>
                    <a:pt x="17" y="26"/>
                    <a:pt x="15" y="26"/>
                  </a:cubicBezTo>
                  <a:cubicBezTo>
                    <a:pt x="7" y="20"/>
                    <a:pt x="0" y="14"/>
                    <a:pt x="4" y="3"/>
                  </a:cubicBezTo>
                  <a:cubicBezTo>
                    <a:pt x="7" y="2"/>
                    <a:pt x="9" y="1"/>
                    <a:pt x="12" y="4"/>
                  </a:cubicBezTo>
                  <a:close/>
                </a:path>
              </a:pathLst>
            </a:custGeom>
            <a:solidFill>
              <a:srgbClr val="A79E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542" name="Freeform 2779"/>
            <p:cNvSpPr>
              <a:spLocks/>
            </p:cNvSpPr>
            <p:nvPr/>
          </p:nvSpPr>
          <p:spPr bwMode="auto">
            <a:xfrm>
              <a:off x="4109" y="2239"/>
              <a:ext cx="42" cy="32"/>
            </a:xfrm>
            <a:custGeom>
              <a:avLst/>
              <a:gdLst>
                <a:gd name="T0" fmla="*/ 7 w 36"/>
                <a:gd name="T1" fmla="*/ 0 h 27"/>
                <a:gd name="T2" fmla="*/ 36 w 36"/>
                <a:gd name="T3" fmla="*/ 13 h 27"/>
                <a:gd name="T4" fmla="*/ 18 w 36"/>
                <a:gd name="T5" fmla="*/ 24 h 27"/>
                <a:gd name="T6" fmla="*/ 12 w 36"/>
                <a:gd name="T7" fmla="*/ 26 h 27"/>
                <a:gd name="T8" fmla="*/ 10 w 36"/>
                <a:gd name="T9" fmla="*/ 24 h 27"/>
                <a:gd name="T10" fmla="*/ 3 w 36"/>
                <a:gd name="T11" fmla="*/ 8 h 27"/>
                <a:gd name="T12" fmla="*/ 7 w 36"/>
                <a:gd name="T13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27">
                  <a:moveTo>
                    <a:pt x="7" y="0"/>
                  </a:moveTo>
                  <a:cubicBezTo>
                    <a:pt x="15" y="7"/>
                    <a:pt x="30" y="1"/>
                    <a:pt x="36" y="13"/>
                  </a:cubicBezTo>
                  <a:cubicBezTo>
                    <a:pt x="30" y="17"/>
                    <a:pt x="24" y="21"/>
                    <a:pt x="18" y="24"/>
                  </a:cubicBezTo>
                  <a:cubicBezTo>
                    <a:pt x="17" y="26"/>
                    <a:pt x="14" y="27"/>
                    <a:pt x="12" y="26"/>
                  </a:cubicBezTo>
                  <a:cubicBezTo>
                    <a:pt x="11" y="25"/>
                    <a:pt x="11" y="25"/>
                    <a:pt x="10" y="24"/>
                  </a:cubicBezTo>
                  <a:cubicBezTo>
                    <a:pt x="8" y="19"/>
                    <a:pt x="5" y="13"/>
                    <a:pt x="3" y="8"/>
                  </a:cubicBezTo>
                  <a:cubicBezTo>
                    <a:pt x="0" y="3"/>
                    <a:pt x="4" y="2"/>
                    <a:pt x="7" y="0"/>
                  </a:cubicBezTo>
                  <a:close/>
                </a:path>
              </a:pathLst>
            </a:custGeom>
            <a:solidFill>
              <a:srgbClr val="ABA7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543" name="Freeform 2780"/>
            <p:cNvSpPr>
              <a:spLocks/>
            </p:cNvSpPr>
            <p:nvPr/>
          </p:nvSpPr>
          <p:spPr bwMode="auto">
            <a:xfrm>
              <a:off x="4061" y="2113"/>
              <a:ext cx="41" cy="51"/>
            </a:xfrm>
            <a:custGeom>
              <a:avLst/>
              <a:gdLst>
                <a:gd name="T0" fmla="*/ 7 w 35"/>
                <a:gd name="T1" fmla="*/ 41 h 43"/>
                <a:gd name="T2" fmla="*/ 10 w 35"/>
                <a:gd name="T3" fmla="*/ 6 h 43"/>
                <a:gd name="T4" fmla="*/ 12 w 35"/>
                <a:gd name="T5" fmla="*/ 4 h 43"/>
                <a:gd name="T6" fmla="*/ 24 w 35"/>
                <a:gd name="T7" fmla="*/ 1 h 43"/>
                <a:gd name="T8" fmla="*/ 15 w 35"/>
                <a:gd name="T9" fmla="*/ 41 h 43"/>
                <a:gd name="T10" fmla="*/ 7 w 35"/>
                <a:gd name="T11" fmla="*/ 41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5" h="43">
                  <a:moveTo>
                    <a:pt x="7" y="41"/>
                  </a:moveTo>
                  <a:cubicBezTo>
                    <a:pt x="0" y="28"/>
                    <a:pt x="13" y="18"/>
                    <a:pt x="10" y="6"/>
                  </a:cubicBezTo>
                  <a:cubicBezTo>
                    <a:pt x="10" y="5"/>
                    <a:pt x="11" y="4"/>
                    <a:pt x="12" y="4"/>
                  </a:cubicBezTo>
                  <a:cubicBezTo>
                    <a:pt x="16" y="3"/>
                    <a:pt x="20" y="0"/>
                    <a:pt x="24" y="1"/>
                  </a:cubicBezTo>
                  <a:cubicBezTo>
                    <a:pt x="35" y="18"/>
                    <a:pt x="22" y="29"/>
                    <a:pt x="15" y="41"/>
                  </a:cubicBezTo>
                  <a:cubicBezTo>
                    <a:pt x="12" y="43"/>
                    <a:pt x="9" y="43"/>
                    <a:pt x="7" y="41"/>
                  </a:cubicBezTo>
                  <a:close/>
                </a:path>
              </a:pathLst>
            </a:custGeom>
            <a:solidFill>
              <a:srgbClr val="BDB9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544" name="Freeform 2781"/>
            <p:cNvSpPr>
              <a:spLocks/>
            </p:cNvSpPr>
            <p:nvPr/>
          </p:nvSpPr>
          <p:spPr bwMode="auto">
            <a:xfrm>
              <a:off x="3824" y="2307"/>
              <a:ext cx="39" cy="37"/>
            </a:xfrm>
            <a:custGeom>
              <a:avLst/>
              <a:gdLst>
                <a:gd name="T0" fmla="*/ 10 w 33"/>
                <a:gd name="T1" fmla="*/ 31 h 31"/>
                <a:gd name="T2" fmla="*/ 0 w 33"/>
                <a:gd name="T3" fmla="*/ 15 h 31"/>
                <a:gd name="T4" fmla="*/ 27 w 33"/>
                <a:gd name="T5" fmla="*/ 0 h 31"/>
                <a:gd name="T6" fmla="*/ 31 w 33"/>
                <a:gd name="T7" fmla="*/ 4 h 31"/>
                <a:gd name="T8" fmla="*/ 28 w 33"/>
                <a:gd name="T9" fmla="*/ 13 h 31"/>
                <a:gd name="T10" fmla="*/ 22 w 33"/>
                <a:gd name="T11" fmla="*/ 24 h 31"/>
                <a:gd name="T12" fmla="*/ 10 w 33"/>
                <a:gd name="T13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" h="31">
                  <a:moveTo>
                    <a:pt x="10" y="31"/>
                  </a:moveTo>
                  <a:cubicBezTo>
                    <a:pt x="6" y="27"/>
                    <a:pt x="7" y="18"/>
                    <a:pt x="0" y="15"/>
                  </a:cubicBezTo>
                  <a:cubicBezTo>
                    <a:pt x="8" y="8"/>
                    <a:pt x="17" y="4"/>
                    <a:pt x="27" y="0"/>
                  </a:cubicBezTo>
                  <a:cubicBezTo>
                    <a:pt x="28" y="1"/>
                    <a:pt x="30" y="2"/>
                    <a:pt x="31" y="4"/>
                  </a:cubicBezTo>
                  <a:cubicBezTo>
                    <a:pt x="33" y="7"/>
                    <a:pt x="31" y="10"/>
                    <a:pt x="28" y="13"/>
                  </a:cubicBezTo>
                  <a:cubicBezTo>
                    <a:pt x="25" y="16"/>
                    <a:pt x="24" y="20"/>
                    <a:pt x="22" y="24"/>
                  </a:cubicBezTo>
                  <a:cubicBezTo>
                    <a:pt x="18" y="26"/>
                    <a:pt x="14" y="29"/>
                    <a:pt x="10" y="31"/>
                  </a:cubicBezTo>
                  <a:close/>
                </a:path>
              </a:pathLst>
            </a:custGeom>
            <a:solidFill>
              <a:srgbClr val="413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545" name="Freeform 2782"/>
            <p:cNvSpPr>
              <a:spLocks/>
            </p:cNvSpPr>
            <p:nvPr/>
          </p:nvSpPr>
          <p:spPr bwMode="auto">
            <a:xfrm>
              <a:off x="4016" y="2120"/>
              <a:ext cx="47" cy="44"/>
            </a:xfrm>
            <a:custGeom>
              <a:avLst/>
              <a:gdLst>
                <a:gd name="T0" fmla="*/ 40 w 40"/>
                <a:gd name="T1" fmla="*/ 4 h 37"/>
                <a:gd name="T2" fmla="*/ 15 w 40"/>
                <a:gd name="T3" fmla="*/ 22 h 37"/>
                <a:gd name="T4" fmla="*/ 11 w 40"/>
                <a:gd name="T5" fmla="*/ 34 h 37"/>
                <a:gd name="T6" fmla="*/ 7 w 40"/>
                <a:gd name="T7" fmla="*/ 37 h 37"/>
                <a:gd name="T8" fmla="*/ 0 w 40"/>
                <a:gd name="T9" fmla="*/ 35 h 37"/>
                <a:gd name="T10" fmla="*/ 40 w 40"/>
                <a:gd name="T11" fmla="*/ 4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" h="37">
                  <a:moveTo>
                    <a:pt x="40" y="4"/>
                  </a:moveTo>
                  <a:cubicBezTo>
                    <a:pt x="36" y="16"/>
                    <a:pt x="17" y="8"/>
                    <a:pt x="15" y="22"/>
                  </a:cubicBezTo>
                  <a:cubicBezTo>
                    <a:pt x="14" y="26"/>
                    <a:pt x="14" y="31"/>
                    <a:pt x="11" y="34"/>
                  </a:cubicBezTo>
                  <a:cubicBezTo>
                    <a:pt x="10" y="35"/>
                    <a:pt x="8" y="36"/>
                    <a:pt x="7" y="37"/>
                  </a:cubicBezTo>
                  <a:cubicBezTo>
                    <a:pt x="4" y="37"/>
                    <a:pt x="2" y="37"/>
                    <a:pt x="0" y="35"/>
                  </a:cubicBezTo>
                  <a:cubicBezTo>
                    <a:pt x="6" y="14"/>
                    <a:pt x="16" y="0"/>
                    <a:pt x="40" y="4"/>
                  </a:cubicBezTo>
                  <a:close/>
                </a:path>
              </a:pathLst>
            </a:custGeom>
            <a:solidFill>
              <a:srgbClr val="322B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546" name="Freeform 2783"/>
            <p:cNvSpPr>
              <a:spLocks/>
            </p:cNvSpPr>
            <p:nvPr/>
          </p:nvSpPr>
          <p:spPr bwMode="auto">
            <a:xfrm>
              <a:off x="4154" y="2092"/>
              <a:ext cx="30" cy="35"/>
            </a:xfrm>
            <a:custGeom>
              <a:avLst/>
              <a:gdLst>
                <a:gd name="T0" fmla="*/ 26 w 26"/>
                <a:gd name="T1" fmla="*/ 4 h 30"/>
                <a:gd name="T2" fmla="*/ 14 w 26"/>
                <a:gd name="T3" fmla="*/ 30 h 30"/>
                <a:gd name="T4" fmla="*/ 7 w 26"/>
                <a:gd name="T5" fmla="*/ 30 h 30"/>
                <a:gd name="T6" fmla="*/ 3 w 26"/>
                <a:gd name="T7" fmla="*/ 28 h 30"/>
                <a:gd name="T8" fmla="*/ 0 w 26"/>
                <a:gd name="T9" fmla="*/ 24 h 30"/>
                <a:gd name="T10" fmla="*/ 1 w 26"/>
                <a:gd name="T11" fmla="*/ 19 h 30"/>
                <a:gd name="T12" fmla="*/ 14 w 26"/>
                <a:gd name="T13" fmla="*/ 5 h 30"/>
                <a:gd name="T14" fmla="*/ 19 w 26"/>
                <a:gd name="T15" fmla="*/ 1 h 30"/>
                <a:gd name="T16" fmla="*/ 26 w 26"/>
                <a:gd name="T17" fmla="*/ 4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30">
                  <a:moveTo>
                    <a:pt x="26" y="4"/>
                  </a:moveTo>
                  <a:cubicBezTo>
                    <a:pt x="24" y="14"/>
                    <a:pt x="24" y="24"/>
                    <a:pt x="14" y="30"/>
                  </a:cubicBezTo>
                  <a:cubicBezTo>
                    <a:pt x="12" y="30"/>
                    <a:pt x="9" y="30"/>
                    <a:pt x="7" y="30"/>
                  </a:cubicBezTo>
                  <a:cubicBezTo>
                    <a:pt x="5" y="29"/>
                    <a:pt x="4" y="29"/>
                    <a:pt x="3" y="28"/>
                  </a:cubicBezTo>
                  <a:cubicBezTo>
                    <a:pt x="1" y="27"/>
                    <a:pt x="0" y="26"/>
                    <a:pt x="0" y="24"/>
                  </a:cubicBezTo>
                  <a:cubicBezTo>
                    <a:pt x="0" y="22"/>
                    <a:pt x="0" y="21"/>
                    <a:pt x="1" y="19"/>
                  </a:cubicBezTo>
                  <a:cubicBezTo>
                    <a:pt x="5" y="14"/>
                    <a:pt x="7" y="7"/>
                    <a:pt x="14" y="5"/>
                  </a:cubicBezTo>
                  <a:cubicBezTo>
                    <a:pt x="16" y="3"/>
                    <a:pt x="17" y="2"/>
                    <a:pt x="19" y="1"/>
                  </a:cubicBezTo>
                  <a:cubicBezTo>
                    <a:pt x="22" y="0"/>
                    <a:pt x="24" y="1"/>
                    <a:pt x="26" y="4"/>
                  </a:cubicBezTo>
                  <a:close/>
                </a:path>
              </a:pathLst>
            </a:custGeom>
            <a:solidFill>
              <a:srgbClr val="A9A5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547" name="Freeform 2784"/>
            <p:cNvSpPr>
              <a:spLocks/>
            </p:cNvSpPr>
            <p:nvPr/>
          </p:nvSpPr>
          <p:spPr bwMode="auto">
            <a:xfrm>
              <a:off x="4004" y="2297"/>
              <a:ext cx="57" cy="18"/>
            </a:xfrm>
            <a:custGeom>
              <a:avLst/>
              <a:gdLst>
                <a:gd name="T0" fmla="*/ 13 w 48"/>
                <a:gd name="T1" fmla="*/ 0 h 16"/>
                <a:gd name="T2" fmla="*/ 48 w 48"/>
                <a:gd name="T3" fmla="*/ 0 h 16"/>
                <a:gd name="T4" fmla="*/ 0 w 48"/>
                <a:gd name="T5" fmla="*/ 4 h 16"/>
                <a:gd name="T6" fmla="*/ 13 w 48"/>
                <a:gd name="T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8" h="16">
                  <a:moveTo>
                    <a:pt x="13" y="0"/>
                  </a:moveTo>
                  <a:cubicBezTo>
                    <a:pt x="25" y="0"/>
                    <a:pt x="36" y="0"/>
                    <a:pt x="48" y="0"/>
                  </a:cubicBezTo>
                  <a:cubicBezTo>
                    <a:pt x="33" y="16"/>
                    <a:pt x="17" y="8"/>
                    <a:pt x="0" y="4"/>
                  </a:cubicBezTo>
                  <a:cubicBezTo>
                    <a:pt x="4" y="0"/>
                    <a:pt x="10" y="4"/>
                    <a:pt x="13" y="0"/>
                  </a:cubicBezTo>
                  <a:close/>
                </a:path>
              </a:pathLst>
            </a:custGeom>
            <a:solidFill>
              <a:srgbClr val="6662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548" name="Freeform 2785"/>
            <p:cNvSpPr>
              <a:spLocks/>
            </p:cNvSpPr>
            <p:nvPr/>
          </p:nvSpPr>
          <p:spPr bwMode="auto">
            <a:xfrm>
              <a:off x="3935" y="2217"/>
              <a:ext cx="25" cy="38"/>
            </a:xfrm>
            <a:custGeom>
              <a:avLst/>
              <a:gdLst>
                <a:gd name="T0" fmla="*/ 15 w 21"/>
                <a:gd name="T1" fmla="*/ 2 h 33"/>
                <a:gd name="T2" fmla="*/ 14 w 21"/>
                <a:gd name="T3" fmla="*/ 19 h 33"/>
                <a:gd name="T4" fmla="*/ 2 w 21"/>
                <a:gd name="T5" fmla="*/ 24 h 33"/>
                <a:gd name="T6" fmla="*/ 2 w 21"/>
                <a:gd name="T7" fmla="*/ 12 h 33"/>
                <a:gd name="T8" fmla="*/ 2 w 21"/>
                <a:gd name="T9" fmla="*/ 11 h 33"/>
                <a:gd name="T10" fmla="*/ 15 w 21"/>
                <a:gd name="T11" fmla="*/ 2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" h="33">
                  <a:moveTo>
                    <a:pt x="15" y="2"/>
                  </a:moveTo>
                  <a:cubicBezTo>
                    <a:pt x="21" y="8"/>
                    <a:pt x="21" y="14"/>
                    <a:pt x="14" y="19"/>
                  </a:cubicBezTo>
                  <a:cubicBezTo>
                    <a:pt x="10" y="21"/>
                    <a:pt x="10" y="33"/>
                    <a:pt x="2" y="24"/>
                  </a:cubicBezTo>
                  <a:cubicBezTo>
                    <a:pt x="0" y="20"/>
                    <a:pt x="1" y="16"/>
                    <a:pt x="2" y="12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5" y="7"/>
                    <a:pt x="6" y="0"/>
                    <a:pt x="15" y="2"/>
                  </a:cubicBezTo>
                  <a:close/>
                </a:path>
              </a:pathLst>
            </a:custGeom>
            <a:solidFill>
              <a:srgbClr val="9E94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549" name="Freeform 2786"/>
            <p:cNvSpPr>
              <a:spLocks/>
            </p:cNvSpPr>
            <p:nvPr/>
          </p:nvSpPr>
          <p:spPr bwMode="auto">
            <a:xfrm>
              <a:off x="3858" y="2304"/>
              <a:ext cx="33" cy="29"/>
            </a:xfrm>
            <a:custGeom>
              <a:avLst/>
              <a:gdLst>
                <a:gd name="T0" fmla="*/ 26 w 28"/>
                <a:gd name="T1" fmla="*/ 7 h 25"/>
                <a:gd name="T2" fmla="*/ 26 w 28"/>
                <a:gd name="T3" fmla="*/ 20 h 25"/>
                <a:gd name="T4" fmla="*/ 2 w 28"/>
                <a:gd name="T5" fmla="*/ 21 h 25"/>
                <a:gd name="T6" fmla="*/ 0 w 28"/>
                <a:gd name="T7" fmla="*/ 15 h 25"/>
                <a:gd name="T8" fmla="*/ 16 w 28"/>
                <a:gd name="T9" fmla="*/ 6 h 25"/>
                <a:gd name="T10" fmla="*/ 18 w 28"/>
                <a:gd name="T11" fmla="*/ 6 h 25"/>
                <a:gd name="T12" fmla="*/ 27 w 28"/>
                <a:gd name="T13" fmla="*/ 2 h 25"/>
                <a:gd name="T14" fmla="*/ 26 w 28"/>
                <a:gd name="T15" fmla="*/ 7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8" h="25">
                  <a:moveTo>
                    <a:pt x="26" y="7"/>
                  </a:moveTo>
                  <a:cubicBezTo>
                    <a:pt x="26" y="11"/>
                    <a:pt x="26" y="16"/>
                    <a:pt x="26" y="20"/>
                  </a:cubicBezTo>
                  <a:cubicBezTo>
                    <a:pt x="18" y="25"/>
                    <a:pt x="10" y="15"/>
                    <a:pt x="2" y="21"/>
                  </a:cubicBezTo>
                  <a:cubicBezTo>
                    <a:pt x="1" y="19"/>
                    <a:pt x="0" y="18"/>
                    <a:pt x="0" y="15"/>
                  </a:cubicBezTo>
                  <a:cubicBezTo>
                    <a:pt x="4" y="9"/>
                    <a:pt x="9" y="7"/>
                    <a:pt x="16" y="6"/>
                  </a:cubicBezTo>
                  <a:cubicBezTo>
                    <a:pt x="16" y="6"/>
                    <a:pt x="17" y="6"/>
                    <a:pt x="18" y="6"/>
                  </a:cubicBezTo>
                  <a:cubicBezTo>
                    <a:pt x="20" y="3"/>
                    <a:pt x="22" y="0"/>
                    <a:pt x="27" y="2"/>
                  </a:cubicBezTo>
                  <a:cubicBezTo>
                    <a:pt x="28" y="4"/>
                    <a:pt x="28" y="5"/>
                    <a:pt x="26" y="7"/>
                  </a:cubicBezTo>
                  <a:close/>
                </a:path>
              </a:pathLst>
            </a:custGeom>
            <a:solidFill>
              <a:srgbClr val="5A4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550" name="Freeform 2787"/>
            <p:cNvSpPr>
              <a:spLocks/>
            </p:cNvSpPr>
            <p:nvPr/>
          </p:nvSpPr>
          <p:spPr bwMode="auto">
            <a:xfrm>
              <a:off x="3945" y="2261"/>
              <a:ext cx="31" cy="26"/>
            </a:xfrm>
            <a:custGeom>
              <a:avLst/>
              <a:gdLst>
                <a:gd name="T0" fmla="*/ 17 w 26"/>
                <a:gd name="T1" fmla="*/ 2 h 22"/>
                <a:gd name="T2" fmla="*/ 26 w 26"/>
                <a:gd name="T3" fmla="*/ 22 h 22"/>
                <a:gd name="T4" fmla="*/ 18 w 26"/>
                <a:gd name="T5" fmla="*/ 22 h 22"/>
                <a:gd name="T6" fmla="*/ 6 w 26"/>
                <a:gd name="T7" fmla="*/ 15 h 22"/>
                <a:gd name="T8" fmla="*/ 0 w 26"/>
                <a:gd name="T9" fmla="*/ 10 h 22"/>
                <a:gd name="T10" fmla="*/ 17 w 26"/>
                <a:gd name="T11" fmla="*/ 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6" h="22">
                  <a:moveTo>
                    <a:pt x="17" y="2"/>
                  </a:moveTo>
                  <a:cubicBezTo>
                    <a:pt x="15" y="11"/>
                    <a:pt x="26" y="14"/>
                    <a:pt x="26" y="22"/>
                  </a:cubicBezTo>
                  <a:cubicBezTo>
                    <a:pt x="24" y="22"/>
                    <a:pt x="21" y="22"/>
                    <a:pt x="18" y="22"/>
                  </a:cubicBezTo>
                  <a:cubicBezTo>
                    <a:pt x="14" y="20"/>
                    <a:pt x="10" y="17"/>
                    <a:pt x="6" y="15"/>
                  </a:cubicBezTo>
                  <a:cubicBezTo>
                    <a:pt x="2" y="15"/>
                    <a:pt x="1" y="13"/>
                    <a:pt x="0" y="10"/>
                  </a:cubicBezTo>
                  <a:cubicBezTo>
                    <a:pt x="5" y="4"/>
                    <a:pt x="10" y="0"/>
                    <a:pt x="17" y="2"/>
                  </a:cubicBezTo>
                  <a:close/>
                </a:path>
              </a:pathLst>
            </a:custGeom>
            <a:solidFill>
              <a:srgbClr val="4A40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551" name="Freeform 2788"/>
            <p:cNvSpPr>
              <a:spLocks/>
            </p:cNvSpPr>
            <p:nvPr/>
          </p:nvSpPr>
          <p:spPr bwMode="auto">
            <a:xfrm>
              <a:off x="4491" y="2082"/>
              <a:ext cx="34" cy="20"/>
            </a:xfrm>
            <a:custGeom>
              <a:avLst/>
              <a:gdLst>
                <a:gd name="T0" fmla="*/ 2 w 29"/>
                <a:gd name="T1" fmla="*/ 5 h 17"/>
                <a:gd name="T2" fmla="*/ 23 w 29"/>
                <a:gd name="T3" fmla="*/ 1 h 17"/>
                <a:gd name="T4" fmla="*/ 28 w 29"/>
                <a:gd name="T5" fmla="*/ 5 h 17"/>
                <a:gd name="T6" fmla="*/ 27 w 29"/>
                <a:gd name="T7" fmla="*/ 10 h 17"/>
                <a:gd name="T8" fmla="*/ 26 w 29"/>
                <a:gd name="T9" fmla="*/ 14 h 17"/>
                <a:gd name="T10" fmla="*/ 3 w 29"/>
                <a:gd name="T11" fmla="*/ 15 h 17"/>
                <a:gd name="T12" fmla="*/ 2 w 29"/>
                <a:gd name="T13" fmla="*/ 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9" h="17">
                  <a:moveTo>
                    <a:pt x="2" y="5"/>
                  </a:moveTo>
                  <a:cubicBezTo>
                    <a:pt x="8" y="1"/>
                    <a:pt x="15" y="0"/>
                    <a:pt x="23" y="1"/>
                  </a:cubicBezTo>
                  <a:cubicBezTo>
                    <a:pt x="25" y="1"/>
                    <a:pt x="27" y="3"/>
                    <a:pt x="28" y="5"/>
                  </a:cubicBezTo>
                  <a:cubicBezTo>
                    <a:pt x="29" y="7"/>
                    <a:pt x="28" y="9"/>
                    <a:pt x="27" y="10"/>
                  </a:cubicBezTo>
                  <a:cubicBezTo>
                    <a:pt x="27" y="11"/>
                    <a:pt x="27" y="12"/>
                    <a:pt x="26" y="14"/>
                  </a:cubicBezTo>
                  <a:cubicBezTo>
                    <a:pt x="19" y="17"/>
                    <a:pt x="11" y="15"/>
                    <a:pt x="3" y="15"/>
                  </a:cubicBezTo>
                  <a:cubicBezTo>
                    <a:pt x="0" y="12"/>
                    <a:pt x="0" y="9"/>
                    <a:pt x="2" y="5"/>
                  </a:cubicBezTo>
                  <a:close/>
                </a:path>
              </a:pathLst>
            </a:custGeom>
            <a:solidFill>
              <a:srgbClr val="ACA1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552" name="Freeform 2789"/>
            <p:cNvSpPr>
              <a:spLocks/>
            </p:cNvSpPr>
            <p:nvPr/>
          </p:nvSpPr>
          <p:spPr bwMode="auto">
            <a:xfrm>
              <a:off x="4377" y="2147"/>
              <a:ext cx="58" cy="24"/>
            </a:xfrm>
            <a:custGeom>
              <a:avLst/>
              <a:gdLst>
                <a:gd name="T0" fmla="*/ 46 w 49"/>
                <a:gd name="T1" fmla="*/ 11 h 20"/>
                <a:gd name="T2" fmla="*/ 49 w 49"/>
                <a:gd name="T3" fmla="*/ 15 h 20"/>
                <a:gd name="T4" fmla="*/ 11 w 49"/>
                <a:gd name="T5" fmla="*/ 17 h 20"/>
                <a:gd name="T6" fmla="*/ 0 w 49"/>
                <a:gd name="T7" fmla="*/ 10 h 20"/>
                <a:gd name="T8" fmla="*/ 0 w 49"/>
                <a:gd name="T9" fmla="*/ 8 h 20"/>
                <a:gd name="T10" fmla="*/ 40 w 49"/>
                <a:gd name="T11" fmla="*/ 8 h 20"/>
                <a:gd name="T12" fmla="*/ 46 w 49"/>
                <a:gd name="T13" fmla="*/ 11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9" h="20">
                  <a:moveTo>
                    <a:pt x="46" y="11"/>
                  </a:moveTo>
                  <a:cubicBezTo>
                    <a:pt x="47" y="13"/>
                    <a:pt x="48" y="14"/>
                    <a:pt x="49" y="15"/>
                  </a:cubicBezTo>
                  <a:cubicBezTo>
                    <a:pt x="37" y="16"/>
                    <a:pt x="24" y="16"/>
                    <a:pt x="11" y="17"/>
                  </a:cubicBezTo>
                  <a:cubicBezTo>
                    <a:pt x="6" y="18"/>
                    <a:pt x="0" y="20"/>
                    <a:pt x="0" y="10"/>
                  </a:cubicBezTo>
                  <a:cubicBezTo>
                    <a:pt x="0" y="10"/>
                    <a:pt x="0" y="9"/>
                    <a:pt x="0" y="8"/>
                  </a:cubicBezTo>
                  <a:cubicBezTo>
                    <a:pt x="14" y="0"/>
                    <a:pt x="27" y="8"/>
                    <a:pt x="40" y="8"/>
                  </a:cubicBezTo>
                  <a:cubicBezTo>
                    <a:pt x="42" y="8"/>
                    <a:pt x="44" y="9"/>
                    <a:pt x="46" y="11"/>
                  </a:cubicBezTo>
                  <a:close/>
                </a:path>
              </a:pathLst>
            </a:custGeom>
            <a:solidFill>
              <a:srgbClr val="4A45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553" name="Freeform 2790"/>
            <p:cNvSpPr>
              <a:spLocks/>
            </p:cNvSpPr>
            <p:nvPr/>
          </p:nvSpPr>
          <p:spPr bwMode="auto">
            <a:xfrm>
              <a:off x="3929" y="2199"/>
              <a:ext cx="24" cy="30"/>
            </a:xfrm>
            <a:custGeom>
              <a:avLst/>
              <a:gdLst>
                <a:gd name="T0" fmla="*/ 20 w 20"/>
                <a:gd name="T1" fmla="*/ 17 h 26"/>
                <a:gd name="T2" fmla="*/ 7 w 20"/>
                <a:gd name="T3" fmla="*/ 26 h 26"/>
                <a:gd name="T4" fmla="*/ 15 w 20"/>
                <a:gd name="T5" fmla="*/ 0 h 26"/>
                <a:gd name="T6" fmla="*/ 19 w 20"/>
                <a:gd name="T7" fmla="*/ 5 h 26"/>
                <a:gd name="T8" fmla="*/ 20 w 20"/>
                <a:gd name="T9" fmla="*/ 17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26">
                  <a:moveTo>
                    <a:pt x="20" y="17"/>
                  </a:moveTo>
                  <a:cubicBezTo>
                    <a:pt x="15" y="20"/>
                    <a:pt x="11" y="23"/>
                    <a:pt x="7" y="26"/>
                  </a:cubicBezTo>
                  <a:cubicBezTo>
                    <a:pt x="0" y="14"/>
                    <a:pt x="9" y="8"/>
                    <a:pt x="15" y="0"/>
                  </a:cubicBezTo>
                  <a:cubicBezTo>
                    <a:pt x="18" y="1"/>
                    <a:pt x="18" y="3"/>
                    <a:pt x="19" y="5"/>
                  </a:cubicBezTo>
                  <a:cubicBezTo>
                    <a:pt x="19" y="9"/>
                    <a:pt x="19" y="13"/>
                    <a:pt x="20" y="17"/>
                  </a:cubicBezTo>
                  <a:close/>
                </a:path>
              </a:pathLst>
            </a:custGeom>
            <a:solidFill>
              <a:srgbClr val="4D47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554" name="Freeform 2791"/>
            <p:cNvSpPr>
              <a:spLocks/>
            </p:cNvSpPr>
            <p:nvPr/>
          </p:nvSpPr>
          <p:spPr bwMode="auto">
            <a:xfrm>
              <a:off x="4270" y="2039"/>
              <a:ext cx="44" cy="19"/>
            </a:xfrm>
            <a:custGeom>
              <a:avLst/>
              <a:gdLst>
                <a:gd name="T0" fmla="*/ 1 w 37"/>
                <a:gd name="T1" fmla="*/ 5 h 16"/>
                <a:gd name="T2" fmla="*/ 34 w 37"/>
                <a:gd name="T3" fmla="*/ 2 h 16"/>
                <a:gd name="T4" fmla="*/ 33 w 37"/>
                <a:gd name="T5" fmla="*/ 11 h 16"/>
                <a:gd name="T6" fmla="*/ 2 w 37"/>
                <a:gd name="T7" fmla="*/ 11 h 16"/>
                <a:gd name="T8" fmla="*/ 1 w 37"/>
                <a:gd name="T9" fmla="*/ 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16">
                  <a:moveTo>
                    <a:pt x="1" y="5"/>
                  </a:moveTo>
                  <a:cubicBezTo>
                    <a:pt x="12" y="0"/>
                    <a:pt x="23" y="1"/>
                    <a:pt x="34" y="2"/>
                  </a:cubicBezTo>
                  <a:cubicBezTo>
                    <a:pt x="37" y="5"/>
                    <a:pt x="36" y="8"/>
                    <a:pt x="33" y="11"/>
                  </a:cubicBezTo>
                  <a:cubicBezTo>
                    <a:pt x="22" y="16"/>
                    <a:pt x="12" y="16"/>
                    <a:pt x="2" y="11"/>
                  </a:cubicBezTo>
                  <a:cubicBezTo>
                    <a:pt x="0" y="9"/>
                    <a:pt x="0" y="7"/>
                    <a:pt x="1" y="5"/>
                  </a:cubicBezTo>
                  <a:close/>
                </a:path>
              </a:pathLst>
            </a:custGeom>
            <a:solidFill>
              <a:srgbClr val="817B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555" name="Freeform 2792"/>
            <p:cNvSpPr>
              <a:spLocks/>
            </p:cNvSpPr>
            <p:nvPr/>
          </p:nvSpPr>
          <p:spPr bwMode="auto">
            <a:xfrm>
              <a:off x="4115" y="2098"/>
              <a:ext cx="47" cy="18"/>
            </a:xfrm>
            <a:custGeom>
              <a:avLst/>
              <a:gdLst>
                <a:gd name="T0" fmla="*/ 1 w 40"/>
                <a:gd name="T1" fmla="*/ 8 h 16"/>
                <a:gd name="T2" fmla="*/ 38 w 40"/>
                <a:gd name="T3" fmla="*/ 0 h 16"/>
                <a:gd name="T4" fmla="*/ 39 w 40"/>
                <a:gd name="T5" fmla="*/ 5 h 16"/>
                <a:gd name="T6" fmla="*/ 6 w 40"/>
                <a:gd name="T7" fmla="*/ 16 h 16"/>
                <a:gd name="T8" fmla="*/ 1 w 40"/>
                <a:gd name="T9" fmla="*/ 14 h 16"/>
                <a:gd name="T10" fmla="*/ 1 w 40"/>
                <a:gd name="T11" fmla="*/ 8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" h="16">
                  <a:moveTo>
                    <a:pt x="1" y="8"/>
                  </a:moveTo>
                  <a:cubicBezTo>
                    <a:pt x="13" y="3"/>
                    <a:pt x="26" y="2"/>
                    <a:pt x="38" y="0"/>
                  </a:cubicBezTo>
                  <a:cubicBezTo>
                    <a:pt x="40" y="1"/>
                    <a:pt x="40" y="3"/>
                    <a:pt x="39" y="5"/>
                  </a:cubicBezTo>
                  <a:cubicBezTo>
                    <a:pt x="30" y="14"/>
                    <a:pt x="18" y="15"/>
                    <a:pt x="6" y="16"/>
                  </a:cubicBezTo>
                  <a:cubicBezTo>
                    <a:pt x="4" y="16"/>
                    <a:pt x="3" y="15"/>
                    <a:pt x="1" y="14"/>
                  </a:cubicBezTo>
                  <a:cubicBezTo>
                    <a:pt x="0" y="12"/>
                    <a:pt x="0" y="10"/>
                    <a:pt x="1" y="8"/>
                  </a:cubicBezTo>
                  <a:close/>
                </a:path>
              </a:pathLst>
            </a:custGeom>
            <a:solidFill>
              <a:srgbClr val="312A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556" name="Freeform 2793"/>
            <p:cNvSpPr>
              <a:spLocks/>
            </p:cNvSpPr>
            <p:nvPr/>
          </p:nvSpPr>
          <p:spPr bwMode="auto">
            <a:xfrm>
              <a:off x="3900" y="2237"/>
              <a:ext cx="16" cy="37"/>
            </a:xfrm>
            <a:custGeom>
              <a:avLst/>
              <a:gdLst>
                <a:gd name="T0" fmla="*/ 13 w 14"/>
                <a:gd name="T1" fmla="*/ 21 h 32"/>
                <a:gd name="T2" fmla="*/ 0 w 14"/>
                <a:gd name="T3" fmla="*/ 23 h 32"/>
                <a:gd name="T4" fmla="*/ 0 w 14"/>
                <a:gd name="T5" fmla="*/ 1 h 32"/>
                <a:gd name="T6" fmla="*/ 9 w 14"/>
                <a:gd name="T7" fmla="*/ 10 h 32"/>
                <a:gd name="T8" fmla="*/ 13 w 14"/>
                <a:gd name="T9" fmla="*/ 21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32">
                  <a:moveTo>
                    <a:pt x="13" y="21"/>
                  </a:moveTo>
                  <a:cubicBezTo>
                    <a:pt x="9" y="23"/>
                    <a:pt x="5" y="32"/>
                    <a:pt x="0" y="23"/>
                  </a:cubicBezTo>
                  <a:cubicBezTo>
                    <a:pt x="0" y="16"/>
                    <a:pt x="0" y="8"/>
                    <a:pt x="0" y="1"/>
                  </a:cubicBezTo>
                  <a:cubicBezTo>
                    <a:pt x="7" y="0"/>
                    <a:pt x="4" y="9"/>
                    <a:pt x="9" y="10"/>
                  </a:cubicBezTo>
                  <a:cubicBezTo>
                    <a:pt x="14" y="13"/>
                    <a:pt x="12" y="17"/>
                    <a:pt x="13" y="21"/>
                  </a:cubicBezTo>
                  <a:close/>
                </a:path>
              </a:pathLst>
            </a:custGeom>
            <a:solidFill>
              <a:srgbClr val="877C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557" name="Freeform 2794"/>
            <p:cNvSpPr>
              <a:spLocks/>
            </p:cNvSpPr>
            <p:nvPr/>
          </p:nvSpPr>
          <p:spPr bwMode="auto">
            <a:xfrm>
              <a:off x="4088" y="2258"/>
              <a:ext cx="34" cy="23"/>
            </a:xfrm>
            <a:custGeom>
              <a:avLst/>
              <a:gdLst>
                <a:gd name="T0" fmla="*/ 12 w 29"/>
                <a:gd name="T1" fmla="*/ 20 h 20"/>
                <a:gd name="T2" fmla="*/ 6 w 29"/>
                <a:gd name="T3" fmla="*/ 8 h 20"/>
                <a:gd name="T4" fmla="*/ 28 w 29"/>
                <a:gd name="T5" fmla="*/ 8 h 20"/>
                <a:gd name="T6" fmla="*/ 29 w 29"/>
                <a:gd name="T7" fmla="*/ 9 h 20"/>
                <a:gd name="T8" fmla="*/ 17 w 29"/>
                <a:gd name="T9" fmla="*/ 20 h 20"/>
                <a:gd name="T10" fmla="*/ 12 w 29"/>
                <a:gd name="T11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9" h="20">
                  <a:moveTo>
                    <a:pt x="12" y="20"/>
                  </a:moveTo>
                  <a:cubicBezTo>
                    <a:pt x="16" y="13"/>
                    <a:pt x="0" y="14"/>
                    <a:pt x="6" y="8"/>
                  </a:cubicBezTo>
                  <a:cubicBezTo>
                    <a:pt x="12" y="0"/>
                    <a:pt x="21" y="8"/>
                    <a:pt x="28" y="8"/>
                  </a:cubicBezTo>
                  <a:cubicBezTo>
                    <a:pt x="28" y="8"/>
                    <a:pt x="29" y="9"/>
                    <a:pt x="29" y="9"/>
                  </a:cubicBezTo>
                  <a:cubicBezTo>
                    <a:pt x="28" y="16"/>
                    <a:pt x="20" y="16"/>
                    <a:pt x="17" y="20"/>
                  </a:cubicBezTo>
                  <a:cubicBezTo>
                    <a:pt x="15" y="20"/>
                    <a:pt x="14" y="20"/>
                    <a:pt x="12" y="20"/>
                  </a:cubicBezTo>
                  <a:close/>
                </a:path>
              </a:pathLst>
            </a:custGeom>
            <a:solidFill>
              <a:srgbClr val="ABA7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558" name="Freeform 2795"/>
            <p:cNvSpPr>
              <a:spLocks/>
            </p:cNvSpPr>
            <p:nvPr/>
          </p:nvSpPr>
          <p:spPr bwMode="auto">
            <a:xfrm>
              <a:off x="4383" y="2041"/>
              <a:ext cx="40" cy="20"/>
            </a:xfrm>
            <a:custGeom>
              <a:avLst/>
              <a:gdLst>
                <a:gd name="T0" fmla="*/ 8 w 34"/>
                <a:gd name="T1" fmla="*/ 11 h 17"/>
                <a:gd name="T2" fmla="*/ 0 w 34"/>
                <a:gd name="T3" fmla="*/ 3 h 17"/>
                <a:gd name="T4" fmla="*/ 33 w 34"/>
                <a:gd name="T5" fmla="*/ 7 h 17"/>
                <a:gd name="T6" fmla="*/ 34 w 34"/>
                <a:gd name="T7" fmla="*/ 9 h 17"/>
                <a:gd name="T8" fmla="*/ 31 w 34"/>
                <a:gd name="T9" fmla="*/ 14 h 17"/>
                <a:gd name="T10" fmla="*/ 18 w 34"/>
                <a:gd name="T11" fmla="*/ 17 h 17"/>
                <a:gd name="T12" fmla="*/ 13 w 34"/>
                <a:gd name="T13" fmla="*/ 17 h 17"/>
                <a:gd name="T14" fmla="*/ 8 w 34"/>
                <a:gd name="T15" fmla="*/ 1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4" h="17">
                  <a:moveTo>
                    <a:pt x="8" y="11"/>
                  </a:moveTo>
                  <a:cubicBezTo>
                    <a:pt x="7" y="6"/>
                    <a:pt x="0" y="9"/>
                    <a:pt x="0" y="3"/>
                  </a:cubicBezTo>
                  <a:cubicBezTo>
                    <a:pt x="11" y="3"/>
                    <a:pt x="22" y="0"/>
                    <a:pt x="33" y="7"/>
                  </a:cubicBezTo>
                  <a:cubicBezTo>
                    <a:pt x="33" y="8"/>
                    <a:pt x="33" y="9"/>
                    <a:pt x="34" y="9"/>
                  </a:cubicBezTo>
                  <a:cubicBezTo>
                    <a:pt x="33" y="11"/>
                    <a:pt x="32" y="13"/>
                    <a:pt x="31" y="14"/>
                  </a:cubicBezTo>
                  <a:cubicBezTo>
                    <a:pt x="27" y="15"/>
                    <a:pt x="22" y="15"/>
                    <a:pt x="18" y="17"/>
                  </a:cubicBezTo>
                  <a:cubicBezTo>
                    <a:pt x="16" y="17"/>
                    <a:pt x="15" y="17"/>
                    <a:pt x="13" y="17"/>
                  </a:cubicBezTo>
                  <a:cubicBezTo>
                    <a:pt x="10" y="16"/>
                    <a:pt x="9" y="14"/>
                    <a:pt x="8" y="11"/>
                  </a:cubicBezTo>
                  <a:close/>
                </a:path>
              </a:pathLst>
            </a:custGeom>
            <a:solidFill>
              <a:srgbClr val="352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559" name="Freeform 2796"/>
            <p:cNvSpPr>
              <a:spLocks/>
            </p:cNvSpPr>
            <p:nvPr/>
          </p:nvSpPr>
          <p:spPr bwMode="auto">
            <a:xfrm>
              <a:off x="4262" y="2195"/>
              <a:ext cx="30" cy="23"/>
            </a:xfrm>
            <a:custGeom>
              <a:avLst/>
              <a:gdLst>
                <a:gd name="T0" fmla="*/ 0 w 26"/>
                <a:gd name="T1" fmla="*/ 12 h 19"/>
                <a:gd name="T2" fmla="*/ 1 w 26"/>
                <a:gd name="T3" fmla="*/ 3 h 19"/>
                <a:gd name="T4" fmla="*/ 13 w 26"/>
                <a:gd name="T5" fmla="*/ 4 h 19"/>
                <a:gd name="T6" fmla="*/ 8 w 26"/>
                <a:gd name="T7" fmla="*/ 19 h 19"/>
                <a:gd name="T8" fmla="*/ 0 w 26"/>
                <a:gd name="T9" fmla="*/ 1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19">
                  <a:moveTo>
                    <a:pt x="0" y="12"/>
                  </a:moveTo>
                  <a:cubicBezTo>
                    <a:pt x="0" y="9"/>
                    <a:pt x="0" y="6"/>
                    <a:pt x="1" y="3"/>
                  </a:cubicBezTo>
                  <a:cubicBezTo>
                    <a:pt x="5" y="0"/>
                    <a:pt x="9" y="0"/>
                    <a:pt x="13" y="4"/>
                  </a:cubicBezTo>
                  <a:cubicBezTo>
                    <a:pt x="26" y="14"/>
                    <a:pt x="16" y="16"/>
                    <a:pt x="8" y="19"/>
                  </a:cubicBezTo>
                  <a:cubicBezTo>
                    <a:pt x="4" y="18"/>
                    <a:pt x="2" y="16"/>
                    <a:pt x="0" y="12"/>
                  </a:cubicBezTo>
                  <a:close/>
                </a:path>
              </a:pathLst>
            </a:custGeom>
            <a:solidFill>
              <a:srgbClr val="4D49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560" name="Freeform 2797"/>
            <p:cNvSpPr>
              <a:spLocks/>
            </p:cNvSpPr>
            <p:nvPr/>
          </p:nvSpPr>
          <p:spPr bwMode="auto">
            <a:xfrm>
              <a:off x="4421" y="2039"/>
              <a:ext cx="24" cy="27"/>
            </a:xfrm>
            <a:custGeom>
              <a:avLst/>
              <a:gdLst>
                <a:gd name="T0" fmla="*/ 21 w 21"/>
                <a:gd name="T1" fmla="*/ 13 h 23"/>
                <a:gd name="T2" fmla="*/ 9 w 21"/>
                <a:gd name="T3" fmla="*/ 17 h 23"/>
                <a:gd name="T4" fmla="*/ 0 w 21"/>
                <a:gd name="T5" fmla="*/ 9 h 23"/>
                <a:gd name="T6" fmla="*/ 1 w 21"/>
                <a:gd name="T7" fmla="*/ 9 h 23"/>
                <a:gd name="T8" fmla="*/ 21 w 21"/>
                <a:gd name="T9" fmla="*/ 1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23">
                  <a:moveTo>
                    <a:pt x="21" y="13"/>
                  </a:moveTo>
                  <a:cubicBezTo>
                    <a:pt x="17" y="15"/>
                    <a:pt x="15" y="23"/>
                    <a:pt x="9" y="17"/>
                  </a:cubicBezTo>
                  <a:cubicBezTo>
                    <a:pt x="4" y="16"/>
                    <a:pt x="3" y="12"/>
                    <a:pt x="0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9" y="4"/>
                    <a:pt x="17" y="0"/>
                    <a:pt x="21" y="13"/>
                  </a:cubicBezTo>
                  <a:close/>
                </a:path>
              </a:pathLst>
            </a:custGeom>
            <a:solidFill>
              <a:srgbClr val="7772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561" name="Freeform 2798"/>
            <p:cNvSpPr>
              <a:spLocks/>
            </p:cNvSpPr>
            <p:nvPr/>
          </p:nvSpPr>
          <p:spPr bwMode="auto">
            <a:xfrm>
              <a:off x="4237" y="2039"/>
              <a:ext cx="34" cy="26"/>
            </a:xfrm>
            <a:custGeom>
              <a:avLst/>
              <a:gdLst>
                <a:gd name="T0" fmla="*/ 29 w 29"/>
                <a:gd name="T1" fmla="*/ 5 h 22"/>
                <a:gd name="T2" fmla="*/ 29 w 29"/>
                <a:gd name="T3" fmla="*/ 9 h 22"/>
                <a:gd name="T4" fmla="*/ 17 w 29"/>
                <a:gd name="T5" fmla="*/ 16 h 22"/>
                <a:gd name="T6" fmla="*/ 13 w 29"/>
                <a:gd name="T7" fmla="*/ 11 h 22"/>
                <a:gd name="T8" fmla="*/ 0 w 29"/>
                <a:gd name="T9" fmla="*/ 13 h 22"/>
                <a:gd name="T10" fmla="*/ 29 w 29"/>
                <a:gd name="T11" fmla="*/ 5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9" h="22">
                  <a:moveTo>
                    <a:pt x="29" y="5"/>
                  </a:moveTo>
                  <a:cubicBezTo>
                    <a:pt x="29" y="6"/>
                    <a:pt x="29" y="8"/>
                    <a:pt x="29" y="9"/>
                  </a:cubicBezTo>
                  <a:cubicBezTo>
                    <a:pt x="28" y="16"/>
                    <a:pt x="26" y="22"/>
                    <a:pt x="17" y="16"/>
                  </a:cubicBezTo>
                  <a:cubicBezTo>
                    <a:pt x="20" y="11"/>
                    <a:pt x="18" y="10"/>
                    <a:pt x="13" y="11"/>
                  </a:cubicBezTo>
                  <a:cubicBezTo>
                    <a:pt x="8" y="12"/>
                    <a:pt x="4" y="12"/>
                    <a:pt x="0" y="13"/>
                  </a:cubicBezTo>
                  <a:cubicBezTo>
                    <a:pt x="6" y="0"/>
                    <a:pt x="19" y="7"/>
                    <a:pt x="29" y="5"/>
                  </a:cubicBezTo>
                  <a:close/>
                </a:path>
              </a:pathLst>
            </a:custGeom>
            <a:solidFill>
              <a:srgbClr val="4439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562" name="Freeform 2799"/>
            <p:cNvSpPr>
              <a:spLocks/>
            </p:cNvSpPr>
            <p:nvPr/>
          </p:nvSpPr>
          <p:spPr bwMode="auto">
            <a:xfrm>
              <a:off x="3918" y="2238"/>
              <a:ext cx="18" cy="27"/>
            </a:xfrm>
            <a:custGeom>
              <a:avLst/>
              <a:gdLst>
                <a:gd name="T0" fmla="*/ 12 w 15"/>
                <a:gd name="T1" fmla="*/ 5 h 23"/>
                <a:gd name="T2" fmla="*/ 8 w 15"/>
                <a:gd name="T3" fmla="*/ 22 h 23"/>
                <a:gd name="T4" fmla="*/ 0 w 15"/>
                <a:gd name="T5" fmla="*/ 17 h 23"/>
                <a:gd name="T6" fmla="*/ 12 w 15"/>
                <a:gd name="T7" fmla="*/ 0 h 23"/>
                <a:gd name="T8" fmla="*/ 12 w 15"/>
                <a:gd name="T9" fmla="*/ 5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23">
                  <a:moveTo>
                    <a:pt x="12" y="5"/>
                  </a:moveTo>
                  <a:cubicBezTo>
                    <a:pt x="11" y="11"/>
                    <a:pt x="15" y="18"/>
                    <a:pt x="8" y="22"/>
                  </a:cubicBezTo>
                  <a:cubicBezTo>
                    <a:pt x="6" y="23"/>
                    <a:pt x="3" y="19"/>
                    <a:pt x="0" y="17"/>
                  </a:cubicBezTo>
                  <a:cubicBezTo>
                    <a:pt x="3" y="11"/>
                    <a:pt x="1" y="1"/>
                    <a:pt x="12" y="0"/>
                  </a:cubicBezTo>
                  <a:cubicBezTo>
                    <a:pt x="14" y="2"/>
                    <a:pt x="14" y="3"/>
                    <a:pt x="12" y="5"/>
                  </a:cubicBezTo>
                  <a:close/>
                </a:path>
              </a:pathLst>
            </a:custGeom>
            <a:solidFill>
              <a:srgbClr val="5047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563" name="Freeform 2800"/>
            <p:cNvSpPr>
              <a:spLocks/>
            </p:cNvSpPr>
            <p:nvPr/>
          </p:nvSpPr>
          <p:spPr bwMode="auto">
            <a:xfrm>
              <a:off x="4305" y="2176"/>
              <a:ext cx="39" cy="17"/>
            </a:xfrm>
            <a:custGeom>
              <a:avLst/>
              <a:gdLst>
                <a:gd name="T0" fmla="*/ 0 w 33"/>
                <a:gd name="T1" fmla="*/ 7 h 14"/>
                <a:gd name="T2" fmla="*/ 4 w 33"/>
                <a:gd name="T3" fmla="*/ 3 h 14"/>
                <a:gd name="T4" fmla="*/ 33 w 33"/>
                <a:gd name="T5" fmla="*/ 4 h 14"/>
                <a:gd name="T6" fmla="*/ 17 w 33"/>
                <a:gd name="T7" fmla="*/ 12 h 14"/>
                <a:gd name="T8" fmla="*/ 0 w 33"/>
                <a:gd name="T9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14">
                  <a:moveTo>
                    <a:pt x="0" y="7"/>
                  </a:moveTo>
                  <a:cubicBezTo>
                    <a:pt x="1" y="6"/>
                    <a:pt x="3" y="4"/>
                    <a:pt x="4" y="3"/>
                  </a:cubicBezTo>
                  <a:cubicBezTo>
                    <a:pt x="14" y="1"/>
                    <a:pt x="23" y="0"/>
                    <a:pt x="33" y="4"/>
                  </a:cubicBezTo>
                  <a:cubicBezTo>
                    <a:pt x="31" y="14"/>
                    <a:pt x="23" y="11"/>
                    <a:pt x="17" y="12"/>
                  </a:cubicBezTo>
                  <a:cubicBezTo>
                    <a:pt x="11" y="12"/>
                    <a:pt x="4" y="14"/>
                    <a:pt x="0" y="7"/>
                  </a:cubicBezTo>
                  <a:close/>
                </a:path>
              </a:pathLst>
            </a:custGeom>
            <a:solidFill>
              <a:srgbClr val="534E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564" name="Freeform 2801"/>
            <p:cNvSpPr>
              <a:spLocks/>
            </p:cNvSpPr>
            <p:nvPr/>
          </p:nvSpPr>
          <p:spPr bwMode="auto">
            <a:xfrm>
              <a:off x="4441" y="2132"/>
              <a:ext cx="30" cy="20"/>
            </a:xfrm>
            <a:custGeom>
              <a:avLst/>
              <a:gdLst>
                <a:gd name="T0" fmla="*/ 21 w 26"/>
                <a:gd name="T1" fmla="*/ 17 h 17"/>
                <a:gd name="T2" fmla="*/ 0 w 26"/>
                <a:gd name="T3" fmla="*/ 4 h 17"/>
                <a:gd name="T4" fmla="*/ 14 w 26"/>
                <a:gd name="T5" fmla="*/ 4 h 17"/>
                <a:gd name="T6" fmla="*/ 20 w 26"/>
                <a:gd name="T7" fmla="*/ 12 h 17"/>
                <a:gd name="T8" fmla="*/ 21 w 26"/>
                <a:gd name="T9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17">
                  <a:moveTo>
                    <a:pt x="21" y="17"/>
                  </a:moveTo>
                  <a:cubicBezTo>
                    <a:pt x="12" y="16"/>
                    <a:pt x="5" y="12"/>
                    <a:pt x="0" y="4"/>
                  </a:cubicBezTo>
                  <a:cubicBezTo>
                    <a:pt x="5" y="4"/>
                    <a:pt x="10" y="5"/>
                    <a:pt x="14" y="4"/>
                  </a:cubicBezTo>
                  <a:cubicBezTo>
                    <a:pt x="26" y="0"/>
                    <a:pt x="16" y="11"/>
                    <a:pt x="20" y="12"/>
                  </a:cubicBezTo>
                  <a:cubicBezTo>
                    <a:pt x="21" y="14"/>
                    <a:pt x="21" y="15"/>
                    <a:pt x="21" y="17"/>
                  </a:cubicBezTo>
                  <a:close/>
                </a:path>
              </a:pathLst>
            </a:custGeom>
            <a:solidFill>
              <a:srgbClr val="5C53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565" name="Freeform 2802"/>
            <p:cNvSpPr>
              <a:spLocks/>
            </p:cNvSpPr>
            <p:nvPr/>
          </p:nvSpPr>
          <p:spPr bwMode="auto">
            <a:xfrm>
              <a:off x="4258" y="2186"/>
              <a:ext cx="47" cy="19"/>
            </a:xfrm>
            <a:custGeom>
              <a:avLst/>
              <a:gdLst>
                <a:gd name="T0" fmla="*/ 16 w 40"/>
                <a:gd name="T1" fmla="*/ 12 h 16"/>
                <a:gd name="T2" fmla="*/ 4 w 40"/>
                <a:gd name="T3" fmla="*/ 11 h 16"/>
                <a:gd name="T4" fmla="*/ 3 w 40"/>
                <a:gd name="T5" fmla="*/ 11 h 16"/>
                <a:gd name="T6" fmla="*/ 2 w 40"/>
                <a:gd name="T7" fmla="*/ 3 h 16"/>
                <a:gd name="T8" fmla="*/ 11 w 40"/>
                <a:gd name="T9" fmla="*/ 1 h 16"/>
                <a:gd name="T10" fmla="*/ 35 w 40"/>
                <a:gd name="T11" fmla="*/ 4 h 16"/>
                <a:gd name="T12" fmla="*/ 40 w 40"/>
                <a:gd name="T13" fmla="*/ 8 h 16"/>
                <a:gd name="T14" fmla="*/ 16 w 40"/>
                <a:gd name="T15" fmla="*/ 1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0" h="16">
                  <a:moveTo>
                    <a:pt x="16" y="12"/>
                  </a:moveTo>
                  <a:cubicBezTo>
                    <a:pt x="12" y="12"/>
                    <a:pt x="8" y="12"/>
                    <a:pt x="4" y="11"/>
                  </a:cubicBezTo>
                  <a:cubicBezTo>
                    <a:pt x="4" y="11"/>
                    <a:pt x="3" y="11"/>
                    <a:pt x="3" y="11"/>
                  </a:cubicBezTo>
                  <a:cubicBezTo>
                    <a:pt x="0" y="9"/>
                    <a:pt x="1" y="6"/>
                    <a:pt x="2" y="3"/>
                  </a:cubicBezTo>
                  <a:cubicBezTo>
                    <a:pt x="5" y="1"/>
                    <a:pt x="8" y="0"/>
                    <a:pt x="11" y="1"/>
                  </a:cubicBezTo>
                  <a:cubicBezTo>
                    <a:pt x="19" y="2"/>
                    <a:pt x="27" y="3"/>
                    <a:pt x="35" y="4"/>
                  </a:cubicBezTo>
                  <a:cubicBezTo>
                    <a:pt x="37" y="5"/>
                    <a:pt x="39" y="6"/>
                    <a:pt x="40" y="8"/>
                  </a:cubicBezTo>
                  <a:cubicBezTo>
                    <a:pt x="33" y="16"/>
                    <a:pt x="24" y="10"/>
                    <a:pt x="16" y="12"/>
                  </a:cubicBezTo>
                  <a:close/>
                </a:path>
              </a:pathLst>
            </a:custGeom>
            <a:solidFill>
              <a:srgbClr val="322C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566" name="Freeform 2803"/>
            <p:cNvSpPr>
              <a:spLocks/>
            </p:cNvSpPr>
            <p:nvPr/>
          </p:nvSpPr>
          <p:spPr bwMode="auto">
            <a:xfrm>
              <a:off x="3914" y="2304"/>
              <a:ext cx="20" cy="22"/>
            </a:xfrm>
            <a:custGeom>
              <a:avLst/>
              <a:gdLst>
                <a:gd name="T0" fmla="*/ 17 w 17"/>
                <a:gd name="T1" fmla="*/ 18 h 19"/>
                <a:gd name="T2" fmla="*/ 0 w 17"/>
                <a:gd name="T3" fmla="*/ 2 h 19"/>
                <a:gd name="T4" fmla="*/ 4 w 17"/>
                <a:gd name="T5" fmla="*/ 0 h 19"/>
                <a:gd name="T6" fmla="*/ 8 w 17"/>
                <a:gd name="T7" fmla="*/ 1 h 19"/>
                <a:gd name="T8" fmla="*/ 14 w 17"/>
                <a:gd name="T9" fmla="*/ 5 h 19"/>
                <a:gd name="T10" fmla="*/ 16 w 17"/>
                <a:gd name="T11" fmla="*/ 8 h 19"/>
                <a:gd name="T12" fmla="*/ 16 w 17"/>
                <a:gd name="T13" fmla="*/ 11 h 19"/>
                <a:gd name="T14" fmla="*/ 17 w 17"/>
                <a:gd name="T15" fmla="*/ 18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" h="19">
                  <a:moveTo>
                    <a:pt x="17" y="18"/>
                  </a:moveTo>
                  <a:cubicBezTo>
                    <a:pt x="6" y="19"/>
                    <a:pt x="2" y="12"/>
                    <a:pt x="0" y="2"/>
                  </a:cubicBezTo>
                  <a:cubicBezTo>
                    <a:pt x="1" y="1"/>
                    <a:pt x="2" y="0"/>
                    <a:pt x="4" y="0"/>
                  </a:cubicBezTo>
                  <a:cubicBezTo>
                    <a:pt x="5" y="0"/>
                    <a:pt x="7" y="0"/>
                    <a:pt x="8" y="1"/>
                  </a:cubicBezTo>
                  <a:cubicBezTo>
                    <a:pt x="10" y="2"/>
                    <a:pt x="12" y="3"/>
                    <a:pt x="14" y="5"/>
                  </a:cubicBezTo>
                  <a:cubicBezTo>
                    <a:pt x="15" y="6"/>
                    <a:pt x="15" y="7"/>
                    <a:pt x="16" y="8"/>
                  </a:cubicBezTo>
                  <a:cubicBezTo>
                    <a:pt x="16" y="9"/>
                    <a:pt x="16" y="10"/>
                    <a:pt x="16" y="11"/>
                  </a:cubicBezTo>
                  <a:cubicBezTo>
                    <a:pt x="17" y="13"/>
                    <a:pt x="17" y="16"/>
                    <a:pt x="17" y="18"/>
                  </a:cubicBezTo>
                  <a:close/>
                </a:path>
              </a:pathLst>
            </a:custGeom>
            <a:solidFill>
              <a:srgbClr val="6C61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567" name="Freeform 2804"/>
            <p:cNvSpPr>
              <a:spLocks/>
            </p:cNvSpPr>
            <p:nvPr/>
          </p:nvSpPr>
          <p:spPr bwMode="auto">
            <a:xfrm>
              <a:off x="3981" y="2305"/>
              <a:ext cx="28" cy="26"/>
            </a:xfrm>
            <a:custGeom>
              <a:avLst/>
              <a:gdLst>
                <a:gd name="T0" fmla="*/ 13 w 24"/>
                <a:gd name="T1" fmla="*/ 17 h 22"/>
                <a:gd name="T2" fmla="*/ 1 w 24"/>
                <a:gd name="T3" fmla="*/ 2 h 22"/>
                <a:gd name="T4" fmla="*/ 21 w 24"/>
                <a:gd name="T5" fmla="*/ 14 h 22"/>
                <a:gd name="T6" fmla="*/ 17 w 24"/>
                <a:gd name="T7" fmla="*/ 22 h 22"/>
                <a:gd name="T8" fmla="*/ 17 w 24"/>
                <a:gd name="T9" fmla="*/ 22 h 22"/>
                <a:gd name="T10" fmla="*/ 13 w 24"/>
                <a:gd name="T11" fmla="*/ 17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" h="22">
                  <a:moveTo>
                    <a:pt x="13" y="17"/>
                  </a:moveTo>
                  <a:cubicBezTo>
                    <a:pt x="8" y="12"/>
                    <a:pt x="0" y="11"/>
                    <a:pt x="1" y="2"/>
                  </a:cubicBezTo>
                  <a:cubicBezTo>
                    <a:pt x="11" y="0"/>
                    <a:pt x="14" y="10"/>
                    <a:pt x="21" y="14"/>
                  </a:cubicBezTo>
                  <a:cubicBezTo>
                    <a:pt x="23" y="19"/>
                    <a:pt x="24" y="22"/>
                    <a:pt x="17" y="22"/>
                  </a:cubicBezTo>
                  <a:cubicBezTo>
                    <a:pt x="17" y="22"/>
                    <a:pt x="17" y="22"/>
                    <a:pt x="17" y="22"/>
                  </a:cubicBezTo>
                  <a:cubicBezTo>
                    <a:pt x="16" y="20"/>
                    <a:pt x="13" y="20"/>
                    <a:pt x="13" y="17"/>
                  </a:cubicBezTo>
                  <a:close/>
                </a:path>
              </a:pathLst>
            </a:custGeom>
            <a:solidFill>
              <a:srgbClr val="A39A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568" name="Freeform 2805"/>
            <p:cNvSpPr>
              <a:spLocks/>
            </p:cNvSpPr>
            <p:nvPr/>
          </p:nvSpPr>
          <p:spPr bwMode="auto">
            <a:xfrm>
              <a:off x="4523" y="2074"/>
              <a:ext cx="25" cy="20"/>
            </a:xfrm>
            <a:custGeom>
              <a:avLst/>
              <a:gdLst>
                <a:gd name="T0" fmla="*/ 0 w 21"/>
                <a:gd name="T1" fmla="*/ 17 h 17"/>
                <a:gd name="T2" fmla="*/ 0 w 21"/>
                <a:gd name="T3" fmla="*/ 12 h 17"/>
                <a:gd name="T4" fmla="*/ 8 w 21"/>
                <a:gd name="T5" fmla="*/ 4 h 17"/>
                <a:gd name="T6" fmla="*/ 21 w 21"/>
                <a:gd name="T7" fmla="*/ 17 h 17"/>
                <a:gd name="T8" fmla="*/ 0 w 21"/>
                <a:gd name="T9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7">
                  <a:moveTo>
                    <a:pt x="0" y="17"/>
                  </a:moveTo>
                  <a:cubicBezTo>
                    <a:pt x="0" y="15"/>
                    <a:pt x="0" y="14"/>
                    <a:pt x="0" y="12"/>
                  </a:cubicBezTo>
                  <a:cubicBezTo>
                    <a:pt x="1" y="8"/>
                    <a:pt x="6" y="7"/>
                    <a:pt x="8" y="4"/>
                  </a:cubicBezTo>
                  <a:cubicBezTo>
                    <a:pt x="19" y="0"/>
                    <a:pt x="15" y="14"/>
                    <a:pt x="21" y="17"/>
                  </a:cubicBezTo>
                  <a:cubicBezTo>
                    <a:pt x="14" y="17"/>
                    <a:pt x="7" y="17"/>
                    <a:pt x="0" y="17"/>
                  </a:cubicBezTo>
                  <a:close/>
                </a:path>
              </a:pathLst>
            </a:custGeom>
            <a:solidFill>
              <a:srgbClr val="6D67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569" name="Freeform 2806"/>
            <p:cNvSpPr>
              <a:spLocks/>
            </p:cNvSpPr>
            <p:nvPr/>
          </p:nvSpPr>
          <p:spPr bwMode="auto">
            <a:xfrm>
              <a:off x="4192" y="2220"/>
              <a:ext cx="29" cy="18"/>
            </a:xfrm>
            <a:custGeom>
              <a:avLst/>
              <a:gdLst>
                <a:gd name="T0" fmla="*/ 0 w 24"/>
                <a:gd name="T1" fmla="*/ 11 h 15"/>
                <a:gd name="T2" fmla="*/ 6 w 24"/>
                <a:gd name="T3" fmla="*/ 4 h 15"/>
                <a:gd name="T4" fmla="*/ 24 w 24"/>
                <a:gd name="T5" fmla="*/ 8 h 15"/>
                <a:gd name="T6" fmla="*/ 5 w 24"/>
                <a:gd name="T7" fmla="*/ 15 h 15"/>
                <a:gd name="T8" fmla="*/ 0 w 24"/>
                <a:gd name="T9" fmla="*/ 1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15">
                  <a:moveTo>
                    <a:pt x="0" y="11"/>
                  </a:moveTo>
                  <a:cubicBezTo>
                    <a:pt x="2" y="9"/>
                    <a:pt x="4" y="6"/>
                    <a:pt x="6" y="4"/>
                  </a:cubicBezTo>
                  <a:cubicBezTo>
                    <a:pt x="12" y="4"/>
                    <a:pt x="19" y="0"/>
                    <a:pt x="24" y="8"/>
                  </a:cubicBezTo>
                  <a:cubicBezTo>
                    <a:pt x="18" y="10"/>
                    <a:pt x="11" y="12"/>
                    <a:pt x="5" y="15"/>
                  </a:cubicBezTo>
                  <a:cubicBezTo>
                    <a:pt x="3" y="14"/>
                    <a:pt x="1" y="14"/>
                    <a:pt x="0" y="11"/>
                  </a:cubicBezTo>
                  <a:close/>
                </a:path>
              </a:pathLst>
            </a:custGeom>
            <a:solidFill>
              <a:srgbClr val="6259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570" name="Freeform 2807"/>
            <p:cNvSpPr>
              <a:spLocks/>
            </p:cNvSpPr>
            <p:nvPr/>
          </p:nvSpPr>
          <p:spPr bwMode="auto">
            <a:xfrm>
              <a:off x="4310" y="2034"/>
              <a:ext cx="24" cy="19"/>
            </a:xfrm>
            <a:custGeom>
              <a:avLst/>
              <a:gdLst>
                <a:gd name="T0" fmla="*/ 0 w 20"/>
                <a:gd name="T1" fmla="*/ 13 h 16"/>
                <a:gd name="T2" fmla="*/ 0 w 20"/>
                <a:gd name="T3" fmla="*/ 6 h 16"/>
                <a:gd name="T4" fmla="*/ 20 w 20"/>
                <a:gd name="T5" fmla="*/ 1 h 16"/>
                <a:gd name="T6" fmla="*/ 20 w 20"/>
                <a:gd name="T7" fmla="*/ 4 h 16"/>
                <a:gd name="T8" fmla="*/ 13 w 20"/>
                <a:gd name="T9" fmla="*/ 10 h 16"/>
                <a:gd name="T10" fmla="*/ 2 w 20"/>
                <a:gd name="T11" fmla="*/ 15 h 16"/>
                <a:gd name="T12" fmla="*/ 0 w 20"/>
                <a:gd name="T13" fmla="*/ 1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16">
                  <a:moveTo>
                    <a:pt x="0" y="13"/>
                  </a:moveTo>
                  <a:cubicBezTo>
                    <a:pt x="0" y="11"/>
                    <a:pt x="0" y="8"/>
                    <a:pt x="0" y="6"/>
                  </a:cubicBezTo>
                  <a:cubicBezTo>
                    <a:pt x="7" y="6"/>
                    <a:pt x="13" y="0"/>
                    <a:pt x="20" y="1"/>
                  </a:cubicBezTo>
                  <a:cubicBezTo>
                    <a:pt x="20" y="2"/>
                    <a:pt x="20" y="3"/>
                    <a:pt x="20" y="4"/>
                  </a:cubicBezTo>
                  <a:cubicBezTo>
                    <a:pt x="18" y="6"/>
                    <a:pt x="15" y="8"/>
                    <a:pt x="13" y="10"/>
                  </a:cubicBezTo>
                  <a:cubicBezTo>
                    <a:pt x="10" y="14"/>
                    <a:pt x="7" y="16"/>
                    <a:pt x="2" y="15"/>
                  </a:cubicBezTo>
                  <a:cubicBezTo>
                    <a:pt x="1" y="14"/>
                    <a:pt x="1" y="14"/>
                    <a:pt x="0" y="13"/>
                  </a:cubicBezTo>
                  <a:close/>
                </a:path>
              </a:pathLst>
            </a:custGeom>
            <a:solidFill>
              <a:srgbClr val="4D48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571" name="Freeform 2808"/>
            <p:cNvSpPr>
              <a:spLocks/>
            </p:cNvSpPr>
            <p:nvPr/>
          </p:nvSpPr>
          <p:spPr bwMode="auto">
            <a:xfrm>
              <a:off x="4176" y="2079"/>
              <a:ext cx="23" cy="17"/>
            </a:xfrm>
            <a:custGeom>
              <a:avLst/>
              <a:gdLst>
                <a:gd name="T0" fmla="*/ 7 w 20"/>
                <a:gd name="T1" fmla="*/ 15 h 15"/>
                <a:gd name="T2" fmla="*/ 0 w 20"/>
                <a:gd name="T3" fmla="*/ 12 h 15"/>
                <a:gd name="T4" fmla="*/ 15 w 20"/>
                <a:gd name="T5" fmla="*/ 0 h 15"/>
                <a:gd name="T6" fmla="*/ 7 w 20"/>
                <a:gd name="T7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15">
                  <a:moveTo>
                    <a:pt x="7" y="15"/>
                  </a:moveTo>
                  <a:cubicBezTo>
                    <a:pt x="4" y="14"/>
                    <a:pt x="2" y="13"/>
                    <a:pt x="0" y="12"/>
                  </a:cubicBezTo>
                  <a:cubicBezTo>
                    <a:pt x="1" y="3"/>
                    <a:pt x="10" y="4"/>
                    <a:pt x="15" y="0"/>
                  </a:cubicBezTo>
                  <a:cubicBezTo>
                    <a:pt x="20" y="9"/>
                    <a:pt x="10" y="10"/>
                    <a:pt x="7" y="15"/>
                  </a:cubicBezTo>
                  <a:close/>
                </a:path>
              </a:pathLst>
            </a:custGeom>
            <a:solidFill>
              <a:srgbClr val="332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572" name="Freeform 2809"/>
            <p:cNvSpPr>
              <a:spLocks/>
            </p:cNvSpPr>
            <p:nvPr/>
          </p:nvSpPr>
          <p:spPr bwMode="auto">
            <a:xfrm>
              <a:off x="4498" y="2148"/>
              <a:ext cx="30" cy="23"/>
            </a:xfrm>
            <a:custGeom>
              <a:avLst/>
              <a:gdLst>
                <a:gd name="T0" fmla="*/ 0 w 25"/>
                <a:gd name="T1" fmla="*/ 7 h 19"/>
                <a:gd name="T2" fmla="*/ 17 w 25"/>
                <a:gd name="T3" fmla="*/ 3 h 19"/>
                <a:gd name="T4" fmla="*/ 24 w 25"/>
                <a:gd name="T5" fmla="*/ 1 h 19"/>
                <a:gd name="T6" fmla="*/ 25 w 25"/>
                <a:gd name="T7" fmla="*/ 3 h 19"/>
                <a:gd name="T8" fmla="*/ 0 w 25"/>
                <a:gd name="T9" fmla="*/ 7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19">
                  <a:moveTo>
                    <a:pt x="0" y="7"/>
                  </a:moveTo>
                  <a:cubicBezTo>
                    <a:pt x="5" y="3"/>
                    <a:pt x="13" y="12"/>
                    <a:pt x="17" y="3"/>
                  </a:cubicBezTo>
                  <a:cubicBezTo>
                    <a:pt x="19" y="0"/>
                    <a:pt x="21" y="0"/>
                    <a:pt x="24" y="1"/>
                  </a:cubicBezTo>
                  <a:cubicBezTo>
                    <a:pt x="24" y="2"/>
                    <a:pt x="25" y="2"/>
                    <a:pt x="25" y="3"/>
                  </a:cubicBezTo>
                  <a:cubicBezTo>
                    <a:pt x="19" y="19"/>
                    <a:pt x="9" y="11"/>
                    <a:pt x="0" y="7"/>
                  </a:cubicBezTo>
                  <a:close/>
                </a:path>
              </a:pathLst>
            </a:custGeom>
            <a:solidFill>
              <a:srgbClr val="5C53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573" name="Freeform 2810"/>
            <p:cNvSpPr>
              <a:spLocks/>
            </p:cNvSpPr>
            <p:nvPr/>
          </p:nvSpPr>
          <p:spPr bwMode="auto">
            <a:xfrm>
              <a:off x="3870" y="2261"/>
              <a:ext cx="19" cy="27"/>
            </a:xfrm>
            <a:custGeom>
              <a:avLst/>
              <a:gdLst>
                <a:gd name="T0" fmla="*/ 0 w 16"/>
                <a:gd name="T1" fmla="*/ 18 h 23"/>
                <a:gd name="T2" fmla="*/ 4 w 16"/>
                <a:gd name="T3" fmla="*/ 0 h 23"/>
                <a:gd name="T4" fmla="*/ 16 w 16"/>
                <a:gd name="T5" fmla="*/ 10 h 23"/>
                <a:gd name="T6" fmla="*/ 0 w 16"/>
                <a:gd name="T7" fmla="*/ 18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23">
                  <a:moveTo>
                    <a:pt x="0" y="18"/>
                  </a:moveTo>
                  <a:cubicBezTo>
                    <a:pt x="5" y="13"/>
                    <a:pt x="3" y="6"/>
                    <a:pt x="4" y="0"/>
                  </a:cubicBezTo>
                  <a:cubicBezTo>
                    <a:pt x="10" y="1"/>
                    <a:pt x="8" y="11"/>
                    <a:pt x="16" y="10"/>
                  </a:cubicBezTo>
                  <a:cubicBezTo>
                    <a:pt x="12" y="15"/>
                    <a:pt x="9" y="23"/>
                    <a:pt x="0" y="18"/>
                  </a:cubicBezTo>
                  <a:close/>
                </a:path>
              </a:pathLst>
            </a:custGeom>
            <a:solidFill>
              <a:srgbClr val="413B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574" name="Freeform 2811"/>
            <p:cNvSpPr>
              <a:spLocks/>
            </p:cNvSpPr>
            <p:nvPr/>
          </p:nvSpPr>
          <p:spPr bwMode="auto">
            <a:xfrm>
              <a:off x="4010" y="2161"/>
              <a:ext cx="20" cy="31"/>
            </a:xfrm>
            <a:custGeom>
              <a:avLst/>
              <a:gdLst>
                <a:gd name="T0" fmla="*/ 5 w 17"/>
                <a:gd name="T1" fmla="*/ 0 h 26"/>
                <a:gd name="T2" fmla="*/ 12 w 17"/>
                <a:gd name="T3" fmla="*/ 0 h 26"/>
                <a:gd name="T4" fmla="*/ 5 w 17"/>
                <a:gd name="T5" fmla="*/ 26 h 26"/>
                <a:gd name="T6" fmla="*/ 0 w 17"/>
                <a:gd name="T7" fmla="*/ 20 h 26"/>
                <a:gd name="T8" fmla="*/ 5 w 17"/>
                <a:gd name="T9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26">
                  <a:moveTo>
                    <a:pt x="5" y="0"/>
                  </a:moveTo>
                  <a:cubicBezTo>
                    <a:pt x="7" y="0"/>
                    <a:pt x="10" y="0"/>
                    <a:pt x="12" y="0"/>
                  </a:cubicBezTo>
                  <a:cubicBezTo>
                    <a:pt x="17" y="10"/>
                    <a:pt x="16" y="19"/>
                    <a:pt x="5" y="26"/>
                  </a:cubicBezTo>
                  <a:cubicBezTo>
                    <a:pt x="3" y="24"/>
                    <a:pt x="2" y="22"/>
                    <a:pt x="0" y="20"/>
                  </a:cubicBezTo>
                  <a:cubicBezTo>
                    <a:pt x="2" y="14"/>
                    <a:pt x="3" y="7"/>
                    <a:pt x="5" y="0"/>
                  </a:cubicBezTo>
                  <a:close/>
                </a:path>
              </a:pathLst>
            </a:custGeom>
            <a:solidFill>
              <a:srgbClr val="3A34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575" name="Freeform 2812"/>
            <p:cNvSpPr>
              <a:spLocks/>
            </p:cNvSpPr>
            <p:nvPr/>
          </p:nvSpPr>
          <p:spPr bwMode="auto">
            <a:xfrm>
              <a:off x="4355" y="2159"/>
              <a:ext cx="35" cy="12"/>
            </a:xfrm>
            <a:custGeom>
              <a:avLst/>
              <a:gdLst>
                <a:gd name="T0" fmla="*/ 19 w 30"/>
                <a:gd name="T1" fmla="*/ 0 h 10"/>
                <a:gd name="T2" fmla="*/ 30 w 30"/>
                <a:gd name="T3" fmla="*/ 7 h 10"/>
                <a:gd name="T4" fmla="*/ 0 w 30"/>
                <a:gd name="T5" fmla="*/ 10 h 10"/>
                <a:gd name="T6" fmla="*/ 19 w 30"/>
                <a:gd name="T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0">
                  <a:moveTo>
                    <a:pt x="19" y="0"/>
                  </a:moveTo>
                  <a:cubicBezTo>
                    <a:pt x="21" y="5"/>
                    <a:pt x="26" y="6"/>
                    <a:pt x="30" y="7"/>
                  </a:cubicBezTo>
                  <a:cubicBezTo>
                    <a:pt x="20" y="10"/>
                    <a:pt x="10" y="10"/>
                    <a:pt x="0" y="10"/>
                  </a:cubicBezTo>
                  <a:cubicBezTo>
                    <a:pt x="5" y="4"/>
                    <a:pt x="13" y="4"/>
                    <a:pt x="19" y="0"/>
                  </a:cubicBezTo>
                  <a:close/>
                </a:path>
              </a:pathLst>
            </a:custGeom>
            <a:solidFill>
              <a:srgbClr val="5550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576" name="Freeform 2813"/>
            <p:cNvSpPr>
              <a:spLocks/>
            </p:cNvSpPr>
            <p:nvPr/>
          </p:nvSpPr>
          <p:spPr bwMode="auto">
            <a:xfrm>
              <a:off x="4297" y="2185"/>
              <a:ext cx="28" cy="14"/>
            </a:xfrm>
            <a:custGeom>
              <a:avLst/>
              <a:gdLst>
                <a:gd name="T0" fmla="*/ 7 w 24"/>
                <a:gd name="T1" fmla="*/ 9 h 12"/>
                <a:gd name="T2" fmla="*/ 3 w 24"/>
                <a:gd name="T3" fmla="*/ 9 h 12"/>
                <a:gd name="T4" fmla="*/ 0 w 24"/>
                <a:gd name="T5" fmla="*/ 5 h 12"/>
                <a:gd name="T6" fmla="*/ 3 w 24"/>
                <a:gd name="T7" fmla="*/ 0 h 12"/>
                <a:gd name="T8" fmla="*/ 7 w 24"/>
                <a:gd name="T9" fmla="*/ 0 h 12"/>
                <a:gd name="T10" fmla="*/ 24 w 24"/>
                <a:gd name="T11" fmla="*/ 5 h 12"/>
                <a:gd name="T12" fmla="*/ 7 w 24"/>
                <a:gd name="T13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" h="12">
                  <a:moveTo>
                    <a:pt x="7" y="9"/>
                  </a:moveTo>
                  <a:cubicBezTo>
                    <a:pt x="6" y="9"/>
                    <a:pt x="4" y="9"/>
                    <a:pt x="3" y="9"/>
                  </a:cubicBezTo>
                  <a:cubicBezTo>
                    <a:pt x="2" y="8"/>
                    <a:pt x="1" y="6"/>
                    <a:pt x="0" y="5"/>
                  </a:cubicBezTo>
                  <a:cubicBezTo>
                    <a:pt x="1" y="3"/>
                    <a:pt x="2" y="1"/>
                    <a:pt x="3" y="0"/>
                  </a:cubicBezTo>
                  <a:cubicBezTo>
                    <a:pt x="4" y="0"/>
                    <a:pt x="5" y="0"/>
                    <a:pt x="7" y="0"/>
                  </a:cubicBezTo>
                  <a:cubicBezTo>
                    <a:pt x="12" y="2"/>
                    <a:pt x="18" y="3"/>
                    <a:pt x="24" y="5"/>
                  </a:cubicBezTo>
                  <a:cubicBezTo>
                    <a:pt x="19" y="12"/>
                    <a:pt x="13" y="7"/>
                    <a:pt x="7" y="9"/>
                  </a:cubicBezTo>
                  <a:close/>
                </a:path>
              </a:pathLst>
            </a:custGeom>
            <a:solidFill>
              <a:srgbClr val="2C27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577" name="Freeform 2814"/>
            <p:cNvSpPr>
              <a:spLocks/>
            </p:cNvSpPr>
            <p:nvPr/>
          </p:nvSpPr>
          <p:spPr bwMode="auto">
            <a:xfrm>
              <a:off x="4075" y="2108"/>
              <a:ext cx="42" cy="15"/>
            </a:xfrm>
            <a:custGeom>
              <a:avLst/>
              <a:gdLst>
                <a:gd name="T0" fmla="*/ 15 w 36"/>
                <a:gd name="T1" fmla="*/ 8 h 13"/>
                <a:gd name="T2" fmla="*/ 0 w 36"/>
                <a:gd name="T3" fmla="*/ 8 h 13"/>
                <a:gd name="T4" fmla="*/ 11 w 36"/>
                <a:gd name="T5" fmla="*/ 0 h 13"/>
                <a:gd name="T6" fmla="*/ 36 w 36"/>
                <a:gd name="T7" fmla="*/ 2 h 13"/>
                <a:gd name="T8" fmla="*/ 35 w 36"/>
                <a:gd name="T9" fmla="*/ 4 h 13"/>
                <a:gd name="T10" fmla="*/ 30 w 36"/>
                <a:gd name="T11" fmla="*/ 11 h 13"/>
                <a:gd name="T12" fmla="*/ 15 w 36"/>
                <a:gd name="T13" fmla="*/ 8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13">
                  <a:moveTo>
                    <a:pt x="15" y="8"/>
                  </a:moveTo>
                  <a:cubicBezTo>
                    <a:pt x="10" y="8"/>
                    <a:pt x="5" y="8"/>
                    <a:pt x="0" y="8"/>
                  </a:cubicBezTo>
                  <a:cubicBezTo>
                    <a:pt x="2" y="2"/>
                    <a:pt x="6" y="1"/>
                    <a:pt x="11" y="0"/>
                  </a:cubicBezTo>
                  <a:cubicBezTo>
                    <a:pt x="19" y="4"/>
                    <a:pt x="28" y="0"/>
                    <a:pt x="36" y="2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6" y="8"/>
                    <a:pt x="33" y="10"/>
                    <a:pt x="30" y="11"/>
                  </a:cubicBezTo>
                  <a:cubicBezTo>
                    <a:pt x="25" y="13"/>
                    <a:pt x="19" y="12"/>
                    <a:pt x="15" y="8"/>
                  </a:cubicBezTo>
                  <a:close/>
                </a:path>
              </a:pathLst>
            </a:custGeom>
            <a:solidFill>
              <a:srgbClr val="837D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578" name="Freeform 2815"/>
            <p:cNvSpPr>
              <a:spLocks/>
            </p:cNvSpPr>
            <p:nvPr/>
          </p:nvSpPr>
          <p:spPr bwMode="auto">
            <a:xfrm>
              <a:off x="4072" y="2284"/>
              <a:ext cx="24" cy="14"/>
            </a:xfrm>
            <a:custGeom>
              <a:avLst/>
              <a:gdLst>
                <a:gd name="T0" fmla="*/ 0 w 20"/>
                <a:gd name="T1" fmla="*/ 11 h 12"/>
                <a:gd name="T2" fmla="*/ 20 w 20"/>
                <a:gd name="T3" fmla="*/ 3 h 12"/>
                <a:gd name="T4" fmla="*/ 0 w 20"/>
                <a:gd name="T5" fmla="*/ 1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" h="12">
                  <a:moveTo>
                    <a:pt x="0" y="11"/>
                  </a:moveTo>
                  <a:cubicBezTo>
                    <a:pt x="4" y="1"/>
                    <a:pt x="11" y="0"/>
                    <a:pt x="20" y="3"/>
                  </a:cubicBezTo>
                  <a:cubicBezTo>
                    <a:pt x="15" y="8"/>
                    <a:pt x="8" y="12"/>
                    <a:pt x="0" y="11"/>
                  </a:cubicBezTo>
                  <a:close/>
                </a:path>
              </a:pathLst>
            </a:custGeom>
            <a:solidFill>
              <a:srgbClr val="554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579" name="Freeform 2816"/>
            <p:cNvSpPr>
              <a:spLocks/>
            </p:cNvSpPr>
            <p:nvPr/>
          </p:nvSpPr>
          <p:spPr bwMode="auto">
            <a:xfrm>
              <a:off x="4455" y="2054"/>
              <a:ext cx="29" cy="16"/>
            </a:xfrm>
            <a:custGeom>
              <a:avLst/>
              <a:gdLst>
                <a:gd name="T0" fmla="*/ 25 w 25"/>
                <a:gd name="T1" fmla="*/ 9 h 14"/>
                <a:gd name="T2" fmla="*/ 17 w 25"/>
                <a:gd name="T3" fmla="*/ 9 h 14"/>
                <a:gd name="T4" fmla="*/ 0 w 25"/>
                <a:gd name="T5" fmla="*/ 9 h 14"/>
                <a:gd name="T6" fmla="*/ 0 w 25"/>
                <a:gd name="T7" fmla="*/ 0 h 14"/>
                <a:gd name="T8" fmla="*/ 25 w 25"/>
                <a:gd name="T9" fmla="*/ 9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14">
                  <a:moveTo>
                    <a:pt x="25" y="9"/>
                  </a:moveTo>
                  <a:cubicBezTo>
                    <a:pt x="22" y="9"/>
                    <a:pt x="20" y="9"/>
                    <a:pt x="17" y="9"/>
                  </a:cubicBezTo>
                  <a:cubicBezTo>
                    <a:pt x="11" y="14"/>
                    <a:pt x="6" y="13"/>
                    <a:pt x="0" y="9"/>
                  </a:cubicBezTo>
                  <a:cubicBezTo>
                    <a:pt x="0" y="6"/>
                    <a:pt x="0" y="3"/>
                    <a:pt x="0" y="0"/>
                  </a:cubicBezTo>
                  <a:cubicBezTo>
                    <a:pt x="9" y="3"/>
                    <a:pt x="18" y="2"/>
                    <a:pt x="25" y="9"/>
                  </a:cubicBezTo>
                  <a:close/>
                </a:path>
              </a:pathLst>
            </a:custGeom>
            <a:solidFill>
              <a:srgbClr val="4D47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580" name="Freeform 2817"/>
            <p:cNvSpPr>
              <a:spLocks/>
            </p:cNvSpPr>
            <p:nvPr/>
          </p:nvSpPr>
          <p:spPr bwMode="auto">
            <a:xfrm>
              <a:off x="4150" y="2092"/>
              <a:ext cx="20" cy="24"/>
            </a:xfrm>
            <a:custGeom>
              <a:avLst/>
              <a:gdLst>
                <a:gd name="T0" fmla="*/ 8 w 17"/>
                <a:gd name="T1" fmla="*/ 10 h 21"/>
                <a:gd name="T2" fmla="*/ 8 w 17"/>
                <a:gd name="T3" fmla="*/ 5 h 21"/>
                <a:gd name="T4" fmla="*/ 17 w 17"/>
                <a:gd name="T5" fmla="*/ 5 h 21"/>
                <a:gd name="T6" fmla="*/ 5 w 17"/>
                <a:gd name="T7" fmla="*/ 21 h 21"/>
                <a:gd name="T8" fmla="*/ 8 w 17"/>
                <a:gd name="T9" fmla="*/ 1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21">
                  <a:moveTo>
                    <a:pt x="8" y="10"/>
                  </a:moveTo>
                  <a:cubicBezTo>
                    <a:pt x="8" y="8"/>
                    <a:pt x="8" y="6"/>
                    <a:pt x="8" y="5"/>
                  </a:cubicBezTo>
                  <a:cubicBezTo>
                    <a:pt x="12" y="0"/>
                    <a:pt x="15" y="0"/>
                    <a:pt x="17" y="5"/>
                  </a:cubicBezTo>
                  <a:cubicBezTo>
                    <a:pt x="13" y="10"/>
                    <a:pt x="13" y="19"/>
                    <a:pt x="5" y="21"/>
                  </a:cubicBezTo>
                  <a:cubicBezTo>
                    <a:pt x="0" y="15"/>
                    <a:pt x="4" y="13"/>
                    <a:pt x="8" y="10"/>
                  </a:cubicBezTo>
                  <a:close/>
                </a:path>
              </a:pathLst>
            </a:custGeom>
            <a:solidFill>
              <a:srgbClr val="6E68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581" name="Freeform 2818"/>
            <p:cNvSpPr>
              <a:spLocks/>
            </p:cNvSpPr>
            <p:nvPr/>
          </p:nvSpPr>
          <p:spPr bwMode="auto">
            <a:xfrm>
              <a:off x="3947" y="2181"/>
              <a:ext cx="21" cy="24"/>
            </a:xfrm>
            <a:custGeom>
              <a:avLst/>
              <a:gdLst>
                <a:gd name="T0" fmla="*/ 4 w 18"/>
                <a:gd name="T1" fmla="*/ 20 h 20"/>
                <a:gd name="T2" fmla="*/ 0 w 18"/>
                <a:gd name="T3" fmla="*/ 15 h 20"/>
                <a:gd name="T4" fmla="*/ 18 w 18"/>
                <a:gd name="T5" fmla="*/ 3 h 20"/>
                <a:gd name="T6" fmla="*/ 4 w 18"/>
                <a:gd name="T7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0">
                  <a:moveTo>
                    <a:pt x="4" y="20"/>
                  </a:moveTo>
                  <a:cubicBezTo>
                    <a:pt x="3" y="18"/>
                    <a:pt x="2" y="17"/>
                    <a:pt x="0" y="15"/>
                  </a:cubicBezTo>
                  <a:cubicBezTo>
                    <a:pt x="5" y="9"/>
                    <a:pt x="7" y="0"/>
                    <a:pt x="18" y="3"/>
                  </a:cubicBezTo>
                  <a:cubicBezTo>
                    <a:pt x="13" y="8"/>
                    <a:pt x="9" y="14"/>
                    <a:pt x="4" y="20"/>
                  </a:cubicBezTo>
                  <a:close/>
                </a:path>
              </a:pathLst>
            </a:custGeom>
            <a:solidFill>
              <a:srgbClr val="3B34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582" name="Freeform 2819"/>
            <p:cNvSpPr>
              <a:spLocks/>
            </p:cNvSpPr>
            <p:nvPr/>
          </p:nvSpPr>
          <p:spPr bwMode="auto">
            <a:xfrm>
              <a:off x="4555" y="2136"/>
              <a:ext cx="25" cy="15"/>
            </a:xfrm>
            <a:custGeom>
              <a:avLst/>
              <a:gdLst>
                <a:gd name="T0" fmla="*/ 2 w 22"/>
                <a:gd name="T1" fmla="*/ 9 h 12"/>
                <a:gd name="T2" fmla="*/ 10 w 22"/>
                <a:gd name="T3" fmla="*/ 0 h 12"/>
                <a:gd name="T4" fmla="*/ 22 w 22"/>
                <a:gd name="T5" fmla="*/ 1 h 12"/>
                <a:gd name="T6" fmla="*/ 2 w 22"/>
                <a:gd name="T7" fmla="*/ 12 h 12"/>
                <a:gd name="T8" fmla="*/ 0 w 22"/>
                <a:gd name="T9" fmla="*/ 10 h 12"/>
                <a:gd name="T10" fmla="*/ 2 w 22"/>
                <a:gd name="T11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" h="12">
                  <a:moveTo>
                    <a:pt x="2" y="9"/>
                  </a:moveTo>
                  <a:cubicBezTo>
                    <a:pt x="4" y="6"/>
                    <a:pt x="7" y="3"/>
                    <a:pt x="10" y="0"/>
                  </a:cubicBezTo>
                  <a:cubicBezTo>
                    <a:pt x="14" y="0"/>
                    <a:pt x="17" y="1"/>
                    <a:pt x="22" y="1"/>
                  </a:cubicBezTo>
                  <a:cubicBezTo>
                    <a:pt x="17" y="10"/>
                    <a:pt x="9" y="10"/>
                    <a:pt x="2" y="12"/>
                  </a:cubicBezTo>
                  <a:cubicBezTo>
                    <a:pt x="0" y="11"/>
                    <a:pt x="0" y="11"/>
                    <a:pt x="0" y="10"/>
                  </a:cubicBezTo>
                  <a:cubicBezTo>
                    <a:pt x="1" y="9"/>
                    <a:pt x="1" y="9"/>
                    <a:pt x="2" y="9"/>
                  </a:cubicBezTo>
                  <a:close/>
                </a:path>
              </a:pathLst>
            </a:custGeom>
            <a:solidFill>
              <a:srgbClr val="615A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583" name="Freeform 2820"/>
            <p:cNvSpPr>
              <a:spLocks/>
            </p:cNvSpPr>
            <p:nvPr/>
          </p:nvSpPr>
          <p:spPr bwMode="auto">
            <a:xfrm>
              <a:off x="4248" y="2209"/>
              <a:ext cx="23" cy="16"/>
            </a:xfrm>
            <a:custGeom>
              <a:avLst/>
              <a:gdLst>
                <a:gd name="T0" fmla="*/ 12 w 20"/>
                <a:gd name="T1" fmla="*/ 0 h 13"/>
                <a:gd name="T2" fmla="*/ 20 w 20"/>
                <a:gd name="T3" fmla="*/ 7 h 13"/>
                <a:gd name="T4" fmla="*/ 0 w 20"/>
                <a:gd name="T5" fmla="*/ 12 h 13"/>
                <a:gd name="T6" fmla="*/ 12 w 20"/>
                <a:gd name="T7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13">
                  <a:moveTo>
                    <a:pt x="12" y="0"/>
                  </a:moveTo>
                  <a:cubicBezTo>
                    <a:pt x="15" y="2"/>
                    <a:pt x="17" y="5"/>
                    <a:pt x="20" y="7"/>
                  </a:cubicBezTo>
                  <a:cubicBezTo>
                    <a:pt x="13" y="8"/>
                    <a:pt x="7" y="13"/>
                    <a:pt x="0" y="12"/>
                  </a:cubicBezTo>
                  <a:cubicBezTo>
                    <a:pt x="1" y="5"/>
                    <a:pt x="10" y="6"/>
                    <a:pt x="12" y="0"/>
                  </a:cubicBezTo>
                  <a:close/>
                </a:path>
              </a:pathLst>
            </a:custGeom>
            <a:solidFill>
              <a:srgbClr val="2F27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584" name="Freeform 2821"/>
            <p:cNvSpPr>
              <a:spLocks/>
            </p:cNvSpPr>
            <p:nvPr/>
          </p:nvSpPr>
          <p:spPr bwMode="auto">
            <a:xfrm>
              <a:off x="3840" y="2318"/>
              <a:ext cx="21" cy="17"/>
            </a:xfrm>
            <a:custGeom>
              <a:avLst/>
              <a:gdLst>
                <a:gd name="T0" fmla="*/ 18 w 18"/>
                <a:gd name="T1" fmla="*/ 4 h 15"/>
                <a:gd name="T2" fmla="*/ 18 w 18"/>
                <a:gd name="T3" fmla="*/ 9 h 15"/>
                <a:gd name="T4" fmla="*/ 9 w 18"/>
                <a:gd name="T5" fmla="*/ 15 h 15"/>
                <a:gd name="T6" fmla="*/ 11 w 18"/>
                <a:gd name="T7" fmla="*/ 3 h 15"/>
                <a:gd name="T8" fmla="*/ 18 w 18"/>
                <a:gd name="T9" fmla="*/ 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15">
                  <a:moveTo>
                    <a:pt x="18" y="4"/>
                  </a:moveTo>
                  <a:cubicBezTo>
                    <a:pt x="18" y="5"/>
                    <a:pt x="18" y="7"/>
                    <a:pt x="18" y="9"/>
                  </a:cubicBezTo>
                  <a:cubicBezTo>
                    <a:pt x="15" y="11"/>
                    <a:pt x="12" y="13"/>
                    <a:pt x="9" y="15"/>
                  </a:cubicBezTo>
                  <a:cubicBezTo>
                    <a:pt x="8" y="10"/>
                    <a:pt x="0" y="5"/>
                    <a:pt x="11" y="3"/>
                  </a:cubicBezTo>
                  <a:cubicBezTo>
                    <a:pt x="14" y="0"/>
                    <a:pt x="16" y="1"/>
                    <a:pt x="18" y="4"/>
                  </a:cubicBezTo>
                  <a:close/>
                </a:path>
              </a:pathLst>
            </a:custGeom>
            <a:solidFill>
              <a:srgbClr val="5549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585" name="Freeform 2822"/>
            <p:cNvSpPr>
              <a:spLocks/>
            </p:cNvSpPr>
            <p:nvPr/>
          </p:nvSpPr>
          <p:spPr bwMode="auto">
            <a:xfrm>
              <a:off x="3995" y="2290"/>
              <a:ext cx="25" cy="14"/>
            </a:xfrm>
            <a:custGeom>
              <a:avLst/>
              <a:gdLst>
                <a:gd name="T0" fmla="*/ 21 w 21"/>
                <a:gd name="T1" fmla="*/ 6 h 12"/>
                <a:gd name="T2" fmla="*/ 8 w 21"/>
                <a:gd name="T3" fmla="*/ 10 h 12"/>
                <a:gd name="T4" fmla="*/ 0 w 21"/>
                <a:gd name="T5" fmla="*/ 6 h 12"/>
                <a:gd name="T6" fmla="*/ 17 w 21"/>
                <a:gd name="T7" fmla="*/ 5 h 12"/>
                <a:gd name="T8" fmla="*/ 21 w 21"/>
                <a:gd name="T9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2">
                  <a:moveTo>
                    <a:pt x="21" y="6"/>
                  </a:moveTo>
                  <a:cubicBezTo>
                    <a:pt x="18" y="12"/>
                    <a:pt x="13" y="9"/>
                    <a:pt x="8" y="10"/>
                  </a:cubicBezTo>
                  <a:cubicBezTo>
                    <a:pt x="5" y="10"/>
                    <a:pt x="2" y="10"/>
                    <a:pt x="0" y="6"/>
                  </a:cubicBezTo>
                  <a:cubicBezTo>
                    <a:pt x="5" y="0"/>
                    <a:pt x="12" y="7"/>
                    <a:pt x="17" y="5"/>
                  </a:cubicBezTo>
                  <a:cubicBezTo>
                    <a:pt x="19" y="6"/>
                    <a:pt x="20" y="6"/>
                    <a:pt x="21" y="6"/>
                  </a:cubicBezTo>
                  <a:close/>
                </a:path>
              </a:pathLst>
            </a:custGeom>
            <a:solidFill>
              <a:srgbClr val="423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586" name="Freeform 2823"/>
            <p:cNvSpPr>
              <a:spLocks/>
            </p:cNvSpPr>
            <p:nvPr/>
          </p:nvSpPr>
          <p:spPr bwMode="auto">
            <a:xfrm>
              <a:off x="3849" y="2265"/>
              <a:ext cx="21" cy="22"/>
            </a:xfrm>
            <a:custGeom>
              <a:avLst/>
              <a:gdLst>
                <a:gd name="T0" fmla="*/ 0 w 18"/>
                <a:gd name="T1" fmla="*/ 11 h 19"/>
                <a:gd name="T2" fmla="*/ 18 w 18"/>
                <a:gd name="T3" fmla="*/ 15 h 19"/>
                <a:gd name="T4" fmla="*/ 13 w 18"/>
                <a:gd name="T5" fmla="*/ 19 h 19"/>
                <a:gd name="T6" fmla="*/ 0 w 18"/>
                <a:gd name="T7" fmla="*/ 1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19">
                  <a:moveTo>
                    <a:pt x="0" y="11"/>
                  </a:moveTo>
                  <a:cubicBezTo>
                    <a:pt x="9" y="0"/>
                    <a:pt x="11" y="15"/>
                    <a:pt x="18" y="15"/>
                  </a:cubicBezTo>
                  <a:cubicBezTo>
                    <a:pt x="16" y="16"/>
                    <a:pt x="15" y="17"/>
                    <a:pt x="13" y="19"/>
                  </a:cubicBezTo>
                  <a:cubicBezTo>
                    <a:pt x="9" y="16"/>
                    <a:pt x="4" y="13"/>
                    <a:pt x="0" y="11"/>
                  </a:cubicBezTo>
                  <a:close/>
                </a:path>
              </a:pathLst>
            </a:custGeom>
            <a:solidFill>
              <a:srgbClr val="4142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587" name="Freeform 2824"/>
            <p:cNvSpPr>
              <a:spLocks/>
            </p:cNvSpPr>
            <p:nvPr/>
          </p:nvSpPr>
          <p:spPr bwMode="auto">
            <a:xfrm>
              <a:off x="4108" y="2267"/>
              <a:ext cx="22" cy="14"/>
            </a:xfrm>
            <a:custGeom>
              <a:avLst/>
              <a:gdLst>
                <a:gd name="T0" fmla="*/ 0 w 19"/>
                <a:gd name="T1" fmla="*/ 12 h 12"/>
                <a:gd name="T2" fmla="*/ 12 w 19"/>
                <a:gd name="T3" fmla="*/ 1 h 12"/>
                <a:gd name="T4" fmla="*/ 19 w 19"/>
                <a:gd name="T5" fmla="*/ 0 h 12"/>
                <a:gd name="T6" fmla="*/ 0 w 19"/>
                <a:gd name="T7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12">
                  <a:moveTo>
                    <a:pt x="0" y="12"/>
                  </a:moveTo>
                  <a:cubicBezTo>
                    <a:pt x="4" y="9"/>
                    <a:pt x="8" y="5"/>
                    <a:pt x="12" y="1"/>
                  </a:cubicBezTo>
                  <a:cubicBezTo>
                    <a:pt x="15" y="1"/>
                    <a:pt x="17" y="1"/>
                    <a:pt x="19" y="0"/>
                  </a:cubicBezTo>
                  <a:cubicBezTo>
                    <a:pt x="15" y="8"/>
                    <a:pt x="9" y="12"/>
                    <a:pt x="0" y="12"/>
                  </a:cubicBezTo>
                  <a:close/>
                </a:path>
              </a:pathLst>
            </a:custGeom>
            <a:solidFill>
              <a:srgbClr val="2420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588" name="Freeform 2825"/>
            <p:cNvSpPr>
              <a:spLocks/>
            </p:cNvSpPr>
            <p:nvPr/>
          </p:nvSpPr>
          <p:spPr bwMode="auto">
            <a:xfrm>
              <a:off x="4161" y="2240"/>
              <a:ext cx="19" cy="13"/>
            </a:xfrm>
            <a:custGeom>
              <a:avLst/>
              <a:gdLst>
                <a:gd name="T0" fmla="*/ 0 w 16"/>
                <a:gd name="T1" fmla="*/ 11 h 11"/>
                <a:gd name="T2" fmla="*/ 16 w 16"/>
                <a:gd name="T3" fmla="*/ 1 h 11"/>
                <a:gd name="T4" fmla="*/ 16 w 16"/>
                <a:gd name="T5" fmla="*/ 1 h 11"/>
                <a:gd name="T6" fmla="*/ 0 w 16"/>
                <a:gd name="T7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11">
                  <a:moveTo>
                    <a:pt x="0" y="11"/>
                  </a:moveTo>
                  <a:cubicBezTo>
                    <a:pt x="1" y="0"/>
                    <a:pt x="8" y="0"/>
                    <a:pt x="16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3" y="8"/>
                    <a:pt x="6" y="9"/>
                    <a:pt x="0" y="11"/>
                  </a:cubicBezTo>
                  <a:close/>
                </a:path>
              </a:pathLst>
            </a:custGeom>
            <a:solidFill>
              <a:srgbClr val="6960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589" name="Freeform 2826"/>
            <p:cNvSpPr>
              <a:spLocks/>
            </p:cNvSpPr>
            <p:nvPr/>
          </p:nvSpPr>
          <p:spPr bwMode="auto">
            <a:xfrm>
              <a:off x="3900" y="2218"/>
              <a:ext cx="10" cy="30"/>
            </a:xfrm>
            <a:custGeom>
              <a:avLst/>
              <a:gdLst>
                <a:gd name="T0" fmla="*/ 9 w 9"/>
                <a:gd name="T1" fmla="*/ 26 h 26"/>
                <a:gd name="T2" fmla="*/ 0 w 9"/>
                <a:gd name="T3" fmla="*/ 17 h 26"/>
                <a:gd name="T4" fmla="*/ 6 w 9"/>
                <a:gd name="T5" fmla="*/ 0 h 26"/>
                <a:gd name="T6" fmla="*/ 9 w 9"/>
                <a:gd name="T7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26">
                  <a:moveTo>
                    <a:pt x="9" y="26"/>
                  </a:moveTo>
                  <a:cubicBezTo>
                    <a:pt x="4" y="25"/>
                    <a:pt x="3" y="21"/>
                    <a:pt x="0" y="17"/>
                  </a:cubicBezTo>
                  <a:cubicBezTo>
                    <a:pt x="2" y="13"/>
                    <a:pt x="3" y="9"/>
                    <a:pt x="6" y="0"/>
                  </a:cubicBezTo>
                  <a:cubicBezTo>
                    <a:pt x="8" y="13"/>
                    <a:pt x="9" y="19"/>
                    <a:pt x="9" y="26"/>
                  </a:cubicBezTo>
                  <a:close/>
                </a:path>
              </a:pathLst>
            </a:custGeom>
            <a:solidFill>
              <a:srgbClr val="2421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590" name="Freeform 2827"/>
            <p:cNvSpPr>
              <a:spLocks/>
            </p:cNvSpPr>
            <p:nvPr/>
          </p:nvSpPr>
          <p:spPr bwMode="auto">
            <a:xfrm>
              <a:off x="4310" y="2171"/>
              <a:ext cx="34" cy="10"/>
            </a:xfrm>
            <a:custGeom>
              <a:avLst/>
              <a:gdLst>
                <a:gd name="T0" fmla="*/ 29 w 29"/>
                <a:gd name="T1" fmla="*/ 9 h 9"/>
                <a:gd name="T2" fmla="*/ 0 w 29"/>
                <a:gd name="T3" fmla="*/ 8 h 9"/>
                <a:gd name="T4" fmla="*/ 29 w 29"/>
                <a:gd name="T5" fmla="*/ 4 h 9"/>
                <a:gd name="T6" fmla="*/ 29 w 29"/>
                <a:gd name="T7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" h="9">
                  <a:moveTo>
                    <a:pt x="29" y="9"/>
                  </a:moveTo>
                  <a:cubicBezTo>
                    <a:pt x="19" y="8"/>
                    <a:pt x="10" y="8"/>
                    <a:pt x="0" y="8"/>
                  </a:cubicBezTo>
                  <a:cubicBezTo>
                    <a:pt x="9" y="0"/>
                    <a:pt x="19" y="6"/>
                    <a:pt x="29" y="4"/>
                  </a:cubicBezTo>
                  <a:cubicBezTo>
                    <a:pt x="29" y="5"/>
                    <a:pt x="29" y="7"/>
                    <a:pt x="29" y="9"/>
                  </a:cubicBezTo>
                  <a:close/>
                </a:path>
              </a:pathLst>
            </a:custGeom>
            <a:solidFill>
              <a:srgbClr val="F8F5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591" name="Freeform 2828"/>
            <p:cNvSpPr>
              <a:spLocks/>
            </p:cNvSpPr>
            <p:nvPr/>
          </p:nvSpPr>
          <p:spPr bwMode="auto">
            <a:xfrm>
              <a:off x="3984" y="2171"/>
              <a:ext cx="18" cy="33"/>
            </a:xfrm>
            <a:custGeom>
              <a:avLst/>
              <a:gdLst>
                <a:gd name="T0" fmla="*/ 11 w 15"/>
                <a:gd name="T1" fmla="*/ 28 h 28"/>
                <a:gd name="T2" fmla="*/ 6 w 15"/>
                <a:gd name="T3" fmla="*/ 0 h 28"/>
                <a:gd name="T4" fmla="*/ 11 w 15"/>
                <a:gd name="T5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28">
                  <a:moveTo>
                    <a:pt x="11" y="28"/>
                  </a:moveTo>
                  <a:cubicBezTo>
                    <a:pt x="0" y="21"/>
                    <a:pt x="7" y="10"/>
                    <a:pt x="6" y="0"/>
                  </a:cubicBezTo>
                  <a:cubicBezTo>
                    <a:pt x="15" y="8"/>
                    <a:pt x="4" y="20"/>
                    <a:pt x="11" y="28"/>
                  </a:cubicBezTo>
                  <a:close/>
                </a:path>
              </a:pathLst>
            </a:custGeom>
            <a:solidFill>
              <a:srgbClr val="5650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592" name="Freeform 2829"/>
            <p:cNvSpPr>
              <a:spLocks/>
            </p:cNvSpPr>
            <p:nvPr/>
          </p:nvSpPr>
          <p:spPr bwMode="auto">
            <a:xfrm>
              <a:off x="3947" y="2317"/>
              <a:ext cx="21" cy="11"/>
            </a:xfrm>
            <a:custGeom>
              <a:avLst/>
              <a:gdLst>
                <a:gd name="T0" fmla="*/ 2 w 18"/>
                <a:gd name="T1" fmla="*/ 0 h 10"/>
                <a:gd name="T2" fmla="*/ 17 w 18"/>
                <a:gd name="T3" fmla="*/ 4 h 10"/>
                <a:gd name="T4" fmla="*/ 12 w 18"/>
                <a:gd name="T5" fmla="*/ 8 h 10"/>
                <a:gd name="T6" fmla="*/ 2 w 18"/>
                <a:gd name="T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10">
                  <a:moveTo>
                    <a:pt x="2" y="0"/>
                  </a:moveTo>
                  <a:cubicBezTo>
                    <a:pt x="7" y="1"/>
                    <a:pt x="12" y="2"/>
                    <a:pt x="17" y="4"/>
                  </a:cubicBezTo>
                  <a:cubicBezTo>
                    <a:pt x="18" y="8"/>
                    <a:pt x="17" y="10"/>
                    <a:pt x="12" y="8"/>
                  </a:cubicBezTo>
                  <a:cubicBezTo>
                    <a:pt x="7" y="8"/>
                    <a:pt x="0" y="8"/>
                    <a:pt x="2" y="0"/>
                  </a:cubicBezTo>
                  <a:close/>
                </a:path>
              </a:pathLst>
            </a:custGeom>
            <a:solidFill>
              <a:srgbClr val="7069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593" name="Freeform 2830"/>
            <p:cNvSpPr>
              <a:spLocks/>
            </p:cNvSpPr>
            <p:nvPr/>
          </p:nvSpPr>
          <p:spPr bwMode="auto">
            <a:xfrm>
              <a:off x="3971" y="2321"/>
              <a:ext cx="30" cy="10"/>
            </a:xfrm>
            <a:custGeom>
              <a:avLst/>
              <a:gdLst>
                <a:gd name="T0" fmla="*/ 21 w 25"/>
                <a:gd name="T1" fmla="*/ 3 h 8"/>
                <a:gd name="T2" fmla="*/ 25 w 25"/>
                <a:gd name="T3" fmla="*/ 8 h 8"/>
                <a:gd name="T4" fmla="*/ 0 w 25"/>
                <a:gd name="T5" fmla="*/ 7 h 8"/>
                <a:gd name="T6" fmla="*/ 8 w 25"/>
                <a:gd name="T7" fmla="*/ 3 h 8"/>
                <a:gd name="T8" fmla="*/ 21 w 25"/>
                <a:gd name="T9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8">
                  <a:moveTo>
                    <a:pt x="21" y="3"/>
                  </a:moveTo>
                  <a:cubicBezTo>
                    <a:pt x="22" y="5"/>
                    <a:pt x="23" y="6"/>
                    <a:pt x="25" y="8"/>
                  </a:cubicBezTo>
                  <a:cubicBezTo>
                    <a:pt x="17" y="8"/>
                    <a:pt x="9" y="8"/>
                    <a:pt x="0" y="7"/>
                  </a:cubicBezTo>
                  <a:cubicBezTo>
                    <a:pt x="0" y="0"/>
                    <a:pt x="4" y="2"/>
                    <a:pt x="8" y="3"/>
                  </a:cubicBezTo>
                  <a:cubicBezTo>
                    <a:pt x="13" y="3"/>
                    <a:pt x="17" y="3"/>
                    <a:pt x="21" y="3"/>
                  </a:cubicBezTo>
                  <a:close/>
                </a:path>
              </a:pathLst>
            </a:custGeom>
            <a:solidFill>
              <a:srgbClr val="5651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594" name="Freeform 2831"/>
            <p:cNvSpPr>
              <a:spLocks/>
            </p:cNvSpPr>
            <p:nvPr/>
          </p:nvSpPr>
          <p:spPr bwMode="auto">
            <a:xfrm>
              <a:off x="4088" y="2107"/>
              <a:ext cx="29" cy="9"/>
            </a:xfrm>
            <a:custGeom>
              <a:avLst/>
              <a:gdLst>
                <a:gd name="T0" fmla="*/ 25 w 25"/>
                <a:gd name="T1" fmla="*/ 3 h 8"/>
                <a:gd name="T2" fmla="*/ 0 w 25"/>
                <a:gd name="T3" fmla="*/ 1 h 8"/>
                <a:gd name="T4" fmla="*/ 24 w 25"/>
                <a:gd name="T5" fmla="*/ 0 h 8"/>
                <a:gd name="T6" fmla="*/ 25 w 25"/>
                <a:gd name="T7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" h="8">
                  <a:moveTo>
                    <a:pt x="25" y="3"/>
                  </a:moveTo>
                  <a:cubicBezTo>
                    <a:pt x="16" y="4"/>
                    <a:pt x="8" y="8"/>
                    <a:pt x="0" y="1"/>
                  </a:cubicBezTo>
                  <a:cubicBezTo>
                    <a:pt x="8" y="1"/>
                    <a:pt x="16" y="1"/>
                    <a:pt x="24" y="0"/>
                  </a:cubicBezTo>
                  <a:cubicBezTo>
                    <a:pt x="24" y="1"/>
                    <a:pt x="25" y="2"/>
                    <a:pt x="25" y="3"/>
                  </a:cubicBezTo>
                  <a:close/>
                </a:path>
              </a:pathLst>
            </a:custGeom>
            <a:solidFill>
              <a:srgbClr val="322E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595" name="Freeform 2832"/>
            <p:cNvSpPr>
              <a:spLocks/>
            </p:cNvSpPr>
            <p:nvPr/>
          </p:nvSpPr>
          <p:spPr bwMode="auto">
            <a:xfrm>
              <a:off x="4492" y="2098"/>
              <a:ext cx="31" cy="4"/>
            </a:xfrm>
            <a:custGeom>
              <a:avLst/>
              <a:gdLst>
                <a:gd name="T0" fmla="*/ 1 w 26"/>
                <a:gd name="T1" fmla="*/ 0 h 4"/>
                <a:gd name="T2" fmla="*/ 25 w 26"/>
                <a:gd name="T3" fmla="*/ 1 h 4"/>
                <a:gd name="T4" fmla="*/ 26 w 26"/>
                <a:gd name="T5" fmla="*/ 4 h 4"/>
                <a:gd name="T6" fmla="*/ 1 w 26"/>
                <a:gd name="T7" fmla="*/ 4 h 4"/>
                <a:gd name="T8" fmla="*/ 0 w 26"/>
                <a:gd name="T9" fmla="*/ 1 h 4"/>
                <a:gd name="T10" fmla="*/ 1 w 26"/>
                <a:gd name="T1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6" h="4">
                  <a:moveTo>
                    <a:pt x="1" y="0"/>
                  </a:moveTo>
                  <a:cubicBezTo>
                    <a:pt x="9" y="0"/>
                    <a:pt x="17" y="0"/>
                    <a:pt x="25" y="1"/>
                  </a:cubicBezTo>
                  <a:cubicBezTo>
                    <a:pt x="26" y="2"/>
                    <a:pt x="26" y="3"/>
                    <a:pt x="26" y="4"/>
                  </a:cubicBezTo>
                  <a:cubicBezTo>
                    <a:pt x="18" y="4"/>
                    <a:pt x="10" y="4"/>
                    <a:pt x="1" y="4"/>
                  </a:cubicBezTo>
                  <a:cubicBezTo>
                    <a:pt x="0" y="3"/>
                    <a:pt x="0" y="2"/>
                    <a:pt x="0" y="1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237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596" name="Freeform 2833"/>
            <p:cNvSpPr>
              <a:spLocks/>
            </p:cNvSpPr>
            <p:nvPr/>
          </p:nvSpPr>
          <p:spPr bwMode="auto">
            <a:xfrm>
              <a:off x="4180" y="2233"/>
              <a:ext cx="18" cy="12"/>
            </a:xfrm>
            <a:custGeom>
              <a:avLst/>
              <a:gdLst>
                <a:gd name="T0" fmla="*/ 0 w 16"/>
                <a:gd name="T1" fmla="*/ 7 h 10"/>
                <a:gd name="T2" fmla="*/ 0 w 16"/>
                <a:gd name="T3" fmla="*/ 7 h 10"/>
                <a:gd name="T4" fmla="*/ 11 w 16"/>
                <a:gd name="T5" fmla="*/ 0 h 10"/>
                <a:gd name="T6" fmla="*/ 16 w 16"/>
                <a:gd name="T7" fmla="*/ 4 h 10"/>
                <a:gd name="T8" fmla="*/ 0 w 16"/>
                <a:gd name="T9" fmla="*/ 7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0">
                  <a:moveTo>
                    <a:pt x="0" y="7"/>
                  </a:moveTo>
                  <a:cubicBezTo>
                    <a:pt x="0" y="7"/>
                    <a:pt x="0" y="7"/>
                    <a:pt x="0" y="7"/>
                  </a:cubicBezTo>
                  <a:cubicBezTo>
                    <a:pt x="2" y="1"/>
                    <a:pt x="6" y="0"/>
                    <a:pt x="11" y="0"/>
                  </a:cubicBezTo>
                  <a:cubicBezTo>
                    <a:pt x="13" y="1"/>
                    <a:pt x="15" y="2"/>
                    <a:pt x="16" y="4"/>
                  </a:cubicBezTo>
                  <a:cubicBezTo>
                    <a:pt x="11" y="5"/>
                    <a:pt x="6" y="10"/>
                    <a:pt x="0" y="7"/>
                  </a:cubicBezTo>
                  <a:close/>
                </a:path>
              </a:pathLst>
            </a:custGeom>
            <a:solidFill>
              <a:srgbClr val="544D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597" name="Freeform 2834"/>
            <p:cNvSpPr>
              <a:spLocks/>
            </p:cNvSpPr>
            <p:nvPr/>
          </p:nvSpPr>
          <p:spPr bwMode="auto">
            <a:xfrm>
              <a:off x="4518" y="2079"/>
              <a:ext cx="14" cy="9"/>
            </a:xfrm>
            <a:custGeom>
              <a:avLst/>
              <a:gdLst>
                <a:gd name="T0" fmla="*/ 12 w 12"/>
                <a:gd name="T1" fmla="*/ 0 h 8"/>
                <a:gd name="T2" fmla="*/ 4 w 12"/>
                <a:gd name="T3" fmla="*/ 8 h 8"/>
                <a:gd name="T4" fmla="*/ 0 w 12"/>
                <a:gd name="T5" fmla="*/ 4 h 8"/>
                <a:gd name="T6" fmla="*/ 8 w 12"/>
                <a:gd name="T7" fmla="*/ 0 h 8"/>
                <a:gd name="T8" fmla="*/ 12 w 12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8">
                  <a:moveTo>
                    <a:pt x="12" y="0"/>
                  </a:moveTo>
                  <a:cubicBezTo>
                    <a:pt x="12" y="5"/>
                    <a:pt x="9" y="8"/>
                    <a:pt x="4" y="8"/>
                  </a:cubicBezTo>
                  <a:cubicBezTo>
                    <a:pt x="2" y="7"/>
                    <a:pt x="1" y="5"/>
                    <a:pt x="0" y="4"/>
                  </a:cubicBezTo>
                  <a:cubicBezTo>
                    <a:pt x="1" y="1"/>
                    <a:pt x="5" y="0"/>
                    <a:pt x="8" y="0"/>
                  </a:cubicBezTo>
                  <a:cubicBezTo>
                    <a:pt x="10" y="0"/>
                    <a:pt x="11" y="0"/>
                    <a:pt x="12" y="0"/>
                  </a:cubicBezTo>
                  <a:close/>
                </a:path>
              </a:pathLst>
            </a:custGeom>
            <a:solidFill>
              <a:srgbClr val="9990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598" name="Freeform 2835"/>
            <p:cNvSpPr>
              <a:spLocks/>
            </p:cNvSpPr>
            <p:nvPr/>
          </p:nvSpPr>
          <p:spPr bwMode="auto">
            <a:xfrm>
              <a:off x="4334" y="2027"/>
              <a:ext cx="21" cy="13"/>
            </a:xfrm>
            <a:custGeom>
              <a:avLst/>
              <a:gdLst>
                <a:gd name="T0" fmla="*/ 0 w 18"/>
                <a:gd name="T1" fmla="*/ 10 h 11"/>
                <a:gd name="T2" fmla="*/ 0 w 18"/>
                <a:gd name="T3" fmla="*/ 7 h 11"/>
                <a:gd name="T4" fmla="*/ 18 w 18"/>
                <a:gd name="T5" fmla="*/ 11 h 11"/>
                <a:gd name="T6" fmla="*/ 0 w 18"/>
                <a:gd name="T7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11">
                  <a:moveTo>
                    <a:pt x="0" y="10"/>
                  </a:moveTo>
                  <a:cubicBezTo>
                    <a:pt x="0" y="9"/>
                    <a:pt x="0" y="8"/>
                    <a:pt x="0" y="7"/>
                  </a:cubicBezTo>
                  <a:cubicBezTo>
                    <a:pt x="7" y="5"/>
                    <a:pt x="14" y="0"/>
                    <a:pt x="18" y="11"/>
                  </a:cubicBezTo>
                  <a:cubicBezTo>
                    <a:pt x="12" y="11"/>
                    <a:pt x="6" y="10"/>
                    <a:pt x="0" y="10"/>
                  </a:cubicBezTo>
                  <a:close/>
                </a:path>
              </a:pathLst>
            </a:custGeom>
            <a:solidFill>
              <a:srgbClr val="5F58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599" name="Freeform 2836"/>
            <p:cNvSpPr>
              <a:spLocks/>
            </p:cNvSpPr>
            <p:nvPr/>
          </p:nvSpPr>
          <p:spPr bwMode="auto">
            <a:xfrm>
              <a:off x="4526" y="2147"/>
              <a:ext cx="31" cy="5"/>
            </a:xfrm>
            <a:custGeom>
              <a:avLst/>
              <a:gdLst>
                <a:gd name="T0" fmla="*/ 26 w 26"/>
                <a:gd name="T1" fmla="*/ 0 h 4"/>
                <a:gd name="T2" fmla="*/ 26 w 26"/>
                <a:gd name="T3" fmla="*/ 3 h 4"/>
                <a:gd name="T4" fmla="*/ 1 w 26"/>
                <a:gd name="T5" fmla="*/ 4 h 4"/>
                <a:gd name="T6" fmla="*/ 0 w 26"/>
                <a:gd name="T7" fmla="*/ 3 h 4"/>
                <a:gd name="T8" fmla="*/ 1 w 26"/>
                <a:gd name="T9" fmla="*/ 0 h 4"/>
                <a:gd name="T10" fmla="*/ 26 w 26"/>
                <a:gd name="T1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6" h="4">
                  <a:moveTo>
                    <a:pt x="26" y="0"/>
                  </a:moveTo>
                  <a:cubicBezTo>
                    <a:pt x="26" y="1"/>
                    <a:pt x="26" y="2"/>
                    <a:pt x="26" y="3"/>
                  </a:cubicBezTo>
                  <a:cubicBezTo>
                    <a:pt x="18" y="3"/>
                    <a:pt x="9" y="4"/>
                    <a:pt x="1" y="4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2"/>
                    <a:pt x="1" y="1"/>
                    <a:pt x="1" y="0"/>
                  </a:cubicBezTo>
                  <a:cubicBezTo>
                    <a:pt x="9" y="0"/>
                    <a:pt x="17" y="0"/>
                    <a:pt x="26" y="0"/>
                  </a:cubicBezTo>
                  <a:close/>
                </a:path>
              </a:pathLst>
            </a:custGeom>
            <a:solidFill>
              <a:srgbClr val="564F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600" name="Freeform 2837"/>
            <p:cNvSpPr>
              <a:spLocks/>
            </p:cNvSpPr>
            <p:nvPr/>
          </p:nvSpPr>
          <p:spPr bwMode="auto">
            <a:xfrm>
              <a:off x="3961" y="2320"/>
              <a:ext cx="20" cy="12"/>
            </a:xfrm>
            <a:custGeom>
              <a:avLst/>
              <a:gdLst>
                <a:gd name="T0" fmla="*/ 17 w 17"/>
                <a:gd name="T1" fmla="*/ 4 h 10"/>
                <a:gd name="T2" fmla="*/ 9 w 17"/>
                <a:gd name="T3" fmla="*/ 8 h 10"/>
                <a:gd name="T4" fmla="*/ 0 w 17"/>
                <a:gd name="T5" fmla="*/ 5 h 10"/>
                <a:gd name="T6" fmla="*/ 5 w 17"/>
                <a:gd name="T7" fmla="*/ 1 h 10"/>
                <a:gd name="T8" fmla="*/ 17 w 17"/>
                <a:gd name="T9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10">
                  <a:moveTo>
                    <a:pt x="17" y="4"/>
                  </a:moveTo>
                  <a:cubicBezTo>
                    <a:pt x="15" y="5"/>
                    <a:pt x="11" y="4"/>
                    <a:pt x="9" y="8"/>
                  </a:cubicBezTo>
                  <a:cubicBezTo>
                    <a:pt x="6" y="10"/>
                    <a:pt x="3" y="8"/>
                    <a:pt x="0" y="5"/>
                  </a:cubicBezTo>
                  <a:cubicBezTo>
                    <a:pt x="2" y="4"/>
                    <a:pt x="3" y="2"/>
                    <a:pt x="5" y="1"/>
                  </a:cubicBezTo>
                  <a:cubicBezTo>
                    <a:pt x="9" y="1"/>
                    <a:pt x="14" y="0"/>
                    <a:pt x="17" y="4"/>
                  </a:cubicBezTo>
                  <a:close/>
                </a:path>
              </a:pathLst>
            </a:custGeom>
            <a:solidFill>
              <a:srgbClr val="A39A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601" name="Freeform 2838"/>
            <p:cNvSpPr>
              <a:spLocks/>
            </p:cNvSpPr>
            <p:nvPr/>
          </p:nvSpPr>
          <p:spPr bwMode="auto">
            <a:xfrm>
              <a:off x="4001" y="2321"/>
              <a:ext cx="13" cy="20"/>
            </a:xfrm>
            <a:custGeom>
              <a:avLst/>
              <a:gdLst>
                <a:gd name="T0" fmla="*/ 0 w 11"/>
                <a:gd name="T1" fmla="*/ 8 h 17"/>
                <a:gd name="T2" fmla="*/ 4 w 11"/>
                <a:gd name="T3" fmla="*/ 0 h 17"/>
                <a:gd name="T4" fmla="*/ 7 w 11"/>
                <a:gd name="T5" fmla="*/ 15 h 17"/>
                <a:gd name="T6" fmla="*/ 0 w 11"/>
                <a:gd name="T7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17">
                  <a:moveTo>
                    <a:pt x="0" y="8"/>
                  </a:moveTo>
                  <a:cubicBezTo>
                    <a:pt x="4" y="7"/>
                    <a:pt x="3" y="3"/>
                    <a:pt x="4" y="0"/>
                  </a:cubicBezTo>
                  <a:cubicBezTo>
                    <a:pt x="11" y="4"/>
                    <a:pt x="11" y="10"/>
                    <a:pt x="7" y="15"/>
                  </a:cubicBezTo>
                  <a:cubicBezTo>
                    <a:pt x="5" y="17"/>
                    <a:pt x="0" y="12"/>
                    <a:pt x="0" y="8"/>
                  </a:cubicBezTo>
                  <a:close/>
                </a:path>
              </a:pathLst>
            </a:custGeom>
            <a:solidFill>
              <a:srgbClr val="342F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602" name="Freeform 2839"/>
            <p:cNvSpPr>
              <a:spLocks/>
            </p:cNvSpPr>
            <p:nvPr/>
          </p:nvSpPr>
          <p:spPr bwMode="auto">
            <a:xfrm>
              <a:off x="3931" y="2231"/>
              <a:ext cx="6" cy="14"/>
            </a:xfrm>
            <a:custGeom>
              <a:avLst/>
              <a:gdLst>
                <a:gd name="T0" fmla="*/ 1 w 5"/>
                <a:gd name="T1" fmla="*/ 11 h 12"/>
                <a:gd name="T2" fmla="*/ 1 w 5"/>
                <a:gd name="T3" fmla="*/ 6 h 12"/>
                <a:gd name="T4" fmla="*/ 5 w 5"/>
                <a:gd name="T5" fmla="*/ 0 h 12"/>
                <a:gd name="T6" fmla="*/ 5 w 5"/>
                <a:gd name="T7" fmla="*/ 12 h 12"/>
                <a:gd name="T8" fmla="*/ 1 w 5"/>
                <a:gd name="T9" fmla="*/ 1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2">
                  <a:moveTo>
                    <a:pt x="1" y="11"/>
                  </a:moveTo>
                  <a:cubicBezTo>
                    <a:pt x="1" y="9"/>
                    <a:pt x="1" y="8"/>
                    <a:pt x="1" y="6"/>
                  </a:cubicBezTo>
                  <a:cubicBezTo>
                    <a:pt x="0" y="3"/>
                    <a:pt x="2" y="1"/>
                    <a:pt x="5" y="0"/>
                  </a:cubicBezTo>
                  <a:cubicBezTo>
                    <a:pt x="5" y="4"/>
                    <a:pt x="5" y="8"/>
                    <a:pt x="5" y="12"/>
                  </a:cubicBezTo>
                  <a:cubicBezTo>
                    <a:pt x="4" y="11"/>
                    <a:pt x="2" y="11"/>
                    <a:pt x="1" y="11"/>
                  </a:cubicBezTo>
                  <a:close/>
                </a:path>
              </a:pathLst>
            </a:custGeom>
            <a:solidFill>
              <a:srgbClr val="847C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603" name="Freeform 2840"/>
            <p:cNvSpPr>
              <a:spLocks/>
            </p:cNvSpPr>
            <p:nvPr/>
          </p:nvSpPr>
          <p:spPr bwMode="auto">
            <a:xfrm>
              <a:off x="3936" y="2306"/>
              <a:ext cx="6" cy="5"/>
            </a:xfrm>
            <a:custGeom>
              <a:avLst/>
              <a:gdLst>
                <a:gd name="T0" fmla="*/ 1 w 5"/>
                <a:gd name="T1" fmla="*/ 0 h 4"/>
                <a:gd name="T2" fmla="*/ 5 w 5"/>
                <a:gd name="T3" fmla="*/ 4 h 4"/>
                <a:gd name="T4" fmla="*/ 1 w 5"/>
                <a:gd name="T5" fmla="*/ 4 h 4"/>
                <a:gd name="T6" fmla="*/ 0 w 5"/>
                <a:gd name="T7" fmla="*/ 3 h 4"/>
                <a:gd name="T8" fmla="*/ 0 w 5"/>
                <a:gd name="T9" fmla="*/ 1 h 4"/>
                <a:gd name="T10" fmla="*/ 1 w 5"/>
                <a:gd name="T1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4">
                  <a:moveTo>
                    <a:pt x="1" y="0"/>
                  </a:moveTo>
                  <a:cubicBezTo>
                    <a:pt x="3" y="1"/>
                    <a:pt x="4" y="3"/>
                    <a:pt x="5" y="4"/>
                  </a:cubicBezTo>
                  <a:cubicBezTo>
                    <a:pt x="4" y="4"/>
                    <a:pt x="3" y="4"/>
                    <a:pt x="1" y="4"/>
                  </a:cubicBezTo>
                  <a:cubicBezTo>
                    <a:pt x="1" y="4"/>
                    <a:pt x="0" y="3"/>
                    <a:pt x="0" y="3"/>
                  </a:cubicBezTo>
                  <a:cubicBezTo>
                    <a:pt x="0" y="3"/>
                    <a:pt x="0" y="1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5F5D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604" name="Freeform 2841"/>
            <p:cNvSpPr>
              <a:spLocks/>
            </p:cNvSpPr>
            <p:nvPr/>
          </p:nvSpPr>
          <p:spPr bwMode="auto">
            <a:xfrm>
              <a:off x="3931" y="2310"/>
              <a:ext cx="6" cy="7"/>
            </a:xfrm>
            <a:custGeom>
              <a:avLst/>
              <a:gdLst>
                <a:gd name="T0" fmla="*/ 5 w 5"/>
                <a:gd name="T1" fmla="*/ 1 h 6"/>
                <a:gd name="T2" fmla="*/ 1 w 5"/>
                <a:gd name="T3" fmla="*/ 6 h 6"/>
                <a:gd name="T4" fmla="*/ 1 w 5"/>
                <a:gd name="T5" fmla="*/ 5 h 6"/>
                <a:gd name="T6" fmla="*/ 0 w 5"/>
                <a:gd name="T7" fmla="*/ 2 h 6"/>
                <a:gd name="T8" fmla="*/ 1 w 5"/>
                <a:gd name="T9" fmla="*/ 1 h 6"/>
                <a:gd name="T10" fmla="*/ 5 w 5"/>
                <a:gd name="T11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6">
                  <a:moveTo>
                    <a:pt x="5" y="1"/>
                  </a:moveTo>
                  <a:cubicBezTo>
                    <a:pt x="5" y="4"/>
                    <a:pt x="4" y="5"/>
                    <a:pt x="1" y="6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4"/>
                    <a:pt x="0" y="3"/>
                    <a:pt x="0" y="2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2" y="0"/>
                    <a:pt x="4" y="0"/>
                    <a:pt x="5" y="1"/>
                  </a:cubicBezTo>
                  <a:close/>
                </a:path>
              </a:pathLst>
            </a:custGeom>
            <a:solidFill>
              <a:srgbClr val="39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605" name="Freeform 2842"/>
            <p:cNvSpPr>
              <a:spLocks/>
            </p:cNvSpPr>
            <p:nvPr/>
          </p:nvSpPr>
          <p:spPr bwMode="auto">
            <a:xfrm>
              <a:off x="4375" y="2082"/>
              <a:ext cx="49" cy="29"/>
            </a:xfrm>
            <a:custGeom>
              <a:avLst/>
              <a:gdLst>
                <a:gd name="T0" fmla="*/ 22 w 42"/>
                <a:gd name="T1" fmla="*/ 1 h 24"/>
                <a:gd name="T2" fmla="*/ 40 w 42"/>
                <a:gd name="T3" fmla="*/ 10 h 24"/>
                <a:gd name="T4" fmla="*/ 41 w 42"/>
                <a:gd name="T5" fmla="*/ 18 h 24"/>
                <a:gd name="T6" fmla="*/ 34 w 42"/>
                <a:gd name="T7" fmla="*/ 23 h 24"/>
                <a:gd name="T8" fmla="*/ 22 w 42"/>
                <a:gd name="T9" fmla="*/ 22 h 24"/>
                <a:gd name="T10" fmla="*/ 21 w 42"/>
                <a:gd name="T11" fmla="*/ 22 h 24"/>
                <a:gd name="T12" fmla="*/ 19 w 42"/>
                <a:gd name="T13" fmla="*/ 22 h 24"/>
                <a:gd name="T14" fmla="*/ 4 w 42"/>
                <a:gd name="T15" fmla="*/ 20 h 24"/>
                <a:gd name="T16" fmla="*/ 1 w 42"/>
                <a:gd name="T17" fmla="*/ 17 h 24"/>
                <a:gd name="T18" fmla="*/ 2 w 42"/>
                <a:gd name="T19" fmla="*/ 11 h 24"/>
                <a:gd name="T20" fmla="*/ 1 w 42"/>
                <a:gd name="T21" fmla="*/ 9 h 24"/>
                <a:gd name="T22" fmla="*/ 2 w 42"/>
                <a:gd name="T23" fmla="*/ 5 h 24"/>
                <a:gd name="T24" fmla="*/ 5 w 42"/>
                <a:gd name="T25" fmla="*/ 2 h 24"/>
                <a:gd name="T26" fmla="*/ 10 w 42"/>
                <a:gd name="T27" fmla="*/ 1 h 24"/>
                <a:gd name="T28" fmla="*/ 14 w 42"/>
                <a:gd name="T29" fmla="*/ 1 h 24"/>
                <a:gd name="T30" fmla="*/ 18 w 42"/>
                <a:gd name="T31" fmla="*/ 0 h 24"/>
                <a:gd name="T32" fmla="*/ 22 w 42"/>
                <a:gd name="T33" fmla="*/ 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2" h="24">
                  <a:moveTo>
                    <a:pt x="22" y="1"/>
                  </a:moveTo>
                  <a:cubicBezTo>
                    <a:pt x="20" y="20"/>
                    <a:pt x="34" y="8"/>
                    <a:pt x="40" y="10"/>
                  </a:cubicBezTo>
                  <a:cubicBezTo>
                    <a:pt x="42" y="13"/>
                    <a:pt x="42" y="15"/>
                    <a:pt x="41" y="18"/>
                  </a:cubicBezTo>
                  <a:cubicBezTo>
                    <a:pt x="39" y="21"/>
                    <a:pt x="37" y="23"/>
                    <a:pt x="34" y="23"/>
                  </a:cubicBezTo>
                  <a:cubicBezTo>
                    <a:pt x="30" y="24"/>
                    <a:pt x="26" y="24"/>
                    <a:pt x="22" y="22"/>
                  </a:cubicBezTo>
                  <a:cubicBezTo>
                    <a:pt x="21" y="22"/>
                    <a:pt x="21" y="22"/>
                    <a:pt x="21" y="22"/>
                  </a:cubicBezTo>
                  <a:cubicBezTo>
                    <a:pt x="19" y="22"/>
                    <a:pt x="19" y="22"/>
                    <a:pt x="19" y="22"/>
                  </a:cubicBezTo>
                  <a:cubicBezTo>
                    <a:pt x="14" y="24"/>
                    <a:pt x="9" y="22"/>
                    <a:pt x="4" y="20"/>
                  </a:cubicBezTo>
                  <a:cubicBezTo>
                    <a:pt x="3" y="19"/>
                    <a:pt x="2" y="18"/>
                    <a:pt x="1" y="17"/>
                  </a:cubicBezTo>
                  <a:cubicBezTo>
                    <a:pt x="0" y="15"/>
                    <a:pt x="4" y="13"/>
                    <a:pt x="2" y="11"/>
                  </a:cubicBezTo>
                  <a:cubicBezTo>
                    <a:pt x="2" y="11"/>
                    <a:pt x="1" y="10"/>
                    <a:pt x="1" y="9"/>
                  </a:cubicBezTo>
                  <a:cubicBezTo>
                    <a:pt x="1" y="8"/>
                    <a:pt x="1" y="6"/>
                    <a:pt x="2" y="5"/>
                  </a:cubicBezTo>
                  <a:cubicBezTo>
                    <a:pt x="3" y="4"/>
                    <a:pt x="4" y="3"/>
                    <a:pt x="5" y="2"/>
                  </a:cubicBezTo>
                  <a:cubicBezTo>
                    <a:pt x="7" y="2"/>
                    <a:pt x="8" y="2"/>
                    <a:pt x="10" y="1"/>
                  </a:cubicBezTo>
                  <a:cubicBezTo>
                    <a:pt x="11" y="1"/>
                    <a:pt x="13" y="1"/>
                    <a:pt x="14" y="1"/>
                  </a:cubicBezTo>
                  <a:cubicBezTo>
                    <a:pt x="15" y="0"/>
                    <a:pt x="17" y="0"/>
                    <a:pt x="18" y="0"/>
                  </a:cubicBezTo>
                  <a:cubicBezTo>
                    <a:pt x="20" y="0"/>
                    <a:pt x="21" y="0"/>
                    <a:pt x="22" y="1"/>
                  </a:cubicBezTo>
                  <a:close/>
                </a:path>
              </a:pathLst>
            </a:custGeom>
            <a:solidFill>
              <a:srgbClr val="332C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606" name="Freeform 2843"/>
            <p:cNvSpPr>
              <a:spLocks/>
            </p:cNvSpPr>
            <p:nvPr/>
          </p:nvSpPr>
          <p:spPr bwMode="auto">
            <a:xfrm>
              <a:off x="4449" y="2081"/>
              <a:ext cx="44" cy="24"/>
            </a:xfrm>
            <a:custGeom>
              <a:avLst/>
              <a:gdLst>
                <a:gd name="T0" fmla="*/ 38 w 38"/>
                <a:gd name="T1" fmla="*/ 14 h 20"/>
                <a:gd name="T2" fmla="*/ 38 w 38"/>
                <a:gd name="T3" fmla="*/ 18 h 20"/>
                <a:gd name="T4" fmla="*/ 6 w 38"/>
                <a:gd name="T5" fmla="*/ 19 h 20"/>
                <a:gd name="T6" fmla="*/ 0 w 38"/>
                <a:gd name="T7" fmla="*/ 18 h 20"/>
                <a:gd name="T8" fmla="*/ 1 w 38"/>
                <a:gd name="T9" fmla="*/ 12 h 20"/>
                <a:gd name="T10" fmla="*/ 34 w 38"/>
                <a:gd name="T11" fmla="*/ 5 h 20"/>
                <a:gd name="T12" fmla="*/ 38 w 38"/>
                <a:gd name="T13" fmla="*/ 6 h 20"/>
                <a:gd name="T14" fmla="*/ 38 w 38"/>
                <a:gd name="T15" fmla="*/ 14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8" h="20">
                  <a:moveTo>
                    <a:pt x="38" y="14"/>
                  </a:moveTo>
                  <a:cubicBezTo>
                    <a:pt x="38" y="15"/>
                    <a:pt x="38" y="17"/>
                    <a:pt x="38" y="18"/>
                  </a:cubicBezTo>
                  <a:cubicBezTo>
                    <a:pt x="28" y="18"/>
                    <a:pt x="17" y="18"/>
                    <a:pt x="6" y="19"/>
                  </a:cubicBezTo>
                  <a:cubicBezTo>
                    <a:pt x="4" y="20"/>
                    <a:pt x="2" y="20"/>
                    <a:pt x="0" y="18"/>
                  </a:cubicBezTo>
                  <a:cubicBezTo>
                    <a:pt x="0" y="16"/>
                    <a:pt x="0" y="14"/>
                    <a:pt x="1" y="12"/>
                  </a:cubicBezTo>
                  <a:cubicBezTo>
                    <a:pt x="10" y="0"/>
                    <a:pt x="21" y="0"/>
                    <a:pt x="34" y="5"/>
                  </a:cubicBezTo>
                  <a:cubicBezTo>
                    <a:pt x="35" y="6"/>
                    <a:pt x="36" y="6"/>
                    <a:pt x="38" y="6"/>
                  </a:cubicBezTo>
                  <a:cubicBezTo>
                    <a:pt x="38" y="9"/>
                    <a:pt x="38" y="11"/>
                    <a:pt x="38" y="14"/>
                  </a:cubicBezTo>
                  <a:close/>
                </a:path>
              </a:pathLst>
            </a:custGeom>
            <a:solidFill>
              <a:srgbClr val="6358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607" name="Freeform 2844"/>
            <p:cNvSpPr>
              <a:spLocks/>
            </p:cNvSpPr>
            <p:nvPr/>
          </p:nvSpPr>
          <p:spPr bwMode="auto">
            <a:xfrm>
              <a:off x="4421" y="2082"/>
              <a:ext cx="29" cy="26"/>
            </a:xfrm>
            <a:custGeom>
              <a:avLst/>
              <a:gdLst>
                <a:gd name="T0" fmla="*/ 25 w 25"/>
                <a:gd name="T1" fmla="*/ 14 h 22"/>
                <a:gd name="T2" fmla="*/ 25 w 25"/>
                <a:gd name="T3" fmla="*/ 17 h 22"/>
                <a:gd name="T4" fmla="*/ 17 w 25"/>
                <a:gd name="T5" fmla="*/ 21 h 22"/>
                <a:gd name="T6" fmla="*/ 15 w 25"/>
                <a:gd name="T7" fmla="*/ 22 h 22"/>
                <a:gd name="T8" fmla="*/ 13 w 25"/>
                <a:gd name="T9" fmla="*/ 21 h 22"/>
                <a:gd name="T10" fmla="*/ 0 w 25"/>
                <a:gd name="T11" fmla="*/ 17 h 22"/>
                <a:gd name="T12" fmla="*/ 1 w 25"/>
                <a:gd name="T13" fmla="*/ 10 h 22"/>
                <a:gd name="T14" fmla="*/ 0 w 25"/>
                <a:gd name="T15" fmla="*/ 9 h 22"/>
                <a:gd name="T16" fmla="*/ 25 w 25"/>
                <a:gd name="T17" fmla="*/ 14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22">
                  <a:moveTo>
                    <a:pt x="25" y="14"/>
                  </a:moveTo>
                  <a:cubicBezTo>
                    <a:pt x="25" y="15"/>
                    <a:pt x="25" y="16"/>
                    <a:pt x="25" y="17"/>
                  </a:cubicBezTo>
                  <a:cubicBezTo>
                    <a:pt x="23" y="21"/>
                    <a:pt x="19" y="19"/>
                    <a:pt x="17" y="21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8" y="21"/>
                    <a:pt x="3" y="22"/>
                    <a:pt x="0" y="17"/>
                  </a:cubicBezTo>
                  <a:cubicBezTo>
                    <a:pt x="1" y="15"/>
                    <a:pt x="1" y="12"/>
                    <a:pt x="1" y="10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10" y="4"/>
                    <a:pt x="19" y="0"/>
                    <a:pt x="25" y="14"/>
                  </a:cubicBezTo>
                  <a:close/>
                </a:path>
              </a:pathLst>
            </a:custGeom>
            <a:solidFill>
              <a:srgbClr val="3A34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608" name="Freeform 2845"/>
            <p:cNvSpPr>
              <a:spLocks/>
            </p:cNvSpPr>
            <p:nvPr/>
          </p:nvSpPr>
          <p:spPr bwMode="auto">
            <a:xfrm>
              <a:off x="4376" y="2102"/>
              <a:ext cx="23" cy="21"/>
            </a:xfrm>
            <a:custGeom>
              <a:avLst/>
              <a:gdLst>
                <a:gd name="T0" fmla="*/ 2 w 20"/>
                <a:gd name="T1" fmla="*/ 0 h 18"/>
                <a:gd name="T2" fmla="*/ 18 w 20"/>
                <a:gd name="T3" fmla="*/ 5 h 18"/>
                <a:gd name="T4" fmla="*/ 18 w 20"/>
                <a:gd name="T5" fmla="*/ 13 h 18"/>
                <a:gd name="T6" fmla="*/ 19 w 20"/>
                <a:gd name="T7" fmla="*/ 16 h 18"/>
                <a:gd name="T8" fmla="*/ 18 w 20"/>
                <a:gd name="T9" fmla="*/ 17 h 18"/>
                <a:gd name="T10" fmla="*/ 6 w 20"/>
                <a:gd name="T11" fmla="*/ 13 h 18"/>
                <a:gd name="T12" fmla="*/ 1 w 20"/>
                <a:gd name="T13" fmla="*/ 5 h 18"/>
                <a:gd name="T14" fmla="*/ 2 w 20"/>
                <a:gd name="T15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" h="18">
                  <a:moveTo>
                    <a:pt x="2" y="0"/>
                  </a:moveTo>
                  <a:cubicBezTo>
                    <a:pt x="7" y="2"/>
                    <a:pt x="13" y="4"/>
                    <a:pt x="18" y="5"/>
                  </a:cubicBezTo>
                  <a:cubicBezTo>
                    <a:pt x="17" y="8"/>
                    <a:pt x="13" y="10"/>
                    <a:pt x="18" y="13"/>
                  </a:cubicBezTo>
                  <a:cubicBezTo>
                    <a:pt x="19" y="14"/>
                    <a:pt x="20" y="15"/>
                    <a:pt x="19" y="16"/>
                  </a:cubicBezTo>
                  <a:cubicBezTo>
                    <a:pt x="19" y="17"/>
                    <a:pt x="18" y="17"/>
                    <a:pt x="18" y="17"/>
                  </a:cubicBezTo>
                  <a:cubicBezTo>
                    <a:pt x="13" y="17"/>
                    <a:pt x="9" y="18"/>
                    <a:pt x="6" y="13"/>
                  </a:cubicBezTo>
                  <a:cubicBezTo>
                    <a:pt x="5" y="10"/>
                    <a:pt x="4" y="6"/>
                    <a:pt x="1" y="5"/>
                  </a:cubicBezTo>
                  <a:cubicBezTo>
                    <a:pt x="0" y="3"/>
                    <a:pt x="0" y="2"/>
                    <a:pt x="2" y="0"/>
                  </a:cubicBezTo>
                  <a:close/>
                </a:path>
              </a:pathLst>
            </a:custGeom>
            <a:solidFill>
              <a:srgbClr val="8E83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609" name="Freeform 2846"/>
            <p:cNvSpPr>
              <a:spLocks/>
            </p:cNvSpPr>
            <p:nvPr/>
          </p:nvSpPr>
          <p:spPr bwMode="auto">
            <a:xfrm>
              <a:off x="4397" y="2118"/>
              <a:ext cx="27" cy="14"/>
            </a:xfrm>
            <a:custGeom>
              <a:avLst/>
              <a:gdLst>
                <a:gd name="T0" fmla="*/ 0 w 23"/>
                <a:gd name="T1" fmla="*/ 4 h 12"/>
                <a:gd name="T2" fmla="*/ 0 w 23"/>
                <a:gd name="T3" fmla="*/ 0 h 12"/>
                <a:gd name="T4" fmla="*/ 23 w 23"/>
                <a:gd name="T5" fmla="*/ 12 h 12"/>
                <a:gd name="T6" fmla="*/ 0 w 23"/>
                <a:gd name="T7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12">
                  <a:moveTo>
                    <a:pt x="0" y="4"/>
                  </a:moveTo>
                  <a:cubicBezTo>
                    <a:pt x="0" y="3"/>
                    <a:pt x="0" y="1"/>
                    <a:pt x="0" y="0"/>
                  </a:cubicBezTo>
                  <a:cubicBezTo>
                    <a:pt x="9" y="1"/>
                    <a:pt x="19" y="1"/>
                    <a:pt x="23" y="12"/>
                  </a:cubicBezTo>
                  <a:cubicBezTo>
                    <a:pt x="15" y="9"/>
                    <a:pt x="8" y="7"/>
                    <a:pt x="0" y="4"/>
                  </a:cubicBezTo>
                  <a:close/>
                </a:path>
              </a:pathLst>
            </a:custGeom>
            <a:solidFill>
              <a:srgbClr val="6D64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610" name="Freeform 2847"/>
            <p:cNvSpPr>
              <a:spLocks/>
            </p:cNvSpPr>
            <p:nvPr/>
          </p:nvSpPr>
          <p:spPr bwMode="auto">
            <a:xfrm>
              <a:off x="4441" y="2102"/>
              <a:ext cx="24" cy="13"/>
            </a:xfrm>
            <a:custGeom>
              <a:avLst/>
              <a:gdLst>
                <a:gd name="T0" fmla="*/ 0 w 21"/>
                <a:gd name="T1" fmla="*/ 4 h 11"/>
                <a:gd name="T2" fmla="*/ 8 w 21"/>
                <a:gd name="T3" fmla="*/ 0 h 11"/>
                <a:gd name="T4" fmla="*/ 13 w 21"/>
                <a:gd name="T5" fmla="*/ 1 h 11"/>
                <a:gd name="T6" fmla="*/ 21 w 21"/>
                <a:gd name="T7" fmla="*/ 8 h 11"/>
                <a:gd name="T8" fmla="*/ 0 w 21"/>
                <a:gd name="T9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1">
                  <a:moveTo>
                    <a:pt x="0" y="4"/>
                  </a:moveTo>
                  <a:cubicBezTo>
                    <a:pt x="3" y="3"/>
                    <a:pt x="5" y="2"/>
                    <a:pt x="8" y="0"/>
                  </a:cubicBezTo>
                  <a:cubicBezTo>
                    <a:pt x="10" y="0"/>
                    <a:pt x="11" y="1"/>
                    <a:pt x="13" y="1"/>
                  </a:cubicBezTo>
                  <a:cubicBezTo>
                    <a:pt x="16" y="3"/>
                    <a:pt x="18" y="5"/>
                    <a:pt x="21" y="8"/>
                  </a:cubicBezTo>
                  <a:cubicBezTo>
                    <a:pt x="13" y="11"/>
                    <a:pt x="7" y="5"/>
                    <a:pt x="0" y="4"/>
                  </a:cubicBezTo>
                  <a:close/>
                </a:path>
              </a:pathLst>
            </a:custGeom>
            <a:solidFill>
              <a:srgbClr val="796F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611" name="Freeform 2848"/>
            <p:cNvSpPr>
              <a:spLocks/>
            </p:cNvSpPr>
            <p:nvPr/>
          </p:nvSpPr>
          <p:spPr bwMode="auto">
            <a:xfrm>
              <a:off x="4512" y="2140"/>
              <a:ext cx="16" cy="12"/>
            </a:xfrm>
            <a:custGeom>
              <a:avLst/>
              <a:gdLst>
                <a:gd name="T0" fmla="*/ 13 w 13"/>
                <a:gd name="T1" fmla="*/ 6 h 10"/>
                <a:gd name="T2" fmla="*/ 12 w 13"/>
                <a:gd name="T3" fmla="*/ 9 h 10"/>
                <a:gd name="T4" fmla="*/ 5 w 13"/>
                <a:gd name="T5" fmla="*/ 10 h 10"/>
                <a:gd name="T6" fmla="*/ 4 w 13"/>
                <a:gd name="T7" fmla="*/ 2 h 10"/>
                <a:gd name="T8" fmla="*/ 13 w 13"/>
                <a:gd name="T9" fmla="*/ 6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0">
                  <a:moveTo>
                    <a:pt x="13" y="6"/>
                  </a:moveTo>
                  <a:cubicBezTo>
                    <a:pt x="13" y="7"/>
                    <a:pt x="13" y="8"/>
                    <a:pt x="12" y="9"/>
                  </a:cubicBezTo>
                  <a:cubicBezTo>
                    <a:pt x="10" y="9"/>
                    <a:pt x="7" y="9"/>
                    <a:pt x="5" y="10"/>
                  </a:cubicBezTo>
                  <a:cubicBezTo>
                    <a:pt x="2" y="7"/>
                    <a:pt x="0" y="5"/>
                    <a:pt x="4" y="2"/>
                  </a:cubicBezTo>
                  <a:cubicBezTo>
                    <a:pt x="8" y="0"/>
                    <a:pt x="11" y="2"/>
                    <a:pt x="13" y="6"/>
                  </a:cubicBezTo>
                  <a:close/>
                </a:path>
              </a:pathLst>
            </a:custGeom>
            <a:solidFill>
              <a:srgbClr val="574C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612" name="Freeform 2849"/>
            <p:cNvSpPr>
              <a:spLocks/>
            </p:cNvSpPr>
            <p:nvPr/>
          </p:nvSpPr>
          <p:spPr bwMode="auto">
            <a:xfrm>
              <a:off x="4401" y="2101"/>
              <a:ext cx="29" cy="14"/>
            </a:xfrm>
            <a:custGeom>
              <a:avLst/>
              <a:gdLst>
                <a:gd name="T0" fmla="*/ 0 w 25"/>
                <a:gd name="T1" fmla="*/ 6 h 12"/>
                <a:gd name="T2" fmla="*/ 15 w 25"/>
                <a:gd name="T3" fmla="*/ 5 h 12"/>
                <a:gd name="T4" fmla="*/ 25 w 25"/>
                <a:gd name="T5" fmla="*/ 10 h 12"/>
                <a:gd name="T6" fmla="*/ 0 w 25"/>
                <a:gd name="T7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" h="12">
                  <a:moveTo>
                    <a:pt x="0" y="6"/>
                  </a:moveTo>
                  <a:cubicBezTo>
                    <a:pt x="5" y="6"/>
                    <a:pt x="10" y="6"/>
                    <a:pt x="15" y="5"/>
                  </a:cubicBezTo>
                  <a:cubicBezTo>
                    <a:pt x="19" y="4"/>
                    <a:pt x="25" y="0"/>
                    <a:pt x="25" y="10"/>
                  </a:cubicBezTo>
                  <a:cubicBezTo>
                    <a:pt x="17" y="9"/>
                    <a:pt x="8" y="12"/>
                    <a:pt x="0" y="6"/>
                  </a:cubicBezTo>
                  <a:close/>
                </a:path>
              </a:pathLst>
            </a:custGeom>
            <a:solidFill>
              <a:srgbClr val="5E54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613" name="Freeform 2850"/>
            <p:cNvSpPr>
              <a:spLocks/>
            </p:cNvSpPr>
            <p:nvPr/>
          </p:nvSpPr>
          <p:spPr bwMode="auto">
            <a:xfrm>
              <a:off x="4418" y="2101"/>
              <a:ext cx="18" cy="12"/>
            </a:xfrm>
            <a:custGeom>
              <a:avLst/>
              <a:gdLst>
                <a:gd name="T0" fmla="*/ 10 w 15"/>
                <a:gd name="T1" fmla="*/ 10 h 10"/>
                <a:gd name="T2" fmla="*/ 0 w 15"/>
                <a:gd name="T3" fmla="*/ 5 h 10"/>
                <a:gd name="T4" fmla="*/ 2 w 15"/>
                <a:gd name="T5" fmla="*/ 1 h 10"/>
                <a:gd name="T6" fmla="*/ 15 w 15"/>
                <a:gd name="T7" fmla="*/ 5 h 10"/>
                <a:gd name="T8" fmla="*/ 10 w 15"/>
                <a:gd name="T9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0">
                  <a:moveTo>
                    <a:pt x="10" y="10"/>
                  </a:moveTo>
                  <a:cubicBezTo>
                    <a:pt x="8" y="5"/>
                    <a:pt x="4" y="5"/>
                    <a:pt x="0" y="5"/>
                  </a:cubicBezTo>
                  <a:cubicBezTo>
                    <a:pt x="1" y="4"/>
                    <a:pt x="2" y="2"/>
                    <a:pt x="2" y="1"/>
                  </a:cubicBezTo>
                  <a:cubicBezTo>
                    <a:pt x="7" y="2"/>
                    <a:pt x="12" y="0"/>
                    <a:pt x="15" y="5"/>
                  </a:cubicBezTo>
                  <a:cubicBezTo>
                    <a:pt x="13" y="7"/>
                    <a:pt x="12" y="8"/>
                    <a:pt x="10" y="10"/>
                  </a:cubicBezTo>
                  <a:close/>
                </a:path>
              </a:pathLst>
            </a:custGeom>
            <a:solidFill>
              <a:srgbClr val="9B93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614" name="Freeform 2851"/>
            <p:cNvSpPr>
              <a:spLocks/>
            </p:cNvSpPr>
            <p:nvPr/>
          </p:nvSpPr>
          <p:spPr bwMode="auto">
            <a:xfrm>
              <a:off x="4072" y="2224"/>
              <a:ext cx="45" cy="24"/>
            </a:xfrm>
            <a:custGeom>
              <a:avLst/>
              <a:gdLst>
                <a:gd name="T0" fmla="*/ 38 w 38"/>
                <a:gd name="T1" fmla="*/ 13 h 21"/>
                <a:gd name="T2" fmla="*/ 34 w 38"/>
                <a:gd name="T3" fmla="*/ 21 h 21"/>
                <a:gd name="T4" fmla="*/ 0 w 38"/>
                <a:gd name="T5" fmla="*/ 8 h 21"/>
                <a:gd name="T6" fmla="*/ 4 w 38"/>
                <a:gd name="T7" fmla="*/ 4 h 21"/>
                <a:gd name="T8" fmla="*/ 9 w 38"/>
                <a:gd name="T9" fmla="*/ 0 h 21"/>
                <a:gd name="T10" fmla="*/ 29 w 38"/>
                <a:gd name="T11" fmla="*/ 5 h 21"/>
                <a:gd name="T12" fmla="*/ 38 w 38"/>
                <a:gd name="T13" fmla="*/ 1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21">
                  <a:moveTo>
                    <a:pt x="38" y="13"/>
                  </a:moveTo>
                  <a:cubicBezTo>
                    <a:pt x="36" y="15"/>
                    <a:pt x="35" y="18"/>
                    <a:pt x="34" y="21"/>
                  </a:cubicBezTo>
                  <a:cubicBezTo>
                    <a:pt x="21" y="21"/>
                    <a:pt x="9" y="19"/>
                    <a:pt x="0" y="8"/>
                  </a:cubicBezTo>
                  <a:cubicBezTo>
                    <a:pt x="0" y="5"/>
                    <a:pt x="1" y="4"/>
                    <a:pt x="4" y="4"/>
                  </a:cubicBezTo>
                  <a:cubicBezTo>
                    <a:pt x="6" y="3"/>
                    <a:pt x="7" y="1"/>
                    <a:pt x="9" y="0"/>
                  </a:cubicBezTo>
                  <a:cubicBezTo>
                    <a:pt x="16" y="0"/>
                    <a:pt x="23" y="1"/>
                    <a:pt x="29" y="5"/>
                  </a:cubicBezTo>
                  <a:cubicBezTo>
                    <a:pt x="30" y="10"/>
                    <a:pt x="32" y="13"/>
                    <a:pt x="38" y="13"/>
                  </a:cubicBezTo>
                  <a:close/>
                </a:path>
              </a:pathLst>
            </a:custGeom>
            <a:solidFill>
              <a:srgbClr val="ADA6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615" name="Freeform 2852"/>
            <p:cNvSpPr>
              <a:spLocks/>
            </p:cNvSpPr>
            <p:nvPr/>
          </p:nvSpPr>
          <p:spPr bwMode="auto">
            <a:xfrm>
              <a:off x="4022" y="2212"/>
              <a:ext cx="56" cy="28"/>
            </a:xfrm>
            <a:custGeom>
              <a:avLst/>
              <a:gdLst>
                <a:gd name="T0" fmla="*/ 47 w 48"/>
                <a:gd name="T1" fmla="*/ 14 h 24"/>
                <a:gd name="T2" fmla="*/ 43 w 48"/>
                <a:gd name="T3" fmla="*/ 18 h 24"/>
                <a:gd name="T4" fmla="*/ 31 w 48"/>
                <a:gd name="T5" fmla="*/ 19 h 24"/>
                <a:gd name="T6" fmla="*/ 4 w 48"/>
                <a:gd name="T7" fmla="*/ 24 h 24"/>
                <a:gd name="T8" fmla="*/ 0 w 48"/>
                <a:gd name="T9" fmla="*/ 20 h 24"/>
                <a:gd name="T10" fmla="*/ 7 w 48"/>
                <a:gd name="T11" fmla="*/ 12 h 24"/>
                <a:gd name="T12" fmla="*/ 30 w 48"/>
                <a:gd name="T13" fmla="*/ 1 h 24"/>
                <a:gd name="T14" fmla="*/ 35 w 48"/>
                <a:gd name="T15" fmla="*/ 0 h 24"/>
                <a:gd name="T16" fmla="*/ 47 w 48"/>
                <a:gd name="T17" fmla="*/ 10 h 24"/>
                <a:gd name="T18" fmla="*/ 47 w 48"/>
                <a:gd name="T19" fmla="*/ 1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8" h="24">
                  <a:moveTo>
                    <a:pt x="47" y="14"/>
                  </a:moveTo>
                  <a:cubicBezTo>
                    <a:pt x="46" y="15"/>
                    <a:pt x="45" y="17"/>
                    <a:pt x="43" y="18"/>
                  </a:cubicBezTo>
                  <a:cubicBezTo>
                    <a:pt x="39" y="18"/>
                    <a:pt x="35" y="19"/>
                    <a:pt x="31" y="19"/>
                  </a:cubicBezTo>
                  <a:cubicBezTo>
                    <a:pt x="22" y="20"/>
                    <a:pt x="13" y="23"/>
                    <a:pt x="4" y="24"/>
                  </a:cubicBezTo>
                  <a:cubicBezTo>
                    <a:pt x="2" y="24"/>
                    <a:pt x="1" y="22"/>
                    <a:pt x="0" y="20"/>
                  </a:cubicBezTo>
                  <a:cubicBezTo>
                    <a:pt x="0" y="15"/>
                    <a:pt x="3" y="13"/>
                    <a:pt x="7" y="12"/>
                  </a:cubicBezTo>
                  <a:cubicBezTo>
                    <a:pt x="15" y="8"/>
                    <a:pt x="22" y="3"/>
                    <a:pt x="30" y="1"/>
                  </a:cubicBezTo>
                  <a:cubicBezTo>
                    <a:pt x="31" y="0"/>
                    <a:pt x="33" y="0"/>
                    <a:pt x="35" y="0"/>
                  </a:cubicBezTo>
                  <a:cubicBezTo>
                    <a:pt x="41" y="2"/>
                    <a:pt x="45" y="5"/>
                    <a:pt x="47" y="10"/>
                  </a:cubicBezTo>
                  <a:cubicBezTo>
                    <a:pt x="48" y="11"/>
                    <a:pt x="48" y="13"/>
                    <a:pt x="47" y="14"/>
                  </a:cubicBezTo>
                  <a:close/>
                </a:path>
              </a:pathLst>
            </a:custGeom>
            <a:solidFill>
              <a:srgbClr val="493D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616" name="Freeform 2853"/>
            <p:cNvSpPr>
              <a:spLocks/>
            </p:cNvSpPr>
            <p:nvPr/>
          </p:nvSpPr>
          <p:spPr bwMode="auto">
            <a:xfrm>
              <a:off x="3974" y="2234"/>
              <a:ext cx="48" cy="30"/>
            </a:xfrm>
            <a:custGeom>
              <a:avLst/>
              <a:gdLst>
                <a:gd name="T0" fmla="*/ 7 w 41"/>
                <a:gd name="T1" fmla="*/ 25 h 25"/>
                <a:gd name="T2" fmla="*/ 3 w 41"/>
                <a:gd name="T3" fmla="*/ 24 h 25"/>
                <a:gd name="T4" fmla="*/ 2 w 41"/>
                <a:gd name="T5" fmla="*/ 20 h 25"/>
                <a:gd name="T6" fmla="*/ 24 w 41"/>
                <a:gd name="T7" fmla="*/ 7 h 25"/>
                <a:gd name="T8" fmla="*/ 41 w 41"/>
                <a:gd name="T9" fmla="*/ 8 h 25"/>
                <a:gd name="T10" fmla="*/ 38 w 41"/>
                <a:gd name="T11" fmla="*/ 11 h 25"/>
                <a:gd name="T12" fmla="*/ 19 w 41"/>
                <a:gd name="T13" fmla="*/ 24 h 25"/>
                <a:gd name="T14" fmla="*/ 7 w 41"/>
                <a:gd name="T15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1" h="25">
                  <a:moveTo>
                    <a:pt x="7" y="25"/>
                  </a:moveTo>
                  <a:cubicBezTo>
                    <a:pt x="6" y="25"/>
                    <a:pt x="4" y="24"/>
                    <a:pt x="3" y="24"/>
                  </a:cubicBezTo>
                  <a:cubicBezTo>
                    <a:pt x="0" y="23"/>
                    <a:pt x="0" y="21"/>
                    <a:pt x="2" y="20"/>
                  </a:cubicBezTo>
                  <a:cubicBezTo>
                    <a:pt x="7" y="11"/>
                    <a:pt x="15" y="9"/>
                    <a:pt x="24" y="7"/>
                  </a:cubicBezTo>
                  <a:cubicBezTo>
                    <a:pt x="30" y="2"/>
                    <a:pt x="35" y="0"/>
                    <a:pt x="41" y="8"/>
                  </a:cubicBezTo>
                  <a:cubicBezTo>
                    <a:pt x="41" y="10"/>
                    <a:pt x="40" y="11"/>
                    <a:pt x="38" y="11"/>
                  </a:cubicBezTo>
                  <a:cubicBezTo>
                    <a:pt x="29" y="12"/>
                    <a:pt x="21" y="14"/>
                    <a:pt x="19" y="24"/>
                  </a:cubicBezTo>
                  <a:cubicBezTo>
                    <a:pt x="15" y="25"/>
                    <a:pt x="11" y="25"/>
                    <a:pt x="7" y="25"/>
                  </a:cubicBezTo>
                  <a:close/>
                </a:path>
              </a:pathLst>
            </a:custGeom>
            <a:solidFill>
              <a:srgbClr val="473B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617" name="Freeform 2854"/>
            <p:cNvSpPr>
              <a:spLocks/>
            </p:cNvSpPr>
            <p:nvPr/>
          </p:nvSpPr>
          <p:spPr bwMode="auto">
            <a:xfrm>
              <a:off x="3982" y="2259"/>
              <a:ext cx="35" cy="23"/>
            </a:xfrm>
            <a:custGeom>
              <a:avLst/>
              <a:gdLst>
                <a:gd name="T0" fmla="*/ 0 w 30"/>
                <a:gd name="T1" fmla="*/ 4 h 20"/>
                <a:gd name="T2" fmla="*/ 12 w 30"/>
                <a:gd name="T3" fmla="*/ 3 h 20"/>
                <a:gd name="T4" fmla="*/ 24 w 30"/>
                <a:gd name="T5" fmla="*/ 20 h 20"/>
                <a:gd name="T6" fmla="*/ 0 w 30"/>
                <a:gd name="T7" fmla="*/ 4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20">
                  <a:moveTo>
                    <a:pt x="0" y="4"/>
                  </a:moveTo>
                  <a:cubicBezTo>
                    <a:pt x="3" y="0"/>
                    <a:pt x="8" y="3"/>
                    <a:pt x="12" y="3"/>
                  </a:cubicBezTo>
                  <a:cubicBezTo>
                    <a:pt x="17" y="8"/>
                    <a:pt x="30" y="6"/>
                    <a:pt x="24" y="20"/>
                  </a:cubicBezTo>
                  <a:cubicBezTo>
                    <a:pt x="13" y="19"/>
                    <a:pt x="6" y="13"/>
                    <a:pt x="0" y="4"/>
                  </a:cubicBezTo>
                  <a:close/>
                </a:path>
              </a:pathLst>
            </a:custGeom>
            <a:solidFill>
              <a:srgbClr val="AAA2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618" name="Freeform 2855"/>
            <p:cNvSpPr>
              <a:spLocks/>
            </p:cNvSpPr>
            <p:nvPr/>
          </p:nvSpPr>
          <p:spPr bwMode="auto">
            <a:xfrm>
              <a:off x="4018" y="2232"/>
              <a:ext cx="40" cy="29"/>
            </a:xfrm>
            <a:custGeom>
              <a:avLst/>
              <a:gdLst>
                <a:gd name="T0" fmla="*/ 0 w 34"/>
                <a:gd name="T1" fmla="*/ 13 h 25"/>
                <a:gd name="T2" fmla="*/ 1 w 34"/>
                <a:gd name="T3" fmla="*/ 11 h 25"/>
                <a:gd name="T4" fmla="*/ 6 w 34"/>
                <a:gd name="T5" fmla="*/ 5 h 25"/>
                <a:gd name="T6" fmla="*/ 34 w 34"/>
                <a:gd name="T7" fmla="*/ 2 h 25"/>
                <a:gd name="T8" fmla="*/ 0 w 34"/>
                <a:gd name="T9" fmla="*/ 1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25">
                  <a:moveTo>
                    <a:pt x="0" y="13"/>
                  </a:moveTo>
                  <a:cubicBezTo>
                    <a:pt x="0" y="12"/>
                    <a:pt x="0" y="11"/>
                    <a:pt x="1" y="11"/>
                  </a:cubicBezTo>
                  <a:cubicBezTo>
                    <a:pt x="0" y="6"/>
                    <a:pt x="2" y="5"/>
                    <a:pt x="6" y="5"/>
                  </a:cubicBezTo>
                  <a:cubicBezTo>
                    <a:pt x="15" y="3"/>
                    <a:pt x="24" y="0"/>
                    <a:pt x="34" y="2"/>
                  </a:cubicBezTo>
                  <a:cubicBezTo>
                    <a:pt x="22" y="4"/>
                    <a:pt x="17" y="25"/>
                    <a:pt x="0" y="13"/>
                  </a:cubicBezTo>
                  <a:close/>
                </a:path>
              </a:pathLst>
            </a:custGeom>
            <a:solidFill>
              <a:srgbClr val="ABA7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619" name="Freeform 2856"/>
            <p:cNvSpPr>
              <a:spLocks/>
            </p:cNvSpPr>
            <p:nvPr/>
          </p:nvSpPr>
          <p:spPr bwMode="auto">
            <a:xfrm>
              <a:off x="4045" y="2257"/>
              <a:ext cx="22" cy="11"/>
            </a:xfrm>
            <a:custGeom>
              <a:avLst/>
              <a:gdLst>
                <a:gd name="T0" fmla="*/ 18 w 18"/>
                <a:gd name="T1" fmla="*/ 3 h 10"/>
                <a:gd name="T2" fmla="*/ 0 w 18"/>
                <a:gd name="T3" fmla="*/ 3 h 10"/>
                <a:gd name="T4" fmla="*/ 18 w 18"/>
                <a:gd name="T5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8" h="10">
                  <a:moveTo>
                    <a:pt x="18" y="3"/>
                  </a:moveTo>
                  <a:cubicBezTo>
                    <a:pt x="11" y="10"/>
                    <a:pt x="7" y="5"/>
                    <a:pt x="0" y="3"/>
                  </a:cubicBezTo>
                  <a:cubicBezTo>
                    <a:pt x="7" y="0"/>
                    <a:pt x="11" y="1"/>
                    <a:pt x="18" y="3"/>
                  </a:cubicBezTo>
                  <a:close/>
                </a:path>
              </a:pathLst>
            </a:custGeom>
            <a:solidFill>
              <a:srgbClr val="726F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620" name="Freeform 2857"/>
            <p:cNvSpPr>
              <a:spLocks/>
            </p:cNvSpPr>
            <p:nvPr/>
          </p:nvSpPr>
          <p:spPr bwMode="auto">
            <a:xfrm>
              <a:off x="4192" y="2142"/>
              <a:ext cx="109" cy="52"/>
            </a:xfrm>
            <a:custGeom>
              <a:avLst/>
              <a:gdLst>
                <a:gd name="T0" fmla="*/ 92 w 92"/>
                <a:gd name="T1" fmla="*/ 36 h 44"/>
                <a:gd name="T2" fmla="*/ 92 w 92"/>
                <a:gd name="T3" fmla="*/ 40 h 44"/>
                <a:gd name="T4" fmla="*/ 67 w 92"/>
                <a:gd name="T5" fmla="*/ 41 h 44"/>
                <a:gd name="T6" fmla="*/ 59 w 92"/>
                <a:gd name="T7" fmla="*/ 41 h 44"/>
                <a:gd name="T8" fmla="*/ 37 w 92"/>
                <a:gd name="T9" fmla="*/ 36 h 44"/>
                <a:gd name="T10" fmla="*/ 15 w 92"/>
                <a:gd name="T11" fmla="*/ 29 h 44"/>
                <a:gd name="T12" fmla="*/ 1 w 92"/>
                <a:gd name="T13" fmla="*/ 20 h 44"/>
                <a:gd name="T14" fmla="*/ 4 w 92"/>
                <a:gd name="T15" fmla="*/ 13 h 44"/>
                <a:gd name="T16" fmla="*/ 19 w 92"/>
                <a:gd name="T17" fmla="*/ 9 h 44"/>
                <a:gd name="T18" fmla="*/ 48 w 92"/>
                <a:gd name="T19" fmla="*/ 0 h 44"/>
                <a:gd name="T20" fmla="*/ 60 w 92"/>
                <a:gd name="T21" fmla="*/ 5 h 44"/>
                <a:gd name="T22" fmla="*/ 73 w 92"/>
                <a:gd name="T23" fmla="*/ 18 h 44"/>
                <a:gd name="T24" fmla="*/ 78 w 92"/>
                <a:gd name="T25" fmla="*/ 24 h 44"/>
                <a:gd name="T26" fmla="*/ 92 w 92"/>
                <a:gd name="T27" fmla="*/ 36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2" h="44">
                  <a:moveTo>
                    <a:pt x="92" y="36"/>
                  </a:moveTo>
                  <a:cubicBezTo>
                    <a:pt x="92" y="38"/>
                    <a:pt x="92" y="39"/>
                    <a:pt x="92" y="40"/>
                  </a:cubicBezTo>
                  <a:cubicBezTo>
                    <a:pt x="83" y="44"/>
                    <a:pt x="75" y="43"/>
                    <a:pt x="67" y="41"/>
                  </a:cubicBezTo>
                  <a:cubicBezTo>
                    <a:pt x="64" y="41"/>
                    <a:pt x="62" y="41"/>
                    <a:pt x="59" y="41"/>
                  </a:cubicBezTo>
                  <a:cubicBezTo>
                    <a:pt x="51" y="42"/>
                    <a:pt x="44" y="38"/>
                    <a:pt x="37" y="36"/>
                  </a:cubicBezTo>
                  <a:cubicBezTo>
                    <a:pt x="29" y="35"/>
                    <a:pt x="22" y="32"/>
                    <a:pt x="15" y="29"/>
                  </a:cubicBezTo>
                  <a:cubicBezTo>
                    <a:pt x="9" y="28"/>
                    <a:pt x="2" y="29"/>
                    <a:pt x="1" y="20"/>
                  </a:cubicBezTo>
                  <a:cubicBezTo>
                    <a:pt x="0" y="17"/>
                    <a:pt x="2" y="15"/>
                    <a:pt x="4" y="13"/>
                  </a:cubicBezTo>
                  <a:cubicBezTo>
                    <a:pt x="8" y="10"/>
                    <a:pt x="14" y="10"/>
                    <a:pt x="19" y="9"/>
                  </a:cubicBezTo>
                  <a:cubicBezTo>
                    <a:pt x="29" y="7"/>
                    <a:pt x="38" y="3"/>
                    <a:pt x="48" y="0"/>
                  </a:cubicBezTo>
                  <a:cubicBezTo>
                    <a:pt x="52" y="0"/>
                    <a:pt x="57" y="0"/>
                    <a:pt x="60" y="5"/>
                  </a:cubicBezTo>
                  <a:cubicBezTo>
                    <a:pt x="59" y="14"/>
                    <a:pt x="67" y="15"/>
                    <a:pt x="73" y="18"/>
                  </a:cubicBezTo>
                  <a:cubicBezTo>
                    <a:pt x="75" y="19"/>
                    <a:pt x="77" y="21"/>
                    <a:pt x="78" y="24"/>
                  </a:cubicBezTo>
                  <a:cubicBezTo>
                    <a:pt x="84" y="27"/>
                    <a:pt x="83" y="37"/>
                    <a:pt x="92" y="36"/>
                  </a:cubicBezTo>
                  <a:close/>
                </a:path>
              </a:pathLst>
            </a:custGeom>
            <a:solidFill>
              <a:srgbClr val="BBB6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621" name="Freeform 2858"/>
            <p:cNvSpPr>
              <a:spLocks/>
            </p:cNvSpPr>
            <p:nvPr/>
          </p:nvSpPr>
          <p:spPr bwMode="auto">
            <a:xfrm>
              <a:off x="4140" y="2160"/>
              <a:ext cx="36" cy="22"/>
            </a:xfrm>
            <a:custGeom>
              <a:avLst/>
              <a:gdLst>
                <a:gd name="T0" fmla="*/ 30 w 31"/>
                <a:gd name="T1" fmla="*/ 9 h 19"/>
                <a:gd name="T2" fmla="*/ 9 w 31"/>
                <a:gd name="T3" fmla="*/ 17 h 19"/>
                <a:gd name="T4" fmla="*/ 0 w 31"/>
                <a:gd name="T5" fmla="*/ 11 h 19"/>
                <a:gd name="T6" fmla="*/ 25 w 31"/>
                <a:gd name="T7" fmla="*/ 2 h 19"/>
                <a:gd name="T8" fmla="*/ 30 w 31"/>
                <a:gd name="T9" fmla="*/ 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19">
                  <a:moveTo>
                    <a:pt x="30" y="9"/>
                  </a:moveTo>
                  <a:cubicBezTo>
                    <a:pt x="23" y="13"/>
                    <a:pt x="17" y="18"/>
                    <a:pt x="9" y="17"/>
                  </a:cubicBezTo>
                  <a:cubicBezTo>
                    <a:pt x="4" y="19"/>
                    <a:pt x="1" y="16"/>
                    <a:pt x="0" y="11"/>
                  </a:cubicBezTo>
                  <a:cubicBezTo>
                    <a:pt x="6" y="0"/>
                    <a:pt x="15" y="0"/>
                    <a:pt x="25" y="2"/>
                  </a:cubicBezTo>
                  <a:cubicBezTo>
                    <a:pt x="28" y="3"/>
                    <a:pt x="31" y="5"/>
                    <a:pt x="30" y="9"/>
                  </a:cubicBezTo>
                  <a:close/>
                </a:path>
              </a:pathLst>
            </a:custGeom>
            <a:solidFill>
              <a:srgbClr val="D6C3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622" name="Freeform 2859"/>
            <p:cNvSpPr>
              <a:spLocks/>
            </p:cNvSpPr>
            <p:nvPr/>
          </p:nvSpPr>
          <p:spPr bwMode="auto">
            <a:xfrm>
              <a:off x="4235" y="2181"/>
              <a:ext cx="27" cy="18"/>
            </a:xfrm>
            <a:custGeom>
              <a:avLst/>
              <a:gdLst>
                <a:gd name="T0" fmla="*/ 2 w 23"/>
                <a:gd name="T1" fmla="*/ 0 h 15"/>
                <a:gd name="T2" fmla="*/ 23 w 23"/>
                <a:gd name="T3" fmla="*/ 8 h 15"/>
                <a:gd name="T4" fmla="*/ 23 w 23"/>
                <a:gd name="T5" fmla="*/ 15 h 15"/>
                <a:gd name="T6" fmla="*/ 2 w 23"/>
                <a:gd name="T7" fmla="*/ 9 h 15"/>
                <a:gd name="T8" fmla="*/ 2 w 23"/>
                <a:gd name="T9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15">
                  <a:moveTo>
                    <a:pt x="2" y="0"/>
                  </a:moveTo>
                  <a:cubicBezTo>
                    <a:pt x="9" y="2"/>
                    <a:pt x="17" y="1"/>
                    <a:pt x="23" y="8"/>
                  </a:cubicBezTo>
                  <a:cubicBezTo>
                    <a:pt x="23" y="10"/>
                    <a:pt x="23" y="13"/>
                    <a:pt x="23" y="15"/>
                  </a:cubicBezTo>
                  <a:cubicBezTo>
                    <a:pt x="16" y="15"/>
                    <a:pt x="8" y="13"/>
                    <a:pt x="2" y="9"/>
                  </a:cubicBezTo>
                  <a:cubicBezTo>
                    <a:pt x="0" y="6"/>
                    <a:pt x="0" y="3"/>
                    <a:pt x="2" y="0"/>
                  </a:cubicBezTo>
                  <a:close/>
                </a:path>
              </a:pathLst>
            </a:custGeom>
            <a:solidFill>
              <a:srgbClr val="514C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623" name="Freeform 2860"/>
            <p:cNvSpPr>
              <a:spLocks/>
            </p:cNvSpPr>
            <p:nvPr/>
          </p:nvSpPr>
          <p:spPr bwMode="auto">
            <a:xfrm>
              <a:off x="4169" y="2152"/>
              <a:ext cx="30" cy="20"/>
            </a:xfrm>
            <a:custGeom>
              <a:avLst/>
              <a:gdLst>
                <a:gd name="T0" fmla="*/ 5 w 26"/>
                <a:gd name="T1" fmla="*/ 16 h 17"/>
                <a:gd name="T2" fmla="*/ 0 w 26"/>
                <a:gd name="T3" fmla="*/ 12 h 17"/>
                <a:gd name="T4" fmla="*/ 20 w 26"/>
                <a:gd name="T5" fmla="*/ 1 h 17"/>
                <a:gd name="T6" fmla="*/ 25 w 26"/>
                <a:gd name="T7" fmla="*/ 8 h 17"/>
                <a:gd name="T8" fmla="*/ 21 w 26"/>
                <a:gd name="T9" fmla="*/ 12 h 17"/>
                <a:gd name="T10" fmla="*/ 5 w 26"/>
                <a:gd name="T11" fmla="*/ 1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6" h="17">
                  <a:moveTo>
                    <a:pt x="5" y="16"/>
                  </a:moveTo>
                  <a:cubicBezTo>
                    <a:pt x="3" y="15"/>
                    <a:pt x="2" y="13"/>
                    <a:pt x="0" y="12"/>
                  </a:cubicBezTo>
                  <a:cubicBezTo>
                    <a:pt x="3" y="0"/>
                    <a:pt x="11" y="0"/>
                    <a:pt x="20" y="1"/>
                  </a:cubicBezTo>
                  <a:cubicBezTo>
                    <a:pt x="24" y="2"/>
                    <a:pt x="26" y="4"/>
                    <a:pt x="25" y="8"/>
                  </a:cubicBezTo>
                  <a:cubicBezTo>
                    <a:pt x="24" y="9"/>
                    <a:pt x="23" y="10"/>
                    <a:pt x="21" y="12"/>
                  </a:cubicBezTo>
                  <a:cubicBezTo>
                    <a:pt x="16" y="15"/>
                    <a:pt x="11" y="17"/>
                    <a:pt x="5" y="16"/>
                  </a:cubicBezTo>
                  <a:close/>
                </a:path>
              </a:pathLst>
            </a:custGeom>
            <a:solidFill>
              <a:srgbClr val="C8B6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624" name="Freeform 2861"/>
            <p:cNvSpPr>
              <a:spLocks/>
            </p:cNvSpPr>
            <p:nvPr/>
          </p:nvSpPr>
          <p:spPr bwMode="auto">
            <a:xfrm>
              <a:off x="4210" y="2174"/>
              <a:ext cx="27" cy="18"/>
            </a:xfrm>
            <a:custGeom>
              <a:avLst/>
              <a:gdLst>
                <a:gd name="T0" fmla="*/ 23 w 23"/>
                <a:gd name="T1" fmla="*/ 6 h 15"/>
                <a:gd name="T2" fmla="*/ 23 w 23"/>
                <a:gd name="T3" fmla="*/ 15 h 15"/>
                <a:gd name="T4" fmla="*/ 0 w 23"/>
                <a:gd name="T5" fmla="*/ 2 h 15"/>
                <a:gd name="T6" fmla="*/ 23 w 23"/>
                <a:gd name="T7" fmla="*/ 6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15">
                  <a:moveTo>
                    <a:pt x="23" y="6"/>
                  </a:moveTo>
                  <a:cubicBezTo>
                    <a:pt x="23" y="9"/>
                    <a:pt x="23" y="12"/>
                    <a:pt x="23" y="15"/>
                  </a:cubicBezTo>
                  <a:cubicBezTo>
                    <a:pt x="14" y="13"/>
                    <a:pt x="4" y="13"/>
                    <a:pt x="0" y="2"/>
                  </a:cubicBezTo>
                  <a:cubicBezTo>
                    <a:pt x="8" y="0"/>
                    <a:pt x="15" y="4"/>
                    <a:pt x="23" y="6"/>
                  </a:cubicBezTo>
                  <a:close/>
                </a:path>
              </a:pathLst>
            </a:custGeom>
            <a:solidFill>
              <a:srgbClr val="3C37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625" name="Freeform 2862"/>
            <p:cNvSpPr>
              <a:spLocks/>
            </p:cNvSpPr>
            <p:nvPr/>
          </p:nvSpPr>
          <p:spPr bwMode="auto">
            <a:xfrm>
              <a:off x="4130" y="2191"/>
              <a:ext cx="31" cy="15"/>
            </a:xfrm>
            <a:custGeom>
              <a:avLst/>
              <a:gdLst>
                <a:gd name="T0" fmla="*/ 26 w 26"/>
                <a:gd name="T1" fmla="*/ 8 h 13"/>
                <a:gd name="T2" fmla="*/ 2 w 26"/>
                <a:gd name="T3" fmla="*/ 8 h 13"/>
                <a:gd name="T4" fmla="*/ 0 w 26"/>
                <a:gd name="T5" fmla="*/ 6 h 13"/>
                <a:gd name="T6" fmla="*/ 3 w 26"/>
                <a:gd name="T7" fmla="*/ 1 h 13"/>
                <a:gd name="T8" fmla="*/ 25 w 26"/>
                <a:gd name="T9" fmla="*/ 3 h 13"/>
                <a:gd name="T10" fmla="*/ 26 w 26"/>
                <a:gd name="T11" fmla="*/ 8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6" h="13">
                  <a:moveTo>
                    <a:pt x="26" y="8"/>
                  </a:moveTo>
                  <a:cubicBezTo>
                    <a:pt x="18" y="13"/>
                    <a:pt x="10" y="11"/>
                    <a:pt x="2" y="8"/>
                  </a:cubicBezTo>
                  <a:cubicBezTo>
                    <a:pt x="1" y="7"/>
                    <a:pt x="0" y="7"/>
                    <a:pt x="0" y="6"/>
                  </a:cubicBezTo>
                  <a:cubicBezTo>
                    <a:pt x="0" y="3"/>
                    <a:pt x="1" y="2"/>
                    <a:pt x="3" y="1"/>
                  </a:cubicBezTo>
                  <a:cubicBezTo>
                    <a:pt x="11" y="0"/>
                    <a:pt x="18" y="2"/>
                    <a:pt x="25" y="3"/>
                  </a:cubicBezTo>
                  <a:cubicBezTo>
                    <a:pt x="25" y="5"/>
                    <a:pt x="26" y="6"/>
                    <a:pt x="26" y="8"/>
                  </a:cubicBezTo>
                  <a:close/>
                </a:path>
              </a:pathLst>
            </a:custGeom>
            <a:solidFill>
              <a:srgbClr val="A59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626" name="Freeform 2863"/>
            <p:cNvSpPr>
              <a:spLocks/>
            </p:cNvSpPr>
            <p:nvPr/>
          </p:nvSpPr>
          <p:spPr bwMode="auto">
            <a:xfrm>
              <a:off x="4128" y="2172"/>
              <a:ext cx="22" cy="22"/>
            </a:xfrm>
            <a:custGeom>
              <a:avLst/>
              <a:gdLst>
                <a:gd name="T0" fmla="*/ 12 w 19"/>
                <a:gd name="T1" fmla="*/ 3 h 19"/>
                <a:gd name="T2" fmla="*/ 19 w 19"/>
                <a:gd name="T3" fmla="*/ 7 h 19"/>
                <a:gd name="T4" fmla="*/ 16 w 19"/>
                <a:gd name="T5" fmla="*/ 15 h 19"/>
                <a:gd name="T6" fmla="*/ 5 w 19"/>
                <a:gd name="T7" fmla="*/ 17 h 19"/>
                <a:gd name="T8" fmla="*/ 1 w 19"/>
                <a:gd name="T9" fmla="*/ 13 h 19"/>
                <a:gd name="T10" fmla="*/ 1 w 19"/>
                <a:gd name="T11" fmla="*/ 7 h 19"/>
                <a:gd name="T12" fmla="*/ 12 w 19"/>
                <a:gd name="T13" fmla="*/ 3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" h="19">
                  <a:moveTo>
                    <a:pt x="12" y="3"/>
                  </a:moveTo>
                  <a:cubicBezTo>
                    <a:pt x="14" y="4"/>
                    <a:pt x="17" y="6"/>
                    <a:pt x="19" y="7"/>
                  </a:cubicBezTo>
                  <a:cubicBezTo>
                    <a:pt x="18" y="10"/>
                    <a:pt x="17" y="13"/>
                    <a:pt x="16" y="15"/>
                  </a:cubicBezTo>
                  <a:cubicBezTo>
                    <a:pt x="13" y="19"/>
                    <a:pt x="9" y="17"/>
                    <a:pt x="5" y="17"/>
                  </a:cubicBezTo>
                  <a:cubicBezTo>
                    <a:pt x="2" y="16"/>
                    <a:pt x="1" y="15"/>
                    <a:pt x="1" y="13"/>
                  </a:cubicBezTo>
                  <a:cubicBezTo>
                    <a:pt x="0" y="11"/>
                    <a:pt x="0" y="9"/>
                    <a:pt x="1" y="7"/>
                  </a:cubicBezTo>
                  <a:cubicBezTo>
                    <a:pt x="4" y="3"/>
                    <a:pt x="7" y="0"/>
                    <a:pt x="12" y="3"/>
                  </a:cubicBezTo>
                  <a:close/>
                </a:path>
              </a:pathLst>
            </a:custGeom>
            <a:solidFill>
              <a:srgbClr val="544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627" name="Freeform 2864"/>
            <p:cNvSpPr>
              <a:spLocks/>
            </p:cNvSpPr>
            <p:nvPr/>
          </p:nvSpPr>
          <p:spPr bwMode="auto">
            <a:xfrm>
              <a:off x="4130" y="2189"/>
              <a:ext cx="30" cy="6"/>
            </a:xfrm>
            <a:custGeom>
              <a:avLst/>
              <a:gdLst>
                <a:gd name="T0" fmla="*/ 1 w 25"/>
                <a:gd name="T1" fmla="*/ 0 h 5"/>
                <a:gd name="T2" fmla="*/ 14 w 25"/>
                <a:gd name="T3" fmla="*/ 0 h 5"/>
                <a:gd name="T4" fmla="*/ 25 w 25"/>
                <a:gd name="T5" fmla="*/ 4 h 5"/>
                <a:gd name="T6" fmla="*/ 1 w 25"/>
                <a:gd name="T7" fmla="*/ 5 h 5"/>
                <a:gd name="T8" fmla="*/ 1 w 25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5">
                  <a:moveTo>
                    <a:pt x="1" y="0"/>
                  </a:moveTo>
                  <a:cubicBezTo>
                    <a:pt x="5" y="0"/>
                    <a:pt x="10" y="0"/>
                    <a:pt x="14" y="0"/>
                  </a:cubicBezTo>
                  <a:cubicBezTo>
                    <a:pt x="18" y="0"/>
                    <a:pt x="22" y="0"/>
                    <a:pt x="25" y="4"/>
                  </a:cubicBezTo>
                  <a:cubicBezTo>
                    <a:pt x="17" y="4"/>
                    <a:pt x="9" y="5"/>
                    <a:pt x="1" y="5"/>
                  </a:cubicBezTo>
                  <a:cubicBezTo>
                    <a:pt x="0" y="3"/>
                    <a:pt x="0" y="2"/>
                    <a:pt x="1" y="0"/>
                  </a:cubicBezTo>
                  <a:close/>
                </a:path>
              </a:pathLst>
            </a:custGeom>
            <a:solidFill>
              <a:srgbClr val="554A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628" name="Freeform 2865"/>
            <p:cNvSpPr>
              <a:spLocks/>
            </p:cNvSpPr>
            <p:nvPr/>
          </p:nvSpPr>
          <p:spPr bwMode="auto">
            <a:xfrm>
              <a:off x="3996" y="2161"/>
              <a:ext cx="38" cy="64"/>
            </a:xfrm>
            <a:custGeom>
              <a:avLst/>
              <a:gdLst>
                <a:gd name="T0" fmla="*/ 17 w 32"/>
                <a:gd name="T1" fmla="*/ 26 h 54"/>
                <a:gd name="T2" fmla="*/ 24 w 32"/>
                <a:gd name="T3" fmla="*/ 0 h 54"/>
                <a:gd name="T4" fmla="*/ 25 w 32"/>
                <a:gd name="T5" fmla="*/ 0 h 54"/>
                <a:gd name="T6" fmla="*/ 30 w 32"/>
                <a:gd name="T7" fmla="*/ 6 h 54"/>
                <a:gd name="T8" fmla="*/ 28 w 32"/>
                <a:gd name="T9" fmla="*/ 26 h 54"/>
                <a:gd name="T10" fmla="*/ 25 w 32"/>
                <a:gd name="T11" fmla="*/ 36 h 54"/>
                <a:gd name="T12" fmla="*/ 0 w 32"/>
                <a:gd name="T13" fmla="*/ 53 h 54"/>
                <a:gd name="T14" fmla="*/ 17 w 32"/>
                <a:gd name="T15" fmla="*/ 26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2" h="54">
                  <a:moveTo>
                    <a:pt x="17" y="26"/>
                  </a:moveTo>
                  <a:cubicBezTo>
                    <a:pt x="19" y="17"/>
                    <a:pt x="22" y="8"/>
                    <a:pt x="24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9" y="0"/>
                    <a:pt x="30" y="3"/>
                    <a:pt x="30" y="6"/>
                  </a:cubicBezTo>
                  <a:cubicBezTo>
                    <a:pt x="30" y="13"/>
                    <a:pt x="32" y="20"/>
                    <a:pt x="28" y="26"/>
                  </a:cubicBezTo>
                  <a:cubicBezTo>
                    <a:pt x="27" y="29"/>
                    <a:pt x="26" y="33"/>
                    <a:pt x="25" y="36"/>
                  </a:cubicBezTo>
                  <a:cubicBezTo>
                    <a:pt x="18" y="42"/>
                    <a:pt x="15" y="54"/>
                    <a:pt x="0" y="53"/>
                  </a:cubicBezTo>
                  <a:cubicBezTo>
                    <a:pt x="6" y="43"/>
                    <a:pt x="16" y="37"/>
                    <a:pt x="17" y="26"/>
                  </a:cubicBezTo>
                  <a:close/>
                </a:path>
              </a:pathLst>
            </a:custGeom>
            <a:solidFill>
              <a:srgbClr val="A197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629" name="Freeform 2866"/>
            <p:cNvSpPr>
              <a:spLocks/>
            </p:cNvSpPr>
            <p:nvPr/>
          </p:nvSpPr>
          <p:spPr bwMode="auto">
            <a:xfrm>
              <a:off x="3908" y="2258"/>
              <a:ext cx="69" cy="33"/>
            </a:xfrm>
            <a:custGeom>
              <a:avLst/>
              <a:gdLst>
                <a:gd name="T0" fmla="*/ 58 w 59"/>
                <a:gd name="T1" fmla="*/ 0 h 28"/>
                <a:gd name="T2" fmla="*/ 59 w 59"/>
                <a:gd name="T3" fmla="*/ 4 h 28"/>
                <a:gd name="T4" fmla="*/ 49 w 59"/>
                <a:gd name="T5" fmla="*/ 5 h 28"/>
                <a:gd name="T6" fmla="*/ 34 w 59"/>
                <a:gd name="T7" fmla="*/ 12 h 28"/>
                <a:gd name="T8" fmla="*/ 22 w 59"/>
                <a:gd name="T9" fmla="*/ 23 h 28"/>
                <a:gd name="T10" fmla="*/ 9 w 59"/>
                <a:gd name="T11" fmla="*/ 28 h 28"/>
                <a:gd name="T12" fmla="*/ 4 w 59"/>
                <a:gd name="T13" fmla="*/ 28 h 28"/>
                <a:gd name="T14" fmla="*/ 0 w 59"/>
                <a:gd name="T15" fmla="*/ 24 h 28"/>
                <a:gd name="T16" fmla="*/ 58 w 59"/>
                <a:gd name="T17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9" h="28">
                  <a:moveTo>
                    <a:pt x="58" y="0"/>
                  </a:moveTo>
                  <a:cubicBezTo>
                    <a:pt x="58" y="1"/>
                    <a:pt x="59" y="3"/>
                    <a:pt x="59" y="4"/>
                  </a:cubicBezTo>
                  <a:cubicBezTo>
                    <a:pt x="56" y="4"/>
                    <a:pt x="52" y="5"/>
                    <a:pt x="49" y="5"/>
                  </a:cubicBezTo>
                  <a:cubicBezTo>
                    <a:pt x="44" y="7"/>
                    <a:pt x="39" y="10"/>
                    <a:pt x="34" y="12"/>
                  </a:cubicBezTo>
                  <a:cubicBezTo>
                    <a:pt x="31" y="18"/>
                    <a:pt x="26" y="20"/>
                    <a:pt x="22" y="23"/>
                  </a:cubicBezTo>
                  <a:cubicBezTo>
                    <a:pt x="18" y="25"/>
                    <a:pt x="14" y="27"/>
                    <a:pt x="9" y="28"/>
                  </a:cubicBezTo>
                  <a:cubicBezTo>
                    <a:pt x="7" y="28"/>
                    <a:pt x="6" y="28"/>
                    <a:pt x="4" y="28"/>
                  </a:cubicBezTo>
                  <a:cubicBezTo>
                    <a:pt x="2" y="27"/>
                    <a:pt x="1" y="26"/>
                    <a:pt x="0" y="24"/>
                  </a:cubicBezTo>
                  <a:cubicBezTo>
                    <a:pt x="17" y="11"/>
                    <a:pt x="36" y="0"/>
                    <a:pt x="58" y="0"/>
                  </a:cubicBezTo>
                  <a:close/>
                </a:path>
              </a:pathLst>
            </a:custGeom>
            <a:solidFill>
              <a:srgbClr val="C4AE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630" name="Freeform 2867"/>
            <p:cNvSpPr>
              <a:spLocks/>
            </p:cNvSpPr>
            <p:nvPr/>
          </p:nvSpPr>
          <p:spPr bwMode="auto">
            <a:xfrm>
              <a:off x="4029" y="2184"/>
              <a:ext cx="33" cy="40"/>
            </a:xfrm>
            <a:custGeom>
              <a:avLst/>
              <a:gdLst>
                <a:gd name="T0" fmla="*/ 0 w 28"/>
                <a:gd name="T1" fmla="*/ 26 h 34"/>
                <a:gd name="T2" fmla="*/ 17 w 28"/>
                <a:gd name="T3" fmla="*/ 0 h 34"/>
                <a:gd name="T4" fmla="*/ 26 w 28"/>
                <a:gd name="T5" fmla="*/ 11 h 34"/>
                <a:gd name="T6" fmla="*/ 28 w 28"/>
                <a:gd name="T7" fmla="*/ 16 h 34"/>
                <a:gd name="T8" fmla="*/ 22 w 28"/>
                <a:gd name="T9" fmla="*/ 25 h 34"/>
                <a:gd name="T10" fmla="*/ 5 w 28"/>
                <a:gd name="T11" fmla="*/ 29 h 34"/>
                <a:gd name="T12" fmla="*/ 0 w 28"/>
                <a:gd name="T13" fmla="*/ 26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" h="34">
                  <a:moveTo>
                    <a:pt x="0" y="26"/>
                  </a:moveTo>
                  <a:cubicBezTo>
                    <a:pt x="10" y="20"/>
                    <a:pt x="5" y="5"/>
                    <a:pt x="17" y="0"/>
                  </a:cubicBezTo>
                  <a:cubicBezTo>
                    <a:pt x="21" y="3"/>
                    <a:pt x="23" y="7"/>
                    <a:pt x="26" y="11"/>
                  </a:cubicBezTo>
                  <a:cubicBezTo>
                    <a:pt x="27" y="12"/>
                    <a:pt x="27" y="14"/>
                    <a:pt x="28" y="16"/>
                  </a:cubicBezTo>
                  <a:cubicBezTo>
                    <a:pt x="28" y="20"/>
                    <a:pt x="26" y="23"/>
                    <a:pt x="22" y="25"/>
                  </a:cubicBezTo>
                  <a:cubicBezTo>
                    <a:pt x="16" y="27"/>
                    <a:pt x="12" y="34"/>
                    <a:pt x="5" y="29"/>
                  </a:cubicBezTo>
                  <a:cubicBezTo>
                    <a:pt x="3" y="28"/>
                    <a:pt x="1" y="27"/>
                    <a:pt x="0" y="26"/>
                  </a:cubicBezTo>
                  <a:close/>
                </a:path>
              </a:pathLst>
            </a:custGeom>
            <a:solidFill>
              <a:srgbClr val="483B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631" name="Freeform 2868"/>
            <p:cNvSpPr>
              <a:spLocks/>
            </p:cNvSpPr>
            <p:nvPr/>
          </p:nvSpPr>
          <p:spPr bwMode="auto">
            <a:xfrm>
              <a:off x="3880" y="2286"/>
              <a:ext cx="34" cy="25"/>
            </a:xfrm>
            <a:custGeom>
              <a:avLst/>
              <a:gdLst>
                <a:gd name="T0" fmla="*/ 24 w 29"/>
                <a:gd name="T1" fmla="*/ 0 h 21"/>
                <a:gd name="T2" fmla="*/ 29 w 29"/>
                <a:gd name="T3" fmla="*/ 1 h 21"/>
                <a:gd name="T4" fmla="*/ 8 w 29"/>
                <a:gd name="T5" fmla="*/ 17 h 21"/>
                <a:gd name="T6" fmla="*/ 0 w 29"/>
                <a:gd name="T7" fmla="*/ 21 h 21"/>
                <a:gd name="T8" fmla="*/ 24 w 29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21">
                  <a:moveTo>
                    <a:pt x="24" y="0"/>
                  </a:moveTo>
                  <a:cubicBezTo>
                    <a:pt x="25" y="0"/>
                    <a:pt x="27" y="1"/>
                    <a:pt x="29" y="1"/>
                  </a:cubicBezTo>
                  <a:cubicBezTo>
                    <a:pt x="27" y="13"/>
                    <a:pt x="19" y="17"/>
                    <a:pt x="8" y="17"/>
                  </a:cubicBezTo>
                  <a:cubicBezTo>
                    <a:pt x="6" y="19"/>
                    <a:pt x="3" y="20"/>
                    <a:pt x="0" y="21"/>
                  </a:cubicBezTo>
                  <a:cubicBezTo>
                    <a:pt x="1" y="6"/>
                    <a:pt x="15" y="7"/>
                    <a:pt x="24" y="0"/>
                  </a:cubicBezTo>
                  <a:close/>
                </a:path>
              </a:pathLst>
            </a:custGeom>
            <a:solidFill>
              <a:srgbClr val="D0B8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632" name="Freeform 2869"/>
            <p:cNvSpPr>
              <a:spLocks/>
            </p:cNvSpPr>
            <p:nvPr/>
          </p:nvSpPr>
          <p:spPr bwMode="auto">
            <a:xfrm>
              <a:off x="4029" y="2211"/>
              <a:ext cx="31" cy="17"/>
            </a:xfrm>
            <a:custGeom>
              <a:avLst/>
              <a:gdLst>
                <a:gd name="T0" fmla="*/ 5 w 26"/>
                <a:gd name="T1" fmla="*/ 6 h 15"/>
                <a:gd name="T2" fmla="*/ 21 w 26"/>
                <a:gd name="T3" fmla="*/ 0 h 15"/>
                <a:gd name="T4" fmla="*/ 26 w 26"/>
                <a:gd name="T5" fmla="*/ 3 h 15"/>
                <a:gd name="T6" fmla="*/ 4 w 26"/>
                <a:gd name="T7" fmla="*/ 15 h 15"/>
                <a:gd name="T8" fmla="*/ 0 w 26"/>
                <a:gd name="T9" fmla="*/ 11 h 15"/>
                <a:gd name="T10" fmla="*/ 5 w 26"/>
                <a:gd name="T11" fmla="*/ 6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6" h="15">
                  <a:moveTo>
                    <a:pt x="5" y="6"/>
                  </a:moveTo>
                  <a:cubicBezTo>
                    <a:pt x="10" y="4"/>
                    <a:pt x="16" y="2"/>
                    <a:pt x="21" y="0"/>
                  </a:cubicBezTo>
                  <a:cubicBezTo>
                    <a:pt x="23" y="1"/>
                    <a:pt x="25" y="1"/>
                    <a:pt x="26" y="3"/>
                  </a:cubicBezTo>
                  <a:cubicBezTo>
                    <a:pt x="19" y="7"/>
                    <a:pt x="11" y="11"/>
                    <a:pt x="4" y="15"/>
                  </a:cubicBezTo>
                  <a:cubicBezTo>
                    <a:pt x="3" y="14"/>
                    <a:pt x="0" y="13"/>
                    <a:pt x="0" y="11"/>
                  </a:cubicBezTo>
                  <a:cubicBezTo>
                    <a:pt x="1" y="9"/>
                    <a:pt x="3" y="8"/>
                    <a:pt x="5" y="6"/>
                  </a:cubicBezTo>
                  <a:close/>
                </a:path>
              </a:pathLst>
            </a:custGeom>
            <a:solidFill>
              <a:srgbClr val="C6AE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633" name="Freeform 2870"/>
            <p:cNvSpPr>
              <a:spLocks/>
            </p:cNvSpPr>
            <p:nvPr/>
          </p:nvSpPr>
          <p:spPr bwMode="auto">
            <a:xfrm>
              <a:off x="4001" y="2229"/>
              <a:ext cx="24" cy="16"/>
            </a:xfrm>
            <a:custGeom>
              <a:avLst/>
              <a:gdLst>
                <a:gd name="T0" fmla="*/ 21 w 21"/>
                <a:gd name="T1" fmla="*/ 7 h 13"/>
                <a:gd name="T2" fmla="*/ 16 w 21"/>
                <a:gd name="T3" fmla="*/ 13 h 13"/>
                <a:gd name="T4" fmla="*/ 1 w 21"/>
                <a:gd name="T5" fmla="*/ 11 h 13"/>
                <a:gd name="T6" fmla="*/ 13 w 21"/>
                <a:gd name="T7" fmla="*/ 0 h 13"/>
                <a:gd name="T8" fmla="*/ 20 w 21"/>
                <a:gd name="T9" fmla="*/ 3 h 13"/>
                <a:gd name="T10" fmla="*/ 21 w 21"/>
                <a:gd name="T11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" h="13">
                  <a:moveTo>
                    <a:pt x="21" y="7"/>
                  </a:moveTo>
                  <a:cubicBezTo>
                    <a:pt x="19" y="9"/>
                    <a:pt x="17" y="11"/>
                    <a:pt x="16" y="13"/>
                  </a:cubicBezTo>
                  <a:cubicBezTo>
                    <a:pt x="11" y="7"/>
                    <a:pt x="6" y="11"/>
                    <a:pt x="1" y="11"/>
                  </a:cubicBezTo>
                  <a:cubicBezTo>
                    <a:pt x="0" y="3"/>
                    <a:pt x="7" y="2"/>
                    <a:pt x="13" y="0"/>
                  </a:cubicBezTo>
                  <a:cubicBezTo>
                    <a:pt x="15" y="1"/>
                    <a:pt x="18" y="1"/>
                    <a:pt x="20" y="3"/>
                  </a:cubicBezTo>
                  <a:cubicBezTo>
                    <a:pt x="20" y="5"/>
                    <a:pt x="21" y="6"/>
                    <a:pt x="21" y="7"/>
                  </a:cubicBezTo>
                  <a:close/>
                </a:path>
              </a:pathLst>
            </a:custGeom>
            <a:solidFill>
              <a:srgbClr val="B7A3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634" name="Freeform 2871"/>
            <p:cNvSpPr>
              <a:spLocks/>
            </p:cNvSpPr>
            <p:nvPr/>
          </p:nvSpPr>
          <p:spPr bwMode="auto">
            <a:xfrm>
              <a:off x="3853" y="2304"/>
              <a:ext cx="24" cy="19"/>
            </a:xfrm>
            <a:custGeom>
              <a:avLst/>
              <a:gdLst>
                <a:gd name="T0" fmla="*/ 7 w 21"/>
                <a:gd name="T1" fmla="*/ 16 h 16"/>
                <a:gd name="T2" fmla="*/ 0 w 21"/>
                <a:gd name="T3" fmla="*/ 15 h 16"/>
                <a:gd name="T4" fmla="*/ 7 w 21"/>
                <a:gd name="T5" fmla="*/ 7 h 16"/>
                <a:gd name="T6" fmla="*/ 21 w 21"/>
                <a:gd name="T7" fmla="*/ 6 h 16"/>
                <a:gd name="T8" fmla="*/ 7 w 21"/>
                <a:gd name="T9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6">
                  <a:moveTo>
                    <a:pt x="7" y="16"/>
                  </a:moveTo>
                  <a:cubicBezTo>
                    <a:pt x="4" y="15"/>
                    <a:pt x="2" y="15"/>
                    <a:pt x="0" y="15"/>
                  </a:cubicBezTo>
                  <a:cubicBezTo>
                    <a:pt x="3" y="12"/>
                    <a:pt x="5" y="9"/>
                    <a:pt x="7" y="7"/>
                  </a:cubicBezTo>
                  <a:cubicBezTo>
                    <a:pt x="12" y="8"/>
                    <a:pt x="16" y="0"/>
                    <a:pt x="21" y="6"/>
                  </a:cubicBezTo>
                  <a:cubicBezTo>
                    <a:pt x="16" y="9"/>
                    <a:pt x="11" y="12"/>
                    <a:pt x="7" y="16"/>
                  </a:cubicBezTo>
                  <a:close/>
                </a:path>
              </a:pathLst>
            </a:custGeom>
            <a:solidFill>
              <a:srgbClr val="CFBA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635" name="Freeform 2872"/>
            <p:cNvSpPr>
              <a:spLocks/>
            </p:cNvSpPr>
            <p:nvPr/>
          </p:nvSpPr>
          <p:spPr bwMode="auto">
            <a:xfrm>
              <a:off x="4016" y="2224"/>
              <a:ext cx="18" cy="9"/>
            </a:xfrm>
            <a:custGeom>
              <a:avLst/>
              <a:gdLst>
                <a:gd name="T0" fmla="*/ 7 w 15"/>
                <a:gd name="T1" fmla="*/ 8 h 8"/>
                <a:gd name="T2" fmla="*/ 0 w 15"/>
                <a:gd name="T3" fmla="*/ 5 h 8"/>
                <a:gd name="T4" fmla="*/ 11 w 15"/>
                <a:gd name="T5" fmla="*/ 0 h 8"/>
                <a:gd name="T6" fmla="*/ 15 w 15"/>
                <a:gd name="T7" fmla="*/ 4 h 8"/>
                <a:gd name="T8" fmla="*/ 7 w 15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8">
                  <a:moveTo>
                    <a:pt x="7" y="8"/>
                  </a:moveTo>
                  <a:cubicBezTo>
                    <a:pt x="4" y="7"/>
                    <a:pt x="2" y="6"/>
                    <a:pt x="0" y="5"/>
                  </a:cubicBezTo>
                  <a:cubicBezTo>
                    <a:pt x="3" y="3"/>
                    <a:pt x="7" y="2"/>
                    <a:pt x="11" y="0"/>
                  </a:cubicBezTo>
                  <a:cubicBezTo>
                    <a:pt x="12" y="1"/>
                    <a:pt x="14" y="2"/>
                    <a:pt x="15" y="4"/>
                  </a:cubicBezTo>
                  <a:cubicBezTo>
                    <a:pt x="13" y="5"/>
                    <a:pt x="10" y="7"/>
                    <a:pt x="7" y="8"/>
                  </a:cubicBezTo>
                  <a:close/>
                </a:path>
              </a:pathLst>
            </a:custGeom>
            <a:solidFill>
              <a:srgbClr val="D8C4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636" name="Freeform 2873"/>
            <p:cNvSpPr>
              <a:spLocks/>
            </p:cNvSpPr>
            <p:nvPr/>
          </p:nvSpPr>
          <p:spPr bwMode="auto">
            <a:xfrm>
              <a:off x="4083" y="2213"/>
              <a:ext cx="26" cy="16"/>
            </a:xfrm>
            <a:custGeom>
              <a:avLst/>
              <a:gdLst>
                <a:gd name="T0" fmla="*/ 20 w 22"/>
                <a:gd name="T1" fmla="*/ 14 h 14"/>
                <a:gd name="T2" fmla="*/ 0 w 22"/>
                <a:gd name="T3" fmla="*/ 9 h 14"/>
                <a:gd name="T4" fmla="*/ 21 w 22"/>
                <a:gd name="T5" fmla="*/ 10 h 14"/>
                <a:gd name="T6" fmla="*/ 21 w 22"/>
                <a:gd name="T7" fmla="*/ 12 h 14"/>
                <a:gd name="T8" fmla="*/ 20 w 22"/>
                <a:gd name="T9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14">
                  <a:moveTo>
                    <a:pt x="20" y="14"/>
                  </a:moveTo>
                  <a:cubicBezTo>
                    <a:pt x="13" y="14"/>
                    <a:pt x="6" y="13"/>
                    <a:pt x="0" y="9"/>
                  </a:cubicBezTo>
                  <a:cubicBezTo>
                    <a:pt x="7" y="0"/>
                    <a:pt x="14" y="10"/>
                    <a:pt x="21" y="10"/>
                  </a:cubicBezTo>
                  <a:cubicBezTo>
                    <a:pt x="21" y="11"/>
                    <a:pt x="22" y="12"/>
                    <a:pt x="21" y="12"/>
                  </a:cubicBezTo>
                  <a:cubicBezTo>
                    <a:pt x="21" y="13"/>
                    <a:pt x="21" y="13"/>
                    <a:pt x="20" y="14"/>
                  </a:cubicBezTo>
                  <a:close/>
                </a:path>
              </a:pathLst>
            </a:custGeom>
            <a:solidFill>
              <a:srgbClr val="746A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637" name="Freeform 2874"/>
            <p:cNvSpPr>
              <a:spLocks/>
            </p:cNvSpPr>
            <p:nvPr/>
          </p:nvSpPr>
          <p:spPr bwMode="auto">
            <a:xfrm>
              <a:off x="4091" y="2198"/>
              <a:ext cx="40" cy="16"/>
            </a:xfrm>
            <a:custGeom>
              <a:avLst/>
              <a:gdLst>
                <a:gd name="T0" fmla="*/ 34 w 34"/>
                <a:gd name="T1" fmla="*/ 6 h 14"/>
                <a:gd name="T2" fmla="*/ 1 w 34"/>
                <a:gd name="T3" fmla="*/ 9 h 14"/>
                <a:gd name="T4" fmla="*/ 2 w 34"/>
                <a:gd name="T5" fmla="*/ 4 h 14"/>
                <a:gd name="T6" fmla="*/ 15 w 34"/>
                <a:gd name="T7" fmla="*/ 1 h 14"/>
                <a:gd name="T8" fmla="*/ 34 w 34"/>
                <a:gd name="T9" fmla="*/ 6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14">
                  <a:moveTo>
                    <a:pt x="34" y="6"/>
                  </a:moveTo>
                  <a:cubicBezTo>
                    <a:pt x="24" y="14"/>
                    <a:pt x="12" y="8"/>
                    <a:pt x="1" y="9"/>
                  </a:cubicBezTo>
                  <a:cubicBezTo>
                    <a:pt x="0" y="7"/>
                    <a:pt x="0" y="5"/>
                    <a:pt x="2" y="4"/>
                  </a:cubicBezTo>
                  <a:cubicBezTo>
                    <a:pt x="6" y="1"/>
                    <a:pt x="11" y="1"/>
                    <a:pt x="15" y="1"/>
                  </a:cubicBezTo>
                  <a:cubicBezTo>
                    <a:pt x="22" y="0"/>
                    <a:pt x="29" y="1"/>
                    <a:pt x="34" y="6"/>
                  </a:cubicBezTo>
                  <a:close/>
                </a:path>
              </a:pathLst>
            </a:custGeom>
            <a:solidFill>
              <a:srgbClr val="554B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638" name="Freeform 2875"/>
            <p:cNvSpPr>
              <a:spLocks/>
            </p:cNvSpPr>
            <p:nvPr/>
          </p:nvSpPr>
          <p:spPr bwMode="auto">
            <a:xfrm>
              <a:off x="4063" y="2206"/>
              <a:ext cx="20" cy="18"/>
            </a:xfrm>
            <a:custGeom>
              <a:avLst/>
              <a:gdLst>
                <a:gd name="T0" fmla="*/ 12 w 17"/>
                <a:gd name="T1" fmla="*/ 15 h 15"/>
                <a:gd name="T2" fmla="*/ 0 w 17"/>
                <a:gd name="T3" fmla="*/ 8 h 15"/>
                <a:gd name="T4" fmla="*/ 12 w 17"/>
                <a:gd name="T5" fmla="*/ 0 h 15"/>
                <a:gd name="T6" fmla="*/ 16 w 17"/>
                <a:gd name="T7" fmla="*/ 6 h 15"/>
                <a:gd name="T8" fmla="*/ 12 w 17"/>
                <a:gd name="T9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15">
                  <a:moveTo>
                    <a:pt x="12" y="15"/>
                  </a:moveTo>
                  <a:cubicBezTo>
                    <a:pt x="8" y="13"/>
                    <a:pt x="4" y="10"/>
                    <a:pt x="0" y="8"/>
                  </a:cubicBezTo>
                  <a:cubicBezTo>
                    <a:pt x="2" y="2"/>
                    <a:pt x="6" y="0"/>
                    <a:pt x="12" y="0"/>
                  </a:cubicBezTo>
                  <a:cubicBezTo>
                    <a:pt x="15" y="1"/>
                    <a:pt x="17" y="2"/>
                    <a:pt x="16" y="6"/>
                  </a:cubicBezTo>
                  <a:cubicBezTo>
                    <a:pt x="15" y="9"/>
                    <a:pt x="14" y="12"/>
                    <a:pt x="12" y="15"/>
                  </a:cubicBezTo>
                  <a:close/>
                </a:path>
              </a:pathLst>
            </a:custGeom>
            <a:solidFill>
              <a:srgbClr val="342A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639" name="Freeform 2876"/>
            <p:cNvSpPr>
              <a:spLocks/>
            </p:cNvSpPr>
            <p:nvPr/>
          </p:nvSpPr>
          <p:spPr bwMode="auto">
            <a:xfrm>
              <a:off x="4076" y="2196"/>
              <a:ext cx="19" cy="17"/>
            </a:xfrm>
            <a:custGeom>
              <a:avLst/>
              <a:gdLst>
                <a:gd name="T0" fmla="*/ 5 w 16"/>
                <a:gd name="T1" fmla="*/ 14 h 14"/>
                <a:gd name="T2" fmla="*/ 1 w 16"/>
                <a:gd name="T3" fmla="*/ 10 h 14"/>
                <a:gd name="T4" fmla="*/ 4 w 16"/>
                <a:gd name="T5" fmla="*/ 4 h 14"/>
                <a:gd name="T6" fmla="*/ 15 w 16"/>
                <a:gd name="T7" fmla="*/ 2 h 14"/>
                <a:gd name="T8" fmla="*/ 14 w 16"/>
                <a:gd name="T9" fmla="*/ 7 h 14"/>
                <a:gd name="T10" fmla="*/ 14 w 16"/>
                <a:gd name="T11" fmla="*/ 10 h 14"/>
                <a:gd name="T12" fmla="*/ 5 w 16"/>
                <a:gd name="T13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14">
                  <a:moveTo>
                    <a:pt x="5" y="14"/>
                  </a:moveTo>
                  <a:cubicBezTo>
                    <a:pt x="4" y="13"/>
                    <a:pt x="2" y="12"/>
                    <a:pt x="1" y="10"/>
                  </a:cubicBezTo>
                  <a:cubicBezTo>
                    <a:pt x="0" y="7"/>
                    <a:pt x="2" y="5"/>
                    <a:pt x="4" y="4"/>
                  </a:cubicBezTo>
                  <a:cubicBezTo>
                    <a:pt x="8" y="2"/>
                    <a:pt x="11" y="0"/>
                    <a:pt x="15" y="2"/>
                  </a:cubicBezTo>
                  <a:cubicBezTo>
                    <a:pt x="16" y="4"/>
                    <a:pt x="15" y="6"/>
                    <a:pt x="14" y="7"/>
                  </a:cubicBezTo>
                  <a:cubicBezTo>
                    <a:pt x="14" y="8"/>
                    <a:pt x="14" y="9"/>
                    <a:pt x="14" y="10"/>
                  </a:cubicBezTo>
                  <a:cubicBezTo>
                    <a:pt x="11" y="12"/>
                    <a:pt x="8" y="13"/>
                    <a:pt x="5" y="14"/>
                  </a:cubicBezTo>
                  <a:close/>
                </a:path>
              </a:pathLst>
            </a:custGeom>
            <a:solidFill>
              <a:srgbClr val="493D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640" name="Freeform 2877"/>
            <p:cNvSpPr>
              <a:spLocks/>
            </p:cNvSpPr>
            <p:nvPr/>
          </p:nvSpPr>
          <p:spPr bwMode="auto">
            <a:xfrm>
              <a:off x="4108" y="2188"/>
              <a:ext cx="24" cy="17"/>
            </a:xfrm>
            <a:custGeom>
              <a:avLst/>
              <a:gdLst>
                <a:gd name="T0" fmla="*/ 20 w 21"/>
                <a:gd name="T1" fmla="*/ 14 h 14"/>
                <a:gd name="T2" fmla="*/ 0 w 21"/>
                <a:gd name="T3" fmla="*/ 14 h 14"/>
                <a:gd name="T4" fmla="*/ 20 w 21"/>
                <a:gd name="T5" fmla="*/ 10 h 14"/>
                <a:gd name="T6" fmla="*/ 21 w 21"/>
                <a:gd name="T7" fmla="*/ 10 h 14"/>
                <a:gd name="T8" fmla="*/ 20 w 21"/>
                <a:gd name="T9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4">
                  <a:moveTo>
                    <a:pt x="20" y="14"/>
                  </a:moveTo>
                  <a:cubicBezTo>
                    <a:pt x="13" y="14"/>
                    <a:pt x="6" y="14"/>
                    <a:pt x="0" y="14"/>
                  </a:cubicBezTo>
                  <a:cubicBezTo>
                    <a:pt x="4" y="0"/>
                    <a:pt x="12" y="6"/>
                    <a:pt x="20" y="10"/>
                  </a:cubicBezTo>
                  <a:cubicBezTo>
                    <a:pt x="20" y="10"/>
                    <a:pt x="21" y="10"/>
                    <a:pt x="21" y="10"/>
                  </a:cubicBezTo>
                  <a:cubicBezTo>
                    <a:pt x="20" y="12"/>
                    <a:pt x="20" y="13"/>
                    <a:pt x="20" y="14"/>
                  </a:cubicBezTo>
                  <a:close/>
                </a:path>
              </a:pathLst>
            </a:custGeom>
            <a:solidFill>
              <a:srgbClr val="A299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641" name="Freeform 2878"/>
            <p:cNvSpPr>
              <a:spLocks/>
            </p:cNvSpPr>
            <p:nvPr/>
          </p:nvSpPr>
          <p:spPr bwMode="auto">
            <a:xfrm>
              <a:off x="4232" y="2049"/>
              <a:ext cx="79" cy="87"/>
            </a:xfrm>
            <a:custGeom>
              <a:avLst/>
              <a:gdLst>
                <a:gd name="T0" fmla="*/ 21 w 67"/>
                <a:gd name="T1" fmla="*/ 7 h 74"/>
                <a:gd name="T2" fmla="*/ 33 w 67"/>
                <a:gd name="T3" fmla="*/ 0 h 74"/>
                <a:gd name="T4" fmla="*/ 66 w 67"/>
                <a:gd name="T5" fmla="*/ 0 h 74"/>
                <a:gd name="T6" fmla="*/ 66 w 67"/>
                <a:gd name="T7" fmla="*/ 0 h 74"/>
                <a:gd name="T8" fmla="*/ 57 w 67"/>
                <a:gd name="T9" fmla="*/ 37 h 74"/>
                <a:gd name="T10" fmla="*/ 50 w 67"/>
                <a:gd name="T11" fmla="*/ 51 h 74"/>
                <a:gd name="T12" fmla="*/ 37 w 67"/>
                <a:gd name="T13" fmla="*/ 64 h 74"/>
                <a:gd name="T14" fmla="*/ 23 w 67"/>
                <a:gd name="T15" fmla="*/ 70 h 74"/>
                <a:gd name="T16" fmla="*/ 19 w 67"/>
                <a:gd name="T17" fmla="*/ 72 h 74"/>
                <a:gd name="T18" fmla="*/ 4 w 67"/>
                <a:gd name="T19" fmla="*/ 68 h 74"/>
                <a:gd name="T20" fmla="*/ 0 w 67"/>
                <a:gd name="T21" fmla="*/ 66 h 74"/>
                <a:gd name="T22" fmla="*/ 8 w 67"/>
                <a:gd name="T23" fmla="*/ 45 h 74"/>
                <a:gd name="T24" fmla="*/ 16 w 67"/>
                <a:gd name="T25" fmla="*/ 30 h 74"/>
                <a:gd name="T26" fmla="*/ 21 w 67"/>
                <a:gd name="T27" fmla="*/ 7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7" h="74">
                  <a:moveTo>
                    <a:pt x="21" y="7"/>
                  </a:moveTo>
                  <a:cubicBezTo>
                    <a:pt x="27" y="9"/>
                    <a:pt x="29" y="3"/>
                    <a:pt x="33" y="0"/>
                  </a:cubicBezTo>
                  <a:cubicBezTo>
                    <a:pt x="44" y="0"/>
                    <a:pt x="55" y="0"/>
                    <a:pt x="66" y="0"/>
                  </a:cubicBezTo>
                  <a:cubicBezTo>
                    <a:pt x="66" y="0"/>
                    <a:pt x="66" y="0"/>
                    <a:pt x="66" y="0"/>
                  </a:cubicBezTo>
                  <a:cubicBezTo>
                    <a:pt x="67" y="14"/>
                    <a:pt x="62" y="26"/>
                    <a:pt x="57" y="37"/>
                  </a:cubicBezTo>
                  <a:cubicBezTo>
                    <a:pt x="53" y="41"/>
                    <a:pt x="51" y="46"/>
                    <a:pt x="50" y="51"/>
                  </a:cubicBezTo>
                  <a:cubicBezTo>
                    <a:pt x="46" y="55"/>
                    <a:pt x="43" y="61"/>
                    <a:pt x="37" y="64"/>
                  </a:cubicBezTo>
                  <a:cubicBezTo>
                    <a:pt x="32" y="65"/>
                    <a:pt x="26" y="64"/>
                    <a:pt x="23" y="70"/>
                  </a:cubicBezTo>
                  <a:cubicBezTo>
                    <a:pt x="22" y="71"/>
                    <a:pt x="20" y="72"/>
                    <a:pt x="19" y="72"/>
                  </a:cubicBezTo>
                  <a:cubicBezTo>
                    <a:pt x="13" y="74"/>
                    <a:pt x="11" y="64"/>
                    <a:pt x="4" y="68"/>
                  </a:cubicBezTo>
                  <a:cubicBezTo>
                    <a:pt x="3" y="68"/>
                    <a:pt x="1" y="67"/>
                    <a:pt x="0" y="66"/>
                  </a:cubicBezTo>
                  <a:cubicBezTo>
                    <a:pt x="3" y="59"/>
                    <a:pt x="6" y="52"/>
                    <a:pt x="8" y="45"/>
                  </a:cubicBezTo>
                  <a:cubicBezTo>
                    <a:pt x="8" y="38"/>
                    <a:pt x="11" y="33"/>
                    <a:pt x="16" y="30"/>
                  </a:cubicBezTo>
                  <a:cubicBezTo>
                    <a:pt x="18" y="22"/>
                    <a:pt x="19" y="15"/>
                    <a:pt x="21" y="7"/>
                  </a:cubicBezTo>
                  <a:close/>
                </a:path>
              </a:pathLst>
            </a:custGeom>
            <a:solidFill>
              <a:srgbClr val="ABA0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642" name="Freeform 2879"/>
            <p:cNvSpPr>
              <a:spLocks/>
            </p:cNvSpPr>
            <p:nvPr/>
          </p:nvSpPr>
          <p:spPr bwMode="auto">
            <a:xfrm>
              <a:off x="4184" y="2111"/>
              <a:ext cx="25" cy="42"/>
            </a:xfrm>
            <a:custGeom>
              <a:avLst/>
              <a:gdLst>
                <a:gd name="T0" fmla="*/ 0 w 21"/>
                <a:gd name="T1" fmla="*/ 30 h 36"/>
                <a:gd name="T2" fmla="*/ 13 w 21"/>
                <a:gd name="T3" fmla="*/ 2 h 36"/>
                <a:gd name="T4" fmla="*/ 21 w 21"/>
                <a:gd name="T5" fmla="*/ 6 h 36"/>
                <a:gd name="T6" fmla="*/ 12 w 21"/>
                <a:gd name="T7" fmla="*/ 30 h 36"/>
                <a:gd name="T8" fmla="*/ 8 w 21"/>
                <a:gd name="T9" fmla="*/ 36 h 36"/>
                <a:gd name="T10" fmla="*/ 0 w 21"/>
                <a:gd name="T11" fmla="*/ 3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" h="36">
                  <a:moveTo>
                    <a:pt x="0" y="30"/>
                  </a:moveTo>
                  <a:cubicBezTo>
                    <a:pt x="5" y="21"/>
                    <a:pt x="1" y="8"/>
                    <a:pt x="13" y="2"/>
                  </a:cubicBezTo>
                  <a:cubicBezTo>
                    <a:pt x="17" y="0"/>
                    <a:pt x="19" y="3"/>
                    <a:pt x="21" y="6"/>
                  </a:cubicBezTo>
                  <a:cubicBezTo>
                    <a:pt x="18" y="14"/>
                    <a:pt x="15" y="22"/>
                    <a:pt x="12" y="30"/>
                  </a:cubicBezTo>
                  <a:cubicBezTo>
                    <a:pt x="12" y="33"/>
                    <a:pt x="11" y="35"/>
                    <a:pt x="8" y="36"/>
                  </a:cubicBezTo>
                  <a:cubicBezTo>
                    <a:pt x="4" y="36"/>
                    <a:pt x="1" y="34"/>
                    <a:pt x="0" y="30"/>
                  </a:cubicBezTo>
                  <a:close/>
                </a:path>
              </a:pathLst>
            </a:custGeom>
            <a:solidFill>
              <a:srgbClr val="A095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643" name="Freeform 2880"/>
            <p:cNvSpPr>
              <a:spLocks/>
            </p:cNvSpPr>
            <p:nvPr/>
          </p:nvSpPr>
          <p:spPr bwMode="auto">
            <a:xfrm>
              <a:off x="4191" y="2140"/>
              <a:ext cx="39" cy="21"/>
            </a:xfrm>
            <a:custGeom>
              <a:avLst/>
              <a:gdLst>
                <a:gd name="T0" fmla="*/ 2 w 33"/>
                <a:gd name="T1" fmla="*/ 10 h 18"/>
                <a:gd name="T2" fmla="*/ 6 w 33"/>
                <a:gd name="T3" fmla="*/ 5 h 18"/>
                <a:gd name="T4" fmla="*/ 23 w 33"/>
                <a:gd name="T5" fmla="*/ 2 h 18"/>
                <a:gd name="T6" fmla="*/ 28 w 33"/>
                <a:gd name="T7" fmla="*/ 1 h 18"/>
                <a:gd name="T8" fmla="*/ 19 w 33"/>
                <a:gd name="T9" fmla="*/ 18 h 18"/>
                <a:gd name="T10" fmla="*/ 6 w 33"/>
                <a:gd name="T11" fmla="*/ 18 h 18"/>
                <a:gd name="T12" fmla="*/ 2 w 33"/>
                <a:gd name="T13" fmla="*/ 13 h 18"/>
                <a:gd name="T14" fmla="*/ 1 w 33"/>
                <a:gd name="T15" fmla="*/ 11 h 18"/>
                <a:gd name="T16" fmla="*/ 2 w 33"/>
                <a:gd name="T17" fmla="*/ 1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3" h="18">
                  <a:moveTo>
                    <a:pt x="2" y="10"/>
                  </a:moveTo>
                  <a:cubicBezTo>
                    <a:pt x="3" y="8"/>
                    <a:pt x="5" y="7"/>
                    <a:pt x="6" y="5"/>
                  </a:cubicBezTo>
                  <a:cubicBezTo>
                    <a:pt x="12" y="5"/>
                    <a:pt x="18" y="8"/>
                    <a:pt x="23" y="2"/>
                  </a:cubicBezTo>
                  <a:cubicBezTo>
                    <a:pt x="24" y="0"/>
                    <a:pt x="26" y="0"/>
                    <a:pt x="28" y="1"/>
                  </a:cubicBezTo>
                  <a:cubicBezTo>
                    <a:pt x="33" y="11"/>
                    <a:pt x="21" y="12"/>
                    <a:pt x="19" y="18"/>
                  </a:cubicBezTo>
                  <a:cubicBezTo>
                    <a:pt x="15" y="16"/>
                    <a:pt x="11" y="15"/>
                    <a:pt x="6" y="18"/>
                  </a:cubicBezTo>
                  <a:cubicBezTo>
                    <a:pt x="5" y="16"/>
                    <a:pt x="3" y="15"/>
                    <a:pt x="2" y="13"/>
                  </a:cubicBezTo>
                  <a:cubicBezTo>
                    <a:pt x="1" y="13"/>
                    <a:pt x="0" y="12"/>
                    <a:pt x="1" y="11"/>
                  </a:cubicBezTo>
                  <a:cubicBezTo>
                    <a:pt x="1" y="11"/>
                    <a:pt x="1" y="10"/>
                    <a:pt x="2" y="10"/>
                  </a:cubicBezTo>
                  <a:close/>
                </a:path>
              </a:pathLst>
            </a:custGeom>
            <a:solidFill>
              <a:srgbClr val="C6B2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644" name="Freeform 2881"/>
            <p:cNvSpPr>
              <a:spLocks/>
            </p:cNvSpPr>
            <p:nvPr/>
          </p:nvSpPr>
          <p:spPr bwMode="auto">
            <a:xfrm>
              <a:off x="4192" y="2093"/>
              <a:ext cx="23" cy="25"/>
            </a:xfrm>
            <a:custGeom>
              <a:avLst/>
              <a:gdLst>
                <a:gd name="T0" fmla="*/ 14 w 19"/>
                <a:gd name="T1" fmla="*/ 21 h 21"/>
                <a:gd name="T2" fmla="*/ 6 w 19"/>
                <a:gd name="T3" fmla="*/ 17 h 21"/>
                <a:gd name="T4" fmla="*/ 14 w 19"/>
                <a:gd name="T5" fmla="*/ 0 h 21"/>
                <a:gd name="T6" fmla="*/ 14 w 19"/>
                <a:gd name="T7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21">
                  <a:moveTo>
                    <a:pt x="14" y="21"/>
                  </a:moveTo>
                  <a:cubicBezTo>
                    <a:pt x="11" y="19"/>
                    <a:pt x="8" y="18"/>
                    <a:pt x="6" y="17"/>
                  </a:cubicBezTo>
                  <a:cubicBezTo>
                    <a:pt x="0" y="7"/>
                    <a:pt x="10" y="6"/>
                    <a:pt x="14" y="0"/>
                  </a:cubicBezTo>
                  <a:cubicBezTo>
                    <a:pt x="14" y="7"/>
                    <a:pt x="19" y="14"/>
                    <a:pt x="14" y="21"/>
                  </a:cubicBezTo>
                  <a:close/>
                </a:path>
              </a:pathLst>
            </a:custGeom>
            <a:solidFill>
              <a:srgbClr val="9E96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645" name="Freeform 2882"/>
            <p:cNvSpPr>
              <a:spLocks/>
            </p:cNvSpPr>
            <p:nvPr/>
          </p:nvSpPr>
          <p:spPr bwMode="auto">
            <a:xfrm>
              <a:off x="4218" y="2127"/>
              <a:ext cx="24" cy="26"/>
            </a:xfrm>
            <a:custGeom>
              <a:avLst/>
              <a:gdLst>
                <a:gd name="T0" fmla="*/ 3 w 20"/>
                <a:gd name="T1" fmla="*/ 13 h 22"/>
                <a:gd name="T2" fmla="*/ 0 w 20"/>
                <a:gd name="T3" fmla="*/ 13 h 22"/>
                <a:gd name="T4" fmla="*/ 12 w 20"/>
                <a:gd name="T5" fmla="*/ 0 h 22"/>
                <a:gd name="T6" fmla="*/ 16 w 20"/>
                <a:gd name="T7" fmla="*/ 1 h 22"/>
                <a:gd name="T8" fmla="*/ 19 w 20"/>
                <a:gd name="T9" fmla="*/ 13 h 22"/>
                <a:gd name="T10" fmla="*/ 3 w 20"/>
                <a:gd name="T11" fmla="*/ 13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" h="22">
                  <a:moveTo>
                    <a:pt x="3" y="13"/>
                  </a:moveTo>
                  <a:cubicBezTo>
                    <a:pt x="2" y="13"/>
                    <a:pt x="1" y="13"/>
                    <a:pt x="0" y="13"/>
                  </a:cubicBezTo>
                  <a:cubicBezTo>
                    <a:pt x="2" y="6"/>
                    <a:pt x="8" y="4"/>
                    <a:pt x="12" y="0"/>
                  </a:cubicBezTo>
                  <a:cubicBezTo>
                    <a:pt x="13" y="0"/>
                    <a:pt x="15" y="1"/>
                    <a:pt x="16" y="1"/>
                  </a:cubicBezTo>
                  <a:cubicBezTo>
                    <a:pt x="20" y="4"/>
                    <a:pt x="20" y="8"/>
                    <a:pt x="19" y="13"/>
                  </a:cubicBezTo>
                  <a:cubicBezTo>
                    <a:pt x="14" y="22"/>
                    <a:pt x="8" y="16"/>
                    <a:pt x="3" y="13"/>
                  </a:cubicBezTo>
                  <a:close/>
                </a:path>
              </a:pathLst>
            </a:custGeom>
            <a:solidFill>
              <a:srgbClr val="392A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646" name="Freeform 2883"/>
            <p:cNvSpPr>
              <a:spLocks/>
            </p:cNvSpPr>
            <p:nvPr/>
          </p:nvSpPr>
          <p:spPr bwMode="auto">
            <a:xfrm>
              <a:off x="4237" y="2085"/>
              <a:ext cx="14" cy="17"/>
            </a:xfrm>
            <a:custGeom>
              <a:avLst/>
              <a:gdLst>
                <a:gd name="T0" fmla="*/ 12 w 12"/>
                <a:gd name="T1" fmla="*/ 0 h 15"/>
                <a:gd name="T2" fmla="*/ 4 w 12"/>
                <a:gd name="T3" fmla="*/ 15 h 15"/>
                <a:gd name="T4" fmla="*/ 12 w 12"/>
                <a:gd name="T5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15">
                  <a:moveTo>
                    <a:pt x="12" y="0"/>
                  </a:moveTo>
                  <a:cubicBezTo>
                    <a:pt x="10" y="5"/>
                    <a:pt x="7" y="10"/>
                    <a:pt x="4" y="15"/>
                  </a:cubicBezTo>
                  <a:cubicBezTo>
                    <a:pt x="1" y="7"/>
                    <a:pt x="0" y="0"/>
                    <a:pt x="12" y="0"/>
                  </a:cubicBezTo>
                  <a:close/>
                </a:path>
              </a:pathLst>
            </a:custGeom>
            <a:solidFill>
              <a:srgbClr val="645C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647" name="Freeform 2884"/>
            <p:cNvSpPr>
              <a:spLocks/>
            </p:cNvSpPr>
            <p:nvPr/>
          </p:nvSpPr>
          <p:spPr bwMode="auto">
            <a:xfrm>
              <a:off x="4330" y="2052"/>
              <a:ext cx="49" cy="48"/>
            </a:xfrm>
            <a:custGeom>
              <a:avLst/>
              <a:gdLst>
                <a:gd name="T0" fmla="*/ 4 w 42"/>
                <a:gd name="T1" fmla="*/ 40 h 41"/>
                <a:gd name="T2" fmla="*/ 41 w 42"/>
                <a:gd name="T3" fmla="*/ 2 h 41"/>
                <a:gd name="T4" fmla="*/ 22 w 42"/>
                <a:gd name="T5" fmla="*/ 32 h 41"/>
                <a:gd name="T6" fmla="*/ 4 w 42"/>
                <a:gd name="T7" fmla="*/ 4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2" h="41">
                  <a:moveTo>
                    <a:pt x="4" y="40"/>
                  </a:moveTo>
                  <a:cubicBezTo>
                    <a:pt x="0" y="17"/>
                    <a:pt x="16" y="0"/>
                    <a:pt x="41" y="2"/>
                  </a:cubicBezTo>
                  <a:cubicBezTo>
                    <a:pt x="42" y="17"/>
                    <a:pt x="27" y="21"/>
                    <a:pt x="22" y="32"/>
                  </a:cubicBezTo>
                  <a:cubicBezTo>
                    <a:pt x="16" y="36"/>
                    <a:pt x="12" y="41"/>
                    <a:pt x="4" y="40"/>
                  </a:cubicBezTo>
                  <a:close/>
                </a:path>
              </a:pathLst>
            </a:custGeom>
            <a:solidFill>
              <a:srgbClr val="AFAA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648" name="Freeform 2885"/>
            <p:cNvSpPr>
              <a:spLocks/>
            </p:cNvSpPr>
            <p:nvPr/>
          </p:nvSpPr>
          <p:spPr bwMode="auto">
            <a:xfrm>
              <a:off x="4341" y="2054"/>
              <a:ext cx="58" cy="52"/>
            </a:xfrm>
            <a:custGeom>
              <a:avLst/>
              <a:gdLst>
                <a:gd name="T0" fmla="*/ 10 w 50"/>
                <a:gd name="T1" fmla="*/ 30 h 44"/>
                <a:gd name="T2" fmla="*/ 32 w 50"/>
                <a:gd name="T3" fmla="*/ 0 h 44"/>
                <a:gd name="T4" fmla="*/ 44 w 50"/>
                <a:gd name="T5" fmla="*/ 0 h 44"/>
                <a:gd name="T6" fmla="*/ 48 w 50"/>
                <a:gd name="T7" fmla="*/ 4 h 44"/>
                <a:gd name="T8" fmla="*/ 50 w 50"/>
                <a:gd name="T9" fmla="*/ 7 h 44"/>
                <a:gd name="T10" fmla="*/ 47 w 50"/>
                <a:gd name="T11" fmla="*/ 11 h 44"/>
                <a:gd name="T12" fmla="*/ 43 w 50"/>
                <a:gd name="T13" fmla="*/ 16 h 44"/>
                <a:gd name="T14" fmla="*/ 42 w 50"/>
                <a:gd name="T15" fmla="*/ 20 h 44"/>
                <a:gd name="T16" fmla="*/ 39 w 50"/>
                <a:gd name="T17" fmla="*/ 23 h 44"/>
                <a:gd name="T18" fmla="*/ 30 w 50"/>
                <a:gd name="T19" fmla="*/ 27 h 44"/>
                <a:gd name="T20" fmla="*/ 17 w 50"/>
                <a:gd name="T21" fmla="*/ 39 h 44"/>
                <a:gd name="T22" fmla="*/ 7 w 50"/>
                <a:gd name="T23" fmla="*/ 44 h 44"/>
                <a:gd name="T24" fmla="*/ 2 w 50"/>
                <a:gd name="T25" fmla="*/ 42 h 44"/>
                <a:gd name="T26" fmla="*/ 10 w 50"/>
                <a:gd name="T27" fmla="*/ 3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0" h="44">
                  <a:moveTo>
                    <a:pt x="10" y="30"/>
                  </a:moveTo>
                  <a:cubicBezTo>
                    <a:pt x="12" y="16"/>
                    <a:pt x="27" y="12"/>
                    <a:pt x="32" y="0"/>
                  </a:cubicBezTo>
                  <a:cubicBezTo>
                    <a:pt x="36" y="0"/>
                    <a:pt x="40" y="0"/>
                    <a:pt x="44" y="0"/>
                  </a:cubicBezTo>
                  <a:cubicBezTo>
                    <a:pt x="46" y="1"/>
                    <a:pt x="47" y="2"/>
                    <a:pt x="48" y="4"/>
                  </a:cubicBezTo>
                  <a:cubicBezTo>
                    <a:pt x="50" y="4"/>
                    <a:pt x="50" y="6"/>
                    <a:pt x="50" y="7"/>
                  </a:cubicBezTo>
                  <a:cubicBezTo>
                    <a:pt x="49" y="8"/>
                    <a:pt x="48" y="10"/>
                    <a:pt x="47" y="11"/>
                  </a:cubicBezTo>
                  <a:cubicBezTo>
                    <a:pt x="46" y="12"/>
                    <a:pt x="44" y="14"/>
                    <a:pt x="43" y="16"/>
                  </a:cubicBezTo>
                  <a:cubicBezTo>
                    <a:pt x="43" y="17"/>
                    <a:pt x="42" y="18"/>
                    <a:pt x="42" y="20"/>
                  </a:cubicBezTo>
                  <a:cubicBezTo>
                    <a:pt x="41" y="21"/>
                    <a:pt x="40" y="22"/>
                    <a:pt x="39" y="23"/>
                  </a:cubicBezTo>
                  <a:cubicBezTo>
                    <a:pt x="36" y="25"/>
                    <a:pt x="33" y="26"/>
                    <a:pt x="30" y="27"/>
                  </a:cubicBezTo>
                  <a:cubicBezTo>
                    <a:pt x="26" y="31"/>
                    <a:pt x="22" y="35"/>
                    <a:pt x="17" y="39"/>
                  </a:cubicBezTo>
                  <a:cubicBezTo>
                    <a:pt x="14" y="42"/>
                    <a:pt x="11" y="44"/>
                    <a:pt x="7" y="44"/>
                  </a:cubicBezTo>
                  <a:cubicBezTo>
                    <a:pt x="6" y="44"/>
                    <a:pt x="4" y="43"/>
                    <a:pt x="2" y="42"/>
                  </a:cubicBezTo>
                  <a:cubicBezTo>
                    <a:pt x="0" y="35"/>
                    <a:pt x="6" y="33"/>
                    <a:pt x="10" y="30"/>
                  </a:cubicBezTo>
                  <a:close/>
                </a:path>
              </a:pathLst>
            </a:custGeom>
            <a:solidFill>
              <a:srgbClr val="A9A3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649" name="Freeform 2886"/>
            <p:cNvSpPr>
              <a:spLocks/>
            </p:cNvSpPr>
            <p:nvPr/>
          </p:nvSpPr>
          <p:spPr bwMode="auto">
            <a:xfrm>
              <a:off x="4294" y="2046"/>
              <a:ext cx="40" cy="59"/>
            </a:xfrm>
            <a:custGeom>
              <a:avLst/>
              <a:gdLst>
                <a:gd name="T0" fmla="*/ 1 w 34"/>
                <a:gd name="T1" fmla="*/ 40 h 50"/>
                <a:gd name="T2" fmla="*/ 14 w 34"/>
                <a:gd name="T3" fmla="*/ 3 h 50"/>
                <a:gd name="T4" fmla="*/ 27 w 34"/>
                <a:gd name="T5" fmla="*/ 0 h 50"/>
                <a:gd name="T6" fmla="*/ 20 w 34"/>
                <a:gd name="T7" fmla="*/ 24 h 50"/>
                <a:gd name="T8" fmla="*/ 10 w 34"/>
                <a:gd name="T9" fmla="*/ 49 h 50"/>
                <a:gd name="T10" fmla="*/ 1 w 34"/>
                <a:gd name="T11" fmla="*/ 4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4" h="50">
                  <a:moveTo>
                    <a:pt x="1" y="40"/>
                  </a:moveTo>
                  <a:cubicBezTo>
                    <a:pt x="5" y="28"/>
                    <a:pt x="10" y="16"/>
                    <a:pt x="14" y="3"/>
                  </a:cubicBezTo>
                  <a:cubicBezTo>
                    <a:pt x="18" y="2"/>
                    <a:pt x="22" y="1"/>
                    <a:pt x="27" y="0"/>
                  </a:cubicBezTo>
                  <a:cubicBezTo>
                    <a:pt x="34" y="10"/>
                    <a:pt x="23" y="16"/>
                    <a:pt x="20" y="24"/>
                  </a:cubicBezTo>
                  <a:cubicBezTo>
                    <a:pt x="17" y="33"/>
                    <a:pt x="13" y="41"/>
                    <a:pt x="10" y="49"/>
                  </a:cubicBezTo>
                  <a:cubicBezTo>
                    <a:pt x="3" y="50"/>
                    <a:pt x="0" y="46"/>
                    <a:pt x="1" y="40"/>
                  </a:cubicBezTo>
                  <a:close/>
                </a:path>
              </a:pathLst>
            </a:custGeom>
            <a:solidFill>
              <a:srgbClr val="988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650" name="Freeform 2887"/>
            <p:cNvSpPr>
              <a:spLocks/>
            </p:cNvSpPr>
            <p:nvPr/>
          </p:nvSpPr>
          <p:spPr bwMode="auto">
            <a:xfrm>
              <a:off x="4283" y="2100"/>
              <a:ext cx="38" cy="35"/>
            </a:xfrm>
            <a:custGeom>
              <a:avLst/>
              <a:gdLst>
                <a:gd name="T0" fmla="*/ 19 w 32"/>
                <a:gd name="T1" fmla="*/ 23 h 30"/>
                <a:gd name="T2" fmla="*/ 11 w 32"/>
                <a:gd name="T3" fmla="*/ 27 h 30"/>
                <a:gd name="T4" fmla="*/ 4 w 32"/>
                <a:gd name="T5" fmla="*/ 25 h 30"/>
                <a:gd name="T6" fmla="*/ 2 w 32"/>
                <a:gd name="T7" fmla="*/ 14 h 30"/>
                <a:gd name="T8" fmla="*/ 18 w 32"/>
                <a:gd name="T9" fmla="*/ 8 h 30"/>
                <a:gd name="T10" fmla="*/ 31 w 32"/>
                <a:gd name="T11" fmla="*/ 11 h 30"/>
                <a:gd name="T12" fmla="*/ 28 w 32"/>
                <a:gd name="T13" fmla="*/ 18 h 30"/>
                <a:gd name="T14" fmla="*/ 19 w 32"/>
                <a:gd name="T15" fmla="*/ 23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2" h="30">
                  <a:moveTo>
                    <a:pt x="19" y="23"/>
                  </a:moveTo>
                  <a:cubicBezTo>
                    <a:pt x="18" y="27"/>
                    <a:pt x="14" y="27"/>
                    <a:pt x="11" y="27"/>
                  </a:cubicBezTo>
                  <a:cubicBezTo>
                    <a:pt x="8" y="30"/>
                    <a:pt x="6" y="27"/>
                    <a:pt x="4" y="25"/>
                  </a:cubicBezTo>
                  <a:cubicBezTo>
                    <a:pt x="1" y="22"/>
                    <a:pt x="0" y="18"/>
                    <a:pt x="2" y="14"/>
                  </a:cubicBezTo>
                  <a:cubicBezTo>
                    <a:pt x="7" y="12"/>
                    <a:pt x="9" y="0"/>
                    <a:pt x="18" y="8"/>
                  </a:cubicBezTo>
                  <a:cubicBezTo>
                    <a:pt x="22" y="12"/>
                    <a:pt x="27" y="10"/>
                    <a:pt x="31" y="11"/>
                  </a:cubicBezTo>
                  <a:cubicBezTo>
                    <a:pt x="32" y="14"/>
                    <a:pt x="30" y="16"/>
                    <a:pt x="28" y="18"/>
                  </a:cubicBezTo>
                  <a:cubicBezTo>
                    <a:pt x="25" y="20"/>
                    <a:pt x="21" y="20"/>
                    <a:pt x="19" y="23"/>
                  </a:cubicBezTo>
                  <a:close/>
                </a:path>
              </a:pathLst>
            </a:custGeom>
            <a:solidFill>
              <a:srgbClr val="5C4D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651" name="Freeform 2888"/>
            <p:cNvSpPr>
              <a:spLocks/>
            </p:cNvSpPr>
            <p:nvPr/>
          </p:nvSpPr>
          <p:spPr bwMode="auto">
            <a:xfrm>
              <a:off x="4284" y="2093"/>
              <a:ext cx="21" cy="28"/>
            </a:xfrm>
            <a:custGeom>
              <a:avLst/>
              <a:gdLst>
                <a:gd name="T0" fmla="*/ 17 w 18"/>
                <a:gd name="T1" fmla="*/ 14 h 24"/>
                <a:gd name="T2" fmla="*/ 2 w 18"/>
                <a:gd name="T3" fmla="*/ 20 h 24"/>
                <a:gd name="T4" fmla="*/ 5 w 18"/>
                <a:gd name="T5" fmla="*/ 14 h 24"/>
                <a:gd name="T6" fmla="*/ 9 w 18"/>
                <a:gd name="T7" fmla="*/ 0 h 24"/>
                <a:gd name="T8" fmla="*/ 18 w 18"/>
                <a:gd name="T9" fmla="*/ 9 h 24"/>
                <a:gd name="T10" fmla="*/ 17 w 18"/>
                <a:gd name="T11" fmla="*/ 1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" h="24">
                  <a:moveTo>
                    <a:pt x="17" y="14"/>
                  </a:moveTo>
                  <a:cubicBezTo>
                    <a:pt x="10" y="11"/>
                    <a:pt x="9" y="24"/>
                    <a:pt x="2" y="20"/>
                  </a:cubicBezTo>
                  <a:cubicBezTo>
                    <a:pt x="0" y="17"/>
                    <a:pt x="2" y="15"/>
                    <a:pt x="5" y="14"/>
                  </a:cubicBezTo>
                  <a:cubicBezTo>
                    <a:pt x="3" y="8"/>
                    <a:pt x="2" y="3"/>
                    <a:pt x="9" y="0"/>
                  </a:cubicBezTo>
                  <a:cubicBezTo>
                    <a:pt x="11" y="4"/>
                    <a:pt x="14" y="7"/>
                    <a:pt x="18" y="9"/>
                  </a:cubicBezTo>
                  <a:cubicBezTo>
                    <a:pt x="18" y="10"/>
                    <a:pt x="17" y="12"/>
                    <a:pt x="17" y="14"/>
                  </a:cubicBezTo>
                  <a:close/>
                </a:path>
              </a:pathLst>
            </a:custGeom>
            <a:solidFill>
              <a:srgbClr val="968C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652" name="Freeform 2889"/>
            <p:cNvSpPr>
              <a:spLocks/>
            </p:cNvSpPr>
            <p:nvPr/>
          </p:nvSpPr>
          <p:spPr bwMode="auto">
            <a:xfrm>
              <a:off x="4321" y="2101"/>
              <a:ext cx="23" cy="24"/>
            </a:xfrm>
            <a:custGeom>
              <a:avLst/>
              <a:gdLst>
                <a:gd name="T0" fmla="*/ 4 w 20"/>
                <a:gd name="T1" fmla="*/ 7 h 20"/>
                <a:gd name="T2" fmla="*/ 11 w 20"/>
                <a:gd name="T3" fmla="*/ 1 h 20"/>
                <a:gd name="T4" fmla="*/ 17 w 20"/>
                <a:gd name="T5" fmla="*/ 2 h 20"/>
                <a:gd name="T6" fmla="*/ 16 w 20"/>
                <a:gd name="T7" fmla="*/ 15 h 20"/>
                <a:gd name="T8" fmla="*/ 4 w 20"/>
                <a:gd name="T9" fmla="*/ 7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20">
                  <a:moveTo>
                    <a:pt x="4" y="7"/>
                  </a:moveTo>
                  <a:cubicBezTo>
                    <a:pt x="6" y="5"/>
                    <a:pt x="9" y="3"/>
                    <a:pt x="11" y="1"/>
                  </a:cubicBezTo>
                  <a:cubicBezTo>
                    <a:pt x="13" y="0"/>
                    <a:pt x="15" y="0"/>
                    <a:pt x="17" y="2"/>
                  </a:cubicBezTo>
                  <a:cubicBezTo>
                    <a:pt x="20" y="7"/>
                    <a:pt x="19" y="11"/>
                    <a:pt x="16" y="15"/>
                  </a:cubicBezTo>
                  <a:cubicBezTo>
                    <a:pt x="9" y="17"/>
                    <a:pt x="0" y="20"/>
                    <a:pt x="4" y="7"/>
                  </a:cubicBezTo>
                  <a:close/>
                </a:path>
              </a:pathLst>
            </a:custGeom>
            <a:solidFill>
              <a:srgbClr val="493B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653" name="Freeform 2890"/>
            <p:cNvSpPr>
              <a:spLocks/>
            </p:cNvSpPr>
            <p:nvPr/>
          </p:nvSpPr>
          <p:spPr bwMode="auto">
            <a:xfrm>
              <a:off x="4315" y="2109"/>
              <a:ext cx="26" cy="23"/>
            </a:xfrm>
            <a:custGeom>
              <a:avLst/>
              <a:gdLst>
                <a:gd name="T0" fmla="*/ 9 w 22"/>
                <a:gd name="T1" fmla="*/ 0 h 19"/>
                <a:gd name="T2" fmla="*/ 21 w 22"/>
                <a:gd name="T3" fmla="*/ 7 h 19"/>
                <a:gd name="T4" fmla="*/ 22 w 22"/>
                <a:gd name="T5" fmla="*/ 10 h 19"/>
                <a:gd name="T6" fmla="*/ 17 w 22"/>
                <a:gd name="T7" fmla="*/ 14 h 19"/>
                <a:gd name="T8" fmla="*/ 0 w 22"/>
                <a:gd name="T9" fmla="*/ 7 h 19"/>
                <a:gd name="T10" fmla="*/ 4 w 22"/>
                <a:gd name="T11" fmla="*/ 3 h 19"/>
                <a:gd name="T12" fmla="*/ 9 w 22"/>
                <a:gd name="T13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" h="19">
                  <a:moveTo>
                    <a:pt x="9" y="0"/>
                  </a:moveTo>
                  <a:cubicBezTo>
                    <a:pt x="10" y="8"/>
                    <a:pt x="15" y="7"/>
                    <a:pt x="21" y="7"/>
                  </a:cubicBezTo>
                  <a:cubicBezTo>
                    <a:pt x="21" y="8"/>
                    <a:pt x="21" y="9"/>
                    <a:pt x="22" y="10"/>
                  </a:cubicBezTo>
                  <a:cubicBezTo>
                    <a:pt x="21" y="12"/>
                    <a:pt x="19" y="13"/>
                    <a:pt x="17" y="14"/>
                  </a:cubicBezTo>
                  <a:cubicBezTo>
                    <a:pt x="10" y="15"/>
                    <a:pt x="2" y="19"/>
                    <a:pt x="0" y="7"/>
                  </a:cubicBezTo>
                  <a:cubicBezTo>
                    <a:pt x="1" y="6"/>
                    <a:pt x="3" y="4"/>
                    <a:pt x="4" y="3"/>
                  </a:cubicBezTo>
                  <a:cubicBezTo>
                    <a:pt x="6" y="2"/>
                    <a:pt x="7" y="1"/>
                    <a:pt x="9" y="0"/>
                  </a:cubicBezTo>
                  <a:close/>
                </a:path>
              </a:pathLst>
            </a:custGeom>
            <a:solidFill>
              <a:srgbClr val="6756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654" name="Freeform 2891"/>
            <p:cNvSpPr>
              <a:spLocks/>
            </p:cNvSpPr>
            <p:nvPr/>
          </p:nvSpPr>
          <p:spPr bwMode="auto">
            <a:xfrm>
              <a:off x="4334" y="2086"/>
              <a:ext cx="18" cy="19"/>
            </a:xfrm>
            <a:custGeom>
              <a:avLst/>
              <a:gdLst>
                <a:gd name="T0" fmla="*/ 5 w 16"/>
                <a:gd name="T1" fmla="*/ 14 h 16"/>
                <a:gd name="T2" fmla="*/ 0 w 16"/>
                <a:gd name="T3" fmla="*/ 14 h 16"/>
                <a:gd name="T4" fmla="*/ 1 w 16"/>
                <a:gd name="T5" fmla="*/ 11 h 16"/>
                <a:gd name="T6" fmla="*/ 16 w 16"/>
                <a:gd name="T7" fmla="*/ 3 h 16"/>
                <a:gd name="T8" fmla="*/ 9 w 16"/>
                <a:gd name="T9" fmla="*/ 14 h 16"/>
                <a:gd name="T10" fmla="*/ 5 w 16"/>
                <a:gd name="T11" fmla="*/ 1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16">
                  <a:moveTo>
                    <a:pt x="5" y="14"/>
                  </a:moveTo>
                  <a:cubicBezTo>
                    <a:pt x="4" y="14"/>
                    <a:pt x="2" y="14"/>
                    <a:pt x="0" y="14"/>
                  </a:cubicBezTo>
                  <a:cubicBezTo>
                    <a:pt x="0" y="13"/>
                    <a:pt x="1" y="12"/>
                    <a:pt x="1" y="11"/>
                  </a:cubicBezTo>
                  <a:cubicBezTo>
                    <a:pt x="6" y="9"/>
                    <a:pt x="9" y="0"/>
                    <a:pt x="16" y="3"/>
                  </a:cubicBezTo>
                  <a:cubicBezTo>
                    <a:pt x="14" y="7"/>
                    <a:pt x="11" y="11"/>
                    <a:pt x="9" y="14"/>
                  </a:cubicBezTo>
                  <a:cubicBezTo>
                    <a:pt x="8" y="16"/>
                    <a:pt x="7" y="16"/>
                    <a:pt x="5" y="14"/>
                  </a:cubicBezTo>
                  <a:close/>
                </a:path>
              </a:pathLst>
            </a:custGeom>
            <a:solidFill>
              <a:srgbClr val="6762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655" name="Freeform 2892"/>
            <p:cNvSpPr>
              <a:spLocks/>
            </p:cNvSpPr>
            <p:nvPr/>
          </p:nvSpPr>
          <p:spPr bwMode="auto">
            <a:xfrm>
              <a:off x="4345" y="2125"/>
              <a:ext cx="87" cy="40"/>
            </a:xfrm>
            <a:custGeom>
              <a:avLst/>
              <a:gdLst>
                <a:gd name="T0" fmla="*/ 69 w 74"/>
                <a:gd name="T1" fmla="*/ 30 h 34"/>
                <a:gd name="T2" fmla="*/ 27 w 74"/>
                <a:gd name="T3" fmla="*/ 27 h 34"/>
                <a:gd name="T4" fmla="*/ 3 w 74"/>
                <a:gd name="T5" fmla="*/ 14 h 34"/>
                <a:gd name="T6" fmla="*/ 2 w 74"/>
                <a:gd name="T7" fmla="*/ 7 h 34"/>
                <a:gd name="T8" fmla="*/ 36 w 74"/>
                <a:gd name="T9" fmla="*/ 10 h 34"/>
                <a:gd name="T10" fmla="*/ 40 w 74"/>
                <a:gd name="T11" fmla="*/ 10 h 34"/>
                <a:gd name="T12" fmla="*/ 60 w 74"/>
                <a:gd name="T13" fmla="*/ 14 h 34"/>
                <a:gd name="T14" fmla="*/ 60 w 74"/>
                <a:gd name="T15" fmla="*/ 14 h 34"/>
                <a:gd name="T16" fmla="*/ 69 w 74"/>
                <a:gd name="T17" fmla="*/ 3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4" h="34">
                  <a:moveTo>
                    <a:pt x="69" y="30"/>
                  </a:moveTo>
                  <a:cubicBezTo>
                    <a:pt x="54" y="34"/>
                    <a:pt x="41" y="27"/>
                    <a:pt x="27" y="27"/>
                  </a:cubicBezTo>
                  <a:cubicBezTo>
                    <a:pt x="19" y="22"/>
                    <a:pt x="8" y="24"/>
                    <a:pt x="3" y="14"/>
                  </a:cubicBezTo>
                  <a:cubicBezTo>
                    <a:pt x="0" y="12"/>
                    <a:pt x="0" y="9"/>
                    <a:pt x="2" y="7"/>
                  </a:cubicBezTo>
                  <a:cubicBezTo>
                    <a:pt x="14" y="0"/>
                    <a:pt x="24" y="12"/>
                    <a:pt x="36" y="10"/>
                  </a:cubicBezTo>
                  <a:cubicBezTo>
                    <a:pt x="37" y="10"/>
                    <a:pt x="38" y="10"/>
                    <a:pt x="40" y="10"/>
                  </a:cubicBezTo>
                  <a:cubicBezTo>
                    <a:pt x="46" y="14"/>
                    <a:pt x="54" y="10"/>
                    <a:pt x="60" y="14"/>
                  </a:cubicBezTo>
                  <a:cubicBezTo>
                    <a:pt x="60" y="14"/>
                    <a:pt x="60" y="14"/>
                    <a:pt x="60" y="14"/>
                  </a:cubicBezTo>
                  <a:cubicBezTo>
                    <a:pt x="65" y="19"/>
                    <a:pt x="74" y="20"/>
                    <a:pt x="69" y="30"/>
                  </a:cubicBezTo>
                  <a:close/>
                </a:path>
              </a:pathLst>
            </a:custGeom>
            <a:solidFill>
              <a:srgbClr val="AFA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656" name="Freeform 2893"/>
            <p:cNvSpPr>
              <a:spLocks/>
            </p:cNvSpPr>
            <p:nvPr/>
          </p:nvSpPr>
          <p:spPr bwMode="auto">
            <a:xfrm>
              <a:off x="4239" y="2126"/>
              <a:ext cx="57" cy="28"/>
            </a:xfrm>
            <a:custGeom>
              <a:avLst/>
              <a:gdLst>
                <a:gd name="T0" fmla="*/ 44 w 48"/>
                <a:gd name="T1" fmla="*/ 1 h 24"/>
                <a:gd name="T2" fmla="*/ 48 w 48"/>
                <a:gd name="T3" fmla="*/ 5 h 24"/>
                <a:gd name="T4" fmla="*/ 35 w 48"/>
                <a:gd name="T5" fmla="*/ 13 h 24"/>
                <a:gd name="T6" fmla="*/ 32 w 48"/>
                <a:gd name="T7" fmla="*/ 17 h 24"/>
                <a:gd name="T8" fmla="*/ 26 w 48"/>
                <a:gd name="T9" fmla="*/ 21 h 24"/>
                <a:gd name="T10" fmla="*/ 18 w 48"/>
                <a:gd name="T11" fmla="*/ 21 h 24"/>
                <a:gd name="T12" fmla="*/ 8 w 48"/>
                <a:gd name="T13" fmla="*/ 18 h 24"/>
                <a:gd name="T14" fmla="*/ 1 w 48"/>
                <a:gd name="T15" fmla="*/ 15 h 24"/>
                <a:gd name="T16" fmla="*/ 15 w 48"/>
                <a:gd name="T17" fmla="*/ 5 h 24"/>
                <a:gd name="T18" fmla="*/ 14 w 48"/>
                <a:gd name="T19" fmla="*/ 5 h 24"/>
                <a:gd name="T20" fmla="*/ 31 w 48"/>
                <a:gd name="T21" fmla="*/ 0 h 24"/>
                <a:gd name="T22" fmla="*/ 44 w 48"/>
                <a:gd name="T23" fmla="*/ 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8" h="24">
                  <a:moveTo>
                    <a:pt x="44" y="1"/>
                  </a:moveTo>
                  <a:cubicBezTo>
                    <a:pt x="45" y="3"/>
                    <a:pt x="47" y="4"/>
                    <a:pt x="48" y="5"/>
                  </a:cubicBezTo>
                  <a:cubicBezTo>
                    <a:pt x="45" y="11"/>
                    <a:pt x="37" y="7"/>
                    <a:pt x="35" y="13"/>
                  </a:cubicBezTo>
                  <a:cubicBezTo>
                    <a:pt x="34" y="14"/>
                    <a:pt x="33" y="15"/>
                    <a:pt x="32" y="17"/>
                  </a:cubicBezTo>
                  <a:cubicBezTo>
                    <a:pt x="30" y="18"/>
                    <a:pt x="28" y="20"/>
                    <a:pt x="26" y="21"/>
                  </a:cubicBezTo>
                  <a:cubicBezTo>
                    <a:pt x="24" y="22"/>
                    <a:pt x="21" y="24"/>
                    <a:pt x="18" y="21"/>
                  </a:cubicBezTo>
                  <a:cubicBezTo>
                    <a:pt x="16" y="16"/>
                    <a:pt x="11" y="19"/>
                    <a:pt x="8" y="18"/>
                  </a:cubicBezTo>
                  <a:cubicBezTo>
                    <a:pt x="4" y="20"/>
                    <a:pt x="2" y="18"/>
                    <a:pt x="1" y="15"/>
                  </a:cubicBezTo>
                  <a:cubicBezTo>
                    <a:pt x="0" y="4"/>
                    <a:pt x="12" y="11"/>
                    <a:pt x="15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9" y="1"/>
                    <a:pt x="26" y="3"/>
                    <a:pt x="31" y="0"/>
                  </a:cubicBezTo>
                  <a:cubicBezTo>
                    <a:pt x="35" y="0"/>
                    <a:pt x="39" y="0"/>
                    <a:pt x="44" y="1"/>
                  </a:cubicBezTo>
                  <a:close/>
                </a:path>
              </a:pathLst>
            </a:custGeom>
            <a:solidFill>
              <a:srgbClr val="5145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657" name="Freeform 2894"/>
            <p:cNvSpPr>
              <a:spLocks/>
            </p:cNvSpPr>
            <p:nvPr/>
          </p:nvSpPr>
          <p:spPr bwMode="auto">
            <a:xfrm>
              <a:off x="4310" y="2120"/>
              <a:ext cx="41" cy="21"/>
            </a:xfrm>
            <a:custGeom>
              <a:avLst/>
              <a:gdLst>
                <a:gd name="T0" fmla="*/ 33 w 35"/>
                <a:gd name="T1" fmla="*/ 11 h 18"/>
                <a:gd name="T2" fmla="*/ 33 w 35"/>
                <a:gd name="T3" fmla="*/ 18 h 18"/>
                <a:gd name="T4" fmla="*/ 0 w 35"/>
                <a:gd name="T5" fmla="*/ 7 h 18"/>
                <a:gd name="T6" fmla="*/ 24 w 35"/>
                <a:gd name="T7" fmla="*/ 2 h 18"/>
                <a:gd name="T8" fmla="*/ 25 w 35"/>
                <a:gd name="T9" fmla="*/ 3 h 18"/>
                <a:gd name="T10" fmla="*/ 34 w 35"/>
                <a:gd name="T11" fmla="*/ 6 h 18"/>
                <a:gd name="T12" fmla="*/ 33 w 35"/>
                <a:gd name="T13" fmla="*/ 1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5" h="18">
                  <a:moveTo>
                    <a:pt x="33" y="11"/>
                  </a:moveTo>
                  <a:cubicBezTo>
                    <a:pt x="33" y="13"/>
                    <a:pt x="33" y="16"/>
                    <a:pt x="33" y="18"/>
                  </a:cubicBezTo>
                  <a:cubicBezTo>
                    <a:pt x="20" y="18"/>
                    <a:pt x="11" y="11"/>
                    <a:pt x="0" y="7"/>
                  </a:cubicBezTo>
                  <a:cubicBezTo>
                    <a:pt x="7" y="0"/>
                    <a:pt x="17" y="8"/>
                    <a:pt x="24" y="2"/>
                  </a:cubicBezTo>
                  <a:cubicBezTo>
                    <a:pt x="25" y="3"/>
                    <a:pt x="25" y="3"/>
                    <a:pt x="25" y="3"/>
                  </a:cubicBezTo>
                  <a:cubicBezTo>
                    <a:pt x="30" y="0"/>
                    <a:pt x="32" y="3"/>
                    <a:pt x="34" y="6"/>
                  </a:cubicBezTo>
                  <a:cubicBezTo>
                    <a:pt x="35" y="8"/>
                    <a:pt x="34" y="9"/>
                    <a:pt x="33" y="11"/>
                  </a:cubicBezTo>
                  <a:close/>
                </a:path>
              </a:pathLst>
            </a:custGeom>
            <a:solidFill>
              <a:srgbClr val="ABA2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658" name="Freeform 2895"/>
            <p:cNvSpPr>
              <a:spLocks/>
            </p:cNvSpPr>
            <p:nvPr/>
          </p:nvSpPr>
          <p:spPr bwMode="auto">
            <a:xfrm>
              <a:off x="4305" y="2118"/>
              <a:ext cx="33" cy="14"/>
            </a:xfrm>
            <a:custGeom>
              <a:avLst/>
              <a:gdLst>
                <a:gd name="T0" fmla="*/ 28 w 28"/>
                <a:gd name="T1" fmla="*/ 4 h 12"/>
                <a:gd name="T2" fmla="*/ 4 w 28"/>
                <a:gd name="T3" fmla="*/ 9 h 12"/>
                <a:gd name="T4" fmla="*/ 0 w 28"/>
                <a:gd name="T5" fmla="*/ 8 h 12"/>
                <a:gd name="T6" fmla="*/ 8 w 28"/>
                <a:gd name="T7" fmla="*/ 0 h 12"/>
                <a:gd name="T8" fmla="*/ 28 w 28"/>
                <a:gd name="T9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12">
                  <a:moveTo>
                    <a:pt x="28" y="4"/>
                  </a:moveTo>
                  <a:cubicBezTo>
                    <a:pt x="22" y="12"/>
                    <a:pt x="12" y="5"/>
                    <a:pt x="4" y="9"/>
                  </a:cubicBezTo>
                  <a:cubicBezTo>
                    <a:pt x="3" y="9"/>
                    <a:pt x="1" y="8"/>
                    <a:pt x="0" y="8"/>
                  </a:cubicBezTo>
                  <a:cubicBezTo>
                    <a:pt x="0" y="3"/>
                    <a:pt x="3" y="0"/>
                    <a:pt x="8" y="0"/>
                  </a:cubicBezTo>
                  <a:cubicBezTo>
                    <a:pt x="14" y="7"/>
                    <a:pt x="21" y="3"/>
                    <a:pt x="28" y="4"/>
                  </a:cubicBezTo>
                  <a:close/>
                </a:path>
              </a:pathLst>
            </a:custGeom>
            <a:solidFill>
              <a:srgbClr val="352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659" name="Freeform 2896"/>
            <p:cNvSpPr>
              <a:spLocks/>
            </p:cNvSpPr>
            <p:nvPr/>
          </p:nvSpPr>
          <p:spPr bwMode="auto">
            <a:xfrm>
              <a:off x="4296" y="2156"/>
              <a:ext cx="28" cy="8"/>
            </a:xfrm>
            <a:custGeom>
              <a:avLst/>
              <a:gdLst>
                <a:gd name="T0" fmla="*/ 24 w 24"/>
                <a:gd name="T1" fmla="*/ 0 h 6"/>
                <a:gd name="T2" fmla="*/ 0 w 24"/>
                <a:gd name="T3" fmla="*/ 0 h 6"/>
                <a:gd name="T4" fmla="*/ 24 w 24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" h="6">
                  <a:moveTo>
                    <a:pt x="24" y="0"/>
                  </a:moveTo>
                  <a:cubicBezTo>
                    <a:pt x="16" y="6"/>
                    <a:pt x="8" y="6"/>
                    <a:pt x="0" y="0"/>
                  </a:cubicBezTo>
                  <a:cubicBezTo>
                    <a:pt x="8" y="0"/>
                    <a:pt x="16" y="0"/>
                    <a:pt x="24" y="0"/>
                  </a:cubicBezTo>
                  <a:close/>
                </a:path>
              </a:pathLst>
            </a:custGeom>
            <a:solidFill>
              <a:srgbClr val="6B63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660" name="Freeform 2897"/>
            <p:cNvSpPr>
              <a:spLocks/>
            </p:cNvSpPr>
            <p:nvPr/>
          </p:nvSpPr>
          <p:spPr bwMode="auto">
            <a:xfrm>
              <a:off x="4279" y="2146"/>
              <a:ext cx="17" cy="6"/>
            </a:xfrm>
            <a:custGeom>
              <a:avLst/>
              <a:gdLst>
                <a:gd name="T0" fmla="*/ 14 w 14"/>
                <a:gd name="T1" fmla="*/ 5 h 5"/>
                <a:gd name="T2" fmla="*/ 1 w 14"/>
                <a:gd name="T3" fmla="*/ 5 h 5"/>
                <a:gd name="T4" fmla="*/ 1 w 14"/>
                <a:gd name="T5" fmla="*/ 0 h 5"/>
                <a:gd name="T6" fmla="*/ 14 w 14"/>
                <a:gd name="T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5">
                  <a:moveTo>
                    <a:pt x="14" y="5"/>
                  </a:moveTo>
                  <a:cubicBezTo>
                    <a:pt x="9" y="5"/>
                    <a:pt x="5" y="5"/>
                    <a:pt x="1" y="5"/>
                  </a:cubicBezTo>
                  <a:cubicBezTo>
                    <a:pt x="0" y="3"/>
                    <a:pt x="0" y="2"/>
                    <a:pt x="1" y="0"/>
                  </a:cubicBezTo>
                  <a:cubicBezTo>
                    <a:pt x="6" y="1"/>
                    <a:pt x="11" y="0"/>
                    <a:pt x="14" y="5"/>
                  </a:cubicBezTo>
                  <a:close/>
                </a:path>
              </a:pathLst>
            </a:custGeom>
            <a:solidFill>
              <a:srgbClr val="ABA2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661" name="Freeform 2898"/>
            <p:cNvSpPr>
              <a:spLocks/>
            </p:cNvSpPr>
            <p:nvPr/>
          </p:nvSpPr>
          <p:spPr bwMode="auto">
            <a:xfrm>
              <a:off x="4274" y="2141"/>
              <a:ext cx="7" cy="11"/>
            </a:xfrm>
            <a:custGeom>
              <a:avLst/>
              <a:gdLst>
                <a:gd name="T0" fmla="*/ 6 w 6"/>
                <a:gd name="T1" fmla="*/ 4 h 9"/>
                <a:gd name="T2" fmla="*/ 6 w 6"/>
                <a:gd name="T3" fmla="*/ 9 h 9"/>
                <a:gd name="T4" fmla="*/ 2 w 6"/>
                <a:gd name="T5" fmla="*/ 9 h 9"/>
                <a:gd name="T6" fmla="*/ 0 w 6"/>
                <a:gd name="T7" fmla="*/ 5 h 9"/>
                <a:gd name="T8" fmla="*/ 2 w 6"/>
                <a:gd name="T9" fmla="*/ 1 h 9"/>
                <a:gd name="T10" fmla="*/ 6 w 6"/>
                <a:gd name="T11" fmla="*/ 0 h 9"/>
                <a:gd name="T12" fmla="*/ 6 w 6"/>
                <a:gd name="T13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9">
                  <a:moveTo>
                    <a:pt x="6" y="4"/>
                  </a:moveTo>
                  <a:cubicBezTo>
                    <a:pt x="6" y="6"/>
                    <a:pt x="6" y="7"/>
                    <a:pt x="6" y="9"/>
                  </a:cubicBezTo>
                  <a:cubicBezTo>
                    <a:pt x="5" y="9"/>
                    <a:pt x="4" y="9"/>
                    <a:pt x="2" y="9"/>
                  </a:cubicBezTo>
                  <a:cubicBezTo>
                    <a:pt x="1" y="8"/>
                    <a:pt x="0" y="7"/>
                    <a:pt x="0" y="5"/>
                  </a:cubicBezTo>
                  <a:cubicBezTo>
                    <a:pt x="0" y="4"/>
                    <a:pt x="1" y="2"/>
                    <a:pt x="2" y="1"/>
                  </a:cubicBezTo>
                  <a:cubicBezTo>
                    <a:pt x="3" y="1"/>
                    <a:pt x="5" y="1"/>
                    <a:pt x="6" y="0"/>
                  </a:cubicBezTo>
                  <a:cubicBezTo>
                    <a:pt x="6" y="2"/>
                    <a:pt x="6" y="3"/>
                    <a:pt x="6" y="4"/>
                  </a:cubicBezTo>
                  <a:close/>
                </a:path>
              </a:pathLst>
            </a:custGeom>
            <a:solidFill>
              <a:srgbClr val="9288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662" name="Freeform 2899"/>
            <p:cNvSpPr>
              <a:spLocks/>
            </p:cNvSpPr>
            <p:nvPr/>
          </p:nvSpPr>
          <p:spPr bwMode="auto">
            <a:xfrm>
              <a:off x="4053" y="2161"/>
              <a:ext cx="25" cy="40"/>
            </a:xfrm>
            <a:custGeom>
              <a:avLst/>
              <a:gdLst>
                <a:gd name="T0" fmla="*/ 14 w 22"/>
                <a:gd name="T1" fmla="*/ 0 h 34"/>
                <a:gd name="T2" fmla="*/ 21 w 22"/>
                <a:gd name="T3" fmla="*/ 0 h 34"/>
                <a:gd name="T4" fmla="*/ 22 w 22"/>
                <a:gd name="T5" fmla="*/ 2 h 34"/>
                <a:gd name="T6" fmla="*/ 21 w 22"/>
                <a:gd name="T7" fmla="*/ 7 h 34"/>
                <a:gd name="T8" fmla="*/ 16 w 22"/>
                <a:gd name="T9" fmla="*/ 24 h 34"/>
                <a:gd name="T10" fmla="*/ 15 w 22"/>
                <a:gd name="T11" fmla="*/ 29 h 34"/>
                <a:gd name="T12" fmla="*/ 6 w 22"/>
                <a:gd name="T13" fmla="*/ 32 h 34"/>
                <a:gd name="T14" fmla="*/ 4 w 22"/>
                <a:gd name="T15" fmla="*/ 33 h 34"/>
                <a:gd name="T16" fmla="*/ 5 w 22"/>
                <a:gd name="T17" fmla="*/ 13 h 34"/>
                <a:gd name="T18" fmla="*/ 14 w 22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" h="34">
                  <a:moveTo>
                    <a:pt x="14" y="0"/>
                  </a:moveTo>
                  <a:cubicBezTo>
                    <a:pt x="16" y="0"/>
                    <a:pt x="19" y="0"/>
                    <a:pt x="21" y="0"/>
                  </a:cubicBezTo>
                  <a:cubicBezTo>
                    <a:pt x="22" y="1"/>
                    <a:pt x="22" y="1"/>
                    <a:pt x="22" y="2"/>
                  </a:cubicBezTo>
                  <a:cubicBezTo>
                    <a:pt x="22" y="4"/>
                    <a:pt x="21" y="6"/>
                    <a:pt x="21" y="7"/>
                  </a:cubicBezTo>
                  <a:cubicBezTo>
                    <a:pt x="17" y="12"/>
                    <a:pt x="16" y="18"/>
                    <a:pt x="16" y="24"/>
                  </a:cubicBezTo>
                  <a:cubicBezTo>
                    <a:pt x="16" y="26"/>
                    <a:pt x="15" y="27"/>
                    <a:pt x="15" y="29"/>
                  </a:cubicBezTo>
                  <a:cubicBezTo>
                    <a:pt x="12" y="32"/>
                    <a:pt x="10" y="34"/>
                    <a:pt x="6" y="32"/>
                  </a:cubicBezTo>
                  <a:cubicBezTo>
                    <a:pt x="4" y="33"/>
                    <a:pt x="4" y="33"/>
                    <a:pt x="4" y="33"/>
                  </a:cubicBezTo>
                  <a:cubicBezTo>
                    <a:pt x="1" y="26"/>
                    <a:pt x="0" y="19"/>
                    <a:pt x="5" y="13"/>
                  </a:cubicBezTo>
                  <a:cubicBezTo>
                    <a:pt x="7" y="8"/>
                    <a:pt x="8" y="2"/>
                    <a:pt x="14" y="0"/>
                  </a:cubicBezTo>
                  <a:close/>
                </a:path>
              </a:pathLst>
            </a:custGeom>
            <a:solidFill>
              <a:srgbClr val="B7B2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663" name="Freeform 2900"/>
            <p:cNvSpPr>
              <a:spLocks/>
            </p:cNvSpPr>
            <p:nvPr/>
          </p:nvSpPr>
          <p:spPr bwMode="auto">
            <a:xfrm>
              <a:off x="4049" y="2176"/>
              <a:ext cx="9" cy="24"/>
            </a:xfrm>
            <a:custGeom>
              <a:avLst/>
              <a:gdLst>
                <a:gd name="T0" fmla="*/ 8 w 8"/>
                <a:gd name="T1" fmla="*/ 0 h 20"/>
                <a:gd name="T2" fmla="*/ 7 w 8"/>
                <a:gd name="T3" fmla="*/ 20 h 20"/>
                <a:gd name="T4" fmla="*/ 0 w 8"/>
                <a:gd name="T5" fmla="*/ 6 h 20"/>
                <a:gd name="T6" fmla="*/ 8 w 8"/>
                <a:gd name="T7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20">
                  <a:moveTo>
                    <a:pt x="8" y="0"/>
                  </a:moveTo>
                  <a:cubicBezTo>
                    <a:pt x="8" y="6"/>
                    <a:pt x="7" y="13"/>
                    <a:pt x="7" y="20"/>
                  </a:cubicBezTo>
                  <a:cubicBezTo>
                    <a:pt x="2" y="17"/>
                    <a:pt x="0" y="12"/>
                    <a:pt x="0" y="6"/>
                  </a:cubicBezTo>
                  <a:cubicBezTo>
                    <a:pt x="2" y="4"/>
                    <a:pt x="5" y="2"/>
                    <a:pt x="8" y="0"/>
                  </a:cubicBezTo>
                  <a:close/>
                </a:path>
              </a:pathLst>
            </a:custGeom>
            <a:solidFill>
              <a:srgbClr val="4D4C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664" name="Freeform 2901"/>
            <p:cNvSpPr>
              <a:spLocks/>
            </p:cNvSpPr>
            <p:nvPr/>
          </p:nvSpPr>
          <p:spPr bwMode="auto">
            <a:xfrm>
              <a:off x="4025" y="2146"/>
              <a:ext cx="15" cy="22"/>
            </a:xfrm>
            <a:custGeom>
              <a:avLst/>
              <a:gdLst>
                <a:gd name="T0" fmla="*/ 4 w 12"/>
                <a:gd name="T1" fmla="*/ 18 h 19"/>
                <a:gd name="T2" fmla="*/ 0 w 12"/>
                <a:gd name="T3" fmla="*/ 13 h 19"/>
                <a:gd name="T4" fmla="*/ 7 w 12"/>
                <a:gd name="T5" fmla="*/ 0 h 19"/>
                <a:gd name="T6" fmla="*/ 7 w 12"/>
                <a:gd name="T7" fmla="*/ 17 h 19"/>
                <a:gd name="T8" fmla="*/ 4 w 12"/>
                <a:gd name="T9" fmla="*/ 18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9">
                  <a:moveTo>
                    <a:pt x="4" y="18"/>
                  </a:moveTo>
                  <a:cubicBezTo>
                    <a:pt x="3" y="16"/>
                    <a:pt x="1" y="15"/>
                    <a:pt x="0" y="13"/>
                  </a:cubicBezTo>
                  <a:cubicBezTo>
                    <a:pt x="1" y="8"/>
                    <a:pt x="2" y="3"/>
                    <a:pt x="7" y="0"/>
                  </a:cubicBezTo>
                  <a:cubicBezTo>
                    <a:pt x="12" y="6"/>
                    <a:pt x="10" y="12"/>
                    <a:pt x="7" y="17"/>
                  </a:cubicBezTo>
                  <a:cubicBezTo>
                    <a:pt x="6" y="19"/>
                    <a:pt x="5" y="19"/>
                    <a:pt x="4" y="18"/>
                  </a:cubicBezTo>
                  <a:close/>
                </a:path>
              </a:pathLst>
            </a:custGeom>
            <a:solidFill>
              <a:srgbClr val="988D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</p:grpSp>
      <p:grpSp>
        <p:nvGrpSpPr>
          <p:cNvPr id="3131" name="Group 3103"/>
          <p:cNvGrpSpPr>
            <a:grpSpLocks/>
          </p:cNvGrpSpPr>
          <p:nvPr/>
        </p:nvGrpSpPr>
        <p:grpSpPr bwMode="auto">
          <a:xfrm>
            <a:off x="5519738" y="1587501"/>
            <a:ext cx="1606550" cy="2087562"/>
            <a:chOff x="3477" y="1000"/>
            <a:chExt cx="1012" cy="1315"/>
          </a:xfrm>
        </p:grpSpPr>
        <p:sp>
          <p:nvSpPr>
            <p:cNvPr id="4265" name="Freeform 2903"/>
            <p:cNvSpPr>
              <a:spLocks/>
            </p:cNvSpPr>
            <p:nvPr/>
          </p:nvSpPr>
          <p:spPr bwMode="auto">
            <a:xfrm>
              <a:off x="4029" y="2166"/>
              <a:ext cx="8" cy="26"/>
            </a:xfrm>
            <a:custGeom>
              <a:avLst/>
              <a:gdLst>
                <a:gd name="T0" fmla="*/ 1 w 7"/>
                <a:gd name="T1" fmla="*/ 1 h 22"/>
                <a:gd name="T2" fmla="*/ 4 w 7"/>
                <a:gd name="T3" fmla="*/ 0 h 22"/>
                <a:gd name="T4" fmla="*/ 0 w 7"/>
                <a:gd name="T5" fmla="*/ 22 h 22"/>
                <a:gd name="T6" fmla="*/ 1 w 7"/>
                <a:gd name="T7" fmla="*/ 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22">
                  <a:moveTo>
                    <a:pt x="1" y="1"/>
                  </a:moveTo>
                  <a:cubicBezTo>
                    <a:pt x="2" y="0"/>
                    <a:pt x="3" y="0"/>
                    <a:pt x="4" y="0"/>
                  </a:cubicBezTo>
                  <a:cubicBezTo>
                    <a:pt x="4" y="8"/>
                    <a:pt x="7" y="16"/>
                    <a:pt x="0" y="22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solidFill>
              <a:srgbClr val="5448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266" name="Freeform 2904"/>
            <p:cNvSpPr>
              <a:spLocks/>
            </p:cNvSpPr>
            <p:nvPr/>
          </p:nvSpPr>
          <p:spPr bwMode="auto">
            <a:xfrm>
              <a:off x="4348" y="2115"/>
              <a:ext cx="40" cy="30"/>
            </a:xfrm>
            <a:custGeom>
              <a:avLst/>
              <a:gdLst>
                <a:gd name="T0" fmla="*/ 1 w 34"/>
                <a:gd name="T1" fmla="*/ 15 h 25"/>
                <a:gd name="T2" fmla="*/ 1 w 34"/>
                <a:gd name="T3" fmla="*/ 11 h 25"/>
                <a:gd name="T4" fmla="*/ 9 w 34"/>
                <a:gd name="T5" fmla="*/ 4 h 25"/>
                <a:gd name="T6" fmla="*/ 34 w 34"/>
                <a:gd name="T7" fmla="*/ 18 h 25"/>
                <a:gd name="T8" fmla="*/ 1 w 34"/>
                <a:gd name="T9" fmla="*/ 1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25">
                  <a:moveTo>
                    <a:pt x="1" y="15"/>
                  </a:moveTo>
                  <a:cubicBezTo>
                    <a:pt x="1" y="13"/>
                    <a:pt x="1" y="12"/>
                    <a:pt x="1" y="11"/>
                  </a:cubicBezTo>
                  <a:cubicBezTo>
                    <a:pt x="0" y="4"/>
                    <a:pt x="2" y="0"/>
                    <a:pt x="9" y="4"/>
                  </a:cubicBezTo>
                  <a:cubicBezTo>
                    <a:pt x="17" y="8"/>
                    <a:pt x="25" y="13"/>
                    <a:pt x="34" y="18"/>
                  </a:cubicBezTo>
                  <a:cubicBezTo>
                    <a:pt x="22" y="25"/>
                    <a:pt x="12" y="17"/>
                    <a:pt x="1" y="15"/>
                  </a:cubicBezTo>
                  <a:close/>
                </a:path>
              </a:pathLst>
            </a:custGeom>
            <a:solidFill>
              <a:srgbClr val="A097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267" name="Freeform 2905"/>
            <p:cNvSpPr>
              <a:spLocks/>
            </p:cNvSpPr>
            <p:nvPr/>
          </p:nvSpPr>
          <p:spPr bwMode="auto">
            <a:xfrm>
              <a:off x="4339" y="2102"/>
              <a:ext cx="20" cy="26"/>
            </a:xfrm>
            <a:custGeom>
              <a:avLst/>
              <a:gdLst>
                <a:gd name="T0" fmla="*/ 16 w 17"/>
                <a:gd name="T1" fmla="*/ 15 h 22"/>
                <a:gd name="T2" fmla="*/ 8 w 17"/>
                <a:gd name="T3" fmla="*/ 22 h 22"/>
                <a:gd name="T4" fmla="*/ 0 w 17"/>
                <a:gd name="T5" fmla="*/ 18 h 22"/>
                <a:gd name="T6" fmla="*/ 0 w 17"/>
                <a:gd name="T7" fmla="*/ 13 h 22"/>
                <a:gd name="T8" fmla="*/ 0 w 17"/>
                <a:gd name="T9" fmla="*/ 0 h 22"/>
                <a:gd name="T10" fmla="*/ 4 w 17"/>
                <a:gd name="T11" fmla="*/ 0 h 22"/>
                <a:gd name="T12" fmla="*/ 8 w 17"/>
                <a:gd name="T13" fmla="*/ 1 h 22"/>
                <a:gd name="T14" fmla="*/ 17 w 17"/>
                <a:gd name="T15" fmla="*/ 10 h 22"/>
                <a:gd name="T16" fmla="*/ 16 w 17"/>
                <a:gd name="T17" fmla="*/ 15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22">
                  <a:moveTo>
                    <a:pt x="16" y="15"/>
                  </a:moveTo>
                  <a:cubicBezTo>
                    <a:pt x="12" y="15"/>
                    <a:pt x="10" y="18"/>
                    <a:pt x="8" y="22"/>
                  </a:cubicBezTo>
                  <a:cubicBezTo>
                    <a:pt x="5" y="20"/>
                    <a:pt x="3" y="19"/>
                    <a:pt x="0" y="18"/>
                  </a:cubicBezTo>
                  <a:cubicBezTo>
                    <a:pt x="0" y="16"/>
                    <a:pt x="0" y="14"/>
                    <a:pt x="0" y="13"/>
                  </a:cubicBezTo>
                  <a:cubicBezTo>
                    <a:pt x="0" y="9"/>
                    <a:pt x="0" y="5"/>
                    <a:pt x="0" y="0"/>
                  </a:cubicBezTo>
                  <a:cubicBezTo>
                    <a:pt x="2" y="1"/>
                    <a:pt x="3" y="1"/>
                    <a:pt x="4" y="0"/>
                  </a:cubicBezTo>
                  <a:cubicBezTo>
                    <a:pt x="5" y="1"/>
                    <a:pt x="7" y="1"/>
                    <a:pt x="8" y="1"/>
                  </a:cubicBezTo>
                  <a:cubicBezTo>
                    <a:pt x="12" y="4"/>
                    <a:pt x="17" y="5"/>
                    <a:pt x="17" y="10"/>
                  </a:cubicBezTo>
                  <a:cubicBezTo>
                    <a:pt x="16" y="12"/>
                    <a:pt x="16" y="13"/>
                    <a:pt x="16" y="15"/>
                  </a:cubicBezTo>
                  <a:close/>
                </a:path>
              </a:pathLst>
            </a:custGeom>
            <a:solidFill>
              <a:srgbClr val="8373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268" name="Freeform 2906"/>
            <p:cNvSpPr>
              <a:spLocks/>
            </p:cNvSpPr>
            <p:nvPr/>
          </p:nvSpPr>
          <p:spPr bwMode="auto">
            <a:xfrm>
              <a:off x="4349" y="2095"/>
              <a:ext cx="23" cy="19"/>
            </a:xfrm>
            <a:custGeom>
              <a:avLst/>
              <a:gdLst>
                <a:gd name="T0" fmla="*/ 9 w 20"/>
                <a:gd name="T1" fmla="*/ 16 h 16"/>
                <a:gd name="T2" fmla="*/ 0 w 20"/>
                <a:gd name="T3" fmla="*/ 7 h 16"/>
                <a:gd name="T4" fmla="*/ 8 w 20"/>
                <a:gd name="T5" fmla="*/ 3 h 16"/>
                <a:gd name="T6" fmla="*/ 17 w 20"/>
                <a:gd name="T7" fmla="*/ 2 h 16"/>
                <a:gd name="T8" fmla="*/ 12 w 20"/>
                <a:gd name="T9" fmla="*/ 16 h 16"/>
                <a:gd name="T10" fmla="*/ 10 w 20"/>
                <a:gd name="T11" fmla="*/ 16 h 16"/>
                <a:gd name="T12" fmla="*/ 9 w 20"/>
                <a:gd name="T13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16">
                  <a:moveTo>
                    <a:pt x="9" y="16"/>
                  </a:moveTo>
                  <a:cubicBezTo>
                    <a:pt x="4" y="15"/>
                    <a:pt x="0" y="13"/>
                    <a:pt x="0" y="7"/>
                  </a:cubicBezTo>
                  <a:cubicBezTo>
                    <a:pt x="3" y="6"/>
                    <a:pt x="6" y="4"/>
                    <a:pt x="8" y="3"/>
                  </a:cubicBezTo>
                  <a:cubicBezTo>
                    <a:pt x="11" y="0"/>
                    <a:pt x="14" y="0"/>
                    <a:pt x="17" y="2"/>
                  </a:cubicBezTo>
                  <a:cubicBezTo>
                    <a:pt x="20" y="8"/>
                    <a:pt x="18" y="13"/>
                    <a:pt x="12" y="16"/>
                  </a:cubicBezTo>
                  <a:cubicBezTo>
                    <a:pt x="10" y="16"/>
                    <a:pt x="10" y="16"/>
                    <a:pt x="10" y="16"/>
                  </a:cubicBezTo>
                  <a:lnTo>
                    <a:pt x="9" y="16"/>
                  </a:lnTo>
                  <a:close/>
                </a:path>
              </a:pathLst>
            </a:custGeom>
            <a:solidFill>
              <a:srgbClr val="453A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269" name="Freeform 2907"/>
            <p:cNvSpPr>
              <a:spLocks/>
            </p:cNvSpPr>
            <p:nvPr/>
          </p:nvSpPr>
          <p:spPr bwMode="auto">
            <a:xfrm>
              <a:off x="4363" y="2090"/>
              <a:ext cx="16" cy="28"/>
            </a:xfrm>
            <a:custGeom>
              <a:avLst/>
              <a:gdLst>
                <a:gd name="T0" fmla="*/ 0 w 14"/>
                <a:gd name="T1" fmla="*/ 20 h 23"/>
                <a:gd name="T2" fmla="*/ 5 w 14"/>
                <a:gd name="T3" fmla="*/ 6 h 23"/>
                <a:gd name="T4" fmla="*/ 13 w 14"/>
                <a:gd name="T5" fmla="*/ 1 h 23"/>
                <a:gd name="T6" fmla="*/ 13 w 14"/>
                <a:gd name="T7" fmla="*/ 2 h 23"/>
                <a:gd name="T8" fmla="*/ 13 w 14"/>
                <a:gd name="T9" fmla="*/ 5 h 23"/>
                <a:gd name="T10" fmla="*/ 13 w 14"/>
                <a:gd name="T11" fmla="*/ 6 h 23"/>
                <a:gd name="T12" fmla="*/ 13 w 14"/>
                <a:gd name="T13" fmla="*/ 10 h 23"/>
                <a:gd name="T14" fmla="*/ 13 w 14"/>
                <a:gd name="T15" fmla="*/ 14 h 23"/>
                <a:gd name="T16" fmla="*/ 9 w 14"/>
                <a:gd name="T17" fmla="*/ 22 h 23"/>
                <a:gd name="T18" fmla="*/ 0 w 14"/>
                <a:gd name="T19" fmla="*/ 2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" h="23">
                  <a:moveTo>
                    <a:pt x="0" y="20"/>
                  </a:moveTo>
                  <a:cubicBezTo>
                    <a:pt x="2" y="15"/>
                    <a:pt x="3" y="11"/>
                    <a:pt x="5" y="6"/>
                  </a:cubicBezTo>
                  <a:cubicBezTo>
                    <a:pt x="6" y="2"/>
                    <a:pt x="8" y="0"/>
                    <a:pt x="13" y="1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3"/>
                    <a:pt x="14" y="4"/>
                    <a:pt x="13" y="5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2" y="8"/>
                    <a:pt x="12" y="9"/>
                    <a:pt x="13" y="10"/>
                  </a:cubicBezTo>
                  <a:cubicBezTo>
                    <a:pt x="13" y="12"/>
                    <a:pt x="13" y="13"/>
                    <a:pt x="13" y="14"/>
                  </a:cubicBezTo>
                  <a:cubicBezTo>
                    <a:pt x="13" y="18"/>
                    <a:pt x="11" y="20"/>
                    <a:pt x="9" y="22"/>
                  </a:cubicBezTo>
                  <a:cubicBezTo>
                    <a:pt x="6" y="23"/>
                    <a:pt x="2" y="23"/>
                    <a:pt x="0" y="20"/>
                  </a:cubicBezTo>
                  <a:close/>
                </a:path>
              </a:pathLst>
            </a:custGeom>
            <a:solidFill>
              <a:srgbClr val="7669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270" name="Freeform 2908"/>
            <p:cNvSpPr>
              <a:spLocks/>
            </p:cNvSpPr>
            <p:nvPr/>
          </p:nvSpPr>
          <p:spPr bwMode="auto">
            <a:xfrm>
              <a:off x="4392" y="2132"/>
              <a:ext cx="24" cy="20"/>
            </a:xfrm>
            <a:custGeom>
              <a:avLst/>
              <a:gdLst>
                <a:gd name="T0" fmla="*/ 20 w 20"/>
                <a:gd name="T1" fmla="*/ 8 h 17"/>
                <a:gd name="T2" fmla="*/ 0 w 20"/>
                <a:gd name="T3" fmla="*/ 4 h 17"/>
                <a:gd name="T4" fmla="*/ 20 w 20"/>
                <a:gd name="T5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" h="17">
                  <a:moveTo>
                    <a:pt x="20" y="8"/>
                  </a:moveTo>
                  <a:cubicBezTo>
                    <a:pt x="14" y="4"/>
                    <a:pt x="4" y="17"/>
                    <a:pt x="0" y="4"/>
                  </a:cubicBezTo>
                  <a:cubicBezTo>
                    <a:pt x="8" y="0"/>
                    <a:pt x="15" y="1"/>
                    <a:pt x="20" y="8"/>
                  </a:cubicBezTo>
                  <a:close/>
                </a:path>
              </a:pathLst>
            </a:custGeom>
            <a:solidFill>
              <a:srgbClr val="AFA9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271" name="Freeform 2909"/>
            <p:cNvSpPr>
              <a:spLocks/>
            </p:cNvSpPr>
            <p:nvPr/>
          </p:nvSpPr>
          <p:spPr bwMode="auto">
            <a:xfrm>
              <a:off x="4416" y="2141"/>
              <a:ext cx="20" cy="19"/>
            </a:xfrm>
            <a:custGeom>
              <a:avLst/>
              <a:gdLst>
                <a:gd name="T0" fmla="*/ 9 w 17"/>
                <a:gd name="T1" fmla="*/ 16 h 16"/>
                <a:gd name="T2" fmla="*/ 0 w 17"/>
                <a:gd name="T3" fmla="*/ 0 h 16"/>
                <a:gd name="T4" fmla="*/ 13 w 17"/>
                <a:gd name="T5" fmla="*/ 16 h 16"/>
                <a:gd name="T6" fmla="*/ 9 w 17"/>
                <a:gd name="T7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16">
                  <a:moveTo>
                    <a:pt x="9" y="16"/>
                  </a:moveTo>
                  <a:cubicBezTo>
                    <a:pt x="9" y="9"/>
                    <a:pt x="2" y="6"/>
                    <a:pt x="0" y="0"/>
                  </a:cubicBezTo>
                  <a:cubicBezTo>
                    <a:pt x="11" y="0"/>
                    <a:pt x="17" y="4"/>
                    <a:pt x="13" y="16"/>
                  </a:cubicBezTo>
                  <a:cubicBezTo>
                    <a:pt x="11" y="16"/>
                    <a:pt x="10" y="16"/>
                    <a:pt x="9" y="16"/>
                  </a:cubicBezTo>
                  <a:close/>
                </a:path>
              </a:pathLst>
            </a:custGeom>
            <a:solidFill>
              <a:srgbClr val="AFA9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272" name="Freeform 2910"/>
            <p:cNvSpPr>
              <a:spLocks/>
            </p:cNvSpPr>
            <p:nvPr/>
          </p:nvSpPr>
          <p:spPr bwMode="auto">
            <a:xfrm>
              <a:off x="4374" y="2107"/>
              <a:ext cx="12" cy="11"/>
            </a:xfrm>
            <a:custGeom>
              <a:avLst/>
              <a:gdLst>
                <a:gd name="T0" fmla="*/ 0 w 11"/>
                <a:gd name="T1" fmla="*/ 8 h 9"/>
                <a:gd name="T2" fmla="*/ 4 w 11"/>
                <a:gd name="T3" fmla="*/ 0 h 9"/>
                <a:gd name="T4" fmla="*/ 8 w 11"/>
                <a:gd name="T5" fmla="*/ 9 h 9"/>
                <a:gd name="T6" fmla="*/ 0 w 11"/>
                <a:gd name="T7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9">
                  <a:moveTo>
                    <a:pt x="0" y="8"/>
                  </a:moveTo>
                  <a:cubicBezTo>
                    <a:pt x="0" y="5"/>
                    <a:pt x="1" y="2"/>
                    <a:pt x="4" y="0"/>
                  </a:cubicBezTo>
                  <a:cubicBezTo>
                    <a:pt x="11" y="0"/>
                    <a:pt x="11" y="4"/>
                    <a:pt x="8" y="9"/>
                  </a:cubicBezTo>
                  <a:cubicBezTo>
                    <a:pt x="5" y="9"/>
                    <a:pt x="2" y="9"/>
                    <a:pt x="0" y="8"/>
                  </a:cubicBezTo>
                  <a:close/>
                </a:path>
              </a:pathLst>
            </a:custGeom>
            <a:solidFill>
              <a:srgbClr val="4C40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273" name="Freeform 2911"/>
            <p:cNvSpPr>
              <a:spLocks/>
            </p:cNvSpPr>
            <p:nvPr/>
          </p:nvSpPr>
          <p:spPr bwMode="auto">
            <a:xfrm>
              <a:off x="3889" y="2287"/>
              <a:ext cx="38" cy="25"/>
            </a:xfrm>
            <a:custGeom>
              <a:avLst/>
              <a:gdLst>
                <a:gd name="T0" fmla="*/ 0 w 32"/>
                <a:gd name="T1" fmla="*/ 16 h 21"/>
                <a:gd name="T2" fmla="*/ 21 w 32"/>
                <a:gd name="T3" fmla="*/ 0 h 21"/>
                <a:gd name="T4" fmla="*/ 25 w 32"/>
                <a:gd name="T5" fmla="*/ 1 h 21"/>
                <a:gd name="T6" fmla="*/ 29 w 32"/>
                <a:gd name="T7" fmla="*/ 16 h 21"/>
                <a:gd name="T8" fmla="*/ 21 w 32"/>
                <a:gd name="T9" fmla="*/ 16 h 21"/>
                <a:gd name="T10" fmla="*/ 0 w 32"/>
                <a:gd name="T11" fmla="*/ 21 h 21"/>
                <a:gd name="T12" fmla="*/ 0 w 32"/>
                <a:gd name="T13" fmla="*/ 16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" h="21">
                  <a:moveTo>
                    <a:pt x="0" y="16"/>
                  </a:moveTo>
                  <a:cubicBezTo>
                    <a:pt x="6" y="10"/>
                    <a:pt x="17" y="9"/>
                    <a:pt x="21" y="0"/>
                  </a:cubicBezTo>
                  <a:cubicBezTo>
                    <a:pt x="23" y="0"/>
                    <a:pt x="24" y="0"/>
                    <a:pt x="25" y="1"/>
                  </a:cubicBezTo>
                  <a:cubicBezTo>
                    <a:pt x="29" y="5"/>
                    <a:pt x="32" y="10"/>
                    <a:pt x="29" y="16"/>
                  </a:cubicBezTo>
                  <a:cubicBezTo>
                    <a:pt x="26" y="16"/>
                    <a:pt x="24" y="16"/>
                    <a:pt x="21" y="16"/>
                  </a:cubicBezTo>
                  <a:cubicBezTo>
                    <a:pt x="14" y="18"/>
                    <a:pt x="7" y="19"/>
                    <a:pt x="0" y="21"/>
                  </a:cubicBezTo>
                  <a:cubicBezTo>
                    <a:pt x="0" y="19"/>
                    <a:pt x="0" y="18"/>
                    <a:pt x="0" y="16"/>
                  </a:cubicBezTo>
                  <a:close/>
                </a:path>
              </a:pathLst>
            </a:custGeom>
            <a:solidFill>
              <a:srgbClr val="352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274" name="Freeform 2912"/>
            <p:cNvSpPr>
              <a:spLocks/>
            </p:cNvSpPr>
            <p:nvPr/>
          </p:nvSpPr>
          <p:spPr bwMode="auto">
            <a:xfrm>
              <a:off x="3918" y="2280"/>
              <a:ext cx="22" cy="28"/>
            </a:xfrm>
            <a:custGeom>
              <a:avLst/>
              <a:gdLst>
                <a:gd name="T0" fmla="*/ 4 w 18"/>
                <a:gd name="T1" fmla="*/ 22 h 24"/>
                <a:gd name="T2" fmla="*/ 0 w 18"/>
                <a:gd name="T3" fmla="*/ 7 h 24"/>
                <a:gd name="T4" fmla="*/ 12 w 18"/>
                <a:gd name="T5" fmla="*/ 0 h 24"/>
                <a:gd name="T6" fmla="*/ 18 w 18"/>
                <a:gd name="T7" fmla="*/ 6 h 24"/>
                <a:gd name="T8" fmla="*/ 16 w 18"/>
                <a:gd name="T9" fmla="*/ 18 h 24"/>
                <a:gd name="T10" fmla="*/ 13 w 18"/>
                <a:gd name="T11" fmla="*/ 20 h 24"/>
                <a:gd name="T12" fmla="*/ 11 w 18"/>
                <a:gd name="T13" fmla="*/ 19 h 24"/>
                <a:gd name="T14" fmla="*/ 10 w 18"/>
                <a:gd name="T15" fmla="*/ 21 h 24"/>
                <a:gd name="T16" fmla="*/ 8 w 18"/>
                <a:gd name="T17" fmla="*/ 24 h 24"/>
                <a:gd name="T18" fmla="*/ 4 w 18"/>
                <a:gd name="T19" fmla="*/ 2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" h="24">
                  <a:moveTo>
                    <a:pt x="4" y="22"/>
                  </a:moveTo>
                  <a:cubicBezTo>
                    <a:pt x="3" y="17"/>
                    <a:pt x="1" y="12"/>
                    <a:pt x="0" y="7"/>
                  </a:cubicBezTo>
                  <a:cubicBezTo>
                    <a:pt x="4" y="5"/>
                    <a:pt x="8" y="3"/>
                    <a:pt x="12" y="0"/>
                  </a:cubicBezTo>
                  <a:cubicBezTo>
                    <a:pt x="16" y="0"/>
                    <a:pt x="18" y="2"/>
                    <a:pt x="18" y="6"/>
                  </a:cubicBezTo>
                  <a:cubicBezTo>
                    <a:pt x="17" y="10"/>
                    <a:pt x="16" y="14"/>
                    <a:pt x="16" y="18"/>
                  </a:cubicBezTo>
                  <a:cubicBezTo>
                    <a:pt x="15" y="19"/>
                    <a:pt x="14" y="20"/>
                    <a:pt x="13" y="20"/>
                  </a:cubicBezTo>
                  <a:cubicBezTo>
                    <a:pt x="13" y="20"/>
                    <a:pt x="11" y="19"/>
                    <a:pt x="11" y="19"/>
                  </a:cubicBezTo>
                  <a:cubicBezTo>
                    <a:pt x="11" y="19"/>
                    <a:pt x="10" y="20"/>
                    <a:pt x="10" y="21"/>
                  </a:cubicBezTo>
                  <a:cubicBezTo>
                    <a:pt x="10" y="22"/>
                    <a:pt x="9" y="23"/>
                    <a:pt x="8" y="24"/>
                  </a:cubicBezTo>
                  <a:cubicBezTo>
                    <a:pt x="6" y="24"/>
                    <a:pt x="5" y="23"/>
                    <a:pt x="4" y="22"/>
                  </a:cubicBezTo>
                  <a:close/>
                </a:path>
              </a:pathLst>
            </a:custGeom>
            <a:solidFill>
              <a:srgbClr val="483C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275" name="Freeform 2913"/>
            <p:cNvSpPr>
              <a:spLocks/>
            </p:cNvSpPr>
            <p:nvPr/>
          </p:nvSpPr>
          <p:spPr bwMode="auto">
            <a:xfrm>
              <a:off x="3933" y="2272"/>
              <a:ext cx="20" cy="15"/>
            </a:xfrm>
            <a:custGeom>
              <a:avLst/>
              <a:gdLst>
                <a:gd name="T0" fmla="*/ 6 w 17"/>
                <a:gd name="T1" fmla="*/ 13 h 13"/>
                <a:gd name="T2" fmla="*/ 0 w 17"/>
                <a:gd name="T3" fmla="*/ 7 h 13"/>
                <a:gd name="T4" fmla="*/ 13 w 17"/>
                <a:gd name="T5" fmla="*/ 0 h 13"/>
                <a:gd name="T6" fmla="*/ 17 w 17"/>
                <a:gd name="T7" fmla="*/ 6 h 13"/>
                <a:gd name="T8" fmla="*/ 6 w 17"/>
                <a:gd name="T9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13">
                  <a:moveTo>
                    <a:pt x="6" y="13"/>
                  </a:moveTo>
                  <a:cubicBezTo>
                    <a:pt x="5" y="10"/>
                    <a:pt x="3" y="8"/>
                    <a:pt x="0" y="7"/>
                  </a:cubicBezTo>
                  <a:cubicBezTo>
                    <a:pt x="4" y="5"/>
                    <a:pt x="8" y="3"/>
                    <a:pt x="13" y="0"/>
                  </a:cubicBezTo>
                  <a:cubicBezTo>
                    <a:pt x="12" y="4"/>
                    <a:pt x="14" y="5"/>
                    <a:pt x="17" y="6"/>
                  </a:cubicBezTo>
                  <a:cubicBezTo>
                    <a:pt x="13" y="8"/>
                    <a:pt x="9" y="10"/>
                    <a:pt x="6" y="13"/>
                  </a:cubicBezTo>
                  <a:close/>
                </a:path>
              </a:pathLst>
            </a:custGeom>
            <a:solidFill>
              <a:srgbClr val="B5A0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276" name="Freeform 2914"/>
            <p:cNvSpPr>
              <a:spLocks/>
            </p:cNvSpPr>
            <p:nvPr/>
          </p:nvSpPr>
          <p:spPr bwMode="auto">
            <a:xfrm>
              <a:off x="3927" y="2300"/>
              <a:ext cx="10" cy="15"/>
            </a:xfrm>
            <a:custGeom>
              <a:avLst/>
              <a:gdLst>
                <a:gd name="T0" fmla="*/ 1 w 9"/>
                <a:gd name="T1" fmla="*/ 5 h 13"/>
                <a:gd name="T2" fmla="*/ 1 w 9"/>
                <a:gd name="T3" fmla="*/ 1 h 13"/>
                <a:gd name="T4" fmla="*/ 5 w 9"/>
                <a:gd name="T5" fmla="*/ 1 h 13"/>
                <a:gd name="T6" fmla="*/ 9 w 9"/>
                <a:gd name="T7" fmla="*/ 1 h 13"/>
                <a:gd name="T8" fmla="*/ 9 w 9"/>
                <a:gd name="T9" fmla="*/ 5 h 13"/>
                <a:gd name="T10" fmla="*/ 9 w 9"/>
                <a:gd name="T11" fmla="*/ 5 h 13"/>
                <a:gd name="T12" fmla="*/ 5 w 9"/>
                <a:gd name="T13" fmla="*/ 10 h 13"/>
                <a:gd name="T14" fmla="*/ 5 w 9"/>
                <a:gd name="T15" fmla="*/ 13 h 13"/>
                <a:gd name="T16" fmla="*/ 1 w 9"/>
                <a:gd name="T17" fmla="*/ 9 h 13"/>
                <a:gd name="T18" fmla="*/ 0 w 9"/>
                <a:gd name="T19" fmla="*/ 6 h 13"/>
                <a:gd name="T20" fmla="*/ 1 w 9"/>
                <a:gd name="T21" fmla="*/ 5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" h="13">
                  <a:moveTo>
                    <a:pt x="1" y="5"/>
                  </a:moveTo>
                  <a:cubicBezTo>
                    <a:pt x="1" y="4"/>
                    <a:pt x="1" y="3"/>
                    <a:pt x="1" y="1"/>
                  </a:cubicBezTo>
                  <a:cubicBezTo>
                    <a:pt x="2" y="0"/>
                    <a:pt x="4" y="0"/>
                    <a:pt x="5" y="1"/>
                  </a:cubicBezTo>
                  <a:cubicBezTo>
                    <a:pt x="6" y="1"/>
                    <a:pt x="7" y="1"/>
                    <a:pt x="9" y="1"/>
                  </a:cubicBezTo>
                  <a:cubicBezTo>
                    <a:pt x="9" y="2"/>
                    <a:pt x="9" y="4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8" y="7"/>
                    <a:pt x="7" y="8"/>
                    <a:pt x="5" y="10"/>
                  </a:cubicBezTo>
                  <a:cubicBezTo>
                    <a:pt x="6" y="11"/>
                    <a:pt x="6" y="12"/>
                    <a:pt x="5" y="13"/>
                  </a:cubicBezTo>
                  <a:cubicBezTo>
                    <a:pt x="4" y="12"/>
                    <a:pt x="2" y="10"/>
                    <a:pt x="1" y="9"/>
                  </a:cubicBezTo>
                  <a:cubicBezTo>
                    <a:pt x="0" y="8"/>
                    <a:pt x="0" y="7"/>
                    <a:pt x="0" y="6"/>
                  </a:cubicBezTo>
                  <a:cubicBezTo>
                    <a:pt x="0" y="6"/>
                    <a:pt x="1" y="5"/>
                    <a:pt x="1" y="5"/>
                  </a:cubicBezTo>
                  <a:close/>
                </a:path>
              </a:pathLst>
            </a:custGeom>
            <a:solidFill>
              <a:srgbClr val="6F6B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277" name="Freeform 2915"/>
            <p:cNvSpPr>
              <a:spLocks/>
            </p:cNvSpPr>
            <p:nvPr/>
          </p:nvSpPr>
          <p:spPr bwMode="auto">
            <a:xfrm>
              <a:off x="4256" y="2145"/>
              <a:ext cx="27" cy="26"/>
            </a:xfrm>
            <a:custGeom>
              <a:avLst/>
              <a:gdLst>
                <a:gd name="T0" fmla="*/ 17 w 23"/>
                <a:gd name="T1" fmla="*/ 2 h 22"/>
                <a:gd name="T2" fmla="*/ 17 w 23"/>
                <a:gd name="T3" fmla="*/ 6 h 22"/>
                <a:gd name="T4" fmla="*/ 21 w 23"/>
                <a:gd name="T5" fmla="*/ 15 h 22"/>
                <a:gd name="T6" fmla="*/ 23 w 23"/>
                <a:gd name="T7" fmla="*/ 16 h 22"/>
                <a:gd name="T8" fmla="*/ 22 w 23"/>
                <a:gd name="T9" fmla="*/ 19 h 22"/>
                <a:gd name="T10" fmla="*/ 4 w 23"/>
                <a:gd name="T11" fmla="*/ 5 h 22"/>
                <a:gd name="T12" fmla="*/ 14 w 23"/>
                <a:gd name="T13" fmla="*/ 1 h 22"/>
                <a:gd name="T14" fmla="*/ 17 w 23"/>
                <a:gd name="T15" fmla="*/ 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" h="22">
                  <a:moveTo>
                    <a:pt x="17" y="2"/>
                  </a:moveTo>
                  <a:cubicBezTo>
                    <a:pt x="17" y="3"/>
                    <a:pt x="17" y="5"/>
                    <a:pt x="17" y="6"/>
                  </a:cubicBezTo>
                  <a:cubicBezTo>
                    <a:pt x="16" y="10"/>
                    <a:pt x="17" y="13"/>
                    <a:pt x="21" y="15"/>
                  </a:cubicBezTo>
                  <a:cubicBezTo>
                    <a:pt x="22" y="15"/>
                    <a:pt x="22" y="16"/>
                    <a:pt x="23" y="16"/>
                  </a:cubicBezTo>
                  <a:cubicBezTo>
                    <a:pt x="23" y="17"/>
                    <a:pt x="22" y="18"/>
                    <a:pt x="22" y="19"/>
                  </a:cubicBezTo>
                  <a:cubicBezTo>
                    <a:pt x="13" y="17"/>
                    <a:pt x="0" y="22"/>
                    <a:pt x="4" y="5"/>
                  </a:cubicBezTo>
                  <a:cubicBezTo>
                    <a:pt x="7" y="4"/>
                    <a:pt x="10" y="3"/>
                    <a:pt x="14" y="1"/>
                  </a:cubicBezTo>
                  <a:cubicBezTo>
                    <a:pt x="15" y="0"/>
                    <a:pt x="16" y="0"/>
                    <a:pt x="17" y="2"/>
                  </a:cubicBezTo>
                  <a:close/>
                </a:path>
              </a:pathLst>
            </a:custGeom>
            <a:solidFill>
              <a:srgbClr val="3730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278" name="Freeform 2916"/>
            <p:cNvSpPr>
              <a:spLocks/>
            </p:cNvSpPr>
            <p:nvPr/>
          </p:nvSpPr>
          <p:spPr bwMode="auto">
            <a:xfrm>
              <a:off x="4281" y="2165"/>
              <a:ext cx="4" cy="6"/>
            </a:xfrm>
            <a:custGeom>
              <a:avLst/>
              <a:gdLst>
                <a:gd name="T0" fmla="*/ 3 w 4"/>
                <a:gd name="T1" fmla="*/ 5 h 5"/>
                <a:gd name="T2" fmla="*/ 1 w 4"/>
                <a:gd name="T3" fmla="*/ 2 h 5"/>
                <a:gd name="T4" fmla="*/ 0 w 4"/>
                <a:gd name="T5" fmla="*/ 1 h 5"/>
                <a:gd name="T6" fmla="*/ 4 w 4"/>
                <a:gd name="T7" fmla="*/ 1 h 5"/>
                <a:gd name="T8" fmla="*/ 3 w 4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5">
                  <a:moveTo>
                    <a:pt x="3" y="5"/>
                  </a:moveTo>
                  <a:cubicBezTo>
                    <a:pt x="2" y="4"/>
                    <a:pt x="1" y="3"/>
                    <a:pt x="1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0"/>
                    <a:pt x="3" y="0"/>
                    <a:pt x="4" y="1"/>
                  </a:cubicBezTo>
                  <a:cubicBezTo>
                    <a:pt x="4" y="2"/>
                    <a:pt x="3" y="3"/>
                    <a:pt x="3" y="5"/>
                  </a:cubicBezTo>
                  <a:close/>
                </a:path>
              </a:pathLst>
            </a:custGeom>
            <a:solidFill>
              <a:srgbClr val="E8E1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279" name="Freeform 2917"/>
            <p:cNvSpPr>
              <a:spLocks/>
            </p:cNvSpPr>
            <p:nvPr/>
          </p:nvSpPr>
          <p:spPr bwMode="auto">
            <a:xfrm>
              <a:off x="4281" y="2161"/>
              <a:ext cx="4" cy="5"/>
            </a:xfrm>
            <a:custGeom>
              <a:avLst/>
              <a:gdLst>
                <a:gd name="T0" fmla="*/ 4 w 4"/>
                <a:gd name="T1" fmla="*/ 4 h 4"/>
                <a:gd name="T2" fmla="*/ 0 w 4"/>
                <a:gd name="T3" fmla="*/ 4 h 4"/>
                <a:gd name="T4" fmla="*/ 0 w 4"/>
                <a:gd name="T5" fmla="*/ 1 h 4"/>
                <a:gd name="T6" fmla="*/ 4 w 4"/>
                <a:gd name="T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4" y="4"/>
                  </a:moveTo>
                  <a:cubicBezTo>
                    <a:pt x="3" y="4"/>
                    <a:pt x="2" y="4"/>
                    <a:pt x="0" y="4"/>
                  </a:cubicBezTo>
                  <a:cubicBezTo>
                    <a:pt x="0" y="3"/>
                    <a:pt x="0" y="2"/>
                    <a:pt x="0" y="1"/>
                  </a:cubicBezTo>
                  <a:cubicBezTo>
                    <a:pt x="3" y="0"/>
                    <a:pt x="4" y="1"/>
                    <a:pt x="4" y="4"/>
                  </a:cubicBezTo>
                  <a:close/>
                </a:path>
              </a:pathLst>
            </a:custGeom>
            <a:solidFill>
              <a:srgbClr val="4138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280" name="Freeform 2918"/>
            <p:cNvSpPr>
              <a:spLocks/>
            </p:cNvSpPr>
            <p:nvPr/>
          </p:nvSpPr>
          <p:spPr bwMode="auto">
            <a:xfrm>
              <a:off x="4124" y="2146"/>
              <a:ext cx="70" cy="34"/>
            </a:xfrm>
            <a:custGeom>
              <a:avLst/>
              <a:gdLst>
                <a:gd name="T0" fmla="*/ 59 w 59"/>
                <a:gd name="T1" fmla="*/ 5 h 29"/>
                <a:gd name="T2" fmla="*/ 59 w 59"/>
                <a:gd name="T3" fmla="*/ 8 h 29"/>
                <a:gd name="T4" fmla="*/ 38 w 59"/>
                <a:gd name="T5" fmla="*/ 17 h 29"/>
                <a:gd name="T6" fmla="*/ 15 w 59"/>
                <a:gd name="T7" fmla="*/ 25 h 29"/>
                <a:gd name="T8" fmla="*/ 7 w 59"/>
                <a:gd name="T9" fmla="*/ 29 h 29"/>
                <a:gd name="T10" fmla="*/ 0 w 59"/>
                <a:gd name="T11" fmla="*/ 21 h 29"/>
                <a:gd name="T12" fmla="*/ 21 w 59"/>
                <a:gd name="T13" fmla="*/ 1 h 29"/>
                <a:gd name="T14" fmla="*/ 29 w 59"/>
                <a:gd name="T15" fmla="*/ 2 h 29"/>
                <a:gd name="T16" fmla="*/ 47 w 59"/>
                <a:gd name="T17" fmla="*/ 1 h 29"/>
                <a:gd name="T18" fmla="*/ 51 w 59"/>
                <a:gd name="T19" fmla="*/ 0 h 29"/>
                <a:gd name="T20" fmla="*/ 59 w 59"/>
                <a:gd name="T21" fmla="*/ 5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29">
                  <a:moveTo>
                    <a:pt x="59" y="5"/>
                  </a:moveTo>
                  <a:cubicBezTo>
                    <a:pt x="59" y="6"/>
                    <a:pt x="59" y="7"/>
                    <a:pt x="59" y="8"/>
                  </a:cubicBezTo>
                  <a:cubicBezTo>
                    <a:pt x="51" y="9"/>
                    <a:pt x="44" y="11"/>
                    <a:pt x="38" y="17"/>
                  </a:cubicBezTo>
                  <a:cubicBezTo>
                    <a:pt x="30" y="18"/>
                    <a:pt x="21" y="17"/>
                    <a:pt x="15" y="25"/>
                  </a:cubicBezTo>
                  <a:cubicBezTo>
                    <a:pt x="12" y="26"/>
                    <a:pt x="10" y="28"/>
                    <a:pt x="7" y="29"/>
                  </a:cubicBezTo>
                  <a:cubicBezTo>
                    <a:pt x="2" y="29"/>
                    <a:pt x="0" y="25"/>
                    <a:pt x="0" y="21"/>
                  </a:cubicBezTo>
                  <a:cubicBezTo>
                    <a:pt x="4" y="11"/>
                    <a:pt x="11" y="4"/>
                    <a:pt x="21" y="1"/>
                  </a:cubicBezTo>
                  <a:cubicBezTo>
                    <a:pt x="24" y="1"/>
                    <a:pt x="27" y="1"/>
                    <a:pt x="29" y="2"/>
                  </a:cubicBezTo>
                  <a:cubicBezTo>
                    <a:pt x="35" y="3"/>
                    <a:pt x="41" y="4"/>
                    <a:pt x="47" y="1"/>
                  </a:cubicBezTo>
                  <a:cubicBezTo>
                    <a:pt x="48" y="0"/>
                    <a:pt x="50" y="0"/>
                    <a:pt x="51" y="0"/>
                  </a:cubicBezTo>
                  <a:cubicBezTo>
                    <a:pt x="54" y="2"/>
                    <a:pt x="56" y="3"/>
                    <a:pt x="59" y="5"/>
                  </a:cubicBezTo>
                  <a:close/>
                </a:path>
              </a:pathLst>
            </a:custGeom>
            <a:solidFill>
              <a:srgbClr val="463F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281" name="Freeform 2919"/>
            <p:cNvSpPr>
              <a:spLocks/>
            </p:cNvSpPr>
            <p:nvPr/>
          </p:nvSpPr>
          <p:spPr bwMode="auto">
            <a:xfrm>
              <a:off x="4156" y="2134"/>
              <a:ext cx="24" cy="26"/>
            </a:xfrm>
            <a:custGeom>
              <a:avLst/>
              <a:gdLst>
                <a:gd name="T0" fmla="*/ 20 w 20"/>
                <a:gd name="T1" fmla="*/ 11 h 22"/>
                <a:gd name="T2" fmla="*/ 4 w 20"/>
                <a:gd name="T3" fmla="*/ 14 h 22"/>
                <a:gd name="T4" fmla="*/ 1 w 20"/>
                <a:gd name="T5" fmla="*/ 10 h 22"/>
                <a:gd name="T6" fmla="*/ 2 w 20"/>
                <a:gd name="T7" fmla="*/ 2 h 22"/>
                <a:gd name="T8" fmla="*/ 7 w 20"/>
                <a:gd name="T9" fmla="*/ 0 h 22"/>
                <a:gd name="T10" fmla="*/ 12 w 20"/>
                <a:gd name="T11" fmla="*/ 2 h 22"/>
                <a:gd name="T12" fmla="*/ 20 w 20"/>
                <a:gd name="T13" fmla="*/ 1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22">
                  <a:moveTo>
                    <a:pt x="20" y="11"/>
                  </a:moveTo>
                  <a:cubicBezTo>
                    <a:pt x="16" y="18"/>
                    <a:pt x="11" y="22"/>
                    <a:pt x="4" y="14"/>
                  </a:cubicBezTo>
                  <a:cubicBezTo>
                    <a:pt x="2" y="13"/>
                    <a:pt x="1" y="12"/>
                    <a:pt x="1" y="10"/>
                  </a:cubicBezTo>
                  <a:cubicBezTo>
                    <a:pt x="0" y="7"/>
                    <a:pt x="1" y="4"/>
                    <a:pt x="2" y="2"/>
                  </a:cubicBezTo>
                  <a:cubicBezTo>
                    <a:pt x="4" y="1"/>
                    <a:pt x="5" y="0"/>
                    <a:pt x="7" y="0"/>
                  </a:cubicBezTo>
                  <a:cubicBezTo>
                    <a:pt x="9" y="0"/>
                    <a:pt x="11" y="1"/>
                    <a:pt x="12" y="2"/>
                  </a:cubicBezTo>
                  <a:cubicBezTo>
                    <a:pt x="15" y="5"/>
                    <a:pt x="17" y="8"/>
                    <a:pt x="20" y="11"/>
                  </a:cubicBezTo>
                  <a:close/>
                </a:path>
              </a:pathLst>
            </a:custGeom>
            <a:solidFill>
              <a:srgbClr val="9A93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282" name="Freeform 2920"/>
            <p:cNvSpPr>
              <a:spLocks/>
            </p:cNvSpPr>
            <p:nvPr/>
          </p:nvSpPr>
          <p:spPr bwMode="auto">
            <a:xfrm>
              <a:off x="4161" y="2122"/>
              <a:ext cx="9" cy="14"/>
            </a:xfrm>
            <a:custGeom>
              <a:avLst/>
              <a:gdLst>
                <a:gd name="T0" fmla="*/ 8 w 8"/>
                <a:gd name="T1" fmla="*/ 12 h 12"/>
                <a:gd name="T2" fmla="*/ 4 w 8"/>
                <a:gd name="T3" fmla="*/ 12 h 12"/>
                <a:gd name="T4" fmla="*/ 1 w 8"/>
                <a:gd name="T5" fmla="*/ 8 h 12"/>
                <a:gd name="T6" fmla="*/ 3 w 8"/>
                <a:gd name="T7" fmla="*/ 0 h 12"/>
                <a:gd name="T8" fmla="*/ 8 w 8"/>
                <a:gd name="T9" fmla="*/ 4 h 12"/>
                <a:gd name="T10" fmla="*/ 8 w 8"/>
                <a:gd name="T11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12">
                  <a:moveTo>
                    <a:pt x="8" y="12"/>
                  </a:moveTo>
                  <a:cubicBezTo>
                    <a:pt x="6" y="12"/>
                    <a:pt x="5" y="12"/>
                    <a:pt x="4" y="12"/>
                  </a:cubicBezTo>
                  <a:cubicBezTo>
                    <a:pt x="2" y="11"/>
                    <a:pt x="1" y="10"/>
                    <a:pt x="1" y="8"/>
                  </a:cubicBezTo>
                  <a:cubicBezTo>
                    <a:pt x="0" y="5"/>
                    <a:pt x="1" y="2"/>
                    <a:pt x="3" y="0"/>
                  </a:cubicBezTo>
                  <a:cubicBezTo>
                    <a:pt x="5" y="1"/>
                    <a:pt x="6" y="3"/>
                    <a:pt x="8" y="4"/>
                  </a:cubicBezTo>
                  <a:cubicBezTo>
                    <a:pt x="8" y="7"/>
                    <a:pt x="8" y="10"/>
                    <a:pt x="8" y="12"/>
                  </a:cubicBezTo>
                  <a:close/>
                </a:path>
              </a:pathLst>
            </a:custGeom>
            <a:solidFill>
              <a:srgbClr val="BDBA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283" name="Freeform 2921"/>
            <p:cNvSpPr>
              <a:spLocks/>
            </p:cNvSpPr>
            <p:nvPr/>
          </p:nvSpPr>
          <p:spPr bwMode="auto">
            <a:xfrm>
              <a:off x="4421" y="2062"/>
              <a:ext cx="68" cy="37"/>
            </a:xfrm>
            <a:custGeom>
              <a:avLst/>
              <a:gdLst>
                <a:gd name="T0" fmla="*/ 25 w 58"/>
                <a:gd name="T1" fmla="*/ 31 h 31"/>
                <a:gd name="T2" fmla="*/ 0 w 58"/>
                <a:gd name="T3" fmla="*/ 26 h 31"/>
                <a:gd name="T4" fmla="*/ 29 w 58"/>
                <a:gd name="T5" fmla="*/ 2 h 31"/>
                <a:gd name="T6" fmla="*/ 46 w 58"/>
                <a:gd name="T7" fmla="*/ 2 h 31"/>
                <a:gd name="T8" fmla="*/ 58 w 58"/>
                <a:gd name="T9" fmla="*/ 21 h 31"/>
                <a:gd name="T10" fmla="*/ 25 w 58"/>
                <a:gd name="T11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8" h="31">
                  <a:moveTo>
                    <a:pt x="25" y="31"/>
                  </a:moveTo>
                  <a:cubicBezTo>
                    <a:pt x="18" y="25"/>
                    <a:pt x="9" y="26"/>
                    <a:pt x="0" y="26"/>
                  </a:cubicBezTo>
                  <a:cubicBezTo>
                    <a:pt x="8" y="15"/>
                    <a:pt x="19" y="9"/>
                    <a:pt x="29" y="2"/>
                  </a:cubicBezTo>
                  <a:cubicBezTo>
                    <a:pt x="35" y="0"/>
                    <a:pt x="40" y="0"/>
                    <a:pt x="46" y="2"/>
                  </a:cubicBezTo>
                  <a:cubicBezTo>
                    <a:pt x="50" y="9"/>
                    <a:pt x="54" y="15"/>
                    <a:pt x="58" y="21"/>
                  </a:cubicBezTo>
                  <a:cubicBezTo>
                    <a:pt x="46" y="23"/>
                    <a:pt x="34" y="21"/>
                    <a:pt x="25" y="31"/>
                  </a:cubicBezTo>
                  <a:close/>
                </a:path>
              </a:pathLst>
            </a:custGeom>
            <a:solidFill>
              <a:srgbClr val="A8A3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284" name="Freeform 2922"/>
            <p:cNvSpPr>
              <a:spLocks/>
            </p:cNvSpPr>
            <p:nvPr/>
          </p:nvSpPr>
          <p:spPr bwMode="auto">
            <a:xfrm>
              <a:off x="4405" y="2049"/>
              <a:ext cx="26" cy="30"/>
            </a:xfrm>
            <a:custGeom>
              <a:avLst/>
              <a:gdLst>
                <a:gd name="T0" fmla="*/ 13 w 22"/>
                <a:gd name="T1" fmla="*/ 0 h 25"/>
                <a:gd name="T2" fmla="*/ 22 w 22"/>
                <a:gd name="T3" fmla="*/ 8 h 25"/>
                <a:gd name="T4" fmla="*/ 1 w 22"/>
                <a:gd name="T5" fmla="*/ 25 h 25"/>
                <a:gd name="T6" fmla="*/ 1 w 22"/>
                <a:gd name="T7" fmla="*/ 19 h 25"/>
                <a:gd name="T8" fmla="*/ 13 w 22"/>
                <a:gd name="T9" fmla="*/ 4 h 25"/>
                <a:gd name="T10" fmla="*/ 13 w 22"/>
                <a:gd name="T1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" h="25">
                  <a:moveTo>
                    <a:pt x="13" y="0"/>
                  </a:moveTo>
                  <a:cubicBezTo>
                    <a:pt x="16" y="3"/>
                    <a:pt x="19" y="5"/>
                    <a:pt x="22" y="8"/>
                  </a:cubicBezTo>
                  <a:cubicBezTo>
                    <a:pt x="19" y="19"/>
                    <a:pt x="11" y="23"/>
                    <a:pt x="1" y="25"/>
                  </a:cubicBezTo>
                  <a:cubicBezTo>
                    <a:pt x="0" y="23"/>
                    <a:pt x="0" y="21"/>
                    <a:pt x="1" y="19"/>
                  </a:cubicBezTo>
                  <a:cubicBezTo>
                    <a:pt x="3" y="12"/>
                    <a:pt x="8" y="8"/>
                    <a:pt x="13" y="4"/>
                  </a:cubicBezTo>
                  <a:cubicBezTo>
                    <a:pt x="13" y="3"/>
                    <a:pt x="13" y="2"/>
                    <a:pt x="13" y="0"/>
                  </a:cubicBezTo>
                  <a:close/>
                </a:path>
              </a:pathLst>
            </a:custGeom>
            <a:solidFill>
              <a:srgbClr val="8E8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285" name="Freeform 2923"/>
            <p:cNvSpPr>
              <a:spLocks/>
            </p:cNvSpPr>
            <p:nvPr/>
          </p:nvSpPr>
          <p:spPr bwMode="auto">
            <a:xfrm>
              <a:off x="4396" y="2078"/>
              <a:ext cx="6" cy="7"/>
            </a:xfrm>
            <a:custGeom>
              <a:avLst/>
              <a:gdLst>
                <a:gd name="T0" fmla="*/ 4 w 5"/>
                <a:gd name="T1" fmla="*/ 5 h 6"/>
                <a:gd name="T2" fmla="*/ 1 w 5"/>
                <a:gd name="T3" fmla="*/ 6 h 6"/>
                <a:gd name="T4" fmla="*/ 0 w 5"/>
                <a:gd name="T5" fmla="*/ 4 h 6"/>
                <a:gd name="T6" fmla="*/ 1 w 5"/>
                <a:gd name="T7" fmla="*/ 1 h 6"/>
                <a:gd name="T8" fmla="*/ 3 w 5"/>
                <a:gd name="T9" fmla="*/ 0 h 6"/>
                <a:gd name="T10" fmla="*/ 5 w 5"/>
                <a:gd name="T11" fmla="*/ 1 h 6"/>
                <a:gd name="T12" fmla="*/ 4 w 5"/>
                <a:gd name="T13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6">
                  <a:moveTo>
                    <a:pt x="4" y="5"/>
                  </a:moveTo>
                  <a:cubicBezTo>
                    <a:pt x="3" y="5"/>
                    <a:pt x="2" y="6"/>
                    <a:pt x="1" y="6"/>
                  </a:cubicBezTo>
                  <a:cubicBezTo>
                    <a:pt x="1" y="6"/>
                    <a:pt x="0" y="4"/>
                    <a:pt x="0" y="4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1" y="1"/>
                    <a:pt x="3" y="0"/>
                    <a:pt x="3" y="0"/>
                  </a:cubicBezTo>
                  <a:cubicBezTo>
                    <a:pt x="3" y="0"/>
                    <a:pt x="5" y="1"/>
                    <a:pt x="5" y="1"/>
                  </a:cubicBezTo>
                  <a:cubicBezTo>
                    <a:pt x="5" y="2"/>
                    <a:pt x="4" y="4"/>
                    <a:pt x="4" y="5"/>
                  </a:cubicBezTo>
                  <a:close/>
                </a:path>
              </a:pathLst>
            </a:custGeom>
            <a:solidFill>
              <a:srgbClr val="4C49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286" name="Freeform 2924"/>
            <p:cNvSpPr>
              <a:spLocks/>
            </p:cNvSpPr>
            <p:nvPr/>
          </p:nvSpPr>
          <p:spPr bwMode="auto">
            <a:xfrm>
              <a:off x="4401" y="2073"/>
              <a:ext cx="5" cy="6"/>
            </a:xfrm>
            <a:custGeom>
              <a:avLst/>
              <a:gdLst>
                <a:gd name="T0" fmla="*/ 5 w 5"/>
                <a:gd name="T1" fmla="*/ 1 h 5"/>
                <a:gd name="T2" fmla="*/ 5 w 5"/>
                <a:gd name="T3" fmla="*/ 5 h 5"/>
                <a:gd name="T4" fmla="*/ 1 w 5"/>
                <a:gd name="T5" fmla="*/ 5 h 5"/>
                <a:gd name="T6" fmla="*/ 1 w 5"/>
                <a:gd name="T7" fmla="*/ 5 h 5"/>
                <a:gd name="T8" fmla="*/ 0 w 5"/>
                <a:gd name="T9" fmla="*/ 3 h 5"/>
                <a:gd name="T10" fmla="*/ 1 w 5"/>
                <a:gd name="T11" fmla="*/ 1 h 5"/>
                <a:gd name="T12" fmla="*/ 3 w 5"/>
                <a:gd name="T13" fmla="*/ 0 h 5"/>
                <a:gd name="T14" fmla="*/ 5 w 5"/>
                <a:gd name="T1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" h="5">
                  <a:moveTo>
                    <a:pt x="5" y="1"/>
                  </a:moveTo>
                  <a:cubicBezTo>
                    <a:pt x="5" y="2"/>
                    <a:pt x="5" y="4"/>
                    <a:pt x="5" y="5"/>
                  </a:cubicBezTo>
                  <a:cubicBezTo>
                    <a:pt x="3" y="5"/>
                    <a:pt x="2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4"/>
                    <a:pt x="0" y="3"/>
                    <a:pt x="0" y="3"/>
                  </a:cubicBezTo>
                  <a:cubicBezTo>
                    <a:pt x="0" y="2"/>
                    <a:pt x="1" y="1"/>
                    <a:pt x="1" y="1"/>
                  </a:cubicBezTo>
                  <a:cubicBezTo>
                    <a:pt x="2" y="1"/>
                    <a:pt x="2" y="1"/>
                    <a:pt x="3" y="0"/>
                  </a:cubicBezTo>
                  <a:cubicBezTo>
                    <a:pt x="4" y="1"/>
                    <a:pt x="4" y="1"/>
                    <a:pt x="5" y="1"/>
                  </a:cubicBezTo>
                  <a:close/>
                </a:path>
              </a:pathLst>
            </a:custGeom>
            <a:solidFill>
              <a:srgbClr val="5956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287" name="Freeform 2925"/>
            <p:cNvSpPr>
              <a:spLocks/>
            </p:cNvSpPr>
            <p:nvPr/>
          </p:nvSpPr>
          <p:spPr bwMode="auto">
            <a:xfrm>
              <a:off x="4077" y="2118"/>
              <a:ext cx="38" cy="51"/>
            </a:xfrm>
            <a:custGeom>
              <a:avLst/>
              <a:gdLst>
                <a:gd name="T0" fmla="*/ 13 w 32"/>
                <a:gd name="T1" fmla="*/ 0 h 44"/>
                <a:gd name="T2" fmla="*/ 29 w 32"/>
                <a:gd name="T3" fmla="*/ 0 h 44"/>
                <a:gd name="T4" fmla="*/ 12 w 32"/>
                <a:gd name="T5" fmla="*/ 39 h 44"/>
                <a:gd name="T6" fmla="*/ 1 w 32"/>
                <a:gd name="T7" fmla="*/ 37 h 44"/>
                <a:gd name="T8" fmla="*/ 0 w 32"/>
                <a:gd name="T9" fmla="*/ 37 h 44"/>
                <a:gd name="T10" fmla="*/ 13 w 32"/>
                <a:gd name="T11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2" h="44">
                  <a:moveTo>
                    <a:pt x="13" y="0"/>
                  </a:moveTo>
                  <a:cubicBezTo>
                    <a:pt x="18" y="0"/>
                    <a:pt x="24" y="0"/>
                    <a:pt x="29" y="0"/>
                  </a:cubicBezTo>
                  <a:cubicBezTo>
                    <a:pt x="32" y="17"/>
                    <a:pt x="19" y="27"/>
                    <a:pt x="12" y="39"/>
                  </a:cubicBezTo>
                  <a:cubicBezTo>
                    <a:pt x="8" y="44"/>
                    <a:pt x="4" y="42"/>
                    <a:pt x="1" y="37"/>
                  </a:cubicBezTo>
                  <a:cubicBezTo>
                    <a:pt x="1" y="37"/>
                    <a:pt x="0" y="37"/>
                    <a:pt x="0" y="37"/>
                  </a:cubicBezTo>
                  <a:cubicBezTo>
                    <a:pt x="1" y="23"/>
                    <a:pt x="11" y="13"/>
                    <a:pt x="13" y="0"/>
                  </a:cubicBezTo>
                  <a:close/>
                </a:path>
              </a:pathLst>
            </a:custGeom>
            <a:solidFill>
              <a:srgbClr val="ACA4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288" name="Freeform 2926"/>
            <p:cNvSpPr>
              <a:spLocks/>
            </p:cNvSpPr>
            <p:nvPr/>
          </p:nvSpPr>
          <p:spPr bwMode="auto">
            <a:xfrm>
              <a:off x="4068" y="2103"/>
              <a:ext cx="92" cy="95"/>
            </a:xfrm>
            <a:custGeom>
              <a:avLst/>
              <a:gdLst>
                <a:gd name="T0" fmla="*/ 9 w 78"/>
                <a:gd name="T1" fmla="*/ 49 h 80"/>
                <a:gd name="T2" fmla="*/ 24 w 78"/>
                <a:gd name="T3" fmla="*/ 35 h 80"/>
                <a:gd name="T4" fmla="*/ 37 w 78"/>
                <a:gd name="T5" fmla="*/ 12 h 80"/>
                <a:gd name="T6" fmla="*/ 41 w 78"/>
                <a:gd name="T7" fmla="*/ 8 h 80"/>
                <a:gd name="T8" fmla="*/ 78 w 78"/>
                <a:gd name="T9" fmla="*/ 0 h 80"/>
                <a:gd name="T10" fmla="*/ 75 w 78"/>
                <a:gd name="T11" fmla="*/ 11 h 80"/>
                <a:gd name="T12" fmla="*/ 74 w 78"/>
                <a:gd name="T13" fmla="*/ 16 h 80"/>
                <a:gd name="T14" fmla="*/ 76 w 78"/>
                <a:gd name="T15" fmla="*/ 19 h 80"/>
                <a:gd name="T16" fmla="*/ 76 w 78"/>
                <a:gd name="T17" fmla="*/ 21 h 80"/>
                <a:gd name="T18" fmla="*/ 71 w 78"/>
                <a:gd name="T19" fmla="*/ 29 h 80"/>
                <a:gd name="T20" fmla="*/ 72 w 78"/>
                <a:gd name="T21" fmla="*/ 36 h 80"/>
                <a:gd name="T22" fmla="*/ 70 w 78"/>
                <a:gd name="T23" fmla="*/ 40 h 80"/>
                <a:gd name="T24" fmla="*/ 50 w 78"/>
                <a:gd name="T25" fmla="*/ 57 h 80"/>
                <a:gd name="T26" fmla="*/ 36 w 78"/>
                <a:gd name="T27" fmla="*/ 68 h 80"/>
                <a:gd name="T28" fmla="*/ 29 w 78"/>
                <a:gd name="T29" fmla="*/ 72 h 80"/>
                <a:gd name="T30" fmla="*/ 15 w 78"/>
                <a:gd name="T31" fmla="*/ 77 h 80"/>
                <a:gd name="T32" fmla="*/ 7 w 78"/>
                <a:gd name="T33" fmla="*/ 80 h 80"/>
                <a:gd name="T34" fmla="*/ 0 w 78"/>
                <a:gd name="T35" fmla="*/ 77 h 80"/>
                <a:gd name="T36" fmla="*/ 0 w 78"/>
                <a:gd name="T37" fmla="*/ 74 h 80"/>
                <a:gd name="T38" fmla="*/ 6 w 78"/>
                <a:gd name="T39" fmla="*/ 53 h 80"/>
                <a:gd name="T40" fmla="*/ 9 w 78"/>
                <a:gd name="T41" fmla="*/ 49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8" h="80">
                  <a:moveTo>
                    <a:pt x="9" y="49"/>
                  </a:moveTo>
                  <a:cubicBezTo>
                    <a:pt x="22" y="54"/>
                    <a:pt x="19" y="40"/>
                    <a:pt x="24" y="35"/>
                  </a:cubicBezTo>
                  <a:cubicBezTo>
                    <a:pt x="30" y="29"/>
                    <a:pt x="33" y="20"/>
                    <a:pt x="37" y="12"/>
                  </a:cubicBezTo>
                  <a:cubicBezTo>
                    <a:pt x="39" y="11"/>
                    <a:pt x="40" y="9"/>
                    <a:pt x="41" y="8"/>
                  </a:cubicBezTo>
                  <a:cubicBezTo>
                    <a:pt x="54" y="5"/>
                    <a:pt x="66" y="3"/>
                    <a:pt x="78" y="0"/>
                  </a:cubicBezTo>
                  <a:cubicBezTo>
                    <a:pt x="77" y="4"/>
                    <a:pt x="76" y="7"/>
                    <a:pt x="75" y="11"/>
                  </a:cubicBezTo>
                  <a:cubicBezTo>
                    <a:pt x="75" y="13"/>
                    <a:pt x="75" y="14"/>
                    <a:pt x="74" y="16"/>
                  </a:cubicBezTo>
                  <a:cubicBezTo>
                    <a:pt x="75" y="17"/>
                    <a:pt x="76" y="18"/>
                    <a:pt x="76" y="19"/>
                  </a:cubicBezTo>
                  <a:cubicBezTo>
                    <a:pt x="76" y="20"/>
                    <a:pt x="76" y="21"/>
                    <a:pt x="76" y="21"/>
                  </a:cubicBezTo>
                  <a:cubicBezTo>
                    <a:pt x="74" y="23"/>
                    <a:pt x="72" y="26"/>
                    <a:pt x="71" y="29"/>
                  </a:cubicBezTo>
                  <a:cubicBezTo>
                    <a:pt x="71" y="32"/>
                    <a:pt x="72" y="34"/>
                    <a:pt x="72" y="36"/>
                  </a:cubicBezTo>
                  <a:cubicBezTo>
                    <a:pt x="72" y="38"/>
                    <a:pt x="71" y="39"/>
                    <a:pt x="70" y="40"/>
                  </a:cubicBezTo>
                  <a:cubicBezTo>
                    <a:pt x="61" y="43"/>
                    <a:pt x="56" y="51"/>
                    <a:pt x="50" y="57"/>
                  </a:cubicBezTo>
                  <a:cubicBezTo>
                    <a:pt x="47" y="64"/>
                    <a:pt x="41" y="65"/>
                    <a:pt x="36" y="68"/>
                  </a:cubicBezTo>
                  <a:cubicBezTo>
                    <a:pt x="34" y="69"/>
                    <a:pt x="31" y="71"/>
                    <a:pt x="29" y="72"/>
                  </a:cubicBezTo>
                  <a:cubicBezTo>
                    <a:pt x="24" y="74"/>
                    <a:pt x="19" y="74"/>
                    <a:pt x="15" y="77"/>
                  </a:cubicBezTo>
                  <a:cubicBezTo>
                    <a:pt x="12" y="78"/>
                    <a:pt x="10" y="79"/>
                    <a:pt x="7" y="80"/>
                  </a:cubicBezTo>
                  <a:cubicBezTo>
                    <a:pt x="5" y="80"/>
                    <a:pt x="2" y="80"/>
                    <a:pt x="0" y="77"/>
                  </a:cubicBezTo>
                  <a:cubicBezTo>
                    <a:pt x="0" y="76"/>
                    <a:pt x="0" y="75"/>
                    <a:pt x="0" y="74"/>
                  </a:cubicBezTo>
                  <a:cubicBezTo>
                    <a:pt x="1" y="66"/>
                    <a:pt x="1" y="59"/>
                    <a:pt x="6" y="53"/>
                  </a:cubicBezTo>
                  <a:cubicBezTo>
                    <a:pt x="7" y="51"/>
                    <a:pt x="8" y="50"/>
                    <a:pt x="9" y="49"/>
                  </a:cubicBezTo>
                  <a:close/>
                </a:path>
              </a:pathLst>
            </a:custGeom>
            <a:solidFill>
              <a:srgbClr val="AEA8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289" name="Freeform 2927"/>
            <p:cNvSpPr>
              <a:spLocks/>
            </p:cNvSpPr>
            <p:nvPr/>
          </p:nvSpPr>
          <p:spPr bwMode="auto">
            <a:xfrm>
              <a:off x="4157" y="2122"/>
              <a:ext cx="7" cy="12"/>
            </a:xfrm>
            <a:custGeom>
              <a:avLst/>
              <a:gdLst>
                <a:gd name="T0" fmla="*/ 6 w 6"/>
                <a:gd name="T1" fmla="*/ 0 h 10"/>
                <a:gd name="T2" fmla="*/ 6 w 6"/>
                <a:gd name="T3" fmla="*/ 8 h 10"/>
                <a:gd name="T4" fmla="*/ 1 w 6"/>
                <a:gd name="T5" fmla="*/ 8 h 10"/>
                <a:gd name="T6" fmla="*/ 3 w 6"/>
                <a:gd name="T7" fmla="*/ 0 h 10"/>
                <a:gd name="T8" fmla="*/ 6 w 6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10">
                  <a:moveTo>
                    <a:pt x="6" y="0"/>
                  </a:moveTo>
                  <a:cubicBezTo>
                    <a:pt x="6" y="3"/>
                    <a:pt x="6" y="5"/>
                    <a:pt x="6" y="8"/>
                  </a:cubicBezTo>
                  <a:cubicBezTo>
                    <a:pt x="5" y="10"/>
                    <a:pt x="3" y="10"/>
                    <a:pt x="1" y="8"/>
                  </a:cubicBezTo>
                  <a:cubicBezTo>
                    <a:pt x="0" y="5"/>
                    <a:pt x="0" y="2"/>
                    <a:pt x="3" y="0"/>
                  </a:cubicBezTo>
                  <a:cubicBezTo>
                    <a:pt x="4" y="0"/>
                    <a:pt x="5" y="0"/>
                    <a:pt x="6" y="0"/>
                  </a:cubicBezTo>
                  <a:close/>
                </a:path>
              </a:pathLst>
            </a:custGeom>
            <a:solidFill>
              <a:srgbClr val="5B57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290" name="Freeform 2928"/>
            <p:cNvSpPr>
              <a:spLocks/>
            </p:cNvSpPr>
            <p:nvPr/>
          </p:nvSpPr>
          <p:spPr bwMode="auto">
            <a:xfrm>
              <a:off x="4155" y="2122"/>
              <a:ext cx="6" cy="11"/>
            </a:xfrm>
            <a:custGeom>
              <a:avLst/>
              <a:gdLst>
                <a:gd name="T0" fmla="*/ 5 w 5"/>
                <a:gd name="T1" fmla="*/ 0 h 9"/>
                <a:gd name="T2" fmla="*/ 4 w 5"/>
                <a:gd name="T3" fmla="*/ 8 h 9"/>
                <a:gd name="T4" fmla="*/ 2 w 5"/>
                <a:gd name="T5" fmla="*/ 9 h 9"/>
                <a:gd name="T6" fmla="*/ 0 w 5"/>
                <a:gd name="T7" fmla="*/ 8 h 9"/>
                <a:gd name="T8" fmla="*/ 0 w 5"/>
                <a:gd name="T9" fmla="*/ 5 h 9"/>
                <a:gd name="T10" fmla="*/ 0 w 5"/>
                <a:gd name="T11" fmla="*/ 0 h 9"/>
                <a:gd name="T12" fmla="*/ 5 w 5"/>
                <a:gd name="T1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9">
                  <a:moveTo>
                    <a:pt x="5" y="0"/>
                  </a:moveTo>
                  <a:cubicBezTo>
                    <a:pt x="5" y="3"/>
                    <a:pt x="5" y="5"/>
                    <a:pt x="4" y="8"/>
                  </a:cubicBezTo>
                  <a:cubicBezTo>
                    <a:pt x="4" y="9"/>
                    <a:pt x="3" y="9"/>
                    <a:pt x="2" y="9"/>
                  </a:cubicBezTo>
                  <a:cubicBezTo>
                    <a:pt x="1" y="9"/>
                    <a:pt x="0" y="8"/>
                    <a:pt x="0" y="8"/>
                  </a:cubicBezTo>
                  <a:cubicBezTo>
                    <a:pt x="0" y="7"/>
                    <a:pt x="0" y="6"/>
                    <a:pt x="0" y="5"/>
                  </a:cubicBezTo>
                  <a:cubicBezTo>
                    <a:pt x="0" y="3"/>
                    <a:pt x="0" y="2"/>
                    <a:pt x="0" y="0"/>
                  </a:cubicBezTo>
                  <a:cubicBezTo>
                    <a:pt x="2" y="0"/>
                    <a:pt x="4" y="0"/>
                    <a:pt x="5" y="0"/>
                  </a:cubicBezTo>
                  <a:close/>
                </a:path>
              </a:pathLst>
            </a:custGeom>
            <a:solidFill>
              <a:srgbClr val="BCB9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291" name="Freeform 2929"/>
            <p:cNvSpPr>
              <a:spLocks/>
            </p:cNvSpPr>
            <p:nvPr/>
          </p:nvSpPr>
          <p:spPr bwMode="auto">
            <a:xfrm>
              <a:off x="4402" y="2047"/>
              <a:ext cx="19" cy="27"/>
            </a:xfrm>
            <a:custGeom>
              <a:avLst/>
              <a:gdLst>
                <a:gd name="T0" fmla="*/ 16 w 16"/>
                <a:gd name="T1" fmla="*/ 6 h 23"/>
                <a:gd name="T2" fmla="*/ 4 w 16"/>
                <a:gd name="T3" fmla="*/ 23 h 23"/>
                <a:gd name="T4" fmla="*/ 4 w 16"/>
                <a:gd name="T5" fmla="*/ 23 h 23"/>
                <a:gd name="T6" fmla="*/ 1 w 16"/>
                <a:gd name="T7" fmla="*/ 20 h 23"/>
                <a:gd name="T8" fmla="*/ 0 w 16"/>
                <a:gd name="T9" fmla="*/ 13 h 23"/>
                <a:gd name="T10" fmla="*/ 0 w 16"/>
                <a:gd name="T11" fmla="*/ 11 h 23"/>
                <a:gd name="T12" fmla="*/ 16 w 16"/>
                <a:gd name="T13" fmla="*/ 6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23">
                  <a:moveTo>
                    <a:pt x="16" y="6"/>
                  </a:moveTo>
                  <a:cubicBezTo>
                    <a:pt x="14" y="13"/>
                    <a:pt x="11" y="20"/>
                    <a:pt x="4" y="23"/>
                  </a:cubicBezTo>
                  <a:cubicBezTo>
                    <a:pt x="4" y="23"/>
                    <a:pt x="4" y="23"/>
                    <a:pt x="4" y="23"/>
                  </a:cubicBezTo>
                  <a:cubicBezTo>
                    <a:pt x="3" y="22"/>
                    <a:pt x="2" y="21"/>
                    <a:pt x="1" y="20"/>
                  </a:cubicBezTo>
                  <a:cubicBezTo>
                    <a:pt x="0" y="17"/>
                    <a:pt x="0" y="15"/>
                    <a:pt x="0" y="13"/>
                  </a:cubicBezTo>
                  <a:cubicBezTo>
                    <a:pt x="0" y="12"/>
                    <a:pt x="0" y="11"/>
                    <a:pt x="0" y="11"/>
                  </a:cubicBezTo>
                  <a:cubicBezTo>
                    <a:pt x="3" y="0"/>
                    <a:pt x="11" y="7"/>
                    <a:pt x="16" y="6"/>
                  </a:cubicBezTo>
                  <a:close/>
                </a:path>
              </a:pathLst>
            </a:custGeom>
            <a:solidFill>
              <a:srgbClr val="A29C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292" name="Freeform 2930"/>
            <p:cNvSpPr>
              <a:spLocks/>
            </p:cNvSpPr>
            <p:nvPr/>
          </p:nvSpPr>
          <p:spPr bwMode="auto">
            <a:xfrm>
              <a:off x="4397" y="2059"/>
              <a:ext cx="6" cy="6"/>
            </a:xfrm>
            <a:custGeom>
              <a:avLst/>
              <a:gdLst>
                <a:gd name="T0" fmla="*/ 0 w 5"/>
                <a:gd name="T1" fmla="*/ 5 h 5"/>
                <a:gd name="T2" fmla="*/ 0 w 5"/>
                <a:gd name="T3" fmla="*/ 0 h 5"/>
                <a:gd name="T4" fmla="*/ 4 w 5"/>
                <a:gd name="T5" fmla="*/ 1 h 5"/>
                <a:gd name="T6" fmla="*/ 4 w 5"/>
                <a:gd name="T7" fmla="*/ 0 h 5"/>
                <a:gd name="T8" fmla="*/ 3 w 5"/>
                <a:gd name="T9" fmla="*/ 5 h 5"/>
                <a:gd name="T10" fmla="*/ 0 w 5"/>
                <a:gd name="T11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5">
                  <a:moveTo>
                    <a:pt x="0" y="5"/>
                  </a:moveTo>
                  <a:cubicBezTo>
                    <a:pt x="0" y="3"/>
                    <a:pt x="0" y="1"/>
                    <a:pt x="0" y="0"/>
                  </a:cubicBezTo>
                  <a:cubicBezTo>
                    <a:pt x="2" y="0"/>
                    <a:pt x="3" y="0"/>
                    <a:pt x="4" y="1"/>
                  </a:cubicBezTo>
                  <a:cubicBezTo>
                    <a:pt x="4" y="1"/>
                    <a:pt x="4" y="0"/>
                    <a:pt x="4" y="0"/>
                  </a:cubicBezTo>
                  <a:cubicBezTo>
                    <a:pt x="5" y="2"/>
                    <a:pt x="5" y="4"/>
                    <a:pt x="3" y="5"/>
                  </a:cubicBezTo>
                  <a:cubicBezTo>
                    <a:pt x="2" y="5"/>
                    <a:pt x="1" y="5"/>
                    <a:pt x="0" y="5"/>
                  </a:cubicBezTo>
                  <a:close/>
                </a:path>
              </a:pathLst>
            </a:custGeom>
            <a:solidFill>
              <a:srgbClr val="B1AC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293" name="Freeform 2931"/>
            <p:cNvSpPr>
              <a:spLocks/>
            </p:cNvSpPr>
            <p:nvPr/>
          </p:nvSpPr>
          <p:spPr bwMode="auto">
            <a:xfrm>
              <a:off x="4271" y="2189"/>
              <a:ext cx="30" cy="9"/>
            </a:xfrm>
            <a:custGeom>
              <a:avLst/>
              <a:gdLst>
                <a:gd name="T0" fmla="*/ 0 w 25"/>
                <a:gd name="T1" fmla="*/ 1 h 7"/>
                <a:gd name="T2" fmla="*/ 25 w 25"/>
                <a:gd name="T3" fmla="*/ 0 h 7"/>
                <a:gd name="T4" fmla="*/ 25 w 25"/>
                <a:gd name="T5" fmla="*/ 5 h 7"/>
                <a:gd name="T6" fmla="*/ 0 w 25"/>
                <a:gd name="T7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" h="7">
                  <a:moveTo>
                    <a:pt x="0" y="1"/>
                  </a:moveTo>
                  <a:cubicBezTo>
                    <a:pt x="8" y="1"/>
                    <a:pt x="16" y="0"/>
                    <a:pt x="25" y="0"/>
                  </a:cubicBezTo>
                  <a:cubicBezTo>
                    <a:pt x="25" y="2"/>
                    <a:pt x="25" y="3"/>
                    <a:pt x="25" y="5"/>
                  </a:cubicBezTo>
                  <a:cubicBezTo>
                    <a:pt x="17" y="3"/>
                    <a:pt x="7" y="7"/>
                    <a:pt x="0" y="1"/>
                  </a:cubicBezTo>
                  <a:close/>
                </a:path>
              </a:pathLst>
            </a:custGeom>
            <a:solidFill>
              <a:srgbClr val="6760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294" name="Freeform 2932"/>
            <p:cNvSpPr>
              <a:spLocks/>
            </p:cNvSpPr>
            <p:nvPr/>
          </p:nvSpPr>
          <p:spPr bwMode="auto">
            <a:xfrm>
              <a:off x="3923" y="2306"/>
              <a:ext cx="5" cy="5"/>
            </a:xfrm>
            <a:custGeom>
              <a:avLst/>
              <a:gdLst>
                <a:gd name="T0" fmla="*/ 4 w 4"/>
                <a:gd name="T1" fmla="*/ 0 h 4"/>
                <a:gd name="T2" fmla="*/ 4 w 4"/>
                <a:gd name="T3" fmla="*/ 4 h 4"/>
                <a:gd name="T4" fmla="*/ 0 w 4"/>
                <a:gd name="T5" fmla="*/ 0 h 4"/>
                <a:gd name="T6" fmla="*/ 4 w 4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4" y="0"/>
                  </a:moveTo>
                  <a:cubicBezTo>
                    <a:pt x="4" y="1"/>
                    <a:pt x="4" y="3"/>
                    <a:pt x="4" y="4"/>
                  </a:cubicBezTo>
                  <a:cubicBezTo>
                    <a:pt x="3" y="3"/>
                    <a:pt x="1" y="2"/>
                    <a:pt x="0" y="0"/>
                  </a:cubicBezTo>
                  <a:cubicBezTo>
                    <a:pt x="1" y="0"/>
                    <a:pt x="3" y="0"/>
                    <a:pt x="4" y="0"/>
                  </a:cubicBezTo>
                  <a:close/>
                </a:path>
              </a:pathLst>
            </a:custGeom>
            <a:solidFill>
              <a:srgbClr val="433D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295" name="Freeform 2933"/>
            <p:cNvSpPr>
              <a:spLocks/>
            </p:cNvSpPr>
            <p:nvPr/>
          </p:nvSpPr>
          <p:spPr bwMode="auto">
            <a:xfrm>
              <a:off x="3933" y="2306"/>
              <a:ext cx="4" cy="6"/>
            </a:xfrm>
            <a:custGeom>
              <a:avLst/>
              <a:gdLst>
                <a:gd name="T0" fmla="*/ 0 w 4"/>
                <a:gd name="T1" fmla="*/ 5 h 5"/>
                <a:gd name="T2" fmla="*/ 4 w 4"/>
                <a:gd name="T3" fmla="*/ 0 h 5"/>
                <a:gd name="T4" fmla="*/ 4 w 4"/>
                <a:gd name="T5" fmla="*/ 4 h 5"/>
                <a:gd name="T6" fmla="*/ 0 w 4"/>
                <a:gd name="T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5">
                  <a:moveTo>
                    <a:pt x="0" y="5"/>
                  </a:moveTo>
                  <a:cubicBezTo>
                    <a:pt x="2" y="3"/>
                    <a:pt x="3" y="2"/>
                    <a:pt x="4" y="0"/>
                  </a:cubicBezTo>
                  <a:cubicBezTo>
                    <a:pt x="4" y="2"/>
                    <a:pt x="4" y="3"/>
                    <a:pt x="4" y="4"/>
                  </a:cubicBezTo>
                  <a:cubicBezTo>
                    <a:pt x="3" y="4"/>
                    <a:pt x="2" y="4"/>
                    <a:pt x="0" y="5"/>
                  </a:cubicBezTo>
                  <a:close/>
                </a:path>
              </a:pathLst>
            </a:custGeom>
            <a:solidFill>
              <a:srgbClr val="8381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296" name="Freeform 2934"/>
            <p:cNvSpPr>
              <a:spLocks/>
            </p:cNvSpPr>
            <p:nvPr/>
          </p:nvSpPr>
          <p:spPr bwMode="auto">
            <a:xfrm>
              <a:off x="4358" y="2082"/>
              <a:ext cx="21" cy="17"/>
            </a:xfrm>
            <a:custGeom>
              <a:avLst/>
              <a:gdLst>
                <a:gd name="T0" fmla="*/ 17 w 18"/>
                <a:gd name="T1" fmla="*/ 8 h 14"/>
                <a:gd name="T2" fmla="*/ 9 w 18"/>
                <a:gd name="T3" fmla="*/ 13 h 14"/>
                <a:gd name="T4" fmla="*/ 0 w 18"/>
                <a:gd name="T5" fmla="*/ 14 h 14"/>
                <a:gd name="T6" fmla="*/ 16 w 18"/>
                <a:gd name="T7" fmla="*/ 2 h 14"/>
                <a:gd name="T8" fmla="*/ 18 w 18"/>
                <a:gd name="T9" fmla="*/ 5 h 14"/>
                <a:gd name="T10" fmla="*/ 17 w 18"/>
                <a:gd name="T11" fmla="*/ 6 h 14"/>
                <a:gd name="T12" fmla="*/ 17 w 18"/>
                <a:gd name="T13" fmla="*/ 8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14">
                  <a:moveTo>
                    <a:pt x="17" y="8"/>
                  </a:moveTo>
                  <a:cubicBezTo>
                    <a:pt x="14" y="10"/>
                    <a:pt x="12" y="12"/>
                    <a:pt x="9" y="13"/>
                  </a:cubicBezTo>
                  <a:cubicBezTo>
                    <a:pt x="6" y="13"/>
                    <a:pt x="3" y="13"/>
                    <a:pt x="0" y="14"/>
                  </a:cubicBezTo>
                  <a:cubicBezTo>
                    <a:pt x="4" y="8"/>
                    <a:pt x="7" y="0"/>
                    <a:pt x="16" y="2"/>
                  </a:cubicBezTo>
                  <a:cubicBezTo>
                    <a:pt x="18" y="3"/>
                    <a:pt x="18" y="4"/>
                    <a:pt x="18" y="5"/>
                  </a:cubicBezTo>
                  <a:cubicBezTo>
                    <a:pt x="18" y="6"/>
                    <a:pt x="17" y="6"/>
                    <a:pt x="17" y="6"/>
                  </a:cubicBezTo>
                  <a:cubicBezTo>
                    <a:pt x="17" y="7"/>
                    <a:pt x="17" y="8"/>
                    <a:pt x="17" y="8"/>
                  </a:cubicBezTo>
                  <a:close/>
                </a:path>
              </a:pathLst>
            </a:custGeom>
            <a:solidFill>
              <a:srgbClr val="615A5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297" name="Freeform 2935"/>
            <p:cNvSpPr>
              <a:spLocks/>
            </p:cNvSpPr>
            <p:nvPr/>
          </p:nvSpPr>
          <p:spPr bwMode="auto">
            <a:xfrm>
              <a:off x="4377" y="2078"/>
              <a:ext cx="12" cy="11"/>
            </a:xfrm>
            <a:custGeom>
              <a:avLst/>
              <a:gdLst>
                <a:gd name="T0" fmla="*/ 1 w 10"/>
                <a:gd name="T1" fmla="*/ 10 h 10"/>
                <a:gd name="T2" fmla="*/ 0 w 10"/>
                <a:gd name="T3" fmla="*/ 6 h 10"/>
                <a:gd name="T4" fmla="*/ 8 w 10"/>
                <a:gd name="T5" fmla="*/ 0 h 10"/>
                <a:gd name="T6" fmla="*/ 10 w 10"/>
                <a:gd name="T7" fmla="*/ 2 h 10"/>
                <a:gd name="T8" fmla="*/ 10 w 10"/>
                <a:gd name="T9" fmla="*/ 4 h 10"/>
                <a:gd name="T10" fmla="*/ 9 w 10"/>
                <a:gd name="T11" fmla="*/ 6 h 10"/>
                <a:gd name="T12" fmla="*/ 5 w 10"/>
                <a:gd name="T13" fmla="*/ 9 h 10"/>
                <a:gd name="T14" fmla="*/ 1 w 10"/>
                <a:gd name="T1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10">
                  <a:moveTo>
                    <a:pt x="1" y="10"/>
                  </a:moveTo>
                  <a:cubicBezTo>
                    <a:pt x="1" y="9"/>
                    <a:pt x="0" y="7"/>
                    <a:pt x="0" y="6"/>
                  </a:cubicBezTo>
                  <a:cubicBezTo>
                    <a:pt x="1" y="2"/>
                    <a:pt x="4" y="1"/>
                    <a:pt x="8" y="0"/>
                  </a:cubicBezTo>
                  <a:cubicBezTo>
                    <a:pt x="8" y="1"/>
                    <a:pt x="9" y="1"/>
                    <a:pt x="10" y="2"/>
                  </a:cubicBezTo>
                  <a:cubicBezTo>
                    <a:pt x="10" y="2"/>
                    <a:pt x="10" y="3"/>
                    <a:pt x="10" y="4"/>
                  </a:cubicBezTo>
                  <a:cubicBezTo>
                    <a:pt x="10" y="5"/>
                    <a:pt x="9" y="6"/>
                    <a:pt x="9" y="6"/>
                  </a:cubicBezTo>
                  <a:cubicBezTo>
                    <a:pt x="7" y="7"/>
                    <a:pt x="6" y="8"/>
                    <a:pt x="5" y="9"/>
                  </a:cubicBezTo>
                  <a:cubicBezTo>
                    <a:pt x="3" y="10"/>
                    <a:pt x="2" y="10"/>
                    <a:pt x="1" y="10"/>
                  </a:cubicBezTo>
                  <a:close/>
                </a:path>
              </a:pathLst>
            </a:custGeom>
            <a:solidFill>
              <a:srgbClr val="8480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298" name="Freeform 2936"/>
            <p:cNvSpPr>
              <a:spLocks/>
            </p:cNvSpPr>
            <p:nvPr/>
          </p:nvSpPr>
          <p:spPr bwMode="auto">
            <a:xfrm>
              <a:off x="4378" y="2093"/>
              <a:ext cx="5" cy="5"/>
            </a:xfrm>
            <a:custGeom>
              <a:avLst/>
              <a:gdLst>
                <a:gd name="T0" fmla="*/ 0 w 4"/>
                <a:gd name="T1" fmla="*/ 4 h 4"/>
                <a:gd name="T2" fmla="*/ 0 w 4"/>
                <a:gd name="T3" fmla="*/ 0 h 4"/>
                <a:gd name="T4" fmla="*/ 0 w 4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0" y="4"/>
                  </a:moveTo>
                  <a:cubicBezTo>
                    <a:pt x="0" y="3"/>
                    <a:pt x="0" y="2"/>
                    <a:pt x="0" y="0"/>
                  </a:cubicBezTo>
                  <a:cubicBezTo>
                    <a:pt x="4" y="2"/>
                    <a:pt x="3" y="3"/>
                    <a:pt x="0" y="4"/>
                  </a:cubicBezTo>
                  <a:close/>
                </a:path>
              </a:pathLst>
            </a:custGeom>
            <a:solidFill>
              <a:srgbClr val="9189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299" name="Freeform 2937"/>
            <p:cNvSpPr>
              <a:spLocks/>
            </p:cNvSpPr>
            <p:nvPr/>
          </p:nvSpPr>
          <p:spPr bwMode="auto">
            <a:xfrm>
              <a:off x="4390" y="2082"/>
              <a:ext cx="7" cy="6"/>
            </a:xfrm>
            <a:custGeom>
              <a:avLst/>
              <a:gdLst>
                <a:gd name="T0" fmla="*/ 6 w 6"/>
                <a:gd name="T1" fmla="*/ 2 h 5"/>
                <a:gd name="T2" fmla="*/ 1 w 6"/>
                <a:gd name="T3" fmla="*/ 5 h 5"/>
                <a:gd name="T4" fmla="*/ 1 w 6"/>
                <a:gd name="T5" fmla="*/ 1 h 5"/>
                <a:gd name="T6" fmla="*/ 6 w 6"/>
                <a:gd name="T7" fmla="*/ 1 h 5"/>
                <a:gd name="T8" fmla="*/ 6 w 6"/>
                <a:gd name="T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5">
                  <a:moveTo>
                    <a:pt x="6" y="2"/>
                  </a:moveTo>
                  <a:cubicBezTo>
                    <a:pt x="5" y="3"/>
                    <a:pt x="3" y="4"/>
                    <a:pt x="1" y="5"/>
                  </a:cubicBezTo>
                  <a:cubicBezTo>
                    <a:pt x="0" y="4"/>
                    <a:pt x="0" y="2"/>
                    <a:pt x="1" y="1"/>
                  </a:cubicBezTo>
                  <a:cubicBezTo>
                    <a:pt x="3" y="0"/>
                    <a:pt x="4" y="0"/>
                    <a:pt x="6" y="1"/>
                  </a:cubicBezTo>
                  <a:lnTo>
                    <a:pt x="6" y="2"/>
                  </a:lnTo>
                  <a:close/>
                </a:path>
              </a:pathLst>
            </a:custGeom>
            <a:solidFill>
              <a:srgbClr val="403B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300" name="Freeform 2938"/>
            <p:cNvSpPr>
              <a:spLocks/>
            </p:cNvSpPr>
            <p:nvPr/>
          </p:nvSpPr>
          <p:spPr bwMode="auto">
            <a:xfrm>
              <a:off x="4386" y="2081"/>
              <a:ext cx="6" cy="7"/>
            </a:xfrm>
            <a:custGeom>
              <a:avLst/>
              <a:gdLst>
                <a:gd name="T0" fmla="*/ 5 w 5"/>
                <a:gd name="T1" fmla="*/ 2 h 6"/>
                <a:gd name="T2" fmla="*/ 4 w 5"/>
                <a:gd name="T3" fmla="*/ 6 h 6"/>
                <a:gd name="T4" fmla="*/ 3 w 5"/>
                <a:gd name="T5" fmla="*/ 6 h 6"/>
                <a:gd name="T6" fmla="*/ 1 w 5"/>
                <a:gd name="T7" fmla="*/ 6 h 6"/>
                <a:gd name="T8" fmla="*/ 0 w 5"/>
                <a:gd name="T9" fmla="*/ 3 h 6"/>
                <a:gd name="T10" fmla="*/ 1 w 5"/>
                <a:gd name="T11" fmla="*/ 2 h 6"/>
                <a:gd name="T12" fmla="*/ 1 w 5"/>
                <a:gd name="T13" fmla="*/ 2 h 6"/>
                <a:gd name="T14" fmla="*/ 3 w 5"/>
                <a:gd name="T15" fmla="*/ 0 h 6"/>
                <a:gd name="T16" fmla="*/ 5 w 5"/>
                <a:gd name="T17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6">
                  <a:moveTo>
                    <a:pt x="5" y="2"/>
                  </a:moveTo>
                  <a:cubicBezTo>
                    <a:pt x="5" y="3"/>
                    <a:pt x="5" y="5"/>
                    <a:pt x="4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0" y="5"/>
                    <a:pt x="0" y="4"/>
                    <a:pt x="0" y="3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2" y="1"/>
                    <a:pt x="3" y="0"/>
                  </a:cubicBezTo>
                  <a:cubicBezTo>
                    <a:pt x="3" y="1"/>
                    <a:pt x="4" y="1"/>
                    <a:pt x="5" y="2"/>
                  </a:cubicBezTo>
                  <a:close/>
                </a:path>
              </a:pathLst>
            </a:custGeom>
            <a:solidFill>
              <a:srgbClr val="A19B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301" name="Freeform 2939"/>
            <p:cNvSpPr>
              <a:spLocks/>
            </p:cNvSpPr>
            <p:nvPr/>
          </p:nvSpPr>
          <p:spPr bwMode="auto">
            <a:xfrm>
              <a:off x="4383" y="2083"/>
              <a:ext cx="5" cy="5"/>
            </a:xfrm>
            <a:custGeom>
              <a:avLst/>
              <a:gdLst>
                <a:gd name="T0" fmla="*/ 4 w 4"/>
                <a:gd name="T1" fmla="*/ 0 h 4"/>
                <a:gd name="T2" fmla="*/ 4 w 4"/>
                <a:gd name="T3" fmla="*/ 4 h 4"/>
                <a:gd name="T4" fmla="*/ 0 w 4"/>
                <a:gd name="T5" fmla="*/ 4 h 4"/>
                <a:gd name="T6" fmla="*/ 4 w 4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4" y="0"/>
                  </a:moveTo>
                  <a:cubicBezTo>
                    <a:pt x="4" y="1"/>
                    <a:pt x="4" y="3"/>
                    <a:pt x="4" y="4"/>
                  </a:cubicBezTo>
                  <a:cubicBezTo>
                    <a:pt x="3" y="4"/>
                    <a:pt x="1" y="4"/>
                    <a:pt x="0" y="4"/>
                  </a:cubicBezTo>
                  <a:cubicBezTo>
                    <a:pt x="1" y="3"/>
                    <a:pt x="3" y="1"/>
                    <a:pt x="4" y="0"/>
                  </a:cubicBezTo>
                  <a:close/>
                </a:path>
              </a:pathLst>
            </a:custGeom>
            <a:solidFill>
              <a:srgbClr val="3F39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302" name="Freeform 2940"/>
            <p:cNvSpPr>
              <a:spLocks/>
            </p:cNvSpPr>
            <p:nvPr/>
          </p:nvSpPr>
          <p:spPr bwMode="auto">
            <a:xfrm>
              <a:off x="4054" y="2194"/>
              <a:ext cx="30" cy="21"/>
            </a:xfrm>
            <a:custGeom>
              <a:avLst/>
              <a:gdLst>
                <a:gd name="T0" fmla="*/ 12 w 26"/>
                <a:gd name="T1" fmla="*/ 0 h 18"/>
                <a:gd name="T2" fmla="*/ 21 w 26"/>
                <a:gd name="T3" fmla="*/ 1 h 18"/>
                <a:gd name="T4" fmla="*/ 25 w 26"/>
                <a:gd name="T5" fmla="*/ 8 h 18"/>
                <a:gd name="T6" fmla="*/ 20 w 26"/>
                <a:gd name="T7" fmla="*/ 12 h 18"/>
                <a:gd name="T8" fmla="*/ 8 w 26"/>
                <a:gd name="T9" fmla="*/ 18 h 18"/>
                <a:gd name="T10" fmla="*/ 7 w 26"/>
                <a:gd name="T11" fmla="*/ 17 h 18"/>
                <a:gd name="T12" fmla="*/ 5 w 26"/>
                <a:gd name="T13" fmla="*/ 17 h 18"/>
                <a:gd name="T14" fmla="*/ 0 w 26"/>
                <a:gd name="T15" fmla="*/ 14 h 18"/>
                <a:gd name="T16" fmla="*/ 5 w 26"/>
                <a:gd name="T17" fmla="*/ 4 h 18"/>
                <a:gd name="T18" fmla="*/ 12 w 26"/>
                <a:gd name="T19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" h="18">
                  <a:moveTo>
                    <a:pt x="12" y="0"/>
                  </a:moveTo>
                  <a:cubicBezTo>
                    <a:pt x="15" y="1"/>
                    <a:pt x="18" y="1"/>
                    <a:pt x="21" y="1"/>
                  </a:cubicBezTo>
                  <a:cubicBezTo>
                    <a:pt x="24" y="2"/>
                    <a:pt x="26" y="4"/>
                    <a:pt x="25" y="8"/>
                  </a:cubicBezTo>
                  <a:cubicBezTo>
                    <a:pt x="23" y="9"/>
                    <a:pt x="21" y="11"/>
                    <a:pt x="20" y="12"/>
                  </a:cubicBezTo>
                  <a:cubicBezTo>
                    <a:pt x="16" y="14"/>
                    <a:pt x="12" y="16"/>
                    <a:pt x="8" y="18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3" y="16"/>
                    <a:pt x="2" y="15"/>
                    <a:pt x="0" y="14"/>
                  </a:cubicBezTo>
                  <a:cubicBezTo>
                    <a:pt x="4" y="12"/>
                    <a:pt x="4" y="8"/>
                    <a:pt x="5" y="4"/>
                  </a:cubicBezTo>
                  <a:cubicBezTo>
                    <a:pt x="7" y="3"/>
                    <a:pt x="10" y="2"/>
                    <a:pt x="12" y="0"/>
                  </a:cubicBezTo>
                  <a:close/>
                </a:path>
              </a:pathLst>
            </a:custGeom>
            <a:solidFill>
              <a:srgbClr val="CDB7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303" name="Freeform 2941"/>
            <p:cNvSpPr>
              <a:spLocks/>
            </p:cNvSpPr>
            <p:nvPr/>
          </p:nvSpPr>
          <p:spPr bwMode="auto">
            <a:xfrm>
              <a:off x="4205" y="2139"/>
              <a:ext cx="44" cy="22"/>
            </a:xfrm>
            <a:custGeom>
              <a:avLst/>
              <a:gdLst>
                <a:gd name="T0" fmla="*/ 31 w 37"/>
                <a:gd name="T1" fmla="*/ 2 h 19"/>
                <a:gd name="T2" fmla="*/ 37 w 37"/>
                <a:gd name="T3" fmla="*/ 7 h 19"/>
                <a:gd name="T4" fmla="*/ 7 w 37"/>
                <a:gd name="T5" fmla="*/ 19 h 19"/>
                <a:gd name="T6" fmla="*/ 14 w 37"/>
                <a:gd name="T7" fmla="*/ 3 h 19"/>
                <a:gd name="T8" fmla="*/ 27 w 37"/>
                <a:gd name="T9" fmla="*/ 2 h 19"/>
                <a:gd name="T10" fmla="*/ 31 w 37"/>
                <a:gd name="T11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7" h="19">
                  <a:moveTo>
                    <a:pt x="31" y="2"/>
                  </a:moveTo>
                  <a:cubicBezTo>
                    <a:pt x="33" y="4"/>
                    <a:pt x="35" y="6"/>
                    <a:pt x="37" y="7"/>
                  </a:cubicBezTo>
                  <a:cubicBezTo>
                    <a:pt x="27" y="11"/>
                    <a:pt x="17" y="15"/>
                    <a:pt x="7" y="19"/>
                  </a:cubicBezTo>
                  <a:cubicBezTo>
                    <a:pt x="0" y="9"/>
                    <a:pt x="18" y="11"/>
                    <a:pt x="14" y="3"/>
                  </a:cubicBezTo>
                  <a:cubicBezTo>
                    <a:pt x="18" y="1"/>
                    <a:pt x="23" y="7"/>
                    <a:pt x="27" y="2"/>
                  </a:cubicBezTo>
                  <a:cubicBezTo>
                    <a:pt x="29" y="0"/>
                    <a:pt x="30" y="1"/>
                    <a:pt x="31" y="2"/>
                  </a:cubicBezTo>
                  <a:close/>
                </a:path>
              </a:pathLst>
            </a:custGeom>
            <a:solidFill>
              <a:srgbClr val="5549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304" name="Freeform 2942"/>
            <p:cNvSpPr>
              <a:spLocks/>
            </p:cNvSpPr>
            <p:nvPr/>
          </p:nvSpPr>
          <p:spPr bwMode="auto">
            <a:xfrm>
              <a:off x="4092" y="2178"/>
              <a:ext cx="39" cy="27"/>
            </a:xfrm>
            <a:custGeom>
              <a:avLst/>
              <a:gdLst>
                <a:gd name="T0" fmla="*/ 33 w 33"/>
                <a:gd name="T1" fmla="*/ 19 h 23"/>
                <a:gd name="T2" fmla="*/ 13 w 33"/>
                <a:gd name="T3" fmla="*/ 23 h 23"/>
                <a:gd name="T4" fmla="*/ 0 w 33"/>
                <a:gd name="T5" fmla="*/ 23 h 23"/>
                <a:gd name="T6" fmla="*/ 0 w 33"/>
                <a:gd name="T7" fmla="*/ 19 h 23"/>
                <a:gd name="T8" fmla="*/ 19 w 33"/>
                <a:gd name="T9" fmla="*/ 3 h 23"/>
                <a:gd name="T10" fmla="*/ 33 w 33"/>
                <a:gd name="T11" fmla="*/ 8 h 23"/>
                <a:gd name="T12" fmla="*/ 33 w 33"/>
                <a:gd name="T13" fmla="*/ 10 h 23"/>
                <a:gd name="T14" fmla="*/ 33 w 33"/>
                <a:gd name="T15" fmla="*/ 15 h 23"/>
                <a:gd name="T16" fmla="*/ 33 w 33"/>
                <a:gd name="T17" fmla="*/ 19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3" h="23">
                  <a:moveTo>
                    <a:pt x="33" y="19"/>
                  </a:moveTo>
                  <a:cubicBezTo>
                    <a:pt x="26" y="20"/>
                    <a:pt x="18" y="15"/>
                    <a:pt x="13" y="23"/>
                  </a:cubicBezTo>
                  <a:cubicBezTo>
                    <a:pt x="9" y="23"/>
                    <a:pt x="4" y="23"/>
                    <a:pt x="0" y="23"/>
                  </a:cubicBezTo>
                  <a:cubicBezTo>
                    <a:pt x="0" y="22"/>
                    <a:pt x="0" y="21"/>
                    <a:pt x="0" y="19"/>
                  </a:cubicBezTo>
                  <a:cubicBezTo>
                    <a:pt x="3" y="10"/>
                    <a:pt x="13" y="9"/>
                    <a:pt x="19" y="3"/>
                  </a:cubicBezTo>
                  <a:cubicBezTo>
                    <a:pt x="25" y="1"/>
                    <a:pt x="31" y="0"/>
                    <a:pt x="33" y="8"/>
                  </a:cubicBezTo>
                  <a:cubicBezTo>
                    <a:pt x="33" y="9"/>
                    <a:pt x="33" y="10"/>
                    <a:pt x="33" y="10"/>
                  </a:cubicBezTo>
                  <a:cubicBezTo>
                    <a:pt x="33" y="12"/>
                    <a:pt x="33" y="13"/>
                    <a:pt x="33" y="15"/>
                  </a:cubicBezTo>
                  <a:cubicBezTo>
                    <a:pt x="33" y="16"/>
                    <a:pt x="33" y="17"/>
                    <a:pt x="33" y="19"/>
                  </a:cubicBezTo>
                  <a:close/>
                </a:path>
              </a:pathLst>
            </a:custGeom>
            <a:solidFill>
              <a:srgbClr val="3F34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305" name="Freeform 2943"/>
            <p:cNvSpPr>
              <a:spLocks/>
            </p:cNvSpPr>
            <p:nvPr/>
          </p:nvSpPr>
          <p:spPr bwMode="auto">
            <a:xfrm>
              <a:off x="4105" y="2171"/>
              <a:ext cx="27" cy="17"/>
            </a:xfrm>
            <a:custGeom>
              <a:avLst/>
              <a:gdLst>
                <a:gd name="T0" fmla="*/ 22 w 23"/>
                <a:gd name="T1" fmla="*/ 14 h 15"/>
                <a:gd name="T2" fmla="*/ 9 w 23"/>
                <a:gd name="T3" fmla="*/ 12 h 15"/>
                <a:gd name="T4" fmla="*/ 0 w 23"/>
                <a:gd name="T5" fmla="*/ 9 h 15"/>
                <a:gd name="T6" fmla="*/ 18 w 23"/>
                <a:gd name="T7" fmla="*/ 0 h 15"/>
                <a:gd name="T8" fmla="*/ 23 w 23"/>
                <a:gd name="T9" fmla="*/ 8 h 15"/>
                <a:gd name="T10" fmla="*/ 22 w 23"/>
                <a:gd name="T11" fmla="*/ 1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3" h="15">
                  <a:moveTo>
                    <a:pt x="22" y="14"/>
                  </a:moveTo>
                  <a:cubicBezTo>
                    <a:pt x="18" y="11"/>
                    <a:pt x="14" y="9"/>
                    <a:pt x="9" y="12"/>
                  </a:cubicBezTo>
                  <a:cubicBezTo>
                    <a:pt x="4" y="15"/>
                    <a:pt x="1" y="15"/>
                    <a:pt x="0" y="9"/>
                  </a:cubicBezTo>
                  <a:cubicBezTo>
                    <a:pt x="4" y="2"/>
                    <a:pt x="12" y="4"/>
                    <a:pt x="18" y="0"/>
                  </a:cubicBezTo>
                  <a:cubicBezTo>
                    <a:pt x="20" y="3"/>
                    <a:pt x="21" y="6"/>
                    <a:pt x="23" y="8"/>
                  </a:cubicBezTo>
                  <a:cubicBezTo>
                    <a:pt x="23" y="10"/>
                    <a:pt x="22" y="12"/>
                    <a:pt x="22" y="14"/>
                  </a:cubicBezTo>
                  <a:close/>
                </a:path>
              </a:pathLst>
            </a:custGeom>
            <a:solidFill>
              <a:srgbClr val="695C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306" name="Freeform 2944"/>
            <p:cNvSpPr>
              <a:spLocks/>
            </p:cNvSpPr>
            <p:nvPr/>
          </p:nvSpPr>
          <p:spPr bwMode="auto">
            <a:xfrm>
              <a:off x="4078" y="2181"/>
              <a:ext cx="38" cy="23"/>
            </a:xfrm>
            <a:custGeom>
              <a:avLst/>
              <a:gdLst>
                <a:gd name="T0" fmla="*/ 23 w 32"/>
                <a:gd name="T1" fmla="*/ 0 h 19"/>
                <a:gd name="T2" fmla="*/ 32 w 32"/>
                <a:gd name="T3" fmla="*/ 3 h 19"/>
                <a:gd name="T4" fmla="*/ 12 w 32"/>
                <a:gd name="T5" fmla="*/ 16 h 19"/>
                <a:gd name="T6" fmla="*/ 4 w 32"/>
                <a:gd name="T7" fmla="*/ 19 h 19"/>
                <a:gd name="T8" fmla="*/ 0 w 32"/>
                <a:gd name="T9" fmla="*/ 12 h 19"/>
                <a:gd name="T10" fmla="*/ 3 w 32"/>
                <a:gd name="T11" fmla="*/ 8 h 19"/>
                <a:gd name="T12" fmla="*/ 20 w 32"/>
                <a:gd name="T13" fmla="*/ 4 h 19"/>
                <a:gd name="T14" fmla="*/ 23 w 32"/>
                <a:gd name="T15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2" h="19">
                  <a:moveTo>
                    <a:pt x="23" y="0"/>
                  </a:moveTo>
                  <a:cubicBezTo>
                    <a:pt x="26" y="1"/>
                    <a:pt x="29" y="2"/>
                    <a:pt x="32" y="3"/>
                  </a:cubicBezTo>
                  <a:cubicBezTo>
                    <a:pt x="28" y="12"/>
                    <a:pt x="18" y="11"/>
                    <a:pt x="12" y="16"/>
                  </a:cubicBezTo>
                  <a:cubicBezTo>
                    <a:pt x="9" y="17"/>
                    <a:pt x="6" y="18"/>
                    <a:pt x="4" y="19"/>
                  </a:cubicBezTo>
                  <a:cubicBezTo>
                    <a:pt x="2" y="17"/>
                    <a:pt x="1" y="14"/>
                    <a:pt x="0" y="12"/>
                  </a:cubicBezTo>
                  <a:cubicBezTo>
                    <a:pt x="1" y="10"/>
                    <a:pt x="2" y="9"/>
                    <a:pt x="3" y="8"/>
                  </a:cubicBezTo>
                  <a:cubicBezTo>
                    <a:pt x="9" y="7"/>
                    <a:pt x="15" y="6"/>
                    <a:pt x="20" y="4"/>
                  </a:cubicBezTo>
                  <a:cubicBezTo>
                    <a:pt x="21" y="2"/>
                    <a:pt x="22" y="1"/>
                    <a:pt x="23" y="0"/>
                  </a:cubicBezTo>
                  <a:close/>
                </a:path>
              </a:pathLst>
            </a:custGeom>
            <a:solidFill>
              <a:srgbClr val="C9B4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307" name="Freeform 2945"/>
            <p:cNvSpPr>
              <a:spLocks/>
            </p:cNvSpPr>
            <p:nvPr/>
          </p:nvSpPr>
          <p:spPr bwMode="auto">
            <a:xfrm>
              <a:off x="4256" y="2114"/>
              <a:ext cx="20" cy="25"/>
            </a:xfrm>
            <a:custGeom>
              <a:avLst/>
              <a:gdLst>
                <a:gd name="T0" fmla="*/ 17 w 17"/>
                <a:gd name="T1" fmla="*/ 11 h 21"/>
                <a:gd name="T2" fmla="*/ 0 w 17"/>
                <a:gd name="T3" fmla="*/ 15 h 21"/>
                <a:gd name="T4" fmla="*/ 17 w 17"/>
                <a:gd name="T5" fmla="*/ 8 h 21"/>
                <a:gd name="T6" fmla="*/ 17 w 17"/>
                <a:gd name="T7" fmla="*/ 1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21">
                  <a:moveTo>
                    <a:pt x="17" y="11"/>
                  </a:moveTo>
                  <a:cubicBezTo>
                    <a:pt x="14" y="21"/>
                    <a:pt x="6" y="15"/>
                    <a:pt x="0" y="15"/>
                  </a:cubicBezTo>
                  <a:cubicBezTo>
                    <a:pt x="2" y="2"/>
                    <a:pt x="8" y="0"/>
                    <a:pt x="17" y="8"/>
                  </a:cubicBezTo>
                  <a:cubicBezTo>
                    <a:pt x="17" y="9"/>
                    <a:pt x="17" y="10"/>
                    <a:pt x="17" y="11"/>
                  </a:cubicBezTo>
                  <a:close/>
                </a:path>
              </a:pathLst>
            </a:custGeom>
            <a:solidFill>
              <a:srgbClr val="5247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308" name="Freeform 2946"/>
            <p:cNvSpPr>
              <a:spLocks/>
            </p:cNvSpPr>
            <p:nvPr/>
          </p:nvSpPr>
          <p:spPr bwMode="auto">
            <a:xfrm>
              <a:off x="4237" y="2108"/>
              <a:ext cx="20" cy="33"/>
            </a:xfrm>
            <a:custGeom>
              <a:avLst/>
              <a:gdLst>
                <a:gd name="T0" fmla="*/ 4 w 17"/>
                <a:gd name="T1" fmla="*/ 28 h 28"/>
                <a:gd name="T2" fmla="*/ 0 w 17"/>
                <a:gd name="T3" fmla="*/ 28 h 28"/>
                <a:gd name="T4" fmla="*/ 0 w 17"/>
                <a:gd name="T5" fmla="*/ 17 h 28"/>
                <a:gd name="T6" fmla="*/ 17 w 17"/>
                <a:gd name="T7" fmla="*/ 20 h 28"/>
                <a:gd name="T8" fmla="*/ 4 w 17"/>
                <a:gd name="T9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28">
                  <a:moveTo>
                    <a:pt x="4" y="28"/>
                  </a:moveTo>
                  <a:cubicBezTo>
                    <a:pt x="3" y="28"/>
                    <a:pt x="2" y="28"/>
                    <a:pt x="0" y="28"/>
                  </a:cubicBezTo>
                  <a:cubicBezTo>
                    <a:pt x="0" y="24"/>
                    <a:pt x="0" y="21"/>
                    <a:pt x="0" y="17"/>
                  </a:cubicBezTo>
                  <a:cubicBezTo>
                    <a:pt x="9" y="0"/>
                    <a:pt x="10" y="24"/>
                    <a:pt x="17" y="20"/>
                  </a:cubicBezTo>
                  <a:cubicBezTo>
                    <a:pt x="16" y="28"/>
                    <a:pt x="8" y="25"/>
                    <a:pt x="4" y="28"/>
                  </a:cubicBezTo>
                  <a:close/>
                </a:path>
              </a:pathLst>
            </a:custGeom>
            <a:solidFill>
              <a:srgbClr val="4E40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309" name="Freeform 2947"/>
            <p:cNvSpPr>
              <a:spLocks/>
            </p:cNvSpPr>
            <p:nvPr/>
          </p:nvSpPr>
          <p:spPr bwMode="auto">
            <a:xfrm>
              <a:off x="4276" y="2107"/>
              <a:ext cx="15" cy="24"/>
            </a:xfrm>
            <a:custGeom>
              <a:avLst/>
              <a:gdLst>
                <a:gd name="T0" fmla="*/ 0 w 13"/>
                <a:gd name="T1" fmla="*/ 17 h 20"/>
                <a:gd name="T2" fmla="*/ 0 w 13"/>
                <a:gd name="T3" fmla="*/ 14 h 20"/>
                <a:gd name="T4" fmla="*/ 12 w 13"/>
                <a:gd name="T5" fmla="*/ 2 h 20"/>
                <a:gd name="T6" fmla="*/ 9 w 13"/>
                <a:gd name="T7" fmla="*/ 8 h 20"/>
                <a:gd name="T8" fmla="*/ 13 w 13"/>
                <a:gd name="T9" fmla="*/ 17 h 20"/>
                <a:gd name="T10" fmla="*/ 0 w 13"/>
                <a:gd name="T11" fmla="*/ 17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20">
                  <a:moveTo>
                    <a:pt x="0" y="17"/>
                  </a:moveTo>
                  <a:cubicBezTo>
                    <a:pt x="0" y="16"/>
                    <a:pt x="0" y="15"/>
                    <a:pt x="0" y="14"/>
                  </a:cubicBezTo>
                  <a:cubicBezTo>
                    <a:pt x="4" y="10"/>
                    <a:pt x="2" y="0"/>
                    <a:pt x="12" y="2"/>
                  </a:cubicBezTo>
                  <a:cubicBezTo>
                    <a:pt x="11" y="4"/>
                    <a:pt x="10" y="6"/>
                    <a:pt x="9" y="8"/>
                  </a:cubicBezTo>
                  <a:cubicBezTo>
                    <a:pt x="10" y="11"/>
                    <a:pt x="11" y="14"/>
                    <a:pt x="13" y="17"/>
                  </a:cubicBezTo>
                  <a:cubicBezTo>
                    <a:pt x="8" y="20"/>
                    <a:pt x="4" y="20"/>
                    <a:pt x="0" y="17"/>
                  </a:cubicBezTo>
                  <a:close/>
                </a:path>
              </a:pathLst>
            </a:custGeom>
            <a:solidFill>
              <a:srgbClr val="5447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310" name="Freeform 2948"/>
            <p:cNvSpPr>
              <a:spLocks/>
            </p:cNvSpPr>
            <p:nvPr/>
          </p:nvSpPr>
          <p:spPr bwMode="auto">
            <a:xfrm>
              <a:off x="4269" y="2086"/>
              <a:ext cx="10" cy="17"/>
            </a:xfrm>
            <a:custGeom>
              <a:avLst/>
              <a:gdLst>
                <a:gd name="T0" fmla="*/ 1 w 9"/>
                <a:gd name="T1" fmla="*/ 15 h 15"/>
                <a:gd name="T2" fmla="*/ 9 w 9"/>
                <a:gd name="T3" fmla="*/ 0 h 15"/>
                <a:gd name="T4" fmla="*/ 1 w 9"/>
                <a:gd name="T5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15">
                  <a:moveTo>
                    <a:pt x="1" y="15"/>
                  </a:moveTo>
                  <a:cubicBezTo>
                    <a:pt x="0" y="9"/>
                    <a:pt x="2" y="4"/>
                    <a:pt x="9" y="0"/>
                  </a:cubicBezTo>
                  <a:cubicBezTo>
                    <a:pt x="9" y="7"/>
                    <a:pt x="6" y="11"/>
                    <a:pt x="1" y="15"/>
                  </a:cubicBezTo>
                  <a:close/>
                </a:path>
              </a:pathLst>
            </a:custGeom>
            <a:solidFill>
              <a:srgbClr val="6056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311" name="Freeform 2949"/>
            <p:cNvSpPr>
              <a:spLocks/>
            </p:cNvSpPr>
            <p:nvPr/>
          </p:nvSpPr>
          <p:spPr bwMode="auto">
            <a:xfrm>
              <a:off x="4388" y="2067"/>
              <a:ext cx="6" cy="8"/>
            </a:xfrm>
            <a:custGeom>
              <a:avLst/>
              <a:gdLst>
                <a:gd name="T0" fmla="*/ 0 w 5"/>
                <a:gd name="T1" fmla="*/ 6 h 7"/>
                <a:gd name="T2" fmla="*/ 0 w 5"/>
                <a:gd name="T3" fmla="*/ 2 h 7"/>
                <a:gd name="T4" fmla="*/ 2 w 5"/>
                <a:gd name="T5" fmla="*/ 0 h 7"/>
                <a:gd name="T6" fmla="*/ 4 w 5"/>
                <a:gd name="T7" fmla="*/ 1 h 7"/>
                <a:gd name="T8" fmla="*/ 4 w 5"/>
                <a:gd name="T9" fmla="*/ 6 h 7"/>
                <a:gd name="T10" fmla="*/ 0 w 5"/>
                <a:gd name="T11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7">
                  <a:moveTo>
                    <a:pt x="0" y="6"/>
                  </a:moveTo>
                  <a:cubicBezTo>
                    <a:pt x="0" y="4"/>
                    <a:pt x="0" y="3"/>
                    <a:pt x="0" y="2"/>
                  </a:cubicBezTo>
                  <a:cubicBezTo>
                    <a:pt x="0" y="1"/>
                    <a:pt x="1" y="1"/>
                    <a:pt x="2" y="0"/>
                  </a:cubicBezTo>
                  <a:cubicBezTo>
                    <a:pt x="2" y="0"/>
                    <a:pt x="3" y="1"/>
                    <a:pt x="4" y="1"/>
                  </a:cubicBezTo>
                  <a:cubicBezTo>
                    <a:pt x="5" y="2"/>
                    <a:pt x="5" y="4"/>
                    <a:pt x="4" y="6"/>
                  </a:cubicBezTo>
                  <a:cubicBezTo>
                    <a:pt x="3" y="7"/>
                    <a:pt x="1" y="7"/>
                    <a:pt x="0" y="6"/>
                  </a:cubicBezTo>
                  <a:close/>
                </a:path>
              </a:pathLst>
            </a:custGeom>
            <a:solidFill>
              <a:srgbClr val="AEA4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312" name="Freeform 2950"/>
            <p:cNvSpPr>
              <a:spLocks/>
            </p:cNvSpPr>
            <p:nvPr/>
          </p:nvSpPr>
          <p:spPr bwMode="auto">
            <a:xfrm>
              <a:off x="4391" y="2065"/>
              <a:ext cx="7" cy="5"/>
            </a:xfrm>
            <a:custGeom>
              <a:avLst/>
              <a:gdLst>
                <a:gd name="T0" fmla="*/ 0 w 6"/>
                <a:gd name="T1" fmla="*/ 0 h 5"/>
                <a:gd name="T2" fmla="*/ 5 w 6"/>
                <a:gd name="T3" fmla="*/ 0 h 5"/>
                <a:gd name="T4" fmla="*/ 5 w 6"/>
                <a:gd name="T5" fmla="*/ 0 h 5"/>
                <a:gd name="T6" fmla="*/ 5 w 6"/>
                <a:gd name="T7" fmla="*/ 4 h 5"/>
                <a:gd name="T8" fmla="*/ 1 w 6"/>
                <a:gd name="T9" fmla="*/ 4 h 5"/>
                <a:gd name="T10" fmla="*/ 1 w 6"/>
                <a:gd name="T11" fmla="*/ 4 h 5"/>
                <a:gd name="T12" fmla="*/ 0 w 6"/>
                <a:gd name="T13" fmla="*/ 1 h 5"/>
                <a:gd name="T14" fmla="*/ 0 w 6"/>
                <a:gd name="T1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" h="5">
                  <a:moveTo>
                    <a:pt x="0" y="0"/>
                  </a:moveTo>
                  <a:cubicBezTo>
                    <a:pt x="2" y="0"/>
                    <a:pt x="3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2"/>
                    <a:pt x="6" y="3"/>
                    <a:pt x="5" y="4"/>
                  </a:cubicBezTo>
                  <a:cubicBezTo>
                    <a:pt x="3" y="5"/>
                    <a:pt x="2" y="5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3"/>
                    <a:pt x="0" y="2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AAA4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313" name="Freeform 2951"/>
            <p:cNvSpPr>
              <a:spLocks/>
            </p:cNvSpPr>
            <p:nvPr/>
          </p:nvSpPr>
          <p:spPr bwMode="auto">
            <a:xfrm>
              <a:off x="4386" y="2065"/>
              <a:ext cx="6" cy="4"/>
            </a:xfrm>
            <a:custGeom>
              <a:avLst/>
              <a:gdLst>
                <a:gd name="T0" fmla="*/ 4 w 5"/>
                <a:gd name="T1" fmla="*/ 0 h 4"/>
                <a:gd name="T2" fmla="*/ 5 w 5"/>
                <a:gd name="T3" fmla="*/ 4 h 4"/>
                <a:gd name="T4" fmla="*/ 1 w 5"/>
                <a:gd name="T5" fmla="*/ 4 h 4"/>
                <a:gd name="T6" fmla="*/ 4 w 5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4">
                  <a:moveTo>
                    <a:pt x="4" y="0"/>
                  </a:moveTo>
                  <a:cubicBezTo>
                    <a:pt x="5" y="1"/>
                    <a:pt x="5" y="2"/>
                    <a:pt x="5" y="4"/>
                  </a:cubicBezTo>
                  <a:cubicBezTo>
                    <a:pt x="4" y="4"/>
                    <a:pt x="2" y="4"/>
                    <a:pt x="1" y="4"/>
                  </a:cubicBezTo>
                  <a:cubicBezTo>
                    <a:pt x="0" y="1"/>
                    <a:pt x="2" y="0"/>
                    <a:pt x="4" y="0"/>
                  </a:cubicBezTo>
                  <a:close/>
                </a:path>
              </a:pathLst>
            </a:custGeom>
            <a:solidFill>
              <a:srgbClr val="554D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314" name="Freeform 2952"/>
            <p:cNvSpPr>
              <a:spLocks/>
            </p:cNvSpPr>
            <p:nvPr/>
          </p:nvSpPr>
          <p:spPr bwMode="auto">
            <a:xfrm>
              <a:off x="4386" y="2073"/>
              <a:ext cx="8" cy="8"/>
            </a:xfrm>
            <a:custGeom>
              <a:avLst/>
              <a:gdLst>
                <a:gd name="T0" fmla="*/ 1 w 6"/>
                <a:gd name="T1" fmla="*/ 1 h 7"/>
                <a:gd name="T2" fmla="*/ 4 w 6"/>
                <a:gd name="T3" fmla="*/ 0 h 7"/>
                <a:gd name="T4" fmla="*/ 6 w 6"/>
                <a:gd name="T5" fmla="*/ 2 h 7"/>
                <a:gd name="T6" fmla="*/ 6 w 6"/>
                <a:gd name="T7" fmla="*/ 5 h 7"/>
                <a:gd name="T8" fmla="*/ 4 w 6"/>
                <a:gd name="T9" fmla="*/ 7 h 7"/>
                <a:gd name="T10" fmla="*/ 1 w 6"/>
                <a:gd name="T11" fmla="*/ 5 h 7"/>
                <a:gd name="T12" fmla="*/ 0 w 6"/>
                <a:gd name="T13" fmla="*/ 4 h 7"/>
                <a:gd name="T14" fmla="*/ 1 w 6"/>
                <a:gd name="T15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" h="7">
                  <a:moveTo>
                    <a:pt x="1" y="1"/>
                  </a:moveTo>
                  <a:cubicBezTo>
                    <a:pt x="2" y="1"/>
                    <a:pt x="3" y="1"/>
                    <a:pt x="4" y="0"/>
                  </a:cubicBezTo>
                  <a:cubicBezTo>
                    <a:pt x="5" y="1"/>
                    <a:pt x="6" y="1"/>
                    <a:pt x="6" y="2"/>
                  </a:cubicBezTo>
                  <a:cubicBezTo>
                    <a:pt x="6" y="3"/>
                    <a:pt x="6" y="4"/>
                    <a:pt x="6" y="5"/>
                  </a:cubicBezTo>
                  <a:cubicBezTo>
                    <a:pt x="5" y="5"/>
                    <a:pt x="4" y="6"/>
                    <a:pt x="4" y="7"/>
                  </a:cubicBezTo>
                  <a:cubicBezTo>
                    <a:pt x="3" y="6"/>
                    <a:pt x="2" y="6"/>
                    <a:pt x="1" y="5"/>
                  </a:cubicBezTo>
                  <a:cubicBezTo>
                    <a:pt x="1" y="5"/>
                    <a:pt x="0" y="4"/>
                    <a:pt x="0" y="4"/>
                  </a:cubicBezTo>
                  <a:cubicBezTo>
                    <a:pt x="0" y="3"/>
                    <a:pt x="1" y="2"/>
                    <a:pt x="1" y="1"/>
                  </a:cubicBezTo>
                  <a:close/>
                </a:path>
              </a:pathLst>
            </a:custGeom>
            <a:solidFill>
              <a:srgbClr val="817B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315" name="Freeform 2953"/>
            <p:cNvSpPr>
              <a:spLocks/>
            </p:cNvSpPr>
            <p:nvPr/>
          </p:nvSpPr>
          <p:spPr bwMode="auto">
            <a:xfrm>
              <a:off x="4272" y="2142"/>
              <a:ext cx="4" cy="5"/>
            </a:xfrm>
            <a:custGeom>
              <a:avLst/>
              <a:gdLst>
                <a:gd name="T0" fmla="*/ 3 w 3"/>
                <a:gd name="T1" fmla="*/ 4 h 4"/>
                <a:gd name="T2" fmla="*/ 0 w 3"/>
                <a:gd name="T3" fmla="*/ 3 h 4"/>
                <a:gd name="T4" fmla="*/ 3 w 3"/>
                <a:gd name="T5" fmla="*/ 0 h 4"/>
                <a:gd name="T6" fmla="*/ 3 w 3"/>
                <a:gd name="T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4">
                  <a:moveTo>
                    <a:pt x="3" y="4"/>
                  </a:moveTo>
                  <a:cubicBezTo>
                    <a:pt x="2" y="4"/>
                    <a:pt x="1" y="4"/>
                    <a:pt x="0" y="3"/>
                  </a:cubicBezTo>
                  <a:cubicBezTo>
                    <a:pt x="0" y="1"/>
                    <a:pt x="0" y="0"/>
                    <a:pt x="3" y="0"/>
                  </a:cubicBezTo>
                  <a:cubicBezTo>
                    <a:pt x="3" y="2"/>
                    <a:pt x="3" y="3"/>
                    <a:pt x="3" y="4"/>
                  </a:cubicBezTo>
                  <a:close/>
                </a:path>
              </a:pathLst>
            </a:custGeom>
            <a:solidFill>
              <a:srgbClr val="B2AA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316" name="Freeform 2954"/>
            <p:cNvSpPr>
              <a:spLocks/>
            </p:cNvSpPr>
            <p:nvPr/>
          </p:nvSpPr>
          <p:spPr bwMode="auto">
            <a:xfrm>
              <a:off x="4063" y="2166"/>
              <a:ext cx="12" cy="25"/>
            </a:xfrm>
            <a:custGeom>
              <a:avLst/>
              <a:gdLst>
                <a:gd name="T0" fmla="*/ 10 w 10"/>
                <a:gd name="T1" fmla="*/ 0 h 21"/>
                <a:gd name="T2" fmla="*/ 4 w 10"/>
                <a:gd name="T3" fmla="*/ 21 h 21"/>
                <a:gd name="T4" fmla="*/ 10 w 10"/>
                <a:gd name="T5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21">
                  <a:moveTo>
                    <a:pt x="10" y="0"/>
                  </a:moveTo>
                  <a:cubicBezTo>
                    <a:pt x="9" y="7"/>
                    <a:pt x="9" y="14"/>
                    <a:pt x="4" y="21"/>
                  </a:cubicBezTo>
                  <a:cubicBezTo>
                    <a:pt x="0" y="12"/>
                    <a:pt x="3" y="5"/>
                    <a:pt x="10" y="0"/>
                  </a:cubicBezTo>
                  <a:close/>
                </a:path>
              </a:pathLst>
            </a:custGeom>
            <a:solidFill>
              <a:srgbClr val="645C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317" name="Freeform 2955"/>
            <p:cNvSpPr>
              <a:spLocks/>
            </p:cNvSpPr>
            <p:nvPr/>
          </p:nvSpPr>
          <p:spPr bwMode="auto">
            <a:xfrm>
              <a:off x="3928" y="2298"/>
              <a:ext cx="5" cy="3"/>
            </a:xfrm>
            <a:custGeom>
              <a:avLst/>
              <a:gdLst>
                <a:gd name="T0" fmla="*/ 4 w 4"/>
                <a:gd name="T1" fmla="*/ 3 h 3"/>
                <a:gd name="T2" fmla="*/ 0 w 4"/>
                <a:gd name="T3" fmla="*/ 3 h 3"/>
                <a:gd name="T4" fmla="*/ 4 w 4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4" y="3"/>
                  </a:moveTo>
                  <a:cubicBezTo>
                    <a:pt x="3" y="3"/>
                    <a:pt x="2" y="3"/>
                    <a:pt x="0" y="3"/>
                  </a:cubicBezTo>
                  <a:cubicBezTo>
                    <a:pt x="1" y="1"/>
                    <a:pt x="2" y="0"/>
                    <a:pt x="4" y="3"/>
                  </a:cubicBezTo>
                  <a:close/>
                </a:path>
              </a:pathLst>
            </a:custGeom>
            <a:solidFill>
              <a:srgbClr val="4D48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318" name="Freeform 2956"/>
            <p:cNvSpPr>
              <a:spLocks/>
            </p:cNvSpPr>
            <p:nvPr/>
          </p:nvSpPr>
          <p:spPr bwMode="auto">
            <a:xfrm>
              <a:off x="4150" y="2143"/>
              <a:ext cx="11" cy="8"/>
            </a:xfrm>
            <a:custGeom>
              <a:avLst/>
              <a:gdLst>
                <a:gd name="T0" fmla="*/ 0 w 9"/>
                <a:gd name="T1" fmla="*/ 6 h 6"/>
                <a:gd name="T2" fmla="*/ 0 w 9"/>
                <a:gd name="T3" fmla="*/ 3 h 6"/>
                <a:gd name="T4" fmla="*/ 4 w 9"/>
                <a:gd name="T5" fmla="*/ 0 h 6"/>
                <a:gd name="T6" fmla="*/ 8 w 9"/>
                <a:gd name="T7" fmla="*/ 2 h 6"/>
                <a:gd name="T8" fmla="*/ 9 w 9"/>
                <a:gd name="T9" fmla="*/ 6 h 6"/>
                <a:gd name="T10" fmla="*/ 0 w 9"/>
                <a:gd name="T11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6">
                  <a:moveTo>
                    <a:pt x="0" y="6"/>
                  </a:moveTo>
                  <a:cubicBezTo>
                    <a:pt x="0" y="5"/>
                    <a:pt x="0" y="4"/>
                    <a:pt x="0" y="3"/>
                  </a:cubicBezTo>
                  <a:cubicBezTo>
                    <a:pt x="1" y="1"/>
                    <a:pt x="3" y="1"/>
                    <a:pt x="4" y="0"/>
                  </a:cubicBezTo>
                  <a:cubicBezTo>
                    <a:pt x="6" y="0"/>
                    <a:pt x="7" y="1"/>
                    <a:pt x="8" y="2"/>
                  </a:cubicBezTo>
                  <a:cubicBezTo>
                    <a:pt x="9" y="4"/>
                    <a:pt x="9" y="5"/>
                    <a:pt x="9" y="6"/>
                  </a:cubicBezTo>
                  <a:cubicBezTo>
                    <a:pt x="6" y="6"/>
                    <a:pt x="3" y="6"/>
                    <a:pt x="0" y="6"/>
                  </a:cubicBezTo>
                  <a:close/>
                </a:path>
              </a:pathLst>
            </a:custGeom>
            <a:solidFill>
              <a:srgbClr val="7572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319" name="Freeform 2957"/>
            <p:cNvSpPr>
              <a:spLocks/>
            </p:cNvSpPr>
            <p:nvPr/>
          </p:nvSpPr>
          <p:spPr bwMode="auto">
            <a:xfrm>
              <a:off x="4154" y="2132"/>
              <a:ext cx="11" cy="7"/>
            </a:xfrm>
            <a:custGeom>
              <a:avLst/>
              <a:gdLst>
                <a:gd name="T0" fmla="*/ 1 w 10"/>
                <a:gd name="T1" fmla="*/ 0 h 6"/>
                <a:gd name="T2" fmla="*/ 5 w 10"/>
                <a:gd name="T3" fmla="*/ 0 h 6"/>
                <a:gd name="T4" fmla="*/ 9 w 10"/>
                <a:gd name="T5" fmla="*/ 0 h 6"/>
                <a:gd name="T6" fmla="*/ 10 w 10"/>
                <a:gd name="T7" fmla="*/ 4 h 6"/>
                <a:gd name="T8" fmla="*/ 5 w 10"/>
                <a:gd name="T9" fmla="*/ 4 h 6"/>
                <a:gd name="T10" fmla="*/ 1 w 10"/>
                <a:gd name="T11" fmla="*/ 5 h 6"/>
                <a:gd name="T12" fmla="*/ 1 w 10"/>
                <a:gd name="T1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6">
                  <a:moveTo>
                    <a:pt x="1" y="0"/>
                  </a:moveTo>
                  <a:cubicBezTo>
                    <a:pt x="2" y="0"/>
                    <a:pt x="4" y="0"/>
                    <a:pt x="5" y="0"/>
                  </a:cubicBezTo>
                  <a:cubicBezTo>
                    <a:pt x="7" y="0"/>
                    <a:pt x="8" y="0"/>
                    <a:pt x="9" y="0"/>
                  </a:cubicBezTo>
                  <a:cubicBezTo>
                    <a:pt x="9" y="1"/>
                    <a:pt x="10" y="3"/>
                    <a:pt x="10" y="4"/>
                  </a:cubicBezTo>
                  <a:cubicBezTo>
                    <a:pt x="8" y="4"/>
                    <a:pt x="7" y="4"/>
                    <a:pt x="5" y="4"/>
                  </a:cubicBezTo>
                  <a:cubicBezTo>
                    <a:pt x="4" y="6"/>
                    <a:pt x="2" y="6"/>
                    <a:pt x="1" y="5"/>
                  </a:cubicBezTo>
                  <a:cubicBezTo>
                    <a:pt x="0" y="3"/>
                    <a:pt x="0" y="1"/>
                    <a:pt x="1" y="0"/>
                  </a:cubicBezTo>
                  <a:close/>
                </a:path>
              </a:pathLst>
            </a:custGeom>
            <a:solidFill>
              <a:srgbClr val="7B7B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320" name="Freeform 2958"/>
            <p:cNvSpPr>
              <a:spLocks/>
            </p:cNvSpPr>
            <p:nvPr/>
          </p:nvSpPr>
          <p:spPr bwMode="auto">
            <a:xfrm>
              <a:off x="4152" y="2136"/>
              <a:ext cx="8" cy="11"/>
            </a:xfrm>
            <a:custGeom>
              <a:avLst/>
              <a:gdLst>
                <a:gd name="T0" fmla="*/ 3 w 6"/>
                <a:gd name="T1" fmla="*/ 1 h 9"/>
                <a:gd name="T2" fmla="*/ 6 w 6"/>
                <a:gd name="T3" fmla="*/ 0 h 9"/>
                <a:gd name="T4" fmla="*/ 6 w 6"/>
                <a:gd name="T5" fmla="*/ 8 h 9"/>
                <a:gd name="T6" fmla="*/ 4 w 6"/>
                <a:gd name="T7" fmla="*/ 9 h 9"/>
                <a:gd name="T8" fmla="*/ 2 w 6"/>
                <a:gd name="T9" fmla="*/ 9 h 9"/>
                <a:gd name="T10" fmla="*/ 3 w 6"/>
                <a:gd name="T11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9">
                  <a:moveTo>
                    <a:pt x="3" y="1"/>
                  </a:moveTo>
                  <a:cubicBezTo>
                    <a:pt x="4" y="1"/>
                    <a:pt x="5" y="0"/>
                    <a:pt x="6" y="0"/>
                  </a:cubicBezTo>
                  <a:cubicBezTo>
                    <a:pt x="6" y="3"/>
                    <a:pt x="6" y="6"/>
                    <a:pt x="6" y="8"/>
                  </a:cubicBezTo>
                  <a:cubicBezTo>
                    <a:pt x="6" y="8"/>
                    <a:pt x="4" y="9"/>
                    <a:pt x="4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0" y="6"/>
                    <a:pt x="0" y="3"/>
                    <a:pt x="3" y="1"/>
                  </a:cubicBezTo>
                  <a:close/>
                </a:path>
              </a:pathLst>
            </a:custGeom>
            <a:solidFill>
              <a:srgbClr val="4544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321" name="Freeform 2959"/>
            <p:cNvSpPr>
              <a:spLocks/>
            </p:cNvSpPr>
            <p:nvPr/>
          </p:nvSpPr>
          <p:spPr bwMode="auto">
            <a:xfrm>
              <a:off x="4390" y="2076"/>
              <a:ext cx="7" cy="7"/>
            </a:xfrm>
            <a:custGeom>
              <a:avLst/>
              <a:gdLst>
                <a:gd name="T0" fmla="*/ 6 w 6"/>
                <a:gd name="T1" fmla="*/ 6 h 6"/>
                <a:gd name="T2" fmla="*/ 2 w 6"/>
                <a:gd name="T3" fmla="*/ 6 h 6"/>
                <a:gd name="T4" fmla="*/ 2 w 6"/>
                <a:gd name="T5" fmla="*/ 6 h 6"/>
                <a:gd name="T6" fmla="*/ 1 w 6"/>
                <a:gd name="T7" fmla="*/ 3 h 6"/>
                <a:gd name="T8" fmla="*/ 2 w 6"/>
                <a:gd name="T9" fmla="*/ 2 h 6"/>
                <a:gd name="T10" fmla="*/ 2 w 6"/>
                <a:gd name="T11" fmla="*/ 2 h 6"/>
                <a:gd name="T12" fmla="*/ 4 w 6"/>
                <a:gd name="T13" fmla="*/ 0 h 6"/>
                <a:gd name="T14" fmla="*/ 6 w 6"/>
                <a:gd name="T15" fmla="*/ 2 h 6"/>
                <a:gd name="T16" fmla="*/ 6 w 6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6">
                  <a:moveTo>
                    <a:pt x="6" y="6"/>
                  </a:moveTo>
                  <a:cubicBezTo>
                    <a:pt x="4" y="6"/>
                    <a:pt x="3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1" y="5"/>
                    <a:pt x="0" y="4"/>
                    <a:pt x="1" y="3"/>
                  </a:cubicBezTo>
                  <a:cubicBezTo>
                    <a:pt x="1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3" y="1"/>
                    <a:pt x="4" y="0"/>
                  </a:cubicBezTo>
                  <a:cubicBezTo>
                    <a:pt x="4" y="1"/>
                    <a:pt x="5" y="1"/>
                    <a:pt x="6" y="2"/>
                  </a:cubicBezTo>
                  <a:cubicBezTo>
                    <a:pt x="6" y="3"/>
                    <a:pt x="6" y="4"/>
                    <a:pt x="6" y="6"/>
                  </a:cubicBezTo>
                  <a:close/>
                </a:path>
              </a:pathLst>
            </a:custGeom>
            <a:solidFill>
              <a:srgbClr val="A5A2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322" name="Freeform 2960"/>
            <p:cNvSpPr>
              <a:spLocks/>
            </p:cNvSpPr>
            <p:nvPr/>
          </p:nvSpPr>
          <p:spPr bwMode="auto">
            <a:xfrm>
              <a:off x="4395" y="2072"/>
              <a:ext cx="7" cy="7"/>
            </a:xfrm>
            <a:custGeom>
              <a:avLst/>
              <a:gdLst>
                <a:gd name="T0" fmla="*/ 6 w 6"/>
                <a:gd name="T1" fmla="*/ 2 h 6"/>
                <a:gd name="T2" fmla="*/ 6 w 6"/>
                <a:gd name="T3" fmla="*/ 6 h 6"/>
                <a:gd name="T4" fmla="*/ 2 w 6"/>
                <a:gd name="T5" fmla="*/ 6 h 6"/>
                <a:gd name="T6" fmla="*/ 2 w 6"/>
                <a:gd name="T7" fmla="*/ 6 h 6"/>
                <a:gd name="T8" fmla="*/ 0 w 6"/>
                <a:gd name="T9" fmla="*/ 4 h 6"/>
                <a:gd name="T10" fmla="*/ 1 w 6"/>
                <a:gd name="T11" fmla="*/ 2 h 6"/>
                <a:gd name="T12" fmla="*/ 4 w 6"/>
                <a:gd name="T13" fmla="*/ 0 h 6"/>
                <a:gd name="T14" fmla="*/ 6 w 6"/>
                <a:gd name="T15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" h="6">
                  <a:moveTo>
                    <a:pt x="6" y="2"/>
                  </a:moveTo>
                  <a:cubicBezTo>
                    <a:pt x="6" y="3"/>
                    <a:pt x="6" y="5"/>
                    <a:pt x="6" y="6"/>
                  </a:cubicBezTo>
                  <a:cubicBezTo>
                    <a:pt x="5" y="6"/>
                    <a:pt x="3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5"/>
                    <a:pt x="1" y="5"/>
                    <a:pt x="0" y="4"/>
                  </a:cubicBezTo>
                  <a:cubicBezTo>
                    <a:pt x="1" y="3"/>
                    <a:pt x="1" y="2"/>
                    <a:pt x="1" y="2"/>
                  </a:cubicBezTo>
                  <a:cubicBezTo>
                    <a:pt x="2" y="1"/>
                    <a:pt x="3" y="1"/>
                    <a:pt x="4" y="0"/>
                  </a:cubicBezTo>
                  <a:cubicBezTo>
                    <a:pt x="4" y="1"/>
                    <a:pt x="5" y="1"/>
                    <a:pt x="6" y="2"/>
                  </a:cubicBezTo>
                  <a:close/>
                </a:path>
              </a:pathLst>
            </a:custGeom>
            <a:solidFill>
              <a:srgbClr val="A6A3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323" name="Freeform 2961"/>
            <p:cNvSpPr>
              <a:spLocks/>
            </p:cNvSpPr>
            <p:nvPr/>
          </p:nvSpPr>
          <p:spPr bwMode="auto">
            <a:xfrm>
              <a:off x="4401" y="2067"/>
              <a:ext cx="5" cy="7"/>
            </a:xfrm>
            <a:custGeom>
              <a:avLst/>
              <a:gdLst>
                <a:gd name="T0" fmla="*/ 5 w 5"/>
                <a:gd name="T1" fmla="*/ 1 h 6"/>
                <a:gd name="T2" fmla="*/ 5 w 5"/>
                <a:gd name="T3" fmla="*/ 6 h 6"/>
                <a:gd name="T4" fmla="*/ 1 w 5"/>
                <a:gd name="T5" fmla="*/ 6 h 6"/>
                <a:gd name="T6" fmla="*/ 1 w 5"/>
                <a:gd name="T7" fmla="*/ 6 h 6"/>
                <a:gd name="T8" fmla="*/ 0 w 5"/>
                <a:gd name="T9" fmla="*/ 3 h 6"/>
                <a:gd name="T10" fmla="*/ 0 w 5"/>
                <a:gd name="T11" fmla="*/ 1 h 6"/>
                <a:gd name="T12" fmla="*/ 5 w 5"/>
                <a:gd name="T13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6">
                  <a:moveTo>
                    <a:pt x="5" y="1"/>
                  </a:moveTo>
                  <a:cubicBezTo>
                    <a:pt x="5" y="3"/>
                    <a:pt x="5" y="4"/>
                    <a:pt x="5" y="6"/>
                  </a:cubicBezTo>
                  <a:cubicBezTo>
                    <a:pt x="4" y="6"/>
                    <a:pt x="2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0" y="5"/>
                    <a:pt x="0" y="4"/>
                    <a:pt x="0" y="3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2" y="0"/>
                    <a:pt x="3" y="0"/>
                    <a:pt x="5" y="1"/>
                  </a:cubicBezTo>
                  <a:close/>
                </a:path>
              </a:pathLst>
            </a:custGeom>
            <a:solidFill>
              <a:srgbClr val="A8A1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324" name="Freeform 2962"/>
            <p:cNvSpPr>
              <a:spLocks/>
            </p:cNvSpPr>
            <p:nvPr/>
          </p:nvSpPr>
          <p:spPr bwMode="auto">
            <a:xfrm>
              <a:off x="4082" y="2184"/>
              <a:ext cx="20" cy="12"/>
            </a:xfrm>
            <a:custGeom>
              <a:avLst/>
              <a:gdLst>
                <a:gd name="T0" fmla="*/ 17 w 17"/>
                <a:gd name="T1" fmla="*/ 2 h 11"/>
                <a:gd name="T2" fmla="*/ 0 w 17"/>
                <a:gd name="T3" fmla="*/ 6 h 11"/>
                <a:gd name="T4" fmla="*/ 17 w 17"/>
                <a:gd name="T5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7" h="11">
                  <a:moveTo>
                    <a:pt x="17" y="2"/>
                  </a:moveTo>
                  <a:cubicBezTo>
                    <a:pt x="12" y="7"/>
                    <a:pt x="7" y="11"/>
                    <a:pt x="0" y="6"/>
                  </a:cubicBezTo>
                  <a:cubicBezTo>
                    <a:pt x="5" y="0"/>
                    <a:pt x="10" y="0"/>
                    <a:pt x="17" y="2"/>
                  </a:cubicBezTo>
                  <a:close/>
                </a:path>
              </a:pathLst>
            </a:custGeom>
            <a:solidFill>
              <a:srgbClr val="695B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325" name="Freeform 2963"/>
            <p:cNvSpPr>
              <a:spLocks/>
            </p:cNvSpPr>
            <p:nvPr/>
          </p:nvSpPr>
          <p:spPr bwMode="auto">
            <a:xfrm>
              <a:off x="4145" y="2131"/>
              <a:ext cx="11" cy="16"/>
            </a:xfrm>
            <a:custGeom>
              <a:avLst/>
              <a:gdLst>
                <a:gd name="T0" fmla="*/ 9 w 9"/>
                <a:gd name="T1" fmla="*/ 6 h 14"/>
                <a:gd name="T2" fmla="*/ 8 w 9"/>
                <a:gd name="T3" fmla="*/ 14 h 14"/>
                <a:gd name="T4" fmla="*/ 6 w 9"/>
                <a:gd name="T5" fmla="*/ 14 h 14"/>
                <a:gd name="T6" fmla="*/ 4 w 9"/>
                <a:gd name="T7" fmla="*/ 14 h 14"/>
                <a:gd name="T8" fmla="*/ 0 w 9"/>
                <a:gd name="T9" fmla="*/ 10 h 14"/>
                <a:gd name="T10" fmla="*/ 8 w 9"/>
                <a:gd name="T11" fmla="*/ 1 h 14"/>
                <a:gd name="T12" fmla="*/ 8 w 9"/>
                <a:gd name="T13" fmla="*/ 1 h 14"/>
                <a:gd name="T14" fmla="*/ 9 w 9"/>
                <a:gd name="T15" fmla="*/ 6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" h="14">
                  <a:moveTo>
                    <a:pt x="9" y="6"/>
                  </a:moveTo>
                  <a:cubicBezTo>
                    <a:pt x="9" y="8"/>
                    <a:pt x="9" y="11"/>
                    <a:pt x="8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4"/>
                    <a:pt x="4" y="14"/>
                    <a:pt x="4" y="14"/>
                  </a:cubicBezTo>
                  <a:cubicBezTo>
                    <a:pt x="3" y="12"/>
                    <a:pt x="2" y="11"/>
                    <a:pt x="0" y="10"/>
                  </a:cubicBezTo>
                  <a:cubicBezTo>
                    <a:pt x="4" y="8"/>
                    <a:pt x="1" y="0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2"/>
                    <a:pt x="9" y="4"/>
                    <a:pt x="9" y="6"/>
                  </a:cubicBezTo>
                  <a:close/>
                </a:path>
              </a:pathLst>
            </a:custGeom>
            <a:solidFill>
              <a:srgbClr val="B1B0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326" name="Freeform 2964"/>
            <p:cNvSpPr>
              <a:spLocks/>
            </p:cNvSpPr>
            <p:nvPr/>
          </p:nvSpPr>
          <p:spPr bwMode="auto">
            <a:xfrm>
              <a:off x="4144" y="2128"/>
              <a:ext cx="11" cy="14"/>
            </a:xfrm>
            <a:custGeom>
              <a:avLst/>
              <a:gdLst>
                <a:gd name="T0" fmla="*/ 9 w 9"/>
                <a:gd name="T1" fmla="*/ 3 h 12"/>
                <a:gd name="T2" fmla="*/ 1 w 9"/>
                <a:gd name="T3" fmla="*/ 12 h 12"/>
                <a:gd name="T4" fmla="*/ 9 w 9"/>
                <a:gd name="T5" fmla="*/ 0 h 12"/>
                <a:gd name="T6" fmla="*/ 9 w 9"/>
                <a:gd name="T7" fmla="*/ 3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2">
                  <a:moveTo>
                    <a:pt x="9" y="3"/>
                  </a:moveTo>
                  <a:cubicBezTo>
                    <a:pt x="6" y="6"/>
                    <a:pt x="4" y="9"/>
                    <a:pt x="1" y="12"/>
                  </a:cubicBezTo>
                  <a:cubicBezTo>
                    <a:pt x="1" y="6"/>
                    <a:pt x="0" y="0"/>
                    <a:pt x="9" y="0"/>
                  </a:cubicBezTo>
                  <a:cubicBezTo>
                    <a:pt x="9" y="1"/>
                    <a:pt x="8" y="2"/>
                    <a:pt x="9" y="3"/>
                  </a:cubicBezTo>
                  <a:close/>
                </a:path>
              </a:pathLst>
            </a:custGeom>
            <a:solidFill>
              <a:srgbClr val="4544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327" name="Freeform 2965"/>
            <p:cNvSpPr>
              <a:spLocks/>
            </p:cNvSpPr>
            <p:nvPr/>
          </p:nvSpPr>
          <p:spPr bwMode="auto">
            <a:xfrm>
              <a:off x="4396" y="2059"/>
              <a:ext cx="10" cy="13"/>
            </a:xfrm>
            <a:custGeom>
              <a:avLst/>
              <a:gdLst>
                <a:gd name="T0" fmla="*/ 9 w 9"/>
                <a:gd name="T1" fmla="*/ 8 h 11"/>
                <a:gd name="T2" fmla="*/ 7 w 9"/>
                <a:gd name="T3" fmla="*/ 9 h 11"/>
                <a:gd name="T4" fmla="*/ 5 w 9"/>
                <a:gd name="T5" fmla="*/ 9 h 11"/>
                <a:gd name="T6" fmla="*/ 3 w 9"/>
                <a:gd name="T7" fmla="*/ 11 h 11"/>
                <a:gd name="T8" fmla="*/ 0 w 9"/>
                <a:gd name="T9" fmla="*/ 8 h 11"/>
                <a:gd name="T10" fmla="*/ 1 w 9"/>
                <a:gd name="T11" fmla="*/ 5 h 11"/>
                <a:gd name="T12" fmla="*/ 5 w 9"/>
                <a:gd name="T13" fmla="*/ 0 h 11"/>
                <a:gd name="T14" fmla="*/ 9 w 9"/>
                <a:gd name="T15" fmla="*/ 8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" h="11">
                  <a:moveTo>
                    <a:pt x="9" y="8"/>
                  </a:moveTo>
                  <a:cubicBezTo>
                    <a:pt x="7" y="9"/>
                    <a:pt x="7" y="9"/>
                    <a:pt x="7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4" y="9"/>
                    <a:pt x="4" y="10"/>
                    <a:pt x="3" y="11"/>
                  </a:cubicBezTo>
                  <a:cubicBezTo>
                    <a:pt x="2" y="10"/>
                    <a:pt x="1" y="9"/>
                    <a:pt x="0" y="8"/>
                  </a:cubicBezTo>
                  <a:cubicBezTo>
                    <a:pt x="1" y="7"/>
                    <a:pt x="1" y="6"/>
                    <a:pt x="1" y="5"/>
                  </a:cubicBezTo>
                  <a:cubicBezTo>
                    <a:pt x="3" y="4"/>
                    <a:pt x="4" y="2"/>
                    <a:pt x="5" y="0"/>
                  </a:cubicBezTo>
                  <a:cubicBezTo>
                    <a:pt x="9" y="2"/>
                    <a:pt x="9" y="5"/>
                    <a:pt x="9" y="8"/>
                  </a:cubicBezTo>
                  <a:close/>
                </a:path>
              </a:pathLst>
            </a:custGeom>
            <a:solidFill>
              <a:srgbClr val="736D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328" name="Freeform 2966"/>
            <p:cNvSpPr>
              <a:spLocks/>
            </p:cNvSpPr>
            <p:nvPr/>
          </p:nvSpPr>
          <p:spPr bwMode="auto">
            <a:xfrm>
              <a:off x="4388" y="2079"/>
              <a:ext cx="4" cy="4"/>
            </a:xfrm>
            <a:custGeom>
              <a:avLst/>
              <a:gdLst>
                <a:gd name="T0" fmla="*/ 4 w 4"/>
                <a:gd name="T1" fmla="*/ 0 h 4"/>
                <a:gd name="T2" fmla="*/ 4 w 4"/>
                <a:gd name="T3" fmla="*/ 4 h 4"/>
                <a:gd name="T4" fmla="*/ 0 w 4"/>
                <a:gd name="T5" fmla="*/ 4 h 4"/>
                <a:gd name="T6" fmla="*/ 0 w 4"/>
                <a:gd name="T7" fmla="*/ 0 h 4"/>
                <a:gd name="T8" fmla="*/ 4 w 4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4" y="0"/>
                  </a:moveTo>
                  <a:cubicBezTo>
                    <a:pt x="4" y="1"/>
                    <a:pt x="4" y="3"/>
                    <a:pt x="4" y="4"/>
                  </a:cubicBezTo>
                  <a:cubicBezTo>
                    <a:pt x="3" y="4"/>
                    <a:pt x="1" y="4"/>
                    <a:pt x="0" y="4"/>
                  </a:cubicBezTo>
                  <a:cubicBezTo>
                    <a:pt x="0" y="3"/>
                    <a:pt x="0" y="2"/>
                    <a:pt x="0" y="0"/>
                  </a:cubicBezTo>
                  <a:cubicBezTo>
                    <a:pt x="1" y="0"/>
                    <a:pt x="3" y="0"/>
                    <a:pt x="4" y="0"/>
                  </a:cubicBezTo>
                  <a:close/>
                </a:path>
              </a:pathLst>
            </a:custGeom>
            <a:solidFill>
              <a:srgbClr val="413C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329" name="Freeform 2967"/>
            <p:cNvSpPr>
              <a:spLocks/>
            </p:cNvSpPr>
            <p:nvPr/>
          </p:nvSpPr>
          <p:spPr bwMode="auto">
            <a:xfrm>
              <a:off x="4391" y="2068"/>
              <a:ext cx="7" cy="7"/>
            </a:xfrm>
            <a:custGeom>
              <a:avLst/>
              <a:gdLst>
                <a:gd name="T0" fmla="*/ 1 w 6"/>
                <a:gd name="T1" fmla="*/ 1 h 6"/>
                <a:gd name="T2" fmla="*/ 4 w 6"/>
                <a:gd name="T3" fmla="*/ 0 h 6"/>
                <a:gd name="T4" fmla="*/ 6 w 6"/>
                <a:gd name="T5" fmla="*/ 1 h 6"/>
                <a:gd name="T6" fmla="*/ 5 w 6"/>
                <a:gd name="T7" fmla="*/ 5 h 6"/>
                <a:gd name="T8" fmla="*/ 5 w 6"/>
                <a:gd name="T9" fmla="*/ 5 h 6"/>
                <a:gd name="T10" fmla="*/ 1 w 6"/>
                <a:gd name="T11" fmla="*/ 5 h 6"/>
                <a:gd name="T12" fmla="*/ 0 w 6"/>
                <a:gd name="T13" fmla="*/ 4 h 6"/>
                <a:gd name="T14" fmla="*/ 1 w 6"/>
                <a:gd name="T15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" h="6">
                  <a:moveTo>
                    <a:pt x="1" y="1"/>
                  </a:moveTo>
                  <a:cubicBezTo>
                    <a:pt x="2" y="1"/>
                    <a:pt x="3" y="1"/>
                    <a:pt x="4" y="0"/>
                  </a:cubicBezTo>
                  <a:cubicBezTo>
                    <a:pt x="4" y="0"/>
                    <a:pt x="6" y="1"/>
                    <a:pt x="6" y="1"/>
                  </a:cubicBezTo>
                  <a:cubicBezTo>
                    <a:pt x="6" y="3"/>
                    <a:pt x="6" y="4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4" y="6"/>
                    <a:pt x="3" y="6"/>
                    <a:pt x="1" y="5"/>
                  </a:cubicBezTo>
                  <a:cubicBezTo>
                    <a:pt x="1" y="5"/>
                    <a:pt x="0" y="4"/>
                    <a:pt x="0" y="4"/>
                  </a:cubicBezTo>
                  <a:cubicBezTo>
                    <a:pt x="1" y="3"/>
                    <a:pt x="1" y="2"/>
                    <a:pt x="1" y="1"/>
                  </a:cubicBezTo>
                  <a:close/>
                </a:path>
              </a:pathLst>
            </a:custGeom>
            <a:solidFill>
              <a:srgbClr val="83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330" name="Freeform 2968"/>
            <p:cNvSpPr>
              <a:spLocks/>
            </p:cNvSpPr>
            <p:nvPr/>
          </p:nvSpPr>
          <p:spPr bwMode="auto">
            <a:xfrm>
              <a:off x="4392" y="2074"/>
              <a:ext cx="5" cy="5"/>
            </a:xfrm>
            <a:custGeom>
              <a:avLst/>
              <a:gdLst>
                <a:gd name="T0" fmla="*/ 0 w 4"/>
                <a:gd name="T1" fmla="*/ 0 h 4"/>
                <a:gd name="T2" fmla="*/ 4 w 4"/>
                <a:gd name="T3" fmla="*/ 0 h 4"/>
                <a:gd name="T4" fmla="*/ 4 w 4"/>
                <a:gd name="T5" fmla="*/ 4 h 4"/>
                <a:gd name="T6" fmla="*/ 0 w 4"/>
                <a:gd name="T7" fmla="*/ 4 h 4"/>
                <a:gd name="T8" fmla="*/ 0 w 4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0" y="0"/>
                  </a:moveTo>
                  <a:cubicBezTo>
                    <a:pt x="2" y="0"/>
                    <a:pt x="3" y="0"/>
                    <a:pt x="4" y="0"/>
                  </a:cubicBezTo>
                  <a:cubicBezTo>
                    <a:pt x="4" y="1"/>
                    <a:pt x="4" y="3"/>
                    <a:pt x="4" y="4"/>
                  </a:cubicBezTo>
                  <a:cubicBezTo>
                    <a:pt x="3" y="4"/>
                    <a:pt x="1" y="4"/>
                    <a:pt x="0" y="4"/>
                  </a:cubicBezTo>
                  <a:cubicBezTo>
                    <a:pt x="0" y="3"/>
                    <a:pt x="0" y="2"/>
                    <a:pt x="0" y="0"/>
                  </a:cubicBezTo>
                  <a:close/>
                </a:path>
              </a:pathLst>
            </a:custGeom>
            <a:solidFill>
              <a:srgbClr val="4440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331" name="Freeform 2969"/>
            <p:cNvSpPr>
              <a:spLocks/>
            </p:cNvSpPr>
            <p:nvPr/>
          </p:nvSpPr>
          <p:spPr bwMode="auto">
            <a:xfrm>
              <a:off x="4397" y="2069"/>
              <a:ext cx="5" cy="5"/>
            </a:xfrm>
            <a:custGeom>
              <a:avLst/>
              <a:gdLst>
                <a:gd name="T0" fmla="*/ 0 w 4"/>
                <a:gd name="T1" fmla="*/ 4 h 4"/>
                <a:gd name="T2" fmla="*/ 1 w 4"/>
                <a:gd name="T3" fmla="*/ 0 h 4"/>
                <a:gd name="T4" fmla="*/ 4 w 4"/>
                <a:gd name="T5" fmla="*/ 0 h 4"/>
                <a:gd name="T6" fmla="*/ 4 w 4"/>
                <a:gd name="T7" fmla="*/ 4 h 4"/>
                <a:gd name="T8" fmla="*/ 0 w 4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0" y="4"/>
                  </a:moveTo>
                  <a:cubicBezTo>
                    <a:pt x="0" y="3"/>
                    <a:pt x="1" y="1"/>
                    <a:pt x="1" y="0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4" y="1"/>
                    <a:pt x="4" y="3"/>
                    <a:pt x="4" y="4"/>
                  </a:cubicBezTo>
                  <a:cubicBezTo>
                    <a:pt x="3" y="4"/>
                    <a:pt x="1" y="4"/>
                    <a:pt x="0" y="4"/>
                  </a:cubicBezTo>
                  <a:close/>
                </a:path>
              </a:pathLst>
            </a:custGeom>
            <a:solidFill>
              <a:srgbClr val="4F4A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332" name="Freeform 2970"/>
            <p:cNvSpPr>
              <a:spLocks/>
            </p:cNvSpPr>
            <p:nvPr/>
          </p:nvSpPr>
          <p:spPr bwMode="auto">
            <a:xfrm>
              <a:off x="3553" y="1307"/>
              <a:ext cx="130" cy="246"/>
            </a:xfrm>
            <a:custGeom>
              <a:avLst/>
              <a:gdLst>
                <a:gd name="T0" fmla="*/ 84 w 111"/>
                <a:gd name="T1" fmla="*/ 95 h 209"/>
                <a:gd name="T2" fmla="*/ 79 w 111"/>
                <a:gd name="T3" fmla="*/ 111 h 209"/>
                <a:gd name="T4" fmla="*/ 75 w 111"/>
                <a:gd name="T5" fmla="*/ 131 h 209"/>
                <a:gd name="T6" fmla="*/ 66 w 111"/>
                <a:gd name="T7" fmla="*/ 154 h 209"/>
                <a:gd name="T8" fmla="*/ 51 w 111"/>
                <a:gd name="T9" fmla="*/ 169 h 209"/>
                <a:gd name="T10" fmla="*/ 30 w 111"/>
                <a:gd name="T11" fmla="*/ 188 h 209"/>
                <a:gd name="T12" fmla="*/ 13 w 111"/>
                <a:gd name="T13" fmla="*/ 203 h 209"/>
                <a:gd name="T14" fmla="*/ 0 w 111"/>
                <a:gd name="T15" fmla="*/ 203 h 209"/>
                <a:gd name="T16" fmla="*/ 7 w 111"/>
                <a:gd name="T17" fmla="*/ 186 h 209"/>
                <a:gd name="T18" fmla="*/ 11 w 111"/>
                <a:gd name="T19" fmla="*/ 183 h 209"/>
                <a:gd name="T20" fmla="*/ 15 w 111"/>
                <a:gd name="T21" fmla="*/ 179 h 209"/>
                <a:gd name="T22" fmla="*/ 9 w 111"/>
                <a:gd name="T23" fmla="*/ 181 h 209"/>
                <a:gd name="T24" fmla="*/ 11 w 111"/>
                <a:gd name="T25" fmla="*/ 166 h 209"/>
                <a:gd name="T26" fmla="*/ 23 w 111"/>
                <a:gd name="T27" fmla="*/ 153 h 209"/>
                <a:gd name="T28" fmla="*/ 20 w 111"/>
                <a:gd name="T29" fmla="*/ 145 h 209"/>
                <a:gd name="T30" fmla="*/ 17 w 111"/>
                <a:gd name="T31" fmla="*/ 137 h 209"/>
                <a:gd name="T32" fmla="*/ 25 w 111"/>
                <a:gd name="T33" fmla="*/ 116 h 209"/>
                <a:gd name="T34" fmla="*/ 28 w 111"/>
                <a:gd name="T35" fmla="*/ 108 h 209"/>
                <a:gd name="T36" fmla="*/ 31 w 111"/>
                <a:gd name="T37" fmla="*/ 102 h 209"/>
                <a:gd name="T38" fmla="*/ 29 w 111"/>
                <a:gd name="T39" fmla="*/ 90 h 209"/>
                <a:gd name="T40" fmla="*/ 31 w 111"/>
                <a:gd name="T41" fmla="*/ 85 h 209"/>
                <a:gd name="T42" fmla="*/ 39 w 111"/>
                <a:gd name="T43" fmla="*/ 69 h 209"/>
                <a:gd name="T44" fmla="*/ 44 w 111"/>
                <a:gd name="T45" fmla="*/ 53 h 209"/>
                <a:gd name="T46" fmla="*/ 57 w 111"/>
                <a:gd name="T47" fmla="*/ 32 h 209"/>
                <a:gd name="T48" fmla="*/ 61 w 111"/>
                <a:gd name="T49" fmla="*/ 28 h 209"/>
                <a:gd name="T50" fmla="*/ 94 w 111"/>
                <a:gd name="T51" fmla="*/ 7 h 209"/>
                <a:gd name="T52" fmla="*/ 111 w 111"/>
                <a:gd name="T53" fmla="*/ 7 h 209"/>
                <a:gd name="T54" fmla="*/ 110 w 111"/>
                <a:gd name="T55" fmla="*/ 8 h 209"/>
                <a:gd name="T56" fmla="*/ 101 w 111"/>
                <a:gd name="T57" fmla="*/ 33 h 209"/>
                <a:gd name="T58" fmla="*/ 95 w 111"/>
                <a:gd name="T59" fmla="*/ 50 h 209"/>
                <a:gd name="T60" fmla="*/ 85 w 111"/>
                <a:gd name="T61" fmla="*/ 73 h 209"/>
                <a:gd name="T62" fmla="*/ 84 w 111"/>
                <a:gd name="T63" fmla="*/ 95 h 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11" h="209">
                  <a:moveTo>
                    <a:pt x="84" y="95"/>
                  </a:moveTo>
                  <a:cubicBezTo>
                    <a:pt x="85" y="101"/>
                    <a:pt x="83" y="106"/>
                    <a:pt x="79" y="111"/>
                  </a:cubicBezTo>
                  <a:cubicBezTo>
                    <a:pt x="80" y="118"/>
                    <a:pt x="69" y="123"/>
                    <a:pt x="75" y="131"/>
                  </a:cubicBezTo>
                  <a:cubicBezTo>
                    <a:pt x="72" y="138"/>
                    <a:pt x="69" y="146"/>
                    <a:pt x="66" y="154"/>
                  </a:cubicBezTo>
                  <a:cubicBezTo>
                    <a:pt x="61" y="159"/>
                    <a:pt x="57" y="165"/>
                    <a:pt x="51" y="169"/>
                  </a:cubicBezTo>
                  <a:cubicBezTo>
                    <a:pt x="44" y="175"/>
                    <a:pt x="44" y="190"/>
                    <a:pt x="30" y="188"/>
                  </a:cubicBezTo>
                  <a:cubicBezTo>
                    <a:pt x="24" y="192"/>
                    <a:pt x="20" y="199"/>
                    <a:pt x="13" y="203"/>
                  </a:cubicBezTo>
                  <a:cubicBezTo>
                    <a:pt x="9" y="205"/>
                    <a:pt x="4" y="209"/>
                    <a:pt x="0" y="203"/>
                  </a:cubicBezTo>
                  <a:cubicBezTo>
                    <a:pt x="0" y="196"/>
                    <a:pt x="3" y="191"/>
                    <a:pt x="7" y="186"/>
                  </a:cubicBezTo>
                  <a:cubicBezTo>
                    <a:pt x="8" y="185"/>
                    <a:pt x="9" y="184"/>
                    <a:pt x="11" y="183"/>
                  </a:cubicBezTo>
                  <a:cubicBezTo>
                    <a:pt x="12" y="181"/>
                    <a:pt x="14" y="181"/>
                    <a:pt x="15" y="179"/>
                  </a:cubicBezTo>
                  <a:cubicBezTo>
                    <a:pt x="13" y="180"/>
                    <a:pt x="11" y="182"/>
                    <a:pt x="9" y="181"/>
                  </a:cubicBezTo>
                  <a:cubicBezTo>
                    <a:pt x="4" y="175"/>
                    <a:pt x="8" y="170"/>
                    <a:pt x="11" y="166"/>
                  </a:cubicBezTo>
                  <a:cubicBezTo>
                    <a:pt x="15" y="162"/>
                    <a:pt x="21" y="159"/>
                    <a:pt x="23" y="153"/>
                  </a:cubicBezTo>
                  <a:cubicBezTo>
                    <a:pt x="23" y="150"/>
                    <a:pt x="22" y="147"/>
                    <a:pt x="20" y="145"/>
                  </a:cubicBezTo>
                  <a:cubicBezTo>
                    <a:pt x="18" y="142"/>
                    <a:pt x="17" y="140"/>
                    <a:pt x="17" y="137"/>
                  </a:cubicBezTo>
                  <a:cubicBezTo>
                    <a:pt x="18" y="129"/>
                    <a:pt x="28" y="125"/>
                    <a:pt x="25" y="116"/>
                  </a:cubicBezTo>
                  <a:cubicBezTo>
                    <a:pt x="26" y="113"/>
                    <a:pt x="27" y="111"/>
                    <a:pt x="28" y="108"/>
                  </a:cubicBezTo>
                  <a:cubicBezTo>
                    <a:pt x="29" y="106"/>
                    <a:pt x="30" y="104"/>
                    <a:pt x="31" y="102"/>
                  </a:cubicBezTo>
                  <a:cubicBezTo>
                    <a:pt x="32" y="97"/>
                    <a:pt x="30" y="94"/>
                    <a:pt x="29" y="90"/>
                  </a:cubicBezTo>
                  <a:cubicBezTo>
                    <a:pt x="30" y="88"/>
                    <a:pt x="30" y="86"/>
                    <a:pt x="31" y="85"/>
                  </a:cubicBezTo>
                  <a:cubicBezTo>
                    <a:pt x="35" y="80"/>
                    <a:pt x="38" y="75"/>
                    <a:pt x="39" y="69"/>
                  </a:cubicBezTo>
                  <a:cubicBezTo>
                    <a:pt x="40" y="64"/>
                    <a:pt x="41" y="58"/>
                    <a:pt x="44" y="53"/>
                  </a:cubicBezTo>
                  <a:cubicBezTo>
                    <a:pt x="47" y="45"/>
                    <a:pt x="51" y="38"/>
                    <a:pt x="57" y="32"/>
                  </a:cubicBezTo>
                  <a:cubicBezTo>
                    <a:pt x="58" y="31"/>
                    <a:pt x="60" y="29"/>
                    <a:pt x="61" y="28"/>
                  </a:cubicBezTo>
                  <a:cubicBezTo>
                    <a:pt x="73" y="22"/>
                    <a:pt x="83" y="14"/>
                    <a:pt x="94" y="7"/>
                  </a:cubicBezTo>
                  <a:cubicBezTo>
                    <a:pt x="100" y="4"/>
                    <a:pt x="106" y="0"/>
                    <a:pt x="111" y="7"/>
                  </a:cubicBezTo>
                  <a:cubicBezTo>
                    <a:pt x="110" y="8"/>
                    <a:pt x="110" y="8"/>
                    <a:pt x="110" y="8"/>
                  </a:cubicBezTo>
                  <a:cubicBezTo>
                    <a:pt x="109" y="17"/>
                    <a:pt x="102" y="24"/>
                    <a:pt x="101" y="33"/>
                  </a:cubicBezTo>
                  <a:cubicBezTo>
                    <a:pt x="98" y="38"/>
                    <a:pt x="96" y="44"/>
                    <a:pt x="95" y="50"/>
                  </a:cubicBezTo>
                  <a:cubicBezTo>
                    <a:pt x="95" y="59"/>
                    <a:pt x="90" y="66"/>
                    <a:pt x="85" y="73"/>
                  </a:cubicBezTo>
                  <a:cubicBezTo>
                    <a:pt x="76" y="80"/>
                    <a:pt x="85" y="88"/>
                    <a:pt x="84" y="95"/>
                  </a:cubicBezTo>
                  <a:close/>
                </a:path>
              </a:pathLst>
            </a:custGeom>
            <a:solidFill>
              <a:srgbClr val="C1B0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333" name="Freeform 2971"/>
            <p:cNvSpPr>
              <a:spLocks/>
            </p:cNvSpPr>
            <p:nvPr/>
          </p:nvSpPr>
          <p:spPr bwMode="auto">
            <a:xfrm>
              <a:off x="3663" y="1133"/>
              <a:ext cx="79" cy="84"/>
            </a:xfrm>
            <a:custGeom>
              <a:avLst/>
              <a:gdLst>
                <a:gd name="T0" fmla="*/ 67 w 67"/>
                <a:gd name="T1" fmla="*/ 7 h 71"/>
                <a:gd name="T2" fmla="*/ 58 w 67"/>
                <a:gd name="T3" fmla="*/ 38 h 71"/>
                <a:gd name="T4" fmla="*/ 55 w 67"/>
                <a:gd name="T5" fmla="*/ 46 h 71"/>
                <a:gd name="T6" fmla="*/ 26 w 67"/>
                <a:gd name="T7" fmla="*/ 63 h 71"/>
                <a:gd name="T8" fmla="*/ 4 w 67"/>
                <a:gd name="T9" fmla="*/ 69 h 71"/>
                <a:gd name="T10" fmla="*/ 1 w 67"/>
                <a:gd name="T11" fmla="*/ 54 h 71"/>
                <a:gd name="T12" fmla="*/ 13 w 67"/>
                <a:gd name="T13" fmla="*/ 31 h 71"/>
                <a:gd name="T14" fmla="*/ 15 w 67"/>
                <a:gd name="T15" fmla="*/ 13 h 71"/>
                <a:gd name="T16" fmla="*/ 18 w 67"/>
                <a:gd name="T17" fmla="*/ 9 h 71"/>
                <a:gd name="T18" fmla="*/ 28 w 67"/>
                <a:gd name="T19" fmla="*/ 9 h 71"/>
                <a:gd name="T20" fmla="*/ 61 w 67"/>
                <a:gd name="T21" fmla="*/ 0 h 71"/>
                <a:gd name="T22" fmla="*/ 67 w 67"/>
                <a:gd name="T23" fmla="*/ 7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7" h="71">
                  <a:moveTo>
                    <a:pt x="67" y="7"/>
                  </a:moveTo>
                  <a:cubicBezTo>
                    <a:pt x="66" y="18"/>
                    <a:pt x="65" y="29"/>
                    <a:pt x="58" y="38"/>
                  </a:cubicBezTo>
                  <a:cubicBezTo>
                    <a:pt x="57" y="41"/>
                    <a:pt x="56" y="43"/>
                    <a:pt x="55" y="46"/>
                  </a:cubicBezTo>
                  <a:cubicBezTo>
                    <a:pt x="46" y="53"/>
                    <a:pt x="36" y="58"/>
                    <a:pt x="26" y="63"/>
                  </a:cubicBezTo>
                  <a:cubicBezTo>
                    <a:pt x="18" y="66"/>
                    <a:pt x="12" y="71"/>
                    <a:pt x="4" y="69"/>
                  </a:cubicBezTo>
                  <a:cubicBezTo>
                    <a:pt x="0" y="64"/>
                    <a:pt x="0" y="60"/>
                    <a:pt x="1" y="54"/>
                  </a:cubicBezTo>
                  <a:cubicBezTo>
                    <a:pt x="3" y="46"/>
                    <a:pt x="9" y="39"/>
                    <a:pt x="13" y="31"/>
                  </a:cubicBezTo>
                  <a:cubicBezTo>
                    <a:pt x="17" y="26"/>
                    <a:pt x="14" y="19"/>
                    <a:pt x="15" y="13"/>
                  </a:cubicBezTo>
                  <a:cubicBezTo>
                    <a:pt x="15" y="12"/>
                    <a:pt x="16" y="10"/>
                    <a:pt x="18" y="9"/>
                  </a:cubicBezTo>
                  <a:cubicBezTo>
                    <a:pt x="21" y="7"/>
                    <a:pt x="25" y="7"/>
                    <a:pt x="28" y="9"/>
                  </a:cubicBezTo>
                  <a:cubicBezTo>
                    <a:pt x="43" y="20"/>
                    <a:pt x="50" y="2"/>
                    <a:pt x="61" y="0"/>
                  </a:cubicBezTo>
                  <a:cubicBezTo>
                    <a:pt x="66" y="0"/>
                    <a:pt x="67" y="3"/>
                    <a:pt x="67" y="7"/>
                  </a:cubicBezTo>
                  <a:close/>
                </a:path>
              </a:pathLst>
            </a:custGeom>
            <a:solidFill>
              <a:srgbClr val="C0AE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334" name="Freeform 2972"/>
            <p:cNvSpPr>
              <a:spLocks/>
            </p:cNvSpPr>
            <p:nvPr/>
          </p:nvSpPr>
          <p:spPr bwMode="auto">
            <a:xfrm>
              <a:off x="3502" y="1495"/>
              <a:ext cx="65" cy="195"/>
            </a:xfrm>
            <a:custGeom>
              <a:avLst/>
              <a:gdLst>
                <a:gd name="T0" fmla="*/ 28 w 55"/>
                <a:gd name="T1" fmla="*/ 115 h 166"/>
                <a:gd name="T2" fmla="*/ 27 w 55"/>
                <a:gd name="T3" fmla="*/ 116 h 166"/>
                <a:gd name="T4" fmla="*/ 26 w 55"/>
                <a:gd name="T5" fmla="*/ 118 h 166"/>
                <a:gd name="T6" fmla="*/ 22 w 55"/>
                <a:gd name="T7" fmla="*/ 143 h 166"/>
                <a:gd name="T8" fmla="*/ 16 w 55"/>
                <a:gd name="T9" fmla="*/ 163 h 166"/>
                <a:gd name="T10" fmla="*/ 11 w 55"/>
                <a:gd name="T11" fmla="*/ 166 h 166"/>
                <a:gd name="T12" fmla="*/ 3 w 55"/>
                <a:gd name="T13" fmla="*/ 146 h 166"/>
                <a:gd name="T14" fmla="*/ 3 w 55"/>
                <a:gd name="T15" fmla="*/ 147 h 166"/>
                <a:gd name="T16" fmla="*/ 3 w 55"/>
                <a:gd name="T17" fmla="*/ 123 h 166"/>
                <a:gd name="T18" fmla="*/ 3 w 55"/>
                <a:gd name="T19" fmla="*/ 118 h 166"/>
                <a:gd name="T20" fmla="*/ 12 w 55"/>
                <a:gd name="T21" fmla="*/ 99 h 166"/>
                <a:gd name="T22" fmla="*/ 16 w 55"/>
                <a:gd name="T23" fmla="*/ 78 h 166"/>
                <a:gd name="T24" fmla="*/ 23 w 55"/>
                <a:gd name="T25" fmla="*/ 50 h 166"/>
                <a:gd name="T26" fmla="*/ 31 w 55"/>
                <a:gd name="T27" fmla="*/ 27 h 166"/>
                <a:gd name="T28" fmla="*/ 40 w 55"/>
                <a:gd name="T29" fmla="*/ 6 h 166"/>
                <a:gd name="T30" fmla="*/ 47 w 55"/>
                <a:gd name="T31" fmla="*/ 0 h 166"/>
                <a:gd name="T32" fmla="*/ 52 w 55"/>
                <a:gd name="T33" fmla="*/ 1 h 166"/>
                <a:gd name="T34" fmla="*/ 50 w 55"/>
                <a:gd name="T35" fmla="*/ 28 h 166"/>
                <a:gd name="T36" fmla="*/ 45 w 55"/>
                <a:gd name="T37" fmla="*/ 52 h 166"/>
                <a:gd name="T38" fmla="*/ 44 w 55"/>
                <a:gd name="T39" fmla="*/ 58 h 166"/>
                <a:gd name="T40" fmla="*/ 36 w 55"/>
                <a:gd name="T41" fmla="*/ 77 h 166"/>
                <a:gd name="T42" fmla="*/ 30 w 55"/>
                <a:gd name="T43" fmla="*/ 94 h 166"/>
                <a:gd name="T44" fmla="*/ 28 w 55"/>
                <a:gd name="T45" fmla="*/ 115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5" h="166">
                  <a:moveTo>
                    <a:pt x="28" y="115"/>
                  </a:moveTo>
                  <a:cubicBezTo>
                    <a:pt x="27" y="116"/>
                    <a:pt x="27" y="116"/>
                    <a:pt x="27" y="116"/>
                  </a:cubicBezTo>
                  <a:cubicBezTo>
                    <a:pt x="26" y="118"/>
                    <a:pt x="26" y="118"/>
                    <a:pt x="26" y="118"/>
                  </a:cubicBezTo>
                  <a:cubicBezTo>
                    <a:pt x="25" y="126"/>
                    <a:pt x="23" y="135"/>
                    <a:pt x="22" y="143"/>
                  </a:cubicBezTo>
                  <a:cubicBezTo>
                    <a:pt x="21" y="150"/>
                    <a:pt x="20" y="157"/>
                    <a:pt x="16" y="163"/>
                  </a:cubicBezTo>
                  <a:cubicBezTo>
                    <a:pt x="15" y="164"/>
                    <a:pt x="13" y="165"/>
                    <a:pt x="11" y="166"/>
                  </a:cubicBezTo>
                  <a:cubicBezTo>
                    <a:pt x="2" y="162"/>
                    <a:pt x="6" y="153"/>
                    <a:pt x="3" y="146"/>
                  </a:cubicBezTo>
                  <a:cubicBezTo>
                    <a:pt x="3" y="147"/>
                    <a:pt x="3" y="147"/>
                    <a:pt x="3" y="147"/>
                  </a:cubicBezTo>
                  <a:cubicBezTo>
                    <a:pt x="0" y="139"/>
                    <a:pt x="3" y="131"/>
                    <a:pt x="3" y="123"/>
                  </a:cubicBezTo>
                  <a:cubicBezTo>
                    <a:pt x="1" y="121"/>
                    <a:pt x="2" y="119"/>
                    <a:pt x="3" y="118"/>
                  </a:cubicBezTo>
                  <a:cubicBezTo>
                    <a:pt x="9" y="113"/>
                    <a:pt x="8" y="105"/>
                    <a:pt x="12" y="99"/>
                  </a:cubicBezTo>
                  <a:cubicBezTo>
                    <a:pt x="11" y="91"/>
                    <a:pt x="16" y="85"/>
                    <a:pt x="16" y="78"/>
                  </a:cubicBezTo>
                  <a:cubicBezTo>
                    <a:pt x="14" y="67"/>
                    <a:pt x="21" y="59"/>
                    <a:pt x="23" y="50"/>
                  </a:cubicBezTo>
                  <a:cubicBezTo>
                    <a:pt x="25" y="42"/>
                    <a:pt x="28" y="35"/>
                    <a:pt x="31" y="27"/>
                  </a:cubicBezTo>
                  <a:cubicBezTo>
                    <a:pt x="34" y="20"/>
                    <a:pt x="35" y="12"/>
                    <a:pt x="40" y="6"/>
                  </a:cubicBezTo>
                  <a:cubicBezTo>
                    <a:pt x="42" y="3"/>
                    <a:pt x="44" y="1"/>
                    <a:pt x="47" y="0"/>
                  </a:cubicBezTo>
                  <a:cubicBezTo>
                    <a:pt x="49" y="0"/>
                    <a:pt x="51" y="0"/>
                    <a:pt x="52" y="1"/>
                  </a:cubicBezTo>
                  <a:cubicBezTo>
                    <a:pt x="55" y="11"/>
                    <a:pt x="46" y="19"/>
                    <a:pt x="50" y="28"/>
                  </a:cubicBezTo>
                  <a:cubicBezTo>
                    <a:pt x="46" y="36"/>
                    <a:pt x="39" y="43"/>
                    <a:pt x="45" y="52"/>
                  </a:cubicBezTo>
                  <a:cubicBezTo>
                    <a:pt x="45" y="54"/>
                    <a:pt x="44" y="56"/>
                    <a:pt x="44" y="58"/>
                  </a:cubicBezTo>
                  <a:cubicBezTo>
                    <a:pt x="40" y="64"/>
                    <a:pt x="37" y="70"/>
                    <a:pt x="36" y="77"/>
                  </a:cubicBezTo>
                  <a:cubicBezTo>
                    <a:pt x="34" y="83"/>
                    <a:pt x="31" y="88"/>
                    <a:pt x="30" y="94"/>
                  </a:cubicBezTo>
                  <a:cubicBezTo>
                    <a:pt x="30" y="101"/>
                    <a:pt x="28" y="108"/>
                    <a:pt x="28" y="115"/>
                  </a:cubicBezTo>
                  <a:close/>
                </a:path>
              </a:pathLst>
            </a:custGeom>
            <a:solidFill>
              <a:srgbClr val="D6BA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335" name="Freeform 2973"/>
            <p:cNvSpPr>
              <a:spLocks/>
            </p:cNvSpPr>
            <p:nvPr/>
          </p:nvSpPr>
          <p:spPr bwMode="auto">
            <a:xfrm>
              <a:off x="3621" y="1263"/>
              <a:ext cx="76" cy="80"/>
            </a:xfrm>
            <a:custGeom>
              <a:avLst/>
              <a:gdLst>
                <a:gd name="T0" fmla="*/ 53 w 65"/>
                <a:gd name="T1" fmla="*/ 45 h 68"/>
                <a:gd name="T2" fmla="*/ 19 w 65"/>
                <a:gd name="T3" fmla="*/ 63 h 68"/>
                <a:gd name="T4" fmla="*/ 6 w 65"/>
                <a:gd name="T5" fmla="*/ 68 h 68"/>
                <a:gd name="T6" fmla="*/ 5 w 65"/>
                <a:gd name="T7" fmla="*/ 61 h 68"/>
                <a:gd name="T8" fmla="*/ 5 w 65"/>
                <a:gd name="T9" fmla="*/ 52 h 68"/>
                <a:gd name="T10" fmla="*/ 9 w 65"/>
                <a:gd name="T11" fmla="*/ 29 h 68"/>
                <a:gd name="T12" fmla="*/ 12 w 65"/>
                <a:gd name="T13" fmla="*/ 14 h 68"/>
                <a:gd name="T14" fmla="*/ 21 w 65"/>
                <a:gd name="T15" fmla="*/ 5 h 68"/>
                <a:gd name="T16" fmla="*/ 30 w 65"/>
                <a:gd name="T17" fmla="*/ 1 h 68"/>
                <a:gd name="T18" fmla="*/ 36 w 65"/>
                <a:gd name="T19" fmla="*/ 0 h 68"/>
                <a:gd name="T20" fmla="*/ 42 w 65"/>
                <a:gd name="T21" fmla="*/ 17 h 68"/>
                <a:gd name="T22" fmla="*/ 64 w 65"/>
                <a:gd name="T23" fmla="*/ 9 h 68"/>
                <a:gd name="T24" fmla="*/ 55 w 65"/>
                <a:gd name="T25" fmla="*/ 34 h 68"/>
                <a:gd name="T26" fmla="*/ 53 w 65"/>
                <a:gd name="T27" fmla="*/ 45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5" h="68">
                  <a:moveTo>
                    <a:pt x="53" y="45"/>
                  </a:moveTo>
                  <a:cubicBezTo>
                    <a:pt x="39" y="46"/>
                    <a:pt x="30" y="57"/>
                    <a:pt x="19" y="63"/>
                  </a:cubicBezTo>
                  <a:cubicBezTo>
                    <a:pt x="15" y="65"/>
                    <a:pt x="11" y="68"/>
                    <a:pt x="6" y="68"/>
                  </a:cubicBezTo>
                  <a:cubicBezTo>
                    <a:pt x="4" y="66"/>
                    <a:pt x="5" y="64"/>
                    <a:pt x="5" y="61"/>
                  </a:cubicBezTo>
                  <a:cubicBezTo>
                    <a:pt x="6" y="58"/>
                    <a:pt x="6" y="55"/>
                    <a:pt x="5" y="52"/>
                  </a:cubicBezTo>
                  <a:cubicBezTo>
                    <a:pt x="0" y="43"/>
                    <a:pt x="1" y="35"/>
                    <a:pt x="9" y="29"/>
                  </a:cubicBezTo>
                  <a:cubicBezTo>
                    <a:pt x="12" y="25"/>
                    <a:pt x="11" y="19"/>
                    <a:pt x="12" y="14"/>
                  </a:cubicBezTo>
                  <a:cubicBezTo>
                    <a:pt x="14" y="10"/>
                    <a:pt x="17" y="7"/>
                    <a:pt x="21" y="5"/>
                  </a:cubicBezTo>
                  <a:cubicBezTo>
                    <a:pt x="24" y="4"/>
                    <a:pt x="27" y="2"/>
                    <a:pt x="30" y="1"/>
                  </a:cubicBezTo>
                  <a:cubicBezTo>
                    <a:pt x="32" y="0"/>
                    <a:pt x="34" y="0"/>
                    <a:pt x="36" y="0"/>
                  </a:cubicBezTo>
                  <a:cubicBezTo>
                    <a:pt x="42" y="4"/>
                    <a:pt x="43" y="10"/>
                    <a:pt x="42" y="17"/>
                  </a:cubicBezTo>
                  <a:cubicBezTo>
                    <a:pt x="51" y="17"/>
                    <a:pt x="55" y="6"/>
                    <a:pt x="64" y="9"/>
                  </a:cubicBezTo>
                  <a:cubicBezTo>
                    <a:pt x="65" y="19"/>
                    <a:pt x="59" y="26"/>
                    <a:pt x="55" y="34"/>
                  </a:cubicBezTo>
                  <a:cubicBezTo>
                    <a:pt x="55" y="38"/>
                    <a:pt x="54" y="41"/>
                    <a:pt x="53" y="45"/>
                  </a:cubicBezTo>
                  <a:close/>
                </a:path>
              </a:pathLst>
            </a:custGeom>
            <a:solidFill>
              <a:srgbClr val="D1BF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336" name="Freeform 2974"/>
            <p:cNvSpPr>
              <a:spLocks/>
            </p:cNvSpPr>
            <p:nvPr/>
          </p:nvSpPr>
          <p:spPr bwMode="auto">
            <a:xfrm>
              <a:off x="3694" y="1026"/>
              <a:ext cx="57" cy="138"/>
            </a:xfrm>
            <a:custGeom>
              <a:avLst/>
              <a:gdLst>
                <a:gd name="T0" fmla="*/ 36 w 49"/>
                <a:gd name="T1" fmla="*/ 92 h 117"/>
                <a:gd name="T2" fmla="*/ 13 w 49"/>
                <a:gd name="T3" fmla="*/ 110 h 117"/>
                <a:gd name="T4" fmla="*/ 1 w 49"/>
                <a:gd name="T5" fmla="*/ 102 h 117"/>
                <a:gd name="T6" fmla="*/ 4 w 49"/>
                <a:gd name="T7" fmla="*/ 91 h 117"/>
                <a:gd name="T8" fmla="*/ 10 w 49"/>
                <a:gd name="T9" fmla="*/ 85 h 117"/>
                <a:gd name="T10" fmla="*/ 27 w 49"/>
                <a:gd name="T11" fmla="*/ 59 h 117"/>
                <a:gd name="T12" fmla="*/ 28 w 49"/>
                <a:gd name="T13" fmla="*/ 56 h 117"/>
                <a:gd name="T14" fmla="*/ 28 w 49"/>
                <a:gd name="T15" fmla="*/ 56 h 117"/>
                <a:gd name="T16" fmla="*/ 20 w 49"/>
                <a:gd name="T17" fmla="*/ 69 h 117"/>
                <a:gd name="T18" fmla="*/ 10 w 49"/>
                <a:gd name="T19" fmla="*/ 67 h 117"/>
                <a:gd name="T20" fmla="*/ 20 w 49"/>
                <a:gd name="T21" fmla="*/ 43 h 117"/>
                <a:gd name="T22" fmla="*/ 29 w 49"/>
                <a:gd name="T23" fmla="*/ 19 h 117"/>
                <a:gd name="T24" fmla="*/ 30 w 49"/>
                <a:gd name="T25" fmla="*/ 13 h 117"/>
                <a:gd name="T26" fmla="*/ 43 w 49"/>
                <a:gd name="T27" fmla="*/ 6 h 117"/>
                <a:gd name="T28" fmla="*/ 46 w 49"/>
                <a:gd name="T29" fmla="*/ 30 h 117"/>
                <a:gd name="T30" fmla="*/ 46 w 49"/>
                <a:gd name="T31" fmla="*/ 48 h 117"/>
                <a:gd name="T32" fmla="*/ 44 w 49"/>
                <a:gd name="T33" fmla="*/ 63 h 117"/>
                <a:gd name="T34" fmla="*/ 46 w 49"/>
                <a:gd name="T35" fmla="*/ 70 h 117"/>
                <a:gd name="T36" fmla="*/ 36 w 49"/>
                <a:gd name="T37" fmla="*/ 92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9" h="117">
                  <a:moveTo>
                    <a:pt x="36" y="92"/>
                  </a:moveTo>
                  <a:cubicBezTo>
                    <a:pt x="31" y="101"/>
                    <a:pt x="21" y="104"/>
                    <a:pt x="13" y="110"/>
                  </a:cubicBezTo>
                  <a:cubicBezTo>
                    <a:pt x="2" y="117"/>
                    <a:pt x="3" y="106"/>
                    <a:pt x="1" y="102"/>
                  </a:cubicBezTo>
                  <a:cubicBezTo>
                    <a:pt x="0" y="97"/>
                    <a:pt x="2" y="94"/>
                    <a:pt x="4" y="91"/>
                  </a:cubicBezTo>
                  <a:cubicBezTo>
                    <a:pt x="6" y="89"/>
                    <a:pt x="9" y="87"/>
                    <a:pt x="10" y="85"/>
                  </a:cubicBezTo>
                  <a:cubicBezTo>
                    <a:pt x="16" y="76"/>
                    <a:pt x="24" y="69"/>
                    <a:pt x="27" y="59"/>
                  </a:cubicBezTo>
                  <a:cubicBezTo>
                    <a:pt x="27" y="58"/>
                    <a:pt x="28" y="57"/>
                    <a:pt x="28" y="56"/>
                  </a:cubicBezTo>
                  <a:cubicBezTo>
                    <a:pt x="28" y="54"/>
                    <a:pt x="28" y="54"/>
                    <a:pt x="28" y="56"/>
                  </a:cubicBezTo>
                  <a:cubicBezTo>
                    <a:pt x="27" y="61"/>
                    <a:pt x="25" y="66"/>
                    <a:pt x="20" y="69"/>
                  </a:cubicBezTo>
                  <a:cubicBezTo>
                    <a:pt x="16" y="71"/>
                    <a:pt x="13" y="70"/>
                    <a:pt x="10" y="67"/>
                  </a:cubicBezTo>
                  <a:cubicBezTo>
                    <a:pt x="10" y="58"/>
                    <a:pt x="18" y="52"/>
                    <a:pt x="20" y="43"/>
                  </a:cubicBezTo>
                  <a:cubicBezTo>
                    <a:pt x="22" y="35"/>
                    <a:pt x="30" y="29"/>
                    <a:pt x="29" y="19"/>
                  </a:cubicBezTo>
                  <a:cubicBezTo>
                    <a:pt x="29" y="17"/>
                    <a:pt x="29" y="15"/>
                    <a:pt x="30" y="13"/>
                  </a:cubicBezTo>
                  <a:cubicBezTo>
                    <a:pt x="33" y="9"/>
                    <a:pt x="34" y="0"/>
                    <a:pt x="43" y="6"/>
                  </a:cubicBezTo>
                  <a:cubicBezTo>
                    <a:pt x="49" y="14"/>
                    <a:pt x="46" y="22"/>
                    <a:pt x="46" y="30"/>
                  </a:cubicBezTo>
                  <a:cubicBezTo>
                    <a:pt x="46" y="36"/>
                    <a:pt x="47" y="42"/>
                    <a:pt x="46" y="48"/>
                  </a:cubicBezTo>
                  <a:cubicBezTo>
                    <a:pt x="46" y="53"/>
                    <a:pt x="45" y="58"/>
                    <a:pt x="44" y="63"/>
                  </a:cubicBezTo>
                  <a:cubicBezTo>
                    <a:pt x="45" y="66"/>
                    <a:pt x="45" y="68"/>
                    <a:pt x="46" y="70"/>
                  </a:cubicBezTo>
                  <a:cubicBezTo>
                    <a:pt x="40" y="76"/>
                    <a:pt x="37" y="83"/>
                    <a:pt x="36" y="92"/>
                  </a:cubicBezTo>
                  <a:close/>
                </a:path>
              </a:pathLst>
            </a:custGeom>
            <a:solidFill>
              <a:srgbClr val="D7C3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337" name="Freeform 2975"/>
            <p:cNvSpPr>
              <a:spLocks/>
            </p:cNvSpPr>
            <p:nvPr/>
          </p:nvSpPr>
          <p:spPr bwMode="auto">
            <a:xfrm>
              <a:off x="3482" y="1433"/>
              <a:ext cx="50" cy="142"/>
            </a:xfrm>
            <a:custGeom>
              <a:avLst/>
              <a:gdLst>
                <a:gd name="T0" fmla="*/ 14 w 42"/>
                <a:gd name="T1" fmla="*/ 81 h 120"/>
                <a:gd name="T2" fmla="*/ 6 w 42"/>
                <a:gd name="T3" fmla="*/ 57 h 120"/>
                <a:gd name="T4" fmla="*/ 2 w 42"/>
                <a:gd name="T5" fmla="*/ 40 h 120"/>
                <a:gd name="T6" fmla="*/ 4 w 42"/>
                <a:gd name="T7" fmla="*/ 37 h 120"/>
                <a:gd name="T8" fmla="*/ 1 w 42"/>
                <a:gd name="T9" fmla="*/ 12 h 120"/>
                <a:gd name="T10" fmla="*/ 3 w 42"/>
                <a:gd name="T11" fmla="*/ 8 h 120"/>
                <a:gd name="T12" fmla="*/ 7 w 42"/>
                <a:gd name="T13" fmla="*/ 0 h 120"/>
                <a:gd name="T14" fmla="*/ 22 w 42"/>
                <a:gd name="T15" fmla="*/ 29 h 120"/>
                <a:gd name="T16" fmla="*/ 41 w 42"/>
                <a:gd name="T17" fmla="*/ 101 h 120"/>
                <a:gd name="T18" fmla="*/ 41 w 42"/>
                <a:gd name="T19" fmla="*/ 109 h 120"/>
                <a:gd name="T20" fmla="*/ 25 w 42"/>
                <a:gd name="T21" fmla="*/ 111 h 120"/>
                <a:gd name="T22" fmla="*/ 14 w 42"/>
                <a:gd name="T23" fmla="*/ 81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2" h="120">
                  <a:moveTo>
                    <a:pt x="14" y="81"/>
                  </a:moveTo>
                  <a:cubicBezTo>
                    <a:pt x="11" y="73"/>
                    <a:pt x="9" y="65"/>
                    <a:pt x="6" y="57"/>
                  </a:cubicBezTo>
                  <a:cubicBezTo>
                    <a:pt x="0" y="52"/>
                    <a:pt x="3" y="46"/>
                    <a:pt x="2" y="40"/>
                  </a:cubicBezTo>
                  <a:cubicBezTo>
                    <a:pt x="2" y="39"/>
                    <a:pt x="3" y="38"/>
                    <a:pt x="4" y="37"/>
                  </a:cubicBezTo>
                  <a:cubicBezTo>
                    <a:pt x="2" y="29"/>
                    <a:pt x="2" y="20"/>
                    <a:pt x="1" y="12"/>
                  </a:cubicBezTo>
                  <a:cubicBezTo>
                    <a:pt x="2" y="11"/>
                    <a:pt x="3" y="9"/>
                    <a:pt x="3" y="8"/>
                  </a:cubicBezTo>
                  <a:cubicBezTo>
                    <a:pt x="3" y="5"/>
                    <a:pt x="5" y="2"/>
                    <a:pt x="7" y="0"/>
                  </a:cubicBezTo>
                  <a:cubicBezTo>
                    <a:pt x="25" y="3"/>
                    <a:pt x="20" y="18"/>
                    <a:pt x="22" y="29"/>
                  </a:cubicBezTo>
                  <a:cubicBezTo>
                    <a:pt x="28" y="53"/>
                    <a:pt x="33" y="77"/>
                    <a:pt x="41" y="101"/>
                  </a:cubicBezTo>
                  <a:cubicBezTo>
                    <a:pt x="41" y="104"/>
                    <a:pt x="42" y="107"/>
                    <a:pt x="41" y="109"/>
                  </a:cubicBezTo>
                  <a:cubicBezTo>
                    <a:pt x="36" y="119"/>
                    <a:pt x="31" y="120"/>
                    <a:pt x="25" y="111"/>
                  </a:cubicBezTo>
                  <a:cubicBezTo>
                    <a:pt x="20" y="102"/>
                    <a:pt x="15" y="92"/>
                    <a:pt x="14" y="81"/>
                  </a:cubicBezTo>
                  <a:close/>
                </a:path>
              </a:pathLst>
            </a:custGeom>
            <a:solidFill>
              <a:srgbClr val="B9A7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338" name="Freeform 2976"/>
            <p:cNvSpPr>
              <a:spLocks/>
            </p:cNvSpPr>
            <p:nvPr/>
          </p:nvSpPr>
          <p:spPr bwMode="auto">
            <a:xfrm>
              <a:off x="3506" y="1683"/>
              <a:ext cx="21" cy="67"/>
            </a:xfrm>
            <a:custGeom>
              <a:avLst/>
              <a:gdLst>
                <a:gd name="T0" fmla="*/ 7 w 18"/>
                <a:gd name="T1" fmla="*/ 5 h 57"/>
                <a:gd name="T2" fmla="*/ 11 w 18"/>
                <a:gd name="T3" fmla="*/ 2 h 57"/>
                <a:gd name="T4" fmla="*/ 18 w 18"/>
                <a:gd name="T5" fmla="*/ 2 h 57"/>
                <a:gd name="T6" fmla="*/ 5 w 18"/>
                <a:gd name="T7" fmla="*/ 57 h 57"/>
                <a:gd name="T8" fmla="*/ 0 w 18"/>
                <a:gd name="T9" fmla="*/ 57 h 57"/>
                <a:gd name="T10" fmla="*/ 1 w 18"/>
                <a:gd name="T11" fmla="*/ 6 h 57"/>
                <a:gd name="T12" fmla="*/ 7 w 18"/>
                <a:gd name="T13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57">
                  <a:moveTo>
                    <a:pt x="7" y="5"/>
                  </a:moveTo>
                  <a:cubicBezTo>
                    <a:pt x="8" y="4"/>
                    <a:pt x="9" y="3"/>
                    <a:pt x="11" y="2"/>
                  </a:cubicBezTo>
                  <a:cubicBezTo>
                    <a:pt x="13" y="0"/>
                    <a:pt x="16" y="0"/>
                    <a:pt x="18" y="2"/>
                  </a:cubicBezTo>
                  <a:cubicBezTo>
                    <a:pt x="14" y="21"/>
                    <a:pt x="9" y="39"/>
                    <a:pt x="5" y="57"/>
                  </a:cubicBezTo>
                  <a:cubicBezTo>
                    <a:pt x="3" y="57"/>
                    <a:pt x="2" y="57"/>
                    <a:pt x="0" y="57"/>
                  </a:cubicBezTo>
                  <a:cubicBezTo>
                    <a:pt x="1" y="40"/>
                    <a:pt x="1" y="23"/>
                    <a:pt x="1" y="6"/>
                  </a:cubicBezTo>
                  <a:cubicBezTo>
                    <a:pt x="3" y="4"/>
                    <a:pt x="6" y="7"/>
                    <a:pt x="7" y="5"/>
                  </a:cubicBezTo>
                  <a:close/>
                </a:path>
              </a:pathLst>
            </a:custGeom>
            <a:solidFill>
              <a:srgbClr val="332F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339" name="Freeform 2977"/>
            <p:cNvSpPr>
              <a:spLocks/>
            </p:cNvSpPr>
            <p:nvPr/>
          </p:nvSpPr>
          <p:spPr bwMode="auto">
            <a:xfrm>
              <a:off x="3530" y="1237"/>
              <a:ext cx="62" cy="101"/>
            </a:xfrm>
            <a:custGeom>
              <a:avLst/>
              <a:gdLst>
                <a:gd name="T0" fmla="*/ 0 w 52"/>
                <a:gd name="T1" fmla="*/ 86 h 86"/>
                <a:gd name="T2" fmla="*/ 45 w 52"/>
                <a:gd name="T3" fmla="*/ 0 h 86"/>
                <a:gd name="T4" fmla="*/ 50 w 52"/>
                <a:gd name="T5" fmla="*/ 4 h 86"/>
                <a:gd name="T6" fmla="*/ 48 w 52"/>
                <a:gd name="T7" fmla="*/ 19 h 86"/>
                <a:gd name="T8" fmla="*/ 26 w 52"/>
                <a:gd name="T9" fmla="*/ 57 h 86"/>
                <a:gd name="T10" fmla="*/ 23 w 52"/>
                <a:gd name="T11" fmla="*/ 66 h 86"/>
                <a:gd name="T12" fmla="*/ 13 w 52"/>
                <a:gd name="T13" fmla="*/ 79 h 86"/>
                <a:gd name="T14" fmla="*/ 0 w 52"/>
                <a:gd name="T15" fmla="*/ 86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2" h="86">
                  <a:moveTo>
                    <a:pt x="0" y="86"/>
                  </a:moveTo>
                  <a:cubicBezTo>
                    <a:pt x="10" y="55"/>
                    <a:pt x="32" y="30"/>
                    <a:pt x="45" y="0"/>
                  </a:cubicBezTo>
                  <a:cubicBezTo>
                    <a:pt x="47" y="0"/>
                    <a:pt x="49" y="2"/>
                    <a:pt x="50" y="4"/>
                  </a:cubicBezTo>
                  <a:cubicBezTo>
                    <a:pt x="52" y="9"/>
                    <a:pt x="50" y="14"/>
                    <a:pt x="48" y="19"/>
                  </a:cubicBezTo>
                  <a:cubicBezTo>
                    <a:pt x="41" y="32"/>
                    <a:pt x="31" y="43"/>
                    <a:pt x="26" y="57"/>
                  </a:cubicBezTo>
                  <a:cubicBezTo>
                    <a:pt x="25" y="60"/>
                    <a:pt x="24" y="63"/>
                    <a:pt x="23" y="66"/>
                  </a:cubicBezTo>
                  <a:cubicBezTo>
                    <a:pt x="20" y="71"/>
                    <a:pt x="17" y="75"/>
                    <a:pt x="13" y="79"/>
                  </a:cubicBezTo>
                  <a:cubicBezTo>
                    <a:pt x="9" y="82"/>
                    <a:pt x="5" y="86"/>
                    <a:pt x="0" y="86"/>
                  </a:cubicBezTo>
                  <a:close/>
                </a:path>
              </a:pathLst>
            </a:custGeom>
            <a:solidFill>
              <a:srgbClr val="3E36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340" name="Freeform 2978"/>
            <p:cNvSpPr>
              <a:spLocks/>
            </p:cNvSpPr>
            <p:nvPr/>
          </p:nvSpPr>
          <p:spPr bwMode="auto">
            <a:xfrm>
              <a:off x="3490" y="1529"/>
              <a:ext cx="45" cy="64"/>
            </a:xfrm>
            <a:custGeom>
              <a:avLst/>
              <a:gdLst>
                <a:gd name="T0" fmla="*/ 13 w 38"/>
                <a:gd name="T1" fmla="*/ 36 h 55"/>
                <a:gd name="T2" fmla="*/ 3 w 38"/>
                <a:gd name="T3" fmla="*/ 16 h 55"/>
                <a:gd name="T4" fmla="*/ 5 w 38"/>
                <a:gd name="T5" fmla="*/ 3 h 55"/>
                <a:gd name="T6" fmla="*/ 7 w 38"/>
                <a:gd name="T7" fmla="*/ 0 h 55"/>
                <a:gd name="T8" fmla="*/ 23 w 38"/>
                <a:gd name="T9" fmla="*/ 29 h 55"/>
                <a:gd name="T10" fmla="*/ 33 w 38"/>
                <a:gd name="T11" fmla="*/ 27 h 55"/>
                <a:gd name="T12" fmla="*/ 36 w 38"/>
                <a:gd name="T13" fmla="*/ 23 h 55"/>
                <a:gd name="T14" fmla="*/ 28 w 38"/>
                <a:gd name="T15" fmla="*/ 50 h 55"/>
                <a:gd name="T16" fmla="*/ 23 w 38"/>
                <a:gd name="T17" fmla="*/ 52 h 55"/>
                <a:gd name="T18" fmla="*/ 21 w 38"/>
                <a:gd name="T19" fmla="*/ 46 h 55"/>
                <a:gd name="T20" fmla="*/ 13 w 38"/>
                <a:gd name="T21" fmla="*/ 36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8" h="55">
                  <a:moveTo>
                    <a:pt x="13" y="36"/>
                  </a:moveTo>
                  <a:cubicBezTo>
                    <a:pt x="19" y="25"/>
                    <a:pt x="11" y="20"/>
                    <a:pt x="3" y="16"/>
                  </a:cubicBezTo>
                  <a:cubicBezTo>
                    <a:pt x="1" y="11"/>
                    <a:pt x="0" y="6"/>
                    <a:pt x="5" y="3"/>
                  </a:cubicBezTo>
                  <a:cubicBezTo>
                    <a:pt x="6" y="2"/>
                    <a:pt x="7" y="1"/>
                    <a:pt x="7" y="0"/>
                  </a:cubicBezTo>
                  <a:cubicBezTo>
                    <a:pt x="16" y="8"/>
                    <a:pt x="17" y="20"/>
                    <a:pt x="23" y="29"/>
                  </a:cubicBezTo>
                  <a:cubicBezTo>
                    <a:pt x="30" y="40"/>
                    <a:pt x="30" y="28"/>
                    <a:pt x="33" y="27"/>
                  </a:cubicBezTo>
                  <a:cubicBezTo>
                    <a:pt x="33" y="24"/>
                    <a:pt x="34" y="23"/>
                    <a:pt x="36" y="23"/>
                  </a:cubicBezTo>
                  <a:cubicBezTo>
                    <a:pt x="38" y="33"/>
                    <a:pt x="27" y="40"/>
                    <a:pt x="28" y="50"/>
                  </a:cubicBezTo>
                  <a:cubicBezTo>
                    <a:pt x="28" y="55"/>
                    <a:pt x="25" y="54"/>
                    <a:pt x="23" y="52"/>
                  </a:cubicBezTo>
                  <a:cubicBezTo>
                    <a:pt x="22" y="50"/>
                    <a:pt x="21" y="48"/>
                    <a:pt x="21" y="46"/>
                  </a:cubicBezTo>
                  <a:cubicBezTo>
                    <a:pt x="16" y="44"/>
                    <a:pt x="13" y="42"/>
                    <a:pt x="13" y="36"/>
                  </a:cubicBezTo>
                  <a:close/>
                </a:path>
              </a:pathLst>
            </a:custGeom>
            <a:solidFill>
              <a:srgbClr val="4236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341" name="Freeform 2979"/>
            <p:cNvSpPr>
              <a:spLocks/>
            </p:cNvSpPr>
            <p:nvPr/>
          </p:nvSpPr>
          <p:spPr bwMode="auto">
            <a:xfrm>
              <a:off x="3710" y="1000"/>
              <a:ext cx="43" cy="59"/>
            </a:xfrm>
            <a:custGeom>
              <a:avLst/>
              <a:gdLst>
                <a:gd name="T0" fmla="*/ 29 w 36"/>
                <a:gd name="T1" fmla="*/ 28 h 50"/>
                <a:gd name="T2" fmla="*/ 18 w 36"/>
                <a:gd name="T3" fmla="*/ 39 h 50"/>
                <a:gd name="T4" fmla="*/ 11 w 36"/>
                <a:gd name="T5" fmla="*/ 50 h 50"/>
                <a:gd name="T6" fmla="*/ 15 w 36"/>
                <a:gd name="T7" fmla="*/ 28 h 50"/>
                <a:gd name="T8" fmla="*/ 28 w 36"/>
                <a:gd name="T9" fmla="*/ 0 h 50"/>
                <a:gd name="T10" fmla="*/ 29 w 36"/>
                <a:gd name="T11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6" h="50">
                  <a:moveTo>
                    <a:pt x="29" y="28"/>
                  </a:moveTo>
                  <a:cubicBezTo>
                    <a:pt x="21" y="27"/>
                    <a:pt x="21" y="35"/>
                    <a:pt x="18" y="39"/>
                  </a:cubicBezTo>
                  <a:cubicBezTo>
                    <a:pt x="18" y="44"/>
                    <a:pt x="16" y="48"/>
                    <a:pt x="11" y="50"/>
                  </a:cubicBezTo>
                  <a:cubicBezTo>
                    <a:pt x="0" y="40"/>
                    <a:pt x="17" y="36"/>
                    <a:pt x="15" y="28"/>
                  </a:cubicBezTo>
                  <a:cubicBezTo>
                    <a:pt x="19" y="19"/>
                    <a:pt x="28" y="11"/>
                    <a:pt x="28" y="0"/>
                  </a:cubicBezTo>
                  <a:cubicBezTo>
                    <a:pt x="35" y="10"/>
                    <a:pt x="36" y="19"/>
                    <a:pt x="29" y="28"/>
                  </a:cubicBezTo>
                  <a:close/>
                </a:path>
              </a:pathLst>
            </a:custGeom>
            <a:solidFill>
              <a:srgbClr val="342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342" name="Freeform 2980"/>
            <p:cNvSpPr>
              <a:spLocks/>
            </p:cNvSpPr>
            <p:nvPr/>
          </p:nvSpPr>
          <p:spPr bwMode="auto">
            <a:xfrm>
              <a:off x="3480" y="1378"/>
              <a:ext cx="42" cy="65"/>
            </a:xfrm>
            <a:custGeom>
              <a:avLst/>
              <a:gdLst>
                <a:gd name="T0" fmla="*/ 10 w 36"/>
                <a:gd name="T1" fmla="*/ 49 h 55"/>
                <a:gd name="T2" fmla="*/ 5 w 36"/>
                <a:gd name="T3" fmla="*/ 55 h 55"/>
                <a:gd name="T4" fmla="*/ 17 w 36"/>
                <a:gd name="T5" fmla="*/ 22 h 55"/>
                <a:gd name="T6" fmla="*/ 30 w 36"/>
                <a:gd name="T7" fmla="*/ 0 h 55"/>
                <a:gd name="T8" fmla="*/ 35 w 36"/>
                <a:gd name="T9" fmla="*/ 2 h 55"/>
                <a:gd name="T10" fmla="*/ 35 w 36"/>
                <a:gd name="T11" fmla="*/ 8 h 55"/>
                <a:gd name="T12" fmla="*/ 28 w 36"/>
                <a:gd name="T13" fmla="*/ 27 h 55"/>
                <a:gd name="T14" fmla="*/ 10 w 36"/>
                <a:gd name="T15" fmla="*/ 49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6" h="55">
                  <a:moveTo>
                    <a:pt x="10" y="49"/>
                  </a:moveTo>
                  <a:cubicBezTo>
                    <a:pt x="9" y="51"/>
                    <a:pt x="7" y="53"/>
                    <a:pt x="5" y="55"/>
                  </a:cubicBezTo>
                  <a:cubicBezTo>
                    <a:pt x="0" y="41"/>
                    <a:pt x="11" y="32"/>
                    <a:pt x="17" y="22"/>
                  </a:cubicBezTo>
                  <a:cubicBezTo>
                    <a:pt x="21" y="14"/>
                    <a:pt x="26" y="7"/>
                    <a:pt x="30" y="0"/>
                  </a:cubicBezTo>
                  <a:cubicBezTo>
                    <a:pt x="32" y="0"/>
                    <a:pt x="34" y="1"/>
                    <a:pt x="35" y="2"/>
                  </a:cubicBezTo>
                  <a:cubicBezTo>
                    <a:pt x="35" y="4"/>
                    <a:pt x="36" y="6"/>
                    <a:pt x="35" y="8"/>
                  </a:cubicBezTo>
                  <a:cubicBezTo>
                    <a:pt x="34" y="15"/>
                    <a:pt x="32" y="21"/>
                    <a:pt x="28" y="27"/>
                  </a:cubicBezTo>
                  <a:cubicBezTo>
                    <a:pt x="21" y="33"/>
                    <a:pt x="18" y="43"/>
                    <a:pt x="10" y="49"/>
                  </a:cubicBezTo>
                  <a:close/>
                </a:path>
              </a:pathLst>
            </a:custGeom>
            <a:solidFill>
              <a:srgbClr val="4E42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343" name="Freeform 2981"/>
            <p:cNvSpPr>
              <a:spLocks/>
            </p:cNvSpPr>
            <p:nvPr/>
          </p:nvSpPr>
          <p:spPr bwMode="auto">
            <a:xfrm>
              <a:off x="3726" y="1108"/>
              <a:ext cx="24" cy="33"/>
            </a:xfrm>
            <a:custGeom>
              <a:avLst/>
              <a:gdLst>
                <a:gd name="T0" fmla="*/ 9 w 21"/>
                <a:gd name="T1" fmla="*/ 22 h 28"/>
                <a:gd name="T2" fmla="*/ 19 w 21"/>
                <a:gd name="T3" fmla="*/ 0 h 28"/>
                <a:gd name="T4" fmla="*/ 14 w 21"/>
                <a:gd name="T5" fmla="*/ 28 h 28"/>
                <a:gd name="T6" fmla="*/ 9 w 21"/>
                <a:gd name="T7" fmla="*/ 22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28">
                  <a:moveTo>
                    <a:pt x="9" y="22"/>
                  </a:moveTo>
                  <a:cubicBezTo>
                    <a:pt x="0" y="9"/>
                    <a:pt x="10" y="5"/>
                    <a:pt x="19" y="0"/>
                  </a:cubicBezTo>
                  <a:cubicBezTo>
                    <a:pt x="14" y="9"/>
                    <a:pt x="21" y="20"/>
                    <a:pt x="14" y="28"/>
                  </a:cubicBezTo>
                  <a:cubicBezTo>
                    <a:pt x="12" y="26"/>
                    <a:pt x="11" y="24"/>
                    <a:pt x="9" y="22"/>
                  </a:cubicBezTo>
                  <a:close/>
                </a:path>
              </a:pathLst>
            </a:custGeom>
            <a:solidFill>
              <a:srgbClr val="4F46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344" name="Freeform 2982"/>
            <p:cNvSpPr>
              <a:spLocks/>
            </p:cNvSpPr>
            <p:nvPr/>
          </p:nvSpPr>
          <p:spPr bwMode="auto">
            <a:xfrm>
              <a:off x="3535" y="1573"/>
              <a:ext cx="26" cy="37"/>
            </a:xfrm>
            <a:custGeom>
              <a:avLst/>
              <a:gdLst>
                <a:gd name="T0" fmla="*/ 0 w 22"/>
                <a:gd name="T1" fmla="*/ 28 h 31"/>
                <a:gd name="T2" fmla="*/ 4 w 22"/>
                <a:gd name="T3" fmla="*/ 10 h 31"/>
                <a:gd name="T4" fmla="*/ 14 w 22"/>
                <a:gd name="T5" fmla="*/ 0 h 31"/>
                <a:gd name="T6" fmla="*/ 20 w 22"/>
                <a:gd name="T7" fmla="*/ 1 h 31"/>
                <a:gd name="T8" fmla="*/ 21 w 22"/>
                <a:gd name="T9" fmla="*/ 6 h 31"/>
                <a:gd name="T10" fmla="*/ 6 w 22"/>
                <a:gd name="T11" fmla="*/ 26 h 31"/>
                <a:gd name="T12" fmla="*/ 0 w 22"/>
                <a:gd name="T13" fmla="*/ 28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" h="31">
                  <a:moveTo>
                    <a:pt x="0" y="28"/>
                  </a:moveTo>
                  <a:cubicBezTo>
                    <a:pt x="1" y="22"/>
                    <a:pt x="3" y="16"/>
                    <a:pt x="4" y="10"/>
                  </a:cubicBezTo>
                  <a:cubicBezTo>
                    <a:pt x="6" y="5"/>
                    <a:pt x="10" y="2"/>
                    <a:pt x="14" y="0"/>
                  </a:cubicBezTo>
                  <a:cubicBezTo>
                    <a:pt x="16" y="0"/>
                    <a:pt x="18" y="0"/>
                    <a:pt x="20" y="1"/>
                  </a:cubicBezTo>
                  <a:cubicBezTo>
                    <a:pt x="22" y="2"/>
                    <a:pt x="22" y="4"/>
                    <a:pt x="21" y="6"/>
                  </a:cubicBezTo>
                  <a:cubicBezTo>
                    <a:pt x="14" y="11"/>
                    <a:pt x="9" y="18"/>
                    <a:pt x="6" y="26"/>
                  </a:cubicBezTo>
                  <a:cubicBezTo>
                    <a:pt x="5" y="30"/>
                    <a:pt x="3" y="31"/>
                    <a:pt x="0" y="28"/>
                  </a:cubicBezTo>
                  <a:close/>
                </a:path>
              </a:pathLst>
            </a:custGeom>
            <a:solidFill>
              <a:srgbClr val="3F36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345" name="Freeform 2983"/>
            <p:cNvSpPr>
              <a:spLocks/>
            </p:cNvSpPr>
            <p:nvPr/>
          </p:nvSpPr>
          <p:spPr bwMode="auto">
            <a:xfrm>
              <a:off x="3583" y="1199"/>
              <a:ext cx="26" cy="40"/>
            </a:xfrm>
            <a:custGeom>
              <a:avLst/>
              <a:gdLst>
                <a:gd name="T0" fmla="*/ 3 w 22"/>
                <a:gd name="T1" fmla="*/ 34 h 34"/>
                <a:gd name="T2" fmla="*/ 0 w 22"/>
                <a:gd name="T3" fmla="*/ 32 h 34"/>
                <a:gd name="T4" fmla="*/ 16 w 22"/>
                <a:gd name="T5" fmla="*/ 0 h 34"/>
                <a:gd name="T6" fmla="*/ 21 w 22"/>
                <a:gd name="T7" fmla="*/ 4 h 34"/>
                <a:gd name="T8" fmla="*/ 3 w 22"/>
                <a:gd name="T9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4">
                  <a:moveTo>
                    <a:pt x="3" y="34"/>
                  </a:moveTo>
                  <a:cubicBezTo>
                    <a:pt x="2" y="33"/>
                    <a:pt x="1" y="33"/>
                    <a:pt x="0" y="32"/>
                  </a:cubicBezTo>
                  <a:cubicBezTo>
                    <a:pt x="4" y="21"/>
                    <a:pt x="7" y="9"/>
                    <a:pt x="16" y="0"/>
                  </a:cubicBezTo>
                  <a:cubicBezTo>
                    <a:pt x="18" y="0"/>
                    <a:pt x="20" y="1"/>
                    <a:pt x="21" y="4"/>
                  </a:cubicBezTo>
                  <a:cubicBezTo>
                    <a:pt x="22" y="18"/>
                    <a:pt x="16" y="28"/>
                    <a:pt x="3" y="34"/>
                  </a:cubicBezTo>
                  <a:close/>
                </a:path>
              </a:pathLst>
            </a:custGeom>
            <a:solidFill>
              <a:srgbClr val="352D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346" name="Freeform 2984"/>
            <p:cNvSpPr>
              <a:spLocks/>
            </p:cNvSpPr>
            <p:nvPr/>
          </p:nvSpPr>
          <p:spPr bwMode="auto">
            <a:xfrm>
              <a:off x="3707" y="1033"/>
              <a:ext cx="24" cy="41"/>
            </a:xfrm>
            <a:custGeom>
              <a:avLst/>
              <a:gdLst>
                <a:gd name="T0" fmla="*/ 18 w 21"/>
                <a:gd name="T1" fmla="*/ 0 h 35"/>
                <a:gd name="T2" fmla="*/ 13 w 21"/>
                <a:gd name="T3" fmla="*/ 20 h 35"/>
                <a:gd name="T4" fmla="*/ 9 w 21"/>
                <a:gd name="T5" fmla="*/ 34 h 35"/>
                <a:gd name="T6" fmla="*/ 4 w 21"/>
                <a:gd name="T7" fmla="*/ 35 h 35"/>
                <a:gd name="T8" fmla="*/ 1 w 21"/>
                <a:gd name="T9" fmla="*/ 28 h 35"/>
                <a:gd name="T10" fmla="*/ 18 w 21"/>
                <a:gd name="T11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" h="35">
                  <a:moveTo>
                    <a:pt x="18" y="0"/>
                  </a:moveTo>
                  <a:cubicBezTo>
                    <a:pt x="21" y="8"/>
                    <a:pt x="12" y="13"/>
                    <a:pt x="13" y="20"/>
                  </a:cubicBezTo>
                  <a:cubicBezTo>
                    <a:pt x="16" y="26"/>
                    <a:pt x="13" y="30"/>
                    <a:pt x="9" y="34"/>
                  </a:cubicBezTo>
                  <a:cubicBezTo>
                    <a:pt x="8" y="35"/>
                    <a:pt x="6" y="35"/>
                    <a:pt x="4" y="35"/>
                  </a:cubicBezTo>
                  <a:cubicBezTo>
                    <a:pt x="0" y="34"/>
                    <a:pt x="1" y="31"/>
                    <a:pt x="1" y="28"/>
                  </a:cubicBezTo>
                  <a:cubicBezTo>
                    <a:pt x="7" y="19"/>
                    <a:pt x="13" y="9"/>
                    <a:pt x="18" y="0"/>
                  </a:cubicBezTo>
                  <a:close/>
                </a:path>
              </a:pathLst>
            </a:custGeom>
            <a:solidFill>
              <a:srgbClr val="665C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347" name="Freeform 2985"/>
            <p:cNvSpPr>
              <a:spLocks/>
            </p:cNvSpPr>
            <p:nvPr/>
          </p:nvSpPr>
          <p:spPr bwMode="auto">
            <a:xfrm>
              <a:off x="3683" y="1265"/>
              <a:ext cx="19" cy="38"/>
            </a:xfrm>
            <a:custGeom>
              <a:avLst/>
              <a:gdLst>
                <a:gd name="T0" fmla="*/ 2 w 16"/>
                <a:gd name="T1" fmla="*/ 32 h 32"/>
                <a:gd name="T2" fmla="*/ 8 w 16"/>
                <a:gd name="T3" fmla="*/ 7 h 32"/>
                <a:gd name="T4" fmla="*/ 11 w 16"/>
                <a:gd name="T5" fmla="*/ 0 h 32"/>
                <a:gd name="T6" fmla="*/ 14 w 16"/>
                <a:gd name="T7" fmla="*/ 0 h 32"/>
                <a:gd name="T8" fmla="*/ 16 w 16"/>
                <a:gd name="T9" fmla="*/ 2 h 32"/>
                <a:gd name="T10" fmla="*/ 2 w 16"/>
                <a:gd name="T11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32">
                  <a:moveTo>
                    <a:pt x="2" y="32"/>
                  </a:moveTo>
                  <a:cubicBezTo>
                    <a:pt x="0" y="23"/>
                    <a:pt x="11" y="16"/>
                    <a:pt x="8" y="7"/>
                  </a:cubicBezTo>
                  <a:cubicBezTo>
                    <a:pt x="8" y="4"/>
                    <a:pt x="9" y="2"/>
                    <a:pt x="11" y="0"/>
                  </a:cubicBezTo>
                  <a:cubicBezTo>
                    <a:pt x="12" y="0"/>
                    <a:pt x="14" y="0"/>
                    <a:pt x="14" y="0"/>
                  </a:cubicBezTo>
                  <a:cubicBezTo>
                    <a:pt x="15" y="1"/>
                    <a:pt x="16" y="1"/>
                    <a:pt x="16" y="2"/>
                  </a:cubicBezTo>
                  <a:cubicBezTo>
                    <a:pt x="14" y="13"/>
                    <a:pt x="14" y="25"/>
                    <a:pt x="2" y="32"/>
                  </a:cubicBezTo>
                  <a:close/>
                </a:path>
              </a:pathLst>
            </a:custGeom>
            <a:solidFill>
              <a:srgbClr val="605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348" name="Freeform 2986"/>
            <p:cNvSpPr>
              <a:spLocks/>
            </p:cNvSpPr>
            <p:nvPr/>
          </p:nvSpPr>
          <p:spPr bwMode="auto">
            <a:xfrm>
              <a:off x="3602" y="1155"/>
              <a:ext cx="32" cy="46"/>
            </a:xfrm>
            <a:custGeom>
              <a:avLst/>
              <a:gdLst>
                <a:gd name="T0" fmla="*/ 3 w 27"/>
                <a:gd name="T1" fmla="*/ 39 h 39"/>
                <a:gd name="T2" fmla="*/ 0 w 27"/>
                <a:gd name="T3" fmla="*/ 37 h 39"/>
                <a:gd name="T4" fmla="*/ 23 w 27"/>
                <a:gd name="T5" fmla="*/ 0 h 39"/>
                <a:gd name="T6" fmla="*/ 26 w 27"/>
                <a:gd name="T7" fmla="*/ 9 h 39"/>
                <a:gd name="T8" fmla="*/ 3 w 27"/>
                <a:gd name="T9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39">
                  <a:moveTo>
                    <a:pt x="3" y="39"/>
                  </a:moveTo>
                  <a:cubicBezTo>
                    <a:pt x="2" y="38"/>
                    <a:pt x="1" y="37"/>
                    <a:pt x="0" y="37"/>
                  </a:cubicBezTo>
                  <a:cubicBezTo>
                    <a:pt x="6" y="24"/>
                    <a:pt x="14" y="11"/>
                    <a:pt x="23" y="0"/>
                  </a:cubicBezTo>
                  <a:cubicBezTo>
                    <a:pt x="27" y="2"/>
                    <a:pt x="27" y="6"/>
                    <a:pt x="26" y="9"/>
                  </a:cubicBezTo>
                  <a:cubicBezTo>
                    <a:pt x="20" y="20"/>
                    <a:pt x="16" y="33"/>
                    <a:pt x="3" y="39"/>
                  </a:cubicBezTo>
                  <a:close/>
                </a:path>
              </a:pathLst>
            </a:custGeom>
            <a:solidFill>
              <a:srgbClr val="2921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349" name="Freeform 2987"/>
            <p:cNvSpPr>
              <a:spLocks/>
            </p:cNvSpPr>
            <p:nvPr/>
          </p:nvSpPr>
          <p:spPr bwMode="auto">
            <a:xfrm>
              <a:off x="3515" y="1345"/>
              <a:ext cx="18" cy="35"/>
            </a:xfrm>
            <a:custGeom>
              <a:avLst/>
              <a:gdLst>
                <a:gd name="T0" fmla="*/ 4 w 15"/>
                <a:gd name="T1" fmla="*/ 30 h 30"/>
                <a:gd name="T2" fmla="*/ 0 w 15"/>
                <a:gd name="T3" fmla="*/ 28 h 30"/>
                <a:gd name="T4" fmla="*/ 9 w 15"/>
                <a:gd name="T5" fmla="*/ 0 h 30"/>
                <a:gd name="T6" fmla="*/ 14 w 15"/>
                <a:gd name="T7" fmla="*/ 4 h 30"/>
                <a:gd name="T8" fmla="*/ 4 w 15"/>
                <a:gd name="T9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30">
                  <a:moveTo>
                    <a:pt x="4" y="30"/>
                  </a:moveTo>
                  <a:cubicBezTo>
                    <a:pt x="2" y="29"/>
                    <a:pt x="1" y="29"/>
                    <a:pt x="0" y="28"/>
                  </a:cubicBezTo>
                  <a:cubicBezTo>
                    <a:pt x="1" y="18"/>
                    <a:pt x="3" y="9"/>
                    <a:pt x="9" y="0"/>
                  </a:cubicBezTo>
                  <a:cubicBezTo>
                    <a:pt x="12" y="0"/>
                    <a:pt x="13" y="1"/>
                    <a:pt x="14" y="4"/>
                  </a:cubicBezTo>
                  <a:cubicBezTo>
                    <a:pt x="15" y="14"/>
                    <a:pt x="15" y="24"/>
                    <a:pt x="4" y="30"/>
                  </a:cubicBezTo>
                  <a:close/>
                </a:path>
              </a:pathLst>
            </a:custGeom>
            <a:solidFill>
              <a:srgbClr val="4F49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350" name="Freeform 2988"/>
            <p:cNvSpPr>
              <a:spLocks/>
            </p:cNvSpPr>
            <p:nvPr/>
          </p:nvSpPr>
          <p:spPr bwMode="auto">
            <a:xfrm>
              <a:off x="3622" y="1397"/>
              <a:ext cx="35" cy="22"/>
            </a:xfrm>
            <a:custGeom>
              <a:avLst/>
              <a:gdLst>
                <a:gd name="T0" fmla="*/ 25 w 30"/>
                <a:gd name="T1" fmla="*/ 19 h 19"/>
                <a:gd name="T2" fmla="*/ 24 w 30"/>
                <a:gd name="T3" fmla="*/ 0 h 19"/>
                <a:gd name="T4" fmla="*/ 26 w 30"/>
                <a:gd name="T5" fmla="*/ 0 h 19"/>
                <a:gd name="T6" fmla="*/ 25 w 30"/>
                <a:gd name="T7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9">
                  <a:moveTo>
                    <a:pt x="25" y="19"/>
                  </a:moveTo>
                  <a:cubicBezTo>
                    <a:pt x="29" y="12"/>
                    <a:pt x="0" y="7"/>
                    <a:pt x="24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7" y="7"/>
                    <a:pt x="30" y="13"/>
                    <a:pt x="25" y="19"/>
                  </a:cubicBezTo>
                  <a:close/>
                </a:path>
              </a:pathLst>
            </a:custGeom>
            <a:solidFill>
              <a:srgbClr val="463A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351" name="Freeform 2989"/>
            <p:cNvSpPr>
              <a:spLocks/>
            </p:cNvSpPr>
            <p:nvPr/>
          </p:nvSpPr>
          <p:spPr bwMode="auto">
            <a:xfrm>
              <a:off x="3680" y="1066"/>
              <a:ext cx="30" cy="32"/>
            </a:xfrm>
            <a:custGeom>
              <a:avLst/>
              <a:gdLst>
                <a:gd name="T0" fmla="*/ 24 w 26"/>
                <a:gd name="T1" fmla="*/ 0 h 27"/>
                <a:gd name="T2" fmla="*/ 25 w 26"/>
                <a:gd name="T3" fmla="*/ 5 h 27"/>
                <a:gd name="T4" fmla="*/ 18 w 26"/>
                <a:gd name="T5" fmla="*/ 22 h 27"/>
                <a:gd name="T6" fmla="*/ 6 w 26"/>
                <a:gd name="T7" fmla="*/ 27 h 27"/>
                <a:gd name="T8" fmla="*/ 15 w 26"/>
                <a:gd name="T9" fmla="*/ 12 h 27"/>
                <a:gd name="T10" fmla="*/ 24 w 26"/>
                <a:gd name="T1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6" h="27">
                  <a:moveTo>
                    <a:pt x="24" y="0"/>
                  </a:moveTo>
                  <a:cubicBezTo>
                    <a:pt x="24" y="2"/>
                    <a:pt x="25" y="3"/>
                    <a:pt x="25" y="5"/>
                  </a:cubicBezTo>
                  <a:cubicBezTo>
                    <a:pt x="26" y="12"/>
                    <a:pt x="23" y="18"/>
                    <a:pt x="18" y="22"/>
                  </a:cubicBezTo>
                  <a:cubicBezTo>
                    <a:pt x="14" y="25"/>
                    <a:pt x="10" y="27"/>
                    <a:pt x="6" y="27"/>
                  </a:cubicBezTo>
                  <a:cubicBezTo>
                    <a:pt x="0" y="17"/>
                    <a:pt x="6" y="14"/>
                    <a:pt x="15" y="12"/>
                  </a:cubicBezTo>
                  <a:cubicBezTo>
                    <a:pt x="18" y="8"/>
                    <a:pt x="21" y="4"/>
                    <a:pt x="24" y="0"/>
                  </a:cubicBezTo>
                  <a:close/>
                </a:path>
              </a:pathLst>
            </a:custGeom>
            <a:solidFill>
              <a:srgbClr val="3831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352" name="Freeform 2990"/>
            <p:cNvSpPr>
              <a:spLocks/>
            </p:cNvSpPr>
            <p:nvPr/>
          </p:nvSpPr>
          <p:spPr bwMode="auto">
            <a:xfrm>
              <a:off x="3477" y="1447"/>
              <a:ext cx="17" cy="30"/>
            </a:xfrm>
            <a:custGeom>
              <a:avLst/>
              <a:gdLst>
                <a:gd name="T0" fmla="*/ 5 w 14"/>
                <a:gd name="T1" fmla="*/ 0 h 25"/>
                <a:gd name="T2" fmla="*/ 8 w 14"/>
                <a:gd name="T3" fmla="*/ 25 h 25"/>
                <a:gd name="T4" fmla="*/ 3 w 14"/>
                <a:gd name="T5" fmla="*/ 17 h 25"/>
                <a:gd name="T6" fmla="*/ 3 w 14"/>
                <a:gd name="T7" fmla="*/ 3 h 25"/>
                <a:gd name="T8" fmla="*/ 5 w 14"/>
                <a:gd name="T9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25">
                  <a:moveTo>
                    <a:pt x="5" y="0"/>
                  </a:moveTo>
                  <a:cubicBezTo>
                    <a:pt x="14" y="8"/>
                    <a:pt x="10" y="17"/>
                    <a:pt x="8" y="25"/>
                  </a:cubicBezTo>
                  <a:cubicBezTo>
                    <a:pt x="6" y="23"/>
                    <a:pt x="1" y="22"/>
                    <a:pt x="3" y="17"/>
                  </a:cubicBezTo>
                  <a:cubicBezTo>
                    <a:pt x="0" y="12"/>
                    <a:pt x="4" y="8"/>
                    <a:pt x="3" y="3"/>
                  </a:cubicBezTo>
                  <a:cubicBezTo>
                    <a:pt x="4" y="2"/>
                    <a:pt x="5" y="1"/>
                    <a:pt x="5" y="0"/>
                  </a:cubicBezTo>
                  <a:close/>
                </a:path>
              </a:pathLst>
            </a:custGeom>
            <a:solidFill>
              <a:srgbClr val="3C33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353" name="Freeform 2991"/>
            <p:cNvSpPr>
              <a:spLocks/>
            </p:cNvSpPr>
            <p:nvPr/>
          </p:nvSpPr>
          <p:spPr bwMode="auto">
            <a:xfrm>
              <a:off x="3693" y="1239"/>
              <a:ext cx="15" cy="28"/>
            </a:xfrm>
            <a:custGeom>
              <a:avLst/>
              <a:gdLst>
                <a:gd name="T0" fmla="*/ 8 w 13"/>
                <a:gd name="T1" fmla="*/ 24 h 24"/>
                <a:gd name="T2" fmla="*/ 5 w 13"/>
                <a:gd name="T3" fmla="*/ 22 h 24"/>
                <a:gd name="T4" fmla="*/ 0 w 13"/>
                <a:gd name="T5" fmla="*/ 15 h 24"/>
                <a:gd name="T6" fmla="*/ 7 w 13"/>
                <a:gd name="T7" fmla="*/ 1 h 24"/>
                <a:gd name="T8" fmla="*/ 11 w 13"/>
                <a:gd name="T9" fmla="*/ 1 h 24"/>
                <a:gd name="T10" fmla="*/ 12 w 13"/>
                <a:gd name="T11" fmla="*/ 3 h 24"/>
                <a:gd name="T12" fmla="*/ 8 w 13"/>
                <a:gd name="T13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24">
                  <a:moveTo>
                    <a:pt x="8" y="24"/>
                  </a:moveTo>
                  <a:cubicBezTo>
                    <a:pt x="7" y="23"/>
                    <a:pt x="6" y="22"/>
                    <a:pt x="5" y="22"/>
                  </a:cubicBezTo>
                  <a:cubicBezTo>
                    <a:pt x="1" y="21"/>
                    <a:pt x="0" y="18"/>
                    <a:pt x="0" y="15"/>
                  </a:cubicBezTo>
                  <a:cubicBezTo>
                    <a:pt x="0" y="9"/>
                    <a:pt x="1" y="4"/>
                    <a:pt x="7" y="1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2" y="2"/>
                    <a:pt x="12" y="3"/>
                    <a:pt x="12" y="3"/>
                  </a:cubicBezTo>
                  <a:cubicBezTo>
                    <a:pt x="13" y="10"/>
                    <a:pt x="11" y="17"/>
                    <a:pt x="8" y="24"/>
                  </a:cubicBezTo>
                  <a:close/>
                </a:path>
              </a:pathLst>
            </a:custGeom>
            <a:solidFill>
              <a:srgbClr val="4139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354" name="Freeform 2992"/>
            <p:cNvSpPr>
              <a:spLocks/>
            </p:cNvSpPr>
            <p:nvPr/>
          </p:nvSpPr>
          <p:spPr bwMode="auto">
            <a:xfrm>
              <a:off x="3669" y="1317"/>
              <a:ext cx="14" cy="33"/>
            </a:xfrm>
            <a:custGeom>
              <a:avLst/>
              <a:gdLst>
                <a:gd name="T0" fmla="*/ 0 w 12"/>
                <a:gd name="T1" fmla="*/ 26 h 28"/>
                <a:gd name="T2" fmla="*/ 11 w 12"/>
                <a:gd name="T3" fmla="*/ 0 h 28"/>
                <a:gd name="T4" fmla="*/ 3 w 12"/>
                <a:gd name="T5" fmla="*/ 27 h 28"/>
                <a:gd name="T6" fmla="*/ 0 w 12"/>
                <a:gd name="T7" fmla="*/ 27 h 28"/>
                <a:gd name="T8" fmla="*/ 0 w 12"/>
                <a:gd name="T9" fmla="*/ 26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8">
                  <a:moveTo>
                    <a:pt x="0" y="26"/>
                  </a:moveTo>
                  <a:cubicBezTo>
                    <a:pt x="1" y="16"/>
                    <a:pt x="6" y="8"/>
                    <a:pt x="11" y="0"/>
                  </a:cubicBezTo>
                  <a:cubicBezTo>
                    <a:pt x="12" y="10"/>
                    <a:pt x="7" y="19"/>
                    <a:pt x="3" y="27"/>
                  </a:cubicBezTo>
                  <a:cubicBezTo>
                    <a:pt x="2" y="28"/>
                    <a:pt x="1" y="28"/>
                    <a:pt x="0" y="27"/>
                  </a:cubicBezTo>
                  <a:cubicBezTo>
                    <a:pt x="0" y="27"/>
                    <a:pt x="0" y="26"/>
                    <a:pt x="0" y="26"/>
                  </a:cubicBezTo>
                  <a:close/>
                </a:path>
              </a:pathLst>
            </a:custGeom>
            <a:solidFill>
              <a:srgbClr val="4A41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355" name="Freeform 2993"/>
            <p:cNvSpPr>
              <a:spLocks/>
            </p:cNvSpPr>
            <p:nvPr/>
          </p:nvSpPr>
          <p:spPr bwMode="auto">
            <a:xfrm>
              <a:off x="3650" y="1366"/>
              <a:ext cx="20" cy="31"/>
            </a:xfrm>
            <a:custGeom>
              <a:avLst/>
              <a:gdLst>
                <a:gd name="T0" fmla="*/ 2 w 17"/>
                <a:gd name="T1" fmla="*/ 26 h 26"/>
                <a:gd name="T2" fmla="*/ 0 w 17"/>
                <a:gd name="T3" fmla="*/ 26 h 26"/>
                <a:gd name="T4" fmla="*/ 12 w 17"/>
                <a:gd name="T5" fmla="*/ 0 h 26"/>
                <a:gd name="T6" fmla="*/ 13 w 17"/>
                <a:gd name="T7" fmla="*/ 1 h 26"/>
                <a:gd name="T8" fmla="*/ 2 w 17"/>
                <a:gd name="T9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26">
                  <a:moveTo>
                    <a:pt x="2" y="26"/>
                  </a:moveTo>
                  <a:cubicBezTo>
                    <a:pt x="2" y="26"/>
                    <a:pt x="0" y="26"/>
                    <a:pt x="0" y="26"/>
                  </a:cubicBezTo>
                  <a:cubicBezTo>
                    <a:pt x="4" y="17"/>
                    <a:pt x="8" y="8"/>
                    <a:pt x="12" y="0"/>
                  </a:cubicBezTo>
                  <a:cubicBezTo>
                    <a:pt x="12" y="0"/>
                    <a:pt x="13" y="1"/>
                    <a:pt x="13" y="1"/>
                  </a:cubicBezTo>
                  <a:cubicBezTo>
                    <a:pt x="17" y="13"/>
                    <a:pt x="7" y="19"/>
                    <a:pt x="2" y="26"/>
                  </a:cubicBezTo>
                  <a:close/>
                </a:path>
              </a:pathLst>
            </a:custGeom>
            <a:solidFill>
              <a:srgbClr val="4E46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356" name="Freeform 2994"/>
            <p:cNvSpPr>
              <a:spLocks/>
            </p:cNvSpPr>
            <p:nvPr/>
          </p:nvSpPr>
          <p:spPr bwMode="auto">
            <a:xfrm>
              <a:off x="3493" y="1639"/>
              <a:ext cx="17" cy="29"/>
            </a:xfrm>
            <a:custGeom>
              <a:avLst/>
              <a:gdLst>
                <a:gd name="T0" fmla="*/ 11 w 15"/>
                <a:gd name="T1" fmla="*/ 0 h 24"/>
                <a:gd name="T2" fmla="*/ 11 w 15"/>
                <a:gd name="T3" fmla="*/ 24 h 24"/>
                <a:gd name="T4" fmla="*/ 11 w 15"/>
                <a:gd name="T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24">
                  <a:moveTo>
                    <a:pt x="11" y="0"/>
                  </a:moveTo>
                  <a:cubicBezTo>
                    <a:pt x="14" y="8"/>
                    <a:pt x="15" y="16"/>
                    <a:pt x="11" y="24"/>
                  </a:cubicBezTo>
                  <a:cubicBezTo>
                    <a:pt x="0" y="16"/>
                    <a:pt x="8" y="8"/>
                    <a:pt x="11" y="0"/>
                  </a:cubicBezTo>
                  <a:close/>
                </a:path>
              </a:pathLst>
            </a:custGeom>
            <a:solidFill>
              <a:srgbClr val="4B40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357" name="Freeform 2995"/>
            <p:cNvSpPr>
              <a:spLocks/>
            </p:cNvSpPr>
            <p:nvPr/>
          </p:nvSpPr>
          <p:spPr bwMode="auto">
            <a:xfrm>
              <a:off x="3502" y="1666"/>
              <a:ext cx="12" cy="31"/>
            </a:xfrm>
            <a:custGeom>
              <a:avLst/>
              <a:gdLst>
                <a:gd name="T0" fmla="*/ 10 w 10"/>
                <a:gd name="T1" fmla="*/ 19 h 26"/>
                <a:gd name="T2" fmla="*/ 4 w 10"/>
                <a:gd name="T3" fmla="*/ 20 h 26"/>
                <a:gd name="T4" fmla="*/ 3 w 10"/>
                <a:gd name="T5" fmla="*/ 0 h 26"/>
                <a:gd name="T6" fmla="*/ 10 w 10"/>
                <a:gd name="T7" fmla="*/ 19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26">
                  <a:moveTo>
                    <a:pt x="10" y="19"/>
                  </a:moveTo>
                  <a:cubicBezTo>
                    <a:pt x="9" y="26"/>
                    <a:pt x="6" y="20"/>
                    <a:pt x="4" y="20"/>
                  </a:cubicBezTo>
                  <a:cubicBezTo>
                    <a:pt x="1" y="13"/>
                    <a:pt x="0" y="7"/>
                    <a:pt x="3" y="0"/>
                  </a:cubicBezTo>
                  <a:cubicBezTo>
                    <a:pt x="9" y="5"/>
                    <a:pt x="7" y="13"/>
                    <a:pt x="10" y="19"/>
                  </a:cubicBezTo>
                  <a:close/>
                </a:path>
              </a:pathLst>
            </a:custGeom>
            <a:solidFill>
              <a:srgbClr val="4B3E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358" name="Freeform 2996"/>
            <p:cNvSpPr>
              <a:spLocks/>
            </p:cNvSpPr>
            <p:nvPr/>
          </p:nvSpPr>
          <p:spPr bwMode="auto">
            <a:xfrm>
              <a:off x="3522" y="1634"/>
              <a:ext cx="14" cy="30"/>
            </a:xfrm>
            <a:custGeom>
              <a:avLst/>
              <a:gdLst>
                <a:gd name="T0" fmla="*/ 5 w 12"/>
                <a:gd name="T1" fmla="*/ 26 h 26"/>
                <a:gd name="T2" fmla="*/ 9 w 12"/>
                <a:gd name="T3" fmla="*/ 0 h 26"/>
                <a:gd name="T4" fmla="*/ 5 w 12"/>
                <a:gd name="T5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26">
                  <a:moveTo>
                    <a:pt x="5" y="26"/>
                  </a:moveTo>
                  <a:cubicBezTo>
                    <a:pt x="0" y="16"/>
                    <a:pt x="4" y="8"/>
                    <a:pt x="9" y="0"/>
                  </a:cubicBezTo>
                  <a:cubicBezTo>
                    <a:pt x="11" y="9"/>
                    <a:pt x="12" y="18"/>
                    <a:pt x="5" y="26"/>
                  </a:cubicBezTo>
                  <a:close/>
                </a:path>
              </a:pathLst>
            </a:custGeom>
            <a:solidFill>
              <a:srgbClr val="594A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359" name="Freeform 2997"/>
            <p:cNvSpPr>
              <a:spLocks/>
            </p:cNvSpPr>
            <p:nvPr/>
          </p:nvSpPr>
          <p:spPr bwMode="auto">
            <a:xfrm>
              <a:off x="3640" y="1119"/>
              <a:ext cx="27" cy="29"/>
            </a:xfrm>
            <a:custGeom>
              <a:avLst/>
              <a:gdLst>
                <a:gd name="T0" fmla="*/ 3 w 23"/>
                <a:gd name="T1" fmla="*/ 17 h 25"/>
                <a:gd name="T2" fmla="*/ 18 w 23"/>
                <a:gd name="T3" fmla="*/ 0 h 25"/>
                <a:gd name="T4" fmla="*/ 22 w 23"/>
                <a:gd name="T5" fmla="*/ 1 h 25"/>
                <a:gd name="T6" fmla="*/ 23 w 23"/>
                <a:gd name="T7" fmla="*/ 2 h 25"/>
                <a:gd name="T8" fmla="*/ 22 w 23"/>
                <a:gd name="T9" fmla="*/ 7 h 25"/>
                <a:gd name="T10" fmla="*/ 12 w 23"/>
                <a:gd name="T11" fmla="*/ 19 h 25"/>
                <a:gd name="T12" fmla="*/ 2 w 23"/>
                <a:gd name="T13" fmla="*/ 24 h 25"/>
                <a:gd name="T14" fmla="*/ 3 w 23"/>
                <a:gd name="T15" fmla="*/ 17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" h="25">
                  <a:moveTo>
                    <a:pt x="3" y="17"/>
                  </a:moveTo>
                  <a:cubicBezTo>
                    <a:pt x="7" y="11"/>
                    <a:pt x="10" y="3"/>
                    <a:pt x="18" y="0"/>
                  </a:cubicBezTo>
                  <a:cubicBezTo>
                    <a:pt x="20" y="0"/>
                    <a:pt x="21" y="0"/>
                    <a:pt x="22" y="1"/>
                  </a:cubicBezTo>
                  <a:cubicBezTo>
                    <a:pt x="23" y="1"/>
                    <a:pt x="23" y="2"/>
                    <a:pt x="23" y="2"/>
                  </a:cubicBezTo>
                  <a:cubicBezTo>
                    <a:pt x="23" y="4"/>
                    <a:pt x="23" y="5"/>
                    <a:pt x="22" y="7"/>
                  </a:cubicBezTo>
                  <a:cubicBezTo>
                    <a:pt x="20" y="12"/>
                    <a:pt x="15" y="15"/>
                    <a:pt x="12" y="19"/>
                  </a:cubicBezTo>
                  <a:cubicBezTo>
                    <a:pt x="9" y="22"/>
                    <a:pt x="7" y="25"/>
                    <a:pt x="2" y="24"/>
                  </a:cubicBezTo>
                  <a:cubicBezTo>
                    <a:pt x="0" y="22"/>
                    <a:pt x="0" y="19"/>
                    <a:pt x="3" y="17"/>
                  </a:cubicBezTo>
                  <a:close/>
                </a:path>
              </a:pathLst>
            </a:custGeom>
            <a:solidFill>
              <a:srgbClr val="564D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360" name="Freeform 2998"/>
            <p:cNvSpPr>
              <a:spLocks/>
            </p:cNvSpPr>
            <p:nvPr/>
          </p:nvSpPr>
          <p:spPr bwMode="auto">
            <a:xfrm>
              <a:off x="3629" y="1139"/>
              <a:ext cx="18" cy="26"/>
            </a:xfrm>
            <a:custGeom>
              <a:avLst/>
              <a:gdLst>
                <a:gd name="T0" fmla="*/ 12 w 15"/>
                <a:gd name="T1" fmla="*/ 0 h 22"/>
                <a:gd name="T2" fmla="*/ 13 w 15"/>
                <a:gd name="T3" fmla="*/ 7 h 22"/>
                <a:gd name="T4" fmla="*/ 7 w 15"/>
                <a:gd name="T5" fmla="*/ 21 h 22"/>
                <a:gd name="T6" fmla="*/ 1 w 15"/>
                <a:gd name="T7" fmla="*/ 19 h 22"/>
                <a:gd name="T8" fmla="*/ 0 w 15"/>
                <a:gd name="T9" fmla="*/ 14 h 22"/>
                <a:gd name="T10" fmla="*/ 12 w 15"/>
                <a:gd name="T11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22">
                  <a:moveTo>
                    <a:pt x="12" y="0"/>
                  </a:moveTo>
                  <a:cubicBezTo>
                    <a:pt x="12" y="2"/>
                    <a:pt x="12" y="5"/>
                    <a:pt x="13" y="7"/>
                  </a:cubicBezTo>
                  <a:cubicBezTo>
                    <a:pt x="15" y="13"/>
                    <a:pt x="12" y="17"/>
                    <a:pt x="7" y="21"/>
                  </a:cubicBezTo>
                  <a:cubicBezTo>
                    <a:pt x="5" y="22"/>
                    <a:pt x="3" y="21"/>
                    <a:pt x="1" y="19"/>
                  </a:cubicBezTo>
                  <a:cubicBezTo>
                    <a:pt x="1" y="18"/>
                    <a:pt x="1" y="16"/>
                    <a:pt x="0" y="14"/>
                  </a:cubicBezTo>
                  <a:cubicBezTo>
                    <a:pt x="3" y="8"/>
                    <a:pt x="6" y="3"/>
                    <a:pt x="12" y="0"/>
                  </a:cubicBezTo>
                  <a:close/>
                </a:path>
              </a:pathLst>
            </a:custGeom>
            <a:solidFill>
              <a:srgbClr val="7263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361" name="Freeform 2999"/>
            <p:cNvSpPr>
              <a:spLocks/>
            </p:cNvSpPr>
            <p:nvPr/>
          </p:nvSpPr>
          <p:spPr bwMode="auto">
            <a:xfrm>
              <a:off x="3527" y="1604"/>
              <a:ext cx="15" cy="26"/>
            </a:xfrm>
            <a:custGeom>
              <a:avLst/>
              <a:gdLst>
                <a:gd name="T0" fmla="*/ 7 w 13"/>
                <a:gd name="T1" fmla="*/ 2 h 22"/>
                <a:gd name="T2" fmla="*/ 13 w 13"/>
                <a:gd name="T3" fmla="*/ 0 h 22"/>
                <a:gd name="T4" fmla="*/ 7 w 13"/>
                <a:gd name="T5" fmla="*/ 22 h 22"/>
                <a:gd name="T6" fmla="*/ 7 w 13"/>
                <a:gd name="T7" fmla="*/ 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22">
                  <a:moveTo>
                    <a:pt x="7" y="2"/>
                  </a:moveTo>
                  <a:cubicBezTo>
                    <a:pt x="9" y="1"/>
                    <a:pt x="11" y="0"/>
                    <a:pt x="13" y="0"/>
                  </a:cubicBezTo>
                  <a:cubicBezTo>
                    <a:pt x="12" y="7"/>
                    <a:pt x="13" y="15"/>
                    <a:pt x="7" y="22"/>
                  </a:cubicBezTo>
                  <a:cubicBezTo>
                    <a:pt x="0" y="15"/>
                    <a:pt x="6" y="9"/>
                    <a:pt x="7" y="2"/>
                  </a:cubicBezTo>
                  <a:close/>
                </a:path>
              </a:pathLst>
            </a:custGeom>
            <a:solidFill>
              <a:srgbClr val="5247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362" name="Freeform 3000"/>
            <p:cNvSpPr>
              <a:spLocks/>
            </p:cNvSpPr>
            <p:nvPr/>
          </p:nvSpPr>
          <p:spPr bwMode="auto">
            <a:xfrm>
              <a:off x="3519" y="1664"/>
              <a:ext cx="15" cy="21"/>
            </a:xfrm>
            <a:custGeom>
              <a:avLst/>
              <a:gdLst>
                <a:gd name="T0" fmla="*/ 8 w 13"/>
                <a:gd name="T1" fmla="*/ 0 h 18"/>
                <a:gd name="T2" fmla="*/ 8 w 13"/>
                <a:gd name="T3" fmla="*/ 0 h 18"/>
                <a:gd name="T4" fmla="*/ 7 w 13"/>
                <a:gd name="T5" fmla="*/ 18 h 18"/>
                <a:gd name="T6" fmla="*/ 0 w 13"/>
                <a:gd name="T7" fmla="*/ 18 h 18"/>
                <a:gd name="T8" fmla="*/ 8 w 13"/>
                <a:gd name="T9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8">
                  <a:moveTo>
                    <a:pt x="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13" y="7"/>
                    <a:pt x="8" y="12"/>
                    <a:pt x="7" y="18"/>
                  </a:cubicBezTo>
                  <a:cubicBezTo>
                    <a:pt x="4" y="18"/>
                    <a:pt x="2" y="18"/>
                    <a:pt x="0" y="18"/>
                  </a:cubicBezTo>
                  <a:cubicBezTo>
                    <a:pt x="3" y="12"/>
                    <a:pt x="0" y="4"/>
                    <a:pt x="8" y="0"/>
                  </a:cubicBezTo>
                  <a:close/>
                </a:path>
              </a:pathLst>
            </a:custGeom>
            <a:solidFill>
              <a:srgbClr val="594D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363" name="Freeform 3001"/>
            <p:cNvSpPr>
              <a:spLocks/>
            </p:cNvSpPr>
            <p:nvPr/>
          </p:nvSpPr>
          <p:spPr bwMode="auto">
            <a:xfrm>
              <a:off x="3661" y="1099"/>
              <a:ext cx="25" cy="23"/>
            </a:xfrm>
            <a:custGeom>
              <a:avLst/>
              <a:gdLst>
                <a:gd name="T0" fmla="*/ 14 w 21"/>
                <a:gd name="T1" fmla="*/ 2 h 20"/>
                <a:gd name="T2" fmla="*/ 20 w 21"/>
                <a:gd name="T3" fmla="*/ 2 h 20"/>
                <a:gd name="T4" fmla="*/ 4 w 21"/>
                <a:gd name="T5" fmla="*/ 20 h 20"/>
                <a:gd name="T6" fmla="*/ 0 w 21"/>
                <a:gd name="T7" fmla="*/ 17 h 20"/>
                <a:gd name="T8" fmla="*/ 14 w 21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20">
                  <a:moveTo>
                    <a:pt x="14" y="2"/>
                  </a:moveTo>
                  <a:cubicBezTo>
                    <a:pt x="16" y="1"/>
                    <a:pt x="18" y="0"/>
                    <a:pt x="20" y="2"/>
                  </a:cubicBezTo>
                  <a:cubicBezTo>
                    <a:pt x="21" y="13"/>
                    <a:pt x="14" y="18"/>
                    <a:pt x="4" y="20"/>
                  </a:cubicBezTo>
                  <a:cubicBezTo>
                    <a:pt x="3" y="19"/>
                    <a:pt x="2" y="18"/>
                    <a:pt x="0" y="17"/>
                  </a:cubicBezTo>
                  <a:cubicBezTo>
                    <a:pt x="5" y="12"/>
                    <a:pt x="10" y="7"/>
                    <a:pt x="14" y="2"/>
                  </a:cubicBezTo>
                  <a:close/>
                </a:path>
              </a:pathLst>
            </a:custGeom>
            <a:solidFill>
              <a:srgbClr val="3831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364" name="Freeform 3002"/>
            <p:cNvSpPr>
              <a:spLocks/>
            </p:cNvSpPr>
            <p:nvPr/>
          </p:nvSpPr>
          <p:spPr bwMode="auto">
            <a:xfrm>
              <a:off x="3741" y="1078"/>
              <a:ext cx="12" cy="22"/>
            </a:xfrm>
            <a:custGeom>
              <a:avLst/>
              <a:gdLst>
                <a:gd name="T0" fmla="*/ 4 w 10"/>
                <a:gd name="T1" fmla="*/ 19 h 19"/>
                <a:gd name="T2" fmla="*/ 4 w 10"/>
                <a:gd name="T3" fmla="*/ 5 h 19"/>
                <a:gd name="T4" fmla="*/ 9 w 10"/>
                <a:gd name="T5" fmla="*/ 4 h 19"/>
                <a:gd name="T6" fmla="*/ 4 w 10"/>
                <a:gd name="T7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19">
                  <a:moveTo>
                    <a:pt x="4" y="19"/>
                  </a:moveTo>
                  <a:cubicBezTo>
                    <a:pt x="0" y="15"/>
                    <a:pt x="3" y="10"/>
                    <a:pt x="4" y="5"/>
                  </a:cubicBezTo>
                  <a:cubicBezTo>
                    <a:pt x="4" y="0"/>
                    <a:pt x="6" y="1"/>
                    <a:pt x="9" y="4"/>
                  </a:cubicBezTo>
                  <a:cubicBezTo>
                    <a:pt x="10" y="10"/>
                    <a:pt x="9" y="15"/>
                    <a:pt x="4" y="19"/>
                  </a:cubicBezTo>
                  <a:close/>
                </a:path>
              </a:pathLst>
            </a:custGeom>
            <a:solidFill>
              <a:srgbClr val="251B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365" name="Freeform 3003"/>
            <p:cNvSpPr>
              <a:spLocks/>
            </p:cNvSpPr>
            <p:nvPr/>
          </p:nvSpPr>
          <p:spPr bwMode="auto">
            <a:xfrm>
              <a:off x="3510" y="1588"/>
              <a:ext cx="15" cy="25"/>
            </a:xfrm>
            <a:custGeom>
              <a:avLst/>
              <a:gdLst>
                <a:gd name="T0" fmla="*/ 6 w 12"/>
                <a:gd name="T1" fmla="*/ 2 h 22"/>
                <a:gd name="T2" fmla="*/ 11 w 12"/>
                <a:gd name="T3" fmla="*/ 0 h 22"/>
                <a:gd name="T4" fmla="*/ 6 w 12"/>
                <a:gd name="T5" fmla="*/ 22 h 22"/>
                <a:gd name="T6" fmla="*/ 3 w 12"/>
                <a:gd name="T7" fmla="*/ 21 h 22"/>
                <a:gd name="T8" fmla="*/ 2 w 12"/>
                <a:gd name="T9" fmla="*/ 19 h 22"/>
                <a:gd name="T10" fmla="*/ 6 w 12"/>
                <a:gd name="T11" fmla="*/ 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22">
                  <a:moveTo>
                    <a:pt x="6" y="2"/>
                  </a:moveTo>
                  <a:cubicBezTo>
                    <a:pt x="8" y="1"/>
                    <a:pt x="9" y="1"/>
                    <a:pt x="11" y="0"/>
                  </a:cubicBezTo>
                  <a:cubicBezTo>
                    <a:pt x="12" y="8"/>
                    <a:pt x="7" y="14"/>
                    <a:pt x="6" y="22"/>
                  </a:cubicBezTo>
                  <a:cubicBezTo>
                    <a:pt x="5" y="22"/>
                    <a:pt x="4" y="22"/>
                    <a:pt x="3" y="21"/>
                  </a:cubicBezTo>
                  <a:cubicBezTo>
                    <a:pt x="2" y="20"/>
                    <a:pt x="2" y="20"/>
                    <a:pt x="2" y="19"/>
                  </a:cubicBezTo>
                  <a:cubicBezTo>
                    <a:pt x="0" y="13"/>
                    <a:pt x="5" y="8"/>
                    <a:pt x="6" y="2"/>
                  </a:cubicBezTo>
                  <a:close/>
                </a:path>
              </a:pathLst>
            </a:custGeom>
            <a:solidFill>
              <a:srgbClr val="7468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366" name="Freeform 3004"/>
            <p:cNvSpPr>
              <a:spLocks/>
            </p:cNvSpPr>
            <p:nvPr/>
          </p:nvSpPr>
          <p:spPr bwMode="auto">
            <a:xfrm>
              <a:off x="3505" y="1610"/>
              <a:ext cx="14" cy="24"/>
            </a:xfrm>
            <a:custGeom>
              <a:avLst/>
              <a:gdLst>
                <a:gd name="T0" fmla="*/ 7 w 12"/>
                <a:gd name="T1" fmla="*/ 0 h 20"/>
                <a:gd name="T2" fmla="*/ 11 w 12"/>
                <a:gd name="T3" fmla="*/ 3 h 20"/>
                <a:gd name="T4" fmla="*/ 1 w 12"/>
                <a:gd name="T5" fmla="*/ 20 h 20"/>
                <a:gd name="T6" fmla="*/ 7 w 12"/>
                <a:gd name="T7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20">
                  <a:moveTo>
                    <a:pt x="7" y="0"/>
                  </a:moveTo>
                  <a:cubicBezTo>
                    <a:pt x="9" y="1"/>
                    <a:pt x="10" y="2"/>
                    <a:pt x="11" y="3"/>
                  </a:cubicBezTo>
                  <a:cubicBezTo>
                    <a:pt x="6" y="7"/>
                    <a:pt x="12" y="18"/>
                    <a:pt x="1" y="20"/>
                  </a:cubicBezTo>
                  <a:cubicBezTo>
                    <a:pt x="0" y="12"/>
                    <a:pt x="4" y="6"/>
                    <a:pt x="7" y="0"/>
                  </a:cubicBezTo>
                  <a:close/>
                </a:path>
              </a:pathLst>
            </a:custGeom>
            <a:solidFill>
              <a:srgbClr val="5244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367" name="Freeform 3005"/>
            <p:cNvSpPr>
              <a:spLocks/>
            </p:cNvSpPr>
            <p:nvPr/>
          </p:nvSpPr>
          <p:spPr bwMode="auto">
            <a:xfrm>
              <a:off x="3568" y="1529"/>
              <a:ext cx="22" cy="19"/>
            </a:xfrm>
            <a:custGeom>
              <a:avLst/>
              <a:gdLst>
                <a:gd name="T0" fmla="*/ 0 w 19"/>
                <a:gd name="T1" fmla="*/ 13 h 16"/>
                <a:gd name="T2" fmla="*/ 17 w 19"/>
                <a:gd name="T3" fmla="*/ 0 h 16"/>
                <a:gd name="T4" fmla="*/ 8 w 19"/>
                <a:gd name="T5" fmla="*/ 14 h 16"/>
                <a:gd name="T6" fmla="*/ 6 w 19"/>
                <a:gd name="T7" fmla="*/ 15 h 16"/>
                <a:gd name="T8" fmla="*/ 3 w 19"/>
                <a:gd name="T9" fmla="*/ 16 h 16"/>
                <a:gd name="T10" fmla="*/ 0 w 19"/>
                <a:gd name="T11" fmla="*/ 1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" h="16">
                  <a:moveTo>
                    <a:pt x="0" y="13"/>
                  </a:moveTo>
                  <a:cubicBezTo>
                    <a:pt x="4" y="7"/>
                    <a:pt x="10" y="2"/>
                    <a:pt x="17" y="0"/>
                  </a:cubicBezTo>
                  <a:cubicBezTo>
                    <a:pt x="19" y="8"/>
                    <a:pt x="9" y="8"/>
                    <a:pt x="8" y="14"/>
                  </a:cubicBezTo>
                  <a:cubicBezTo>
                    <a:pt x="8" y="14"/>
                    <a:pt x="6" y="15"/>
                    <a:pt x="6" y="15"/>
                  </a:cubicBezTo>
                  <a:cubicBezTo>
                    <a:pt x="5" y="16"/>
                    <a:pt x="4" y="16"/>
                    <a:pt x="3" y="16"/>
                  </a:cubicBezTo>
                  <a:cubicBezTo>
                    <a:pt x="1" y="16"/>
                    <a:pt x="0" y="15"/>
                    <a:pt x="0" y="13"/>
                  </a:cubicBezTo>
                  <a:close/>
                </a:path>
              </a:pathLst>
            </a:custGeom>
            <a:solidFill>
              <a:srgbClr val="6359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368" name="Freeform 3006"/>
            <p:cNvSpPr>
              <a:spLocks/>
            </p:cNvSpPr>
            <p:nvPr/>
          </p:nvSpPr>
          <p:spPr bwMode="auto">
            <a:xfrm>
              <a:off x="3613" y="1489"/>
              <a:ext cx="17" cy="17"/>
            </a:xfrm>
            <a:custGeom>
              <a:avLst/>
              <a:gdLst>
                <a:gd name="T0" fmla="*/ 0 w 15"/>
                <a:gd name="T1" fmla="*/ 15 h 15"/>
                <a:gd name="T2" fmla="*/ 15 w 15"/>
                <a:gd name="T3" fmla="*/ 0 h 15"/>
                <a:gd name="T4" fmla="*/ 0 w 15"/>
                <a:gd name="T5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15">
                  <a:moveTo>
                    <a:pt x="0" y="15"/>
                  </a:moveTo>
                  <a:cubicBezTo>
                    <a:pt x="4" y="9"/>
                    <a:pt x="6" y="1"/>
                    <a:pt x="15" y="0"/>
                  </a:cubicBezTo>
                  <a:cubicBezTo>
                    <a:pt x="14" y="9"/>
                    <a:pt x="9" y="14"/>
                    <a:pt x="0" y="15"/>
                  </a:cubicBezTo>
                  <a:close/>
                </a:path>
              </a:pathLst>
            </a:custGeom>
            <a:solidFill>
              <a:srgbClr val="6E63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369" name="Freeform 3007"/>
            <p:cNvSpPr>
              <a:spLocks/>
            </p:cNvSpPr>
            <p:nvPr/>
          </p:nvSpPr>
          <p:spPr bwMode="auto">
            <a:xfrm>
              <a:off x="3630" y="1438"/>
              <a:ext cx="20" cy="24"/>
            </a:xfrm>
            <a:custGeom>
              <a:avLst/>
              <a:gdLst>
                <a:gd name="T0" fmla="*/ 9 w 17"/>
                <a:gd name="T1" fmla="*/ 20 h 20"/>
                <a:gd name="T2" fmla="*/ 13 w 17"/>
                <a:gd name="T3" fmla="*/ 0 h 20"/>
                <a:gd name="T4" fmla="*/ 9 w 17"/>
                <a:gd name="T5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7" h="20">
                  <a:moveTo>
                    <a:pt x="9" y="20"/>
                  </a:moveTo>
                  <a:cubicBezTo>
                    <a:pt x="0" y="11"/>
                    <a:pt x="10" y="6"/>
                    <a:pt x="13" y="0"/>
                  </a:cubicBezTo>
                  <a:cubicBezTo>
                    <a:pt x="17" y="7"/>
                    <a:pt x="6" y="12"/>
                    <a:pt x="9" y="20"/>
                  </a:cubicBezTo>
                  <a:close/>
                </a:path>
              </a:pathLst>
            </a:custGeom>
            <a:solidFill>
              <a:srgbClr val="4942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370" name="Freeform 3008"/>
            <p:cNvSpPr>
              <a:spLocks/>
            </p:cNvSpPr>
            <p:nvPr/>
          </p:nvSpPr>
          <p:spPr bwMode="auto">
            <a:xfrm>
              <a:off x="3660" y="1347"/>
              <a:ext cx="13" cy="20"/>
            </a:xfrm>
            <a:custGeom>
              <a:avLst/>
              <a:gdLst>
                <a:gd name="T0" fmla="*/ 5 w 11"/>
                <a:gd name="T1" fmla="*/ 17 h 17"/>
                <a:gd name="T2" fmla="*/ 4 w 11"/>
                <a:gd name="T3" fmla="*/ 16 h 17"/>
                <a:gd name="T4" fmla="*/ 8 w 11"/>
                <a:gd name="T5" fmla="*/ 0 h 17"/>
                <a:gd name="T6" fmla="*/ 11 w 11"/>
                <a:gd name="T7" fmla="*/ 1 h 17"/>
                <a:gd name="T8" fmla="*/ 5 w 11"/>
                <a:gd name="T9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7">
                  <a:moveTo>
                    <a:pt x="5" y="17"/>
                  </a:moveTo>
                  <a:cubicBezTo>
                    <a:pt x="5" y="16"/>
                    <a:pt x="5" y="16"/>
                    <a:pt x="4" y="16"/>
                  </a:cubicBezTo>
                  <a:cubicBezTo>
                    <a:pt x="0" y="9"/>
                    <a:pt x="5" y="5"/>
                    <a:pt x="8" y="0"/>
                  </a:cubicBezTo>
                  <a:cubicBezTo>
                    <a:pt x="9" y="0"/>
                    <a:pt x="10" y="1"/>
                    <a:pt x="11" y="1"/>
                  </a:cubicBezTo>
                  <a:cubicBezTo>
                    <a:pt x="9" y="7"/>
                    <a:pt x="7" y="12"/>
                    <a:pt x="5" y="17"/>
                  </a:cubicBezTo>
                  <a:close/>
                </a:path>
              </a:pathLst>
            </a:custGeom>
            <a:solidFill>
              <a:srgbClr val="3B35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371" name="Freeform 3009"/>
            <p:cNvSpPr>
              <a:spLocks/>
            </p:cNvSpPr>
            <p:nvPr/>
          </p:nvSpPr>
          <p:spPr bwMode="auto">
            <a:xfrm>
              <a:off x="3700" y="1215"/>
              <a:ext cx="21" cy="27"/>
            </a:xfrm>
            <a:custGeom>
              <a:avLst/>
              <a:gdLst>
                <a:gd name="T0" fmla="*/ 6 w 18"/>
                <a:gd name="T1" fmla="*/ 23 h 23"/>
                <a:gd name="T2" fmla="*/ 3 w 18"/>
                <a:gd name="T3" fmla="*/ 21 h 23"/>
                <a:gd name="T4" fmla="*/ 11 w 18"/>
                <a:gd name="T5" fmla="*/ 2 h 23"/>
                <a:gd name="T6" fmla="*/ 16 w 18"/>
                <a:gd name="T7" fmla="*/ 0 h 23"/>
                <a:gd name="T8" fmla="*/ 18 w 18"/>
                <a:gd name="T9" fmla="*/ 2 h 23"/>
                <a:gd name="T10" fmla="*/ 6 w 18"/>
                <a:gd name="T11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" h="23">
                  <a:moveTo>
                    <a:pt x="6" y="23"/>
                  </a:moveTo>
                  <a:cubicBezTo>
                    <a:pt x="5" y="22"/>
                    <a:pt x="4" y="22"/>
                    <a:pt x="3" y="21"/>
                  </a:cubicBezTo>
                  <a:cubicBezTo>
                    <a:pt x="0" y="13"/>
                    <a:pt x="5" y="7"/>
                    <a:pt x="11" y="2"/>
                  </a:cubicBezTo>
                  <a:cubicBezTo>
                    <a:pt x="12" y="1"/>
                    <a:pt x="14" y="0"/>
                    <a:pt x="16" y="0"/>
                  </a:cubicBezTo>
                  <a:cubicBezTo>
                    <a:pt x="17" y="1"/>
                    <a:pt x="18" y="2"/>
                    <a:pt x="18" y="2"/>
                  </a:cubicBezTo>
                  <a:cubicBezTo>
                    <a:pt x="14" y="9"/>
                    <a:pt x="10" y="16"/>
                    <a:pt x="6" y="23"/>
                  </a:cubicBezTo>
                  <a:close/>
                </a:path>
              </a:pathLst>
            </a:custGeom>
            <a:solidFill>
              <a:srgbClr val="453D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372" name="Freeform 3010"/>
            <p:cNvSpPr>
              <a:spLocks/>
            </p:cNvSpPr>
            <p:nvPr/>
          </p:nvSpPr>
          <p:spPr bwMode="auto">
            <a:xfrm>
              <a:off x="3713" y="1193"/>
              <a:ext cx="16" cy="25"/>
            </a:xfrm>
            <a:custGeom>
              <a:avLst/>
              <a:gdLst>
                <a:gd name="T0" fmla="*/ 7 w 14"/>
                <a:gd name="T1" fmla="*/ 21 h 21"/>
                <a:gd name="T2" fmla="*/ 5 w 14"/>
                <a:gd name="T3" fmla="*/ 20 h 21"/>
                <a:gd name="T4" fmla="*/ 6 w 14"/>
                <a:gd name="T5" fmla="*/ 4 h 21"/>
                <a:gd name="T6" fmla="*/ 14 w 14"/>
                <a:gd name="T7" fmla="*/ 2 h 21"/>
                <a:gd name="T8" fmla="*/ 7 w 14"/>
                <a:gd name="T9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21">
                  <a:moveTo>
                    <a:pt x="7" y="21"/>
                  </a:moveTo>
                  <a:cubicBezTo>
                    <a:pt x="6" y="21"/>
                    <a:pt x="6" y="20"/>
                    <a:pt x="5" y="20"/>
                  </a:cubicBezTo>
                  <a:cubicBezTo>
                    <a:pt x="0" y="14"/>
                    <a:pt x="2" y="9"/>
                    <a:pt x="6" y="4"/>
                  </a:cubicBezTo>
                  <a:cubicBezTo>
                    <a:pt x="8" y="2"/>
                    <a:pt x="11" y="0"/>
                    <a:pt x="14" y="2"/>
                  </a:cubicBezTo>
                  <a:cubicBezTo>
                    <a:pt x="12" y="9"/>
                    <a:pt x="10" y="15"/>
                    <a:pt x="7" y="21"/>
                  </a:cubicBezTo>
                  <a:close/>
                </a:path>
              </a:pathLst>
            </a:custGeom>
            <a:solidFill>
              <a:srgbClr val="635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373" name="Freeform 3011"/>
            <p:cNvSpPr>
              <a:spLocks/>
            </p:cNvSpPr>
            <p:nvPr/>
          </p:nvSpPr>
          <p:spPr bwMode="auto">
            <a:xfrm>
              <a:off x="3743" y="1061"/>
              <a:ext cx="11" cy="23"/>
            </a:xfrm>
            <a:custGeom>
              <a:avLst/>
              <a:gdLst>
                <a:gd name="T0" fmla="*/ 7 w 9"/>
                <a:gd name="T1" fmla="*/ 18 h 19"/>
                <a:gd name="T2" fmla="*/ 2 w 9"/>
                <a:gd name="T3" fmla="*/ 19 h 19"/>
                <a:gd name="T4" fmla="*/ 4 w 9"/>
                <a:gd name="T5" fmla="*/ 0 h 19"/>
                <a:gd name="T6" fmla="*/ 7 w 9"/>
                <a:gd name="T7" fmla="*/ 18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9">
                  <a:moveTo>
                    <a:pt x="7" y="18"/>
                  </a:moveTo>
                  <a:cubicBezTo>
                    <a:pt x="5" y="18"/>
                    <a:pt x="4" y="19"/>
                    <a:pt x="2" y="19"/>
                  </a:cubicBezTo>
                  <a:cubicBezTo>
                    <a:pt x="1" y="13"/>
                    <a:pt x="0" y="6"/>
                    <a:pt x="4" y="0"/>
                  </a:cubicBezTo>
                  <a:cubicBezTo>
                    <a:pt x="9" y="6"/>
                    <a:pt x="9" y="11"/>
                    <a:pt x="7" y="18"/>
                  </a:cubicBezTo>
                  <a:close/>
                </a:path>
              </a:pathLst>
            </a:custGeom>
            <a:solidFill>
              <a:srgbClr val="5249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374" name="Freeform 3012"/>
            <p:cNvSpPr>
              <a:spLocks/>
            </p:cNvSpPr>
            <p:nvPr/>
          </p:nvSpPr>
          <p:spPr bwMode="auto">
            <a:xfrm>
              <a:off x="3717" y="1178"/>
              <a:ext cx="18" cy="20"/>
            </a:xfrm>
            <a:custGeom>
              <a:avLst/>
              <a:gdLst>
                <a:gd name="T0" fmla="*/ 10 w 15"/>
                <a:gd name="T1" fmla="*/ 15 h 17"/>
                <a:gd name="T2" fmla="*/ 5 w 15"/>
                <a:gd name="T3" fmla="*/ 17 h 17"/>
                <a:gd name="T4" fmla="*/ 6 w 15"/>
                <a:gd name="T5" fmla="*/ 7 h 17"/>
                <a:gd name="T6" fmla="*/ 12 w 15"/>
                <a:gd name="T7" fmla="*/ 0 h 17"/>
                <a:gd name="T8" fmla="*/ 10 w 15"/>
                <a:gd name="T9" fmla="*/ 1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7">
                  <a:moveTo>
                    <a:pt x="10" y="15"/>
                  </a:moveTo>
                  <a:cubicBezTo>
                    <a:pt x="8" y="16"/>
                    <a:pt x="7" y="16"/>
                    <a:pt x="5" y="17"/>
                  </a:cubicBezTo>
                  <a:cubicBezTo>
                    <a:pt x="0" y="13"/>
                    <a:pt x="2" y="10"/>
                    <a:pt x="6" y="7"/>
                  </a:cubicBezTo>
                  <a:cubicBezTo>
                    <a:pt x="8" y="5"/>
                    <a:pt x="10" y="2"/>
                    <a:pt x="12" y="0"/>
                  </a:cubicBezTo>
                  <a:cubicBezTo>
                    <a:pt x="15" y="5"/>
                    <a:pt x="10" y="10"/>
                    <a:pt x="10" y="15"/>
                  </a:cubicBezTo>
                  <a:close/>
                </a:path>
              </a:pathLst>
            </a:custGeom>
            <a:solidFill>
              <a:srgbClr val="7E72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375" name="Freeform 3013"/>
            <p:cNvSpPr>
              <a:spLocks/>
            </p:cNvSpPr>
            <p:nvPr/>
          </p:nvSpPr>
          <p:spPr bwMode="auto">
            <a:xfrm>
              <a:off x="3526" y="1327"/>
              <a:ext cx="17" cy="20"/>
            </a:xfrm>
            <a:custGeom>
              <a:avLst/>
              <a:gdLst>
                <a:gd name="T0" fmla="*/ 3 w 15"/>
                <a:gd name="T1" fmla="*/ 17 h 17"/>
                <a:gd name="T2" fmla="*/ 0 w 15"/>
                <a:gd name="T3" fmla="*/ 15 h 17"/>
                <a:gd name="T4" fmla="*/ 4 w 15"/>
                <a:gd name="T5" fmla="*/ 9 h 17"/>
                <a:gd name="T6" fmla="*/ 13 w 15"/>
                <a:gd name="T7" fmla="*/ 0 h 17"/>
                <a:gd name="T8" fmla="*/ 3 w 15"/>
                <a:gd name="T9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7">
                  <a:moveTo>
                    <a:pt x="3" y="17"/>
                  </a:moveTo>
                  <a:cubicBezTo>
                    <a:pt x="2" y="17"/>
                    <a:pt x="1" y="16"/>
                    <a:pt x="0" y="15"/>
                  </a:cubicBezTo>
                  <a:cubicBezTo>
                    <a:pt x="1" y="13"/>
                    <a:pt x="2" y="11"/>
                    <a:pt x="4" y="9"/>
                  </a:cubicBezTo>
                  <a:cubicBezTo>
                    <a:pt x="7" y="6"/>
                    <a:pt x="8" y="1"/>
                    <a:pt x="13" y="0"/>
                  </a:cubicBezTo>
                  <a:cubicBezTo>
                    <a:pt x="15" y="9"/>
                    <a:pt x="12" y="14"/>
                    <a:pt x="3" y="17"/>
                  </a:cubicBezTo>
                  <a:close/>
                </a:path>
              </a:pathLst>
            </a:custGeom>
            <a:solidFill>
              <a:srgbClr val="2F26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376" name="Freeform 3014"/>
            <p:cNvSpPr>
              <a:spLocks/>
            </p:cNvSpPr>
            <p:nvPr/>
          </p:nvSpPr>
          <p:spPr bwMode="auto">
            <a:xfrm>
              <a:off x="3553" y="1565"/>
              <a:ext cx="14" cy="12"/>
            </a:xfrm>
            <a:custGeom>
              <a:avLst/>
              <a:gdLst>
                <a:gd name="T0" fmla="*/ 4 w 12"/>
                <a:gd name="T1" fmla="*/ 10 h 10"/>
                <a:gd name="T2" fmla="*/ 0 w 12"/>
                <a:gd name="T3" fmla="*/ 8 h 10"/>
                <a:gd name="T4" fmla="*/ 1 w 12"/>
                <a:gd name="T5" fmla="*/ 3 h 10"/>
                <a:gd name="T6" fmla="*/ 4 w 12"/>
                <a:gd name="T7" fmla="*/ 0 h 10"/>
                <a:gd name="T8" fmla="*/ 9 w 12"/>
                <a:gd name="T9" fmla="*/ 1 h 10"/>
                <a:gd name="T10" fmla="*/ 12 w 12"/>
                <a:gd name="T11" fmla="*/ 5 h 10"/>
                <a:gd name="T12" fmla="*/ 9 w 12"/>
                <a:gd name="T13" fmla="*/ 8 h 10"/>
                <a:gd name="T14" fmla="*/ 4 w 12"/>
                <a:gd name="T1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" h="10">
                  <a:moveTo>
                    <a:pt x="4" y="10"/>
                  </a:moveTo>
                  <a:cubicBezTo>
                    <a:pt x="2" y="10"/>
                    <a:pt x="1" y="9"/>
                    <a:pt x="0" y="8"/>
                  </a:cubicBezTo>
                  <a:cubicBezTo>
                    <a:pt x="0" y="6"/>
                    <a:pt x="0" y="5"/>
                    <a:pt x="1" y="3"/>
                  </a:cubicBezTo>
                  <a:cubicBezTo>
                    <a:pt x="2" y="2"/>
                    <a:pt x="3" y="1"/>
                    <a:pt x="4" y="0"/>
                  </a:cubicBezTo>
                  <a:cubicBezTo>
                    <a:pt x="6" y="0"/>
                    <a:pt x="8" y="0"/>
                    <a:pt x="9" y="1"/>
                  </a:cubicBezTo>
                  <a:cubicBezTo>
                    <a:pt x="10" y="2"/>
                    <a:pt x="11" y="3"/>
                    <a:pt x="12" y="5"/>
                  </a:cubicBezTo>
                  <a:cubicBezTo>
                    <a:pt x="11" y="6"/>
                    <a:pt x="10" y="7"/>
                    <a:pt x="9" y="8"/>
                  </a:cubicBezTo>
                  <a:cubicBezTo>
                    <a:pt x="8" y="9"/>
                    <a:pt x="6" y="9"/>
                    <a:pt x="4" y="10"/>
                  </a:cubicBezTo>
                  <a:close/>
                </a:path>
              </a:pathLst>
            </a:custGeom>
            <a:solidFill>
              <a:srgbClr val="B6B5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377" name="Freeform 3015"/>
            <p:cNvSpPr>
              <a:spLocks/>
            </p:cNvSpPr>
            <p:nvPr/>
          </p:nvSpPr>
          <p:spPr bwMode="auto">
            <a:xfrm>
              <a:off x="3567" y="1552"/>
              <a:ext cx="9" cy="12"/>
            </a:xfrm>
            <a:custGeom>
              <a:avLst/>
              <a:gdLst>
                <a:gd name="T0" fmla="*/ 8 w 8"/>
                <a:gd name="T1" fmla="*/ 3 h 10"/>
                <a:gd name="T2" fmla="*/ 4 w 8"/>
                <a:gd name="T3" fmla="*/ 10 h 10"/>
                <a:gd name="T4" fmla="*/ 0 w 8"/>
                <a:gd name="T5" fmla="*/ 6 h 10"/>
                <a:gd name="T6" fmla="*/ 5 w 8"/>
                <a:gd name="T7" fmla="*/ 0 h 10"/>
                <a:gd name="T8" fmla="*/ 8 w 8"/>
                <a:gd name="T9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0">
                  <a:moveTo>
                    <a:pt x="8" y="3"/>
                  </a:moveTo>
                  <a:cubicBezTo>
                    <a:pt x="7" y="6"/>
                    <a:pt x="5" y="8"/>
                    <a:pt x="4" y="10"/>
                  </a:cubicBezTo>
                  <a:cubicBezTo>
                    <a:pt x="2" y="9"/>
                    <a:pt x="1" y="8"/>
                    <a:pt x="0" y="6"/>
                  </a:cubicBezTo>
                  <a:cubicBezTo>
                    <a:pt x="0" y="3"/>
                    <a:pt x="2" y="1"/>
                    <a:pt x="5" y="0"/>
                  </a:cubicBezTo>
                  <a:cubicBezTo>
                    <a:pt x="7" y="0"/>
                    <a:pt x="8" y="1"/>
                    <a:pt x="8" y="3"/>
                  </a:cubicBezTo>
                  <a:close/>
                </a:path>
              </a:pathLst>
            </a:custGeom>
            <a:solidFill>
              <a:srgbClr val="F7F6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378" name="Freeform 3016"/>
            <p:cNvSpPr>
              <a:spLocks/>
            </p:cNvSpPr>
            <p:nvPr/>
          </p:nvSpPr>
          <p:spPr bwMode="auto">
            <a:xfrm>
              <a:off x="3561" y="1560"/>
              <a:ext cx="11" cy="11"/>
            </a:xfrm>
            <a:custGeom>
              <a:avLst/>
              <a:gdLst>
                <a:gd name="T0" fmla="*/ 5 w 9"/>
                <a:gd name="T1" fmla="*/ 0 h 9"/>
                <a:gd name="T2" fmla="*/ 9 w 9"/>
                <a:gd name="T3" fmla="*/ 3 h 9"/>
                <a:gd name="T4" fmla="*/ 5 w 9"/>
                <a:gd name="T5" fmla="*/ 9 h 9"/>
                <a:gd name="T6" fmla="*/ 2 w 9"/>
                <a:gd name="T7" fmla="*/ 7 h 9"/>
                <a:gd name="T8" fmla="*/ 3 w 9"/>
                <a:gd name="T9" fmla="*/ 1 h 9"/>
                <a:gd name="T10" fmla="*/ 5 w 9"/>
                <a:gd name="T11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9">
                  <a:moveTo>
                    <a:pt x="5" y="0"/>
                  </a:moveTo>
                  <a:cubicBezTo>
                    <a:pt x="7" y="1"/>
                    <a:pt x="8" y="2"/>
                    <a:pt x="9" y="3"/>
                  </a:cubicBezTo>
                  <a:cubicBezTo>
                    <a:pt x="7" y="5"/>
                    <a:pt x="6" y="7"/>
                    <a:pt x="5" y="9"/>
                  </a:cubicBezTo>
                  <a:cubicBezTo>
                    <a:pt x="3" y="8"/>
                    <a:pt x="2" y="8"/>
                    <a:pt x="2" y="7"/>
                  </a:cubicBezTo>
                  <a:cubicBezTo>
                    <a:pt x="0" y="5"/>
                    <a:pt x="1" y="3"/>
                    <a:pt x="3" y="1"/>
                  </a:cubicBezTo>
                  <a:cubicBezTo>
                    <a:pt x="4" y="1"/>
                    <a:pt x="5" y="1"/>
                    <a:pt x="5" y="0"/>
                  </a:cubicBezTo>
                  <a:close/>
                </a:path>
              </a:pathLst>
            </a:custGeom>
            <a:solidFill>
              <a:srgbClr val="6866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379" name="Freeform 3017"/>
            <p:cNvSpPr>
              <a:spLocks/>
            </p:cNvSpPr>
            <p:nvPr/>
          </p:nvSpPr>
          <p:spPr bwMode="auto">
            <a:xfrm>
              <a:off x="3574" y="1545"/>
              <a:ext cx="7" cy="6"/>
            </a:xfrm>
            <a:custGeom>
              <a:avLst/>
              <a:gdLst>
                <a:gd name="T0" fmla="*/ 6 w 6"/>
                <a:gd name="T1" fmla="*/ 2 h 5"/>
                <a:gd name="T2" fmla="*/ 5 w 6"/>
                <a:gd name="T3" fmla="*/ 4 h 5"/>
                <a:gd name="T4" fmla="*/ 4 w 6"/>
                <a:gd name="T5" fmla="*/ 5 h 5"/>
                <a:gd name="T6" fmla="*/ 3 w 6"/>
                <a:gd name="T7" fmla="*/ 0 h 5"/>
                <a:gd name="T8" fmla="*/ 3 w 6"/>
                <a:gd name="T9" fmla="*/ 0 h 5"/>
                <a:gd name="T10" fmla="*/ 6 w 6"/>
                <a:gd name="T11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5">
                  <a:moveTo>
                    <a:pt x="6" y="2"/>
                  </a:moveTo>
                  <a:cubicBezTo>
                    <a:pt x="5" y="4"/>
                    <a:pt x="5" y="4"/>
                    <a:pt x="5" y="4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0" y="4"/>
                    <a:pt x="0" y="2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1"/>
                    <a:pt x="5" y="1"/>
                    <a:pt x="6" y="2"/>
                  </a:cubicBezTo>
                  <a:close/>
                </a:path>
              </a:pathLst>
            </a:custGeom>
            <a:solidFill>
              <a:srgbClr val="6E6A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380" name="Freeform 3018"/>
            <p:cNvSpPr>
              <a:spLocks/>
            </p:cNvSpPr>
            <p:nvPr/>
          </p:nvSpPr>
          <p:spPr bwMode="auto">
            <a:xfrm>
              <a:off x="3557" y="1575"/>
              <a:ext cx="6" cy="6"/>
            </a:xfrm>
            <a:custGeom>
              <a:avLst/>
              <a:gdLst>
                <a:gd name="T0" fmla="*/ 0 w 5"/>
                <a:gd name="T1" fmla="*/ 2 h 5"/>
                <a:gd name="T2" fmla="*/ 5 w 5"/>
                <a:gd name="T3" fmla="*/ 0 h 5"/>
                <a:gd name="T4" fmla="*/ 2 w 5"/>
                <a:gd name="T5" fmla="*/ 5 h 5"/>
                <a:gd name="T6" fmla="*/ 0 w 5"/>
                <a:gd name="T7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5">
                  <a:moveTo>
                    <a:pt x="0" y="2"/>
                  </a:moveTo>
                  <a:cubicBezTo>
                    <a:pt x="2" y="2"/>
                    <a:pt x="4" y="1"/>
                    <a:pt x="5" y="0"/>
                  </a:cubicBezTo>
                  <a:cubicBezTo>
                    <a:pt x="4" y="2"/>
                    <a:pt x="3" y="3"/>
                    <a:pt x="2" y="5"/>
                  </a:cubicBezTo>
                  <a:cubicBezTo>
                    <a:pt x="1" y="4"/>
                    <a:pt x="0" y="3"/>
                    <a:pt x="0" y="2"/>
                  </a:cubicBezTo>
                  <a:close/>
                </a:path>
              </a:pathLst>
            </a:custGeom>
            <a:solidFill>
              <a:srgbClr val="DEDC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381" name="Freeform 3019"/>
            <p:cNvSpPr>
              <a:spLocks/>
            </p:cNvSpPr>
            <p:nvPr/>
          </p:nvSpPr>
          <p:spPr bwMode="auto">
            <a:xfrm>
              <a:off x="3562" y="1439"/>
              <a:ext cx="38" cy="36"/>
            </a:xfrm>
            <a:custGeom>
              <a:avLst/>
              <a:gdLst>
                <a:gd name="T0" fmla="*/ 19 w 32"/>
                <a:gd name="T1" fmla="*/ 4 h 30"/>
                <a:gd name="T2" fmla="*/ 11 w 32"/>
                <a:gd name="T3" fmla="*/ 26 h 30"/>
                <a:gd name="T4" fmla="*/ 6 w 32"/>
                <a:gd name="T5" fmla="*/ 30 h 30"/>
                <a:gd name="T6" fmla="*/ 5 w 32"/>
                <a:gd name="T7" fmla="*/ 14 h 30"/>
                <a:gd name="T8" fmla="*/ 10 w 32"/>
                <a:gd name="T9" fmla="*/ 2 h 30"/>
                <a:gd name="T10" fmla="*/ 19 w 32"/>
                <a:gd name="T11" fmla="*/ 4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2" h="30">
                  <a:moveTo>
                    <a:pt x="19" y="4"/>
                  </a:moveTo>
                  <a:cubicBezTo>
                    <a:pt x="32" y="17"/>
                    <a:pt x="12" y="18"/>
                    <a:pt x="11" y="26"/>
                  </a:cubicBezTo>
                  <a:cubicBezTo>
                    <a:pt x="11" y="30"/>
                    <a:pt x="9" y="30"/>
                    <a:pt x="6" y="30"/>
                  </a:cubicBezTo>
                  <a:cubicBezTo>
                    <a:pt x="0" y="25"/>
                    <a:pt x="5" y="19"/>
                    <a:pt x="5" y="14"/>
                  </a:cubicBezTo>
                  <a:cubicBezTo>
                    <a:pt x="5" y="9"/>
                    <a:pt x="6" y="5"/>
                    <a:pt x="10" y="2"/>
                  </a:cubicBezTo>
                  <a:cubicBezTo>
                    <a:pt x="14" y="1"/>
                    <a:pt x="17" y="0"/>
                    <a:pt x="19" y="4"/>
                  </a:cubicBezTo>
                  <a:close/>
                </a:path>
              </a:pathLst>
            </a:custGeom>
            <a:solidFill>
              <a:srgbClr val="3E2F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382" name="Freeform 3020"/>
            <p:cNvSpPr>
              <a:spLocks/>
            </p:cNvSpPr>
            <p:nvPr/>
          </p:nvSpPr>
          <p:spPr bwMode="auto">
            <a:xfrm>
              <a:off x="3595" y="1340"/>
              <a:ext cx="29" cy="34"/>
            </a:xfrm>
            <a:custGeom>
              <a:avLst/>
              <a:gdLst>
                <a:gd name="T0" fmla="*/ 25 w 25"/>
                <a:gd name="T1" fmla="*/ 5 h 29"/>
                <a:gd name="T2" fmla="*/ 10 w 25"/>
                <a:gd name="T3" fmla="*/ 29 h 29"/>
                <a:gd name="T4" fmla="*/ 2 w 25"/>
                <a:gd name="T5" fmla="*/ 25 h 29"/>
                <a:gd name="T6" fmla="*/ 1 w 25"/>
                <a:gd name="T7" fmla="*/ 17 h 29"/>
                <a:gd name="T8" fmla="*/ 15 w 25"/>
                <a:gd name="T9" fmla="*/ 2 h 29"/>
                <a:gd name="T10" fmla="*/ 25 w 25"/>
                <a:gd name="T11" fmla="*/ 5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" h="29">
                  <a:moveTo>
                    <a:pt x="25" y="5"/>
                  </a:moveTo>
                  <a:cubicBezTo>
                    <a:pt x="20" y="13"/>
                    <a:pt x="15" y="21"/>
                    <a:pt x="10" y="29"/>
                  </a:cubicBezTo>
                  <a:cubicBezTo>
                    <a:pt x="6" y="29"/>
                    <a:pt x="4" y="28"/>
                    <a:pt x="2" y="25"/>
                  </a:cubicBezTo>
                  <a:cubicBezTo>
                    <a:pt x="1" y="23"/>
                    <a:pt x="0" y="20"/>
                    <a:pt x="1" y="17"/>
                  </a:cubicBezTo>
                  <a:cubicBezTo>
                    <a:pt x="4" y="10"/>
                    <a:pt x="9" y="6"/>
                    <a:pt x="15" y="2"/>
                  </a:cubicBezTo>
                  <a:cubicBezTo>
                    <a:pt x="19" y="0"/>
                    <a:pt x="23" y="0"/>
                    <a:pt x="25" y="5"/>
                  </a:cubicBezTo>
                  <a:close/>
                </a:path>
              </a:pathLst>
            </a:custGeom>
            <a:solidFill>
              <a:srgbClr val="4F3E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383" name="Freeform 3021"/>
            <p:cNvSpPr>
              <a:spLocks/>
            </p:cNvSpPr>
            <p:nvPr/>
          </p:nvSpPr>
          <p:spPr bwMode="auto">
            <a:xfrm>
              <a:off x="3570" y="1390"/>
              <a:ext cx="25" cy="30"/>
            </a:xfrm>
            <a:custGeom>
              <a:avLst/>
              <a:gdLst>
                <a:gd name="T0" fmla="*/ 21 w 21"/>
                <a:gd name="T1" fmla="*/ 17 h 26"/>
                <a:gd name="T2" fmla="*/ 17 w 21"/>
                <a:gd name="T3" fmla="*/ 19 h 26"/>
                <a:gd name="T4" fmla="*/ 4 w 21"/>
                <a:gd name="T5" fmla="*/ 24 h 26"/>
                <a:gd name="T6" fmla="*/ 1 w 21"/>
                <a:gd name="T7" fmla="*/ 13 h 26"/>
                <a:gd name="T8" fmla="*/ 9 w 21"/>
                <a:gd name="T9" fmla="*/ 0 h 26"/>
                <a:gd name="T10" fmla="*/ 17 w 21"/>
                <a:gd name="T11" fmla="*/ 3 h 26"/>
                <a:gd name="T12" fmla="*/ 21 w 21"/>
                <a:gd name="T13" fmla="*/ 17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" h="26">
                  <a:moveTo>
                    <a:pt x="21" y="17"/>
                  </a:moveTo>
                  <a:cubicBezTo>
                    <a:pt x="20" y="18"/>
                    <a:pt x="18" y="19"/>
                    <a:pt x="17" y="19"/>
                  </a:cubicBezTo>
                  <a:cubicBezTo>
                    <a:pt x="14" y="26"/>
                    <a:pt x="10" y="26"/>
                    <a:pt x="4" y="24"/>
                  </a:cubicBezTo>
                  <a:cubicBezTo>
                    <a:pt x="0" y="21"/>
                    <a:pt x="0" y="17"/>
                    <a:pt x="1" y="13"/>
                  </a:cubicBezTo>
                  <a:cubicBezTo>
                    <a:pt x="2" y="8"/>
                    <a:pt x="4" y="3"/>
                    <a:pt x="9" y="0"/>
                  </a:cubicBezTo>
                  <a:cubicBezTo>
                    <a:pt x="12" y="0"/>
                    <a:pt x="15" y="1"/>
                    <a:pt x="17" y="3"/>
                  </a:cubicBezTo>
                  <a:cubicBezTo>
                    <a:pt x="21" y="7"/>
                    <a:pt x="21" y="12"/>
                    <a:pt x="21" y="17"/>
                  </a:cubicBezTo>
                  <a:close/>
                </a:path>
              </a:pathLst>
            </a:custGeom>
            <a:solidFill>
              <a:srgbClr val="3E31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384" name="Freeform 3022"/>
            <p:cNvSpPr>
              <a:spLocks/>
            </p:cNvSpPr>
            <p:nvPr/>
          </p:nvSpPr>
          <p:spPr bwMode="auto">
            <a:xfrm>
              <a:off x="3548" y="1492"/>
              <a:ext cx="27" cy="37"/>
            </a:xfrm>
            <a:custGeom>
              <a:avLst/>
              <a:gdLst>
                <a:gd name="T0" fmla="*/ 12 w 23"/>
                <a:gd name="T1" fmla="*/ 30 h 31"/>
                <a:gd name="T2" fmla="*/ 13 w 23"/>
                <a:gd name="T3" fmla="*/ 4 h 31"/>
                <a:gd name="T4" fmla="*/ 19 w 23"/>
                <a:gd name="T5" fmla="*/ 1 h 31"/>
                <a:gd name="T6" fmla="*/ 23 w 23"/>
                <a:gd name="T7" fmla="*/ 5 h 31"/>
                <a:gd name="T8" fmla="*/ 20 w 23"/>
                <a:gd name="T9" fmla="*/ 9 h 31"/>
                <a:gd name="T10" fmla="*/ 14 w 23"/>
                <a:gd name="T11" fmla="*/ 24 h 31"/>
                <a:gd name="T12" fmla="*/ 17 w 23"/>
                <a:gd name="T13" fmla="*/ 24 h 31"/>
                <a:gd name="T14" fmla="*/ 18 w 23"/>
                <a:gd name="T15" fmla="*/ 26 h 31"/>
                <a:gd name="T16" fmla="*/ 15 w 23"/>
                <a:gd name="T17" fmla="*/ 29 h 31"/>
                <a:gd name="T18" fmla="*/ 12 w 23"/>
                <a:gd name="T19" fmla="*/ 3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3" h="31">
                  <a:moveTo>
                    <a:pt x="12" y="30"/>
                  </a:moveTo>
                  <a:cubicBezTo>
                    <a:pt x="0" y="21"/>
                    <a:pt x="13" y="13"/>
                    <a:pt x="13" y="4"/>
                  </a:cubicBezTo>
                  <a:cubicBezTo>
                    <a:pt x="13" y="1"/>
                    <a:pt x="16" y="0"/>
                    <a:pt x="19" y="1"/>
                  </a:cubicBezTo>
                  <a:cubicBezTo>
                    <a:pt x="21" y="2"/>
                    <a:pt x="22" y="3"/>
                    <a:pt x="23" y="5"/>
                  </a:cubicBezTo>
                  <a:cubicBezTo>
                    <a:pt x="23" y="7"/>
                    <a:pt x="22" y="8"/>
                    <a:pt x="20" y="9"/>
                  </a:cubicBezTo>
                  <a:cubicBezTo>
                    <a:pt x="18" y="14"/>
                    <a:pt x="11" y="17"/>
                    <a:pt x="14" y="24"/>
                  </a:cubicBezTo>
                  <a:cubicBezTo>
                    <a:pt x="16" y="23"/>
                    <a:pt x="17" y="23"/>
                    <a:pt x="17" y="24"/>
                  </a:cubicBezTo>
                  <a:cubicBezTo>
                    <a:pt x="18" y="25"/>
                    <a:pt x="18" y="26"/>
                    <a:pt x="18" y="26"/>
                  </a:cubicBezTo>
                  <a:cubicBezTo>
                    <a:pt x="17" y="27"/>
                    <a:pt x="16" y="28"/>
                    <a:pt x="15" y="29"/>
                  </a:cubicBezTo>
                  <a:cubicBezTo>
                    <a:pt x="14" y="31"/>
                    <a:pt x="13" y="31"/>
                    <a:pt x="12" y="30"/>
                  </a:cubicBezTo>
                  <a:close/>
                </a:path>
              </a:pathLst>
            </a:custGeom>
            <a:solidFill>
              <a:srgbClr val="4536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385" name="Freeform 3023"/>
            <p:cNvSpPr>
              <a:spLocks/>
            </p:cNvSpPr>
            <p:nvPr/>
          </p:nvSpPr>
          <p:spPr bwMode="auto">
            <a:xfrm>
              <a:off x="3604" y="1325"/>
              <a:ext cx="28" cy="21"/>
            </a:xfrm>
            <a:custGeom>
              <a:avLst/>
              <a:gdLst>
                <a:gd name="T0" fmla="*/ 17 w 23"/>
                <a:gd name="T1" fmla="*/ 18 h 18"/>
                <a:gd name="T2" fmla="*/ 8 w 23"/>
                <a:gd name="T3" fmla="*/ 17 h 18"/>
                <a:gd name="T4" fmla="*/ 1 w 23"/>
                <a:gd name="T5" fmla="*/ 14 h 18"/>
                <a:gd name="T6" fmla="*/ 1 w 23"/>
                <a:gd name="T7" fmla="*/ 8 h 18"/>
                <a:gd name="T8" fmla="*/ 8 w 23"/>
                <a:gd name="T9" fmla="*/ 2 h 18"/>
                <a:gd name="T10" fmla="*/ 23 w 23"/>
                <a:gd name="T11" fmla="*/ 8 h 18"/>
                <a:gd name="T12" fmla="*/ 20 w 23"/>
                <a:gd name="T13" fmla="*/ 15 h 18"/>
                <a:gd name="T14" fmla="*/ 17 w 23"/>
                <a:gd name="T15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" h="18">
                  <a:moveTo>
                    <a:pt x="17" y="18"/>
                  </a:moveTo>
                  <a:cubicBezTo>
                    <a:pt x="14" y="16"/>
                    <a:pt x="11" y="16"/>
                    <a:pt x="8" y="17"/>
                  </a:cubicBezTo>
                  <a:cubicBezTo>
                    <a:pt x="5" y="18"/>
                    <a:pt x="2" y="17"/>
                    <a:pt x="1" y="14"/>
                  </a:cubicBezTo>
                  <a:cubicBezTo>
                    <a:pt x="0" y="12"/>
                    <a:pt x="0" y="10"/>
                    <a:pt x="1" y="8"/>
                  </a:cubicBezTo>
                  <a:cubicBezTo>
                    <a:pt x="3" y="5"/>
                    <a:pt x="5" y="3"/>
                    <a:pt x="8" y="2"/>
                  </a:cubicBezTo>
                  <a:cubicBezTo>
                    <a:pt x="14" y="1"/>
                    <a:pt x="20" y="0"/>
                    <a:pt x="23" y="8"/>
                  </a:cubicBezTo>
                  <a:cubicBezTo>
                    <a:pt x="22" y="10"/>
                    <a:pt x="21" y="13"/>
                    <a:pt x="20" y="15"/>
                  </a:cubicBezTo>
                  <a:cubicBezTo>
                    <a:pt x="19" y="16"/>
                    <a:pt x="18" y="17"/>
                    <a:pt x="17" y="18"/>
                  </a:cubicBezTo>
                  <a:close/>
                </a:path>
              </a:pathLst>
            </a:custGeom>
            <a:solidFill>
              <a:srgbClr val="594D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386" name="Freeform 3024"/>
            <p:cNvSpPr>
              <a:spLocks/>
            </p:cNvSpPr>
            <p:nvPr/>
          </p:nvSpPr>
          <p:spPr bwMode="auto">
            <a:xfrm>
              <a:off x="3548" y="1544"/>
              <a:ext cx="26" cy="21"/>
            </a:xfrm>
            <a:custGeom>
              <a:avLst/>
              <a:gdLst>
                <a:gd name="T0" fmla="*/ 22 w 22"/>
                <a:gd name="T1" fmla="*/ 8 h 18"/>
                <a:gd name="T2" fmla="*/ 16 w 22"/>
                <a:gd name="T3" fmla="*/ 14 h 18"/>
                <a:gd name="T4" fmla="*/ 17 w 22"/>
                <a:gd name="T5" fmla="*/ 14 h 18"/>
                <a:gd name="T6" fmla="*/ 11 w 22"/>
                <a:gd name="T7" fmla="*/ 17 h 18"/>
                <a:gd name="T8" fmla="*/ 6 w 22"/>
                <a:gd name="T9" fmla="*/ 18 h 18"/>
                <a:gd name="T10" fmla="*/ 2 w 22"/>
                <a:gd name="T11" fmla="*/ 16 h 18"/>
                <a:gd name="T12" fmla="*/ 4 w 22"/>
                <a:gd name="T13" fmla="*/ 12 h 18"/>
                <a:gd name="T14" fmla="*/ 6 w 22"/>
                <a:gd name="T15" fmla="*/ 3 h 18"/>
                <a:gd name="T16" fmla="*/ 17 w 22"/>
                <a:gd name="T17" fmla="*/ 0 h 18"/>
                <a:gd name="T18" fmla="*/ 19 w 22"/>
                <a:gd name="T19" fmla="*/ 1 h 18"/>
                <a:gd name="T20" fmla="*/ 22 w 22"/>
                <a:gd name="T21" fmla="*/ 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" h="18">
                  <a:moveTo>
                    <a:pt x="22" y="8"/>
                  </a:moveTo>
                  <a:cubicBezTo>
                    <a:pt x="20" y="10"/>
                    <a:pt x="18" y="12"/>
                    <a:pt x="16" y="14"/>
                  </a:cubicBezTo>
                  <a:cubicBezTo>
                    <a:pt x="16" y="14"/>
                    <a:pt x="17" y="14"/>
                    <a:pt x="17" y="14"/>
                  </a:cubicBezTo>
                  <a:cubicBezTo>
                    <a:pt x="15" y="15"/>
                    <a:pt x="13" y="16"/>
                    <a:pt x="11" y="17"/>
                  </a:cubicBezTo>
                  <a:cubicBezTo>
                    <a:pt x="9" y="17"/>
                    <a:pt x="7" y="18"/>
                    <a:pt x="6" y="18"/>
                  </a:cubicBezTo>
                  <a:cubicBezTo>
                    <a:pt x="4" y="18"/>
                    <a:pt x="3" y="17"/>
                    <a:pt x="2" y="16"/>
                  </a:cubicBezTo>
                  <a:cubicBezTo>
                    <a:pt x="3" y="15"/>
                    <a:pt x="3" y="13"/>
                    <a:pt x="4" y="12"/>
                  </a:cubicBezTo>
                  <a:cubicBezTo>
                    <a:pt x="4" y="9"/>
                    <a:pt x="0" y="5"/>
                    <a:pt x="6" y="3"/>
                  </a:cubicBezTo>
                  <a:cubicBezTo>
                    <a:pt x="10" y="2"/>
                    <a:pt x="13" y="1"/>
                    <a:pt x="17" y="0"/>
                  </a:cubicBezTo>
                  <a:cubicBezTo>
                    <a:pt x="17" y="0"/>
                    <a:pt x="19" y="1"/>
                    <a:pt x="19" y="1"/>
                  </a:cubicBezTo>
                  <a:cubicBezTo>
                    <a:pt x="21" y="3"/>
                    <a:pt x="22" y="5"/>
                    <a:pt x="22" y="8"/>
                  </a:cubicBezTo>
                  <a:close/>
                </a:path>
              </a:pathLst>
            </a:custGeom>
            <a:solidFill>
              <a:srgbClr val="8883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387" name="Freeform 3025"/>
            <p:cNvSpPr>
              <a:spLocks/>
            </p:cNvSpPr>
            <p:nvPr/>
          </p:nvSpPr>
          <p:spPr bwMode="auto">
            <a:xfrm>
              <a:off x="3587" y="1378"/>
              <a:ext cx="19" cy="32"/>
            </a:xfrm>
            <a:custGeom>
              <a:avLst/>
              <a:gdLst>
                <a:gd name="T0" fmla="*/ 7 w 16"/>
                <a:gd name="T1" fmla="*/ 27 h 27"/>
                <a:gd name="T2" fmla="*/ 1 w 16"/>
                <a:gd name="T3" fmla="*/ 15 h 27"/>
                <a:gd name="T4" fmla="*/ 2 w 16"/>
                <a:gd name="T5" fmla="*/ 6 h 27"/>
                <a:gd name="T6" fmla="*/ 12 w 16"/>
                <a:gd name="T7" fmla="*/ 3 h 27"/>
                <a:gd name="T8" fmla="*/ 12 w 16"/>
                <a:gd name="T9" fmla="*/ 12 h 27"/>
                <a:gd name="T10" fmla="*/ 7 w 16"/>
                <a:gd name="T11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27">
                  <a:moveTo>
                    <a:pt x="7" y="27"/>
                  </a:moveTo>
                  <a:cubicBezTo>
                    <a:pt x="5" y="23"/>
                    <a:pt x="3" y="19"/>
                    <a:pt x="1" y="15"/>
                  </a:cubicBezTo>
                  <a:cubicBezTo>
                    <a:pt x="0" y="12"/>
                    <a:pt x="1" y="9"/>
                    <a:pt x="2" y="6"/>
                  </a:cubicBezTo>
                  <a:cubicBezTo>
                    <a:pt x="5" y="4"/>
                    <a:pt x="8" y="0"/>
                    <a:pt x="12" y="3"/>
                  </a:cubicBezTo>
                  <a:cubicBezTo>
                    <a:pt x="15" y="5"/>
                    <a:pt x="12" y="9"/>
                    <a:pt x="12" y="12"/>
                  </a:cubicBezTo>
                  <a:cubicBezTo>
                    <a:pt x="16" y="19"/>
                    <a:pt x="11" y="23"/>
                    <a:pt x="7" y="27"/>
                  </a:cubicBezTo>
                  <a:close/>
                </a:path>
              </a:pathLst>
            </a:custGeom>
            <a:solidFill>
              <a:srgbClr val="A08E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388" name="Freeform 3026"/>
            <p:cNvSpPr>
              <a:spLocks/>
            </p:cNvSpPr>
            <p:nvPr/>
          </p:nvSpPr>
          <p:spPr bwMode="auto">
            <a:xfrm>
              <a:off x="3542" y="1526"/>
              <a:ext cx="24" cy="32"/>
            </a:xfrm>
            <a:custGeom>
              <a:avLst/>
              <a:gdLst>
                <a:gd name="T0" fmla="*/ 11 w 20"/>
                <a:gd name="T1" fmla="*/ 18 h 27"/>
                <a:gd name="T2" fmla="*/ 9 w 20"/>
                <a:gd name="T3" fmla="*/ 27 h 27"/>
                <a:gd name="T4" fmla="*/ 17 w 20"/>
                <a:gd name="T5" fmla="*/ 1 h 27"/>
                <a:gd name="T6" fmla="*/ 20 w 20"/>
                <a:gd name="T7" fmla="*/ 0 h 27"/>
                <a:gd name="T8" fmla="*/ 11 w 20"/>
                <a:gd name="T9" fmla="*/ 18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27">
                  <a:moveTo>
                    <a:pt x="11" y="18"/>
                  </a:moveTo>
                  <a:cubicBezTo>
                    <a:pt x="10" y="21"/>
                    <a:pt x="10" y="24"/>
                    <a:pt x="9" y="27"/>
                  </a:cubicBezTo>
                  <a:cubicBezTo>
                    <a:pt x="0" y="15"/>
                    <a:pt x="6" y="7"/>
                    <a:pt x="17" y="1"/>
                  </a:cubicBezTo>
                  <a:cubicBezTo>
                    <a:pt x="18" y="0"/>
                    <a:pt x="19" y="0"/>
                    <a:pt x="20" y="0"/>
                  </a:cubicBezTo>
                  <a:cubicBezTo>
                    <a:pt x="17" y="6"/>
                    <a:pt x="14" y="12"/>
                    <a:pt x="11" y="18"/>
                  </a:cubicBezTo>
                  <a:close/>
                </a:path>
              </a:pathLst>
            </a:custGeom>
            <a:solidFill>
              <a:srgbClr val="4D39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389" name="Freeform 3027"/>
            <p:cNvSpPr>
              <a:spLocks/>
            </p:cNvSpPr>
            <p:nvPr/>
          </p:nvSpPr>
          <p:spPr bwMode="auto">
            <a:xfrm>
              <a:off x="3573" y="1412"/>
              <a:ext cx="23" cy="20"/>
            </a:xfrm>
            <a:custGeom>
              <a:avLst/>
              <a:gdLst>
                <a:gd name="T0" fmla="*/ 2 w 20"/>
                <a:gd name="T1" fmla="*/ 3 h 17"/>
                <a:gd name="T2" fmla="*/ 15 w 20"/>
                <a:gd name="T3" fmla="*/ 0 h 17"/>
                <a:gd name="T4" fmla="*/ 19 w 20"/>
                <a:gd name="T5" fmla="*/ 14 h 17"/>
                <a:gd name="T6" fmla="*/ 10 w 20"/>
                <a:gd name="T7" fmla="*/ 17 h 17"/>
                <a:gd name="T8" fmla="*/ 5 w 20"/>
                <a:gd name="T9" fmla="*/ 16 h 17"/>
                <a:gd name="T10" fmla="*/ 1 w 20"/>
                <a:gd name="T11" fmla="*/ 10 h 17"/>
                <a:gd name="T12" fmla="*/ 2 w 20"/>
                <a:gd name="T13" fmla="*/ 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17">
                  <a:moveTo>
                    <a:pt x="2" y="3"/>
                  </a:moveTo>
                  <a:cubicBezTo>
                    <a:pt x="7" y="4"/>
                    <a:pt x="11" y="2"/>
                    <a:pt x="15" y="0"/>
                  </a:cubicBezTo>
                  <a:cubicBezTo>
                    <a:pt x="20" y="4"/>
                    <a:pt x="20" y="9"/>
                    <a:pt x="19" y="14"/>
                  </a:cubicBezTo>
                  <a:cubicBezTo>
                    <a:pt x="16" y="14"/>
                    <a:pt x="13" y="16"/>
                    <a:pt x="10" y="17"/>
                  </a:cubicBezTo>
                  <a:cubicBezTo>
                    <a:pt x="8" y="17"/>
                    <a:pt x="7" y="17"/>
                    <a:pt x="5" y="16"/>
                  </a:cubicBezTo>
                  <a:cubicBezTo>
                    <a:pt x="3" y="14"/>
                    <a:pt x="2" y="12"/>
                    <a:pt x="1" y="10"/>
                  </a:cubicBezTo>
                  <a:cubicBezTo>
                    <a:pt x="0" y="7"/>
                    <a:pt x="0" y="5"/>
                    <a:pt x="2" y="3"/>
                  </a:cubicBezTo>
                  <a:close/>
                </a:path>
              </a:pathLst>
            </a:custGeom>
            <a:solidFill>
              <a:srgbClr val="7565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390" name="Freeform 3028"/>
            <p:cNvSpPr>
              <a:spLocks/>
            </p:cNvSpPr>
            <p:nvPr/>
          </p:nvSpPr>
          <p:spPr bwMode="auto">
            <a:xfrm>
              <a:off x="3588" y="1367"/>
              <a:ext cx="19" cy="25"/>
            </a:xfrm>
            <a:custGeom>
              <a:avLst/>
              <a:gdLst>
                <a:gd name="T0" fmla="*/ 11 w 16"/>
                <a:gd name="T1" fmla="*/ 21 h 21"/>
                <a:gd name="T2" fmla="*/ 4 w 16"/>
                <a:gd name="T3" fmla="*/ 17 h 21"/>
                <a:gd name="T4" fmla="*/ 1 w 16"/>
                <a:gd name="T5" fmla="*/ 8 h 21"/>
                <a:gd name="T6" fmla="*/ 11 w 16"/>
                <a:gd name="T7" fmla="*/ 3 h 21"/>
                <a:gd name="T8" fmla="*/ 16 w 16"/>
                <a:gd name="T9" fmla="*/ 6 h 21"/>
                <a:gd name="T10" fmla="*/ 11 w 16"/>
                <a:gd name="T11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21">
                  <a:moveTo>
                    <a:pt x="11" y="21"/>
                  </a:moveTo>
                  <a:cubicBezTo>
                    <a:pt x="8" y="20"/>
                    <a:pt x="13" y="7"/>
                    <a:pt x="4" y="17"/>
                  </a:cubicBezTo>
                  <a:cubicBezTo>
                    <a:pt x="0" y="15"/>
                    <a:pt x="1" y="12"/>
                    <a:pt x="1" y="8"/>
                  </a:cubicBezTo>
                  <a:cubicBezTo>
                    <a:pt x="4" y="5"/>
                    <a:pt x="5" y="0"/>
                    <a:pt x="11" y="3"/>
                  </a:cubicBezTo>
                  <a:cubicBezTo>
                    <a:pt x="13" y="4"/>
                    <a:pt x="14" y="5"/>
                    <a:pt x="16" y="6"/>
                  </a:cubicBezTo>
                  <a:cubicBezTo>
                    <a:pt x="15" y="11"/>
                    <a:pt x="15" y="17"/>
                    <a:pt x="11" y="21"/>
                  </a:cubicBezTo>
                  <a:close/>
                </a:path>
              </a:pathLst>
            </a:custGeom>
            <a:solidFill>
              <a:srgbClr val="3929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391" name="Freeform 3029"/>
            <p:cNvSpPr>
              <a:spLocks/>
            </p:cNvSpPr>
            <p:nvPr/>
          </p:nvSpPr>
          <p:spPr bwMode="auto">
            <a:xfrm>
              <a:off x="3556" y="1470"/>
              <a:ext cx="27" cy="21"/>
            </a:xfrm>
            <a:custGeom>
              <a:avLst/>
              <a:gdLst>
                <a:gd name="T0" fmla="*/ 10 w 23"/>
                <a:gd name="T1" fmla="*/ 2 h 18"/>
                <a:gd name="T2" fmla="*/ 16 w 23"/>
                <a:gd name="T3" fmla="*/ 0 h 18"/>
                <a:gd name="T4" fmla="*/ 22 w 23"/>
                <a:gd name="T5" fmla="*/ 5 h 18"/>
                <a:gd name="T6" fmla="*/ 20 w 23"/>
                <a:gd name="T7" fmla="*/ 13 h 18"/>
                <a:gd name="T8" fmla="*/ 7 w 23"/>
                <a:gd name="T9" fmla="*/ 17 h 18"/>
                <a:gd name="T10" fmla="*/ 10 w 23"/>
                <a:gd name="T11" fmla="*/ 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3" h="18">
                  <a:moveTo>
                    <a:pt x="10" y="2"/>
                  </a:moveTo>
                  <a:cubicBezTo>
                    <a:pt x="12" y="1"/>
                    <a:pt x="14" y="1"/>
                    <a:pt x="16" y="0"/>
                  </a:cubicBezTo>
                  <a:cubicBezTo>
                    <a:pt x="18" y="2"/>
                    <a:pt x="20" y="3"/>
                    <a:pt x="22" y="5"/>
                  </a:cubicBezTo>
                  <a:cubicBezTo>
                    <a:pt x="23" y="8"/>
                    <a:pt x="22" y="10"/>
                    <a:pt x="20" y="13"/>
                  </a:cubicBezTo>
                  <a:cubicBezTo>
                    <a:pt x="16" y="16"/>
                    <a:pt x="12" y="18"/>
                    <a:pt x="7" y="17"/>
                  </a:cubicBezTo>
                  <a:cubicBezTo>
                    <a:pt x="0" y="10"/>
                    <a:pt x="5" y="6"/>
                    <a:pt x="10" y="2"/>
                  </a:cubicBezTo>
                  <a:close/>
                </a:path>
              </a:pathLst>
            </a:custGeom>
            <a:solidFill>
              <a:srgbClr val="3727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392" name="Freeform 3030"/>
            <p:cNvSpPr>
              <a:spLocks/>
            </p:cNvSpPr>
            <p:nvPr/>
          </p:nvSpPr>
          <p:spPr bwMode="auto">
            <a:xfrm>
              <a:off x="3570" y="1429"/>
              <a:ext cx="20" cy="15"/>
            </a:xfrm>
            <a:custGeom>
              <a:avLst/>
              <a:gdLst>
                <a:gd name="T0" fmla="*/ 7 w 17"/>
                <a:gd name="T1" fmla="*/ 0 h 13"/>
                <a:gd name="T2" fmla="*/ 11 w 17"/>
                <a:gd name="T3" fmla="*/ 2 h 13"/>
                <a:gd name="T4" fmla="*/ 17 w 17"/>
                <a:gd name="T5" fmla="*/ 6 h 13"/>
                <a:gd name="T6" fmla="*/ 12 w 17"/>
                <a:gd name="T7" fmla="*/ 13 h 13"/>
                <a:gd name="T8" fmla="*/ 4 w 17"/>
                <a:gd name="T9" fmla="*/ 12 h 13"/>
                <a:gd name="T10" fmla="*/ 0 w 17"/>
                <a:gd name="T11" fmla="*/ 9 h 13"/>
                <a:gd name="T12" fmla="*/ 7 w 17"/>
                <a:gd name="T1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13">
                  <a:moveTo>
                    <a:pt x="7" y="0"/>
                  </a:moveTo>
                  <a:cubicBezTo>
                    <a:pt x="8" y="1"/>
                    <a:pt x="9" y="2"/>
                    <a:pt x="11" y="2"/>
                  </a:cubicBezTo>
                  <a:cubicBezTo>
                    <a:pt x="13" y="3"/>
                    <a:pt x="15" y="4"/>
                    <a:pt x="17" y="6"/>
                  </a:cubicBezTo>
                  <a:cubicBezTo>
                    <a:pt x="15" y="8"/>
                    <a:pt x="14" y="11"/>
                    <a:pt x="12" y="13"/>
                  </a:cubicBezTo>
                  <a:cubicBezTo>
                    <a:pt x="10" y="13"/>
                    <a:pt x="7" y="13"/>
                    <a:pt x="4" y="12"/>
                  </a:cubicBezTo>
                  <a:cubicBezTo>
                    <a:pt x="2" y="12"/>
                    <a:pt x="1" y="11"/>
                    <a:pt x="0" y="9"/>
                  </a:cubicBezTo>
                  <a:cubicBezTo>
                    <a:pt x="0" y="4"/>
                    <a:pt x="2" y="1"/>
                    <a:pt x="7" y="0"/>
                  </a:cubicBezTo>
                  <a:close/>
                </a:path>
              </a:pathLst>
            </a:custGeom>
            <a:solidFill>
              <a:srgbClr val="6D5E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393" name="Freeform 3031"/>
            <p:cNvSpPr>
              <a:spLocks/>
            </p:cNvSpPr>
            <p:nvPr/>
          </p:nvSpPr>
          <p:spPr bwMode="auto">
            <a:xfrm>
              <a:off x="3569" y="1476"/>
              <a:ext cx="17" cy="21"/>
            </a:xfrm>
            <a:custGeom>
              <a:avLst/>
              <a:gdLst>
                <a:gd name="T0" fmla="*/ 6 w 14"/>
                <a:gd name="T1" fmla="*/ 6 h 18"/>
                <a:gd name="T2" fmla="*/ 11 w 14"/>
                <a:gd name="T3" fmla="*/ 0 h 18"/>
                <a:gd name="T4" fmla="*/ 14 w 14"/>
                <a:gd name="T5" fmla="*/ 11 h 18"/>
                <a:gd name="T6" fmla="*/ 4 w 14"/>
                <a:gd name="T7" fmla="*/ 18 h 18"/>
                <a:gd name="T8" fmla="*/ 2 w 14"/>
                <a:gd name="T9" fmla="*/ 16 h 18"/>
                <a:gd name="T10" fmla="*/ 6 w 14"/>
                <a:gd name="T11" fmla="*/ 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18">
                  <a:moveTo>
                    <a:pt x="6" y="6"/>
                  </a:moveTo>
                  <a:cubicBezTo>
                    <a:pt x="8" y="4"/>
                    <a:pt x="9" y="2"/>
                    <a:pt x="11" y="0"/>
                  </a:cubicBezTo>
                  <a:cubicBezTo>
                    <a:pt x="14" y="3"/>
                    <a:pt x="14" y="7"/>
                    <a:pt x="14" y="11"/>
                  </a:cubicBezTo>
                  <a:cubicBezTo>
                    <a:pt x="11" y="13"/>
                    <a:pt x="9" y="17"/>
                    <a:pt x="4" y="18"/>
                  </a:cubicBezTo>
                  <a:cubicBezTo>
                    <a:pt x="3" y="18"/>
                    <a:pt x="3" y="17"/>
                    <a:pt x="2" y="16"/>
                  </a:cubicBezTo>
                  <a:cubicBezTo>
                    <a:pt x="0" y="11"/>
                    <a:pt x="3" y="9"/>
                    <a:pt x="6" y="6"/>
                  </a:cubicBezTo>
                  <a:close/>
                </a:path>
              </a:pathLst>
            </a:custGeom>
            <a:solidFill>
              <a:srgbClr val="B5A6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394" name="Freeform 3032"/>
            <p:cNvSpPr>
              <a:spLocks/>
            </p:cNvSpPr>
            <p:nvPr/>
          </p:nvSpPr>
          <p:spPr bwMode="auto">
            <a:xfrm>
              <a:off x="3582" y="1425"/>
              <a:ext cx="13" cy="13"/>
            </a:xfrm>
            <a:custGeom>
              <a:avLst/>
              <a:gdLst>
                <a:gd name="T0" fmla="*/ 7 w 11"/>
                <a:gd name="T1" fmla="*/ 9 h 11"/>
                <a:gd name="T2" fmla="*/ 0 w 11"/>
                <a:gd name="T3" fmla="*/ 5 h 11"/>
                <a:gd name="T4" fmla="*/ 11 w 11"/>
                <a:gd name="T5" fmla="*/ 3 h 11"/>
                <a:gd name="T6" fmla="*/ 7 w 11"/>
                <a:gd name="T7" fmla="*/ 9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11">
                  <a:moveTo>
                    <a:pt x="7" y="9"/>
                  </a:moveTo>
                  <a:cubicBezTo>
                    <a:pt x="4" y="8"/>
                    <a:pt x="0" y="11"/>
                    <a:pt x="0" y="5"/>
                  </a:cubicBezTo>
                  <a:cubicBezTo>
                    <a:pt x="3" y="1"/>
                    <a:pt x="7" y="0"/>
                    <a:pt x="11" y="3"/>
                  </a:cubicBezTo>
                  <a:cubicBezTo>
                    <a:pt x="10" y="5"/>
                    <a:pt x="8" y="7"/>
                    <a:pt x="7" y="9"/>
                  </a:cubicBezTo>
                  <a:close/>
                </a:path>
              </a:pathLst>
            </a:custGeom>
            <a:solidFill>
              <a:srgbClr val="2F24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395" name="Freeform 3033"/>
            <p:cNvSpPr>
              <a:spLocks/>
            </p:cNvSpPr>
            <p:nvPr/>
          </p:nvSpPr>
          <p:spPr bwMode="auto">
            <a:xfrm>
              <a:off x="3564" y="1509"/>
              <a:ext cx="17" cy="14"/>
            </a:xfrm>
            <a:custGeom>
              <a:avLst/>
              <a:gdLst>
                <a:gd name="T0" fmla="*/ 4 w 14"/>
                <a:gd name="T1" fmla="*/ 12 h 12"/>
                <a:gd name="T2" fmla="*/ 0 w 14"/>
                <a:gd name="T3" fmla="*/ 10 h 12"/>
                <a:gd name="T4" fmla="*/ 14 w 14"/>
                <a:gd name="T5" fmla="*/ 0 h 12"/>
                <a:gd name="T6" fmla="*/ 4 w 14"/>
                <a:gd name="T7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12">
                  <a:moveTo>
                    <a:pt x="4" y="12"/>
                  </a:moveTo>
                  <a:cubicBezTo>
                    <a:pt x="3" y="11"/>
                    <a:pt x="2" y="10"/>
                    <a:pt x="0" y="10"/>
                  </a:cubicBezTo>
                  <a:cubicBezTo>
                    <a:pt x="5" y="7"/>
                    <a:pt x="9" y="4"/>
                    <a:pt x="14" y="0"/>
                  </a:cubicBezTo>
                  <a:cubicBezTo>
                    <a:pt x="14" y="8"/>
                    <a:pt x="8" y="9"/>
                    <a:pt x="4" y="12"/>
                  </a:cubicBezTo>
                  <a:close/>
                </a:path>
              </a:pathLst>
            </a:custGeom>
            <a:solidFill>
              <a:srgbClr val="5041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396" name="Freeform 3034"/>
            <p:cNvSpPr>
              <a:spLocks/>
            </p:cNvSpPr>
            <p:nvPr/>
          </p:nvSpPr>
          <p:spPr bwMode="auto">
            <a:xfrm>
              <a:off x="3572" y="1487"/>
              <a:ext cx="14" cy="16"/>
            </a:xfrm>
            <a:custGeom>
              <a:avLst/>
              <a:gdLst>
                <a:gd name="T0" fmla="*/ 2 w 12"/>
                <a:gd name="T1" fmla="*/ 8 h 13"/>
                <a:gd name="T2" fmla="*/ 12 w 12"/>
                <a:gd name="T3" fmla="*/ 1 h 13"/>
                <a:gd name="T4" fmla="*/ 0 w 12"/>
                <a:gd name="T5" fmla="*/ 13 h 13"/>
                <a:gd name="T6" fmla="*/ 2 w 12"/>
                <a:gd name="T7" fmla="*/ 8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13">
                  <a:moveTo>
                    <a:pt x="2" y="8"/>
                  </a:moveTo>
                  <a:cubicBezTo>
                    <a:pt x="4" y="4"/>
                    <a:pt x="7" y="0"/>
                    <a:pt x="12" y="1"/>
                  </a:cubicBezTo>
                  <a:cubicBezTo>
                    <a:pt x="11" y="8"/>
                    <a:pt x="6" y="11"/>
                    <a:pt x="0" y="13"/>
                  </a:cubicBezTo>
                  <a:cubicBezTo>
                    <a:pt x="1" y="11"/>
                    <a:pt x="2" y="10"/>
                    <a:pt x="2" y="8"/>
                  </a:cubicBezTo>
                  <a:close/>
                </a:path>
              </a:pathLst>
            </a:custGeom>
            <a:solidFill>
              <a:srgbClr val="7162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397" name="Freeform 3035"/>
            <p:cNvSpPr>
              <a:spLocks/>
            </p:cNvSpPr>
            <p:nvPr/>
          </p:nvSpPr>
          <p:spPr bwMode="auto">
            <a:xfrm>
              <a:off x="3647" y="1186"/>
              <a:ext cx="77" cy="81"/>
            </a:xfrm>
            <a:custGeom>
              <a:avLst/>
              <a:gdLst>
                <a:gd name="T0" fmla="*/ 66 w 66"/>
                <a:gd name="T1" fmla="*/ 0 h 69"/>
                <a:gd name="T2" fmla="*/ 65 w 66"/>
                <a:gd name="T3" fmla="*/ 10 h 69"/>
                <a:gd name="T4" fmla="*/ 61 w 66"/>
                <a:gd name="T5" fmla="*/ 26 h 69"/>
                <a:gd name="T6" fmla="*/ 60 w 66"/>
                <a:gd name="T7" fmla="*/ 25 h 69"/>
                <a:gd name="T8" fmla="*/ 32 w 66"/>
                <a:gd name="T9" fmla="*/ 57 h 69"/>
                <a:gd name="T10" fmla="*/ 12 w 66"/>
                <a:gd name="T11" fmla="*/ 66 h 69"/>
                <a:gd name="T12" fmla="*/ 9 w 66"/>
                <a:gd name="T13" fmla="*/ 69 h 69"/>
                <a:gd name="T14" fmla="*/ 0 w 66"/>
                <a:gd name="T15" fmla="*/ 60 h 69"/>
                <a:gd name="T16" fmla="*/ 15 w 66"/>
                <a:gd name="T17" fmla="*/ 42 h 69"/>
                <a:gd name="T18" fmla="*/ 38 w 66"/>
                <a:gd name="T19" fmla="*/ 16 h 69"/>
                <a:gd name="T20" fmla="*/ 66 w 66"/>
                <a:gd name="T21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6" h="69">
                  <a:moveTo>
                    <a:pt x="66" y="0"/>
                  </a:moveTo>
                  <a:cubicBezTo>
                    <a:pt x="66" y="4"/>
                    <a:pt x="65" y="7"/>
                    <a:pt x="65" y="10"/>
                  </a:cubicBezTo>
                  <a:cubicBezTo>
                    <a:pt x="61" y="15"/>
                    <a:pt x="61" y="20"/>
                    <a:pt x="61" y="26"/>
                  </a:cubicBezTo>
                  <a:cubicBezTo>
                    <a:pt x="61" y="26"/>
                    <a:pt x="60" y="25"/>
                    <a:pt x="60" y="25"/>
                  </a:cubicBezTo>
                  <a:cubicBezTo>
                    <a:pt x="48" y="33"/>
                    <a:pt x="41" y="47"/>
                    <a:pt x="32" y="57"/>
                  </a:cubicBezTo>
                  <a:cubicBezTo>
                    <a:pt x="26" y="62"/>
                    <a:pt x="20" y="67"/>
                    <a:pt x="12" y="66"/>
                  </a:cubicBezTo>
                  <a:cubicBezTo>
                    <a:pt x="11" y="67"/>
                    <a:pt x="10" y="68"/>
                    <a:pt x="9" y="69"/>
                  </a:cubicBezTo>
                  <a:cubicBezTo>
                    <a:pt x="3" y="69"/>
                    <a:pt x="1" y="65"/>
                    <a:pt x="0" y="60"/>
                  </a:cubicBezTo>
                  <a:cubicBezTo>
                    <a:pt x="0" y="50"/>
                    <a:pt x="11" y="49"/>
                    <a:pt x="15" y="42"/>
                  </a:cubicBezTo>
                  <a:cubicBezTo>
                    <a:pt x="24" y="34"/>
                    <a:pt x="26" y="21"/>
                    <a:pt x="38" y="16"/>
                  </a:cubicBezTo>
                  <a:cubicBezTo>
                    <a:pt x="46" y="9"/>
                    <a:pt x="55" y="3"/>
                    <a:pt x="66" y="0"/>
                  </a:cubicBezTo>
                  <a:close/>
                </a:path>
              </a:pathLst>
            </a:custGeom>
            <a:solidFill>
              <a:srgbClr val="AD96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398" name="Freeform 3036"/>
            <p:cNvSpPr>
              <a:spLocks/>
            </p:cNvSpPr>
            <p:nvPr/>
          </p:nvSpPr>
          <p:spPr bwMode="auto">
            <a:xfrm>
              <a:off x="3666" y="1089"/>
              <a:ext cx="35" cy="60"/>
            </a:xfrm>
            <a:custGeom>
              <a:avLst/>
              <a:gdLst>
                <a:gd name="T0" fmla="*/ 0 w 30"/>
                <a:gd name="T1" fmla="*/ 28 h 51"/>
                <a:gd name="T2" fmla="*/ 16 w 30"/>
                <a:gd name="T3" fmla="*/ 10 h 51"/>
                <a:gd name="T4" fmla="*/ 18 w 30"/>
                <a:gd name="T5" fmla="*/ 7 h 51"/>
                <a:gd name="T6" fmla="*/ 26 w 30"/>
                <a:gd name="T7" fmla="*/ 0 h 51"/>
                <a:gd name="T8" fmla="*/ 24 w 30"/>
                <a:gd name="T9" fmla="*/ 32 h 51"/>
                <a:gd name="T10" fmla="*/ 17 w 30"/>
                <a:gd name="T11" fmla="*/ 47 h 51"/>
                <a:gd name="T12" fmla="*/ 15 w 30"/>
                <a:gd name="T13" fmla="*/ 50 h 51"/>
                <a:gd name="T14" fmla="*/ 10 w 30"/>
                <a:gd name="T15" fmla="*/ 50 h 51"/>
                <a:gd name="T16" fmla="*/ 6 w 30"/>
                <a:gd name="T17" fmla="*/ 47 h 51"/>
                <a:gd name="T18" fmla="*/ 2 w 30"/>
                <a:gd name="T19" fmla="*/ 33 h 51"/>
                <a:gd name="T20" fmla="*/ 1 w 30"/>
                <a:gd name="T21" fmla="*/ 28 h 51"/>
                <a:gd name="T22" fmla="*/ 0 w 30"/>
                <a:gd name="T23" fmla="*/ 28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0" h="51">
                  <a:moveTo>
                    <a:pt x="0" y="28"/>
                  </a:moveTo>
                  <a:cubicBezTo>
                    <a:pt x="5" y="22"/>
                    <a:pt x="11" y="16"/>
                    <a:pt x="16" y="10"/>
                  </a:cubicBezTo>
                  <a:cubicBezTo>
                    <a:pt x="16" y="8"/>
                    <a:pt x="17" y="7"/>
                    <a:pt x="18" y="7"/>
                  </a:cubicBezTo>
                  <a:cubicBezTo>
                    <a:pt x="21" y="5"/>
                    <a:pt x="24" y="2"/>
                    <a:pt x="26" y="0"/>
                  </a:cubicBezTo>
                  <a:cubicBezTo>
                    <a:pt x="30" y="11"/>
                    <a:pt x="23" y="22"/>
                    <a:pt x="24" y="32"/>
                  </a:cubicBezTo>
                  <a:cubicBezTo>
                    <a:pt x="23" y="38"/>
                    <a:pt x="21" y="43"/>
                    <a:pt x="17" y="47"/>
                  </a:cubicBezTo>
                  <a:cubicBezTo>
                    <a:pt x="16" y="48"/>
                    <a:pt x="15" y="49"/>
                    <a:pt x="15" y="50"/>
                  </a:cubicBezTo>
                  <a:cubicBezTo>
                    <a:pt x="13" y="51"/>
                    <a:pt x="11" y="51"/>
                    <a:pt x="10" y="50"/>
                  </a:cubicBezTo>
                  <a:cubicBezTo>
                    <a:pt x="8" y="49"/>
                    <a:pt x="7" y="48"/>
                    <a:pt x="6" y="47"/>
                  </a:cubicBezTo>
                  <a:cubicBezTo>
                    <a:pt x="5" y="42"/>
                    <a:pt x="4" y="37"/>
                    <a:pt x="2" y="33"/>
                  </a:cubicBezTo>
                  <a:cubicBezTo>
                    <a:pt x="1" y="31"/>
                    <a:pt x="1" y="30"/>
                    <a:pt x="1" y="28"/>
                  </a:cubicBezTo>
                  <a:lnTo>
                    <a:pt x="0" y="28"/>
                  </a:lnTo>
                  <a:close/>
                </a:path>
              </a:pathLst>
            </a:custGeom>
            <a:solidFill>
              <a:srgbClr val="AFA0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399" name="Freeform 3037"/>
            <p:cNvSpPr>
              <a:spLocks/>
            </p:cNvSpPr>
            <p:nvPr/>
          </p:nvSpPr>
          <p:spPr bwMode="auto">
            <a:xfrm>
              <a:off x="3642" y="1204"/>
              <a:ext cx="49" cy="53"/>
            </a:xfrm>
            <a:custGeom>
              <a:avLst/>
              <a:gdLst>
                <a:gd name="T0" fmla="*/ 42 w 42"/>
                <a:gd name="T1" fmla="*/ 1 h 45"/>
                <a:gd name="T2" fmla="*/ 19 w 42"/>
                <a:gd name="T3" fmla="*/ 30 h 45"/>
                <a:gd name="T4" fmla="*/ 0 w 42"/>
                <a:gd name="T5" fmla="*/ 34 h 45"/>
                <a:gd name="T6" fmla="*/ 9 w 42"/>
                <a:gd name="T7" fmla="*/ 15 h 45"/>
                <a:gd name="T8" fmla="*/ 23 w 42"/>
                <a:gd name="T9" fmla="*/ 9 h 45"/>
                <a:gd name="T10" fmla="*/ 42 w 42"/>
                <a:gd name="T11" fmla="*/ 1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2" h="45">
                  <a:moveTo>
                    <a:pt x="42" y="1"/>
                  </a:moveTo>
                  <a:cubicBezTo>
                    <a:pt x="35" y="11"/>
                    <a:pt x="33" y="25"/>
                    <a:pt x="19" y="30"/>
                  </a:cubicBezTo>
                  <a:cubicBezTo>
                    <a:pt x="12" y="29"/>
                    <a:pt x="9" y="45"/>
                    <a:pt x="0" y="34"/>
                  </a:cubicBezTo>
                  <a:cubicBezTo>
                    <a:pt x="0" y="27"/>
                    <a:pt x="5" y="21"/>
                    <a:pt x="9" y="15"/>
                  </a:cubicBezTo>
                  <a:cubicBezTo>
                    <a:pt x="13" y="11"/>
                    <a:pt x="17" y="9"/>
                    <a:pt x="23" y="9"/>
                  </a:cubicBezTo>
                  <a:cubicBezTo>
                    <a:pt x="29" y="5"/>
                    <a:pt x="34" y="0"/>
                    <a:pt x="42" y="1"/>
                  </a:cubicBezTo>
                  <a:close/>
                </a:path>
              </a:pathLst>
            </a:custGeom>
            <a:solidFill>
              <a:srgbClr val="BBA9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400" name="Freeform 3038"/>
            <p:cNvSpPr>
              <a:spLocks/>
            </p:cNvSpPr>
            <p:nvPr/>
          </p:nvSpPr>
          <p:spPr bwMode="auto">
            <a:xfrm>
              <a:off x="3653" y="1165"/>
              <a:ext cx="33" cy="45"/>
            </a:xfrm>
            <a:custGeom>
              <a:avLst/>
              <a:gdLst>
                <a:gd name="T0" fmla="*/ 28 w 28"/>
                <a:gd name="T1" fmla="*/ 3 h 38"/>
                <a:gd name="T2" fmla="*/ 13 w 28"/>
                <a:gd name="T3" fmla="*/ 30 h 38"/>
                <a:gd name="T4" fmla="*/ 5 w 28"/>
                <a:gd name="T5" fmla="*/ 36 h 38"/>
                <a:gd name="T6" fmla="*/ 5 w 28"/>
                <a:gd name="T7" fmla="*/ 15 h 38"/>
                <a:gd name="T8" fmla="*/ 18 w 28"/>
                <a:gd name="T9" fmla="*/ 2 h 38"/>
                <a:gd name="T10" fmla="*/ 28 w 28"/>
                <a:gd name="T11" fmla="*/ 3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8" h="38">
                  <a:moveTo>
                    <a:pt x="28" y="3"/>
                  </a:moveTo>
                  <a:cubicBezTo>
                    <a:pt x="23" y="12"/>
                    <a:pt x="18" y="21"/>
                    <a:pt x="13" y="30"/>
                  </a:cubicBezTo>
                  <a:cubicBezTo>
                    <a:pt x="12" y="35"/>
                    <a:pt x="10" y="38"/>
                    <a:pt x="5" y="36"/>
                  </a:cubicBezTo>
                  <a:cubicBezTo>
                    <a:pt x="0" y="29"/>
                    <a:pt x="0" y="22"/>
                    <a:pt x="5" y="15"/>
                  </a:cubicBezTo>
                  <a:cubicBezTo>
                    <a:pt x="12" y="13"/>
                    <a:pt x="15" y="8"/>
                    <a:pt x="18" y="2"/>
                  </a:cubicBezTo>
                  <a:cubicBezTo>
                    <a:pt x="22" y="0"/>
                    <a:pt x="25" y="0"/>
                    <a:pt x="28" y="3"/>
                  </a:cubicBezTo>
                  <a:close/>
                </a:path>
              </a:pathLst>
            </a:custGeom>
            <a:solidFill>
              <a:srgbClr val="4838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401" name="Freeform 3039"/>
            <p:cNvSpPr>
              <a:spLocks/>
            </p:cNvSpPr>
            <p:nvPr/>
          </p:nvSpPr>
          <p:spPr bwMode="auto">
            <a:xfrm>
              <a:off x="3664" y="1147"/>
              <a:ext cx="30" cy="21"/>
            </a:xfrm>
            <a:custGeom>
              <a:avLst/>
              <a:gdLst>
                <a:gd name="T0" fmla="*/ 18 w 25"/>
                <a:gd name="T1" fmla="*/ 18 h 18"/>
                <a:gd name="T2" fmla="*/ 11 w 25"/>
                <a:gd name="T3" fmla="*/ 18 h 18"/>
                <a:gd name="T4" fmla="*/ 12 w 25"/>
                <a:gd name="T5" fmla="*/ 0 h 18"/>
                <a:gd name="T6" fmla="*/ 16 w 25"/>
                <a:gd name="T7" fmla="*/ 1 h 18"/>
                <a:gd name="T8" fmla="*/ 18 w 25"/>
                <a:gd name="T9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18">
                  <a:moveTo>
                    <a:pt x="18" y="18"/>
                  </a:moveTo>
                  <a:cubicBezTo>
                    <a:pt x="15" y="18"/>
                    <a:pt x="13" y="18"/>
                    <a:pt x="11" y="18"/>
                  </a:cubicBezTo>
                  <a:cubicBezTo>
                    <a:pt x="0" y="11"/>
                    <a:pt x="3" y="5"/>
                    <a:pt x="12" y="0"/>
                  </a:cubicBezTo>
                  <a:cubicBezTo>
                    <a:pt x="13" y="0"/>
                    <a:pt x="14" y="1"/>
                    <a:pt x="16" y="1"/>
                  </a:cubicBezTo>
                  <a:cubicBezTo>
                    <a:pt x="18" y="7"/>
                    <a:pt x="25" y="12"/>
                    <a:pt x="18" y="18"/>
                  </a:cubicBezTo>
                  <a:close/>
                </a:path>
              </a:pathLst>
            </a:custGeom>
            <a:solidFill>
              <a:srgbClr val="7567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402" name="Freeform 3040"/>
            <p:cNvSpPr>
              <a:spLocks/>
            </p:cNvSpPr>
            <p:nvPr/>
          </p:nvSpPr>
          <p:spPr bwMode="auto">
            <a:xfrm>
              <a:off x="3686" y="1122"/>
              <a:ext cx="17" cy="24"/>
            </a:xfrm>
            <a:custGeom>
              <a:avLst/>
              <a:gdLst>
                <a:gd name="T0" fmla="*/ 0 w 15"/>
                <a:gd name="T1" fmla="*/ 19 h 20"/>
                <a:gd name="T2" fmla="*/ 4 w 15"/>
                <a:gd name="T3" fmla="*/ 4 h 20"/>
                <a:gd name="T4" fmla="*/ 15 w 15"/>
                <a:gd name="T5" fmla="*/ 10 h 20"/>
                <a:gd name="T6" fmla="*/ 8 w 15"/>
                <a:gd name="T7" fmla="*/ 20 h 20"/>
                <a:gd name="T8" fmla="*/ 0 w 15"/>
                <a:gd name="T9" fmla="*/ 19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20">
                  <a:moveTo>
                    <a:pt x="0" y="19"/>
                  </a:moveTo>
                  <a:cubicBezTo>
                    <a:pt x="0" y="13"/>
                    <a:pt x="1" y="8"/>
                    <a:pt x="4" y="4"/>
                  </a:cubicBezTo>
                  <a:cubicBezTo>
                    <a:pt x="12" y="0"/>
                    <a:pt x="15" y="3"/>
                    <a:pt x="15" y="10"/>
                  </a:cubicBezTo>
                  <a:cubicBezTo>
                    <a:pt x="13" y="14"/>
                    <a:pt x="10" y="17"/>
                    <a:pt x="8" y="20"/>
                  </a:cubicBezTo>
                  <a:cubicBezTo>
                    <a:pt x="5" y="19"/>
                    <a:pt x="2" y="19"/>
                    <a:pt x="0" y="19"/>
                  </a:cubicBezTo>
                  <a:close/>
                </a:path>
              </a:pathLst>
            </a:custGeom>
            <a:solidFill>
              <a:srgbClr val="9585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403" name="Freeform 3041"/>
            <p:cNvSpPr>
              <a:spLocks/>
            </p:cNvSpPr>
            <p:nvPr/>
          </p:nvSpPr>
          <p:spPr bwMode="auto">
            <a:xfrm>
              <a:off x="3649" y="1200"/>
              <a:ext cx="20" cy="22"/>
            </a:xfrm>
            <a:custGeom>
              <a:avLst/>
              <a:gdLst>
                <a:gd name="T0" fmla="*/ 8 w 17"/>
                <a:gd name="T1" fmla="*/ 5 h 19"/>
                <a:gd name="T2" fmla="*/ 16 w 17"/>
                <a:gd name="T3" fmla="*/ 0 h 19"/>
                <a:gd name="T4" fmla="*/ 17 w 17"/>
                <a:gd name="T5" fmla="*/ 12 h 19"/>
                <a:gd name="T6" fmla="*/ 7 w 17"/>
                <a:gd name="T7" fmla="*/ 19 h 19"/>
                <a:gd name="T8" fmla="*/ 2 w 17"/>
                <a:gd name="T9" fmla="*/ 18 h 19"/>
                <a:gd name="T10" fmla="*/ 1 w 17"/>
                <a:gd name="T11" fmla="*/ 9 h 19"/>
                <a:gd name="T12" fmla="*/ 8 w 17"/>
                <a:gd name="T13" fmla="*/ 5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19">
                  <a:moveTo>
                    <a:pt x="8" y="5"/>
                  </a:moveTo>
                  <a:cubicBezTo>
                    <a:pt x="10" y="3"/>
                    <a:pt x="13" y="2"/>
                    <a:pt x="16" y="0"/>
                  </a:cubicBezTo>
                  <a:cubicBezTo>
                    <a:pt x="16" y="4"/>
                    <a:pt x="17" y="8"/>
                    <a:pt x="17" y="12"/>
                  </a:cubicBezTo>
                  <a:cubicBezTo>
                    <a:pt x="15" y="16"/>
                    <a:pt x="11" y="18"/>
                    <a:pt x="7" y="19"/>
                  </a:cubicBezTo>
                  <a:cubicBezTo>
                    <a:pt x="5" y="19"/>
                    <a:pt x="3" y="19"/>
                    <a:pt x="2" y="18"/>
                  </a:cubicBezTo>
                  <a:cubicBezTo>
                    <a:pt x="0" y="15"/>
                    <a:pt x="0" y="12"/>
                    <a:pt x="1" y="9"/>
                  </a:cubicBezTo>
                  <a:cubicBezTo>
                    <a:pt x="3" y="7"/>
                    <a:pt x="5" y="5"/>
                    <a:pt x="8" y="5"/>
                  </a:cubicBezTo>
                  <a:close/>
                </a:path>
              </a:pathLst>
            </a:custGeom>
            <a:solidFill>
              <a:srgbClr val="74675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404" name="Freeform 3042"/>
            <p:cNvSpPr>
              <a:spLocks/>
            </p:cNvSpPr>
            <p:nvPr/>
          </p:nvSpPr>
          <p:spPr bwMode="auto">
            <a:xfrm>
              <a:off x="3537" y="1497"/>
              <a:ext cx="17" cy="32"/>
            </a:xfrm>
            <a:custGeom>
              <a:avLst/>
              <a:gdLst>
                <a:gd name="T0" fmla="*/ 14 w 14"/>
                <a:gd name="T1" fmla="*/ 5 h 27"/>
                <a:gd name="T2" fmla="*/ 4 w 14"/>
                <a:gd name="T3" fmla="*/ 27 h 27"/>
                <a:gd name="T4" fmla="*/ 0 w 14"/>
                <a:gd name="T5" fmla="*/ 24 h 27"/>
                <a:gd name="T6" fmla="*/ 0 w 14"/>
                <a:gd name="T7" fmla="*/ 19 h 27"/>
                <a:gd name="T8" fmla="*/ 5 w 14"/>
                <a:gd name="T9" fmla="*/ 1 h 27"/>
                <a:gd name="T10" fmla="*/ 14 w 14"/>
                <a:gd name="T11" fmla="*/ 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27">
                  <a:moveTo>
                    <a:pt x="14" y="5"/>
                  </a:moveTo>
                  <a:cubicBezTo>
                    <a:pt x="10" y="12"/>
                    <a:pt x="7" y="19"/>
                    <a:pt x="4" y="27"/>
                  </a:cubicBezTo>
                  <a:cubicBezTo>
                    <a:pt x="2" y="27"/>
                    <a:pt x="1" y="26"/>
                    <a:pt x="0" y="24"/>
                  </a:cubicBezTo>
                  <a:cubicBezTo>
                    <a:pt x="0" y="22"/>
                    <a:pt x="0" y="20"/>
                    <a:pt x="0" y="19"/>
                  </a:cubicBezTo>
                  <a:cubicBezTo>
                    <a:pt x="1" y="13"/>
                    <a:pt x="0" y="6"/>
                    <a:pt x="5" y="1"/>
                  </a:cubicBezTo>
                  <a:cubicBezTo>
                    <a:pt x="9" y="0"/>
                    <a:pt x="12" y="0"/>
                    <a:pt x="14" y="5"/>
                  </a:cubicBezTo>
                  <a:close/>
                </a:path>
              </a:pathLst>
            </a:custGeom>
            <a:solidFill>
              <a:srgbClr val="4637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405" name="Freeform 3043"/>
            <p:cNvSpPr>
              <a:spLocks/>
            </p:cNvSpPr>
            <p:nvPr/>
          </p:nvSpPr>
          <p:spPr bwMode="auto">
            <a:xfrm>
              <a:off x="3539" y="1563"/>
              <a:ext cx="17" cy="22"/>
            </a:xfrm>
            <a:custGeom>
              <a:avLst/>
              <a:gdLst>
                <a:gd name="T0" fmla="*/ 10 w 15"/>
                <a:gd name="T1" fmla="*/ 0 h 19"/>
                <a:gd name="T2" fmla="*/ 12 w 15"/>
                <a:gd name="T3" fmla="*/ 2 h 19"/>
                <a:gd name="T4" fmla="*/ 13 w 15"/>
                <a:gd name="T5" fmla="*/ 6 h 19"/>
                <a:gd name="T6" fmla="*/ 12 w 15"/>
                <a:gd name="T7" fmla="*/ 10 h 19"/>
                <a:gd name="T8" fmla="*/ 1 w 15"/>
                <a:gd name="T9" fmla="*/ 19 h 19"/>
                <a:gd name="T10" fmla="*/ 10 w 15"/>
                <a:gd name="T11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19">
                  <a:moveTo>
                    <a:pt x="10" y="0"/>
                  </a:moveTo>
                  <a:cubicBezTo>
                    <a:pt x="11" y="1"/>
                    <a:pt x="12" y="2"/>
                    <a:pt x="12" y="2"/>
                  </a:cubicBezTo>
                  <a:cubicBezTo>
                    <a:pt x="14" y="3"/>
                    <a:pt x="15" y="4"/>
                    <a:pt x="13" y="6"/>
                  </a:cubicBezTo>
                  <a:cubicBezTo>
                    <a:pt x="13" y="7"/>
                    <a:pt x="13" y="9"/>
                    <a:pt x="12" y="10"/>
                  </a:cubicBezTo>
                  <a:cubicBezTo>
                    <a:pt x="9" y="13"/>
                    <a:pt x="5" y="16"/>
                    <a:pt x="1" y="19"/>
                  </a:cubicBezTo>
                  <a:cubicBezTo>
                    <a:pt x="3" y="11"/>
                    <a:pt x="0" y="3"/>
                    <a:pt x="10" y="0"/>
                  </a:cubicBezTo>
                  <a:close/>
                </a:path>
              </a:pathLst>
            </a:custGeom>
            <a:solidFill>
              <a:srgbClr val="4E41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406" name="Freeform 3044"/>
            <p:cNvSpPr>
              <a:spLocks/>
            </p:cNvSpPr>
            <p:nvPr/>
          </p:nvSpPr>
          <p:spPr bwMode="auto">
            <a:xfrm>
              <a:off x="3526" y="1526"/>
              <a:ext cx="16" cy="34"/>
            </a:xfrm>
            <a:custGeom>
              <a:avLst/>
              <a:gdLst>
                <a:gd name="T0" fmla="*/ 12 w 14"/>
                <a:gd name="T1" fmla="*/ 0 h 29"/>
                <a:gd name="T2" fmla="*/ 14 w 14"/>
                <a:gd name="T3" fmla="*/ 2 h 29"/>
                <a:gd name="T4" fmla="*/ 6 w 14"/>
                <a:gd name="T5" fmla="*/ 25 h 29"/>
                <a:gd name="T6" fmla="*/ 3 w 14"/>
                <a:gd name="T7" fmla="*/ 29 h 29"/>
                <a:gd name="T8" fmla="*/ 2 w 14"/>
                <a:gd name="T9" fmla="*/ 22 h 29"/>
                <a:gd name="T10" fmla="*/ 12 w 14"/>
                <a:gd name="T11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29">
                  <a:moveTo>
                    <a:pt x="12" y="0"/>
                  </a:moveTo>
                  <a:cubicBezTo>
                    <a:pt x="13" y="1"/>
                    <a:pt x="13" y="1"/>
                    <a:pt x="14" y="2"/>
                  </a:cubicBezTo>
                  <a:cubicBezTo>
                    <a:pt x="11" y="9"/>
                    <a:pt x="12" y="18"/>
                    <a:pt x="6" y="25"/>
                  </a:cubicBezTo>
                  <a:cubicBezTo>
                    <a:pt x="5" y="26"/>
                    <a:pt x="4" y="27"/>
                    <a:pt x="3" y="29"/>
                  </a:cubicBezTo>
                  <a:cubicBezTo>
                    <a:pt x="2" y="26"/>
                    <a:pt x="2" y="24"/>
                    <a:pt x="2" y="22"/>
                  </a:cubicBezTo>
                  <a:cubicBezTo>
                    <a:pt x="3" y="14"/>
                    <a:pt x="0" y="3"/>
                    <a:pt x="12" y="0"/>
                  </a:cubicBezTo>
                  <a:close/>
                </a:path>
              </a:pathLst>
            </a:custGeom>
            <a:solidFill>
              <a:srgbClr val="4D39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407" name="Freeform 3045"/>
            <p:cNvSpPr>
              <a:spLocks/>
            </p:cNvSpPr>
            <p:nvPr/>
          </p:nvSpPr>
          <p:spPr bwMode="auto">
            <a:xfrm>
              <a:off x="3537" y="1487"/>
              <a:ext cx="23" cy="16"/>
            </a:xfrm>
            <a:custGeom>
              <a:avLst/>
              <a:gdLst>
                <a:gd name="T0" fmla="*/ 14 w 19"/>
                <a:gd name="T1" fmla="*/ 13 h 13"/>
                <a:gd name="T2" fmla="*/ 5 w 19"/>
                <a:gd name="T3" fmla="*/ 12 h 13"/>
                <a:gd name="T4" fmla="*/ 4 w 19"/>
                <a:gd name="T5" fmla="*/ 3 h 13"/>
                <a:gd name="T6" fmla="*/ 11 w 19"/>
                <a:gd name="T7" fmla="*/ 0 h 13"/>
                <a:gd name="T8" fmla="*/ 18 w 19"/>
                <a:gd name="T9" fmla="*/ 4 h 13"/>
                <a:gd name="T10" fmla="*/ 19 w 19"/>
                <a:gd name="T11" fmla="*/ 6 h 13"/>
                <a:gd name="T12" fmla="*/ 14 w 19"/>
                <a:gd name="T13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" h="13">
                  <a:moveTo>
                    <a:pt x="14" y="13"/>
                  </a:moveTo>
                  <a:cubicBezTo>
                    <a:pt x="11" y="11"/>
                    <a:pt x="8" y="9"/>
                    <a:pt x="5" y="12"/>
                  </a:cubicBezTo>
                  <a:cubicBezTo>
                    <a:pt x="0" y="10"/>
                    <a:pt x="2" y="6"/>
                    <a:pt x="4" y="3"/>
                  </a:cubicBezTo>
                  <a:cubicBezTo>
                    <a:pt x="6" y="1"/>
                    <a:pt x="8" y="0"/>
                    <a:pt x="11" y="0"/>
                  </a:cubicBezTo>
                  <a:cubicBezTo>
                    <a:pt x="14" y="0"/>
                    <a:pt x="16" y="1"/>
                    <a:pt x="18" y="4"/>
                  </a:cubicBezTo>
                  <a:cubicBezTo>
                    <a:pt x="18" y="4"/>
                    <a:pt x="18" y="5"/>
                    <a:pt x="19" y="6"/>
                  </a:cubicBezTo>
                  <a:cubicBezTo>
                    <a:pt x="17" y="8"/>
                    <a:pt x="15" y="10"/>
                    <a:pt x="14" y="13"/>
                  </a:cubicBezTo>
                  <a:close/>
                </a:path>
              </a:pathLst>
            </a:custGeom>
            <a:solidFill>
              <a:srgbClr val="7764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408" name="Freeform 3046"/>
            <p:cNvSpPr>
              <a:spLocks/>
            </p:cNvSpPr>
            <p:nvPr/>
          </p:nvSpPr>
          <p:spPr bwMode="auto">
            <a:xfrm>
              <a:off x="3559" y="1483"/>
              <a:ext cx="17" cy="14"/>
            </a:xfrm>
            <a:custGeom>
              <a:avLst/>
              <a:gdLst>
                <a:gd name="T0" fmla="*/ 15 w 15"/>
                <a:gd name="T1" fmla="*/ 0 h 12"/>
                <a:gd name="T2" fmla="*/ 11 w 15"/>
                <a:gd name="T3" fmla="*/ 10 h 12"/>
                <a:gd name="T4" fmla="*/ 4 w 15"/>
                <a:gd name="T5" fmla="*/ 12 h 12"/>
                <a:gd name="T6" fmla="*/ 1 w 15"/>
                <a:gd name="T7" fmla="*/ 10 h 12"/>
                <a:gd name="T8" fmla="*/ 0 w 15"/>
                <a:gd name="T9" fmla="*/ 9 h 12"/>
                <a:gd name="T10" fmla="*/ 5 w 15"/>
                <a:gd name="T11" fmla="*/ 4 h 12"/>
                <a:gd name="T12" fmla="*/ 15 w 15"/>
                <a:gd name="T1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12">
                  <a:moveTo>
                    <a:pt x="15" y="0"/>
                  </a:moveTo>
                  <a:cubicBezTo>
                    <a:pt x="14" y="3"/>
                    <a:pt x="12" y="7"/>
                    <a:pt x="11" y="10"/>
                  </a:cubicBezTo>
                  <a:cubicBezTo>
                    <a:pt x="8" y="11"/>
                    <a:pt x="6" y="12"/>
                    <a:pt x="4" y="12"/>
                  </a:cubicBezTo>
                  <a:cubicBezTo>
                    <a:pt x="3" y="11"/>
                    <a:pt x="2" y="10"/>
                    <a:pt x="1" y="10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6"/>
                    <a:pt x="2" y="4"/>
                    <a:pt x="5" y="4"/>
                  </a:cubicBezTo>
                  <a:cubicBezTo>
                    <a:pt x="8" y="3"/>
                    <a:pt x="12" y="1"/>
                    <a:pt x="15" y="0"/>
                  </a:cubicBezTo>
                  <a:close/>
                </a:path>
              </a:pathLst>
            </a:custGeom>
            <a:solidFill>
              <a:srgbClr val="7B6A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409" name="Freeform 3047"/>
            <p:cNvSpPr>
              <a:spLocks/>
            </p:cNvSpPr>
            <p:nvPr/>
          </p:nvSpPr>
          <p:spPr bwMode="auto">
            <a:xfrm>
              <a:off x="3656" y="1248"/>
              <a:ext cx="43" cy="47"/>
            </a:xfrm>
            <a:custGeom>
              <a:avLst/>
              <a:gdLst>
                <a:gd name="T0" fmla="*/ 4 w 36"/>
                <a:gd name="T1" fmla="*/ 13 h 40"/>
                <a:gd name="T2" fmla="*/ 21 w 36"/>
                <a:gd name="T3" fmla="*/ 0 h 40"/>
                <a:gd name="T4" fmla="*/ 34 w 36"/>
                <a:gd name="T5" fmla="*/ 8 h 40"/>
                <a:gd name="T6" fmla="*/ 36 w 36"/>
                <a:gd name="T7" fmla="*/ 14 h 40"/>
                <a:gd name="T8" fmla="*/ 31 w 36"/>
                <a:gd name="T9" fmla="*/ 21 h 40"/>
                <a:gd name="T10" fmla="*/ 22 w 36"/>
                <a:gd name="T11" fmla="*/ 30 h 40"/>
                <a:gd name="T12" fmla="*/ 7 w 36"/>
                <a:gd name="T13" fmla="*/ 36 h 40"/>
                <a:gd name="T14" fmla="*/ 8 w 36"/>
                <a:gd name="T15" fmla="*/ 23 h 40"/>
                <a:gd name="T16" fmla="*/ 4 w 36"/>
                <a:gd name="T17" fmla="*/ 1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6" h="40">
                  <a:moveTo>
                    <a:pt x="4" y="13"/>
                  </a:moveTo>
                  <a:cubicBezTo>
                    <a:pt x="9" y="8"/>
                    <a:pt x="17" y="7"/>
                    <a:pt x="21" y="0"/>
                  </a:cubicBezTo>
                  <a:cubicBezTo>
                    <a:pt x="27" y="0"/>
                    <a:pt x="32" y="2"/>
                    <a:pt x="34" y="8"/>
                  </a:cubicBezTo>
                  <a:cubicBezTo>
                    <a:pt x="35" y="10"/>
                    <a:pt x="35" y="12"/>
                    <a:pt x="36" y="14"/>
                  </a:cubicBezTo>
                  <a:cubicBezTo>
                    <a:pt x="34" y="16"/>
                    <a:pt x="33" y="19"/>
                    <a:pt x="31" y="21"/>
                  </a:cubicBezTo>
                  <a:cubicBezTo>
                    <a:pt x="28" y="24"/>
                    <a:pt x="26" y="28"/>
                    <a:pt x="22" y="30"/>
                  </a:cubicBezTo>
                  <a:cubicBezTo>
                    <a:pt x="17" y="33"/>
                    <a:pt x="12" y="40"/>
                    <a:pt x="7" y="36"/>
                  </a:cubicBezTo>
                  <a:cubicBezTo>
                    <a:pt x="0" y="32"/>
                    <a:pt x="9" y="28"/>
                    <a:pt x="8" y="23"/>
                  </a:cubicBezTo>
                  <a:cubicBezTo>
                    <a:pt x="8" y="20"/>
                    <a:pt x="5" y="16"/>
                    <a:pt x="4" y="13"/>
                  </a:cubicBezTo>
                  <a:close/>
                </a:path>
              </a:pathLst>
            </a:custGeom>
            <a:solidFill>
              <a:srgbClr val="DEC6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410" name="Freeform 3048"/>
            <p:cNvSpPr>
              <a:spLocks/>
            </p:cNvSpPr>
            <p:nvPr/>
          </p:nvSpPr>
          <p:spPr bwMode="auto">
            <a:xfrm>
              <a:off x="3604" y="1293"/>
              <a:ext cx="33" cy="35"/>
            </a:xfrm>
            <a:custGeom>
              <a:avLst/>
              <a:gdLst>
                <a:gd name="T0" fmla="*/ 28 w 28"/>
                <a:gd name="T1" fmla="*/ 5 h 30"/>
                <a:gd name="T2" fmla="*/ 26 w 28"/>
                <a:gd name="T3" fmla="*/ 27 h 30"/>
                <a:gd name="T4" fmla="*/ 9 w 28"/>
                <a:gd name="T5" fmla="*/ 28 h 30"/>
                <a:gd name="T6" fmla="*/ 2 w 28"/>
                <a:gd name="T7" fmla="*/ 11 h 30"/>
                <a:gd name="T8" fmla="*/ 7 w 28"/>
                <a:gd name="T9" fmla="*/ 1 h 30"/>
                <a:gd name="T10" fmla="*/ 22 w 28"/>
                <a:gd name="T11" fmla="*/ 0 h 30"/>
                <a:gd name="T12" fmla="*/ 28 w 28"/>
                <a:gd name="T13" fmla="*/ 5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" h="30">
                  <a:moveTo>
                    <a:pt x="28" y="5"/>
                  </a:moveTo>
                  <a:cubicBezTo>
                    <a:pt x="13" y="11"/>
                    <a:pt x="25" y="19"/>
                    <a:pt x="26" y="27"/>
                  </a:cubicBezTo>
                  <a:cubicBezTo>
                    <a:pt x="20" y="29"/>
                    <a:pt x="15" y="30"/>
                    <a:pt x="9" y="28"/>
                  </a:cubicBezTo>
                  <a:cubicBezTo>
                    <a:pt x="0" y="25"/>
                    <a:pt x="2" y="17"/>
                    <a:pt x="2" y="11"/>
                  </a:cubicBezTo>
                  <a:cubicBezTo>
                    <a:pt x="3" y="7"/>
                    <a:pt x="3" y="3"/>
                    <a:pt x="7" y="1"/>
                  </a:cubicBezTo>
                  <a:cubicBezTo>
                    <a:pt x="13" y="5"/>
                    <a:pt x="18" y="7"/>
                    <a:pt x="22" y="0"/>
                  </a:cubicBezTo>
                  <a:cubicBezTo>
                    <a:pt x="25" y="0"/>
                    <a:pt x="27" y="2"/>
                    <a:pt x="28" y="5"/>
                  </a:cubicBezTo>
                  <a:close/>
                </a:path>
              </a:pathLst>
            </a:custGeom>
            <a:solidFill>
              <a:srgbClr val="503D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411" name="Freeform 3049"/>
            <p:cNvSpPr>
              <a:spLocks/>
            </p:cNvSpPr>
            <p:nvPr/>
          </p:nvSpPr>
          <p:spPr bwMode="auto">
            <a:xfrm>
              <a:off x="3623" y="1260"/>
              <a:ext cx="30" cy="30"/>
            </a:xfrm>
            <a:custGeom>
              <a:avLst/>
              <a:gdLst>
                <a:gd name="T0" fmla="*/ 22 w 25"/>
                <a:gd name="T1" fmla="*/ 10 h 25"/>
                <a:gd name="T2" fmla="*/ 13 w 25"/>
                <a:gd name="T3" fmla="*/ 19 h 25"/>
                <a:gd name="T4" fmla="*/ 3 w 25"/>
                <a:gd name="T5" fmla="*/ 24 h 25"/>
                <a:gd name="T6" fmla="*/ 0 w 25"/>
                <a:gd name="T7" fmla="*/ 20 h 25"/>
                <a:gd name="T8" fmla="*/ 2 w 25"/>
                <a:gd name="T9" fmla="*/ 10 h 25"/>
                <a:gd name="T10" fmla="*/ 14 w 25"/>
                <a:gd name="T11" fmla="*/ 0 h 25"/>
                <a:gd name="T12" fmla="*/ 22 w 25"/>
                <a:gd name="T13" fmla="*/ 1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" h="25">
                  <a:moveTo>
                    <a:pt x="22" y="10"/>
                  </a:moveTo>
                  <a:cubicBezTo>
                    <a:pt x="17" y="11"/>
                    <a:pt x="15" y="15"/>
                    <a:pt x="13" y="19"/>
                  </a:cubicBezTo>
                  <a:cubicBezTo>
                    <a:pt x="11" y="23"/>
                    <a:pt x="8" y="25"/>
                    <a:pt x="3" y="24"/>
                  </a:cubicBezTo>
                  <a:cubicBezTo>
                    <a:pt x="1" y="23"/>
                    <a:pt x="0" y="22"/>
                    <a:pt x="0" y="20"/>
                  </a:cubicBezTo>
                  <a:cubicBezTo>
                    <a:pt x="0" y="16"/>
                    <a:pt x="1" y="13"/>
                    <a:pt x="2" y="10"/>
                  </a:cubicBezTo>
                  <a:cubicBezTo>
                    <a:pt x="5" y="6"/>
                    <a:pt x="8" y="1"/>
                    <a:pt x="14" y="0"/>
                  </a:cubicBezTo>
                  <a:cubicBezTo>
                    <a:pt x="19" y="1"/>
                    <a:pt x="25" y="2"/>
                    <a:pt x="22" y="10"/>
                  </a:cubicBezTo>
                  <a:close/>
                </a:path>
              </a:pathLst>
            </a:custGeom>
            <a:solidFill>
              <a:srgbClr val="5E4E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412" name="Freeform 3050"/>
            <p:cNvSpPr>
              <a:spLocks/>
            </p:cNvSpPr>
            <p:nvPr/>
          </p:nvSpPr>
          <p:spPr bwMode="auto">
            <a:xfrm>
              <a:off x="3613" y="1320"/>
              <a:ext cx="22" cy="14"/>
            </a:xfrm>
            <a:custGeom>
              <a:avLst/>
              <a:gdLst>
                <a:gd name="T0" fmla="*/ 2 w 19"/>
                <a:gd name="T1" fmla="*/ 4 h 12"/>
                <a:gd name="T2" fmla="*/ 19 w 19"/>
                <a:gd name="T3" fmla="*/ 4 h 12"/>
                <a:gd name="T4" fmla="*/ 16 w 19"/>
                <a:gd name="T5" fmla="*/ 12 h 12"/>
                <a:gd name="T6" fmla="*/ 1 w 19"/>
                <a:gd name="T7" fmla="*/ 7 h 12"/>
                <a:gd name="T8" fmla="*/ 2 w 19"/>
                <a:gd name="T9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12">
                  <a:moveTo>
                    <a:pt x="2" y="4"/>
                  </a:moveTo>
                  <a:cubicBezTo>
                    <a:pt x="7" y="4"/>
                    <a:pt x="13" y="0"/>
                    <a:pt x="19" y="4"/>
                  </a:cubicBezTo>
                  <a:cubicBezTo>
                    <a:pt x="18" y="6"/>
                    <a:pt x="17" y="9"/>
                    <a:pt x="16" y="12"/>
                  </a:cubicBezTo>
                  <a:cubicBezTo>
                    <a:pt x="11" y="10"/>
                    <a:pt x="6" y="9"/>
                    <a:pt x="1" y="7"/>
                  </a:cubicBezTo>
                  <a:cubicBezTo>
                    <a:pt x="0" y="6"/>
                    <a:pt x="0" y="4"/>
                    <a:pt x="2" y="4"/>
                  </a:cubicBezTo>
                  <a:close/>
                </a:path>
              </a:pathLst>
            </a:custGeom>
            <a:solidFill>
              <a:srgbClr val="5A4D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413" name="Freeform 3051"/>
            <p:cNvSpPr>
              <a:spLocks/>
            </p:cNvSpPr>
            <p:nvPr/>
          </p:nvSpPr>
          <p:spPr bwMode="auto">
            <a:xfrm>
              <a:off x="3639" y="1252"/>
              <a:ext cx="18" cy="20"/>
            </a:xfrm>
            <a:custGeom>
              <a:avLst/>
              <a:gdLst>
                <a:gd name="T0" fmla="*/ 9 w 16"/>
                <a:gd name="T1" fmla="*/ 17 h 17"/>
                <a:gd name="T2" fmla="*/ 1 w 16"/>
                <a:gd name="T3" fmla="*/ 8 h 17"/>
                <a:gd name="T4" fmla="*/ 4 w 16"/>
                <a:gd name="T5" fmla="*/ 0 h 17"/>
                <a:gd name="T6" fmla="*/ 8 w 16"/>
                <a:gd name="T7" fmla="*/ 3 h 17"/>
                <a:gd name="T8" fmla="*/ 16 w 16"/>
                <a:gd name="T9" fmla="*/ 13 h 17"/>
                <a:gd name="T10" fmla="*/ 9 w 16"/>
                <a:gd name="T1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17">
                  <a:moveTo>
                    <a:pt x="9" y="17"/>
                  </a:moveTo>
                  <a:cubicBezTo>
                    <a:pt x="9" y="12"/>
                    <a:pt x="4" y="10"/>
                    <a:pt x="1" y="8"/>
                  </a:cubicBezTo>
                  <a:cubicBezTo>
                    <a:pt x="0" y="5"/>
                    <a:pt x="2" y="2"/>
                    <a:pt x="4" y="0"/>
                  </a:cubicBezTo>
                  <a:cubicBezTo>
                    <a:pt x="6" y="0"/>
                    <a:pt x="8" y="1"/>
                    <a:pt x="8" y="3"/>
                  </a:cubicBezTo>
                  <a:cubicBezTo>
                    <a:pt x="11" y="6"/>
                    <a:pt x="13" y="10"/>
                    <a:pt x="16" y="13"/>
                  </a:cubicBezTo>
                  <a:cubicBezTo>
                    <a:pt x="14" y="16"/>
                    <a:pt x="12" y="17"/>
                    <a:pt x="9" y="17"/>
                  </a:cubicBezTo>
                  <a:close/>
                </a:path>
              </a:pathLst>
            </a:custGeom>
            <a:solidFill>
              <a:srgbClr val="79665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414" name="Freeform 3052"/>
            <p:cNvSpPr>
              <a:spLocks/>
            </p:cNvSpPr>
            <p:nvPr/>
          </p:nvSpPr>
          <p:spPr bwMode="auto">
            <a:xfrm>
              <a:off x="3624" y="1283"/>
              <a:ext cx="19" cy="16"/>
            </a:xfrm>
            <a:custGeom>
              <a:avLst/>
              <a:gdLst>
                <a:gd name="T0" fmla="*/ 3 w 16"/>
                <a:gd name="T1" fmla="*/ 4 h 14"/>
                <a:gd name="T2" fmla="*/ 12 w 16"/>
                <a:gd name="T3" fmla="*/ 0 h 14"/>
                <a:gd name="T4" fmla="*/ 11 w 16"/>
                <a:gd name="T5" fmla="*/ 14 h 14"/>
                <a:gd name="T6" fmla="*/ 5 w 16"/>
                <a:gd name="T7" fmla="*/ 10 h 14"/>
                <a:gd name="T8" fmla="*/ 3 w 16"/>
                <a:gd name="T9" fmla="*/ 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4">
                  <a:moveTo>
                    <a:pt x="3" y="4"/>
                  </a:moveTo>
                  <a:cubicBezTo>
                    <a:pt x="6" y="3"/>
                    <a:pt x="9" y="1"/>
                    <a:pt x="12" y="0"/>
                  </a:cubicBezTo>
                  <a:cubicBezTo>
                    <a:pt x="12" y="4"/>
                    <a:pt x="16" y="9"/>
                    <a:pt x="11" y="14"/>
                  </a:cubicBezTo>
                  <a:cubicBezTo>
                    <a:pt x="9" y="13"/>
                    <a:pt x="7" y="11"/>
                    <a:pt x="5" y="10"/>
                  </a:cubicBezTo>
                  <a:cubicBezTo>
                    <a:pt x="1" y="9"/>
                    <a:pt x="0" y="7"/>
                    <a:pt x="3" y="4"/>
                  </a:cubicBezTo>
                  <a:close/>
                </a:path>
              </a:pathLst>
            </a:custGeom>
            <a:solidFill>
              <a:srgbClr val="8677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415" name="Freeform 3053"/>
            <p:cNvSpPr>
              <a:spLocks/>
            </p:cNvSpPr>
            <p:nvPr/>
          </p:nvSpPr>
          <p:spPr bwMode="auto">
            <a:xfrm>
              <a:off x="3686" y="1072"/>
              <a:ext cx="35" cy="62"/>
            </a:xfrm>
            <a:custGeom>
              <a:avLst/>
              <a:gdLst>
                <a:gd name="T0" fmla="*/ 15 w 30"/>
                <a:gd name="T1" fmla="*/ 53 h 53"/>
                <a:gd name="T2" fmla="*/ 4 w 30"/>
                <a:gd name="T3" fmla="*/ 47 h 53"/>
                <a:gd name="T4" fmla="*/ 9 w 30"/>
                <a:gd name="T5" fmla="*/ 15 h 53"/>
                <a:gd name="T6" fmla="*/ 20 w 30"/>
                <a:gd name="T7" fmla="*/ 0 h 53"/>
                <a:gd name="T8" fmla="*/ 23 w 30"/>
                <a:gd name="T9" fmla="*/ 1 h 53"/>
                <a:gd name="T10" fmla="*/ 28 w 30"/>
                <a:gd name="T11" fmla="*/ 2 h 53"/>
                <a:gd name="T12" fmla="*/ 30 w 30"/>
                <a:gd name="T13" fmla="*/ 6 h 53"/>
                <a:gd name="T14" fmla="*/ 17 w 30"/>
                <a:gd name="T15" fmla="*/ 27 h 53"/>
                <a:gd name="T16" fmla="*/ 20 w 30"/>
                <a:gd name="T17" fmla="*/ 51 h 53"/>
                <a:gd name="T18" fmla="*/ 15 w 30"/>
                <a:gd name="T19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0" h="53">
                  <a:moveTo>
                    <a:pt x="15" y="53"/>
                  </a:moveTo>
                  <a:cubicBezTo>
                    <a:pt x="13" y="49"/>
                    <a:pt x="10" y="46"/>
                    <a:pt x="4" y="47"/>
                  </a:cubicBezTo>
                  <a:cubicBezTo>
                    <a:pt x="0" y="35"/>
                    <a:pt x="7" y="26"/>
                    <a:pt x="9" y="15"/>
                  </a:cubicBezTo>
                  <a:cubicBezTo>
                    <a:pt x="13" y="10"/>
                    <a:pt x="16" y="5"/>
                    <a:pt x="20" y="0"/>
                  </a:cubicBezTo>
                  <a:cubicBezTo>
                    <a:pt x="21" y="0"/>
                    <a:pt x="22" y="1"/>
                    <a:pt x="23" y="1"/>
                  </a:cubicBezTo>
                  <a:cubicBezTo>
                    <a:pt x="24" y="1"/>
                    <a:pt x="26" y="1"/>
                    <a:pt x="28" y="2"/>
                  </a:cubicBezTo>
                  <a:cubicBezTo>
                    <a:pt x="29" y="3"/>
                    <a:pt x="30" y="4"/>
                    <a:pt x="30" y="6"/>
                  </a:cubicBezTo>
                  <a:cubicBezTo>
                    <a:pt x="30" y="16"/>
                    <a:pt x="25" y="22"/>
                    <a:pt x="17" y="27"/>
                  </a:cubicBezTo>
                  <a:cubicBezTo>
                    <a:pt x="24" y="34"/>
                    <a:pt x="24" y="43"/>
                    <a:pt x="20" y="51"/>
                  </a:cubicBezTo>
                  <a:cubicBezTo>
                    <a:pt x="18" y="52"/>
                    <a:pt x="17" y="53"/>
                    <a:pt x="15" y="53"/>
                  </a:cubicBezTo>
                  <a:close/>
                </a:path>
              </a:pathLst>
            </a:custGeom>
            <a:solidFill>
              <a:srgbClr val="B9AA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416" name="Freeform 3054"/>
            <p:cNvSpPr>
              <a:spLocks/>
            </p:cNvSpPr>
            <p:nvPr/>
          </p:nvSpPr>
          <p:spPr bwMode="auto">
            <a:xfrm>
              <a:off x="3706" y="1094"/>
              <a:ext cx="23" cy="38"/>
            </a:xfrm>
            <a:custGeom>
              <a:avLst/>
              <a:gdLst>
                <a:gd name="T0" fmla="*/ 3 w 20"/>
                <a:gd name="T1" fmla="*/ 32 h 32"/>
                <a:gd name="T2" fmla="*/ 0 w 20"/>
                <a:gd name="T3" fmla="*/ 8 h 32"/>
                <a:gd name="T4" fmla="*/ 10 w 20"/>
                <a:gd name="T5" fmla="*/ 8 h 32"/>
                <a:gd name="T6" fmla="*/ 20 w 20"/>
                <a:gd name="T7" fmla="*/ 0 h 32"/>
                <a:gd name="T8" fmla="*/ 3 w 20"/>
                <a:gd name="T9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2">
                  <a:moveTo>
                    <a:pt x="3" y="32"/>
                  </a:moveTo>
                  <a:cubicBezTo>
                    <a:pt x="2" y="24"/>
                    <a:pt x="1" y="16"/>
                    <a:pt x="0" y="8"/>
                  </a:cubicBezTo>
                  <a:cubicBezTo>
                    <a:pt x="3" y="9"/>
                    <a:pt x="6" y="10"/>
                    <a:pt x="10" y="8"/>
                  </a:cubicBezTo>
                  <a:cubicBezTo>
                    <a:pt x="14" y="7"/>
                    <a:pt x="14" y="0"/>
                    <a:pt x="20" y="0"/>
                  </a:cubicBezTo>
                  <a:cubicBezTo>
                    <a:pt x="18" y="13"/>
                    <a:pt x="9" y="22"/>
                    <a:pt x="3" y="32"/>
                  </a:cubicBezTo>
                  <a:close/>
                </a:path>
              </a:pathLst>
            </a:custGeom>
            <a:solidFill>
              <a:srgbClr val="A28F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417" name="Freeform 3055"/>
            <p:cNvSpPr>
              <a:spLocks/>
            </p:cNvSpPr>
            <p:nvPr/>
          </p:nvSpPr>
          <p:spPr bwMode="auto">
            <a:xfrm>
              <a:off x="3713" y="1046"/>
              <a:ext cx="22" cy="30"/>
            </a:xfrm>
            <a:custGeom>
              <a:avLst/>
              <a:gdLst>
                <a:gd name="T0" fmla="*/ 4 w 19"/>
                <a:gd name="T1" fmla="*/ 26 h 26"/>
                <a:gd name="T2" fmla="*/ 0 w 19"/>
                <a:gd name="T3" fmla="*/ 23 h 26"/>
                <a:gd name="T4" fmla="*/ 8 w 19"/>
                <a:gd name="T5" fmla="*/ 9 h 26"/>
                <a:gd name="T6" fmla="*/ 16 w 19"/>
                <a:gd name="T7" fmla="*/ 0 h 26"/>
                <a:gd name="T8" fmla="*/ 19 w 19"/>
                <a:gd name="T9" fmla="*/ 3 h 26"/>
                <a:gd name="T10" fmla="*/ 4 w 19"/>
                <a:gd name="T11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" h="26">
                  <a:moveTo>
                    <a:pt x="4" y="26"/>
                  </a:moveTo>
                  <a:cubicBezTo>
                    <a:pt x="2" y="25"/>
                    <a:pt x="1" y="24"/>
                    <a:pt x="0" y="23"/>
                  </a:cubicBezTo>
                  <a:cubicBezTo>
                    <a:pt x="2" y="18"/>
                    <a:pt x="5" y="14"/>
                    <a:pt x="8" y="9"/>
                  </a:cubicBezTo>
                  <a:cubicBezTo>
                    <a:pt x="11" y="6"/>
                    <a:pt x="13" y="3"/>
                    <a:pt x="16" y="0"/>
                  </a:cubicBezTo>
                  <a:cubicBezTo>
                    <a:pt x="17" y="1"/>
                    <a:pt x="18" y="2"/>
                    <a:pt x="19" y="3"/>
                  </a:cubicBezTo>
                  <a:cubicBezTo>
                    <a:pt x="15" y="12"/>
                    <a:pt x="11" y="20"/>
                    <a:pt x="4" y="26"/>
                  </a:cubicBezTo>
                  <a:close/>
                </a:path>
              </a:pathLst>
            </a:custGeom>
            <a:solidFill>
              <a:srgbClr val="C0B1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418" name="Freeform 3056"/>
            <p:cNvSpPr>
              <a:spLocks/>
            </p:cNvSpPr>
            <p:nvPr/>
          </p:nvSpPr>
          <p:spPr bwMode="auto">
            <a:xfrm>
              <a:off x="3717" y="1049"/>
              <a:ext cx="19" cy="30"/>
            </a:xfrm>
            <a:custGeom>
              <a:avLst/>
              <a:gdLst>
                <a:gd name="T0" fmla="*/ 0 w 16"/>
                <a:gd name="T1" fmla="*/ 23 h 25"/>
                <a:gd name="T2" fmla="*/ 15 w 16"/>
                <a:gd name="T3" fmla="*/ 0 h 25"/>
                <a:gd name="T4" fmla="*/ 3 w 16"/>
                <a:gd name="T5" fmla="*/ 25 h 25"/>
                <a:gd name="T6" fmla="*/ 0 w 16"/>
                <a:gd name="T7" fmla="*/ 2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25">
                  <a:moveTo>
                    <a:pt x="0" y="23"/>
                  </a:moveTo>
                  <a:cubicBezTo>
                    <a:pt x="5" y="15"/>
                    <a:pt x="10" y="8"/>
                    <a:pt x="15" y="0"/>
                  </a:cubicBezTo>
                  <a:cubicBezTo>
                    <a:pt x="16" y="11"/>
                    <a:pt x="7" y="17"/>
                    <a:pt x="3" y="25"/>
                  </a:cubicBezTo>
                  <a:cubicBezTo>
                    <a:pt x="2" y="25"/>
                    <a:pt x="1" y="24"/>
                    <a:pt x="0" y="23"/>
                  </a:cubicBezTo>
                  <a:close/>
                </a:path>
              </a:pathLst>
            </a:custGeom>
            <a:solidFill>
              <a:srgbClr val="6A57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419" name="Freeform 3057"/>
            <p:cNvSpPr>
              <a:spLocks/>
            </p:cNvSpPr>
            <p:nvPr/>
          </p:nvSpPr>
          <p:spPr bwMode="auto">
            <a:xfrm>
              <a:off x="3717" y="1082"/>
              <a:ext cx="16" cy="22"/>
            </a:xfrm>
            <a:custGeom>
              <a:avLst/>
              <a:gdLst>
                <a:gd name="T0" fmla="*/ 10 w 13"/>
                <a:gd name="T1" fmla="*/ 10 h 18"/>
                <a:gd name="T2" fmla="*/ 0 w 13"/>
                <a:gd name="T3" fmla="*/ 18 h 18"/>
                <a:gd name="T4" fmla="*/ 7 w 13"/>
                <a:gd name="T5" fmla="*/ 5 h 18"/>
                <a:gd name="T6" fmla="*/ 12 w 13"/>
                <a:gd name="T7" fmla="*/ 3 h 18"/>
                <a:gd name="T8" fmla="*/ 10 w 13"/>
                <a:gd name="T9" fmla="*/ 1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8">
                  <a:moveTo>
                    <a:pt x="10" y="10"/>
                  </a:moveTo>
                  <a:cubicBezTo>
                    <a:pt x="6" y="12"/>
                    <a:pt x="5" y="18"/>
                    <a:pt x="0" y="18"/>
                  </a:cubicBezTo>
                  <a:cubicBezTo>
                    <a:pt x="2" y="14"/>
                    <a:pt x="5" y="9"/>
                    <a:pt x="7" y="5"/>
                  </a:cubicBezTo>
                  <a:cubicBezTo>
                    <a:pt x="9" y="3"/>
                    <a:pt x="10" y="0"/>
                    <a:pt x="12" y="3"/>
                  </a:cubicBezTo>
                  <a:cubicBezTo>
                    <a:pt x="13" y="5"/>
                    <a:pt x="11" y="8"/>
                    <a:pt x="10" y="10"/>
                  </a:cubicBezTo>
                  <a:close/>
                </a:path>
              </a:pathLst>
            </a:custGeom>
            <a:solidFill>
              <a:srgbClr val="6D5A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420" name="Freeform 3058"/>
            <p:cNvSpPr>
              <a:spLocks/>
            </p:cNvSpPr>
            <p:nvPr/>
          </p:nvSpPr>
          <p:spPr bwMode="auto">
            <a:xfrm>
              <a:off x="3492" y="1407"/>
              <a:ext cx="43" cy="70"/>
            </a:xfrm>
            <a:custGeom>
              <a:avLst/>
              <a:gdLst>
                <a:gd name="T0" fmla="*/ 0 w 37"/>
                <a:gd name="T1" fmla="*/ 24 h 59"/>
                <a:gd name="T2" fmla="*/ 15 w 37"/>
                <a:gd name="T3" fmla="*/ 0 h 59"/>
                <a:gd name="T4" fmla="*/ 34 w 37"/>
                <a:gd name="T5" fmla="*/ 41 h 59"/>
                <a:gd name="T6" fmla="*/ 25 w 37"/>
                <a:gd name="T7" fmla="*/ 55 h 59"/>
                <a:gd name="T8" fmla="*/ 9 w 37"/>
                <a:gd name="T9" fmla="*/ 54 h 59"/>
                <a:gd name="T10" fmla="*/ 0 w 37"/>
                <a:gd name="T11" fmla="*/ 24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7" h="59">
                  <a:moveTo>
                    <a:pt x="0" y="24"/>
                  </a:moveTo>
                  <a:cubicBezTo>
                    <a:pt x="1" y="13"/>
                    <a:pt x="7" y="6"/>
                    <a:pt x="15" y="0"/>
                  </a:cubicBezTo>
                  <a:cubicBezTo>
                    <a:pt x="32" y="9"/>
                    <a:pt x="37" y="23"/>
                    <a:pt x="34" y="41"/>
                  </a:cubicBezTo>
                  <a:cubicBezTo>
                    <a:pt x="29" y="45"/>
                    <a:pt x="27" y="50"/>
                    <a:pt x="25" y="55"/>
                  </a:cubicBezTo>
                  <a:cubicBezTo>
                    <a:pt x="19" y="59"/>
                    <a:pt x="14" y="57"/>
                    <a:pt x="9" y="54"/>
                  </a:cubicBezTo>
                  <a:cubicBezTo>
                    <a:pt x="7" y="44"/>
                    <a:pt x="14" y="31"/>
                    <a:pt x="0" y="24"/>
                  </a:cubicBezTo>
                  <a:close/>
                </a:path>
              </a:pathLst>
            </a:custGeom>
            <a:solidFill>
              <a:srgbClr val="B097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421" name="Freeform 3059"/>
            <p:cNvSpPr>
              <a:spLocks/>
            </p:cNvSpPr>
            <p:nvPr/>
          </p:nvSpPr>
          <p:spPr bwMode="auto">
            <a:xfrm>
              <a:off x="3502" y="1469"/>
              <a:ext cx="38" cy="83"/>
            </a:xfrm>
            <a:custGeom>
              <a:avLst/>
              <a:gdLst>
                <a:gd name="T0" fmla="*/ 0 w 32"/>
                <a:gd name="T1" fmla="*/ 2 h 71"/>
                <a:gd name="T2" fmla="*/ 15 w 32"/>
                <a:gd name="T3" fmla="*/ 1 h 71"/>
                <a:gd name="T4" fmla="*/ 19 w 32"/>
                <a:gd name="T5" fmla="*/ 2 h 71"/>
                <a:gd name="T6" fmla="*/ 24 w 32"/>
                <a:gd name="T7" fmla="*/ 22 h 71"/>
                <a:gd name="T8" fmla="*/ 32 w 32"/>
                <a:gd name="T9" fmla="*/ 46 h 71"/>
                <a:gd name="T10" fmla="*/ 32 w 32"/>
                <a:gd name="T11" fmla="*/ 49 h 71"/>
                <a:gd name="T12" fmla="*/ 22 w 32"/>
                <a:gd name="T13" fmla="*/ 71 h 71"/>
                <a:gd name="T14" fmla="*/ 0 w 32"/>
                <a:gd name="T15" fmla="*/ 2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2" h="71">
                  <a:moveTo>
                    <a:pt x="0" y="2"/>
                  </a:moveTo>
                  <a:cubicBezTo>
                    <a:pt x="5" y="2"/>
                    <a:pt x="10" y="1"/>
                    <a:pt x="15" y="1"/>
                  </a:cubicBezTo>
                  <a:cubicBezTo>
                    <a:pt x="17" y="0"/>
                    <a:pt x="18" y="1"/>
                    <a:pt x="19" y="2"/>
                  </a:cubicBezTo>
                  <a:cubicBezTo>
                    <a:pt x="21" y="9"/>
                    <a:pt x="20" y="16"/>
                    <a:pt x="24" y="22"/>
                  </a:cubicBezTo>
                  <a:cubicBezTo>
                    <a:pt x="30" y="29"/>
                    <a:pt x="28" y="38"/>
                    <a:pt x="32" y="46"/>
                  </a:cubicBezTo>
                  <a:cubicBezTo>
                    <a:pt x="32" y="47"/>
                    <a:pt x="32" y="48"/>
                    <a:pt x="32" y="49"/>
                  </a:cubicBezTo>
                  <a:cubicBezTo>
                    <a:pt x="29" y="57"/>
                    <a:pt x="25" y="64"/>
                    <a:pt x="22" y="71"/>
                  </a:cubicBezTo>
                  <a:cubicBezTo>
                    <a:pt x="8" y="50"/>
                    <a:pt x="10" y="24"/>
                    <a:pt x="0" y="2"/>
                  </a:cubicBezTo>
                  <a:close/>
                </a:path>
              </a:pathLst>
            </a:custGeom>
            <a:solidFill>
              <a:srgbClr val="BCAB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422" name="Freeform 3060"/>
            <p:cNvSpPr>
              <a:spLocks/>
            </p:cNvSpPr>
            <p:nvPr/>
          </p:nvSpPr>
          <p:spPr bwMode="auto">
            <a:xfrm>
              <a:off x="3519" y="1312"/>
              <a:ext cx="67" cy="130"/>
            </a:xfrm>
            <a:custGeom>
              <a:avLst/>
              <a:gdLst>
                <a:gd name="T0" fmla="*/ 53 w 57"/>
                <a:gd name="T1" fmla="*/ 68 h 110"/>
                <a:gd name="T2" fmla="*/ 49 w 57"/>
                <a:gd name="T3" fmla="*/ 79 h 110"/>
                <a:gd name="T4" fmla="*/ 44 w 57"/>
                <a:gd name="T5" fmla="*/ 98 h 110"/>
                <a:gd name="T6" fmla="*/ 42 w 57"/>
                <a:gd name="T7" fmla="*/ 103 h 110"/>
                <a:gd name="T8" fmla="*/ 34 w 57"/>
                <a:gd name="T9" fmla="*/ 107 h 110"/>
                <a:gd name="T10" fmla="*/ 18 w 57"/>
                <a:gd name="T11" fmla="*/ 105 h 110"/>
                <a:gd name="T12" fmla="*/ 0 w 57"/>
                <a:gd name="T13" fmla="*/ 62 h 110"/>
                <a:gd name="T14" fmla="*/ 1 w 57"/>
                <a:gd name="T15" fmla="*/ 58 h 110"/>
                <a:gd name="T16" fmla="*/ 9 w 57"/>
                <a:gd name="T17" fmla="*/ 30 h 110"/>
                <a:gd name="T18" fmla="*/ 19 w 57"/>
                <a:gd name="T19" fmla="*/ 13 h 110"/>
                <a:gd name="T20" fmla="*/ 29 w 57"/>
                <a:gd name="T21" fmla="*/ 0 h 110"/>
                <a:gd name="T22" fmla="*/ 52 w 57"/>
                <a:gd name="T23" fmla="*/ 54 h 110"/>
                <a:gd name="T24" fmla="*/ 53 w 57"/>
                <a:gd name="T25" fmla="*/ 68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7" h="110">
                  <a:moveTo>
                    <a:pt x="53" y="68"/>
                  </a:moveTo>
                  <a:cubicBezTo>
                    <a:pt x="52" y="72"/>
                    <a:pt x="53" y="76"/>
                    <a:pt x="49" y="79"/>
                  </a:cubicBezTo>
                  <a:cubicBezTo>
                    <a:pt x="39" y="83"/>
                    <a:pt x="44" y="91"/>
                    <a:pt x="44" y="98"/>
                  </a:cubicBezTo>
                  <a:cubicBezTo>
                    <a:pt x="44" y="100"/>
                    <a:pt x="43" y="102"/>
                    <a:pt x="42" y="103"/>
                  </a:cubicBezTo>
                  <a:cubicBezTo>
                    <a:pt x="40" y="105"/>
                    <a:pt x="37" y="106"/>
                    <a:pt x="34" y="107"/>
                  </a:cubicBezTo>
                  <a:cubicBezTo>
                    <a:pt x="29" y="109"/>
                    <a:pt x="23" y="110"/>
                    <a:pt x="18" y="105"/>
                  </a:cubicBezTo>
                  <a:cubicBezTo>
                    <a:pt x="11" y="92"/>
                    <a:pt x="2" y="78"/>
                    <a:pt x="0" y="62"/>
                  </a:cubicBezTo>
                  <a:cubicBezTo>
                    <a:pt x="0" y="61"/>
                    <a:pt x="0" y="59"/>
                    <a:pt x="1" y="58"/>
                  </a:cubicBezTo>
                  <a:cubicBezTo>
                    <a:pt x="3" y="49"/>
                    <a:pt x="6" y="40"/>
                    <a:pt x="9" y="30"/>
                  </a:cubicBezTo>
                  <a:cubicBezTo>
                    <a:pt x="13" y="25"/>
                    <a:pt x="16" y="19"/>
                    <a:pt x="19" y="13"/>
                  </a:cubicBezTo>
                  <a:cubicBezTo>
                    <a:pt x="22" y="9"/>
                    <a:pt x="26" y="5"/>
                    <a:pt x="29" y="0"/>
                  </a:cubicBezTo>
                  <a:cubicBezTo>
                    <a:pt x="44" y="15"/>
                    <a:pt x="42" y="38"/>
                    <a:pt x="52" y="54"/>
                  </a:cubicBezTo>
                  <a:cubicBezTo>
                    <a:pt x="54" y="59"/>
                    <a:pt x="57" y="63"/>
                    <a:pt x="53" y="68"/>
                  </a:cubicBezTo>
                  <a:close/>
                </a:path>
              </a:pathLst>
            </a:custGeom>
            <a:solidFill>
              <a:srgbClr val="DAC4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423" name="Freeform 3061"/>
            <p:cNvSpPr>
              <a:spLocks/>
            </p:cNvSpPr>
            <p:nvPr/>
          </p:nvSpPr>
          <p:spPr bwMode="auto">
            <a:xfrm>
              <a:off x="3583" y="1161"/>
              <a:ext cx="54" cy="152"/>
            </a:xfrm>
            <a:custGeom>
              <a:avLst/>
              <a:gdLst>
                <a:gd name="T0" fmla="*/ 38 w 46"/>
                <a:gd name="T1" fmla="*/ 99 h 129"/>
                <a:gd name="T2" fmla="*/ 35 w 46"/>
                <a:gd name="T3" fmla="*/ 105 h 129"/>
                <a:gd name="T4" fmla="*/ 25 w 46"/>
                <a:gd name="T5" fmla="*/ 113 h 129"/>
                <a:gd name="T6" fmla="*/ 24 w 46"/>
                <a:gd name="T7" fmla="*/ 122 h 129"/>
                <a:gd name="T8" fmla="*/ 16 w 46"/>
                <a:gd name="T9" fmla="*/ 121 h 129"/>
                <a:gd name="T10" fmla="*/ 0 w 46"/>
                <a:gd name="T11" fmla="*/ 79 h 129"/>
                <a:gd name="T12" fmla="*/ 3 w 46"/>
                <a:gd name="T13" fmla="*/ 66 h 129"/>
                <a:gd name="T14" fmla="*/ 19 w 46"/>
                <a:gd name="T15" fmla="*/ 34 h 129"/>
                <a:gd name="T16" fmla="*/ 40 w 46"/>
                <a:gd name="T17" fmla="*/ 0 h 129"/>
                <a:gd name="T18" fmla="*/ 43 w 46"/>
                <a:gd name="T19" fmla="*/ 1 h 129"/>
                <a:gd name="T20" fmla="*/ 39 w 46"/>
                <a:gd name="T21" fmla="*/ 17 h 129"/>
                <a:gd name="T22" fmla="*/ 33 w 46"/>
                <a:gd name="T23" fmla="*/ 57 h 129"/>
                <a:gd name="T24" fmla="*/ 39 w 46"/>
                <a:gd name="T25" fmla="*/ 91 h 129"/>
                <a:gd name="T26" fmla="*/ 38 w 46"/>
                <a:gd name="T27" fmla="*/ 99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6" h="129">
                  <a:moveTo>
                    <a:pt x="38" y="99"/>
                  </a:moveTo>
                  <a:cubicBezTo>
                    <a:pt x="37" y="101"/>
                    <a:pt x="36" y="103"/>
                    <a:pt x="35" y="105"/>
                  </a:cubicBezTo>
                  <a:cubicBezTo>
                    <a:pt x="37" y="114"/>
                    <a:pt x="28" y="109"/>
                    <a:pt x="25" y="113"/>
                  </a:cubicBezTo>
                  <a:cubicBezTo>
                    <a:pt x="25" y="116"/>
                    <a:pt x="25" y="119"/>
                    <a:pt x="24" y="122"/>
                  </a:cubicBezTo>
                  <a:cubicBezTo>
                    <a:pt x="21" y="129"/>
                    <a:pt x="18" y="124"/>
                    <a:pt x="16" y="121"/>
                  </a:cubicBezTo>
                  <a:cubicBezTo>
                    <a:pt x="10" y="108"/>
                    <a:pt x="1" y="95"/>
                    <a:pt x="0" y="79"/>
                  </a:cubicBezTo>
                  <a:cubicBezTo>
                    <a:pt x="1" y="74"/>
                    <a:pt x="2" y="70"/>
                    <a:pt x="3" y="66"/>
                  </a:cubicBezTo>
                  <a:cubicBezTo>
                    <a:pt x="9" y="56"/>
                    <a:pt x="16" y="46"/>
                    <a:pt x="19" y="34"/>
                  </a:cubicBezTo>
                  <a:cubicBezTo>
                    <a:pt x="26" y="23"/>
                    <a:pt x="33" y="11"/>
                    <a:pt x="40" y="0"/>
                  </a:cubicBezTo>
                  <a:cubicBezTo>
                    <a:pt x="41" y="1"/>
                    <a:pt x="42" y="1"/>
                    <a:pt x="43" y="1"/>
                  </a:cubicBezTo>
                  <a:cubicBezTo>
                    <a:pt x="46" y="7"/>
                    <a:pt x="43" y="13"/>
                    <a:pt x="39" y="17"/>
                  </a:cubicBezTo>
                  <a:cubicBezTo>
                    <a:pt x="30" y="30"/>
                    <a:pt x="30" y="43"/>
                    <a:pt x="33" y="57"/>
                  </a:cubicBezTo>
                  <a:cubicBezTo>
                    <a:pt x="31" y="69"/>
                    <a:pt x="38" y="79"/>
                    <a:pt x="39" y="91"/>
                  </a:cubicBezTo>
                  <a:cubicBezTo>
                    <a:pt x="39" y="94"/>
                    <a:pt x="39" y="97"/>
                    <a:pt x="38" y="99"/>
                  </a:cubicBezTo>
                  <a:close/>
                </a:path>
              </a:pathLst>
            </a:custGeom>
            <a:solidFill>
              <a:srgbClr val="BEAC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424" name="Freeform 3062"/>
            <p:cNvSpPr>
              <a:spLocks/>
            </p:cNvSpPr>
            <p:nvPr/>
          </p:nvSpPr>
          <p:spPr bwMode="auto">
            <a:xfrm>
              <a:off x="3553" y="1284"/>
              <a:ext cx="48" cy="99"/>
            </a:xfrm>
            <a:custGeom>
              <a:avLst/>
              <a:gdLst>
                <a:gd name="T0" fmla="*/ 20 w 41"/>
                <a:gd name="T1" fmla="*/ 80 h 84"/>
                <a:gd name="T2" fmla="*/ 0 w 41"/>
                <a:gd name="T3" fmla="*/ 24 h 84"/>
                <a:gd name="T4" fmla="*/ 3 w 41"/>
                <a:gd name="T5" fmla="*/ 17 h 84"/>
                <a:gd name="T6" fmla="*/ 17 w 41"/>
                <a:gd name="T7" fmla="*/ 1 h 84"/>
                <a:gd name="T8" fmla="*/ 32 w 41"/>
                <a:gd name="T9" fmla="*/ 19 h 84"/>
                <a:gd name="T10" fmla="*/ 36 w 41"/>
                <a:gd name="T11" fmla="*/ 32 h 84"/>
                <a:gd name="T12" fmla="*/ 36 w 41"/>
                <a:gd name="T13" fmla="*/ 38 h 84"/>
                <a:gd name="T14" fmla="*/ 37 w 41"/>
                <a:gd name="T15" fmla="*/ 62 h 84"/>
                <a:gd name="T16" fmla="*/ 39 w 41"/>
                <a:gd name="T17" fmla="*/ 67 h 84"/>
                <a:gd name="T18" fmla="*/ 41 w 41"/>
                <a:gd name="T19" fmla="*/ 74 h 84"/>
                <a:gd name="T20" fmla="*/ 33 w 41"/>
                <a:gd name="T21" fmla="*/ 82 h 84"/>
                <a:gd name="T22" fmla="*/ 26 w 41"/>
                <a:gd name="T23" fmla="*/ 80 h 84"/>
                <a:gd name="T24" fmla="*/ 21 w 41"/>
                <a:gd name="T25" fmla="*/ 63 h 84"/>
                <a:gd name="T26" fmla="*/ 20 w 41"/>
                <a:gd name="T27" fmla="*/ 60 h 84"/>
                <a:gd name="T28" fmla="*/ 21 w 41"/>
                <a:gd name="T29" fmla="*/ 62 h 84"/>
                <a:gd name="T30" fmla="*/ 24 w 41"/>
                <a:gd name="T31" fmla="*/ 77 h 84"/>
                <a:gd name="T32" fmla="*/ 20 w 41"/>
                <a:gd name="T33" fmla="*/ 80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1" h="84">
                  <a:moveTo>
                    <a:pt x="20" y="80"/>
                  </a:moveTo>
                  <a:cubicBezTo>
                    <a:pt x="9" y="63"/>
                    <a:pt x="6" y="43"/>
                    <a:pt x="0" y="24"/>
                  </a:cubicBezTo>
                  <a:cubicBezTo>
                    <a:pt x="1" y="22"/>
                    <a:pt x="2" y="20"/>
                    <a:pt x="3" y="17"/>
                  </a:cubicBezTo>
                  <a:cubicBezTo>
                    <a:pt x="6" y="10"/>
                    <a:pt x="7" y="0"/>
                    <a:pt x="17" y="1"/>
                  </a:cubicBezTo>
                  <a:cubicBezTo>
                    <a:pt x="26" y="1"/>
                    <a:pt x="29" y="11"/>
                    <a:pt x="32" y="19"/>
                  </a:cubicBezTo>
                  <a:cubicBezTo>
                    <a:pt x="34" y="23"/>
                    <a:pt x="35" y="28"/>
                    <a:pt x="36" y="32"/>
                  </a:cubicBezTo>
                  <a:cubicBezTo>
                    <a:pt x="36" y="34"/>
                    <a:pt x="36" y="36"/>
                    <a:pt x="36" y="38"/>
                  </a:cubicBezTo>
                  <a:cubicBezTo>
                    <a:pt x="34" y="46"/>
                    <a:pt x="35" y="54"/>
                    <a:pt x="37" y="62"/>
                  </a:cubicBezTo>
                  <a:cubicBezTo>
                    <a:pt x="38" y="64"/>
                    <a:pt x="38" y="65"/>
                    <a:pt x="39" y="67"/>
                  </a:cubicBezTo>
                  <a:cubicBezTo>
                    <a:pt x="40" y="69"/>
                    <a:pt x="40" y="72"/>
                    <a:pt x="41" y="74"/>
                  </a:cubicBezTo>
                  <a:cubicBezTo>
                    <a:pt x="38" y="77"/>
                    <a:pt x="36" y="80"/>
                    <a:pt x="33" y="82"/>
                  </a:cubicBezTo>
                  <a:cubicBezTo>
                    <a:pt x="30" y="84"/>
                    <a:pt x="28" y="83"/>
                    <a:pt x="26" y="80"/>
                  </a:cubicBezTo>
                  <a:cubicBezTo>
                    <a:pt x="24" y="75"/>
                    <a:pt x="23" y="69"/>
                    <a:pt x="21" y="63"/>
                  </a:cubicBezTo>
                  <a:cubicBezTo>
                    <a:pt x="20" y="62"/>
                    <a:pt x="22" y="60"/>
                    <a:pt x="20" y="60"/>
                  </a:cubicBezTo>
                  <a:cubicBezTo>
                    <a:pt x="18" y="61"/>
                    <a:pt x="21" y="59"/>
                    <a:pt x="21" y="62"/>
                  </a:cubicBezTo>
                  <a:cubicBezTo>
                    <a:pt x="22" y="67"/>
                    <a:pt x="24" y="72"/>
                    <a:pt x="24" y="77"/>
                  </a:cubicBezTo>
                  <a:cubicBezTo>
                    <a:pt x="23" y="79"/>
                    <a:pt x="22" y="80"/>
                    <a:pt x="20" y="80"/>
                  </a:cubicBezTo>
                  <a:close/>
                </a:path>
              </a:pathLst>
            </a:custGeom>
            <a:solidFill>
              <a:srgbClr val="C3B1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425" name="Freeform 3063"/>
            <p:cNvSpPr>
              <a:spLocks/>
            </p:cNvSpPr>
            <p:nvPr/>
          </p:nvSpPr>
          <p:spPr bwMode="auto">
            <a:xfrm>
              <a:off x="3556" y="1254"/>
              <a:ext cx="60" cy="89"/>
            </a:xfrm>
            <a:custGeom>
              <a:avLst/>
              <a:gdLst>
                <a:gd name="T0" fmla="*/ 31 w 51"/>
                <a:gd name="T1" fmla="*/ 61 h 75"/>
                <a:gd name="T2" fmla="*/ 26 w 51"/>
                <a:gd name="T3" fmla="*/ 47 h 75"/>
                <a:gd name="T4" fmla="*/ 13 w 51"/>
                <a:gd name="T5" fmla="*/ 29 h 75"/>
                <a:gd name="T6" fmla="*/ 0 w 51"/>
                <a:gd name="T7" fmla="*/ 42 h 75"/>
                <a:gd name="T8" fmla="*/ 23 w 51"/>
                <a:gd name="T9" fmla="*/ 0 h 75"/>
                <a:gd name="T10" fmla="*/ 47 w 51"/>
                <a:gd name="T11" fmla="*/ 43 h 75"/>
                <a:gd name="T12" fmla="*/ 50 w 51"/>
                <a:gd name="T13" fmla="*/ 60 h 75"/>
                <a:gd name="T14" fmla="*/ 49 w 51"/>
                <a:gd name="T15" fmla="*/ 63 h 75"/>
                <a:gd name="T16" fmla="*/ 43 w 51"/>
                <a:gd name="T17" fmla="*/ 70 h 75"/>
                <a:gd name="T18" fmla="*/ 31 w 51"/>
                <a:gd name="T19" fmla="*/ 61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1" h="75">
                  <a:moveTo>
                    <a:pt x="31" y="61"/>
                  </a:moveTo>
                  <a:cubicBezTo>
                    <a:pt x="25" y="58"/>
                    <a:pt x="28" y="52"/>
                    <a:pt x="26" y="47"/>
                  </a:cubicBezTo>
                  <a:cubicBezTo>
                    <a:pt x="22" y="40"/>
                    <a:pt x="21" y="30"/>
                    <a:pt x="13" y="29"/>
                  </a:cubicBezTo>
                  <a:cubicBezTo>
                    <a:pt x="6" y="28"/>
                    <a:pt x="5" y="38"/>
                    <a:pt x="0" y="42"/>
                  </a:cubicBezTo>
                  <a:cubicBezTo>
                    <a:pt x="3" y="26"/>
                    <a:pt x="15" y="14"/>
                    <a:pt x="23" y="0"/>
                  </a:cubicBezTo>
                  <a:cubicBezTo>
                    <a:pt x="35" y="12"/>
                    <a:pt x="33" y="32"/>
                    <a:pt x="47" y="43"/>
                  </a:cubicBezTo>
                  <a:cubicBezTo>
                    <a:pt x="51" y="48"/>
                    <a:pt x="42" y="55"/>
                    <a:pt x="50" y="60"/>
                  </a:cubicBezTo>
                  <a:cubicBezTo>
                    <a:pt x="50" y="61"/>
                    <a:pt x="49" y="62"/>
                    <a:pt x="49" y="63"/>
                  </a:cubicBezTo>
                  <a:cubicBezTo>
                    <a:pt x="47" y="65"/>
                    <a:pt x="45" y="67"/>
                    <a:pt x="43" y="70"/>
                  </a:cubicBezTo>
                  <a:cubicBezTo>
                    <a:pt x="34" y="75"/>
                    <a:pt x="33" y="67"/>
                    <a:pt x="31" y="61"/>
                  </a:cubicBezTo>
                  <a:close/>
                </a:path>
              </a:pathLst>
            </a:custGeom>
            <a:solidFill>
              <a:srgbClr val="B197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426" name="Freeform 3064"/>
            <p:cNvSpPr>
              <a:spLocks/>
            </p:cNvSpPr>
            <p:nvPr/>
          </p:nvSpPr>
          <p:spPr bwMode="auto">
            <a:xfrm>
              <a:off x="3509" y="1385"/>
              <a:ext cx="51" cy="107"/>
            </a:xfrm>
            <a:custGeom>
              <a:avLst/>
              <a:gdLst>
                <a:gd name="T0" fmla="*/ 8 w 43"/>
                <a:gd name="T1" fmla="*/ 0 h 91"/>
                <a:gd name="T2" fmla="*/ 28 w 43"/>
                <a:gd name="T3" fmla="*/ 41 h 91"/>
                <a:gd name="T4" fmla="*/ 38 w 43"/>
                <a:gd name="T5" fmla="*/ 65 h 91"/>
                <a:gd name="T6" fmla="*/ 36 w 43"/>
                <a:gd name="T7" fmla="*/ 89 h 91"/>
                <a:gd name="T8" fmla="*/ 30 w 43"/>
                <a:gd name="T9" fmla="*/ 89 h 91"/>
                <a:gd name="T10" fmla="*/ 21 w 43"/>
                <a:gd name="T11" fmla="*/ 79 h 91"/>
                <a:gd name="T12" fmla="*/ 16 w 43"/>
                <a:gd name="T13" fmla="*/ 66 h 91"/>
                <a:gd name="T14" fmla="*/ 15 w 43"/>
                <a:gd name="T15" fmla="*/ 62 h 91"/>
                <a:gd name="T16" fmla="*/ 0 w 43"/>
                <a:gd name="T17" fmla="*/ 19 h 91"/>
                <a:gd name="T18" fmla="*/ 8 w 43"/>
                <a:gd name="T19" fmla="*/ 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3" h="91">
                  <a:moveTo>
                    <a:pt x="8" y="0"/>
                  </a:moveTo>
                  <a:cubicBezTo>
                    <a:pt x="17" y="12"/>
                    <a:pt x="24" y="26"/>
                    <a:pt x="28" y="41"/>
                  </a:cubicBezTo>
                  <a:cubicBezTo>
                    <a:pt x="32" y="49"/>
                    <a:pt x="37" y="56"/>
                    <a:pt x="38" y="65"/>
                  </a:cubicBezTo>
                  <a:cubicBezTo>
                    <a:pt x="38" y="73"/>
                    <a:pt x="43" y="82"/>
                    <a:pt x="36" y="89"/>
                  </a:cubicBezTo>
                  <a:cubicBezTo>
                    <a:pt x="34" y="89"/>
                    <a:pt x="32" y="89"/>
                    <a:pt x="30" y="89"/>
                  </a:cubicBezTo>
                  <a:cubicBezTo>
                    <a:pt x="22" y="91"/>
                    <a:pt x="23" y="84"/>
                    <a:pt x="21" y="79"/>
                  </a:cubicBezTo>
                  <a:cubicBezTo>
                    <a:pt x="21" y="75"/>
                    <a:pt x="19" y="70"/>
                    <a:pt x="16" y="66"/>
                  </a:cubicBezTo>
                  <a:cubicBezTo>
                    <a:pt x="16" y="65"/>
                    <a:pt x="15" y="63"/>
                    <a:pt x="15" y="62"/>
                  </a:cubicBezTo>
                  <a:cubicBezTo>
                    <a:pt x="19" y="44"/>
                    <a:pt x="8" y="32"/>
                    <a:pt x="0" y="19"/>
                  </a:cubicBezTo>
                  <a:cubicBezTo>
                    <a:pt x="2" y="12"/>
                    <a:pt x="5" y="6"/>
                    <a:pt x="8" y="0"/>
                  </a:cubicBezTo>
                  <a:close/>
                </a:path>
              </a:pathLst>
            </a:custGeom>
            <a:solidFill>
              <a:srgbClr val="C3B0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427" name="Freeform 3065"/>
            <p:cNvSpPr>
              <a:spLocks/>
            </p:cNvSpPr>
            <p:nvPr/>
          </p:nvSpPr>
          <p:spPr bwMode="auto">
            <a:xfrm>
              <a:off x="3681" y="1215"/>
              <a:ext cx="36" cy="43"/>
            </a:xfrm>
            <a:custGeom>
              <a:avLst/>
              <a:gdLst>
                <a:gd name="T0" fmla="*/ 13 w 31"/>
                <a:gd name="T1" fmla="*/ 36 h 36"/>
                <a:gd name="T2" fmla="*/ 0 w 31"/>
                <a:gd name="T3" fmla="*/ 28 h 36"/>
                <a:gd name="T4" fmla="*/ 31 w 31"/>
                <a:gd name="T5" fmla="*/ 0 h 36"/>
                <a:gd name="T6" fmla="*/ 19 w 31"/>
                <a:gd name="T7" fmla="*/ 21 h 36"/>
                <a:gd name="T8" fmla="*/ 13 w 31"/>
                <a:gd name="T9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36">
                  <a:moveTo>
                    <a:pt x="13" y="36"/>
                  </a:moveTo>
                  <a:cubicBezTo>
                    <a:pt x="9" y="34"/>
                    <a:pt x="4" y="31"/>
                    <a:pt x="0" y="28"/>
                  </a:cubicBezTo>
                  <a:cubicBezTo>
                    <a:pt x="10" y="18"/>
                    <a:pt x="15" y="3"/>
                    <a:pt x="31" y="0"/>
                  </a:cubicBezTo>
                  <a:cubicBezTo>
                    <a:pt x="27" y="7"/>
                    <a:pt x="23" y="14"/>
                    <a:pt x="19" y="21"/>
                  </a:cubicBezTo>
                  <a:cubicBezTo>
                    <a:pt x="14" y="25"/>
                    <a:pt x="14" y="31"/>
                    <a:pt x="13" y="36"/>
                  </a:cubicBezTo>
                  <a:close/>
                </a:path>
              </a:pathLst>
            </a:custGeom>
            <a:solidFill>
              <a:srgbClr val="C0AD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428" name="Freeform 3066"/>
            <p:cNvSpPr>
              <a:spLocks/>
            </p:cNvSpPr>
            <p:nvPr/>
          </p:nvSpPr>
          <p:spPr bwMode="auto">
            <a:xfrm>
              <a:off x="3601" y="1137"/>
              <a:ext cx="71" cy="95"/>
            </a:xfrm>
            <a:custGeom>
              <a:avLst/>
              <a:gdLst>
                <a:gd name="T0" fmla="*/ 15 w 60"/>
                <a:gd name="T1" fmla="*/ 81 h 81"/>
                <a:gd name="T2" fmla="*/ 28 w 60"/>
                <a:gd name="T3" fmla="*/ 22 h 81"/>
                <a:gd name="T4" fmla="*/ 37 w 60"/>
                <a:gd name="T5" fmla="*/ 9 h 81"/>
                <a:gd name="T6" fmla="*/ 44 w 60"/>
                <a:gd name="T7" fmla="*/ 0 h 81"/>
                <a:gd name="T8" fmla="*/ 52 w 60"/>
                <a:gd name="T9" fmla="*/ 38 h 81"/>
                <a:gd name="T10" fmla="*/ 49 w 60"/>
                <a:gd name="T11" fmla="*/ 59 h 81"/>
                <a:gd name="T12" fmla="*/ 43 w 60"/>
                <a:gd name="T13" fmla="*/ 65 h 81"/>
                <a:gd name="T14" fmla="*/ 32 w 60"/>
                <a:gd name="T15" fmla="*/ 74 h 81"/>
                <a:gd name="T16" fmla="*/ 26 w 60"/>
                <a:gd name="T17" fmla="*/ 78 h 81"/>
                <a:gd name="T18" fmla="*/ 20 w 60"/>
                <a:gd name="T19" fmla="*/ 80 h 81"/>
                <a:gd name="T20" fmla="*/ 18 w 60"/>
                <a:gd name="T21" fmla="*/ 81 h 81"/>
                <a:gd name="T22" fmla="*/ 15 w 60"/>
                <a:gd name="T23" fmla="*/ 81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0" h="81">
                  <a:moveTo>
                    <a:pt x="15" y="81"/>
                  </a:moveTo>
                  <a:cubicBezTo>
                    <a:pt x="0" y="57"/>
                    <a:pt x="19" y="41"/>
                    <a:pt x="28" y="22"/>
                  </a:cubicBezTo>
                  <a:cubicBezTo>
                    <a:pt x="31" y="18"/>
                    <a:pt x="34" y="13"/>
                    <a:pt x="37" y="9"/>
                  </a:cubicBezTo>
                  <a:cubicBezTo>
                    <a:pt x="39" y="6"/>
                    <a:pt x="42" y="3"/>
                    <a:pt x="44" y="0"/>
                  </a:cubicBezTo>
                  <a:cubicBezTo>
                    <a:pt x="58" y="9"/>
                    <a:pt x="60" y="18"/>
                    <a:pt x="52" y="38"/>
                  </a:cubicBezTo>
                  <a:cubicBezTo>
                    <a:pt x="51" y="45"/>
                    <a:pt x="50" y="52"/>
                    <a:pt x="49" y="59"/>
                  </a:cubicBezTo>
                  <a:cubicBezTo>
                    <a:pt x="47" y="61"/>
                    <a:pt x="45" y="63"/>
                    <a:pt x="43" y="65"/>
                  </a:cubicBezTo>
                  <a:cubicBezTo>
                    <a:pt x="39" y="67"/>
                    <a:pt x="31" y="64"/>
                    <a:pt x="32" y="74"/>
                  </a:cubicBezTo>
                  <a:cubicBezTo>
                    <a:pt x="31" y="76"/>
                    <a:pt x="29" y="77"/>
                    <a:pt x="26" y="78"/>
                  </a:cubicBezTo>
                  <a:cubicBezTo>
                    <a:pt x="24" y="79"/>
                    <a:pt x="22" y="80"/>
                    <a:pt x="20" y="80"/>
                  </a:cubicBezTo>
                  <a:cubicBezTo>
                    <a:pt x="19" y="81"/>
                    <a:pt x="18" y="81"/>
                    <a:pt x="18" y="81"/>
                  </a:cubicBezTo>
                  <a:cubicBezTo>
                    <a:pt x="17" y="81"/>
                    <a:pt x="16" y="81"/>
                    <a:pt x="15" y="81"/>
                  </a:cubicBezTo>
                  <a:close/>
                </a:path>
              </a:pathLst>
            </a:custGeom>
            <a:solidFill>
              <a:srgbClr val="D9C4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429" name="Freeform 3067"/>
            <p:cNvSpPr>
              <a:spLocks/>
            </p:cNvSpPr>
            <p:nvPr/>
          </p:nvSpPr>
          <p:spPr bwMode="auto">
            <a:xfrm>
              <a:off x="3653" y="1122"/>
              <a:ext cx="26" cy="66"/>
            </a:xfrm>
            <a:custGeom>
              <a:avLst/>
              <a:gdLst>
                <a:gd name="T0" fmla="*/ 8 w 22"/>
                <a:gd name="T1" fmla="*/ 50 h 56"/>
                <a:gd name="T2" fmla="*/ 0 w 22"/>
                <a:gd name="T3" fmla="*/ 12 h 56"/>
                <a:gd name="T4" fmla="*/ 12 w 22"/>
                <a:gd name="T5" fmla="*/ 0 h 56"/>
                <a:gd name="T6" fmla="*/ 15 w 22"/>
                <a:gd name="T7" fmla="*/ 3 h 56"/>
                <a:gd name="T8" fmla="*/ 18 w 22"/>
                <a:gd name="T9" fmla="*/ 18 h 56"/>
                <a:gd name="T10" fmla="*/ 22 w 22"/>
                <a:gd name="T11" fmla="*/ 21 h 56"/>
                <a:gd name="T12" fmla="*/ 21 w 22"/>
                <a:gd name="T13" fmla="*/ 39 h 56"/>
                <a:gd name="T14" fmla="*/ 8 w 22"/>
                <a:gd name="T15" fmla="*/ 5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" h="56">
                  <a:moveTo>
                    <a:pt x="8" y="50"/>
                  </a:moveTo>
                  <a:cubicBezTo>
                    <a:pt x="7" y="37"/>
                    <a:pt x="11" y="23"/>
                    <a:pt x="0" y="12"/>
                  </a:cubicBezTo>
                  <a:cubicBezTo>
                    <a:pt x="4" y="8"/>
                    <a:pt x="8" y="4"/>
                    <a:pt x="12" y="0"/>
                  </a:cubicBezTo>
                  <a:cubicBezTo>
                    <a:pt x="13" y="1"/>
                    <a:pt x="14" y="2"/>
                    <a:pt x="15" y="3"/>
                  </a:cubicBezTo>
                  <a:cubicBezTo>
                    <a:pt x="18" y="8"/>
                    <a:pt x="18" y="13"/>
                    <a:pt x="18" y="18"/>
                  </a:cubicBezTo>
                  <a:cubicBezTo>
                    <a:pt x="19" y="19"/>
                    <a:pt x="21" y="20"/>
                    <a:pt x="22" y="21"/>
                  </a:cubicBezTo>
                  <a:cubicBezTo>
                    <a:pt x="17" y="26"/>
                    <a:pt x="16" y="32"/>
                    <a:pt x="21" y="39"/>
                  </a:cubicBezTo>
                  <a:cubicBezTo>
                    <a:pt x="16" y="55"/>
                    <a:pt x="15" y="56"/>
                    <a:pt x="8" y="50"/>
                  </a:cubicBezTo>
                  <a:close/>
                </a:path>
              </a:pathLst>
            </a:custGeom>
            <a:solidFill>
              <a:srgbClr val="BBA9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430" name="Freeform 3068"/>
            <p:cNvSpPr>
              <a:spLocks/>
            </p:cNvSpPr>
            <p:nvPr/>
          </p:nvSpPr>
          <p:spPr bwMode="auto">
            <a:xfrm>
              <a:off x="3570" y="1543"/>
              <a:ext cx="9" cy="13"/>
            </a:xfrm>
            <a:custGeom>
              <a:avLst/>
              <a:gdLst>
                <a:gd name="T0" fmla="*/ 3 w 7"/>
                <a:gd name="T1" fmla="*/ 9 h 11"/>
                <a:gd name="T2" fmla="*/ 0 w 7"/>
                <a:gd name="T3" fmla="*/ 2 h 11"/>
                <a:gd name="T4" fmla="*/ 6 w 7"/>
                <a:gd name="T5" fmla="*/ 2 h 11"/>
                <a:gd name="T6" fmla="*/ 7 w 7"/>
                <a:gd name="T7" fmla="*/ 7 h 11"/>
                <a:gd name="T8" fmla="*/ 5 w 7"/>
                <a:gd name="T9" fmla="*/ 11 h 11"/>
                <a:gd name="T10" fmla="*/ 3 w 7"/>
                <a:gd name="T11" fmla="*/ 9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11">
                  <a:moveTo>
                    <a:pt x="3" y="9"/>
                  </a:moveTo>
                  <a:cubicBezTo>
                    <a:pt x="2" y="7"/>
                    <a:pt x="1" y="4"/>
                    <a:pt x="0" y="2"/>
                  </a:cubicBezTo>
                  <a:cubicBezTo>
                    <a:pt x="2" y="1"/>
                    <a:pt x="4" y="0"/>
                    <a:pt x="6" y="2"/>
                  </a:cubicBezTo>
                  <a:cubicBezTo>
                    <a:pt x="7" y="3"/>
                    <a:pt x="7" y="5"/>
                    <a:pt x="7" y="7"/>
                  </a:cubicBezTo>
                  <a:cubicBezTo>
                    <a:pt x="7" y="8"/>
                    <a:pt x="6" y="9"/>
                    <a:pt x="5" y="11"/>
                  </a:cubicBezTo>
                  <a:cubicBezTo>
                    <a:pt x="4" y="10"/>
                    <a:pt x="4" y="10"/>
                    <a:pt x="3" y="9"/>
                  </a:cubicBezTo>
                  <a:close/>
                </a:path>
              </a:pathLst>
            </a:custGeom>
            <a:solidFill>
              <a:srgbClr val="C2BD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431" name="Freeform 3069"/>
            <p:cNvSpPr>
              <a:spLocks/>
            </p:cNvSpPr>
            <p:nvPr/>
          </p:nvSpPr>
          <p:spPr bwMode="auto">
            <a:xfrm>
              <a:off x="3553" y="1562"/>
              <a:ext cx="9" cy="8"/>
            </a:xfrm>
            <a:custGeom>
              <a:avLst/>
              <a:gdLst>
                <a:gd name="T0" fmla="*/ 1 w 8"/>
                <a:gd name="T1" fmla="*/ 7 h 7"/>
                <a:gd name="T2" fmla="*/ 0 w 8"/>
                <a:gd name="T3" fmla="*/ 3 h 7"/>
                <a:gd name="T4" fmla="*/ 7 w 8"/>
                <a:gd name="T5" fmla="*/ 0 h 7"/>
                <a:gd name="T6" fmla="*/ 5 w 8"/>
                <a:gd name="T7" fmla="*/ 4 h 7"/>
                <a:gd name="T8" fmla="*/ 1 w 8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1" y="7"/>
                  </a:moveTo>
                  <a:cubicBezTo>
                    <a:pt x="0" y="6"/>
                    <a:pt x="0" y="5"/>
                    <a:pt x="0" y="3"/>
                  </a:cubicBezTo>
                  <a:cubicBezTo>
                    <a:pt x="2" y="2"/>
                    <a:pt x="5" y="1"/>
                    <a:pt x="7" y="0"/>
                  </a:cubicBezTo>
                  <a:cubicBezTo>
                    <a:pt x="8" y="2"/>
                    <a:pt x="7" y="3"/>
                    <a:pt x="5" y="4"/>
                  </a:cubicBezTo>
                  <a:cubicBezTo>
                    <a:pt x="4" y="5"/>
                    <a:pt x="3" y="6"/>
                    <a:pt x="1" y="7"/>
                  </a:cubicBezTo>
                  <a:close/>
                </a:path>
              </a:pathLst>
            </a:custGeom>
            <a:solidFill>
              <a:srgbClr val="706F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432" name="Freeform 3070"/>
            <p:cNvSpPr>
              <a:spLocks/>
            </p:cNvSpPr>
            <p:nvPr/>
          </p:nvSpPr>
          <p:spPr bwMode="auto">
            <a:xfrm>
              <a:off x="3559" y="1560"/>
              <a:ext cx="9" cy="9"/>
            </a:xfrm>
            <a:custGeom>
              <a:avLst/>
              <a:gdLst>
                <a:gd name="T0" fmla="*/ 0 w 8"/>
                <a:gd name="T1" fmla="*/ 5 h 7"/>
                <a:gd name="T2" fmla="*/ 2 w 8"/>
                <a:gd name="T3" fmla="*/ 1 h 7"/>
                <a:gd name="T4" fmla="*/ 8 w 8"/>
                <a:gd name="T5" fmla="*/ 0 h 7"/>
                <a:gd name="T6" fmla="*/ 4 w 8"/>
                <a:gd name="T7" fmla="*/ 7 h 7"/>
                <a:gd name="T8" fmla="*/ 0 w 8"/>
                <a:gd name="T9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0" y="5"/>
                  </a:moveTo>
                  <a:cubicBezTo>
                    <a:pt x="1" y="4"/>
                    <a:pt x="1" y="3"/>
                    <a:pt x="2" y="1"/>
                  </a:cubicBezTo>
                  <a:cubicBezTo>
                    <a:pt x="4" y="1"/>
                    <a:pt x="6" y="1"/>
                    <a:pt x="8" y="0"/>
                  </a:cubicBezTo>
                  <a:cubicBezTo>
                    <a:pt x="6" y="3"/>
                    <a:pt x="5" y="5"/>
                    <a:pt x="4" y="7"/>
                  </a:cubicBezTo>
                  <a:cubicBezTo>
                    <a:pt x="2" y="7"/>
                    <a:pt x="1" y="6"/>
                    <a:pt x="0" y="5"/>
                  </a:cubicBezTo>
                  <a:close/>
                </a:path>
              </a:pathLst>
            </a:custGeom>
            <a:solidFill>
              <a:srgbClr val="E4E4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433" name="Freeform 3071"/>
            <p:cNvSpPr>
              <a:spLocks/>
            </p:cNvSpPr>
            <p:nvPr/>
          </p:nvSpPr>
          <p:spPr bwMode="auto">
            <a:xfrm>
              <a:off x="3543" y="1454"/>
              <a:ext cx="29" cy="39"/>
            </a:xfrm>
            <a:custGeom>
              <a:avLst/>
              <a:gdLst>
                <a:gd name="T0" fmla="*/ 7 w 24"/>
                <a:gd name="T1" fmla="*/ 30 h 33"/>
                <a:gd name="T2" fmla="*/ 8 w 24"/>
                <a:gd name="T3" fmla="*/ 7 h 33"/>
                <a:gd name="T4" fmla="*/ 17 w 24"/>
                <a:gd name="T5" fmla="*/ 1 h 33"/>
                <a:gd name="T6" fmla="*/ 24 w 24"/>
                <a:gd name="T7" fmla="*/ 2 h 33"/>
                <a:gd name="T8" fmla="*/ 21 w 24"/>
                <a:gd name="T9" fmla="*/ 15 h 33"/>
                <a:gd name="T10" fmla="*/ 18 w 24"/>
                <a:gd name="T11" fmla="*/ 28 h 33"/>
                <a:gd name="T12" fmla="*/ 13 w 24"/>
                <a:gd name="T13" fmla="*/ 33 h 33"/>
                <a:gd name="T14" fmla="*/ 7 w 24"/>
                <a:gd name="T15" fmla="*/ 3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4" h="33">
                  <a:moveTo>
                    <a:pt x="7" y="30"/>
                  </a:moveTo>
                  <a:cubicBezTo>
                    <a:pt x="11" y="22"/>
                    <a:pt x="0" y="14"/>
                    <a:pt x="8" y="7"/>
                  </a:cubicBezTo>
                  <a:cubicBezTo>
                    <a:pt x="11" y="6"/>
                    <a:pt x="14" y="3"/>
                    <a:pt x="17" y="1"/>
                  </a:cubicBezTo>
                  <a:cubicBezTo>
                    <a:pt x="20" y="0"/>
                    <a:pt x="22" y="0"/>
                    <a:pt x="24" y="2"/>
                  </a:cubicBezTo>
                  <a:cubicBezTo>
                    <a:pt x="23" y="6"/>
                    <a:pt x="22" y="10"/>
                    <a:pt x="21" y="15"/>
                  </a:cubicBezTo>
                  <a:cubicBezTo>
                    <a:pt x="20" y="19"/>
                    <a:pt x="19" y="24"/>
                    <a:pt x="18" y="28"/>
                  </a:cubicBezTo>
                  <a:cubicBezTo>
                    <a:pt x="16" y="30"/>
                    <a:pt x="15" y="32"/>
                    <a:pt x="13" y="33"/>
                  </a:cubicBezTo>
                  <a:cubicBezTo>
                    <a:pt x="11" y="32"/>
                    <a:pt x="9" y="31"/>
                    <a:pt x="7" y="30"/>
                  </a:cubicBezTo>
                  <a:close/>
                </a:path>
              </a:pathLst>
            </a:custGeom>
            <a:solidFill>
              <a:srgbClr val="5C4C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434" name="Freeform 3072"/>
            <p:cNvSpPr>
              <a:spLocks/>
            </p:cNvSpPr>
            <p:nvPr/>
          </p:nvSpPr>
          <p:spPr bwMode="auto">
            <a:xfrm>
              <a:off x="3555" y="1440"/>
              <a:ext cx="20" cy="20"/>
            </a:xfrm>
            <a:custGeom>
              <a:avLst/>
              <a:gdLst>
                <a:gd name="T0" fmla="*/ 14 w 17"/>
                <a:gd name="T1" fmla="*/ 14 h 17"/>
                <a:gd name="T2" fmla="*/ 7 w 17"/>
                <a:gd name="T3" fmla="*/ 17 h 17"/>
                <a:gd name="T4" fmla="*/ 2 w 17"/>
                <a:gd name="T5" fmla="*/ 6 h 17"/>
                <a:gd name="T6" fmla="*/ 11 w 17"/>
                <a:gd name="T7" fmla="*/ 0 h 17"/>
                <a:gd name="T8" fmla="*/ 14 w 17"/>
                <a:gd name="T9" fmla="*/ 0 h 17"/>
                <a:gd name="T10" fmla="*/ 17 w 17"/>
                <a:gd name="T11" fmla="*/ 2 h 17"/>
                <a:gd name="T12" fmla="*/ 14 w 17"/>
                <a:gd name="T13" fmla="*/ 14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17">
                  <a:moveTo>
                    <a:pt x="14" y="14"/>
                  </a:moveTo>
                  <a:cubicBezTo>
                    <a:pt x="12" y="15"/>
                    <a:pt x="9" y="16"/>
                    <a:pt x="7" y="17"/>
                  </a:cubicBezTo>
                  <a:cubicBezTo>
                    <a:pt x="1" y="15"/>
                    <a:pt x="0" y="12"/>
                    <a:pt x="2" y="6"/>
                  </a:cubicBezTo>
                  <a:cubicBezTo>
                    <a:pt x="4" y="3"/>
                    <a:pt x="7" y="1"/>
                    <a:pt x="11" y="0"/>
                  </a:cubicBezTo>
                  <a:cubicBezTo>
                    <a:pt x="12" y="0"/>
                    <a:pt x="13" y="0"/>
                    <a:pt x="14" y="0"/>
                  </a:cubicBezTo>
                  <a:cubicBezTo>
                    <a:pt x="15" y="1"/>
                    <a:pt x="16" y="1"/>
                    <a:pt x="17" y="2"/>
                  </a:cubicBezTo>
                  <a:cubicBezTo>
                    <a:pt x="16" y="6"/>
                    <a:pt x="15" y="10"/>
                    <a:pt x="14" y="14"/>
                  </a:cubicBezTo>
                  <a:close/>
                </a:path>
              </a:pathLst>
            </a:custGeom>
            <a:solidFill>
              <a:srgbClr val="4535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435" name="Freeform 3073"/>
            <p:cNvSpPr>
              <a:spLocks/>
            </p:cNvSpPr>
            <p:nvPr/>
          </p:nvSpPr>
          <p:spPr bwMode="auto">
            <a:xfrm>
              <a:off x="3594" y="1340"/>
              <a:ext cx="20" cy="23"/>
            </a:xfrm>
            <a:custGeom>
              <a:avLst/>
              <a:gdLst>
                <a:gd name="T0" fmla="*/ 4 w 17"/>
                <a:gd name="T1" fmla="*/ 19 h 19"/>
                <a:gd name="T2" fmla="*/ 0 w 17"/>
                <a:gd name="T3" fmla="*/ 17 h 19"/>
                <a:gd name="T4" fmla="*/ 1 w 17"/>
                <a:gd name="T5" fmla="*/ 8 h 19"/>
                <a:gd name="T6" fmla="*/ 11 w 17"/>
                <a:gd name="T7" fmla="*/ 0 h 19"/>
                <a:gd name="T8" fmla="*/ 17 w 17"/>
                <a:gd name="T9" fmla="*/ 4 h 19"/>
                <a:gd name="T10" fmla="*/ 4 w 17"/>
                <a:gd name="T11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" h="19">
                  <a:moveTo>
                    <a:pt x="4" y="19"/>
                  </a:moveTo>
                  <a:cubicBezTo>
                    <a:pt x="3" y="18"/>
                    <a:pt x="1" y="17"/>
                    <a:pt x="0" y="17"/>
                  </a:cubicBezTo>
                  <a:cubicBezTo>
                    <a:pt x="0" y="14"/>
                    <a:pt x="0" y="11"/>
                    <a:pt x="1" y="8"/>
                  </a:cubicBezTo>
                  <a:cubicBezTo>
                    <a:pt x="3" y="4"/>
                    <a:pt x="6" y="1"/>
                    <a:pt x="11" y="0"/>
                  </a:cubicBezTo>
                  <a:cubicBezTo>
                    <a:pt x="13" y="2"/>
                    <a:pt x="15" y="3"/>
                    <a:pt x="17" y="4"/>
                  </a:cubicBezTo>
                  <a:cubicBezTo>
                    <a:pt x="13" y="9"/>
                    <a:pt x="8" y="14"/>
                    <a:pt x="4" y="19"/>
                  </a:cubicBezTo>
                  <a:close/>
                </a:path>
              </a:pathLst>
            </a:custGeom>
            <a:solidFill>
              <a:srgbClr val="7B6A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436" name="Freeform 3074"/>
            <p:cNvSpPr>
              <a:spLocks/>
            </p:cNvSpPr>
            <p:nvPr/>
          </p:nvSpPr>
          <p:spPr bwMode="auto">
            <a:xfrm>
              <a:off x="3556" y="1405"/>
              <a:ext cx="20" cy="28"/>
            </a:xfrm>
            <a:custGeom>
              <a:avLst/>
              <a:gdLst>
                <a:gd name="T0" fmla="*/ 9 w 17"/>
                <a:gd name="T1" fmla="*/ 18 h 24"/>
                <a:gd name="T2" fmla="*/ 17 w 17"/>
                <a:gd name="T3" fmla="*/ 0 h 24"/>
                <a:gd name="T4" fmla="*/ 16 w 17"/>
                <a:gd name="T5" fmla="*/ 9 h 24"/>
                <a:gd name="T6" fmla="*/ 17 w 17"/>
                <a:gd name="T7" fmla="*/ 14 h 24"/>
                <a:gd name="T8" fmla="*/ 9 w 17"/>
                <a:gd name="T9" fmla="*/ 18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24">
                  <a:moveTo>
                    <a:pt x="9" y="18"/>
                  </a:moveTo>
                  <a:cubicBezTo>
                    <a:pt x="7" y="10"/>
                    <a:pt x="0" y="0"/>
                    <a:pt x="17" y="0"/>
                  </a:cubicBezTo>
                  <a:cubicBezTo>
                    <a:pt x="16" y="3"/>
                    <a:pt x="13" y="6"/>
                    <a:pt x="16" y="9"/>
                  </a:cubicBezTo>
                  <a:cubicBezTo>
                    <a:pt x="16" y="11"/>
                    <a:pt x="17" y="13"/>
                    <a:pt x="17" y="14"/>
                  </a:cubicBezTo>
                  <a:cubicBezTo>
                    <a:pt x="17" y="21"/>
                    <a:pt x="15" y="24"/>
                    <a:pt x="9" y="18"/>
                  </a:cubicBezTo>
                  <a:close/>
                </a:path>
              </a:pathLst>
            </a:custGeom>
            <a:solidFill>
              <a:srgbClr val="CBBB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437" name="Freeform 3075"/>
            <p:cNvSpPr>
              <a:spLocks/>
            </p:cNvSpPr>
            <p:nvPr/>
          </p:nvSpPr>
          <p:spPr bwMode="auto">
            <a:xfrm>
              <a:off x="3576" y="1372"/>
              <a:ext cx="17" cy="24"/>
            </a:xfrm>
            <a:custGeom>
              <a:avLst/>
              <a:gdLst>
                <a:gd name="T0" fmla="*/ 7 w 14"/>
                <a:gd name="T1" fmla="*/ 4 h 20"/>
                <a:gd name="T2" fmla="*/ 13 w 14"/>
                <a:gd name="T3" fmla="*/ 7 h 20"/>
                <a:gd name="T4" fmla="*/ 14 w 14"/>
                <a:gd name="T5" fmla="*/ 13 h 20"/>
                <a:gd name="T6" fmla="*/ 10 w 14"/>
                <a:gd name="T7" fmla="*/ 20 h 20"/>
                <a:gd name="T8" fmla="*/ 4 w 14"/>
                <a:gd name="T9" fmla="*/ 17 h 20"/>
                <a:gd name="T10" fmla="*/ 0 w 14"/>
                <a:gd name="T11" fmla="*/ 5 h 20"/>
                <a:gd name="T12" fmla="*/ 3 w 14"/>
                <a:gd name="T13" fmla="*/ 1 h 20"/>
                <a:gd name="T14" fmla="*/ 7 w 14"/>
                <a:gd name="T15" fmla="*/ 4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" h="20">
                  <a:moveTo>
                    <a:pt x="7" y="4"/>
                  </a:moveTo>
                  <a:cubicBezTo>
                    <a:pt x="9" y="5"/>
                    <a:pt x="11" y="6"/>
                    <a:pt x="13" y="7"/>
                  </a:cubicBezTo>
                  <a:cubicBezTo>
                    <a:pt x="13" y="9"/>
                    <a:pt x="14" y="11"/>
                    <a:pt x="14" y="13"/>
                  </a:cubicBezTo>
                  <a:cubicBezTo>
                    <a:pt x="13" y="15"/>
                    <a:pt x="11" y="18"/>
                    <a:pt x="10" y="20"/>
                  </a:cubicBezTo>
                  <a:cubicBezTo>
                    <a:pt x="8" y="19"/>
                    <a:pt x="6" y="18"/>
                    <a:pt x="4" y="17"/>
                  </a:cubicBezTo>
                  <a:cubicBezTo>
                    <a:pt x="3" y="13"/>
                    <a:pt x="2" y="9"/>
                    <a:pt x="0" y="5"/>
                  </a:cubicBezTo>
                  <a:cubicBezTo>
                    <a:pt x="1" y="4"/>
                    <a:pt x="2" y="2"/>
                    <a:pt x="3" y="1"/>
                  </a:cubicBezTo>
                  <a:cubicBezTo>
                    <a:pt x="5" y="0"/>
                    <a:pt x="6" y="1"/>
                    <a:pt x="7" y="4"/>
                  </a:cubicBezTo>
                  <a:close/>
                </a:path>
              </a:pathLst>
            </a:custGeom>
            <a:solidFill>
              <a:srgbClr val="635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438" name="Freeform 3076"/>
            <p:cNvSpPr>
              <a:spLocks/>
            </p:cNvSpPr>
            <p:nvPr/>
          </p:nvSpPr>
          <p:spPr bwMode="auto">
            <a:xfrm>
              <a:off x="3588" y="1326"/>
              <a:ext cx="19" cy="26"/>
            </a:xfrm>
            <a:custGeom>
              <a:avLst/>
              <a:gdLst>
                <a:gd name="T0" fmla="*/ 16 w 16"/>
                <a:gd name="T1" fmla="*/ 12 h 22"/>
                <a:gd name="T2" fmla="*/ 9 w 16"/>
                <a:gd name="T3" fmla="*/ 22 h 22"/>
                <a:gd name="T4" fmla="*/ 2 w 16"/>
                <a:gd name="T5" fmla="*/ 4 h 22"/>
                <a:gd name="T6" fmla="*/ 4 w 16"/>
                <a:gd name="T7" fmla="*/ 0 h 22"/>
                <a:gd name="T8" fmla="*/ 16 w 16"/>
                <a:gd name="T9" fmla="*/ 9 h 22"/>
                <a:gd name="T10" fmla="*/ 16 w 16"/>
                <a:gd name="T11" fmla="*/ 1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22">
                  <a:moveTo>
                    <a:pt x="16" y="12"/>
                  </a:moveTo>
                  <a:cubicBezTo>
                    <a:pt x="14" y="15"/>
                    <a:pt x="11" y="19"/>
                    <a:pt x="9" y="22"/>
                  </a:cubicBezTo>
                  <a:cubicBezTo>
                    <a:pt x="0" y="19"/>
                    <a:pt x="4" y="10"/>
                    <a:pt x="2" y="4"/>
                  </a:cubicBezTo>
                  <a:cubicBezTo>
                    <a:pt x="3" y="3"/>
                    <a:pt x="3" y="2"/>
                    <a:pt x="4" y="0"/>
                  </a:cubicBezTo>
                  <a:cubicBezTo>
                    <a:pt x="9" y="2"/>
                    <a:pt x="10" y="9"/>
                    <a:pt x="16" y="9"/>
                  </a:cubicBezTo>
                  <a:cubicBezTo>
                    <a:pt x="16" y="10"/>
                    <a:pt x="16" y="11"/>
                    <a:pt x="16" y="12"/>
                  </a:cubicBezTo>
                  <a:close/>
                </a:path>
              </a:pathLst>
            </a:custGeom>
            <a:solidFill>
              <a:srgbClr val="C1AD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439" name="Freeform 3077"/>
            <p:cNvSpPr>
              <a:spLocks/>
            </p:cNvSpPr>
            <p:nvPr/>
          </p:nvSpPr>
          <p:spPr bwMode="auto">
            <a:xfrm>
              <a:off x="3564" y="1422"/>
              <a:ext cx="15" cy="18"/>
            </a:xfrm>
            <a:custGeom>
              <a:avLst/>
              <a:gdLst>
                <a:gd name="T0" fmla="*/ 2 w 12"/>
                <a:gd name="T1" fmla="*/ 4 h 16"/>
                <a:gd name="T2" fmla="*/ 10 w 12"/>
                <a:gd name="T3" fmla="*/ 0 h 16"/>
                <a:gd name="T4" fmla="*/ 12 w 12"/>
                <a:gd name="T5" fmla="*/ 6 h 16"/>
                <a:gd name="T6" fmla="*/ 6 w 12"/>
                <a:gd name="T7" fmla="*/ 16 h 16"/>
                <a:gd name="T8" fmla="*/ 6 w 12"/>
                <a:gd name="T9" fmla="*/ 16 h 16"/>
                <a:gd name="T10" fmla="*/ 1 w 12"/>
                <a:gd name="T11" fmla="*/ 8 h 16"/>
                <a:gd name="T12" fmla="*/ 2 w 12"/>
                <a:gd name="T13" fmla="*/ 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16">
                  <a:moveTo>
                    <a:pt x="2" y="4"/>
                  </a:moveTo>
                  <a:cubicBezTo>
                    <a:pt x="6" y="6"/>
                    <a:pt x="9" y="4"/>
                    <a:pt x="10" y="0"/>
                  </a:cubicBezTo>
                  <a:cubicBezTo>
                    <a:pt x="11" y="2"/>
                    <a:pt x="11" y="4"/>
                    <a:pt x="12" y="6"/>
                  </a:cubicBezTo>
                  <a:cubicBezTo>
                    <a:pt x="10" y="9"/>
                    <a:pt x="8" y="13"/>
                    <a:pt x="6" y="16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0" y="16"/>
                    <a:pt x="1" y="12"/>
                    <a:pt x="1" y="8"/>
                  </a:cubicBezTo>
                  <a:cubicBezTo>
                    <a:pt x="1" y="7"/>
                    <a:pt x="2" y="6"/>
                    <a:pt x="2" y="4"/>
                  </a:cubicBezTo>
                  <a:close/>
                </a:path>
              </a:pathLst>
            </a:custGeom>
            <a:solidFill>
              <a:srgbClr val="392A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440" name="Freeform 3078"/>
            <p:cNvSpPr>
              <a:spLocks/>
            </p:cNvSpPr>
            <p:nvPr/>
          </p:nvSpPr>
          <p:spPr bwMode="auto">
            <a:xfrm>
              <a:off x="3640" y="1224"/>
              <a:ext cx="27" cy="31"/>
            </a:xfrm>
            <a:custGeom>
              <a:avLst/>
              <a:gdLst>
                <a:gd name="T0" fmla="*/ 7 w 23"/>
                <a:gd name="T1" fmla="*/ 27 h 27"/>
                <a:gd name="T2" fmla="*/ 3 w 23"/>
                <a:gd name="T3" fmla="*/ 25 h 27"/>
                <a:gd name="T4" fmla="*/ 0 w 23"/>
                <a:gd name="T5" fmla="*/ 22 h 27"/>
                <a:gd name="T6" fmla="*/ 4 w 23"/>
                <a:gd name="T7" fmla="*/ 19 h 27"/>
                <a:gd name="T8" fmla="*/ 21 w 23"/>
                <a:gd name="T9" fmla="*/ 13 h 27"/>
                <a:gd name="T10" fmla="*/ 7 w 23"/>
                <a:gd name="T11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3" h="27">
                  <a:moveTo>
                    <a:pt x="7" y="27"/>
                  </a:moveTo>
                  <a:cubicBezTo>
                    <a:pt x="6" y="26"/>
                    <a:pt x="5" y="26"/>
                    <a:pt x="3" y="25"/>
                  </a:cubicBezTo>
                  <a:cubicBezTo>
                    <a:pt x="1" y="25"/>
                    <a:pt x="0" y="24"/>
                    <a:pt x="0" y="22"/>
                  </a:cubicBezTo>
                  <a:cubicBezTo>
                    <a:pt x="1" y="20"/>
                    <a:pt x="2" y="19"/>
                    <a:pt x="4" y="19"/>
                  </a:cubicBezTo>
                  <a:cubicBezTo>
                    <a:pt x="11" y="22"/>
                    <a:pt x="10" y="0"/>
                    <a:pt x="21" y="13"/>
                  </a:cubicBezTo>
                  <a:cubicBezTo>
                    <a:pt x="23" y="24"/>
                    <a:pt x="9" y="19"/>
                    <a:pt x="7" y="27"/>
                  </a:cubicBezTo>
                  <a:close/>
                </a:path>
              </a:pathLst>
            </a:custGeom>
            <a:solidFill>
              <a:srgbClr val="6152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441" name="Freeform 3079"/>
            <p:cNvSpPr>
              <a:spLocks/>
            </p:cNvSpPr>
            <p:nvPr/>
          </p:nvSpPr>
          <p:spPr bwMode="auto">
            <a:xfrm>
              <a:off x="3669" y="1126"/>
              <a:ext cx="10" cy="18"/>
            </a:xfrm>
            <a:custGeom>
              <a:avLst/>
              <a:gdLst>
                <a:gd name="T0" fmla="*/ 4 w 8"/>
                <a:gd name="T1" fmla="*/ 15 h 15"/>
                <a:gd name="T2" fmla="*/ 1 w 8"/>
                <a:gd name="T3" fmla="*/ 0 h 15"/>
                <a:gd name="T4" fmla="*/ 4 w 8"/>
                <a:gd name="T5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15">
                  <a:moveTo>
                    <a:pt x="4" y="15"/>
                  </a:moveTo>
                  <a:cubicBezTo>
                    <a:pt x="1" y="11"/>
                    <a:pt x="0" y="5"/>
                    <a:pt x="1" y="0"/>
                  </a:cubicBezTo>
                  <a:cubicBezTo>
                    <a:pt x="8" y="4"/>
                    <a:pt x="7" y="10"/>
                    <a:pt x="4" y="15"/>
                  </a:cubicBezTo>
                  <a:close/>
                </a:path>
              </a:pathLst>
            </a:custGeom>
            <a:solidFill>
              <a:srgbClr val="7465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442" name="Freeform 3080"/>
            <p:cNvSpPr>
              <a:spLocks/>
            </p:cNvSpPr>
            <p:nvPr/>
          </p:nvSpPr>
          <p:spPr bwMode="auto">
            <a:xfrm>
              <a:off x="3633" y="1220"/>
              <a:ext cx="24" cy="35"/>
            </a:xfrm>
            <a:custGeom>
              <a:avLst/>
              <a:gdLst>
                <a:gd name="T0" fmla="*/ 10 w 21"/>
                <a:gd name="T1" fmla="*/ 22 h 30"/>
                <a:gd name="T2" fmla="*/ 7 w 21"/>
                <a:gd name="T3" fmla="*/ 26 h 30"/>
                <a:gd name="T4" fmla="*/ 2 w 21"/>
                <a:gd name="T5" fmla="*/ 29 h 30"/>
                <a:gd name="T6" fmla="*/ 0 w 21"/>
                <a:gd name="T7" fmla="*/ 25 h 30"/>
                <a:gd name="T8" fmla="*/ 0 w 21"/>
                <a:gd name="T9" fmla="*/ 20 h 30"/>
                <a:gd name="T10" fmla="*/ 1 w 21"/>
                <a:gd name="T11" fmla="*/ 11 h 30"/>
                <a:gd name="T12" fmla="*/ 4 w 21"/>
                <a:gd name="T13" fmla="*/ 7 h 30"/>
                <a:gd name="T14" fmla="*/ 18 w 21"/>
                <a:gd name="T15" fmla="*/ 0 h 30"/>
                <a:gd name="T16" fmla="*/ 21 w 21"/>
                <a:gd name="T17" fmla="*/ 2 h 30"/>
                <a:gd name="T18" fmla="*/ 10 w 21"/>
                <a:gd name="T19" fmla="*/ 22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1" h="30">
                  <a:moveTo>
                    <a:pt x="10" y="22"/>
                  </a:moveTo>
                  <a:cubicBezTo>
                    <a:pt x="9" y="23"/>
                    <a:pt x="8" y="25"/>
                    <a:pt x="7" y="26"/>
                  </a:cubicBezTo>
                  <a:cubicBezTo>
                    <a:pt x="7" y="30"/>
                    <a:pt x="5" y="30"/>
                    <a:pt x="2" y="29"/>
                  </a:cubicBezTo>
                  <a:cubicBezTo>
                    <a:pt x="1" y="28"/>
                    <a:pt x="0" y="27"/>
                    <a:pt x="0" y="25"/>
                  </a:cubicBezTo>
                  <a:cubicBezTo>
                    <a:pt x="0" y="24"/>
                    <a:pt x="0" y="22"/>
                    <a:pt x="0" y="20"/>
                  </a:cubicBezTo>
                  <a:cubicBezTo>
                    <a:pt x="0" y="17"/>
                    <a:pt x="0" y="14"/>
                    <a:pt x="1" y="11"/>
                  </a:cubicBezTo>
                  <a:cubicBezTo>
                    <a:pt x="2" y="9"/>
                    <a:pt x="3" y="8"/>
                    <a:pt x="4" y="7"/>
                  </a:cubicBezTo>
                  <a:cubicBezTo>
                    <a:pt x="9" y="5"/>
                    <a:pt x="12" y="1"/>
                    <a:pt x="18" y="0"/>
                  </a:cubicBezTo>
                  <a:cubicBezTo>
                    <a:pt x="19" y="1"/>
                    <a:pt x="20" y="2"/>
                    <a:pt x="21" y="2"/>
                  </a:cubicBezTo>
                  <a:cubicBezTo>
                    <a:pt x="17" y="9"/>
                    <a:pt x="14" y="15"/>
                    <a:pt x="10" y="22"/>
                  </a:cubicBezTo>
                  <a:close/>
                </a:path>
              </a:pathLst>
            </a:custGeom>
            <a:solidFill>
              <a:srgbClr val="5448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443" name="Freeform 3081"/>
            <p:cNvSpPr>
              <a:spLocks/>
            </p:cNvSpPr>
            <p:nvPr/>
          </p:nvSpPr>
          <p:spPr bwMode="auto">
            <a:xfrm>
              <a:off x="3632" y="1207"/>
              <a:ext cx="22" cy="32"/>
            </a:xfrm>
            <a:custGeom>
              <a:avLst/>
              <a:gdLst>
                <a:gd name="T0" fmla="*/ 19 w 19"/>
                <a:gd name="T1" fmla="*/ 11 h 27"/>
                <a:gd name="T2" fmla="*/ 4 w 19"/>
                <a:gd name="T3" fmla="*/ 20 h 27"/>
                <a:gd name="T4" fmla="*/ 1 w 19"/>
                <a:gd name="T5" fmla="*/ 20 h 27"/>
                <a:gd name="T6" fmla="*/ 0 w 19"/>
                <a:gd name="T7" fmla="*/ 19 h 27"/>
                <a:gd name="T8" fmla="*/ 2 w 19"/>
                <a:gd name="T9" fmla="*/ 15 h 27"/>
                <a:gd name="T10" fmla="*/ 17 w 19"/>
                <a:gd name="T11" fmla="*/ 5 h 27"/>
                <a:gd name="T12" fmla="*/ 19 w 19"/>
                <a:gd name="T13" fmla="*/ 11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" h="27">
                  <a:moveTo>
                    <a:pt x="19" y="11"/>
                  </a:moveTo>
                  <a:cubicBezTo>
                    <a:pt x="14" y="15"/>
                    <a:pt x="15" y="27"/>
                    <a:pt x="4" y="20"/>
                  </a:cubicBezTo>
                  <a:cubicBezTo>
                    <a:pt x="3" y="21"/>
                    <a:pt x="2" y="20"/>
                    <a:pt x="1" y="20"/>
                  </a:cubicBezTo>
                  <a:cubicBezTo>
                    <a:pt x="1" y="19"/>
                    <a:pt x="0" y="19"/>
                    <a:pt x="0" y="19"/>
                  </a:cubicBezTo>
                  <a:cubicBezTo>
                    <a:pt x="0" y="17"/>
                    <a:pt x="1" y="16"/>
                    <a:pt x="2" y="15"/>
                  </a:cubicBezTo>
                  <a:cubicBezTo>
                    <a:pt x="3" y="5"/>
                    <a:pt x="6" y="0"/>
                    <a:pt x="17" y="5"/>
                  </a:cubicBezTo>
                  <a:cubicBezTo>
                    <a:pt x="18" y="7"/>
                    <a:pt x="18" y="9"/>
                    <a:pt x="19" y="11"/>
                  </a:cubicBezTo>
                  <a:close/>
                </a:path>
              </a:pathLst>
            </a:custGeom>
            <a:solidFill>
              <a:srgbClr val="CBBB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444" name="Freeform 3082"/>
            <p:cNvSpPr>
              <a:spLocks/>
            </p:cNvSpPr>
            <p:nvPr/>
          </p:nvSpPr>
          <p:spPr bwMode="auto">
            <a:xfrm>
              <a:off x="3509" y="1452"/>
              <a:ext cx="36" cy="71"/>
            </a:xfrm>
            <a:custGeom>
              <a:avLst/>
              <a:gdLst>
                <a:gd name="T0" fmla="*/ 25 w 30"/>
                <a:gd name="T1" fmla="*/ 20 h 60"/>
                <a:gd name="T2" fmla="*/ 30 w 30"/>
                <a:gd name="T3" fmla="*/ 32 h 60"/>
                <a:gd name="T4" fmla="*/ 29 w 30"/>
                <a:gd name="T5" fmla="*/ 42 h 60"/>
                <a:gd name="T6" fmla="*/ 26 w 30"/>
                <a:gd name="T7" fmla="*/ 60 h 60"/>
                <a:gd name="T8" fmla="*/ 14 w 30"/>
                <a:gd name="T9" fmla="*/ 36 h 60"/>
                <a:gd name="T10" fmla="*/ 13 w 30"/>
                <a:gd name="T11" fmla="*/ 17 h 60"/>
                <a:gd name="T12" fmla="*/ 9 w 30"/>
                <a:gd name="T13" fmla="*/ 15 h 60"/>
                <a:gd name="T14" fmla="*/ 15 w 30"/>
                <a:gd name="T15" fmla="*/ 5 h 60"/>
                <a:gd name="T16" fmla="*/ 19 w 30"/>
                <a:gd name="T17" fmla="*/ 7 h 60"/>
                <a:gd name="T18" fmla="*/ 25 w 30"/>
                <a:gd name="T19" fmla="*/ 2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0" h="60">
                  <a:moveTo>
                    <a:pt x="25" y="20"/>
                  </a:moveTo>
                  <a:cubicBezTo>
                    <a:pt x="27" y="24"/>
                    <a:pt x="25" y="30"/>
                    <a:pt x="30" y="32"/>
                  </a:cubicBezTo>
                  <a:cubicBezTo>
                    <a:pt x="29" y="36"/>
                    <a:pt x="27" y="38"/>
                    <a:pt x="29" y="42"/>
                  </a:cubicBezTo>
                  <a:cubicBezTo>
                    <a:pt x="28" y="48"/>
                    <a:pt x="27" y="54"/>
                    <a:pt x="26" y="60"/>
                  </a:cubicBezTo>
                  <a:cubicBezTo>
                    <a:pt x="13" y="57"/>
                    <a:pt x="22" y="42"/>
                    <a:pt x="14" y="36"/>
                  </a:cubicBezTo>
                  <a:cubicBezTo>
                    <a:pt x="14" y="30"/>
                    <a:pt x="12" y="24"/>
                    <a:pt x="13" y="17"/>
                  </a:cubicBezTo>
                  <a:cubicBezTo>
                    <a:pt x="11" y="17"/>
                    <a:pt x="10" y="16"/>
                    <a:pt x="9" y="15"/>
                  </a:cubicBezTo>
                  <a:cubicBezTo>
                    <a:pt x="11" y="12"/>
                    <a:pt x="0" y="0"/>
                    <a:pt x="15" y="5"/>
                  </a:cubicBezTo>
                  <a:cubicBezTo>
                    <a:pt x="16" y="5"/>
                    <a:pt x="18" y="6"/>
                    <a:pt x="19" y="7"/>
                  </a:cubicBezTo>
                  <a:cubicBezTo>
                    <a:pt x="21" y="11"/>
                    <a:pt x="21" y="17"/>
                    <a:pt x="25" y="20"/>
                  </a:cubicBezTo>
                  <a:close/>
                </a:path>
              </a:pathLst>
            </a:custGeom>
            <a:solidFill>
              <a:srgbClr val="A992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445" name="Freeform 3083"/>
            <p:cNvSpPr>
              <a:spLocks/>
            </p:cNvSpPr>
            <p:nvPr/>
          </p:nvSpPr>
          <p:spPr bwMode="auto">
            <a:xfrm>
              <a:off x="3609" y="1280"/>
              <a:ext cx="21" cy="26"/>
            </a:xfrm>
            <a:custGeom>
              <a:avLst/>
              <a:gdLst>
                <a:gd name="T0" fmla="*/ 3 w 18"/>
                <a:gd name="T1" fmla="*/ 12 h 22"/>
                <a:gd name="T2" fmla="*/ 2 w 18"/>
                <a:gd name="T3" fmla="*/ 4 h 22"/>
                <a:gd name="T4" fmla="*/ 6 w 18"/>
                <a:gd name="T5" fmla="*/ 8 h 22"/>
                <a:gd name="T6" fmla="*/ 13 w 18"/>
                <a:gd name="T7" fmla="*/ 4 h 22"/>
                <a:gd name="T8" fmla="*/ 16 w 18"/>
                <a:gd name="T9" fmla="*/ 6 h 22"/>
                <a:gd name="T10" fmla="*/ 18 w 18"/>
                <a:gd name="T11" fmla="*/ 12 h 22"/>
                <a:gd name="T12" fmla="*/ 3 w 18"/>
                <a:gd name="T13" fmla="*/ 1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22">
                  <a:moveTo>
                    <a:pt x="3" y="12"/>
                  </a:moveTo>
                  <a:cubicBezTo>
                    <a:pt x="1" y="10"/>
                    <a:pt x="0" y="5"/>
                    <a:pt x="2" y="4"/>
                  </a:cubicBezTo>
                  <a:cubicBezTo>
                    <a:pt x="6" y="0"/>
                    <a:pt x="5" y="6"/>
                    <a:pt x="6" y="8"/>
                  </a:cubicBezTo>
                  <a:cubicBezTo>
                    <a:pt x="11" y="11"/>
                    <a:pt x="11" y="5"/>
                    <a:pt x="13" y="4"/>
                  </a:cubicBezTo>
                  <a:cubicBezTo>
                    <a:pt x="14" y="5"/>
                    <a:pt x="15" y="6"/>
                    <a:pt x="16" y="6"/>
                  </a:cubicBezTo>
                  <a:cubicBezTo>
                    <a:pt x="17" y="8"/>
                    <a:pt x="17" y="10"/>
                    <a:pt x="18" y="12"/>
                  </a:cubicBezTo>
                  <a:cubicBezTo>
                    <a:pt x="13" y="22"/>
                    <a:pt x="8" y="17"/>
                    <a:pt x="3" y="12"/>
                  </a:cubicBezTo>
                  <a:close/>
                </a:path>
              </a:pathLst>
            </a:custGeom>
            <a:solidFill>
              <a:srgbClr val="5A4D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446" name="Freeform 3084"/>
            <p:cNvSpPr>
              <a:spLocks/>
            </p:cNvSpPr>
            <p:nvPr/>
          </p:nvSpPr>
          <p:spPr bwMode="auto">
            <a:xfrm>
              <a:off x="3624" y="1251"/>
              <a:ext cx="19" cy="27"/>
            </a:xfrm>
            <a:custGeom>
              <a:avLst/>
              <a:gdLst>
                <a:gd name="T0" fmla="*/ 8 w 16"/>
                <a:gd name="T1" fmla="*/ 2 h 23"/>
                <a:gd name="T2" fmla="*/ 14 w 16"/>
                <a:gd name="T3" fmla="*/ 0 h 23"/>
                <a:gd name="T4" fmla="*/ 16 w 16"/>
                <a:gd name="T5" fmla="*/ 2 h 23"/>
                <a:gd name="T6" fmla="*/ 13 w 16"/>
                <a:gd name="T7" fmla="*/ 9 h 23"/>
                <a:gd name="T8" fmla="*/ 3 w 16"/>
                <a:gd name="T9" fmla="*/ 23 h 23"/>
                <a:gd name="T10" fmla="*/ 2 w 16"/>
                <a:gd name="T11" fmla="*/ 16 h 23"/>
                <a:gd name="T12" fmla="*/ 8 w 16"/>
                <a:gd name="T13" fmla="*/ 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23">
                  <a:moveTo>
                    <a:pt x="8" y="2"/>
                  </a:moveTo>
                  <a:cubicBezTo>
                    <a:pt x="10" y="1"/>
                    <a:pt x="12" y="0"/>
                    <a:pt x="14" y="0"/>
                  </a:cubicBezTo>
                  <a:cubicBezTo>
                    <a:pt x="14" y="1"/>
                    <a:pt x="15" y="1"/>
                    <a:pt x="16" y="2"/>
                  </a:cubicBezTo>
                  <a:cubicBezTo>
                    <a:pt x="15" y="4"/>
                    <a:pt x="14" y="6"/>
                    <a:pt x="13" y="9"/>
                  </a:cubicBezTo>
                  <a:cubicBezTo>
                    <a:pt x="10" y="14"/>
                    <a:pt x="7" y="18"/>
                    <a:pt x="3" y="23"/>
                  </a:cubicBezTo>
                  <a:cubicBezTo>
                    <a:pt x="3" y="21"/>
                    <a:pt x="3" y="19"/>
                    <a:pt x="2" y="16"/>
                  </a:cubicBezTo>
                  <a:cubicBezTo>
                    <a:pt x="4" y="11"/>
                    <a:pt x="0" y="4"/>
                    <a:pt x="8" y="2"/>
                  </a:cubicBezTo>
                  <a:close/>
                </a:path>
              </a:pathLst>
            </a:custGeom>
            <a:solidFill>
              <a:srgbClr val="382D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447" name="Freeform 3085"/>
            <p:cNvSpPr>
              <a:spLocks/>
            </p:cNvSpPr>
            <p:nvPr/>
          </p:nvSpPr>
          <p:spPr bwMode="auto">
            <a:xfrm>
              <a:off x="3515" y="1472"/>
              <a:ext cx="17" cy="23"/>
            </a:xfrm>
            <a:custGeom>
              <a:avLst/>
              <a:gdLst>
                <a:gd name="T0" fmla="*/ 8 w 14"/>
                <a:gd name="T1" fmla="*/ 0 h 19"/>
                <a:gd name="T2" fmla="*/ 9 w 14"/>
                <a:gd name="T3" fmla="*/ 19 h 19"/>
                <a:gd name="T4" fmla="*/ 8 w 14"/>
                <a:gd name="T5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19">
                  <a:moveTo>
                    <a:pt x="8" y="0"/>
                  </a:moveTo>
                  <a:cubicBezTo>
                    <a:pt x="10" y="7"/>
                    <a:pt x="14" y="13"/>
                    <a:pt x="9" y="19"/>
                  </a:cubicBezTo>
                  <a:cubicBezTo>
                    <a:pt x="7" y="13"/>
                    <a:pt x="0" y="7"/>
                    <a:pt x="8" y="0"/>
                  </a:cubicBezTo>
                  <a:close/>
                </a:path>
              </a:pathLst>
            </a:custGeom>
            <a:solidFill>
              <a:srgbClr val="6955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448" name="Freeform 3086"/>
            <p:cNvSpPr>
              <a:spLocks/>
            </p:cNvSpPr>
            <p:nvPr/>
          </p:nvSpPr>
          <p:spPr bwMode="auto">
            <a:xfrm>
              <a:off x="3542" y="1432"/>
              <a:ext cx="22" cy="43"/>
            </a:xfrm>
            <a:custGeom>
              <a:avLst/>
              <a:gdLst>
                <a:gd name="T0" fmla="*/ 18 w 19"/>
                <a:gd name="T1" fmla="*/ 13 h 36"/>
                <a:gd name="T2" fmla="*/ 18 w 19"/>
                <a:gd name="T3" fmla="*/ 24 h 36"/>
                <a:gd name="T4" fmla="*/ 9 w 19"/>
                <a:gd name="T5" fmla="*/ 26 h 36"/>
                <a:gd name="T6" fmla="*/ 0 w 19"/>
                <a:gd name="T7" fmla="*/ 1 h 36"/>
                <a:gd name="T8" fmla="*/ 14 w 19"/>
                <a:gd name="T9" fmla="*/ 1 h 36"/>
                <a:gd name="T10" fmla="*/ 18 w 19"/>
                <a:gd name="T11" fmla="*/ 13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" h="36">
                  <a:moveTo>
                    <a:pt x="18" y="13"/>
                  </a:moveTo>
                  <a:cubicBezTo>
                    <a:pt x="14" y="17"/>
                    <a:pt x="16" y="20"/>
                    <a:pt x="18" y="24"/>
                  </a:cubicBezTo>
                  <a:cubicBezTo>
                    <a:pt x="15" y="27"/>
                    <a:pt x="14" y="36"/>
                    <a:pt x="9" y="26"/>
                  </a:cubicBezTo>
                  <a:cubicBezTo>
                    <a:pt x="3" y="19"/>
                    <a:pt x="1" y="10"/>
                    <a:pt x="0" y="1"/>
                  </a:cubicBezTo>
                  <a:cubicBezTo>
                    <a:pt x="5" y="5"/>
                    <a:pt x="10" y="0"/>
                    <a:pt x="14" y="1"/>
                  </a:cubicBezTo>
                  <a:cubicBezTo>
                    <a:pt x="17" y="4"/>
                    <a:pt x="19" y="8"/>
                    <a:pt x="18" y="13"/>
                  </a:cubicBezTo>
                  <a:close/>
                </a:path>
              </a:pathLst>
            </a:custGeom>
            <a:solidFill>
              <a:srgbClr val="C2AF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449" name="Freeform 3087"/>
            <p:cNvSpPr>
              <a:spLocks/>
            </p:cNvSpPr>
            <p:nvPr/>
          </p:nvSpPr>
          <p:spPr bwMode="auto">
            <a:xfrm>
              <a:off x="3559" y="1431"/>
              <a:ext cx="13" cy="16"/>
            </a:xfrm>
            <a:custGeom>
              <a:avLst/>
              <a:gdLst>
                <a:gd name="T0" fmla="*/ 4 w 11"/>
                <a:gd name="T1" fmla="*/ 14 h 14"/>
                <a:gd name="T2" fmla="*/ 0 w 11"/>
                <a:gd name="T3" fmla="*/ 2 h 14"/>
                <a:gd name="T4" fmla="*/ 6 w 11"/>
                <a:gd name="T5" fmla="*/ 0 h 14"/>
                <a:gd name="T6" fmla="*/ 11 w 11"/>
                <a:gd name="T7" fmla="*/ 8 h 14"/>
                <a:gd name="T8" fmla="*/ 4 w 11"/>
                <a:gd name="T9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4">
                  <a:moveTo>
                    <a:pt x="4" y="14"/>
                  </a:moveTo>
                  <a:cubicBezTo>
                    <a:pt x="1" y="10"/>
                    <a:pt x="0" y="6"/>
                    <a:pt x="0" y="2"/>
                  </a:cubicBezTo>
                  <a:cubicBezTo>
                    <a:pt x="2" y="1"/>
                    <a:pt x="4" y="1"/>
                    <a:pt x="6" y="0"/>
                  </a:cubicBezTo>
                  <a:cubicBezTo>
                    <a:pt x="8" y="3"/>
                    <a:pt x="9" y="6"/>
                    <a:pt x="11" y="8"/>
                  </a:cubicBezTo>
                  <a:cubicBezTo>
                    <a:pt x="9" y="11"/>
                    <a:pt x="8" y="14"/>
                    <a:pt x="4" y="14"/>
                  </a:cubicBezTo>
                  <a:close/>
                </a:path>
              </a:pathLst>
            </a:custGeom>
            <a:solidFill>
              <a:srgbClr val="B09D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450" name="Freeform 3088"/>
            <p:cNvSpPr>
              <a:spLocks/>
            </p:cNvSpPr>
            <p:nvPr/>
          </p:nvSpPr>
          <p:spPr bwMode="auto">
            <a:xfrm>
              <a:off x="3612" y="1231"/>
              <a:ext cx="24" cy="39"/>
            </a:xfrm>
            <a:custGeom>
              <a:avLst/>
              <a:gdLst>
                <a:gd name="T0" fmla="*/ 19 w 21"/>
                <a:gd name="T1" fmla="*/ 19 h 33"/>
                <a:gd name="T2" fmla="*/ 13 w 21"/>
                <a:gd name="T3" fmla="*/ 33 h 33"/>
                <a:gd name="T4" fmla="*/ 6 w 21"/>
                <a:gd name="T5" fmla="*/ 1 h 33"/>
                <a:gd name="T6" fmla="*/ 6 w 21"/>
                <a:gd name="T7" fmla="*/ 1 h 33"/>
                <a:gd name="T8" fmla="*/ 10 w 21"/>
                <a:gd name="T9" fmla="*/ 2 h 33"/>
                <a:gd name="T10" fmla="*/ 13 w 21"/>
                <a:gd name="T11" fmla="*/ 5 h 33"/>
                <a:gd name="T12" fmla="*/ 16 w 21"/>
                <a:gd name="T13" fmla="*/ 8 h 33"/>
                <a:gd name="T14" fmla="*/ 19 w 21"/>
                <a:gd name="T15" fmla="*/ 10 h 33"/>
                <a:gd name="T16" fmla="*/ 21 w 21"/>
                <a:gd name="T17" fmla="*/ 14 h 33"/>
                <a:gd name="T18" fmla="*/ 19 w 21"/>
                <a:gd name="T19" fmla="*/ 19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1" h="33">
                  <a:moveTo>
                    <a:pt x="19" y="19"/>
                  </a:moveTo>
                  <a:cubicBezTo>
                    <a:pt x="14" y="22"/>
                    <a:pt x="19" y="30"/>
                    <a:pt x="13" y="33"/>
                  </a:cubicBezTo>
                  <a:cubicBezTo>
                    <a:pt x="11" y="23"/>
                    <a:pt x="0" y="14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8" y="0"/>
                    <a:pt x="9" y="1"/>
                    <a:pt x="10" y="2"/>
                  </a:cubicBezTo>
                  <a:cubicBezTo>
                    <a:pt x="11" y="3"/>
                    <a:pt x="12" y="4"/>
                    <a:pt x="13" y="5"/>
                  </a:cubicBezTo>
                  <a:cubicBezTo>
                    <a:pt x="14" y="6"/>
                    <a:pt x="15" y="7"/>
                    <a:pt x="16" y="8"/>
                  </a:cubicBezTo>
                  <a:cubicBezTo>
                    <a:pt x="17" y="8"/>
                    <a:pt x="18" y="9"/>
                    <a:pt x="19" y="10"/>
                  </a:cubicBezTo>
                  <a:cubicBezTo>
                    <a:pt x="20" y="12"/>
                    <a:pt x="21" y="13"/>
                    <a:pt x="21" y="14"/>
                  </a:cubicBezTo>
                  <a:cubicBezTo>
                    <a:pt x="20" y="16"/>
                    <a:pt x="20" y="17"/>
                    <a:pt x="19" y="19"/>
                  </a:cubicBezTo>
                  <a:close/>
                </a:path>
              </a:pathLst>
            </a:custGeom>
            <a:solidFill>
              <a:srgbClr val="B3A4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451" name="Freeform 3089"/>
            <p:cNvSpPr>
              <a:spLocks/>
            </p:cNvSpPr>
            <p:nvPr/>
          </p:nvSpPr>
          <p:spPr bwMode="auto">
            <a:xfrm>
              <a:off x="3587" y="1331"/>
              <a:ext cx="12" cy="29"/>
            </a:xfrm>
            <a:custGeom>
              <a:avLst/>
              <a:gdLst>
                <a:gd name="T0" fmla="*/ 3 w 10"/>
                <a:gd name="T1" fmla="*/ 0 h 25"/>
                <a:gd name="T2" fmla="*/ 10 w 10"/>
                <a:gd name="T3" fmla="*/ 18 h 25"/>
                <a:gd name="T4" fmla="*/ 6 w 10"/>
                <a:gd name="T5" fmla="*/ 25 h 25"/>
                <a:gd name="T6" fmla="*/ 3 w 10"/>
                <a:gd name="T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25">
                  <a:moveTo>
                    <a:pt x="3" y="0"/>
                  </a:moveTo>
                  <a:cubicBezTo>
                    <a:pt x="5" y="6"/>
                    <a:pt x="8" y="12"/>
                    <a:pt x="10" y="18"/>
                  </a:cubicBezTo>
                  <a:cubicBezTo>
                    <a:pt x="9" y="20"/>
                    <a:pt x="7" y="22"/>
                    <a:pt x="6" y="25"/>
                  </a:cubicBezTo>
                  <a:cubicBezTo>
                    <a:pt x="1" y="17"/>
                    <a:pt x="0" y="9"/>
                    <a:pt x="3" y="0"/>
                  </a:cubicBezTo>
                  <a:close/>
                </a:path>
              </a:pathLst>
            </a:custGeom>
            <a:solidFill>
              <a:srgbClr val="6A5B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452" name="Freeform 3090"/>
            <p:cNvSpPr>
              <a:spLocks/>
            </p:cNvSpPr>
            <p:nvPr/>
          </p:nvSpPr>
          <p:spPr bwMode="auto">
            <a:xfrm>
              <a:off x="3575" y="1353"/>
              <a:ext cx="9" cy="24"/>
            </a:xfrm>
            <a:custGeom>
              <a:avLst/>
              <a:gdLst>
                <a:gd name="T0" fmla="*/ 8 w 8"/>
                <a:gd name="T1" fmla="*/ 20 h 20"/>
                <a:gd name="T2" fmla="*/ 4 w 8"/>
                <a:gd name="T3" fmla="*/ 17 h 20"/>
                <a:gd name="T4" fmla="*/ 0 w 8"/>
                <a:gd name="T5" fmla="*/ 1 h 20"/>
                <a:gd name="T6" fmla="*/ 4 w 8"/>
                <a:gd name="T7" fmla="*/ 3 h 20"/>
                <a:gd name="T8" fmla="*/ 8 w 8"/>
                <a:gd name="T9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20">
                  <a:moveTo>
                    <a:pt x="8" y="20"/>
                  </a:moveTo>
                  <a:cubicBezTo>
                    <a:pt x="6" y="19"/>
                    <a:pt x="5" y="18"/>
                    <a:pt x="4" y="17"/>
                  </a:cubicBezTo>
                  <a:cubicBezTo>
                    <a:pt x="2" y="12"/>
                    <a:pt x="1" y="6"/>
                    <a:pt x="0" y="1"/>
                  </a:cubicBezTo>
                  <a:cubicBezTo>
                    <a:pt x="2" y="0"/>
                    <a:pt x="3" y="1"/>
                    <a:pt x="4" y="3"/>
                  </a:cubicBezTo>
                  <a:cubicBezTo>
                    <a:pt x="5" y="9"/>
                    <a:pt x="7" y="14"/>
                    <a:pt x="8" y="20"/>
                  </a:cubicBezTo>
                  <a:close/>
                </a:path>
              </a:pathLst>
            </a:custGeom>
            <a:solidFill>
              <a:srgbClr val="7563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453" name="Freeform 3091"/>
            <p:cNvSpPr>
              <a:spLocks/>
            </p:cNvSpPr>
            <p:nvPr/>
          </p:nvSpPr>
          <p:spPr bwMode="auto">
            <a:xfrm>
              <a:off x="3570" y="1337"/>
              <a:ext cx="10" cy="20"/>
            </a:xfrm>
            <a:custGeom>
              <a:avLst/>
              <a:gdLst>
                <a:gd name="T0" fmla="*/ 8 w 8"/>
                <a:gd name="T1" fmla="*/ 17 h 17"/>
                <a:gd name="T2" fmla="*/ 4 w 8"/>
                <a:gd name="T3" fmla="*/ 15 h 17"/>
                <a:gd name="T4" fmla="*/ 1 w 8"/>
                <a:gd name="T5" fmla="*/ 0 h 17"/>
                <a:gd name="T6" fmla="*/ 8 w 8"/>
                <a:gd name="T7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17">
                  <a:moveTo>
                    <a:pt x="8" y="17"/>
                  </a:moveTo>
                  <a:cubicBezTo>
                    <a:pt x="7" y="16"/>
                    <a:pt x="5" y="15"/>
                    <a:pt x="4" y="15"/>
                  </a:cubicBezTo>
                  <a:cubicBezTo>
                    <a:pt x="1" y="11"/>
                    <a:pt x="0" y="6"/>
                    <a:pt x="1" y="0"/>
                  </a:cubicBezTo>
                  <a:cubicBezTo>
                    <a:pt x="8" y="5"/>
                    <a:pt x="8" y="11"/>
                    <a:pt x="8" y="17"/>
                  </a:cubicBezTo>
                  <a:close/>
                </a:path>
              </a:pathLst>
            </a:custGeom>
            <a:solidFill>
              <a:srgbClr val="8978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454" name="Freeform 3092"/>
            <p:cNvSpPr>
              <a:spLocks/>
            </p:cNvSpPr>
            <p:nvPr/>
          </p:nvSpPr>
          <p:spPr bwMode="auto">
            <a:xfrm>
              <a:off x="3528" y="1460"/>
              <a:ext cx="11" cy="16"/>
            </a:xfrm>
            <a:custGeom>
              <a:avLst/>
              <a:gdLst>
                <a:gd name="T0" fmla="*/ 9 w 9"/>
                <a:gd name="T1" fmla="*/ 13 h 13"/>
                <a:gd name="T2" fmla="*/ 3 w 9"/>
                <a:gd name="T3" fmla="*/ 0 h 13"/>
                <a:gd name="T4" fmla="*/ 9 w 9"/>
                <a:gd name="T5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13">
                  <a:moveTo>
                    <a:pt x="9" y="13"/>
                  </a:moveTo>
                  <a:cubicBezTo>
                    <a:pt x="0" y="12"/>
                    <a:pt x="3" y="5"/>
                    <a:pt x="3" y="0"/>
                  </a:cubicBezTo>
                  <a:cubicBezTo>
                    <a:pt x="8" y="3"/>
                    <a:pt x="9" y="8"/>
                    <a:pt x="9" y="13"/>
                  </a:cubicBezTo>
                  <a:close/>
                </a:path>
              </a:pathLst>
            </a:custGeom>
            <a:solidFill>
              <a:srgbClr val="7D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455" name="Freeform 3093"/>
            <p:cNvSpPr>
              <a:spLocks/>
            </p:cNvSpPr>
            <p:nvPr/>
          </p:nvSpPr>
          <p:spPr bwMode="auto">
            <a:xfrm>
              <a:off x="3628" y="1225"/>
              <a:ext cx="6" cy="5"/>
            </a:xfrm>
            <a:custGeom>
              <a:avLst/>
              <a:gdLst>
                <a:gd name="T0" fmla="*/ 5 w 5"/>
                <a:gd name="T1" fmla="*/ 0 h 4"/>
                <a:gd name="T2" fmla="*/ 3 w 5"/>
                <a:gd name="T3" fmla="*/ 3 h 4"/>
                <a:gd name="T4" fmla="*/ 2 w 5"/>
                <a:gd name="T5" fmla="*/ 4 h 4"/>
                <a:gd name="T6" fmla="*/ 0 w 5"/>
                <a:gd name="T7" fmla="*/ 3 h 4"/>
                <a:gd name="T8" fmla="*/ 1 w 5"/>
                <a:gd name="T9" fmla="*/ 1 h 4"/>
                <a:gd name="T10" fmla="*/ 5 w 5"/>
                <a:gd name="T1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4">
                  <a:moveTo>
                    <a:pt x="5" y="0"/>
                  </a:moveTo>
                  <a:cubicBezTo>
                    <a:pt x="5" y="1"/>
                    <a:pt x="4" y="2"/>
                    <a:pt x="3" y="3"/>
                  </a:cubicBezTo>
                  <a:cubicBezTo>
                    <a:pt x="3" y="3"/>
                    <a:pt x="2" y="4"/>
                    <a:pt x="2" y="4"/>
                  </a:cubicBezTo>
                  <a:cubicBezTo>
                    <a:pt x="2" y="4"/>
                    <a:pt x="0" y="3"/>
                    <a:pt x="0" y="3"/>
                  </a:cubicBezTo>
                  <a:cubicBezTo>
                    <a:pt x="0" y="3"/>
                    <a:pt x="1" y="1"/>
                    <a:pt x="1" y="1"/>
                  </a:cubicBezTo>
                  <a:cubicBezTo>
                    <a:pt x="2" y="1"/>
                    <a:pt x="4" y="0"/>
                    <a:pt x="5" y="0"/>
                  </a:cubicBezTo>
                  <a:close/>
                </a:path>
              </a:pathLst>
            </a:custGeom>
            <a:solidFill>
              <a:srgbClr val="DDC8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456" name="Freeform 3094"/>
            <p:cNvSpPr>
              <a:spLocks/>
            </p:cNvSpPr>
            <p:nvPr/>
          </p:nvSpPr>
          <p:spPr bwMode="auto">
            <a:xfrm>
              <a:off x="3622" y="1226"/>
              <a:ext cx="7" cy="5"/>
            </a:xfrm>
            <a:custGeom>
              <a:avLst/>
              <a:gdLst>
                <a:gd name="T0" fmla="*/ 0 w 6"/>
                <a:gd name="T1" fmla="*/ 1 h 4"/>
                <a:gd name="T2" fmla="*/ 6 w 6"/>
                <a:gd name="T3" fmla="*/ 0 h 4"/>
                <a:gd name="T4" fmla="*/ 5 w 6"/>
                <a:gd name="T5" fmla="*/ 0 h 4"/>
                <a:gd name="T6" fmla="*/ 3 w 6"/>
                <a:gd name="T7" fmla="*/ 4 h 4"/>
                <a:gd name="T8" fmla="*/ 0 w 6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0" y="1"/>
                  </a:moveTo>
                  <a:cubicBezTo>
                    <a:pt x="2" y="1"/>
                    <a:pt x="4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5" y="2"/>
                    <a:pt x="4" y="3"/>
                    <a:pt x="3" y="4"/>
                  </a:cubicBezTo>
                  <a:cubicBezTo>
                    <a:pt x="1" y="4"/>
                    <a:pt x="0" y="3"/>
                    <a:pt x="0" y="1"/>
                  </a:cubicBezTo>
                  <a:close/>
                </a:path>
              </a:pathLst>
            </a:custGeom>
            <a:solidFill>
              <a:srgbClr val="705D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457" name="Freeform 3095"/>
            <p:cNvSpPr>
              <a:spLocks/>
            </p:cNvSpPr>
            <p:nvPr/>
          </p:nvSpPr>
          <p:spPr bwMode="auto">
            <a:xfrm>
              <a:off x="3619" y="1227"/>
              <a:ext cx="7" cy="7"/>
            </a:xfrm>
            <a:custGeom>
              <a:avLst/>
              <a:gdLst>
                <a:gd name="T0" fmla="*/ 3 w 6"/>
                <a:gd name="T1" fmla="*/ 0 h 6"/>
                <a:gd name="T2" fmla="*/ 6 w 6"/>
                <a:gd name="T3" fmla="*/ 3 h 6"/>
                <a:gd name="T4" fmla="*/ 6 w 6"/>
                <a:gd name="T5" fmla="*/ 4 h 6"/>
                <a:gd name="T6" fmla="*/ 5 w 6"/>
                <a:gd name="T7" fmla="*/ 6 h 6"/>
                <a:gd name="T8" fmla="*/ 4 w 6"/>
                <a:gd name="T9" fmla="*/ 6 h 6"/>
                <a:gd name="T10" fmla="*/ 0 w 6"/>
                <a:gd name="T11" fmla="*/ 4 h 6"/>
                <a:gd name="T12" fmla="*/ 3 w 6"/>
                <a:gd name="T1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6">
                  <a:moveTo>
                    <a:pt x="3" y="0"/>
                  </a:moveTo>
                  <a:cubicBezTo>
                    <a:pt x="4" y="1"/>
                    <a:pt x="5" y="2"/>
                    <a:pt x="6" y="3"/>
                  </a:cubicBezTo>
                  <a:cubicBezTo>
                    <a:pt x="6" y="3"/>
                    <a:pt x="6" y="4"/>
                    <a:pt x="6" y="4"/>
                  </a:cubicBezTo>
                  <a:cubicBezTo>
                    <a:pt x="6" y="4"/>
                    <a:pt x="5" y="6"/>
                    <a:pt x="5" y="6"/>
                  </a:cubicBezTo>
                  <a:cubicBezTo>
                    <a:pt x="5" y="6"/>
                    <a:pt x="4" y="6"/>
                    <a:pt x="4" y="6"/>
                  </a:cubicBezTo>
                  <a:cubicBezTo>
                    <a:pt x="3" y="5"/>
                    <a:pt x="2" y="5"/>
                    <a:pt x="0" y="4"/>
                  </a:cubicBezTo>
                  <a:cubicBezTo>
                    <a:pt x="1" y="3"/>
                    <a:pt x="2" y="1"/>
                    <a:pt x="3" y="0"/>
                  </a:cubicBezTo>
                  <a:close/>
                </a:path>
              </a:pathLst>
            </a:custGeom>
            <a:solidFill>
              <a:srgbClr val="D7C2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458" name="Freeform 3096"/>
            <p:cNvSpPr>
              <a:spLocks/>
            </p:cNvSpPr>
            <p:nvPr/>
          </p:nvSpPr>
          <p:spPr bwMode="auto">
            <a:xfrm>
              <a:off x="3630" y="1235"/>
              <a:ext cx="10" cy="10"/>
            </a:xfrm>
            <a:custGeom>
              <a:avLst/>
              <a:gdLst>
                <a:gd name="T0" fmla="*/ 2 w 8"/>
                <a:gd name="T1" fmla="*/ 0 h 8"/>
                <a:gd name="T2" fmla="*/ 6 w 8"/>
                <a:gd name="T3" fmla="*/ 7 h 8"/>
                <a:gd name="T4" fmla="*/ 2 w 8"/>
                <a:gd name="T5" fmla="*/ 6 h 8"/>
                <a:gd name="T6" fmla="*/ 1 w 8"/>
                <a:gd name="T7" fmla="*/ 5 h 8"/>
                <a:gd name="T8" fmla="*/ 0 w 8"/>
                <a:gd name="T9" fmla="*/ 3 h 8"/>
                <a:gd name="T10" fmla="*/ 1 w 8"/>
                <a:gd name="T11" fmla="*/ 1 h 8"/>
                <a:gd name="T12" fmla="*/ 2 w 8"/>
                <a:gd name="T1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8">
                  <a:moveTo>
                    <a:pt x="2" y="0"/>
                  </a:moveTo>
                  <a:cubicBezTo>
                    <a:pt x="5" y="2"/>
                    <a:pt x="8" y="3"/>
                    <a:pt x="6" y="7"/>
                  </a:cubicBezTo>
                  <a:cubicBezTo>
                    <a:pt x="5" y="8"/>
                    <a:pt x="4" y="7"/>
                    <a:pt x="2" y="6"/>
                  </a:cubicBezTo>
                  <a:cubicBezTo>
                    <a:pt x="2" y="6"/>
                    <a:pt x="1" y="5"/>
                    <a:pt x="1" y="5"/>
                  </a:cubicBezTo>
                  <a:cubicBezTo>
                    <a:pt x="0" y="4"/>
                    <a:pt x="0" y="4"/>
                    <a:pt x="0" y="3"/>
                  </a:cubicBezTo>
                  <a:cubicBezTo>
                    <a:pt x="0" y="2"/>
                    <a:pt x="0" y="2"/>
                    <a:pt x="1" y="1"/>
                  </a:cubicBezTo>
                  <a:cubicBezTo>
                    <a:pt x="1" y="1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D8C6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459" name="Freeform 3097"/>
            <p:cNvSpPr>
              <a:spLocks/>
            </p:cNvSpPr>
            <p:nvPr/>
          </p:nvSpPr>
          <p:spPr bwMode="auto">
            <a:xfrm>
              <a:off x="3632" y="1241"/>
              <a:ext cx="5" cy="6"/>
            </a:xfrm>
            <a:custGeom>
              <a:avLst/>
              <a:gdLst>
                <a:gd name="T0" fmla="*/ 4 w 5"/>
                <a:gd name="T1" fmla="*/ 1 h 5"/>
                <a:gd name="T2" fmla="*/ 5 w 5"/>
                <a:gd name="T3" fmla="*/ 2 h 5"/>
                <a:gd name="T4" fmla="*/ 5 w 5"/>
                <a:gd name="T5" fmla="*/ 4 h 5"/>
                <a:gd name="T6" fmla="*/ 4 w 5"/>
                <a:gd name="T7" fmla="*/ 5 h 5"/>
                <a:gd name="T8" fmla="*/ 1 w 5"/>
                <a:gd name="T9" fmla="*/ 4 h 5"/>
                <a:gd name="T10" fmla="*/ 4 w 5"/>
                <a:gd name="T11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5">
                  <a:moveTo>
                    <a:pt x="4" y="1"/>
                  </a:moveTo>
                  <a:cubicBezTo>
                    <a:pt x="4" y="1"/>
                    <a:pt x="5" y="1"/>
                    <a:pt x="5" y="2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5"/>
                    <a:pt x="2" y="4"/>
                    <a:pt x="1" y="4"/>
                  </a:cubicBezTo>
                  <a:cubicBezTo>
                    <a:pt x="0" y="1"/>
                    <a:pt x="1" y="0"/>
                    <a:pt x="4" y="1"/>
                  </a:cubicBezTo>
                  <a:close/>
                </a:path>
              </a:pathLst>
            </a:custGeom>
            <a:solidFill>
              <a:srgbClr val="DFCC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460" name="Freeform 3098"/>
            <p:cNvSpPr>
              <a:spLocks/>
            </p:cNvSpPr>
            <p:nvPr/>
          </p:nvSpPr>
          <p:spPr bwMode="auto">
            <a:xfrm>
              <a:off x="3628" y="1228"/>
              <a:ext cx="8" cy="7"/>
            </a:xfrm>
            <a:custGeom>
              <a:avLst/>
              <a:gdLst>
                <a:gd name="T0" fmla="*/ 3 w 7"/>
                <a:gd name="T1" fmla="*/ 0 h 6"/>
                <a:gd name="T2" fmla="*/ 7 w 7"/>
                <a:gd name="T3" fmla="*/ 2 h 6"/>
                <a:gd name="T4" fmla="*/ 4 w 7"/>
                <a:gd name="T5" fmla="*/ 6 h 6"/>
                <a:gd name="T6" fmla="*/ 5 w 7"/>
                <a:gd name="T7" fmla="*/ 6 h 6"/>
                <a:gd name="T8" fmla="*/ 2 w 7"/>
                <a:gd name="T9" fmla="*/ 6 h 6"/>
                <a:gd name="T10" fmla="*/ 0 w 7"/>
                <a:gd name="T11" fmla="*/ 4 h 6"/>
                <a:gd name="T12" fmla="*/ 4 w 7"/>
                <a:gd name="T13" fmla="*/ 0 h 6"/>
                <a:gd name="T14" fmla="*/ 3 w 7"/>
                <a:gd name="T1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" h="6">
                  <a:moveTo>
                    <a:pt x="3" y="0"/>
                  </a:moveTo>
                  <a:cubicBezTo>
                    <a:pt x="5" y="1"/>
                    <a:pt x="6" y="2"/>
                    <a:pt x="7" y="2"/>
                  </a:cubicBezTo>
                  <a:cubicBezTo>
                    <a:pt x="6" y="4"/>
                    <a:pt x="5" y="5"/>
                    <a:pt x="4" y="6"/>
                  </a:cubicBezTo>
                  <a:cubicBezTo>
                    <a:pt x="4" y="6"/>
                    <a:pt x="5" y="6"/>
                    <a:pt x="5" y="6"/>
                  </a:cubicBezTo>
                  <a:cubicBezTo>
                    <a:pt x="4" y="6"/>
                    <a:pt x="3" y="6"/>
                    <a:pt x="2" y="6"/>
                  </a:cubicBezTo>
                  <a:cubicBezTo>
                    <a:pt x="2" y="5"/>
                    <a:pt x="1" y="5"/>
                    <a:pt x="0" y="4"/>
                  </a:cubicBezTo>
                  <a:cubicBezTo>
                    <a:pt x="1" y="2"/>
                    <a:pt x="2" y="1"/>
                    <a:pt x="4" y="0"/>
                  </a:cubicBezTo>
                  <a:lnTo>
                    <a:pt x="3" y="0"/>
                  </a:lnTo>
                  <a:close/>
                </a:path>
              </a:pathLst>
            </a:custGeom>
            <a:solidFill>
              <a:srgbClr val="E7D5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461" name="Freeform 3099"/>
            <p:cNvSpPr>
              <a:spLocks/>
            </p:cNvSpPr>
            <p:nvPr/>
          </p:nvSpPr>
          <p:spPr bwMode="auto">
            <a:xfrm>
              <a:off x="3628" y="1239"/>
              <a:ext cx="8" cy="7"/>
            </a:xfrm>
            <a:custGeom>
              <a:avLst/>
              <a:gdLst>
                <a:gd name="T0" fmla="*/ 7 w 7"/>
                <a:gd name="T1" fmla="*/ 3 h 6"/>
                <a:gd name="T2" fmla="*/ 4 w 7"/>
                <a:gd name="T3" fmla="*/ 6 h 6"/>
                <a:gd name="T4" fmla="*/ 0 w 7"/>
                <a:gd name="T5" fmla="*/ 3 h 6"/>
                <a:gd name="T6" fmla="*/ 2 w 7"/>
                <a:gd name="T7" fmla="*/ 0 h 6"/>
                <a:gd name="T8" fmla="*/ 7 w 7"/>
                <a:gd name="T9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6">
                  <a:moveTo>
                    <a:pt x="7" y="3"/>
                  </a:moveTo>
                  <a:cubicBezTo>
                    <a:pt x="6" y="4"/>
                    <a:pt x="5" y="5"/>
                    <a:pt x="4" y="6"/>
                  </a:cubicBezTo>
                  <a:cubicBezTo>
                    <a:pt x="3" y="5"/>
                    <a:pt x="1" y="4"/>
                    <a:pt x="0" y="3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4" y="1"/>
                    <a:pt x="5" y="2"/>
                    <a:pt x="7" y="3"/>
                  </a:cubicBezTo>
                  <a:close/>
                </a:path>
              </a:pathLst>
            </a:custGeom>
            <a:solidFill>
              <a:srgbClr val="B6A5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462" name="Freeform 3100"/>
            <p:cNvSpPr>
              <a:spLocks/>
            </p:cNvSpPr>
            <p:nvPr/>
          </p:nvSpPr>
          <p:spPr bwMode="auto">
            <a:xfrm>
              <a:off x="3624" y="1235"/>
              <a:ext cx="6" cy="7"/>
            </a:xfrm>
            <a:custGeom>
              <a:avLst/>
              <a:gdLst>
                <a:gd name="T0" fmla="*/ 5 w 5"/>
                <a:gd name="T1" fmla="*/ 3 h 6"/>
                <a:gd name="T2" fmla="*/ 3 w 5"/>
                <a:gd name="T3" fmla="*/ 6 h 6"/>
                <a:gd name="T4" fmla="*/ 1 w 5"/>
                <a:gd name="T5" fmla="*/ 5 h 6"/>
                <a:gd name="T6" fmla="*/ 0 w 5"/>
                <a:gd name="T7" fmla="*/ 2 h 6"/>
                <a:gd name="T8" fmla="*/ 2 w 5"/>
                <a:gd name="T9" fmla="*/ 0 h 6"/>
                <a:gd name="T10" fmla="*/ 5 w 5"/>
                <a:gd name="T11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6">
                  <a:moveTo>
                    <a:pt x="5" y="3"/>
                  </a:moveTo>
                  <a:cubicBezTo>
                    <a:pt x="5" y="4"/>
                    <a:pt x="4" y="5"/>
                    <a:pt x="3" y="6"/>
                  </a:cubicBezTo>
                  <a:cubicBezTo>
                    <a:pt x="2" y="6"/>
                    <a:pt x="1" y="5"/>
                    <a:pt x="1" y="5"/>
                  </a:cubicBezTo>
                  <a:cubicBezTo>
                    <a:pt x="0" y="4"/>
                    <a:pt x="0" y="3"/>
                    <a:pt x="0" y="2"/>
                  </a:cubicBezTo>
                  <a:cubicBezTo>
                    <a:pt x="1" y="2"/>
                    <a:pt x="1" y="1"/>
                    <a:pt x="2" y="0"/>
                  </a:cubicBezTo>
                  <a:cubicBezTo>
                    <a:pt x="4" y="0"/>
                    <a:pt x="5" y="1"/>
                    <a:pt x="5" y="3"/>
                  </a:cubicBezTo>
                  <a:close/>
                </a:path>
              </a:pathLst>
            </a:custGeom>
            <a:solidFill>
              <a:srgbClr val="4E3D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463" name="Freeform 3101"/>
            <p:cNvSpPr>
              <a:spLocks/>
            </p:cNvSpPr>
            <p:nvPr/>
          </p:nvSpPr>
          <p:spPr bwMode="auto">
            <a:xfrm>
              <a:off x="3623" y="1233"/>
              <a:ext cx="5" cy="8"/>
            </a:xfrm>
            <a:custGeom>
              <a:avLst/>
              <a:gdLst>
                <a:gd name="T0" fmla="*/ 3 w 4"/>
                <a:gd name="T1" fmla="*/ 3 h 7"/>
                <a:gd name="T2" fmla="*/ 2 w 4"/>
                <a:gd name="T3" fmla="*/ 7 h 7"/>
                <a:gd name="T4" fmla="*/ 0 w 4"/>
                <a:gd name="T5" fmla="*/ 1 h 7"/>
                <a:gd name="T6" fmla="*/ 0 w 4"/>
                <a:gd name="T7" fmla="*/ 1 h 7"/>
                <a:gd name="T8" fmla="*/ 3 w 4"/>
                <a:gd name="T9" fmla="*/ 1 h 7"/>
                <a:gd name="T10" fmla="*/ 3 w 4"/>
                <a:gd name="T11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7">
                  <a:moveTo>
                    <a:pt x="3" y="3"/>
                  </a:moveTo>
                  <a:cubicBezTo>
                    <a:pt x="3" y="4"/>
                    <a:pt x="2" y="5"/>
                    <a:pt x="2" y="7"/>
                  </a:cubicBezTo>
                  <a:cubicBezTo>
                    <a:pt x="1" y="5"/>
                    <a:pt x="0" y="3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2" y="1"/>
                    <a:pt x="3" y="1"/>
                  </a:cubicBezTo>
                  <a:cubicBezTo>
                    <a:pt x="3" y="2"/>
                    <a:pt x="4" y="3"/>
                    <a:pt x="3" y="3"/>
                  </a:cubicBezTo>
                  <a:close/>
                </a:path>
              </a:pathLst>
            </a:custGeom>
            <a:solidFill>
              <a:srgbClr val="CBB7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464" name="Freeform 3102"/>
            <p:cNvSpPr>
              <a:spLocks/>
            </p:cNvSpPr>
            <p:nvPr/>
          </p:nvSpPr>
          <p:spPr bwMode="auto">
            <a:xfrm>
              <a:off x="3626" y="1226"/>
              <a:ext cx="7" cy="7"/>
            </a:xfrm>
            <a:custGeom>
              <a:avLst/>
              <a:gdLst>
                <a:gd name="T0" fmla="*/ 6 w 6"/>
                <a:gd name="T1" fmla="*/ 2 h 6"/>
                <a:gd name="T2" fmla="*/ 3 w 6"/>
                <a:gd name="T3" fmla="*/ 6 h 6"/>
                <a:gd name="T4" fmla="*/ 0 w 6"/>
                <a:gd name="T5" fmla="*/ 5 h 6"/>
                <a:gd name="T6" fmla="*/ 0 w 6"/>
                <a:gd name="T7" fmla="*/ 3 h 6"/>
                <a:gd name="T8" fmla="*/ 0 w 6"/>
                <a:gd name="T9" fmla="*/ 4 h 6"/>
                <a:gd name="T10" fmla="*/ 2 w 6"/>
                <a:gd name="T11" fmla="*/ 0 h 6"/>
                <a:gd name="T12" fmla="*/ 6 w 6"/>
                <a:gd name="T13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6">
                  <a:moveTo>
                    <a:pt x="6" y="2"/>
                  </a:moveTo>
                  <a:cubicBezTo>
                    <a:pt x="5" y="3"/>
                    <a:pt x="4" y="5"/>
                    <a:pt x="3" y="6"/>
                  </a:cubicBezTo>
                  <a:cubicBezTo>
                    <a:pt x="2" y="6"/>
                    <a:pt x="1" y="6"/>
                    <a:pt x="0" y="5"/>
                  </a:cubicBezTo>
                  <a:cubicBezTo>
                    <a:pt x="0" y="4"/>
                    <a:pt x="0" y="4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1" y="3"/>
                    <a:pt x="1" y="1"/>
                    <a:pt x="2" y="0"/>
                  </a:cubicBezTo>
                  <a:cubicBezTo>
                    <a:pt x="3" y="1"/>
                    <a:pt x="4" y="2"/>
                    <a:pt x="6" y="2"/>
                  </a:cubicBezTo>
                  <a:close/>
                </a:path>
              </a:pathLst>
            </a:custGeom>
            <a:solidFill>
              <a:srgbClr val="AB97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</p:grpSp>
      <p:grpSp>
        <p:nvGrpSpPr>
          <p:cNvPr id="3132" name="Group 3304"/>
          <p:cNvGrpSpPr>
            <a:grpSpLocks/>
          </p:cNvGrpSpPr>
          <p:nvPr/>
        </p:nvGrpSpPr>
        <p:grpSpPr bwMode="auto">
          <a:xfrm>
            <a:off x="4567237" y="1952625"/>
            <a:ext cx="1201738" cy="2079625"/>
            <a:chOff x="2877" y="1230"/>
            <a:chExt cx="757" cy="1310"/>
          </a:xfrm>
        </p:grpSpPr>
        <p:sp>
          <p:nvSpPr>
            <p:cNvPr id="4065" name="Freeform 3104"/>
            <p:cNvSpPr>
              <a:spLocks/>
            </p:cNvSpPr>
            <p:nvPr/>
          </p:nvSpPr>
          <p:spPr bwMode="auto">
            <a:xfrm>
              <a:off x="3623" y="1230"/>
              <a:ext cx="7" cy="7"/>
            </a:xfrm>
            <a:custGeom>
              <a:avLst/>
              <a:gdLst>
                <a:gd name="T0" fmla="*/ 2 w 6"/>
                <a:gd name="T1" fmla="*/ 0 h 6"/>
                <a:gd name="T2" fmla="*/ 5 w 6"/>
                <a:gd name="T3" fmla="*/ 3 h 6"/>
                <a:gd name="T4" fmla="*/ 5 w 6"/>
                <a:gd name="T5" fmla="*/ 3 h 6"/>
                <a:gd name="T6" fmla="*/ 3 w 6"/>
                <a:gd name="T7" fmla="*/ 6 h 6"/>
                <a:gd name="T8" fmla="*/ 3 w 6"/>
                <a:gd name="T9" fmla="*/ 6 h 6"/>
                <a:gd name="T10" fmla="*/ 0 w 6"/>
                <a:gd name="T11" fmla="*/ 4 h 6"/>
                <a:gd name="T12" fmla="*/ 2 w 6"/>
                <a:gd name="T1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6">
                  <a:moveTo>
                    <a:pt x="2" y="0"/>
                  </a:moveTo>
                  <a:cubicBezTo>
                    <a:pt x="3" y="1"/>
                    <a:pt x="4" y="2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5"/>
                    <a:pt x="5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2" y="5"/>
                    <a:pt x="1" y="5"/>
                    <a:pt x="0" y="4"/>
                  </a:cubicBezTo>
                  <a:cubicBezTo>
                    <a:pt x="1" y="3"/>
                    <a:pt x="1" y="2"/>
                    <a:pt x="2" y="0"/>
                  </a:cubicBezTo>
                  <a:close/>
                </a:path>
              </a:pathLst>
            </a:custGeom>
            <a:solidFill>
              <a:srgbClr val="6551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066" name="Freeform 3105"/>
            <p:cNvSpPr>
              <a:spLocks/>
            </p:cNvSpPr>
            <p:nvPr/>
          </p:nvSpPr>
          <p:spPr bwMode="auto">
            <a:xfrm>
              <a:off x="3627" y="1233"/>
              <a:ext cx="7" cy="6"/>
            </a:xfrm>
            <a:custGeom>
              <a:avLst/>
              <a:gdLst>
                <a:gd name="T0" fmla="*/ 0 w 6"/>
                <a:gd name="T1" fmla="*/ 3 h 5"/>
                <a:gd name="T2" fmla="*/ 2 w 6"/>
                <a:gd name="T3" fmla="*/ 0 h 5"/>
                <a:gd name="T4" fmla="*/ 6 w 6"/>
                <a:gd name="T5" fmla="*/ 2 h 5"/>
                <a:gd name="T6" fmla="*/ 3 w 6"/>
                <a:gd name="T7" fmla="*/ 5 h 5"/>
                <a:gd name="T8" fmla="*/ 0 w 6"/>
                <a:gd name="T9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5">
                  <a:moveTo>
                    <a:pt x="0" y="3"/>
                  </a:moveTo>
                  <a:cubicBezTo>
                    <a:pt x="1" y="2"/>
                    <a:pt x="2" y="1"/>
                    <a:pt x="2" y="0"/>
                  </a:cubicBezTo>
                  <a:cubicBezTo>
                    <a:pt x="3" y="0"/>
                    <a:pt x="5" y="1"/>
                    <a:pt x="6" y="2"/>
                  </a:cubicBezTo>
                  <a:cubicBezTo>
                    <a:pt x="5" y="3"/>
                    <a:pt x="4" y="4"/>
                    <a:pt x="3" y="5"/>
                  </a:cubicBezTo>
                  <a:cubicBezTo>
                    <a:pt x="2" y="4"/>
                    <a:pt x="1" y="4"/>
                    <a:pt x="0" y="3"/>
                  </a:cubicBezTo>
                  <a:close/>
                </a:path>
              </a:pathLst>
            </a:custGeom>
            <a:solidFill>
              <a:srgbClr val="AF9E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067" name="Freeform 3106"/>
            <p:cNvSpPr>
              <a:spLocks/>
            </p:cNvSpPr>
            <p:nvPr/>
          </p:nvSpPr>
          <p:spPr bwMode="auto">
            <a:xfrm>
              <a:off x="2985" y="2192"/>
              <a:ext cx="193" cy="345"/>
            </a:xfrm>
            <a:custGeom>
              <a:avLst/>
              <a:gdLst>
                <a:gd name="T0" fmla="*/ 126 w 164"/>
                <a:gd name="T1" fmla="*/ 287 h 293"/>
                <a:gd name="T2" fmla="*/ 118 w 164"/>
                <a:gd name="T3" fmla="*/ 287 h 293"/>
                <a:gd name="T4" fmla="*/ 66 w 164"/>
                <a:gd name="T5" fmla="*/ 289 h 293"/>
                <a:gd name="T6" fmla="*/ 2 w 164"/>
                <a:gd name="T7" fmla="*/ 285 h 293"/>
                <a:gd name="T8" fmla="*/ 0 w 164"/>
                <a:gd name="T9" fmla="*/ 281 h 293"/>
                <a:gd name="T10" fmla="*/ 2 w 164"/>
                <a:gd name="T11" fmla="*/ 276 h 293"/>
                <a:gd name="T12" fmla="*/ 11 w 164"/>
                <a:gd name="T13" fmla="*/ 272 h 293"/>
                <a:gd name="T14" fmla="*/ 22 w 164"/>
                <a:gd name="T15" fmla="*/ 266 h 293"/>
                <a:gd name="T16" fmla="*/ 30 w 164"/>
                <a:gd name="T17" fmla="*/ 275 h 293"/>
                <a:gd name="T18" fmla="*/ 41 w 164"/>
                <a:gd name="T19" fmla="*/ 278 h 293"/>
                <a:gd name="T20" fmla="*/ 50 w 164"/>
                <a:gd name="T21" fmla="*/ 276 h 293"/>
                <a:gd name="T22" fmla="*/ 55 w 164"/>
                <a:gd name="T23" fmla="*/ 276 h 293"/>
                <a:gd name="T24" fmla="*/ 70 w 164"/>
                <a:gd name="T25" fmla="*/ 276 h 293"/>
                <a:gd name="T26" fmla="*/ 75 w 164"/>
                <a:gd name="T27" fmla="*/ 275 h 293"/>
                <a:gd name="T28" fmla="*/ 80 w 164"/>
                <a:gd name="T29" fmla="*/ 275 h 293"/>
                <a:gd name="T30" fmla="*/ 92 w 164"/>
                <a:gd name="T31" fmla="*/ 277 h 293"/>
                <a:gd name="T32" fmla="*/ 132 w 164"/>
                <a:gd name="T33" fmla="*/ 237 h 293"/>
                <a:gd name="T34" fmla="*/ 132 w 164"/>
                <a:gd name="T35" fmla="*/ 191 h 293"/>
                <a:gd name="T36" fmla="*/ 117 w 164"/>
                <a:gd name="T37" fmla="*/ 176 h 293"/>
                <a:gd name="T38" fmla="*/ 95 w 164"/>
                <a:gd name="T39" fmla="*/ 172 h 293"/>
                <a:gd name="T40" fmla="*/ 113 w 164"/>
                <a:gd name="T41" fmla="*/ 161 h 293"/>
                <a:gd name="T42" fmla="*/ 130 w 164"/>
                <a:gd name="T43" fmla="*/ 149 h 293"/>
                <a:gd name="T44" fmla="*/ 132 w 164"/>
                <a:gd name="T45" fmla="*/ 114 h 293"/>
                <a:gd name="T46" fmla="*/ 135 w 164"/>
                <a:gd name="T47" fmla="*/ 102 h 293"/>
                <a:gd name="T48" fmla="*/ 137 w 164"/>
                <a:gd name="T49" fmla="*/ 77 h 293"/>
                <a:gd name="T50" fmla="*/ 137 w 164"/>
                <a:gd name="T51" fmla="*/ 13 h 293"/>
                <a:gd name="T52" fmla="*/ 144 w 164"/>
                <a:gd name="T53" fmla="*/ 2 h 293"/>
                <a:gd name="T54" fmla="*/ 154 w 164"/>
                <a:gd name="T55" fmla="*/ 5 h 293"/>
                <a:gd name="T56" fmla="*/ 156 w 164"/>
                <a:gd name="T57" fmla="*/ 10 h 293"/>
                <a:gd name="T58" fmla="*/ 156 w 164"/>
                <a:gd name="T59" fmla="*/ 50 h 293"/>
                <a:gd name="T60" fmla="*/ 156 w 164"/>
                <a:gd name="T61" fmla="*/ 55 h 293"/>
                <a:gd name="T62" fmla="*/ 157 w 164"/>
                <a:gd name="T63" fmla="*/ 79 h 293"/>
                <a:gd name="T64" fmla="*/ 158 w 164"/>
                <a:gd name="T65" fmla="*/ 87 h 293"/>
                <a:gd name="T66" fmla="*/ 155 w 164"/>
                <a:gd name="T67" fmla="*/ 200 h 293"/>
                <a:gd name="T68" fmla="*/ 155 w 164"/>
                <a:gd name="T69" fmla="*/ 254 h 293"/>
                <a:gd name="T70" fmla="*/ 160 w 164"/>
                <a:gd name="T71" fmla="*/ 267 h 293"/>
                <a:gd name="T72" fmla="*/ 163 w 164"/>
                <a:gd name="T73" fmla="*/ 287 h 293"/>
                <a:gd name="T74" fmla="*/ 153 w 164"/>
                <a:gd name="T75" fmla="*/ 293 h 293"/>
                <a:gd name="T76" fmla="*/ 126 w 164"/>
                <a:gd name="T77" fmla="*/ 287 h 2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64" h="293">
                  <a:moveTo>
                    <a:pt x="126" y="287"/>
                  </a:moveTo>
                  <a:cubicBezTo>
                    <a:pt x="123" y="287"/>
                    <a:pt x="120" y="287"/>
                    <a:pt x="118" y="287"/>
                  </a:cubicBezTo>
                  <a:cubicBezTo>
                    <a:pt x="100" y="290"/>
                    <a:pt x="83" y="286"/>
                    <a:pt x="66" y="289"/>
                  </a:cubicBezTo>
                  <a:cubicBezTo>
                    <a:pt x="44" y="288"/>
                    <a:pt x="23" y="286"/>
                    <a:pt x="2" y="285"/>
                  </a:cubicBezTo>
                  <a:cubicBezTo>
                    <a:pt x="1" y="284"/>
                    <a:pt x="0" y="282"/>
                    <a:pt x="0" y="281"/>
                  </a:cubicBezTo>
                  <a:cubicBezTo>
                    <a:pt x="0" y="279"/>
                    <a:pt x="1" y="277"/>
                    <a:pt x="2" y="276"/>
                  </a:cubicBezTo>
                  <a:cubicBezTo>
                    <a:pt x="5" y="275"/>
                    <a:pt x="8" y="274"/>
                    <a:pt x="11" y="272"/>
                  </a:cubicBezTo>
                  <a:cubicBezTo>
                    <a:pt x="15" y="270"/>
                    <a:pt x="16" y="265"/>
                    <a:pt x="22" y="266"/>
                  </a:cubicBezTo>
                  <a:cubicBezTo>
                    <a:pt x="25" y="268"/>
                    <a:pt x="27" y="272"/>
                    <a:pt x="30" y="275"/>
                  </a:cubicBezTo>
                  <a:cubicBezTo>
                    <a:pt x="33" y="277"/>
                    <a:pt x="37" y="278"/>
                    <a:pt x="41" y="278"/>
                  </a:cubicBezTo>
                  <a:cubicBezTo>
                    <a:pt x="44" y="277"/>
                    <a:pt x="47" y="277"/>
                    <a:pt x="50" y="276"/>
                  </a:cubicBezTo>
                  <a:cubicBezTo>
                    <a:pt x="52" y="276"/>
                    <a:pt x="53" y="276"/>
                    <a:pt x="55" y="276"/>
                  </a:cubicBezTo>
                  <a:cubicBezTo>
                    <a:pt x="60" y="278"/>
                    <a:pt x="65" y="277"/>
                    <a:pt x="70" y="276"/>
                  </a:cubicBezTo>
                  <a:cubicBezTo>
                    <a:pt x="71" y="275"/>
                    <a:pt x="73" y="275"/>
                    <a:pt x="75" y="275"/>
                  </a:cubicBezTo>
                  <a:cubicBezTo>
                    <a:pt x="77" y="275"/>
                    <a:pt x="79" y="275"/>
                    <a:pt x="80" y="275"/>
                  </a:cubicBezTo>
                  <a:cubicBezTo>
                    <a:pt x="84" y="276"/>
                    <a:pt x="88" y="277"/>
                    <a:pt x="92" y="277"/>
                  </a:cubicBezTo>
                  <a:cubicBezTo>
                    <a:pt x="132" y="277"/>
                    <a:pt x="132" y="277"/>
                    <a:pt x="132" y="237"/>
                  </a:cubicBezTo>
                  <a:cubicBezTo>
                    <a:pt x="132" y="222"/>
                    <a:pt x="132" y="206"/>
                    <a:pt x="132" y="191"/>
                  </a:cubicBezTo>
                  <a:cubicBezTo>
                    <a:pt x="133" y="180"/>
                    <a:pt x="129" y="175"/>
                    <a:pt x="117" y="176"/>
                  </a:cubicBezTo>
                  <a:cubicBezTo>
                    <a:pt x="110" y="175"/>
                    <a:pt x="102" y="176"/>
                    <a:pt x="95" y="172"/>
                  </a:cubicBezTo>
                  <a:cubicBezTo>
                    <a:pt x="98" y="162"/>
                    <a:pt x="98" y="162"/>
                    <a:pt x="113" y="161"/>
                  </a:cubicBezTo>
                  <a:cubicBezTo>
                    <a:pt x="121" y="160"/>
                    <a:pt x="131" y="163"/>
                    <a:pt x="130" y="149"/>
                  </a:cubicBezTo>
                  <a:cubicBezTo>
                    <a:pt x="131" y="137"/>
                    <a:pt x="133" y="126"/>
                    <a:pt x="132" y="114"/>
                  </a:cubicBezTo>
                  <a:cubicBezTo>
                    <a:pt x="133" y="110"/>
                    <a:pt x="133" y="106"/>
                    <a:pt x="135" y="102"/>
                  </a:cubicBezTo>
                  <a:cubicBezTo>
                    <a:pt x="139" y="94"/>
                    <a:pt x="138" y="86"/>
                    <a:pt x="137" y="77"/>
                  </a:cubicBezTo>
                  <a:cubicBezTo>
                    <a:pt x="136" y="56"/>
                    <a:pt x="136" y="34"/>
                    <a:pt x="137" y="13"/>
                  </a:cubicBezTo>
                  <a:cubicBezTo>
                    <a:pt x="138" y="8"/>
                    <a:pt x="140" y="5"/>
                    <a:pt x="144" y="2"/>
                  </a:cubicBezTo>
                  <a:cubicBezTo>
                    <a:pt x="148" y="0"/>
                    <a:pt x="151" y="2"/>
                    <a:pt x="154" y="5"/>
                  </a:cubicBezTo>
                  <a:cubicBezTo>
                    <a:pt x="155" y="6"/>
                    <a:pt x="156" y="8"/>
                    <a:pt x="156" y="10"/>
                  </a:cubicBezTo>
                  <a:cubicBezTo>
                    <a:pt x="154" y="23"/>
                    <a:pt x="150" y="36"/>
                    <a:pt x="156" y="50"/>
                  </a:cubicBezTo>
                  <a:cubicBezTo>
                    <a:pt x="156" y="51"/>
                    <a:pt x="156" y="53"/>
                    <a:pt x="156" y="55"/>
                  </a:cubicBezTo>
                  <a:cubicBezTo>
                    <a:pt x="154" y="63"/>
                    <a:pt x="154" y="71"/>
                    <a:pt x="157" y="79"/>
                  </a:cubicBezTo>
                  <a:cubicBezTo>
                    <a:pt x="158" y="81"/>
                    <a:pt x="158" y="84"/>
                    <a:pt x="158" y="87"/>
                  </a:cubicBezTo>
                  <a:cubicBezTo>
                    <a:pt x="157" y="124"/>
                    <a:pt x="157" y="162"/>
                    <a:pt x="155" y="200"/>
                  </a:cubicBezTo>
                  <a:cubicBezTo>
                    <a:pt x="154" y="218"/>
                    <a:pt x="162" y="236"/>
                    <a:pt x="155" y="254"/>
                  </a:cubicBezTo>
                  <a:cubicBezTo>
                    <a:pt x="153" y="259"/>
                    <a:pt x="158" y="263"/>
                    <a:pt x="160" y="267"/>
                  </a:cubicBezTo>
                  <a:cubicBezTo>
                    <a:pt x="163" y="273"/>
                    <a:pt x="164" y="280"/>
                    <a:pt x="163" y="287"/>
                  </a:cubicBezTo>
                  <a:cubicBezTo>
                    <a:pt x="161" y="292"/>
                    <a:pt x="157" y="293"/>
                    <a:pt x="153" y="293"/>
                  </a:cubicBezTo>
                  <a:cubicBezTo>
                    <a:pt x="143" y="293"/>
                    <a:pt x="135" y="289"/>
                    <a:pt x="126" y="287"/>
                  </a:cubicBezTo>
                  <a:close/>
                </a:path>
              </a:pathLst>
            </a:custGeom>
            <a:solidFill>
              <a:srgbClr val="2F1D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068" name="Freeform 3107"/>
            <p:cNvSpPr>
              <a:spLocks/>
            </p:cNvSpPr>
            <p:nvPr/>
          </p:nvSpPr>
          <p:spPr bwMode="auto">
            <a:xfrm>
              <a:off x="2988" y="1984"/>
              <a:ext cx="57" cy="535"/>
            </a:xfrm>
            <a:custGeom>
              <a:avLst/>
              <a:gdLst>
                <a:gd name="T0" fmla="*/ 18 w 48"/>
                <a:gd name="T1" fmla="*/ 442 h 454"/>
                <a:gd name="T2" fmla="*/ 10 w 48"/>
                <a:gd name="T3" fmla="*/ 454 h 454"/>
                <a:gd name="T4" fmla="*/ 5 w 48"/>
                <a:gd name="T5" fmla="*/ 389 h 454"/>
                <a:gd name="T6" fmla="*/ 5 w 48"/>
                <a:gd name="T7" fmla="*/ 371 h 454"/>
                <a:gd name="T8" fmla="*/ 7 w 48"/>
                <a:gd name="T9" fmla="*/ 313 h 454"/>
                <a:gd name="T10" fmla="*/ 9 w 48"/>
                <a:gd name="T11" fmla="*/ 235 h 454"/>
                <a:gd name="T12" fmla="*/ 7 w 48"/>
                <a:gd name="T13" fmla="*/ 165 h 454"/>
                <a:gd name="T14" fmla="*/ 7 w 48"/>
                <a:gd name="T15" fmla="*/ 158 h 454"/>
                <a:gd name="T16" fmla="*/ 11 w 48"/>
                <a:gd name="T17" fmla="*/ 100 h 454"/>
                <a:gd name="T18" fmla="*/ 13 w 48"/>
                <a:gd name="T19" fmla="*/ 37 h 454"/>
                <a:gd name="T20" fmla="*/ 12 w 48"/>
                <a:gd name="T21" fmla="*/ 30 h 454"/>
                <a:gd name="T22" fmla="*/ 15 w 48"/>
                <a:gd name="T23" fmla="*/ 22 h 454"/>
                <a:gd name="T24" fmla="*/ 26 w 48"/>
                <a:gd name="T25" fmla="*/ 2 h 454"/>
                <a:gd name="T26" fmla="*/ 32 w 48"/>
                <a:gd name="T27" fmla="*/ 7 h 454"/>
                <a:gd name="T28" fmla="*/ 28 w 48"/>
                <a:gd name="T29" fmla="*/ 100 h 454"/>
                <a:gd name="T30" fmla="*/ 28 w 48"/>
                <a:gd name="T31" fmla="*/ 111 h 454"/>
                <a:gd name="T32" fmla="*/ 28 w 48"/>
                <a:gd name="T33" fmla="*/ 135 h 454"/>
                <a:gd name="T34" fmla="*/ 28 w 48"/>
                <a:gd name="T35" fmla="*/ 173 h 454"/>
                <a:gd name="T36" fmla="*/ 31 w 48"/>
                <a:gd name="T37" fmla="*/ 254 h 454"/>
                <a:gd name="T38" fmla="*/ 41 w 48"/>
                <a:gd name="T39" fmla="*/ 258 h 454"/>
                <a:gd name="T40" fmla="*/ 46 w 48"/>
                <a:gd name="T41" fmla="*/ 261 h 454"/>
                <a:gd name="T42" fmla="*/ 48 w 48"/>
                <a:gd name="T43" fmla="*/ 266 h 454"/>
                <a:gd name="T44" fmla="*/ 44 w 48"/>
                <a:gd name="T45" fmla="*/ 270 h 454"/>
                <a:gd name="T46" fmla="*/ 27 w 48"/>
                <a:gd name="T47" fmla="*/ 281 h 454"/>
                <a:gd name="T48" fmla="*/ 26 w 48"/>
                <a:gd name="T49" fmla="*/ 290 h 454"/>
                <a:gd name="T50" fmla="*/ 23 w 48"/>
                <a:gd name="T51" fmla="*/ 333 h 454"/>
                <a:gd name="T52" fmla="*/ 22 w 48"/>
                <a:gd name="T53" fmla="*/ 343 h 454"/>
                <a:gd name="T54" fmla="*/ 25 w 48"/>
                <a:gd name="T55" fmla="*/ 359 h 454"/>
                <a:gd name="T56" fmla="*/ 23 w 48"/>
                <a:gd name="T57" fmla="*/ 376 h 454"/>
                <a:gd name="T58" fmla="*/ 22 w 48"/>
                <a:gd name="T59" fmla="*/ 438 h 454"/>
                <a:gd name="T60" fmla="*/ 18 w 48"/>
                <a:gd name="T61" fmla="*/ 442 h 4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8" h="454">
                  <a:moveTo>
                    <a:pt x="18" y="442"/>
                  </a:moveTo>
                  <a:cubicBezTo>
                    <a:pt x="14" y="445"/>
                    <a:pt x="16" y="452"/>
                    <a:pt x="10" y="454"/>
                  </a:cubicBezTo>
                  <a:cubicBezTo>
                    <a:pt x="0" y="433"/>
                    <a:pt x="7" y="410"/>
                    <a:pt x="5" y="389"/>
                  </a:cubicBezTo>
                  <a:cubicBezTo>
                    <a:pt x="5" y="383"/>
                    <a:pt x="5" y="377"/>
                    <a:pt x="5" y="371"/>
                  </a:cubicBezTo>
                  <a:cubicBezTo>
                    <a:pt x="4" y="351"/>
                    <a:pt x="5" y="332"/>
                    <a:pt x="7" y="313"/>
                  </a:cubicBezTo>
                  <a:cubicBezTo>
                    <a:pt x="12" y="287"/>
                    <a:pt x="8" y="261"/>
                    <a:pt x="9" y="235"/>
                  </a:cubicBezTo>
                  <a:cubicBezTo>
                    <a:pt x="8" y="212"/>
                    <a:pt x="10" y="188"/>
                    <a:pt x="7" y="165"/>
                  </a:cubicBezTo>
                  <a:cubicBezTo>
                    <a:pt x="7" y="162"/>
                    <a:pt x="7" y="160"/>
                    <a:pt x="7" y="158"/>
                  </a:cubicBezTo>
                  <a:cubicBezTo>
                    <a:pt x="11" y="139"/>
                    <a:pt x="8" y="119"/>
                    <a:pt x="11" y="100"/>
                  </a:cubicBezTo>
                  <a:cubicBezTo>
                    <a:pt x="16" y="79"/>
                    <a:pt x="13" y="58"/>
                    <a:pt x="13" y="37"/>
                  </a:cubicBezTo>
                  <a:cubicBezTo>
                    <a:pt x="12" y="35"/>
                    <a:pt x="12" y="33"/>
                    <a:pt x="12" y="30"/>
                  </a:cubicBezTo>
                  <a:cubicBezTo>
                    <a:pt x="12" y="27"/>
                    <a:pt x="13" y="24"/>
                    <a:pt x="15" y="22"/>
                  </a:cubicBezTo>
                  <a:cubicBezTo>
                    <a:pt x="16" y="14"/>
                    <a:pt x="11" y="2"/>
                    <a:pt x="26" y="2"/>
                  </a:cubicBezTo>
                  <a:cubicBezTo>
                    <a:pt x="31" y="0"/>
                    <a:pt x="32" y="3"/>
                    <a:pt x="32" y="7"/>
                  </a:cubicBezTo>
                  <a:cubicBezTo>
                    <a:pt x="24" y="38"/>
                    <a:pt x="30" y="69"/>
                    <a:pt x="28" y="100"/>
                  </a:cubicBezTo>
                  <a:cubicBezTo>
                    <a:pt x="29" y="104"/>
                    <a:pt x="29" y="107"/>
                    <a:pt x="28" y="111"/>
                  </a:cubicBezTo>
                  <a:cubicBezTo>
                    <a:pt x="28" y="119"/>
                    <a:pt x="28" y="127"/>
                    <a:pt x="28" y="135"/>
                  </a:cubicBezTo>
                  <a:cubicBezTo>
                    <a:pt x="28" y="148"/>
                    <a:pt x="28" y="161"/>
                    <a:pt x="28" y="173"/>
                  </a:cubicBezTo>
                  <a:cubicBezTo>
                    <a:pt x="30" y="200"/>
                    <a:pt x="25" y="227"/>
                    <a:pt x="31" y="254"/>
                  </a:cubicBezTo>
                  <a:cubicBezTo>
                    <a:pt x="34" y="257"/>
                    <a:pt x="38" y="257"/>
                    <a:pt x="41" y="258"/>
                  </a:cubicBezTo>
                  <a:cubicBezTo>
                    <a:pt x="43" y="259"/>
                    <a:pt x="45" y="260"/>
                    <a:pt x="46" y="261"/>
                  </a:cubicBezTo>
                  <a:cubicBezTo>
                    <a:pt x="48" y="262"/>
                    <a:pt x="48" y="264"/>
                    <a:pt x="48" y="266"/>
                  </a:cubicBezTo>
                  <a:cubicBezTo>
                    <a:pt x="47" y="268"/>
                    <a:pt x="46" y="269"/>
                    <a:pt x="44" y="270"/>
                  </a:cubicBezTo>
                  <a:cubicBezTo>
                    <a:pt x="39" y="274"/>
                    <a:pt x="28" y="270"/>
                    <a:pt x="27" y="281"/>
                  </a:cubicBezTo>
                  <a:cubicBezTo>
                    <a:pt x="27" y="284"/>
                    <a:pt x="26" y="287"/>
                    <a:pt x="26" y="290"/>
                  </a:cubicBezTo>
                  <a:cubicBezTo>
                    <a:pt x="22" y="304"/>
                    <a:pt x="26" y="319"/>
                    <a:pt x="23" y="333"/>
                  </a:cubicBezTo>
                  <a:cubicBezTo>
                    <a:pt x="21" y="336"/>
                    <a:pt x="20" y="339"/>
                    <a:pt x="22" y="343"/>
                  </a:cubicBezTo>
                  <a:cubicBezTo>
                    <a:pt x="24" y="348"/>
                    <a:pt x="26" y="353"/>
                    <a:pt x="25" y="359"/>
                  </a:cubicBezTo>
                  <a:cubicBezTo>
                    <a:pt x="24" y="364"/>
                    <a:pt x="23" y="370"/>
                    <a:pt x="23" y="376"/>
                  </a:cubicBezTo>
                  <a:cubicBezTo>
                    <a:pt x="24" y="396"/>
                    <a:pt x="26" y="417"/>
                    <a:pt x="22" y="438"/>
                  </a:cubicBezTo>
                  <a:cubicBezTo>
                    <a:pt x="21" y="440"/>
                    <a:pt x="20" y="441"/>
                    <a:pt x="18" y="442"/>
                  </a:cubicBezTo>
                  <a:close/>
                </a:path>
              </a:pathLst>
            </a:custGeom>
            <a:solidFill>
              <a:srgbClr val="2F22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069" name="Freeform 3108"/>
            <p:cNvSpPr>
              <a:spLocks/>
            </p:cNvSpPr>
            <p:nvPr/>
          </p:nvSpPr>
          <p:spPr bwMode="auto">
            <a:xfrm>
              <a:off x="3293" y="1988"/>
              <a:ext cx="125" cy="184"/>
            </a:xfrm>
            <a:custGeom>
              <a:avLst/>
              <a:gdLst>
                <a:gd name="T0" fmla="*/ 68 w 106"/>
                <a:gd name="T1" fmla="*/ 4 h 156"/>
                <a:gd name="T2" fmla="*/ 105 w 106"/>
                <a:gd name="T3" fmla="*/ 50 h 156"/>
                <a:gd name="T4" fmla="*/ 99 w 106"/>
                <a:gd name="T5" fmla="*/ 155 h 156"/>
                <a:gd name="T6" fmla="*/ 93 w 106"/>
                <a:gd name="T7" fmla="*/ 153 h 156"/>
                <a:gd name="T8" fmla="*/ 90 w 106"/>
                <a:gd name="T9" fmla="*/ 73 h 156"/>
                <a:gd name="T10" fmla="*/ 90 w 106"/>
                <a:gd name="T11" fmla="*/ 44 h 156"/>
                <a:gd name="T12" fmla="*/ 67 w 106"/>
                <a:gd name="T13" fmla="*/ 21 h 156"/>
                <a:gd name="T14" fmla="*/ 55 w 106"/>
                <a:gd name="T15" fmla="*/ 20 h 156"/>
                <a:gd name="T16" fmla="*/ 35 w 106"/>
                <a:gd name="T17" fmla="*/ 19 h 156"/>
                <a:gd name="T18" fmla="*/ 16 w 106"/>
                <a:gd name="T19" fmla="*/ 20 h 156"/>
                <a:gd name="T20" fmla="*/ 7 w 106"/>
                <a:gd name="T21" fmla="*/ 18 h 156"/>
                <a:gd name="T22" fmla="*/ 4 w 106"/>
                <a:gd name="T23" fmla="*/ 8 h 156"/>
                <a:gd name="T24" fmla="*/ 68 w 106"/>
                <a:gd name="T25" fmla="*/ 4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6" h="156">
                  <a:moveTo>
                    <a:pt x="68" y="4"/>
                  </a:moveTo>
                  <a:cubicBezTo>
                    <a:pt x="105" y="10"/>
                    <a:pt x="106" y="10"/>
                    <a:pt x="105" y="50"/>
                  </a:cubicBezTo>
                  <a:cubicBezTo>
                    <a:pt x="104" y="85"/>
                    <a:pt x="101" y="120"/>
                    <a:pt x="99" y="155"/>
                  </a:cubicBezTo>
                  <a:cubicBezTo>
                    <a:pt x="96" y="156"/>
                    <a:pt x="94" y="155"/>
                    <a:pt x="93" y="153"/>
                  </a:cubicBezTo>
                  <a:cubicBezTo>
                    <a:pt x="87" y="127"/>
                    <a:pt x="91" y="100"/>
                    <a:pt x="90" y="73"/>
                  </a:cubicBezTo>
                  <a:cubicBezTo>
                    <a:pt x="89" y="64"/>
                    <a:pt x="90" y="54"/>
                    <a:pt x="90" y="44"/>
                  </a:cubicBezTo>
                  <a:cubicBezTo>
                    <a:pt x="90" y="23"/>
                    <a:pt x="88" y="22"/>
                    <a:pt x="67" y="21"/>
                  </a:cubicBezTo>
                  <a:cubicBezTo>
                    <a:pt x="63" y="21"/>
                    <a:pt x="59" y="21"/>
                    <a:pt x="55" y="20"/>
                  </a:cubicBezTo>
                  <a:cubicBezTo>
                    <a:pt x="49" y="19"/>
                    <a:pt x="42" y="17"/>
                    <a:pt x="35" y="19"/>
                  </a:cubicBezTo>
                  <a:cubicBezTo>
                    <a:pt x="29" y="20"/>
                    <a:pt x="23" y="20"/>
                    <a:pt x="16" y="20"/>
                  </a:cubicBezTo>
                  <a:cubicBezTo>
                    <a:pt x="13" y="20"/>
                    <a:pt x="10" y="20"/>
                    <a:pt x="7" y="18"/>
                  </a:cubicBezTo>
                  <a:cubicBezTo>
                    <a:pt x="3" y="16"/>
                    <a:pt x="0" y="13"/>
                    <a:pt x="4" y="8"/>
                  </a:cubicBezTo>
                  <a:cubicBezTo>
                    <a:pt x="25" y="0"/>
                    <a:pt x="46" y="7"/>
                    <a:pt x="68" y="4"/>
                  </a:cubicBezTo>
                  <a:close/>
                </a:path>
              </a:pathLst>
            </a:custGeom>
            <a:solidFill>
              <a:srgbClr val="3A20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070" name="Freeform 3109"/>
            <p:cNvSpPr>
              <a:spLocks/>
            </p:cNvSpPr>
            <p:nvPr/>
          </p:nvSpPr>
          <p:spPr bwMode="auto">
            <a:xfrm>
              <a:off x="2878" y="2013"/>
              <a:ext cx="30" cy="380"/>
            </a:xfrm>
            <a:custGeom>
              <a:avLst/>
              <a:gdLst>
                <a:gd name="T0" fmla="*/ 4 w 26"/>
                <a:gd name="T1" fmla="*/ 148 h 323"/>
                <a:gd name="T2" fmla="*/ 6 w 26"/>
                <a:gd name="T3" fmla="*/ 86 h 323"/>
                <a:gd name="T4" fmla="*/ 8 w 26"/>
                <a:gd name="T5" fmla="*/ 24 h 323"/>
                <a:gd name="T6" fmla="*/ 12 w 26"/>
                <a:gd name="T7" fmla="*/ 2 h 323"/>
                <a:gd name="T8" fmla="*/ 22 w 26"/>
                <a:gd name="T9" fmla="*/ 5 h 323"/>
                <a:gd name="T10" fmla="*/ 20 w 26"/>
                <a:gd name="T11" fmla="*/ 14 h 323"/>
                <a:gd name="T12" fmla="*/ 18 w 26"/>
                <a:gd name="T13" fmla="*/ 53 h 323"/>
                <a:gd name="T14" fmla="*/ 18 w 26"/>
                <a:gd name="T15" fmla="*/ 146 h 323"/>
                <a:gd name="T16" fmla="*/ 17 w 26"/>
                <a:gd name="T17" fmla="*/ 179 h 323"/>
                <a:gd name="T18" fmla="*/ 24 w 26"/>
                <a:gd name="T19" fmla="*/ 196 h 323"/>
                <a:gd name="T20" fmla="*/ 26 w 26"/>
                <a:gd name="T21" fmla="*/ 202 h 323"/>
                <a:gd name="T22" fmla="*/ 15 w 26"/>
                <a:gd name="T23" fmla="*/ 214 h 323"/>
                <a:gd name="T24" fmla="*/ 16 w 26"/>
                <a:gd name="T25" fmla="*/ 283 h 323"/>
                <a:gd name="T26" fmla="*/ 6 w 26"/>
                <a:gd name="T27" fmla="*/ 323 h 323"/>
                <a:gd name="T28" fmla="*/ 4 w 26"/>
                <a:gd name="T29" fmla="*/ 248 h 323"/>
                <a:gd name="T30" fmla="*/ 4 w 26"/>
                <a:gd name="T31" fmla="*/ 180 h 323"/>
                <a:gd name="T32" fmla="*/ 4 w 26"/>
                <a:gd name="T33" fmla="*/ 148 h 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6" h="323">
                  <a:moveTo>
                    <a:pt x="4" y="148"/>
                  </a:moveTo>
                  <a:cubicBezTo>
                    <a:pt x="5" y="128"/>
                    <a:pt x="5" y="107"/>
                    <a:pt x="6" y="86"/>
                  </a:cubicBezTo>
                  <a:cubicBezTo>
                    <a:pt x="10" y="66"/>
                    <a:pt x="4" y="45"/>
                    <a:pt x="8" y="24"/>
                  </a:cubicBezTo>
                  <a:cubicBezTo>
                    <a:pt x="8" y="17"/>
                    <a:pt x="5" y="8"/>
                    <a:pt x="12" y="2"/>
                  </a:cubicBezTo>
                  <a:cubicBezTo>
                    <a:pt x="16" y="0"/>
                    <a:pt x="20" y="0"/>
                    <a:pt x="22" y="5"/>
                  </a:cubicBezTo>
                  <a:cubicBezTo>
                    <a:pt x="22" y="8"/>
                    <a:pt x="21" y="11"/>
                    <a:pt x="20" y="14"/>
                  </a:cubicBezTo>
                  <a:cubicBezTo>
                    <a:pt x="17" y="27"/>
                    <a:pt x="19" y="40"/>
                    <a:pt x="18" y="53"/>
                  </a:cubicBezTo>
                  <a:cubicBezTo>
                    <a:pt x="19" y="84"/>
                    <a:pt x="19" y="115"/>
                    <a:pt x="18" y="146"/>
                  </a:cubicBezTo>
                  <a:cubicBezTo>
                    <a:pt x="18" y="157"/>
                    <a:pt x="19" y="168"/>
                    <a:pt x="17" y="179"/>
                  </a:cubicBezTo>
                  <a:cubicBezTo>
                    <a:pt x="16" y="187"/>
                    <a:pt x="18" y="192"/>
                    <a:pt x="24" y="196"/>
                  </a:cubicBezTo>
                  <a:cubicBezTo>
                    <a:pt x="26" y="198"/>
                    <a:pt x="26" y="200"/>
                    <a:pt x="26" y="202"/>
                  </a:cubicBezTo>
                  <a:cubicBezTo>
                    <a:pt x="23" y="207"/>
                    <a:pt x="15" y="207"/>
                    <a:pt x="15" y="214"/>
                  </a:cubicBezTo>
                  <a:cubicBezTo>
                    <a:pt x="14" y="237"/>
                    <a:pt x="13" y="260"/>
                    <a:pt x="16" y="283"/>
                  </a:cubicBezTo>
                  <a:cubicBezTo>
                    <a:pt x="11" y="296"/>
                    <a:pt x="20" y="312"/>
                    <a:pt x="6" y="323"/>
                  </a:cubicBezTo>
                  <a:cubicBezTo>
                    <a:pt x="0" y="298"/>
                    <a:pt x="3" y="273"/>
                    <a:pt x="4" y="248"/>
                  </a:cubicBezTo>
                  <a:cubicBezTo>
                    <a:pt x="4" y="226"/>
                    <a:pt x="2" y="203"/>
                    <a:pt x="4" y="180"/>
                  </a:cubicBezTo>
                  <a:cubicBezTo>
                    <a:pt x="2" y="170"/>
                    <a:pt x="2" y="159"/>
                    <a:pt x="4" y="148"/>
                  </a:cubicBezTo>
                  <a:close/>
                </a:path>
              </a:pathLst>
            </a:custGeom>
            <a:solidFill>
              <a:srgbClr val="202B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071" name="Freeform 3110"/>
            <p:cNvSpPr>
              <a:spLocks/>
            </p:cNvSpPr>
            <p:nvPr/>
          </p:nvSpPr>
          <p:spPr bwMode="auto">
            <a:xfrm>
              <a:off x="3144" y="1988"/>
              <a:ext cx="37" cy="211"/>
            </a:xfrm>
            <a:custGeom>
              <a:avLst/>
              <a:gdLst>
                <a:gd name="T0" fmla="*/ 18 w 32"/>
                <a:gd name="T1" fmla="*/ 179 h 179"/>
                <a:gd name="T2" fmla="*/ 11 w 32"/>
                <a:gd name="T3" fmla="*/ 175 h 179"/>
                <a:gd name="T4" fmla="*/ 2 w 32"/>
                <a:gd name="T5" fmla="*/ 156 h 179"/>
                <a:gd name="T6" fmla="*/ 2 w 32"/>
                <a:gd name="T7" fmla="*/ 97 h 179"/>
                <a:gd name="T8" fmla="*/ 3 w 32"/>
                <a:gd name="T9" fmla="*/ 90 h 179"/>
                <a:gd name="T10" fmla="*/ 4 w 32"/>
                <a:gd name="T11" fmla="*/ 16 h 179"/>
                <a:gd name="T12" fmla="*/ 1 w 32"/>
                <a:gd name="T13" fmla="*/ 7 h 179"/>
                <a:gd name="T14" fmla="*/ 11 w 32"/>
                <a:gd name="T15" fmla="*/ 3 h 179"/>
                <a:gd name="T16" fmla="*/ 26 w 32"/>
                <a:gd name="T17" fmla="*/ 11 h 179"/>
                <a:gd name="T18" fmla="*/ 32 w 32"/>
                <a:gd name="T19" fmla="*/ 16 h 179"/>
                <a:gd name="T20" fmla="*/ 27 w 32"/>
                <a:gd name="T21" fmla="*/ 24 h 179"/>
                <a:gd name="T22" fmla="*/ 24 w 32"/>
                <a:gd name="T23" fmla="*/ 143 h 179"/>
                <a:gd name="T24" fmla="*/ 18 w 32"/>
                <a:gd name="T25" fmla="*/ 179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2" h="179">
                  <a:moveTo>
                    <a:pt x="18" y="179"/>
                  </a:moveTo>
                  <a:cubicBezTo>
                    <a:pt x="16" y="178"/>
                    <a:pt x="13" y="177"/>
                    <a:pt x="11" y="175"/>
                  </a:cubicBezTo>
                  <a:cubicBezTo>
                    <a:pt x="4" y="171"/>
                    <a:pt x="2" y="164"/>
                    <a:pt x="2" y="156"/>
                  </a:cubicBezTo>
                  <a:cubicBezTo>
                    <a:pt x="2" y="137"/>
                    <a:pt x="0" y="117"/>
                    <a:pt x="2" y="97"/>
                  </a:cubicBezTo>
                  <a:cubicBezTo>
                    <a:pt x="2" y="95"/>
                    <a:pt x="2" y="92"/>
                    <a:pt x="3" y="90"/>
                  </a:cubicBezTo>
                  <a:cubicBezTo>
                    <a:pt x="7" y="66"/>
                    <a:pt x="6" y="41"/>
                    <a:pt x="4" y="16"/>
                  </a:cubicBezTo>
                  <a:cubicBezTo>
                    <a:pt x="3" y="13"/>
                    <a:pt x="2" y="10"/>
                    <a:pt x="1" y="7"/>
                  </a:cubicBezTo>
                  <a:cubicBezTo>
                    <a:pt x="3" y="1"/>
                    <a:pt x="6" y="0"/>
                    <a:pt x="11" y="3"/>
                  </a:cubicBezTo>
                  <a:cubicBezTo>
                    <a:pt x="16" y="6"/>
                    <a:pt x="21" y="8"/>
                    <a:pt x="26" y="11"/>
                  </a:cubicBezTo>
                  <a:cubicBezTo>
                    <a:pt x="31" y="9"/>
                    <a:pt x="32" y="12"/>
                    <a:pt x="32" y="16"/>
                  </a:cubicBezTo>
                  <a:cubicBezTo>
                    <a:pt x="30" y="19"/>
                    <a:pt x="28" y="22"/>
                    <a:pt x="27" y="24"/>
                  </a:cubicBezTo>
                  <a:cubicBezTo>
                    <a:pt x="21" y="64"/>
                    <a:pt x="26" y="104"/>
                    <a:pt x="24" y="143"/>
                  </a:cubicBezTo>
                  <a:cubicBezTo>
                    <a:pt x="24" y="155"/>
                    <a:pt x="28" y="169"/>
                    <a:pt x="18" y="179"/>
                  </a:cubicBezTo>
                  <a:close/>
                </a:path>
              </a:pathLst>
            </a:custGeom>
            <a:solidFill>
              <a:srgbClr val="2028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072" name="Freeform 3111"/>
            <p:cNvSpPr>
              <a:spLocks/>
            </p:cNvSpPr>
            <p:nvPr/>
          </p:nvSpPr>
          <p:spPr bwMode="auto">
            <a:xfrm>
              <a:off x="3283" y="2400"/>
              <a:ext cx="131" cy="140"/>
            </a:xfrm>
            <a:custGeom>
              <a:avLst/>
              <a:gdLst>
                <a:gd name="T0" fmla="*/ 8 w 111"/>
                <a:gd name="T1" fmla="*/ 117 h 119"/>
                <a:gd name="T2" fmla="*/ 4 w 111"/>
                <a:gd name="T3" fmla="*/ 113 h 119"/>
                <a:gd name="T4" fmla="*/ 1 w 111"/>
                <a:gd name="T5" fmla="*/ 102 h 119"/>
                <a:gd name="T6" fmla="*/ 6 w 111"/>
                <a:gd name="T7" fmla="*/ 96 h 119"/>
                <a:gd name="T8" fmla="*/ 14 w 111"/>
                <a:gd name="T9" fmla="*/ 99 h 119"/>
                <a:gd name="T10" fmla="*/ 35 w 111"/>
                <a:gd name="T11" fmla="*/ 104 h 119"/>
                <a:gd name="T12" fmla="*/ 42 w 111"/>
                <a:gd name="T13" fmla="*/ 105 h 119"/>
                <a:gd name="T14" fmla="*/ 54 w 111"/>
                <a:gd name="T15" fmla="*/ 103 h 119"/>
                <a:gd name="T16" fmla="*/ 59 w 111"/>
                <a:gd name="T17" fmla="*/ 103 h 119"/>
                <a:gd name="T18" fmla="*/ 69 w 111"/>
                <a:gd name="T19" fmla="*/ 103 h 119"/>
                <a:gd name="T20" fmla="*/ 76 w 111"/>
                <a:gd name="T21" fmla="*/ 104 h 119"/>
                <a:gd name="T22" fmla="*/ 93 w 111"/>
                <a:gd name="T23" fmla="*/ 97 h 119"/>
                <a:gd name="T24" fmla="*/ 94 w 111"/>
                <a:gd name="T25" fmla="*/ 34 h 119"/>
                <a:gd name="T26" fmla="*/ 96 w 111"/>
                <a:gd name="T27" fmla="*/ 11 h 119"/>
                <a:gd name="T28" fmla="*/ 104 w 111"/>
                <a:gd name="T29" fmla="*/ 0 h 119"/>
                <a:gd name="T30" fmla="*/ 109 w 111"/>
                <a:gd name="T31" fmla="*/ 4 h 119"/>
                <a:gd name="T32" fmla="*/ 111 w 111"/>
                <a:gd name="T33" fmla="*/ 59 h 119"/>
                <a:gd name="T34" fmla="*/ 111 w 111"/>
                <a:gd name="T35" fmla="*/ 100 h 119"/>
                <a:gd name="T36" fmla="*/ 91 w 111"/>
                <a:gd name="T37" fmla="*/ 116 h 119"/>
                <a:gd name="T38" fmla="*/ 70 w 111"/>
                <a:gd name="T39" fmla="*/ 114 h 119"/>
                <a:gd name="T40" fmla="*/ 8 w 111"/>
                <a:gd name="T41" fmla="*/ 117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11" h="119">
                  <a:moveTo>
                    <a:pt x="8" y="117"/>
                  </a:moveTo>
                  <a:cubicBezTo>
                    <a:pt x="7" y="116"/>
                    <a:pt x="5" y="114"/>
                    <a:pt x="4" y="113"/>
                  </a:cubicBezTo>
                  <a:cubicBezTo>
                    <a:pt x="1" y="110"/>
                    <a:pt x="0" y="106"/>
                    <a:pt x="1" y="102"/>
                  </a:cubicBezTo>
                  <a:cubicBezTo>
                    <a:pt x="1" y="99"/>
                    <a:pt x="3" y="97"/>
                    <a:pt x="6" y="96"/>
                  </a:cubicBezTo>
                  <a:cubicBezTo>
                    <a:pt x="9" y="96"/>
                    <a:pt x="11" y="98"/>
                    <a:pt x="14" y="99"/>
                  </a:cubicBezTo>
                  <a:cubicBezTo>
                    <a:pt x="20" y="105"/>
                    <a:pt x="27" y="104"/>
                    <a:pt x="35" y="104"/>
                  </a:cubicBezTo>
                  <a:cubicBezTo>
                    <a:pt x="37" y="104"/>
                    <a:pt x="40" y="104"/>
                    <a:pt x="42" y="105"/>
                  </a:cubicBezTo>
                  <a:cubicBezTo>
                    <a:pt x="46" y="105"/>
                    <a:pt x="50" y="104"/>
                    <a:pt x="54" y="103"/>
                  </a:cubicBezTo>
                  <a:cubicBezTo>
                    <a:pt x="56" y="103"/>
                    <a:pt x="57" y="103"/>
                    <a:pt x="59" y="103"/>
                  </a:cubicBezTo>
                  <a:cubicBezTo>
                    <a:pt x="62" y="107"/>
                    <a:pt x="65" y="103"/>
                    <a:pt x="69" y="103"/>
                  </a:cubicBezTo>
                  <a:cubicBezTo>
                    <a:pt x="71" y="104"/>
                    <a:pt x="73" y="104"/>
                    <a:pt x="76" y="104"/>
                  </a:cubicBezTo>
                  <a:cubicBezTo>
                    <a:pt x="83" y="105"/>
                    <a:pt x="89" y="105"/>
                    <a:pt x="93" y="97"/>
                  </a:cubicBezTo>
                  <a:cubicBezTo>
                    <a:pt x="96" y="76"/>
                    <a:pt x="93" y="55"/>
                    <a:pt x="94" y="34"/>
                  </a:cubicBezTo>
                  <a:cubicBezTo>
                    <a:pt x="94" y="26"/>
                    <a:pt x="94" y="18"/>
                    <a:pt x="96" y="11"/>
                  </a:cubicBezTo>
                  <a:cubicBezTo>
                    <a:pt x="98" y="6"/>
                    <a:pt x="100" y="2"/>
                    <a:pt x="104" y="0"/>
                  </a:cubicBezTo>
                  <a:cubicBezTo>
                    <a:pt x="107" y="0"/>
                    <a:pt x="109" y="1"/>
                    <a:pt x="109" y="4"/>
                  </a:cubicBezTo>
                  <a:cubicBezTo>
                    <a:pt x="111" y="22"/>
                    <a:pt x="108" y="40"/>
                    <a:pt x="111" y="59"/>
                  </a:cubicBezTo>
                  <a:cubicBezTo>
                    <a:pt x="111" y="72"/>
                    <a:pt x="110" y="86"/>
                    <a:pt x="111" y="100"/>
                  </a:cubicBezTo>
                  <a:cubicBezTo>
                    <a:pt x="111" y="114"/>
                    <a:pt x="105" y="119"/>
                    <a:pt x="91" y="116"/>
                  </a:cubicBezTo>
                  <a:cubicBezTo>
                    <a:pt x="84" y="114"/>
                    <a:pt x="77" y="116"/>
                    <a:pt x="70" y="114"/>
                  </a:cubicBezTo>
                  <a:cubicBezTo>
                    <a:pt x="49" y="115"/>
                    <a:pt x="28" y="116"/>
                    <a:pt x="8" y="117"/>
                  </a:cubicBezTo>
                  <a:close/>
                </a:path>
              </a:pathLst>
            </a:custGeom>
            <a:solidFill>
              <a:srgbClr val="542E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073" name="Freeform 3112"/>
            <p:cNvSpPr>
              <a:spLocks/>
            </p:cNvSpPr>
            <p:nvPr/>
          </p:nvSpPr>
          <p:spPr bwMode="auto">
            <a:xfrm>
              <a:off x="3261" y="2002"/>
              <a:ext cx="32" cy="171"/>
            </a:xfrm>
            <a:custGeom>
              <a:avLst/>
              <a:gdLst>
                <a:gd name="T0" fmla="*/ 11 w 27"/>
                <a:gd name="T1" fmla="*/ 3 h 145"/>
                <a:gd name="T2" fmla="*/ 23 w 27"/>
                <a:gd name="T3" fmla="*/ 7 h 145"/>
                <a:gd name="T4" fmla="*/ 26 w 27"/>
                <a:gd name="T5" fmla="*/ 70 h 145"/>
                <a:gd name="T6" fmla="*/ 23 w 27"/>
                <a:gd name="T7" fmla="*/ 144 h 145"/>
                <a:gd name="T8" fmla="*/ 3 w 27"/>
                <a:gd name="T9" fmla="*/ 123 h 145"/>
                <a:gd name="T10" fmla="*/ 3 w 27"/>
                <a:gd name="T11" fmla="*/ 81 h 145"/>
                <a:gd name="T12" fmla="*/ 3 w 27"/>
                <a:gd name="T13" fmla="*/ 33 h 145"/>
                <a:gd name="T14" fmla="*/ 1 w 27"/>
                <a:gd name="T15" fmla="*/ 7 h 145"/>
                <a:gd name="T16" fmla="*/ 11 w 27"/>
                <a:gd name="T17" fmla="*/ 3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" h="145">
                  <a:moveTo>
                    <a:pt x="11" y="3"/>
                  </a:moveTo>
                  <a:cubicBezTo>
                    <a:pt x="15" y="4"/>
                    <a:pt x="18" y="9"/>
                    <a:pt x="23" y="7"/>
                  </a:cubicBezTo>
                  <a:cubicBezTo>
                    <a:pt x="27" y="28"/>
                    <a:pt x="27" y="49"/>
                    <a:pt x="26" y="70"/>
                  </a:cubicBezTo>
                  <a:cubicBezTo>
                    <a:pt x="25" y="95"/>
                    <a:pt x="26" y="119"/>
                    <a:pt x="23" y="144"/>
                  </a:cubicBezTo>
                  <a:cubicBezTo>
                    <a:pt x="8" y="145"/>
                    <a:pt x="11" y="129"/>
                    <a:pt x="3" y="123"/>
                  </a:cubicBezTo>
                  <a:cubicBezTo>
                    <a:pt x="0" y="109"/>
                    <a:pt x="1" y="95"/>
                    <a:pt x="3" y="81"/>
                  </a:cubicBezTo>
                  <a:cubicBezTo>
                    <a:pt x="7" y="65"/>
                    <a:pt x="6" y="49"/>
                    <a:pt x="3" y="33"/>
                  </a:cubicBezTo>
                  <a:cubicBezTo>
                    <a:pt x="2" y="24"/>
                    <a:pt x="0" y="15"/>
                    <a:pt x="1" y="7"/>
                  </a:cubicBezTo>
                  <a:cubicBezTo>
                    <a:pt x="3" y="2"/>
                    <a:pt x="6" y="0"/>
                    <a:pt x="11" y="3"/>
                  </a:cubicBezTo>
                  <a:close/>
                </a:path>
              </a:pathLst>
            </a:custGeom>
            <a:solidFill>
              <a:srgbClr val="1A2F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074" name="Freeform 3113"/>
            <p:cNvSpPr>
              <a:spLocks/>
            </p:cNvSpPr>
            <p:nvPr/>
          </p:nvSpPr>
          <p:spPr bwMode="auto">
            <a:xfrm>
              <a:off x="3281" y="1997"/>
              <a:ext cx="28" cy="92"/>
            </a:xfrm>
            <a:custGeom>
              <a:avLst/>
              <a:gdLst>
                <a:gd name="T0" fmla="*/ 6 w 24"/>
                <a:gd name="T1" fmla="*/ 75 h 78"/>
                <a:gd name="T2" fmla="*/ 6 w 24"/>
                <a:gd name="T3" fmla="*/ 11 h 78"/>
                <a:gd name="T4" fmla="*/ 14 w 24"/>
                <a:gd name="T5" fmla="*/ 0 h 78"/>
                <a:gd name="T6" fmla="*/ 18 w 24"/>
                <a:gd name="T7" fmla="*/ 8 h 78"/>
                <a:gd name="T8" fmla="*/ 18 w 24"/>
                <a:gd name="T9" fmla="*/ 70 h 78"/>
                <a:gd name="T10" fmla="*/ 15 w 24"/>
                <a:gd name="T11" fmla="*/ 75 h 78"/>
                <a:gd name="T12" fmla="*/ 6 w 24"/>
                <a:gd name="T13" fmla="*/ 75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" h="78">
                  <a:moveTo>
                    <a:pt x="6" y="75"/>
                  </a:moveTo>
                  <a:cubicBezTo>
                    <a:pt x="7" y="54"/>
                    <a:pt x="0" y="32"/>
                    <a:pt x="6" y="11"/>
                  </a:cubicBezTo>
                  <a:cubicBezTo>
                    <a:pt x="8" y="7"/>
                    <a:pt x="11" y="4"/>
                    <a:pt x="14" y="0"/>
                  </a:cubicBezTo>
                  <a:cubicBezTo>
                    <a:pt x="14" y="3"/>
                    <a:pt x="15" y="6"/>
                    <a:pt x="18" y="8"/>
                  </a:cubicBezTo>
                  <a:cubicBezTo>
                    <a:pt x="24" y="28"/>
                    <a:pt x="17" y="49"/>
                    <a:pt x="18" y="70"/>
                  </a:cubicBezTo>
                  <a:cubicBezTo>
                    <a:pt x="17" y="72"/>
                    <a:pt x="16" y="74"/>
                    <a:pt x="15" y="75"/>
                  </a:cubicBezTo>
                  <a:cubicBezTo>
                    <a:pt x="12" y="77"/>
                    <a:pt x="9" y="78"/>
                    <a:pt x="6" y="75"/>
                  </a:cubicBezTo>
                  <a:close/>
                </a:path>
              </a:pathLst>
            </a:custGeom>
            <a:solidFill>
              <a:srgbClr val="4A2F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075" name="Freeform 3114"/>
            <p:cNvSpPr>
              <a:spLocks/>
            </p:cNvSpPr>
            <p:nvPr/>
          </p:nvSpPr>
          <p:spPr bwMode="auto">
            <a:xfrm>
              <a:off x="2879" y="2305"/>
              <a:ext cx="19" cy="154"/>
            </a:xfrm>
            <a:custGeom>
              <a:avLst/>
              <a:gdLst>
                <a:gd name="T0" fmla="*/ 3 w 16"/>
                <a:gd name="T1" fmla="*/ 0 h 131"/>
                <a:gd name="T2" fmla="*/ 7 w 16"/>
                <a:gd name="T3" fmla="*/ 74 h 131"/>
                <a:gd name="T4" fmla="*/ 12 w 16"/>
                <a:gd name="T5" fmla="*/ 102 h 131"/>
                <a:gd name="T6" fmla="*/ 3 w 16"/>
                <a:gd name="T7" fmla="*/ 131 h 131"/>
                <a:gd name="T8" fmla="*/ 3 w 16"/>
                <a:gd name="T9" fmla="*/ 0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31">
                  <a:moveTo>
                    <a:pt x="3" y="0"/>
                  </a:moveTo>
                  <a:cubicBezTo>
                    <a:pt x="7" y="25"/>
                    <a:pt x="0" y="50"/>
                    <a:pt x="7" y="74"/>
                  </a:cubicBezTo>
                  <a:cubicBezTo>
                    <a:pt x="16" y="82"/>
                    <a:pt x="13" y="92"/>
                    <a:pt x="12" y="102"/>
                  </a:cubicBezTo>
                  <a:cubicBezTo>
                    <a:pt x="7" y="111"/>
                    <a:pt x="13" y="123"/>
                    <a:pt x="3" y="131"/>
                  </a:cubicBezTo>
                  <a:cubicBezTo>
                    <a:pt x="0" y="88"/>
                    <a:pt x="0" y="44"/>
                    <a:pt x="3" y="0"/>
                  </a:cubicBezTo>
                  <a:close/>
                </a:path>
              </a:pathLst>
            </a:custGeom>
            <a:solidFill>
              <a:srgbClr val="2B34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076" name="Freeform 3115"/>
            <p:cNvSpPr>
              <a:spLocks/>
            </p:cNvSpPr>
            <p:nvPr/>
          </p:nvSpPr>
          <p:spPr bwMode="auto">
            <a:xfrm>
              <a:off x="2878" y="2423"/>
              <a:ext cx="35" cy="104"/>
            </a:xfrm>
            <a:custGeom>
              <a:avLst/>
              <a:gdLst>
                <a:gd name="T0" fmla="*/ 4 w 30"/>
                <a:gd name="T1" fmla="*/ 31 h 89"/>
                <a:gd name="T2" fmla="*/ 7 w 30"/>
                <a:gd name="T3" fmla="*/ 2 h 89"/>
                <a:gd name="T4" fmla="*/ 14 w 30"/>
                <a:gd name="T5" fmla="*/ 1 h 89"/>
                <a:gd name="T6" fmla="*/ 19 w 30"/>
                <a:gd name="T7" fmla="*/ 1 h 89"/>
                <a:gd name="T8" fmla="*/ 28 w 30"/>
                <a:gd name="T9" fmla="*/ 4 h 89"/>
                <a:gd name="T10" fmla="*/ 30 w 30"/>
                <a:gd name="T11" fmla="*/ 9 h 89"/>
                <a:gd name="T12" fmla="*/ 27 w 30"/>
                <a:gd name="T13" fmla="*/ 13 h 89"/>
                <a:gd name="T14" fmla="*/ 18 w 30"/>
                <a:gd name="T15" fmla="*/ 16 h 89"/>
                <a:gd name="T16" fmla="*/ 14 w 30"/>
                <a:gd name="T17" fmla="*/ 43 h 89"/>
                <a:gd name="T18" fmla="*/ 14 w 30"/>
                <a:gd name="T19" fmla="*/ 60 h 89"/>
                <a:gd name="T20" fmla="*/ 14 w 30"/>
                <a:gd name="T21" fmla="*/ 69 h 89"/>
                <a:gd name="T22" fmla="*/ 15 w 30"/>
                <a:gd name="T23" fmla="*/ 83 h 89"/>
                <a:gd name="T24" fmla="*/ 8 w 30"/>
                <a:gd name="T25" fmla="*/ 86 h 89"/>
                <a:gd name="T26" fmla="*/ 4 w 30"/>
                <a:gd name="T27" fmla="*/ 31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0" h="89">
                  <a:moveTo>
                    <a:pt x="4" y="31"/>
                  </a:moveTo>
                  <a:cubicBezTo>
                    <a:pt x="5" y="22"/>
                    <a:pt x="6" y="12"/>
                    <a:pt x="7" y="2"/>
                  </a:cubicBezTo>
                  <a:cubicBezTo>
                    <a:pt x="9" y="2"/>
                    <a:pt x="12" y="3"/>
                    <a:pt x="14" y="1"/>
                  </a:cubicBezTo>
                  <a:cubicBezTo>
                    <a:pt x="16" y="0"/>
                    <a:pt x="17" y="0"/>
                    <a:pt x="19" y="1"/>
                  </a:cubicBezTo>
                  <a:cubicBezTo>
                    <a:pt x="22" y="2"/>
                    <a:pt x="25" y="2"/>
                    <a:pt x="28" y="4"/>
                  </a:cubicBezTo>
                  <a:cubicBezTo>
                    <a:pt x="29" y="5"/>
                    <a:pt x="30" y="7"/>
                    <a:pt x="30" y="9"/>
                  </a:cubicBezTo>
                  <a:cubicBezTo>
                    <a:pt x="30" y="10"/>
                    <a:pt x="29" y="12"/>
                    <a:pt x="27" y="13"/>
                  </a:cubicBezTo>
                  <a:cubicBezTo>
                    <a:pt x="24" y="14"/>
                    <a:pt x="21" y="15"/>
                    <a:pt x="18" y="16"/>
                  </a:cubicBezTo>
                  <a:cubicBezTo>
                    <a:pt x="11" y="24"/>
                    <a:pt x="15" y="34"/>
                    <a:pt x="14" y="43"/>
                  </a:cubicBezTo>
                  <a:cubicBezTo>
                    <a:pt x="14" y="49"/>
                    <a:pt x="14" y="55"/>
                    <a:pt x="14" y="60"/>
                  </a:cubicBezTo>
                  <a:cubicBezTo>
                    <a:pt x="14" y="63"/>
                    <a:pt x="14" y="66"/>
                    <a:pt x="14" y="69"/>
                  </a:cubicBezTo>
                  <a:cubicBezTo>
                    <a:pt x="14" y="74"/>
                    <a:pt x="16" y="78"/>
                    <a:pt x="15" y="83"/>
                  </a:cubicBezTo>
                  <a:cubicBezTo>
                    <a:pt x="14" y="86"/>
                    <a:pt x="12" y="89"/>
                    <a:pt x="8" y="86"/>
                  </a:cubicBezTo>
                  <a:cubicBezTo>
                    <a:pt x="0" y="69"/>
                    <a:pt x="3" y="50"/>
                    <a:pt x="4" y="31"/>
                  </a:cubicBezTo>
                  <a:close/>
                </a:path>
              </a:pathLst>
            </a:custGeom>
            <a:solidFill>
              <a:srgbClr val="1A20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077" name="Freeform 3116"/>
            <p:cNvSpPr>
              <a:spLocks/>
            </p:cNvSpPr>
            <p:nvPr/>
          </p:nvSpPr>
          <p:spPr bwMode="auto">
            <a:xfrm>
              <a:off x="2915" y="2010"/>
              <a:ext cx="91" cy="19"/>
            </a:xfrm>
            <a:custGeom>
              <a:avLst/>
              <a:gdLst>
                <a:gd name="T0" fmla="*/ 77 w 77"/>
                <a:gd name="T1" fmla="*/ 0 h 16"/>
                <a:gd name="T2" fmla="*/ 77 w 77"/>
                <a:gd name="T3" fmla="*/ 8 h 16"/>
                <a:gd name="T4" fmla="*/ 44 w 77"/>
                <a:gd name="T5" fmla="*/ 12 h 16"/>
                <a:gd name="T6" fmla="*/ 2 w 77"/>
                <a:gd name="T7" fmla="*/ 6 h 16"/>
                <a:gd name="T8" fmla="*/ 1 w 77"/>
                <a:gd name="T9" fmla="*/ 1 h 16"/>
                <a:gd name="T10" fmla="*/ 77 w 77"/>
                <a:gd name="T11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7" h="16">
                  <a:moveTo>
                    <a:pt x="77" y="0"/>
                  </a:moveTo>
                  <a:cubicBezTo>
                    <a:pt x="77" y="3"/>
                    <a:pt x="77" y="5"/>
                    <a:pt x="77" y="8"/>
                  </a:cubicBezTo>
                  <a:cubicBezTo>
                    <a:pt x="66" y="16"/>
                    <a:pt x="55" y="10"/>
                    <a:pt x="44" y="12"/>
                  </a:cubicBezTo>
                  <a:cubicBezTo>
                    <a:pt x="30" y="8"/>
                    <a:pt x="16" y="12"/>
                    <a:pt x="2" y="6"/>
                  </a:cubicBezTo>
                  <a:cubicBezTo>
                    <a:pt x="0" y="5"/>
                    <a:pt x="0" y="3"/>
                    <a:pt x="1" y="1"/>
                  </a:cubicBezTo>
                  <a:cubicBezTo>
                    <a:pt x="26" y="0"/>
                    <a:pt x="51" y="0"/>
                    <a:pt x="77" y="0"/>
                  </a:cubicBezTo>
                  <a:close/>
                </a:path>
              </a:pathLst>
            </a:custGeom>
            <a:solidFill>
              <a:srgbClr val="212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078" name="Freeform 3117"/>
            <p:cNvSpPr>
              <a:spLocks/>
            </p:cNvSpPr>
            <p:nvPr/>
          </p:nvSpPr>
          <p:spPr bwMode="auto">
            <a:xfrm>
              <a:off x="3395" y="2339"/>
              <a:ext cx="18" cy="62"/>
            </a:xfrm>
            <a:custGeom>
              <a:avLst/>
              <a:gdLst>
                <a:gd name="T0" fmla="*/ 13 w 15"/>
                <a:gd name="T1" fmla="*/ 33 h 53"/>
                <a:gd name="T2" fmla="*/ 12 w 15"/>
                <a:gd name="T3" fmla="*/ 53 h 53"/>
                <a:gd name="T4" fmla="*/ 10 w 15"/>
                <a:gd name="T5" fmla="*/ 53 h 53"/>
                <a:gd name="T6" fmla="*/ 9 w 15"/>
                <a:gd name="T7" fmla="*/ 53 h 53"/>
                <a:gd name="T8" fmla="*/ 3 w 15"/>
                <a:gd name="T9" fmla="*/ 39 h 53"/>
                <a:gd name="T10" fmla="*/ 2 w 15"/>
                <a:gd name="T11" fmla="*/ 34 h 53"/>
                <a:gd name="T12" fmla="*/ 2 w 15"/>
                <a:gd name="T13" fmla="*/ 13 h 53"/>
                <a:gd name="T14" fmla="*/ 8 w 15"/>
                <a:gd name="T15" fmla="*/ 0 h 53"/>
                <a:gd name="T16" fmla="*/ 12 w 15"/>
                <a:gd name="T17" fmla="*/ 3 h 53"/>
                <a:gd name="T18" fmla="*/ 15 w 15"/>
                <a:gd name="T19" fmla="*/ 18 h 53"/>
                <a:gd name="T20" fmla="*/ 13 w 15"/>
                <a:gd name="T21" fmla="*/ 3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" h="53">
                  <a:moveTo>
                    <a:pt x="13" y="33"/>
                  </a:moveTo>
                  <a:cubicBezTo>
                    <a:pt x="13" y="40"/>
                    <a:pt x="12" y="47"/>
                    <a:pt x="12" y="53"/>
                  </a:cubicBezTo>
                  <a:cubicBezTo>
                    <a:pt x="10" y="53"/>
                    <a:pt x="10" y="53"/>
                    <a:pt x="10" y="53"/>
                  </a:cubicBezTo>
                  <a:cubicBezTo>
                    <a:pt x="9" y="53"/>
                    <a:pt x="9" y="53"/>
                    <a:pt x="9" y="53"/>
                  </a:cubicBezTo>
                  <a:cubicBezTo>
                    <a:pt x="4" y="50"/>
                    <a:pt x="4" y="44"/>
                    <a:pt x="3" y="39"/>
                  </a:cubicBezTo>
                  <a:cubicBezTo>
                    <a:pt x="2" y="37"/>
                    <a:pt x="2" y="35"/>
                    <a:pt x="2" y="34"/>
                  </a:cubicBezTo>
                  <a:cubicBezTo>
                    <a:pt x="3" y="27"/>
                    <a:pt x="0" y="20"/>
                    <a:pt x="2" y="13"/>
                  </a:cubicBezTo>
                  <a:cubicBezTo>
                    <a:pt x="4" y="8"/>
                    <a:pt x="5" y="4"/>
                    <a:pt x="8" y="0"/>
                  </a:cubicBezTo>
                  <a:cubicBezTo>
                    <a:pt x="11" y="0"/>
                    <a:pt x="12" y="0"/>
                    <a:pt x="12" y="3"/>
                  </a:cubicBezTo>
                  <a:cubicBezTo>
                    <a:pt x="12" y="8"/>
                    <a:pt x="10" y="14"/>
                    <a:pt x="15" y="18"/>
                  </a:cubicBezTo>
                  <a:cubicBezTo>
                    <a:pt x="12" y="22"/>
                    <a:pt x="11" y="27"/>
                    <a:pt x="13" y="33"/>
                  </a:cubicBezTo>
                  <a:close/>
                </a:path>
              </a:pathLst>
            </a:custGeom>
            <a:solidFill>
              <a:srgbClr val="5B45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079" name="Freeform 3118"/>
            <p:cNvSpPr>
              <a:spLocks/>
            </p:cNvSpPr>
            <p:nvPr/>
          </p:nvSpPr>
          <p:spPr bwMode="auto">
            <a:xfrm>
              <a:off x="2887" y="2512"/>
              <a:ext cx="45" cy="21"/>
            </a:xfrm>
            <a:custGeom>
              <a:avLst/>
              <a:gdLst>
                <a:gd name="T0" fmla="*/ 0 w 38"/>
                <a:gd name="T1" fmla="*/ 10 h 18"/>
                <a:gd name="T2" fmla="*/ 5 w 38"/>
                <a:gd name="T3" fmla="*/ 6 h 18"/>
                <a:gd name="T4" fmla="*/ 22 w 38"/>
                <a:gd name="T5" fmla="*/ 0 h 18"/>
                <a:gd name="T6" fmla="*/ 28 w 38"/>
                <a:gd name="T7" fmla="*/ 0 h 18"/>
                <a:gd name="T8" fmla="*/ 37 w 38"/>
                <a:gd name="T9" fmla="*/ 9 h 18"/>
                <a:gd name="T10" fmla="*/ 37 w 38"/>
                <a:gd name="T11" fmla="*/ 13 h 18"/>
                <a:gd name="T12" fmla="*/ 0 w 38"/>
                <a:gd name="T13" fmla="*/ 1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18">
                  <a:moveTo>
                    <a:pt x="0" y="10"/>
                  </a:moveTo>
                  <a:cubicBezTo>
                    <a:pt x="2" y="9"/>
                    <a:pt x="3" y="8"/>
                    <a:pt x="5" y="6"/>
                  </a:cubicBezTo>
                  <a:cubicBezTo>
                    <a:pt x="10" y="1"/>
                    <a:pt x="16" y="2"/>
                    <a:pt x="22" y="0"/>
                  </a:cubicBezTo>
                  <a:cubicBezTo>
                    <a:pt x="24" y="0"/>
                    <a:pt x="26" y="0"/>
                    <a:pt x="28" y="0"/>
                  </a:cubicBezTo>
                  <a:cubicBezTo>
                    <a:pt x="32" y="2"/>
                    <a:pt x="34" y="6"/>
                    <a:pt x="37" y="9"/>
                  </a:cubicBezTo>
                  <a:cubicBezTo>
                    <a:pt x="38" y="10"/>
                    <a:pt x="38" y="12"/>
                    <a:pt x="37" y="13"/>
                  </a:cubicBezTo>
                  <a:cubicBezTo>
                    <a:pt x="25" y="13"/>
                    <a:pt x="12" y="18"/>
                    <a:pt x="0" y="10"/>
                  </a:cubicBezTo>
                  <a:close/>
                </a:path>
              </a:pathLst>
            </a:custGeom>
            <a:solidFill>
              <a:srgbClr val="2F37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080" name="Freeform 3119"/>
            <p:cNvSpPr>
              <a:spLocks/>
            </p:cNvSpPr>
            <p:nvPr/>
          </p:nvSpPr>
          <p:spPr bwMode="auto">
            <a:xfrm>
              <a:off x="2882" y="2041"/>
              <a:ext cx="11" cy="73"/>
            </a:xfrm>
            <a:custGeom>
              <a:avLst/>
              <a:gdLst>
                <a:gd name="T0" fmla="*/ 4 w 9"/>
                <a:gd name="T1" fmla="*/ 0 h 62"/>
                <a:gd name="T2" fmla="*/ 2 w 9"/>
                <a:gd name="T3" fmla="*/ 62 h 62"/>
                <a:gd name="T4" fmla="*/ 4 w 9"/>
                <a:gd name="T5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62">
                  <a:moveTo>
                    <a:pt x="4" y="0"/>
                  </a:moveTo>
                  <a:cubicBezTo>
                    <a:pt x="4" y="21"/>
                    <a:pt x="9" y="42"/>
                    <a:pt x="2" y="62"/>
                  </a:cubicBezTo>
                  <a:cubicBezTo>
                    <a:pt x="1" y="41"/>
                    <a:pt x="0" y="21"/>
                    <a:pt x="4" y="0"/>
                  </a:cubicBezTo>
                  <a:close/>
                </a:path>
              </a:pathLst>
            </a:custGeom>
            <a:solidFill>
              <a:srgbClr val="2B34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081" name="Freeform 3120"/>
            <p:cNvSpPr>
              <a:spLocks/>
            </p:cNvSpPr>
            <p:nvPr/>
          </p:nvSpPr>
          <p:spPr bwMode="auto">
            <a:xfrm>
              <a:off x="2931" y="2511"/>
              <a:ext cx="56" cy="20"/>
            </a:xfrm>
            <a:custGeom>
              <a:avLst/>
              <a:gdLst>
                <a:gd name="T0" fmla="*/ 0 w 48"/>
                <a:gd name="T1" fmla="*/ 14 h 17"/>
                <a:gd name="T2" fmla="*/ 0 w 48"/>
                <a:gd name="T3" fmla="*/ 12 h 17"/>
                <a:gd name="T4" fmla="*/ 6 w 48"/>
                <a:gd name="T5" fmla="*/ 7 h 17"/>
                <a:gd name="T6" fmla="*/ 48 w 48"/>
                <a:gd name="T7" fmla="*/ 13 h 17"/>
                <a:gd name="T8" fmla="*/ 48 w 48"/>
                <a:gd name="T9" fmla="*/ 14 h 17"/>
                <a:gd name="T10" fmla="*/ 0 w 48"/>
                <a:gd name="T11" fmla="*/ 14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8" h="17">
                  <a:moveTo>
                    <a:pt x="0" y="14"/>
                  </a:moveTo>
                  <a:cubicBezTo>
                    <a:pt x="0" y="13"/>
                    <a:pt x="0" y="13"/>
                    <a:pt x="0" y="12"/>
                  </a:cubicBezTo>
                  <a:cubicBezTo>
                    <a:pt x="2" y="10"/>
                    <a:pt x="4" y="8"/>
                    <a:pt x="6" y="7"/>
                  </a:cubicBezTo>
                  <a:cubicBezTo>
                    <a:pt x="20" y="7"/>
                    <a:pt x="35" y="0"/>
                    <a:pt x="48" y="13"/>
                  </a:cubicBezTo>
                  <a:cubicBezTo>
                    <a:pt x="48" y="13"/>
                    <a:pt x="48" y="14"/>
                    <a:pt x="48" y="14"/>
                  </a:cubicBezTo>
                  <a:cubicBezTo>
                    <a:pt x="32" y="17"/>
                    <a:pt x="16" y="16"/>
                    <a:pt x="0" y="14"/>
                  </a:cubicBezTo>
                  <a:close/>
                </a:path>
              </a:pathLst>
            </a:custGeom>
            <a:solidFill>
              <a:srgbClr val="181E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082" name="Freeform 3121"/>
            <p:cNvSpPr>
              <a:spLocks/>
            </p:cNvSpPr>
            <p:nvPr/>
          </p:nvSpPr>
          <p:spPr bwMode="auto">
            <a:xfrm>
              <a:off x="3113" y="1983"/>
              <a:ext cx="43" cy="23"/>
            </a:xfrm>
            <a:custGeom>
              <a:avLst/>
              <a:gdLst>
                <a:gd name="T0" fmla="*/ 37 w 37"/>
                <a:gd name="T1" fmla="*/ 7 h 19"/>
                <a:gd name="T2" fmla="*/ 29 w 37"/>
                <a:gd name="T3" fmla="*/ 11 h 19"/>
                <a:gd name="T4" fmla="*/ 1 w 37"/>
                <a:gd name="T5" fmla="*/ 8 h 19"/>
                <a:gd name="T6" fmla="*/ 5 w 37"/>
                <a:gd name="T7" fmla="*/ 3 h 19"/>
                <a:gd name="T8" fmla="*/ 37 w 37"/>
                <a:gd name="T9" fmla="*/ 7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19">
                  <a:moveTo>
                    <a:pt x="37" y="7"/>
                  </a:moveTo>
                  <a:cubicBezTo>
                    <a:pt x="34" y="8"/>
                    <a:pt x="32" y="10"/>
                    <a:pt x="29" y="11"/>
                  </a:cubicBezTo>
                  <a:cubicBezTo>
                    <a:pt x="19" y="19"/>
                    <a:pt x="10" y="13"/>
                    <a:pt x="1" y="8"/>
                  </a:cubicBezTo>
                  <a:cubicBezTo>
                    <a:pt x="0" y="4"/>
                    <a:pt x="0" y="2"/>
                    <a:pt x="5" y="3"/>
                  </a:cubicBezTo>
                  <a:cubicBezTo>
                    <a:pt x="16" y="4"/>
                    <a:pt x="27" y="0"/>
                    <a:pt x="37" y="7"/>
                  </a:cubicBezTo>
                  <a:close/>
                </a:path>
              </a:pathLst>
            </a:custGeom>
            <a:solidFill>
              <a:srgbClr val="583A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083" name="Freeform 3122"/>
            <p:cNvSpPr>
              <a:spLocks/>
            </p:cNvSpPr>
            <p:nvPr/>
          </p:nvSpPr>
          <p:spPr bwMode="auto">
            <a:xfrm>
              <a:off x="3234" y="1994"/>
              <a:ext cx="40" cy="19"/>
            </a:xfrm>
            <a:custGeom>
              <a:avLst/>
              <a:gdLst>
                <a:gd name="T0" fmla="*/ 34 w 34"/>
                <a:gd name="T1" fmla="*/ 10 h 16"/>
                <a:gd name="T2" fmla="*/ 26 w 34"/>
                <a:gd name="T3" fmla="*/ 14 h 16"/>
                <a:gd name="T4" fmla="*/ 21 w 34"/>
                <a:gd name="T5" fmla="*/ 16 h 16"/>
                <a:gd name="T6" fmla="*/ 11 w 34"/>
                <a:gd name="T7" fmla="*/ 15 h 16"/>
                <a:gd name="T8" fmla="*/ 0 w 34"/>
                <a:gd name="T9" fmla="*/ 8 h 16"/>
                <a:gd name="T10" fmla="*/ 2 w 34"/>
                <a:gd name="T11" fmla="*/ 3 h 16"/>
                <a:gd name="T12" fmla="*/ 13 w 34"/>
                <a:gd name="T13" fmla="*/ 3 h 16"/>
                <a:gd name="T14" fmla="*/ 33 w 34"/>
                <a:gd name="T15" fmla="*/ 8 h 16"/>
                <a:gd name="T16" fmla="*/ 34 w 34"/>
                <a:gd name="T17" fmla="*/ 1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" h="16">
                  <a:moveTo>
                    <a:pt x="34" y="10"/>
                  </a:moveTo>
                  <a:cubicBezTo>
                    <a:pt x="31" y="11"/>
                    <a:pt x="28" y="11"/>
                    <a:pt x="26" y="14"/>
                  </a:cubicBezTo>
                  <a:cubicBezTo>
                    <a:pt x="25" y="16"/>
                    <a:pt x="23" y="16"/>
                    <a:pt x="21" y="16"/>
                  </a:cubicBezTo>
                  <a:cubicBezTo>
                    <a:pt x="18" y="16"/>
                    <a:pt x="15" y="15"/>
                    <a:pt x="11" y="15"/>
                  </a:cubicBezTo>
                  <a:cubicBezTo>
                    <a:pt x="7" y="14"/>
                    <a:pt x="2" y="13"/>
                    <a:pt x="0" y="8"/>
                  </a:cubicBezTo>
                  <a:cubicBezTo>
                    <a:pt x="0" y="6"/>
                    <a:pt x="0" y="4"/>
                    <a:pt x="2" y="3"/>
                  </a:cubicBezTo>
                  <a:cubicBezTo>
                    <a:pt x="5" y="3"/>
                    <a:pt x="9" y="3"/>
                    <a:pt x="13" y="3"/>
                  </a:cubicBezTo>
                  <a:cubicBezTo>
                    <a:pt x="19" y="7"/>
                    <a:pt x="28" y="0"/>
                    <a:pt x="33" y="8"/>
                  </a:cubicBezTo>
                  <a:cubicBezTo>
                    <a:pt x="33" y="8"/>
                    <a:pt x="34" y="9"/>
                    <a:pt x="34" y="10"/>
                  </a:cubicBezTo>
                  <a:close/>
                </a:path>
              </a:pathLst>
            </a:custGeom>
            <a:solidFill>
              <a:srgbClr val="353B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084" name="Freeform 3123"/>
            <p:cNvSpPr>
              <a:spLocks/>
            </p:cNvSpPr>
            <p:nvPr/>
          </p:nvSpPr>
          <p:spPr bwMode="auto">
            <a:xfrm>
              <a:off x="3039" y="1977"/>
              <a:ext cx="56" cy="19"/>
            </a:xfrm>
            <a:custGeom>
              <a:avLst/>
              <a:gdLst>
                <a:gd name="T0" fmla="*/ 0 w 48"/>
                <a:gd name="T1" fmla="*/ 5 h 16"/>
                <a:gd name="T2" fmla="*/ 48 w 48"/>
                <a:gd name="T3" fmla="*/ 8 h 16"/>
                <a:gd name="T4" fmla="*/ 45 w 48"/>
                <a:gd name="T5" fmla="*/ 10 h 16"/>
                <a:gd name="T6" fmla="*/ 9 w 48"/>
                <a:gd name="T7" fmla="*/ 13 h 16"/>
                <a:gd name="T8" fmla="*/ 0 w 48"/>
                <a:gd name="T9" fmla="*/ 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16">
                  <a:moveTo>
                    <a:pt x="0" y="5"/>
                  </a:moveTo>
                  <a:cubicBezTo>
                    <a:pt x="16" y="5"/>
                    <a:pt x="32" y="0"/>
                    <a:pt x="48" y="8"/>
                  </a:cubicBezTo>
                  <a:cubicBezTo>
                    <a:pt x="47" y="9"/>
                    <a:pt x="46" y="9"/>
                    <a:pt x="45" y="10"/>
                  </a:cubicBezTo>
                  <a:cubicBezTo>
                    <a:pt x="34" y="16"/>
                    <a:pt x="21" y="13"/>
                    <a:pt x="9" y="13"/>
                  </a:cubicBezTo>
                  <a:cubicBezTo>
                    <a:pt x="5" y="12"/>
                    <a:pt x="0" y="11"/>
                    <a:pt x="0" y="5"/>
                  </a:cubicBezTo>
                  <a:close/>
                </a:path>
              </a:pathLst>
            </a:custGeom>
            <a:solidFill>
              <a:srgbClr val="311D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085" name="Freeform 3124"/>
            <p:cNvSpPr>
              <a:spLocks/>
            </p:cNvSpPr>
            <p:nvPr/>
          </p:nvSpPr>
          <p:spPr bwMode="auto">
            <a:xfrm>
              <a:off x="3185" y="1995"/>
              <a:ext cx="51" cy="15"/>
            </a:xfrm>
            <a:custGeom>
              <a:avLst/>
              <a:gdLst>
                <a:gd name="T0" fmla="*/ 44 w 44"/>
                <a:gd name="T1" fmla="*/ 2 h 13"/>
                <a:gd name="T2" fmla="*/ 44 w 44"/>
                <a:gd name="T3" fmla="*/ 6 h 13"/>
                <a:gd name="T4" fmla="*/ 13 w 44"/>
                <a:gd name="T5" fmla="*/ 11 h 13"/>
                <a:gd name="T6" fmla="*/ 0 w 44"/>
                <a:gd name="T7" fmla="*/ 2 h 13"/>
                <a:gd name="T8" fmla="*/ 44 w 44"/>
                <a:gd name="T9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" h="13">
                  <a:moveTo>
                    <a:pt x="44" y="2"/>
                  </a:moveTo>
                  <a:cubicBezTo>
                    <a:pt x="44" y="3"/>
                    <a:pt x="44" y="5"/>
                    <a:pt x="44" y="6"/>
                  </a:cubicBezTo>
                  <a:cubicBezTo>
                    <a:pt x="34" y="13"/>
                    <a:pt x="23" y="10"/>
                    <a:pt x="13" y="11"/>
                  </a:cubicBezTo>
                  <a:cubicBezTo>
                    <a:pt x="8" y="9"/>
                    <a:pt x="1" y="10"/>
                    <a:pt x="0" y="2"/>
                  </a:cubicBezTo>
                  <a:cubicBezTo>
                    <a:pt x="15" y="0"/>
                    <a:pt x="29" y="1"/>
                    <a:pt x="44" y="2"/>
                  </a:cubicBezTo>
                  <a:close/>
                </a:path>
              </a:pathLst>
            </a:custGeom>
            <a:solidFill>
              <a:srgbClr val="1223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086" name="Freeform 3125"/>
            <p:cNvSpPr>
              <a:spLocks/>
            </p:cNvSpPr>
            <p:nvPr/>
          </p:nvSpPr>
          <p:spPr bwMode="auto">
            <a:xfrm>
              <a:off x="3019" y="1982"/>
              <a:ext cx="29" cy="17"/>
            </a:xfrm>
            <a:custGeom>
              <a:avLst/>
              <a:gdLst>
                <a:gd name="T0" fmla="*/ 17 w 25"/>
                <a:gd name="T1" fmla="*/ 1 h 14"/>
                <a:gd name="T2" fmla="*/ 25 w 25"/>
                <a:gd name="T3" fmla="*/ 5 h 14"/>
                <a:gd name="T4" fmla="*/ 9 w 25"/>
                <a:gd name="T5" fmla="*/ 12 h 14"/>
                <a:gd name="T6" fmla="*/ 5 w 25"/>
                <a:gd name="T7" fmla="*/ 7 h 14"/>
                <a:gd name="T8" fmla="*/ 0 w 25"/>
                <a:gd name="T9" fmla="*/ 4 h 14"/>
                <a:gd name="T10" fmla="*/ 17 w 25"/>
                <a:gd name="T11" fmla="*/ 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" h="14">
                  <a:moveTo>
                    <a:pt x="17" y="1"/>
                  </a:moveTo>
                  <a:cubicBezTo>
                    <a:pt x="20" y="2"/>
                    <a:pt x="22" y="4"/>
                    <a:pt x="25" y="5"/>
                  </a:cubicBezTo>
                  <a:cubicBezTo>
                    <a:pt x="23" y="14"/>
                    <a:pt x="16" y="12"/>
                    <a:pt x="9" y="12"/>
                  </a:cubicBezTo>
                  <a:cubicBezTo>
                    <a:pt x="7" y="11"/>
                    <a:pt x="6" y="9"/>
                    <a:pt x="5" y="7"/>
                  </a:cubicBezTo>
                  <a:cubicBezTo>
                    <a:pt x="3" y="6"/>
                    <a:pt x="1" y="5"/>
                    <a:pt x="0" y="4"/>
                  </a:cubicBezTo>
                  <a:cubicBezTo>
                    <a:pt x="5" y="0"/>
                    <a:pt x="11" y="0"/>
                    <a:pt x="17" y="1"/>
                  </a:cubicBezTo>
                  <a:close/>
                </a:path>
              </a:pathLst>
            </a:custGeom>
            <a:solidFill>
              <a:srgbClr val="614A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087" name="Freeform 3126"/>
            <p:cNvSpPr>
              <a:spLocks/>
            </p:cNvSpPr>
            <p:nvPr/>
          </p:nvSpPr>
          <p:spPr bwMode="auto">
            <a:xfrm>
              <a:off x="2892" y="2009"/>
              <a:ext cx="26" cy="14"/>
            </a:xfrm>
            <a:custGeom>
              <a:avLst/>
              <a:gdLst>
                <a:gd name="T0" fmla="*/ 21 w 22"/>
                <a:gd name="T1" fmla="*/ 2 h 12"/>
                <a:gd name="T2" fmla="*/ 21 w 22"/>
                <a:gd name="T3" fmla="*/ 6 h 12"/>
                <a:gd name="T4" fmla="*/ 17 w 22"/>
                <a:gd name="T5" fmla="*/ 12 h 12"/>
                <a:gd name="T6" fmla="*/ 9 w 22"/>
                <a:gd name="T7" fmla="*/ 9 h 12"/>
                <a:gd name="T8" fmla="*/ 0 w 22"/>
                <a:gd name="T9" fmla="*/ 5 h 12"/>
                <a:gd name="T10" fmla="*/ 21 w 22"/>
                <a:gd name="T11" fmla="*/ 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" h="12">
                  <a:moveTo>
                    <a:pt x="21" y="2"/>
                  </a:moveTo>
                  <a:cubicBezTo>
                    <a:pt x="21" y="3"/>
                    <a:pt x="21" y="4"/>
                    <a:pt x="21" y="6"/>
                  </a:cubicBezTo>
                  <a:cubicBezTo>
                    <a:pt x="22" y="9"/>
                    <a:pt x="20" y="11"/>
                    <a:pt x="17" y="12"/>
                  </a:cubicBezTo>
                  <a:cubicBezTo>
                    <a:pt x="14" y="12"/>
                    <a:pt x="11" y="12"/>
                    <a:pt x="9" y="9"/>
                  </a:cubicBezTo>
                  <a:cubicBezTo>
                    <a:pt x="7" y="6"/>
                    <a:pt x="3" y="6"/>
                    <a:pt x="0" y="5"/>
                  </a:cubicBezTo>
                  <a:cubicBezTo>
                    <a:pt x="6" y="0"/>
                    <a:pt x="14" y="1"/>
                    <a:pt x="21" y="2"/>
                  </a:cubicBezTo>
                  <a:close/>
                </a:path>
              </a:pathLst>
            </a:custGeom>
            <a:solidFill>
              <a:srgbClr val="3943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088" name="Freeform 3127"/>
            <p:cNvSpPr>
              <a:spLocks/>
            </p:cNvSpPr>
            <p:nvPr/>
          </p:nvSpPr>
          <p:spPr bwMode="auto">
            <a:xfrm>
              <a:off x="3095" y="1979"/>
              <a:ext cx="24" cy="17"/>
            </a:xfrm>
            <a:custGeom>
              <a:avLst/>
              <a:gdLst>
                <a:gd name="T0" fmla="*/ 20 w 20"/>
                <a:gd name="T1" fmla="*/ 7 h 15"/>
                <a:gd name="T2" fmla="*/ 16 w 20"/>
                <a:gd name="T3" fmla="*/ 11 h 15"/>
                <a:gd name="T4" fmla="*/ 11 w 20"/>
                <a:gd name="T5" fmla="*/ 14 h 15"/>
                <a:gd name="T6" fmla="*/ 0 w 20"/>
                <a:gd name="T7" fmla="*/ 7 h 15"/>
                <a:gd name="T8" fmla="*/ 0 w 20"/>
                <a:gd name="T9" fmla="*/ 7 h 15"/>
                <a:gd name="T10" fmla="*/ 20 w 20"/>
                <a:gd name="T11" fmla="*/ 7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" h="15">
                  <a:moveTo>
                    <a:pt x="20" y="7"/>
                  </a:moveTo>
                  <a:cubicBezTo>
                    <a:pt x="19" y="8"/>
                    <a:pt x="17" y="10"/>
                    <a:pt x="16" y="11"/>
                  </a:cubicBezTo>
                  <a:cubicBezTo>
                    <a:pt x="15" y="13"/>
                    <a:pt x="13" y="14"/>
                    <a:pt x="11" y="14"/>
                  </a:cubicBezTo>
                  <a:cubicBezTo>
                    <a:pt x="5" y="15"/>
                    <a:pt x="0" y="15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6" y="9"/>
                    <a:pt x="13" y="0"/>
                    <a:pt x="20" y="7"/>
                  </a:cubicBezTo>
                  <a:close/>
                </a:path>
              </a:pathLst>
            </a:custGeom>
            <a:solidFill>
              <a:srgbClr val="7F46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089" name="Freeform 3128"/>
            <p:cNvSpPr>
              <a:spLocks/>
            </p:cNvSpPr>
            <p:nvPr/>
          </p:nvSpPr>
          <p:spPr bwMode="auto">
            <a:xfrm>
              <a:off x="2879" y="2187"/>
              <a:ext cx="3" cy="38"/>
            </a:xfrm>
            <a:custGeom>
              <a:avLst/>
              <a:gdLst>
                <a:gd name="T0" fmla="*/ 3 w 3"/>
                <a:gd name="T1" fmla="*/ 0 h 32"/>
                <a:gd name="T2" fmla="*/ 3 w 3"/>
                <a:gd name="T3" fmla="*/ 32 h 32"/>
                <a:gd name="T4" fmla="*/ 3 w 3"/>
                <a:gd name="T5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2">
                  <a:moveTo>
                    <a:pt x="3" y="0"/>
                  </a:moveTo>
                  <a:cubicBezTo>
                    <a:pt x="3" y="11"/>
                    <a:pt x="3" y="22"/>
                    <a:pt x="3" y="32"/>
                  </a:cubicBezTo>
                  <a:cubicBezTo>
                    <a:pt x="0" y="22"/>
                    <a:pt x="1" y="11"/>
                    <a:pt x="3" y="0"/>
                  </a:cubicBezTo>
                  <a:close/>
                </a:path>
              </a:pathLst>
            </a:custGeom>
            <a:solidFill>
              <a:srgbClr val="2B34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090" name="Freeform 3129"/>
            <p:cNvSpPr>
              <a:spLocks/>
            </p:cNvSpPr>
            <p:nvPr/>
          </p:nvSpPr>
          <p:spPr bwMode="auto">
            <a:xfrm>
              <a:off x="3174" y="1996"/>
              <a:ext cx="26" cy="16"/>
            </a:xfrm>
            <a:custGeom>
              <a:avLst/>
              <a:gdLst>
                <a:gd name="T0" fmla="*/ 9 w 22"/>
                <a:gd name="T1" fmla="*/ 1 h 13"/>
                <a:gd name="T2" fmla="*/ 22 w 22"/>
                <a:gd name="T3" fmla="*/ 5 h 13"/>
                <a:gd name="T4" fmla="*/ 19 w 22"/>
                <a:gd name="T5" fmla="*/ 10 h 13"/>
                <a:gd name="T6" fmla="*/ 5 w 22"/>
                <a:gd name="T7" fmla="*/ 8 h 13"/>
                <a:gd name="T8" fmla="*/ 0 w 22"/>
                <a:gd name="T9" fmla="*/ 4 h 13"/>
                <a:gd name="T10" fmla="*/ 9 w 22"/>
                <a:gd name="T11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" h="13">
                  <a:moveTo>
                    <a:pt x="9" y="1"/>
                  </a:moveTo>
                  <a:cubicBezTo>
                    <a:pt x="13" y="2"/>
                    <a:pt x="17" y="4"/>
                    <a:pt x="22" y="5"/>
                  </a:cubicBezTo>
                  <a:cubicBezTo>
                    <a:pt x="22" y="7"/>
                    <a:pt x="21" y="9"/>
                    <a:pt x="19" y="10"/>
                  </a:cubicBezTo>
                  <a:cubicBezTo>
                    <a:pt x="14" y="13"/>
                    <a:pt x="9" y="13"/>
                    <a:pt x="5" y="8"/>
                  </a:cubicBezTo>
                  <a:cubicBezTo>
                    <a:pt x="3" y="6"/>
                    <a:pt x="1" y="5"/>
                    <a:pt x="0" y="4"/>
                  </a:cubicBezTo>
                  <a:cubicBezTo>
                    <a:pt x="2" y="1"/>
                    <a:pt x="6" y="0"/>
                    <a:pt x="9" y="1"/>
                  </a:cubicBezTo>
                  <a:close/>
                </a:path>
              </a:pathLst>
            </a:custGeom>
            <a:solidFill>
              <a:srgbClr val="5461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091" name="Freeform 3130"/>
            <p:cNvSpPr>
              <a:spLocks/>
            </p:cNvSpPr>
            <p:nvPr/>
          </p:nvSpPr>
          <p:spPr bwMode="auto">
            <a:xfrm>
              <a:off x="3366" y="2531"/>
              <a:ext cx="24" cy="7"/>
            </a:xfrm>
            <a:custGeom>
              <a:avLst/>
              <a:gdLst>
                <a:gd name="T0" fmla="*/ 0 w 21"/>
                <a:gd name="T1" fmla="*/ 3 h 6"/>
                <a:gd name="T2" fmla="*/ 21 w 21"/>
                <a:gd name="T3" fmla="*/ 5 h 6"/>
                <a:gd name="T4" fmla="*/ 0 w 21"/>
                <a:gd name="T5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6">
                  <a:moveTo>
                    <a:pt x="0" y="3"/>
                  </a:moveTo>
                  <a:cubicBezTo>
                    <a:pt x="7" y="2"/>
                    <a:pt x="15" y="0"/>
                    <a:pt x="21" y="5"/>
                  </a:cubicBezTo>
                  <a:cubicBezTo>
                    <a:pt x="14" y="6"/>
                    <a:pt x="7" y="5"/>
                    <a:pt x="0" y="3"/>
                  </a:cubicBezTo>
                  <a:close/>
                </a:path>
              </a:pathLst>
            </a:custGeom>
            <a:solidFill>
              <a:srgbClr val="6634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092" name="Freeform 3131"/>
            <p:cNvSpPr>
              <a:spLocks/>
            </p:cNvSpPr>
            <p:nvPr/>
          </p:nvSpPr>
          <p:spPr bwMode="auto">
            <a:xfrm>
              <a:off x="3394" y="2193"/>
              <a:ext cx="16" cy="101"/>
            </a:xfrm>
            <a:custGeom>
              <a:avLst/>
              <a:gdLst>
                <a:gd name="T0" fmla="*/ 13 w 14"/>
                <a:gd name="T1" fmla="*/ 25 h 86"/>
                <a:gd name="T2" fmla="*/ 13 w 14"/>
                <a:gd name="T3" fmla="*/ 84 h 86"/>
                <a:gd name="T4" fmla="*/ 8 w 14"/>
                <a:gd name="T5" fmla="*/ 84 h 86"/>
                <a:gd name="T6" fmla="*/ 2 w 14"/>
                <a:gd name="T7" fmla="*/ 31 h 86"/>
                <a:gd name="T8" fmla="*/ 1 w 14"/>
                <a:gd name="T9" fmla="*/ 11 h 86"/>
                <a:gd name="T10" fmla="*/ 4 w 14"/>
                <a:gd name="T11" fmla="*/ 2 h 86"/>
                <a:gd name="T12" fmla="*/ 10 w 14"/>
                <a:gd name="T13" fmla="*/ 1 h 86"/>
                <a:gd name="T14" fmla="*/ 13 w 14"/>
                <a:gd name="T15" fmla="*/ 25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" h="86">
                  <a:moveTo>
                    <a:pt x="13" y="25"/>
                  </a:moveTo>
                  <a:cubicBezTo>
                    <a:pt x="13" y="45"/>
                    <a:pt x="13" y="64"/>
                    <a:pt x="13" y="84"/>
                  </a:cubicBezTo>
                  <a:cubicBezTo>
                    <a:pt x="11" y="86"/>
                    <a:pt x="10" y="86"/>
                    <a:pt x="8" y="84"/>
                  </a:cubicBezTo>
                  <a:cubicBezTo>
                    <a:pt x="0" y="67"/>
                    <a:pt x="8" y="48"/>
                    <a:pt x="2" y="31"/>
                  </a:cubicBezTo>
                  <a:cubicBezTo>
                    <a:pt x="1" y="24"/>
                    <a:pt x="0" y="17"/>
                    <a:pt x="1" y="11"/>
                  </a:cubicBezTo>
                  <a:cubicBezTo>
                    <a:pt x="1" y="7"/>
                    <a:pt x="2" y="4"/>
                    <a:pt x="4" y="2"/>
                  </a:cubicBezTo>
                  <a:cubicBezTo>
                    <a:pt x="6" y="0"/>
                    <a:pt x="8" y="0"/>
                    <a:pt x="10" y="1"/>
                  </a:cubicBezTo>
                  <a:cubicBezTo>
                    <a:pt x="14" y="9"/>
                    <a:pt x="10" y="17"/>
                    <a:pt x="13" y="25"/>
                  </a:cubicBezTo>
                  <a:close/>
                </a:path>
              </a:pathLst>
            </a:custGeom>
            <a:solidFill>
              <a:srgbClr val="763B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093" name="Freeform 3132"/>
            <p:cNvSpPr>
              <a:spLocks/>
            </p:cNvSpPr>
            <p:nvPr/>
          </p:nvSpPr>
          <p:spPr bwMode="auto">
            <a:xfrm>
              <a:off x="3399" y="2171"/>
              <a:ext cx="10" cy="51"/>
            </a:xfrm>
            <a:custGeom>
              <a:avLst/>
              <a:gdLst>
                <a:gd name="T0" fmla="*/ 9 w 9"/>
                <a:gd name="T1" fmla="*/ 44 h 44"/>
                <a:gd name="T2" fmla="*/ 6 w 9"/>
                <a:gd name="T3" fmla="*/ 20 h 44"/>
                <a:gd name="T4" fmla="*/ 0 w 9"/>
                <a:gd name="T5" fmla="*/ 15 h 44"/>
                <a:gd name="T6" fmla="*/ 6 w 9"/>
                <a:gd name="T7" fmla="*/ 0 h 44"/>
                <a:gd name="T8" fmla="*/ 9 w 9"/>
                <a:gd name="T9" fmla="*/ 0 h 44"/>
                <a:gd name="T10" fmla="*/ 9 w 9"/>
                <a:gd name="T11" fmla="*/ 4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44">
                  <a:moveTo>
                    <a:pt x="9" y="44"/>
                  </a:moveTo>
                  <a:cubicBezTo>
                    <a:pt x="3" y="37"/>
                    <a:pt x="7" y="28"/>
                    <a:pt x="6" y="20"/>
                  </a:cubicBezTo>
                  <a:cubicBezTo>
                    <a:pt x="4" y="18"/>
                    <a:pt x="1" y="18"/>
                    <a:pt x="0" y="15"/>
                  </a:cubicBezTo>
                  <a:cubicBezTo>
                    <a:pt x="0" y="9"/>
                    <a:pt x="1" y="4"/>
                    <a:pt x="6" y="0"/>
                  </a:cubicBezTo>
                  <a:cubicBezTo>
                    <a:pt x="7" y="0"/>
                    <a:pt x="8" y="0"/>
                    <a:pt x="9" y="0"/>
                  </a:cubicBezTo>
                  <a:cubicBezTo>
                    <a:pt x="9" y="15"/>
                    <a:pt x="9" y="30"/>
                    <a:pt x="9" y="44"/>
                  </a:cubicBezTo>
                  <a:close/>
                </a:path>
              </a:pathLst>
            </a:custGeom>
            <a:solidFill>
              <a:srgbClr val="4F32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094" name="Freeform 3133"/>
            <p:cNvSpPr>
              <a:spLocks/>
            </p:cNvSpPr>
            <p:nvPr/>
          </p:nvSpPr>
          <p:spPr bwMode="auto">
            <a:xfrm>
              <a:off x="3080" y="2204"/>
              <a:ext cx="72" cy="124"/>
            </a:xfrm>
            <a:custGeom>
              <a:avLst/>
              <a:gdLst>
                <a:gd name="T0" fmla="*/ 57 w 61"/>
                <a:gd name="T1" fmla="*/ 92 h 106"/>
                <a:gd name="T2" fmla="*/ 56 w 61"/>
                <a:gd name="T3" fmla="*/ 104 h 106"/>
                <a:gd name="T4" fmla="*/ 38 w 61"/>
                <a:gd name="T5" fmla="*/ 98 h 106"/>
                <a:gd name="T6" fmla="*/ 20 w 61"/>
                <a:gd name="T7" fmla="*/ 94 h 106"/>
                <a:gd name="T8" fmla="*/ 38 w 61"/>
                <a:gd name="T9" fmla="*/ 82 h 106"/>
                <a:gd name="T10" fmla="*/ 0 w 61"/>
                <a:gd name="T11" fmla="*/ 75 h 106"/>
                <a:gd name="T12" fmla="*/ 11 w 61"/>
                <a:gd name="T13" fmla="*/ 13 h 106"/>
                <a:gd name="T14" fmla="*/ 37 w 61"/>
                <a:gd name="T15" fmla="*/ 9 h 106"/>
                <a:gd name="T16" fmla="*/ 43 w 61"/>
                <a:gd name="T17" fmla="*/ 11 h 106"/>
                <a:gd name="T18" fmla="*/ 40 w 61"/>
                <a:gd name="T19" fmla="*/ 6 h 106"/>
                <a:gd name="T20" fmla="*/ 43 w 61"/>
                <a:gd name="T21" fmla="*/ 2 h 106"/>
                <a:gd name="T22" fmla="*/ 59 w 61"/>
                <a:gd name="T23" fmla="*/ 6 h 106"/>
                <a:gd name="T24" fmla="*/ 57 w 61"/>
                <a:gd name="T25" fmla="*/ 92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1" h="106">
                  <a:moveTo>
                    <a:pt x="57" y="92"/>
                  </a:moveTo>
                  <a:cubicBezTo>
                    <a:pt x="57" y="96"/>
                    <a:pt x="56" y="100"/>
                    <a:pt x="56" y="104"/>
                  </a:cubicBezTo>
                  <a:cubicBezTo>
                    <a:pt x="49" y="106"/>
                    <a:pt x="47" y="93"/>
                    <a:pt x="38" y="98"/>
                  </a:cubicBezTo>
                  <a:cubicBezTo>
                    <a:pt x="32" y="101"/>
                    <a:pt x="21" y="103"/>
                    <a:pt x="20" y="94"/>
                  </a:cubicBezTo>
                  <a:cubicBezTo>
                    <a:pt x="19" y="82"/>
                    <a:pt x="29" y="82"/>
                    <a:pt x="38" y="82"/>
                  </a:cubicBezTo>
                  <a:cubicBezTo>
                    <a:pt x="25" y="77"/>
                    <a:pt x="11" y="87"/>
                    <a:pt x="0" y="75"/>
                  </a:cubicBezTo>
                  <a:cubicBezTo>
                    <a:pt x="18" y="57"/>
                    <a:pt x="9" y="34"/>
                    <a:pt x="11" y="13"/>
                  </a:cubicBezTo>
                  <a:cubicBezTo>
                    <a:pt x="19" y="5"/>
                    <a:pt x="28" y="7"/>
                    <a:pt x="37" y="9"/>
                  </a:cubicBezTo>
                  <a:cubicBezTo>
                    <a:pt x="39" y="9"/>
                    <a:pt x="41" y="10"/>
                    <a:pt x="43" y="11"/>
                  </a:cubicBezTo>
                  <a:cubicBezTo>
                    <a:pt x="44" y="8"/>
                    <a:pt x="39" y="9"/>
                    <a:pt x="40" y="6"/>
                  </a:cubicBezTo>
                  <a:cubicBezTo>
                    <a:pt x="40" y="4"/>
                    <a:pt x="41" y="2"/>
                    <a:pt x="43" y="2"/>
                  </a:cubicBezTo>
                  <a:cubicBezTo>
                    <a:pt x="49" y="0"/>
                    <a:pt x="55" y="0"/>
                    <a:pt x="59" y="6"/>
                  </a:cubicBezTo>
                  <a:cubicBezTo>
                    <a:pt x="58" y="35"/>
                    <a:pt x="61" y="64"/>
                    <a:pt x="57" y="92"/>
                  </a:cubicBezTo>
                  <a:close/>
                </a:path>
              </a:pathLst>
            </a:custGeom>
            <a:solidFill>
              <a:srgbClr val="B85F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095" name="Freeform 3134"/>
            <p:cNvSpPr>
              <a:spLocks/>
            </p:cNvSpPr>
            <p:nvPr/>
          </p:nvSpPr>
          <p:spPr bwMode="auto">
            <a:xfrm>
              <a:off x="3086" y="2288"/>
              <a:ext cx="62" cy="98"/>
            </a:xfrm>
            <a:custGeom>
              <a:avLst/>
              <a:gdLst>
                <a:gd name="T0" fmla="*/ 44 w 53"/>
                <a:gd name="T1" fmla="*/ 12 h 83"/>
                <a:gd name="T2" fmla="*/ 18 w 53"/>
                <a:gd name="T3" fmla="*/ 22 h 83"/>
                <a:gd name="T4" fmla="*/ 51 w 53"/>
                <a:gd name="T5" fmla="*/ 32 h 83"/>
                <a:gd name="T6" fmla="*/ 48 w 53"/>
                <a:gd name="T7" fmla="*/ 68 h 83"/>
                <a:gd name="T8" fmla="*/ 37 w 53"/>
                <a:gd name="T9" fmla="*/ 82 h 83"/>
                <a:gd name="T10" fmla="*/ 11 w 53"/>
                <a:gd name="T11" fmla="*/ 82 h 83"/>
                <a:gd name="T12" fmla="*/ 6 w 53"/>
                <a:gd name="T13" fmla="*/ 80 h 83"/>
                <a:gd name="T14" fmla="*/ 10 w 53"/>
                <a:gd name="T15" fmla="*/ 6 h 83"/>
                <a:gd name="T16" fmla="*/ 44 w 53"/>
                <a:gd name="T17" fmla="*/ 12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3" h="83">
                  <a:moveTo>
                    <a:pt x="44" y="12"/>
                  </a:moveTo>
                  <a:cubicBezTo>
                    <a:pt x="38" y="23"/>
                    <a:pt x="22" y="5"/>
                    <a:pt x="18" y="22"/>
                  </a:cubicBezTo>
                  <a:cubicBezTo>
                    <a:pt x="28" y="29"/>
                    <a:pt x="46" y="10"/>
                    <a:pt x="51" y="32"/>
                  </a:cubicBezTo>
                  <a:cubicBezTo>
                    <a:pt x="53" y="44"/>
                    <a:pt x="51" y="56"/>
                    <a:pt x="48" y="68"/>
                  </a:cubicBezTo>
                  <a:cubicBezTo>
                    <a:pt x="52" y="78"/>
                    <a:pt x="48" y="83"/>
                    <a:pt x="37" y="82"/>
                  </a:cubicBezTo>
                  <a:cubicBezTo>
                    <a:pt x="29" y="82"/>
                    <a:pt x="20" y="82"/>
                    <a:pt x="11" y="82"/>
                  </a:cubicBezTo>
                  <a:cubicBezTo>
                    <a:pt x="10" y="82"/>
                    <a:pt x="7" y="82"/>
                    <a:pt x="6" y="80"/>
                  </a:cubicBezTo>
                  <a:cubicBezTo>
                    <a:pt x="0" y="55"/>
                    <a:pt x="0" y="30"/>
                    <a:pt x="10" y="6"/>
                  </a:cubicBezTo>
                  <a:cubicBezTo>
                    <a:pt x="21" y="9"/>
                    <a:pt x="34" y="0"/>
                    <a:pt x="44" y="12"/>
                  </a:cubicBezTo>
                  <a:close/>
                </a:path>
              </a:pathLst>
            </a:custGeom>
            <a:solidFill>
              <a:srgbClr val="B85F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096" name="Freeform 3135"/>
            <p:cNvSpPr>
              <a:spLocks/>
            </p:cNvSpPr>
            <p:nvPr/>
          </p:nvSpPr>
          <p:spPr bwMode="auto">
            <a:xfrm>
              <a:off x="2955" y="2428"/>
              <a:ext cx="45" cy="95"/>
            </a:xfrm>
            <a:custGeom>
              <a:avLst/>
              <a:gdLst>
                <a:gd name="T0" fmla="*/ 38 w 38"/>
                <a:gd name="T1" fmla="*/ 9 h 80"/>
                <a:gd name="T2" fmla="*/ 38 w 38"/>
                <a:gd name="T3" fmla="*/ 77 h 80"/>
                <a:gd name="T4" fmla="*/ 27 w 38"/>
                <a:gd name="T5" fmla="*/ 77 h 80"/>
                <a:gd name="T6" fmla="*/ 18 w 38"/>
                <a:gd name="T7" fmla="*/ 78 h 80"/>
                <a:gd name="T8" fmla="*/ 2 w 38"/>
                <a:gd name="T9" fmla="*/ 55 h 80"/>
                <a:gd name="T10" fmla="*/ 3 w 38"/>
                <a:gd name="T11" fmla="*/ 16 h 80"/>
                <a:gd name="T12" fmla="*/ 14 w 38"/>
                <a:gd name="T13" fmla="*/ 3 h 80"/>
                <a:gd name="T14" fmla="*/ 32 w 38"/>
                <a:gd name="T15" fmla="*/ 2 h 80"/>
                <a:gd name="T16" fmla="*/ 38 w 38"/>
                <a:gd name="T17" fmla="*/ 9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8" h="80">
                  <a:moveTo>
                    <a:pt x="38" y="9"/>
                  </a:moveTo>
                  <a:cubicBezTo>
                    <a:pt x="38" y="32"/>
                    <a:pt x="38" y="54"/>
                    <a:pt x="38" y="77"/>
                  </a:cubicBezTo>
                  <a:cubicBezTo>
                    <a:pt x="35" y="77"/>
                    <a:pt x="31" y="77"/>
                    <a:pt x="27" y="77"/>
                  </a:cubicBezTo>
                  <a:cubicBezTo>
                    <a:pt x="24" y="80"/>
                    <a:pt x="21" y="79"/>
                    <a:pt x="18" y="78"/>
                  </a:cubicBezTo>
                  <a:cubicBezTo>
                    <a:pt x="6" y="75"/>
                    <a:pt x="3" y="66"/>
                    <a:pt x="2" y="55"/>
                  </a:cubicBezTo>
                  <a:cubicBezTo>
                    <a:pt x="1" y="42"/>
                    <a:pt x="0" y="29"/>
                    <a:pt x="3" y="16"/>
                  </a:cubicBezTo>
                  <a:cubicBezTo>
                    <a:pt x="5" y="10"/>
                    <a:pt x="9" y="6"/>
                    <a:pt x="14" y="3"/>
                  </a:cubicBezTo>
                  <a:cubicBezTo>
                    <a:pt x="20" y="0"/>
                    <a:pt x="26" y="0"/>
                    <a:pt x="32" y="2"/>
                  </a:cubicBezTo>
                  <a:cubicBezTo>
                    <a:pt x="36" y="4"/>
                    <a:pt x="37" y="6"/>
                    <a:pt x="38" y="9"/>
                  </a:cubicBezTo>
                  <a:close/>
                </a:path>
              </a:pathLst>
            </a:custGeom>
            <a:solidFill>
              <a:srgbClr val="407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097" name="Freeform 3136"/>
            <p:cNvSpPr>
              <a:spLocks/>
            </p:cNvSpPr>
            <p:nvPr/>
          </p:nvSpPr>
          <p:spPr bwMode="auto">
            <a:xfrm>
              <a:off x="3081" y="2388"/>
              <a:ext cx="67" cy="137"/>
            </a:xfrm>
            <a:custGeom>
              <a:avLst/>
              <a:gdLst>
                <a:gd name="T0" fmla="*/ 36 w 57"/>
                <a:gd name="T1" fmla="*/ 3 h 116"/>
                <a:gd name="T2" fmla="*/ 56 w 57"/>
                <a:gd name="T3" fmla="*/ 23 h 116"/>
                <a:gd name="T4" fmla="*/ 55 w 57"/>
                <a:gd name="T5" fmla="*/ 92 h 116"/>
                <a:gd name="T6" fmla="*/ 34 w 57"/>
                <a:gd name="T7" fmla="*/ 115 h 116"/>
                <a:gd name="T8" fmla="*/ 4 w 57"/>
                <a:gd name="T9" fmla="*/ 114 h 116"/>
                <a:gd name="T10" fmla="*/ 5 w 57"/>
                <a:gd name="T11" fmla="*/ 104 h 116"/>
                <a:gd name="T12" fmla="*/ 19 w 57"/>
                <a:gd name="T13" fmla="*/ 78 h 116"/>
                <a:gd name="T14" fmla="*/ 19 w 57"/>
                <a:gd name="T15" fmla="*/ 57 h 116"/>
                <a:gd name="T16" fmla="*/ 33 w 57"/>
                <a:gd name="T17" fmla="*/ 74 h 116"/>
                <a:gd name="T18" fmla="*/ 30 w 57"/>
                <a:gd name="T19" fmla="*/ 93 h 116"/>
                <a:gd name="T20" fmla="*/ 31 w 57"/>
                <a:gd name="T21" fmla="*/ 96 h 116"/>
                <a:gd name="T22" fmla="*/ 30 w 57"/>
                <a:gd name="T23" fmla="*/ 95 h 116"/>
                <a:gd name="T24" fmla="*/ 32 w 57"/>
                <a:gd name="T25" fmla="*/ 75 h 116"/>
                <a:gd name="T26" fmla="*/ 43 w 57"/>
                <a:gd name="T27" fmla="*/ 93 h 116"/>
                <a:gd name="T28" fmla="*/ 43 w 57"/>
                <a:gd name="T29" fmla="*/ 29 h 116"/>
                <a:gd name="T30" fmla="*/ 35 w 57"/>
                <a:gd name="T31" fmla="*/ 11 h 116"/>
                <a:gd name="T32" fmla="*/ 36 w 57"/>
                <a:gd name="T33" fmla="*/ 3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7" h="116">
                  <a:moveTo>
                    <a:pt x="36" y="3"/>
                  </a:moveTo>
                  <a:cubicBezTo>
                    <a:pt x="52" y="0"/>
                    <a:pt x="57" y="7"/>
                    <a:pt x="56" y="23"/>
                  </a:cubicBezTo>
                  <a:cubicBezTo>
                    <a:pt x="55" y="46"/>
                    <a:pt x="55" y="69"/>
                    <a:pt x="55" y="92"/>
                  </a:cubicBezTo>
                  <a:cubicBezTo>
                    <a:pt x="56" y="108"/>
                    <a:pt x="50" y="116"/>
                    <a:pt x="34" y="115"/>
                  </a:cubicBezTo>
                  <a:cubicBezTo>
                    <a:pt x="24" y="114"/>
                    <a:pt x="14" y="114"/>
                    <a:pt x="4" y="114"/>
                  </a:cubicBezTo>
                  <a:cubicBezTo>
                    <a:pt x="0" y="110"/>
                    <a:pt x="3" y="107"/>
                    <a:pt x="5" y="104"/>
                  </a:cubicBezTo>
                  <a:cubicBezTo>
                    <a:pt x="17" y="99"/>
                    <a:pt x="21" y="91"/>
                    <a:pt x="19" y="78"/>
                  </a:cubicBezTo>
                  <a:cubicBezTo>
                    <a:pt x="18" y="71"/>
                    <a:pt x="17" y="64"/>
                    <a:pt x="19" y="57"/>
                  </a:cubicBezTo>
                  <a:cubicBezTo>
                    <a:pt x="32" y="55"/>
                    <a:pt x="32" y="56"/>
                    <a:pt x="33" y="74"/>
                  </a:cubicBezTo>
                  <a:cubicBezTo>
                    <a:pt x="27" y="81"/>
                    <a:pt x="31" y="89"/>
                    <a:pt x="30" y="93"/>
                  </a:cubicBezTo>
                  <a:cubicBezTo>
                    <a:pt x="30" y="99"/>
                    <a:pt x="34" y="95"/>
                    <a:pt x="31" y="96"/>
                  </a:cubicBezTo>
                  <a:cubicBezTo>
                    <a:pt x="31" y="97"/>
                    <a:pt x="30" y="96"/>
                    <a:pt x="30" y="95"/>
                  </a:cubicBezTo>
                  <a:cubicBezTo>
                    <a:pt x="30" y="88"/>
                    <a:pt x="28" y="82"/>
                    <a:pt x="32" y="75"/>
                  </a:cubicBezTo>
                  <a:cubicBezTo>
                    <a:pt x="45" y="74"/>
                    <a:pt x="40" y="85"/>
                    <a:pt x="43" y="93"/>
                  </a:cubicBezTo>
                  <a:cubicBezTo>
                    <a:pt x="43" y="71"/>
                    <a:pt x="42" y="50"/>
                    <a:pt x="43" y="29"/>
                  </a:cubicBezTo>
                  <a:cubicBezTo>
                    <a:pt x="43" y="22"/>
                    <a:pt x="40" y="16"/>
                    <a:pt x="35" y="11"/>
                  </a:cubicBezTo>
                  <a:cubicBezTo>
                    <a:pt x="33" y="9"/>
                    <a:pt x="33" y="6"/>
                    <a:pt x="36" y="3"/>
                  </a:cubicBezTo>
                  <a:close/>
                </a:path>
              </a:pathLst>
            </a:custGeom>
            <a:solidFill>
              <a:srgbClr val="AC5F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098" name="Freeform 3137"/>
            <p:cNvSpPr>
              <a:spLocks/>
            </p:cNvSpPr>
            <p:nvPr/>
          </p:nvSpPr>
          <p:spPr bwMode="auto">
            <a:xfrm>
              <a:off x="3161" y="2007"/>
              <a:ext cx="25" cy="287"/>
            </a:xfrm>
            <a:custGeom>
              <a:avLst/>
              <a:gdLst>
                <a:gd name="T0" fmla="*/ 3 w 21"/>
                <a:gd name="T1" fmla="*/ 163 h 244"/>
                <a:gd name="T2" fmla="*/ 4 w 21"/>
                <a:gd name="T3" fmla="*/ 20 h 244"/>
                <a:gd name="T4" fmla="*/ 9 w 21"/>
                <a:gd name="T5" fmla="*/ 0 h 244"/>
                <a:gd name="T6" fmla="*/ 14 w 21"/>
                <a:gd name="T7" fmla="*/ 16 h 244"/>
                <a:gd name="T8" fmla="*/ 13 w 21"/>
                <a:gd name="T9" fmla="*/ 28 h 244"/>
                <a:gd name="T10" fmla="*/ 13 w 21"/>
                <a:gd name="T11" fmla="*/ 50 h 244"/>
                <a:gd name="T12" fmla="*/ 13 w 21"/>
                <a:gd name="T13" fmla="*/ 112 h 244"/>
                <a:gd name="T14" fmla="*/ 13 w 21"/>
                <a:gd name="T15" fmla="*/ 135 h 244"/>
                <a:gd name="T16" fmla="*/ 13 w 21"/>
                <a:gd name="T17" fmla="*/ 153 h 244"/>
                <a:gd name="T18" fmla="*/ 17 w 21"/>
                <a:gd name="T19" fmla="*/ 155 h 244"/>
                <a:gd name="T20" fmla="*/ 21 w 21"/>
                <a:gd name="T21" fmla="*/ 164 h 244"/>
                <a:gd name="T22" fmla="*/ 20 w 21"/>
                <a:gd name="T23" fmla="*/ 169 h 244"/>
                <a:gd name="T24" fmla="*/ 14 w 21"/>
                <a:gd name="T25" fmla="*/ 180 h 244"/>
                <a:gd name="T26" fmla="*/ 13 w 21"/>
                <a:gd name="T27" fmla="*/ 216 h 244"/>
                <a:gd name="T28" fmla="*/ 10 w 21"/>
                <a:gd name="T29" fmla="*/ 242 h 244"/>
                <a:gd name="T30" fmla="*/ 4 w 21"/>
                <a:gd name="T31" fmla="*/ 242 h 244"/>
                <a:gd name="T32" fmla="*/ 4 w 21"/>
                <a:gd name="T33" fmla="*/ 235 h 244"/>
                <a:gd name="T34" fmla="*/ 3 w 21"/>
                <a:gd name="T35" fmla="*/ 211 h 244"/>
                <a:gd name="T36" fmla="*/ 3 w 21"/>
                <a:gd name="T37" fmla="*/ 207 h 244"/>
                <a:gd name="T38" fmla="*/ 3 w 21"/>
                <a:gd name="T39" fmla="*/ 167 h 244"/>
                <a:gd name="T40" fmla="*/ 3 w 21"/>
                <a:gd name="T41" fmla="*/ 163 h 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" h="244">
                  <a:moveTo>
                    <a:pt x="3" y="163"/>
                  </a:moveTo>
                  <a:cubicBezTo>
                    <a:pt x="3" y="116"/>
                    <a:pt x="3" y="68"/>
                    <a:pt x="4" y="20"/>
                  </a:cubicBezTo>
                  <a:cubicBezTo>
                    <a:pt x="4" y="13"/>
                    <a:pt x="0" y="5"/>
                    <a:pt x="9" y="0"/>
                  </a:cubicBezTo>
                  <a:cubicBezTo>
                    <a:pt x="13" y="5"/>
                    <a:pt x="13" y="11"/>
                    <a:pt x="14" y="16"/>
                  </a:cubicBezTo>
                  <a:cubicBezTo>
                    <a:pt x="14" y="20"/>
                    <a:pt x="13" y="24"/>
                    <a:pt x="13" y="28"/>
                  </a:cubicBezTo>
                  <a:cubicBezTo>
                    <a:pt x="13" y="36"/>
                    <a:pt x="13" y="43"/>
                    <a:pt x="13" y="50"/>
                  </a:cubicBezTo>
                  <a:cubicBezTo>
                    <a:pt x="13" y="71"/>
                    <a:pt x="13" y="92"/>
                    <a:pt x="13" y="112"/>
                  </a:cubicBezTo>
                  <a:cubicBezTo>
                    <a:pt x="13" y="120"/>
                    <a:pt x="13" y="127"/>
                    <a:pt x="13" y="135"/>
                  </a:cubicBezTo>
                  <a:cubicBezTo>
                    <a:pt x="14" y="141"/>
                    <a:pt x="10" y="147"/>
                    <a:pt x="13" y="153"/>
                  </a:cubicBezTo>
                  <a:cubicBezTo>
                    <a:pt x="15" y="153"/>
                    <a:pt x="16" y="154"/>
                    <a:pt x="17" y="155"/>
                  </a:cubicBezTo>
                  <a:cubicBezTo>
                    <a:pt x="20" y="158"/>
                    <a:pt x="21" y="161"/>
                    <a:pt x="21" y="164"/>
                  </a:cubicBezTo>
                  <a:cubicBezTo>
                    <a:pt x="21" y="166"/>
                    <a:pt x="21" y="167"/>
                    <a:pt x="20" y="169"/>
                  </a:cubicBezTo>
                  <a:cubicBezTo>
                    <a:pt x="18" y="172"/>
                    <a:pt x="15" y="176"/>
                    <a:pt x="14" y="180"/>
                  </a:cubicBezTo>
                  <a:cubicBezTo>
                    <a:pt x="12" y="192"/>
                    <a:pt x="13" y="204"/>
                    <a:pt x="13" y="216"/>
                  </a:cubicBezTo>
                  <a:cubicBezTo>
                    <a:pt x="13" y="225"/>
                    <a:pt x="14" y="234"/>
                    <a:pt x="10" y="242"/>
                  </a:cubicBezTo>
                  <a:cubicBezTo>
                    <a:pt x="8" y="244"/>
                    <a:pt x="6" y="244"/>
                    <a:pt x="4" y="242"/>
                  </a:cubicBezTo>
                  <a:cubicBezTo>
                    <a:pt x="4" y="240"/>
                    <a:pt x="4" y="238"/>
                    <a:pt x="4" y="235"/>
                  </a:cubicBezTo>
                  <a:cubicBezTo>
                    <a:pt x="0" y="227"/>
                    <a:pt x="1" y="219"/>
                    <a:pt x="3" y="211"/>
                  </a:cubicBezTo>
                  <a:cubicBezTo>
                    <a:pt x="3" y="210"/>
                    <a:pt x="3" y="209"/>
                    <a:pt x="3" y="207"/>
                  </a:cubicBezTo>
                  <a:cubicBezTo>
                    <a:pt x="0" y="194"/>
                    <a:pt x="1" y="181"/>
                    <a:pt x="3" y="167"/>
                  </a:cubicBezTo>
                  <a:cubicBezTo>
                    <a:pt x="3" y="166"/>
                    <a:pt x="3" y="165"/>
                    <a:pt x="3" y="163"/>
                  </a:cubicBezTo>
                  <a:close/>
                </a:path>
              </a:pathLst>
            </a:custGeom>
            <a:solidFill>
              <a:srgbClr val="5C7C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099" name="Freeform 3138"/>
            <p:cNvSpPr>
              <a:spLocks/>
            </p:cNvSpPr>
            <p:nvPr/>
          </p:nvSpPr>
          <p:spPr bwMode="auto">
            <a:xfrm>
              <a:off x="3153" y="2292"/>
              <a:ext cx="25" cy="213"/>
            </a:xfrm>
            <a:custGeom>
              <a:avLst/>
              <a:gdLst>
                <a:gd name="T0" fmla="*/ 11 w 21"/>
                <a:gd name="T1" fmla="*/ 0 h 181"/>
                <a:gd name="T2" fmla="*/ 14 w 21"/>
                <a:gd name="T3" fmla="*/ 2 h 181"/>
                <a:gd name="T4" fmla="*/ 20 w 21"/>
                <a:gd name="T5" fmla="*/ 18 h 181"/>
                <a:gd name="T6" fmla="*/ 20 w 21"/>
                <a:gd name="T7" fmla="*/ 167 h 181"/>
                <a:gd name="T8" fmla="*/ 17 w 21"/>
                <a:gd name="T9" fmla="*/ 178 h 181"/>
                <a:gd name="T10" fmla="*/ 14 w 21"/>
                <a:gd name="T11" fmla="*/ 181 h 181"/>
                <a:gd name="T12" fmla="*/ 8 w 21"/>
                <a:gd name="T13" fmla="*/ 161 h 181"/>
                <a:gd name="T14" fmla="*/ 7 w 21"/>
                <a:gd name="T15" fmla="*/ 131 h 181"/>
                <a:gd name="T16" fmla="*/ 8 w 21"/>
                <a:gd name="T17" fmla="*/ 92 h 181"/>
                <a:gd name="T18" fmla="*/ 11 w 21"/>
                <a:gd name="T19" fmla="*/ 0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1" h="181">
                  <a:moveTo>
                    <a:pt x="11" y="0"/>
                  </a:moveTo>
                  <a:cubicBezTo>
                    <a:pt x="12" y="1"/>
                    <a:pt x="13" y="1"/>
                    <a:pt x="14" y="2"/>
                  </a:cubicBezTo>
                  <a:cubicBezTo>
                    <a:pt x="20" y="6"/>
                    <a:pt x="20" y="12"/>
                    <a:pt x="20" y="18"/>
                  </a:cubicBezTo>
                  <a:cubicBezTo>
                    <a:pt x="20" y="67"/>
                    <a:pt x="21" y="117"/>
                    <a:pt x="20" y="167"/>
                  </a:cubicBezTo>
                  <a:cubicBezTo>
                    <a:pt x="20" y="171"/>
                    <a:pt x="19" y="175"/>
                    <a:pt x="17" y="178"/>
                  </a:cubicBezTo>
                  <a:cubicBezTo>
                    <a:pt x="16" y="179"/>
                    <a:pt x="15" y="180"/>
                    <a:pt x="14" y="181"/>
                  </a:cubicBezTo>
                  <a:cubicBezTo>
                    <a:pt x="1" y="178"/>
                    <a:pt x="6" y="167"/>
                    <a:pt x="8" y="161"/>
                  </a:cubicBezTo>
                  <a:cubicBezTo>
                    <a:pt x="11" y="150"/>
                    <a:pt x="12" y="141"/>
                    <a:pt x="7" y="131"/>
                  </a:cubicBezTo>
                  <a:cubicBezTo>
                    <a:pt x="0" y="118"/>
                    <a:pt x="7" y="105"/>
                    <a:pt x="8" y="92"/>
                  </a:cubicBezTo>
                  <a:cubicBezTo>
                    <a:pt x="8" y="62"/>
                    <a:pt x="9" y="31"/>
                    <a:pt x="11" y="0"/>
                  </a:cubicBezTo>
                  <a:close/>
                </a:path>
              </a:pathLst>
            </a:custGeom>
            <a:solidFill>
              <a:srgbClr val="2028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100" name="Freeform 3139"/>
            <p:cNvSpPr>
              <a:spLocks/>
            </p:cNvSpPr>
            <p:nvPr/>
          </p:nvSpPr>
          <p:spPr bwMode="auto">
            <a:xfrm>
              <a:off x="3055" y="2089"/>
              <a:ext cx="101" cy="117"/>
            </a:xfrm>
            <a:custGeom>
              <a:avLst/>
              <a:gdLst>
                <a:gd name="T0" fmla="*/ 81 w 86"/>
                <a:gd name="T1" fmla="*/ 9 h 99"/>
                <a:gd name="T2" fmla="*/ 86 w 86"/>
                <a:gd name="T3" fmla="*/ 89 h 99"/>
                <a:gd name="T4" fmla="*/ 82 w 86"/>
                <a:gd name="T5" fmla="*/ 97 h 99"/>
                <a:gd name="T6" fmla="*/ 76 w 86"/>
                <a:gd name="T7" fmla="*/ 96 h 99"/>
                <a:gd name="T8" fmla="*/ 73 w 86"/>
                <a:gd name="T9" fmla="*/ 90 h 99"/>
                <a:gd name="T10" fmla="*/ 72 w 86"/>
                <a:gd name="T11" fmla="*/ 43 h 99"/>
                <a:gd name="T12" fmla="*/ 63 w 86"/>
                <a:gd name="T13" fmla="*/ 21 h 99"/>
                <a:gd name="T14" fmla="*/ 24 w 86"/>
                <a:gd name="T15" fmla="*/ 19 h 99"/>
                <a:gd name="T16" fmla="*/ 3 w 86"/>
                <a:gd name="T17" fmla="*/ 15 h 99"/>
                <a:gd name="T18" fmla="*/ 1 w 86"/>
                <a:gd name="T19" fmla="*/ 9 h 99"/>
                <a:gd name="T20" fmla="*/ 21 w 86"/>
                <a:gd name="T21" fmla="*/ 4 h 99"/>
                <a:gd name="T22" fmla="*/ 39 w 86"/>
                <a:gd name="T23" fmla="*/ 4 h 99"/>
                <a:gd name="T24" fmla="*/ 81 w 86"/>
                <a:gd name="T25" fmla="*/ 9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6" h="99">
                  <a:moveTo>
                    <a:pt x="81" y="9"/>
                  </a:moveTo>
                  <a:cubicBezTo>
                    <a:pt x="84" y="35"/>
                    <a:pt x="79" y="63"/>
                    <a:pt x="86" y="89"/>
                  </a:cubicBezTo>
                  <a:cubicBezTo>
                    <a:pt x="84" y="92"/>
                    <a:pt x="83" y="94"/>
                    <a:pt x="82" y="97"/>
                  </a:cubicBezTo>
                  <a:cubicBezTo>
                    <a:pt x="79" y="99"/>
                    <a:pt x="78" y="98"/>
                    <a:pt x="76" y="96"/>
                  </a:cubicBezTo>
                  <a:cubicBezTo>
                    <a:pt x="75" y="95"/>
                    <a:pt x="74" y="93"/>
                    <a:pt x="73" y="90"/>
                  </a:cubicBezTo>
                  <a:cubicBezTo>
                    <a:pt x="71" y="75"/>
                    <a:pt x="73" y="59"/>
                    <a:pt x="72" y="43"/>
                  </a:cubicBezTo>
                  <a:cubicBezTo>
                    <a:pt x="72" y="35"/>
                    <a:pt x="72" y="26"/>
                    <a:pt x="63" y="21"/>
                  </a:cubicBezTo>
                  <a:cubicBezTo>
                    <a:pt x="50" y="16"/>
                    <a:pt x="37" y="20"/>
                    <a:pt x="24" y="19"/>
                  </a:cubicBezTo>
                  <a:cubicBezTo>
                    <a:pt x="17" y="18"/>
                    <a:pt x="10" y="19"/>
                    <a:pt x="3" y="15"/>
                  </a:cubicBezTo>
                  <a:cubicBezTo>
                    <a:pt x="1" y="14"/>
                    <a:pt x="0" y="11"/>
                    <a:pt x="1" y="9"/>
                  </a:cubicBezTo>
                  <a:cubicBezTo>
                    <a:pt x="7" y="4"/>
                    <a:pt x="14" y="4"/>
                    <a:pt x="21" y="4"/>
                  </a:cubicBezTo>
                  <a:cubicBezTo>
                    <a:pt x="27" y="4"/>
                    <a:pt x="33" y="3"/>
                    <a:pt x="39" y="4"/>
                  </a:cubicBezTo>
                  <a:cubicBezTo>
                    <a:pt x="53" y="5"/>
                    <a:pt x="68" y="0"/>
                    <a:pt x="81" y="9"/>
                  </a:cubicBezTo>
                  <a:close/>
                </a:path>
              </a:pathLst>
            </a:custGeom>
            <a:solidFill>
              <a:srgbClr val="642A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101" name="Freeform 3140"/>
            <p:cNvSpPr>
              <a:spLocks/>
            </p:cNvSpPr>
            <p:nvPr/>
          </p:nvSpPr>
          <p:spPr bwMode="auto">
            <a:xfrm>
              <a:off x="3017" y="2368"/>
              <a:ext cx="135" cy="36"/>
            </a:xfrm>
            <a:custGeom>
              <a:avLst/>
              <a:gdLst>
                <a:gd name="T0" fmla="*/ 67 w 115"/>
                <a:gd name="T1" fmla="*/ 12 h 30"/>
                <a:gd name="T2" fmla="*/ 94 w 115"/>
                <a:gd name="T3" fmla="*/ 12 h 30"/>
                <a:gd name="T4" fmla="*/ 107 w 115"/>
                <a:gd name="T5" fmla="*/ 0 h 30"/>
                <a:gd name="T6" fmla="*/ 98 w 115"/>
                <a:gd name="T7" fmla="*/ 17 h 30"/>
                <a:gd name="T8" fmla="*/ 67 w 115"/>
                <a:gd name="T9" fmla="*/ 20 h 30"/>
                <a:gd name="T10" fmla="*/ 63 w 115"/>
                <a:gd name="T11" fmla="*/ 24 h 30"/>
                <a:gd name="T12" fmla="*/ 50 w 115"/>
                <a:gd name="T13" fmla="*/ 27 h 30"/>
                <a:gd name="T14" fmla="*/ 23 w 115"/>
                <a:gd name="T15" fmla="*/ 27 h 30"/>
                <a:gd name="T16" fmla="*/ 9 w 115"/>
                <a:gd name="T17" fmla="*/ 30 h 30"/>
                <a:gd name="T18" fmla="*/ 1 w 115"/>
                <a:gd name="T19" fmla="*/ 15 h 30"/>
                <a:gd name="T20" fmla="*/ 5 w 115"/>
                <a:gd name="T21" fmla="*/ 11 h 30"/>
                <a:gd name="T22" fmla="*/ 49 w 115"/>
                <a:gd name="T23" fmla="*/ 11 h 30"/>
                <a:gd name="T24" fmla="*/ 67 w 115"/>
                <a:gd name="T25" fmla="*/ 12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15" h="30">
                  <a:moveTo>
                    <a:pt x="67" y="12"/>
                  </a:moveTo>
                  <a:cubicBezTo>
                    <a:pt x="76" y="12"/>
                    <a:pt x="85" y="12"/>
                    <a:pt x="94" y="12"/>
                  </a:cubicBezTo>
                  <a:cubicBezTo>
                    <a:pt x="104" y="13"/>
                    <a:pt x="107" y="8"/>
                    <a:pt x="107" y="0"/>
                  </a:cubicBezTo>
                  <a:cubicBezTo>
                    <a:pt x="115" y="12"/>
                    <a:pt x="110" y="16"/>
                    <a:pt x="98" y="17"/>
                  </a:cubicBezTo>
                  <a:cubicBezTo>
                    <a:pt x="87" y="17"/>
                    <a:pt x="77" y="13"/>
                    <a:pt x="67" y="20"/>
                  </a:cubicBezTo>
                  <a:cubicBezTo>
                    <a:pt x="66" y="22"/>
                    <a:pt x="65" y="23"/>
                    <a:pt x="63" y="24"/>
                  </a:cubicBezTo>
                  <a:cubicBezTo>
                    <a:pt x="59" y="27"/>
                    <a:pt x="55" y="28"/>
                    <a:pt x="50" y="27"/>
                  </a:cubicBezTo>
                  <a:cubicBezTo>
                    <a:pt x="41" y="25"/>
                    <a:pt x="32" y="24"/>
                    <a:pt x="23" y="27"/>
                  </a:cubicBezTo>
                  <a:cubicBezTo>
                    <a:pt x="19" y="28"/>
                    <a:pt x="14" y="30"/>
                    <a:pt x="9" y="30"/>
                  </a:cubicBezTo>
                  <a:cubicBezTo>
                    <a:pt x="3" y="27"/>
                    <a:pt x="0" y="22"/>
                    <a:pt x="1" y="15"/>
                  </a:cubicBezTo>
                  <a:cubicBezTo>
                    <a:pt x="1" y="13"/>
                    <a:pt x="3" y="11"/>
                    <a:pt x="5" y="11"/>
                  </a:cubicBezTo>
                  <a:cubicBezTo>
                    <a:pt x="19" y="10"/>
                    <a:pt x="34" y="11"/>
                    <a:pt x="49" y="11"/>
                  </a:cubicBezTo>
                  <a:cubicBezTo>
                    <a:pt x="55" y="11"/>
                    <a:pt x="61" y="9"/>
                    <a:pt x="67" y="12"/>
                  </a:cubicBezTo>
                  <a:close/>
                </a:path>
              </a:pathLst>
            </a:custGeom>
            <a:solidFill>
              <a:srgbClr val="8148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102" name="Freeform 3141"/>
            <p:cNvSpPr>
              <a:spLocks/>
            </p:cNvSpPr>
            <p:nvPr/>
          </p:nvSpPr>
          <p:spPr bwMode="auto">
            <a:xfrm>
              <a:off x="3026" y="2405"/>
              <a:ext cx="28" cy="119"/>
            </a:xfrm>
            <a:custGeom>
              <a:avLst/>
              <a:gdLst>
                <a:gd name="T0" fmla="*/ 16 w 24"/>
                <a:gd name="T1" fmla="*/ 98 h 101"/>
                <a:gd name="T2" fmla="*/ 6 w 24"/>
                <a:gd name="T3" fmla="*/ 100 h 101"/>
                <a:gd name="T4" fmla="*/ 2 w 24"/>
                <a:gd name="T5" fmla="*/ 91 h 101"/>
                <a:gd name="T6" fmla="*/ 1 w 24"/>
                <a:gd name="T7" fmla="*/ 34 h 101"/>
                <a:gd name="T8" fmla="*/ 4 w 24"/>
                <a:gd name="T9" fmla="*/ 3 h 101"/>
                <a:gd name="T10" fmla="*/ 10 w 24"/>
                <a:gd name="T11" fmla="*/ 0 h 101"/>
                <a:gd name="T12" fmla="*/ 23 w 24"/>
                <a:gd name="T13" fmla="*/ 32 h 101"/>
                <a:gd name="T14" fmla="*/ 21 w 24"/>
                <a:gd name="T15" fmla="*/ 44 h 101"/>
                <a:gd name="T16" fmla="*/ 16 w 24"/>
                <a:gd name="T17" fmla="*/ 46 h 101"/>
                <a:gd name="T18" fmla="*/ 13 w 24"/>
                <a:gd name="T19" fmla="*/ 44 h 101"/>
                <a:gd name="T20" fmla="*/ 13 w 24"/>
                <a:gd name="T21" fmla="*/ 43 h 101"/>
                <a:gd name="T22" fmla="*/ 16 w 24"/>
                <a:gd name="T23" fmla="*/ 92 h 101"/>
                <a:gd name="T24" fmla="*/ 16 w 24"/>
                <a:gd name="T25" fmla="*/ 9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4" h="101">
                  <a:moveTo>
                    <a:pt x="16" y="98"/>
                  </a:moveTo>
                  <a:cubicBezTo>
                    <a:pt x="14" y="101"/>
                    <a:pt x="10" y="101"/>
                    <a:pt x="6" y="100"/>
                  </a:cubicBezTo>
                  <a:cubicBezTo>
                    <a:pt x="4" y="98"/>
                    <a:pt x="2" y="94"/>
                    <a:pt x="2" y="91"/>
                  </a:cubicBezTo>
                  <a:cubicBezTo>
                    <a:pt x="1" y="72"/>
                    <a:pt x="2" y="53"/>
                    <a:pt x="1" y="34"/>
                  </a:cubicBezTo>
                  <a:cubicBezTo>
                    <a:pt x="2" y="24"/>
                    <a:pt x="0" y="13"/>
                    <a:pt x="4" y="3"/>
                  </a:cubicBezTo>
                  <a:cubicBezTo>
                    <a:pt x="5" y="1"/>
                    <a:pt x="7" y="0"/>
                    <a:pt x="10" y="0"/>
                  </a:cubicBezTo>
                  <a:cubicBezTo>
                    <a:pt x="18" y="9"/>
                    <a:pt x="21" y="20"/>
                    <a:pt x="23" y="32"/>
                  </a:cubicBezTo>
                  <a:cubicBezTo>
                    <a:pt x="24" y="36"/>
                    <a:pt x="23" y="40"/>
                    <a:pt x="21" y="44"/>
                  </a:cubicBezTo>
                  <a:cubicBezTo>
                    <a:pt x="20" y="45"/>
                    <a:pt x="18" y="46"/>
                    <a:pt x="16" y="46"/>
                  </a:cubicBezTo>
                  <a:cubicBezTo>
                    <a:pt x="15" y="46"/>
                    <a:pt x="14" y="45"/>
                    <a:pt x="13" y="44"/>
                  </a:cubicBezTo>
                  <a:cubicBezTo>
                    <a:pt x="13" y="44"/>
                    <a:pt x="13" y="44"/>
                    <a:pt x="13" y="43"/>
                  </a:cubicBezTo>
                  <a:cubicBezTo>
                    <a:pt x="18" y="59"/>
                    <a:pt x="14" y="76"/>
                    <a:pt x="16" y="92"/>
                  </a:cubicBezTo>
                  <a:cubicBezTo>
                    <a:pt x="16" y="94"/>
                    <a:pt x="16" y="96"/>
                    <a:pt x="16" y="98"/>
                  </a:cubicBezTo>
                  <a:close/>
                </a:path>
              </a:pathLst>
            </a:custGeom>
            <a:solidFill>
              <a:srgbClr val="8646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103" name="Freeform 3142"/>
            <p:cNvSpPr>
              <a:spLocks/>
            </p:cNvSpPr>
            <p:nvPr/>
          </p:nvSpPr>
          <p:spPr bwMode="auto">
            <a:xfrm>
              <a:off x="3011" y="2404"/>
              <a:ext cx="22" cy="121"/>
            </a:xfrm>
            <a:custGeom>
              <a:avLst/>
              <a:gdLst>
                <a:gd name="T0" fmla="*/ 19 w 19"/>
                <a:gd name="T1" fmla="*/ 94 h 103"/>
                <a:gd name="T2" fmla="*/ 19 w 19"/>
                <a:gd name="T3" fmla="*/ 101 h 103"/>
                <a:gd name="T4" fmla="*/ 7 w 19"/>
                <a:gd name="T5" fmla="*/ 98 h 103"/>
                <a:gd name="T6" fmla="*/ 5 w 19"/>
                <a:gd name="T7" fmla="*/ 6 h 103"/>
                <a:gd name="T8" fmla="*/ 16 w 19"/>
                <a:gd name="T9" fmla="*/ 4 h 103"/>
                <a:gd name="T10" fmla="*/ 17 w 19"/>
                <a:gd name="T11" fmla="*/ 14 h 103"/>
                <a:gd name="T12" fmla="*/ 16 w 19"/>
                <a:gd name="T13" fmla="*/ 46 h 103"/>
                <a:gd name="T14" fmla="*/ 16 w 19"/>
                <a:gd name="T15" fmla="*/ 86 h 103"/>
                <a:gd name="T16" fmla="*/ 19 w 19"/>
                <a:gd name="T17" fmla="*/ 9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" h="103">
                  <a:moveTo>
                    <a:pt x="19" y="94"/>
                  </a:moveTo>
                  <a:cubicBezTo>
                    <a:pt x="19" y="96"/>
                    <a:pt x="19" y="99"/>
                    <a:pt x="19" y="101"/>
                  </a:cubicBezTo>
                  <a:cubicBezTo>
                    <a:pt x="15" y="102"/>
                    <a:pt x="11" y="103"/>
                    <a:pt x="7" y="98"/>
                  </a:cubicBezTo>
                  <a:cubicBezTo>
                    <a:pt x="0" y="68"/>
                    <a:pt x="4" y="37"/>
                    <a:pt x="5" y="6"/>
                  </a:cubicBezTo>
                  <a:cubicBezTo>
                    <a:pt x="8" y="0"/>
                    <a:pt x="11" y="1"/>
                    <a:pt x="16" y="4"/>
                  </a:cubicBezTo>
                  <a:cubicBezTo>
                    <a:pt x="18" y="7"/>
                    <a:pt x="18" y="11"/>
                    <a:pt x="17" y="14"/>
                  </a:cubicBezTo>
                  <a:cubicBezTo>
                    <a:pt x="15" y="25"/>
                    <a:pt x="16" y="35"/>
                    <a:pt x="16" y="46"/>
                  </a:cubicBezTo>
                  <a:cubicBezTo>
                    <a:pt x="16" y="59"/>
                    <a:pt x="15" y="72"/>
                    <a:pt x="16" y="86"/>
                  </a:cubicBezTo>
                  <a:cubicBezTo>
                    <a:pt x="17" y="88"/>
                    <a:pt x="18" y="91"/>
                    <a:pt x="19" y="94"/>
                  </a:cubicBezTo>
                  <a:close/>
                </a:path>
              </a:pathLst>
            </a:custGeom>
            <a:solidFill>
              <a:srgbClr val="AF6B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104" name="Freeform 3143"/>
            <p:cNvSpPr>
              <a:spLocks/>
            </p:cNvSpPr>
            <p:nvPr/>
          </p:nvSpPr>
          <p:spPr bwMode="auto">
            <a:xfrm>
              <a:off x="3008" y="2405"/>
              <a:ext cx="12" cy="114"/>
            </a:xfrm>
            <a:custGeom>
              <a:avLst/>
              <a:gdLst>
                <a:gd name="T0" fmla="*/ 10 w 10"/>
                <a:gd name="T1" fmla="*/ 2 h 97"/>
                <a:gd name="T2" fmla="*/ 9 w 10"/>
                <a:gd name="T3" fmla="*/ 97 h 97"/>
                <a:gd name="T4" fmla="*/ 1 w 10"/>
                <a:gd name="T5" fmla="*/ 85 h 97"/>
                <a:gd name="T6" fmla="*/ 2 w 10"/>
                <a:gd name="T7" fmla="*/ 85 h 97"/>
                <a:gd name="T8" fmla="*/ 2 w 10"/>
                <a:gd name="T9" fmla="*/ 16 h 97"/>
                <a:gd name="T10" fmla="*/ 6 w 10"/>
                <a:gd name="T11" fmla="*/ 1 h 97"/>
                <a:gd name="T12" fmla="*/ 10 w 10"/>
                <a:gd name="T13" fmla="*/ 2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97">
                  <a:moveTo>
                    <a:pt x="10" y="2"/>
                  </a:moveTo>
                  <a:cubicBezTo>
                    <a:pt x="10" y="34"/>
                    <a:pt x="10" y="65"/>
                    <a:pt x="9" y="97"/>
                  </a:cubicBezTo>
                  <a:cubicBezTo>
                    <a:pt x="1" y="97"/>
                    <a:pt x="2" y="90"/>
                    <a:pt x="1" y="85"/>
                  </a:cubicBezTo>
                  <a:cubicBezTo>
                    <a:pt x="1" y="85"/>
                    <a:pt x="2" y="85"/>
                    <a:pt x="2" y="85"/>
                  </a:cubicBezTo>
                  <a:cubicBezTo>
                    <a:pt x="5" y="62"/>
                    <a:pt x="5" y="39"/>
                    <a:pt x="2" y="16"/>
                  </a:cubicBezTo>
                  <a:cubicBezTo>
                    <a:pt x="2" y="11"/>
                    <a:pt x="0" y="5"/>
                    <a:pt x="6" y="1"/>
                  </a:cubicBezTo>
                  <a:cubicBezTo>
                    <a:pt x="7" y="0"/>
                    <a:pt x="9" y="0"/>
                    <a:pt x="10" y="2"/>
                  </a:cubicBezTo>
                  <a:close/>
                </a:path>
              </a:pathLst>
            </a:custGeom>
            <a:solidFill>
              <a:srgbClr val="6F2E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105" name="Freeform 3144"/>
            <p:cNvSpPr>
              <a:spLocks/>
            </p:cNvSpPr>
            <p:nvPr/>
          </p:nvSpPr>
          <p:spPr bwMode="auto">
            <a:xfrm>
              <a:off x="3066" y="2452"/>
              <a:ext cx="27" cy="71"/>
            </a:xfrm>
            <a:custGeom>
              <a:avLst/>
              <a:gdLst>
                <a:gd name="T0" fmla="*/ 21 w 23"/>
                <a:gd name="T1" fmla="*/ 53 h 60"/>
                <a:gd name="T2" fmla="*/ 17 w 23"/>
                <a:gd name="T3" fmla="*/ 60 h 60"/>
                <a:gd name="T4" fmla="*/ 8 w 23"/>
                <a:gd name="T5" fmla="*/ 57 h 60"/>
                <a:gd name="T6" fmla="*/ 5 w 23"/>
                <a:gd name="T7" fmla="*/ 11 h 60"/>
                <a:gd name="T8" fmla="*/ 13 w 23"/>
                <a:gd name="T9" fmla="*/ 0 h 60"/>
                <a:gd name="T10" fmla="*/ 22 w 23"/>
                <a:gd name="T11" fmla="*/ 17 h 60"/>
                <a:gd name="T12" fmla="*/ 22 w 23"/>
                <a:gd name="T13" fmla="*/ 46 h 60"/>
                <a:gd name="T14" fmla="*/ 21 w 23"/>
                <a:gd name="T15" fmla="*/ 53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" h="60">
                  <a:moveTo>
                    <a:pt x="21" y="53"/>
                  </a:moveTo>
                  <a:cubicBezTo>
                    <a:pt x="18" y="54"/>
                    <a:pt x="17" y="57"/>
                    <a:pt x="17" y="60"/>
                  </a:cubicBezTo>
                  <a:cubicBezTo>
                    <a:pt x="14" y="59"/>
                    <a:pt x="11" y="58"/>
                    <a:pt x="8" y="57"/>
                  </a:cubicBezTo>
                  <a:cubicBezTo>
                    <a:pt x="0" y="42"/>
                    <a:pt x="4" y="27"/>
                    <a:pt x="5" y="11"/>
                  </a:cubicBezTo>
                  <a:cubicBezTo>
                    <a:pt x="6" y="7"/>
                    <a:pt x="9" y="3"/>
                    <a:pt x="13" y="0"/>
                  </a:cubicBezTo>
                  <a:cubicBezTo>
                    <a:pt x="23" y="3"/>
                    <a:pt x="21" y="11"/>
                    <a:pt x="22" y="17"/>
                  </a:cubicBezTo>
                  <a:cubicBezTo>
                    <a:pt x="22" y="27"/>
                    <a:pt x="22" y="37"/>
                    <a:pt x="22" y="46"/>
                  </a:cubicBezTo>
                  <a:cubicBezTo>
                    <a:pt x="22" y="49"/>
                    <a:pt x="22" y="51"/>
                    <a:pt x="21" y="53"/>
                  </a:cubicBezTo>
                  <a:close/>
                </a:path>
              </a:pathLst>
            </a:custGeom>
            <a:solidFill>
              <a:srgbClr val="9953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106" name="Freeform 3145"/>
            <p:cNvSpPr>
              <a:spLocks/>
            </p:cNvSpPr>
            <p:nvPr/>
          </p:nvSpPr>
          <p:spPr bwMode="auto">
            <a:xfrm>
              <a:off x="3145" y="2204"/>
              <a:ext cx="16" cy="108"/>
            </a:xfrm>
            <a:custGeom>
              <a:avLst/>
              <a:gdLst>
                <a:gd name="T0" fmla="*/ 2 w 14"/>
                <a:gd name="T1" fmla="*/ 0 h 92"/>
                <a:gd name="T2" fmla="*/ 6 w 14"/>
                <a:gd name="T3" fmla="*/ 0 h 92"/>
                <a:gd name="T4" fmla="*/ 11 w 14"/>
                <a:gd name="T5" fmla="*/ 78 h 92"/>
                <a:gd name="T6" fmla="*/ 2 w 14"/>
                <a:gd name="T7" fmla="*/ 92 h 92"/>
                <a:gd name="T8" fmla="*/ 1 w 14"/>
                <a:gd name="T9" fmla="*/ 5 h 92"/>
                <a:gd name="T10" fmla="*/ 2 w 14"/>
                <a:gd name="T11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92">
                  <a:moveTo>
                    <a:pt x="2" y="0"/>
                  </a:moveTo>
                  <a:cubicBezTo>
                    <a:pt x="3" y="0"/>
                    <a:pt x="4" y="0"/>
                    <a:pt x="6" y="0"/>
                  </a:cubicBezTo>
                  <a:cubicBezTo>
                    <a:pt x="9" y="26"/>
                    <a:pt x="0" y="53"/>
                    <a:pt x="11" y="78"/>
                  </a:cubicBezTo>
                  <a:cubicBezTo>
                    <a:pt x="14" y="85"/>
                    <a:pt x="5" y="88"/>
                    <a:pt x="2" y="92"/>
                  </a:cubicBezTo>
                  <a:cubicBezTo>
                    <a:pt x="2" y="63"/>
                    <a:pt x="1" y="34"/>
                    <a:pt x="1" y="5"/>
                  </a:cubicBezTo>
                  <a:cubicBezTo>
                    <a:pt x="0" y="3"/>
                    <a:pt x="0" y="1"/>
                    <a:pt x="2" y="0"/>
                  </a:cubicBezTo>
                  <a:close/>
                </a:path>
              </a:pathLst>
            </a:custGeom>
            <a:solidFill>
              <a:srgbClr val="4023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107" name="Freeform 3146"/>
            <p:cNvSpPr>
              <a:spLocks/>
            </p:cNvSpPr>
            <p:nvPr/>
          </p:nvSpPr>
          <p:spPr bwMode="auto">
            <a:xfrm>
              <a:off x="3059" y="2433"/>
              <a:ext cx="26" cy="86"/>
            </a:xfrm>
            <a:custGeom>
              <a:avLst/>
              <a:gdLst>
                <a:gd name="T0" fmla="*/ 15 w 22"/>
                <a:gd name="T1" fmla="*/ 25 h 73"/>
                <a:gd name="T2" fmla="*/ 14 w 22"/>
                <a:gd name="T3" fmla="*/ 73 h 73"/>
                <a:gd name="T4" fmla="*/ 13 w 22"/>
                <a:gd name="T5" fmla="*/ 73 h 73"/>
                <a:gd name="T6" fmla="*/ 11 w 22"/>
                <a:gd name="T7" fmla="*/ 73 h 73"/>
                <a:gd name="T8" fmla="*/ 7 w 22"/>
                <a:gd name="T9" fmla="*/ 7 h 73"/>
                <a:gd name="T10" fmla="*/ 15 w 22"/>
                <a:gd name="T11" fmla="*/ 1 h 73"/>
                <a:gd name="T12" fmla="*/ 15 w 22"/>
                <a:gd name="T13" fmla="*/ 25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" h="73">
                  <a:moveTo>
                    <a:pt x="15" y="25"/>
                  </a:moveTo>
                  <a:cubicBezTo>
                    <a:pt x="15" y="41"/>
                    <a:pt x="15" y="57"/>
                    <a:pt x="14" y="73"/>
                  </a:cubicBezTo>
                  <a:cubicBezTo>
                    <a:pt x="14" y="73"/>
                    <a:pt x="13" y="73"/>
                    <a:pt x="13" y="73"/>
                  </a:cubicBezTo>
                  <a:cubicBezTo>
                    <a:pt x="11" y="73"/>
                    <a:pt x="11" y="73"/>
                    <a:pt x="11" y="73"/>
                  </a:cubicBezTo>
                  <a:cubicBezTo>
                    <a:pt x="0" y="51"/>
                    <a:pt x="6" y="29"/>
                    <a:pt x="7" y="7"/>
                  </a:cubicBezTo>
                  <a:cubicBezTo>
                    <a:pt x="8" y="4"/>
                    <a:pt x="10" y="0"/>
                    <a:pt x="15" y="1"/>
                  </a:cubicBezTo>
                  <a:cubicBezTo>
                    <a:pt x="22" y="9"/>
                    <a:pt x="17" y="17"/>
                    <a:pt x="15" y="25"/>
                  </a:cubicBezTo>
                  <a:close/>
                </a:path>
              </a:pathLst>
            </a:custGeom>
            <a:solidFill>
              <a:srgbClr val="BC7A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108" name="Freeform 3147"/>
            <p:cNvSpPr>
              <a:spLocks/>
            </p:cNvSpPr>
            <p:nvPr/>
          </p:nvSpPr>
          <p:spPr bwMode="auto">
            <a:xfrm>
              <a:off x="3060" y="2439"/>
              <a:ext cx="12" cy="80"/>
            </a:xfrm>
            <a:custGeom>
              <a:avLst/>
              <a:gdLst>
                <a:gd name="T0" fmla="*/ 10 w 10"/>
                <a:gd name="T1" fmla="*/ 0 h 68"/>
                <a:gd name="T2" fmla="*/ 10 w 10"/>
                <a:gd name="T3" fmla="*/ 68 h 68"/>
                <a:gd name="T4" fmla="*/ 6 w 10"/>
                <a:gd name="T5" fmla="*/ 68 h 68"/>
                <a:gd name="T6" fmla="*/ 1 w 10"/>
                <a:gd name="T7" fmla="*/ 59 h 68"/>
                <a:gd name="T8" fmla="*/ 1 w 10"/>
                <a:gd name="T9" fmla="*/ 9 h 68"/>
                <a:gd name="T10" fmla="*/ 10 w 10"/>
                <a:gd name="T11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68">
                  <a:moveTo>
                    <a:pt x="10" y="0"/>
                  </a:moveTo>
                  <a:cubicBezTo>
                    <a:pt x="10" y="23"/>
                    <a:pt x="10" y="45"/>
                    <a:pt x="10" y="68"/>
                  </a:cubicBezTo>
                  <a:cubicBezTo>
                    <a:pt x="9" y="68"/>
                    <a:pt x="8" y="68"/>
                    <a:pt x="6" y="68"/>
                  </a:cubicBezTo>
                  <a:cubicBezTo>
                    <a:pt x="3" y="66"/>
                    <a:pt x="2" y="63"/>
                    <a:pt x="1" y="59"/>
                  </a:cubicBezTo>
                  <a:cubicBezTo>
                    <a:pt x="0" y="43"/>
                    <a:pt x="0" y="26"/>
                    <a:pt x="1" y="9"/>
                  </a:cubicBezTo>
                  <a:cubicBezTo>
                    <a:pt x="2" y="5"/>
                    <a:pt x="3" y="0"/>
                    <a:pt x="10" y="0"/>
                  </a:cubicBezTo>
                  <a:close/>
                </a:path>
              </a:pathLst>
            </a:custGeom>
            <a:solidFill>
              <a:srgbClr val="702D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109" name="Freeform 3148"/>
            <p:cNvSpPr>
              <a:spLocks/>
            </p:cNvSpPr>
            <p:nvPr/>
          </p:nvSpPr>
          <p:spPr bwMode="auto">
            <a:xfrm>
              <a:off x="3039" y="2458"/>
              <a:ext cx="21" cy="62"/>
            </a:xfrm>
            <a:custGeom>
              <a:avLst/>
              <a:gdLst>
                <a:gd name="T0" fmla="*/ 4 w 18"/>
                <a:gd name="T1" fmla="*/ 0 h 53"/>
                <a:gd name="T2" fmla="*/ 7 w 18"/>
                <a:gd name="T3" fmla="*/ 0 h 53"/>
                <a:gd name="T4" fmla="*/ 12 w 18"/>
                <a:gd name="T5" fmla="*/ 47 h 53"/>
                <a:gd name="T6" fmla="*/ 7 w 18"/>
                <a:gd name="T7" fmla="*/ 53 h 53"/>
                <a:gd name="T8" fmla="*/ 5 w 18"/>
                <a:gd name="T9" fmla="*/ 53 h 53"/>
                <a:gd name="T10" fmla="*/ 3 w 18"/>
                <a:gd name="T11" fmla="*/ 52 h 53"/>
                <a:gd name="T12" fmla="*/ 4 w 18"/>
                <a:gd name="T13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53">
                  <a:moveTo>
                    <a:pt x="4" y="0"/>
                  </a:moveTo>
                  <a:cubicBezTo>
                    <a:pt x="5" y="0"/>
                    <a:pt x="6" y="0"/>
                    <a:pt x="7" y="0"/>
                  </a:cubicBezTo>
                  <a:cubicBezTo>
                    <a:pt x="18" y="15"/>
                    <a:pt x="13" y="31"/>
                    <a:pt x="12" y="47"/>
                  </a:cubicBezTo>
                  <a:cubicBezTo>
                    <a:pt x="11" y="49"/>
                    <a:pt x="9" y="51"/>
                    <a:pt x="7" y="53"/>
                  </a:cubicBezTo>
                  <a:cubicBezTo>
                    <a:pt x="7" y="53"/>
                    <a:pt x="5" y="53"/>
                    <a:pt x="5" y="53"/>
                  </a:cubicBezTo>
                  <a:cubicBezTo>
                    <a:pt x="5" y="53"/>
                    <a:pt x="3" y="52"/>
                    <a:pt x="3" y="52"/>
                  </a:cubicBezTo>
                  <a:cubicBezTo>
                    <a:pt x="1" y="35"/>
                    <a:pt x="0" y="17"/>
                    <a:pt x="4" y="0"/>
                  </a:cubicBezTo>
                  <a:close/>
                </a:path>
              </a:pathLst>
            </a:custGeom>
            <a:solidFill>
              <a:srgbClr val="6F33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110" name="Freeform 3149"/>
            <p:cNvSpPr>
              <a:spLocks/>
            </p:cNvSpPr>
            <p:nvPr/>
          </p:nvSpPr>
          <p:spPr bwMode="auto">
            <a:xfrm>
              <a:off x="2934" y="2512"/>
              <a:ext cx="53" cy="14"/>
            </a:xfrm>
            <a:custGeom>
              <a:avLst/>
              <a:gdLst>
                <a:gd name="T0" fmla="*/ 37 w 45"/>
                <a:gd name="T1" fmla="*/ 6 h 12"/>
                <a:gd name="T2" fmla="*/ 45 w 45"/>
                <a:gd name="T3" fmla="*/ 6 h 12"/>
                <a:gd name="T4" fmla="*/ 45 w 45"/>
                <a:gd name="T5" fmla="*/ 12 h 12"/>
                <a:gd name="T6" fmla="*/ 1 w 45"/>
                <a:gd name="T7" fmla="*/ 9 h 12"/>
                <a:gd name="T8" fmla="*/ 1 w 45"/>
                <a:gd name="T9" fmla="*/ 5 h 12"/>
                <a:gd name="T10" fmla="*/ 17 w 45"/>
                <a:gd name="T11" fmla="*/ 0 h 12"/>
                <a:gd name="T12" fmla="*/ 22 w 45"/>
                <a:gd name="T13" fmla="*/ 0 h 12"/>
                <a:gd name="T14" fmla="*/ 37 w 45"/>
                <a:gd name="T15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5" h="12">
                  <a:moveTo>
                    <a:pt x="37" y="6"/>
                  </a:moveTo>
                  <a:cubicBezTo>
                    <a:pt x="39" y="6"/>
                    <a:pt x="42" y="6"/>
                    <a:pt x="45" y="6"/>
                  </a:cubicBezTo>
                  <a:cubicBezTo>
                    <a:pt x="45" y="8"/>
                    <a:pt x="45" y="10"/>
                    <a:pt x="45" y="12"/>
                  </a:cubicBezTo>
                  <a:cubicBezTo>
                    <a:pt x="31" y="7"/>
                    <a:pt x="16" y="12"/>
                    <a:pt x="1" y="9"/>
                  </a:cubicBezTo>
                  <a:cubicBezTo>
                    <a:pt x="0" y="8"/>
                    <a:pt x="0" y="6"/>
                    <a:pt x="1" y="5"/>
                  </a:cubicBezTo>
                  <a:cubicBezTo>
                    <a:pt x="6" y="2"/>
                    <a:pt x="11" y="1"/>
                    <a:pt x="17" y="0"/>
                  </a:cubicBezTo>
                  <a:cubicBezTo>
                    <a:pt x="18" y="0"/>
                    <a:pt x="20" y="0"/>
                    <a:pt x="22" y="0"/>
                  </a:cubicBezTo>
                  <a:cubicBezTo>
                    <a:pt x="26" y="3"/>
                    <a:pt x="32" y="4"/>
                    <a:pt x="37" y="6"/>
                  </a:cubicBezTo>
                  <a:close/>
                </a:path>
              </a:pathLst>
            </a:custGeom>
            <a:solidFill>
              <a:srgbClr val="4D6F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111" name="Freeform 3150"/>
            <p:cNvSpPr>
              <a:spLocks/>
            </p:cNvSpPr>
            <p:nvPr/>
          </p:nvSpPr>
          <p:spPr bwMode="auto">
            <a:xfrm>
              <a:off x="3154" y="2204"/>
              <a:ext cx="11" cy="47"/>
            </a:xfrm>
            <a:custGeom>
              <a:avLst/>
              <a:gdLst>
                <a:gd name="T0" fmla="*/ 9 w 9"/>
                <a:gd name="T1" fmla="*/ 0 h 40"/>
                <a:gd name="T2" fmla="*/ 9 w 9"/>
                <a:gd name="T3" fmla="*/ 40 h 40"/>
                <a:gd name="T4" fmla="*/ 9 w 9"/>
                <a:gd name="T5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40">
                  <a:moveTo>
                    <a:pt x="9" y="0"/>
                  </a:moveTo>
                  <a:cubicBezTo>
                    <a:pt x="9" y="14"/>
                    <a:pt x="9" y="27"/>
                    <a:pt x="9" y="40"/>
                  </a:cubicBezTo>
                  <a:cubicBezTo>
                    <a:pt x="0" y="27"/>
                    <a:pt x="4" y="14"/>
                    <a:pt x="9" y="0"/>
                  </a:cubicBezTo>
                  <a:close/>
                </a:path>
              </a:pathLst>
            </a:custGeom>
            <a:solidFill>
              <a:srgbClr val="2028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112" name="Freeform 3151"/>
            <p:cNvSpPr>
              <a:spLocks/>
            </p:cNvSpPr>
            <p:nvPr/>
          </p:nvSpPr>
          <p:spPr bwMode="auto">
            <a:xfrm>
              <a:off x="3091" y="2392"/>
              <a:ext cx="33" cy="14"/>
            </a:xfrm>
            <a:custGeom>
              <a:avLst/>
              <a:gdLst>
                <a:gd name="T0" fmla="*/ 1 w 28"/>
                <a:gd name="T1" fmla="*/ 0 h 12"/>
                <a:gd name="T2" fmla="*/ 4 w 28"/>
                <a:gd name="T3" fmla="*/ 0 h 12"/>
                <a:gd name="T4" fmla="*/ 28 w 28"/>
                <a:gd name="T5" fmla="*/ 0 h 12"/>
                <a:gd name="T6" fmla="*/ 28 w 28"/>
                <a:gd name="T7" fmla="*/ 8 h 12"/>
                <a:gd name="T8" fmla="*/ 16 w 28"/>
                <a:gd name="T9" fmla="*/ 11 h 12"/>
                <a:gd name="T10" fmla="*/ 1 w 28"/>
                <a:gd name="T11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8" h="12">
                  <a:moveTo>
                    <a:pt x="1" y="0"/>
                  </a:moveTo>
                  <a:cubicBezTo>
                    <a:pt x="2" y="0"/>
                    <a:pt x="3" y="0"/>
                    <a:pt x="4" y="0"/>
                  </a:cubicBezTo>
                  <a:cubicBezTo>
                    <a:pt x="12" y="0"/>
                    <a:pt x="20" y="0"/>
                    <a:pt x="28" y="0"/>
                  </a:cubicBezTo>
                  <a:cubicBezTo>
                    <a:pt x="28" y="3"/>
                    <a:pt x="28" y="6"/>
                    <a:pt x="28" y="8"/>
                  </a:cubicBezTo>
                  <a:cubicBezTo>
                    <a:pt x="24" y="12"/>
                    <a:pt x="20" y="12"/>
                    <a:pt x="16" y="11"/>
                  </a:cubicBezTo>
                  <a:cubicBezTo>
                    <a:pt x="11" y="8"/>
                    <a:pt x="0" y="11"/>
                    <a:pt x="1" y="0"/>
                  </a:cubicBezTo>
                  <a:close/>
                </a:path>
              </a:pathLst>
            </a:custGeom>
            <a:solidFill>
              <a:srgbClr val="A363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113" name="Freeform 3152"/>
            <p:cNvSpPr>
              <a:spLocks/>
            </p:cNvSpPr>
            <p:nvPr/>
          </p:nvSpPr>
          <p:spPr bwMode="auto">
            <a:xfrm>
              <a:off x="3047" y="2507"/>
              <a:ext cx="20" cy="19"/>
            </a:xfrm>
            <a:custGeom>
              <a:avLst/>
              <a:gdLst>
                <a:gd name="T0" fmla="*/ 0 w 17"/>
                <a:gd name="T1" fmla="*/ 11 h 16"/>
                <a:gd name="T2" fmla="*/ 1 w 17"/>
                <a:gd name="T3" fmla="*/ 6 h 16"/>
                <a:gd name="T4" fmla="*/ 5 w 17"/>
                <a:gd name="T5" fmla="*/ 3 h 16"/>
                <a:gd name="T6" fmla="*/ 12 w 17"/>
                <a:gd name="T7" fmla="*/ 1 h 16"/>
                <a:gd name="T8" fmla="*/ 16 w 17"/>
                <a:gd name="T9" fmla="*/ 2 h 16"/>
                <a:gd name="T10" fmla="*/ 17 w 17"/>
                <a:gd name="T11" fmla="*/ 10 h 16"/>
                <a:gd name="T12" fmla="*/ 0 w 17"/>
                <a:gd name="T13" fmla="*/ 1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16">
                  <a:moveTo>
                    <a:pt x="0" y="11"/>
                  </a:moveTo>
                  <a:cubicBezTo>
                    <a:pt x="0" y="9"/>
                    <a:pt x="1" y="7"/>
                    <a:pt x="1" y="6"/>
                  </a:cubicBezTo>
                  <a:cubicBezTo>
                    <a:pt x="2" y="5"/>
                    <a:pt x="3" y="4"/>
                    <a:pt x="5" y="3"/>
                  </a:cubicBezTo>
                  <a:cubicBezTo>
                    <a:pt x="7" y="2"/>
                    <a:pt x="9" y="1"/>
                    <a:pt x="12" y="1"/>
                  </a:cubicBezTo>
                  <a:cubicBezTo>
                    <a:pt x="13" y="0"/>
                    <a:pt x="15" y="1"/>
                    <a:pt x="16" y="2"/>
                  </a:cubicBezTo>
                  <a:cubicBezTo>
                    <a:pt x="16" y="5"/>
                    <a:pt x="17" y="7"/>
                    <a:pt x="17" y="10"/>
                  </a:cubicBezTo>
                  <a:cubicBezTo>
                    <a:pt x="12" y="16"/>
                    <a:pt x="6" y="16"/>
                    <a:pt x="0" y="11"/>
                  </a:cubicBezTo>
                  <a:close/>
                </a:path>
              </a:pathLst>
            </a:custGeom>
            <a:solidFill>
              <a:srgbClr val="B76F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114" name="Freeform 3153"/>
            <p:cNvSpPr>
              <a:spLocks/>
            </p:cNvSpPr>
            <p:nvPr/>
          </p:nvSpPr>
          <p:spPr bwMode="auto">
            <a:xfrm>
              <a:off x="3166" y="2525"/>
              <a:ext cx="26" cy="15"/>
            </a:xfrm>
            <a:custGeom>
              <a:avLst/>
              <a:gdLst>
                <a:gd name="T0" fmla="*/ 16 w 22"/>
                <a:gd name="T1" fmla="*/ 10 h 13"/>
                <a:gd name="T2" fmla="*/ 0 w 22"/>
                <a:gd name="T3" fmla="*/ 7 h 13"/>
                <a:gd name="T4" fmla="*/ 8 w 22"/>
                <a:gd name="T5" fmla="*/ 4 h 13"/>
                <a:gd name="T6" fmla="*/ 10 w 22"/>
                <a:gd name="T7" fmla="*/ 1 h 13"/>
                <a:gd name="T8" fmla="*/ 20 w 22"/>
                <a:gd name="T9" fmla="*/ 2 h 13"/>
                <a:gd name="T10" fmla="*/ 16 w 22"/>
                <a:gd name="T11" fmla="*/ 1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" h="13">
                  <a:moveTo>
                    <a:pt x="16" y="10"/>
                  </a:moveTo>
                  <a:cubicBezTo>
                    <a:pt x="10" y="11"/>
                    <a:pt x="4" y="13"/>
                    <a:pt x="0" y="7"/>
                  </a:cubicBezTo>
                  <a:cubicBezTo>
                    <a:pt x="2" y="6"/>
                    <a:pt x="5" y="5"/>
                    <a:pt x="8" y="4"/>
                  </a:cubicBezTo>
                  <a:cubicBezTo>
                    <a:pt x="8" y="3"/>
                    <a:pt x="9" y="2"/>
                    <a:pt x="10" y="1"/>
                  </a:cubicBezTo>
                  <a:cubicBezTo>
                    <a:pt x="13" y="0"/>
                    <a:pt x="17" y="0"/>
                    <a:pt x="20" y="2"/>
                  </a:cubicBezTo>
                  <a:cubicBezTo>
                    <a:pt x="22" y="7"/>
                    <a:pt x="20" y="9"/>
                    <a:pt x="16" y="10"/>
                  </a:cubicBezTo>
                  <a:close/>
                </a:path>
              </a:pathLst>
            </a:custGeom>
            <a:solidFill>
              <a:srgbClr val="4F59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115" name="Freeform 3154"/>
            <p:cNvSpPr>
              <a:spLocks/>
            </p:cNvSpPr>
            <p:nvPr/>
          </p:nvSpPr>
          <p:spPr bwMode="auto">
            <a:xfrm>
              <a:off x="3159" y="2255"/>
              <a:ext cx="7" cy="29"/>
            </a:xfrm>
            <a:custGeom>
              <a:avLst/>
              <a:gdLst>
                <a:gd name="T0" fmla="*/ 5 w 6"/>
                <a:gd name="T1" fmla="*/ 0 h 24"/>
                <a:gd name="T2" fmla="*/ 6 w 6"/>
                <a:gd name="T3" fmla="*/ 24 h 24"/>
                <a:gd name="T4" fmla="*/ 5 w 6"/>
                <a:gd name="T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24">
                  <a:moveTo>
                    <a:pt x="5" y="0"/>
                  </a:moveTo>
                  <a:cubicBezTo>
                    <a:pt x="6" y="8"/>
                    <a:pt x="6" y="16"/>
                    <a:pt x="6" y="24"/>
                  </a:cubicBezTo>
                  <a:cubicBezTo>
                    <a:pt x="0" y="16"/>
                    <a:pt x="0" y="8"/>
                    <a:pt x="5" y="0"/>
                  </a:cubicBezTo>
                  <a:close/>
                </a:path>
              </a:pathLst>
            </a:custGeom>
            <a:solidFill>
              <a:srgbClr val="2028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116" name="Freeform 3155"/>
            <p:cNvSpPr>
              <a:spLocks/>
            </p:cNvSpPr>
            <p:nvPr/>
          </p:nvSpPr>
          <p:spPr bwMode="auto">
            <a:xfrm>
              <a:off x="3167" y="2505"/>
              <a:ext cx="16" cy="25"/>
            </a:xfrm>
            <a:custGeom>
              <a:avLst/>
              <a:gdLst>
                <a:gd name="T0" fmla="*/ 7 w 14"/>
                <a:gd name="T1" fmla="*/ 21 h 21"/>
                <a:gd name="T2" fmla="*/ 2 w 14"/>
                <a:gd name="T3" fmla="*/ 0 h 21"/>
                <a:gd name="T4" fmla="*/ 4 w 14"/>
                <a:gd name="T5" fmla="*/ 1 h 21"/>
                <a:gd name="T6" fmla="*/ 7 w 14"/>
                <a:gd name="T7" fmla="*/ 19 h 21"/>
                <a:gd name="T8" fmla="*/ 7 w 14"/>
                <a:gd name="T9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21">
                  <a:moveTo>
                    <a:pt x="7" y="21"/>
                  </a:moveTo>
                  <a:cubicBezTo>
                    <a:pt x="0" y="15"/>
                    <a:pt x="5" y="7"/>
                    <a:pt x="2" y="0"/>
                  </a:cubicBezTo>
                  <a:cubicBezTo>
                    <a:pt x="3" y="0"/>
                    <a:pt x="3" y="0"/>
                    <a:pt x="4" y="1"/>
                  </a:cubicBezTo>
                  <a:cubicBezTo>
                    <a:pt x="14" y="5"/>
                    <a:pt x="11" y="12"/>
                    <a:pt x="7" y="19"/>
                  </a:cubicBezTo>
                  <a:lnTo>
                    <a:pt x="7" y="21"/>
                  </a:lnTo>
                  <a:close/>
                </a:path>
              </a:pathLst>
            </a:custGeom>
            <a:solidFill>
              <a:srgbClr val="549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117" name="Freeform 3156"/>
            <p:cNvSpPr>
              <a:spLocks/>
            </p:cNvSpPr>
            <p:nvPr/>
          </p:nvSpPr>
          <p:spPr bwMode="auto">
            <a:xfrm>
              <a:off x="2957" y="2015"/>
              <a:ext cx="54" cy="164"/>
            </a:xfrm>
            <a:custGeom>
              <a:avLst/>
              <a:gdLst>
                <a:gd name="T0" fmla="*/ 10 w 46"/>
                <a:gd name="T1" fmla="*/ 4 h 139"/>
                <a:gd name="T2" fmla="*/ 42 w 46"/>
                <a:gd name="T3" fmla="*/ 4 h 139"/>
                <a:gd name="T4" fmla="*/ 42 w 46"/>
                <a:gd name="T5" fmla="*/ 4 h 139"/>
                <a:gd name="T6" fmla="*/ 42 w 46"/>
                <a:gd name="T7" fmla="*/ 72 h 139"/>
                <a:gd name="T8" fmla="*/ 37 w 46"/>
                <a:gd name="T9" fmla="*/ 132 h 139"/>
                <a:gd name="T10" fmla="*/ 11 w 46"/>
                <a:gd name="T11" fmla="*/ 134 h 139"/>
                <a:gd name="T12" fmla="*/ 9 w 46"/>
                <a:gd name="T13" fmla="*/ 68 h 139"/>
                <a:gd name="T14" fmla="*/ 24 w 46"/>
                <a:gd name="T15" fmla="*/ 66 h 139"/>
                <a:gd name="T16" fmla="*/ 9 w 46"/>
                <a:gd name="T17" fmla="*/ 64 h 139"/>
                <a:gd name="T18" fmla="*/ 10 w 46"/>
                <a:gd name="T19" fmla="*/ 4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6" h="139">
                  <a:moveTo>
                    <a:pt x="10" y="4"/>
                  </a:moveTo>
                  <a:cubicBezTo>
                    <a:pt x="21" y="0"/>
                    <a:pt x="31" y="4"/>
                    <a:pt x="42" y="4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5" y="27"/>
                    <a:pt x="45" y="50"/>
                    <a:pt x="42" y="72"/>
                  </a:cubicBezTo>
                  <a:cubicBezTo>
                    <a:pt x="39" y="92"/>
                    <a:pt x="46" y="112"/>
                    <a:pt x="37" y="132"/>
                  </a:cubicBezTo>
                  <a:cubicBezTo>
                    <a:pt x="29" y="139"/>
                    <a:pt x="21" y="138"/>
                    <a:pt x="11" y="134"/>
                  </a:cubicBezTo>
                  <a:cubicBezTo>
                    <a:pt x="6" y="113"/>
                    <a:pt x="6" y="90"/>
                    <a:pt x="9" y="68"/>
                  </a:cubicBezTo>
                  <a:cubicBezTo>
                    <a:pt x="14" y="65"/>
                    <a:pt x="20" y="67"/>
                    <a:pt x="24" y="66"/>
                  </a:cubicBezTo>
                  <a:cubicBezTo>
                    <a:pt x="20" y="65"/>
                    <a:pt x="14" y="68"/>
                    <a:pt x="9" y="64"/>
                  </a:cubicBezTo>
                  <a:cubicBezTo>
                    <a:pt x="3" y="44"/>
                    <a:pt x="0" y="24"/>
                    <a:pt x="10" y="4"/>
                  </a:cubicBezTo>
                  <a:close/>
                </a:path>
              </a:pathLst>
            </a:custGeom>
            <a:solidFill>
              <a:srgbClr val="4177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118" name="Freeform 3157"/>
            <p:cNvSpPr>
              <a:spLocks/>
            </p:cNvSpPr>
            <p:nvPr/>
          </p:nvSpPr>
          <p:spPr bwMode="auto">
            <a:xfrm>
              <a:off x="2958" y="2244"/>
              <a:ext cx="48" cy="177"/>
            </a:xfrm>
            <a:custGeom>
              <a:avLst/>
              <a:gdLst>
                <a:gd name="T0" fmla="*/ 37 w 41"/>
                <a:gd name="T1" fmla="*/ 94 h 151"/>
                <a:gd name="T2" fmla="*/ 36 w 41"/>
                <a:gd name="T3" fmla="*/ 150 h 151"/>
                <a:gd name="T4" fmla="*/ 31 w 41"/>
                <a:gd name="T5" fmla="*/ 151 h 151"/>
                <a:gd name="T6" fmla="*/ 25 w 41"/>
                <a:gd name="T7" fmla="*/ 103 h 151"/>
                <a:gd name="T8" fmla="*/ 23 w 41"/>
                <a:gd name="T9" fmla="*/ 93 h 151"/>
                <a:gd name="T10" fmla="*/ 7 w 41"/>
                <a:gd name="T11" fmla="*/ 81 h 151"/>
                <a:gd name="T12" fmla="*/ 7 w 41"/>
                <a:gd name="T13" fmla="*/ 58 h 151"/>
                <a:gd name="T14" fmla="*/ 0 w 41"/>
                <a:gd name="T15" fmla="*/ 10 h 151"/>
                <a:gd name="T16" fmla="*/ 7 w 41"/>
                <a:gd name="T17" fmla="*/ 3 h 151"/>
                <a:gd name="T18" fmla="*/ 34 w 41"/>
                <a:gd name="T19" fmla="*/ 5 h 151"/>
                <a:gd name="T20" fmla="*/ 38 w 41"/>
                <a:gd name="T21" fmla="*/ 45 h 151"/>
                <a:gd name="T22" fmla="*/ 37 w 41"/>
                <a:gd name="T23" fmla="*/ 94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1" h="151">
                  <a:moveTo>
                    <a:pt x="37" y="94"/>
                  </a:moveTo>
                  <a:cubicBezTo>
                    <a:pt x="37" y="113"/>
                    <a:pt x="37" y="131"/>
                    <a:pt x="36" y="150"/>
                  </a:cubicBezTo>
                  <a:cubicBezTo>
                    <a:pt x="35" y="151"/>
                    <a:pt x="33" y="151"/>
                    <a:pt x="31" y="151"/>
                  </a:cubicBezTo>
                  <a:cubicBezTo>
                    <a:pt x="19" y="136"/>
                    <a:pt x="7" y="121"/>
                    <a:pt x="25" y="103"/>
                  </a:cubicBezTo>
                  <a:cubicBezTo>
                    <a:pt x="28" y="100"/>
                    <a:pt x="24" y="96"/>
                    <a:pt x="23" y="93"/>
                  </a:cubicBezTo>
                  <a:cubicBezTo>
                    <a:pt x="20" y="85"/>
                    <a:pt x="10" y="87"/>
                    <a:pt x="7" y="81"/>
                  </a:cubicBezTo>
                  <a:cubicBezTo>
                    <a:pt x="3" y="73"/>
                    <a:pt x="7" y="65"/>
                    <a:pt x="7" y="58"/>
                  </a:cubicBezTo>
                  <a:cubicBezTo>
                    <a:pt x="8" y="41"/>
                    <a:pt x="9" y="25"/>
                    <a:pt x="0" y="10"/>
                  </a:cubicBezTo>
                  <a:cubicBezTo>
                    <a:pt x="1" y="7"/>
                    <a:pt x="4" y="4"/>
                    <a:pt x="7" y="3"/>
                  </a:cubicBezTo>
                  <a:cubicBezTo>
                    <a:pt x="16" y="0"/>
                    <a:pt x="25" y="0"/>
                    <a:pt x="34" y="5"/>
                  </a:cubicBezTo>
                  <a:cubicBezTo>
                    <a:pt x="40" y="18"/>
                    <a:pt x="35" y="32"/>
                    <a:pt x="38" y="45"/>
                  </a:cubicBezTo>
                  <a:cubicBezTo>
                    <a:pt x="38" y="62"/>
                    <a:pt x="41" y="78"/>
                    <a:pt x="37" y="94"/>
                  </a:cubicBezTo>
                  <a:close/>
                </a:path>
              </a:pathLst>
            </a:custGeom>
            <a:solidFill>
              <a:srgbClr val="3F78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119" name="Freeform 3158"/>
            <p:cNvSpPr>
              <a:spLocks/>
            </p:cNvSpPr>
            <p:nvPr/>
          </p:nvSpPr>
          <p:spPr bwMode="auto">
            <a:xfrm>
              <a:off x="2951" y="2171"/>
              <a:ext cx="58" cy="127"/>
            </a:xfrm>
            <a:custGeom>
              <a:avLst/>
              <a:gdLst>
                <a:gd name="T0" fmla="*/ 43 w 50"/>
                <a:gd name="T1" fmla="*/ 108 h 108"/>
                <a:gd name="T2" fmla="*/ 39 w 50"/>
                <a:gd name="T3" fmla="*/ 68 h 108"/>
                <a:gd name="T4" fmla="*/ 12 w 50"/>
                <a:gd name="T5" fmla="*/ 66 h 108"/>
                <a:gd name="T6" fmla="*/ 4 w 50"/>
                <a:gd name="T7" fmla="*/ 66 h 108"/>
                <a:gd name="T8" fmla="*/ 8 w 50"/>
                <a:gd name="T9" fmla="*/ 54 h 108"/>
                <a:gd name="T10" fmla="*/ 13 w 50"/>
                <a:gd name="T11" fmla="*/ 18 h 108"/>
                <a:gd name="T12" fmla="*/ 6 w 50"/>
                <a:gd name="T13" fmla="*/ 7 h 108"/>
                <a:gd name="T14" fmla="*/ 8 w 50"/>
                <a:gd name="T15" fmla="*/ 2 h 108"/>
                <a:gd name="T16" fmla="*/ 15 w 50"/>
                <a:gd name="T17" fmla="*/ 2 h 108"/>
                <a:gd name="T18" fmla="*/ 43 w 50"/>
                <a:gd name="T19" fmla="*/ 4 h 108"/>
                <a:gd name="T20" fmla="*/ 46 w 50"/>
                <a:gd name="T21" fmla="*/ 76 h 108"/>
                <a:gd name="T22" fmla="*/ 43 w 50"/>
                <a:gd name="T23" fmla="*/ 108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0" h="108">
                  <a:moveTo>
                    <a:pt x="43" y="108"/>
                  </a:moveTo>
                  <a:cubicBezTo>
                    <a:pt x="35" y="95"/>
                    <a:pt x="41" y="81"/>
                    <a:pt x="39" y="68"/>
                  </a:cubicBezTo>
                  <a:cubicBezTo>
                    <a:pt x="30" y="64"/>
                    <a:pt x="21" y="67"/>
                    <a:pt x="12" y="66"/>
                  </a:cubicBezTo>
                  <a:cubicBezTo>
                    <a:pt x="9" y="67"/>
                    <a:pt x="6" y="67"/>
                    <a:pt x="4" y="66"/>
                  </a:cubicBezTo>
                  <a:cubicBezTo>
                    <a:pt x="0" y="60"/>
                    <a:pt x="5" y="57"/>
                    <a:pt x="8" y="54"/>
                  </a:cubicBezTo>
                  <a:cubicBezTo>
                    <a:pt x="19" y="43"/>
                    <a:pt x="12" y="30"/>
                    <a:pt x="13" y="18"/>
                  </a:cubicBezTo>
                  <a:cubicBezTo>
                    <a:pt x="12" y="13"/>
                    <a:pt x="7" y="11"/>
                    <a:pt x="6" y="7"/>
                  </a:cubicBezTo>
                  <a:cubicBezTo>
                    <a:pt x="6" y="5"/>
                    <a:pt x="7" y="3"/>
                    <a:pt x="8" y="2"/>
                  </a:cubicBezTo>
                  <a:cubicBezTo>
                    <a:pt x="10" y="2"/>
                    <a:pt x="12" y="1"/>
                    <a:pt x="15" y="2"/>
                  </a:cubicBezTo>
                  <a:cubicBezTo>
                    <a:pt x="24" y="4"/>
                    <a:pt x="34" y="0"/>
                    <a:pt x="43" y="4"/>
                  </a:cubicBezTo>
                  <a:cubicBezTo>
                    <a:pt x="50" y="28"/>
                    <a:pt x="45" y="52"/>
                    <a:pt x="46" y="76"/>
                  </a:cubicBezTo>
                  <a:cubicBezTo>
                    <a:pt x="42" y="87"/>
                    <a:pt x="48" y="98"/>
                    <a:pt x="43" y="108"/>
                  </a:cubicBezTo>
                  <a:close/>
                </a:path>
              </a:pathLst>
            </a:custGeom>
            <a:solidFill>
              <a:srgbClr val="4376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120" name="Freeform 3159"/>
            <p:cNvSpPr>
              <a:spLocks/>
            </p:cNvSpPr>
            <p:nvPr/>
          </p:nvSpPr>
          <p:spPr bwMode="auto">
            <a:xfrm>
              <a:off x="3031" y="2217"/>
              <a:ext cx="57" cy="84"/>
            </a:xfrm>
            <a:custGeom>
              <a:avLst/>
              <a:gdLst>
                <a:gd name="T0" fmla="*/ 11 w 49"/>
                <a:gd name="T1" fmla="*/ 66 h 72"/>
                <a:gd name="T2" fmla="*/ 7 w 49"/>
                <a:gd name="T3" fmla="*/ 64 h 72"/>
                <a:gd name="T4" fmla="*/ 3 w 49"/>
                <a:gd name="T5" fmla="*/ 59 h 72"/>
                <a:gd name="T6" fmla="*/ 3 w 49"/>
                <a:gd name="T7" fmla="*/ 9 h 72"/>
                <a:gd name="T8" fmla="*/ 18 w 49"/>
                <a:gd name="T9" fmla="*/ 0 h 72"/>
                <a:gd name="T10" fmla="*/ 36 w 49"/>
                <a:gd name="T11" fmla="*/ 2 h 72"/>
                <a:gd name="T12" fmla="*/ 39 w 49"/>
                <a:gd name="T13" fmla="*/ 67 h 72"/>
                <a:gd name="T14" fmla="*/ 11 w 49"/>
                <a:gd name="T15" fmla="*/ 66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9" h="72">
                  <a:moveTo>
                    <a:pt x="11" y="66"/>
                  </a:moveTo>
                  <a:cubicBezTo>
                    <a:pt x="10" y="65"/>
                    <a:pt x="8" y="65"/>
                    <a:pt x="7" y="64"/>
                  </a:cubicBezTo>
                  <a:cubicBezTo>
                    <a:pt x="6" y="63"/>
                    <a:pt x="4" y="61"/>
                    <a:pt x="3" y="59"/>
                  </a:cubicBezTo>
                  <a:cubicBezTo>
                    <a:pt x="0" y="42"/>
                    <a:pt x="0" y="26"/>
                    <a:pt x="3" y="9"/>
                  </a:cubicBezTo>
                  <a:cubicBezTo>
                    <a:pt x="6" y="3"/>
                    <a:pt x="11" y="1"/>
                    <a:pt x="18" y="0"/>
                  </a:cubicBezTo>
                  <a:cubicBezTo>
                    <a:pt x="24" y="0"/>
                    <a:pt x="30" y="0"/>
                    <a:pt x="36" y="2"/>
                  </a:cubicBezTo>
                  <a:cubicBezTo>
                    <a:pt x="49" y="23"/>
                    <a:pt x="47" y="45"/>
                    <a:pt x="39" y="67"/>
                  </a:cubicBezTo>
                  <a:cubicBezTo>
                    <a:pt x="29" y="72"/>
                    <a:pt x="20" y="72"/>
                    <a:pt x="11" y="66"/>
                  </a:cubicBezTo>
                  <a:close/>
                </a:path>
              </a:pathLst>
            </a:custGeom>
            <a:solidFill>
              <a:srgbClr val="DC83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121" name="Freeform 3160"/>
            <p:cNvSpPr>
              <a:spLocks/>
            </p:cNvSpPr>
            <p:nvPr/>
          </p:nvSpPr>
          <p:spPr bwMode="auto">
            <a:xfrm>
              <a:off x="3011" y="2186"/>
              <a:ext cx="18" cy="107"/>
            </a:xfrm>
            <a:custGeom>
              <a:avLst/>
              <a:gdLst>
                <a:gd name="T0" fmla="*/ 12 w 16"/>
                <a:gd name="T1" fmla="*/ 91 h 91"/>
                <a:gd name="T2" fmla="*/ 4 w 16"/>
                <a:gd name="T3" fmla="*/ 76 h 91"/>
                <a:gd name="T4" fmla="*/ 4 w 16"/>
                <a:gd name="T5" fmla="*/ 3 h 91"/>
                <a:gd name="T6" fmla="*/ 14 w 16"/>
                <a:gd name="T7" fmla="*/ 6 h 91"/>
                <a:gd name="T8" fmla="*/ 15 w 16"/>
                <a:gd name="T9" fmla="*/ 12 h 91"/>
                <a:gd name="T10" fmla="*/ 13 w 16"/>
                <a:gd name="T11" fmla="*/ 26 h 91"/>
                <a:gd name="T12" fmla="*/ 14 w 16"/>
                <a:gd name="T13" fmla="*/ 67 h 91"/>
                <a:gd name="T14" fmla="*/ 14 w 16"/>
                <a:gd name="T15" fmla="*/ 86 h 91"/>
                <a:gd name="T16" fmla="*/ 12 w 16"/>
                <a:gd name="T17" fmla="*/ 91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91">
                  <a:moveTo>
                    <a:pt x="12" y="91"/>
                  </a:moveTo>
                  <a:cubicBezTo>
                    <a:pt x="0" y="91"/>
                    <a:pt x="4" y="82"/>
                    <a:pt x="4" y="76"/>
                  </a:cubicBezTo>
                  <a:cubicBezTo>
                    <a:pt x="3" y="52"/>
                    <a:pt x="4" y="28"/>
                    <a:pt x="4" y="3"/>
                  </a:cubicBezTo>
                  <a:cubicBezTo>
                    <a:pt x="8" y="0"/>
                    <a:pt x="11" y="2"/>
                    <a:pt x="14" y="6"/>
                  </a:cubicBezTo>
                  <a:cubicBezTo>
                    <a:pt x="15" y="7"/>
                    <a:pt x="15" y="9"/>
                    <a:pt x="15" y="12"/>
                  </a:cubicBezTo>
                  <a:cubicBezTo>
                    <a:pt x="15" y="16"/>
                    <a:pt x="13" y="21"/>
                    <a:pt x="13" y="26"/>
                  </a:cubicBezTo>
                  <a:cubicBezTo>
                    <a:pt x="13" y="40"/>
                    <a:pt x="12" y="54"/>
                    <a:pt x="14" y="67"/>
                  </a:cubicBezTo>
                  <a:cubicBezTo>
                    <a:pt x="16" y="73"/>
                    <a:pt x="15" y="80"/>
                    <a:pt x="14" y="86"/>
                  </a:cubicBezTo>
                  <a:cubicBezTo>
                    <a:pt x="14" y="88"/>
                    <a:pt x="13" y="89"/>
                    <a:pt x="12" y="91"/>
                  </a:cubicBezTo>
                  <a:close/>
                </a:path>
              </a:pathLst>
            </a:custGeom>
            <a:solidFill>
              <a:srgbClr val="B574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122" name="Freeform 3161"/>
            <p:cNvSpPr>
              <a:spLocks/>
            </p:cNvSpPr>
            <p:nvPr/>
          </p:nvSpPr>
          <p:spPr bwMode="auto">
            <a:xfrm>
              <a:off x="3013" y="1990"/>
              <a:ext cx="19" cy="116"/>
            </a:xfrm>
            <a:custGeom>
              <a:avLst/>
              <a:gdLst>
                <a:gd name="T0" fmla="*/ 10 w 16"/>
                <a:gd name="T1" fmla="*/ 0 h 98"/>
                <a:gd name="T2" fmla="*/ 14 w 16"/>
                <a:gd name="T3" fmla="*/ 2 h 98"/>
                <a:gd name="T4" fmla="*/ 16 w 16"/>
                <a:gd name="T5" fmla="*/ 6 h 98"/>
                <a:gd name="T6" fmla="*/ 12 w 16"/>
                <a:gd name="T7" fmla="*/ 11 h 98"/>
                <a:gd name="T8" fmla="*/ 11 w 16"/>
                <a:gd name="T9" fmla="*/ 31 h 98"/>
                <a:gd name="T10" fmla="*/ 10 w 16"/>
                <a:gd name="T11" fmla="*/ 91 h 98"/>
                <a:gd name="T12" fmla="*/ 2 w 16"/>
                <a:gd name="T13" fmla="*/ 97 h 98"/>
                <a:gd name="T14" fmla="*/ 1 w 16"/>
                <a:gd name="T15" fmla="*/ 16 h 98"/>
                <a:gd name="T16" fmla="*/ 10 w 16"/>
                <a:gd name="T17" fmla="*/ 0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98">
                  <a:moveTo>
                    <a:pt x="10" y="0"/>
                  </a:moveTo>
                  <a:cubicBezTo>
                    <a:pt x="11" y="1"/>
                    <a:pt x="12" y="1"/>
                    <a:pt x="14" y="2"/>
                  </a:cubicBezTo>
                  <a:cubicBezTo>
                    <a:pt x="15" y="3"/>
                    <a:pt x="16" y="4"/>
                    <a:pt x="16" y="6"/>
                  </a:cubicBezTo>
                  <a:cubicBezTo>
                    <a:pt x="15" y="8"/>
                    <a:pt x="14" y="10"/>
                    <a:pt x="12" y="11"/>
                  </a:cubicBezTo>
                  <a:cubicBezTo>
                    <a:pt x="8" y="18"/>
                    <a:pt x="12" y="25"/>
                    <a:pt x="11" y="31"/>
                  </a:cubicBezTo>
                  <a:cubicBezTo>
                    <a:pt x="11" y="51"/>
                    <a:pt x="13" y="72"/>
                    <a:pt x="10" y="91"/>
                  </a:cubicBezTo>
                  <a:cubicBezTo>
                    <a:pt x="8" y="95"/>
                    <a:pt x="6" y="98"/>
                    <a:pt x="2" y="97"/>
                  </a:cubicBezTo>
                  <a:cubicBezTo>
                    <a:pt x="2" y="70"/>
                    <a:pt x="2" y="43"/>
                    <a:pt x="1" y="16"/>
                  </a:cubicBezTo>
                  <a:cubicBezTo>
                    <a:pt x="1" y="9"/>
                    <a:pt x="0" y="2"/>
                    <a:pt x="10" y="0"/>
                  </a:cubicBezTo>
                  <a:close/>
                </a:path>
              </a:pathLst>
            </a:custGeom>
            <a:solidFill>
              <a:srgbClr val="9C65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123" name="Freeform 3162"/>
            <p:cNvSpPr>
              <a:spLocks/>
            </p:cNvSpPr>
            <p:nvPr/>
          </p:nvSpPr>
          <p:spPr bwMode="auto">
            <a:xfrm>
              <a:off x="3044" y="2291"/>
              <a:ext cx="102" cy="17"/>
            </a:xfrm>
            <a:custGeom>
              <a:avLst/>
              <a:gdLst>
                <a:gd name="T0" fmla="*/ 0 w 87"/>
                <a:gd name="T1" fmla="*/ 3 h 15"/>
                <a:gd name="T2" fmla="*/ 28 w 87"/>
                <a:gd name="T3" fmla="*/ 1 h 15"/>
                <a:gd name="T4" fmla="*/ 32 w 87"/>
                <a:gd name="T5" fmla="*/ 1 h 15"/>
                <a:gd name="T6" fmla="*/ 73 w 87"/>
                <a:gd name="T7" fmla="*/ 2 h 15"/>
                <a:gd name="T8" fmla="*/ 80 w 87"/>
                <a:gd name="T9" fmla="*/ 10 h 15"/>
                <a:gd name="T10" fmla="*/ 44 w 87"/>
                <a:gd name="T11" fmla="*/ 7 h 15"/>
                <a:gd name="T12" fmla="*/ 30 w 87"/>
                <a:gd name="T13" fmla="*/ 11 h 15"/>
                <a:gd name="T14" fmla="*/ 0 w 87"/>
                <a:gd name="T15" fmla="*/ 6 h 15"/>
                <a:gd name="T16" fmla="*/ 0 w 87"/>
                <a:gd name="T17" fmla="*/ 3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7" h="15">
                  <a:moveTo>
                    <a:pt x="0" y="3"/>
                  </a:moveTo>
                  <a:cubicBezTo>
                    <a:pt x="9" y="2"/>
                    <a:pt x="19" y="2"/>
                    <a:pt x="28" y="1"/>
                  </a:cubicBezTo>
                  <a:cubicBezTo>
                    <a:pt x="29" y="0"/>
                    <a:pt x="31" y="0"/>
                    <a:pt x="32" y="1"/>
                  </a:cubicBezTo>
                  <a:cubicBezTo>
                    <a:pt x="46" y="1"/>
                    <a:pt x="60" y="1"/>
                    <a:pt x="73" y="2"/>
                  </a:cubicBezTo>
                  <a:cubicBezTo>
                    <a:pt x="77" y="2"/>
                    <a:pt x="87" y="0"/>
                    <a:pt x="80" y="10"/>
                  </a:cubicBezTo>
                  <a:cubicBezTo>
                    <a:pt x="68" y="3"/>
                    <a:pt x="56" y="7"/>
                    <a:pt x="44" y="7"/>
                  </a:cubicBezTo>
                  <a:cubicBezTo>
                    <a:pt x="40" y="11"/>
                    <a:pt x="35" y="11"/>
                    <a:pt x="30" y="11"/>
                  </a:cubicBezTo>
                  <a:cubicBezTo>
                    <a:pt x="20" y="11"/>
                    <a:pt x="8" y="15"/>
                    <a:pt x="0" y="6"/>
                  </a:cubicBezTo>
                  <a:cubicBezTo>
                    <a:pt x="0" y="5"/>
                    <a:pt x="0" y="4"/>
                    <a:pt x="0" y="3"/>
                  </a:cubicBezTo>
                  <a:close/>
                </a:path>
              </a:pathLst>
            </a:custGeom>
            <a:solidFill>
              <a:srgbClr val="6A2F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124" name="Freeform 3163"/>
            <p:cNvSpPr>
              <a:spLocks/>
            </p:cNvSpPr>
            <p:nvPr/>
          </p:nvSpPr>
          <p:spPr bwMode="auto">
            <a:xfrm>
              <a:off x="2997" y="2260"/>
              <a:ext cx="12" cy="94"/>
            </a:xfrm>
            <a:custGeom>
              <a:avLst/>
              <a:gdLst>
                <a:gd name="T0" fmla="*/ 4 w 11"/>
                <a:gd name="T1" fmla="*/ 32 h 80"/>
                <a:gd name="T2" fmla="*/ 7 w 11"/>
                <a:gd name="T3" fmla="*/ 0 h 80"/>
                <a:gd name="T4" fmla="*/ 4 w 11"/>
                <a:gd name="T5" fmla="*/ 80 h 80"/>
                <a:gd name="T6" fmla="*/ 4 w 11"/>
                <a:gd name="T7" fmla="*/ 32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80">
                  <a:moveTo>
                    <a:pt x="4" y="32"/>
                  </a:moveTo>
                  <a:cubicBezTo>
                    <a:pt x="5" y="22"/>
                    <a:pt x="0" y="10"/>
                    <a:pt x="7" y="0"/>
                  </a:cubicBezTo>
                  <a:cubicBezTo>
                    <a:pt x="7" y="27"/>
                    <a:pt x="11" y="54"/>
                    <a:pt x="4" y="80"/>
                  </a:cubicBezTo>
                  <a:cubicBezTo>
                    <a:pt x="4" y="64"/>
                    <a:pt x="4" y="48"/>
                    <a:pt x="4" y="32"/>
                  </a:cubicBezTo>
                  <a:close/>
                </a:path>
              </a:pathLst>
            </a:custGeom>
            <a:solidFill>
              <a:srgbClr val="3F62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125" name="Freeform 3164"/>
            <p:cNvSpPr>
              <a:spLocks/>
            </p:cNvSpPr>
            <p:nvPr/>
          </p:nvSpPr>
          <p:spPr bwMode="auto">
            <a:xfrm>
              <a:off x="3015" y="2141"/>
              <a:ext cx="18" cy="54"/>
            </a:xfrm>
            <a:custGeom>
              <a:avLst/>
              <a:gdLst>
                <a:gd name="T0" fmla="*/ 8 w 15"/>
                <a:gd name="T1" fmla="*/ 46 h 46"/>
                <a:gd name="T2" fmla="*/ 0 w 15"/>
                <a:gd name="T3" fmla="*/ 41 h 46"/>
                <a:gd name="T4" fmla="*/ 0 w 15"/>
                <a:gd name="T5" fmla="*/ 1 h 46"/>
                <a:gd name="T6" fmla="*/ 5 w 15"/>
                <a:gd name="T7" fmla="*/ 0 h 46"/>
                <a:gd name="T8" fmla="*/ 11 w 15"/>
                <a:gd name="T9" fmla="*/ 5 h 46"/>
                <a:gd name="T10" fmla="*/ 12 w 15"/>
                <a:gd name="T11" fmla="*/ 15 h 46"/>
                <a:gd name="T12" fmla="*/ 14 w 15"/>
                <a:gd name="T13" fmla="*/ 33 h 46"/>
                <a:gd name="T14" fmla="*/ 14 w 15"/>
                <a:gd name="T15" fmla="*/ 42 h 46"/>
                <a:gd name="T16" fmla="*/ 8 w 15"/>
                <a:gd name="T17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46">
                  <a:moveTo>
                    <a:pt x="8" y="46"/>
                  </a:moveTo>
                  <a:cubicBezTo>
                    <a:pt x="6" y="42"/>
                    <a:pt x="3" y="41"/>
                    <a:pt x="0" y="41"/>
                  </a:cubicBezTo>
                  <a:cubicBezTo>
                    <a:pt x="0" y="28"/>
                    <a:pt x="0" y="15"/>
                    <a:pt x="0" y="1"/>
                  </a:cubicBezTo>
                  <a:cubicBezTo>
                    <a:pt x="2" y="0"/>
                    <a:pt x="3" y="0"/>
                    <a:pt x="5" y="0"/>
                  </a:cubicBezTo>
                  <a:cubicBezTo>
                    <a:pt x="7" y="1"/>
                    <a:pt x="9" y="3"/>
                    <a:pt x="11" y="5"/>
                  </a:cubicBezTo>
                  <a:cubicBezTo>
                    <a:pt x="13" y="8"/>
                    <a:pt x="14" y="11"/>
                    <a:pt x="12" y="15"/>
                  </a:cubicBezTo>
                  <a:cubicBezTo>
                    <a:pt x="7" y="22"/>
                    <a:pt x="11" y="27"/>
                    <a:pt x="14" y="33"/>
                  </a:cubicBezTo>
                  <a:cubicBezTo>
                    <a:pt x="15" y="36"/>
                    <a:pt x="15" y="39"/>
                    <a:pt x="14" y="42"/>
                  </a:cubicBezTo>
                  <a:cubicBezTo>
                    <a:pt x="13" y="44"/>
                    <a:pt x="11" y="46"/>
                    <a:pt x="8" y="46"/>
                  </a:cubicBezTo>
                  <a:close/>
                </a:path>
              </a:pathLst>
            </a:custGeom>
            <a:solidFill>
              <a:srgbClr val="BC72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126" name="Freeform 3165"/>
            <p:cNvSpPr>
              <a:spLocks/>
            </p:cNvSpPr>
            <p:nvPr/>
          </p:nvSpPr>
          <p:spPr bwMode="auto">
            <a:xfrm>
              <a:off x="3011" y="2424"/>
              <a:ext cx="7" cy="81"/>
            </a:xfrm>
            <a:custGeom>
              <a:avLst/>
              <a:gdLst>
                <a:gd name="T0" fmla="*/ 0 w 6"/>
                <a:gd name="T1" fmla="*/ 0 h 69"/>
                <a:gd name="T2" fmla="*/ 0 w 6"/>
                <a:gd name="T3" fmla="*/ 69 h 69"/>
                <a:gd name="T4" fmla="*/ 0 w 6"/>
                <a:gd name="T5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69">
                  <a:moveTo>
                    <a:pt x="0" y="0"/>
                  </a:moveTo>
                  <a:cubicBezTo>
                    <a:pt x="6" y="23"/>
                    <a:pt x="6" y="46"/>
                    <a:pt x="0" y="69"/>
                  </a:cubicBezTo>
                  <a:cubicBezTo>
                    <a:pt x="0" y="46"/>
                    <a:pt x="0" y="23"/>
                    <a:pt x="0" y="0"/>
                  </a:cubicBezTo>
                  <a:close/>
                </a:path>
              </a:pathLst>
            </a:custGeom>
            <a:solidFill>
              <a:srgbClr val="AC7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127" name="Freeform 3166"/>
            <p:cNvSpPr>
              <a:spLocks/>
            </p:cNvSpPr>
            <p:nvPr/>
          </p:nvSpPr>
          <p:spPr bwMode="auto">
            <a:xfrm>
              <a:off x="3006" y="2020"/>
              <a:ext cx="8" cy="80"/>
            </a:xfrm>
            <a:custGeom>
              <a:avLst/>
              <a:gdLst>
                <a:gd name="T0" fmla="*/ 0 w 7"/>
                <a:gd name="T1" fmla="*/ 68 h 68"/>
                <a:gd name="T2" fmla="*/ 0 w 7"/>
                <a:gd name="T3" fmla="*/ 0 h 68"/>
                <a:gd name="T4" fmla="*/ 0 w 7"/>
                <a:gd name="T5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68">
                  <a:moveTo>
                    <a:pt x="0" y="68"/>
                  </a:moveTo>
                  <a:cubicBezTo>
                    <a:pt x="0" y="46"/>
                    <a:pt x="0" y="23"/>
                    <a:pt x="0" y="0"/>
                  </a:cubicBezTo>
                  <a:cubicBezTo>
                    <a:pt x="7" y="23"/>
                    <a:pt x="6" y="45"/>
                    <a:pt x="0" y="68"/>
                  </a:cubicBezTo>
                  <a:close/>
                </a:path>
              </a:pathLst>
            </a:custGeom>
            <a:solidFill>
              <a:srgbClr val="212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128" name="Freeform 3167"/>
            <p:cNvSpPr>
              <a:spLocks/>
            </p:cNvSpPr>
            <p:nvPr/>
          </p:nvSpPr>
          <p:spPr bwMode="auto">
            <a:xfrm>
              <a:off x="3015" y="2098"/>
              <a:ext cx="37" cy="28"/>
            </a:xfrm>
            <a:custGeom>
              <a:avLst/>
              <a:gdLst>
                <a:gd name="T0" fmla="*/ 0 w 31"/>
                <a:gd name="T1" fmla="*/ 6 h 24"/>
                <a:gd name="T2" fmla="*/ 5 w 31"/>
                <a:gd name="T3" fmla="*/ 2 h 24"/>
                <a:gd name="T4" fmla="*/ 9 w 31"/>
                <a:gd name="T5" fmla="*/ 1 h 24"/>
                <a:gd name="T6" fmla="*/ 13 w 31"/>
                <a:gd name="T7" fmla="*/ 1 h 24"/>
                <a:gd name="T8" fmla="*/ 20 w 31"/>
                <a:gd name="T9" fmla="*/ 1 h 24"/>
                <a:gd name="T10" fmla="*/ 24 w 31"/>
                <a:gd name="T11" fmla="*/ 3 h 24"/>
                <a:gd name="T12" fmla="*/ 25 w 31"/>
                <a:gd name="T13" fmla="*/ 18 h 24"/>
                <a:gd name="T14" fmla="*/ 20 w 31"/>
                <a:gd name="T15" fmla="*/ 24 h 24"/>
                <a:gd name="T16" fmla="*/ 15 w 31"/>
                <a:gd name="T17" fmla="*/ 23 h 24"/>
                <a:gd name="T18" fmla="*/ 5 w 31"/>
                <a:gd name="T19" fmla="*/ 20 h 24"/>
                <a:gd name="T20" fmla="*/ 0 w 31"/>
                <a:gd name="T21" fmla="*/ 15 h 24"/>
                <a:gd name="T22" fmla="*/ 0 w 31"/>
                <a:gd name="T23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1" h="24">
                  <a:moveTo>
                    <a:pt x="0" y="6"/>
                  </a:moveTo>
                  <a:cubicBezTo>
                    <a:pt x="2" y="5"/>
                    <a:pt x="3" y="4"/>
                    <a:pt x="5" y="2"/>
                  </a:cubicBezTo>
                  <a:cubicBezTo>
                    <a:pt x="6" y="1"/>
                    <a:pt x="7" y="1"/>
                    <a:pt x="9" y="1"/>
                  </a:cubicBezTo>
                  <a:cubicBezTo>
                    <a:pt x="10" y="1"/>
                    <a:pt x="12" y="1"/>
                    <a:pt x="13" y="1"/>
                  </a:cubicBezTo>
                  <a:cubicBezTo>
                    <a:pt x="15" y="1"/>
                    <a:pt x="18" y="0"/>
                    <a:pt x="20" y="1"/>
                  </a:cubicBezTo>
                  <a:cubicBezTo>
                    <a:pt x="21" y="1"/>
                    <a:pt x="23" y="2"/>
                    <a:pt x="24" y="3"/>
                  </a:cubicBezTo>
                  <a:cubicBezTo>
                    <a:pt x="31" y="7"/>
                    <a:pt x="27" y="13"/>
                    <a:pt x="25" y="18"/>
                  </a:cubicBezTo>
                  <a:cubicBezTo>
                    <a:pt x="24" y="21"/>
                    <a:pt x="22" y="22"/>
                    <a:pt x="20" y="24"/>
                  </a:cubicBezTo>
                  <a:cubicBezTo>
                    <a:pt x="18" y="24"/>
                    <a:pt x="17" y="24"/>
                    <a:pt x="15" y="23"/>
                  </a:cubicBezTo>
                  <a:cubicBezTo>
                    <a:pt x="12" y="20"/>
                    <a:pt x="9" y="20"/>
                    <a:pt x="5" y="20"/>
                  </a:cubicBezTo>
                  <a:cubicBezTo>
                    <a:pt x="2" y="19"/>
                    <a:pt x="2" y="16"/>
                    <a:pt x="0" y="15"/>
                  </a:cubicBezTo>
                  <a:cubicBezTo>
                    <a:pt x="0" y="12"/>
                    <a:pt x="0" y="9"/>
                    <a:pt x="0" y="6"/>
                  </a:cubicBezTo>
                  <a:close/>
                </a:path>
              </a:pathLst>
            </a:custGeom>
            <a:solidFill>
              <a:srgbClr val="522D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129" name="Freeform 3168"/>
            <p:cNvSpPr>
              <a:spLocks/>
            </p:cNvSpPr>
            <p:nvPr/>
          </p:nvSpPr>
          <p:spPr bwMode="auto">
            <a:xfrm>
              <a:off x="3022" y="2232"/>
              <a:ext cx="17" cy="61"/>
            </a:xfrm>
            <a:custGeom>
              <a:avLst/>
              <a:gdLst>
                <a:gd name="T0" fmla="*/ 2 w 14"/>
                <a:gd name="T1" fmla="*/ 52 h 52"/>
                <a:gd name="T2" fmla="*/ 2 w 14"/>
                <a:gd name="T3" fmla="*/ 48 h 52"/>
                <a:gd name="T4" fmla="*/ 1 w 14"/>
                <a:gd name="T5" fmla="*/ 16 h 52"/>
                <a:gd name="T6" fmla="*/ 1 w 14"/>
                <a:gd name="T7" fmla="*/ 7 h 52"/>
                <a:gd name="T8" fmla="*/ 11 w 14"/>
                <a:gd name="T9" fmla="*/ 6 h 52"/>
                <a:gd name="T10" fmla="*/ 14 w 14"/>
                <a:gd name="T11" fmla="*/ 48 h 52"/>
                <a:gd name="T12" fmla="*/ 14 w 14"/>
                <a:gd name="T13" fmla="*/ 51 h 52"/>
                <a:gd name="T14" fmla="*/ 2 w 14"/>
                <a:gd name="T15" fmla="*/ 5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" h="52">
                  <a:moveTo>
                    <a:pt x="2" y="52"/>
                  </a:moveTo>
                  <a:cubicBezTo>
                    <a:pt x="2" y="50"/>
                    <a:pt x="2" y="49"/>
                    <a:pt x="2" y="48"/>
                  </a:cubicBezTo>
                  <a:cubicBezTo>
                    <a:pt x="6" y="38"/>
                    <a:pt x="2" y="27"/>
                    <a:pt x="1" y="16"/>
                  </a:cubicBezTo>
                  <a:cubicBezTo>
                    <a:pt x="0" y="13"/>
                    <a:pt x="0" y="10"/>
                    <a:pt x="1" y="7"/>
                  </a:cubicBezTo>
                  <a:cubicBezTo>
                    <a:pt x="4" y="4"/>
                    <a:pt x="7" y="0"/>
                    <a:pt x="11" y="6"/>
                  </a:cubicBezTo>
                  <a:cubicBezTo>
                    <a:pt x="13" y="20"/>
                    <a:pt x="9" y="34"/>
                    <a:pt x="14" y="48"/>
                  </a:cubicBezTo>
                  <a:cubicBezTo>
                    <a:pt x="14" y="49"/>
                    <a:pt x="14" y="50"/>
                    <a:pt x="14" y="51"/>
                  </a:cubicBezTo>
                  <a:cubicBezTo>
                    <a:pt x="10" y="51"/>
                    <a:pt x="6" y="51"/>
                    <a:pt x="2" y="52"/>
                  </a:cubicBezTo>
                  <a:close/>
                </a:path>
              </a:pathLst>
            </a:custGeom>
            <a:solidFill>
              <a:srgbClr val="AD72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130" name="Freeform 3169"/>
            <p:cNvSpPr>
              <a:spLocks/>
            </p:cNvSpPr>
            <p:nvPr/>
          </p:nvSpPr>
          <p:spPr bwMode="auto">
            <a:xfrm>
              <a:off x="3011" y="2311"/>
              <a:ext cx="24" cy="50"/>
            </a:xfrm>
            <a:custGeom>
              <a:avLst/>
              <a:gdLst>
                <a:gd name="T0" fmla="*/ 3 w 21"/>
                <a:gd name="T1" fmla="*/ 9 h 43"/>
                <a:gd name="T2" fmla="*/ 4 w 21"/>
                <a:gd name="T3" fmla="*/ 2 h 43"/>
                <a:gd name="T4" fmla="*/ 14 w 21"/>
                <a:gd name="T5" fmla="*/ 7 h 43"/>
                <a:gd name="T6" fmla="*/ 6 w 21"/>
                <a:gd name="T7" fmla="*/ 43 h 43"/>
                <a:gd name="T8" fmla="*/ 2 w 21"/>
                <a:gd name="T9" fmla="*/ 38 h 43"/>
                <a:gd name="T10" fmla="*/ 3 w 21"/>
                <a:gd name="T11" fmla="*/ 9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" h="43">
                  <a:moveTo>
                    <a:pt x="3" y="9"/>
                  </a:moveTo>
                  <a:cubicBezTo>
                    <a:pt x="4" y="7"/>
                    <a:pt x="4" y="4"/>
                    <a:pt x="4" y="2"/>
                  </a:cubicBezTo>
                  <a:cubicBezTo>
                    <a:pt x="9" y="0"/>
                    <a:pt x="12" y="3"/>
                    <a:pt x="14" y="7"/>
                  </a:cubicBezTo>
                  <a:cubicBezTo>
                    <a:pt x="13" y="19"/>
                    <a:pt x="21" y="33"/>
                    <a:pt x="6" y="43"/>
                  </a:cubicBezTo>
                  <a:cubicBezTo>
                    <a:pt x="4" y="42"/>
                    <a:pt x="2" y="41"/>
                    <a:pt x="2" y="38"/>
                  </a:cubicBezTo>
                  <a:cubicBezTo>
                    <a:pt x="2" y="29"/>
                    <a:pt x="0" y="19"/>
                    <a:pt x="3" y="9"/>
                  </a:cubicBezTo>
                  <a:close/>
                </a:path>
              </a:pathLst>
            </a:custGeom>
            <a:solidFill>
              <a:srgbClr val="C16C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131" name="Freeform 3170"/>
            <p:cNvSpPr>
              <a:spLocks/>
            </p:cNvSpPr>
            <p:nvPr/>
          </p:nvSpPr>
          <p:spPr bwMode="auto">
            <a:xfrm>
              <a:off x="3013" y="2292"/>
              <a:ext cx="31" cy="27"/>
            </a:xfrm>
            <a:custGeom>
              <a:avLst/>
              <a:gdLst>
                <a:gd name="T0" fmla="*/ 10 w 26"/>
                <a:gd name="T1" fmla="*/ 22 h 23"/>
                <a:gd name="T2" fmla="*/ 2 w 26"/>
                <a:gd name="T3" fmla="*/ 18 h 23"/>
                <a:gd name="T4" fmla="*/ 22 w 26"/>
                <a:gd name="T5" fmla="*/ 5 h 23"/>
                <a:gd name="T6" fmla="*/ 25 w 26"/>
                <a:gd name="T7" fmla="*/ 10 h 23"/>
                <a:gd name="T8" fmla="*/ 25 w 26"/>
                <a:gd name="T9" fmla="*/ 18 h 23"/>
                <a:gd name="T10" fmla="*/ 22 w 26"/>
                <a:gd name="T11" fmla="*/ 22 h 23"/>
                <a:gd name="T12" fmla="*/ 12 w 26"/>
                <a:gd name="T13" fmla="*/ 22 h 23"/>
                <a:gd name="T14" fmla="*/ 10 w 26"/>
                <a:gd name="T15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" h="23">
                  <a:moveTo>
                    <a:pt x="10" y="22"/>
                  </a:moveTo>
                  <a:cubicBezTo>
                    <a:pt x="7" y="21"/>
                    <a:pt x="5" y="19"/>
                    <a:pt x="2" y="18"/>
                  </a:cubicBezTo>
                  <a:cubicBezTo>
                    <a:pt x="0" y="0"/>
                    <a:pt x="17" y="11"/>
                    <a:pt x="22" y="5"/>
                  </a:cubicBezTo>
                  <a:cubicBezTo>
                    <a:pt x="23" y="7"/>
                    <a:pt x="24" y="8"/>
                    <a:pt x="25" y="10"/>
                  </a:cubicBezTo>
                  <a:cubicBezTo>
                    <a:pt x="26" y="12"/>
                    <a:pt x="25" y="15"/>
                    <a:pt x="25" y="18"/>
                  </a:cubicBezTo>
                  <a:cubicBezTo>
                    <a:pt x="24" y="19"/>
                    <a:pt x="23" y="21"/>
                    <a:pt x="22" y="22"/>
                  </a:cubicBezTo>
                  <a:cubicBezTo>
                    <a:pt x="19" y="23"/>
                    <a:pt x="16" y="23"/>
                    <a:pt x="12" y="22"/>
                  </a:cubicBezTo>
                  <a:cubicBezTo>
                    <a:pt x="12" y="22"/>
                    <a:pt x="11" y="22"/>
                    <a:pt x="10" y="22"/>
                  </a:cubicBezTo>
                  <a:close/>
                </a:path>
              </a:pathLst>
            </a:custGeom>
            <a:solidFill>
              <a:srgbClr val="5C34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132" name="Freeform 3171"/>
            <p:cNvSpPr>
              <a:spLocks/>
            </p:cNvSpPr>
            <p:nvPr/>
          </p:nvSpPr>
          <p:spPr bwMode="auto">
            <a:xfrm>
              <a:off x="3007" y="2321"/>
              <a:ext cx="18" cy="62"/>
            </a:xfrm>
            <a:custGeom>
              <a:avLst/>
              <a:gdLst>
                <a:gd name="T0" fmla="*/ 6 w 15"/>
                <a:gd name="T1" fmla="*/ 0 h 52"/>
                <a:gd name="T2" fmla="*/ 7 w 15"/>
                <a:gd name="T3" fmla="*/ 32 h 52"/>
                <a:gd name="T4" fmla="*/ 3 w 15"/>
                <a:gd name="T5" fmla="*/ 52 h 52"/>
                <a:gd name="T6" fmla="*/ 6 w 15"/>
                <a:gd name="T7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52">
                  <a:moveTo>
                    <a:pt x="6" y="0"/>
                  </a:moveTo>
                  <a:cubicBezTo>
                    <a:pt x="6" y="10"/>
                    <a:pt x="7" y="21"/>
                    <a:pt x="7" y="32"/>
                  </a:cubicBezTo>
                  <a:cubicBezTo>
                    <a:pt x="11" y="40"/>
                    <a:pt x="15" y="48"/>
                    <a:pt x="3" y="52"/>
                  </a:cubicBezTo>
                  <a:cubicBezTo>
                    <a:pt x="4" y="35"/>
                    <a:pt x="0" y="17"/>
                    <a:pt x="6" y="0"/>
                  </a:cubicBezTo>
                  <a:close/>
                </a:path>
              </a:pathLst>
            </a:custGeom>
            <a:solidFill>
              <a:srgbClr val="9868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133" name="Freeform 3172"/>
            <p:cNvSpPr>
              <a:spLocks/>
            </p:cNvSpPr>
            <p:nvPr/>
          </p:nvSpPr>
          <p:spPr bwMode="auto">
            <a:xfrm>
              <a:off x="3011" y="2385"/>
              <a:ext cx="21" cy="26"/>
            </a:xfrm>
            <a:custGeom>
              <a:avLst/>
              <a:gdLst>
                <a:gd name="T0" fmla="*/ 8 w 18"/>
                <a:gd name="T1" fmla="*/ 19 h 22"/>
                <a:gd name="T2" fmla="*/ 4 w 18"/>
                <a:gd name="T3" fmla="*/ 18 h 22"/>
                <a:gd name="T4" fmla="*/ 0 w 18"/>
                <a:gd name="T5" fmla="*/ 2 h 22"/>
                <a:gd name="T6" fmla="*/ 7 w 18"/>
                <a:gd name="T7" fmla="*/ 3 h 22"/>
                <a:gd name="T8" fmla="*/ 16 w 18"/>
                <a:gd name="T9" fmla="*/ 14 h 22"/>
                <a:gd name="T10" fmla="*/ 18 w 18"/>
                <a:gd name="T11" fmla="*/ 18 h 22"/>
                <a:gd name="T12" fmla="*/ 16 w 18"/>
                <a:gd name="T13" fmla="*/ 22 h 22"/>
                <a:gd name="T14" fmla="*/ 8 w 18"/>
                <a:gd name="T15" fmla="*/ 19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" h="22">
                  <a:moveTo>
                    <a:pt x="8" y="19"/>
                  </a:moveTo>
                  <a:cubicBezTo>
                    <a:pt x="7" y="18"/>
                    <a:pt x="5" y="18"/>
                    <a:pt x="4" y="18"/>
                  </a:cubicBezTo>
                  <a:cubicBezTo>
                    <a:pt x="2" y="13"/>
                    <a:pt x="1" y="8"/>
                    <a:pt x="0" y="2"/>
                  </a:cubicBezTo>
                  <a:cubicBezTo>
                    <a:pt x="2" y="0"/>
                    <a:pt x="5" y="0"/>
                    <a:pt x="7" y="3"/>
                  </a:cubicBezTo>
                  <a:cubicBezTo>
                    <a:pt x="10" y="7"/>
                    <a:pt x="13" y="10"/>
                    <a:pt x="16" y="14"/>
                  </a:cubicBezTo>
                  <a:cubicBezTo>
                    <a:pt x="17" y="15"/>
                    <a:pt x="18" y="16"/>
                    <a:pt x="18" y="18"/>
                  </a:cubicBezTo>
                  <a:cubicBezTo>
                    <a:pt x="18" y="20"/>
                    <a:pt x="17" y="21"/>
                    <a:pt x="16" y="22"/>
                  </a:cubicBezTo>
                  <a:cubicBezTo>
                    <a:pt x="13" y="21"/>
                    <a:pt x="11" y="20"/>
                    <a:pt x="8" y="19"/>
                  </a:cubicBezTo>
                  <a:close/>
                </a:path>
              </a:pathLst>
            </a:custGeom>
            <a:solidFill>
              <a:srgbClr val="462A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134" name="Freeform 3173"/>
            <p:cNvSpPr>
              <a:spLocks/>
            </p:cNvSpPr>
            <p:nvPr/>
          </p:nvSpPr>
          <p:spPr bwMode="auto">
            <a:xfrm>
              <a:off x="3039" y="2298"/>
              <a:ext cx="42" cy="14"/>
            </a:xfrm>
            <a:custGeom>
              <a:avLst/>
              <a:gdLst>
                <a:gd name="T0" fmla="*/ 0 w 36"/>
                <a:gd name="T1" fmla="*/ 4 h 12"/>
                <a:gd name="T2" fmla="*/ 0 w 36"/>
                <a:gd name="T3" fmla="*/ 0 h 12"/>
                <a:gd name="T4" fmla="*/ 4 w 36"/>
                <a:gd name="T5" fmla="*/ 0 h 12"/>
                <a:gd name="T6" fmla="*/ 36 w 36"/>
                <a:gd name="T7" fmla="*/ 1 h 12"/>
                <a:gd name="T8" fmla="*/ 33 w 36"/>
                <a:gd name="T9" fmla="*/ 7 h 12"/>
                <a:gd name="T10" fmla="*/ 0 w 36"/>
                <a:gd name="T11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6" h="12">
                  <a:moveTo>
                    <a:pt x="0" y="4"/>
                  </a:moveTo>
                  <a:cubicBezTo>
                    <a:pt x="0" y="3"/>
                    <a:pt x="0" y="2"/>
                    <a:pt x="0" y="0"/>
                  </a:cubicBezTo>
                  <a:cubicBezTo>
                    <a:pt x="1" y="0"/>
                    <a:pt x="2" y="0"/>
                    <a:pt x="4" y="0"/>
                  </a:cubicBezTo>
                  <a:cubicBezTo>
                    <a:pt x="14" y="0"/>
                    <a:pt x="25" y="1"/>
                    <a:pt x="36" y="1"/>
                  </a:cubicBezTo>
                  <a:cubicBezTo>
                    <a:pt x="36" y="4"/>
                    <a:pt x="35" y="6"/>
                    <a:pt x="33" y="7"/>
                  </a:cubicBezTo>
                  <a:cubicBezTo>
                    <a:pt x="22" y="10"/>
                    <a:pt x="10" y="12"/>
                    <a:pt x="0" y="4"/>
                  </a:cubicBezTo>
                  <a:close/>
                </a:path>
              </a:pathLst>
            </a:custGeom>
            <a:solidFill>
              <a:srgbClr val="C687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135" name="Freeform 3174"/>
            <p:cNvSpPr>
              <a:spLocks/>
            </p:cNvSpPr>
            <p:nvPr/>
          </p:nvSpPr>
          <p:spPr bwMode="auto">
            <a:xfrm>
              <a:off x="3007" y="2359"/>
              <a:ext cx="18" cy="29"/>
            </a:xfrm>
            <a:custGeom>
              <a:avLst/>
              <a:gdLst>
                <a:gd name="T0" fmla="*/ 10 w 15"/>
                <a:gd name="T1" fmla="*/ 25 h 25"/>
                <a:gd name="T2" fmla="*/ 3 w 15"/>
                <a:gd name="T3" fmla="*/ 24 h 25"/>
                <a:gd name="T4" fmla="*/ 3 w 15"/>
                <a:gd name="T5" fmla="*/ 20 h 25"/>
                <a:gd name="T6" fmla="*/ 7 w 15"/>
                <a:gd name="T7" fmla="*/ 0 h 25"/>
                <a:gd name="T8" fmla="*/ 11 w 15"/>
                <a:gd name="T9" fmla="*/ 0 h 25"/>
                <a:gd name="T10" fmla="*/ 15 w 15"/>
                <a:gd name="T11" fmla="*/ 11 h 25"/>
                <a:gd name="T12" fmla="*/ 11 w 15"/>
                <a:gd name="T13" fmla="*/ 20 h 25"/>
                <a:gd name="T14" fmla="*/ 10 w 15"/>
                <a:gd name="T15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" h="25">
                  <a:moveTo>
                    <a:pt x="10" y="25"/>
                  </a:moveTo>
                  <a:cubicBezTo>
                    <a:pt x="8" y="25"/>
                    <a:pt x="5" y="24"/>
                    <a:pt x="3" y="24"/>
                  </a:cubicBezTo>
                  <a:cubicBezTo>
                    <a:pt x="0" y="23"/>
                    <a:pt x="0" y="22"/>
                    <a:pt x="3" y="20"/>
                  </a:cubicBezTo>
                  <a:cubicBezTo>
                    <a:pt x="10" y="15"/>
                    <a:pt x="6" y="7"/>
                    <a:pt x="7" y="0"/>
                  </a:cubicBezTo>
                  <a:cubicBezTo>
                    <a:pt x="8" y="0"/>
                    <a:pt x="9" y="0"/>
                    <a:pt x="11" y="0"/>
                  </a:cubicBezTo>
                  <a:cubicBezTo>
                    <a:pt x="14" y="3"/>
                    <a:pt x="15" y="7"/>
                    <a:pt x="15" y="11"/>
                  </a:cubicBezTo>
                  <a:cubicBezTo>
                    <a:pt x="15" y="15"/>
                    <a:pt x="14" y="18"/>
                    <a:pt x="11" y="20"/>
                  </a:cubicBezTo>
                  <a:cubicBezTo>
                    <a:pt x="11" y="21"/>
                    <a:pt x="11" y="23"/>
                    <a:pt x="10" y="25"/>
                  </a:cubicBezTo>
                  <a:close/>
                </a:path>
              </a:pathLst>
            </a:custGeom>
            <a:solidFill>
              <a:srgbClr val="7E3E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136" name="Freeform 3175"/>
            <p:cNvSpPr>
              <a:spLocks/>
            </p:cNvSpPr>
            <p:nvPr/>
          </p:nvSpPr>
          <p:spPr bwMode="auto">
            <a:xfrm>
              <a:off x="2962" y="2169"/>
              <a:ext cx="39" cy="6"/>
            </a:xfrm>
            <a:custGeom>
              <a:avLst/>
              <a:gdLst>
                <a:gd name="T0" fmla="*/ 33 w 33"/>
                <a:gd name="T1" fmla="*/ 5 h 5"/>
                <a:gd name="T2" fmla="*/ 1 w 33"/>
                <a:gd name="T3" fmla="*/ 5 h 5"/>
                <a:gd name="T4" fmla="*/ 0 w 33"/>
                <a:gd name="T5" fmla="*/ 2 h 5"/>
                <a:gd name="T6" fmla="*/ 0 w 33"/>
                <a:gd name="T7" fmla="*/ 1 h 5"/>
                <a:gd name="T8" fmla="*/ 5 w 33"/>
                <a:gd name="T9" fmla="*/ 1 h 5"/>
                <a:gd name="T10" fmla="*/ 32 w 33"/>
                <a:gd name="T11" fmla="*/ 1 h 5"/>
                <a:gd name="T12" fmla="*/ 33 w 33"/>
                <a:gd name="T1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" h="5">
                  <a:moveTo>
                    <a:pt x="33" y="5"/>
                  </a:moveTo>
                  <a:cubicBezTo>
                    <a:pt x="22" y="5"/>
                    <a:pt x="11" y="5"/>
                    <a:pt x="1" y="5"/>
                  </a:cubicBezTo>
                  <a:cubicBezTo>
                    <a:pt x="0" y="4"/>
                    <a:pt x="0" y="3"/>
                    <a:pt x="0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0"/>
                    <a:pt x="3" y="0"/>
                    <a:pt x="5" y="1"/>
                  </a:cubicBezTo>
                  <a:cubicBezTo>
                    <a:pt x="14" y="1"/>
                    <a:pt x="23" y="1"/>
                    <a:pt x="32" y="1"/>
                  </a:cubicBezTo>
                  <a:cubicBezTo>
                    <a:pt x="32" y="2"/>
                    <a:pt x="33" y="4"/>
                    <a:pt x="33" y="5"/>
                  </a:cubicBezTo>
                  <a:close/>
                </a:path>
              </a:pathLst>
            </a:custGeom>
            <a:solidFill>
              <a:srgbClr val="264E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137" name="Freeform 3176"/>
            <p:cNvSpPr>
              <a:spLocks/>
            </p:cNvSpPr>
            <p:nvPr/>
          </p:nvSpPr>
          <p:spPr bwMode="auto">
            <a:xfrm>
              <a:off x="3015" y="2115"/>
              <a:ext cx="12" cy="27"/>
            </a:xfrm>
            <a:custGeom>
              <a:avLst/>
              <a:gdLst>
                <a:gd name="T0" fmla="*/ 0 w 10"/>
                <a:gd name="T1" fmla="*/ 0 h 23"/>
                <a:gd name="T2" fmla="*/ 4 w 10"/>
                <a:gd name="T3" fmla="*/ 3 h 23"/>
                <a:gd name="T4" fmla="*/ 3 w 10"/>
                <a:gd name="T5" fmla="*/ 23 h 23"/>
                <a:gd name="T6" fmla="*/ 0 w 10"/>
                <a:gd name="T7" fmla="*/ 23 h 23"/>
                <a:gd name="T8" fmla="*/ 0 w 10"/>
                <a:gd name="T9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23">
                  <a:moveTo>
                    <a:pt x="0" y="0"/>
                  </a:moveTo>
                  <a:cubicBezTo>
                    <a:pt x="1" y="1"/>
                    <a:pt x="3" y="2"/>
                    <a:pt x="4" y="3"/>
                  </a:cubicBezTo>
                  <a:cubicBezTo>
                    <a:pt x="10" y="10"/>
                    <a:pt x="10" y="17"/>
                    <a:pt x="3" y="23"/>
                  </a:cubicBezTo>
                  <a:cubicBezTo>
                    <a:pt x="2" y="23"/>
                    <a:pt x="1" y="23"/>
                    <a:pt x="0" y="23"/>
                  </a:cubicBezTo>
                  <a:cubicBezTo>
                    <a:pt x="0" y="15"/>
                    <a:pt x="0" y="7"/>
                    <a:pt x="0" y="0"/>
                  </a:cubicBezTo>
                  <a:close/>
                </a:path>
              </a:pathLst>
            </a:custGeom>
            <a:solidFill>
              <a:srgbClr val="B278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138" name="Freeform 3177"/>
            <p:cNvSpPr>
              <a:spLocks/>
            </p:cNvSpPr>
            <p:nvPr/>
          </p:nvSpPr>
          <p:spPr bwMode="auto">
            <a:xfrm>
              <a:off x="2989" y="2420"/>
              <a:ext cx="11" cy="19"/>
            </a:xfrm>
            <a:custGeom>
              <a:avLst/>
              <a:gdLst>
                <a:gd name="T0" fmla="*/ 6 w 9"/>
                <a:gd name="T1" fmla="*/ 0 h 16"/>
                <a:gd name="T2" fmla="*/ 9 w 9"/>
                <a:gd name="T3" fmla="*/ 0 h 16"/>
                <a:gd name="T4" fmla="*/ 9 w 9"/>
                <a:gd name="T5" fmla="*/ 16 h 16"/>
                <a:gd name="T6" fmla="*/ 6 w 9"/>
                <a:gd name="T7" fmla="*/ 12 h 16"/>
                <a:gd name="T8" fmla="*/ 1 w 9"/>
                <a:gd name="T9" fmla="*/ 5 h 16"/>
                <a:gd name="T10" fmla="*/ 6 w 9"/>
                <a:gd name="T11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16">
                  <a:moveTo>
                    <a:pt x="6" y="0"/>
                  </a:moveTo>
                  <a:cubicBezTo>
                    <a:pt x="7" y="0"/>
                    <a:pt x="8" y="0"/>
                    <a:pt x="9" y="0"/>
                  </a:cubicBezTo>
                  <a:cubicBezTo>
                    <a:pt x="9" y="5"/>
                    <a:pt x="9" y="11"/>
                    <a:pt x="9" y="16"/>
                  </a:cubicBezTo>
                  <a:cubicBezTo>
                    <a:pt x="8" y="15"/>
                    <a:pt x="7" y="13"/>
                    <a:pt x="6" y="12"/>
                  </a:cubicBezTo>
                  <a:cubicBezTo>
                    <a:pt x="3" y="10"/>
                    <a:pt x="0" y="9"/>
                    <a:pt x="1" y="5"/>
                  </a:cubicBezTo>
                  <a:cubicBezTo>
                    <a:pt x="2" y="2"/>
                    <a:pt x="3" y="1"/>
                    <a:pt x="6" y="0"/>
                  </a:cubicBezTo>
                  <a:close/>
                </a:path>
              </a:pathLst>
            </a:custGeom>
            <a:solidFill>
              <a:srgbClr val="3D65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139" name="Freeform 3178"/>
            <p:cNvSpPr>
              <a:spLocks/>
            </p:cNvSpPr>
            <p:nvPr/>
          </p:nvSpPr>
          <p:spPr bwMode="auto">
            <a:xfrm>
              <a:off x="3248" y="2494"/>
              <a:ext cx="48" cy="44"/>
            </a:xfrm>
            <a:custGeom>
              <a:avLst/>
              <a:gdLst>
                <a:gd name="T0" fmla="*/ 37 w 41"/>
                <a:gd name="T1" fmla="*/ 17 h 37"/>
                <a:gd name="T2" fmla="*/ 34 w 41"/>
                <a:gd name="T3" fmla="*/ 21 h 37"/>
                <a:gd name="T4" fmla="*/ 26 w 41"/>
                <a:gd name="T5" fmla="*/ 26 h 37"/>
                <a:gd name="T6" fmla="*/ 10 w 41"/>
                <a:gd name="T7" fmla="*/ 37 h 37"/>
                <a:gd name="T8" fmla="*/ 1 w 41"/>
                <a:gd name="T9" fmla="*/ 29 h 37"/>
                <a:gd name="T10" fmla="*/ 10 w 41"/>
                <a:gd name="T11" fmla="*/ 17 h 37"/>
                <a:gd name="T12" fmla="*/ 11 w 41"/>
                <a:gd name="T13" fmla="*/ 12 h 37"/>
                <a:gd name="T14" fmla="*/ 20 w 41"/>
                <a:gd name="T15" fmla="*/ 0 h 37"/>
                <a:gd name="T16" fmla="*/ 34 w 41"/>
                <a:gd name="T17" fmla="*/ 3 h 37"/>
                <a:gd name="T18" fmla="*/ 39 w 41"/>
                <a:gd name="T19" fmla="*/ 5 h 37"/>
                <a:gd name="T20" fmla="*/ 41 w 41"/>
                <a:gd name="T21" fmla="*/ 10 h 37"/>
                <a:gd name="T22" fmla="*/ 37 w 41"/>
                <a:gd name="T23" fmla="*/ 1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1" h="37">
                  <a:moveTo>
                    <a:pt x="37" y="17"/>
                  </a:moveTo>
                  <a:cubicBezTo>
                    <a:pt x="36" y="19"/>
                    <a:pt x="35" y="20"/>
                    <a:pt x="34" y="21"/>
                  </a:cubicBezTo>
                  <a:cubicBezTo>
                    <a:pt x="32" y="23"/>
                    <a:pt x="29" y="25"/>
                    <a:pt x="26" y="26"/>
                  </a:cubicBezTo>
                  <a:cubicBezTo>
                    <a:pt x="21" y="31"/>
                    <a:pt x="16" y="35"/>
                    <a:pt x="10" y="37"/>
                  </a:cubicBezTo>
                  <a:cubicBezTo>
                    <a:pt x="7" y="34"/>
                    <a:pt x="0" y="36"/>
                    <a:pt x="1" y="29"/>
                  </a:cubicBezTo>
                  <a:cubicBezTo>
                    <a:pt x="4" y="25"/>
                    <a:pt x="8" y="22"/>
                    <a:pt x="10" y="17"/>
                  </a:cubicBezTo>
                  <a:cubicBezTo>
                    <a:pt x="10" y="15"/>
                    <a:pt x="11" y="14"/>
                    <a:pt x="11" y="12"/>
                  </a:cubicBezTo>
                  <a:cubicBezTo>
                    <a:pt x="13" y="7"/>
                    <a:pt x="14" y="2"/>
                    <a:pt x="20" y="0"/>
                  </a:cubicBezTo>
                  <a:cubicBezTo>
                    <a:pt x="25" y="1"/>
                    <a:pt x="29" y="5"/>
                    <a:pt x="34" y="3"/>
                  </a:cubicBezTo>
                  <a:cubicBezTo>
                    <a:pt x="36" y="3"/>
                    <a:pt x="38" y="4"/>
                    <a:pt x="39" y="5"/>
                  </a:cubicBezTo>
                  <a:cubicBezTo>
                    <a:pt x="40" y="7"/>
                    <a:pt x="41" y="9"/>
                    <a:pt x="41" y="10"/>
                  </a:cubicBezTo>
                  <a:cubicBezTo>
                    <a:pt x="41" y="13"/>
                    <a:pt x="40" y="16"/>
                    <a:pt x="37" y="17"/>
                  </a:cubicBezTo>
                  <a:close/>
                </a:path>
              </a:pathLst>
            </a:custGeom>
            <a:solidFill>
              <a:srgbClr val="423F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140" name="Freeform 3179"/>
            <p:cNvSpPr>
              <a:spLocks/>
            </p:cNvSpPr>
            <p:nvPr/>
          </p:nvSpPr>
          <p:spPr bwMode="auto">
            <a:xfrm>
              <a:off x="3207" y="2519"/>
              <a:ext cx="53" cy="21"/>
            </a:xfrm>
            <a:custGeom>
              <a:avLst/>
              <a:gdLst>
                <a:gd name="T0" fmla="*/ 37 w 45"/>
                <a:gd name="T1" fmla="*/ 9 h 18"/>
                <a:gd name="T2" fmla="*/ 45 w 45"/>
                <a:gd name="T3" fmla="*/ 16 h 18"/>
                <a:gd name="T4" fmla="*/ 1 w 45"/>
                <a:gd name="T5" fmla="*/ 16 h 18"/>
                <a:gd name="T6" fmla="*/ 7 w 45"/>
                <a:gd name="T7" fmla="*/ 5 h 18"/>
                <a:gd name="T8" fmla="*/ 37 w 45"/>
                <a:gd name="T9" fmla="*/ 9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18">
                  <a:moveTo>
                    <a:pt x="37" y="9"/>
                  </a:moveTo>
                  <a:cubicBezTo>
                    <a:pt x="39" y="11"/>
                    <a:pt x="42" y="13"/>
                    <a:pt x="45" y="16"/>
                  </a:cubicBezTo>
                  <a:cubicBezTo>
                    <a:pt x="30" y="18"/>
                    <a:pt x="16" y="17"/>
                    <a:pt x="1" y="16"/>
                  </a:cubicBezTo>
                  <a:cubicBezTo>
                    <a:pt x="0" y="10"/>
                    <a:pt x="3" y="7"/>
                    <a:pt x="7" y="5"/>
                  </a:cubicBezTo>
                  <a:cubicBezTo>
                    <a:pt x="18" y="3"/>
                    <a:pt x="28" y="0"/>
                    <a:pt x="37" y="9"/>
                  </a:cubicBezTo>
                  <a:close/>
                </a:path>
              </a:pathLst>
            </a:custGeom>
            <a:solidFill>
              <a:srgbClr val="1826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141" name="Freeform 3180"/>
            <p:cNvSpPr>
              <a:spLocks/>
            </p:cNvSpPr>
            <p:nvPr/>
          </p:nvSpPr>
          <p:spPr bwMode="auto">
            <a:xfrm>
              <a:off x="3185" y="2524"/>
              <a:ext cx="28" cy="15"/>
            </a:xfrm>
            <a:custGeom>
              <a:avLst/>
              <a:gdLst>
                <a:gd name="T0" fmla="*/ 24 w 24"/>
                <a:gd name="T1" fmla="*/ 5 h 13"/>
                <a:gd name="T2" fmla="*/ 20 w 24"/>
                <a:gd name="T3" fmla="*/ 12 h 13"/>
                <a:gd name="T4" fmla="*/ 16 w 24"/>
                <a:gd name="T5" fmla="*/ 13 h 13"/>
                <a:gd name="T6" fmla="*/ 4 w 24"/>
                <a:gd name="T7" fmla="*/ 13 h 13"/>
                <a:gd name="T8" fmla="*/ 0 w 24"/>
                <a:gd name="T9" fmla="*/ 11 h 13"/>
                <a:gd name="T10" fmla="*/ 4 w 24"/>
                <a:gd name="T11" fmla="*/ 5 h 13"/>
                <a:gd name="T12" fmla="*/ 15 w 24"/>
                <a:gd name="T13" fmla="*/ 0 h 13"/>
                <a:gd name="T14" fmla="*/ 24 w 24"/>
                <a:gd name="T15" fmla="*/ 5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4" h="13">
                  <a:moveTo>
                    <a:pt x="24" y="5"/>
                  </a:moveTo>
                  <a:cubicBezTo>
                    <a:pt x="23" y="7"/>
                    <a:pt x="21" y="9"/>
                    <a:pt x="20" y="12"/>
                  </a:cubicBezTo>
                  <a:cubicBezTo>
                    <a:pt x="19" y="12"/>
                    <a:pt x="17" y="12"/>
                    <a:pt x="16" y="13"/>
                  </a:cubicBezTo>
                  <a:cubicBezTo>
                    <a:pt x="12" y="13"/>
                    <a:pt x="8" y="13"/>
                    <a:pt x="4" y="13"/>
                  </a:cubicBezTo>
                  <a:cubicBezTo>
                    <a:pt x="2" y="12"/>
                    <a:pt x="1" y="12"/>
                    <a:pt x="0" y="11"/>
                  </a:cubicBezTo>
                  <a:cubicBezTo>
                    <a:pt x="1" y="9"/>
                    <a:pt x="2" y="7"/>
                    <a:pt x="4" y="5"/>
                  </a:cubicBezTo>
                  <a:cubicBezTo>
                    <a:pt x="6" y="1"/>
                    <a:pt x="11" y="0"/>
                    <a:pt x="15" y="0"/>
                  </a:cubicBezTo>
                  <a:cubicBezTo>
                    <a:pt x="19" y="0"/>
                    <a:pt x="22" y="2"/>
                    <a:pt x="24" y="5"/>
                  </a:cubicBezTo>
                  <a:close/>
                </a:path>
              </a:pathLst>
            </a:custGeom>
            <a:solidFill>
              <a:srgbClr val="5E66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142" name="Freeform 3181"/>
            <p:cNvSpPr>
              <a:spLocks/>
            </p:cNvSpPr>
            <p:nvPr/>
          </p:nvSpPr>
          <p:spPr bwMode="auto">
            <a:xfrm>
              <a:off x="3310" y="2000"/>
              <a:ext cx="71" cy="99"/>
            </a:xfrm>
            <a:custGeom>
              <a:avLst/>
              <a:gdLst>
                <a:gd name="T0" fmla="*/ 21 w 60"/>
                <a:gd name="T1" fmla="*/ 5 h 84"/>
                <a:gd name="T2" fmla="*/ 37 w 60"/>
                <a:gd name="T3" fmla="*/ 5 h 84"/>
                <a:gd name="T4" fmla="*/ 58 w 60"/>
                <a:gd name="T5" fmla="*/ 32 h 84"/>
                <a:gd name="T6" fmla="*/ 58 w 60"/>
                <a:gd name="T7" fmla="*/ 34 h 84"/>
                <a:gd name="T8" fmla="*/ 22 w 60"/>
                <a:gd name="T9" fmla="*/ 81 h 84"/>
                <a:gd name="T10" fmla="*/ 0 w 60"/>
                <a:gd name="T11" fmla="*/ 75 h 84"/>
                <a:gd name="T12" fmla="*/ 16 w 60"/>
                <a:gd name="T13" fmla="*/ 35 h 84"/>
                <a:gd name="T14" fmla="*/ 21 w 60"/>
                <a:gd name="T15" fmla="*/ 5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0" h="84">
                  <a:moveTo>
                    <a:pt x="21" y="5"/>
                  </a:moveTo>
                  <a:cubicBezTo>
                    <a:pt x="26" y="0"/>
                    <a:pt x="31" y="3"/>
                    <a:pt x="37" y="5"/>
                  </a:cubicBezTo>
                  <a:cubicBezTo>
                    <a:pt x="54" y="6"/>
                    <a:pt x="60" y="16"/>
                    <a:pt x="58" y="32"/>
                  </a:cubicBezTo>
                  <a:cubicBezTo>
                    <a:pt x="58" y="35"/>
                    <a:pt x="58" y="32"/>
                    <a:pt x="58" y="34"/>
                  </a:cubicBezTo>
                  <a:cubicBezTo>
                    <a:pt x="60" y="74"/>
                    <a:pt x="60" y="74"/>
                    <a:pt x="22" y="81"/>
                  </a:cubicBezTo>
                  <a:cubicBezTo>
                    <a:pt x="14" y="82"/>
                    <a:pt x="6" y="84"/>
                    <a:pt x="0" y="75"/>
                  </a:cubicBezTo>
                  <a:cubicBezTo>
                    <a:pt x="13" y="65"/>
                    <a:pt x="16" y="51"/>
                    <a:pt x="16" y="35"/>
                  </a:cubicBezTo>
                  <a:cubicBezTo>
                    <a:pt x="15" y="25"/>
                    <a:pt x="13" y="14"/>
                    <a:pt x="21" y="5"/>
                  </a:cubicBezTo>
                  <a:close/>
                </a:path>
              </a:pathLst>
            </a:custGeom>
            <a:solidFill>
              <a:srgbClr val="CA35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143" name="Freeform 3182"/>
            <p:cNvSpPr>
              <a:spLocks/>
            </p:cNvSpPr>
            <p:nvPr/>
          </p:nvSpPr>
          <p:spPr bwMode="auto">
            <a:xfrm>
              <a:off x="3334" y="2006"/>
              <a:ext cx="72" cy="95"/>
            </a:xfrm>
            <a:custGeom>
              <a:avLst/>
              <a:gdLst>
                <a:gd name="T0" fmla="*/ 0 w 61"/>
                <a:gd name="T1" fmla="*/ 72 h 81"/>
                <a:gd name="T2" fmla="*/ 33 w 61"/>
                <a:gd name="T3" fmla="*/ 24 h 81"/>
                <a:gd name="T4" fmla="*/ 17 w 61"/>
                <a:gd name="T5" fmla="*/ 0 h 81"/>
                <a:gd name="T6" fmla="*/ 61 w 61"/>
                <a:gd name="T7" fmla="*/ 44 h 81"/>
                <a:gd name="T8" fmla="*/ 60 w 61"/>
                <a:gd name="T9" fmla="*/ 56 h 81"/>
                <a:gd name="T10" fmla="*/ 36 w 61"/>
                <a:gd name="T11" fmla="*/ 75 h 81"/>
                <a:gd name="T12" fmla="*/ 0 w 61"/>
                <a:gd name="T13" fmla="*/ 72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1" h="81">
                  <a:moveTo>
                    <a:pt x="0" y="72"/>
                  </a:moveTo>
                  <a:cubicBezTo>
                    <a:pt x="33" y="61"/>
                    <a:pt x="32" y="61"/>
                    <a:pt x="33" y="24"/>
                  </a:cubicBezTo>
                  <a:cubicBezTo>
                    <a:pt x="34" y="10"/>
                    <a:pt x="27" y="5"/>
                    <a:pt x="17" y="0"/>
                  </a:cubicBezTo>
                  <a:cubicBezTo>
                    <a:pt x="61" y="1"/>
                    <a:pt x="61" y="1"/>
                    <a:pt x="61" y="44"/>
                  </a:cubicBezTo>
                  <a:cubicBezTo>
                    <a:pt x="61" y="48"/>
                    <a:pt x="61" y="52"/>
                    <a:pt x="60" y="56"/>
                  </a:cubicBezTo>
                  <a:cubicBezTo>
                    <a:pt x="60" y="73"/>
                    <a:pt x="47" y="72"/>
                    <a:pt x="36" y="75"/>
                  </a:cubicBezTo>
                  <a:cubicBezTo>
                    <a:pt x="24" y="77"/>
                    <a:pt x="12" y="81"/>
                    <a:pt x="0" y="72"/>
                  </a:cubicBezTo>
                  <a:close/>
                </a:path>
              </a:pathLst>
            </a:custGeom>
            <a:solidFill>
              <a:srgbClr val="AE2C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144" name="Freeform 3183"/>
            <p:cNvSpPr>
              <a:spLocks/>
            </p:cNvSpPr>
            <p:nvPr/>
          </p:nvSpPr>
          <p:spPr bwMode="auto">
            <a:xfrm>
              <a:off x="3293" y="2072"/>
              <a:ext cx="113" cy="124"/>
            </a:xfrm>
            <a:custGeom>
              <a:avLst/>
              <a:gdLst>
                <a:gd name="T0" fmla="*/ 35 w 96"/>
                <a:gd name="T1" fmla="*/ 16 h 106"/>
                <a:gd name="T2" fmla="*/ 82 w 96"/>
                <a:gd name="T3" fmla="*/ 11 h 106"/>
                <a:gd name="T4" fmla="*/ 95 w 96"/>
                <a:gd name="T5" fmla="*/ 0 h 106"/>
                <a:gd name="T6" fmla="*/ 96 w 96"/>
                <a:gd name="T7" fmla="*/ 84 h 106"/>
                <a:gd name="T8" fmla="*/ 91 w 96"/>
                <a:gd name="T9" fmla="*/ 100 h 106"/>
                <a:gd name="T10" fmla="*/ 73 w 96"/>
                <a:gd name="T11" fmla="*/ 102 h 106"/>
                <a:gd name="T12" fmla="*/ 72 w 96"/>
                <a:gd name="T13" fmla="*/ 96 h 106"/>
                <a:gd name="T14" fmla="*/ 75 w 96"/>
                <a:gd name="T15" fmla="*/ 28 h 106"/>
                <a:gd name="T16" fmla="*/ 85 w 96"/>
                <a:gd name="T17" fmla="*/ 26 h 106"/>
                <a:gd name="T18" fmla="*/ 71 w 96"/>
                <a:gd name="T19" fmla="*/ 24 h 106"/>
                <a:gd name="T20" fmla="*/ 39 w 96"/>
                <a:gd name="T21" fmla="*/ 22 h 106"/>
                <a:gd name="T22" fmla="*/ 70 w 96"/>
                <a:gd name="T23" fmla="*/ 23 h 106"/>
                <a:gd name="T24" fmla="*/ 72 w 96"/>
                <a:gd name="T25" fmla="*/ 28 h 106"/>
                <a:gd name="T26" fmla="*/ 67 w 96"/>
                <a:gd name="T27" fmla="*/ 32 h 106"/>
                <a:gd name="T28" fmla="*/ 34 w 96"/>
                <a:gd name="T29" fmla="*/ 34 h 106"/>
                <a:gd name="T30" fmla="*/ 19 w 96"/>
                <a:gd name="T31" fmla="*/ 34 h 106"/>
                <a:gd name="T32" fmla="*/ 5 w 96"/>
                <a:gd name="T33" fmla="*/ 34 h 106"/>
                <a:gd name="T34" fmla="*/ 1 w 96"/>
                <a:gd name="T35" fmla="*/ 29 h 106"/>
                <a:gd name="T36" fmla="*/ 3 w 96"/>
                <a:gd name="T37" fmla="*/ 12 h 106"/>
                <a:gd name="T38" fmla="*/ 5 w 96"/>
                <a:gd name="T39" fmla="*/ 12 h 106"/>
                <a:gd name="T40" fmla="*/ 14 w 96"/>
                <a:gd name="T41" fmla="*/ 11 h 106"/>
                <a:gd name="T42" fmla="*/ 16 w 96"/>
                <a:gd name="T43" fmla="*/ 12 h 106"/>
                <a:gd name="T44" fmla="*/ 35 w 96"/>
                <a:gd name="T45" fmla="*/ 16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96" h="106">
                  <a:moveTo>
                    <a:pt x="35" y="16"/>
                  </a:moveTo>
                  <a:cubicBezTo>
                    <a:pt x="51" y="18"/>
                    <a:pt x="66" y="14"/>
                    <a:pt x="82" y="11"/>
                  </a:cubicBezTo>
                  <a:cubicBezTo>
                    <a:pt x="90" y="10"/>
                    <a:pt x="92" y="5"/>
                    <a:pt x="95" y="0"/>
                  </a:cubicBezTo>
                  <a:cubicBezTo>
                    <a:pt x="96" y="28"/>
                    <a:pt x="96" y="56"/>
                    <a:pt x="96" y="84"/>
                  </a:cubicBezTo>
                  <a:cubicBezTo>
                    <a:pt x="95" y="89"/>
                    <a:pt x="93" y="95"/>
                    <a:pt x="91" y="100"/>
                  </a:cubicBezTo>
                  <a:cubicBezTo>
                    <a:pt x="86" y="105"/>
                    <a:pt x="80" y="106"/>
                    <a:pt x="73" y="102"/>
                  </a:cubicBezTo>
                  <a:cubicBezTo>
                    <a:pt x="71" y="100"/>
                    <a:pt x="71" y="98"/>
                    <a:pt x="72" y="96"/>
                  </a:cubicBezTo>
                  <a:cubicBezTo>
                    <a:pt x="91" y="79"/>
                    <a:pt x="93" y="56"/>
                    <a:pt x="75" y="28"/>
                  </a:cubicBezTo>
                  <a:cubicBezTo>
                    <a:pt x="78" y="25"/>
                    <a:pt x="82" y="27"/>
                    <a:pt x="85" y="26"/>
                  </a:cubicBezTo>
                  <a:cubicBezTo>
                    <a:pt x="81" y="26"/>
                    <a:pt x="76" y="27"/>
                    <a:pt x="71" y="24"/>
                  </a:cubicBezTo>
                  <a:cubicBezTo>
                    <a:pt x="59" y="20"/>
                    <a:pt x="47" y="24"/>
                    <a:pt x="39" y="22"/>
                  </a:cubicBezTo>
                  <a:cubicBezTo>
                    <a:pt x="46" y="22"/>
                    <a:pt x="58" y="22"/>
                    <a:pt x="70" y="23"/>
                  </a:cubicBezTo>
                  <a:cubicBezTo>
                    <a:pt x="72" y="24"/>
                    <a:pt x="73" y="26"/>
                    <a:pt x="72" y="28"/>
                  </a:cubicBezTo>
                  <a:cubicBezTo>
                    <a:pt x="71" y="30"/>
                    <a:pt x="69" y="31"/>
                    <a:pt x="67" y="32"/>
                  </a:cubicBezTo>
                  <a:cubicBezTo>
                    <a:pt x="56" y="35"/>
                    <a:pt x="45" y="34"/>
                    <a:pt x="34" y="34"/>
                  </a:cubicBezTo>
                  <a:cubicBezTo>
                    <a:pt x="29" y="34"/>
                    <a:pt x="24" y="34"/>
                    <a:pt x="19" y="34"/>
                  </a:cubicBezTo>
                  <a:cubicBezTo>
                    <a:pt x="14" y="33"/>
                    <a:pt x="9" y="35"/>
                    <a:pt x="5" y="34"/>
                  </a:cubicBezTo>
                  <a:cubicBezTo>
                    <a:pt x="3" y="33"/>
                    <a:pt x="2" y="31"/>
                    <a:pt x="1" y="29"/>
                  </a:cubicBezTo>
                  <a:cubicBezTo>
                    <a:pt x="0" y="24"/>
                    <a:pt x="2" y="18"/>
                    <a:pt x="3" y="12"/>
                  </a:cubicBezTo>
                  <a:cubicBezTo>
                    <a:pt x="4" y="12"/>
                    <a:pt x="4" y="12"/>
                    <a:pt x="5" y="12"/>
                  </a:cubicBezTo>
                  <a:cubicBezTo>
                    <a:pt x="8" y="9"/>
                    <a:pt x="11" y="9"/>
                    <a:pt x="14" y="11"/>
                  </a:cubicBezTo>
                  <a:cubicBezTo>
                    <a:pt x="15" y="11"/>
                    <a:pt x="15" y="12"/>
                    <a:pt x="16" y="12"/>
                  </a:cubicBezTo>
                  <a:cubicBezTo>
                    <a:pt x="21" y="19"/>
                    <a:pt x="29" y="15"/>
                    <a:pt x="35" y="16"/>
                  </a:cubicBezTo>
                  <a:close/>
                </a:path>
              </a:pathLst>
            </a:custGeom>
            <a:solidFill>
              <a:srgbClr val="9026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145" name="Freeform 3184"/>
            <p:cNvSpPr>
              <a:spLocks/>
            </p:cNvSpPr>
            <p:nvPr/>
          </p:nvSpPr>
          <p:spPr bwMode="auto">
            <a:xfrm>
              <a:off x="3296" y="2006"/>
              <a:ext cx="39" cy="82"/>
            </a:xfrm>
            <a:custGeom>
              <a:avLst/>
              <a:gdLst>
                <a:gd name="T0" fmla="*/ 33 w 33"/>
                <a:gd name="T1" fmla="*/ 0 h 70"/>
                <a:gd name="T2" fmla="*/ 31 w 33"/>
                <a:gd name="T3" fmla="*/ 52 h 70"/>
                <a:gd name="T4" fmla="*/ 13 w 33"/>
                <a:gd name="T5" fmla="*/ 68 h 70"/>
                <a:gd name="T6" fmla="*/ 13 w 33"/>
                <a:gd name="T7" fmla="*/ 68 h 70"/>
                <a:gd name="T8" fmla="*/ 13 w 33"/>
                <a:gd name="T9" fmla="*/ 1 h 70"/>
                <a:gd name="T10" fmla="*/ 33 w 33"/>
                <a:gd name="T11" fmla="*/ 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3" h="70">
                  <a:moveTo>
                    <a:pt x="33" y="0"/>
                  </a:moveTo>
                  <a:cubicBezTo>
                    <a:pt x="32" y="18"/>
                    <a:pt x="33" y="35"/>
                    <a:pt x="31" y="52"/>
                  </a:cubicBezTo>
                  <a:cubicBezTo>
                    <a:pt x="30" y="65"/>
                    <a:pt x="25" y="70"/>
                    <a:pt x="13" y="68"/>
                  </a:cubicBezTo>
                  <a:cubicBezTo>
                    <a:pt x="13" y="68"/>
                    <a:pt x="13" y="68"/>
                    <a:pt x="13" y="68"/>
                  </a:cubicBezTo>
                  <a:cubicBezTo>
                    <a:pt x="3" y="46"/>
                    <a:pt x="0" y="24"/>
                    <a:pt x="13" y="1"/>
                  </a:cubicBezTo>
                  <a:cubicBezTo>
                    <a:pt x="19" y="1"/>
                    <a:pt x="26" y="1"/>
                    <a:pt x="33" y="0"/>
                  </a:cubicBezTo>
                  <a:close/>
                </a:path>
              </a:pathLst>
            </a:custGeom>
            <a:solidFill>
              <a:srgbClr val="DB51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146" name="Freeform 3185"/>
            <p:cNvSpPr>
              <a:spLocks/>
            </p:cNvSpPr>
            <p:nvPr/>
          </p:nvSpPr>
          <p:spPr bwMode="auto">
            <a:xfrm>
              <a:off x="3294" y="2007"/>
              <a:ext cx="18" cy="79"/>
            </a:xfrm>
            <a:custGeom>
              <a:avLst/>
              <a:gdLst>
                <a:gd name="T0" fmla="*/ 15 w 15"/>
                <a:gd name="T1" fmla="*/ 0 h 67"/>
                <a:gd name="T2" fmla="*/ 15 w 15"/>
                <a:gd name="T3" fmla="*/ 67 h 67"/>
                <a:gd name="T4" fmla="*/ 4 w 15"/>
                <a:gd name="T5" fmla="*/ 67 h 67"/>
                <a:gd name="T6" fmla="*/ 7 w 15"/>
                <a:gd name="T7" fmla="*/ 0 h 67"/>
                <a:gd name="T8" fmla="*/ 15 w 15"/>
                <a:gd name="T9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67">
                  <a:moveTo>
                    <a:pt x="15" y="0"/>
                  </a:moveTo>
                  <a:cubicBezTo>
                    <a:pt x="4" y="23"/>
                    <a:pt x="15" y="45"/>
                    <a:pt x="15" y="67"/>
                  </a:cubicBezTo>
                  <a:cubicBezTo>
                    <a:pt x="11" y="67"/>
                    <a:pt x="7" y="67"/>
                    <a:pt x="4" y="67"/>
                  </a:cubicBezTo>
                  <a:cubicBezTo>
                    <a:pt x="0" y="44"/>
                    <a:pt x="3" y="22"/>
                    <a:pt x="7" y="0"/>
                  </a:cubicBezTo>
                  <a:cubicBezTo>
                    <a:pt x="10" y="0"/>
                    <a:pt x="12" y="0"/>
                    <a:pt x="15" y="0"/>
                  </a:cubicBezTo>
                  <a:close/>
                </a:path>
              </a:pathLst>
            </a:custGeom>
            <a:solidFill>
              <a:srgbClr val="BC3C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147" name="Freeform 3186"/>
            <p:cNvSpPr>
              <a:spLocks/>
            </p:cNvSpPr>
            <p:nvPr/>
          </p:nvSpPr>
          <p:spPr bwMode="auto">
            <a:xfrm>
              <a:off x="2885" y="2169"/>
              <a:ext cx="60" cy="85"/>
            </a:xfrm>
            <a:custGeom>
              <a:avLst/>
              <a:gdLst>
                <a:gd name="T0" fmla="*/ 19 w 51"/>
                <a:gd name="T1" fmla="*/ 66 h 72"/>
                <a:gd name="T2" fmla="*/ 6 w 51"/>
                <a:gd name="T3" fmla="*/ 46 h 72"/>
                <a:gd name="T4" fmla="*/ 8 w 51"/>
                <a:gd name="T5" fmla="*/ 17 h 72"/>
                <a:gd name="T6" fmla="*/ 12 w 51"/>
                <a:gd name="T7" fmla="*/ 3 h 72"/>
                <a:gd name="T8" fmla="*/ 30 w 51"/>
                <a:gd name="T9" fmla="*/ 3 h 72"/>
                <a:gd name="T10" fmla="*/ 33 w 51"/>
                <a:gd name="T11" fmla="*/ 11 h 72"/>
                <a:gd name="T12" fmla="*/ 23 w 51"/>
                <a:gd name="T13" fmla="*/ 21 h 72"/>
                <a:gd name="T14" fmla="*/ 22 w 51"/>
                <a:gd name="T15" fmla="*/ 37 h 72"/>
                <a:gd name="T16" fmla="*/ 22 w 51"/>
                <a:gd name="T17" fmla="*/ 51 h 72"/>
                <a:gd name="T18" fmla="*/ 22 w 51"/>
                <a:gd name="T19" fmla="*/ 55 h 72"/>
                <a:gd name="T20" fmla="*/ 24 w 51"/>
                <a:gd name="T21" fmla="*/ 52 h 72"/>
                <a:gd name="T22" fmla="*/ 30 w 51"/>
                <a:gd name="T23" fmla="*/ 53 h 72"/>
                <a:gd name="T24" fmla="*/ 44 w 51"/>
                <a:gd name="T25" fmla="*/ 68 h 72"/>
                <a:gd name="T26" fmla="*/ 19 w 51"/>
                <a:gd name="T27" fmla="*/ 66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1" h="72">
                  <a:moveTo>
                    <a:pt x="19" y="66"/>
                  </a:moveTo>
                  <a:cubicBezTo>
                    <a:pt x="5" y="65"/>
                    <a:pt x="0" y="61"/>
                    <a:pt x="6" y="46"/>
                  </a:cubicBezTo>
                  <a:cubicBezTo>
                    <a:pt x="9" y="38"/>
                    <a:pt x="7" y="27"/>
                    <a:pt x="8" y="17"/>
                  </a:cubicBezTo>
                  <a:cubicBezTo>
                    <a:pt x="10" y="13"/>
                    <a:pt x="7" y="7"/>
                    <a:pt x="12" y="3"/>
                  </a:cubicBezTo>
                  <a:cubicBezTo>
                    <a:pt x="18" y="0"/>
                    <a:pt x="24" y="0"/>
                    <a:pt x="30" y="3"/>
                  </a:cubicBezTo>
                  <a:cubicBezTo>
                    <a:pt x="33" y="5"/>
                    <a:pt x="33" y="8"/>
                    <a:pt x="33" y="11"/>
                  </a:cubicBezTo>
                  <a:cubicBezTo>
                    <a:pt x="31" y="16"/>
                    <a:pt x="26" y="17"/>
                    <a:pt x="23" y="21"/>
                  </a:cubicBezTo>
                  <a:cubicBezTo>
                    <a:pt x="18" y="26"/>
                    <a:pt x="20" y="32"/>
                    <a:pt x="22" y="37"/>
                  </a:cubicBezTo>
                  <a:cubicBezTo>
                    <a:pt x="23" y="42"/>
                    <a:pt x="23" y="46"/>
                    <a:pt x="22" y="51"/>
                  </a:cubicBezTo>
                  <a:cubicBezTo>
                    <a:pt x="22" y="52"/>
                    <a:pt x="19" y="54"/>
                    <a:pt x="22" y="55"/>
                  </a:cubicBezTo>
                  <a:cubicBezTo>
                    <a:pt x="23" y="54"/>
                    <a:pt x="22" y="52"/>
                    <a:pt x="24" y="52"/>
                  </a:cubicBezTo>
                  <a:cubicBezTo>
                    <a:pt x="26" y="52"/>
                    <a:pt x="28" y="52"/>
                    <a:pt x="30" y="53"/>
                  </a:cubicBezTo>
                  <a:cubicBezTo>
                    <a:pt x="33" y="59"/>
                    <a:pt x="51" y="52"/>
                    <a:pt x="44" y="68"/>
                  </a:cubicBezTo>
                  <a:cubicBezTo>
                    <a:pt x="36" y="71"/>
                    <a:pt x="27" y="72"/>
                    <a:pt x="19" y="66"/>
                  </a:cubicBezTo>
                  <a:close/>
                </a:path>
              </a:pathLst>
            </a:custGeom>
            <a:solidFill>
              <a:srgbClr val="5A7C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148" name="Freeform 3187"/>
            <p:cNvSpPr>
              <a:spLocks/>
            </p:cNvSpPr>
            <p:nvPr/>
          </p:nvSpPr>
          <p:spPr bwMode="auto">
            <a:xfrm>
              <a:off x="2894" y="2070"/>
              <a:ext cx="19" cy="119"/>
            </a:xfrm>
            <a:custGeom>
              <a:avLst/>
              <a:gdLst>
                <a:gd name="T0" fmla="*/ 3 w 16"/>
                <a:gd name="T1" fmla="*/ 89 h 101"/>
                <a:gd name="T2" fmla="*/ 0 w 16"/>
                <a:gd name="T3" fmla="*/ 101 h 101"/>
                <a:gd name="T4" fmla="*/ 0 w 16"/>
                <a:gd name="T5" fmla="*/ 1 h 101"/>
                <a:gd name="T6" fmla="*/ 4 w 16"/>
                <a:gd name="T7" fmla="*/ 1 h 101"/>
                <a:gd name="T8" fmla="*/ 8 w 16"/>
                <a:gd name="T9" fmla="*/ 10 h 101"/>
                <a:gd name="T10" fmla="*/ 8 w 16"/>
                <a:gd name="T11" fmla="*/ 19 h 101"/>
                <a:gd name="T12" fmla="*/ 7 w 16"/>
                <a:gd name="T13" fmla="*/ 23 h 101"/>
                <a:gd name="T14" fmla="*/ 11 w 16"/>
                <a:gd name="T15" fmla="*/ 34 h 101"/>
                <a:gd name="T16" fmla="*/ 15 w 16"/>
                <a:gd name="T17" fmla="*/ 50 h 101"/>
                <a:gd name="T18" fmla="*/ 10 w 16"/>
                <a:gd name="T19" fmla="*/ 75 h 101"/>
                <a:gd name="T20" fmla="*/ 7 w 16"/>
                <a:gd name="T21" fmla="*/ 78 h 101"/>
                <a:gd name="T22" fmla="*/ 9 w 16"/>
                <a:gd name="T23" fmla="*/ 79 h 101"/>
                <a:gd name="T24" fmla="*/ 16 w 16"/>
                <a:gd name="T25" fmla="*/ 85 h 101"/>
                <a:gd name="T26" fmla="*/ 3 w 16"/>
                <a:gd name="T27" fmla="*/ 89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6" h="101">
                  <a:moveTo>
                    <a:pt x="3" y="89"/>
                  </a:moveTo>
                  <a:cubicBezTo>
                    <a:pt x="3" y="93"/>
                    <a:pt x="4" y="98"/>
                    <a:pt x="0" y="101"/>
                  </a:cubicBezTo>
                  <a:cubicBezTo>
                    <a:pt x="0" y="68"/>
                    <a:pt x="0" y="34"/>
                    <a:pt x="0" y="1"/>
                  </a:cubicBezTo>
                  <a:cubicBezTo>
                    <a:pt x="1" y="0"/>
                    <a:pt x="3" y="0"/>
                    <a:pt x="4" y="1"/>
                  </a:cubicBezTo>
                  <a:cubicBezTo>
                    <a:pt x="6" y="4"/>
                    <a:pt x="8" y="6"/>
                    <a:pt x="8" y="10"/>
                  </a:cubicBezTo>
                  <a:cubicBezTo>
                    <a:pt x="9" y="13"/>
                    <a:pt x="8" y="16"/>
                    <a:pt x="8" y="19"/>
                  </a:cubicBezTo>
                  <a:cubicBezTo>
                    <a:pt x="7" y="20"/>
                    <a:pt x="7" y="22"/>
                    <a:pt x="7" y="23"/>
                  </a:cubicBezTo>
                  <a:cubicBezTo>
                    <a:pt x="8" y="27"/>
                    <a:pt x="9" y="31"/>
                    <a:pt x="11" y="34"/>
                  </a:cubicBezTo>
                  <a:cubicBezTo>
                    <a:pt x="14" y="39"/>
                    <a:pt x="15" y="45"/>
                    <a:pt x="15" y="50"/>
                  </a:cubicBezTo>
                  <a:cubicBezTo>
                    <a:pt x="14" y="59"/>
                    <a:pt x="12" y="67"/>
                    <a:pt x="10" y="75"/>
                  </a:cubicBezTo>
                  <a:cubicBezTo>
                    <a:pt x="9" y="77"/>
                    <a:pt x="7" y="77"/>
                    <a:pt x="7" y="78"/>
                  </a:cubicBezTo>
                  <a:cubicBezTo>
                    <a:pt x="7" y="79"/>
                    <a:pt x="9" y="79"/>
                    <a:pt x="9" y="79"/>
                  </a:cubicBezTo>
                  <a:cubicBezTo>
                    <a:pt x="13" y="79"/>
                    <a:pt x="15" y="81"/>
                    <a:pt x="16" y="85"/>
                  </a:cubicBezTo>
                  <a:cubicBezTo>
                    <a:pt x="13" y="89"/>
                    <a:pt x="7" y="85"/>
                    <a:pt x="3" y="89"/>
                  </a:cubicBezTo>
                  <a:close/>
                </a:path>
              </a:pathLst>
            </a:custGeom>
            <a:solidFill>
              <a:srgbClr val="4366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149" name="Freeform 3188"/>
            <p:cNvSpPr>
              <a:spLocks/>
            </p:cNvSpPr>
            <p:nvPr/>
          </p:nvSpPr>
          <p:spPr bwMode="auto">
            <a:xfrm>
              <a:off x="2884" y="2252"/>
              <a:ext cx="26" cy="96"/>
            </a:xfrm>
            <a:custGeom>
              <a:avLst/>
              <a:gdLst>
                <a:gd name="T0" fmla="*/ 8 w 22"/>
                <a:gd name="T1" fmla="*/ 79 h 82"/>
                <a:gd name="T2" fmla="*/ 5 w 22"/>
                <a:gd name="T3" fmla="*/ 3 h 82"/>
                <a:gd name="T4" fmla="*/ 21 w 22"/>
                <a:gd name="T5" fmla="*/ 4 h 82"/>
                <a:gd name="T6" fmla="*/ 18 w 22"/>
                <a:gd name="T7" fmla="*/ 15 h 82"/>
                <a:gd name="T8" fmla="*/ 15 w 22"/>
                <a:gd name="T9" fmla="*/ 28 h 82"/>
                <a:gd name="T10" fmla="*/ 15 w 22"/>
                <a:gd name="T11" fmla="*/ 64 h 82"/>
                <a:gd name="T12" fmla="*/ 18 w 22"/>
                <a:gd name="T13" fmla="*/ 74 h 82"/>
                <a:gd name="T14" fmla="*/ 16 w 22"/>
                <a:gd name="T15" fmla="*/ 80 h 82"/>
                <a:gd name="T16" fmla="*/ 8 w 22"/>
                <a:gd name="T17" fmla="*/ 79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82">
                  <a:moveTo>
                    <a:pt x="8" y="79"/>
                  </a:moveTo>
                  <a:cubicBezTo>
                    <a:pt x="0" y="54"/>
                    <a:pt x="7" y="29"/>
                    <a:pt x="5" y="3"/>
                  </a:cubicBezTo>
                  <a:cubicBezTo>
                    <a:pt x="10" y="0"/>
                    <a:pt x="15" y="0"/>
                    <a:pt x="21" y="4"/>
                  </a:cubicBezTo>
                  <a:cubicBezTo>
                    <a:pt x="22" y="8"/>
                    <a:pt x="18" y="11"/>
                    <a:pt x="18" y="15"/>
                  </a:cubicBezTo>
                  <a:cubicBezTo>
                    <a:pt x="17" y="19"/>
                    <a:pt x="16" y="24"/>
                    <a:pt x="15" y="28"/>
                  </a:cubicBezTo>
                  <a:cubicBezTo>
                    <a:pt x="12" y="40"/>
                    <a:pt x="12" y="52"/>
                    <a:pt x="15" y="64"/>
                  </a:cubicBezTo>
                  <a:cubicBezTo>
                    <a:pt x="16" y="67"/>
                    <a:pt x="18" y="71"/>
                    <a:pt x="18" y="74"/>
                  </a:cubicBezTo>
                  <a:cubicBezTo>
                    <a:pt x="18" y="76"/>
                    <a:pt x="17" y="78"/>
                    <a:pt x="16" y="80"/>
                  </a:cubicBezTo>
                  <a:cubicBezTo>
                    <a:pt x="13" y="81"/>
                    <a:pt x="10" y="82"/>
                    <a:pt x="8" y="79"/>
                  </a:cubicBezTo>
                  <a:close/>
                </a:path>
              </a:pathLst>
            </a:custGeom>
            <a:solidFill>
              <a:srgbClr val="5783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150" name="Freeform 3189"/>
            <p:cNvSpPr>
              <a:spLocks/>
            </p:cNvSpPr>
            <p:nvPr/>
          </p:nvSpPr>
          <p:spPr bwMode="auto">
            <a:xfrm>
              <a:off x="2884" y="2345"/>
              <a:ext cx="22" cy="83"/>
            </a:xfrm>
            <a:custGeom>
              <a:avLst/>
              <a:gdLst>
                <a:gd name="T0" fmla="*/ 8 w 19"/>
                <a:gd name="T1" fmla="*/ 0 h 71"/>
                <a:gd name="T2" fmla="*/ 16 w 19"/>
                <a:gd name="T3" fmla="*/ 0 h 71"/>
                <a:gd name="T4" fmla="*/ 18 w 19"/>
                <a:gd name="T5" fmla="*/ 2 h 71"/>
                <a:gd name="T6" fmla="*/ 19 w 19"/>
                <a:gd name="T7" fmla="*/ 11 h 71"/>
                <a:gd name="T8" fmla="*/ 14 w 19"/>
                <a:gd name="T9" fmla="*/ 25 h 71"/>
                <a:gd name="T10" fmla="*/ 8 w 19"/>
                <a:gd name="T11" fmla="*/ 68 h 71"/>
                <a:gd name="T12" fmla="*/ 2 w 19"/>
                <a:gd name="T13" fmla="*/ 68 h 71"/>
                <a:gd name="T14" fmla="*/ 3 w 19"/>
                <a:gd name="T15" fmla="*/ 40 h 71"/>
                <a:gd name="T16" fmla="*/ 8 w 19"/>
                <a:gd name="T17" fmla="*/ 0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" h="71">
                  <a:moveTo>
                    <a:pt x="8" y="0"/>
                  </a:moveTo>
                  <a:cubicBezTo>
                    <a:pt x="11" y="0"/>
                    <a:pt x="13" y="0"/>
                    <a:pt x="16" y="0"/>
                  </a:cubicBezTo>
                  <a:cubicBezTo>
                    <a:pt x="17" y="1"/>
                    <a:pt x="17" y="2"/>
                    <a:pt x="18" y="2"/>
                  </a:cubicBezTo>
                  <a:cubicBezTo>
                    <a:pt x="19" y="5"/>
                    <a:pt x="19" y="8"/>
                    <a:pt x="19" y="11"/>
                  </a:cubicBezTo>
                  <a:cubicBezTo>
                    <a:pt x="18" y="16"/>
                    <a:pt x="16" y="20"/>
                    <a:pt x="14" y="25"/>
                  </a:cubicBezTo>
                  <a:cubicBezTo>
                    <a:pt x="10" y="39"/>
                    <a:pt x="18" y="55"/>
                    <a:pt x="8" y="68"/>
                  </a:cubicBezTo>
                  <a:cubicBezTo>
                    <a:pt x="6" y="71"/>
                    <a:pt x="4" y="69"/>
                    <a:pt x="2" y="68"/>
                  </a:cubicBezTo>
                  <a:cubicBezTo>
                    <a:pt x="2" y="59"/>
                    <a:pt x="3" y="50"/>
                    <a:pt x="3" y="40"/>
                  </a:cubicBezTo>
                  <a:cubicBezTo>
                    <a:pt x="6" y="27"/>
                    <a:pt x="0" y="13"/>
                    <a:pt x="8" y="0"/>
                  </a:cubicBezTo>
                  <a:close/>
                </a:path>
              </a:pathLst>
            </a:custGeom>
            <a:solidFill>
              <a:srgbClr val="5F80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151" name="Freeform 3190"/>
            <p:cNvSpPr>
              <a:spLocks/>
            </p:cNvSpPr>
            <p:nvPr/>
          </p:nvSpPr>
          <p:spPr bwMode="auto">
            <a:xfrm>
              <a:off x="2894" y="2020"/>
              <a:ext cx="23" cy="54"/>
            </a:xfrm>
            <a:custGeom>
              <a:avLst/>
              <a:gdLst>
                <a:gd name="T0" fmla="*/ 7 w 19"/>
                <a:gd name="T1" fmla="*/ 0 h 46"/>
                <a:gd name="T2" fmla="*/ 14 w 19"/>
                <a:gd name="T3" fmla="*/ 1 h 46"/>
                <a:gd name="T4" fmla="*/ 19 w 19"/>
                <a:gd name="T5" fmla="*/ 9 h 46"/>
                <a:gd name="T6" fmla="*/ 18 w 19"/>
                <a:gd name="T7" fmla="*/ 21 h 46"/>
                <a:gd name="T8" fmla="*/ 13 w 19"/>
                <a:gd name="T9" fmla="*/ 41 h 46"/>
                <a:gd name="T10" fmla="*/ 6 w 19"/>
                <a:gd name="T11" fmla="*/ 44 h 46"/>
                <a:gd name="T12" fmla="*/ 3 w 19"/>
                <a:gd name="T13" fmla="*/ 7 h 46"/>
                <a:gd name="T14" fmla="*/ 3 w 19"/>
                <a:gd name="T15" fmla="*/ 4 h 46"/>
                <a:gd name="T16" fmla="*/ 7 w 19"/>
                <a:gd name="T17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" h="46">
                  <a:moveTo>
                    <a:pt x="7" y="0"/>
                  </a:moveTo>
                  <a:cubicBezTo>
                    <a:pt x="9" y="1"/>
                    <a:pt x="12" y="1"/>
                    <a:pt x="14" y="1"/>
                  </a:cubicBezTo>
                  <a:cubicBezTo>
                    <a:pt x="17" y="3"/>
                    <a:pt x="18" y="6"/>
                    <a:pt x="19" y="9"/>
                  </a:cubicBezTo>
                  <a:cubicBezTo>
                    <a:pt x="19" y="13"/>
                    <a:pt x="19" y="17"/>
                    <a:pt x="18" y="21"/>
                  </a:cubicBezTo>
                  <a:cubicBezTo>
                    <a:pt x="16" y="28"/>
                    <a:pt x="16" y="35"/>
                    <a:pt x="13" y="41"/>
                  </a:cubicBezTo>
                  <a:cubicBezTo>
                    <a:pt x="12" y="44"/>
                    <a:pt x="9" y="46"/>
                    <a:pt x="6" y="44"/>
                  </a:cubicBezTo>
                  <a:cubicBezTo>
                    <a:pt x="0" y="32"/>
                    <a:pt x="4" y="19"/>
                    <a:pt x="3" y="7"/>
                  </a:cubicBezTo>
                  <a:cubicBezTo>
                    <a:pt x="3" y="6"/>
                    <a:pt x="3" y="5"/>
                    <a:pt x="3" y="4"/>
                  </a:cubicBezTo>
                  <a:cubicBezTo>
                    <a:pt x="4" y="3"/>
                    <a:pt x="6" y="2"/>
                    <a:pt x="7" y="0"/>
                  </a:cubicBezTo>
                  <a:close/>
                </a:path>
              </a:pathLst>
            </a:custGeom>
            <a:solidFill>
              <a:srgbClr val="8EAE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152" name="Freeform 3191"/>
            <p:cNvSpPr>
              <a:spLocks/>
            </p:cNvSpPr>
            <p:nvPr/>
          </p:nvSpPr>
          <p:spPr bwMode="auto">
            <a:xfrm>
              <a:off x="2890" y="2245"/>
              <a:ext cx="65" cy="19"/>
            </a:xfrm>
            <a:custGeom>
              <a:avLst/>
              <a:gdLst>
                <a:gd name="T0" fmla="*/ 15 w 56"/>
                <a:gd name="T1" fmla="*/ 13 h 16"/>
                <a:gd name="T2" fmla="*/ 0 w 56"/>
                <a:gd name="T3" fmla="*/ 9 h 16"/>
                <a:gd name="T4" fmla="*/ 15 w 56"/>
                <a:gd name="T5" fmla="*/ 5 h 16"/>
                <a:gd name="T6" fmla="*/ 55 w 56"/>
                <a:gd name="T7" fmla="*/ 6 h 16"/>
                <a:gd name="T8" fmla="*/ 53 w 56"/>
                <a:gd name="T9" fmla="*/ 12 h 16"/>
                <a:gd name="T10" fmla="*/ 21 w 56"/>
                <a:gd name="T11" fmla="*/ 15 h 16"/>
                <a:gd name="T12" fmla="*/ 15 w 56"/>
                <a:gd name="T13" fmla="*/ 1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6" h="16">
                  <a:moveTo>
                    <a:pt x="15" y="13"/>
                  </a:moveTo>
                  <a:cubicBezTo>
                    <a:pt x="11" y="8"/>
                    <a:pt x="5" y="10"/>
                    <a:pt x="0" y="9"/>
                  </a:cubicBezTo>
                  <a:cubicBezTo>
                    <a:pt x="3" y="2"/>
                    <a:pt x="10" y="8"/>
                    <a:pt x="15" y="5"/>
                  </a:cubicBezTo>
                  <a:cubicBezTo>
                    <a:pt x="28" y="4"/>
                    <a:pt x="42" y="0"/>
                    <a:pt x="55" y="6"/>
                  </a:cubicBezTo>
                  <a:cubicBezTo>
                    <a:pt x="56" y="8"/>
                    <a:pt x="55" y="10"/>
                    <a:pt x="53" y="12"/>
                  </a:cubicBezTo>
                  <a:cubicBezTo>
                    <a:pt x="43" y="16"/>
                    <a:pt x="32" y="13"/>
                    <a:pt x="21" y="15"/>
                  </a:cubicBezTo>
                  <a:cubicBezTo>
                    <a:pt x="19" y="15"/>
                    <a:pt x="17" y="15"/>
                    <a:pt x="15" y="13"/>
                  </a:cubicBezTo>
                  <a:close/>
                </a:path>
              </a:pathLst>
            </a:custGeom>
            <a:solidFill>
              <a:srgbClr val="5D7C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153" name="Freeform 3192"/>
            <p:cNvSpPr>
              <a:spLocks/>
            </p:cNvSpPr>
            <p:nvPr/>
          </p:nvSpPr>
          <p:spPr bwMode="auto">
            <a:xfrm>
              <a:off x="2907" y="2242"/>
              <a:ext cx="59" cy="16"/>
            </a:xfrm>
            <a:custGeom>
              <a:avLst/>
              <a:gdLst>
                <a:gd name="T0" fmla="*/ 40 w 50"/>
                <a:gd name="T1" fmla="*/ 11 h 13"/>
                <a:gd name="T2" fmla="*/ 0 w 50"/>
                <a:gd name="T3" fmla="*/ 7 h 13"/>
                <a:gd name="T4" fmla="*/ 0 w 50"/>
                <a:gd name="T5" fmla="*/ 4 h 13"/>
                <a:gd name="T6" fmla="*/ 28 w 50"/>
                <a:gd name="T7" fmla="*/ 3 h 13"/>
                <a:gd name="T8" fmla="*/ 40 w 50"/>
                <a:gd name="T9" fmla="*/ 3 h 13"/>
                <a:gd name="T10" fmla="*/ 48 w 50"/>
                <a:gd name="T11" fmla="*/ 4 h 13"/>
                <a:gd name="T12" fmla="*/ 49 w 50"/>
                <a:gd name="T13" fmla="*/ 6 h 13"/>
                <a:gd name="T14" fmla="*/ 48 w 50"/>
                <a:gd name="T15" fmla="*/ 8 h 13"/>
                <a:gd name="T16" fmla="*/ 44 w 50"/>
                <a:gd name="T17" fmla="*/ 12 h 13"/>
                <a:gd name="T18" fmla="*/ 40 w 50"/>
                <a:gd name="T19" fmla="*/ 1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0" h="13">
                  <a:moveTo>
                    <a:pt x="40" y="11"/>
                  </a:moveTo>
                  <a:cubicBezTo>
                    <a:pt x="27" y="3"/>
                    <a:pt x="13" y="9"/>
                    <a:pt x="0" y="7"/>
                  </a:cubicBezTo>
                  <a:cubicBezTo>
                    <a:pt x="0" y="6"/>
                    <a:pt x="0" y="5"/>
                    <a:pt x="0" y="4"/>
                  </a:cubicBezTo>
                  <a:cubicBezTo>
                    <a:pt x="9" y="3"/>
                    <a:pt x="19" y="3"/>
                    <a:pt x="28" y="3"/>
                  </a:cubicBezTo>
                  <a:cubicBezTo>
                    <a:pt x="32" y="0"/>
                    <a:pt x="36" y="0"/>
                    <a:pt x="40" y="3"/>
                  </a:cubicBezTo>
                  <a:cubicBezTo>
                    <a:pt x="42" y="3"/>
                    <a:pt x="45" y="3"/>
                    <a:pt x="48" y="4"/>
                  </a:cubicBezTo>
                  <a:cubicBezTo>
                    <a:pt x="49" y="5"/>
                    <a:pt x="50" y="5"/>
                    <a:pt x="49" y="6"/>
                  </a:cubicBezTo>
                  <a:cubicBezTo>
                    <a:pt x="49" y="7"/>
                    <a:pt x="49" y="8"/>
                    <a:pt x="48" y="8"/>
                  </a:cubicBezTo>
                  <a:cubicBezTo>
                    <a:pt x="47" y="9"/>
                    <a:pt x="45" y="11"/>
                    <a:pt x="44" y="12"/>
                  </a:cubicBezTo>
                  <a:cubicBezTo>
                    <a:pt x="42" y="13"/>
                    <a:pt x="41" y="12"/>
                    <a:pt x="40" y="11"/>
                  </a:cubicBezTo>
                  <a:close/>
                </a:path>
              </a:pathLst>
            </a:custGeom>
            <a:solidFill>
              <a:srgbClr val="132E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154" name="Freeform 3193"/>
            <p:cNvSpPr>
              <a:spLocks/>
            </p:cNvSpPr>
            <p:nvPr/>
          </p:nvSpPr>
          <p:spPr bwMode="auto">
            <a:xfrm>
              <a:off x="2887" y="2025"/>
              <a:ext cx="14" cy="47"/>
            </a:xfrm>
            <a:custGeom>
              <a:avLst/>
              <a:gdLst>
                <a:gd name="T0" fmla="*/ 9 w 12"/>
                <a:gd name="T1" fmla="*/ 40 h 40"/>
                <a:gd name="T2" fmla="*/ 6 w 12"/>
                <a:gd name="T3" fmla="*/ 40 h 40"/>
                <a:gd name="T4" fmla="*/ 9 w 12"/>
                <a:gd name="T5" fmla="*/ 0 h 40"/>
                <a:gd name="T6" fmla="*/ 9 w 12"/>
                <a:gd name="T7" fmla="*/ 0 h 40"/>
                <a:gd name="T8" fmla="*/ 9 w 12"/>
                <a:gd name="T9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40">
                  <a:moveTo>
                    <a:pt x="9" y="40"/>
                  </a:moveTo>
                  <a:cubicBezTo>
                    <a:pt x="8" y="40"/>
                    <a:pt x="7" y="40"/>
                    <a:pt x="6" y="40"/>
                  </a:cubicBezTo>
                  <a:cubicBezTo>
                    <a:pt x="6" y="27"/>
                    <a:pt x="0" y="13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12" y="13"/>
                    <a:pt x="12" y="27"/>
                    <a:pt x="9" y="40"/>
                  </a:cubicBezTo>
                  <a:close/>
                </a:path>
              </a:pathLst>
            </a:custGeom>
            <a:solidFill>
              <a:srgbClr val="647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155" name="Freeform 3194"/>
            <p:cNvSpPr>
              <a:spLocks/>
            </p:cNvSpPr>
            <p:nvPr/>
          </p:nvSpPr>
          <p:spPr bwMode="auto">
            <a:xfrm>
              <a:off x="3168" y="2006"/>
              <a:ext cx="45" cy="161"/>
            </a:xfrm>
            <a:custGeom>
              <a:avLst/>
              <a:gdLst>
                <a:gd name="T0" fmla="*/ 6 w 38"/>
                <a:gd name="T1" fmla="*/ 17 h 137"/>
                <a:gd name="T2" fmla="*/ 3 w 38"/>
                <a:gd name="T3" fmla="*/ 1 h 137"/>
                <a:gd name="T4" fmla="*/ 10 w 38"/>
                <a:gd name="T5" fmla="*/ 0 h 137"/>
                <a:gd name="T6" fmla="*/ 26 w 38"/>
                <a:gd name="T7" fmla="*/ 0 h 137"/>
                <a:gd name="T8" fmla="*/ 35 w 38"/>
                <a:gd name="T9" fmla="*/ 16 h 137"/>
                <a:gd name="T10" fmla="*/ 33 w 38"/>
                <a:gd name="T11" fmla="*/ 77 h 137"/>
                <a:gd name="T12" fmla="*/ 24 w 38"/>
                <a:gd name="T13" fmla="*/ 82 h 137"/>
                <a:gd name="T14" fmla="*/ 34 w 38"/>
                <a:gd name="T15" fmla="*/ 92 h 137"/>
                <a:gd name="T16" fmla="*/ 35 w 38"/>
                <a:gd name="T17" fmla="*/ 111 h 137"/>
                <a:gd name="T18" fmla="*/ 33 w 38"/>
                <a:gd name="T19" fmla="*/ 130 h 137"/>
                <a:gd name="T20" fmla="*/ 29 w 38"/>
                <a:gd name="T21" fmla="*/ 134 h 137"/>
                <a:gd name="T22" fmla="*/ 9 w 38"/>
                <a:gd name="T23" fmla="*/ 133 h 137"/>
                <a:gd name="T24" fmla="*/ 4 w 38"/>
                <a:gd name="T25" fmla="*/ 127 h 137"/>
                <a:gd name="T26" fmla="*/ 4 w 38"/>
                <a:gd name="T27" fmla="*/ 114 h 137"/>
                <a:gd name="T28" fmla="*/ 5 w 38"/>
                <a:gd name="T29" fmla="*/ 105 h 137"/>
                <a:gd name="T30" fmla="*/ 6 w 38"/>
                <a:gd name="T31" fmla="*/ 17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8" h="137">
                  <a:moveTo>
                    <a:pt x="6" y="17"/>
                  </a:moveTo>
                  <a:cubicBezTo>
                    <a:pt x="0" y="13"/>
                    <a:pt x="3" y="7"/>
                    <a:pt x="3" y="1"/>
                  </a:cubicBezTo>
                  <a:cubicBezTo>
                    <a:pt x="5" y="1"/>
                    <a:pt x="7" y="0"/>
                    <a:pt x="10" y="0"/>
                  </a:cubicBezTo>
                  <a:cubicBezTo>
                    <a:pt x="15" y="0"/>
                    <a:pt x="20" y="0"/>
                    <a:pt x="26" y="0"/>
                  </a:cubicBezTo>
                  <a:cubicBezTo>
                    <a:pt x="33" y="3"/>
                    <a:pt x="35" y="9"/>
                    <a:pt x="35" y="16"/>
                  </a:cubicBezTo>
                  <a:cubicBezTo>
                    <a:pt x="36" y="37"/>
                    <a:pt x="38" y="57"/>
                    <a:pt x="33" y="77"/>
                  </a:cubicBezTo>
                  <a:cubicBezTo>
                    <a:pt x="30" y="83"/>
                    <a:pt x="26" y="83"/>
                    <a:pt x="24" y="82"/>
                  </a:cubicBezTo>
                  <a:cubicBezTo>
                    <a:pt x="26" y="82"/>
                    <a:pt x="33" y="84"/>
                    <a:pt x="34" y="92"/>
                  </a:cubicBezTo>
                  <a:cubicBezTo>
                    <a:pt x="35" y="98"/>
                    <a:pt x="35" y="104"/>
                    <a:pt x="35" y="111"/>
                  </a:cubicBezTo>
                  <a:cubicBezTo>
                    <a:pt x="35" y="117"/>
                    <a:pt x="35" y="123"/>
                    <a:pt x="33" y="130"/>
                  </a:cubicBezTo>
                  <a:cubicBezTo>
                    <a:pt x="32" y="131"/>
                    <a:pt x="31" y="133"/>
                    <a:pt x="29" y="134"/>
                  </a:cubicBezTo>
                  <a:cubicBezTo>
                    <a:pt x="22" y="137"/>
                    <a:pt x="16" y="135"/>
                    <a:pt x="9" y="133"/>
                  </a:cubicBezTo>
                  <a:cubicBezTo>
                    <a:pt x="6" y="132"/>
                    <a:pt x="5" y="129"/>
                    <a:pt x="4" y="127"/>
                  </a:cubicBezTo>
                  <a:cubicBezTo>
                    <a:pt x="4" y="122"/>
                    <a:pt x="4" y="118"/>
                    <a:pt x="4" y="114"/>
                  </a:cubicBezTo>
                  <a:cubicBezTo>
                    <a:pt x="4" y="111"/>
                    <a:pt x="4" y="108"/>
                    <a:pt x="5" y="105"/>
                  </a:cubicBezTo>
                  <a:cubicBezTo>
                    <a:pt x="6" y="76"/>
                    <a:pt x="6" y="46"/>
                    <a:pt x="6" y="17"/>
                  </a:cubicBezTo>
                  <a:close/>
                </a:path>
              </a:pathLst>
            </a:custGeom>
            <a:solidFill>
              <a:srgbClr val="9BCF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156" name="Freeform 3195"/>
            <p:cNvSpPr>
              <a:spLocks/>
            </p:cNvSpPr>
            <p:nvPr/>
          </p:nvSpPr>
          <p:spPr bwMode="auto">
            <a:xfrm>
              <a:off x="3100" y="1992"/>
              <a:ext cx="55" cy="108"/>
            </a:xfrm>
            <a:custGeom>
              <a:avLst/>
              <a:gdLst>
                <a:gd name="T0" fmla="*/ 43 w 47"/>
                <a:gd name="T1" fmla="*/ 92 h 92"/>
                <a:gd name="T2" fmla="*/ 0 w 47"/>
                <a:gd name="T3" fmla="*/ 92 h 92"/>
                <a:gd name="T4" fmla="*/ 5 w 47"/>
                <a:gd name="T5" fmla="*/ 85 h 92"/>
                <a:gd name="T6" fmla="*/ 20 w 47"/>
                <a:gd name="T7" fmla="*/ 83 h 92"/>
                <a:gd name="T8" fmla="*/ 34 w 47"/>
                <a:gd name="T9" fmla="*/ 67 h 92"/>
                <a:gd name="T10" fmla="*/ 34 w 47"/>
                <a:gd name="T11" fmla="*/ 34 h 92"/>
                <a:gd name="T12" fmla="*/ 15 w 47"/>
                <a:gd name="T13" fmla="*/ 15 h 92"/>
                <a:gd name="T14" fmla="*/ 4 w 47"/>
                <a:gd name="T15" fmla="*/ 13 h 92"/>
                <a:gd name="T16" fmla="*/ 7 w 47"/>
                <a:gd name="T17" fmla="*/ 1 h 92"/>
                <a:gd name="T18" fmla="*/ 12 w 47"/>
                <a:gd name="T19" fmla="*/ 0 h 92"/>
                <a:gd name="T20" fmla="*/ 40 w 47"/>
                <a:gd name="T21" fmla="*/ 4 h 92"/>
                <a:gd name="T22" fmla="*/ 44 w 47"/>
                <a:gd name="T23" fmla="*/ 8 h 92"/>
                <a:gd name="T24" fmla="*/ 44 w 47"/>
                <a:gd name="T25" fmla="*/ 88 h 92"/>
                <a:gd name="T26" fmla="*/ 43 w 47"/>
                <a:gd name="T27" fmla="*/ 9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7" h="92">
                  <a:moveTo>
                    <a:pt x="43" y="92"/>
                  </a:moveTo>
                  <a:cubicBezTo>
                    <a:pt x="29" y="92"/>
                    <a:pt x="14" y="92"/>
                    <a:pt x="0" y="92"/>
                  </a:cubicBezTo>
                  <a:cubicBezTo>
                    <a:pt x="0" y="88"/>
                    <a:pt x="2" y="86"/>
                    <a:pt x="5" y="85"/>
                  </a:cubicBezTo>
                  <a:cubicBezTo>
                    <a:pt x="10" y="83"/>
                    <a:pt x="15" y="83"/>
                    <a:pt x="20" y="83"/>
                  </a:cubicBezTo>
                  <a:cubicBezTo>
                    <a:pt x="30" y="82"/>
                    <a:pt x="34" y="77"/>
                    <a:pt x="34" y="67"/>
                  </a:cubicBezTo>
                  <a:cubicBezTo>
                    <a:pt x="33" y="56"/>
                    <a:pt x="33" y="45"/>
                    <a:pt x="34" y="34"/>
                  </a:cubicBezTo>
                  <a:cubicBezTo>
                    <a:pt x="36" y="19"/>
                    <a:pt x="33" y="11"/>
                    <a:pt x="15" y="15"/>
                  </a:cubicBezTo>
                  <a:cubicBezTo>
                    <a:pt x="12" y="15"/>
                    <a:pt x="8" y="15"/>
                    <a:pt x="4" y="13"/>
                  </a:cubicBezTo>
                  <a:cubicBezTo>
                    <a:pt x="0" y="8"/>
                    <a:pt x="2" y="4"/>
                    <a:pt x="7" y="1"/>
                  </a:cubicBezTo>
                  <a:cubicBezTo>
                    <a:pt x="9" y="1"/>
                    <a:pt x="10" y="0"/>
                    <a:pt x="12" y="0"/>
                  </a:cubicBezTo>
                  <a:cubicBezTo>
                    <a:pt x="21" y="1"/>
                    <a:pt x="31" y="3"/>
                    <a:pt x="40" y="4"/>
                  </a:cubicBezTo>
                  <a:cubicBezTo>
                    <a:pt x="41" y="5"/>
                    <a:pt x="43" y="7"/>
                    <a:pt x="44" y="8"/>
                  </a:cubicBezTo>
                  <a:cubicBezTo>
                    <a:pt x="47" y="35"/>
                    <a:pt x="47" y="62"/>
                    <a:pt x="44" y="88"/>
                  </a:cubicBezTo>
                  <a:cubicBezTo>
                    <a:pt x="43" y="89"/>
                    <a:pt x="43" y="91"/>
                    <a:pt x="43" y="92"/>
                  </a:cubicBezTo>
                  <a:close/>
                </a:path>
              </a:pathLst>
            </a:custGeom>
            <a:solidFill>
              <a:srgbClr val="B95F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157" name="Freeform 3196"/>
            <p:cNvSpPr>
              <a:spLocks/>
            </p:cNvSpPr>
            <p:nvPr/>
          </p:nvSpPr>
          <p:spPr bwMode="auto">
            <a:xfrm>
              <a:off x="3152" y="2001"/>
              <a:ext cx="7" cy="94"/>
            </a:xfrm>
            <a:custGeom>
              <a:avLst/>
              <a:gdLst>
                <a:gd name="T0" fmla="*/ 0 w 6"/>
                <a:gd name="T1" fmla="*/ 80 h 80"/>
                <a:gd name="T2" fmla="*/ 0 w 6"/>
                <a:gd name="T3" fmla="*/ 0 h 80"/>
                <a:gd name="T4" fmla="*/ 0 w 6"/>
                <a:gd name="T5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80">
                  <a:moveTo>
                    <a:pt x="0" y="80"/>
                  </a:moveTo>
                  <a:cubicBezTo>
                    <a:pt x="0" y="54"/>
                    <a:pt x="0" y="27"/>
                    <a:pt x="0" y="0"/>
                  </a:cubicBezTo>
                  <a:cubicBezTo>
                    <a:pt x="6" y="27"/>
                    <a:pt x="6" y="54"/>
                    <a:pt x="0" y="80"/>
                  </a:cubicBezTo>
                  <a:close/>
                </a:path>
              </a:pathLst>
            </a:custGeom>
            <a:solidFill>
              <a:srgbClr val="4023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158" name="Freeform 3197"/>
            <p:cNvSpPr>
              <a:spLocks/>
            </p:cNvSpPr>
            <p:nvPr/>
          </p:nvSpPr>
          <p:spPr bwMode="auto">
            <a:xfrm>
              <a:off x="3359" y="2438"/>
              <a:ext cx="48" cy="89"/>
            </a:xfrm>
            <a:custGeom>
              <a:avLst/>
              <a:gdLst>
                <a:gd name="T0" fmla="*/ 36 w 41"/>
                <a:gd name="T1" fmla="*/ 1 h 76"/>
                <a:gd name="T2" fmla="*/ 32 w 41"/>
                <a:gd name="T3" fmla="*/ 73 h 76"/>
                <a:gd name="T4" fmla="*/ 7 w 41"/>
                <a:gd name="T5" fmla="*/ 74 h 76"/>
                <a:gd name="T6" fmla="*/ 7 w 41"/>
                <a:gd name="T7" fmla="*/ 38 h 76"/>
                <a:gd name="T8" fmla="*/ 20 w 41"/>
                <a:gd name="T9" fmla="*/ 54 h 76"/>
                <a:gd name="T10" fmla="*/ 22 w 41"/>
                <a:gd name="T11" fmla="*/ 21 h 76"/>
                <a:gd name="T12" fmla="*/ 31 w 41"/>
                <a:gd name="T13" fmla="*/ 1 h 76"/>
                <a:gd name="T14" fmla="*/ 36 w 41"/>
                <a:gd name="T15" fmla="*/ 1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1" h="76">
                  <a:moveTo>
                    <a:pt x="36" y="1"/>
                  </a:moveTo>
                  <a:cubicBezTo>
                    <a:pt x="34" y="25"/>
                    <a:pt x="41" y="50"/>
                    <a:pt x="32" y="73"/>
                  </a:cubicBezTo>
                  <a:cubicBezTo>
                    <a:pt x="24" y="76"/>
                    <a:pt x="15" y="76"/>
                    <a:pt x="7" y="74"/>
                  </a:cubicBezTo>
                  <a:cubicBezTo>
                    <a:pt x="0" y="62"/>
                    <a:pt x="1" y="50"/>
                    <a:pt x="7" y="38"/>
                  </a:cubicBezTo>
                  <a:cubicBezTo>
                    <a:pt x="20" y="35"/>
                    <a:pt x="13" y="50"/>
                    <a:pt x="20" y="54"/>
                  </a:cubicBezTo>
                  <a:cubicBezTo>
                    <a:pt x="25" y="43"/>
                    <a:pt x="22" y="32"/>
                    <a:pt x="22" y="21"/>
                  </a:cubicBezTo>
                  <a:cubicBezTo>
                    <a:pt x="23" y="14"/>
                    <a:pt x="27" y="7"/>
                    <a:pt x="31" y="1"/>
                  </a:cubicBezTo>
                  <a:cubicBezTo>
                    <a:pt x="32" y="0"/>
                    <a:pt x="34" y="0"/>
                    <a:pt x="36" y="1"/>
                  </a:cubicBezTo>
                  <a:close/>
                </a:path>
              </a:pathLst>
            </a:custGeom>
            <a:solidFill>
              <a:srgbClr val="9D30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159" name="Freeform 3198"/>
            <p:cNvSpPr>
              <a:spLocks/>
            </p:cNvSpPr>
            <p:nvPr/>
          </p:nvSpPr>
          <p:spPr bwMode="auto">
            <a:xfrm>
              <a:off x="3352" y="2392"/>
              <a:ext cx="50" cy="49"/>
            </a:xfrm>
            <a:custGeom>
              <a:avLst/>
              <a:gdLst>
                <a:gd name="T0" fmla="*/ 42 w 43"/>
                <a:gd name="T1" fmla="*/ 40 h 42"/>
                <a:gd name="T2" fmla="*/ 38 w 43"/>
                <a:gd name="T3" fmla="*/ 41 h 42"/>
                <a:gd name="T4" fmla="*/ 19 w 43"/>
                <a:gd name="T5" fmla="*/ 28 h 42"/>
                <a:gd name="T6" fmla="*/ 3 w 43"/>
                <a:gd name="T7" fmla="*/ 13 h 42"/>
                <a:gd name="T8" fmla="*/ 3 w 43"/>
                <a:gd name="T9" fmla="*/ 3 h 42"/>
                <a:gd name="T10" fmla="*/ 16 w 43"/>
                <a:gd name="T11" fmla="*/ 1 h 42"/>
                <a:gd name="T12" fmla="*/ 32 w 43"/>
                <a:gd name="T13" fmla="*/ 9 h 42"/>
                <a:gd name="T14" fmla="*/ 41 w 43"/>
                <a:gd name="T15" fmla="*/ 14 h 42"/>
                <a:gd name="T16" fmla="*/ 43 w 43"/>
                <a:gd name="T17" fmla="*/ 16 h 42"/>
                <a:gd name="T18" fmla="*/ 42 w 43"/>
                <a:gd name="T19" fmla="*/ 4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3" h="42">
                  <a:moveTo>
                    <a:pt x="42" y="40"/>
                  </a:moveTo>
                  <a:cubicBezTo>
                    <a:pt x="40" y="40"/>
                    <a:pt x="39" y="40"/>
                    <a:pt x="38" y="41"/>
                  </a:cubicBezTo>
                  <a:cubicBezTo>
                    <a:pt x="27" y="42"/>
                    <a:pt x="24" y="33"/>
                    <a:pt x="19" y="28"/>
                  </a:cubicBezTo>
                  <a:cubicBezTo>
                    <a:pt x="14" y="22"/>
                    <a:pt x="8" y="19"/>
                    <a:pt x="3" y="13"/>
                  </a:cubicBezTo>
                  <a:cubicBezTo>
                    <a:pt x="1" y="10"/>
                    <a:pt x="0" y="7"/>
                    <a:pt x="3" y="3"/>
                  </a:cubicBezTo>
                  <a:cubicBezTo>
                    <a:pt x="7" y="0"/>
                    <a:pt x="11" y="0"/>
                    <a:pt x="16" y="1"/>
                  </a:cubicBezTo>
                  <a:cubicBezTo>
                    <a:pt x="21" y="4"/>
                    <a:pt x="26" y="7"/>
                    <a:pt x="32" y="9"/>
                  </a:cubicBezTo>
                  <a:cubicBezTo>
                    <a:pt x="35" y="10"/>
                    <a:pt x="38" y="12"/>
                    <a:pt x="41" y="14"/>
                  </a:cubicBezTo>
                  <a:cubicBezTo>
                    <a:pt x="42" y="15"/>
                    <a:pt x="42" y="15"/>
                    <a:pt x="43" y="16"/>
                  </a:cubicBezTo>
                  <a:cubicBezTo>
                    <a:pt x="42" y="24"/>
                    <a:pt x="42" y="32"/>
                    <a:pt x="42" y="40"/>
                  </a:cubicBezTo>
                  <a:close/>
                </a:path>
              </a:pathLst>
            </a:custGeom>
            <a:solidFill>
              <a:srgbClr val="9D30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160" name="Freeform 3199"/>
            <p:cNvSpPr>
              <a:spLocks/>
            </p:cNvSpPr>
            <p:nvPr/>
          </p:nvSpPr>
          <p:spPr bwMode="auto">
            <a:xfrm>
              <a:off x="3294" y="2483"/>
              <a:ext cx="35" cy="53"/>
            </a:xfrm>
            <a:custGeom>
              <a:avLst/>
              <a:gdLst>
                <a:gd name="T0" fmla="*/ 27 w 30"/>
                <a:gd name="T1" fmla="*/ 38 h 45"/>
                <a:gd name="T2" fmla="*/ 2 w 30"/>
                <a:gd name="T3" fmla="*/ 31 h 45"/>
                <a:gd name="T4" fmla="*/ 3 w 30"/>
                <a:gd name="T5" fmla="*/ 24 h 45"/>
                <a:gd name="T6" fmla="*/ 10 w 30"/>
                <a:gd name="T7" fmla="*/ 6 h 45"/>
                <a:gd name="T8" fmla="*/ 24 w 30"/>
                <a:gd name="T9" fmla="*/ 3 h 45"/>
                <a:gd name="T10" fmla="*/ 29 w 30"/>
                <a:gd name="T11" fmla="*/ 30 h 45"/>
                <a:gd name="T12" fmla="*/ 27 w 30"/>
                <a:gd name="T13" fmla="*/ 38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" h="45">
                  <a:moveTo>
                    <a:pt x="27" y="38"/>
                  </a:moveTo>
                  <a:cubicBezTo>
                    <a:pt x="18" y="36"/>
                    <a:pt x="7" y="45"/>
                    <a:pt x="2" y="31"/>
                  </a:cubicBezTo>
                  <a:cubicBezTo>
                    <a:pt x="0" y="29"/>
                    <a:pt x="2" y="26"/>
                    <a:pt x="3" y="24"/>
                  </a:cubicBezTo>
                  <a:cubicBezTo>
                    <a:pt x="6" y="18"/>
                    <a:pt x="6" y="11"/>
                    <a:pt x="10" y="6"/>
                  </a:cubicBezTo>
                  <a:cubicBezTo>
                    <a:pt x="14" y="3"/>
                    <a:pt x="19" y="0"/>
                    <a:pt x="24" y="3"/>
                  </a:cubicBezTo>
                  <a:cubicBezTo>
                    <a:pt x="30" y="11"/>
                    <a:pt x="27" y="21"/>
                    <a:pt x="29" y="30"/>
                  </a:cubicBezTo>
                  <a:cubicBezTo>
                    <a:pt x="30" y="33"/>
                    <a:pt x="29" y="36"/>
                    <a:pt x="27" y="38"/>
                  </a:cubicBezTo>
                  <a:close/>
                </a:path>
              </a:pathLst>
            </a:custGeom>
            <a:solidFill>
              <a:srgbClr val="A03F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161" name="Freeform 3200"/>
            <p:cNvSpPr>
              <a:spLocks/>
            </p:cNvSpPr>
            <p:nvPr/>
          </p:nvSpPr>
          <p:spPr bwMode="auto">
            <a:xfrm>
              <a:off x="3328" y="2452"/>
              <a:ext cx="33" cy="78"/>
            </a:xfrm>
            <a:custGeom>
              <a:avLst/>
              <a:gdLst>
                <a:gd name="T0" fmla="*/ 18 w 28"/>
                <a:gd name="T1" fmla="*/ 61 h 66"/>
                <a:gd name="T2" fmla="*/ 6 w 28"/>
                <a:gd name="T3" fmla="*/ 64 h 66"/>
                <a:gd name="T4" fmla="*/ 0 w 28"/>
                <a:gd name="T5" fmla="*/ 56 h 66"/>
                <a:gd name="T6" fmla="*/ 8 w 28"/>
                <a:gd name="T7" fmla="*/ 44 h 66"/>
                <a:gd name="T8" fmla="*/ 13 w 28"/>
                <a:gd name="T9" fmla="*/ 1 h 66"/>
                <a:gd name="T10" fmla="*/ 19 w 28"/>
                <a:gd name="T11" fmla="*/ 2 h 66"/>
                <a:gd name="T12" fmla="*/ 22 w 28"/>
                <a:gd name="T13" fmla="*/ 9 h 66"/>
                <a:gd name="T14" fmla="*/ 18 w 28"/>
                <a:gd name="T15" fmla="*/ 61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8" h="66">
                  <a:moveTo>
                    <a:pt x="18" y="61"/>
                  </a:moveTo>
                  <a:cubicBezTo>
                    <a:pt x="15" y="66"/>
                    <a:pt x="10" y="65"/>
                    <a:pt x="6" y="64"/>
                  </a:cubicBezTo>
                  <a:cubicBezTo>
                    <a:pt x="2" y="63"/>
                    <a:pt x="0" y="61"/>
                    <a:pt x="0" y="56"/>
                  </a:cubicBezTo>
                  <a:cubicBezTo>
                    <a:pt x="1" y="51"/>
                    <a:pt x="2" y="46"/>
                    <a:pt x="8" y="44"/>
                  </a:cubicBezTo>
                  <a:cubicBezTo>
                    <a:pt x="12" y="30"/>
                    <a:pt x="4" y="14"/>
                    <a:pt x="13" y="1"/>
                  </a:cubicBezTo>
                  <a:cubicBezTo>
                    <a:pt x="16" y="0"/>
                    <a:pt x="18" y="1"/>
                    <a:pt x="19" y="2"/>
                  </a:cubicBezTo>
                  <a:cubicBezTo>
                    <a:pt x="21" y="4"/>
                    <a:pt x="22" y="6"/>
                    <a:pt x="22" y="9"/>
                  </a:cubicBezTo>
                  <a:cubicBezTo>
                    <a:pt x="22" y="26"/>
                    <a:pt x="28" y="44"/>
                    <a:pt x="18" y="61"/>
                  </a:cubicBezTo>
                  <a:close/>
                </a:path>
              </a:pathLst>
            </a:custGeom>
            <a:solidFill>
              <a:srgbClr val="AD40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162" name="Freeform 3201"/>
            <p:cNvSpPr>
              <a:spLocks/>
            </p:cNvSpPr>
            <p:nvPr/>
          </p:nvSpPr>
          <p:spPr bwMode="auto">
            <a:xfrm>
              <a:off x="3352" y="2447"/>
              <a:ext cx="26" cy="82"/>
            </a:xfrm>
            <a:custGeom>
              <a:avLst/>
              <a:gdLst>
                <a:gd name="T0" fmla="*/ 18 w 22"/>
                <a:gd name="T1" fmla="*/ 29 h 69"/>
                <a:gd name="T2" fmla="*/ 14 w 22"/>
                <a:gd name="T3" fmla="*/ 65 h 69"/>
                <a:gd name="T4" fmla="*/ 15 w 22"/>
                <a:gd name="T5" fmla="*/ 67 h 69"/>
                <a:gd name="T6" fmla="*/ 14 w 22"/>
                <a:gd name="T7" fmla="*/ 69 h 69"/>
                <a:gd name="T8" fmla="*/ 10 w 22"/>
                <a:gd name="T9" fmla="*/ 65 h 69"/>
                <a:gd name="T10" fmla="*/ 4 w 22"/>
                <a:gd name="T11" fmla="*/ 20 h 69"/>
                <a:gd name="T12" fmla="*/ 5 w 22"/>
                <a:gd name="T13" fmla="*/ 7 h 69"/>
                <a:gd name="T14" fmla="*/ 8 w 22"/>
                <a:gd name="T15" fmla="*/ 2 h 69"/>
                <a:gd name="T16" fmla="*/ 20 w 22"/>
                <a:gd name="T17" fmla="*/ 18 h 69"/>
                <a:gd name="T18" fmla="*/ 20 w 22"/>
                <a:gd name="T19" fmla="*/ 24 h 69"/>
                <a:gd name="T20" fmla="*/ 18 w 22"/>
                <a:gd name="T21" fmla="*/ 2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" h="69">
                  <a:moveTo>
                    <a:pt x="18" y="29"/>
                  </a:moveTo>
                  <a:cubicBezTo>
                    <a:pt x="10" y="41"/>
                    <a:pt x="15" y="53"/>
                    <a:pt x="14" y="65"/>
                  </a:cubicBezTo>
                  <a:cubicBezTo>
                    <a:pt x="15" y="66"/>
                    <a:pt x="15" y="67"/>
                    <a:pt x="15" y="67"/>
                  </a:cubicBezTo>
                  <a:cubicBezTo>
                    <a:pt x="15" y="68"/>
                    <a:pt x="14" y="69"/>
                    <a:pt x="14" y="69"/>
                  </a:cubicBezTo>
                  <a:cubicBezTo>
                    <a:pt x="13" y="67"/>
                    <a:pt x="11" y="66"/>
                    <a:pt x="10" y="65"/>
                  </a:cubicBezTo>
                  <a:cubicBezTo>
                    <a:pt x="0" y="51"/>
                    <a:pt x="6" y="35"/>
                    <a:pt x="4" y="20"/>
                  </a:cubicBezTo>
                  <a:cubicBezTo>
                    <a:pt x="4" y="16"/>
                    <a:pt x="4" y="12"/>
                    <a:pt x="5" y="7"/>
                  </a:cubicBezTo>
                  <a:cubicBezTo>
                    <a:pt x="6" y="5"/>
                    <a:pt x="7" y="3"/>
                    <a:pt x="8" y="2"/>
                  </a:cubicBezTo>
                  <a:cubicBezTo>
                    <a:pt x="22" y="0"/>
                    <a:pt x="16" y="13"/>
                    <a:pt x="20" y="18"/>
                  </a:cubicBezTo>
                  <a:cubicBezTo>
                    <a:pt x="20" y="20"/>
                    <a:pt x="21" y="22"/>
                    <a:pt x="20" y="24"/>
                  </a:cubicBezTo>
                  <a:cubicBezTo>
                    <a:pt x="20" y="26"/>
                    <a:pt x="19" y="28"/>
                    <a:pt x="18" y="29"/>
                  </a:cubicBezTo>
                  <a:close/>
                </a:path>
              </a:pathLst>
            </a:custGeom>
            <a:solidFill>
              <a:srgbClr val="721A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163" name="Freeform 3202"/>
            <p:cNvSpPr>
              <a:spLocks/>
            </p:cNvSpPr>
            <p:nvPr/>
          </p:nvSpPr>
          <p:spPr bwMode="auto">
            <a:xfrm>
              <a:off x="3346" y="2467"/>
              <a:ext cx="17" cy="63"/>
            </a:xfrm>
            <a:custGeom>
              <a:avLst/>
              <a:gdLst>
                <a:gd name="T0" fmla="*/ 14 w 15"/>
                <a:gd name="T1" fmla="*/ 0 h 53"/>
                <a:gd name="T2" fmla="*/ 15 w 15"/>
                <a:gd name="T3" fmla="*/ 48 h 53"/>
                <a:gd name="T4" fmla="*/ 7 w 15"/>
                <a:gd name="T5" fmla="*/ 48 h 53"/>
                <a:gd name="T6" fmla="*/ 5 w 15"/>
                <a:gd name="T7" fmla="*/ 25 h 53"/>
                <a:gd name="T8" fmla="*/ 14 w 15"/>
                <a:gd name="T9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53">
                  <a:moveTo>
                    <a:pt x="14" y="0"/>
                  </a:moveTo>
                  <a:cubicBezTo>
                    <a:pt x="14" y="16"/>
                    <a:pt x="14" y="32"/>
                    <a:pt x="15" y="48"/>
                  </a:cubicBezTo>
                  <a:cubicBezTo>
                    <a:pt x="12" y="48"/>
                    <a:pt x="9" y="53"/>
                    <a:pt x="7" y="48"/>
                  </a:cubicBezTo>
                  <a:cubicBezTo>
                    <a:pt x="3" y="41"/>
                    <a:pt x="5" y="33"/>
                    <a:pt x="5" y="25"/>
                  </a:cubicBezTo>
                  <a:cubicBezTo>
                    <a:pt x="10" y="18"/>
                    <a:pt x="0" y="5"/>
                    <a:pt x="14" y="0"/>
                  </a:cubicBezTo>
                  <a:close/>
                </a:path>
              </a:pathLst>
            </a:custGeom>
            <a:solidFill>
              <a:srgbClr val="A342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164" name="Freeform 3203"/>
            <p:cNvSpPr>
              <a:spLocks/>
            </p:cNvSpPr>
            <p:nvPr/>
          </p:nvSpPr>
          <p:spPr bwMode="auto">
            <a:xfrm>
              <a:off x="3349" y="2458"/>
              <a:ext cx="16" cy="66"/>
            </a:xfrm>
            <a:custGeom>
              <a:avLst/>
              <a:gdLst>
                <a:gd name="T0" fmla="*/ 4 w 13"/>
                <a:gd name="T1" fmla="*/ 32 h 56"/>
                <a:gd name="T2" fmla="*/ 4 w 13"/>
                <a:gd name="T3" fmla="*/ 56 h 56"/>
                <a:gd name="T4" fmla="*/ 0 w 13"/>
                <a:gd name="T5" fmla="*/ 56 h 56"/>
                <a:gd name="T6" fmla="*/ 0 w 13"/>
                <a:gd name="T7" fmla="*/ 0 h 56"/>
                <a:gd name="T8" fmla="*/ 4 w 13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56">
                  <a:moveTo>
                    <a:pt x="4" y="32"/>
                  </a:moveTo>
                  <a:cubicBezTo>
                    <a:pt x="4" y="40"/>
                    <a:pt x="4" y="48"/>
                    <a:pt x="4" y="56"/>
                  </a:cubicBezTo>
                  <a:cubicBezTo>
                    <a:pt x="2" y="56"/>
                    <a:pt x="1" y="56"/>
                    <a:pt x="0" y="56"/>
                  </a:cubicBezTo>
                  <a:cubicBezTo>
                    <a:pt x="0" y="38"/>
                    <a:pt x="0" y="19"/>
                    <a:pt x="0" y="0"/>
                  </a:cubicBezTo>
                  <a:cubicBezTo>
                    <a:pt x="13" y="10"/>
                    <a:pt x="4" y="21"/>
                    <a:pt x="4" y="32"/>
                  </a:cubicBezTo>
                  <a:close/>
                </a:path>
              </a:pathLst>
            </a:custGeom>
            <a:solidFill>
              <a:srgbClr val="8B21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165" name="Freeform 3204"/>
            <p:cNvSpPr>
              <a:spLocks/>
            </p:cNvSpPr>
            <p:nvPr/>
          </p:nvSpPr>
          <p:spPr bwMode="auto">
            <a:xfrm>
              <a:off x="3321" y="2480"/>
              <a:ext cx="17" cy="47"/>
            </a:xfrm>
            <a:custGeom>
              <a:avLst/>
              <a:gdLst>
                <a:gd name="T0" fmla="*/ 8 w 14"/>
                <a:gd name="T1" fmla="*/ 33 h 40"/>
                <a:gd name="T2" fmla="*/ 12 w 14"/>
                <a:gd name="T3" fmla="*/ 40 h 40"/>
                <a:gd name="T4" fmla="*/ 4 w 14"/>
                <a:gd name="T5" fmla="*/ 40 h 40"/>
                <a:gd name="T6" fmla="*/ 4 w 14"/>
                <a:gd name="T7" fmla="*/ 33 h 40"/>
                <a:gd name="T8" fmla="*/ 2 w 14"/>
                <a:gd name="T9" fmla="*/ 3 h 40"/>
                <a:gd name="T10" fmla="*/ 8 w 14"/>
                <a:gd name="T11" fmla="*/ 0 h 40"/>
                <a:gd name="T12" fmla="*/ 12 w 14"/>
                <a:gd name="T13" fmla="*/ 6 h 40"/>
                <a:gd name="T14" fmla="*/ 8 w 14"/>
                <a:gd name="T15" fmla="*/ 3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" h="40">
                  <a:moveTo>
                    <a:pt x="8" y="33"/>
                  </a:moveTo>
                  <a:cubicBezTo>
                    <a:pt x="9" y="36"/>
                    <a:pt x="10" y="38"/>
                    <a:pt x="12" y="40"/>
                  </a:cubicBezTo>
                  <a:cubicBezTo>
                    <a:pt x="9" y="40"/>
                    <a:pt x="6" y="40"/>
                    <a:pt x="4" y="40"/>
                  </a:cubicBezTo>
                  <a:cubicBezTo>
                    <a:pt x="4" y="38"/>
                    <a:pt x="4" y="35"/>
                    <a:pt x="4" y="33"/>
                  </a:cubicBezTo>
                  <a:cubicBezTo>
                    <a:pt x="0" y="23"/>
                    <a:pt x="2" y="13"/>
                    <a:pt x="2" y="3"/>
                  </a:cubicBezTo>
                  <a:cubicBezTo>
                    <a:pt x="3" y="1"/>
                    <a:pt x="5" y="0"/>
                    <a:pt x="8" y="0"/>
                  </a:cubicBezTo>
                  <a:cubicBezTo>
                    <a:pt x="10" y="2"/>
                    <a:pt x="11" y="4"/>
                    <a:pt x="12" y="6"/>
                  </a:cubicBezTo>
                  <a:cubicBezTo>
                    <a:pt x="14" y="16"/>
                    <a:pt x="10" y="24"/>
                    <a:pt x="8" y="33"/>
                  </a:cubicBezTo>
                  <a:close/>
                </a:path>
              </a:pathLst>
            </a:custGeom>
            <a:solidFill>
              <a:srgbClr val="8D29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166" name="Freeform 3205"/>
            <p:cNvSpPr>
              <a:spLocks/>
            </p:cNvSpPr>
            <p:nvPr/>
          </p:nvSpPr>
          <p:spPr bwMode="auto">
            <a:xfrm>
              <a:off x="3289" y="2485"/>
              <a:ext cx="17" cy="34"/>
            </a:xfrm>
            <a:custGeom>
              <a:avLst/>
              <a:gdLst>
                <a:gd name="T0" fmla="*/ 11 w 14"/>
                <a:gd name="T1" fmla="*/ 25 h 29"/>
                <a:gd name="T2" fmla="*/ 6 w 14"/>
                <a:gd name="T3" fmla="*/ 29 h 29"/>
                <a:gd name="T4" fmla="*/ 2 w 14"/>
                <a:gd name="T5" fmla="*/ 25 h 29"/>
                <a:gd name="T6" fmla="*/ 3 w 14"/>
                <a:gd name="T7" fmla="*/ 17 h 29"/>
                <a:gd name="T8" fmla="*/ 7 w 14"/>
                <a:gd name="T9" fmla="*/ 0 h 29"/>
                <a:gd name="T10" fmla="*/ 13 w 14"/>
                <a:gd name="T11" fmla="*/ 3 h 29"/>
                <a:gd name="T12" fmla="*/ 11 w 14"/>
                <a:gd name="T13" fmla="*/ 25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29">
                  <a:moveTo>
                    <a:pt x="11" y="25"/>
                  </a:moveTo>
                  <a:cubicBezTo>
                    <a:pt x="9" y="26"/>
                    <a:pt x="8" y="28"/>
                    <a:pt x="6" y="29"/>
                  </a:cubicBezTo>
                  <a:cubicBezTo>
                    <a:pt x="5" y="28"/>
                    <a:pt x="4" y="27"/>
                    <a:pt x="2" y="25"/>
                  </a:cubicBezTo>
                  <a:cubicBezTo>
                    <a:pt x="2" y="22"/>
                    <a:pt x="3" y="20"/>
                    <a:pt x="3" y="17"/>
                  </a:cubicBezTo>
                  <a:cubicBezTo>
                    <a:pt x="6" y="12"/>
                    <a:pt x="0" y="4"/>
                    <a:pt x="7" y="0"/>
                  </a:cubicBezTo>
                  <a:cubicBezTo>
                    <a:pt x="10" y="0"/>
                    <a:pt x="11" y="1"/>
                    <a:pt x="13" y="3"/>
                  </a:cubicBezTo>
                  <a:cubicBezTo>
                    <a:pt x="12" y="10"/>
                    <a:pt x="14" y="18"/>
                    <a:pt x="11" y="25"/>
                  </a:cubicBezTo>
                  <a:close/>
                </a:path>
              </a:pathLst>
            </a:custGeom>
            <a:solidFill>
              <a:srgbClr val="9A49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167" name="Freeform 3206"/>
            <p:cNvSpPr>
              <a:spLocks/>
            </p:cNvSpPr>
            <p:nvPr/>
          </p:nvSpPr>
          <p:spPr bwMode="auto">
            <a:xfrm>
              <a:off x="3368" y="2524"/>
              <a:ext cx="28" cy="8"/>
            </a:xfrm>
            <a:custGeom>
              <a:avLst/>
              <a:gdLst>
                <a:gd name="T0" fmla="*/ 0 w 24"/>
                <a:gd name="T1" fmla="*/ 4 h 7"/>
                <a:gd name="T2" fmla="*/ 0 w 24"/>
                <a:gd name="T3" fmla="*/ 0 h 7"/>
                <a:gd name="T4" fmla="*/ 24 w 24"/>
                <a:gd name="T5" fmla="*/ 0 h 7"/>
                <a:gd name="T6" fmla="*/ 0 w 24"/>
                <a:gd name="T7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" h="7">
                  <a:moveTo>
                    <a:pt x="0" y="4"/>
                  </a:moveTo>
                  <a:cubicBezTo>
                    <a:pt x="0" y="3"/>
                    <a:pt x="0" y="1"/>
                    <a:pt x="0" y="0"/>
                  </a:cubicBezTo>
                  <a:cubicBezTo>
                    <a:pt x="8" y="0"/>
                    <a:pt x="16" y="0"/>
                    <a:pt x="24" y="0"/>
                  </a:cubicBezTo>
                  <a:cubicBezTo>
                    <a:pt x="17" y="7"/>
                    <a:pt x="8" y="4"/>
                    <a:pt x="0" y="4"/>
                  </a:cubicBezTo>
                  <a:close/>
                </a:path>
              </a:pathLst>
            </a:custGeom>
            <a:solidFill>
              <a:srgbClr val="9932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168" name="Freeform 3207"/>
            <p:cNvSpPr>
              <a:spLocks/>
            </p:cNvSpPr>
            <p:nvPr/>
          </p:nvSpPr>
          <p:spPr bwMode="auto">
            <a:xfrm>
              <a:off x="3395" y="2383"/>
              <a:ext cx="12" cy="28"/>
            </a:xfrm>
            <a:custGeom>
              <a:avLst/>
              <a:gdLst>
                <a:gd name="T0" fmla="*/ 5 w 10"/>
                <a:gd name="T1" fmla="*/ 0 h 24"/>
                <a:gd name="T2" fmla="*/ 9 w 10"/>
                <a:gd name="T3" fmla="*/ 16 h 24"/>
                <a:gd name="T4" fmla="*/ 6 w 10"/>
                <a:gd name="T5" fmla="*/ 24 h 24"/>
                <a:gd name="T6" fmla="*/ 4 w 10"/>
                <a:gd name="T7" fmla="*/ 24 h 24"/>
                <a:gd name="T8" fmla="*/ 0 w 10"/>
                <a:gd name="T9" fmla="*/ 12 h 24"/>
                <a:gd name="T10" fmla="*/ 5 w 10"/>
                <a:gd name="T1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24">
                  <a:moveTo>
                    <a:pt x="5" y="0"/>
                  </a:moveTo>
                  <a:cubicBezTo>
                    <a:pt x="10" y="4"/>
                    <a:pt x="8" y="11"/>
                    <a:pt x="9" y="16"/>
                  </a:cubicBezTo>
                  <a:cubicBezTo>
                    <a:pt x="8" y="19"/>
                    <a:pt x="7" y="21"/>
                    <a:pt x="6" y="24"/>
                  </a:cubicBezTo>
                  <a:cubicBezTo>
                    <a:pt x="6" y="24"/>
                    <a:pt x="4" y="24"/>
                    <a:pt x="4" y="24"/>
                  </a:cubicBezTo>
                  <a:cubicBezTo>
                    <a:pt x="2" y="20"/>
                    <a:pt x="0" y="16"/>
                    <a:pt x="0" y="12"/>
                  </a:cubicBezTo>
                  <a:cubicBezTo>
                    <a:pt x="0" y="7"/>
                    <a:pt x="1" y="3"/>
                    <a:pt x="5" y="0"/>
                  </a:cubicBezTo>
                  <a:close/>
                </a:path>
              </a:pathLst>
            </a:custGeom>
            <a:solidFill>
              <a:srgbClr val="9656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169" name="Freeform 3208"/>
            <p:cNvSpPr>
              <a:spLocks/>
            </p:cNvSpPr>
            <p:nvPr/>
          </p:nvSpPr>
          <p:spPr bwMode="auto">
            <a:xfrm>
              <a:off x="3272" y="2086"/>
              <a:ext cx="33" cy="315"/>
            </a:xfrm>
            <a:custGeom>
              <a:avLst/>
              <a:gdLst>
                <a:gd name="T0" fmla="*/ 21 w 28"/>
                <a:gd name="T1" fmla="*/ 0 h 268"/>
                <a:gd name="T2" fmla="*/ 22 w 28"/>
                <a:gd name="T3" fmla="*/ 16 h 268"/>
                <a:gd name="T4" fmla="*/ 24 w 28"/>
                <a:gd name="T5" fmla="*/ 82 h 268"/>
                <a:gd name="T6" fmla="*/ 25 w 28"/>
                <a:gd name="T7" fmla="*/ 89 h 268"/>
                <a:gd name="T8" fmla="*/ 27 w 28"/>
                <a:gd name="T9" fmla="*/ 99 h 268"/>
                <a:gd name="T10" fmla="*/ 27 w 28"/>
                <a:gd name="T11" fmla="*/ 105 h 268"/>
                <a:gd name="T12" fmla="*/ 27 w 28"/>
                <a:gd name="T13" fmla="*/ 171 h 268"/>
                <a:gd name="T14" fmla="*/ 26 w 28"/>
                <a:gd name="T15" fmla="*/ 185 h 268"/>
                <a:gd name="T16" fmla="*/ 22 w 28"/>
                <a:gd name="T17" fmla="*/ 260 h 268"/>
                <a:gd name="T18" fmla="*/ 10 w 28"/>
                <a:gd name="T19" fmla="*/ 266 h 268"/>
                <a:gd name="T20" fmla="*/ 6 w 28"/>
                <a:gd name="T21" fmla="*/ 253 h 268"/>
                <a:gd name="T22" fmla="*/ 6 w 28"/>
                <a:gd name="T23" fmla="*/ 240 h 268"/>
                <a:gd name="T24" fmla="*/ 4 w 28"/>
                <a:gd name="T25" fmla="*/ 218 h 268"/>
                <a:gd name="T26" fmla="*/ 8 w 28"/>
                <a:gd name="T27" fmla="*/ 207 h 268"/>
                <a:gd name="T28" fmla="*/ 8 w 28"/>
                <a:gd name="T29" fmla="*/ 195 h 268"/>
                <a:gd name="T30" fmla="*/ 8 w 28"/>
                <a:gd name="T31" fmla="*/ 185 h 268"/>
                <a:gd name="T32" fmla="*/ 6 w 28"/>
                <a:gd name="T33" fmla="*/ 164 h 268"/>
                <a:gd name="T34" fmla="*/ 14 w 28"/>
                <a:gd name="T35" fmla="*/ 72 h 268"/>
                <a:gd name="T36" fmla="*/ 14 w 28"/>
                <a:gd name="T37" fmla="*/ 0 h 268"/>
                <a:gd name="T38" fmla="*/ 21 w 28"/>
                <a:gd name="T39" fmla="*/ 0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8" h="268">
                  <a:moveTo>
                    <a:pt x="21" y="0"/>
                  </a:moveTo>
                  <a:cubicBezTo>
                    <a:pt x="26" y="5"/>
                    <a:pt x="22" y="11"/>
                    <a:pt x="22" y="16"/>
                  </a:cubicBezTo>
                  <a:cubicBezTo>
                    <a:pt x="24" y="38"/>
                    <a:pt x="22" y="60"/>
                    <a:pt x="24" y="82"/>
                  </a:cubicBezTo>
                  <a:cubicBezTo>
                    <a:pt x="24" y="84"/>
                    <a:pt x="25" y="87"/>
                    <a:pt x="25" y="89"/>
                  </a:cubicBezTo>
                  <a:cubicBezTo>
                    <a:pt x="26" y="92"/>
                    <a:pt x="27" y="95"/>
                    <a:pt x="27" y="99"/>
                  </a:cubicBezTo>
                  <a:cubicBezTo>
                    <a:pt x="27" y="101"/>
                    <a:pt x="27" y="103"/>
                    <a:pt x="27" y="105"/>
                  </a:cubicBezTo>
                  <a:cubicBezTo>
                    <a:pt x="27" y="127"/>
                    <a:pt x="28" y="149"/>
                    <a:pt x="27" y="171"/>
                  </a:cubicBezTo>
                  <a:cubicBezTo>
                    <a:pt x="27" y="176"/>
                    <a:pt x="27" y="180"/>
                    <a:pt x="26" y="185"/>
                  </a:cubicBezTo>
                  <a:cubicBezTo>
                    <a:pt x="20" y="210"/>
                    <a:pt x="26" y="235"/>
                    <a:pt x="22" y="260"/>
                  </a:cubicBezTo>
                  <a:cubicBezTo>
                    <a:pt x="19" y="265"/>
                    <a:pt x="15" y="268"/>
                    <a:pt x="10" y="266"/>
                  </a:cubicBezTo>
                  <a:cubicBezTo>
                    <a:pt x="3" y="263"/>
                    <a:pt x="6" y="258"/>
                    <a:pt x="6" y="253"/>
                  </a:cubicBezTo>
                  <a:cubicBezTo>
                    <a:pt x="7" y="249"/>
                    <a:pt x="8" y="244"/>
                    <a:pt x="6" y="240"/>
                  </a:cubicBezTo>
                  <a:cubicBezTo>
                    <a:pt x="4" y="233"/>
                    <a:pt x="3" y="225"/>
                    <a:pt x="4" y="218"/>
                  </a:cubicBezTo>
                  <a:cubicBezTo>
                    <a:pt x="5" y="214"/>
                    <a:pt x="8" y="211"/>
                    <a:pt x="8" y="207"/>
                  </a:cubicBezTo>
                  <a:cubicBezTo>
                    <a:pt x="8" y="203"/>
                    <a:pt x="8" y="199"/>
                    <a:pt x="8" y="195"/>
                  </a:cubicBezTo>
                  <a:cubicBezTo>
                    <a:pt x="8" y="192"/>
                    <a:pt x="11" y="189"/>
                    <a:pt x="8" y="185"/>
                  </a:cubicBezTo>
                  <a:cubicBezTo>
                    <a:pt x="8" y="178"/>
                    <a:pt x="10" y="171"/>
                    <a:pt x="6" y="164"/>
                  </a:cubicBezTo>
                  <a:cubicBezTo>
                    <a:pt x="0" y="133"/>
                    <a:pt x="10" y="103"/>
                    <a:pt x="14" y="72"/>
                  </a:cubicBezTo>
                  <a:cubicBezTo>
                    <a:pt x="7" y="48"/>
                    <a:pt x="13" y="24"/>
                    <a:pt x="14" y="0"/>
                  </a:cubicBezTo>
                  <a:cubicBezTo>
                    <a:pt x="16" y="0"/>
                    <a:pt x="18" y="0"/>
                    <a:pt x="21" y="0"/>
                  </a:cubicBezTo>
                  <a:close/>
                </a:path>
              </a:pathLst>
            </a:custGeom>
            <a:solidFill>
              <a:srgbClr val="331F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170" name="Freeform 3209"/>
            <p:cNvSpPr>
              <a:spLocks/>
            </p:cNvSpPr>
            <p:nvPr/>
          </p:nvSpPr>
          <p:spPr bwMode="auto">
            <a:xfrm>
              <a:off x="3260" y="2152"/>
              <a:ext cx="33" cy="192"/>
            </a:xfrm>
            <a:custGeom>
              <a:avLst/>
              <a:gdLst>
                <a:gd name="T0" fmla="*/ 24 w 28"/>
                <a:gd name="T1" fmla="*/ 16 h 163"/>
                <a:gd name="T2" fmla="*/ 19 w 28"/>
                <a:gd name="T3" fmla="*/ 95 h 163"/>
                <a:gd name="T4" fmla="*/ 24 w 28"/>
                <a:gd name="T5" fmla="*/ 108 h 163"/>
                <a:gd name="T6" fmla="*/ 20 w 28"/>
                <a:gd name="T7" fmla="*/ 132 h 163"/>
                <a:gd name="T8" fmla="*/ 20 w 28"/>
                <a:gd name="T9" fmla="*/ 140 h 163"/>
                <a:gd name="T10" fmla="*/ 20 w 28"/>
                <a:gd name="T11" fmla="*/ 152 h 163"/>
                <a:gd name="T12" fmla="*/ 16 w 28"/>
                <a:gd name="T13" fmla="*/ 160 h 163"/>
                <a:gd name="T14" fmla="*/ 5 w 28"/>
                <a:gd name="T15" fmla="*/ 159 h 163"/>
                <a:gd name="T16" fmla="*/ 2 w 28"/>
                <a:gd name="T17" fmla="*/ 129 h 163"/>
                <a:gd name="T18" fmla="*/ 2 w 28"/>
                <a:gd name="T19" fmla="*/ 24 h 163"/>
                <a:gd name="T20" fmla="*/ 9 w 28"/>
                <a:gd name="T21" fmla="*/ 0 h 163"/>
                <a:gd name="T22" fmla="*/ 24 w 28"/>
                <a:gd name="T23" fmla="*/ 1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8" h="163">
                  <a:moveTo>
                    <a:pt x="24" y="16"/>
                  </a:moveTo>
                  <a:cubicBezTo>
                    <a:pt x="28" y="43"/>
                    <a:pt x="19" y="68"/>
                    <a:pt x="19" y="95"/>
                  </a:cubicBezTo>
                  <a:cubicBezTo>
                    <a:pt x="19" y="101"/>
                    <a:pt x="20" y="104"/>
                    <a:pt x="24" y="108"/>
                  </a:cubicBezTo>
                  <a:cubicBezTo>
                    <a:pt x="20" y="116"/>
                    <a:pt x="20" y="124"/>
                    <a:pt x="20" y="132"/>
                  </a:cubicBezTo>
                  <a:cubicBezTo>
                    <a:pt x="24" y="135"/>
                    <a:pt x="20" y="138"/>
                    <a:pt x="20" y="140"/>
                  </a:cubicBezTo>
                  <a:cubicBezTo>
                    <a:pt x="17" y="144"/>
                    <a:pt x="16" y="148"/>
                    <a:pt x="20" y="152"/>
                  </a:cubicBezTo>
                  <a:cubicBezTo>
                    <a:pt x="25" y="158"/>
                    <a:pt x="18" y="158"/>
                    <a:pt x="16" y="160"/>
                  </a:cubicBezTo>
                  <a:cubicBezTo>
                    <a:pt x="12" y="163"/>
                    <a:pt x="8" y="162"/>
                    <a:pt x="5" y="159"/>
                  </a:cubicBezTo>
                  <a:cubicBezTo>
                    <a:pt x="1" y="149"/>
                    <a:pt x="2" y="139"/>
                    <a:pt x="2" y="129"/>
                  </a:cubicBezTo>
                  <a:cubicBezTo>
                    <a:pt x="2" y="94"/>
                    <a:pt x="2" y="59"/>
                    <a:pt x="2" y="24"/>
                  </a:cubicBezTo>
                  <a:cubicBezTo>
                    <a:pt x="2" y="16"/>
                    <a:pt x="0" y="7"/>
                    <a:pt x="9" y="0"/>
                  </a:cubicBezTo>
                  <a:cubicBezTo>
                    <a:pt x="17" y="3"/>
                    <a:pt x="14" y="15"/>
                    <a:pt x="24" y="16"/>
                  </a:cubicBezTo>
                  <a:close/>
                </a:path>
              </a:pathLst>
            </a:custGeom>
            <a:solidFill>
              <a:srgbClr val="1625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171" name="Freeform 3210"/>
            <p:cNvSpPr>
              <a:spLocks/>
            </p:cNvSpPr>
            <p:nvPr/>
          </p:nvSpPr>
          <p:spPr bwMode="auto">
            <a:xfrm>
              <a:off x="3254" y="2010"/>
              <a:ext cx="20" cy="345"/>
            </a:xfrm>
            <a:custGeom>
              <a:avLst/>
              <a:gdLst>
                <a:gd name="T0" fmla="*/ 14 w 17"/>
                <a:gd name="T1" fmla="*/ 120 h 293"/>
                <a:gd name="T2" fmla="*/ 14 w 17"/>
                <a:gd name="T3" fmla="*/ 280 h 293"/>
                <a:gd name="T4" fmla="*/ 12 w 17"/>
                <a:gd name="T5" fmla="*/ 293 h 293"/>
                <a:gd name="T6" fmla="*/ 6 w 17"/>
                <a:gd name="T7" fmla="*/ 290 h 293"/>
                <a:gd name="T8" fmla="*/ 3 w 17"/>
                <a:gd name="T9" fmla="*/ 218 h 293"/>
                <a:gd name="T10" fmla="*/ 2 w 17"/>
                <a:gd name="T11" fmla="*/ 178 h 293"/>
                <a:gd name="T12" fmla="*/ 2 w 17"/>
                <a:gd name="T13" fmla="*/ 132 h 293"/>
                <a:gd name="T14" fmla="*/ 3 w 17"/>
                <a:gd name="T15" fmla="*/ 102 h 293"/>
                <a:gd name="T16" fmla="*/ 3 w 17"/>
                <a:gd name="T17" fmla="*/ 54 h 293"/>
                <a:gd name="T18" fmla="*/ 1 w 17"/>
                <a:gd name="T19" fmla="*/ 16 h 293"/>
                <a:gd name="T20" fmla="*/ 5 w 17"/>
                <a:gd name="T21" fmla="*/ 0 h 293"/>
                <a:gd name="T22" fmla="*/ 9 w 17"/>
                <a:gd name="T23" fmla="*/ 0 h 293"/>
                <a:gd name="T24" fmla="*/ 13 w 17"/>
                <a:gd name="T25" fmla="*/ 24 h 293"/>
                <a:gd name="T26" fmla="*/ 13 w 17"/>
                <a:gd name="T27" fmla="*/ 73 h 293"/>
                <a:gd name="T28" fmla="*/ 14 w 17"/>
                <a:gd name="T29" fmla="*/ 120 h 2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7" h="293">
                  <a:moveTo>
                    <a:pt x="14" y="120"/>
                  </a:moveTo>
                  <a:cubicBezTo>
                    <a:pt x="14" y="174"/>
                    <a:pt x="14" y="227"/>
                    <a:pt x="14" y="280"/>
                  </a:cubicBezTo>
                  <a:cubicBezTo>
                    <a:pt x="16" y="285"/>
                    <a:pt x="17" y="289"/>
                    <a:pt x="12" y="293"/>
                  </a:cubicBezTo>
                  <a:cubicBezTo>
                    <a:pt x="9" y="293"/>
                    <a:pt x="7" y="292"/>
                    <a:pt x="6" y="290"/>
                  </a:cubicBezTo>
                  <a:cubicBezTo>
                    <a:pt x="0" y="266"/>
                    <a:pt x="5" y="242"/>
                    <a:pt x="3" y="218"/>
                  </a:cubicBezTo>
                  <a:cubicBezTo>
                    <a:pt x="3" y="205"/>
                    <a:pt x="4" y="191"/>
                    <a:pt x="2" y="178"/>
                  </a:cubicBezTo>
                  <a:cubicBezTo>
                    <a:pt x="3" y="162"/>
                    <a:pt x="4" y="147"/>
                    <a:pt x="2" y="132"/>
                  </a:cubicBezTo>
                  <a:cubicBezTo>
                    <a:pt x="4" y="122"/>
                    <a:pt x="3" y="112"/>
                    <a:pt x="3" y="102"/>
                  </a:cubicBezTo>
                  <a:cubicBezTo>
                    <a:pt x="3" y="86"/>
                    <a:pt x="3" y="70"/>
                    <a:pt x="3" y="54"/>
                  </a:cubicBezTo>
                  <a:cubicBezTo>
                    <a:pt x="3" y="41"/>
                    <a:pt x="5" y="29"/>
                    <a:pt x="1" y="16"/>
                  </a:cubicBezTo>
                  <a:cubicBezTo>
                    <a:pt x="0" y="10"/>
                    <a:pt x="0" y="4"/>
                    <a:pt x="5" y="0"/>
                  </a:cubicBezTo>
                  <a:cubicBezTo>
                    <a:pt x="6" y="0"/>
                    <a:pt x="8" y="0"/>
                    <a:pt x="9" y="0"/>
                  </a:cubicBezTo>
                  <a:cubicBezTo>
                    <a:pt x="14" y="7"/>
                    <a:pt x="13" y="16"/>
                    <a:pt x="13" y="24"/>
                  </a:cubicBezTo>
                  <a:cubicBezTo>
                    <a:pt x="16" y="40"/>
                    <a:pt x="15" y="57"/>
                    <a:pt x="13" y="73"/>
                  </a:cubicBezTo>
                  <a:cubicBezTo>
                    <a:pt x="13" y="89"/>
                    <a:pt x="13" y="105"/>
                    <a:pt x="14" y="120"/>
                  </a:cubicBezTo>
                  <a:close/>
                </a:path>
              </a:pathLst>
            </a:custGeom>
            <a:solidFill>
              <a:srgbClr val="5578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172" name="Freeform 3211"/>
            <p:cNvSpPr>
              <a:spLocks/>
            </p:cNvSpPr>
            <p:nvPr/>
          </p:nvSpPr>
          <p:spPr bwMode="auto">
            <a:xfrm>
              <a:off x="3269" y="2039"/>
              <a:ext cx="7" cy="57"/>
            </a:xfrm>
            <a:custGeom>
              <a:avLst/>
              <a:gdLst>
                <a:gd name="T0" fmla="*/ 0 w 6"/>
                <a:gd name="T1" fmla="*/ 49 h 49"/>
                <a:gd name="T2" fmla="*/ 0 w 6"/>
                <a:gd name="T3" fmla="*/ 0 h 49"/>
                <a:gd name="T4" fmla="*/ 0 w 6"/>
                <a:gd name="T5" fmla="*/ 4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49">
                  <a:moveTo>
                    <a:pt x="0" y="49"/>
                  </a:moveTo>
                  <a:cubicBezTo>
                    <a:pt x="0" y="33"/>
                    <a:pt x="0" y="16"/>
                    <a:pt x="0" y="0"/>
                  </a:cubicBezTo>
                  <a:cubicBezTo>
                    <a:pt x="6" y="16"/>
                    <a:pt x="5" y="33"/>
                    <a:pt x="0" y="49"/>
                  </a:cubicBezTo>
                  <a:close/>
                </a:path>
              </a:pathLst>
            </a:custGeom>
            <a:solidFill>
              <a:srgbClr val="4671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173" name="Freeform 3212"/>
            <p:cNvSpPr>
              <a:spLocks/>
            </p:cNvSpPr>
            <p:nvPr/>
          </p:nvSpPr>
          <p:spPr bwMode="auto">
            <a:xfrm>
              <a:off x="2897" y="2417"/>
              <a:ext cx="62" cy="29"/>
            </a:xfrm>
            <a:custGeom>
              <a:avLst/>
              <a:gdLst>
                <a:gd name="T0" fmla="*/ 13 w 53"/>
                <a:gd name="T1" fmla="*/ 11 h 25"/>
                <a:gd name="T2" fmla="*/ 0 w 53"/>
                <a:gd name="T3" fmla="*/ 7 h 25"/>
                <a:gd name="T4" fmla="*/ 2 w 53"/>
                <a:gd name="T5" fmla="*/ 5 h 25"/>
                <a:gd name="T6" fmla="*/ 12 w 53"/>
                <a:gd name="T7" fmla="*/ 2 h 25"/>
                <a:gd name="T8" fmla="*/ 45 w 53"/>
                <a:gd name="T9" fmla="*/ 6 h 25"/>
                <a:gd name="T10" fmla="*/ 38 w 53"/>
                <a:gd name="T11" fmla="*/ 24 h 25"/>
                <a:gd name="T12" fmla="*/ 21 w 53"/>
                <a:gd name="T13" fmla="*/ 24 h 25"/>
                <a:gd name="T14" fmla="*/ 14 w 53"/>
                <a:gd name="T15" fmla="*/ 21 h 25"/>
                <a:gd name="T16" fmla="*/ 13 w 53"/>
                <a:gd name="T17" fmla="*/ 16 h 25"/>
                <a:gd name="T18" fmla="*/ 13 w 53"/>
                <a:gd name="T19" fmla="*/ 15 h 25"/>
                <a:gd name="T20" fmla="*/ 30 w 53"/>
                <a:gd name="T21" fmla="*/ 12 h 25"/>
                <a:gd name="T22" fmla="*/ 29 w 53"/>
                <a:gd name="T23" fmla="*/ 12 h 25"/>
                <a:gd name="T24" fmla="*/ 28 w 53"/>
                <a:gd name="T25" fmla="*/ 13 h 25"/>
                <a:gd name="T26" fmla="*/ 13 w 53"/>
                <a:gd name="T27" fmla="*/ 11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3" h="25">
                  <a:moveTo>
                    <a:pt x="13" y="11"/>
                  </a:moveTo>
                  <a:cubicBezTo>
                    <a:pt x="8" y="11"/>
                    <a:pt x="3" y="12"/>
                    <a:pt x="0" y="7"/>
                  </a:cubicBezTo>
                  <a:cubicBezTo>
                    <a:pt x="1" y="6"/>
                    <a:pt x="2" y="6"/>
                    <a:pt x="2" y="5"/>
                  </a:cubicBezTo>
                  <a:cubicBezTo>
                    <a:pt x="5" y="3"/>
                    <a:pt x="9" y="2"/>
                    <a:pt x="12" y="2"/>
                  </a:cubicBezTo>
                  <a:cubicBezTo>
                    <a:pt x="23" y="2"/>
                    <a:pt x="34" y="0"/>
                    <a:pt x="45" y="6"/>
                  </a:cubicBezTo>
                  <a:cubicBezTo>
                    <a:pt x="53" y="16"/>
                    <a:pt x="51" y="22"/>
                    <a:pt x="38" y="24"/>
                  </a:cubicBezTo>
                  <a:cubicBezTo>
                    <a:pt x="32" y="25"/>
                    <a:pt x="26" y="25"/>
                    <a:pt x="21" y="24"/>
                  </a:cubicBezTo>
                  <a:cubicBezTo>
                    <a:pt x="18" y="23"/>
                    <a:pt x="16" y="23"/>
                    <a:pt x="14" y="21"/>
                  </a:cubicBezTo>
                  <a:cubicBezTo>
                    <a:pt x="12" y="20"/>
                    <a:pt x="12" y="18"/>
                    <a:pt x="13" y="16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8" y="11"/>
                    <a:pt x="24" y="15"/>
                    <a:pt x="30" y="12"/>
                  </a:cubicBezTo>
                  <a:cubicBezTo>
                    <a:pt x="32" y="11"/>
                    <a:pt x="28" y="9"/>
                    <a:pt x="29" y="12"/>
                  </a:cubicBezTo>
                  <a:cubicBezTo>
                    <a:pt x="30" y="12"/>
                    <a:pt x="29" y="13"/>
                    <a:pt x="28" y="13"/>
                  </a:cubicBezTo>
                  <a:cubicBezTo>
                    <a:pt x="23" y="13"/>
                    <a:pt x="17" y="14"/>
                    <a:pt x="13" y="11"/>
                  </a:cubicBezTo>
                  <a:close/>
                </a:path>
              </a:pathLst>
            </a:custGeom>
            <a:solidFill>
              <a:srgbClr val="7091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174" name="Freeform 3213"/>
            <p:cNvSpPr>
              <a:spLocks/>
            </p:cNvSpPr>
            <p:nvPr/>
          </p:nvSpPr>
          <p:spPr bwMode="auto">
            <a:xfrm>
              <a:off x="2887" y="2443"/>
              <a:ext cx="20" cy="67"/>
            </a:xfrm>
            <a:custGeom>
              <a:avLst/>
              <a:gdLst>
                <a:gd name="T0" fmla="*/ 1 w 17"/>
                <a:gd name="T1" fmla="*/ 54 h 57"/>
                <a:gd name="T2" fmla="*/ 2 w 17"/>
                <a:gd name="T3" fmla="*/ 44 h 57"/>
                <a:gd name="T4" fmla="*/ 3 w 17"/>
                <a:gd name="T5" fmla="*/ 24 h 57"/>
                <a:gd name="T6" fmla="*/ 6 w 17"/>
                <a:gd name="T7" fmla="*/ 0 h 57"/>
                <a:gd name="T8" fmla="*/ 11 w 17"/>
                <a:gd name="T9" fmla="*/ 3 h 57"/>
                <a:gd name="T10" fmla="*/ 16 w 17"/>
                <a:gd name="T11" fmla="*/ 44 h 57"/>
                <a:gd name="T12" fmla="*/ 14 w 17"/>
                <a:gd name="T13" fmla="*/ 54 h 57"/>
                <a:gd name="T14" fmla="*/ 1 w 17"/>
                <a:gd name="T15" fmla="*/ 54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" h="57">
                  <a:moveTo>
                    <a:pt x="1" y="54"/>
                  </a:moveTo>
                  <a:cubicBezTo>
                    <a:pt x="2" y="51"/>
                    <a:pt x="2" y="48"/>
                    <a:pt x="2" y="44"/>
                  </a:cubicBezTo>
                  <a:cubicBezTo>
                    <a:pt x="4" y="38"/>
                    <a:pt x="2" y="31"/>
                    <a:pt x="3" y="24"/>
                  </a:cubicBezTo>
                  <a:cubicBezTo>
                    <a:pt x="4" y="16"/>
                    <a:pt x="0" y="8"/>
                    <a:pt x="6" y="0"/>
                  </a:cubicBezTo>
                  <a:cubicBezTo>
                    <a:pt x="9" y="0"/>
                    <a:pt x="10" y="1"/>
                    <a:pt x="11" y="3"/>
                  </a:cubicBezTo>
                  <a:cubicBezTo>
                    <a:pt x="17" y="17"/>
                    <a:pt x="12" y="31"/>
                    <a:pt x="16" y="44"/>
                  </a:cubicBezTo>
                  <a:cubicBezTo>
                    <a:pt x="16" y="48"/>
                    <a:pt x="16" y="51"/>
                    <a:pt x="14" y="54"/>
                  </a:cubicBezTo>
                  <a:cubicBezTo>
                    <a:pt x="10" y="57"/>
                    <a:pt x="5" y="57"/>
                    <a:pt x="1" y="54"/>
                  </a:cubicBezTo>
                  <a:close/>
                </a:path>
              </a:pathLst>
            </a:custGeom>
            <a:solidFill>
              <a:srgbClr val="2D515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175" name="Freeform 3214"/>
            <p:cNvSpPr>
              <a:spLocks/>
            </p:cNvSpPr>
            <p:nvPr/>
          </p:nvSpPr>
          <p:spPr bwMode="auto">
            <a:xfrm>
              <a:off x="2892" y="2436"/>
              <a:ext cx="26" cy="47"/>
            </a:xfrm>
            <a:custGeom>
              <a:avLst/>
              <a:gdLst>
                <a:gd name="T0" fmla="*/ 17 w 22"/>
                <a:gd name="T1" fmla="*/ 0 h 40"/>
                <a:gd name="T2" fmla="*/ 17 w 22"/>
                <a:gd name="T3" fmla="*/ 4 h 40"/>
                <a:gd name="T4" fmla="*/ 19 w 22"/>
                <a:gd name="T5" fmla="*/ 10 h 40"/>
                <a:gd name="T6" fmla="*/ 12 w 22"/>
                <a:gd name="T7" fmla="*/ 40 h 40"/>
                <a:gd name="T8" fmla="*/ 5 w 22"/>
                <a:gd name="T9" fmla="*/ 7 h 40"/>
                <a:gd name="T10" fmla="*/ 5 w 22"/>
                <a:gd name="T11" fmla="*/ 7 h 40"/>
                <a:gd name="T12" fmla="*/ 5 w 22"/>
                <a:gd name="T13" fmla="*/ 1 h 40"/>
                <a:gd name="T14" fmla="*/ 17 w 22"/>
                <a:gd name="T15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" h="40">
                  <a:moveTo>
                    <a:pt x="17" y="0"/>
                  </a:moveTo>
                  <a:cubicBezTo>
                    <a:pt x="17" y="1"/>
                    <a:pt x="17" y="3"/>
                    <a:pt x="17" y="4"/>
                  </a:cubicBezTo>
                  <a:cubicBezTo>
                    <a:pt x="19" y="6"/>
                    <a:pt x="19" y="8"/>
                    <a:pt x="19" y="10"/>
                  </a:cubicBezTo>
                  <a:cubicBezTo>
                    <a:pt x="16" y="20"/>
                    <a:pt x="22" y="32"/>
                    <a:pt x="12" y="40"/>
                  </a:cubicBezTo>
                  <a:cubicBezTo>
                    <a:pt x="0" y="31"/>
                    <a:pt x="12" y="1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2" y="5"/>
                    <a:pt x="3" y="3"/>
                    <a:pt x="5" y="1"/>
                  </a:cubicBezTo>
                  <a:cubicBezTo>
                    <a:pt x="9" y="0"/>
                    <a:pt x="13" y="0"/>
                    <a:pt x="17" y="0"/>
                  </a:cubicBezTo>
                  <a:close/>
                </a:path>
              </a:pathLst>
            </a:custGeom>
            <a:solidFill>
              <a:srgbClr val="6A8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176" name="Freeform 3215"/>
            <p:cNvSpPr>
              <a:spLocks/>
            </p:cNvSpPr>
            <p:nvPr/>
          </p:nvSpPr>
          <p:spPr bwMode="auto">
            <a:xfrm>
              <a:off x="2888" y="2370"/>
              <a:ext cx="19" cy="55"/>
            </a:xfrm>
            <a:custGeom>
              <a:avLst/>
              <a:gdLst>
                <a:gd name="T0" fmla="*/ 4 w 16"/>
                <a:gd name="T1" fmla="*/ 47 h 47"/>
                <a:gd name="T2" fmla="*/ 7 w 16"/>
                <a:gd name="T3" fmla="*/ 0 h 47"/>
                <a:gd name="T4" fmla="*/ 13 w 16"/>
                <a:gd name="T5" fmla="*/ 12 h 47"/>
                <a:gd name="T6" fmla="*/ 9 w 16"/>
                <a:gd name="T7" fmla="*/ 47 h 47"/>
                <a:gd name="T8" fmla="*/ 7 w 16"/>
                <a:gd name="T9" fmla="*/ 47 h 47"/>
                <a:gd name="T10" fmla="*/ 5 w 16"/>
                <a:gd name="T11" fmla="*/ 47 h 47"/>
                <a:gd name="T12" fmla="*/ 4 w 16"/>
                <a:gd name="T13" fmla="*/ 4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47">
                  <a:moveTo>
                    <a:pt x="4" y="47"/>
                  </a:moveTo>
                  <a:cubicBezTo>
                    <a:pt x="5" y="31"/>
                    <a:pt x="0" y="15"/>
                    <a:pt x="7" y="0"/>
                  </a:cubicBezTo>
                  <a:cubicBezTo>
                    <a:pt x="12" y="3"/>
                    <a:pt x="13" y="7"/>
                    <a:pt x="13" y="12"/>
                  </a:cubicBezTo>
                  <a:cubicBezTo>
                    <a:pt x="13" y="24"/>
                    <a:pt x="16" y="36"/>
                    <a:pt x="9" y="47"/>
                  </a:cubicBezTo>
                  <a:cubicBezTo>
                    <a:pt x="7" y="47"/>
                    <a:pt x="7" y="47"/>
                    <a:pt x="7" y="47"/>
                  </a:cubicBezTo>
                  <a:cubicBezTo>
                    <a:pt x="5" y="47"/>
                    <a:pt x="5" y="47"/>
                    <a:pt x="5" y="47"/>
                  </a:cubicBezTo>
                  <a:lnTo>
                    <a:pt x="4" y="47"/>
                  </a:lnTo>
                  <a:close/>
                </a:path>
              </a:pathLst>
            </a:custGeom>
            <a:solidFill>
              <a:srgbClr val="2148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177" name="Freeform 3216"/>
            <p:cNvSpPr>
              <a:spLocks/>
            </p:cNvSpPr>
            <p:nvPr/>
          </p:nvSpPr>
          <p:spPr bwMode="auto">
            <a:xfrm>
              <a:off x="2887" y="2505"/>
              <a:ext cx="30" cy="19"/>
            </a:xfrm>
            <a:custGeom>
              <a:avLst/>
              <a:gdLst>
                <a:gd name="T0" fmla="*/ 1 w 25"/>
                <a:gd name="T1" fmla="*/ 1 h 16"/>
                <a:gd name="T2" fmla="*/ 13 w 25"/>
                <a:gd name="T3" fmla="*/ 0 h 16"/>
                <a:gd name="T4" fmla="*/ 25 w 25"/>
                <a:gd name="T5" fmla="*/ 8 h 16"/>
                <a:gd name="T6" fmla="*/ 5 w 25"/>
                <a:gd name="T7" fmla="*/ 12 h 16"/>
                <a:gd name="T8" fmla="*/ 1 w 25"/>
                <a:gd name="T9" fmla="*/ 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16">
                  <a:moveTo>
                    <a:pt x="1" y="1"/>
                  </a:moveTo>
                  <a:cubicBezTo>
                    <a:pt x="5" y="1"/>
                    <a:pt x="9" y="1"/>
                    <a:pt x="13" y="0"/>
                  </a:cubicBezTo>
                  <a:cubicBezTo>
                    <a:pt x="18" y="1"/>
                    <a:pt x="22" y="4"/>
                    <a:pt x="25" y="8"/>
                  </a:cubicBezTo>
                  <a:cubicBezTo>
                    <a:pt x="20" y="16"/>
                    <a:pt x="12" y="11"/>
                    <a:pt x="5" y="12"/>
                  </a:cubicBezTo>
                  <a:cubicBezTo>
                    <a:pt x="3" y="8"/>
                    <a:pt x="0" y="5"/>
                    <a:pt x="1" y="1"/>
                  </a:cubicBezTo>
                  <a:close/>
                </a:path>
              </a:pathLst>
            </a:custGeom>
            <a:solidFill>
              <a:srgbClr val="5C7C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178" name="Freeform 3217"/>
            <p:cNvSpPr>
              <a:spLocks/>
            </p:cNvSpPr>
            <p:nvPr/>
          </p:nvSpPr>
          <p:spPr bwMode="auto">
            <a:xfrm>
              <a:off x="2877" y="2437"/>
              <a:ext cx="21" cy="37"/>
            </a:xfrm>
            <a:custGeom>
              <a:avLst/>
              <a:gdLst>
                <a:gd name="T0" fmla="*/ 18 w 18"/>
                <a:gd name="T1" fmla="*/ 0 h 32"/>
                <a:gd name="T2" fmla="*/ 18 w 18"/>
                <a:gd name="T3" fmla="*/ 6 h 32"/>
                <a:gd name="T4" fmla="*/ 14 w 18"/>
                <a:gd name="T5" fmla="*/ 30 h 32"/>
                <a:gd name="T6" fmla="*/ 10 w 18"/>
                <a:gd name="T7" fmla="*/ 30 h 32"/>
                <a:gd name="T8" fmla="*/ 18 w 18"/>
                <a:gd name="T9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32">
                  <a:moveTo>
                    <a:pt x="18" y="0"/>
                  </a:moveTo>
                  <a:cubicBezTo>
                    <a:pt x="18" y="2"/>
                    <a:pt x="18" y="4"/>
                    <a:pt x="18" y="6"/>
                  </a:cubicBezTo>
                  <a:cubicBezTo>
                    <a:pt x="10" y="13"/>
                    <a:pt x="15" y="22"/>
                    <a:pt x="14" y="30"/>
                  </a:cubicBezTo>
                  <a:cubicBezTo>
                    <a:pt x="13" y="32"/>
                    <a:pt x="11" y="32"/>
                    <a:pt x="10" y="30"/>
                  </a:cubicBezTo>
                  <a:cubicBezTo>
                    <a:pt x="14" y="20"/>
                    <a:pt x="0" y="6"/>
                    <a:pt x="18" y="0"/>
                  </a:cubicBezTo>
                  <a:close/>
                </a:path>
              </a:pathLst>
            </a:custGeom>
            <a:solidFill>
              <a:srgbClr val="617A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179" name="Freeform 3218"/>
            <p:cNvSpPr>
              <a:spLocks/>
            </p:cNvSpPr>
            <p:nvPr/>
          </p:nvSpPr>
          <p:spPr bwMode="auto">
            <a:xfrm>
              <a:off x="2912" y="2430"/>
              <a:ext cx="22" cy="7"/>
            </a:xfrm>
            <a:custGeom>
              <a:avLst/>
              <a:gdLst>
                <a:gd name="T0" fmla="*/ 0 w 19"/>
                <a:gd name="T1" fmla="*/ 0 h 6"/>
                <a:gd name="T2" fmla="*/ 19 w 19"/>
                <a:gd name="T3" fmla="*/ 0 h 6"/>
                <a:gd name="T4" fmla="*/ 0 w 19"/>
                <a:gd name="T5" fmla="*/ 4 h 6"/>
                <a:gd name="T6" fmla="*/ 0 w 19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6">
                  <a:moveTo>
                    <a:pt x="0" y="0"/>
                  </a:moveTo>
                  <a:cubicBezTo>
                    <a:pt x="5" y="0"/>
                    <a:pt x="11" y="0"/>
                    <a:pt x="19" y="0"/>
                  </a:cubicBezTo>
                  <a:cubicBezTo>
                    <a:pt x="11" y="6"/>
                    <a:pt x="5" y="4"/>
                    <a:pt x="0" y="4"/>
                  </a:cubicBezTo>
                  <a:cubicBezTo>
                    <a:pt x="0" y="3"/>
                    <a:pt x="0" y="2"/>
                    <a:pt x="0" y="0"/>
                  </a:cubicBezTo>
                  <a:close/>
                </a:path>
              </a:pathLst>
            </a:custGeom>
            <a:solidFill>
              <a:srgbClr val="4162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180" name="Freeform 3219"/>
            <p:cNvSpPr>
              <a:spLocks/>
            </p:cNvSpPr>
            <p:nvPr/>
          </p:nvSpPr>
          <p:spPr bwMode="auto">
            <a:xfrm>
              <a:off x="2888" y="2472"/>
              <a:ext cx="7" cy="22"/>
            </a:xfrm>
            <a:custGeom>
              <a:avLst/>
              <a:gdLst>
                <a:gd name="T0" fmla="*/ 0 w 6"/>
                <a:gd name="T1" fmla="*/ 0 h 19"/>
                <a:gd name="T2" fmla="*/ 4 w 6"/>
                <a:gd name="T3" fmla="*/ 0 h 19"/>
                <a:gd name="T4" fmla="*/ 1 w 6"/>
                <a:gd name="T5" fmla="*/ 19 h 19"/>
                <a:gd name="T6" fmla="*/ 0 w 6"/>
                <a:gd name="T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9">
                  <a:moveTo>
                    <a:pt x="0" y="0"/>
                  </a:moveTo>
                  <a:cubicBezTo>
                    <a:pt x="2" y="0"/>
                    <a:pt x="3" y="0"/>
                    <a:pt x="4" y="0"/>
                  </a:cubicBezTo>
                  <a:cubicBezTo>
                    <a:pt x="3" y="7"/>
                    <a:pt x="6" y="14"/>
                    <a:pt x="1" y="19"/>
                  </a:cubicBezTo>
                  <a:cubicBezTo>
                    <a:pt x="1" y="13"/>
                    <a:pt x="1" y="6"/>
                    <a:pt x="0" y="0"/>
                  </a:cubicBezTo>
                  <a:close/>
                </a:path>
              </a:pathLst>
            </a:custGeom>
            <a:solidFill>
              <a:srgbClr val="5369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181" name="Freeform 3220"/>
            <p:cNvSpPr>
              <a:spLocks/>
            </p:cNvSpPr>
            <p:nvPr/>
          </p:nvSpPr>
          <p:spPr bwMode="auto">
            <a:xfrm>
              <a:off x="2898" y="2014"/>
              <a:ext cx="70" cy="88"/>
            </a:xfrm>
            <a:custGeom>
              <a:avLst/>
              <a:gdLst>
                <a:gd name="T0" fmla="*/ 12 w 60"/>
                <a:gd name="T1" fmla="*/ 13 h 75"/>
                <a:gd name="T2" fmla="*/ 11 w 60"/>
                <a:gd name="T3" fmla="*/ 6 h 75"/>
                <a:gd name="T4" fmla="*/ 16 w 60"/>
                <a:gd name="T5" fmla="*/ 2 h 75"/>
                <a:gd name="T6" fmla="*/ 60 w 60"/>
                <a:gd name="T7" fmla="*/ 5 h 75"/>
                <a:gd name="T8" fmla="*/ 60 w 60"/>
                <a:gd name="T9" fmla="*/ 65 h 75"/>
                <a:gd name="T10" fmla="*/ 46 w 60"/>
                <a:gd name="T11" fmla="*/ 71 h 75"/>
                <a:gd name="T12" fmla="*/ 0 w 60"/>
                <a:gd name="T13" fmla="*/ 65 h 75"/>
                <a:gd name="T14" fmla="*/ 3 w 60"/>
                <a:gd name="T15" fmla="*/ 56 h 75"/>
                <a:gd name="T16" fmla="*/ 4 w 60"/>
                <a:gd name="T17" fmla="*/ 49 h 75"/>
                <a:gd name="T18" fmla="*/ 8 w 60"/>
                <a:gd name="T19" fmla="*/ 45 h 75"/>
                <a:gd name="T20" fmla="*/ 13 w 60"/>
                <a:gd name="T21" fmla="*/ 45 h 75"/>
                <a:gd name="T22" fmla="*/ 33 w 60"/>
                <a:gd name="T23" fmla="*/ 48 h 75"/>
                <a:gd name="T24" fmla="*/ 43 w 60"/>
                <a:gd name="T25" fmla="*/ 35 h 75"/>
                <a:gd name="T26" fmla="*/ 32 w 60"/>
                <a:gd name="T27" fmla="*/ 16 h 75"/>
                <a:gd name="T28" fmla="*/ 17 w 60"/>
                <a:gd name="T29" fmla="*/ 15 h 75"/>
                <a:gd name="T30" fmla="*/ 12 w 60"/>
                <a:gd name="T31" fmla="*/ 13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60" h="75">
                  <a:moveTo>
                    <a:pt x="12" y="13"/>
                  </a:moveTo>
                  <a:cubicBezTo>
                    <a:pt x="12" y="11"/>
                    <a:pt x="12" y="9"/>
                    <a:pt x="11" y="6"/>
                  </a:cubicBezTo>
                  <a:cubicBezTo>
                    <a:pt x="13" y="5"/>
                    <a:pt x="14" y="3"/>
                    <a:pt x="16" y="2"/>
                  </a:cubicBezTo>
                  <a:cubicBezTo>
                    <a:pt x="31" y="3"/>
                    <a:pt x="46" y="0"/>
                    <a:pt x="60" y="5"/>
                  </a:cubicBezTo>
                  <a:cubicBezTo>
                    <a:pt x="60" y="25"/>
                    <a:pt x="60" y="45"/>
                    <a:pt x="60" y="65"/>
                  </a:cubicBezTo>
                  <a:cubicBezTo>
                    <a:pt x="56" y="69"/>
                    <a:pt x="52" y="70"/>
                    <a:pt x="46" y="71"/>
                  </a:cubicBezTo>
                  <a:cubicBezTo>
                    <a:pt x="31" y="69"/>
                    <a:pt x="14" y="75"/>
                    <a:pt x="0" y="65"/>
                  </a:cubicBezTo>
                  <a:cubicBezTo>
                    <a:pt x="1" y="62"/>
                    <a:pt x="2" y="59"/>
                    <a:pt x="3" y="56"/>
                  </a:cubicBezTo>
                  <a:cubicBezTo>
                    <a:pt x="2" y="54"/>
                    <a:pt x="1" y="51"/>
                    <a:pt x="4" y="49"/>
                  </a:cubicBezTo>
                  <a:cubicBezTo>
                    <a:pt x="5" y="48"/>
                    <a:pt x="7" y="46"/>
                    <a:pt x="8" y="45"/>
                  </a:cubicBezTo>
                  <a:cubicBezTo>
                    <a:pt x="9" y="44"/>
                    <a:pt x="11" y="44"/>
                    <a:pt x="13" y="45"/>
                  </a:cubicBezTo>
                  <a:cubicBezTo>
                    <a:pt x="18" y="55"/>
                    <a:pt x="26" y="48"/>
                    <a:pt x="33" y="48"/>
                  </a:cubicBezTo>
                  <a:cubicBezTo>
                    <a:pt x="46" y="51"/>
                    <a:pt x="42" y="41"/>
                    <a:pt x="43" y="35"/>
                  </a:cubicBezTo>
                  <a:cubicBezTo>
                    <a:pt x="43" y="27"/>
                    <a:pt x="43" y="19"/>
                    <a:pt x="32" y="16"/>
                  </a:cubicBezTo>
                  <a:cubicBezTo>
                    <a:pt x="27" y="15"/>
                    <a:pt x="22" y="15"/>
                    <a:pt x="17" y="15"/>
                  </a:cubicBezTo>
                  <a:cubicBezTo>
                    <a:pt x="15" y="15"/>
                    <a:pt x="13" y="15"/>
                    <a:pt x="12" y="13"/>
                  </a:cubicBezTo>
                  <a:close/>
                </a:path>
              </a:pathLst>
            </a:custGeom>
            <a:solidFill>
              <a:srgbClr val="5286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182" name="Freeform 3221"/>
            <p:cNvSpPr>
              <a:spLocks/>
            </p:cNvSpPr>
            <p:nvPr/>
          </p:nvSpPr>
          <p:spPr bwMode="auto">
            <a:xfrm>
              <a:off x="3372" y="2311"/>
              <a:ext cx="37" cy="69"/>
            </a:xfrm>
            <a:custGeom>
              <a:avLst/>
              <a:gdLst>
                <a:gd name="T0" fmla="*/ 25 w 32"/>
                <a:gd name="T1" fmla="*/ 36 h 59"/>
                <a:gd name="T2" fmla="*/ 25 w 32"/>
                <a:gd name="T3" fmla="*/ 57 h 59"/>
                <a:gd name="T4" fmla="*/ 19 w 32"/>
                <a:gd name="T5" fmla="*/ 59 h 59"/>
                <a:gd name="T6" fmla="*/ 2 w 32"/>
                <a:gd name="T7" fmla="*/ 49 h 59"/>
                <a:gd name="T8" fmla="*/ 2 w 32"/>
                <a:gd name="T9" fmla="*/ 35 h 59"/>
                <a:gd name="T10" fmla="*/ 9 w 32"/>
                <a:gd name="T11" fmla="*/ 20 h 59"/>
                <a:gd name="T12" fmla="*/ 26 w 32"/>
                <a:gd name="T13" fmla="*/ 5 h 59"/>
                <a:gd name="T14" fmla="*/ 27 w 32"/>
                <a:gd name="T15" fmla="*/ 11 h 59"/>
                <a:gd name="T16" fmla="*/ 25 w 32"/>
                <a:gd name="T17" fmla="*/ 36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" h="59">
                  <a:moveTo>
                    <a:pt x="25" y="36"/>
                  </a:moveTo>
                  <a:cubicBezTo>
                    <a:pt x="21" y="43"/>
                    <a:pt x="32" y="50"/>
                    <a:pt x="25" y="57"/>
                  </a:cubicBezTo>
                  <a:cubicBezTo>
                    <a:pt x="23" y="58"/>
                    <a:pt x="21" y="59"/>
                    <a:pt x="19" y="59"/>
                  </a:cubicBezTo>
                  <a:cubicBezTo>
                    <a:pt x="12" y="58"/>
                    <a:pt x="6" y="55"/>
                    <a:pt x="2" y="49"/>
                  </a:cubicBezTo>
                  <a:cubicBezTo>
                    <a:pt x="0" y="44"/>
                    <a:pt x="0" y="39"/>
                    <a:pt x="2" y="35"/>
                  </a:cubicBezTo>
                  <a:cubicBezTo>
                    <a:pt x="4" y="30"/>
                    <a:pt x="8" y="26"/>
                    <a:pt x="9" y="20"/>
                  </a:cubicBezTo>
                  <a:cubicBezTo>
                    <a:pt x="11" y="11"/>
                    <a:pt x="11" y="0"/>
                    <a:pt x="26" y="5"/>
                  </a:cubicBezTo>
                  <a:cubicBezTo>
                    <a:pt x="26" y="7"/>
                    <a:pt x="27" y="9"/>
                    <a:pt x="27" y="11"/>
                  </a:cubicBezTo>
                  <a:cubicBezTo>
                    <a:pt x="26" y="20"/>
                    <a:pt x="28" y="28"/>
                    <a:pt x="25" y="36"/>
                  </a:cubicBezTo>
                  <a:close/>
                </a:path>
              </a:pathLst>
            </a:custGeom>
            <a:solidFill>
              <a:srgbClr val="AE3B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183" name="Freeform 3222"/>
            <p:cNvSpPr>
              <a:spLocks/>
            </p:cNvSpPr>
            <p:nvPr/>
          </p:nvSpPr>
          <p:spPr bwMode="auto">
            <a:xfrm>
              <a:off x="3401" y="2319"/>
              <a:ext cx="6" cy="34"/>
            </a:xfrm>
            <a:custGeom>
              <a:avLst/>
              <a:gdLst>
                <a:gd name="T0" fmla="*/ 0 w 5"/>
                <a:gd name="T1" fmla="*/ 29 h 29"/>
                <a:gd name="T2" fmla="*/ 0 w 5"/>
                <a:gd name="T3" fmla="*/ 2 h 29"/>
                <a:gd name="T4" fmla="*/ 4 w 5"/>
                <a:gd name="T5" fmla="*/ 2 h 29"/>
                <a:gd name="T6" fmla="*/ 4 w 5"/>
                <a:gd name="T7" fmla="*/ 18 h 29"/>
                <a:gd name="T8" fmla="*/ 0 w 5"/>
                <a:gd name="T9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9">
                  <a:moveTo>
                    <a:pt x="0" y="29"/>
                  </a:moveTo>
                  <a:cubicBezTo>
                    <a:pt x="0" y="20"/>
                    <a:pt x="0" y="11"/>
                    <a:pt x="0" y="2"/>
                  </a:cubicBezTo>
                  <a:cubicBezTo>
                    <a:pt x="1" y="0"/>
                    <a:pt x="3" y="0"/>
                    <a:pt x="4" y="2"/>
                  </a:cubicBezTo>
                  <a:cubicBezTo>
                    <a:pt x="4" y="7"/>
                    <a:pt x="4" y="13"/>
                    <a:pt x="4" y="18"/>
                  </a:cubicBezTo>
                  <a:cubicBezTo>
                    <a:pt x="3" y="22"/>
                    <a:pt x="5" y="27"/>
                    <a:pt x="0" y="29"/>
                  </a:cubicBezTo>
                  <a:close/>
                </a:path>
              </a:pathLst>
            </a:custGeom>
            <a:solidFill>
              <a:srgbClr val="582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184" name="Freeform 3223"/>
            <p:cNvSpPr>
              <a:spLocks/>
            </p:cNvSpPr>
            <p:nvPr/>
          </p:nvSpPr>
          <p:spPr bwMode="auto">
            <a:xfrm>
              <a:off x="3388" y="2375"/>
              <a:ext cx="13" cy="24"/>
            </a:xfrm>
            <a:custGeom>
              <a:avLst/>
              <a:gdLst>
                <a:gd name="T0" fmla="*/ 7 w 11"/>
                <a:gd name="T1" fmla="*/ 2 h 20"/>
                <a:gd name="T2" fmla="*/ 11 w 11"/>
                <a:gd name="T3" fmla="*/ 2 h 20"/>
                <a:gd name="T4" fmla="*/ 11 w 11"/>
                <a:gd name="T5" fmla="*/ 6 h 20"/>
                <a:gd name="T6" fmla="*/ 11 w 11"/>
                <a:gd name="T7" fmla="*/ 18 h 20"/>
                <a:gd name="T8" fmla="*/ 8 w 11"/>
                <a:gd name="T9" fmla="*/ 20 h 20"/>
                <a:gd name="T10" fmla="*/ 4 w 11"/>
                <a:gd name="T11" fmla="*/ 17 h 20"/>
                <a:gd name="T12" fmla="*/ 0 w 11"/>
                <a:gd name="T13" fmla="*/ 10 h 20"/>
                <a:gd name="T14" fmla="*/ 1 w 11"/>
                <a:gd name="T15" fmla="*/ 5 h 20"/>
                <a:gd name="T16" fmla="*/ 7 w 11"/>
                <a:gd name="T1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20">
                  <a:moveTo>
                    <a:pt x="7" y="2"/>
                  </a:moveTo>
                  <a:cubicBezTo>
                    <a:pt x="8" y="2"/>
                    <a:pt x="9" y="2"/>
                    <a:pt x="11" y="2"/>
                  </a:cubicBezTo>
                  <a:cubicBezTo>
                    <a:pt x="11" y="3"/>
                    <a:pt x="11" y="5"/>
                    <a:pt x="11" y="6"/>
                  </a:cubicBezTo>
                  <a:cubicBezTo>
                    <a:pt x="11" y="10"/>
                    <a:pt x="11" y="14"/>
                    <a:pt x="11" y="18"/>
                  </a:cubicBezTo>
                  <a:cubicBezTo>
                    <a:pt x="10" y="19"/>
                    <a:pt x="9" y="19"/>
                    <a:pt x="8" y="20"/>
                  </a:cubicBezTo>
                  <a:cubicBezTo>
                    <a:pt x="7" y="19"/>
                    <a:pt x="5" y="19"/>
                    <a:pt x="4" y="17"/>
                  </a:cubicBezTo>
                  <a:cubicBezTo>
                    <a:pt x="2" y="15"/>
                    <a:pt x="1" y="13"/>
                    <a:pt x="0" y="10"/>
                  </a:cubicBezTo>
                  <a:cubicBezTo>
                    <a:pt x="0" y="8"/>
                    <a:pt x="0" y="6"/>
                    <a:pt x="1" y="5"/>
                  </a:cubicBezTo>
                  <a:cubicBezTo>
                    <a:pt x="2" y="2"/>
                    <a:pt x="3" y="0"/>
                    <a:pt x="7" y="2"/>
                  </a:cubicBezTo>
                  <a:close/>
                </a:path>
              </a:pathLst>
            </a:custGeom>
            <a:solidFill>
              <a:srgbClr val="9D30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185" name="Freeform 3224"/>
            <p:cNvSpPr>
              <a:spLocks/>
            </p:cNvSpPr>
            <p:nvPr/>
          </p:nvSpPr>
          <p:spPr bwMode="auto">
            <a:xfrm>
              <a:off x="2902" y="2490"/>
              <a:ext cx="26" cy="26"/>
            </a:xfrm>
            <a:custGeom>
              <a:avLst/>
              <a:gdLst>
                <a:gd name="T0" fmla="*/ 12 w 22"/>
                <a:gd name="T1" fmla="*/ 21 h 22"/>
                <a:gd name="T2" fmla="*/ 0 w 22"/>
                <a:gd name="T3" fmla="*/ 13 h 22"/>
                <a:gd name="T4" fmla="*/ 0 w 22"/>
                <a:gd name="T5" fmla="*/ 5 h 22"/>
                <a:gd name="T6" fmla="*/ 4 w 22"/>
                <a:gd name="T7" fmla="*/ 0 h 22"/>
                <a:gd name="T8" fmla="*/ 9 w 22"/>
                <a:gd name="T9" fmla="*/ 1 h 22"/>
                <a:gd name="T10" fmla="*/ 15 w 22"/>
                <a:gd name="T11" fmla="*/ 8 h 22"/>
                <a:gd name="T12" fmla="*/ 19 w 22"/>
                <a:gd name="T13" fmla="*/ 11 h 22"/>
                <a:gd name="T14" fmla="*/ 22 w 22"/>
                <a:gd name="T15" fmla="*/ 14 h 22"/>
                <a:gd name="T16" fmla="*/ 21 w 22"/>
                <a:gd name="T17" fmla="*/ 21 h 22"/>
                <a:gd name="T18" fmla="*/ 16 w 22"/>
                <a:gd name="T19" fmla="*/ 21 h 22"/>
                <a:gd name="T20" fmla="*/ 12 w 22"/>
                <a:gd name="T21" fmla="*/ 2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" h="22">
                  <a:moveTo>
                    <a:pt x="12" y="21"/>
                  </a:moveTo>
                  <a:cubicBezTo>
                    <a:pt x="6" y="21"/>
                    <a:pt x="2" y="18"/>
                    <a:pt x="0" y="13"/>
                  </a:cubicBezTo>
                  <a:cubicBezTo>
                    <a:pt x="0" y="11"/>
                    <a:pt x="0" y="8"/>
                    <a:pt x="0" y="5"/>
                  </a:cubicBezTo>
                  <a:cubicBezTo>
                    <a:pt x="0" y="3"/>
                    <a:pt x="2" y="1"/>
                    <a:pt x="4" y="0"/>
                  </a:cubicBezTo>
                  <a:cubicBezTo>
                    <a:pt x="6" y="0"/>
                    <a:pt x="7" y="0"/>
                    <a:pt x="9" y="1"/>
                  </a:cubicBezTo>
                  <a:cubicBezTo>
                    <a:pt x="11" y="3"/>
                    <a:pt x="12" y="6"/>
                    <a:pt x="15" y="8"/>
                  </a:cubicBezTo>
                  <a:cubicBezTo>
                    <a:pt x="16" y="9"/>
                    <a:pt x="17" y="10"/>
                    <a:pt x="19" y="11"/>
                  </a:cubicBezTo>
                  <a:cubicBezTo>
                    <a:pt x="20" y="11"/>
                    <a:pt x="21" y="13"/>
                    <a:pt x="22" y="14"/>
                  </a:cubicBezTo>
                  <a:cubicBezTo>
                    <a:pt x="22" y="17"/>
                    <a:pt x="22" y="19"/>
                    <a:pt x="21" y="21"/>
                  </a:cubicBezTo>
                  <a:cubicBezTo>
                    <a:pt x="19" y="22"/>
                    <a:pt x="18" y="22"/>
                    <a:pt x="16" y="21"/>
                  </a:cubicBezTo>
                  <a:cubicBezTo>
                    <a:pt x="15" y="21"/>
                    <a:pt x="13" y="21"/>
                    <a:pt x="12" y="21"/>
                  </a:cubicBezTo>
                  <a:close/>
                </a:path>
              </a:pathLst>
            </a:custGeom>
            <a:solidFill>
              <a:srgbClr val="2C46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186" name="Freeform 3225"/>
            <p:cNvSpPr>
              <a:spLocks/>
            </p:cNvSpPr>
            <p:nvPr/>
          </p:nvSpPr>
          <p:spPr bwMode="auto">
            <a:xfrm>
              <a:off x="2921" y="2504"/>
              <a:ext cx="18" cy="21"/>
            </a:xfrm>
            <a:custGeom>
              <a:avLst/>
              <a:gdLst>
                <a:gd name="T0" fmla="*/ 0 w 15"/>
                <a:gd name="T1" fmla="*/ 9 h 18"/>
                <a:gd name="T2" fmla="*/ 4 w 15"/>
                <a:gd name="T3" fmla="*/ 9 h 18"/>
                <a:gd name="T4" fmla="*/ 9 w 15"/>
                <a:gd name="T5" fmla="*/ 0 h 18"/>
                <a:gd name="T6" fmla="*/ 14 w 15"/>
                <a:gd name="T7" fmla="*/ 2 h 18"/>
                <a:gd name="T8" fmla="*/ 12 w 15"/>
                <a:gd name="T9" fmla="*/ 13 h 18"/>
                <a:gd name="T10" fmla="*/ 12 w 15"/>
                <a:gd name="T11" fmla="*/ 16 h 18"/>
                <a:gd name="T12" fmla="*/ 8 w 15"/>
                <a:gd name="T13" fmla="*/ 18 h 18"/>
                <a:gd name="T14" fmla="*/ 0 w 15"/>
                <a:gd name="T15" fmla="*/ 9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" h="18">
                  <a:moveTo>
                    <a:pt x="0" y="9"/>
                  </a:moveTo>
                  <a:cubicBezTo>
                    <a:pt x="1" y="9"/>
                    <a:pt x="3" y="9"/>
                    <a:pt x="4" y="9"/>
                  </a:cubicBezTo>
                  <a:cubicBezTo>
                    <a:pt x="7" y="7"/>
                    <a:pt x="5" y="2"/>
                    <a:pt x="9" y="0"/>
                  </a:cubicBezTo>
                  <a:cubicBezTo>
                    <a:pt x="11" y="0"/>
                    <a:pt x="13" y="1"/>
                    <a:pt x="14" y="2"/>
                  </a:cubicBezTo>
                  <a:cubicBezTo>
                    <a:pt x="15" y="6"/>
                    <a:pt x="15" y="10"/>
                    <a:pt x="12" y="13"/>
                  </a:cubicBezTo>
                  <a:cubicBezTo>
                    <a:pt x="12" y="14"/>
                    <a:pt x="12" y="15"/>
                    <a:pt x="12" y="16"/>
                  </a:cubicBezTo>
                  <a:cubicBezTo>
                    <a:pt x="11" y="17"/>
                    <a:pt x="9" y="17"/>
                    <a:pt x="8" y="18"/>
                  </a:cubicBezTo>
                  <a:cubicBezTo>
                    <a:pt x="3" y="17"/>
                    <a:pt x="0" y="15"/>
                    <a:pt x="0" y="9"/>
                  </a:cubicBezTo>
                  <a:close/>
                </a:path>
              </a:pathLst>
            </a:custGeom>
            <a:solidFill>
              <a:srgbClr val="4464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187" name="Freeform 3226"/>
            <p:cNvSpPr>
              <a:spLocks/>
            </p:cNvSpPr>
            <p:nvPr/>
          </p:nvSpPr>
          <p:spPr bwMode="auto">
            <a:xfrm>
              <a:off x="3199" y="2002"/>
              <a:ext cx="55" cy="105"/>
            </a:xfrm>
            <a:custGeom>
              <a:avLst/>
              <a:gdLst>
                <a:gd name="T0" fmla="*/ 3 w 47"/>
                <a:gd name="T1" fmla="*/ 83 h 89"/>
                <a:gd name="T2" fmla="*/ 0 w 47"/>
                <a:gd name="T3" fmla="*/ 3 h 89"/>
                <a:gd name="T4" fmla="*/ 1 w 47"/>
                <a:gd name="T5" fmla="*/ 0 h 89"/>
                <a:gd name="T6" fmla="*/ 32 w 47"/>
                <a:gd name="T7" fmla="*/ 0 h 89"/>
                <a:gd name="T8" fmla="*/ 43 w 47"/>
                <a:gd name="T9" fmla="*/ 4 h 89"/>
                <a:gd name="T10" fmla="*/ 44 w 47"/>
                <a:gd name="T11" fmla="*/ 17 h 89"/>
                <a:gd name="T12" fmla="*/ 41 w 47"/>
                <a:gd name="T13" fmla="*/ 62 h 89"/>
                <a:gd name="T14" fmla="*/ 20 w 47"/>
                <a:gd name="T15" fmla="*/ 88 h 89"/>
                <a:gd name="T16" fmla="*/ 3 w 47"/>
                <a:gd name="T17" fmla="*/ 83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7" h="89">
                  <a:moveTo>
                    <a:pt x="3" y="83"/>
                  </a:moveTo>
                  <a:cubicBezTo>
                    <a:pt x="2" y="56"/>
                    <a:pt x="9" y="29"/>
                    <a:pt x="0" y="3"/>
                  </a:cubicBezTo>
                  <a:cubicBezTo>
                    <a:pt x="0" y="2"/>
                    <a:pt x="0" y="1"/>
                    <a:pt x="1" y="0"/>
                  </a:cubicBezTo>
                  <a:cubicBezTo>
                    <a:pt x="11" y="0"/>
                    <a:pt x="21" y="0"/>
                    <a:pt x="32" y="0"/>
                  </a:cubicBezTo>
                  <a:cubicBezTo>
                    <a:pt x="36" y="1"/>
                    <a:pt x="39" y="3"/>
                    <a:pt x="43" y="4"/>
                  </a:cubicBezTo>
                  <a:cubicBezTo>
                    <a:pt x="47" y="8"/>
                    <a:pt x="45" y="12"/>
                    <a:pt x="44" y="17"/>
                  </a:cubicBezTo>
                  <a:cubicBezTo>
                    <a:pt x="39" y="32"/>
                    <a:pt x="42" y="47"/>
                    <a:pt x="41" y="62"/>
                  </a:cubicBezTo>
                  <a:cubicBezTo>
                    <a:pt x="41" y="77"/>
                    <a:pt x="35" y="86"/>
                    <a:pt x="20" y="88"/>
                  </a:cubicBezTo>
                  <a:cubicBezTo>
                    <a:pt x="14" y="89"/>
                    <a:pt x="8" y="88"/>
                    <a:pt x="3" y="83"/>
                  </a:cubicBezTo>
                  <a:close/>
                </a:path>
              </a:pathLst>
            </a:custGeom>
            <a:solidFill>
              <a:srgbClr val="52B0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188" name="Freeform 3227"/>
            <p:cNvSpPr>
              <a:spLocks/>
            </p:cNvSpPr>
            <p:nvPr/>
          </p:nvSpPr>
          <p:spPr bwMode="auto">
            <a:xfrm>
              <a:off x="3239" y="2006"/>
              <a:ext cx="23" cy="143"/>
            </a:xfrm>
            <a:custGeom>
              <a:avLst/>
              <a:gdLst>
                <a:gd name="T0" fmla="*/ 6 w 20"/>
                <a:gd name="T1" fmla="*/ 8 h 122"/>
                <a:gd name="T2" fmla="*/ 9 w 20"/>
                <a:gd name="T3" fmla="*/ 1 h 122"/>
                <a:gd name="T4" fmla="*/ 18 w 20"/>
                <a:gd name="T5" fmla="*/ 4 h 122"/>
                <a:gd name="T6" fmla="*/ 18 w 20"/>
                <a:gd name="T7" fmla="*/ 20 h 122"/>
                <a:gd name="T8" fmla="*/ 20 w 20"/>
                <a:gd name="T9" fmla="*/ 59 h 122"/>
                <a:gd name="T10" fmla="*/ 20 w 20"/>
                <a:gd name="T11" fmla="*/ 106 h 122"/>
                <a:gd name="T12" fmla="*/ 18 w 20"/>
                <a:gd name="T13" fmla="*/ 120 h 122"/>
                <a:gd name="T14" fmla="*/ 5 w 20"/>
                <a:gd name="T15" fmla="*/ 117 h 122"/>
                <a:gd name="T16" fmla="*/ 0 w 20"/>
                <a:gd name="T17" fmla="*/ 102 h 122"/>
                <a:gd name="T18" fmla="*/ 6 w 20"/>
                <a:gd name="T19" fmla="*/ 8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0" h="122">
                  <a:moveTo>
                    <a:pt x="6" y="8"/>
                  </a:moveTo>
                  <a:cubicBezTo>
                    <a:pt x="9" y="7"/>
                    <a:pt x="10" y="4"/>
                    <a:pt x="9" y="1"/>
                  </a:cubicBezTo>
                  <a:cubicBezTo>
                    <a:pt x="13" y="0"/>
                    <a:pt x="16" y="1"/>
                    <a:pt x="18" y="4"/>
                  </a:cubicBezTo>
                  <a:cubicBezTo>
                    <a:pt x="18" y="9"/>
                    <a:pt x="18" y="15"/>
                    <a:pt x="18" y="20"/>
                  </a:cubicBezTo>
                  <a:cubicBezTo>
                    <a:pt x="18" y="33"/>
                    <a:pt x="16" y="46"/>
                    <a:pt x="20" y="59"/>
                  </a:cubicBezTo>
                  <a:cubicBezTo>
                    <a:pt x="20" y="75"/>
                    <a:pt x="20" y="91"/>
                    <a:pt x="20" y="106"/>
                  </a:cubicBezTo>
                  <a:cubicBezTo>
                    <a:pt x="19" y="111"/>
                    <a:pt x="20" y="116"/>
                    <a:pt x="18" y="120"/>
                  </a:cubicBezTo>
                  <a:cubicBezTo>
                    <a:pt x="13" y="122"/>
                    <a:pt x="9" y="120"/>
                    <a:pt x="5" y="117"/>
                  </a:cubicBezTo>
                  <a:cubicBezTo>
                    <a:pt x="1" y="112"/>
                    <a:pt x="0" y="107"/>
                    <a:pt x="0" y="102"/>
                  </a:cubicBezTo>
                  <a:cubicBezTo>
                    <a:pt x="6" y="71"/>
                    <a:pt x="1" y="39"/>
                    <a:pt x="6" y="8"/>
                  </a:cubicBezTo>
                  <a:close/>
                </a:path>
              </a:pathLst>
            </a:custGeom>
            <a:solidFill>
              <a:srgbClr val="478D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189" name="Freeform 3228"/>
            <p:cNvSpPr>
              <a:spLocks/>
            </p:cNvSpPr>
            <p:nvPr/>
          </p:nvSpPr>
          <p:spPr bwMode="auto">
            <a:xfrm>
              <a:off x="3029" y="1987"/>
              <a:ext cx="80" cy="113"/>
            </a:xfrm>
            <a:custGeom>
              <a:avLst/>
              <a:gdLst>
                <a:gd name="T0" fmla="*/ 64 w 68"/>
                <a:gd name="T1" fmla="*/ 92 h 96"/>
                <a:gd name="T2" fmla="*/ 60 w 68"/>
                <a:gd name="T3" fmla="*/ 96 h 96"/>
                <a:gd name="T4" fmla="*/ 44 w 68"/>
                <a:gd name="T5" fmla="*/ 95 h 96"/>
                <a:gd name="T6" fmla="*/ 38 w 68"/>
                <a:gd name="T7" fmla="*/ 41 h 96"/>
                <a:gd name="T8" fmla="*/ 15 w 68"/>
                <a:gd name="T9" fmla="*/ 14 h 96"/>
                <a:gd name="T10" fmla="*/ 0 w 68"/>
                <a:gd name="T11" fmla="*/ 8 h 96"/>
                <a:gd name="T12" fmla="*/ 0 w 68"/>
                <a:gd name="T13" fmla="*/ 5 h 96"/>
                <a:gd name="T14" fmla="*/ 16 w 68"/>
                <a:gd name="T15" fmla="*/ 1 h 96"/>
                <a:gd name="T16" fmla="*/ 56 w 68"/>
                <a:gd name="T17" fmla="*/ 0 h 96"/>
                <a:gd name="T18" fmla="*/ 67 w 68"/>
                <a:gd name="T19" fmla="*/ 5 h 96"/>
                <a:gd name="T20" fmla="*/ 64 w 68"/>
                <a:gd name="T21" fmla="*/ 16 h 96"/>
                <a:gd name="T22" fmla="*/ 64 w 68"/>
                <a:gd name="T23" fmla="*/ 92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8" h="96">
                  <a:moveTo>
                    <a:pt x="64" y="92"/>
                  </a:moveTo>
                  <a:cubicBezTo>
                    <a:pt x="62" y="93"/>
                    <a:pt x="61" y="94"/>
                    <a:pt x="60" y="96"/>
                  </a:cubicBezTo>
                  <a:cubicBezTo>
                    <a:pt x="55" y="95"/>
                    <a:pt x="49" y="95"/>
                    <a:pt x="44" y="95"/>
                  </a:cubicBezTo>
                  <a:cubicBezTo>
                    <a:pt x="41" y="77"/>
                    <a:pt x="39" y="59"/>
                    <a:pt x="38" y="41"/>
                  </a:cubicBezTo>
                  <a:cubicBezTo>
                    <a:pt x="38" y="17"/>
                    <a:pt x="37" y="17"/>
                    <a:pt x="15" y="14"/>
                  </a:cubicBezTo>
                  <a:cubicBezTo>
                    <a:pt x="9" y="13"/>
                    <a:pt x="4" y="12"/>
                    <a:pt x="0" y="8"/>
                  </a:cubicBezTo>
                  <a:cubicBezTo>
                    <a:pt x="0" y="7"/>
                    <a:pt x="0" y="6"/>
                    <a:pt x="0" y="5"/>
                  </a:cubicBezTo>
                  <a:cubicBezTo>
                    <a:pt x="5" y="4"/>
                    <a:pt x="11" y="5"/>
                    <a:pt x="16" y="1"/>
                  </a:cubicBezTo>
                  <a:cubicBezTo>
                    <a:pt x="29" y="1"/>
                    <a:pt x="42" y="0"/>
                    <a:pt x="56" y="0"/>
                  </a:cubicBezTo>
                  <a:cubicBezTo>
                    <a:pt x="58" y="5"/>
                    <a:pt x="63" y="4"/>
                    <a:pt x="67" y="5"/>
                  </a:cubicBezTo>
                  <a:cubicBezTo>
                    <a:pt x="66" y="9"/>
                    <a:pt x="65" y="12"/>
                    <a:pt x="64" y="16"/>
                  </a:cubicBezTo>
                  <a:cubicBezTo>
                    <a:pt x="66" y="42"/>
                    <a:pt x="68" y="67"/>
                    <a:pt x="64" y="92"/>
                  </a:cubicBezTo>
                  <a:close/>
                </a:path>
              </a:pathLst>
            </a:custGeom>
            <a:solidFill>
              <a:srgbClr val="D06D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190" name="Freeform 3229"/>
            <p:cNvSpPr>
              <a:spLocks/>
            </p:cNvSpPr>
            <p:nvPr/>
          </p:nvSpPr>
          <p:spPr bwMode="auto">
            <a:xfrm>
              <a:off x="3339" y="2196"/>
              <a:ext cx="66" cy="108"/>
            </a:xfrm>
            <a:custGeom>
              <a:avLst/>
              <a:gdLst>
                <a:gd name="T0" fmla="*/ 53 w 56"/>
                <a:gd name="T1" fmla="*/ 6 h 91"/>
                <a:gd name="T2" fmla="*/ 53 w 56"/>
                <a:gd name="T3" fmla="*/ 27 h 91"/>
                <a:gd name="T4" fmla="*/ 54 w 56"/>
                <a:gd name="T5" fmla="*/ 80 h 91"/>
                <a:gd name="T6" fmla="*/ 2 w 56"/>
                <a:gd name="T7" fmla="*/ 84 h 91"/>
                <a:gd name="T8" fmla="*/ 0 w 56"/>
                <a:gd name="T9" fmla="*/ 78 h 91"/>
                <a:gd name="T10" fmla="*/ 1 w 56"/>
                <a:gd name="T11" fmla="*/ 77 h 91"/>
                <a:gd name="T12" fmla="*/ 28 w 56"/>
                <a:gd name="T13" fmla="*/ 31 h 91"/>
                <a:gd name="T14" fmla="*/ 8 w 56"/>
                <a:gd name="T15" fmla="*/ 7 h 91"/>
                <a:gd name="T16" fmla="*/ 15 w 56"/>
                <a:gd name="T17" fmla="*/ 2 h 91"/>
                <a:gd name="T18" fmla="*/ 42 w 56"/>
                <a:gd name="T19" fmla="*/ 4 h 91"/>
                <a:gd name="T20" fmla="*/ 53 w 56"/>
                <a:gd name="T21" fmla="*/ 6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91">
                  <a:moveTo>
                    <a:pt x="53" y="6"/>
                  </a:moveTo>
                  <a:cubicBezTo>
                    <a:pt x="53" y="13"/>
                    <a:pt x="53" y="20"/>
                    <a:pt x="53" y="27"/>
                  </a:cubicBezTo>
                  <a:cubicBezTo>
                    <a:pt x="56" y="45"/>
                    <a:pt x="54" y="62"/>
                    <a:pt x="54" y="80"/>
                  </a:cubicBezTo>
                  <a:cubicBezTo>
                    <a:pt x="38" y="91"/>
                    <a:pt x="20" y="89"/>
                    <a:pt x="2" y="84"/>
                  </a:cubicBezTo>
                  <a:cubicBezTo>
                    <a:pt x="1" y="83"/>
                    <a:pt x="0" y="81"/>
                    <a:pt x="0" y="78"/>
                  </a:cubicBezTo>
                  <a:cubicBezTo>
                    <a:pt x="0" y="78"/>
                    <a:pt x="1" y="77"/>
                    <a:pt x="1" y="77"/>
                  </a:cubicBezTo>
                  <a:cubicBezTo>
                    <a:pt x="32" y="65"/>
                    <a:pt x="31" y="65"/>
                    <a:pt x="28" y="31"/>
                  </a:cubicBezTo>
                  <a:cubicBezTo>
                    <a:pt x="27" y="16"/>
                    <a:pt x="11" y="17"/>
                    <a:pt x="8" y="7"/>
                  </a:cubicBezTo>
                  <a:cubicBezTo>
                    <a:pt x="10" y="4"/>
                    <a:pt x="12" y="3"/>
                    <a:pt x="15" y="2"/>
                  </a:cubicBezTo>
                  <a:cubicBezTo>
                    <a:pt x="24" y="0"/>
                    <a:pt x="33" y="2"/>
                    <a:pt x="42" y="4"/>
                  </a:cubicBezTo>
                  <a:cubicBezTo>
                    <a:pt x="45" y="4"/>
                    <a:pt x="49" y="4"/>
                    <a:pt x="53" y="6"/>
                  </a:cubicBezTo>
                  <a:close/>
                </a:path>
              </a:pathLst>
            </a:custGeom>
            <a:solidFill>
              <a:srgbClr val="B12F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191" name="Freeform 3230"/>
            <p:cNvSpPr>
              <a:spLocks/>
            </p:cNvSpPr>
            <p:nvPr/>
          </p:nvSpPr>
          <p:spPr bwMode="auto">
            <a:xfrm>
              <a:off x="3399" y="2228"/>
              <a:ext cx="11" cy="72"/>
            </a:xfrm>
            <a:custGeom>
              <a:avLst/>
              <a:gdLst>
                <a:gd name="T0" fmla="*/ 1 w 10"/>
                <a:gd name="T1" fmla="*/ 55 h 61"/>
                <a:gd name="T2" fmla="*/ 2 w 10"/>
                <a:gd name="T3" fmla="*/ 0 h 61"/>
                <a:gd name="T4" fmla="*/ 6 w 10"/>
                <a:gd name="T5" fmla="*/ 56 h 61"/>
                <a:gd name="T6" fmla="*/ 6 w 10"/>
                <a:gd name="T7" fmla="*/ 59 h 61"/>
                <a:gd name="T8" fmla="*/ 1 w 10"/>
                <a:gd name="T9" fmla="*/ 60 h 61"/>
                <a:gd name="T10" fmla="*/ 1 w 10"/>
                <a:gd name="T11" fmla="*/ 55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61">
                  <a:moveTo>
                    <a:pt x="1" y="55"/>
                  </a:moveTo>
                  <a:cubicBezTo>
                    <a:pt x="2" y="36"/>
                    <a:pt x="2" y="18"/>
                    <a:pt x="2" y="0"/>
                  </a:cubicBezTo>
                  <a:cubicBezTo>
                    <a:pt x="10" y="18"/>
                    <a:pt x="2" y="38"/>
                    <a:pt x="6" y="56"/>
                  </a:cubicBezTo>
                  <a:cubicBezTo>
                    <a:pt x="7" y="57"/>
                    <a:pt x="7" y="58"/>
                    <a:pt x="6" y="59"/>
                  </a:cubicBezTo>
                  <a:cubicBezTo>
                    <a:pt x="4" y="61"/>
                    <a:pt x="3" y="61"/>
                    <a:pt x="1" y="60"/>
                  </a:cubicBezTo>
                  <a:cubicBezTo>
                    <a:pt x="0" y="58"/>
                    <a:pt x="0" y="56"/>
                    <a:pt x="1" y="55"/>
                  </a:cubicBezTo>
                  <a:close/>
                </a:path>
              </a:pathLst>
            </a:custGeom>
            <a:solidFill>
              <a:srgbClr val="601F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192" name="Freeform 3231"/>
            <p:cNvSpPr>
              <a:spLocks/>
            </p:cNvSpPr>
            <p:nvPr/>
          </p:nvSpPr>
          <p:spPr bwMode="auto">
            <a:xfrm>
              <a:off x="3376" y="2189"/>
              <a:ext cx="25" cy="19"/>
            </a:xfrm>
            <a:custGeom>
              <a:avLst/>
              <a:gdLst>
                <a:gd name="T0" fmla="*/ 21 w 21"/>
                <a:gd name="T1" fmla="*/ 12 h 16"/>
                <a:gd name="T2" fmla="*/ 13 w 21"/>
                <a:gd name="T3" fmla="*/ 16 h 16"/>
                <a:gd name="T4" fmla="*/ 0 w 21"/>
                <a:gd name="T5" fmla="*/ 7 h 16"/>
                <a:gd name="T6" fmla="*/ 3 w 21"/>
                <a:gd name="T7" fmla="*/ 3 h 16"/>
                <a:gd name="T8" fmla="*/ 21 w 21"/>
                <a:gd name="T9" fmla="*/ 5 h 16"/>
                <a:gd name="T10" fmla="*/ 21 w 21"/>
                <a:gd name="T11" fmla="*/ 1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" h="16">
                  <a:moveTo>
                    <a:pt x="21" y="12"/>
                  </a:moveTo>
                  <a:cubicBezTo>
                    <a:pt x="18" y="14"/>
                    <a:pt x="15" y="15"/>
                    <a:pt x="13" y="16"/>
                  </a:cubicBezTo>
                  <a:cubicBezTo>
                    <a:pt x="10" y="11"/>
                    <a:pt x="2" y="12"/>
                    <a:pt x="0" y="7"/>
                  </a:cubicBezTo>
                  <a:cubicBezTo>
                    <a:pt x="0" y="5"/>
                    <a:pt x="2" y="3"/>
                    <a:pt x="3" y="3"/>
                  </a:cubicBezTo>
                  <a:cubicBezTo>
                    <a:pt x="9" y="3"/>
                    <a:pt x="15" y="0"/>
                    <a:pt x="21" y="5"/>
                  </a:cubicBezTo>
                  <a:cubicBezTo>
                    <a:pt x="21" y="7"/>
                    <a:pt x="21" y="10"/>
                    <a:pt x="21" y="12"/>
                  </a:cubicBezTo>
                  <a:close/>
                </a:path>
              </a:pathLst>
            </a:custGeom>
            <a:solidFill>
              <a:srgbClr val="9831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193" name="Freeform 3232"/>
            <p:cNvSpPr>
              <a:spLocks/>
            </p:cNvSpPr>
            <p:nvPr/>
          </p:nvSpPr>
          <p:spPr bwMode="auto">
            <a:xfrm>
              <a:off x="3375" y="2189"/>
              <a:ext cx="31" cy="6"/>
            </a:xfrm>
            <a:custGeom>
              <a:avLst/>
              <a:gdLst>
                <a:gd name="T0" fmla="*/ 22 w 26"/>
                <a:gd name="T1" fmla="*/ 5 h 5"/>
                <a:gd name="T2" fmla="*/ 2 w 26"/>
                <a:gd name="T3" fmla="*/ 4 h 5"/>
                <a:gd name="T4" fmla="*/ 0 w 26"/>
                <a:gd name="T5" fmla="*/ 3 h 5"/>
                <a:gd name="T6" fmla="*/ 0 w 26"/>
                <a:gd name="T7" fmla="*/ 1 h 5"/>
                <a:gd name="T8" fmla="*/ 2 w 26"/>
                <a:gd name="T9" fmla="*/ 0 h 5"/>
                <a:gd name="T10" fmla="*/ 21 w 26"/>
                <a:gd name="T11" fmla="*/ 0 h 5"/>
                <a:gd name="T12" fmla="*/ 26 w 26"/>
                <a:gd name="T13" fmla="*/ 4 h 5"/>
                <a:gd name="T14" fmla="*/ 22 w 26"/>
                <a:gd name="T1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" h="5">
                  <a:moveTo>
                    <a:pt x="22" y="5"/>
                  </a:moveTo>
                  <a:cubicBezTo>
                    <a:pt x="15" y="5"/>
                    <a:pt x="8" y="4"/>
                    <a:pt x="2" y="4"/>
                  </a:cubicBezTo>
                  <a:cubicBezTo>
                    <a:pt x="2" y="4"/>
                    <a:pt x="0" y="3"/>
                    <a:pt x="0" y="3"/>
                  </a:cubicBezTo>
                  <a:cubicBezTo>
                    <a:pt x="0" y="3"/>
                    <a:pt x="0" y="1"/>
                    <a:pt x="0" y="1"/>
                  </a:cubicBezTo>
                  <a:cubicBezTo>
                    <a:pt x="0" y="1"/>
                    <a:pt x="2" y="0"/>
                    <a:pt x="2" y="0"/>
                  </a:cubicBezTo>
                  <a:cubicBezTo>
                    <a:pt x="8" y="0"/>
                    <a:pt x="15" y="0"/>
                    <a:pt x="21" y="0"/>
                  </a:cubicBezTo>
                  <a:cubicBezTo>
                    <a:pt x="23" y="2"/>
                    <a:pt x="24" y="3"/>
                    <a:pt x="26" y="4"/>
                  </a:cubicBezTo>
                  <a:cubicBezTo>
                    <a:pt x="24" y="4"/>
                    <a:pt x="23" y="5"/>
                    <a:pt x="22" y="5"/>
                  </a:cubicBezTo>
                  <a:close/>
                </a:path>
              </a:pathLst>
            </a:custGeom>
            <a:solidFill>
              <a:srgbClr val="5713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194" name="Freeform 3233"/>
            <p:cNvSpPr>
              <a:spLocks/>
            </p:cNvSpPr>
            <p:nvPr/>
          </p:nvSpPr>
          <p:spPr bwMode="auto">
            <a:xfrm>
              <a:off x="3394" y="2298"/>
              <a:ext cx="12" cy="23"/>
            </a:xfrm>
            <a:custGeom>
              <a:avLst/>
              <a:gdLst>
                <a:gd name="T0" fmla="*/ 6 w 10"/>
                <a:gd name="T1" fmla="*/ 0 h 20"/>
                <a:gd name="T2" fmla="*/ 10 w 10"/>
                <a:gd name="T3" fmla="*/ 0 h 20"/>
                <a:gd name="T4" fmla="*/ 10 w 10"/>
                <a:gd name="T5" fmla="*/ 20 h 20"/>
                <a:gd name="T6" fmla="*/ 6 w 10"/>
                <a:gd name="T7" fmla="*/ 20 h 20"/>
                <a:gd name="T8" fmla="*/ 4 w 10"/>
                <a:gd name="T9" fmla="*/ 16 h 20"/>
                <a:gd name="T10" fmla="*/ 0 w 10"/>
                <a:gd name="T11" fmla="*/ 7 h 20"/>
                <a:gd name="T12" fmla="*/ 6 w 10"/>
                <a:gd name="T13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20">
                  <a:moveTo>
                    <a:pt x="6" y="0"/>
                  </a:moveTo>
                  <a:cubicBezTo>
                    <a:pt x="7" y="0"/>
                    <a:pt x="9" y="0"/>
                    <a:pt x="10" y="0"/>
                  </a:cubicBezTo>
                  <a:cubicBezTo>
                    <a:pt x="10" y="7"/>
                    <a:pt x="10" y="14"/>
                    <a:pt x="10" y="20"/>
                  </a:cubicBezTo>
                  <a:cubicBezTo>
                    <a:pt x="9" y="20"/>
                    <a:pt x="7" y="20"/>
                    <a:pt x="6" y="20"/>
                  </a:cubicBezTo>
                  <a:cubicBezTo>
                    <a:pt x="5" y="19"/>
                    <a:pt x="5" y="17"/>
                    <a:pt x="4" y="16"/>
                  </a:cubicBezTo>
                  <a:cubicBezTo>
                    <a:pt x="2" y="13"/>
                    <a:pt x="0" y="11"/>
                    <a:pt x="0" y="7"/>
                  </a:cubicBezTo>
                  <a:cubicBezTo>
                    <a:pt x="0" y="4"/>
                    <a:pt x="2" y="1"/>
                    <a:pt x="6" y="0"/>
                  </a:cubicBezTo>
                  <a:close/>
                </a:path>
              </a:pathLst>
            </a:custGeom>
            <a:solidFill>
              <a:srgbClr val="4C1B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195" name="Freeform 3234"/>
            <p:cNvSpPr>
              <a:spLocks/>
            </p:cNvSpPr>
            <p:nvPr/>
          </p:nvSpPr>
          <p:spPr bwMode="auto">
            <a:xfrm>
              <a:off x="3071" y="2211"/>
              <a:ext cx="34" cy="81"/>
            </a:xfrm>
            <a:custGeom>
              <a:avLst/>
              <a:gdLst>
                <a:gd name="T0" fmla="*/ 9 w 29"/>
                <a:gd name="T1" fmla="*/ 69 h 69"/>
                <a:gd name="T2" fmla="*/ 5 w 29"/>
                <a:gd name="T3" fmla="*/ 69 h 69"/>
                <a:gd name="T4" fmla="*/ 1 w 29"/>
                <a:gd name="T5" fmla="*/ 10 h 69"/>
                <a:gd name="T6" fmla="*/ 2 w 29"/>
                <a:gd name="T7" fmla="*/ 4 h 69"/>
                <a:gd name="T8" fmla="*/ 21 w 29"/>
                <a:gd name="T9" fmla="*/ 7 h 69"/>
                <a:gd name="T10" fmla="*/ 25 w 29"/>
                <a:gd name="T11" fmla="*/ 57 h 69"/>
                <a:gd name="T12" fmla="*/ 9 w 29"/>
                <a:gd name="T13" fmla="*/ 6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9" h="69">
                  <a:moveTo>
                    <a:pt x="9" y="69"/>
                  </a:moveTo>
                  <a:cubicBezTo>
                    <a:pt x="8" y="69"/>
                    <a:pt x="6" y="69"/>
                    <a:pt x="5" y="69"/>
                  </a:cubicBezTo>
                  <a:cubicBezTo>
                    <a:pt x="4" y="49"/>
                    <a:pt x="6" y="29"/>
                    <a:pt x="1" y="10"/>
                  </a:cubicBezTo>
                  <a:cubicBezTo>
                    <a:pt x="0" y="8"/>
                    <a:pt x="0" y="6"/>
                    <a:pt x="2" y="4"/>
                  </a:cubicBezTo>
                  <a:cubicBezTo>
                    <a:pt x="9" y="1"/>
                    <a:pt x="15" y="0"/>
                    <a:pt x="21" y="7"/>
                  </a:cubicBezTo>
                  <a:cubicBezTo>
                    <a:pt x="29" y="23"/>
                    <a:pt x="23" y="41"/>
                    <a:pt x="25" y="57"/>
                  </a:cubicBezTo>
                  <a:cubicBezTo>
                    <a:pt x="25" y="69"/>
                    <a:pt x="13" y="64"/>
                    <a:pt x="9" y="69"/>
                  </a:cubicBezTo>
                  <a:close/>
                </a:path>
              </a:pathLst>
            </a:custGeom>
            <a:solidFill>
              <a:srgbClr val="D06D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196" name="Freeform 3235"/>
            <p:cNvSpPr>
              <a:spLocks/>
            </p:cNvSpPr>
            <p:nvPr/>
          </p:nvSpPr>
          <p:spPr bwMode="auto">
            <a:xfrm>
              <a:off x="3065" y="2193"/>
              <a:ext cx="82" cy="24"/>
            </a:xfrm>
            <a:custGeom>
              <a:avLst/>
              <a:gdLst>
                <a:gd name="T0" fmla="*/ 70 w 70"/>
                <a:gd name="T1" fmla="*/ 9 h 20"/>
                <a:gd name="T2" fmla="*/ 69 w 70"/>
                <a:gd name="T3" fmla="*/ 14 h 20"/>
                <a:gd name="T4" fmla="*/ 54 w 70"/>
                <a:gd name="T5" fmla="*/ 14 h 20"/>
                <a:gd name="T6" fmla="*/ 17 w 70"/>
                <a:gd name="T7" fmla="*/ 17 h 20"/>
                <a:gd name="T8" fmla="*/ 4 w 70"/>
                <a:gd name="T9" fmla="*/ 16 h 20"/>
                <a:gd name="T10" fmla="*/ 0 w 70"/>
                <a:gd name="T11" fmla="*/ 11 h 20"/>
                <a:gd name="T12" fmla="*/ 5 w 70"/>
                <a:gd name="T13" fmla="*/ 3 h 20"/>
                <a:gd name="T14" fmla="*/ 26 w 70"/>
                <a:gd name="T15" fmla="*/ 1 h 20"/>
                <a:gd name="T16" fmla="*/ 32 w 70"/>
                <a:gd name="T17" fmla="*/ 3 h 20"/>
                <a:gd name="T18" fmla="*/ 64 w 70"/>
                <a:gd name="T19" fmla="*/ 3 h 20"/>
                <a:gd name="T20" fmla="*/ 69 w 70"/>
                <a:gd name="T21" fmla="*/ 5 h 20"/>
                <a:gd name="T22" fmla="*/ 70 w 70"/>
                <a:gd name="T23" fmla="*/ 9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0" h="20">
                  <a:moveTo>
                    <a:pt x="70" y="9"/>
                  </a:moveTo>
                  <a:cubicBezTo>
                    <a:pt x="69" y="11"/>
                    <a:pt x="69" y="12"/>
                    <a:pt x="69" y="14"/>
                  </a:cubicBezTo>
                  <a:cubicBezTo>
                    <a:pt x="64" y="14"/>
                    <a:pt x="59" y="14"/>
                    <a:pt x="54" y="14"/>
                  </a:cubicBezTo>
                  <a:cubicBezTo>
                    <a:pt x="42" y="20"/>
                    <a:pt x="29" y="16"/>
                    <a:pt x="17" y="17"/>
                  </a:cubicBezTo>
                  <a:cubicBezTo>
                    <a:pt x="13" y="17"/>
                    <a:pt x="8" y="17"/>
                    <a:pt x="4" y="16"/>
                  </a:cubicBezTo>
                  <a:cubicBezTo>
                    <a:pt x="2" y="15"/>
                    <a:pt x="1" y="13"/>
                    <a:pt x="0" y="11"/>
                  </a:cubicBezTo>
                  <a:cubicBezTo>
                    <a:pt x="1" y="8"/>
                    <a:pt x="3" y="5"/>
                    <a:pt x="5" y="3"/>
                  </a:cubicBezTo>
                  <a:cubicBezTo>
                    <a:pt x="12" y="0"/>
                    <a:pt x="19" y="0"/>
                    <a:pt x="26" y="1"/>
                  </a:cubicBezTo>
                  <a:cubicBezTo>
                    <a:pt x="28" y="2"/>
                    <a:pt x="30" y="2"/>
                    <a:pt x="32" y="3"/>
                  </a:cubicBezTo>
                  <a:cubicBezTo>
                    <a:pt x="42" y="6"/>
                    <a:pt x="53" y="5"/>
                    <a:pt x="64" y="3"/>
                  </a:cubicBezTo>
                  <a:cubicBezTo>
                    <a:pt x="66" y="3"/>
                    <a:pt x="68" y="4"/>
                    <a:pt x="69" y="5"/>
                  </a:cubicBezTo>
                  <a:cubicBezTo>
                    <a:pt x="69" y="6"/>
                    <a:pt x="70" y="8"/>
                    <a:pt x="70" y="9"/>
                  </a:cubicBezTo>
                  <a:close/>
                </a:path>
              </a:pathLst>
            </a:custGeom>
            <a:solidFill>
              <a:srgbClr val="863E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197" name="Freeform 3236"/>
            <p:cNvSpPr>
              <a:spLocks/>
            </p:cNvSpPr>
            <p:nvPr/>
          </p:nvSpPr>
          <p:spPr bwMode="auto">
            <a:xfrm>
              <a:off x="3065" y="2209"/>
              <a:ext cx="71" cy="11"/>
            </a:xfrm>
            <a:custGeom>
              <a:avLst/>
              <a:gdLst>
                <a:gd name="T0" fmla="*/ 26 w 61"/>
                <a:gd name="T1" fmla="*/ 8 h 9"/>
                <a:gd name="T2" fmla="*/ 6 w 61"/>
                <a:gd name="T3" fmla="*/ 8 h 9"/>
                <a:gd name="T4" fmla="*/ 2 w 61"/>
                <a:gd name="T5" fmla="*/ 2 h 9"/>
                <a:gd name="T6" fmla="*/ 16 w 61"/>
                <a:gd name="T7" fmla="*/ 1 h 9"/>
                <a:gd name="T8" fmla="*/ 54 w 61"/>
                <a:gd name="T9" fmla="*/ 2 h 9"/>
                <a:gd name="T10" fmla="*/ 61 w 61"/>
                <a:gd name="T11" fmla="*/ 4 h 9"/>
                <a:gd name="T12" fmla="*/ 61 w 61"/>
                <a:gd name="T13" fmla="*/ 6 h 9"/>
                <a:gd name="T14" fmla="*/ 26 w 61"/>
                <a:gd name="T15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1" h="9">
                  <a:moveTo>
                    <a:pt x="26" y="8"/>
                  </a:moveTo>
                  <a:cubicBezTo>
                    <a:pt x="19" y="8"/>
                    <a:pt x="13" y="8"/>
                    <a:pt x="6" y="8"/>
                  </a:cubicBezTo>
                  <a:cubicBezTo>
                    <a:pt x="1" y="9"/>
                    <a:pt x="0" y="6"/>
                    <a:pt x="2" y="2"/>
                  </a:cubicBezTo>
                  <a:cubicBezTo>
                    <a:pt x="7" y="1"/>
                    <a:pt x="11" y="1"/>
                    <a:pt x="16" y="1"/>
                  </a:cubicBezTo>
                  <a:cubicBezTo>
                    <a:pt x="28" y="2"/>
                    <a:pt x="41" y="0"/>
                    <a:pt x="54" y="2"/>
                  </a:cubicBezTo>
                  <a:cubicBezTo>
                    <a:pt x="56" y="3"/>
                    <a:pt x="59" y="3"/>
                    <a:pt x="61" y="4"/>
                  </a:cubicBezTo>
                  <a:cubicBezTo>
                    <a:pt x="61" y="5"/>
                    <a:pt x="61" y="6"/>
                    <a:pt x="61" y="6"/>
                  </a:cubicBezTo>
                  <a:cubicBezTo>
                    <a:pt x="50" y="7"/>
                    <a:pt x="38" y="8"/>
                    <a:pt x="26" y="8"/>
                  </a:cubicBezTo>
                  <a:close/>
                </a:path>
              </a:pathLst>
            </a:custGeom>
            <a:solidFill>
              <a:srgbClr val="6629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198" name="Freeform 3237"/>
            <p:cNvSpPr>
              <a:spLocks/>
            </p:cNvSpPr>
            <p:nvPr/>
          </p:nvSpPr>
          <p:spPr bwMode="auto">
            <a:xfrm>
              <a:off x="3079" y="2209"/>
              <a:ext cx="49" cy="4"/>
            </a:xfrm>
            <a:custGeom>
              <a:avLst/>
              <a:gdLst>
                <a:gd name="T0" fmla="*/ 42 w 42"/>
                <a:gd name="T1" fmla="*/ 2 h 3"/>
                <a:gd name="T2" fmla="*/ 2 w 42"/>
                <a:gd name="T3" fmla="*/ 3 h 3"/>
                <a:gd name="T4" fmla="*/ 0 w 42"/>
                <a:gd name="T5" fmla="*/ 1 h 3"/>
                <a:gd name="T6" fmla="*/ 2 w 42"/>
                <a:gd name="T7" fmla="*/ 0 h 3"/>
                <a:gd name="T8" fmla="*/ 42 w 42"/>
                <a:gd name="T9" fmla="*/ 0 h 3"/>
                <a:gd name="T10" fmla="*/ 42 w 42"/>
                <a:gd name="T11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2" h="3">
                  <a:moveTo>
                    <a:pt x="42" y="2"/>
                  </a:moveTo>
                  <a:cubicBezTo>
                    <a:pt x="28" y="3"/>
                    <a:pt x="15" y="3"/>
                    <a:pt x="2" y="3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15" y="0"/>
                    <a:pt x="28" y="0"/>
                    <a:pt x="42" y="0"/>
                  </a:cubicBezTo>
                  <a:cubicBezTo>
                    <a:pt x="42" y="1"/>
                    <a:pt x="42" y="2"/>
                    <a:pt x="42" y="2"/>
                  </a:cubicBezTo>
                  <a:close/>
                </a:path>
              </a:pathLst>
            </a:custGeom>
            <a:solidFill>
              <a:srgbClr val="B56F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199" name="Freeform 3238"/>
            <p:cNvSpPr>
              <a:spLocks/>
            </p:cNvSpPr>
            <p:nvPr/>
          </p:nvSpPr>
          <p:spPr bwMode="auto">
            <a:xfrm>
              <a:off x="3064" y="2299"/>
              <a:ext cx="37" cy="89"/>
            </a:xfrm>
            <a:custGeom>
              <a:avLst/>
              <a:gdLst>
                <a:gd name="T0" fmla="*/ 15 w 32"/>
                <a:gd name="T1" fmla="*/ 2 h 76"/>
                <a:gd name="T2" fmla="*/ 15 w 32"/>
                <a:gd name="T3" fmla="*/ 0 h 76"/>
                <a:gd name="T4" fmla="*/ 27 w 32"/>
                <a:gd name="T5" fmla="*/ 0 h 76"/>
                <a:gd name="T6" fmla="*/ 27 w 32"/>
                <a:gd name="T7" fmla="*/ 71 h 76"/>
                <a:gd name="T8" fmla="*/ 11 w 32"/>
                <a:gd name="T9" fmla="*/ 74 h 76"/>
                <a:gd name="T10" fmla="*/ 6 w 32"/>
                <a:gd name="T11" fmla="*/ 14 h 76"/>
                <a:gd name="T12" fmla="*/ 15 w 32"/>
                <a:gd name="T13" fmla="*/ 2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" h="76">
                  <a:moveTo>
                    <a:pt x="15" y="2"/>
                  </a:moveTo>
                  <a:cubicBezTo>
                    <a:pt x="15" y="2"/>
                    <a:pt x="15" y="0"/>
                    <a:pt x="15" y="0"/>
                  </a:cubicBezTo>
                  <a:cubicBezTo>
                    <a:pt x="19" y="0"/>
                    <a:pt x="23" y="0"/>
                    <a:pt x="27" y="0"/>
                  </a:cubicBezTo>
                  <a:cubicBezTo>
                    <a:pt x="32" y="24"/>
                    <a:pt x="24" y="47"/>
                    <a:pt x="27" y="71"/>
                  </a:cubicBezTo>
                  <a:cubicBezTo>
                    <a:pt x="22" y="74"/>
                    <a:pt x="16" y="76"/>
                    <a:pt x="11" y="74"/>
                  </a:cubicBezTo>
                  <a:cubicBezTo>
                    <a:pt x="0" y="54"/>
                    <a:pt x="6" y="34"/>
                    <a:pt x="6" y="14"/>
                  </a:cubicBezTo>
                  <a:cubicBezTo>
                    <a:pt x="6" y="8"/>
                    <a:pt x="13" y="7"/>
                    <a:pt x="15" y="2"/>
                  </a:cubicBezTo>
                  <a:close/>
                </a:path>
              </a:pathLst>
            </a:custGeom>
            <a:solidFill>
              <a:srgbClr val="D16D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200" name="Freeform 3239"/>
            <p:cNvSpPr>
              <a:spLocks/>
            </p:cNvSpPr>
            <p:nvPr/>
          </p:nvSpPr>
          <p:spPr bwMode="auto">
            <a:xfrm>
              <a:off x="2946" y="2441"/>
              <a:ext cx="32" cy="81"/>
            </a:xfrm>
            <a:custGeom>
              <a:avLst/>
              <a:gdLst>
                <a:gd name="T0" fmla="*/ 27 w 27"/>
                <a:gd name="T1" fmla="*/ 66 h 68"/>
                <a:gd name="T2" fmla="*/ 10 w 27"/>
                <a:gd name="T3" fmla="*/ 62 h 68"/>
                <a:gd name="T4" fmla="*/ 3 w 27"/>
                <a:gd name="T5" fmla="*/ 33 h 68"/>
                <a:gd name="T6" fmla="*/ 5 w 27"/>
                <a:gd name="T7" fmla="*/ 2 h 68"/>
                <a:gd name="T8" fmla="*/ 15 w 27"/>
                <a:gd name="T9" fmla="*/ 2 h 68"/>
                <a:gd name="T10" fmla="*/ 15 w 27"/>
                <a:gd name="T11" fmla="*/ 40 h 68"/>
                <a:gd name="T12" fmla="*/ 27 w 27"/>
                <a:gd name="T13" fmla="*/ 66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" h="68">
                  <a:moveTo>
                    <a:pt x="27" y="66"/>
                  </a:moveTo>
                  <a:cubicBezTo>
                    <a:pt x="21" y="66"/>
                    <a:pt x="14" y="68"/>
                    <a:pt x="10" y="62"/>
                  </a:cubicBezTo>
                  <a:cubicBezTo>
                    <a:pt x="3" y="53"/>
                    <a:pt x="7" y="42"/>
                    <a:pt x="3" y="33"/>
                  </a:cubicBezTo>
                  <a:cubicBezTo>
                    <a:pt x="1" y="23"/>
                    <a:pt x="0" y="12"/>
                    <a:pt x="5" y="2"/>
                  </a:cubicBezTo>
                  <a:cubicBezTo>
                    <a:pt x="8" y="0"/>
                    <a:pt x="12" y="0"/>
                    <a:pt x="15" y="2"/>
                  </a:cubicBezTo>
                  <a:cubicBezTo>
                    <a:pt x="15" y="15"/>
                    <a:pt x="15" y="27"/>
                    <a:pt x="15" y="40"/>
                  </a:cubicBezTo>
                  <a:cubicBezTo>
                    <a:pt x="14" y="51"/>
                    <a:pt x="19" y="59"/>
                    <a:pt x="27" y="66"/>
                  </a:cubicBezTo>
                  <a:close/>
                </a:path>
              </a:pathLst>
            </a:custGeom>
            <a:solidFill>
              <a:srgbClr val="5783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201" name="Freeform 3240"/>
            <p:cNvSpPr>
              <a:spLocks/>
            </p:cNvSpPr>
            <p:nvPr/>
          </p:nvSpPr>
          <p:spPr bwMode="auto">
            <a:xfrm>
              <a:off x="2915" y="2423"/>
              <a:ext cx="59" cy="34"/>
            </a:xfrm>
            <a:custGeom>
              <a:avLst/>
              <a:gdLst>
                <a:gd name="T0" fmla="*/ 41 w 50"/>
                <a:gd name="T1" fmla="*/ 18 h 29"/>
                <a:gd name="T2" fmla="*/ 32 w 50"/>
                <a:gd name="T3" fmla="*/ 19 h 29"/>
                <a:gd name="T4" fmla="*/ 0 w 50"/>
                <a:gd name="T5" fmla="*/ 14 h 29"/>
                <a:gd name="T6" fmla="*/ 22 w 50"/>
                <a:gd name="T7" fmla="*/ 14 h 29"/>
                <a:gd name="T8" fmla="*/ 29 w 50"/>
                <a:gd name="T9" fmla="*/ 2 h 29"/>
                <a:gd name="T10" fmla="*/ 31 w 50"/>
                <a:gd name="T11" fmla="*/ 1 h 29"/>
                <a:gd name="T12" fmla="*/ 36 w 50"/>
                <a:gd name="T13" fmla="*/ 1 h 29"/>
                <a:gd name="T14" fmla="*/ 49 w 50"/>
                <a:gd name="T15" fmla="*/ 10 h 29"/>
                <a:gd name="T16" fmla="*/ 41 w 50"/>
                <a:gd name="T17" fmla="*/ 18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0" h="29">
                  <a:moveTo>
                    <a:pt x="41" y="18"/>
                  </a:moveTo>
                  <a:cubicBezTo>
                    <a:pt x="38" y="18"/>
                    <a:pt x="35" y="18"/>
                    <a:pt x="32" y="19"/>
                  </a:cubicBezTo>
                  <a:cubicBezTo>
                    <a:pt x="21" y="25"/>
                    <a:pt x="9" y="29"/>
                    <a:pt x="0" y="14"/>
                  </a:cubicBezTo>
                  <a:cubicBezTo>
                    <a:pt x="7" y="14"/>
                    <a:pt x="15" y="14"/>
                    <a:pt x="22" y="14"/>
                  </a:cubicBezTo>
                  <a:cubicBezTo>
                    <a:pt x="34" y="16"/>
                    <a:pt x="29" y="8"/>
                    <a:pt x="29" y="2"/>
                  </a:cubicBezTo>
                  <a:cubicBezTo>
                    <a:pt x="29" y="2"/>
                    <a:pt x="30" y="1"/>
                    <a:pt x="31" y="1"/>
                  </a:cubicBezTo>
                  <a:cubicBezTo>
                    <a:pt x="33" y="0"/>
                    <a:pt x="34" y="0"/>
                    <a:pt x="36" y="1"/>
                  </a:cubicBezTo>
                  <a:cubicBezTo>
                    <a:pt x="41" y="3"/>
                    <a:pt x="50" y="0"/>
                    <a:pt x="49" y="10"/>
                  </a:cubicBezTo>
                  <a:cubicBezTo>
                    <a:pt x="47" y="14"/>
                    <a:pt x="45" y="17"/>
                    <a:pt x="41" y="18"/>
                  </a:cubicBezTo>
                  <a:close/>
                </a:path>
              </a:pathLst>
            </a:custGeom>
            <a:solidFill>
              <a:srgbClr val="3D65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202" name="Freeform 3241"/>
            <p:cNvSpPr>
              <a:spLocks/>
            </p:cNvSpPr>
            <p:nvPr/>
          </p:nvSpPr>
          <p:spPr bwMode="auto">
            <a:xfrm>
              <a:off x="2954" y="2418"/>
              <a:ext cx="43" cy="16"/>
            </a:xfrm>
            <a:custGeom>
              <a:avLst/>
              <a:gdLst>
                <a:gd name="T0" fmla="*/ 16 w 36"/>
                <a:gd name="T1" fmla="*/ 14 h 14"/>
                <a:gd name="T2" fmla="*/ 0 w 36"/>
                <a:gd name="T3" fmla="*/ 7 h 14"/>
                <a:gd name="T4" fmla="*/ 9 w 36"/>
                <a:gd name="T5" fmla="*/ 2 h 14"/>
                <a:gd name="T6" fmla="*/ 32 w 36"/>
                <a:gd name="T7" fmla="*/ 7 h 14"/>
                <a:gd name="T8" fmla="*/ 36 w 36"/>
                <a:gd name="T9" fmla="*/ 14 h 14"/>
                <a:gd name="T10" fmla="*/ 16 w 36"/>
                <a:gd name="T11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6" h="14">
                  <a:moveTo>
                    <a:pt x="16" y="14"/>
                  </a:moveTo>
                  <a:cubicBezTo>
                    <a:pt x="13" y="8"/>
                    <a:pt x="4" y="13"/>
                    <a:pt x="0" y="7"/>
                  </a:cubicBezTo>
                  <a:cubicBezTo>
                    <a:pt x="2" y="4"/>
                    <a:pt x="5" y="2"/>
                    <a:pt x="9" y="2"/>
                  </a:cubicBezTo>
                  <a:cubicBezTo>
                    <a:pt x="17" y="1"/>
                    <a:pt x="25" y="0"/>
                    <a:pt x="32" y="7"/>
                  </a:cubicBezTo>
                  <a:cubicBezTo>
                    <a:pt x="33" y="9"/>
                    <a:pt x="34" y="11"/>
                    <a:pt x="36" y="14"/>
                  </a:cubicBezTo>
                  <a:cubicBezTo>
                    <a:pt x="29" y="14"/>
                    <a:pt x="22" y="14"/>
                    <a:pt x="16" y="14"/>
                  </a:cubicBezTo>
                  <a:close/>
                </a:path>
              </a:pathLst>
            </a:custGeom>
            <a:solidFill>
              <a:srgbClr val="2954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203" name="Freeform 3242"/>
            <p:cNvSpPr>
              <a:spLocks/>
            </p:cNvSpPr>
            <p:nvPr/>
          </p:nvSpPr>
          <p:spPr bwMode="auto">
            <a:xfrm>
              <a:off x="3074" y="2396"/>
              <a:ext cx="64" cy="117"/>
            </a:xfrm>
            <a:custGeom>
              <a:avLst/>
              <a:gdLst>
                <a:gd name="T0" fmla="*/ 29 w 54"/>
                <a:gd name="T1" fmla="*/ 5 h 100"/>
                <a:gd name="T2" fmla="*/ 42 w 54"/>
                <a:gd name="T3" fmla="*/ 5 h 100"/>
                <a:gd name="T4" fmla="*/ 54 w 54"/>
                <a:gd name="T5" fmla="*/ 10 h 100"/>
                <a:gd name="T6" fmla="*/ 54 w 54"/>
                <a:gd name="T7" fmla="*/ 91 h 100"/>
                <a:gd name="T8" fmla="*/ 48 w 54"/>
                <a:gd name="T9" fmla="*/ 100 h 100"/>
                <a:gd name="T10" fmla="*/ 42 w 54"/>
                <a:gd name="T11" fmla="*/ 90 h 100"/>
                <a:gd name="T12" fmla="*/ 38 w 54"/>
                <a:gd name="T13" fmla="*/ 69 h 100"/>
                <a:gd name="T14" fmla="*/ 38 w 54"/>
                <a:gd name="T15" fmla="*/ 69 h 100"/>
                <a:gd name="T16" fmla="*/ 26 w 54"/>
                <a:gd name="T17" fmla="*/ 53 h 100"/>
                <a:gd name="T18" fmla="*/ 24 w 54"/>
                <a:gd name="T19" fmla="*/ 55 h 100"/>
                <a:gd name="T20" fmla="*/ 16 w 54"/>
                <a:gd name="T21" fmla="*/ 54 h 100"/>
                <a:gd name="T22" fmla="*/ 11 w 54"/>
                <a:gd name="T23" fmla="*/ 48 h 100"/>
                <a:gd name="T24" fmla="*/ 3 w 54"/>
                <a:gd name="T25" fmla="*/ 22 h 100"/>
                <a:gd name="T26" fmla="*/ 0 w 54"/>
                <a:gd name="T27" fmla="*/ 11 h 100"/>
                <a:gd name="T28" fmla="*/ 8 w 54"/>
                <a:gd name="T29" fmla="*/ 3 h 100"/>
                <a:gd name="T30" fmla="*/ 29 w 54"/>
                <a:gd name="T31" fmla="*/ 5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4" h="100">
                  <a:moveTo>
                    <a:pt x="29" y="5"/>
                  </a:moveTo>
                  <a:cubicBezTo>
                    <a:pt x="33" y="5"/>
                    <a:pt x="38" y="5"/>
                    <a:pt x="42" y="5"/>
                  </a:cubicBezTo>
                  <a:cubicBezTo>
                    <a:pt x="48" y="3"/>
                    <a:pt x="54" y="0"/>
                    <a:pt x="54" y="10"/>
                  </a:cubicBezTo>
                  <a:cubicBezTo>
                    <a:pt x="54" y="37"/>
                    <a:pt x="54" y="64"/>
                    <a:pt x="54" y="91"/>
                  </a:cubicBezTo>
                  <a:cubicBezTo>
                    <a:pt x="54" y="95"/>
                    <a:pt x="53" y="100"/>
                    <a:pt x="48" y="100"/>
                  </a:cubicBezTo>
                  <a:cubicBezTo>
                    <a:pt x="41" y="100"/>
                    <a:pt x="43" y="94"/>
                    <a:pt x="42" y="90"/>
                  </a:cubicBezTo>
                  <a:cubicBezTo>
                    <a:pt x="40" y="83"/>
                    <a:pt x="49" y="74"/>
                    <a:pt x="38" y="69"/>
                  </a:cubicBezTo>
                  <a:cubicBezTo>
                    <a:pt x="38" y="69"/>
                    <a:pt x="38" y="69"/>
                    <a:pt x="38" y="69"/>
                  </a:cubicBezTo>
                  <a:cubicBezTo>
                    <a:pt x="31" y="66"/>
                    <a:pt x="40" y="51"/>
                    <a:pt x="26" y="53"/>
                  </a:cubicBezTo>
                  <a:cubicBezTo>
                    <a:pt x="25" y="53"/>
                    <a:pt x="24" y="54"/>
                    <a:pt x="24" y="55"/>
                  </a:cubicBezTo>
                  <a:cubicBezTo>
                    <a:pt x="21" y="56"/>
                    <a:pt x="18" y="55"/>
                    <a:pt x="16" y="54"/>
                  </a:cubicBezTo>
                  <a:cubicBezTo>
                    <a:pt x="14" y="52"/>
                    <a:pt x="12" y="50"/>
                    <a:pt x="11" y="48"/>
                  </a:cubicBezTo>
                  <a:cubicBezTo>
                    <a:pt x="5" y="40"/>
                    <a:pt x="7" y="30"/>
                    <a:pt x="3" y="22"/>
                  </a:cubicBezTo>
                  <a:cubicBezTo>
                    <a:pt x="1" y="19"/>
                    <a:pt x="0" y="15"/>
                    <a:pt x="0" y="11"/>
                  </a:cubicBezTo>
                  <a:cubicBezTo>
                    <a:pt x="1" y="7"/>
                    <a:pt x="4" y="4"/>
                    <a:pt x="8" y="3"/>
                  </a:cubicBezTo>
                  <a:cubicBezTo>
                    <a:pt x="15" y="3"/>
                    <a:pt x="22" y="2"/>
                    <a:pt x="29" y="5"/>
                  </a:cubicBezTo>
                  <a:close/>
                </a:path>
              </a:pathLst>
            </a:custGeom>
            <a:solidFill>
              <a:srgbClr val="BC5F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204" name="Freeform 3243"/>
            <p:cNvSpPr>
              <a:spLocks/>
            </p:cNvSpPr>
            <p:nvPr/>
          </p:nvSpPr>
          <p:spPr bwMode="auto">
            <a:xfrm>
              <a:off x="3088" y="2458"/>
              <a:ext cx="27" cy="56"/>
            </a:xfrm>
            <a:custGeom>
              <a:avLst/>
              <a:gdLst>
                <a:gd name="T0" fmla="*/ 2 w 23"/>
                <a:gd name="T1" fmla="*/ 48 h 48"/>
                <a:gd name="T2" fmla="*/ 2 w 23"/>
                <a:gd name="T3" fmla="*/ 44 h 48"/>
                <a:gd name="T4" fmla="*/ 0 w 23"/>
                <a:gd name="T5" fmla="*/ 41 h 48"/>
                <a:gd name="T6" fmla="*/ 1 w 23"/>
                <a:gd name="T7" fmla="*/ 39 h 48"/>
                <a:gd name="T8" fmla="*/ 3 w 23"/>
                <a:gd name="T9" fmla="*/ 19 h 48"/>
                <a:gd name="T10" fmla="*/ 14 w 23"/>
                <a:gd name="T11" fmla="*/ 0 h 48"/>
                <a:gd name="T12" fmla="*/ 14 w 23"/>
                <a:gd name="T13" fmla="*/ 0 h 48"/>
                <a:gd name="T14" fmla="*/ 2 w 23"/>
                <a:gd name="T15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" h="48">
                  <a:moveTo>
                    <a:pt x="2" y="48"/>
                  </a:moveTo>
                  <a:cubicBezTo>
                    <a:pt x="2" y="47"/>
                    <a:pt x="2" y="45"/>
                    <a:pt x="2" y="44"/>
                  </a:cubicBezTo>
                  <a:cubicBezTo>
                    <a:pt x="1" y="43"/>
                    <a:pt x="0" y="42"/>
                    <a:pt x="0" y="41"/>
                  </a:cubicBezTo>
                  <a:cubicBezTo>
                    <a:pt x="0" y="39"/>
                    <a:pt x="1" y="39"/>
                    <a:pt x="1" y="39"/>
                  </a:cubicBezTo>
                  <a:cubicBezTo>
                    <a:pt x="3" y="33"/>
                    <a:pt x="1" y="26"/>
                    <a:pt x="3" y="19"/>
                  </a:cubicBezTo>
                  <a:cubicBezTo>
                    <a:pt x="5" y="12"/>
                    <a:pt x="6" y="4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23" y="25"/>
                    <a:pt x="20" y="38"/>
                    <a:pt x="2" y="48"/>
                  </a:cubicBezTo>
                  <a:close/>
                </a:path>
              </a:pathLst>
            </a:custGeom>
            <a:solidFill>
              <a:srgbClr val="8E42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205" name="Freeform 3244"/>
            <p:cNvSpPr>
              <a:spLocks/>
            </p:cNvSpPr>
            <p:nvPr/>
          </p:nvSpPr>
          <p:spPr bwMode="auto">
            <a:xfrm>
              <a:off x="3109" y="2477"/>
              <a:ext cx="10" cy="28"/>
            </a:xfrm>
            <a:custGeom>
              <a:avLst/>
              <a:gdLst>
                <a:gd name="T0" fmla="*/ 8 w 8"/>
                <a:gd name="T1" fmla="*/ 0 h 24"/>
                <a:gd name="T2" fmla="*/ 8 w 8"/>
                <a:gd name="T3" fmla="*/ 24 h 24"/>
                <a:gd name="T4" fmla="*/ 8 w 8"/>
                <a:gd name="T5" fmla="*/ 0 h 24"/>
                <a:gd name="T6" fmla="*/ 8 w 8"/>
                <a:gd name="T7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24">
                  <a:moveTo>
                    <a:pt x="8" y="0"/>
                  </a:moveTo>
                  <a:cubicBezTo>
                    <a:pt x="8" y="8"/>
                    <a:pt x="8" y="16"/>
                    <a:pt x="8" y="24"/>
                  </a:cubicBezTo>
                  <a:cubicBezTo>
                    <a:pt x="5" y="16"/>
                    <a:pt x="0" y="8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6827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206" name="Freeform 3245"/>
            <p:cNvSpPr>
              <a:spLocks/>
            </p:cNvSpPr>
            <p:nvPr/>
          </p:nvSpPr>
          <p:spPr bwMode="auto">
            <a:xfrm>
              <a:off x="3169" y="2259"/>
              <a:ext cx="37" cy="271"/>
            </a:xfrm>
            <a:custGeom>
              <a:avLst/>
              <a:gdLst>
                <a:gd name="T0" fmla="*/ 29 w 31"/>
                <a:gd name="T1" fmla="*/ 229 h 230"/>
                <a:gd name="T2" fmla="*/ 17 w 31"/>
                <a:gd name="T3" fmla="*/ 230 h 230"/>
                <a:gd name="T4" fmla="*/ 5 w 31"/>
                <a:gd name="T5" fmla="*/ 228 h 230"/>
                <a:gd name="T6" fmla="*/ 2 w 31"/>
                <a:gd name="T7" fmla="*/ 210 h 230"/>
                <a:gd name="T8" fmla="*/ 0 w 31"/>
                <a:gd name="T9" fmla="*/ 30 h 230"/>
                <a:gd name="T10" fmla="*/ 1 w 31"/>
                <a:gd name="T11" fmla="*/ 2 h 230"/>
                <a:gd name="T12" fmla="*/ 7 w 31"/>
                <a:gd name="T13" fmla="*/ 3 h 230"/>
                <a:gd name="T14" fmla="*/ 11 w 31"/>
                <a:gd name="T15" fmla="*/ 62 h 230"/>
                <a:gd name="T16" fmla="*/ 12 w 31"/>
                <a:gd name="T17" fmla="*/ 68 h 230"/>
                <a:gd name="T18" fmla="*/ 11 w 31"/>
                <a:gd name="T19" fmla="*/ 100 h 230"/>
                <a:gd name="T20" fmla="*/ 11 w 31"/>
                <a:gd name="T21" fmla="*/ 106 h 230"/>
                <a:gd name="T22" fmla="*/ 13 w 31"/>
                <a:gd name="T23" fmla="*/ 135 h 230"/>
                <a:gd name="T24" fmla="*/ 14 w 31"/>
                <a:gd name="T25" fmla="*/ 157 h 230"/>
                <a:gd name="T26" fmla="*/ 11 w 31"/>
                <a:gd name="T27" fmla="*/ 172 h 230"/>
                <a:gd name="T28" fmla="*/ 7 w 31"/>
                <a:gd name="T29" fmla="*/ 194 h 230"/>
                <a:gd name="T30" fmla="*/ 8 w 31"/>
                <a:gd name="T31" fmla="*/ 178 h 230"/>
                <a:gd name="T32" fmla="*/ 19 w 31"/>
                <a:gd name="T33" fmla="*/ 194 h 230"/>
                <a:gd name="T34" fmla="*/ 22 w 31"/>
                <a:gd name="T35" fmla="*/ 213 h 230"/>
                <a:gd name="T36" fmla="*/ 30 w 31"/>
                <a:gd name="T37" fmla="*/ 220 h 230"/>
                <a:gd name="T38" fmla="*/ 31 w 31"/>
                <a:gd name="T39" fmla="*/ 225 h 230"/>
                <a:gd name="T40" fmla="*/ 29 w 31"/>
                <a:gd name="T41" fmla="*/ 229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1" h="230">
                  <a:moveTo>
                    <a:pt x="29" y="229"/>
                  </a:moveTo>
                  <a:cubicBezTo>
                    <a:pt x="25" y="230"/>
                    <a:pt x="21" y="230"/>
                    <a:pt x="17" y="230"/>
                  </a:cubicBezTo>
                  <a:cubicBezTo>
                    <a:pt x="13" y="229"/>
                    <a:pt x="9" y="229"/>
                    <a:pt x="5" y="228"/>
                  </a:cubicBezTo>
                  <a:cubicBezTo>
                    <a:pt x="4" y="222"/>
                    <a:pt x="7" y="215"/>
                    <a:pt x="2" y="210"/>
                  </a:cubicBezTo>
                  <a:cubicBezTo>
                    <a:pt x="1" y="150"/>
                    <a:pt x="1" y="90"/>
                    <a:pt x="0" y="30"/>
                  </a:cubicBezTo>
                  <a:cubicBezTo>
                    <a:pt x="1" y="20"/>
                    <a:pt x="1" y="11"/>
                    <a:pt x="1" y="2"/>
                  </a:cubicBezTo>
                  <a:cubicBezTo>
                    <a:pt x="4" y="0"/>
                    <a:pt x="5" y="1"/>
                    <a:pt x="7" y="3"/>
                  </a:cubicBezTo>
                  <a:cubicBezTo>
                    <a:pt x="14" y="22"/>
                    <a:pt x="8" y="42"/>
                    <a:pt x="11" y="62"/>
                  </a:cubicBezTo>
                  <a:cubicBezTo>
                    <a:pt x="12" y="64"/>
                    <a:pt x="12" y="66"/>
                    <a:pt x="12" y="68"/>
                  </a:cubicBezTo>
                  <a:cubicBezTo>
                    <a:pt x="10" y="79"/>
                    <a:pt x="9" y="89"/>
                    <a:pt x="11" y="100"/>
                  </a:cubicBezTo>
                  <a:cubicBezTo>
                    <a:pt x="11" y="102"/>
                    <a:pt x="11" y="104"/>
                    <a:pt x="11" y="106"/>
                  </a:cubicBezTo>
                  <a:cubicBezTo>
                    <a:pt x="9" y="116"/>
                    <a:pt x="9" y="126"/>
                    <a:pt x="13" y="135"/>
                  </a:cubicBezTo>
                  <a:cubicBezTo>
                    <a:pt x="14" y="142"/>
                    <a:pt x="14" y="150"/>
                    <a:pt x="14" y="157"/>
                  </a:cubicBezTo>
                  <a:cubicBezTo>
                    <a:pt x="14" y="162"/>
                    <a:pt x="14" y="168"/>
                    <a:pt x="11" y="172"/>
                  </a:cubicBezTo>
                  <a:cubicBezTo>
                    <a:pt x="3" y="179"/>
                    <a:pt x="8" y="189"/>
                    <a:pt x="7" y="194"/>
                  </a:cubicBezTo>
                  <a:cubicBezTo>
                    <a:pt x="8" y="190"/>
                    <a:pt x="6" y="184"/>
                    <a:pt x="8" y="178"/>
                  </a:cubicBezTo>
                  <a:cubicBezTo>
                    <a:pt x="20" y="177"/>
                    <a:pt x="16" y="188"/>
                    <a:pt x="19" y="194"/>
                  </a:cubicBezTo>
                  <a:cubicBezTo>
                    <a:pt x="21" y="200"/>
                    <a:pt x="18" y="207"/>
                    <a:pt x="22" y="213"/>
                  </a:cubicBezTo>
                  <a:cubicBezTo>
                    <a:pt x="25" y="216"/>
                    <a:pt x="27" y="218"/>
                    <a:pt x="30" y="220"/>
                  </a:cubicBezTo>
                  <a:cubicBezTo>
                    <a:pt x="30" y="222"/>
                    <a:pt x="31" y="223"/>
                    <a:pt x="31" y="225"/>
                  </a:cubicBezTo>
                  <a:cubicBezTo>
                    <a:pt x="31" y="227"/>
                    <a:pt x="30" y="228"/>
                    <a:pt x="29" y="229"/>
                  </a:cubicBezTo>
                  <a:close/>
                </a:path>
              </a:pathLst>
            </a:custGeom>
            <a:solidFill>
              <a:srgbClr val="73B1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207" name="Freeform 3246"/>
            <p:cNvSpPr>
              <a:spLocks/>
            </p:cNvSpPr>
            <p:nvPr/>
          </p:nvSpPr>
          <p:spPr bwMode="auto">
            <a:xfrm>
              <a:off x="3169" y="2026"/>
              <a:ext cx="16" cy="108"/>
            </a:xfrm>
            <a:custGeom>
              <a:avLst/>
              <a:gdLst>
                <a:gd name="T0" fmla="*/ 5 w 13"/>
                <a:gd name="T1" fmla="*/ 0 h 92"/>
                <a:gd name="T2" fmla="*/ 8 w 13"/>
                <a:gd name="T3" fmla="*/ 43 h 92"/>
                <a:gd name="T4" fmla="*/ 5 w 13"/>
                <a:gd name="T5" fmla="*/ 92 h 92"/>
                <a:gd name="T6" fmla="*/ 3 w 13"/>
                <a:gd name="T7" fmla="*/ 35 h 92"/>
                <a:gd name="T8" fmla="*/ 1 w 13"/>
                <a:gd name="T9" fmla="*/ 7 h 92"/>
                <a:gd name="T10" fmla="*/ 5 w 13"/>
                <a:gd name="T11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92">
                  <a:moveTo>
                    <a:pt x="5" y="0"/>
                  </a:moveTo>
                  <a:cubicBezTo>
                    <a:pt x="13" y="14"/>
                    <a:pt x="7" y="29"/>
                    <a:pt x="8" y="43"/>
                  </a:cubicBezTo>
                  <a:cubicBezTo>
                    <a:pt x="8" y="60"/>
                    <a:pt x="11" y="76"/>
                    <a:pt x="5" y="92"/>
                  </a:cubicBezTo>
                  <a:cubicBezTo>
                    <a:pt x="0" y="73"/>
                    <a:pt x="4" y="54"/>
                    <a:pt x="3" y="35"/>
                  </a:cubicBezTo>
                  <a:cubicBezTo>
                    <a:pt x="2" y="26"/>
                    <a:pt x="5" y="16"/>
                    <a:pt x="1" y="7"/>
                  </a:cubicBezTo>
                  <a:cubicBezTo>
                    <a:pt x="2" y="5"/>
                    <a:pt x="3" y="2"/>
                    <a:pt x="5" y="0"/>
                  </a:cubicBezTo>
                  <a:close/>
                </a:path>
              </a:pathLst>
            </a:custGeom>
            <a:solidFill>
              <a:srgbClr val="4A79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208" name="Freeform 3247"/>
            <p:cNvSpPr>
              <a:spLocks/>
            </p:cNvSpPr>
            <p:nvPr/>
          </p:nvSpPr>
          <p:spPr bwMode="auto">
            <a:xfrm>
              <a:off x="3172" y="2156"/>
              <a:ext cx="35" cy="44"/>
            </a:xfrm>
            <a:custGeom>
              <a:avLst/>
              <a:gdLst>
                <a:gd name="T0" fmla="*/ 7 w 30"/>
                <a:gd name="T1" fmla="*/ 4 h 37"/>
                <a:gd name="T2" fmla="*/ 24 w 30"/>
                <a:gd name="T3" fmla="*/ 5 h 37"/>
                <a:gd name="T4" fmla="*/ 25 w 30"/>
                <a:gd name="T5" fmla="*/ 18 h 37"/>
                <a:gd name="T6" fmla="*/ 17 w 30"/>
                <a:gd name="T7" fmla="*/ 30 h 37"/>
                <a:gd name="T8" fmla="*/ 11 w 30"/>
                <a:gd name="T9" fmla="*/ 37 h 37"/>
                <a:gd name="T10" fmla="*/ 6 w 30"/>
                <a:gd name="T11" fmla="*/ 28 h 37"/>
                <a:gd name="T12" fmla="*/ 7 w 30"/>
                <a:gd name="T13" fmla="*/ 4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" h="37">
                  <a:moveTo>
                    <a:pt x="7" y="4"/>
                  </a:moveTo>
                  <a:cubicBezTo>
                    <a:pt x="13" y="0"/>
                    <a:pt x="18" y="5"/>
                    <a:pt x="24" y="5"/>
                  </a:cubicBezTo>
                  <a:cubicBezTo>
                    <a:pt x="30" y="9"/>
                    <a:pt x="28" y="13"/>
                    <a:pt x="25" y="18"/>
                  </a:cubicBezTo>
                  <a:cubicBezTo>
                    <a:pt x="22" y="22"/>
                    <a:pt x="18" y="25"/>
                    <a:pt x="17" y="30"/>
                  </a:cubicBezTo>
                  <a:cubicBezTo>
                    <a:pt x="16" y="33"/>
                    <a:pt x="14" y="36"/>
                    <a:pt x="11" y="37"/>
                  </a:cubicBezTo>
                  <a:cubicBezTo>
                    <a:pt x="7" y="35"/>
                    <a:pt x="7" y="32"/>
                    <a:pt x="6" y="28"/>
                  </a:cubicBezTo>
                  <a:cubicBezTo>
                    <a:pt x="2" y="20"/>
                    <a:pt x="0" y="12"/>
                    <a:pt x="7" y="4"/>
                  </a:cubicBezTo>
                  <a:close/>
                </a:path>
              </a:pathLst>
            </a:custGeom>
            <a:solidFill>
              <a:srgbClr val="9FD0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209" name="Freeform 3248"/>
            <p:cNvSpPr>
              <a:spLocks/>
            </p:cNvSpPr>
            <p:nvPr/>
          </p:nvSpPr>
          <p:spPr bwMode="auto">
            <a:xfrm>
              <a:off x="3171" y="2060"/>
              <a:ext cx="4" cy="85"/>
            </a:xfrm>
            <a:custGeom>
              <a:avLst/>
              <a:gdLst>
                <a:gd name="T0" fmla="*/ 3 w 4"/>
                <a:gd name="T1" fmla="*/ 3 h 72"/>
                <a:gd name="T2" fmla="*/ 4 w 4"/>
                <a:gd name="T3" fmla="*/ 63 h 72"/>
                <a:gd name="T4" fmla="*/ 4 w 4"/>
                <a:gd name="T5" fmla="*/ 70 h 72"/>
                <a:gd name="T6" fmla="*/ 0 w 4"/>
                <a:gd name="T7" fmla="*/ 70 h 72"/>
                <a:gd name="T8" fmla="*/ 0 w 4"/>
                <a:gd name="T9" fmla="*/ 2 h 72"/>
                <a:gd name="T10" fmla="*/ 3 w 4"/>
                <a:gd name="T11" fmla="*/ 3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72">
                  <a:moveTo>
                    <a:pt x="3" y="3"/>
                  </a:moveTo>
                  <a:cubicBezTo>
                    <a:pt x="3" y="23"/>
                    <a:pt x="4" y="43"/>
                    <a:pt x="4" y="63"/>
                  </a:cubicBezTo>
                  <a:cubicBezTo>
                    <a:pt x="4" y="66"/>
                    <a:pt x="4" y="68"/>
                    <a:pt x="4" y="70"/>
                  </a:cubicBezTo>
                  <a:cubicBezTo>
                    <a:pt x="2" y="72"/>
                    <a:pt x="1" y="72"/>
                    <a:pt x="0" y="70"/>
                  </a:cubicBezTo>
                  <a:cubicBezTo>
                    <a:pt x="0" y="48"/>
                    <a:pt x="0" y="25"/>
                    <a:pt x="0" y="2"/>
                  </a:cubicBezTo>
                  <a:cubicBezTo>
                    <a:pt x="1" y="0"/>
                    <a:pt x="2" y="1"/>
                    <a:pt x="3" y="3"/>
                  </a:cubicBezTo>
                  <a:close/>
                </a:path>
              </a:pathLst>
            </a:custGeom>
            <a:solidFill>
              <a:srgbClr val="355C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210" name="Freeform 3249"/>
            <p:cNvSpPr>
              <a:spLocks/>
            </p:cNvSpPr>
            <p:nvPr/>
          </p:nvSpPr>
          <p:spPr bwMode="auto">
            <a:xfrm>
              <a:off x="3180" y="2187"/>
              <a:ext cx="23" cy="33"/>
            </a:xfrm>
            <a:custGeom>
              <a:avLst/>
              <a:gdLst>
                <a:gd name="T0" fmla="*/ 4 w 20"/>
                <a:gd name="T1" fmla="*/ 11 h 28"/>
                <a:gd name="T2" fmla="*/ 8 w 20"/>
                <a:gd name="T3" fmla="*/ 2 h 28"/>
                <a:gd name="T4" fmla="*/ 16 w 20"/>
                <a:gd name="T5" fmla="*/ 2 h 28"/>
                <a:gd name="T6" fmla="*/ 18 w 20"/>
                <a:gd name="T7" fmla="*/ 16 h 28"/>
                <a:gd name="T8" fmla="*/ 8 w 20"/>
                <a:gd name="T9" fmla="*/ 28 h 28"/>
                <a:gd name="T10" fmla="*/ 2 w 20"/>
                <a:gd name="T11" fmla="*/ 26 h 28"/>
                <a:gd name="T12" fmla="*/ 3 w 20"/>
                <a:gd name="T13" fmla="*/ 14 h 28"/>
                <a:gd name="T14" fmla="*/ 4 w 20"/>
                <a:gd name="T15" fmla="*/ 1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" h="28">
                  <a:moveTo>
                    <a:pt x="4" y="11"/>
                  </a:moveTo>
                  <a:cubicBezTo>
                    <a:pt x="5" y="8"/>
                    <a:pt x="6" y="5"/>
                    <a:pt x="8" y="2"/>
                  </a:cubicBezTo>
                  <a:cubicBezTo>
                    <a:pt x="10" y="0"/>
                    <a:pt x="13" y="0"/>
                    <a:pt x="16" y="2"/>
                  </a:cubicBezTo>
                  <a:cubicBezTo>
                    <a:pt x="20" y="6"/>
                    <a:pt x="20" y="11"/>
                    <a:pt x="18" y="16"/>
                  </a:cubicBezTo>
                  <a:cubicBezTo>
                    <a:pt x="11" y="17"/>
                    <a:pt x="14" y="27"/>
                    <a:pt x="8" y="28"/>
                  </a:cubicBezTo>
                  <a:cubicBezTo>
                    <a:pt x="5" y="28"/>
                    <a:pt x="4" y="27"/>
                    <a:pt x="2" y="26"/>
                  </a:cubicBezTo>
                  <a:cubicBezTo>
                    <a:pt x="0" y="22"/>
                    <a:pt x="1" y="18"/>
                    <a:pt x="3" y="14"/>
                  </a:cubicBezTo>
                  <a:cubicBezTo>
                    <a:pt x="3" y="13"/>
                    <a:pt x="4" y="12"/>
                    <a:pt x="4" y="11"/>
                  </a:cubicBezTo>
                  <a:close/>
                </a:path>
              </a:pathLst>
            </a:custGeom>
            <a:solidFill>
              <a:srgbClr val="9BC0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211" name="Freeform 3250"/>
            <p:cNvSpPr>
              <a:spLocks/>
            </p:cNvSpPr>
            <p:nvPr/>
          </p:nvSpPr>
          <p:spPr bwMode="auto">
            <a:xfrm>
              <a:off x="3168" y="2204"/>
              <a:ext cx="21" cy="48"/>
            </a:xfrm>
            <a:custGeom>
              <a:avLst/>
              <a:gdLst>
                <a:gd name="T0" fmla="*/ 13 w 18"/>
                <a:gd name="T1" fmla="*/ 0 h 41"/>
                <a:gd name="T2" fmla="*/ 15 w 18"/>
                <a:gd name="T3" fmla="*/ 13 h 41"/>
                <a:gd name="T4" fmla="*/ 8 w 18"/>
                <a:gd name="T5" fmla="*/ 41 h 41"/>
                <a:gd name="T6" fmla="*/ 6 w 18"/>
                <a:gd name="T7" fmla="*/ 9 h 41"/>
                <a:gd name="T8" fmla="*/ 13 w 18"/>
                <a:gd name="T9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1">
                  <a:moveTo>
                    <a:pt x="13" y="0"/>
                  </a:moveTo>
                  <a:cubicBezTo>
                    <a:pt x="14" y="4"/>
                    <a:pt x="14" y="9"/>
                    <a:pt x="15" y="13"/>
                  </a:cubicBezTo>
                  <a:cubicBezTo>
                    <a:pt x="15" y="23"/>
                    <a:pt x="18" y="33"/>
                    <a:pt x="8" y="41"/>
                  </a:cubicBezTo>
                  <a:cubicBezTo>
                    <a:pt x="0" y="31"/>
                    <a:pt x="4" y="20"/>
                    <a:pt x="6" y="9"/>
                  </a:cubicBezTo>
                  <a:cubicBezTo>
                    <a:pt x="6" y="4"/>
                    <a:pt x="8" y="1"/>
                    <a:pt x="13" y="0"/>
                  </a:cubicBezTo>
                  <a:close/>
                </a:path>
              </a:pathLst>
            </a:custGeom>
            <a:solidFill>
              <a:srgbClr val="4275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212" name="Freeform 3251"/>
            <p:cNvSpPr>
              <a:spLocks/>
            </p:cNvSpPr>
            <p:nvPr/>
          </p:nvSpPr>
          <p:spPr bwMode="auto">
            <a:xfrm>
              <a:off x="3166" y="2214"/>
              <a:ext cx="15" cy="47"/>
            </a:xfrm>
            <a:custGeom>
              <a:avLst/>
              <a:gdLst>
                <a:gd name="T0" fmla="*/ 8 w 13"/>
                <a:gd name="T1" fmla="*/ 0 h 40"/>
                <a:gd name="T2" fmla="*/ 11 w 13"/>
                <a:gd name="T3" fmla="*/ 31 h 40"/>
                <a:gd name="T4" fmla="*/ 13 w 13"/>
                <a:gd name="T5" fmla="*/ 35 h 40"/>
                <a:gd name="T6" fmla="*/ 8 w 13"/>
                <a:gd name="T7" fmla="*/ 39 h 40"/>
                <a:gd name="T8" fmla="*/ 4 w 13"/>
                <a:gd name="T9" fmla="*/ 40 h 40"/>
                <a:gd name="T10" fmla="*/ 8 w 13"/>
                <a:gd name="T11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40">
                  <a:moveTo>
                    <a:pt x="8" y="0"/>
                  </a:moveTo>
                  <a:cubicBezTo>
                    <a:pt x="9" y="10"/>
                    <a:pt x="5" y="21"/>
                    <a:pt x="11" y="31"/>
                  </a:cubicBezTo>
                  <a:cubicBezTo>
                    <a:pt x="12" y="32"/>
                    <a:pt x="13" y="33"/>
                    <a:pt x="13" y="35"/>
                  </a:cubicBezTo>
                  <a:cubicBezTo>
                    <a:pt x="12" y="37"/>
                    <a:pt x="10" y="39"/>
                    <a:pt x="8" y="39"/>
                  </a:cubicBezTo>
                  <a:cubicBezTo>
                    <a:pt x="7" y="39"/>
                    <a:pt x="5" y="39"/>
                    <a:pt x="4" y="40"/>
                  </a:cubicBezTo>
                  <a:cubicBezTo>
                    <a:pt x="5" y="26"/>
                    <a:pt x="0" y="12"/>
                    <a:pt x="8" y="0"/>
                  </a:cubicBezTo>
                  <a:close/>
                </a:path>
              </a:pathLst>
            </a:custGeom>
            <a:solidFill>
              <a:srgbClr val="6194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213" name="Freeform 3252"/>
            <p:cNvSpPr>
              <a:spLocks/>
            </p:cNvSpPr>
            <p:nvPr/>
          </p:nvSpPr>
          <p:spPr bwMode="auto">
            <a:xfrm>
              <a:off x="3169" y="2156"/>
              <a:ext cx="11" cy="33"/>
            </a:xfrm>
            <a:custGeom>
              <a:avLst/>
              <a:gdLst>
                <a:gd name="T0" fmla="*/ 9 w 9"/>
                <a:gd name="T1" fmla="*/ 4 h 28"/>
                <a:gd name="T2" fmla="*/ 8 w 9"/>
                <a:gd name="T3" fmla="*/ 28 h 28"/>
                <a:gd name="T4" fmla="*/ 5 w 9"/>
                <a:gd name="T5" fmla="*/ 28 h 28"/>
                <a:gd name="T6" fmla="*/ 3 w 9"/>
                <a:gd name="T7" fmla="*/ 12 h 28"/>
                <a:gd name="T8" fmla="*/ 6 w 9"/>
                <a:gd name="T9" fmla="*/ 0 h 28"/>
                <a:gd name="T10" fmla="*/ 9 w 9"/>
                <a:gd name="T11" fmla="*/ 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28">
                  <a:moveTo>
                    <a:pt x="9" y="4"/>
                  </a:moveTo>
                  <a:cubicBezTo>
                    <a:pt x="9" y="12"/>
                    <a:pt x="8" y="20"/>
                    <a:pt x="8" y="28"/>
                  </a:cubicBezTo>
                  <a:cubicBezTo>
                    <a:pt x="7" y="28"/>
                    <a:pt x="6" y="28"/>
                    <a:pt x="5" y="28"/>
                  </a:cubicBezTo>
                  <a:cubicBezTo>
                    <a:pt x="1" y="23"/>
                    <a:pt x="4" y="17"/>
                    <a:pt x="3" y="12"/>
                  </a:cubicBezTo>
                  <a:cubicBezTo>
                    <a:pt x="4" y="8"/>
                    <a:pt x="0" y="2"/>
                    <a:pt x="6" y="0"/>
                  </a:cubicBezTo>
                  <a:cubicBezTo>
                    <a:pt x="7" y="1"/>
                    <a:pt x="8" y="3"/>
                    <a:pt x="9" y="4"/>
                  </a:cubicBezTo>
                  <a:close/>
                </a:path>
              </a:pathLst>
            </a:custGeom>
            <a:solidFill>
              <a:srgbClr val="6892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214" name="Freeform 3253"/>
            <p:cNvSpPr>
              <a:spLocks/>
            </p:cNvSpPr>
            <p:nvPr/>
          </p:nvSpPr>
          <p:spPr bwMode="auto">
            <a:xfrm>
              <a:off x="3171" y="2034"/>
              <a:ext cx="8" cy="29"/>
            </a:xfrm>
            <a:custGeom>
              <a:avLst/>
              <a:gdLst>
                <a:gd name="T0" fmla="*/ 3 w 7"/>
                <a:gd name="T1" fmla="*/ 25 h 25"/>
                <a:gd name="T2" fmla="*/ 0 w 7"/>
                <a:gd name="T3" fmla="*/ 24 h 25"/>
                <a:gd name="T4" fmla="*/ 0 w 7"/>
                <a:gd name="T5" fmla="*/ 0 h 25"/>
                <a:gd name="T6" fmla="*/ 3 w 7"/>
                <a:gd name="T7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25">
                  <a:moveTo>
                    <a:pt x="3" y="25"/>
                  </a:moveTo>
                  <a:cubicBezTo>
                    <a:pt x="2" y="24"/>
                    <a:pt x="1" y="24"/>
                    <a:pt x="0" y="24"/>
                  </a:cubicBezTo>
                  <a:cubicBezTo>
                    <a:pt x="0" y="16"/>
                    <a:pt x="0" y="8"/>
                    <a:pt x="0" y="0"/>
                  </a:cubicBezTo>
                  <a:cubicBezTo>
                    <a:pt x="7" y="8"/>
                    <a:pt x="3" y="17"/>
                    <a:pt x="3" y="25"/>
                  </a:cubicBezTo>
                  <a:close/>
                </a:path>
              </a:pathLst>
            </a:custGeom>
            <a:solidFill>
              <a:srgbClr val="446A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215" name="Freeform 3254"/>
            <p:cNvSpPr>
              <a:spLocks/>
            </p:cNvSpPr>
            <p:nvPr/>
          </p:nvSpPr>
          <p:spPr bwMode="auto">
            <a:xfrm>
              <a:off x="3171" y="2142"/>
              <a:ext cx="5" cy="31"/>
            </a:xfrm>
            <a:custGeom>
              <a:avLst/>
              <a:gdLst>
                <a:gd name="T0" fmla="*/ 5 w 5"/>
                <a:gd name="T1" fmla="*/ 12 h 26"/>
                <a:gd name="T2" fmla="*/ 3 w 5"/>
                <a:gd name="T3" fmla="*/ 24 h 26"/>
                <a:gd name="T4" fmla="*/ 0 w 5"/>
                <a:gd name="T5" fmla="*/ 24 h 26"/>
                <a:gd name="T6" fmla="*/ 0 w 5"/>
                <a:gd name="T7" fmla="*/ 0 h 26"/>
                <a:gd name="T8" fmla="*/ 4 w 5"/>
                <a:gd name="T9" fmla="*/ 0 h 26"/>
                <a:gd name="T10" fmla="*/ 5 w 5"/>
                <a:gd name="T11" fmla="*/ 12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26">
                  <a:moveTo>
                    <a:pt x="5" y="12"/>
                  </a:moveTo>
                  <a:cubicBezTo>
                    <a:pt x="5" y="16"/>
                    <a:pt x="4" y="20"/>
                    <a:pt x="3" y="24"/>
                  </a:cubicBezTo>
                  <a:cubicBezTo>
                    <a:pt x="2" y="26"/>
                    <a:pt x="1" y="26"/>
                    <a:pt x="0" y="24"/>
                  </a:cubicBezTo>
                  <a:cubicBezTo>
                    <a:pt x="0" y="16"/>
                    <a:pt x="0" y="8"/>
                    <a:pt x="0" y="0"/>
                  </a:cubicBezTo>
                  <a:cubicBezTo>
                    <a:pt x="1" y="0"/>
                    <a:pt x="2" y="0"/>
                    <a:pt x="4" y="0"/>
                  </a:cubicBezTo>
                  <a:cubicBezTo>
                    <a:pt x="4" y="4"/>
                    <a:pt x="5" y="8"/>
                    <a:pt x="5" y="12"/>
                  </a:cubicBezTo>
                  <a:close/>
                </a:path>
              </a:pathLst>
            </a:custGeom>
            <a:solidFill>
              <a:srgbClr val="2648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216" name="Freeform 3255"/>
            <p:cNvSpPr>
              <a:spLocks/>
            </p:cNvSpPr>
            <p:nvPr/>
          </p:nvSpPr>
          <p:spPr bwMode="auto">
            <a:xfrm>
              <a:off x="3165" y="2171"/>
              <a:ext cx="10" cy="18"/>
            </a:xfrm>
            <a:custGeom>
              <a:avLst/>
              <a:gdLst>
                <a:gd name="T0" fmla="*/ 5 w 9"/>
                <a:gd name="T1" fmla="*/ 0 h 16"/>
                <a:gd name="T2" fmla="*/ 8 w 9"/>
                <a:gd name="T3" fmla="*/ 0 h 16"/>
                <a:gd name="T4" fmla="*/ 9 w 9"/>
                <a:gd name="T5" fmla="*/ 16 h 16"/>
                <a:gd name="T6" fmla="*/ 5 w 9"/>
                <a:gd name="T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6">
                  <a:moveTo>
                    <a:pt x="5" y="0"/>
                  </a:moveTo>
                  <a:cubicBezTo>
                    <a:pt x="6" y="0"/>
                    <a:pt x="7" y="0"/>
                    <a:pt x="8" y="0"/>
                  </a:cubicBezTo>
                  <a:cubicBezTo>
                    <a:pt x="8" y="5"/>
                    <a:pt x="9" y="11"/>
                    <a:pt x="9" y="16"/>
                  </a:cubicBezTo>
                  <a:cubicBezTo>
                    <a:pt x="0" y="13"/>
                    <a:pt x="7" y="5"/>
                    <a:pt x="5" y="0"/>
                  </a:cubicBezTo>
                  <a:close/>
                </a:path>
              </a:pathLst>
            </a:custGeom>
            <a:solidFill>
              <a:srgbClr val="365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217" name="Freeform 3256"/>
            <p:cNvSpPr>
              <a:spLocks/>
            </p:cNvSpPr>
            <p:nvPr/>
          </p:nvSpPr>
          <p:spPr bwMode="auto">
            <a:xfrm>
              <a:off x="3021" y="1996"/>
              <a:ext cx="71" cy="110"/>
            </a:xfrm>
            <a:custGeom>
              <a:avLst/>
              <a:gdLst>
                <a:gd name="T0" fmla="*/ 7 w 60"/>
                <a:gd name="T1" fmla="*/ 0 h 93"/>
                <a:gd name="T2" fmla="*/ 51 w 60"/>
                <a:gd name="T3" fmla="*/ 43 h 93"/>
                <a:gd name="T4" fmla="*/ 51 w 60"/>
                <a:gd name="T5" fmla="*/ 87 h 93"/>
                <a:gd name="T6" fmla="*/ 31 w 60"/>
                <a:gd name="T7" fmla="*/ 89 h 93"/>
                <a:gd name="T8" fmla="*/ 15 w 60"/>
                <a:gd name="T9" fmla="*/ 89 h 93"/>
                <a:gd name="T10" fmla="*/ 15 w 60"/>
                <a:gd name="T11" fmla="*/ 88 h 93"/>
                <a:gd name="T12" fmla="*/ 4 w 60"/>
                <a:gd name="T13" fmla="*/ 52 h 93"/>
                <a:gd name="T14" fmla="*/ 2 w 60"/>
                <a:gd name="T15" fmla="*/ 13 h 93"/>
                <a:gd name="T16" fmla="*/ 4 w 60"/>
                <a:gd name="T17" fmla="*/ 5 h 93"/>
                <a:gd name="T18" fmla="*/ 7 w 60"/>
                <a:gd name="T19" fmla="*/ 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0" h="93">
                  <a:moveTo>
                    <a:pt x="7" y="0"/>
                  </a:moveTo>
                  <a:cubicBezTo>
                    <a:pt x="49" y="0"/>
                    <a:pt x="49" y="0"/>
                    <a:pt x="51" y="43"/>
                  </a:cubicBezTo>
                  <a:cubicBezTo>
                    <a:pt x="51" y="58"/>
                    <a:pt x="60" y="72"/>
                    <a:pt x="51" y="87"/>
                  </a:cubicBezTo>
                  <a:cubicBezTo>
                    <a:pt x="44" y="88"/>
                    <a:pt x="38" y="88"/>
                    <a:pt x="31" y="89"/>
                  </a:cubicBezTo>
                  <a:cubicBezTo>
                    <a:pt x="26" y="93"/>
                    <a:pt x="20" y="90"/>
                    <a:pt x="15" y="89"/>
                  </a:cubicBezTo>
                  <a:cubicBezTo>
                    <a:pt x="15" y="88"/>
                    <a:pt x="15" y="88"/>
                    <a:pt x="15" y="88"/>
                  </a:cubicBezTo>
                  <a:cubicBezTo>
                    <a:pt x="6" y="78"/>
                    <a:pt x="11" y="63"/>
                    <a:pt x="4" y="52"/>
                  </a:cubicBezTo>
                  <a:cubicBezTo>
                    <a:pt x="2" y="39"/>
                    <a:pt x="4" y="26"/>
                    <a:pt x="2" y="13"/>
                  </a:cubicBezTo>
                  <a:cubicBezTo>
                    <a:pt x="1" y="10"/>
                    <a:pt x="0" y="7"/>
                    <a:pt x="4" y="5"/>
                  </a:cubicBezTo>
                  <a:cubicBezTo>
                    <a:pt x="5" y="3"/>
                    <a:pt x="6" y="2"/>
                    <a:pt x="7" y="0"/>
                  </a:cubicBezTo>
                  <a:close/>
                </a:path>
              </a:pathLst>
            </a:custGeom>
            <a:solidFill>
              <a:srgbClr val="DF84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218" name="Freeform 3257"/>
            <p:cNvSpPr>
              <a:spLocks/>
            </p:cNvSpPr>
            <p:nvPr/>
          </p:nvSpPr>
          <p:spPr bwMode="auto">
            <a:xfrm>
              <a:off x="3087" y="2106"/>
              <a:ext cx="60" cy="96"/>
            </a:xfrm>
            <a:custGeom>
              <a:avLst/>
              <a:gdLst>
                <a:gd name="T0" fmla="*/ 50 w 51"/>
                <a:gd name="T1" fmla="*/ 79 h 82"/>
                <a:gd name="T2" fmla="*/ 47 w 51"/>
                <a:gd name="T3" fmla="*/ 79 h 82"/>
                <a:gd name="T4" fmla="*/ 11 w 51"/>
                <a:gd name="T5" fmla="*/ 80 h 82"/>
                <a:gd name="T6" fmla="*/ 11 w 51"/>
                <a:gd name="T7" fmla="*/ 78 h 82"/>
                <a:gd name="T8" fmla="*/ 6 w 51"/>
                <a:gd name="T9" fmla="*/ 15 h 82"/>
                <a:gd name="T10" fmla="*/ 8 w 51"/>
                <a:gd name="T11" fmla="*/ 8 h 82"/>
                <a:gd name="T12" fmla="*/ 16 w 51"/>
                <a:gd name="T13" fmla="*/ 2 h 82"/>
                <a:gd name="T14" fmla="*/ 39 w 51"/>
                <a:gd name="T15" fmla="*/ 3 h 82"/>
                <a:gd name="T16" fmla="*/ 51 w 51"/>
                <a:gd name="T17" fmla="*/ 18 h 82"/>
                <a:gd name="T18" fmla="*/ 50 w 51"/>
                <a:gd name="T19" fmla="*/ 79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1" h="82">
                  <a:moveTo>
                    <a:pt x="50" y="79"/>
                  </a:moveTo>
                  <a:cubicBezTo>
                    <a:pt x="49" y="79"/>
                    <a:pt x="48" y="79"/>
                    <a:pt x="47" y="79"/>
                  </a:cubicBezTo>
                  <a:cubicBezTo>
                    <a:pt x="35" y="82"/>
                    <a:pt x="23" y="82"/>
                    <a:pt x="11" y="80"/>
                  </a:cubicBezTo>
                  <a:cubicBezTo>
                    <a:pt x="11" y="78"/>
                    <a:pt x="11" y="78"/>
                    <a:pt x="11" y="78"/>
                  </a:cubicBezTo>
                  <a:cubicBezTo>
                    <a:pt x="0" y="58"/>
                    <a:pt x="6" y="36"/>
                    <a:pt x="6" y="15"/>
                  </a:cubicBezTo>
                  <a:cubicBezTo>
                    <a:pt x="6" y="13"/>
                    <a:pt x="7" y="10"/>
                    <a:pt x="8" y="8"/>
                  </a:cubicBezTo>
                  <a:cubicBezTo>
                    <a:pt x="9" y="5"/>
                    <a:pt x="12" y="3"/>
                    <a:pt x="16" y="2"/>
                  </a:cubicBezTo>
                  <a:cubicBezTo>
                    <a:pt x="23" y="2"/>
                    <a:pt x="31" y="0"/>
                    <a:pt x="39" y="3"/>
                  </a:cubicBezTo>
                  <a:cubicBezTo>
                    <a:pt x="50" y="2"/>
                    <a:pt x="51" y="9"/>
                    <a:pt x="51" y="18"/>
                  </a:cubicBezTo>
                  <a:cubicBezTo>
                    <a:pt x="50" y="38"/>
                    <a:pt x="50" y="59"/>
                    <a:pt x="50" y="79"/>
                  </a:cubicBezTo>
                  <a:close/>
                </a:path>
              </a:pathLst>
            </a:custGeom>
            <a:solidFill>
              <a:srgbClr val="B95F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219" name="Freeform 3258"/>
            <p:cNvSpPr>
              <a:spLocks/>
            </p:cNvSpPr>
            <p:nvPr/>
          </p:nvSpPr>
          <p:spPr bwMode="auto">
            <a:xfrm>
              <a:off x="3056" y="2101"/>
              <a:ext cx="77" cy="17"/>
            </a:xfrm>
            <a:custGeom>
              <a:avLst/>
              <a:gdLst>
                <a:gd name="T0" fmla="*/ 65 w 65"/>
                <a:gd name="T1" fmla="*/ 7 h 14"/>
                <a:gd name="T2" fmla="*/ 41 w 65"/>
                <a:gd name="T3" fmla="*/ 7 h 14"/>
                <a:gd name="T4" fmla="*/ 7 w 65"/>
                <a:gd name="T5" fmla="*/ 11 h 14"/>
                <a:gd name="T6" fmla="*/ 1 w 65"/>
                <a:gd name="T7" fmla="*/ 3 h 14"/>
                <a:gd name="T8" fmla="*/ 65 w 65"/>
                <a:gd name="T9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" h="14">
                  <a:moveTo>
                    <a:pt x="65" y="7"/>
                  </a:moveTo>
                  <a:cubicBezTo>
                    <a:pt x="57" y="7"/>
                    <a:pt x="49" y="7"/>
                    <a:pt x="41" y="7"/>
                  </a:cubicBezTo>
                  <a:cubicBezTo>
                    <a:pt x="30" y="14"/>
                    <a:pt x="19" y="14"/>
                    <a:pt x="7" y="11"/>
                  </a:cubicBezTo>
                  <a:cubicBezTo>
                    <a:pt x="3" y="10"/>
                    <a:pt x="0" y="8"/>
                    <a:pt x="1" y="3"/>
                  </a:cubicBezTo>
                  <a:cubicBezTo>
                    <a:pt x="22" y="5"/>
                    <a:pt x="44" y="0"/>
                    <a:pt x="65" y="7"/>
                  </a:cubicBezTo>
                  <a:close/>
                </a:path>
              </a:pathLst>
            </a:custGeom>
            <a:solidFill>
              <a:srgbClr val="A166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220" name="Freeform 3259"/>
            <p:cNvSpPr>
              <a:spLocks/>
            </p:cNvSpPr>
            <p:nvPr/>
          </p:nvSpPr>
          <p:spPr bwMode="auto">
            <a:xfrm>
              <a:off x="3038" y="2101"/>
              <a:ext cx="27" cy="24"/>
            </a:xfrm>
            <a:custGeom>
              <a:avLst/>
              <a:gdLst>
                <a:gd name="T0" fmla="*/ 17 w 23"/>
                <a:gd name="T1" fmla="*/ 3 h 20"/>
                <a:gd name="T2" fmla="*/ 21 w 23"/>
                <a:gd name="T3" fmla="*/ 7 h 20"/>
                <a:gd name="T4" fmla="*/ 23 w 23"/>
                <a:gd name="T5" fmla="*/ 13 h 20"/>
                <a:gd name="T6" fmla="*/ 19 w 23"/>
                <a:gd name="T7" fmla="*/ 18 h 20"/>
                <a:gd name="T8" fmla="*/ 5 w 23"/>
                <a:gd name="T9" fmla="*/ 15 h 20"/>
                <a:gd name="T10" fmla="*/ 1 w 23"/>
                <a:gd name="T11" fmla="*/ 0 h 20"/>
                <a:gd name="T12" fmla="*/ 17 w 23"/>
                <a:gd name="T13" fmla="*/ 0 h 20"/>
                <a:gd name="T14" fmla="*/ 17 w 23"/>
                <a:gd name="T15" fmla="*/ 3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" h="20">
                  <a:moveTo>
                    <a:pt x="17" y="3"/>
                  </a:moveTo>
                  <a:cubicBezTo>
                    <a:pt x="18" y="5"/>
                    <a:pt x="20" y="6"/>
                    <a:pt x="21" y="7"/>
                  </a:cubicBezTo>
                  <a:cubicBezTo>
                    <a:pt x="22" y="9"/>
                    <a:pt x="23" y="11"/>
                    <a:pt x="23" y="13"/>
                  </a:cubicBezTo>
                  <a:cubicBezTo>
                    <a:pt x="22" y="15"/>
                    <a:pt x="21" y="17"/>
                    <a:pt x="19" y="18"/>
                  </a:cubicBezTo>
                  <a:cubicBezTo>
                    <a:pt x="14" y="20"/>
                    <a:pt x="9" y="20"/>
                    <a:pt x="5" y="15"/>
                  </a:cubicBezTo>
                  <a:cubicBezTo>
                    <a:pt x="0" y="11"/>
                    <a:pt x="10" y="3"/>
                    <a:pt x="1" y="0"/>
                  </a:cubicBezTo>
                  <a:cubicBezTo>
                    <a:pt x="6" y="0"/>
                    <a:pt x="12" y="0"/>
                    <a:pt x="17" y="0"/>
                  </a:cubicBezTo>
                  <a:cubicBezTo>
                    <a:pt x="17" y="1"/>
                    <a:pt x="17" y="2"/>
                    <a:pt x="17" y="3"/>
                  </a:cubicBezTo>
                  <a:close/>
                </a:path>
              </a:pathLst>
            </a:custGeom>
            <a:solidFill>
              <a:srgbClr val="8F50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221" name="Freeform 3260"/>
            <p:cNvSpPr>
              <a:spLocks/>
            </p:cNvSpPr>
            <p:nvPr/>
          </p:nvSpPr>
          <p:spPr bwMode="auto">
            <a:xfrm>
              <a:off x="3020" y="2300"/>
              <a:ext cx="56" cy="92"/>
            </a:xfrm>
            <a:custGeom>
              <a:avLst/>
              <a:gdLst>
                <a:gd name="T0" fmla="*/ 48 w 48"/>
                <a:gd name="T1" fmla="*/ 7 h 78"/>
                <a:gd name="T2" fmla="*/ 48 w 48"/>
                <a:gd name="T3" fmla="*/ 73 h 78"/>
                <a:gd name="T4" fmla="*/ 0 w 48"/>
                <a:gd name="T5" fmla="*/ 70 h 78"/>
                <a:gd name="T6" fmla="*/ 1 w 48"/>
                <a:gd name="T7" fmla="*/ 62 h 78"/>
                <a:gd name="T8" fmla="*/ 10 w 48"/>
                <a:gd name="T9" fmla="*/ 40 h 78"/>
                <a:gd name="T10" fmla="*/ 15 w 48"/>
                <a:gd name="T11" fmla="*/ 14 h 78"/>
                <a:gd name="T12" fmla="*/ 16 w 48"/>
                <a:gd name="T13" fmla="*/ 10 h 78"/>
                <a:gd name="T14" fmla="*/ 48 w 48"/>
                <a:gd name="T15" fmla="*/ 7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8" h="78">
                  <a:moveTo>
                    <a:pt x="48" y="7"/>
                  </a:moveTo>
                  <a:cubicBezTo>
                    <a:pt x="48" y="29"/>
                    <a:pt x="48" y="51"/>
                    <a:pt x="48" y="73"/>
                  </a:cubicBezTo>
                  <a:cubicBezTo>
                    <a:pt x="32" y="72"/>
                    <a:pt x="15" y="78"/>
                    <a:pt x="0" y="70"/>
                  </a:cubicBezTo>
                  <a:cubicBezTo>
                    <a:pt x="0" y="67"/>
                    <a:pt x="0" y="65"/>
                    <a:pt x="1" y="62"/>
                  </a:cubicBezTo>
                  <a:cubicBezTo>
                    <a:pt x="3" y="54"/>
                    <a:pt x="9" y="48"/>
                    <a:pt x="10" y="40"/>
                  </a:cubicBezTo>
                  <a:cubicBezTo>
                    <a:pt x="11" y="31"/>
                    <a:pt x="9" y="21"/>
                    <a:pt x="15" y="14"/>
                  </a:cubicBezTo>
                  <a:cubicBezTo>
                    <a:pt x="16" y="13"/>
                    <a:pt x="16" y="11"/>
                    <a:pt x="16" y="10"/>
                  </a:cubicBezTo>
                  <a:cubicBezTo>
                    <a:pt x="26" y="0"/>
                    <a:pt x="37" y="3"/>
                    <a:pt x="48" y="7"/>
                  </a:cubicBezTo>
                  <a:close/>
                </a:path>
              </a:pathLst>
            </a:custGeom>
            <a:solidFill>
              <a:srgbClr val="E185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222" name="Freeform 3261"/>
            <p:cNvSpPr>
              <a:spLocks/>
            </p:cNvSpPr>
            <p:nvPr/>
          </p:nvSpPr>
          <p:spPr bwMode="auto">
            <a:xfrm>
              <a:off x="3029" y="2392"/>
              <a:ext cx="79" cy="18"/>
            </a:xfrm>
            <a:custGeom>
              <a:avLst/>
              <a:gdLst>
                <a:gd name="T0" fmla="*/ 67 w 67"/>
                <a:gd name="T1" fmla="*/ 8 h 15"/>
                <a:gd name="T2" fmla="*/ 43 w 67"/>
                <a:gd name="T3" fmla="*/ 9 h 15"/>
                <a:gd name="T4" fmla="*/ 8 w 67"/>
                <a:gd name="T5" fmla="*/ 12 h 15"/>
                <a:gd name="T6" fmla="*/ 3 w 67"/>
                <a:gd name="T7" fmla="*/ 13 h 15"/>
                <a:gd name="T8" fmla="*/ 0 w 67"/>
                <a:gd name="T9" fmla="*/ 13 h 15"/>
                <a:gd name="T10" fmla="*/ 0 w 67"/>
                <a:gd name="T11" fmla="*/ 8 h 15"/>
                <a:gd name="T12" fmla="*/ 12 w 67"/>
                <a:gd name="T13" fmla="*/ 4 h 15"/>
                <a:gd name="T14" fmla="*/ 39 w 67"/>
                <a:gd name="T15" fmla="*/ 4 h 15"/>
                <a:gd name="T16" fmla="*/ 53 w 67"/>
                <a:gd name="T17" fmla="*/ 0 h 15"/>
                <a:gd name="T18" fmla="*/ 67 w 67"/>
                <a:gd name="T19" fmla="*/ 8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7" h="15">
                  <a:moveTo>
                    <a:pt x="67" y="8"/>
                  </a:moveTo>
                  <a:cubicBezTo>
                    <a:pt x="59" y="8"/>
                    <a:pt x="51" y="9"/>
                    <a:pt x="43" y="9"/>
                  </a:cubicBezTo>
                  <a:cubicBezTo>
                    <a:pt x="32" y="15"/>
                    <a:pt x="20" y="15"/>
                    <a:pt x="8" y="12"/>
                  </a:cubicBezTo>
                  <a:cubicBezTo>
                    <a:pt x="6" y="12"/>
                    <a:pt x="5" y="13"/>
                    <a:pt x="3" y="13"/>
                  </a:cubicBezTo>
                  <a:cubicBezTo>
                    <a:pt x="2" y="14"/>
                    <a:pt x="1" y="14"/>
                    <a:pt x="0" y="13"/>
                  </a:cubicBezTo>
                  <a:cubicBezTo>
                    <a:pt x="0" y="11"/>
                    <a:pt x="0" y="10"/>
                    <a:pt x="0" y="8"/>
                  </a:cubicBezTo>
                  <a:cubicBezTo>
                    <a:pt x="3" y="4"/>
                    <a:pt x="8" y="4"/>
                    <a:pt x="12" y="4"/>
                  </a:cubicBezTo>
                  <a:cubicBezTo>
                    <a:pt x="21" y="1"/>
                    <a:pt x="30" y="2"/>
                    <a:pt x="39" y="4"/>
                  </a:cubicBezTo>
                  <a:cubicBezTo>
                    <a:pt x="43" y="2"/>
                    <a:pt x="48" y="1"/>
                    <a:pt x="53" y="0"/>
                  </a:cubicBezTo>
                  <a:cubicBezTo>
                    <a:pt x="55" y="7"/>
                    <a:pt x="65" y="1"/>
                    <a:pt x="67" y="8"/>
                  </a:cubicBezTo>
                  <a:close/>
                </a:path>
              </a:pathLst>
            </a:custGeom>
            <a:solidFill>
              <a:srgbClr val="5C24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223" name="Freeform 3262"/>
            <p:cNvSpPr>
              <a:spLocks/>
            </p:cNvSpPr>
            <p:nvPr/>
          </p:nvSpPr>
          <p:spPr bwMode="auto">
            <a:xfrm>
              <a:off x="3044" y="2391"/>
              <a:ext cx="31" cy="6"/>
            </a:xfrm>
            <a:custGeom>
              <a:avLst/>
              <a:gdLst>
                <a:gd name="T0" fmla="*/ 27 w 27"/>
                <a:gd name="T1" fmla="*/ 5 h 5"/>
                <a:gd name="T2" fmla="*/ 0 w 27"/>
                <a:gd name="T3" fmla="*/ 5 h 5"/>
                <a:gd name="T4" fmla="*/ 27 w 2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7" h="5">
                  <a:moveTo>
                    <a:pt x="27" y="5"/>
                  </a:moveTo>
                  <a:cubicBezTo>
                    <a:pt x="18" y="5"/>
                    <a:pt x="9" y="5"/>
                    <a:pt x="0" y="5"/>
                  </a:cubicBezTo>
                  <a:cubicBezTo>
                    <a:pt x="9" y="0"/>
                    <a:pt x="18" y="0"/>
                    <a:pt x="27" y="5"/>
                  </a:cubicBezTo>
                  <a:close/>
                </a:path>
              </a:pathLst>
            </a:custGeom>
            <a:solidFill>
              <a:srgbClr val="B98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224" name="Freeform 3263"/>
            <p:cNvSpPr>
              <a:spLocks/>
            </p:cNvSpPr>
            <p:nvPr/>
          </p:nvSpPr>
          <p:spPr bwMode="auto">
            <a:xfrm>
              <a:off x="3034" y="2397"/>
              <a:ext cx="50" cy="55"/>
            </a:xfrm>
            <a:custGeom>
              <a:avLst/>
              <a:gdLst>
                <a:gd name="T0" fmla="*/ 4 w 42"/>
                <a:gd name="T1" fmla="*/ 8 h 47"/>
                <a:gd name="T2" fmla="*/ 39 w 42"/>
                <a:gd name="T3" fmla="*/ 5 h 47"/>
                <a:gd name="T4" fmla="*/ 36 w 42"/>
                <a:gd name="T5" fmla="*/ 13 h 47"/>
                <a:gd name="T6" fmla="*/ 35 w 42"/>
                <a:gd name="T7" fmla="*/ 32 h 47"/>
                <a:gd name="T8" fmla="*/ 32 w 42"/>
                <a:gd name="T9" fmla="*/ 36 h 47"/>
                <a:gd name="T10" fmla="*/ 27 w 42"/>
                <a:gd name="T11" fmla="*/ 44 h 47"/>
                <a:gd name="T12" fmla="*/ 21 w 42"/>
                <a:gd name="T13" fmla="*/ 47 h 47"/>
                <a:gd name="T14" fmla="*/ 16 w 42"/>
                <a:gd name="T15" fmla="*/ 46 h 47"/>
                <a:gd name="T16" fmla="*/ 12 w 42"/>
                <a:gd name="T17" fmla="*/ 40 h 47"/>
                <a:gd name="T18" fmla="*/ 4 w 42"/>
                <a:gd name="T19" fmla="*/ 8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2" h="47">
                  <a:moveTo>
                    <a:pt x="4" y="8"/>
                  </a:moveTo>
                  <a:cubicBezTo>
                    <a:pt x="15" y="0"/>
                    <a:pt x="27" y="6"/>
                    <a:pt x="39" y="5"/>
                  </a:cubicBezTo>
                  <a:cubicBezTo>
                    <a:pt x="38" y="8"/>
                    <a:pt x="37" y="10"/>
                    <a:pt x="36" y="13"/>
                  </a:cubicBezTo>
                  <a:cubicBezTo>
                    <a:pt x="38" y="19"/>
                    <a:pt x="42" y="26"/>
                    <a:pt x="35" y="32"/>
                  </a:cubicBezTo>
                  <a:cubicBezTo>
                    <a:pt x="34" y="33"/>
                    <a:pt x="33" y="35"/>
                    <a:pt x="32" y="36"/>
                  </a:cubicBezTo>
                  <a:cubicBezTo>
                    <a:pt x="27" y="37"/>
                    <a:pt x="28" y="41"/>
                    <a:pt x="27" y="44"/>
                  </a:cubicBezTo>
                  <a:cubicBezTo>
                    <a:pt x="25" y="46"/>
                    <a:pt x="23" y="47"/>
                    <a:pt x="21" y="47"/>
                  </a:cubicBezTo>
                  <a:cubicBezTo>
                    <a:pt x="19" y="47"/>
                    <a:pt x="18" y="47"/>
                    <a:pt x="16" y="46"/>
                  </a:cubicBezTo>
                  <a:cubicBezTo>
                    <a:pt x="14" y="44"/>
                    <a:pt x="14" y="42"/>
                    <a:pt x="12" y="40"/>
                  </a:cubicBezTo>
                  <a:cubicBezTo>
                    <a:pt x="11" y="29"/>
                    <a:pt x="0" y="21"/>
                    <a:pt x="4" y="8"/>
                  </a:cubicBezTo>
                  <a:close/>
                </a:path>
              </a:pathLst>
            </a:custGeom>
            <a:solidFill>
              <a:srgbClr val="DD84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225" name="Freeform 3264"/>
            <p:cNvSpPr>
              <a:spLocks/>
            </p:cNvSpPr>
            <p:nvPr/>
          </p:nvSpPr>
          <p:spPr bwMode="auto">
            <a:xfrm>
              <a:off x="3034" y="2454"/>
              <a:ext cx="10" cy="65"/>
            </a:xfrm>
            <a:custGeom>
              <a:avLst/>
              <a:gdLst>
                <a:gd name="T0" fmla="*/ 8 w 8"/>
                <a:gd name="T1" fmla="*/ 3 h 55"/>
                <a:gd name="T2" fmla="*/ 7 w 8"/>
                <a:gd name="T3" fmla="*/ 55 h 55"/>
                <a:gd name="T4" fmla="*/ 5 w 8"/>
                <a:gd name="T5" fmla="*/ 0 h 55"/>
                <a:gd name="T6" fmla="*/ 7 w 8"/>
                <a:gd name="T7" fmla="*/ 0 h 55"/>
                <a:gd name="T8" fmla="*/ 8 w 8"/>
                <a:gd name="T9" fmla="*/ 3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55">
                  <a:moveTo>
                    <a:pt x="8" y="3"/>
                  </a:moveTo>
                  <a:cubicBezTo>
                    <a:pt x="8" y="20"/>
                    <a:pt x="8" y="38"/>
                    <a:pt x="7" y="55"/>
                  </a:cubicBezTo>
                  <a:cubicBezTo>
                    <a:pt x="0" y="37"/>
                    <a:pt x="5" y="18"/>
                    <a:pt x="5" y="0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7" y="1"/>
                    <a:pt x="8" y="2"/>
                    <a:pt x="8" y="3"/>
                  </a:cubicBezTo>
                  <a:close/>
                </a:path>
              </a:pathLst>
            </a:custGeom>
            <a:solidFill>
              <a:srgbClr val="C687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226" name="Freeform 3265"/>
            <p:cNvSpPr>
              <a:spLocks/>
            </p:cNvSpPr>
            <p:nvPr/>
          </p:nvSpPr>
          <p:spPr bwMode="auto">
            <a:xfrm>
              <a:off x="3047" y="2444"/>
              <a:ext cx="17" cy="70"/>
            </a:xfrm>
            <a:custGeom>
              <a:avLst/>
              <a:gdLst>
                <a:gd name="T0" fmla="*/ 1 w 14"/>
                <a:gd name="T1" fmla="*/ 0 h 60"/>
                <a:gd name="T2" fmla="*/ 5 w 14"/>
                <a:gd name="T3" fmla="*/ 5 h 60"/>
                <a:gd name="T4" fmla="*/ 10 w 14"/>
                <a:gd name="T5" fmla="*/ 43 h 60"/>
                <a:gd name="T6" fmla="*/ 5 w 14"/>
                <a:gd name="T7" fmla="*/ 60 h 60"/>
                <a:gd name="T8" fmla="*/ 3 w 14"/>
                <a:gd name="T9" fmla="*/ 60 h 60"/>
                <a:gd name="T10" fmla="*/ 1 w 14"/>
                <a:gd name="T11" fmla="*/ 60 h 60"/>
                <a:gd name="T12" fmla="*/ 0 w 14"/>
                <a:gd name="T13" fmla="*/ 12 h 60"/>
                <a:gd name="T14" fmla="*/ 1 w 14"/>
                <a:gd name="T15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" h="60">
                  <a:moveTo>
                    <a:pt x="1" y="0"/>
                  </a:moveTo>
                  <a:cubicBezTo>
                    <a:pt x="2" y="2"/>
                    <a:pt x="4" y="4"/>
                    <a:pt x="5" y="5"/>
                  </a:cubicBezTo>
                  <a:cubicBezTo>
                    <a:pt x="14" y="17"/>
                    <a:pt x="9" y="31"/>
                    <a:pt x="10" y="43"/>
                  </a:cubicBezTo>
                  <a:cubicBezTo>
                    <a:pt x="10" y="50"/>
                    <a:pt x="9" y="55"/>
                    <a:pt x="5" y="60"/>
                  </a:cubicBezTo>
                  <a:cubicBezTo>
                    <a:pt x="3" y="60"/>
                    <a:pt x="3" y="60"/>
                    <a:pt x="3" y="60"/>
                  </a:cubicBezTo>
                  <a:cubicBezTo>
                    <a:pt x="3" y="60"/>
                    <a:pt x="1" y="60"/>
                    <a:pt x="1" y="60"/>
                  </a:cubicBezTo>
                  <a:cubicBezTo>
                    <a:pt x="1" y="44"/>
                    <a:pt x="1" y="28"/>
                    <a:pt x="0" y="12"/>
                  </a:cubicBezTo>
                  <a:cubicBezTo>
                    <a:pt x="1" y="8"/>
                    <a:pt x="1" y="4"/>
                    <a:pt x="1" y="0"/>
                  </a:cubicBezTo>
                  <a:close/>
                </a:path>
              </a:pathLst>
            </a:custGeom>
            <a:solidFill>
              <a:srgbClr val="CA88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227" name="Freeform 3266"/>
            <p:cNvSpPr>
              <a:spLocks/>
            </p:cNvSpPr>
            <p:nvPr/>
          </p:nvSpPr>
          <p:spPr bwMode="auto">
            <a:xfrm>
              <a:off x="3025" y="2443"/>
              <a:ext cx="8" cy="71"/>
            </a:xfrm>
            <a:custGeom>
              <a:avLst/>
              <a:gdLst>
                <a:gd name="T0" fmla="*/ 7 w 7"/>
                <a:gd name="T1" fmla="*/ 61 h 61"/>
                <a:gd name="T2" fmla="*/ 3 w 7"/>
                <a:gd name="T3" fmla="*/ 56 h 61"/>
                <a:gd name="T4" fmla="*/ 2 w 7"/>
                <a:gd name="T5" fmla="*/ 16 h 61"/>
                <a:gd name="T6" fmla="*/ 2 w 7"/>
                <a:gd name="T7" fmla="*/ 3 h 61"/>
                <a:gd name="T8" fmla="*/ 7 w 7"/>
                <a:gd name="T9" fmla="*/ 1 h 61"/>
                <a:gd name="T10" fmla="*/ 7 w 7"/>
                <a:gd name="T11" fmla="*/ 61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61">
                  <a:moveTo>
                    <a:pt x="7" y="61"/>
                  </a:moveTo>
                  <a:cubicBezTo>
                    <a:pt x="6" y="59"/>
                    <a:pt x="5" y="58"/>
                    <a:pt x="3" y="56"/>
                  </a:cubicBezTo>
                  <a:cubicBezTo>
                    <a:pt x="0" y="43"/>
                    <a:pt x="3" y="30"/>
                    <a:pt x="2" y="16"/>
                  </a:cubicBezTo>
                  <a:cubicBezTo>
                    <a:pt x="2" y="12"/>
                    <a:pt x="2" y="7"/>
                    <a:pt x="2" y="3"/>
                  </a:cubicBezTo>
                  <a:cubicBezTo>
                    <a:pt x="3" y="1"/>
                    <a:pt x="5" y="0"/>
                    <a:pt x="7" y="1"/>
                  </a:cubicBezTo>
                  <a:cubicBezTo>
                    <a:pt x="7" y="21"/>
                    <a:pt x="7" y="41"/>
                    <a:pt x="7" y="61"/>
                  </a:cubicBezTo>
                  <a:close/>
                </a:path>
              </a:pathLst>
            </a:custGeom>
            <a:solidFill>
              <a:srgbClr val="C988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228" name="Freeform 3267"/>
            <p:cNvSpPr>
              <a:spLocks/>
            </p:cNvSpPr>
            <p:nvPr/>
          </p:nvSpPr>
          <p:spPr bwMode="auto">
            <a:xfrm>
              <a:off x="3025" y="2406"/>
              <a:ext cx="8" cy="38"/>
            </a:xfrm>
            <a:custGeom>
              <a:avLst/>
              <a:gdLst>
                <a:gd name="T0" fmla="*/ 7 w 7"/>
                <a:gd name="T1" fmla="*/ 32 h 32"/>
                <a:gd name="T2" fmla="*/ 6 w 7"/>
                <a:gd name="T3" fmla="*/ 32 h 32"/>
                <a:gd name="T4" fmla="*/ 4 w 7"/>
                <a:gd name="T5" fmla="*/ 32 h 32"/>
                <a:gd name="T6" fmla="*/ 4 w 7"/>
                <a:gd name="T7" fmla="*/ 12 h 32"/>
                <a:gd name="T8" fmla="*/ 4 w 7"/>
                <a:gd name="T9" fmla="*/ 4 h 32"/>
                <a:gd name="T10" fmla="*/ 4 w 7"/>
                <a:gd name="T11" fmla="*/ 1 h 32"/>
                <a:gd name="T12" fmla="*/ 7 w 7"/>
                <a:gd name="T13" fmla="*/ 1 h 32"/>
                <a:gd name="T14" fmla="*/ 7 w 7"/>
                <a:gd name="T15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" h="32">
                  <a:moveTo>
                    <a:pt x="7" y="32"/>
                  </a:moveTo>
                  <a:cubicBezTo>
                    <a:pt x="6" y="32"/>
                    <a:pt x="6" y="32"/>
                    <a:pt x="6" y="32"/>
                  </a:cubicBezTo>
                  <a:cubicBezTo>
                    <a:pt x="4" y="32"/>
                    <a:pt x="4" y="32"/>
                    <a:pt x="4" y="32"/>
                  </a:cubicBezTo>
                  <a:cubicBezTo>
                    <a:pt x="0" y="26"/>
                    <a:pt x="1" y="19"/>
                    <a:pt x="4" y="12"/>
                  </a:cubicBezTo>
                  <a:cubicBezTo>
                    <a:pt x="4" y="10"/>
                    <a:pt x="4" y="7"/>
                    <a:pt x="4" y="4"/>
                  </a:cubicBezTo>
                  <a:cubicBezTo>
                    <a:pt x="4" y="3"/>
                    <a:pt x="4" y="2"/>
                    <a:pt x="4" y="1"/>
                  </a:cubicBezTo>
                  <a:cubicBezTo>
                    <a:pt x="5" y="0"/>
                    <a:pt x="6" y="0"/>
                    <a:pt x="7" y="1"/>
                  </a:cubicBezTo>
                  <a:cubicBezTo>
                    <a:pt x="7" y="11"/>
                    <a:pt x="7" y="22"/>
                    <a:pt x="7" y="32"/>
                  </a:cubicBezTo>
                  <a:close/>
                </a:path>
              </a:pathLst>
            </a:custGeom>
            <a:solidFill>
              <a:srgbClr val="B577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229" name="Freeform 3268"/>
            <p:cNvSpPr>
              <a:spLocks/>
            </p:cNvSpPr>
            <p:nvPr/>
          </p:nvSpPr>
          <p:spPr bwMode="auto">
            <a:xfrm>
              <a:off x="3020" y="2456"/>
              <a:ext cx="8" cy="53"/>
            </a:xfrm>
            <a:custGeom>
              <a:avLst/>
              <a:gdLst>
                <a:gd name="T0" fmla="*/ 7 w 7"/>
                <a:gd name="T1" fmla="*/ 2 h 45"/>
                <a:gd name="T2" fmla="*/ 7 w 7"/>
                <a:gd name="T3" fmla="*/ 45 h 45"/>
                <a:gd name="T4" fmla="*/ 4 w 7"/>
                <a:gd name="T5" fmla="*/ 2 h 45"/>
                <a:gd name="T6" fmla="*/ 7 w 7"/>
                <a:gd name="T7" fmla="*/ 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45">
                  <a:moveTo>
                    <a:pt x="7" y="2"/>
                  </a:moveTo>
                  <a:cubicBezTo>
                    <a:pt x="7" y="17"/>
                    <a:pt x="7" y="31"/>
                    <a:pt x="7" y="45"/>
                  </a:cubicBezTo>
                  <a:cubicBezTo>
                    <a:pt x="0" y="32"/>
                    <a:pt x="6" y="17"/>
                    <a:pt x="4" y="2"/>
                  </a:cubicBezTo>
                  <a:cubicBezTo>
                    <a:pt x="5" y="0"/>
                    <a:pt x="6" y="0"/>
                    <a:pt x="7" y="2"/>
                  </a:cubicBezTo>
                  <a:close/>
                </a:path>
              </a:pathLst>
            </a:custGeom>
            <a:solidFill>
              <a:srgbClr val="7231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230" name="Freeform 3269"/>
            <p:cNvSpPr>
              <a:spLocks/>
            </p:cNvSpPr>
            <p:nvPr/>
          </p:nvSpPr>
          <p:spPr bwMode="auto">
            <a:xfrm>
              <a:off x="3020" y="2420"/>
              <a:ext cx="9" cy="38"/>
            </a:xfrm>
            <a:custGeom>
              <a:avLst/>
              <a:gdLst>
                <a:gd name="T0" fmla="*/ 7 w 8"/>
                <a:gd name="T1" fmla="*/ 32 h 32"/>
                <a:gd name="T2" fmla="*/ 6 w 8"/>
                <a:gd name="T3" fmla="*/ 32 h 32"/>
                <a:gd name="T4" fmla="*/ 4 w 8"/>
                <a:gd name="T5" fmla="*/ 32 h 32"/>
                <a:gd name="T6" fmla="*/ 8 w 8"/>
                <a:gd name="T7" fmla="*/ 0 h 32"/>
                <a:gd name="T8" fmla="*/ 8 w 8"/>
                <a:gd name="T9" fmla="*/ 20 h 32"/>
                <a:gd name="T10" fmla="*/ 7 w 8"/>
                <a:gd name="T11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32">
                  <a:moveTo>
                    <a:pt x="7" y="32"/>
                  </a:moveTo>
                  <a:cubicBezTo>
                    <a:pt x="6" y="32"/>
                    <a:pt x="6" y="32"/>
                    <a:pt x="6" y="32"/>
                  </a:cubicBezTo>
                  <a:cubicBezTo>
                    <a:pt x="6" y="32"/>
                    <a:pt x="4" y="32"/>
                    <a:pt x="4" y="32"/>
                  </a:cubicBezTo>
                  <a:cubicBezTo>
                    <a:pt x="5" y="22"/>
                    <a:pt x="0" y="10"/>
                    <a:pt x="8" y="0"/>
                  </a:cubicBezTo>
                  <a:cubicBezTo>
                    <a:pt x="8" y="7"/>
                    <a:pt x="8" y="14"/>
                    <a:pt x="8" y="20"/>
                  </a:cubicBezTo>
                  <a:cubicBezTo>
                    <a:pt x="8" y="24"/>
                    <a:pt x="8" y="28"/>
                    <a:pt x="7" y="32"/>
                  </a:cubicBezTo>
                  <a:close/>
                </a:path>
              </a:pathLst>
            </a:custGeom>
            <a:solidFill>
              <a:srgbClr val="8840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231" name="Freeform 3270"/>
            <p:cNvSpPr>
              <a:spLocks/>
            </p:cNvSpPr>
            <p:nvPr/>
          </p:nvSpPr>
          <p:spPr bwMode="auto">
            <a:xfrm>
              <a:off x="3076" y="2420"/>
              <a:ext cx="23" cy="90"/>
            </a:xfrm>
            <a:custGeom>
              <a:avLst/>
              <a:gdLst>
                <a:gd name="T0" fmla="*/ 12 w 19"/>
                <a:gd name="T1" fmla="*/ 72 h 76"/>
                <a:gd name="T2" fmla="*/ 12 w 19"/>
                <a:gd name="T3" fmla="*/ 76 h 76"/>
                <a:gd name="T4" fmla="*/ 8 w 19"/>
                <a:gd name="T5" fmla="*/ 48 h 76"/>
                <a:gd name="T6" fmla="*/ 4 w 19"/>
                <a:gd name="T7" fmla="*/ 28 h 76"/>
                <a:gd name="T8" fmla="*/ 5 w 19"/>
                <a:gd name="T9" fmla="*/ 0 h 76"/>
                <a:gd name="T10" fmla="*/ 12 w 19"/>
                <a:gd name="T11" fmla="*/ 29 h 76"/>
                <a:gd name="T12" fmla="*/ 12 w 19"/>
                <a:gd name="T13" fmla="*/ 72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" h="76">
                  <a:moveTo>
                    <a:pt x="12" y="72"/>
                  </a:moveTo>
                  <a:cubicBezTo>
                    <a:pt x="12" y="73"/>
                    <a:pt x="12" y="74"/>
                    <a:pt x="12" y="76"/>
                  </a:cubicBezTo>
                  <a:cubicBezTo>
                    <a:pt x="4" y="68"/>
                    <a:pt x="9" y="57"/>
                    <a:pt x="8" y="48"/>
                  </a:cubicBezTo>
                  <a:cubicBezTo>
                    <a:pt x="7" y="41"/>
                    <a:pt x="10" y="34"/>
                    <a:pt x="4" y="28"/>
                  </a:cubicBezTo>
                  <a:cubicBezTo>
                    <a:pt x="1" y="19"/>
                    <a:pt x="0" y="9"/>
                    <a:pt x="5" y="0"/>
                  </a:cubicBezTo>
                  <a:cubicBezTo>
                    <a:pt x="7" y="10"/>
                    <a:pt x="10" y="19"/>
                    <a:pt x="12" y="29"/>
                  </a:cubicBezTo>
                  <a:cubicBezTo>
                    <a:pt x="19" y="43"/>
                    <a:pt x="13" y="57"/>
                    <a:pt x="12" y="72"/>
                  </a:cubicBezTo>
                  <a:close/>
                </a:path>
              </a:pathLst>
            </a:custGeom>
            <a:solidFill>
              <a:srgbClr val="B26F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232" name="Freeform 3271"/>
            <p:cNvSpPr>
              <a:spLocks/>
            </p:cNvSpPr>
            <p:nvPr/>
          </p:nvSpPr>
          <p:spPr bwMode="auto">
            <a:xfrm>
              <a:off x="3075" y="2412"/>
              <a:ext cx="7" cy="51"/>
            </a:xfrm>
            <a:custGeom>
              <a:avLst/>
              <a:gdLst>
                <a:gd name="T0" fmla="*/ 6 w 6"/>
                <a:gd name="T1" fmla="*/ 7 h 43"/>
                <a:gd name="T2" fmla="*/ 5 w 6"/>
                <a:gd name="T3" fmla="*/ 35 h 43"/>
                <a:gd name="T4" fmla="*/ 1 w 6"/>
                <a:gd name="T5" fmla="*/ 43 h 43"/>
                <a:gd name="T6" fmla="*/ 0 w 6"/>
                <a:gd name="T7" fmla="*/ 19 h 43"/>
                <a:gd name="T8" fmla="*/ 1 w 6"/>
                <a:gd name="T9" fmla="*/ 0 h 43"/>
                <a:gd name="T10" fmla="*/ 6 w 6"/>
                <a:gd name="T11" fmla="*/ 7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43">
                  <a:moveTo>
                    <a:pt x="6" y="7"/>
                  </a:moveTo>
                  <a:cubicBezTo>
                    <a:pt x="5" y="16"/>
                    <a:pt x="5" y="26"/>
                    <a:pt x="5" y="35"/>
                  </a:cubicBezTo>
                  <a:cubicBezTo>
                    <a:pt x="4" y="38"/>
                    <a:pt x="2" y="40"/>
                    <a:pt x="1" y="43"/>
                  </a:cubicBezTo>
                  <a:cubicBezTo>
                    <a:pt x="1" y="35"/>
                    <a:pt x="1" y="27"/>
                    <a:pt x="0" y="19"/>
                  </a:cubicBezTo>
                  <a:cubicBezTo>
                    <a:pt x="1" y="13"/>
                    <a:pt x="1" y="6"/>
                    <a:pt x="1" y="0"/>
                  </a:cubicBezTo>
                  <a:cubicBezTo>
                    <a:pt x="3" y="2"/>
                    <a:pt x="4" y="5"/>
                    <a:pt x="6" y="7"/>
                  </a:cubicBezTo>
                  <a:close/>
                </a:path>
              </a:pathLst>
            </a:custGeom>
            <a:solidFill>
              <a:srgbClr val="853E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233" name="Freeform 3272"/>
            <p:cNvSpPr>
              <a:spLocks/>
            </p:cNvSpPr>
            <p:nvPr/>
          </p:nvSpPr>
          <p:spPr bwMode="auto">
            <a:xfrm>
              <a:off x="3054" y="2449"/>
              <a:ext cx="12" cy="61"/>
            </a:xfrm>
            <a:custGeom>
              <a:avLst/>
              <a:gdLst>
                <a:gd name="T0" fmla="*/ 2 w 10"/>
                <a:gd name="T1" fmla="*/ 1 h 52"/>
                <a:gd name="T2" fmla="*/ 10 w 10"/>
                <a:gd name="T3" fmla="*/ 0 h 52"/>
                <a:gd name="T4" fmla="*/ 10 w 10"/>
                <a:gd name="T5" fmla="*/ 52 h 52"/>
                <a:gd name="T6" fmla="*/ 7 w 10"/>
                <a:gd name="T7" fmla="*/ 52 h 52"/>
                <a:gd name="T8" fmla="*/ 1 w 10"/>
                <a:gd name="T9" fmla="*/ 37 h 52"/>
                <a:gd name="T10" fmla="*/ 2 w 10"/>
                <a:gd name="T11" fmla="*/ 1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52">
                  <a:moveTo>
                    <a:pt x="2" y="1"/>
                  </a:moveTo>
                  <a:cubicBezTo>
                    <a:pt x="4" y="1"/>
                    <a:pt x="7" y="0"/>
                    <a:pt x="10" y="0"/>
                  </a:cubicBezTo>
                  <a:cubicBezTo>
                    <a:pt x="10" y="17"/>
                    <a:pt x="10" y="35"/>
                    <a:pt x="10" y="52"/>
                  </a:cubicBezTo>
                  <a:cubicBezTo>
                    <a:pt x="9" y="52"/>
                    <a:pt x="8" y="52"/>
                    <a:pt x="7" y="52"/>
                  </a:cubicBezTo>
                  <a:cubicBezTo>
                    <a:pt x="2" y="48"/>
                    <a:pt x="2" y="42"/>
                    <a:pt x="1" y="37"/>
                  </a:cubicBezTo>
                  <a:cubicBezTo>
                    <a:pt x="1" y="25"/>
                    <a:pt x="0" y="13"/>
                    <a:pt x="2" y="1"/>
                  </a:cubicBezTo>
                  <a:close/>
                </a:path>
              </a:pathLst>
            </a:custGeom>
            <a:solidFill>
              <a:srgbClr val="D885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234" name="Freeform 3273"/>
            <p:cNvSpPr>
              <a:spLocks/>
            </p:cNvSpPr>
            <p:nvPr/>
          </p:nvSpPr>
          <p:spPr bwMode="auto">
            <a:xfrm>
              <a:off x="2935" y="2487"/>
              <a:ext cx="23" cy="35"/>
            </a:xfrm>
            <a:custGeom>
              <a:avLst/>
              <a:gdLst>
                <a:gd name="T0" fmla="*/ 0 w 19"/>
                <a:gd name="T1" fmla="*/ 27 h 29"/>
                <a:gd name="T2" fmla="*/ 0 w 19"/>
                <a:gd name="T3" fmla="*/ 15 h 29"/>
                <a:gd name="T4" fmla="*/ 8 w 19"/>
                <a:gd name="T5" fmla="*/ 4 h 29"/>
                <a:gd name="T6" fmla="*/ 18 w 19"/>
                <a:gd name="T7" fmla="*/ 5 h 29"/>
                <a:gd name="T8" fmla="*/ 16 w 19"/>
                <a:gd name="T9" fmla="*/ 23 h 29"/>
                <a:gd name="T10" fmla="*/ 0 w 19"/>
                <a:gd name="T11" fmla="*/ 27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" h="29">
                  <a:moveTo>
                    <a:pt x="0" y="27"/>
                  </a:moveTo>
                  <a:cubicBezTo>
                    <a:pt x="0" y="23"/>
                    <a:pt x="0" y="19"/>
                    <a:pt x="0" y="15"/>
                  </a:cubicBezTo>
                  <a:cubicBezTo>
                    <a:pt x="1" y="11"/>
                    <a:pt x="5" y="7"/>
                    <a:pt x="8" y="4"/>
                  </a:cubicBezTo>
                  <a:cubicBezTo>
                    <a:pt x="11" y="3"/>
                    <a:pt x="15" y="0"/>
                    <a:pt x="18" y="5"/>
                  </a:cubicBezTo>
                  <a:cubicBezTo>
                    <a:pt x="17" y="11"/>
                    <a:pt x="19" y="17"/>
                    <a:pt x="16" y="23"/>
                  </a:cubicBezTo>
                  <a:cubicBezTo>
                    <a:pt x="12" y="29"/>
                    <a:pt x="6" y="27"/>
                    <a:pt x="0" y="27"/>
                  </a:cubicBezTo>
                  <a:close/>
                </a:path>
              </a:pathLst>
            </a:custGeom>
            <a:solidFill>
              <a:srgbClr val="5484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235" name="Freeform 3274"/>
            <p:cNvSpPr>
              <a:spLocks/>
            </p:cNvSpPr>
            <p:nvPr/>
          </p:nvSpPr>
          <p:spPr bwMode="auto">
            <a:xfrm>
              <a:off x="2952" y="2483"/>
              <a:ext cx="10" cy="31"/>
            </a:xfrm>
            <a:custGeom>
              <a:avLst/>
              <a:gdLst>
                <a:gd name="T0" fmla="*/ 2 w 9"/>
                <a:gd name="T1" fmla="*/ 27 h 27"/>
                <a:gd name="T2" fmla="*/ 1 w 9"/>
                <a:gd name="T3" fmla="*/ 7 h 27"/>
                <a:gd name="T4" fmla="*/ 3 w 9"/>
                <a:gd name="T5" fmla="*/ 0 h 27"/>
                <a:gd name="T6" fmla="*/ 5 w 9"/>
                <a:gd name="T7" fmla="*/ 27 h 27"/>
                <a:gd name="T8" fmla="*/ 4 w 9"/>
                <a:gd name="T9" fmla="*/ 27 h 27"/>
                <a:gd name="T10" fmla="*/ 2 w 9"/>
                <a:gd name="T11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27">
                  <a:moveTo>
                    <a:pt x="2" y="27"/>
                  </a:moveTo>
                  <a:cubicBezTo>
                    <a:pt x="2" y="20"/>
                    <a:pt x="2" y="13"/>
                    <a:pt x="1" y="7"/>
                  </a:cubicBezTo>
                  <a:cubicBezTo>
                    <a:pt x="0" y="4"/>
                    <a:pt x="0" y="2"/>
                    <a:pt x="3" y="0"/>
                  </a:cubicBezTo>
                  <a:cubicBezTo>
                    <a:pt x="9" y="8"/>
                    <a:pt x="5" y="18"/>
                    <a:pt x="5" y="27"/>
                  </a:cubicBezTo>
                  <a:cubicBezTo>
                    <a:pt x="5" y="27"/>
                    <a:pt x="4" y="27"/>
                    <a:pt x="4" y="27"/>
                  </a:cubicBezTo>
                  <a:lnTo>
                    <a:pt x="2" y="27"/>
                  </a:lnTo>
                  <a:close/>
                </a:path>
              </a:pathLst>
            </a:custGeom>
            <a:solidFill>
              <a:srgbClr val="183F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236" name="Freeform 3275"/>
            <p:cNvSpPr>
              <a:spLocks/>
            </p:cNvSpPr>
            <p:nvPr/>
          </p:nvSpPr>
          <p:spPr bwMode="auto">
            <a:xfrm>
              <a:off x="3053" y="2493"/>
              <a:ext cx="11" cy="21"/>
            </a:xfrm>
            <a:custGeom>
              <a:avLst/>
              <a:gdLst>
                <a:gd name="T0" fmla="*/ 4 w 9"/>
                <a:gd name="T1" fmla="*/ 2 h 18"/>
                <a:gd name="T2" fmla="*/ 8 w 9"/>
                <a:gd name="T3" fmla="*/ 14 h 18"/>
                <a:gd name="T4" fmla="*/ 0 w 9"/>
                <a:gd name="T5" fmla="*/ 18 h 18"/>
                <a:gd name="T6" fmla="*/ 0 w 9"/>
                <a:gd name="T7" fmla="*/ 2 h 18"/>
                <a:gd name="T8" fmla="*/ 4 w 9"/>
                <a:gd name="T9" fmla="*/ 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8">
                  <a:moveTo>
                    <a:pt x="4" y="2"/>
                  </a:moveTo>
                  <a:cubicBezTo>
                    <a:pt x="9" y="5"/>
                    <a:pt x="8" y="10"/>
                    <a:pt x="8" y="14"/>
                  </a:cubicBezTo>
                  <a:cubicBezTo>
                    <a:pt x="6" y="17"/>
                    <a:pt x="3" y="18"/>
                    <a:pt x="0" y="18"/>
                  </a:cubicBezTo>
                  <a:cubicBezTo>
                    <a:pt x="0" y="13"/>
                    <a:pt x="0" y="7"/>
                    <a:pt x="0" y="2"/>
                  </a:cubicBezTo>
                  <a:cubicBezTo>
                    <a:pt x="2" y="0"/>
                    <a:pt x="3" y="0"/>
                    <a:pt x="4" y="2"/>
                  </a:cubicBezTo>
                  <a:close/>
                </a:path>
              </a:pathLst>
            </a:custGeom>
            <a:solidFill>
              <a:srgbClr val="A95E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237" name="Freeform 3276"/>
            <p:cNvSpPr>
              <a:spLocks/>
            </p:cNvSpPr>
            <p:nvPr/>
          </p:nvSpPr>
          <p:spPr bwMode="auto">
            <a:xfrm>
              <a:off x="2900" y="2094"/>
              <a:ext cx="78" cy="84"/>
            </a:xfrm>
            <a:custGeom>
              <a:avLst/>
              <a:gdLst>
                <a:gd name="T0" fmla="*/ 10 w 66"/>
                <a:gd name="T1" fmla="*/ 65 h 71"/>
                <a:gd name="T2" fmla="*/ 2 w 66"/>
                <a:gd name="T3" fmla="*/ 57 h 71"/>
                <a:gd name="T4" fmla="*/ 13 w 66"/>
                <a:gd name="T5" fmla="*/ 52 h 71"/>
                <a:gd name="T6" fmla="*/ 23 w 66"/>
                <a:gd name="T7" fmla="*/ 51 h 71"/>
                <a:gd name="T8" fmla="*/ 42 w 66"/>
                <a:gd name="T9" fmla="*/ 32 h 71"/>
                <a:gd name="T10" fmla="*/ 43 w 66"/>
                <a:gd name="T11" fmla="*/ 10 h 71"/>
                <a:gd name="T12" fmla="*/ 53 w 66"/>
                <a:gd name="T13" fmla="*/ 0 h 71"/>
                <a:gd name="T14" fmla="*/ 58 w 66"/>
                <a:gd name="T15" fmla="*/ 2 h 71"/>
                <a:gd name="T16" fmla="*/ 58 w 66"/>
                <a:gd name="T17" fmla="*/ 65 h 71"/>
                <a:gd name="T18" fmla="*/ 54 w 66"/>
                <a:gd name="T19" fmla="*/ 66 h 71"/>
                <a:gd name="T20" fmla="*/ 26 w 66"/>
                <a:gd name="T21" fmla="*/ 70 h 71"/>
                <a:gd name="T22" fmla="*/ 10 w 66"/>
                <a:gd name="T23" fmla="*/ 65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6" h="71">
                  <a:moveTo>
                    <a:pt x="10" y="65"/>
                  </a:moveTo>
                  <a:cubicBezTo>
                    <a:pt x="10" y="60"/>
                    <a:pt x="0" y="65"/>
                    <a:pt x="2" y="57"/>
                  </a:cubicBezTo>
                  <a:cubicBezTo>
                    <a:pt x="5" y="54"/>
                    <a:pt x="8" y="51"/>
                    <a:pt x="13" y="52"/>
                  </a:cubicBezTo>
                  <a:cubicBezTo>
                    <a:pt x="16" y="56"/>
                    <a:pt x="20" y="51"/>
                    <a:pt x="23" y="51"/>
                  </a:cubicBezTo>
                  <a:cubicBezTo>
                    <a:pt x="38" y="53"/>
                    <a:pt x="46" y="49"/>
                    <a:pt x="42" y="32"/>
                  </a:cubicBezTo>
                  <a:cubicBezTo>
                    <a:pt x="41" y="25"/>
                    <a:pt x="42" y="18"/>
                    <a:pt x="43" y="10"/>
                  </a:cubicBezTo>
                  <a:cubicBezTo>
                    <a:pt x="45" y="6"/>
                    <a:pt x="48" y="2"/>
                    <a:pt x="53" y="0"/>
                  </a:cubicBezTo>
                  <a:cubicBezTo>
                    <a:pt x="55" y="0"/>
                    <a:pt x="56" y="0"/>
                    <a:pt x="58" y="2"/>
                  </a:cubicBezTo>
                  <a:cubicBezTo>
                    <a:pt x="59" y="23"/>
                    <a:pt x="66" y="44"/>
                    <a:pt x="58" y="65"/>
                  </a:cubicBezTo>
                  <a:cubicBezTo>
                    <a:pt x="56" y="65"/>
                    <a:pt x="55" y="65"/>
                    <a:pt x="54" y="66"/>
                  </a:cubicBezTo>
                  <a:cubicBezTo>
                    <a:pt x="45" y="70"/>
                    <a:pt x="36" y="71"/>
                    <a:pt x="26" y="70"/>
                  </a:cubicBezTo>
                  <a:cubicBezTo>
                    <a:pt x="21" y="68"/>
                    <a:pt x="15" y="68"/>
                    <a:pt x="10" y="65"/>
                  </a:cubicBezTo>
                  <a:close/>
                </a:path>
              </a:pathLst>
            </a:custGeom>
            <a:solidFill>
              <a:srgbClr val="5188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238" name="Freeform 3277"/>
            <p:cNvSpPr>
              <a:spLocks/>
            </p:cNvSpPr>
            <p:nvPr/>
          </p:nvSpPr>
          <p:spPr bwMode="auto">
            <a:xfrm>
              <a:off x="2953" y="2090"/>
              <a:ext cx="35" cy="9"/>
            </a:xfrm>
            <a:custGeom>
              <a:avLst/>
              <a:gdLst>
                <a:gd name="T0" fmla="*/ 13 w 30"/>
                <a:gd name="T1" fmla="*/ 5 h 7"/>
                <a:gd name="T2" fmla="*/ 11 w 30"/>
                <a:gd name="T3" fmla="*/ 5 h 7"/>
                <a:gd name="T4" fmla="*/ 9 w 30"/>
                <a:gd name="T5" fmla="*/ 5 h 7"/>
                <a:gd name="T6" fmla="*/ 1 w 30"/>
                <a:gd name="T7" fmla="*/ 6 h 7"/>
                <a:gd name="T8" fmla="*/ 0 w 30"/>
                <a:gd name="T9" fmla="*/ 3 h 7"/>
                <a:gd name="T10" fmla="*/ 1 w 30"/>
                <a:gd name="T11" fmla="*/ 1 h 7"/>
                <a:gd name="T12" fmla="*/ 13 w 30"/>
                <a:gd name="T13" fmla="*/ 0 h 7"/>
                <a:gd name="T14" fmla="*/ 30 w 30"/>
                <a:gd name="T15" fmla="*/ 1 h 7"/>
                <a:gd name="T16" fmla="*/ 30 w 30"/>
                <a:gd name="T17" fmla="*/ 3 h 7"/>
                <a:gd name="T18" fmla="*/ 13 w 30"/>
                <a:gd name="T19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0" h="7">
                  <a:moveTo>
                    <a:pt x="13" y="5"/>
                  </a:moveTo>
                  <a:cubicBezTo>
                    <a:pt x="11" y="5"/>
                    <a:pt x="11" y="5"/>
                    <a:pt x="11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7" y="6"/>
                    <a:pt x="4" y="7"/>
                    <a:pt x="1" y="6"/>
                  </a:cubicBezTo>
                  <a:cubicBezTo>
                    <a:pt x="0" y="5"/>
                    <a:pt x="0" y="4"/>
                    <a:pt x="0" y="3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5" y="1"/>
                    <a:pt x="9" y="0"/>
                    <a:pt x="13" y="0"/>
                  </a:cubicBezTo>
                  <a:cubicBezTo>
                    <a:pt x="18" y="0"/>
                    <a:pt x="24" y="1"/>
                    <a:pt x="30" y="1"/>
                  </a:cubicBezTo>
                  <a:cubicBezTo>
                    <a:pt x="30" y="2"/>
                    <a:pt x="30" y="3"/>
                    <a:pt x="30" y="3"/>
                  </a:cubicBezTo>
                  <a:cubicBezTo>
                    <a:pt x="24" y="4"/>
                    <a:pt x="18" y="4"/>
                    <a:pt x="13" y="5"/>
                  </a:cubicBezTo>
                  <a:close/>
                </a:path>
              </a:pathLst>
            </a:custGeom>
            <a:solidFill>
              <a:srgbClr val="1C47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239" name="Freeform 3278"/>
            <p:cNvSpPr>
              <a:spLocks/>
            </p:cNvSpPr>
            <p:nvPr/>
          </p:nvSpPr>
          <p:spPr bwMode="auto">
            <a:xfrm>
              <a:off x="2898" y="2254"/>
              <a:ext cx="76" cy="91"/>
            </a:xfrm>
            <a:custGeom>
              <a:avLst/>
              <a:gdLst>
                <a:gd name="T0" fmla="*/ 48 w 65"/>
                <a:gd name="T1" fmla="*/ 1 h 77"/>
                <a:gd name="T2" fmla="*/ 52 w 65"/>
                <a:gd name="T3" fmla="*/ 2 h 77"/>
                <a:gd name="T4" fmla="*/ 64 w 65"/>
                <a:gd name="T5" fmla="*/ 22 h 77"/>
                <a:gd name="T6" fmla="*/ 60 w 65"/>
                <a:gd name="T7" fmla="*/ 73 h 77"/>
                <a:gd name="T8" fmla="*/ 46 w 65"/>
                <a:gd name="T9" fmla="*/ 76 h 77"/>
                <a:gd name="T10" fmla="*/ 41 w 65"/>
                <a:gd name="T11" fmla="*/ 73 h 77"/>
                <a:gd name="T12" fmla="*/ 39 w 65"/>
                <a:gd name="T13" fmla="*/ 46 h 77"/>
                <a:gd name="T14" fmla="*/ 14 w 65"/>
                <a:gd name="T15" fmla="*/ 16 h 77"/>
                <a:gd name="T16" fmla="*/ 6 w 65"/>
                <a:gd name="T17" fmla="*/ 16 h 77"/>
                <a:gd name="T18" fmla="*/ 0 w 65"/>
                <a:gd name="T19" fmla="*/ 10 h 77"/>
                <a:gd name="T20" fmla="*/ 8 w 65"/>
                <a:gd name="T21" fmla="*/ 5 h 77"/>
                <a:gd name="T22" fmla="*/ 12 w 65"/>
                <a:gd name="T23" fmla="*/ 5 h 77"/>
                <a:gd name="T24" fmla="*/ 43 w 65"/>
                <a:gd name="T25" fmla="*/ 1 h 77"/>
                <a:gd name="T26" fmla="*/ 48 w 65"/>
                <a:gd name="T27" fmla="*/ 1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5" h="77">
                  <a:moveTo>
                    <a:pt x="48" y="1"/>
                  </a:moveTo>
                  <a:cubicBezTo>
                    <a:pt x="50" y="1"/>
                    <a:pt x="51" y="1"/>
                    <a:pt x="52" y="2"/>
                  </a:cubicBezTo>
                  <a:cubicBezTo>
                    <a:pt x="62" y="5"/>
                    <a:pt x="64" y="13"/>
                    <a:pt x="64" y="22"/>
                  </a:cubicBezTo>
                  <a:cubicBezTo>
                    <a:pt x="64" y="39"/>
                    <a:pt x="65" y="56"/>
                    <a:pt x="60" y="73"/>
                  </a:cubicBezTo>
                  <a:cubicBezTo>
                    <a:pt x="56" y="77"/>
                    <a:pt x="51" y="77"/>
                    <a:pt x="46" y="76"/>
                  </a:cubicBezTo>
                  <a:cubicBezTo>
                    <a:pt x="44" y="75"/>
                    <a:pt x="43" y="74"/>
                    <a:pt x="41" y="73"/>
                  </a:cubicBezTo>
                  <a:cubicBezTo>
                    <a:pt x="36" y="64"/>
                    <a:pt x="36" y="55"/>
                    <a:pt x="39" y="46"/>
                  </a:cubicBezTo>
                  <a:cubicBezTo>
                    <a:pt x="47" y="19"/>
                    <a:pt x="42" y="14"/>
                    <a:pt x="14" y="16"/>
                  </a:cubicBezTo>
                  <a:cubicBezTo>
                    <a:pt x="11" y="17"/>
                    <a:pt x="8" y="17"/>
                    <a:pt x="6" y="16"/>
                  </a:cubicBezTo>
                  <a:cubicBezTo>
                    <a:pt x="3" y="15"/>
                    <a:pt x="2" y="12"/>
                    <a:pt x="0" y="10"/>
                  </a:cubicBezTo>
                  <a:cubicBezTo>
                    <a:pt x="1" y="6"/>
                    <a:pt x="4" y="5"/>
                    <a:pt x="8" y="5"/>
                  </a:cubicBezTo>
                  <a:cubicBezTo>
                    <a:pt x="9" y="5"/>
                    <a:pt x="11" y="5"/>
                    <a:pt x="12" y="5"/>
                  </a:cubicBezTo>
                  <a:cubicBezTo>
                    <a:pt x="22" y="0"/>
                    <a:pt x="33" y="6"/>
                    <a:pt x="43" y="1"/>
                  </a:cubicBezTo>
                  <a:cubicBezTo>
                    <a:pt x="45" y="1"/>
                    <a:pt x="47" y="1"/>
                    <a:pt x="48" y="1"/>
                  </a:cubicBezTo>
                  <a:close/>
                </a:path>
              </a:pathLst>
            </a:custGeom>
            <a:solidFill>
              <a:srgbClr val="4E87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240" name="Freeform 3279"/>
            <p:cNvSpPr>
              <a:spLocks/>
            </p:cNvSpPr>
            <p:nvPr/>
          </p:nvSpPr>
          <p:spPr bwMode="auto">
            <a:xfrm>
              <a:off x="2955" y="2347"/>
              <a:ext cx="42" cy="79"/>
            </a:xfrm>
            <a:custGeom>
              <a:avLst/>
              <a:gdLst>
                <a:gd name="T0" fmla="*/ 31 w 35"/>
                <a:gd name="T1" fmla="*/ 67 h 67"/>
                <a:gd name="T2" fmla="*/ 7 w 35"/>
                <a:gd name="T3" fmla="*/ 66 h 67"/>
                <a:gd name="T4" fmla="*/ 8 w 35"/>
                <a:gd name="T5" fmla="*/ 12 h 67"/>
                <a:gd name="T6" fmla="*/ 16 w 35"/>
                <a:gd name="T7" fmla="*/ 4 h 67"/>
                <a:gd name="T8" fmla="*/ 27 w 35"/>
                <a:gd name="T9" fmla="*/ 3 h 67"/>
                <a:gd name="T10" fmla="*/ 24 w 35"/>
                <a:gd name="T11" fmla="*/ 22 h 67"/>
                <a:gd name="T12" fmla="*/ 24 w 35"/>
                <a:gd name="T13" fmla="*/ 39 h 67"/>
                <a:gd name="T14" fmla="*/ 35 w 35"/>
                <a:gd name="T15" fmla="*/ 62 h 67"/>
                <a:gd name="T16" fmla="*/ 31 w 35"/>
                <a:gd name="T17" fmla="*/ 67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5" h="67">
                  <a:moveTo>
                    <a:pt x="31" y="67"/>
                  </a:moveTo>
                  <a:cubicBezTo>
                    <a:pt x="23" y="66"/>
                    <a:pt x="15" y="66"/>
                    <a:pt x="7" y="66"/>
                  </a:cubicBezTo>
                  <a:cubicBezTo>
                    <a:pt x="0" y="48"/>
                    <a:pt x="7" y="30"/>
                    <a:pt x="8" y="12"/>
                  </a:cubicBezTo>
                  <a:cubicBezTo>
                    <a:pt x="10" y="8"/>
                    <a:pt x="13" y="6"/>
                    <a:pt x="16" y="4"/>
                  </a:cubicBezTo>
                  <a:cubicBezTo>
                    <a:pt x="20" y="2"/>
                    <a:pt x="23" y="0"/>
                    <a:pt x="27" y="3"/>
                  </a:cubicBezTo>
                  <a:cubicBezTo>
                    <a:pt x="34" y="11"/>
                    <a:pt x="33" y="11"/>
                    <a:pt x="24" y="22"/>
                  </a:cubicBezTo>
                  <a:cubicBezTo>
                    <a:pt x="22" y="26"/>
                    <a:pt x="22" y="34"/>
                    <a:pt x="24" y="39"/>
                  </a:cubicBezTo>
                  <a:cubicBezTo>
                    <a:pt x="27" y="47"/>
                    <a:pt x="31" y="55"/>
                    <a:pt x="35" y="62"/>
                  </a:cubicBezTo>
                  <a:cubicBezTo>
                    <a:pt x="33" y="64"/>
                    <a:pt x="32" y="65"/>
                    <a:pt x="31" y="67"/>
                  </a:cubicBezTo>
                  <a:close/>
                </a:path>
              </a:pathLst>
            </a:custGeom>
            <a:solidFill>
              <a:srgbClr val="4078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241" name="Freeform 3280"/>
            <p:cNvSpPr>
              <a:spLocks/>
            </p:cNvSpPr>
            <p:nvPr/>
          </p:nvSpPr>
          <p:spPr bwMode="auto">
            <a:xfrm>
              <a:off x="2949" y="2340"/>
              <a:ext cx="39" cy="21"/>
            </a:xfrm>
            <a:custGeom>
              <a:avLst/>
              <a:gdLst>
                <a:gd name="T0" fmla="*/ 32 w 33"/>
                <a:gd name="T1" fmla="*/ 9 h 18"/>
                <a:gd name="T2" fmla="*/ 24 w 33"/>
                <a:gd name="T3" fmla="*/ 12 h 18"/>
                <a:gd name="T4" fmla="*/ 0 w 33"/>
                <a:gd name="T5" fmla="*/ 1 h 18"/>
                <a:gd name="T6" fmla="*/ 16 w 33"/>
                <a:gd name="T7" fmla="*/ 0 h 18"/>
                <a:gd name="T8" fmla="*/ 32 w 33"/>
                <a:gd name="T9" fmla="*/ 9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18">
                  <a:moveTo>
                    <a:pt x="32" y="9"/>
                  </a:moveTo>
                  <a:cubicBezTo>
                    <a:pt x="29" y="10"/>
                    <a:pt x="26" y="11"/>
                    <a:pt x="24" y="12"/>
                  </a:cubicBezTo>
                  <a:cubicBezTo>
                    <a:pt x="1" y="18"/>
                    <a:pt x="0" y="18"/>
                    <a:pt x="0" y="1"/>
                  </a:cubicBezTo>
                  <a:cubicBezTo>
                    <a:pt x="5" y="1"/>
                    <a:pt x="11" y="0"/>
                    <a:pt x="16" y="0"/>
                  </a:cubicBezTo>
                  <a:cubicBezTo>
                    <a:pt x="33" y="0"/>
                    <a:pt x="33" y="0"/>
                    <a:pt x="32" y="9"/>
                  </a:cubicBezTo>
                  <a:close/>
                </a:path>
              </a:pathLst>
            </a:custGeom>
            <a:solidFill>
              <a:srgbClr val="3359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242" name="Freeform 3281"/>
            <p:cNvSpPr>
              <a:spLocks/>
            </p:cNvSpPr>
            <p:nvPr/>
          </p:nvSpPr>
          <p:spPr bwMode="auto">
            <a:xfrm>
              <a:off x="2964" y="2242"/>
              <a:ext cx="33" cy="10"/>
            </a:xfrm>
            <a:custGeom>
              <a:avLst/>
              <a:gdLst>
                <a:gd name="T0" fmla="*/ 0 w 28"/>
                <a:gd name="T1" fmla="*/ 8 h 8"/>
                <a:gd name="T2" fmla="*/ 0 w 28"/>
                <a:gd name="T3" fmla="*/ 4 h 8"/>
                <a:gd name="T4" fmla="*/ 28 w 28"/>
                <a:gd name="T5" fmla="*/ 7 h 8"/>
                <a:gd name="T6" fmla="*/ 0 w 28"/>
                <a:gd name="T7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8">
                  <a:moveTo>
                    <a:pt x="0" y="8"/>
                  </a:moveTo>
                  <a:cubicBezTo>
                    <a:pt x="0" y="7"/>
                    <a:pt x="0" y="5"/>
                    <a:pt x="0" y="4"/>
                  </a:cubicBezTo>
                  <a:cubicBezTo>
                    <a:pt x="9" y="4"/>
                    <a:pt x="19" y="0"/>
                    <a:pt x="28" y="7"/>
                  </a:cubicBezTo>
                  <a:cubicBezTo>
                    <a:pt x="19" y="7"/>
                    <a:pt x="9" y="8"/>
                    <a:pt x="0" y="8"/>
                  </a:cubicBezTo>
                  <a:close/>
                </a:path>
              </a:pathLst>
            </a:custGeom>
            <a:solidFill>
              <a:srgbClr val="1D41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243" name="Freeform 3282"/>
            <p:cNvSpPr>
              <a:spLocks/>
            </p:cNvSpPr>
            <p:nvPr/>
          </p:nvSpPr>
          <p:spPr bwMode="auto">
            <a:xfrm>
              <a:off x="2904" y="2181"/>
              <a:ext cx="67" cy="67"/>
            </a:xfrm>
            <a:custGeom>
              <a:avLst/>
              <a:gdLst>
                <a:gd name="T0" fmla="*/ 43 w 57"/>
                <a:gd name="T1" fmla="*/ 55 h 57"/>
                <a:gd name="T2" fmla="*/ 31 w 57"/>
                <a:gd name="T3" fmla="*/ 55 h 57"/>
                <a:gd name="T4" fmla="*/ 10 w 57"/>
                <a:gd name="T5" fmla="*/ 43 h 57"/>
                <a:gd name="T6" fmla="*/ 13 w 57"/>
                <a:gd name="T7" fmla="*/ 38 h 57"/>
                <a:gd name="T8" fmla="*/ 10 w 57"/>
                <a:gd name="T9" fmla="*/ 33 h 57"/>
                <a:gd name="T10" fmla="*/ 4 w 57"/>
                <a:gd name="T11" fmla="*/ 25 h 57"/>
                <a:gd name="T12" fmla="*/ 1 w 57"/>
                <a:gd name="T13" fmla="*/ 21 h 57"/>
                <a:gd name="T14" fmla="*/ 2 w 57"/>
                <a:gd name="T15" fmla="*/ 8 h 57"/>
                <a:gd name="T16" fmla="*/ 15 w 57"/>
                <a:gd name="T17" fmla="*/ 3 h 57"/>
                <a:gd name="T18" fmla="*/ 24 w 57"/>
                <a:gd name="T19" fmla="*/ 0 h 57"/>
                <a:gd name="T20" fmla="*/ 51 w 57"/>
                <a:gd name="T21" fmla="*/ 47 h 57"/>
                <a:gd name="T22" fmla="*/ 43 w 57"/>
                <a:gd name="T23" fmla="*/ 5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7" h="57">
                  <a:moveTo>
                    <a:pt x="43" y="55"/>
                  </a:moveTo>
                  <a:cubicBezTo>
                    <a:pt x="39" y="55"/>
                    <a:pt x="35" y="55"/>
                    <a:pt x="31" y="55"/>
                  </a:cubicBezTo>
                  <a:cubicBezTo>
                    <a:pt x="26" y="47"/>
                    <a:pt x="12" y="57"/>
                    <a:pt x="10" y="43"/>
                  </a:cubicBezTo>
                  <a:cubicBezTo>
                    <a:pt x="10" y="40"/>
                    <a:pt x="11" y="39"/>
                    <a:pt x="13" y="38"/>
                  </a:cubicBezTo>
                  <a:cubicBezTo>
                    <a:pt x="18" y="33"/>
                    <a:pt x="10" y="36"/>
                    <a:pt x="10" y="33"/>
                  </a:cubicBezTo>
                  <a:cubicBezTo>
                    <a:pt x="8" y="31"/>
                    <a:pt x="7" y="27"/>
                    <a:pt x="4" y="25"/>
                  </a:cubicBezTo>
                  <a:cubicBezTo>
                    <a:pt x="3" y="24"/>
                    <a:pt x="2" y="23"/>
                    <a:pt x="1" y="21"/>
                  </a:cubicBezTo>
                  <a:cubicBezTo>
                    <a:pt x="1" y="17"/>
                    <a:pt x="0" y="12"/>
                    <a:pt x="2" y="8"/>
                  </a:cubicBezTo>
                  <a:cubicBezTo>
                    <a:pt x="5" y="3"/>
                    <a:pt x="10" y="4"/>
                    <a:pt x="15" y="3"/>
                  </a:cubicBezTo>
                  <a:cubicBezTo>
                    <a:pt x="18" y="1"/>
                    <a:pt x="21" y="0"/>
                    <a:pt x="24" y="0"/>
                  </a:cubicBezTo>
                  <a:cubicBezTo>
                    <a:pt x="50" y="6"/>
                    <a:pt x="57" y="18"/>
                    <a:pt x="51" y="47"/>
                  </a:cubicBezTo>
                  <a:cubicBezTo>
                    <a:pt x="48" y="50"/>
                    <a:pt x="45" y="52"/>
                    <a:pt x="43" y="55"/>
                  </a:cubicBezTo>
                  <a:close/>
                </a:path>
              </a:pathLst>
            </a:custGeom>
            <a:solidFill>
              <a:srgbClr val="82B9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244" name="Freeform 3283"/>
            <p:cNvSpPr>
              <a:spLocks/>
            </p:cNvSpPr>
            <p:nvPr/>
          </p:nvSpPr>
          <p:spPr bwMode="auto">
            <a:xfrm>
              <a:off x="2929" y="2172"/>
              <a:ext cx="44" cy="72"/>
            </a:xfrm>
            <a:custGeom>
              <a:avLst/>
              <a:gdLst>
                <a:gd name="T0" fmla="*/ 29 w 37"/>
                <a:gd name="T1" fmla="*/ 55 h 61"/>
                <a:gd name="T2" fmla="*/ 25 w 37"/>
                <a:gd name="T3" fmla="*/ 42 h 61"/>
                <a:gd name="T4" fmla="*/ 0 w 37"/>
                <a:gd name="T5" fmla="*/ 12 h 61"/>
                <a:gd name="T6" fmla="*/ 37 w 37"/>
                <a:gd name="T7" fmla="*/ 11 h 61"/>
                <a:gd name="T8" fmla="*/ 37 w 37"/>
                <a:gd name="T9" fmla="*/ 51 h 61"/>
                <a:gd name="T10" fmla="*/ 29 w 37"/>
                <a:gd name="T11" fmla="*/ 55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7" h="61">
                  <a:moveTo>
                    <a:pt x="29" y="55"/>
                  </a:moveTo>
                  <a:cubicBezTo>
                    <a:pt x="28" y="51"/>
                    <a:pt x="25" y="46"/>
                    <a:pt x="25" y="42"/>
                  </a:cubicBezTo>
                  <a:cubicBezTo>
                    <a:pt x="27" y="23"/>
                    <a:pt x="18" y="14"/>
                    <a:pt x="0" y="12"/>
                  </a:cubicBezTo>
                  <a:cubicBezTo>
                    <a:pt x="12" y="0"/>
                    <a:pt x="25" y="10"/>
                    <a:pt x="37" y="11"/>
                  </a:cubicBezTo>
                  <a:cubicBezTo>
                    <a:pt x="37" y="24"/>
                    <a:pt x="37" y="38"/>
                    <a:pt x="37" y="51"/>
                  </a:cubicBezTo>
                  <a:cubicBezTo>
                    <a:pt x="37" y="56"/>
                    <a:pt x="35" y="61"/>
                    <a:pt x="29" y="55"/>
                  </a:cubicBezTo>
                  <a:close/>
                </a:path>
              </a:pathLst>
            </a:custGeom>
            <a:solidFill>
              <a:srgbClr val="4F88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245" name="Freeform 3284"/>
            <p:cNvSpPr>
              <a:spLocks/>
            </p:cNvSpPr>
            <p:nvPr/>
          </p:nvSpPr>
          <p:spPr bwMode="auto">
            <a:xfrm>
              <a:off x="2921" y="2173"/>
              <a:ext cx="52" cy="13"/>
            </a:xfrm>
            <a:custGeom>
              <a:avLst/>
              <a:gdLst>
                <a:gd name="T0" fmla="*/ 44 w 44"/>
                <a:gd name="T1" fmla="*/ 10 h 11"/>
                <a:gd name="T2" fmla="*/ 7 w 44"/>
                <a:gd name="T3" fmla="*/ 11 h 11"/>
                <a:gd name="T4" fmla="*/ 0 w 44"/>
                <a:gd name="T5" fmla="*/ 10 h 11"/>
                <a:gd name="T6" fmla="*/ 0 w 44"/>
                <a:gd name="T7" fmla="*/ 2 h 11"/>
                <a:gd name="T8" fmla="*/ 7 w 44"/>
                <a:gd name="T9" fmla="*/ 1 h 11"/>
                <a:gd name="T10" fmla="*/ 12 w 44"/>
                <a:gd name="T11" fmla="*/ 2 h 11"/>
                <a:gd name="T12" fmla="*/ 32 w 44"/>
                <a:gd name="T13" fmla="*/ 6 h 11"/>
                <a:gd name="T14" fmla="*/ 44 w 44"/>
                <a:gd name="T15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4" h="11">
                  <a:moveTo>
                    <a:pt x="44" y="10"/>
                  </a:moveTo>
                  <a:cubicBezTo>
                    <a:pt x="32" y="10"/>
                    <a:pt x="20" y="11"/>
                    <a:pt x="7" y="11"/>
                  </a:cubicBezTo>
                  <a:cubicBezTo>
                    <a:pt x="5" y="11"/>
                    <a:pt x="2" y="10"/>
                    <a:pt x="0" y="10"/>
                  </a:cubicBezTo>
                  <a:cubicBezTo>
                    <a:pt x="0" y="7"/>
                    <a:pt x="0" y="5"/>
                    <a:pt x="0" y="2"/>
                  </a:cubicBezTo>
                  <a:cubicBezTo>
                    <a:pt x="2" y="0"/>
                    <a:pt x="5" y="0"/>
                    <a:pt x="7" y="1"/>
                  </a:cubicBezTo>
                  <a:cubicBezTo>
                    <a:pt x="9" y="1"/>
                    <a:pt x="10" y="2"/>
                    <a:pt x="12" y="2"/>
                  </a:cubicBezTo>
                  <a:cubicBezTo>
                    <a:pt x="19" y="3"/>
                    <a:pt x="26" y="0"/>
                    <a:pt x="32" y="6"/>
                  </a:cubicBezTo>
                  <a:cubicBezTo>
                    <a:pt x="36" y="7"/>
                    <a:pt x="41" y="5"/>
                    <a:pt x="44" y="10"/>
                  </a:cubicBezTo>
                  <a:close/>
                </a:path>
              </a:pathLst>
            </a:custGeom>
            <a:solidFill>
              <a:srgbClr val="2B4D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246" name="Freeform 3285"/>
            <p:cNvSpPr>
              <a:spLocks/>
            </p:cNvSpPr>
            <p:nvPr/>
          </p:nvSpPr>
          <p:spPr bwMode="auto">
            <a:xfrm>
              <a:off x="2928" y="2171"/>
              <a:ext cx="36" cy="8"/>
            </a:xfrm>
            <a:custGeom>
              <a:avLst/>
              <a:gdLst>
                <a:gd name="T0" fmla="*/ 2 w 30"/>
                <a:gd name="T1" fmla="*/ 0 h 7"/>
                <a:gd name="T2" fmla="*/ 30 w 30"/>
                <a:gd name="T3" fmla="*/ 1 h 7"/>
                <a:gd name="T4" fmla="*/ 30 w 30"/>
                <a:gd name="T5" fmla="*/ 4 h 7"/>
                <a:gd name="T6" fmla="*/ 26 w 30"/>
                <a:gd name="T7" fmla="*/ 4 h 7"/>
                <a:gd name="T8" fmla="*/ 2 w 30"/>
                <a:gd name="T9" fmla="*/ 5 h 7"/>
                <a:gd name="T10" fmla="*/ 2 w 30"/>
                <a:gd name="T11" fmla="*/ 4 h 7"/>
                <a:gd name="T12" fmla="*/ 1 w 30"/>
                <a:gd name="T13" fmla="*/ 1 h 7"/>
                <a:gd name="T14" fmla="*/ 2 w 30"/>
                <a:gd name="T1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0" h="7">
                  <a:moveTo>
                    <a:pt x="2" y="0"/>
                  </a:moveTo>
                  <a:cubicBezTo>
                    <a:pt x="11" y="0"/>
                    <a:pt x="20" y="1"/>
                    <a:pt x="30" y="1"/>
                  </a:cubicBezTo>
                  <a:cubicBezTo>
                    <a:pt x="30" y="2"/>
                    <a:pt x="30" y="3"/>
                    <a:pt x="30" y="4"/>
                  </a:cubicBezTo>
                  <a:cubicBezTo>
                    <a:pt x="29" y="4"/>
                    <a:pt x="27" y="4"/>
                    <a:pt x="26" y="4"/>
                  </a:cubicBezTo>
                  <a:cubicBezTo>
                    <a:pt x="18" y="7"/>
                    <a:pt x="10" y="7"/>
                    <a:pt x="2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1" y="1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2B4D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247" name="Freeform 3286"/>
            <p:cNvSpPr>
              <a:spLocks/>
            </p:cNvSpPr>
            <p:nvPr/>
          </p:nvSpPr>
          <p:spPr bwMode="auto">
            <a:xfrm>
              <a:off x="2931" y="2175"/>
              <a:ext cx="28" cy="9"/>
            </a:xfrm>
            <a:custGeom>
              <a:avLst/>
              <a:gdLst>
                <a:gd name="T0" fmla="*/ 0 w 24"/>
                <a:gd name="T1" fmla="*/ 1 h 7"/>
                <a:gd name="T2" fmla="*/ 24 w 24"/>
                <a:gd name="T3" fmla="*/ 0 h 7"/>
                <a:gd name="T4" fmla="*/ 24 w 24"/>
                <a:gd name="T5" fmla="*/ 4 h 7"/>
                <a:gd name="T6" fmla="*/ 0 w 24"/>
                <a:gd name="T7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" h="7">
                  <a:moveTo>
                    <a:pt x="0" y="1"/>
                  </a:moveTo>
                  <a:cubicBezTo>
                    <a:pt x="8" y="0"/>
                    <a:pt x="16" y="0"/>
                    <a:pt x="24" y="0"/>
                  </a:cubicBezTo>
                  <a:cubicBezTo>
                    <a:pt x="24" y="2"/>
                    <a:pt x="24" y="3"/>
                    <a:pt x="24" y="4"/>
                  </a:cubicBezTo>
                  <a:cubicBezTo>
                    <a:pt x="16" y="3"/>
                    <a:pt x="7" y="7"/>
                    <a:pt x="0" y="1"/>
                  </a:cubicBezTo>
                  <a:close/>
                </a:path>
              </a:pathLst>
            </a:custGeom>
            <a:solidFill>
              <a:srgbClr val="4D6C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248" name="Freeform 3287"/>
            <p:cNvSpPr>
              <a:spLocks/>
            </p:cNvSpPr>
            <p:nvPr/>
          </p:nvSpPr>
          <p:spPr bwMode="auto">
            <a:xfrm>
              <a:off x="3028" y="2226"/>
              <a:ext cx="11" cy="62"/>
            </a:xfrm>
            <a:custGeom>
              <a:avLst/>
              <a:gdLst>
                <a:gd name="T0" fmla="*/ 9 w 9"/>
                <a:gd name="T1" fmla="*/ 53 h 53"/>
                <a:gd name="T2" fmla="*/ 4 w 9"/>
                <a:gd name="T3" fmla="*/ 9 h 53"/>
                <a:gd name="T4" fmla="*/ 4 w 9"/>
                <a:gd name="T5" fmla="*/ 2 h 53"/>
                <a:gd name="T6" fmla="*/ 8 w 9"/>
                <a:gd name="T7" fmla="*/ 1 h 53"/>
                <a:gd name="T8" fmla="*/ 9 w 9"/>
                <a:gd name="T9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53">
                  <a:moveTo>
                    <a:pt x="9" y="53"/>
                  </a:moveTo>
                  <a:cubicBezTo>
                    <a:pt x="0" y="39"/>
                    <a:pt x="7" y="24"/>
                    <a:pt x="4" y="9"/>
                  </a:cubicBezTo>
                  <a:cubicBezTo>
                    <a:pt x="2" y="7"/>
                    <a:pt x="2" y="5"/>
                    <a:pt x="4" y="2"/>
                  </a:cubicBezTo>
                  <a:cubicBezTo>
                    <a:pt x="5" y="0"/>
                    <a:pt x="7" y="0"/>
                    <a:pt x="8" y="1"/>
                  </a:cubicBezTo>
                  <a:cubicBezTo>
                    <a:pt x="9" y="18"/>
                    <a:pt x="9" y="36"/>
                    <a:pt x="9" y="53"/>
                  </a:cubicBezTo>
                  <a:close/>
                </a:path>
              </a:pathLst>
            </a:custGeom>
            <a:solidFill>
              <a:srgbClr val="7D3F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249" name="Freeform 3288"/>
            <p:cNvSpPr>
              <a:spLocks/>
            </p:cNvSpPr>
            <p:nvPr/>
          </p:nvSpPr>
          <p:spPr bwMode="auto">
            <a:xfrm>
              <a:off x="3046" y="2207"/>
              <a:ext cx="26" cy="15"/>
            </a:xfrm>
            <a:custGeom>
              <a:avLst/>
              <a:gdLst>
                <a:gd name="T0" fmla="*/ 18 w 22"/>
                <a:gd name="T1" fmla="*/ 6 h 13"/>
                <a:gd name="T2" fmla="*/ 22 w 22"/>
                <a:gd name="T3" fmla="*/ 10 h 13"/>
                <a:gd name="T4" fmla="*/ 22 w 22"/>
                <a:gd name="T5" fmla="*/ 13 h 13"/>
                <a:gd name="T6" fmla="*/ 6 w 22"/>
                <a:gd name="T7" fmla="*/ 13 h 13"/>
                <a:gd name="T8" fmla="*/ 1 w 22"/>
                <a:gd name="T9" fmla="*/ 6 h 13"/>
                <a:gd name="T10" fmla="*/ 18 w 22"/>
                <a:gd name="T11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" h="13">
                  <a:moveTo>
                    <a:pt x="18" y="6"/>
                  </a:moveTo>
                  <a:cubicBezTo>
                    <a:pt x="19" y="7"/>
                    <a:pt x="21" y="8"/>
                    <a:pt x="22" y="10"/>
                  </a:cubicBezTo>
                  <a:cubicBezTo>
                    <a:pt x="22" y="11"/>
                    <a:pt x="22" y="12"/>
                    <a:pt x="22" y="13"/>
                  </a:cubicBezTo>
                  <a:cubicBezTo>
                    <a:pt x="17" y="13"/>
                    <a:pt x="11" y="13"/>
                    <a:pt x="6" y="13"/>
                  </a:cubicBezTo>
                  <a:cubicBezTo>
                    <a:pt x="3" y="11"/>
                    <a:pt x="0" y="10"/>
                    <a:pt x="1" y="6"/>
                  </a:cubicBezTo>
                  <a:cubicBezTo>
                    <a:pt x="7" y="0"/>
                    <a:pt x="13" y="0"/>
                    <a:pt x="18" y="6"/>
                  </a:cubicBezTo>
                  <a:close/>
                </a:path>
              </a:pathLst>
            </a:custGeom>
            <a:solidFill>
              <a:srgbClr val="8449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250" name="Freeform 3289"/>
            <p:cNvSpPr>
              <a:spLocks/>
            </p:cNvSpPr>
            <p:nvPr/>
          </p:nvSpPr>
          <p:spPr bwMode="auto">
            <a:xfrm>
              <a:off x="3029" y="2207"/>
              <a:ext cx="24" cy="20"/>
            </a:xfrm>
            <a:custGeom>
              <a:avLst/>
              <a:gdLst>
                <a:gd name="T0" fmla="*/ 16 w 20"/>
                <a:gd name="T1" fmla="*/ 9 h 17"/>
                <a:gd name="T2" fmla="*/ 20 w 20"/>
                <a:gd name="T3" fmla="*/ 13 h 17"/>
                <a:gd name="T4" fmla="*/ 7 w 20"/>
                <a:gd name="T5" fmla="*/ 17 h 17"/>
                <a:gd name="T6" fmla="*/ 4 w 20"/>
                <a:gd name="T7" fmla="*/ 17 h 17"/>
                <a:gd name="T8" fmla="*/ 1 w 20"/>
                <a:gd name="T9" fmla="*/ 4 h 17"/>
                <a:gd name="T10" fmla="*/ 5 w 20"/>
                <a:gd name="T11" fmla="*/ 0 h 17"/>
                <a:gd name="T12" fmla="*/ 16 w 20"/>
                <a:gd name="T13" fmla="*/ 9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17">
                  <a:moveTo>
                    <a:pt x="16" y="9"/>
                  </a:moveTo>
                  <a:cubicBezTo>
                    <a:pt x="17" y="10"/>
                    <a:pt x="18" y="12"/>
                    <a:pt x="20" y="13"/>
                  </a:cubicBezTo>
                  <a:cubicBezTo>
                    <a:pt x="15" y="14"/>
                    <a:pt x="10" y="13"/>
                    <a:pt x="7" y="17"/>
                  </a:cubicBezTo>
                  <a:cubicBezTo>
                    <a:pt x="6" y="17"/>
                    <a:pt x="5" y="17"/>
                    <a:pt x="4" y="17"/>
                  </a:cubicBezTo>
                  <a:cubicBezTo>
                    <a:pt x="0" y="13"/>
                    <a:pt x="0" y="9"/>
                    <a:pt x="1" y="4"/>
                  </a:cubicBezTo>
                  <a:cubicBezTo>
                    <a:pt x="2" y="2"/>
                    <a:pt x="3" y="1"/>
                    <a:pt x="5" y="0"/>
                  </a:cubicBezTo>
                  <a:cubicBezTo>
                    <a:pt x="10" y="1"/>
                    <a:pt x="13" y="5"/>
                    <a:pt x="16" y="9"/>
                  </a:cubicBezTo>
                  <a:close/>
                </a:path>
              </a:pathLst>
            </a:custGeom>
            <a:solidFill>
              <a:srgbClr val="5729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251" name="Freeform 3290"/>
            <p:cNvSpPr>
              <a:spLocks/>
            </p:cNvSpPr>
            <p:nvPr/>
          </p:nvSpPr>
          <p:spPr bwMode="auto">
            <a:xfrm>
              <a:off x="3025" y="2123"/>
              <a:ext cx="27" cy="81"/>
            </a:xfrm>
            <a:custGeom>
              <a:avLst/>
              <a:gdLst>
                <a:gd name="T0" fmla="*/ 8 w 23"/>
                <a:gd name="T1" fmla="*/ 0 h 68"/>
                <a:gd name="T2" fmla="*/ 11 w 23"/>
                <a:gd name="T3" fmla="*/ 0 h 68"/>
                <a:gd name="T4" fmla="*/ 14 w 23"/>
                <a:gd name="T5" fmla="*/ 63 h 68"/>
                <a:gd name="T6" fmla="*/ 0 w 23"/>
                <a:gd name="T7" fmla="*/ 64 h 68"/>
                <a:gd name="T8" fmla="*/ 0 w 23"/>
                <a:gd name="T9" fmla="*/ 61 h 68"/>
                <a:gd name="T10" fmla="*/ 4 w 23"/>
                <a:gd name="T11" fmla="*/ 57 h 68"/>
                <a:gd name="T12" fmla="*/ 3 w 23"/>
                <a:gd name="T13" fmla="*/ 9 h 68"/>
                <a:gd name="T14" fmla="*/ 8 w 23"/>
                <a:gd name="T15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" h="68">
                  <a:moveTo>
                    <a:pt x="8" y="0"/>
                  </a:moveTo>
                  <a:cubicBezTo>
                    <a:pt x="9" y="0"/>
                    <a:pt x="10" y="0"/>
                    <a:pt x="11" y="0"/>
                  </a:cubicBezTo>
                  <a:cubicBezTo>
                    <a:pt x="23" y="21"/>
                    <a:pt x="19" y="42"/>
                    <a:pt x="14" y="63"/>
                  </a:cubicBezTo>
                  <a:cubicBezTo>
                    <a:pt x="10" y="68"/>
                    <a:pt x="5" y="68"/>
                    <a:pt x="0" y="64"/>
                  </a:cubicBezTo>
                  <a:cubicBezTo>
                    <a:pt x="0" y="63"/>
                    <a:pt x="0" y="62"/>
                    <a:pt x="0" y="61"/>
                  </a:cubicBezTo>
                  <a:cubicBezTo>
                    <a:pt x="1" y="59"/>
                    <a:pt x="3" y="58"/>
                    <a:pt x="4" y="57"/>
                  </a:cubicBezTo>
                  <a:cubicBezTo>
                    <a:pt x="5" y="41"/>
                    <a:pt x="4" y="25"/>
                    <a:pt x="3" y="9"/>
                  </a:cubicBezTo>
                  <a:cubicBezTo>
                    <a:pt x="4" y="6"/>
                    <a:pt x="5" y="2"/>
                    <a:pt x="8" y="0"/>
                  </a:cubicBezTo>
                  <a:close/>
                </a:path>
              </a:pathLst>
            </a:custGeom>
            <a:solidFill>
              <a:srgbClr val="702F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252" name="Freeform 3291"/>
            <p:cNvSpPr>
              <a:spLocks/>
            </p:cNvSpPr>
            <p:nvPr/>
          </p:nvSpPr>
          <p:spPr bwMode="auto">
            <a:xfrm>
              <a:off x="3015" y="2212"/>
              <a:ext cx="16" cy="58"/>
            </a:xfrm>
            <a:custGeom>
              <a:avLst/>
              <a:gdLst>
                <a:gd name="T0" fmla="*/ 8 w 13"/>
                <a:gd name="T1" fmla="*/ 25 h 49"/>
                <a:gd name="T2" fmla="*/ 8 w 13"/>
                <a:gd name="T3" fmla="*/ 34 h 49"/>
                <a:gd name="T4" fmla="*/ 7 w 13"/>
                <a:gd name="T5" fmla="*/ 49 h 49"/>
                <a:gd name="T6" fmla="*/ 4 w 13"/>
                <a:gd name="T7" fmla="*/ 1 h 49"/>
                <a:gd name="T8" fmla="*/ 10 w 13"/>
                <a:gd name="T9" fmla="*/ 3 h 49"/>
                <a:gd name="T10" fmla="*/ 8 w 13"/>
                <a:gd name="T11" fmla="*/ 25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49">
                  <a:moveTo>
                    <a:pt x="8" y="25"/>
                  </a:moveTo>
                  <a:cubicBezTo>
                    <a:pt x="8" y="28"/>
                    <a:pt x="8" y="31"/>
                    <a:pt x="8" y="34"/>
                  </a:cubicBezTo>
                  <a:cubicBezTo>
                    <a:pt x="10" y="39"/>
                    <a:pt x="12" y="44"/>
                    <a:pt x="7" y="49"/>
                  </a:cubicBezTo>
                  <a:cubicBezTo>
                    <a:pt x="0" y="33"/>
                    <a:pt x="5" y="17"/>
                    <a:pt x="4" y="1"/>
                  </a:cubicBezTo>
                  <a:cubicBezTo>
                    <a:pt x="6" y="0"/>
                    <a:pt x="8" y="0"/>
                    <a:pt x="10" y="3"/>
                  </a:cubicBezTo>
                  <a:cubicBezTo>
                    <a:pt x="13" y="10"/>
                    <a:pt x="12" y="18"/>
                    <a:pt x="8" y="25"/>
                  </a:cubicBezTo>
                  <a:close/>
                </a:path>
              </a:pathLst>
            </a:custGeom>
            <a:solidFill>
              <a:srgbClr val="7D3E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253" name="Freeform 3292"/>
            <p:cNvSpPr>
              <a:spLocks/>
            </p:cNvSpPr>
            <p:nvPr/>
          </p:nvSpPr>
          <p:spPr bwMode="auto">
            <a:xfrm>
              <a:off x="3020" y="2252"/>
              <a:ext cx="12" cy="36"/>
            </a:xfrm>
            <a:custGeom>
              <a:avLst/>
              <a:gdLst>
                <a:gd name="T0" fmla="*/ 3 w 10"/>
                <a:gd name="T1" fmla="*/ 15 h 31"/>
                <a:gd name="T2" fmla="*/ 4 w 10"/>
                <a:gd name="T3" fmla="*/ 0 h 31"/>
                <a:gd name="T4" fmla="*/ 4 w 10"/>
                <a:gd name="T5" fmla="*/ 31 h 31"/>
                <a:gd name="T6" fmla="*/ 3 w 10"/>
                <a:gd name="T7" fmla="*/ 1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31">
                  <a:moveTo>
                    <a:pt x="3" y="15"/>
                  </a:moveTo>
                  <a:cubicBezTo>
                    <a:pt x="4" y="10"/>
                    <a:pt x="4" y="5"/>
                    <a:pt x="4" y="0"/>
                  </a:cubicBezTo>
                  <a:cubicBezTo>
                    <a:pt x="10" y="10"/>
                    <a:pt x="10" y="21"/>
                    <a:pt x="4" y="31"/>
                  </a:cubicBezTo>
                  <a:cubicBezTo>
                    <a:pt x="0" y="26"/>
                    <a:pt x="6" y="20"/>
                    <a:pt x="3" y="15"/>
                  </a:cubicBezTo>
                  <a:close/>
                </a:path>
              </a:pathLst>
            </a:custGeom>
            <a:solidFill>
              <a:srgbClr val="D087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254" name="Freeform 3293"/>
            <p:cNvSpPr>
              <a:spLocks/>
            </p:cNvSpPr>
            <p:nvPr/>
          </p:nvSpPr>
          <p:spPr bwMode="auto">
            <a:xfrm>
              <a:off x="3018" y="2199"/>
              <a:ext cx="23" cy="16"/>
            </a:xfrm>
            <a:custGeom>
              <a:avLst/>
              <a:gdLst>
                <a:gd name="T0" fmla="*/ 6 w 20"/>
                <a:gd name="T1" fmla="*/ 13 h 14"/>
                <a:gd name="T2" fmla="*/ 2 w 20"/>
                <a:gd name="T3" fmla="*/ 12 h 14"/>
                <a:gd name="T4" fmla="*/ 6 w 20"/>
                <a:gd name="T5" fmla="*/ 0 h 14"/>
                <a:gd name="T6" fmla="*/ 17 w 20"/>
                <a:gd name="T7" fmla="*/ 0 h 14"/>
                <a:gd name="T8" fmla="*/ 20 w 20"/>
                <a:gd name="T9" fmla="*/ 4 h 14"/>
                <a:gd name="T10" fmla="*/ 19 w 20"/>
                <a:gd name="T11" fmla="*/ 6 h 14"/>
                <a:gd name="T12" fmla="*/ 18 w 20"/>
                <a:gd name="T13" fmla="*/ 8 h 14"/>
                <a:gd name="T14" fmla="*/ 13 w 20"/>
                <a:gd name="T15" fmla="*/ 9 h 14"/>
                <a:gd name="T16" fmla="*/ 6 w 20"/>
                <a:gd name="T17" fmla="*/ 1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" h="14">
                  <a:moveTo>
                    <a:pt x="6" y="13"/>
                  </a:moveTo>
                  <a:cubicBezTo>
                    <a:pt x="5" y="13"/>
                    <a:pt x="3" y="12"/>
                    <a:pt x="2" y="12"/>
                  </a:cubicBezTo>
                  <a:cubicBezTo>
                    <a:pt x="0" y="7"/>
                    <a:pt x="4" y="4"/>
                    <a:pt x="6" y="0"/>
                  </a:cubicBezTo>
                  <a:cubicBezTo>
                    <a:pt x="10" y="0"/>
                    <a:pt x="14" y="0"/>
                    <a:pt x="17" y="0"/>
                  </a:cubicBezTo>
                  <a:cubicBezTo>
                    <a:pt x="19" y="1"/>
                    <a:pt x="20" y="2"/>
                    <a:pt x="20" y="4"/>
                  </a:cubicBezTo>
                  <a:cubicBezTo>
                    <a:pt x="20" y="5"/>
                    <a:pt x="20" y="6"/>
                    <a:pt x="19" y="6"/>
                  </a:cubicBezTo>
                  <a:cubicBezTo>
                    <a:pt x="19" y="7"/>
                    <a:pt x="19" y="8"/>
                    <a:pt x="18" y="8"/>
                  </a:cubicBezTo>
                  <a:cubicBezTo>
                    <a:pt x="16" y="9"/>
                    <a:pt x="15" y="9"/>
                    <a:pt x="13" y="9"/>
                  </a:cubicBezTo>
                  <a:cubicBezTo>
                    <a:pt x="11" y="11"/>
                    <a:pt x="10" y="14"/>
                    <a:pt x="6" y="13"/>
                  </a:cubicBezTo>
                  <a:close/>
                </a:path>
              </a:pathLst>
            </a:custGeom>
            <a:solidFill>
              <a:srgbClr val="4025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255" name="Freeform 3294"/>
            <p:cNvSpPr>
              <a:spLocks/>
            </p:cNvSpPr>
            <p:nvPr/>
          </p:nvSpPr>
          <p:spPr bwMode="auto">
            <a:xfrm>
              <a:off x="3021" y="2019"/>
              <a:ext cx="12" cy="81"/>
            </a:xfrm>
            <a:custGeom>
              <a:avLst/>
              <a:gdLst>
                <a:gd name="T0" fmla="*/ 2 w 10"/>
                <a:gd name="T1" fmla="*/ 69 h 69"/>
                <a:gd name="T2" fmla="*/ 0 w 10"/>
                <a:gd name="T3" fmla="*/ 69 h 69"/>
                <a:gd name="T4" fmla="*/ 0 w 10"/>
                <a:gd name="T5" fmla="*/ 1 h 69"/>
                <a:gd name="T6" fmla="*/ 5 w 10"/>
                <a:gd name="T7" fmla="*/ 5 h 69"/>
                <a:gd name="T8" fmla="*/ 8 w 10"/>
                <a:gd name="T9" fmla="*/ 46 h 69"/>
                <a:gd name="T10" fmla="*/ 2 w 10"/>
                <a:gd name="T11" fmla="*/ 6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69">
                  <a:moveTo>
                    <a:pt x="2" y="69"/>
                  </a:moveTo>
                  <a:cubicBezTo>
                    <a:pt x="1" y="69"/>
                    <a:pt x="1" y="69"/>
                    <a:pt x="0" y="69"/>
                  </a:cubicBezTo>
                  <a:cubicBezTo>
                    <a:pt x="0" y="47"/>
                    <a:pt x="0" y="24"/>
                    <a:pt x="0" y="1"/>
                  </a:cubicBezTo>
                  <a:cubicBezTo>
                    <a:pt x="3" y="0"/>
                    <a:pt x="4" y="2"/>
                    <a:pt x="5" y="5"/>
                  </a:cubicBezTo>
                  <a:cubicBezTo>
                    <a:pt x="5" y="18"/>
                    <a:pt x="5" y="32"/>
                    <a:pt x="8" y="46"/>
                  </a:cubicBezTo>
                  <a:cubicBezTo>
                    <a:pt x="9" y="54"/>
                    <a:pt x="10" y="63"/>
                    <a:pt x="2" y="69"/>
                  </a:cubicBezTo>
                  <a:close/>
                </a:path>
              </a:pathLst>
            </a:custGeom>
            <a:solidFill>
              <a:srgbClr val="6832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256" name="Freeform 3295"/>
            <p:cNvSpPr>
              <a:spLocks/>
            </p:cNvSpPr>
            <p:nvPr/>
          </p:nvSpPr>
          <p:spPr bwMode="auto">
            <a:xfrm>
              <a:off x="3015" y="2002"/>
              <a:ext cx="12" cy="18"/>
            </a:xfrm>
            <a:custGeom>
              <a:avLst/>
              <a:gdLst>
                <a:gd name="T0" fmla="*/ 7 w 10"/>
                <a:gd name="T1" fmla="*/ 15 h 15"/>
                <a:gd name="T2" fmla="*/ 6 w 10"/>
                <a:gd name="T3" fmla="*/ 15 h 15"/>
                <a:gd name="T4" fmla="*/ 5 w 10"/>
                <a:gd name="T5" fmla="*/ 15 h 15"/>
                <a:gd name="T6" fmla="*/ 9 w 10"/>
                <a:gd name="T7" fmla="*/ 0 h 15"/>
                <a:gd name="T8" fmla="*/ 8 w 10"/>
                <a:gd name="T9" fmla="*/ 7 h 15"/>
                <a:gd name="T10" fmla="*/ 7 w 10"/>
                <a:gd name="T11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15">
                  <a:moveTo>
                    <a:pt x="7" y="15"/>
                  </a:moveTo>
                  <a:cubicBezTo>
                    <a:pt x="6" y="15"/>
                    <a:pt x="6" y="15"/>
                    <a:pt x="6" y="15"/>
                  </a:cubicBezTo>
                  <a:cubicBezTo>
                    <a:pt x="6" y="15"/>
                    <a:pt x="5" y="15"/>
                    <a:pt x="5" y="15"/>
                  </a:cubicBezTo>
                  <a:cubicBezTo>
                    <a:pt x="6" y="10"/>
                    <a:pt x="0" y="3"/>
                    <a:pt x="9" y="0"/>
                  </a:cubicBezTo>
                  <a:cubicBezTo>
                    <a:pt x="9" y="2"/>
                    <a:pt x="8" y="5"/>
                    <a:pt x="8" y="7"/>
                  </a:cubicBezTo>
                  <a:cubicBezTo>
                    <a:pt x="10" y="10"/>
                    <a:pt x="10" y="13"/>
                    <a:pt x="7" y="15"/>
                  </a:cubicBezTo>
                  <a:close/>
                </a:path>
              </a:pathLst>
            </a:custGeom>
            <a:solidFill>
              <a:srgbClr val="5928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257" name="Freeform 3296"/>
            <p:cNvSpPr>
              <a:spLocks/>
            </p:cNvSpPr>
            <p:nvPr/>
          </p:nvSpPr>
          <p:spPr bwMode="auto">
            <a:xfrm>
              <a:off x="3019" y="2107"/>
              <a:ext cx="18" cy="41"/>
            </a:xfrm>
            <a:custGeom>
              <a:avLst/>
              <a:gdLst>
                <a:gd name="T0" fmla="*/ 13 w 15"/>
                <a:gd name="T1" fmla="*/ 14 h 35"/>
                <a:gd name="T2" fmla="*/ 13 w 15"/>
                <a:gd name="T3" fmla="*/ 23 h 35"/>
                <a:gd name="T4" fmla="*/ 5 w 15"/>
                <a:gd name="T5" fmla="*/ 34 h 35"/>
                <a:gd name="T6" fmla="*/ 0 w 15"/>
                <a:gd name="T7" fmla="*/ 30 h 35"/>
                <a:gd name="T8" fmla="*/ 1 w 15"/>
                <a:gd name="T9" fmla="*/ 10 h 35"/>
                <a:gd name="T10" fmla="*/ 13 w 15"/>
                <a:gd name="T11" fmla="*/ 1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35">
                  <a:moveTo>
                    <a:pt x="13" y="14"/>
                  </a:moveTo>
                  <a:cubicBezTo>
                    <a:pt x="13" y="17"/>
                    <a:pt x="13" y="20"/>
                    <a:pt x="13" y="23"/>
                  </a:cubicBezTo>
                  <a:cubicBezTo>
                    <a:pt x="8" y="25"/>
                    <a:pt x="15" y="35"/>
                    <a:pt x="5" y="34"/>
                  </a:cubicBezTo>
                  <a:cubicBezTo>
                    <a:pt x="3" y="33"/>
                    <a:pt x="2" y="32"/>
                    <a:pt x="0" y="30"/>
                  </a:cubicBezTo>
                  <a:cubicBezTo>
                    <a:pt x="1" y="23"/>
                    <a:pt x="1" y="17"/>
                    <a:pt x="1" y="10"/>
                  </a:cubicBezTo>
                  <a:cubicBezTo>
                    <a:pt x="7" y="6"/>
                    <a:pt x="14" y="0"/>
                    <a:pt x="13" y="14"/>
                  </a:cubicBezTo>
                  <a:close/>
                </a:path>
              </a:pathLst>
            </a:custGeom>
            <a:solidFill>
              <a:srgbClr val="9150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258" name="Freeform 3297"/>
            <p:cNvSpPr>
              <a:spLocks/>
            </p:cNvSpPr>
            <p:nvPr/>
          </p:nvSpPr>
          <p:spPr bwMode="auto">
            <a:xfrm>
              <a:off x="3024" y="2134"/>
              <a:ext cx="15" cy="57"/>
            </a:xfrm>
            <a:custGeom>
              <a:avLst/>
              <a:gdLst>
                <a:gd name="T0" fmla="*/ 1 w 13"/>
                <a:gd name="T1" fmla="*/ 11 h 48"/>
                <a:gd name="T2" fmla="*/ 9 w 13"/>
                <a:gd name="T3" fmla="*/ 0 h 48"/>
                <a:gd name="T4" fmla="*/ 5 w 13"/>
                <a:gd name="T5" fmla="*/ 48 h 48"/>
                <a:gd name="T6" fmla="*/ 5 w 13"/>
                <a:gd name="T7" fmla="*/ 39 h 48"/>
                <a:gd name="T8" fmla="*/ 4 w 13"/>
                <a:gd name="T9" fmla="*/ 20 h 48"/>
                <a:gd name="T10" fmla="*/ 1 w 13"/>
                <a:gd name="T11" fmla="*/ 11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48">
                  <a:moveTo>
                    <a:pt x="1" y="11"/>
                  </a:moveTo>
                  <a:cubicBezTo>
                    <a:pt x="3" y="7"/>
                    <a:pt x="6" y="4"/>
                    <a:pt x="9" y="0"/>
                  </a:cubicBezTo>
                  <a:cubicBezTo>
                    <a:pt x="7" y="16"/>
                    <a:pt x="13" y="32"/>
                    <a:pt x="5" y="48"/>
                  </a:cubicBezTo>
                  <a:cubicBezTo>
                    <a:pt x="5" y="45"/>
                    <a:pt x="5" y="42"/>
                    <a:pt x="5" y="39"/>
                  </a:cubicBezTo>
                  <a:cubicBezTo>
                    <a:pt x="1" y="33"/>
                    <a:pt x="0" y="26"/>
                    <a:pt x="4" y="20"/>
                  </a:cubicBezTo>
                  <a:cubicBezTo>
                    <a:pt x="3" y="17"/>
                    <a:pt x="2" y="14"/>
                    <a:pt x="1" y="11"/>
                  </a:cubicBezTo>
                  <a:close/>
                </a:path>
              </a:pathLst>
            </a:custGeom>
            <a:solidFill>
              <a:srgbClr val="C883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259" name="Freeform 3298"/>
            <p:cNvSpPr>
              <a:spLocks/>
            </p:cNvSpPr>
            <p:nvPr/>
          </p:nvSpPr>
          <p:spPr bwMode="auto">
            <a:xfrm>
              <a:off x="3013" y="2158"/>
              <a:ext cx="16" cy="22"/>
            </a:xfrm>
            <a:custGeom>
              <a:avLst/>
              <a:gdLst>
                <a:gd name="T0" fmla="*/ 13 w 14"/>
                <a:gd name="T1" fmla="*/ 0 h 19"/>
                <a:gd name="T2" fmla="*/ 14 w 14"/>
                <a:gd name="T3" fmla="*/ 19 h 19"/>
                <a:gd name="T4" fmla="*/ 13 w 14"/>
                <a:gd name="T5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19">
                  <a:moveTo>
                    <a:pt x="13" y="0"/>
                  </a:moveTo>
                  <a:cubicBezTo>
                    <a:pt x="14" y="6"/>
                    <a:pt x="14" y="13"/>
                    <a:pt x="14" y="19"/>
                  </a:cubicBezTo>
                  <a:cubicBezTo>
                    <a:pt x="6" y="13"/>
                    <a:pt x="0" y="6"/>
                    <a:pt x="13" y="0"/>
                  </a:cubicBezTo>
                  <a:close/>
                </a:path>
              </a:pathLst>
            </a:custGeom>
            <a:solidFill>
              <a:srgbClr val="B161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260" name="Freeform 3299"/>
            <p:cNvSpPr>
              <a:spLocks/>
            </p:cNvSpPr>
            <p:nvPr/>
          </p:nvSpPr>
          <p:spPr bwMode="auto">
            <a:xfrm>
              <a:off x="3038" y="2113"/>
              <a:ext cx="54" cy="99"/>
            </a:xfrm>
            <a:custGeom>
              <a:avLst/>
              <a:gdLst>
                <a:gd name="T0" fmla="*/ 1 w 46"/>
                <a:gd name="T1" fmla="*/ 76 h 84"/>
                <a:gd name="T2" fmla="*/ 0 w 46"/>
                <a:gd name="T3" fmla="*/ 73 h 84"/>
                <a:gd name="T4" fmla="*/ 0 w 46"/>
                <a:gd name="T5" fmla="*/ 9 h 84"/>
                <a:gd name="T6" fmla="*/ 5 w 46"/>
                <a:gd name="T7" fmla="*/ 5 h 84"/>
                <a:gd name="T8" fmla="*/ 20 w 46"/>
                <a:gd name="T9" fmla="*/ 5 h 84"/>
                <a:gd name="T10" fmla="*/ 38 w 46"/>
                <a:gd name="T11" fmla="*/ 5 h 84"/>
                <a:gd name="T12" fmla="*/ 42 w 46"/>
                <a:gd name="T13" fmla="*/ 60 h 84"/>
                <a:gd name="T14" fmla="*/ 29 w 46"/>
                <a:gd name="T15" fmla="*/ 74 h 84"/>
                <a:gd name="T16" fmla="*/ 25 w 46"/>
                <a:gd name="T17" fmla="*/ 77 h 84"/>
                <a:gd name="T18" fmla="*/ 1 w 46"/>
                <a:gd name="T19" fmla="*/ 76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6" h="84">
                  <a:moveTo>
                    <a:pt x="1" y="76"/>
                  </a:moveTo>
                  <a:cubicBezTo>
                    <a:pt x="1" y="75"/>
                    <a:pt x="1" y="74"/>
                    <a:pt x="0" y="73"/>
                  </a:cubicBezTo>
                  <a:cubicBezTo>
                    <a:pt x="0" y="52"/>
                    <a:pt x="0" y="31"/>
                    <a:pt x="0" y="9"/>
                  </a:cubicBezTo>
                  <a:cubicBezTo>
                    <a:pt x="2" y="8"/>
                    <a:pt x="3" y="6"/>
                    <a:pt x="5" y="5"/>
                  </a:cubicBezTo>
                  <a:cubicBezTo>
                    <a:pt x="10" y="5"/>
                    <a:pt x="15" y="5"/>
                    <a:pt x="20" y="5"/>
                  </a:cubicBezTo>
                  <a:cubicBezTo>
                    <a:pt x="26" y="1"/>
                    <a:pt x="32" y="0"/>
                    <a:pt x="38" y="5"/>
                  </a:cubicBezTo>
                  <a:cubicBezTo>
                    <a:pt x="46" y="23"/>
                    <a:pt x="42" y="41"/>
                    <a:pt x="42" y="60"/>
                  </a:cubicBezTo>
                  <a:cubicBezTo>
                    <a:pt x="41" y="68"/>
                    <a:pt x="35" y="70"/>
                    <a:pt x="29" y="74"/>
                  </a:cubicBezTo>
                  <a:cubicBezTo>
                    <a:pt x="28" y="75"/>
                    <a:pt x="26" y="76"/>
                    <a:pt x="25" y="77"/>
                  </a:cubicBezTo>
                  <a:cubicBezTo>
                    <a:pt x="17" y="82"/>
                    <a:pt x="9" y="84"/>
                    <a:pt x="1" y="76"/>
                  </a:cubicBezTo>
                  <a:close/>
                </a:path>
              </a:pathLst>
            </a:custGeom>
            <a:solidFill>
              <a:srgbClr val="E185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261" name="Freeform 3300"/>
            <p:cNvSpPr>
              <a:spLocks/>
            </p:cNvSpPr>
            <p:nvPr/>
          </p:nvSpPr>
          <p:spPr bwMode="auto">
            <a:xfrm>
              <a:off x="3024" y="2010"/>
              <a:ext cx="13" cy="93"/>
            </a:xfrm>
            <a:custGeom>
              <a:avLst/>
              <a:gdLst>
                <a:gd name="T0" fmla="*/ 0 w 11"/>
                <a:gd name="T1" fmla="*/ 8 h 79"/>
                <a:gd name="T2" fmla="*/ 1 w 11"/>
                <a:gd name="T3" fmla="*/ 0 h 79"/>
                <a:gd name="T4" fmla="*/ 5 w 11"/>
                <a:gd name="T5" fmla="*/ 40 h 79"/>
                <a:gd name="T6" fmla="*/ 5 w 11"/>
                <a:gd name="T7" fmla="*/ 79 h 79"/>
                <a:gd name="T8" fmla="*/ 0 w 11"/>
                <a:gd name="T9" fmla="*/ 76 h 79"/>
                <a:gd name="T10" fmla="*/ 0 w 11"/>
                <a:gd name="T11" fmla="*/ 8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79">
                  <a:moveTo>
                    <a:pt x="0" y="8"/>
                  </a:moveTo>
                  <a:cubicBezTo>
                    <a:pt x="0" y="5"/>
                    <a:pt x="1" y="3"/>
                    <a:pt x="1" y="0"/>
                  </a:cubicBezTo>
                  <a:cubicBezTo>
                    <a:pt x="8" y="13"/>
                    <a:pt x="3" y="27"/>
                    <a:pt x="5" y="40"/>
                  </a:cubicBezTo>
                  <a:cubicBezTo>
                    <a:pt x="9" y="53"/>
                    <a:pt x="11" y="66"/>
                    <a:pt x="5" y="79"/>
                  </a:cubicBezTo>
                  <a:cubicBezTo>
                    <a:pt x="3" y="78"/>
                    <a:pt x="2" y="77"/>
                    <a:pt x="0" y="76"/>
                  </a:cubicBezTo>
                  <a:cubicBezTo>
                    <a:pt x="0" y="54"/>
                    <a:pt x="0" y="31"/>
                    <a:pt x="0" y="8"/>
                  </a:cubicBezTo>
                  <a:close/>
                </a:path>
              </a:pathLst>
            </a:custGeom>
            <a:solidFill>
              <a:srgbClr val="A56B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262" name="Freeform 3301"/>
            <p:cNvSpPr>
              <a:spLocks/>
            </p:cNvSpPr>
            <p:nvPr/>
          </p:nvSpPr>
          <p:spPr bwMode="auto">
            <a:xfrm>
              <a:off x="3029" y="2058"/>
              <a:ext cx="13" cy="45"/>
            </a:xfrm>
            <a:custGeom>
              <a:avLst/>
              <a:gdLst>
                <a:gd name="T0" fmla="*/ 0 w 11"/>
                <a:gd name="T1" fmla="*/ 39 h 39"/>
                <a:gd name="T2" fmla="*/ 0 w 11"/>
                <a:gd name="T3" fmla="*/ 0 h 39"/>
                <a:gd name="T4" fmla="*/ 8 w 11"/>
                <a:gd name="T5" fmla="*/ 36 h 39"/>
                <a:gd name="T6" fmla="*/ 0 w 11"/>
                <a:gd name="T7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39">
                  <a:moveTo>
                    <a:pt x="0" y="39"/>
                  </a:moveTo>
                  <a:cubicBezTo>
                    <a:pt x="0" y="26"/>
                    <a:pt x="0" y="13"/>
                    <a:pt x="0" y="0"/>
                  </a:cubicBezTo>
                  <a:cubicBezTo>
                    <a:pt x="11" y="10"/>
                    <a:pt x="7" y="24"/>
                    <a:pt x="8" y="36"/>
                  </a:cubicBezTo>
                  <a:cubicBezTo>
                    <a:pt x="5" y="37"/>
                    <a:pt x="3" y="38"/>
                    <a:pt x="0" y="39"/>
                  </a:cubicBezTo>
                  <a:close/>
                </a:path>
              </a:pathLst>
            </a:custGeom>
            <a:solidFill>
              <a:srgbClr val="C68B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263" name="Freeform 3302"/>
            <p:cNvSpPr>
              <a:spLocks/>
            </p:cNvSpPr>
            <p:nvPr/>
          </p:nvSpPr>
          <p:spPr bwMode="auto">
            <a:xfrm>
              <a:off x="3025" y="2209"/>
              <a:ext cx="9" cy="32"/>
            </a:xfrm>
            <a:custGeom>
              <a:avLst/>
              <a:gdLst>
                <a:gd name="T0" fmla="*/ 0 w 8"/>
                <a:gd name="T1" fmla="*/ 4 h 27"/>
                <a:gd name="T2" fmla="*/ 7 w 8"/>
                <a:gd name="T3" fmla="*/ 0 h 27"/>
                <a:gd name="T4" fmla="*/ 8 w 8"/>
                <a:gd name="T5" fmla="*/ 15 h 27"/>
                <a:gd name="T6" fmla="*/ 7 w 8"/>
                <a:gd name="T7" fmla="*/ 23 h 27"/>
                <a:gd name="T8" fmla="*/ 0 w 8"/>
                <a:gd name="T9" fmla="*/ 27 h 27"/>
                <a:gd name="T10" fmla="*/ 0 w 8"/>
                <a:gd name="T11" fmla="*/ 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27">
                  <a:moveTo>
                    <a:pt x="0" y="4"/>
                  </a:moveTo>
                  <a:cubicBezTo>
                    <a:pt x="2" y="2"/>
                    <a:pt x="5" y="1"/>
                    <a:pt x="7" y="0"/>
                  </a:cubicBezTo>
                  <a:cubicBezTo>
                    <a:pt x="8" y="5"/>
                    <a:pt x="8" y="10"/>
                    <a:pt x="8" y="15"/>
                  </a:cubicBezTo>
                  <a:cubicBezTo>
                    <a:pt x="8" y="18"/>
                    <a:pt x="8" y="21"/>
                    <a:pt x="7" y="23"/>
                  </a:cubicBezTo>
                  <a:cubicBezTo>
                    <a:pt x="5" y="25"/>
                    <a:pt x="3" y="26"/>
                    <a:pt x="0" y="27"/>
                  </a:cubicBezTo>
                  <a:cubicBezTo>
                    <a:pt x="0" y="19"/>
                    <a:pt x="0" y="12"/>
                    <a:pt x="0" y="4"/>
                  </a:cubicBezTo>
                  <a:close/>
                </a:path>
              </a:pathLst>
            </a:custGeom>
            <a:solidFill>
              <a:srgbClr val="9561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264" name="Freeform 3303"/>
            <p:cNvSpPr>
              <a:spLocks/>
            </p:cNvSpPr>
            <p:nvPr/>
          </p:nvSpPr>
          <p:spPr bwMode="auto">
            <a:xfrm>
              <a:off x="3020" y="2317"/>
              <a:ext cx="19" cy="56"/>
            </a:xfrm>
            <a:custGeom>
              <a:avLst/>
              <a:gdLst>
                <a:gd name="T0" fmla="*/ 16 w 16"/>
                <a:gd name="T1" fmla="*/ 32 h 48"/>
                <a:gd name="T2" fmla="*/ 1 w 16"/>
                <a:gd name="T3" fmla="*/ 48 h 48"/>
                <a:gd name="T4" fmla="*/ 0 w 16"/>
                <a:gd name="T5" fmla="*/ 36 h 48"/>
                <a:gd name="T6" fmla="*/ 4 w 16"/>
                <a:gd name="T7" fmla="*/ 1 h 48"/>
                <a:gd name="T8" fmla="*/ 4 w 16"/>
                <a:gd name="T9" fmla="*/ 0 h 48"/>
                <a:gd name="T10" fmla="*/ 14 w 16"/>
                <a:gd name="T11" fmla="*/ 15 h 48"/>
                <a:gd name="T12" fmla="*/ 16 w 16"/>
                <a:gd name="T13" fmla="*/ 3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48">
                  <a:moveTo>
                    <a:pt x="16" y="32"/>
                  </a:moveTo>
                  <a:cubicBezTo>
                    <a:pt x="11" y="37"/>
                    <a:pt x="6" y="43"/>
                    <a:pt x="1" y="48"/>
                  </a:cubicBezTo>
                  <a:cubicBezTo>
                    <a:pt x="0" y="44"/>
                    <a:pt x="0" y="40"/>
                    <a:pt x="0" y="36"/>
                  </a:cubicBezTo>
                  <a:cubicBezTo>
                    <a:pt x="1" y="24"/>
                    <a:pt x="3" y="13"/>
                    <a:pt x="4" y="1"/>
                  </a:cubicBezTo>
                  <a:cubicBezTo>
                    <a:pt x="4" y="1"/>
                    <a:pt x="4" y="0"/>
                    <a:pt x="4" y="0"/>
                  </a:cubicBezTo>
                  <a:cubicBezTo>
                    <a:pt x="14" y="1"/>
                    <a:pt x="13" y="9"/>
                    <a:pt x="14" y="15"/>
                  </a:cubicBezTo>
                  <a:cubicBezTo>
                    <a:pt x="15" y="21"/>
                    <a:pt x="12" y="27"/>
                    <a:pt x="16" y="32"/>
                  </a:cubicBezTo>
                  <a:close/>
                </a:path>
              </a:pathLst>
            </a:custGeom>
            <a:solidFill>
              <a:srgbClr val="CA75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</p:grpSp>
      <p:grpSp>
        <p:nvGrpSpPr>
          <p:cNvPr id="3133" name="Group 3505"/>
          <p:cNvGrpSpPr>
            <a:grpSpLocks/>
          </p:cNvGrpSpPr>
          <p:nvPr/>
        </p:nvGrpSpPr>
        <p:grpSpPr bwMode="auto">
          <a:xfrm>
            <a:off x="4589463" y="2027238"/>
            <a:ext cx="2430463" cy="1989137"/>
            <a:chOff x="2891" y="1277"/>
            <a:chExt cx="1531" cy="1253"/>
          </a:xfrm>
        </p:grpSpPr>
        <p:sp>
          <p:nvSpPr>
            <p:cNvPr id="3865" name="Freeform 3305"/>
            <p:cNvSpPr>
              <a:spLocks/>
            </p:cNvSpPr>
            <p:nvPr/>
          </p:nvSpPr>
          <p:spPr bwMode="auto">
            <a:xfrm>
              <a:off x="3025" y="2310"/>
              <a:ext cx="14" cy="44"/>
            </a:xfrm>
            <a:custGeom>
              <a:avLst/>
              <a:gdLst>
                <a:gd name="T0" fmla="*/ 12 w 12"/>
                <a:gd name="T1" fmla="*/ 38 h 38"/>
                <a:gd name="T2" fmla="*/ 0 w 12"/>
                <a:gd name="T3" fmla="*/ 6 h 38"/>
                <a:gd name="T4" fmla="*/ 11 w 12"/>
                <a:gd name="T5" fmla="*/ 6 h 38"/>
                <a:gd name="T6" fmla="*/ 12 w 12"/>
                <a:gd name="T7" fmla="*/ 3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38">
                  <a:moveTo>
                    <a:pt x="12" y="38"/>
                  </a:moveTo>
                  <a:cubicBezTo>
                    <a:pt x="3" y="29"/>
                    <a:pt x="12" y="13"/>
                    <a:pt x="0" y="6"/>
                  </a:cubicBezTo>
                  <a:cubicBezTo>
                    <a:pt x="4" y="0"/>
                    <a:pt x="7" y="5"/>
                    <a:pt x="11" y="6"/>
                  </a:cubicBezTo>
                  <a:cubicBezTo>
                    <a:pt x="11" y="16"/>
                    <a:pt x="12" y="27"/>
                    <a:pt x="12" y="38"/>
                  </a:cubicBezTo>
                  <a:close/>
                </a:path>
              </a:pathLst>
            </a:custGeom>
            <a:solidFill>
              <a:srgbClr val="8C50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866" name="Freeform 3306"/>
            <p:cNvSpPr>
              <a:spLocks/>
            </p:cNvSpPr>
            <p:nvPr/>
          </p:nvSpPr>
          <p:spPr bwMode="auto">
            <a:xfrm>
              <a:off x="3039" y="2301"/>
              <a:ext cx="47" cy="11"/>
            </a:xfrm>
            <a:custGeom>
              <a:avLst/>
              <a:gdLst>
                <a:gd name="T0" fmla="*/ 32 w 40"/>
                <a:gd name="T1" fmla="*/ 6 h 9"/>
                <a:gd name="T2" fmla="*/ 0 w 40"/>
                <a:gd name="T3" fmla="*/ 9 h 9"/>
                <a:gd name="T4" fmla="*/ 0 w 40"/>
                <a:gd name="T5" fmla="*/ 1 h 9"/>
                <a:gd name="T6" fmla="*/ 36 w 40"/>
                <a:gd name="T7" fmla="*/ 0 h 9"/>
                <a:gd name="T8" fmla="*/ 32 w 40"/>
                <a:gd name="T9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9">
                  <a:moveTo>
                    <a:pt x="32" y="6"/>
                  </a:moveTo>
                  <a:cubicBezTo>
                    <a:pt x="21" y="5"/>
                    <a:pt x="10" y="4"/>
                    <a:pt x="0" y="9"/>
                  </a:cubicBezTo>
                  <a:cubicBezTo>
                    <a:pt x="0" y="6"/>
                    <a:pt x="0" y="4"/>
                    <a:pt x="0" y="1"/>
                  </a:cubicBezTo>
                  <a:cubicBezTo>
                    <a:pt x="12" y="1"/>
                    <a:pt x="24" y="1"/>
                    <a:pt x="36" y="0"/>
                  </a:cubicBezTo>
                  <a:cubicBezTo>
                    <a:pt x="40" y="6"/>
                    <a:pt x="34" y="5"/>
                    <a:pt x="32" y="6"/>
                  </a:cubicBezTo>
                  <a:close/>
                </a:path>
              </a:pathLst>
            </a:custGeom>
            <a:solidFill>
              <a:srgbClr val="833C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867" name="Freeform 3307"/>
            <p:cNvSpPr>
              <a:spLocks/>
            </p:cNvSpPr>
            <p:nvPr/>
          </p:nvSpPr>
          <p:spPr bwMode="auto">
            <a:xfrm>
              <a:off x="3203" y="2483"/>
              <a:ext cx="65" cy="47"/>
            </a:xfrm>
            <a:custGeom>
              <a:avLst/>
              <a:gdLst>
                <a:gd name="T0" fmla="*/ 0 w 55"/>
                <a:gd name="T1" fmla="*/ 39 h 40"/>
                <a:gd name="T2" fmla="*/ 0 w 55"/>
                <a:gd name="T3" fmla="*/ 34 h 40"/>
                <a:gd name="T4" fmla="*/ 6 w 55"/>
                <a:gd name="T5" fmla="*/ 30 h 40"/>
                <a:gd name="T6" fmla="*/ 11 w 55"/>
                <a:gd name="T7" fmla="*/ 29 h 40"/>
                <a:gd name="T8" fmla="*/ 19 w 55"/>
                <a:gd name="T9" fmla="*/ 29 h 40"/>
                <a:gd name="T10" fmla="*/ 27 w 55"/>
                <a:gd name="T11" fmla="*/ 23 h 40"/>
                <a:gd name="T12" fmla="*/ 29 w 55"/>
                <a:gd name="T13" fmla="*/ 15 h 40"/>
                <a:gd name="T14" fmla="*/ 35 w 55"/>
                <a:gd name="T15" fmla="*/ 9 h 40"/>
                <a:gd name="T16" fmla="*/ 52 w 55"/>
                <a:gd name="T17" fmla="*/ 3 h 40"/>
                <a:gd name="T18" fmla="*/ 54 w 55"/>
                <a:gd name="T19" fmla="*/ 10 h 40"/>
                <a:gd name="T20" fmla="*/ 51 w 55"/>
                <a:gd name="T21" fmla="*/ 27 h 40"/>
                <a:gd name="T22" fmla="*/ 40 w 55"/>
                <a:gd name="T23" fmla="*/ 40 h 40"/>
                <a:gd name="T24" fmla="*/ 8 w 55"/>
                <a:gd name="T25" fmla="*/ 40 h 40"/>
                <a:gd name="T26" fmla="*/ 0 w 55"/>
                <a:gd name="T27" fmla="*/ 39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5" h="40">
                  <a:moveTo>
                    <a:pt x="0" y="39"/>
                  </a:moveTo>
                  <a:cubicBezTo>
                    <a:pt x="0" y="38"/>
                    <a:pt x="0" y="36"/>
                    <a:pt x="0" y="34"/>
                  </a:cubicBezTo>
                  <a:cubicBezTo>
                    <a:pt x="2" y="32"/>
                    <a:pt x="4" y="31"/>
                    <a:pt x="6" y="30"/>
                  </a:cubicBezTo>
                  <a:cubicBezTo>
                    <a:pt x="8" y="29"/>
                    <a:pt x="9" y="29"/>
                    <a:pt x="11" y="29"/>
                  </a:cubicBezTo>
                  <a:cubicBezTo>
                    <a:pt x="14" y="31"/>
                    <a:pt x="17" y="30"/>
                    <a:pt x="19" y="29"/>
                  </a:cubicBezTo>
                  <a:cubicBezTo>
                    <a:pt x="24" y="29"/>
                    <a:pt x="27" y="27"/>
                    <a:pt x="27" y="23"/>
                  </a:cubicBezTo>
                  <a:cubicBezTo>
                    <a:pt x="28" y="20"/>
                    <a:pt x="28" y="17"/>
                    <a:pt x="29" y="15"/>
                  </a:cubicBezTo>
                  <a:cubicBezTo>
                    <a:pt x="31" y="13"/>
                    <a:pt x="32" y="10"/>
                    <a:pt x="35" y="9"/>
                  </a:cubicBezTo>
                  <a:cubicBezTo>
                    <a:pt x="40" y="5"/>
                    <a:pt x="45" y="0"/>
                    <a:pt x="52" y="3"/>
                  </a:cubicBezTo>
                  <a:cubicBezTo>
                    <a:pt x="54" y="5"/>
                    <a:pt x="55" y="7"/>
                    <a:pt x="54" y="10"/>
                  </a:cubicBezTo>
                  <a:cubicBezTo>
                    <a:pt x="53" y="16"/>
                    <a:pt x="48" y="21"/>
                    <a:pt x="51" y="27"/>
                  </a:cubicBezTo>
                  <a:cubicBezTo>
                    <a:pt x="55" y="38"/>
                    <a:pt x="48" y="40"/>
                    <a:pt x="40" y="40"/>
                  </a:cubicBezTo>
                  <a:cubicBezTo>
                    <a:pt x="29" y="40"/>
                    <a:pt x="19" y="40"/>
                    <a:pt x="8" y="40"/>
                  </a:cubicBezTo>
                  <a:cubicBezTo>
                    <a:pt x="5" y="40"/>
                    <a:pt x="3" y="39"/>
                    <a:pt x="0" y="39"/>
                  </a:cubicBezTo>
                  <a:close/>
                </a:path>
              </a:pathLst>
            </a:custGeom>
            <a:solidFill>
              <a:srgbClr val="699C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868" name="Freeform 3308"/>
            <p:cNvSpPr>
              <a:spLocks/>
            </p:cNvSpPr>
            <p:nvPr/>
          </p:nvSpPr>
          <p:spPr bwMode="auto">
            <a:xfrm>
              <a:off x="3260" y="2474"/>
              <a:ext cx="22" cy="36"/>
            </a:xfrm>
            <a:custGeom>
              <a:avLst/>
              <a:gdLst>
                <a:gd name="T0" fmla="*/ 3 w 19"/>
                <a:gd name="T1" fmla="*/ 18 h 30"/>
                <a:gd name="T2" fmla="*/ 5 w 19"/>
                <a:gd name="T3" fmla="*/ 10 h 30"/>
                <a:gd name="T4" fmla="*/ 9 w 19"/>
                <a:gd name="T5" fmla="*/ 0 h 30"/>
                <a:gd name="T6" fmla="*/ 15 w 19"/>
                <a:gd name="T7" fmla="*/ 1 h 30"/>
                <a:gd name="T8" fmla="*/ 19 w 19"/>
                <a:gd name="T9" fmla="*/ 11 h 30"/>
                <a:gd name="T10" fmla="*/ 12 w 19"/>
                <a:gd name="T11" fmla="*/ 18 h 30"/>
                <a:gd name="T12" fmla="*/ 4 w 19"/>
                <a:gd name="T13" fmla="*/ 30 h 30"/>
                <a:gd name="T14" fmla="*/ 3 w 19"/>
                <a:gd name="T15" fmla="*/ 18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" h="30">
                  <a:moveTo>
                    <a:pt x="3" y="18"/>
                  </a:moveTo>
                  <a:cubicBezTo>
                    <a:pt x="4" y="15"/>
                    <a:pt x="4" y="13"/>
                    <a:pt x="5" y="10"/>
                  </a:cubicBezTo>
                  <a:cubicBezTo>
                    <a:pt x="4" y="6"/>
                    <a:pt x="5" y="3"/>
                    <a:pt x="9" y="0"/>
                  </a:cubicBezTo>
                  <a:cubicBezTo>
                    <a:pt x="11" y="0"/>
                    <a:pt x="13" y="0"/>
                    <a:pt x="15" y="1"/>
                  </a:cubicBezTo>
                  <a:cubicBezTo>
                    <a:pt x="18" y="3"/>
                    <a:pt x="19" y="7"/>
                    <a:pt x="19" y="11"/>
                  </a:cubicBezTo>
                  <a:cubicBezTo>
                    <a:pt x="18" y="15"/>
                    <a:pt x="18" y="19"/>
                    <a:pt x="12" y="18"/>
                  </a:cubicBezTo>
                  <a:cubicBezTo>
                    <a:pt x="9" y="22"/>
                    <a:pt x="7" y="26"/>
                    <a:pt x="4" y="30"/>
                  </a:cubicBezTo>
                  <a:cubicBezTo>
                    <a:pt x="0" y="27"/>
                    <a:pt x="1" y="22"/>
                    <a:pt x="3" y="18"/>
                  </a:cubicBezTo>
                  <a:close/>
                </a:path>
              </a:pathLst>
            </a:custGeom>
            <a:solidFill>
              <a:srgbClr val="4D62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869" name="Freeform 3309"/>
            <p:cNvSpPr>
              <a:spLocks/>
            </p:cNvSpPr>
            <p:nvPr/>
          </p:nvSpPr>
          <p:spPr bwMode="auto">
            <a:xfrm>
              <a:off x="3276" y="2476"/>
              <a:ext cx="20" cy="24"/>
            </a:xfrm>
            <a:custGeom>
              <a:avLst/>
              <a:gdLst>
                <a:gd name="T0" fmla="*/ 14 w 17"/>
                <a:gd name="T1" fmla="*/ 21 h 21"/>
                <a:gd name="T2" fmla="*/ 9 w 17"/>
                <a:gd name="T3" fmla="*/ 21 h 21"/>
                <a:gd name="T4" fmla="*/ 4 w 17"/>
                <a:gd name="T5" fmla="*/ 10 h 21"/>
                <a:gd name="T6" fmla="*/ 10 w 17"/>
                <a:gd name="T7" fmla="*/ 0 h 21"/>
                <a:gd name="T8" fmla="*/ 16 w 17"/>
                <a:gd name="T9" fmla="*/ 6 h 21"/>
                <a:gd name="T10" fmla="*/ 14 w 17"/>
                <a:gd name="T11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" h="21">
                  <a:moveTo>
                    <a:pt x="14" y="21"/>
                  </a:moveTo>
                  <a:cubicBezTo>
                    <a:pt x="12" y="21"/>
                    <a:pt x="11" y="21"/>
                    <a:pt x="9" y="21"/>
                  </a:cubicBezTo>
                  <a:cubicBezTo>
                    <a:pt x="0" y="21"/>
                    <a:pt x="5" y="14"/>
                    <a:pt x="4" y="10"/>
                  </a:cubicBezTo>
                  <a:cubicBezTo>
                    <a:pt x="4" y="6"/>
                    <a:pt x="6" y="2"/>
                    <a:pt x="10" y="0"/>
                  </a:cubicBezTo>
                  <a:cubicBezTo>
                    <a:pt x="14" y="0"/>
                    <a:pt x="16" y="3"/>
                    <a:pt x="16" y="6"/>
                  </a:cubicBezTo>
                  <a:cubicBezTo>
                    <a:pt x="15" y="11"/>
                    <a:pt x="17" y="17"/>
                    <a:pt x="14" y="21"/>
                  </a:cubicBezTo>
                  <a:close/>
                </a:path>
              </a:pathLst>
            </a:custGeom>
            <a:solidFill>
              <a:srgbClr val="2C2A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870" name="Freeform 3310"/>
            <p:cNvSpPr>
              <a:spLocks/>
            </p:cNvSpPr>
            <p:nvPr/>
          </p:nvSpPr>
          <p:spPr bwMode="auto">
            <a:xfrm>
              <a:off x="3293" y="2480"/>
              <a:ext cx="7" cy="25"/>
            </a:xfrm>
            <a:custGeom>
              <a:avLst/>
              <a:gdLst>
                <a:gd name="T0" fmla="*/ 0 w 6"/>
                <a:gd name="T1" fmla="*/ 17 h 21"/>
                <a:gd name="T2" fmla="*/ 0 w 6"/>
                <a:gd name="T3" fmla="*/ 1 h 21"/>
                <a:gd name="T4" fmla="*/ 4 w 6"/>
                <a:gd name="T5" fmla="*/ 0 h 21"/>
                <a:gd name="T6" fmla="*/ 4 w 6"/>
                <a:gd name="T7" fmla="*/ 5 h 21"/>
                <a:gd name="T8" fmla="*/ 0 w 6"/>
                <a:gd name="T9" fmla="*/ 21 h 21"/>
                <a:gd name="T10" fmla="*/ 0 w 6"/>
                <a:gd name="T11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21">
                  <a:moveTo>
                    <a:pt x="0" y="17"/>
                  </a:moveTo>
                  <a:cubicBezTo>
                    <a:pt x="0" y="12"/>
                    <a:pt x="0" y="6"/>
                    <a:pt x="0" y="1"/>
                  </a:cubicBezTo>
                  <a:cubicBezTo>
                    <a:pt x="1" y="0"/>
                    <a:pt x="3" y="0"/>
                    <a:pt x="4" y="0"/>
                  </a:cubicBezTo>
                  <a:cubicBezTo>
                    <a:pt x="5" y="2"/>
                    <a:pt x="5" y="3"/>
                    <a:pt x="4" y="5"/>
                  </a:cubicBezTo>
                  <a:cubicBezTo>
                    <a:pt x="3" y="10"/>
                    <a:pt x="6" y="17"/>
                    <a:pt x="0" y="21"/>
                  </a:cubicBezTo>
                  <a:cubicBezTo>
                    <a:pt x="0" y="20"/>
                    <a:pt x="0" y="18"/>
                    <a:pt x="0" y="17"/>
                  </a:cubicBezTo>
                  <a:close/>
                </a:path>
              </a:pathLst>
            </a:custGeom>
            <a:solidFill>
              <a:srgbClr val="4A1F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871" name="Freeform 3311"/>
            <p:cNvSpPr>
              <a:spLocks/>
            </p:cNvSpPr>
            <p:nvPr/>
          </p:nvSpPr>
          <p:spPr bwMode="auto">
            <a:xfrm>
              <a:off x="3253" y="2496"/>
              <a:ext cx="12" cy="18"/>
            </a:xfrm>
            <a:custGeom>
              <a:avLst/>
              <a:gdLst>
                <a:gd name="T0" fmla="*/ 9 w 10"/>
                <a:gd name="T1" fmla="*/ 0 h 16"/>
                <a:gd name="T2" fmla="*/ 10 w 10"/>
                <a:gd name="T3" fmla="*/ 12 h 16"/>
                <a:gd name="T4" fmla="*/ 9 w 10"/>
                <a:gd name="T5" fmla="*/ 16 h 16"/>
                <a:gd name="T6" fmla="*/ 9 w 10"/>
                <a:gd name="T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16">
                  <a:moveTo>
                    <a:pt x="9" y="0"/>
                  </a:moveTo>
                  <a:cubicBezTo>
                    <a:pt x="10" y="4"/>
                    <a:pt x="10" y="8"/>
                    <a:pt x="10" y="12"/>
                  </a:cubicBezTo>
                  <a:cubicBezTo>
                    <a:pt x="10" y="14"/>
                    <a:pt x="10" y="15"/>
                    <a:pt x="9" y="16"/>
                  </a:cubicBezTo>
                  <a:cubicBezTo>
                    <a:pt x="0" y="11"/>
                    <a:pt x="4" y="5"/>
                    <a:pt x="9" y="0"/>
                  </a:cubicBezTo>
                  <a:close/>
                </a:path>
              </a:pathLst>
            </a:custGeom>
            <a:solidFill>
              <a:srgbClr val="669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872" name="Freeform 3312"/>
            <p:cNvSpPr>
              <a:spLocks/>
            </p:cNvSpPr>
            <p:nvPr/>
          </p:nvSpPr>
          <p:spPr bwMode="auto">
            <a:xfrm>
              <a:off x="3294" y="2105"/>
              <a:ext cx="46" cy="90"/>
            </a:xfrm>
            <a:custGeom>
              <a:avLst/>
              <a:gdLst>
                <a:gd name="T0" fmla="*/ 15 w 39"/>
                <a:gd name="T1" fmla="*/ 0 h 77"/>
                <a:gd name="T2" fmla="*/ 31 w 39"/>
                <a:gd name="T3" fmla="*/ 1 h 77"/>
                <a:gd name="T4" fmla="*/ 36 w 39"/>
                <a:gd name="T5" fmla="*/ 18 h 77"/>
                <a:gd name="T6" fmla="*/ 36 w 39"/>
                <a:gd name="T7" fmla="*/ 26 h 77"/>
                <a:gd name="T8" fmla="*/ 34 w 39"/>
                <a:gd name="T9" fmla="*/ 45 h 77"/>
                <a:gd name="T10" fmla="*/ 38 w 39"/>
                <a:gd name="T11" fmla="*/ 55 h 77"/>
                <a:gd name="T12" fmla="*/ 38 w 39"/>
                <a:gd name="T13" fmla="*/ 69 h 77"/>
                <a:gd name="T14" fmla="*/ 34 w 39"/>
                <a:gd name="T15" fmla="*/ 74 h 77"/>
                <a:gd name="T16" fmla="*/ 16 w 39"/>
                <a:gd name="T17" fmla="*/ 75 h 77"/>
                <a:gd name="T18" fmla="*/ 8 w 39"/>
                <a:gd name="T19" fmla="*/ 50 h 77"/>
                <a:gd name="T20" fmla="*/ 5 w 39"/>
                <a:gd name="T21" fmla="*/ 19 h 77"/>
                <a:gd name="T22" fmla="*/ 15 w 39"/>
                <a:gd name="T23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9" h="77">
                  <a:moveTo>
                    <a:pt x="15" y="0"/>
                  </a:moveTo>
                  <a:cubicBezTo>
                    <a:pt x="20" y="1"/>
                    <a:pt x="25" y="1"/>
                    <a:pt x="31" y="1"/>
                  </a:cubicBezTo>
                  <a:cubicBezTo>
                    <a:pt x="35" y="6"/>
                    <a:pt x="36" y="12"/>
                    <a:pt x="36" y="18"/>
                  </a:cubicBezTo>
                  <a:cubicBezTo>
                    <a:pt x="36" y="21"/>
                    <a:pt x="36" y="24"/>
                    <a:pt x="36" y="26"/>
                  </a:cubicBezTo>
                  <a:cubicBezTo>
                    <a:pt x="35" y="32"/>
                    <a:pt x="33" y="38"/>
                    <a:pt x="34" y="45"/>
                  </a:cubicBezTo>
                  <a:cubicBezTo>
                    <a:pt x="36" y="48"/>
                    <a:pt x="37" y="51"/>
                    <a:pt x="38" y="55"/>
                  </a:cubicBezTo>
                  <a:cubicBezTo>
                    <a:pt x="39" y="60"/>
                    <a:pt x="39" y="65"/>
                    <a:pt x="38" y="69"/>
                  </a:cubicBezTo>
                  <a:cubicBezTo>
                    <a:pt x="37" y="71"/>
                    <a:pt x="36" y="73"/>
                    <a:pt x="34" y="74"/>
                  </a:cubicBezTo>
                  <a:cubicBezTo>
                    <a:pt x="28" y="77"/>
                    <a:pt x="22" y="77"/>
                    <a:pt x="16" y="75"/>
                  </a:cubicBezTo>
                  <a:cubicBezTo>
                    <a:pt x="8" y="68"/>
                    <a:pt x="8" y="59"/>
                    <a:pt x="8" y="50"/>
                  </a:cubicBezTo>
                  <a:cubicBezTo>
                    <a:pt x="8" y="40"/>
                    <a:pt x="14" y="30"/>
                    <a:pt x="5" y="19"/>
                  </a:cubicBezTo>
                  <a:cubicBezTo>
                    <a:pt x="0" y="12"/>
                    <a:pt x="9" y="5"/>
                    <a:pt x="15" y="0"/>
                  </a:cubicBezTo>
                  <a:close/>
                </a:path>
              </a:pathLst>
            </a:custGeom>
            <a:solidFill>
              <a:srgbClr val="D14A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873" name="Freeform 3313"/>
            <p:cNvSpPr>
              <a:spLocks/>
            </p:cNvSpPr>
            <p:nvPr/>
          </p:nvSpPr>
          <p:spPr bwMode="auto">
            <a:xfrm>
              <a:off x="3369" y="2102"/>
              <a:ext cx="47" cy="83"/>
            </a:xfrm>
            <a:custGeom>
              <a:avLst/>
              <a:gdLst>
                <a:gd name="T0" fmla="*/ 11 w 40"/>
                <a:gd name="T1" fmla="*/ 2 h 70"/>
                <a:gd name="T2" fmla="*/ 26 w 40"/>
                <a:gd name="T3" fmla="*/ 54 h 70"/>
                <a:gd name="T4" fmla="*/ 7 w 40"/>
                <a:gd name="T5" fmla="*/ 70 h 70"/>
                <a:gd name="T6" fmla="*/ 5 w 40"/>
                <a:gd name="T7" fmla="*/ 68 h 70"/>
                <a:gd name="T8" fmla="*/ 5 w 40"/>
                <a:gd name="T9" fmla="*/ 63 h 70"/>
                <a:gd name="T10" fmla="*/ 4 w 40"/>
                <a:gd name="T11" fmla="*/ 34 h 70"/>
                <a:gd name="T12" fmla="*/ 4 w 40"/>
                <a:gd name="T13" fmla="*/ 21 h 70"/>
                <a:gd name="T14" fmla="*/ 4 w 40"/>
                <a:gd name="T15" fmla="*/ 17 h 70"/>
                <a:gd name="T16" fmla="*/ 3 w 40"/>
                <a:gd name="T17" fmla="*/ 2 h 70"/>
                <a:gd name="T18" fmla="*/ 7 w 40"/>
                <a:gd name="T19" fmla="*/ 2 h 70"/>
                <a:gd name="T20" fmla="*/ 11 w 40"/>
                <a:gd name="T21" fmla="*/ 2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0" h="70">
                  <a:moveTo>
                    <a:pt x="11" y="2"/>
                  </a:moveTo>
                  <a:cubicBezTo>
                    <a:pt x="40" y="12"/>
                    <a:pt x="23" y="36"/>
                    <a:pt x="26" y="54"/>
                  </a:cubicBezTo>
                  <a:cubicBezTo>
                    <a:pt x="29" y="68"/>
                    <a:pt x="17" y="70"/>
                    <a:pt x="7" y="70"/>
                  </a:cubicBezTo>
                  <a:cubicBezTo>
                    <a:pt x="6" y="70"/>
                    <a:pt x="6" y="69"/>
                    <a:pt x="5" y="68"/>
                  </a:cubicBezTo>
                  <a:cubicBezTo>
                    <a:pt x="5" y="66"/>
                    <a:pt x="5" y="65"/>
                    <a:pt x="5" y="63"/>
                  </a:cubicBezTo>
                  <a:cubicBezTo>
                    <a:pt x="8" y="53"/>
                    <a:pt x="9" y="43"/>
                    <a:pt x="4" y="34"/>
                  </a:cubicBezTo>
                  <a:cubicBezTo>
                    <a:pt x="4" y="29"/>
                    <a:pt x="5" y="25"/>
                    <a:pt x="4" y="21"/>
                  </a:cubicBezTo>
                  <a:cubicBezTo>
                    <a:pt x="4" y="20"/>
                    <a:pt x="4" y="18"/>
                    <a:pt x="4" y="17"/>
                  </a:cubicBezTo>
                  <a:cubicBezTo>
                    <a:pt x="4" y="12"/>
                    <a:pt x="0" y="7"/>
                    <a:pt x="3" y="2"/>
                  </a:cubicBezTo>
                  <a:cubicBezTo>
                    <a:pt x="4" y="2"/>
                    <a:pt x="5" y="2"/>
                    <a:pt x="7" y="2"/>
                  </a:cubicBezTo>
                  <a:cubicBezTo>
                    <a:pt x="8" y="0"/>
                    <a:pt x="9" y="1"/>
                    <a:pt x="11" y="2"/>
                  </a:cubicBezTo>
                  <a:close/>
                </a:path>
              </a:pathLst>
            </a:custGeom>
            <a:solidFill>
              <a:srgbClr val="A82D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874" name="Freeform 3314"/>
            <p:cNvSpPr>
              <a:spLocks/>
            </p:cNvSpPr>
            <p:nvPr/>
          </p:nvSpPr>
          <p:spPr bwMode="auto">
            <a:xfrm>
              <a:off x="3292" y="2105"/>
              <a:ext cx="26" cy="89"/>
            </a:xfrm>
            <a:custGeom>
              <a:avLst/>
              <a:gdLst>
                <a:gd name="T0" fmla="*/ 17 w 22"/>
                <a:gd name="T1" fmla="*/ 0 h 76"/>
                <a:gd name="T2" fmla="*/ 20 w 22"/>
                <a:gd name="T3" fmla="*/ 25 h 76"/>
                <a:gd name="T4" fmla="*/ 20 w 22"/>
                <a:gd name="T5" fmla="*/ 29 h 76"/>
                <a:gd name="T6" fmla="*/ 17 w 22"/>
                <a:gd name="T7" fmla="*/ 71 h 76"/>
                <a:gd name="T8" fmla="*/ 5 w 22"/>
                <a:gd name="T9" fmla="*/ 72 h 76"/>
                <a:gd name="T10" fmla="*/ 5 w 22"/>
                <a:gd name="T11" fmla="*/ 72 h 76"/>
                <a:gd name="T12" fmla="*/ 5 w 22"/>
                <a:gd name="T13" fmla="*/ 4 h 76"/>
                <a:gd name="T14" fmla="*/ 17 w 22"/>
                <a:gd name="T15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" h="76">
                  <a:moveTo>
                    <a:pt x="17" y="0"/>
                  </a:moveTo>
                  <a:cubicBezTo>
                    <a:pt x="16" y="9"/>
                    <a:pt x="0" y="19"/>
                    <a:pt x="20" y="25"/>
                  </a:cubicBezTo>
                  <a:cubicBezTo>
                    <a:pt x="22" y="25"/>
                    <a:pt x="21" y="28"/>
                    <a:pt x="20" y="29"/>
                  </a:cubicBezTo>
                  <a:cubicBezTo>
                    <a:pt x="12" y="43"/>
                    <a:pt x="15" y="57"/>
                    <a:pt x="17" y="71"/>
                  </a:cubicBezTo>
                  <a:cubicBezTo>
                    <a:pt x="13" y="76"/>
                    <a:pt x="9" y="75"/>
                    <a:pt x="5" y="72"/>
                  </a:cubicBezTo>
                  <a:cubicBezTo>
                    <a:pt x="5" y="72"/>
                    <a:pt x="5" y="72"/>
                    <a:pt x="5" y="72"/>
                  </a:cubicBezTo>
                  <a:cubicBezTo>
                    <a:pt x="1" y="49"/>
                    <a:pt x="1" y="27"/>
                    <a:pt x="5" y="4"/>
                  </a:cubicBezTo>
                  <a:cubicBezTo>
                    <a:pt x="9" y="3"/>
                    <a:pt x="13" y="2"/>
                    <a:pt x="17" y="0"/>
                  </a:cubicBezTo>
                  <a:close/>
                </a:path>
              </a:pathLst>
            </a:custGeom>
            <a:solidFill>
              <a:srgbClr val="B438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875" name="Freeform 3315"/>
            <p:cNvSpPr>
              <a:spLocks/>
            </p:cNvSpPr>
            <p:nvPr/>
          </p:nvSpPr>
          <p:spPr bwMode="auto">
            <a:xfrm>
              <a:off x="3330" y="2105"/>
              <a:ext cx="57" cy="29"/>
            </a:xfrm>
            <a:custGeom>
              <a:avLst/>
              <a:gdLst>
                <a:gd name="T0" fmla="*/ 36 w 48"/>
                <a:gd name="T1" fmla="*/ 0 h 25"/>
                <a:gd name="T2" fmla="*/ 40 w 48"/>
                <a:gd name="T3" fmla="*/ 16 h 25"/>
                <a:gd name="T4" fmla="*/ 19 w 48"/>
                <a:gd name="T5" fmla="*/ 22 h 25"/>
                <a:gd name="T6" fmla="*/ 0 w 48"/>
                <a:gd name="T7" fmla="*/ 21 h 25"/>
                <a:gd name="T8" fmla="*/ 0 w 48"/>
                <a:gd name="T9" fmla="*/ 1 h 25"/>
                <a:gd name="T10" fmla="*/ 36 w 48"/>
                <a:gd name="T1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8" h="25">
                  <a:moveTo>
                    <a:pt x="36" y="0"/>
                  </a:moveTo>
                  <a:cubicBezTo>
                    <a:pt x="36" y="6"/>
                    <a:pt x="48" y="8"/>
                    <a:pt x="40" y="16"/>
                  </a:cubicBezTo>
                  <a:cubicBezTo>
                    <a:pt x="34" y="22"/>
                    <a:pt x="26" y="21"/>
                    <a:pt x="19" y="22"/>
                  </a:cubicBezTo>
                  <a:cubicBezTo>
                    <a:pt x="12" y="23"/>
                    <a:pt x="6" y="25"/>
                    <a:pt x="0" y="21"/>
                  </a:cubicBezTo>
                  <a:cubicBezTo>
                    <a:pt x="0" y="14"/>
                    <a:pt x="0" y="7"/>
                    <a:pt x="0" y="1"/>
                  </a:cubicBezTo>
                  <a:cubicBezTo>
                    <a:pt x="12" y="1"/>
                    <a:pt x="24" y="1"/>
                    <a:pt x="36" y="0"/>
                  </a:cubicBezTo>
                  <a:close/>
                </a:path>
              </a:pathLst>
            </a:custGeom>
            <a:solidFill>
              <a:srgbClr val="C437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876" name="Freeform 3316"/>
            <p:cNvSpPr>
              <a:spLocks/>
            </p:cNvSpPr>
            <p:nvPr/>
          </p:nvSpPr>
          <p:spPr bwMode="auto">
            <a:xfrm>
              <a:off x="3289" y="2105"/>
              <a:ext cx="9" cy="84"/>
            </a:xfrm>
            <a:custGeom>
              <a:avLst/>
              <a:gdLst>
                <a:gd name="T0" fmla="*/ 7 w 7"/>
                <a:gd name="T1" fmla="*/ 4 h 72"/>
                <a:gd name="T2" fmla="*/ 7 w 7"/>
                <a:gd name="T3" fmla="*/ 72 h 72"/>
                <a:gd name="T4" fmla="*/ 7 w 7"/>
                <a:gd name="T5" fmla="*/ 0 h 72"/>
                <a:gd name="T6" fmla="*/ 7 w 7"/>
                <a:gd name="T7" fmla="*/ 4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72">
                  <a:moveTo>
                    <a:pt x="7" y="4"/>
                  </a:moveTo>
                  <a:cubicBezTo>
                    <a:pt x="7" y="27"/>
                    <a:pt x="7" y="49"/>
                    <a:pt x="7" y="72"/>
                  </a:cubicBezTo>
                  <a:cubicBezTo>
                    <a:pt x="0" y="48"/>
                    <a:pt x="0" y="24"/>
                    <a:pt x="7" y="0"/>
                  </a:cubicBezTo>
                  <a:cubicBezTo>
                    <a:pt x="7" y="2"/>
                    <a:pt x="7" y="3"/>
                    <a:pt x="7" y="4"/>
                  </a:cubicBezTo>
                  <a:close/>
                </a:path>
              </a:pathLst>
            </a:custGeom>
            <a:solidFill>
              <a:srgbClr val="8128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877" name="Freeform 3317"/>
            <p:cNvSpPr>
              <a:spLocks/>
            </p:cNvSpPr>
            <p:nvPr/>
          </p:nvSpPr>
          <p:spPr bwMode="auto">
            <a:xfrm>
              <a:off x="3332" y="2090"/>
              <a:ext cx="46" cy="10"/>
            </a:xfrm>
            <a:custGeom>
              <a:avLst/>
              <a:gdLst>
                <a:gd name="T0" fmla="*/ 39 w 39"/>
                <a:gd name="T1" fmla="*/ 8 h 8"/>
                <a:gd name="T2" fmla="*/ 0 w 39"/>
                <a:gd name="T3" fmla="*/ 8 h 8"/>
                <a:gd name="T4" fmla="*/ 39 w 39"/>
                <a:gd name="T5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8">
                  <a:moveTo>
                    <a:pt x="39" y="8"/>
                  </a:moveTo>
                  <a:cubicBezTo>
                    <a:pt x="26" y="8"/>
                    <a:pt x="13" y="8"/>
                    <a:pt x="0" y="8"/>
                  </a:cubicBezTo>
                  <a:cubicBezTo>
                    <a:pt x="13" y="6"/>
                    <a:pt x="26" y="0"/>
                    <a:pt x="39" y="8"/>
                  </a:cubicBezTo>
                  <a:close/>
                </a:path>
              </a:pathLst>
            </a:custGeom>
            <a:solidFill>
              <a:srgbClr val="A636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878" name="Freeform 3318"/>
            <p:cNvSpPr>
              <a:spLocks/>
            </p:cNvSpPr>
            <p:nvPr/>
          </p:nvSpPr>
          <p:spPr bwMode="auto">
            <a:xfrm>
              <a:off x="3334" y="2175"/>
              <a:ext cx="44" cy="21"/>
            </a:xfrm>
            <a:custGeom>
              <a:avLst/>
              <a:gdLst>
                <a:gd name="T0" fmla="*/ 0 w 37"/>
                <a:gd name="T1" fmla="*/ 12 h 18"/>
                <a:gd name="T2" fmla="*/ 1 w 37"/>
                <a:gd name="T3" fmla="*/ 8 h 18"/>
                <a:gd name="T4" fmla="*/ 36 w 37"/>
                <a:gd name="T5" fmla="*/ 8 h 18"/>
                <a:gd name="T6" fmla="*/ 37 w 37"/>
                <a:gd name="T7" fmla="*/ 8 h 18"/>
                <a:gd name="T8" fmla="*/ 37 w 37"/>
                <a:gd name="T9" fmla="*/ 12 h 18"/>
                <a:gd name="T10" fmla="*/ 37 w 37"/>
                <a:gd name="T11" fmla="*/ 12 h 18"/>
                <a:gd name="T12" fmla="*/ 13 w 37"/>
                <a:gd name="T13" fmla="*/ 17 h 18"/>
                <a:gd name="T14" fmla="*/ 0 w 37"/>
                <a:gd name="T15" fmla="*/ 1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7" h="18">
                  <a:moveTo>
                    <a:pt x="0" y="12"/>
                  </a:moveTo>
                  <a:cubicBezTo>
                    <a:pt x="1" y="11"/>
                    <a:pt x="1" y="10"/>
                    <a:pt x="1" y="8"/>
                  </a:cubicBezTo>
                  <a:cubicBezTo>
                    <a:pt x="13" y="0"/>
                    <a:pt x="25" y="0"/>
                    <a:pt x="36" y="8"/>
                  </a:cubicBezTo>
                  <a:cubicBezTo>
                    <a:pt x="36" y="8"/>
                    <a:pt x="37" y="8"/>
                    <a:pt x="37" y="8"/>
                  </a:cubicBezTo>
                  <a:cubicBezTo>
                    <a:pt x="37" y="10"/>
                    <a:pt x="37" y="11"/>
                    <a:pt x="37" y="12"/>
                  </a:cubicBezTo>
                  <a:cubicBezTo>
                    <a:pt x="37" y="12"/>
                    <a:pt x="37" y="12"/>
                    <a:pt x="37" y="12"/>
                  </a:cubicBezTo>
                  <a:cubicBezTo>
                    <a:pt x="30" y="18"/>
                    <a:pt x="21" y="18"/>
                    <a:pt x="13" y="17"/>
                  </a:cubicBezTo>
                  <a:cubicBezTo>
                    <a:pt x="8" y="17"/>
                    <a:pt x="4" y="16"/>
                    <a:pt x="0" y="12"/>
                  </a:cubicBezTo>
                  <a:close/>
                </a:path>
              </a:pathLst>
            </a:custGeom>
            <a:solidFill>
              <a:srgbClr val="A82D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879" name="Freeform 3319"/>
            <p:cNvSpPr>
              <a:spLocks/>
            </p:cNvSpPr>
            <p:nvPr/>
          </p:nvSpPr>
          <p:spPr bwMode="auto">
            <a:xfrm>
              <a:off x="3378" y="2100"/>
              <a:ext cx="21" cy="7"/>
            </a:xfrm>
            <a:custGeom>
              <a:avLst/>
              <a:gdLst>
                <a:gd name="T0" fmla="*/ 4 w 18"/>
                <a:gd name="T1" fmla="*/ 4 h 6"/>
                <a:gd name="T2" fmla="*/ 0 w 18"/>
                <a:gd name="T3" fmla="*/ 4 h 6"/>
                <a:gd name="T4" fmla="*/ 0 w 18"/>
                <a:gd name="T5" fmla="*/ 0 h 6"/>
                <a:gd name="T6" fmla="*/ 0 w 18"/>
                <a:gd name="T7" fmla="*/ 0 h 6"/>
                <a:gd name="T8" fmla="*/ 18 w 18"/>
                <a:gd name="T9" fmla="*/ 0 h 6"/>
                <a:gd name="T10" fmla="*/ 4 w 18"/>
                <a:gd name="T11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" h="6">
                  <a:moveTo>
                    <a:pt x="4" y="4"/>
                  </a:moveTo>
                  <a:cubicBezTo>
                    <a:pt x="2" y="4"/>
                    <a:pt x="1" y="4"/>
                    <a:pt x="0" y="4"/>
                  </a:cubicBezTo>
                  <a:cubicBezTo>
                    <a:pt x="0" y="3"/>
                    <a:pt x="0" y="2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5" y="0"/>
                    <a:pt x="11" y="0"/>
                    <a:pt x="18" y="0"/>
                  </a:cubicBezTo>
                  <a:cubicBezTo>
                    <a:pt x="12" y="6"/>
                    <a:pt x="8" y="3"/>
                    <a:pt x="4" y="4"/>
                  </a:cubicBezTo>
                  <a:close/>
                </a:path>
              </a:pathLst>
            </a:custGeom>
            <a:solidFill>
              <a:srgbClr val="7016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880" name="Freeform 3320"/>
            <p:cNvSpPr>
              <a:spLocks/>
            </p:cNvSpPr>
            <p:nvPr/>
          </p:nvSpPr>
          <p:spPr bwMode="auto">
            <a:xfrm>
              <a:off x="2905" y="2208"/>
              <a:ext cx="12" cy="33"/>
            </a:xfrm>
            <a:custGeom>
              <a:avLst/>
              <a:gdLst>
                <a:gd name="T0" fmla="*/ 2 w 10"/>
                <a:gd name="T1" fmla="*/ 0 h 28"/>
                <a:gd name="T2" fmla="*/ 6 w 10"/>
                <a:gd name="T3" fmla="*/ 1 h 28"/>
                <a:gd name="T4" fmla="*/ 6 w 10"/>
                <a:gd name="T5" fmla="*/ 20 h 28"/>
                <a:gd name="T6" fmla="*/ 2 w 10"/>
                <a:gd name="T7" fmla="*/ 22 h 28"/>
                <a:gd name="T8" fmla="*/ 1 w 10"/>
                <a:gd name="T9" fmla="*/ 4 h 28"/>
                <a:gd name="T10" fmla="*/ 2 w 10"/>
                <a:gd name="T11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28">
                  <a:moveTo>
                    <a:pt x="2" y="0"/>
                  </a:moveTo>
                  <a:cubicBezTo>
                    <a:pt x="4" y="0"/>
                    <a:pt x="5" y="0"/>
                    <a:pt x="6" y="1"/>
                  </a:cubicBezTo>
                  <a:cubicBezTo>
                    <a:pt x="8" y="7"/>
                    <a:pt x="10" y="13"/>
                    <a:pt x="6" y="20"/>
                  </a:cubicBezTo>
                  <a:cubicBezTo>
                    <a:pt x="5" y="21"/>
                    <a:pt x="5" y="28"/>
                    <a:pt x="2" y="22"/>
                  </a:cubicBezTo>
                  <a:cubicBezTo>
                    <a:pt x="0" y="17"/>
                    <a:pt x="1" y="10"/>
                    <a:pt x="1" y="4"/>
                  </a:cubicBezTo>
                  <a:cubicBezTo>
                    <a:pt x="0" y="2"/>
                    <a:pt x="1" y="1"/>
                    <a:pt x="2" y="0"/>
                  </a:cubicBezTo>
                  <a:close/>
                </a:path>
              </a:pathLst>
            </a:custGeom>
            <a:solidFill>
              <a:srgbClr val="8DB5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881" name="Freeform 3321"/>
            <p:cNvSpPr>
              <a:spLocks/>
            </p:cNvSpPr>
            <p:nvPr/>
          </p:nvSpPr>
          <p:spPr bwMode="auto">
            <a:xfrm>
              <a:off x="2898" y="2169"/>
              <a:ext cx="33" cy="6"/>
            </a:xfrm>
            <a:custGeom>
              <a:avLst/>
              <a:gdLst>
                <a:gd name="T0" fmla="*/ 28 w 28"/>
                <a:gd name="T1" fmla="*/ 1 h 5"/>
                <a:gd name="T2" fmla="*/ 28 w 28"/>
                <a:gd name="T3" fmla="*/ 5 h 5"/>
                <a:gd name="T4" fmla="*/ 20 w 28"/>
                <a:gd name="T5" fmla="*/ 5 h 5"/>
                <a:gd name="T6" fmla="*/ 0 w 28"/>
                <a:gd name="T7" fmla="*/ 5 h 5"/>
                <a:gd name="T8" fmla="*/ 12 w 28"/>
                <a:gd name="T9" fmla="*/ 1 h 5"/>
                <a:gd name="T10" fmla="*/ 28 w 28"/>
                <a:gd name="T11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8" h="5">
                  <a:moveTo>
                    <a:pt x="28" y="1"/>
                  </a:moveTo>
                  <a:cubicBezTo>
                    <a:pt x="28" y="3"/>
                    <a:pt x="28" y="4"/>
                    <a:pt x="28" y="5"/>
                  </a:cubicBezTo>
                  <a:cubicBezTo>
                    <a:pt x="25" y="5"/>
                    <a:pt x="22" y="5"/>
                    <a:pt x="20" y="5"/>
                  </a:cubicBezTo>
                  <a:cubicBezTo>
                    <a:pt x="13" y="5"/>
                    <a:pt x="7" y="5"/>
                    <a:pt x="0" y="5"/>
                  </a:cubicBezTo>
                  <a:cubicBezTo>
                    <a:pt x="3" y="0"/>
                    <a:pt x="8" y="2"/>
                    <a:pt x="12" y="1"/>
                  </a:cubicBezTo>
                  <a:cubicBezTo>
                    <a:pt x="17" y="1"/>
                    <a:pt x="23" y="1"/>
                    <a:pt x="28" y="1"/>
                  </a:cubicBezTo>
                  <a:close/>
                </a:path>
              </a:pathLst>
            </a:custGeom>
            <a:solidFill>
              <a:srgbClr val="2B34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882" name="Freeform 3322"/>
            <p:cNvSpPr>
              <a:spLocks/>
            </p:cNvSpPr>
            <p:nvPr/>
          </p:nvSpPr>
          <p:spPr bwMode="auto">
            <a:xfrm>
              <a:off x="2912" y="2209"/>
              <a:ext cx="12" cy="23"/>
            </a:xfrm>
            <a:custGeom>
              <a:avLst/>
              <a:gdLst>
                <a:gd name="T0" fmla="*/ 0 w 10"/>
                <a:gd name="T1" fmla="*/ 19 h 19"/>
                <a:gd name="T2" fmla="*/ 0 w 10"/>
                <a:gd name="T3" fmla="*/ 0 h 19"/>
                <a:gd name="T4" fmla="*/ 4 w 10"/>
                <a:gd name="T5" fmla="*/ 7 h 19"/>
                <a:gd name="T6" fmla="*/ 8 w 10"/>
                <a:gd name="T7" fmla="*/ 16 h 19"/>
                <a:gd name="T8" fmla="*/ 3 w 10"/>
                <a:gd name="T9" fmla="*/ 19 h 19"/>
                <a:gd name="T10" fmla="*/ 2 w 10"/>
                <a:gd name="T11" fmla="*/ 19 h 19"/>
                <a:gd name="T12" fmla="*/ 0 w 10"/>
                <a:gd name="T13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19">
                  <a:moveTo>
                    <a:pt x="0" y="19"/>
                  </a:moveTo>
                  <a:cubicBezTo>
                    <a:pt x="0" y="12"/>
                    <a:pt x="0" y="6"/>
                    <a:pt x="0" y="0"/>
                  </a:cubicBezTo>
                  <a:cubicBezTo>
                    <a:pt x="4" y="1"/>
                    <a:pt x="4" y="4"/>
                    <a:pt x="4" y="7"/>
                  </a:cubicBezTo>
                  <a:cubicBezTo>
                    <a:pt x="6" y="9"/>
                    <a:pt x="10" y="11"/>
                    <a:pt x="8" y="16"/>
                  </a:cubicBezTo>
                  <a:cubicBezTo>
                    <a:pt x="6" y="17"/>
                    <a:pt x="5" y="18"/>
                    <a:pt x="3" y="19"/>
                  </a:cubicBezTo>
                  <a:cubicBezTo>
                    <a:pt x="3" y="19"/>
                    <a:pt x="2" y="19"/>
                    <a:pt x="2" y="19"/>
                  </a:cubicBezTo>
                  <a:lnTo>
                    <a:pt x="0" y="19"/>
                  </a:lnTo>
                  <a:close/>
                </a:path>
              </a:pathLst>
            </a:custGeom>
            <a:solidFill>
              <a:srgbClr val="3760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883" name="Freeform 3323"/>
            <p:cNvSpPr>
              <a:spLocks/>
            </p:cNvSpPr>
            <p:nvPr/>
          </p:nvSpPr>
          <p:spPr bwMode="auto">
            <a:xfrm>
              <a:off x="2900" y="2191"/>
              <a:ext cx="7" cy="22"/>
            </a:xfrm>
            <a:custGeom>
              <a:avLst/>
              <a:gdLst>
                <a:gd name="T0" fmla="*/ 6 w 6"/>
                <a:gd name="T1" fmla="*/ 15 h 19"/>
                <a:gd name="T2" fmla="*/ 5 w 6"/>
                <a:gd name="T3" fmla="*/ 19 h 19"/>
                <a:gd name="T4" fmla="*/ 5 w 6"/>
                <a:gd name="T5" fmla="*/ 0 h 19"/>
                <a:gd name="T6" fmla="*/ 6 w 6"/>
                <a:gd name="T7" fmla="*/ 15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9">
                  <a:moveTo>
                    <a:pt x="6" y="15"/>
                  </a:moveTo>
                  <a:cubicBezTo>
                    <a:pt x="6" y="16"/>
                    <a:pt x="6" y="17"/>
                    <a:pt x="5" y="19"/>
                  </a:cubicBezTo>
                  <a:cubicBezTo>
                    <a:pt x="0" y="12"/>
                    <a:pt x="0" y="6"/>
                    <a:pt x="5" y="0"/>
                  </a:cubicBezTo>
                  <a:cubicBezTo>
                    <a:pt x="6" y="5"/>
                    <a:pt x="6" y="10"/>
                    <a:pt x="6" y="15"/>
                  </a:cubicBezTo>
                  <a:close/>
                </a:path>
              </a:pathLst>
            </a:custGeom>
            <a:solidFill>
              <a:srgbClr val="244D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884" name="Freeform 3324"/>
            <p:cNvSpPr>
              <a:spLocks/>
            </p:cNvSpPr>
            <p:nvPr/>
          </p:nvSpPr>
          <p:spPr bwMode="auto">
            <a:xfrm>
              <a:off x="2901" y="2094"/>
              <a:ext cx="57" cy="71"/>
            </a:xfrm>
            <a:custGeom>
              <a:avLst/>
              <a:gdLst>
                <a:gd name="T0" fmla="*/ 44 w 48"/>
                <a:gd name="T1" fmla="*/ 10 h 60"/>
                <a:gd name="T2" fmla="*/ 46 w 48"/>
                <a:gd name="T3" fmla="*/ 33 h 60"/>
                <a:gd name="T4" fmla="*/ 21 w 48"/>
                <a:gd name="T5" fmla="*/ 53 h 60"/>
                <a:gd name="T6" fmla="*/ 10 w 48"/>
                <a:gd name="T7" fmla="*/ 34 h 60"/>
                <a:gd name="T8" fmla="*/ 5 w 48"/>
                <a:gd name="T9" fmla="*/ 29 h 60"/>
                <a:gd name="T10" fmla="*/ 0 w 48"/>
                <a:gd name="T11" fmla="*/ 13 h 60"/>
                <a:gd name="T12" fmla="*/ 44 w 48"/>
                <a:gd name="T13" fmla="*/ 1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8" h="60">
                  <a:moveTo>
                    <a:pt x="44" y="10"/>
                  </a:moveTo>
                  <a:cubicBezTo>
                    <a:pt x="48" y="17"/>
                    <a:pt x="45" y="25"/>
                    <a:pt x="46" y="33"/>
                  </a:cubicBezTo>
                  <a:cubicBezTo>
                    <a:pt x="48" y="60"/>
                    <a:pt x="48" y="60"/>
                    <a:pt x="21" y="53"/>
                  </a:cubicBezTo>
                  <a:cubicBezTo>
                    <a:pt x="15" y="48"/>
                    <a:pt x="15" y="40"/>
                    <a:pt x="10" y="34"/>
                  </a:cubicBezTo>
                  <a:cubicBezTo>
                    <a:pt x="8" y="33"/>
                    <a:pt x="7" y="31"/>
                    <a:pt x="5" y="29"/>
                  </a:cubicBezTo>
                  <a:cubicBezTo>
                    <a:pt x="3" y="24"/>
                    <a:pt x="2" y="19"/>
                    <a:pt x="0" y="13"/>
                  </a:cubicBezTo>
                  <a:cubicBezTo>
                    <a:pt x="11" y="1"/>
                    <a:pt x="26" y="0"/>
                    <a:pt x="44" y="10"/>
                  </a:cubicBezTo>
                  <a:close/>
                </a:path>
              </a:pathLst>
            </a:custGeom>
            <a:solidFill>
              <a:srgbClr val="7FB2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885" name="Freeform 3325"/>
            <p:cNvSpPr>
              <a:spLocks/>
            </p:cNvSpPr>
            <p:nvPr/>
          </p:nvSpPr>
          <p:spPr bwMode="auto">
            <a:xfrm>
              <a:off x="2897" y="2092"/>
              <a:ext cx="67" cy="17"/>
            </a:xfrm>
            <a:custGeom>
              <a:avLst/>
              <a:gdLst>
                <a:gd name="T0" fmla="*/ 48 w 57"/>
                <a:gd name="T1" fmla="*/ 12 h 15"/>
                <a:gd name="T2" fmla="*/ 4 w 57"/>
                <a:gd name="T3" fmla="*/ 15 h 15"/>
                <a:gd name="T4" fmla="*/ 1 w 57"/>
                <a:gd name="T5" fmla="*/ 3 h 15"/>
                <a:gd name="T6" fmla="*/ 49 w 57"/>
                <a:gd name="T7" fmla="*/ 3 h 15"/>
                <a:gd name="T8" fmla="*/ 57 w 57"/>
                <a:gd name="T9" fmla="*/ 4 h 15"/>
                <a:gd name="T10" fmla="*/ 48 w 57"/>
                <a:gd name="T11" fmla="*/ 12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7" h="15">
                  <a:moveTo>
                    <a:pt x="48" y="12"/>
                  </a:moveTo>
                  <a:cubicBezTo>
                    <a:pt x="34" y="13"/>
                    <a:pt x="19" y="7"/>
                    <a:pt x="4" y="15"/>
                  </a:cubicBezTo>
                  <a:cubicBezTo>
                    <a:pt x="0" y="12"/>
                    <a:pt x="1" y="8"/>
                    <a:pt x="1" y="3"/>
                  </a:cubicBezTo>
                  <a:cubicBezTo>
                    <a:pt x="17" y="0"/>
                    <a:pt x="33" y="4"/>
                    <a:pt x="49" y="3"/>
                  </a:cubicBezTo>
                  <a:cubicBezTo>
                    <a:pt x="51" y="3"/>
                    <a:pt x="54" y="3"/>
                    <a:pt x="57" y="4"/>
                  </a:cubicBezTo>
                  <a:cubicBezTo>
                    <a:pt x="54" y="6"/>
                    <a:pt x="51" y="9"/>
                    <a:pt x="48" y="12"/>
                  </a:cubicBezTo>
                  <a:close/>
                </a:path>
              </a:pathLst>
            </a:custGeom>
            <a:solidFill>
              <a:srgbClr val="4177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886" name="Freeform 3326"/>
            <p:cNvSpPr>
              <a:spLocks/>
            </p:cNvSpPr>
            <p:nvPr/>
          </p:nvSpPr>
          <p:spPr bwMode="auto">
            <a:xfrm>
              <a:off x="2898" y="2090"/>
              <a:ext cx="56" cy="15"/>
            </a:xfrm>
            <a:custGeom>
              <a:avLst/>
              <a:gdLst>
                <a:gd name="T0" fmla="*/ 48 w 48"/>
                <a:gd name="T1" fmla="*/ 4 h 12"/>
                <a:gd name="T2" fmla="*/ 0 w 48"/>
                <a:gd name="T3" fmla="*/ 4 h 12"/>
                <a:gd name="T4" fmla="*/ 0 w 48"/>
                <a:gd name="T5" fmla="*/ 0 h 12"/>
                <a:gd name="T6" fmla="*/ 48 w 48"/>
                <a:gd name="T7" fmla="*/ 1 h 12"/>
                <a:gd name="T8" fmla="*/ 48 w 48"/>
                <a:gd name="T9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12">
                  <a:moveTo>
                    <a:pt x="48" y="4"/>
                  </a:moveTo>
                  <a:cubicBezTo>
                    <a:pt x="32" y="12"/>
                    <a:pt x="16" y="5"/>
                    <a:pt x="0" y="4"/>
                  </a:cubicBezTo>
                  <a:cubicBezTo>
                    <a:pt x="0" y="3"/>
                    <a:pt x="0" y="2"/>
                    <a:pt x="0" y="0"/>
                  </a:cubicBezTo>
                  <a:cubicBezTo>
                    <a:pt x="16" y="0"/>
                    <a:pt x="32" y="1"/>
                    <a:pt x="48" y="1"/>
                  </a:cubicBezTo>
                  <a:cubicBezTo>
                    <a:pt x="48" y="2"/>
                    <a:pt x="48" y="3"/>
                    <a:pt x="48" y="4"/>
                  </a:cubicBezTo>
                  <a:close/>
                </a:path>
              </a:pathLst>
            </a:custGeom>
            <a:solidFill>
              <a:srgbClr val="1B3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887" name="Freeform 3327"/>
            <p:cNvSpPr>
              <a:spLocks/>
            </p:cNvSpPr>
            <p:nvPr/>
          </p:nvSpPr>
          <p:spPr bwMode="auto">
            <a:xfrm>
              <a:off x="2902" y="2128"/>
              <a:ext cx="22" cy="33"/>
            </a:xfrm>
            <a:custGeom>
              <a:avLst/>
              <a:gdLst>
                <a:gd name="T0" fmla="*/ 4 w 18"/>
                <a:gd name="T1" fmla="*/ 0 h 28"/>
                <a:gd name="T2" fmla="*/ 12 w 18"/>
                <a:gd name="T3" fmla="*/ 0 h 28"/>
                <a:gd name="T4" fmla="*/ 12 w 18"/>
                <a:gd name="T5" fmla="*/ 25 h 28"/>
                <a:gd name="T6" fmla="*/ 0 w 18"/>
                <a:gd name="T7" fmla="*/ 28 h 28"/>
                <a:gd name="T8" fmla="*/ 4 w 18"/>
                <a:gd name="T9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28">
                  <a:moveTo>
                    <a:pt x="4" y="0"/>
                  </a:moveTo>
                  <a:cubicBezTo>
                    <a:pt x="6" y="0"/>
                    <a:pt x="9" y="0"/>
                    <a:pt x="12" y="0"/>
                  </a:cubicBezTo>
                  <a:cubicBezTo>
                    <a:pt x="14" y="8"/>
                    <a:pt x="18" y="16"/>
                    <a:pt x="12" y="25"/>
                  </a:cubicBezTo>
                  <a:cubicBezTo>
                    <a:pt x="8" y="26"/>
                    <a:pt x="4" y="27"/>
                    <a:pt x="0" y="28"/>
                  </a:cubicBezTo>
                  <a:cubicBezTo>
                    <a:pt x="1" y="19"/>
                    <a:pt x="3" y="10"/>
                    <a:pt x="4" y="0"/>
                  </a:cubicBezTo>
                  <a:close/>
                </a:path>
              </a:pathLst>
            </a:custGeom>
            <a:solidFill>
              <a:srgbClr val="88AC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888" name="Freeform 3328"/>
            <p:cNvSpPr>
              <a:spLocks/>
            </p:cNvSpPr>
            <p:nvPr/>
          </p:nvSpPr>
          <p:spPr bwMode="auto">
            <a:xfrm>
              <a:off x="2898" y="2025"/>
              <a:ext cx="10" cy="55"/>
            </a:xfrm>
            <a:custGeom>
              <a:avLst/>
              <a:gdLst>
                <a:gd name="T0" fmla="*/ 4 w 9"/>
                <a:gd name="T1" fmla="*/ 40 h 47"/>
                <a:gd name="T2" fmla="*/ 3 w 9"/>
                <a:gd name="T3" fmla="*/ 47 h 47"/>
                <a:gd name="T4" fmla="*/ 0 w 9"/>
                <a:gd name="T5" fmla="*/ 40 h 47"/>
                <a:gd name="T6" fmla="*/ 0 w 9"/>
                <a:gd name="T7" fmla="*/ 0 h 47"/>
                <a:gd name="T8" fmla="*/ 4 w 9"/>
                <a:gd name="T9" fmla="*/ 4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47">
                  <a:moveTo>
                    <a:pt x="4" y="40"/>
                  </a:moveTo>
                  <a:cubicBezTo>
                    <a:pt x="4" y="42"/>
                    <a:pt x="3" y="45"/>
                    <a:pt x="3" y="47"/>
                  </a:cubicBezTo>
                  <a:cubicBezTo>
                    <a:pt x="2" y="45"/>
                    <a:pt x="1" y="43"/>
                    <a:pt x="0" y="40"/>
                  </a:cubicBezTo>
                  <a:cubicBezTo>
                    <a:pt x="0" y="27"/>
                    <a:pt x="0" y="13"/>
                    <a:pt x="0" y="0"/>
                  </a:cubicBezTo>
                  <a:cubicBezTo>
                    <a:pt x="9" y="13"/>
                    <a:pt x="1" y="27"/>
                    <a:pt x="4" y="40"/>
                  </a:cubicBezTo>
                  <a:close/>
                </a:path>
              </a:pathLst>
            </a:custGeom>
            <a:solidFill>
              <a:srgbClr val="1F35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889" name="Freeform 3329"/>
            <p:cNvSpPr>
              <a:spLocks/>
            </p:cNvSpPr>
            <p:nvPr/>
          </p:nvSpPr>
          <p:spPr bwMode="auto">
            <a:xfrm>
              <a:off x="2895" y="2271"/>
              <a:ext cx="24" cy="74"/>
            </a:xfrm>
            <a:custGeom>
              <a:avLst/>
              <a:gdLst>
                <a:gd name="T0" fmla="*/ 6 w 20"/>
                <a:gd name="T1" fmla="*/ 59 h 63"/>
                <a:gd name="T2" fmla="*/ 2 w 20"/>
                <a:gd name="T3" fmla="*/ 51 h 63"/>
                <a:gd name="T4" fmla="*/ 1 w 20"/>
                <a:gd name="T5" fmla="*/ 45 h 63"/>
                <a:gd name="T6" fmla="*/ 5 w 20"/>
                <a:gd name="T7" fmla="*/ 4 h 63"/>
                <a:gd name="T8" fmla="*/ 16 w 20"/>
                <a:gd name="T9" fmla="*/ 7 h 63"/>
                <a:gd name="T10" fmla="*/ 19 w 20"/>
                <a:gd name="T11" fmla="*/ 33 h 63"/>
                <a:gd name="T12" fmla="*/ 20 w 20"/>
                <a:gd name="T13" fmla="*/ 55 h 63"/>
                <a:gd name="T14" fmla="*/ 17 w 20"/>
                <a:gd name="T15" fmla="*/ 61 h 63"/>
                <a:gd name="T16" fmla="*/ 6 w 20"/>
                <a:gd name="T17" fmla="*/ 59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" h="63">
                  <a:moveTo>
                    <a:pt x="6" y="59"/>
                  </a:moveTo>
                  <a:cubicBezTo>
                    <a:pt x="4" y="56"/>
                    <a:pt x="3" y="54"/>
                    <a:pt x="2" y="51"/>
                  </a:cubicBezTo>
                  <a:cubicBezTo>
                    <a:pt x="0" y="49"/>
                    <a:pt x="0" y="47"/>
                    <a:pt x="1" y="45"/>
                  </a:cubicBezTo>
                  <a:cubicBezTo>
                    <a:pt x="3" y="31"/>
                    <a:pt x="1" y="17"/>
                    <a:pt x="5" y="4"/>
                  </a:cubicBezTo>
                  <a:cubicBezTo>
                    <a:pt x="10" y="0"/>
                    <a:pt x="13" y="4"/>
                    <a:pt x="16" y="7"/>
                  </a:cubicBezTo>
                  <a:cubicBezTo>
                    <a:pt x="20" y="15"/>
                    <a:pt x="19" y="24"/>
                    <a:pt x="19" y="33"/>
                  </a:cubicBezTo>
                  <a:cubicBezTo>
                    <a:pt x="19" y="40"/>
                    <a:pt x="19" y="48"/>
                    <a:pt x="20" y="55"/>
                  </a:cubicBezTo>
                  <a:cubicBezTo>
                    <a:pt x="20" y="57"/>
                    <a:pt x="19" y="59"/>
                    <a:pt x="17" y="61"/>
                  </a:cubicBezTo>
                  <a:cubicBezTo>
                    <a:pt x="13" y="63"/>
                    <a:pt x="9" y="62"/>
                    <a:pt x="6" y="59"/>
                  </a:cubicBezTo>
                  <a:close/>
                </a:path>
              </a:pathLst>
            </a:custGeom>
            <a:solidFill>
              <a:srgbClr val="92B2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890" name="Freeform 3330"/>
            <p:cNvSpPr>
              <a:spLocks/>
            </p:cNvSpPr>
            <p:nvPr/>
          </p:nvSpPr>
          <p:spPr bwMode="auto">
            <a:xfrm>
              <a:off x="2902" y="2332"/>
              <a:ext cx="76" cy="34"/>
            </a:xfrm>
            <a:custGeom>
              <a:avLst/>
              <a:gdLst>
                <a:gd name="T0" fmla="*/ 0 w 64"/>
                <a:gd name="T1" fmla="*/ 7 h 29"/>
                <a:gd name="T2" fmla="*/ 12 w 64"/>
                <a:gd name="T3" fmla="*/ 7 h 29"/>
                <a:gd name="T4" fmla="*/ 40 w 64"/>
                <a:gd name="T5" fmla="*/ 7 h 29"/>
                <a:gd name="T6" fmla="*/ 40 w 64"/>
                <a:gd name="T7" fmla="*/ 8 h 29"/>
                <a:gd name="T8" fmla="*/ 64 w 64"/>
                <a:gd name="T9" fmla="*/ 19 h 29"/>
                <a:gd name="T10" fmla="*/ 56 w 64"/>
                <a:gd name="T11" fmla="*/ 23 h 29"/>
                <a:gd name="T12" fmla="*/ 41 w 64"/>
                <a:gd name="T13" fmla="*/ 28 h 29"/>
                <a:gd name="T14" fmla="*/ 21 w 64"/>
                <a:gd name="T15" fmla="*/ 24 h 29"/>
                <a:gd name="T16" fmla="*/ 21 w 64"/>
                <a:gd name="T17" fmla="*/ 16 h 29"/>
                <a:gd name="T18" fmla="*/ 7 w 64"/>
                <a:gd name="T19" fmla="*/ 15 h 29"/>
                <a:gd name="T20" fmla="*/ 0 w 64"/>
                <a:gd name="T21" fmla="*/ 11 h 29"/>
                <a:gd name="T22" fmla="*/ 0 w 64"/>
                <a:gd name="T23" fmla="*/ 11 h 29"/>
                <a:gd name="T24" fmla="*/ 0 w 64"/>
                <a:gd name="T25" fmla="*/ 7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4" h="29">
                  <a:moveTo>
                    <a:pt x="0" y="7"/>
                  </a:moveTo>
                  <a:cubicBezTo>
                    <a:pt x="4" y="7"/>
                    <a:pt x="8" y="7"/>
                    <a:pt x="12" y="7"/>
                  </a:cubicBezTo>
                  <a:cubicBezTo>
                    <a:pt x="21" y="0"/>
                    <a:pt x="30" y="0"/>
                    <a:pt x="40" y="7"/>
                  </a:cubicBezTo>
                  <a:cubicBezTo>
                    <a:pt x="40" y="7"/>
                    <a:pt x="40" y="8"/>
                    <a:pt x="40" y="8"/>
                  </a:cubicBezTo>
                  <a:cubicBezTo>
                    <a:pt x="42" y="26"/>
                    <a:pt x="55" y="17"/>
                    <a:pt x="64" y="19"/>
                  </a:cubicBezTo>
                  <a:cubicBezTo>
                    <a:pt x="62" y="23"/>
                    <a:pt x="59" y="23"/>
                    <a:pt x="56" y="23"/>
                  </a:cubicBezTo>
                  <a:cubicBezTo>
                    <a:pt x="51" y="27"/>
                    <a:pt x="46" y="28"/>
                    <a:pt x="41" y="28"/>
                  </a:cubicBezTo>
                  <a:cubicBezTo>
                    <a:pt x="34" y="28"/>
                    <a:pt x="27" y="29"/>
                    <a:pt x="21" y="24"/>
                  </a:cubicBezTo>
                  <a:cubicBezTo>
                    <a:pt x="18" y="22"/>
                    <a:pt x="19" y="19"/>
                    <a:pt x="21" y="16"/>
                  </a:cubicBezTo>
                  <a:cubicBezTo>
                    <a:pt x="16" y="14"/>
                    <a:pt x="12" y="17"/>
                    <a:pt x="7" y="15"/>
                  </a:cubicBezTo>
                  <a:cubicBezTo>
                    <a:pt x="4" y="15"/>
                    <a:pt x="2" y="13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0"/>
                    <a:pt x="0" y="8"/>
                    <a:pt x="0" y="7"/>
                  </a:cubicBezTo>
                  <a:close/>
                </a:path>
              </a:pathLst>
            </a:custGeom>
            <a:solidFill>
              <a:srgbClr val="4D75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891" name="Freeform 3331"/>
            <p:cNvSpPr>
              <a:spLocks/>
            </p:cNvSpPr>
            <p:nvPr/>
          </p:nvSpPr>
          <p:spPr bwMode="auto">
            <a:xfrm>
              <a:off x="2893" y="2266"/>
              <a:ext cx="14" cy="60"/>
            </a:xfrm>
            <a:custGeom>
              <a:avLst/>
              <a:gdLst>
                <a:gd name="T0" fmla="*/ 9 w 12"/>
                <a:gd name="T1" fmla="*/ 7 h 51"/>
                <a:gd name="T2" fmla="*/ 4 w 12"/>
                <a:gd name="T3" fmla="*/ 51 h 51"/>
                <a:gd name="T4" fmla="*/ 3 w 12"/>
                <a:gd name="T5" fmla="*/ 16 h 51"/>
                <a:gd name="T6" fmla="*/ 4 w 12"/>
                <a:gd name="T7" fmla="*/ 0 h 51"/>
                <a:gd name="T8" fmla="*/ 8 w 12"/>
                <a:gd name="T9" fmla="*/ 3 h 51"/>
                <a:gd name="T10" fmla="*/ 10 w 12"/>
                <a:gd name="T11" fmla="*/ 6 h 51"/>
                <a:gd name="T12" fmla="*/ 9 w 12"/>
                <a:gd name="T13" fmla="*/ 7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51">
                  <a:moveTo>
                    <a:pt x="9" y="7"/>
                  </a:moveTo>
                  <a:cubicBezTo>
                    <a:pt x="6" y="22"/>
                    <a:pt x="12" y="37"/>
                    <a:pt x="4" y="51"/>
                  </a:cubicBezTo>
                  <a:cubicBezTo>
                    <a:pt x="0" y="39"/>
                    <a:pt x="1" y="28"/>
                    <a:pt x="3" y="16"/>
                  </a:cubicBezTo>
                  <a:cubicBezTo>
                    <a:pt x="4" y="10"/>
                    <a:pt x="4" y="5"/>
                    <a:pt x="4" y="0"/>
                  </a:cubicBezTo>
                  <a:cubicBezTo>
                    <a:pt x="5" y="1"/>
                    <a:pt x="7" y="2"/>
                    <a:pt x="8" y="3"/>
                  </a:cubicBezTo>
                  <a:cubicBezTo>
                    <a:pt x="9" y="4"/>
                    <a:pt x="10" y="5"/>
                    <a:pt x="10" y="6"/>
                  </a:cubicBezTo>
                  <a:cubicBezTo>
                    <a:pt x="9" y="7"/>
                    <a:pt x="9" y="7"/>
                    <a:pt x="9" y="7"/>
                  </a:cubicBezTo>
                  <a:close/>
                </a:path>
              </a:pathLst>
            </a:custGeom>
            <a:solidFill>
              <a:srgbClr val="355A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892" name="Freeform 3332"/>
            <p:cNvSpPr>
              <a:spLocks/>
            </p:cNvSpPr>
            <p:nvPr/>
          </p:nvSpPr>
          <p:spPr bwMode="auto">
            <a:xfrm>
              <a:off x="2891" y="2285"/>
              <a:ext cx="7" cy="46"/>
            </a:xfrm>
            <a:custGeom>
              <a:avLst/>
              <a:gdLst>
                <a:gd name="T0" fmla="*/ 5 w 6"/>
                <a:gd name="T1" fmla="*/ 0 h 39"/>
                <a:gd name="T2" fmla="*/ 6 w 6"/>
                <a:gd name="T3" fmla="*/ 35 h 39"/>
                <a:gd name="T4" fmla="*/ 6 w 6"/>
                <a:gd name="T5" fmla="*/ 39 h 39"/>
                <a:gd name="T6" fmla="*/ 5 w 6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39">
                  <a:moveTo>
                    <a:pt x="5" y="0"/>
                  </a:moveTo>
                  <a:cubicBezTo>
                    <a:pt x="5" y="12"/>
                    <a:pt x="6" y="23"/>
                    <a:pt x="6" y="35"/>
                  </a:cubicBezTo>
                  <a:cubicBezTo>
                    <a:pt x="6" y="37"/>
                    <a:pt x="6" y="38"/>
                    <a:pt x="6" y="39"/>
                  </a:cubicBezTo>
                  <a:cubicBezTo>
                    <a:pt x="0" y="26"/>
                    <a:pt x="0" y="13"/>
                    <a:pt x="5" y="0"/>
                  </a:cubicBezTo>
                  <a:close/>
                </a:path>
              </a:pathLst>
            </a:custGeom>
            <a:solidFill>
              <a:srgbClr val="729F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893" name="Freeform 3333"/>
            <p:cNvSpPr>
              <a:spLocks/>
            </p:cNvSpPr>
            <p:nvPr/>
          </p:nvSpPr>
          <p:spPr bwMode="auto">
            <a:xfrm>
              <a:off x="2897" y="2348"/>
              <a:ext cx="63" cy="77"/>
            </a:xfrm>
            <a:custGeom>
              <a:avLst/>
              <a:gdLst>
                <a:gd name="T0" fmla="*/ 25 w 54"/>
                <a:gd name="T1" fmla="*/ 5 h 65"/>
                <a:gd name="T2" fmla="*/ 45 w 54"/>
                <a:gd name="T3" fmla="*/ 9 h 65"/>
                <a:gd name="T4" fmla="*/ 45 w 54"/>
                <a:gd name="T5" fmla="*/ 65 h 65"/>
                <a:gd name="T6" fmla="*/ 45 w 54"/>
                <a:gd name="T7" fmla="*/ 65 h 65"/>
                <a:gd name="T8" fmla="*/ 9 w 54"/>
                <a:gd name="T9" fmla="*/ 65 h 65"/>
                <a:gd name="T10" fmla="*/ 6 w 54"/>
                <a:gd name="T11" fmla="*/ 60 h 65"/>
                <a:gd name="T12" fmla="*/ 5 w 54"/>
                <a:gd name="T13" fmla="*/ 38 h 65"/>
                <a:gd name="T14" fmla="*/ 1 w 54"/>
                <a:gd name="T15" fmla="*/ 29 h 65"/>
                <a:gd name="T16" fmla="*/ 0 w 54"/>
                <a:gd name="T17" fmla="*/ 18 h 65"/>
                <a:gd name="T18" fmla="*/ 5 w 54"/>
                <a:gd name="T19" fmla="*/ 6 h 65"/>
                <a:gd name="T20" fmla="*/ 25 w 54"/>
                <a:gd name="T21" fmla="*/ 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4" h="65">
                  <a:moveTo>
                    <a:pt x="25" y="5"/>
                  </a:moveTo>
                  <a:cubicBezTo>
                    <a:pt x="30" y="13"/>
                    <a:pt x="38" y="7"/>
                    <a:pt x="45" y="9"/>
                  </a:cubicBezTo>
                  <a:cubicBezTo>
                    <a:pt x="54" y="28"/>
                    <a:pt x="54" y="47"/>
                    <a:pt x="45" y="65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33" y="65"/>
                    <a:pt x="21" y="65"/>
                    <a:pt x="9" y="65"/>
                  </a:cubicBezTo>
                  <a:cubicBezTo>
                    <a:pt x="8" y="64"/>
                    <a:pt x="7" y="62"/>
                    <a:pt x="6" y="60"/>
                  </a:cubicBezTo>
                  <a:cubicBezTo>
                    <a:pt x="4" y="53"/>
                    <a:pt x="5" y="46"/>
                    <a:pt x="5" y="38"/>
                  </a:cubicBezTo>
                  <a:cubicBezTo>
                    <a:pt x="5" y="35"/>
                    <a:pt x="4" y="32"/>
                    <a:pt x="1" y="29"/>
                  </a:cubicBezTo>
                  <a:cubicBezTo>
                    <a:pt x="1" y="25"/>
                    <a:pt x="1" y="21"/>
                    <a:pt x="0" y="18"/>
                  </a:cubicBezTo>
                  <a:cubicBezTo>
                    <a:pt x="2" y="14"/>
                    <a:pt x="3" y="10"/>
                    <a:pt x="5" y="6"/>
                  </a:cubicBezTo>
                  <a:cubicBezTo>
                    <a:pt x="12" y="0"/>
                    <a:pt x="18" y="0"/>
                    <a:pt x="25" y="5"/>
                  </a:cubicBezTo>
                  <a:close/>
                </a:path>
              </a:pathLst>
            </a:custGeom>
            <a:solidFill>
              <a:srgbClr val="84B9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894" name="Freeform 3334"/>
            <p:cNvSpPr>
              <a:spLocks/>
            </p:cNvSpPr>
            <p:nvPr/>
          </p:nvSpPr>
          <p:spPr bwMode="auto">
            <a:xfrm>
              <a:off x="2902" y="2344"/>
              <a:ext cx="33" cy="11"/>
            </a:xfrm>
            <a:custGeom>
              <a:avLst/>
              <a:gdLst>
                <a:gd name="T0" fmla="*/ 20 w 28"/>
                <a:gd name="T1" fmla="*/ 9 h 10"/>
                <a:gd name="T2" fmla="*/ 0 w 28"/>
                <a:gd name="T3" fmla="*/ 10 h 10"/>
                <a:gd name="T4" fmla="*/ 0 w 28"/>
                <a:gd name="T5" fmla="*/ 1 h 10"/>
                <a:gd name="T6" fmla="*/ 9 w 28"/>
                <a:gd name="T7" fmla="*/ 1 h 10"/>
                <a:gd name="T8" fmla="*/ 28 w 28"/>
                <a:gd name="T9" fmla="*/ 6 h 10"/>
                <a:gd name="T10" fmla="*/ 20 w 28"/>
                <a:gd name="T11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8" h="10">
                  <a:moveTo>
                    <a:pt x="20" y="9"/>
                  </a:moveTo>
                  <a:cubicBezTo>
                    <a:pt x="13" y="9"/>
                    <a:pt x="7" y="9"/>
                    <a:pt x="0" y="10"/>
                  </a:cubicBezTo>
                  <a:cubicBezTo>
                    <a:pt x="0" y="7"/>
                    <a:pt x="0" y="4"/>
                    <a:pt x="0" y="1"/>
                  </a:cubicBezTo>
                  <a:cubicBezTo>
                    <a:pt x="3" y="1"/>
                    <a:pt x="6" y="1"/>
                    <a:pt x="9" y="1"/>
                  </a:cubicBezTo>
                  <a:cubicBezTo>
                    <a:pt x="14" y="6"/>
                    <a:pt x="22" y="0"/>
                    <a:pt x="28" y="6"/>
                  </a:cubicBezTo>
                  <a:cubicBezTo>
                    <a:pt x="25" y="7"/>
                    <a:pt x="22" y="8"/>
                    <a:pt x="20" y="9"/>
                  </a:cubicBezTo>
                  <a:close/>
                </a:path>
              </a:pathLst>
            </a:custGeom>
            <a:solidFill>
              <a:srgbClr val="7895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895" name="Freeform 3335"/>
            <p:cNvSpPr>
              <a:spLocks/>
            </p:cNvSpPr>
            <p:nvPr/>
          </p:nvSpPr>
          <p:spPr bwMode="auto">
            <a:xfrm>
              <a:off x="2908" y="2029"/>
              <a:ext cx="32" cy="61"/>
            </a:xfrm>
            <a:custGeom>
              <a:avLst/>
              <a:gdLst>
                <a:gd name="T0" fmla="*/ 3 w 27"/>
                <a:gd name="T1" fmla="*/ 0 h 52"/>
                <a:gd name="T2" fmla="*/ 7 w 27"/>
                <a:gd name="T3" fmla="*/ 0 h 52"/>
                <a:gd name="T4" fmla="*/ 11 w 27"/>
                <a:gd name="T5" fmla="*/ 11 h 52"/>
                <a:gd name="T6" fmla="*/ 10 w 27"/>
                <a:gd name="T7" fmla="*/ 26 h 52"/>
                <a:gd name="T8" fmla="*/ 11 w 27"/>
                <a:gd name="T9" fmla="*/ 29 h 52"/>
                <a:gd name="T10" fmla="*/ 11 w 27"/>
                <a:gd name="T11" fmla="*/ 26 h 52"/>
                <a:gd name="T12" fmla="*/ 22 w 27"/>
                <a:gd name="T13" fmla="*/ 37 h 52"/>
                <a:gd name="T14" fmla="*/ 3 w 27"/>
                <a:gd name="T15" fmla="*/ 32 h 52"/>
                <a:gd name="T16" fmla="*/ 3 w 27"/>
                <a:gd name="T17" fmla="*/ 12 h 52"/>
                <a:gd name="T18" fmla="*/ 3 w 27"/>
                <a:gd name="T19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" h="52">
                  <a:moveTo>
                    <a:pt x="3" y="0"/>
                  </a:moveTo>
                  <a:cubicBezTo>
                    <a:pt x="4" y="0"/>
                    <a:pt x="6" y="0"/>
                    <a:pt x="7" y="0"/>
                  </a:cubicBezTo>
                  <a:cubicBezTo>
                    <a:pt x="10" y="3"/>
                    <a:pt x="11" y="7"/>
                    <a:pt x="11" y="11"/>
                  </a:cubicBezTo>
                  <a:cubicBezTo>
                    <a:pt x="12" y="16"/>
                    <a:pt x="12" y="21"/>
                    <a:pt x="10" y="26"/>
                  </a:cubicBezTo>
                  <a:cubicBezTo>
                    <a:pt x="10" y="26"/>
                    <a:pt x="7" y="28"/>
                    <a:pt x="11" y="29"/>
                  </a:cubicBezTo>
                  <a:cubicBezTo>
                    <a:pt x="10" y="28"/>
                    <a:pt x="10" y="27"/>
                    <a:pt x="11" y="26"/>
                  </a:cubicBezTo>
                  <a:cubicBezTo>
                    <a:pt x="23" y="22"/>
                    <a:pt x="27" y="25"/>
                    <a:pt x="22" y="37"/>
                  </a:cubicBezTo>
                  <a:cubicBezTo>
                    <a:pt x="14" y="45"/>
                    <a:pt x="5" y="52"/>
                    <a:pt x="3" y="32"/>
                  </a:cubicBezTo>
                  <a:cubicBezTo>
                    <a:pt x="0" y="25"/>
                    <a:pt x="0" y="19"/>
                    <a:pt x="3" y="12"/>
                  </a:cubicBezTo>
                  <a:cubicBezTo>
                    <a:pt x="3" y="8"/>
                    <a:pt x="3" y="4"/>
                    <a:pt x="3" y="0"/>
                  </a:cubicBezTo>
                  <a:close/>
                </a:path>
              </a:pathLst>
            </a:custGeom>
            <a:solidFill>
              <a:srgbClr val="779C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896" name="Freeform 3336"/>
            <p:cNvSpPr>
              <a:spLocks/>
            </p:cNvSpPr>
            <p:nvPr/>
          </p:nvSpPr>
          <p:spPr bwMode="auto">
            <a:xfrm>
              <a:off x="2904" y="2043"/>
              <a:ext cx="8" cy="24"/>
            </a:xfrm>
            <a:custGeom>
              <a:avLst/>
              <a:gdLst>
                <a:gd name="T0" fmla="*/ 7 w 7"/>
                <a:gd name="T1" fmla="*/ 0 h 20"/>
                <a:gd name="T2" fmla="*/ 7 w 7"/>
                <a:gd name="T3" fmla="*/ 20 h 20"/>
                <a:gd name="T4" fmla="*/ 5 w 7"/>
                <a:gd name="T5" fmla="*/ 20 h 20"/>
                <a:gd name="T6" fmla="*/ 3 w 7"/>
                <a:gd name="T7" fmla="*/ 20 h 20"/>
                <a:gd name="T8" fmla="*/ 7 w 7"/>
                <a:gd name="T9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20">
                  <a:moveTo>
                    <a:pt x="7" y="0"/>
                  </a:moveTo>
                  <a:cubicBezTo>
                    <a:pt x="7" y="7"/>
                    <a:pt x="7" y="14"/>
                    <a:pt x="7" y="20"/>
                  </a:cubicBezTo>
                  <a:cubicBezTo>
                    <a:pt x="7" y="20"/>
                    <a:pt x="5" y="20"/>
                    <a:pt x="5" y="20"/>
                  </a:cubicBezTo>
                  <a:cubicBezTo>
                    <a:pt x="5" y="20"/>
                    <a:pt x="3" y="20"/>
                    <a:pt x="3" y="20"/>
                  </a:cubicBezTo>
                  <a:cubicBezTo>
                    <a:pt x="4" y="14"/>
                    <a:pt x="0" y="6"/>
                    <a:pt x="7" y="0"/>
                  </a:cubicBezTo>
                  <a:close/>
                </a:path>
              </a:pathLst>
            </a:custGeom>
            <a:solidFill>
              <a:srgbClr val="5072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897" name="Freeform 3337"/>
            <p:cNvSpPr>
              <a:spLocks/>
            </p:cNvSpPr>
            <p:nvPr/>
          </p:nvSpPr>
          <p:spPr bwMode="auto">
            <a:xfrm>
              <a:off x="2912" y="2251"/>
              <a:ext cx="36" cy="14"/>
            </a:xfrm>
            <a:custGeom>
              <a:avLst/>
              <a:gdLst>
                <a:gd name="T0" fmla="*/ 31 w 31"/>
                <a:gd name="T1" fmla="*/ 4 h 12"/>
                <a:gd name="T2" fmla="*/ 0 w 31"/>
                <a:gd name="T3" fmla="*/ 8 h 12"/>
                <a:gd name="T4" fmla="*/ 31 w 31"/>
                <a:gd name="T5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1" h="12">
                  <a:moveTo>
                    <a:pt x="31" y="4"/>
                  </a:moveTo>
                  <a:cubicBezTo>
                    <a:pt x="22" y="12"/>
                    <a:pt x="10" y="7"/>
                    <a:pt x="0" y="8"/>
                  </a:cubicBezTo>
                  <a:cubicBezTo>
                    <a:pt x="9" y="0"/>
                    <a:pt x="21" y="6"/>
                    <a:pt x="31" y="4"/>
                  </a:cubicBezTo>
                  <a:close/>
                </a:path>
              </a:pathLst>
            </a:custGeom>
            <a:solidFill>
              <a:srgbClr val="1337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898" name="Freeform 3338"/>
            <p:cNvSpPr>
              <a:spLocks/>
            </p:cNvSpPr>
            <p:nvPr/>
          </p:nvSpPr>
          <p:spPr bwMode="auto">
            <a:xfrm>
              <a:off x="3203" y="2133"/>
              <a:ext cx="50" cy="94"/>
            </a:xfrm>
            <a:custGeom>
              <a:avLst/>
              <a:gdLst>
                <a:gd name="T0" fmla="*/ 0 w 42"/>
                <a:gd name="T1" fmla="*/ 24 h 80"/>
                <a:gd name="T2" fmla="*/ 0 w 42"/>
                <a:gd name="T3" fmla="*/ 4 h 80"/>
                <a:gd name="T4" fmla="*/ 13 w 42"/>
                <a:gd name="T5" fmla="*/ 5 h 80"/>
                <a:gd name="T6" fmla="*/ 27 w 42"/>
                <a:gd name="T7" fmla="*/ 13 h 80"/>
                <a:gd name="T8" fmla="*/ 39 w 42"/>
                <a:gd name="T9" fmla="*/ 22 h 80"/>
                <a:gd name="T10" fmla="*/ 38 w 42"/>
                <a:gd name="T11" fmla="*/ 51 h 80"/>
                <a:gd name="T12" fmla="*/ 34 w 42"/>
                <a:gd name="T13" fmla="*/ 70 h 80"/>
                <a:gd name="T14" fmla="*/ 31 w 42"/>
                <a:gd name="T15" fmla="*/ 78 h 80"/>
                <a:gd name="T16" fmla="*/ 18 w 42"/>
                <a:gd name="T17" fmla="*/ 75 h 80"/>
                <a:gd name="T18" fmla="*/ 5 w 42"/>
                <a:gd name="T19" fmla="*/ 53 h 80"/>
                <a:gd name="T20" fmla="*/ 3 w 42"/>
                <a:gd name="T21" fmla="*/ 45 h 80"/>
                <a:gd name="T22" fmla="*/ 0 w 42"/>
                <a:gd name="T23" fmla="*/ 24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2" h="80">
                  <a:moveTo>
                    <a:pt x="0" y="24"/>
                  </a:moveTo>
                  <a:cubicBezTo>
                    <a:pt x="0" y="18"/>
                    <a:pt x="0" y="11"/>
                    <a:pt x="0" y="4"/>
                  </a:cubicBezTo>
                  <a:cubicBezTo>
                    <a:pt x="4" y="0"/>
                    <a:pt x="9" y="3"/>
                    <a:pt x="13" y="5"/>
                  </a:cubicBezTo>
                  <a:cubicBezTo>
                    <a:pt x="17" y="8"/>
                    <a:pt x="22" y="11"/>
                    <a:pt x="27" y="13"/>
                  </a:cubicBezTo>
                  <a:cubicBezTo>
                    <a:pt x="32" y="15"/>
                    <a:pt x="36" y="17"/>
                    <a:pt x="39" y="22"/>
                  </a:cubicBezTo>
                  <a:cubicBezTo>
                    <a:pt x="42" y="32"/>
                    <a:pt x="42" y="42"/>
                    <a:pt x="38" y="51"/>
                  </a:cubicBezTo>
                  <a:cubicBezTo>
                    <a:pt x="33" y="57"/>
                    <a:pt x="30" y="63"/>
                    <a:pt x="34" y="70"/>
                  </a:cubicBezTo>
                  <a:cubicBezTo>
                    <a:pt x="34" y="73"/>
                    <a:pt x="34" y="76"/>
                    <a:pt x="31" y="78"/>
                  </a:cubicBezTo>
                  <a:cubicBezTo>
                    <a:pt x="26" y="80"/>
                    <a:pt x="22" y="79"/>
                    <a:pt x="18" y="75"/>
                  </a:cubicBezTo>
                  <a:cubicBezTo>
                    <a:pt x="15" y="67"/>
                    <a:pt x="8" y="61"/>
                    <a:pt x="5" y="53"/>
                  </a:cubicBezTo>
                  <a:cubicBezTo>
                    <a:pt x="4" y="51"/>
                    <a:pt x="3" y="48"/>
                    <a:pt x="3" y="45"/>
                  </a:cubicBezTo>
                  <a:cubicBezTo>
                    <a:pt x="3" y="38"/>
                    <a:pt x="4" y="31"/>
                    <a:pt x="0" y="24"/>
                  </a:cubicBezTo>
                  <a:close/>
                </a:path>
              </a:pathLst>
            </a:custGeom>
            <a:solidFill>
              <a:srgbClr val="57AA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899" name="Freeform 3339"/>
            <p:cNvSpPr>
              <a:spLocks/>
            </p:cNvSpPr>
            <p:nvPr/>
          </p:nvSpPr>
          <p:spPr bwMode="auto">
            <a:xfrm>
              <a:off x="3203" y="2111"/>
              <a:ext cx="22" cy="31"/>
            </a:xfrm>
            <a:custGeom>
              <a:avLst/>
              <a:gdLst>
                <a:gd name="T0" fmla="*/ 11 w 18"/>
                <a:gd name="T1" fmla="*/ 27 h 27"/>
                <a:gd name="T2" fmla="*/ 0 w 18"/>
                <a:gd name="T3" fmla="*/ 23 h 27"/>
                <a:gd name="T4" fmla="*/ 0 w 18"/>
                <a:gd name="T5" fmla="*/ 3 h 27"/>
                <a:gd name="T6" fmla="*/ 13 w 18"/>
                <a:gd name="T7" fmla="*/ 3 h 27"/>
                <a:gd name="T8" fmla="*/ 16 w 18"/>
                <a:gd name="T9" fmla="*/ 9 h 27"/>
                <a:gd name="T10" fmla="*/ 11 w 18"/>
                <a:gd name="T11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" h="27">
                  <a:moveTo>
                    <a:pt x="11" y="27"/>
                  </a:moveTo>
                  <a:cubicBezTo>
                    <a:pt x="7" y="26"/>
                    <a:pt x="4" y="25"/>
                    <a:pt x="0" y="23"/>
                  </a:cubicBezTo>
                  <a:cubicBezTo>
                    <a:pt x="0" y="16"/>
                    <a:pt x="0" y="10"/>
                    <a:pt x="0" y="3"/>
                  </a:cubicBezTo>
                  <a:cubicBezTo>
                    <a:pt x="4" y="0"/>
                    <a:pt x="8" y="0"/>
                    <a:pt x="13" y="3"/>
                  </a:cubicBezTo>
                  <a:cubicBezTo>
                    <a:pt x="14" y="4"/>
                    <a:pt x="15" y="6"/>
                    <a:pt x="16" y="9"/>
                  </a:cubicBezTo>
                  <a:cubicBezTo>
                    <a:pt x="17" y="16"/>
                    <a:pt x="18" y="22"/>
                    <a:pt x="11" y="27"/>
                  </a:cubicBezTo>
                  <a:close/>
                </a:path>
              </a:pathLst>
            </a:custGeom>
            <a:solidFill>
              <a:srgbClr val="5DA5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900" name="Freeform 3340"/>
            <p:cNvSpPr>
              <a:spLocks/>
            </p:cNvSpPr>
            <p:nvPr/>
          </p:nvSpPr>
          <p:spPr bwMode="auto">
            <a:xfrm>
              <a:off x="3185" y="2100"/>
              <a:ext cx="40" cy="15"/>
            </a:xfrm>
            <a:custGeom>
              <a:avLst/>
              <a:gdLst>
                <a:gd name="T0" fmla="*/ 28 w 34"/>
                <a:gd name="T1" fmla="*/ 13 h 13"/>
                <a:gd name="T2" fmla="*/ 16 w 34"/>
                <a:gd name="T3" fmla="*/ 12 h 13"/>
                <a:gd name="T4" fmla="*/ 0 w 34"/>
                <a:gd name="T5" fmla="*/ 2 h 13"/>
                <a:gd name="T6" fmla="*/ 15 w 34"/>
                <a:gd name="T7" fmla="*/ 0 h 13"/>
                <a:gd name="T8" fmla="*/ 32 w 34"/>
                <a:gd name="T9" fmla="*/ 0 h 13"/>
                <a:gd name="T10" fmla="*/ 34 w 34"/>
                <a:gd name="T11" fmla="*/ 8 h 13"/>
                <a:gd name="T12" fmla="*/ 28 w 34"/>
                <a:gd name="T13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" h="13">
                  <a:moveTo>
                    <a:pt x="28" y="13"/>
                  </a:moveTo>
                  <a:cubicBezTo>
                    <a:pt x="24" y="13"/>
                    <a:pt x="20" y="12"/>
                    <a:pt x="16" y="12"/>
                  </a:cubicBezTo>
                  <a:cubicBezTo>
                    <a:pt x="15" y="4"/>
                    <a:pt x="7" y="5"/>
                    <a:pt x="0" y="2"/>
                  </a:cubicBezTo>
                  <a:cubicBezTo>
                    <a:pt x="7" y="1"/>
                    <a:pt x="11" y="0"/>
                    <a:pt x="15" y="0"/>
                  </a:cubicBezTo>
                  <a:cubicBezTo>
                    <a:pt x="21" y="0"/>
                    <a:pt x="26" y="0"/>
                    <a:pt x="32" y="0"/>
                  </a:cubicBezTo>
                  <a:cubicBezTo>
                    <a:pt x="34" y="2"/>
                    <a:pt x="34" y="5"/>
                    <a:pt x="34" y="8"/>
                  </a:cubicBezTo>
                  <a:cubicBezTo>
                    <a:pt x="33" y="10"/>
                    <a:pt x="31" y="12"/>
                    <a:pt x="28" y="13"/>
                  </a:cubicBezTo>
                  <a:close/>
                </a:path>
              </a:pathLst>
            </a:custGeom>
            <a:solidFill>
              <a:srgbClr val="4885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901" name="Freeform 3341"/>
            <p:cNvSpPr>
              <a:spLocks/>
            </p:cNvSpPr>
            <p:nvPr/>
          </p:nvSpPr>
          <p:spPr bwMode="auto">
            <a:xfrm>
              <a:off x="3199" y="2161"/>
              <a:ext cx="15" cy="27"/>
            </a:xfrm>
            <a:custGeom>
              <a:avLst/>
              <a:gdLst>
                <a:gd name="T0" fmla="*/ 4 w 13"/>
                <a:gd name="T1" fmla="*/ 0 h 23"/>
                <a:gd name="T2" fmla="*/ 11 w 13"/>
                <a:gd name="T3" fmla="*/ 19 h 23"/>
                <a:gd name="T4" fmla="*/ 2 w 13"/>
                <a:gd name="T5" fmla="*/ 16 h 23"/>
                <a:gd name="T6" fmla="*/ 1 w 13"/>
                <a:gd name="T7" fmla="*/ 14 h 23"/>
                <a:gd name="T8" fmla="*/ 0 w 13"/>
                <a:gd name="T9" fmla="*/ 12 h 23"/>
                <a:gd name="T10" fmla="*/ 1 w 13"/>
                <a:gd name="T11" fmla="*/ 1 h 23"/>
                <a:gd name="T12" fmla="*/ 4 w 13"/>
                <a:gd name="T13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23">
                  <a:moveTo>
                    <a:pt x="4" y="0"/>
                  </a:moveTo>
                  <a:cubicBezTo>
                    <a:pt x="13" y="4"/>
                    <a:pt x="12" y="12"/>
                    <a:pt x="11" y="19"/>
                  </a:cubicBezTo>
                  <a:cubicBezTo>
                    <a:pt x="7" y="23"/>
                    <a:pt x="5" y="18"/>
                    <a:pt x="2" y="16"/>
                  </a:cubicBezTo>
                  <a:cubicBezTo>
                    <a:pt x="2" y="16"/>
                    <a:pt x="1" y="15"/>
                    <a:pt x="1" y="14"/>
                  </a:cubicBezTo>
                  <a:cubicBezTo>
                    <a:pt x="0" y="14"/>
                    <a:pt x="0" y="13"/>
                    <a:pt x="0" y="12"/>
                  </a:cubicBezTo>
                  <a:cubicBezTo>
                    <a:pt x="0" y="8"/>
                    <a:pt x="4" y="5"/>
                    <a:pt x="1" y="1"/>
                  </a:cubicBezTo>
                  <a:cubicBezTo>
                    <a:pt x="2" y="1"/>
                    <a:pt x="3" y="1"/>
                    <a:pt x="4" y="0"/>
                  </a:cubicBezTo>
                  <a:close/>
                </a:path>
              </a:pathLst>
            </a:custGeom>
            <a:solidFill>
              <a:srgbClr val="295B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902" name="Freeform 3342"/>
            <p:cNvSpPr>
              <a:spLocks/>
            </p:cNvSpPr>
            <p:nvPr/>
          </p:nvSpPr>
          <p:spPr bwMode="auto">
            <a:xfrm>
              <a:off x="3096" y="1996"/>
              <a:ext cx="52" cy="99"/>
            </a:xfrm>
            <a:custGeom>
              <a:avLst/>
              <a:gdLst>
                <a:gd name="T0" fmla="*/ 7 w 44"/>
                <a:gd name="T1" fmla="*/ 84 h 84"/>
                <a:gd name="T2" fmla="*/ 7 w 44"/>
                <a:gd name="T3" fmla="*/ 8 h 84"/>
                <a:gd name="T4" fmla="*/ 14 w 44"/>
                <a:gd name="T5" fmla="*/ 6 h 84"/>
                <a:gd name="T6" fmla="*/ 43 w 44"/>
                <a:gd name="T7" fmla="*/ 29 h 84"/>
                <a:gd name="T8" fmla="*/ 42 w 44"/>
                <a:gd name="T9" fmla="*/ 49 h 84"/>
                <a:gd name="T10" fmla="*/ 7 w 44"/>
                <a:gd name="T11" fmla="*/ 8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4" h="84">
                  <a:moveTo>
                    <a:pt x="7" y="84"/>
                  </a:moveTo>
                  <a:cubicBezTo>
                    <a:pt x="2" y="59"/>
                    <a:pt x="0" y="34"/>
                    <a:pt x="7" y="8"/>
                  </a:cubicBezTo>
                  <a:cubicBezTo>
                    <a:pt x="9" y="8"/>
                    <a:pt x="12" y="7"/>
                    <a:pt x="14" y="6"/>
                  </a:cubicBezTo>
                  <a:cubicBezTo>
                    <a:pt x="40" y="0"/>
                    <a:pt x="44" y="4"/>
                    <a:pt x="43" y="29"/>
                  </a:cubicBezTo>
                  <a:cubicBezTo>
                    <a:pt x="42" y="36"/>
                    <a:pt x="42" y="42"/>
                    <a:pt x="42" y="49"/>
                  </a:cubicBezTo>
                  <a:cubicBezTo>
                    <a:pt x="42" y="84"/>
                    <a:pt x="42" y="84"/>
                    <a:pt x="7" y="84"/>
                  </a:cubicBezTo>
                  <a:close/>
                </a:path>
              </a:pathLst>
            </a:custGeom>
            <a:solidFill>
              <a:srgbClr val="BB60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903" name="Freeform 3343"/>
            <p:cNvSpPr>
              <a:spLocks/>
            </p:cNvSpPr>
            <p:nvPr/>
          </p:nvSpPr>
          <p:spPr bwMode="auto">
            <a:xfrm>
              <a:off x="3372" y="2460"/>
              <a:ext cx="24" cy="52"/>
            </a:xfrm>
            <a:custGeom>
              <a:avLst/>
              <a:gdLst>
                <a:gd name="T0" fmla="*/ 1 w 21"/>
                <a:gd name="T1" fmla="*/ 18 h 44"/>
                <a:gd name="T2" fmla="*/ 1 w 21"/>
                <a:gd name="T3" fmla="*/ 14 h 44"/>
                <a:gd name="T4" fmla="*/ 5 w 21"/>
                <a:gd name="T5" fmla="*/ 1 h 44"/>
                <a:gd name="T6" fmla="*/ 13 w 21"/>
                <a:gd name="T7" fmla="*/ 2 h 44"/>
                <a:gd name="T8" fmla="*/ 1 w 21"/>
                <a:gd name="T9" fmla="*/ 44 h 44"/>
                <a:gd name="T10" fmla="*/ 1 w 21"/>
                <a:gd name="T11" fmla="*/ 18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" h="44">
                  <a:moveTo>
                    <a:pt x="1" y="18"/>
                  </a:moveTo>
                  <a:cubicBezTo>
                    <a:pt x="1" y="17"/>
                    <a:pt x="1" y="16"/>
                    <a:pt x="1" y="14"/>
                  </a:cubicBezTo>
                  <a:cubicBezTo>
                    <a:pt x="4" y="11"/>
                    <a:pt x="0" y="4"/>
                    <a:pt x="5" y="1"/>
                  </a:cubicBezTo>
                  <a:cubicBezTo>
                    <a:pt x="8" y="0"/>
                    <a:pt x="10" y="0"/>
                    <a:pt x="13" y="2"/>
                  </a:cubicBezTo>
                  <a:cubicBezTo>
                    <a:pt x="21" y="26"/>
                    <a:pt x="19" y="36"/>
                    <a:pt x="1" y="44"/>
                  </a:cubicBezTo>
                  <a:cubicBezTo>
                    <a:pt x="1" y="35"/>
                    <a:pt x="1" y="27"/>
                    <a:pt x="1" y="18"/>
                  </a:cubicBezTo>
                  <a:close/>
                </a:path>
              </a:pathLst>
            </a:custGeom>
            <a:solidFill>
              <a:srgbClr val="8721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904" name="Freeform 3344"/>
            <p:cNvSpPr>
              <a:spLocks/>
            </p:cNvSpPr>
            <p:nvPr/>
          </p:nvSpPr>
          <p:spPr bwMode="auto">
            <a:xfrm>
              <a:off x="3366" y="2417"/>
              <a:ext cx="32" cy="46"/>
            </a:xfrm>
            <a:custGeom>
              <a:avLst/>
              <a:gdLst>
                <a:gd name="T0" fmla="*/ 18 w 27"/>
                <a:gd name="T1" fmla="*/ 39 h 39"/>
                <a:gd name="T2" fmla="*/ 10 w 27"/>
                <a:gd name="T3" fmla="*/ 39 h 39"/>
                <a:gd name="T4" fmla="*/ 3 w 27"/>
                <a:gd name="T5" fmla="*/ 18 h 39"/>
                <a:gd name="T6" fmla="*/ 1 w 27"/>
                <a:gd name="T7" fmla="*/ 12 h 39"/>
                <a:gd name="T8" fmla="*/ 9 w 27"/>
                <a:gd name="T9" fmla="*/ 4 h 39"/>
                <a:gd name="T10" fmla="*/ 26 w 27"/>
                <a:gd name="T11" fmla="*/ 20 h 39"/>
                <a:gd name="T12" fmla="*/ 18 w 27"/>
                <a:gd name="T13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" h="39">
                  <a:moveTo>
                    <a:pt x="18" y="39"/>
                  </a:moveTo>
                  <a:cubicBezTo>
                    <a:pt x="15" y="39"/>
                    <a:pt x="12" y="39"/>
                    <a:pt x="10" y="39"/>
                  </a:cubicBezTo>
                  <a:cubicBezTo>
                    <a:pt x="4" y="33"/>
                    <a:pt x="6" y="24"/>
                    <a:pt x="3" y="18"/>
                  </a:cubicBezTo>
                  <a:cubicBezTo>
                    <a:pt x="2" y="16"/>
                    <a:pt x="2" y="14"/>
                    <a:pt x="1" y="12"/>
                  </a:cubicBezTo>
                  <a:cubicBezTo>
                    <a:pt x="0" y="6"/>
                    <a:pt x="0" y="0"/>
                    <a:pt x="9" y="4"/>
                  </a:cubicBezTo>
                  <a:cubicBezTo>
                    <a:pt x="15" y="9"/>
                    <a:pt x="20" y="14"/>
                    <a:pt x="26" y="20"/>
                  </a:cubicBezTo>
                  <a:cubicBezTo>
                    <a:pt x="27" y="28"/>
                    <a:pt x="24" y="34"/>
                    <a:pt x="18" y="39"/>
                  </a:cubicBezTo>
                  <a:close/>
                </a:path>
              </a:pathLst>
            </a:custGeom>
            <a:solidFill>
              <a:srgbClr val="AB2D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905" name="Freeform 3345"/>
            <p:cNvSpPr>
              <a:spLocks/>
            </p:cNvSpPr>
            <p:nvPr/>
          </p:nvSpPr>
          <p:spPr bwMode="auto">
            <a:xfrm>
              <a:off x="3350" y="2368"/>
              <a:ext cx="46" cy="29"/>
            </a:xfrm>
            <a:custGeom>
              <a:avLst/>
              <a:gdLst>
                <a:gd name="T0" fmla="*/ 39 w 39"/>
                <a:gd name="T1" fmla="*/ 8 h 24"/>
                <a:gd name="T2" fmla="*/ 34 w 39"/>
                <a:gd name="T3" fmla="*/ 13 h 24"/>
                <a:gd name="T4" fmla="*/ 23 w 39"/>
                <a:gd name="T5" fmla="*/ 22 h 24"/>
                <a:gd name="T6" fmla="*/ 21 w 39"/>
                <a:gd name="T7" fmla="*/ 23 h 24"/>
                <a:gd name="T8" fmla="*/ 18 w 39"/>
                <a:gd name="T9" fmla="*/ 24 h 24"/>
                <a:gd name="T10" fmla="*/ 2 w 39"/>
                <a:gd name="T11" fmla="*/ 24 h 24"/>
                <a:gd name="T12" fmla="*/ 1 w 39"/>
                <a:gd name="T13" fmla="*/ 22 h 24"/>
                <a:gd name="T14" fmla="*/ 2 w 39"/>
                <a:gd name="T15" fmla="*/ 15 h 24"/>
                <a:gd name="T16" fmla="*/ 23 w 39"/>
                <a:gd name="T17" fmla="*/ 1 h 24"/>
                <a:gd name="T18" fmla="*/ 39 w 39"/>
                <a:gd name="T19" fmla="*/ 8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9" h="24">
                  <a:moveTo>
                    <a:pt x="39" y="8"/>
                  </a:moveTo>
                  <a:cubicBezTo>
                    <a:pt x="37" y="9"/>
                    <a:pt x="36" y="11"/>
                    <a:pt x="34" y="13"/>
                  </a:cubicBezTo>
                  <a:cubicBezTo>
                    <a:pt x="31" y="16"/>
                    <a:pt x="26" y="18"/>
                    <a:pt x="23" y="22"/>
                  </a:cubicBezTo>
                  <a:cubicBezTo>
                    <a:pt x="22" y="22"/>
                    <a:pt x="21" y="23"/>
                    <a:pt x="21" y="23"/>
                  </a:cubicBezTo>
                  <a:cubicBezTo>
                    <a:pt x="20" y="23"/>
                    <a:pt x="19" y="24"/>
                    <a:pt x="18" y="24"/>
                  </a:cubicBezTo>
                  <a:cubicBezTo>
                    <a:pt x="13" y="24"/>
                    <a:pt x="8" y="24"/>
                    <a:pt x="2" y="24"/>
                  </a:cubicBezTo>
                  <a:cubicBezTo>
                    <a:pt x="2" y="24"/>
                    <a:pt x="1" y="23"/>
                    <a:pt x="1" y="22"/>
                  </a:cubicBezTo>
                  <a:cubicBezTo>
                    <a:pt x="0" y="20"/>
                    <a:pt x="1" y="17"/>
                    <a:pt x="2" y="15"/>
                  </a:cubicBezTo>
                  <a:cubicBezTo>
                    <a:pt x="9" y="10"/>
                    <a:pt x="13" y="0"/>
                    <a:pt x="23" y="1"/>
                  </a:cubicBezTo>
                  <a:cubicBezTo>
                    <a:pt x="28" y="3"/>
                    <a:pt x="33" y="5"/>
                    <a:pt x="39" y="8"/>
                  </a:cubicBezTo>
                  <a:close/>
                </a:path>
              </a:pathLst>
            </a:custGeom>
            <a:solidFill>
              <a:srgbClr val="9D30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906" name="Freeform 3346"/>
            <p:cNvSpPr>
              <a:spLocks/>
            </p:cNvSpPr>
            <p:nvPr/>
          </p:nvSpPr>
          <p:spPr bwMode="auto">
            <a:xfrm>
              <a:off x="3352" y="2406"/>
              <a:ext cx="24" cy="28"/>
            </a:xfrm>
            <a:custGeom>
              <a:avLst/>
              <a:gdLst>
                <a:gd name="T0" fmla="*/ 21 w 21"/>
                <a:gd name="T1" fmla="*/ 13 h 24"/>
                <a:gd name="T2" fmla="*/ 17 w 21"/>
                <a:gd name="T3" fmla="*/ 20 h 24"/>
                <a:gd name="T4" fmla="*/ 6 w 21"/>
                <a:gd name="T5" fmla="*/ 21 h 24"/>
                <a:gd name="T6" fmla="*/ 0 w 21"/>
                <a:gd name="T7" fmla="*/ 5 h 24"/>
                <a:gd name="T8" fmla="*/ 7 w 21"/>
                <a:gd name="T9" fmla="*/ 0 h 24"/>
                <a:gd name="T10" fmla="*/ 21 w 21"/>
                <a:gd name="T11" fmla="*/ 1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" h="24">
                  <a:moveTo>
                    <a:pt x="21" y="13"/>
                  </a:moveTo>
                  <a:cubicBezTo>
                    <a:pt x="13" y="12"/>
                    <a:pt x="17" y="17"/>
                    <a:pt x="17" y="20"/>
                  </a:cubicBezTo>
                  <a:cubicBezTo>
                    <a:pt x="14" y="23"/>
                    <a:pt x="10" y="24"/>
                    <a:pt x="6" y="21"/>
                  </a:cubicBezTo>
                  <a:cubicBezTo>
                    <a:pt x="1" y="17"/>
                    <a:pt x="0" y="11"/>
                    <a:pt x="0" y="5"/>
                  </a:cubicBezTo>
                  <a:cubicBezTo>
                    <a:pt x="2" y="2"/>
                    <a:pt x="4" y="0"/>
                    <a:pt x="7" y="0"/>
                  </a:cubicBezTo>
                  <a:cubicBezTo>
                    <a:pt x="12" y="5"/>
                    <a:pt x="17" y="9"/>
                    <a:pt x="21" y="13"/>
                  </a:cubicBezTo>
                  <a:close/>
                </a:path>
              </a:pathLst>
            </a:custGeom>
            <a:solidFill>
              <a:srgbClr val="BE48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907" name="Freeform 3347"/>
            <p:cNvSpPr>
              <a:spLocks/>
            </p:cNvSpPr>
            <p:nvPr/>
          </p:nvSpPr>
          <p:spPr bwMode="auto">
            <a:xfrm>
              <a:off x="3336" y="2394"/>
              <a:ext cx="24" cy="24"/>
            </a:xfrm>
            <a:custGeom>
              <a:avLst/>
              <a:gdLst>
                <a:gd name="T0" fmla="*/ 20 w 20"/>
                <a:gd name="T1" fmla="*/ 10 h 20"/>
                <a:gd name="T2" fmla="*/ 16 w 20"/>
                <a:gd name="T3" fmla="*/ 15 h 20"/>
                <a:gd name="T4" fmla="*/ 3 w 20"/>
                <a:gd name="T5" fmla="*/ 17 h 20"/>
                <a:gd name="T6" fmla="*/ 0 w 20"/>
                <a:gd name="T7" fmla="*/ 12 h 20"/>
                <a:gd name="T8" fmla="*/ 7 w 20"/>
                <a:gd name="T9" fmla="*/ 1 h 20"/>
                <a:gd name="T10" fmla="*/ 14 w 20"/>
                <a:gd name="T11" fmla="*/ 3 h 20"/>
                <a:gd name="T12" fmla="*/ 14 w 20"/>
                <a:gd name="T13" fmla="*/ 2 h 20"/>
                <a:gd name="T14" fmla="*/ 20 w 20"/>
                <a:gd name="T15" fmla="*/ 1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" h="20">
                  <a:moveTo>
                    <a:pt x="20" y="10"/>
                  </a:moveTo>
                  <a:cubicBezTo>
                    <a:pt x="19" y="12"/>
                    <a:pt x="17" y="14"/>
                    <a:pt x="16" y="15"/>
                  </a:cubicBezTo>
                  <a:cubicBezTo>
                    <a:pt x="12" y="20"/>
                    <a:pt x="8" y="20"/>
                    <a:pt x="3" y="17"/>
                  </a:cubicBezTo>
                  <a:cubicBezTo>
                    <a:pt x="2" y="16"/>
                    <a:pt x="1" y="14"/>
                    <a:pt x="0" y="12"/>
                  </a:cubicBezTo>
                  <a:cubicBezTo>
                    <a:pt x="0" y="7"/>
                    <a:pt x="2" y="3"/>
                    <a:pt x="7" y="1"/>
                  </a:cubicBezTo>
                  <a:cubicBezTo>
                    <a:pt x="9" y="0"/>
                    <a:pt x="12" y="0"/>
                    <a:pt x="14" y="3"/>
                  </a:cubicBezTo>
                  <a:cubicBezTo>
                    <a:pt x="14" y="3"/>
                    <a:pt x="14" y="2"/>
                    <a:pt x="14" y="2"/>
                  </a:cubicBezTo>
                  <a:cubicBezTo>
                    <a:pt x="16" y="5"/>
                    <a:pt x="18" y="8"/>
                    <a:pt x="20" y="10"/>
                  </a:cubicBezTo>
                  <a:close/>
                </a:path>
              </a:pathLst>
            </a:custGeom>
            <a:solidFill>
              <a:srgbClr val="3B1F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908" name="Freeform 3348"/>
            <p:cNvSpPr>
              <a:spLocks/>
            </p:cNvSpPr>
            <p:nvPr/>
          </p:nvSpPr>
          <p:spPr bwMode="auto">
            <a:xfrm>
              <a:off x="3372" y="2391"/>
              <a:ext cx="27" cy="16"/>
            </a:xfrm>
            <a:custGeom>
              <a:avLst/>
              <a:gdLst>
                <a:gd name="T0" fmla="*/ 17 w 23"/>
                <a:gd name="T1" fmla="*/ 13 h 14"/>
                <a:gd name="T2" fmla="*/ 0 w 23"/>
                <a:gd name="T3" fmla="*/ 5 h 14"/>
                <a:gd name="T4" fmla="*/ 1 w 23"/>
                <a:gd name="T5" fmla="*/ 5 h 14"/>
                <a:gd name="T6" fmla="*/ 20 w 23"/>
                <a:gd name="T7" fmla="*/ 5 h 14"/>
                <a:gd name="T8" fmla="*/ 21 w 23"/>
                <a:gd name="T9" fmla="*/ 5 h 14"/>
                <a:gd name="T10" fmla="*/ 17 w 23"/>
                <a:gd name="T11" fmla="*/ 1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3" h="14">
                  <a:moveTo>
                    <a:pt x="17" y="13"/>
                  </a:moveTo>
                  <a:cubicBezTo>
                    <a:pt x="10" y="14"/>
                    <a:pt x="3" y="13"/>
                    <a:pt x="0" y="5"/>
                  </a:cubicBezTo>
                  <a:cubicBezTo>
                    <a:pt x="0" y="5"/>
                    <a:pt x="1" y="5"/>
                    <a:pt x="1" y="5"/>
                  </a:cubicBezTo>
                  <a:cubicBezTo>
                    <a:pt x="7" y="0"/>
                    <a:pt x="14" y="0"/>
                    <a:pt x="20" y="5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23" y="10"/>
                    <a:pt x="20" y="12"/>
                    <a:pt x="17" y="13"/>
                  </a:cubicBezTo>
                  <a:close/>
                </a:path>
              </a:pathLst>
            </a:custGeom>
            <a:solidFill>
              <a:srgbClr val="542E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909" name="Freeform 3349"/>
            <p:cNvSpPr>
              <a:spLocks/>
            </p:cNvSpPr>
            <p:nvPr/>
          </p:nvSpPr>
          <p:spPr bwMode="auto">
            <a:xfrm>
              <a:off x="3392" y="2397"/>
              <a:ext cx="9" cy="14"/>
            </a:xfrm>
            <a:custGeom>
              <a:avLst/>
              <a:gdLst>
                <a:gd name="T0" fmla="*/ 0 w 8"/>
                <a:gd name="T1" fmla="*/ 8 h 12"/>
                <a:gd name="T2" fmla="*/ 4 w 8"/>
                <a:gd name="T3" fmla="*/ 0 h 12"/>
                <a:gd name="T4" fmla="*/ 8 w 8"/>
                <a:gd name="T5" fmla="*/ 0 h 12"/>
                <a:gd name="T6" fmla="*/ 7 w 8"/>
                <a:gd name="T7" fmla="*/ 12 h 12"/>
                <a:gd name="T8" fmla="*/ 0 w 8"/>
                <a:gd name="T9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2">
                  <a:moveTo>
                    <a:pt x="0" y="8"/>
                  </a:moveTo>
                  <a:cubicBezTo>
                    <a:pt x="1" y="5"/>
                    <a:pt x="2" y="3"/>
                    <a:pt x="4" y="0"/>
                  </a:cubicBezTo>
                  <a:cubicBezTo>
                    <a:pt x="5" y="0"/>
                    <a:pt x="6" y="0"/>
                    <a:pt x="8" y="0"/>
                  </a:cubicBezTo>
                  <a:cubicBezTo>
                    <a:pt x="7" y="4"/>
                    <a:pt x="7" y="8"/>
                    <a:pt x="7" y="12"/>
                  </a:cubicBezTo>
                  <a:cubicBezTo>
                    <a:pt x="4" y="12"/>
                    <a:pt x="1" y="11"/>
                    <a:pt x="0" y="8"/>
                  </a:cubicBezTo>
                  <a:close/>
                </a:path>
              </a:pathLst>
            </a:custGeom>
            <a:solidFill>
              <a:srgbClr val="B05C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910" name="Freeform 3350"/>
            <p:cNvSpPr>
              <a:spLocks/>
            </p:cNvSpPr>
            <p:nvPr/>
          </p:nvSpPr>
          <p:spPr bwMode="auto">
            <a:xfrm>
              <a:off x="3301" y="2453"/>
              <a:ext cx="25" cy="38"/>
            </a:xfrm>
            <a:custGeom>
              <a:avLst/>
              <a:gdLst>
                <a:gd name="T0" fmla="*/ 16 w 21"/>
                <a:gd name="T1" fmla="*/ 29 h 32"/>
                <a:gd name="T2" fmla="*/ 5 w 21"/>
                <a:gd name="T3" fmla="*/ 32 h 32"/>
                <a:gd name="T4" fmla="*/ 2 w 21"/>
                <a:gd name="T5" fmla="*/ 27 h 32"/>
                <a:gd name="T6" fmla="*/ 2 w 21"/>
                <a:gd name="T7" fmla="*/ 8 h 32"/>
                <a:gd name="T8" fmla="*/ 19 w 21"/>
                <a:gd name="T9" fmla="*/ 12 h 32"/>
                <a:gd name="T10" fmla="*/ 19 w 21"/>
                <a:gd name="T11" fmla="*/ 24 h 32"/>
                <a:gd name="T12" fmla="*/ 16 w 21"/>
                <a:gd name="T13" fmla="*/ 29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" h="32">
                  <a:moveTo>
                    <a:pt x="16" y="29"/>
                  </a:moveTo>
                  <a:cubicBezTo>
                    <a:pt x="13" y="30"/>
                    <a:pt x="9" y="31"/>
                    <a:pt x="5" y="32"/>
                  </a:cubicBezTo>
                  <a:cubicBezTo>
                    <a:pt x="3" y="30"/>
                    <a:pt x="2" y="29"/>
                    <a:pt x="2" y="27"/>
                  </a:cubicBezTo>
                  <a:cubicBezTo>
                    <a:pt x="0" y="21"/>
                    <a:pt x="0" y="14"/>
                    <a:pt x="2" y="8"/>
                  </a:cubicBezTo>
                  <a:cubicBezTo>
                    <a:pt x="10" y="0"/>
                    <a:pt x="15" y="4"/>
                    <a:pt x="19" y="12"/>
                  </a:cubicBezTo>
                  <a:cubicBezTo>
                    <a:pt x="21" y="16"/>
                    <a:pt x="21" y="20"/>
                    <a:pt x="19" y="24"/>
                  </a:cubicBezTo>
                  <a:cubicBezTo>
                    <a:pt x="19" y="26"/>
                    <a:pt x="18" y="28"/>
                    <a:pt x="16" y="29"/>
                  </a:cubicBezTo>
                  <a:close/>
                </a:path>
              </a:pathLst>
            </a:custGeom>
            <a:solidFill>
              <a:srgbClr val="9D30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911" name="Freeform 3351"/>
            <p:cNvSpPr>
              <a:spLocks/>
            </p:cNvSpPr>
            <p:nvPr/>
          </p:nvSpPr>
          <p:spPr bwMode="auto">
            <a:xfrm>
              <a:off x="3316" y="2480"/>
              <a:ext cx="10" cy="39"/>
            </a:xfrm>
            <a:custGeom>
              <a:avLst/>
              <a:gdLst>
                <a:gd name="T0" fmla="*/ 3 w 8"/>
                <a:gd name="T1" fmla="*/ 6 h 33"/>
                <a:gd name="T2" fmla="*/ 4 w 8"/>
                <a:gd name="T3" fmla="*/ 1 h 33"/>
                <a:gd name="T4" fmla="*/ 8 w 8"/>
                <a:gd name="T5" fmla="*/ 1 h 33"/>
                <a:gd name="T6" fmla="*/ 8 w 8"/>
                <a:gd name="T7" fmla="*/ 33 h 33"/>
                <a:gd name="T8" fmla="*/ 3 w 8"/>
                <a:gd name="T9" fmla="*/ 6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3">
                  <a:moveTo>
                    <a:pt x="3" y="6"/>
                  </a:moveTo>
                  <a:cubicBezTo>
                    <a:pt x="4" y="4"/>
                    <a:pt x="4" y="3"/>
                    <a:pt x="4" y="1"/>
                  </a:cubicBezTo>
                  <a:cubicBezTo>
                    <a:pt x="5" y="0"/>
                    <a:pt x="7" y="0"/>
                    <a:pt x="8" y="1"/>
                  </a:cubicBezTo>
                  <a:cubicBezTo>
                    <a:pt x="8" y="12"/>
                    <a:pt x="8" y="22"/>
                    <a:pt x="8" y="33"/>
                  </a:cubicBezTo>
                  <a:cubicBezTo>
                    <a:pt x="0" y="25"/>
                    <a:pt x="5" y="15"/>
                    <a:pt x="3" y="6"/>
                  </a:cubicBezTo>
                  <a:close/>
                </a:path>
              </a:pathLst>
            </a:custGeom>
            <a:solidFill>
              <a:srgbClr val="BD60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912" name="Freeform 3352"/>
            <p:cNvSpPr>
              <a:spLocks/>
            </p:cNvSpPr>
            <p:nvPr/>
          </p:nvSpPr>
          <p:spPr bwMode="auto">
            <a:xfrm>
              <a:off x="3302" y="2485"/>
              <a:ext cx="8" cy="29"/>
            </a:xfrm>
            <a:custGeom>
              <a:avLst/>
              <a:gdLst>
                <a:gd name="T0" fmla="*/ 3 w 7"/>
                <a:gd name="T1" fmla="*/ 2 h 25"/>
                <a:gd name="T2" fmla="*/ 4 w 7"/>
                <a:gd name="T3" fmla="*/ 5 h 25"/>
                <a:gd name="T4" fmla="*/ 0 w 7"/>
                <a:gd name="T5" fmla="*/ 25 h 25"/>
                <a:gd name="T6" fmla="*/ 0 w 7"/>
                <a:gd name="T7" fmla="*/ 1 h 25"/>
                <a:gd name="T8" fmla="*/ 3 w 7"/>
                <a:gd name="T9" fmla="*/ 2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25">
                  <a:moveTo>
                    <a:pt x="3" y="2"/>
                  </a:moveTo>
                  <a:cubicBezTo>
                    <a:pt x="4" y="3"/>
                    <a:pt x="4" y="4"/>
                    <a:pt x="4" y="5"/>
                  </a:cubicBezTo>
                  <a:cubicBezTo>
                    <a:pt x="2" y="12"/>
                    <a:pt x="7" y="19"/>
                    <a:pt x="0" y="25"/>
                  </a:cubicBezTo>
                  <a:cubicBezTo>
                    <a:pt x="0" y="17"/>
                    <a:pt x="0" y="9"/>
                    <a:pt x="0" y="1"/>
                  </a:cubicBezTo>
                  <a:cubicBezTo>
                    <a:pt x="1" y="0"/>
                    <a:pt x="2" y="0"/>
                    <a:pt x="3" y="2"/>
                  </a:cubicBezTo>
                  <a:close/>
                </a:path>
              </a:pathLst>
            </a:custGeom>
            <a:solidFill>
              <a:srgbClr val="7A20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913" name="Freeform 3353"/>
            <p:cNvSpPr>
              <a:spLocks/>
            </p:cNvSpPr>
            <p:nvPr/>
          </p:nvSpPr>
          <p:spPr bwMode="auto">
            <a:xfrm>
              <a:off x="3318" y="2406"/>
              <a:ext cx="36" cy="50"/>
            </a:xfrm>
            <a:custGeom>
              <a:avLst/>
              <a:gdLst>
                <a:gd name="T0" fmla="*/ 27 w 31"/>
                <a:gd name="T1" fmla="*/ 41 h 42"/>
                <a:gd name="T2" fmla="*/ 22 w 31"/>
                <a:gd name="T3" fmla="*/ 41 h 42"/>
                <a:gd name="T4" fmla="*/ 17 w 31"/>
                <a:gd name="T5" fmla="*/ 42 h 42"/>
                <a:gd name="T6" fmla="*/ 9 w 31"/>
                <a:gd name="T7" fmla="*/ 36 h 42"/>
                <a:gd name="T8" fmla="*/ 7 w 31"/>
                <a:gd name="T9" fmla="*/ 28 h 42"/>
                <a:gd name="T10" fmla="*/ 2 w 31"/>
                <a:gd name="T11" fmla="*/ 12 h 42"/>
                <a:gd name="T12" fmla="*/ 1 w 31"/>
                <a:gd name="T13" fmla="*/ 5 h 42"/>
                <a:gd name="T14" fmla="*/ 5 w 31"/>
                <a:gd name="T15" fmla="*/ 1 h 42"/>
                <a:gd name="T16" fmla="*/ 19 w 31"/>
                <a:gd name="T17" fmla="*/ 3 h 42"/>
                <a:gd name="T18" fmla="*/ 19 w 31"/>
                <a:gd name="T19" fmla="*/ 4 h 42"/>
                <a:gd name="T20" fmla="*/ 30 w 31"/>
                <a:gd name="T21" fmla="*/ 19 h 42"/>
                <a:gd name="T22" fmla="*/ 31 w 31"/>
                <a:gd name="T23" fmla="*/ 31 h 42"/>
                <a:gd name="T24" fmla="*/ 29 w 31"/>
                <a:gd name="T25" fmla="*/ 39 h 42"/>
                <a:gd name="T26" fmla="*/ 27 w 31"/>
                <a:gd name="T27" fmla="*/ 4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1" h="42">
                  <a:moveTo>
                    <a:pt x="27" y="41"/>
                  </a:moveTo>
                  <a:cubicBezTo>
                    <a:pt x="25" y="41"/>
                    <a:pt x="24" y="41"/>
                    <a:pt x="22" y="41"/>
                  </a:cubicBezTo>
                  <a:cubicBezTo>
                    <a:pt x="21" y="42"/>
                    <a:pt x="19" y="42"/>
                    <a:pt x="17" y="42"/>
                  </a:cubicBezTo>
                  <a:cubicBezTo>
                    <a:pt x="14" y="40"/>
                    <a:pt x="11" y="39"/>
                    <a:pt x="9" y="36"/>
                  </a:cubicBezTo>
                  <a:cubicBezTo>
                    <a:pt x="7" y="33"/>
                    <a:pt x="7" y="31"/>
                    <a:pt x="7" y="28"/>
                  </a:cubicBezTo>
                  <a:cubicBezTo>
                    <a:pt x="6" y="23"/>
                    <a:pt x="7" y="17"/>
                    <a:pt x="2" y="12"/>
                  </a:cubicBezTo>
                  <a:cubicBezTo>
                    <a:pt x="0" y="10"/>
                    <a:pt x="0" y="7"/>
                    <a:pt x="1" y="5"/>
                  </a:cubicBezTo>
                  <a:cubicBezTo>
                    <a:pt x="2" y="3"/>
                    <a:pt x="4" y="2"/>
                    <a:pt x="5" y="1"/>
                  </a:cubicBezTo>
                  <a:cubicBezTo>
                    <a:pt x="10" y="0"/>
                    <a:pt x="15" y="0"/>
                    <a:pt x="19" y="3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21" y="10"/>
                    <a:pt x="27" y="13"/>
                    <a:pt x="30" y="19"/>
                  </a:cubicBezTo>
                  <a:cubicBezTo>
                    <a:pt x="31" y="23"/>
                    <a:pt x="31" y="27"/>
                    <a:pt x="31" y="31"/>
                  </a:cubicBezTo>
                  <a:cubicBezTo>
                    <a:pt x="31" y="33"/>
                    <a:pt x="30" y="36"/>
                    <a:pt x="29" y="39"/>
                  </a:cubicBezTo>
                  <a:cubicBezTo>
                    <a:pt x="28" y="39"/>
                    <a:pt x="27" y="40"/>
                    <a:pt x="27" y="41"/>
                  </a:cubicBezTo>
                  <a:close/>
                </a:path>
              </a:pathLst>
            </a:custGeom>
            <a:solidFill>
              <a:srgbClr val="9D30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914" name="Freeform 3354"/>
            <p:cNvSpPr>
              <a:spLocks/>
            </p:cNvSpPr>
            <p:nvPr/>
          </p:nvSpPr>
          <p:spPr bwMode="auto">
            <a:xfrm>
              <a:off x="3328" y="2453"/>
              <a:ext cx="17" cy="57"/>
            </a:xfrm>
            <a:custGeom>
              <a:avLst/>
              <a:gdLst>
                <a:gd name="T0" fmla="*/ 10 w 14"/>
                <a:gd name="T1" fmla="*/ 0 h 48"/>
                <a:gd name="T2" fmla="*/ 13 w 14"/>
                <a:gd name="T3" fmla="*/ 1 h 48"/>
                <a:gd name="T4" fmla="*/ 14 w 14"/>
                <a:gd name="T5" fmla="*/ 47 h 48"/>
                <a:gd name="T6" fmla="*/ 12 w 14"/>
                <a:gd name="T7" fmla="*/ 48 h 48"/>
                <a:gd name="T8" fmla="*/ 9 w 14"/>
                <a:gd name="T9" fmla="*/ 44 h 48"/>
                <a:gd name="T10" fmla="*/ 6 w 14"/>
                <a:gd name="T11" fmla="*/ 34 h 48"/>
                <a:gd name="T12" fmla="*/ 10 w 14"/>
                <a:gd name="T13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48">
                  <a:moveTo>
                    <a:pt x="10" y="0"/>
                  </a:moveTo>
                  <a:cubicBezTo>
                    <a:pt x="11" y="0"/>
                    <a:pt x="12" y="0"/>
                    <a:pt x="13" y="1"/>
                  </a:cubicBezTo>
                  <a:cubicBezTo>
                    <a:pt x="14" y="16"/>
                    <a:pt x="14" y="31"/>
                    <a:pt x="14" y="47"/>
                  </a:cubicBezTo>
                  <a:cubicBezTo>
                    <a:pt x="14" y="47"/>
                    <a:pt x="13" y="47"/>
                    <a:pt x="12" y="48"/>
                  </a:cubicBezTo>
                  <a:cubicBezTo>
                    <a:pt x="11" y="47"/>
                    <a:pt x="10" y="45"/>
                    <a:pt x="9" y="44"/>
                  </a:cubicBezTo>
                  <a:cubicBezTo>
                    <a:pt x="7" y="41"/>
                    <a:pt x="6" y="38"/>
                    <a:pt x="6" y="34"/>
                  </a:cubicBezTo>
                  <a:cubicBezTo>
                    <a:pt x="7" y="23"/>
                    <a:pt x="0" y="11"/>
                    <a:pt x="10" y="0"/>
                  </a:cubicBezTo>
                  <a:close/>
                </a:path>
              </a:pathLst>
            </a:custGeom>
            <a:solidFill>
              <a:srgbClr val="8E1F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915" name="Freeform 3355"/>
            <p:cNvSpPr>
              <a:spLocks/>
            </p:cNvSpPr>
            <p:nvPr/>
          </p:nvSpPr>
          <p:spPr bwMode="auto">
            <a:xfrm>
              <a:off x="3349" y="2450"/>
              <a:ext cx="14" cy="46"/>
            </a:xfrm>
            <a:custGeom>
              <a:avLst/>
              <a:gdLst>
                <a:gd name="T0" fmla="*/ 4 w 12"/>
                <a:gd name="T1" fmla="*/ 39 h 39"/>
                <a:gd name="T2" fmla="*/ 0 w 12"/>
                <a:gd name="T3" fmla="*/ 7 h 39"/>
                <a:gd name="T4" fmla="*/ 0 w 12"/>
                <a:gd name="T5" fmla="*/ 4 h 39"/>
                <a:gd name="T6" fmla="*/ 0 w 12"/>
                <a:gd name="T7" fmla="*/ 3 h 39"/>
                <a:gd name="T8" fmla="*/ 11 w 12"/>
                <a:gd name="T9" fmla="*/ 3 h 39"/>
                <a:gd name="T10" fmla="*/ 11 w 12"/>
                <a:gd name="T11" fmla="*/ 15 h 39"/>
                <a:gd name="T12" fmla="*/ 4 w 12"/>
                <a:gd name="T13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39">
                  <a:moveTo>
                    <a:pt x="4" y="39"/>
                  </a:moveTo>
                  <a:cubicBezTo>
                    <a:pt x="2" y="29"/>
                    <a:pt x="8" y="17"/>
                    <a:pt x="0" y="7"/>
                  </a:cubicBezTo>
                  <a:cubicBezTo>
                    <a:pt x="0" y="6"/>
                    <a:pt x="0" y="5"/>
                    <a:pt x="0" y="4"/>
                  </a:cubicBezTo>
                  <a:cubicBezTo>
                    <a:pt x="0" y="4"/>
                    <a:pt x="0" y="3"/>
                    <a:pt x="0" y="3"/>
                  </a:cubicBezTo>
                  <a:cubicBezTo>
                    <a:pt x="4" y="0"/>
                    <a:pt x="7" y="0"/>
                    <a:pt x="11" y="3"/>
                  </a:cubicBezTo>
                  <a:cubicBezTo>
                    <a:pt x="11" y="7"/>
                    <a:pt x="11" y="11"/>
                    <a:pt x="11" y="15"/>
                  </a:cubicBezTo>
                  <a:cubicBezTo>
                    <a:pt x="3" y="22"/>
                    <a:pt x="12" y="33"/>
                    <a:pt x="4" y="39"/>
                  </a:cubicBezTo>
                  <a:close/>
                </a:path>
              </a:pathLst>
            </a:custGeom>
            <a:solidFill>
              <a:srgbClr val="9B39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916" name="Freeform 3356"/>
            <p:cNvSpPr>
              <a:spLocks/>
            </p:cNvSpPr>
            <p:nvPr/>
          </p:nvSpPr>
          <p:spPr bwMode="auto">
            <a:xfrm>
              <a:off x="3330" y="2484"/>
              <a:ext cx="9" cy="35"/>
            </a:xfrm>
            <a:custGeom>
              <a:avLst/>
              <a:gdLst>
                <a:gd name="T0" fmla="*/ 7 w 7"/>
                <a:gd name="T1" fmla="*/ 10 h 30"/>
                <a:gd name="T2" fmla="*/ 7 w 7"/>
                <a:gd name="T3" fmla="*/ 18 h 30"/>
                <a:gd name="T4" fmla="*/ 0 w 7"/>
                <a:gd name="T5" fmla="*/ 30 h 30"/>
                <a:gd name="T6" fmla="*/ 0 w 7"/>
                <a:gd name="T7" fmla="*/ 2 h 30"/>
                <a:gd name="T8" fmla="*/ 7 w 7"/>
                <a:gd name="T9" fmla="*/ 1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30">
                  <a:moveTo>
                    <a:pt x="7" y="10"/>
                  </a:moveTo>
                  <a:cubicBezTo>
                    <a:pt x="7" y="13"/>
                    <a:pt x="7" y="15"/>
                    <a:pt x="7" y="18"/>
                  </a:cubicBezTo>
                  <a:cubicBezTo>
                    <a:pt x="5" y="22"/>
                    <a:pt x="2" y="26"/>
                    <a:pt x="0" y="30"/>
                  </a:cubicBezTo>
                  <a:cubicBezTo>
                    <a:pt x="0" y="21"/>
                    <a:pt x="0" y="12"/>
                    <a:pt x="0" y="2"/>
                  </a:cubicBezTo>
                  <a:cubicBezTo>
                    <a:pt x="7" y="0"/>
                    <a:pt x="4" y="8"/>
                    <a:pt x="7" y="10"/>
                  </a:cubicBezTo>
                  <a:close/>
                </a:path>
              </a:pathLst>
            </a:custGeom>
            <a:solidFill>
              <a:srgbClr val="C74F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917" name="Freeform 3357"/>
            <p:cNvSpPr>
              <a:spLocks/>
            </p:cNvSpPr>
            <p:nvPr/>
          </p:nvSpPr>
          <p:spPr bwMode="auto">
            <a:xfrm>
              <a:off x="3349" y="2434"/>
              <a:ext cx="25" cy="19"/>
            </a:xfrm>
            <a:custGeom>
              <a:avLst/>
              <a:gdLst>
                <a:gd name="T0" fmla="*/ 11 w 21"/>
                <a:gd name="T1" fmla="*/ 16 h 16"/>
                <a:gd name="T2" fmla="*/ 0 w 21"/>
                <a:gd name="T3" fmla="*/ 16 h 16"/>
                <a:gd name="T4" fmla="*/ 0 w 21"/>
                <a:gd name="T5" fmla="*/ 8 h 16"/>
                <a:gd name="T6" fmla="*/ 8 w 21"/>
                <a:gd name="T7" fmla="*/ 1 h 16"/>
                <a:gd name="T8" fmla="*/ 19 w 21"/>
                <a:gd name="T9" fmla="*/ 3 h 16"/>
                <a:gd name="T10" fmla="*/ 21 w 21"/>
                <a:gd name="T11" fmla="*/ 7 h 16"/>
                <a:gd name="T12" fmla="*/ 12 w 21"/>
                <a:gd name="T13" fmla="*/ 13 h 16"/>
                <a:gd name="T14" fmla="*/ 11 w 21"/>
                <a:gd name="T15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" h="16">
                  <a:moveTo>
                    <a:pt x="11" y="16"/>
                  </a:moveTo>
                  <a:cubicBezTo>
                    <a:pt x="7" y="16"/>
                    <a:pt x="4" y="16"/>
                    <a:pt x="0" y="16"/>
                  </a:cubicBezTo>
                  <a:cubicBezTo>
                    <a:pt x="0" y="14"/>
                    <a:pt x="0" y="11"/>
                    <a:pt x="0" y="8"/>
                  </a:cubicBezTo>
                  <a:cubicBezTo>
                    <a:pt x="2" y="5"/>
                    <a:pt x="4" y="2"/>
                    <a:pt x="8" y="1"/>
                  </a:cubicBezTo>
                  <a:cubicBezTo>
                    <a:pt x="12" y="0"/>
                    <a:pt x="16" y="1"/>
                    <a:pt x="19" y="3"/>
                  </a:cubicBezTo>
                  <a:cubicBezTo>
                    <a:pt x="21" y="4"/>
                    <a:pt x="21" y="6"/>
                    <a:pt x="21" y="7"/>
                  </a:cubicBezTo>
                  <a:cubicBezTo>
                    <a:pt x="19" y="12"/>
                    <a:pt x="14" y="10"/>
                    <a:pt x="12" y="13"/>
                  </a:cubicBezTo>
                  <a:cubicBezTo>
                    <a:pt x="12" y="14"/>
                    <a:pt x="12" y="15"/>
                    <a:pt x="11" y="16"/>
                  </a:cubicBezTo>
                  <a:close/>
                </a:path>
              </a:pathLst>
            </a:custGeom>
            <a:solidFill>
              <a:srgbClr val="A755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918" name="Freeform 3358"/>
            <p:cNvSpPr>
              <a:spLocks/>
            </p:cNvSpPr>
            <p:nvPr/>
          </p:nvSpPr>
          <p:spPr bwMode="auto">
            <a:xfrm>
              <a:off x="3369" y="2434"/>
              <a:ext cx="12" cy="43"/>
            </a:xfrm>
            <a:custGeom>
              <a:avLst/>
              <a:gdLst>
                <a:gd name="T0" fmla="*/ 2 w 10"/>
                <a:gd name="T1" fmla="*/ 8 h 36"/>
                <a:gd name="T2" fmla="*/ 2 w 10"/>
                <a:gd name="T3" fmla="*/ 4 h 36"/>
                <a:gd name="T4" fmla="*/ 3 w 10"/>
                <a:gd name="T5" fmla="*/ 0 h 36"/>
                <a:gd name="T6" fmla="*/ 7 w 10"/>
                <a:gd name="T7" fmla="*/ 24 h 36"/>
                <a:gd name="T8" fmla="*/ 3 w 10"/>
                <a:gd name="T9" fmla="*/ 36 h 36"/>
                <a:gd name="T10" fmla="*/ 3 w 10"/>
                <a:gd name="T11" fmla="*/ 32 h 36"/>
                <a:gd name="T12" fmla="*/ 2 w 10"/>
                <a:gd name="T13" fmla="*/ 8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36">
                  <a:moveTo>
                    <a:pt x="2" y="8"/>
                  </a:moveTo>
                  <a:cubicBezTo>
                    <a:pt x="2" y="7"/>
                    <a:pt x="2" y="5"/>
                    <a:pt x="2" y="4"/>
                  </a:cubicBezTo>
                  <a:cubicBezTo>
                    <a:pt x="1" y="2"/>
                    <a:pt x="2" y="1"/>
                    <a:pt x="3" y="0"/>
                  </a:cubicBezTo>
                  <a:cubicBezTo>
                    <a:pt x="10" y="7"/>
                    <a:pt x="5" y="16"/>
                    <a:pt x="7" y="24"/>
                  </a:cubicBezTo>
                  <a:cubicBezTo>
                    <a:pt x="6" y="28"/>
                    <a:pt x="7" y="33"/>
                    <a:pt x="3" y="36"/>
                  </a:cubicBezTo>
                  <a:cubicBezTo>
                    <a:pt x="3" y="35"/>
                    <a:pt x="3" y="33"/>
                    <a:pt x="3" y="32"/>
                  </a:cubicBezTo>
                  <a:cubicBezTo>
                    <a:pt x="0" y="24"/>
                    <a:pt x="0" y="16"/>
                    <a:pt x="2" y="8"/>
                  </a:cubicBezTo>
                  <a:close/>
                </a:path>
              </a:pathLst>
            </a:custGeom>
            <a:solidFill>
              <a:srgbClr val="6E16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919" name="Freeform 3359"/>
            <p:cNvSpPr>
              <a:spLocks/>
            </p:cNvSpPr>
            <p:nvPr/>
          </p:nvSpPr>
          <p:spPr bwMode="auto">
            <a:xfrm>
              <a:off x="3363" y="2444"/>
              <a:ext cx="10" cy="28"/>
            </a:xfrm>
            <a:custGeom>
              <a:avLst/>
              <a:gdLst>
                <a:gd name="T0" fmla="*/ 7 w 8"/>
                <a:gd name="T1" fmla="*/ 0 h 24"/>
                <a:gd name="T2" fmla="*/ 8 w 8"/>
                <a:gd name="T3" fmla="*/ 24 h 24"/>
                <a:gd name="T4" fmla="*/ 0 w 8"/>
                <a:gd name="T5" fmla="*/ 5 h 24"/>
                <a:gd name="T6" fmla="*/ 7 w 8"/>
                <a:gd name="T7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24">
                  <a:moveTo>
                    <a:pt x="7" y="0"/>
                  </a:moveTo>
                  <a:cubicBezTo>
                    <a:pt x="7" y="8"/>
                    <a:pt x="7" y="16"/>
                    <a:pt x="8" y="24"/>
                  </a:cubicBezTo>
                  <a:cubicBezTo>
                    <a:pt x="0" y="19"/>
                    <a:pt x="7" y="9"/>
                    <a:pt x="0" y="5"/>
                  </a:cubicBezTo>
                  <a:cubicBezTo>
                    <a:pt x="1" y="1"/>
                    <a:pt x="4" y="0"/>
                    <a:pt x="7" y="0"/>
                  </a:cubicBezTo>
                  <a:close/>
                </a:path>
              </a:pathLst>
            </a:custGeom>
            <a:solidFill>
              <a:srgbClr val="983C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920" name="Freeform 3360"/>
            <p:cNvSpPr>
              <a:spLocks/>
            </p:cNvSpPr>
            <p:nvPr/>
          </p:nvSpPr>
          <p:spPr bwMode="auto">
            <a:xfrm>
              <a:off x="3325" y="2449"/>
              <a:ext cx="15" cy="47"/>
            </a:xfrm>
            <a:custGeom>
              <a:avLst/>
              <a:gdLst>
                <a:gd name="T0" fmla="*/ 12 w 13"/>
                <a:gd name="T1" fmla="*/ 40 h 40"/>
                <a:gd name="T2" fmla="*/ 5 w 13"/>
                <a:gd name="T3" fmla="*/ 32 h 40"/>
                <a:gd name="T4" fmla="*/ 4 w 13"/>
                <a:gd name="T5" fmla="*/ 29 h 40"/>
                <a:gd name="T6" fmla="*/ 1 w 13"/>
                <a:gd name="T7" fmla="*/ 17 h 40"/>
                <a:gd name="T8" fmla="*/ 5 w 13"/>
                <a:gd name="T9" fmla="*/ 0 h 40"/>
                <a:gd name="T10" fmla="*/ 13 w 13"/>
                <a:gd name="T11" fmla="*/ 4 h 40"/>
                <a:gd name="T12" fmla="*/ 12 w 13"/>
                <a:gd name="T13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40">
                  <a:moveTo>
                    <a:pt x="12" y="40"/>
                  </a:moveTo>
                  <a:cubicBezTo>
                    <a:pt x="10" y="37"/>
                    <a:pt x="7" y="35"/>
                    <a:pt x="5" y="32"/>
                  </a:cubicBezTo>
                  <a:cubicBezTo>
                    <a:pt x="5" y="31"/>
                    <a:pt x="4" y="30"/>
                    <a:pt x="4" y="29"/>
                  </a:cubicBezTo>
                  <a:cubicBezTo>
                    <a:pt x="2" y="25"/>
                    <a:pt x="6" y="20"/>
                    <a:pt x="1" y="17"/>
                  </a:cubicBezTo>
                  <a:cubicBezTo>
                    <a:pt x="0" y="11"/>
                    <a:pt x="0" y="5"/>
                    <a:pt x="5" y="0"/>
                  </a:cubicBezTo>
                  <a:cubicBezTo>
                    <a:pt x="8" y="0"/>
                    <a:pt x="11" y="1"/>
                    <a:pt x="13" y="4"/>
                  </a:cubicBezTo>
                  <a:cubicBezTo>
                    <a:pt x="13" y="16"/>
                    <a:pt x="12" y="28"/>
                    <a:pt x="12" y="40"/>
                  </a:cubicBezTo>
                  <a:close/>
                </a:path>
              </a:pathLst>
            </a:custGeom>
            <a:solidFill>
              <a:srgbClr val="D05E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921" name="Freeform 3361"/>
            <p:cNvSpPr>
              <a:spLocks/>
            </p:cNvSpPr>
            <p:nvPr/>
          </p:nvSpPr>
          <p:spPr bwMode="auto">
            <a:xfrm>
              <a:off x="3318" y="2457"/>
              <a:ext cx="17" cy="26"/>
            </a:xfrm>
            <a:custGeom>
              <a:avLst/>
              <a:gdLst>
                <a:gd name="T0" fmla="*/ 10 w 15"/>
                <a:gd name="T1" fmla="*/ 13 h 22"/>
                <a:gd name="T2" fmla="*/ 10 w 15"/>
                <a:gd name="T3" fmla="*/ 22 h 22"/>
                <a:gd name="T4" fmla="*/ 7 w 15"/>
                <a:gd name="T5" fmla="*/ 21 h 22"/>
                <a:gd name="T6" fmla="*/ 3 w 15"/>
                <a:gd name="T7" fmla="*/ 21 h 22"/>
                <a:gd name="T8" fmla="*/ 3 w 15"/>
                <a:gd name="T9" fmla="*/ 9 h 22"/>
                <a:gd name="T10" fmla="*/ 6 w 15"/>
                <a:gd name="T11" fmla="*/ 0 h 22"/>
                <a:gd name="T12" fmla="*/ 10 w 15"/>
                <a:gd name="T13" fmla="*/ 13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22">
                  <a:moveTo>
                    <a:pt x="10" y="13"/>
                  </a:moveTo>
                  <a:cubicBezTo>
                    <a:pt x="15" y="16"/>
                    <a:pt x="11" y="19"/>
                    <a:pt x="10" y="22"/>
                  </a:cubicBezTo>
                  <a:cubicBezTo>
                    <a:pt x="9" y="21"/>
                    <a:pt x="8" y="21"/>
                    <a:pt x="7" y="21"/>
                  </a:cubicBezTo>
                  <a:cubicBezTo>
                    <a:pt x="6" y="21"/>
                    <a:pt x="4" y="21"/>
                    <a:pt x="3" y="21"/>
                  </a:cubicBezTo>
                  <a:cubicBezTo>
                    <a:pt x="3" y="17"/>
                    <a:pt x="3" y="13"/>
                    <a:pt x="3" y="9"/>
                  </a:cubicBezTo>
                  <a:cubicBezTo>
                    <a:pt x="0" y="5"/>
                    <a:pt x="1" y="2"/>
                    <a:pt x="6" y="0"/>
                  </a:cubicBezTo>
                  <a:cubicBezTo>
                    <a:pt x="11" y="3"/>
                    <a:pt x="7" y="10"/>
                    <a:pt x="10" y="13"/>
                  </a:cubicBezTo>
                  <a:close/>
                </a:path>
              </a:pathLst>
            </a:custGeom>
            <a:solidFill>
              <a:srgbClr val="B563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922" name="Freeform 3362"/>
            <p:cNvSpPr>
              <a:spLocks/>
            </p:cNvSpPr>
            <p:nvPr/>
          </p:nvSpPr>
          <p:spPr bwMode="auto">
            <a:xfrm>
              <a:off x="3289" y="2440"/>
              <a:ext cx="24" cy="47"/>
            </a:xfrm>
            <a:custGeom>
              <a:avLst/>
              <a:gdLst>
                <a:gd name="T0" fmla="*/ 14 w 20"/>
                <a:gd name="T1" fmla="*/ 40 h 40"/>
                <a:gd name="T2" fmla="*/ 13 w 20"/>
                <a:gd name="T3" fmla="*/ 39 h 40"/>
                <a:gd name="T4" fmla="*/ 11 w 20"/>
                <a:gd name="T5" fmla="*/ 39 h 40"/>
                <a:gd name="T6" fmla="*/ 7 w 20"/>
                <a:gd name="T7" fmla="*/ 39 h 40"/>
                <a:gd name="T8" fmla="*/ 6 w 20"/>
                <a:gd name="T9" fmla="*/ 35 h 40"/>
                <a:gd name="T10" fmla="*/ 3 w 20"/>
                <a:gd name="T11" fmla="*/ 8 h 40"/>
                <a:gd name="T12" fmla="*/ 5 w 20"/>
                <a:gd name="T13" fmla="*/ 3 h 40"/>
                <a:gd name="T14" fmla="*/ 10 w 20"/>
                <a:gd name="T15" fmla="*/ 0 h 40"/>
                <a:gd name="T16" fmla="*/ 15 w 20"/>
                <a:gd name="T17" fmla="*/ 1 h 40"/>
                <a:gd name="T18" fmla="*/ 20 w 20"/>
                <a:gd name="T19" fmla="*/ 7 h 40"/>
                <a:gd name="T20" fmla="*/ 15 w 20"/>
                <a:gd name="T21" fmla="*/ 19 h 40"/>
                <a:gd name="T22" fmla="*/ 14 w 20"/>
                <a:gd name="T23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0" h="40">
                  <a:moveTo>
                    <a:pt x="14" y="40"/>
                  </a:moveTo>
                  <a:cubicBezTo>
                    <a:pt x="13" y="39"/>
                    <a:pt x="13" y="39"/>
                    <a:pt x="13" y="39"/>
                  </a:cubicBezTo>
                  <a:cubicBezTo>
                    <a:pt x="13" y="39"/>
                    <a:pt x="11" y="39"/>
                    <a:pt x="11" y="39"/>
                  </a:cubicBezTo>
                  <a:cubicBezTo>
                    <a:pt x="10" y="39"/>
                    <a:pt x="9" y="39"/>
                    <a:pt x="7" y="39"/>
                  </a:cubicBezTo>
                  <a:cubicBezTo>
                    <a:pt x="7" y="38"/>
                    <a:pt x="7" y="36"/>
                    <a:pt x="6" y="35"/>
                  </a:cubicBezTo>
                  <a:cubicBezTo>
                    <a:pt x="1" y="27"/>
                    <a:pt x="0" y="18"/>
                    <a:pt x="3" y="8"/>
                  </a:cubicBezTo>
                  <a:cubicBezTo>
                    <a:pt x="3" y="7"/>
                    <a:pt x="4" y="5"/>
                    <a:pt x="5" y="3"/>
                  </a:cubicBezTo>
                  <a:cubicBezTo>
                    <a:pt x="6" y="2"/>
                    <a:pt x="8" y="1"/>
                    <a:pt x="10" y="0"/>
                  </a:cubicBezTo>
                  <a:cubicBezTo>
                    <a:pt x="12" y="0"/>
                    <a:pt x="14" y="0"/>
                    <a:pt x="15" y="1"/>
                  </a:cubicBezTo>
                  <a:cubicBezTo>
                    <a:pt x="18" y="2"/>
                    <a:pt x="20" y="4"/>
                    <a:pt x="20" y="7"/>
                  </a:cubicBezTo>
                  <a:cubicBezTo>
                    <a:pt x="19" y="11"/>
                    <a:pt x="17" y="15"/>
                    <a:pt x="15" y="19"/>
                  </a:cubicBezTo>
                  <a:cubicBezTo>
                    <a:pt x="15" y="26"/>
                    <a:pt x="15" y="33"/>
                    <a:pt x="14" y="40"/>
                  </a:cubicBezTo>
                  <a:close/>
                </a:path>
              </a:pathLst>
            </a:custGeom>
            <a:solidFill>
              <a:srgbClr val="9D30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923" name="Freeform 3363"/>
            <p:cNvSpPr>
              <a:spLocks/>
            </p:cNvSpPr>
            <p:nvPr/>
          </p:nvSpPr>
          <p:spPr bwMode="auto">
            <a:xfrm>
              <a:off x="3256" y="2340"/>
              <a:ext cx="42" cy="137"/>
            </a:xfrm>
            <a:custGeom>
              <a:avLst/>
              <a:gdLst>
                <a:gd name="T0" fmla="*/ 15 w 35"/>
                <a:gd name="T1" fmla="*/ 116 h 116"/>
                <a:gd name="T2" fmla="*/ 13 w 35"/>
                <a:gd name="T3" fmla="*/ 116 h 116"/>
                <a:gd name="T4" fmla="*/ 11 w 35"/>
                <a:gd name="T5" fmla="*/ 116 h 116"/>
                <a:gd name="T6" fmla="*/ 5 w 35"/>
                <a:gd name="T7" fmla="*/ 100 h 116"/>
                <a:gd name="T8" fmla="*/ 10 w 35"/>
                <a:gd name="T9" fmla="*/ 13 h 116"/>
                <a:gd name="T10" fmla="*/ 12 w 35"/>
                <a:gd name="T11" fmla="*/ 0 h 116"/>
                <a:gd name="T12" fmla="*/ 19 w 35"/>
                <a:gd name="T13" fmla="*/ 0 h 116"/>
                <a:gd name="T14" fmla="*/ 23 w 35"/>
                <a:gd name="T15" fmla="*/ 25 h 116"/>
                <a:gd name="T16" fmla="*/ 23 w 35"/>
                <a:gd name="T17" fmla="*/ 36 h 116"/>
                <a:gd name="T18" fmla="*/ 31 w 35"/>
                <a:gd name="T19" fmla="*/ 48 h 116"/>
                <a:gd name="T20" fmla="*/ 31 w 35"/>
                <a:gd name="T21" fmla="*/ 64 h 116"/>
                <a:gd name="T22" fmla="*/ 25 w 35"/>
                <a:gd name="T23" fmla="*/ 64 h 116"/>
                <a:gd name="T24" fmla="*/ 28 w 35"/>
                <a:gd name="T25" fmla="*/ 66 h 116"/>
                <a:gd name="T26" fmla="*/ 28 w 35"/>
                <a:gd name="T27" fmla="*/ 72 h 116"/>
                <a:gd name="T28" fmla="*/ 25 w 35"/>
                <a:gd name="T29" fmla="*/ 84 h 116"/>
                <a:gd name="T30" fmla="*/ 24 w 35"/>
                <a:gd name="T31" fmla="*/ 89 h 116"/>
                <a:gd name="T32" fmla="*/ 21 w 35"/>
                <a:gd name="T33" fmla="*/ 101 h 116"/>
                <a:gd name="T34" fmla="*/ 21 w 35"/>
                <a:gd name="T35" fmla="*/ 108 h 116"/>
                <a:gd name="T36" fmla="*/ 15 w 35"/>
                <a:gd name="T37" fmla="*/ 116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5" h="116">
                  <a:moveTo>
                    <a:pt x="15" y="116"/>
                  </a:moveTo>
                  <a:cubicBezTo>
                    <a:pt x="13" y="116"/>
                    <a:pt x="13" y="116"/>
                    <a:pt x="13" y="116"/>
                  </a:cubicBezTo>
                  <a:cubicBezTo>
                    <a:pt x="11" y="116"/>
                    <a:pt x="11" y="116"/>
                    <a:pt x="11" y="116"/>
                  </a:cubicBezTo>
                  <a:cubicBezTo>
                    <a:pt x="6" y="112"/>
                    <a:pt x="5" y="106"/>
                    <a:pt x="5" y="100"/>
                  </a:cubicBezTo>
                  <a:cubicBezTo>
                    <a:pt x="6" y="71"/>
                    <a:pt x="0" y="41"/>
                    <a:pt x="10" y="13"/>
                  </a:cubicBezTo>
                  <a:cubicBezTo>
                    <a:pt x="11" y="8"/>
                    <a:pt x="11" y="4"/>
                    <a:pt x="12" y="0"/>
                  </a:cubicBezTo>
                  <a:cubicBezTo>
                    <a:pt x="14" y="0"/>
                    <a:pt x="16" y="0"/>
                    <a:pt x="19" y="0"/>
                  </a:cubicBezTo>
                  <a:cubicBezTo>
                    <a:pt x="20" y="8"/>
                    <a:pt x="22" y="17"/>
                    <a:pt x="23" y="25"/>
                  </a:cubicBezTo>
                  <a:cubicBezTo>
                    <a:pt x="25" y="29"/>
                    <a:pt x="19" y="32"/>
                    <a:pt x="23" y="36"/>
                  </a:cubicBezTo>
                  <a:cubicBezTo>
                    <a:pt x="26" y="40"/>
                    <a:pt x="16" y="52"/>
                    <a:pt x="31" y="48"/>
                  </a:cubicBezTo>
                  <a:cubicBezTo>
                    <a:pt x="35" y="53"/>
                    <a:pt x="35" y="58"/>
                    <a:pt x="31" y="64"/>
                  </a:cubicBezTo>
                  <a:cubicBezTo>
                    <a:pt x="29" y="66"/>
                    <a:pt x="27" y="64"/>
                    <a:pt x="25" y="64"/>
                  </a:cubicBezTo>
                  <a:cubicBezTo>
                    <a:pt x="26" y="64"/>
                    <a:pt x="27" y="65"/>
                    <a:pt x="28" y="66"/>
                  </a:cubicBezTo>
                  <a:cubicBezTo>
                    <a:pt x="29" y="68"/>
                    <a:pt x="29" y="70"/>
                    <a:pt x="28" y="72"/>
                  </a:cubicBezTo>
                  <a:cubicBezTo>
                    <a:pt x="25" y="76"/>
                    <a:pt x="23" y="79"/>
                    <a:pt x="25" y="84"/>
                  </a:cubicBezTo>
                  <a:cubicBezTo>
                    <a:pt x="25" y="86"/>
                    <a:pt x="24" y="87"/>
                    <a:pt x="24" y="89"/>
                  </a:cubicBezTo>
                  <a:cubicBezTo>
                    <a:pt x="21" y="93"/>
                    <a:pt x="20" y="96"/>
                    <a:pt x="21" y="101"/>
                  </a:cubicBezTo>
                  <a:cubicBezTo>
                    <a:pt x="22" y="103"/>
                    <a:pt x="22" y="106"/>
                    <a:pt x="21" y="108"/>
                  </a:cubicBezTo>
                  <a:cubicBezTo>
                    <a:pt x="20" y="112"/>
                    <a:pt x="17" y="114"/>
                    <a:pt x="15" y="116"/>
                  </a:cubicBezTo>
                  <a:close/>
                </a:path>
              </a:pathLst>
            </a:custGeom>
            <a:solidFill>
              <a:srgbClr val="132C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924" name="Freeform 3364"/>
            <p:cNvSpPr>
              <a:spLocks/>
            </p:cNvSpPr>
            <p:nvPr/>
          </p:nvSpPr>
          <p:spPr bwMode="auto">
            <a:xfrm>
              <a:off x="3298" y="2200"/>
              <a:ext cx="24" cy="101"/>
            </a:xfrm>
            <a:custGeom>
              <a:avLst/>
              <a:gdLst>
                <a:gd name="T0" fmla="*/ 0 w 21"/>
                <a:gd name="T1" fmla="*/ 75 h 86"/>
                <a:gd name="T2" fmla="*/ 0 w 21"/>
                <a:gd name="T3" fmla="*/ 4 h 86"/>
                <a:gd name="T4" fmla="*/ 13 w 21"/>
                <a:gd name="T5" fmla="*/ 3 h 86"/>
                <a:gd name="T6" fmla="*/ 17 w 21"/>
                <a:gd name="T7" fmla="*/ 77 h 86"/>
                <a:gd name="T8" fmla="*/ 0 w 21"/>
                <a:gd name="T9" fmla="*/ 75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86">
                  <a:moveTo>
                    <a:pt x="0" y="75"/>
                  </a:moveTo>
                  <a:cubicBezTo>
                    <a:pt x="0" y="51"/>
                    <a:pt x="0" y="27"/>
                    <a:pt x="0" y="4"/>
                  </a:cubicBezTo>
                  <a:cubicBezTo>
                    <a:pt x="5" y="0"/>
                    <a:pt x="9" y="0"/>
                    <a:pt x="13" y="3"/>
                  </a:cubicBezTo>
                  <a:cubicBezTo>
                    <a:pt x="21" y="27"/>
                    <a:pt x="17" y="52"/>
                    <a:pt x="17" y="77"/>
                  </a:cubicBezTo>
                  <a:cubicBezTo>
                    <a:pt x="10" y="86"/>
                    <a:pt x="5" y="80"/>
                    <a:pt x="0" y="75"/>
                  </a:cubicBezTo>
                  <a:close/>
                </a:path>
              </a:pathLst>
            </a:custGeom>
            <a:solidFill>
              <a:srgbClr val="BC38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925" name="Freeform 3365"/>
            <p:cNvSpPr>
              <a:spLocks/>
            </p:cNvSpPr>
            <p:nvPr/>
          </p:nvSpPr>
          <p:spPr bwMode="auto">
            <a:xfrm>
              <a:off x="3283" y="2302"/>
              <a:ext cx="42" cy="148"/>
            </a:xfrm>
            <a:custGeom>
              <a:avLst/>
              <a:gdLst>
                <a:gd name="T0" fmla="*/ 4 w 35"/>
                <a:gd name="T1" fmla="*/ 104 h 125"/>
                <a:gd name="T2" fmla="*/ 4 w 35"/>
                <a:gd name="T3" fmla="*/ 96 h 125"/>
                <a:gd name="T4" fmla="*/ 4 w 35"/>
                <a:gd name="T5" fmla="*/ 96 h 125"/>
                <a:gd name="T6" fmla="*/ 8 w 35"/>
                <a:gd name="T7" fmla="*/ 80 h 125"/>
                <a:gd name="T8" fmla="*/ 11 w 35"/>
                <a:gd name="T9" fmla="*/ 0 h 125"/>
                <a:gd name="T10" fmla="*/ 15 w 35"/>
                <a:gd name="T11" fmla="*/ 5 h 125"/>
                <a:gd name="T12" fmla="*/ 18 w 35"/>
                <a:gd name="T13" fmla="*/ 71 h 125"/>
                <a:gd name="T14" fmla="*/ 25 w 35"/>
                <a:gd name="T15" fmla="*/ 75 h 125"/>
                <a:gd name="T16" fmla="*/ 30 w 35"/>
                <a:gd name="T17" fmla="*/ 78 h 125"/>
                <a:gd name="T18" fmla="*/ 34 w 35"/>
                <a:gd name="T19" fmla="*/ 82 h 125"/>
                <a:gd name="T20" fmla="*/ 32 w 35"/>
                <a:gd name="T21" fmla="*/ 93 h 125"/>
                <a:gd name="T22" fmla="*/ 32 w 35"/>
                <a:gd name="T23" fmla="*/ 93 h 125"/>
                <a:gd name="T24" fmla="*/ 28 w 35"/>
                <a:gd name="T25" fmla="*/ 95 h 125"/>
                <a:gd name="T26" fmla="*/ 24 w 35"/>
                <a:gd name="T27" fmla="*/ 97 h 125"/>
                <a:gd name="T28" fmla="*/ 18 w 35"/>
                <a:gd name="T29" fmla="*/ 100 h 125"/>
                <a:gd name="T30" fmla="*/ 12 w 35"/>
                <a:gd name="T31" fmla="*/ 120 h 125"/>
                <a:gd name="T32" fmla="*/ 11 w 35"/>
                <a:gd name="T33" fmla="*/ 124 h 125"/>
                <a:gd name="T34" fmla="*/ 1 w 35"/>
                <a:gd name="T35" fmla="*/ 112 h 125"/>
                <a:gd name="T36" fmla="*/ 4 w 35"/>
                <a:gd name="T37" fmla="*/ 104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5" h="125">
                  <a:moveTo>
                    <a:pt x="4" y="104"/>
                  </a:moveTo>
                  <a:cubicBezTo>
                    <a:pt x="4" y="102"/>
                    <a:pt x="4" y="99"/>
                    <a:pt x="4" y="96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9" y="92"/>
                    <a:pt x="7" y="86"/>
                    <a:pt x="8" y="80"/>
                  </a:cubicBezTo>
                  <a:cubicBezTo>
                    <a:pt x="10" y="54"/>
                    <a:pt x="3" y="26"/>
                    <a:pt x="11" y="0"/>
                  </a:cubicBezTo>
                  <a:cubicBezTo>
                    <a:pt x="13" y="1"/>
                    <a:pt x="15" y="3"/>
                    <a:pt x="15" y="5"/>
                  </a:cubicBezTo>
                  <a:cubicBezTo>
                    <a:pt x="20" y="27"/>
                    <a:pt x="15" y="49"/>
                    <a:pt x="18" y="71"/>
                  </a:cubicBezTo>
                  <a:cubicBezTo>
                    <a:pt x="20" y="73"/>
                    <a:pt x="22" y="75"/>
                    <a:pt x="25" y="75"/>
                  </a:cubicBezTo>
                  <a:cubicBezTo>
                    <a:pt x="26" y="76"/>
                    <a:pt x="28" y="77"/>
                    <a:pt x="30" y="78"/>
                  </a:cubicBezTo>
                  <a:cubicBezTo>
                    <a:pt x="31" y="79"/>
                    <a:pt x="33" y="80"/>
                    <a:pt x="34" y="82"/>
                  </a:cubicBezTo>
                  <a:cubicBezTo>
                    <a:pt x="35" y="86"/>
                    <a:pt x="35" y="89"/>
                    <a:pt x="32" y="93"/>
                  </a:cubicBezTo>
                  <a:cubicBezTo>
                    <a:pt x="32" y="93"/>
                    <a:pt x="32" y="93"/>
                    <a:pt x="32" y="93"/>
                  </a:cubicBezTo>
                  <a:cubicBezTo>
                    <a:pt x="31" y="94"/>
                    <a:pt x="30" y="94"/>
                    <a:pt x="28" y="95"/>
                  </a:cubicBezTo>
                  <a:cubicBezTo>
                    <a:pt x="27" y="96"/>
                    <a:pt x="25" y="96"/>
                    <a:pt x="24" y="97"/>
                  </a:cubicBezTo>
                  <a:cubicBezTo>
                    <a:pt x="22" y="97"/>
                    <a:pt x="19" y="98"/>
                    <a:pt x="18" y="100"/>
                  </a:cubicBezTo>
                  <a:cubicBezTo>
                    <a:pt x="15" y="107"/>
                    <a:pt x="18" y="115"/>
                    <a:pt x="12" y="120"/>
                  </a:cubicBezTo>
                  <a:cubicBezTo>
                    <a:pt x="12" y="121"/>
                    <a:pt x="11" y="123"/>
                    <a:pt x="11" y="124"/>
                  </a:cubicBezTo>
                  <a:cubicBezTo>
                    <a:pt x="2" y="125"/>
                    <a:pt x="3" y="118"/>
                    <a:pt x="1" y="112"/>
                  </a:cubicBezTo>
                  <a:cubicBezTo>
                    <a:pt x="0" y="109"/>
                    <a:pt x="2" y="106"/>
                    <a:pt x="4" y="104"/>
                  </a:cubicBezTo>
                  <a:close/>
                </a:path>
              </a:pathLst>
            </a:custGeom>
            <a:solidFill>
              <a:srgbClr val="3B1F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926" name="Freeform 3366"/>
            <p:cNvSpPr>
              <a:spLocks/>
            </p:cNvSpPr>
            <p:nvPr/>
          </p:nvSpPr>
          <p:spPr bwMode="auto">
            <a:xfrm>
              <a:off x="3298" y="2193"/>
              <a:ext cx="62" cy="18"/>
            </a:xfrm>
            <a:custGeom>
              <a:avLst/>
              <a:gdLst>
                <a:gd name="T0" fmla="*/ 12 w 53"/>
                <a:gd name="T1" fmla="*/ 10 h 15"/>
                <a:gd name="T2" fmla="*/ 0 w 53"/>
                <a:gd name="T3" fmla="*/ 10 h 15"/>
                <a:gd name="T4" fmla="*/ 0 w 53"/>
                <a:gd name="T5" fmla="*/ 5 h 15"/>
                <a:gd name="T6" fmla="*/ 9 w 53"/>
                <a:gd name="T7" fmla="*/ 1 h 15"/>
                <a:gd name="T8" fmla="*/ 31 w 53"/>
                <a:gd name="T9" fmla="*/ 1 h 15"/>
                <a:gd name="T10" fmla="*/ 50 w 53"/>
                <a:gd name="T11" fmla="*/ 3 h 15"/>
                <a:gd name="T12" fmla="*/ 51 w 53"/>
                <a:gd name="T13" fmla="*/ 9 h 15"/>
                <a:gd name="T14" fmla="*/ 44 w 53"/>
                <a:gd name="T15" fmla="*/ 10 h 15"/>
                <a:gd name="T16" fmla="*/ 31 w 53"/>
                <a:gd name="T17" fmla="*/ 14 h 15"/>
                <a:gd name="T18" fmla="*/ 12 w 53"/>
                <a:gd name="T19" fmla="*/ 1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15">
                  <a:moveTo>
                    <a:pt x="12" y="10"/>
                  </a:moveTo>
                  <a:cubicBezTo>
                    <a:pt x="8" y="10"/>
                    <a:pt x="4" y="10"/>
                    <a:pt x="0" y="10"/>
                  </a:cubicBezTo>
                  <a:cubicBezTo>
                    <a:pt x="0" y="8"/>
                    <a:pt x="0" y="7"/>
                    <a:pt x="0" y="5"/>
                  </a:cubicBezTo>
                  <a:cubicBezTo>
                    <a:pt x="3" y="3"/>
                    <a:pt x="6" y="2"/>
                    <a:pt x="9" y="1"/>
                  </a:cubicBezTo>
                  <a:cubicBezTo>
                    <a:pt x="16" y="1"/>
                    <a:pt x="24" y="1"/>
                    <a:pt x="31" y="1"/>
                  </a:cubicBezTo>
                  <a:cubicBezTo>
                    <a:pt x="38" y="2"/>
                    <a:pt x="44" y="0"/>
                    <a:pt x="50" y="3"/>
                  </a:cubicBezTo>
                  <a:cubicBezTo>
                    <a:pt x="52" y="5"/>
                    <a:pt x="53" y="7"/>
                    <a:pt x="51" y="9"/>
                  </a:cubicBezTo>
                  <a:cubicBezTo>
                    <a:pt x="49" y="9"/>
                    <a:pt x="46" y="9"/>
                    <a:pt x="44" y="10"/>
                  </a:cubicBezTo>
                  <a:cubicBezTo>
                    <a:pt x="40" y="13"/>
                    <a:pt x="36" y="14"/>
                    <a:pt x="31" y="14"/>
                  </a:cubicBezTo>
                  <a:cubicBezTo>
                    <a:pt x="24" y="15"/>
                    <a:pt x="18" y="15"/>
                    <a:pt x="12" y="10"/>
                  </a:cubicBezTo>
                  <a:close/>
                </a:path>
              </a:pathLst>
            </a:custGeom>
            <a:solidFill>
              <a:srgbClr val="731A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927" name="Freeform 3367"/>
            <p:cNvSpPr>
              <a:spLocks/>
            </p:cNvSpPr>
            <p:nvPr/>
          </p:nvSpPr>
          <p:spPr bwMode="auto">
            <a:xfrm>
              <a:off x="3296" y="2288"/>
              <a:ext cx="24" cy="23"/>
            </a:xfrm>
            <a:custGeom>
              <a:avLst/>
              <a:gdLst>
                <a:gd name="T0" fmla="*/ 1 w 20"/>
                <a:gd name="T1" fmla="*/ 16 h 19"/>
                <a:gd name="T2" fmla="*/ 0 w 20"/>
                <a:gd name="T3" fmla="*/ 12 h 19"/>
                <a:gd name="T4" fmla="*/ 1 w 20"/>
                <a:gd name="T5" fmla="*/ 0 h 19"/>
                <a:gd name="T6" fmla="*/ 17 w 20"/>
                <a:gd name="T7" fmla="*/ 4 h 19"/>
                <a:gd name="T8" fmla="*/ 18 w 20"/>
                <a:gd name="T9" fmla="*/ 6 h 19"/>
                <a:gd name="T10" fmla="*/ 13 w 20"/>
                <a:gd name="T11" fmla="*/ 18 h 19"/>
                <a:gd name="T12" fmla="*/ 5 w 20"/>
                <a:gd name="T13" fmla="*/ 19 h 19"/>
                <a:gd name="T14" fmla="*/ 1 w 20"/>
                <a:gd name="T15" fmla="*/ 16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" h="19">
                  <a:moveTo>
                    <a:pt x="1" y="16"/>
                  </a:moveTo>
                  <a:cubicBezTo>
                    <a:pt x="1" y="15"/>
                    <a:pt x="1" y="13"/>
                    <a:pt x="0" y="12"/>
                  </a:cubicBezTo>
                  <a:cubicBezTo>
                    <a:pt x="1" y="8"/>
                    <a:pt x="1" y="4"/>
                    <a:pt x="1" y="0"/>
                  </a:cubicBezTo>
                  <a:cubicBezTo>
                    <a:pt x="6" y="1"/>
                    <a:pt x="11" y="2"/>
                    <a:pt x="17" y="4"/>
                  </a:cubicBezTo>
                  <a:cubicBezTo>
                    <a:pt x="17" y="4"/>
                    <a:pt x="18" y="5"/>
                    <a:pt x="18" y="6"/>
                  </a:cubicBezTo>
                  <a:cubicBezTo>
                    <a:pt x="20" y="11"/>
                    <a:pt x="17" y="15"/>
                    <a:pt x="13" y="18"/>
                  </a:cubicBezTo>
                  <a:cubicBezTo>
                    <a:pt x="11" y="19"/>
                    <a:pt x="8" y="19"/>
                    <a:pt x="5" y="19"/>
                  </a:cubicBezTo>
                  <a:cubicBezTo>
                    <a:pt x="3" y="18"/>
                    <a:pt x="2" y="17"/>
                    <a:pt x="1" y="16"/>
                  </a:cubicBezTo>
                  <a:close/>
                </a:path>
              </a:pathLst>
            </a:custGeom>
            <a:solidFill>
              <a:srgbClr val="5325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928" name="Freeform 3368"/>
            <p:cNvSpPr>
              <a:spLocks/>
            </p:cNvSpPr>
            <p:nvPr/>
          </p:nvSpPr>
          <p:spPr bwMode="auto">
            <a:xfrm>
              <a:off x="3298" y="2189"/>
              <a:ext cx="52" cy="10"/>
            </a:xfrm>
            <a:custGeom>
              <a:avLst/>
              <a:gdLst>
                <a:gd name="T0" fmla="*/ 8 w 45"/>
                <a:gd name="T1" fmla="*/ 8 h 8"/>
                <a:gd name="T2" fmla="*/ 0 w 45"/>
                <a:gd name="T3" fmla="*/ 8 h 8"/>
                <a:gd name="T4" fmla="*/ 0 w 45"/>
                <a:gd name="T5" fmla="*/ 0 h 8"/>
                <a:gd name="T6" fmla="*/ 12 w 45"/>
                <a:gd name="T7" fmla="*/ 0 h 8"/>
                <a:gd name="T8" fmla="*/ 31 w 45"/>
                <a:gd name="T9" fmla="*/ 0 h 8"/>
                <a:gd name="T10" fmla="*/ 44 w 45"/>
                <a:gd name="T11" fmla="*/ 1 h 8"/>
                <a:gd name="T12" fmla="*/ 43 w 45"/>
                <a:gd name="T13" fmla="*/ 6 h 8"/>
                <a:gd name="T14" fmla="*/ 31 w 45"/>
                <a:gd name="T15" fmla="*/ 6 h 8"/>
                <a:gd name="T16" fmla="*/ 8 w 45"/>
                <a:gd name="T17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5" h="8">
                  <a:moveTo>
                    <a:pt x="8" y="8"/>
                  </a:moveTo>
                  <a:cubicBezTo>
                    <a:pt x="6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ubicBezTo>
                    <a:pt x="4" y="0"/>
                    <a:pt x="8" y="0"/>
                    <a:pt x="12" y="0"/>
                  </a:cubicBezTo>
                  <a:cubicBezTo>
                    <a:pt x="18" y="0"/>
                    <a:pt x="25" y="0"/>
                    <a:pt x="31" y="0"/>
                  </a:cubicBezTo>
                  <a:cubicBezTo>
                    <a:pt x="36" y="0"/>
                    <a:pt x="40" y="0"/>
                    <a:pt x="44" y="1"/>
                  </a:cubicBezTo>
                  <a:cubicBezTo>
                    <a:pt x="45" y="3"/>
                    <a:pt x="45" y="4"/>
                    <a:pt x="43" y="6"/>
                  </a:cubicBezTo>
                  <a:cubicBezTo>
                    <a:pt x="39" y="6"/>
                    <a:pt x="35" y="6"/>
                    <a:pt x="31" y="6"/>
                  </a:cubicBezTo>
                  <a:cubicBezTo>
                    <a:pt x="23" y="7"/>
                    <a:pt x="16" y="4"/>
                    <a:pt x="8" y="8"/>
                  </a:cubicBezTo>
                  <a:close/>
                </a:path>
              </a:pathLst>
            </a:custGeom>
            <a:solidFill>
              <a:srgbClr val="8128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929" name="Freeform 3369"/>
            <p:cNvSpPr>
              <a:spLocks/>
            </p:cNvSpPr>
            <p:nvPr/>
          </p:nvSpPr>
          <p:spPr bwMode="auto">
            <a:xfrm>
              <a:off x="3228" y="2251"/>
              <a:ext cx="41" cy="245"/>
            </a:xfrm>
            <a:custGeom>
              <a:avLst/>
              <a:gdLst>
                <a:gd name="T0" fmla="*/ 34 w 35"/>
                <a:gd name="T1" fmla="*/ 89 h 208"/>
                <a:gd name="T2" fmla="*/ 35 w 35"/>
                <a:gd name="T3" fmla="*/ 192 h 208"/>
                <a:gd name="T4" fmla="*/ 32 w 35"/>
                <a:gd name="T5" fmla="*/ 200 h 208"/>
                <a:gd name="T6" fmla="*/ 15 w 35"/>
                <a:gd name="T7" fmla="*/ 208 h 208"/>
                <a:gd name="T8" fmla="*/ 4 w 35"/>
                <a:gd name="T9" fmla="*/ 193 h 208"/>
                <a:gd name="T10" fmla="*/ 0 w 35"/>
                <a:gd name="T11" fmla="*/ 186 h 208"/>
                <a:gd name="T12" fmla="*/ 1 w 35"/>
                <a:gd name="T13" fmla="*/ 177 h 208"/>
                <a:gd name="T14" fmla="*/ 5 w 35"/>
                <a:gd name="T15" fmla="*/ 84 h 208"/>
                <a:gd name="T16" fmla="*/ 6 w 35"/>
                <a:gd name="T17" fmla="*/ 58 h 208"/>
                <a:gd name="T18" fmla="*/ 9 w 35"/>
                <a:gd name="T19" fmla="*/ 36 h 208"/>
                <a:gd name="T20" fmla="*/ 8 w 35"/>
                <a:gd name="T21" fmla="*/ 31 h 208"/>
                <a:gd name="T22" fmla="*/ 8 w 35"/>
                <a:gd name="T23" fmla="*/ 16 h 208"/>
                <a:gd name="T24" fmla="*/ 21 w 35"/>
                <a:gd name="T25" fmla="*/ 6 h 208"/>
                <a:gd name="T26" fmla="*/ 28 w 35"/>
                <a:gd name="T27" fmla="*/ 26 h 208"/>
                <a:gd name="T28" fmla="*/ 25 w 35"/>
                <a:gd name="T29" fmla="*/ 105 h 208"/>
                <a:gd name="T30" fmla="*/ 31 w 35"/>
                <a:gd name="T31" fmla="*/ 89 h 208"/>
                <a:gd name="T32" fmla="*/ 34 w 35"/>
                <a:gd name="T33" fmla="*/ 89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5" h="208">
                  <a:moveTo>
                    <a:pt x="34" y="89"/>
                  </a:moveTo>
                  <a:cubicBezTo>
                    <a:pt x="34" y="123"/>
                    <a:pt x="34" y="158"/>
                    <a:pt x="35" y="192"/>
                  </a:cubicBezTo>
                  <a:cubicBezTo>
                    <a:pt x="34" y="195"/>
                    <a:pt x="33" y="197"/>
                    <a:pt x="32" y="200"/>
                  </a:cubicBezTo>
                  <a:cubicBezTo>
                    <a:pt x="26" y="203"/>
                    <a:pt x="20" y="205"/>
                    <a:pt x="15" y="208"/>
                  </a:cubicBezTo>
                  <a:cubicBezTo>
                    <a:pt x="10" y="204"/>
                    <a:pt x="9" y="197"/>
                    <a:pt x="4" y="193"/>
                  </a:cubicBezTo>
                  <a:cubicBezTo>
                    <a:pt x="2" y="191"/>
                    <a:pt x="1" y="189"/>
                    <a:pt x="0" y="186"/>
                  </a:cubicBezTo>
                  <a:cubicBezTo>
                    <a:pt x="0" y="183"/>
                    <a:pt x="0" y="180"/>
                    <a:pt x="1" y="177"/>
                  </a:cubicBezTo>
                  <a:cubicBezTo>
                    <a:pt x="8" y="146"/>
                    <a:pt x="4" y="115"/>
                    <a:pt x="5" y="84"/>
                  </a:cubicBezTo>
                  <a:cubicBezTo>
                    <a:pt x="5" y="75"/>
                    <a:pt x="5" y="66"/>
                    <a:pt x="6" y="58"/>
                  </a:cubicBezTo>
                  <a:cubicBezTo>
                    <a:pt x="8" y="51"/>
                    <a:pt x="11" y="44"/>
                    <a:pt x="9" y="36"/>
                  </a:cubicBezTo>
                  <a:cubicBezTo>
                    <a:pt x="8" y="34"/>
                    <a:pt x="8" y="32"/>
                    <a:pt x="8" y="31"/>
                  </a:cubicBezTo>
                  <a:cubicBezTo>
                    <a:pt x="7" y="26"/>
                    <a:pt x="13" y="21"/>
                    <a:pt x="8" y="16"/>
                  </a:cubicBezTo>
                  <a:cubicBezTo>
                    <a:pt x="7" y="6"/>
                    <a:pt x="10" y="0"/>
                    <a:pt x="21" y="6"/>
                  </a:cubicBezTo>
                  <a:cubicBezTo>
                    <a:pt x="28" y="11"/>
                    <a:pt x="26" y="19"/>
                    <a:pt x="28" y="26"/>
                  </a:cubicBezTo>
                  <a:cubicBezTo>
                    <a:pt x="24" y="53"/>
                    <a:pt x="29" y="80"/>
                    <a:pt x="25" y="105"/>
                  </a:cubicBezTo>
                  <a:cubicBezTo>
                    <a:pt x="22" y="100"/>
                    <a:pt x="27" y="94"/>
                    <a:pt x="31" y="89"/>
                  </a:cubicBezTo>
                  <a:cubicBezTo>
                    <a:pt x="32" y="88"/>
                    <a:pt x="33" y="88"/>
                    <a:pt x="34" y="89"/>
                  </a:cubicBezTo>
                  <a:close/>
                </a:path>
              </a:pathLst>
            </a:custGeom>
            <a:solidFill>
              <a:srgbClr val="458E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930" name="Freeform 3370"/>
            <p:cNvSpPr>
              <a:spLocks/>
            </p:cNvSpPr>
            <p:nvPr/>
          </p:nvSpPr>
          <p:spPr bwMode="auto">
            <a:xfrm>
              <a:off x="3235" y="2143"/>
              <a:ext cx="32" cy="111"/>
            </a:xfrm>
            <a:custGeom>
              <a:avLst/>
              <a:gdLst>
                <a:gd name="T0" fmla="*/ 4 w 27"/>
                <a:gd name="T1" fmla="*/ 44 h 94"/>
                <a:gd name="T2" fmla="*/ 7 w 27"/>
                <a:gd name="T3" fmla="*/ 11 h 94"/>
                <a:gd name="T4" fmla="*/ 11 w 27"/>
                <a:gd name="T5" fmla="*/ 0 h 94"/>
                <a:gd name="T6" fmla="*/ 20 w 27"/>
                <a:gd name="T7" fmla="*/ 3 h 94"/>
                <a:gd name="T8" fmla="*/ 21 w 27"/>
                <a:gd name="T9" fmla="*/ 19 h 94"/>
                <a:gd name="T10" fmla="*/ 21 w 27"/>
                <a:gd name="T11" fmla="*/ 63 h 94"/>
                <a:gd name="T12" fmla="*/ 15 w 27"/>
                <a:gd name="T13" fmla="*/ 93 h 94"/>
                <a:gd name="T14" fmla="*/ 6 w 27"/>
                <a:gd name="T15" fmla="*/ 93 h 94"/>
                <a:gd name="T16" fmla="*/ 4 w 27"/>
                <a:gd name="T17" fmla="*/ 67 h 94"/>
                <a:gd name="T18" fmla="*/ 5 w 27"/>
                <a:gd name="T19" fmla="*/ 60 h 94"/>
                <a:gd name="T20" fmla="*/ 4 w 27"/>
                <a:gd name="T21" fmla="*/ 44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7" h="94">
                  <a:moveTo>
                    <a:pt x="4" y="44"/>
                  </a:moveTo>
                  <a:cubicBezTo>
                    <a:pt x="13" y="34"/>
                    <a:pt x="8" y="22"/>
                    <a:pt x="7" y="11"/>
                  </a:cubicBezTo>
                  <a:cubicBezTo>
                    <a:pt x="5" y="6"/>
                    <a:pt x="7" y="2"/>
                    <a:pt x="11" y="0"/>
                  </a:cubicBezTo>
                  <a:cubicBezTo>
                    <a:pt x="14" y="1"/>
                    <a:pt x="17" y="2"/>
                    <a:pt x="20" y="3"/>
                  </a:cubicBezTo>
                  <a:cubicBezTo>
                    <a:pt x="24" y="8"/>
                    <a:pt x="23" y="14"/>
                    <a:pt x="21" y="19"/>
                  </a:cubicBezTo>
                  <a:cubicBezTo>
                    <a:pt x="26" y="34"/>
                    <a:pt x="27" y="49"/>
                    <a:pt x="21" y="63"/>
                  </a:cubicBezTo>
                  <a:cubicBezTo>
                    <a:pt x="19" y="73"/>
                    <a:pt x="25" y="85"/>
                    <a:pt x="15" y="93"/>
                  </a:cubicBezTo>
                  <a:cubicBezTo>
                    <a:pt x="12" y="94"/>
                    <a:pt x="9" y="94"/>
                    <a:pt x="6" y="93"/>
                  </a:cubicBezTo>
                  <a:cubicBezTo>
                    <a:pt x="0" y="85"/>
                    <a:pt x="4" y="76"/>
                    <a:pt x="4" y="67"/>
                  </a:cubicBezTo>
                  <a:cubicBezTo>
                    <a:pt x="5" y="65"/>
                    <a:pt x="5" y="63"/>
                    <a:pt x="5" y="60"/>
                  </a:cubicBezTo>
                  <a:cubicBezTo>
                    <a:pt x="0" y="55"/>
                    <a:pt x="2" y="49"/>
                    <a:pt x="4" y="44"/>
                  </a:cubicBezTo>
                  <a:close/>
                </a:path>
              </a:pathLst>
            </a:custGeom>
            <a:solidFill>
              <a:srgbClr val="458C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931" name="Freeform 3371"/>
            <p:cNvSpPr>
              <a:spLocks/>
            </p:cNvSpPr>
            <p:nvPr/>
          </p:nvSpPr>
          <p:spPr bwMode="auto">
            <a:xfrm>
              <a:off x="3249" y="2265"/>
              <a:ext cx="16" cy="114"/>
            </a:xfrm>
            <a:custGeom>
              <a:avLst/>
              <a:gdLst>
                <a:gd name="T0" fmla="*/ 13 w 13"/>
                <a:gd name="T1" fmla="*/ 77 h 97"/>
                <a:gd name="T2" fmla="*/ 7 w 13"/>
                <a:gd name="T3" fmla="*/ 97 h 97"/>
                <a:gd name="T4" fmla="*/ 8 w 13"/>
                <a:gd name="T5" fmla="*/ 13 h 97"/>
                <a:gd name="T6" fmla="*/ 13 w 13"/>
                <a:gd name="T7" fmla="*/ 0 h 97"/>
                <a:gd name="T8" fmla="*/ 13 w 13"/>
                <a:gd name="T9" fmla="*/ 77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97">
                  <a:moveTo>
                    <a:pt x="13" y="77"/>
                  </a:moveTo>
                  <a:cubicBezTo>
                    <a:pt x="11" y="83"/>
                    <a:pt x="9" y="90"/>
                    <a:pt x="7" y="97"/>
                  </a:cubicBezTo>
                  <a:cubicBezTo>
                    <a:pt x="8" y="69"/>
                    <a:pt x="0" y="41"/>
                    <a:pt x="8" y="13"/>
                  </a:cubicBezTo>
                  <a:cubicBezTo>
                    <a:pt x="8" y="8"/>
                    <a:pt x="3" y="2"/>
                    <a:pt x="13" y="0"/>
                  </a:cubicBezTo>
                  <a:cubicBezTo>
                    <a:pt x="13" y="26"/>
                    <a:pt x="13" y="51"/>
                    <a:pt x="13" y="77"/>
                  </a:cubicBezTo>
                  <a:close/>
                </a:path>
              </a:pathLst>
            </a:custGeom>
            <a:solidFill>
              <a:srgbClr val="3461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932" name="Freeform 3372"/>
            <p:cNvSpPr>
              <a:spLocks/>
            </p:cNvSpPr>
            <p:nvPr/>
          </p:nvSpPr>
          <p:spPr bwMode="auto">
            <a:xfrm>
              <a:off x="3247" y="2218"/>
              <a:ext cx="22" cy="62"/>
            </a:xfrm>
            <a:custGeom>
              <a:avLst/>
              <a:gdLst>
                <a:gd name="T0" fmla="*/ 15 w 19"/>
                <a:gd name="T1" fmla="*/ 40 h 53"/>
                <a:gd name="T2" fmla="*/ 10 w 19"/>
                <a:gd name="T3" fmla="*/ 53 h 53"/>
                <a:gd name="T4" fmla="*/ 3 w 19"/>
                <a:gd name="T5" fmla="*/ 36 h 53"/>
                <a:gd name="T6" fmla="*/ 3 w 19"/>
                <a:gd name="T7" fmla="*/ 28 h 53"/>
                <a:gd name="T8" fmla="*/ 11 w 19"/>
                <a:gd name="T9" fmla="*/ 0 h 53"/>
                <a:gd name="T10" fmla="*/ 15 w 19"/>
                <a:gd name="T11" fmla="*/ 4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" h="53">
                  <a:moveTo>
                    <a:pt x="15" y="40"/>
                  </a:moveTo>
                  <a:cubicBezTo>
                    <a:pt x="10" y="43"/>
                    <a:pt x="11" y="48"/>
                    <a:pt x="10" y="53"/>
                  </a:cubicBezTo>
                  <a:cubicBezTo>
                    <a:pt x="5" y="48"/>
                    <a:pt x="9" y="40"/>
                    <a:pt x="3" y="36"/>
                  </a:cubicBezTo>
                  <a:cubicBezTo>
                    <a:pt x="1" y="33"/>
                    <a:pt x="0" y="31"/>
                    <a:pt x="3" y="28"/>
                  </a:cubicBezTo>
                  <a:cubicBezTo>
                    <a:pt x="11" y="20"/>
                    <a:pt x="4" y="8"/>
                    <a:pt x="11" y="0"/>
                  </a:cubicBezTo>
                  <a:cubicBezTo>
                    <a:pt x="19" y="13"/>
                    <a:pt x="13" y="27"/>
                    <a:pt x="15" y="40"/>
                  </a:cubicBezTo>
                  <a:close/>
                </a:path>
              </a:pathLst>
            </a:custGeom>
            <a:solidFill>
              <a:srgbClr val="3865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933" name="Freeform 3373"/>
            <p:cNvSpPr>
              <a:spLocks/>
            </p:cNvSpPr>
            <p:nvPr/>
          </p:nvSpPr>
          <p:spPr bwMode="auto">
            <a:xfrm>
              <a:off x="3252" y="2029"/>
              <a:ext cx="16" cy="45"/>
            </a:xfrm>
            <a:custGeom>
              <a:avLst/>
              <a:gdLst>
                <a:gd name="T0" fmla="*/ 7 w 14"/>
                <a:gd name="T1" fmla="*/ 36 h 38"/>
                <a:gd name="T2" fmla="*/ 7 w 14"/>
                <a:gd name="T3" fmla="*/ 0 h 38"/>
                <a:gd name="T4" fmla="*/ 10 w 14"/>
                <a:gd name="T5" fmla="*/ 37 h 38"/>
                <a:gd name="T6" fmla="*/ 7 w 14"/>
                <a:gd name="T7" fmla="*/ 36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38">
                  <a:moveTo>
                    <a:pt x="7" y="36"/>
                  </a:moveTo>
                  <a:cubicBezTo>
                    <a:pt x="1" y="24"/>
                    <a:pt x="0" y="12"/>
                    <a:pt x="7" y="0"/>
                  </a:cubicBezTo>
                  <a:cubicBezTo>
                    <a:pt x="14" y="12"/>
                    <a:pt x="10" y="25"/>
                    <a:pt x="10" y="37"/>
                  </a:cubicBezTo>
                  <a:cubicBezTo>
                    <a:pt x="9" y="38"/>
                    <a:pt x="7" y="38"/>
                    <a:pt x="7" y="36"/>
                  </a:cubicBezTo>
                  <a:close/>
                </a:path>
              </a:pathLst>
            </a:custGeom>
            <a:solidFill>
              <a:srgbClr val="3265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934" name="Freeform 3374"/>
            <p:cNvSpPr>
              <a:spLocks/>
            </p:cNvSpPr>
            <p:nvPr/>
          </p:nvSpPr>
          <p:spPr bwMode="auto">
            <a:xfrm>
              <a:off x="3260" y="2072"/>
              <a:ext cx="3" cy="63"/>
            </a:xfrm>
            <a:custGeom>
              <a:avLst/>
              <a:gdLst>
                <a:gd name="T0" fmla="*/ 0 w 3"/>
                <a:gd name="T1" fmla="*/ 0 h 54"/>
                <a:gd name="T2" fmla="*/ 3 w 3"/>
                <a:gd name="T3" fmla="*/ 1 h 54"/>
                <a:gd name="T4" fmla="*/ 3 w 3"/>
                <a:gd name="T5" fmla="*/ 52 h 54"/>
                <a:gd name="T6" fmla="*/ 0 w 3"/>
                <a:gd name="T7" fmla="*/ 52 h 54"/>
                <a:gd name="T8" fmla="*/ 0 w 3"/>
                <a:gd name="T9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54">
                  <a:moveTo>
                    <a:pt x="0" y="0"/>
                  </a:moveTo>
                  <a:cubicBezTo>
                    <a:pt x="1" y="0"/>
                    <a:pt x="2" y="0"/>
                    <a:pt x="3" y="1"/>
                  </a:cubicBezTo>
                  <a:cubicBezTo>
                    <a:pt x="3" y="18"/>
                    <a:pt x="3" y="35"/>
                    <a:pt x="3" y="52"/>
                  </a:cubicBezTo>
                  <a:cubicBezTo>
                    <a:pt x="2" y="54"/>
                    <a:pt x="1" y="54"/>
                    <a:pt x="0" y="52"/>
                  </a:cubicBezTo>
                  <a:cubicBezTo>
                    <a:pt x="0" y="35"/>
                    <a:pt x="0" y="18"/>
                    <a:pt x="0" y="0"/>
                  </a:cubicBezTo>
                  <a:close/>
                </a:path>
              </a:pathLst>
            </a:custGeom>
            <a:solidFill>
              <a:srgbClr val="1C50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935" name="Freeform 3375"/>
            <p:cNvSpPr>
              <a:spLocks/>
            </p:cNvSpPr>
            <p:nvPr/>
          </p:nvSpPr>
          <p:spPr bwMode="auto">
            <a:xfrm>
              <a:off x="3259" y="2133"/>
              <a:ext cx="9" cy="33"/>
            </a:xfrm>
            <a:custGeom>
              <a:avLst/>
              <a:gdLst>
                <a:gd name="T0" fmla="*/ 1 w 8"/>
                <a:gd name="T1" fmla="*/ 0 h 28"/>
                <a:gd name="T2" fmla="*/ 4 w 8"/>
                <a:gd name="T3" fmla="*/ 0 h 28"/>
                <a:gd name="T4" fmla="*/ 1 w 8"/>
                <a:gd name="T5" fmla="*/ 28 h 28"/>
                <a:gd name="T6" fmla="*/ 0 w 8"/>
                <a:gd name="T7" fmla="*/ 12 h 28"/>
                <a:gd name="T8" fmla="*/ 1 w 8"/>
                <a:gd name="T9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28">
                  <a:moveTo>
                    <a:pt x="1" y="0"/>
                  </a:moveTo>
                  <a:cubicBezTo>
                    <a:pt x="2" y="0"/>
                    <a:pt x="3" y="0"/>
                    <a:pt x="4" y="0"/>
                  </a:cubicBezTo>
                  <a:cubicBezTo>
                    <a:pt x="4" y="9"/>
                    <a:pt x="8" y="19"/>
                    <a:pt x="1" y="28"/>
                  </a:cubicBezTo>
                  <a:cubicBezTo>
                    <a:pt x="1" y="23"/>
                    <a:pt x="0" y="17"/>
                    <a:pt x="0" y="12"/>
                  </a:cubicBezTo>
                  <a:cubicBezTo>
                    <a:pt x="1" y="8"/>
                    <a:pt x="1" y="4"/>
                    <a:pt x="1" y="0"/>
                  </a:cubicBezTo>
                  <a:close/>
                </a:path>
              </a:pathLst>
            </a:custGeom>
            <a:solidFill>
              <a:srgbClr val="2C635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936" name="Freeform 3376"/>
            <p:cNvSpPr>
              <a:spLocks/>
            </p:cNvSpPr>
            <p:nvPr/>
          </p:nvSpPr>
          <p:spPr bwMode="auto">
            <a:xfrm>
              <a:off x="2908" y="2439"/>
              <a:ext cx="47" cy="58"/>
            </a:xfrm>
            <a:custGeom>
              <a:avLst/>
              <a:gdLst>
                <a:gd name="T0" fmla="*/ 40 w 40"/>
                <a:gd name="T1" fmla="*/ 37 h 49"/>
                <a:gd name="T2" fmla="*/ 38 w 40"/>
                <a:gd name="T3" fmla="*/ 44 h 49"/>
                <a:gd name="T4" fmla="*/ 31 w 40"/>
                <a:gd name="T5" fmla="*/ 49 h 49"/>
                <a:gd name="T6" fmla="*/ 18 w 40"/>
                <a:gd name="T7" fmla="*/ 37 h 49"/>
                <a:gd name="T8" fmla="*/ 10 w 40"/>
                <a:gd name="T9" fmla="*/ 29 h 49"/>
                <a:gd name="T10" fmla="*/ 3 w 40"/>
                <a:gd name="T11" fmla="*/ 21 h 49"/>
                <a:gd name="T12" fmla="*/ 1 w 40"/>
                <a:gd name="T13" fmla="*/ 17 h 49"/>
                <a:gd name="T14" fmla="*/ 3 w 40"/>
                <a:gd name="T15" fmla="*/ 4 h 49"/>
                <a:gd name="T16" fmla="*/ 3 w 40"/>
                <a:gd name="T17" fmla="*/ 1 h 49"/>
                <a:gd name="T18" fmla="*/ 6 w 40"/>
                <a:gd name="T19" fmla="*/ 0 h 49"/>
                <a:gd name="T20" fmla="*/ 38 w 40"/>
                <a:gd name="T21" fmla="*/ 5 h 49"/>
                <a:gd name="T22" fmla="*/ 40 w 40"/>
                <a:gd name="T23" fmla="*/ 37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0" h="49">
                  <a:moveTo>
                    <a:pt x="40" y="37"/>
                  </a:moveTo>
                  <a:cubicBezTo>
                    <a:pt x="39" y="39"/>
                    <a:pt x="39" y="41"/>
                    <a:pt x="38" y="44"/>
                  </a:cubicBezTo>
                  <a:cubicBezTo>
                    <a:pt x="36" y="45"/>
                    <a:pt x="33" y="47"/>
                    <a:pt x="31" y="49"/>
                  </a:cubicBezTo>
                  <a:cubicBezTo>
                    <a:pt x="24" y="49"/>
                    <a:pt x="21" y="43"/>
                    <a:pt x="18" y="37"/>
                  </a:cubicBezTo>
                  <a:cubicBezTo>
                    <a:pt x="17" y="33"/>
                    <a:pt x="13" y="32"/>
                    <a:pt x="10" y="29"/>
                  </a:cubicBezTo>
                  <a:cubicBezTo>
                    <a:pt x="6" y="28"/>
                    <a:pt x="11" y="19"/>
                    <a:pt x="3" y="21"/>
                  </a:cubicBezTo>
                  <a:cubicBezTo>
                    <a:pt x="2" y="20"/>
                    <a:pt x="1" y="19"/>
                    <a:pt x="1" y="17"/>
                  </a:cubicBezTo>
                  <a:cubicBezTo>
                    <a:pt x="1" y="13"/>
                    <a:pt x="0" y="8"/>
                    <a:pt x="3" y="4"/>
                  </a:cubicBezTo>
                  <a:cubicBezTo>
                    <a:pt x="3" y="3"/>
                    <a:pt x="3" y="2"/>
                    <a:pt x="3" y="1"/>
                  </a:cubicBezTo>
                  <a:cubicBezTo>
                    <a:pt x="4" y="1"/>
                    <a:pt x="5" y="0"/>
                    <a:pt x="6" y="0"/>
                  </a:cubicBezTo>
                  <a:cubicBezTo>
                    <a:pt x="16" y="8"/>
                    <a:pt x="28" y="2"/>
                    <a:pt x="38" y="5"/>
                  </a:cubicBezTo>
                  <a:cubicBezTo>
                    <a:pt x="39" y="15"/>
                    <a:pt x="39" y="26"/>
                    <a:pt x="40" y="37"/>
                  </a:cubicBezTo>
                  <a:close/>
                </a:path>
              </a:pathLst>
            </a:custGeom>
            <a:solidFill>
              <a:srgbClr val="87B7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937" name="Freeform 3377"/>
            <p:cNvSpPr>
              <a:spLocks/>
            </p:cNvSpPr>
            <p:nvPr/>
          </p:nvSpPr>
          <p:spPr bwMode="auto">
            <a:xfrm>
              <a:off x="2898" y="2383"/>
              <a:ext cx="9" cy="42"/>
            </a:xfrm>
            <a:custGeom>
              <a:avLst/>
              <a:gdLst>
                <a:gd name="T0" fmla="*/ 7 w 8"/>
                <a:gd name="T1" fmla="*/ 32 h 36"/>
                <a:gd name="T2" fmla="*/ 8 w 8"/>
                <a:gd name="T3" fmla="*/ 36 h 36"/>
                <a:gd name="T4" fmla="*/ 1 w 8"/>
                <a:gd name="T5" fmla="*/ 36 h 36"/>
                <a:gd name="T6" fmla="*/ 0 w 8"/>
                <a:gd name="T7" fmla="*/ 0 h 36"/>
                <a:gd name="T8" fmla="*/ 8 w 8"/>
                <a:gd name="T9" fmla="*/ 4 h 36"/>
                <a:gd name="T10" fmla="*/ 7 w 8"/>
                <a:gd name="T11" fmla="*/ 32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36">
                  <a:moveTo>
                    <a:pt x="7" y="32"/>
                  </a:moveTo>
                  <a:cubicBezTo>
                    <a:pt x="8" y="33"/>
                    <a:pt x="8" y="35"/>
                    <a:pt x="8" y="36"/>
                  </a:cubicBezTo>
                  <a:cubicBezTo>
                    <a:pt x="6" y="36"/>
                    <a:pt x="3" y="36"/>
                    <a:pt x="1" y="36"/>
                  </a:cubicBezTo>
                  <a:cubicBezTo>
                    <a:pt x="1" y="24"/>
                    <a:pt x="1" y="12"/>
                    <a:pt x="0" y="0"/>
                  </a:cubicBezTo>
                  <a:cubicBezTo>
                    <a:pt x="4" y="0"/>
                    <a:pt x="7" y="1"/>
                    <a:pt x="8" y="4"/>
                  </a:cubicBezTo>
                  <a:cubicBezTo>
                    <a:pt x="4" y="13"/>
                    <a:pt x="5" y="22"/>
                    <a:pt x="7" y="32"/>
                  </a:cubicBezTo>
                  <a:close/>
                </a:path>
              </a:pathLst>
            </a:custGeom>
            <a:solidFill>
              <a:srgbClr val="77A0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938" name="Freeform 3378"/>
            <p:cNvSpPr>
              <a:spLocks/>
            </p:cNvSpPr>
            <p:nvPr/>
          </p:nvSpPr>
          <p:spPr bwMode="auto">
            <a:xfrm>
              <a:off x="2892" y="2444"/>
              <a:ext cx="18" cy="52"/>
            </a:xfrm>
            <a:custGeom>
              <a:avLst/>
              <a:gdLst>
                <a:gd name="T0" fmla="*/ 13 w 15"/>
                <a:gd name="T1" fmla="*/ 40 h 44"/>
                <a:gd name="T2" fmla="*/ 9 w 15"/>
                <a:gd name="T3" fmla="*/ 44 h 44"/>
                <a:gd name="T4" fmla="*/ 5 w 15"/>
                <a:gd name="T5" fmla="*/ 0 h 44"/>
                <a:gd name="T6" fmla="*/ 13 w 15"/>
                <a:gd name="T7" fmla="*/ 32 h 44"/>
                <a:gd name="T8" fmla="*/ 13 w 15"/>
                <a:gd name="T9" fmla="*/ 4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4">
                  <a:moveTo>
                    <a:pt x="13" y="40"/>
                  </a:moveTo>
                  <a:cubicBezTo>
                    <a:pt x="12" y="42"/>
                    <a:pt x="10" y="43"/>
                    <a:pt x="9" y="44"/>
                  </a:cubicBezTo>
                  <a:cubicBezTo>
                    <a:pt x="0" y="30"/>
                    <a:pt x="7" y="15"/>
                    <a:pt x="5" y="0"/>
                  </a:cubicBezTo>
                  <a:cubicBezTo>
                    <a:pt x="14" y="9"/>
                    <a:pt x="3" y="23"/>
                    <a:pt x="13" y="32"/>
                  </a:cubicBezTo>
                  <a:cubicBezTo>
                    <a:pt x="15" y="35"/>
                    <a:pt x="15" y="37"/>
                    <a:pt x="13" y="40"/>
                  </a:cubicBezTo>
                  <a:close/>
                </a:path>
              </a:pathLst>
            </a:custGeom>
            <a:solidFill>
              <a:srgbClr val="567C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939" name="Freeform 3379"/>
            <p:cNvSpPr>
              <a:spLocks/>
            </p:cNvSpPr>
            <p:nvPr/>
          </p:nvSpPr>
          <p:spPr bwMode="auto">
            <a:xfrm>
              <a:off x="2902" y="2444"/>
              <a:ext cx="18" cy="47"/>
            </a:xfrm>
            <a:custGeom>
              <a:avLst/>
              <a:gdLst>
                <a:gd name="T0" fmla="*/ 4 w 15"/>
                <a:gd name="T1" fmla="*/ 40 h 40"/>
                <a:gd name="T2" fmla="*/ 4 w 15"/>
                <a:gd name="T3" fmla="*/ 32 h 40"/>
                <a:gd name="T4" fmla="*/ 8 w 15"/>
                <a:gd name="T5" fmla="*/ 0 h 40"/>
                <a:gd name="T6" fmla="*/ 8 w 15"/>
                <a:gd name="T7" fmla="*/ 16 h 40"/>
                <a:gd name="T8" fmla="*/ 7 w 15"/>
                <a:gd name="T9" fmla="*/ 40 h 40"/>
                <a:gd name="T10" fmla="*/ 6 w 15"/>
                <a:gd name="T11" fmla="*/ 40 h 40"/>
                <a:gd name="T12" fmla="*/ 4 w 15"/>
                <a:gd name="T13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40">
                  <a:moveTo>
                    <a:pt x="4" y="40"/>
                  </a:moveTo>
                  <a:cubicBezTo>
                    <a:pt x="4" y="38"/>
                    <a:pt x="4" y="35"/>
                    <a:pt x="4" y="32"/>
                  </a:cubicBezTo>
                  <a:cubicBezTo>
                    <a:pt x="6" y="22"/>
                    <a:pt x="0" y="10"/>
                    <a:pt x="8" y="0"/>
                  </a:cubicBezTo>
                  <a:cubicBezTo>
                    <a:pt x="8" y="5"/>
                    <a:pt x="8" y="10"/>
                    <a:pt x="8" y="16"/>
                  </a:cubicBezTo>
                  <a:cubicBezTo>
                    <a:pt x="12" y="24"/>
                    <a:pt x="15" y="33"/>
                    <a:pt x="7" y="40"/>
                  </a:cubicBezTo>
                  <a:cubicBezTo>
                    <a:pt x="6" y="40"/>
                    <a:pt x="6" y="40"/>
                    <a:pt x="6" y="40"/>
                  </a:cubicBezTo>
                  <a:lnTo>
                    <a:pt x="4" y="40"/>
                  </a:lnTo>
                  <a:close/>
                </a:path>
              </a:pathLst>
            </a:custGeom>
            <a:solidFill>
              <a:srgbClr val="4361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940" name="Freeform 3380"/>
            <p:cNvSpPr>
              <a:spLocks/>
            </p:cNvSpPr>
            <p:nvPr/>
          </p:nvSpPr>
          <p:spPr bwMode="auto">
            <a:xfrm>
              <a:off x="2915" y="2023"/>
              <a:ext cx="45" cy="63"/>
            </a:xfrm>
            <a:custGeom>
              <a:avLst/>
              <a:gdLst>
                <a:gd name="T0" fmla="*/ 16 w 38"/>
                <a:gd name="T1" fmla="*/ 42 h 53"/>
                <a:gd name="T2" fmla="*/ 6 w 38"/>
                <a:gd name="T3" fmla="*/ 33 h 53"/>
                <a:gd name="T4" fmla="*/ 1 w 38"/>
                <a:gd name="T5" fmla="*/ 17 h 53"/>
                <a:gd name="T6" fmla="*/ 1 w 38"/>
                <a:gd name="T7" fmla="*/ 5 h 53"/>
                <a:gd name="T8" fmla="*/ 30 w 38"/>
                <a:gd name="T9" fmla="*/ 8 h 53"/>
                <a:gd name="T10" fmla="*/ 32 w 38"/>
                <a:gd name="T11" fmla="*/ 42 h 53"/>
                <a:gd name="T12" fmla="*/ 16 w 38"/>
                <a:gd name="T13" fmla="*/ 42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53">
                  <a:moveTo>
                    <a:pt x="16" y="42"/>
                  </a:moveTo>
                  <a:cubicBezTo>
                    <a:pt x="17" y="34"/>
                    <a:pt x="15" y="29"/>
                    <a:pt x="6" y="33"/>
                  </a:cubicBezTo>
                  <a:cubicBezTo>
                    <a:pt x="0" y="29"/>
                    <a:pt x="6" y="22"/>
                    <a:pt x="1" y="17"/>
                  </a:cubicBezTo>
                  <a:cubicBezTo>
                    <a:pt x="1" y="13"/>
                    <a:pt x="1" y="9"/>
                    <a:pt x="1" y="5"/>
                  </a:cubicBezTo>
                  <a:cubicBezTo>
                    <a:pt x="11" y="0"/>
                    <a:pt x="24" y="0"/>
                    <a:pt x="30" y="8"/>
                  </a:cubicBezTo>
                  <a:cubicBezTo>
                    <a:pt x="38" y="17"/>
                    <a:pt x="35" y="31"/>
                    <a:pt x="32" y="42"/>
                  </a:cubicBezTo>
                  <a:cubicBezTo>
                    <a:pt x="29" y="53"/>
                    <a:pt x="21" y="53"/>
                    <a:pt x="16" y="42"/>
                  </a:cubicBezTo>
                  <a:close/>
                </a:path>
              </a:pathLst>
            </a:custGeom>
            <a:solidFill>
              <a:srgbClr val="84BB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941" name="Freeform 3381"/>
            <p:cNvSpPr>
              <a:spLocks/>
            </p:cNvSpPr>
            <p:nvPr/>
          </p:nvSpPr>
          <p:spPr bwMode="auto">
            <a:xfrm>
              <a:off x="3342" y="2325"/>
              <a:ext cx="41" cy="63"/>
            </a:xfrm>
            <a:custGeom>
              <a:avLst/>
              <a:gdLst>
                <a:gd name="T0" fmla="*/ 30 w 35"/>
                <a:gd name="T1" fmla="*/ 38 h 54"/>
                <a:gd name="T2" fmla="*/ 10 w 35"/>
                <a:gd name="T3" fmla="*/ 54 h 54"/>
                <a:gd name="T4" fmla="*/ 3 w 35"/>
                <a:gd name="T5" fmla="*/ 40 h 54"/>
                <a:gd name="T6" fmla="*/ 19 w 35"/>
                <a:gd name="T7" fmla="*/ 18 h 54"/>
                <a:gd name="T8" fmla="*/ 28 w 35"/>
                <a:gd name="T9" fmla="*/ 0 h 54"/>
                <a:gd name="T10" fmla="*/ 35 w 35"/>
                <a:gd name="T11" fmla="*/ 8 h 54"/>
                <a:gd name="T12" fmla="*/ 30 w 35"/>
                <a:gd name="T13" fmla="*/ 21 h 54"/>
                <a:gd name="T14" fmla="*/ 30 w 35"/>
                <a:gd name="T15" fmla="*/ 38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5" h="54">
                  <a:moveTo>
                    <a:pt x="30" y="38"/>
                  </a:moveTo>
                  <a:cubicBezTo>
                    <a:pt x="22" y="42"/>
                    <a:pt x="20" y="53"/>
                    <a:pt x="10" y="54"/>
                  </a:cubicBezTo>
                  <a:cubicBezTo>
                    <a:pt x="0" y="53"/>
                    <a:pt x="2" y="46"/>
                    <a:pt x="3" y="40"/>
                  </a:cubicBezTo>
                  <a:cubicBezTo>
                    <a:pt x="13" y="36"/>
                    <a:pt x="18" y="28"/>
                    <a:pt x="19" y="18"/>
                  </a:cubicBezTo>
                  <a:cubicBezTo>
                    <a:pt x="19" y="10"/>
                    <a:pt x="20" y="3"/>
                    <a:pt x="28" y="0"/>
                  </a:cubicBezTo>
                  <a:cubicBezTo>
                    <a:pt x="33" y="1"/>
                    <a:pt x="34" y="4"/>
                    <a:pt x="35" y="8"/>
                  </a:cubicBezTo>
                  <a:cubicBezTo>
                    <a:pt x="34" y="12"/>
                    <a:pt x="34" y="17"/>
                    <a:pt x="30" y="21"/>
                  </a:cubicBezTo>
                  <a:cubicBezTo>
                    <a:pt x="30" y="26"/>
                    <a:pt x="30" y="32"/>
                    <a:pt x="30" y="38"/>
                  </a:cubicBezTo>
                  <a:close/>
                </a:path>
              </a:pathLst>
            </a:custGeom>
            <a:solidFill>
              <a:srgbClr val="C537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942" name="Freeform 3382"/>
            <p:cNvSpPr>
              <a:spLocks/>
            </p:cNvSpPr>
            <p:nvPr/>
          </p:nvSpPr>
          <p:spPr bwMode="auto">
            <a:xfrm>
              <a:off x="3373" y="2302"/>
              <a:ext cx="27" cy="36"/>
            </a:xfrm>
            <a:custGeom>
              <a:avLst/>
              <a:gdLst>
                <a:gd name="T0" fmla="*/ 8 w 23"/>
                <a:gd name="T1" fmla="*/ 28 h 30"/>
                <a:gd name="T2" fmla="*/ 4 w 23"/>
                <a:gd name="T3" fmla="*/ 20 h 30"/>
                <a:gd name="T4" fmla="*/ 0 w 23"/>
                <a:gd name="T5" fmla="*/ 13 h 30"/>
                <a:gd name="T6" fmla="*/ 2 w 23"/>
                <a:gd name="T7" fmla="*/ 5 h 30"/>
                <a:gd name="T8" fmla="*/ 6 w 23"/>
                <a:gd name="T9" fmla="*/ 1 h 30"/>
                <a:gd name="T10" fmla="*/ 20 w 23"/>
                <a:gd name="T11" fmla="*/ 4 h 30"/>
                <a:gd name="T12" fmla="*/ 22 w 23"/>
                <a:gd name="T13" fmla="*/ 12 h 30"/>
                <a:gd name="T14" fmla="*/ 12 w 23"/>
                <a:gd name="T15" fmla="*/ 28 h 30"/>
                <a:gd name="T16" fmla="*/ 8 w 23"/>
                <a:gd name="T17" fmla="*/ 28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" h="30">
                  <a:moveTo>
                    <a:pt x="8" y="28"/>
                  </a:moveTo>
                  <a:cubicBezTo>
                    <a:pt x="6" y="25"/>
                    <a:pt x="5" y="23"/>
                    <a:pt x="4" y="20"/>
                  </a:cubicBezTo>
                  <a:cubicBezTo>
                    <a:pt x="1" y="18"/>
                    <a:pt x="0" y="16"/>
                    <a:pt x="0" y="13"/>
                  </a:cubicBezTo>
                  <a:cubicBezTo>
                    <a:pt x="0" y="10"/>
                    <a:pt x="1" y="7"/>
                    <a:pt x="2" y="5"/>
                  </a:cubicBezTo>
                  <a:cubicBezTo>
                    <a:pt x="3" y="3"/>
                    <a:pt x="5" y="2"/>
                    <a:pt x="6" y="1"/>
                  </a:cubicBezTo>
                  <a:cubicBezTo>
                    <a:pt x="11" y="0"/>
                    <a:pt x="16" y="0"/>
                    <a:pt x="20" y="4"/>
                  </a:cubicBezTo>
                  <a:cubicBezTo>
                    <a:pt x="23" y="6"/>
                    <a:pt x="23" y="9"/>
                    <a:pt x="22" y="12"/>
                  </a:cubicBezTo>
                  <a:cubicBezTo>
                    <a:pt x="11" y="12"/>
                    <a:pt x="14" y="22"/>
                    <a:pt x="12" y="28"/>
                  </a:cubicBezTo>
                  <a:cubicBezTo>
                    <a:pt x="10" y="30"/>
                    <a:pt x="9" y="30"/>
                    <a:pt x="8" y="28"/>
                  </a:cubicBezTo>
                  <a:close/>
                </a:path>
              </a:pathLst>
            </a:custGeom>
            <a:solidFill>
              <a:srgbClr val="AD34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943" name="Freeform 3383"/>
            <p:cNvSpPr>
              <a:spLocks/>
            </p:cNvSpPr>
            <p:nvPr/>
          </p:nvSpPr>
          <p:spPr bwMode="auto">
            <a:xfrm>
              <a:off x="3376" y="2335"/>
              <a:ext cx="11" cy="15"/>
            </a:xfrm>
            <a:custGeom>
              <a:avLst/>
              <a:gdLst>
                <a:gd name="T0" fmla="*/ 5 w 9"/>
                <a:gd name="T1" fmla="*/ 0 h 12"/>
                <a:gd name="T2" fmla="*/ 9 w 9"/>
                <a:gd name="T3" fmla="*/ 0 h 12"/>
                <a:gd name="T4" fmla="*/ 1 w 9"/>
                <a:gd name="T5" fmla="*/ 12 h 12"/>
                <a:gd name="T6" fmla="*/ 5 w 9"/>
                <a:gd name="T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2">
                  <a:moveTo>
                    <a:pt x="5" y="0"/>
                  </a:moveTo>
                  <a:cubicBezTo>
                    <a:pt x="6" y="0"/>
                    <a:pt x="7" y="0"/>
                    <a:pt x="9" y="0"/>
                  </a:cubicBezTo>
                  <a:cubicBezTo>
                    <a:pt x="9" y="6"/>
                    <a:pt x="9" y="12"/>
                    <a:pt x="1" y="12"/>
                  </a:cubicBezTo>
                  <a:cubicBezTo>
                    <a:pt x="1" y="7"/>
                    <a:pt x="0" y="3"/>
                    <a:pt x="5" y="0"/>
                  </a:cubicBezTo>
                  <a:close/>
                </a:path>
              </a:pathLst>
            </a:custGeom>
            <a:solidFill>
              <a:srgbClr val="CE5F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944" name="Freeform 3384"/>
            <p:cNvSpPr>
              <a:spLocks/>
            </p:cNvSpPr>
            <p:nvPr/>
          </p:nvSpPr>
          <p:spPr bwMode="auto">
            <a:xfrm>
              <a:off x="3373" y="2383"/>
              <a:ext cx="19" cy="16"/>
            </a:xfrm>
            <a:custGeom>
              <a:avLst/>
              <a:gdLst>
                <a:gd name="T0" fmla="*/ 0 w 16"/>
                <a:gd name="T1" fmla="*/ 8 h 14"/>
                <a:gd name="T2" fmla="*/ 15 w 16"/>
                <a:gd name="T3" fmla="*/ 1 h 14"/>
                <a:gd name="T4" fmla="*/ 16 w 16"/>
                <a:gd name="T5" fmla="*/ 4 h 14"/>
                <a:gd name="T6" fmla="*/ 0 w 16"/>
                <a:gd name="T7" fmla="*/ 8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14">
                  <a:moveTo>
                    <a:pt x="0" y="8"/>
                  </a:moveTo>
                  <a:cubicBezTo>
                    <a:pt x="3" y="0"/>
                    <a:pt x="9" y="0"/>
                    <a:pt x="15" y="1"/>
                  </a:cubicBezTo>
                  <a:cubicBezTo>
                    <a:pt x="15" y="2"/>
                    <a:pt x="16" y="3"/>
                    <a:pt x="16" y="4"/>
                  </a:cubicBezTo>
                  <a:cubicBezTo>
                    <a:pt x="12" y="14"/>
                    <a:pt x="6" y="10"/>
                    <a:pt x="0" y="8"/>
                  </a:cubicBezTo>
                  <a:close/>
                </a:path>
              </a:pathLst>
            </a:custGeom>
            <a:solidFill>
              <a:srgbClr val="A434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945" name="Freeform 3385"/>
            <p:cNvSpPr>
              <a:spLocks/>
            </p:cNvSpPr>
            <p:nvPr/>
          </p:nvSpPr>
          <p:spPr bwMode="auto">
            <a:xfrm>
              <a:off x="3373" y="2387"/>
              <a:ext cx="23" cy="10"/>
            </a:xfrm>
            <a:custGeom>
              <a:avLst/>
              <a:gdLst>
                <a:gd name="T0" fmla="*/ 0 w 20"/>
                <a:gd name="T1" fmla="*/ 4 h 8"/>
                <a:gd name="T2" fmla="*/ 16 w 20"/>
                <a:gd name="T3" fmla="*/ 0 h 8"/>
                <a:gd name="T4" fmla="*/ 19 w 20"/>
                <a:gd name="T5" fmla="*/ 8 h 8"/>
                <a:gd name="T6" fmla="*/ 0 w 20"/>
                <a:gd name="T7" fmla="*/ 8 h 8"/>
                <a:gd name="T8" fmla="*/ 0 w 20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8">
                  <a:moveTo>
                    <a:pt x="0" y="4"/>
                  </a:moveTo>
                  <a:cubicBezTo>
                    <a:pt x="6" y="4"/>
                    <a:pt x="11" y="6"/>
                    <a:pt x="16" y="0"/>
                  </a:cubicBezTo>
                  <a:cubicBezTo>
                    <a:pt x="19" y="2"/>
                    <a:pt x="20" y="5"/>
                    <a:pt x="19" y="8"/>
                  </a:cubicBezTo>
                  <a:cubicBezTo>
                    <a:pt x="13" y="8"/>
                    <a:pt x="6" y="8"/>
                    <a:pt x="0" y="8"/>
                  </a:cubicBezTo>
                  <a:cubicBezTo>
                    <a:pt x="0" y="7"/>
                    <a:pt x="0" y="6"/>
                    <a:pt x="0" y="4"/>
                  </a:cubicBezTo>
                  <a:close/>
                </a:path>
              </a:pathLst>
            </a:custGeom>
            <a:solidFill>
              <a:srgbClr val="943D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946" name="Freeform 3386"/>
            <p:cNvSpPr>
              <a:spLocks/>
            </p:cNvSpPr>
            <p:nvPr/>
          </p:nvSpPr>
          <p:spPr bwMode="auto">
            <a:xfrm>
              <a:off x="2913" y="2460"/>
              <a:ext cx="16" cy="44"/>
            </a:xfrm>
            <a:custGeom>
              <a:avLst/>
              <a:gdLst>
                <a:gd name="T0" fmla="*/ 2 w 14"/>
                <a:gd name="T1" fmla="*/ 2 h 37"/>
                <a:gd name="T2" fmla="*/ 7 w 14"/>
                <a:gd name="T3" fmla="*/ 10 h 37"/>
                <a:gd name="T4" fmla="*/ 8 w 14"/>
                <a:gd name="T5" fmla="*/ 37 h 37"/>
                <a:gd name="T6" fmla="*/ 2 w 14"/>
                <a:gd name="T7" fmla="*/ 37 h 37"/>
                <a:gd name="T8" fmla="*/ 2 w 14"/>
                <a:gd name="T9" fmla="*/ 2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37">
                  <a:moveTo>
                    <a:pt x="2" y="2"/>
                  </a:moveTo>
                  <a:cubicBezTo>
                    <a:pt x="11" y="0"/>
                    <a:pt x="5" y="8"/>
                    <a:pt x="7" y="10"/>
                  </a:cubicBezTo>
                  <a:cubicBezTo>
                    <a:pt x="13" y="19"/>
                    <a:pt x="14" y="28"/>
                    <a:pt x="8" y="37"/>
                  </a:cubicBezTo>
                  <a:cubicBezTo>
                    <a:pt x="6" y="37"/>
                    <a:pt x="4" y="37"/>
                    <a:pt x="2" y="37"/>
                  </a:cubicBezTo>
                  <a:cubicBezTo>
                    <a:pt x="0" y="26"/>
                    <a:pt x="0" y="14"/>
                    <a:pt x="2" y="2"/>
                  </a:cubicBezTo>
                  <a:close/>
                </a:path>
              </a:pathLst>
            </a:custGeom>
            <a:solidFill>
              <a:srgbClr val="4769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947" name="Freeform 3387"/>
            <p:cNvSpPr>
              <a:spLocks/>
            </p:cNvSpPr>
            <p:nvPr/>
          </p:nvSpPr>
          <p:spPr bwMode="auto">
            <a:xfrm>
              <a:off x="2911" y="2463"/>
              <a:ext cx="4" cy="42"/>
            </a:xfrm>
            <a:custGeom>
              <a:avLst/>
              <a:gdLst>
                <a:gd name="T0" fmla="*/ 4 w 4"/>
                <a:gd name="T1" fmla="*/ 0 h 36"/>
                <a:gd name="T2" fmla="*/ 4 w 4"/>
                <a:gd name="T3" fmla="*/ 36 h 36"/>
                <a:gd name="T4" fmla="*/ 0 w 4"/>
                <a:gd name="T5" fmla="*/ 24 h 36"/>
                <a:gd name="T6" fmla="*/ 1 w 4"/>
                <a:gd name="T7" fmla="*/ 0 h 36"/>
                <a:gd name="T8" fmla="*/ 4 w 4"/>
                <a:gd name="T9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6">
                  <a:moveTo>
                    <a:pt x="4" y="0"/>
                  </a:moveTo>
                  <a:cubicBezTo>
                    <a:pt x="4" y="12"/>
                    <a:pt x="4" y="24"/>
                    <a:pt x="4" y="36"/>
                  </a:cubicBezTo>
                  <a:cubicBezTo>
                    <a:pt x="0" y="33"/>
                    <a:pt x="1" y="28"/>
                    <a:pt x="0" y="24"/>
                  </a:cubicBezTo>
                  <a:cubicBezTo>
                    <a:pt x="1" y="16"/>
                    <a:pt x="1" y="8"/>
                    <a:pt x="1" y="0"/>
                  </a:cubicBezTo>
                  <a:cubicBezTo>
                    <a:pt x="2" y="0"/>
                    <a:pt x="3" y="0"/>
                    <a:pt x="4" y="0"/>
                  </a:cubicBezTo>
                  <a:close/>
                </a:path>
              </a:pathLst>
            </a:custGeom>
            <a:solidFill>
              <a:srgbClr val="7691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948" name="Freeform 3388"/>
            <p:cNvSpPr>
              <a:spLocks/>
            </p:cNvSpPr>
            <p:nvPr/>
          </p:nvSpPr>
          <p:spPr bwMode="auto">
            <a:xfrm>
              <a:off x="2921" y="2471"/>
              <a:ext cx="14" cy="33"/>
            </a:xfrm>
            <a:custGeom>
              <a:avLst/>
              <a:gdLst>
                <a:gd name="T0" fmla="*/ 1 w 12"/>
                <a:gd name="T1" fmla="*/ 28 h 28"/>
                <a:gd name="T2" fmla="*/ 0 w 12"/>
                <a:gd name="T3" fmla="*/ 1 h 28"/>
                <a:gd name="T4" fmla="*/ 12 w 12"/>
                <a:gd name="T5" fmla="*/ 5 h 28"/>
                <a:gd name="T6" fmla="*/ 9 w 12"/>
                <a:gd name="T7" fmla="*/ 9 h 28"/>
                <a:gd name="T8" fmla="*/ 3 w 12"/>
                <a:gd name="T9" fmla="*/ 28 h 28"/>
                <a:gd name="T10" fmla="*/ 2 w 12"/>
                <a:gd name="T11" fmla="*/ 28 h 28"/>
                <a:gd name="T12" fmla="*/ 1 w 12"/>
                <a:gd name="T13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28">
                  <a:moveTo>
                    <a:pt x="1" y="28"/>
                  </a:moveTo>
                  <a:cubicBezTo>
                    <a:pt x="1" y="19"/>
                    <a:pt x="0" y="10"/>
                    <a:pt x="0" y="1"/>
                  </a:cubicBezTo>
                  <a:cubicBezTo>
                    <a:pt x="5" y="1"/>
                    <a:pt x="9" y="0"/>
                    <a:pt x="12" y="5"/>
                  </a:cubicBezTo>
                  <a:cubicBezTo>
                    <a:pt x="11" y="6"/>
                    <a:pt x="9" y="8"/>
                    <a:pt x="9" y="9"/>
                  </a:cubicBezTo>
                  <a:cubicBezTo>
                    <a:pt x="7" y="15"/>
                    <a:pt x="11" y="23"/>
                    <a:pt x="3" y="28"/>
                  </a:cubicBezTo>
                  <a:cubicBezTo>
                    <a:pt x="2" y="28"/>
                    <a:pt x="2" y="28"/>
                    <a:pt x="2" y="28"/>
                  </a:cubicBezTo>
                  <a:lnTo>
                    <a:pt x="1" y="28"/>
                  </a:lnTo>
                  <a:close/>
                </a:path>
              </a:pathLst>
            </a:custGeom>
            <a:solidFill>
              <a:srgbClr val="8BAF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949" name="Freeform 3389"/>
            <p:cNvSpPr>
              <a:spLocks/>
            </p:cNvSpPr>
            <p:nvPr/>
          </p:nvSpPr>
          <p:spPr bwMode="auto">
            <a:xfrm>
              <a:off x="2922" y="2477"/>
              <a:ext cx="15" cy="37"/>
            </a:xfrm>
            <a:custGeom>
              <a:avLst/>
              <a:gdLst>
                <a:gd name="T0" fmla="*/ 2 w 12"/>
                <a:gd name="T1" fmla="*/ 23 h 32"/>
                <a:gd name="T2" fmla="*/ 6 w 12"/>
                <a:gd name="T3" fmla="*/ 0 h 32"/>
                <a:gd name="T4" fmla="*/ 8 w 12"/>
                <a:gd name="T5" fmla="*/ 23 h 32"/>
                <a:gd name="T6" fmla="*/ 3 w 12"/>
                <a:gd name="T7" fmla="*/ 32 h 32"/>
                <a:gd name="T8" fmla="*/ 2 w 12"/>
                <a:gd name="T9" fmla="*/ 2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32">
                  <a:moveTo>
                    <a:pt x="2" y="23"/>
                  </a:moveTo>
                  <a:cubicBezTo>
                    <a:pt x="4" y="16"/>
                    <a:pt x="0" y="7"/>
                    <a:pt x="6" y="0"/>
                  </a:cubicBezTo>
                  <a:cubicBezTo>
                    <a:pt x="9" y="8"/>
                    <a:pt x="12" y="15"/>
                    <a:pt x="8" y="23"/>
                  </a:cubicBezTo>
                  <a:cubicBezTo>
                    <a:pt x="7" y="27"/>
                    <a:pt x="6" y="30"/>
                    <a:pt x="3" y="32"/>
                  </a:cubicBezTo>
                  <a:cubicBezTo>
                    <a:pt x="3" y="29"/>
                    <a:pt x="3" y="26"/>
                    <a:pt x="2" y="23"/>
                  </a:cubicBezTo>
                  <a:close/>
                </a:path>
              </a:pathLst>
            </a:custGeom>
            <a:solidFill>
              <a:srgbClr val="2949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950" name="Freeform 3390"/>
            <p:cNvSpPr>
              <a:spLocks/>
            </p:cNvSpPr>
            <p:nvPr/>
          </p:nvSpPr>
          <p:spPr bwMode="auto">
            <a:xfrm>
              <a:off x="2929" y="2477"/>
              <a:ext cx="16" cy="28"/>
            </a:xfrm>
            <a:custGeom>
              <a:avLst/>
              <a:gdLst>
                <a:gd name="T0" fmla="*/ 2 w 13"/>
                <a:gd name="T1" fmla="*/ 23 h 24"/>
                <a:gd name="T2" fmla="*/ 0 w 13"/>
                <a:gd name="T3" fmla="*/ 0 h 24"/>
                <a:gd name="T4" fmla="*/ 5 w 13"/>
                <a:gd name="T5" fmla="*/ 0 h 24"/>
                <a:gd name="T6" fmla="*/ 13 w 13"/>
                <a:gd name="T7" fmla="*/ 17 h 24"/>
                <a:gd name="T8" fmla="*/ 5 w 13"/>
                <a:gd name="T9" fmla="*/ 24 h 24"/>
                <a:gd name="T10" fmla="*/ 2 w 13"/>
                <a:gd name="T11" fmla="*/ 2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24">
                  <a:moveTo>
                    <a:pt x="2" y="23"/>
                  </a:moveTo>
                  <a:cubicBezTo>
                    <a:pt x="1" y="16"/>
                    <a:pt x="1" y="8"/>
                    <a:pt x="0" y="0"/>
                  </a:cubicBezTo>
                  <a:cubicBezTo>
                    <a:pt x="2" y="0"/>
                    <a:pt x="3" y="0"/>
                    <a:pt x="5" y="0"/>
                  </a:cubicBezTo>
                  <a:cubicBezTo>
                    <a:pt x="3" y="8"/>
                    <a:pt x="9" y="12"/>
                    <a:pt x="13" y="17"/>
                  </a:cubicBezTo>
                  <a:cubicBezTo>
                    <a:pt x="13" y="22"/>
                    <a:pt x="9" y="24"/>
                    <a:pt x="5" y="24"/>
                  </a:cubicBezTo>
                  <a:cubicBezTo>
                    <a:pt x="4" y="24"/>
                    <a:pt x="3" y="24"/>
                    <a:pt x="2" y="23"/>
                  </a:cubicBezTo>
                  <a:close/>
                </a:path>
              </a:pathLst>
            </a:custGeom>
            <a:solidFill>
              <a:srgbClr val="84A6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951" name="Freeform 3391"/>
            <p:cNvSpPr>
              <a:spLocks/>
            </p:cNvSpPr>
            <p:nvPr/>
          </p:nvSpPr>
          <p:spPr bwMode="auto">
            <a:xfrm>
              <a:off x="3221" y="2015"/>
              <a:ext cx="27" cy="141"/>
            </a:xfrm>
            <a:custGeom>
              <a:avLst/>
              <a:gdLst>
                <a:gd name="T0" fmla="*/ 23 w 23"/>
                <a:gd name="T1" fmla="*/ 109 h 120"/>
                <a:gd name="T2" fmla="*/ 19 w 23"/>
                <a:gd name="T3" fmla="*/ 120 h 120"/>
                <a:gd name="T4" fmla="*/ 9 w 23"/>
                <a:gd name="T5" fmla="*/ 116 h 120"/>
                <a:gd name="T6" fmla="*/ 6 w 23"/>
                <a:gd name="T7" fmla="*/ 95 h 120"/>
                <a:gd name="T8" fmla="*/ 0 w 23"/>
                <a:gd name="T9" fmla="*/ 80 h 120"/>
                <a:gd name="T10" fmla="*/ 1 w 23"/>
                <a:gd name="T11" fmla="*/ 72 h 120"/>
                <a:gd name="T12" fmla="*/ 17 w 23"/>
                <a:gd name="T13" fmla="*/ 51 h 120"/>
                <a:gd name="T14" fmla="*/ 21 w 23"/>
                <a:gd name="T15" fmla="*/ 0 h 120"/>
                <a:gd name="T16" fmla="*/ 23 w 23"/>
                <a:gd name="T17" fmla="*/ 109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" h="120">
                  <a:moveTo>
                    <a:pt x="23" y="109"/>
                  </a:moveTo>
                  <a:cubicBezTo>
                    <a:pt x="22" y="112"/>
                    <a:pt x="20" y="116"/>
                    <a:pt x="19" y="120"/>
                  </a:cubicBezTo>
                  <a:cubicBezTo>
                    <a:pt x="15" y="119"/>
                    <a:pt x="12" y="117"/>
                    <a:pt x="9" y="116"/>
                  </a:cubicBezTo>
                  <a:cubicBezTo>
                    <a:pt x="4" y="110"/>
                    <a:pt x="5" y="103"/>
                    <a:pt x="6" y="95"/>
                  </a:cubicBezTo>
                  <a:cubicBezTo>
                    <a:pt x="10" y="88"/>
                    <a:pt x="10" y="82"/>
                    <a:pt x="0" y="80"/>
                  </a:cubicBezTo>
                  <a:cubicBezTo>
                    <a:pt x="0" y="78"/>
                    <a:pt x="0" y="75"/>
                    <a:pt x="1" y="72"/>
                  </a:cubicBezTo>
                  <a:cubicBezTo>
                    <a:pt x="14" y="71"/>
                    <a:pt x="17" y="63"/>
                    <a:pt x="17" y="51"/>
                  </a:cubicBezTo>
                  <a:cubicBezTo>
                    <a:pt x="18" y="34"/>
                    <a:pt x="12" y="16"/>
                    <a:pt x="21" y="0"/>
                  </a:cubicBezTo>
                  <a:cubicBezTo>
                    <a:pt x="22" y="36"/>
                    <a:pt x="18" y="73"/>
                    <a:pt x="23" y="109"/>
                  </a:cubicBezTo>
                  <a:close/>
                </a:path>
              </a:pathLst>
            </a:custGeom>
            <a:solidFill>
              <a:srgbClr val="55A8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952" name="Freeform 3392"/>
            <p:cNvSpPr>
              <a:spLocks/>
            </p:cNvSpPr>
            <p:nvPr/>
          </p:nvSpPr>
          <p:spPr bwMode="auto">
            <a:xfrm>
              <a:off x="3323" y="2204"/>
              <a:ext cx="63" cy="93"/>
            </a:xfrm>
            <a:custGeom>
              <a:avLst/>
              <a:gdLst>
                <a:gd name="T0" fmla="*/ 10 w 53"/>
                <a:gd name="T1" fmla="*/ 1 h 79"/>
                <a:gd name="T2" fmla="*/ 22 w 53"/>
                <a:gd name="T3" fmla="*/ 1 h 79"/>
                <a:gd name="T4" fmla="*/ 44 w 53"/>
                <a:gd name="T5" fmla="*/ 12 h 79"/>
                <a:gd name="T6" fmla="*/ 45 w 53"/>
                <a:gd name="T7" fmla="*/ 66 h 79"/>
                <a:gd name="T8" fmla="*/ 14 w 53"/>
                <a:gd name="T9" fmla="*/ 72 h 79"/>
                <a:gd name="T10" fmla="*/ 10 w 53"/>
                <a:gd name="T11" fmla="*/ 1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3" h="79">
                  <a:moveTo>
                    <a:pt x="10" y="1"/>
                  </a:moveTo>
                  <a:cubicBezTo>
                    <a:pt x="14" y="1"/>
                    <a:pt x="18" y="1"/>
                    <a:pt x="22" y="1"/>
                  </a:cubicBezTo>
                  <a:cubicBezTo>
                    <a:pt x="28" y="8"/>
                    <a:pt x="44" y="0"/>
                    <a:pt x="44" y="12"/>
                  </a:cubicBezTo>
                  <a:cubicBezTo>
                    <a:pt x="46" y="30"/>
                    <a:pt x="53" y="49"/>
                    <a:pt x="45" y="66"/>
                  </a:cubicBezTo>
                  <a:cubicBezTo>
                    <a:pt x="38" y="79"/>
                    <a:pt x="24" y="70"/>
                    <a:pt x="14" y="72"/>
                  </a:cubicBezTo>
                  <a:cubicBezTo>
                    <a:pt x="6" y="49"/>
                    <a:pt x="0" y="25"/>
                    <a:pt x="10" y="1"/>
                  </a:cubicBezTo>
                  <a:close/>
                </a:path>
              </a:pathLst>
            </a:custGeom>
            <a:solidFill>
              <a:srgbClr val="CB34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953" name="Freeform 3393"/>
            <p:cNvSpPr>
              <a:spLocks/>
            </p:cNvSpPr>
            <p:nvPr/>
          </p:nvSpPr>
          <p:spPr bwMode="auto">
            <a:xfrm>
              <a:off x="3306" y="2205"/>
              <a:ext cx="34" cy="94"/>
            </a:xfrm>
            <a:custGeom>
              <a:avLst/>
              <a:gdLst>
                <a:gd name="T0" fmla="*/ 25 w 29"/>
                <a:gd name="T1" fmla="*/ 0 h 80"/>
                <a:gd name="T2" fmla="*/ 29 w 29"/>
                <a:gd name="T3" fmla="*/ 71 h 80"/>
                <a:gd name="T4" fmla="*/ 29 w 29"/>
                <a:gd name="T5" fmla="*/ 75 h 80"/>
                <a:gd name="T6" fmla="*/ 27 w 29"/>
                <a:gd name="T7" fmla="*/ 77 h 80"/>
                <a:gd name="T8" fmla="*/ 9 w 29"/>
                <a:gd name="T9" fmla="*/ 75 h 80"/>
                <a:gd name="T10" fmla="*/ 9 w 29"/>
                <a:gd name="T11" fmla="*/ 75 h 80"/>
                <a:gd name="T12" fmla="*/ 5 w 29"/>
                <a:gd name="T13" fmla="*/ 0 h 80"/>
                <a:gd name="T14" fmla="*/ 25 w 29"/>
                <a:gd name="T15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9" h="80">
                  <a:moveTo>
                    <a:pt x="25" y="0"/>
                  </a:moveTo>
                  <a:cubicBezTo>
                    <a:pt x="26" y="24"/>
                    <a:pt x="28" y="47"/>
                    <a:pt x="29" y="71"/>
                  </a:cubicBezTo>
                  <a:cubicBezTo>
                    <a:pt x="29" y="72"/>
                    <a:pt x="29" y="74"/>
                    <a:pt x="29" y="75"/>
                  </a:cubicBezTo>
                  <a:cubicBezTo>
                    <a:pt x="28" y="76"/>
                    <a:pt x="27" y="76"/>
                    <a:pt x="27" y="77"/>
                  </a:cubicBezTo>
                  <a:cubicBezTo>
                    <a:pt x="20" y="80"/>
                    <a:pt x="14" y="80"/>
                    <a:pt x="9" y="75"/>
                  </a:cubicBezTo>
                  <a:cubicBezTo>
                    <a:pt x="9" y="75"/>
                    <a:pt x="9" y="75"/>
                    <a:pt x="9" y="75"/>
                  </a:cubicBezTo>
                  <a:cubicBezTo>
                    <a:pt x="0" y="50"/>
                    <a:pt x="6" y="25"/>
                    <a:pt x="5" y="0"/>
                  </a:cubicBezTo>
                  <a:cubicBezTo>
                    <a:pt x="12" y="0"/>
                    <a:pt x="18" y="0"/>
                    <a:pt x="25" y="0"/>
                  </a:cubicBezTo>
                  <a:close/>
                </a:path>
              </a:pathLst>
            </a:custGeom>
            <a:solidFill>
              <a:srgbClr val="DA51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954" name="Freeform 3394"/>
            <p:cNvSpPr>
              <a:spLocks/>
            </p:cNvSpPr>
            <p:nvPr/>
          </p:nvSpPr>
          <p:spPr bwMode="auto">
            <a:xfrm>
              <a:off x="3340" y="2288"/>
              <a:ext cx="61" cy="23"/>
            </a:xfrm>
            <a:custGeom>
              <a:avLst/>
              <a:gdLst>
                <a:gd name="T0" fmla="*/ 48 w 52"/>
                <a:gd name="T1" fmla="*/ 16 h 19"/>
                <a:gd name="T2" fmla="*/ 32 w 52"/>
                <a:gd name="T3" fmla="*/ 16 h 19"/>
                <a:gd name="T4" fmla="*/ 0 w 52"/>
                <a:gd name="T5" fmla="*/ 4 h 19"/>
                <a:gd name="T6" fmla="*/ 0 w 52"/>
                <a:gd name="T7" fmla="*/ 4 h 19"/>
                <a:gd name="T8" fmla="*/ 51 w 52"/>
                <a:gd name="T9" fmla="*/ 4 h 19"/>
                <a:gd name="T10" fmla="*/ 52 w 52"/>
                <a:gd name="T11" fmla="*/ 8 h 19"/>
                <a:gd name="T12" fmla="*/ 48 w 52"/>
                <a:gd name="T13" fmla="*/ 16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2" h="19">
                  <a:moveTo>
                    <a:pt x="48" y="16"/>
                  </a:moveTo>
                  <a:cubicBezTo>
                    <a:pt x="42" y="16"/>
                    <a:pt x="37" y="16"/>
                    <a:pt x="32" y="16"/>
                  </a:cubicBezTo>
                  <a:cubicBezTo>
                    <a:pt x="21" y="12"/>
                    <a:pt x="6" y="19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7" y="7"/>
                    <a:pt x="34" y="0"/>
                    <a:pt x="51" y="4"/>
                  </a:cubicBezTo>
                  <a:cubicBezTo>
                    <a:pt x="51" y="5"/>
                    <a:pt x="52" y="7"/>
                    <a:pt x="52" y="8"/>
                  </a:cubicBezTo>
                  <a:cubicBezTo>
                    <a:pt x="50" y="11"/>
                    <a:pt x="49" y="14"/>
                    <a:pt x="48" y="16"/>
                  </a:cubicBezTo>
                  <a:close/>
                </a:path>
              </a:pathLst>
            </a:custGeom>
            <a:solidFill>
              <a:srgbClr val="8021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955" name="Freeform 3395"/>
            <p:cNvSpPr>
              <a:spLocks/>
            </p:cNvSpPr>
            <p:nvPr/>
          </p:nvSpPr>
          <p:spPr bwMode="auto">
            <a:xfrm>
              <a:off x="3358" y="2193"/>
              <a:ext cx="34" cy="15"/>
            </a:xfrm>
            <a:custGeom>
              <a:avLst/>
              <a:gdLst>
                <a:gd name="T0" fmla="*/ 0 w 29"/>
                <a:gd name="T1" fmla="*/ 9 h 13"/>
                <a:gd name="T2" fmla="*/ 1 w 29"/>
                <a:gd name="T3" fmla="*/ 5 h 13"/>
                <a:gd name="T4" fmla="*/ 17 w 29"/>
                <a:gd name="T5" fmla="*/ 5 h 13"/>
                <a:gd name="T6" fmla="*/ 29 w 29"/>
                <a:gd name="T7" fmla="*/ 13 h 13"/>
                <a:gd name="T8" fmla="*/ 0 w 29"/>
                <a:gd name="T9" fmla="*/ 9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13">
                  <a:moveTo>
                    <a:pt x="0" y="9"/>
                  </a:moveTo>
                  <a:cubicBezTo>
                    <a:pt x="1" y="8"/>
                    <a:pt x="1" y="7"/>
                    <a:pt x="1" y="5"/>
                  </a:cubicBezTo>
                  <a:cubicBezTo>
                    <a:pt x="6" y="0"/>
                    <a:pt x="11" y="1"/>
                    <a:pt x="17" y="5"/>
                  </a:cubicBezTo>
                  <a:cubicBezTo>
                    <a:pt x="22" y="5"/>
                    <a:pt x="28" y="5"/>
                    <a:pt x="29" y="13"/>
                  </a:cubicBezTo>
                  <a:cubicBezTo>
                    <a:pt x="19" y="12"/>
                    <a:pt x="10" y="10"/>
                    <a:pt x="0" y="9"/>
                  </a:cubicBezTo>
                  <a:close/>
                </a:path>
              </a:pathLst>
            </a:custGeom>
            <a:solidFill>
              <a:srgbClr val="851A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956" name="Freeform 3396"/>
            <p:cNvSpPr>
              <a:spLocks/>
            </p:cNvSpPr>
            <p:nvPr/>
          </p:nvSpPr>
          <p:spPr bwMode="auto">
            <a:xfrm>
              <a:off x="3333" y="2191"/>
              <a:ext cx="45" cy="8"/>
            </a:xfrm>
            <a:custGeom>
              <a:avLst/>
              <a:gdLst>
                <a:gd name="T0" fmla="*/ 38 w 38"/>
                <a:gd name="T1" fmla="*/ 7 h 7"/>
                <a:gd name="T2" fmla="*/ 22 w 38"/>
                <a:gd name="T3" fmla="*/ 7 h 7"/>
                <a:gd name="T4" fmla="*/ 2 w 38"/>
                <a:gd name="T5" fmla="*/ 7 h 7"/>
                <a:gd name="T6" fmla="*/ 0 w 38"/>
                <a:gd name="T7" fmla="*/ 5 h 7"/>
                <a:gd name="T8" fmla="*/ 2 w 38"/>
                <a:gd name="T9" fmla="*/ 3 h 7"/>
                <a:gd name="T10" fmla="*/ 14 w 38"/>
                <a:gd name="T11" fmla="*/ 3 h 7"/>
                <a:gd name="T12" fmla="*/ 38 w 38"/>
                <a:gd name="T13" fmla="*/ 3 h 7"/>
                <a:gd name="T14" fmla="*/ 38 w 38"/>
                <a:gd name="T15" fmla="*/ 3 h 7"/>
                <a:gd name="T16" fmla="*/ 38 w 38"/>
                <a:gd name="T1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8" h="7">
                  <a:moveTo>
                    <a:pt x="38" y="7"/>
                  </a:moveTo>
                  <a:cubicBezTo>
                    <a:pt x="32" y="7"/>
                    <a:pt x="27" y="7"/>
                    <a:pt x="22" y="7"/>
                  </a:cubicBezTo>
                  <a:cubicBezTo>
                    <a:pt x="15" y="7"/>
                    <a:pt x="8" y="7"/>
                    <a:pt x="2" y="7"/>
                  </a:cubicBezTo>
                  <a:cubicBezTo>
                    <a:pt x="0" y="6"/>
                    <a:pt x="0" y="5"/>
                    <a:pt x="0" y="5"/>
                  </a:cubicBezTo>
                  <a:cubicBezTo>
                    <a:pt x="1" y="4"/>
                    <a:pt x="1" y="3"/>
                    <a:pt x="2" y="3"/>
                  </a:cubicBezTo>
                  <a:cubicBezTo>
                    <a:pt x="6" y="3"/>
                    <a:pt x="10" y="3"/>
                    <a:pt x="14" y="3"/>
                  </a:cubicBezTo>
                  <a:cubicBezTo>
                    <a:pt x="22" y="0"/>
                    <a:pt x="30" y="1"/>
                    <a:pt x="38" y="3"/>
                  </a:cubicBezTo>
                  <a:cubicBezTo>
                    <a:pt x="38" y="3"/>
                    <a:pt x="38" y="3"/>
                    <a:pt x="38" y="3"/>
                  </a:cubicBezTo>
                  <a:cubicBezTo>
                    <a:pt x="38" y="5"/>
                    <a:pt x="38" y="6"/>
                    <a:pt x="38" y="7"/>
                  </a:cubicBezTo>
                  <a:close/>
                </a:path>
              </a:pathLst>
            </a:custGeom>
            <a:solidFill>
              <a:srgbClr val="9E4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957" name="Freeform 3397"/>
            <p:cNvSpPr>
              <a:spLocks/>
            </p:cNvSpPr>
            <p:nvPr/>
          </p:nvSpPr>
          <p:spPr bwMode="auto">
            <a:xfrm>
              <a:off x="3349" y="2189"/>
              <a:ext cx="29" cy="5"/>
            </a:xfrm>
            <a:custGeom>
              <a:avLst/>
              <a:gdLst>
                <a:gd name="T0" fmla="*/ 24 w 24"/>
                <a:gd name="T1" fmla="*/ 4 h 4"/>
                <a:gd name="T2" fmla="*/ 0 w 24"/>
                <a:gd name="T3" fmla="*/ 4 h 4"/>
                <a:gd name="T4" fmla="*/ 0 w 24"/>
                <a:gd name="T5" fmla="*/ 1 h 4"/>
                <a:gd name="T6" fmla="*/ 24 w 24"/>
                <a:gd name="T7" fmla="*/ 0 h 4"/>
                <a:gd name="T8" fmla="*/ 24 w 24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4">
                  <a:moveTo>
                    <a:pt x="24" y="4"/>
                  </a:moveTo>
                  <a:cubicBezTo>
                    <a:pt x="16" y="4"/>
                    <a:pt x="8" y="4"/>
                    <a:pt x="0" y="4"/>
                  </a:cubicBezTo>
                  <a:cubicBezTo>
                    <a:pt x="0" y="3"/>
                    <a:pt x="0" y="2"/>
                    <a:pt x="0" y="1"/>
                  </a:cubicBezTo>
                  <a:cubicBezTo>
                    <a:pt x="8" y="1"/>
                    <a:pt x="16" y="0"/>
                    <a:pt x="24" y="0"/>
                  </a:cubicBezTo>
                  <a:cubicBezTo>
                    <a:pt x="24" y="2"/>
                    <a:pt x="24" y="3"/>
                    <a:pt x="24" y="4"/>
                  </a:cubicBezTo>
                  <a:close/>
                </a:path>
              </a:pathLst>
            </a:custGeom>
            <a:solidFill>
              <a:srgbClr val="6916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958" name="Freeform 3398"/>
            <p:cNvSpPr>
              <a:spLocks/>
            </p:cNvSpPr>
            <p:nvPr/>
          </p:nvSpPr>
          <p:spPr bwMode="auto">
            <a:xfrm>
              <a:off x="3072" y="2113"/>
              <a:ext cx="28" cy="87"/>
            </a:xfrm>
            <a:custGeom>
              <a:avLst/>
              <a:gdLst>
                <a:gd name="T0" fmla="*/ 0 w 24"/>
                <a:gd name="T1" fmla="*/ 74 h 74"/>
                <a:gd name="T2" fmla="*/ 8 w 24"/>
                <a:gd name="T3" fmla="*/ 39 h 74"/>
                <a:gd name="T4" fmla="*/ 8 w 24"/>
                <a:gd name="T5" fmla="*/ 6 h 74"/>
                <a:gd name="T6" fmla="*/ 24 w 24"/>
                <a:gd name="T7" fmla="*/ 5 h 74"/>
                <a:gd name="T8" fmla="*/ 24 w 24"/>
                <a:gd name="T9" fmla="*/ 72 h 74"/>
                <a:gd name="T10" fmla="*/ 0 w 24"/>
                <a:gd name="T11" fmla="*/ 74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" h="74">
                  <a:moveTo>
                    <a:pt x="0" y="74"/>
                  </a:moveTo>
                  <a:cubicBezTo>
                    <a:pt x="12" y="64"/>
                    <a:pt x="7" y="51"/>
                    <a:pt x="8" y="39"/>
                  </a:cubicBezTo>
                  <a:cubicBezTo>
                    <a:pt x="8" y="28"/>
                    <a:pt x="8" y="17"/>
                    <a:pt x="8" y="6"/>
                  </a:cubicBezTo>
                  <a:cubicBezTo>
                    <a:pt x="13" y="0"/>
                    <a:pt x="18" y="1"/>
                    <a:pt x="24" y="5"/>
                  </a:cubicBezTo>
                  <a:cubicBezTo>
                    <a:pt x="24" y="28"/>
                    <a:pt x="24" y="50"/>
                    <a:pt x="24" y="72"/>
                  </a:cubicBezTo>
                  <a:cubicBezTo>
                    <a:pt x="16" y="73"/>
                    <a:pt x="8" y="73"/>
                    <a:pt x="0" y="74"/>
                  </a:cubicBezTo>
                  <a:close/>
                </a:path>
              </a:pathLst>
            </a:custGeom>
            <a:solidFill>
              <a:srgbClr val="D26E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959" name="Freeform 3399"/>
            <p:cNvSpPr>
              <a:spLocks/>
            </p:cNvSpPr>
            <p:nvPr/>
          </p:nvSpPr>
          <p:spPr bwMode="auto">
            <a:xfrm>
              <a:off x="3038" y="2205"/>
              <a:ext cx="43" cy="13"/>
            </a:xfrm>
            <a:custGeom>
              <a:avLst/>
              <a:gdLst>
                <a:gd name="T0" fmla="*/ 9 w 37"/>
                <a:gd name="T1" fmla="*/ 11 h 11"/>
                <a:gd name="T2" fmla="*/ 1 w 37"/>
                <a:gd name="T3" fmla="*/ 3 h 11"/>
                <a:gd name="T4" fmla="*/ 1 w 37"/>
                <a:gd name="T5" fmla="*/ 3 h 11"/>
                <a:gd name="T6" fmla="*/ 25 w 37"/>
                <a:gd name="T7" fmla="*/ 3 h 11"/>
                <a:gd name="T8" fmla="*/ 37 w 37"/>
                <a:gd name="T9" fmla="*/ 4 h 11"/>
                <a:gd name="T10" fmla="*/ 37 w 37"/>
                <a:gd name="T11" fmla="*/ 7 h 11"/>
                <a:gd name="T12" fmla="*/ 25 w 37"/>
                <a:gd name="T13" fmla="*/ 8 h 11"/>
                <a:gd name="T14" fmla="*/ 9 w 37"/>
                <a:gd name="T15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7" h="11">
                  <a:moveTo>
                    <a:pt x="9" y="11"/>
                  </a:moveTo>
                  <a:cubicBezTo>
                    <a:pt x="3" y="11"/>
                    <a:pt x="0" y="9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9" y="0"/>
                    <a:pt x="17" y="1"/>
                    <a:pt x="25" y="3"/>
                  </a:cubicBezTo>
                  <a:cubicBezTo>
                    <a:pt x="29" y="3"/>
                    <a:pt x="33" y="3"/>
                    <a:pt x="37" y="4"/>
                  </a:cubicBezTo>
                  <a:cubicBezTo>
                    <a:pt x="37" y="5"/>
                    <a:pt x="37" y="6"/>
                    <a:pt x="37" y="7"/>
                  </a:cubicBezTo>
                  <a:cubicBezTo>
                    <a:pt x="33" y="7"/>
                    <a:pt x="29" y="7"/>
                    <a:pt x="25" y="8"/>
                  </a:cubicBezTo>
                  <a:cubicBezTo>
                    <a:pt x="19" y="7"/>
                    <a:pt x="13" y="6"/>
                    <a:pt x="9" y="11"/>
                  </a:cubicBezTo>
                  <a:close/>
                </a:path>
              </a:pathLst>
            </a:custGeom>
            <a:solidFill>
              <a:srgbClr val="B378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960" name="Freeform 3400"/>
            <p:cNvSpPr>
              <a:spLocks/>
            </p:cNvSpPr>
            <p:nvPr/>
          </p:nvSpPr>
          <p:spPr bwMode="auto">
            <a:xfrm>
              <a:off x="3100" y="2199"/>
              <a:ext cx="42" cy="7"/>
            </a:xfrm>
            <a:custGeom>
              <a:avLst/>
              <a:gdLst>
                <a:gd name="T0" fmla="*/ 0 w 36"/>
                <a:gd name="T1" fmla="*/ 1 h 6"/>
                <a:gd name="T2" fmla="*/ 36 w 36"/>
                <a:gd name="T3" fmla="*/ 0 h 6"/>
                <a:gd name="T4" fmla="*/ 0 w 36"/>
                <a:gd name="T5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6" h="6">
                  <a:moveTo>
                    <a:pt x="0" y="1"/>
                  </a:moveTo>
                  <a:cubicBezTo>
                    <a:pt x="12" y="1"/>
                    <a:pt x="24" y="1"/>
                    <a:pt x="36" y="0"/>
                  </a:cubicBezTo>
                  <a:cubicBezTo>
                    <a:pt x="24" y="6"/>
                    <a:pt x="12" y="6"/>
                    <a:pt x="0" y="1"/>
                  </a:cubicBezTo>
                  <a:close/>
                </a:path>
              </a:pathLst>
            </a:custGeom>
            <a:solidFill>
              <a:srgbClr val="672A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961" name="Freeform 3401"/>
            <p:cNvSpPr>
              <a:spLocks/>
            </p:cNvSpPr>
            <p:nvPr/>
          </p:nvSpPr>
          <p:spPr bwMode="auto">
            <a:xfrm>
              <a:off x="3039" y="2202"/>
              <a:ext cx="28" cy="6"/>
            </a:xfrm>
            <a:custGeom>
              <a:avLst/>
              <a:gdLst>
                <a:gd name="T0" fmla="*/ 24 w 24"/>
                <a:gd name="T1" fmla="*/ 5 h 5"/>
                <a:gd name="T2" fmla="*/ 0 w 24"/>
                <a:gd name="T3" fmla="*/ 5 h 5"/>
                <a:gd name="T4" fmla="*/ 0 w 24"/>
                <a:gd name="T5" fmla="*/ 0 h 5"/>
                <a:gd name="T6" fmla="*/ 24 w 24"/>
                <a:gd name="T7" fmla="*/ 1 h 5"/>
                <a:gd name="T8" fmla="*/ 24 w 24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5">
                  <a:moveTo>
                    <a:pt x="24" y="5"/>
                  </a:moveTo>
                  <a:cubicBezTo>
                    <a:pt x="16" y="5"/>
                    <a:pt x="8" y="5"/>
                    <a:pt x="0" y="5"/>
                  </a:cubicBezTo>
                  <a:cubicBezTo>
                    <a:pt x="0" y="4"/>
                    <a:pt x="0" y="2"/>
                    <a:pt x="0" y="0"/>
                  </a:cubicBezTo>
                  <a:cubicBezTo>
                    <a:pt x="8" y="1"/>
                    <a:pt x="16" y="1"/>
                    <a:pt x="24" y="1"/>
                  </a:cubicBezTo>
                  <a:cubicBezTo>
                    <a:pt x="24" y="2"/>
                    <a:pt x="24" y="3"/>
                    <a:pt x="24" y="5"/>
                  </a:cubicBezTo>
                  <a:close/>
                </a:path>
              </a:pathLst>
            </a:custGeom>
            <a:solidFill>
              <a:srgbClr val="7030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962" name="Freeform 3402"/>
            <p:cNvSpPr>
              <a:spLocks/>
            </p:cNvSpPr>
            <p:nvPr/>
          </p:nvSpPr>
          <p:spPr bwMode="auto">
            <a:xfrm>
              <a:off x="2949" y="2359"/>
              <a:ext cx="20" cy="67"/>
            </a:xfrm>
            <a:custGeom>
              <a:avLst/>
              <a:gdLst>
                <a:gd name="T0" fmla="*/ 0 w 17"/>
                <a:gd name="T1" fmla="*/ 56 h 57"/>
                <a:gd name="T2" fmla="*/ 0 w 17"/>
                <a:gd name="T3" fmla="*/ 0 h 57"/>
                <a:gd name="T4" fmla="*/ 16 w 17"/>
                <a:gd name="T5" fmla="*/ 0 h 57"/>
                <a:gd name="T6" fmla="*/ 12 w 17"/>
                <a:gd name="T7" fmla="*/ 56 h 57"/>
                <a:gd name="T8" fmla="*/ 4 w 17"/>
                <a:gd name="T9" fmla="*/ 57 h 57"/>
                <a:gd name="T10" fmla="*/ 0 w 17"/>
                <a:gd name="T11" fmla="*/ 56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" h="57">
                  <a:moveTo>
                    <a:pt x="0" y="56"/>
                  </a:moveTo>
                  <a:cubicBezTo>
                    <a:pt x="0" y="38"/>
                    <a:pt x="0" y="19"/>
                    <a:pt x="0" y="0"/>
                  </a:cubicBezTo>
                  <a:cubicBezTo>
                    <a:pt x="5" y="0"/>
                    <a:pt x="10" y="0"/>
                    <a:pt x="16" y="0"/>
                  </a:cubicBezTo>
                  <a:cubicBezTo>
                    <a:pt x="17" y="19"/>
                    <a:pt x="15" y="37"/>
                    <a:pt x="12" y="56"/>
                  </a:cubicBezTo>
                  <a:cubicBezTo>
                    <a:pt x="9" y="56"/>
                    <a:pt x="7" y="56"/>
                    <a:pt x="4" y="57"/>
                  </a:cubicBezTo>
                  <a:cubicBezTo>
                    <a:pt x="3" y="57"/>
                    <a:pt x="1" y="56"/>
                    <a:pt x="0" y="56"/>
                  </a:cubicBezTo>
                  <a:close/>
                </a:path>
              </a:pathLst>
            </a:custGeom>
            <a:solidFill>
              <a:srgbClr val="528A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963" name="Freeform 3403"/>
            <p:cNvSpPr>
              <a:spLocks/>
            </p:cNvSpPr>
            <p:nvPr/>
          </p:nvSpPr>
          <p:spPr bwMode="auto">
            <a:xfrm>
              <a:off x="3091" y="2454"/>
              <a:ext cx="8" cy="51"/>
            </a:xfrm>
            <a:custGeom>
              <a:avLst/>
              <a:gdLst>
                <a:gd name="T0" fmla="*/ 0 w 7"/>
                <a:gd name="T1" fmla="*/ 43 h 43"/>
                <a:gd name="T2" fmla="*/ 0 w 7"/>
                <a:gd name="T3" fmla="*/ 0 h 43"/>
                <a:gd name="T4" fmla="*/ 4 w 7"/>
                <a:gd name="T5" fmla="*/ 3 h 43"/>
                <a:gd name="T6" fmla="*/ 4 w 7"/>
                <a:gd name="T7" fmla="*/ 23 h 43"/>
                <a:gd name="T8" fmla="*/ 0 w 7"/>
                <a:gd name="T9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3">
                  <a:moveTo>
                    <a:pt x="0" y="43"/>
                  </a:moveTo>
                  <a:cubicBezTo>
                    <a:pt x="0" y="28"/>
                    <a:pt x="0" y="14"/>
                    <a:pt x="0" y="0"/>
                  </a:cubicBezTo>
                  <a:cubicBezTo>
                    <a:pt x="1" y="1"/>
                    <a:pt x="3" y="2"/>
                    <a:pt x="4" y="3"/>
                  </a:cubicBezTo>
                  <a:cubicBezTo>
                    <a:pt x="7" y="10"/>
                    <a:pt x="6" y="16"/>
                    <a:pt x="4" y="23"/>
                  </a:cubicBezTo>
                  <a:cubicBezTo>
                    <a:pt x="3" y="29"/>
                    <a:pt x="6" y="37"/>
                    <a:pt x="0" y="43"/>
                  </a:cubicBezTo>
                  <a:close/>
                </a:path>
              </a:pathLst>
            </a:custGeom>
            <a:solidFill>
              <a:srgbClr val="6324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964" name="Freeform 3404"/>
            <p:cNvSpPr>
              <a:spLocks/>
            </p:cNvSpPr>
            <p:nvPr/>
          </p:nvSpPr>
          <p:spPr bwMode="auto">
            <a:xfrm>
              <a:off x="3095" y="2458"/>
              <a:ext cx="10" cy="23"/>
            </a:xfrm>
            <a:custGeom>
              <a:avLst/>
              <a:gdLst>
                <a:gd name="T0" fmla="*/ 0 w 8"/>
                <a:gd name="T1" fmla="*/ 20 h 20"/>
                <a:gd name="T2" fmla="*/ 0 w 8"/>
                <a:gd name="T3" fmla="*/ 0 h 20"/>
                <a:gd name="T4" fmla="*/ 8 w 8"/>
                <a:gd name="T5" fmla="*/ 0 h 20"/>
                <a:gd name="T6" fmla="*/ 0 w 8"/>
                <a:gd name="T7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20">
                  <a:moveTo>
                    <a:pt x="0" y="20"/>
                  </a:moveTo>
                  <a:cubicBezTo>
                    <a:pt x="0" y="13"/>
                    <a:pt x="0" y="7"/>
                    <a:pt x="0" y="0"/>
                  </a:cubicBezTo>
                  <a:cubicBezTo>
                    <a:pt x="3" y="0"/>
                    <a:pt x="5" y="0"/>
                    <a:pt x="8" y="0"/>
                  </a:cubicBezTo>
                  <a:cubicBezTo>
                    <a:pt x="3" y="6"/>
                    <a:pt x="6" y="14"/>
                    <a:pt x="0" y="20"/>
                  </a:cubicBezTo>
                  <a:close/>
                </a:path>
              </a:pathLst>
            </a:custGeom>
            <a:solidFill>
              <a:srgbClr val="AC5F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965" name="Freeform 3405"/>
            <p:cNvSpPr>
              <a:spLocks/>
            </p:cNvSpPr>
            <p:nvPr/>
          </p:nvSpPr>
          <p:spPr bwMode="auto">
            <a:xfrm>
              <a:off x="3174" y="2219"/>
              <a:ext cx="51" cy="301"/>
            </a:xfrm>
            <a:custGeom>
              <a:avLst/>
              <a:gdLst>
                <a:gd name="T0" fmla="*/ 5 w 43"/>
                <a:gd name="T1" fmla="*/ 31 h 256"/>
                <a:gd name="T2" fmla="*/ 4 w 43"/>
                <a:gd name="T3" fmla="*/ 27 h 256"/>
                <a:gd name="T4" fmla="*/ 10 w 43"/>
                <a:gd name="T5" fmla="*/ 0 h 256"/>
                <a:gd name="T6" fmla="*/ 12 w 43"/>
                <a:gd name="T7" fmla="*/ 0 h 256"/>
                <a:gd name="T8" fmla="*/ 23 w 43"/>
                <a:gd name="T9" fmla="*/ 3 h 256"/>
                <a:gd name="T10" fmla="*/ 27 w 43"/>
                <a:gd name="T11" fmla="*/ 5 h 256"/>
                <a:gd name="T12" fmla="*/ 29 w 43"/>
                <a:gd name="T13" fmla="*/ 24 h 256"/>
                <a:gd name="T14" fmla="*/ 29 w 43"/>
                <a:gd name="T15" fmla="*/ 35 h 256"/>
                <a:gd name="T16" fmla="*/ 32 w 43"/>
                <a:gd name="T17" fmla="*/ 49 h 256"/>
                <a:gd name="T18" fmla="*/ 33 w 43"/>
                <a:gd name="T19" fmla="*/ 58 h 256"/>
                <a:gd name="T20" fmla="*/ 42 w 43"/>
                <a:gd name="T21" fmla="*/ 182 h 256"/>
                <a:gd name="T22" fmla="*/ 37 w 43"/>
                <a:gd name="T23" fmla="*/ 195 h 256"/>
                <a:gd name="T24" fmla="*/ 32 w 43"/>
                <a:gd name="T25" fmla="*/ 198 h 256"/>
                <a:gd name="T26" fmla="*/ 34 w 43"/>
                <a:gd name="T27" fmla="*/ 238 h 256"/>
                <a:gd name="T28" fmla="*/ 26 w 43"/>
                <a:gd name="T29" fmla="*/ 256 h 256"/>
                <a:gd name="T30" fmla="*/ 17 w 43"/>
                <a:gd name="T31" fmla="*/ 251 h 256"/>
                <a:gd name="T32" fmla="*/ 17 w 43"/>
                <a:gd name="T33" fmla="*/ 247 h 256"/>
                <a:gd name="T34" fmla="*/ 15 w 43"/>
                <a:gd name="T35" fmla="*/ 155 h 256"/>
                <a:gd name="T36" fmla="*/ 15 w 43"/>
                <a:gd name="T37" fmla="*/ 136 h 256"/>
                <a:gd name="T38" fmla="*/ 10 w 43"/>
                <a:gd name="T39" fmla="*/ 122 h 256"/>
                <a:gd name="T40" fmla="*/ 8 w 43"/>
                <a:gd name="T41" fmla="*/ 116 h 256"/>
                <a:gd name="T42" fmla="*/ 3 w 43"/>
                <a:gd name="T43" fmla="*/ 50 h 256"/>
                <a:gd name="T44" fmla="*/ 5 w 43"/>
                <a:gd name="T45" fmla="*/ 31 h 2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3" h="256">
                  <a:moveTo>
                    <a:pt x="5" y="31"/>
                  </a:moveTo>
                  <a:cubicBezTo>
                    <a:pt x="4" y="30"/>
                    <a:pt x="4" y="28"/>
                    <a:pt x="4" y="27"/>
                  </a:cubicBezTo>
                  <a:cubicBezTo>
                    <a:pt x="7" y="18"/>
                    <a:pt x="0" y="7"/>
                    <a:pt x="10" y="0"/>
                  </a:cubicBezTo>
                  <a:cubicBezTo>
                    <a:pt x="10" y="0"/>
                    <a:pt x="12" y="0"/>
                    <a:pt x="12" y="0"/>
                  </a:cubicBezTo>
                  <a:cubicBezTo>
                    <a:pt x="15" y="1"/>
                    <a:pt x="19" y="2"/>
                    <a:pt x="23" y="3"/>
                  </a:cubicBezTo>
                  <a:cubicBezTo>
                    <a:pt x="24" y="4"/>
                    <a:pt x="26" y="5"/>
                    <a:pt x="27" y="5"/>
                  </a:cubicBezTo>
                  <a:cubicBezTo>
                    <a:pt x="32" y="11"/>
                    <a:pt x="33" y="17"/>
                    <a:pt x="29" y="24"/>
                  </a:cubicBezTo>
                  <a:cubicBezTo>
                    <a:pt x="21" y="27"/>
                    <a:pt x="30" y="31"/>
                    <a:pt x="29" y="35"/>
                  </a:cubicBezTo>
                  <a:cubicBezTo>
                    <a:pt x="30" y="40"/>
                    <a:pt x="31" y="44"/>
                    <a:pt x="32" y="49"/>
                  </a:cubicBezTo>
                  <a:cubicBezTo>
                    <a:pt x="33" y="52"/>
                    <a:pt x="33" y="55"/>
                    <a:pt x="33" y="58"/>
                  </a:cubicBezTo>
                  <a:cubicBezTo>
                    <a:pt x="41" y="99"/>
                    <a:pt x="43" y="141"/>
                    <a:pt x="42" y="182"/>
                  </a:cubicBezTo>
                  <a:cubicBezTo>
                    <a:pt x="42" y="187"/>
                    <a:pt x="41" y="191"/>
                    <a:pt x="37" y="195"/>
                  </a:cubicBezTo>
                  <a:cubicBezTo>
                    <a:pt x="37" y="198"/>
                    <a:pt x="30" y="192"/>
                    <a:pt x="32" y="198"/>
                  </a:cubicBezTo>
                  <a:cubicBezTo>
                    <a:pt x="36" y="211"/>
                    <a:pt x="34" y="225"/>
                    <a:pt x="34" y="238"/>
                  </a:cubicBezTo>
                  <a:cubicBezTo>
                    <a:pt x="34" y="245"/>
                    <a:pt x="35" y="253"/>
                    <a:pt x="26" y="256"/>
                  </a:cubicBezTo>
                  <a:cubicBezTo>
                    <a:pt x="22" y="255"/>
                    <a:pt x="19" y="255"/>
                    <a:pt x="17" y="251"/>
                  </a:cubicBezTo>
                  <a:cubicBezTo>
                    <a:pt x="17" y="250"/>
                    <a:pt x="17" y="249"/>
                    <a:pt x="17" y="247"/>
                  </a:cubicBezTo>
                  <a:cubicBezTo>
                    <a:pt x="15" y="216"/>
                    <a:pt x="15" y="185"/>
                    <a:pt x="15" y="155"/>
                  </a:cubicBezTo>
                  <a:cubicBezTo>
                    <a:pt x="15" y="148"/>
                    <a:pt x="16" y="142"/>
                    <a:pt x="15" y="136"/>
                  </a:cubicBezTo>
                  <a:cubicBezTo>
                    <a:pt x="16" y="131"/>
                    <a:pt x="13" y="127"/>
                    <a:pt x="10" y="122"/>
                  </a:cubicBezTo>
                  <a:cubicBezTo>
                    <a:pt x="9" y="120"/>
                    <a:pt x="9" y="118"/>
                    <a:pt x="8" y="116"/>
                  </a:cubicBezTo>
                  <a:cubicBezTo>
                    <a:pt x="7" y="94"/>
                    <a:pt x="10" y="72"/>
                    <a:pt x="3" y="50"/>
                  </a:cubicBezTo>
                  <a:cubicBezTo>
                    <a:pt x="2" y="44"/>
                    <a:pt x="1" y="37"/>
                    <a:pt x="5" y="31"/>
                  </a:cubicBezTo>
                  <a:close/>
                </a:path>
              </a:pathLst>
            </a:custGeom>
            <a:solidFill>
              <a:srgbClr val="9ED1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966" name="Freeform 3406"/>
            <p:cNvSpPr>
              <a:spLocks/>
            </p:cNvSpPr>
            <p:nvPr/>
          </p:nvSpPr>
          <p:spPr bwMode="auto">
            <a:xfrm>
              <a:off x="3171" y="2255"/>
              <a:ext cx="22" cy="110"/>
            </a:xfrm>
            <a:custGeom>
              <a:avLst/>
              <a:gdLst>
                <a:gd name="T0" fmla="*/ 8 w 19"/>
                <a:gd name="T1" fmla="*/ 0 h 93"/>
                <a:gd name="T2" fmla="*/ 15 w 19"/>
                <a:gd name="T3" fmla="*/ 92 h 93"/>
                <a:gd name="T4" fmla="*/ 10 w 19"/>
                <a:gd name="T5" fmla="*/ 90 h 93"/>
                <a:gd name="T6" fmla="*/ 10 w 19"/>
                <a:gd name="T7" fmla="*/ 47 h 93"/>
                <a:gd name="T8" fmla="*/ 7 w 19"/>
                <a:gd name="T9" fmla="*/ 68 h 93"/>
                <a:gd name="T10" fmla="*/ 4 w 19"/>
                <a:gd name="T11" fmla="*/ 4 h 93"/>
                <a:gd name="T12" fmla="*/ 8 w 19"/>
                <a:gd name="T13" fmla="*/ 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" h="93">
                  <a:moveTo>
                    <a:pt x="8" y="0"/>
                  </a:moveTo>
                  <a:cubicBezTo>
                    <a:pt x="13" y="31"/>
                    <a:pt x="19" y="61"/>
                    <a:pt x="15" y="92"/>
                  </a:cubicBezTo>
                  <a:cubicBezTo>
                    <a:pt x="13" y="93"/>
                    <a:pt x="11" y="93"/>
                    <a:pt x="10" y="90"/>
                  </a:cubicBezTo>
                  <a:cubicBezTo>
                    <a:pt x="6" y="75"/>
                    <a:pt x="12" y="60"/>
                    <a:pt x="10" y="47"/>
                  </a:cubicBezTo>
                  <a:cubicBezTo>
                    <a:pt x="7" y="52"/>
                    <a:pt x="13" y="61"/>
                    <a:pt x="7" y="68"/>
                  </a:cubicBezTo>
                  <a:cubicBezTo>
                    <a:pt x="0" y="47"/>
                    <a:pt x="6" y="25"/>
                    <a:pt x="4" y="4"/>
                  </a:cubicBezTo>
                  <a:cubicBezTo>
                    <a:pt x="5" y="3"/>
                    <a:pt x="6" y="1"/>
                    <a:pt x="8" y="0"/>
                  </a:cubicBezTo>
                  <a:close/>
                </a:path>
              </a:pathLst>
            </a:custGeom>
            <a:solidFill>
              <a:srgbClr val="67B8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967" name="Freeform 3407"/>
            <p:cNvSpPr>
              <a:spLocks/>
            </p:cNvSpPr>
            <p:nvPr/>
          </p:nvSpPr>
          <p:spPr bwMode="auto">
            <a:xfrm>
              <a:off x="3176" y="2364"/>
              <a:ext cx="22" cy="127"/>
            </a:xfrm>
            <a:custGeom>
              <a:avLst/>
              <a:gdLst>
                <a:gd name="T0" fmla="*/ 7 w 18"/>
                <a:gd name="T1" fmla="*/ 0 h 108"/>
                <a:gd name="T2" fmla="*/ 10 w 18"/>
                <a:gd name="T3" fmla="*/ 0 h 108"/>
                <a:gd name="T4" fmla="*/ 11 w 18"/>
                <a:gd name="T5" fmla="*/ 0 h 108"/>
                <a:gd name="T6" fmla="*/ 15 w 18"/>
                <a:gd name="T7" fmla="*/ 33 h 108"/>
                <a:gd name="T8" fmla="*/ 13 w 18"/>
                <a:gd name="T9" fmla="*/ 105 h 108"/>
                <a:gd name="T10" fmla="*/ 11 w 18"/>
                <a:gd name="T11" fmla="*/ 108 h 108"/>
                <a:gd name="T12" fmla="*/ 3 w 18"/>
                <a:gd name="T13" fmla="*/ 88 h 108"/>
                <a:gd name="T14" fmla="*/ 2 w 18"/>
                <a:gd name="T15" fmla="*/ 86 h 108"/>
                <a:gd name="T16" fmla="*/ 3 w 18"/>
                <a:gd name="T17" fmla="*/ 84 h 108"/>
                <a:gd name="T18" fmla="*/ 3 w 18"/>
                <a:gd name="T19" fmla="*/ 68 h 108"/>
                <a:gd name="T20" fmla="*/ 4 w 18"/>
                <a:gd name="T21" fmla="*/ 9 h 108"/>
                <a:gd name="T22" fmla="*/ 7 w 18"/>
                <a:gd name="T23" fmla="*/ 0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8" h="108">
                  <a:moveTo>
                    <a:pt x="7" y="0"/>
                  </a:moveTo>
                  <a:cubicBezTo>
                    <a:pt x="8" y="0"/>
                    <a:pt x="9" y="0"/>
                    <a:pt x="10" y="0"/>
                  </a:cubicBezTo>
                  <a:cubicBezTo>
                    <a:pt x="10" y="0"/>
                    <a:pt x="11" y="0"/>
                    <a:pt x="11" y="0"/>
                  </a:cubicBezTo>
                  <a:cubicBezTo>
                    <a:pt x="18" y="10"/>
                    <a:pt x="15" y="22"/>
                    <a:pt x="15" y="33"/>
                  </a:cubicBezTo>
                  <a:cubicBezTo>
                    <a:pt x="14" y="57"/>
                    <a:pt x="17" y="81"/>
                    <a:pt x="13" y="105"/>
                  </a:cubicBezTo>
                  <a:cubicBezTo>
                    <a:pt x="12" y="106"/>
                    <a:pt x="11" y="107"/>
                    <a:pt x="11" y="108"/>
                  </a:cubicBezTo>
                  <a:cubicBezTo>
                    <a:pt x="3" y="103"/>
                    <a:pt x="10" y="93"/>
                    <a:pt x="3" y="88"/>
                  </a:cubicBezTo>
                  <a:cubicBezTo>
                    <a:pt x="2" y="87"/>
                    <a:pt x="1" y="86"/>
                    <a:pt x="2" y="86"/>
                  </a:cubicBezTo>
                  <a:cubicBezTo>
                    <a:pt x="2" y="85"/>
                    <a:pt x="2" y="84"/>
                    <a:pt x="3" y="84"/>
                  </a:cubicBezTo>
                  <a:cubicBezTo>
                    <a:pt x="3" y="79"/>
                    <a:pt x="3" y="73"/>
                    <a:pt x="3" y="68"/>
                  </a:cubicBezTo>
                  <a:cubicBezTo>
                    <a:pt x="8" y="48"/>
                    <a:pt x="0" y="29"/>
                    <a:pt x="4" y="9"/>
                  </a:cubicBezTo>
                  <a:cubicBezTo>
                    <a:pt x="4" y="6"/>
                    <a:pt x="4" y="2"/>
                    <a:pt x="7" y="0"/>
                  </a:cubicBezTo>
                  <a:close/>
                </a:path>
              </a:pathLst>
            </a:custGeom>
            <a:solidFill>
              <a:srgbClr val="6992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968" name="Freeform 3408"/>
            <p:cNvSpPr>
              <a:spLocks/>
            </p:cNvSpPr>
            <p:nvPr/>
          </p:nvSpPr>
          <p:spPr bwMode="auto">
            <a:xfrm>
              <a:off x="3176" y="2304"/>
              <a:ext cx="13" cy="140"/>
            </a:xfrm>
            <a:custGeom>
              <a:avLst/>
              <a:gdLst>
                <a:gd name="T0" fmla="*/ 7 w 11"/>
                <a:gd name="T1" fmla="*/ 51 h 119"/>
                <a:gd name="T2" fmla="*/ 3 w 11"/>
                <a:gd name="T3" fmla="*/ 119 h 119"/>
                <a:gd name="T4" fmla="*/ 2 w 11"/>
                <a:gd name="T5" fmla="*/ 95 h 119"/>
                <a:gd name="T6" fmla="*/ 2 w 11"/>
                <a:gd name="T7" fmla="*/ 67 h 119"/>
                <a:gd name="T8" fmla="*/ 2 w 11"/>
                <a:gd name="T9" fmla="*/ 63 h 119"/>
                <a:gd name="T10" fmla="*/ 2 w 11"/>
                <a:gd name="T11" fmla="*/ 31 h 119"/>
                <a:gd name="T12" fmla="*/ 2 w 11"/>
                <a:gd name="T13" fmla="*/ 27 h 119"/>
                <a:gd name="T14" fmla="*/ 2 w 11"/>
                <a:gd name="T15" fmla="*/ 0 h 119"/>
                <a:gd name="T16" fmla="*/ 7 w 11"/>
                <a:gd name="T17" fmla="*/ 0 h 119"/>
                <a:gd name="T18" fmla="*/ 7 w 11"/>
                <a:gd name="T19" fmla="*/ 51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" h="119">
                  <a:moveTo>
                    <a:pt x="7" y="51"/>
                  </a:moveTo>
                  <a:cubicBezTo>
                    <a:pt x="4" y="74"/>
                    <a:pt x="11" y="97"/>
                    <a:pt x="3" y="119"/>
                  </a:cubicBezTo>
                  <a:cubicBezTo>
                    <a:pt x="3" y="111"/>
                    <a:pt x="2" y="103"/>
                    <a:pt x="2" y="95"/>
                  </a:cubicBezTo>
                  <a:cubicBezTo>
                    <a:pt x="0" y="86"/>
                    <a:pt x="0" y="77"/>
                    <a:pt x="2" y="67"/>
                  </a:cubicBezTo>
                  <a:cubicBezTo>
                    <a:pt x="2" y="66"/>
                    <a:pt x="2" y="64"/>
                    <a:pt x="2" y="63"/>
                  </a:cubicBezTo>
                  <a:cubicBezTo>
                    <a:pt x="0" y="52"/>
                    <a:pt x="0" y="42"/>
                    <a:pt x="2" y="31"/>
                  </a:cubicBezTo>
                  <a:cubicBezTo>
                    <a:pt x="2" y="30"/>
                    <a:pt x="2" y="29"/>
                    <a:pt x="2" y="27"/>
                  </a:cubicBezTo>
                  <a:cubicBezTo>
                    <a:pt x="2" y="18"/>
                    <a:pt x="2" y="9"/>
                    <a:pt x="2" y="0"/>
                  </a:cubicBezTo>
                  <a:cubicBezTo>
                    <a:pt x="4" y="0"/>
                    <a:pt x="5" y="0"/>
                    <a:pt x="7" y="0"/>
                  </a:cubicBezTo>
                  <a:cubicBezTo>
                    <a:pt x="7" y="17"/>
                    <a:pt x="7" y="34"/>
                    <a:pt x="7" y="51"/>
                  </a:cubicBezTo>
                  <a:close/>
                </a:path>
              </a:pathLst>
            </a:custGeom>
            <a:solidFill>
              <a:srgbClr val="578B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969" name="Freeform 3409"/>
            <p:cNvSpPr>
              <a:spLocks/>
            </p:cNvSpPr>
            <p:nvPr/>
          </p:nvSpPr>
          <p:spPr bwMode="auto">
            <a:xfrm>
              <a:off x="3203" y="2438"/>
              <a:ext cx="19" cy="86"/>
            </a:xfrm>
            <a:custGeom>
              <a:avLst/>
              <a:gdLst>
                <a:gd name="T0" fmla="*/ 1 w 16"/>
                <a:gd name="T1" fmla="*/ 70 h 73"/>
                <a:gd name="T2" fmla="*/ 7 w 16"/>
                <a:gd name="T3" fmla="*/ 0 h 73"/>
                <a:gd name="T4" fmla="*/ 8 w 16"/>
                <a:gd name="T5" fmla="*/ 9 h 73"/>
                <a:gd name="T6" fmla="*/ 12 w 16"/>
                <a:gd name="T7" fmla="*/ 15 h 73"/>
                <a:gd name="T8" fmla="*/ 13 w 16"/>
                <a:gd name="T9" fmla="*/ 35 h 73"/>
                <a:gd name="T10" fmla="*/ 8 w 16"/>
                <a:gd name="T11" fmla="*/ 69 h 73"/>
                <a:gd name="T12" fmla="*/ 0 w 16"/>
                <a:gd name="T13" fmla="*/ 72 h 73"/>
                <a:gd name="T14" fmla="*/ 1 w 16"/>
                <a:gd name="T15" fmla="*/ 70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" h="73">
                  <a:moveTo>
                    <a:pt x="1" y="70"/>
                  </a:moveTo>
                  <a:cubicBezTo>
                    <a:pt x="8" y="47"/>
                    <a:pt x="1" y="23"/>
                    <a:pt x="7" y="0"/>
                  </a:cubicBezTo>
                  <a:cubicBezTo>
                    <a:pt x="7" y="3"/>
                    <a:pt x="8" y="6"/>
                    <a:pt x="8" y="9"/>
                  </a:cubicBezTo>
                  <a:cubicBezTo>
                    <a:pt x="10" y="11"/>
                    <a:pt x="11" y="13"/>
                    <a:pt x="12" y="15"/>
                  </a:cubicBezTo>
                  <a:cubicBezTo>
                    <a:pt x="13" y="21"/>
                    <a:pt x="13" y="28"/>
                    <a:pt x="13" y="35"/>
                  </a:cubicBezTo>
                  <a:cubicBezTo>
                    <a:pt x="12" y="47"/>
                    <a:pt x="16" y="59"/>
                    <a:pt x="8" y="69"/>
                  </a:cubicBezTo>
                  <a:cubicBezTo>
                    <a:pt x="7" y="72"/>
                    <a:pt x="4" y="73"/>
                    <a:pt x="0" y="72"/>
                  </a:cubicBezTo>
                  <a:cubicBezTo>
                    <a:pt x="0" y="71"/>
                    <a:pt x="0" y="70"/>
                    <a:pt x="1" y="70"/>
                  </a:cubicBezTo>
                  <a:close/>
                </a:path>
              </a:pathLst>
            </a:custGeom>
            <a:solidFill>
              <a:srgbClr val="375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970" name="Freeform 3410"/>
            <p:cNvSpPr>
              <a:spLocks/>
            </p:cNvSpPr>
            <p:nvPr/>
          </p:nvSpPr>
          <p:spPr bwMode="auto">
            <a:xfrm>
              <a:off x="3173" y="2340"/>
              <a:ext cx="6" cy="38"/>
            </a:xfrm>
            <a:custGeom>
              <a:avLst/>
              <a:gdLst>
                <a:gd name="T0" fmla="*/ 5 w 5"/>
                <a:gd name="T1" fmla="*/ 0 h 32"/>
                <a:gd name="T2" fmla="*/ 5 w 5"/>
                <a:gd name="T3" fmla="*/ 32 h 32"/>
                <a:gd name="T4" fmla="*/ 5 w 5"/>
                <a:gd name="T5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2">
                  <a:moveTo>
                    <a:pt x="5" y="0"/>
                  </a:moveTo>
                  <a:cubicBezTo>
                    <a:pt x="5" y="11"/>
                    <a:pt x="5" y="21"/>
                    <a:pt x="5" y="32"/>
                  </a:cubicBezTo>
                  <a:cubicBezTo>
                    <a:pt x="0" y="21"/>
                    <a:pt x="0" y="11"/>
                    <a:pt x="5" y="0"/>
                  </a:cubicBezTo>
                  <a:close/>
                </a:path>
              </a:pathLst>
            </a:custGeom>
            <a:solidFill>
              <a:srgbClr val="67B8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971" name="Freeform 3411"/>
            <p:cNvSpPr>
              <a:spLocks/>
            </p:cNvSpPr>
            <p:nvPr/>
          </p:nvSpPr>
          <p:spPr bwMode="auto">
            <a:xfrm>
              <a:off x="3179" y="2490"/>
              <a:ext cx="19" cy="24"/>
            </a:xfrm>
            <a:custGeom>
              <a:avLst/>
              <a:gdLst>
                <a:gd name="T0" fmla="*/ 13 w 16"/>
                <a:gd name="T1" fmla="*/ 21 h 21"/>
                <a:gd name="T2" fmla="*/ 9 w 16"/>
                <a:gd name="T3" fmla="*/ 1 h 21"/>
                <a:gd name="T4" fmla="*/ 9 w 16"/>
                <a:gd name="T5" fmla="*/ 1 h 21"/>
                <a:gd name="T6" fmla="*/ 14 w 16"/>
                <a:gd name="T7" fmla="*/ 2 h 21"/>
                <a:gd name="T8" fmla="*/ 13 w 16"/>
                <a:gd name="T9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21">
                  <a:moveTo>
                    <a:pt x="13" y="21"/>
                  </a:moveTo>
                  <a:cubicBezTo>
                    <a:pt x="0" y="17"/>
                    <a:pt x="9" y="8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11" y="0"/>
                    <a:pt x="13" y="0"/>
                    <a:pt x="14" y="2"/>
                  </a:cubicBezTo>
                  <a:cubicBezTo>
                    <a:pt x="14" y="9"/>
                    <a:pt x="16" y="15"/>
                    <a:pt x="13" y="21"/>
                  </a:cubicBezTo>
                  <a:close/>
                </a:path>
              </a:pathLst>
            </a:custGeom>
            <a:solidFill>
              <a:srgbClr val="98CB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972" name="Freeform 3412"/>
            <p:cNvSpPr>
              <a:spLocks/>
            </p:cNvSpPr>
            <p:nvPr/>
          </p:nvSpPr>
          <p:spPr bwMode="auto">
            <a:xfrm>
              <a:off x="3173" y="2383"/>
              <a:ext cx="6" cy="33"/>
            </a:xfrm>
            <a:custGeom>
              <a:avLst/>
              <a:gdLst>
                <a:gd name="T0" fmla="*/ 5 w 5"/>
                <a:gd name="T1" fmla="*/ 0 h 28"/>
                <a:gd name="T2" fmla="*/ 5 w 5"/>
                <a:gd name="T3" fmla="*/ 28 h 28"/>
                <a:gd name="T4" fmla="*/ 5 w 5"/>
                <a:gd name="T5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8">
                  <a:moveTo>
                    <a:pt x="5" y="0"/>
                  </a:moveTo>
                  <a:cubicBezTo>
                    <a:pt x="5" y="10"/>
                    <a:pt x="5" y="19"/>
                    <a:pt x="5" y="28"/>
                  </a:cubicBezTo>
                  <a:cubicBezTo>
                    <a:pt x="0" y="19"/>
                    <a:pt x="0" y="10"/>
                    <a:pt x="5" y="0"/>
                  </a:cubicBezTo>
                  <a:close/>
                </a:path>
              </a:pathLst>
            </a:custGeom>
            <a:solidFill>
              <a:srgbClr val="67B8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973" name="Freeform 3413"/>
            <p:cNvSpPr>
              <a:spLocks/>
            </p:cNvSpPr>
            <p:nvPr/>
          </p:nvSpPr>
          <p:spPr bwMode="auto">
            <a:xfrm>
              <a:off x="3172" y="2463"/>
              <a:ext cx="8" cy="27"/>
            </a:xfrm>
            <a:custGeom>
              <a:avLst/>
              <a:gdLst>
                <a:gd name="T0" fmla="*/ 7 w 7"/>
                <a:gd name="T1" fmla="*/ 0 h 23"/>
                <a:gd name="T2" fmla="*/ 7 w 7"/>
                <a:gd name="T3" fmla="*/ 4 h 23"/>
                <a:gd name="T4" fmla="*/ 7 w 7"/>
                <a:gd name="T5" fmla="*/ 23 h 23"/>
                <a:gd name="T6" fmla="*/ 7 w 7"/>
                <a:gd name="T7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23">
                  <a:moveTo>
                    <a:pt x="7" y="0"/>
                  </a:moveTo>
                  <a:cubicBezTo>
                    <a:pt x="7" y="1"/>
                    <a:pt x="7" y="3"/>
                    <a:pt x="7" y="4"/>
                  </a:cubicBezTo>
                  <a:cubicBezTo>
                    <a:pt x="7" y="10"/>
                    <a:pt x="7" y="17"/>
                    <a:pt x="7" y="23"/>
                  </a:cubicBezTo>
                  <a:cubicBezTo>
                    <a:pt x="3" y="15"/>
                    <a:pt x="0" y="8"/>
                    <a:pt x="7" y="0"/>
                  </a:cubicBezTo>
                  <a:close/>
                </a:path>
              </a:pathLst>
            </a:custGeom>
            <a:solidFill>
              <a:srgbClr val="67B8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974" name="Freeform 3414"/>
            <p:cNvSpPr>
              <a:spLocks/>
            </p:cNvSpPr>
            <p:nvPr/>
          </p:nvSpPr>
          <p:spPr bwMode="auto">
            <a:xfrm>
              <a:off x="3186" y="2175"/>
              <a:ext cx="16" cy="14"/>
            </a:xfrm>
            <a:custGeom>
              <a:avLst/>
              <a:gdLst>
                <a:gd name="T0" fmla="*/ 10 w 14"/>
                <a:gd name="T1" fmla="*/ 11 h 12"/>
                <a:gd name="T2" fmla="*/ 3 w 14"/>
                <a:gd name="T3" fmla="*/ 12 h 12"/>
                <a:gd name="T4" fmla="*/ 11 w 14"/>
                <a:gd name="T5" fmla="*/ 0 h 12"/>
                <a:gd name="T6" fmla="*/ 11 w 14"/>
                <a:gd name="T7" fmla="*/ 0 h 12"/>
                <a:gd name="T8" fmla="*/ 10 w 14"/>
                <a:gd name="T9" fmla="*/ 1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2">
                  <a:moveTo>
                    <a:pt x="10" y="11"/>
                  </a:moveTo>
                  <a:cubicBezTo>
                    <a:pt x="8" y="12"/>
                    <a:pt x="5" y="12"/>
                    <a:pt x="3" y="12"/>
                  </a:cubicBezTo>
                  <a:cubicBezTo>
                    <a:pt x="0" y="5"/>
                    <a:pt x="5" y="2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4" y="4"/>
                    <a:pt x="14" y="8"/>
                    <a:pt x="10" y="11"/>
                  </a:cubicBezTo>
                  <a:close/>
                </a:path>
              </a:pathLst>
            </a:custGeom>
            <a:solidFill>
              <a:srgbClr val="446B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975" name="Freeform 3415"/>
            <p:cNvSpPr>
              <a:spLocks/>
            </p:cNvSpPr>
            <p:nvPr/>
          </p:nvSpPr>
          <p:spPr bwMode="auto">
            <a:xfrm>
              <a:off x="3188" y="2206"/>
              <a:ext cx="15" cy="21"/>
            </a:xfrm>
            <a:custGeom>
              <a:avLst/>
              <a:gdLst>
                <a:gd name="T0" fmla="*/ 9 w 13"/>
                <a:gd name="T1" fmla="*/ 18 h 18"/>
                <a:gd name="T2" fmla="*/ 0 w 13"/>
                <a:gd name="T3" fmla="*/ 11 h 18"/>
                <a:gd name="T4" fmla="*/ 9 w 13"/>
                <a:gd name="T5" fmla="*/ 1 h 18"/>
                <a:gd name="T6" fmla="*/ 11 w 13"/>
                <a:gd name="T7" fmla="*/ 3 h 18"/>
                <a:gd name="T8" fmla="*/ 9 w 13"/>
                <a:gd name="T9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8">
                  <a:moveTo>
                    <a:pt x="9" y="18"/>
                  </a:moveTo>
                  <a:cubicBezTo>
                    <a:pt x="4" y="18"/>
                    <a:pt x="1" y="15"/>
                    <a:pt x="0" y="11"/>
                  </a:cubicBezTo>
                  <a:cubicBezTo>
                    <a:pt x="4" y="9"/>
                    <a:pt x="2" y="0"/>
                    <a:pt x="9" y="1"/>
                  </a:cubicBezTo>
                  <a:cubicBezTo>
                    <a:pt x="10" y="2"/>
                    <a:pt x="10" y="3"/>
                    <a:pt x="11" y="3"/>
                  </a:cubicBezTo>
                  <a:cubicBezTo>
                    <a:pt x="13" y="9"/>
                    <a:pt x="13" y="14"/>
                    <a:pt x="9" y="18"/>
                  </a:cubicBezTo>
                  <a:close/>
                </a:path>
              </a:pathLst>
            </a:custGeom>
            <a:solidFill>
              <a:srgbClr val="87B3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976" name="Freeform 3416"/>
            <p:cNvSpPr>
              <a:spLocks/>
            </p:cNvSpPr>
            <p:nvPr/>
          </p:nvSpPr>
          <p:spPr bwMode="auto">
            <a:xfrm>
              <a:off x="3198" y="2175"/>
              <a:ext cx="10" cy="36"/>
            </a:xfrm>
            <a:custGeom>
              <a:avLst/>
              <a:gdLst>
                <a:gd name="T0" fmla="*/ 0 w 9"/>
                <a:gd name="T1" fmla="*/ 11 h 30"/>
                <a:gd name="T2" fmla="*/ 1 w 9"/>
                <a:gd name="T3" fmla="*/ 0 h 30"/>
                <a:gd name="T4" fmla="*/ 4 w 9"/>
                <a:gd name="T5" fmla="*/ 1 h 30"/>
                <a:gd name="T6" fmla="*/ 9 w 9"/>
                <a:gd name="T7" fmla="*/ 19 h 30"/>
                <a:gd name="T8" fmla="*/ 6 w 9"/>
                <a:gd name="T9" fmla="*/ 28 h 30"/>
                <a:gd name="T10" fmla="*/ 1 w 9"/>
                <a:gd name="T11" fmla="*/ 28 h 30"/>
                <a:gd name="T12" fmla="*/ 1 w 9"/>
                <a:gd name="T13" fmla="*/ 27 h 30"/>
                <a:gd name="T14" fmla="*/ 0 w 9"/>
                <a:gd name="T15" fmla="*/ 11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" h="30">
                  <a:moveTo>
                    <a:pt x="0" y="11"/>
                  </a:moveTo>
                  <a:cubicBezTo>
                    <a:pt x="0" y="8"/>
                    <a:pt x="1" y="4"/>
                    <a:pt x="1" y="0"/>
                  </a:cubicBezTo>
                  <a:cubicBezTo>
                    <a:pt x="2" y="0"/>
                    <a:pt x="3" y="1"/>
                    <a:pt x="4" y="1"/>
                  </a:cubicBezTo>
                  <a:cubicBezTo>
                    <a:pt x="8" y="6"/>
                    <a:pt x="8" y="13"/>
                    <a:pt x="9" y="19"/>
                  </a:cubicBezTo>
                  <a:cubicBezTo>
                    <a:pt x="9" y="22"/>
                    <a:pt x="8" y="25"/>
                    <a:pt x="6" y="28"/>
                  </a:cubicBezTo>
                  <a:cubicBezTo>
                    <a:pt x="5" y="29"/>
                    <a:pt x="3" y="30"/>
                    <a:pt x="1" y="28"/>
                  </a:cubicBezTo>
                  <a:cubicBezTo>
                    <a:pt x="1" y="28"/>
                    <a:pt x="1" y="27"/>
                    <a:pt x="1" y="27"/>
                  </a:cubicBezTo>
                  <a:cubicBezTo>
                    <a:pt x="1" y="22"/>
                    <a:pt x="1" y="17"/>
                    <a:pt x="0" y="11"/>
                  </a:cubicBezTo>
                  <a:close/>
                </a:path>
              </a:pathLst>
            </a:custGeom>
            <a:solidFill>
              <a:srgbClr val="9BCD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977" name="Freeform 3417"/>
            <p:cNvSpPr>
              <a:spLocks/>
            </p:cNvSpPr>
            <p:nvPr/>
          </p:nvSpPr>
          <p:spPr bwMode="auto">
            <a:xfrm>
              <a:off x="3062" y="2109"/>
              <a:ext cx="43" cy="10"/>
            </a:xfrm>
            <a:custGeom>
              <a:avLst/>
              <a:gdLst>
                <a:gd name="T0" fmla="*/ 0 w 36"/>
                <a:gd name="T1" fmla="*/ 4 h 8"/>
                <a:gd name="T2" fmla="*/ 0 w 36"/>
                <a:gd name="T3" fmla="*/ 0 h 8"/>
                <a:gd name="T4" fmla="*/ 36 w 36"/>
                <a:gd name="T5" fmla="*/ 0 h 8"/>
                <a:gd name="T6" fmla="*/ 32 w 36"/>
                <a:gd name="T7" fmla="*/ 4 h 8"/>
                <a:gd name="T8" fmla="*/ 0 w 36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8">
                  <a:moveTo>
                    <a:pt x="0" y="4"/>
                  </a:moveTo>
                  <a:cubicBezTo>
                    <a:pt x="0" y="3"/>
                    <a:pt x="0" y="2"/>
                    <a:pt x="0" y="0"/>
                  </a:cubicBezTo>
                  <a:cubicBezTo>
                    <a:pt x="12" y="0"/>
                    <a:pt x="24" y="0"/>
                    <a:pt x="36" y="0"/>
                  </a:cubicBezTo>
                  <a:cubicBezTo>
                    <a:pt x="35" y="2"/>
                    <a:pt x="33" y="3"/>
                    <a:pt x="32" y="4"/>
                  </a:cubicBezTo>
                  <a:cubicBezTo>
                    <a:pt x="21" y="7"/>
                    <a:pt x="10" y="8"/>
                    <a:pt x="0" y="4"/>
                  </a:cubicBezTo>
                  <a:close/>
                </a:path>
              </a:pathLst>
            </a:custGeom>
            <a:solidFill>
              <a:srgbClr val="7C3C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978" name="Freeform 3418"/>
            <p:cNvSpPr>
              <a:spLocks/>
            </p:cNvSpPr>
            <p:nvPr/>
          </p:nvSpPr>
          <p:spPr bwMode="auto">
            <a:xfrm>
              <a:off x="3061" y="2114"/>
              <a:ext cx="39" cy="6"/>
            </a:xfrm>
            <a:custGeom>
              <a:avLst/>
              <a:gdLst>
                <a:gd name="T0" fmla="*/ 1 w 33"/>
                <a:gd name="T1" fmla="*/ 0 h 5"/>
                <a:gd name="T2" fmla="*/ 33 w 33"/>
                <a:gd name="T3" fmla="*/ 0 h 5"/>
                <a:gd name="T4" fmla="*/ 33 w 33"/>
                <a:gd name="T5" fmla="*/ 4 h 5"/>
                <a:gd name="T6" fmla="*/ 17 w 33"/>
                <a:gd name="T7" fmla="*/ 5 h 5"/>
                <a:gd name="T8" fmla="*/ 0 w 33"/>
                <a:gd name="T9" fmla="*/ 4 h 5"/>
                <a:gd name="T10" fmla="*/ 1 w 33"/>
                <a:gd name="T1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3" h="5">
                  <a:moveTo>
                    <a:pt x="1" y="0"/>
                  </a:moveTo>
                  <a:cubicBezTo>
                    <a:pt x="11" y="0"/>
                    <a:pt x="22" y="0"/>
                    <a:pt x="33" y="0"/>
                  </a:cubicBezTo>
                  <a:cubicBezTo>
                    <a:pt x="33" y="2"/>
                    <a:pt x="33" y="3"/>
                    <a:pt x="33" y="4"/>
                  </a:cubicBezTo>
                  <a:cubicBezTo>
                    <a:pt x="27" y="4"/>
                    <a:pt x="22" y="4"/>
                    <a:pt x="17" y="5"/>
                  </a:cubicBezTo>
                  <a:cubicBezTo>
                    <a:pt x="11" y="4"/>
                    <a:pt x="6" y="4"/>
                    <a:pt x="0" y="4"/>
                  </a:cubicBezTo>
                  <a:cubicBezTo>
                    <a:pt x="1" y="3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BA6F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979" name="Freeform 3419"/>
            <p:cNvSpPr>
              <a:spLocks/>
            </p:cNvSpPr>
            <p:nvPr/>
          </p:nvSpPr>
          <p:spPr bwMode="auto">
            <a:xfrm>
              <a:off x="3053" y="2450"/>
              <a:ext cx="5" cy="46"/>
            </a:xfrm>
            <a:custGeom>
              <a:avLst/>
              <a:gdLst>
                <a:gd name="T0" fmla="*/ 4 w 4"/>
                <a:gd name="T1" fmla="*/ 39 h 39"/>
                <a:gd name="T2" fmla="*/ 0 w 4"/>
                <a:gd name="T3" fmla="*/ 39 h 39"/>
                <a:gd name="T4" fmla="*/ 0 w 4"/>
                <a:gd name="T5" fmla="*/ 0 h 39"/>
                <a:gd name="T6" fmla="*/ 3 w 4"/>
                <a:gd name="T7" fmla="*/ 0 h 39"/>
                <a:gd name="T8" fmla="*/ 4 w 4"/>
                <a:gd name="T9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9">
                  <a:moveTo>
                    <a:pt x="4" y="39"/>
                  </a:moveTo>
                  <a:cubicBezTo>
                    <a:pt x="3" y="39"/>
                    <a:pt x="2" y="39"/>
                    <a:pt x="0" y="39"/>
                  </a:cubicBezTo>
                  <a:cubicBezTo>
                    <a:pt x="0" y="26"/>
                    <a:pt x="0" y="13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3" y="13"/>
                    <a:pt x="3" y="26"/>
                    <a:pt x="4" y="39"/>
                  </a:cubicBezTo>
                  <a:close/>
                </a:path>
              </a:pathLst>
            </a:custGeom>
            <a:solidFill>
              <a:srgbClr val="7D38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980" name="Freeform 3420"/>
            <p:cNvSpPr>
              <a:spLocks/>
            </p:cNvSpPr>
            <p:nvPr/>
          </p:nvSpPr>
          <p:spPr bwMode="auto">
            <a:xfrm>
              <a:off x="2917" y="2128"/>
              <a:ext cx="9" cy="34"/>
            </a:xfrm>
            <a:custGeom>
              <a:avLst/>
              <a:gdLst>
                <a:gd name="T0" fmla="*/ 0 w 8"/>
                <a:gd name="T1" fmla="*/ 25 h 29"/>
                <a:gd name="T2" fmla="*/ 0 w 8"/>
                <a:gd name="T3" fmla="*/ 0 h 29"/>
                <a:gd name="T4" fmla="*/ 8 w 8"/>
                <a:gd name="T5" fmla="*/ 24 h 29"/>
                <a:gd name="T6" fmla="*/ 0 w 8"/>
                <a:gd name="T7" fmla="*/ 25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29">
                  <a:moveTo>
                    <a:pt x="0" y="25"/>
                  </a:moveTo>
                  <a:cubicBezTo>
                    <a:pt x="0" y="16"/>
                    <a:pt x="0" y="8"/>
                    <a:pt x="0" y="0"/>
                  </a:cubicBezTo>
                  <a:cubicBezTo>
                    <a:pt x="6" y="7"/>
                    <a:pt x="8" y="15"/>
                    <a:pt x="8" y="24"/>
                  </a:cubicBezTo>
                  <a:cubicBezTo>
                    <a:pt x="5" y="23"/>
                    <a:pt x="3" y="29"/>
                    <a:pt x="0" y="25"/>
                  </a:cubicBezTo>
                  <a:close/>
                </a:path>
              </a:pathLst>
            </a:custGeom>
            <a:solidFill>
              <a:srgbClr val="92B5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981" name="Freeform 3421"/>
            <p:cNvSpPr>
              <a:spLocks/>
            </p:cNvSpPr>
            <p:nvPr/>
          </p:nvSpPr>
          <p:spPr bwMode="auto">
            <a:xfrm>
              <a:off x="2902" y="2261"/>
              <a:ext cx="62" cy="79"/>
            </a:xfrm>
            <a:custGeom>
              <a:avLst/>
              <a:gdLst>
                <a:gd name="T0" fmla="*/ 1 w 52"/>
                <a:gd name="T1" fmla="*/ 11 h 67"/>
                <a:gd name="T2" fmla="*/ 0 w 52"/>
                <a:gd name="T3" fmla="*/ 7 h 67"/>
                <a:gd name="T4" fmla="*/ 14 w 52"/>
                <a:gd name="T5" fmla="*/ 5 h 67"/>
                <a:gd name="T6" fmla="*/ 42 w 52"/>
                <a:gd name="T7" fmla="*/ 37 h 67"/>
                <a:gd name="T8" fmla="*/ 40 w 52"/>
                <a:gd name="T9" fmla="*/ 67 h 67"/>
                <a:gd name="T10" fmla="*/ 12 w 52"/>
                <a:gd name="T11" fmla="*/ 67 h 67"/>
                <a:gd name="T12" fmla="*/ 12 w 52"/>
                <a:gd name="T13" fmla="*/ 62 h 67"/>
                <a:gd name="T14" fmla="*/ 11 w 52"/>
                <a:gd name="T15" fmla="*/ 55 h 67"/>
                <a:gd name="T16" fmla="*/ 12 w 52"/>
                <a:gd name="T17" fmla="*/ 23 h 67"/>
                <a:gd name="T18" fmla="*/ 9 w 52"/>
                <a:gd name="T19" fmla="*/ 16 h 67"/>
                <a:gd name="T20" fmla="*/ 1 w 52"/>
                <a:gd name="T21" fmla="*/ 11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67">
                  <a:moveTo>
                    <a:pt x="1" y="11"/>
                  </a:moveTo>
                  <a:cubicBezTo>
                    <a:pt x="1" y="10"/>
                    <a:pt x="0" y="9"/>
                    <a:pt x="0" y="7"/>
                  </a:cubicBezTo>
                  <a:cubicBezTo>
                    <a:pt x="5" y="6"/>
                    <a:pt x="9" y="5"/>
                    <a:pt x="14" y="5"/>
                  </a:cubicBezTo>
                  <a:cubicBezTo>
                    <a:pt x="37" y="0"/>
                    <a:pt x="52" y="16"/>
                    <a:pt x="42" y="37"/>
                  </a:cubicBezTo>
                  <a:cubicBezTo>
                    <a:pt x="36" y="48"/>
                    <a:pt x="39" y="57"/>
                    <a:pt x="40" y="67"/>
                  </a:cubicBezTo>
                  <a:cubicBezTo>
                    <a:pt x="30" y="67"/>
                    <a:pt x="21" y="67"/>
                    <a:pt x="12" y="67"/>
                  </a:cubicBezTo>
                  <a:cubicBezTo>
                    <a:pt x="12" y="66"/>
                    <a:pt x="12" y="64"/>
                    <a:pt x="12" y="62"/>
                  </a:cubicBezTo>
                  <a:cubicBezTo>
                    <a:pt x="10" y="60"/>
                    <a:pt x="10" y="57"/>
                    <a:pt x="11" y="55"/>
                  </a:cubicBezTo>
                  <a:cubicBezTo>
                    <a:pt x="18" y="44"/>
                    <a:pt x="13" y="34"/>
                    <a:pt x="12" y="23"/>
                  </a:cubicBezTo>
                  <a:cubicBezTo>
                    <a:pt x="11" y="21"/>
                    <a:pt x="10" y="18"/>
                    <a:pt x="9" y="16"/>
                  </a:cubicBezTo>
                  <a:cubicBezTo>
                    <a:pt x="6" y="14"/>
                    <a:pt x="4" y="13"/>
                    <a:pt x="1" y="11"/>
                  </a:cubicBezTo>
                  <a:close/>
                </a:path>
              </a:pathLst>
            </a:custGeom>
            <a:solidFill>
              <a:srgbClr val="81B6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982" name="Freeform 3422"/>
            <p:cNvSpPr>
              <a:spLocks/>
            </p:cNvSpPr>
            <p:nvPr/>
          </p:nvSpPr>
          <p:spPr bwMode="auto">
            <a:xfrm>
              <a:off x="2917" y="2218"/>
              <a:ext cx="17" cy="20"/>
            </a:xfrm>
            <a:custGeom>
              <a:avLst/>
              <a:gdLst>
                <a:gd name="T0" fmla="*/ 4 w 15"/>
                <a:gd name="T1" fmla="*/ 9 h 17"/>
                <a:gd name="T2" fmla="*/ 0 w 15"/>
                <a:gd name="T3" fmla="*/ 0 h 17"/>
                <a:gd name="T4" fmla="*/ 13 w 15"/>
                <a:gd name="T5" fmla="*/ 8 h 17"/>
                <a:gd name="T6" fmla="*/ 11 w 15"/>
                <a:gd name="T7" fmla="*/ 14 h 17"/>
                <a:gd name="T8" fmla="*/ 4 w 15"/>
                <a:gd name="T9" fmla="*/ 9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7">
                  <a:moveTo>
                    <a:pt x="4" y="9"/>
                  </a:moveTo>
                  <a:cubicBezTo>
                    <a:pt x="3" y="6"/>
                    <a:pt x="1" y="3"/>
                    <a:pt x="0" y="0"/>
                  </a:cubicBezTo>
                  <a:cubicBezTo>
                    <a:pt x="5" y="1"/>
                    <a:pt x="10" y="4"/>
                    <a:pt x="13" y="8"/>
                  </a:cubicBezTo>
                  <a:cubicBezTo>
                    <a:pt x="15" y="11"/>
                    <a:pt x="13" y="13"/>
                    <a:pt x="11" y="14"/>
                  </a:cubicBezTo>
                  <a:cubicBezTo>
                    <a:pt x="5" y="17"/>
                    <a:pt x="5" y="12"/>
                    <a:pt x="4" y="9"/>
                  </a:cubicBezTo>
                  <a:close/>
                </a:path>
              </a:pathLst>
            </a:custGeom>
            <a:solidFill>
              <a:srgbClr val="4D76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983" name="Freeform 3423"/>
            <p:cNvSpPr>
              <a:spLocks/>
            </p:cNvSpPr>
            <p:nvPr/>
          </p:nvSpPr>
          <p:spPr bwMode="auto">
            <a:xfrm>
              <a:off x="3212" y="2449"/>
              <a:ext cx="17" cy="74"/>
            </a:xfrm>
            <a:custGeom>
              <a:avLst/>
              <a:gdLst>
                <a:gd name="T0" fmla="*/ 1 w 15"/>
                <a:gd name="T1" fmla="*/ 25 h 63"/>
                <a:gd name="T2" fmla="*/ 1 w 15"/>
                <a:gd name="T3" fmla="*/ 4 h 63"/>
                <a:gd name="T4" fmla="*/ 13 w 15"/>
                <a:gd name="T5" fmla="*/ 12 h 63"/>
                <a:gd name="T6" fmla="*/ 14 w 15"/>
                <a:gd name="T7" fmla="*/ 51 h 63"/>
                <a:gd name="T8" fmla="*/ 9 w 15"/>
                <a:gd name="T9" fmla="*/ 60 h 63"/>
                <a:gd name="T10" fmla="*/ 4 w 15"/>
                <a:gd name="T11" fmla="*/ 60 h 63"/>
                <a:gd name="T12" fmla="*/ 1 w 15"/>
                <a:gd name="T13" fmla="*/ 2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63">
                  <a:moveTo>
                    <a:pt x="1" y="25"/>
                  </a:moveTo>
                  <a:cubicBezTo>
                    <a:pt x="1" y="18"/>
                    <a:pt x="1" y="11"/>
                    <a:pt x="1" y="4"/>
                  </a:cubicBezTo>
                  <a:cubicBezTo>
                    <a:pt x="9" y="0"/>
                    <a:pt x="11" y="6"/>
                    <a:pt x="13" y="12"/>
                  </a:cubicBezTo>
                  <a:cubicBezTo>
                    <a:pt x="13" y="25"/>
                    <a:pt x="15" y="38"/>
                    <a:pt x="14" y="51"/>
                  </a:cubicBezTo>
                  <a:cubicBezTo>
                    <a:pt x="13" y="54"/>
                    <a:pt x="12" y="58"/>
                    <a:pt x="9" y="60"/>
                  </a:cubicBezTo>
                  <a:cubicBezTo>
                    <a:pt x="7" y="63"/>
                    <a:pt x="6" y="63"/>
                    <a:pt x="4" y="60"/>
                  </a:cubicBezTo>
                  <a:cubicBezTo>
                    <a:pt x="0" y="49"/>
                    <a:pt x="6" y="37"/>
                    <a:pt x="1" y="25"/>
                  </a:cubicBezTo>
                  <a:close/>
                </a:path>
              </a:pathLst>
            </a:custGeom>
            <a:solidFill>
              <a:srgbClr val="295F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984" name="Freeform 3424"/>
            <p:cNvSpPr>
              <a:spLocks/>
            </p:cNvSpPr>
            <p:nvPr/>
          </p:nvSpPr>
          <p:spPr bwMode="auto">
            <a:xfrm>
              <a:off x="3222" y="2506"/>
              <a:ext cx="20" cy="20"/>
            </a:xfrm>
            <a:custGeom>
              <a:avLst/>
              <a:gdLst>
                <a:gd name="T0" fmla="*/ 0 w 17"/>
                <a:gd name="T1" fmla="*/ 11 h 17"/>
                <a:gd name="T2" fmla="*/ 0 w 17"/>
                <a:gd name="T3" fmla="*/ 3 h 17"/>
                <a:gd name="T4" fmla="*/ 4 w 17"/>
                <a:gd name="T5" fmla="*/ 0 h 17"/>
                <a:gd name="T6" fmla="*/ 9 w 17"/>
                <a:gd name="T7" fmla="*/ 0 h 17"/>
                <a:gd name="T8" fmla="*/ 16 w 17"/>
                <a:gd name="T9" fmla="*/ 3 h 17"/>
                <a:gd name="T10" fmla="*/ 0 w 17"/>
                <a:gd name="T11" fmla="*/ 1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" h="17">
                  <a:moveTo>
                    <a:pt x="0" y="11"/>
                  </a:moveTo>
                  <a:cubicBezTo>
                    <a:pt x="0" y="8"/>
                    <a:pt x="0" y="6"/>
                    <a:pt x="0" y="3"/>
                  </a:cubicBezTo>
                  <a:cubicBezTo>
                    <a:pt x="1" y="2"/>
                    <a:pt x="3" y="1"/>
                    <a:pt x="4" y="0"/>
                  </a:cubicBezTo>
                  <a:cubicBezTo>
                    <a:pt x="6" y="0"/>
                    <a:pt x="7" y="0"/>
                    <a:pt x="9" y="0"/>
                  </a:cubicBezTo>
                  <a:cubicBezTo>
                    <a:pt x="12" y="0"/>
                    <a:pt x="14" y="1"/>
                    <a:pt x="16" y="3"/>
                  </a:cubicBezTo>
                  <a:cubicBezTo>
                    <a:pt x="17" y="17"/>
                    <a:pt x="10" y="17"/>
                    <a:pt x="0" y="11"/>
                  </a:cubicBezTo>
                  <a:close/>
                </a:path>
              </a:pathLst>
            </a:custGeom>
            <a:solidFill>
              <a:srgbClr val="63AE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985" name="Freeform 3425"/>
            <p:cNvSpPr>
              <a:spLocks/>
            </p:cNvSpPr>
            <p:nvPr/>
          </p:nvSpPr>
          <p:spPr bwMode="auto">
            <a:xfrm>
              <a:off x="3213" y="2478"/>
              <a:ext cx="8" cy="41"/>
            </a:xfrm>
            <a:custGeom>
              <a:avLst/>
              <a:gdLst>
                <a:gd name="T0" fmla="*/ 0 w 7"/>
                <a:gd name="T1" fmla="*/ 0 h 35"/>
                <a:gd name="T2" fmla="*/ 3 w 7"/>
                <a:gd name="T3" fmla="*/ 35 h 35"/>
                <a:gd name="T4" fmla="*/ 2 w 7"/>
                <a:gd name="T5" fmla="*/ 35 h 35"/>
                <a:gd name="T6" fmla="*/ 0 w 7"/>
                <a:gd name="T7" fmla="*/ 35 h 35"/>
                <a:gd name="T8" fmla="*/ 0 w 7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35">
                  <a:moveTo>
                    <a:pt x="0" y="0"/>
                  </a:moveTo>
                  <a:cubicBezTo>
                    <a:pt x="7" y="11"/>
                    <a:pt x="2" y="23"/>
                    <a:pt x="3" y="35"/>
                  </a:cubicBezTo>
                  <a:cubicBezTo>
                    <a:pt x="3" y="35"/>
                    <a:pt x="2" y="35"/>
                    <a:pt x="2" y="35"/>
                  </a:cubicBezTo>
                  <a:cubicBezTo>
                    <a:pt x="2" y="35"/>
                    <a:pt x="0" y="35"/>
                    <a:pt x="0" y="35"/>
                  </a:cubicBezTo>
                  <a:cubicBezTo>
                    <a:pt x="0" y="23"/>
                    <a:pt x="0" y="12"/>
                    <a:pt x="0" y="0"/>
                  </a:cubicBezTo>
                  <a:close/>
                </a:path>
              </a:pathLst>
            </a:custGeom>
            <a:solidFill>
              <a:srgbClr val="88AF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986" name="Freeform 3426"/>
            <p:cNvSpPr>
              <a:spLocks/>
            </p:cNvSpPr>
            <p:nvPr/>
          </p:nvSpPr>
          <p:spPr bwMode="auto">
            <a:xfrm>
              <a:off x="3233" y="2477"/>
              <a:ext cx="16" cy="23"/>
            </a:xfrm>
            <a:custGeom>
              <a:avLst/>
              <a:gdLst>
                <a:gd name="T0" fmla="*/ 3 w 14"/>
                <a:gd name="T1" fmla="*/ 0 h 20"/>
                <a:gd name="T2" fmla="*/ 11 w 14"/>
                <a:gd name="T3" fmla="*/ 16 h 20"/>
                <a:gd name="T4" fmla="*/ 7 w 14"/>
                <a:gd name="T5" fmla="*/ 20 h 20"/>
                <a:gd name="T6" fmla="*/ 0 w 14"/>
                <a:gd name="T7" fmla="*/ 8 h 20"/>
                <a:gd name="T8" fmla="*/ 3 w 14"/>
                <a:gd name="T9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20">
                  <a:moveTo>
                    <a:pt x="3" y="0"/>
                  </a:moveTo>
                  <a:cubicBezTo>
                    <a:pt x="14" y="2"/>
                    <a:pt x="10" y="10"/>
                    <a:pt x="11" y="16"/>
                  </a:cubicBezTo>
                  <a:cubicBezTo>
                    <a:pt x="10" y="17"/>
                    <a:pt x="8" y="19"/>
                    <a:pt x="7" y="20"/>
                  </a:cubicBezTo>
                  <a:cubicBezTo>
                    <a:pt x="3" y="17"/>
                    <a:pt x="1" y="13"/>
                    <a:pt x="0" y="8"/>
                  </a:cubicBezTo>
                  <a:cubicBezTo>
                    <a:pt x="0" y="5"/>
                    <a:pt x="1" y="2"/>
                    <a:pt x="3" y="0"/>
                  </a:cubicBezTo>
                  <a:close/>
                </a:path>
              </a:pathLst>
            </a:custGeom>
            <a:solidFill>
              <a:srgbClr val="669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987" name="Freeform 3427"/>
            <p:cNvSpPr>
              <a:spLocks/>
            </p:cNvSpPr>
            <p:nvPr/>
          </p:nvSpPr>
          <p:spPr bwMode="auto">
            <a:xfrm>
              <a:off x="3229" y="2486"/>
              <a:ext cx="13" cy="24"/>
            </a:xfrm>
            <a:custGeom>
              <a:avLst/>
              <a:gdLst>
                <a:gd name="T0" fmla="*/ 6 w 11"/>
                <a:gd name="T1" fmla="*/ 0 h 20"/>
                <a:gd name="T2" fmla="*/ 10 w 11"/>
                <a:gd name="T3" fmla="*/ 12 h 20"/>
                <a:gd name="T4" fmla="*/ 10 w 11"/>
                <a:gd name="T5" fmla="*/ 20 h 20"/>
                <a:gd name="T6" fmla="*/ 1 w 11"/>
                <a:gd name="T7" fmla="*/ 19 h 20"/>
                <a:gd name="T8" fmla="*/ 0 w 11"/>
                <a:gd name="T9" fmla="*/ 14 h 20"/>
                <a:gd name="T10" fmla="*/ 6 w 11"/>
                <a:gd name="T11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20">
                  <a:moveTo>
                    <a:pt x="6" y="0"/>
                  </a:moveTo>
                  <a:cubicBezTo>
                    <a:pt x="11" y="3"/>
                    <a:pt x="10" y="8"/>
                    <a:pt x="10" y="12"/>
                  </a:cubicBezTo>
                  <a:cubicBezTo>
                    <a:pt x="10" y="15"/>
                    <a:pt x="10" y="17"/>
                    <a:pt x="10" y="20"/>
                  </a:cubicBezTo>
                  <a:cubicBezTo>
                    <a:pt x="7" y="19"/>
                    <a:pt x="4" y="19"/>
                    <a:pt x="1" y="19"/>
                  </a:cubicBezTo>
                  <a:cubicBezTo>
                    <a:pt x="0" y="18"/>
                    <a:pt x="0" y="16"/>
                    <a:pt x="0" y="14"/>
                  </a:cubicBezTo>
                  <a:cubicBezTo>
                    <a:pt x="1" y="9"/>
                    <a:pt x="1" y="4"/>
                    <a:pt x="6" y="0"/>
                  </a:cubicBezTo>
                  <a:close/>
                </a:path>
              </a:pathLst>
            </a:custGeom>
            <a:solidFill>
              <a:srgbClr val="537A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988" name="Freeform 3428"/>
            <p:cNvSpPr>
              <a:spLocks/>
            </p:cNvSpPr>
            <p:nvPr/>
          </p:nvSpPr>
          <p:spPr bwMode="auto">
            <a:xfrm>
              <a:off x="3274" y="2466"/>
              <a:ext cx="14" cy="20"/>
            </a:xfrm>
            <a:custGeom>
              <a:avLst/>
              <a:gdLst>
                <a:gd name="T0" fmla="*/ 0 w 12"/>
                <a:gd name="T1" fmla="*/ 9 h 17"/>
                <a:gd name="T2" fmla="*/ 4 w 12"/>
                <a:gd name="T3" fmla="*/ 1 h 17"/>
                <a:gd name="T4" fmla="*/ 12 w 12"/>
                <a:gd name="T5" fmla="*/ 9 h 17"/>
                <a:gd name="T6" fmla="*/ 7 w 12"/>
                <a:gd name="T7" fmla="*/ 17 h 17"/>
                <a:gd name="T8" fmla="*/ 4 w 12"/>
                <a:gd name="T9" fmla="*/ 17 h 17"/>
                <a:gd name="T10" fmla="*/ 0 w 12"/>
                <a:gd name="T11" fmla="*/ 9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17">
                  <a:moveTo>
                    <a:pt x="0" y="9"/>
                  </a:moveTo>
                  <a:cubicBezTo>
                    <a:pt x="0" y="6"/>
                    <a:pt x="1" y="3"/>
                    <a:pt x="4" y="1"/>
                  </a:cubicBezTo>
                  <a:cubicBezTo>
                    <a:pt x="11" y="0"/>
                    <a:pt x="11" y="5"/>
                    <a:pt x="12" y="9"/>
                  </a:cubicBezTo>
                  <a:cubicBezTo>
                    <a:pt x="10" y="12"/>
                    <a:pt x="9" y="15"/>
                    <a:pt x="7" y="17"/>
                  </a:cubicBezTo>
                  <a:cubicBezTo>
                    <a:pt x="6" y="17"/>
                    <a:pt x="5" y="17"/>
                    <a:pt x="4" y="17"/>
                  </a:cubicBezTo>
                  <a:cubicBezTo>
                    <a:pt x="4" y="14"/>
                    <a:pt x="3" y="11"/>
                    <a:pt x="0" y="9"/>
                  </a:cubicBezTo>
                  <a:close/>
                </a:path>
              </a:pathLst>
            </a:custGeom>
            <a:solidFill>
              <a:srgbClr val="5367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989" name="Freeform 3429"/>
            <p:cNvSpPr>
              <a:spLocks/>
            </p:cNvSpPr>
            <p:nvPr/>
          </p:nvSpPr>
          <p:spPr bwMode="auto">
            <a:xfrm>
              <a:off x="3279" y="2434"/>
              <a:ext cx="17" cy="47"/>
            </a:xfrm>
            <a:custGeom>
              <a:avLst/>
              <a:gdLst>
                <a:gd name="T0" fmla="*/ 8 w 15"/>
                <a:gd name="T1" fmla="*/ 36 h 40"/>
                <a:gd name="T2" fmla="*/ 0 w 15"/>
                <a:gd name="T3" fmla="*/ 28 h 40"/>
                <a:gd name="T4" fmla="*/ 0 w 15"/>
                <a:gd name="T5" fmla="*/ 20 h 40"/>
                <a:gd name="T6" fmla="*/ 4 w 15"/>
                <a:gd name="T7" fmla="*/ 8 h 40"/>
                <a:gd name="T8" fmla="*/ 4 w 15"/>
                <a:gd name="T9" fmla="*/ 5 h 40"/>
                <a:gd name="T10" fmla="*/ 7 w 15"/>
                <a:gd name="T11" fmla="*/ 0 h 40"/>
                <a:gd name="T12" fmla="*/ 15 w 15"/>
                <a:gd name="T13" fmla="*/ 12 h 40"/>
                <a:gd name="T14" fmla="*/ 15 w 15"/>
                <a:gd name="T15" fmla="*/ 40 h 40"/>
                <a:gd name="T16" fmla="*/ 12 w 15"/>
                <a:gd name="T17" fmla="*/ 40 h 40"/>
                <a:gd name="T18" fmla="*/ 8 w 15"/>
                <a:gd name="T19" fmla="*/ 3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" h="40">
                  <a:moveTo>
                    <a:pt x="8" y="36"/>
                  </a:moveTo>
                  <a:cubicBezTo>
                    <a:pt x="5" y="34"/>
                    <a:pt x="3" y="31"/>
                    <a:pt x="0" y="28"/>
                  </a:cubicBezTo>
                  <a:cubicBezTo>
                    <a:pt x="0" y="26"/>
                    <a:pt x="0" y="23"/>
                    <a:pt x="0" y="20"/>
                  </a:cubicBezTo>
                  <a:cubicBezTo>
                    <a:pt x="2" y="17"/>
                    <a:pt x="2" y="12"/>
                    <a:pt x="4" y="8"/>
                  </a:cubicBezTo>
                  <a:cubicBezTo>
                    <a:pt x="4" y="7"/>
                    <a:pt x="4" y="6"/>
                    <a:pt x="4" y="5"/>
                  </a:cubicBezTo>
                  <a:cubicBezTo>
                    <a:pt x="2" y="1"/>
                    <a:pt x="4" y="0"/>
                    <a:pt x="7" y="0"/>
                  </a:cubicBezTo>
                  <a:cubicBezTo>
                    <a:pt x="8" y="6"/>
                    <a:pt x="10" y="10"/>
                    <a:pt x="15" y="12"/>
                  </a:cubicBezTo>
                  <a:cubicBezTo>
                    <a:pt x="15" y="21"/>
                    <a:pt x="15" y="31"/>
                    <a:pt x="15" y="40"/>
                  </a:cubicBezTo>
                  <a:cubicBezTo>
                    <a:pt x="14" y="40"/>
                    <a:pt x="13" y="40"/>
                    <a:pt x="12" y="40"/>
                  </a:cubicBezTo>
                  <a:cubicBezTo>
                    <a:pt x="10" y="39"/>
                    <a:pt x="9" y="37"/>
                    <a:pt x="8" y="36"/>
                  </a:cubicBezTo>
                  <a:close/>
                </a:path>
              </a:pathLst>
            </a:custGeom>
            <a:solidFill>
              <a:srgbClr val="4C45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990" name="Freeform 3430"/>
            <p:cNvSpPr>
              <a:spLocks/>
            </p:cNvSpPr>
            <p:nvPr/>
          </p:nvSpPr>
          <p:spPr bwMode="auto">
            <a:xfrm>
              <a:off x="3329" y="2123"/>
              <a:ext cx="58" cy="57"/>
            </a:xfrm>
            <a:custGeom>
              <a:avLst/>
              <a:gdLst>
                <a:gd name="T0" fmla="*/ 16 w 49"/>
                <a:gd name="T1" fmla="*/ 0 h 48"/>
                <a:gd name="T2" fmla="*/ 41 w 49"/>
                <a:gd name="T3" fmla="*/ 0 h 48"/>
                <a:gd name="T4" fmla="*/ 41 w 49"/>
                <a:gd name="T5" fmla="*/ 4 h 48"/>
                <a:gd name="T6" fmla="*/ 41 w 49"/>
                <a:gd name="T7" fmla="*/ 12 h 48"/>
                <a:gd name="T8" fmla="*/ 41 w 49"/>
                <a:gd name="T9" fmla="*/ 48 h 48"/>
                <a:gd name="T10" fmla="*/ 39 w 49"/>
                <a:gd name="T11" fmla="*/ 33 h 48"/>
                <a:gd name="T12" fmla="*/ 15 w 49"/>
                <a:gd name="T13" fmla="*/ 32 h 48"/>
                <a:gd name="T14" fmla="*/ 0 w 49"/>
                <a:gd name="T15" fmla="*/ 28 h 48"/>
                <a:gd name="T16" fmla="*/ 1 w 49"/>
                <a:gd name="T17" fmla="*/ 12 h 48"/>
                <a:gd name="T18" fmla="*/ 16 w 49"/>
                <a:gd name="T19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9" h="48">
                  <a:moveTo>
                    <a:pt x="16" y="0"/>
                  </a:moveTo>
                  <a:cubicBezTo>
                    <a:pt x="25" y="0"/>
                    <a:pt x="33" y="0"/>
                    <a:pt x="41" y="0"/>
                  </a:cubicBezTo>
                  <a:cubicBezTo>
                    <a:pt x="41" y="1"/>
                    <a:pt x="41" y="3"/>
                    <a:pt x="41" y="4"/>
                  </a:cubicBezTo>
                  <a:cubicBezTo>
                    <a:pt x="39" y="7"/>
                    <a:pt x="37" y="9"/>
                    <a:pt x="41" y="12"/>
                  </a:cubicBezTo>
                  <a:cubicBezTo>
                    <a:pt x="49" y="24"/>
                    <a:pt x="49" y="36"/>
                    <a:pt x="41" y="48"/>
                  </a:cubicBezTo>
                  <a:cubicBezTo>
                    <a:pt x="36" y="44"/>
                    <a:pt x="36" y="39"/>
                    <a:pt x="39" y="33"/>
                  </a:cubicBezTo>
                  <a:cubicBezTo>
                    <a:pt x="31" y="38"/>
                    <a:pt x="23" y="35"/>
                    <a:pt x="15" y="32"/>
                  </a:cubicBezTo>
                  <a:cubicBezTo>
                    <a:pt x="11" y="29"/>
                    <a:pt x="4" y="32"/>
                    <a:pt x="0" y="28"/>
                  </a:cubicBezTo>
                  <a:cubicBezTo>
                    <a:pt x="1" y="23"/>
                    <a:pt x="1" y="18"/>
                    <a:pt x="1" y="12"/>
                  </a:cubicBezTo>
                  <a:cubicBezTo>
                    <a:pt x="7" y="9"/>
                    <a:pt x="14" y="7"/>
                    <a:pt x="16" y="0"/>
                  </a:cubicBezTo>
                  <a:close/>
                </a:path>
              </a:pathLst>
            </a:custGeom>
            <a:solidFill>
              <a:srgbClr val="BC36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991" name="Freeform 3431"/>
            <p:cNvSpPr>
              <a:spLocks/>
            </p:cNvSpPr>
            <p:nvPr/>
          </p:nvSpPr>
          <p:spPr bwMode="auto">
            <a:xfrm>
              <a:off x="3333" y="2151"/>
              <a:ext cx="49" cy="34"/>
            </a:xfrm>
            <a:custGeom>
              <a:avLst/>
              <a:gdLst>
                <a:gd name="T0" fmla="*/ 10 w 42"/>
                <a:gd name="T1" fmla="*/ 5 h 29"/>
                <a:gd name="T2" fmla="*/ 38 w 42"/>
                <a:gd name="T3" fmla="*/ 25 h 29"/>
                <a:gd name="T4" fmla="*/ 37 w 42"/>
                <a:gd name="T5" fmla="*/ 29 h 29"/>
                <a:gd name="T6" fmla="*/ 2 w 42"/>
                <a:gd name="T7" fmla="*/ 29 h 29"/>
                <a:gd name="T8" fmla="*/ 2 w 42"/>
                <a:gd name="T9" fmla="*/ 13 h 29"/>
                <a:gd name="T10" fmla="*/ 10 w 42"/>
                <a:gd name="T11" fmla="*/ 5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2" h="29">
                  <a:moveTo>
                    <a:pt x="10" y="5"/>
                  </a:moveTo>
                  <a:cubicBezTo>
                    <a:pt x="20" y="10"/>
                    <a:pt x="42" y="0"/>
                    <a:pt x="38" y="25"/>
                  </a:cubicBezTo>
                  <a:cubicBezTo>
                    <a:pt x="38" y="27"/>
                    <a:pt x="38" y="28"/>
                    <a:pt x="37" y="29"/>
                  </a:cubicBezTo>
                  <a:cubicBezTo>
                    <a:pt x="26" y="29"/>
                    <a:pt x="14" y="29"/>
                    <a:pt x="2" y="29"/>
                  </a:cubicBezTo>
                  <a:cubicBezTo>
                    <a:pt x="2" y="24"/>
                    <a:pt x="2" y="19"/>
                    <a:pt x="2" y="13"/>
                  </a:cubicBezTo>
                  <a:cubicBezTo>
                    <a:pt x="0" y="6"/>
                    <a:pt x="7" y="8"/>
                    <a:pt x="10" y="5"/>
                  </a:cubicBezTo>
                  <a:close/>
                </a:path>
              </a:pathLst>
            </a:custGeom>
            <a:solidFill>
              <a:srgbClr val="C636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992" name="Freeform 3432"/>
            <p:cNvSpPr>
              <a:spLocks/>
            </p:cNvSpPr>
            <p:nvPr/>
          </p:nvSpPr>
          <p:spPr bwMode="auto">
            <a:xfrm>
              <a:off x="3330" y="2123"/>
              <a:ext cx="18" cy="20"/>
            </a:xfrm>
            <a:custGeom>
              <a:avLst/>
              <a:gdLst>
                <a:gd name="T0" fmla="*/ 15 w 15"/>
                <a:gd name="T1" fmla="*/ 0 h 17"/>
                <a:gd name="T2" fmla="*/ 0 w 15"/>
                <a:gd name="T3" fmla="*/ 12 h 17"/>
                <a:gd name="T4" fmla="*/ 0 w 15"/>
                <a:gd name="T5" fmla="*/ 5 h 17"/>
                <a:gd name="T6" fmla="*/ 15 w 15"/>
                <a:gd name="T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17">
                  <a:moveTo>
                    <a:pt x="15" y="0"/>
                  </a:moveTo>
                  <a:cubicBezTo>
                    <a:pt x="14" y="10"/>
                    <a:pt x="12" y="17"/>
                    <a:pt x="0" y="12"/>
                  </a:cubicBezTo>
                  <a:cubicBezTo>
                    <a:pt x="0" y="10"/>
                    <a:pt x="0" y="7"/>
                    <a:pt x="0" y="5"/>
                  </a:cubicBezTo>
                  <a:cubicBezTo>
                    <a:pt x="5" y="3"/>
                    <a:pt x="10" y="2"/>
                    <a:pt x="15" y="0"/>
                  </a:cubicBezTo>
                  <a:close/>
                </a:path>
              </a:pathLst>
            </a:custGeom>
            <a:solidFill>
              <a:srgbClr val="8C24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993" name="Freeform 3433"/>
            <p:cNvSpPr>
              <a:spLocks/>
            </p:cNvSpPr>
            <p:nvPr/>
          </p:nvSpPr>
          <p:spPr bwMode="auto">
            <a:xfrm>
              <a:off x="3329" y="2152"/>
              <a:ext cx="16" cy="14"/>
            </a:xfrm>
            <a:custGeom>
              <a:avLst/>
              <a:gdLst>
                <a:gd name="T0" fmla="*/ 13 w 13"/>
                <a:gd name="T1" fmla="*/ 4 h 12"/>
                <a:gd name="T2" fmla="*/ 5 w 13"/>
                <a:gd name="T3" fmla="*/ 12 h 12"/>
                <a:gd name="T4" fmla="*/ 0 w 13"/>
                <a:gd name="T5" fmla="*/ 4 h 12"/>
                <a:gd name="T6" fmla="*/ 13 w 13"/>
                <a:gd name="T7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2">
                  <a:moveTo>
                    <a:pt x="13" y="4"/>
                  </a:moveTo>
                  <a:cubicBezTo>
                    <a:pt x="10" y="7"/>
                    <a:pt x="7" y="10"/>
                    <a:pt x="5" y="12"/>
                  </a:cubicBezTo>
                  <a:cubicBezTo>
                    <a:pt x="1" y="11"/>
                    <a:pt x="0" y="8"/>
                    <a:pt x="0" y="4"/>
                  </a:cubicBezTo>
                  <a:cubicBezTo>
                    <a:pt x="4" y="6"/>
                    <a:pt x="9" y="0"/>
                    <a:pt x="13" y="4"/>
                  </a:cubicBezTo>
                  <a:close/>
                </a:path>
              </a:pathLst>
            </a:custGeom>
            <a:solidFill>
              <a:srgbClr val="9622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994" name="Freeform 3434"/>
            <p:cNvSpPr>
              <a:spLocks/>
            </p:cNvSpPr>
            <p:nvPr/>
          </p:nvSpPr>
          <p:spPr bwMode="auto">
            <a:xfrm>
              <a:off x="3367" y="2128"/>
              <a:ext cx="15" cy="12"/>
            </a:xfrm>
            <a:custGeom>
              <a:avLst/>
              <a:gdLst>
                <a:gd name="T0" fmla="*/ 9 w 13"/>
                <a:gd name="T1" fmla="*/ 8 h 10"/>
                <a:gd name="T2" fmla="*/ 0 w 13"/>
                <a:gd name="T3" fmla="*/ 5 h 10"/>
                <a:gd name="T4" fmla="*/ 9 w 13"/>
                <a:gd name="T5" fmla="*/ 0 h 10"/>
                <a:gd name="T6" fmla="*/ 9 w 13"/>
                <a:gd name="T7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0">
                  <a:moveTo>
                    <a:pt x="9" y="8"/>
                  </a:moveTo>
                  <a:cubicBezTo>
                    <a:pt x="6" y="7"/>
                    <a:pt x="0" y="10"/>
                    <a:pt x="0" y="5"/>
                  </a:cubicBezTo>
                  <a:cubicBezTo>
                    <a:pt x="0" y="1"/>
                    <a:pt x="5" y="1"/>
                    <a:pt x="9" y="0"/>
                  </a:cubicBezTo>
                  <a:cubicBezTo>
                    <a:pt x="13" y="2"/>
                    <a:pt x="9" y="5"/>
                    <a:pt x="9" y="8"/>
                  </a:cubicBezTo>
                  <a:close/>
                </a:path>
              </a:pathLst>
            </a:custGeom>
            <a:solidFill>
              <a:srgbClr val="7E1A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995" name="Freeform 3435"/>
            <p:cNvSpPr>
              <a:spLocks/>
            </p:cNvSpPr>
            <p:nvPr/>
          </p:nvSpPr>
          <p:spPr bwMode="auto">
            <a:xfrm>
              <a:off x="2912" y="2280"/>
              <a:ext cx="10" cy="33"/>
            </a:xfrm>
            <a:custGeom>
              <a:avLst/>
              <a:gdLst>
                <a:gd name="T0" fmla="*/ 1 w 9"/>
                <a:gd name="T1" fmla="*/ 0 h 28"/>
                <a:gd name="T2" fmla="*/ 4 w 9"/>
                <a:gd name="T3" fmla="*/ 3 h 28"/>
                <a:gd name="T4" fmla="*/ 6 w 9"/>
                <a:gd name="T5" fmla="*/ 25 h 28"/>
                <a:gd name="T6" fmla="*/ 0 w 9"/>
                <a:gd name="T7" fmla="*/ 27 h 28"/>
                <a:gd name="T8" fmla="*/ 1 w 9"/>
                <a:gd name="T9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28">
                  <a:moveTo>
                    <a:pt x="1" y="0"/>
                  </a:moveTo>
                  <a:cubicBezTo>
                    <a:pt x="2" y="1"/>
                    <a:pt x="3" y="2"/>
                    <a:pt x="4" y="3"/>
                  </a:cubicBezTo>
                  <a:cubicBezTo>
                    <a:pt x="6" y="11"/>
                    <a:pt x="9" y="18"/>
                    <a:pt x="6" y="25"/>
                  </a:cubicBezTo>
                  <a:cubicBezTo>
                    <a:pt x="5" y="28"/>
                    <a:pt x="3" y="28"/>
                    <a:pt x="0" y="27"/>
                  </a:cubicBezTo>
                  <a:cubicBezTo>
                    <a:pt x="1" y="18"/>
                    <a:pt x="1" y="9"/>
                    <a:pt x="1" y="0"/>
                  </a:cubicBezTo>
                  <a:close/>
                </a:path>
              </a:pathLst>
            </a:custGeom>
            <a:solidFill>
              <a:srgbClr val="2344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996" name="Freeform 3436"/>
            <p:cNvSpPr>
              <a:spLocks/>
            </p:cNvSpPr>
            <p:nvPr/>
          </p:nvSpPr>
          <p:spPr bwMode="auto">
            <a:xfrm>
              <a:off x="2908" y="2312"/>
              <a:ext cx="12" cy="22"/>
            </a:xfrm>
            <a:custGeom>
              <a:avLst/>
              <a:gdLst>
                <a:gd name="T0" fmla="*/ 3 w 10"/>
                <a:gd name="T1" fmla="*/ 0 h 19"/>
                <a:gd name="T2" fmla="*/ 6 w 10"/>
                <a:gd name="T3" fmla="*/ 0 h 19"/>
                <a:gd name="T4" fmla="*/ 7 w 10"/>
                <a:gd name="T5" fmla="*/ 12 h 19"/>
                <a:gd name="T6" fmla="*/ 7 w 10"/>
                <a:gd name="T7" fmla="*/ 19 h 19"/>
                <a:gd name="T8" fmla="*/ 3 w 10"/>
                <a:gd name="T9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9">
                  <a:moveTo>
                    <a:pt x="3" y="0"/>
                  </a:moveTo>
                  <a:cubicBezTo>
                    <a:pt x="4" y="0"/>
                    <a:pt x="5" y="0"/>
                    <a:pt x="6" y="0"/>
                  </a:cubicBezTo>
                  <a:cubicBezTo>
                    <a:pt x="10" y="4"/>
                    <a:pt x="10" y="8"/>
                    <a:pt x="7" y="12"/>
                  </a:cubicBezTo>
                  <a:cubicBezTo>
                    <a:pt x="7" y="15"/>
                    <a:pt x="7" y="17"/>
                    <a:pt x="7" y="19"/>
                  </a:cubicBezTo>
                  <a:cubicBezTo>
                    <a:pt x="0" y="14"/>
                    <a:pt x="4" y="7"/>
                    <a:pt x="3" y="0"/>
                  </a:cubicBezTo>
                  <a:close/>
                </a:path>
              </a:pathLst>
            </a:custGeom>
            <a:solidFill>
              <a:srgbClr val="3355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997" name="Freeform 3437"/>
            <p:cNvSpPr>
              <a:spLocks/>
            </p:cNvSpPr>
            <p:nvPr/>
          </p:nvSpPr>
          <p:spPr bwMode="auto">
            <a:xfrm>
              <a:off x="2913" y="2339"/>
              <a:ext cx="22" cy="15"/>
            </a:xfrm>
            <a:custGeom>
              <a:avLst/>
              <a:gdLst>
                <a:gd name="T0" fmla="*/ 19 w 19"/>
                <a:gd name="T1" fmla="*/ 10 h 13"/>
                <a:gd name="T2" fmla="*/ 0 w 19"/>
                <a:gd name="T3" fmla="*/ 5 h 13"/>
                <a:gd name="T4" fmla="*/ 19 w 19"/>
                <a:gd name="T5" fmla="*/ 1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" h="13">
                  <a:moveTo>
                    <a:pt x="19" y="10"/>
                  </a:moveTo>
                  <a:cubicBezTo>
                    <a:pt x="12" y="8"/>
                    <a:pt x="5" y="13"/>
                    <a:pt x="0" y="5"/>
                  </a:cubicBezTo>
                  <a:cubicBezTo>
                    <a:pt x="6" y="8"/>
                    <a:pt x="14" y="0"/>
                    <a:pt x="19" y="10"/>
                  </a:cubicBezTo>
                  <a:close/>
                </a:path>
              </a:pathLst>
            </a:custGeom>
            <a:solidFill>
              <a:srgbClr val="4464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998" name="Freeform 3438"/>
            <p:cNvSpPr>
              <a:spLocks/>
            </p:cNvSpPr>
            <p:nvPr/>
          </p:nvSpPr>
          <p:spPr bwMode="auto">
            <a:xfrm>
              <a:off x="2899" y="2387"/>
              <a:ext cx="8" cy="33"/>
            </a:xfrm>
            <a:custGeom>
              <a:avLst/>
              <a:gdLst>
                <a:gd name="T0" fmla="*/ 6 w 7"/>
                <a:gd name="T1" fmla="*/ 28 h 28"/>
                <a:gd name="T2" fmla="*/ 7 w 7"/>
                <a:gd name="T3" fmla="*/ 0 h 28"/>
                <a:gd name="T4" fmla="*/ 6 w 7"/>
                <a:gd name="T5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28">
                  <a:moveTo>
                    <a:pt x="6" y="28"/>
                  </a:moveTo>
                  <a:cubicBezTo>
                    <a:pt x="1" y="18"/>
                    <a:pt x="0" y="9"/>
                    <a:pt x="7" y="0"/>
                  </a:cubicBezTo>
                  <a:cubicBezTo>
                    <a:pt x="7" y="9"/>
                    <a:pt x="7" y="19"/>
                    <a:pt x="6" y="28"/>
                  </a:cubicBezTo>
                  <a:close/>
                </a:path>
              </a:pathLst>
            </a:custGeom>
            <a:solidFill>
              <a:srgbClr val="4E7A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999" name="Freeform 3439"/>
            <p:cNvSpPr>
              <a:spLocks/>
            </p:cNvSpPr>
            <p:nvPr/>
          </p:nvSpPr>
          <p:spPr bwMode="auto">
            <a:xfrm>
              <a:off x="2915" y="2043"/>
              <a:ext cx="10" cy="30"/>
            </a:xfrm>
            <a:custGeom>
              <a:avLst/>
              <a:gdLst>
                <a:gd name="T0" fmla="*/ 1 w 8"/>
                <a:gd name="T1" fmla="*/ 0 h 25"/>
                <a:gd name="T2" fmla="*/ 6 w 8"/>
                <a:gd name="T3" fmla="*/ 16 h 25"/>
                <a:gd name="T4" fmla="*/ 1 w 8"/>
                <a:gd name="T5" fmla="*/ 17 h 25"/>
                <a:gd name="T6" fmla="*/ 1 w 8"/>
                <a:gd name="T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25">
                  <a:moveTo>
                    <a:pt x="1" y="0"/>
                  </a:moveTo>
                  <a:cubicBezTo>
                    <a:pt x="8" y="4"/>
                    <a:pt x="4" y="11"/>
                    <a:pt x="6" y="16"/>
                  </a:cubicBezTo>
                  <a:cubicBezTo>
                    <a:pt x="4" y="17"/>
                    <a:pt x="4" y="25"/>
                    <a:pt x="1" y="17"/>
                  </a:cubicBezTo>
                  <a:cubicBezTo>
                    <a:pt x="0" y="12"/>
                    <a:pt x="1" y="6"/>
                    <a:pt x="1" y="0"/>
                  </a:cubicBezTo>
                  <a:close/>
                </a:path>
              </a:pathLst>
            </a:custGeom>
            <a:solidFill>
              <a:srgbClr val="3254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000" name="Freeform 3440"/>
            <p:cNvSpPr>
              <a:spLocks/>
            </p:cNvSpPr>
            <p:nvPr/>
          </p:nvSpPr>
          <p:spPr bwMode="auto">
            <a:xfrm>
              <a:off x="3202" y="2204"/>
              <a:ext cx="47" cy="51"/>
            </a:xfrm>
            <a:custGeom>
              <a:avLst/>
              <a:gdLst>
                <a:gd name="T0" fmla="*/ 4 w 40"/>
                <a:gd name="T1" fmla="*/ 35 h 44"/>
                <a:gd name="T2" fmla="*/ 0 w 40"/>
                <a:gd name="T3" fmla="*/ 20 h 44"/>
                <a:gd name="T4" fmla="*/ 4 w 40"/>
                <a:gd name="T5" fmla="*/ 6 h 44"/>
                <a:gd name="T6" fmla="*/ 21 w 40"/>
                <a:gd name="T7" fmla="*/ 14 h 44"/>
                <a:gd name="T8" fmla="*/ 32 w 40"/>
                <a:gd name="T9" fmla="*/ 16 h 44"/>
                <a:gd name="T10" fmla="*/ 32 w 40"/>
                <a:gd name="T11" fmla="*/ 39 h 44"/>
                <a:gd name="T12" fmla="*/ 24 w 40"/>
                <a:gd name="T13" fmla="*/ 42 h 44"/>
                <a:gd name="T14" fmla="*/ 16 w 40"/>
                <a:gd name="T15" fmla="*/ 43 h 44"/>
                <a:gd name="T16" fmla="*/ 11 w 40"/>
                <a:gd name="T17" fmla="*/ 42 h 44"/>
                <a:gd name="T18" fmla="*/ 4 w 40"/>
                <a:gd name="T19" fmla="*/ 35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0" h="44">
                  <a:moveTo>
                    <a:pt x="4" y="35"/>
                  </a:moveTo>
                  <a:cubicBezTo>
                    <a:pt x="3" y="30"/>
                    <a:pt x="5" y="24"/>
                    <a:pt x="0" y="20"/>
                  </a:cubicBezTo>
                  <a:cubicBezTo>
                    <a:pt x="0" y="15"/>
                    <a:pt x="1" y="10"/>
                    <a:pt x="4" y="6"/>
                  </a:cubicBezTo>
                  <a:cubicBezTo>
                    <a:pt x="14" y="0"/>
                    <a:pt x="19" y="5"/>
                    <a:pt x="21" y="14"/>
                  </a:cubicBezTo>
                  <a:cubicBezTo>
                    <a:pt x="25" y="15"/>
                    <a:pt x="29" y="16"/>
                    <a:pt x="32" y="16"/>
                  </a:cubicBezTo>
                  <a:cubicBezTo>
                    <a:pt x="40" y="24"/>
                    <a:pt x="37" y="32"/>
                    <a:pt x="32" y="39"/>
                  </a:cubicBezTo>
                  <a:cubicBezTo>
                    <a:pt x="30" y="42"/>
                    <a:pt x="25" y="38"/>
                    <a:pt x="24" y="42"/>
                  </a:cubicBezTo>
                  <a:cubicBezTo>
                    <a:pt x="21" y="43"/>
                    <a:pt x="19" y="44"/>
                    <a:pt x="16" y="43"/>
                  </a:cubicBezTo>
                  <a:cubicBezTo>
                    <a:pt x="15" y="43"/>
                    <a:pt x="13" y="43"/>
                    <a:pt x="11" y="42"/>
                  </a:cubicBezTo>
                  <a:cubicBezTo>
                    <a:pt x="8" y="41"/>
                    <a:pt x="5" y="39"/>
                    <a:pt x="4" y="35"/>
                  </a:cubicBezTo>
                  <a:close/>
                </a:path>
              </a:pathLst>
            </a:custGeom>
            <a:solidFill>
              <a:srgbClr val="56AD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001" name="Freeform 3441"/>
            <p:cNvSpPr>
              <a:spLocks/>
            </p:cNvSpPr>
            <p:nvPr/>
          </p:nvSpPr>
          <p:spPr bwMode="auto">
            <a:xfrm>
              <a:off x="3216" y="2114"/>
              <a:ext cx="16" cy="38"/>
            </a:xfrm>
            <a:custGeom>
              <a:avLst/>
              <a:gdLst>
                <a:gd name="T0" fmla="*/ 13 w 13"/>
                <a:gd name="T1" fmla="*/ 11 h 32"/>
                <a:gd name="T2" fmla="*/ 13 w 13"/>
                <a:gd name="T3" fmla="*/ 32 h 32"/>
                <a:gd name="T4" fmla="*/ 0 w 13"/>
                <a:gd name="T5" fmla="*/ 24 h 32"/>
                <a:gd name="T6" fmla="*/ 1 w 13"/>
                <a:gd name="T7" fmla="*/ 3 h 32"/>
                <a:gd name="T8" fmla="*/ 13 w 13"/>
                <a:gd name="T9" fmla="*/ 11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32">
                  <a:moveTo>
                    <a:pt x="13" y="11"/>
                  </a:moveTo>
                  <a:cubicBezTo>
                    <a:pt x="13" y="18"/>
                    <a:pt x="13" y="25"/>
                    <a:pt x="13" y="32"/>
                  </a:cubicBezTo>
                  <a:cubicBezTo>
                    <a:pt x="8" y="30"/>
                    <a:pt x="4" y="27"/>
                    <a:pt x="0" y="24"/>
                  </a:cubicBezTo>
                  <a:cubicBezTo>
                    <a:pt x="0" y="17"/>
                    <a:pt x="0" y="10"/>
                    <a:pt x="1" y="3"/>
                  </a:cubicBezTo>
                  <a:cubicBezTo>
                    <a:pt x="9" y="0"/>
                    <a:pt x="11" y="6"/>
                    <a:pt x="13" y="11"/>
                  </a:cubicBezTo>
                  <a:close/>
                </a:path>
              </a:pathLst>
            </a:custGeom>
            <a:solidFill>
              <a:srgbClr val="3268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002" name="Freeform 3442"/>
            <p:cNvSpPr>
              <a:spLocks/>
            </p:cNvSpPr>
            <p:nvPr/>
          </p:nvSpPr>
          <p:spPr bwMode="auto">
            <a:xfrm>
              <a:off x="3200" y="2192"/>
              <a:ext cx="32" cy="28"/>
            </a:xfrm>
            <a:custGeom>
              <a:avLst/>
              <a:gdLst>
                <a:gd name="T0" fmla="*/ 23 w 27"/>
                <a:gd name="T1" fmla="*/ 24 h 24"/>
                <a:gd name="T2" fmla="*/ 7 w 27"/>
                <a:gd name="T3" fmla="*/ 18 h 24"/>
                <a:gd name="T4" fmla="*/ 2 w 27"/>
                <a:gd name="T5" fmla="*/ 13 h 24"/>
                <a:gd name="T6" fmla="*/ 4 w 27"/>
                <a:gd name="T7" fmla="*/ 7 h 24"/>
                <a:gd name="T8" fmla="*/ 11 w 27"/>
                <a:gd name="T9" fmla="*/ 2 h 24"/>
                <a:gd name="T10" fmla="*/ 23 w 27"/>
                <a:gd name="T11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" h="24">
                  <a:moveTo>
                    <a:pt x="23" y="24"/>
                  </a:moveTo>
                  <a:cubicBezTo>
                    <a:pt x="19" y="18"/>
                    <a:pt x="15" y="14"/>
                    <a:pt x="7" y="18"/>
                  </a:cubicBezTo>
                  <a:cubicBezTo>
                    <a:pt x="3" y="19"/>
                    <a:pt x="0" y="18"/>
                    <a:pt x="2" y="13"/>
                  </a:cubicBezTo>
                  <a:cubicBezTo>
                    <a:pt x="3" y="11"/>
                    <a:pt x="3" y="9"/>
                    <a:pt x="4" y="7"/>
                  </a:cubicBezTo>
                  <a:cubicBezTo>
                    <a:pt x="5" y="4"/>
                    <a:pt x="6" y="0"/>
                    <a:pt x="11" y="2"/>
                  </a:cubicBezTo>
                  <a:cubicBezTo>
                    <a:pt x="14" y="10"/>
                    <a:pt x="27" y="12"/>
                    <a:pt x="23" y="24"/>
                  </a:cubicBezTo>
                  <a:close/>
                </a:path>
              </a:pathLst>
            </a:custGeom>
            <a:solidFill>
              <a:srgbClr val="2140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003" name="Freeform 3443"/>
            <p:cNvSpPr>
              <a:spLocks/>
            </p:cNvSpPr>
            <p:nvPr/>
          </p:nvSpPr>
          <p:spPr bwMode="auto">
            <a:xfrm>
              <a:off x="3202" y="2176"/>
              <a:ext cx="11" cy="24"/>
            </a:xfrm>
            <a:custGeom>
              <a:avLst/>
              <a:gdLst>
                <a:gd name="T0" fmla="*/ 9 w 9"/>
                <a:gd name="T1" fmla="*/ 15 h 20"/>
                <a:gd name="T2" fmla="*/ 2 w 9"/>
                <a:gd name="T3" fmla="*/ 20 h 20"/>
                <a:gd name="T4" fmla="*/ 0 w 9"/>
                <a:gd name="T5" fmla="*/ 0 h 20"/>
                <a:gd name="T6" fmla="*/ 8 w 9"/>
                <a:gd name="T7" fmla="*/ 6 h 20"/>
                <a:gd name="T8" fmla="*/ 9 w 9"/>
                <a:gd name="T9" fmla="*/ 15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20">
                  <a:moveTo>
                    <a:pt x="9" y="15"/>
                  </a:moveTo>
                  <a:cubicBezTo>
                    <a:pt x="6" y="17"/>
                    <a:pt x="4" y="18"/>
                    <a:pt x="2" y="20"/>
                  </a:cubicBezTo>
                  <a:cubicBezTo>
                    <a:pt x="1" y="13"/>
                    <a:pt x="1" y="7"/>
                    <a:pt x="0" y="0"/>
                  </a:cubicBezTo>
                  <a:cubicBezTo>
                    <a:pt x="3" y="2"/>
                    <a:pt x="6" y="4"/>
                    <a:pt x="8" y="6"/>
                  </a:cubicBezTo>
                  <a:cubicBezTo>
                    <a:pt x="9" y="9"/>
                    <a:pt x="9" y="12"/>
                    <a:pt x="9" y="15"/>
                  </a:cubicBezTo>
                  <a:close/>
                </a:path>
              </a:pathLst>
            </a:custGeom>
            <a:solidFill>
              <a:srgbClr val="5CA5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004" name="Freeform 3444"/>
            <p:cNvSpPr>
              <a:spLocks/>
            </p:cNvSpPr>
            <p:nvPr/>
          </p:nvSpPr>
          <p:spPr bwMode="auto">
            <a:xfrm>
              <a:off x="3221" y="2195"/>
              <a:ext cx="20" cy="19"/>
            </a:xfrm>
            <a:custGeom>
              <a:avLst/>
              <a:gdLst>
                <a:gd name="T0" fmla="*/ 16 w 17"/>
                <a:gd name="T1" fmla="*/ 0 h 16"/>
                <a:gd name="T2" fmla="*/ 17 w 17"/>
                <a:gd name="T3" fmla="*/ 16 h 16"/>
                <a:gd name="T4" fmla="*/ 16 w 17"/>
                <a:gd name="T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7" h="16">
                  <a:moveTo>
                    <a:pt x="16" y="0"/>
                  </a:moveTo>
                  <a:cubicBezTo>
                    <a:pt x="16" y="5"/>
                    <a:pt x="17" y="11"/>
                    <a:pt x="17" y="16"/>
                  </a:cubicBezTo>
                  <a:cubicBezTo>
                    <a:pt x="0" y="12"/>
                    <a:pt x="13" y="6"/>
                    <a:pt x="16" y="0"/>
                  </a:cubicBezTo>
                  <a:close/>
                </a:path>
              </a:pathLst>
            </a:custGeom>
            <a:solidFill>
              <a:srgbClr val="0733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005" name="Freeform 3445"/>
            <p:cNvSpPr>
              <a:spLocks/>
            </p:cNvSpPr>
            <p:nvPr/>
          </p:nvSpPr>
          <p:spPr bwMode="auto">
            <a:xfrm>
              <a:off x="3218" y="2103"/>
              <a:ext cx="25" cy="24"/>
            </a:xfrm>
            <a:custGeom>
              <a:avLst/>
              <a:gdLst>
                <a:gd name="T0" fmla="*/ 12 w 22"/>
                <a:gd name="T1" fmla="*/ 20 h 20"/>
                <a:gd name="T2" fmla="*/ 0 w 22"/>
                <a:gd name="T3" fmla="*/ 12 h 20"/>
                <a:gd name="T4" fmla="*/ 0 w 22"/>
                <a:gd name="T5" fmla="*/ 10 h 20"/>
                <a:gd name="T6" fmla="*/ 3 w 22"/>
                <a:gd name="T7" fmla="*/ 5 h 20"/>
                <a:gd name="T8" fmla="*/ 19 w 22"/>
                <a:gd name="T9" fmla="*/ 6 h 20"/>
                <a:gd name="T10" fmla="*/ 12 w 22"/>
                <a:gd name="T11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" h="20">
                  <a:moveTo>
                    <a:pt x="12" y="20"/>
                  </a:moveTo>
                  <a:cubicBezTo>
                    <a:pt x="8" y="18"/>
                    <a:pt x="4" y="15"/>
                    <a:pt x="0" y="12"/>
                  </a:cubicBezTo>
                  <a:cubicBezTo>
                    <a:pt x="0" y="11"/>
                    <a:pt x="0" y="11"/>
                    <a:pt x="0" y="10"/>
                  </a:cubicBezTo>
                  <a:cubicBezTo>
                    <a:pt x="1" y="8"/>
                    <a:pt x="2" y="7"/>
                    <a:pt x="3" y="5"/>
                  </a:cubicBezTo>
                  <a:cubicBezTo>
                    <a:pt x="9" y="3"/>
                    <a:pt x="15" y="0"/>
                    <a:pt x="19" y="6"/>
                  </a:cubicBezTo>
                  <a:cubicBezTo>
                    <a:pt x="22" y="12"/>
                    <a:pt x="14" y="15"/>
                    <a:pt x="12" y="20"/>
                  </a:cubicBezTo>
                  <a:close/>
                </a:path>
              </a:pathLst>
            </a:custGeom>
            <a:solidFill>
              <a:srgbClr val="52B0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006" name="Freeform 3446"/>
            <p:cNvSpPr>
              <a:spLocks/>
            </p:cNvSpPr>
            <p:nvPr/>
          </p:nvSpPr>
          <p:spPr bwMode="auto">
            <a:xfrm>
              <a:off x="3355" y="2430"/>
              <a:ext cx="18" cy="9"/>
            </a:xfrm>
            <a:custGeom>
              <a:avLst/>
              <a:gdLst>
                <a:gd name="T0" fmla="*/ 15 w 15"/>
                <a:gd name="T1" fmla="*/ 4 h 8"/>
                <a:gd name="T2" fmla="*/ 14 w 15"/>
                <a:gd name="T3" fmla="*/ 8 h 8"/>
                <a:gd name="T4" fmla="*/ 2 w 15"/>
                <a:gd name="T5" fmla="*/ 8 h 8"/>
                <a:gd name="T6" fmla="*/ 1 w 15"/>
                <a:gd name="T7" fmla="*/ 2 h 8"/>
                <a:gd name="T8" fmla="*/ 3 w 15"/>
                <a:gd name="T9" fmla="*/ 0 h 8"/>
                <a:gd name="T10" fmla="*/ 14 w 15"/>
                <a:gd name="T11" fmla="*/ 0 h 8"/>
                <a:gd name="T12" fmla="*/ 15 w 15"/>
                <a:gd name="T13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8">
                  <a:moveTo>
                    <a:pt x="15" y="4"/>
                  </a:moveTo>
                  <a:cubicBezTo>
                    <a:pt x="15" y="6"/>
                    <a:pt x="14" y="7"/>
                    <a:pt x="14" y="8"/>
                  </a:cubicBezTo>
                  <a:cubicBezTo>
                    <a:pt x="10" y="8"/>
                    <a:pt x="6" y="8"/>
                    <a:pt x="2" y="8"/>
                  </a:cubicBezTo>
                  <a:cubicBezTo>
                    <a:pt x="0" y="6"/>
                    <a:pt x="0" y="4"/>
                    <a:pt x="1" y="2"/>
                  </a:cubicBezTo>
                  <a:cubicBezTo>
                    <a:pt x="2" y="1"/>
                    <a:pt x="2" y="1"/>
                    <a:pt x="3" y="0"/>
                  </a:cubicBezTo>
                  <a:cubicBezTo>
                    <a:pt x="7" y="0"/>
                    <a:pt x="10" y="0"/>
                    <a:pt x="14" y="0"/>
                  </a:cubicBezTo>
                  <a:cubicBezTo>
                    <a:pt x="15" y="2"/>
                    <a:pt x="15" y="3"/>
                    <a:pt x="15" y="4"/>
                  </a:cubicBezTo>
                  <a:close/>
                </a:path>
              </a:pathLst>
            </a:custGeom>
            <a:solidFill>
              <a:srgbClr val="C65B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007" name="Freeform 3447"/>
            <p:cNvSpPr>
              <a:spLocks/>
            </p:cNvSpPr>
            <p:nvPr/>
          </p:nvSpPr>
          <p:spPr bwMode="auto">
            <a:xfrm>
              <a:off x="3332" y="2366"/>
              <a:ext cx="22" cy="33"/>
            </a:xfrm>
            <a:custGeom>
              <a:avLst/>
              <a:gdLst>
                <a:gd name="T0" fmla="*/ 15 w 19"/>
                <a:gd name="T1" fmla="*/ 2 h 28"/>
                <a:gd name="T2" fmla="*/ 19 w 19"/>
                <a:gd name="T3" fmla="*/ 19 h 28"/>
                <a:gd name="T4" fmla="*/ 18 w 19"/>
                <a:gd name="T5" fmla="*/ 27 h 28"/>
                <a:gd name="T6" fmla="*/ 10 w 19"/>
                <a:gd name="T7" fmla="*/ 27 h 28"/>
                <a:gd name="T8" fmla="*/ 5 w 19"/>
                <a:gd name="T9" fmla="*/ 25 h 28"/>
                <a:gd name="T10" fmla="*/ 8 w 19"/>
                <a:gd name="T11" fmla="*/ 1 h 28"/>
                <a:gd name="T12" fmla="*/ 15 w 19"/>
                <a:gd name="T13" fmla="*/ 2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" h="28">
                  <a:moveTo>
                    <a:pt x="15" y="2"/>
                  </a:moveTo>
                  <a:cubicBezTo>
                    <a:pt x="15" y="8"/>
                    <a:pt x="13" y="14"/>
                    <a:pt x="19" y="19"/>
                  </a:cubicBezTo>
                  <a:cubicBezTo>
                    <a:pt x="19" y="21"/>
                    <a:pt x="18" y="24"/>
                    <a:pt x="18" y="27"/>
                  </a:cubicBezTo>
                  <a:cubicBezTo>
                    <a:pt x="16" y="27"/>
                    <a:pt x="13" y="27"/>
                    <a:pt x="10" y="27"/>
                  </a:cubicBezTo>
                  <a:cubicBezTo>
                    <a:pt x="8" y="28"/>
                    <a:pt x="6" y="27"/>
                    <a:pt x="5" y="25"/>
                  </a:cubicBezTo>
                  <a:cubicBezTo>
                    <a:pt x="1" y="16"/>
                    <a:pt x="0" y="8"/>
                    <a:pt x="8" y="1"/>
                  </a:cubicBezTo>
                  <a:cubicBezTo>
                    <a:pt x="11" y="0"/>
                    <a:pt x="13" y="1"/>
                    <a:pt x="15" y="2"/>
                  </a:cubicBezTo>
                  <a:close/>
                </a:path>
              </a:pathLst>
            </a:custGeom>
            <a:solidFill>
              <a:srgbClr val="A93B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008" name="Freeform 3448"/>
            <p:cNvSpPr>
              <a:spLocks/>
            </p:cNvSpPr>
            <p:nvPr/>
          </p:nvSpPr>
          <p:spPr bwMode="auto">
            <a:xfrm>
              <a:off x="3338" y="2411"/>
              <a:ext cx="21" cy="22"/>
            </a:xfrm>
            <a:custGeom>
              <a:avLst/>
              <a:gdLst>
                <a:gd name="T0" fmla="*/ 10 w 18"/>
                <a:gd name="T1" fmla="*/ 16 h 19"/>
                <a:gd name="T2" fmla="*/ 2 w 18"/>
                <a:gd name="T3" fmla="*/ 0 h 19"/>
                <a:gd name="T4" fmla="*/ 15 w 18"/>
                <a:gd name="T5" fmla="*/ 1 h 19"/>
                <a:gd name="T6" fmla="*/ 18 w 18"/>
                <a:gd name="T7" fmla="*/ 16 h 19"/>
                <a:gd name="T8" fmla="*/ 17 w 18"/>
                <a:gd name="T9" fmla="*/ 16 h 19"/>
                <a:gd name="T10" fmla="*/ 10 w 18"/>
                <a:gd name="T11" fmla="*/ 16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" h="19">
                  <a:moveTo>
                    <a:pt x="10" y="16"/>
                  </a:moveTo>
                  <a:cubicBezTo>
                    <a:pt x="5" y="12"/>
                    <a:pt x="0" y="8"/>
                    <a:pt x="2" y="0"/>
                  </a:cubicBezTo>
                  <a:cubicBezTo>
                    <a:pt x="6" y="3"/>
                    <a:pt x="10" y="2"/>
                    <a:pt x="15" y="1"/>
                  </a:cubicBezTo>
                  <a:cubicBezTo>
                    <a:pt x="16" y="6"/>
                    <a:pt x="17" y="11"/>
                    <a:pt x="18" y="16"/>
                  </a:cubicBezTo>
                  <a:cubicBezTo>
                    <a:pt x="18" y="16"/>
                    <a:pt x="17" y="16"/>
                    <a:pt x="17" y="16"/>
                  </a:cubicBezTo>
                  <a:cubicBezTo>
                    <a:pt x="15" y="19"/>
                    <a:pt x="13" y="19"/>
                    <a:pt x="10" y="16"/>
                  </a:cubicBezTo>
                  <a:close/>
                </a:path>
              </a:pathLst>
            </a:custGeom>
            <a:solidFill>
              <a:srgbClr val="9C56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009" name="Freeform 3449"/>
            <p:cNvSpPr>
              <a:spLocks/>
            </p:cNvSpPr>
            <p:nvPr/>
          </p:nvSpPr>
          <p:spPr bwMode="auto">
            <a:xfrm>
              <a:off x="3320" y="2392"/>
              <a:ext cx="23" cy="20"/>
            </a:xfrm>
            <a:custGeom>
              <a:avLst/>
              <a:gdLst>
                <a:gd name="T0" fmla="*/ 17 w 20"/>
                <a:gd name="T1" fmla="*/ 4 h 17"/>
                <a:gd name="T2" fmla="*/ 20 w 20"/>
                <a:gd name="T3" fmla="*/ 5 h 17"/>
                <a:gd name="T4" fmla="*/ 17 w 20"/>
                <a:gd name="T5" fmla="*/ 15 h 17"/>
                <a:gd name="T6" fmla="*/ 1 w 20"/>
                <a:gd name="T7" fmla="*/ 17 h 17"/>
                <a:gd name="T8" fmla="*/ 0 w 20"/>
                <a:gd name="T9" fmla="*/ 5 h 17"/>
                <a:gd name="T10" fmla="*/ 2 w 20"/>
                <a:gd name="T11" fmla="*/ 2 h 17"/>
                <a:gd name="T12" fmla="*/ 17 w 20"/>
                <a:gd name="T13" fmla="*/ 4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17">
                  <a:moveTo>
                    <a:pt x="17" y="4"/>
                  </a:moveTo>
                  <a:cubicBezTo>
                    <a:pt x="18" y="4"/>
                    <a:pt x="19" y="4"/>
                    <a:pt x="20" y="5"/>
                  </a:cubicBezTo>
                  <a:cubicBezTo>
                    <a:pt x="19" y="8"/>
                    <a:pt x="18" y="12"/>
                    <a:pt x="17" y="15"/>
                  </a:cubicBezTo>
                  <a:cubicBezTo>
                    <a:pt x="12" y="16"/>
                    <a:pt x="6" y="16"/>
                    <a:pt x="1" y="17"/>
                  </a:cubicBezTo>
                  <a:cubicBezTo>
                    <a:pt x="1" y="13"/>
                    <a:pt x="1" y="9"/>
                    <a:pt x="0" y="5"/>
                  </a:cubicBezTo>
                  <a:cubicBezTo>
                    <a:pt x="1" y="4"/>
                    <a:pt x="2" y="3"/>
                    <a:pt x="2" y="2"/>
                  </a:cubicBezTo>
                  <a:cubicBezTo>
                    <a:pt x="7" y="0"/>
                    <a:pt x="12" y="0"/>
                    <a:pt x="17" y="4"/>
                  </a:cubicBezTo>
                  <a:close/>
                </a:path>
              </a:pathLst>
            </a:custGeom>
            <a:solidFill>
              <a:srgbClr val="3B1F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010" name="Freeform 3450"/>
            <p:cNvSpPr>
              <a:spLocks/>
            </p:cNvSpPr>
            <p:nvPr/>
          </p:nvSpPr>
          <p:spPr bwMode="auto">
            <a:xfrm>
              <a:off x="3306" y="2420"/>
              <a:ext cx="32" cy="47"/>
            </a:xfrm>
            <a:custGeom>
              <a:avLst/>
              <a:gdLst>
                <a:gd name="T0" fmla="*/ 1 w 27"/>
                <a:gd name="T1" fmla="*/ 36 h 40"/>
                <a:gd name="T2" fmla="*/ 5 w 27"/>
                <a:gd name="T3" fmla="*/ 24 h 40"/>
                <a:gd name="T4" fmla="*/ 7 w 27"/>
                <a:gd name="T5" fmla="*/ 17 h 40"/>
                <a:gd name="T6" fmla="*/ 14 w 27"/>
                <a:gd name="T7" fmla="*/ 0 h 40"/>
                <a:gd name="T8" fmla="*/ 20 w 27"/>
                <a:gd name="T9" fmla="*/ 17 h 40"/>
                <a:gd name="T10" fmla="*/ 16 w 27"/>
                <a:gd name="T11" fmla="*/ 32 h 40"/>
                <a:gd name="T12" fmla="*/ 13 w 27"/>
                <a:gd name="T13" fmla="*/ 40 h 40"/>
                <a:gd name="T14" fmla="*/ 1 w 27"/>
                <a:gd name="T15" fmla="*/ 3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" h="40">
                  <a:moveTo>
                    <a:pt x="1" y="36"/>
                  </a:moveTo>
                  <a:cubicBezTo>
                    <a:pt x="1" y="32"/>
                    <a:pt x="0" y="27"/>
                    <a:pt x="5" y="24"/>
                  </a:cubicBezTo>
                  <a:cubicBezTo>
                    <a:pt x="7" y="22"/>
                    <a:pt x="6" y="19"/>
                    <a:pt x="7" y="17"/>
                  </a:cubicBezTo>
                  <a:cubicBezTo>
                    <a:pt x="9" y="11"/>
                    <a:pt x="7" y="3"/>
                    <a:pt x="14" y="0"/>
                  </a:cubicBezTo>
                  <a:cubicBezTo>
                    <a:pt x="27" y="2"/>
                    <a:pt x="18" y="12"/>
                    <a:pt x="20" y="17"/>
                  </a:cubicBezTo>
                  <a:cubicBezTo>
                    <a:pt x="16" y="22"/>
                    <a:pt x="21" y="28"/>
                    <a:pt x="16" y="32"/>
                  </a:cubicBezTo>
                  <a:cubicBezTo>
                    <a:pt x="15" y="35"/>
                    <a:pt x="14" y="38"/>
                    <a:pt x="13" y="40"/>
                  </a:cubicBezTo>
                  <a:cubicBezTo>
                    <a:pt x="9" y="38"/>
                    <a:pt x="7" y="32"/>
                    <a:pt x="1" y="36"/>
                  </a:cubicBezTo>
                  <a:close/>
                </a:path>
              </a:pathLst>
            </a:custGeom>
            <a:solidFill>
              <a:srgbClr val="9D30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011" name="Freeform 3451"/>
            <p:cNvSpPr>
              <a:spLocks/>
            </p:cNvSpPr>
            <p:nvPr/>
          </p:nvSpPr>
          <p:spPr bwMode="auto">
            <a:xfrm>
              <a:off x="3322" y="2440"/>
              <a:ext cx="8" cy="32"/>
            </a:xfrm>
            <a:custGeom>
              <a:avLst/>
              <a:gdLst>
                <a:gd name="T0" fmla="*/ 2 w 7"/>
                <a:gd name="T1" fmla="*/ 15 h 27"/>
                <a:gd name="T2" fmla="*/ 6 w 7"/>
                <a:gd name="T3" fmla="*/ 0 h 27"/>
                <a:gd name="T4" fmla="*/ 7 w 7"/>
                <a:gd name="T5" fmla="*/ 7 h 27"/>
                <a:gd name="T6" fmla="*/ 6 w 7"/>
                <a:gd name="T7" fmla="*/ 27 h 27"/>
                <a:gd name="T8" fmla="*/ 2 w 7"/>
                <a:gd name="T9" fmla="*/ 1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27">
                  <a:moveTo>
                    <a:pt x="2" y="15"/>
                  </a:moveTo>
                  <a:cubicBezTo>
                    <a:pt x="4" y="10"/>
                    <a:pt x="0" y="4"/>
                    <a:pt x="6" y="0"/>
                  </a:cubicBezTo>
                  <a:cubicBezTo>
                    <a:pt x="6" y="2"/>
                    <a:pt x="7" y="5"/>
                    <a:pt x="7" y="7"/>
                  </a:cubicBezTo>
                  <a:cubicBezTo>
                    <a:pt x="7" y="14"/>
                    <a:pt x="7" y="20"/>
                    <a:pt x="6" y="27"/>
                  </a:cubicBezTo>
                  <a:cubicBezTo>
                    <a:pt x="2" y="24"/>
                    <a:pt x="3" y="19"/>
                    <a:pt x="2" y="15"/>
                  </a:cubicBezTo>
                  <a:close/>
                </a:path>
              </a:pathLst>
            </a:custGeom>
            <a:solidFill>
              <a:srgbClr val="8C3A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012" name="Freeform 3452"/>
            <p:cNvSpPr>
              <a:spLocks/>
            </p:cNvSpPr>
            <p:nvPr/>
          </p:nvSpPr>
          <p:spPr bwMode="auto">
            <a:xfrm>
              <a:off x="3308" y="2412"/>
              <a:ext cx="17" cy="31"/>
            </a:xfrm>
            <a:custGeom>
              <a:avLst/>
              <a:gdLst>
                <a:gd name="T0" fmla="*/ 12 w 14"/>
                <a:gd name="T1" fmla="*/ 7 h 26"/>
                <a:gd name="T2" fmla="*/ 7 w 14"/>
                <a:gd name="T3" fmla="*/ 26 h 26"/>
                <a:gd name="T4" fmla="*/ 6 w 14"/>
                <a:gd name="T5" fmla="*/ 0 h 26"/>
                <a:gd name="T6" fmla="*/ 11 w 14"/>
                <a:gd name="T7" fmla="*/ 0 h 26"/>
                <a:gd name="T8" fmla="*/ 12 w 14"/>
                <a:gd name="T9" fmla="*/ 7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26">
                  <a:moveTo>
                    <a:pt x="12" y="7"/>
                  </a:moveTo>
                  <a:cubicBezTo>
                    <a:pt x="9" y="13"/>
                    <a:pt x="14" y="21"/>
                    <a:pt x="7" y="26"/>
                  </a:cubicBezTo>
                  <a:cubicBezTo>
                    <a:pt x="0" y="18"/>
                    <a:pt x="0" y="9"/>
                    <a:pt x="6" y="0"/>
                  </a:cubicBezTo>
                  <a:cubicBezTo>
                    <a:pt x="8" y="0"/>
                    <a:pt x="10" y="0"/>
                    <a:pt x="11" y="0"/>
                  </a:cubicBezTo>
                  <a:cubicBezTo>
                    <a:pt x="12" y="2"/>
                    <a:pt x="12" y="5"/>
                    <a:pt x="12" y="7"/>
                  </a:cubicBezTo>
                  <a:close/>
                </a:path>
              </a:pathLst>
            </a:custGeom>
            <a:solidFill>
              <a:srgbClr val="7226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013" name="Freeform 3453"/>
            <p:cNvSpPr>
              <a:spLocks/>
            </p:cNvSpPr>
            <p:nvPr/>
          </p:nvSpPr>
          <p:spPr bwMode="auto">
            <a:xfrm>
              <a:off x="3349" y="2430"/>
              <a:ext cx="9" cy="14"/>
            </a:xfrm>
            <a:custGeom>
              <a:avLst/>
              <a:gdLst>
                <a:gd name="T0" fmla="*/ 0 w 7"/>
                <a:gd name="T1" fmla="*/ 0 h 12"/>
                <a:gd name="T2" fmla="*/ 7 w 7"/>
                <a:gd name="T3" fmla="*/ 0 h 12"/>
                <a:gd name="T4" fmla="*/ 7 w 7"/>
                <a:gd name="T5" fmla="*/ 8 h 12"/>
                <a:gd name="T6" fmla="*/ 0 w 7"/>
                <a:gd name="T7" fmla="*/ 12 h 12"/>
                <a:gd name="T8" fmla="*/ 0 w 7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2">
                  <a:moveTo>
                    <a:pt x="0" y="0"/>
                  </a:moveTo>
                  <a:cubicBezTo>
                    <a:pt x="2" y="0"/>
                    <a:pt x="5" y="0"/>
                    <a:pt x="7" y="0"/>
                  </a:cubicBezTo>
                  <a:cubicBezTo>
                    <a:pt x="7" y="3"/>
                    <a:pt x="7" y="5"/>
                    <a:pt x="7" y="8"/>
                  </a:cubicBezTo>
                  <a:cubicBezTo>
                    <a:pt x="5" y="9"/>
                    <a:pt x="2" y="11"/>
                    <a:pt x="0" y="12"/>
                  </a:cubicBezTo>
                  <a:cubicBezTo>
                    <a:pt x="0" y="8"/>
                    <a:pt x="0" y="4"/>
                    <a:pt x="0" y="0"/>
                  </a:cubicBezTo>
                  <a:close/>
                </a:path>
              </a:pathLst>
            </a:custGeom>
            <a:solidFill>
              <a:srgbClr val="8F38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014" name="Freeform 3454"/>
            <p:cNvSpPr>
              <a:spLocks/>
            </p:cNvSpPr>
            <p:nvPr/>
          </p:nvSpPr>
          <p:spPr bwMode="auto">
            <a:xfrm>
              <a:off x="3298" y="2412"/>
              <a:ext cx="20" cy="32"/>
            </a:xfrm>
            <a:custGeom>
              <a:avLst/>
              <a:gdLst>
                <a:gd name="T0" fmla="*/ 4 w 17"/>
                <a:gd name="T1" fmla="*/ 0 h 27"/>
                <a:gd name="T2" fmla="*/ 12 w 17"/>
                <a:gd name="T3" fmla="*/ 0 h 27"/>
                <a:gd name="T4" fmla="*/ 8 w 17"/>
                <a:gd name="T5" fmla="*/ 27 h 27"/>
                <a:gd name="T6" fmla="*/ 4 w 17"/>
                <a:gd name="T7" fmla="*/ 27 h 27"/>
                <a:gd name="T8" fmla="*/ 4 w 17"/>
                <a:gd name="T9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27">
                  <a:moveTo>
                    <a:pt x="4" y="0"/>
                  </a:moveTo>
                  <a:cubicBezTo>
                    <a:pt x="6" y="0"/>
                    <a:pt x="9" y="0"/>
                    <a:pt x="12" y="0"/>
                  </a:cubicBezTo>
                  <a:cubicBezTo>
                    <a:pt x="13" y="10"/>
                    <a:pt x="17" y="20"/>
                    <a:pt x="8" y="27"/>
                  </a:cubicBezTo>
                  <a:cubicBezTo>
                    <a:pt x="7" y="27"/>
                    <a:pt x="5" y="27"/>
                    <a:pt x="4" y="27"/>
                  </a:cubicBezTo>
                  <a:cubicBezTo>
                    <a:pt x="0" y="18"/>
                    <a:pt x="1" y="9"/>
                    <a:pt x="4" y="0"/>
                  </a:cubicBezTo>
                  <a:close/>
                </a:path>
              </a:pathLst>
            </a:custGeom>
            <a:solidFill>
              <a:srgbClr val="7E2C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015" name="Freeform 3455"/>
            <p:cNvSpPr>
              <a:spLocks/>
            </p:cNvSpPr>
            <p:nvPr/>
          </p:nvSpPr>
          <p:spPr bwMode="auto">
            <a:xfrm>
              <a:off x="3307" y="2412"/>
              <a:ext cx="9" cy="37"/>
            </a:xfrm>
            <a:custGeom>
              <a:avLst/>
              <a:gdLst>
                <a:gd name="T0" fmla="*/ 0 w 8"/>
                <a:gd name="T1" fmla="*/ 27 h 31"/>
                <a:gd name="T2" fmla="*/ 4 w 8"/>
                <a:gd name="T3" fmla="*/ 0 h 31"/>
                <a:gd name="T4" fmla="*/ 7 w 8"/>
                <a:gd name="T5" fmla="*/ 0 h 31"/>
                <a:gd name="T6" fmla="*/ 8 w 8"/>
                <a:gd name="T7" fmla="*/ 26 h 31"/>
                <a:gd name="T8" fmla="*/ 4 w 8"/>
                <a:gd name="T9" fmla="*/ 31 h 31"/>
                <a:gd name="T10" fmla="*/ 0 w 8"/>
                <a:gd name="T11" fmla="*/ 27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31">
                  <a:moveTo>
                    <a:pt x="0" y="27"/>
                  </a:moveTo>
                  <a:cubicBezTo>
                    <a:pt x="5" y="19"/>
                    <a:pt x="3" y="9"/>
                    <a:pt x="4" y="0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7" y="9"/>
                    <a:pt x="8" y="18"/>
                    <a:pt x="8" y="26"/>
                  </a:cubicBezTo>
                  <a:cubicBezTo>
                    <a:pt x="7" y="28"/>
                    <a:pt x="5" y="30"/>
                    <a:pt x="4" y="31"/>
                  </a:cubicBezTo>
                  <a:cubicBezTo>
                    <a:pt x="2" y="30"/>
                    <a:pt x="1" y="29"/>
                    <a:pt x="0" y="27"/>
                  </a:cubicBezTo>
                  <a:close/>
                </a:path>
              </a:pathLst>
            </a:custGeom>
            <a:solidFill>
              <a:srgbClr val="A756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016" name="Freeform 3456"/>
            <p:cNvSpPr>
              <a:spLocks/>
            </p:cNvSpPr>
            <p:nvPr/>
          </p:nvSpPr>
          <p:spPr bwMode="auto">
            <a:xfrm>
              <a:off x="3293" y="2412"/>
              <a:ext cx="9" cy="32"/>
            </a:xfrm>
            <a:custGeom>
              <a:avLst/>
              <a:gdLst>
                <a:gd name="T0" fmla="*/ 8 w 8"/>
                <a:gd name="T1" fmla="*/ 0 h 27"/>
                <a:gd name="T2" fmla="*/ 8 w 8"/>
                <a:gd name="T3" fmla="*/ 27 h 27"/>
                <a:gd name="T4" fmla="*/ 4 w 8"/>
                <a:gd name="T5" fmla="*/ 27 h 27"/>
                <a:gd name="T6" fmla="*/ 8 w 8"/>
                <a:gd name="T7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27">
                  <a:moveTo>
                    <a:pt x="8" y="0"/>
                  </a:moveTo>
                  <a:cubicBezTo>
                    <a:pt x="8" y="9"/>
                    <a:pt x="8" y="18"/>
                    <a:pt x="8" y="27"/>
                  </a:cubicBezTo>
                  <a:cubicBezTo>
                    <a:pt x="7" y="27"/>
                    <a:pt x="5" y="27"/>
                    <a:pt x="4" y="27"/>
                  </a:cubicBezTo>
                  <a:cubicBezTo>
                    <a:pt x="5" y="18"/>
                    <a:pt x="0" y="8"/>
                    <a:pt x="8" y="0"/>
                  </a:cubicBezTo>
                  <a:close/>
                </a:path>
              </a:pathLst>
            </a:custGeom>
            <a:solidFill>
              <a:srgbClr val="9347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017" name="Freeform 3457"/>
            <p:cNvSpPr>
              <a:spLocks/>
            </p:cNvSpPr>
            <p:nvPr/>
          </p:nvSpPr>
          <p:spPr bwMode="auto">
            <a:xfrm>
              <a:off x="3298" y="2307"/>
              <a:ext cx="24" cy="90"/>
            </a:xfrm>
            <a:custGeom>
              <a:avLst/>
              <a:gdLst>
                <a:gd name="T0" fmla="*/ 4 w 21"/>
                <a:gd name="T1" fmla="*/ 1 h 76"/>
                <a:gd name="T2" fmla="*/ 11 w 21"/>
                <a:gd name="T3" fmla="*/ 0 h 76"/>
                <a:gd name="T4" fmla="*/ 14 w 21"/>
                <a:gd name="T5" fmla="*/ 2 h 76"/>
                <a:gd name="T6" fmla="*/ 17 w 21"/>
                <a:gd name="T7" fmla="*/ 41 h 76"/>
                <a:gd name="T8" fmla="*/ 12 w 21"/>
                <a:gd name="T9" fmla="*/ 75 h 76"/>
                <a:gd name="T10" fmla="*/ 4 w 21"/>
                <a:gd name="T11" fmla="*/ 76 h 76"/>
                <a:gd name="T12" fmla="*/ 4 w 21"/>
                <a:gd name="T13" fmla="*/ 1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" h="76">
                  <a:moveTo>
                    <a:pt x="4" y="1"/>
                  </a:moveTo>
                  <a:cubicBezTo>
                    <a:pt x="6" y="0"/>
                    <a:pt x="9" y="0"/>
                    <a:pt x="11" y="0"/>
                  </a:cubicBezTo>
                  <a:cubicBezTo>
                    <a:pt x="12" y="0"/>
                    <a:pt x="13" y="1"/>
                    <a:pt x="14" y="2"/>
                  </a:cubicBezTo>
                  <a:cubicBezTo>
                    <a:pt x="20" y="15"/>
                    <a:pt x="17" y="28"/>
                    <a:pt x="17" y="41"/>
                  </a:cubicBezTo>
                  <a:cubicBezTo>
                    <a:pt x="16" y="52"/>
                    <a:pt x="21" y="65"/>
                    <a:pt x="12" y="75"/>
                  </a:cubicBezTo>
                  <a:cubicBezTo>
                    <a:pt x="9" y="75"/>
                    <a:pt x="6" y="75"/>
                    <a:pt x="4" y="76"/>
                  </a:cubicBezTo>
                  <a:cubicBezTo>
                    <a:pt x="2" y="51"/>
                    <a:pt x="0" y="26"/>
                    <a:pt x="4" y="1"/>
                  </a:cubicBezTo>
                  <a:close/>
                </a:path>
              </a:pathLst>
            </a:custGeom>
            <a:solidFill>
              <a:srgbClr val="9431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018" name="Freeform 3458"/>
            <p:cNvSpPr>
              <a:spLocks/>
            </p:cNvSpPr>
            <p:nvPr/>
          </p:nvSpPr>
          <p:spPr bwMode="auto">
            <a:xfrm>
              <a:off x="3292" y="2307"/>
              <a:ext cx="14" cy="90"/>
            </a:xfrm>
            <a:custGeom>
              <a:avLst/>
              <a:gdLst>
                <a:gd name="T0" fmla="*/ 9 w 12"/>
                <a:gd name="T1" fmla="*/ 1 h 76"/>
                <a:gd name="T2" fmla="*/ 9 w 12"/>
                <a:gd name="T3" fmla="*/ 76 h 76"/>
                <a:gd name="T4" fmla="*/ 5 w 12"/>
                <a:gd name="T5" fmla="*/ 0 h 76"/>
                <a:gd name="T6" fmla="*/ 9 w 12"/>
                <a:gd name="T7" fmla="*/ 1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76">
                  <a:moveTo>
                    <a:pt x="9" y="1"/>
                  </a:moveTo>
                  <a:cubicBezTo>
                    <a:pt x="8" y="26"/>
                    <a:pt x="12" y="51"/>
                    <a:pt x="9" y="76"/>
                  </a:cubicBezTo>
                  <a:cubicBezTo>
                    <a:pt x="0" y="51"/>
                    <a:pt x="7" y="25"/>
                    <a:pt x="5" y="0"/>
                  </a:cubicBezTo>
                  <a:cubicBezTo>
                    <a:pt x="6" y="0"/>
                    <a:pt x="7" y="0"/>
                    <a:pt x="9" y="1"/>
                  </a:cubicBezTo>
                  <a:close/>
                </a:path>
              </a:pathLst>
            </a:custGeom>
            <a:solidFill>
              <a:srgbClr val="BB64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019" name="Freeform 3459"/>
            <p:cNvSpPr>
              <a:spLocks/>
            </p:cNvSpPr>
            <p:nvPr/>
          </p:nvSpPr>
          <p:spPr bwMode="auto">
            <a:xfrm>
              <a:off x="3312" y="2351"/>
              <a:ext cx="14" cy="46"/>
            </a:xfrm>
            <a:custGeom>
              <a:avLst/>
              <a:gdLst>
                <a:gd name="T0" fmla="*/ 0 w 12"/>
                <a:gd name="T1" fmla="*/ 38 h 39"/>
                <a:gd name="T2" fmla="*/ 0 w 12"/>
                <a:gd name="T3" fmla="*/ 3 h 39"/>
                <a:gd name="T4" fmla="*/ 10 w 12"/>
                <a:gd name="T5" fmla="*/ 8 h 39"/>
                <a:gd name="T6" fmla="*/ 3 w 12"/>
                <a:gd name="T7" fmla="*/ 39 h 39"/>
                <a:gd name="T8" fmla="*/ 2 w 12"/>
                <a:gd name="T9" fmla="*/ 39 h 39"/>
                <a:gd name="T10" fmla="*/ 0 w 12"/>
                <a:gd name="T11" fmla="*/ 38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39">
                  <a:moveTo>
                    <a:pt x="0" y="38"/>
                  </a:moveTo>
                  <a:cubicBezTo>
                    <a:pt x="0" y="26"/>
                    <a:pt x="0" y="15"/>
                    <a:pt x="0" y="3"/>
                  </a:cubicBezTo>
                  <a:cubicBezTo>
                    <a:pt x="6" y="0"/>
                    <a:pt x="8" y="3"/>
                    <a:pt x="10" y="8"/>
                  </a:cubicBezTo>
                  <a:cubicBezTo>
                    <a:pt x="8" y="18"/>
                    <a:pt x="12" y="30"/>
                    <a:pt x="3" y="39"/>
                  </a:cubicBezTo>
                  <a:cubicBezTo>
                    <a:pt x="2" y="39"/>
                    <a:pt x="2" y="39"/>
                    <a:pt x="2" y="39"/>
                  </a:cubicBezTo>
                  <a:lnTo>
                    <a:pt x="0" y="38"/>
                  </a:lnTo>
                  <a:close/>
                </a:path>
              </a:pathLst>
            </a:custGeom>
            <a:solidFill>
              <a:srgbClr val="B456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020" name="Freeform 3460"/>
            <p:cNvSpPr>
              <a:spLocks/>
            </p:cNvSpPr>
            <p:nvPr/>
          </p:nvSpPr>
          <p:spPr bwMode="auto">
            <a:xfrm>
              <a:off x="3312" y="2359"/>
              <a:ext cx="18" cy="39"/>
            </a:xfrm>
            <a:custGeom>
              <a:avLst/>
              <a:gdLst>
                <a:gd name="T0" fmla="*/ 3 w 16"/>
                <a:gd name="T1" fmla="*/ 32 h 33"/>
                <a:gd name="T2" fmla="*/ 7 w 16"/>
                <a:gd name="T3" fmla="*/ 0 h 33"/>
                <a:gd name="T4" fmla="*/ 8 w 16"/>
                <a:gd name="T5" fmla="*/ 31 h 33"/>
                <a:gd name="T6" fmla="*/ 7 w 16"/>
                <a:gd name="T7" fmla="*/ 33 h 33"/>
                <a:gd name="T8" fmla="*/ 3 w 16"/>
                <a:gd name="T9" fmla="*/ 32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33">
                  <a:moveTo>
                    <a:pt x="3" y="32"/>
                  </a:moveTo>
                  <a:cubicBezTo>
                    <a:pt x="6" y="21"/>
                    <a:pt x="0" y="10"/>
                    <a:pt x="7" y="0"/>
                  </a:cubicBezTo>
                  <a:cubicBezTo>
                    <a:pt x="16" y="10"/>
                    <a:pt x="15" y="21"/>
                    <a:pt x="8" y="31"/>
                  </a:cubicBezTo>
                  <a:cubicBezTo>
                    <a:pt x="8" y="31"/>
                    <a:pt x="7" y="33"/>
                    <a:pt x="7" y="33"/>
                  </a:cubicBezTo>
                  <a:cubicBezTo>
                    <a:pt x="6" y="32"/>
                    <a:pt x="5" y="32"/>
                    <a:pt x="3" y="32"/>
                  </a:cubicBezTo>
                  <a:close/>
                </a:path>
              </a:pathLst>
            </a:custGeom>
            <a:solidFill>
              <a:srgbClr val="7419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021" name="Freeform 3461"/>
            <p:cNvSpPr>
              <a:spLocks/>
            </p:cNvSpPr>
            <p:nvPr/>
          </p:nvSpPr>
          <p:spPr bwMode="auto">
            <a:xfrm>
              <a:off x="3307" y="2191"/>
              <a:ext cx="28" cy="8"/>
            </a:xfrm>
            <a:custGeom>
              <a:avLst/>
              <a:gdLst>
                <a:gd name="T0" fmla="*/ 24 w 24"/>
                <a:gd name="T1" fmla="*/ 3 h 7"/>
                <a:gd name="T2" fmla="*/ 24 w 24"/>
                <a:gd name="T3" fmla="*/ 7 h 7"/>
                <a:gd name="T4" fmla="*/ 0 w 24"/>
                <a:gd name="T5" fmla="*/ 7 h 7"/>
                <a:gd name="T6" fmla="*/ 24 w 24"/>
                <a:gd name="T7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" h="7">
                  <a:moveTo>
                    <a:pt x="24" y="3"/>
                  </a:moveTo>
                  <a:cubicBezTo>
                    <a:pt x="24" y="5"/>
                    <a:pt x="24" y="6"/>
                    <a:pt x="24" y="7"/>
                  </a:cubicBezTo>
                  <a:cubicBezTo>
                    <a:pt x="16" y="7"/>
                    <a:pt x="8" y="7"/>
                    <a:pt x="0" y="7"/>
                  </a:cubicBezTo>
                  <a:cubicBezTo>
                    <a:pt x="7" y="0"/>
                    <a:pt x="16" y="4"/>
                    <a:pt x="24" y="3"/>
                  </a:cubicBezTo>
                  <a:close/>
                </a:path>
              </a:pathLst>
            </a:custGeom>
            <a:solidFill>
              <a:srgbClr val="9C4C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022" name="Freeform 3462"/>
            <p:cNvSpPr>
              <a:spLocks/>
            </p:cNvSpPr>
            <p:nvPr/>
          </p:nvSpPr>
          <p:spPr bwMode="auto">
            <a:xfrm>
              <a:off x="3310" y="2293"/>
              <a:ext cx="68" cy="24"/>
            </a:xfrm>
            <a:custGeom>
              <a:avLst/>
              <a:gdLst>
                <a:gd name="T0" fmla="*/ 25 w 57"/>
                <a:gd name="T1" fmla="*/ 0 h 20"/>
                <a:gd name="T2" fmla="*/ 57 w 57"/>
                <a:gd name="T3" fmla="*/ 12 h 20"/>
                <a:gd name="T4" fmla="*/ 57 w 57"/>
                <a:gd name="T5" fmla="*/ 13 h 20"/>
                <a:gd name="T6" fmla="*/ 29 w 57"/>
                <a:gd name="T7" fmla="*/ 18 h 20"/>
                <a:gd name="T8" fmla="*/ 1 w 57"/>
                <a:gd name="T9" fmla="*/ 13 h 20"/>
                <a:gd name="T10" fmla="*/ 0 w 57"/>
                <a:gd name="T11" fmla="*/ 12 h 20"/>
                <a:gd name="T12" fmla="*/ 5 w 57"/>
                <a:gd name="T13" fmla="*/ 0 h 20"/>
                <a:gd name="T14" fmla="*/ 25 w 57"/>
                <a:gd name="T15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7" h="20">
                  <a:moveTo>
                    <a:pt x="25" y="0"/>
                  </a:moveTo>
                  <a:cubicBezTo>
                    <a:pt x="34" y="8"/>
                    <a:pt x="49" y="0"/>
                    <a:pt x="57" y="12"/>
                  </a:cubicBezTo>
                  <a:cubicBezTo>
                    <a:pt x="57" y="12"/>
                    <a:pt x="57" y="13"/>
                    <a:pt x="57" y="13"/>
                  </a:cubicBezTo>
                  <a:cubicBezTo>
                    <a:pt x="48" y="19"/>
                    <a:pt x="38" y="17"/>
                    <a:pt x="29" y="18"/>
                  </a:cubicBezTo>
                  <a:cubicBezTo>
                    <a:pt x="20" y="18"/>
                    <a:pt x="10" y="20"/>
                    <a:pt x="1" y="13"/>
                  </a:cubicBezTo>
                  <a:cubicBezTo>
                    <a:pt x="1" y="13"/>
                    <a:pt x="0" y="12"/>
                    <a:pt x="0" y="12"/>
                  </a:cubicBezTo>
                  <a:cubicBezTo>
                    <a:pt x="2" y="8"/>
                    <a:pt x="3" y="4"/>
                    <a:pt x="5" y="0"/>
                  </a:cubicBezTo>
                  <a:cubicBezTo>
                    <a:pt x="11" y="0"/>
                    <a:pt x="18" y="0"/>
                    <a:pt x="25" y="0"/>
                  </a:cubicBezTo>
                  <a:close/>
                </a:path>
              </a:pathLst>
            </a:custGeom>
            <a:solidFill>
              <a:srgbClr val="9230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023" name="Freeform 3463"/>
            <p:cNvSpPr>
              <a:spLocks/>
            </p:cNvSpPr>
            <p:nvPr/>
          </p:nvSpPr>
          <p:spPr bwMode="auto">
            <a:xfrm>
              <a:off x="3208" y="2280"/>
              <a:ext cx="37" cy="186"/>
            </a:xfrm>
            <a:custGeom>
              <a:avLst/>
              <a:gdLst>
                <a:gd name="T0" fmla="*/ 12 w 31"/>
                <a:gd name="T1" fmla="*/ 155 h 158"/>
                <a:gd name="T2" fmla="*/ 4 w 31"/>
                <a:gd name="T3" fmla="*/ 147 h 158"/>
                <a:gd name="T4" fmla="*/ 4 w 31"/>
                <a:gd name="T5" fmla="*/ 143 h 158"/>
                <a:gd name="T6" fmla="*/ 6 w 31"/>
                <a:gd name="T7" fmla="*/ 75 h 158"/>
                <a:gd name="T8" fmla="*/ 0 w 31"/>
                <a:gd name="T9" fmla="*/ 3 h 158"/>
                <a:gd name="T10" fmla="*/ 28 w 31"/>
                <a:gd name="T11" fmla="*/ 7 h 158"/>
                <a:gd name="T12" fmla="*/ 28 w 31"/>
                <a:gd name="T13" fmla="*/ 7 h 158"/>
                <a:gd name="T14" fmla="*/ 28 w 31"/>
                <a:gd name="T15" fmla="*/ 27 h 158"/>
                <a:gd name="T16" fmla="*/ 26 w 31"/>
                <a:gd name="T17" fmla="*/ 148 h 158"/>
                <a:gd name="T18" fmla="*/ 20 w 31"/>
                <a:gd name="T19" fmla="*/ 155 h 158"/>
                <a:gd name="T20" fmla="*/ 12 w 31"/>
                <a:gd name="T21" fmla="*/ 155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1" h="158">
                  <a:moveTo>
                    <a:pt x="12" y="155"/>
                  </a:moveTo>
                  <a:cubicBezTo>
                    <a:pt x="12" y="150"/>
                    <a:pt x="8" y="148"/>
                    <a:pt x="4" y="147"/>
                  </a:cubicBezTo>
                  <a:cubicBezTo>
                    <a:pt x="4" y="146"/>
                    <a:pt x="4" y="144"/>
                    <a:pt x="4" y="143"/>
                  </a:cubicBezTo>
                  <a:cubicBezTo>
                    <a:pt x="11" y="120"/>
                    <a:pt x="9" y="98"/>
                    <a:pt x="6" y="75"/>
                  </a:cubicBezTo>
                  <a:cubicBezTo>
                    <a:pt x="2" y="51"/>
                    <a:pt x="6" y="27"/>
                    <a:pt x="0" y="3"/>
                  </a:cubicBezTo>
                  <a:cubicBezTo>
                    <a:pt x="10" y="0"/>
                    <a:pt x="19" y="1"/>
                    <a:pt x="28" y="7"/>
                  </a:cubicBezTo>
                  <a:cubicBezTo>
                    <a:pt x="28" y="7"/>
                    <a:pt x="28" y="7"/>
                    <a:pt x="28" y="7"/>
                  </a:cubicBezTo>
                  <a:cubicBezTo>
                    <a:pt x="31" y="14"/>
                    <a:pt x="31" y="21"/>
                    <a:pt x="28" y="27"/>
                  </a:cubicBezTo>
                  <a:cubicBezTo>
                    <a:pt x="27" y="67"/>
                    <a:pt x="26" y="108"/>
                    <a:pt x="26" y="148"/>
                  </a:cubicBezTo>
                  <a:cubicBezTo>
                    <a:pt x="26" y="153"/>
                    <a:pt x="24" y="155"/>
                    <a:pt x="20" y="155"/>
                  </a:cubicBezTo>
                  <a:cubicBezTo>
                    <a:pt x="17" y="158"/>
                    <a:pt x="15" y="158"/>
                    <a:pt x="12" y="155"/>
                  </a:cubicBezTo>
                  <a:close/>
                </a:path>
              </a:pathLst>
            </a:custGeom>
            <a:solidFill>
              <a:srgbClr val="52B1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024" name="Freeform 3464"/>
            <p:cNvSpPr>
              <a:spLocks/>
            </p:cNvSpPr>
            <p:nvPr/>
          </p:nvSpPr>
          <p:spPr bwMode="auto">
            <a:xfrm>
              <a:off x="3208" y="2251"/>
              <a:ext cx="38" cy="40"/>
            </a:xfrm>
            <a:custGeom>
              <a:avLst/>
              <a:gdLst>
                <a:gd name="T0" fmla="*/ 28 w 32"/>
                <a:gd name="T1" fmla="*/ 32 h 34"/>
                <a:gd name="T2" fmla="*/ 0 w 32"/>
                <a:gd name="T3" fmla="*/ 28 h 34"/>
                <a:gd name="T4" fmla="*/ 0 w 32"/>
                <a:gd name="T5" fmla="*/ 21 h 34"/>
                <a:gd name="T6" fmla="*/ 5 w 32"/>
                <a:gd name="T7" fmla="*/ 13 h 34"/>
                <a:gd name="T8" fmla="*/ 12 w 32"/>
                <a:gd name="T9" fmla="*/ 0 h 34"/>
                <a:gd name="T10" fmla="*/ 19 w 32"/>
                <a:gd name="T11" fmla="*/ 0 h 34"/>
                <a:gd name="T12" fmla="*/ 28 w 32"/>
                <a:gd name="T13" fmla="*/ 20 h 34"/>
                <a:gd name="T14" fmla="*/ 28 w 32"/>
                <a:gd name="T15" fmla="*/ 32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2" h="34">
                  <a:moveTo>
                    <a:pt x="28" y="32"/>
                  </a:moveTo>
                  <a:cubicBezTo>
                    <a:pt x="18" y="32"/>
                    <a:pt x="9" y="34"/>
                    <a:pt x="0" y="28"/>
                  </a:cubicBezTo>
                  <a:cubicBezTo>
                    <a:pt x="0" y="26"/>
                    <a:pt x="0" y="23"/>
                    <a:pt x="0" y="21"/>
                  </a:cubicBezTo>
                  <a:cubicBezTo>
                    <a:pt x="1" y="18"/>
                    <a:pt x="3" y="15"/>
                    <a:pt x="5" y="13"/>
                  </a:cubicBezTo>
                  <a:cubicBezTo>
                    <a:pt x="7" y="9"/>
                    <a:pt x="8" y="3"/>
                    <a:pt x="12" y="0"/>
                  </a:cubicBezTo>
                  <a:cubicBezTo>
                    <a:pt x="14" y="0"/>
                    <a:pt x="17" y="0"/>
                    <a:pt x="19" y="0"/>
                  </a:cubicBezTo>
                  <a:cubicBezTo>
                    <a:pt x="27" y="5"/>
                    <a:pt x="21" y="15"/>
                    <a:pt x="28" y="20"/>
                  </a:cubicBezTo>
                  <a:cubicBezTo>
                    <a:pt x="32" y="24"/>
                    <a:pt x="27" y="28"/>
                    <a:pt x="28" y="32"/>
                  </a:cubicBezTo>
                  <a:close/>
                </a:path>
              </a:pathLst>
            </a:custGeom>
            <a:solidFill>
              <a:srgbClr val="5BA9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025" name="Freeform 3465"/>
            <p:cNvSpPr>
              <a:spLocks/>
            </p:cNvSpPr>
            <p:nvPr/>
          </p:nvSpPr>
          <p:spPr bwMode="auto">
            <a:xfrm>
              <a:off x="3222" y="2463"/>
              <a:ext cx="12" cy="47"/>
            </a:xfrm>
            <a:custGeom>
              <a:avLst/>
              <a:gdLst>
                <a:gd name="T0" fmla="*/ 0 w 10"/>
                <a:gd name="T1" fmla="*/ 0 h 40"/>
                <a:gd name="T2" fmla="*/ 8 w 10"/>
                <a:gd name="T3" fmla="*/ 0 h 40"/>
                <a:gd name="T4" fmla="*/ 8 w 10"/>
                <a:gd name="T5" fmla="*/ 8 h 40"/>
                <a:gd name="T6" fmla="*/ 9 w 10"/>
                <a:gd name="T7" fmla="*/ 17 h 40"/>
                <a:gd name="T8" fmla="*/ 4 w 10"/>
                <a:gd name="T9" fmla="*/ 40 h 40"/>
                <a:gd name="T10" fmla="*/ 0 w 10"/>
                <a:gd name="T11" fmla="*/ 40 h 40"/>
                <a:gd name="T12" fmla="*/ 0 w 10"/>
                <a:gd name="T13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40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10" y="11"/>
                    <a:pt x="10" y="14"/>
                    <a:pt x="9" y="17"/>
                  </a:cubicBezTo>
                  <a:cubicBezTo>
                    <a:pt x="7" y="24"/>
                    <a:pt x="9" y="33"/>
                    <a:pt x="4" y="40"/>
                  </a:cubicBezTo>
                  <a:cubicBezTo>
                    <a:pt x="3" y="40"/>
                    <a:pt x="2" y="40"/>
                    <a:pt x="0" y="40"/>
                  </a:cubicBezTo>
                  <a:cubicBezTo>
                    <a:pt x="0" y="27"/>
                    <a:pt x="0" y="13"/>
                    <a:pt x="0" y="0"/>
                  </a:cubicBezTo>
                  <a:close/>
                </a:path>
              </a:pathLst>
            </a:custGeom>
            <a:solidFill>
              <a:srgbClr val="6AA5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026" name="Freeform 3466"/>
            <p:cNvSpPr>
              <a:spLocks/>
            </p:cNvSpPr>
            <p:nvPr/>
          </p:nvSpPr>
          <p:spPr bwMode="auto">
            <a:xfrm>
              <a:off x="3228" y="2247"/>
              <a:ext cx="23" cy="27"/>
            </a:xfrm>
            <a:custGeom>
              <a:avLst/>
              <a:gdLst>
                <a:gd name="T0" fmla="*/ 11 w 19"/>
                <a:gd name="T1" fmla="*/ 23 h 23"/>
                <a:gd name="T2" fmla="*/ 2 w 19"/>
                <a:gd name="T3" fmla="*/ 3 h 23"/>
                <a:gd name="T4" fmla="*/ 10 w 19"/>
                <a:gd name="T5" fmla="*/ 2 h 23"/>
                <a:gd name="T6" fmla="*/ 19 w 19"/>
                <a:gd name="T7" fmla="*/ 3 h 23"/>
                <a:gd name="T8" fmla="*/ 19 w 19"/>
                <a:gd name="T9" fmla="*/ 11 h 23"/>
                <a:gd name="T10" fmla="*/ 11 w 19"/>
                <a:gd name="T11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" h="23">
                  <a:moveTo>
                    <a:pt x="11" y="23"/>
                  </a:moveTo>
                  <a:cubicBezTo>
                    <a:pt x="0" y="20"/>
                    <a:pt x="4" y="10"/>
                    <a:pt x="2" y="3"/>
                  </a:cubicBezTo>
                  <a:cubicBezTo>
                    <a:pt x="4" y="0"/>
                    <a:pt x="7" y="3"/>
                    <a:pt x="10" y="2"/>
                  </a:cubicBezTo>
                  <a:cubicBezTo>
                    <a:pt x="13" y="2"/>
                    <a:pt x="16" y="3"/>
                    <a:pt x="19" y="3"/>
                  </a:cubicBezTo>
                  <a:cubicBezTo>
                    <a:pt x="19" y="6"/>
                    <a:pt x="19" y="8"/>
                    <a:pt x="19" y="11"/>
                  </a:cubicBezTo>
                  <a:cubicBezTo>
                    <a:pt x="4" y="8"/>
                    <a:pt x="14" y="19"/>
                    <a:pt x="11" y="23"/>
                  </a:cubicBezTo>
                  <a:close/>
                </a:path>
              </a:pathLst>
            </a:custGeom>
            <a:solidFill>
              <a:srgbClr val="3565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027" name="Freeform 3467"/>
            <p:cNvSpPr>
              <a:spLocks/>
            </p:cNvSpPr>
            <p:nvPr/>
          </p:nvSpPr>
          <p:spPr bwMode="auto">
            <a:xfrm>
              <a:off x="3227" y="2472"/>
              <a:ext cx="12" cy="33"/>
            </a:xfrm>
            <a:custGeom>
              <a:avLst/>
              <a:gdLst>
                <a:gd name="T0" fmla="*/ 4 w 10"/>
                <a:gd name="T1" fmla="*/ 8 h 28"/>
                <a:gd name="T2" fmla="*/ 4 w 10"/>
                <a:gd name="T3" fmla="*/ 0 h 28"/>
                <a:gd name="T4" fmla="*/ 8 w 10"/>
                <a:gd name="T5" fmla="*/ 4 h 28"/>
                <a:gd name="T6" fmla="*/ 8 w 10"/>
                <a:gd name="T7" fmla="*/ 12 h 28"/>
                <a:gd name="T8" fmla="*/ 4 w 10"/>
                <a:gd name="T9" fmla="*/ 28 h 28"/>
                <a:gd name="T10" fmla="*/ 4 w 10"/>
                <a:gd name="T11" fmla="*/ 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28">
                  <a:moveTo>
                    <a:pt x="4" y="8"/>
                  </a:moveTo>
                  <a:cubicBezTo>
                    <a:pt x="4" y="6"/>
                    <a:pt x="4" y="3"/>
                    <a:pt x="4" y="0"/>
                  </a:cubicBezTo>
                  <a:cubicBezTo>
                    <a:pt x="5" y="1"/>
                    <a:pt x="7" y="3"/>
                    <a:pt x="8" y="4"/>
                  </a:cubicBezTo>
                  <a:cubicBezTo>
                    <a:pt x="8" y="7"/>
                    <a:pt x="8" y="10"/>
                    <a:pt x="8" y="12"/>
                  </a:cubicBezTo>
                  <a:cubicBezTo>
                    <a:pt x="6" y="17"/>
                    <a:pt x="10" y="23"/>
                    <a:pt x="4" y="28"/>
                  </a:cubicBezTo>
                  <a:cubicBezTo>
                    <a:pt x="0" y="21"/>
                    <a:pt x="1" y="15"/>
                    <a:pt x="4" y="8"/>
                  </a:cubicBezTo>
                  <a:close/>
                </a:path>
              </a:pathLst>
            </a:custGeom>
            <a:solidFill>
              <a:srgbClr val="8FB4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028" name="Freeform 3468"/>
            <p:cNvSpPr>
              <a:spLocks/>
            </p:cNvSpPr>
            <p:nvPr/>
          </p:nvSpPr>
          <p:spPr bwMode="auto">
            <a:xfrm>
              <a:off x="3241" y="2288"/>
              <a:ext cx="7" cy="24"/>
            </a:xfrm>
            <a:custGeom>
              <a:avLst/>
              <a:gdLst>
                <a:gd name="T0" fmla="*/ 0 w 6"/>
                <a:gd name="T1" fmla="*/ 20 h 20"/>
                <a:gd name="T2" fmla="*/ 0 w 6"/>
                <a:gd name="T3" fmla="*/ 0 h 20"/>
                <a:gd name="T4" fmla="*/ 0 w 6"/>
                <a:gd name="T5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20">
                  <a:moveTo>
                    <a:pt x="0" y="20"/>
                  </a:moveTo>
                  <a:cubicBezTo>
                    <a:pt x="0" y="14"/>
                    <a:pt x="0" y="7"/>
                    <a:pt x="0" y="0"/>
                  </a:cubicBezTo>
                  <a:cubicBezTo>
                    <a:pt x="6" y="7"/>
                    <a:pt x="5" y="14"/>
                    <a:pt x="0" y="20"/>
                  </a:cubicBezTo>
                  <a:close/>
                </a:path>
              </a:pathLst>
            </a:custGeom>
            <a:solidFill>
              <a:srgbClr val="5BA9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029" name="Freeform 3469"/>
            <p:cNvSpPr>
              <a:spLocks/>
            </p:cNvSpPr>
            <p:nvPr/>
          </p:nvSpPr>
          <p:spPr bwMode="auto">
            <a:xfrm>
              <a:off x="3333" y="2306"/>
              <a:ext cx="45" cy="66"/>
            </a:xfrm>
            <a:custGeom>
              <a:avLst/>
              <a:gdLst>
                <a:gd name="T0" fmla="*/ 14 w 38"/>
                <a:gd name="T1" fmla="*/ 53 h 56"/>
                <a:gd name="T2" fmla="*/ 10 w 38"/>
                <a:gd name="T3" fmla="*/ 53 h 56"/>
                <a:gd name="T4" fmla="*/ 8 w 38"/>
                <a:gd name="T5" fmla="*/ 6 h 56"/>
                <a:gd name="T6" fmla="*/ 38 w 38"/>
                <a:gd name="T7" fmla="*/ 9 h 56"/>
                <a:gd name="T8" fmla="*/ 38 w 38"/>
                <a:gd name="T9" fmla="*/ 17 h 56"/>
                <a:gd name="T10" fmla="*/ 32 w 38"/>
                <a:gd name="T11" fmla="*/ 36 h 56"/>
                <a:gd name="T12" fmla="*/ 14 w 38"/>
                <a:gd name="T13" fmla="*/ 53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56">
                  <a:moveTo>
                    <a:pt x="14" y="53"/>
                  </a:moveTo>
                  <a:cubicBezTo>
                    <a:pt x="12" y="53"/>
                    <a:pt x="11" y="53"/>
                    <a:pt x="10" y="53"/>
                  </a:cubicBezTo>
                  <a:cubicBezTo>
                    <a:pt x="0" y="38"/>
                    <a:pt x="2" y="22"/>
                    <a:pt x="8" y="6"/>
                  </a:cubicBezTo>
                  <a:cubicBezTo>
                    <a:pt x="18" y="2"/>
                    <a:pt x="28" y="0"/>
                    <a:pt x="38" y="9"/>
                  </a:cubicBezTo>
                  <a:cubicBezTo>
                    <a:pt x="38" y="12"/>
                    <a:pt x="38" y="15"/>
                    <a:pt x="38" y="17"/>
                  </a:cubicBezTo>
                  <a:cubicBezTo>
                    <a:pt x="32" y="22"/>
                    <a:pt x="31" y="28"/>
                    <a:pt x="32" y="36"/>
                  </a:cubicBezTo>
                  <a:cubicBezTo>
                    <a:pt x="34" y="46"/>
                    <a:pt x="22" y="56"/>
                    <a:pt x="14" y="53"/>
                  </a:cubicBezTo>
                  <a:close/>
                </a:path>
              </a:pathLst>
            </a:custGeom>
            <a:solidFill>
              <a:srgbClr val="CD34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030" name="Freeform 3470"/>
            <p:cNvSpPr>
              <a:spLocks/>
            </p:cNvSpPr>
            <p:nvPr/>
          </p:nvSpPr>
          <p:spPr bwMode="auto">
            <a:xfrm>
              <a:off x="3342" y="2308"/>
              <a:ext cx="36" cy="9"/>
            </a:xfrm>
            <a:custGeom>
              <a:avLst/>
              <a:gdLst>
                <a:gd name="T0" fmla="*/ 30 w 30"/>
                <a:gd name="T1" fmla="*/ 7 h 7"/>
                <a:gd name="T2" fmla="*/ 2 w 30"/>
                <a:gd name="T3" fmla="*/ 3 h 7"/>
                <a:gd name="T4" fmla="*/ 1 w 30"/>
                <a:gd name="T5" fmla="*/ 1 h 7"/>
                <a:gd name="T6" fmla="*/ 1 w 30"/>
                <a:gd name="T7" fmla="*/ 0 h 7"/>
                <a:gd name="T8" fmla="*/ 30 w 30"/>
                <a:gd name="T9" fmla="*/ 0 h 7"/>
                <a:gd name="T10" fmla="*/ 30 w 30"/>
                <a:gd name="T11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0" h="7">
                  <a:moveTo>
                    <a:pt x="30" y="7"/>
                  </a:moveTo>
                  <a:cubicBezTo>
                    <a:pt x="21" y="2"/>
                    <a:pt x="11" y="3"/>
                    <a:pt x="2" y="3"/>
                  </a:cubicBezTo>
                  <a:cubicBezTo>
                    <a:pt x="1" y="2"/>
                    <a:pt x="0" y="2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1" y="0"/>
                    <a:pt x="20" y="0"/>
                    <a:pt x="30" y="0"/>
                  </a:cubicBezTo>
                  <a:cubicBezTo>
                    <a:pt x="30" y="2"/>
                    <a:pt x="30" y="5"/>
                    <a:pt x="30" y="7"/>
                  </a:cubicBezTo>
                  <a:close/>
                </a:path>
              </a:pathLst>
            </a:custGeom>
            <a:solidFill>
              <a:srgbClr val="C537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031" name="Freeform 3471"/>
            <p:cNvSpPr>
              <a:spLocks/>
            </p:cNvSpPr>
            <p:nvPr/>
          </p:nvSpPr>
          <p:spPr bwMode="auto">
            <a:xfrm>
              <a:off x="3189" y="2364"/>
              <a:ext cx="11" cy="127"/>
            </a:xfrm>
            <a:custGeom>
              <a:avLst/>
              <a:gdLst>
                <a:gd name="T0" fmla="*/ 3 w 9"/>
                <a:gd name="T1" fmla="*/ 108 h 108"/>
                <a:gd name="T2" fmla="*/ 0 w 9"/>
                <a:gd name="T3" fmla="*/ 108 h 108"/>
                <a:gd name="T4" fmla="*/ 0 w 9"/>
                <a:gd name="T5" fmla="*/ 0 h 108"/>
                <a:gd name="T6" fmla="*/ 8 w 9"/>
                <a:gd name="T7" fmla="*/ 8 h 108"/>
                <a:gd name="T8" fmla="*/ 6 w 9"/>
                <a:gd name="T9" fmla="*/ 32 h 108"/>
                <a:gd name="T10" fmla="*/ 3 w 9"/>
                <a:gd name="T11" fmla="*/ 108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108">
                  <a:moveTo>
                    <a:pt x="3" y="108"/>
                  </a:moveTo>
                  <a:cubicBezTo>
                    <a:pt x="2" y="108"/>
                    <a:pt x="1" y="108"/>
                    <a:pt x="0" y="108"/>
                  </a:cubicBezTo>
                  <a:cubicBezTo>
                    <a:pt x="0" y="72"/>
                    <a:pt x="0" y="36"/>
                    <a:pt x="0" y="0"/>
                  </a:cubicBezTo>
                  <a:cubicBezTo>
                    <a:pt x="5" y="0"/>
                    <a:pt x="8" y="3"/>
                    <a:pt x="8" y="8"/>
                  </a:cubicBezTo>
                  <a:cubicBezTo>
                    <a:pt x="4" y="16"/>
                    <a:pt x="7" y="24"/>
                    <a:pt x="6" y="32"/>
                  </a:cubicBezTo>
                  <a:cubicBezTo>
                    <a:pt x="4" y="57"/>
                    <a:pt x="9" y="83"/>
                    <a:pt x="3" y="108"/>
                  </a:cubicBezTo>
                  <a:close/>
                </a:path>
              </a:pathLst>
            </a:custGeom>
            <a:solidFill>
              <a:srgbClr val="ADD6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032" name="Freeform 3472"/>
            <p:cNvSpPr>
              <a:spLocks/>
            </p:cNvSpPr>
            <p:nvPr/>
          </p:nvSpPr>
          <p:spPr bwMode="auto">
            <a:xfrm>
              <a:off x="3193" y="2397"/>
              <a:ext cx="10" cy="117"/>
            </a:xfrm>
            <a:custGeom>
              <a:avLst/>
              <a:gdLst>
                <a:gd name="T0" fmla="*/ 0 w 9"/>
                <a:gd name="T1" fmla="*/ 80 h 100"/>
                <a:gd name="T2" fmla="*/ 1 w 9"/>
                <a:gd name="T3" fmla="*/ 0 h 100"/>
                <a:gd name="T4" fmla="*/ 4 w 9"/>
                <a:gd name="T5" fmla="*/ 0 h 100"/>
                <a:gd name="T6" fmla="*/ 1 w 9"/>
                <a:gd name="T7" fmla="*/ 100 h 100"/>
                <a:gd name="T8" fmla="*/ 0 w 9"/>
                <a:gd name="T9" fmla="*/ 8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00">
                  <a:moveTo>
                    <a:pt x="0" y="80"/>
                  </a:moveTo>
                  <a:cubicBezTo>
                    <a:pt x="1" y="53"/>
                    <a:pt x="1" y="27"/>
                    <a:pt x="1" y="0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4" y="33"/>
                    <a:pt x="9" y="67"/>
                    <a:pt x="1" y="100"/>
                  </a:cubicBezTo>
                  <a:cubicBezTo>
                    <a:pt x="1" y="93"/>
                    <a:pt x="0" y="87"/>
                    <a:pt x="0" y="80"/>
                  </a:cubicBezTo>
                  <a:close/>
                </a:path>
              </a:pathLst>
            </a:custGeom>
            <a:solidFill>
              <a:srgbClr val="3666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033" name="Freeform 3473"/>
            <p:cNvSpPr>
              <a:spLocks/>
            </p:cNvSpPr>
            <p:nvPr/>
          </p:nvSpPr>
          <p:spPr bwMode="auto">
            <a:xfrm>
              <a:off x="3196" y="2245"/>
              <a:ext cx="22" cy="16"/>
            </a:xfrm>
            <a:custGeom>
              <a:avLst/>
              <a:gdLst>
                <a:gd name="T0" fmla="*/ 9 w 18"/>
                <a:gd name="T1" fmla="*/ 0 h 14"/>
                <a:gd name="T2" fmla="*/ 18 w 18"/>
                <a:gd name="T3" fmla="*/ 4 h 14"/>
                <a:gd name="T4" fmla="*/ 15 w 18"/>
                <a:gd name="T5" fmla="*/ 10 h 14"/>
                <a:gd name="T6" fmla="*/ 12 w 18"/>
                <a:gd name="T7" fmla="*/ 13 h 14"/>
                <a:gd name="T8" fmla="*/ 7 w 18"/>
                <a:gd name="T9" fmla="*/ 14 h 14"/>
                <a:gd name="T10" fmla="*/ 6 w 18"/>
                <a:gd name="T11" fmla="*/ 8 h 14"/>
                <a:gd name="T12" fmla="*/ 0 w 18"/>
                <a:gd name="T13" fmla="*/ 1 h 14"/>
                <a:gd name="T14" fmla="*/ 9 w 18"/>
                <a:gd name="T1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" h="14">
                  <a:moveTo>
                    <a:pt x="9" y="0"/>
                  </a:moveTo>
                  <a:cubicBezTo>
                    <a:pt x="12" y="2"/>
                    <a:pt x="15" y="3"/>
                    <a:pt x="18" y="4"/>
                  </a:cubicBezTo>
                  <a:cubicBezTo>
                    <a:pt x="18" y="7"/>
                    <a:pt x="16" y="8"/>
                    <a:pt x="15" y="10"/>
                  </a:cubicBezTo>
                  <a:cubicBezTo>
                    <a:pt x="14" y="11"/>
                    <a:pt x="13" y="12"/>
                    <a:pt x="12" y="13"/>
                  </a:cubicBezTo>
                  <a:cubicBezTo>
                    <a:pt x="10" y="14"/>
                    <a:pt x="9" y="14"/>
                    <a:pt x="7" y="14"/>
                  </a:cubicBezTo>
                  <a:cubicBezTo>
                    <a:pt x="7" y="12"/>
                    <a:pt x="7" y="10"/>
                    <a:pt x="6" y="8"/>
                  </a:cubicBezTo>
                  <a:cubicBezTo>
                    <a:pt x="4" y="5"/>
                    <a:pt x="2" y="3"/>
                    <a:pt x="0" y="1"/>
                  </a:cubicBezTo>
                  <a:cubicBezTo>
                    <a:pt x="3" y="1"/>
                    <a:pt x="6" y="1"/>
                    <a:pt x="9" y="0"/>
                  </a:cubicBezTo>
                  <a:close/>
                </a:path>
              </a:pathLst>
            </a:custGeom>
            <a:solidFill>
              <a:srgbClr val="447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034" name="Freeform 3474"/>
            <p:cNvSpPr>
              <a:spLocks/>
            </p:cNvSpPr>
            <p:nvPr/>
          </p:nvSpPr>
          <p:spPr bwMode="auto">
            <a:xfrm>
              <a:off x="3199" y="2207"/>
              <a:ext cx="9" cy="20"/>
            </a:xfrm>
            <a:custGeom>
              <a:avLst/>
              <a:gdLst>
                <a:gd name="T0" fmla="*/ 3 w 8"/>
                <a:gd name="T1" fmla="*/ 0 h 17"/>
                <a:gd name="T2" fmla="*/ 8 w 8"/>
                <a:gd name="T3" fmla="*/ 5 h 17"/>
                <a:gd name="T4" fmla="*/ 3 w 8"/>
                <a:gd name="T5" fmla="*/ 17 h 17"/>
                <a:gd name="T6" fmla="*/ 2 w 8"/>
                <a:gd name="T7" fmla="*/ 17 h 17"/>
                <a:gd name="T8" fmla="*/ 0 w 8"/>
                <a:gd name="T9" fmla="*/ 17 h 17"/>
                <a:gd name="T10" fmla="*/ 0 w 8"/>
                <a:gd name="T11" fmla="*/ 1 h 17"/>
                <a:gd name="T12" fmla="*/ 3 w 8"/>
                <a:gd name="T13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17">
                  <a:moveTo>
                    <a:pt x="3" y="0"/>
                  </a:moveTo>
                  <a:cubicBezTo>
                    <a:pt x="5" y="2"/>
                    <a:pt x="6" y="4"/>
                    <a:pt x="8" y="5"/>
                  </a:cubicBezTo>
                  <a:cubicBezTo>
                    <a:pt x="6" y="9"/>
                    <a:pt x="5" y="13"/>
                    <a:pt x="3" y="17"/>
                  </a:cubicBezTo>
                  <a:cubicBezTo>
                    <a:pt x="3" y="17"/>
                    <a:pt x="2" y="17"/>
                    <a:pt x="2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2"/>
                    <a:pt x="0" y="6"/>
                    <a:pt x="0" y="1"/>
                  </a:cubicBezTo>
                  <a:cubicBezTo>
                    <a:pt x="1" y="1"/>
                    <a:pt x="2" y="1"/>
                    <a:pt x="3" y="0"/>
                  </a:cubicBezTo>
                  <a:close/>
                </a:path>
              </a:pathLst>
            </a:custGeom>
            <a:solidFill>
              <a:srgbClr val="304E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035" name="Freeform 3475"/>
            <p:cNvSpPr>
              <a:spLocks/>
            </p:cNvSpPr>
            <p:nvPr/>
          </p:nvSpPr>
          <p:spPr bwMode="auto">
            <a:xfrm>
              <a:off x="3201" y="2260"/>
              <a:ext cx="17" cy="15"/>
            </a:xfrm>
            <a:custGeom>
              <a:avLst/>
              <a:gdLst>
                <a:gd name="T0" fmla="*/ 3 w 14"/>
                <a:gd name="T1" fmla="*/ 1 h 13"/>
                <a:gd name="T2" fmla="*/ 4 w 14"/>
                <a:gd name="T3" fmla="*/ 1 h 13"/>
                <a:gd name="T4" fmla="*/ 13 w 14"/>
                <a:gd name="T5" fmla="*/ 6 h 13"/>
                <a:gd name="T6" fmla="*/ 14 w 14"/>
                <a:gd name="T7" fmla="*/ 8 h 13"/>
                <a:gd name="T8" fmla="*/ 6 w 14"/>
                <a:gd name="T9" fmla="*/ 13 h 13"/>
                <a:gd name="T10" fmla="*/ 3 w 14"/>
                <a:gd name="T11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13">
                  <a:moveTo>
                    <a:pt x="3" y="1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8" y="0"/>
                    <a:pt x="10" y="3"/>
                    <a:pt x="13" y="6"/>
                  </a:cubicBezTo>
                  <a:cubicBezTo>
                    <a:pt x="13" y="6"/>
                    <a:pt x="13" y="7"/>
                    <a:pt x="14" y="8"/>
                  </a:cubicBezTo>
                  <a:cubicBezTo>
                    <a:pt x="13" y="12"/>
                    <a:pt x="9" y="12"/>
                    <a:pt x="6" y="13"/>
                  </a:cubicBezTo>
                  <a:cubicBezTo>
                    <a:pt x="0" y="10"/>
                    <a:pt x="1" y="5"/>
                    <a:pt x="3" y="1"/>
                  </a:cubicBezTo>
                  <a:close/>
                </a:path>
              </a:pathLst>
            </a:custGeom>
            <a:solidFill>
              <a:srgbClr val="245D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036" name="Freeform 3476"/>
            <p:cNvSpPr>
              <a:spLocks/>
            </p:cNvSpPr>
            <p:nvPr/>
          </p:nvSpPr>
          <p:spPr bwMode="auto">
            <a:xfrm>
              <a:off x="3189" y="2373"/>
              <a:ext cx="10" cy="24"/>
            </a:xfrm>
            <a:custGeom>
              <a:avLst/>
              <a:gdLst>
                <a:gd name="T0" fmla="*/ 7 w 8"/>
                <a:gd name="T1" fmla="*/ 20 h 20"/>
                <a:gd name="T2" fmla="*/ 6 w 8"/>
                <a:gd name="T3" fmla="*/ 20 h 20"/>
                <a:gd name="T4" fmla="*/ 4 w 8"/>
                <a:gd name="T5" fmla="*/ 20 h 20"/>
                <a:gd name="T6" fmla="*/ 8 w 8"/>
                <a:gd name="T7" fmla="*/ 0 h 20"/>
                <a:gd name="T8" fmla="*/ 7 w 8"/>
                <a:gd name="T9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20">
                  <a:moveTo>
                    <a:pt x="7" y="20"/>
                  </a:moveTo>
                  <a:cubicBezTo>
                    <a:pt x="6" y="20"/>
                    <a:pt x="6" y="20"/>
                    <a:pt x="6" y="20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5" y="14"/>
                    <a:pt x="0" y="6"/>
                    <a:pt x="8" y="0"/>
                  </a:cubicBezTo>
                  <a:cubicBezTo>
                    <a:pt x="7" y="7"/>
                    <a:pt x="7" y="14"/>
                    <a:pt x="7" y="20"/>
                  </a:cubicBezTo>
                  <a:close/>
                </a:path>
              </a:pathLst>
            </a:custGeom>
            <a:solidFill>
              <a:srgbClr val="4175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037" name="Freeform 3477"/>
            <p:cNvSpPr>
              <a:spLocks/>
            </p:cNvSpPr>
            <p:nvPr/>
          </p:nvSpPr>
          <p:spPr bwMode="auto">
            <a:xfrm>
              <a:off x="2915" y="2284"/>
              <a:ext cx="20" cy="42"/>
            </a:xfrm>
            <a:custGeom>
              <a:avLst/>
              <a:gdLst>
                <a:gd name="T0" fmla="*/ 1 w 17"/>
                <a:gd name="T1" fmla="*/ 36 h 36"/>
                <a:gd name="T2" fmla="*/ 0 w 17"/>
                <a:gd name="T3" fmla="*/ 24 h 36"/>
                <a:gd name="T4" fmla="*/ 1 w 17"/>
                <a:gd name="T5" fmla="*/ 0 h 36"/>
                <a:gd name="T6" fmla="*/ 1 w 17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36">
                  <a:moveTo>
                    <a:pt x="1" y="36"/>
                  </a:moveTo>
                  <a:cubicBezTo>
                    <a:pt x="1" y="32"/>
                    <a:pt x="1" y="28"/>
                    <a:pt x="0" y="24"/>
                  </a:cubicBezTo>
                  <a:cubicBezTo>
                    <a:pt x="1" y="16"/>
                    <a:pt x="1" y="8"/>
                    <a:pt x="1" y="0"/>
                  </a:cubicBezTo>
                  <a:cubicBezTo>
                    <a:pt x="6" y="12"/>
                    <a:pt x="17" y="24"/>
                    <a:pt x="1" y="36"/>
                  </a:cubicBezTo>
                  <a:close/>
                </a:path>
              </a:pathLst>
            </a:custGeom>
            <a:solidFill>
              <a:srgbClr val="84AE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038" name="Freeform 3478"/>
            <p:cNvSpPr>
              <a:spLocks/>
            </p:cNvSpPr>
            <p:nvPr/>
          </p:nvSpPr>
          <p:spPr bwMode="auto">
            <a:xfrm>
              <a:off x="2931" y="2313"/>
              <a:ext cx="9" cy="12"/>
            </a:xfrm>
            <a:custGeom>
              <a:avLst/>
              <a:gdLst>
                <a:gd name="T0" fmla="*/ 4 w 8"/>
                <a:gd name="T1" fmla="*/ 0 h 10"/>
                <a:gd name="T2" fmla="*/ 7 w 8"/>
                <a:gd name="T3" fmla="*/ 6 h 10"/>
                <a:gd name="T4" fmla="*/ 4 w 8"/>
                <a:gd name="T5" fmla="*/ 10 h 10"/>
                <a:gd name="T6" fmla="*/ 1 w 8"/>
                <a:gd name="T7" fmla="*/ 4 h 10"/>
                <a:gd name="T8" fmla="*/ 4 w 8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0">
                  <a:moveTo>
                    <a:pt x="4" y="0"/>
                  </a:moveTo>
                  <a:cubicBezTo>
                    <a:pt x="8" y="1"/>
                    <a:pt x="8" y="4"/>
                    <a:pt x="7" y="6"/>
                  </a:cubicBezTo>
                  <a:cubicBezTo>
                    <a:pt x="7" y="8"/>
                    <a:pt x="5" y="10"/>
                    <a:pt x="4" y="10"/>
                  </a:cubicBezTo>
                  <a:cubicBezTo>
                    <a:pt x="1" y="9"/>
                    <a:pt x="0" y="7"/>
                    <a:pt x="1" y="4"/>
                  </a:cubicBezTo>
                  <a:cubicBezTo>
                    <a:pt x="1" y="3"/>
                    <a:pt x="3" y="1"/>
                    <a:pt x="4" y="0"/>
                  </a:cubicBezTo>
                  <a:close/>
                </a:path>
              </a:pathLst>
            </a:custGeom>
            <a:solidFill>
              <a:srgbClr val="4B72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039" name="Freeform 3479"/>
            <p:cNvSpPr>
              <a:spLocks/>
            </p:cNvSpPr>
            <p:nvPr/>
          </p:nvSpPr>
          <p:spPr bwMode="auto">
            <a:xfrm>
              <a:off x="3222" y="2481"/>
              <a:ext cx="10" cy="29"/>
            </a:xfrm>
            <a:custGeom>
              <a:avLst/>
              <a:gdLst>
                <a:gd name="T0" fmla="*/ 8 w 8"/>
                <a:gd name="T1" fmla="*/ 0 h 24"/>
                <a:gd name="T2" fmla="*/ 8 w 8"/>
                <a:gd name="T3" fmla="*/ 20 h 24"/>
                <a:gd name="T4" fmla="*/ 7 w 8"/>
                <a:gd name="T5" fmla="*/ 23 h 24"/>
                <a:gd name="T6" fmla="*/ 4 w 8"/>
                <a:gd name="T7" fmla="*/ 24 h 24"/>
                <a:gd name="T8" fmla="*/ 8 w 8"/>
                <a:gd name="T9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24">
                  <a:moveTo>
                    <a:pt x="8" y="0"/>
                  </a:moveTo>
                  <a:cubicBezTo>
                    <a:pt x="8" y="7"/>
                    <a:pt x="8" y="13"/>
                    <a:pt x="8" y="20"/>
                  </a:cubicBezTo>
                  <a:cubicBezTo>
                    <a:pt x="8" y="21"/>
                    <a:pt x="8" y="22"/>
                    <a:pt x="7" y="23"/>
                  </a:cubicBezTo>
                  <a:cubicBezTo>
                    <a:pt x="6" y="24"/>
                    <a:pt x="5" y="24"/>
                    <a:pt x="4" y="24"/>
                  </a:cubicBezTo>
                  <a:cubicBezTo>
                    <a:pt x="5" y="16"/>
                    <a:pt x="0" y="7"/>
                    <a:pt x="8" y="0"/>
                  </a:cubicBezTo>
                  <a:close/>
                </a:path>
              </a:pathLst>
            </a:custGeom>
            <a:solidFill>
              <a:srgbClr val="3665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040" name="Freeform 3480"/>
            <p:cNvSpPr>
              <a:spLocks/>
            </p:cNvSpPr>
            <p:nvPr/>
          </p:nvSpPr>
          <p:spPr bwMode="auto">
            <a:xfrm>
              <a:off x="3208" y="2249"/>
              <a:ext cx="17" cy="21"/>
            </a:xfrm>
            <a:custGeom>
              <a:avLst/>
              <a:gdLst>
                <a:gd name="T0" fmla="*/ 0 w 14"/>
                <a:gd name="T1" fmla="*/ 4 h 17"/>
                <a:gd name="T2" fmla="*/ 8 w 14"/>
                <a:gd name="T3" fmla="*/ 0 h 17"/>
                <a:gd name="T4" fmla="*/ 12 w 14"/>
                <a:gd name="T5" fmla="*/ 1 h 17"/>
                <a:gd name="T6" fmla="*/ 8 w 14"/>
                <a:gd name="T7" fmla="*/ 17 h 17"/>
                <a:gd name="T8" fmla="*/ 8 w 14"/>
                <a:gd name="T9" fmla="*/ 17 h 17"/>
                <a:gd name="T10" fmla="*/ 0 w 14"/>
                <a:gd name="T11" fmla="*/ 4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17">
                  <a:moveTo>
                    <a:pt x="0" y="4"/>
                  </a:moveTo>
                  <a:cubicBezTo>
                    <a:pt x="2" y="1"/>
                    <a:pt x="5" y="1"/>
                    <a:pt x="8" y="0"/>
                  </a:cubicBezTo>
                  <a:cubicBezTo>
                    <a:pt x="10" y="1"/>
                    <a:pt x="11" y="1"/>
                    <a:pt x="12" y="1"/>
                  </a:cubicBezTo>
                  <a:cubicBezTo>
                    <a:pt x="12" y="7"/>
                    <a:pt x="14" y="13"/>
                    <a:pt x="8" y="17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4" y="14"/>
                    <a:pt x="3" y="9"/>
                    <a:pt x="0" y="4"/>
                  </a:cubicBezTo>
                  <a:close/>
                </a:path>
              </a:pathLst>
            </a:custGeom>
            <a:solidFill>
              <a:srgbClr val="1D45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041" name="Freeform 3481"/>
            <p:cNvSpPr>
              <a:spLocks/>
            </p:cNvSpPr>
            <p:nvPr/>
          </p:nvSpPr>
          <p:spPr bwMode="auto">
            <a:xfrm>
              <a:off x="3312" y="2308"/>
              <a:ext cx="33" cy="89"/>
            </a:xfrm>
            <a:custGeom>
              <a:avLst/>
              <a:gdLst>
                <a:gd name="T0" fmla="*/ 27 w 28"/>
                <a:gd name="T1" fmla="*/ 0 h 75"/>
                <a:gd name="T2" fmla="*/ 28 w 28"/>
                <a:gd name="T3" fmla="*/ 3 h 75"/>
                <a:gd name="T4" fmla="*/ 28 w 28"/>
                <a:gd name="T5" fmla="*/ 51 h 75"/>
                <a:gd name="T6" fmla="*/ 24 w 28"/>
                <a:gd name="T7" fmla="*/ 75 h 75"/>
                <a:gd name="T8" fmla="*/ 8 w 28"/>
                <a:gd name="T9" fmla="*/ 74 h 75"/>
                <a:gd name="T10" fmla="*/ 7 w 28"/>
                <a:gd name="T11" fmla="*/ 43 h 75"/>
                <a:gd name="T12" fmla="*/ 0 w 28"/>
                <a:gd name="T13" fmla="*/ 39 h 75"/>
                <a:gd name="T14" fmla="*/ 0 w 28"/>
                <a:gd name="T15" fmla="*/ 0 h 75"/>
                <a:gd name="T16" fmla="*/ 27 w 28"/>
                <a:gd name="T17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8" h="75">
                  <a:moveTo>
                    <a:pt x="27" y="0"/>
                  </a:moveTo>
                  <a:cubicBezTo>
                    <a:pt x="27" y="1"/>
                    <a:pt x="28" y="2"/>
                    <a:pt x="28" y="3"/>
                  </a:cubicBezTo>
                  <a:cubicBezTo>
                    <a:pt x="28" y="19"/>
                    <a:pt x="28" y="35"/>
                    <a:pt x="28" y="51"/>
                  </a:cubicBezTo>
                  <a:cubicBezTo>
                    <a:pt x="20" y="58"/>
                    <a:pt x="25" y="67"/>
                    <a:pt x="24" y="75"/>
                  </a:cubicBezTo>
                  <a:cubicBezTo>
                    <a:pt x="19" y="75"/>
                    <a:pt x="13" y="74"/>
                    <a:pt x="8" y="74"/>
                  </a:cubicBezTo>
                  <a:cubicBezTo>
                    <a:pt x="8" y="64"/>
                    <a:pt x="8" y="54"/>
                    <a:pt x="7" y="43"/>
                  </a:cubicBezTo>
                  <a:cubicBezTo>
                    <a:pt x="6" y="40"/>
                    <a:pt x="3" y="39"/>
                    <a:pt x="0" y="39"/>
                  </a:cubicBezTo>
                  <a:cubicBezTo>
                    <a:pt x="0" y="26"/>
                    <a:pt x="0" y="13"/>
                    <a:pt x="0" y="0"/>
                  </a:cubicBezTo>
                  <a:cubicBezTo>
                    <a:pt x="9" y="0"/>
                    <a:pt x="18" y="0"/>
                    <a:pt x="27" y="0"/>
                  </a:cubicBezTo>
                  <a:close/>
                </a:path>
              </a:pathLst>
            </a:custGeom>
            <a:solidFill>
              <a:srgbClr val="D752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042" name="Freeform 3482"/>
            <p:cNvSpPr>
              <a:spLocks/>
            </p:cNvSpPr>
            <p:nvPr/>
          </p:nvSpPr>
          <p:spPr bwMode="auto">
            <a:xfrm>
              <a:off x="3206" y="2254"/>
              <a:ext cx="13" cy="16"/>
            </a:xfrm>
            <a:custGeom>
              <a:avLst/>
              <a:gdLst>
                <a:gd name="T0" fmla="*/ 2 w 11"/>
                <a:gd name="T1" fmla="*/ 0 h 13"/>
                <a:gd name="T2" fmla="*/ 10 w 11"/>
                <a:gd name="T3" fmla="*/ 13 h 13"/>
                <a:gd name="T4" fmla="*/ 0 w 11"/>
                <a:gd name="T5" fmla="*/ 6 h 13"/>
                <a:gd name="T6" fmla="*/ 2 w 11"/>
                <a:gd name="T7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13">
                  <a:moveTo>
                    <a:pt x="2" y="0"/>
                  </a:moveTo>
                  <a:cubicBezTo>
                    <a:pt x="7" y="3"/>
                    <a:pt x="11" y="7"/>
                    <a:pt x="10" y="13"/>
                  </a:cubicBezTo>
                  <a:cubicBezTo>
                    <a:pt x="4" y="13"/>
                    <a:pt x="1" y="11"/>
                    <a:pt x="0" y="6"/>
                  </a:cubicBezTo>
                  <a:cubicBezTo>
                    <a:pt x="1" y="4"/>
                    <a:pt x="1" y="2"/>
                    <a:pt x="2" y="0"/>
                  </a:cubicBezTo>
                  <a:close/>
                </a:path>
              </a:pathLst>
            </a:custGeom>
            <a:solidFill>
              <a:srgbClr val="5FA0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043" name="Freeform 3483"/>
            <p:cNvSpPr>
              <a:spLocks/>
            </p:cNvSpPr>
            <p:nvPr/>
          </p:nvSpPr>
          <p:spPr bwMode="auto">
            <a:xfrm>
              <a:off x="3874" y="1277"/>
              <a:ext cx="27" cy="14"/>
            </a:xfrm>
            <a:custGeom>
              <a:avLst/>
              <a:gdLst>
                <a:gd name="T0" fmla="*/ 0 w 23"/>
                <a:gd name="T1" fmla="*/ 0 h 12"/>
                <a:gd name="T2" fmla="*/ 23 w 23"/>
                <a:gd name="T3" fmla="*/ 7 h 12"/>
                <a:gd name="T4" fmla="*/ 0 w 23"/>
                <a:gd name="T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3" h="12">
                  <a:moveTo>
                    <a:pt x="0" y="0"/>
                  </a:moveTo>
                  <a:cubicBezTo>
                    <a:pt x="8" y="0"/>
                    <a:pt x="16" y="2"/>
                    <a:pt x="23" y="7"/>
                  </a:cubicBezTo>
                  <a:cubicBezTo>
                    <a:pt x="15" y="7"/>
                    <a:pt x="5" y="12"/>
                    <a:pt x="0" y="0"/>
                  </a:cubicBezTo>
                  <a:close/>
                </a:path>
              </a:pathLst>
            </a:custGeom>
            <a:solidFill>
              <a:srgbClr val="6863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044" name="Freeform 3484"/>
            <p:cNvSpPr>
              <a:spLocks/>
            </p:cNvSpPr>
            <p:nvPr/>
          </p:nvSpPr>
          <p:spPr bwMode="auto">
            <a:xfrm>
              <a:off x="4175" y="1291"/>
              <a:ext cx="23" cy="12"/>
            </a:xfrm>
            <a:custGeom>
              <a:avLst/>
              <a:gdLst>
                <a:gd name="T0" fmla="*/ 0 w 20"/>
                <a:gd name="T1" fmla="*/ 3 h 10"/>
                <a:gd name="T2" fmla="*/ 0 w 20"/>
                <a:gd name="T3" fmla="*/ 1 h 10"/>
                <a:gd name="T4" fmla="*/ 20 w 20"/>
                <a:gd name="T5" fmla="*/ 8 h 10"/>
                <a:gd name="T6" fmla="*/ 0 w 20"/>
                <a:gd name="T7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10">
                  <a:moveTo>
                    <a:pt x="0" y="3"/>
                  </a:moveTo>
                  <a:cubicBezTo>
                    <a:pt x="0" y="2"/>
                    <a:pt x="0" y="1"/>
                    <a:pt x="0" y="1"/>
                  </a:cubicBezTo>
                  <a:cubicBezTo>
                    <a:pt x="6" y="4"/>
                    <a:pt x="15" y="0"/>
                    <a:pt x="20" y="8"/>
                  </a:cubicBezTo>
                  <a:cubicBezTo>
                    <a:pt x="13" y="7"/>
                    <a:pt x="6" y="10"/>
                    <a:pt x="0" y="3"/>
                  </a:cubicBezTo>
                  <a:close/>
                </a:path>
              </a:pathLst>
            </a:custGeom>
            <a:solidFill>
              <a:srgbClr val="2839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045" name="Freeform 3485"/>
            <p:cNvSpPr>
              <a:spLocks/>
            </p:cNvSpPr>
            <p:nvPr/>
          </p:nvSpPr>
          <p:spPr bwMode="auto">
            <a:xfrm>
              <a:off x="4258" y="1849"/>
              <a:ext cx="6" cy="6"/>
            </a:xfrm>
            <a:custGeom>
              <a:avLst/>
              <a:gdLst>
                <a:gd name="T0" fmla="*/ 5 w 5"/>
                <a:gd name="T1" fmla="*/ 1 h 5"/>
                <a:gd name="T2" fmla="*/ 5 w 5"/>
                <a:gd name="T3" fmla="*/ 5 h 5"/>
                <a:gd name="T4" fmla="*/ 3 w 5"/>
                <a:gd name="T5" fmla="*/ 5 h 5"/>
                <a:gd name="T6" fmla="*/ 1 w 5"/>
                <a:gd name="T7" fmla="*/ 5 h 5"/>
                <a:gd name="T8" fmla="*/ 0 w 5"/>
                <a:gd name="T9" fmla="*/ 3 h 5"/>
                <a:gd name="T10" fmla="*/ 0 w 5"/>
                <a:gd name="T11" fmla="*/ 1 h 5"/>
                <a:gd name="T12" fmla="*/ 2 w 5"/>
                <a:gd name="T13" fmla="*/ 0 h 5"/>
                <a:gd name="T14" fmla="*/ 5 w 5"/>
                <a:gd name="T1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" h="5">
                  <a:moveTo>
                    <a:pt x="5" y="1"/>
                  </a:moveTo>
                  <a:cubicBezTo>
                    <a:pt x="5" y="3"/>
                    <a:pt x="5" y="4"/>
                    <a:pt x="5" y="5"/>
                  </a:cubicBezTo>
                  <a:cubicBezTo>
                    <a:pt x="5" y="5"/>
                    <a:pt x="3" y="5"/>
                    <a:pt x="3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4"/>
                    <a:pt x="0" y="3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3" y="1"/>
                    <a:pt x="4" y="1"/>
                    <a:pt x="5" y="1"/>
                  </a:cubicBezTo>
                  <a:close/>
                </a:path>
              </a:pathLst>
            </a:custGeom>
            <a:solidFill>
              <a:srgbClr val="5669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046" name="Freeform 3486"/>
            <p:cNvSpPr>
              <a:spLocks/>
            </p:cNvSpPr>
            <p:nvPr/>
          </p:nvSpPr>
          <p:spPr bwMode="auto">
            <a:xfrm>
              <a:off x="4252" y="1849"/>
              <a:ext cx="7" cy="6"/>
            </a:xfrm>
            <a:custGeom>
              <a:avLst/>
              <a:gdLst>
                <a:gd name="T0" fmla="*/ 6 w 6"/>
                <a:gd name="T1" fmla="*/ 1 h 5"/>
                <a:gd name="T2" fmla="*/ 6 w 6"/>
                <a:gd name="T3" fmla="*/ 5 h 5"/>
                <a:gd name="T4" fmla="*/ 1 w 6"/>
                <a:gd name="T5" fmla="*/ 5 h 5"/>
                <a:gd name="T6" fmla="*/ 2 w 6"/>
                <a:gd name="T7" fmla="*/ 1 h 5"/>
                <a:gd name="T8" fmla="*/ 2 w 6"/>
                <a:gd name="T9" fmla="*/ 1 h 5"/>
                <a:gd name="T10" fmla="*/ 4 w 6"/>
                <a:gd name="T11" fmla="*/ 0 h 5"/>
                <a:gd name="T12" fmla="*/ 6 w 6"/>
                <a:gd name="T13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5">
                  <a:moveTo>
                    <a:pt x="6" y="1"/>
                  </a:moveTo>
                  <a:cubicBezTo>
                    <a:pt x="6" y="3"/>
                    <a:pt x="6" y="4"/>
                    <a:pt x="6" y="5"/>
                  </a:cubicBezTo>
                  <a:cubicBezTo>
                    <a:pt x="5" y="5"/>
                    <a:pt x="3" y="5"/>
                    <a:pt x="1" y="5"/>
                  </a:cubicBezTo>
                  <a:cubicBezTo>
                    <a:pt x="0" y="4"/>
                    <a:pt x="1" y="3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3" y="0"/>
                    <a:pt x="4" y="0"/>
                  </a:cubicBezTo>
                  <a:cubicBezTo>
                    <a:pt x="4" y="0"/>
                    <a:pt x="5" y="1"/>
                    <a:pt x="6" y="1"/>
                  </a:cubicBezTo>
                  <a:close/>
                </a:path>
              </a:pathLst>
            </a:custGeom>
            <a:solidFill>
              <a:srgbClr val="1F2D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047" name="Freeform 3487"/>
            <p:cNvSpPr>
              <a:spLocks/>
            </p:cNvSpPr>
            <p:nvPr/>
          </p:nvSpPr>
          <p:spPr bwMode="auto">
            <a:xfrm>
              <a:off x="4250" y="1850"/>
              <a:ext cx="5" cy="5"/>
            </a:xfrm>
            <a:custGeom>
              <a:avLst/>
              <a:gdLst>
                <a:gd name="T0" fmla="*/ 4 w 4"/>
                <a:gd name="T1" fmla="*/ 0 h 4"/>
                <a:gd name="T2" fmla="*/ 3 w 4"/>
                <a:gd name="T3" fmla="*/ 4 h 4"/>
                <a:gd name="T4" fmla="*/ 2 w 4"/>
                <a:gd name="T5" fmla="*/ 4 h 4"/>
                <a:gd name="T6" fmla="*/ 0 w 4"/>
                <a:gd name="T7" fmla="*/ 4 h 4"/>
                <a:gd name="T8" fmla="*/ 4 w 4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4" y="0"/>
                  </a:moveTo>
                  <a:cubicBezTo>
                    <a:pt x="4" y="2"/>
                    <a:pt x="4" y="3"/>
                    <a:pt x="3" y="4"/>
                  </a:cubicBezTo>
                  <a:cubicBezTo>
                    <a:pt x="3" y="4"/>
                    <a:pt x="2" y="4"/>
                    <a:pt x="2" y="4"/>
                  </a:cubicBezTo>
                  <a:cubicBezTo>
                    <a:pt x="2" y="4"/>
                    <a:pt x="0" y="4"/>
                    <a:pt x="0" y="4"/>
                  </a:cubicBezTo>
                  <a:cubicBezTo>
                    <a:pt x="1" y="3"/>
                    <a:pt x="2" y="2"/>
                    <a:pt x="4" y="0"/>
                  </a:cubicBezTo>
                  <a:close/>
                </a:path>
              </a:pathLst>
            </a:custGeom>
            <a:solidFill>
              <a:srgbClr val="4D58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048" name="Freeform 3488"/>
            <p:cNvSpPr>
              <a:spLocks/>
            </p:cNvSpPr>
            <p:nvPr/>
          </p:nvSpPr>
          <p:spPr bwMode="auto">
            <a:xfrm>
              <a:off x="4138" y="1288"/>
              <a:ext cx="210" cy="110"/>
            </a:xfrm>
            <a:custGeom>
              <a:avLst/>
              <a:gdLst>
                <a:gd name="T0" fmla="*/ 51 w 178"/>
                <a:gd name="T1" fmla="*/ 10 h 93"/>
                <a:gd name="T2" fmla="*/ 75 w 178"/>
                <a:gd name="T3" fmla="*/ 14 h 93"/>
                <a:gd name="T4" fmla="*/ 107 w 178"/>
                <a:gd name="T5" fmla="*/ 22 h 93"/>
                <a:gd name="T6" fmla="*/ 115 w 178"/>
                <a:gd name="T7" fmla="*/ 22 h 93"/>
                <a:gd name="T8" fmla="*/ 144 w 178"/>
                <a:gd name="T9" fmla="*/ 32 h 93"/>
                <a:gd name="T10" fmla="*/ 153 w 178"/>
                <a:gd name="T11" fmla="*/ 39 h 93"/>
                <a:gd name="T12" fmla="*/ 165 w 178"/>
                <a:gd name="T13" fmla="*/ 62 h 93"/>
                <a:gd name="T14" fmla="*/ 175 w 178"/>
                <a:gd name="T15" fmla="*/ 65 h 93"/>
                <a:gd name="T16" fmla="*/ 178 w 178"/>
                <a:gd name="T17" fmla="*/ 76 h 93"/>
                <a:gd name="T18" fmla="*/ 162 w 178"/>
                <a:gd name="T19" fmla="*/ 91 h 93"/>
                <a:gd name="T20" fmla="*/ 149 w 178"/>
                <a:gd name="T21" fmla="*/ 89 h 93"/>
                <a:gd name="T22" fmla="*/ 130 w 178"/>
                <a:gd name="T23" fmla="*/ 86 h 93"/>
                <a:gd name="T24" fmla="*/ 120 w 178"/>
                <a:gd name="T25" fmla="*/ 83 h 93"/>
                <a:gd name="T26" fmla="*/ 109 w 178"/>
                <a:gd name="T27" fmla="*/ 72 h 93"/>
                <a:gd name="T28" fmla="*/ 86 w 178"/>
                <a:gd name="T29" fmla="*/ 65 h 93"/>
                <a:gd name="T30" fmla="*/ 60 w 178"/>
                <a:gd name="T31" fmla="*/ 65 h 93"/>
                <a:gd name="T32" fmla="*/ 51 w 178"/>
                <a:gd name="T33" fmla="*/ 66 h 93"/>
                <a:gd name="T34" fmla="*/ 38 w 178"/>
                <a:gd name="T35" fmla="*/ 60 h 93"/>
                <a:gd name="T36" fmla="*/ 32 w 178"/>
                <a:gd name="T37" fmla="*/ 51 h 93"/>
                <a:gd name="T38" fmla="*/ 34 w 178"/>
                <a:gd name="T39" fmla="*/ 40 h 93"/>
                <a:gd name="T40" fmla="*/ 7 w 178"/>
                <a:gd name="T41" fmla="*/ 35 h 93"/>
                <a:gd name="T42" fmla="*/ 5 w 178"/>
                <a:gd name="T43" fmla="*/ 27 h 93"/>
                <a:gd name="T44" fmla="*/ 1 w 178"/>
                <a:gd name="T45" fmla="*/ 14 h 93"/>
                <a:gd name="T46" fmla="*/ 30 w 178"/>
                <a:gd name="T47" fmla="*/ 4 h 93"/>
                <a:gd name="T48" fmla="*/ 51 w 178"/>
                <a:gd name="T49" fmla="*/ 1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78" h="93">
                  <a:moveTo>
                    <a:pt x="51" y="10"/>
                  </a:moveTo>
                  <a:cubicBezTo>
                    <a:pt x="60" y="6"/>
                    <a:pt x="67" y="12"/>
                    <a:pt x="75" y="14"/>
                  </a:cubicBezTo>
                  <a:cubicBezTo>
                    <a:pt x="85" y="18"/>
                    <a:pt x="96" y="21"/>
                    <a:pt x="107" y="22"/>
                  </a:cubicBezTo>
                  <a:cubicBezTo>
                    <a:pt x="109" y="22"/>
                    <a:pt x="112" y="22"/>
                    <a:pt x="115" y="22"/>
                  </a:cubicBezTo>
                  <a:cubicBezTo>
                    <a:pt x="124" y="28"/>
                    <a:pt x="134" y="27"/>
                    <a:pt x="144" y="32"/>
                  </a:cubicBezTo>
                  <a:cubicBezTo>
                    <a:pt x="149" y="31"/>
                    <a:pt x="153" y="33"/>
                    <a:pt x="153" y="39"/>
                  </a:cubicBezTo>
                  <a:cubicBezTo>
                    <a:pt x="154" y="49"/>
                    <a:pt x="147" y="61"/>
                    <a:pt x="165" y="62"/>
                  </a:cubicBezTo>
                  <a:cubicBezTo>
                    <a:pt x="169" y="62"/>
                    <a:pt x="172" y="62"/>
                    <a:pt x="175" y="65"/>
                  </a:cubicBezTo>
                  <a:cubicBezTo>
                    <a:pt x="178" y="68"/>
                    <a:pt x="178" y="72"/>
                    <a:pt x="178" y="76"/>
                  </a:cubicBezTo>
                  <a:cubicBezTo>
                    <a:pt x="176" y="84"/>
                    <a:pt x="165" y="84"/>
                    <a:pt x="162" y="91"/>
                  </a:cubicBezTo>
                  <a:cubicBezTo>
                    <a:pt x="158" y="93"/>
                    <a:pt x="153" y="91"/>
                    <a:pt x="149" y="89"/>
                  </a:cubicBezTo>
                  <a:cubicBezTo>
                    <a:pt x="143" y="86"/>
                    <a:pt x="137" y="87"/>
                    <a:pt x="130" y="86"/>
                  </a:cubicBezTo>
                  <a:cubicBezTo>
                    <a:pt x="126" y="86"/>
                    <a:pt x="123" y="85"/>
                    <a:pt x="120" y="83"/>
                  </a:cubicBezTo>
                  <a:cubicBezTo>
                    <a:pt x="124" y="72"/>
                    <a:pt x="112" y="77"/>
                    <a:pt x="109" y="72"/>
                  </a:cubicBezTo>
                  <a:cubicBezTo>
                    <a:pt x="102" y="67"/>
                    <a:pt x="94" y="66"/>
                    <a:pt x="86" y="65"/>
                  </a:cubicBezTo>
                  <a:cubicBezTo>
                    <a:pt x="77" y="63"/>
                    <a:pt x="69" y="62"/>
                    <a:pt x="60" y="65"/>
                  </a:cubicBezTo>
                  <a:cubicBezTo>
                    <a:pt x="57" y="66"/>
                    <a:pt x="54" y="66"/>
                    <a:pt x="51" y="66"/>
                  </a:cubicBezTo>
                  <a:cubicBezTo>
                    <a:pt x="46" y="65"/>
                    <a:pt x="42" y="64"/>
                    <a:pt x="38" y="60"/>
                  </a:cubicBezTo>
                  <a:cubicBezTo>
                    <a:pt x="35" y="58"/>
                    <a:pt x="33" y="55"/>
                    <a:pt x="32" y="51"/>
                  </a:cubicBezTo>
                  <a:cubicBezTo>
                    <a:pt x="32" y="47"/>
                    <a:pt x="34" y="44"/>
                    <a:pt x="34" y="40"/>
                  </a:cubicBezTo>
                  <a:cubicBezTo>
                    <a:pt x="24" y="44"/>
                    <a:pt x="12" y="56"/>
                    <a:pt x="7" y="35"/>
                  </a:cubicBezTo>
                  <a:cubicBezTo>
                    <a:pt x="6" y="32"/>
                    <a:pt x="6" y="30"/>
                    <a:pt x="5" y="27"/>
                  </a:cubicBezTo>
                  <a:cubicBezTo>
                    <a:pt x="3" y="23"/>
                    <a:pt x="0" y="19"/>
                    <a:pt x="1" y="14"/>
                  </a:cubicBezTo>
                  <a:cubicBezTo>
                    <a:pt x="7" y="0"/>
                    <a:pt x="20" y="4"/>
                    <a:pt x="30" y="4"/>
                  </a:cubicBezTo>
                  <a:cubicBezTo>
                    <a:pt x="37" y="10"/>
                    <a:pt x="45" y="6"/>
                    <a:pt x="51" y="10"/>
                  </a:cubicBezTo>
                  <a:close/>
                </a:path>
              </a:pathLst>
            </a:custGeom>
            <a:solidFill>
              <a:srgbClr val="4F87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049" name="Freeform 3489"/>
            <p:cNvSpPr>
              <a:spLocks/>
            </p:cNvSpPr>
            <p:nvPr/>
          </p:nvSpPr>
          <p:spPr bwMode="auto">
            <a:xfrm>
              <a:off x="3975" y="1763"/>
              <a:ext cx="190" cy="99"/>
            </a:xfrm>
            <a:custGeom>
              <a:avLst/>
              <a:gdLst>
                <a:gd name="T0" fmla="*/ 14 w 162"/>
                <a:gd name="T1" fmla="*/ 27 h 84"/>
                <a:gd name="T2" fmla="*/ 2 w 162"/>
                <a:gd name="T3" fmla="*/ 23 h 84"/>
                <a:gd name="T4" fmla="*/ 0 w 162"/>
                <a:gd name="T5" fmla="*/ 21 h 84"/>
                <a:gd name="T6" fmla="*/ 7 w 162"/>
                <a:gd name="T7" fmla="*/ 1 h 84"/>
                <a:gd name="T8" fmla="*/ 13 w 162"/>
                <a:gd name="T9" fmla="*/ 0 h 84"/>
                <a:gd name="T10" fmla="*/ 126 w 162"/>
                <a:gd name="T11" fmla="*/ 43 h 84"/>
                <a:gd name="T12" fmla="*/ 160 w 162"/>
                <a:gd name="T13" fmla="*/ 64 h 84"/>
                <a:gd name="T14" fmla="*/ 138 w 162"/>
                <a:gd name="T15" fmla="*/ 78 h 84"/>
                <a:gd name="T16" fmla="*/ 42 w 162"/>
                <a:gd name="T17" fmla="*/ 38 h 84"/>
                <a:gd name="T18" fmla="*/ 14 w 162"/>
                <a:gd name="T19" fmla="*/ 27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2" h="84">
                  <a:moveTo>
                    <a:pt x="14" y="27"/>
                  </a:moveTo>
                  <a:cubicBezTo>
                    <a:pt x="10" y="26"/>
                    <a:pt x="6" y="24"/>
                    <a:pt x="2" y="23"/>
                  </a:cubicBezTo>
                  <a:cubicBezTo>
                    <a:pt x="1" y="22"/>
                    <a:pt x="1" y="21"/>
                    <a:pt x="0" y="21"/>
                  </a:cubicBezTo>
                  <a:cubicBezTo>
                    <a:pt x="2" y="14"/>
                    <a:pt x="1" y="6"/>
                    <a:pt x="7" y="1"/>
                  </a:cubicBezTo>
                  <a:cubicBezTo>
                    <a:pt x="9" y="0"/>
                    <a:pt x="11" y="0"/>
                    <a:pt x="13" y="0"/>
                  </a:cubicBezTo>
                  <a:cubicBezTo>
                    <a:pt x="51" y="12"/>
                    <a:pt x="89" y="27"/>
                    <a:pt x="126" y="43"/>
                  </a:cubicBezTo>
                  <a:cubicBezTo>
                    <a:pt x="139" y="48"/>
                    <a:pt x="148" y="58"/>
                    <a:pt x="160" y="64"/>
                  </a:cubicBezTo>
                  <a:cubicBezTo>
                    <a:pt x="162" y="84"/>
                    <a:pt x="146" y="75"/>
                    <a:pt x="138" y="78"/>
                  </a:cubicBezTo>
                  <a:cubicBezTo>
                    <a:pt x="106" y="64"/>
                    <a:pt x="74" y="51"/>
                    <a:pt x="42" y="38"/>
                  </a:cubicBezTo>
                  <a:cubicBezTo>
                    <a:pt x="31" y="38"/>
                    <a:pt x="24" y="29"/>
                    <a:pt x="14" y="27"/>
                  </a:cubicBezTo>
                  <a:close/>
                </a:path>
              </a:pathLst>
            </a:custGeom>
            <a:solidFill>
              <a:srgbClr val="2620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050" name="Freeform 3490"/>
            <p:cNvSpPr>
              <a:spLocks/>
            </p:cNvSpPr>
            <p:nvPr/>
          </p:nvSpPr>
          <p:spPr bwMode="auto">
            <a:xfrm>
              <a:off x="4070" y="1802"/>
              <a:ext cx="191" cy="99"/>
            </a:xfrm>
            <a:custGeom>
              <a:avLst/>
              <a:gdLst>
                <a:gd name="T0" fmla="*/ 14 w 162"/>
                <a:gd name="T1" fmla="*/ 27 h 84"/>
                <a:gd name="T2" fmla="*/ 2 w 162"/>
                <a:gd name="T3" fmla="*/ 23 h 84"/>
                <a:gd name="T4" fmla="*/ 0 w 162"/>
                <a:gd name="T5" fmla="*/ 21 h 84"/>
                <a:gd name="T6" fmla="*/ 7 w 162"/>
                <a:gd name="T7" fmla="*/ 1 h 84"/>
                <a:gd name="T8" fmla="*/ 12 w 162"/>
                <a:gd name="T9" fmla="*/ 0 h 84"/>
                <a:gd name="T10" fmla="*/ 126 w 162"/>
                <a:gd name="T11" fmla="*/ 43 h 84"/>
                <a:gd name="T12" fmla="*/ 160 w 162"/>
                <a:gd name="T13" fmla="*/ 65 h 84"/>
                <a:gd name="T14" fmla="*/ 138 w 162"/>
                <a:gd name="T15" fmla="*/ 78 h 84"/>
                <a:gd name="T16" fmla="*/ 42 w 162"/>
                <a:gd name="T17" fmla="*/ 39 h 84"/>
                <a:gd name="T18" fmla="*/ 14 w 162"/>
                <a:gd name="T19" fmla="*/ 27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2" h="84">
                  <a:moveTo>
                    <a:pt x="14" y="27"/>
                  </a:moveTo>
                  <a:cubicBezTo>
                    <a:pt x="10" y="26"/>
                    <a:pt x="6" y="24"/>
                    <a:pt x="2" y="23"/>
                  </a:cubicBezTo>
                  <a:cubicBezTo>
                    <a:pt x="1" y="22"/>
                    <a:pt x="1" y="22"/>
                    <a:pt x="0" y="21"/>
                  </a:cubicBezTo>
                  <a:cubicBezTo>
                    <a:pt x="2" y="14"/>
                    <a:pt x="1" y="6"/>
                    <a:pt x="7" y="1"/>
                  </a:cubicBezTo>
                  <a:cubicBezTo>
                    <a:pt x="9" y="0"/>
                    <a:pt x="11" y="0"/>
                    <a:pt x="12" y="0"/>
                  </a:cubicBezTo>
                  <a:cubicBezTo>
                    <a:pt x="51" y="12"/>
                    <a:pt x="89" y="27"/>
                    <a:pt x="126" y="43"/>
                  </a:cubicBezTo>
                  <a:cubicBezTo>
                    <a:pt x="139" y="48"/>
                    <a:pt x="148" y="58"/>
                    <a:pt x="160" y="65"/>
                  </a:cubicBezTo>
                  <a:cubicBezTo>
                    <a:pt x="162" y="84"/>
                    <a:pt x="146" y="75"/>
                    <a:pt x="138" y="78"/>
                  </a:cubicBezTo>
                  <a:cubicBezTo>
                    <a:pt x="106" y="65"/>
                    <a:pt x="74" y="52"/>
                    <a:pt x="42" y="39"/>
                  </a:cubicBezTo>
                  <a:cubicBezTo>
                    <a:pt x="31" y="38"/>
                    <a:pt x="24" y="29"/>
                    <a:pt x="14" y="27"/>
                  </a:cubicBezTo>
                  <a:close/>
                </a:path>
              </a:pathLst>
            </a:custGeom>
            <a:solidFill>
              <a:srgbClr val="2620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051" name="Freeform 3491"/>
            <p:cNvSpPr>
              <a:spLocks/>
            </p:cNvSpPr>
            <p:nvPr/>
          </p:nvSpPr>
          <p:spPr bwMode="auto">
            <a:xfrm>
              <a:off x="4228" y="1709"/>
              <a:ext cx="98" cy="190"/>
            </a:xfrm>
            <a:custGeom>
              <a:avLst/>
              <a:gdLst>
                <a:gd name="T0" fmla="*/ 57 w 84"/>
                <a:gd name="T1" fmla="*/ 13 h 161"/>
                <a:gd name="T2" fmla="*/ 61 w 84"/>
                <a:gd name="T3" fmla="*/ 1 h 161"/>
                <a:gd name="T4" fmla="*/ 63 w 84"/>
                <a:gd name="T5" fmla="*/ 0 h 161"/>
                <a:gd name="T6" fmla="*/ 83 w 84"/>
                <a:gd name="T7" fmla="*/ 6 h 161"/>
                <a:gd name="T8" fmla="*/ 84 w 84"/>
                <a:gd name="T9" fmla="*/ 12 h 161"/>
                <a:gd name="T10" fmla="*/ 41 w 84"/>
                <a:gd name="T11" fmla="*/ 126 h 161"/>
                <a:gd name="T12" fmla="*/ 19 w 84"/>
                <a:gd name="T13" fmla="*/ 159 h 161"/>
                <a:gd name="T14" fmla="*/ 6 w 84"/>
                <a:gd name="T15" fmla="*/ 137 h 161"/>
                <a:gd name="T16" fmla="*/ 45 w 84"/>
                <a:gd name="T17" fmla="*/ 41 h 161"/>
                <a:gd name="T18" fmla="*/ 57 w 84"/>
                <a:gd name="T19" fmla="*/ 13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4" h="161">
                  <a:moveTo>
                    <a:pt x="57" y="13"/>
                  </a:moveTo>
                  <a:cubicBezTo>
                    <a:pt x="58" y="9"/>
                    <a:pt x="59" y="5"/>
                    <a:pt x="61" y="1"/>
                  </a:cubicBezTo>
                  <a:cubicBezTo>
                    <a:pt x="62" y="1"/>
                    <a:pt x="62" y="0"/>
                    <a:pt x="63" y="0"/>
                  </a:cubicBezTo>
                  <a:cubicBezTo>
                    <a:pt x="70" y="2"/>
                    <a:pt x="78" y="0"/>
                    <a:pt x="83" y="6"/>
                  </a:cubicBezTo>
                  <a:cubicBezTo>
                    <a:pt x="84" y="8"/>
                    <a:pt x="84" y="10"/>
                    <a:pt x="84" y="12"/>
                  </a:cubicBezTo>
                  <a:cubicBezTo>
                    <a:pt x="72" y="51"/>
                    <a:pt x="57" y="88"/>
                    <a:pt x="41" y="126"/>
                  </a:cubicBezTo>
                  <a:cubicBezTo>
                    <a:pt x="36" y="138"/>
                    <a:pt x="26" y="147"/>
                    <a:pt x="19" y="159"/>
                  </a:cubicBezTo>
                  <a:cubicBezTo>
                    <a:pt x="0" y="161"/>
                    <a:pt x="9" y="145"/>
                    <a:pt x="6" y="137"/>
                  </a:cubicBezTo>
                  <a:cubicBezTo>
                    <a:pt x="19" y="105"/>
                    <a:pt x="32" y="73"/>
                    <a:pt x="45" y="41"/>
                  </a:cubicBezTo>
                  <a:cubicBezTo>
                    <a:pt x="46" y="30"/>
                    <a:pt x="55" y="23"/>
                    <a:pt x="57" y="13"/>
                  </a:cubicBezTo>
                  <a:close/>
                </a:path>
              </a:pathLst>
            </a:custGeom>
            <a:solidFill>
              <a:srgbClr val="2620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052" name="Freeform 3492"/>
            <p:cNvSpPr>
              <a:spLocks/>
            </p:cNvSpPr>
            <p:nvPr/>
          </p:nvSpPr>
          <p:spPr bwMode="auto">
            <a:xfrm>
              <a:off x="3897" y="1714"/>
              <a:ext cx="96" cy="102"/>
            </a:xfrm>
            <a:custGeom>
              <a:avLst/>
              <a:gdLst>
                <a:gd name="T0" fmla="*/ 75 w 81"/>
                <a:gd name="T1" fmla="*/ 44 h 87"/>
                <a:gd name="T2" fmla="*/ 72 w 81"/>
                <a:gd name="T3" fmla="*/ 45 h 87"/>
                <a:gd name="T4" fmla="*/ 65 w 81"/>
                <a:gd name="T5" fmla="*/ 64 h 87"/>
                <a:gd name="T6" fmla="*/ 57 w 81"/>
                <a:gd name="T7" fmla="*/ 78 h 87"/>
                <a:gd name="T8" fmla="*/ 39 w 81"/>
                <a:gd name="T9" fmla="*/ 85 h 87"/>
                <a:gd name="T10" fmla="*/ 35 w 81"/>
                <a:gd name="T11" fmla="*/ 73 h 87"/>
                <a:gd name="T12" fmla="*/ 24 w 81"/>
                <a:gd name="T13" fmla="*/ 70 h 87"/>
                <a:gd name="T14" fmla="*/ 5 w 81"/>
                <a:gd name="T15" fmla="*/ 76 h 87"/>
                <a:gd name="T16" fmla="*/ 0 w 81"/>
                <a:gd name="T17" fmla="*/ 72 h 87"/>
                <a:gd name="T18" fmla="*/ 13 w 81"/>
                <a:gd name="T19" fmla="*/ 48 h 87"/>
                <a:gd name="T20" fmla="*/ 21 w 81"/>
                <a:gd name="T21" fmla="*/ 26 h 87"/>
                <a:gd name="T22" fmla="*/ 31 w 81"/>
                <a:gd name="T23" fmla="*/ 5 h 87"/>
                <a:gd name="T24" fmla="*/ 46 w 81"/>
                <a:gd name="T25" fmla="*/ 1 h 87"/>
                <a:gd name="T26" fmla="*/ 66 w 81"/>
                <a:gd name="T27" fmla="*/ 7 h 87"/>
                <a:gd name="T28" fmla="*/ 78 w 81"/>
                <a:gd name="T29" fmla="*/ 16 h 87"/>
                <a:gd name="T30" fmla="*/ 79 w 81"/>
                <a:gd name="T31" fmla="*/ 37 h 87"/>
                <a:gd name="T32" fmla="*/ 75 w 81"/>
                <a:gd name="T33" fmla="*/ 44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1" h="87">
                  <a:moveTo>
                    <a:pt x="75" y="44"/>
                  </a:moveTo>
                  <a:cubicBezTo>
                    <a:pt x="74" y="44"/>
                    <a:pt x="73" y="44"/>
                    <a:pt x="72" y="45"/>
                  </a:cubicBezTo>
                  <a:cubicBezTo>
                    <a:pt x="69" y="51"/>
                    <a:pt x="68" y="58"/>
                    <a:pt x="65" y="64"/>
                  </a:cubicBezTo>
                  <a:cubicBezTo>
                    <a:pt x="63" y="70"/>
                    <a:pt x="61" y="75"/>
                    <a:pt x="57" y="78"/>
                  </a:cubicBezTo>
                  <a:cubicBezTo>
                    <a:pt x="51" y="82"/>
                    <a:pt x="47" y="87"/>
                    <a:pt x="39" y="85"/>
                  </a:cubicBezTo>
                  <a:cubicBezTo>
                    <a:pt x="36" y="82"/>
                    <a:pt x="36" y="77"/>
                    <a:pt x="35" y="73"/>
                  </a:cubicBezTo>
                  <a:cubicBezTo>
                    <a:pt x="33" y="65"/>
                    <a:pt x="29" y="63"/>
                    <a:pt x="24" y="70"/>
                  </a:cubicBezTo>
                  <a:cubicBezTo>
                    <a:pt x="18" y="75"/>
                    <a:pt x="12" y="78"/>
                    <a:pt x="5" y="76"/>
                  </a:cubicBezTo>
                  <a:cubicBezTo>
                    <a:pt x="2" y="76"/>
                    <a:pt x="0" y="75"/>
                    <a:pt x="0" y="72"/>
                  </a:cubicBezTo>
                  <a:cubicBezTo>
                    <a:pt x="5" y="64"/>
                    <a:pt x="9" y="56"/>
                    <a:pt x="13" y="48"/>
                  </a:cubicBezTo>
                  <a:cubicBezTo>
                    <a:pt x="17" y="41"/>
                    <a:pt x="19" y="33"/>
                    <a:pt x="21" y="26"/>
                  </a:cubicBezTo>
                  <a:cubicBezTo>
                    <a:pt x="24" y="18"/>
                    <a:pt x="24" y="10"/>
                    <a:pt x="31" y="5"/>
                  </a:cubicBezTo>
                  <a:cubicBezTo>
                    <a:pt x="35" y="2"/>
                    <a:pt x="40" y="0"/>
                    <a:pt x="46" y="1"/>
                  </a:cubicBezTo>
                  <a:cubicBezTo>
                    <a:pt x="53" y="3"/>
                    <a:pt x="59" y="6"/>
                    <a:pt x="66" y="7"/>
                  </a:cubicBezTo>
                  <a:cubicBezTo>
                    <a:pt x="71" y="8"/>
                    <a:pt x="75" y="12"/>
                    <a:pt x="78" y="16"/>
                  </a:cubicBezTo>
                  <a:cubicBezTo>
                    <a:pt x="81" y="23"/>
                    <a:pt x="78" y="30"/>
                    <a:pt x="79" y="37"/>
                  </a:cubicBezTo>
                  <a:cubicBezTo>
                    <a:pt x="78" y="39"/>
                    <a:pt x="78" y="42"/>
                    <a:pt x="75" y="44"/>
                  </a:cubicBezTo>
                  <a:close/>
                </a:path>
              </a:pathLst>
            </a:custGeom>
            <a:solidFill>
              <a:srgbClr val="F3B7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053" name="Freeform 3493"/>
            <p:cNvSpPr>
              <a:spLocks/>
            </p:cNvSpPr>
            <p:nvPr/>
          </p:nvSpPr>
          <p:spPr bwMode="auto">
            <a:xfrm>
              <a:off x="4279" y="1570"/>
              <a:ext cx="127" cy="192"/>
            </a:xfrm>
            <a:custGeom>
              <a:avLst/>
              <a:gdLst>
                <a:gd name="T0" fmla="*/ 55 w 108"/>
                <a:gd name="T1" fmla="*/ 127 h 163"/>
                <a:gd name="T2" fmla="*/ 55 w 108"/>
                <a:gd name="T3" fmla="*/ 130 h 163"/>
                <a:gd name="T4" fmla="*/ 51 w 108"/>
                <a:gd name="T5" fmla="*/ 135 h 163"/>
                <a:gd name="T6" fmla="*/ 50 w 108"/>
                <a:gd name="T7" fmla="*/ 138 h 163"/>
                <a:gd name="T8" fmla="*/ 27 w 108"/>
                <a:gd name="T9" fmla="*/ 160 h 163"/>
                <a:gd name="T10" fmla="*/ 22 w 108"/>
                <a:gd name="T11" fmla="*/ 162 h 163"/>
                <a:gd name="T12" fmla="*/ 9 w 108"/>
                <a:gd name="T13" fmla="*/ 161 h 163"/>
                <a:gd name="T14" fmla="*/ 2 w 108"/>
                <a:gd name="T15" fmla="*/ 157 h 163"/>
                <a:gd name="T16" fmla="*/ 2 w 108"/>
                <a:gd name="T17" fmla="*/ 147 h 163"/>
                <a:gd name="T18" fmla="*/ 4 w 108"/>
                <a:gd name="T19" fmla="*/ 142 h 163"/>
                <a:gd name="T20" fmla="*/ 8 w 108"/>
                <a:gd name="T21" fmla="*/ 136 h 163"/>
                <a:gd name="T22" fmla="*/ 11 w 108"/>
                <a:gd name="T23" fmla="*/ 133 h 163"/>
                <a:gd name="T24" fmla="*/ 15 w 108"/>
                <a:gd name="T25" fmla="*/ 129 h 163"/>
                <a:gd name="T26" fmla="*/ 27 w 108"/>
                <a:gd name="T27" fmla="*/ 109 h 163"/>
                <a:gd name="T28" fmla="*/ 67 w 108"/>
                <a:gd name="T29" fmla="*/ 21 h 163"/>
                <a:gd name="T30" fmla="*/ 84 w 108"/>
                <a:gd name="T31" fmla="*/ 1 h 163"/>
                <a:gd name="T32" fmla="*/ 90 w 108"/>
                <a:gd name="T33" fmla="*/ 0 h 163"/>
                <a:gd name="T34" fmla="*/ 95 w 108"/>
                <a:gd name="T35" fmla="*/ 2 h 163"/>
                <a:gd name="T36" fmla="*/ 101 w 108"/>
                <a:gd name="T37" fmla="*/ 16 h 163"/>
                <a:gd name="T38" fmla="*/ 108 w 108"/>
                <a:gd name="T39" fmla="*/ 23 h 163"/>
                <a:gd name="T40" fmla="*/ 100 w 108"/>
                <a:gd name="T41" fmla="*/ 35 h 163"/>
                <a:gd name="T42" fmla="*/ 96 w 108"/>
                <a:gd name="T43" fmla="*/ 41 h 163"/>
                <a:gd name="T44" fmla="*/ 94 w 108"/>
                <a:gd name="T45" fmla="*/ 45 h 163"/>
                <a:gd name="T46" fmla="*/ 89 w 108"/>
                <a:gd name="T47" fmla="*/ 47 h 163"/>
                <a:gd name="T48" fmla="*/ 80 w 108"/>
                <a:gd name="T49" fmla="*/ 59 h 163"/>
                <a:gd name="T50" fmla="*/ 70 w 108"/>
                <a:gd name="T51" fmla="*/ 73 h 163"/>
                <a:gd name="T52" fmla="*/ 44 w 108"/>
                <a:gd name="T53" fmla="*/ 121 h 163"/>
                <a:gd name="T54" fmla="*/ 35 w 108"/>
                <a:gd name="T55" fmla="*/ 135 h 163"/>
                <a:gd name="T56" fmla="*/ 43 w 108"/>
                <a:gd name="T57" fmla="*/ 122 h 163"/>
                <a:gd name="T58" fmla="*/ 55 w 108"/>
                <a:gd name="T59" fmla="*/ 127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08" h="163">
                  <a:moveTo>
                    <a:pt x="55" y="127"/>
                  </a:moveTo>
                  <a:cubicBezTo>
                    <a:pt x="55" y="128"/>
                    <a:pt x="55" y="129"/>
                    <a:pt x="55" y="130"/>
                  </a:cubicBezTo>
                  <a:cubicBezTo>
                    <a:pt x="55" y="132"/>
                    <a:pt x="52" y="133"/>
                    <a:pt x="51" y="135"/>
                  </a:cubicBezTo>
                  <a:cubicBezTo>
                    <a:pt x="51" y="136"/>
                    <a:pt x="50" y="137"/>
                    <a:pt x="50" y="138"/>
                  </a:cubicBezTo>
                  <a:cubicBezTo>
                    <a:pt x="47" y="151"/>
                    <a:pt x="36" y="154"/>
                    <a:pt x="27" y="160"/>
                  </a:cubicBezTo>
                  <a:cubicBezTo>
                    <a:pt x="25" y="161"/>
                    <a:pt x="24" y="162"/>
                    <a:pt x="22" y="162"/>
                  </a:cubicBezTo>
                  <a:cubicBezTo>
                    <a:pt x="17" y="163"/>
                    <a:pt x="13" y="163"/>
                    <a:pt x="9" y="161"/>
                  </a:cubicBezTo>
                  <a:cubicBezTo>
                    <a:pt x="6" y="160"/>
                    <a:pt x="4" y="159"/>
                    <a:pt x="2" y="157"/>
                  </a:cubicBezTo>
                  <a:cubicBezTo>
                    <a:pt x="0" y="153"/>
                    <a:pt x="1" y="150"/>
                    <a:pt x="2" y="147"/>
                  </a:cubicBezTo>
                  <a:cubicBezTo>
                    <a:pt x="3" y="145"/>
                    <a:pt x="4" y="144"/>
                    <a:pt x="4" y="142"/>
                  </a:cubicBezTo>
                  <a:cubicBezTo>
                    <a:pt x="5" y="140"/>
                    <a:pt x="7" y="138"/>
                    <a:pt x="8" y="136"/>
                  </a:cubicBezTo>
                  <a:cubicBezTo>
                    <a:pt x="9" y="135"/>
                    <a:pt x="10" y="134"/>
                    <a:pt x="11" y="133"/>
                  </a:cubicBezTo>
                  <a:cubicBezTo>
                    <a:pt x="12" y="131"/>
                    <a:pt x="13" y="130"/>
                    <a:pt x="15" y="129"/>
                  </a:cubicBezTo>
                  <a:cubicBezTo>
                    <a:pt x="17" y="122"/>
                    <a:pt x="23" y="116"/>
                    <a:pt x="27" y="109"/>
                  </a:cubicBezTo>
                  <a:cubicBezTo>
                    <a:pt x="41" y="80"/>
                    <a:pt x="53" y="50"/>
                    <a:pt x="67" y="21"/>
                  </a:cubicBezTo>
                  <a:cubicBezTo>
                    <a:pt x="71" y="12"/>
                    <a:pt x="75" y="5"/>
                    <a:pt x="84" y="1"/>
                  </a:cubicBezTo>
                  <a:cubicBezTo>
                    <a:pt x="86" y="0"/>
                    <a:pt x="88" y="0"/>
                    <a:pt x="90" y="0"/>
                  </a:cubicBezTo>
                  <a:cubicBezTo>
                    <a:pt x="92" y="0"/>
                    <a:pt x="94" y="1"/>
                    <a:pt x="95" y="2"/>
                  </a:cubicBezTo>
                  <a:cubicBezTo>
                    <a:pt x="100" y="5"/>
                    <a:pt x="93" y="14"/>
                    <a:pt x="101" y="16"/>
                  </a:cubicBezTo>
                  <a:cubicBezTo>
                    <a:pt x="104" y="17"/>
                    <a:pt x="106" y="19"/>
                    <a:pt x="108" y="23"/>
                  </a:cubicBezTo>
                  <a:cubicBezTo>
                    <a:pt x="105" y="27"/>
                    <a:pt x="103" y="31"/>
                    <a:pt x="100" y="35"/>
                  </a:cubicBezTo>
                  <a:cubicBezTo>
                    <a:pt x="97" y="36"/>
                    <a:pt x="97" y="38"/>
                    <a:pt x="96" y="41"/>
                  </a:cubicBezTo>
                  <a:cubicBezTo>
                    <a:pt x="96" y="42"/>
                    <a:pt x="95" y="44"/>
                    <a:pt x="94" y="45"/>
                  </a:cubicBezTo>
                  <a:cubicBezTo>
                    <a:pt x="92" y="46"/>
                    <a:pt x="91" y="47"/>
                    <a:pt x="89" y="47"/>
                  </a:cubicBezTo>
                  <a:cubicBezTo>
                    <a:pt x="84" y="50"/>
                    <a:pt x="83" y="55"/>
                    <a:pt x="80" y="59"/>
                  </a:cubicBezTo>
                  <a:cubicBezTo>
                    <a:pt x="76" y="63"/>
                    <a:pt x="71" y="67"/>
                    <a:pt x="70" y="73"/>
                  </a:cubicBezTo>
                  <a:cubicBezTo>
                    <a:pt x="72" y="95"/>
                    <a:pt x="53" y="105"/>
                    <a:pt x="44" y="121"/>
                  </a:cubicBezTo>
                  <a:cubicBezTo>
                    <a:pt x="39" y="125"/>
                    <a:pt x="41" y="133"/>
                    <a:pt x="35" y="135"/>
                  </a:cubicBezTo>
                  <a:cubicBezTo>
                    <a:pt x="42" y="133"/>
                    <a:pt x="39" y="125"/>
                    <a:pt x="43" y="122"/>
                  </a:cubicBezTo>
                  <a:cubicBezTo>
                    <a:pt x="49" y="119"/>
                    <a:pt x="52" y="121"/>
                    <a:pt x="55" y="127"/>
                  </a:cubicBezTo>
                  <a:close/>
                </a:path>
              </a:pathLst>
            </a:custGeom>
            <a:solidFill>
              <a:srgbClr val="1D20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054" name="Freeform 3494"/>
            <p:cNvSpPr>
              <a:spLocks/>
            </p:cNvSpPr>
            <p:nvPr/>
          </p:nvSpPr>
          <p:spPr bwMode="auto">
            <a:xfrm>
              <a:off x="3849" y="1638"/>
              <a:ext cx="172" cy="103"/>
            </a:xfrm>
            <a:custGeom>
              <a:avLst/>
              <a:gdLst>
                <a:gd name="T0" fmla="*/ 28 w 146"/>
                <a:gd name="T1" fmla="*/ 85 h 87"/>
                <a:gd name="T2" fmla="*/ 2 w 146"/>
                <a:gd name="T3" fmla="*/ 40 h 87"/>
                <a:gd name="T4" fmla="*/ 13 w 146"/>
                <a:gd name="T5" fmla="*/ 1 h 87"/>
                <a:gd name="T6" fmla="*/ 21 w 146"/>
                <a:gd name="T7" fmla="*/ 2 h 87"/>
                <a:gd name="T8" fmla="*/ 46 w 146"/>
                <a:gd name="T9" fmla="*/ 10 h 87"/>
                <a:gd name="T10" fmla="*/ 97 w 146"/>
                <a:gd name="T11" fmla="*/ 31 h 87"/>
                <a:gd name="T12" fmla="*/ 102 w 146"/>
                <a:gd name="T13" fmla="*/ 33 h 87"/>
                <a:gd name="T14" fmla="*/ 119 w 146"/>
                <a:gd name="T15" fmla="*/ 41 h 87"/>
                <a:gd name="T16" fmla="*/ 137 w 146"/>
                <a:gd name="T17" fmla="*/ 47 h 87"/>
                <a:gd name="T18" fmla="*/ 146 w 146"/>
                <a:gd name="T19" fmla="*/ 58 h 87"/>
                <a:gd name="T20" fmla="*/ 129 w 146"/>
                <a:gd name="T21" fmla="*/ 68 h 87"/>
                <a:gd name="T22" fmla="*/ 54 w 146"/>
                <a:gd name="T23" fmla="*/ 38 h 87"/>
                <a:gd name="T24" fmla="*/ 41 w 146"/>
                <a:gd name="T25" fmla="*/ 32 h 87"/>
                <a:gd name="T26" fmla="*/ 28 w 146"/>
                <a:gd name="T27" fmla="*/ 30 h 87"/>
                <a:gd name="T28" fmla="*/ 27 w 146"/>
                <a:gd name="T29" fmla="*/ 44 h 87"/>
                <a:gd name="T30" fmla="*/ 36 w 146"/>
                <a:gd name="T31" fmla="*/ 79 h 87"/>
                <a:gd name="T32" fmla="*/ 28 w 146"/>
                <a:gd name="T33" fmla="*/ 85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46" h="87">
                  <a:moveTo>
                    <a:pt x="28" y="85"/>
                  </a:moveTo>
                  <a:cubicBezTo>
                    <a:pt x="11" y="79"/>
                    <a:pt x="0" y="61"/>
                    <a:pt x="2" y="40"/>
                  </a:cubicBezTo>
                  <a:cubicBezTo>
                    <a:pt x="3" y="26"/>
                    <a:pt x="5" y="13"/>
                    <a:pt x="13" y="1"/>
                  </a:cubicBezTo>
                  <a:cubicBezTo>
                    <a:pt x="16" y="0"/>
                    <a:pt x="19" y="1"/>
                    <a:pt x="21" y="2"/>
                  </a:cubicBezTo>
                  <a:cubicBezTo>
                    <a:pt x="29" y="5"/>
                    <a:pt x="38" y="7"/>
                    <a:pt x="46" y="10"/>
                  </a:cubicBezTo>
                  <a:cubicBezTo>
                    <a:pt x="63" y="17"/>
                    <a:pt x="80" y="25"/>
                    <a:pt x="97" y="31"/>
                  </a:cubicBezTo>
                  <a:cubicBezTo>
                    <a:pt x="98" y="32"/>
                    <a:pt x="100" y="33"/>
                    <a:pt x="102" y="33"/>
                  </a:cubicBezTo>
                  <a:cubicBezTo>
                    <a:pt x="107" y="37"/>
                    <a:pt x="113" y="39"/>
                    <a:pt x="119" y="41"/>
                  </a:cubicBezTo>
                  <a:cubicBezTo>
                    <a:pt x="125" y="43"/>
                    <a:pt x="131" y="44"/>
                    <a:pt x="137" y="47"/>
                  </a:cubicBezTo>
                  <a:cubicBezTo>
                    <a:pt x="141" y="50"/>
                    <a:pt x="145" y="53"/>
                    <a:pt x="146" y="58"/>
                  </a:cubicBezTo>
                  <a:cubicBezTo>
                    <a:pt x="143" y="66"/>
                    <a:pt x="136" y="66"/>
                    <a:pt x="129" y="68"/>
                  </a:cubicBezTo>
                  <a:cubicBezTo>
                    <a:pt x="101" y="65"/>
                    <a:pt x="79" y="47"/>
                    <a:pt x="54" y="38"/>
                  </a:cubicBezTo>
                  <a:cubicBezTo>
                    <a:pt x="49" y="37"/>
                    <a:pt x="45" y="34"/>
                    <a:pt x="41" y="32"/>
                  </a:cubicBezTo>
                  <a:cubicBezTo>
                    <a:pt x="37" y="30"/>
                    <a:pt x="32" y="27"/>
                    <a:pt x="28" y="30"/>
                  </a:cubicBezTo>
                  <a:cubicBezTo>
                    <a:pt x="22" y="33"/>
                    <a:pt x="26" y="39"/>
                    <a:pt x="27" y="44"/>
                  </a:cubicBezTo>
                  <a:cubicBezTo>
                    <a:pt x="29" y="56"/>
                    <a:pt x="35" y="67"/>
                    <a:pt x="36" y="79"/>
                  </a:cubicBezTo>
                  <a:cubicBezTo>
                    <a:pt x="35" y="83"/>
                    <a:pt x="34" y="87"/>
                    <a:pt x="28" y="85"/>
                  </a:cubicBezTo>
                  <a:close/>
                </a:path>
              </a:pathLst>
            </a:custGeom>
            <a:solidFill>
              <a:srgbClr val="2420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055" name="Freeform 3495"/>
            <p:cNvSpPr>
              <a:spLocks/>
            </p:cNvSpPr>
            <p:nvPr/>
          </p:nvSpPr>
          <p:spPr bwMode="auto">
            <a:xfrm>
              <a:off x="4330" y="1337"/>
              <a:ext cx="92" cy="94"/>
            </a:xfrm>
            <a:custGeom>
              <a:avLst/>
              <a:gdLst>
                <a:gd name="T0" fmla="*/ 12 w 78"/>
                <a:gd name="T1" fmla="*/ 37 h 80"/>
                <a:gd name="T2" fmla="*/ 12 w 78"/>
                <a:gd name="T3" fmla="*/ 25 h 80"/>
                <a:gd name="T4" fmla="*/ 12 w 78"/>
                <a:gd name="T5" fmla="*/ 22 h 80"/>
                <a:gd name="T6" fmla="*/ 8 w 78"/>
                <a:gd name="T7" fmla="*/ 14 h 80"/>
                <a:gd name="T8" fmla="*/ 10 w 78"/>
                <a:gd name="T9" fmla="*/ 1 h 80"/>
                <a:gd name="T10" fmla="*/ 27 w 78"/>
                <a:gd name="T11" fmla="*/ 1 h 80"/>
                <a:gd name="T12" fmla="*/ 50 w 78"/>
                <a:gd name="T13" fmla="*/ 4 h 80"/>
                <a:gd name="T14" fmla="*/ 60 w 78"/>
                <a:gd name="T15" fmla="*/ 9 h 80"/>
                <a:gd name="T16" fmla="*/ 76 w 78"/>
                <a:gd name="T17" fmla="*/ 16 h 80"/>
                <a:gd name="T18" fmla="*/ 75 w 78"/>
                <a:gd name="T19" fmla="*/ 28 h 80"/>
                <a:gd name="T20" fmla="*/ 70 w 78"/>
                <a:gd name="T21" fmla="*/ 37 h 80"/>
                <a:gd name="T22" fmla="*/ 66 w 78"/>
                <a:gd name="T23" fmla="*/ 44 h 80"/>
                <a:gd name="T24" fmla="*/ 61 w 78"/>
                <a:gd name="T25" fmla="*/ 69 h 80"/>
                <a:gd name="T26" fmla="*/ 56 w 78"/>
                <a:gd name="T27" fmla="*/ 72 h 80"/>
                <a:gd name="T28" fmla="*/ 25 w 78"/>
                <a:gd name="T29" fmla="*/ 76 h 80"/>
                <a:gd name="T30" fmla="*/ 9 w 78"/>
                <a:gd name="T31" fmla="*/ 78 h 80"/>
                <a:gd name="T32" fmla="*/ 6 w 78"/>
                <a:gd name="T33" fmla="*/ 74 h 80"/>
                <a:gd name="T34" fmla="*/ 10 w 78"/>
                <a:gd name="T35" fmla="*/ 64 h 80"/>
                <a:gd name="T36" fmla="*/ 19 w 78"/>
                <a:gd name="T37" fmla="*/ 46 h 80"/>
                <a:gd name="T38" fmla="*/ 12 w 78"/>
                <a:gd name="T39" fmla="*/ 37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8" h="80">
                  <a:moveTo>
                    <a:pt x="12" y="37"/>
                  </a:moveTo>
                  <a:cubicBezTo>
                    <a:pt x="12" y="33"/>
                    <a:pt x="12" y="29"/>
                    <a:pt x="12" y="25"/>
                  </a:cubicBezTo>
                  <a:cubicBezTo>
                    <a:pt x="12" y="24"/>
                    <a:pt x="12" y="23"/>
                    <a:pt x="12" y="22"/>
                  </a:cubicBezTo>
                  <a:cubicBezTo>
                    <a:pt x="13" y="18"/>
                    <a:pt x="11" y="16"/>
                    <a:pt x="8" y="14"/>
                  </a:cubicBezTo>
                  <a:cubicBezTo>
                    <a:pt x="3" y="9"/>
                    <a:pt x="0" y="4"/>
                    <a:pt x="10" y="1"/>
                  </a:cubicBezTo>
                  <a:cubicBezTo>
                    <a:pt x="15" y="0"/>
                    <a:pt x="21" y="2"/>
                    <a:pt x="27" y="1"/>
                  </a:cubicBezTo>
                  <a:cubicBezTo>
                    <a:pt x="35" y="3"/>
                    <a:pt x="42" y="3"/>
                    <a:pt x="50" y="4"/>
                  </a:cubicBezTo>
                  <a:cubicBezTo>
                    <a:pt x="53" y="6"/>
                    <a:pt x="57" y="8"/>
                    <a:pt x="60" y="9"/>
                  </a:cubicBezTo>
                  <a:cubicBezTo>
                    <a:pt x="66" y="12"/>
                    <a:pt x="72" y="11"/>
                    <a:pt x="76" y="16"/>
                  </a:cubicBezTo>
                  <a:cubicBezTo>
                    <a:pt x="78" y="20"/>
                    <a:pt x="76" y="24"/>
                    <a:pt x="75" y="28"/>
                  </a:cubicBezTo>
                  <a:cubicBezTo>
                    <a:pt x="73" y="31"/>
                    <a:pt x="71" y="34"/>
                    <a:pt x="70" y="37"/>
                  </a:cubicBezTo>
                  <a:cubicBezTo>
                    <a:pt x="69" y="39"/>
                    <a:pt x="67" y="41"/>
                    <a:pt x="66" y="44"/>
                  </a:cubicBezTo>
                  <a:cubicBezTo>
                    <a:pt x="62" y="52"/>
                    <a:pt x="63" y="60"/>
                    <a:pt x="61" y="69"/>
                  </a:cubicBezTo>
                  <a:cubicBezTo>
                    <a:pt x="59" y="70"/>
                    <a:pt x="58" y="71"/>
                    <a:pt x="56" y="72"/>
                  </a:cubicBezTo>
                  <a:cubicBezTo>
                    <a:pt x="46" y="75"/>
                    <a:pt x="35" y="72"/>
                    <a:pt x="25" y="76"/>
                  </a:cubicBezTo>
                  <a:cubicBezTo>
                    <a:pt x="20" y="77"/>
                    <a:pt x="15" y="80"/>
                    <a:pt x="9" y="78"/>
                  </a:cubicBezTo>
                  <a:cubicBezTo>
                    <a:pt x="7" y="77"/>
                    <a:pt x="6" y="76"/>
                    <a:pt x="6" y="74"/>
                  </a:cubicBezTo>
                  <a:cubicBezTo>
                    <a:pt x="6" y="70"/>
                    <a:pt x="8" y="67"/>
                    <a:pt x="10" y="64"/>
                  </a:cubicBezTo>
                  <a:cubicBezTo>
                    <a:pt x="14" y="58"/>
                    <a:pt x="19" y="54"/>
                    <a:pt x="19" y="46"/>
                  </a:cubicBezTo>
                  <a:cubicBezTo>
                    <a:pt x="17" y="43"/>
                    <a:pt x="14" y="40"/>
                    <a:pt x="12" y="37"/>
                  </a:cubicBezTo>
                  <a:close/>
                </a:path>
              </a:pathLst>
            </a:custGeom>
            <a:solidFill>
              <a:srgbClr val="5088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056" name="Freeform 3496"/>
            <p:cNvSpPr>
              <a:spLocks/>
            </p:cNvSpPr>
            <p:nvPr/>
          </p:nvSpPr>
          <p:spPr bwMode="auto">
            <a:xfrm>
              <a:off x="3887" y="1537"/>
              <a:ext cx="84" cy="91"/>
            </a:xfrm>
            <a:custGeom>
              <a:avLst/>
              <a:gdLst>
                <a:gd name="T0" fmla="*/ 1 w 72"/>
                <a:gd name="T1" fmla="*/ 67 h 77"/>
                <a:gd name="T2" fmla="*/ 17 w 72"/>
                <a:gd name="T3" fmla="*/ 47 h 77"/>
                <a:gd name="T4" fmla="*/ 17 w 72"/>
                <a:gd name="T5" fmla="*/ 45 h 77"/>
                <a:gd name="T6" fmla="*/ 18 w 72"/>
                <a:gd name="T7" fmla="*/ 40 h 77"/>
                <a:gd name="T8" fmla="*/ 25 w 72"/>
                <a:gd name="T9" fmla="*/ 34 h 77"/>
                <a:gd name="T10" fmla="*/ 24 w 72"/>
                <a:gd name="T11" fmla="*/ 34 h 77"/>
                <a:gd name="T12" fmla="*/ 39 w 72"/>
                <a:gd name="T13" fmla="*/ 16 h 77"/>
                <a:gd name="T14" fmla="*/ 57 w 72"/>
                <a:gd name="T15" fmla="*/ 0 h 77"/>
                <a:gd name="T16" fmla="*/ 64 w 72"/>
                <a:gd name="T17" fmla="*/ 19 h 77"/>
                <a:gd name="T18" fmla="*/ 58 w 72"/>
                <a:gd name="T19" fmla="*/ 38 h 77"/>
                <a:gd name="T20" fmla="*/ 54 w 72"/>
                <a:gd name="T21" fmla="*/ 42 h 77"/>
                <a:gd name="T22" fmla="*/ 37 w 72"/>
                <a:gd name="T23" fmla="*/ 56 h 77"/>
                <a:gd name="T24" fmla="*/ 36 w 72"/>
                <a:gd name="T25" fmla="*/ 61 h 77"/>
                <a:gd name="T26" fmla="*/ 31 w 72"/>
                <a:gd name="T27" fmla="*/ 70 h 77"/>
                <a:gd name="T28" fmla="*/ 26 w 72"/>
                <a:gd name="T29" fmla="*/ 76 h 77"/>
                <a:gd name="T30" fmla="*/ 21 w 72"/>
                <a:gd name="T31" fmla="*/ 77 h 77"/>
                <a:gd name="T32" fmla="*/ 16 w 72"/>
                <a:gd name="T33" fmla="*/ 76 h 77"/>
                <a:gd name="T34" fmla="*/ 4 w 72"/>
                <a:gd name="T35" fmla="*/ 73 h 77"/>
                <a:gd name="T36" fmla="*/ 1 w 72"/>
                <a:gd name="T37" fmla="*/ 6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2" h="77">
                  <a:moveTo>
                    <a:pt x="1" y="67"/>
                  </a:moveTo>
                  <a:cubicBezTo>
                    <a:pt x="6" y="60"/>
                    <a:pt x="12" y="54"/>
                    <a:pt x="17" y="47"/>
                  </a:cubicBezTo>
                  <a:cubicBezTo>
                    <a:pt x="17" y="46"/>
                    <a:pt x="17" y="45"/>
                    <a:pt x="17" y="45"/>
                  </a:cubicBezTo>
                  <a:cubicBezTo>
                    <a:pt x="17" y="43"/>
                    <a:pt x="18" y="42"/>
                    <a:pt x="18" y="40"/>
                  </a:cubicBezTo>
                  <a:cubicBezTo>
                    <a:pt x="20" y="37"/>
                    <a:pt x="23" y="36"/>
                    <a:pt x="25" y="34"/>
                  </a:cubicBezTo>
                  <a:cubicBezTo>
                    <a:pt x="24" y="34"/>
                    <a:pt x="24" y="34"/>
                    <a:pt x="24" y="34"/>
                  </a:cubicBezTo>
                  <a:cubicBezTo>
                    <a:pt x="28" y="28"/>
                    <a:pt x="35" y="23"/>
                    <a:pt x="39" y="16"/>
                  </a:cubicBezTo>
                  <a:cubicBezTo>
                    <a:pt x="44" y="10"/>
                    <a:pt x="47" y="2"/>
                    <a:pt x="57" y="0"/>
                  </a:cubicBezTo>
                  <a:cubicBezTo>
                    <a:pt x="67" y="3"/>
                    <a:pt x="72" y="10"/>
                    <a:pt x="64" y="19"/>
                  </a:cubicBezTo>
                  <a:cubicBezTo>
                    <a:pt x="58" y="25"/>
                    <a:pt x="61" y="32"/>
                    <a:pt x="58" y="38"/>
                  </a:cubicBezTo>
                  <a:cubicBezTo>
                    <a:pt x="57" y="40"/>
                    <a:pt x="56" y="41"/>
                    <a:pt x="54" y="42"/>
                  </a:cubicBezTo>
                  <a:cubicBezTo>
                    <a:pt x="46" y="44"/>
                    <a:pt x="38" y="45"/>
                    <a:pt x="37" y="56"/>
                  </a:cubicBezTo>
                  <a:cubicBezTo>
                    <a:pt x="37" y="58"/>
                    <a:pt x="36" y="59"/>
                    <a:pt x="36" y="61"/>
                  </a:cubicBezTo>
                  <a:cubicBezTo>
                    <a:pt x="34" y="64"/>
                    <a:pt x="33" y="67"/>
                    <a:pt x="31" y="70"/>
                  </a:cubicBezTo>
                  <a:cubicBezTo>
                    <a:pt x="30" y="72"/>
                    <a:pt x="28" y="74"/>
                    <a:pt x="26" y="76"/>
                  </a:cubicBezTo>
                  <a:cubicBezTo>
                    <a:pt x="24" y="76"/>
                    <a:pt x="22" y="77"/>
                    <a:pt x="21" y="77"/>
                  </a:cubicBezTo>
                  <a:cubicBezTo>
                    <a:pt x="19" y="77"/>
                    <a:pt x="17" y="77"/>
                    <a:pt x="16" y="76"/>
                  </a:cubicBezTo>
                  <a:cubicBezTo>
                    <a:pt x="12" y="75"/>
                    <a:pt x="8" y="75"/>
                    <a:pt x="4" y="73"/>
                  </a:cubicBezTo>
                  <a:cubicBezTo>
                    <a:pt x="1" y="72"/>
                    <a:pt x="0" y="70"/>
                    <a:pt x="1" y="67"/>
                  </a:cubicBezTo>
                  <a:close/>
                </a:path>
              </a:pathLst>
            </a:custGeom>
            <a:solidFill>
              <a:srgbClr val="5379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057" name="Freeform 3497"/>
            <p:cNvSpPr>
              <a:spLocks/>
            </p:cNvSpPr>
            <p:nvPr/>
          </p:nvSpPr>
          <p:spPr bwMode="auto">
            <a:xfrm>
              <a:off x="4329" y="1651"/>
              <a:ext cx="43" cy="68"/>
            </a:xfrm>
            <a:custGeom>
              <a:avLst/>
              <a:gdLst>
                <a:gd name="T0" fmla="*/ 1 w 37"/>
                <a:gd name="T1" fmla="*/ 54 h 58"/>
                <a:gd name="T2" fmla="*/ 5 w 37"/>
                <a:gd name="T3" fmla="*/ 39 h 58"/>
                <a:gd name="T4" fmla="*/ 25 w 37"/>
                <a:gd name="T5" fmla="*/ 2 h 58"/>
                <a:gd name="T6" fmla="*/ 35 w 37"/>
                <a:gd name="T7" fmla="*/ 4 h 58"/>
                <a:gd name="T8" fmla="*/ 36 w 37"/>
                <a:gd name="T9" fmla="*/ 9 h 58"/>
                <a:gd name="T10" fmla="*/ 37 w 37"/>
                <a:gd name="T11" fmla="*/ 15 h 58"/>
                <a:gd name="T12" fmla="*/ 37 w 37"/>
                <a:gd name="T13" fmla="*/ 18 h 58"/>
                <a:gd name="T14" fmla="*/ 24 w 37"/>
                <a:gd name="T15" fmla="*/ 45 h 58"/>
                <a:gd name="T16" fmla="*/ 20 w 37"/>
                <a:gd name="T17" fmla="*/ 47 h 58"/>
                <a:gd name="T18" fmla="*/ 17 w 37"/>
                <a:gd name="T19" fmla="*/ 50 h 58"/>
                <a:gd name="T20" fmla="*/ 17 w 37"/>
                <a:gd name="T21" fmla="*/ 53 h 58"/>
                <a:gd name="T22" fmla="*/ 13 w 37"/>
                <a:gd name="T23" fmla="*/ 58 h 58"/>
                <a:gd name="T24" fmla="*/ 13 w 37"/>
                <a:gd name="T25" fmla="*/ 58 h 58"/>
                <a:gd name="T26" fmla="*/ 0 w 37"/>
                <a:gd name="T27" fmla="*/ 54 h 58"/>
                <a:gd name="T28" fmla="*/ 1 w 37"/>
                <a:gd name="T29" fmla="*/ 54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7" h="58">
                  <a:moveTo>
                    <a:pt x="1" y="54"/>
                  </a:moveTo>
                  <a:cubicBezTo>
                    <a:pt x="1" y="48"/>
                    <a:pt x="1" y="43"/>
                    <a:pt x="5" y="39"/>
                  </a:cubicBezTo>
                  <a:cubicBezTo>
                    <a:pt x="17" y="29"/>
                    <a:pt x="23" y="17"/>
                    <a:pt x="25" y="2"/>
                  </a:cubicBezTo>
                  <a:cubicBezTo>
                    <a:pt x="29" y="1"/>
                    <a:pt x="32" y="0"/>
                    <a:pt x="35" y="4"/>
                  </a:cubicBezTo>
                  <a:cubicBezTo>
                    <a:pt x="36" y="6"/>
                    <a:pt x="36" y="7"/>
                    <a:pt x="36" y="9"/>
                  </a:cubicBezTo>
                  <a:cubicBezTo>
                    <a:pt x="37" y="11"/>
                    <a:pt x="37" y="13"/>
                    <a:pt x="37" y="15"/>
                  </a:cubicBezTo>
                  <a:cubicBezTo>
                    <a:pt x="37" y="16"/>
                    <a:pt x="37" y="17"/>
                    <a:pt x="37" y="18"/>
                  </a:cubicBezTo>
                  <a:cubicBezTo>
                    <a:pt x="35" y="28"/>
                    <a:pt x="31" y="37"/>
                    <a:pt x="24" y="45"/>
                  </a:cubicBezTo>
                  <a:cubicBezTo>
                    <a:pt x="23" y="47"/>
                    <a:pt x="22" y="47"/>
                    <a:pt x="20" y="47"/>
                  </a:cubicBezTo>
                  <a:cubicBezTo>
                    <a:pt x="19" y="48"/>
                    <a:pt x="18" y="49"/>
                    <a:pt x="17" y="50"/>
                  </a:cubicBezTo>
                  <a:cubicBezTo>
                    <a:pt x="17" y="51"/>
                    <a:pt x="17" y="52"/>
                    <a:pt x="17" y="53"/>
                  </a:cubicBezTo>
                  <a:cubicBezTo>
                    <a:pt x="17" y="55"/>
                    <a:pt x="14" y="56"/>
                    <a:pt x="13" y="58"/>
                  </a:cubicBezTo>
                  <a:cubicBezTo>
                    <a:pt x="13" y="58"/>
                    <a:pt x="13" y="58"/>
                    <a:pt x="13" y="58"/>
                  </a:cubicBezTo>
                  <a:cubicBezTo>
                    <a:pt x="9" y="56"/>
                    <a:pt x="5" y="55"/>
                    <a:pt x="0" y="54"/>
                  </a:cubicBezTo>
                  <a:lnTo>
                    <a:pt x="1" y="54"/>
                  </a:lnTo>
                  <a:close/>
                </a:path>
              </a:pathLst>
            </a:custGeom>
            <a:solidFill>
              <a:srgbClr val="2B37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058" name="Freeform 3498"/>
            <p:cNvSpPr>
              <a:spLocks/>
            </p:cNvSpPr>
            <p:nvPr/>
          </p:nvSpPr>
          <p:spPr bwMode="auto">
            <a:xfrm>
              <a:off x="4274" y="1752"/>
              <a:ext cx="55" cy="64"/>
            </a:xfrm>
            <a:custGeom>
              <a:avLst/>
              <a:gdLst>
                <a:gd name="T0" fmla="*/ 28 w 47"/>
                <a:gd name="T1" fmla="*/ 3 h 54"/>
                <a:gd name="T2" fmla="*/ 31 w 47"/>
                <a:gd name="T3" fmla="*/ 3 h 54"/>
                <a:gd name="T4" fmla="*/ 47 w 47"/>
                <a:gd name="T5" fmla="*/ 15 h 54"/>
                <a:gd name="T6" fmla="*/ 36 w 47"/>
                <a:gd name="T7" fmla="*/ 27 h 54"/>
                <a:gd name="T8" fmla="*/ 32 w 47"/>
                <a:gd name="T9" fmla="*/ 36 h 54"/>
                <a:gd name="T10" fmla="*/ 17 w 47"/>
                <a:gd name="T11" fmla="*/ 46 h 54"/>
                <a:gd name="T12" fmla="*/ 11 w 47"/>
                <a:gd name="T13" fmla="*/ 51 h 54"/>
                <a:gd name="T14" fmla="*/ 2 w 47"/>
                <a:gd name="T15" fmla="*/ 44 h 54"/>
                <a:gd name="T16" fmla="*/ 28 w 47"/>
                <a:gd name="T17" fmla="*/ 3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7" h="54">
                  <a:moveTo>
                    <a:pt x="28" y="3"/>
                  </a:moveTo>
                  <a:cubicBezTo>
                    <a:pt x="29" y="3"/>
                    <a:pt x="30" y="3"/>
                    <a:pt x="31" y="3"/>
                  </a:cubicBezTo>
                  <a:cubicBezTo>
                    <a:pt x="42" y="0"/>
                    <a:pt x="45" y="7"/>
                    <a:pt x="47" y="15"/>
                  </a:cubicBezTo>
                  <a:cubicBezTo>
                    <a:pt x="47" y="22"/>
                    <a:pt x="40" y="23"/>
                    <a:pt x="36" y="27"/>
                  </a:cubicBezTo>
                  <a:cubicBezTo>
                    <a:pt x="36" y="30"/>
                    <a:pt x="34" y="33"/>
                    <a:pt x="32" y="36"/>
                  </a:cubicBezTo>
                  <a:cubicBezTo>
                    <a:pt x="27" y="40"/>
                    <a:pt x="22" y="42"/>
                    <a:pt x="17" y="46"/>
                  </a:cubicBezTo>
                  <a:cubicBezTo>
                    <a:pt x="15" y="48"/>
                    <a:pt x="13" y="50"/>
                    <a:pt x="11" y="51"/>
                  </a:cubicBezTo>
                  <a:cubicBezTo>
                    <a:pt x="3" y="54"/>
                    <a:pt x="0" y="50"/>
                    <a:pt x="2" y="44"/>
                  </a:cubicBezTo>
                  <a:cubicBezTo>
                    <a:pt x="9" y="29"/>
                    <a:pt x="12" y="12"/>
                    <a:pt x="28" y="3"/>
                  </a:cubicBezTo>
                  <a:close/>
                </a:path>
              </a:pathLst>
            </a:custGeom>
            <a:solidFill>
              <a:srgbClr val="3E4B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059" name="Freeform 3499"/>
            <p:cNvSpPr>
              <a:spLocks/>
            </p:cNvSpPr>
            <p:nvPr/>
          </p:nvSpPr>
          <p:spPr bwMode="auto">
            <a:xfrm>
              <a:off x="4036" y="1336"/>
              <a:ext cx="66" cy="78"/>
            </a:xfrm>
            <a:custGeom>
              <a:avLst/>
              <a:gdLst>
                <a:gd name="T0" fmla="*/ 2 w 56"/>
                <a:gd name="T1" fmla="*/ 61 h 67"/>
                <a:gd name="T2" fmla="*/ 11 w 56"/>
                <a:gd name="T3" fmla="*/ 46 h 67"/>
                <a:gd name="T4" fmla="*/ 50 w 56"/>
                <a:gd name="T5" fmla="*/ 2 h 67"/>
                <a:gd name="T6" fmla="*/ 55 w 56"/>
                <a:gd name="T7" fmla="*/ 2 h 67"/>
                <a:gd name="T8" fmla="*/ 56 w 56"/>
                <a:gd name="T9" fmla="*/ 7 h 67"/>
                <a:gd name="T10" fmla="*/ 12 w 56"/>
                <a:gd name="T11" fmla="*/ 63 h 67"/>
                <a:gd name="T12" fmla="*/ 5 w 56"/>
                <a:gd name="T13" fmla="*/ 67 h 67"/>
                <a:gd name="T14" fmla="*/ 2 w 56"/>
                <a:gd name="T15" fmla="*/ 61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6" h="67">
                  <a:moveTo>
                    <a:pt x="2" y="61"/>
                  </a:moveTo>
                  <a:cubicBezTo>
                    <a:pt x="5" y="56"/>
                    <a:pt x="8" y="51"/>
                    <a:pt x="11" y="46"/>
                  </a:cubicBezTo>
                  <a:cubicBezTo>
                    <a:pt x="25" y="32"/>
                    <a:pt x="34" y="14"/>
                    <a:pt x="50" y="2"/>
                  </a:cubicBezTo>
                  <a:cubicBezTo>
                    <a:pt x="52" y="0"/>
                    <a:pt x="53" y="0"/>
                    <a:pt x="55" y="2"/>
                  </a:cubicBezTo>
                  <a:cubicBezTo>
                    <a:pt x="56" y="3"/>
                    <a:pt x="56" y="5"/>
                    <a:pt x="56" y="7"/>
                  </a:cubicBezTo>
                  <a:cubicBezTo>
                    <a:pt x="44" y="28"/>
                    <a:pt x="28" y="45"/>
                    <a:pt x="12" y="63"/>
                  </a:cubicBezTo>
                  <a:cubicBezTo>
                    <a:pt x="10" y="65"/>
                    <a:pt x="8" y="66"/>
                    <a:pt x="5" y="67"/>
                  </a:cubicBezTo>
                  <a:cubicBezTo>
                    <a:pt x="2" y="66"/>
                    <a:pt x="0" y="65"/>
                    <a:pt x="2" y="61"/>
                  </a:cubicBezTo>
                  <a:close/>
                </a:path>
              </a:pathLst>
            </a:custGeom>
            <a:solidFill>
              <a:srgbClr val="2C34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060" name="Freeform 3500"/>
            <p:cNvSpPr>
              <a:spLocks/>
            </p:cNvSpPr>
            <p:nvPr/>
          </p:nvSpPr>
          <p:spPr bwMode="auto">
            <a:xfrm>
              <a:off x="3882" y="1718"/>
              <a:ext cx="45" cy="52"/>
            </a:xfrm>
            <a:custGeom>
              <a:avLst/>
              <a:gdLst>
                <a:gd name="T0" fmla="*/ 0 w 38"/>
                <a:gd name="T1" fmla="*/ 17 h 44"/>
                <a:gd name="T2" fmla="*/ 5 w 38"/>
                <a:gd name="T3" fmla="*/ 8 h 44"/>
                <a:gd name="T4" fmla="*/ 37 w 38"/>
                <a:gd name="T5" fmla="*/ 21 h 44"/>
                <a:gd name="T6" fmla="*/ 26 w 38"/>
                <a:gd name="T7" fmla="*/ 44 h 44"/>
                <a:gd name="T8" fmla="*/ 16 w 38"/>
                <a:gd name="T9" fmla="*/ 26 h 44"/>
                <a:gd name="T10" fmla="*/ 0 w 38"/>
                <a:gd name="T11" fmla="*/ 1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8" h="44">
                  <a:moveTo>
                    <a:pt x="0" y="17"/>
                  </a:moveTo>
                  <a:cubicBezTo>
                    <a:pt x="4" y="15"/>
                    <a:pt x="5" y="12"/>
                    <a:pt x="5" y="8"/>
                  </a:cubicBezTo>
                  <a:cubicBezTo>
                    <a:pt x="21" y="0"/>
                    <a:pt x="29" y="9"/>
                    <a:pt x="37" y="21"/>
                  </a:cubicBezTo>
                  <a:cubicBezTo>
                    <a:pt x="38" y="30"/>
                    <a:pt x="33" y="38"/>
                    <a:pt x="26" y="44"/>
                  </a:cubicBezTo>
                  <a:cubicBezTo>
                    <a:pt x="29" y="35"/>
                    <a:pt x="27" y="29"/>
                    <a:pt x="16" y="26"/>
                  </a:cubicBezTo>
                  <a:cubicBezTo>
                    <a:pt x="11" y="24"/>
                    <a:pt x="4" y="23"/>
                    <a:pt x="0" y="17"/>
                  </a:cubicBezTo>
                  <a:close/>
                </a:path>
              </a:pathLst>
            </a:custGeom>
            <a:solidFill>
              <a:srgbClr val="473B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061" name="Freeform 3501"/>
            <p:cNvSpPr>
              <a:spLocks/>
            </p:cNvSpPr>
            <p:nvPr/>
          </p:nvSpPr>
          <p:spPr bwMode="auto">
            <a:xfrm>
              <a:off x="4316" y="1330"/>
              <a:ext cx="49" cy="36"/>
            </a:xfrm>
            <a:custGeom>
              <a:avLst/>
              <a:gdLst>
                <a:gd name="T0" fmla="*/ 40 w 42"/>
                <a:gd name="T1" fmla="*/ 11 h 31"/>
                <a:gd name="T2" fmla="*/ 25 w 42"/>
                <a:gd name="T3" fmla="*/ 11 h 31"/>
                <a:gd name="T4" fmla="*/ 24 w 42"/>
                <a:gd name="T5" fmla="*/ 19 h 31"/>
                <a:gd name="T6" fmla="*/ 24 w 42"/>
                <a:gd name="T7" fmla="*/ 30 h 31"/>
                <a:gd name="T8" fmla="*/ 24 w 42"/>
                <a:gd name="T9" fmla="*/ 31 h 31"/>
                <a:gd name="T10" fmla="*/ 11 w 42"/>
                <a:gd name="T11" fmla="*/ 30 h 31"/>
                <a:gd name="T12" fmla="*/ 6 w 42"/>
                <a:gd name="T13" fmla="*/ 25 h 31"/>
                <a:gd name="T14" fmla="*/ 4 w 42"/>
                <a:gd name="T15" fmla="*/ 2 h 31"/>
                <a:gd name="T16" fmla="*/ 20 w 42"/>
                <a:gd name="T17" fmla="*/ 3 h 31"/>
                <a:gd name="T18" fmla="*/ 32 w 42"/>
                <a:gd name="T19" fmla="*/ 3 h 31"/>
                <a:gd name="T20" fmla="*/ 40 w 42"/>
                <a:gd name="T21" fmla="*/ 1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2" h="31">
                  <a:moveTo>
                    <a:pt x="40" y="11"/>
                  </a:moveTo>
                  <a:cubicBezTo>
                    <a:pt x="35" y="14"/>
                    <a:pt x="30" y="11"/>
                    <a:pt x="25" y="11"/>
                  </a:cubicBezTo>
                  <a:cubicBezTo>
                    <a:pt x="10" y="11"/>
                    <a:pt x="25" y="16"/>
                    <a:pt x="24" y="19"/>
                  </a:cubicBezTo>
                  <a:cubicBezTo>
                    <a:pt x="25" y="23"/>
                    <a:pt x="25" y="27"/>
                    <a:pt x="24" y="30"/>
                  </a:cubicBezTo>
                  <a:cubicBezTo>
                    <a:pt x="24" y="30"/>
                    <a:pt x="24" y="31"/>
                    <a:pt x="24" y="31"/>
                  </a:cubicBezTo>
                  <a:cubicBezTo>
                    <a:pt x="19" y="31"/>
                    <a:pt x="15" y="30"/>
                    <a:pt x="11" y="30"/>
                  </a:cubicBezTo>
                  <a:cubicBezTo>
                    <a:pt x="9" y="29"/>
                    <a:pt x="7" y="28"/>
                    <a:pt x="6" y="25"/>
                  </a:cubicBezTo>
                  <a:cubicBezTo>
                    <a:pt x="7" y="17"/>
                    <a:pt x="0" y="10"/>
                    <a:pt x="4" y="2"/>
                  </a:cubicBezTo>
                  <a:cubicBezTo>
                    <a:pt x="10" y="0"/>
                    <a:pt x="15" y="0"/>
                    <a:pt x="20" y="3"/>
                  </a:cubicBezTo>
                  <a:cubicBezTo>
                    <a:pt x="24" y="3"/>
                    <a:pt x="28" y="3"/>
                    <a:pt x="32" y="3"/>
                  </a:cubicBezTo>
                  <a:cubicBezTo>
                    <a:pt x="34" y="6"/>
                    <a:pt x="42" y="3"/>
                    <a:pt x="40" y="11"/>
                  </a:cubicBezTo>
                  <a:close/>
                </a:path>
              </a:pathLst>
            </a:custGeom>
            <a:solidFill>
              <a:srgbClr val="4D82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062" name="Freeform 3502"/>
            <p:cNvSpPr>
              <a:spLocks/>
            </p:cNvSpPr>
            <p:nvPr/>
          </p:nvSpPr>
          <p:spPr bwMode="auto">
            <a:xfrm>
              <a:off x="3926" y="1520"/>
              <a:ext cx="32" cy="42"/>
            </a:xfrm>
            <a:custGeom>
              <a:avLst/>
              <a:gdLst>
                <a:gd name="T0" fmla="*/ 23 w 28"/>
                <a:gd name="T1" fmla="*/ 16 h 35"/>
                <a:gd name="T2" fmla="*/ 8 w 28"/>
                <a:gd name="T3" fmla="*/ 33 h 35"/>
                <a:gd name="T4" fmla="*/ 0 w 28"/>
                <a:gd name="T5" fmla="*/ 29 h 35"/>
                <a:gd name="T6" fmla="*/ 20 w 28"/>
                <a:gd name="T7" fmla="*/ 1 h 35"/>
                <a:gd name="T8" fmla="*/ 27 w 28"/>
                <a:gd name="T9" fmla="*/ 11 h 35"/>
                <a:gd name="T10" fmla="*/ 23 w 28"/>
                <a:gd name="T11" fmla="*/ 16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8" h="35">
                  <a:moveTo>
                    <a:pt x="23" y="16"/>
                  </a:moveTo>
                  <a:cubicBezTo>
                    <a:pt x="18" y="22"/>
                    <a:pt x="13" y="27"/>
                    <a:pt x="8" y="33"/>
                  </a:cubicBezTo>
                  <a:cubicBezTo>
                    <a:pt x="4" y="35"/>
                    <a:pt x="2" y="32"/>
                    <a:pt x="0" y="29"/>
                  </a:cubicBezTo>
                  <a:cubicBezTo>
                    <a:pt x="5" y="18"/>
                    <a:pt x="8" y="6"/>
                    <a:pt x="20" y="1"/>
                  </a:cubicBezTo>
                  <a:cubicBezTo>
                    <a:pt x="28" y="0"/>
                    <a:pt x="27" y="6"/>
                    <a:pt x="27" y="11"/>
                  </a:cubicBezTo>
                  <a:cubicBezTo>
                    <a:pt x="26" y="13"/>
                    <a:pt x="25" y="15"/>
                    <a:pt x="23" y="16"/>
                  </a:cubicBezTo>
                  <a:close/>
                </a:path>
              </a:pathLst>
            </a:custGeom>
            <a:solidFill>
              <a:srgbClr val="2D34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063" name="Freeform 3503"/>
            <p:cNvSpPr>
              <a:spLocks/>
            </p:cNvSpPr>
            <p:nvPr/>
          </p:nvSpPr>
          <p:spPr bwMode="auto">
            <a:xfrm>
              <a:off x="4310" y="1732"/>
              <a:ext cx="33" cy="38"/>
            </a:xfrm>
            <a:custGeom>
              <a:avLst/>
              <a:gdLst>
                <a:gd name="T0" fmla="*/ 16 w 28"/>
                <a:gd name="T1" fmla="*/ 32 h 32"/>
                <a:gd name="T2" fmla="*/ 0 w 28"/>
                <a:gd name="T3" fmla="*/ 20 h 32"/>
                <a:gd name="T4" fmla="*/ 24 w 28"/>
                <a:gd name="T5" fmla="*/ 0 h 32"/>
                <a:gd name="T6" fmla="*/ 16 w 2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32">
                  <a:moveTo>
                    <a:pt x="16" y="32"/>
                  </a:moveTo>
                  <a:cubicBezTo>
                    <a:pt x="12" y="26"/>
                    <a:pt x="6" y="23"/>
                    <a:pt x="0" y="20"/>
                  </a:cubicBezTo>
                  <a:cubicBezTo>
                    <a:pt x="4" y="9"/>
                    <a:pt x="19" y="10"/>
                    <a:pt x="24" y="0"/>
                  </a:cubicBezTo>
                  <a:cubicBezTo>
                    <a:pt x="28" y="13"/>
                    <a:pt x="18" y="22"/>
                    <a:pt x="16" y="32"/>
                  </a:cubicBezTo>
                  <a:close/>
                </a:path>
              </a:pathLst>
            </a:custGeom>
            <a:solidFill>
              <a:srgbClr val="2838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064" name="Freeform 3504"/>
            <p:cNvSpPr>
              <a:spLocks/>
            </p:cNvSpPr>
            <p:nvPr/>
          </p:nvSpPr>
          <p:spPr bwMode="auto">
            <a:xfrm>
              <a:off x="4263" y="1816"/>
              <a:ext cx="34" cy="34"/>
            </a:xfrm>
            <a:custGeom>
              <a:avLst/>
              <a:gdLst>
                <a:gd name="T0" fmla="*/ 25 w 29"/>
                <a:gd name="T1" fmla="*/ 11 h 29"/>
                <a:gd name="T2" fmla="*/ 20 w 29"/>
                <a:gd name="T3" fmla="*/ 22 h 29"/>
                <a:gd name="T4" fmla="*/ 5 w 29"/>
                <a:gd name="T5" fmla="*/ 28 h 29"/>
                <a:gd name="T6" fmla="*/ 0 w 29"/>
                <a:gd name="T7" fmla="*/ 24 h 29"/>
                <a:gd name="T8" fmla="*/ 23 w 29"/>
                <a:gd name="T9" fmla="*/ 0 h 29"/>
                <a:gd name="T10" fmla="*/ 25 w 29"/>
                <a:gd name="T11" fmla="*/ 11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9" h="29">
                  <a:moveTo>
                    <a:pt x="25" y="11"/>
                  </a:moveTo>
                  <a:cubicBezTo>
                    <a:pt x="29" y="17"/>
                    <a:pt x="21" y="18"/>
                    <a:pt x="20" y="22"/>
                  </a:cubicBezTo>
                  <a:cubicBezTo>
                    <a:pt x="16" y="26"/>
                    <a:pt x="11" y="29"/>
                    <a:pt x="5" y="28"/>
                  </a:cubicBezTo>
                  <a:cubicBezTo>
                    <a:pt x="3" y="27"/>
                    <a:pt x="1" y="26"/>
                    <a:pt x="0" y="24"/>
                  </a:cubicBezTo>
                  <a:cubicBezTo>
                    <a:pt x="3" y="11"/>
                    <a:pt x="7" y="0"/>
                    <a:pt x="23" y="0"/>
                  </a:cubicBezTo>
                  <a:cubicBezTo>
                    <a:pt x="28" y="3"/>
                    <a:pt x="27" y="7"/>
                    <a:pt x="25" y="11"/>
                  </a:cubicBezTo>
                  <a:close/>
                </a:path>
              </a:pathLst>
            </a:custGeom>
            <a:solidFill>
              <a:srgbClr val="5068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</p:grpSp>
      <p:grpSp>
        <p:nvGrpSpPr>
          <p:cNvPr id="3134" name="Group 3706"/>
          <p:cNvGrpSpPr>
            <a:grpSpLocks/>
          </p:cNvGrpSpPr>
          <p:nvPr/>
        </p:nvGrpSpPr>
        <p:grpSpPr bwMode="auto">
          <a:xfrm>
            <a:off x="6132513" y="2041525"/>
            <a:ext cx="1004888" cy="923925"/>
            <a:chOff x="3863" y="1286"/>
            <a:chExt cx="633" cy="582"/>
          </a:xfrm>
        </p:grpSpPr>
        <p:sp>
          <p:nvSpPr>
            <p:cNvPr id="3665" name="Freeform 3506"/>
            <p:cNvSpPr>
              <a:spLocks/>
            </p:cNvSpPr>
            <p:nvPr/>
          </p:nvSpPr>
          <p:spPr bwMode="auto">
            <a:xfrm>
              <a:off x="4389" y="1560"/>
              <a:ext cx="41" cy="37"/>
            </a:xfrm>
            <a:custGeom>
              <a:avLst/>
              <a:gdLst>
                <a:gd name="T0" fmla="*/ 15 w 35"/>
                <a:gd name="T1" fmla="*/ 31 h 31"/>
                <a:gd name="T2" fmla="*/ 6 w 35"/>
                <a:gd name="T3" fmla="*/ 27 h 31"/>
                <a:gd name="T4" fmla="*/ 2 w 35"/>
                <a:gd name="T5" fmla="*/ 22 h 31"/>
                <a:gd name="T6" fmla="*/ 26 w 35"/>
                <a:gd name="T7" fmla="*/ 0 h 31"/>
                <a:gd name="T8" fmla="*/ 33 w 35"/>
                <a:gd name="T9" fmla="*/ 3 h 31"/>
                <a:gd name="T10" fmla="*/ 35 w 35"/>
                <a:gd name="T11" fmla="*/ 2 h 31"/>
                <a:gd name="T12" fmla="*/ 15 w 35"/>
                <a:gd name="T13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5" h="31">
                  <a:moveTo>
                    <a:pt x="15" y="31"/>
                  </a:moveTo>
                  <a:cubicBezTo>
                    <a:pt x="12" y="30"/>
                    <a:pt x="9" y="28"/>
                    <a:pt x="6" y="27"/>
                  </a:cubicBezTo>
                  <a:cubicBezTo>
                    <a:pt x="0" y="28"/>
                    <a:pt x="0" y="23"/>
                    <a:pt x="2" y="22"/>
                  </a:cubicBezTo>
                  <a:cubicBezTo>
                    <a:pt x="12" y="16"/>
                    <a:pt x="15" y="4"/>
                    <a:pt x="26" y="0"/>
                  </a:cubicBezTo>
                  <a:cubicBezTo>
                    <a:pt x="29" y="0"/>
                    <a:pt x="31" y="0"/>
                    <a:pt x="33" y="3"/>
                  </a:cubicBezTo>
                  <a:cubicBezTo>
                    <a:pt x="35" y="2"/>
                    <a:pt x="35" y="2"/>
                    <a:pt x="35" y="2"/>
                  </a:cubicBezTo>
                  <a:cubicBezTo>
                    <a:pt x="27" y="11"/>
                    <a:pt x="24" y="23"/>
                    <a:pt x="15" y="31"/>
                  </a:cubicBezTo>
                  <a:close/>
                </a:path>
              </a:pathLst>
            </a:custGeom>
            <a:solidFill>
              <a:srgbClr val="516A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666" name="Freeform 3507"/>
            <p:cNvSpPr>
              <a:spLocks/>
            </p:cNvSpPr>
            <p:nvPr/>
          </p:nvSpPr>
          <p:spPr bwMode="auto">
            <a:xfrm>
              <a:off x="4123" y="1286"/>
              <a:ext cx="52" cy="27"/>
            </a:xfrm>
            <a:custGeom>
              <a:avLst/>
              <a:gdLst>
                <a:gd name="T0" fmla="*/ 44 w 44"/>
                <a:gd name="T1" fmla="*/ 7 h 23"/>
                <a:gd name="T2" fmla="*/ 15 w 44"/>
                <a:gd name="T3" fmla="*/ 19 h 23"/>
                <a:gd name="T4" fmla="*/ 9 w 44"/>
                <a:gd name="T5" fmla="*/ 23 h 23"/>
                <a:gd name="T6" fmla="*/ 4 w 44"/>
                <a:gd name="T7" fmla="*/ 23 h 23"/>
                <a:gd name="T8" fmla="*/ 1 w 44"/>
                <a:gd name="T9" fmla="*/ 21 h 23"/>
                <a:gd name="T10" fmla="*/ 0 w 44"/>
                <a:gd name="T11" fmla="*/ 19 h 23"/>
                <a:gd name="T12" fmla="*/ 44 w 44"/>
                <a:gd name="T13" fmla="*/ 5 h 23"/>
                <a:gd name="T14" fmla="*/ 44 w 44"/>
                <a:gd name="T15" fmla="*/ 7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4" h="23">
                  <a:moveTo>
                    <a:pt x="44" y="7"/>
                  </a:moveTo>
                  <a:cubicBezTo>
                    <a:pt x="34" y="10"/>
                    <a:pt x="20" y="4"/>
                    <a:pt x="15" y="19"/>
                  </a:cubicBezTo>
                  <a:cubicBezTo>
                    <a:pt x="14" y="22"/>
                    <a:pt x="11" y="23"/>
                    <a:pt x="9" y="23"/>
                  </a:cubicBezTo>
                  <a:cubicBezTo>
                    <a:pt x="7" y="23"/>
                    <a:pt x="5" y="23"/>
                    <a:pt x="4" y="23"/>
                  </a:cubicBezTo>
                  <a:cubicBezTo>
                    <a:pt x="3" y="22"/>
                    <a:pt x="2" y="22"/>
                    <a:pt x="1" y="21"/>
                  </a:cubicBezTo>
                  <a:cubicBezTo>
                    <a:pt x="1" y="21"/>
                    <a:pt x="0" y="20"/>
                    <a:pt x="0" y="19"/>
                  </a:cubicBezTo>
                  <a:cubicBezTo>
                    <a:pt x="10" y="1"/>
                    <a:pt x="26" y="0"/>
                    <a:pt x="44" y="5"/>
                  </a:cubicBezTo>
                  <a:cubicBezTo>
                    <a:pt x="44" y="5"/>
                    <a:pt x="44" y="6"/>
                    <a:pt x="44" y="7"/>
                  </a:cubicBezTo>
                  <a:close/>
                </a:path>
              </a:pathLst>
            </a:custGeom>
            <a:solidFill>
              <a:srgbClr val="2C38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667" name="Freeform 3508"/>
            <p:cNvSpPr>
              <a:spLocks/>
            </p:cNvSpPr>
            <p:nvPr/>
          </p:nvSpPr>
          <p:spPr bwMode="auto">
            <a:xfrm>
              <a:off x="4444" y="1416"/>
              <a:ext cx="34" cy="46"/>
            </a:xfrm>
            <a:custGeom>
              <a:avLst/>
              <a:gdLst>
                <a:gd name="T0" fmla="*/ 24 w 29"/>
                <a:gd name="T1" fmla="*/ 1 h 39"/>
                <a:gd name="T2" fmla="*/ 27 w 29"/>
                <a:gd name="T3" fmla="*/ 9 h 39"/>
                <a:gd name="T4" fmla="*/ 28 w 29"/>
                <a:gd name="T5" fmla="*/ 18 h 39"/>
                <a:gd name="T6" fmla="*/ 20 w 29"/>
                <a:gd name="T7" fmla="*/ 28 h 39"/>
                <a:gd name="T8" fmla="*/ 6 w 29"/>
                <a:gd name="T9" fmla="*/ 39 h 39"/>
                <a:gd name="T10" fmla="*/ 1 w 29"/>
                <a:gd name="T11" fmla="*/ 37 h 39"/>
                <a:gd name="T12" fmla="*/ 1 w 29"/>
                <a:gd name="T13" fmla="*/ 29 h 39"/>
                <a:gd name="T14" fmla="*/ 11 w 29"/>
                <a:gd name="T15" fmla="*/ 8 h 39"/>
                <a:gd name="T16" fmla="*/ 22 w 29"/>
                <a:gd name="T17" fmla="*/ 2 h 39"/>
                <a:gd name="T18" fmla="*/ 23 w 29"/>
                <a:gd name="T19" fmla="*/ 1 h 39"/>
                <a:gd name="T20" fmla="*/ 24 w 29"/>
                <a:gd name="T21" fmla="*/ 1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9" h="39">
                  <a:moveTo>
                    <a:pt x="24" y="1"/>
                  </a:moveTo>
                  <a:cubicBezTo>
                    <a:pt x="22" y="5"/>
                    <a:pt x="27" y="6"/>
                    <a:pt x="27" y="9"/>
                  </a:cubicBezTo>
                  <a:cubicBezTo>
                    <a:pt x="27" y="12"/>
                    <a:pt x="29" y="15"/>
                    <a:pt x="28" y="18"/>
                  </a:cubicBezTo>
                  <a:cubicBezTo>
                    <a:pt x="26" y="22"/>
                    <a:pt x="23" y="25"/>
                    <a:pt x="20" y="28"/>
                  </a:cubicBezTo>
                  <a:cubicBezTo>
                    <a:pt x="16" y="32"/>
                    <a:pt x="12" y="37"/>
                    <a:pt x="6" y="39"/>
                  </a:cubicBezTo>
                  <a:cubicBezTo>
                    <a:pt x="4" y="39"/>
                    <a:pt x="3" y="38"/>
                    <a:pt x="1" y="37"/>
                  </a:cubicBezTo>
                  <a:cubicBezTo>
                    <a:pt x="0" y="35"/>
                    <a:pt x="0" y="32"/>
                    <a:pt x="1" y="29"/>
                  </a:cubicBezTo>
                  <a:cubicBezTo>
                    <a:pt x="5" y="23"/>
                    <a:pt x="10" y="17"/>
                    <a:pt x="11" y="8"/>
                  </a:cubicBezTo>
                  <a:cubicBezTo>
                    <a:pt x="14" y="4"/>
                    <a:pt x="16" y="0"/>
                    <a:pt x="22" y="2"/>
                  </a:cubicBezTo>
                  <a:cubicBezTo>
                    <a:pt x="23" y="1"/>
                    <a:pt x="23" y="1"/>
                    <a:pt x="23" y="1"/>
                  </a:cubicBezTo>
                  <a:lnTo>
                    <a:pt x="24" y="1"/>
                  </a:lnTo>
                  <a:close/>
                </a:path>
              </a:pathLst>
            </a:custGeom>
            <a:solidFill>
              <a:srgbClr val="737B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668" name="Freeform 3509"/>
            <p:cNvSpPr>
              <a:spLocks/>
            </p:cNvSpPr>
            <p:nvPr/>
          </p:nvSpPr>
          <p:spPr bwMode="auto">
            <a:xfrm>
              <a:off x="4465" y="1436"/>
              <a:ext cx="20" cy="35"/>
            </a:xfrm>
            <a:custGeom>
              <a:avLst/>
              <a:gdLst>
                <a:gd name="T0" fmla="*/ 1 w 17"/>
                <a:gd name="T1" fmla="*/ 9 h 30"/>
                <a:gd name="T2" fmla="*/ 8 w 17"/>
                <a:gd name="T3" fmla="*/ 0 h 30"/>
                <a:gd name="T4" fmla="*/ 17 w 17"/>
                <a:gd name="T5" fmla="*/ 5 h 30"/>
                <a:gd name="T6" fmla="*/ 12 w 17"/>
                <a:gd name="T7" fmla="*/ 24 h 30"/>
                <a:gd name="T8" fmla="*/ 8 w 17"/>
                <a:gd name="T9" fmla="*/ 28 h 30"/>
                <a:gd name="T10" fmla="*/ 2 w 17"/>
                <a:gd name="T11" fmla="*/ 26 h 30"/>
                <a:gd name="T12" fmla="*/ 1 w 17"/>
                <a:gd name="T13" fmla="*/ 21 h 30"/>
                <a:gd name="T14" fmla="*/ 1 w 17"/>
                <a:gd name="T15" fmla="*/ 9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" h="30">
                  <a:moveTo>
                    <a:pt x="1" y="9"/>
                  </a:moveTo>
                  <a:cubicBezTo>
                    <a:pt x="3" y="6"/>
                    <a:pt x="6" y="3"/>
                    <a:pt x="8" y="0"/>
                  </a:cubicBezTo>
                  <a:cubicBezTo>
                    <a:pt x="12" y="0"/>
                    <a:pt x="15" y="1"/>
                    <a:pt x="17" y="5"/>
                  </a:cubicBezTo>
                  <a:cubicBezTo>
                    <a:pt x="16" y="11"/>
                    <a:pt x="14" y="17"/>
                    <a:pt x="12" y="24"/>
                  </a:cubicBezTo>
                  <a:cubicBezTo>
                    <a:pt x="11" y="25"/>
                    <a:pt x="10" y="27"/>
                    <a:pt x="8" y="28"/>
                  </a:cubicBezTo>
                  <a:cubicBezTo>
                    <a:pt x="5" y="30"/>
                    <a:pt x="4" y="28"/>
                    <a:pt x="2" y="26"/>
                  </a:cubicBezTo>
                  <a:cubicBezTo>
                    <a:pt x="1" y="24"/>
                    <a:pt x="1" y="22"/>
                    <a:pt x="1" y="21"/>
                  </a:cubicBezTo>
                  <a:cubicBezTo>
                    <a:pt x="0" y="17"/>
                    <a:pt x="0" y="13"/>
                    <a:pt x="1" y="9"/>
                  </a:cubicBezTo>
                  <a:close/>
                </a:path>
              </a:pathLst>
            </a:custGeom>
            <a:solidFill>
              <a:srgbClr val="555B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669" name="Freeform 3510"/>
            <p:cNvSpPr>
              <a:spLocks/>
            </p:cNvSpPr>
            <p:nvPr/>
          </p:nvSpPr>
          <p:spPr bwMode="auto">
            <a:xfrm>
              <a:off x="4358" y="1636"/>
              <a:ext cx="25" cy="23"/>
            </a:xfrm>
            <a:custGeom>
              <a:avLst/>
              <a:gdLst>
                <a:gd name="T0" fmla="*/ 8 w 21"/>
                <a:gd name="T1" fmla="*/ 18 h 20"/>
                <a:gd name="T2" fmla="*/ 0 w 21"/>
                <a:gd name="T3" fmla="*/ 15 h 20"/>
                <a:gd name="T4" fmla="*/ 11 w 21"/>
                <a:gd name="T5" fmla="*/ 3 h 20"/>
                <a:gd name="T6" fmla="*/ 18 w 21"/>
                <a:gd name="T7" fmla="*/ 1 h 20"/>
                <a:gd name="T8" fmla="*/ 20 w 21"/>
                <a:gd name="T9" fmla="*/ 3 h 20"/>
                <a:gd name="T10" fmla="*/ 16 w 21"/>
                <a:gd name="T11" fmla="*/ 14 h 20"/>
                <a:gd name="T12" fmla="*/ 13 w 21"/>
                <a:gd name="T13" fmla="*/ 18 h 20"/>
                <a:gd name="T14" fmla="*/ 12 w 21"/>
                <a:gd name="T15" fmla="*/ 20 h 20"/>
                <a:gd name="T16" fmla="*/ 8 w 21"/>
                <a:gd name="T17" fmla="*/ 18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" h="20">
                  <a:moveTo>
                    <a:pt x="8" y="18"/>
                  </a:moveTo>
                  <a:cubicBezTo>
                    <a:pt x="5" y="17"/>
                    <a:pt x="2" y="16"/>
                    <a:pt x="0" y="15"/>
                  </a:cubicBezTo>
                  <a:cubicBezTo>
                    <a:pt x="0" y="8"/>
                    <a:pt x="3" y="3"/>
                    <a:pt x="11" y="3"/>
                  </a:cubicBezTo>
                  <a:cubicBezTo>
                    <a:pt x="13" y="0"/>
                    <a:pt x="15" y="0"/>
                    <a:pt x="18" y="1"/>
                  </a:cubicBezTo>
                  <a:cubicBezTo>
                    <a:pt x="19" y="1"/>
                    <a:pt x="19" y="2"/>
                    <a:pt x="20" y="3"/>
                  </a:cubicBezTo>
                  <a:cubicBezTo>
                    <a:pt x="21" y="7"/>
                    <a:pt x="18" y="11"/>
                    <a:pt x="16" y="14"/>
                  </a:cubicBezTo>
                  <a:cubicBezTo>
                    <a:pt x="15" y="16"/>
                    <a:pt x="14" y="17"/>
                    <a:pt x="13" y="18"/>
                  </a:cubicBezTo>
                  <a:cubicBezTo>
                    <a:pt x="13" y="19"/>
                    <a:pt x="12" y="19"/>
                    <a:pt x="12" y="20"/>
                  </a:cubicBezTo>
                  <a:cubicBezTo>
                    <a:pt x="10" y="20"/>
                    <a:pt x="9" y="20"/>
                    <a:pt x="8" y="18"/>
                  </a:cubicBezTo>
                  <a:close/>
                </a:path>
              </a:pathLst>
            </a:custGeom>
            <a:solidFill>
              <a:srgbClr val="2236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670" name="Freeform 3511"/>
            <p:cNvSpPr>
              <a:spLocks/>
            </p:cNvSpPr>
            <p:nvPr/>
          </p:nvSpPr>
          <p:spPr bwMode="auto">
            <a:xfrm>
              <a:off x="4262" y="1842"/>
              <a:ext cx="28" cy="26"/>
            </a:xfrm>
            <a:custGeom>
              <a:avLst/>
              <a:gdLst>
                <a:gd name="T0" fmla="*/ 6 w 24"/>
                <a:gd name="T1" fmla="*/ 3 h 22"/>
                <a:gd name="T2" fmla="*/ 21 w 24"/>
                <a:gd name="T3" fmla="*/ 0 h 22"/>
                <a:gd name="T4" fmla="*/ 11 w 24"/>
                <a:gd name="T5" fmla="*/ 20 h 22"/>
                <a:gd name="T6" fmla="*/ 6 w 24"/>
                <a:gd name="T7" fmla="*/ 19 h 22"/>
                <a:gd name="T8" fmla="*/ 2 w 24"/>
                <a:gd name="T9" fmla="*/ 11 h 22"/>
                <a:gd name="T10" fmla="*/ 0 w 24"/>
                <a:gd name="T11" fmla="*/ 9 h 22"/>
                <a:gd name="T12" fmla="*/ 1 w 24"/>
                <a:gd name="T13" fmla="*/ 7 h 22"/>
                <a:gd name="T14" fmla="*/ 6 w 24"/>
                <a:gd name="T15" fmla="*/ 3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4" h="22">
                  <a:moveTo>
                    <a:pt x="6" y="3"/>
                  </a:moveTo>
                  <a:cubicBezTo>
                    <a:pt x="11" y="2"/>
                    <a:pt x="16" y="1"/>
                    <a:pt x="21" y="0"/>
                  </a:cubicBezTo>
                  <a:cubicBezTo>
                    <a:pt x="24" y="9"/>
                    <a:pt x="18" y="15"/>
                    <a:pt x="11" y="20"/>
                  </a:cubicBezTo>
                  <a:cubicBezTo>
                    <a:pt x="9" y="22"/>
                    <a:pt x="7" y="21"/>
                    <a:pt x="6" y="19"/>
                  </a:cubicBezTo>
                  <a:cubicBezTo>
                    <a:pt x="5" y="16"/>
                    <a:pt x="5" y="13"/>
                    <a:pt x="2" y="11"/>
                  </a:cubicBezTo>
                  <a:cubicBezTo>
                    <a:pt x="1" y="11"/>
                    <a:pt x="0" y="10"/>
                    <a:pt x="0" y="9"/>
                  </a:cubicBezTo>
                  <a:cubicBezTo>
                    <a:pt x="1" y="8"/>
                    <a:pt x="1" y="7"/>
                    <a:pt x="1" y="7"/>
                  </a:cubicBezTo>
                  <a:cubicBezTo>
                    <a:pt x="2" y="5"/>
                    <a:pt x="4" y="4"/>
                    <a:pt x="6" y="3"/>
                  </a:cubicBezTo>
                  <a:close/>
                </a:path>
              </a:pathLst>
            </a:custGeom>
            <a:solidFill>
              <a:srgbClr val="1B2F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671" name="Freeform 3512"/>
            <p:cNvSpPr>
              <a:spLocks/>
            </p:cNvSpPr>
            <p:nvPr/>
          </p:nvSpPr>
          <p:spPr bwMode="auto">
            <a:xfrm>
              <a:off x="3949" y="1496"/>
              <a:ext cx="25" cy="40"/>
            </a:xfrm>
            <a:custGeom>
              <a:avLst/>
              <a:gdLst>
                <a:gd name="T0" fmla="*/ 4 w 21"/>
                <a:gd name="T1" fmla="*/ 34 h 34"/>
                <a:gd name="T2" fmla="*/ 0 w 21"/>
                <a:gd name="T3" fmla="*/ 22 h 34"/>
                <a:gd name="T4" fmla="*/ 16 w 21"/>
                <a:gd name="T5" fmla="*/ 1 h 34"/>
                <a:gd name="T6" fmla="*/ 21 w 21"/>
                <a:gd name="T7" fmla="*/ 2 h 34"/>
                <a:gd name="T8" fmla="*/ 4 w 21"/>
                <a:gd name="T9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34">
                  <a:moveTo>
                    <a:pt x="4" y="34"/>
                  </a:moveTo>
                  <a:cubicBezTo>
                    <a:pt x="3" y="29"/>
                    <a:pt x="5" y="25"/>
                    <a:pt x="0" y="22"/>
                  </a:cubicBezTo>
                  <a:cubicBezTo>
                    <a:pt x="2" y="12"/>
                    <a:pt x="11" y="8"/>
                    <a:pt x="16" y="1"/>
                  </a:cubicBezTo>
                  <a:cubicBezTo>
                    <a:pt x="18" y="0"/>
                    <a:pt x="19" y="0"/>
                    <a:pt x="21" y="2"/>
                  </a:cubicBezTo>
                  <a:cubicBezTo>
                    <a:pt x="21" y="15"/>
                    <a:pt x="16" y="27"/>
                    <a:pt x="4" y="34"/>
                  </a:cubicBezTo>
                  <a:close/>
                </a:path>
              </a:pathLst>
            </a:custGeom>
            <a:solidFill>
              <a:srgbClr val="3843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672" name="Freeform 3513"/>
            <p:cNvSpPr>
              <a:spLocks/>
            </p:cNvSpPr>
            <p:nvPr/>
          </p:nvSpPr>
          <p:spPr bwMode="auto">
            <a:xfrm>
              <a:off x="3903" y="1555"/>
              <a:ext cx="32" cy="22"/>
            </a:xfrm>
            <a:custGeom>
              <a:avLst/>
              <a:gdLst>
                <a:gd name="T0" fmla="*/ 19 w 27"/>
                <a:gd name="T1" fmla="*/ 0 h 19"/>
                <a:gd name="T2" fmla="*/ 27 w 27"/>
                <a:gd name="T3" fmla="*/ 4 h 19"/>
                <a:gd name="T4" fmla="*/ 10 w 27"/>
                <a:gd name="T5" fmla="*/ 19 h 19"/>
                <a:gd name="T6" fmla="*/ 19 w 27"/>
                <a:gd name="T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7" h="19">
                  <a:moveTo>
                    <a:pt x="19" y="0"/>
                  </a:moveTo>
                  <a:cubicBezTo>
                    <a:pt x="22" y="1"/>
                    <a:pt x="25" y="2"/>
                    <a:pt x="27" y="4"/>
                  </a:cubicBezTo>
                  <a:cubicBezTo>
                    <a:pt x="25" y="13"/>
                    <a:pt x="19" y="18"/>
                    <a:pt x="10" y="19"/>
                  </a:cubicBezTo>
                  <a:cubicBezTo>
                    <a:pt x="0" y="7"/>
                    <a:pt x="19" y="8"/>
                    <a:pt x="19" y="0"/>
                  </a:cubicBezTo>
                  <a:close/>
                </a:path>
              </a:pathLst>
            </a:custGeom>
            <a:solidFill>
              <a:srgbClr val="233F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673" name="Freeform 3514"/>
            <p:cNvSpPr>
              <a:spLocks/>
            </p:cNvSpPr>
            <p:nvPr/>
          </p:nvSpPr>
          <p:spPr bwMode="auto">
            <a:xfrm>
              <a:off x="3938" y="1803"/>
              <a:ext cx="25" cy="28"/>
            </a:xfrm>
            <a:custGeom>
              <a:avLst/>
              <a:gdLst>
                <a:gd name="T0" fmla="*/ 21 w 21"/>
                <a:gd name="T1" fmla="*/ 0 h 24"/>
                <a:gd name="T2" fmla="*/ 13 w 21"/>
                <a:gd name="T3" fmla="*/ 20 h 24"/>
                <a:gd name="T4" fmla="*/ 6 w 21"/>
                <a:gd name="T5" fmla="*/ 24 h 24"/>
                <a:gd name="T6" fmla="*/ 0 w 21"/>
                <a:gd name="T7" fmla="*/ 17 h 24"/>
                <a:gd name="T8" fmla="*/ 5 w 21"/>
                <a:gd name="T9" fmla="*/ 8 h 24"/>
                <a:gd name="T10" fmla="*/ 21 w 21"/>
                <a:gd name="T1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" h="24">
                  <a:moveTo>
                    <a:pt x="21" y="0"/>
                  </a:moveTo>
                  <a:cubicBezTo>
                    <a:pt x="18" y="7"/>
                    <a:pt x="15" y="13"/>
                    <a:pt x="13" y="20"/>
                  </a:cubicBezTo>
                  <a:cubicBezTo>
                    <a:pt x="11" y="22"/>
                    <a:pt x="8" y="23"/>
                    <a:pt x="6" y="24"/>
                  </a:cubicBezTo>
                  <a:cubicBezTo>
                    <a:pt x="1" y="24"/>
                    <a:pt x="0" y="21"/>
                    <a:pt x="0" y="17"/>
                  </a:cubicBezTo>
                  <a:cubicBezTo>
                    <a:pt x="1" y="14"/>
                    <a:pt x="1" y="10"/>
                    <a:pt x="5" y="8"/>
                  </a:cubicBezTo>
                  <a:cubicBezTo>
                    <a:pt x="11" y="6"/>
                    <a:pt x="14" y="0"/>
                    <a:pt x="21" y="0"/>
                  </a:cubicBezTo>
                  <a:close/>
                </a:path>
              </a:pathLst>
            </a:custGeom>
            <a:solidFill>
              <a:srgbClr val="DDAF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674" name="Freeform 3515"/>
            <p:cNvSpPr>
              <a:spLocks/>
            </p:cNvSpPr>
            <p:nvPr/>
          </p:nvSpPr>
          <p:spPr bwMode="auto">
            <a:xfrm>
              <a:off x="4291" y="1794"/>
              <a:ext cx="21" cy="22"/>
            </a:xfrm>
            <a:custGeom>
              <a:avLst/>
              <a:gdLst>
                <a:gd name="T0" fmla="*/ 1 w 18"/>
                <a:gd name="T1" fmla="*/ 9 h 19"/>
                <a:gd name="T2" fmla="*/ 17 w 18"/>
                <a:gd name="T3" fmla="*/ 0 h 19"/>
                <a:gd name="T4" fmla="*/ 18 w 18"/>
                <a:gd name="T5" fmla="*/ 2 h 19"/>
                <a:gd name="T6" fmla="*/ 17 w 18"/>
                <a:gd name="T7" fmla="*/ 6 h 19"/>
                <a:gd name="T8" fmla="*/ 10 w 18"/>
                <a:gd name="T9" fmla="*/ 17 h 19"/>
                <a:gd name="T10" fmla="*/ 1 w 18"/>
                <a:gd name="T11" fmla="*/ 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" h="19">
                  <a:moveTo>
                    <a:pt x="1" y="9"/>
                  </a:moveTo>
                  <a:cubicBezTo>
                    <a:pt x="4" y="1"/>
                    <a:pt x="10" y="0"/>
                    <a:pt x="17" y="0"/>
                  </a:cubicBezTo>
                  <a:cubicBezTo>
                    <a:pt x="17" y="1"/>
                    <a:pt x="18" y="1"/>
                    <a:pt x="18" y="2"/>
                  </a:cubicBezTo>
                  <a:cubicBezTo>
                    <a:pt x="18" y="3"/>
                    <a:pt x="17" y="4"/>
                    <a:pt x="17" y="6"/>
                  </a:cubicBezTo>
                  <a:cubicBezTo>
                    <a:pt x="14" y="9"/>
                    <a:pt x="15" y="15"/>
                    <a:pt x="10" y="17"/>
                  </a:cubicBezTo>
                  <a:cubicBezTo>
                    <a:pt x="3" y="19"/>
                    <a:pt x="0" y="15"/>
                    <a:pt x="1" y="9"/>
                  </a:cubicBezTo>
                  <a:close/>
                </a:path>
              </a:pathLst>
            </a:custGeom>
            <a:solidFill>
              <a:srgbClr val="283D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675" name="Freeform 3516"/>
            <p:cNvSpPr>
              <a:spLocks/>
            </p:cNvSpPr>
            <p:nvPr/>
          </p:nvSpPr>
          <p:spPr bwMode="auto">
            <a:xfrm>
              <a:off x="4095" y="1308"/>
              <a:ext cx="30" cy="32"/>
            </a:xfrm>
            <a:custGeom>
              <a:avLst/>
              <a:gdLst>
                <a:gd name="T0" fmla="*/ 4 w 26"/>
                <a:gd name="T1" fmla="*/ 24 h 27"/>
                <a:gd name="T2" fmla="*/ 0 w 26"/>
                <a:gd name="T3" fmla="*/ 25 h 27"/>
                <a:gd name="T4" fmla="*/ 24 w 26"/>
                <a:gd name="T5" fmla="*/ 0 h 27"/>
                <a:gd name="T6" fmla="*/ 24 w 26"/>
                <a:gd name="T7" fmla="*/ 1 h 27"/>
                <a:gd name="T8" fmla="*/ 26 w 26"/>
                <a:gd name="T9" fmla="*/ 6 h 27"/>
                <a:gd name="T10" fmla="*/ 24 w 26"/>
                <a:gd name="T11" fmla="*/ 11 h 27"/>
                <a:gd name="T12" fmla="*/ 4 w 26"/>
                <a:gd name="T13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" h="27">
                  <a:moveTo>
                    <a:pt x="4" y="24"/>
                  </a:moveTo>
                  <a:cubicBezTo>
                    <a:pt x="2" y="24"/>
                    <a:pt x="1" y="25"/>
                    <a:pt x="0" y="25"/>
                  </a:cubicBezTo>
                  <a:cubicBezTo>
                    <a:pt x="6" y="15"/>
                    <a:pt x="12" y="5"/>
                    <a:pt x="24" y="0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5" y="2"/>
                    <a:pt x="26" y="4"/>
                    <a:pt x="26" y="6"/>
                  </a:cubicBezTo>
                  <a:cubicBezTo>
                    <a:pt x="26" y="7"/>
                    <a:pt x="25" y="9"/>
                    <a:pt x="24" y="11"/>
                  </a:cubicBezTo>
                  <a:cubicBezTo>
                    <a:pt x="18" y="17"/>
                    <a:pt x="15" y="27"/>
                    <a:pt x="4" y="24"/>
                  </a:cubicBezTo>
                  <a:close/>
                </a:path>
              </a:pathLst>
            </a:custGeom>
            <a:solidFill>
              <a:srgbClr val="2531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676" name="Freeform 3517"/>
            <p:cNvSpPr>
              <a:spLocks/>
            </p:cNvSpPr>
            <p:nvPr/>
          </p:nvSpPr>
          <p:spPr bwMode="auto">
            <a:xfrm>
              <a:off x="4274" y="1314"/>
              <a:ext cx="35" cy="13"/>
            </a:xfrm>
            <a:custGeom>
              <a:avLst/>
              <a:gdLst>
                <a:gd name="T0" fmla="*/ 28 w 30"/>
                <a:gd name="T1" fmla="*/ 11 h 11"/>
                <a:gd name="T2" fmla="*/ 0 w 30"/>
                <a:gd name="T3" fmla="*/ 0 h 11"/>
                <a:gd name="T4" fmla="*/ 28 w 30"/>
                <a:gd name="T5" fmla="*/ 7 h 11"/>
                <a:gd name="T6" fmla="*/ 28 w 30"/>
                <a:gd name="T7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1">
                  <a:moveTo>
                    <a:pt x="28" y="11"/>
                  </a:moveTo>
                  <a:cubicBezTo>
                    <a:pt x="18" y="8"/>
                    <a:pt x="6" y="11"/>
                    <a:pt x="0" y="0"/>
                  </a:cubicBezTo>
                  <a:cubicBezTo>
                    <a:pt x="10" y="0"/>
                    <a:pt x="19" y="2"/>
                    <a:pt x="28" y="7"/>
                  </a:cubicBezTo>
                  <a:cubicBezTo>
                    <a:pt x="30" y="8"/>
                    <a:pt x="30" y="10"/>
                    <a:pt x="28" y="11"/>
                  </a:cubicBezTo>
                  <a:close/>
                </a:path>
              </a:pathLst>
            </a:custGeom>
            <a:solidFill>
              <a:srgbClr val="4D5D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677" name="Freeform 3518"/>
            <p:cNvSpPr>
              <a:spLocks/>
            </p:cNvSpPr>
            <p:nvPr/>
          </p:nvSpPr>
          <p:spPr bwMode="auto">
            <a:xfrm>
              <a:off x="4436" y="1504"/>
              <a:ext cx="21" cy="25"/>
            </a:xfrm>
            <a:custGeom>
              <a:avLst/>
              <a:gdLst>
                <a:gd name="T0" fmla="*/ 18 w 18"/>
                <a:gd name="T1" fmla="*/ 3 h 21"/>
                <a:gd name="T2" fmla="*/ 18 w 18"/>
                <a:gd name="T3" fmla="*/ 7 h 21"/>
                <a:gd name="T4" fmla="*/ 10 w 18"/>
                <a:gd name="T5" fmla="*/ 19 h 21"/>
                <a:gd name="T6" fmla="*/ 0 w 18"/>
                <a:gd name="T7" fmla="*/ 14 h 21"/>
                <a:gd name="T8" fmla="*/ 12 w 18"/>
                <a:gd name="T9" fmla="*/ 0 h 21"/>
                <a:gd name="T10" fmla="*/ 18 w 18"/>
                <a:gd name="T11" fmla="*/ 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" h="21">
                  <a:moveTo>
                    <a:pt x="18" y="3"/>
                  </a:moveTo>
                  <a:cubicBezTo>
                    <a:pt x="18" y="4"/>
                    <a:pt x="18" y="5"/>
                    <a:pt x="18" y="7"/>
                  </a:cubicBezTo>
                  <a:cubicBezTo>
                    <a:pt x="16" y="11"/>
                    <a:pt x="13" y="15"/>
                    <a:pt x="10" y="19"/>
                  </a:cubicBezTo>
                  <a:cubicBezTo>
                    <a:pt x="5" y="21"/>
                    <a:pt x="3" y="18"/>
                    <a:pt x="0" y="14"/>
                  </a:cubicBezTo>
                  <a:cubicBezTo>
                    <a:pt x="0" y="6"/>
                    <a:pt x="3" y="0"/>
                    <a:pt x="12" y="0"/>
                  </a:cubicBezTo>
                  <a:cubicBezTo>
                    <a:pt x="14" y="0"/>
                    <a:pt x="16" y="1"/>
                    <a:pt x="18" y="3"/>
                  </a:cubicBezTo>
                  <a:close/>
                </a:path>
              </a:pathLst>
            </a:custGeom>
            <a:solidFill>
              <a:srgbClr val="5C6F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678" name="Freeform 3519"/>
            <p:cNvSpPr>
              <a:spLocks/>
            </p:cNvSpPr>
            <p:nvPr/>
          </p:nvSpPr>
          <p:spPr bwMode="auto">
            <a:xfrm>
              <a:off x="3869" y="1616"/>
              <a:ext cx="26" cy="28"/>
            </a:xfrm>
            <a:custGeom>
              <a:avLst/>
              <a:gdLst>
                <a:gd name="T0" fmla="*/ 16 w 22"/>
                <a:gd name="T1" fmla="*/ 0 h 24"/>
                <a:gd name="T2" fmla="*/ 20 w 22"/>
                <a:gd name="T3" fmla="*/ 3 h 24"/>
                <a:gd name="T4" fmla="*/ 5 w 22"/>
                <a:gd name="T5" fmla="*/ 21 h 24"/>
                <a:gd name="T6" fmla="*/ 8 w 22"/>
                <a:gd name="T7" fmla="*/ 7 h 24"/>
                <a:gd name="T8" fmla="*/ 16 w 22"/>
                <a:gd name="T9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24">
                  <a:moveTo>
                    <a:pt x="16" y="0"/>
                  </a:moveTo>
                  <a:cubicBezTo>
                    <a:pt x="17" y="1"/>
                    <a:pt x="19" y="2"/>
                    <a:pt x="20" y="3"/>
                  </a:cubicBezTo>
                  <a:cubicBezTo>
                    <a:pt x="22" y="15"/>
                    <a:pt x="20" y="24"/>
                    <a:pt x="5" y="21"/>
                  </a:cubicBezTo>
                  <a:cubicBezTo>
                    <a:pt x="0" y="15"/>
                    <a:pt x="6" y="11"/>
                    <a:pt x="8" y="7"/>
                  </a:cubicBezTo>
                  <a:cubicBezTo>
                    <a:pt x="11" y="5"/>
                    <a:pt x="11" y="0"/>
                    <a:pt x="16" y="0"/>
                  </a:cubicBezTo>
                  <a:close/>
                </a:path>
              </a:pathLst>
            </a:custGeom>
            <a:solidFill>
              <a:srgbClr val="5A75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679" name="Freeform 3520"/>
            <p:cNvSpPr>
              <a:spLocks/>
            </p:cNvSpPr>
            <p:nvPr/>
          </p:nvSpPr>
          <p:spPr bwMode="auto">
            <a:xfrm>
              <a:off x="4437" y="1353"/>
              <a:ext cx="32" cy="19"/>
            </a:xfrm>
            <a:custGeom>
              <a:avLst/>
              <a:gdLst>
                <a:gd name="T0" fmla="*/ 13 w 27"/>
                <a:gd name="T1" fmla="*/ 2 h 16"/>
                <a:gd name="T2" fmla="*/ 25 w 27"/>
                <a:gd name="T3" fmla="*/ 3 h 16"/>
                <a:gd name="T4" fmla="*/ 23 w 27"/>
                <a:gd name="T5" fmla="*/ 12 h 16"/>
                <a:gd name="T6" fmla="*/ 0 w 27"/>
                <a:gd name="T7" fmla="*/ 2 h 16"/>
                <a:gd name="T8" fmla="*/ 13 w 27"/>
                <a:gd name="T9" fmla="*/ 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16">
                  <a:moveTo>
                    <a:pt x="13" y="2"/>
                  </a:moveTo>
                  <a:cubicBezTo>
                    <a:pt x="17" y="3"/>
                    <a:pt x="21" y="3"/>
                    <a:pt x="25" y="3"/>
                  </a:cubicBezTo>
                  <a:cubicBezTo>
                    <a:pt x="27" y="7"/>
                    <a:pt x="26" y="10"/>
                    <a:pt x="23" y="12"/>
                  </a:cubicBezTo>
                  <a:cubicBezTo>
                    <a:pt x="13" y="16"/>
                    <a:pt x="3" y="16"/>
                    <a:pt x="0" y="2"/>
                  </a:cubicBezTo>
                  <a:cubicBezTo>
                    <a:pt x="4" y="0"/>
                    <a:pt x="9" y="0"/>
                    <a:pt x="13" y="2"/>
                  </a:cubicBezTo>
                  <a:close/>
                </a:path>
              </a:pathLst>
            </a:custGeom>
            <a:solidFill>
              <a:srgbClr val="577F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680" name="Freeform 3521"/>
            <p:cNvSpPr>
              <a:spLocks/>
            </p:cNvSpPr>
            <p:nvPr/>
          </p:nvSpPr>
          <p:spPr bwMode="auto">
            <a:xfrm>
              <a:off x="4354" y="1333"/>
              <a:ext cx="35" cy="14"/>
            </a:xfrm>
            <a:custGeom>
              <a:avLst/>
              <a:gdLst>
                <a:gd name="T0" fmla="*/ 8 w 30"/>
                <a:gd name="T1" fmla="*/ 8 h 12"/>
                <a:gd name="T2" fmla="*/ 0 w 30"/>
                <a:gd name="T3" fmla="*/ 0 h 12"/>
                <a:gd name="T4" fmla="*/ 30 w 30"/>
                <a:gd name="T5" fmla="*/ 7 h 12"/>
                <a:gd name="T6" fmla="*/ 8 w 30"/>
                <a:gd name="T7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2">
                  <a:moveTo>
                    <a:pt x="8" y="8"/>
                  </a:moveTo>
                  <a:cubicBezTo>
                    <a:pt x="5" y="5"/>
                    <a:pt x="2" y="3"/>
                    <a:pt x="0" y="0"/>
                  </a:cubicBezTo>
                  <a:cubicBezTo>
                    <a:pt x="10" y="1"/>
                    <a:pt x="21" y="2"/>
                    <a:pt x="30" y="7"/>
                  </a:cubicBezTo>
                  <a:cubicBezTo>
                    <a:pt x="23" y="12"/>
                    <a:pt x="15" y="6"/>
                    <a:pt x="8" y="8"/>
                  </a:cubicBezTo>
                  <a:close/>
                </a:path>
              </a:pathLst>
            </a:custGeom>
            <a:solidFill>
              <a:srgbClr val="40525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681" name="Freeform 3522"/>
            <p:cNvSpPr>
              <a:spLocks/>
            </p:cNvSpPr>
            <p:nvPr/>
          </p:nvSpPr>
          <p:spPr bwMode="auto">
            <a:xfrm>
              <a:off x="4307" y="1323"/>
              <a:ext cx="32" cy="16"/>
            </a:xfrm>
            <a:custGeom>
              <a:avLst/>
              <a:gdLst>
                <a:gd name="T0" fmla="*/ 0 w 28"/>
                <a:gd name="T1" fmla="*/ 4 h 14"/>
                <a:gd name="T2" fmla="*/ 0 w 28"/>
                <a:gd name="T3" fmla="*/ 0 h 14"/>
                <a:gd name="T4" fmla="*/ 28 w 28"/>
                <a:gd name="T5" fmla="*/ 9 h 14"/>
                <a:gd name="T6" fmla="*/ 12 w 28"/>
                <a:gd name="T7" fmla="*/ 13 h 14"/>
                <a:gd name="T8" fmla="*/ 10 w 28"/>
                <a:gd name="T9" fmla="*/ 14 h 14"/>
                <a:gd name="T10" fmla="*/ 8 w 28"/>
                <a:gd name="T11" fmla="*/ 13 h 14"/>
                <a:gd name="T12" fmla="*/ 0 w 28"/>
                <a:gd name="T13" fmla="*/ 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" h="14">
                  <a:moveTo>
                    <a:pt x="0" y="4"/>
                  </a:moveTo>
                  <a:cubicBezTo>
                    <a:pt x="0" y="3"/>
                    <a:pt x="0" y="1"/>
                    <a:pt x="0" y="0"/>
                  </a:cubicBezTo>
                  <a:cubicBezTo>
                    <a:pt x="10" y="0"/>
                    <a:pt x="20" y="2"/>
                    <a:pt x="28" y="9"/>
                  </a:cubicBezTo>
                  <a:cubicBezTo>
                    <a:pt x="23" y="10"/>
                    <a:pt x="16" y="6"/>
                    <a:pt x="12" y="13"/>
                  </a:cubicBezTo>
                  <a:cubicBezTo>
                    <a:pt x="11" y="13"/>
                    <a:pt x="10" y="13"/>
                    <a:pt x="10" y="14"/>
                  </a:cubicBezTo>
                  <a:cubicBezTo>
                    <a:pt x="9" y="13"/>
                    <a:pt x="8" y="13"/>
                    <a:pt x="8" y="13"/>
                  </a:cubicBezTo>
                  <a:cubicBezTo>
                    <a:pt x="7" y="8"/>
                    <a:pt x="5" y="5"/>
                    <a:pt x="0" y="4"/>
                  </a:cubicBezTo>
                  <a:close/>
                </a:path>
              </a:pathLst>
            </a:custGeom>
            <a:solidFill>
              <a:srgbClr val="2F3F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682" name="Freeform 3523"/>
            <p:cNvSpPr>
              <a:spLocks/>
            </p:cNvSpPr>
            <p:nvPr/>
          </p:nvSpPr>
          <p:spPr bwMode="auto">
            <a:xfrm>
              <a:off x="4227" y="1305"/>
              <a:ext cx="37" cy="13"/>
            </a:xfrm>
            <a:custGeom>
              <a:avLst/>
              <a:gdLst>
                <a:gd name="T0" fmla="*/ 32 w 32"/>
                <a:gd name="T1" fmla="*/ 8 h 11"/>
                <a:gd name="T2" fmla="*/ 0 w 32"/>
                <a:gd name="T3" fmla="*/ 0 h 11"/>
                <a:gd name="T4" fmla="*/ 32 w 32"/>
                <a:gd name="T5" fmla="*/ 8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2" h="11">
                  <a:moveTo>
                    <a:pt x="32" y="8"/>
                  </a:moveTo>
                  <a:cubicBezTo>
                    <a:pt x="19" y="11"/>
                    <a:pt x="9" y="8"/>
                    <a:pt x="0" y="0"/>
                  </a:cubicBezTo>
                  <a:cubicBezTo>
                    <a:pt x="11" y="1"/>
                    <a:pt x="22" y="2"/>
                    <a:pt x="32" y="8"/>
                  </a:cubicBezTo>
                  <a:close/>
                </a:path>
              </a:pathLst>
            </a:custGeom>
            <a:solidFill>
              <a:srgbClr val="4255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683" name="Freeform 3524"/>
            <p:cNvSpPr>
              <a:spLocks/>
            </p:cNvSpPr>
            <p:nvPr/>
          </p:nvSpPr>
          <p:spPr bwMode="auto">
            <a:xfrm>
              <a:off x="3931" y="1821"/>
              <a:ext cx="14" cy="26"/>
            </a:xfrm>
            <a:custGeom>
              <a:avLst/>
              <a:gdLst>
                <a:gd name="T0" fmla="*/ 7 w 12"/>
                <a:gd name="T1" fmla="*/ 1 h 22"/>
                <a:gd name="T2" fmla="*/ 12 w 12"/>
                <a:gd name="T3" fmla="*/ 9 h 22"/>
                <a:gd name="T4" fmla="*/ 0 w 12"/>
                <a:gd name="T5" fmla="*/ 22 h 22"/>
                <a:gd name="T6" fmla="*/ 4 w 12"/>
                <a:gd name="T7" fmla="*/ 1 h 22"/>
                <a:gd name="T8" fmla="*/ 7 w 12"/>
                <a:gd name="T9" fmla="*/ 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2">
                  <a:moveTo>
                    <a:pt x="7" y="1"/>
                  </a:moveTo>
                  <a:cubicBezTo>
                    <a:pt x="9" y="4"/>
                    <a:pt x="11" y="7"/>
                    <a:pt x="12" y="9"/>
                  </a:cubicBezTo>
                  <a:cubicBezTo>
                    <a:pt x="12" y="16"/>
                    <a:pt x="9" y="21"/>
                    <a:pt x="0" y="22"/>
                  </a:cubicBezTo>
                  <a:cubicBezTo>
                    <a:pt x="1" y="15"/>
                    <a:pt x="2" y="8"/>
                    <a:pt x="4" y="1"/>
                  </a:cubicBezTo>
                  <a:cubicBezTo>
                    <a:pt x="5" y="0"/>
                    <a:pt x="6" y="0"/>
                    <a:pt x="7" y="1"/>
                  </a:cubicBezTo>
                  <a:close/>
                </a:path>
              </a:pathLst>
            </a:custGeom>
            <a:solidFill>
              <a:srgbClr val="6755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684" name="Freeform 3525"/>
            <p:cNvSpPr>
              <a:spLocks/>
            </p:cNvSpPr>
            <p:nvPr/>
          </p:nvSpPr>
          <p:spPr bwMode="auto">
            <a:xfrm>
              <a:off x="4284" y="1804"/>
              <a:ext cx="19" cy="25"/>
            </a:xfrm>
            <a:custGeom>
              <a:avLst/>
              <a:gdLst>
                <a:gd name="T0" fmla="*/ 7 w 16"/>
                <a:gd name="T1" fmla="*/ 0 h 21"/>
                <a:gd name="T2" fmla="*/ 16 w 16"/>
                <a:gd name="T3" fmla="*/ 8 h 21"/>
                <a:gd name="T4" fmla="*/ 7 w 16"/>
                <a:gd name="T5" fmla="*/ 21 h 21"/>
                <a:gd name="T6" fmla="*/ 3 w 16"/>
                <a:gd name="T7" fmla="*/ 11 h 21"/>
                <a:gd name="T8" fmla="*/ 3 w 16"/>
                <a:gd name="T9" fmla="*/ 4 h 21"/>
                <a:gd name="T10" fmla="*/ 7 w 16"/>
                <a:gd name="T1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21">
                  <a:moveTo>
                    <a:pt x="7" y="0"/>
                  </a:moveTo>
                  <a:cubicBezTo>
                    <a:pt x="9" y="4"/>
                    <a:pt x="12" y="6"/>
                    <a:pt x="16" y="8"/>
                  </a:cubicBezTo>
                  <a:cubicBezTo>
                    <a:pt x="16" y="15"/>
                    <a:pt x="13" y="18"/>
                    <a:pt x="7" y="21"/>
                  </a:cubicBezTo>
                  <a:cubicBezTo>
                    <a:pt x="7" y="17"/>
                    <a:pt x="7" y="13"/>
                    <a:pt x="3" y="11"/>
                  </a:cubicBezTo>
                  <a:cubicBezTo>
                    <a:pt x="0" y="8"/>
                    <a:pt x="0" y="6"/>
                    <a:pt x="3" y="4"/>
                  </a:cubicBezTo>
                  <a:cubicBezTo>
                    <a:pt x="4" y="2"/>
                    <a:pt x="5" y="1"/>
                    <a:pt x="7" y="0"/>
                  </a:cubicBezTo>
                  <a:close/>
                </a:path>
              </a:pathLst>
            </a:custGeom>
            <a:solidFill>
              <a:srgbClr val="182C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685" name="Freeform 3526"/>
            <p:cNvSpPr>
              <a:spLocks/>
            </p:cNvSpPr>
            <p:nvPr/>
          </p:nvSpPr>
          <p:spPr bwMode="auto">
            <a:xfrm>
              <a:off x="3935" y="1798"/>
              <a:ext cx="9" cy="25"/>
            </a:xfrm>
            <a:custGeom>
              <a:avLst/>
              <a:gdLst>
                <a:gd name="T0" fmla="*/ 4 w 8"/>
                <a:gd name="T1" fmla="*/ 20 h 21"/>
                <a:gd name="T2" fmla="*/ 2 w 8"/>
                <a:gd name="T3" fmla="*/ 21 h 21"/>
                <a:gd name="T4" fmla="*/ 1 w 8"/>
                <a:gd name="T5" fmla="*/ 20 h 21"/>
                <a:gd name="T6" fmla="*/ 0 w 8"/>
                <a:gd name="T7" fmla="*/ 4 h 21"/>
                <a:gd name="T8" fmla="*/ 5 w 8"/>
                <a:gd name="T9" fmla="*/ 0 h 21"/>
                <a:gd name="T10" fmla="*/ 8 w 8"/>
                <a:gd name="T11" fmla="*/ 12 h 21"/>
                <a:gd name="T12" fmla="*/ 4 w 8"/>
                <a:gd name="T13" fmla="*/ 2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21">
                  <a:moveTo>
                    <a:pt x="4" y="20"/>
                  </a:moveTo>
                  <a:cubicBezTo>
                    <a:pt x="2" y="21"/>
                    <a:pt x="2" y="21"/>
                    <a:pt x="2" y="21"/>
                  </a:cubicBezTo>
                  <a:cubicBezTo>
                    <a:pt x="2" y="21"/>
                    <a:pt x="1" y="20"/>
                    <a:pt x="1" y="20"/>
                  </a:cubicBezTo>
                  <a:cubicBezTo>
                    <a:pt x="1" y="15"/>
                    <a:pt x="1" y="10"/>
                    <a:pt x="0" y="4"/>
                  </a:cubicBezTo>
                  <a:cubicBezTo>
                    <a:pt x="2" y="3"/>
                    <a:pt x="2" y="0"/>
                    <a:pt x="5" y="0"/>
                  </a:cubicBezTo>
                  <a:cubicBezTo>
                    <a:pt x="6" y="4"/>
                    <a:pt x="7" y="8"/>
                    <a:pt x="8" y="12"/>
                  </a:cubicBezTo>
                  <a:cubicBezTo>
                    <a:pt x="8" y="15"/>
                    <a:pt x="8" y="19"/>
                    <a:pt x="4" y="20"/>
                  </a:cubicBezTo>
                  <a:close/>
                </a:path>
              </a:pathLst>
            </a:custGeom>
            <a:solidFill>
              <a:srgbClr val="9575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686" name="Freeform 3527"/>
            <p:cNvSpPr>
              <a:spLocks/>
            </p:cNvSpPr>
            <p:nvPr/>
          </p:nvSpPr>
          <p:spPr bwMode="auto">
            <a:xfrm>
              <a:off x="4472" y="1363"/>
              <a:ext cx="23" cy="24"/>
            </a:xfrm>
            <a:custGeom>
              <a:avLst/>
              <a:gdLst>
                <a:gd name="T0" fmla="*/ 14 w 19"/>
                <a:gd name="T1" fmla="*/ 18 h 21"/>
                <a:gd name="T2" fmla="*/ 11 w 19"/>
                <a:gd name="T3" fmla="*/ 19 h 21"/>
                <a:gd name="T4" fmla="*/ 2 w 19"/>
                <a:gd name="T5" fmla="*/ 15 h 21"/>
                <a:gd name="T6" fmla="*/ 4 w 19"/>
                <a:gd name="T7" fmla="*/ 4 h 21"/>
                <a:gd name="T8" fmla="*/ 11 w 19"/>
                <a:gd name="T9" fmla="*/ 2 h 21"/>
                <a:gd name="T10" fmla="*/ 14 w 19"/>
                <a:gd name="T11" fmla="*/ 18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" h="21">
                  <a:moveTo>
                    <a:pt x="14" y="18"/>
                  </a:moveTo>
                  <a:cubicBezTo>
                    <a:pt x="13" y="18"/>
                    <a:pt x="12" y="19"/>
                    <a:pt x="11" y="19"/>
                  </a:cubicBezTo>
                  <a:cubicBezTo>
                    <a:pt x="6" y="21"/>
                    <a:pt x="4" y="18"/>
                    <a:pt x="2" y="15"/>
                  </a:cubicBezTo>
                  <a:cubicBezTo>
                    <a:pt x="0" y="11"/>
                    <a:pt x="2" y="7"/>
                    <a:pt x="4" y="4"/>
                  </a:cubicBezTo>
                  <a:cubicBezTo>
                    <a:pt x="6" y="2"/>
                    <a:pt x="8" y="0"/>
                    <a:pt x="11" y="2"/>
                  </a:cubicBezTo>
                  <a:cubicBezTo>
                    <a:pt x="19" y="6"/>
                    <a:pt x="13" y="13"/>
                    <a:pt x="14" y="18"/>
                  </a:cubicBezTo>
                  <a:close/>
                </a:path>
              </a:pathLst>
            </a:custGeom>
            <a:solidFill>
              <a:srgbClr val="3835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687" name="Freeform 3528"/>
            <p:cNvSpPr>
              <a:spLocks/>
            </p:cNvSpPr>
            <p:nvPr/>
          </p:nvSpPr>
          <p:spPr bwMode="auto">
            <a:xfrm>
              <a:off x="4425" y="1522"/>
              <a:ext cx="23" cy="21"/>
            </a:xfrm>
            <a:custGeom>
              <a:avLst/>
              <a:gdLst>
                <a:gd name="T0" fmla="*/ 11 w 19"/>
                <a:gd name="T1" fmla="*/ 0 h 18"/>
                <a:gd name="T2" fmla="*/ 19 w 19"/>
                <a:gd name="T3" fmla="*/ 4 h 18"/>
                <a:gd name="T4" fmla="*/ 19 w 19"/>
                <a:gd name="T5" fmla="*/ 7 h 18"/>
                <a:gd name="T6" fmla="*/ 11 w 19"/>
                <a:gd name="T7" fmla="*/ 16 h 18"/>
                <a:gd name="T8" fmla="*/ 3 w 19"/>
                <a:gd name="T9" fmla="*/ 16 h 18"/>
                <a:gd name="T10" fmla="*/ 11 w 19"/>
                <a:gd name="T11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" h="18">
                  <a:moveTo>
                    <a:pt x="11" y="0"/>
                  </a:moveTo>
                  <a:cubicBezTo>
                    <a:pt x="14" y="1"/>
                    <a:pt x="17" y="2"/>
                    <a:pt x="19" y="4"/>
                  </a:cubicBezTo>
                  <a:cubicBezTo>
                    <a:pt x="19" y="5"/>
                    <a:pt x="19" y="6"/>
                    <a:pt x="19" y="7"/>
                  </a:cubicBezTo>
                  <a:cubicBezTo>
                    <a:pt x="16" y="10"/>
                    <a:pt x="14" y="13"/>
                    <a:pt x="11" y="16"/>
                  </a:cubicBezTo>
                  <a:cubicBezTo>
                    <a:pt x="8" y="18"/>
                    <a:pt x="6" y="18"/>
                    <a:pt x="3" y="16"/>
                  </a:cubicBezTo>
                  <a:cubicBezTo>
                    <a:pt x="0" y="8"/>
                    <a:pt x="3" y="2"/>
                    <a:pt x="11" y="0"/>
                  </a:cubicBezTo>
                  <a:close/>
                </a:path>
              </a:pathLst>
            </a:custGeom>
            <a:solidFill>
              <a:srgbClr val="5A74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688" name="Freeform 3529"/>
            <p:cNvSpPr>
              <a:spLocks/>
            </p:cNvSpPr>
            <p:nvPr/>
          </p:nvSpPr>
          <p:spPr bwMode="auto">
            <a:xfrm>
              <a:off x="4401" y="1341"/>
              <a:ext cx="28" cy="17"/>
            </a:xfrm>
            <a:custGeom>
              <a:avLst/>
              <a:gdLst>
                <a:gd name="T0" fmla="*/ 15 w 24"/>
                <a:gd name="T1" fmla="*/ 13 h 14"/>
                <a:gd name="T2" fmla="*/ 0 w 24"/>
                <a:gd name="T3" fmla="*/ 5 h 14"/>
                <a:gd name="T4" fmla="*/ 24 w 24"/>
                <a:gd name="T5" fmla="*/ 9 h 14"/>
                <a:gd name="T6" fmla="*/ 20 w 24"/>
                <a:gd name="T7" fmla="*/ 14 h 14"/>
                <a:gd name="T8" fmla="*/ 15 w 24"/>
                <a:gd name="T9" fmla="*/ 1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14">
                  <a:moveTo>
                    <a:pt x="15" y="13"/>
                  </a:moveTo>
                  <a:cubicBezTo>
                    <a:pt x="10" y="11"/>
                    <a:pt x="5" y="8"/>
                    <a:pt x="0" y="5"/>
                  </a:cubicBezTo>
                  <a:cubicBezTo>
                    <a:pt x="8" y="6"/>
                    <a:pt x="17" y="0"/>
                    <a:pt x="24" y="9"/>
                  </a:cubicBezTo>
                  <a:cubicBezTo>
                    <a:pt x="23" y="11"/>
                    <a:pt x="22" y="12"/>
                    <a:pt x="20" y="14"/>
                  </a:cubicBezTo>
                  <a:cubicBezTo>
                    <a:pt x="18" y="14"/>
                    <a:pt x="17" y="14"/>
                    <a:pt x="15" y="13"/>
                  </a:cubicBezTo>
                  <a:close/>
                </a:path>
              </a:pathLst>
            </a:custGeom>
            <a:solidFill>
              <a:srgbClr val="25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689" name="Freeform 3530"/>
            <p:cNvSpPr>
              <a:spLocks/>
            </p:cNvSpPr>
            <p:nvPr/>
          </p:nvSpPr>
          <p:spPr bwMode="auto">
            <a:xfrm>
              <a:off x="3968" y="1477"/>
              <a:ext cx="23" cy="21"/>
            </a:xfrm>
            <a:custGeom>
              <a:avLst/>
              <a:gdLst>
                <a:gd name="T0" fmla="*/ 6 w 20"/>
                <a:gd name="T1" fmla="*/ 18 h 18"/>
                <a:gd name="T2" fmla="*/ 0 w 20"/>
                <a:gd name="T3" fmla="*/ 17 h 18"/>
                <a:gd name="T4" fmla="*/ 12 w 20"/>
                <a:gd name="T5" fmla="*/ 1 h 18"/>
                <a:gd name="T6" fmla="*/ 17 w 20"/>
                <a:gd name="T7" fmla="*/ 1 h 18"/>
                <a:gd name="T8" fmla="*/ 6 w 20"/>
                <a:gd name="T9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18">
                  <a:moveTo>
                    <a:pt x="6" y="18"/>
                  </a:moveTo>
                  <a:cubicBezTo>
                    <a:pt x="4" y="18"/>
                    <a:pt x="2" y="18"/>
                    <a:pt x="0" y="17"/>
                  </a:cubicBezTo>
                  <a:cubicBezTo>
                    <a:pt x="2" y="11"/>
                    <a:pt x="6" y="5"/>
                    <a:pt x="12" y="1"/>
                  </a:cubicBezTo>
                  <a:cubicBezTo>
                    <a:pt x="13" y="0"/>
                    <a:pt x="15" y="0"/>
                    <a:pt x="17" y="1"/>
                  </a:cubicBezTo>
                  <a:cubicBezTo>
                    <a:pt x="20" y="11"/>
                    <a:pt x="15" y="16"/>
                    <a:pt x="6" y="18"/>
                  </a:cubicBezTo>
                  <a:close/>
                </a:path>
              </a:pathLst>
            </a:custGeom>
            <a:solidFill>
              <a:srgbClr val="43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690" name="Freeform 3531"/>
            <p:cNvSpPr>
              <a:spLocks/>
            </p:cNvSpPr>
            <p:nvPr/>
          </p:nvSpPr>
          <p:spPr bwMode="auto">
            <a:xfrm>
              <a:off x="3982" y="1458"/>
              <a:ext cx="23" cy="21"/>
            </a:xfrm>
            <a:custGeom>
              <a:avLst/>
              <a:gdLst>
                <a:gd name="T0" fmla="*/ 5 w 20"/>
                <a:gd name="T1" fmla="*/ 18 h 18"/>
                <a:gd name="T2" fmla="*/ 0 w 20"/>
                <a:gd name="T3" fmla="*/ 17 h 18"/>
                <a:gd name="T4" fmla="*/ 12 w 20"/>
                <a:gd name="T5" fmla="*/ 2 h 18"/>
                <a:gd name="T6" fmla="*/ 17 w 20"/>
                <a:gd name="T7" fmla="*/ 2 h 18"/>
                <a:gd name="T8" fmla="*/ 5 w 20"/>
                <a:gd name="T9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18">
                  <a:moveTo>
                    <a:pt x="5" y="18"/>
                  </a:moveTo>
                  <a:cubicBezTo>
                    <a:pt x="3" y="18"/>
                    <a:pt x="2" y="18"/>
                    <a:pt x="0" y="17"/>
                  </a:cubicBezTo>
                  <a:cubicBezTo>
                    <a:pt x="2" y="11"/>
                    <a:pt x="6" y="6"/>
                    <a:pt x="12" y="2"/>
                  </a:cubicBezTo>
                  <a:cubicBezTo>
                    <a:pt x="14" y="0"/>
                    <a:pt x="15" y="0"/>
                    <a:pt x="17" y="2"/>
                  </a:cubicBezTo>
                  <a:cubicBezTo>
                    <a:pt x="20" y="12"/>
                    <a:pt x="15" y="16"/>
                    <a:pt x="5" y="18"/>
                  </a:cubicBezTo>
                  <a:close/>
                </a:path>
              </a:pathLst>
            </a:custGeom>
            <a:solidFill>
              <a:srgbClr val="353D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691" name="Freeform 3532"/>
            <p:cNvSpPr>
              <a:spLocks/>
            </p:cNvSpPr>
            <p:nvPr/>
          </p:nvSpPr>
          <p:spPr bwMode="auto">
            <a:xfrm>
              <a:off x="4470" y="1426"/>
              <a:ext cx="26" cy="16"/>
            </a:xfrm>
            <a:custGeom>
              <a:avLst/>
              <a:gdLst>
                <a:gd name="T0" fmla="*/ 13 w 22"/>
                <a:gd name="T1" fmla="*/ 13 h 13"/>
                <a:gd name="T2" fmla="*/ 4 w 22"/>
                <a:gd name="T3" fmla="*/ 8 h 13"/>
                <a:gd name="T4" fmla="*/ 5 w 22"/>
                <a:gd name="T5" fmla="*/ 0 h 13"/>
                <a:gd name="T6" fmla="*/ 13 w 22"/>
                <a:gd name="T7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13">
                  <a:moveTo>
                    <a:pt x="13" y="13"/>
                  </a:moveTo>
                  <a:cubicBezTo>
                    <a:pt x="9" y="13"/>
                    <a:pt x="6" y="12"/>
                    <a:pt x="4" y="8"/>
                  </a:cubicBezTo>
                  <a:cubicBezTo>
                    <a:pt x="4" y="5"/>
                    <a:pt x="0" y="2"/>
                    <a:pt x="5" y="0"/>
                  </a:cubicBezTo>
                  <a:cubicBezTo>
                    <a:pt x="6" y="6"/>
                    <a:pt x="22" y="1"/>
                    <a:pt x="13" y="13"/>
                  </a:cubicBezTo>
                  <a:close/>
                </a:path>
              </a:pathLst>
            </a:custGeom>
            <a:solidFill>
              <a:srgbClr val="4142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692" name="Freeform 3533"/>
            <p:cNvSpPr>
              <a:spLocks/>
            </p:cNvSpPr>
            <p:nvPr/>
          </p:nvSpPr>
          <p:spPr bwMode="auto">
            <a:xfrm>
              <a:off x="3924" y="1785"/>
              <a:ext cx="17" cy="18"/>
            </a:xfrm>
            <a:custGeom>
              <a:avLst/>
              <a:gdLst>
                <a:gd name="T0" fmla="*/ 14 w 14"/>
                <a:gd name="T1" fmla="*/ 11 h 15"/>
                <a:gd name="T2" fmla="*/ 9 w 14"/>
                <a:gd name="T3" fmla="*/ 15 h 15"/>
                <a:gd name="T4" fmla="*/ 1 w 14"/>
                <a:gd name="T5" fmla="*/ 9 h 15"/>
                <a:gd name="T6" fmla="*/ 9 w 14"/>
                <a:gd name="T7" fmla="*/ 1 h 15"/>
                <a:gd name="T8" fmla="*/ 14 w 14"/>
                <a:gd name="T9" fmla="*/ 1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5">
                  <a:moveTo>
                    <a:pt x="14" y="11"/>
                  </a:moveTo>
                  <a:cubicBezTo>
                    <a:pt x="12" y="12"/>
                    <a:pt x="11" y="14"/>
                    <a:pt x="9" y="15"/>
                  </a:cubicBezTo>
                  <a:cubicBezTo>
                    <a:pt x="9" y="10"/>
                    <a:pt x="7" y="6"/>
                    <a:pt x="1" y="9"/>
                  </a:cubicBezTo>
                  <a:cubicBezTo>
                    <a:pt x="0" y="3"/>
                    <a:pt x="5" y="0"/>
                    <a:pt x="9" y="1"/>
                  </a:cubicBezTo>
                  <a:cubicBezTo>
                    <a:pt x="14" y="2"/>
                    <a:pt x="13" y="7"/>
                    <a:pt x="14" y="11"/>
                  </a:cubicBezTo>
                  <a:close/>
                </a:path>
              </a:pathLst>
            </a:custGeom>
            <a:solidFill>
              <a:srgbClr val="6346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693" name="Freeform 3534"/>
            <p:cNvSpPr>
              <a:spLocks/>
            </p:cNvSpPr>
            <p:nvPr/>
          </p:nvSpPr>
          <p:spPr bwMode="auto">
            <a:xfrm>
              <a:off x="3883" y="1798"/>
              <a:ext cx="20" cy="18"/>
            </a:xfrm>
            <a:custGeom>
              <a:avLst/>
              <a:gdLst>
                <a:gd name="T0" fmla="*/ 12 w 17"/>
                <a:gd name="T1" fmla="*/ 0 h 15"/>
                <a:gd name="T2" fmla="*/ 17 w 17"/>
                <a:gd name="T3" fmla="*/ 4 h 15"/>
                <a:gd name="T4" fmla="*/ 6 w 17"/>
                <a:gd name="T5" fmla="*/ 12 h 15"/>
                <a:gd name="T6" fmla="*/ 12 w 17"/>
                <a:gd name="T7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15">
                  <a:moveTo>
                    <a:pt x="12" y="0"/>
                  </a:moveTo>
                  <a:cubicBezTo>
                    <a:pt x="14" y="1"/>
                    <a:pt x="15" y="3"/>
                    <a:pt x="17" y="4"/>
                  </a:cubicBezTo>
                  <a:cubicBezTo>
                    <a:pt x="14" y="9"/>
                    <a:pt x="9" y="15"/>
                    <a:pt x="6" y="12"/>
                  </a:cubicBezTo>
                  <a:cubicBezTo>
                    <a:pt x="0" y="6"/>
                    <a:pt x="8" y="2"/>
                    <a:pt x="12" y="0"/>
                  </a:cubicBezTo>
                  <a:close/>
                </a:path>
              </a:pathLst>
            </a:custGeom>
            <a:solidFill>
              <a:srgbClr val="4F46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694" name="Freeform 3535"/>
            <p:cNvSpPr>
              <a:spLocks/>
            </p:cNvSpPr>
            <p:nvPr/>
          </p:nvSpPr>
          <p:spPr bwMode="auto">
            <a:xfrm>
              <a:off x="3864" y="1624"/>
              <a:ext cx="14" cy="20"/>
            </a:xfrm>
            <a:custGeom>
              <a:avLst/>
              <a:gdLst>
                <a:gd name="T0" fmla="*/ 12 w 12"/>
                <a:gd name="T1" fmla="*/ 0 h 17"/>
                <a:gd name="T2" fmla="*/ 8 w 12"/>
                <a:gd name="T3" fmla="*/ 13 h 17"/>
                <a:gd name="T4" fmla="*/ 4 w 12"/>
                <a:gd name="T5" fmla="*/ 17 h 17"/>
                <a:gd name="T6" fmla="*/ 0 w 12"/>
                <a:gd name="T7" fmla="*/ 13 h 17"/>
                <a:gd name="T8" fmla="*/ 12 w 12"/>
                <a:gd name="T9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7">
                  <a:moveTo>
                    <a:pt x="12" y="0"/>
                  </a:moveTo>
                  <a:cubicBezTo>
                    <a:pt x="11" y="4"/>
                    <a:pt x="10" y="8"/>
                    <a:pt x="8" y="13"/>
                  </a:cubicBezTo>
                  <a:cubicBezTo>
                    <a:pt x="9" y="16"/>
                    <a:pt x="8" y="17"/>
                    <a:pt x="4" y="17"/>
                  </a:cubicBezTo>
                  <a:cubicBezTo>
                    <a:pt x="3" y="16"/>
                    <a:pt x="2" y="14"/>
                    <a:pt x="0" y="13"/>
                  </a:cubicBezTo>
                  <a:cubicBezTo>
                    <a:pt x="3" y="7"/>
                    <a:pt x="5" y="1"/>
                    <a:pt x="12" y="0"/>
                  </a:cubicBezTo>
                  <a:close/>
                </a:path>
              </a:pathLst>
            </a:custGeom>
            <a:solidFill>
              <a:srgbClr val="3D44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695" name="Freeform 3536"/>
            <p:cNvSpPr>
              <a:spLocks/>
            </p:cNvSpPr>
            <p:nvPr/>
          </p:nvSpPr>
          <p:spPr bwMode="auto">
            <a:xfrm>
              <a:off x="4424" y="1346"/>
              <a:ext cx="28" cy="14"/>
            </a:xfrm>
            <a:custGeom>
              <a:avLst/>
              <a:gdLst>
                <a:gd name="T0" fmla="*/ 0 w 24"/>
                <a:gd name="T1" fmla="*/ 7 h 12"/>
                <a:gd name="T2" fmla="*/ 4 w 24"/>
                <a:gd name="T3" fmla="*/ 5 h 12"/>
                <a:gd name="T4" fmla="*/ 24 w 24"/>
                <a:gd name="T5" fmla="*/ 8 h 12"/>
                <a:gd name="T6" fmla="*/ 12 w 24"/>
                <a:gd name="T7" fmla="*/ 9 h 12"/>
                <a:gd name="T8" fmla="*/ 3 w 24"/>
                <a:gd name="T9" fmla="*/ 11 h 12"/>
                <a:gd name="T10" fmla="*/ 0 w 24"/>
                <a:gd name="T11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" h="12">
                  <a:moveTo>
                    <a:pt x="0" y="7"/>
                  </a:moveTo>
                  <a:cubicBezTo>
                    <a:pt x="1" y="6"/>
                    <a:pt x="2" y="6"/>
                    <a:pt x="4" y="5"/>
                  </a:cubicBezTo>
                  <a:cubicBezTo>
                    <a:pt x="10" y="6"/>
                    <a:pt x="18" y="0"/>
                    <a:pt x="24" y="8"/>
                  </a:cubicBezTo>
                  <a:cubicBezTo>
                    <a:pt x="20" y="9"/>
                    <a:pt x="16" y="9"/>
                    <a:pt x="12" y="9"/>
                  </a:cubicBezTo>
                  <a:cubicBezTo>
                    <a:pt x="9" y="12"/>
                    <a:pt x="6" y="12"/>
                    <a:pt x="3" y="11"/>
                  </a:cubicBezTo>
                  <a:cubicBezTo>
                    <a:pt x="1" y="10"/>
                    <a:pt x="0" y="9"/>
                    <a:pt x="0" y="7"/>
                  </a:cubicBezTo>
                  <a:close/>
                </a:path>
              </a:pathLst>
            </a:custGeom>
            <a:solidFill>
              <a:srgbClr val="2234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696" name="Freeform 3537"/>
            <p:cNvSpPr>
              <a:spLocks/>
            </p:cNvSpPr>
            <p:nvPr/>
          </p:nvSpPr>
          <p:spPr bwMode="auto">
            <a:xfrm>
              <a:off x="4465" y="1357"/>
              <a:ext cx="20" cy="15"/>
            </a:xfrm>
            <a:custGeom>
              <a:avLst/>
              <a:gdLst>
                <a:gd name="T0" fmla="*/ 17 w 17"/>
                <a:gd name="T1" fmla="*/ 7 h 13"/>
                <a:gd name="T2" fmla="*/ 12 w 17"/>
                <a:gd name="T3" fmla="*/ 12 h 13"/>
                <a:gd name="T4" fmla="*/ 2 w 17"/>
                <a:gd name="T5" fmla="*/ 10 h 13"/>
                <a:gd name="T6" fmla="*/ 0 w 17"/>
                <a:gd name="T7" fmla="*/ 8 h 13"/>
                <a:gd name="T8" fmla="*/ 1 w 17"/>
                <a:gd name="T9" fmla="*/ 0 h 13"/>
                <a:gd name="T10" fmla="*/ 17 w 17"/>
                <a:gd name="T11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" h="13">
                  <a:moveTo>
                    <a:pt x="17" y="7"/>
                  </a:moveTo>
                  <a:cubicBezTo>
                    <a:pt x="15" y="9"/>
                    <a:pt x="13" y="11"/>
                    <a:pt x="12" y="12"/>
                  </a:cubicBezTo>
                  <a:cubicBezTo>
                    <a:pt x="8" y="13"/>
                    <a:pt x="5" y="12"/>
                    <a:pt x="2" y="10"/>
                  </a:cubicBezTo>
                  <a:cubicBezTo>
                    <a:pt x="1" y="9"/>
                    <a:pt x="1" y="8"/>
                    <a:pt x="0" y="8"/>
                  </a:cubicBezTo>
                  <a:cubicBezTo>
                    <a:pt x="1" y="5"/>
                    <a:pt x="1" y="3"/>
                    <a:pt x="1" y="0"/>
                  </a:cubicBezTo>
                  <a:cubicBezTo>
                    <a:pt x="6" y="2"/>
                    <a:pt x="13" y="2"/>
                    <a:pt x="17" y="7"/>
                  </a:cubicBezTo>
                  <a:close/>
                </a:path>
              </a:pathLst>
            </a:custGeom>
            <a:solidFill>
              <a:srgbClr val="475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697" name="Freeform 3538"/>
            <p:cNvSpPr>
              <a:spLocks/>
            </p:cNvSpPr>
            <p:nvPr/>
          </p:nvSpPr>
          <p:spPr bwMode="auto">
            <a:xfrm>
              <a:off x="3996" y="1444"/>
              <a:ext cx="21" cy="16"/>
            </a:xfrm>
            <a:custGeom>
              <a:avLst/>
              <a:gdLst>
                <a:gd name="T0" fmla="*/ 5 w 18"/>
                <a:gd name="T1" fmla="*/ 14 h 14"/>
                <a:gd name="T2" fmla="*/ 0 w 18"/>
                <a:gd name="T3" fmla="*/ 14 h 14"/>
                <a:gd name="T4" fmla="*/ 8 w 18"/>
                <a:gd name="T5" fmla="*/ 1 h 14"/>
                <a:gd name="T6" fmla="*/ 16 w 18"/>
                <a:gd name="T7" fmla="*/ 0 h 14"/>
                <a:gd name="T8" fmla="*/ 5 w 18"/>
                <a:gd name="T9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14">
                  <a:moveTo>
                    <a:pt x="5" y="14"/>
                  </a:moveTo>
                  <a:cubicBezTo>
                    <a:pt x="3" y="14"/>
                    <a:pt x="2" y="14"/>
                    <a:pt x="0" y="14"/>
                  </a:cubicBezTo>
                  <a:cubicBezTo>
                    <a:pt x="3" y="9"/>
                    <a:pt x="5" y="5"/>
                    <a:pt x="8" y="1"/>
                  </a:cubicBezTo>
                  <a:cubicBezTo>
                    <a:pt x="10" y="1"/>
                    <a:pt x="13" y="0"/>
                    <a:pt x="16" y="0"/>
                  </a:cubicBezTo>
                  <a:cubicBezTo>
                    <a:pt x="18" y="10"/>
                    <a:pt x="13" y="13"/>
                    <a:pt x="5" y="14"/>
                  </a:cubicBezTo>
                  <a:close/>
                </a:path>
              </a:pathLst>
            </a:custGeom>
            <a:solidFill>
              <a:srgbClr val="2D39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698" name="Freeform 3539"/>
            <p:cNvSpPr>
              <a:spLocks/>
            </p:cNvSpPr>
            <p:nvPr/>
          </p:nvSpPr>
          <p:spPr bwMode="auto">
            <a:xfrm>
              <a:off x="4379" y="1626"/>
              <a:ext cx="16" cy="13"/>
            </a:xfrm>
            <a:custGeom>
              <a:avLst/>
              <a:gdLst>
                <a:gd name="T0" fmla="*/ 13 w 13"/>
                <a:gd name="T1" fmla="*/ 2 h 11"/>
                <a:gd name="T2" fmla="*/ 6 w 13"/>
                <a:gd name="T3" fmla="*/ 10 h 11"/>
                <a:gd name="T4" fmla="*/ 0 w 13"/>
                <a:gd name="T5" fmla="*/ 6 h 11"/>
                <a:gd name="T6" fmla="*/ 4 w 13"/>
                <a:gd name="T7" fmla="*/ 0 h 11"/>
                <a:gd name="T8" fmla="*/ 9 w 13"/>
                <a:gd name="T9" fmla="*/ 0 h 11"/>
                <a:gd name="T10" fmla="*/ 13 w 13"/>
                <a:gd name="T11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11">
                  <a:moveTo>
                    <a:pt x="13" y="2"/>
                  </a:moveTo>
                  <a:cubicBezTo>
                    <a:pt x="11" y="5"/>
                    <a:pt x="12" y="11"/>
                    <a:pt x="6" y="10"/>
                  </a:cubicBezTo>
                  <a:cubicBezTo>
                    <a:pt x="4" y="9"/>
                    <a:pt x="2" y="8"/>
                    <a:pt x="0" y="6"/>
                  </a:cubicBezTo>
                  <a:cubicBezTo>
                    <a:pt x="1" y="3"/>
                    <a:pt x="2" y="1"/>
                    <a:pt x="4" y="0"/>
                  </a:cubicBezTo>
                  <a:cubicBezTo>
                    <a:pt x="6" y="0"/>
                    <a:pt x="7" y="0"/>
                    <a:pt x="9" y="0"/>
                  </a:cubicBezTo>
                  <a:cubicBezTo>
                    <a:pt x="11" y="0"/>
                    <a:pt x="12" y="1"/>
                    <a:pt x="13" y="2"/>
                  </a:cubicBezTo>
                  <a:close/>
                </a:path>
              </a:pathLst>
            </a:custGeom>
            <a:solidFill>
              <a:srgbClr val="595F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699" name="Freeform 3540"/>
            <p:cNvSpPr>
              <a:spLocks/>
            </p:cNvSpPr>
            <p:nvPr/>
          </p:nvSpPr>
          <p:spPr bwMode="auto">
            <a:xfrm>
              <a:off x="4370" y="1656"/>
              <a:ext cx="12" cy="16"/>
            </a:xfrm>
            <a:custGeom>
              <a:avLst/>
              <a:gdLst>
                <a:gd name="T0" fmla="*/ 7 w 10"/>
                <a:gd name="T1" fmla="*/ 1 h 14"/>
                <a:gd name="T2" fmla="*/ 2 w 10"/>
                <a:gd name="T3" fmla="*/ 14 h 14"/>
                <a:gd name="T4" fmla="*/ 1 w 10"/>
                <a:gd name="T5" fmla="*/ 13 h 14"/>
                <a:gd name="T6" fmla="*/ 0 w 10"/>
                <a:gd name="T7" fmla="*/ 6 h 14"/>
                <a:gd name="T8" fmla="*/ 2 w 10"/>
                <a:gd name="T9" fmla="*/ 1 h 14"/>
                <a:gd name="T10" fmla="*/ 2 w 10"/>
                <a:gd name="T11" fmla="*/ 1 h 14"/>
                <a:gd name="T12" fmla="*/ 7 w 10"/>
                <a:gd name="T13" fmla="*/ 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14">
                  <a:moveTo>
                    <a:pt x="7" y="1"/>
                  </a:moveTo>
                  <a:cubicBezTo>
                    <a:pt x="10" y="7"/>
                    <a:pt x="6" y="10"/>
                    <a:pt x="2" y="14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0" y="11"/>
                    <a:pt x="0" y="9"/>
                    <a:pt x="0" y="6"/>
                  </a:cubicBezTo>
                  <a:cubicBezTo>
                    <a:pt x="0" y="4"/>
                    <a:pt x="0" y="3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0"/>
                    <a:pt x="5" y="0"/>
                    <a:pt x="7" y="1"/>
                  </a:cubicBezTo>
                  <a:close/>
                </a:path>
              </a:pathLst>
            </a:custGeom>
            <a:solidFill>
              <a:srgbClr val="4E59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700" name="Freeform 3541"/>
            <p:cNvSpPr>
              <a:spLocks/>
            </p:cNvSpPr>
            <p:nvPr/>
          </p:nvSpPr>
          <p:spPr bwMode="auto">
            <a:xfrm>
              <a:off x="3902" y="1575"/>
              <a:ext cx="14" cy="14"/>
            </a:xfrm>
            <a:custGeom>
              <a:avLst/>
              <a:gdLst>
                <a:gd name="T0" fmla="*/ 12 w 12"/>
                <a:gd name="T1" fmla="*/ 2 h 12"/>
                <a:gd name="T2" fmla="*/ 8 w 12"/>
                <a:gd name="T3" fmla="*/ 11 h 12"/>
                <a:gd name="T4" fmla="*/ 4 w 12"/>
                <a:gd name="T5" fmla="*/ 12 h 12"/>
                <a:gd name="T6" fmla="*/ 0 w 12"/>
                <a:gd name="T7" fmla="*/ 11 h 12"/>
                <a:gd name="T8" fmla="*/ 12 w 12"/>
                <a:gd name="T9" fmla="*/ 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12" y="2"/>
                  </a:moveTo>
                  <a:cubicBezTo>
                    <a:pt x="10" y="5"/>
                    <a:pt x="9" y="8"/>
                    <a:pt x="8" y="11"/>
                  </a:cubicBezTo>
                  <a:cubicBezTo>
                    <a:pt x="7" y="12"/>
                    <a:pt x="5" y="12"/>
                    <a:pt x="4" y="12"/>
                  </a:cubicBezTo>
                  <a:cubicBezTo>
                    <a:pt x="3" y="12"/>
                    <a:pt x="1" y="12"/>
                    <a:pt x="0" y="11"/>
                  </a:cubicBezTo>
                  <a:cubicBezTo>
                    <a:pt x="2" y="5"/>
                    <a:pt x="4" y="0"/>
                    <a:pt x="12" y="2"/>
                  </a:cubicBezTo>
                  <a:close/>
                </a:path>
              </a:pathLst>
            </a:custGeom>
            <a:solidFill>
              <a:srgbClr val="404C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701" name="Freeform 3542"/>
            <p:cNvSpPr>
              <a:spLocks/>
            </p:cNvSpPr>
            <p:nvPr/>
          </p:nvSpPr>
          <p:spPr bwMode="auto">
            <a:xfrm>
              <a:off x="4388" y="1618"/>
              <a:ext cx="11" cy="11"/>
            </a:xfrm>
            <a:custGeom>
              <a:avLst/>
              <a:gdLst>
                <a:gd name="T0" fmla="*/ 6 w 10"/>
                <a:gd name="T1" fmla="*/ 9 h 9"/>
                <a:gd name="T2" fmla="*/ 4 w 10"/>
                <a:gd name="T3" fmla="*/ 9 h 9"/>
                <a:gd name="T4" fmla="*/ 3 w 10"/>
                <a:gd name="T5" fmla="*/ 9 h 9"/>
                <a:gd name="T6" fmla="*/ 3 w 10"/>
                <a:gd name="T7" fmla="*/ 1 h 9"/>
                <a:gd name="T8" fmla="*/ 2 w 10"/>
                <a:gd name="T9" fmla="*/ 1 h 9"/>
                <a:gd name="T10" fmla="*/ 7 w 10"/>
                <a:gd name="T11" fmla="*/ 1 h 9"/>
                <a:gd name="T12" fmla="*/ 6 w 10"/>
                <a:gd name="T13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9">
                  <a:moveTo>
                    <a:pt x="6" y="9"/>
                  </a:moveTo>
                  <a:cubicBezTo>
                    <a:pt x="4" y="9"/>
                    <a:pt x="4" y="9"/>
                    <a:pt x="4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0" y="7"/>
                    <a:pt x="0" y="4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4" y="0"/>
                    <a:pt x="5" y="0"/>
                    <a:pt x="7" y="1"/>
                  </a:cubicBezTo>
                  <a:cubicBezTo>
                    <a:pt x="10" y="5"/>
                    <a:pt x="7" y="7"/>
                    <a:pt x="6" y="9"/>
                  </a:cubicBezTo>
                  <a:close/>
                </a:path>
              </a:pathLst>
            </a:custGeom>
            <a:solidFill>
              <a:srgbClr val="555F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702" name="Freeform 3543"/>
            <p:cNvSpPr>
              <a:spLocks/>
            </p:cNvSpPr>
            <p:nvPr/>
          </p:nvSpPr>
          <p:spPr bwMode="auto">
            <a:xfrm>
              <a:off x="4311" y="1784"/>
              <a:ext cx="10" cy="12"/>
            </a:xfrm>
            <a:custGeom>
              <a:avLst/>
              <a:gdLst>
                <a:gd name="T0" fmla="*/ 0 w 8"/>
                <a:gd name="T1" fmla="*/ 8 h 10"/>
                <a:gd name="T2" fmla="*/ 4 w 8"/>
                <a:gd name="T3" fmla="*/ 0 h 10"/>
                <a:gd name="T4" fmla="*/ 4 w 8"/>
                <a:gd name="T5" fmla="*/ 0 h 10"/>
                <a:gd name="T6" fmla="*/ 7 w 8"/>
                <a:gd name="T7" fmla="*/ 4 h 10"/>
                <a:gd name="T8" fmla="*/ 5 w 8"/>
                <a:gd name="T9" fmla="*/ 9 h 10"/>
                <a:gd name="T10" fmla="*/ 0 w 8"/>
                <a:gd name="T11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10">
                  <a:moveTo>
                    <a:pt x="0" y="8"/>
                  </a:moveTo>
                  <a:cubicBezTo>
                    <a:pt x="0" y="4"/>
                    <a:pt x="1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2"/>
                    <a:pt x="6" y="3"/>
                    <a:pt x="7" y="4"/>
                  </a:cubicBezTo>
                  <a:cubicBezTo>
                    <a:pt x="8" y="7"/>
                    <a:pt x="7" y="8"/>
                    <a:pt x="5" y="9"/>
                  </a:cubicBezTo>
                  <a:cubicBezTo>
                    <a:pt x="3" y="10"/>
                    <a:pt x="1" y="10"/>
                    <a:pt x="0" y="8"/>
                  </a:cubicBezTo>
                  <a:close/>
                </a:path>
              </a:pathLst>
            </a:custGeom>
            <a:solidFill>
              <a:srgbClr val="5564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703" name="Freeform 3544"/>
            <p:cNvSpPr>
              <a:spLocks/>
            </p:cNvSpPr>
            <p:nvPr/>
          </p:nvSpPr>
          <p:spPr bwMode="auto">
            <a:xfrm>
              <a:off x="4390" y="1611"/>
              <a:ext cx="7" cy="8"/>
            </a:xfrm>
            <a:custGeom>
              <a:avLst/>
              <a:gdLst>
                <a:gd name="T0" fmla="*/ 5 w 6"/>
                <a:gd name="T1" fmla="*/ 7 h 7"/>
                <a:gd name="T2" fmla="*/ 0 w 6"/>
                <a:gd name="T3" fmla="*/ 7 h 7"/>
                <a:gd name="T4" fmla="*/ 6 w 6"/>
                <a:gd name="T5" fmla="*/ 0 h 7"/>
                <a:gd name="T6" fmla="*/ 5 w 6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7">
                  <a:moveTo>
                    <a:pt x="5" y="7"/>
                  </a:moveTo>
                  <a:cubicBezTo>
                    <a:pt x="3" y="7"/>
                    <a:pt x="2" y="7"/>
                    <a:pt x="0" y="7"/>
                  </a:cubicBezTo>
                  <a:cubicBezTo>
                    <a:pt x="1" y="4"/>
                    <a:pt x="1" y="0"/>
                    <a:pt x="6" y="0"/>
                  </a:cubicBezTo>
                  <a:cubicBezTo>
                    <a:pt x="6" y="3"/>
                    <a:pt x="5" y="5"/>
                    <a:pt x="5" y="7"/>
                  </a:cubicBezTo>
                  <a:close/>
                </a:path>
              </a:pathLst>
            </a:custGeom>
            <a:solidFill>
              <a:srgbClr val="5668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704" name="Freeform 3545"/>
            <p:cNvSpPr>
              <a:spLocks/>
            </p:cNvSpPr>
            <p:nvPr/>
          </p:nvSpPr>
          <p:spPr bwMode="auto">
            <a:xfrm>
              <a:off x="3901" y="1586"/>
              <a:ext cx="7" cy="6"/>
            </a:xfrm>
            <a:custGeom>
              <a:avLst/>
              <a:gdLst>
                <a:gd name="T0" fmla="*/ 1 w 6"/>
                <a:gd name="T1" fmla="*/ 1 h 5"/>
                <a:gd name="T2" fmla="*/ 5 w 6"/>
                <a:gd name="T3" fmla="*/ 0 h 5"/>
                <a:gd name="T4" fmla="*/ 6 w 6"/>
                <a:gd name="T5" fmla="*/ 3 h 5"/>
                <a:gd name="T6" fmla="*/ 4 w 6"/>
                <a:gd name="T7" fmla="*/ 4 h 5"/>
                <a:gd name="T8" fmla="*/ 5 w 6"/>
                <a:gd name="T9" fmla="*/ 5 h 5"/>
                <a:gd name="T10" fmla="*/ 1 w 6"/>
                <a:gd name="T11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5">
                  <a:moveTo>
                    <a:pt x="1" y="1"/>
                  </a:moveTo>
                  <a:cubicBezTo>
                    <a:pt x="2" y="1"/>
                    <a:pt x="4" y="1"/>
                    <a:pt x="5" y="0"/>
                  </a:cubicBezTo>
                  <a:cubicBezTo>
                    <a:pt x="6" y="1"/>
                    <a:pt x="6" y="2"/>
                    <a:pt x="6" y="3"/>
                  </a:cubicBezTo>
                  <a:cubicBezTo>
                    <a:pt x="5" y="3"/>
                    <a:pt x="5" y="4"/>
                    <a:pt x="4" y="4"/>
                  </a:cubicBezTo>
                  <a:cubicBezTo>
                    <a:pt x="4" y="4"/>
                    <a:pt x="5" y="5"/>
                    <a:pt x="5" y="5"/>
                  </a:cubicBezTo>
                  <a:cubicBezTo>
                    <a:pt x="3" y="4"/>
                    <a:pt x="0" y="4"/>
                    <a:pt x="1" y="1"/>
                  </a:cubicBezTo>
                  <a:close/>
                </a:path>
              </a:pathLst>
            </a:custGeom>
            <a:solidFill>
              <a:srgbClr val="1C2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705" name="Freeform 3546"/>
            <p:cNvSpPr>
              <a:spLocks/>
            </p:cNvSpPr>
            <p:nvPr/>
          </p:nvSpPr>
          <p:spPr bwMode="auto">
            <a:xfrm>
              <a:off x="4316" y="1784"/>
              <a:ext cx="5" cy="5"/>
            </a:xfrm>
            <a:custGeom>
              <a:avLst/>
              <a:gdLst>
                <a:gd name="T0" fmla="*/ 3 w 4"/>
                <a:gd name="T1" fmla="*/ 4 h 4"/>
                <a:gd name="T2" fmla="*/ 0 w 4"/>
                <a:gd name="T3" fmla="*/ 0 h 4"/>
                <a:gd name="T4" fmla="*/ 3 w 4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3" y="4"/>
                  </a:moveTo>
                  <a:cubicBezTo>
                    <a:pt x="2" y="3"/>
                    <a:pt x="1" y="1"/>
                    <a:pt x="0" y="0"/>
                  </a:cubicBezTo>
                  <a:cubicBezTo>
                    <a:pt x="2" y="0"/>
                    <a:pt x="4" y="1"/>
                    <a:pt x="3" y="4"/>
                  </a:cubicBezTo>
                  <a:close/>
                </a:path>
              </a:pathLst>
            </a:custGeom>
            <a:solidFill>
              <a:srgbClr val="202E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706" name="Freeform 3547"/>
            <p:cNvSpPr>
              <a:spLocks/>
            </p:cNvSpPr>
            <p:nvPr/>
          </p:nvSpPr>
          <p:spPr bwMode="auto">
            <a:xfrm>
              <a:off x="4379" y="1634"/>
              <a:ext cx="7" cy="5"/>
            </a:xfrm>
            <a:custGeom>
              <a:avLst/>
              <a:gdLst>
                <a:gd name="T0" fmla="*/ 2 w 6"/>
                <a:gd name="T1" fmla="*/ 0 h 5"/>
                <a:gd name="T2" fmla="*/ 6 w 6"/>
                <a:gd name="T3" fmla="*/ 4 h 5"/>
                <a:gd name="T4" fmla="*/ 4 w 6"/>
                <a:gd name="T5" fmla="*/ 5 h 5"/>
                <a:gd name="T6" fmla="*/ 2 w 6"/>
                <a:gd name="T7" fmla="*/ 5 h 5"/>
                <a:gd name="T8" fmla="*/ 1 w 6"/>
                <a:gd name="T9" fmla="*/ 5 h 5"/>
                <a:gd name="T10" fmla="*/ 2 w 6"/>
                <a:gd name="T1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5">
                  <a:moveTo>
                    <a:pt x="2" y="0"/>
                  </a:moveTo>
                  <a:cubicBezTo>
                    <a:pt x="3" y="2"/>
                    <a:pt x="4" y="3"/>
                    <a:pt x="6" y="4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2" y="5"/>
                    <a:pt x="2" y="5"/>
                  </a:cubicBezTo>
                  <a:cubicBezTo>
                    <a:pt x="2" y="5"/>
                    <a:pt x="1" y="5"/>
                    <a:pt x="1" y="5"/>
                  </a:cubicBezTo>
                  <a:cubicBezTo>
                    <a:pt x="0" y="3"/>
                    <a:pt x="0" y="2"/>
                    <a:pt x="2" y="0"/>
                  </a:cubicBezTo>
                  <a:close/>
                </a:path>
              </a:pathLst>
            </a:custGeom>
            <a:solidFill>
              <a:srgbClr val="5B6E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707" name="Freeform 3548"/>
            <p:cNvSpPr>
              <a:spLocks/>
            </p:cNvSpPr>
            <p:nvPr/>
          </p:nvSpPr>
          <p:spPr bwMode="auto">
            <a:xfrm>
              <a:off x="4372" y="1652"/>
              <a:ext cx="6" cy="5"/>
            </a:xfrm>
            <a:custGeom>
              <a:avLst/>
              <a:gdLst>
                <a:gd name="T0" fmla="*/ 5 w 5"/>
                <a:gd name="T1" fmla="*/ 4 h 4"/>
                <a:gd name="T2" fmla="*/ 0 w 5"/>
                <a:gd name="T3" fmla="*/ 4 h 4"/>
                <a:gd name="T4" fmla="*/ 4 w 5"/>
                <a:gd name="T5" fmla="*/ 0 h 4"/>
                <a:gd name="T6" fmla="*/ 5 w 5"/>
                <a:gd name="T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4">
                  <a:moveTo>
                    <a:pt x="5" y="4"/>
                  </a:moveTo>
                  <a:cubicBezTo>
                    <a:pt x="3" y="4"/>
                    <a:pt x="1" y="4"/>
                    <a:pt x="0" y="4"/>
                  </a:cubicBezTo>
                  <a:cubicBezTo>
                    <a:pt x="1" y="3"/>
                    <a:pt x="2" y="2"/>
                    <a:pt x="4" y="0"/>
                  </a:cubicBezTo>
                  <a:cubicBezTo>
                    <a:pt x="4" y="1"/>
                    <a:pt x="5" y="3"/>
                    <a:pt x="5" y="4"/>
                  </a:cubicBezTo>
                  <a:close/>
                </a:path>
              </a:pathLst>
            </a:custGeom>
            <a:solidFill>
              <a:srgbClr val="6274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708" name="Freeform 3549"/>
            <p:cNvSpPr>
              <a:spLocks/>
            </p:cNvSpPr>
            <p:nvPr/>
          </p:nvSpPr>
          <p:spPr bwMode="auto">
            <a:xfrm>
              <a:off x="4349" y="1705"/>
              <a:ext cx="6" cy="5"/>
            </a:xfrm>
            <a:custGeom>
              <a:avLst/>
              <a:gdLst>
                <a:gd name="T0" fmla="*/ 0 w 5"/>
                <a:gd name="T1" fmla="*/ 4 h 4"/>
                <a:gd name="T2" fmla="*/ 3 w 5"/>
                <a:gd name="T3" fmla="*/ 0 h 4"/>
                <a:gd name="T4" fmla="*/ 5 w 5"/>
                <a:gd name="T5" fmla="*/ 2 h 4"/>
                <a:gd name="T6" fmla="*/ 4 w 5"/>
                <a:gd name="T7" fmla="*/ 3 h 4"/>
                <a:gd name="T8" fmla="*/ 0 w 5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0" y="4"/>
                  </a:moveTo>
                  <a:cubicBezTo>
                    <a:pt x="1" y="3"/>
                    <a:pt x="2" y="1"/>
                    <a:pt x="3" y="0"/>
                  </a:cubicBezTo>
                  <a:cubicBezTo>
                    <a:pt x="4" y="0"/>
                    <a:pt x="5" y="1"/>
                    <a:pt x="5" y="2"/>
                  </a:cubicBezTo>
                  <a:cubicBezTo>
                    <a:pt x="4" y="2"/>
                    <a:pt x="4" y="3"/>
                    <a:pt x="4" y="3"/>
                  </a:cubicBezTo>
                  <a:cubicBezTo>
                    <a:pt x="3" y="3"/>
                    <a:pt x="1" y="4"/>
                    <a:pt x="0" y="4"/>
                  </a:cubicBezTo>
                  <a:close/>
                </a:path>
              </a:pathLst>
            </a:custGeom>
            <a:solidFill>
              <a:srgbClr val="657B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709" name="Freeform 3550"/>
            <p:cNvSpPr>
              <a:spLocks/>
            </p:cNvSpPr>
            <p:nvPr/>
          </p:nvSpPr>
          <p:spPr bwMode="auto">
            <a:xfrm>
              <a:off x="4352" y="1704"/>
              <a:ext cx="6" cy="5"/>
            </a:xfrm>
            <a:custGeom>
              <a:avLst/>
              <a:gdLst>
                <a:gd name="T0" fmla="*/ 1 w 5"/>
                <a:gd name="T1" fmla="*/ 4 h 4"/>
                <a:gd name="T2" fmla="*/ 0 w 5"/>
                <a:gd name="T3" fmla="*/ 1 h 4"/>
                <a:gd name="T4" fmla="*/ 4 w 5"/>
                <a:gd name="T5" fmla="*/ 0 h 4"/>
                <a:gd name="T6" fmla="*/ 1 w 5"/>
                <a:gd name="T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4">
                  <a:moveTo>
                    <a:pt x="1" y="4"/>
                  </a:moveTo>
                  <a:cubicBezTo>
                    <a:pt x="1" y="3"/>
                    <a:pt x="1" y="2"/>
                    <a:pt x="0" y="1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5" y="3"/>
                    <a:pt x="4" y="4"/>
                    <a:pt x="1" y="4"/>
                  </a:cubicBezTo>
                  <a:close/>
                </a:path>
              </a:pathLst>
            </a:custGeom>
            <a:solidFill>
              <a:srgbClr val="1A30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710" name="Freeform 3551"/>
            <p:cNvSpPr>
              <a:spLocks/>
            </p:cNvSpPr>
            <p:nvPr/>
          </p:nvSpPr>
          <p:spPr bwMode="auto">
            <a:xfrm>
              <a:off x="4344" y="1714"/>
              <a:ext cx="6" cy="5"/>
            </a:xfrm>
            <a:custGeom>
              <a:avLst/>
              <a:gdLst>
                <a:gd name="T0" fmla="*/ 0 w 5"/>
                <a:gd name="T1" fmla="*/ 5 h 5"/>
                <a:gd name="T2" fmla="*/ 4 w 5"/>
                <a:gd name="T3" fmla="*/ 0 h 5"/>
                <a:gd name="T4" fmla="*/ 4 w 5"/>
                <a:gd name="T5" fmla="*/ 0 h 5"/>
                <a:gd name="T6" fmla="*/ 4 w 5"/>
                <a:gd name="T7" fmla="*/ 4 h 5"/>
                <a:gd name="T8" fmla="*/ 0 w 5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5">
                  <a:moveTo>
                    <a:pt x="0" y="5"/>
                  </a:moveTo>
                  <a:cubicBezTo>
                    <a:pt x="2" y="3"/>
                    <a:pt x="3" y="2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5" y="1"/>
                    <a:pt x="5" y="3"/>
                    <a:pt x="4" y="4"/>
                  </a:cubicBezTo>
                  <a:cubicBezTo>
                    <a:pt x="3" y="4"/>
                    <a:pt x="1" y="5"/>
                    <a:pt x="0" y="5"/>
                  </a:cubicBezTo>
                  <a:close/>
                </a:path>
              </a:pathLst>
            </a:custGeom>
            <a:solidFill>
              <a:srgbClr val="657A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711" name="Freeform 3552"/>
            <p:cNvSpPr>
              <a:spLocks/>
            </p:cNvSpPr>
            <p:nvPr/>
          </p:nvSpPr>
          <p:spPr bwMode="auto">
            <a:xfrm>
              <a:off x="4349" y="1714"/>
              <a:ext cx="3" cy="4"/>
            </a:xfrm>
            <a:custGeom>
              <a:avLst/>
              <a:gdLst>
                <a:gd name="T0" fmla="*/ 0 w 3"/>
                <a:gd name="T1" fmla="*/ 4 h 4"/>
                <a:gd name="T2" fmla="*/ 0 w 3"/>
                <a:gd name="T3" fmla="*/ 0 h 4"/>
                <a:gd name="T4" fmla="*/ 3 w 3"/>
                <a:gd name="T5" fmla="*/ 3 h 4"/>
                <a:gd name="T6" fmla="*/ 0 w 3"/>
                <a:gd name="T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4">
                  <a:moveTo>
                    <a:pt x="0" y="4"/>
                  </a:moveTo>
                  <a:cubicBezTo>
                    <a:pt x="0" y="3"/>
                    <a:pt x="0" y="1"/>
                    <a:pt x="0" y="0"/>
                  </a:cubicBezTo>
                  <a:cubicBezTo>
                    <a:pt x="1" y="1"/>
                    <a:pt x="2" y="2"/>
                    <a:pt x="3" y="3"/>
                  </a:cubicBezTo>
                  <a:cubicBezTo>
                    <a:pt x="2" y="3"/>
                    <a:pt x="1" y="4"/>
                    <a:pt x="0" y="4"/>
                  </a:cubicBezTo>
                  <a:close/>
                </a:path>
              </a:pathLst>
            </a:custGeom>
            <a:solidFill>
              <a:srgbClr val="253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712" name="Freeform 3553"/>
            <p:cNvSpPr>
              <a:spLocks/>
            </p:cNvSpPr>
            <p:nvPr/>
          </p:nvSpPr>
          <p:spPr bwMode="auto">
            <a:xfrm>
              <a:off x="4339" y="1723"/>
              <a:ext cx="6" cy="6"/>
            </a:xfrm>
            <a:custGeom>
              <a:avLst/>
              <a:gdLst>
                <a:gd name="T0" fmla="*/ 0 w 5"/>
                <a:gd name="T1" fmla="*/ 5 h 5"/>
                <a:gd name="T2" fmla="*/ 4 w 5"/>
                <a:gd name="T3" fmla="*/ 0 h 5"/>
                <a:gd name="T4" fmla="*/ 4 w 5"/>
                <a:gd name="T5" fmla="*/ 0 h 5"/>
                <a:gd name="T6" fmla="*/ 4 w 5"/>
                <a:gd name="T7" fmla="*/ 4 h 5"/>
                <a:gd name="T8" fmla="*/ 0 w 5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5">
                  <a:moveTo>
                    <a:pt x="0" y="5"/>
                  </a:moveTo>
                  <a:cubicBezTo>
                    <a:pt x="0" y="2"/>
                    <a:pt x="2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5" y="1"/>
                    <a:pt x="5" y="3"/>
                    <a:pt x="4" y="4"/>
                  </a:cubicBezTo>
                  <a:cubicBezTo>
                    <a:pt x="3" y="4"/>
                    <a:pt x="1" y="5"/>
                    <a:pt x="0" y="5"/>
                  </a:cubicBezTo>
                  <a:close/>
                </a:path>
              </a:pathLst>
            </a:custGeom>
            <a:solidFill>
              <a:srgbClr val="6577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713" name="Freeform 3554"/>
            <p:cNvSpPr>
              <a:spLocks/>
            </p:cNvSpPr>
            <p:nvPr/>
          </p:nvSpPr>
          <p:spPr bwMode="auto">
            <a:xfrm>
              <a:off x="4344" y="1723"/>
              <a:ext cx="4" cy="5"/>
            </a:xfrm>
            <a:custGeom>
              <a:avLst/>
              <a:gdLst>
                <a:gd name="T0" fmla="*/ 0 w 3"/>
                <a:gd name="T1" fmla="*/ 4 h 4"/>
                <a:gd name="T2" fmla="*/ 0 w 3"/>
                <a:gd name="T3" fmla="*/ 0 h 4"/>
                <a:gd name="T4" fmla="*/ 3 w 3"/>
                <a:gd name="T5" fmla="*/ 3 h 4"/>
                <a:gd name="T6" fmla="*/ 0 w 3"/>
                <a:gd name="T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4">
                  <a:moveTo>
                    <a:pt x="0" y="4"/>
                  </a:moveTo>
                  <a:cubicBezTo>
                    <a:pt x="0" y="3"/>
                    <a:pt x="0" y="1"/>
                    <a:pt x="0" y="0"/>
                  </a:cubicBezTo>
                  <a:cubicBezTo>
                    <a:pt x="1" y="1"/>
                    <a:pt x="2" y="2"/>
                    <a:pt x="3" y="3"/>
                  </a:cubicBezTo>
                  <a:cubicBezTo>
                    <a:pt x="2" y="3"/>
                    <a:pt x="1" y="4"/>
                    <a:pt x="0" y="4"/>
                  </a:cubicBezTo>
                  <a:close/>
                </a:path>
              </a:pathLst>
            </a:custGeom>
            <a:solidFill>
              <a:srgbClr val="2335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714" name="Freeform 3555"/>
            <p:cNvSpPr>
              <a:spLocks/>
            </p:cNvSpPr>
            <p:nvPr/>
          </p:nvSpPr>
          <p:spPr bwMode="auto">
            <a:xfrm>
              <a:off x="4311" y="1794"/>
              <a:ext cx="6" cy="7"/>
            </a:xfrm>
            <a:custGeom>
              <a:avLst/>
              <a:gdLst>
                <a:gd name="T0" fmla="*/ 0 w 5"/>
                <a:gd name="T1" fmla="*/ 0 h 6"/>
                <a:gd name="T2" fmla="*/ 5 w 5"/>
                <a:gd name="T3" fmla="*/ 1 h 6"/>
                <a:gd name="T4" fmla="*/ 0 w 5"/>
                <a:gd name="T5" fmla="*/ 6 h 6"/>
                <a:gd name="T6" fmla="*/ 0 w 5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6">
                  <a:moveTo>
                    <a:pt x="0" y="0"/>
                  </a:moveTo>
                  <a:cubicBezTo>
                    <a:pt x="1" y="0"/>
                    <a:pt x="3" y="1"/>
                    <a:pt x="5" y="1"/>
                  </a:cubicBezTo>
                  <a:cubicBezTo>
                    <a:pt x="3" y="2"/>
                    <a:pt x="2" y="4"/>
                    <a:pt x="0" y="6"/>
                  </a:cubicBezTo>
                  <a:cubicBezTo>
                    <a:pt x="0" y="4"/>
                    <a:pt x="0" y="2"/>
                    <a:pt x="0" y="0"/>
                  </a:cubicBezTo>
                  <a:close/>
                </a:path>
              </a:pathLst>
            </a:custGeom>
            <a:solidFill>
              <a:srgbClr val="1F2E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715" name="Freeform 3556"/>
            <p:cNvSpPr>
              <a:spLocks/>
            </p:cNvSpPr>
            <p:nvPr/>
          </p:nvSpPr>
          <p:spPr bwMode="auto">
            <a:xfrm>
              <a:off x="4101" y="1321"/>
              <a:ext cx="84" cy="110"/>
            </a:xfrm>
            <a:custGeom>
              <a:avLst/>
              <a:gdLst>
                <a:gd name="T0" fmla="*/ 43 w 72"/>
                <a:gd name="T1" fmla="*/ 5 h 93"/>
                <a:gd name="T2" fmla="*/ 57 w 72"/>
                <a:gd name="T3" fmla="*/ 10 h 93"/>
                <a:gd name="T4" fmla="*/ 72 w 72"/>
                <a:gd name="T5" fmla="*/ 8 h 93"/>
                <a:gd name="T6" fmla="*/ 71 w 72"/>
                <a:gd name="T7" fmla="*/ 9 h 93"/>
                <a:gd name="T8" fmla="*/ 69 w 72"/>
                <a:gd name="T9" fmla="*/ 10 h 93"/>
                <a:gd name="T10" fmla="*/ 64 w 72"/>
                <a:gd name="T11" fmla="*/ 21 h 93"/>
                <a:gd name="T12" fmla="*/ 61 w 72"/>
                <a:gd name="T13" fmla="*/ 25 h 93"/>
                <a:gd name="T14" fmla="*/ 51 w 72"/>
                <a:gd name="T15" fmla="*/ 41 h 93"/>
                <a:gd name="T16" fmla="*/ 48 w 72"/>
                <a:gd name="T17" fmla="*/ 46 h 93"/>
                <a:gd name="T18" fmla="*/ 44 w 72"/>
                <a:gd name="T19" fmla="*/ 47 h 93"/>
                <a:gd name="T20" fmla="*/ 39 w 72"/>
                <a:gd name="T21" fmla="*/ 56 h 93"/>
                <a:gd name="T22" fmla="*/ 37 w 72"/>
                <a:gd name="T23" fmla="*/ 66 h 93"/>
                <a:gd name="T24" fmla="*/ 23 w 72"/>
                <a:gd name="T25" fmla="*/ 90 h 93"/>
                <a:gd name="T26" fmla="*/ 15 w 72"/>
                <a:gd name="T27" fmla="*/ 92 h 93"/>
                <a:gd name="T28" fmla="*/ 5 w 72"/>
                <a:gd name="T29" fmla="*/ 86 h 93"/>
                <a:gd name="T30" fmla="*/ 0 w 72"/>
                <a:gd name="T31" fmla="*/ 60 h 93"/>
                <a:gd name="T32" fmla="*/ 7 w 72"/>
                <a:gd name="T33" fmla="*/ 42 h 93"/>
                <a:gd name="T34" fmla="*/ 8 w 72"/>
                <a:gd name="T35" fmla="*/ 37 h 93"/>
                <a:gd name="T36" fmla="*/ 14 w 72"/>
                <a:gd name="T37" fmla="*/ 28 h 93"/>
                <a:gd name="T38" fmla="*/ 32 w 72"/>
                <a:gd name="T39" fmla="*/ 11 h 93"/>
                <a:gd name="T40" fmla="*/ 43 w 72"/>
                <a:gd name="T41" fmla="*/ 5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2" h="93">
                  <a:moveTo>
                    <a:pt x="43" y="5"/>
                  </a:moveTo>
                  <a:cubicBezTo>
                    <a:pt x="45" y="14"/>
                    <a:pt x="47" y="23"/>
                    <a:pt x="57" y="10"/>
                  </a:cubicBezTo>
                  <a:cubicBezTo>
                    <a:pt x="61" y="5"/>
                    <a:pt x="65" y="0"/>
                    <a:pt x="72" y="8"/>
                  </a:cubicBezTo>
                  <a:cubicBezTo>
                    <a:pt x="72" y="8"/>
                    <a:pt x="71" y="9"/>
                    <a:pt x="71" y="9"/>
                  </a:cubicBezTo>
                  <a:cubicBezTo>
                    <a:pt x="70" y="10"/>
                    <a:pt x="70" y="10"/>
                    <a:pt x="69" y="10"/>
                  </a:cubicBezTo>
                  <a:cubicBezTo>
                    <a:pt x="67" y="14"/>
                    <a:pt x="65" y="17"/>
                    <a:pt x="64" y="21"/>
                  </a:cubicBezTo>
                  <a:cubicBezTo>
                    <a:pt x="63" y="23"/>
                    <a:pt x="62" y="24"/>
                    <a:pt x="61" y="25"/>
                  </a:cubicBezTo>
                  <a:cubicBezTo>
                    <a:pt x="54" y="28"/>
                    <a:pt x="53" y="35"/>
                    <a:pt x="51" y="41"/>
                  </a:cubicBezTo>
                  <a:cubicBezTo>
                    <a:pt x="50" y="43"/>
                    <a:pt x="49" y="44"/>
                    <a:pt x="48" y="46"/>
                  </a:cubicBezTo>
                  <a:cubicBezTo>
                    <a:pt x="47" y="47"/>
                    <a:pt x="45" y="47"/>
                    <a:pt x="44" y="47"/>
                  </a:cubicBezTo>
                  <a:cubicBezTo>
                    <a:pt x="39" y="48"/>
                    <a:pt x="40" y="52"/>
                    <a:pt x="39" y="56"/>
                  </a:cubicBezTo>
                  <a:cubicBezTo>
                    <a:pt x="39" y="59"/>
                    <a:pt x="38" y="63"/>
                    <a:pt x="37" y="66"/>
                  </a:cubicBezTo>
                  <a:cubicBezTo>
                    <a:pt x="29" y="73"/>
                    <a:pt x="28" y="82"/>
                    <a:pt x="23" y="90"/>
                  </a:cubicBezTo>
                  <a:cubicBezTo>
                    <a:pt x="21" y="92"/>
                    <a:pt x="18" y="93"/>
                    <a:pt x="15" y="92"/>
                  </a:cubicBezTo>
                  <a:cubicBezTo>
                    <a:pt x="10" y="92"/>
                    <a:pt x="7" y="89"/>
                    <a:pt x="5" y="86"/>
                  </a:cubicBezTo>
                  <a:cubicBezTo>
                    <a:pt x="1" y="78"/>
                    <a:pt x="0" y="69"/>
                    <a:pt x="0" y="60"/>
                  </a:cubicBezTo>
                  <a:cubicBezTo>
                    <a:pt x="1" y="54"/>
                    <a:pt x="6" y="49"/>
                    <a:pt x="7" y="42"/>
                  </a:cubicBezTo>
                  <a:cubicBezTo>
                    <a:pt x="7" y="40"/>
                    <a:pt x="8" y="39"/>
                    <a:pt x="8" y="37"/>
                  </a:cubicBezTo>
                  <a:cubicBezTo>
                    <a:pt x="10" y="34"/>
                    <a:pt x="11" y="31"/>
                    <a:pt x="14" y="28"/>
                  </a:cubicBezTo>
                  <a:cubicBezTo>
                    <a:pt x="21" y="24"/>
                    <a:pt x="29" y="20"/>
                    <a:pt x="32" y="11"/>
                  </a:cubicBezTo>
                  <a:cubicBezTo>
                    <a:pt x="34" y="8"/>
                    <a:pt x="37" y="4"/>
                    <a:pt x="43" y="5"/>
                  </a:cubicBezTo>
                  <a:close/>
                </a:path>
              </a:pathLst>
            </a:custGeom>
            <a:solidFill>
              <a:srgbClr val="5084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716" name="Freeform 3557"/>
            <p:cNvSpPr>
              <a:spLocks/>
            </p:cNvSpPr>
            <p:nvPr/>
          </p:nvSpPr>
          <p:spPr bwMode="auto">
            <a:xfrm>
              <a:off x="4243" y="1376"/>
              <a:ext cx="98" cy="49"/>
            </a:xfrm>
            <a:custGeom>
              <a:avLst/>
              <a:gdLst>
                <a:gd name="T0" fmla="*/ 30 w 83"/>
                <a:gd name="T1" fmla="*/ 7 h 42"/>
                <a:gd name="T2" fmla="*/ 42 w 83"/>
                <a:gd name="T3" fmla="*/ 8 h 42"/>
                <a:gd name="T4" fmla="*/ 59 w 83"/>
                <a:gd name="T5" fmla="*/ 14 h 42"/>
                <a:gd name="T6" fmla="*/ 74 w 83"/>
                <a:gd name="T7" fmla="*/ 40 h 42"/>
                <a:gd name="T8" fmla="*/ 68 w 83"/>
                <a:gd name="T9" fmla="*/ 41 h 42"/>
                <a:gd name="T10" fmla="*/ 37 w 83"/>
                <a:gd name="T11" fmla="*/ 26 h 42"/>
                <a:gd name="T12" fmla="*/ 3 w 83"/>
                <a:gd name="T13" fmla="*/ 14 h 42"/>
                <a:gd name="T14" fmla="*/ 0 w 83"/>
                <a:gd name="T15" fmla="*/ 9 h 42"/>
                <a:gd name="T16" fmla="*/ 8 w 83"/>
                <a:gd name="T17" fmla="*/ 1 h 42"/>
                <a:gd name="T18" fmla="*/ 16 w 83"/>
                <a:gd name="T19" fmla="*/ 1 h 42"/>
                <a:gd name="T20" fmla="*/ 30 w 83"/>
                <a:gd name="T21" fmla="*/ 7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42">
                  <a:moveTo>
                    <a:pt x="30" y="7"/>
                  </a:moveTo>
                  <a:cubicBezTo>
                    <a:pt x="34" y="8"/>
                    <a:pt x="38" y="8"/>
                    <a:pt x="42" y="8"/>
                  </a:cubicBezTo>
                  <a:cubicBezTo>
                    <a:pt x="46" y="13"/>
                    <a:pt x="54" y="10"/>
                    <a:pt x="59" y="14"/>
                  </a:cubicBezTo>
                  <a:cubicBezTo>
                    <a:pt x="71" y="19"/>
                    <a:pt x="83" y="24"/>
                    <a:pt x="74" y="40"/>
                  </a:cubicBezTo>
                  <a:cubicBezTo>
                    <a:pt x="72" y="41"/>
                    <a:pt x="70" y="42"/>
                    <a:pt x="68" y="41"/>
                  </a:cubicBezTo>
                  <a:cubicBezTo>
                    <a:pt x="60" y="33"/>
                    <a:pt x="50" y="27"/>
                    <a:pt x="37" y="26"/>
                  </a:cubicBezTo>
                  <a:cubicBezTo>
                    <a:pt x="27" y="19"/>
                    <a:pt x="13" y="21"/>
                    <a:pt x="3" y="14"/>
                  </a:cubicBezTo>
                  <a:cubicBezTo>
                    <a:pt x="1" y="12"/>
                    <a:pt x="0" y="11"/>
                    <a:pt x="0" y="9"/>
                  </a:cubicBezTo>
                  <a:cubicBezTo>
                    <a:pt x="1" y="5"/>
                    <a:pt x="4" y="2"/>
                    <a:pt x="8" y="1"/>
                  </a:cubicBezTo>
                  <a:cubicBezTo>
                    <a:pt x="11" y="0"/>
                    <a:pt x="14" y="0"/>
                    <a:pt x="16" y="1"/>
                  </a:cubicBezTo>
                  <a:cubicBezTo>
                    <a:pt x="21" y="2"/>
                    <a:pt x="25" y="6"/>
                    <a:pt x="30" y="7"/>
                  </a:cubicBezTo>
                  <a:close/>
                </a:path>
              </a:pathLst>
            </a:custGeom>
            <a:solidFill>
              <a:srgbClr val="6C70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717" name="Freeform 3558"/>
            <p:cNvSpPr>
              <a:spLocks/>
            </p:cNvSpPr>
            <p:nvPr/>
          </p:nvSpPr>
          <p:spPr bwMode="auto">
            <a:xfrm>
              <a:off x="4231" y="1357"/>
              <a:ext cx="40" cy="24"/>
            </a:xfrm>
            <a:custGeom>
              <a:avLst/>
              <a:gdLst>
                <a:gd name="T0" fmla="*/ 27 w 34"/>
                <a:gd name="T1" fmla="*/ 20 h 21"/>
                <a:gd name="T2" fmla="*/ 20 w 34"/>
                <a:gd name="T3" fmla="*/ 19 h 21"/>
                <a:gd name="T4" fmla="*/ 3 w 34"/>
                <a:gd name="T5" fmla="*/ 16 h 21"/>
                <a:gd name="T6" fmla="*/ 7 w 34"/>
                <a:gd name="T7" fmla="*/ 3 h 21"/>
                <a:gd name="T8" fmla="*/ 32 w 34"/>
                <a:gd name="T9" fmla="*/ 11 h 21"/>
                <a:gd name="T10" fmla="*/ 27 w 34"/>
                <a:gd name="T11" fmla="*/ 2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4" h="21">
                  <a:moveTo>
                    <a:pt x="27" y="20"/>
                  </a:moveTo>
                  <a:cubicBezTo>
                    <a:pt x="24" y="20"/>
                    <a:pt x="22" y="20"/>
                    <a:pt x="20" y="19"/>
                  </a:cubicBezTo>
                  <a:cubicBezTo>
                    <a:pt x="14" y="17"/>
                    <a:pt x="7" y="21"/>
                    <a:pt x="3" y="16"/>
                  </a:cubicBezTo>
                  <a:cubicBezTo>
                    <a:pt x="0" y="10"/>
                    <a:pt x="2" y="6"/>
                    <a:pt x="7" y="3"/>
                  </a:cubicBezTo>
                  <a:cubicBezTo>
                    <a:pt x="16" y="5"/>
                    <a:pt x="26" y="0"/>
                    <a:pt x="32" y="11"/>
                  </a:cubicBezTo>
                  <a:cubicBezTo>
                    <a:pt x="34" y="16"/>
                    <a:pt x="31" y="18"/>
                    <a:pt x="27" y="20"/>
                  </a:cubicBezTo>
                  <a:close/>
                </a:path>
              </a:pathLst>
            </a:custGeom>
            <a:solidFill>
              <a:srgbClr val="566E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718" name="Freeform 3559"/>
            <p:cNvSpPr>
              <a:spLocks/>
            </p:cNvSpPr>
            <p:nvPr/>
          </p:nvSpPr>
          <p:spPr bwMode="auto">
            <a:xfrm>
              <a:off x="4121" y="1313"/>
              <a:ext cx="30" cy="35"/>
            </a:xfrm>
            <a:custGeom>
              <a:avLst/>
              <a:gdLst>
                <a:gd name="T0" fmla="*/ 26 w 26"/>
                <a:gd name="T1" fmla="*/ 12 h 30"/>
                <a:gd name="T2" fmla="*/ 17 w 26"/>
                <a:gd name="T3" fmla="*/ 21 h 30"/>
                <a:gd name="T4" fmla="*/ 7 w 26"/>
                <a:gd name="T5" fmla="*/ 30 h 30"/>
                <a:gd name="T6" fmla="*/ 1 w 26"/>
                <a:gd name="T7" fmla="*/ 22 h 30"/>
                <a:gd name="T8" fmla="*/ 1 w 26"/>
                <a:gd name="T9" fmla="*/ 17 h 30"/>
                <a:gd name="T10" fmla="*/ 5 w 26"/>
                <a:gd name="T11" fmla="*/ 11 h 30"/>
                <a:gd name="T12" fmla="*/ 9 w 26"/>
                <a:gd name="T13" fmla="*/ 7 h 30"/>
                <a:gd name="T14" fmla="*/ 26 w 26"/>
                <a:gd name="T15" fmla="*/ 5 h 30"/>
                <a:gd name="T16" fmla="*/ 26 w 26"/>
                <a:gd name="T17" fmla="*/ 12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30">
                  <a:moveTo>
                    <a:pt x="26" y="12"/>
                  </a:moveTo>
                  <a:cubicBezTo>
                    <a:pt x="22" y="14"/>
                    <a:pt x="19" y="17"/>
                    <a:pt x="17" y="21"/>
                  </a:cubicBezTo>
                  <a:cubicBezTo>
                    <a:pt x="14" y="25"/>
                    <a:pt x="13" y="30"/>
                    <a:pt x="7" y="30"/>
                  </a:cubicBezTo>
                  <a:cubicBezTo>
                    <a:pt x="3" y="28"/>
                    <a:pt x="2" y="25"/>
                    <a:pt x="1" y="22"/>
                  </a:cubicBezTo>
                  <a:cubicBezTo>
                    <a:pt x="0" y="20"/>
                    <a:pt x="0" y="19"/>
                    <a:pt x="1" y="17"/>
                  </a:cubicBezTo>
                  <a:cubicBezTo>
                    <a:pt x="2" y="14"/>
                    <a:pt x="3" y="12"/>
                    <a:pt x="5" y="11"/>
                  </a:cubicBezTo>
                  <a:cubicBezTo>
                    <a:pt x="6" y="9"/>
                    <a:pt x="8" y="8"/>
                    <a:pt x="9" y="7"/>
                  </a:cubicBezTo>
                  <a:cubicBezTo>
                    <a:pt x="14" y="2"/>
                    <a:pt x="19" y="0"/>
                    <a:pt x="26" y="5"/>
                  </a:cubicBezTo>
                  <a:cubicBezTo>
                    <a:pt x="26" y="7"/>
                    <a:pt x="26" y="10"/>
                    <a:pt x="26" y="12"/>
                  </a:cubicBezTo>
                  <a:close/>
                </a:path>
              </a:pathLst>
            </a:custGeom>
            <a:solidFill>
              <a:srgbClr val="4D71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719" name="Freeform 3560"/>
            <p:cNvSpPr>
              <a:spLocks/>
            </p:cNvSpPr>
            <p:nvPr/>
          </p:nvSpPr>
          <p:spPr bwMode="auto">
            <a:xfrm>
              <a:off x="4324" y="1378"/>
              <a:ext cx="34" cy="23"/>
            </a:xfrm>
            <a:custGeom>
              <a:avLst/>
              <a:gdLst>
                <a:gd name="T0" fmla="*/ 17 w 29"/>
                <a:gd name="T1" fmla="*/ 2 h 20"/>
                <a:gd name="T2" fmla="*/ 29 w 29"/>
                <a:gd name="T3" fmla="*/ 9 h 20"/>
                <a:gd name="T4" fmla="*/ 11 w 29"/>
                <a:gd name="T5" fmla="*/ 20 h 20"/>
                <a:gd name="T6" fmla="*/ 5 w 29"/>
                <a:gd name="T7" fmla="*/ 13 h 20"/>
                <a:gd name="T8" fmla="*/ 17 w 29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20">
                  <a:moveTo>
                    <a:pt x="17" y="2"/>
                  </a:moveTo>
                  <a:cubicBezTo>
                    <a:pt x="22" y="1"/>
                    <a:pt x="26" y="4"/>
                    <a:pt x="29" y="9"/>
                  </a:cubicBezTo>
                  <a:cubicBezTo>
                    <a:pt x="26" y="17"/>
                    <a:pt x="19" y="19"/>
                    <a:pt x="11" y="20"/>
                  </a:cubicBezTo>
                  <a:cubicBezTo>
                    <a:pt x="7" y="19"/>
                    <a:pt x="2" y="20"/>
                    <a:pt x="5" y="13"/>
                  </a:cubicBezTo>
                  <a:cubicBezTo>
                    <a:pt x="0" y="0"/>
                    <a:pt x="15" y="7"/>
                    <a:pt x="17" y="2"/>
                  </a:cubicBezTo>
                  <a:close/>
                </a:path>
              </a:pathLst>
            </a:custGeom>
            <a:solidFill>
              <a:srgbClr val="4D82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720" name="Freeform 3561"/>
            <p:cNvSpPr>
              <a:spLocks/>
            </p:cNvSpPr>
            <p:nvPr/>
          </p:nvSpPr>
          <p:spPr bwMode="auto">
            <a:xfrm>
              <a:off x="4207" y="1354"/>
              <a:ext cx="32" cy="24"/>
            </a:xfrm>
            <a:custGeom>
              <a:avLst/>
              <a:gdLst>
                <a:gd name="T0" fmla="*/ 28 w 28"/>
                <a:gd name="T1" fmla="*/ 5 h 20"/>
                <a:gd name="T2" fmla="*/ 25 w 28"/>
                <a:gd name="T3" fmla="*/ 17 h 20"/>
                <a:gd name="T4" fmla="*/ 17 w 28"/>
                <a:gd name="T5" fmla="*/ 19 h 20"/>
                <a:gd name="T6" fmla="*/ 0 w 28"/>
                <a:gd name="T7" fmla="*/ 6 h 20"/>
                <a:gd name="T8" fmla="*/ 28 w 28"/>
                <a:gd name="T9" fmla="*/ 5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20">
                  <a:moveTo>
                    <a:pt x="28" y="5"/>
                  </a:moveTo>
                  <a:cubicBezTo>
                    <a:pt x="27" y="9"/>
                    <a:pt x="26" y="13"/>
                    <a:pt x="25" y="17"/>
                  </a:cubicBezTo>
                  <a:cubicBezTo>
                    <a:pt x="23" y="20"/>
                    <a:pt x="20" y="20"/>
                    <a:pt x="17" y="19"/>
                  </a:cubicBezTo>
                  <a:cubicBezTo>
                    <a:pt x="12" y="14"/>
                    <a:pt x="2" y="16"/>
                    <a:pt x="0" y="6"/>
                  </a:cubicBezTo>
                  <a:cubicBezTo>
                    <a:pt x="9" y="0"/>
                    <a:pt x="19" y="0"/>
                    <a:pt x="28" y="5"/>
                  </a:cubicBezTo>
                  <a:close/>
                </a:path>
              </a:pathLst>
            </a:custGeom>
            <a:solidFill>
              <a:srgbClr val="5E7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721" name="Freeform 3562"/>
            <p:cNvSpPr>
              <a:spLocks/>
            </p:cNvSpPr>
            <p:nvPr/>
          </p:nvSpPr>
          <p:spPr bwMode="auto">
            <a:xfrm>
              <a:off x="4310" y="1390"/>
              <a:ext cx="34" cy="34"/>
            </a:xfrm>
            <a:custGeom>
              <a:avLst/>
              <a:gdLst>
                <a:gd name="T0" fmla="*/ 17 w 29"/>
                <a:gd name="T1" fmla="*/ 3 h 29"/>
                <a:gd name="T2" fmla="*/ 25 w 29"/>
                <a:gd name="T3" fmla="*/ 8 h 29"/>
                <a:gd name="T4" fmla="*/ 27 w 29"/>
                <a:gd name="T5" fmla="*/ 10 h 29"/>
                <a:gd name="T6" fmla="*/ 22 w 29"/>
                <a:gd name="T7" fmla="*/ 27 h 29"/>
                <a:gd name="T8" fmla="*/ 17 w 29"/>
                <a:gd name="T9" fmla="*/ 27 h 29"/>
                <a:gd name="T10" fmla="*/ 0 w 29"/>
                <a:gd name="T11" fmla="*/ 4 h 29"/>
                <a:gd name="T12" fmla="*/ 5 w 29"/>
                <a:gd name="T13" fmla="*/ 0 h 29"/>
                <a:gd name="T14" fmla="*/ 17 w 29"/>
                <a:gd name="T15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9" h="29">
                  <a:moveTo>
                    <a:pt x="17" y="3"/>
                  </a:moveTo>
                  <a:cubicBezTo>
                    <a:pt x="18" y="6"/>
                    <a:pt x="21" y="7"/>
                    <a:pt x="25" y="8"/>
                  </a:cubicBezTo>
                  <a:cubicBezTo>
                    <a:pt x="25" y="8"/>
                    <a:pt x="26" y="9"/>
                    <a:pt x="27" y="10"/>
                  </a:cubicBezTo>
                  <a:cubicBezTo>
                    <a:pt x="29" y="17"/>
                    <a:pt x="25" y="22"/>
                    <a:pt x="22" y="27"/>
                  </a:cubicBezTo>
                  <a:cubicBezTo>
                    <a:pt x="20" y="28"/>
                    <a:pt x="18" y="29"/>
                    <a:pt x="17" y="27"/>
                  </a:cubicBezTo>
                  <a:cubicBezTo>
                    <a:pt x="17" y="16"/>
                    <a:pt x="12" y="7"/>
                    <a:pt x="0" y="4"/>
                  </a:cubicBezTo>
                  <a:cubicBezTo>
                    <a:pt x="1" y="1"/>
                    <a:pt x="2" y="0"/>
                    <a:pt x="5" y="0"/>
                  </a:cubicBezTo>
                  <a:cubicBezTo>
                    <a:pt x="9" y="1"/>
                    <a:pt x="13" y="2"/>
                    <a:pt x="17" y="3"/>
                  </a:cubicBezTo>
                  <a:close/>
                </a:path>
              </a:pathLst>
            </a:custGeom>
            <a:solidFill>
              <a:srgbClr val="4355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722" name="Freeform 3563"/>
            <p:cNvSpPr>
              <a:spLocks/>
            </p:cNvSpPr>
            <p:nvPr/>
          </p:nvSpPr>
          <p:spPr bwMode="auto">
            <a:xfrm>
              <a:off x="4309" y="1337"/>
              <a:ext cx="20" cy="32"/>
            </a:xfrm>
            <a:custGeom>
              <a:avLst/>
              <a:gdLst>
                <a:gd name="T0" fmla="*/ 14 w 17"/>
                <a:gd name="T1" fmla="*/ 20 h 27"/>
                <a:gd name="T2" fmla="*/ 17 w 17"/>
                <a:gd name="T3" fmla="*/ 24 h 27"/>
                <a:gd name="T4" fmla="*/ 6 w 17"/>
                <a:gd name="T5" fmla="*/ 1 h 27"/>
                <a:gd name="T6" fmla="*/ 6 w 17"/>
                <a:gd name="T7" fmla="*/ 0 h 27"/>
                <a:gd name="T8" fmla="*/ 14 w 17"/>
                <a:gd name="T9" fmla="*/ 2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27">
                  <a:moveTo>
                    <a:pt x="14" y="20"/>
                  </a:moveTo>
                  <a:cubicBezTo>
                    <a:pt x="15" y="22"/>
                    <a:pt x="16" y="23"/>
                    <a:pt x="17" y="24"/>
                  </a:cubicBezTo>
                  <a:cubicBezTo>
                    <a:pt x="4" y="27"/>
                    <a:pt x="0" y="18"/>
                    <a:pt x="6" y="1"/>
                  </a:cubicBezTo>
                  <a:cubicBezTo>
                    <a:pt x="6" y="1"/>
                    <a:pt x="6" y="0"/>
                    <a:pt x="6" y="0"/>
                  </a:cubicBezTo>
                  <a:cubicBezTo>
                    <a:pt x="11" y="6"/>
                    <a:pt x="11" y="14"/>
                    <a:pt x="14" y="20"/>
                  </a:cubicBezTo>
                  <a:close/>
                </a:path>
              </a:pathLst>
            </a:custGeom>
            <a:solidFill>
              <a:srgbClr val="2E56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723" name="Freeform 3564"/>
            <p:cNvSpPr>
              <a:spLocks/>
            </p:cNvSpPr>
            <p:nvPr/>
          </p:nvSpPr>
          <p:spPr bwMode="auto">
            <a:xfrm>
              <a:off x="4263" y="1367"/>
              <a:ext cx="31" cy="26"/>
            </a:xfrm>
            <a:custGeom>
              <a:avLst/>
              <a:gdLst>
                <a:gd name="T0" fmla="*/ 0 w 26"/>
                <a:gd name="T1" fmla="*/ 11 h 22"/>
                <a:gd name="T2" fmla="*/ 5 w 26"/>
                <a:gd name="T3" fmla="*/ 2 h 22"/>
                <a:gd name="T4" fmla="*/ 13 w 26"/>
                <a:gd name="T5" fmla="*/ 14 h 22"/>
                <a:gd name="T6" fmla="*/ 0 w 26"/>
                <a:gd name="T7" fmla="*/ 1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22">
                  <a:moveTo>
                    <a:pt x="0" y="11"/>
                  </a:moveTo>
                  <a:cubicBezTo>
                    <a:pt x="1" y="8"/>
                    <a:pt x="3" y="5"/>
                    <a:pt x="5" y="2"/>
                  </a:cubicBezTo>
                  <a:cubicBezTo>
                    <a:pt x="5" y="8"/>
                    <a:pt x="26" y="0"/>
                    <a:pt x="13" y="14"/>
                  </a:cubicBezTo>
                  <a:cubicBezTo>
                    <a:pt x="6" y="22"/>
                    <a:pt x="3" y="14"/>
                    <a:pt x="0" y="11"/>
                  </a:cubicBezTo>
                  <a:close/>
                </a:path>
              </a:pathLst>
            </a:custGeom>
            <a:solidFill>
              <a:srgbClr val="2C4B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724" name="Freeform 3565"/>
            <p:cNvSpPr>
              <a:spLocks/>
            </p:cNvSpPr>
            <p:nvPr/>
          </p:nvSpPr>
          <p:spPr bwMode="auto">
            <a:xfrm>
              <a:off x="4292" y="1380"/>
              <a:ext cx="24" cy="18"/>
            </a:xfrm>
            <a:custGeom>
              <a:avLst/>
              <a:gdLst>
                <a:gd name="T0" fmla="*/ 20 w 20"/>
                <a:gd name="T1" fmla="*/ 8 h 15"/>
                <a:gd name="T2" fmla="*/ 15 w 20"/>
                <a:gd name="T3" fmla="*/ 12 h 15"/>
                <a:gd name="T4" fmla="*/ 0 w 20"/>
                <a:gd name="T5" fmla="*/ 4 h 15"/>
                <a:gd name="T6" fmla="*/ 20 w 20"/>
                <a:gd name="T7" fmla="*/ 8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15">
                  <a:moveTo>
                    <a:pt x="20" y="8"/>
                  </a:moveTo>
                  <a:cubicBezTo>
                    <a:pt x="18" y="9"/>
                    <a:pt x="17" y="10"/>
                    <a:pt x="15" y="12"/>
                  </a:cubicBezTo>
                  <a:cubicBezTo>
                    <a:pt x="10" y="10"/>
                    <a:pt x="1" y="15"/>
                    <a:pt x="0" y="4"/>
                  </a:cubicBezTo>
                  <a:cubicBezTo>
                    <a:pt x="7" y="5"/>
                    <a:pt x="14" y="0"/>
                    <a:pt x="20" y="8"/>
                  </a:cubicBezTo>
                  <a:close/>
                </a:path>
              </a:pathLst>
            </a:custGeom>
            <a:solidFill>
              <a:srgbClr val="182F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725" name="Freeform 3566"/>
            <p:cNvSpPr>
              <a:spLocks/>
            </p:cNvSpPr>
            <p:nvPr/>
          </p:nvSpPr>
          <p:spPr bwMode="auto">
            <a:xfrm>
              <a:off x="4196" y="1361"/>
              <a:ext cx="32" cy="22"/>
            </a:xfrm>
            <a:custGeom>
              <a:avLst/>
              <a:gdLst>
                <a:gd name="T0" fmla="*/ 9 w 27"/>
                <a:gd name="T1" fmla="*/ 0 h 18"/>
                <a:gd name="T2" fmla="*/ 26 w 27"/>
                <a:gd name="T3" fmla="*/ 11 h 18"/>
                <a:gd name="T4" fmla="*/ 27 w 27"/>
                <a:gd name="T5" fmla="*/ 14 h 18"/>
                <a:gd name="T6" fmla="*/ 26 w 27"/>
                <a:gd name="T7" fmla="*/ 16 h 18"/>
                <a:gd name="T8" fmla="*/ 16 w 27"/>
                <a:gd name="T9" fmla="*/ 14 h 18"/>
                <a:gd name="T10" fmla="*/ 1 w 27"/>
                <a:gd name="T11" fmla="*/ 4 h 18"/>
                <a:gd name="T12" fmla="*/ 2 w 27"/>
                <a:gd name="T13" fmla="*/ 0 h 18"/>
                <a:gd name="T14" fmla="*/ 9 w 27"/>
                <a:gd name="T15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" h="18">
                  <a:moveTo>
                    <a:pt x="9" y="0"/>
                  </a:moveTo>
                  <a:cubicBezTo>
                    <a:pt x="13" y="6"/>
                    <a:pt x="25" y="0"/>
                    <a:pt x="26" y="11"/>
                  </a:cubicBezTo>
                  <a:cubicBezTo>
                    <a:pt x="27" y="12"/>
                    <a:pt x="27" y="13"/>
                    <a:pt x="27" y="14"/>
                  </a:cubicBezTo>
                  <a:cubicBezTo>
                    <a:pt x="27" y="15"/>
                    <a:pt x="27" y="16"/>
                    <a:pt x="26" y="16"/>
                  </a:cubicBezTo>
                  <a:cubicBezTo>
                    <a:pt x="23" y="18"/>
                    <a:pt x="19" y="16"/>
                    <a:pt x="16" y="14"/>
                  </a:cubicBezTo>
                  <a:cubicBezTo>
                    <a:pt x="11" y="11"/>
                    <a:pt x="4" y="10"/>
                    <a:pt x="1" y="4"/>
                  </a:cubicBezTo>
                  <a:cubicBezTo>
                    <a:pt x="0" y="3"/>
                    <a:pt x="0" y="1"/>
                    <a:pt x="2" y="0"/>
                  </a:cubicBezTo>
                  <a:cubicBezTo>
                    <a:pt x="4" y="0"/>
                    <a:pt x="7" y="0"/>
                    <a:pt x="9" y="0"/>
                  </a:cubicBezTo>
                  <a:close/>
                </a:path>
              </a:pathLst>
            </a:custGeom>
            <a:solidFill>
              <a:srgbClr val="3145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726" name="Freeform 3567"/>
            <p:cNvSpPr>
              <a:spLocks/>
            </p:cNvSpPr>
            <p:nvPr/>
          </p:nvSpPr>
          <p:spPr bwMode="auto">
            <a:xfrm>
              <a:off x="4128" y="1308"/>
              <a:ext cx="23" cy="20"/>
            </a:xfrm>
            <a:custGeom>
              <a:avLst/>
              <a:gdLst>
                <a:gd name="T0" fmla="*/ 20 w 20"/>
                <a:gd name="T1" fmla="*/ 9 h 17"/>
                <a:gd name="T2" fmla="*/ 4 w 20"/>
                <a:gd name="T3" fmla="*/ 17 h 17"/>
                <a:gd name="T4" fmla="*/ 1 w 20"/>
                <a:gd name="T5" fmla="*/ 13 h 17"/>
                <a:gd name="T6" fmla="*/ 1 w 20"/>
                <a:gd name="T7" fmla="*/ 5 h 17"/>
                <a:gd name="T8" fmla="*/ 4 w 20"/>
                <a:gd name="T9" fmla="*/ 1 h 17"/>
                <a:gd name="T10" fmla="*/ 11 w 20"/>
                <a:gd name="T11" fmla="*/ 0 h 17"/>
                <a:gd name="T12" fmla="*/ 20 w 20"/>
                <a:gd name="T13" fmla="*/ 9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17">
                  <a:moveTo>
                    <a:pt x="20" y="9"/>
                  </a:moveTo>
                  <a:cubicBezTo>
                    <a:pt x="12" y="7"/>
                    <a:pt x="8" y="12"/>
                    <a:pt x="4" y="17"/>
                  </a:cubicBezTo>
                  <a:cubicBezTo>
                    <a:pt x="2" y="16"/>
                    <a:pt x="1" y="14"/>
                    <a:pt x="1" y="13"/>
                  </a:cubicBezTo>
                  <a:cubicBezTo>
                    <a:pt x="0" y="10"/>
                    <a:pt x="0" y="7"/>
                    <a:pt x="1" y="5"/>
                  </a:cubicBezTo>
                  <a:cubicBezTo>
                    <a:pt x="1" y="3"/>
                    <a:pt x="2" y="2"/>
                    <a:pt x="4" y="1"/>
                  </a:cubicBezTo>
                  <a:cubicBezTo>
                    <a:pt x="6" y="1"/>
                    <a:pt x="9" y="1"/>
                    <a:pt x="11" y="0"/>
                  </a:cubicBezTo>
                  <a:cubicBezTo>
                    <a:pt x="15" y="2"/>
                    <a:pt x="18" y="4"/>
                    <a:pt x="20" y="9"/>
                  </a:cubicBezTo>
                  <a:close/>
                </a:path>
              </a:pathLst>
            </a:custGeom>
            <a:solidFill>
              <a:srgbClr val="5473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727" name="Freeform 3568"/>
            <p:cNvSpPr>
              <a:spLocks/>
            </p:cNvSpPr>
            <p:nvPr/>
          </p:nvSpPr>
          <p:spPr bwMode="auto">
            <a:xfrm>
              <a:off x="4157" y="1345"/>
              <a:ext cx="27" cy="24"/>
            </a:xfrm>
            <a:custGeom>
              <a:avLst/>
              <a:gdLst>
                <a:gd name="T0" fmla="*/ 19 w 23"/>
                <a:gd name="T1" fmla="*/ 1 h 20"/>
                <a:gd name="T2" fmla="*/ 23 w 23"/>
                <a:gd name="T3" fmla="*/ 9 h 20"/>
                <a:gd name="T4" fmla="*/ 21 w 23"/>
                <a:gd name="T5" fmla="*/ 12 h 20"/>
                <a:gd name="T6" fmla="*/ 7 w 23"/>
                <a:gd name="T7" fmla="*/ 18 h 20"/>
                <a:gd name="T8" fmla="*/ 15 w 23"/>
                <a:gd name="T9" fmla="*/ 1 h 20"/>
                <a:gd name="T10" fmla="*/ 15 w 23"/>
                <a:gd name="T11" fmla="*/ 2 h 20"/>
                <a:gd name="T12" fmla="*/ 19 w 23"/>
                <a:gd name="T13" fmla="*/ 1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" h="20">
                  <a:moveTo>
                    <a:pt x="19" y="1"/>
                  </a:moveTo>
                  <a:cubicBezTo>
                    <a:pt x="20" y="4"/>
                    <a:pt x="21" y="6"/>
                    <a:pt x="23" y="9"/>
                  </a:cubicBezTo>
                  <a:cubicBezTo>
                    <a:pt x="22" y="10"/>
                    <a:pt x="22" y="11"/>
                    <a:pt x="21" y="12"/>
                  </a:cubicBezTo>
                  <a:cubicBezTo>
                    <a:pt x="17" y="15"/>
                    <a:pt x="14" y="20"/>
                    <a:pt x="7" y="18"/>
                  </a:cubicBezTo>
                  <a:cubicBezTo>
                    <a:pt x="0" y="8"/>
                    <a:pt x="7" y="5"/>
                    <a:pt x="15" y="1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6" y="0"/>
                    <a:pt x="17" y="0"/>
                    <a:pt x="19" y="1"/>
                  </a:cubicBezTo>
                  <a:close/>
                </a:path>
              </a:pathLst>
            </a:custGeom>
            <a:solidFill>
              <a:srgbClr val="597D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728" name="Freeform 3569"/>
            <p:cNvSpPr>
              <a:spLocks/>
            </p:cNvSpPr>
            <p:nvPr/>
          </p:nvSpPr>
          <p:spPr bwMode="auto">
            <a:xfrm>
              <a:off x="4176" y="1356"/>
              <a:ext cx="22" cy="14"/>
            </a:xfrm>
            <a:custGeom>
              <a:avLst/>
              <a:gdLst>
                <a:gd name="T0" fmla="*/ 19 w 19"/>
                <a:gd name="T1" fmla="*/ 5 h 12"/>
                <a:gd name="T2" fmla="*/ 19 w 19"/>
                <a:gd name="T3" fmla="*/ 8 h 12"/>
                <a:gd name="T4" fmla="*/ 11 w 19"/>
                <a:gd name="T5" fmla="*/ 12 h 12"/>
                <a:gd name="T6" fmla="*/ 3 w 19"/>
                <a:gd name="T7" fmla="*/ 10 h 12"/>
                <a:gd name="T8" fmla="*/ 7 w 19"/>
                <a:gd name="T9" fmla="*/ 2 h 12"/>
                <a:gd name="T10" fmla="*/ 7 w 19"/>
                <a:gd name="T11" fmla="*/ 0 h 12"/>
                <a:gd name="T12" fmla="*/ 19 w 19"/>
                <a:gd name="T13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" h="12">
                  <a:moveTo>
                    <a:pt x="19" y="5"/>
                  </a:moveTo>
                  <a:cubicBezTo>
                    <a:pt x="19" y="6"/>
                    <a:pt x="19" y="7"/>
                    <a:pt x="19" y="8"/>
                  </a:cubicBezTo>
                  <a:cubicBezTo>
                    <a:pt x="17" y="11"/>
                    <a:pt x="14" y="12"/>
                    <a:pt x="11" y="12"/>
                  </a:cubicBezTo>
                  <a:cubicBezTo>
                    <a:pt x="8" y="12"/>
                    <a:pt x="6" y="12"/>
                    <a:pt x="3" y="10"/>
                  </a:cubicBezTo>
                  <a:cubicBezTo>
                    <a:pt x="0" y="5"/>
                    <a:pt x="3" y="3"/>
                    <a:pt x="7" y="2"/>
                  </a:cubicBezTo>
                  <a:cubicBezTo>
                    <a:pt x="7" y="2"/>
                    <a:pt x="7" y="0"/>
                    <a:pt x="7" y="0"/>
                  </a:cubicBezTo>
                  <a:cubicBezTo>
                    <a:pt x="11" y="2"/>
                    <a:pt x="15" y="3"/>
                    <a:pt x="19" y="5"/>
                  </a:cubicBezTo>
                  <a:close/>
                </a:path>
              </a:pathLst>
            </a:custGeom>
            <a:solidFill>
              <a:srgbClr val="2337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729" name="Freeform 3570"/>
            <p:cNvSpPr>
              <a:spLocks/>
            </p:cNvSpPr>
            <p:nvPr/>
          </p:nvSpPr>
          <p:spPr bwMode="auto">
            <a:xfrm>
              <a:off x="4170" y="1333"/>
              <a:ext cx="13" cy="14"/>
            </a:xfrm>
            <a:custGeom>
              <a:avLst/>
              <a:gdLst>
                <a:gd name="T0" fmla="*/ 8 w 11"/>
                <a:gd name="T1" fmla="*/ 11 h 12"/>
                <a:gd name="T2" fmla="*/ 4 w 11"/>
                <a:gd name="T3" fmla="*/ 12 h 12"/>
                <a:gd name="T4" fmla="*/ 10 w 11"/>
                <a:gd name="T5" fmla="*/ 0 h 12"/>
                <a:gd name="T6" fmla="*/ 8 w 11"/>
                <a:gd name="T7" fmla="*/ 1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12">
                  <a:moveTo>
                    <a:pt x="8" y="11"/>
                  </a:moveTo>
                  <a:cubicBezTo>
                    <a:pt x="6" y="12"/>
                    <a:pt x="5" y="12"/>
                    <a:pt x="4" y="12"/>
                  </a:cubicBezTo>
                  <a:cubicBezTo>
                    <a:pt x="5" y="7"/>
                    <a:pt x="0" y="0"/>
                    <a:pt x="10" y="0"/>
                  </a:cubicBezTo>
                  <a:cubicBezTo>
                    <a:pt x="11" y="4"/>
                    <a:pt x="10" y="8"/>
                    <a:pt x="8" y="11"/>
                  </a:cubicBezTo>
                  <a:close/>
                </a:path>
              </a:pathLst>
            </a:custGeom>
            <a:solidFill>
              <a:srgbClr val="0B28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730" name="Freeform 3571"/>
            <p:cNvSpPr>
              <a:spLocks/>
            </p:cNvSpPr>
            <p:nvPr/>
          </p:nvSpPr>
          <p:spPr bwMode="auto">
            <a:xfrm>
              <a:off x="4274" y="1333"/>
              <a:ext cx="10" cy="7"/>
            </a:xfrm>
            <a:custGeom>
              <a:avLst/>
              <a:gdLst>
                <a:gd name="T0" fmla="*/ 0 w 9"/>
                <a:gd name="T1" fmla="*/ 3 h 6"/>
                <a:gd name="T2" fmla="*/ 5 w 9"/>
                <a:gd name="T3" fmla="*/ 0 h 6"/>
                <a:gd name="T4" fmla="*/ 9 w 9"/>
                <a:gd name="T5" fmla="*/ 3 h 6"/>
                <a:gd name="T6" fmla="*/ 5 w 9"/>
                <a:gd name="T7" fmla="*/ 6 h 6"/>
                <a:gd name="T8" fmla="*/ 0 w 9"/>
                <a:gd name="T9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6">
                  <a:moveTo>
                    <a:pt x="0" y="3"/>
                  </a:moveTo>
                  <a:cubicBezTo>
                    <a:pt x="2" y="2"/>
                    <a:pt x="4" y="0"/>
                    <a:pt x="5" y="0"/>
                  </a:cubicBezTo>
                  <a:cubicBezTo>
                    <a:pt x="6" y="0"/>
                    <a:pt x="8" y="2"/>
                    <a:pt x="9" y="3"/>
                  </a:cubicBezTo>
                  <a:cubicBezTo>
                    <a:pt x="8" y="4"/>
                    <a:pt x="6" y="6"/>
                    <a:pt x="5" y="6"/>
                  </a:cubicBezTo>
                  <a:cubicBezTo>
                    <a:pt x="4" y="6"/>
                    <a:pt x="2" y="5"/>
                    <a:pt x="0" y="3"/>
                  </a:cubicBezTo>
                  <a:close/>
                </a:path>
              </a:pathLst>
            </a:custGeom>
            <a:solidFill>
              <a:srgbClr val="2A59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731" name="Freeform 3572"/>
            <p:cNvSpPr>
              <a:spLocks/>
            </p:cNvSpPr>
            <p:nvPr/>
          </p:nvSpPr>
          <p:spPr bwMode="auto">
            <a:xfrm>
              <a:off x="3863" y="1659"/>
              <a:ext cx="367" cy="185"/>
            </a:xfrm>
            <a:custGeom>
              <a:avLst/>
              <a:gdLst>
                <a:gd name="T0" fmla="*/ 53 w 312"/>
                <a:gd name="T1" fmla="*/ 71 h 157"/>
                <a:gd name="T2" fmla="*/ 21 w 312"/>
                <a:gd name="T3" fmla="*/ 58 h 157"/>
                <a:gd name="T4" fmla="*/ 9 w 312"/>
                <a:gd name="T5" fmla="*/ 21 h 157"/>
                <a:gd name="T6" fmla="*/ 9 w 312"/>
                <a:gd name="T7" fmla="*/ 4 h 157"/>
                <a:gd name="T8" fmla="*/ 28 w 312"/>
                <a:gd name="T9" fmla="*/ 7 h 157"/>
                <a:gd name="T10" fmla="*/ 116 w 312"/>
                <a:gd name="T11" fmla="*/ 47 h 157"/>
                <a:gd name="T12" fmla="*/ 141 w 312"/>
                <a:gd name="T13" fmla="*/ 55 h 157"/>
                <a:gd name="T14" fmla="*/ 289 w 312"/>
                <a:gd name="T15" fmla="*/ 117 h 157"/>
                <a:gd name="T16" fmla="*/ 311 w 312"/>
                <a:gd name="T17" fmla="*/ 133 h 157"/>
                <a:gd name="T18" fmla="*/ 308 w 312"/>
                <a:gd name="T19" fmla="*/ 144 h 157"/>
                <a:gd name="T20" fmla="*/ 296 w 312"/>
                <a:gd name="T21" fmla="*/ 149 h 157"/>
                <a:gd name="T22" fmla="*/ 290 w 312"/>
                <a:gd name="T23" fmla="*/ 154 h 157"/>
                <a:gd name="T24" fmla="*/ 275 w 312"/>
                <a:gd name="T25" fmla="*/ 153 h 157"/>
                <a:gd name="T26" fmla="*/ 220 w 312"/>
                <a:gd name="T27" fmla="*/ 135 h 157"/>
                <a:gd name="T28" fmla="*/ 104 w 312"/>
                <a:gd name="T29" fmla="*/ 90 h 157"/>
                <a:gd name="T30" fmla="*/ 105 w 312"/>
                <a:gd name="T31" fmla="*/ 83 h 157"/>
                <a:gd name="T32" fmla="*/ 105 w 312"/>
                <a:gd name="T33" fmla="*/ 63 h 157"/>
                <a:gd name="T34" fmla="*/ 93 w 312"/>
                <a:gd name="T35" fmla="*/ 55 h 157"/>
                <a:gd name="T36" fmla="*/ 77 w 312"/>
                <a:gd name="T37" fmla="*/ 49 h 157"/>
                <a:gd name="T38" fmla="*/ 61 w 312"/>
                <a:gd name="T39" fmla="*/ 55 h 157"/>
                <a:gd name="T40" fmla="*/ 53 w 312"/>
                <a:gd name="T41" fmla="*/ 71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12" h="157">
                  <a:moveTo>
                    <a:pt x="53" y="71"/>
                  </a:moveTo>
                  <a:cubicBezTo>
                    <a:pt x="42" y="66"/>
                    <a:pt x="34" y="56"/>
                    <a:pt x="21" y="58"/>
                  </a:cubicBezTo>
                  <a:cubicBezTo>
                    <a:pt x="14" y="47"/>
                    <a:pt x="11" y="34"/>
                    <a:pt x="9" y="21"/>
                  </a:cubicBezTo>
                  <a:cubicBezTo>
                    <a:pt x="8" y="16"/>
                    <a:pt x="0" y="10"/>
                    <a:pt x="9" y="4"/>
                  </a:cubicBezTo>
                  <a:cubicBezTo>
                    <a:pt x="17" y="0"/>
                    <a:pt x="22" y="4"/>
                    <a:pt x="28" y="7"/>
                  </a:cubicBezTo>
                  <a:cubicBezTo>
                    <a:pt x="57" y="22"/>
                    <a:pt x="85" y="36"/>
                    <a:pt x="116" y="47"/>
                  </a:cubicBezTo>
                  <a:cubicBezTo>
                    <a:pt x="125" y="48"/>
                    <a:pt x="133" y="51"/>
                    <a:pt x="141" y="55"/>
                  </a:cubicBezTo>
                  <a:cubicBezTo>
                    <a:pt x="190" y="75"/>
                    <a:pt x="239" y="97"/>
                    <a:pt x="289" y="117"/>
                  </a:cubicBezTo>
                  <a:cubicBezTo>
                    <a:pt x="297" y="121"/>
                    <a:pt x="306" y="124"/>
                    <a:pt x="311" y="133"/>
                  </a:cubicBezTo>
                  <a:cubicBezTo>
                    <a:pt x="312" y="137"/>
                    <a:pt x="311" y="141"/>
                    <a:pt x="308" y="144"/>
                  </a:cubicBezTo>
                  <a:cubicBezTo>
                    <a:pt x="305" y="146"/>
                    <a:pt x="300" y="147"/>
                    <a:pt x="296" y="149"/>
                  </a:cubicBezTo>
                  <a:cubicBezTo>
                    <a:pt x="294" y="150"/>
                    <a:pt x="292" y="152"/>
                    <a:pt x="290" y="154"/>
                  </a:cubicBezTo>
                  <a:cubicBezTo>
                    <a:pt x="285" y="157"/>
                    <a:pt x="280" y="154"/>
                    <a:pt x="275" y="153"/>
                  </a:cubicBezTo>
                  <a:cubicBezTo>
                    <a:pt x="257" y="146"/>
                    <a:pt x="241" y="133"/>
                    <a:pt x="220" y="135"/>
                  </a:cubicBezTo>
                  <a:cubicBezTo>
                    <a:pt x="181" y="120"/>
                    <a:pt x="143" y="105"/>
                    <a:pt x="104" y="90"/>
                  </a:cubicBezTo>
                  <a:cubicBezTo>
                    <a:pt x="104" y="87"/>
                    <a:pt x="105" y="85"/>
                    <a:pt x="105" y="83"/>
                  </a:cubicBezTo>
                  <a:cubicBezTo>
                    <a:pt x="107" y="76"/>
                    <a:pt x="109" y="70"/>
                    <a:pt x="105" y="63"/>
                  </a:cubicBezTo>
                  <a:cubicBezTo>
                    <a:pt x="101" y="60"/>
                    <a:pt x="97" y="57"/>
                    <a:pt x="93" y="55"/>
                  </a:cubicBezTo>
                  <a:cubicBezTo>
                    <a:pt x="88" y="53"/>
                    <a:pt x="82" y="53"/>
                    <a:pt x="77" y="49"/>
                  </a:cubicBezTo>
                  <a:cubicBezTo>
                    <a:pt x="70" y="48"/>
                    <a:pt x="63" y="45"/>
                    <a:pt x="61" y="55"/>
                  </a:cubicBezTo>
                  <a:cubicBezTo>
                    <a:pt x="57" y="60"/>
                    <a:pt x="54" y="65"/>
                    <a:pt x="53" y="71"/>
                  </a:cubicBezTo>
                  <a:close/>
                </a:path>
              </a:pathLst>
            </a:custGeom>
            <a:solidFill>
              <a:srgbClr val="F9DE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732" name="Freeform 3573"/>
            <p:cNvSpPr>
              <a:spLocks/>
            </p:cNvSpPr>
            <p:nvPr/>
          </p:nvSpPr>
          <p:spPr bwMode="auto">
            <a:xfrm>
              <a:off x="4122" y="1809"/>
              <a:ext cx="67" cy="37"/>
            </a:xfrm>
            <a:custGeom>
              <a:avLst/>
              <a:gdLst>
                <a:gd name="T0" fmla="*/ 0 w 57"/>
                <a:gd name="T1" fmla="*/ 8 h 31"/>
                <a:gd name="T2" fmla="*/ 11 w 57"/>
                <a:gd name="T3" fmla="*/ 3 h 31"/>
                <a:gd name="T4" fmla="*/ 57 w 57"/>
                <a:gd name="T5" fmla="*/ 23 h 31"/>
                <a:gd name="T6" fmla="*/ 53 w 57"/>
                <a:gd name="T7" fmla="*/ 31 h 31"/>
                <a:gd name="T8" fmla="*/ 33 w 57"/>
                <a:gd name="T9" fmla="*/ 27 h 31"/>
                <a:gd name="T10" fmla="*/ 0 w 57"/>
                <a:gd name="T11" fmla="*/ 8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7" h="31">
                  <a:moveTo>
                    <a:pt x="0" y="8"/>
                  </a:moveTo>
                  <a:cubicBezTo>
                    <a:pt x="4" y="7"/>
                    <a:pt x="4" y="0"/>
                    <a:pt x="11" y="3"/>
                  </a:cubicBezTo>
                  <a:cubicBezTo>
                    <a:pt x="26" y="10"/>
                    <a:pt x="44" y="11"/>
                    <a:pt x="57" y="23"/>
                  </a:cubicBezTo>
                  <a:cubicBezTo>
                    <a:pt x="57" y="27"/>
                    <a:pt x="55" y="29"/>
                    <a:pt x="53" y="31"/>
                  </a:cubicBezTo>
                  <a:cubicBezTo>
                    <a:pt x="46" y="30"/>
                    <a:pt x="39" y="28"/>
                    <a:pt x="33" y="27"/>
                  </a:cubicBezTo>
                  <a:cubicBezTo>
                    <a:pt x="22" y="21"/>
                    <a:pt x="11" y="14"/>
                    <a:pt x="0" y="8"/>
                  </a:cubicBezTo>
                  <a:close/>
                </a:path>
              </a:pathLst>
            </a:custGeom>
            <a:solidFill>
              <a:srgbClr val="D2BC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733" name="Freeform 3574"/>
            <p:cNvSpPr>
              <a:spLocks/>
            </p:cNvSpPr>
            <p:nvPr/>
          </p:nvSpPr>
          <p:spPr bwMode="auto">
            <a:xfrm>
              <a:off x="3973" y="1767"/>
              <a:ext cx="12" cy="22"/>
            </a:xfrm>
            <a:custGeom>
              <a:avLst/>
              <a:gdLst>
                <a:gd name="T0" fmla="*/ 4 w 11"/>
                <a:gd name="T1" fmla="*/ 19 h 19"/>
                <a:gd name="T2" fmla="*/ 0 w 11"/>
                <a:gd name="T3" fmla="*/ 19 h 19"/>
                <a:gd name="T4" fmla="*/ 8 w 11"/>
                <a:gd name="T5" fmla="*/ 0 h 19"/>
                <a:gd name="T6" fmla="*/ 4 w 11"/>
                <a:gd name="T7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19">
                  <a:moveTo>
                    <a:pt x="4" y="19"/>
                  </a:moveTo>
                  <a:cubicBezTo>
                    <a:pt x="3" y="19"/>
                    <a:pt x="1" y="19"/>
                    <a:pt x="0" y="19"/>
                  </a:cubicBezTo>
                  <a:cubicBezTo>
                    <a:pt x="0" y="12"/>
                    <a:pt x="1" y="5"/>
                    <a:pt x="8" y="0"/>
                  </a:cubicBezTo>
                  <a:cubicBezTo>
                    <a:pt x="11" y="7"/>
                    <a:pt x="9" y="13"/>
                    <a:pt x="4" y="19"/>
                  </a:cubicBezTo>
                  <a:close/>
                </a:path>
              </a:pathLst>
            </a:custGeom>
            <a:solidFill>
              <a:srgbClr val="3A29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734" name="Freeform 3575"/>
            <p:cNvSpPr>
              <a:spLocks/>
            </p:cNvSpPr>
            <p:nvPr/>
          </p:nvSpPr>
          <p:spPr bwMode="auto">
            <a:xfrm>
              <a:off x="3934" y="1709"/>
              <a:ext cx="21" cy="15"/>
            </a:xfrm>
            <a:custGeom>
              <a:avLst/>
              <a:gdLst>
                <a:gd name="T0" fmla="*/ 1 w 18"/>
                <a:gd name="T1" fmla="*/ 13 h 13"/>
                <a:gd name="T2" fmla="*/ 17 w 18"/>
                <a:gd name="T3" fmla="*/ 5 h 13"/>
                <a:gd name="T4" fmla="*/ 18 w 18"/>
                <a:gd name="T5" fmla="*/ 8 h 13"/>
                <a:gd name="T6" fmla="*/ 17 w 18"/>
                <a:gd name="T7" fmla="*/ 9 h 13"/>
                <a:gd name="T8" fmla="*/ 1 w 18"/>
                <a:gd name="T9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13">
                  <a:moveTo>
                    <a:pt x="1" y="13"/>
                  </a:moveTo>
                  <a:cubicBezTo>
                    <a:pt x="0" y="1"/>
                    <a:pt x="2" y="0"/>
                    <a:pt x="17" y="5"/>
                  </a:cubicBezTo>
                  <a:cubicBezTo>
                    <a:pt x="18" y="6"/>
                    <a:pt x="18" y="7"/>
                    <a:pt x="18" y="8"/>
                  </a:cubicBezTo>
                  <a:cubicBezTo>
                    <a:pt x="17" y="8"/>
                    <a:pt x="17" y="9"/>
                    <a:pt x="17" y="9"/>
                  </a:cubicBezTo>
                  <a:cubicBezTo>
                    <a:pt x="11" y="8"/>
                    <a:pt x="5" y="9"/>
                    <a:pt x="1" y="13"/>
                  </a:cubicBezTo>
                  <a:close/>
                </a:path>
              </a:pathLst>
            </a:custGeom>
            <a:solidFill>
              <a:srgbClr val="6646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735" name="Freeform 3576"/>
            <p:cNvSpPr>
              <a:spLocks/>
            </p:cNvSpPr>
            <p:nvPr/>
          </p:nvSpPr>
          <p:spPr bwMode="auto">
            <a:xfrm>
              <a:off x="3954" y="1715"/>
              <a:ext cx="19" cy="13"/>
            </a:xfrm>
            <a:custGeom>
              <a:avLst/>
              <a:gdLst>
                <a:gd name="T0" fmla="*/ 0 w 16"/>
                <a:gd name="T1" fmla="*/ 4 h 11"/>
                <a:gd name="T2" fmla="*/ 0 w 16"/>
                <a:gd name="T3" fmla="*/ 0 h 11"/>
                <a:gd name="T4" fmla="*/ 16 w 16"/>
                <a:gd name="T5" fmla="*/ 8 h 11"/>
                <a:gd name="T6" fmla="*/ 0 w 16"/>
                <a:gd name="T7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11">
                  <a:moveTo>
                    <a:pt x="0" y="4"/>
                  </a:moveTo>
                  <a:cubicBezTo>
                    <a:pt x="0" y="3"/>
                    <a:pt x="0" y="1"/>
                    <a:pt x="0" y="0"/>
                  </a:cubicBezTo>
                  <a:cubicBezTo>
                    <a:pt x="6" y="2"/>
                    <a:pt x="12" y="3"/>
                    <a:pt x="16" y="8"/>
                  </a:cubicBezTo>
                  <a:cubicBezTo>
                    <a:pt x="10" y="11"/>
                    <a:pt x="5" y="8"/>
                    <a:pt x="0" y="4"/>
                  </a:cubicBezTo>
                  <a:close/>
                </a:path>
              </a:pathLst>
            </a:custGeom>
            <a:solidFill>
              <a:srgbClr val="7B5C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736" name="Freeform 3577"/>
            <p:cNvSpPr>
              <a:spLocks/>
            </p:cNvSpPr>
            <p:nvPr/>
          </p:nvSpPr>
          <p:spPr bwMode="auto">
            <a:xfrm>
              <a:off x="3987" y="1734"/>
              <a:ext cx="9" cy="23"/>
            </a:xfrm>
            <a:custGeom>
              <a:avLst/>
              <a:gdLst>
                <a:gd name="T0" fmla="*/ 0 w 8"/>
                <a:gd name="T1" fmla="*/ 0 h 20"/>
                <a:gd name="T2" fmla="*/ 0 w 8"/>
                <a:gd name="T3" fmla="*/ 20 h 20"/>
                <a:gd name="T4" fmla="*/ 0 w 8"/>
                <a:gd name="T5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20">
                  <a:moveTo>
                    <a:pt x="0" y="0"/>
                  </a:moveTo>
                  <a:cubicBezTo>
                    <a:pt x="8" y="7"/>
                    <a:pt x="5" y="13"/>
                    <a:pt x="0" y="20"/>
                  </a:cubicBezTo>
                  <a:cubicBezTo>
                    <a:pt x="0" y="13"/>
                    <a:pt x="0" y="7"/>
                    <a:pt x="0" y="0"/>
                  </a:cubicBezTo>
                  <a:close/>
                </a:path>
              </a:pathLst>
            </a:custGeom>
            <a:solidFill>
              <a:srgbClr val="7454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737" name="Freeform 3578"/>
            <p:cNvSpPr>
              <a:spLocks/>
            </p:cNvSpPr>
            <p:nvPr/>
          </p:nvSpPr>
          <p:spPr bwMode="auto">
            <a:xfrm>
              <a:off x="4274" y="1482"/>
              <a:ext cx="148" cy="239"/>
            </a:xfrm>
            <a:custGeom>
              <a:avLst/>
              <a:gdLst>
                <a:gd name="T0" fmla="*/ 92 w 126"/>
                <a:gd name="T1" fmla="*/ 78 h 203"/>
                <a:gd name="T2" fmla="*/ 57 w 126"/>
                <a:gd name="T3" fmla="*/ 141 h 203"/>
                <a:gd name="T4" fmla="*/ 34 w 126"/>
                <a:gd name="T5" fmla="*/ 189 h 203"/>
                <a:gd name="T6" fmla="*/ 18 w 126"/>
                <a:gd name="T7" fmla="*/ 202 h 203"/>
                <a:gd name="T8" fmla="*/ 16 w 126"/>
                <a:gd name="T9" fmla="*/ 203 h 203"/>
                <a:gd name="T10" fmla="*/ 11 w 126"/>
                <a:gd name="T11" fmla="*/ 201 h 203"/>
                <a:gd name="T12" fmla="*/ 7 w 126"/>
                <a:gd name="T13" fmla="*/ 184 h 203"/>
                <a:gd name="T14" fmla="*/ 1 w 126"/>
                <a:gd name="T15" fmla="*/ 176 h 203"/>
                <a:gd name="T16" fmla="*/ 2 w 126"/>
                <a:gd name="T17" fmla="*/ 166 h 203"/>
                <a:gd name="T18" fmla="*/ 10 w 126"/>
                <a:gd name="T19" fmla="*/ 152 h 203"/>
                <a:gd name="T20" fmla="*/ 33 w 126"/>
                <a:gd name="T21" fmla="*/ 101 h 203"/>
                <a:gd name="T22" fmla="*/ 45 w 126"/>
                <a:gd name="T23" fmla="*/ 91 h 203"/>
                <a:gd name="T24" fmla="*/ 58 w 126"/>
                <a:gd name="T25" fmla="*/ 72 h 203"/>
                <a:gd name="T26" fmla="*/ 67 w 126"/>
                <a:gd name="T27" fmla="*/ 52 h 203"/>
                <a:gd name="T28" fmla="*/ 88 w 126"/>
                <a:gd name="T29" fmla="*/ 17 h 203"/>
                <a:gd name="T30" fmla="*/ 98 w 126"/>
                <a:gd name="T31" fmla="*/ 1 h 203"/>
                <a:gd name="T32" fmla="*/ 103 w 126"/>
                <a:gd name="T33" fmla="*/ 0 h 203"/>
                <a:gd name="T34" fmla="*/ 126 w 126"/>
                <a:gd name="T35" fmla="*/ 12 h 203"/>
                <a:gd name="T36" fmla="*/ 98 w 126"/>
                <a:gd name="T37" fmla="*/ 72 h 203"/>
                <a:gd name="T38" fmla="*/ 92 w 126"/>
                <a:gd name="T39" fmla="*/ 78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26" h="203">
                  <a:moveTo>
                    <a:pt x="92" y="78"/>
                  </a:moveTo>
                  <a:cubicBezTo>
                    <a:pt x="72" y="94"/>
                    <a:pt x="67" y="119"/>
                    <a:pt x="57" y="141"/>
                  </a:cubicBezTo>
                  <a:cubicBezTo>
                    <a:pt x="49" y="156"/>
                    <a:pt x="44" y="174"/>
                    <a:pt x="34" y="189"/>
                  </a:cubicBezTo>
                  <a:cubicBezTo>
                    <a:pt x="28" y="192"/>
                    <a:pt x="22" y="195"/>
                    <a:pt x="18" y="202"/>
                  </a:cubicBezTo>
                  <a:cubicBezTo>
                    <a:pt x="17" y="202"/>
                    <a:pt x="16" y="202"/>
                    <a:pt x="16" y="203"/>
                  </a:cubicBezTo>
                  <a:cubicBezTo>
                    <a:pt x="14" y="203"/>
                    <a:pt x="12" y="203"/>
                    <a:pt x="11" y="201"/>
                  </a:cubicBezTo>
                  <a:cubicBezTo>
                    <a:pt x="7" y="196"/>
                    <a:pt x="10" y="190"/>
                    <a:pt x="7" y="184"/>
                  </a:cubicBezTo>
                  <a:cubicBezTo>
                    <a:pt x="5" y="181"/>
                    <a:pt x="3" y="179"/>
                    <a:pt x="1" y="176"/>
                  </a:cubicBezTo>
                  <a:cubicBezTo>
                    <a:pt x="0" y="173"/>
                    <a:pt x="0" y="169"/>
                    <a:pt x="2" y="166"/>
                  </a:cubicBezTo>
                  <a:cubicBezTo>
                    <a:pt x="5" y="162"/>
                    <a:pt x="11" y="158"/>
                    <a:pt x="10" y="152"/>
                  </a:cubicBezTo>
                  <a:cubicBezTo>
                    <a:pt x="21" y="136"/>
                    <a:pt x="27" y="119"/>
                    <a:pt x="33" y="101"/>
                  </a:cubicBezTo>
                  <a:cubicBezTo>
                    <a:pt x="37" y="97"/>
                    <a:pt x="42" y="95"/>
                    <a:pt x="45" y="91"/>
                  </a:cubicBezTo>
                  <a:cubicBezTo>
                    <a:pt x="51" y="86"/>
                    <a:pt x="54" y="79"/>
                    <a:pt x="58" y="72"/>
                  </a:cubicBezTo>
                  <a:cubicBezTo>
                    <a:pt x="63" y="67"/>
                    <a:pt x="65" y="59"/>
                    <a:pt x="67" y="52"/>
                  </a:cubicBezTo>
                  <a:cubicBezTo>
                    <a:pt x="76" y="41"/>
                    <a:pt x="83" y="29"/>
                    <a:pt x="88" y="17"/>
                  </a:cubicBezTo>
                  <a:cubicBezTo>
                    <a:pt x="92" y="12"/>
                    <a:pt x="94" y="6"/>
                    <a:pt x="98" y="1"/>
                  </a:cubicBezTo>
                  <a:cubicBezTo>
                    <a:pt x="100" y="0"/>
                    <a:pt x="101" y="0"/>
                    <a:pt x="103" y="0"/>
                  </a:cubicBezTo>
                  <a:cubicBezTo>
                    <a:pt x="111" y="4"/>
                    <a:pt x="121" y="2"/>
                    <a:pt x="126" y="12"/>
                  </a:cubicBezTo>
                  <a:cubicBezTo>
                    <a:pt x="125" y="36"/>
                    <a:pt x="107" y="52"/>
                    <a:pt x="98" y="72"/>
                  </a:cubicBezTo>
                  <a:cubicBezTo>
                    <a:pt x="96" y="74"/>
                    <a:pt x="94" y="76"/>
                    <a:pt x="92" y="78"/>
                  </a:cubicBezTo>
                  <a:close/>
                </a:path>
              </a:pathLst>
            </a:custGeom>
            <a:solidFill>
              <a:srgbClr val="4F86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738" name="Freeform 3579"/>
            <p:cNvSpPr>
              <a:spLocks/>
            </p:cNvSpPr>
            <p:nvPr/>
          </p:nvSpPr>
          <p:spPr bwMode="auto">
            <a:xfrm>
              <a:off x="4022" y="1711"/>
              <a:ext cx="285" cy="138"/>
            </a:xfrm>
            <a:custGeom>
              <a:avLst/>
              <a:gdLst>
                <a:gd name="T0" fmla="*/ 174 w 242"/>
                <a:gd name="T1" fmla="*/ 90 h 117"/>
                <a:gd name="T2" fmla="*/ 73 w 242"/>
                <a:gd name="T3" fmla="*/ 45 h 117"/>
                <a:gd name="T4" fmla="*/ 2 w 242"/>
                <a:gd name="T5" fmla="*/ 14 h 117"/>
                <a:gd name="T6" fmla="*/ 10 w 242"/>
                <a:gd name="T7" fmla="*/ 0 h 117"/>
                <a:gd name="T8" fmla="*/ 72 w 242"/>
                <a:gd name="T9" fmla="*/ 23 h 117"/>
                <a:gd name="T10" fmla="*/ 83 w 242"/>
                <a:gd name="T11" fmla="*/ 27 h 117"/>
                <a:gd name="T12" fmla="*/ 103 w 242"/>
                <a:gd name="T13" fmla="*/ 36 h 117"/>
                <a:gd name="T14" fmla="*/ 131 w 242"/>
                <a:gd name="T15" fmla="*/ 48 h 117"/>
                <a:gd name="T16" fmla="*/ 185 w 242"/>
                <a:gd name="T17" fmla="*/ 70 h 117"/>
                <a:gd name="T18" fmla="*/ 190 w 242"/>
                <a:gd name="T19" fmla="*/ 73 h 117"/>
                <a:gd name="T20" fmla="*/ 209 w 242"/>
                <a:gd name="T21" fmla="*/ 69 h 117"/>
                <a:gd name="T22" fmla="*/ 226 w 242"/>
                <a:gd name="T23" fmla="*/ 38 h 117"/>
                <a:gd name="T24" fmla="*/ 242 w 242"/>
                <a:gd name="T25" fmla="*/ 38 h 117"/>
                <a:gd name="T26" fmla="*/ 219 w 242"/>
                <a:gd name="T27" fmla="*/ 81 h 117"/>
                <a:gd name="T28" fmla="*/ 226 w 242"/>
                <a:gd name="T29" fmla="*/ 83 h 117"/>
                <a:gd name="T30" fmla="*/ 226 w 242"/>
                <a:gd name="T31" fmla="*/ 90 h 117"/>
                <a:gd name="T32" fmla="*/ 206 w 242"/>
                <a:gd name="T33" fmla="*/ 115 h 117"/>
                <a:gd name="T34" fmla="*/ 205 w 242"/>
                <a:gd name="T35" fmla="*/ 116 h 117"/>
                <a:gd name="T36" fmla="*/ 201 w 242"/>
                <a:gd name="T37" fmla="*/ 117 h 117"/>
                <a:gd name="T38" fmla="*/ 196 w 242"/>
                <a:gd name="T39" fmla="*/ 117 h 117"/>
                <a:gd name="T40" fmla="*/ 192 w 242"/>
                <a:gd name="T41" fmla="*/ 115 h 117"/>
                <a:gd name="T42" fmla="*/ 187 w 242"/>
                <a:gd name="T43" fmla="*/ 111 h 117"/>
                <a:gd name="T44" fmla="*/ 182 w 242"/>
                <a:gd name="T45" fmla="*/ 106 h 117"/>
                <a:gd name="T46" fmla="*/ 174 w 242"/>
                <a:gd name="T47" fmla="*/ 90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42" h="117">
                  <a:moveTo>
                    <a:pt x="174" y="90"/>
                  </a:moveTo>
                  <a:cubicBezTo>
                    <a:pt x="142" y="71"/>
                    <a:pt x="107" y="60"/>
                    <a:pt x="73" y="45"/>
                  </a:cubicBezTo>
                  <a:cubicBezTo>
                    <a:pt x="50" y="34"/>
                    <a:pt x="26" y="24"/>
                    <a:pt x="2" y="14"/>
                  </a:cubicBezTo>
                  <a:cubicBezTo>
                    <a:pt x="0" y="7"/>
                    <a:pt x="3" y="2"/>
                    <a:pt x="10" y="0"/>
                  </a:cubicBezTo>
                  <a:cubicBezTo>
                    <a:pt x="33" y="2"/>
                    <a:pt x="51" y="16"/>
                    <a:pt x="72" y="23"/>
                  </a:cubicBezTo>
                  <a:cubicBezTo>
                    <a:pt x="76" y="24"/>
                    <a:pt x="79" y="26"/>
                    <a:pt x="83" y="27"/>
                  </a:cubicBezTo>
                  <a:cubicBezTo>
                    <a:pt x="89" y="30"/>
                    <a:pt x="96" y="32"/>
                    <a:pt x="103" y="36"/>
                  </a:cubicBezTo>
                  <a:cubicBezTo>
                    <a:pt x="112" y="41"/>
                    <a:pt x="122" y="43"/>
                    <a:pt x="131" y="48"/>
                  </a:cubicBezTo>
                  <a:cubicBezTo>
                    <a:pt x="149" y="56"/>
                    <a:pt x="166" y="64"/>
                    <a:pt x="185" y="70"/>
                  </a:cubicBezTo>
                  <a:cubicBezTo>
                    <a:pt x="187" y="71"/>
                    <a:pt x="189" y="72"/>
                    <a:pt x="190" y="73"/>
                  </a:cubicBezTo>
                  <a:cubicBezTo>
                    <a:pt x="198" y="79"/>
                    <a:pt x="204" y="78"/>
                    <a:pt x="209" y="69"/>
                  </a:cubicBezTo>
                  <a:cubicBezTo>
                    <a:pt x="215" y="59"/>
                    <a:pt x="217" y="47"/>
                    <a:pt x="226" y="38"/>
                  </a:cubicBezTo>
                  <a:cubicBezTo>
                    <a:pt x="232" y="38"/>
                    <a:pt x="237" y="38"/>
                    <a:pt x="242" y="38"/>
                  </a:cubicBezTo>
                  <a:cubicBezTo>
                    <a:pt x="234" y="53"/>
                    <a:pt x="226" y="66"/>
                    <a:pt x="219" y="81"/>
                  </a:cubicBezTo>
                  <a:cubicBezTo>
                    <a:pt x="217" y="86"/>
                    <a:pt x="223" y="82"/>
                    <a:pt x="226" y="83"/>
                  </a:cubicBezTo>
                  <a:cubicBezTo>
                    <a:pt x="226" y="85"/>
                    <a:pt x="226" y="87"/>
                    <a:pt x="226" y="90"/>
                  </a:cubicBezTo>
                  <a:cubicBezTo>
                    <a:pt x="216" y="96"/>
                    <a:pt x="212" y="106"/>
                    <a:pt x="206" y="115"/>
                  </a:cubicBezTo>
                  <a:cubicBezTo>
                    <a:pt x="206" y="115"/>
                    <a:pt x="205" y="116"/>
                    <a:pt x="205" y="116"/>
                  </a:cubicBezTo>
                  <a:cubicBezTo>
                    <a:pt x="203" y="117"/>
                    <a:pt x="202" y="117"/>
                    <a:pt x="201" y="117"/>
                  </a:cubicBezTo>
                  <a:cubicBezTo>
                    <a:pt x="199" y="117"/>
                    <a:pt x="198" y="117"/>
                    <a:pt x="196" y="117"/>
                  </a:cubicBezTo>
                  <a:cubicBezTo>
                    <a:pt x="195" y="117"/>
                    <a:pt x="193" y="116"/>
                    <a:pt x="192" y="115"/>
                  </a:cubicBezTo>
                  <a:cubicBezTo>
                    <a:pt x="190" y="114"/>
                    <a:pt x="188" y="112"/>
                    <a:pt x="187" y="111"/>
                  </a:cubicBezTo>
                  <a:cubicBezTo>
                    <a:pt x="185" y="109"/>
                    <a:pt x="183" y="108"/>
                    <a:pt x="182" y="106"/>
                  </a:cubicBezTo>
                  <a:cubicBezTo>
                    <a:pt x="178" y="101"/>
                    <a:pt x="177" y="95"/>
                    <a:pt x="174" y="90"/>
                  </a:cubicBezTo>
                  <a:close/>
                </a:path>
              </a:pathLst>
            </a:custGeom>
            <a:solidFill>
              <a:srgbClr val="211F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739" name="Freeform 3580"/>
            <p:cNvSpPr>
              <a:spLocks/>
            </p:cNvSpPr>
            <p:nvPr/>
          </p:nvSpPr>
          <p:spPr bwMode="auto">
            <a:xfrm>
              <a:off x="4382" y="1471"/>
              <a:ext cx="80" cy="127"/>
            </a:xfrm>
            <a:custGeom>
              <a:avLst/>
              <a:gdLst>
                <a:gd name="T0" fmla="*/ 3 w 68"/>
                <a:gd name="T1" fmla="*/ 83 h 108"/>
                <a:gd name="T2" fmla="*/ 32 w 68"/>
                <a:gd name="T3" fmla="*/ 19 h 108"/>
                <a:gd name="T4" fmla="*/ 34 w 68"/>
                <a:gd name="T5" fmla="*/ 6 h 108"/>
                <a:gd name="T6" fmla="*/ 55 w 68"/>
                <a:gd name="T7" fmla="*/ 1 h 108"/>
                <a:gd name="T8" fmla="*/ 67 w 68"/>
                <a:gd name="T9" fmla="*/ 8 h 108"/>
                <a:gd name="T10" fmla="*/ 68 w 68"/>
                <a:gd name="T11" fmla="*/ 11 h 108"/>
                <a:gd name="T12" fmla="*/ 67 w 68"/>
                <a:gd name="T13" fmla="*/ 14 h 108"/>
                <a:gd name="T14" fmla="*/ 59 w 68"/>
                <a:gd name="T15" fmla="*/ 30 h 108"/>
                <a:gd name="T16" fmla="*/ 48 w 68"/>
                <a:gd name="T17" fmla="*/ 43 h 108"/>
                <a:gd name="T18" fmla="*/ 41 w 68"/>
                <a:gd name="T19" fmla="*/ 59 h 108"/>
                <a:gd name="T20" fmla="*/ 31 w 68"/>
                <a:gd name="T21" fmla="*/ 78 h 108"/>
                <a:gd name="T22" fmla="*/ 10 w 68"/>
                <a:gd name="T23" fmla="*/ 100 h 108"/>
                <a:gd name="T24" fmla="*/ 10 w 68"/>
                <a:gd name="T25" fmla="*/ 102 h 108"/>
                <a:gd name="T26" fmla="*/ 12 w 68"/>
                <a:gd name="T27" fmla="*/ 103 h 108"/>
                <a:gd name="T28" fmla="*/ 3 w 68"/>
                <a:gd name="T29" fmla="*/ 97 h 108"/>
                <a:gd name="T30" fmla="*/ 8 w 68"/>
                <a:gd name="T31" fmla="*/ 86 h 108"/>
                <a:gd name="T32" fmla="*/ 4 w 68"/>
                <a:gd name="T33" fmla="*/ 84 h 108"/>
                <a:gd name="T34" fmla="*/ 3 w 68"/>
                <a:gd name="T35" fmla="*/ 83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68" h="108">
                  <a:moveTo>
                    <a:pt x="3" y="83"/>
                  </a:moveTo>
                  <a:cubicBezTo>
                    <a:pt x="8" y="59"/>
                    <a:pt x="26" y="42"/>
                    <a:pt x="32" y="19"/>
                  </a:cubicBezTo>
                  <a:cubicBezTo>
                    <a:pt x="31" y="14"/>
                    <a:pt x="32" y="10"/>
                    <a:pt x="34" y="6"/>
                  </a:cubicBezTo>
                  <a:cubicBezTo>
                    <a:pt x="40" y="0"/>
                    <a:pt x="48" y="2"/>
                    <a:pt x="55" y="1"/>
                  </a:cubicBezTo>
                  <a:cubicBezTo>
                    <a:pt x="60" y="1"/>
                    <a:pt x="64" y="5"/>
                    <a:pt x="67" y="8"/>
                  </a:cubicBezTo>
                  <a:cubicBezTo>
                    <a:pt x="68" y="9"/>
                    <a:pt x="68" y="10"/>
                    <a:pt x="68" y="11"/>
                  </a:cubicBezTo>
                  <a:cubicBezTo>
                    <a:pt x="68" y="12"/>
                    <a:pt x="68" y="13"/>
                    <a:pt x="67" y="14"/>
                  </a:cubicBezTo>
                  <a:cubicBezTo>
                    <a:pt x="62" y="18"/>
                    <a:pt x="62" y="25"/>
                    <a:pt x="59" y="30"/>
                  </a:cubicBezTo>
                  <a:cubicBezTo>
                    <a:pt x="52" y="31"/>
                    <a:pt x="50" y="37"/>
                    <a:pt x="48" y="43"/>
                  </a:cubicBezTo>
                  <a:cubicBezTo>
                    <a:pt x="46" y="48"/>
                    <a:pt x="43" y="53"/>
                    <a:pt x="41" y="59"/>
                  </a:cubicBezTo>
                  <a:cubicBezTo>
                    <a:pt x="41" y="67"/>
                    <a:pt x="37" y="73"/>
                    <a:pt x="31" y="78"/>
                  </a:cubicBezTo>
                  <a:cubicBezTo>
                    <a:pt x="24" y="86"/>
                    <a:pt x="21" y="97"/>
                    <a:pt x="10" y="100"/>
                  </a:cubicBezTo>
                  <a:cubicBezTo>
                    <a:pt x="10" y="100"/>
                    <a:pt x="10" y="101"/>
                    <a:pt x="10" y="102"/>
                  </a:cubicBezTo>
                  <a:cubicBezTo>
                    <a:pt x="10" y="102"/>
                    <a:pt x="11" y="102"/>
                    <a:pt x="12" y="103"/>
                  </a:cubicBezTo>
                  <a:cubicBezTo>
                    <a:pt x="3" y="108"/>
                    <a:pt x="0" y="106"/>
                    <a:pt x="3" y="97"/>
                  </a:cubicBezTo>
                  <a:cubicBezTo>
                    <a:pt x="5" y="93"/>
                    <a:pt x="6" y="90"/>
                    <a:pt x="8" y="86"/>
                  </a:cubicBezTo>
                  <a:cubicBezTo>
                    <a:pt x="7" y="86"/>
                    <a:pt x="5" y="85"/>
                    <a:pt x="4" y="84"/>
                  </a:cubicBezTo>
                  <a:cubicBezTo>
                    <a:pt x="4" y="84"/>
                    <a:pt x="3" y="83"/>
                    <a:pt x="3" y="83"/>
                  </a:cubicBezTo>
                  <a:close/>
                </a:path>
              </a:pathLst>
            </a:custGeom>
            <a:solidFill>
              <a:srgbClr val="2527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740" name="Freeform 3581"/>
            <p:cNvSpPr>
              <a:spLocks/>
            </p:cNvSpPr>
            <p:nvPr/>
          </p:nvSpPr>
          <p:spPr bwMode="auto">
            <a:xfrm>
              <a:off x="4242" y="1749"/>
              <a:ext cx="46" cy="71"/>
            </a:xfrm>
            <a:custGeom>
              <a:avLst/>
              <a:gdLst>
                <a:gd name="T0" fmla="*/ 39 w 39"/>
                <a:gd name="T1" fmla="*/ 6 h 60"/>
                <a:gd name="T2" fmla="*/ 24 w 39"/>
                <a:gd name="T3" fmla="*/ 43 h 60"/>
                <a:gd name="T4" fmla="*/ 2 w 39"/>
                <a:gd name="T5" fmla="*/ 43 h 60"/>
                <a:gd name="T6" fmla="*/ 7 w 39"/>
                <a:gd name="T7" fmla="*/ 34 h 60"/>
                <a:gd name="T8" fmla="*/ 10 w 39"/>
                <a:gd name="T9" fmla="*/ 34 h 60"/>
                <a:gd name="T10" fmla="*/ 9 w 39"/>
                <a:gd name="T11" fmla="*/ 33 h 60"/>
                <a:gd name="T12" fmla="*/ 10 w 39"/>
                <a:gd name="T13" fmla="*/ 29 h 60"/>
                <a:gd name="T14" fmla="*/ 13 w 39"/>
                <a:gd name="T15" fmla="*/ 26 h 60"/>
                <a:gd name="T16" fmla="*/ 18 w 39"/>
                <a:gd name="T17" fmla="*/ 21 h 60"/>
                <a:gd name="T18" fmla="*/ 27 w 39"/>
                <a:gd name="T19" fmla="*/ 5 h 60"/>
                <a:gd name="T20" fmla="*/ 31 w 39"/>
                <a:gd name="T21" fmla="*/ 1 h 60"/>
                <a:gd name="T22" fmla="*/ 36 w 39"/>
                <a:gd name="T23" fmla="*/ 2 h 60"/>
                <a:gd name="T24" fmla="*/ 39 w 39"/>
                <a:gd name="T25" fmla="*/ 6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9" h="60">
                  <a:moveTo>
                    <a:pt x="39" y="6"/>
                  </a:moveTo>
                  <a:cubicBezTo>
                    <a:pt x="38" y="20"/>
                    <a:pt x="30" y="31"/>
                    <a:pt x="24" y="43"/>
                  </a:cubicBezTo>
                  <a:cubicBezTo>
                    <a:pt x="17" y="60"/>
                    <a:pt x="9" y="58"/>
                    <a:pt x="2" y="43"/>
                  </a:cubicBezTo>
                  <a:cubicBezTo>
                    <a:pt x="0" y="38"/>
                    <a:pt x="3" y="36"/>
                    <a:pt x="7" y="34"/>
                  </a:cubicBezTo>
                  <a:cubicBezTo>
                    <a:pt x="8" y="33"/>
                    <a:pt x="9" y="35"/>
                    <a:pt x="10" y="34"/>
                  </a:cubicBezTo>
                  <a:cubicBezTo>
                    <a:pt x="12" y="33"/>
                    <a:pt x="10" y="36"/>
                    <a:pt x="9" y="33"/>
                  </a:cubicBezTo>
                  <a:cubicBezTo>
                    <a:pt x="9" y="32"/>
                    <a:pt x="9" y="30"/>
                    <a:pt x="10" y="29"/>
                  </a:cubicBezTo>
                  <a:cubicBezTo>
                    <a:pt x="11" y="28"/>
                    <a:pt x="12" y="27"/>
                    <a:pt x="13" y="26"/>
                  </a:cubicBezTo>
                  <a:cubicBezTo>
                    <a:pt x="15" y="25"/>
                    <a:pt x="17" y="23"/>
                    <a:pt x="18" y="21"/>
                  </a:cubicBezTo>
                  <a:cubicBezTo>
                    <a:pt x="23" y="17"/>
                    <a:pt x="26" y="11"/>
                    <a:pt x="27" y="5"/>
                  </a:cubicBezTo>
                  <a:cubicBezTo>
                    <a:pt x="28" y="4"/>
                    <a:pt x="29" y="2"/>
                    <a:pt x="31" y="1"/>
                  </a:cubicBezTo>
                  <a:cubicBezTo>
                    <a:pt x="33" y="0"/>
                    <a:pt x="34" y="1"/>
                    <a:pt x="36" y="2"/>
                  </a:cubicBezTo>
                  <a:cubicBezTo>
                    <a:pt x="37" y="3"/>
                    <a:pt x="38" y="5"/>
                    <a:pt x="39" y="6"/>
                  </a:cubicBezTo>
                  <a:close/>
                </a:path>
              </a:pathLst>
            </a:custGeom>
            <a:solidFill>
              <a:srgbClr val="597B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741" name="Freeform 3582"/>
            <p:cNvSpPr>
              <a:spLocks/>
            </p:cNvSpPr>
            <p:nvPr/>
          </p:nvSpPr>
          <p:spPr bwMode="auto">
            <a:xfrm>
              <a:off x="4291" y="1703"/>
              <a:ext cx="23" cy="25"/>
            </a:xfrm>
            <a:custGeom>
              <a:avLst/>
              <a:gdLst>
                <a:gd name="T0" fmla="*/ 0 w 19"/>
                <a:gd name="T1" fmla="*/ 13 h 21"/>
                <a:gd name="T2" fmla="*/ 19 w 19"/>
                <a:gd name="T3" fmla="*/ 1 h 21"/>
                <a:gd name="T4" fmla="*/ 5 w 19"/>
                <a:gd name="T5" fmla="*/ 21 h 21"/>
                <a:gd name="T6" fmla="*/ 0 w 19"/>
                <a:gd name="T7" fmla="*/ 1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21">
                  <a:moveTo>
                    <a:pt x="0" y="13"/>
                  </a:moveTo>
                  <a:cubicBezTo>
                    <a:pt x="3" y="4"/>
                    <a:pt x="10" y="0"/>
                    <a:pt x="19" y="1"/>
                  </a:cubicBezTo>
                  <a:cubicBezTo>
                    <a:pt x="10" y="4"/>
                    <a:pt x="15" y="19"/>
                    <a:pt x="5" y="21"/>
                  </a:cubicBezTo>
                  <a:cubicBezTo>
                    <a:pt x="2" y="19"/>
                    <a:pt x="0" y="16"/>
                    <a:pt x="0" y="13"/>
                  </a:cubicBezTo>
                  <a:close/>
                </a:path>
              </a:pathLst>
            </a:custGeom>
            <a:solidFill>
              <a:srgbClr val="5472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742" name="Freeform 3583"/>
            <p:cNvSpPr>
              <a:spLocks/>
            </p:cNvSpPr>
            <p:nvPr/>
          </p:nvSpPr>
          <p:spPr bwMode="auto">
            <a:xfrm>
              <a:off x="4371" y="1618"/>
              <a:ext cx="18" cy="21"/>
            </a:xfrm>
            <a:custGeom>
              <a:avLst/>
              <a:gdLst>
                <a:gd name="T0" fmla="*/ 9 w 15"/>
                <a:gd name="T1" fmla="*/ 13 h 18"/>
                <a:gd name="T2" fmla="*/ 8 w 15"/>
                <a:gd name="T3" fmla="*/ 18 h 18"/>
                <a:gd name="T4" fmla="*/ 0 w 15"/>
                <a:gd name="T5" fmla="*/ 18 h 18"/>
                <a:gd name="T6" fmla="*/ 13 w 15"/>
                <a:gd name="T7" fmla="*/ 1 h 18"/>
                <a:gd name="T8" fmla="*/ 13 w 15"/>
                <a:gd name="T9" fmla="*/ 9 h 18"/>
                <a:gd name="T10" fmla="*/ 9 w 15"/>
                <a:gd name="T11" fmla="*/ 13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18">
                  <a:moveTo>
                    <a:pt x="9" y="13"/>
                  </a:moveTo>
                  <a:cubicBezTo>
                    <a:pt x="8" y="15"/>
                    <a:pt x="8" y="16"/>
                    <a:pt x="8" y="18"/>
                  </a:cubicBezTo>
                  <a:cubicBezTo>
                    <a:pt x="5" y="18"/>
                    <a:pt x="2" y="18"/>
                    <a:pt x="0" y="18"/>
                  </a:cubicBezTo>
                  <a:cubicBezTo>
                    <a:pt x="1" y="10"/>
                    <a:pt x="0" y="0"/>
                    <a:pt x="13" y="1"/>
                  </a:cubicBezTo>
                  <a:cubicBezTo>
                    <a:pt x="15" y="4"/>
                    <a:pt x="15" y="7"/>
                    <a:pt x="13" y="9"/>
                  </a:cubicBezTo>
                  <a:cubicBezTo>
                    <a:pt x="11" y="11"/>
                    <a:pt x="10" y="12"/>
                    <a:pt x="9" y="13"/>
                  </a:cubicBezTo>
                  <a:close/>
                </a:path>
              </a:pathLst>
            </a:custGeom>
            <a:solidFill>
              <a:srgbClr val="5369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743" name="Freeform 3584"/>
            <p:cNvSpPr>
              <a:spLocks/>
            </p:cNvSpPr>
            <p:nvPr/>
          </p:nvSpPr>
          <p:spPr bwMode="auto">
            <a:xfrm>
              <a:off x="4311" y="1715"/>
              <a:ext cx="20" cy="27"/>
            </a:xfrm>
            <a:custGeom>
              <a:avLst/>
              <a:gdLst>
                <a:gd name="T0" fmla="*/ 15 w 17"/>
                <a:gd name="T1" fmla="*/ 0 h 23"/>
                <a:gd name="T2" fmla="*/ 0 w 17"/>
                <a:gd name="T3" fmla="*/ 23 h 23"/>
                <a:gd name="T4" fmla="*/ 16 w 17"/>
                <a:gd name="T5" fmla="*/ 0 h 23"/>
                <a:gd name="T6" fmla="*/ 15 w 17"/>
                <a:gd name="T7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23">
                  <a:moveTo>
                    <a:pt x="15" y="0"/>
                  </a:moveTo>
                  <a:cubicBezTo>
                    <a:pt x="17" y="10"/>
                    <a:pt x="11" y="16"/>
                    <a:pt x="0" y="23"/>
                  </a:cubicBezTo>
                  <a:cubicBezTo>
                    <a:pt x="4" y="12"/>
                    <a:pt x="10" y="6"/>
                    <a:pt x="16" y="0"/>
                  </a:cubicBezTo>
                  <a:cubicBezTo>
                    <a:pt x="16" y="0"/>
                    <a:pt x="15" y="0"/>
                    <a:pt x="15" y="0"/>
                  </a:cubicBezTo>
                  <a:close/>
                </a:path>
              </a:pathLst>
            </a:custGeom>
            <a:solidFill>
              <a:srgbClr val="4E5F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744" name="Freeform 3585"/>
            <p:cNvSpPr>
              <a:spLocks/>
            </p:cNvSpPr>
            <p:nvPr/>
          </p:nvSpPr>
          <p:spPr bwMode="auto">
            <a:xfrm>
              <a:off x="4275" y="1741"/>
              <a:ext cx="13" cy="11"/>
            </a:xfrm>
            <a:custGeom>
              <a:avLst/>
              <a:gdLst>
                <a:gd name="T0" fmla="*/ 8 w 11"/>
                <a:gd name="T1" fmla="*/ 9 h 10"/>
                <a:gd name="T2" fmla="*/ 3 w 11"/>
                <a:gd name="T3" fmla="*/ 10 h 10"/>
                <a:gd name="T4" fmla="*/ 5 w 11"/>
                <a:gd name="T5" fmla="*/ 0 h 10"/>
                <a:gd name="T6" fmla="*/ 11 w 11"/>
                <a:gd name="T7" fmla="*/ 1 h 10"/>
                <a:gd name="T8" fmla="*/ 8 w 11"/>
                <a:gd name="T9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0">
                  <a:moveTo>
                    <a:pt x="8" y="9"/>
                  </a:moveTo>
                  <a:cubicBezTo>
                    <a:pt x="6" y="9"/>
                    <a:pt x="4" y="9"/>
                    <a:pt x="3" y="10"/>
                  </a:cubicBezTo>
                  <a:cubicBezTo>
                    <a:pt x="0" y="5"/>
                    <a:pt x="1" y="2"/>
                    <a:pt x="5" y="0"/>
                  </a:cubicBezTo>
                  <a:cubicBezTo>
                    <a:pt x="7" y="0"/>
                    <a:pt x="9" y="0"/>
                    <a:pt x="11" y="1"/>
                  </a:cubicBezTo>
                  <a:cubicBezTo>
                    <a:pt x="10" y="4"/>
                    <a:pt x="9" y="6"/>
                    <a:pt x="8" y="9"/>
                  </a:cubicBezTo>
                  <a:close/>
                </a:path>
              </a:pathLst>
            </a:custGeom>
            <a:solidFill>
              <a:srgbClr val="4B68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745" name="Freeform 3586"/>
            <p:cNvSpPr>
              <a:spLocks/>
            </p:cNvSpPr>
            <p:nvPr/>
          </p:nvSpPr>
          <p:spPr bwMode="auto">
            <a:xfrm>
              <a:off x="4386" y="1619"/>
              <a:ext cx="5" cy="10"/>
            </a:xfrm>
            <a:custGeom>
              <a:avLst/>
              <a:gdLst>
                <a:gd name="T0" fmla="*/ 0 w 4"/>
                <a:gd name="T1" fmla="*/ 8 h 8"/>
                <a:gd name="T2" fmla="*/ 0 w 4"/>
                <a:gd name="T3" fmla="*/ 0 h 8"/>
                <a:gd name="T4" fmla="*/ 4 w 4"/>
                <a:gd name="T5" fmla="*/ 0 h 8"/>
                <a:gd name="T6" fmla="*/ 4 w 4"/>
                <a:gd name="T7" fmla="*/ 8 h 8"/>
                <a:gd name="T8" fmla="*/ 0 w 4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8">
                  <a:moveTo>
                    <a:pt x="0" y="8"/>
                  </a:moveTo>
                  <a:cubicBezTo>
                    <a:pt x="0" y="6"/>
                    <a:pt x="0" y="3"/>
                    <a:pt x="0" y="0"/>
                  </a:cubicBezTo>
                  <a:cubicBezTo>
                    <a:pt x="1" y="0"/>
                    <a:pt x="2" y="0"/>
                    <a:pt x="4" y="0"/>
                  </a:cubicBezTo>
                  <a:cubicBezTo>
                    <a:pt x="4" y="3"/>
                    <a:pt x="4" y="6"/>
                    <a:pt x="4" y="8"/>
                  </a:cubicBezTo>
                  <a:cubicBezTo>
                    <a:pt x="2" y="8"/>
                    <a:pt x="1" y="8"/>
                    <a:pt x="0" y="8"/>
                  </a:cubicBezTo>
                  <a:close/>
                </a:path>
              </a:pathLst>
            </a:custGeom>
            <a:solidFill>
              <a:srgbClr val="586E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746" name="Freeform 3587"/>
            <p:cNvSpPr>
              <a:spLocks/>
            </p:cNvSpPr>
            <p:nvPr/>
          </p:nvSpPr>
          <p:spPr bwMode="auto">
            <a:xfrm>
              <a:off x="4289" y="1718"/>
              <a:ext cx="8" cy="11"/>
            </a:xfrm>
            <a:custGeom>
              <a:avLst/>
              <a:gdLst>
                <a:gd name="T0" fmla="*/ 2 w 7"/>
                <a:gd name="T1" fmla="*/ 0 h 9"/>
                <a:gd name="T2" fmla="*/ 7 w 7"/>
                <a:gd name="T3" fmla="*/ 8 h 9"/>
                <a:gd name="T4" fmla="*/ 3 w 7"/>
                <a:gd name="T5" fmla="*/ 9 h 9"/>
                <a:gd name="T6" fmla="*/ 1 w 7"/>
                <a:gd name="T7" fmla="*/ 7 h 9"/>
                <a:gd name="T8" fmla="*/ 0 w 7"/>
                <a:gd name="T9" fmla="*/ 4 h 9"/>
                <a:gd name="T10" fmla="*/ 2 w 7"/>
                <a:gd name="T11" fmla="*/ 1 h 9"/>
                <a:gd name="T12" fmla="*/ 2 w 7"/>
                <a:gd name="T1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9">
                  <a:moveTo>
                    <a:pt x="2" y="0"/>
                  </a:moveTo>
                  <a:cubicBezTo>
                    <a:pt x="6" y="2"/>
                    <a:pt x="6" y="4"/>
                    <a:pt x="7" y="8"/>
                  </a:cubicBezTo>
                  <a:cubicBezTo>
                    <a:pt x="5" y="8"/>
                    <a:pt x="4" y="9"/>
                    <a:pt x="3" y="9"/>
                  </a:cubicBezTo>
                  <a:cubicBezTo>
                    <a:pt x="3" y="9"/>
                    <a:pt x="1" y="7"/>
                    <a:pt x="1" y="7"/>
                  </a:cubicBezTo>
                  <a:cubicBezTo>
                    <a:pt x="1" y="6"/>
                    <a:pt x="0" y="5"/>
                    <a:pt x="0" y="4"/>
                  </a:cubicBezTo>
                  <a:cubicBezTo>
                    <a:pt x="1" y="2"/>
                    <a:pt x="1" y="1"/>
                    <a:pt x="2" y="1"/>
                  </a:cubicBezTo>
                  <a:lnTo>
                    <a:pt x="2" y="0"/>
                  </a:lnTo>
                  <a:close/>
                </a:path>
              </a:pathLst>
            </a:custGeom>
            <a:solidFill>
              <a:srgbClr val="5777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747" name="Freeform 3588"/>
            <p:cNvSpPr>
              <a:spLocks/>
            </p:cNvSpPr>
            <p:nvPr/>
          </p:nvSpPr>
          <p:spPr bwMode="auto">
            <a:xfrm>
              <a:off x="4281" y="1730"/>
              <a:ext cx="11" cy="10"/>
            </a:xfrm>
            <a:custGeom>
              <a:avLst/>
              <a:gdLst>
                <a:gd name="T0" fmla="*/ 10 w 10"/>
                <a:gd name="T1" fmla="*/ 2 h 8"/>
                <a:gd name="T2" fmla="*/ 7 w 10"/>
                <a:gd name="T3" fmla="*/ 7 h 8"/>
                <a:gd name="T4" fmla="*/ 2 w 10"/>
                <a:gd name="T5" fmla="*/ 8 h 8"/>
                <a:gd name="T6" fmla="*/ 1 w 10"/>
                <a:gd name="T7" fmla="*/ 3 h 8"/>
                <a:gd name="T8" fmla="*/ 5 w 10"/>
                <a:gd name="T9" fmla="*/ 0 h 8"/>
                <a:gd name="T10" fmla="*/ 10 w 10"/>
                <a:gd name="T11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8">
                  <a:moveTo>
                    <a:pt x="10" y="2"/>
                  </a:moveTo>
                  <a:cubicBezTo>
                    <a:pt x="9" y="4"/>
                    <a:pt x="8" y="5"/>
                    <a:pt x="7" y="7"/>
                  </a:cubicBezTo>
                  <a:cubicBezTo>
                    <a:pt x="5" y="8"/>
                    <a:pt x="4" y="8"/>
                    <a:pt x="2" y="8"/>
                  </a:cubicBezTo>
                  <a:cubicBezTo>
                    <a:pt x="1" y="6"/>
                    <a:pt x="0" y="5"/>
                    <a:pt x="1" y="3"/>
                  </a:cubicBezTo>
                  <a:cubicBezTo>
                    <a:pt x="2" y="1"/>
                    <a:pt x="3" y="1"/>
                    <a:pt x="5" y="0"/>
                  </a:cubicBezTo>
                  <a:cubicBezTo>
                    <a:pt x="7" y="0"/>
                    <a:pt x="8" y="1"/>
                    <a:pt x="10" y="2"/>
                  </a:cubicBezTo>
                  <a:close/>
                </a:path>
              </a:pathLst>
            </a:custGeom>
            <a:solidFill>
              <a:srgbClr val="4464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748" name="Freeform 3589"/>
            <p:cNvSpPr>
              <a:spLocks/>
            </p:cNvSpPr>
            <p:nvPr/>
          </p:nvSpPr>
          <p:spPr bwMode="auto">
            <a:xfrm>
              <a:off x="4285" y="1727"/>
              <a:ext cx="7" cy="5"/>
            </a:xfrm>
            <a:custGeom>
              <a:avLst/>
              <a:gdLst>
                <a:gd name="T0" fmla="*/ 6 w 6"/>
                <a:gd name="T1" fmla="*/ 5 h 5"/>
                <a:gd name="T2" fmla="*/ 2 w 6"/>
                <a:gd name="T3" fmla="*/ 5 h 5"/>
                <a:gd name="T4" fmla="*/ 0 w 6"/>
                <a:gd name="T5" fmla="*/ 2 h 5"/>
                <a:gd name="T6" fmla="*/ 1 w 6"/>
                <a:gd name="T7" fmla="*/ 1 h 5"/>
                <a:gd name="T8" fmla="*/ 6 w 6"/>
                <a:gd name="T9" fmla="*/ 2 h 5"/>
                <a:gd name="T10" fmla="*/ 6 w 6"/>
                <a:gd name="T11" fmla="*/ 2 h 5"/>
                <a:gd name="T12" fmla="*/ 6 w 6"/>
                <a:gd name="T1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5">
                  <a:moveTo>
                    <a:pt x="6" y="5"/>
                  </a:moveTo>
                  <a:cubicBezTo>
                    <a:pt x="4" y="5"/>
                    <a:pt x="3" y="5"/>
                    <a:pt x="2" y="5"/>
                  </a:cubicBezTo>
                  <a:cubicBezTo>
                    <a:pt x="1" y="5"/>
                    <a:pt x="0" y="4"/>
                    <a:pt x="0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3" y="0"/>
                    <a:pt x="4" y="0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3"/>
                    <a:pt x="6" y="4"/>
                    <a:pt x="6" y="5"/>
                  </a:cubicBezTo>
                  <a:close/>
                </a:path>
              </a:pathLst>
            </a:custGeom>
            <a:solidFill>
              <a:srgbClr val="5E7C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749" name="Freeform 3590"/>
            <p:cNvSpPr>
              <a:spLocks/>
            </p:cNvSpPr>
            <p:nvPr/>
          </p:nvSpPr>
          <p:spPr bwMode="auto">
            <a:xfrm>
              <a:off x="4282" y="1737"/>
              <a:ext cx="7" cy="5"/>
            </a:xfrm>
            <a:custGeom>
              <a:avLst/>
              <a:gdLst>
                <a:gd name="T0" fmla="*/ 1 w 6"/>
                <a:gd name="T1" fmla="*/ 0 h 4"/>
                <a:gd name="T2" fmla="*/ 6 w 6"/>
                <a:gd name="T3" fmla="*/ 1 h 4"/>
                <a:gd name="T4" fmla="*/ 5 w 6"/>
                <a:gd name="T5" fmla="*/ 4 h 4"/>
                <a:gd name="T6" fmla="*/ 1 w 6"/>
                <a:gd name="T7" fmla="*/ 4 h 4"/>
                <a:gd name="T8" fmla="*/ 0 w 6"/>
                <a:gd name="T9" fmla="*/ 2 h 4"/>
                <a:gd name="T10" fmla="*/ 1 w 6"/>
                <a:gd name="T1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4">
                  <a:moveTo>
                    <a:pt x="1" y="0"/>
                  </a:moveTo>
                  <a:cubicBezTo>
                    <a:pt x="2" y="0"/>
                    <a:pt x="4" y="1"/>
                    <a:pt x="6" y="1"/>
                  </a:cubicBezTo>
                  <a:cubicBezTo>
                    <a:pt x="5" y="2"/>
                    <a:pt x="5" y="3"/>
                    <a:pt x="5" y="4"/>
                  </a:cubicBezTo>
                  <a:cubicBezTo>
                    <a:pt x="3" y="4"/>
                    <a:pt x="2" y="4"/>
                    <a:pt x="1" y="4"/>
                  </a:cubicBezTo>
                  <a:cubicBezTo>
                    <a:pt x="0" y="3"/>
                    <a:pt x="0" y="2"/>
                    <a:pt x="0" y="2"/>
                  </a:cubicBezTo>
                  <a:cubicBezTo>
                    <a:pt x="0" y="1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6182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750" name="Freeform 3591"/>
            <p:cNvSpPr>
              <a:spLocks/>
            </p:cNvSpPr>
            <p:nvPr/>
          </p:nvSpPr>
          <p:spPr bwMode="auto">
            <a:xfrm>
              <a:off x="4382" y="1568"/>
              <a:ext cx="6" cy="5"/>
            </a:xfrm>
            <a:custGeom>
              <a:avLst/>
              <a:gdLst>
                <a:gd name="T0" fmla="*/ 0 w 5"/>
                <a:gd name="T1" fmla="*/ 5 h 5"/>
                <a:gd name="T2" fmla="*/ 3 w 5"/>
                <a:gd name="T3" fmla="*/ 1 h 5"/>
                <a:gd name="T4" fmla="*/ 4 w 5"/>
                <a:gd name="T5" fmla="*/ 0 h 5"/>
                <a:gd name="T6" fmla="*/ 3 w 5"/>
                <a:gd name="T7" fmla="*/ 4 h 5"/>
                <a:gd name="T8" fmla="*/ 0 w 5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5">
                  <a:moveTo>
                    <a:pt x="0" y="5"/>
                  </a:moveTo>
                  <a:cubicBezTo>
                    <a:pt x="1" y="3"/>
                    <a:pt x="2" y="2"/>
                    <a:pt x="3" y="1"/>
                  </a:cubicBezTo>
                  <a:cubicBezTo>
                    <a:pt x="3" y="1"/>
                    <a:pt x="4" y="0"/>
                    <a:pt x="4" y="0"/>
                  </a:cubicBezTo>
                  <a:cubicBezTo>
                    <a:pt x="5" y="2"/>
                    <a:pt x="5" y="3"/>
                    <a:pt x="3" y="4"/>
                  </a:cubicBezTo>
                  <a:cubicBezTo>
                    <a:pt x="2" y="4"/>
                    <a:pt x="1" y="5"/>
                    <a:pt x="0" y="5"/>
                  </a:cubicBezTo>
                  <a:close/>
                </a:path>
              </a:pathLst>
            </a:custGeom>
            <a:solidFill>
              <a:srgbClr val="9F97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751" name="Freeform 3592"/>
            <p:cNvSpPr>
              <a:spLocks/>
            </p:cNvSpPr>
            <p:nvPr/>
          </p:nvSpPr>
          <p:spPr bwMode="auto">
            <a:xfrm>
              <a:off x="4385" y="1568"/>
              <a:ext cx="6" cy="4"/>
            </a:xfrm>
            <a:custGeom>
              <a:avLst/>
              <a:gdLst>
                <a:gd name="T0" fmla="*/ 0 w 5"/>
                <a:gd name="T1" fmla="*/ 4 h 4"/>
                <a:gd name="T2" fmla="*/ 1 w 5"/>
                <a:gd name="T3" fmla="*/ 0 h 4"/>
                <a:gd name="T4" fmla="*/ 5 w 5"/>
                <a:gd name="T5" fmla="*/ 4 h 4"/>
                <a:gd name="T6" fmla="*/ 0 w 5"/>
                <a:gd name="T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4">
                  <a:moveTo>
                    <a:pt x="0" y="4"/>
                  </a:moveTo>
                  <a:cubicBezTo>
                    <a:pt x="0" y="3"/>
                    <a:pt x="1" y="2"/>
                    <a:pt x="1" y="0"/>
                  </a:cubicBezTo>
                  <a:cubicBezTo>
                    <a:pt x="2" y="2"/>
                    <a:pt x="3" y="3"/>
                    <a:pt x="5" y="4"/>
                  </a:cubicBezTo>
                  <a:cubicBezTo>
                    <a:pt x="3" y="4"/>
                    <a:pt x="2" y="4"/>
                    <a:pt x="0" y="4"/>
                  </a:cubicBezTo>
                  <a:close/>
                </a:path>
              </a:pathLst>
            </a:custGeom>
            <a:solidFill>
              <a:srgbClr val="3B31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752" name="Freeform 3593"/>
            <p:cNvSpPr>
              <a:spLocks/>
            </p:cNvSpPr>
            <p:nvPr/>
          </p:nvSpPr>
          <p:spPr bwMode="auto">
            <a:xfrm>
              <a:off x="3956" y="1646"/>
              <a:ext cx="225" cy="84"/>
            </a:xfrm>
            <a:custGeom>
              <a:avLst/>
              <a:gdLst>
                <a:gd name="T0" fmla="*/ 9 w 191"/>
                <a:gd name="T1" fmla="*/ 30 h 71"/>
                <a:gd name="T2" fmla="*/ 6 w 191"/>
                <a:gd name="T3" fmla="*/ 29 h 71"/>
                <a:gd name="T4" fmla="*/ 11 w 191"/>
                <a:gd name="T5" fmla="*/ 11 h 71"/>
                <a:gd name="T6" fmla="*/ 27 w 191"/>
                <a:gd name="T7" fmla="*/ 3 h 71"/>
                <a:gd name="T8" fmla="*/ 55 w 191"/>
                <a:gd name="T9" fmla="*/ 6 h 71"/>
                <a:gd name="T10" fmla="*/ 69 w 191"/>
                <a:gd name="T11" fmla="*/ 14 h 71"/>
                <a:gd name="T12" fmla="*/ 89 w 191"/>
                <a:gd name="T13" fmla="*/ 1 h 71"/>
                <a:gd name="T14" fmla="*/ 94 w 191"/>
                <a:gd name="T15" fmla="*/ 1 h 71"/>
                <a:gd name="T16" fmla="*/ 96 w 191"/>
                <a:gd name="T17" fmla="*/ 9 h 71"/>
                <a:gd name="T18" fmla="*/ 92 w 191"/>
                <a:gd name="T19" fmla="*/ 21 h 71"/>
                <a:gd name="T20" fmla="*/ 92 w 191"/>
                <a:gd name="T21" fmla="*/ 28 h 71"/>
                <a:gd name="T22" fmla="*/ 104 w 191"/>
                <a:gd name="T23" fmla="*/ 24 h 71"/>
                <a:gd name="T24" fmla="*/ 122 w 191"/>
                <a:gd name="T25" fmla="*/ 28 h 71"/>
                <a:gd name="T26" fmla="*/ 129 w 191"/>
                <a:gd name="T27" fmla="*/ 32 h 71"/>
                <a:gd name="T28" fmla="*/ 189 w 191"/>
                <a:gd name="T29" fmla="*/ 46 h 71"/>
                <a:gd name="T30" fmla="*/ 191 w 191"/>
                <a:gd name="T31" fmla="*/ 51 h 71"/>
                <a:gd name="T32" fmla="*/ 170 w 191"/>
                <a:gd name="T33" fmla="*/ 65 h 71"/>
                <a:gd name="T34" fmla="*/ 143 w 191"/>
                <a:gd name="T35" fmla="*/ 68 h 71"/>
                <a:gd name="T36" fmla="*/ 138 w 191"/>
                <a:gd name="T37" fmla="*/ 68 h 71"/>
                <a:gd name="T38" fmla="*/ 133 w 191"/>
                <a:gd name="T39" fmla="*/ 68 h 71"/>
                <a:gd name="T40" fmla="*/ 119 w 191"/>
                <a:gd name="T41" fmla="*/ 69 h 71"/>
                <a:gd name="T42" fmla="*/ 60 w 191"/>
                <a:gd name="T43" fmla="*/ 49 h 71"/>
                <a:gd name="T44" fmla="*/ 45 w 191"/>
                <a:gd name="T45" fmla="*/ 42 h 71"/>
                <a:gd name="T46" fmla="*/ 26 w 191"/>
                <a:gd name="T47" fmla="*/ 37 h 71"/>
                <a:gd name="T48" fmla="*/ 9 w 191"/>
                <a:gd name="T49" fmla="*/ 30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91" h="71">
                  <a:moveTo>
                    <a:pt x="9" y="30"/>
                  </a:moveTo>
                  <a:cubicBezTo>
                    <a:pt x="8" y="30"/>
                    <a:pt x="7" y="29"/>
                    <a:pt x="6" y="29"/>
                  </a:cubicBezTo>
                  <a:cubicBezTo>
                    <a:pt x="0" y="21"/>
                    <a:pt x="1" y="14"/>
                    <a:pt x="11" y="11"/>
                  </a:cubicBezTo>
                  <a:cubicBezTo>
                    <a:pt x="16" y="8"/>
                    <a:pt x="21" y="5"/>
                    <a:pt x="27" y="3"/>
                  </a:cubicBezTo>
                  <a:cubicBezTo>
                    <a:pt x="37" y="0"/>
                    <a:pt x="46" y="3"/>
                    <a:pt x="55" y="6"/>
                  </a:cubicBezTo>
                  <a:cubicBezTo>
                    <a:pt x="60" y="9"/>
                    <a:pt x="61" y="18"/>
                    <a:pt x="69" y="14"/>
                  </a:cubicBezTo>
                  <a:cubicBezTo>
                    <a:pt x="78" y="13"/>
                    <a:pt x="82" y="5"/>
                    <a:pt x="89" y="1"/>
                  </a:cubicBezTo>
                  <a:cubicBezTo>
                    <a:pt x="91" y="0"/>
                    <a:pt x="93" y="0"/>
                    <a:pt x="94" y="1"/>
                  </a:cubicBezTo>
                  <a:cubicBezTo>
                    <a:pt x="96" y="3"/>
                    <a:pt x="97" y="6"/>
                    <a:pt x="96" y="9"/>
                  </a:cubicBezTo>
                  <a:cubicBezTo>
                    <a:pt x="95" y="13"/>
                    <a:pt x="94" y="17"/>
                    <a:pt x="92" y="21"/>
                  </a:cubicBezTo>
                  <a:cubicBezTo>
                    <a:pt x="92" y="24"/>
                    <a:pt x="87" y="25"/>
                    <a:pt x="92" y="28"/>
                  </a:cubicBezTo>
                  <a:cubicBezTo>
                    <a:pt x="97" y="28"/>
                    <a:pt x="100" y="24"/>
                    <a:pt x="104" y="24"/>
                  </a:cubicBezTo>
                  <a:cubicBezTo>
                    <a:pt x="110" y="24"/>
                    <a:pt x="116" y="25"/>
                    <a:pt x="122" y="28"/>
                  </a:cubicBezTo>
                  <a:cubicBezTo>
                    <a:pt x="124" y="29"/>
                    <a:pt x="124" y="37"/>
                    <a:pt x="129" y="32"/>
                  </a:cubicBezTo>
                  <a:cubicBezTo>
                    <a:pt x="150" y="31"/>
                    <a:pt x="170" y="35"/>
                    <a:pt x="189" y="46"/>
                  </a:cubicBezTo>
                  <a:cubicBezTo>
                    <a:pt x="190" y="48"/>
                    <a:pt x="191" y="49"/>
                    <a:pt x="191" y="51"/>
                  </a:cubicBezTo>
                  <a:cubicBezTo>
                    <a:pt x="189" y="63"/>
                    <a:pt x="178" y="63"/>
                    <a:pt x="170" y="65"/>
                  </a:cubicBezTo>
                  <a:cubicBezTo>
                    <a:pt x="161" y="66"/>
                    <a:pt x="153" y="71"/>
                    <a:pt x="143" y="68"/>
                  </a:cubicBezTo>
                  <a:cubicBezTo>
                    <a:pt x="142" y="68"/>
                    <a:pt x="140" y="69"/>
                    <a:pt x="138" y="68"/>
                  </a:cubicBezTo>
                  <a:cubicBezTo>
                    <a:pt x="137" y="68"/>
                    <a:pt x="135" y="68"/>
                    <a:pt x="133" y="68"/>
                  </a:cubicBezTo>
                  <a:cubicBezTo>
                    <a:pt x="129" y="65"/>
                    <a:pt x="124" y="68"/>
                    <a:pt x="119" y="69"/>
                  </a:cubicBezTo>
                  <a:cubicBezTo>
                    <a:pt x="98" y="68"/>
                    <a:pt x="80" y="56"/>
                    <a:pt x="60" y="49"/>
                  </a:cubicBezTo>
                  <a:cubicBezTo>
                    <a:pt x="56" y="45"/>
                    <a:pt x="49" y="46"/>
                    <a:pt x="45" y="42"/>
                  </a:cubicBezTo>
                  <a:cubicBezTo>
                    <a:pt x="38" y="42"/>
                    <a:pt x="32" y="42"/>
                    <a:pt x="26" y="37"/>
                  </a:cubicBezTo>
                  <a:cubicBezTo>
                    <a:pt x="21" y="32"/>
                    <a:pt x="15" y="32"/>
                    <a:pt x="9" y="30"/>
                  </a:cubicBezTo>
                  <a:close/>
                </a:path>
              </a:pathLst>
            </a:custGeom>
            <a:solidFill>
              <a:srgbClr val="4F87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753" name="Freeform 3594"/>
            <p:cNvSpPr>
              <a:spLocks/>
            </p:cNvSpPr>
            <p:nvPr/>
          </p:nvSpPr>
          <p:spPr bwMode="auto">
            <a:xfrm>
              <a:off x="3902" y="1631"/>
              <a:ext cx="85" cy="50"/>
            </a:xfrm>
            <a:custGeom>
              <a:avLst/>
              <a:gdLst>
                <a:gd name="T0" fmla="*/ 72 w 72"/>
                <a:gd name="T1" fmla="*/ 17 h 42"/>
                <a:gd name="T2" fmla="*/ 62 w 72"/>
                <a:gd name="T3" fmla="*/ 28 h 42"/>
                <a:gd name="T4" fmla="*/ 52 w 72"/>
                <a:gd name="T5" fmla="*/ 42 h 42"/>
                <a:gd name="T6" fmla="*/ 0 w 72"/>
                <a:gd name="T7" fmla="*/ 18 h 42"/>
                <a:gd name="T8" fmla="*/ 1 w 72"/>
                <a:gd name="T9" fmla="*/ 16 h 42"/>
                <a:gd name="T10" fmla="*/ 17 w 72"/>
                <a:gd name="T11" fmla="*/ 8 h 42"/>
                <a:gd name="T12" fmla="*/ 36 w 72"/>
                <a:gd name="T13" fmla="*/ 5 h 42"/>
                <a:gd name="T14" fmla="*/ 72 w 72"/>
                <a:gd name="T15" fmla="*/ 17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2" h="42">
                  <a:moveTo>
                    <a:pt x="72" y="17"/>
                  </a:moveTo>
                  <a:cubicBezTo>
                    <a:pt x="70" y="22"/>
                    <a:pt x="67" y="29"/>
                    <a:pt x="62" y="28"/>
                  </a:cubicBezTo>
                  <a:cubicBezTo>
                    <a:pt x="48" y="26"/>
                    <a:pt x="53" y="36"/>
                    <a:pt x="52" y="42"/>
                  </a:cubicBezTo>
                  <a:cubicBezTo>
                    <a:pt x="34" y="36"/>
                    <a:pt x="16" y="29"/>
                    <a:pt x="0" y="18"/>
                  </a:cubicBezTo>
                  <a:cubicBezTo>
                    <a:pt x="0" y="18"/>
                    <a:pt x="1" y="17"/>
                    <a:pt x="1" y="16"/>
                  </a:cubicBezTo>
                  <a:cubicBezTo>
                    <a:pt x="6" y="12"/>
                    <a:pt x="11" y="8"/>
                    <a:pt x="17" y="8"/>
                  </a:cubicBezTo>
                  <a:cubicBezTo>
                    <a:pt x="24" y="11"/>
                    <a:pt x="31" y="10"/>
                    <a:pt x="36" y="5"/>
                  </a:cubicBezTo>
                  <a:cubicBezTo>
                    <a:pt x="51" y="0"/>
                    <a:pt x="64" y="2"/>
                    <a:pt x="72" y="17"/>
                  </a:cubicBezTo>
                  <a:close/>
                </a:path>
              </a:pathLst>
            </a:custGeom>
            <a:solidFill>
              <a:srgbClr val="557D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754" name="Freeform 3595"/>
            <p:cNvSpPr>
              <a:spLocks/>
            </p:cNvSpPr>
            <p:nvPr/>
          </p:nvSpPr>
          <p:spPr bwMode="auto">
            <a:xfrm>
              <a:off x="3869" y="1619"/>
              <a:ext cx="40" cy="35"/>
            </a:xfrm>
            <a:custGeom>
              <a:avLst/>
              <a:gdLst>
                <a:gd name="T0" fmla="*/ 0 w 34"/>
                <a:gd name="T1" fmla="*/ 21 h 29"/>
                <a:gd name="T2" fmla="*/ 4 w 34"/>
                <a:gd name="T3" fmla="*/ 17 h 29"/>
                <a:gd name="T4" fmla="*/ 20 w 34"/>
                <a:gd name="T5" fmla="*/ 0 h 29"/>
                <a:gd name="T6" fmla="*/ 32 w 34"/>
                <a:gd name="T7" fmla="*/ 4 h 29"/>
                <a:gd name="T8" fmla="*/ 34 w 34"/>
                <a:gd name="T9" fmla="*/ 9 h 29"/>
                <a:gd name="T10" fmla="*/ 33 w 34"/>
                <a:gd name="T11" fmla="*/ 14 h 29"/>
                <a:gd name="T12" fmla="*/ 28 w 34"/>
                <a:gd name="T13" fmla="*/ 29 h 29"/>
                <a:gd name="T14" fmla="*/ 28 w 34"/>
                <a:gd name="T15" fmla="*/ 28 h 29"/>
                <a:gd name="T16" fmla="*/ 0 w 34"/>
                <a:gd name="T17" fmla="*/ 21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" h="29">
                  <a:moveTo>
                    <a:pt x="0" y="21"/>
                  </a:moveTo>
                  <a:cubicBezTo>
                    <a:pt x="2" y="19"/>
                    <a:pt x="3" y="18"/>
                    <a:pt x="4" y="17"/>
                  </a:cubicBezTo>
                  <a:cubicBezTo>
                    <a:pt x="17" y="19"/>
                    <a:pt x="16" y="7"/>
                    <a:pt x="20" y="0"/>
                  </a:cubicBezTo>
                  <a:cubicBezTo>
                    <a:pt x="24" y="1"/>
                    <a:pt x="29" y="0"/>
                    <a:pt x="32" y="4"/>
                  </a:cubicBezTo>
                  <a:cubicBezTo>
                    <a:pt x="33" y="6"/>
                    <a:pt x="34" y="7"/>
                    <a:pt x="34" y="9"/>
                  </a:cubicBezTo>
                  <a:cubicBezTo>
                    <a:pt x="34" y="11"/>
                    <a:pt x="34" y="12"/>
                    <a:pt x="33" y="14"/>
                  </a:cubicBezTo>
                  <a:cubicBezTo>
                    <a:pt x="31" y="19"/>
                    <a:pt x="31" y="24"/>
                    <a:pt x="28" y="29"/>
                  </a:cubicBezTo>
                  <a:cubicBezTo>
                    <a:pt x="28" y="29"/>
                    <a:pt x="28" y="28"/>
                    <a:pt x="28" y="28"/>
                  </a:cubicBezTo>
                  <a:cubicBezTo>
                    <a:pt x="18" y="28"/>
                    <a:pt x="9" y="26"/>
                    <a:pt x="0" y="21"/>
                  </a:cubicBezTo>
                  <a:close/>
                </a:path>
              </a:pathLst>
            </a:custGeom>
            <a:solidFill>
              <a:srgbClr val="547A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755" name="Freeform 3596"/>
            <p:cNvSpPr>
              <a:spLocks/>
            </p:cNvSpPr>
            <p:nvPr/>
          </p:nvSpPr>
          <p:spPr bwMode="auto">
            <a:xfrm>
              <a:off x="4000" y="1701"/>
              <a:ext cx="35" cy="27"/>
            </a:xfrm>
            <a:custGeom>
              <a:avLst/>
              <a:gdLst>
                <a:gd name="T0" fmla="*/ 29 w 30"/>
                <a:gd name="T1" fmla="*/ 11 h 23"/>
                <a:gd name="T2" fmla="*/ 21 w 30"/>
                <a:gd name="T3" fmla="*/ 23 h 23"/>
                <a:gd name="T4" fmla="*/ 0 w 30"/>
                <a:gd name="T5" fmla="*/ 12 h 23"/>
                <a:gd name="T6" fmla="*/ 17 w 30"/>
                <a:gd name="T7" fmla="*/ 5 h 23"/>
                <a:gd name="T8" fmla="*/ 26 w 30"/>
                <a:gd name="T9" fmla="*/ 5 h 23"/>
                <a:gd name="T10" fmla="*/ 29 w 30"/>
                <a:gd name="T11" fmla="*/ 1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0" h="23">
                  <a:moveTo>
                    <a:pt x="29" y="11"/>
                  </a:moveTo>
                  <a:cubicBezTo>
                    <a:pt x="26" y="15"/>
                    <a:pt x="24" y="19"/>
                    <a:pt x="21" y="23"/>
                  </a:cubicBezTo>
                  <a:cubicBezTo>
                    <a:pt x="13" y="21"/>
                    <a:pt x="6" y="18"/>
                    <a:pt x="0" y="12"/>
                  </a:cubicBezTo>
                  <a:cubicBezTo>
                    <a:pt x="5" y="10"/>
                    <a:pt x="11" y="7"/>
                    <a:pt x="17" y="5"/>
                  </a:cubicBezTo>
                  <a:cubicBezTo>
                    <a:pt x="20" y="0"/>
                    <a:pt x="23" y="3"/>
                    <a:pt x="26" y="5"/>
                  </a:cubicBezTo>
                  <a:cubicBezTo>
                    <a:pt x="28" y="6"/>
                    <a:pt x="30" y="8"/>
                    <a:pt x="29" y="11"/>
                  </a:cubicBezTo>
                  <a:close/>
                </a:path>
              </a:pathLst>
            </a:custGeom>
            <a:solidFill>
              <a:srgbClr val="4739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756" name="Freeform 3597"/>
            <p:cNvSpPr>
              <a:spLocks/>
            </p:cNvSpPr>
            <p:nvPr/>
          </p:nvSpPr>
          <p:spPr bwMode="auto">
            <a:xfrm>
              <a:off x="4009" y="1694"/>
              <a:ext cx="22" cy="15"/>
            </a:xfrm>
            <a:custGeom>
              <a:avLst/>
              <a:gdLst>
                <a:gd name="T0" fmla="*/ 17 w 19"/>
                <a:gd name="T1" fmla="*/ 13 h 13"/>
                <a:gd name="T2" fmla="*/ 9 w 19"/>
                <a:gd name="T3" fmla="*/ 11 h 13"/>
                <a:gd name="T4" fmla="*/ 0 w 19"/>
                <a:gd name="T5" fmla="*/ 2 h 13"/>
                <a:gd name="T6" fmla="*/ 17 w 19"/>
                <a:gd name="T7" fmla="*/ 5 h 13"/>
                <a:gd name="T8" fmla="*/ 17 w 19"/>
                <a:gd name="T9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13">
                  <a:moveTo>
                    <a:pt x="17" y="13"/>
                  </a:moveTo>
                  <a:cubicBezTo>
                    <a:pt x="14" y="12"/>
                    <a:pt x="11" y="12"/>
                    <a:pt x="9" y="11"/>
                  </a:cubicBezTo>
                  <a:cubicBezTo>
                    <a:pt x="4" y="9"/>
                    <a:pt x="1" y="7"/>
                    <a:pt x="0" y="2"/>
                  </a:cubicBezTo>
                  <a:cubicBezTo>
                    <a:pt x="6" y="2"/>
                    <a:pt x="12" y="0"/>
                    <a:pt x="17" y="5"/>
                  </a:cubicBezTo>
                  <a:cubicBezTo>
                    <a:pt x="19" y="8"/>
                    <a:pt x="19" y="11"/>
                    <a:pt x="17" y="13"/>
                  </a:cubicBezTo>
                  <a:close/>
                </a:path>
              </a:pathLst>
            </a:custGeom>
            <a:solidFill>
              <a:srgbClr val="506D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757" name="Freeform 3598"/>
            <p:cNvSpPr>
              <a:spLocks/>
            </p:cNvSpPr>
            <p:nvPr/>
          </p:nvSpPr>
          <p:spPr bwMode="auto">
            <a:xfrm>
              <a:off x="3967" y="1677"/>
              <a:ext cx="20" cy="13"/>
            </a:xfrm>
            <a:custGeom>
              <a:avLst/>
              <a:gdLst>
                <a:gd name="T0" fmla="*/ 0 w 17"/>
                <a:gd name="T1" fmla="*/ 4 h 11"/>
                <a:gd name="T2" fmla="*/ 17 w 17"/>
                <a:gd name="T3" fmla="*/ 11 h 11"/>
                <a:gd name="T4" fmla="*/ 0 w 17"/>
                <a:gd name="T5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7" h="11">
                  <a:moveTo>
                    <a:pt x="0" y="4"/>
                  </a:moveTo>
                  <a:cubicBezTo>
                    <a:pt x="7" y="4"/>
                    <a:pt x="15" y="0"/>
                    <a:pt x="17" y="11"/>
                  </a:cubicBezTo>
                  <a:cubicBezTo>
                    <a:pt x="11" y="10"/>
                    <a:pt x="5" y="8"/>
                    <a:pt x="0" y="4"/>
                  </a:cubicBezTo>
                  <a:close/>
                </a:path>
              </a:pathLst>
            </a:custGeom>
            <a:solidFill>
              <a:srgbClr val="557D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758" name="Freeform 3599"/>
            <p:cNvSpPr>
              <a:spLocks/>
            </p:cNvSpPr>
            <p:nvPr/>
          </p:nvSpPr>
          <p:spPr bwMode="auto">
            <a:xfrm>
              <a:off x="4391" y="1379"/>
              <a:ext cx="71" cy="116"/>
            </a:xfrm>
            <a:custGeom>
              <a:avLst/>
              <a:gdLst>
                <a:gd name="T0" fmla="*/ 29 w 60"/>
                <a:gd name="T1" fmla="*/ 85 h 98"/>
                <a:gd name="T2" fmla="*/ 24 w 60"/>
                <a:gd name="T3" fmla="*/ 97 h 98"/>
                <a:gd name="T4" fmla="*/ 4 w 60"/>
                <a:gd name="T5" fmla="*/ 89 h 98"/>
                <a:gd name="T6" fmla="*/ 3 w 60"/>
                <a:gd name="T7" fmla="*/ 78 h 98"/>
                <a:gd name="T8" fmla="*/ 7 w 60"/>
                <a:gd name="T9" fmla="*/ 34 h 98"/>
                <a:gd name="T10" fmla="*/ 8 w 60"/>
                <a:gd name="T11" fmla="*/ 32 h 98"/>
                <a:gd name="T12" fmla="*/ 11 w 60"/>
                <a:gd name="T13" fmla="*/ 5 h 98"/>
                <a:gd name="T14" fmla="*/ 17 w 60"/>
                <a:gd name="T15" fmla="*/ 0 h 98"/>
                <a:gd name="T16" fmla="*/ 24 w 60"/>
                <a:gd name="T17" fmla="*/ 17 h 98"/>
                <a:gd name="T18" fmla="*/ 34 w 60"/>
                <a:gd name="T19" fmla="*/ 20 h 98"/>
                <a:gd name="T20" fmla="*/ 59 w 60"/>
                <a:gd name="T21" fmla="*/ 25 h 98"/>
                <a:gd name="T22" fmla="*/ 55 w 60"/>
                <a:gd name="T23" fmla="*/ 37 h 98"/>
                <a:gd name="T24" fmla="*/ 49 w 60"/>
                <a:gd name="T25" fmla="*/ 44 h 98"/>
                <a:gd name="T26" fmla="*/ 48 w 60"/>
                <a:gd name="T27" fmla="*/ 55 h 98"/>
                <a:gd name="T28" fmla="*/ 29 w 60"/>
                <a:gd name="T29" fmla="*/ 85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0" h="98">
                  <a:moveTo>
                    <a:pt x="29" y="85"/>
                  </a:moveTo>
                  <a:cubicBezTo>
                    <a:pt x="26" y="88"/>
                    <a:pt x="29" y="94"/>
                    <a:pt x="24" y="97"/>
                  </a:cubicBezTo>
                  <a:cubicBezTo>
                    <a:pt x="17" y="93"/>
                    <a:pt x="7" y="98"/>
                    <a:pt x="4" y="89"/>
                  </a:cubicBezTo>
                  <a:cubicBezTo>
                    <a:pt x="0" y="85"/>
                    <a:pt x="1" y="81"/>
                    <a:pt x="3" y="78"/>
                  </a:cubicBezTo>
                  <a:cubicBezTo>
                    <a:pt x="11" y="63"/>
                    <a:pt x="10" y="49"/>
                    <a:pt x="7" y="34"/>
                  </a:cubicBezTo>
                  <a:cubicBezTo>
                    <a:pt x="8" y="32"/>
                    <a:pt x="8" y="32"/>
                    <a:pt x="8" y="32"/>
                  </a:cubicBezTo>
                  <a:cubicBezTo>
                    <a:pt x="9" y="23"/>
                    <a:pt x="8" y="14"/>
                    <a:pt x="11" y="5"/>
                  </a:cubicBezTo>
                  <a:cubicBezTo>
                    <a:pt x="13" y="4"/>
                    <a:pt x="15" y="2"/>
                    <a:pt x="17" y="0"/>
                  </a:cubicBezTo>
                  <a:cubicBezTo>
                    <a:pt x="26" y="3"/>
                    <a:pt x="23" y="11"/>
                    <a:pt x="24" y="17"/>
                  </a:cubicBezTo>
                  <a:cubicBezTo>
                    <a:pt x="25" y="26"/>
                    <a:pt x="30" y="21"/>
                    <a:pt x="34" y="20"/>
                  </a:cubicBezTo>
                  <a:cubicBezTo>
                    <a:pt x="43" y="18"/>
                    <a:pt x="52" y="14"/>
                    <a:pt x="59" y="25"/>
                  </a:cubicBezTo>
                  <a:cubicBezTo>
                    <a:pt x="60" y="30"/>
                    <a:pt x="59" y="34"/>
                    <a:pt x="55" y="37"/>
                  </a:cubicBezTo>
                  <a:cubicBezTo>
                    <a:pt x="53" y="40"/>
                    <a:pt x="40" y="33"/>
                    <a:pt x="49" y="44"/>
                  </a:cubicBezTo>
                  <a:cubicBezTo>
                    <a:pt x="50" y="48"/>
                    <a:pt x="49" y="52"/>
                    <a:pt x="48" y="55"/>
                  </a:cubicBezTo>
                  <a:cubicBezTo>
                    <a:pt x="43" y="66"/>
                    <a:pt x="40" y="78"/>
                    <a:pt x="29" y="85"/>
                  </a:cubicBezTo>
                  <a:close/>
                </a:path>
              </a:pathLst>
            </a:custGeom>
            <a:solidFill>
              <a:srgbClr val="4F87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759" name="Freeform 3600"/>
            <p:cNvSpPr>
              <a:spLocks/>
            </p:cNvSpPr>
            <p:nvPr/>
          </p:nvSpPr>
          <p:spPr bwMode="auto">
            <a:xfrm>
              <a:off x="4332" y="1418"/>
              <a:ext cx="63" cy="57"/>
            </a:xfrm>
            <a:custGeom>
              <a:avLst/>
              <a:gdLst>
                <a:gd name="T0" fmla="*/ 6 w 53"/>
                <a:gd name="T1" fmla="*/ 8 h 48"/>
                <a:gd name="T2" fmla="*/ 22 w 53"/>
                <a:gd name="T3" fmla="*/ 3 h 48"/>
                <a:gd name="T4" fmla="*/ 47 w 53"/>
                <a:gd name="T5" fmla="*/ 12 h 48"/>
                <a:gd name="T6" fmla="*/ 52 w 53"/>
                <a:gd name="T7" fmla="*/ 36 h 48"/>
                <a:gd name="T8" fmla="*/ 46 w 53"/>
                <a:gd name="T9" fmla="*/ 48 h 48"/>
                <a:gd name="T10" fmla="*/ 18 w 53"/>
                <a:gd name="T11" fmla="*/ 30 h 48"/>
                <a:gd name="T12" fmla="*/ 1 w 53"/>
                <a:gd name="T13" fmla="*/ 17 h 48"/>
                <a:gd name="T14" fmla="*/ 6 w 53"/>
                <a:gd name="T15" fmla="*/ 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3" h="48">
                  <a:moveTo>
                    <a:pt x="6" y="8"/>
                  </a:moveTo>
                  <a:cubicBezTo>
                    <a:pt x="11" y="7"/>
                    <a:pt x="16" y="5"/>
                    <a:pt x="22" y="3"/>
                  </a:cubicBezTo>
                  <a:cubicBezTo>
                    <a:pt x="32" y="0"/>
                    <a:pt x="41" y="2"/>
                    <a:pt x="47" y="12"/>
                  </a:cubicBezTo>
                  <a:cubicBezTo>
                    <a:pt x="48" y="20"/>
                    <a:pt x="50" y="28"/>
                    <a:pt x="52" y="36"/>
                  </a:cubicBezTo>
                  <a:cubicBezTo>
                    <a:pt x="53" y="42"/>
                    <a:pt x="51" y="46"/>
                    <a:pt x="46" y="48"/>
                  </a:cubicBezTo>
                  <a:cubicBezTo>
                    <a:pt x="34" y="48"/>
                    <a:pt x="22" y="39"/>
                    <a:pt x="18" y="30"/>
                  </a:cubicBezTo>
                  <a:cubicBezTo>
                    <a:pt x="14" y="21"/>
                    <a:pt x="6" y="22"/>
                    <a:pt x="1" y="17"/>
                  </a:cubicBezTo>
                  <a:cubicBezTo>
                    <a:pt x="0" y="12"/>
                    <a:pt x="2" y="9"/>
                    <a:pt x="6" y="8"/>
                  </a:cubicBezTo>
                  <a:close/>
                </a:path>
              </a:pathLst>
            </a:custGeom>
            <a:solidFill>
              <a:srgbClr val="86B9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760" name="Freeform 3601"/>
            <p:cNvSpPr>
              <a:spLocks/>
            </p:cNvSpPr>
            <p:nvPr/>
          </p:nvSpPr>
          <p:spPr bwMode="auto">
            <a:xfrm>
              <a:off x="4358" y="1413"/>
              <a:ext cx="56" cy="71"/>
            </a:xfrm>
            <a:custGeom>
              <a:avLst/>
              <a:gdLst>
                <a:gd name="T0" fmla="*/ 24 w 47"/>
                <a:gd name="T1" fmla="*/ 52 h 60"/>
                <a:gd name="T2" fmla="*/ 28 w 47"/>
                <a:gd name="T3" fmla="*/ 39 h 60"/>
                <a:gd name="T4" fmla="*/ 24 w 47"/>
                <a:gd name="T5" fmla="*/ 20 h 60"/>
                <a:gd name="T6" fmla="*/ 0 w 47"/>
                <a:gd name="T7" fmla="*/ 7 h 60"/>
                <a:gd name="T8" fmla="*/ 35 w 47"/>
                <a:gd name="T9" fmla="*/ 5 h 60"/>
                <a:gd name="T10" fmla="*/ 40 w 47"/>
                <a:gd name="T11" fmla="*/ 40 h 60"/>
                <a:gd name="T12" fmla="*/ 32 w 47"/>
                <a:gd name="T13" fmla="*/ 60 h 60"/>
                <a:gd name="T14" fmla="*/ 28 w 47"/>
                <a:gd name="T15" fmla="*/ 60 h 60"/>
                <a:gd name="T16" fmla="*/ 24 w 47"/>
                <a:gd name="T17" fmla="*/ 52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7" h="60">
                  <a:moveTo>
                    <a:pt x="24" y="52"/>
                  </a:moveTo>
                  <a:cubicBezTo>
                    <a:pt x="25" y="47"/>
                    <a:pt x="26" y="43"/>
                    <a:pt x="28" y="39"/>
                  </a:cubicBezTo>
                  <a:cubicBezTo>
                    <a:pt x="25" y="33"/>
                    <a:pt x="24" y="26"/>
                    <a:pt x="24" y="20"/>
                  </a:cubicBezTo>
                  <a:cubicBezTo>
                    <a:pt x="18" y="10"/>
                    <a:pt x="9" y="8"/>
                    <a:pt x="0" y="7"/>
                  </a:cubicBezTo>
                  <a:cubicBezTo>
                    <a:pt x="11" y="0"/>
                    <a:pt x="23" y="5"/>
                    <a:pt x="35" y="5"/>
                  </a:cubicBezTo>
                  <a:cubicBezTo>
                    <a:pt x="47" y="15"/>
                    <a:pt x="45" y="27"/>
                    <a:pt x="40" y="40"/>
                  </a:cubicBezTo>
                  <a:cubicBezTo>
                    <a:pt x="37" y="47"/>
                    <a:pt x="34" y="53"/>
                    <a:pt x="32" y="60"/>
                  </a:cubicBezTo>
                  <a:cubicBezTo>
                    <a:pt x="30" y="60"/>
                    <a:pt x="29" y="60"/>
                    <a:pt x="28" y="60"/>
                  </a:cubicBezTo>
                  <a:cubicBezTo>
                    <a:pt x="25" y="58"/>
                    <a:pt x="23" y="55"/>
                    <a:pt x="24" y="52"/>
                  </a:cubicBezTo>
                  <a:close/>
                </a:path>
              </a:pathLst>
            </a:custGeom>
            <a:solidFill>
              <a:srgbClr val="84B4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761" name="Freeform 3602"/>
            <p:cNvSpPr>
              <a:spLocks/>
            </p:cNvSpPr>
            <p:nvPr/>
          </p:nvSpPr>
          <p:spPr bwMode="auto">
            <a:xfrm>
              <a:off x="4314" y="1420"/>
              <a:ext cx="25" cy="24"/>
            </a:xfrm>
            <a:custGeom>
              <a:avLst/>
              <a:gdLst>
                <a:gd name="T0" fmla="*/ 22 w 22"/>
                <a:gd name="T1" fmla="*/ 6 h 20"/>
                <a:gd name="T2" fmla="*/ 17 w 22"/>
                <a:gd name="T3" fmla="*/ 13 h 20"/>
                <a:gd name="T4" fmla="*/ 9 w 22"/>
                <a:gd name="T5" fmla="*/ 20 h 20"/>
                <a:gd name="T6" fmla="*/ 1 w 22"/>
                <a:gd name="T7" fmla="*/ 14 h 20"/>
                <a:gd name="T8" fmla="*/ 10 w 22"/>
                <a:gd name="T9" fmla="*/ 2 h 20"/>
                <a:gd name="T10" fmla="*/ 14 w 22"/>
                <a:gd name="T11" fmla="*/ 1 h 20"/>
                <a:gd name="T12" fmla="*/ 17 w 22"/>
                <a:gd name="T13" fmla="*/ 1 h 20"/>
                <a:gd name="T14" fmla="*/ 22 w 22"/>
                <a:gd name="T15" fmla="*/ 2 h 20"/>
                <a:gd name="T16" fmla="*/ 22 w 22"/>
                <a:gd name="T17" fmla="*/ 6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20">
                  <a:moveTo>
                    <a:pt x="22" y="6"/>
                  </a:moveTo>
                  <a:cubicBezTo>
                    <a:pt x="20" y="8"/>
                    <a:pt x="19" y="11"/>
                    <a:pt x="17" y="13"/>
                  </a:cubicBezTo>
                  <a:cubicBezTo>
                    <a:pt x="16" y="18"/>
                    <a:pt x="13" y="19"/>
                    <a:pt x="9" y="20"/>
                  </a:cubicBezTo>
                  <a:cubicBezTo>
                    <a:pt x="5" y="19"/>
                    <a:pt x="2" y="17"/>
                    <a:pt x="1" y="14"/>
                  </a:cubicBezTo>
                  <a:cubicBezTo>
                    <a:pt x="0" y="7"/>
                    <a:pt x="4" y="4"/>
                    <a:pt x="10" y="2"/>
                  </a:cubicBezTo>
                  <a:cubicBezTo>
                    <a:pt x="11" y="2"/>
                    <a:pt x="12" y="2"/>
                    <a:pt x="14" y="1"/>
                  </a:cubicBezTo>
                  <a:cubicBezTo>
                    <a:pt x="15" y="1"/>
                    <a:pt x="16" y="1"/>
                    <a:pt x="17" y="1"/>
                  </a:cubicBezTo>
                  <a:cubicBezTo>
                    <a:pt x="19" y="0"/>
                    <a:pt x="20" y="0"/>
                    <a:pt x="22" y="2"/>
                  </a:cubicBezTo>
                  <a:cubicBezTo>
                    <a:pt x="22" y="3"/>
                    <a:pt x="22" y="5"/>
                    <a:pt x="22" y="6"/>
                  </a:cubicBezTo>
                  <a:close/>
                </a:path>
              </a:pathLst>
            </a:custGeom>
            <a:solidFill>
              <a:srgbClr val="5982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762" name="Freeform 3603"/>
            <p:cNvSpPr>
              <a:spLocks/>
            </p:cNvSpPr>
            <p:nvPr/>
          </p:nvSpPr>
          <p:spPr bwMode="auto">
            <a:xfrm>
              <a:off x="4410" y="1367"/>
              <a:ext cx="20" cy="38"/>
            </a:xfrm>
            <a:custGeom>
              <a:avLst/>
              <a:gdLst>
                <a:gd name="T0" fmla="*/ 3 w 17"/>
                <a:gd name="T1" fmla="*/ 32 h 32"/>
                <a:gd name="T2" fmla="*/ 1 w 17"/>
                <a:gd name="T3" fmla="*/ 10 h 32"/>
                <a:gd name="T4" fmla="*/ 4 w 17"/>
                <a:gd name="T5" fmla="*/ 2 h 32"/>
                <a:gd name="T6" fmla="*/ 13 w 17"/>
                <a:gd name="T7" fmla="*/ 3 h 32"/>
                <a:gd name="T8" fmla="*/ 3 w 17"/>
                <a:gd name="T9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32">
                  <a:moveTo>
                    <a:pt x="3" y="32"/>
                  </a:moveTo>
                  <a:cubicBezTo>
                    <a:pt x="3" y="24"/>
                    <a:pt x="7" y="17"/>
                    <a:pt x="1" y="10"/>
                  </a:cubicBezTo>
                  <a:cubicBezTo>
                    <a:pt x="0" y="7"/>
                    <a:pt x="1" y="4"/>
                    <a:pt x="4" y="2"/>
                  </a:cubicBezTo>
                  <a:cubicBezTo>
                    <a:pt x="7" y="0"/>
                    <a:pt x="10" y="0"/>
                    <a:pt x="13" y="3"/>
                  </a:cubicBezTo>
                  <a:cubicBezTo>
                    <a:pt x="16" y="15"/>
                    <a:pt x="17" y="25"/>
                    <a:pt x="3" y="32"/>
                  </a:cubicBezTo>
                  <a:close/>
                </a:path>
              </a:pathLst>
            </a:custGeom>
            <a:solidFill>
              <a:srgbClr val="1F4C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763" name="Freeform 3604"/>
            <p:cNvSpPr>
              <a:spLocks/>
            </p:cNvSpPr>
            <p:nvPr/>
          </p:nvSpPr>
          <p:spPr bwMode="auto">
            <a:xfrm>
              <a:off x="4339" y="1389"/>
              <a:ext cx="23" cy="24"/>
            </a:xfrm>
            <a:custGeom>
              <a:avLst/>
              <a:gdLst>
                <a:gd name="T0" fmla="*/ 0 w 19"/>
                <a:gd name="T1" fmla="*/ 9 h 21"/>
                <a:gd name="T2" fmla="*/ 16 w 19"/>
                <a:gd name="T3" fmla="*/ 0 h 21"/>
                <a:gd name="T4" fmla="*/ 4 w 19"/>
                <a:gd name="T5" fmla="*/ 21 h 21"/>
                <a:gd name="T6" fmla="*/ 0 w 19"/>
                <a:gd name="T7" fmla="*/ 8 h 21"/>
                <a:gd name="T8" fmla="*/ 0 w 19"/>
                <a:gd name="T9" fmla="*/ 9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21">
                  <a:moveTo>
                    <a:pt x="0" y="9"/>
                  </a:moveTo>
                  <a:cubicBezTo>
                    <a:pt x="3" y="1"/>
                    <a:pt x="11" y="4"/>
                    <a:pt x="16" y="0"/>
                  </a:cubicBezTo>
                  <a:cubicBezTo>
                    <a:pt x="19" y="11"/>
                    <a:pt x="12" y="16"/>
                    <a:pt x="4" y="21"/>
                  </a:cubicBezTo>
                  <a:cubicBezTo>
                    <a:pt x="2" y="17"/>
                    <a:pt x="4" y="11"/>
                    <a:pt x="0" y="8"/>
                  </a:cubicBezTo>
                  <a:lnTo>
                    <a:pt x="0" y="9"/>
                  </a:lnTo>
                  <a:close/>
                </a:path>
              </a:pathLst>
            </a:custGeom>
            <a:solidFill>
              <a:srgbClr val="294B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764" name="Freeform 3605"/>
            <p:cNvSpPr>
              <a:spLocks/>
            </p:cNvSpPr>
            <p:nvPr/>
          </p:nvSpPr>
          <p:spPr bwMode="auto">
            <a:xfrm>
              <a:off x="4334" y="1398"/>
              <a:ext cx="16" cy="25"/>
            </a:xfrm>
            <a:custGeom>
              <a:avLst/>
              <a:gdLst>
                <a:gd name="T0" fmla="*/ 5 w 14"/>
                <a:gd name="T1" fmla="*/ 0 h 21"/>
                <a:gd name="T2" fmla="*/ 9 w 14"/>
                <a:gd name="T3" fmla="*/ 13 h 21"/>
                <a:gd name="T4" fmla="*/ 5 w 14"/>
                <a:gd name="T5" fmla="*/ 21 h 21"/>
                <a:gd name="T6" fmla="*/ 0 w 14"/>
                <a:gd name="T7" fmla="*/ 20 h 21"/>
                <a:gd name="T8" fmla="*/ 5 w 14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21">
                  <a:moveTo>
                    <a:pt x="5" y="0"/>
                  </a:moveTo>
                  <a:cubicBezTo>
                    <a:pt x="14" y="2"/>
                    <a:pt x="11" y="7"/>
                    <a:pt x="9" y="13"/>
                  </a:cubicBezTo>
                  <a:cubicBezTo>
                    <a:pt x="9" y="16"/>
                    <a:pt x="8" y="19"/>
                    <a:pt x="5" y="21"/>
                  </a:cubicBezTo>
                  <a:cubicBezTo>
                    <a:pt x="3" y="21"/>
                    <a:pt x="2" y="20"/>
                    <a:pt x="0" y="20"/>
                  </a:cubicBezTo>
                  <a:cubicBezTo>
                    <a:pt x="2" y="14"/>
                    <a:pt x="3" y="7"/>
                    <a:pt x="5" y="0"/>
                  </a:cubicBezTo>
                  <a:close/>
                </a:path>
              </a:pathLst>
            </a:custGeom>
            <a:solidFill>
              <a:srgbClr val="597D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765" name="Freeform 3606"/>
            <p:cNvSpPr>
              <a:spLocks/>
            </p:cNvSpPr>
            <p:nvPr/>
          </p:nvSpPr>
          <p:spPr bwMode="auto">
            <a:xfrm>
              <a:off x="4392" y="1385"/>
              <a:ext cx="18" cy="32"/>
            </a:xfrm>
            <a:custGeom>
              <a:avLst/>
              <a:gdLst>
                <a:gd name="T0" fmla="*/ 10 w 15"/>
                <a:gd name="T1" fmla="*/ 0 h 27"/>
                <a:gd name="T2" fmla="*/ 7 w 15"/>
                <a:gd name="T3" fmla="*/ 27 h 27"/>
                <a:gd name="T4" fmla="*/ 10 w 15"/>
                <a:gd name="T5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27">
                  <a:moveTo>
                    <a:pt x="10" y="0"/>
                  </a:moveTo>
                  <a:cubicBezTo>
                    <a:pt x="9" y="9"/>
                    <a:pt x="15" y="19"/>
                    <a:pt x="7" y="27"/>
                  </a:cubicBezTo>
                  <a:cubicBezTo>
                    <a:pt x="0" y="17"/>
                    <a:pt x="6" y="9"/>
                    <a:pt x="10" y="0"/>
                  </a:cubicBezTo>
                  <a:close/>
                </a:path>
              </a:pathLst>
            </a:custGeom>
            <a:solidFill>
              <a:srgbClr val="3152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766" name="Freeform 3607"/>
            <p:cNvSpPr>
              <a:spLocks/>
            </p:cNvSpPr>
            <p:nvPr/>
          </p:nvSpPr>
          <p:spPr bwMode="auto">
            <a:xfrm>
              <a:off x="4415" y="1354"/>
              <a:ext cx="19" cy="17"/>
            </a:xfrm>
            <a:custGeom>
              <a:avLst/>
              <a:gdLst>
                <a:gd name="T0" fmla="*/ 7 w 16"/>
                <a:gd name="T1" fmla="*/ 14 h 14"/>
                <a:gd name="T2" fmla="*/ 0 w 16"/>
                <a:gd name="T3" fmla="*/ 13 h 14"/>
                <a:gd name="T4" fmla="*/ 3 w 16"/>
                <a:gd name="T5" fmla="*/ 2 h 14"/>
                <a:gd name="T6" fmla="*/ 8 w 16"/>
                <a:gd name="T7" fmla="*/ 0 h 14"/>
                <a:gd name="T8" fmla="*/ 8 w 16"/>
                <a:gd name="T9" fmla="*/ 2 h 14"/>
                <a:gd name="T10" fmla="*/ 16 w 16"/>
                <a:gd name="T11" fmla="*/ 8 h 14"/>
                <a:gd name="T12" fmla="*/ 7 w 16"/>
                <a:gd name="T13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14">
                  <a:moveTo>
                    <a:pt x="7" y="14"/>
                  </a:moveTo>
                  <a:cubicBezTo>
                    <a:pt x="5" y="14"/>
                    <a:pt x="2" y="14"/>
                    <a:pt x="0" y="13"/>
                  </a:cubicBezTo>
                  <a:cubicBezTo>
                    <a:pt x="1" y="10"/>
                    <a:pt x="2" y="6"/>
                    <a:pt x="3" y="2"/>
                  </a:cubicBezTo>
                  <a:cubicBezTo>
                    <a:pt x="5" y="2"/>
                    <a:pt x="6" y="1"/>
                    <a:pt x="8" y="0"/>
                  </a:cubicBezTo>
                  <a:cubicBezTo>
                    <a:pt x="8" y="0"/>
                    <a:pt x="8" y="2"/>
                    <a:pt x="8" y="2"/>
                  </a:cubicBezTo>
                  <a:cubicBezTo>
                    <a:pt x="10" y="4"/>
                    <a:pt x="16" y="3"/>
                    <a:pt x="16" y="8"/>
                  </a:cubicBezTo>
                  <a:cubicBezTo>
                    <a:pt x="16" y="12"/>
                    <a:pt x="12" y="14"/>
                    <a:pt x="7" y="14"/>
                  </a:cubicBezTo>
                  <a:close/>
                </a:path>
              </a:pathLst>
            </a:custGeom>
            <a:solidFill>
              <a:srgbClr val="4F87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767" name="Freeform 3608"/>
            <p:cNvSpPr>
              <a:spLocks/>
            </p:cNvSpPr>
            <p:nvPr/>
          </p:nvSpPr>
          <p:spPr bwMode="auto">
            <a:xfrm>
              <a:off x="4341" y="1352"/>
              <a:ext cx="13" cy="13"/>
            </a:xfrm>
            <a:custGeom>
              <a:avLst/>
              <a:gdLst>
                <a:gd name="T0" fmla="*/ 3 w 11"/>
                <a:gd name="T1" fmla="*/ 11 h 11"/>
                <a:gd name="T2" fmla="*/ 3 w 11"/>
                <a:gd name="T3" fmla="*/ 0 h 11"/>
                <a:gd name="T4" fmla="*/ 10 w 11"/>
                <a:gd name="T5" fmla="*/ 5 h 11"/>
                <a:gd name="T6" fmla="*/ 3 w 11"/>
                <a:gd name="T7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11">
                  <a:moveTo>
                    <a:pt x="3" y="11"/>
                  </a:moveTo>
                  <a:cubicBezTo>
                    <a:pt x="0" y="8"/>
                    <a:pt x="0" y="4"/>
                    <a:pt x="3" y="0"/>
                  </a:cubicBezTo>
                  <a:cubicBezTo>
                    <a:pt x="6" y="0"/>
                    <a:pt x="10" y="0"/>
                    <a:pt x="10" y="5"/>
                  </a:cubicBezTo>
                  <a:cubicBezTo>
                    <a:pt x="11" y="10"/>
                    <a:pt x="7" y="11"/>
                    <a:pt x="3" y="11"/>
                  </a:cubicBezTo>
                  <a:close/>
                </a:path>
              </a:pathLst>
            </a:custGeom>
            <a:solidFill>
              <a:srgbClr val="3967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768" name="Freeform 3609"/>
            <p:cNvSpPr>
              <a:spLocks/>
            </p:cNvSpPr>
            <p:nvPr/>
          </p:nvSpPr>
          <p:spPr bwMode="auto">
            <a:xfrm>
              <a:off x="4184" y="1825"/>
              <a:ext cx="53" cy="39"/>
            </a:xfrm>
            <a:custGeom>
              <a:avLst/>
              <a:gdLst>
                <a:gd name="T0" fmla="*/ 0 w 45"/>
                <a:gd name="T1" fmla="*/ 17 h 33"/>
                <a:gd name="T2" fmla="*/ 4 w 45"/>
                <a:gd name="T3" fmla="*/ 9 h 33"/>
                <a:gd name="T4" fmla="*/ 16 w 45"/>
                <a:gd name="T5" fmla="*/ 9 h 33"/>
                <a:gd name="T6" fmla="*/ 20 w 45"/>
                <a:gd name="T7" fmla="*/ 5 h 33"/>
                <a:gd name="T8" fmla="*/ 32 w 45"/>
                <a:gd name="T9" fmla="*/ 2 h 33"/>
                <a:gd name="T10" fmla="*/ 35 w 45"/>
                <a:gd name="T11" fmla="*/ 33 h 33"/>
                <a:gd name="T12" fmla="*/ 0 w 45"/>
                <a:gd name="T13" fmla="*/ 17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" h="33">
                  <a:moveTo>
                    <a:pt x="0" y="17"/>
                  </a:moveTo>
                  <a:cubicBezTo>
                    <a:pt x="0" y="14"/>
                    <a:pt x="0" y="11"/>
                    <a:pt x="4" y="9"/>
                  </a:cubicBezTo>
                  <a:cubicBezTo>
                    <a:pt x="8" y="8"/>
                    <a:pt x="12" y="14"/>
                    <a:pt x="16" y="9"/>
                  </a:cubicBezTo>
                  <a:cubicBezTo>
                    <a:pt x="17" y="8"/>
                    <a:pt x="20" y="8"/>
                    <a:pt x="20" y="5"/>
                  </a:cubicBezTo>
                  <a:cubicBezTo>
                    <a:pt x="23" y="0"/>
                    <a:pt x="28" y="1"/>
                    <a:pt x="32" y="2"/>
                  </a:cubicBezTo>
                  <a:cubicBezTo>
                    <a:pt x="34" y="12"/>
                    <a:pt x="45" y="22"/>
                    <a:pt x="35" y="33"/>
                  </a:cubicBezTo>
                  <a:cubicBezTo>
                    <a:pt x="24" y="28"/>
                    <a:pt x="12" y="23"/>
                    <a:pt x="0" y="17"/>
                  </a:cubicBezTo>
                  <a:close/>
                </a:path>
              </a:pathLst>
            </a:custGeom>
            <a:solidFill>
              <a:srgbClr val="D8C1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769" name="Freeform 3610"/>
            <p:cNvSpPr>
              <a:spLocks/>
            </p:cNvSpPr>
            <p:nvPr/>
          </p:nvSpPr>
          <p:spPr bwMode="auto">
            <a:xfrm>
              <a:off x="4222" y="1817"/>
              <a:ext cx="20" cy="47"/>
            </a:xfrm>
            <a:custGeom>
              <a:avLst/>
              <a:gdLst>
                <a:gd name="T0" fmla="*/ 3 w 17"/>
                <a:gd name="T1" fmla="*/ 40 h 40"/>
                <a:gd name="T2" fmla="*/ 0 w 17"/>
                <a:gd name="T3" fmla="*/ 9 h 40"/>
                <a:gd name="T4" fmla="*/ 4 w 17"/>
                <a:gd name="T5" fmla="*/ 0 h 40"/>
                <a:gd name="T6" fmla="*/ 16 w 17"/>
                <a:gd name="T7" fmla="*/ 16 h 40"/>
                <a:gd name="T8" fmla="*/ 17 w 17"/>
                <a:gd name="T9" fmla="*/ 21 h 40"/>
                <a:gd name="T10" fmla="*/ 12 w 17"/>
                <a:gd name="T11" fmla="*/ 28 h 40"/>
                <a:gd name="T12" fmla="*/ 3 w 17"/>
                <a:gd name="T13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40">
                  <a:moveTo>
                    <a:pt x="3" y="40"/>
                  </a:moveTo>
                  <a:cubicBezTo>
                    <a:pt x="2" y="30"/>
                    <a:pt x="1" y="19"/>
                    <a:pt x="0" y="9"/>
                  </a:cubicBezTo>
                  <a:cubicBezTo>
                    <a:pt x="4" y="7"/>
                    <a:pt x="4" y="4"/>
                    <a:pt x="4" y="0"/>
                  </a:cubicBezTo>
                  <a:cubicBezTo>
                    <a:pt x="11" y="4"/>
                    <a:pt x="12" y="11"/>
                    <a:pt x="16" y="16"/>
                  </a:cubicBezTo>
                  <a:cubicBezTo>
                    <a:pt x="17" y="18"/>
                    <a:pt x="17" y="19"/>
                    <a:pt x="17" y="21"/>
                  </a:cubicBezTo>
                  <a:cubicBezTo>
                    <a:pt x="16" y="24"/>
                    <a:pt x="14" y="26"/>
                    <a:pt x="12" y="28"/>
                  </a:cubicBezTo>
                  <a:cubicBezTo>
                    <a:pt x="11" y="34"/>
                    <a:pt x="10" y="38"/>
                    <a:pt x="3" y="40"/>
                  </a:cubicBezTo>
                  <a:close/>
                </a:path>
              </a:pathLst>
            </a:custGeom>
            <a:solidFill>
              <a:srgbClr val="4437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770" name="Freeform 3611"/>
            <p:cNvSpPr>
              <a:spLocks/>
            </p:cNvSpPr>
            <p:nvPr/>
          </p:nvSpPr>
          <p:spPr bwMode="auto">
            <a:xfrm>
              <a:off x="4241" y="1844"/>
              <a:ext cx="15" cy="11"/>
            </a:xfrm>
            <a:custGeom>
              <a:avLst/>
              <a:gdLst>
                <a:gd name="T0" fmla="*/ 8 w 13"/>
                <a:gd name="T1" fmla="*/ 1 h 9"/>
                <a:gd name="T2" fmla="*/ 12 w 13"/>
                <a:gd name="T3" fmla="*/ 1 h 9"/>
                <a:gd name="T4" fmla="*/ 13 w 13"/>
                <a:gd name="T5" fmla="*/ 4 h 9"/>
                <a:gd name="T6" fmla="*/ 12 w 13"/>
                <a:gd name="T7" fmla="*/ 6 h 9"/>
                <a:gd name="T8" fmla="*/ 8 w 13"/>
                <a:gd name="T9" fmla="*/ 9 h 9"/>
                <a:gd name="T10" fmla="*/ 0 w 13"/>
                <a:gd name="T11" fmla="*/ 5 h 9"/>
                <a:gd name="T12" fmla="*/ 0 w 13"/>
                <a:gd name="T13" fmla="*/ 3 h 9"/>
                <a:gd name="T14" fmla="*/ 4 w 13"/>
                <a:gd name="T15" fmla="*/ 0 h 9"/>
                <a:gd name="T16" fmla="*/ 8 w 13"/>
                <a:gd name="T17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9">
                  <a:moveTo>
                    <a:pt x="8" y="1"/>
                  </a:moveTo>
                  <a:cubicBezTo>
                    <a:pt x="9" y="1"/>
                    <a:pt x="10" y="1"/>
                    <a:pt x="12" y="1"/>
                  </a:cubicBezTo>
                  <a:cubicBezTo>
                    <a:pt x="12" y="2"/>
                    <a:pt x="13" y="3"/>
                    <a:pt x="13" y="4"/>
                  </a:cubicBezTo>
                  <a:cubicBezTo>
                    <a:pt x="13" y="4"/>
                    <a:pt x="13" y="5"/>
                    <a:pt x="12" y="6"/>
                  </a:cubicBezTo>
                  <a:cubicBezTo>
                    <a:pt x="11" y="7"/>
                    <a:pt x="9" y="8"/>
                    <a:pt x="8" y="9"/>
                  </a:cubicBezTo>
                  <a:cubicBezTo>
                    <a:pt x="5" y="9"/>
                    <a:pt x="1" y="9"/>
                    <a:pt x="0" y="5"/>
                  </a:cubicBezTo>
                  <a:cubicBezTo>
                    <a:pt x="0" y="5"/>
                    <a:pt x="0" y="4"/>
                    <a:pt x="0" y="3"/>
                  </a:cubicBezTo>
                  <a:cubicBezTo>
                    <a:pt x="1" y="2"/>
                    <a:pt x="2" y="1"/>
                    <a:pt x="4" y="0"/>
                  </a:cubicBezTo>
                  <a:cubicBezTo>
                    <a:pt x="5" y="0"/>
                    <a:pt x="7" y="0"/>
                    <a:pt x="8" y="1"/>
                  </a:cubicBezTo>
                  <a:close/>
                </a:path>
              </a:pathLst>
            </a:custGeom>
            <a:solidFill>
              <a:srgbClr val="363A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771" name="Freeform 3612"/>
            <p:cNvSpPr>
              <a:spLocks/>
            </p:cNvSpPr>
            <p:nvPr/>
          </p:nvSpPr>
          <p:spPr bwMode="auto">
            <a:xfrm>
              <a:off x="4236" y="1842"/>
              <a:ext cx="7" cy="8"/>
            </a:xfrm>
            <a:custGeom>
              <a:avLst/>
              <a:gdLst>
                <a:gd name="T0" fmla="*/ 0 w 6"/>
                <a:gd name="T1" fmla="*/ 7 h 7"/>
                <a:gd name="T2" fmla="*/ 4 w 6"/>
                <a:gd name="T3" fmla="*/ 0 h 7"/>
                <a:gd name="T4" fmla="*/ 5 w 6"/>
                <a:gd name="T5" fmla="*/ 1 h 7"/>
                <a:gd name="T6" fmla="*/ 3 w 6"/>
                <a:gd name="T7" fmla="*/ 7 h 7"/>
                <a:gd name="T8" fmla="*/ 4 w 6"/>
                <a:gd name="T9" fmla="*/ 7 h 7"/>
                <a:gd name="T10" fmla="*/ 0 w 6"/>
                <a:gd name="T11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7">
                  <a:moveTo>
                    <a:pt x="0" y="7"/>
                  </a:moveTo>
                  <a:cubicBezTo>
                    <a:pt x="0" y="4"/>
                    <a:pt x="1" y="1"/>
                    <a:pt x="4" y="0"/>
                  </a:cubicBezTo>
                  <a:cubicBezTo>
                    <a:pt x="4" y="0"/>
                    <a:pt x="5" y="1"/>
                    <a:pt x="5" y="1"/>
                  </a:cubicBezTo>
                  <a:cubicBezTo>
                    <a:pt x="6" y="3"/>
                    <a:pt x="5" y="6"/>
                    <a:pt x="3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2" y="7"/>
                    <a:pt x="1" y="7"/>
                    <a:pt x="0" y="7"/>
                  </a:cubicBezTo>
                  <a:close/>
                </a:path>
              </a:pathLst>
            </a:custGeom>
            <a:solidFill>
              <a:srgbClr val="B6A7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772" name="Freeform 3613"/>
            <p:cNvSpPr>
              <a:spLocks/>
            </p:cNvSpPr>
            <p:nvPr/>
          </p:nvSpPr>
          <p:spPr bwMode="auto">
            <a:xfrm>
              <a:off x="3940" y="1426"/>
              <a:ext cx="220" cy="186"/>
            </a:xfrm>
            <a:custGeom>
              <a:avLst/>
              <a:gdLst>
                <a:gd name="T0" fmla="*/ 7 w 187"/>
                <a:gd name="T1" fmla="*/ 132 h 158"/>
                <a:gd name="T2" fmla="*/ 11 w 187"/>
                <a:gd name="T3" fmla="*/ 132 h 158"/>
                <a:gd name="T4" fmla="*/ 71 w 187"/>
                <a:gd name="T5" fmla="*/ 34 h 158"/>
                <a:gd name="T6" fmla="*/ 92 w 187"/>
                <a:gd name="T7" fmla="*/ 0 h 158"/>
                <a:gd name="T8" fmla="*/ 97 w 187"/>
                <a:gd name="T9" fmla="*/ 1 h 158"/>
                <a:gd name="T10" fmla="*/ 103 w 187"/>
                <a:gd name="T11" fmla="*/ 20 h 158"/>
                <a:gd name="T12" fmla="*/ 105 w 187"/>
                <a:gd name="T13" fmla="*/ 25 h 158"/>
                <a:gd name="T14" fmla="*/ 105 w 187"/>
                <a:gd name="T15" fmla="*/ 30 h 158"/>
                <a:gd name="T16" fmla="*/ 103 w 187"/>
                <a:gd name="T17" fmla="*/ 42 h 158"/>
                <a:gd name="T18" fmla="*/ 113 w 187"/>
                <a:gd name="T19" fmla="*/ 35 h 158"/>
                <a:gd name="T20" fmla="*/ 118 w 187"/>
                <a:gd name="T21" fmla="*/ 37 h 158"/>
                <a:gd name="T22" fmla="*/ 153 w 187"/>
                <a:gd name="T23" fmla="*/ 64 h 158"/>
                <a:gd name="T24" fmla="*/ 169 w 187"/>
                <a:gd name="T25" fmla="*/ 69 h 158"/>
                <a:gd name="T26" fmla="*/ 175 w 187"/>
                <a:gd name="T27" fmla="*/ 79 h 158"/>
                <a:gd name="T28" fmla="*/ 177 w 187"/>
                <a:gd name="T29" fmla="*/ 102 h 158"/>
                <a:gd name="T30" fmla="*/ 154 w 187"/>
                <a:gd name="T31" fmla="*/ 94 h 158"/>
                <a:gd name="T32" fmla="*/ 140 w 187"/>
                <a:gd name="T33" fmla="*/ 82 h 158"/>
                <a:gd name="T34" fmla="*/ 118 w 187"/>
                <a:gd name="T35" fmla="*/ 86 h 158"/>
                <a:gd name="T36" fmla="*/ 116 w 187"/>
                <a:gd name="T37" fmla="*/ 87 h 158"/>
                <a:gd name="T38" fmla="*/ 110 w 187"/>
                <a:gd name="T39" fmla="*/ 89 h 158"/>
                <a:gd name="T40" fmla="*/ 95 w 187"/>
                <a:gd name="T41" fmla="*/ 89 h 158"/>
                <a:gd name="T42" fmla="*/ 80 w 187"/>
                <a:gd name="T43" fmla="*/ 91 h 158"/>
                <a:gd name="T44" fmla="*/ 74 w 187"/>
                <a:gd name="T45" fmla="*/ 96 h 158"/>
                <a:gd name="T46" fmla="*/ 82 w 187"/>
                <a:gd name="T47" fmla="*/ 98 h 158"/>
                <a:gd name="T48" fmla="*/ 86 w 187"/>
                <a:gd name="T49" fmla="*/ 108 h 158"/>
                <a:gd name="T50" fmla="*/ 82 w 187"/>
                <a:gd name="T51" fmla="*/ 115 h 158"/>
                <a:gd name="T52" fmla="*/ 64 w 187"/>
                <a:gd name="T53" fmla="*/ 114 h 158"/>
                <a:gd name="T54" fmla="*/ 72 w 187"/>
                <a:gd name="T55" fmla="*/ 119 h 158"/>
                <a:gd name="T56" fmla="*/ 69 w 187"/>
                <a:gd name="T57" fmla="*/ 129 h 158"/>
                <a:gd name="T58" fmla="*/ 64 w 187"/>
                <a:gd name="T59" fmla="*/ 131 h 158"/>
                <a:gd name="T60" fmla="*/ 44 w 187"/>
                <a:gd name="T61" fmla="*/ 131 h 158"/>
                <a:gd name="T62" fmla="*/ 39 w 187"/>
                <a:gd name="T63" fmla="*/ 132 h 158"/>
                <a:gd name="T64" fmla="*/ 23 w 187"/>
                <a:gd name="T65" fmla="*/ 140 h 158"/>
                <a:gd name="T66" fmla="*/ 6 w 187"/>
                <a:gd name="T67" fmla="*/ 157 h 158"/>
                <a:gd name="T68" fmla="*/ 2 w 187"/>
                <a:gd name="T69" fmla="*/ 154 h 158"/>
                <a:gd name="T70" fmla="*/ 0 w 187"/>
                <a:gd name="T71" fmla="*/ 149 h 158"/>
                <a:gd name="T72" fmla="*/ 1 w 187"/>
                <a:gd name="T73" fmla="*/ 141 h 158"/>
                <a:gd name="T74" fmla="*/ 7 w 187"/>
                <a:gd name="T75" fmla="*/ 132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87" h="158">
                  <a:moveTo>
                    <a:pt x="7" y="132"/>
                  </a:moveTo>
                  <a:cubicBezTo>
                    <a:pt x="9" y="132"/>
                    <a:pt x="10" y="132"/>
                    <a:pt x="11" y="132"/>
                  </a:cubicBezTo>
                  <a:cubicBezTo>
                    <a:pt x="28" y="97"/>
                    <a:pt x="51" y="66"/>
                    <a:pt x="71" y="34"/>
                  </a:cubicBezTo>
                  <a:cubicBezTo>
                    <a:pt x="78" y="22"/>
                    <a:pt x="81" y="9"/>
                    <a:pt x="92" y="0"/>
                  </a:cubicBezTo>
                  <a:cubicBezTo>
                    <a:pt x="94" y="0"/>
                    <a:pt x="95" y="0"/>
                    <a:pt x="97" y="1"/>
                  </a:cubicBezTo>
                  <a:cubicBezTo>
                    <a:pt x="101" y="7"/>
                    <a:pt x="99" y="15"/>
                    <a:pt x="103" y="20"/>
                  </a:cubicBezTo>
                  <a:cubicBezTo>
                    <a:pt x="104" y="22"/>
                    <a:pt x="105" y="24"/>
                    <a:pt x="105" y="25"/>
                  </a:cubicBezTo>
                  <a:cubicBezTo>
                    <a:pt x="106" y="27"/>
                    <a:pt x="105" y="29"/>
                    <a:pt x="105" y="30"/>
                  </a:cubicBezTo>
                  <a:cubicBezTo>
                    <a:pt x="104" y="34"/>
                    <a:pt x="98" y="39"/>
                    <a:pt x="103" y="42"/>
                  </a:cubicBezTo>
                  <a:cubicBezTo>
                    <a:pt x="107" y="45"/>
                    <a:pt x="108" y="36"/>
                    <a:pt x="113" y="35"/>
                  </a:cubicBezTo>
                  <a:cubicBezTo>
                    <a:pt x="115" y="35"/>
                    <a:pt x="116" y="36"/>
                    <a:pt x="118" y="37"/>
                  </a:cubicBezTo>
                  <a:cubicBezTo>
                    <a:pt x="123" y="54"/>
                    <a:pt x="135" y="63"/>
                    <a:pt x="153" y="64"/>
                  </a:cubicBezTo>
                  <a:cubicBezTo>
                    <a:pt x="159" y="64"/>
                    <a:pt x="165" y="64"/>
                    <a:pt x="169" y="69"/>
                  </a:cubicBezTo>
                  <a:cubicBezTo>
                    <a:pt x="172" y="72"/>
                    <a:pt x="173" y="76"/>
                    <a:pt x="175" y="79"/>
                  </a:cubicBezTo>
                  <a:cubicBezTo>
                    <a:pt x="179" y="87"/>
                    <a:pt x="187" y="94"/>
                    <a:pt x="177" y="102"/>
                  </a:cubicBezTo>
                  <a:cubicBezTo>
                    <a:pt x="167" y="110"/>
                    <a:pt x="160" y="102"/>
                    <a:pt x="154" y="94"/>
                  </a:cubicBezTo>
                  <a:cubicBezTo>
                    <a:pt x="157" y="81"/>
                    <a:pt x="146" y="84"/>
                    <a:pt x="140" y="82"/>
                  </a:cubicBezTo>
                  <a:cubicBezTo>
                    <a:pt x="132" y="80"/>
                    <a:pt x="125" y="81"/>
                    <a:pt x="118" y="86"/>
                  </a:cubicBezTo>
                  <a:cubicBezTo>
                    <a:pt x="117" y="86"/>
                    <a:pt x="116" y="87"/>
                    <a:pt x="116" y="87"/>
                  </a:cubicBezTo>
                  <a:cubicBezTo>
                    <a:pt x="114" y="88"/>
                    <a:pt x="112" y="88"/>
                    <a:pt x="110" y="89"/>
                  </a:cubicBezTo>
                  <a:cubicBezTo>
                    <a:pt x="105" y="89"/>
                    <a:pt x="100" y="89"/>
                    <a:pt x="95" y="89"/>
                  </a:cubicBezTo>
                  <a:cubicBezTo>
                    <a:pt x="90" y="90"/>
                    <a:pt x="85" y="90"/>
                    <a:pt x="80" y="91"/>
                  </a:cubicBezTo>
                  <a:cubicBezTo>
                    <a:pt x="78" y="93"/>
                    <a:pt x="76" y="94"/>
                    <a:pt x="74" y="96"/>
                  </a:cubicBezTo>
                  <a:cubicBezTo>
                    <a:pt x="76" y="98"/>
                    <a:pt x="80" y="97"/>
                    <a:pt x="82" y="98"/>
                  </a:cubicBezTo>
                  <a:cubicBezTo>
                    <a:pt x="86" y="101"/>
                    <a:pt x="87" y="104"/>
                    <a:pt x="86" y="108"/>
                  </a:cubicBezTo>
                  <a:cubicBezTo>
                    <a:pt x="86" y="111"/>
                    <a:pt x="84" y="113"/>
                    <a:pt x="82" y="115"/>
                  </a:cubicBezTo>
                  <a:cubicBezTo>
                    <a:pt x="75" y="119"/>
                    <a:pt x="68" y="113"/>
                    <a:pt x="64" y="114"/>
                  </a:cubicBezTo>
                  <a:cubicBezTo>
                    <a:pt x="66" y="113"/>
                    <a:pt x="69" y="116"/>
                    <a:pt x="72" y="119"/>
                  </a:cubicBezTo>
                  <a:cubicBezTo>
                    <a:pt x="74" y="123"/>
                    <a:pt x="72" y="126"/>
                    <a:pt x="69" y="129"/>
                  </a:cubicBezTo>
                  <a:cubicBezTo>
                    <a:pt x="68" y="130"/>
                    <a:pt x="66" y="130"/>
                    <a:pt x="64" y="131"/>
                  </a:cubicBezTo>
                  <a:cubicBezTo>
                    <a:pt x="58" y="129"/>
                    <a:pt x="51" y="128"/>
                    <a:pt x="44" y="131"/>
                  </a:cubicBezTo>
                  <a:cubicBezTo>
                    <a:pt x="43" y="132"/>
                    <a:pt x="41" y="132"/>
                    <a:pt x="39" y="132"/>
                  </a:cubicBezTo>
                  <a:cubicBezTo>
                    <a:pt x="33" y="133"/>
                    <a:pt x="27" y="134"/>
                    <a:pt x="23" y="140"/>
                  </a:cubicBezTo>
                  <a:cubicBezTo>
                    <a:pt x="15" y="143"/>
                    <a:pt x="18" y="158"/>
                    <a:pt x="6" y="157"/>
                  </a:cubicBezTo>
                  <a:cubicBezTo>
                    <a:pt x="4" y="157"/>
                    <a:pt x="3" y="155"/>
                    <a:pt x="2" y="154"/>
                  </a:cubicBezTo>
                  <a:cubicBezTo>
                    <a:pt x="1" y="152"/>
                    <a:pt x="0" y="150"/>
                    <a:pt x="0" y="149"/>
                  </a:cubicBezTo>
                  <a:cubicBezTo>
                    <a:pt x="0" y="146"/>
                    <a:pt x="0" y="143"/>
                    <a:pt x="1" y="141"/>
                  </a:cubicBezTo>
                  <a:cubicBezTo>
                    <a:pt x="1" y="137"/>
                    <a:pt x="5" y="135"/>
                    <a:pt x="7" y="132"/>
                  </a:cubicBezTo>
                  <a:close/>
                </a:path>
              </a:pathLst>
            </a:custGeom>
            <a:solidFill>
              <a:srgbClr val="85B9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773" name="Freeform 3614"/>
            <p:cNvSpPr>
              <a:spLocks/>
            </p:cNvSpPr>
            <p:nvPr/>
          </p:nvSpPr>
          <p:spPr bwMode="auto">
            <a:xfrm>
              <a:off x="3942" y="1407"/>
              <a:ext cx="115" cy="175"/>
            </a:xfrm>
            <a:custGeom>
              <a:avLst/>
              <a:gdLst>
                <a:gd name="T0" fmla="*/ 94 w 98"/>
                <a:gd name="T1" fmla="*/ 17 h 148"/>
                <a:gd name="T2" fmla="*/ 22 w 98"/>
                <a:gd name="T3" fmla="*/ 132 h 148"/>
                <a:gd name="T4" fmla="*/ 9 w 98"/>
                <a:gd name="T5" fmla="*/ 148 h 148"/>
                <a:gd name="T6" fmla="*/ 16 w 98"/>
                <a:gd name="T7" fmla="*/ 125 h 148"/>
                <a:gd name="T8" fmla="*/ 9 w 98"/>
                <a:gd name="T9" fmla="*/ 112 h 148"/>
                <a:gd name="T10" fmla="*/ 10 w 98"/>
                <a:gd name="T11" fmla="*/ 109 h 148"/>
                <a:gd name="T12" fmla="*/ 28 w 98"/>
                <a:gd name="T13" fmla="*/ 77 h 148"/>
                <a:gd name="T14" fmla="*/ 39 w 98"/>
                <a:gd name="T15" fmla="*/ 61 h 148"/>
                <a:gd name="T16" fmla="*/ 51 w 98"/>
                <a:gd name="T17" fmla="*/ 45 h 148"/>
                <a:gd name="T18" fmla="*/ 62 w 98"/>
                <a:gd name="T19" fmla="*/ 31 h 148"/>
                <a:gd name="T20" fmla="*/ 62 w 98"/>
                <a:gd name="T21" fmla="*/ 28 h 148"/>
                <a:gd name="T22" fmla="*/ 85 w 98"/>
                <a:gd name="T23" fmla="*/ 4 h 148"/>
                <a:gd name="T24" fmla="*/ 90 w 98"/>
                <a:gd name="T25" fmla="*/ 1 h 148"/>
                <a:gd name="T26" fmla="*/ 97 w 98"/>
                <a:gd name="T27" fmla="*/ 5 h 148"/>
                <a:gd name="T28" fmla="*/ 94 w 98"/>
                <a:gd name="T29" fmla="*/ 17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8" h="148">
                  <a:moveTo>
                    <a:pt x="94" y="17"/>
                  </a:moveTo>
                  <a:cubicBezTo>
                    <a:pt x="70" y="55"/>
                    <a:pt x="46" y="94"/>
                    <a:pt x="22" y="132"/>
                  </a:cubicBezTo>
                  <a:cubicBezTo>
                    <a:pt x="18" y="138"/>
                    <a:pt x="14" y="143"/>
                    <a:pt x="9" y="148"/>
                  </a:cubicBezTo>
                  <a:cubicBezTo>
                    <a:pt x="9" y="139"/>
                    <a:pt x="0" y="130"/>
                    <a:pt x="16" y="125"/>
                  </a:cubicBezTo>
                  <a:cubicBezTo>
                    <a:pt x="21" y="123"/>
                    <a:pt x="15" y="115"/>
                    <a:pt x="9" y="112"/>
                  </a:cubicBezTo>
                  <a:cubicBezTo>
                    <a:pt x="10" y="111"/>
                    <a:pt x="10" y="110"/>
                    <a:pt x="10" y="109"/>
                  </a:cubicBezTo>
                  <a:cubicBezTo>
                    <a:pt x="16" y="98"/>
                    <a:pt x="22" y="88"/>
                    <a:pt x="28" y="77"/>
                  </a:cubicBezTo>
                  <a:cubicBezTo>
                    <a:pt x="33" y="73"/>
                    <a:pt x="37" y="68"/>
                    <a:pt x="39" y="61"/>
                  </a:cubicBezTo>
                  <a:cubicBezTo>
                    <a:pt x="45" y="57"/>
                    <a:pt x="49" y="52"/>
                    <a:pt x="51" y="45"/>
                  </a:cubicBezTo>
                  <a:cubicBezTo>
                    <a:pt x="56" y="42"/>
                    <a:pt x="60" y="37"/>
                    <a:pt x="62" y="31"/>
                  </a:cubicBezTo>
                  <a:cubicBezTo>
                    <a:pt x="61" y="30"/>
                    <a:pt x="61" y="29"/>
                    <a:pt x="62" y="28"/>
                  </a:cubicBezTo>
                  <a:cubicBezTo>
                    <a:pt x="69" y="19"/>
                    <a:pt x="75" y="10"/>
                    <a:pt x="85" y="4"/>
                  </a:cubicBezTo>
                  <a:cubicBezTo>
                    <a:pt x="87" y="3"/>
                    <a:pt x="89" y="2"/>
                    <a:pt x="90" y="1"/>
                  </a:cubicBezTo>
                  <a:cubicBezTo>
                    <a:pt x="94" y="0"/>
                    <a:pt x="96" y="2"/>
                    <a:pt x="97" y="5"/>
                  </a:cubicBezTo>
                  <a:cubicBezTo>
                    <a:pt x="98" y="10"/>
                    <a:pt x="97" y="14"/>
                    <a:pt x="94" y="17"/>
                  </a:cubicBezTo>
                  <a:close/>
                </a:path>
              </a:pathLst>
            </a:custGeom>
            <a:solidFill>
              <a:srgbClr val="4F87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774" name="Freeform 3615"/>
            <p:cNvSpPr>
              <a:spLocks/>
            </p:cNvSpPr>
            <p:nvPr/>
          </p:nvSpPr>
          <p:spPr bwMode="auto">
            <a:xfrm>
              <a:off x="3923" y="1582"/>
              <a:ext cx="25" cy="26"/>
            </a:xfrm>
            <a:custGeom>
              <a:avLst/>
              <a:gdLst>
                <a:gd name="T0" fmla="*/ 21 w 21"/>
                <a:gd name="T1" fmla="*/ 0 h 22"/>
                <a:gd name="T2" fmla="*/ 18 w 21"/>
                <a:gd name="T3" fmla="*/ 9 h 22"/>
                <a:gd name="T4" fmla="*/ 13 w 21"/>
                <a:gd name="T5" fmla="*/ 15 h 22"/>
                <a:gd name="T6" fmla="*/ 6 w 21"/>
                <a:gd name="T7" fmla="*/ 21 h 22"/>
                <a:gd name="T8" fmla="*/ 2 w 21"/>
                <a:gd name="T9" fmla="*/ 21 h 22"/>
                <a:gd name="T10" fmla="*/ 21 w 21"/>
                <a:gd name="T11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" h="22">
                  <a:moveTo>
                    <a:pt x="21" y="0"/>
                  </a:moveTo>
                  <a:cubicBezTo>
                    <a:pt x="20" y="3"/>
                    <a:pt x="19" y="6"/>
                    <a:pt x="18" y="9"/>
                  </a:cubicBezTo>
                  <a:cubicBezTo>
                    <a:pt x="16" y="10"/>
                    <a:pt x="15" y="14"/>
                    <a:pt x="13" y="15"/>
                  </a:cubicBezTo>
                  <a:cubicBezTo>
                    <a:pt x="10" y="17"/>
                    <a:pt x="8" y="19"/>
                    <a:pt x="6" y="21"/>
                  </a:cubicBezTo>
                  <a:cubicBezTo>
                    <a:pt x="5" y="22"/>
                    <a:pt x="3" y="21"/>
                    <a:pt x="2" y="21"/>
                  </a:cubicBezTo>
                  <a:cubicBezTo>
                    <a:pt x="0" y="5"/>
                    <a:pt x="8" y="1"/>
                    <a:pt x="21" y="0"/>
                  </a:cubicBezTo>
                  <a:close/>
                </a:path>
              </a:pathLst>
            </a:custGeom>
            <a:solidFill>
              <a:srgbClr val="2E505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775" name="Freeform 3616"/>
            <p:cNvSpPr>
              <a:spLocks/>
            </p:cNvSpPr>
            <p:nvPr/>
          </p:nvSpPr>
          <p:spPr bwMode="auto">
            <a:xfrm>
              <a:off x="3904" y="1624"/>
              <a:ext cx="14" cy="17"/>
            </a:xfrm>
            <a:custGeom>
              <a:avLst/>
              <a:gdLst>
                <a:gd name="T0" fmla="*/ 2 w 12"/>
                <a:gd name="T1" fmla="*/ 8 h 14"/>
                <a:gd name="T2" fmla="*/ 2 w 12"/>
                <a:gd name="T3" fmla="*/ 5 h 14"/>
                <a:gd name="T4" fmla="*/ 6 w 12"/>
                <a:gd name="T5" fmla="*/ 1 h 14"/>
                <a:gd name="T6" fmla="*/ 10 w 12"/>
                <a:gd name="T7" fmla="*/ 0 h 14"/>
                <a:gd name="T8" fmla="*/ 12 w 12"/>
                <a:gd name="T9" fmla="*/ 2 h 14"/>
                <a:gd name="T10" fmla="*/ 11 w 12"/>
                <a:gd name="T11" fmla="*/ 10 h 14"/>
                <a:gd name="T12" fmla="*/ 4 w 12"/>
                <a:gd name="T13" fmla="*/ 14 h 14"/>
                <a:gd name="T14" fmla="*/ 2 w 12"/>
                <a:gd name="T15" fmla="*/ 8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" h="14">
                  <a:moveTo>
                    <a:pt x="2" y="8"/>
                  </a:moveTo>
                  <a:cubicBezTo>
                    <a:pt x="2" y="7"/>
                    <a:pt x="2" y="6"/>
                    <a:pt x="2" y="5"/>
                  </a:cubicBezTo>
                  <a:cubicBezTo>
                    <a:pt x="3" y="3"/>
                    <a:pt x="5" y="2"/>
                    <a:pt x="6" y="1"/>
                  </a:cubicBezTo>
                  <a:cubicBezTo>
                    <a:pt x="8" y="1"/>
                    <a:pt x="9" y="1"/>
                    <a:pt x="10" y="0"/>
                  </a:cubicBezTo>
                  <a:cubicBezTo>
                    <a:pt x="11" y="1"/>
                    <a:pt x="11" y="2"/>
                    <a:pt x="12" y="2"/>
                  </a:cubicBezTo>
                  <a:cubicBezTo>
                    <a:pt x="12" y="5"/>
                    <a:pt x="12" y="7"/>
                    <a:pt x="11" y="10"/>
                  </a:cubicBezTo>
                  <a:cubicBezTo>
                    <a:pt x="9" y="12"/>
                    <a:pt x="7" y="13"/>
                    <a:pt x="4" y="14"/>
                  </a:cubicBezTo>
                  <a:cubicBezTo>
                    <a:pt x="2" y="13"/>
                    <a:pt x="0" y="11"/>
                    <a:pt x="2" y="8"/>
                  </a:cubicBezTo>
                  <a:close/>
                </a:path>
              </a:pathLst>
            </a:custGeom>
            <a:solidFill>
              <a:srgbClr val="2F4F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776" name="Freeform 3617"/>
            <p:cNvSpPr>
              <a:spLocks/>
            </p:cNvSpPr>
            <p:nvPr/>
          </p:nvSpPr>
          <p:spPr bwMode="auto">
            <a:xfrm>
              <a:off x="3921" y="1610"/>
              <a:ext cx="7" cy="11"/>
            </a:xfrm>
            <a:custGeom>
              <a:avLst/>
              <a:gdLst>
                <a:gd name="T0" fmla="*/ 0 w 6"/>
                <a:gd name="T1" fmla="*/ 9 h 9"/>
                <a:gd name="T2" fmla="*/ 4 w 6"/>
                <a:gd name="T3" fmla="*/ 0 h 9"/>
                <a:gd name="T4" fmla="*/ 5 w 6"/>
                <a:gd name="T5" fmla="*/ 3 h 9"/>
                <a:gd name="T6" fmla="*/ 5 w 6"/>
                <a:gd name="T7" fmla="*/ 8 h 9"/>
                <a:gd name="T8" fmla="*/ 2 w 6"/>
                <a:gd name="T9" fmla="*/ 9 h 9"/>
                <a:gd name="T10" fmla="*/ 0 w 6"/>
                <a:gd name="T11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9">
                  <a:moveTo>
                    <a:pt x="0" y="9"/>
                  </a:moveTo>
                  <a:cubicBezTo>
                    <a:pt x="0" y="5"/>
                    <a:pt x="0" y="2"/>
                    <a:pt x="4" y="0"/>
                  </a:cubicBezTo>
                  <a:cubicBezTo>
                    <a:pt x="4" y="1"/>
                    <a:pt x="5" y="2"/>
                    <a:pt x="5" y="3"/>
                  </a:cubicBezTo>
                  <a:cubicBezTo>
                    <a:pt x="6" y="4"/>
                    <a:pt x="5" y="6"/>
                    <a:pt x="5" y="8"/>
                  </a:cubicBezTo>
                  <a:cubicBezTo>
                    <a:pt x="4" y="8"/>
                    <a:pt x="3" y="9"/>
                    <a:pt x="2" y="9"/>
                  </a:cubicBezTo>
                  <a:cubicBezTo>
                    <a:pt x="2" y="9"/>
                    <a:pt x="1" y="9"/>
                    <a:pt x="0" y="9"/>
                  </a:cubicBezTo>
                  <a:close/>
                </a:path>
              </a:pathLst>
            </a:custGeom>
            <a:solidFill>
              <a:srgbClr val="2646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777" name="Freeform 3618"/>
            <p:cNvSpPr>
              <a:spLocks/>
            </p:cNvSpPr>
            <p:nvPr/>
          </p:nvSpPr>
          <p:spPr bwMode="auto">
            <a:xfrm>
              <a:off x="3906" y="1586"/>
              <a:ext cx="5" cy="5"/>
            </a:xfrm>
            <a:custGeom>
              <a:avLst/>
              <a:gdLst>
                <a:gd name="T0" fmla="*/ 0 w 5"/>
                <a:gd name="T1" fmla="*/ 4 h 4"/>
                <a:gd name="T2" fmla="*/ 1 w 5"/>
                <a:gd name="T3" fmla="*/ 0 h 4"/>
                <a:gd name="T4" fmla="*/ 5 w 5"/>
                <a:gd name="T5" fmla="*/ 1 h 4"/>
                <a:gd name="T6" fmla="*/ 0 w 5"/>
                <a:gd name="T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4">
                  <a:moveTo>
                    <a:pt x="0" y="4"/>
                  </a:moveTo>
                  <a:cubicBezTo>
                    <a:pt x="1" y="3"/>
                    <a:pt x="1" y="2"/>
                    <a:pt x="1" y="0"/>
                  </a:cubicBezTo>
                  <a:cubicBezTo>
                    <a:pt x="2" y="1"/>
                    <a:pt x="3" y="1"/>
                    <a:pt x="5" y="1"/>
                  </a:cubicBezTo>
                  <a:cubicBezTo>
                    <a:pt x="3" y="2"/>
                    <a:pt x="2" y="3"/>
                    <a:pt x="0" y="4"/>
                  </a:cubicBezTo>
                  <a:close/>
                </a:path>
              </a:pathLst>
            </a:custGeom>
            <a:solidFill>
              <a:srgbClr val="6274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778" name="Freeform 3619"/>
            <p:cNvSpPr>
              <a:spLocks/>
            </p:cNvSpPr>
            <p:nvPr/>
          </p:nvSpPr>
          <p:spPr bwMode="auto">
            <a:xfrm>
              <a:off x="3926" y="1605"/>
              <a:ext cx="5" cy="7"/>
            </a:xfrm>
            <a:custGeom>
              <a:avLst/>
              <a:gdLst>
                <a:gd name="T0" fmla="*/ 0 w 5"/>
                <a:gd name="T1" fmla="*/ 1 h 6"/>
                <a:gd name="T2" fmla="*/ 4 w 5"/>
                <a:gd name="T3" fmla="*/ 1 h 6"/>
                <a:gd name="T4" fmla="*/ 5 w 5"/>
                <a:gd name="T5" fmla="*/ 2 h 6"/>
                <a:gd name="T6" fmla="*/ 3 w 5"/>
                <a:gd name="T7" fmla="*/ 6 h 6"/>
                <a:gd name="T8" fmla="*/ 1 w 5"/>
                <a:gd name="T9" fmla="*/ 6 h 6"/>
                <a:gd name="T10" fmla="*/ 0 w 5"/>
                <a:gd name="T11" fmla="*/ 4 h 6"/>
                <a:gd name="T12" fmla="*/ 0 w 5"/>
                <a:gd name="T13" fmla="*/ 4 h 6"/>
                <a:gd name="T14" fmla="*/ 0 w 5"/>
                <a:gd name="T15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" h="6">
                  <a:moveTo>
                    <a:pt x="0" y="1"/>
                  </a:moveTo>
                  <a:cubicBezTo>
                    <a:pt x="1" y="0"/>
                    <a:pt x="2" y="1"/>
                    <a:pt x="4" y="1"/>
                  </a:cubicBezTo>
                  <a:cubicBezTo>
                    <a:pt x="4" y="1"/>
                    <a:pt x="5" y="2"/>
                    <a:pt x="5" y="2"/>
                  </a:cubicBezTo>
                  <a:cubicBezTo>
                    <a:pt x="5" y="4"/>
                    <a:pt x="4" y="5"/>
                    <a:pt x="3" y="6"/>
                  </a:cubicBezTo>
                  <a:cubicBezTo>
                    <a:pt x="3" y="6"/>
                    <a:pt x="1" y="6"/>
                    <a:pt x="1" y="6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0" y="2"/>
                    <a:pt x="0" y="1"/>
                  </a:cubicBezTo>
                  <a:close/>
                </a:path>
              </a:pathLst>
            </a:custGeom>
            <a:solidFill>
              <a:srgbClr val="1939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779" name="Freeform 3620"/>
            <p:cNvSpPr>
              <a:spLocks/>
            </p:cNvSpPr>
            <p:nvPr/>
          </p:nvSpPr>
          <p:spPr bwMode="auto">
            <a:xfrm>
              <a:off x="3916" y="1619"/>
              <a:ext cx="6" cy="7"/>
            </a:xfrm>
            <a:custGeom>
              <a:avLst/>
              <a:gdLst>
                <a:gd name="T0" fmla="*/ 0 w 5"/>
                <a:gd name="T1" fmla="*/ 4 h 6"/>
                <a:gd name="T2" fmla="*/ 4 w 5"/>
                <a:gd name="T3" fmla="*/ 1 h 6"/>
                <a:gd name="T4" fmla="*/ 4 w 5"/>
                <a:gd name="T5" fmla="*/ 0 h 6"/>
                <a:gd name="T6" fmla="*/ 5 w 5"/>
                <a:gd name="T7" fmla="*/ 3 h 6"/>
                <a:gd name="T8" fmla="*/ 4 w 5"/>
                <a:gd name="T9" fmla="*/ 4 h 6"/>
                <a:gd name="T10" fmla="*/ 0 w 5"/>
                <a:gd name="T11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6">
                  <a:moveTo>
                    <a:pt x="0" y="4"/>
                  </a:moveTo>
                  <a:cubicBezTo>
                    <a:pt x="1" y="3"/>
                    <a:pt x="3" y="2"/>
                    <a:pt x="4" y="1"/>
                  </a:cubicBezTo>
                  <a:cubicBezTo>
                    <a:pt x="4" y="1"/>
                    <a:pt x="4" y="0"/>
                    <a:pt x="4" y="0"/>
                  </a:cubicBezTo>
                  <a:cubicBezTo>
                    <a:pt x="4" y="1"/>
                    <a:pt x="5" y="2"/>
                    <a:pt x="5" y="3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2" y="6"/>
                    <a:pt x="1" y="5"/>
                    <a:pt x="0" y="4"/>
                  </a:cubicBezTo>
                  <a:close/>
                </a:path>
              </a:pathLst>
            </a:custGeom>
            <a:solidFill>
              <a:srgbClr val="1C3A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780" name="Freeform 3621"/>
            <p:cNvSpPr>
              <a:spLocks/>
            </p:cNvSpPr>
            <p:nvPr/>
          </p:nvSpPr>
          <p:spPr bwMode="auto">
            <a:xfrm>
              <a:off x="3907" y="1624"/>
              <a:ext cx="4" cy="6"/>
            </a:xfrm>
            <a:custGeom>
              <a:avLst/>
              <a:gdLst>
                <a:gd name="T0" fmla="*/ 4 w 4"/>
                <a:gd name="T1" fmla="*/ 1 h 5"/>
                <a:gd name="T2" fmla="*/ 0 w 4"/>
                <a:gd name="T3" fmla="*/ 5 h 5"/>
                <a:gd name="T4" fmla="*/ 0 w 4"/>
                <a:gd name="T5" fmla="*/ 0 h 5"/>
                <a:gd name="T6" fmla="*/ 4 w 4"/>
                <a:gd name="T7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5">
                  <a:moveTo>
                    <a:pt x="4" y="1"/>
                  </a:moveTo>
                  <a:cubicBezTo>
                    <a:pt x="3" y="2"/>
                    <a:pt x="1" y="4"/>
                    <a:pt x="0" y="5"/>
                  </a:cubicBezTo>
                  <a:cubicBezTo>
                    <a:pt x="0" y="3"/>
                    <a:pt x="0" y="2"/>
                    <a:pt x="0" y="0"/>
                  </a:cubicBezTo>
                  <a:cubicBezTo>
                    <a:pt x="1" y="0"/>
                    <a:pt x="3" y="1"/>
                    <a:pt x="4" y="1"/>
                  </a:cubicBezTo>
                  <a:close/>
                </a:path>
              </a:pathLst>
            </a:custGeom>
            <a:solidFill>
              <a:srgbClr val="5D84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781" name="Freeform 3622"/>
            <p:cNvSpPr>
              <a:spLocks/>
            </p:cNvSpPr>
            <p:nvPr/>
          </p:nvSpPr>
          <p:spPr bwMode="auto">
            <a:xfrm>
              <a:off x="4445" y="1487"/>
              <a:ext cx="18" cy="20"/>
            </a:xfrm>
            <a:custGeom>
              <a:avLst/>
              <a:gdLst>
                <a:gd name="T0" fmla="*/ 5 w 15"/>
                <a:gd name="T1" fmla="*/ 16 h 17"/>
                <a:gd name="T2" fmla="*/ 13 w 15"/>
                <a:gd name="T3" fmla="*/ 0 h 17"/>
                <a:gd name="T4" fmla="*/ 15 w 15"/>
                <a:gd name="T5" fmla="*/ 5 h 17"/>
                <a:gd name="T6" fmla="*/ 10 w 15"/>
                <a:gd name="T7" fmla="*/ 17 h 17"/>
                <a:gd name="T8" fmla="*/ 5 w 15"/>
                <a:gd name="T9" fmla="*/ 1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7">
                  <a:moveTo>
                    <a:pt x="5" y="16"/>
                  </a:moveTo>
                  <a:cubicBezTo>
                    <a:pt x="1" y="8"/>
                    <a:pt x="0" y="0"/>
                    <a:pt x="13" y="0"/>
                  </a:cubicBezTo>
                  <a:cubicBezTo>
                    <a:pt x="14" y="2"/>
                    <a:pt x="14" y="3"/>
                    <a:pt x="15" y="5"/>
                  </a:cubicBezTo>
                  <a:cubicBezTo>
                    <a:pt x="13" y="9"/>
                    <a:pt x="15" y="14"/>
                    <a:pt x="10" y="17"/>
                  </a:cubicBezTo>
                  <a:cubicBezTo>
                    <a:pt x="8" y="16"/>
                    <a:pt x="6" y="16"/>
                    <a:pt x="5" y="16"/>
                  </a:cubicBezTo>
                  <a:close/>
                </a:path>
              </a:pathLst>
            </a:custGeom>
            <a:solidFill>
              <a:srgbClr val="516B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782" name="Freeform 3623"/>
            <p:cNvSpPr>
              <a:spLocks/>
            </p:cNvSpPr>
            <p:nvPr/>
          </p:nvSpPr>
          <p:spPr bwMode="auto">
            <a:xfrm>
              <a:off x="4015" y="1407"/>
              <a:ext cx="27" cy="33"/>
            </a:xfrm>
            <a:custGeom>
              <a:avLst/>
              <a:gdLst>
                <a:gd name="T0" fmla="*/ 23 w 23"/>
                <a:gd name="T1" fmla="*/ 4 h 28"/>
                <a:gd name="T2" fmla="*/ 0 w 23"/>
                <a:gd name="T3" fmla="*/ 28 h 28"/>
                <a:gd name="T4" fmla="*/ 0 w 23"/>
                <a:gd name="T5" fmla="*/ 21 h 28"/>
                <a:gd name="T6" fmla="*/ 20 w 23"/>
                <a:gd name="T7" fmla="*/ 0 h 28"/>
                <a:gd name="T8" fmla="*/ 23 w 23"/>
                <a:gd name="T9" fmla="*/ 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28">
                  <a:moveTo>
                    <a:pt x="23" y="4"/>
                  </a:moveTo>
                  <a:cubicBezTo>
                    <a:pt x="17" y="14"/>
                    <a:pt x="11" y="23"/>
                    <a:pt x="0" y="28"/>
                  </a:cubicBezTo>
                  <a:cubicBezTo>
                    <a:pt x="0" y="26"/>
                    <a:pt x="0" y="23"/>
                    <a:pt x="0" y="21"/>
                  </a:cubicBezTo>
                  <a:cubicBezTo>
                    <a:pt x="7" y="14"/>
                    <a:pt x="13" y="7"/>
                    <a:pt x="20" y="0"/>
                  </a:cubicBezTo>
                  <a:cubicBezTo>
                    <a:pt x="21" y="1"/>
                    <a:pt x="22" y="3"/>
                    <a:pt x="23" y="4"/>
                  </a:cubicBezTo>
                  <a:close/>
                </a:path>
              </a:pathLst>
            </a:custGeom>
            <a:solidFill>
              <a:srgbClr val="3943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783" name="Freeform 3624"/>
            <p:cNvSpPr>
              <a:spLocks/>
            </p:cNvSpPr>
            <p:nvPr/>
          </p:nvSpPr>
          <p:spPr bwMode="auto">
            <a:xfrm>
              <a:off x="4368" y="1661"/>
              <a:ext cx="4" cy="10"/>
            </a:xfrm>
            <a:custGeom>
              <a:avLst/>
              <a:gdLst>
                <a:gd name="T0" fmla="*/ 4 w 4"/>
                <a:gd name="T1" fmla="*/ 1 h 9"/>
                <a:gd name="T2" fmla="*/ 3 w 4"/>
                <a:gd name="T3" fmla="*/ 9 h 9"/>
                <a:gd name="T4" fmla="*/ 0 w 4"/>
                <a:gd name="T5" fmla="*/ 1 h 9"/>
                <a:gd name="T6" fmla="*/ 4 w 4"/>
                <a:gd name="T7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9">
                  <a:moveTo>
                    <a:pt x="4" y="1"/>
                  </a:moveTo>
                  <a:cubicBezTo>
                    <a:pt x="4" y="4"/>
                    <a:pt x="4" y="7"/>
                    <a:pt x="3" y="9"/>
                  </a:cubicBezTo>
                  <a:cubicBezTo>
                    <a:pt x="0" y="8"/>
                    <a:pt x="0" y="5"/>
                    <a:pt x="0" y="1"/>
                  </a:cubicBezTo>
                  <a:cubicBezTo>
                    <a:pt x="1" y="0"/>
                    <a:pt x="2" y="0"/>
                    <a:pt x="4" y="1"/>
                  </a:cubicBezTo>
                  <a:close/>
                </a:path>
              </a:pathLst>
            </a:custGeom>
            <a:solidFill>
              <a:srgbClr val="606D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784" name="Freeform 3625"/>
            <p:cNvSpPr>
              <a:spLocks/>
            </p:cNvSpPr>
            <p:nvPr/>
          </p:nvSpPr>
          <p:spPr bwMode="auto">
            <a:xfrm>
              <a:off x="4368" y="1657"/>
              <a:ext cx="4" cy="5"/>
            </a:xfrm>
            <a:custGeom>
              <a:avLst/>
              <a:gdLst>
                <a:gd name="T0" fmla="*/ 4 w 4"/>
                <a:gd name="T1" fmla="*/ 4 h 4"/>
                <a:gd name="T2" fmla="*/ 2 w 4"/>
                <a:gd name="T3" fmla="*/ 4 h 4"/>
                <a:gd name="T4" fmla="*/ 0 w 4"/>
                <a:gd name="T5" fmla="*/ 4 h 4"/>
                <a:gd name="T6" fmla="*/ 0 w 4"/>
                <a:gd name="T7" fmla="*/ 0 h 4"/>
                <a:gd name="T8" fmla="*/ 4 w 4"/>
                <a:gd name="T9" fmla="*/ 0 h 4"/>
                <a:gd name="T10" fmla="*/ 4 w 4"/>
                <a:gd name="T11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4">
                  <a:moveTo>
                    <a:pt x="4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0" y="4"/>
                    <a:pt x="0" y="4"/>
                  </a:cubicBezTo>
                  <a:cubicBezTo>
                    <a:pt x="0" y="3"/>
                    <a:pt x="0" y="2"/>
                    <a:pt x="0" y="0"/>
                  </a:cubicBezTo>
                  <a:cubicBezTo>
                    <a:pt x="1" y="0"/>
                    <a:pt x="2" y="0"/>
                    <a:pt x="4" y="0"/>
                  </a:cubicBezTo>
                  <a:cubicBezTo>
                    <a:pt x="4" y="2"/>
                    <a:pt x="4" y="3"/>
                    <a:pt x="4" y="4"/>
                  </a:cubicBezTo>
                  <a:close/>
                </a:path>
              </a:pathLst>
            </a:custGeom>
            <a:solidFill>
              <a:srgbClr val="3544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785" name="Freeform 3626"/>
            <p:cNvSpPr>
              <a:spLocks/>
            </p:cNvSpPr>
            <p:nvPr/>
          </p:nvSpPr>
          <p:spPr bwMode="auto">
            <a:xfrm>
              <a:off x="4457" y="1463"/>
              <a:ext cx="18" cy="21"/>
            </a:xfrm>
            <a:custGeom>
              <a:avLst/>
              <a:gdLst>
                <a:gd name="T0" fmla="*/ 12 w 15"/>
                <a:gd name="T1" fmla="*/ 1 h 18"/>
                <a:gd name="T2" fmla="*/ 15 w 15"/>
                <a:gd name="T3" fmla="*/ 5 h 18"/>
                <a:gd name="T4" fmla="*/ 4 w 15"/>
                <a:gd name="T5" fmla="*/ 18 h 18"/>
                <a:gd name="T6" fmla="*/ 4 w 15"/>
                <a:gd name="T7" fmla="*/ 18 h 18"/>
                <a:gd name="T8" fmla="*/ 3 w 15"/>
                <a:gd name="T9" fmla="*/ 18 h 18"/>
                <a:gd name="T10" fmla="*/ 1 w 15"/>
                <a:gd name="T11" fmla="*/ 6 h 18"/>
                <a:gd name="T12" fmla="*/ 12 w 15"/>
                <a:gd name="T13" fmla="*/ 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18">
                  <a:moveTo>
                    <a:pt x="12" y="1"/>
                  </a:moveTo>
                  <a:cubicBezTo>
                    <a:pt x="13" y="3"/>
                    <a:pt x="14" y="4"/>
                    <a:pt x="15" y="5"/>
                  </a:cubicBezTo>
                  <a:cubicBezTo>
                    <a:pt x="14" y="11"/>
                    <a:pt x="13" y="18"/>
                    <a:pt x="4" y="18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18"/>
                    <a:pt x="3" y="18"/>
                    <a:pt x="3" y="18"/>
                  </a:cubicBezTo>
                  <a:cubicBezTo>
                    <a:pt x="0" y="14"/>
                    <a:pt x="0" y="10"/>
                    <a:pt x="1" y="6"/>
                  </a:cubicBezTo>
                  <a:cubicBezTo>
                    <a:pt x="4" y="2"/>
                    <a:pt x="7" y="0"/>
                    <a:pt x="12" y="1"/>
                  </a:cubicBezTo>
                  <a:close/>
                </a:path>
              </a:pathLst>
            </a:custGeom>
            <a:solidFill>
              <a:srgbClr val="6F81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786" name="Freeform 3627"/>
            <p:cNvSpPr>
              <a:spLocks/>
            </p:cNvSpPr>
            <p:nvPr/>
          </p:nvSpPr>
          <p:spPr bwMode="auto">
            <a:xfrm>
              <a:off x="4048" y="1340"/>
              <a:ext cx="59" cy="74"/>
            </a:xfrm>
            <a:custGeom>
              <a:avLst/>
              <a:gdLst>
                <a:gd name="T0" fmla="*/ 4 w 50"/>
                <a:gd name="T1" fmla="*/ 62 h 63"/>
                <a:gd name="T2" fmla="*/ 0 w 50"/>
                <a:gd name="T3" fmla="*/ 58 h 63"/>
                <a:gd name="T4" fmla="*/ 44 w 50"/>
                <a:gd name="T5" fmla="*/ 2 h 63"/>
                <a:gd name="T6" fmla="*/ 50 w 50"/>
                <a:gd name="T7" fmla="*/ 5 h 63"/>
                <a:gd name="T8" fmla="*/ 50 w 50"/>
                <a:gd name="T9" fmla="*/ 10 h 63"/>
                <a:gd name="T10" fmla="*/ 40 w 50"/>
                <a:gd name="T11" fmla="*/ 25 h 63"/>
                <a:gd name="T12" fmla="*/ 34 w 50"/>
                <a:gd name="T13" fmla="*/ 39 h 63"/>
                <a:gd name="T14" fmla="*/ 23 w 50"/>
                <a:gd name="T15" fmla="*/ 58 h 63"/>
                <a:gd name="T16" fmla="*/ 17 w 50"/>
                <a:gd name="T17" fmla="*/ 63 h 63"/>
                <a:gd name="T18" fmla="*/ 4 w 50"/>
                <a:gd name="T19" fmla="*/ 62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0" h="63">
                  <a:moveTo>
                    <a:pt x="4" y="62"/>
                  </a:moveTo>
                  <a:cubicBezTo>
                    <a:pt x="3" y="61"/>
                    <a:pt x="1" y="59"/>
                    <a:pt x="0" y="58"/>
                  </a:cubicBezTo>
                  <a:cubicBezTo>
                    <a:pt x="15" y="39"/>
                    <a:pt x="29" y="20"/>
                    <a:pt x="44" y="2"/>
                  </a:cubicBezTo>
                  <a:cubicBezTo>
                    <a:pt x="47" y="0"/>
                    <a:pt x="49" y="2"/>
                    <a:pt x="50" y="5"/>
                  </a:cubicBezTo>
                  <a:cubicBezTo>
                    <a:pt x="50" y="6"/>
                    <a:pt x="50" y="8"/>
                    <a:pt x="50" y="10"/>
                  </a:cubicBezTo>
                  <a:cubicBezTo>
                    <a:pt x="47" y="15"/>
                    <a:pt x="42" y="19"/>
                    <a:pt x="40" y="25"/>
                  </a:cubicBezTo>
                  <a:cubicBezTo>
                    <a:pt x="38" y="29"/>
                    <a:pt x="37" y="34"/>
                    <a:pt x="34" y="39"/>
                  </a:cubicBezTo>
                  <a:cubicBezTo>
                    <a:pt x="29" y="44"/>
                    <a:pt x="25" y="50"/>
                    <a:pt x="23" y="58"/>
                  </a:cubicBezTo>
                  <a:cubicBezTo>
                    <a:pt x="22" y="60"/>
                    <a:pt x="20" y="62"/>
                    <a:pt x="17" y="63"/>
                  </a:cubicBezTo>
                  <a:cubicBezTo>
                    <a:pt x="13" y="63"/>
                    <a:pt x="8" y="63"/>
                    <a:pt x="4" y="62"/>
                  </a:cubicBezTo>
                  <a:close/>
                </a:path>
              </a:pathLst>
            </a:custGeom>
            <a:solidFill>
              <a:srgbClr val="597D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787" name="Freeform 3628"/>
            <p:cNvSpPr>
              <a:spLocks/>
            </p:cNvSpPr>
            <p:nvPr/>
          </p:nvSpPr>
          <p:spPr bwMode="auto">
            <a:xfrm>
              <a:off x="4100" y="1319"/>
              <a:ext cx="28" cy="31"/>
            </a:xfrm>
            <a:custGeom>
              <a:avLst/>
              <a:gdLst>
                <a:gd name="T0" fmla="*/ 4 w 24"/>
                <a:gd name="T1" fmla="*/ 24 h 26"/>
                <a:gd name="T2" fmla="*/ 0 w 24"/>
                <a:gd name="T3" fmla="*/ 20 h 26"/>
                <a:gd name="T4" fmla="*/ 0 w 24"/>
                <a:gd name="T5" fmla="*/ 15 h 26"/>
                <a:gd name="T6" fmla="*/ 20 w 24"/>
                <a:gd name="T7" fmla="*/ 0 h 26"/>
                <a:gd name="T8" fmla="*/ 22 w 24"/>
                <a:gd name="T9" fmla="*/ 1 h 26"/>
                <a:gd name="T10" fmla="*/ 24 w 24"/>
                <a:gd name="T11" fmla="*/ 5 h 26"/>
                <a:gd name="T12" fmla="*/ 24 w 24"/>
                <a:gd name="T13" fmla="*/ 8 h 26"/>
                <a:gd name="T14" fmla="*/ 19 w 24"/>
                <a:gd name="T15" fmla="*/ 16 h 26"/>
                <a:gd name="T16" fmla="*/ 4 w 24"/>
                <a:gd name="T17" fmla="*/ 24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26">
                  <a:moveTo>
                    <a:pt x="4" y="24"/>
                  </a:moveTo>
                  <a:cubicBezTo>
                    <a:pt x="2" y="22"/>
                    <a:pt x="1" y="21"/>
                    <a:pt x="0" y="20"/>
                  </a:cubicBezTo>
                  <a:cubicBezTo>
                    <a:pt x="0" y="18"/>
                    <a:pt x="0" y="17"/>
                    <a:pt x="0" y="15"/>
                  </a:cubicBezTo>
                  <a:cubicBezTo>
                    <a:pt x="6" y="10"/>
                    <a:pt x="13" y="5"/>
                    <a:pt x="20" y="0"/>
                  </a:cubicBezTo>
                  <a:cubicBezTo>
                    <a:pt x="20" y="0"/>
                    <a:pt x="21" y="0"/>
                    <a:pt x="22" y="1"/>
                  </a:cubicBezTo>
                  <a:cubicBezTo>
                    <a:pt x="23" y="2"/>
                    <a:pt x="23" y="4"/>
                    <a:pt x="24" y="5"/>
                  </a:cubicBezTo>
                  <a:cubicBezTo>
                    <a:pt x="24" y="6"/>
                    <a:pt x="24" y="7"/>
                    <a:pt x="24" y="8"/>
                  </a:cubicBezTo>
                  <a:cubicBezTo>
                    <a:pt x="22" y="10"/>
                    <a:pt x="21" y="13"/>
                    <a:pt x="19" y="16"/>
                  </a:cubicBezTo>
                  <a:cubicBezTo>
                    <a:pt x="16" y="21"/>
                    <a:pt x="11" y="26"/>
                    <a:pt x="4" y="24"/>
                  </a:cubicBezTo>
                  <a:close/>
                </a:path>
              </a:pathLst>
            </a:custGeom>
            <a:solidFill>
              <a:srgbClr val="5876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788" name="Freeform 3629"/>
            <p:cNvSpPr>
              <a:spLocks/>
            </p:cNvSpPr>
            <p:nvPr/>
          </p:nvSpPr>
          <p:spPr bwMode="auto">
            <a:xfrm>
              <a:off x="4315" y="1337"/>
              <a:ext cx="16" cy="23"/>
            </a:xfrm>
            <a:custGeom>
              <a:avLst/>
              <a:gdLst>
                <a:gd name="T0" fmla="*/ 9 w 14"/>
                <a:gd name="T1" fmla="*/ 20 h 20"/>
                <a:gd name="T2" fmla="*/ 1 w 14"/>
                <a:gd name="T3" fmla="*/ 0 h 20"/>
                <a:gd name="T4" fmla="*/ 5 w 14"/>
                <a:gd name="T5" fmla="*/ 1 h 20"/>
                <a:gd name="T6" fmla="*/ 9 w 14"/>
                <a:gd name="T7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20">
                  <a:moveTo>
                    <a:pt x="9" y="20"/>
                  </a:moveTo>
                  <a:cubicBezTo>
                    <a:pt x="2" y="15"/>
                    <a:pt x="0" y="8"/>
                    <a:pt x="1" y="0"/>
                  </a:cubicBezTo>
                  <a:cubicBezTo>
                    <a:pt x="2" y="1"/>
                    <a:pt x="4" y="1"/>
                    <a:pt x="5" y="1"/>
                  </a:cubicBezTo>
                  <a:cubicBezTo>
                    <a:pt x="11" y="6"/>
                    <a:pt x="14" y="13"/>
                    <a:pt x="9" y="20"/>
                  </a:cubicBezTo>
                  <a:close/>
                </a:path>
              </a:pathLst>
            </a:custGeom>
            <a:solidFill>
              <a:srgbClr val="5B80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789" name="Freeform 3630"/>
            <p:cNvSpPr>
              <a:spLocks/>
            </p:cNvSpPr>
            <p:nvPr/>
          </p:nvSpPr>
          <p:spPr bwMode="auto">
            <a:xfrm>
              <a:off x="4451" y="1380"/>
              <a:ext cx="34" cy="50"/>
            </a:xfrm>
            <a:custGeom>
              <a:avLst/>
              <a:gdLst>
                <a:gd name="T0" fmla="*/ 1 w 29"/>
                <a:gd name="T1" fmla="*/ 36 h 42"/>
                <a:gd name="T2" fmla="*/ 5 w 29"/>
                <a:gd name="T3" fmla="*/ 24 h 42"/>
                <a:gd name="T4" fmla="*/ 10 w 29"/>
                <a:gd name="T5" fmla="*/ 10 h 42"/>
                <a:gd name="T6" fmla="*/ 21 w 29"/>
                <a:gd name="T7" fmla="*/ 0 h 42"/>
                <a:gd name="T8" fmla="*/ 29 w 29"/>
                <a:gd name="T9" fmla="*/ 4 h 42"/>
                <a:gd name="T10" fmla="*/ 16 w 29"/>
                <a:gd name="T11" fmla="*/ 32 h 42"/>
                <a:gd name="T12" fmla="*/ 8 w 29"/>
                <a:gd name="T13" fmla="*/ 39 h 42"/>
                <a:gd name="T14" fmla="*/ 1 w 29"/>
                <a:gd name="T15" fmla="*/ 41 h 42"/>
                <a:gd name="T16" fmla="*/ 1 w 29"/>
                <a:gd name="T17" fmla="*/ 36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" h="42">
                  <a:moveTo>
                    <a:pt x="1" y="36"/>
                  </a:moveTo>
                  <a:cubicBezTo>
                    <a:pt x="6" y="33"/>
                    <a:pt x="4" y="28"/>
                    <a:pt x="5" y="24"/>
                  </a:cubicBezTo>
                  <a:cubicBezTo>
                    <a:pt x="7" y="19"/>
                    <a:pt x="6" y="14"/>
                    <a:pt x="10" y="10"/>
                  </a:cubicBezTo>
                  <a:cubicBezTo>
                    <a:pt x="13" y="6"/>
                    <a:pt x="15" y="1"/>
                    <a:pt x="21" y="0"/>
                  </a:cubicBezTo>
                  <a:cubicBezTo>
                    <a:pt x="24" y="1"/>
                    <a:pt x="26" y="2"/>
                    <a:pt x="29" y="4"/>
                  </a:cubicBezTo>
                  <a:cubicBezTo>
                    <a:pt x="29" y="15"/>
                    <a:pt x="20" y="22"/>
                    <a:pt x="16" y="32"/>
                  </a:cubicBezTo>
                  <a:cubicBezTo>
                    <a:pt x="13" y="34"/>
                    <a:pt x="11" y="37"/>
                    <a:pt x="8" y="39"/>
                  </a:cubicBezTo>
                  <a:cubicBezTo>
                    <a:pt x="6" y="42"/>
                    <a:pt x="4" y="42"/>
                    <a:pt x="1" y="41"/>
                  </a:cubicBezTo>
                  <a:cubicBezTo>
                    <a:pt x="0" y="39"/>
                    <a:pt x="0" y="37"/>
                    <a:pt x="1" y="36"/>
                  </a:cubicBezTo>
                  <a:close/>
                </a:path>
              </a:pathLst>
            </a:custGeom>
            <a:solidFill>
              <a:srgbClr val="2528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790" name="Freeform 3631"/>
            <p:cNvSpPr>
              <a:spLocks/>
            </p:cNvSpPr>
            <p:nvPr/>
          </p:nvSpPr>
          <p:spPr bwMode="auto">
            <a:xfrm>
              <a:off x="4418" y="1540"/>
              <a:ext cx="20" cy="24"/>
            </a:xfrm>
            <a:custGeom>
              <a:avLst/>
              <a:gdLst>
                <a:gd name="T0" fmla="*/ 0 w 17"/>
                <a:gd name="T1" fmla="*/ 19 h 20"/>
                <a:gd name="T2" fmla="*/ 10 w 17"/>
                <a:gd name="T3" fmla="*/ 0 h 20"/>
                <a:gd name="T4" fmla="*/ 17 w 17"/>
                <a:gd name="T5" fmla="*/ 0 h 20"/>
                <a:gd name="T6" fmla="*/ 8 w 17"/>
                <a:gd name="T7" fmla="*/ 20 h 20"/>
                <a:gd name="T8" fmla="*/ 0 w 17"/>
                <a:gd name="T9" fmla="*/ 19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20">
                  <a:moveTo>
                    <a:pt x="0" y="19"/>
                  </a:moveTo>
                  <a:cubicBezTo>
                    <a:pt x="3" y="13"/>
                    <a:pt x="7" y="6"/>
                    <a:pt x="10" y="0"/>
                  </a:cubicBezTo>
                  <a:cubicBezTo>
                    <a:pt x="12" y="0"/>
                    <a:pt x="15" y="0"/>
                    <a:pt x="17" y="0"/>
                  </a:cubicBezTo>
                  <a:cubicBezTo>
                    <a:pt x="14" y="6"/>
                    <a:pt x="11" y="13"/>
                    <a:pt x="8" y="20"/>
                  </a:cubicBezTo>
                  <a:cubicBezTo>
                    <a:pt x="5" y="20"/>
                    <a:pt x="3" y="20"/>
                    <a:pt x="0" y="19"/>
                  </a:cubicBezTo>
                  <a:close/>
                </a:path>
              </a:pathLst>
            </a:custGeom>
            <a:solidFill>
              <a:srgbClr val="637E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791" name="Freeform 3632"/>
            <p:cNvSpPr>
              <a:spLocks/>
            </p:cNvSpPr>
            <p:nvPr/>
          </p:nvSpPr>
          <p:spPr bwMode="auto">
            <a:xfrm>
              <a:off x="4262" y="1846"/>
              <a:ext cx="7" cy="5"/>
            </a:xfrm>
            <a:custGeom>
              <a:avLst/>
              <a:gdLst>
                <a:gd name="T0" fmla="*/ 6 w 6"/>
                <a:gd name="T1" fmla="*/ 0 h 5"/>
                <a:gd name="T2" fmla="*/ 2 w 6"/>
                <a:gd name="T3" fmla="*/ 4 h 5"/>
                <a:gd name="T4" fmla="*/ 2 w 6"/>
                <a:gd name="T5" fmla="*/ 5 h 5"/>
                <a:gd name="T6" fmla="*/ 0 w 6"/>
                <a:gd name="T7" fmla="*/ 2 h 5"/>
                <a:gd name="T8" fmla="*/ 1 w 6"/>
                <a:gd name="T9" fmla="*/ 0 h 5"/>
                <a:gd name="T10" fmla="*/ 2 w 6"/>
                <a:gd name="T11" fmla="*/ 1 h 5"/>
                <a:gd name="T12" fmla="*/ 6 w 6"/>
                <a:gd name="T1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5">
                  <a:moveTo>
                    <a:pt x="6" y="0"/>
                  </a:moveTo>
                  <a:cubicBezTo>
                    <a:pt x="5" y="2"/>
                    <a:pt x="3" y="3"/>
                    <a:pt x="2" y="4"/>
                  </a:cubicBezTo>
                  <a:cubicBezTo>
                    <a:pt x="2" y="4"/>
                    <a:pt x="2" y="5"/>
                    <a:pt x="2" y="5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0"/>
                    <a:pt x="1" y="0"/>
                  </a:cubicBezTo>
                  <a:cubicBezTo>
                    <a:pt x="1" y="0"/>
                    <a:pt x="2" y="1"/>
                    <a:pt x="2" y="1"/>
                  </a:cubicBezTo>
                  <a:cubicBezTo>
                    <a:pt x="3" y="0"/>
                    <a:pt x="5" y="0"/>
                    <a:pt x="6" y="0"/>
                  </a:cubicBezTo>
                  <a:close/>
                </a:path>
              </a:pathLst>
            </a:custGeom>
            <a:solidFill>
              <a:srgbClr val="5B6F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792" name="Freeform 3633"/>
            <p:cNvSpPr>
              <a:spLocks/>
            </p:cNvSpPr>
            <p:nvPr/>
          </p:nvSpPr>
          <p:spPr bwMode="auto">
            <a:xfrm>
              <a:off x="4123" y="1310"/>
              <a:ext cx="6" cy="6"/>
            </a:xfrm>
            <a:custGeom>
              <a:avLst/>
              <a:gdLst>
                <a:gd name="T0" fmla="*/ 0 w 5"/>
                <a:gd name="T1" fmla="*/ 4 h 5"/>
                <a:gd name="T2" fmla="*/ 0 w 5"/>
                <a:gd name="T3" fmla="*/ 0 h 5"/>
                <a:gd name="T4" fmla="*/ 4 w 5"/>
                <a:gd name="T5" fmla="*/ 0 h 5"/>
                <a:gd name="T6" fmla="*/ 5 w 5"/>
                <a:gd name="T7" fmla="*/ 2 h 5"/>
                <a:gd name="T8" fmla="*/ 4 w 5"/>
                <a:gd name="T9" fmla="*/ 4 h 5"/>
                <a:gd name="T10" fmla="*/ 0 w 5"/>
                <a:gd name="T11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5">
                  <a:moveTo>
                    <a:pt x="0" y="4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" y="0"/>
                    <a:pt x="2" y="0"/>
                    <a:pt x="4" y="0"/>
                  </a:cubicBezTo>
                  <a:cubicBezTo>
                    <a:pt x="5" y="1"/>
                    <a:pt x="5" y="1"/>
                    <a:pt x="5" y="2"/>
                  </a:cubicBezTo>
                  <a:cubicBezTo>
                    <a:pt x="4" y="3"/>
                    <a:pt x="4" y="4"/>
                    <a:pt x="4" y="4"/>
                  </a:cubicBezTo>
                  <a:cubicBezTo>
                    <a:pt x="3" y="5"/>
                    <a:pt x="1" y="5"/>
                    <a:pt x="0" y="4"/>
                  </a:cubicBezTo>
                  <a:close/>
                </a:path>
              </a:pathLst>
            </a:custGeom>
            <a:solidFill>
              <a:srgbClr val="3951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793" name="Freeform 3634"/>
            <p:cNvSpPr>
              <a:spLocks/>
            </p:cNvSpPr>
            <p:nvPr/>
          </p:nvSpPr>
          <p:spPr bwMode="auto">
            <a:xfrm>
              <a:off x="4128" y="1308"/>
              <a:ext cx="4" cy="8"/>
            </a:xfrm>
            <a:custGeom>
              <a:avLst/>
              <a:gdLst>
                <a:gd name="T0" fmla="*/ 0 w 4"/>
                <a:gd name="T1" fmla="*/ 5 h 6"/>
                <a:gd name="T2" fmla="*/ 0 w 4"/>
                <a:gd name="T3" fmla="*/ 1 h 6"/>
                <a:gd name="T4" fmla="*/ 4 w 4"/>
                <a:gd name="T5" fmla="*/ 1 h 6"/>
                <a:gd name="T6" fmla="*/ 4 w 4"/>
                <a:gd name="T7" fmla="*/ 5 h 6"/>
                <a:gd name="T8" fmla="*/ 2 w 4"/>
                <a:gd name="T9" fmla="*/ 6 h 6"/>
                <a:gd name="T10" fmla="*/ 0 w 4"/>
                <a:gd name="T11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6">
                  <a:moveTo>
                    <a:pt x="0" y="5"/>
                  </a:moveTo>
                  <a:cubicBezTo>
                    <a:pt x="0" y="3"/>
                    <a:pt x="0" y="2"/>
                    <a:pt x="0" y="1"/>
                  </a:cubicBezTo>
                  <a:cubicBezTo>
                    <a:pt x="1" y="0"/>
                    <a:pt x="2" y="1"/>
                    <a:pt x="4" y="1"/>
                  </a:cubicBezTo>
                  <a:cubicBezTo>
                    <a:pt x="4" y="2"/>
                    <a:pt x="4" y="3"/>
                    <a:pt x="4" y="5"/>
                  </a:cubicBezTo>
                  <a:cubicBezTo>
                    <a:pt x="3" y="5"/>
                    <a:pt x="2" y="6"/>
                    <a:pt x="2" y="6"/>
                  </a:cubicBezTo>
                  <a:cubicBezTo>
                    <a:pt x="1" y="6"/>
                    <a:pt x="0" y="5"/>
                    <a:pt x="0" y="5"/>
                  </a:cubicBezTo>
                  <a:close/>
                </a:path>
              </a:pathLst>
            </a:custGeom>
            <a:solidFill>
              <a:srgbClr val="5976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794" name="Freeform 3635"/>
            <p:cNvSpPr>
              <a:spLocks/>
            </p:cNvSpPr>
            <p:nvPr/>
          </p:nvSpPr>
          <p:spPr bwMode="auto">
            <a:xfrm>
              <a:off x="4425" y="1442"/>
              <a:ext cx="26" cy="45"/>
            </a:xfrm>
            <a:custGeom>
              <a:avLst/>
              <a:gdLst>
                <a:gd name="T0" fmla="*/ 0 w 22"/>
                <a:gd name="T1" fmla="*/ 32 h 39"/>
                <a:gd name="T2" fmla="*/ 15 w 22"/>
                <a:gd name="T3" fmla="*/ 0 h 39"/>
                <a:gd name="T4" fmla="*/ 19 w 22"/>
                <a:gd name="T5" fmla="*/ 8 h 39"/>
                <a:gd name="T6" fmla="*/ 19 w 22"/>
                <a:gd name="T7" fmla="*/ 15 h 39"/>
                <a:gd name="T8" fmla="*/ 19 w 22"/>
                <a:gd name="T9" fmla="*/ 28 h 39"/>
                <a:gd name="T10" fmla="*/ 0 w 22"/>
                <a:gd name="T11" fmla="*/ 32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" h="39">
                  <a:moveTo>
                    <a:pt x="0" y="32"/>
                  </a:moveTo>
                  <a:cubicBezTo>
                    <a:pt x="5" y="21"/>
                    <a:pt x="10" y="11"/>
                    <a:pt x="15" y="0"/>
                  </a:cubicBezTo>
                  <a:cubicBezTo>
                    <a:pt x="22" y="0"/>
                    <a:pt x="21" y="4"/>
                    <a:pt x="19" y="8"/>
                  </a:cubicBezTo>
                  <a:cubicBezTo>
                    <a:pt x="19" y="10"/>
                    <a:pt x="19" y="13"/>
                    <a:pt x="19" y="15"/>
                  </a:cubicBezTo>
                  <a:cubicBezTo>
                    <a:pt x="22" y="20"/>
                    <a:pt x="22" y="24"/>
                    <a:pt x="19" y="28"/>
                  </a:cubicBezTo>
                  <a:cubicBezTo>
                    <a:pt x="14" y="39"/>
                    <a:pt x="5" y="26"/>
                    <a:pt x="0" y="32"/>
                  </a:cubicBezTo>
                  <a:close/>
                </a:path>
              </a:pathLst>
            </a:custGeom>
            <a:solidFill>
              <a:srgbClr val="393E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795" name="Freeform 3636"/>
            <p:cNvSpPr>
              <a:spLocks/>
            </p:cNvSpPr>
            <p:nvPr/>
          </p:nvSpPr>
          <p:spPr bwMode="auto">
            <a:xfrm>
              <a:off x="4443" y="1425"/>
              <a:ext cx="20" cy="26"/>
            </a:xfrm>
            <a:custGeom>
              <a:avLst/>
              <a:gdLst>
                <a:gd name="T0" fmla="*/ 4 w 17"/>
                <a:gd name="T1" fmla="*/ 22 h 22"/>
                <a:gd name="T2" fmla="*/ 0 w 17"/>
                <a:gd name="T3" fmla="*/ 14 h 22"/>
                <a:gd name="T4" fmla="*/ 3 w 17"/>
                <a:gd name="T5" fmla="*/ 5 h 22"/>
                <a:gd name="T6" fmla="*/ 8 w 17"/>
                <a:gd name="T7" fmla="*/ 1 h 22"/>
                <a:gd name="T8" fmla="*/ 15 w 17"/>
                <a:gd name="T9" fmla="*/ 1 h 22"/>
                <a:gd name="T10" fmla="*/ 4 w 17"/>
                <a:gd name="T11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" h="22">
                  <a:moveTo>
                    <a:pt x="4" y="22"/>
                  </a:moveTo>
                  <a:cubicBezTo>
                    <a:pt x="3" y="19"/>
                    <a:pt x="2" y="17"/>
                    <a:pt x="0" y="14"/>
                  </a:cubicBezTo>
                  <a:cubicBezTo>
                    <a:pt x="1" y="11"/>
                    <a:pt x="2" y="8"/>
                    <a:pt x="3" y="5"/>
                  </a:cubicBezTo>
                  <a:cubicBezTo>
                    <a:pt x="3" y="2"/>
                    <a:pt x="4" y="0"/>
                    <a:pt x="8" y="1"/>
                  </a:cubicBezTo>
                  <a:cubicBezTo>
                    <a:pt x="10" y="1"/>
                    <a:pt x="13" y="1"/>
                    <a:pt x="15" y="1"/>
                  </a:cubicBezTo>
                  <a:cubicBezTo>
                    <a:pt x="17" y="11"/>
                    <a:pt x="12" y="17"/>
                    <a:pt x="4" y="22"/>
                  </a:cubicBezTo>
                  <a:close/>
                </a:path>
              </a:pathLst>
            </a:custGeom>
            <a:solidFill>
              <a:srgbClr val="555D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796" name="Freeform 3637"/>
            <p:cNvSpPr>
              <a:spLocks/>
            </p:cNvSpPr>
            <p:nvPr/>
          </p:nvSpPr>
          <p:spPr bwMode="auto">
            <a:xfrm>
              <a:off x="4448" y="1458"/>
              <a:ext cx="14" cy="26"/>
            </a:xfrm>
            <a:custGeom>
              <a:avLst/>
              <a:gdLst>
                <a:gd name="T0" fmla="*/ 0 w 12"/>
                <a:gd name="T1" fmla="*/ 14 h 22"/>
                <a:gd name="T2" fmla="*/ 0 w 12"/>
                <a:gd name="T3" fmla="*/ 1 h 22"/>
                <a:gd name="T4" fmla="*/ 3 w 12"/>
                <a:gd name="T5" fmla="*/ 1 h 22"/>
                <a:gd name="T6" fmla="*/ 8 w 12"/>
                <a:gd name="T7" fmla="*/ 1 h 22"/>
                <a:gd name="T8" fmla="*/ 12 w 12"/>
                <a:gd name="T9" fmla="*/ 10 h 22"/>
                <a:gd name="T10" fmla="*/ 11 w 12"/>
                <a:gd name="T11" fmla="*/ 22 h 22"/>
                <a:gd name="T12" fmla="*/ 0 w 12"/>
                <a:gd name="T13" fmla="*/ 14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22">
                  <a:moveTo>
                    <a:pt x="0" y="14"/>
                  </a:moveTo>
                  <a:cubicBezTo>
                    <a:pt x="0" y="10"/>
                    <a:pt x="0" y="6"/>
                    <a:pt x="0" y="1"/>
                  </a:cubicBezTo>
                  <a:cubicBezTo>
                    <a:pt x="1" y="1"/>
                    <a:pt x="2" y="1"/>
                    <a:pt x="3" y="1"/>
                  </a:cubicBezTo>
                  <a:cubicBezTo>
                    <a:pt x="5" y="0"/>
                    <a:pt x="6" y="0"/>
                    <a:pt x="8" y="1"/>
                  </a:cubicBezTo>
                  <a:cubicBezTo>
                    <a:pt x="11" y="3"/>
                    <a:pt x="12" y="7"/>
                    <a:pt x="12" y="10"/>
                  </a:cubicBezTo>
                  <a:cubicBezTo>
                    <a:pt x="12" y="14"/>
                    <a:pt x="11" y="18"/>
                    <a:pt x="11" y="22"/>
                  </a:cubicBezTo>
                  <a:cubicBezTo>
                    <a:pt x="7" y="19"/>
                    <a:pt x="3" y="17"/>
                    <a:pt x="0" y="14"/>
                  </a:cubicBezTo>
                  <a:close/>
                </a:path>
              </a:pathLst>
            </a:custGeom>
            <a:solidFill>
              <a:srgbClr val="5656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797" name="Freeform 3638"/>
            <p:cNvSpPr>
              <a:spLocks/>
            </p:cNvSpPr>
            <p:nvPr/>
          </p:nvSpPr>
          <p:spPr bwMode="auto">
            <a:xfrm>
              <a:off x="4451" y="1446"/>
              <a:ext cx="21" cy="17"/>
            </a:xfrm>
            <a:custGeom>
              <a:avLst/>
              <a:gdLst>
                <a:gd name="T0" fmla="*/ 4 w 18"/>
                <a:gd name="T1" fmla="*/ 12 h 14"/>
                <a:gd name="T2" fmla="*/ 0 w 18"/>
                <a:gd name="T3" fmla="*/ 11 h 14"/>
                <a:gd name="T4" fmla="*/ 13 w 18"/>
                <a:gd name="T5" fmla="*/ 0 h 14"/>
                <a:gd name="T6" fmla="*/ 16 w 18"/>
                <a:gd name="T7" fmla="*/ 11 h 14"/>
                <a:gd name="T8" fmla="*/ 4 w 18"/>
                <a:gd name="T9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14">
                  <a:moveTo>
                    <a:pt x="4" y="12"/>
                  </a:moveTo>
                  <a:cubicBezTo>
                    <a:pt x="3" y="12"/>
                    <a:pt x="2" y="12"/>
                    <a:pt x="0" y="11"/>
                  </a:cubicBezTo>
                  <a:cubicBezTo>
                    <a:pt x="3" y="6"/>
                    <a:pt x="8" y="3"/>
                    <a:pt x="13" y="0"/>
                  </a:cubicBezTo>
                  <a:cubicBezTo>
                    <a:pt x="18" y="2"/>
                    <a:pt x="17" y="6"/>
                    <a:pt x="16" y="11"/>
                  </a:cubicBezTo>
                  <a:cubicBezTo>
                    <a:pt x="12" y="13"/>
                    <a:pt x="8" y="14"/>
                    <a:pt x="4" y="12"/>
                  </a:cubicBezTo>
                  <a:close/>
                </a:path>
              </a:pathLst>
            </a:custGeom>
            <a:solidFill>
              <a:srgbClr val="1A21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798" name="Freeform 3639"/>
            <p:cNvSpPr>
              <a:spLocks/>
            </p:cNvSpPr>
            <p:nvPr/>
          </p:nvSpPr>
          <p:spPr bwMode="auto">
            <a:xfrm>
              <a:off x="4456" y="1457"/>
              <a:ext cx="15" cy="13"/>
            </a:xfrm>
            <a:custGeom>
              <a:avLst/>
              <a:gdLst>
                <a:gd name="T0" fmla="*/ 0 w 13"/>
                <a:gd name="T1" fmla="*/ 3 h 11"/>
                <a:gd name="T2" fmla="*/ 12 w 13"/>
                <a:gd name="T3" fmla="*/ 2 h 11"/>
                <a:gd name="T4" fmla="*/ 13 w 13"/>
                <a:gd name="T5" fmla="*/ 6 h 11"/>
                <a:gd name="T6" fmla="*/ 5 w 13"/>
                <a:gd name="T7" fmla="*/ 11 h 11"/>
                <a:gd name="T8" fmla="*/ 0 w 13"/>
                <a:gd name="T9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1">
                  <a:moveTo>
                    <a:pt x="0" y="3"/>
                  </a:moveTo>
                  <a:cubicBezTo>
                    <a:pt x="4" y="1"/>
                    <a:pt x="8" y="0"/>
                    <a:pt x="12" y="2"/>
                  </a:cubicBezTo>
                  <a:cubicBezTo>
                    <a:pt x="12" y="3"/>
                    <a:pt x="12" y="5"/>
                    <a:pt x="13" y="6"/>
                  </a:cubicBezTo>
                  <a:cubicBezTo>
                    <a:pt x="10" y="8"/>
                    <a:pt x="8" y="10"/>
                    <a:pt x="5" y="11"/>
                  </a:cubicBezTo>
                  <a:cubicBezTo>
                    <a:pt x="2" y="10"/>
                    <a:pt x="1" y="7"/>
                    <a:pt x="0" y="3"/>
                  </a:cubicBezTo>
                  <a:close/>
                </a:path>
              </a:pathLst>
            </a:custGeom>
            <a:solidFill>
              <a:srgbClr val="3B41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799" name="Freeform 3640"/>
            <p:cNvSpPr>
              <a:spLocks/>
            </p:cNvSpPr>
            <p:nvPr/>
          </p:nvSpPr>
          <p:spPr bwMode="auto">
            <a:xfrm>
              <a:off x="4123" y="1313"/>
              <a:ext cx="6" cy="7"/>
            </a:xfrm>
            <a:custGeom>
              <a:avLst/>
              <a:gdLst>
                <a:gd name="T0" fmla="*/ 0 w 5"/>
                <a:gd name="T1" fmla="*/ 1 h 6"/>
                <a:gd name="T2" fmla="*/ 4 w 5"/>
                <a:gd name="T3" fmla="*/ 1 h 6"/>
                <a:gd name="T4" fmla="*/ 4 w 5"/>
                <a:gd name="T5" fmla="*/ 0 h 6"/>
                <a:gd name="T6" fmla="*/ 0 w 5"/>
                <a:gd name="T7" fmla="*/ 4 h 6"/>
                <a:gd name="T8" fmla="*/ 0 w 5"/>
                <a:gd name="T9" fmla="*/ 5 h 6"/>
                <a:gd name="T10" fmla="*/ 0 w 5"/>
                <a:gd name="T11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6">
                  <a:moveTo>
                    <a:pt x="0" y="1"/>
                  </a:moveTo>
                  <a:cubicBezTo>
                    <a:pt x="1" y="1"/>
                    <a:pt x="2" y="1"/>
                    <a:pt x="4" y="1"/>
                  </a:cubicBezTo>
                  <a:cubicBezTo>
                    <a:pt x="4" y="1"/>
                    <a:pt x="4" y="0"/>
                    <a:pt x="4" y="0"/>
                  </a:cubicBezTo>
                  <a:cubicBezTo>
                    <a:pt x="5" y="5"/>
                    <a:pt x="3" y="6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0" y="3"/>
                    <a:pt x="0" y="2"/>
                    <a:pt x="0" y="1"/>
                  </a:cubicBezTo>
                  <a:close/>
                </a:path>
              </a:pathLst>
            </a:custGeom>
            <a:solidFill>
              <a:srgbClr val="607D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800" name="Freeform 3641"/>
            <p:cNvSpPr>
              <a:spLocks/>
            </p:cNvSpPr>
            <p:nvPr/>
          </p:nvSpPr>
          <p:spPr bwMode="auto">
            <a:xfrm>
              <a:off x="4410" y="1357"/>
              <a:ext cx="61" cy="63"/>
            </a:xfrm>
            <a:custGeom>
              <a:avLst/>
              <a:gdLst>
                <a:gd name="T0" fmla="*/ 48 w 52"/>
                <a:gd name="T1" fmla="*/ 32 h 54"/>
                <a:gd name="T2" fmla="*/ 40 w 52"/>
                <a:gd name="T3" fmla="*/ 44 h 54"/>
                <a:gd name="T4" fmla="*/ 13 w 52"/>
                <a:gd name="T5" fmla="*/ 46 h 54"/>
                <a:gd name="T6" fmla="*/ 3 w 52"/>
                <a:gd name="T7" fmla="*/ 41 h 54"/>
                <a:gd name="T8" fmla="*/ 11 w 52"/>
                <a:gd name="T9" fmla="*/ 12 h 54"/>
                <a:gd name="T10" fmla="*/ 12 w 52"/>
                <a:gd name="T11" fmla="*/ 0 h 54"/>
                <a:gd name="T12" fmla="*/ 24 w 52"/>
                <a:gd name="T13" fmla="*/ 0 h 54"/>
                <a:gd name="T14" fmla="*/ 47 w 52"/>
                <a:gd name="T15" fmla="*/ 8 h 54"/>
                <a:gd name="T16" fmla="*/ 47 w 52"/>
                <a:gd name="T17" fmla="*/ 8 h 54"/>
                <a:gd name="T18" fmla="*/ 48 w 52"/>
                <a:gd name="T19" fmla="*/ 3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4">
                  <a:moveTo>
                    <a:pt x="48" y="32"/>
                  </a:moveTo>
                  <a:cubicBezTo>
                    <a:pt x="45" y="36"/>
                    <a:pt x="42" y="40"/>
                    <a:pt x="40" y="44"/>
                  </a:cubicBezTo>
                  <a:cubicBezTo>
                    <a:pt x="30" y="38"/>
                    <a:pt x="22" y="40"/>
                    <a:pt x="13" y="46"/>
                  </a:cubicBezTo>
                  <a:cubicBezTo>
                    <a:pt x="8" y="50"/>
                    <a:pt x="0" y="54"/>
                    <a:pt x="3" y="41"/>
                  </a:cubicBezTo>
                  <a:cubicBezTo>
                    <a:pt x="9" y="32"/>
                    <a:pt x="10" y="22"/>
                    <a:pt x="11" y="12"/>
                  </a:cubicBezTo>
                  <a:cubicBezTo>
                    <a:pt x="16" y="8"/>
                    <a:pt x="19" y="4"/>
                    <a:pt x="12" y="0"/>
                  </a:cubicBezTo>
                  <a:cubicBezTo>
                    <a:pt x="16" y="0"/>
                    <a:pt x="20" y="0"/>
                    <a:pt x="24" y="0"/>
                  </a:cubicBezTo>
                  <a:cubicBezTo>
                    <a:pt x="30" y="7"/>
                    <a:pt x="39" y="8"/>
                    <a:pt x="47" y="8"/>
                  </a:cubicBezTo>
                  <a:cubicBezTo>
                    <a:pt x="47" y="8"/>
                    <a:pt x="47" y="8"/>
                    <a:pt x="47" y="8"/>
                  </a:cubicBezTo>
                  <a:cubicBezTo>
                    <a:pt x="52" y="16"/>
                    <a:pt x="49" y="24"/>
                    <a:pt x="48" y="32"/>
                  </a:cubicBezTo>
                  <a:close/>
                </a:path>
              </a:pathLst>
            </a:custGeom>
            <a:solidFill>
              <a:srgbClr val="5088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801" name="Freeform 3642"/>
            <p:cNvSpPr>
              <a:spLocks/>
            </p:cNvSpPr>
            <p:nvPr/>
          </p:nvSpPr>
          <p:spPr bwMode="auto">
            <a:xfrm>
              <a:off x="4462" y="1366"/>
              <a:ext cx="17" cy="28"/>
            </a:xfrm>
            <a:custGeom>
              <a:avLst/>
              <a:gdLst>
                <a:gd name="T0" fmla="*/ 4 w 15"/>
                <a:gd name="T1" fmla="*/ 24 h 24"/>
                <a:gd name="T2" fmla="*/ 3 w 15"/>
                <a:gd name="T3" fmla="*/ 0 h 24"/>
                <a:gd name="T4" fmla="*/ 15 w 15"/>
                <a:gd name="T5" fmla="*/ 4 h 24"/>
                <a:gd name="T6" fmla="*/ 12 w 15"/>
                <a:gd name="T7" fmla="*/ 12 h 24"/>
                <a:gd name="T8" fmla="*/ 4 w 15"/>
                <a:gd name="T9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24">
                  <a:moveTo>
                    <a:pt x="4" y="24"/>
                  </a:moveTo>
                  <a:cubicBezTo>
                    <a:pt x="0" y="16"/>
                    <a:pt x="1" y="8"/>
                    <a:pt x="3" y="0"/>
                  </a:cubicBezTo>
                  <a:cubicBezTo>
                    <a:pt x="8" y="0"/>
                    <a:pt x="11" y="2"/>
                    <a:pt x="15" y="4"/>
                  </a:cubicBezTo>
                  <a:cubicBezTo>
                    <a:pt x="14" y="7"/>
                    <a:pt x="13" y="9"/>
                    <a:pt x="12" y="12"/>
                  </a:cubicBezTo>
                  <a:cubicBezTo>
                    <a:pt x="9" y="16"/>
                    <a:pt x="6" y="20"/>
                    <a:pt x="4" y="24"/>
                  </a:cubicBezTo>
                  <a:close/>
                </a:path>
              </a:pathLst>
            </a:custGeom>
            <a:solidFill>
              <a:srgbClr val="4F87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802" name="Freeform 3643"/>
            <p:cNvSpPr>
              <a:spLocks/>
            </p:cNvSpPr>
            <p:nvPr/>
          </p:nvSpPr>
          <p:spPr bwMode="auto">
            <a:xfrm>
              <a:off x="4061" y="1381"/>
              <a:ext cx="49" cy="78"/>
            </a:xfrm>
            <a:custGeom>
              <a:avLst/>
              <a:gdLst>
                <a:gd name="T0" fmla="*/ 37 w 42"/>
                <a:gd name="T1" fmla="*/ 6 h 66"/>
                <a:gd name="T2" fmla="*/ 41 w 42"/>
                <a:gd name="T3" fmla="*/ 35 h 66"/>
                <a:gd name="T4" fmla="*/ 41 w 42"/>
                <a:gd name="T5" fmla="*/ 38 h 66"/>
                <a:gd name="T6" fmla="*/ 12 w 42"/>
                <a:gd name="T7" fmla="*/ 66 h 66"/>
                <a:gd name="T8" fmla="*/ 7 w 42"/>
                <a:gd name="T9" fmla="*/ 63 h 66"/>
                <a:gd name="T10" fmla="*/ 3 w 42"/>
                <a:gd name="T11" fmla="*/ 35 h 66"/>
                <a:gd name="T12" fmla="*/ 13 w 42"/>
                <a:gd name="T13" fmla="*/ 20 h 66"/>
                <a:gd name="T14" fmla="*/ 23 w 42"/>
                <a:gd name="T15" fmla="*/ 5 h 66"/>
                <a:gd name="T16" fmla="*/ 33 w 42"/>
                <a:gd name="T17" fmla="*/ 1 h 66"/>
                <a:gd name="T18" fmla="*/ 37 w 42"/>
                <a:gd name="T19" fmla="*/ 6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2" h="66">
                  <a:moveTo>
                    <a:pt x="37" y="6"/>
                  </a:moveTo>
                  <a:cubicBezTo>
                    <a:pt x="40" y="16"/>
                    <a:pt x="42" y="25"/>
                    <a:pt x="41" y="35"/>
                  </a:cubicBezTo>
                  <a:cubicBezTo>
                    <a:pt x="41" y="36"/>
                    <a:pt x="41" y="37"/>
                    <a:pt x="41" y="38"/>
                  </a:cubicBezTo>
                  <a:cubicBezTo>
                    <a:pt x="36" y="52"/>
                    <a:pt x="30" y="64"/>
                    <a:pt x="12" y="66"/>
                  </a:cubicBezTo>
                  <a:cubicBezTo>
                    <a:pt x="10" y="65"/>
                    <a:pt x="9" y="65"/>
                    <a:pt x="7" y="63"/>
                  </a:cubicBezTo>
                  <a:cubicBezTo>
                    <a:pt x="0" y="55"/>
                    <a:pt x="5" y="45"/>
                    <a:pt x="3" y="35"/>
                  </a:cubicBezTo>
                  <a:cubicBezTo>
                    <a:pt x="5" y="29"/>
                    <a:pt x="13" y="27"/>
                    <a:pt x="13" y="20"/>
                  </a:cubicBezTo>
                  <a:cubicBezTo>
                    <a:pt x="16" y="15"/>
                    <a:pt x="19" y="9"/>
                    <a:pt x="23" y="5"/>
                  </a:cubicBezTo>
                  <a:cubicBezTo>
                    <a:pt x="26" y="2"/>
                    <a:pt x="29" y="0"/>
                    <a:pt x="33" y="1"/>
                  </a:cubicBezTo>
                  <a:cubicBezTo>
                    <a:pt x="36" y="2"/>
                    <a:pt x="38" y="3"/>
                    <a:pt x="37" y="6"/>
                  </a:cubicBezTo>
                  <a:close/>
                </a:path>
              </a:pathLst>
            </a:custGeom>
            <a:solidFill>
              <a:srgbClr val="83B8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803" name="Freeform 3644"/>
            <p:cNvSpPr>
              <a:spLocks/>
            </p:cNvSpPr>
            <p:nvPr/>
          </p:nvSpPr>
          <p:spPr bwMode="auto">
            <a:xfrm>
              <a:off x="4085" y="1337"/>
              <a:ext cx="40" cy="53"/>
            </a:xfrm>
            <a:custGeom>
              <a:avLst/>
              <a:gdLst>
                <a:gd name="T0" fmla="*/ 12 w 34"/>
                <a:gd name="T1" fmla="*/ 41 h 45"/>
                <a:gd name="T2" fmla="*/ 4 w 34"/>
                <a:gd name="T3" fmla="*/ 45 h 45"/>
                <a:gd name="T4" fmla="*/ 0 w 34"/>
                <a:gd name="T5" fmla="*/ 40 h 45"/>
                <a:gd name="T6" fmla="*/ 4 w 34"/>
                <a:gd name="T7" fmla="*/ 24 h 45"/>
                <a:gd name="T8" fmla="*/ 16 w 34"/>
                <a:gd name="T9" fmla="*/ 12 h 45"/>
                <a:gd name="T10" fmla="*/ 16 w 34"/>
                <a:gd name="T11" fmla="*/ 9 h 45"/>
                <a:gd name="T12" fmla="*/ 31 w 34"/>
                <a:gd name="T13" fmla="*/ 1 h 45"/>
                <a:gd name="T14" fmla="*/ 32 w 34"/>
                <a:gd name="T15" fmla="*/ 1 h 45"/>
                <a:gd name="T16" fmla="*/ 31 w 34"/>
                <a:gd name="T17" fmla="*/ 13 h 45"/>
                <a:gd name="T18" fmla="*/ 28 w 34"/>
                <a:gd name="T19" fmla="*/ 17 h 45"/>
                <a:gd name="T20" fmla="*/ 25 w 34"/>
                <a:gd name="T21" fmla="*/ 24 h 45"/>
                <a:gd name="T22" fmla="*/ 15 w 34"/>
                <a:gd name="T23" fmla="*/ 37 h 45"/>
                <a:gd name="T24" fmla="*/ 12 w 34"/>
                <a:gd name="T25" fmla="*/ 41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4" h="45">
                  <a:moveTo>
                    <a:pt x="12" y="41"/>
                  </a:moveTo>
                  <a:cubicBezTo>
                    <a:pt x="9" y="42"/>
                    <a:pt x="6" y="44"/>
                    <a:pt x="4" y="45"/>
                  </a:cubicBezTo>
                  <a:cubicBezTo>
                    <a:pt x="1" y="44"/>
                    <a:pt x="0" y="43"/>
                    <a:pt x="0" y="40"/>
                  </a:cubicBezTo>
                  <a:cubicBezTo>
                    <a:pt x="1" y="35"/>
                    <a:pt x="3" y="29"/>
                    <a:pt x="4" y="24"/>
                  </a:cubicBezTo>
                  <a:cubicBezTo>
                    <a:pt x="10" y="22"/>
                    <a:pt x="13" y="17"/>
                    <a:pt x="16" y="12"/>
                  </a:cubicBezTo>
                  <a:cubicBezTo>
                    <a:pt x="16" y="11"/>
                    <a:pt x="16" y="10"/>
                    <a:pt x="16" y="9"/>
                  </a:cubicBezTo>
                  <a:cubicBezTo>
                    <a:pt x="21" y="6"/>
                    <a:pt x="25" y="0"/>
                    <a:pt x="31" y="1"/>
                  </a:cubicBezTo>
                  <a:cubicBezTo>
                    <a:pt x="31" y="1"/>
                    <a:pt x="32" y="1"/>
                    <a:pt x="32" y="1"/>
                  </a:cubicBezTo>
                  <a:cubicBezTo>
                    <a:pt x="34" y="5"/>
                    <a:pt x="32" y="9"/>
                    <a:pt x="31" y="13"/>
                  </a:cubicBezTo>
                  <a:cubicBezTo>
                    <a:pt x="30" y="14"/>
                    <a:pt x="29" y="16"/>
                    <a:pt x="28" y="17"/>
                  </a:cubicBezTo>
                  <a:cubicBezTo>
                    <a:pt x="28" y="20"/>
                    <a:pt x="27" y="23"/>
                    <a:pt x="25" y="24"/>
                  </a:cubicBezTo>
                  <a:cubicBezTo>
                    <a:pt x="20" y="28"/>
                    <a:pt x="17" y="32"/>
                    <a:pt x="15" y="37"/>
                  </a:cubicBezTo>
                  <a:cubicBezTo>
                    <a:pt x="14" y="38"/>
                    <a:pt x="13" y="40"/>
                    <a:pt x="12" y="41"/>
                  </a:cubicBezTo>
                  <a:close/>
                </a:path>
              </a:pathLst>
            </a:custGeom>
            <a:solidFill>
              <a:srgbClr val="587D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804" name="Freeform 3645"/>
            <p:cNvSpPr>
              <a:spLocks/>
            </p:cNvSpPr>
            <p:nvPr/>
          </p:nvSpPr>
          <p:spPr bwMode="auto">
            <a:xfrm>
              <a:off x="4105" y="1426"/>
              <a:ext cx="29" cy="37"/>
            </a:xfrm>
            <a:custGeom>
              <a:avLst/>
              <a:gdLst>
                <a:gd name="T0" fmla="*/ 10 w 24"/>
                <a:gd name="T1" fmla="*/ 1 h 31"/>
                <a:gd name="T2" fmla="*/ 18 w 24"/>
                <a:gd name="T3" fmla="*/ 0 h 31"/>
                <a:gd name="T4" fmla="*/ 21 w 24"/>
                <a:gd name="T5" fmla="*/ 1 h 31"/>
                <a:gd name="T6" fmla="*/ 24 w 24"/>
                <a:gd name="T7" fmla="*/ 8 h 31"/>
                <a:gd name="T8" fmla="*/ 17 w 24"/>
                <a:gd name="T9" fmla="*/ 23 h 31"/>
                <a:gd name="T10" fmla="*/ 6 w 24"/>
                <a:gd name="T11" fmla="*/ 29 h 31"/>
                <a:gd name="T12" fmla="*/ 0 w 24"/>
                <a:gd name="T13" fmla="*/ 14 h 31"/>
                <a:gd name="T14" fmla="*/ 10 w 24"/>
                <a:gd name="T15" fmla="*/ 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4" h="31">
                  <a:moveTo>
                    <a:pt x="10" y="1"/>
                  </a:moveTo>
                  <a:cubicBezTo>
                    <a:pt x="13" y="1"/>
                    <a:pt x="16" y="0"/>
                    <a:pt x="18" y="0"/>
                  </a:cubicBezTo>
                  <a:cubicBezTo>
                    <a:pt x="19" y="0"/>
                    <a:pt x="20" y="1"/>
                    <a:pt x="21" y="1"/>
                  </a:cubicBezTo>
                  <a:cubicBezTo>
                    <a:pt x="23" y="3"/>
                    <a:pt x="24" y="5"/>
                    <a:pt x="24" y="8"/>
                  </a:cubicBezTo>
                  <a:cubicBezTo>
                    <a:pt x="23" y="14"/>
                    <a:pt x="20" y="18"/>
                    <a:pt x="17" y="23"/>
                  </a:cubicBezTo>
                  <a:cubicBezTo>
                    <a:pt x="14" y="26"/>
                    <a:pt x="12" y="31"/>
                    <a:pt x="6" y="29"/>
                  </a:cubicBezTo>
                  <a:cubicBezTo>
                    <a:pt x="2" y="25"/>
                    <a:pt x="0" y="20"/>
                    <a:pt x="0" y="14"/>
                  </a:cubicBezTo>
                  <a:cubicBezTo>
                    <a:pt x="2" y="8"/>
                    <a:pt x="4" y="3"/>
                    <a:pt x="10" y="1"/>
                  </a:cubicBezTo>
                  <a:close/>
                </a:path>
              </a:pathLst>
            </a:custGeom>
            <a:solidFill>
              <a:srgbClr val="4D65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805" name="Freeform 3646"/>
            <p:cNvSpPr>
              <a:spLocks/>
            </p:cNvSpPr>
            <p:nvPr/>
          </p:nvSpPr>
          <p:spPr bwMode="auto">
            <a:xfrm>
              <a:off x="4141" y="1373"/>
              <a:ext cx="23" cy="32"/>
            </a:xfrm>
            <a:custGeom>
              <a:avLst/>
              <a:gdLst>
                <a:gd name="T0" fmla="*/ 7 w 20"/>
                <a:gd name="T1" fmla="*/ 1 h 27"/>
                <a:gd name="T2" fmla="*/ 13 w 20"/>
                <a:gd name="T3" fmla="*/ 1 h 27"/>
                <a:gd name="T4" fmla="*/ 16 w 20"/>
                <a:gd name="T5" fmla="*/ 0 h 27"/>
                <a:gd name="T6" fmla="*/ 19 w 20"/>
                <a:gd name="T7" fmla="*/ 4 h 27"/>
                <a:gd name="T8" fmla="*/ 5 w 20"/>
                <a:gd name="T9" fmla="*/ 27 h 27"/>
                <a:gd name="T10" fmla="*/ 1 w 20"/>
                <a:gd name="T11" fmla="*/ 22 h 27"/>
                <a:gd name="T12" fmla="*/ 1 w 20"/>
                <a:gd name="T13" fmla="*/ 10 h 27"/>
                <a:gd name="T14" fmla="*/ 7 w 20"/>
                <a:gd name="T15" fmla="*/ 1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" h="27">
                  <a:moveTo>
                    <a:pt x="7" y="1"/>
                  </a:moveTo>
                  <a:cubicBezTo>
                    <a:pt x="9" y="1"/>
                    <a:pt x="11" y="1"/>
                    <a:pt x="13" y="1"/>
                  </a:cubicBezTo>
                  <a:cubicBezTo>
                    <a:pt x="14" y="1"/>
                    <a:pt x="15" y="1"/>
                    <a:pt x="16" y="0"/>
                  </a:cubicBezTo>
                  <a:cubicBezTo>
                    <a:pt x="17" y="1"/>
                    <a:pt x="19" y="3"/>
                    <a:pt x="19" y="4"/>
                  </a:cubicBezTo>
                  <a:cubicBezTo>
                    <a:pt x="20" y="16"/>
                    <a:pt x="15" y="23"/>
                    <a:pt x="5" y="27"/>
                  </a:cubicBezTo>
                  <a:cubicBezTo>
                    <a:pt x="2" y="27"/>
                    <a:pt x="0" y="25"/>
                    <a:pt x="1" y="22"/>
                  </a:cubicBezTo>
                  <a:cubicBezTo>
                    <a:pt x="1" y="18"/>
                    <a:pt x="1" y="14"/>
                    <a:pt x="1" y="10"/>
                  </a:cubicBezTo>
                  <a:cubicBezTo>
                    <a:pt x="4" y="8"/>
                    <a:pt x="1" y="1"/>
                    <a:pt x="7" y="1"/>
                  </a:cubicBezTo>
                  <a:close/>
                </a:path>
              </a:pathLst>
            </a:custGeom>
            <a:solidFill>
              <a:srgbClr val="5C7B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806" name="Freeform 3647"/>
            <p:cNvSpPr>
              <a:spLocks/>
            </p:cNvSpPr>
            <p:nvPr/>
          </p:nvSpPr>
          <p:spPr bwMode="auto">
            <a:xfrm>
              <a:off x="4125" y="1399"/>
              <a:ext cx="24" cy="33"/>
            </a:xfrm>
            <a:custGeom>
              <a:avLst/>
              <a:gdLst>
                <a:gd name="T0" fmla="*/ 14 w 20"/>
                <a:gd name="T1" fmla="*/ 0 h 28"/>
                <a:gd name="T2" fmla="*/ 19 w 20"/>
                <a:gd name="T3" fmla="*/ 4 h 28"/>
                <a:gd name="T4" fmla="*/ 18 w 20"/>
                <a:gd name="T5" fmla="*/ 15 h 28"/>
                <a:gd name="T6" fmla="*/ 2 w 20"/>
                <a:gd name="T7" fmla="*/ 24 h 28"/>
                <a:gd name="T8" fmla="*/ 1 w 20"/>
                <a:gd name="T9" fmla="*/ 23 h 28"/>
                <a:gd name="T10" fmla="*/ 14 w 20"/>
                <a:gd name="T11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" h="28">
                  <a:moveTo>
                    <a:pt x="14" y="0"/>
                  </a:moveTo>
                  <a:cubicBezTo>
                    <a:pt x="15" y="1"/>
                    <a:pt x="17" y="3"/>
                    <a:pt x="19" y="4"/>
                  </a:cubicBezTo>
                  <a:cubicBezTo>
                    <a:pt x="20" y="8"/>
                    <a:pt x="19" y="12"/>
                    <a:pt x="18" y="15"/>
                  </a:cubicBezTo>
                  <a:cubicBezTo>
                    <a:pt x="14" y="22"/>
                    <a:pt x="11" y="28"/>
                    <a:pt x="2" y="24"/>
                  </a:cubicBezTo>
                  <a:cubicBezTo>
                    <a:pt x="2" y="24"/>
                    <a:pt x="1" y="23"/>
                    <a:pt x="1" y="23"/>
                  </a:cubicBezTo>
                  <a:cubicBezTo>
                    <a:pt x="3" y="14"/>
                    <a:pt x="0" y="3"/>
                    <a:pt x="14" y="0"/>
                  </a:cubicBezTo>
                  <a:close/>
                </a:path>
              </a:pathLst>
            </a:custGeom>
            <a:solidFill>
              <a:srgbClr val="4D6C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807" name="Freeform 3648"/>
            <p:cNvSpPr>
              <a:spLocks/>
            </p:cNvSpPr>
            <p:nvPr/>
          </p:nvSpPr>
          <p:spPr bwMode="auto">
            <a:xfrm>
              <a:off x="4155" y="1345"/>
              <a:ext cx="20" cy="33"/>
            </a:xfrm>
            <a:custGeom>
              <a:avLst/>
              <a:gdLst>
                <a:gd name="T0" fmla="*/ 17 w 17"/>
                <a:gd name="T1" fmla="*/ 1 h 28"/>
                <a:gd name="T2" fmla="*/ 13 w 17"/>
                <a:gd name="T3" fmla="*/ 17 h 28"/>
                <a:gd name="T4" fmla="*/ 15 w 17"/>
                <a:gd name="T5" fmla="*/ 22 h 28"/>
                <a:gd name="T6" fmla="*/ 13 w 17"/>
                <a:gd name="T7" fmla="*/ 27 h 28"/>
                <a:gd name="T8" fmla="*/ 5 w 17"/>
                <a:gd name="T9" fmla="*/ 26 h 28"/>
                <a:gd name="T10" fmla="*/ 5 w 17"/>
                <a:gd name="T11" fmla="*/ 24 h 28"/>
                <a:gd name="T12" fmla="*/ 2 w 17"/>
                <a:gd name="T13" fmla="*/ 22 h 28"/>
                <a:gd name="T14" fmla="*/ 17 w 17"/>
                <a:gd name="T15" fmla="*/ 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" h="28">
                  <a:moveTo>
                    <a:pt x="17" y="1"/>
                  </a:moveTo>
                  <a:cubicBezTo>
                    <a:pt x="15" y="7"/>
                    <a:pt x="3" y="9"/>
                    <a:pt x="13" y="17"/>
                  </a:cubicBezTo>
                  <a:cubicBezTo>
                    <a:pt x="14" y="19"/>
                    <a:pt x="15" y="20"/>
                    <a:pt x="15" y="22"/>
                  </a:cubicBezTo>
                  <a:cubicBezTo>
                    <a:pt x="15" y="24"/>
                    <a:pt x="14" y="25"/>
                    <a:pt x="13" y="27"/>
                  </a:cubicBezTo>
                  <a:cubicBezTo>
                    <a:pt x="10" y="28"/>
                    <a:pt x="8" y="28"/>
                    <a:pt x="5" y="26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3" y="24"/>
                    <a:pt x="2" y="23"/>
                    <a:pt x="2" y="22"/>
                  </a:cubicBezTo>
                  <a:cubicBezTo>
                    <a:pt x="4" y="13"/>
                    <a:pt x="0" y="0"/>
                    <a:pt x="17" y="1"/>
                  </a:cubicBezTo>
                  <a:close/>
                </a:path>
              </a:pathLst>
            </a:custGeom>
            <a:solidFill>
              <a:srgbClr val="1D41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808" name="Freeform 3649"/>
            <p:cNvSpPr>
              <a:spLocks/>
            </p:cNvSpPr>
            <p:nvPr/>
          </p:nvSpPr>
          <p:spPr bwMode="auto">
            <a:xfrm>
              <a:off x="4118" y="1338"/>
              <a:ext cx="23" cy="20"/>
            </a:xfrm>
            <a:custGeom>
              <a:avLst/>
              <a:gdLst>
                <a:gd name="T0" fmla="*/ 0 w 19"/>
                <a:gd name="T1" fmla="*/ 16 h 17"/>
                <a:gd name="T2" fmla="*/ 0 w 19"/>
                <a:gd name="T3" fmla="*/ 12 h 17"/>
                <a:gd name="T4" fmla="*/ 7 w 19"/>
                <a:gd name="T5" fmla="*/ 8 h 17"/>
                <a:gd name="T6" fmla="*/ 19 w 19"/>
                <a:gd name="T7" fmla="*/ 0 h 17"/>
                <a:gd name="T8" fmla="*/ 0 w 19"/>
                <a:gd name="T9" fmla="*/ 1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17">
                  <a:moveTo>
                    <a:pt x="0" y="16"/>
                  </a:moveTo>
                  <a:cubicBezTo>
                    <a:pt x="0" y="14"/>
                    <a:pt x="0" y="13"/>
                    <a:pt x="0" y="12"/>
                  </a:cubicBezTo>
                  <a:cubicBezTo>
                    <a:pt x="2" y="10"/>
                    <a:pt x="3" y="5"/>
                    <a:pt x="7" y="8"/>
                  </a:cubicBezTo>
                  <a:cubicBezTo>
                    <a:pt x="11" y="5"/>
                    <a:pt x="15" y="3"/>
                    <a:pt x="19" y="0"/>
                  </a:cubicBezTo>
                  <a:cubicBezTo>
                    <a:pt x="17" y="11"/>
                    <a:pt x="11" y="17"/>
                    <a:pt x="0" y="16"/>
                  </a:cubicBezTo>
                  <a:close/>
                </a:path>
              </a:pathLst>
            </a:custGeom>
            <a:solidFill>
              <a:srgbClr val="2E54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809" name="Freeform 3650"/>
            <p:cNvSpPr>
              <a:spLocks/>
            </p:cNvSpPr>
            <p:nvPr/>
          </p:nvSpPr>
          <p:spPr bwMode="auto">
            <a:xfrm>
              <a:off x="4100" y="1367"/>
              <a:ext cx="15" cy="22"/>
            </a:xfrm>
            <a:custGeom>
              <a:avLst/>
              <a:gdLst>
                <a:gd name="T0" fmla="*/ 0 w 13"/>
                <a:gd name="T1" fmla="*/ 15 h 18"/>
                <a:gd name="T2" fmla="*/ 0 w 13"/>
                <a:gd name="T3" fmla="*/ 10 h 18"/>
                <a:gd name="T4" fmla="*/ 12 w 13"/>
                <a:gd name="T5" fmla="*/ 3 h 18"/>
                <a:gd name="T6" fmla="*/ 4 w 13"/>
                <a:gd name="T7" fmla="*/ 18 h 18"/>
                <a:gd name="T8" fmla="*/ 0 w 13"/>
                <a:gd name="T9" fmla="*/ 15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8">
                  <a:moveTo>
                    <a:pt x="0" y="15"/>
                  </a:moveTo>
                  <a:cubicBezTo>
                    <a:pt x="0" y="13"/>
                    <a:pt x="0" y="12"/>
                    <a:pt x="0" y="10"/>
                  </a:cubicBezTo>
                  <a:cubicBezTo>
                    <a:pt x="3" y="6"/>
                    <a:pt x="5" y="0"/>
                    <a:pt x="12" y="3"/>
                  </a:cubicBezTo>
                  <a:cubicBezTo>
                    <a:pt x="13" y="10"/>
                    <a:pt x="11" y="15"/>
                    <a:pt x="4" y="18"/>
                  </a:cubicBezTo>
                  <a:cubicBezTo>
                    <a:pt x="2" y="17"/>
                    <a:pt x="1" y="16"/>
                    <a:pt x="0" y="15"/>
                  </a:cubicBezTo>
                  <a:close/>
                </a:path>
              </a:pathLst>
            </a:custGeom>
            <a:solidFill>
              <a:srgbClr val="325B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810" name="Freeform 3651"/>
            <p:cNvSpPr>
              <a:spLocks/>
            </p:cNvSpPr>
            <p:nvPr/>
          </p:nvSpPr>
          <p:spPr bwMode="auto">
            <a:xfrm>
              <a:off x="4098" y="1365"/>
              <a:ext cx="17" cy="14"/>
            </a:xfrm>
            <a:custGeom>
              <a:avLst/>
              <a:gdLst>
                <a:gd name="T0" fmla="*/ 13 w 14"/>
                <a:gd name="T1" fmla="*/ 5 h 12"/>
                <a:gd name="T2" fmla="*/ 1 w 14"/>
                <a:gd name="T3" fmla="*/ 12 h 12"/>
                <a:gd name="T4" fmla="*/ 14 w 14"/>
                <a:gd name="T5" fmla="*/ 0 h 12"/>
                <a:gd name="T6" fmla="*/ 13 w 14"/>
                <a:gd name="T7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12">
                  <a:moveTo>
                    <a:pt x="13" y="5"/>
                  </a:moveTo>
                  <a:cubicBezTo>
                    <a:pt x="9" y="7"/>
                    <a:pt x="5" y="10"/>
                    <a:pt x="1" y="12"/>
                  </a:cubicBezTo>
                  <a:cubicBezTo>
                    <a:pt x="0" y="3"/>
                    <a:pt x="6" y="1"/>
                    <a:pt x="14" y="0"/>
                  </a:cubicBezTo>
                  <a:cubicBezTo>
                    <a:pt x="13" y="2"/>
                    <a:pt x="13" y="3"/>
                    <a:pt x="13" y="5"/>
                  </a:cubicBezTo>
                  <a:close/>
                </a:path>
              </a:pathLst>
            </a:custGeom>
            <a:solidFill>
              <a:srgbClr val="2C4F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811" name="Freeform 3652"/>
            <p:cNvSpPr>
              <a:spLocks/>
            </p:cNvSpPr>
            <p:nvPr/>
          </p:nvSpPr>
          <p:spPr bwMode="auto">
            <a:xfrm>
              <a:off x="4142" y="1367"/>
              <a:ext cx="7" cy="18"/>
            </a:xfrm>
            <a:custGeom>
              <a:avLst/>
              <a:gdLst>
                <a:gd name="T0" fmla="*/ 6 w 6"/>
                <a:gd name="T1" fmla="*/ 6 h 15"/>
                <a:gd name="T2" fmla="*/ 0 w 6"/>
                <a:gd name="T3" fmla="*/ 15 h 15"/>
                <a:gd name="T4" fmla="*/ 1 w 6"/>
                <a:gd name="T5" fmla="*/ 3 h 15"/>
                <a:gd name="T6" fmla="*/ 5 w 6"/>
                <a:gd name="T7" fmla="*/ 1 h 15"/>
                <a:gd name="T8" fmla="*/ 6 w 6"/>
                <a:gd name="T9" fmla="*/ 6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15">
                  <a:moveTo>
                    <a:pt x="6" y="6"/>
                  </a:moveTo>
                  <a:cubicBezTo>
                    <a:pt x="4" y="9"/>
                    <a:pt x="2" y="12"/>
                    <a:pt x="0" y="15"/>
                  </a:cubicBezTo>
                  <a:cubicBezTo>
                    <a:pt x="0" y="11"/>
                    <a:pt x="0" y="7"/>
                    <a:pt x="1" y="3"/>
                  </a:cubicBezTo>
                  <a:cubicBezTo>
                    <a:pt x="1" y="1"/>
                    <a:pt x="3" y="0"/>
                    <a:pt x="5" y="1"/>
                  </a:cubicBezTo>
                  <a:cubicBezTo>
                    <a:pt x="6" y="2"/>
                    <a:pt x="6" y="5"/>
                    <a:pt x="6" y="6"/>
                  </a:cubicBezTo>
                  <a:close/>
                </a:path>
              </a:pathLst>
            </a:custGeom>
            <a:solidFill>
              <a:srgbClr val="1336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812" name="Freeform 3653"/>
            <p:cNvSpPr>
              <a:spLocks/>
            </p:cNvSpPr>
            <p:nvPr/>
          </p:nvSpPr>
          <p:spPr bwMode="auto">
            <a:xfrm>
              <a:off x="4104" y="1423"/>
              <a:ext cx="13" cy="17"/>
            </a:xfrm>
            <a:custGeom>
              <a:avLst/>
              <a:gdLst>
                <a:gd name="T0" fmla="*/ 11 w 11"/>
                <a:gd name="T1" fmla="*/ 4 h 15"/>
                <a:gd name="T2" fmla="*/ 4 w 11"/>
                <a:gd name="T3" fmla="*/ 15 h 15"/>
                <a:gd name="T4" fmla="*/ 4 w 11"/>
                <a:gd name="T5" fmla="*/ 0 h 15"/>
                <a:gd name="T6" fmla="*/ 4 w 11"/>
                <a:gd name="T7" fmla="*/ 0 h 15"/>
                <a:gd name="T8" fmla="*/ 11 w 11"/>
                <a:gd name="T9" fmla="*/ 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5">
                  <a:moveTo>
                    <a:pt x="11" y="4"/>
                  </a:moveTo>
                  <a:cubicBezTo>
                    <a:pt x="9" y="8"/>
                    <a:pt x="7" y="11"/>
                    <a:pt x="4" y="15"/>
                  </a:cubicBezTo>
                  <a:cubicBezTo>
                    <a:pt x="0" y="10"/>
                    <a:pt x="1" y="5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6" y="1"/>
                    <a:pt x="9" y="3"/>
                    <a:pt x="11" y="4"/>
                  </a:cubicBezTo>
                  <a:close/>
                </a:path>
              </a:pathLst>
            </a:custGeom>
            <a:solidFill>
              <a:srgbClr val="1939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813" name="Freeform 3654"/>
            <p:cNvSpPr>
              <a:spLocks/>
            </p:cNvSpPr>
            <p:nvPr/>
          </p:nvSpPr>
          <p:spPr bwMode="auto">
            <a:xfrm>
              <a:off x="4156" y="1371"/>
              <a:ext cx="5" cy="3"/>
            </a:xfrm>
            <a:custGeom>
              <a:avLst/>
              <a:gdLst>
                <a:gd name="T0" fmla="*/ 1 w 4"/>
                <a:gd name="T1" fmla="*/ 0 h 3"/>
                <a:gd name="T2" fmla="*/ 4 w 4"/>
                <a:gd name="T3" fmla="*/ 2 h 3"/>
                <a:gd name="T4" fmla="*/ 0 w 4"/>
                <a:gd name="T5" fmla="*/ 3 h 3"/>
                <a:gd name="T6" fmla="*/ 1 w 4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3">
                  <a:moveTo>
                    <a:pt x="1" y="0"/>
                  </a:moveTo>
                  <a:cubicBezTo>
                    <a:pt x="2" y="1"/>
                    <a:pt x="3" y="2"/>
                    <a:pt x="4" y="2"/>
                  </a:cubicBezTo>
                  <a:cubicBezTo>
                    <a:pt x="2" y="3"/>
                    <a:pt x="1" y="3"/>
                    <a:pt x="0" y="3"/>
                  </a:cubicBezTo>
                  <a:cubicBezTo>
                    <a:pt x="0" y="2"/>
                    <a:pt x="0" y="1"/>
                    <a:pt x="1" y="0"/>
                  </a:cubicBezTo>
                  <a:close/>
                </a:path>
              </a:pathLst>
            </a:custGeom>
            <a:solidFill>
              <a:srgbClr val="162E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814" name="Freeform 3655"/>
            <p:cNvSpPr>
              <a:spLocks/>
            </p:cNvSpPr>
            <p:nvPr/>
          </p:nvSpPr>
          <p:spPr bwMode="auto">
            <a:xfrm>
              <a:off x="4263" y="1399"/>
              <a:ext cx="62" cy="83"/>
            </a:xfrm>
            <a:custGeom>
              <a:avLst/>
              <a:gdLst>
                <a:gd name="T0" fmla="*/ 53 w 53"/>
                <a:gd name="T1" fmla="*/ 20 h 70"/>
                <a:gd name="T2" fmla="*/ 45 w 53"/>
                <a:gd name="T3" fmla="*/ 31 h 70"/>
                <a:gd name="T4" fmla="*/ 40 w 53"/>
                <a:gd name="T5" fmla="*/ 48 h 70"/>
                <a:gd name="T6" fmla="*/ 34 w 53"/>
                <a:gd name="T7" fmla="*/ 54 h 70"/>
                <a:gd name="T8" fmla="*/ 16 w 53"/>
                <a:gd name="T9" fmla="*/ 67 h 70"/>
                <a:gd name="T10" fmla="*/ 10 w 53"/>
                <a:gd name="T11" fmla="*/ 43 h 70"/>
                <a:gd name="T12" fmla="*/ 8 w 53"/>
                <a:gd name="T13" fmla="*/ 35 h 70"/>
                <a:gd name="T14" fmla="*/ 23 w 53"/>
                <a:gd name="T15" fmla="*/ 24 h 70"/>
                <a:gd name="T16" fmla="*/ 24 w 53"/>
                <a:gd name="T17" fmla="*/ 24 h 70"/>
                <a:gd name="T18" fmla="*/ 23 w 53"/>
                <a:gd name="T19" fmla="*/ 24 h 70"/>
                <a:gd name="T20" fmla="*/ 0 w 53"/>
                <a:gd name="T21" fmla="*/ 19 h 70"/>
                <a:gd name="T22" fmla="*/ 10 w 53"/>
                <a:gd name="T23" fmla="*/ 1 h 70"/>
                <a:gd name="T24" fmla="*/ 21 w 53"/>
                <a:gd name="T25" fmla="*/ 3 h 70"/>
                <a:gd name="T26" fmla="*/ 53 w 53"/>
                <a:gd name="T27" fmla="*/ 2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3" h="70">
                  <a:moveTo>
                    <a:pt x="53" y="20"/>
                  </a:moveTo>
                  <a:cubicBezTo>
                    <a:pt x="50" y="24"/>
                    <a:pt x="48" y="27"/>
                    <a:pt x="45" y="31"/>
                  </a:cubicBezTo>
                  <a:cubicBezTo>
                    <a:pt x="48" y="38"/>
                    <a:pt x="43" y="43"/>
                    <a:pt x="40" y="48"/>
                  </a:cubicBezTo>
                  <a:cubicBezTo>
                    <a:pt x="38" y="50"/>
                    <a:pt x="36" y="52"/>
                    <a:pt x="34" y="54"/>
                  </a:cubicBezTo>
                  <a:cubicBezTo>
                    <a:pt x="29" y="59"/>
                    <a:pt x="27" y="70"/>
                    <a:pt x="16" y="67"/>
                  </a:cubicBezTo>
                  <a:cubicBezTo>
                    <a:pt x="12" y="59"/>
                    <a:pt x="16" y="50"/>
                    <a:pt x="10" y="43"/>
                  </a:cubicBezTo>
                  <a:cubicBezTo>
                    <a:pt x="8" y="40"/>
                    <a:pt x="7" y="38"/>
                    <a:pt x="8" y="35"/>
                  </a:cubicBezTo>
                  <a:cubicBezTo>
                    <a:pt x="11" y="29"/>
                    <a:pt x="19" y="29"/>
                    <a:pt x="23" y="24"/>
                  </a:cubicBezTo>
                  <a:cubicBezTo>
                    <a:pt x="23" y="24"/>
                    <a:pt x="24" y="24"/>
                    <a:pt x="24" y="24"/>
                  </a:cubicBezTo>
                  <a:cubicBezTo>
                    <a:pt x="24" y="24"/>
                    <a:pt x="23" y="24"/>
                    <a:pt x="23" y="24"/>
                  </a:cubicBezTo>
                  <a:cubicBezTo>
                    <a:pt x="13" y="32"/>
                    <a:pt x="6" y="25"/>
                    <a:pt x="0" y="19"/>
                  </a:cubicBezTo>
                  <a:cubicBezTo>
                    <a:pt x="0" y="11"/>
                    <a:pt x="4" y="6"/>
                    <a:pt x="10" y="1"/>
                  </a:cubicBezTo>
                  <a:cubicBezTo>
                    <a:pt x="14" y="0"/>
                    <a:pt x="17" y="1"/>
                    <a:pt x="21" y="3"/>
                  </a:cubicBezTo>
                  <a:cubicBezTo>
                    <a:pt x="34" y="3"/>
                    <a:pt x="48" y="4"/>
                    <a:pt x="53" y="20"/>
                  </a:cubicBezTo>
                  <a:close/>
                </a:path>
              </a:pathLst>
            </a:custGeom>
            <a:solidFill>
              <a:srgbClr val="C26F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815" name="Freeform 3656"/>
            <p:cNvSpPr>
              <a:spLocks/>
            </p:cNvSpPr>
            <p:nvPr/>
          </p:nvSpPr>
          <p:spPr bwMode="auto">
            <a:xfrm>
              <a:off x="4232" y="1389"/>
              <a:ext cx="56" cy="37"/>
            </a:xfrm>
            <a:custGeom>
              <a:avLst/>
              <a:gdLst>
                <a:gd name="T0" fmla="*/ 47 w 47"/>
                <a:gd name="T1" fmla="*/ 12 h 32"/>
                <a:gd name="T2" fmla="*/ 33 w 47"/>
                <a:gd name="T3" fmla="*/ 13 h 32"/>
                <a:gd name="T4" fmla="*/ 22 w 47"/>
                <a:gd name="T5" fmla="*/ 30 h 32"/>
                <a:gd name="T6" fmla="*/ 11 w 47"/>
                <a:gd name="T7" fmla="*/ 31 h 32"/>
                <a:gd name="T8" fmla="*/ 2 w 47"/>
                <a:gd name="T9" fmla="*/ 21 h 32"/>
                <a:gd name="T10" fmla="*/ 0 w 47"/>
                <a:gd name="T11" fmla="*/ 13 h 32"/>
                <a:gd name="T12" fmla="*/ 11 w 47"/>
                <a:gd name="T13" fmla="*/ 0 h 32"/>
                <a:gd name="T14" fmla="*/ 47 w 47"/>
                <a:gd name="T15" fmla="*/ 1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7" h="32">
                  <a:moveTo>
                    <a:pt x="47" y="12"/>
                  </a:moveTo>
                  <a:cubicBezTo>
                    <a:pt x="43" y="12"/>
                    <a:pt x="38" y="13"/>
                    <a:pt x="33" y="13"/>
                  </a:cubicBezTo>
                  <a:cubicBezTo>
                    <a:pt x="28" y="18"/>
                    <a:pt x="26" y="25"/>
                    <a:pt x="22" y="30"/>
                  </a:cubicBezTo>
                  <a:cubicBezTo>
                    <a:pt x="19" y="32"/>
                    <a:pt x="15" y="32"/>
                    <a:pt x="11" y="31"/>
                  </a:cubicBezTo>
                  <a:cubicBezTo>
                    <a:pt x="7" y="28"/>
                    <a:pt x="4" y="25"/>
                    <a:pt x="2" y="21"/>
                  </a:cubicBezTo>
                  <a:cubicBezTo>
                    <a:pt x="0" y="18"/>
                    <a:pt x="0" y="16"/>
                    <a:pt x="0" y="13"/>
                  </a:cubicBezTo>
                  <a:cubicBezTo>
                    <a:pt x="2" y="7"/>
                    <a:pt x="5" y="2"/>
                    <a:pt x="11" y="0"/>
                  </a:cubicBezTo>
                  <a:cubicBezTo>
                    <a:pt x="23" y="4"/>
                    <a:pt x="38" y="1"/>
                    <a:pt x="47" y="12"/>
                  </a:cubicBezTo>
                  <a:close/>
                </a:path>
              </a:pathLst>
            </a:custGeom>
            <a:solidFill>
              <a:srgbClr val="B175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816" name="Freeform 3657"/>
            <p:cNvSpPr>
              <a:spLocks/>
            </p:cNvSpPr>
            <p:nvPr/>
          </p:nvSpPr>
          <p:spPr bwMode="auto">
            <a:xfrm>
              <a:off x="4218" y="1379"/>
              <a:ext cx="27" cy="26"/>
            </a:xfrm>
            <a:custGeom>
              <a:avLst/>
              <a:gdLst>
                <a:gd name="T0" fmla="*/ 23 w 23"/>
                <a:gd name="T1" fmla="*/ 8 h 22"/>
                <a:gd name="T2" fmla="*/ 14 w 23"/>
                <a:gd name="T3" fmla="*/ 21 h 22"/>
                <a:gd name="T4" fmla="*/ 0 w 23"/>
                <a:gd name="T5" fmla="*/ 11 h 22"/>
                <a:gd name="T6" fmla="*/ 8 w 23"/>
                <a:gd name="T7" fmla="*/ 2 h 22"/>
                <a:gd name="T8" fmla="*/ 23 w 23"/>
                <a:gd name="T9" fmla="*/ 5 h 22"/>
                <a:gd name="T10" fmla="*/ 23 w 23"/>
                <a:gd name="T11" fmla="*/ 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3" h="22">
                  <a:moveTo>
                    <a:pt x="23" y="8"/>
                  </a:moveTo>
                  <a:cubicBezTo>
                    <a:pt x="20" y="12"/>
                    <a:pt x="17" y="17"/>
                    <a:pt x="14" y="21"/>
                  </a:cubicBezTo>
                  <a:cubicBezTo>
                    <a:pt x="7" y="22"/>
                    <a:pt x="2" y="19"/>
                    <a:pt x="0" y="11"/>
                  </a:cubicBezTo>
                  <a:cubicBezTo>
                    <a:pt x="0" y="6"/>
                    <a:pt x="2" y="3"/>
                    <a:pt x="8" y="2"/>
                  </a:cubicBezTo>
                  <a:cubicBezTo>
                    <a:pt x="13" y="1"/>
                    <a:pt x="19" y="0"/>
                    <a:pt x="23" y="5"/>
                  </a:cubicBezTo>
                  <a:cubicBezTo>
                    <a:pt x="23" y="6"/>
                    <a:pt x="23" y="7"/>
                    <a:pt x="23" y="8"/>
                  </a:cubicBezTo>
                  <a:close/>
                </a:path>
              </a:pathLst>
            </a:custGeom>
            <a:solidFill>
              <a:srgbClr val="B76F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817" name="Freeform 3658"/>
            <p:cNvSpPr>
              <a:spLocks/>
            </p:cNvSpPr>
            <p:nvPr/>
          </p:nvSpPr>
          <p:spPr bwMode="auto">
            <a:xfrm>
              <a:off x="4224" y="1371"/>
              <a:ext cx="31" cy="14"/>
            </a:xfrm>
            <a:custGeom>
              <a:avLst/>
              <a:gdLst>
                <a:gd name="T0" fmla="*/ 18 w 26"/>
                <a:gd name="T1" fmla="*/ 12 h 12"/>
                <a:gd name="T2" fmla="*/ 2 w 26"/>
                <a:gd name="T3" fmla="*/ 11 h 12"/>
                <a:gd name="T4" fmla="*/ 1 w 26"/>
                <a:gd name="T5" fmla="*/ 9 h 12"/>
                <a:gd name="T6" fmla="*/ 2 w 26"/>
                <a:gd name="T7" fmla="*/ 8 h 12"/>
                <a:gd name="T8" fmla="*/ 2 w 26"/>
                <a:gd name="T9" fmla="*/ 3 h 12"/>
                <a:gd name="T10" fmla="*/ 10 w 26"/>
                <a:gd name="T11" fmla="*/ 3 h 12"/>
                <a:gd name="T12" fmla="*/ 26 w 26"/>
                <a:gd name="T13" fmla="*/ 7 h 12"/>
                <a:gd name="T14" fmla="*/ 18 w 26"/>
                <a:gd name="T15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" h="12">
                  <a:moveTo>
                    <a:pt x="18" y="12"/>
                  </a:moveTo>
                  <a:cubicBezTo>
                    <a:pt x="13" y="12"/>
                    <a:pt x="7" y="12"/>
                    <a:pt x="2" y="11"/>
                  </a:cubicBezTo>
                  <a:cubicBezTo>
                    <a:pt x="1" y="11"/>
                    <a:pt x="0" y="10"/>
                    <a:pt x="1" y="9"/>
                  </a:cubicBezTo>
                  <a:cubicBezTo>
                    <a:pt x="1" y="8"/>
                    <a:pt x="1" y="8"/>
                    <a:pt x="2" y="8"/>
                  </a:cubicBezTo>
                  <a:cubicBezTo>
                    <a:pt x="2" y="6"/>
                    <a:pt x="2" y="5"/>
                    <a:pt x="2" y="3"/>
                  </a:cubicBezTo>
                  <a:cubicBezTo>
                    <a:pt x="4" y="3"/>
                    <a:pt x="7" y="3"/>
                    <a:pt x="10" y="3"/>
                  </a:cubicBezTo>
                  <a:cubicBezTo>
                    <a:pt x="15" y="5"/>
                    <a:pt x="22" y="0"/>
                    <a:pt x="26" y="7"/>
                  </a:cubicBezTo>
                  <a:cubicBezTo>
                    <a:pt x="23" y="9"/>
                    <a:pt x="20" y="11"/>
                    <a:pt x="18" y="12"/>
                  </a:cubicBezTo>
                  <a:close/>
                </a:path>
              </a:pathLst>
            </a:custGeom>
            <a:solidFill>
              <a:srgbClr val="2727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818" name="Freeform 3659"/>
            <p:cNvSpPr>
              <a:spLocks/>
            </p:cNvSpPr>
            <p:nvPr/>
          </p:nvSpPr>
          <p:spPr bwMode="auto">
            <a:xfrm>
              <a:off x="4118" y="1338"/>
              <a:ext cx="10" cy="14"/>
            </a:xfrm>
            <a:custGeom>
              <a:avLst/>
              <a:gdLst>
                <a:gd name="T0" fmla="*/ 7 w 8"/>
                <a:gd name="T1" fmla="*/ 8 h 12"/>
                <a:gd name="T2" fmla="*/ 0 w 8"/>
                <a:gd name="T3" fmla="*/ 12 h 12"/>
                <a:gd name="T4" fmla="*/ 4 w 8"/>
                <a:gd name="T5" fmla="*/ 0 h 12"/>
                <a:gd name="T6" fmla="*/ 7 w 8"/>
                <a:gd name="T7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12">
                  <a:moveTo>
                    <a:pt x="7" y="8"/>
                  </a:moveTo>
                  <a:cubicBezTo>
                    <a:pt x="5" y="9"/>
                    <a:pt x="2" y="10"/>
                    <a:pt x="0" y="12"/>
                  </a:cubicBezTo>
                  <a:cubicBezTo>
                    <a:pt x="1" y="8"/>
                    <a:pt x="2" y="4"/>
                    <a:pt x="4" y="0"/>
                  </a:cubicBezTo>
                  <a:cubicBezTo>
                    <a:pt x="8" y="1"/>
                    <a:pt x="7" y="4"/>
                    <a:pt x="7" y="8"/>
                  </a:cubicBezTo>
                  <a:close/>
                </a:path>
              </a:pathLst>
            </a:custGeom>
            <a:solidFill>
              <a:srgbClr val="254B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819" name="Freeform 3660"/>
            <p:cNvSpPr>
              <a:spLocks/>
            </p:cNvSpPr>
            <p:nvPr/>
          </p:nvSpPr>
          <p:spPr bwMode="auto">
            <a:xfrm>
              <a:off x="4125" y="1323"/>
              <a:ext cx="7" cy="5"/>
            </a:xfrm>
            <a:custGeom>
              <a:avLst/>
              <a:gdLst>
                <a:gd name="T0" fmla="*/ 6 w 6"/>
                <a:gd name="T1" fmla="*/ 0 h 5"/>
                <a:gd name="T2" fmla="*/ 6 w 6"/>
                <a:gd name="T3" fmla="*/ 5 h 5"/>
                <a:gd name="T4" fmla="*/ 2 w 6"/>
                <a:gd name="T5" fmla="*/ 5 h 5"/>
                <a:gd name="T6" fmla="*/ 2 w 6"/>
                <a:gd name="T7" fmla="*/ 5 h 5"/>
                <a:gd name="T8" fmla="*/ 6 w 6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5">
                  <a:moveTo>
                    <a:pt x="6" y="0"/>
                  </a:moveTo>
                  <a:cubicBezTo>
                    <a:pt x="6" y="1"/>
                    <a:pt x="6" y="3"/>
                    <a:pt x="6" y="5"/>
                  </a:cubicBezTo>
                  <a:cubicBezTo>
                    <a:pt x="5" y="5"/>
                    <a:pt x="3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0" y="1"/>
                    <a:pt x="2" y="0"/>
                    <a:pt x="6" y="0"/>
                  </a:cubicBezTo>
                  <a:close/>
                </a:path>
              </a:pathLst>
            </a:custGeom>
            <a:solidFill>
              <a:srgbClr val="6181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820" name="Freeform 3661"/>
            <p:cNvSpPr>
              <a:spLocks/>
            </p:cNvSpPr>
            <p:nvPr/>
          </p:nvSpPr>
          <p:spPr bwMode="auto">
            <a:xfrm>
              <a:off x="4187" y="1365"/>
              <a:ext cx="30" cy="15"/>
            </a:xfrm>
            <a:custGeom>
              <a:avLst/>
              <a:gdLst>
                <a:gd name="T0" fmla="*/ 1 w 26"/>
                <a:gd name="T1" fmla="*/ 1 h 13"/>
                <a:gd name="T2" fmla="*/ 10 w 26"/>
                <a:gd name="T3" fmla="*/ 0 h 13"/>
                <a:gd name="T4" fmla="*/ 26 w 26"/>
                <a:gd name="T5" fmla="*/ 8 h 13"/>
                <a:gd name="T6" fmla="*/ 22 w 26"/>
                <a:gd name="T7" fmla="*/ 11 h 13"/>
                <a:gd name="T8" fmla="*/ 9 w 26"/>
                <a:gd name="T9" fmla="*/ 12 h 13"/>
                <a:gd name="T10" fmla="*/ 4 w 26"/>
                <a:gd name="T11" fmla="*/ 10 h 13"/>
                <a:gd name="T12" fmla="*/ 1 w 26"/>
                <a:gd name="T13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" h="13">
                  <a:moveTo>
                    <a:pt x="1" y="1"/>
                  </a:moveTo>
                  <a:cubicBezTo>
                    <a:pt x="4" y="1"/>
                    <a:pt x="7" y="1"/>
                    <a:pt x="10" y="0"/>
                  </a:cubicBezTo>
                  <a:cubicBezTo>
                    <a:pt x="15" y="3"/>
                    <a:pt x="21" y="6"/>
                    <a:pt x="26" y="8"/>
                  </a:cubicBezTo>
                  <a:cubicBezTo>
                    <a:pt x="25" y="10"/>
                    <a:pt x="24" y="11"/>
                    <a:pt x="22" y="11"/>
                  </a:cubicBezTo>
                  <a:cubicBezTo>
                    <a:pt x="18" y="13"/>
                    <a:pt x="14" y="13"/>
                    <a:pt x="9" y="12"/>
                  </a:cubicBezTo>
                  <a:cubicBezTo>
                    <a:pt x="8" y="11"/>
                    <a:pt x="6" y="11"/>
                    <a:pt x="4" y="10"/>
                  </a:cubicBezTo>
                  <a:cubicBezTo>
                    <a:pt x="2" y="7"/>
                    <a:pt x="0" y="5"/>
                    <a:pt x="1" y="1"/>
                  </a:cubicBezTo>
                  <a:close/>
                </a:path>
              </a:pathLst>
            </a:custGeom>
            <a:solidFill>
              <a:srgbClr val="756F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821" name="Freeform 3662"/>
            <p:cNvSpPr>
              <a:spLocks/>
            </p:cNvSpPr>
            <p:nvPr/>
          </p:nvSpPr>
          <p:spPr bwMode="auto">
            <a:xfrm>
              <a:off x="4210" y="1374"/>
              <a:ext cx="17" cy="20"/>
            </a:xfrm>
            <a:custGeom>
              <a:avLst/>
              <a:gdLst>
                <a:gd name="T0" fmla="*/ 2 w 14"/>
                <a:gd name="T1" fmla="*/ 1 h 17"/>
                <a:gd name="T2" fmla="*/ 6 w 14"/>
                <a:gd name="T3" fmla="*/ 0 h 17"/>
                <a:gd name="T4" fmla="*/ 14 w 14"/>
                <a:gd name="T5" fmla="*/ 5 h 17"/>
                <a:gd name="T6" fmla="*/ 14 w 14"/>
                <a:gd name="T7" fmla="*/ 8 h 17"/>
                <a:gd name="T8" fmla="*/ 9 w 14"/>
                <a:gd name="T9" fmla="*/ 17 h 17"/>
                <a:gd name="T10" fmla="*/ 5 w 14"/>
                <a:gd name="T11" fmla="*/ 16 h 17"/>
                <a:gd name="T12" fmla="*/ 0 w 14"/>
                <a:gd name="T13" fmla="*/ 5 h 17"/>
                <a:gd name="T14" fmla="*/ 2 w 14"/>
                <a:gd name="T15" fmla="*/ 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" h="17">
                  <a:moveTo>
                    <a:pt x="2" y="1"/>
                  </a:moveTo>
                  <a:cubicBezTo>
                    <a:pt x="3" y="1"/>
                    <a:pt x="5" y="0"/>
                    <a:pt x="6" y="0"/>
                  </a:cubicBezTo>
                  <a:cubicBezTo>
                    <a:pt x="9" y="2"/>
                    <a:pt x="11" y="3"/>
                    <a:pt x="14" y="5"/>
                  </a:cubicBezTo>
                  <a:cubicBezTo>
                    <a:pt x="14" y="6"/>
                    <a:pt x="14" y="7"/>
                    <a:pt x="14" y="8"/>
                  </a:cubicBezTo>
                  <a:cubicBezTo>
                    <a:pt x="11" y="10"/>
                    <a:pt x="10" y="13"/>
                    <a:pt x="9" y="17"/>
                  </a:cubicBezTo>
                  <a:cubicBezTo>
                    <a:pt x="8" y="17"/>
                    <a:pt x="6" y="17"/>
                    <a:pt x="5" y="16"/>
                  </a:cubicBezTo>
                  <a:cubicBezTo>
                    <a:pt x="2" y="13"/>
                    <a:pt x="1" y="9"/>
                    <a:pt x="0" y="5"/>
                  </a:cubicBezTo>
                  <a:cubicBezTo>
                    <a:pt x="0" y="3"/>
                    <a:pt x="0" y="2"/>
                    <a:pt x="2" y="1"/>
                  </a:cubicBezTo>
                  <a:close/>
                </a:path>
              </a:pathLst>
            </a:custGeom>
            <a:solidFill>
              <a:srgbClr val="9F76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822" name="Freeform 3663"/>
            <p:cNvSpPr>
              <a:spLocks/>
            </p:cNvSpPr>
            <p:nvPr/>
          </p:nvSpPr>
          <p:spPr bwMode="auto">
            <a:xfrm>
              <a:off x="4123" y="1313"/>
              <a:ext cx="9" cy="15"/>
            </a:xfrm>
            <a:custGeom>
              <a:avLst/>
              <a:gdLst>
                <a:gd name="T0" fmla="*/ 8 w 8"/>
                <a:gd name="T1" fmla="*/ 8 h 13"/>
                <a:gd name="T2" fmla="*/ 4 w 8"/>
                <a:gd name="T3" fmla="*/ 13 h 13"/>
                <a:gd name="T4" fmla="*/ 0 w 8"/>
                <a:gd name="T5" fmla="*/ 4 h 13"/>
                <a:gd name="T6" fmla="*/ 4 w 8"/>
                <a:gd name="T7" fmla="*/ 0 h 13"/>
                <a:gd name="T8" fmla="*/ 8 w 8"/>
                <a:gd name="T9" fmla="*/ 1 h 13"/>
                <a:gd name="T10" fmla="*/ 8 w 8"/>
                <a:gd name="T11" fmla="*/ 8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13">
                  <a:moveTo>
                    <a:pt x="8" y="8"/>
                  </a:moveTo>
                  <a:cubicBezTo>
                    <a:pt x="6" y="9"/>
                    <a:pt x="5" y="11"/>
                    <a:pt x="4" y="13"/>
                  </a:cubicBezTo>
                  <a:cubicBezTo>
                    <a:pt x="0" y="11"/>
                    <a:pt x="0" y="8"/>
                    <a:pt x="0" y="4"/>
                  </a:cubicBezTo>
                  <a:cubicBezTo>
                    <a:pt x="1" y="3"/>
                    <a:pt x="2" y="2"/>
                    <a:pt x="4" y="0"/>
                  </a:cubicBezTo>
                  <a:cubicBezTo>
                    <a:pt x="5" y="1"/>
                    <a:pt x="6" y="1"/>
                    <a:pt x="8" y="1"/>
                  </a:cubicBezTo>
                  <a:cubicBezTo>
                    <a:pt x="8" y="3"/>
                    <a:pt x="8" y="6"/>
                    <a:pt x="8" y="8"/>
                  </a:cubicBezTo>
                  <a:close/>
                </a:path>
              </a:pathLst>
            </a:custGeom>
            <a:solidFill>
              <a:srgbClr val="2847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823" name="Freeform 3664"/>
            <p:cNvSpPr>
              <a:spLocks/>
            </p:cNvSpPr>
            <p:nvPr/>
          </p:nvSpPr>
          <p:spPr bwMode="auto">
            <a:xfrm>
              <a:off x="4170" y="1354"/>
              <a:ext cx="14" cy="18"/>
            </a:xfrm>
            <a:custGeom>
              <a:avLst/>
              <a:gdLst>
                <a:gd name="T0" fmla="*/ 0 w 12"/>
                <a:gd name="T1" fmla="*/ 13 h 15"/>
                <a:gd name="T2" fmla="*/ 0 w 12"/>
                <a:gd name="T3" fmla="*/ 9 h 15"/>
                <a:gd name="T4" fmla="*/ 12 w 12"/>
                <a:gd name="T5" fmla="*/ 3 h 15"/>
                <a:gd name="T6" fmla="*/ 8 w 12"/>
                <a:gd name="T7" fmla="*/ 8 h 15"/>
                <a:gd name="T8" fmla="*/ 0 w 12"/>
                <a:gd name="T9" fmla="*/ 13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5">
                  <a:moveTo>
                    <a:pt x="0" y="13"/>
                  </a:moveTo>
                  <a:cubicBezTo>
                    <a:pt x="0" y="12"/>
                    <a:pt x="0" y="11"/>
                    <a:pt x="0" y="9"/>
                  </a:cubicBezTo>
                  <a:cubicBezTo>
                    <a:pt x="2" y="5"/>
                    <a:pt x="5" y="0"/>
                    <a:pt x="12" y="3"/>
                  </a:cubicBezTo>
                  <a:cubicBezTo>
                    <a:pt x="10" y="4"/>
                    <a:pt x="9" y="6"/>
                    <a:pt x="8" y="8"/>
                  </a:cubicBezTo>
                  <a:cubicBezTo>
                    <a:pt x="7" y="13"/>
                    <a:pt x="5" y="15"/>
                    <a:pt x="0" y="13"/>
                  </a:cubicBezTo>
                  <a:close/>
                </a:path>
              </a:pathLst>
            </a:custGeom>
            <a:solidFill>
              <a:srgbClr val="2C34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824" name="Freeform 3665"/>
            <p:cNvSpPr>
              <a:spLocks/>
            </p:cNvSpPr>
            <p:nvPr/>
          </p:nvSpPr>
          <p:spPr bwMode="auto">
            <a:xfrm>
              <a:off x="4169" y="1364"/>
              <a:ext cx="25" cy="15"/>
            </a:xfrm>
            <a:custGeom>
              <a:avLst/>
              <a:gdLst>
                <a:gd name="T0" fmla="*/ 1 w 21"/>
                <a:gd name="T1" fmla="*/ 5 h 13"/>
                <a:gd name="T2" fmla="*/ 9 w 21"/>
                <a:gd name="T3" fmla="*/ 0 h 13"/>
                <a:gd name="T4" fmla="*/ 16 w 21"/>
                <a:gd name="T5" fmla="*/ 2 h 13"/>
                <a:gd name="T6" fmla="*/ 21 w 21"/>
                <a:gd name="T7" fmla="*/ 9 h 13"/>
                <a:gd name="T8" fmla="*/ 0 w 21"/>
                <a:gd name="T9" fmla="*/ 9 h 13"/>
                <a:gd name="T10" fmla="*/ 1 w 21"/>
                <a:gd name="T11" fmla="*/ 5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" h="13">
                  <a:moveTo>
                    <a:pt x="1" y="5"/>
                  </a:moveTo>
                  <a:cubicBezTo>
                    <a:pt x="3" y="4"/>
                    <a:pt x="6" y="2"/>
                    <a:pt x="9" y="0"/>
                  </a:cubicBezTo>
                  <a:cubicBezTo>
                    <a:pt x="11" y="1"/>
                    <a:pt x="14" y="1"/>
                    <a:pt x="16" y="2"/>
                  </a:cubicBezTo>
                  <a:cubicBezTo>
                    <a:pt x="18" y="4"/>
                    <a:pt x="19" y="7"/>
                    <a:pt x="21" y="9"/>
                  </a:cubicBezTo>
                  <a:cubicBezTo>
                    <a:pt x="14" y="13"/>
                    <a:pt x="7" y="13"/>
                    <a:pt x="0" y="9"/>
                  </a:cubicBezTo>
                  <a:cubicBezTo>
                    <a:pt x="0" y="8"/>
                    <a:pt x="1" y="7"/>
                    <a:pt x="1" y="5"/>
                  </a:cubicBezTo>
                  <a:close/>
                </a:path>
              </a:pathLst>
            </a:custGeom>
            <a:solidFill>
              <a:srgbClr val="AB6D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825" name="Freeform 3666"/>
            <p:cNvSpPr>
              <a:spLocks/>
            </p:cNvSpPr>
            <p:nvPr/>
          </p:nvSpPr>
          <p:spPr bwMode="auto">
            <a:xfrm>
              <a:off x="4009" y="1743"/>
              <a:ext cx="26" cy="22"/>
            </a:xfrm>
            <a:custGeom>
              <a:avLst/>
              <a:gdLst>
                <a:gd name="T0" fmla="*/ 0 w 22"/>
                <a:gd name="T1" fmla="*/ 10 h 19"/>
                <a:gd name="T2" fmla="*/ 19 w 22"/>
                <a:gd name="T3" fmla="*/ 9 h 19"/>
                <a:gd name="T4" fmla="*/ 9 w 22"/>
                <a:gd name="T5" fmla="*/ 13 h 19"/>
                <a:gd name="T6" fmla="*/ 0 w 22"/>
                <a:gd name="T7" fmla="*/ 1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19">
                  <a:moveTo>
                    <a:pt x="0" y="10"/>
                  </a:moveTo>
                  <a:cubicBezTo>
                    <a:pt x="6" y="10"/>
                    <a:pt x="16" y="0"/>
                    <a:pt x="19" y="9"/>
                  </a:cubicBezTo>
                  <a:cubicBezTo>
                    <a:pt x="22" y="19"/>
                    <a:pt x="15" y="17"/>
                    <a:pt x="9" y="13"/>
                  </a:cubicBezTo>
                  <a:cubicBezTo>
                    <a:pt x="6" y="11"/>
                    <a:pt x="3" y="11"/>
                    <a:pt x="0" y="10"/>
                  </a:cubicBezTo>
                  <a:close/>
                </a:path>
              </a:pathLst>
            </a:custGeom>
            <a:solidFill>
              <a:srgbClr val="C9B3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826" name="Freeform 3667"/>
            <p:cNvSpPr>
              <a:spLocks/>
            </p:cNvSpPr>
            <p:nvPr/>
          </p:nvSpPr>
          <p:spPr bwMode="auto">
            <a:xfrm>
              <a:off x="4058" y="1764"/>
              <a:ext cx="17" cy="14"/>
            </a:xfrm>
            <a:custGeom>
              <a:avLst/>
              <a:gdLst>
                <a:gd name="T0" fmla="*/ 7 w 14"/>
                <a:gd name="T1" fmla="*/ 0 h 12"/>
                <a:gd name="T2" fmla="*/ 14 w 14"/>
                <a:gd name="T3" fmla="*/ 6 h 12"/>
                <a:gd name="T4" fmla="*/ 5 w 14"/>
                <a:gd name="T5" fmla="*/ 9 h 12"/>
                <a:gd name="T6" fmla="*/ 0 w 14"/>
                <a:gd name="T7" fmla="*/ 7 h 12"/>
                <a:gd name="T8" fmla="*/ 7 w 14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2">
                  <a:moveTo>
                    <a:pt x="7" y="0"/>
                  </a:moveTo>
                  <a:cubicBezTo>
                    <a:pt x="10" y="2"/>
                    <a:pt x="14" y="1"/>
                    <a:pt x="14" y="6"/>
                  </a:cubicBezTo>
                  <a:cubicBezTo>
                    <a:pt x="13" y="12"/>
                    <a:pt x="8" y="8"/>
                    <a:pt x="5" y="9"/>
                  </a:cubicBezTo>
                  <a:cubicBezTo>
                    <a:pt x="2" y="10"/>
                    <a:pt x="0" y="11"/>
                    <a:pt x="0" y="7"/>
                  </a:cubicBezTo>
                  <a:cubicBezTo>
                    <a:pt x="0" y="3"/>
                    <a:pt x="2" y="0"/>
                    <a:pt x="7" y="0"/>
                  </a:cubicBezTo>
                  <a:close/>
                </a:path>
              </a:pathLst>
            </a:custGeom>
            <a:solidFill>
              <a:srgbClr val="927A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827" name="Freeform 3668"/>
            <p:cNvSpPr>
              <a:spLocks/>
            </p:cNvSpPr>
            <p:nvPr/>
          </p:nvSpPr>
          <p:spPr bwMode="auto">
            <a:xfrm>
              <a:off x="4203" y="1831"/>
              <a:ext cx="7" cy="6"/>
            </a:xfrm>
            <a:custGeom>
              <a:avLst/>
              <a:gdLst>
                <a:gd name="T0" fmla="*/ 4 w 6"/>
                <a:gd name="T1" fmla="*/ 0 h 5"/>
                <a:gd name="T2" fmla="*/ 6 w 6"/>
                <a:gd name="T3" fmla="*/ 2 h 5"/>
                <a:gd name="T4" fmla="*/ 0 w 6"/>
                <a:gd name="T5" fmla="*/ 4 h 5"/>
                <a:gd name="T6" fmla="*/ 4 w 6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5">
                  <a:moveTo>
                    <a:pt x="4" y="0"/>
                  </a:moveTo>
                  <a:cubicBezTo>
                    <a:pt x="5" y="1"/>
                    <a:pt x="6" y="2"/>
                    <a:pt x="6" y="2"/>
                  </a:cubicBezTo>
                  <a:cubicBezTo>
                    <a:pt x="5" y="5"/>
                    <a:pt x="2" y="4"/>
                    <a:pt x="0" y="4"/>
                  </a:cubicBezTo>
                  <a:cubicBezTo>
                    <a:pt x="1" y="3"/>
                    <a:pt x="2" y="1"/>
                    <a:pt x="4" y="0"/>
                  </a:cubicBezTo>
                  <a:close/>
                </a:path>
              </a:pathLst>
            </a:custGeom>
            <a:solidFill>
              <a:srgbClr val="5840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828" name="Freeform 3669"/>
            <p:cNvSpPr>
              <a:spLocks/>
            </p:cNvSpPr>
            <p:nvPr/>
          </p:nvSpPr>
          <p:spPr bwMode="auto">
            <a:xfrm>
              <a:off x="4041" y="1761"/>
              <a:ext cx="7" cy="7"/>
            </a:xfrm>
            <a:custGeom>
              <a:avLst/>
              <a:gdLst>
                <a:gd name="T0" fmla="*/ 2 w 6"/>
                <a:gd name="T1" fmla="*/ 4 h 6"/>
                <a:gd name="T2" fmla="*/ 0 w 6"/>
                <a:gd name="T3" fmla="*/ 2 h 6"/>
                <a:gd name="T4" fmla="*/ 6 w 6"/>
                <a:gd name="T5" fmla="*/ 3 h 6"/>
                <a:gd name="T6" fmla="*/ 2 w 6"/>
                <a:gd name="T7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6">
                  <a:moveTo>
                    <a:pt x="2" y="4"/>
                  </a:moveTo>
                  <a:cubicBezTo>
                    <a:pt x="1" y="4"/>
                    <a:pt x="0" y="2"/>
                    <a:pt x="0" y="2"/>
                  </a:cubicBezTo>
                  <a:cubicBezTo>
                    <a:pt x="3" y="0"/>
                    <a:pt x="4" y="2"/>
                    <a:pt x="6" y="3"/>
                  </a:cubicBezTo>
                  <a:cubicBezTo>
                    <a:pt x="5" y="5"/>
                    <a:pt x="3" y="6"/>
                    <a:pt x="2" y="4"/>
                  </a:cubicBezTo>
                  <a:close/>
                </a:path>
              </a:pathLst>
            </a:custGeom>
            <a:solidFill>
              <a:srgbClr val="F4DE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829" name="Freeform 3670"/>
            <p:cNvSpPr>
              <a:spLocks/>
            </p:cNvSpPr>
            <p:nvPr/>
          </p:nvSpPr>
          <p:spPr bwMode="auto">
            <a:xfrm>
              <a:off x="4043" y="1764"/>
              <a:ext cx="5" cy="5"/>
            </a:xfrm>
            <a:custGeom>
              <a:avLst/>
              <a:gdLst>
                <a:gd name="T0" fmla="*/ 0 w 4"/>
                <a:gd name="T1" fmla="*/ 1 h 4"/>
                <a:gd name="T2" fmla="*/ 4 w 4"/>
                <a:gd name="T3" fmla="*/ 0 h 4"/>
                <a:gd name="T4" fmla="*/ 2 w 4"/>
                <a:gd name="T5" fmla="*/ 4 h 4"/>
                <a:gd name="T6" fmla="*/ 0 w 4"/>
                <a:gd name="T7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0" y="1"/>
                  </a:moveTo>
                  <a:cubicBezTo>
                    <a:pt x="1" y="1"/>
                    <a:pt x="3" y="1"/>
                    <a:pt x="4" y="0"/>
                  </a:cubicBezTo>
                  <a:cubicBezTo>
                    <a:pt x="3" y="2"/>
                    <a:pt x="2" y="3"/>
                    <a:pt x="2" y="4"/>
                  </a:cubicBezTo>
                  <a:cubicBezTo>
                    <a:pt x="1" y="3"/>
                    <a:pt x="0" y="2"/>
                    <a:pt x="0" y="1"/>
                  </a:cubicBezTo>
                  <a:close/>
                </a:path>
              </a:pathLst>
            </a:custGeom>
            <a:solidFill>
              <a:srgbClr val="A88E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830" name="Freeform 3671"/>
            <p:cNvSpPr>
              <a:spLocks/>
            </p:cNvSpPr>
            <p:nvPr/>
          </p:nvSpPr>
          <p:spPr bwMode="auto">
            <a:xfrm>
              <a:off x="4020" y="1427"/>
              <a:ext cx="371" cy="280"/>
            </a:xfrm>
            <a:custGeom>
              <a:avLst/>
              <a:gdLst>
                <a:gd name="T0" fmla="*/ 99 w 316"/>
                <a:gd name="T1" fmla="*/ 99 h 237"/>
                <a:gd name="T2" fmla="*/ 108 w 316"/>
                <a:gd name="T3" fmla="*/ 88 h 237"/>
                <a:gd name="T4" fmla="*/ 128 w 316"/>
                <a:gd name="T5" fmla="*/ 70 h 237"/>
                <a:gd name="T6" fmla="*/ 210 w 316"/>
                <a:gd name="T7" fmla="*/ 93 h 237"/>
                <a:gd name="T8" fmla="*/ 229 w 316"/>
                <a:gd name="T9" fmla="*/ 88 h 237"/>
                <a:gd name="T10" fmla="*/ 248 w 316"/>
                <a:gd name="T11" fmla="*/ 32 h 237"/>
                <a:gd name="T12" fmla="*/ 267 w 316"/>
                <a:gd name="T13" fmla="*/ 7 h 237"/>
                <a:gd name="T14" fmla="*/ 312 w 316"/>
                <a:gd name="T15" fmla="*/ 40 h 237"/>
                <a:gd name="T16" fmla="*/ 308 w 316"/>
                <a:gd name="T17" fmla="*/ 64 h 237"/>
                <a:gd name="T18" fmla="*/ 273 w 316"/>
                <a:gd name="T19" fmla="*/ 61 h 237"/>
                <a:gd name="T20" fmla="*/ 269 w 316"/>
                <a:gd name="T21" fmla="*/ 59 h 237"/>
                <a:gd name="T22" fmla="*/ 271 w 316"/>
                <a:gd name="T23" fmla="*/ 99 h 237"/>
                <a:gd name="T24" fmla="*/ 260 w 316"/>
                <a:gd name="T25" fmla="*/ 100 h 237"/>
                <a:gd name="T26" fmla="*/ 261 w 316"/>
                <a:gd name="T27" fmla="*/ 102 h 237"/>
                <a:gd name="T28" fmla="*/ 229 w 316"/>
                <a:gd name="T29" fmla="*/ 117 h 237"/>
                <a:gd name="T30" fmla="*/ 215 w 316"/>
                <a:gd name="T31" fmla="*/ 142 h 237"/>
                <a:gd name="T32" fmla="*/ 223 w 316"/>
                <a:gd name="T33" fmla="*/ 173 h 237"/>
                <a:gd name="T34" fmla="*/ 200 w 316"/>
                <a:gd name="T35" fmla="*/ 195 h 237"/>
                <a:gd name="T36" fmla="*/ 150 w 316"/>
                <a:gd name="T37" fmla="*/ 215 h 237"/>
                <a:gd name="T38" fmla="*/ 141 w 316"/>
                <a:gd name="T39" fmla="*/ 235 h 237"/>
                <a:gd name="T40" fmla="*/ 72 w 316"/>
                <a:gd name="T41" fmla="*/ 219 h 237"/>
                <a:gd name="T42" fmla="*/ 71 w 316"/>
                <a:gd name="T43" fmla="*/ 214 h 237"/>
                <a:gd name="T44" fmla="*/ 68 w 316"/>
                <a:gd name="T45" fmla="*/ 216 h 237"/>
                <a:gd name="T46" fmla="*/ 42 w 316"/>
                <a:gd name="T47" fmla="*/ 202 h 237"/>
                <a:gd name="T48" fmla="*/ 40 w 316"/>
                <a:gd name="T49" fmla="*/ 188 h 237"/>
                <a:gd name="T50" fmla="*/ 38 w 316"/>
                <a:gd name="T51" fmla="*/ 162 h 237"/>
                <a:gd name="T52" fmla="*/ 22 w 316"/>
                <a:gd name="T53" fmla="*/ 150 h 237"/>
                <a:gd name="T54" fmla="*/ 4 w 316"/>
                <a:gd name="T55" fmla="*/ 119 h 237"/>
                <a:gd name="T56" fmla="*/ 16 w 316"/>
                <a:gd name="T57" fmla="*/ 109 h 237"/>
                <a:gd name="T58" fmla="*/ 28 w 316"/>
                <a:gd name="T59" fmla="*/ 86 h 237"/>
                <a:gd name="T60" fmla="*/ 57 w 316"/>
                <a:gd name="T61" fmla="*/ 95 h 237"/>
                <a:gd name="T62" fmla="*/ 88 w 316"/>
                <a:gd name="T63" fmla="*/ 92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16" h="237">
                  <a:moveTo>
                    <a:pt x="88" y="92"/>
                  </a:moveTo>
                  <a:cubicBezTo>
                    <a:pt x="91" y="94"/>
                    <a:pt x="96" y="96"/>
                    <a:pt x="99" y="99"/>
                  </a:cubicBezTo>
                  <a:cubicBezTo>
                    <a:pt x="103" y="102"/>
                    <a:pt x="105" y="100"/>
                    <a:pt x="107" y="98"/>
                  </a:cubicBezTo>
                  <a:cubicBezTo>
                    <a:pt x="110" y="95"/>
                    <a:pt x="113" y="91"/>
                    <a:pt x="108" y="88"/>
                  </a:cubicBezTo>
                  <a:cubicBezTo>
                    <a:pt x="100" y="84"/>
                    <a:pt x="103" y="77"/>
                    <a:pt x="100" y="71"/>
                  </a:cubicBezTo>
                  <a:cubicBezTo>
                    <a:pt x="109" y="64"/>
                    <a:pt x="119" y="66"/>
                    <a:pt x="128" y="70"/>
                  </a:cubicBezTo>
                  <a:cubicBezTo>
                    <a:pt x="148" y="80"/>
                    <a:pt x="170" y="81"/>
                    <a:pt x="190" y="91"/>
                  </a:cubicBezTo>
                  <a:cubicBezTo>
                    <a:pt x="196" y="94"/>
                    <a:pt x="203" y="94"/>
                    <a:pt x="210" y="93"/>
                  </a:cubicBezTo>
                  <a:cubicBezTo>
                    <a:pt x="215" y="91"/>
                    <a:pt x="221" y="91"/>
                    <a:pt x="227" y="92"/>
                  </a:cubicBezTo>
                  <a:cubicBezTo>
                    <a:pt x="232" y="93"/>
                    <a:pt x="229" y="90"/>
                    <a:pt x="229" y="88"/>
                  </a:cubicBezTo>
                  <a:cubicBezTo>
                    <a:pt x="228" y="72"/>
                    <a:pt x="241" y="60"/>
                    <a:pt x="243" y="45"/>
                  </a:cubicBezTo>
                  <a:cubicBezTo>
                    <a:pt x="244" y="40"/>
                    <a:pt x="246" y="36"/>
                    <a:pt x="248" y="32"/>
                  </a:cubicBezTo>
                  <a:cubicBezTo>
                    <a:pt x="251" y="25"/>
                    <a:pt x="249" y="14"/>
                    <a:pt x="260" y="12"/>
                  </a:cubicBezTo>
                  <a:cubicBezTo>
                    <a:pt x="262" y="10"/>
                    <a:pt x="265" y="9"/>
                    <a:pt x="267" y="7"/>
                  </a:cubicBezTo>
                  <a:cubicBezTo>
                    <a:pt x="275" y="9"/>
                    <a:pt x="288" y="0"/>
                    <a:pt x="287" y="20"/>
                  </a:cubicBezTo>
                  <a:cubicBezTo>
                    <a:pt x="287" y="26"/>
                    <a:pt x="303" y="33"/>
                    <a:pt x="312" y="40"/>
                  </a:cubicBezTo>
                  <a:cubicBezTo>
                    <a:pt x="315" y="41"/>
                    <a:pt x="316" y="45"/>
                    <a:pt x="316" y="48"/>
                  </a:cubicBezTo>
                  <a:cubicBezTo>
                    <a:pt x="315" y="54"/>
                    <a:pt x="312" y="59"/>
                    <a:pt x="308" y="64"/>
                  </a:cubicBezTo>
                  <a:cubicBezTo>
                    <a:pt x="304" y="66"/>
                    <a:pt x="301" y="64"/>
                    <a:pt x="299" y="61"/>
                  </a:cubicBezTo>
                  <a:cubicBezTo>
                    <a:pt x="290" y="52"/>
                    <a:pt x="281" y="63"/>
                    <a:pt x="273" y="61"/>
                  </a:cubicBezTo>
                  <a:cubicBezTo>
                    <a:pt x="270" y="59"/>
                    <a:pt x="268" y="57"/>
                    <a:pt x="267" y="55"/>
                  </a:cubicBezTo>
                  <a:cubicBezTo>
                    <a:pt x="267" y="57"/>
                    <a:pt x="268" y="58"/>
                    <a:pt x="269" y="59"/>
                  </a:cubicBezTo>
                  <a:cubicBezTo>
                    <a:pt x="272" y="63"/>
                    <a:pt x="274" y="67"/>
                    <a:pt x="274" y="71"/>
                  </a:cubicBezTo>
                  <a:cubicBezTo>
                    <a:pt x="270" y="80"/>
                    <a:pt x="277" y="90"/>
                    <a:pt x="271" y="99"/>
                  </a:cubicBezTo>
                  <a:cubicBezTo>
                    <a:pt x="270" y="100"/>
                    <a:pt x="268" y="101"/>
                    <a:pt x="267" y="102"/>
                  </a:cubicBezTo>
                  <a:cubicBezTo>
                    <a:pt x="264" y="102"/>
                    <a:pt x="262" y="102"/>
                    <a:pt x="260" y="100"/>
                  </a:cubicBezTo>
                  <a:cubicBezTo>
                    <a:pt x="260" y="99"/>
                    <a:pt x="259" y="98"/>
                    <a:pt x="258" y="99"/>
                  </a:cubicBezTo>
                  <a:cubicBezTo>
                    <a:pt x="260" y="99"/>
                    <a:pt x="260" y="100"/>
                    <a:pt x="261" y="102"/>
                  </a:cubicBezTo>
                  <a:cubicBezTo>
                    <a:pt x="258" y="107"/>
                    <a:pt x="253" y="108"/>
                    <a:pt x="248" y="110"/>
                  </a:cubicBezTo>
                  <a:cubicBezTo>
                    <a:pt x="242" y="112"/>
                    <a:pt x="232" y="105"/>
                    <a:pt x="229" y="117"/>
                  </a:cubicBezTo>
                  <a:cubicBezTo>
                    <a:pt x="229" y="119"/>
                    <a:pt x="229" y="121"/>
                    <a:pt x="228" y="122"/>
                  </a:cubicBezTo>
                  <a:cubicBezTo>
                    <a:pt x="226" y="130"/>
                    <a:pt x="223" y="137"/>
                    <a:pt x="215" y="142"/>
                  </a:cubicBezTo>
                  <a:cubicBezTo>
                    <a:pt x="212" y="144"/>
                    <a:pt x="208" y="143"/>
                    <a:pt x="205" y="145"/>
                  </a:cubicBezTo>
                  <a:cubicBezTo>
                    <a:pt x="217" y="150"/>
                    <a:pt x="219" y="163"/>
                    <a:pt x="223" y="173"/>
                  </a:cubicBezTo>
                  <a:cubicBezTo>
                    <a:pt x="227" y="183"/>
                    <a:pt x="219" y="186"/>
                    <a:pt x="211" y="188"/>
                  </a:cubicBezTo>
                  <a:cubicBezTo>
                    <a:pt x="206" y="189"/>
                    <a:pt x="203" y="191"/>
                    <a:pt x="200" y="195"/>
                  </a:cubicBezTo>
                  <a:cubicBezTo>
                    <a:pt x="188" y="203"/>
                    <a:pt x="174" y="210"/>
                    <a:pt x="160" y="216"/>
                  </a:cubicBezTo>
                  <a:cubicBezTo>
                    <a:pt x="157" y="215"/>
                    <a:pt x="154" y="207"/>
                    <a:pt x="150" y="215"/>
                  </a:cubicBezTo>
                  <a:cubicBezTo>
                    <a:pt x="147" y="219"/>
                    <a:pt x="142" y="221"/>
                    <a:pt x="141" y="226"/>
                  </a:cubicBezTo>
                  <a:cubicBezTo>
                    <a:pt x="141" y="229"/>
                    <a:pt x="142" y="232"/>
                    <a:pt x="141" y="235"/>
                  </a:cubicBezTo>
                  <a:cubicBezTo>
                    <a:pt x="139" y="237"/>
                    <a:pt x="138" y="237"/>
                    <a:pt x="136" y="236"/>
                  </a:cubicBezTo>
                  <a:cubicBezTo>
                    <a:pt x="116" y="227"/>
                    <a:pt x="93" y="225"/>
                    <a:pt x="72" y="219"/>
                  </a:cubicBezTo>
                  <a:cubicBezTo>
                    <a:pt x="71" y="218"/>
                    <a:pt x="71" y="217"/>
                    <a:pt x="71" y="216"/>
                  </a:cubicBezTo>
                  <a:cubicBezTo>
                    <a:pt x="71" y="215"/>
                    <a:pt x="71" y="214"/>
                    <a:pt x="71" y="214"/>
                  </a:cubicBezTo>
                  <a:cubicBezTo>
                    <a:pt x="71" y="213"/>
                    <a:pt x="74" y="212"/>
                    <a:pt x="72" y="211"/>
                  </a:cubicBezTo>
                  <a:cubicBezTo>
                    <a:pt x="71" y="213"/>
                    <a:pt x="69" y="214"/>
                    <a:pt x="68" y="216"/>
                  </a:cubicBezTo>
                  <a:cubicBezTo>
                    <a:pt x="61" y="216"/>
                    <a:pt x="54" y="215"/>
                    <a:pt x="48" y="211"/>
                  </a:cubicBezTo>
                  <a:cubicBezTo>
                    <a:pt x="44" y="209"/>
                    <a:pt x="44" y="205"/>
                    <a:pt x="42" y="202"/>
                  </a:cubicBezTo>
                  <a:cubicBezTo>
                    <a:pt x="41" y="200"/>
                    <a:pt x="40" y="198"/>
                    <a:pt x="39" y="195"/>
                  </a:cubicBezTo>
                  <a:cubicBezTo>
                    <a:pt x="40" y="193"/>
                    <a:pt x="40" y="190"/>
                    <a:pt x="40" y="188"/>
                  </a:cubicBezTo>
                  <a:cubicBezTo>
                    <a:pt x="36" y="182"/>
                    <a:pt x="42" y="178"/>
                    <a:pt x="44" y="174"/>
                  </a:cubicBezTo>
                  <a:cubicBezTo>
                    <a:pt x="46" y="168"/>
                    <a:pt x="40" y="166"/>
                    <a:pt x="38" y="162"/>
                  </a:cubicBezTo>
                  <a:cubicBezTo>
                    <a:pt x="37" y="156"/>
                    <a:pt x="34" y="151"/>
                    <a:pt x="27" y="151"/>
                  </a:cubicBezTo>
                  <a:cubicBezTo>
                    <a:pt x="25" y="151"/>
                    <a:pt x="24" y="151"/>
                    <a:pt x="22" y="150"/>
                  </a:cubicBezTo>
                  <a:cubicBezTo>
                    <a:pt x="11" y="145"/>
                    <a:pt x="6" y="136"/>
                    <a:pt x="0" y="127"/>
                  </a:cubicBezTo>
                  <a:cubicBezTo>
                    <a:pt x="1" y="125"/>
                    <a:pt x="2" y="122"/>
                    <a:pt x="4" y="119"/>
                  </a:cubicBezTo>
                  <a:cubicBezTo>
                    <a:pt x="2" y="112"/>
                    <a:pt x="10" y="115"/>
                    <a:pt x="11" y="112"/>
                  </a:cubicBezTo>
                  <a:cubicBezTo>
                    <a:pt x="13" y="111"/>
                    <a:pt x="14" y="110"/>
                    <a:pt x="16" y="109"/>
                  </a:cubicBezTo>
                  <a:cubicBezTo>
                    <a:pt x="18" y="104"/>
                    <a:pt x="21" y="98"/>
                    <a:pt x="23" y="93"/>
                  </a:cubicBezTo>
                  <a:cubicBezTo>
                    <a:pt x="24" y="90"/>
                    <a:pt x="26" y="88"/>
                    <a:pt x="28" y="86"/>
                  </a:cubicBezTo>
                  <a:cubicBezTo>
                    <a:pt x="33" y="85"/>
                    <a:pt x="37" y="87"/>
                    <a:pt x="41" y="89"/>
                  </a:cubicBezTo>
                  <a:cubicBezTo>
                    <a:pt x="46" y="92"/>
                    <a:pt x="51" y="95"/>
                    <a:pt x="57" y="95"/>
                  </a:cubicBezTo>
                  <a:cubicBezTo>
                    <a:pt x="64" y="95"/>
                    <a:pt x="71" y="95"/>
                    <a:pt x="77" y="92"/>
                  </a:cubicBezTo>
                  <a:cubicBezTo>
                    <a:pt x="81" y="91"/>
                    <a:pt x="84" y="89"/>
                    <a:pt x="88" y="92"/>
                  </a:cubicBezTo>
                  <a:close/>
                </a:path>
              </a:pathLst>
            </a:custGeom>
            <a:solidFill>
              <a:srgbClr val="86BB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831" name="Freeform 3672"/>
            <p:cNvSpPr>
              <a:spLocks/>
            </p:cNvSpPr>
            <p:nvPr/>
          </p:nvSpPr>
          <p:spPr bwMode="auto">
            <a:xfrm>
              <a:off x="4247" y="1550"/>
              <a:ext cx="97" cy="116"/>
            </a:xfrm>
            <a:custGeom>
              <a:avLst/>
              <a:gdLst>
                <a:gd name="T0" fmla="*/ 23 w 83"/>
                <a:gd name="T1" fmla="*/ 35 h 99"/>
                <a:gd name="T2" fmla="*/ 35 w 83"/>
                <a:gd name="T3" fmla="*/ 16 h 99"/>
                <a:gd name="T4" fmla="*/ 38 w 83"/>
                <a:gd name="T5" fmla="*/ 23 h 99"/>
                <a:gd name="T6" fmla="*/ 41 w 83"/>
                <a:gd name="T7" fmla="*/ 27 h 99"/>
                <a:gd name="T8" fmla="*/ 46 w 83"/>
                <a:gd name="T9" fmla="*/ 21 h 99"/>
                <a:gd name="T10" fmla="*/ 35 w 83"/>
                <a:gd name="T11" fmla="*/ 16 h 99"/>
                <a:gd name="T12" fmla="*/ 38 w 83"/>
                <a:gd name="T13" fmla="*/ 3 h 99"/>
                <a:gd name="T14" fmla="*/ 54 w 83"/>
                <a:gd name="T15" fmla="*/ 3 h 99"/>
                <a:gd name="T16" fmla="*/ 64 w 83"/>
                <a:gd name="T17" fmla="*/ 7 h 99"/>
                <a:gd name="T18" fmla="*/ 83 w 83"/>
                <a:gd name="T19" fmla="*/ 16 h 99"/>
                <a:gd name="T20" fmla="*/ 70 w 83"/>
                <a:gd name="T21" fmla="*/ 36 h 99"/>
                <a:gd name="T22" fmla="*/ 59 w 83"/>
                <a:gd name="T23" fmla="*/ 43 h 99"/>
                <a:gd name="T24" fmla="*/ 33 w 83"/>
                <a:gd name="T25" fmla="*/ 95 h 99"/>
                <a:gd name="T26" fmla="*/ 19 w 83"/>
                <a:gd name="T27" fmla="*/ 95 h 99"/>
                <a:gd name="T28" fmla="*/ 14 w 83"/>
                <a:gd name="T29" fmla="*/ 80 h 99"/>
                <a:gd name="T30" fmla="*/ 27 w 83"/>
                <a:gd name="T31" fmla="*/ 75 h 99"/>
                <a:gd name="T32" fmla="*/ 14 w 83"/>
                <a:gd name="T33" fmla="*/ 47 h 99"/>
                <a:gd name="T34" fmla="*/ 0 w 83"/>
                <a:gd name="T35" fmla="*/ 38 h 99"/>
                <a:gd name="T36" fmla="*/ 23 w 83"/>
                <a:gd name="T37" fmla="*/ 35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83" h="99">
                  <a:moveTo>
                    <a:pt x="23" y="35"/>
                  </a:moveTo>
                  <a:cubicBezTo>
                    <a:pt x="27" y="29"/>
                    <a:pt x="27" y="20"/>
                    <a:pt x="35" y="16"/>
                  </a:cubicBezTo>
                  <a:cubicBezTo>
                    <a:pt x="37" y="18"/>
                    <a:pt x="38" y="20"/>
                    <a:pt x="38" y="23"/>
                  </a:cubicBezTo>
                  <a:cubicBezTo>
                    <a:pt x="39" y="24"/>
                    <a:pt x="37" y="28"/>
                    <a:pt x="41" y="27"/>
                  </a:cubicBezTo>
                  <a:cubicBezTo>
                    <a:pt x="44" y="27"/>
                    <a:pt x="47" y="25"/>
                    <a:pt x="46" y="21"/>
                  </a:cubicBezTo>
                  <a:cubicBezTo>
                    <a:pt x="43" y="16"/>
                    <a:pt x="38" y="18"/>
                    <a:pt x="35" y="16"/>
                  </a:cubicBezTo>
                  <a:cubicBezTo>
                    <a:pt x="27" y="9"/>
                    <a:pt x="31" y="4"/>
                    <a:pt x="38" y="3"/>
                  </a:cubicBezTo>
                  <a:cubicBezTo>
                    <a:pt x="43" y="2"/>
                    <a:pt x="49" y="0"/>
                    <a:pt x="54" y="3"/>
                  </a:cubicBezTo>
                  <a:cubicBezTo>
                    <a:pt x="58" y="4"/>
                    <a:pt x="61" y="4"/>
                    <a:pt x="64" y="7"/>
                  </a:cubicBezTo>
                  <a:cubicBezTo>
                    <a:pt x="68" y="14"/>
                    <a:pt x="80" y="7"/>
                    <a:pt x="83" y="16"/>
                  </a:cubicBezTo>
                  <a:cubicBezTo>
                    <a:pt x="81" y="24"/>
                    <a:pt x="78" y="32"/>
                    <a:pt x="70" y="36"/>
                  </a:cubicBezTo>
                  <a:cubicBezTo>
                    <a:pt x="67" y="39"/>
                    <a:pt x="60" y="37"/>
                    <a:pt x="59" y="43"/>
                  </a:cubicBezTo>
                  <a:cubicBezTo>
                    <a:pt x="55" y="63"/>
                    <a:pt x="51" y="83"/>
                    <a:pt x="33" y="95"/>
                  </a:cubicBezTo>
                  <a:cubicBezTo>
                    <a:pt x="28" y="99"/>
                    <a:pt x="23" y="97"/>
                    <a:pt x="19" y="95"/>
                  </a:cubicBezTo>
                  <a:cubicBezTo>
                    <a:pt x="12" y="92"/>
                    <a:pt x="10" y="87"/>
                    <a:pt x="14" y="80"/>
                  </a:cubicBezTo>
                  <a:cubicBezTo>
                    <a:pt x="19" y="79"/>
                    <a:pt x="29" y="79"/>
                    <a:pt x="27" y="75"/>
                  </a:cubicBezTo>
                  <a:cubicBezTo>
                    <a:pt x="23" y="66"/>
                    <a:pt x="23" y="54"/>
                    <a:pt x="14" y="47"/>
                  </a:cubicBezTo>
                  <a:cubicBezTo>
                    <a:pt x="9" y="44"/>
                    <a:pt x="2" y="45"/>
                    <a:pt x="0" y="38"/>
                  </a:cubicBezTo>
                  <a:cubicBezTo>
                    <a:pt x="7" y="35"/>
                    <a:pt x="16" y="41"/>
                    <a:pt x="23" y="35"/>
                  </a:cubicBezTo>
                  <a:close/>
                </a:path>
              </a:pathLst>
            </a:custGeom>
            <a:solidFill>
              <a:srgbClr val="85B7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832" name="Freeform 3673"/>
            <p:cNvSpPr>
              <a:spLocks/>
            </p:cNvSpPr>
            <p:nvPr/>
          </p:nvSpPr>
          <p:spPr bwMode="auto">
            <a:xfrm>
              <a:off x="4204" y="1650"/>
              <a:ext cx="92" cy="49"/>
            </a:xfrm>
            <a:custGeom>
              <a:avLst/>
              <a:gdLst>
                <a:gd name="T0" fmla="*/ 58 w 78"/>
                <a:gd name="T1" fmla="*/ 7 h 42"/>
                <a:gd name="T2" fmla="*/ 69 w 78"/>
                <a:gd name="T3" fmla="*/ 10 h 42"/>
                <a:gd name="T4" fmla="*/ 63 w 78"/>
                <a:gd name="T5" fmla="*/ 23 h 42"/>
                <a:gd name="T6" fmla="*/ 51 w 78"/>
                <a:gd name="T7" fmla="*/ 41 h 42"/>
                <a:gd name="T8" fmla="*/ 32 w 78"/>
                <a:gd name="T9" fmla="*/ 40 h 42"/>
                <a:gd name="T10" fmla="*/ 14 w 78"/>
                <a:gd name="T11" fmla="*/ 41 h 42"/>
                <a:gd name="T12" fmla="*/ 2 w 78"/>
                <a:gd name="T13" fmla="*/ 36 h 42"/>
                <a:gd name="T14" fmla="*/ 0 w 78"/>
                <a:gd name="T15" fmla="*/ 31 h 42"/>
                <a:gd name="T16" fmla="*/ 3 w 78"/>
                <a:gd name="T17" fmla="*/ 26 h 42"/>
                <a:gd name="T18" fmla="*/ 43 w 78"/>
                <a:gd name="T19" fmla="*/ 2 h 42"/>
                <a:gd name="T20" fmla="*/ 58 w 78"/>
                <a:gd name="T21" fmla="*/ 7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8" h="42">
                  <a:moveTo>
                    <a:pt x="58" y="7"/>
                  </a:moveTo>
                  <a:cubicBezTo>
                    <a:pt x="62" y="8"/>
                    <a:pt x="65" y="9"/>
                    <a:pt x="69" y="10"/>
                  </a:cubicBezTo>
                  <a:cubicBezTo>
                    <a:pt x="78" y="20"/>
                    <a:pt x="71" y="22"/>
                    <a:pt x="63" y="23"/>
                  </a:cubicBezTo>
                  <a:cubicBezTo>
                    <a:pt x="55" y="27"/>
                    <a:pt x="63" y="41"/>
                    <a:pt x="51" y="41"/>
                  </a:cubicBezTo>
                  <a:cubicBezTo>
                    <a:pt x="44" y="41"/>
                    <a:pt x="38" y="37"/>
                    <a:pt x="32" y="40"/>
                  </a:cubicBezTo>
                  <a:cubicBezTo>
                    <a:pt x="26" y="40"/>
                    <a:pt x="20" y="39"/>
                    <a:pt x="14" y="41"/>
                  </a:cubicBezTo>
                  <a:cubicBezTo>
                    <a:pt x="9" y="42"/>
                    <a:pt x="5" y="40"/>
                    <a:pt x="2" y="36"/>
                  </a:cubicBezTo>
                  <a:cubicBezTo>
                    <a:pt x="1" y="34"/>
                    <a:pt x="0" y="33"/>
                    <a:pt x="0" y="31"/>
                  </a:cubicBezTo>
                  <a:cubicBezTo>
                    <a:pt x="1" y="29"/>
                    <a:pt x="2" y="27"/>
                    <a:pt x="3" y="26"/>
                  </a:cubicBezTo>
                  <a:cubicBezTo>
                    <a:pt x="14" y="14"/>
                    <a:pt x="30" y="10"/>
                    <a:pt x="43" y="2"/>
                  </a:cubicBezTo>
                  <a:cubicBezTo>
                    <a:pt x="49" y="0"/>
                    <a:pt x="51" y="14"/>
                    <a:pt x="58" y="7"/>
                  </a:cubicBezTo>
                  <a:close/>
                </a:path>
              </a:pathLst>
            </a:custGeom>
            <a:solidFill>
              <a:srgbClr val="85B1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833" name="Freeform 3674"/>
            <p:cNvSpPr>
              <a:spLocks/>
            </p:cNvSpPr>
            <p:nvPr/>
          </p:nvSpPr>
          <p:spPr bwMode="auto">
            <a:xfrm>
              <a:off x="4325" y="1496"/>
              <a:ext cx="57" cy="54"/>
            </a:xfrm>
            <a:custGeom>
              <a:avLst/>
              <a:gdLst>
                <a:gd name="T0" fmla="*/ 40 w 48"/>
                <a:gd name="T1" fmla="*/ 1 h 46"/>
                <a:gd name="T2" fmla="*/ 48 w 48"/>
                <a:gd name="T3" fmla="*/ 6 h 46"/>
                <a:gd name="T4" fmla="*/ 24 w 48"/>
                <a:gd name="T5" fmla="*/ 42 h 46"/>
                <a:gd name="T6" fmla="*/ 8 w 48"/>
                <a:gd name="T7" fmla="*/ 41 h 46"/>
                <a:gd name="T8" fmla="*/ 12 w 48"/>
                <a:gd name="T9" fmla="*/ 13 h 46"/>
                <a:gd name="T10" fmla="*/ 18 w 48"/>
                <a:gd name="T11" fmla="*/ 3 h 46"/>
                <a:gd name="T12" fmla="*/ 40 w 48"/>
                <a:gd name="T13" fmla="*/ 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8" h="46">
                  <a:moveTo>
                    <a:pt x="40" y="1"/>
                  </a:moveTo>
                  <a:cubicBezTo>
                    <a:pt x="43" y="3"/>
                    <a:pt x="46" y="4"/>
                    <a:pt x="48" y="6"/>
                  </a:cubicBezTo>
                  <a:cubicBezTo>
                    <a:pt x="42" y="19"/>
                    <a:pt x="38" y="34"/>
                    <a:pt x="24" y="42"/>
                  </a:cubicBezTo>
                  <a:cubicBezTo>
                    <a:pt x="19" y="46"/>
                    <a:pt x="13" y="46"/>
                    <a:pt x="8" y="41"/>
                  </a:cubicBezTo>
                  <a:cubicBezTo>
                    <a:pt x="14" y="33"/>
                    <a:pt x="0" y="21"/>
                    <a:pt x="12" y="13"/>
                  </a:cubicBezTo>
                  <a:cubicBezTo>
                    <a:pt x="15" y="10"/>
                    <a:pt x="13" y="4"/>
                    <a:pt x="18" y="3"/>
                  </a:cubicBezTo>
                  <a:cubicBezTo>
                    <a:pt x="26" y="0"/>
                    <a:pt x="33" y="0"/>
                    <a:pt x="40" y="1"/>
                  </a:cubicBezTo>
                  <a:close/>
                </a:path>
              </a:pathLst>
            </a:custGeom>
            <a:solidFill>
              <a:srgbClr val="84B4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834" name="Freeform 3675"/>
            <p:cNvSpPr>
              <a:spLocks/>
            </p:cNvSpPr>
            <p:nvPr/>
          </p:nvSpPr>
          <p:spPr bwMode="auto">
            <a:xfrm>
              <a:off x="4321" y="1544"/>
              <a:ext cx="37" cy="37"/>
            </a:xfrm>
            <a:custGeom>
              <a:avLst/>
              <a:gdLst>
                <a:gd name="T0" fmla="*/ 12 w 32"/>
                <a:gd name="T1" fmla="*/ 0 h 31"/>
                <a:gd name="T2" fmla="*/ 28 w 32"/>
                <a:gd name="T3" fmla="*/ 1 h 31"/>
                <a:gd name="T4" fmla="*/ 20 w 32"/>
                <a:gd name="T5" fmla="*/ 21 h 31"/>
                <a:gd name="T6" fmla="*/ 0 w 32"/>
                <a:gd name="T7" fmla="*/ 14 h 31"/>
                <a:gd name="T8" fmla="*/ 11 w 32"/>
                <a:gd name="T9" fmla="*/ 1 h 31"/>
                <a:gd name="T10" fmla="*/ 12 w 32"/>
                <a:gd name="T11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2" h="31">
                  <a:moveTo>
                    <a:pt x="12" y="0"/>
                  </a:moveTo>
                  <a:cubicBezTo>
                    <a:pt x="17" y="0"/>
                    <a:pt x="23" y="1"/>
                    <a:pt x="28" y="1"/>
                  </a:cubicBezTo>
                  <a:cubicBezTo>
                    <a:pt x="32" y="10"/>
                    <a:pt x="27" y="16"/>
                    <a:pt x="20" y="21"/>
                  </a:cubicBezTo>
                  <a:cubicBezTo>
                    <a:pt x="15" y="13"/>
                    <a:pt x="2" y="31"/>
                    <a:pt x="0" y="14"/>
                  </a:cubicBezTo>
                  <a:cubicBezTo>
                    <a:pt x="1" y="7"/>
                    <a:pt x="8" y="6"/>
                    <a:pt x="11" y="1"/>
                  </a:cubicBezTo>
                  <a:lnTo>
                    <a:pt x="12" y="0"/>
                  </a:lnTo>
                  <a:close/>
                </a:path>
              </a:pathLst>
            </a:custGeom>
            <a:solidFill>
              <a:srgbClr val="84B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835" name="Freeform 3676"/>
            <p:cNvSpPr>
              <a:spLocks/>
            </p:cNvSpPr>
            <p:nvPr/>
          </p:nvSpPr>
          <p:spPr bwMode="auto">
            <a:xfrm>
              <a:off x="4261" y="1670"/>
              <a:ext cx="21" cy="42"/>
            </a:xfrm>
            <a:custGeom>
              <a:avLst/>
              <a:gdLst>
                <a:gd name="T0" fmla="*/ 3 w 18"/>
                <a:gd name="T1" fmla="*/ 21 h 36"/>
                <a:gd name="T2" fmla="*/ 7 w 18"/>
                <a:gd name="T3" fmla="*/ 11 h 36"/>
                <a:gd name="T4" fmla="*/ 15 w 18"/>
                <a:gd name="T5" fmla="*/ 6 h 36"/>
                <a:gd name="T6" fmla="*/ 15 w 18"/>
                <a:gd name="T7" fmla="*/ 17 h 36"/>
                <a:gd name="T8" fmla="*/ 13 w 18"/>
                <a:gd name="T9" fmla="*/ 31 h 36"/>
                <a:gd name="T10" fmla="*/ 1 w 18"/>
                <a:gd name="T11" fmla="*/ 30 h 36"/>
                <a:gd name="T12" fmla="*/ 3 w 18"/>
                <a:gd name="T13" fmla="*/ 21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36">
                  <a:moveTo>
                    <a:pt x="3" y="21"/>
                  </a:moveTo>
                  <a:cubicBezTo>
                    <a:pt x="7" y="19"/>
                    <a:pt x="9" y="17"/>
                    <a:pt x="7" y="11"/>
                  </a:cubicBezTo>
                  <a:cubicBezTo>
                    <a:pt x="3" y="0"/>
                    <a:pt x="10" y="4"/>
                    <a:pt x="15" y="6"/>
                  </a:cubicBezTo>
                  <a:cubicBezTo>
                    <a:pt x="15" y="10"/>
                    <a:pt x="15" y="14"/>
                    <a:pt x="15" y="17"/>
                  </a:cubicBezTo>
                  <a:cubicBezTo>
                    <a:pt x="18" y="22"/>
                    <a:pt x="15" y="27"/>
                    <a:pt x="13" y="31"/>
                  </a:cubicBezTo>
                  <a:cubicBezTo>
                    <a:pt x="8" y="36"/>
                    <a:pt x="5" y="34"/>
                    <a:pt x="1" y="30"/>
                  </a:cubicBezTo>
                  <a:cubicBezTo>
                    <a:pt x="0" y="26"/>
                    <a:pt x="0" y="24"/>
                    <a:pt x="3" y="21"/>
                  </a:cubicBezTo>
                  <a:close/>
                </a:path>
              </a:pathLst>
            </a:custGeom>
            <a:solidFill>
              <a:srgbClr val="6C90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836" name="Freeform 3677"/>
            <p:cNvSpPr>
              <a:spLocks/>
            </p:cNvSpPr>
            <p:nvPr/>
          </p:nvSpPr>
          <p:spPr bwMode="auto">
            <a:xfrm>
              <a:off x="4271" y="1694"/>
              <a:ext cx="24" cy="33"/>
            </a:xfrm>
            <a:custGeom>
              <a:avLst/>
              <a:gdLst>
                <a:gd name="T0" fmla="*/ 13 w 20"/>
                <a:gd name="T1" fmla="*/ 2 h 28"/>
                <a:gd name="T2" fmla="*/ 14 w 20"/>
                <a:gd name="T3" fmla="*/ 21 h 28"/>
                <a:gd name="T4" fmla="*/ 15 w 20"/>
                <a:gd name="T5" fmla="*/ 24 h 28"/>
                <a:gd name="T6" fmla="*/ 14 w 20"/>
                <a:gd name="T7" fmla="*/ 26 h 28"/>
                <a:gd name="T8" fmla="*/ 9 w 20"/>
                <a:gd name="T9" fmla="*/ 28 h 28"/>
                <a:gd name="T10" fmla="*/ 4 w 20"/>
                <a:gd name="T11" fmla="*/ 25 h 28"/>
                <a:gd name="T12" fmla="*/ 7 w 20"/>
                <a:gd name="T13" fmla="*/ 5 h 28"/>
                <a:gd name="T14" fmla="*/ 13 w 20"/>
                <a:gd name="T15" fmla="*/ 2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" h="28">
                  <a:moveTo>
                    <a:pt x="13" y="2"/>
                  </a:moveTo>
                  <a:cubicBezTo>
                    <a:pt x="20" y="8"/>
                    <a:pt x="12" y="14"/>
                    <a:pt x="14" y="21"/>
                  </a:cubicBezTo>
                  <a:cubicBezTo>
                    <a:pt x="15" y="22"/>
                    <a:pt x="15" y="23"/>
                    <a:pt x="15" y="24"/>
                  </a:cubicBezTo>
                  <a:cubicBezTo>
                    <a:pt x="15" y="25"/>
                    <a:pt x="15" y="26"/>
                    <a:pt x="14" y="26"/>
                  </a:cubicBezTo>
                  <a:cubicBezTo>
                    <a:pt x="13" y="27"/>
                    <a:pt x="11" y="28"/>
                    <a:pt x="9" y="28"/>
                  </a:cubicBezTo>
                  <a:cubicBezTo>
                    <a:pt x="7" y="27"/>
                    <a:pt x="5" y="26"/>
                    <a:pt x="4" y="25"/>
                  </a:cubicBezTo>
                  <a:cubicBezTo>
                    <a:pt x="0" y="17"/>
                    <a:pt x="6" y="12"/>
                    <a:pt x="7" y="5"/>
                  </a:cubicBezTo>
                  <a:cubicBezTo>
                    <a:pt x="8" y="2"/>
                    <a:pt x="10" y="0"/>
                    <a:pt x="13" y="2"/>
                  </a:cubicBezTo>
                  <a:close/>
                </a:path>
              </a:pathLst>
            </a:custGeom>
            <a:solidFill>
              <a:srgbClr val="284A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837" name="Freeform 3678"/>
            <p:cNvSpPr>
              <a:spLocks/>
            </p:cNvSpPr>
            <p:nvPr/>
          </p:nvSpPr>
          <p:spPr bwMode="auto">
            <a:xfrm>
              <a:off x="4307" y="1590"/>
              <a:ext cx="22" cy="13"/>
            </a:xfrm>
            <a:custGeom>
              <a:avLst/>
              <a:gdLst>
                <a:gd name="T0" fmla="*/ 8 w 19"/>
                <a:gd name="T1" fmla="*/ 9 h 11"/>
                <a:gd name="T2" fmla="*/ 5 w 19"/>
                <a:gd name="T3" fmla="*/ 6 h 11"/>
                <a:gd name="T4" fmla="*/ 19 w 19"/>
                <a:gd name="T5" fmla="*/ 2 h 11"/>
                <a:gd name="T6" fmla="*/ 8 w 19"/>
                <a:gd name="T7" fmla="*/ 9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11">
                  <a:moveTo>
                    <a:pt x="8" y="9"/>
                  </a:moveTo>
                  <a:cubicBezTo>
                    <a:pt x="7" y="8"/>
                    <a:pt x="0" y="11"/>
                    <a:pt x="5" y="6"/>
                  </a:cubicBezTo>
                  <a:cubicBezTo>
                    <a:pt x="8" y="2"/>
                    <a:pt x="13" y="0"/>
                    <a:pt x="19" y="2"/>
                  </a:cubicBezTo>
                  <a:cubicBezTo>
                    <a:pt x="17" y="8"/>
                    <a:pt x="13" y="9"/>
                    <a:pt x="8" y="9"/>
                  </a:cubicBezTo>
                  <a:close/>
                </a:path>
              </a:pathLst>
            </a:custGeom>
            <a:solidFill>
              <a:srgbClr val="2949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838" name="Freeform 3679"/>
            <p:cNvSpPr>
              <a:spLocks/>
            </p:cNvSpPr>
            <p:nvPr/>
          </p:nvSpPr>
          <p:spPr bwMode="auto">
            <a:xfrm>
              <a:off x="4272" y="1690"/>
              <a:ext cx="15" cy="18"/>
            </a:xfrm>
            <a:custGeom>
              <a:avLst/>
              <a:gdLst>
                <a:gd name="T0" fmla="*/ 12 w 12"/>
                <a:gd name="T1" fmla="*/ 5 h 15"/>
                <a:gd name="T2" fmla="*/ 9 w 12"/>
                <a:gd name="T3" fmla="*/ 8 h 15"/>
                <a:gd name="T4" fmla="*/ 0 w 12"/>
                <a:gd name="T5" fmla="*/ 13 h 15"/>
                <a:gd name="T6" fmla="*/ 5 w 12"/>
                <a:gd name="T7" fmla="*/ 0 h 15"/>
                <a:gd name="T8" fmla="*/ 12 w 12"/>
                <a:gd name="T9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5">
                  <a:moveTo>
                    <a:pt x="12" y="5"/>
                  </a:moveTo>
                  <a:cubicBezTo>
                    <a:pt x="11" y="6"/>
                    <a:pt x="10" y="7"/>
                    <a:pt x="9" y="8"/>
                  </a:cubicBezTo>
                  <a:cubicBezTo>
                    <a:pt x="6" y="11"/>
                    <a:pt x="5" y="15"/>
                    <a:pt x="0" y="13"/>
                  </a:cubicBezTo>
                  <a:cubicBezTo>
                    <a:pt x="2" y="9"/>
                    <a:pt x="3" y="5"/>
                    <a:pt x="5" y="0"/>
                  </a:cubicBezTo>
                  <a:cubicBezTo>
                    <a:pt x="8" y="0"/>
                    <a:pt x="11" y="1"/>
                    <a:pt x="12" y="5"/>
                  </a:cubicBezTo>
                  <a:close/>
                </a:path>
              </a:pathLst>
            </a:custGeom>
            <a:solidFill>
              <a:srgbClr val="2849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839" name="Freeform 3680"/>
            <p:cNvSpPr>
              <a:spLocks/>
            </p:cNvSpPr>
            <p:nvPr/>
          </p:nvSpPr>
          <p:spPr bwMode="auto">
            <a:xfrm>
              <a:off x="4288" y="1718"/>
              <a:ext cx="4" cy="7"/>
            </a:xfrm>
            <a:custGeom>
              <a:avLst/>
              <a:gdLst>
                <a:gd name="T0" fmla="*/ 0 w 4"/>
                <a:gd name="T1" fmla="*/ 4 h 6"/>
                <a:gd name="T2" fmla="*/ 0 w 4"/>
                <a:gd name="T3" fmla="*/ 0 h 6"/>
                <a:gd name="T4" fmla="*/ 3 w 4"/>
                <a:gd name="T5" fmla="*/ 1 h 6"/>
                <a:gd name="T6" fmla="*/ 3 w 4"/>
                <a:gd name="T7" fmla="*/ 4 h 6"/>
                <a:gd name="T8" fmla="*/ 0 w 4"/>
                <a:gd name="T9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6">
                  <a:moveTo>
                    <a:pt x="0" y="4"/>
                  </a:moveTo>
                  <a:cubicBezTo>
                    <a:pt x="0" y="3"/>
                    <a:pt x="0" y="1"/>
                    <a:pt x="0" y="0"/>
                  </a:cubicBezTo>
                  <a:cubicBezTo>
                    <a:pt x="1" y="0"/>
                    <a:pt x="2" y="0"/>
                    <a:pt x="3" y="1"/>
                  </a:cubicBezTo>
                  <a:cubicBezTo>
                    <a:pt x="4" y="2"/>
                    <a:pt x="3" y="3"/>
                    <a:pt x="3" y="4"/>
                  </a:cubicBezTo>
                  <a:cubicBezTo>
                    <a:pt x="2" y="6"/>
                    <a:pt x="1" y="6"/>
                    <a:pt x="0" y="4"/>
                  </a:cubicBezTo>
                  <a:close/>
                </a:path>
              </a:pathLst>
            </a:custGeom>
            <a:solidFill>
              <a:srgbClr val="0D32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840" name="Freeform 3681"/>
            <p:cNvSpPr>
              <a:spLocks/>
            </p:cNvSpPr>
            <p:nvPr/>
          </p:nvSpPr>
          <p:spPr bwMode="auto">
            <a:xfrm>
              <a:off x="4172" y="1760"/>
              <a:ext cx="84" cy="38"/>
            </a:xfrm>
            <a:custGeom>
              <a:avLst/>
              <a:gdLst>
                <a:gd name="T0" fmla="*/ 57 w 71"/>
                <a:gd name="T1" fmla="*/ 33 h 33"/>
                <a:gd name="T2" fmla="*/ 2 w 71"/>
                <a:gd name="T3" fmla="*/ 10 h 33"/>
                <a:gd name="T4" fmla="*/ 6 w 71"/>
                <a:gd name="T5" fmla="*/ 2 h 33"/>
                <a:gd name="T6" fmla="*/ 24 w 71"/>
                <a:gd name="T7" fmla="*/ 0 h 33"/>
                <a:gd name="T8" fmla="*/ 35 w 71"/>
                <a:gd name="T9" fmla="*/ 2 h 33"/>
                <a:gd name="T10" fmla="*/ 46 w 71"/>
                <a:gd name="T11" fmla="*/ 12 h 33"/>
                <a:gd name="T12" fmla="*/ 65 w 71"/>
                <a:gd name="T13" fmla="*/ 0 h 33"/>
                <a:gd name="T14" fmla="*/ 71 w 71"/>
                <a:gd name="T15" fmla="*/ 5 h 33"/>
                <a:gd name="T16" fmla="*/ 71 w 71"/>
                <a:gd name="T17" fmla="*/ 10 h 33"/>
                <a:gd name="T18" fmla="*/ 57 w 71"/>
                <a:gd name="T19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1" h="33">
                  <a:moveTo>
                    <a:pt x="57" y="33"/>
                  </a:moveTo>
                  <a:cubicBezTo>
                    <a:pt x="37" y="30"/>
                    <a:pt x="19" y="20"/>
                    <a:pt x="2" y="10"/>
                  </a:cubicBezTo>
                  <a:cubicBezTo>
                    <a:pt x="0" y="6"/>
                    <a:pt x="3" y="4"/>
                    <a:pt x="6" y="2"/>
                  </a:cubicBezTo>
                  <a:cubicBezTo>
                    <a:pt x="12" y="0"/>
                    <a:pt x="18" y="0"/>
                    <a:pt x="24" y="0"/>
                  </a:cubicBezTo>
                  <a:cubicBezTo>
                    <a:pt x="28" y="0"/>
                    <a:pt x="32" y="1"/>
                    <a:pt x="35" y="2"/>
                  </a:cubicBezTo>
                  <a:cubicBezTo>
                    <a:pt x="40" y="4"/>
                    <a:pt x="40" y="11"/>
                    <a:pt x="46" y="12"/>
                  </a:cubicBezTo>
                  <a:cubicBezTo>
                    <a:pt x="54" y="10"/>
                    <a:pt x="56" y="0"/>
                    <a:pt x="65" y="0"/>
                  </a:cubicBezTo>
                  <a:cubicBezTo>
                    <a:pt x="68" y="1"/>
                    <a:pt x="70" y="3"/>
                    <a:pt x="71" y="5"/>
                  </a:cubicBezTo>
                  <a:cubicBezTo>
                    <a:pt x="71" y="7"/>
                    <a:pt x="71" y="9"/>
                    <a:pt x="71" y="10"/>
                  </a:cubicBezTo>
                  <a:cubicBezTo>
                    <a:pt x="65" y="17"/>
                    <a:pt x="63" y="26"/>
                    <a:pt x="57" y="33"/>
                  </a:cubicBezTo>
                  <a:close/>
                </a:path>
              </a:pathLst>
            </a:custGeom>
            <a:solidFill>
              <a:srgbClr val="557E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841" name="Freeform 3682"/>
            <p:cNvSpPr>
              <a:spLocks/>
            </p:cNvSpPr>
            <p:nvPr/>
          </p:nvSpPr>
          <p:spPr bwMode="auto">
            <a:xfrm>
              <a:off x="4029" y="1699"/>
              <a:ext cx="82" cy="45"/>
            </a:xfrm>
            <a:custGeom>
              <a:avLst/>
              <a:gdLst>
                <a:gd name="T0" fmla="*/ 0 w 70"/>
                <a:gd name="T1" fmla="*/ 8 h 38"/>
                <a:gd name="T2" fmla="*/ 0 w 70"/>
                <a:gd name="T3" fmla="*/ 0 h 38"/>
                <a:gd name="T4" fmla="*/ 59 w 70"/>
                <a:gd name="T5" fmla="*/ 20 h 38"/>
                <a:gd name="T6" fmla="*/ 70 w 70"/>
                <a:gd name="T7" fmla="*/ 29 h 38"/>
                <a:gd name="T8" fmla="*/ 68 w 70"/>
                <a:gd name="T9" fmla="*/ 38 h 38"/>
                <a:gd name="T10" fmla="*/ 4 w 70"/>
                <a:gd name="T11" fmla="*/ 12 h 38"/>
                <a:gd name="T12" fmla="*/ 0 w 70"/>
                <a:gd name="T13" fmla="*/ 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0" h="38">
                  <a:moveTo>
                    <a:pt x="0" y="8"/>
                  </a:moveTo>
                  <a:cubicBezTo>
                    <a:pt x="0" y="6"/>
                    <a:pt x="0" y="3"/>
                    <a:pt x="0" y="0"/>
                  </a:cubicBezTo>
                  <a:cubicBezTo>
                    <a:pt x="19" y="8"/>
                    <a:pt x="38" y="17"/>
                    <a:pt x="59" y="20"/>
                  </a:cubicBezTo>
                  <a:cubicBezTo>
                    <a:pt x="63" y="22"/>
                    <a:pt x="68" y="24"/>
                    <a:pt x="70" y="29"/>
                  </a:cubicBezTo>
                  <a:cubicBezTo>
                    <a:pt x="70" y="32"/>
                    <a:pt x="70" y="35"/>
                    <a:pt x="68" y="38"/>
                  </a:cubicBezTo>
                  <a:cubicBezTo>
                    <a:pt x="46" y="29"/>
                    <a:pt x="25" y="21"/>
                    <a:pt x="4" y="12"/>
                  </a:cubicBezTo>
                  <a:cubicBezTo>
                    <a:pt x="3" y="11"/>
                    <a:pt x="1" y="10"/>
                    <a:pt x="0" y="8"/>
                  </a:cubicBezTo>
                  <a:close/>
                </a:path>
              </a:pathLst>
            </a:custGeom>
            <a:solidFill>
              <a:srgbClr val="577C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842" name="Freeform 3683"/>
            <p:cNvSpPr>
              <a:spLocks/>
            </p:cNvSpPr>
            <p:nvPr/>
          </p:nvSpPr>
          <p:spPr bwMode="auto">
            <a:xfrm>
              <a:off x="4140" y="1740"/>
              <a:ext cx="41" cy="31"/>
            </a:xfrm>
            <a:custGeom>
              <a:avLst/>
              <a:gdLst>
                <a:gd name="T0" fmla="*/ 33 w 35"/>
                <a:gd name="T1" fmla="*/ 22 h 27"/>
                <a:gd name="T2" fmla="*/ 30 w 35"/>
                <a:gd name="T3" fmla="*/ 27 h 27"/>
                <a:gd name="T4" fmla="*/ 1 w 35"/>
                <a:gd name="T5" fmla="*/ 15 h 27"/>
                <a:gd name="T6" fmla="*/ 0 w 35"/>
                <a:gd name="T7" fmla="*/ 10 h 27"/>
                <a:gd name="T8" fmla="*/ 16 w 35"/>
                <a:gd name="T9" fmla="*/ 9 h 27"/>
                <a:gd name="T10" fmla="*/ 30 w 35"/>
                <a:gd name="T11" fmla="*/ 15 h 27"/>
                <a:gd name="T12" fmla="*/ 35 w 35"/>
                <a:gd name="T13" fmla="*/ 18 h 27"/>
                <a:gd name="T14" fmla="*/ 33 w 35"/>
                <a:gd name="T15" fmla="*/ 2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5" h="27">
                  <a:moveTo>
                    <a:pt x="33" y="22"/>
                  </a:moveTo>
                  <a:cubicBezTo>
                    <a:pt x="32" y="24"/>
                    <a:pt x="31" y="25"/>
                    <a:pt x="30" y="27"/>
                  </a:cubicBezTo>
                  <a:cubicBezTo>
                    <a:pt x="20" y="24"/>
                    <a:pt x="10" y="22"/>
                    <a:pt x="1" y="15"/>
                  </a:cubicBezTo>
                  <a:cubicBezTo>
                    <a:pt x="0" y="14"/>
                    <a:pt x="0" y="12"/>
                    <a:pt x="0" y="10"/>
                  </a:cubicBezTo>
                  <a:cubicBezTo>
                    <a:pt x="4" y="0"/>
                    <a:pt x="10" y="6"/>
                    <a:pt x="16" y="9"/>
                  </a:cubicBezTo>
                  <a:cubicBezTo>
                    <a:pt x="20" y="11"/>
                    <a:pt x="25" y="13"/>
                    <a:pt x="30" y="15"/>
                  </a:cubicBezTo>
                  <a:cubicBezTo>
                    <a:pt x="32" y="16"/>
                    <a:pt x="33" y="17"/>
                    <a:pt x="35" y="18"/>
                  </a:cubicBezTo>
                  <a:cubicBezTo>
                    <a:pt x="35" y="20"/>
                    <a:pt x="35" y="21"/>
                    <a:pt x="33" y="22"/>
                  </a:cubicBezTo>
                  <a:close/>
                </a:path>
              </a:pathLst>
            </a:custGeom>
            <a:solidFill>
              <a:srgbClr val="5F8B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843" name="Freeform 3684"/>
            <p:cNvSpPr>
              <a:spLocks/>
            </p:cNvSpPr>
            <p:nvPr/>
          </p:nvSpPr>
          <p:spPr bwMode="auto">
            <a:xfrm>
              <a:off x="4239" y="1769"/>
              <a:ext cx="23" cy="31"/>
            </a:xfrm>
            <a:custGeom>
              <a:avLst/>
              <a:gdLst>
                <a:gd name="T0" fmla="*/ 0 w 19"/>
                <a:gd name="T1" fmla="*/ 25 h 26"/>
                <a:gd name="T2" fmla="*/ 13 w 19"/>
                <a:gd name="T3" fmla="*/ 1 h 26"/>
                <a:gd name="T4" fmla="*/ 17 w 19"/>
                <a:gd name="T5" fmla="*/ 1 h 26"/>
                <a:gd name="T6" fmla="*/ 18 w 19"/>
                <a:gd name="T7" fmla="*/ 8 h 26"/>
                <a:gd name="T8" fmla="*/ 13 w 19"/>
                <a:gd name="T9" fmla="*/ 14 h 26"/>
                <a:gd name="T10" fmla="*/ 13 w 19"/>
                <a:gd name="T11" fmla="*/ 18 h 26"/>
                <a:gd name="T12" fmla="*/ 13 w 19"/>
                <a:gd name="T13" fmla="*/ 18 h 26"/>
                <a:gd name="T14" fmla="*/ 4 w 19"/>
                <a:gd name="T15" fmla="*/ 26 h 26"/>
                <a:gd name="T16" fmla="*/ 0 w 19"/>
                <a:gd name="T17" fmla="*/ 25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" h="26">
                  <a:moveTo>
                    <a:pt x="0" y="25"/>
                  </a:moveTo>
                  <a:cubicBezTo>
                    <a:pt x="1" y="15"/>
                    <a:pt x="0" y="4"/>
                    <a:pt x="13" y="1"/>
                  </a:cubicBezTo>
                  <a:cubicBezTo>
                    <a:pt x="14" y="0"/>
                    <a:pt x="16" y="0"/>
                    <a:pt x="17" y="1"/>
                  </a:cubicBezTo>
                  <a:cubicBezTo>
                    <a:pt x="19" y="3"/>
                    <a:pt x="19" y="6"/>
                    <a:pt x="18" y="8"/>
                  </a:cubicBezTo>
                  <a:cubicBezTo>
                    <a:pt x="17" y="11"/>
                    <a:pt x="14" y="12"/>
                    <a:pt x="13" y="14"/>
                  </a:cubicBezTo>
                  <a:cubicBezTo>
                    <a:pt x="13" y="15"/>
                    <a:pt x="13" y="16"/>
                    <a:pt x="13" y="18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9" y="19"/>
                    <a:pt x="6" y="22"/>
                    <a:pt x="4" y="26"/>
                  </a:cubicBezTo>
                  <a:cubicBezTo>
                    <a:pt x="3" y="25"/>
                    <a:pt x="2" y="25"/>
                    <a:pt x="0" y="25"/>
                  </a:cubicBezTo>
                  <a:close/>
                </a:path>
              </a:pathLst>
            </a:custGeom>
            <a:solidFill>
              <a:srgbClr val="3658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844" name="Freeform 3685"/>
            <p:cNvSpPr>
              <a:spLocks/>
            </p:cNvSpPr>
            <p:nvPr/>
          </p:nvSpPr>
          <p:spPr bwMode="auto">
            <a:xfrm>
              <a:off x="4116" y="1735"/>
              <a:ext cx="26" cy="22"/>
            </a:xfrm>
            <a:custGeom>
              <a:avLst/>
              <a:gdLst>
                <a:gd name="T0" fmla="*/ 22 w 22"/>
                <a:gd name="T1" fmla="*/ 14 h 19"/>
                <a:gd name="T2" fmla="*/ 21 w 22"/>
                <a:gd name="T3" fmla="*/ 19 h 19"/>
                <a:gd name="T4" fmla="*/ 2 w 22"/>
                <a:gd name="T5" fmla="*/ 11 h 19"/>
                <a:gd name="T6" fmla="*/ 0 w 22"/>
                <a:gd name="T7" fmla="*/ 6 h 19"/>
                <a:gd name="T8" fmla="*/ 6 w 22"/>
                <a:gd name="T9" fmla="*/ 1 h 19"/>
                <a:gd name="T10" fmla="*/ 11 w 22"/>
                <a:gd name="T11" fmla="*/ 0 h 19"/>
                <a:gd name="T12" fmla="*/ 22 w 22"/>
                <a:gd name="T13" fmla="*/ 14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" h="19">
                  <a:moveTo>
                    <a:pt x="22" y="14"/>
                  </a:moveTo>
                  <a:cubicBezTo>
                    <a:pt x="22" y="16"/>
                    <a:pt x="21" y="18"/>
                    <a:pt x="21" y="19"/>
                  </a:cubicBezTo>
                  <a:cubicBezTo>
                    <a:pt x="14" y="17"/>
                    <a:pt x="7" y="16"/>
                    <a:pt x="2" y="11"/>
                  </a:cubicBezTo>
                  <a:cubicBezTo>
                    <a:pt x="0" y="9"/>
                    <a:pt x="0" y="8"/>
                    <a:pt x="0" y="6"/>
                  </a:cubicBezTo>
                  <a:cubicBezTo>
                    <a:pt x="2" y="4"/>
                    <a:pt x="3" y="2"/>
                    <a:pt x="6" y="1"/>
                  </a:cubicBezTo>
                  <a:cubicBezTo>
                    <a:pt x="8" y="0"/>
                    <a:pt x="9" y="0"/>
                    <a:pt x="11" y="0"/>
                  </a:cubicBezTo>
                  <a:cubicBezTo>
                    <a:pt x="18" y="3"/>
                    <a:pt x="19" y="9"/>
                    <a:pt x="22" y="14"/>
                  </a:cubicBezTo>
                  <a:close/>
                </a:path>
              </a:pathLst>
            </a:custGeom>
            <a:solidFill>
              <a:srgbClr val="526E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845" name="Freeform 3686"/>
            <p:cNvSpPr>
              <a:spLocks/>
            </p:cNvSpPr>
            <p:nvPr/>
          </p:nvSpPr>
          <p:spPr bwMode="auto">
            <a:xfrm>
              <a:off x="4109" y="1732"/>
              <a:ext cx="12" cy="16"/>
            </a:xfrm>
            <a:custGeom>
              <a:avLst/>
              <a:gdLst>
                <a:gd name="T0" fmla="*/ 8 w 10"/>
                <a:gd name="T1" fmla="*/ 8 h 13"/>
                <a:gd name="T2" fmla="*/ 8 w 10"/>
                <a:gd name="T3" fmla="*/ 13 h 13"/>
                <a:gd name="T4" fmla="*/ 0 w 10"/>
                <a:gd name="T5" fmla="*/ 10 h 13"/>
                <a:gd name="T6" fmla="*/ 0 w 10"/>
                <a:gd name="T7" fmla="*/ 1 h 13"/>
                <a:gd name="T8" fmla="*/ 2 w 10"/>
                <a:gd name="T9" fmla="*/ 0 h 13"/>
                <a:gd name="T10" fmla="*/ 8 w 10"/>
                <a:gd name="T11" fmla="*/ 8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13">
                  <a:moveTo>
                    <a:pt x="8" y="8"/>
                  </a:moveTo>
                  <a:cubicBezTo>
                    <a:pt x="8" y="10"/>
                    <a:pt x="8" y="11"/>
                    <a:pt x="8" y="13"/>
                  </a:cubicBezTo>
                  <a:cubicBezTo>
                    <a:pt x="5" y="12"/>
                    <a:pt x="2" y="11"/>
                    <a:pt x="0" y="10"/>
                  </a:cubicBezTo>
                  <a:cubicBezTo>
                    <a:pt x="0" y="7"/>
                    <a:pt x="0" y="4"/>
                    <a:pt x="0" y="1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7" y="1"/>
                    <a:pt x="10" y="3"/>
                    <a:pt x="8" y="8"/>
                  </a:cubicBezTo>
                  <a:close/>
                </a:path>
              </a:pathLst>
            </a:custGeom>
            <a:solidFill>
              <a:srgbClr val="5B72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846" name="Freeform 3687"/>
            <p:cNvSpPr>
              <a:spLocks/>
            </p:cNvSpPr>
            <p:nvPr/>
          </p:nvSpPr>
          <p:spPr bwMode="auto">
            <a:xfrm>
              <a:off x="4257" y="1846"/>
              <a:ext cx="7" cy="5"/>
            </a:xfrm>
            <a:custGeom>
              <a:avLst/>
              <a:gdLst>
                <a:gd name="T0" fmla="*/ 5 w 6"/>
                <a:gd name="T1" fmla="*/ 0 h 5"/>
                <a:gd name="T2" fmla="*/ 6 w 6"/>
                <a:gd name="T3" fmla="*/ 5 h 5"/>
                <a:gd name="T4" fmla="*/ 2 w 6"/>
                <a:gd name="T5" fmla="*/ 4 h 5"/>
                <a:gd name="T6" fmla="*/ 2 w 6"/>
                <a:gd name="T7" fmla="*/ 4 h 5"/>
                <a:gd name="T8" fmla="*/ 1 w 6"/>
                <a:gd name="T9" fmla="*/ 2 h 5"/>
                <a:gd name="T10" fmla="*/ 2 w 6"/>
                <a:gd name="T11" fmla="*/ 0 h 5"/>
                <a:gd name="T12" fmla="*/ 5 w 6"/>
                <a:gd name="T1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5">
                  <a:moveTo>
                    <a:pt x="5" y="0"/>
                  </a:moveTo>
                  <a:cubicBezTo>
                    <a:pt x="5" y="2"/>
                    <a:pt x="6" y="3"/>
                    <a:pt x="6" y="5"/>
                  </a:cubicBezTo>
                  <a:cubicBezTo>
                    <a:pt x="4" y="4"/>
                    <a:pt x="3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1" y="2"/>
                  </a:cubicBezTo>
                  <a:cubicBezTo>
                    <a:pt x="1" y="1"/>
                    <a:pt x="1" y="0"/>
                    <a:pt x="2" y="0"/>
                  </a:cubicBezTo>
                  <a:cubicBezTo>
                    <a:pt x="3" y="0"/>
                    <a:pt x="4" y="0"/>
                    <a:pt x="5" y="0"/>
                  </a:cubicBezTo>
                  <a:close/>
                </a:path>
              </a:pathLst>
            </a:custGeom>
            <a:solidFill>
              <a:srgbClr val="1023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847" name="Freeform 3688"/>
            <p:cNvSpPr>
              <a:spLocks/>
            </p:cNvSpPr>
            <p:nvPr/>
          </p:nvSpPr>
          <p:spPr bwMode="auto">
            <a:xfrm>
              <a:off x="4255" y="1846"/>
              <a:ext cx="4" cy="4"/>
            </a:xfrm>
            <a:custGeom>
              <a:avLst/>
              <a:gdLst>
                <a:gd name="T0" fmla="*/ 4 w 4"/>
                <a:gd name="T1" fmla="*/ 0 h 4"/>
                <a:gd name="T2" fmla="*/ 4 w 4"/>
                <a:gd name="T3" fmla="*/ 4 h 4"/>
                <a:gd name="T4" fmla="*/ 0 w 4"/>
                <a:gd name="T5" fmla="*/ 4 h 4"/>
                <a:gd name="T6" fmla="*/ 0 w 4"/>
                <a:gd name="T7" fmla="*/ 0 h 4"/>
                <a:gd name="T8" fmla="*/ 4 w 4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4" y="0"/>
                  </a:moveTo>
                  <a:cubicBezTo>
                    <a:pt x="4" y="2"/>
                    <a:pt x="4" y="3"/>
                    <a:pt x="4" y="4"/>
                  </a:cubicBezTo>
                  <a:cubicBezTo>
                    <a:pt x="2" y="4"/>
                    <a:pt x="1" y="4"/>
                    <a:pt x="0" y="4"/>
                  </a:cubicBezTo>
                  <a:cubicBezTo>
                    <a:pt x="0" y="3"/>
                    <a:pt x="0" y="2"/>
                    <a:pt x="0" y="0"/>
                  </a:cubicBezTo>
                  <a:cubicBezTo>
                    <a:pt x="1" y="0"/>
                    <a:pt x="2" y="0"/>
                    <a:pt x="4" y="0"/>
                  </a:cubicBezTo>
                  <a:close/>
                </a:path>
              </a:pathLst>
            </a:custGeom>
            <a:solidFill>
              <a:srgbClr val="5160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848" name="Freeform 3689"/>
            <p:cNvSpPr>
              <a:spLocks/>
            </p:cNvSpPr>
            <p:nvPr/>
          </p:nvSpPr>
          <p:spPr bwMode="auto">
            <a:xfrm>
              <a:off x="4243" y="1841"/>
              <a:ext cx="7" cy="5"/>
            </a:xfrm>
            <a:custGeom>
              <a:avLst/>
              <a:gdLst>
                <a:gd name="T0" fmla="*/ 6 w 6"/>
                <a:gd name="T1" fmla="*/ 4 h 4"/>
                <a:gd name="T2" fmla="*/ 4 w 6"/>
                <a:gd name="T3" fmla="*/ 4 h 4"/>
                <a:gd name="T4" fmla="*/ 2 w 6"/>
                <a:gd name="T5" fmla="*/ 4 h 4"/>
                <a:gd name="T6" fmla="*/ 0 w 6"/>
                <a:gd name="T7" fmla="*/ 2 h 4"/>
                <a:gd name="T8" fmla="*/ 1 w 6"/>
                <a:gd name="T9" fmla="*/ 0 h 4"/>
                <a:gd name="T10" fmla="*/ 6 w 6"/>
                <a:gd name="T11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4">
                  <a:moveTo>
                    <a:pt x="6" y="4"/>
                  </a:moveTo>
                  <a:cubicBezTo>
                    <a:pt x="4" y="4"/>
                    <a:pt x="4" y="4"/>
                    <a:pt x="4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1" y="3"/>
                    <a:pt x="0" y="2"/>
                  </a:cubicBezTo>
                  <a:cubicBezTo>
                    <a:pt x="1" y="2"/>
                    <a:pt x="1" y="1"/>
                    <a:pt x="1" y="0"/>
                  </a:cubicBezTo>
                  <a:cubicBezTo>
                    <a:pt x="3" y="2"/>
                    <a:pt x="4" y="3"/>
                    <a:pt x="6" y="4"/>
                  </a:cubicBezTo>
                  <a:close/>
                </a:path>
              </a:pathLst>
            </a:custGeom>
            <a:solidFill>
              <a:srgbClr val="756F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849" name="Freeform 3690"/>
            <p:cNvSpPr>
              <a:spLocks/>
            </p:cNvSpPr>
            <p:nvPr/>
          </p:nvSpPr>
          <p:spPr bwMode="auto">
            <a:xfrm>
              <a:off x="4241" y="1836"/>
              <a:ext cx="3" cy="7"/>
            </a:xfrm>
            <a:custGeom>
              <a:avLst/>
              <a:gdLst>
                <a:gd name="T0" fmla="*/ 0 w 3"/>
                <a:gd name="T1" fmla="*/ 5 h 6"/>
                <a:gd name="T2" fmla="*/ 0 w 3"/>
                <a:gd name="T3" fmla="*/ 0 h 6"/>
                <a:gd name="T4" fmla="*/ 3 w 3"/>
                <a:gd name="T5" fmla="*/ 4 h 6"/>
                <a:gd name="T6" fmla="*/ 3 w 3"/>
                <a:gd name="T7" fmla="*/ 4 h 6"/>
                <a:gd name="T8" fmla="*/ 0 w 3"/>
                <a:gd name="T9" fmla="*/ 4 h 6"/>
                <a:gd name="T10" fmla="*/ 0 w 3"/>
                <a:gd name="T11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6">
                  <a:moveTo>
                    <a:pt x="0" y="5"/>
                  </a:moveTo>
                  <a:cubicBezTo>
                    <a:pt x="0" y="3"/>
                    <a:pt x="0" y="2"/>
                    <a:pt x="0" y="0"/>
                  </a:cubicBezTo>
                  <a:cubicBezTo>
                    <a:pt x="2" y="1"/>
                    <a:pt x="3" y="2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6"/>
                    <a:pt x="1" y="6"/>
                    <a:pt x="0" y="4"/>
                  </a:cubicBezTo>
                  <a:lnTo>
                    <a:pt x="0" y="5"/>
                  </a:lnTo>
                  <a:close/>
                </a:path>
              </a:pathLst>
            </a:custGeom>
            <a:solidFill>
              <a:srgbClr val="AB97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850" name="Freeform 3691"/>
            <p:cNvSpPr>
              <a:spLocks/>
            </p:cNvSpPr>
            <p:nvPr/>
          </p:nvSpPr>
          <p:spPr bwMode="auto">
            <a:xfrm>
              <a:off x="4259" y="1723"/>
              <a:ext cx="26" cy="38"/>
            </a:xfrm>
            <a:custGeom>
              <a:avLst/>
              <a:gdLst>
                <a:gd name="T0" fmla="*/ 16 w 22"/>
                <a:gd name="T1" fmla="*/ 0 h 32"/>
                <a:gd name="T2" fmla="*/ 19 w 22"/>
                <a:gd name="T3" fmla="*/ 1 h 32"/>
                <a:gd name="T4" fmla="*/ 22 w 22"/>
                <a:gd name="T5" fmla="*/ 4 h 32"/>
                <a:gd name="T6" fmla="*/ 20 w 22"/>
                <a:gd name="T7" fmla="*/ 8 h 32"/>
                <a:gd name="T8" fmla="*/ 20 w 22"/>
                <a:gd name="T9" fmla="*/ 12 h 32"/>
                <a:gd name="T10" fmla="*/ 20 w 22"/>
                <a:gd name="T11" fmla="*/ 16 h 32"/>
                <a:gd name="T12" fmla="*/ 16 w 22"/>
                <a:gd name="T13" fmla="*/ 25 h 32"/>
                <a:gd name="T14" fmla="*/ 16 w 22"/>
                <a:gd name="T15" fmla="*/ 29 h 32"/>
                <a:gd name="T16" fmla="*/ 4 w 22"/>
                <a:gd name="T17" fmla="*/ 30 h 32"/>
                <a:gd name="T18" fmla="*/ 0 w 22"/>
                <a:gd name="T19" fmla="*/ 21 h 32"/>
                <a:gd name="T20" fmla="*/ 16 w 22"/>
                <a:gd name="T21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" h="32">
                  <a:moveTo>
                    <a:pt x="16" y="0"/>
                  </a:moveTo>
                  <a:cubicBezTo>
                    <a:pt x="17" y="0"/>
                    <a:pt x="18" y="0"/>
                    <a:pt x="19" y="1"/>
                  </a:cubicBezTo>
                  <a:cubicBezTo>
                    <a:pt x="21" y="1"/>
                    <a:pt x="22" y="3"/>
                    <a:pt x="22" y="4"/>
                  </a:cubicBezTo>
                  <a:cubicBezTo>
                    <a:pt x="22" y="6"/>
                    <a:pt x="21" y="7"/>
                    <a:pt x="20" y="8"/>
                  </a:cubicBezTo>
                  <a:cubicBezTo>
                    <a:pt x="20" y="10"/>
                    <a:pt x="20" y="11"/>
                    <a:pt x="20" y="12"/>
                  </a:cubicBezTo>
                  <a:cubicBezTo>
                    <a:pt x="20" y="14"/>
                    <a:pt x="20" y="15"/>
                    <a:pt x="20" y="16"/>
                  </a:cubicBezTo>
                  <a:cubicBezTo>
                    <a:pt x="17" y="18"/>
                    <a:pt x="16" y="21"/>
                    <a:pt x="16" y="25"/>
                  </a:cubicBezTo>
                  <a:cubicBezTo>
                    <a:pt x="16" y="26"/>
                    <a:pt x="16" y="27"/>
                    <a:pt x="16" y="29"/>
                  </a:cubicBezTo>
                  <a:cubicBezTo>
                    <a:pt x="12" y="32"/>
                    <a:pt x="8" y="32"/>
                    <a:pt x="4" y="30"/>
                  </a:cubicBezTo>
                  <a:cubicBezTo>
                    <a:pt x="1" y="27"/>
                    <a:pt x="0" y="24"/>
                    <a:pt x="0" y="21"/>
                  </a:cubicBezTo>
                  <a:cubicBezTo>
                    <a:pt x="3" y="12"/>
                    <a:pt x="4" y="1"/>
                    <a:pt x="16" y="0"/>
                  </a:cubicBezTo>
                  <a:close/>
                </a:path>
              </a:pathLst>
            </a:custGeom>
            <a:solidFill>
              <a:srgbClr val="5478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851" name="Freeform 3692"/>
            <p:cNvSpPr>
              <a:spLocks/>
            </p:cNvSpPr>
            <p:nvPr/>
          </p:nvSpPr>
          <p:spPr bwMode="auto">
            <a:xfrm>
              <a:off x="4254" y="1757"/>
              <a:ext cx="27" cy="25"/>
            </a:xfrm>
            <a:custGeom>
              <a:avLst/>
              <a:gdLst>
                <a:gd name="T0" fmla="*/ 8 w 23"/>
                <a:gd name="T1" fmla="*/ 0 h 21"/>
                <a:gd name="T2" fmla="*/ 21 w 23"/>
                <a:gd name="T3" fmla="*/ 0 h 21"/>
                <a:gd name="T4" fmla="*/ 9 w 23"/>
                <a:gd name="T5" fmla="*/ 19 h 21"/>
                <a:gd name="T6" fmla="*/ 7 w 23"/>
                <a:gd name="T7" fmla="*/ 21 h 21"/>
                <a:gd name="T8" fmla="*/ 4 w 23"/>
                <a:gd name="T9" fmla="*/ 20 h 21"/>
                <a:gd name="T10" fmla="*/ 5 w 23"/>
                <a:gd name="T11" fmla="*/ 11 h 21"/>
                <a:gd name="T12" fmla="*/ 8 w 23"/>
                <a:gd name="T13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" h="21">
                  <a:moveTo>
                    <a:pt x="8" y="0"/>
                  </a:moveTo>
                  <a:cubicBezTo>
                    <a:pt x="12" y="0"/>
                    <a:pt x="16" y="0"/>
                    <a:pt x="21" y="0"/>
                  </a:cubicBezTo>
                  <a:cubicBezTo>
                    <a:pt x="23" y="10"/>
                    <a:pt x="14" y="14"/>
                    <a:pt x="9" y="19"/>
                  </a:cubicBezTo>
                  <a:cubicBezTo>
                    <a:pt x="8" y="20"/>
                    <a:pt x="7" y="20"/>
                    <a:pt x="7" y="21"/>
                  </a:cubicBezTo>
                  <a:cubicBezTo>
                    <a:pt x="6" y="20"/>
                    <a:pt x="5" y="20"/>
                    <a:pt x="4" y="20"/>
                  </a:cubicBezTo>
                  <a:cubicBezTo>
                    <a:pt x="5" y="17"/>
                    <a:pt x="5" y="14"/>
                    <a:pt x="5" y="11"/>
                  </a:cubicBezTo>
                  <a:cubicBezTo>
                    <a:pt x="2" y="6"/>
                    <a:pt x="0" y="1"/>
                    <a:pt x="8" y="0"/>
                  </a:cubicBezTo>
                  <a:close/>
                </a:path>
              </a:pathLst>
            </a:custGeom>
            <a:solidFill>
              <a:srgbClr val="3453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852" name="Freeform 3693"/>
            <p:cNvSpPr>
              <a:spLocks/>
            </p:cNvSpPr>
            <p:nvPr/>
          </p:nvSpPr>
          <p:spPr bwMode="auto">
            <a:xfrm>
              <a:off x="4255" y="1780"/>
              <a:ext cx="6" cy="5"/>
            </a:xfrm>
            <a:custGeom>
              <a:avLst/>
              <a:gdLst>
                <a:gd name="T0" fmla="*/ 0 w 5"/>
                <a:gd name="T1" fmla="*/ 5 h 5"/>
                <a:gd name="T2" fmla="*/ 3 w 5"/>
                <a:gd name="T3" fmla="*/ 1 h 5"/>
                <a:gd name="T4" fmla="*/ 4 w 5"/>
                <a:gd name="T5" fmla="*/ 0 h 5"/>
                <a:gd name="T6" fmla="*/ 5 w 5"/>
                <a:gd name="T7" fmla="*/ 3 h 5"/>
                <a:gd name="T8" fmla="*/ 4 w 5"/>
                <a:gd name="T9" fmla="*/ 4 h 5"/>
                <a:gd name="T10" fmla="*/ 0 w 5"/>
                <a:gd name="T11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5">
                  <a:moveTo>
                    <a:pt x="0" y="5"/>
                  </a:moveTo>
                  <a:cubicBezTo>
                    <a:pt x="1" y="4"/>
                    <a:pt x="2" y="2"/>
                    <a:pt x="3" y="1"/>
                  </a:cubicBezTo>
                  <a:cubicBezTo>
                    <a:pt x="3" y="1"/>
                    <a:pt x="4" y="0"/>
                    <a:pt x="4" y="0"/>
                  </a:cubicBezTo>
                  <a:cubicBezTo>
                    <a:pt x="5" y="1"/>
                    <a:pt x="5" y="2"/>
                    <a:pt x="5" y="3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2" y="5"/>
                    <a:pt x="1" y="5"/>
                    <a:pt x="0" y="5"/>
                  </a:cubicBezTo>
                  <a:close/>
                </a:path>
              </a:pathLst>
            </a:custGeom>
            <a:solidFill>
              <a:srgbClr val="1737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853" name="Freeform 3694"/>
            <p:cNvSpPr>
              <a:spLocks/>
            </p:cNvSpPr>
            <p:nvPr/>
          </p:nvSpPr>
          <p:spPr bwMode="auto">
            <a:xfrm>
              <a:off x="4259" y="1780"/>
              <a:ext cx="5" cy="4"/>
            </a:xfrm>
            <a:custGeom>
              <a:avLst/>
              <a:gdLst>
                <a:gd name="T0" fmla="*/ 0 w 4"/>
                <a:gd name="T1" fmla="*/ 4 h 4"/>
                <a:gd name="T2" fmla="*/ 0 w 4"/>
                <a:gd name="T3" fmla="*/ 0 h 4"/>
                <a:gd name="T4" fmla="*/ 4 w 4"/>
                <a:gd name="T5" fmla="*/ 0 h 4"/>
                <a:gd name="T6" fmla="*/ 0 w 4"/>
                <a:gd name="T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0" y="4"/>
                  </a:moveTo>
                  <a:cubicBezTo>
                    <a:pt x="0" y="3"/>
                    <a:pt x="0" y="2"/>
                    <a:pt x="0" y="0"/>
                  </a:cubicBezTo>
                  <a:cubicBezTo>
                    <a:pt x="1" y="0"/>
                    <a:pt x="2" y="0"/>
                    <a:pt x="4" y="0"/>
                  </a:cubicBezTo>
                  <a:cubicBezTo>
                    <a:pt x="2" y="2"/>
                    <a:pt x="1" y="3"/>
                    <a:pt x="0" y="4"/>
                  </a:cubicBezTo>
                  <a:close/>
                </a:path>
              </a:pathLst>
            </a:custGeom>
            <a:solidFill>
              <a:srgbClr val="5978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854" name="Freeform 3695"/>
            <p:cNvSpPr>
              <a:spLocks/>
            </p:cNvSpPr>
            <p:nvPr/>
          </p:nvSpPr>
          <p:spPr bwMode="auto">
            <a:xfrm>
              <a:off x="4255" y="1790"/>
              <a:ext cx="2" cy="1"/>
            </a:xfrm>
            <a:custGeom>
              <a:avLst/>
              <a:gdLst>
                <a:gd name="T0" fmla="*/ 0 w 2"/>
                <a:gd name="T1" fmla="*/ 0 h 1"/>
                <a:gd name="T2" fmla="*/ 2 w 2"/>
                <a:gd name="T3" fmla="*/ 1 h 1"/>
                <a:gd name="T4" fmla="*/ 0 w 2"/>
                <a:gd name="T5" fmla="*/ 0 h 1"/>
                <a:gd name="T6" fmla="*/ 0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cubicBezTo>
                    <a:pt x="1" y="0"/>
                    <a:pt x="1" y="0"/>
                    <a:pt x="2" y="1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617E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855" name="Freeform 3696"/>
            <p:cNvSpPr>
              <a:spLocks/>
            </p:cNvSpPr>
            <p:nvPr/>
          </p:nvSpPr>
          <p:spPr bwMode="auto">
            <a:xfrm>
              <a:off x="4282" y="1723"/>
              <a:ext cx="10" cy="7"/>
            </a:xfrm>
            <a:custGeom>
              <a:avLst/>
              <a:gdLst>
                <a:gd name="T0" fmla="*/ 1 w 9"/>
                <a:gd name="T1" fmla="*/ 4 h 6"/>
                <a:gd name="T2" fmla="*/ 0 w 9"/>
                <a:gd name="T3" fmla="*/ 1 h 6"/>
                <a:gd name="T4" fmla="*/ 5 w 9"/>
                <a:gd name="T5" fmla="*/ 0 h 6"/>
                <a:gd name="T6" fmla="*/ 8 w 9"/>
                <a:gd name="T7" fmla="*/ 0 h 6"/>
                <a:gd name="T8" fmla="*/ 9 w 9"/>
                <a:gd name="T9" fmla="*/ 5 h 6"/>
                <a:gd name="T10" fmla="*/ 5 w 9"/>
                <a:gd name="T11" fmla="*/ 4 h 6"/>
                <a:gd name="T12" fmla="*/ 1 w 9"/>
                <a:gd name="T13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6">
                  <a:moveTo>
                    <a:pt x="1" y="4"/>
                  </a:moveTo>
                  <a:cubicBezTo>
                    <a:pt x="1" y="3"/>
                    <a:pt x="1" y="2"/>
                    <a:pt x="0" y="1"/>
                  </a:cubicBezTo>
                  <a:cubicBezTo>
                    <a:pt x="2" y="1"/>
                    <a:pt x="3" y="0"/>
                    <a:pt x="5" y="0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8" y="2"/>
                    <a:pt x="9" y="3"/>
                    <a:pt x="9" y="5"/>
                  </a:cubicBezTo>
                  <a:cubicBezTo>
                    <a:pt x="7" y="4"/>
                    <a:pt x="6" y="4"/>
                    <a:pt x="5" y="4"/>
                  </a:cubicBezTo>
                  <a:cubicBezTo>
                    <a:pt x="3" y="6"/>
                    <a:pt x="2" y="6"/>
                    <a:pt x="1" y="4"/>
                  </a:cubicBezTo>
                  <a:close/>
                </a:path>
              </a:pathLst>
            </a:custGeom>
            <a:solidFill>
              <a:srgbClr val="3A5C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856" name="Freeform 3697"/>
            <p:cNvSpPr>
              <a:spLocks/>
            </p:cNvSpPr>
            <p:nvPr/>
          </p:nvSpPr>
          <p:spPr bwMode="auto">
            <a:xfrm>
              <a:off x="4283" y="1728"/>
              <a:ext cx="5" cy="4"/>
            </a:xfrm>
            <a:custGeom>
              <a:avLst/>
              <a:gdLst>
                <a:gd name="T0" fmla="*/ 0 w 4"/>
                <a:gd name="T1" fmla="*/ 0 h 4"/>
                <a:gd name="T2" fmla="*/ 4 w 4"/>
                <a:gd name="T3" fmla="*/ 0 h 4"/>
                <a:gd name="T4" fmla="*/ 4 w 4"/>
                <a:gd name="T5" fmla="*/ 4 h 4"/>
                <a:gd name="T6" fmla="*/ 2 w 4"/>
                <a:gd name="T7" fmla="*/ 4 h 4"/>
                <a:gd name="T8" fmla="*/ 0 w 4"/>
                <a:gd name="T9" fmla="*/ 4 h 4"/>
                <a:gd name="T10" fmla="*/ 0 w 4"/>
                <a:gd name="T1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4">
                  <a:moveTo>
                    <a:pt x="0" y="0"/>
                  </a:moveTo>
                  <a:cubicBezTo>
                    <a:pt x="1" y="0"/>
                    <a:pt x="2" y="0"/>
                    <a:pt x="4" y="0"/>
                  </a:cubicBezTo>
                  <a:cubicBezTo>
                    <a:pt x="4" y="2"/>
                    <a:pt x="4" y="3"/>
                    <a:pt x="4" y="4"/>
                  </a:cubicBezTo>
                  <a:cubicBezTo>
                    <a:pt x="4" y="4"/>
                    <a:pt x="2" y="4"/>
                    <a:pt x="2" y="4"/>
                  </a:cubicBezTo>
                  <a:cubicBezTo>
                    <a:pt x="2" y="4"/>
                    <a:pt x="0" y="4"/>
                    <a:pt x="0" y="4"/>
                  </a:cubicBezTo>
                  <a:cubicBezTo>
                    <a:pt x="0" y="3"/>
                    <a:pt x="0" y="2"/>
                    <a:pt x="0" y="0"/>
                  </a:cubicBezTo>
                  <a:close/>
                </a:path>
              </a:pathLst>
            </a:custGeom>
            <a:solidFill>
              <a:srgbClr val="0F3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857" name="Freeform 3698"/>
            <p:cNvSpPr>
              <a:spLocks/>
            </p:cNvSpPr>
            <p:nvPr/>
          </p:nvSpPr>
          <p:spPr bwMode="auto">
            <a:xfrm>
              <a:off x="3937" y="1573"/>
              <a:ext cx="135" cy="86"/>
            </a:xfrm>
            <a:custGeom>
              <a:avLst/>
              <a:gdLst>
                <a:gd name="T0" fmla="*/ 70 w 115"/>
                <a:gd name="T1" fmla="*/ 3 h 73"/>
                <a:gd name="T2" fmla="*/ 93 w 115"/>
                <a:gd name="T3" fmla="*/ 23 h 73"/>
                <a:gd name="T4" fmla="*/ 105 w 115"/>
                <a:gd name="T5" fmla="*/ 40 h 73"/>
                <a:gd name="T6" fmla="*/ 115 w 115"/>
                <a:gd name="T7" fmla="*/ 48 h 73"/>
                <a:gd name="T8" fmla="*/ 106 w 115"/>
                <a:gd name="T9" fmla="*/ 61 h 73"/>
                <a:gd name="T10" fmla="*/ 87 w 115"/>
                <a:gd name="T11" fmla="*/ 63 h 73"/>
                <a:gd name="T12" fmla="*/ 79 w 115"/>
                <a:gd name="T13" fmla="*/ 72 h 73"/>
                <a:gd name="T14" fmla="*/ 74 w 115"/>
                <a:gd name="T15" fmla="*/ 72 h 73"/>
                <a:gd name="T16" fmla="*/ 42 w 115"/>
                <a:gd name="T17" fmla="*/ 67 h 73"/>
                <a:gd name="T18" fmla="*/ 7 w 115"/>
                <a:gd name="T19" fmla="*/ 59 h 73"/>
                <a:gd name="T20" fmla="*/ 2 w 115"/>
                <a:gd name="T21" fmla="*/ 54 h 73"/>
                <a:gd name="T22" fmla="*/ 1 w 115"/>
                <a:gd name="T23" fmla="*/ 46 h 73"/>
                <a:gd name="T24" fmla="*/ 0 w 115"/>
                <a:gd name="T25" fmla="*/ 41 h 73"/>
                <a:gd name="T26" fmla="*/ 2 w 115"/>
                <a:gd name="T27" fmla="*/ 35 h 73"/>
                <a:gd name="T28" fmla="*/ 4 w 115"/>
                <a:gd name="T29" fmla="*/ 32 h 73"/>
                <a:gd name="T30" fmla="*/ 8 w 115"/>
                <a:gd name="T31" fmla="*/ 32 h 73"/>
                <a:gd name="T32" fmla="*/ 22 w 115"/>
                <a:gd name="T33" fmla="*/ 11 h 73"/>
                <a:gd name="T34" fmla="*/ 42 w 115"/>
                <a:gd name="T35" fmla="*/ 3 h 73"/>
                <a:gd name="T36" fmla="*/ 46 w 115"/>
                <a:gd name="T37" fmla="*/ 4 h 73"/>
                <a:gd name="T38" fmla="*/ 66 w 115"/>
                <a:gd name="T39" fmla="*/ 3 h 73"/>
                <a:gd name="T40" fmla="*/ 70 w 115"/>
                <a:gd name="T41" fmla="*/ 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15" h="73">
                  <a:moveTo>
                    <a:pt x="70" y="3"/>
                  </a:moveTo>
                  <a:cubicBezTo>
                    <a:pt x="83" y="4"/>
                    <a:pt x="83" y="20"/>
                    <a:pt x="93" y="23"/>
                  </a:cubicBezTo>
                  <a:cubicBezTo>
                    <a:pt x="100" y="27"/>
                    <a:pt x="96" y="38"/>
                    <a:pt x="105" y="40"/>
                  </a:cubicBezTo>
                  <a:cubicBezTo>
                    <a:pt x="109" y="41"/>
                    <a:pt x="113" y="43"/>
                    <a:pt x="115" y="48"/>
                  </a:cubicBezTo>
                  <a:cubicBezTo>
                    <a:pt x="115" y="54"/>
                    <a:pt x="110" y="57"/>
                    <a:pt x="106" y="61"/>
                  </a:cubicBezTo>
                  <a:cubicBezTo>
                    <a:pt x="100" y="63"/>
                    <a:pt x="93" y="58"/>
                    <a:pt x="87" y="63"/>
                  </a:cubicBezTo>
                  <a:cubicBezTo>
                    <a:pt x="84" y="66"/>
                    <a:pt x="83" y="70"/>
                    <a:pt x="79" y="72"/>
                  </a:cubicBezTo>
                  <a:cubicBezTo>
                    <a:pt x="77" y="73"/>
                    <a:pt x="76" y="73"/>
                    <a:pt x="74" y="72"/>
                  </a:cubicBezTo>
                  <a:cubicBezTo>
                    <a:pt x="63" y="70"/>
                    <a:pt x="53" y="68"/>
                    <a:pt x="42" y="67"/>
                  </a:cubicBezTo>
                  <a:cubicBezTo>
                    <a:pt x="31" y="61"/>
                    <a:pt x="21" y="49"/>
                    <a:pt x="7" y="59"/>
                  </a:cubicBezTo>
                  <a:cubicBezTo>
                    <a:pt x="4" y="59"/>
                    <a:pt x="3" y="57"/>
                    <a:pt x="2" y="54"/>
                  </a:cubicBezTo>
                  <a:cubicBezTo>
                    <a:pt x="2" y="51"/>
                    <a:pt x="1" y="49"/>
                    <a:pt x="1" y="46"/>
                  </a:cubicBezTo>
                  <a:cubicBezTo>
                    <a:pt x="0" y="44"/>
                    <a:pt x="0" y="43"/>
                    <a:pt x="0" y="41"/>
                  </a:cubicBezTo>
                  <a:cubicBezTo>
                    <a:pt x="1" y="39"/>
                    <a:pt x="1" y="37"/>
                    <a:pt x="2" y="35"/>
                  </a:cubicBezTo>
                  <a:cubicBezTo>
                    <a:pt x="3" y="34"/>
                    <a:pt x="3" y="33"/>
                    <a:pt x="4" y="32"/>
                  </a:cubicBezTo>
                  <a:cubicBezTo>
                    <a:pt x="5" y="31"/>
                    <a:pt x="7" y="31"/>
                    <a:pt x="8" y="32"/>
                  </a:cubicBezTo>
                  <a:cubicBezTo>
                    <a:pt x="13" y="25"/>
                    <a:pt x="17" y="18"/>
                    <a:pt x="22" y="11"/>
                  </a:cubicBezTo>
                  <a:cubicBezTo>
                    <a:pt x="28" y="6"/>
                    <a:pt x="35" y="6"/>
                    <a:pt x="42" y="3"/>
                  </a:cubicBezTo>
                  <a:cubicBezTo>
                    <a:pt x="43" y="3"/>
                    <a:pt x="44" y="3"/>
                    <a:pt x="46" y="4"/>
                  </a:cubicBezTo>
                  <a:cubicBezTo>
                    <a:pt x="52" y="0"/>
                    <a:pt x="59" y="0"/>
                    <a:pt x="66" y="3"/>
                  </a:cubicBezTo>
                  <a:cubicBezTo>
                    <a:pt x="67" y="3"/>
                    <a:pt x="68" y="3"/>
                    <a:pt x="70" y="3"/>
                  </a:cubicBezTo>
                  <a:close/>
                </a:path>
              </a:pathLst>
            </a:custGeom>
            <a:solidFill>
              <a:srgbClr val="85BA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858" name="Freeform 3699"/>
            <p:cNvSpPr>
              <a:spLocks/>
            </p:cNvSpPr>
            <p:nvPr/>
          </p:nvSpPr>
          <p:spPr bwMode="auto">
            <a:xfrm>
              <a:off x="4177" y="1692"/>
              <a:ext cx="47" cy="62"/>
            </a:xfrm>
            <a:custGeom>
              <a:avLst/>
              <a:gdLst>
                <a:gd name="T0" fmla="*/ 2 w 40"/>
                <a:gd name="T1" fmla="*/ 11 h 52"/>
                <a:gd name="T2" fmla="*/ 6 w 40"/>
                <a:gd name="T3" fmla="*/ 10 h 52"/>
                <a:gd name="T4" fmla="*/ 35 w 40"/>
                <a:gd name="T5" fmla="*/ 13 h 52"/>
                <a:gd name="T6" fmla="*/ 40 w 40"/>
                <a:gd name="T7" fmla="*/ 31 h 52"/>
                <a:gd name="T8" fmla="*/ 16 w 40"/>
                <a:gd name="T9" fmla="*/ 42 h 52"/>
                <a:gd name="T10" fmla="*/ 5 w 40"/>
                <a:gd name="T11" fmla="*/ 24 h 52"/>
                <a:gd name="T12" fmla="*/ 2 w 40"/>
                <a:gd name="T13" fmla="*/ 14 h 52"/>
                <a:gd name="T14" fmla="*/ 2 w 40"/>
                <a:gd name="T15" fmla="*/ 11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0" h="52">
                  <a:moveTo>
                    <a:pt x="2" y="11"/>
                  </a:moveTo>
                  <a:cubicBezTo>
                    <a:pt x="3" y="11"/>
                    <a:pt x="5" y="10"/>
                    <a:pt x="6" y="10"/>
                  </a:cubicBezTo>
                  <a:cubicBezTo>
                    <a:pt x="17" y="0"/>
                    <a:pt x="26" y="6"/>
                    <a:pt x="35" y="13"/>
                  </a:cubicBezTo>
                  <a:cubicBezTo>
                    <a:pt x="39" y="19"/>
                    <a:pt x="40" y="25"/>
                    <a:pt x="40" y="31"/>
                  </a:cubicBezTo>
                  <a:cubicBezTo>
                    <a:pt x="34" y="52"/>
                    <a:pt x="33" y="52"/>
                    <a:pt x="16" y="42"/>
                  </a:cubicBezTo>
                  <a:cubicBezTo>
                    <a:pt x="13" y="36"/>
                    <a:pt x="19" y="24"/>
                    <a:pt x="5" y="24"/>
                  </a:cubicBezTo>
                  <a:cubicBezTo>
                    <a:pt x="2" y="22"/>
                    <a:pt x="0" y="19"/>
                    <a:pt x="2" y="14"/>
                  </a:cubicBezTo>
                  <a:cubicBezTo>
                    <a:pt x="2" y="13"/>
                    <a:pt x="2" y="12"/>
                    <a:pt x="2" y="11"/>
                  </a:cubicBezTo>
                  <a:close/>
                </a:path>
              </a:pathLst>
            </a:custGeom>
            <a:solidFill>
              <a:srgbClr val="2D42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859" name="Freeform 3700"/>
            <p:cNvSpPr>
              <a:spLocks/>
            </p:cNvSpPr>
            <p:nvPr/>
          </p:nvSpPr>
          <p:spPr bwMode="auto">
            <a:xfrm>
              <a:off x="4122" y="1718"/>
              <a:ext cx="49" cy="38"/>
            </a:xfrm>
            <a:custGeom>
              <a:avLst/>
              <a:gdLst>
                <a:gd name="T0" fmla="*/ 17 w 42"/>
                <a:gd name="T1" fmla="*/ 28 h 32"/>
                <a:gd name="T2" fmla="*/ 5 w 42"/>
                <a:gd name="T3" fmla="*/ 16 h 32"/>
                <a:gd name="T4" fmla="*/ 0 w 42"/>
                <a:gd name="T5" fmla="*/ 4 h 32"/>
                <a:gd name="T6" fmla="*/ 29 w 42"/>
                <a:gd name="T7" fmla="*/ 0 h 32"/>
                <a:gd name="T8" fmla="*/ 42 w 42"/>
                <a:gd name="T9" fmla="*/ 19 h 32"/>
                <a:gd name="T10" fmla="*/ 42 w 42"/>
                <a:gd name="T11" fmla="*/ 24 h 32"/>
                <a:gd name="T12" fmla="*/ 29 w 42"/>
                <a:gd name="T13" fmla="*/ 32 h 32"/>
                <a:gd name="T14" fmla="*/ 17 w 42"/>
                <a:gd name="T15" fmla="*/ 28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2" h="32">
                  <a:moveTo>
                    <a:pt x="17" y="28"/>
                  </a:moveTo>
                  <a:cubicBezTo>
                    <a:pt x="10" y="27"/>
                    <a:pt x="9" y="20"/>
                    <a:pt x="5" y="16"/>
                  </a:cubicBezTo>
                  <a:cubicBezTo>
                    <a:pt x="1" y="13"/>
                    <a:pt x="7" y="5"/>
                    <a:pt x="0" y="4"/>
                  </a:cubicBezTo>
                  <a:cubicBezTo>
                    <a:pt x="9" y="3"/>
                    <a:pt x="19" y="1"/>
                    <a:pt x="29" y="0"/>
                  </a:cubicBezTo>
                  <a:cubicBezTo>
                    <a:pt x="34" y="6"/>
                    <a:pt x="37" y="13"/>
                    <a:pt x="42" y="19"/>
                  </a:cubicBezTo>
                  <a:cubicBezTo>
                    <a:pt x="42" y="21"/>
                    <a:pt x="42" y="22"/>
                    <a:pt x="42" y="24"/>
                  </a:cubicBezTo>
                  <a:cubicBezTo>
                    <a:pt x="39" y="29"/>
                    <a:pt x="32" y="28"/>
                    <a:pt x="29" y="32"/>
                  </a:cubicBezTo>
                  <a:cubicBezTo>
                    <a:pt x="25" y="32"/>
                    <a:pt x="23" y="21"/>
                    <a:pt x="17" y="28"/>
                  </a:cubicBezTo>
                  <a:close/>
                </a:path>
              </a:pathLst>
            </a:custGeom>
            <a:solidFill>
              <a:srgbClr val="2B3D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860" name="Freeform 3701"/>
            <p:cNvSpPr>
              <a:spLocks/>
            </p:cNvSpPr>
            <p:nvPr/>
          </p:nvSpPr>
          <p:spPr bwMode="auto">
            <a:xfrm>
              <a:off x="4029" y="1639"/>
              <a:ext cx="32" cy="31"/>
            </a:xfrm>
            <a:custGeom>
              <a:avLst/>
              <a:gdLst>
                <a:gd name="T0" fmla="*/ 0 w 27"/>
                <a:gd name="T1" fmla="*/ 15 h 26"/>
                <a:gd name="T2" fmla="*/ 4 w 27"/>
                <a:gd name="T3" fmla="*/ 3 h 26"/>
                <a:gd name="T4" fmla="*/ 26 w 27"/>
                <a:gd name="T5" fmla="*/ 6 h 26"/>
                <a:gd name="T6" fmla="*/ 27 w 27"/>
                <a:gd name="T7" fmla="*/ 8 h 26"/>
                <a:gd name="T8" fmla="*/ 8 w 27"/>
                <a:gd name="T9" fmla="*/ 23 h 26"/>
                <a:gd name="T10" fmla="*/ 0 w 27"/>
                <a:gd name="T11" fmla="*/ 15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" h="26">
                  <a:moveTo>
                    <a:pt x="0" y="15"/>
                  </a:moveTo>
                  <a:cubicBezTo>
                    <a:pt x="1" y="11"/>
                    <a:pt x="3" y="7"/>
                    <a:pt x="4" y="3"/>
                  </a:cubicBezTo>
                  <a:cubicBezTo>
                    <a:pt x="12" y="0"/>
                    <a:pt x="19" y="1"/>
                    <a:pt x="26" y="6"/>
                  </a:cubicBezTo>
                  <a:cubicBezTo>
                    <a:pt x="26" y="7"/>
                    <a:pt x="27" y="7"/>
                    <a:pt x="27" y="8"/>
                  </a:cubicBezTo>
                  <a:cubicBezTo>
                    <a:pt x="23" y="16"/>
                    <a:pt x="20" y="26"/>
                    <a:pt x="8" y="23"/>
                  </a:cubicBezTo>
                  <a:cubicBezTo>
                    <a:pt x="4" y="21"/>
                    <a:pt x="0" y="20"/>
                    <a:pt x="0" y="15"/>
                  </a:cubicBezTo>
                  <a:close/>
                </a:path>
              </a:pathLst>
            </a:custGeom>
            <a:solidFill>
              <a:srgbClr val="82AF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861" name="Freeform 3702"/>
            <p:cNvSpPr>
              <a:spLocks/>
            </p:cNvSpPr>
            <p:nvPr/>
          </p:nvSpPr>
          <p:spPr bwMode="auto">
            <a:xfrm>
              <a:off x="4155" y="1709"/>
              <a:ext cx="32" cy="33"/>
            </a:xfrm>
            <a:custGeom>
              <a:avLst/>
              <a:gdLst>
                <a:gd name="T0" fmla="*/ 13 w 27"/>
                <a:gd name="T1" fmla="*/ 27 h 28"/>
                <a:gd name="T2" fmla="*/ 1 w 27"/>
                <a:gd name="T3" fmla="*/ 8 h 28"/>
                <a:gd name="T4" fmla="*/ 21 w 27"/>
                <a:gd name="T5" fmla="*/ 0 h 28"/>
                <a:gd name="T6" fmla="*/ 25 w 27"/>
                <a:gd name="T7" fmla="*/ 8 h 28"/>
                <a:gd name="T8" fmla="*/ 26 w 27"/>
                <a:gd name="T9" fmla="*/ 12 h 28"/>
                <a:gd name="T10" fmla="*/ 23 w 27"/>
                <a:gd name="T11" fmla="*/ 15 h 28"/>
                <a:gd name="T12" fmla="*/ 19 w 27"/>
                <a:gd name="T13" fmla="*/ 17 h 28"/>
                <a:gd name="T14" fmla="*/ 19 w 27"/>
                <a:gd name="T15" fmla="*/ 21 h 28"/>
                <a:gd name="T16" fmla="*/ 18 w 27"/>
                <a:gd name="T17" fmla="*/ 23 h 28"/>
                <a:gd name="T18" fmla="*/ 16 w 27"/>
                <a:gd name="T19" fmla="*/ 27 h 28"/>
                <a:gd name="T20" fmla="*/ 13 w 27"/>
                <a:gd name="T21" fmla="*/ 27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7" h="28">
                  <a:moveTo>
                    <a:pt x="13" y="27"/>
                  </a:moveTo>
                  <a:cubicBezTo>
                    <a:pt x="2" y="25"/>
                    <a:pt x="0" y="18"/>
                    <a:pt x="1" y="8"/>
                  </a:cubicBezTo>
                  <a:cubicBezTo>
                    <a:pt x="8" y="6"/>
                    <a:pt x="15" y="6"/>
                    <a:pt x="21" y="0"/>
                  </a:cubicBezTo>
                  <a:cubicBezTo>
                    <a:pt x="22" y="3"/>
                    <a:pt x="23" y="6"/>
                    <a:pt x="25" y="8"/>
                  </a:cubicBezTo>
                  <a:cubicBezTo>
                    <a:pt x="26" y="9"/>
                    <a:pt x="27" y="11"/>
                    <a:pt x="26" y="12"/>
                  </a:cubicBezTo>
                  <a:cubicBezTo>
                    <a:pt x="25" y="13"/>
                    <a:pt x="24" y="14"/>
                    <a:pt x="23" y="15"/>
                  </a:cubicBezTo>
                  <a:cubicBezTo>
                    <a:pt x="22" y="16"/>
                    <a:pt x="21" y="17"/>
                    <a:pt x="19" y="17"/>
                  </a:cubicBezTo>
                  <a:cubicBezTo>
                    <a:pt x="19" y="18"/>
                    <a:pt x="19" y="20"/>
                    <a:pt x="19" y="21"/>
                  </a:cubicBezTo>
                  <a:cubicBezTo>
                    <a:pt x="19" y="21"/>
                    <a:pt x="18" y="23"/>
                    <a:pt x="18" y="23"/>
                  </a:cubicBezTo>
                  <a:cubicBezTo>
                    <a:pt x="18" y="24"/>
                    <a:pt x="17" y="26"/>
                    <a:pt x="16" y="27"/>
                  </a:cubicBezTo>
                  <a:cubicBezTo>
                    <a:pt x="15" y="27"/>
                    <a:pt x="14" y="28"/>
                    <a:pt x="13" y="27"/>
                  </a:cubicBezTo>
                  <a:close/>
                </a:path>
              </a:pathLst>
            </a:custGeom>
            <a:solidFill>
              <a:srgbClr val="5488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862" name="Freeform 3703"/>
            <p:cNvSpPr>
              <a:spLocks/>
            </p:cNvSpPr>
            <p:nvPr/>
          </p:nvSpPr>
          <p:spPr bwMode="auto">
            <a:xfrm>
              <a:off x="4017" y="1657"/>
              <a:ext cx="21" cy="19"/>
            </a:xfrm>
            <a:custGeom>
              <a:avLst/>
              <a:gdLst>
                <a:gd name="T0" fmla="*/ 10 w 18"/>
                <a:gd name="T1" fmla="*/ 0 h 16"/>
                <a:gd name="T2" fmla="*/ 18 w 18"/>
                <a:gd name="T3" fmla="*/ 8 h 16"/>
                <a:gd name="T4" fmla="*/ 4 w 18"/>
                <a:gd name="T5" fmla="*/ 11 h 16"/>
                <a:gd name="T6" fmla="*/ 6 w 18"/>
                <a:gd name="T7" fmla="*/ 1 h 16"/>
                <a:gd name="T8" fmla="*/ 10 w 18"/>
                <a:gd name="T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16">
                  <a:moveTo>
                    <a:pt x="10" y="0"/>
                  </a:moveTo>
                  <a:cubicBezTo>
                    <a:pt x="14" y="1"/>
                    <a:pt x="16" y="5"/>
                    <a:pt x="18" y="8"/>
                  </a:cubicBezTo>
                  <a:cubicBezTo>
                    <a:pt x="13" y="9"/>
                    <a:pt x="9" y="16"/>
                    <a:pt x="4" y="11"/>
                  </a:cubicBezTo>
                  <a:cubicBezTo>
                    <a:pt x="0" y="8"/>
                    <a:pt x="5" y="4"/>
                    <a:pt x="6" y="1"/>
                  </a:cubicBezTo>
                  <a:cubicBezTo>
                    <a:pt x="7" y="1"/>
                    <a:pt x="8" y="0"/>
                    <a:pt x="10" y="0"/>
                  </a:cubicBezTo>
                  <a:close/>
                </a:path>
              </a:pathLst>
            </a:custGeom>
            <a:solidFill>
              <a:srgbClr val="3558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863" name="Freeform 3704"/>
            <p:cNvSpPr>
              <a:spLocks/>
            </p:cNvSpPr>
            <p:nvPr/>
          </p:nvSpPr>
          <p:spPr bwMode="auto">
            <a:xfrm>
              <a:off x="4060" y="1662"/>
              <a:ext cx="17" cy="23"/>
            </a:xfrm>
            <a:custGeom>
              <a:avLst/>
              <a:gdLst>
                <a:gd name="T0" fmla="*/ 10 w 15"/>
                <a:gd name="T1" fmla="*/ 1 h 20"/>
                <a:gd name="T2" fmla="*/ 14 w 15"/>
                <a:gd name="T3" fmla="*/ 12 h 20"/>
                <a:gd name="T4" fmla="*/ 2 w 15"/>
                <a:gd name="T5" fmla="*/ 17 h 20"/>
                <a:gd name="T6" fmla="*/ 1 w 15"/>
                <a:gd name="T7" fmla="*/ 12 h 20"/>
                <a:gd name="T8" fmla="*/ 10 w 15"/>
                <a:gd name="T9" fmla="*/ 1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20">
                  <a:moveTo>
                    <a:pt x="10" y="1"/>
                  </a:moveTo>
                  <a:cubicBezTo>
                    <a:pt x="15" y="3"/>
                    <a:pt x="13" y="8"/>
                    <a:pt x="14" y="12"/>
                  </a:cubicBezTo>
                  <a:cubicBezTo>
                    <a:pt x="12" y="18"/>
                    <a:pt x="8" y="20"/>
                    <a:pt x="2" y="17"/>
                  </a:cubicBezTo>
                  <a:cubicBezTo>
                    <a:pt x="1" y="15"/>
                    <a:pt x="0" y="14"/>
                    <a:pt x="1" y="12"/>
                  </a:cubicBezTo>
                  <a:cubicBezTo>
                    <a:pt x="8" y="12"/>
                    <a:pt x="1" y="0"/>
                    <a:pt x="10" y="1"/>
                  </a:cubicBezTo>
                  <a:close/>
                </a:path>
              </a:pathLst>
            </a:custGeom>
            <a:solidFill>
              <a:srgbClr val="456C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864" name="Freeform 3705"/>
            <p:cNvSpPr>
              <a:spLocks/>
            </p:cNvSpPr>
            <p:nvPr/>
          </p:nvSpPr>
          <p:spPr bwMode="auto">
            <a:xfrm>
              <a:off x="4060" y="1657"/>
              <a:ext cx="15" cy="20"/>
            </a:xfrm>
            <a:custGeom>
              <a:avLst/>
              <a:gdLst>
                <a:gd name="T0" fmla="*/ 10 w 13"/>
                <a:gd name="T1" fmla="*/ 5 h 17"/>
                <a:gd name="T2" fmla="*/ 2 w 13"/>
                <a:gd name="T3" fmla="*/ 16 h 17"/>
                <a:gd name="T4" fmla="*/ 0 w 13"/>
                <a:gd name="T5" fmla="*/ 14 h 17"/>
                <a:gd name="T6" fmla="*/ 1 w 13"/>
                <a:gd name="T7" fmla="*/ 13 h 17"/>
                <a:gd name="T8" fmla="*/ 5 w 13"/>
                <a:gd name="T9" fmla="*/ 0 h 17"/>
                <a:gd name="T10" fmla="*/ 10 w 13"/>
                <a:gd name="T11" fmla="*/ 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17">
                  <a:moveTo>
                    <a:pt x="10" y="5"/>
                  </a:moveTo>
                  <a:cubicBezTo>
                    <a:pt x="7" y="8"/>
                    <a:pt x="13" y="17"/>
                    <a:pt x="2" y="16"/>
                  </a:cubicBezTo>
                  <a:cubicBezTo>
                    <a:pt x="1" y="16"/>
                    <a:pt x="0" y="15"/>
                    <a:pt x="0" y="14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2" y="8"/>
                    <a:pt x="1" y="3"/>
                    <a:pt x="5" y="0"/>
                  </a:cubicBezTo>
                  <a:cubicBezTo>
                    <a:pt x="7" y="2"/>
                    <a:pt x="8" y="3"/>
                    <a:pt x="10" y="5"/>
                  </a:cubicBezTo>
                  <a:close/>
                </a:path>
              </a:pathLst>
            </a:custGeom>
            <a:solidFill>
              <a:srgbClr val="7B9F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</p:grpSp>
      <p:grpSp>
        <p:nvGrpSpPr>
          <p:cNvPr id="3135" name="Group 3907"/>
          <p:cNvGrpSpPr>
            <a:grpSpLocks/>
          </p:cNvGrpSpPr>
          <p:nvPr/>
        </p:nvGrpSpPr>
        <p:grpSpPr bwMode="auto">
          <a:xfrm>
            <a:off x="6184900" y="1838325"/>
            <a:ext cx="2154238" cy="1211262"/>
            <a:chOff x="3896" y="1158"/>
            <a:chExt cx="1357" cy="763"/>
          </a:xfrm>
        </p:grpSpPr>
        <p:sp>
          <p:nvSpPr>
            <p:cNvPr id="3465" name="Freeform 3707"/>
            <p:cNvSpPr>
              <a:spLocks/>
            </p:cNvSpPr>
            <p:nvPr/>
          </p:nvSpPr>
          <p:spPr bwMode="auto">
            <a:xfrm>
              <a:off x="4098" y="1666"/>
              <a:ext cx="16" cy="22"/>
            </a:xfrm>
            <a:custGeom>
              <a:avLst/>
              <a:gdLst>
                <a:gd name="T0" fmla="*/ 1 w 13"/>
                <a:gd name="T1" fmla="*/ 13 h 18"/>
                <a:gd name="T2" fmla="*/ 8 w 13"/>
                <a:gd name="T3" fmla="*/ 0 h 18"/>
                <a:gd name="T4" fmla="*/ 5 w 13"/>
                <a:gd name="T5" fmla="*/ 11 h 18"/>
                <a:gd name="T6" fmla="*/ 5 w 13"/>
                <a:gd name="T7" fmla="*/ 16 h 18"/>
                <a:gd name="T8" fmla="*/ 2 w 13"/>
                <a:gd name="T9" fmla="*/ 18 h 18"/>
                <a:gd name="T10" fmla="*/ 1 w 13"/>
                <a:gd name="T11" fmla="*/ 13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18">
                  <a:moveTo>
                    <a:pt x="1" y="13"/>
                  </a:moveTo>
                  <a:cubicBezTo>
                    <a:pt x="1" y="7"/>
                    <a:pt x="0" y="1"/>
                    <a:pt x="8" y="0"/>
                  </a:cubicBezTo>
                  <a:cubicBezTo>
                    <a:pt x="13" y="6"/>
                    <a:pt x="10" y="9"/>
                    <a:pt x="5" y="11"/>
                  </a:cubicBezTo>
                  <a:cubicBezTo>
                    <a:pt x="5" y="13"/>
                    <a:pt x="5" y="14"/>
                    <a:pt x="5" y="16"/>
                  </a:cubicBezTo>
                  <a:cubicBezTo>
                    <a:pt x="4" y="16"/>
                    <a:pt x="3" y="17"/>
                    <a:pt x="2" y="18"/>
                  </a:cubicBezTo>
                  <a:cubicBezTo>
                    <a:pt x="2" y="16"/>
                    <a:pt x="1" y="15"/>
                    <a:pt x="1" y="13"/>
                  </a:cubicBezTo>
                  <a:close/>
                </a:path>
              </a:pathLst>
            </a:custGeom>
            <a:solidFill>
              <a:srgbClr val="88AD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466" name="Freeform 3708"/>
            <p:cNvSpPr>
              <a:spLocks/>
            </p:cNvSpPr>
            <p:nvPr/>
          </p:nvSpPr>
          <p:spPr bwMode="auto">
            <a:xfrm>
              <a:off x="4098" y="1711"/>
              <a:ext cx="19" cy="23"/>
            </a:xfrm>
            <a:custGeom>
              <a:avLst/>
              <a:gdLst>
                <a:gd name="T0" fmla="*/ 9 w 16"/>
                <a:gd name="T1" fmla="*/ 19 h 19"/>
                <a:gd name="T2" fmla="*/ 0 w 16"/>
                <a:gd name="T3" fmla="*/ 10 h 19"/>
                <a:gd name="T4" fmla="*/ 13 w 16"/>
                <a:gd name="T5" fmla="*/ 9 h 19"/>
                <a:gd name="T6" fmla="*/ 9 w 16"/>
                <a:gd name="T7" fmla="*/ 18 h 19"/>
                <a:gd name="T8" fmla="*/ 9 w 16"/>
                <a:gd name="T9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9">
                  <a:moveTo>
                    <a:pt x="9" y="19"/>
                  </a:moveTo>
                  <a:cubicBezTo>
                    <a:pt x="6" y="16"/>
                    <a:pt x="3" y="13"/>
                    <a:pt x="0" y="10"/>
                  </a:cubicBezTo>
                  <a:cubicBezTo>
                    <a:pt x="4" y="9"/>
                    <a:pt x="8" y="0"/>
                    <a:pt x="13" y="9"/>
                  </a:cubicBezTo>
                  <a:cubicBezTo>
                    <a:pt x="16" y="14"/>
                    <a:pt x="13" y="16"/>
                    <a:pt x="9" y="18"/>
                  </a:cubicBezTo>
                  <a:lnTo>
                    <a:pt x="9" y="19"/>
                  </a:lnTo>
                  <a:close/>
                </a:path>
              </a:pathLst>
            </a:custGeom>
            <a:solidFill>
              <a:srgbClr val="3D5E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467" name="Freeform 3709"/>
            <p:cNvSpPr>
              <a:spLocks/>
            </p:cNvSpPr>
            <p:nvPr/>
          </p:nvSpPr>
          <p:spPr bwMode="auto">
            <a:xfrm>
              <a:off x="4058" y="1629"/>
              <a:ext cx="19" cy="20"/>
            </a:xfrm>
            <a:custGeom>
              <a:avLst/>
              <a:gdLst>
                <a:gd name="T0" fmla="*/ 2 w 16"/>
                <a:gd name="T1" fmla="*/ 11 h 17"/>
                <a:gd name="T2" fmla="*/ 11 w 16"/>
                <a:gd name="T3" fmla="*/ 1 h 17"/>
                <a:gd name="T4" fmla="*/ 15 w 16"/>
                <a:gd name="T5" fmla="*/ 4 h 17"/>
                <a:gd name="T6" fmla="*/ 7 w 16"/>
                <a:gd name="T7" fmla="*/ 17 h 17"/>
                <a:gd name="T8" fmla="*/ 2 w 16"/>
                <a:gd name="T9" fmla="*/ 17 h 17"/>
                <a:gd name="T10" fmla="*/ 3 w 16"/>
                <a:gd name="T11" fmla="*/ 17 h 17"/>
                <a:gd name="T12" fmla="*/ 2 w 16"/>
                <a:gd name="T13" fmla="*/ 1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17">
                  <a:moveTo>
                    <a:pt x="2" y="11"/>
                  </a:moveTo>
                  <a:cubicBezTo>
                    <a:pt x="5" y="7"/>
                    <a:pt x="8" y="4"/>
                    <a:pt x="11" y="1"/>
                  </a:cubicBezTo>
                  <a:cubicBezTo>
                    <a:pt x="14" y="0"/>
                    <a:pt x="16" y="0"/>
                    <a:pt x="15" y="4"/>
                  </a:cubicBezTo>
                  <a:cubicBezTo>
                    <a:pt x="12" y="8"/>
                    <a:pt x="10" y="13"/>
                    <a:pt x="7" y="17"/>
                  </a:cubicBezTo>
                  <a:cubicBezTo>
                    <a:pt x="5" y="17"/>
                    <a:pt x="4" y="17"/>
                    <a:pt x="2" y="17"/>
                  </a:cubicBezTo>
                  <a:cubicBezTo>
                    <a:pt x="2" y="17"/>
                    <a:pt x="3" y="17"/>
                    <a:pt x="3" y="17"/>
                  </a:cubicBezTo>
                  <a:cubicBezTo>
                    <a:pt x="0" y="15"/>
                    <a:pt x="0" y="13"/>
                    <a:pt x="2" y="11"/>
                  </a:cubicBezTo>
                  <a:close/>
                </a:path>
              </a:pathLst>
            </a:custGeom>
            <a:solidFill>
              <a:srgbClr val="5782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468" name="Freeform 3710"/>
            <p:cNvSpPr>
              <a:spLocks/>
            </p:cNvSpPr>
            <p:nvPr/>
          </p:nvSpPr>
          <p:spPr bwMode="auto">
            <a:xfrm>
              <a:off x="4050" y="1672"/>
              <a:ext cx="12" cy="18"/>
            </a:xfrm>
            <a:custGeom>
              <a:avLst/>
              <a:gdLst>
                <a:gd name="T0" fmla="*/ 9 w 10"/>
                <a:gd name="T1" fmla="*/ 0 h 15"/>
                <a:gd name="T2" fmla="*/ 10 w 10"/>
                <a:gd name="T3" fmla="*/ 3 h 15"/>
                <a:gd name="T4" fmla="*/ 10 w 10"/>
                <a:gd name="T5" fmla="*/ 8 h 15"/>
                <a:gd name="T6" fmla="*/ 4 w 10"/>
                <a:gd name="T7" fmla="*/ 12 h 15"/>
                <a:gd name="T8" fmla="*/ 9 w 10"/>
                <a:gd name="T9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5">
                  <a:moveTo>
                    <a:pt x="9" y="0"/>
                  </a:moveTo>
                  <a:cubicBezTo>
                    <a:pt x="10" y="1"/>
                    <a:pt x="10" y="2"/>
                    <a:pt x="10" y="3"/>
                  </a:cubicBezTo>
                  <a:cubicBezTo>
                    <a:pt x="10" y="5"/>
                    <a:pt x="10" y="6"/>
                    <a:pt x="10" y="8"/>
                  </a:cubicBezTo>
                  <a:cubicBezTo>
                    <a:pt x="8" y="10"/>
                    <a:pt x="6" y="15"/>
                    <a:pt x="4" y="12"/>
                  </a:cubicBezTo>
                  <a:cubicBezTo>
                    <a:pt x="0" y="7"/>
                    <a:pt x="3" y="2"/>
                    <a:pt x="9" y="0"/>
                  </a:cubicBezTo>
                  <a:close/>
                </a:path>
              </a:pathLst>
            </a:custGeom>
            <a:solidFill>
              <a:srgbClr val="2045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469" name="Freeform 3711"/>
            <p:cNvSpPr>
              <a:spLocks/>
            </p:cNvSpPr>
            <p:nvPr/>
          </p:nvSpPr>
          <p:spPr bwMode="auto">
            <a:xfrm>
              <a:off x="4109" y="1722"/>
              <a:ext cx="16" cy="20"/>
            </a:xfrm>
            <a:custGeom>
              <a:avLst/>
              <a:gdLst>
                <a:gd name="T0" fmla="*/ 0 w 14"/>
                <a:gd name="T1" fmla="*/ 9 h 17"/>
                <a:gd name="T2" fmla="*/ 4 w 14"/>
                <a:gd name="T3" fmla="*/ 0 h 17"/>
                <a:gd name="T4" fmla="*/ 8 w 14"/>
                <a:gd name="T5" fmla="*/ 1 h 17"/>
                <a:gd name="T6" fmla="*/ 12 w 14"/>
                <a:gd name="T7" fmla="*/ 14 h 17"/>
                <a:gd name="T8" fmla="*/ 8 w 14"/>
                <a:gd name="T9" fmla="*/ 17 h 17"/>
                <a:gd name="T10" fmla="*/ 0 w 14"/>
                <a:gd name="T11" fmla="*/ 9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17">
                  <a:moveTo>
                    <a:pt x="0" y="9"/>
                  </a:moveTo>
                  <a:cubicBezTo>
                    <a:pt x="1" y="6"/>
                    <a:pt x="3" y="3"/>
                    <a:pt x="4" y="0"/>
                  </a:cubicBezTo>
                  <a:cubicBezTo>
                    <a:pt x="5" y="0"/>
                    <a:pt x="6" y="1"/>
                    <a:pt x="8" y="1"/>
                  </a:cubicBezTo>
                  <a:cubicBezTo>
                    <a:pt x="11" y="5"/>
                    <a:pt x="14" y="8"/>
                    <a:pt x="12" y="14"/>
                  </a:cubicBezTo>
                  <a:cubicBezTo>
                    <a:pt x="10" y="15"/>
                    <a:pt x="9" y="16"/>
                    <a:pt x="8" y="17"/>
                  </a:cubicBezTo>
                  <a:cubicBezTo>
                    <a:pt x="5" y="15"/>
                    <a:pt x="3" y="12"/>
                    <a:pt x="0" y="9"/>
                  </a:cubicBezTo>
                  <a:close/>
                </a:path>
              </a:pathLst>
            </a:custGeom>
            <a:solidFill>
              <a:srgbClr val="1E30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470" name="Freeform 3712"/>
            <p:cNvSpPr>
              <a:spLocks/>
            </p:cNvSpPr>
            <p:nvPr/>
          </p:nvSpPr>
          <p:spPr bwMode="auto">
            <a:xfrm>
              <a:off x="4118" y="1723"/>
              <a:ext cx="14" cy="15"/>
            </a:xfrm>
            <a:custGeom>
              <a:avLst/>
              <a:gdLst>
                <a:gd name="T0" fmla="*/ 4 w 12"/>
                <a:gd name="T1" fmla="*/ 13 h 13"/>
                <a:gd name="T2" fmla="*/ 0 w 12"/>
                <a:gd name="T3" fmla="*/ 0 h 13"/>
                <a:gd name="T4" fmla="*/ 3 w 12"/>
                <a:gd name="T5" fmla="*/ 0 h 13"/>
                <a:gd name="T6" fmla="*/ 8 w 12"/>
                <a:gd name="T7" fmla="*/ 12 h 13"/>
                <a:gd name="T8" fmla="*/ 4 w 12"/>
                <a:gd name="T9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3">
                  <a:moveTo>
                    <a:pt x="4" y="13"/>
                  </a:moveTo>
                  <a:cubicBezTo>
                    <a:pt x="2" y="9"/>
                    <a:pt x="1" y="4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12" y="1"/>
                    <a:pt x="8" y="7"/>
                    <a:pt x="8" y="12"/>
                  </a:cubicBezTo>
                  <a:cubicBezTo>
                    <a:pt x="6" y="12"/>
                    <a:pt x="5" y="12"/>
                    <a:pt x="4" y="13"/>
                  </a:cubicBezTo>
                  <a:close/>
                </a:path>
              </a:pathLst>
            </a:custGeom>
            <a:solidFill>
              <a:srgbClr val="141E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471" name="Freeform 3713"/>
            <p:cNvSpPr>
              <a:spLocks/>
            </p:cNvSpPr>
            <p:nvPr/>
          </p:nvSpPr>
          <p:spPr bwMode="auto">
            <a:xfrm>
              <a:off x="3918" y="1629"/>
              <a:ext cx="27" cy="27"/>
            </a:xfrm>
            <a:custGeom>
              <a:avLst/>
              <a:gdLst>
                <a:gd name="T0" fmla="*/ 22 w 23"/>
                <a:gd name="T1" fmla="*/ 5 h 23"/>
                <a:gd name="T2" fmla="*/ 23 w 23"/>
                <a:gd name="T3" fmla="*/ 12 h 23"/>
                <a:gd name="T4" fmla="*/ 2 w 23"/>
                <a:gd name="T5" fmla="*/ 12 h 23"/>
                <a:gd name="T6" fmla="*/ 0 w 23"/>
                <a:gd name="T7" fmla="*/ 7 h 23"/>
                <a:gd name="T8" fmla="*/ 1 w 23"/>
                <a:gd name="T9" fmla="*/ 5 h 23"/>
                <a:gd name="T10" fmla="*/ 3 w 23"/>
                <a:gd name="T11" fmla="*/ 2 h 23"/>
                <a:gd name="T12" fmla="*/ 8 w 23"/>
                <a:gd name="T13" fmla="*/ 1 h 23"/>
                <a:gd name="T14" fmla="*/ 22 w 23"/>
                <a:gd name="T15" fmla="*/ 5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" h="23">
                  <a:moveTo>
                    <a:pt x="22" y="5"/>
                  </a:moveTo>
                  <a:cubicBezTo>
                    <a:pt x="22" y="7"/>
                    <a:pt x="22" y="10"/>
                    <a:pt x="23" y="12"/>
                  </a:cubicBezTo>
                  <a:cubicBezTo>
                    <a:pt x="16" y="23"/>
                    <a:pt x="9" y="19"/>
                    <a:pt x="2" y="12"/>
                  </a:cubicBezTo>
                  <a:cubicBezTo>
                    <a:pt x="0" y="11"/>
                    <a:pt x="0" y="9"/>
                    <a:pt x="0" y="7"/>
                  </a:cubicBezTo>
                  <a:cubicBezTo>
                    <a:pt x="0" y="6"/>
                    <a:pt x="0" y="5"/>
                    <a:pt x="1" y="5"/>
                  </a:cubicBezTo>
                  <a:cubicBezTo>
                    <a:pt x="1" y="4"/>
                    <a:pt x="2" y="3"/>
                    <a:pt x="3" y="2"/>
                  </a:cubicBezTo>
                  <a:cubicBezTo>
                    <a:pt x="4" y="2"/>
                    <a:pt x="6" y="1"/>
                    <a:pt x="8" y="1"/>
                  </a:cubicBezTo>
                  <a:cubicBezTo>
                    <a:pt x="13" y="0"/>
                    <a:pt x="18" y="1"/>
                    <a:pt x="22" y="5"/>
                  </a:cubicBezTo>
                  <a:close/>
                </a:path>
              </a:pathLst>
            </a:custGeom>
            <a:solidFill>
              <a:srgbClr val="2A43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472" name="Freeform 3714"/>
            <p:cNvSpPr>
              <a:spLocks/>
            </p:cNvSpPr>
            <p:nvPr/>
          </p:nvSpPr>
          <p:spPr bwMode="auto">
            <a:xfrm>
              <a:off x="3896" y="1634"/>
              <a:ext cx="25" cy="20"/>
            </a:xfrm>
            <a:custGeom>
              <a:avLst/>
              <a:gdLst>
                <a:gd name="T0" fmla="*/ 21 w 21"/>
                <a:gd name="T1" fmla="*/ 4 h 17"/>
                <a:gd name="T2" fmla="*/ 21 w 21"/>
                <a:gd name="T3" fmla="*/ 8 h 17"/>
                <a:gd name="T4" fmla="*/ 5 w 21"/>
                <a:gd name="T5" fmla="*/ 17 h 17"/>
                <a:gd name="T6" fmla="*/ 9 w 21"/>
                <a:gd name="T7" fmla="*/ 0 h 17"/>
                <a:gd name="T8" fmla="*/ 13 w 21"/>
                <a:gd name="T9" fmla="*/ 4 h 17"/>
                <a:gd name="T10" fmla="*/ 17 w 21"/>
                <a:gd name="T11" fmla="*/ 2 h 17"/>
                <a:gd name="T12" fmla="*/ 21 w 21"/>
                <a:gd name="T13" fmla="*/ 4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" h="17">
                  <a:moveTo>
                    <a:pt x="21" y="4"/>
                  </a:moveTo>
                  <a:cubicBezTo>
                    <a:pt x="21" y="6"/>
                    <a:pt x="21" y="7"/>
                    <a:pt x="21" y="8"/>
                  </a:cubicBezTo>
                  <a:cubicBezTo>
                    <a:pt x="15" y="11"/>
                    <a:pt x="12" y="17"/>
                    <a:pt x="5" y="17"/>
                  </a:cubicBezTo>
                  <a:cubicBezTo>
                    <a:pt x="0" y="10"/>
                    <a:pt x="0" y="4"/>
                    <a:pt x="9" y="0"/>
                  </a:cubicBezTo>
                  <a:cubicBezTo>
                    <a:pt x="10" y="2"/>
                    <a:pt x="12" y="3"/>
                    <a:pt x="13" y="4"/>
                  </a:cubicBezTo>
                  <a:cubicBezTo>
                    <a:pt x="14" y="3"/>
                    <a:pt x="16" y="2"/>
                    <a:pt x="17" y="2"/>
                  </a:cubicBezTo>
                  <a:cubicBezTo>
                    <a:pt x="19" y="2"/>
                    <a:pt x="20" y="3"/>
                    <a:pt x="21" y="4"/>
                  </a:cubicBezTo>
                  <a:close/>
                </a:path>
              </a:pathLst>
            </a:custGeom>
            <a:solidFill>
              <a:srgbClr val="2E4B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473" name="Freeform 3715"/>
            <p:cNvSpPr>
              <a:spLocks/>
            </p:cNvSpPr>
            <p:nvPr/>
          </p:nvSpPr>
          <p:spPr bwMode="auto">
            <a:xfrm>
              <a:off x="4435" y="1412"/>
              <a:ext cx="17" cy="19"/>
            </a:xfrm>
            <a:custGeom>
              <a:avLst/>
              <a:gdLst>
                <a:gd name="T0" fmla="*/ 15 w 15"/>
                <a:gd name="T1" fmla="*/ 12 h 16"/>
                <a:gd name="T2" fmla="*/ 10 w 15"/>
                <a:gd name="T3" fmla="*/ 16 h 16"/>
                <a:gd name="T4" fmla="*/ 0 w 15"/>
                <a:gd name="T5" fmla="*/ 4 h 16"/>
                <a:gd name="T6" fmla="*/ 15 w 15"/>
                <a:gd name="T7" fmla="*/ 9 h 16"/>
                <a:gd name="T8" fmla="*/ 15 w 15"/>
                <a:gd name="T9" fmla="*/ 1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6">
                  <a:moveTo>
                    <a:pt x="15" y="12"/>
                  </a:moveTo>
                  <a:cubicBezTo>
                    <a:pt x="13" y="14"/>
                    <a:pt x="12" y="15"/>
                    <a:pt x="10" y="16"/>
                  </a:cubicBezTo>
                  <a:cubicBezTo>
                    <a:pt x="3" y="16"/>
                    <a:pt x="1" y="10"/>
                    <a:pt x="0" y="4"/>
                  </a:cubicBezTo>
                  <a:cubicBezTo>
                    <a:pt x="7" y="0"/>
                    <a:pt x="11" y="5"/>
                    <a:pt x="15" y="9"/>
                  </a:cubicBezTo>
                  <a:cubicBezTo>
                    <a:pt x="15" y="10"/>
                    <a:pt x="15" y="11"/>
                    <a:pt x="15" y="12"/>
                  </a:cubicBezTo>
                  <a:close/>
                </a:path>
              </a:pathLst>
            </a:custGeom>
            <a:solidFill>
              <a:srgbClr val="6C9A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474" name="Freeform 3716"/>
            <p:cNvSpPr>
              <a:spLocks/>
            </p:cNvSpPr>
            <p:nvPr/>
          </p:nvSpPr>
          <p:spPr bwMode="auto">
            <a:xfrm>
              <a:off x="4379" y="1437"/>
              <a:ext cx="12" cy="22"/>
            </a:xfrm>
            <a:custGeom>
              <a:avLst/>
              <a:gdLst>
                <a:gd name="T0" fmla="*/ 6 w 10"/>
                <a:gd name="T1" fmla="*/ 0 h 19"/>
                <a:gd name="T2" fmla="*/ 10 w 10"/>
                <a:gd name="T3" fmla="*/ 19 h 19"/>
                <a:gd name="T4" fmla="*/ 6 w 10"/>
                <a:gd name="T5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19">
                  <a:moveTo>
                    <a:pt x="6" y="0"/>
                  </a:moveTo>
                  <a:cubicBezTo>
                    <a:pt x="9" y="6"/>
                    <a:pt x="10" y="12"/>
                    <a:pt x="10" y="19"/>
                  </a:cubicBezTo>
                  <a:cubicBezTo>
                    <a:pt x="6" y="13"/>
                    <a:pt x="0" y="8"/>
                    <a:pt x="6" y="0"/>
                  </a:cubicBezTo>
                  <a:close/>
                </a:path>
              </a:pathLst>
            </a:custGeom>
            <a:solidFill>
              <a:srgbClr val="3C67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475" name="Freeform 3717"/>
            <p:cNvSpPr>
              <a:spLocks/>
            </p:cNvSpPr>
            <p:nvPr/>
          </p:nvSpPr>
          <p:spPr bwMode="auto">
            <a:xfrm>
              <a:off x="4304" y="1436"/>
              <a:ext cx="21" cy="30"/>
            </a:xfrm>
            <a:custGeom>
              <a:avLst/>
              <a:gdLst>
                <a:gd name="T0" fmla="*/ 18 w 18"/>
                <a:gd name="T1" fmla="*/ 5 h 26"/>
                <a:gd name="T2" fmla="*/ 10 w 18"/>
                <a:gd name="T3" fmla="*/ 25 h 26"/>
                <a:gd name="T4" fmla="*/ 1 w 18"/>
                <a:gd name="T5" fmla="*/ 16 h 26"/>
                <a:gd name="T6" fmla="*/ 10 w 18"/>
                <a:gd name="T7" fmla="*/ 0 h 26"/>
                <a:gd name="T8" fmla="*/ 18 w 18"/>
                <a:gd name="T9" fmla="*/ 5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26">
                  <a:moveTo>
                    <a:pt x="18" y="5"/>
                  </a:moveTo>
                  <a:cubicBezTo>
                    <a:pt x="10" y="9"/>
                    <a:pt x="16" y="19"/>
                    <a:pt x="10" y="25"/>
                  </a:cubicBezTo>
                  <a:cubicBezTo>
                    <a:pt x="3" y="26"/>
                    <a:pt x="0" y="23"/>
                    <a:pt x="1" y="16"/>
                  </a:cubicBezTo>
                  <a:cubicBezTo>
                    <a:pt x="4" y="11"/>
                    <a:pt x="7" y="5"/>
                    <a:pt x="10" y="0"/>
                  </a:cubicBezTo>
                  <a:cubicBezTo>
                    <a:pt x="13" y="2"/>
                    <a:pt x="15" y="3"/>
                    <a:pt x="18" y="5"/>
                  </a:cubicBezTo>
                  <a:close/>
                </a:path>
              </a:pathLst>
            </a:custGeom>
            <a:solidFill>
              <a:srgbClr val="5876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476" name="Freeform 3718"/>
            <p:cNvSpPr>
              <a:spLocks/>
            </p:cNvSpPr>
            <p:nvPr/>
          </p:nvSpPr>
          <p:spPr bwMode="auto">
            <a:xfrm>
              <a:off x="4239" y="1841"/>
              <a:ext cx="6" cy="9"/>
            </a:xfrm>
            <a:custGeom>
              <a:avLst/>
              <a:gdLst>
                <a:gd name="T0" fmla="*/ 1 w 5"/>
                <a:gd name="T1" fmla="*/ 0 h 8"/>
                <a:gd name="T2" fmla="*/ 4 w 5"/>
                <a:gd name="T3" fmla="*/ 0 h 8"/>
                <a:gd name="T4" fmla="*/ 5 w 5"/>
                <a:gd name="T5" fmla="*/ 4 h 8"/>
                <a:gd name="T6" fmla="*/ 0 w 5"/>
                <a:gd name="T7" fmla="*/ 8 h 8"/>
                <a:gd name="T8" fmla="*/ 1 w 5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1" y="0"/>
                  </a:moveTo>
                  <a:cubicBezTo>
                    <a:pt x="2" y="0"/>
                    <a:pt x="3" y="0"/>
                    <a:pt x="4" y="0"/>
                  </a:cubicBezTo>
                  <a:cubicBezTo>
                    <a:pt x="5" y="2"/>
                    <a:pt x="5" y="3"/>
                    <a:pt x="5" y="4"/>
                  </a:cubicBezTo>
                  <a:cubicBezTo>
                    <a:pt x="3" y="5"/>
                    <a:pt x="2" y="7"/>
                    <a:pt x="0" y="8"/>
                  </a:cubicBezTo>
                  <a:cubicBezTo>
                    <a:pt x="0" y="5"/>
                    <a:pt x="0" y="3"/>
                    <a:pt x="1" y="0"/>
                  </a:cubicBezTo>
                  <a:close/>
                </a:path>
              </a:pathLst>
            </a:custGeom>
            <a:solidFill>
              <a:srgbClr val="6659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477" name="Freeform 3719"/>
            <p:cNvSpPr>
              <a:spLocks/>
            </p:cNvSpPr>
            <p:nvPr/>
          </p:nvSpPr>
          <p:spPr bwMode="auto">
            <a:xfrm>
              <a:off x="4075" y="1467"/>
              <a:ext cx="200" cy="84"/>
            </a:xfrm>
            <a:custGeom>
              <a:avLst/>
              <a:gdLst>
                <a:gd name="T0" fmla="*/ 165 w 170"/>
                <a:gd name="T1" fmla="*/ 62 h 71"/>
                <a:gd name="T2" fmla="*/ 132 w 170"/>
                <a:gd name="T3" fmla="*/ 59 h 71"/>
                <a:gd name="T4" fmla="*/ 96 w 170"/>
                <a:gd name="T5" fmla="*/ 53 h 71"/>
                <a:gd name="T6" fmla="*/ 91 w 170"/>
                <a:gd name="T7" fmla="*/ 51 h 71"/>
                <a:gd name="T8" fmla="*/ 53 w 170"/>
                <a:gd name="T9" fmla="*/ 37 h 71"/>
                <a:gd name="T10" fmla="*/ 30 w 170"/>
                <a:gd name="T11" fmla="*/ 33 h 71"/>
                <a:gd name="T12" fmla="*/ 1 w 170"/>
                <a:gd name="T13" fmla="*/ 2 h 71"/>
                <a:gd name="T14" fmla="*/ 6 w 170"/>
                <a:gd name="T15" fmla="*/ 0 h 71"/>
                <a:gd name="T16" fmla="*/ 18 w 170"/>
                <a:gd name="T17" fmla="*/ 4 h 71"/>
                <a:gd name="T18" fmla="*/ 46 w 170"/>
                <a:gd name="T19" fmla="*/ 13 h 71"/>
                <a:gd name="T20" fmla="*/ 61 w 170"/>
                <a:gd name="T21" fmla="*/ 18 h 71"/>
                <a:gd name="T22" fmla="*/ 66 w 170"/>
                <a:gd name="T23" fmla="*/ 17 h 71"/>
                <a:gd name="T24" fmla="*/ 96 w 170"/>
                <a:gd name="T25" fmla="*/ 17 h 71"/>
                <a:gd name="T26" fmla="*/ 101 w 170"/>
                <a:gd name="T27" fmla="*/ 20 h 71"/>
                <a:gd name="T28" fmla="*/ 102 w 170"/>
                <a:gd name="T29" fmla="*/ 23 h 71"/>
                <a:gd name="T30" fmla="*/ 102 w 170"/>
                <a:gd name="T31" fmla="*/ 25 h 71"/>
                <a:gd name="T32" fmla="*/ 101 w 170"/>
                <a:gd name="T33" fmla="*/ 26 h 71"/>
                <a:gd name="T34" fmla="*/ 103 w 170"/>
                <a:gd name="T35" fmla="*/ 23 h 71"/>
                <a:gd name="T36" fmla="*/ 118 w 170"/>
                <a:gd name="T37" fmla="*/ 26 h 71"/>
                <a:gd name="T38" fmla="*/ 150 w 170"/>
                <a:gd name="T39" fmla="*/ 44 h 71"/>
                <a:gd name="T40" fmla="*/ 164 w 170"/>
                <a:gd name="T41" fmla="*/ 50 h 71"/>
                <a:gd name="T42" fmla="*/ 168 w 170"/>
                <a:gd name="T43" fmla="*/ 52 h 71"/>
                <a:gd name="T44" fmla="*/ 170 w 170"/>
                <a:gd name="T45" fmla="*/ 56 h 71"/>
                <a:gd name="T46" fmla="*/ 165 w 170"/>
                <a:gd name="T47" fmla="*/ 62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70" h="71">
                  <a:moveTo>
                    <a:pt x="165" y="62"/>
                  </a:moveTo>
                  <a:cubicBezTo>
                    <a:pt x="153" y="71"/>
                    <a:pt x="142" y="61"/>
                    <a:pt x="132" y="59"/>
                  </a:cubicBezTo>
                  <a:cubicBezTo>
                    <a:pt x="120" y="56"/>
                    <a:pt x="110" y="43"/>
                    <a:pt x="96" y="53"/>
                  </a:cubicBezTo>
                  <a:cubicBezTo>
                    <a:pt x="95" y="53"/>
                    <a:pt x="91" y="52"/>
                    <a:pt x="91" y="51"/>
                  </a:cubicBezTo>
                  <a:cubicBezTo>
                    <a:pt x="82" y="35"/>
                    <a:pt x="67" y="38"/>
                    <a:pt x="53" y="37"/>
                  </a:cubicBezTo>
                  <a:cubicBezTo>
                    <a:pt x="46" y="31"/>
                    <a:pt x="38" y="35"/>
                    <a:pt x="30" y="33"/>
                  </a:cubicBezTo>
                  <a:cubicBezTo>
                    <a:pt x="13" y="30"/>
                    <a:pt x="0" y="22"/>
                    <a:pt x="1" y="2"/>
                  </a:cubicBezTo>
                  <a:cubicBezTo>
                    <a:pt x="2" y="0"/>
                    <a:pt x="4" y="0"/>
                    <a:pt x="6" y="0"/>
                  </a:cubicBezTo>
                  <a:cubicBezTo>
                    <a:pt x="10" y="0"/>
                    <a:pt x="13" y="4"/>
                    <a:pt x="18" y="4"/>
                  </a:cubicBezTo>
                  <a:cubicBezTo>
                    <a:pt x="28" y="5"/>
                    <a:pt x="39" y="3"/>
                    <a:pt x="46" y="13"/>
                  </a:cubicBezTo>
                  <a:cubicBezTo>
                    <a:pt x="49" y="19"/>
                    <a:pt x="54" y="21"/>
                    <a:pt x="61" y="18"/>
                  </a:cubicBezTo>
                  <a:cubicBezTo>
                    <a:pt x="62" y="18"/>
                    <a:pt x="64" y="17"/>
                    <a:pt x="66" y="17"/>
                  </a:cubicBezTo>
                  <a:cubicBezTo>
                    <a:pt x="76" y="13"/>
                    <a:pt x="86" y="13"/>
                    <a:pt x="96" y="17"/>
                  </a:cubicBezTo>
                  <a:cubicBezTo>
                    <a:pt x="98" y="18"/>
                    <a:pt x="99" y="19"/>
                    <a:pt x="101" y="20"/>
                  </a:cubicBezTo>
                  <a:cubicBezTo>
                    <a:pt x="101" y="21"/>
                    <a:pt x="102" y="22"/>
                    <a:pt x="102" y="23"/>
                  </a:cubicBezTo>
                  <a:cubicBezTo>
                    <a:pt x="102" y="24"/>
                    <a:pt x="102" y="25"/>
                    <a:pt x="102" y="25"/>
                  </a:cubicBezTo>
                  <a:cubicBezTo>
                    <a:pt x="101" y="25"/>
                    <a:pt x="101" y="25"/>
                    <a:pt x="101" y="26"/>
                  </a:cubicBezTo>
                  <a:cubicBezTo>
                    <a:pt x="102" y="25"/>
                    <a:pt x="102" y="24"/>
                    <a:pt x="103" y="23"/>
                  </a:cubicBezTo>
                  <a:cubicBezTo>
                    <a:pt x="109" y="21"/>
                    <a:pt x="114" y="22"/>
                    <a:pt x="118" y="26"/>
                  </a:cubicBezTo>
                  <a:cubicBezTo>
                    <a:pt x="128" y="34"/>
                    <a:pt x="140" y="37"/>
                    <a:pt x="150" y="44"/>
                  </a:cubicBezTo>
                  <a:cubicBezTo>
                    <a:pt x="154" y="47"/>
                    <a:pt x="159" y="49"/>
                    <a:pt x="164" y="50"/>
                  </a:cubicBezTo>
                  <a:cubicBezTo>
                    <a:pt x="165" y="50"/>
                    <a:pt x="167" y="51"/>
                    <a:pt x="168" y="52"/>
                  </a:cubicBezTo>
                  <a:cubicBezTo>
                    <a:pt x="169" y="53"/>
                    <a:pt x="170" y="55"/>
                    <a:pt x="170" y="56"/>
                  </a:cubicBezTo>
                  <a:cubicBezTo>
                    <a:pt x="169" y="59"/>
                    <a:pt x="166" y="60"/>
                    <a:pt x="165" y="62"/>
                  </a:cubicBezTo>
                  <a:close/>
                </a:path>
              </a:pathLst>
            </a:custGeom>
            <a:solidFill>
              <a:srgbClr val="5085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478" name="Freeform 3720"/>
            <p:cNvSpPr>
              <a:spLocks/>
            </p:cNvSpPr>
            <p:nvPr/>
          </p:nvSpPr>
          <p:spPr bwMode="auto">
            <a:xfrm>
              <a:off x="4070" y="1516"/>
              <a:ext cx="65" cy="28"/>
            </a:xfrm>
            <a:custGeom>
              <a:avLst/>
              <a:gdLst>
                <a:gd name="T0" fmla="*/ 45 w 55"/>
                <a:gd name="T1" fmla="*/ 17 h 24"/>
                <a:gd name="T2" fmla="*/ 37 w 55"/>
                <a:gd name="T3" fmla="*/ 20 h 24"/>
                <a:gd name="T4" fmla="*/ 14 w 55"/>
                <a:gd name="T5" fmla="*/ 22 h 24"/>
                <a:gd name="T6" fmla="*/ 5 w 55"/>
                <a:gd name="T7" fmla="*/ 8 h 24"/>
                <a:gd name="T8" fmla="*/ 5 w 55"/>
                <a:gd name="T9" fmla="*/ 9 h 24"/>
                <a:gd name="T10" fmla="*/ 27 w 55"/>
                <a:gd name="T11" fmla="*/ 1 h 24"/>
                <a:gd name="T12" fmla="*/ 46 w 55"/>
                <a:gd name="T13" fmla="*/ 7 h 24"/>
                <a:gd name="T14" fmla="*/ 45 w 55"/>
                <a:gd name="T15" fmla="*/ 17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5" h="24">
                  <a:moveTo>
                    <a:pt x="45" y="17"/>
                  </a:moveTo>
                  <a:cubicBezTo>
                    <a:pt x="42" y="18"/>
                    <a:pt x="40" y="19"/>
                    <a:pt x="37" y="20"/>
                  </a:cubicBezTo>
                  <a:cubicBezTo>
                    <a:pt x="30" y="24"/>
                    <a:pt x="22" y="22"/>
                    <a:pt x="14" y="22"/>
                  </a:cubicBezTo>
                  <a:cubicBezTo>
                    <a:pt x="6" y="21"/>
                    <a:pt x="0" y="18"/>
                    <a:pt x="5" y="8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11" y="2"/>
                    <a:pt x="20" y="4"/>
                    <a:pt x="27" y="1"/>
                  </a:cubicBezTo>
                  <a:cubicBezTo>
                    <a:pt x="35" y="0"/>
                    <a:pt x="40" y="4"/>
                    <a:pt x="46" y="7"/>
                  </a:cubicBezTo>
                  <a:cubicBezTo>
                    <a:pt x="55" y="12"/>
                    <a:pt x="44" y="13"/>
                    <a:pt x="45" y="17"/>
                  </a:cubicBezTo>
                  <a:close/>
                </a:path>
              </a:pathLst>
            </a:custGeom>
            <a:solidFill>
              <a:srgbClr val="85B4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479" name="Freeform 3721"/>
            <p:cNvSpPr>
              <a:spLocks/>
            </p:cNvSpPr>
            <p:nvPr/>
          </p:nvSpPr>
          <p:spPr bwMode="auto">
            <a:xfrm>
              <a:off x="4051" y="1410"/>
              <a:ext cx="25" cy="48"/>
            </a:xfrm>
            <a:custGeom>
              <a:avLst/>
              <a:gdLst>
                <a:gd name="T0" fmla="*/ 13 w 21"/>
                <a:gd name="T1" fmla="*/ 11 h 41"/>
                <a:gd name="T2" fmla="*/ 17 w 21"/>
                <a:gd name="T3" fmla="*/ 38 h 41"/>
                <a:gd name="T4" fmla="*/ 9 w 21"/>
                <a:gd name="T5" fmla="*/ 39 h 41"/>
                <a:gd name="T6" fmla="*/ 4 w 21"/>
                <a:gd name="T7" fmla="*/ 38 h 41"/>
                <a:gd name="T8" fmla="*/ 1 w 21"/>
                <a:gd name="T9" fmla="*/ 14 h 41"/>
                <a:gd name="T10" fmla="*/ 1 w 21"/>
                <a:gd name="T11" fmla="*/ 15 h 41"/>
                <a:gd name="T12" fmla="*/ 1 w 21"/>
                <a:gd name="T13" fmla="*/ 3 h 41"/>
                <a:gd name="T14" fmla="*/ 13 w 21"/>
                <a:gd name="T15" fmla="*/ 3 h 41"/>
                <a:gd name="T16" fmla="*/ 13 w 21"/>
                <a:gd name="T17" fmla="*/ 1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" h="41">
                  <a:moveTo>
                    <a:pt x="13" y="11"/>
                  </a:moveTo>
                  <a:cubicBezTo>
                    <a:pt x="21" y="19"/>
                    <a:pt x="12" y="29"/>
                    <a:pt x="17" y="38"/>
                  </a:cubicBezTo>
                  <a:cubicBezTo>
                    <a:pt x="14" y="41"/>
                    <a:pt x="12" y="41"/>
                    <a:pt x="9" y="39"/>
                  </a:cubicBezTo>
                  <a:cubicBezTo>
                    <a:pt x="7" y="38"/>
                    <a:pt x="6" y="38"/>
                    <a:pt x="4" y="38"/>
                  </a:cubicBezTo>
                  <a:cubicBezTo>
                    <a:pt x="0" y="31"/>
                    <a:pt x="7" y="22"/>
                    <a:pt x="1" y="14"/>
                  </a:cubicBezTo>
                  <a:cubicBezTo>
                    <a:pt x="1" y="14"/>
                    <a:pt x="1" y="15"/>
                    <a:pt x="1" y="15"/>
                  </a:cubicBezTo>
                  <a:cubicBezTo>
                    <a:pt x="1" y="11"/>
                    <a:pt x="1" y="7"/>
                    <a:pt x="1" y="3"/>
                  </a:cubicBezTo>
                  <a:cubicBezTo>
                    <a:pt x="5" y="0"/>
                    <a:pt x="9" y="0"/>
                    <a:pt x="13" y="3"/>
                  </a:cubicBezTo>
                  <a:cubicBezTo>
                    <a:pt x="15" y="5"/>
                    <a:pt x="15" y="8"/>
                    <a:pt x="13" y="11"/>
                  </a:cubicBezTo>
                  <a:close/>
                </a:path>
              </a:pathLst>
            </a:custGeom>
            <a:solidFill>
              <a:srgbClr val="80B0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480" name="Freeform 3722"/>
            <p:cNvSpPr>
              <a:spLocks/>
            </p:cNvSpPr>
            <p:nvPr/>
          </p:nvSpPr>
          <p:spPr bwMode="auto">
            <a:xfrm>
              <a:off x="4048" y="1459"/>
              <a:ext cx="23" cy="28"/>
            </a:xfrm>
            <a:custGeom>
              <a:avLst/>
              <a:gdLst>
                <a:gd name="T0" fmla="*/ 20 w 20"/>
                <a:gd name="T1" fmla="*/ 9 h 24"/>
                <a:gd name="T2" fmla="*/ 13 w 20"/>
                <a:gd name="T3" fmla="*/ 23 h 24"/>
                <a:gd name="T4" fmla="*/ 3 w 20"/>
                <a:gd name="T5" fmla="*/ 17 h 24"/>
                <a:gd name="T6" fmla="*/ 11 w 20"/>
                <a:gd name="T7" fmla="*/ 0 h 24"/>
                <a:gd name="T8" fmla="*/ 20 w 20"/>
                <a:gd name="T9" fmla="*/ 9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24">
                  <a:moveTo>
                    <a:pt x="20" y="9"/>
                  </a:moveTo>
                  <a:cubicBezTo>
                    <a:pt x="19" y="15"/>
                    <a:pt x="20" y="21"/>
                    <a:pt x="13" y="23"/>
                  </a:cubicBezTo>
                  <a:cubicBezTo>
                    <a:pt x="8" y="24"/>
                    <a:pt x="5" y="21"/>
                    <a:pt x="3" y="17"/>
                  </a:cubicBezTo>
                  <a:cubicBezTo>
                    <a:pt x="0" y="9"/>
                    <a:pt x="5" y="4"/>
                    <a:pt x="11" y="0"/>
                  </a:cubicBezTo>
                  <a:cubicBezTo>
                    <a:pt x="15" y="2"/>
                    <a:pt x="19" y="5"/>
                    <a:pt x="20" y="9"/>
                  </a:cubicBezTo>
                  <a:close/>
                </a:path>
              </a:pathLst>
            </a:custGeom>
            <a:solidFill>
              <a:srgbClr val="79A1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481" name="Freeform 3723"/>
            <p:cNvSpPr>
              <a:spLocks/>
            </p:cNvSpPr>
            <p:nvPr/>
          </p:nvSpPr>
          <p:spPr bwMode="auto">
            <a:xfrm>
              <a:off x="4021" y="1525"/>
              <a:ext cx="32" cy="19"/>
            </a:xfrm>
            <a:custGeom>
              <a:avLst/>
              <a:gdLst>
                <a:gd name="T0" fmla="*/ 27 w 27"/>
                <a:gd name="T1" fmla="*/ 5 h 16"/>
                <a:gd name="T2" fmla="*/ 26 w 27"/>
                <a:gd name="T3" fmla="*/ 14 h 16"/>
                <a:gd name="T4" fmla="*/ 11 w 27"/>
                <a:gd name="T5" fmla="*/ 14 h 16"/>
                <a:gd name="T6" fmla="*/ 10 w 27"/>
                <a:gd name="T7" fmla="*/ 1 h 16"/>
                <a:gd name="T8" fmla="*/ 23 w 27"/>
                <a:gd name="T9" fmla="*/ 0 h 16"/>
                <a:gd name="T10" fmla="*/ 27 w 27"/>
                <a:gd name="T11" fmla="*/ 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" h="16">
                  <a:moveTo>
                    <a:pt x="27" y="5"/>
                  </a:moveTo>
                  <a:cubicBezTo>
                    <a:pt x="27" y="8"/>
                    <a:pt x="26" y="11"/>
                    <a:pt x="26" y="14"/>
                  </a:cubicBezTo>
                  <a:cubicBezTo>
                    <a:pt x="21" y="16"/>
                    <a:pt x="16" y="16"/>
                    <a:pt x="11" y="14"/>
                  </a:cubicBezTo>
                  <a:cubicBezTo>
                    <a:pt x="0" y="11"/>
                    <a:pt x="10" y="5"/>
                    <a:pt x="10" y="1"/>
                  </a:cubicBezTo>
                  <a:cubicBezTo>
                    <a:pt x="15" y="3"/>
                    <a:pt x="19" y="3"/>
                    <a:pt x="23" y="0"/>
                  </a:cubicBezTo>
                  <a:cubicBezTo>
                    <a:pt x="24" y="2"/>
                    <a:pt x="27" y="2"/>
                    <a:pt x="27" y="5"/>
                  </a:cubicBezTo>
                  <a:close/>
                </a:path>
              </a:pathLst>
            </a:custGeom>
            <a:solidFill>
              <a:srgbClr val="8DB5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482" name="Freeform 3724"/>
            <p:cNvSpPr>
              <a:spLocks/>
            </p:cNvSpPr>
            <p:nvPr/>
          </p:nvSpPr>
          <p:spPr bwMode="auto">
            <a:xfrm>
              <a:off x="4061" y="1454"/>
              <a:ext cx="27" cy="16"/>
            </a:xfrm>
            <a:custGeom>
              <a:avLst/>
              <a:gdLst>
                <a:gd name="T0" fmla="*/ 9 w 23"/>
                <a:gd name="T1" fmla="*/ 13 h 13"/>
                <a:gd name="T2" fmla="*/ 0 w 23"/>
                <a:gd name="T3" fmla="*/ 4 h 13"/>
                <a:gd name="T4" fmla="*/ 1 w 23"/>
                <a:gd name="T5" fmla="*/ 1 h 13"/>
                <a:gd name="T6" fmla="*/ 9 w 23"/>
                <a:gd name="T7" fmla="*/ 0 h 13"/>
                <a:gd name="T8" fmla="*/ 9 w 23"/>
                <a:gd name="T9" fmla="*/ 1 h 13"/>
                <a:gd name="T10" fmla="*/ 15 w 23"/>
                <a:gd name="T11" fmla="*/ 12 h 13"/>
                <a:gd name="T12" fmla="*/ 13 w 23"/>
                <a:gd name="T13" fmla="*/ 13 h 13"/>
                <a:gd name="T14" fmla="*/ 9 w 23"/>
                <a:gd name="T15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" h="13">
                  <a:moveTo>
                    <a:pt x="9" y="13"/>
                  </a:moveTo>
                  <a:cubicBezTo>
                    <a:pt x="3" y="13"/>
                    <a:pt x="1" y="9"/>
                    <a:pt x="0" y="4"/>
                  </a:cubicBezTo>
                  <a:cubicBezTo>
                    <a:pt x="1" y="3"/>
                    <a:pt x="1" y="2"/>
                    <a:pt x="1" y="1"/>
                  </a:cubicBezTo>
                  <a:cubicBezTo>
                    <a:pt x="4" y="0"/>
                    <a:pt x="6" y="0"/>
                    <a:pt x="9" y="0"/>
                  </a:cubicBezTo>
                  <a:cubicBezTo>
                    <a:pt x="9" y="0"/>
                    <a:pt x="9" y="1"/>
                    <a:pt x="9" y="1"/>
                  </a:cubicBezTo>
                  <a:cubicBezTo>
                    <a:pt x="12" y="4"/>
                    <a:pt x="23" y="2"/>
                    <a:pt x="15" y="12"/>
                  </a:cubicBezTo>
                  <a:cubicBezTo>
                    <a:pt x="14" y="11"/>
                    <a:pt x="13" y="12"/>
                    <a:pt x="13" y="13"/>
                  </a:cubicBezTo>
                  <a:cubicBezTo>
                    <a:pt x="11" y="13"/>
                    <a:pt x="10" y="13"/>
                    <a:pt x="9" y="13"/>
                  </a:cubicBezTo>
                  <a:close/>
                </a:path>
              </a:pathLst>
            </a:custGeom>
            <a:solidFill>
              <a:srgbClr val="172A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483" name="Freeform 3725"/>
            <p:cNvSpPr>
              <a:spLocks/>
            </p:cNvSpPr>
            <p:nvPr/>
          </p:nvSpPr>
          <p:spPr bwMode="auto">
            <a:xfrm>
              <a:off x="4063" y="1525"/>
              <a:ext cx="24" cy="21"/>
            </a:xfrm>
            <a:custGeom>
              <a:avLst/>
              <a:gdLst>
                <a:gd name="T0" fmla="*/ 11 w 20"/>
                <a:gd name="T1" fmla="*/ 0 h 18"/>
                <a:gd name="T2" fmla="*/ 19 w 20"/>
                <a:gd name="T3" fmla="*/ 13 h 18"/>
                <a:gd name="T4" fmla="*/ 20 w 20"/>
                <a:gd name="T5" fmla="*/ 15 h 18"/>
                <a:gd name="T6" fmla="*/ 19 w 20"/>
                <a:gd name="T7" fmla="*/ 16 h 18"/>
                <a:gd name="T8" fmla="*/ 3 w 20"/>
                <a:gd name="T9" fmla="*/ 8 h 18"/>
                <a:gd name="T10" fmla="*/ 7 w 20"/>
                <a:gd name="T11" fmla="*/ 1 h 18"/>
                <a:gd name="T12" fmla="*/ 11 w 20"/>
                <a:gd name="T13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18">
                  <a:moveTo>
                    <a:pt x="11" y="0"/>
                  </a:moveTo>
                  <a:cubicBezTo>
                    <a:pt x="11" y="6"/>
                    <a:pt x="13" y="11"/>
                    <a:pt x="19" y="13"/>
                  </a:cubicBezTo>
                  <a:cubicBezTo>
                    <a:pt x="20" y="14"/>
                    <a:pt x="20" y="14"/>
                    <a:pt x="20" y="15"/>
                  </a:cubicBezTo>
                  <a:cubicBezTo>
                    <a:pt x="20" y="16"/>
                    <a:pt x="19" y="16"/>
                    <a:pt x="19" y="16"/>
                  </a:cubicBezTo>
                  <a:cubicBezTo>
                    <a:pt x="11" y="18"/>
                    <a:pt x="6" y="15"/>
                    <a:pt x="3" y="8"/>
                  </a:cubicBezTo>
                  <a:cubicBezTo>
                    <a:pt x="0" y="4"/>
                    <a:pt x="5" y="3"/>
                    <a:pt x="7" y="1"/>
                  </a:cubicBezTo>
                  <a:cubicBezTo>
                    <a:pt x="8" y="1"/>
                    <a:pt x="10" y="0"/>
                    <a:pt x="11" y="0"/>
                  </a:cubicBezTo>
                  <a:close/>
                </a:path>
              </a:pathLst>
            </a:custGeom>
            <a:solidFill>
              <a:srgbClr val="314E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484" name="Freeform 3726"/>
            <p:cNvSpPr>
              <a:spLocks/>
            </p:cNvSpPr>
            <p:nvPr/>
          </p:nvSpPr>
          <p:spPr bwMode="auto">
            <a:xfrm>
              <a:off x="4011" y="1526"/>
              <a:ext cx="25" cy="18"/>
            </a:xfrm>
            <a:custGeom>
              <a:avLst/>
              <a:gdLst>
                <a:gd name="T0" fmla="*/ 18 w 21"/>
                <a:gd name="T1" fmla="*/ 0 h 15"/>
                <a:gd name="T2" fmla="*/ 19 w 21"/>
                <a:gd name="T3" fmla="*/ 11 h 15"/>
                <a:gd name="T4" fmla="*/ 20 w 21"/>
                <a:gd name="T5" fmla="*/ 14 h 15"/>
                <a:gd name="T6" fmla="*/ 19 w 21"/>
                <a:gd name="T7" fmla="*/ 15 h 15"/>
                <a:gd name="T8" fmla="*/ 0 w 21"/>
                <a:gd name="T9" fmla="*/ 15 h 15"/>
                <a:gd name="T10" fmla="*/ 18 w 21"/>
                <a:gd name="T11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" h="15">
                  <a:moveTo>
                    <a:pt x="18" y="0"/>
                  </a:moveTo>
                  <a:cubicBezTo>
                    <a:pt x="20" y="4"/>
                    <a:pt x="15" y="8"/>
                    <a:pt x="19" y="11"/>
                  </a:cubicBezTo>
                  <a:cubicBezTo>
                    <a:pt x="20" y="12"/>
                    <a:pt x="21" y="13"/>
                    <a:pt x="20" y="14"/>
                  </a:cubicBezTo>
                  <a:cubicBezTo>
                    <a:pt x="20" y="15"/>
                    <a:pt x="19" y="15"/>
                    <a:pt x="19" y="15"/>
                  </a:cubicBezTo>
                  <a:cubicBezTo>
                    <a:pt x="15" y="15"/>
                    <a:pt x="10" y="15"/>
                    <a:pt x="0" y="15"/>
                  </a:cubicBezTo>
                  <a:cubicBezTo>
                    <a:pt x="8" y="8"/>
                    <a:pt x="13" y="4"/>
                    <a:pt x="18" y="0"/>
                  </a:cubicBezTo>
                  <a:close/>
                </a:path>
              </a:pathLst>
            </a:custGeom>
            <a:solidFill>
              <a:srgbClr val="5B85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485" name="Freeform 3727"/>
            <p:cNvSpPr>
              <a:spLocks/>
            </p:cNvSpPr>
            <p:nvPr/>
          </p:nvSpPr>
          <p:spPr bwMode="auto">
            <a:xfrm>
              <a:off x="4002" y="1559"/>
              <a:ext cx="31" cy="9"/>
            </a:xfrm>
            <a:custGeom>
              <a:avLst/>
              <a:gdLst>
                <a:gd name="T0" fmla="*/ 26 w 26"/>
                <a:gd name="T1" fmla="*/ 0 h 7"/>
                <a:gd name="T2" fmla="*/ 19 w 26"/>
                <a:gd name="T3" fmla="*/ 7 h 7"/>
                <a:gd name="T4" fmla="*/ 0 w 26"/>
                <a:gd name="T5" fmla="*/ 0 h 7"/>
                <a:gd name="T6" fmla="*/ 26 w 26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7">
                  <a:moveTo>
                    <a:pt x="26" y="0"/>
                  </a:moveTo>
                  <a:cubicBezTo>
                    <a:pt x="24" y="2"/>
                    <a:pt x="21" y="5"/>
                    <a:pt x="19" y="7"/>
                  </a:cubicBezTo>
                  <a:cubicBezTo>
                    <a:pt x="14" y="5"/>
                    <a:pt x="10" y="3"/>
                    <a:pt x="0" y="0"/>
                  </a:cubicBezTo>
                  <a:cubicBezTo>
                    <a:pt x="13" y="0"/>
                    <a:pt x="20" y="0"/>
                    <a:pt x="26" y="0"/>
                  </a:cubicBezTo>
                  <a:close/>
                </a:path>
              </a:pathLst>
            </a:custGeom>
            <a:solidFill>
              <a:srgbClr val="517C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486" name="Freeform 3728"/>
            <p:cNvSpPr>
              <a:spLocks/>
            </p:cNvSpPr>
            <p:nvPr/>
          </p:nvSpPr>
          <p:spPr bwMode="auto">
            <a:xfrm>
              <a:off x="4076" y="1513"/>
              <a:ext cx="26" cy="13"/>
            </a:xfrm>
            <a:custGeom>
              <a:avLst/>
              <a:gdLst>
                <a:gd name="T0" fmla="*/ 22 w 22"/>
                <a:gd name="T1" fmla="*/ 3 h 11"/>
                <a:gd name="T2" fmla="*/ 0 w 22"/>
                <a:gd name="T3" fmla="*/ 11 h 11"/>
                <a:gd name="T4" fmla="*/ 22 w 22"/>
                <a:gd name="T5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" h="11">
                  <a:moveTo>
                    <a:pt x="22" y="3"/>
                  </a:moveTo>
                  <a:cubicBezTo>
                    <a:pt x="15" y="6"/>
                    <a:pt x="7" y="8"/>
                    <a:pt x="0" y="11"/>
                  </a:cubicBezTo>
                  <a:cubicBezTo>
                    <a:pt x="5" y="0"/>
                    <a:pt x="14" y="3"/>
                    <a:pt x="22" y="3"/>
                  </a:cubicBezTo>
                  <a:close/>
                </a:path>
              </a:pathLst>
            </a:custGeom>
            <a:solidFill>
              <a:srgbClr val="496F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487" name="Freeform 3729"/>
            <p:cNvSpPr>
              <a:spLocks/>
            </p:cNvSpPr>
            <p:nvPr/>
          </p:nvSpPr>
          <p:spPr bwMode="auto">
            <a:xfrm>
              <a:off x="4034" y="1539"/>
              <a:ext cx="17" cy="17"/>
            </a:xfrm>
            <a:custGeom>
              <a:avLst/>
              <a:gdLst>
                <a:gd name="T0" fmla="*/ 0 w 15"/>
                <a:gd name="T1" fmla="*/ 4 h 14"/>
                <a:gd name="T2" fmla="*/ 0 w 15"/>
                <a:gd name="T3" fmla="*/ 0 h 14"/>
                <a:gd name="T4" fmla="*/ 15 w 15"/>
                <a:gd name="T5" fmla="*/ 2 h 14"/>
                <a:gd name="T6" fmla="*/ 4 w 15"/>
                <a:gd name="T7" fmla="*/ 14 h 14"/>
                <a:gd name="T8" fmla="*/ 0 w 15"/>
                <a:gd name="T9" fmla="*/ 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4">
                  <a:moveTo>
                    <a:pt x="0" y="4"/>
                  </a:moveTo>
                  <a:cubicBezTo>
                    <a:pt x="0" y="3"/>
                    <a:pt x="0" y="2"/>
                    <a:pt x="0" y="0"/>
                  </a:cubicBezTo>
                  <a:cubicBezTo>
                    <a:pt x="5" y="1"/>
                    <a:pt x="10" y="1"/>
                    <a:pt x="15" y="2"/>
                  </a:cubicBezTo>
                  <a:cubicBezTo>
                    <a:pt x="13" y="7"/>
                    <a:pt x="9" y="11"/>
                    <a:pt x="4" y="14"/>
                  </a:cubicBezTo>
                  <a:cubicBezTo>
                    <a:pt x="3" y="10"/>
                    <a:pt x="5" y="6"/>
                    <a:pt x="0" y="4"/>
                  </a:cubicBezTo>
                  <a:close/>
                </a:path>
              </a:pathLst>
            </a:custGeom>
            <a:solidFill>
              <a:srgbClr val="395B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488" name="Freeform 3730"/>
            <p:cNvSpPr>
              <a:spLocks/>
            </p:cNvSpPr>
            <p:nvPr/>
          </p:nvSpPr>
          <p:spPr bwMode="auto">
            <a:xfrm>
              <a:off x="4049" y="1426"/>
              <a:ext cx="15" cy="28"/>
            </a:xfrm>
            <a:custGeom>
              <a:avLst/>
              <a:gdLst>
                <a:gd name="T0" fmla="*/ 3 w 13"/>
                <a:gd name="T1" fmla="*/ 0 h 24"/>
                <a:gd name="T2" fmla="*/ 6 w 13"/>
                <a:gd name="T3" fmla="*/ 24 h 24"/>
                <a:gd name="T4" fmla="*/ 3 w 13"/>
                <a:gd name="T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24">
                  <a:moveTo>
                    <a:pt x="3" y="0"/>
                  </a:moveTo>
                  <a:cubicBezTo>
                    <a:pt x="13" y="7"/>
                    <a:pt x="4" y="16"/>
                    <a:pt x="6" y="24"/>
                  </a:cubicBezTo>
                  <a:cubicBezTo>
                    <a:pt x="0" y="17"/>
                    <a:pt x="3" y="8"/>
                    <a:pt x="3" y="0"/>
                  </a:cubicBezTo>
                  <a:close/>
                </a:path>
              </a:pathLst>
            </a:custGeom>
            <a:solidFill>
              <a:srgbClr val="527C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489" name="Freeform 3731"/>
            <p:cNvSpPr>
              <a:spLocks/>
            </p:cNvSpPr>
            <p:nvPr/>
          </p:nvSpPr>
          <p:spPr bwMode="auto">
            <a:xfrm>
              <a:off x="4048" y="1525"/>
              <a:ext cx="23" cy="10"/>
            </a:xfrm>
            <a:custGeom>
              <a:avLst/>
              <a:gdLst>
                <a:gd name="T0" fmla="*/ 20 w 20"/>
                <a:gd name="T1" fmla="*/ 1 h 8"/>
                <a:gd name="T2" fmla="*/ 16 w 20"/>
                <a:gd name="T3" fmla="*/ 8 h 8"/>
                <a:gd name="T4" fmla="*/ 4 w 20"/>
                <a:gd name="T5" fmla="*/ 5 h 8"/>
                <a:gd name="T6" fmla="*/ 0 w 20"/>
                <a:gd name="T7" fmla="*/ 0 h 8"/>
                <a:gd name="T8" fmla="*/ 20 w 20"/>
                <a:gd name="T9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8">
                  <a:moveTo>
                    <a:pt x="20" y="1"/>
                  </a:moveTo>
                  <a:cubicBezTo>
                    <a:pt x="18" y="3"/>
                    <a:pt x="17" y="6"/>
                    <a:pt x="16" y="8"/>
                  </a:cubicBezTo>
                  <a:cubicBezTo>
                    <a:pt x="12" y="6"/>
                    <a:pt x="9" y="4"/>
                    <a:pt x="4" y="5"/>
                  </a:cubicBezTo>
                  <a:cubicBezTo>
                    <a:pt x="2" y="4"/>
                    <a:pt x="1" y="2"/>
                    <a:pt x="0" y="0"/>
                  </a:cubicBezTo>
                  <a:cubicBezTo>
                    <a:pt x="6" y="1"/>
                    <a:pt x="13" y="1"/>
                    <a:pt x="20" y="1"/>
                  </a:cubicBezTo>
                  <a:close/>
                </a:path>
              </a:pathLst>
            </a:custGeom>
            <a:solidFill>
              <a:srgbClr val="436A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490" name="Freeform 3732"/>
            <p:cNvSpPr>
              <a:spLocks/>
            </p:cNvSpPr>
            <p:nvPr/>
          </p:nvSpPr>
          <p:spPr bwMode="auto">
            <a:xfrm>
              <a:off x="3963" y="1577"/>
              <a:ext cx="24" cy="9"/>
            </a:xfrm>
            <a:custGeom>
              <a:avLst/>
              <a:gdLst>
                <a:gd name="T0" fmla="*/ 20 w 20"/>
                <a:gd name="T1" fmla="*/ 0 h 8"/>
                <a:gd name="T2" fmla="*/ 0 w 20"/>
                <a:gd name="T3" fmla="*/ 8 h 8"/>
                <a:gd name="T4" fmla="*/ 20 w 20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" h="8">
                  <a:moveTo>
                    <a:pt x="20" y="0"/>
                  </a:moveTo>
                  <a:cubicBezTo>
                    <a:pt x="14" y="5"/>
                    <a:pt x="7" y="7"/>
                    <a:pt x="0" y="8"/>
                  </a:cubicBezTo>
                  <a:cubicBezTo>
                    <a:pt x="4" y="0"/>
                    <a:pt x="12" y="0"/>
                    <a:pt x="20" y="0"/>
                  </a:cubicBezTo>
                  <a:close/>
                </a:path>
              </a:pathLst>
            </a:custGeom>
            <a:solidFill>
              <a:srgbClr val="4575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491" name="Freeform 3733"/>
            <p:cNvSpPr>
              <a:spLocks/>
            </p:cNvSpPr>
            <p:nvPr/>
          </p:nvSpPr>
          <p:spPr bwMode="auto">
            <a:xfrm>
              <a:off x="3987" y="1538"/>
              <a:ext cx="10" cy="14"/>
            </a:xfrm>
            <a:custGeom>
              <a:avLst/>
              <a:gdLst>
                <a:gd name="T0" fmla="*/ 2 w 9"/>
                <a:gd name="T1" fmla="*/ 12 h 12"/>
                <a:gd name="T2" fmla="*/ 6 w 9"/>
                <a:gd name="T3" fmla="*/ 0 h 12"/>
                <a:gd name="T4" fmla="*/ 2 w 9"/>
                <a:gd name="T5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12">
                  <a:moveTo>
                    <a:pt x="2" y="12"/>
                  </a:moveTo>
                  <a:cubicBezTo>
                    <a:pt x="0" y="6"/>
                    <a:pt x="4" y="4"/>
                    <a:pt x="6" y="0"/>
                  </a:cubicBezTo>
                  <a:cubicBezTo>
                    <a:pt x="9" y="5"/>
                    <a:pt x="6" y="9"/>
                    <a:pt x="2" y="12"/>
                  </a:cubicBezTo>
                  <a:close/>
                </a:path>
              </a:pathLst>
            </a:custGeom>
            <a:solidFill>
              <a:srgbClr val="4876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492" name="Freeform 3734"/>
            <p:cNvSpPr>
              <a:spLocks/>
            </p:cNvSpPr>
            <p:nvPr/>
          </p:nvSpPr>
          <p:spPr bwMode="auto">
            <a:xfrm>
              <a:off x="4029" y="1489"/>
              <a:ext cx="13" cy="9"/>
            </a:xfrm>
            <a:custGeom>
              <a:avLst/>
              <a:gdLst>
                <a:gd name="T0" fmla="*/ 0 w 11"/>
                <a:gd name="T1" fmla="*/ 6 h 8"/>
                <a:gd name="T2" fmla="*/ 7 w 11"/>
                <a:gd name="T3" fmla="*/ 1 h 8"/>
                <a:gd name="T4" fmla="*/ 11 w 11"/>
                <a:gd name="T5" fmla="*/ 3 h 8"/>
                <a:gd name="T6" fmla="*/ 6 w 11"/>
                <a:gd name="T7" fmla="*/ 8 h 8"/>
                <a:gd name="T8" fmla="*/ 0 w 11"/>
                <a:gd name="T9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8">
                  <a:moveTo>
                    <a:pt x="0" y="6"/>
                  </a:moveTo>
                  <a:cubicBezTo>
                    <a:pt x="3" y="3"/>
                    <a:pt x="5" y="2"/>
                    <a:pt x="7" y="1"/>
                  </a:cubicBezTo>
                  <a:cubicBezTo>
                    <a:pt x="8" y="0"/>
                    <a:pt x="11" y="2"/>
                    <a:pt x="11" y="3"/>
                  </a:cubicBezTo>
                  <a:cubicBezTo>
                    <a:pt x="11" y="6"/>
                    <a:pt x="9" y="7"/>
                    <a:pt x="6" y="8"/>
                  </a:cubicBezTo>
                  <a:cubicBezTo>
                    <a:pt x="5" y="8"/>
                    <a:pt x="3" y="7"/>
                    <a:pt x="0" y="6"/>
                  </a:cubicBezTo>
                  <a:close/>
                </a:path>
              </a:pathLst>
            </a:custGeom>
            <a:solidFill>
              <a:srgbClr val="3F69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493" name="Freeform 3735"/>
            <p:cNvSpPr>
              <a:spLocks/>
            </p:cNvSpPr>
            <p:nvPr/>
          </p:nvSpPr>
          <p:spPr bwMode="auto">
            <a:xfrm>
              <a:off x="3991" y="1570"/>
              <a:ext cx="24" cy="8"/>
            </a:xfrm>
            <a:custGeom>
              <a:avLst/>
              <a:gdLst>
                <a:gd name="T0" fmla="*/ 20 w 20"/>
                <a:gd name="T1" fmla="*/ 6 h 7"/>
                <a:gd name="T2" fmla="*/ 0 w 20"/>
                <a:gd name="T3" fmla="*/ 7 h 7"/>
                <a:gd name="T4" fmla="*/ 20 w 20"/>
                <a:gd name="T5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" h="7">
                  <a:moveTo>
                    <a:pt x="20" y="6"/>
                  </a:moveTo>
                  <a:cubicBezTo>
                    <a:pt x="13" y="6"/>
                    <a:pt x="6" y="6"/>
                    <a:pt x="0" y="7"/>
                  </a:cubicBezTo>
                  <a:cubicBezTo>
                    <a:pt x="6" y="0"/>
                    <a:pt x="13" y="1"/>
                    <a:pt x="20" y="6"/>
                  </a:cubicBezTo>
                  <a:close/>
                </a:path>
              </a:pathLst>
            </a:custGeom>
            <a:solidFill>
              <a:srgbClr val="4870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494" name="Freeform 3736"/>
            <p:cNvSpPr>
              <a:spLocks/>
            </p:cNvSpPr>
            <p:nvPr/>
          </p:nvSpPr>
          <p:spPr bwMode="auto">
            <a:xfrm>
              <a:off x="3933" y="1592"/>
              <a:ext cx="11" cy="16"/>
            </a:xfrm>
            <a:custGeom>
              <a:avLst/>
              <a:gdLst>
                <a:gd name="T0" fmla="*/ 3 w 10"/>
                <a:gd name="T1" fmla="*/ 4 h 13"/>
                <a:gd name="T2" fmla="*/ 10 w 10"/>
                <a:gd name="T3" fmla="*/ 0 h 13"/>
                <a:gd name="T4" fmla="*/ 10 w 10"/>
                <a:gd name="T5" fmla="*/ 8 h 13"/>
                <a:gd name="T6" fmla="*/ 7 w 10"/>
                <a:gd name="T7" fmla="*/ 12 h 13"/>
                <a:gd name="T8" fmla="*/ 4 w 10"/>
                <a:gd name="T9" fmla="*/ 13 h 13"/>
                <a:gd name="T10" fmla="*/ 2 w 10"/>
                <a:gd name="T11" fmla="*/ 13 h 13"/>
                <a:gd name="T12" fmla="*/ 0 w 10"/>
                <a:gd name="T13" fmla="*/ 10 h 13"/>
                <a:gd name="T14" fmla="*/ 3 w 10"/>
                <a:gd name="T15" fmla="*/ 4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13">
                  <a:moveTo>
                    <a:pt x="3" y="4"/>
                  </a:moveTo>
                  <a:cubicBezTo>
                    <a:pt x="5" y="2"/>
                    <a:pt x="8" y="1"/>
                    <a:pt x="10" y="0"/>
                  </a:cubicBezTo>
                  <a:cubicBezTo>
                    <a:pt x="10" y="2"/>
                    <a:pt x="10" y="5"/>
                    <a:pt x="10" y="8"/>
                  </a:cubicBezTo>
                  <a:cubicBezTo>
                    <a:pt x="9" y="9"/>
                    <a:pt x="8" y="10"/>
                    <a:pt x="7" y="12"/>
                  </a:cubicBezTo>
                  <a:cubicBezTo>
                    <a:pt x="6" y="12"/>
                    <a:pt x="5" y="13"/>
                    <a:pt x="4" y="13"/>
                  </a:cubicBezTo>
                  <a:cubicBezTo>
                    <a:pt x="4" y="13"/>
                    <a:pt x="3" y="13"/>
                    <a:pt x="2" y="13"/>
                  </a:cubicBezTo>
                  <a:cubicBezTo>
                    <a:pt x="1" y="12"/>
                    <a:pt x="1" y="11"/>
                    <a:pt x="0" y="10"/>
                  </a:cubicBezTo>
                  <a:cubicBezTo>
                    <a:pt x="0" y="8"/>
                    <a:pt x="0" y="5"/>
                    <a:pt x="3" y="4"/>
                  </a:cubicBezTo>
                  <a:close/>
                </a:path>
              </a:pathLst>
            </a:custGeom>
            <a:solidFill>
              <a:srgbClr val="587B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495" name="Freeform 3737"/>
            <p:cNvSpPr>
              <a:spLocks/>
            </p:cNvSpPr>
            <p:nvPr/>
          </p:nvSpPr>
          <p:spPr bwMode="auto">
            <a:xfrm>
              <a:off x="3937" y="1604"/>
              <a:ext cx="10" cy="8"/>
            </a:xfrm>
            <a:custGeom>
              <a:avLst/>
              <a:gdLst>
                <a:gd name="T0" fmla="*/ 6 w 8"/>
                <a:gd name="T1" fmla="*/ 2 h 7"/>
                <a:gd name="T2" fmla="*/ 8 w 8"/>
                <a:gd name="T3" fmla="*/ 6 h 7"/>
                <a:gd name="T4" fmla="*/ 6 w 8"/>
                <a:gd name="T5" fmla="*/ 6 h 7"/>
                <a:gd name="T6" fmla="*/ 1 w 8"/>
                <a:gd name="T7" fmla="*/ 6 h 7"/>
                <a:gd name="T8" fmla="*/ 2 w 8"/>
                <a:gd name="T9" fmla="*/ 1 h 7"/>
                <a:gd name="T10" fmla="*/ 2 w 8"/>
                <a:gd name="T11" fmla="*/ 2 h 7"/>
                <a:gd name="T12" fmla="*/ 6 w 8"/>
                <a:gd name="T13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7">
                  <a:moveTo>
                    <a:pt x="6" y="2"/>
                  </a:moveTo>
                  <a:cubicBezTo>
                    <a:pt x="7" y="3"/>
                    <a:pt x="7" y="4"/>
                    <a:pt x="8" y="6"/>
                  </a:cubicBezTo>
                  <a:cubicBezTo>
                    <a:pt x="8" y="6"/>
                    <a:pt x="6" y="6"/>
                    <a:pt x="6" y="6"/>
                  </a:cubicBezTo>
                  <a:cubicBezTo>
                    <a:pt x="5" y="7"/>
                    <a:pt x="3" y="7"/>
                    <a:pt x="1" y="6"/>
                  </a:cubicBezTo>
                  <a:cubicBezTo>
                    <a:pt x="0" y="4"/>
                    <a:pt x="0" y="3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0"/>
                    <a:pt x="5" y="0"/>
                    <a:pt x="6" y="2"/>
                  </a:cubicBezTo>
                  <a:close/>
                </a:path>
              </a:pathLst>
            </a:custGeom>
            <a:solidFill>
              <a:srgbClr val="637F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496" name="Freeform 3738"/>
            <p:cNvSpPr>
              <a:spLocks/>
            </p:cNvSpPr>
            <p:nvPr/>
          </p:nvSpPr>
          <p:spPr bwMode="auto">
            <a:xfrm>
              <a:off x="3940" y="1602"/>
              <a:ext cx="4" cy="4"/>
            </a:xfrm>
            <a:custGeom>
              <a:avLst/>
              <a:gdLst>
                <a:gd name="T0" fmla="*/ 4 w 4"/>
                <a:gd name="T1" fmla="*/ 4 h 4"/>
                <a:gd name="T2" fmla="*/ 0 w 4"/>
                <a:gd name="T3" fmla="*/ 4 h 4"/>
                <a:gd name="T4" fmla="*/ 4 w 4"/>
                <a:gd name="T5" fmla="*/ 0 h 4"/>
                <a:gd name="T6" fmla="*/ 4 w 4"/>
                <a:gd name="T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4" y="4"/>
                  </a:moveTo>
                  <a:cubicBezTo>
                    <a:pt x="3" y="4"/>
                    <a:pt x="1" y="4"/>
                    <a:pt x="0" y="4"/>
                  </a:cubicBezTo>
                  <a:cubicBezTo>
                    <a:pt x="1" y="2"/>
                    <a:pt x="2" y="1"/>
                    <a:pt x="4" y="0"/>
                  </a:cubicBezTo>
                  <a:cubicBezTo>
                    <a:pt x="4" y="1"/>
                    <a:pt x="4" y="2"/>
                    <a:pt x="4" y="4"/>
                  </a:cubicBezTo>
                  <a:close/>
                </a:path>
              </a:pathLst>
            </a:custGeom>
            <a:solidFill>
              <a:srgbClr val="0D2D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497" name="Freeform 3739"/>
            <p:cNvSpPr>
              <a:spLocks/>
            </p:cNvSpPr>
            <p:nvPr/>
          </p:nvSpPr>
          <p:spPr bwMode="auto">
            <a:xfrm>
              <a:off x="3930" y="1597"/>
              <a:ext cx="6" cy="11"/>
            </a:xfrm>
            <a:custGeom>
              <a:avLst/>
              <a:gdLst>
                <a:gd name="T0" fmla="*/ 5 w 5"/>
                <a:gd name="T1" fmla="*/ 0 h 9"/>
                <a:gd name="T2" fmla="*/ 4 w 5"/>
                <a:gd name="T3" fmla="*/ 8 h 9"/>
                <a:gd name="T4" fmla="*/ 0 w 5"/>
                <a:gd name="T5" fmla="*/ 8 h 9"/>
                <a:gd name="T6" fmla="*/ 0 w 5"/>
                <a:gd name="T7" fmla="*/ 8 h 9"/>
                <a:gd name="T8" fmla="*/ 5 w 5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9">
                  <a:moveTo>
                    <a:pt x="5" y="0"/>
                  </a:moveTo>
                  <a:cubicBezTo>
                    <a:pt x="4" y="2"/>
                    <a:pt x="4" y="5"/>
                    <a:pt x="4" y="8"/>
                  </a:cubicBezTo>
                  <a:cubicBezTo>
                    <a:pt x="3" y="9"/>
                    <a:pt x="1" y="9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4"/>
                    <a:pt x="1" y="1"/>
                    <a:pt x="5" y="0"/>
                  </a:cubicBezTo>
                  <a:close/>
                </a:path>
              </a:pathLst>
            </a:custGeom>
            <a:solidFill>
              <a:srgbClr val="2F51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498" name="Freeform 3740"/>
            <p:cNvSpPr>
              <a:spLocks/>
            </p:cNvSpPr>
            <p:nvPr/>
          </p:nvSpPr>
          <p:spPr bwMode="auto">
            <a:xfrm>
              <a:off x="3916" y="1624"/>
              <a:ext cx="7" cy="12"/>
            </a:xfrm>
            <a:custGeom>
              <a:avLst/>
              <a:gdLst>
                <a:gd name="T0" fmla="*/ 0 w 6"/>
                <a:gd name="T1" fmla="*/ 0 h 10"/>
                <a:gd name="T2" fmla="*/ 4 w 6"/>
                <a:gd name="T3" fmla="*/ 1 h 10"/>
                <a:gd name="T4" fmla="*/ 5 w 6"/>
                <a:gd name="T5" fmla="*/ 2 h 10"/>
                <a:gd name="T6" fmla="*/ 4 w 6"/>
                <a:gd name="T7" fmla="*/ 8 h 10"/>
                <a:gd name="T8" fmla="*/ 4 w 6"/>
                <a:gd name="T9" fmla="*/ 8 h 10"/>
                <a:gd name="T10" fmla="*/ 2 w 6"/>
                <a:gd name="T11" fmla="*/ 10 h 10"/>
                <a:gd name="T12" fmla="*/ 0 w 6"/>
                <a:gd name="T13" fmla="*/ 9 h 10"/>
                <a:gd name="T14" fmla="*/ 0 w 6"/>
                <a:gd name="T1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" h="10">
                  <a:moveTo>
                    <a:pt x="0" y="0"/>
                  </a:moveTo>
                  <a:cubicBezTo>
                    <a:pt x="1" y="0"/>
                    <a:pt x="3" y="0"/>
                    <a:pt x="4" y="1"/>
                  </a:cubicBezTo>
                  <a:cubicBezTo>
                    <a:pt x="4" y="1"/>
                    <a:pt x="5" y="2"/>
                    <a:pt x="5" y="2"/>
                  </a:cubicBezTo>
                  <a:cubicBezTo>
                    <a:pt x="6" y="5"/>
                    <a:pt x="6" y="7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3" y="9"/>
                    <a:pt x="3" y="10"/>
                    <a:pt x="2" y="10"/>
                  </a:cubicBezTo>
                  <a:cubicBezTo>
                    <a:pt x="1" y="10"/>
                    <a:pt x="1" y="9"/>
                    <a:pt x="0" y="9"/>
                  </a:cubicBezTo>
                  <a:cubicBezTo>
                    <a:pt x="0" y="6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4D67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499" name="Freeform 3741"/>
            <p:cNvSpPr>
              <a:spLocks/>
            </p:cNvSpPr>
            <p:nvPr/>
          </p:nvSpPr>
          <p:spPr bwMode="auto">
            <a:xfrm>
              <a:off x="3911" y="1634"/>
              <a:ext cx="6" cy="4"/>
            </a:xfrm>
            <a:custGeom>
              <a:avLst/>
              <a:gdLst>
                <a:gd name="T0" fmla="*/ 4 w 5"/>
                <a:gd name="T1" fmla="*/ 4 h 4"/>
                <a:gd name="T2" fmla="*/ 0 w 5"/>
                <a:gd name="T3" fmla="*/ 4 h 4"/>
                <a:gd name="T4" fmla="*/ 4 w 5"/>
                <a:gd name="T5" fmla="*/ 1 h 4"/>
                <a:gd name="T6" fmla="*/ 4 w 5"/>
                <a:gd name="T7" fmla="*/ 0 h 4"/>
                <a:gd name="T8" fmla="*/ 5 w 5"/>
                <a:gd name="T9" fmla="*/ 3 h 4"/>
                <a:gd name="T10" fmla="*/ 4 w 5"/>
                <a:gd name="T11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4">
                  <a:moveTo>
                    <a:pt x="4" y="4"/>
                  </a:moveTo>
                  <a:cubicBezTo>
                    <a:pt x="3" y="4"/>
                    <a:pt x="2" y="4"/>
                    <a:pt x="0" y="4"/>
                  </a:cubicBezTo>
                  <a:cubicBezTo>
                    <a:pt x="2" y="3"/>
                    <a:pt x="3" y="2"/>
                    <a:pt x="4" y="1"/>
                  </a:cubicBezTo>
                  <a:cubicBezTo>
                    <a:pt x="4" y="1"/>
                    <a:pt x="4" y="0"/>
                    <a:pt x="4" y="0"/>
                  </a:cubicBezTo>
                  <a:cubicBezTo>
                    <a:pt x="5" y="1"/>
                    <a:pt x="5" y="2"/>
                    <a:pt x="5" y="3"/>
                  </a:cubicBezTo>
                  <a:cubicBezTo>
                    <a:pt x="4" y="4"/>
                    <a:pt x="4" y="4"/>
                    <a:pt x="4" y="4"/>
                  </a:cubicBezTo>
                  <a:close/>
                </a:path>
              </a:pathLst>
            </a:custGeom>
            <a:solidFill>
              <a:srgbClr val="516B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500" name="Freeform 3742"/>
            <p:cNvSpPr>
              <a:spLocks/>
            </p:cNvSpPr>
            <p:nvPr/>
          </p:nvSpPr>
          <p:spPr bwMode="auto">
            <a:xfrm>
              <a:off x="3926" y="1610"/>
              <a:ext cx="7" cy="11"/>
            </a:xfrm>
            <a:custGeom>
              <a:avLst/>
              <a:gdLst>
                <a:gd name="T0" fmla="*/ 0 w 6"/>
                <a:gd name="T1" fmla="*/ 0 h 9"/>
                <a:gd name="T2" fmla="*/ 4 w 6"/>
                <a:gd name="T3" fmla="*/ 0 h 9"/>
                <a:gd name="T4" fmla="*/ 5 w 6"/>
                <a:gd name="T5" fmla="*/ 3 h 9"/>
                <a:gd name="T6" fmla="*/ 5 w 6"/>
                <a:gd name="T7" fmla="*/ 8 h 9"/>
                <a:gd name="T8" fmla="*/ 2 w 6"/>
                <a:gd name="T9" fmla="*/ 9 h 9"/>
                <a:gd name="T10" fmla="*/ 0 w 6"/>
                <a:gd name="T11" fmla="*/ 9 h 9"/>
                <a:gd name="T12" fmla="*/ 0 w 6"/>
                <a:gd name="T1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9">
                  <a:moveTo>
                    <a:pt x="0" y="0"/>
                  </a:moveTo>
                  <a:cubicBezTo>
                    <a:pt x="1" y="0"/>
                    <a:pt x="3" y="0"/>
                    <a:pt x="4" y="0"/>
                  </a:cubicBezTo>
                  <a:cubicBezTo>
                    <a:pt x="4" y="1"/>
                    <a:pt x="5" y="2"/>
                    <a:pt x="5" y="3"/>
                  </a:cubicBezTo>
                  <a:cubicBezTo>
                    <a:pt x="6" y="4"/>
                    <a:pt x="5" y="6"/>
                    <a:pt x="5" y="8"/>
                  </a:cubicBezTo>
                  <a:cubicBezTo>
                    <a:pt x="4" y="8"/>
                    <a:pt x="3" y="9"/>
                    <a:pt x="2" y="9"/>
                  </a:cubicBezTo>
                  <a:cubicBezTo>
                    <a:pt x="2" y="9"/>
                    <a:pt x="1" y="9"/>
                    <a:pt x="0" y="9"/>
                  </a:cubicBezTo>
                  <a:cubicBezTo>
                    <a:pt x="0" y="6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4C6D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501" name="Freeform 3743"/>
            <p:cNvSpPr>
              <a:spLocks/>
            </p:cNvSpPr>
            <p:nvPr/>
          </p:nvSpPr>
          <p:spPr bwMode="auto">
            <a:xfrm>
              <a:off x="3921" y="1619"/>
              <a:ext cx="6" cy="7"/>
            </a:xfrm>
            <a:custGeom>
              <a:avLst/>
              <a:gdLst>
                <a:gd name="T0" fmla="*/ 0 w 5"/>
                <a:gd name="T1" fmla="*/ 5 h 6"/>
                <a:gd name="T2" fmla="*/ 0 w 5"/>
                <a:gd name="T3" fmla="*/ 0 h 6"/>
                <a:gd name="T4" fmla="*/ 4 w 5"/>
                <a:gd name="T5" fmla="*/ 1 h 6"/>
                <a:gd name="T6" fmla="*/ 4 w 5"/>
                <a:gd name="T7" fmla="*/ 0 h 6"/>
                <a:gd name="T8" fmla="*/ 5 w 5"/>
                <a:gd name="T9" fmla="*/ 2 h 6"/>
                <a:gd name="T10" fmla="*/ 4 w 5"/>
                <a:gd name="T11" fmla="*/ 5 h 6"/>
                <a:gd name="T12" fmla="*/ 0 w 5"/>
                <a:gd name="T13" fmla="*/ 4 h 6"/>
                <a:gd name="T14" fmla="*/ 0 w 5"/>
                <a:gd name="T15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" h="6">
                  <a:moveTo>
                    <a:pt x="0" y="5"/>
                  </a:moveTo>
                  <a:cubicBezTo>
                    <a:pt x="0" y="3"/>
                    <a:pt x="0" y="2"/>
                    <a:pt x="0" y="0"/>
                  </a:cubicBezTo>
                  <a:cubicBezTo>
                    <a:pt x="1" y="0"/>
                    <a:pt x="2" y="1"/>
                    <a:pt x="4" y="1"/>
                  </a:cubicBezTo>
                  <a:cubicBezTo>
                    <a:pt x="4" y="1"/>
                    <a:pt x="4" y="0"/>
                    <a:pt x="4" y="0"/>
                  </a:cubicBezTo>
                  <a:cubicBezTo>
                    <a:pt x="4" y="1"/>
                    <a:pt x="5" y="2"/>
                    <a:pt x="5" y="2"/>
                  </a:cubicBezTo>
                  <a:cubicBezTo>
                    <a:pt x="5" y="3"/>
                    <a:pt x="5" y="4"/>
                    <a:pt x="4" y="5"/>
                  </a:cubicBezTo>
                  <a:cubicBezTo>
                    <a:pt x="3" y="6"/>
                    <a:pt x="1" y="6"/>
                    <a:pt x="0" y="4"/>
                  </a:cubicBezTo>
                  <a:lnTo>
                    <a:pt x="0" y="5"/>
                  </a:lnTo>
                  <a:close/>
                </a:path>
              </a:pathLst>
            </a:custGeom>
            <a:solidFill>
              <a:srgbClr val="5B78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502" name="Freeform 3744"/>
            <p:cNvSpPr>
              <a:spLocks/>
            </p:cNvSpPr>
            <p:nvPr/>
          </p:nvSpPr>
          <p:spPr bwMode="auto">
            <a:xfrm>
              <a:off x="3930" y="1605"/>
              <a:ext cx="7" cy="7"/>
            </a:xfrm>
            <a:custGeom>
              <a:avLst/>
              <a:gdLst>
                <a:gd name="T0" fmla="*/ 0 w 6"/>
                <a:gd name="T1" fmla="*/ 1 h 6"/>
                <a:gd name="T2" fmla="*/ 4 w 6"/>
                <a:gd name="T3" fmla="*/ 1 h 6"/>
                <a:gd name="T4" fmla="*/ 4 w 6"/>
                <a:gd name="T5" fmla="*/ 0 h 6"/>
                <a:gd name="T6" fmla="*/ 6 w 6"/>
                <a:gd name="T7" fmla="*/ 3 h 6"/>
                <a:gd name="T8" fmla="*/ 4 w 6"/>
                <a:gd name="T9" fmla="*/ 5 h 6"/>
                <a:gd name="T10" fmla="*/ 0 w 6"/>
                <a:gd name="T11" fmla="*/ 4 h 6"/>
                <a:gd name="T12" fmla="*/ 0 w 6"/>
                <a:gd name="T13" fmla="*/ 4 h 6"/>
                <a:gd name="T14" fmla="*/ 0 w 6"/>
                <a:gd name="T15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" h="6">
                  <a:moveTo>
                    <a:pt x="0" y="1"/>
                  </a:moveTo>
                  <a:cubicBezTo>
                    <a:pt x="1" y="1"/>
                    <a:pt x="3" y="1"/>
                    <a:pt x="4" y="1"/>
                  </a:cubicBezTo>
                  <a:cubicBezTo>
                    <a:pt x="4" y="1"/>
                    <a:pt x="4" y="0"/>
                    <a:pt x="4" y="0"/>
                  </a:cubicBezTo>
                  <a:cubicBezTo>
                    <a:pt x="4" y="1"/>
                    <a:pt x="5" y="2"/>
                    <a:pt x="6" y="3"/>
                  </a:cubicBezTo>
                  <a:cubicBezTo>
                    <a:pt x="5" y="3"/>
                    <a:pt x="5" y="4"/>
                    <a:pt x="4" y="5"/>
                  </a:cubicBezTo>
                  <a:cubicBezTo>
                    <a:pt x="3" y="6"/>
                    <a:pt x="1" y="6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0" y="2"/>
                    <a:pt x="0" y="1"/>
                  </a:cubicBezTo>
                  <a:close/>
                </a:path>
              </a:pathLst>
            </a:custGeom>
            <a:solidFill>
              <a:srgbClr val="627E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503" name="Freeform 3745"/>
            <p:cNvSpPr>
              <a:spLocks/>
            </p:cNvSpPr>
            <p:nvPr/>
          </p:nvSpPr>
          <p:spPr bwMode="auto">
            <a:xfrm>
              <a:off x="4069" y="1384"/>
              <a:ext cx="21" cy="27"/>
            </a:xfrm>
            <a:custGeom>
              <a:avLst/>
              <a:gdLst>
                <a:gd name="T0" fmla="*/ 14 w 18"/>
                <a:gd name="T1" fmla="*/ 0 h 23"/>
                <a:gd name="T2" fmla="*/ 18 w 18"/>
                <a:gd name="T3" fmla="*/ 5 h 23"/>
                <a:gd name="T4" fmla="*/ 9 w 18"/>
                <a:gd name="T5" fmla="*/ 21 h 23"/>
                <a:gd name="T6" fmla="*/ 2 w 18"/>
                <a:gd name="T7" fmla="*/ 20 h 23"/>
                <a:gd name="T8" fmla="*/ 14 w 18"/>
                <a:gd name="T9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23">
                  <a:moveTo>
                    <a:pt x="14" y="0"/>
                  </a:moveTo>
                  <a:cubicBezTo>
                    <a:pt x="15" y="2"/>
                    <a:pt x="16" y="3"/>
                    <a:pt x="18" y="5"/>
                  </a:cubicBezTo>
                  <a:cubicBezTo>
                    <a:pt x="15" y="10"/>
                    <a:pt x="12" y="16"/>
                    <a:pt x="9" y="21"/>
                  </a:cubicBezTo>
                  <a:cubicBezTo>
                    <a:pt x="7" y="23"/>
                    <a:pt x="4" y="23"/>
                    <a:pt x="2" y="20"/>
                  </a:cubicBezTo>
                  <a:cubicBezTo>
                    <a:pt x="0" y="10"/>
                    <a:pt x="7" y="5"/>
                    <a:pt x="14" y="0"/>
                  </a:cubicBezTo>
                  <a:close/>
                </a:path>
              </a:pathLst>
            </a:custGeom>
            <a:solidFill>
              <a:srgbClr val="7FA3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504" name="Freeform 3746"/>
            <p:cNvSpPr>
              <a:spLocks/>
            </p:cNvSpPr>
            <p:nvPr/>
          </p:nvSpPr>
          <p:spPr bwMode="auto">
            <a:xfrm>
              <a:off x="4067" y="1407"/>
              <a:ext cx="13" cy="16"/>
            </a:xfrm>
            <a:custGeom>
              <a:avLst/>
              <a:gdLst>
                <a:gd name="T0" fmla="*/ 4 w 11"/>
                <a:gd name="T1" fmla="*/ 0 h 13"/>
                <a:gd name="T2" fmla="*/ 11 w 11"/>
                <a:gd name="T3" fmla="*/ 1 h 13"/>
                <a:gd name="T4" fmla="*/ 0 w 11"/>
                <a:gd name="T5" fmla="*/ 13 h 13"/>
                <a:gd name="T6" fmla="*/ 0 w 11"/>
                <a:gd name="T7" fmla="*/ 5 h 13"/>
                <a:gd name="T8" fmla="*/ 4 w 11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3">
                  <a:moveTo>
                    <a:pt x="4" y="0"/>
                  </a:moveTo>
                  <a:cubicBezTo>
                    <a:pt x="6" y="1"/>
                    <a:pt x="9" y="1"/>
                    <a:pt x="11" y="1"/>
                  </a:cubicBezTo>
                  <a:cubicBezTo>
                    <a:pt x="9" y="6"/>
                    <a:pt x="5" y="10"/>
                    <a:pt x="0" y="13"/>
                  </a:cubicBezTo>
                  <a:cubicBezTo>
                    <a:pt x="0" y="10"/>
                    <a:pt x="0" y="7"/>
                    <a:pt x="0" y="5"/>
                  </a:cubicBezTo>
                  <a:cubicBezTo>
                    <a:pt x="1" y="3"/>
                    <a:pt x="2" y="2"/>
                    <a:pt x="4" y="0"/>
                  </a:cubicBezTo>
                  <a:close/>
                </a:path>
              </a:pathLst>
            </a:custGeom>
            <a:solidFill>
              <a:srgbClr val="507A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505" name="Freeform 3747"/>
            <p:cNvSpPr>
              <a:spLocks/>
            </p:cNvSpPr>
            <p:nvPr/>
          </p:nvSpPr>
          <p:spPr bwMode="auto">
            <a:xfrm>
              <a:off x="4090" y="1351"/>
              <a:ext cx="14" cy="14"/>
            </a:xfrm>
            <a:custGeom>
              <a:avLst/>
              <a:gdLst>
                <a:gd name="T0" fmla="*/ 12 w 12"/>
                <a:gd name="T1" fmla="*/ 0 h 12"/>
                <a:gd name="T2" fmla="*/ 0 w 12"/>
                <a:gd name="T3" fmla="*/ 12 h 12"/>
                <a:gd name="T4" fmla="*/ 12 w 12"/>
                <a:gd name="T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12">
                  <a:moveTo>
                    <a:pt x="12" y="0"/>
                  </a:moveTo>
                  <a:cubicBezTo>
                    <a:pt x="12" y="7"/>
                    <a:pt x="9" y="12"/>
                    <a:pt x="0" y="12"/>
                  </a:cubicBezTo>
                  <a:cubicBezTo>
                    <a:pt x="4" y="8"/>
                    <a:pt x="8" y="4"/>
                    <a:pt x="12" y="0"/>
                  </a:cubicBezTo>
                  <a:close/>
                </a:path>
              </a:pathLst>
            </a:custGeom>
            <a:solidFill>
              <a:srgbClr val="2B4E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506" name="Freeform 3748"/>
            <p:cNvSpPr>
              <a:spLocks/>
            </p:cNvSpPr>
            <p:nvPr/>
          </p:nvSpPr>
          <p:spPr bwMode="auto">
            <a:xfrm>
              <a:off x="4071" y="1423"/>
              <a:ext cx="45" cy="56"/>
            </a:xfrm>
            <a:custGeom>
              <a:avLst/>
              <a:gdLst>
                <a:gd name="T0" fmla="*/ 6 w 38"/>
                <a:gd name="T1" fmla="*/ 39 h 48"/>
                <a:gd name="T2" fmla="*/ 0 w 38"/>
                <a:gd name="T3" fmla="*/ 28 h 48"/>
                <a:gd name="T4" fmla="*/ 32 w 38"/>
                <a:gd name="T5" fmla="*/ 0 h 48"/>
                <a:gd name="T6" fmla="*/ 32 w 38"/>
                <a:gd name="T7" fmla="*/ 15 h 48"/>
                <a:gd name="T8" fmla="*/ 36 w 38"/>
                <a:gd name="T9" fmla="*/ 32 h 48"/>
                <a:gd name="T10" fmla="*/ 37 w 38"/>
                <a:gd name="T11" fmla="*/ 37 h 48"/>
                <a:gd name="T12" fmla="*/ 31 w 38"/>
                <a:gd name="T13" fmla="*/ 45 h 48"/>
                <a:gd name="T14" fmla="*/ 15 w 38"/>
                <a:gd name="T15" fmla="*/ 48 h 48"/>
                <a:gd name="T16" fmla="*/ 6 w 38"/>
                <a:gd name="T17" fmla="*/ 39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8" h="48">
                  <a:moveTo>
                    <a:pt x="6" y="39"/>
                  </a:moveTo>
                  <a:cubicBezTo>
                    <a:pt x="8" y="33"/>
                    <a:pt x="1" y="32"/>
                    <a:pt x="0" y="28"/>
                  </a:cubicBezTo>
                  <a:cubicBezTo>
                    <a:pt x="19" y="29"/>
                    <a:pt x="22" y="9"/>
                    <a:pt x="32" y="0"/>
                  </a:cubicBezTo>
                  <a:cubicBezTo>
                    <a:pt x="32" y="5"/>
                    <a:pt x="32" y="10"/>
                    <a:pt x="32" y="15"/>
                  </a:cubicBezTo>
                  <a:cubicBezTo>
                    <a:pt x="34" y="21"/>
                    <a:pt x="35" y="26"/>
                    <a:pt x="36" y="32"/>
                  </a:cubicBezTo>
                  <a:cubicBezTo>
                    <a:pt x="37" y="33"/>
                    <a:pt x="38" y="35"/>
                    <a:pt x="37" y="37"/>
                  </a:cubicBezTo>
                  <a:cubicBezTo>
                    <a:pt x="36" y="40"/>
                    <a:pt x="35" y="43"/>
                    <a:pt x="31" y="45"/>
                  </a:cubicBezTo>
                  <a:cubicBezTo>
                    <a:pt x="26" y="47"/>
                    <a:pt x="20" y="42"/>
                    <a:pt x="15" y="48"/>
                  </a:cubicBezTo>
                  <a:cubicBezTo>
                    <a:pt x="12" y="45"/>
                    <a:pt x="9" y="42"/>
                    <a:pt x="6" y="39"/>
                  </a:cubicBezTo>
                  <a:close/>
                </a:path>
              </a:pathLst>
            </a:custGeom>
            <a:solidFill>
              <a:srgbClr val="517E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507" name="Freeform 3749"/>
            <p:cNvSpPr>
              <a:spLocks/>
            </p:cNvSpPr>
            <p:nvPr/>
          </p:nvSpPr>
          <p:spPr bwMode="auto">
            <a:xfrm>
              <a:off x="4112" y="1451"/>
              <a:ext cx="79" cy="42"/>
            </a:xfrm>
            <a:custGeom>
              <a:avLst/>
              <a:gdLst>
                <a:gd name="T0" fmla="*/ 0 w 67"/>
                <a:gd name="T1" fmla="*/ 12 h 36"/>
                <a:gd name="T2" fmla="*/ 1 w 67"/>
                <a:gd name="T3" fmla="*/ 8 h 36"/>
                <a:gd name="T4" fmla="*/ 8 w 67"/>
                <a:gd name="T5" fmla="*/ 0 h 36"/>
                <a:gd name="T6" fmla="*/ 43 w 67"/>
                <a:gd name="T7" fmla="*/ 17 h 36"/>
                <a:gd name="T8" fmla="*/ 65 w 67"/>
                <a:gd name="T9" fmla="*/ 35 h 36"/>
                <a:gd name="T10" fmla="*/ 32 w 67"/>
                <a:gd name="T11" fmla="*/ 36 h 36"/>
                <a:gd name="T12" fmla="*/ 14 w 67"/>
                <a:gd name="T13" fmla="*/ 22 h 36"/>
                <a:gd name="T14" fmla="*/ 0 w 67"/>
                <a:gd name="T15" fmla="*/ 12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7" h="36">
                  <a:moveTo>
                    <a:pt x="0" y="12"/>
                  </a:moveTo>
                  <a:cubicBezTo>
                    <a:pt x="1" y="10"/>
                    <a:pt x="1" y="9"/>
                    <a:pt x="1" y="8"/>
                  </a:cubicBezTo>
                  <a:cubicBezTo>
                    <a:pt x="3" y="5"/>
                    <a:pt x="6" y="3"/>
                    <a:pt x="8" y="0"/>
                  </a:cubicBezTo>
                  <a:cubicBezTo>
                    <a:pt x="19" y="6"/>
                    <a:pt x="30" y="14"/>
                    <a:pt x="43" y="17"/>
                  </a:cubicBezTo>
                  <a:cubicBezTo>
                    <a:pt x="51" y="22"/>
                    <a:pt x="67" y="18"/>
                    <a:pt x="65" y="35"/>
                  </a:cubicBezTo>
                  <a:cubicBezTo>
                    <a:pt x="54" y="32"/>
                    <a:pt x="43" y="30"/>
                    <a:pt x="32" y="36"/>
                  </a:cubicBezTo>
                  <a:cubicBezTo>
                    <a:pt x="28" y="29"/>
                    <a:pt x="22" y="25"/>
                    <a:pt x="14" y="22"/>
                  </a:cubicBezTo>
                  <a:cubicBezTo>
                    <a:pt x="10" y="18"/>
                    <a:pt x="0" y="21"/>
                    <a:pt x="0" y="12"/>
                  </a:cubicBezTo>
                  <a:close/>
                </a:path>
              </a:pathLst>
            </a:custGeom>
            <a:solidFill>
              <a:srgbClr val="414A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508" name="Freeform 3750"/>
            <p:cNvSpPr>
              <a:spLocks/>
            </p:cNvSpPr>
            <p:nvPr/>
          </p:nvSpPr>
          <p:spPr bwMode="auto">
            <a:xfrm>
              <a:off x="4122" y="1433"/>
              <a:ext cx="41" cy="42"/>
            </a:xfrm>
            <a:custGeom>
              <a:avLst/>
              <a:gdLst>
                <a:gd name="T0" fmla="*/ 33 w 35"/>
                <a:gd name="T1" fmla="*/ 35 h 35"/>
                <a:gd name="T2" fmla="*/ 0 w 35"/>
                <a:gd name="T3" fmla="*/ 15 h 35"/>
                <a:gd name="T4" fmla="*/ 9 w 35"/>
                <a:gd name="T5" fmla="*/ 2 h 35"/>
                <a:gd name="T6" fmla="*/ 20 w 35"/>
                <a:gd name="T7" fmla="*/ 5 h 35"/>
                <a:gd name="T8" fmla="*/ 25 w 35"/>
                <a:gd name="T9" fmla="*/ 19 h 35"/>
                <a:gd name="T10" fmla="*/ 33 w 35"/>
                <a:gd name="T11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5" h="35">
                  <a:moveTo>
                    <a:pt x="33" y="35"/>
                  </a:moveTo>
                  <a:cubicBezTo>
                    <a:pt x="20" y="31"/>
                    <a:pt x="6" y="30"/>
                    <a:pt x="0" y="15"/>
                  </a:cubicBezTo>
                  <a:cubicBezTo>
                    <a:pt x="3" y="11"/>
                    <a:pt x="6" y="7"/>
                    <a:pt x="9" y="2"/>
                  </a:cubicBezTo>
                  <a:cubicBezTo>
                    <a:pt x="13" y="0"/>
                    <a:pt x="17" y="3"/>
                    <a:pt x="20" y="5"/>
                  </a:cubicBezTo>
                  <a:cubicBezTo>
                    <a:pt x="23" y="9"/>
                    <a:pt x="22" y="15"/>
                    <a:pt x="25" y="19"/>
                  </a:cubicBezTo>
                  <a:cubicBezTo>
                    <a:pt x="27" y="25"/>
                    <a:pt x="35" y="27"/>
                    <a:pt x="33" y="35"/>
                  </a:cubicBezTo>
                  <a:close/>
                </a:path>
              </a:pathLst>
            </a:custGeom>
            <a:solidFill>
              <a:srgbClr val="B273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509" name="Freeform 3751"/>
            <p:cNvSpPr>
              <a:spLocks/>
            </p:cNvSpPr>
            <p:nvPr/>
          </p:nvSpPr>
          <p:spPr bwMode="auto">
            <a:xfrm>
              <a:off x="4128" y="1413"/>
              <a:ext cx="23" cy="29"/>
            </a:xfrm>
            <a:custGeom>
              <a:avLst/>
              <a:gdLst>
                <a:gd name="T0" fmla="*/ 16 w 20"/>
                <a:gd name="T1" fmla="*/ 24 h 24"/>
                <a:gd name="T2" fmla="*/ 4 w 20"/>
                <a:gd name="T3" fmla="*/ 19 h 24"/>
                <a:gd name="T4" fmla="*/ 0 w 20"/>
                <a:gd name="T5" fmla="*/ 12 h 24"/>
                <a:gd name="T6" fmla="*/ 13 w 20"/>
                <a:gd name="T7" fmla="*/ 0 h 24"/>
                <a:gd name="T8" fmla="*/ 20 w 20"/>
                <a:gd name="T9" fmla="*/ 10 h 24"/>
                <a:gd name="T10" fmla="*/ 18 w 20"/>
                <a:gd name="T11" fmla="*/ 22 h 24"/>
                <a:gd name="T12" fmla="*/ 16 w 20"/>
                <a:gd name="T13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24">
                  <a:moveTo>
                    <a:pt x="16" y="24"/>
                  </a:moveTo>
                  <a:cubicBezTo>
                    <a:pt x="12" y="22"/>
                    <a:pt x="8" y="21"/>
                    <a:pt x="4" y="19"/>
                  </a:cubicBezTo>
                  <a:cubicBezTo>
                    <a:pt x="2" y="17"/>
                    <a:pt x="1" y="14"/>
                    <a:pt x="0" y="12"/>
                  </a:cubicBezTo>
                  <a:cubicBezTo>
                    <a:pt x="8" y="11"/>
                    <a:pt x="11" y="6"/>
                    <a:pt x="13" y="0"/>
                  </a:cubicBezTo>
                  <a:cubicBezTo>
                    <a:pt x="20" y="0"/>
                    <a:pt x="19" y="6"/>
                    <a:pt x="20" y="10"/>
                  </a:cubicBezTo>
                  <a:cubicBezTo>
                    <a:pt x="20" y="14"/>
                    <a:pt x="20" y="18"/>
                    <a:pt x="18" y="22"/>
                  </a:cubicBezTo>
                  <a:cubicBezTo>
                    <a:pt x="17" y="22"/>
                    <a:pt x="16" y="23"/>
                    <a:pt x="16" y="24"/>
                  </a:cubicBezTo>
                  <a:close/>
                </a:path>
              </a:pathLst>
            </a:custGeom>
            <a:solidFill>
              <a:srgbClr val="9B67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510" name="Freeform 3752"/>
            <p:cNvSpPr>
              <a:spLocks/>
            </p:cNvSpPr>
            <p:nvPr/>
          </p:nvSpPr>
          <p:spPr bwMode="auto">
            <a:xfrm>
              <a:off x="4143" y="1374"/>
              <a:ext cx="53" cy="58"/>
            </a:xfrm>
            <a:custGeom>
              <a:avLst/>
              <a:gdLst>
                <a:gd name="T0" fmla="*/ 3 w 45"/>
                <a:gd name="T1" fmla="*/ 44 h 49"/>
                <a:gd name="T2" fmla="*/ 0 w 45"/>
                <a:gd name="T3" fmla="*/ 33 h 49"/>
                <a:gd name="T4" fmla="*/ 4 w 45"/>
                <a:gd name="T5" fmla="*/ 25 h 49"/>
                <a:gd name="T6" fmla="*/ 15 w 45"/>
                <a:gd name="T7" fmla="*/ 1 h 49"/>
                <a:gd name="T8" fmla="*/ 22 w 45"/>
                <a:gd name="T9" fmla="*/ 0 h 49"/>
                <a:gd name="T10" fmla="*/ 43 w 45"/>
                <a:gd name="T11" fmla="*/ 0 h 49"/>
                <a:gd name="T12" fmla="*/ 43 w 45"/>
                <a:gd name="T13" fmla="*/ 0 h 49"/>
                <a:gd name="T14" fmla="*/ 44 w 45"/>
                <a:gd name="T15" fmla="*/ 21 h 49"/>
                <a:gd name="T16" fmla="*/ 36 w 45"/>
                <a:gd name="T17" fmla="*/ 27 h 49"/>
                <a:gd name="T18" fmla="*/ 16 w 45"/>
                <a:gd name="T19" fmla="*/ 44 h 49"/>
                <a:gd name="T20" fmla="*/ 3 w 45"/>
                <a:gd name="T21" fmla="*/ 44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5" h="49">
                  <a:moveTo>
                    <a:pt x="3" y="44"/>
                  </a:moveTo>
                  <a:cubicBezTo>
                    <a:pt x="3" y="40"/>
                    <a:pt x="4" y="36"/>
                    <a:pt x="0" y="33"/>
                  </a:cubicBezTo>
                  <a:cubicBezTo>
                    <a:pt x="1" y="30"/>
                    <a:pt x="2" y="28"/>
                    <a:pt x="4" y="25"/>
                  </a:cubicBezTo>
                  <a:cubicBezTo>
                    <a:pt x="8" y="17"/>
                    <a:pt x="16" y="11"/>
                    <a:pt x="15" y="1"/>
                  </a:cubicBezTo>
                  <a:cubicBezTo>
                    <a:pt x="18" y="1"/>
                    <a:pt x="20" y="0"/>
                    <a:pt x="22" y="0"/>
                  </a:cubicBezTo>
                  <a:cubicBezTo>
                    <a:pt x="29" y="0"/>
                    <a:pt x="36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5" y="7"/>
                    <a:pt x="45" y="14"/>
                    <a:pt x="44" y="21"/>
                  </a:cubicBezTo>
                  <a:cubicBezTo>
                    <a:pt x="42" y="24"/>
                    <a:pt x="39" y="25"/>
                    <a:pt x="36" y="27"/>
                  </a:cubicBezTo>
                  <a:cubicBezTo>
                    <a:pt x="28" y="32"/>
                    <a:pt x="23" y="40"/>
                    <a:pt x="16" y="44"/>
                  </a:cubicBezTo>
                  <a:cubicBezTo>
                    <a:pt x="11" y="46"/>
                    <a:pt x="7" y="49"/>
                    <a:pt x="3" y="44"/>
                  </a:cubicBezTo>
                  <a:close/>
                </a:path>
              </a:pathLst>
            </a:custGeom>
            <a:solidFill>
              <a:srgbClr val="C36D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511" name="Freeform 3753"/>
            <p:cNvSpPr>
              <a:spLocks/>
            </p:cNvSpPr>
            <p:nvPr/>
          </p:nvSpPr>
          <p:spPr bwMode="auto">
            <a:xfrm>
              <a:off x="4249" y="1446"/>
              <a:ext cx="40" cy="63"/>
            </a:xfrm>
            <a:custGeom>
              <a:avLst/>
              <a:gdLst>
                <a:gd name="T0" fmla="*/ 24 w 34"/>
                <a:gd name="T1" fmla="*/ 0 h 53"/>
                <a:gd name="T2" fmla="*/ 29 w 34"/>
                <a:gd name="T3" fmla="*/ 28 h 53"/>
                <a:gd name="T4" fmla="*/ 29 w 34"/>
                <a:gd name="T5" fmla="*/ 31 h 53"/>
                <a:gd name="T6" fmla="*/ 4 w 34"/>
                <a:gd name="T7" fmla="*/ 47 h 53"/>
                <a:gd name="T8" fmla="*/ 0 w 34"/>
                <a:gd name="T9" fmla="*/ 36 h 53"/>
                <a:gd name="T10" fmla="*/ 2 w 34"/>
                <a:gd name="T11" fmla="*/ 28 h 53"/>
                <a:gd name="T12" fmla="*/ 10 w 34"/>
                <a:gd name="T13" fmla="*/ 8 h 53"/>
                <a:gd name="T14" fmla="*/ 14 w 34"/>
                <a:gd name="T15" fmla="*/ 5 h 53"/>
                <a:gd name="T16" fmla="*/ 24 w 34"/>
                <a:gd name="T17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" h="53">
                  <a:moveTo>
                    <a:pt x="24" y="0"/>
                  </a:moveTo>
                  <a:cubicBezTo>
                    <a:pt x="34" y="8"/>
                    <a:pt x="31" y="18"/>
                    <a:pt x="29" y="28"/>
                  </a:cubicBezTo>
                  <a:cubicBezTo>
                    <a:pt x="29" y="29"/>
                    <a:pt x="29" y="30"/>
                    <a:pt x="29" y="31"/>
                  </a:cubicBezTo>
                  <a:cubicBezTo>
                    <a:pt x="22" y="39"/>
                    <a:pt x="20" y="53"/>
                    <a:pt x="4" y="47"/>
                  </a:cubicBezTo>
                  <a:cubicBezTo>
                    <a:pt x="1" y="44"/>
                    <a:pt x="1" y="40"/>
                    <a:pt x="0" y="36"/>
                  </a:cubicBezTo>
                  <a:cubicBezTo>
                    <a:pt x="0" y="34"/>
                    <a:pt x="1" y="31"/>
                    <a:pt x="2" y="28"/>
                  </a:cubicBezTo>
                  <a:cubicBezTo>
                    <a:pt x="4" y="21"/>
                    <a:pt x="6" y="14"/>
                    <a:pt x="10" y="8"/>
                  </a:cubicBezTo>
                  <a:cubicBezTo>
                    <a:pt x="11" y="7"/>
                    <a:pt x="12" y="6"/>
                    <a:pt x="14" y="5"/>
                  </a:cubicBezTo>
                  <a:cubicBezTo>
                    <a:pt x="17" y="3"/>
                    <a:pt x="21" y="3"/>
                    <a:pt x="24" y="0"/>
                  </a:cubicBezTo>
                  <a:close/>
                </a:path>
              </a:pathLst>
            </a:custGeom>
            <a:solidFill>
              <a:srgbClr val="C46F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512" name="Freeform 3754"/>
            <p:cNvSpPr>
              <a:spLocks/>
            </p:cNvSpPr>
            <p:nvPr/>
          </p:nvSpPr>
          <p:spPr bwMode="auto">
            <a:xfrm>
              <a:off x="4291" y="1454"/>
              <a:ext cx="25" cy="39"/>
            </a:xfrm>
            <a:custGeom>
              <a:avLst/>
              <a:gdLst>
                <a:gd name="T0" fmla="*/ 12 w 21"/>
                <a:gd name="T1" fmla="*/ 0 h 33"/>
                <a:gd name="T2" fmla="*/ 21 w 21"/>
                <a:gd name="T3" fmla="*/ 9 h 33"/>
                <a:gd name="T4" fmla="*/ 16 w 21"/>
                <a:gd name="T5" fmla="*/ 21 h 33"/>
                <a:gd name="T6" fmla="*/ 0 w 21"/>
                <a:gd name="T7" fmla="*/ 24 h 33"/>
                <a:gd name="T8" fmla="*/ 9 w 21"/>
                <a:gd name="T9" fmla="*/ 4 h 33"/>
                <a:gd name="T10" fmla="*/ 12 w 21"/>
                <a:gd name="T1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" h="33">
                  <a:moveTo>
                    <a:pt x="12" y="0"/>
                  </a:moveTo>
                  <a:cubicBezTo>
                    <a:pt x="14" y="4"/>
                    <a:pt x="17" y="7"/>
                    <a:pt x="21" y="9"/>
                  </a:cubicBezTo>
                  <a:cubicBezTo>
                    <a:pt x="19" y="13"/>
                    <a:pt x="18" y="17"/>
                    <a:pt x="16" y="21"/>
                  </a:cubicBezTo>
                  <a:cubicBezTo>
                    <a:pt x="13" y="31"/>
                    <a:pt x="7" y="33"/>
                    <a:pt x="0" y="24"/>
                  </a:cubicBezTo>
                  <a:cubicBezTo>
                    <a:pt x="0" y="16"/>
                    <a:pt x="6" y="11"/>
                    <a:pt x="9" y="4"/>
                  </a:cubicBezTo>
                  <a:cubicBezTo>
                    <a:pt x="10" y="2"/>
                    <a:pt x="11" y="1"/>
                    <a:pt x="12" y="0"/>
                  </a:cubicBezTo>
                  <a:close/>
                </a:path>
              </a:pathLst>
            </a:custGeom>
            <a:solidFill>
              <a:srgbClr val="537E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513" name="Freeform 3755"/>
            <p:cNvSpPr>
              <a:spLocks/>
            </p:cNvSpPr>
            <p:nvPr/>
          </p:nvSpPr>
          <p:spPr bwMode="auto">
            <a:xfrm>
              <a:off x="4261" y="1420"/>
              <a:ext cx="37" cy="20"/>
            </a:xfrm>
            <a:custGeom>
              <a:avLst/>
              <a:gdLst>
                <a:gd name="T0" fmla="*/ 2 w 32"/>
                <a:gd name="T1" fmla="*/ 2 h 17"/>
                <a:gd name="T2" fmla="*/ 27 w 32"/>
                <a:gd name="T3" fmla="*/ 2 h 17"/>
                <a:gd name="T4" fmla="*/ 31 w 32"/>
                <a:gd name="T5" fmla="*/ 9 h 17"/>
                <a:gd name="T6" fmla="*/ 11 w 32"/>
                <a:gd name="T7" fmla="*/ 17 h 17"/>
                <a:gd name="T8" fmla="*/ 8 w 32"/>
                <a:gd name="T9" fmla="*/ 17 h 17"/>
                <a:gd name="T10" fmla="*/ 2 w 32"/>
                <a:gd name="T11" fmla="*/ 10 h 17"/>
                <a:gd name="T12" fmla="*/ 1 w 32"/>
                <a:gd name="T13" fmla="*/ 3 h 17"/>
                <a:gd name="T14" fmla="*/ 2 w 32"/>
                <a:gd name="T15" fmla="*/ 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2" h="17">
                  <a:moveTo>
                    <a:pt x="2" y="2"/>
                  </a:moveTo>
                  <a:cubicBezTo>
                    <a:pt x="11" y="0"/>
                    <a:pt x="19" y="13"/>
                    <a:pt x="27" y="2"/>
                  </a:cubicBezTo>
                  <a:cubicBezTo>
                    <a:pt x="30" y="3"/>
                    <a:pt x="32" y="5"/>
                    <a:pt x="31" y="9"/>
                  </a:cubicBezTo>
                  <a:cubicBezTo>
                    <a:pt x="24" y="12"/>
                    <a:pt x="17" y="15"/>
                    <a:pt x="11" y="17"/>
                  </a:cubicBezTo>
                  <a:cubicBezTo>
                    <a:pt x="10" y="17"/>
                    <a:pt x="9" y="17"/>
                    <a:pt x="8" y="17"/>
                  </a:cubicBezTo>
                  <a:cubicBezTo>
                    <a:pt x="6" y="15"/>
                    <a:pt x="4" y="13"/>
                    <a:pt x="2" y="10"/>
                  </a:cubicBezTo>
                  <a:cubicBezTo>
                    <a:pt x="0" y="8"/>
                    <a:pt x="0" y="6"/>
                    <a:pt x="1" y="3"/>
                  </a:cubicBezTo>
                  <a:cubicBezTo>
                    <a:pt x="1" y="3"/>
                    <a:pt x="2" y="2"/>
                    <a:pt x="2" y="2"/>
                  </a:cubicBezTo>
                  <a:close/>
                </a:path>
              </a:pathLst>
            </a:custGeom>
            <a:solidFill>
              <a:srgbClr val="7C44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514" name="Freeform 3756"/>
            <p:cNvSpPr>
              <a:spLocks/>
            </p:cNvSpPr>
            <p:nvPr/>
          </p:nvSpPr>
          <p:spPr bwMode="auto">
            <a:xfrm>
              <a:off x="4278" y="1459"/>
              <a:ext cx="25" cy="37"/>
            </a:xfrm>
            <a:custGeom>
              <a:avLst/>
              <a:gdLst>
                <a:gd name="T0" fmla="*/ 20 w 21"/>
                <a:gd name="T1" fmla="*/ 0 h 31"/>
                <a:gd name="T2" fmla="*/ 12 w 21"/>
                <a:gd name="T3" fmla="*/ 21 h 31"/>
                <a:gd name="T4" fmla="*/ 3 w 21"/>
                <a:gd name="T5" fmla="*/ 28 h 31"/>
                <a:gd name="T6" fmla="*/ 4 w 21"/>
                <a:gd name="T7" fmla="*/ 17 h 31"/>
                <a:gd name="T8" fmla="*/ 4 w 21"/>
                <a:gd name="T9" fmla="*/ 17 h 31"/>
                <a:gd name="T10" fmla="*/ 20 w 21"/>
                <a:gd name="T11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" h="31">
                  <a:moveTo>
                    <a:pt x="20" y="0"/>
                  </a:moveTo>
                  <a:cubicBezTo>
                    <a:pt x="21" y="8"/>
                    <a:pt x="14" y="13"/>
                    <a:pt x="12" y="21"/>
                  </a:cubicBezTo>
                  <a:cubicBezTo>
                    <a:pt x="12" y="27"/>
                    <a:pt x="10" y="31"/>
                    <a:pt x="3" y="28"/>
                  </a:cubicBezTo>
                  <a:cubicBezTo>
                    <a:pt x="0" y="24"/>
                    <a:pt x="1" y="20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11" y="13"/>
                    <a:pt x="12" y="3"/>
                    <a:pt x="20" y="0"/>
                  </a:cubicBezTo>
                  <a:close/>
                </a:path>
              </a:pathLst>
            </a:custGeom>
            <a:solidFill>
              <a:srgbClr val="4743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515" name="Freeform 3757"/>
            <p:cNvSpPr>
              <a:spLocks/>
            </p:cNvSpPr>
            <p:nvPr/>
          </p:nvSpPr>
          <p:spPr bwMode="auto">
            <a:xfrm>
              <a:off x="4259" y="1404"/>
              <a:ext cx="16" cy="20"/>
            </a:xfrm>
            <a:custGeom>
              <a:avLst/>
              <a:gdLst>
                <a:gd name="T0" fmla="*/ 0 w 13"/>
                <a:gd name="T1" fmla="*/ 15 h 17"/>
                <a:gd name="T2" fmla="*/ 10 w 13"/>
                <a:gd name="T3" fmla="*/ 0 h 17"/>
                <a:gd name="T4" fmla="*/ 3 w 13"/>
                <a:gd name="T5" fmla="*/ 16 h 17"/>
                <a:gd name="T6" fmla="*/ 3 w 13"/>
                <a:gd name="T7" fmla="*/ 16 h 17"/>
                <a:gd name="T8" fmla="*/ 0 w 13"/>
                <a:gd name="T9" fmla="*/ 1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7">
                  <a:moveTo>
                    <a:pt x="0" y="15"/>
                  </a:moveTo>
                  <a:cubicBezTo>
                    <a:pt x="0" y="8"/>
                    <a:pt x="0" y="0"/>
                    <a:pt x="10" y="0"/>
                  </a:cubicBezTo>
                  <a:cubicBezTo>
                    <a:pt x="13" y="7"/>
                    <a:pt x="5" y="10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2" y="17"/>
                    <a:pt x="1" y="17"/>
                    <a:pt x="0" y="15"/>
                  </a:cubicBezTo>
                  <a:close/>
                </a:path>
              </a:pathLst>
            </a:custGeom>
            <a:solidFill>
              <a:srgbClr val="6E36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516" name="Freeform 3758"/>
            <p:cNvSpPr>
              <a:spLocks/>
            </p:cNvSpPr>
            <p:nvPr/>
          </p:nvSpPr>
          <p:spPr bwMode="auto">
            <a:xfrm>
              <a:off x="4292" y="1413"/>
              <a:ext cx="12" cy="18"/>
            </a:xfrm>
            <a:custGeom>
              <a:avLst/>
              <a:gdLst>
                <a:gd name="T0" fmla="*/ 4 w 10"/>
                <a:gd name="T1" fmla="*/ 15 h 15"/>
                <a:gd name="T2" fmla="*/ 0 w 10"/>
                <a:gd name="T3" fmla="*/ 8 h 15"/>
                <a:gd name="T4" fmla="*/ 6 w 10"/>
                <a:gd name="T5" fmla="*/ 2 h 15"/>
                <a:gd name="T6" fmla="*/ 4 w 10"/>
                <a:gd name="T7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15">
                  <a:moveTo>
                    <a:pt x="4" y="15"/>
                  </a:moveTo>
                  <a:cubicBezTo>
                    <a:pt x="2" y="12"/>
                    <a:pt x="1" y="10"/>
                    <a:pt x="0" y="8"/>
                  </a:cubicBezTo>
                  <a:cubicBezTo>
                    <a:pt x="1" y="5"/>
                    <a:pt x="4" y="0"/>
                    <a:pt x="6" y="2"/>
                  </a:cubicBezTo>
                  <a:cubicBezTo>
                    <a:pt x="9" y="6"/>
                    <a:pt x="10" y="12"/>
                    <a:pt x="4" y="15"/>
                  </a:cubicBezTo>
                  <a:close/>
                </a:path>
              </a:pathLst>
            </a:custGeom>
            <a:solidFill>
              <a:srgbClr val="5621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517" name="Freeform 3759"/>
            <p:cNvSpPr>
              <a:spLocks/>
            </p:cNvSpPr>
            <p:nvPr/>
          </p:nvSpPr>
          <p:spPr bwMode="auto">
            <a:xfrm>
              <a:off x="4262" y="1440"/>
              <a:ext cx="15" cy="16"/>
            </a:xfrm>
            <a:custGeom>
              <a:avLst/>
              <a:gdLst>
                <a:gd name="T0" fmla="*/ 13 w 13"/>
                <a:gd name="T1" fmla="*/ 5 h 13"/>
                <a:gd name="T2" fmla="*/ 6 w 13"/>
                <a:gd name="T3" fmla="*/ 12 h 13"/>
                <a:gd name="T4" fmla="*/ 10 w 13"/>
                <a:gd name="T5" fmla="*/ 1 h 13"/>
                <a:gd name="T6" fmla="*/ 10 w 13"/>
                <a:gd name="T7" fmla="*/ 0 h 13"/>
                <a:gd name="T8" fmla="*/ 13 w 13"/>
                <a:gd name="T9" fmla="*/ 5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3">
                  <a:moveTo>
                    <a:pt x="13" y="5"/>
                  </a:moveTo>
                  <a:cubicBezTo>
                    <a:pt x="13" y="10"/>
                    <a:pt x="11" y="13"/>
                    <a:pt x="6" y="12"/>
                  </a:cubicBezTo>
                  <a:cubicBezTo>
                    <a:pt x="3" y="7"/>
                    <a:pt x="0" y="2"/>
                    <a:pt x="10" y="1"/>
                  </a:cubicBezTo>
                  <a:cubicBezTo>
                    <a:pt x="10" y="1"/>
                    <a:pt x="10" y="0"/>
                    <a:pt x="10" y="0"/>
                  </a:cubicBezTo>
                  <a:cubicBezTo>
                    <a:pt x="11" y="2"/>
                    <a:pt x="12" y="3"/>
                    <a:pt x="13" y="5"/>
                  </a:cubicBezTo>
                  <a:close/>
                </a:path>
              </a:pathLst>
            </a:custGeom>
            <a:solidFill>
              <a:srgbClr val="7436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518" name="Freeform 3760"/>
            <p:cNvSpPr>
              <a:spLocks/>
            </p:cNvSpPr>
            <p:nvPr/>
          </p:nvSpPr>
          <p:spPr bwMode="auto">
            <a:xfrm>
              <a:off x="4234" y="1420"/>
              <a:ext cx="30" cy="23"/>
            </a:xfrm>
            <a:custGeom>
              <a:avLst/>
              <a:gdLst>
                <a:gd name="T0" fmla="*/ 22 w 26"/>
                <a:gd name="T1" fmla="*/ 1 h 19"/>
                <a:gd name="T2" fmla="*/ 25 w 26"/>
                <a:gd name="T3" fmla="*/ 2 h 19"/>
                <a:gd name="T4" fmla="*/ 26 w 26"/>
                <a:gd name="T5" fmla="*/ 10 h 19"/>
                <a:gd name="T6" fmla="*/ 17 w 26"/>
                <a:gd name="T7" fmla="*/ 18 h 19"/>
                <a:gd name="T8" fmla="*/ 0 w 26"/>
                <a:gd name="T9" fmla="*/ 9 h 19"/>
                <a:gd name="T10" fmla="*/ 4 w 26"/>
                <a:gd name="T11" fmla="*/ 1 h 19"/>
                <a:gd name="T12" fmla="*/ 10 w 26"/>
                <a:gd name="T13" fmla="*/ 1 h 19"/>
                <a:gd name="T14" fmla="*/ 22 w 26"/>
                <a:gd name="T15" fmla="*/ 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" h="19">
                  <a:moveTo>
                    <a:pt x="22" y="1"/>
                  </a:moveTo>
                  <a:cubicBezTo>
                    <a:pt x="23" y="2"/>
                    <a:pt x="24" y="2"/>
                    <a:pt x="25" y="2"/>
                  </a:cubicBezTo>
                  <a:cubicBezTo>
                    <a:pt x="25" y="5"/>
                    <a:pt x="26" y="7"/>
                    <a:pt x="26" y="10"/>
                  </a:cubicBezTo>
                  <a:cubicBezTo>
                    <a:pt x="26" y="16"/>
                    <a:pt x="21" y="17"/>
                    <a:pt x="17" y="18"/>
                  </a:cubicBezTo>
                  <a:cubicBezTo>
                    <a:pt x="10" y="18"/>
                    <a:pt x="2" y="19"/>
                    <a:pt x="0" y="9"/>
                  </a:cubicBezTo>
                  <a:cubicBezTo>
                    <a:pt x="0" y="5"/>
                    <a:pt x="1" y="3"/>
                    <a:pt x="4" y="1"/>
                  </a:cubicBezTo>
                  <a:cubicBezTo>
                    <a:pt x="6" y="0"/>
                    <a:pt x="8" y="0"/>
                    <a:pt x="10" y="1"/>
                  </a:cubicBezTo>
                  <a:cubicBezTo>
                    <a:pt x="14" y="1"/>
                    <a:pt x="18" y="1"/>
                    <a:pt x="22" y="1"/>
                  </a:cubicBezTo>
                  <a:close/>
                </a:path>
              </a:pathLst>
            </a:custGeom>
            <a:solidFill>
              <a:srgbClr val="6D39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519" name="Freeform 3761"/>
            <p:cNvSpPr>
              <a:spLocks/>
            </p:cNvSpPr>
            <p:nvPr/>
          </p:nvSpPr>
          <p:spPr bwMode="auto">
            <a:xfrm>
              <a:off x="4209" y="1393"/>
              <a:ext cx="27" cy="27"/>
            </a:xfrm>
            <a:custGeom>
              <a:avLst/>
              <a:gdLst>
                <a:gd name="T0" fmla="*/ 7 w 23"/>
                <a:gd name="T1" fmla="*/ 0 h 23"/>
                <a:gd name="T2" fmla="*/ 10 w 23"/>
                <a:gd name="T3" fmla="*/ 1 h 23"/>
                <a:gd name="T4" fmla="*/ 22 w 23"/>
                <a:gd name="T5" fmla="*/ 9 h 23"/>
                <a:gd name="T6" fmla="*/ 23 w 23"/>
                <a:gd name="T7" fmla="*/ 17 h 23"/>
                <a:gd name="T8" fmla="*/ 21 w 23"/>
                <a:gd name="T9" fmla="*/ 19 h 23"/>
                <a:gd name="T10" fmla="*/ 12 w 23"/>
                <a:gd name="T11" fmla="*/ 22 h 23"/>
                <a:gd name="T12" fmla="*/ 7 w 23"/>
                <a:gd name="T13" fmla="*/ 23 h 23"/>
                <a:gd name="T14" fmla="*/ 2 w 23"/>
                <a:gd name="T15" fmla="*/ 21 h 23"/>
                <a:gd name="T16" fmla="*/ 0 w 23"/>
                <a:gd name="T17" fmla="*/ 16 h 23"/>
                <a:gd name="T18" fmla="*/ 5 w 23"/>
                <a:gd name="T19" fmla="*/ 2 h 23"/>
                <a:gd name="T20" fmla="*/ 7 w 23"/>
                <a:gd name="T21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" h="23">
                  <a:moveTo>
                    <a:pt x="7" y="0"/>
                  </a:moveTo>
                  <a:cubicBezTo>
                    <a:pt x="8" y="0"/>
                    <a:pt x="9" y="0"/>
                    <a:pt x="10" y="1"/>
                  </a:cubicBezTo>
                  <a:cubicBezTo>
                    <a:pt x="14" y="3"/>
                    <a:pt x="18" y="6"/>
                    <a:pt x="22" y="9"/>
                  </a:cubicBezTo>
                  <a:cubicBezTo>
                    <a:pt x="23" y="11"/>
                    <a:pt x="23" y="14"/>
                    <a:pt x="23" y="17"/>
                  </a:cubicBezTo>
                  <a:cubicBezTo>
                    <a:pt x="22" y="17"/>
                    <a:pt x="22" y="18"/>
                    <a:pt x="21" y="19"/>
                  </a:cubicBezTo>
                  <a:cubicBezTo>
                    <a:pt x="18" y="21"/>
                    <a:pt x="15" y="22"/>
                    <a:pt x="12" y="22"/>
                  </a:cubicBezTo>
                  <a:cubicBezTo>
                    <a:pt x="10" y="23"/>
                    <a:pt x="8" y="23"/>
                    <a:pt x="7" y="23"/>
                  </a:cubicBezTo>
                  <a:cubicBezTo>
                    <a:pt x="5" y="23"/>
                    <a:pt x="3" y="22"/>
                    <a:pt x="2" y="21"/>
                  </a:cubicBezTo>
                  <a:cubicBezTo>
                    <a:pt x="1" y="20"/>
                    <a:pt x="0" y="18"/>
                    <a:pt x="0" y="16"/>
                  </a:cubicBezTo>
                  <a:cubicBezTo>
                    <a:pt x="1" y="11"/>
                    <a:pt x="2" y="6"/>
                    <a:pt x="5" y="2"/>
                  </a:cubicBezTo>
                  <a:cubicBezTo>
                    <a:pt x="6" y="1"/>
                    <a:pt x="6" y="1"/>
                    <a:pt x="7" y="0"/>
                  </a:cubicBezTo>
                  <a:close/>
                </a:path>
              </a:pathLst>
            </a:custGeom>
            <a:solidFill>
              <a:srgbClr val="C682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520" name="Freeform 3762"/>
            <p:cNvSpPr>
              <a:spLocks/>
            </p:cNvSpPr>
            <p:nvPr/>
          </p:nvSpPr>
          <p:spPr bwMode="auto">
            <a:xfrm>
              <a:off x="4234" y="1412"/>
              <a:ext cx="11" cy="10"/>
            </a:xfrm>
            <a:custGeom>
              <a:avLst/>
              <a:gdLst>
                <a:gd name="T0" fmla="*/ 10 w 10"/>
                <a:gd name="T1" fmla="*/ 8 h 8"/>
                <a:gd name="T2" fmla="*/ 6 w 10"/>
                <a:gd name="T3" fmla="*/ 8 h 8"/>
                <a:gd name="T4" fmla="*/ 1 w 10"/>
                <a:gd name="T5" fmla="*/ 5 h 8"/>
                <a:gd name="T6" fmla="*/ 2 w 10"/>
                <a:gd name="T7" fmla="*/ 1 h 8"/>
                <a:gd name="T8" fmla="*/ 2 w 10"/>
                <a:gd name="T9" fmla="*/ 1 h 8"/>
                <a:gd name="T10" fmla="*/ 10 w 10"/>
                <a:gd name="T1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8">
                  <a:moveTo>
                    <a:pt x="10" y="8"/>
                  </a:moveTo>
                  <a:cubicBezTo>
                    <a:pt x="9" y="8"/>
                    <a:pt x="8" y="8"/>
                    <a:pt x="6" y="8"/>
                  </a:cubicBezTo>
                  <a:cubicBezTo>
                    <a:pt x="4" y="8"/>
                    <a:pt x="2" y="7"/>
                    <a:pt x="1" y="5"/>
                  </a:cubicBezTo>
                  <a:cubicBezTo>
                    <a:pt x="0" y="3"/>
                    <a:pt x="1" y="2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7" y="0"/>
                    <a:pt x="10" y="3"/>
                    <a:pt x="10" y="8"/>
                  </a:cubicBezTo>
                  <a:close/>
                </a:path>
              </a:pathLst>
            </a:custGeom>
            <a:solidFill>
              <a:srgbClr val="592F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521" name="Freeform 3763"/>
            <p:cNvSpPr>
              <a:spLocks/>
            </p:cNvSpPr>
            <p:nvPr/>
          </p:nvSpPr>
          <p:spPr bwMode="auto">
            <a:xfrm>
              <a:off x="4188" y="1374"/>
              <a:ext cx="24" cy="26"/>
            </a:xfrm>
            <a:custGeom>
              <a:avLst/>
              <a:gdLst>
                <a:gd name="T0" fmla="*/ 5 w 21"/>
                <a:gd name="T1" fmla="*/ 20 h 22"/>
                <a:gd name="T2" fmla="*/ 5 w 21"/>
                <a:gd name="T3" fmla="*/ 0 h 22"/>
                <a:gd name="T4" fmla="*/ 21 w 21"/>
                <a:gd name="T5" fmla="*/ 1 h 22"/>
                <a:gd name="T6" fmla="*/ 21 w 21"/>
                <a:gd name="T7" fmla="*/ 4 h 22"/>
                <a:gd name="T8" fmla="*/ 12 w 21"/>
                <a:gd name="T9" fmla="*/ 17 h 22"/>
                <a:gd name="T10" fmla="*/ 9 w 21"/>
                <a:gd name="T11" fmla="*/ 21 h 22"/>
                <a:gd name="T12" fmla="*/ 5 w 21"/>
                <a:gd name="T13" fmla="*/ 2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" h="22">
                  <a:moveTo>
                    <a:pt x="5" y="20"/>
                  </a:moveTo>
                  <a:cubicBezTo>
                    <a:pt x="0" y="13"/>
                    <a:pt x="1" y="7"/>
                    <a:pt x="5" y="0"/>
                  </a:cubicBezTo>
                  <a:cubicBezTo>
                    <a:pt x="10" y="1"/>
                    <a:pt x="15" y="1"/>
                    <a:pt x="21" y="1"/>
                  </a:cubicBezTo>
                  <a:cubicBezTo>
                    <a:pt x="21" y="2"/>
                    <a:pt x="21" y="3"/>
                    <a:pt x="21" y="4"/>
                  </a:cubicBezTo>
                  <a:cubicBezTo>
                    <a:pt x="18" y="9"/>
                    <a:pt x="14" y="12"/>
                    <a:pt x="12" y="17"/>
                  </a:cubicBezTo>
                  <a:cubicBezTo>
                    <a:pt x="12" y="18"/>
                    <a:pt x="11" y="20"/>
                    <a:pt x="9" y="21"/>
                  </a:cubicBezTo>
                  <a:cubicBezTo>
                    <a:pt x="8" y="22"/>
                    <a:pt x="6" y="21"/>
                    <a:pt x="5" y="20"/>
                  </a:cubicBezTo>
                  <a:close/>
                </a:path>
              </a:pathLst>
            </a:custGeom>
            <a:solidFill>
              <a:srgbClr val="AB6D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522" name="Freeform 3764"/>
            <p:cNvSpPr>
              <a:spLocks/>
            </p:cNvSpPr>
            <p:nvPr/>
          </p:nvSpPr>
          <p:spPr bwMode="auto">
            <a:xfrm>
              <a:off x="4197" y="1378"/>
              <a:ext cx="20" cy="21"/>
            </a:xfrm>
            <a:custGeom>
              <a:avLst/>
              <a:gdLst>
                <a:gd name="T0" fmla="*/ 1 w 17"/>
                <a:gd name="T1" fmla="*/ 14 h 18"/>
                <a:gd name="T2" fmla="*/ 13 w 17"/>
                <a:gd name="T3" fmla="*/ 1 h 18"/>
                <a:gd name="T4" fmla="*/ 17 w 17"/>
                <a:gd name="T5" fmla="*/ 13 h 18"/>
                <a:gd name="T6" fmla="*/ 17 w 17"/>
                <a:gd name="T7" fmla="*/ 14 h 18"/>
                <a:gd name="T8" fmla="*/ 1 w 17"/>
                <a:gd name="T9" fmla="*/ 14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18">
                  <a:moveTo>
                    <a:pt x="1" y="14"/>
                  </a:moveTo>
                  <a:cubicBezTo>
                    <a:pt x="0" y="5"/>
                    <a:pt x="4" y="0"/>
                    <a:pt x="13" y="1"/>
                  </a:cubicBezTo>
                  <a:cubicBezTo>
                    <a:pt x="17" y="4"/>
                    <a:pt x="17" y="9"/>
                    <a:pt x="17" y="13"/>
                  </a:cubicBezTo>
                  <a:cubicBezTo>
                    <a:pt x="17" y="13"/>
                    <a:pt x="17" y="14"/>
                    <a:pt x="17" y="14"/>
                  </a:cubicBezTo>
                  <a:cubicBezTo>
                    <a:pt x="11" y="18"/>
                    <a:pt x="6" y="18"/>
                    <a:pt x="1" y="14"/>
                  </a:cubicBezTo>
                  <a:close/>
                </a:path>
              </a:pathLst>
            </a:custGeom>
            <a:solidFill>
              <a:srgbClr val="C970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523" name="Freeform 3765"/>
            <p:cNvSpPr>
              <a:spLocks/>
            </p:cNvSpPr>
            <p:nvPr/>
          </p:nvSpPr>
          <p:spPr bwMode="auto">
            <a:xfrm>
              <a:off x="4154" y="1568"/>
              <a:ext cx="62" cy="57"/>
            </a:xfrm>
            <a:custGeom>
              <a:avLst/>
              <a:gdLst>
                <a:gd name="T0" fmla="*/ 2 w 53"/>
                <a:gd name="T1" fmla="*/ 29 h 49"/>
                <a:gd name="T2" fmla="*/ 7 w 53"/>
                <a:gd name="T3" fmla="*/ 21 h 49"/>
                <a:gd name="T4" fmla="*/ 36 w 53"/>
                <a:gd name="T5" fmla="*/ 3 h 49"/>
                <a:gd name="T6" fmla="*/ 53 w 53"/>
                <a:gd name="T7" fmla="*/ 25 h 49"/>
                <a:gd name="T8" fmla="*/ 46 w 53"/>
                <a:gd name="T9" fmla="*/ 36 h 49"/>
                <a:gd name="T10" fmla="*/ 33 w 53"/>
                <a:gd name="T11" fmla="*/ 42 h 49"/>
                <a:gd name="T12" fmla="*/ 29 w 53"/>
                <a:gd name="T13" fmla="*/ 49 h 49"/>
                <a:gd name="T14" fmla="*/ 5 w 53"/>
                <a:gd name="T15" fmla="*/ 40 h 49"/>
                <a:gd name="T16" fmla="*/ 2 w 53"/>
                <a:gd name="T17" fmla="*/ 2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3" h="49">
                  <a:moveTo>
                    <a:pt x="2" y="29"/>
                  </a:moveTo>
                  <a:cubicBezTo>
                    <a:pt x="3" y="26"/>
                    <a:pt x="5" y="24"/>
                    <a:pt x="7" y="21"/>
                  </a:cubicBezTo>
                  <a:cubicBezTo>
                    <a:pt x="14" y="11"/>
                    <a:pt x="25" y="5"/>
                    <a:pt x="36" y="3"/>
                  </a:cubicBezTo>
                  <a:cubicBezTo>
                    <a:pt x="52" y="0"/>
                    <a:pt x="43" y="21"/>
                    <a:pt x="53" y="25"/>
                  </a:cubicBezTo>
                  <a:cubicBezTo>
                    <a:pt x="43" y="23"/>
                    <a:pt x="53" y="36"/>
                    <a:pt x="46" y="36"/>
                  </a:cubicBezTo>
                  <a:cubicBezTo>
                    <a:pt x="44" y="43"/>
                    <a:pt x="35" y="35"/>
                    <a:pt x="33" y="42"/>
                  </a:cubicBezTo>
                  <a:cubicBezTo>
                    <a:pt x="31" y="44"/>
                    <a:pt x="33" y="48"/>
                    <a:pt x="29" y="49"/>
                  </a:cubicBezTo>
                  <a:cubicBezTo>
                    <a:pt x="21" y="44"/>
                    <a:pt x="17" y="32"/>
                    <a:pt x="5" y="40"/>
                  </a:cubicBezTo>
                  <a:cubicBezTo>
                    <a:pt x="2" y="37"/>
                    <a:pt x="0" y="34"/>
                    <a:pt x="2" y="29"/>
                  </a:cubicBezTo>
                  <a:close/>
                </a:path>
              </a:pathLst>
            </a:custGeom>
            <a:solidFill>
              <a:srgbClr val="85B5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524" name="Freeform 3766"/>
            <p:cNvSpPr>
              <a:spLocks/>
            </p:cNvSpPr>
            <p:nvPr/>
          </p:nvSpPr>
          <p:spPr bwMode="auto">
            <a:xfrm>
              <a:off x="4269" y="1479"/>
              <a:ext cx="43" cy="60"/>
            </a:xfrm>
            <a:custGeom>
              <a:avLst/>
              <a:gdLst>
                <a:gd name="T0" fmla="*/ 12 w 37"/>
                <a:gd name="T1" fmla="*/ 11 h 51"/>
                <a:gd name="T2" fmla="*/ 20 w 37"/>
                <a:gd name="T3" fmla="*/ 4 h 51"/>
                <a:gd name="T4" fmla="*/ 35 w 37"/>
                <a:gd name="T5" fmla="*/ 0 h 51"/>
                <a:gd name="T6" fmla="*/ 20 w 37"/>
                <a:gd name="T7" fmla="*/ 46 h 51"/>
                <a:gd name="T8" fmla="*/ 4 w 37"/>
                <a:gd name="T9" fmla="*/ 46 h 51"/>
                <a:gd name="T10" fmla="*/ 4 w 37"/>
                <a:gd name="T11" fmla="*/ 44 h 51"/>
                <a:gd name="T12" fmla="*/ 3 w 37"/>
                <a:gd name="T13" fmla="*/ 30 h 51"/>
                <a:gd name="T14" fmla="*/ 8 w 37"/>
                <a:gd name="T15" fmla="*/ 15 h 51"/>
                <a:gd name="T16" fmla="*/ 12 w 37"/>
                <a:gd name="T17" fmla="*/ 1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7" h="51">
                  <a:moveTo>
                    <a:pt x="12" y="11"/>
                  </a:moveTo>
                  <a:cubicBezTo>
                    <a:pt x="14" y="8"/>
                    <a:pt x="17" y="6"/>
                    <a:pt x="20" y="4"/>
                  </a:cubicBezTo>
                  <a:cubicBezTo>
                    <a:pt x="26" y="5"/>
                    <a:pt x="32" y="6"/>
                    <a:pt x="35" y="0"/>
                  </a:cubicBezTo>
                  <a:cubicBezTo>
                    <a:pt x="37" y="17"/>
                    <a:pt x="19" y="29"/>
                    <a:pt x="20" y="46"/>
                  </a:cubicBezTo>
                  <a:cubicBezTo>
                    <a:pt x="15" y="51"/>
                    <a:pt x="9" y="51"/>
                    <a:pt x="4" y="46"/>
                  </a:cubicBezTo>
                  <a:cubicBezTo>
                    <a:pt x="4" y="45"/>
                    <a:pt x="4" y="45"/>
                    <a:pt x="4" y="44"/>
                  </a:cubicBezTo>
                  <a:cubicBezTo>
                    <a:pt x="0" y="40"/>
                    <a:pt x="1" y="35"/>
                    <a:pt x="3" y="30"/>
                  </a:cubicBezTo>
                  <a:cubicBezTo>
                    <a:pt x="4" y="25"/>
                    <a:pt x="6" y="20"/>
                    <a:pt x="8" y="15"/>
                  </a:cubicBezTo>
                  <a:cubicBezTo>
                    <a:pt x="9" y="13"/>
                    <a:pt x="10" y="12"/>
                    <a:pt x="12" y="11"/>
                  </a:cubicBezTo>
                  <a:close/>
                </a:path>
              </a:pathLst>
            </a:custGeom>
            <a:solidFill>
              <a:srgbClr val="5289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525" name="Freeform 3767"/>
            <p:cNvSpPr>
              <a:spLocks/>
            </p:cNvSpPr>
            <p:nvPr/>
          </p:nvSpPr>
          <p:spPr bwMode="auto">
            <a:xfrm>
              <a:off x="4180" y="1682"/>
              <a:ext cx="44" cy="27"/>
            </a:xfrm>
            <a:custGeom>
              <a:avLst/>
              <a:gdLst>
                <a:gd name="T0" fmla="*/ 32 w 38"/>
                <a:gd name="T1" fmla="*/ 23 h 23"/>
                <a:gd name="T2" fmla="*/ 4 w 38"/>
                <a:gd name="T3" fmla="*/ 19 h 23"/>
                <a:gd name="T4" fmla="*/ 0 w 38"/>
                <a:gd name="T5" fmla="*/ 11 h 23"/>
                <a:gd name="T6" fmla="*/ 23 w 38"/>
                <a:gd name="T7" fmla="*/ 7 h 23"/>
                <a:gd name="T8" fmla="*/ 36 w 38"/>
                <a:gd name="T9" fmla="*/ 12 h 23"/>
                <a:gd name="T10" fmla="*/ 38 w 38"/>
                <a:gd name="T11" fmla="*/ 19 h 23"/>
                <a:gd name="T12" fmla="*/ 32 w 38"/>
                <a:gd name="T13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23">
                  <a:moveTo>
                    <a:pt x="32" y="23"/>
                  </a:moveTo>
                  <a:cubicBezTo>
                    <a:pt x="23" y="19"/>
                    <a:pt x="13" y="16"/>
                    <a:pt x="4" y="19"/>
                  </a:cubicBezTo>
                  <a:cubicBezTo>
                    <a:pt x="2" y="16"/>
                    <a:pt x="1" y="13"/>
                    <a:pt x="0" y="11"/>
                  </a:cubicBezTo>
                  <a:cubicBezTo>
                    <a:pt x="7" y="4"/>
                    <a:pt x="14" y="0"/>
                    <a:pt x="23" y="7"/>
                  </a:cubicBezTo>
                  <a:cubicBezTo>
                    <a:pt x="28" y="9"/>
                    <a:pt x="32" y="10"/>
                    <a:pt x="36" y="12"/>
                  </a:cubicBezTo>
                  <a:cubicBezTo>
                    <a:pt x="38" y="14"/>
                    <a:pt x="38" y="16"/>
                    <a:pt x="38" y="19"/>
                  </a:cubicBezTo>
                  <a:cubicBezTo>
                    <a:pt x="36" y="21"/>
                    <a:pt x="34" y="23"/>
                    <a:pt x="32" y="23"/>
                  </a:cubicBezTo>
                  <a:close/>
                </a:path>
              </a:pathLst>
            </a:custGeom>
            <a:solidFill>
              <a:srgbClr val="8CAC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526" name="Freeform 3768"/>
            <p:cNvSpPr>
              <a:spLocks/>
            </p:cNvSpPr>
            <p:nvPr/>
          </p:nvSpPr>
          <p:spPr bwMode="auto">
            <a:xfrm>
              <a:off x="4338" y="1487"/>
              <a:ext cx="37" cy="19"/>
            </a:xfrm>
            <a:custGeom>
              <a:avLst/>
              <a:gdLst>
                <a:gd name="T0" fmla="*/ 29 w 31"/>
                <a:gd name="T1" fmla="*/ 8 h 16"/>
                <a:gd name="T2" fmla="*/ 4 w 31"/>
                <a:gd name="T3" fmla="*/ 12 h 16"/>
                <a:gd name="T4" fmla="*/ 0 w 31"/>
                <a:gd name="T5" fmla="*/ 10 h 16"/>
                <a:gd name="T6" fmla="*/ 1 w 31"/>
                <a:gd name="T7" fmla="*/ 8 h 16"/>
                <a:gd name="T8" fmla="*/ 23 w 31"/>
                <a:gd name="T9" fmla="*/ 0 h 16"/>
                <a:gd name="T10" fmla="*/ 29 w 31"/>
                <a:gd name="T11" fmla="*/ 8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1" h="16">
                  <a:moveTo>
                    <a:pt x="29" y="8"/>
                  </a:moveTo>
                  <a:cubicBezTo>
                    <a:pt x="22" y="16"/>
                    <a:pt x="12" y="11"/>
                    <a:pt x="4" y="12"/>
                  </a:cubicBezTo>
                  <a:cubicBezTo>
                    <a:pt x="2" y="13"/>
                    <a:pt x="1" y="12"/>
                    <a:pt x="0" y="10"/>
                  </a:cubicBezTo>
                  <a:cubicBezTo>
                    <a:pt x="0" y="10"/>
                    <a:pt x="0" y="9"/>
                    <a:pt x="1" y="8"/>
                  </a:cubicBezTo>
                  <a:cubicBezTo>
                    <a:pt x="8" y="5"/>
                    <a:pt x="15" y="1"/>
                    <a:pt x="23" y="0"/>
                  </a:cubicBezTo>
                  <a:cubicBezTo>
                    <a:pt x="30" y="0"/>
                    <a:pt x="31" y="3"/>
                    <a:pt x="29" y="8"/>
                  </a:cubicBezTo>
                  <a:close/>
                </a:path>
              </a:pathLst>
            </a:custGeom>
            <a:solidFill>
              <a:srgbClr val="587C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527" name="Freeform 3769"/>
            <p:cNvSpPr>
              <a:spLocks/>
            </p:cNvSpPr>
            <p:nvPr/>
          </p:nvSpPr>
          <p:spPr bwMode="auto">
            <a:xfrm>
              <a:off x="4097" y="1603"/>
              <a:ext cx="27" cy="35"/>
            </a:xfrm>
            <a:custGeom>
              <a:avLst/>
              <a:gdLst>
                <a:gd name="T0" fmla="*/ 18 w 23"/>
                <a:gd name="T1" fmla="*/ 21 h 30"/>
                <a:gd name="T2" fmla="*/ 13 w 23"/>
                <a:gd name="T3" fmla="*/ 27 h 30"/>
                <a:gd name="T4" fmla="*/ 1 w 23"/>
                <a:gd name="T5" fmla="*/ 23 h 30"/>
                <a:gd name="T6" fmla="*/ 5 w 23"/>
                <a:gd name="T7" fmla="*/ 7 h 30"/>
                <a:gd name="T8" fmla="*/ 6 w 23"/>
                <a:gd name="T9" fmla="*/ 6 h 30"/>
                <a:gd name="T10" fmla="*/ 18 w 23"/>
                <a:gd name="T11" fmla="*/ 21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3" h="30">
                  <a:moveTo>
                    <a:pt x="18" y="21"/>
                  </a:moveTo>
                  <a:cubicBezTo>
                    <a:pt x="16" y="23"/>
                    <a:pt x="14" y="25"/>
                    <a:pt x="13" y="27"/>
                  </a:cubicBezTo>
                  <a:cubicBezTo>
                    <a:pt x="7" y="30"/>
                    <a:pt x="4" y="27"/>
                    <a:pt x="1" y="23"/>
                  </a:cubicBezTo>
                  <a:cubicBezTo>
                    <a:pt x="0" y="17"/>
                    <a:pt x="4" y="12"/>
                    <a:pt x="5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23" y="0"/>
                    <a:pt x="20" y="11"/>
                    <a:pt x="18" y="21"/>
                  </a:cubicBezTo>
                  <a:close/>
                </a:path>
              </a:pathLst>
            </a:custGeom>
            <a:solidFill>
              <a:srgbClr val="7AA1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528" name="Freeform 3770"/>
            <p:cNvSpPr>
              <a:spLocks/>
            </p:cNvSpPr>
            <p:nvPr/>
          </p:nvSpPr>
          <p:spPr bwMode="auto">
            <a:xfrm>
              <a:off x="4180" y="1676"/>
              <a:ext cx="27" cy="19"/>
            </a:xfrm>
            <a:custGeom>
              <a:avLst/>
              <a:gdLst>
                <a:gd name="T0" fmla="*/ 23 w 23"/>
                <a:gd name="T1" fmla="*/ 12 h 16"/>
                <a:gd name="T2" fmla="*/ 0 w 23"/>
                <a:gd name="T3" fmla="*/ 16 h 16"/>
                <a:gd name="T4" fmla="*/ 11 w 23"/>
                <a:gd name="T5" fmla="*/ 3 h 16"/>
                <a:gd name="T6" fmla="*/ 23 w 23"/>
                <a:gd name="T7" fmla="*/ 9 h 16"/>
                <a:gd name="T8" fmla="*/ 23 w 23"/>
                <a:gd name="T9" fmla="*/ 1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16">
                  <a:moveTo>
                    <a:pt x="23" y="12"/>
                  </a:moveTo>
                  <a:cubicBezTo>
                    <a:pt x="16" y="13"/>
                    <a:pt x="8" y="15"/>
                    <a:pt x="0" y="16"/>
                  </a:cubicBezTo>
                  <a:cubicBezTo>
                    <a:pt x="1" y="9"/>
                    <a:pt x="3" y="3"/>
                    <a:pt x="11" y="3"/>
                  </a:cubicBezTo>
                  <a:cubicBezTo>
                    <a:pt x="18" y="0"/>
                    <a:pt x="21" y="4"/>
                    <a:pt x="23" y="9"/>
                  </a:cubicBezTo>
                  <a:cubicBezTo>
                    <a:pt x="23" y="10"/>
                    <a:pt x="23" y="11"/>
                    <a:pt x="23" y="12"/>
                  </a:cubicBezTo>
                  <a:close/>
                </a:path>
              </a:pathLst>
            </a:custGeom>
            <a:solidFill>
              <a:srgbClr val="3A53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529" name="Freeform 3771"/>
            <p:cNvSpPr>
              <a:spLocks/>
            </p:cNvSpPr>
            <p:nvPr/>
          </p:nvSpPr>
          <p:spPr bwMode="auto">
            <a:xfrm>
              <a:off x="4104" y="1597"/>
              <a:ext cx="23" cy="31"/>
            </a:xfrm>
            <a:custGeom>
              <a:avLst/>
              <a:gdLst>
                <a:gd name="T0" fmla="*/ 12 w 19"/>
                <a:gd name="T1" fmla="*/ 26 h 26"/>
                <a:gd name="T2" fmla="*/ 0 w 19"/>
                <a:gd name="T3" fmla="*/ 11 h 26"/>
                <a:gd name="T4" fmla="*/ 8 w 19"/>
                <a:gd name="T5" fmla="*/ 3 h 26"/>
                <a:gd name="T6" fmla="*/ 12 w 19"/>
                <a:gd name="T7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26">
                  <a:moveTo>
                    <a:pt x="12" y="26"/>
                  </a:moveTo>
                  <a:cubicBezTo>
                    <a:pt x="13" y="17"/>
                    <a:pt x="12" y="10"/>
                    <a:pt x="0" y="11"/>
                  </a:cubicBezTo>
                  <a:cubicBezTo>
                    <a:pt x="0" y="6"/>
                    <a:pt x="2" y="0"/>
                    <a:pt x="8" y="3"/>
                  </a:cubicBezTo>
                  <a:cubicBezTo>
                    <a:pt x="18" y="8"/>
                    <a:pt x="19" y="17"/>
                    <a:pt x="12" y="26"/>
                  </a:cubicBezTo>
                  <a:close/>
                </a:path>
              </a:pathLst>
            </a:custGeom>
            <a:solidFill>
              <a:srgbClr val="4C72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530" name="Freeform 3772"/>
            <p:cNvSpPr>
              <a:spLocks/>
            </p:cNvSpPr>
            <p:nvPr/>
          </p:nvSpPr>
          <p:spPr bwMode="auto">
            <a:xfrm>
              <a:off x="4192" y="1664"/>
              <a:ext cx="18" cy="23"/>
            </a:xfrm>
            <a:custGeom>
              <a:avLst/>
              <a:gdLst>
                <a:gd name="T0" fmla="*/ 12 w 15"/>
                <a:gd name="T1" fmla="*/ 19 h 19"/>
                <a:gd name="T2" fmla="*/ 0 w 15"/>
                <a:gd name="T3" fmla="*/ 13 h 19"/>
                <a:gd name="T4" fmla="*/ 9 w 15"/>
                <a:gd name="T5" fmla="*/ 1 h 19"/>
                <a:gd name="T6" fmla="*/ 13 w 15"/>
                <a:gd name="T7" fmla="*/ 14 h 19"/>
                <a:gd name="T8" fmla="*/ 12 w 15"/>
                <a:gd name="T9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9">
                  <a:moveTo>
                    <a:pt x="12" y="19"/>
                  </a:moveTo>
                  <a:cubicBezTo>
                    <a:pt x="9" y="15"/>
                    <a:pt x="5" y="14"/>
                    <a:pt x="0" y="13"/>
                  </a:cubicBezTo>
                  <a:cubicBezTo>
                    <a:pt x="1" y="7"/>
                    <a:pt x="1" y="0"/>
                    <a:pt x="9" y="1"/>
                  </a:cubicBezTo>
                  <a:cubicBezTo>
                    <a:pt x="15" y="1"/>
                    <a:pt x="12" y="10"/>
                    <a:pt x="13" y="14"/>
                  </a:cubicBezTo>
                  <a:cubicBezTo>
                    <a:pt x="13" y="16"/>
                    <a:pt x="13" y="17"/>
                    <a:pt x="12" y="19"/>
                  </a:cubicBezTo>
                  <a:close/>
                </a:path>
              </a:pathLst>
            </a:custGeom>
            <a:solidFill>
              <a:srgbClr val="89A7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531" name="Freeform 3773"/>
            <p:cNvSpPr>
              <a:spLocks/>
            </p:cNvSpPr>
            <p:nvPr/>
          </p:nvSpPr>
          <p:spPr bwMode="auto">
            <a:xfrm>
              <a:off x="4310" y="1544"/>
              <a:ext cx="25" cy="16"/>
            </a:xfrm>
            <a:custGeom>
              <a:avLst/>
              <a:gdLst>
                <a:gd name="T0" fmla="*/ 20 w 21"/>
                <a:gd name="T1" fmla="*/ 1 h 14"/>
                <a:gd name="T2" fmla="*/ 9 w 21"/>
                <a:gd name="T3" fmla="*/ 14 h 14"/>
                <a:gd name="T4" fmla="*/ 0 w 21"/>
                <a:gd name="T5" fmla="*/ 8 h 14"/>
                <a:gd name="T6" fmla="*/ 13 w 21"/>
                <a:gd name="T7" fmla="*/ 0 h 14"/>
                <a:gd name="T8" fmla="*/ 13 w 21"/>
                <a:gd name="T9" fmla="*/ 1 h 14"/>
                <a:gd name="T10" fmla="*/ 20 w 21"/>
                <a:gd name="T11" fmla="*/ 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" h="14">
                  <a:moveTo>
                    <a:pt x="20" y="1"/>
                  </a:moveTo>
                  <a:cubicBezTo>
                    <a:pt x="21" y="9"/>
                    <a:pt x="15" y="12"/>
                    <a:pt x="9" y="14"/>
                  </a:cubicBezTo>
                  <a:cubicBezTo>
                    <a:pt x="6" y="12"/>
                    <a:pt x="3" y="10"/>
                    <a:pt x="0" y="8"/>
                  </a:cubicBezTo>
                  <a:cubicBezTo>
                    <a:pt x="5" y="6"/>
                    <a:pt x="9" y="3"/>
                    <a:pt x="13" y="0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5" y="1"/>
                    <a:pt x="18" y="1"/>
                    <a:pt x="20" y="1"/>
                  </a:cubicBezTo>
                  <a:close/>
                </a:path>
              </a:pathLst>
            </a:custGeom>
            <a:solidFill>
              <a:srgbClr val="3854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532" name="Freeform 3774"/>
            <p:cNvSpPr>
              <a:spLocks/>
            </p:cNvSpPr>
            <p:nvPr/>
          </p:nvSpPr>
          <p:spPr bwMode="auto">
            <a:xfrm>
              <a:off x="4048" y="1597"/>
              <a:ext cx="19" cy="25"/>
            </a:xfrm>
            <a:custGeom>
              <a:avLst/>
              <a:gdLst>
                <a:gd name="T0" fmla="*/ 4 w 16"/>
                <a:gd name="T1" fmla="*/ 4 h 21"/>
                <a:gd name="T2" fmla="*/ 15 w 16"/>
                <a:gd name="T3" fmla="*/ 16 h 21"/>
                <a:gd name="T4" fmla="*/ 5 w 16"/>
                <a:gd name="T5" fmla="*/ 20 h 21"/>
                <a:gd name="T6" fmla="*/ 4 w 16"/>
                <a:gd name="T7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21">
                  <a:moveTo>
                    <a:pt x="4" y="4"/>
                  </a:moveTo>
                  <a:cubicBezTo>
                    <a:pt x="15" y="0"/>
                    <a:pt x="16" y="7"/>
                    <a:pt x="15" y="16"/>
                  </a:cubicBezTo>
                  <a:cubicBezTo>
                    <a:pt x="12" y="19"/>
                    <a:pt x="9" y="21"/>
                    <a:pt x="5" y="20"/>
                  </a:cubicBezTo>
                  <a:cubicBezTo>
                    <a:pt x="0" y="15"/>
                    <a:pt x="1" y="9"/>
                    <a:pt x="4" y="4"/>
                  </a:cubicBezTo>
                  <a:close/>
                </a:path>
              </a:pathLst>
            </a:custGeom>
            <a:solidFill>
              <a:srgbClr val="85BA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533" name="Freeform 3775"/>
            <p:cNvSpPr>
              <a:spLocks/>
            </p:cNvSpPr>
            <p:nvPr/>
          </p:nvSpPr>
          <p:spPr bwMode="auto">
            <a:xfrm>
              <a:off x="4084" y="1611"/>
              <a:ext cx="21" cy="32"/>
            </a:xfrm>
            <a:custGeom>
              <a:avLst/>
              <a:gdLst>
                <a:gd name="T0" fmla="*/ 16 w 18"/>
                <a:gd name="T1" fmla="*/ 0 h 27"/>
                <a:gd name="T2" fmla="*/ 13 w 18"/>
                <a:gd name="T3" fmla="*/ 17 h 27"/>
                <a:gd name="T4" fmla="*/ 13 w 18"/>
                <a:gd name="T5" fmla="*/ 27 h 27"/>
                <a:gd name="T6" fmla="*/ 16 w 18"/>
                <a:gd name="T7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7">
                  <a:moveTo>
                    <a:pt x="16" y="0"/>
                  </a:moveTo>
                  <a:cubicBezTo>
                    <a:pt x="18" y="6"/>
                    <a:pt x="14" y="11"/>
                    <a:pt x="13" y="17"/>
                  </a:cubicBezTo>
                  <a:cubicBezTo>
                    <a:pt x="16" y="20"/>
                    <a:pt x="16" y="24"/>
                    <a:pt x="13" y="27"/>
                  </a:cubicBezTo>
                  <a:cubicBezTo>
                    <a:pt x="0" y="17"/>
                    <a:pt x="7" y="8"/>
                    <a:pt x="16" y="0"/>
                  </a:cubicBezTo>
                  <a:close/>
                </a:path>
              </a:pathLst>
            </a:custGeom>
            <a:solidFill>
              <a:srgbClr val="80AE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534" name="Freeform 3776"/>
            <p:cNvSpPr>
              <a:spLocks/>
            </p:cNvSpPr>
            <p:nvPr/>
          </p:nvSpPr>
          <p:spPr bwMode="auto">
            <a:xfrm>
              <a:off x="4055" y="1615"/>
              <a:ext cx="37" cy="19"/>
            </a:xfrm>
            <a:custGeom>
              <a:avLst/>
              <a:gdLst>
                <a:gd name="T0" fmla="*/ 2 w 32"/>
                <a:gd name="T1" fmla="*/ 4 h 16"/>
                <a:gd name="T2" fmla="*/ 9 w 32"/>
                <a:gd name="T3" fmla="*/ 1 h 16"/>
                <a:gd name="T4" fmla="*/ 18 w 32"/>
                <a:gd name="T5" fmla="*/ 16 h 16"/>
                <a:gd name="T6" fmla="*/ 14 w 32"/>
                <a:gd name="T7" fmla="*/ 13 h 16"/>
                <a:gd name="T8" fmla="*/ 2 w 32"/>
                <a:gd name="T9" fmla="*/ 9 h 16"/>
                <a:gd name="T10" fmla="*/ 2 w 32"/>
                <a:gd name="T11" fmla="*/ 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2" h="16">
                  <a:moveTo>
                    <a:pt x="2" y="4"/>
                  </a:moveTo>
                  <a:cubicBezTo>
                    <a:pt x="3" y="0"/>
                    <a:pt x="6" y="1"/>
                    <a:pt x="9" y="1"/>
                  </a:cubicBezTo>
                  <a:cubicBezTo>
                    <a:pt x="11" y="7"/>
                    <a:pt x="32" y="2"/>
                    <a:pt x="18" y="16"/>
                  </a:cubicBezTo>
                  <a:cubicBezTo>
                    <a:pt x="16" y="15"/>
                    <a:pt x="15" y="14"/>
                    <a:pt x="14" y="13"/>
                  </a:cubicBezTo>
                  <a:cubicBezTo>
                    <a:pt x="10" y="11"/>
                    <a:pt x="6" y="10"/>
                    <a:pt x="2" y="9"/>
                  </a:cubicBezTo>
                  <a:cubicBezTo>
                    <a:pt x="0" y="8"/>
                    <a:pt x="0" y="6"/>
                    <a:pt x="2" y="4"/>
                  </a:cubicBezTo>
                  <a:close/>
                </a:path>
              </a:pathLst>
            </a:custGeom>
            <a:solidFill>
              <a:srgbClr val="5074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535" name="Freeform 3777"/>
            <p:cNvSpPr>
              <a:spLocks/>
            </p:cNvSpPr>
            <p:nvPr/>
          </p:nvSpPr>
          <p:spPr bwMode="auto">
            <a:xfrm>
              <a:off x="4145" y="1651"/>
              <a:ext cx="19" cy="17"/>
            </a:xfrm>
            <a:custGeom>
              <a:avLst/>
              <a:gdLst>
                <a:gd name="T0" fmla="*/ 1 w 16"/>
                <a:gd name="T1" fmla="*/ 0 h 14"/>
                <a:gd name="T2" fmla="*/ 16 w 16"/>
                <a:gd name="T3" fmla="*/ 12 h 14"/>
                <a:gd name="T4" fmla="*/ 1 w 16"/>
                <a:gd name="T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" h="14">
                  <a:moveTo>
                    <a:pt x="1" y="0"/>
                  </a:moveTo>
                  <a:cubicBezTo>
                    <a:pt x="6" y="4"/>
                    <a:pt x="12" y="4"/>
                    <a:pt x="16" y="12"/>
                  </a:cubicBezTo>
                  <a:cubicBezTo>
                    <a:pt x="6" y="14"/>
                    <a:pt x="0" y="14"/>
                    <a:pt x="1" y="0"/>
                  </a:cubicBezTo>
                  <a:close/>
                </a:path>
              </a:pathLst>
            </a:custGeom>
            <a:solidFill>
              <a:srgbClr val="87B1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536" name="Freeform 3778"/>
            <p:cNvSpPr>
              <a:spLocks/>
            </p:cNvSpPr>
            <p:nvPr/>
          </p:nvSpPr>
          <p:spPr bwMode="auto">
            <a:xfrm>
              <a:off x="4269" y="1533"/>
              <a:ext cx="32" cy="10"/>
            </a:xfrm>
            <a:custGeom>
              <a:avLst/>
              <a:gdLst>
                <a:gd name="T0" fmla="*/ 4 w 27"/>
                <a:gd name="T1" fmla="*/ 0 h 8"/>
                <a:gd name="T2" fmla="*/ 20 w 27"/>
                <a:gd name="T3" fmla="*/ 0 h 8"/>
                <a:gd name="T4" fmla="*/ 20 w 27"/>
                <a:gd name="T5" fmla="*/ 7 h 8"/>
                <a:gd name="T6" fmla="*/ 0 w 27"/>
                <a:gd name="T7" fmla="*/ 6 h 8"/>
                <a:gd name="T8" fmla="*/ 4 w 27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8">
                  <a:moveTo>
                    <a:pt x="4" y="0"/>
                  </a:moveTo>
                  <a:cubicBezTo>
                    <a:pt x="9" y="2"/>
                    <a:pt x="15" y="4"/>
                    <a:pt x="20" y="0"/>
                  </a:cubicBezTo>
                  <a:cubicBezTo>
                    <a:pt x="27" y="2"/>
                    <a:pt x="27" y="6"/>
                    <a:pt x="20" y="7"/>
                  </a:cubicBezTo>
                  <a:cubicBezTo>
                    <a:pt x="14" y="8"/>
                    <a:pt x="7" y="6"/>
                    <a:pt x="0" y="6"/>
                  </a:cubicBezTo>
                  <a:cubicBezTo>
                    <a:pt x="1" y="4"/>
                    <a:pt x="2" y="2"/>
                    <a:pt x="4" y="0"/>
                  </a:cubicBezTo>
                  <a:close/>
                </a:path>
              </a:pathLst>
            </a:custGeom>
            <a:solidFill>
              <a:srgbClr val="2136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537" name="Freeform 3779"/>
            <p:cNvSpPr>
              <a:spLocks/>
            </p:cNvSpPr>
            <p:nvPr/>
          </p:nvSpPr>
          <p:spPr bwMode="auto">
            <a:xfrm>
              <a:off x="4255" y="1643"/>
              <a:ext cx="17" cy="27"/>
            </a:xfrm>
            <a:custGeom>
              <a:avLst/>
              <a:gdLst>
                <a:gd name="T0" fmla="*/ 15 w 15"/>
                <a:gd name="T1" fmla="*/ 13 h 23"/>
                <a:gd name="T2" fmla="*/ 0 w 15"/>
                <a:gd name="T3" fmla="*/ 8 h 23"/>
                <a:gd name="T4" fmla="*/ 7 w 15"/>
                <a:gd name="T5" fmla="*/ 1 h 23"/>
                <a:gd name="T6" fmla="*/ 15 w 15"/>
                <a:gd name="T7" fmla="*/ 1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23">
                  <a:moveTo>
                    <a:pt x="15" y="13"/>
                  </a:moveTo>
                  <a:cubicBezTo>
                    <a:pt x="7" y="23"/>
                    <a:pt x="5" y="10"/>
                    <a:pt x="0" y="8"/>
                  </a:cubicBezTo>
                  <a:cubicBezTo>
                    <a:pt x="0" y="4"/>
                    <a:pt x="1" y="0"/>
                    <a:pt x="7" y="1"/>
                  </a:cubicBezTo>
                  <a:cubicBezTo>
                    <a:pt x="7" y="7"/>
                    <a:pt x="7" y="13"/>
                    <a:pt x="15" y="13"/>
                  </a:cubicBezTo>
                  <a:close/>
                </a:path>
              </a:pathLst>
            </a:custGeom>
            <a:solidFill>
              <a:srgbClr val="3A5E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538" name="Freeform 3780"/>
            <p:cNvSpPr>
              <a:spLocks/>
            </p:cNvSpPr>
            <p:nvPr/>
          </p:nvSpPr>
          <p:spPr bwMode="auto">
            <a:xfrm>
              <a:off x="4100" y="1631"/>
              <a:ext cx="12" cy="21"/>
            </a:xfrm>
            <a:custGeom>
              <a:avLst/>
              <a:gdLst>
                <a:gd name="T0" fmla="*/ 0 w 11"/>
                <a:gd name="T1" fmla="*/ 10 h 18"/>
                <a:gd name="T2" fmla="*/ 0 w 11"/>
                <a:gd name="T3" fmla="*/ 0 h 18"/>
                <a:gd name="T4" fmla="*/ 11 w 11"/>
                <a:gd name="T5" fmla="*/ 3 h 18"/>
                <a:gd name="T6" fmla="*/ 0 w 11"/>
                <a:gd name="T7" fmla="*/ 1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18">
                  <a:moveTo>
                    <a:pt x="0" y="10"/>
                  </a:moveTo>
                  <a:cubicBezTo>
                    <a:pt x="0" y="7"/>
                    <a:pt x="0" y="3"/>
                    <a:pt x="0" y="0"/>
                  </a:cubicBezTo>
                  <a:cubicBezTo>
                    <a:pt x="4" y="1"/>
                    <a:pt x="7" y="2"/>
                    <a:pt x="11" y="3"/>
                  </a:cubicBezTo>
                  <a:cubicBezTo>
                    <a:pt x="8" y="7"/>
                    <a:pt x="10" y="18"/>
                    <a:pt x="0" y="10"/>
                  </a:cubicBezTo>
                  <a:close/>
                </a:path>
              </a:pathLst>
            </a:custGeom>
            <a:solidFill>
              <a:srgbClr val="2D51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539" name="Freeform 3781"/>
            <p:cNvSpPr>
              <a:spLocks/>
            </p:cNvSpPr>
            <p:nvPr/>
          </p:nvSpPr>
          <p:spPr bwMode="auto">
            <a:xfrm>
              <a:off x="4328" y="1479"/>
              <a:ext cx="13" cy="21"/>
            </a:xfrm>
            <a:custGeom>
              <a:avLst/>
              <a:gdLst>
                <a:gd name="T0" fmla="*/ 5 w 11"/>
                <a:gd name="T1" fmla="*/ 16 h 18"/>
                <a:gd name="T2" fmla="*/ 5 w 11"/>
                <a:gd name="T3" fmla="*/ 0 h 18"/>
                <a:gd name="T4" fmla="*/ 10 w 11"/>
                <a:gd name="T5" fmla="*/ 15 h 18"/>
                <a:gd name="T6" fmla="*/ 10 w 11"/>
                <a:gd name="T7" fmla="*/ 16 h 18"/>
                <a:gd name="T8" fmla="*/ 5 w 11"/>
                <a:gd name="T9" fmla="*/ 1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8">
                  <a:moveTo>
                    <a:pt x="5" y="16"/>
                  </a:moveTo>
                  <a:cubicBezTo>
                    <a:pt x="0" y="10"/>
                    <a:pt x="1" y="6"/>
                    <a:pt x="5" y="0"/>
                  </a:cubicBezTo>
                  <a:cubicBezTo>
                    <a:pt x="11" y="5"/>
                    <a:pt x="5" y="11"/>
                    <a:pt x="10" y="15"/>
                  </a:cubicBezTo>
                  <a:cubicBezTo>
                    <a:pt x="10" y="15"/>
                    <a:pt x="10" y="16"/>
                    <a:pt x="10" y="16"/>
                  </a:cubicBezTo>
                  <a:cubicBezTo>
                    <a:pt x="8" y="18"/>
                    <a:pt x="6" y="17"/>
                    <a:pt x="5" y="16"/>
                  </a:cubicBezTo>
                  <a:close/>
                </a:path>
              </a:pathLst>
            </a:custGeom>
            <a:solidFill>
              <a:srgbClr val="618D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540" name="Freeform 3782"/>
            <p:cNvSpPr>
              <a:spLocks/>
            </p:cNvSpPr>
            <p:nvPr/>
          </p:nvSpPr>
          <p:spPr bwMode="auto">
            <a:xfrm>
              <a:off x="4188" y="1617"/>
              <a:ext cx="17" cy="21"/>
            </a:xfrm>
            <a:custGeom>
              <a:avLst/>
              <a:gdLst>
                <a:gd name="T0" fmla="*/ 0 w 15"/>
                <a:gd name="T1" fmla="*/ 7 h 18"/>
                <a:gd name="T2" fmla="*/ 4 w 15"/>
                <a:gd name="T3" fmla="*/ 0 h 18"/>
                <a:gd name="T4" fmla="*/ 8 w 15"/>
                <a:gd name="T5" fmla="*/ 12 h 18"/>
                <a:gd name="T6" fmla="*/ 0 w 15"/>
                <a:gd name="T7" fmla="*/ 7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18">
                  <a:moveTo>
                    <a:pt x="0" y="7"/>
                  </a:moveTo>
                  <a:cubicBezTo>
                    <a:pt x="1" y="4"/>
                    <a:pt x="3" y="2"/>
                    <a:pt x="4" y="0"/>
                  </a:cubicBezTo>
                  <a:cubicBezTo>
                    <a:pt x="3" y="5"/>
                    <a:pt x="15" y="7"/>
                    <a:pt x="8" y="12"/>
                  </a:cubicBezTo>
                  <a:cubicBezTo>
                    <a:pt x="1" y="18"/>
                    <a:pt x="2" y="10"/>
                    <a:pt x="0" y="7"/>
                  </a:cubicBezTo>
                  <a:close/>
                </a:path>
              </a:pathLst>
            </a:custGeom>
            <a:solidFill>
              <a:srgbClr val="3D5A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541" name="Freeform 3783"/>
            <p:cNvSpPr>
              <a:spLocks/>
            </p:cNvSpPr>
            <p:nvPr/>
          </p:nvSpPr>
          <p:spPr bwMode="auto">
            <a:xfrm>
              <a:off x="4225" y="1575"/>
              <a:ext cx="14" cy="14"/>
            </a:xfrm>
            <a:custGeom>
              <a:avLst/>
              <a:gdLst>
                <a:gd name="T0" fmla="*/ 0 w 12"/>
                <a:gd name="T1" fmla="*/ 5 h 12"/>
                <a:gd name="T2" fmla="*/ 11 w 12"/>
                <a:gd name="T3" fmla="*/ 2 h 12"/>
                <a:gd name="T4" fmla="*/ 11 w 12"/>
                <a:gd name="T5" fmla="*/ 7 h 12"/>
                <a:gd name="T6" fmla="*/ 0 w 12"/>
                <a:gd name="T7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12">
                  <a:moveTo>
                    <a:pt x="0" y="5"/>
                  </a:moveTo>
                  <a:cubicBezTo>
                    <a:pt x="3" y="2"/>
                    <a:pt x="7" y="0"/>
                    <a:pt x="11" y="2"/>
                  </a:cubicBezTo>
                  <a:cubicBezTo>
                    <a:pt x="12" y="3"/>
                    <a:pt x="12" y="7"/>
                    <a:pt x="11" y="7"/>
                  </a:cubicBezTo>
                  <a:cubicBezTo>
                    <a:pt x="7" y="12"/>
                    <a:pt x="3" y="8"/>
                    <a:pt x="0" y="5"/>
                  </a:cubicBezTo>
                  <a:close/>
                </a:path>
              </a:pathLst>
            </a:custGeom>
            <a:solidFill>
              <a:srgbClr val="85B5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542" name="Freeform 3784"/>
            <p:cNvSpPr>
              <a:spLocks/>
            </p:cNvSpPr>
            <p:nvPr/>
          </p:nvSpPr>
          <p:spPr bwMode="auto">
            <a:xfrm>
              <a:off x="4247" y="1588"/>
              <a:ext cx="27" cy="14"/>
            </a:xfrm>
            <a:custGeom>
              <a:avLst/>
              <a:gdLst>
                <a:gd name="T0" fmla="*/ 23 w 23"/>
                <a:gd name="T1" fmla="*/ 3 h 12"/>
                <a:gd name="T2" fmla="*/ 0 w 23"/>
                <a:gd name="T3" fmla="*/ 6 h 12"/>
                <a:gd name="T4" fmla="*/ 23 w 23"/>
                <a:gd name="T5" fmla="*/ 3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3" h="12">
                  <a:moveTo>
                    <a:pt x="23" y="3"/>
                  </a:moveTo>
                  <a:cubicBezTo>
                    <a:pt x="16" y="12"/>
                    <a:pt x="7" y="6"/>
                    <a:pt x="0" y="6"/>
                  </a:cubicBezTo>
                  <a:cubicBezTo>
                    <a:pt x="6" y="0"/>
                    <a:pt x="15" y="5"/>
                    <a:pt x="23" y="3"/>
                  </a:cubicBezTo>
                  <a:close/>
                </a:path>
              </a:pathLst>
            </a:custGeom>
            <a:solidFill>
              <a:srgbClr val="466C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543" name="Freeform 3785"/>
            <p:cNvSpPr>
              <a:spLocks/>
            </p:cNvSpPr>
            <p:nvPr/>
          </p:nvSpPr>
          <p:spPr bwMode="auto">
            <a:xfrm>
              <a:off x="4197" y="1589"/>
              <a:ext cx="22" cy="23"/>
            </a:xfrm>
            <a:custGeom>
              <a:avLst/>
              <a:gdLst>
                <a:gd name="T0" fmla="*/ 9 w 19"/>
                <a:gd name="T1" fmla="*/ 18 h 20"/>
                <a:gd name="T2" fmla="*/ 11 w 19"/>
                <a:gd name="T3" fmla="*/ 13 h 20"/>
                <a:gd name="T4" fmla="*/ 16 w 19"/>
                <a:gd name="T5" fmla="*/ 7 h 20"/>
                <a:gd name="T6" fmla="*/ 9 w 19"/>
                <a:gd name="T7" fmla="*/ 18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20">
                  <a:moveTo>
                    <a:pt x="9" y="18"/>
                  </a:moveTo>
                  <a:cubicBezTo>
                    <a:pt x="9" y="17"/>
                    <a:pt x="11" y="14"/>
                    <a:pt x="11" y="13"/>
                  </a:cubicBezTo>
                  <a:cubicBezTo>
                    <a:pt x="0" y="0"/>
                    <a:pt x="15" y="10"/>
                    <a:pt x="16" y="7"/>
                  </a:cubicBezTo>
                  <a:cubicBezTo>
                    <a:pt x="17" y="13"/>
                    <a:pt x="19" y="20"/>
                    <a:pt x="9" y="18"/>
                  </a:cubicBezTo>
                  <a:close/>
                </a:path>
              </a:pathLst>
            </a:custGeom>
            <a:solidFill>
              <a:srgbClr val="274D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544" name="Freeform 3786"/>
            <p:cNvSpPr>
              <a:spLocks/>
            </p:cNvSpPr>
            <p:nvPr/>
          </p:nvSpPr>
          <p:spPr bwMode="auto">
            <a:xfrm>
              <a:off x="4041" y="1601"/>
              <a:ext cx="16" cy="24"/>
            </a:xfrm>
            <a:custGeom>
              <a:avLst/>
              <a:gdLst>
                <a:gd name="T0" fmla="*/ 14 w 14"/>
                <a:gd name="T1" fmla="*/ 16 h 21"/>
                <a:gd name="T2" fmla="*/ 14 w 14"/>
                <a:gd name="T3" fmla="*/ 21 h 21"/>
                <a:gd name="T4" fmla="*/ 5 w 14"/>
                <a:gd name="T5" fmla="*/ 0 h 21"/>
                <a:gd name="T6" fmla="*/ 10 w 14"/>
                <a:gd name="T7" fmla="*/ 1 h 21"/>
                <a:gd name="T8" fmla="*/ 14 w 14"/>
                <a:gd name="T9" fmla="*/ 16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21">
                  <a:moveTo>
                    <a:pt x="14" y="16"/>
                  </a:moveTo>
                  <a:cubicBezTo>
                    <a:pt x="14" y="18"/>
                    <a:pt x="14" y="19"/>
                    <a:pt x="14" y="21"/>
                  </a:cubicBezTo>
                  <a:cubicBezTo>
                    <a:pt x="0" y="19"/>
                    <a:pt x="8" y="7"/>
                    <a:pt x="5" y="0"/>
                  </a:cubicBezTo>
                  <a:cubicBezTo>
                    <a:pt x="6" y="0"/>
                    <a:pt x="8" y="0"/>
                    <a:pt x="10" y="1"/>
                  </a:cubicBezTo>
                  <a:cubicBezTo>
                    <a:pt x="12" y="5"/>
                    <a:pt x="6" y="12"/>
                    <a:pt x="14" y="16"/>
                  </a:cubicBezTo>
                  <a:close/>
                </a:path>
              </a:pathLst>
            </a:custGeom>
            <a:solidFill>
              <a:srgbClr val="2C53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545" name="Freeform 3787"/>
            <p:cNvSpPr>
              <a:spLocks/>
            </p:cNvSpPr>
            <p:nvPr/>
          </p:nvSpPr>
          <p:spPr bwMode="auto">
            <a:xfrm>
              <a:off x="4144" y="1602"/>
              <a:ext cx="16" cy="15"/>
            </a:xfrm>
            <a:custGeom>
              <a:avLst/>
              <a:gdLst>
                <a:gd name="T0" fmla="*/ 10 w 13"/>
                <a:gd name="T1" fmla="*/ 0 h 13"/>
                <a:gd name="T2" fmla="*/ 13 w 13"/>
                <a:gd name="T3" fmla="*/ 11 h 13"/>
                <a:gd name="T4" fmla="*/ 2 w 13"/>
                <a:gd name="T5" fmla="*/ 9 h 13"/>
                <a:gd name="T6" fmla="*/ 10 w 13"/>
                <a:gd name="T7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3">
                  <a:moveTo>
                    <a:pt x="10" y="0"/>
                  </a:moveTo>
                  <a:cubicBezTo>
                    <a:pt x="11" y="4"/>
                    <a:pt x="12" y="7"/>
                    <a:pt x="13" y="11"/>
                  </a:cubicBezTo>
                  <a:cubicBezTo>
                    <a:pt x="9" y="11"/>
                    <a:pt x="4" y="13"/>
                    <a:pt x="2" y="9"/>
                  </a:cubicBezTo>
                  <a:cubicBezTo>
                    <a:pt x="0" y="4"/>
                    <a:pt x="5" y="1"/>
                    <a:pt x="10" y="0"/>
                  </a:cubicBezTo>
                  <a:close/>
                </a:path>
              </a:pathLst>
            </a:custGeom>
            <a:solidFill>
              <a:srgbClr val="2C49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546" name="Freeform 3788"/>
            <p:cNvSpPr>
              <a:spLocks/>
            </p:cNvSpPr>
            <p:nvPr/>
          </p:nvSpPr>
          <p:spPr bwMode="auto">
            <a:xfrm>
              <a:off x="4314" y="1528"/>
              <a:ext cx="11" cy="17"/>
            </a:xfrm>
            <a:custGeom>
              <a:avLst/>
              <a:gdLst>
                <a:gd name="T0" fmla="*/ 10 w 10"/>
                <a:gd name="T1" fmla="*/ 14 h 15"/>
                <a:gd name="T2" fmla="*/ 3 w 10"/>
                <a:gd name="T3" fmla="*/ 0 h 15"/>
                <a:gd name="T4" fmla="*/ 10 w 10"/>
                <a:gd name="T5" fmla="*/ 15 h 15"/>
                <a:gd name="T6" fmla="*/ 10 w 10"/>
                <a:gd name="T7" fmla="*/ 1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15">
                  <a:moveTo>
                    <a:pt x="10" y="14"/>
                  </a:moveTo>
                  <a:cubicBezTo>
                    <a:pt x="4" y="12"/>
                    <a:pt x="0" y="8"/>
                    <a:pt x="3" y="0"/>
                  </a:cubicBezTo>
                  <a:cubicBezTo>
                    <a:pt x="10" y="3"/>
                    <a:pt x="10" y="9"/>
                    <a:pt x="10" y="15"/>
                  </a:cubicBezTo>
                  <a:cubicBezTo>
                    <a:pt x="10" y="15"/>
                    <a:pt x="10" y="14"/>
                    <a:pt x="10" y="14"/>
                  </a:cubicBezTo>
                  <a:close/>
                </a:path>
              </a:pathLst>
            </a:custGeom>
            <a:solidFill>
              <a:srgbClr val="4D75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547" name="Freeform 3789"/>
            <p:cNvSpPr>
              <a:spLocks/>
            </p:cNvSpPr>
            <p:nvPr/>
          </p:nvSpPr>
          <p:spPr bwMode="auto">
            <a:xfrm>
              <a:off x="4085" y="1539"/>
              <a:ext cx="29" cy="11"/>
            </a:xfrm>
            <a:custGeom>
              <a:avLst/>
              <a:gdLst>
                <a:gd name="T0" fmla="*/ 0 w 24"/>
                <a:gd name="T1" fmla="*/ 4 h 9"/>
                <a:gd name="T2" fmla="*/ 0 w 24"/>
                <a:gd name="T3" fmla="*/ 1 h 9"/>
                <a:gd name="T4" fmla="*/ 24 w 24"/>
                <a:gd name="T5" fmla="*/ 0 h 9"/>
                <a:gd name="T6" fmla="*/ 0 w 24"/>
                <a:gd name="T7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" h="9">
                  <a:moveTo>
                    <a:pt x="0" y="4"/>
                  </a:moveTo>
                  <a:cubicBezTo>
                    <a:pt x="0" y="3"/>
                    <a:pt x="0" y="2"/>
                    <a:pt x="0" y="1"/>
                  </a:cubicBezTo>
                  <a:cubicBezTo>
                    <a:pt x="8" y="1"/>
                    <a:pt x="16" y="1"/>
                    <a:pt x="24" y="0"/>
                  </a:cubicBezTo>
                  <a:cubicBezTo>
                    <a:pt x="17" y="9"/>
                    <a:pt x="8" y="4"/>
                    <a:pt x="0" y="4"/>
                  </a:cubicBezTo>
                  <a:close/>
                </a:path>
              </a:pathLst>
            </a:custGeom>
            <a:solidFill>
              <a:srgbClr val="557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548" name="Freeform 3790"/>
            <p:cNvSpPr>
              <a:spLocks/>
            </p:cNvSpPr>
            <p:nvPr/>
          </p:nvSpPr>
          <p:spPr bwMode="auto">
            <a:xfrm>
              <a:off x="4168" y="1562"/>
              <a:ext cx="13" cy="10"/>
            </a:xfrm>
            <a:custGeom>
              <a:avLst/>
              <a:gdLst>
                <a:gd name="T0" fmla="*/ 7 w 11"/>
                <a:gd name="T1" fmla="*/ 9 h 9"/>
                <a:gd name="T2" fmla="*/ 0 w 11"/>
                <a:gd name="T3" fmla="*/ 4 h 9"/>
                <a:gd name="T4" fmla="*/ 3 w 11"/>
                <a:gd name="T5" fmla="*/ 0 h 9"/>
                <a:gd name="T6" fmla="*/ 10 w 11"/>
                <a:gd name="T7" fmla="*/ 6 h 9"/>
                <a:gd name="T8" fmla="*/ 7 w 11"/>
                <a:gd name="T9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9">
                  <a:moveTo>
                    <a:pt x="7" y="9"/>
                  </a:moveTo>
                  <a:cubicBezTo>
                    <a:pt x="4" y="9"/>
                    <a:pt x="1" y="7"/>
                    <a:pt x="0" y="4"/>
                  </a:cubicBezTo>
                  <a:cubicBezTo>
                    <a:pt x="0" y="3"/>
                    <a:pt x="3" y="0"/>
                    <a:pt x="3" y="0"/>
                  </a:cubicBezTo>
                  <a:cubicBezTo>
                    <a:pt x="6" y="2"/>
                    <a:pt x="8" y="4"/>
                    <a:pt x="10" y="6"/>
                  </a:cubicBezTo>
                  <a:cubicBezTo>
                    <a:pt x="11" y="9"/>
                    <a:pt x="9" y="9"/>
                    <a:pt x="7" y="9"/>
                  </a:cubicBezTo>
                  <a:close/>
                </a:path>
              </a:pathLst>
            </a:custGeom>
            <a:solidFill>
              <a:srgbClr val="85B5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549" name="Freeform 3791"/>
            <p:cNvSpPr>
              <a:spLocks/>
            </p:cNvSpPr>
            <p:nvPr/>
          </p:nvSpPr>
          <p:spPr bwMode="auto">
            <a:xfrm>
              <a:off x="4104" y="1663"/>
              <a:ext cx="11" cy="18"/>
            </a:xfrm>
            <a:custGeom>
              <a:avLst/>
              <a:gdLst>
                <a:gd name="T0" fmla="*/ 0 w 9"/>
                <a:gd name="T1" fmla="*/ 14 h 15"/>
                <a:gd name="T2" fmla="*/ 3 w 9"/>
                <a:gd name="T3" fmla="*/ 3 h 15"/>
                <a:gd name="T4" fmla="*/ 8 w 9"/>
                <a:gd name="T5" fmla="*/ 8 h 15"/>
                <a:gd name="T6" fmla="*/ 0 w 9"/>
                <a:gd name="T7" fmla="*/ 1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5">
                  <a:moveTo>
                    <a:pt x="0" y="14"/>
                  </a:moveTo>
                  <a:cubicBezTo>
                    <a:pt x="3" y="11"/>
                    <a:pt x="4" y="7"/>
                    <a:pt x="3" y="3"/>
                  </a:cubicBezTo>
                  <a:cubicBezTo>
                    <a:pt x="9" y="0"/>
                    <a:pt x="8" y="6"/>
                    <a:pt x="8" y="8"/>
                  </a:cubicBezTo>
                  <a:cubicBezTo>
                    <a:pt x="8" y="13"/>
                    <a:pt x="5" y="15"/>
                    <a:pt x="0" y="14"/>
                  </a:cubicBezTo>
                  <a:close/>
                </a:path>
              </a:pathLst>
            </a:custGeom>
            <a:solidFill>
              <a:srgbClr val="3C6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550" name="Freeform 3792"/>
            <p:cNvSpPr>
              <a:spLocks/>
            </p:cNvSpPr>
            <p:nvPr/>
          </p:nvSpPr>
          <p:spPr bwMode="auto">
            <a:xfrm>
              <a:off x="4334" y="1498"/>
              <a:ext cx="15" cy="14"/>
            </a:xfrm>
            <a:custGeom>
              <a:avLst/>
              <a:gdLst>
                <a:gd name="T0" fmla="*/ 0 w 13"/>
                <a:gd name="T1" fmla="*/ 0 h 12"/>
                <a:gd name="T2" fmla="*/ 5 w 13"/>
                <a:gd name="T3" fmla="*/ 0 h 12"/>
                <a:gd name="T4" fmla="*/ 8 w 13"/>
                <a:gd name="T5" fmla="*/ 3 h 12"/>
                <a:gd name="T6" fmla="*/ 5 w 13"/>
                <a:gd name="T7" fmla="*/ 11 h 12"/>
                <a:gd name="T8" fmla="*/ 0 w 13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2">
                  <a:moveTo>
                    <a:pt x="0" y="0"/>
                  </a:moveTo>
                  <a:cubicBezTo>
                    <a:pt x="2" y="0"/>
                    <a:pt x="3" y="0"/>
                    <a:pt x="5" y="0"/>
                  </a:cubicBezTo>
                  <a:cubicBezTo>
                    <a:pt x="6" y="1"/>
                    <a:pt x="7" y="2"/>
                    <a:pt x="8" y="3"/>
                  </a:cubicBezTo>
                  <a:cubicBezTo>
                    <a:pt x="9" y="7"/>
                    <a:pt x="13" y="12"/>
                    <a:pt x="5" y="11"/>
                  </a:cubicBezTo>
                  <a:cubicBezTo>
                    <a:pt x="3" y="7"/>
                    <a:pt x="2" y="3"/>
                    <a:pt x="0" y="0"/>
                  </a:cubicBezTo>
                  <a:close/>
                </a:path>
              </a:pathLst>
            </a:custGeom>
            <a:solidFill>
              <a:srgbClr val="4771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551" name="Freeform 3793"/>
            <p:cNvSpPr>
              <a:spLocks/>
            </p:cNvSpPr>
            <p:nvPr/>
          </p:nvSpPr>
          <p:spPr bwMode="auto">
            <a:xfrm>
              <a:off x="4120" y="1556"/>
              <a:ext cx="11" cy="12"/>
            </a:xfrm>
            <a:custGeom>
              <a:avLst/>
              <a:gdLst>
                <a:gd name="T0" fmla="*/ 10 w 10"/>
                <a:gd name="T1" fmla="*/ 9 h 10"/>
                <a:gd name="T2" fmla="*/ 4 w 10"/>
                <a:gd name="T3" fmla="*/ 9 h 10"/>
                <a:gd name="T4" fmla="*/ 0 w 10"/>
                <a:gd name="T5" fmla="*/ 3 h 10"/>
                <a:gd name="T6" fmla="*/ 4 w 10"/>
                <a:gd name="T7" fmla="*/ 2 h 10"/>
                <a:gd name="T8" fmla="*/ 10 w 10"/>
                <a:gd name="T9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0">
                  <a:moveTo>
                    <a:pt x="10" y="9"/>
                  </a:moveTo>
                  <a:cubicBezTo>
                    <a:pt x="7" y="9"/>
                    <a:pt x="4" y="10"/>
                    <a:pt x="4" y="9"/>
                  </a:cubicBezTo>
                  <a:cubicBezTo>
                    <a:pt x="2" y="7"/>
                    <a:pt x="0" y="5"/>
                    <a:pt x="0" y="3"/>
                  </a:cubicBezTo>
                  <a:cubicBezTo>
                    <a:pt x="0" y="0"/>
                    <a:pt x="2" y="1"/>
                    <a:pt x="4" y="2"/>
                  </a:cubicBezTo>
                  <a:cubicBezTo>
                    <a:pt x="6" y="4"/>
                    <a:pt x="7" y="6"/>
                    <a:pt x="10" y="9"/>
                  </a:cubicBezTo>
                  <a:close/>
                </a:path>
              </a:pathLst>
            </a:custGeom>
            <a:solidFill>
              <a:srgbClr val="5684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552" name="Freeform 3794"/>
            <p:cNvSpPr>
              <a:spLocks/>
            </p:cNvSpPr>
            <p:nvPr/>
          </p:nvSpPr>
          <p:spPr bwMode="auto">
            <a:xfrm>
              <a:off x="4216" y="1545"/>
              <a:ext cx="8" cy="11"/>
            </a:xfrm>
            <a:custGeom>
              <a:avLst/>
              <a:gdLst>
                <a:gd name="T0" fmla="*/ 7 w 7"/>
                <a:gd name="T1" fmla="*/ 3 h 9"/>
                <a:gd name="T2" fmla="*/ 3 w 7"/>
                <a:gd name="T3" fmla="*/ 9 h 9"/>
                <a:gd name="T4" fmla="*/ 1 w 7"/>
                <a:gd name="T5" fmla="*/ 5 h 9"/>
                <a:gd name="T6" fmla="*/ 3 w 7"/>
                <a:gd name="T7" fmla="*/ 1 h 9"/>
                <a:gd name="T8" fmla="*/ 7 w 7"/>
                <a:gd name="T9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9">
                  <a:moveTo>
                    <a:pt x="7" y="3"/>
                  </a:moveTo>
                  <a:cubicBezTo>
                    <a:pt x="7" y="6"/>
                    <a:pt x="6" y="9"/>
                    <a:pt x="3" y="9"/>
                  </a:cubicBezTo>
                  <a:cubicBezTo>
                    <a:pt x="2" y="9"/>
                    <a:pt x="0" y="6"/>
                    <a:pt x="1" y="5"/>
                  </a:cubicBezTo>
                  <a:cubicBezTo>
                    <a:pt x="1" y="3"/>
                    <a:pt x="2" y="1"/>
                    <a:pt x="3" y="1"/>
                  </a:cubicBezTo>
                  <a:cubicBezTo>
                    <a:pt x="4" y="0"/>
                    <a:pt x="6" y="2"/>
                    <a:pt x="7" y="3"/>
                  </a:cubicBezTo>
                  <a:close/>
                </a:path>
              </a:pathLst>
            </a:custGeom>
            <a:solidFill>
              <a:srgbClr val="3661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553" name="Freeform 3795"/>
            <p:cNvSpPr>
              <a:spLocks/>
            </p:cNvSpPr>
            <p:nvPr/>
          </p:nvSpPr>
          <p:spPr bwMode="auto">
            <a:xfrm>
              <a:off x="4281" y="1571"/>
              <a:ext cx="28" cy="19"/>
            </a:xfrm>
            <a:custGeom>
              <a:avLst/>
              <a:gdLst>
                <a:gd name="T0" fmla="*/ 20 w 24"/>
                <a:gd name="T1" fmla="*/ 2 h 16"/>
                <a:gd name="T2" fmla="*/ 6 w 24"/>
                <a:gd name="T3" fmla="*/ 16 h 16"/>
                <a:gd name="T4" fmla="*/ 6 w 24"/>
                <a:gd name="T5" fmla="*/ 6 h 16"/>
                <a:gd name="T6" fmla="*/ 20 w 24"/>
                <a:gd name="T7" fmla="*/ 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" h="16">
                  <a:moveTo>
                    <a:pt x="20" y="2"/>
                  </a:moveTo>
                  <a:cubicBezTo>
                    <a:pt x="24" y="15"/>
                    <a:pt x="12" y="16"/>
                    <a:pt x="6" y="16"/>
                  </a:cubicBezTo>
                  <a:cubicBezTo>
                    <a:pt x="0" y="16"/>
                    <a:pt x="7" y="9"/>
                    <a:pt x="6" y="6"/>
                  </a:cubicBezTo>
                  <a:cubicBezTo>
                    <a:pt x="10" y="1"/>
                    <a:pt x="15" y="0"/>
                    <a:pt x="20" y="2"/>
                  </a:cubicBezTo>
                  <a:close/>
                </a:path>
              </a:pathLst>
            </a:custGeom>
            <a:solidFill>
              <a:srgbClr val="415E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554" name="Freeform 3796"/>
            <p:cNvSpPr>
              <a:spLocks/>
            </p:cNvSpPr>
            <p:nvPr/>
          </p:nvSpPr>
          <p:spPr bwMode="auto">
            <a:xfrm>
              <a:off x="4288" y="1555"/>
              <a:ext cx="16" cy="23"/>
            </a:xfrm>
            <a:custGeom>
              <a:avLst/>
              <a:gdLst>
                <a:gd name="T0" fmla="*/ 14 w 14"/>
                <a:gd name="T1" fmla="*/ 16 h 20"/>
                <a:gd name="T2" fmla="*/ 0 w 14"/>
                <a:gd name="T3" fmla="*/ 20 h 20"/>
                <a:gd name="T4" fmla="*/ 0 w 14"/>
                <a:gd name="T5" fmla="*/ 12 h 20"/>
                <a:gd name="T6" fmla="*/ 0 w 14"/>
                <a:gd name="T7" fmla="*/ 12 h 20"/>
                <a:gd name="T8" fmla="*/ 14 w 14"/>
                <a:gd name="T9" fmla="*/ 16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20">
                  <a:moveTo>
                    <a:pt x="14" y="16"/>
                  </a:moveTo>
                  <a:cubicBezTo>
                    <a:pt x="10" y="19"/>
                    <a:pt x="5" y="20"/>
                    <a:pt x="0" y="20"/>
                  </a:cubicBezTo>
                  <a:cubicBezTo>
                    <a:pt x="0" y="17"/>
                    <a:pt x="0" y="14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5" y="11"/>
                    <a:pt x="14" y="0"/>
                    <a:pt x="14" y="16"/>
                  </a:cubicBezTo>
                  <a:close/>
                </a:path>
              </a:pathLst>
            </a:custGeom>
            <a:solidFill>
              <a:srgbClr val="4367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555" name="Freeform 3797"/>
            <p:cNvSpPr>
              <a:spLocks/>
            </p:cNvSpPr>
            <p:nvPr/>
          </p:nvSpPr>
          <p:spPr bwMode="auto">
            <a:xfrm>
              <a:off x="4237" y="1684"/>
              <a:ext cx="27" cy="32"/>
            </a:xfrm>
            <a:custGeom>
              <a:avLst/>
              <a:gdLst>
                <a:gd name="T0" fmla="*/ 23 w 23"/>
                <a:gd name="T1" fmla="*/ 9 h 27"/>
                <a:gd name="T2" fmla="*/ 22 w 23"/>
                <a:gd name="T3" fmla="*/ 17 h 27"/>
                <a:gd name="T4" fmla="*/ 19 w 23"/>
                <a:gd name="T5" fmla="*/ 26 h 27"/>
                <a:gd name="T6" fmla="*/ 14 w 23"/>
                <a:gd name="T7" fmla="*/ 27 h 27"/>
                <a:gd name="T8" fmla="*/ 1 w 23"/>
                <a:gd name="T9" fmla="*/ 18 h 27"/>
                <a:gd name="T10" fmla="*/ 0 w 23"/>
                <a:gd name="T11" fmla="*/ 13 h 27"/>
                <a:gd name="T12" fmla="*/ 3 w 23"/>
                <a:gd name="T13" fmla="*/ 9 h 27"/>
                <a:gd name="T14" fmla="*/ 23 w 23"/>
                <a:gd name="T15" fmla="*/ 9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" h="27">
                  <a:moveTo>
                    <a:pt x="23" y="9"/>
                  </a:moveTo>
                  <a:cubicBezTo>
                    <a:pt x="23" y="12"/>
                    <a:pt x="22" y="15"/>
                    <a:pt x="22" y="17"/>
                  </a:cubicBezTo>
                  <a:cubicBezTo>
                    <a:pt x="22" y="21"/>
                    <a:pt x="22" y="24"/>
                    <a:pt x="19" y="26"/>
                  </a:cubicBezTo>
                  <a:cubicBezTo>
                    <a:pt x="17" y="27"/>
                    <a:pt x="15" y="27"/>
                    <a:pt x="14" y="27"/>
                  </a:cubicBezTo>
                  <a:cubicBezTo>
                    <a:pt x="9" y="25"/>
                    <a:pt x="4" y="23"/>
                    <a:pt x="1" y="18"/>
                  </a:cubicBezTo>
                  <a:cubicBezTo>
                    <a:pt x="0" y="16"/>
                    <a:pt x="0" y="15"/>
                    <a:pt x="0" y="13"/>
                  </a:cubicBezTo>
                  <a:cubicBezTo>
                    <a:pt x="1" y="11"/>
                    <a:pt x="2" y="10"/>
                    <a:pt x="3" y="9"/>
                  </a:cubicBezTo>
                  <a:cubicBezTo>
                    <a:pt x="10" y="0"/>
                    <a:pt x="16" y="10"/>
                    <a:pt x="23" y="9"/>
                  </a:cubicBezTo>
                  <a:close/>
                </a:path>
              </a:pathLst>
            </a:custGeom>
            <a:solidFill>
              <a:srgbClr val="4056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556" name="Freeform 3798"/>
            <p:cNvSpPr>
              <a:spLocks/>
            </p:cNvSpPr>
            <p:nvPr/>
          </p:nvSpPr>
          <p:spPr bwMode="auto">
            <a:xfrm>
              <a:off x="4222" y="1688"/>
              <a:ext cx="19" cy="20"/>
            </a:xfrm>
            <a:custGeom>
              <a:avLst/>
              <a:gdLst>
                <a:gd name="T0" fmla="*/ 16 w 16"/>
                <a:gd name="T1" fmla="*/ 6 h 17"/>
                <a:gd name="T2" fmla="*/ 16 w 16"/>
                <a:gd name="T3" fmla="*/ 11 h 17"/>
                <a:gd name="T4" fmla="*/ 5 w 16"/>
                <a:gd name="T5" fmla="*/ 17 h 17"/>
                <a:gd name="T6" fmla="*/ 0 w 16"/>
                <a:gd name="T7" fmla="*/ 15 h 17"/>
                <a:gd name="T8" fmla="*/ 0 w 16"/>
                <a:gd name="T9" fmla="*/ 7 h 17"/>
                <a:gd name="T10" fmla="*/ 16 w 16"/>
                <a:gd name="T11" fmla="*/ 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17">
                  <a:moveTo>
                    <a:pt x="16" y="6"/>
                  </a:moveTo>
                  <a:cubicBezTo>
                    <a:pt x="16" y="7"/>
                    <a:pt x="16" y="9"/>
                    <a:pt x="16" y="11"/>
                  </a:cubicBezTo>
                  <a:cubicBezTo>
                    <a:pt x="13" y="14"/>
                    <a:pt x="9" y="17"/>
                    <a:pt x="5" y="17"/>
                  </a:cubicBezTo>
                  <a:cubicBezTo>
                    <a:pt x="3" y="16"/>
                    <a:pt x="1" y="16"/>
                    <a:pt x="0" y="15"/>
                  </a:cubicBezTo>
                  <a:cubicBezTo>
                    <a:pt x="0" y="12"/>
                    <a:pt x="0" y="9"/>
                    <a:pt x="0" y="7"/>
                  </a:cubicBezTo>
                  <a:cubicBezTo>
                    <a:pt x="5" y="3"/>
                    <a:pt x="10" y="0"/>
                    <a:pt x="16" y="6"/>
                  </a:cubicBezTo>
                  <a:close/>
                </a:path>
              </a:pathLst>
            </a:custGeom>
            <a:solidFill>
              <a:srgbClr val="2C4A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557" name="Freeform 3799"/>
            <p:cNvSpPr>
              <a:spLocks/>
            </p:cNvSpPr>
            <p:nvPr/>
          </p:nvSpPr>
          <p:spPr bwMode="auto">
            <a:xfrm>
              <a:off x="4243" y="1699"/>
              <a:ext cx="40" cy="66"/>
            </a:xfrm>
            <a:custGeom>
              <a:avLst/>
              <a:gdLst>
                <a:gd name="T0" fmla="*/ 13 w 34"/>
                <a:gd name="T1" fmla="*/ 14 h 56"/>
                <a:gd name="T2" fmla="*/ 17 w 34"/>
                <a:gd name="T3" fmla="*/ 4 h 56"/>
                <a:gd name="T4" fmla="*/ 25 w 34"/>
                <a:gd name="T5" fmla="*/ 5 h 56"/>
                <a:gd name="T6" fmla="*/ 34 w 34"/>
                <a:gd name="T7" fmla="*/ 0 h 56"/>
                <a:gd name="T8" fmla="*/ 30 w 34"/>
                <a:gd name="T9" fmla="*/ 20 h 56"/>
                <a:gd name="T10" fmla="*/ 18 w 34"/>
                <a:gd name="T11" fmla="*/ 41 h 56"/>
                <a:gd name="T12" fmla="*/ 9 w 34"/>
                <a:gd name="T13" fmla="*/ 56 h 56"/>
                <a:gd name="T14" fmla="*/ 6 w 34"/>
                <a:gd name="T15" fmla="*/ 52 h 56"/>
                <a:gd name="T16" fmla="*/ 4 w 34"/>
                <a:gd name="T17" fmla="*/ 33 h 56"/>
                <a:gd name="T18" fmla="*/ 6 w 34"/>
                <a:gd name="T19" fmla="*/ 25 h 56"/>
                <a:gd name="T20" fmla="*/ 11 w 34"/>
                <a:gd name="T21" fmla="*/ 17 h 56"/>
                <a:gd name="T22" fmla="*/ 13 w 34"/>
                <a:gd name="T23" fmla="*/ 14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4" h="56">
                  <a:moveTo>
                    <a:pt x="13" y="14"/>
                  </a:moveTo>
                  <a:cubicBezTo>
                    <a:pt x="15" y="11"/>
                    <a:pt x="16" y="8"/>
                    <a:pt x="17" y="4"/>
                  </a:cubicBezTo>
                  <a:cubicBezTo>
                    <a:pt x="20" y="5"/>
                    <a:pt x="22" y="8"/>
                    <a:pt x="25" y="5"/>
                  </a:cubicBezTo>
                  <a:cubicBezTo>
                    <a:pt x="28" y="4"/>
                    <a:pt x="31" y="2"/>
                    <a:pt x="34" y="0"/>
                  </a:cubicBezTo>
                  <a:cubicBezTo>
                    <a:pt x="34" y="7"/>
                    <a:pt x="28" y="13"/>
                    <a:pt x="30" y="20"/>
                  </a:cubicBezTo>
                  <a:cubicBezTo>
                    <a:pt x="23" y="25"/>
                    <a:pt x="22" y="34"/>
                    <a:pt x="18" y="41"/>
                  </a:cubicBezTo>
                  <a:cubicBezTo>
                    <a:pt x="13" y="45"/>
                    <a:pt x="13" y="51"/>
                    <a:pt x="9" y="56"/>
                  </a:cubicBezTo>
                  <a:cubicBezTo>
                    <a:pt x="8" y="55"/>
                    <a:pt x="7" y="53"/>
                    <a:pt x="6" y="52"/>
                  </a:cubicBezTo>
                  <a:cubicBezTo>
                    <a:pt x="0" y="46"/>
                    <a:pt x="4" y="40"/>
                    <a:pt x="4" y="33"/>
                  </a:cubicBezTo>
                  <a:cubicBezTo>
                    <a:pt x="4" y="30"/>
                    <a:pt x="5" y="27"/>
                    <a:pt x="6" y="25"/>
                  </a:cubicBezTo>
                  <a:cubicBezTo>
                    <a:pt x="8" y="22"/>
                    <a:pt x="9" y="20"/>
                    <a:pt x="11" y="17"/>
                  </a:cubicBezTo>
                  <a:cubicBezTo>
                    <a:pt x="11" y="15"/>
                    <a:pt x="12" y="14"/>
                    <a:pt x="13" y="14"/>
                  </a:cubicBezTo>
                  <a:close/>
                </a:path>
              </a:pathLst>
            </a:custGeom>
            <a:solidFill>
              <a:srgbClr val="5277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558" name="Freeform 3800"/>
            <p:cNvSpPr>
              <a:spLocks/>
            </p:cNvSpPr>
            <p:nvPr/>
          </p:nvSpPr>
          <p:spPr bwMode="auto">
            <a:xfrm>
              <a:off x="4171" y="1721"/>
              <a:ext cx="61" cy="48"/>
            </a:xfrm>
            <a:custGeom>
              <a:avLst/>
              <a:gdLst>
                <a:gd name="T0" fmla="*/ 2 w 52"/>
                <a:gd name="T1" fmla="*/ 14 h 41"/>
                <a:gd name="T2" fmla="*/ 2 w 52"/>
                <a:gd name="T3" fmla="*/ 11 h 41"/>
                <a:gd name="T4" fmla="*/ 7 w 52"/>
                <a:gd name="T5" fmla="*/ 3 h 41"/>
                <a:gd name="T6" fmla="*/ 11 w 52"/>
                <a:gd name="T7" fmla="*/ 2 h 41"/>
                <a:gd name="T8" fmla="*/ 23 w 52"/>
                <a:gd name="T9" fmla="*/ 14 h 41"/>
                <a:gd name="T10" fmla="*/ 43 w 52"/>
                <a:gd name="T11" fmla="*/ 6 h 41"/>
                <a:gd name="T12" fmla="*/ 47 w 52"/>
                <a:gd name="T13" fmla="*/ 6 h 41"/>
                <a:gd name="T14" fmla="*/ 52 w 52"/>
                <a:gd name="T15" fmla="*/ 15 h 41"/>
                <a:gd name="T16" fmla="*/ 51 w 52"/>
                <a:gd name="T17" fmla="*/ 20 h 41"/>
                <a:gd name="T18" fmla="*/ 44 w 52"/>
                <a:gd name="T19" fmla="*/ 37 h 41"/>
                <a:gd name="T20" fmla="*/ 38 w 52"/>
                <a:gd name="T21" fmla="*/ 39 h 41"/>
                <a:gd name="T22" fmla="*/ 27 w 52"/>
                <a:gd name="T23" fmla="*/ 38 h 41"/>
                <a:gd name="T24" fmla="*/ 16 w 52"/>
                <a:gd name="T25" fmla="*/ 31 h 41"/>
                <a:gd name="T26" fmla="*/ 2 w 52"/>
                <a:gd name="T27" fmla="*/ 1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2" h="41">
                  <a:moveTo>
                    <a:pt x="2" y="14"/>
                  </a:moveTo>
                  <a:cubicBezTo>
                    <a:pt x="2" y="13"/>
                    <a:pt x="2" y="12"/>
                    <a:pt x="2" y="11"/>
                  </a:cubicBezTo>
                  <a:cubicBezTo>
                    <a:pt x="3" y="7"/>
                    <a:pt x="4" y="5"/>
                    <a:pt x="7" y="3"/>
                  </a:cubicBezTo>
                  <a:cubicBezTo>
                    <a:pt x="8" y="3"/>
                    <a:pt x="9" y="2"/>
                    <a:pt x="11" y="2"/>
                  </a:cubicBezTo>
                  <a:cubicBezTo>
                    <a:pt x="21" y="0"/>
                    <a:pt x="17" y="12"/>
                    <a:pt x="23" y="14"/>
                  </a:cubicBezTo>
                  <a:cubicBezTo>
                    <a:pt x="37" y="31"/>
                    <a:pt x="37" y="13"/>
                    <a:pt x="43" y="6"/>
                  </a:cubicBezTo>
                  <a:cubicBezTo>
                    <a:pt x="44" y="5"/>
                    <a:pt x="46" y="5"/>
                    <a:pt x="47" y="6"/>
                  </a:cubicBezTo>
                  <a:cubicBezTo>
                    <a:pt x="50" y="9"/>
                    <a:pt x="52" y="12"/>
                    <a:pt x="52" y="15"/>
                  </a:cubicBezTo>
                  <a:cubicBezTo>
                    <a:pt x="52" y="17"/>
                    <a:pt x="52" y="19"/>
                    <a:pt x="51" y="20"/>
                  </a:cubicBezTo>
                  <a:cubicBezTo>
                    <a:pt x="46" y="25"/>
                    <a:pt x="46" y="31"/>
                    <a:pt x="44" y="37"/>
                  </a:cubicBezTo>
                  <a:cubicBezTo>
                    <a:pt x="43" y="39"/>
                    <a:pt x="41" y="41"/>
                    <a:pt x="38" y="39"/>
                  </a:cubicBezTo>
                  <a:cubicBezTo>
                    <a:pt x="34" y="39"/>
                    <a:pt x="30" y="39"/>
                    <a:pt x="27" y="38"/>
                  </a:cubicBezTo>
                  <a:cubicBezTo>
                    <a:pt x="24" y="35"/>
                    <a:pt x="19" y="35"/>
                    <a:pt x="16" y="31"/>
                  </a:cubicBezTo>
                  <a:cubicBezTo>
                    <a:pt x="13" y="24"/>
                    <a:pt x="0" y="25"/>
                    <a:pt x="2" y="14"/>
                  </a:cubicBezTo>
                  <a:close/>
                </a:path>
              </a:pathLst>
            </a:custGeom>
            <a:solidFill>
              <a:srgbClr val="2030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559" name="Freeform 3801"/>
            <p:cNvSpPr>
              <a:spLocks/>
            </p:cNvSpPr>
            <p:nvPr/>
          </p:nvSpPr>
          <p:spPr bwMode="auto">
            <a:xfrm>
              <a:off x="4221" y="1736"/>
              <a:ext cx="36" cy="49"/>
            </a:xfrm>
            <a:custGeom>
              <a:avLst/>
              <a:gdLst>
                <a:gd name="T0" fmla="*/ 25 w 31"/>
                <a:gd name="T1" fmla="*/ 2 h 42"/>
                <a:gd name="T2" fmla="*/ 25 w 31"/>
                <a:gd name="T3" fmla="*/ 21 h 42"/>
                <a:gd name="T4" fmla="*/ 12 w 31"/>
                <a:gd name="T5" fmla="*/ 36 h 42"/>
                <a:gd name="T6" fmla="*/ 4 w 31"/>
                <a:gd name="T7" fmla="*/ 35 h 42"/>
                <a:gd name="T8" fmla="*/ 9 w 31"/>
                <a:gd name="T9" fmla="*/ 17 h 42"/>
                <a:gd name="T10" fmla="*/ 17 w 31"/>
                <a:gd name="T11" fmla="*/ 5 h 42"/>
                <a:gd name="T12" fmla="*/ 20 w 31"/>
                <a:gd name="T13" fmla="*/ 1 h 42"/>
                <a:gd name="T14" fmla="*/ 25 w 31"/>
                <a:gd name="T15" fmla="*/ 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1" h="42">
                  <a:moveTo>
                    <a:pt x="25" y="2"/>
                  </a:moveTo>
                  <a:cubicBezTo>
                    <a:pt x="31" y="8"/>
                    <a:pt x="23" y="14"/>
                    <a:pt x="25" y="21"/>
                  </a:cubicBezTo>
                  <a:cubicBezTo>
                    <a:pt x="18" y="24"/>
                    <a:pt x="15" y="30"/>
                    <a:pt x="12" y="36"/>
                  </a:cubicBezTo>
                  <a:cubicBezTo>
                    <a:pt x="9" y="39"/>
                    <a:pt x="6" y="42"/>
                    <a:pt x="4" y="35"/>
                  </a:cubicBezTo>
                  <a:cubicBezTo>
                    <a:pt x="0" y="28"/>
                    <a:pt x="6" y="23"/>
                    <a:pt x="9" y="17"/>
                  </a:cubicBezTo>
                  <a:cubicBezTo>
                    <a:pt x="12" y="14"/>
                    <a:pt x="15" y="9"/>
                    <a:pt x="17" y="5"/>
                  </a:cubicBezTo>
                  <a:cubicBezTo>
                    <a:pt x="18" y="3"/>
                    <a:pt x="19" y="2"/>
                    <a:pt x="20" y="1"/>
                  </a:cubicBezTo>
                  <a:cubicBezTo>
                    <a:pt x="22" y="0"/>
                    <a:pt x="23" y="0"/>
                    <a:pt x="25" y="2"/>
                  </a:cubicBezTo>
                  <a:close/>
                </a:path>
              </a:pathLst>
            </a:custGeom>
            <a:solidFill>
              <a:srgbClr val="2F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560" name="Freeform 3802"/>
            <p:cNvSpPr>
              <a:spLocks/>
            </p:cNvSpPr>
            <p:nvPr/>
          </p:nvSpPr>
          <p:spPr bwMode="auto">
            <a:xfrm>
              <a:off x="4216" y="1745"/>
              <a:ext cx="23" cy="35"/>
            </a:xfrm>
            <a:custGeom>
              <a:avLst/>
              <a:gdLst>
                <a:gd name="T0" fmla="*/ 17 w 20"/>
                <a:gd name="T1" fmla="*/ 9 h 29"/>
                <a:gd name="T2" fmla="*/ 8 w 20"/>
                <a:gd name="T3" fmla="*/ 27 h 29"/>
                <a:gd name="T4" fmla="*/ 0 w 20"/>
                <a:gd name="T5" fmla="*/ 18 h 29"/>
                <a:gd name="T6" fmla="*/ 5 w 20"/>
                <a:gd name="T7" fmla="*/ 14 h 29"/>
                <a:gd name="T8" fmla="*/ 14 w 20"/>
                <a:gd name="T9" fmla="*/ 0 h 29"/>
                <a:gd name="T10" fmla="*/ 17 w 20"/>
                <a:gd name="T11" fmla="*/ 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" h="29">
                  <a:moveTo>
                    <a:pt x="17" y="9"/>
                  </a:moveTo>
                  <a:cubicBezTo>
                    <a:pt x="14" y="15"/>
                    <a:pt x="11" y="21"/>
                    <a:pt x="8" y="27"/>
                  </a:cubicBezTo>
                  <a:cubicBezTo>
                    <a:pt x="0" y="29"/>
                    <a:pt x="0" y="24"/>
                    <a:pt x="0" y="18"/>
                  </a:cubicBezTo>
                  <a:cubicBezTo>
                    <a:pt x="1" y="17"/>
                    <a:pt x="3" y="15"/>
                    <a:pt x="5" y="14"/>
                  </a:cubicBezTo>
                  <a:cubicBezTo>
                    <a:pt x="7" y="9"/>
                    <a:pt x="6" y="2"/>
                    <a:pt x="14" y="0"/>
                  </a:cubicBezTo>
                  <a:cubicBezTo>
                    <a:pt x="19" y="2"/>
                    <a:pt x="20" y="5"/>
                    <a:pt x="17" y="9"/>
                  </a:cubicBezTo>
                  <a:close/>
                </a:path>
              </a:pathLst>
            </a:custGeom>
            <a:solidFill>
              <a:srgbClr val="172C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561" name="Freeform 3803"/>
            <p:cNvSpPr>
              <a:spLocks/>
            </p:cNvSpPr>
            <p:nvPr/>
          </p:nvSpPr>
          <p:spPr bwMode="auto">
            <a:xfrm>
              <a:off x="4178" y="1749"/>
              <a:ext cx="25" cy="16"/>
            </a:xfrm>
            <a:custGeom>
              <a:avLst/>
              <a:gdLst>
                <a:gd name="T0" fmla="*/ 13 w 21"/>
                <a:gd name="T1" fmla="*/ 6 h 14"/>
                <a:gd name="T2" fmla="*/ 21 w 21"/>
                <a:gd name="T3" fmla="*/ 14 h 14"/>
                <a:gd name="T4" fmla="*/ 0 w 21"/>
                <a:gd name="T5" fmla="*/ 14 h 14"/>
                <a:gd name="T6" fmla="*/ 0 w 21"/>
                <a:gd name="T7" fmla="*/ 11 h 14"/>
                <a:gd name="T8" fmla="*/ 13 w 21"/>
                <a:gd name="T9" fmla="*/ 6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4">
                  <a:moveTo>
                    <a:pt x="13" y="6"/>
                  </a:moveTo>
                  <a:cubicBezTo>
                    <a:pt x="15" y="9"/>
                    <a:pt x="18" y="12"/>
                    <a:pt x="21" y="14"/>
                  </a:cubicBezTo>
                  <a:cubicBezTo>
                    <a:pt x="14" y="14"/>
                    <a:pt x="7" y="14"/>
                    <a:pt x="0" y="14"/>
                  </a:cubicBezTo>
                  <a:cubicBezTo>
                    <a:pt x="1" y="13"/>
                    <a:pt x="0" y="12"/>
                    <a:pt x="0" y="11"/>
                  </a:cubicBezTo>
                  <a:cubicBezTo>
                    <a:pt x="1" y="0"/>
                    <a:pt x="8" y="5"/>
                    <a:pt x="13" y="6"/>
                  </a:cubicBezTo>
                  <a:close/>
                </a:path>
              </a:pathLst>
            </a:custGeom>
            <a:solidFill>
              <a:srgbClr val="263D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562" name="Freeform 3804"/>
            <p:cNvSpPr>
              <a:spLocks/>
            </p:cNvSpPr>
            <p:nvPr/>
          </p:nvSpPr>
          <p:spPr bwMode="auto">
            <a:xfrm>
              <a:off x="4254" y="1748"/>
              <a:ext cx="10" cy="22"/>
            </a:xfrm>
            <a:custGeom>
              <a:avLst/>
              <a:gdLst>
                <a:gd name="T0" fmla="*/ 0 w 9"/>
                <a:gd name="T1" fmla="*/ 15 h 19"/>
                <a:gd name="T2" fmla="*/ 9 w 9"/>
                <a:gd name="T3" fmla="*/ 0 h 19"/>
                <a:gd name="T4" fmla="*/ 8 w 9"/>
                <a:gd name="T5" fmla="*/ 8 h 19"/>
                <a:gd name="T6" fmla="*/ 5 w 9"/>
                <a:gd name="T7" fmla="*/ 19 h 19"/>
                <a:gd name="T8" fmla="*/ 1 w 9"/>
                <a:gd name="T9" fmla="*/ 19 h 19"/>
                <a:gd name="T10" fmla="*/ 0 w 9"/>
                <a:gd name="T11" fmla="*/ 15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19">
                  <a:moveTo>
                    <a:pt x="0" y="15"/>
                  </a:moveTo>
                  <a:cubicBezTo>
                    <a:pt x="0" y="9"/>
                    <a:pt x="1" y="2"/>
                    <a:pt x="9" y="0"/>
                  </a:cubicBezTo>
                  <a:cubicBezTo>
                    <a:pt x="8" y="2"/>
                    <a:pt x="8" y="5"/>
                    <a:pt x="8" y="8"/>
                  </a:cubicBezTo>
                  <a:cubicBezTo>
                    <a:pt x="4" y="11"/>
                    <a:pt x="5" y="15"/>
                    <a:pt x="5" y="19"/>
                  </a:cubicBezTo>
                  <a:cubicBezTo>
                    <a:pt x="3" y="19"/>
                    <a:pt x="2" y="19"/>
                    <a:pt x="1" y="19"/>
                  </a:cubicBezTo>
                  <a:cubicBezTo>
                    <a:pt x="1" y="18"/>
                    <a:pt x="1" y="17"/>
                    <a:pt x="0" y="15"/>
                  </a:cubicBezTo>
                  <a:close/>
                </a:path>
              </a:pathLst>
            </a:custGeom>
            <a:solidFill>
              <a:srgbClr val="2241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563" name="Freeform 3805"/>
            <p:cNvSpPr>
              <a:spLocks/>
            </p:cNvSpPr>
            <p:nvPr/>
          </p:nvSpPr>
          <p:spPr bwMode="auto">
            <a:xfrm>
              <a:off x="4169" y="1737"/>
              <a:ext cx="25" cy="25"/>
            </a:xfrm>
            <a:custGeom>
              <a:avLst/>
              <a:gdLst>
                <a:gd name="T0" fmla="*/ 21 w 21"/>
                <a:gd name="T1" fmla="*/ 16 h 21"/>
                <a:gd name="T2" fmla="*/ 8 w 21"/>
                <a:gd name="T3" fmla="*/ 21 h 21"/>
                <a:gd name="T4" fmla="*/ 5 w 21"/>
                <a:gd name="T5" fmla="*/ 20 h 21"/>
                <a:gd name="T6" fmla="*/ 1 w 21"/>
                <a:gd name="T7" fmla="*/ 8 h 21"/>
                <a:gd name="T8" fmla="*/ 1 w 21"/>
                <a:gd name="T9" fmla="*/ 3 h 21"/>
                <a:gd name="T10" fmla="*/ 4 w 21"/>
                <a:gd name="T11" fmla="*/ 0 h 21"/>
                <a:gd name="T12" fmla="*/ 21 w 21"/>
                <a:gd name="T13" fmla="*/ 16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" h="21">
                  <a:moveTo>
                    <a:pt x="21" y="16"/>
                  </a:moveTo>
                  <a:cubicBezTo>
                    <a:pt x="18" y="21"/>
                    <a:pt x="10" y="14"/>
                    <a:pt x="8" y="21"/>
                  </a:cubicBezTo>
                  <a:cubicBezTo>
                    <a:pt x="7" y="21"/>
                    <a:pt x="6" y="20"/>
                    <a:pt x="5" y="20"/>
                  </a:cubicBezTo>
                  <a:cubicBezTo>
                    <a:pt x="1" y="17"/>
                    <a:pt x="0" y="13"/>
                    <a:pt x="1" y="8"/>
                  </a:cubicBezTo>
                  <a:cubicBezTo>
                    <a:pt x="1" y="7"/>
                    <a:pt x="1" y="5"/>
                    <a:pt x="1" y="3"/>
                  </a:cubicBezTo>
                  <a:cubicBezTo>
                    <a:pt x="2" y="2"/>
                    <a:pt x="3" y="1"/>
                    <a:pt x="4" y="0"/>
                  </a:cubicBezTo>
                  <a:cubicBezTo>
                    <a:pt x="7" y="8"/>
                    <a:pt x="20" y="6"/>
                    <a:pt x="21" y="16"/>
                  </a:cubicBezTo>
                  <a:close/>
                </a:path>
              </a:pathLst>
            </a:custGeom>
            <a:solidFill>
              <a:srgbClr val="3D50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564" name="Freeform 3806"/>
            <p:cNvSpPr>
              <a:spLocks/>
            </p:cNvSpPr>
            <p:nvPr/>
          </p:nvSpPr>
          <p:spPr bwMode="auto">
            <a:xfrm>
              <a:off x="4156" y="1747"/>
              <a:ext cx="19" cy="14"/>
            </a:xfrm>
            <a:custGeom>
              <a:avLst/>
              <a:gdLst>
                <a:gd name="T0" fmla="*/ 12 w 16"/>
                <a:gd name="T1" fmla="*/ 0 h 12"/>
                <a:gd name="T2" fmla="*/ 16 w 16"/>
                <a:gd name="T3" fmla="*/ 12 h 12"/>
                <a:gd name="T4" fmla="*/ 0 w 16"/>
                <a:gd name="T5" fmla="*/ 8 h 12"/>
                <a:gd name="T6" fmla="*/ 12 w 16"/>
                <a:gd name="T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12">
                  <a:moveTo>
                    <a:pt x="12" y="0"/>
                  </a:moveTo>
                  <a:cubicBezTo>
                    <a:pt x="16" y="3"/>
                    <a:pt x="16" y="8"/>
                    <a:pt x="16" y="12"/>
                  </a:cubicBezTo>
                  <a:cubicBezTo>
                    <a:pt x="10" y="10"/>
                    <a:pt x="5" y="9"/>
                    <a:pt x="0" y="8"/>
                  </a:cubicBezTo>
                  <a:cubicBezTo>
                    <a:pt x="1" y="0"/>
                    <a:pt x="7" y="1"/>
                    <a:pt x="12" y="0"/>
                  </a:cubicBezTo>
                  <a:close/>
                </a:path>
              </a:pathLst>
            </a:custGeom>
            <a:solidFill>
              <a:srgbClr val="1831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565" name="Freeform 3807"/>
            <p:cNvSpPr>
              <a:spLocks/>
            </p:cNvSpPr>
            <p:nvPr/>
          </p:nvSpPr>
          <p:spPr bwMode="auto">
            <a:xfrm>
              <a:off x="4010" y="1606"/>
              <a:ext cx="18" cy="18"/>
            </a:xfrm>
            <a:custGeom>
              <a:avLst/>
              <a:gdLst>
                <a:gd name="T0" fmla="*/ 12 w 15"/>
                <a:gd name="T1" fmla="*/ 9 h 15"/>
                <a:gd name="T2" fmla="*/ 8 w 15"/>
                <a:gd name="T3" fmla="*/ 15 h 15"/>
                <a:gd name="T4" fmla="*/ 1 w 15"/>
                <a:gd name="T5" fmla="*/ 9 h 15"/>
                <a:gd name="T6" fmla="*/ 7 w 15"/>
                <a:gd name="T7" fmla="*/ 1 h 15"/>
                <a:gd name="T8" fmla="*/ 12 w 15"/>
                <a:gd name="T9" fmla="*/ 9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5">
                  <a:moveTo>
                    <a:pt x="12" y="9"/>
                  </a:moveTo>
                  <a:cubicBezTo>
                    <a:pt x="15" y="14"/>
                    <a:pt x="12" y="15"/>
                    <a:pt x="8" y="15"/>
                  </a:cubicBezTo>
                  <a:cubicBezTo>
                    <a:pt x="4" y="15"/>
                    <a:pt x="1" y="14"/>
                    <a:pt x="1" y="9"/>
                  </a:cubicBezTo>
                  <a:cubicBezTo>
                    <a:pt x="0" y="4"/>
                    <a:pt x="4" y="1"/>
                    <a:pt x="7" y="1"/>
                  </a:cubicBezTo>
                  <a:cubicBezTo>
                    <a:pt x="14" y="0"/>
                    <a:pt x="10" y="7"/>
                    <a:pt x="12" y="9"/>
                  </a:cubicBezTo>
                  <a:close/>
                </a:path>
              </a:pathLst>
            </a:custGeom>
            <a:solidFill>
              <a:srgbClr val="3F63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566" name="Freeform 3808"/>
            <p:cNvSpPr>
              <a:spLocks/>
            </p:cNvSpPr>
            <p:nvPr/>
          </p:nvSpPr>
          <p:spPr bwMode="auto">
            <a:xfrm>
              <a:off x="3922" y="1621"/>
              <a:ext cx="23" cy="14"/>
            </a:xfrm>
            <a:custGeom>
              <a:avLst/>
              <a:gdLst>
                <a:gd name="T0" fmla="*/ 19 w 20"/>
                <a:gd name="T1" fmla="*/ 12 h 12"/>
                <a:gd name="T2" fmla="*/ 3 w 20"/>
                <a:gd name="T3" fmla="*/ 11 h 12"/>
                <a:gd name="T4" fmla="*/ 3 w 20"/>
                <a:gd name="T5" fmla="*/ 3 h 12"/>
                <a:gd name="T6" fmla="*/ 3 w 20"/>
                <a:gd name="T7" fmla="*/ 4 h 12"/>
                <a:gd name="T8" fmla="*/ 7 w 20"/>
                <a:gd name="T9" fmla="*/ 1 h 12"/>
                <a:gd name="T10" fmla="*/ 12 w 20"/>
                <a:gd name="T11" fmla="*/ 1 h 12"/>
                <a:gd name="T12" fmla="*/ 16 w 20"/>
                <a:gd name="T13" fmla="*/ 3 h 12"/>
                <a:gd name="T14" fmla="*/ 19 w 20"/>
                <a:gd name="T15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" h="12">
                  <a:moveTo>
                    <a:pt x="19" y="12"/>
                  </a:moveTo>
                  <a:cubicBezTo>
                    <a:pt x="13" y="12"/>
                    <a:pt x="8" y="11"/>
                    <a:pt x="3" y="11"/>
                  </a:cubicBezTo>
                  <a:cubicBezTo>
                    <a:pt x="0" y="9"/>
                    <a:pt x="0" y="6"/>
                    <a:pt x="3" y="3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4" y="2"/>
                    <a:pt x="5" y="2"/>
                    <a:pt x="7" y="1"/>
                  </a:cubicBezTo>
                  <a:cubicBezTo>
                    <a:pt x="8" y="1"/>
                    <a:pt x="10" y="0"/>
                    <a:pt x="12" y="1"/>
                  </a:cubicBezTo>
                  <a:cubicBezTo>
                    <a:pt x="13" y="1"/>
                    <a:pt x="14" y="2"/>
                    <a:pt x="16" y="3"/>
                  </a:cubicBezTo>
                  <a:cubicBezTo>
                    <a:pt x="20" y="5"/>
                    <a:pt x="19" y="8"/>
                    <a:pt x="19" y="12"/>
                  </a:cubicBezTo>
                  <a:close/>
                </a:path>
              </a:pathLst>
            </a:custGeom>
            <a:solidFill>
              <a:srgbClr val="4E68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567" name="Freeform 3809"/>
            <p:cNvSpPr>
              <a:spLocks/>
            </p:cNvSpPr>
            <p:nvPr/>
          </p:nvSpPr>
          <p:spPr bwMode="auto">
            <a:xfrm>
              <a:off x="4034" y="1635"/>
              <a:ext cx="28" cy="14"/>
            </a:xfrm>
            <a:custGeom>
              <a:avLst/>
              <a:gdLst>
                <a:gd name="T0" fmla="*/ 23 w 24"/>
                <a:gd name="T1" fmla="*/ 6 h 12"/>
                <a:gd name="T2" fmla="*/ 24 w 24"/>
                <a:gd name="T3" fmla="*/ 12 h 12"/>
                <a:gd name="T4" fmla="*/ 0 w 24"/>
                <a:gd name="T5" fmla="*/ 7 h 12"/>
                <a:gd name="T6" fmla="*/ 23 w 24"/>
                <a:gd name="T7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" h="12">
                  <a:moveTo>
                    <a:pt x="23" y="6"/>
                  </a:moveTo>
                  <a:cubicBezTo>
                    <a:pt x="24" y="8"/>
                    <a:pt x="24" y="10"/>
                    <a:pt x="24" y="12"/>
                  </a:cubicBezTo>
                  <a:cubicBezTo>
                    <a:pt x="16" y="10"/>
                    <a:pt x="8" y="8"/>
                    <a:pt x="0" y="7"/>
                  </a:cubicBezTo>
                  <a:cubicBezTo>
                    <a:pt x="8" y="0"/>
                    <a:pt x="16" y="5"/>
                    <a:pt x="23" y="6"/>
                  </a:cubicBezTo>
                  <a:close/>
                </a:path>
              </a:pathLst>
            </a:custGeom>
            <a:solidFill>
              <a:srgbClr val="456D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568" name="Freeform 3810"/>
            <p:cNvSpPr>
              <a:spLocks/>
            </p:cNvSpPr>
            <p:nvPr/>
          </p:nvSpPr>
          <p:spPr bwMode="auto">
            <a:xfrm>
              <a:off x="3933" y="1609"/>
              <a:ext cx="11" cy="9"/>
            </a:xfrm>
            <a:custGeom>
              <a:avLst/>
              <a:gdLst>
                <a:gd name="T0" fmla="*/ 6 w 10"/>
                <a:gd name="T1" fmla="*/ 1 h 8"/>
                <a:gd name="T2" fmla="*/ 10 w 10"/>
                <a:gd name="T3" fmla="*/ 2 h 8"/>
                <a:gd name="T4" fmla="*/ 9 w 10"/>
                <a:gd name="T5" fmla="*/ 6 h 8"/>
                <a:gd name="T6" fmla="*/ 5 w 10"/>
                <a:gd name="T7" fmla="*/ 8 h 8"/>
                <a:gd name="T8" fmla="*/ 1 w 10"/>
                <a:gd name="T9" fmla="*/ 6 h 8"/>
                <a:gd name="T10" fmla="*/ 2 w 10"/>
                <a:gd name="T11" fmla="*/ 1 h 8"/>
                <a:gd name="T12" fmla="*/ 2 w 10"/>
                <a:gd name="T13" fmla="*/ 1 h 8"/>
                <a:gd name="T14" fmla="*/ 6 w 10"/>
                <a:gd name="T15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8">
                  <a:moveTo>
                    <a:pt x="6" y="1"/>
                  </a:moveTo>
                  <a:cubicBezTo>
                    <a:pt x="7" y="1"/>
                    <a:pt x="9" y="1"/>
                    <a:pt x="10" y="2"/>
                  </a:cubicBezTo>
                  <a:cubicBezTo>
                    <a:pt x="10" y="3"/>
                    <a:pt x="10" y="4"/>
                    <a:pt x="9" y="6"/>
                  </a:cubicBezTo>
                  <a:cubicBezTo>
                    <a:pt x="8" y="7"/>
                    <a:pt x="7" y="7"/>
                    <a:pt x="5" y="8"/>
                  </a:cubicBezTo>
                  <a:cubicBezTo>
                    <a:pt x="3" y="8"/>
                    <a:pt x="2" y="7"/>
                    <a:pt x="1" y="6"/>
                  </a:cubicBezTo>
                  <a:cubicBezTo>
                    <a:pt x="0" y="4"/>
                    <a:pt x="1" y="3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0"/>
                    <a:pt x="4" y="0"/>
                    <a:pt x="6" y="1"/>
                  </a:cubicBezTo>
                  <a:close/>
                </a:path>
              </a:pathLst>
            </a:custGeom>
            <a:solidFill>
              <a:srgbClr val="4F65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569" name="Freeform 3811"/>
            <p:cNvSpPr>
              <a:spLocks/>
            </p:cNvSpPr>
            <p:nvPr/>
          </p:nvSpPr>
          <p:spPr bwMode="auto">
            <a:xfrm>
              <a:off x="3937" y="1615"/>
              <a:ext cx="7" cy="6"/>
            </a:xfrm>
            <a:custGeom>
              <a:avLst/>
              <a:gdLst>
                <a:gd name="T0" fmla="*/ 2 w 6"/>
                <a:gd name="T1" fmla="*/ 0 h 5"/>
                <a:gd name="T2" fmla="*/ 5 w 6"/>
                <a:gd name="T3" fmla="*/ 1 h 5"/>
                <a:gd name="T4" fmla="*/ 2 w 6"/>
                <a:gd name="T5" fmla="*/ 4 h 5"/>
                <a:gd name="T6" fmla="*/ 0 w 6"/>
                <a:gd name="T7" fmla="*/ 2 h 5"/>
                <a:gd name="T8" fmla="*/ 2 w 6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5">
                  <a:moveTo>
                    <a:pt x="2" y="0"/>
                  </a:moveTo>
                  <a:cubicBezTo>
                    <a:pt x="3" y="1"/>
                    <a:pt x="4" y="1"/>
                    <a:pt x="5" y="1"/>
                  </a:cubicBezTo>
                  <a:cubicBezTo>
                    <a:pt x="6" y="4"/>
                    <a:pt x="4" y="5"/>
                    <a:pt x="2" y="4"/>
                  </a:cubicBezTo>
                  <a:cubicBezTo>
                    <a:pt x="1" y="4"/>
                    <a:pt x="1" y="3"/>
                    <a:pt x="0" y="2"/>
                  </a:cubicBezTo>
                  <a:cubicBezTo>
                    <a:pt x="1" y="2"/>
                    <a:pt x="1" y="1"/>
                    <a:pt x="2" y="0"/>
                  </a:cubicBezTo>
                  <a:close/>
                </a:path>
              </a:pathLst>
            </a:custGeom>
            <a:solidFill>
              <a:srgbClr val="1D35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570" name="Freeform 3812"/>
            <p:cNvSpPr>
              <a:spLocks/>
            </p:cNvSpPr>
            <p:nvPr/>
          </p:nvSpPr>
          <p:spPr bwMode="auto">
            <a:xfrm>
              <a:off x="3933" y="1618"/>
              <a:ext cx="8" cy="6"/>
            </a:xfrm>
            <a:custGeom>
              <a:avLst/>
              <a:gdLst>
                <a:gd name="T0" fmla="*/ 7 w 7"/>
                <a:gd name="T1" fmla="*/ 5 h 5"/>
                <a:gd name="T2" fmla="*/ 2 w 7"/>
                <a:gd name="T3" fmla="*/ 5 h 5"/>
                <a:gd name="T4" fmla="*/ 0 w 7"/>
                <a:gd name="T5" fmla="*/ 3 h 5"/>
                <a:gd name="T6" fmla="*/ 1 w 7"/>
                <a:gd name="T7" fmla="*/ 1 h 5"/>
                <a:gd name="T8" fmla="*/ 6 w 7"/>
                <a:gd name="T9" fmla="*/ 2 h 5"/>
                <a:gd name="T10" fmla="*/ 6 w 7"/>
                <a:gd name="T11" fmla="*/ 1 h 5"/>
                <a:gd name="T12" fmla="*/ 7 w 7"/>
                <a:gd name="T1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5">
                  <a:moveTo>
                    <a:pt x="7" y="5"/>
                  </a:moveTo>
                  <a:cubicBezTo>
                    <a:pt x="5" y="5"/>
                    <a:pt x="3" y="5"/>
                    <a:pt x="2" y="5"/>
                  </a:cubicBezTo>
                  <a:cubicBezTo>
                    <a:pt x="1" y="5"/>
                    <a:pt x="1" y="4"/>
                    <a:pt x="0" y="3"/>
                  </a:cubicBezTo>
                  <a:cubicBezTo>
                    <a:pt x="1" y="3"/>
                    <a:pt x="1" y="2"/>
                    <a:pt x="1" y="1"/>
                  </a:cubicBezTo>
                  <a:cubicBezTo>
                    <a:pt x="3" y="0"/>
                    <a:pt x="5" y="0"/>
                    <a:pt x="6" y="2"/>
                  </a:cubicBezTo>
                  <a:cubicBezTo>
                    <a:pt x="6" y="2"/>
                    <a:pt x="6" y="1"/>
                    <a:pt x="6" y="1"/>
                  </a:cubicBezTo>
                  <a:cubicBezTo>
                    <a:pt x="6" y="3"/>
                    <a:pt x="6" y="4"/>
                    <a:pt x="7" y="5"/>
                  </a:cubicBezTo>
                  <a:close/>
                </a:path>
              </a:pathLst>
            </a:custGeom>
            <a:solidFill>
              <a:srgbClr val="2340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571" name="Freeform 3813"/>
            <p:cNvSpPr>
              <a:spLocks/>
            </p:cNvSpPr>
            <p:nvPr/>
          </p:nvSpPr>
          <p:spPr bwMode="auto">
            <a:xfrm>
              <a:off x="4184" y="1714"/>
              <a:ext cx="23" cy="27"/>
            </a:xfrm>
            <a:custGeom>
              <a:avLst/>
              <a:gdLst>
                <a:gd name="T0" fmla="*/ 12 w 19"/>
                <a:gd name="T1" fmla="*/ 20 h 23"/>
                <a:gd name="T2" fmla="*/ 0 w 19"/>
                <a:gd name="T3" fmla="*/ 8 h 23"/>
                <a:gd name="T4" fmla="*/ 0 w 19"/>
                <a:gd name="T5" fmla="*/ 4 h 23"/>
                <a:gd name="T6" fmla="*/ 17 w 19"/>
                <a:gd name="T7" fmla="*/ 4 h 23"/>
                <a:gd name="T8" fmla="*/ 12 w 19"/>
                <a:gd name="T9" fmla="*/ 2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23">
                  <a:moveTo>
                    <a:pt x="12" y="20"/>
                  </a:moveTo>
                  <a:cubicBezTo>
                    <a:pt x="1" y="23"/>
                    <a:pt x="5" y="10"/>
                    <a:pt x="0" y="8"/>
                  </a:cubicBezTo>
                  <a:cubicBezTo>
                    <a:pt x="0" y="7"/>
                    <a:pt x="0" y="5"/>
                    <a:pt x="0" y="4"/>
                  </a:cubicBezTo>
                  <a:cubicBezTo>
                    <a:pt x="6" y="6"/>
                    <a:pt x="11" y="0"/>
                    <a:pt x="17" y="4"/>
                  </a:cubicBezTo>
                  <a:cubicBezTo>
                    <a:pt x="19" y="11"/>
                    <a:pt x="11" y="14"/>
                    <a:pt x="12" y="20"/>
                  </a:cubicBezTo>
                  <a:close/>
                </a:path>
              </a:pathLst>
            </a:custGeom>
            <a:solidFill>
              <a:srgbClr val="4D6B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572" name="Freeform 3814"/>
            <p:cNvSpPr>
              <a:spLocks/>
            </p:cNvSpPr>
            <p:nvPr/>
          </p:nvSpPr>
          <p:spPr bwMode="auto">
            <a:xfrm>
              <a:off x="4216" y="1704"/>
              <a:ext cx="19" cy="24"/>
            </a:xfrm>
            <a:custGeom>
              <a:avLst/>
              <a:gdLst>
                <a:gd name="T0" fmla="*/ 8 w 16"/>
                <a:gd name="T1" fmla="*/ 20 h 20"/>
                <a:gd name="T2" fmla="*/ 6 w 16"/>
                <a:gd name="T3" fmla="*/ 20 h 20"/>
                <a:gd name="T4" fmla="*/ 5 w 16"/>
                <a:gd name="T5" fmla="*/ 20 h 20"/>
                <a:gd name="T6" fmla="*/ 1 w 16"/>
                <a:gd name="T7" fmla="*/ 4 h 20"/>
                <a:gd name="T8" fmla="*/ 5 w 16"/>
                <a:gd name="T9" fmla="*/ 1 h 20"/>
                <a:gd name="T10" fmla="*/ 7 w 16"/>
                <a:gd name="T11" fmla="*/ 0 h 20"/>
                <a:gd name="T12" fmla="*/ 11 w 16"/>
                <a:gd name="T13" fmla="*/ 18 h 20"/>
                <a:gd name="T14" fmla="*/ 8 w 16"/>
                <a:gd name="T15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" h="20">
                  <a:moveTo>
                    <a:pt x="8" y="20"/>
                  </a:moveTo>
                  <a:cubicBezTo>
                    <a:pt x="6" y="20"/>
                    <a:pt x="6" y="20"/>
                    <a:pt x="6" y="20"/>
                  </a:cubicBezTo>
                  <a:cubicBezTo>
                    <a:pt x="6" y="20"/>
                    <a:pt x="5" y="20"/>
                    <a:pt x="5" y="20"/>
                  </a:cubicBezTo>
                  <a:cubicBezTo>
                    <a:pt x="2" y="15"/>
                    <a:pt x="0" y="10"/>
                    <a:pt x="1" y="4"/>
                  </a:cubicBezTo>
                  <a:cubicBezTo>
                    <a:pt x="2" y="3"/>
                    <a:pt x="4" y="2"/>
                    <a:pt x="5" y="1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6" y="5"/>
                    <a:pt x="13" y="11"/>
                    <a:pt x="11" y="18"/>
                  </a:cubicBezTo>
                  <a:cubicBezTo>
                    <a:pt x="10" y="19"/>
                    <a:pt x="9" y="20"/>
                    <a:pt x="8" y="20"/>
                  </a:cubicBezTo>
                  <a:close/>
                </a:path>
              </a:pathLst>
            </a:custGeom>
            <a:solidFill>
              <a:srgbClr val="323E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573" name="Freeform 3815"/>
            <p:cNvSpPr>
              <a:spLocks/>
            </p:cNvSpPr>
            <p:nvPr/>
          </p:nvSpPr>
          <p:spPr bwMode="auto">
            <a:xfrm>
              <a:off x="4170" y="1723"/>
              <a:ext cx="10" cy="11"/>
            </a:xfrm>
            <a:custGeom>
              <a:avLst/>
              <a:gdLst>
                <a:gd name="T0" fmla="*/ 8 w 8"/>
                <a:gd name="T1" fmla="*/ 1 h 9"/>
                <a:gd name="T2" fmla="*/ 3 w 8"/>
                <a:gd name="T3" fmla="*/ 9 h 9"/>
                <a:gd name="T4" fmla="*/ 4 w 8"/>
                <a:gd name="T5" fmla="*/ 9 h 9"/>
                <a:gd name="T6" fmla="*/ 0 w 8"/>
                <a:gd name="T7" fmla="*/ 5 h 9"/>
                <a:gd name="T8" fmla="*/ 8 w 8"/>
                <a:gd name="T9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9">
                  <a:moveTo>
                    <a:pt x="8" y="1"/>
                  </a:moveTo>
                  <a:cubicBezTo>
                    <a:pt x="8" y="4"/>
                    <a:pt x="7" y="7"/>
                    <a:pt x="3" y="9"/>
                  </a:cubicBezTo>
                  <a:cubicBezTo>
                    <a:pt x="3" y="9"/>
                    <a:pt x="4" y="9"/>
                    <a:pt x="4" y="9"/>
                  </a:cubicBezTo>
                  <a:cubicBezTo>
                    <a:pt x="3" y="7"/>
                    <a:pt x="1" y="6"/>
                    <a:pt x="0" y="5"/>
                  </a:cubicBezTo>
                  <a:cubicBezTo>
                    <a:pt x="1" y="1"/>
                    <a:pt x="5" y="0"/>
                    <a:pt x="8" y="1"/>
                  </a:cubicBezTo>
                  <a:close/>
                </a:path>
              </a:pathLst>
            </a:custGeom>
            <a:solidFill>
              <a:srgbClr val="3956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574" name="Freeform 3816"/>
            <p:cNvSpPr>
              <a:spLocks/>
            </p:cNvSpPr>
            <p:nvPr/>
          </p:nvSpPr>
          <p:spPr bwMode="auto">
            <a:xfrm>
              <a:off x="4170" y="1729"/>
              <a:ext cx="5" cy="5"/>
            </a:xfrm>
            <a:custGeom>
              <a:avLst/>
              <a:gdLst>
                <a:gd name="T0" fmla="*/ 0 w 4"/>
                <a:gd name="T1" fmla="*/ 0 h 4"/>
                <a:gd name="T2" fmla="*/ 4 w 4"/>
                <a:gd name="T3" fmla="*/ 4 h 4"/>
                <a:gd name="T4" fmla="*/ 0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0" y="0"/>
                  </a:moveTo>
                  <a:cubicBezTo>
                    <a:pt x="1" y="1"/>
                    <a:pt x="2" y="2"/>
                    <a:pt x="4" y="4"/>
                  </a:cubicBezTo>
                  <a:cubicBezTo>
                    <a:pt x="2" y="2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1B38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575" name="Freeform 3817"/>
            <p:cNvSpPr>
              <a:spLocks/>
            </p:cNvSpPr>
            <p:nvPr/>
          </p:nvSpPr>
          <p:spPr bwMode="auto">
            <a:xfrm>
              <a:off x="3921" y="1624"/>
              <a:ext cx="5" cy="10"/>
            </a:xfrm>
            <a:custGeom>
              <a:avLst/>
              <a:gdLst>
                <a:gd name="T0" fmla="*/ 4 w 4"/>
                <a:gd name="T1" fmla="*/ 0 h 8"/>
                <a:gd name="T2" fmla="*/ 4 w 4"/>
                <a:gd name="T3" fmla="*/ 8 h 8"/>
                <a:gd name="T4" fmla="*/ 0 w 4"/>
                <a:gd name="T5" fmla="*/ 8 h 8"/>
                <a:gd name="T6" fmla="*/ 0 w 4"/>
                <a:gd name="T7" fmla="*/ 0 h 8"/>
                <a:gd name="T8" fmla="*/ 4 w 4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8">
                  <a:moveTo>
                    <a:pt x="4" y="0"/>
                  </a:moveTo>
                  <a:cubicBezTo>
                    <a:pt x="4" y="3"/>
                    <a:pt x="4" y="6"/>
                    <a:pt x="4" y="8"/>
                  </a:cubicBezTo>
                  <a:cubicBezTo>
                    <a:pt x="3" y="8"/>
                    <a:pt x="1" y="8"/>
                    <a:pt x="0" y="8"/>
                  </a:cubicBezTo>
                  <a:cubicBezTo>
                    <a:pt x="0" y="6"/>
                    <a:pt x="0" y="3"/>
                    <a:pt x="0" y="0"/>
                  </a:cubicBezTo>
                  <a:cubicBezTo>
                    <a:pt x="1" y="0"/>
                    <a:pt x="2" y="0"/>
                    <a:pt x="4" y="0"/>
                  </a:cubicBezTo>
                  <a:close/>
                </a:path>
              </a:pathLst>
            </a:custGeom>
            <a:solidFill>
              <a:srgbClr val="2C44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576" name="Freeform 3818"/>
            <p:cNvSpPr>
              <a:spLocks/>
            </p:cNvSpPr>
            <p:nvPr/>
          </p:nvSpPr>
          <p:spPr bwMode="auto">
            <a:xfrm>
              <a:off x="3916" y="1634"/>
              <a:ext cx="5" cy="4"/>
            </a:xfrm>
            <a:custGeom>
              <a:avLst/>
              <a:gdLst>
                <a:gd name="T0" fmla="*/ 0 w 4"/>
                <a:gd name="T1" fmla="*/ 4 h 4"/>
                <a:gd name="T2" fmla="*/ 0 w 4"/>
                <a:gd name="T3" fmla="*/ 0 h 4"/>
                <a:gd name="T4" fmla="*/ 4 w 4"/>
                <a:gd name="T5" fmla="*/ 0 h 4"/>
                <a:gd name="T6" fmla="*/ 4 w 4"/>
                <a:gd name="T7" fmla="*/ 4 h 4"/>
                <a:gd name="T8" fmla="*/ 0 w 4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0" y="4"/>
                  </a:moveTo>
                  <a:cubicBezTo>
                    <a:pt x="0" y="3"/>
                    <a:pt x="0" y="2"/>
                    <a:pt x="0" y="0"/>
                  </a:cubicBezTo>
                  <a:cubicBezTo>
                    <a:pt x="1" y="0"/>
                    <a:pt x="2" y="0"/>
                    <a:pt x="4" y="0"/>
                  </a:cubicBezTo>
                  <a:cubicBezTo>
                    <a:pt x="4" y="2"/>
                    <a:pt x="4" y="3"/>
                    <a:pt x="4" y="4"/>
                  </a:cubicBezTo>
                  <a:cubicBezTo>
                    <a:pt x="2" y="4"/>
                    <a:pt x="1" y="4"/>
                    <a:pt x="0" y="4"/>
                  </a:cubicBezTo>
                  <a:close/>
                </a:path>
              </a:pathLst>
            </a:custGeom>
            <a:solidFill>
              <a:srgbClr val="1E37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577" name="Freeform 3819"/>
            <p:cNvSpPr>
              <a:spLocks/>
            </p:cNvSpPr>
            <p:nvPr/>
          </p:nvSpPr>
          <p:spPr bwMode="auto">
            <a:xfrm>
              <a:off x="4145" y="1447"/>
              <a:ext cx="78" cy="46"/>
            </a:xfrm>
            <a:custGeom>
              <a:avLst/>
              <a:gdLst>
                <a:gd name="T0" fmla="*/ 13 w 66"/>
                <a:gd name="T1" fmla="*/ 23 h 39"/>
                <a:gd name="T2" fmla="*/ 1 w 66"/>
                <a:gd name="T3" fmla="*/ 8 h 39"/>
                <a:gd name="T4" fmla="*/ 8 w 66"/>
                <a:gd name="T5" fmla="*/ 0 h 39"/>
                <a:gd name="T6" fmla="*/ 38 w 66"/>
                <a:gd name="T7" fmla="*/ 5 h 39"/>
                <a:gd name="T8" fmla="*/ 59 w 66"/>
                <a:gd name="T9" fmla="*/ 19 h 39"/>
                <a:gd name="T10" fmla="*/ 52 w 66"/>
                <a:gd name="T11" fmla="*/ 38 h 39"/>
                <a:gd name="T12" fmla="*/ 40 w 66"/>
                <a:gd name="T13" fmla="*/ 39 h 39"/>
                <a:gd name="T14" fmla="*/ 37 w 66"/>
                <a:gd name="T15" fmla="*/ 38 h 39"/>
                <a:gd name="T16" fmla="*/ 13 w 66"/>
                <a:gd name="T17" fmla="*/ 23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6" h="39">
                  <a:moveTo>
                    <a:pt x="13" y="23"/>
                  </a:moveTo>
                  <a:cubicBezTo>
                    <a:pt x="10" y="17"/>
                    <a:pt x="0" y="16"/>
                    <a:pt x="1" y="8"/>
                  </a:cubicBezTo>
                  <a:cubicBezTo>
                    <a:pt x="1" y="3"/>
                    <a:pt x="4" y="1"/>
                    <a:pt x="8" y="0"/>
                  </a:cubicBezTo>
                  <a:cubicBezTo>
                    <a:pt x="18" y="1"/>
                    <a:pt x="27" y="10"/>
                    <a:pt x="38" y="5"/>
                  </a:cubicBezTo>
                  <a:cubicBezTo>
                    <a:pt x="46" y="9"/>
                    <a:pt x="52" y="14"/>
                    <a:pt x="59" y="19"/>
                  </a:cubicBezTo>
                  <a:cubicBezTo>
                    <a:pt x="65" y="28"/>
                    <a:pt x="66" y="36"/>
                    <a:pt x="52" y="38"/>
                  </a:cubicBezTo>
                  <a:cubicBezTo>
                    <a:pt x="48" y="38"/>
                    <a:pt x="44" y="38"/>
                    <a:pt x="40" y="39"/>
                  </a:cubicBezTo>
                  <a:cubicBezTo>
                    <a:pt x="39" y="39"/>
                    <a:pt x="38" y="38"/>
                    <a:pt x="37" y="38"/>
                  </a:cubicBezTo>
                  <a:cubicBezTo>
                    <a:pt x="34" y="25"/>
                    <a:pt x="19" y="31"/>
                    <a:pt x="13" y="23"/>
                  </a:cubicBezTo>
                  <a:close/>
                </a:path>
              </a:pathLst>
            </a:custGeom>
            <a:solidFill>
              <a:srgbClr val="C56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578" name="Freeform 3820"/>
            <p:cNvSpPr>
              <a:spLocks/>
            </p:cNvSpPr>
            <p:nvPr/>
          </p:nvSpPr>
          <p:spPr bwMode="auto">
            <a:xfrm>
              <a:off x="4212" y="1493"/>
              <a:ext cx="65" cy="38"/>
            </a:xfrm>
            <a:custGeom>
              <a:avLst/>
              <a:gdLst>
                <a:gd name="T0" fmla="*/ 55 w 55"/>
                <a:gd name="T1" fmla="*/ 18 h 32"/>
                <a:gd name="T2" fmla="*/ 52 w 55"/>
                <a:gd name="T3" fmla="*/ 32 h 32"/>
                <a:gd name="T4" fmla="*/ 50 w 55"/>
                <a:gd name="T5" fmla="*/ 32 h 32"/>
                <a:gd name="T6" fmla="*/ 49 w 55"/>
                <a:gd name="T7" fmla="*/ 32 h 32"/>
                <a:gd name="T8" fmla="*/ 32 w 55"/>
                <a:gd name="T9" fmla="*/ 27 h 32"/>
                <a:gd name="T10" fmla="*/ 0 w 55"/>
                <a:gd name="T11" fmla="*/ 7 h 32"/>
                <a:gd name="T12" fmla="*/ 7 w 55"/>
                <a:gd name="T13" fmla="*/ 3 h 32"/>
                <a:gd name="T14" fmla="*/ 30 w 55"/>
                <a:gd name="T15" fmla="*/ 8 h 32"/>
                <a:gd name="T16" fmla="*/ 55 w 55"/>
                <a:gd name="T17" fmla="*/ 18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5" h="32">
                  <a:moveTo>
                    <a:pt x="55" y="18"/>
                  </a:moveTo>
                  <a:cubicBezTo>
                    <a:pt x="54" y="23"/>
                    <a:pt x="53" y="27"/>
                    <a:pt x="52" y="32"/>
                  </a:cubicBezTo>
                  <a:cubicBezTo>
                    <a:pt x="52" y="32"/>
                    <a:pt x="50" y="32"/>
                    <a:pt x="50" y="32"/>
                  </a:cubicBezTo>
                  <a:cubicBezTo>
                    <a:pt x="49" y="32"/>
                    <a:pt x="49" y="32"/>
                    <a:pt x="49" y="32"/>
                  </a:cubicBezTo>
                  <a:cubicBezTo>
                    <a:pt x="43" y="30"/>
                    <a:pt x="38" y="26"/>
                    <a:pt x="32" y="27"/>
                  </a:cubicBezTo>
                  <a:cubicBezTo>
                    <a:pt x="22" y="19"/>
                    <a:pt x="8" y="18"/>
                    <a:pt x="0" y="7"/>
                  </a:cubicBezTo>
                  <a:cubicBezTo>
                    <a:pt x="2" y="5"/>
                    <a:pt x="4" y="4"/>
                    <a:pt x="7" y="3"/>
                  </a:cubicBezTo>
                  <a:cubicBezTo>
                    <a:pt x="16" y="0"/>
                    <a:pt x="23" y="4"/>
                    <a:pt x="30" y="8"/>
                  </a:cubicBezTo>
                  <a:cubicBezTo>
                    <a:pt x="38" y="13"/>
                    <a:pt x="48" y="12"/>
                    <a:pt x="55" y="18"/>
                  </a:cubicBezTo>
                  <a:close/>
                </a:path>
              </a:pathLst>
            </a:custGeom>
            <a:solidFill>
              <a:srgbClr val="5482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579" name="Freeform 3821"/>
            <p:cNvSpPr>
              <a:spLocks/>
            </p:cNvSpPr>
            <p:nvPr/>
          </p:nvSpPr>
          <p:spPr bwMode="auto">
            <a:xfrm>
              <a:off x="4128" y="1475"/>
              <a:ext cx="24" cy="22"/>
            </a:xfrm>
            <a:custGeom>
              <a:avLst/>
              <a:gdLst>
                <a:gd name="T0" fmla="*/ 4 w 21"/>
                <a:gd name="T1" fmla="*/ 0 h 19"/>
                <a:gd name="T2" fmla="*/ 19 w 21"/>
                <a:gd name="T3" fmla="*/ 16 h 19"/>
                <a:gd name="T4" fmla="*/ 17 w 21"/>
                <a:gd name="T5" fmla="*/ 15 h 19"/>
                <a:gd name="T6" fmla="*/ 3 w 21"/>
                <a:gd name="T7" fmla="*/ 14 h 19"/>
                <a:gd name="T8" fmla="*/ 1 w 21"/>
                <a:gd name="T9" fmla="*/ 8 h 19"/>
                <a:gd name="T10" fmla="*/ 4 w 21"/>
                <a:gd name="T11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" h="19">
                  <a:moveTo>
                    <a:pt x="4" y="0"/>
                  </a:moveTo>
                  <a:cubicBezTo>
                    <a:pt x="13" y="1"/>
                    <a:pt x="21" y="3"/>
                    <a:pt x="19" y="16"/>
                  </a:cubicBezTo>
                  <a:cubicBezTo>
                    <a:pt x="18" y="16"/>
                    <a:pt x="18" y="16"/>
                    <a:pt x="17" y="15"/>
                  </a:cubicBezTo>
                  <a:cubicBezTo>
                    <a:pt x="12" y="18"/>
                    <a:pt x="7" y="19"/>
                    <a:pt x="3" y="14"/>
                  </a:cubicBezTo>
                  <a:cubicBezTo>
                    <a:pt x="2" y="12"/>
                    <a:pt x="1" y="10"/>
                    <a:pt x="1" y="8"/>
                  </a:cubicBezTo>
                  <a:cubicBezTo>
                    <a:pt x="0" y="5"/>
                    <a:pt x="1" y="2"/>
                    <a:pt x="4" y="0"/>
                  </a:cubicBezTo>
                  <a:close/>
                </a:path>
              </a:pathLst>
            </a:custGeom>
            <a:solidFill>
              <a:srgbClr val="537B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580" name="Freeform 3822"/>
            <p:cNvSpPr>
              <a:spLocks/>
            </p:cNvSpPr>
            <p:nvPr/>
          </p:nvSpPr>
          <p:spPr bwMode="auto">
            <a:xfrm>
              <a:off x="4089" y="1462"/>
              <a:ext cx="42" cy="29"/>
            </a:xfrm>
            <a:custGeom>
              <a:avLst/>
              <a:gdLst>
                <a:gd name="T0" fmla="*/ 36 w 36"/>
                <a:gd name="T1" fmla="*/ 19 h 25"/>
                <a:gd name="T2" fmla="*/ 36 w 36"/>
                <a:gd name="T3" fmla="*/ 23 h 25"/>
                <a:gd name="T4" fmla="*/ 32 w 36"/>
                <a:gd name="T5" fmla="*/ 23 h 25"/>
                <a:gd name="T6" fmla="*/ 0 w 36"/>
                <a:gd name="T7" fmla="*/ 15 h 25"/>
                <a:gd name="T8" fmla="*/ 17 w 36"/>
                <a:gd name="T9" fmla="*/ 10 h 25"/>
                <a:gd name="T10" fmla="*/ 36 w 36"/>
                <a:gd name="T11" fmla="*/ 1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6" h="25">
                  <a:moveTo>
                    <a:pt x="36" y="19"/>
                  </a:moveTo>
                  <a:cubicBezTo>
                    <a:pt x="36" y="20"/>
                    <a:pt x="36" y="21"/>
                    <a:pt x="36" y="23"/>
                  </a:cubicBezTo>
                  <a:cubicBezTo>
                    <a:pt x="35" y="24"/>
                    <a:pt x="34" y="25"/>
                    <a:pt x="32" y="23"/>
                  </a:cubicBezTo>
                  <a:cubicBezTo>
                    <a:pt x="24" y="10"/>
                    <a:pt x="11" y="17"/>
                    <a:pt x="0" y="15"/>
                  </a:cubicBezTo>
                  <a:cubicBezTo>
                    <a:pt x="2" y="0"/>
                    <a:pt x="12" y="15"/>
                    <a:pt x="17" y="10"/>
                  </a:cubicBezTo>
                  <a:cubicBezTo>
                    <a:pt x="26" y="7"/>
                    <a:pt x="34" y="7"/>
                    <a:pt x="36" y="19"/>
                  </a:cubicBezTo>
                  <a:close/>
                </a:path>
              </a:pathLst>
            </a:custGeom>
            <a:solidFill>
              <a:srgbClr val="2C47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581" name="Freeform 3823"/>
            <p:cNvSpPr>
              <a:spLocks/>
            </p:cNvSpPr>
            <p:nvPr/>
          </p:nvSpPr>
          <p:spPr bwMode="auto">
            <a:xfrm>
              <a:off x="4192" y="1482"/>
              <a:ext cx="33" cy="20"/>
            </a:xfrm>
            <a:custGeom>
              <a:avLst/>
              <a:gdLst>
                <a:gd name="T0" fmla="*/ 25 w 28"/>
                <a:gd name="T1" fmla="*/ 17 h 17"/>
                <a:gd name="T2" fmla="*/ 17 w 28"/>
                <a:gd name="T3" fmla="*/ 17 h 17"/>
                <a:gd name="T4" fmla="*/ 1 w 28"/>
                <a:gd name="T5" fmla="*/ 13 h 17"/>
                <a:gd name="T6" fmla="*/ 1 w 28"/>
                <a:gd name="T7" fmla="*/ 14 h 17"/>
                <a:gd name="T8" fmla="*/ 0 w 28"/>
                <a:gd name="T9" fmla="*/ 10 h 17"/>
                <a:gd name="T10" fmla="*/ 8 w 28"/>
                <a:gd name="T11" fmla="*/ 6 h 17"/>
                <a:gd name="T12" fmla="*/ 25 w 28"/>
                <a:gd name="T1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" h="17">
                  <a:moveTo>
                    <a:pt x="25" y="17"/>
                  </a:moveTo>
                  <a:cubicBezTo>
                    <a:pt x="22" y="17"/>
                    <a:pt x="20" y="17"/>
                    <a:pt x="17" y="17"/>
                  </a:cubicBezTo>
                  <a:cubicBezTo>
                    <a:pt x="12" y="13"/>
                    <a:pt x="6" y="14"/>
                    <a:pt x="1" y="13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2"/>
                    <a:pt x="0" y="11"/>
                    <a:pt x="0" y="10"/>
                  </a:cubicBezTo>
                  <a:cubicBezTo>
                    <a:pt x="2" y="6"/>
                    <a:pt x="5" y="6"/>
                    <a:pt x="8" y="6"/>
                  </a:cubicBezTo>
                  <a:cubicBezTo>
                    <a:pt x="12" y="12"/>
                    <a:pt x="28" y="0"/>
                    <a:pt x="25" y="17"/>
                  </a:cubicBezTo>
                  <a:close/>
                </a:path>
              </a:pathLst>
            </a:custGeom>
            <a:solidFill>
              <a:srgbClr val="4A35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582" name="Freeform 3824"/>
            <p:cNvSpPr>
              <a:spLocks/>
            </p:cNvSpPr>
            <p:nvPr/>
          </p:nvSpPr>
          <p:spPr bwMode="auto">
            <a:xfrm>
              <a:off x="4182" y="1497"/>
              <a:ext cx="19" cy="14"/>
            </a:xfrm>
            <a:custGeom>
              <a:avLst/>
              <a:gdLst>
                <a:gd name="T0" fmla="*/ 10 w 16"/>
                <a:gd name="T1" fmla="*/ 0 h 12"/>
                <a:gd name="T2" fmla="*/ 12 w 16"/>
                <a:gd name="T3" fmla="*/ 10 h 12"/>
                <a:gd name="T4" fmla="*/ 1 w 16"/>
                <a:gd name="T5" fmla="*/ 7 h 12"/>
                <a:gd name="T6" fmla="*/ 10 w 16"/>
                <a:gd name="T7" fmla="*/ 1 h 12"/>
                <a:gd name="T8" fmla="*/ 10 w 16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2">
                  <a:moveTo>
                    <a:pt x="10" y="0"/>
                  </a:moveTo>
                  <a:cubicBezTo>
                    <a:pt x="10" y="4"/>
                    <a:pt x="16" y="7"/>
                    <a:pt x="12" y="10"/>
                  </a:cubicBezTo>
                  <a:cubicBezTo>
                    <a:pt x="10" y="12"/>
                    <a:pt x="1" y="9"/>
                    <a:pt x="1" y="7"/>
                  </a:cubicBezTo>
                  <a:cubicBezTo>
                    <a:pt x="0" y="1"/>
                    <a:pt x="6" y="1"/>
                    <a:pt x="10" y="1"/>
                  </a:cubicBezTo>
                  <a:cubicBezTo>
                    <a:pt x="10" y="1"/>
                    <a:pt x="10" y="0"/>
                    <a:pt x="10" y="0"/>
                  </a:cubicBezTo>
                  <a:close/>
                </a:path>
              </a:pathLst>
            </a:custGeom>
            <a:solidFill>
              <a:srgbClr val="3C55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583" name="Freeform 3825"/>
            <p:cNvSpPr>
              <a:spLocks/>
            </p:cNvSpPr>
            <p:nvPr/>
          </p:nvSpPr>
          <p:spPr bwMode="auto">
            <a:xfrm>
              <a:off x="4250" y="1517"/>
              <a:ext cx="20" cy="14"/>
            </a:xfrm>
            <a:custGeom>
              <a:avLst/>
              <a:gdLst>
                <a:gd name="T0" fmla="*/ 0 w 17"/>
                <a:gd name="T1" fmla="*/ 7 h 12"/>
                <a:gd name="T2" fmla="*/ 17 w 17"/>
                <a:gd name="T3" fmla="*/ 12 h 12"/>
                <a:gd name="T4" fmla="*/ 0 w 17"/>
                <a:gd name="T5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7" h="12">
                  <a:moveTo>
                    <a:pt x="0" y="7"/>
                  </a:moveTo>
                  <a:cubicBezTo>
                    <a:pt x="8" y="0"/>
                    <a:pt x="12" y="8"/>
                    <a:pt x="17" y="12"/>
                  </a:cubicBezTo>
                  <a:cubicBezTo>
                    <a:pt x="11" y="12"/>
                    <a:pt x="5" y="11"/>
                    <a:pt x="0" y="7"/>
                  </a:cubicBezTo>
                  <a:close/>
                </a:path>
              </a:pathLst>
            </a:custGeom>
            <a:solidFill>
              <a:srgbClr val="244E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584" name="Freeform 3826"/>
            <p:cNvSpPr>
              <a:spLocks/>
            </p:cNvSpPr>
            <p:nvPr/>
          </p:nvSpPr>
          <p:spPr bwMode="auto">
            <a:xfrm>
              <a:off x="4127" y="1489"/>
              <a:ext cx="21" cy="14"/>
            </a:xfrm>
            <a:custGeom>
              <a:avLst/>
              <a:gdLst>
                <a:gd name="T0" fmla="*/ 0 w 18"/>
                <a:gd name="T1" fmla="*/ 0 h 12"/>
                <a:gd name="T2" fmla="*/ 4 w 18"/>
                <a:gd name="T3" fmla="*/ 0 h 12"/>
                <a:gd name="T4" fmla="*/ 18 w 18"/>
                <a:gd name="T5" fmla="*/ 3 h 12"/>
                <a:gd name="T6" fmla="*/ 0 w 18"/>
                <a:gd name="T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12">
                  <a:moveTo>
                    <a:pt x="0" y="0"/>
                  </a:moveTo>
                  <a:cubicBezTo>
                    <a:pt x="2" y="0"/>
                    <a:pt x="3" y="0"/>
                    <a:pt x="4" y="0"/>
                  </a:cubicBezTo>
                  <a:cubicBezTo>
                    <a:pt x="8" y="4"/>
                    <a:pt x="13" y="3"/>
                    <a:pt x="18" y="3"/>
                  </a:cubicBezTo>
                  <a:cubicBezTo>
                    <a:pt x="11" y="8"/>
                    <a:pt x="4" y="12"/>
                    <a:pt x="0" y="0"/>
                  </a:cubicBezTo>
                  <a:close/>
                </a:path>
              </a:pathLst>
            </a:custGeom>
            <a:solidFill>
              <a:srgbClr val="1E3F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585" name="Freeform 3827"/>
            <p:cNvSpPr>
              <a:spLocks/>
            </p:cNvSpPr>
            <p:nvPr/>
          </p:nvSpPr>
          <p:spPr bwMode="auto">
            <a:xfrm>
              <a:off x="3935" y="1605"/>
              <a:ext cx="5" cy="5"/>
            </a:xfrm>
            <a:custGeom>
              <a:avLst/>
              <a:gdLst>
                <a:gd name="T0" fmla="*/ 4 w 4"/>
                <a:gd name="T1" fmla="*/ 4 h 4"/>
                <a:gd name="T2" fmla="*/ 2 w 4"/>
                <a:gd name="T3" fmla="*/ 4 h 4"/>
                <a:gd name="T4" fmla="*/ 0 w 4"/>
                <a:gd name="T5" fmla="*/ 4 h 4"/>
                <a:gd name="T6" fmla="*/ 0 w 4"/>
                <a:gd name="T7" fmla="*/ 0 h 4"/>
                <a:gd name="T8" fmla="*/ 4 w 4"/>
                <a:gd name="T9" fmla="*/ 0 h 4"/>
                <a:gd name="T10" fmla="*/ 4 w 4"/>
                <a:gd name="T11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4">
                  <a:moveTo>
                    <a:pt x="4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0" y="4"/>
                    <a:pt x="0" y="4"/>
                  </a:cubicBezTo>
                  <a:cubicBezTo>
                    <a:pt x="0" y="3"/>
                    <a:pt x="0" y="2"/>
                    <a:pt x="0" y="0"/>
                  </a:cubicBezTo>
                  <a:cubicBezTo>
                    <a:pt x="1" y="0"/>
                    <a:pt x="2" y="0"/>
                    <a:pt x="4" y="0"/>
                  </a:cubicBezTo>
                  <a:cubicBezTo>
                    <a:pt x="4" y="2"/>
                    <a:pt x="4" y="3"/>
                    <a:pt x="4" y="4"/>
                  </a:cubicBezTo>
                  <a:close/>
                </a:path>
              </a:pathLst>
            </a:custGeom>
            <a:solidFill>
              <a:srgbClr val="2745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586" name="Freeform 3828"/>
            <p:cNvSpPr>
              <a:spLocks/>
            </p:cNvSpPr>
            <p:nvPr/>
          </p:nvSpPr>
          <p:spPr bwMode="auto">
            <a:xfrm>
              <a:off x="3930" y="1610"/>
              <a:ext cx="6" cy="12"/>
            </a:xfrm>
            <a:custGeom>
              <a:avLst/>
              <a:gdLst>
                <a:gd name="T0" fmla="*/ 4 w 5"/>
                <a:gd name="T1" fmla="*/ 0 h 10"/>
                <a:gd name="T2" fmla="*/ 4 w 5"/>
                <a:gd name="T3" fmla="*/ 5 h 10"/>
                <a:gd name="T4" fmla="*/ 5 w 5"/>
                <a:gd name="T5" fmla="*/ 7 h 10"/>
                <a:gd name="T6" fmla="*/ 4 w 5"/>
                <a:gd name="T7" fmla="*/ 9 h 10"/>
                <a:gd name="T8" fmla="*/ 4 w 5"/>
                <a:gd name="T9" fmla="*/ 8 h 10"/>
                <a:gd name="T10" fmla="*/ 2 w 5"/>
                <a:gd name="T11" fmla="*/ 10 h 10"/>
                <a:gd name="T12" fmla="*/ 0 w 5"/>
                <a:gd name="T13" fmla="*/ 9 h 10"/>
                <a:gd name="T14" fmla="*/ 0 w 5"/>
                <a:gd name="T15" fmla="*/ 0 h 10"/>
                <a:gd name="T16" fmla="*/ 4 w 5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10">
                  <a:moveTo>
                    <a:pt x="4" y="0"/>
                  </a:moveTo>
                  <a:cubicBezTo>
                    <a:pt x="4" y="2"/>
                    <a:pt x="4" y="3"/>
                    <a:pt x="4" y="5"/>
                  </a:cubicBezTo>
                  <a:cubicBezTo>
                    <a:pt x="5" y="6"/>
                    <a:pt x="5" y="7"/>
                    <a:pt x="5" y="7"/>
                  </a:cubicBezTo>
                  <a:cubicBezTo>
                    <a:pt x="4" y="8"/>
                    <a:pt x="4" y="9"/>
                    <a:pt x="4" y="9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3" y="9"/>
                    <a:pt x="3" y="10"/>
                    <a:pt x="2" y="10"/>
                  </a:cubicBezTo>
                  <a:cubicBezTo>
                    <a:pt x="1" y="10"/>
                    <a:pt x="0" y="9"/>
                    <a:pt x="0" y="9"/>
                  </a:cubicBezTo>
                  <a:cubicBezTo>
                    <a:pt x="0" y="6"/>
                    <a:pt x="0" y="3"/>
                    <a:pt x="0" y="0"/>
                  </a:cubicBezTo>
                  <a:cubicBezTo>
                    <a:pt x="1" y="0"/>
                    <a:pt x="2" y="0"/>
                    <a:pt x="4" y="0"/>
                  </a:cubicBezTo>
                  <a:close/>
                </a:path>
              </a:pathLst>
            </a:custGeom>
            <a:solidFill>
              <a:srgbClr val="3553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587" name="Freeform 3829"/>
            <p:cNvSpPr>
              <a:spLocks/>
            </p:cNvSpPr>
            <p:nvPr/>
          </p:nvSpPr>
          <p:spPr bwMode="auto">
            <a:xfrm>
              <a:off x="3926" y="1619"/>
              <a:ext cx="5" cy="6"/>
            </a:xfrm>
            <a:custGeom>
              <a:avLst/>
              <a:gdLst>
                <a:gd name="T0" fmla="*/ 4 w 5"/>
                <a:gd name="T1" fmla="*/ 4 h 5"/>
                <a:gd name="T2" fmla="*/ 0 w 5"/>
                <a:gd name="T3" fmla="*/ 5 h 5"/>
                <a:gd name="T4" fmla="*/ 0 w 5"/>
                <a:gd name="T5" fmla="*/ 0 h 5"/>
                <a:gd name="T6" fmla="*/ 4 w 5"/>
                <a:gd name="T7" fmla="*/ 1 h 5"/>
                <a:gd name="T8" fmla="*/ 4 w 5"/>
                <a:gd name="T9" fmla="*/ 0 h 5"/>
                <a:gd name="T10" fmla="*/ 5 w 5"/>
                <a:gd name="T11" fmla="*/ 3 h 5"/>
                <a:gd name="T12" fmla="*/ 4 w 5"/>
                <a:gd name="T13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5">
                  <a:moveTo>
                    <a:pt x="4" y="4"/>
                  </a:moveTo>
                  <a:cubicBezTo>
                    <a:pt x="2" y="4"/>
                    <a:pt x="1" y="4"/>
                    <a:pt x="0" y="5"/>
                  </a:cubicBezTo>
                  <a:cubicBezTo>
                    <a:pt x="0" y="3"/>
                    <a:pt x="0" y="2"/>
                    <a:pt x="0" y="0"/>
                  </a:cubicBezTo>
                  <a:cubicBezTo>
                    <a:pt x="1" y="1"/>
                    <a:pt x="2" y="1"/>
                    <a:pt x="4" y="1"/>
                  </a:cubicBezTo>
                  <a:cubicBezTo>
                    <a:pt x="4" y="1"/>
                    <a:pt x="4" y="0"/>
                    <a:pt x="4" y="0"/>
                  </a:cubicBezTo>
                  <a:cubicBezTo>
                    <a:pt x="5" y="1"/>
                    <a:pt x="5" y="2"/>
                    <a:pt x="5" y="3"/>
                  </a:cubicBezTo>
                  <a:cubicBezTo>
                    <a:pt x="5" y="4"/>
                    <a:pt x="4" y="4"/>
                    <a:pt x="4" y="4"/>
                  </a:cubicBezTo>
                  <a:close/>
                </a:path>
              </a:pathLst>
            </a:custGeom>
            <a:solidFill>
              <a:srgbClr val="1B3A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588" name="Freeform 3830"/>
            <p:cNvSpPr>
              <a:spLocks/>
            </p:cNvSpPr>
            <p:nvPr/>
          </p:nvSpPr>
          <p:spPr bwMode="auto">
            <a:xfrm>
              <a:off x="4109" y="1465"/>
              <a:ext cx="23" cy="19"/>
            </a:xfrm>
            <a:custGeom>
              <a:avLst/>
              <a:gdLst>
                <a:gd name="T0" fmla="*/ 19 w 20"/>
                <a:gd name="T1" fmla="*/ 16 h 16"/>
                <a:gd name="T2" fmla="*/ 0 w 20"/>
                <a:gd name="T3" fmla="*/ 7 h 16"/>
                <a:gd name="T4" fmla="*/ 3 w 20"/>
                <a:gd name="T5" fmla="*/ 0 h 16"/>
                <a:gd name="T6" fmla="*/ 20 w 20"/>
                <a:gd name="T7" fmla="*/ 8 h 16"/>
                <a:gd name="T8" fmla="*/ 19 w 20"/>
                <a:gd name="T9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16">
                  <a:moveTo>
                    <a:pt x="19" y="16"/>
                  </a:moveTo>
                  <a:cubicBezTo>
                    <a:pt x="16" y="7"/>
                    <a:pt x="8" y="7"/>
                    <a:pt x="0" y="7"/>
                  </a:cubicBezTo>
                  <a:cubicBezTo>
                    <a:pt x="1" y="4"/>
                    <a:pt x="2" y="2"/>
                    <a:pt x="3" y="0"/>
                  </a:cubicBezTo>
                  <a:cubicBezTo>
                    <a:pt x="7" y="7"/>
                    <a:pt x="16" y="1"/>
                    <a:pt x="20" y="8"/>
                  </a:cubicBezTo>
                  <a:cubicBezTo>
                    <a:pt x="20" y="11"/>
                    <a:pt x="20" y="13"/>
                    <a:pt x="19" y="16"/>
                  </a:cubicBezTo>
                  <a:close/>
                </a:path>
              </a:pathLst>
            </a:custGeom>
            <a:solidFill>
              <a:srgbClr val="597B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589" name="Freeform 3831"/>
            <p:cNvSpPr>
              <a:spLocks/>
            </p:cNvSpPr>
            <p:nvPr/>
          </p:nvSpPr>
          <p:spPr bwMode="auto">
            <a:xfrm>
              <a:off x="4140" y="1434"/>
              <a:ext cx="22" cy="23"/>
            </a:xfrm>
            <a:custGeom>
              <a:avLst/>
              <a:gdLst>
                <a:gd name="T0" fmla="*/ 14 w 19"/>
                <a:gd name="T1" fmla="*/ 14 h 19"/>
                <a:gd name="T2" fmla="*/ 6 w 19"/>
                <a:gd name="T3" fmla="*/ 19 h 19"/>
                <a:gd name="T4" fmla="*/ 6 w 19"/>
                <a:gd name="T5" fmla="*/ 6 h 19"/>
                <a:gd name="T6" fmla="*/ 6 w 19"/>
                <a:gd name="T7" fmla="*/ 6 h 19"/>
                <a:gd name="T8" fmla="*/ 14 w 19"/>
                <a:gd name="T9" fmla="*/ 0 h 19"/>
                <a:gd name="T10" fmla="*/ 19 w 19"/>
                <a:gd name="T11" fmla="*/ 8 h 19"/>
                <a:gd name="T12" fmla="*/ 14 w 19"/>
                <a:gd name="T13" fmla="*/ 14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" h="19">
                  <a:moveTo>
                    <a:pt x="14" y="14"/>
                  </a:moveTo>
                  <a:cubicBezTo>
                    <a:pt x="11" y="15"/>
                    <a:pt x="8" y="17"/>
                    <a:pt x="6" y="19"/>
                  </a:cubicBezTo>
                  <a:cubicBezTo>
                    <a:pt x="0" y="14"/>
                    <a:pt x="4" y="10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8" y="3"/>
                    <a:pt x="9" y="0"/>
                    <a:pt x="14" y="0"/>
                  </a:cubicBezTo>
                  <a:cubicBezTo>
                    <a:pt x="17" y="2"/>
                    <a:pt x="19" y="5"/>
                    <a:pt x="19" y="8"/>
                  </a:cubicBezTo>
                  <a:cubicBezTo>
                    <a:pt x="18" y="11"/>
                    <a:pt x="16" y="12"/>
                    <a:pt x="14" y="14"/>
                  </a:cubicBezTo>
                  <a:close/>
                </a:path>
              </a:pathLst>
            </a:custGeom>
            <a:solidFill>
              <a:srgbClr val="7838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590" name="Freeform 3832"/>
            <p:cNvSpPr>
              <a:spLocks/>
            </p:cNvSpPr>
            <p:nvPr/>
          </p:nvSpPr>
          <p:spPr bwMode="auto">
            <a:xfrm>
              <a:off x="4147" y="1423"/>
              <a:ext cx="18" cy="19"/>
            </a:xfrm>
            <a:custGeom>
              <a:avLst/>
              <a:gdLst>
                <a:gd name="T0" fmla="*/ 8 w 16"/>
                <a:gd name="T1" fmla="*/ 12 h 16"/>
                <a:gd name="T2" fmla="*/ 0 w 16"/>
                <a:gd name="T3" fmla="*/ 16 h 16"/>
                <a:gd name="T4" fmla="*/ 0 w 16"/>
                <a:gd name="T5" fmla="*/ 3 h 16"/>
                <a:gd name="T6" fmla="*/ 12 w 16"/>
                <a:gd name="T7" fmla="*/ 0 h 16"/>
                <a:gd name="T8" fmla="*/ 8 w 16"/>
                <a:gd name="T9" fmla="*/ 1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6">
                  <a:moveTo>
                    <a:pt x="8" y="12"/>
                  </a:moveTo>
                  <a:cubicBezTo>
                    <a:pt x="5" y="13"/>
                    <a:pt x="2" y="14"/>
                    <a:pt x="0" y="16"/>
                  </a:cubicBezTo>
                  <a:cubicBezTo>
                    <a:pt x="0" y="12"/>
                    <a:pt x="0" y="7"/>
                    <a:pt x="0" y="3"/>
                  </a:cubicBezTo>
                  <a:cubicBezTo>
                    <a:pt x="4" y="2"/>
                    <a:pt x="8" y="1"/>
                    <a:pt x="12" y="0"/>
                  </a:cubicBezTo>
                  <a:cubicBezTo>
                    <a:pt x="16" y="5"/>
                    <a:pt x="13" y="9"/>
                    <a:pt x="8" y="12"/>
                  </a:cubicBezTo>
                  <a:close/>
                </a:path>
              </a:pathLst>
            </a:custGeom>
            <a:solidFill>
              <a:srgbClr val="AA69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591" name="Freeform 3833"/>
            <p:cNvSpPr>
              <a:spLocks/>
            </p:cNvSpPr>
            <p:nvPr/>
          </p:nvSpPr>
          <p:spPr bwMode="auto">
            <a:xfrm>
              <a:off x="4156" y="1404"/>
              <a:ext cx="49" cy="56"/>
            </a:xfrm>
            <a:custGeom>
              <a:avLst/>
              <a:gdLst>
                <a:gd name="T0" fmla="*/ 0 w 42"/>
                <a:gd name="T1" fmla="*/ 28 h 48"/>
                <a:gd name="T2" fmla="*/ 4 w 42"/>
                <a:gd name="T3" fmla="*/ 16 h 48"/>
                <a:gd name="T4" fmla="*/ 23 w 42"/>
                <a:gd name="T5" fmla="*/ 0 h 48"/>
                <a:gd name="T6" fmla="*/ 34 w 42"/>
                <a:gd name="T7" fmla="*/ 8 h 48"/>
                <a:gd name="T8" fmla="*/ 39 w 42"/>
                <a:gd name="T9" fmla="*/ 23 h 48"/>
                <a:gd name="T10" fmla="*/ 42 w 42"/>
                <a:gd name="T11" fmla="*/ 36 h 48"/>
                <a:gd name="T12" fmla="*/ 23 w 42"/>
                <a:gd name="T13" fmla="*/ 37 h 48"/>
                <a:gd name="T14" fmla="*/ 14 w 42"/>
                <a:gd name="T15" fmla="*/ 34 h 48"/>
                <a:gd name="T16" fmla="*/ 16 w 42"/>
                <a:gd name="T17" fmla="*/ 25 h 48"/>
                <a:gd name="T18" fmla="*/ 11 w 42"/>
                <a:gd name="T19" fmla="*/ 37 h 48"/>
                <a:gd name="T20" fmla="*/ 4 w 42"/>
                <a:gd name="T21" fmla="*/ 34 h 48"/>
                <a:gd name="T22" fmla="*/ 0 w 42"/>
                <a:gd name="T23" fmla="*/ 2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2" h="48">
                  <a:moveTo>
                    <a:pt x="0" y="28"/>
                  </a:moveTo>
                  <a:cubicBezTo>
                    <a:pt x="1" y="24"/>
                    <a:pt x="3" y="20"/>
                    <a:pt x="4" y="16"/>
                  </a:cubicBezTo>
                  <a:cubicBezTo>
                    <a:pt x="11" y="11"/>
                    <a:pt x="13" y="1"/>
                    <a:pt x="23" y="0"/>
                  </a:cubicBezTo>
                  <a:cubicBezTo>
                    <a:pt x="27" y="3"/>
                    <a:pt x="31" y="5"/>
                    <a:pt x="34" y="8"/>
                  </a:cubicBezTo>
                  <a:cubicBezTo>
                    <a:pt x="36" y="13"/>
                    <a:pt x="37" y="18"/>
                    <a:pt x="39" y="23"/>
                  </a:cubicBezTo>
                  <a:cubicBezTo>
                    <a:pt x="40" y="27"/>
                    <a:pt x="42" y="31"/>
                    <a:pt x="42" y="36"/>
                  </a:cubicBezTo>
                  <a:cubicBezTo>
                    <a:pt x="36" y="48"/>
                    <a:pt x="30" y="36"/>
                    <a:pt x="23" y="37"/>
                  </a:cubicBezTo>
                  <a:cubicBezTo>
                    <a:pt x="20" y="37"/>
                    <a:pt x="17" y="38"/>
                    <a:pt x="14" y="34"/>
                  </a:cubicBezTo>
                  <a:cubicBezTo>
                    <a:pt x="13" y="31"/>
                    <a:pt x="15" y="28"/>
                    <a:pt x="16" y="25"/>
                  </a:cubicBezTo>
                  <a:cubicBezTo>
                    <a:pt x="13" y="29"/>
                    <a:pt x="15" y="34"/>
                    <a:pt x="11" y="37"/>
                  </a:cubicBezTo>
                  <a:cubicBezTo>
                    <a:pt x="8" y="38"/>
                    <a:pt x="5" y="38"/>
                    <a:pt x="4" y="34"/>
                  </a:cubicBezTo>
                  <a:cubicBezTo>
                    <a:pt x="2" y="32"/>
                    <a:pt x="1" y="30"/>
                    <a:pt x="0" y="28"/>
                  </a:cubicBezTo>
                  <a:close/>
                </a:path>
              </a:pathLst>
            </a:custGeom>
            <a:solidFill>
              <a:srgbClr val="7645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592" name="Freeform 3834"/>
            <p:cNvSpPr>
              <a:spLocks/>
            </p:cNvSpPr>
            <p:nvPr/>
          </p:nvSpPr>
          <p:spPr bwMode="auto">
            <a:xfrm>
              <a:off x="4178" y="1398"/>
              <a:ext cx="23" cy="19"/>
            </a:xfrm>
            <a:custGeom>
              <a:avLst/>
              <a:gdLst>
                <a:gd name="T0" fmla="*/ 13 w 19"/>
                <a:gd name="T1" fmla="*/ 12 h 16"/>
                <a:gd name="T2" fmla="*/ 4 w 19"/>
                <a:gd name="T3" fmla="*/ 5 h 16"/>
                <a:gd name="T4" fmla="*/ 13 w 19"/>
                <a:gd name="T5" fmla="*/ 0 h 16"/>
                <a:gd name="T6" fmla="*/ 17 w 19"/>
                <a:gd name="T7" fmla="*/ 0 h 16"/>
                <a:gd name="T8" fmla="*/ 19 w 19"/>
                <a:gd name="T9" fmla="*/ 7 h 16"/>
                <a:gd name="T10" fmla="*/ 13 w 19"/>
                <a:gd name="T11" fmla="*/ 1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" h="16">
                  <a:moveTo>
                    <a:pt x="13" y="12"/>
                  </a:moveTo>
                  <a:cubicBezTo>
                    <a:pt x="9" y="11"/>
                    <a:pt x="0" y="16"/>
                    <a:pt x="4" y="5"/>
                  </a:cubicBezTo>
                  <a:cubicBezTo>
                    <a:pt x="6" y="1"/>
                    <a:pt x="9" y="0"/>
                    <a:pt x="13" y="0"/>
                  </a:cubicBezTo>
                  <a:cubicBezTo>
                    <a:pt x="14" y="0"/>
                    <a:pt x="15" y="0"/>
                    <a:pt x="17" y="0"/>
                  </a:cubicBezTo>
                  <a:cubicBezTo>
                    <a:pt x="19" y="2"/>
                    <a:pt x="19" y="5"/>
                    <a:pt x="19" y="7"/>
                  </a:cubicBezTo>
                  <a:cubicBezTo>
                    <a:pt x="18" y="10"/>
                    <a:pt x="16" y="12"/>
                    <a:pt x="13" y="12"/>
                  </a:cubicBezTo>
                  <a:close/>
                </a:path>
              </a:pathLst>
            </a:custGeom>
            <a:solidFill>
              <a:srgbClr val="C485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593" name="Freeform 3835"/>
            <p:cNvSpPr>
              <a:spLocks/>
            </p:cNvSpPr>
            <p:nvPr/>
          </p:nvSpPr>
          <p:spPr bwMode="auto">
            <a:xfrm>
              <a:off x="4223" y="1422"/>
              <a:ext cx="47" cy="58"/>
            </a:xfrm>
            <a:custGeom>
              <a:avLst/>
              <a:gdLst>
                <a:gd name="T0" fmla="*/ 11 w 40"/>
                <a:gd name="T1" fmla="*/ 5 h 50"/>
                <a:gd name="T2" fmla="*/ 27 w 40"/>
                <a:gd name="T3" fmla="*/ 13 h 50"/>
                <a:gd name="T4" fmla="*/ 35 w 40"/>
                <a:gd name="T5" fmla="*/ 29 h 50"/>
                <a:gd name="T6" fmla="*/ 26 w 40"/>
                <a:gd name="T7" fmla="*/ 49 h 50"/>
                <a:gd name="T8" fmla="*/ 20 w 40"/>
                <a:gd name="T9" fmla="*/ 43 h 50"/>
                <a:gd name="T10" fmla="*/ 11 w 40"/>
                <a:gd name="T11" fmla="*/ 33 h 50"/>
                <a:gd name="T12" fmla="*/ 1 w 40"/>
                <a:gd name="T13" fmla="*/ 26 h 50"/>
                <a:gd name="T14" fmla="*/ 1 w 40"/>
                <a:gd name="T15" fmla="*/ 15 h 50"/>
                <a:gd name="T16" fmla="*/ 11 w 40"/>
                <a:gd name="T17" fmla="*/ 5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0" h="50">
                  <a:moveTo>
                    <a:pt x="11" y="5"/>
                  </a:moveTo>
                  <a:cubicBezTo>
                    <a:pt x="11" y="18"/>
                    <a:pt x="21" y="11"/>
                    <a:pt x="27" y="13"/>
                  </a:cubicBezTo>
                  <a:cubicBezTo>
                    <a:pt x="35" y="15"/>
                    <a:pt x="40" y="19"/>
                    <a:pt x="35" y="29"/>
                  </a:cubicBezTo>
                  <a:cubicBezTo>
                    <a:pt x="33" y="36"/>
                    <a:pt x="32" y="43"/>
                    <a:pt x="26" y="49"/>
                  </a:cubicBezTo>
                  <a:cubicBezTo>
                    <a:pt x="22" y="50"/>
                    <a:pt x="21" y="46"/>
                    <a:pt x="20" y="43"/>
                  </a:cubicBezTo>
                  <a:cubicBezTo>
                    <a:pt x="20" y="37"/>
                    <a:pt x="16" y="34"/>
                    <a:pt x="11" y="33"/>
                  </a:cubicBezTo>
                  <a:cubicBezTo>
                    <a:pt x="7" y="32"/>
                    <a:pt x="3" y="31"/>
                    <a:pt x="1" y="26"/>
                  </a:cubicBezTo>
                  <a:cubicBezTo>
                    <a:pt x="0" y="22"/>
                    <a:pt x="1" y="18"/>
                    <a:pt x="1" y="15"/>
                  </a:cubicBezTo>
                  <a:cubicBezTo>
                    <a:pt x="2" y="9"/>
                    <a:pt x="0" y="0"/>
                    <a:pt x="11" y="5"/>
                  </a:cubicBezTo>
                  <a:close/>
                </a:path>
              </a:pathLst>
            </a:custGeom>
            <a:solidFill>
              <a:srgbClr val="D589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594" name="Freeform 3836"/>
            <p:cNvSpPr>
              <a:spLocks/>
            </p:cNvSpPr>
            <p:nvPr/>
          </p:nvSpPr>
          <p:spPr bwMode="auto">
            <a:xfrm>
              <a:off x="4202" y="1469"/>
              <a:ext cx="53" cy="37"/>
            </a:xfrm>
            <a:custGeom>
              <a:avLst/>
              <a:gdLst>
                <a:gd name="T0" fmla="*/ 17 w 45"/>
                <a:gd name="T1" fmla="*/ 28 h 32"/>
                <a:gd name="T2" fmla="*/ 0 w 45"/>
                <a:gd name="T3" fmla="*/ 17 h 32"/>
                <a:gd name="T4" fmla="*/ 9 w 45"/>
                <a:gd name="T5" fmla="*/ 1 h 32"/>
                <a:gd name="T6" fmla="*/ 11 w 45"/>
                <a:gd name="T7" fmla="*/ 0 h 32"/>
                <a:gd name="T8" fmla="*/ 18 w 45"/>
                <a:gd name="T9" fmla="*/ 2 h 32"/>
                <a:gd name="T10" fmla="*/ 26 w 45"/>
                <a:gd name="T11" fmla="*/ 6 h 32"/>
                <a:gd name="T12" fmla="*/ 34 w 45"/>
                <a:gd name="T13" fmla="*/ 7 h 32"/>
                <a:gd name="T14" fmla="*/ 45 w 45"/>
                <a:gd name="T15" fmla="*/ 17 h 32"/>
                <a:gd name="T16" fmla="*/ 45 w 45"/>
                <a:gd name="T17" fmla="*/ 28 h 32"/>
                <a:gd name="T18" fmla="*/ 44 w 45"/>
                <a:gd name="T19" fmla="*/ 30 h 32"/>
                <a:gd name="T20" fmla="*/ 37 w 45"/>
                <a:gd name="T21" fmla="*/ 32 h 32"/>
                <a:gd name="T22" fmla="*/ 17 w 45"/>
                <a:gd name="T23" fmla="*/ 28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5" h="32">
                  <a:moveTo>
                    <a:pt x="17" y="28"/>
                  </a:moveTo>
                  <a:cubicBezTo>
                    <a:pt x="16" y="17"/>
                    <a:pt x="4" y="23"/>
                    <a:pt x="0" y="17"/>
                  </a:cubicBezTo>
                  <a:cubicBezTo>
                    <a:pt x="16" y="18"/>
                    <a:pt x="10" y="8"/>
                    <a:pt x="9" y="1"/>
                  </a:cubicBezTo>
                  <a:cubicBezTo>
                    <a:pt x="9" y="0"/>
                    <a:pt x="10" y="0"/>
                    <a:pt x="11" y="0"/>
                  </a:cubicBezTo>
                  <a:cubicBezTo>
                    <a:pt x="14" y="0"/>
                    <a:pt x="16" y="1"/>
                    <a:pt x="18" y="2"/>
                  </a:cubicBezTo>
                  <a:cubicBezTo>
                    <a:pt x="20" y="5"/>
                    <a:pt x="23" y="6"/>
                    <a:pt x="26" y="6"/>
                  </a:cubicBezTo>
                  <a:cubicBezTo>
                    <a:pt x="29" y="5"/>
                    <a:pt x="31" y="6"/>
                    <a:pt x="34" y="7"/>
                  </a:cubicBezTo>
                  <a:cubicBezTo>
                    <a:pt x="39" y="9"/>
                    <a:pt x="42" y="13"/>
                    <a:pt x="45" y="17"/>
                  </a:cubicBezTo>
                  <a:cubicBezTo>
                    <a:pt x="45" y="21"/>
                    <a:pt x="45" y="25"/>
                    <a:pt x="45" y="28"/>
                  </a:cubicBezTo>
                  <a:cubicBezTo>
                    <a:pt x="45" y="29"/>
                    <a:pt x="44" y="30"/>
                    <a:pt x="44" y="30"/>
                  </a:cubicBezTo>
                  <a:cubicBezTo>
                    <a:pt x="41" y="31"/>
                    <a:pt x="39" y="31"/>
                    <a:pt x="37" y="32"/>
                  </a:cubicBezTo>
                  <a:cubicBezTo>
                    <a:pt x="30" y="30"/>
                    <a:pt x="25" y="25"/>
                    <a:pt x="17" y="28"/>
                  </a:cubicBezTo>
                  <a:close/>
                </a:path>
              </a:pathLst>
            </a:custGeom>
            <a:solidFill>
              <a:srgbClr val="BB6E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595" name="Freeform 3837"/>
            <p:cNvSpPr>
              <a:spLocks/>
            </p:cNvSpPr>
            <p:nvPr/>
          </p:nvSpPr>
          <p:spPr bwMode="auto">
            <a:xfrm>
              <a:off x="4255" y="1479"/>
              <a:ext cx="28" cy="38"/>
            </a:xfrm>
            <a:custGeom>
              <a:avLst/>
              <a:gdLst>
                <a:gd name="T0" fmla="*/ 24 w 24"/>
                <a:gd name="T1" fmla="*/ 11 h 32"/>
                <a:gd name="T2" fmla="*/ 22 w 24"/>
                <a:gd name="T3" fmla="*/ 15 h 32"/>
                <a:gd name="T4" fmla="*/ 0 w 24"/>
                <a:gd name="T5" fmla="*/ 20 h 32"/>
                <a:gd name="T6" fmla="*/ 0 w 24"/>
                <a:gd name="T7" fmla="*/ 19 h 32"/>
                <a:gd name="T8" fmla="*/ 24 w 24"/>
                <a:gd name="T9" fmla="*/ 0 h 32"/>
                <a:gd name="T10" fmla="*/ 24 w 24"/>
                <a:gd name="T11" fmla="*/ 11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" h="32">
                  <a:moveTo>
                    <a:pt x="24" y="11"/>
                  </a:moveTo>
                  <a:cubicBezTo>
                    <a:pt x="23" y="12"/>
                    <a:pt x="22" y="14"/>
                    <a:pt x="22" y="15"/>
                  </a:cubicBezTo>
                  <a:cubicBezTo>
                    <a:pt x="16" y="26"/>
                    <a:pt x="10" y="32"/>
                    <a:pt x="0" y="20"/>
                  </a:cubicBezTo>
                  <a:cubicBezTo>
                    <a:pt x="0" y="20"/>
                    <a:pt x="0" y="19"/>
                    <a:pt x="0" y="19"/>
                  </a:cubicBezTo>
                  <a:cubicBezTo>
                    <a:pt x="14" y="20"/>
                    <a:pt x="14" y="3"/>
                    <a:pt x="24" y="0"/>
                  </a:cubicBezTo>
                  <a:cubicBezTo>
                    <a:pt x="24" y="3"/>
                    <a:pt x="24" y="7"/>
                    <a:pt x="24" y="11"/>
                  </a:cubicBezTo>
                  <a:close/>
                </a:path>
              </a:pathLst>
            </a:custGeom>
            <a:solidFill>
              <a:srgbClr val="C26F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596" name="Freeform 3838"/>
            <p:cNvSpPr>
              <a:spLocks/>
            </p:cNvSpPr>
            <p:nvPr/>
          </p:nvSpPr>
          <p:spPr bwMode="auto">
            <a:xfrm>
              <a:off x="4255" y="1432"/>
              <a:ext cx="19" cy="24"/>
            </a:xfrm>
            <a:custGeom>
              <a:avLst/>
              <a:gdLst>
                <a:gd name="T0" fmla="*/ 8 w 16"/>
                <a:gd name="T1" fmla="*/ 20 h 20"/>
                <a:gd name="T2" fmla="*/ 0 w 16"/>
                <a:gd name="T3" fmla="*/ 4 h 20"/>
                <a:gd name="T4" fmla="*/ 8 w 16"/>
                <a:gd name="T5" fmla="*/ 0 h 20"/>
                <a:gd name="T6" fmla="*/ 16 w 16"/>
                <a:gd name="T7" fmla="*/ 8 h 20"/>
                <a:gd name="T8" fmla="*/ 12 w 16"/>
                <a:gd name="T9" fmla="*/ 19 h 20"/>
                <a:gd name="T10" fmla="*/ 8 w 16"/>
                <a:gd name="T11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20">
                  <a:moveTo>
                    <a:pt x="8" y="20"/>
                  </a:moveTo>
                  <a:cubicBezTo>
                    <a:pt x="9" y="12"/>
                    <a:pt x="5" y="8"/>
                    <a:pt x="0" y="4"/>
                  </a:cubicBezTo>
                  <a:cubicBezTo>
                    <a:pt x="2" y="3"/>
                    <a:pt x="5" y="1"/>
                    <a:pt x="8" y="0"/>
                  </a:cubicBezTo>
                  <a:cubicBezTo>
                    <a:pt x="13" y="0"/>
                    <a:pt x="16" y="3"/>
                    <a:pt x="16" y="8"/>
                  </a:cubicBezTo>
                  <a:cubicBezTo>
                    <a:pt x="11" y="10"/>
                    <a:pt x="11" y="15"/>
                    <a:pt x="12" y="19"/>
                  </a:cubicBezTo>
                  <a:cubicBezTo>
                    <a:pt x="10" y="19"/>
                    <a:pt x="9" y="19"/>
                    <a:pt x="8" y="20"/>
                  </a:cubicBezTo>
                  <a:close/>
                </a:path>
              </a:pathLst>
            </a:custGeom>
            <a:solidFill>
              <a:srgbClr val="C885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597" name="Freeform 3839"/>
            <p:cNvSpPr>
              <a:spLocks/>
            </p:cNvSpPr>
            <p:nvPr/>
          </p:nvSpPr>
          <p:spPr bwMode="auto">
            <a:xfrm>
              <a:off x="4238" y="1467"/>
              <a:ext cx="17" cy="22"/>
            </a:xfrm>
            <a:custGeom>
              <a:avLst/>
              <a:gdLst>
                <a:gd name="T0" fmla="*/ 14 w 14"/>
                <a:gd name="T1" fmla="*/ 18 h 18"/>
                <a:gd name="T2" fmla="*/ 1 w 14"/>
                <a:gd name="T3" fmla="*/ 9 h 18"/>
                <a:gd name="T4" fmla="*/ 5 w 14"/>
                <a:gd name="T5" fmla="*/ 1 h 18"/>
                <a:gd name="T6" fmla="*/ 9 w 14"/>
                <a:gd name="T7" fmla="*/ 2 h 18"/>
                <a:gd name="T8" fmla="*/ 13 w 14"/>
                <a:gd name="T9" fmla="*/ 10 h 18"/>
                <a:gd name="T10" fmla="*/ 14 w 14"/>
                <a:gd name="T11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18">
                  <a:moveTo>
                    <a:pt x="14" y="18"/>
                  </a:moveTo>
                  <a:cubicBezTo>
                    <a:pt x="10" y="15"/>
                    <a:pt x="5" y="12"/>
                    <a:pt x="1" y="9"/>
                  </a:cubicBezTo>
                  <a:cubicBezTo>
                    <a:pt x="0" y="5"/>
                    <a:pt x="2" y="3"/>
                    <a:pt x="5" y="1"/>
                  </a:cubicBezTo>
                  <a:cubicBezTo>
                    <a:pt x="6" y="0"/>
                    <a:pt x="8" y="0"/>
                    <a:pt x="9" y="2"/>
                  </a:cubicBezTo>
                  <a:cubicBezTo>
                    <a:pt x="9" y="5"/>
                    <a:pt x="10" y="8"/>
                    <a:pt x="13" y="10"/>
                  </a:cubicBezTo>
                  <a:cubicBezTo>
                    <a:pt x="14" y="13"/>
                    <a:pt x="14" y="16"/>
                    <a:pt x="14" y="18"/>
                  </a:cubicBezTo>
                  <a:close/>
                </a:path>
              </a:pathLst>
            </a:custGeom>
            <a:solidFill>
              <a:srgbClr val="8241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598" name="Freeform 3840"/>
            <p:cNvSpPr>
              <a:spLocks/>
            </p:cNvSpPr>
            <p:nvPr/>
          </p:nvSpPr>
          <p:spPr bwMode="auto">
            <a:xfrm>
              <a:off x="4210" y="1417"/>
              <a:ext cx="31" cy="28"/>
            </a:xfrm>
            <a:custGeom>
              <a:avLst/>
              <a:gdLst>
                <a:gd name="T0" fmla="*/ 22 w 26"/>
                <a:gd name="T1" fmla="*/ 9 h 24"/>
                <a:gd name="T2" fmla="*/ 18 w 26"/>
                <a:gd name="T3" fmla="*/ 20 h 24"/>
                <a:gd name="T4" fmla="*/ 5 w 26"/>
                <a:gd name="T5" fmla="*/ 21 h 24"/>
                <a:gd name="T6" fmla="*/ 5 w 26"/>
                <a:gd name="T7" fmla="*/ 1 h 24"/>
                <a:gd name="T8" fmla="*/ 9 w 26"/>
                <a:gd name="T9" fmla="*/ 0 h 24"/>
                <a:gd name="T10" fmla="*/ 12 w 26"/>
                <a:gd name="T11" fmla="*/ 0 h 24"/>
                <a:gd name="T12" fmla="*/ 19 w 26"/>
                <a:gd name="T13" fmla="*/ 1 h 24"/>
                <a:gd name="T14" fmla="*/ 22 w 26"/>
                <a:gd name="T15" fmla="*/ 1 h 24"/>
                <a:gd name="T16" fmla="*/ 26 w 26"/>
                <a:gd name="T17" fmla="*/ 4 h 24"/>
                <a:gd name="T18" fmla="*/ 22 w 26"/>
                <a:gd name="T19" fmla="*/ 9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" h="24">
                  <a:moveTo>
                    <a:pt x="22" y="9"/>
                  </a:moveTo>
                  <a:cubicBezTo>
                    <a:pt x="11" y="9"/>
                    <a:pt x="19" y="17"/>
                    <a:pt x="18" y="20"/>
                  </a:cubicBezTo>
                  <a:cubicBezTo>
                    <a:pt x="13" y="23"/>
                    <a:pt x="9" y="24"/>
                    <a:pt x="5" y="21"/>
                  </a:cubicBezTo>
                  <a:cubicBezTo>
                    <a:pt x="0" y="14"/>
                    <a:pt x="0" y="8"/>
                    <a:pt x="5" y="1"/>
                  </a:cubicBezTo>
                  <a:cubicBezTo>
                    <a:pt x="7" y="1"/>
                    <a:pt x="8" y="1"/>
                    <a:pt x="9" y="0"/>
                  </a:cubicBezTo>
                  <a:cubicBezTo>
                    <a:pt x="10" y="0"/>
                    <a:pt x="11" y="0"/>
                    <a:pt x="12" y="0"/>
                  </a:cubicBezTo>
                  <a:cubicBezTo>
                    <a:pt x="14" y="1"/>
                    <a:pt x="17" y="1"/>
                    <a:pt x="19" y="1"/>
                  </a:cubicBezTo>
                  <a:cubicBezTo>
                    <a:pt x="20" y="1"/>
                    <a:pt x="21" y="1"/>
                    <a:pt x="22" y="1"/>
                  </a:cubicBezTo>
                  <a:cubicBezTo>
                    <a:pt x="23" y="2"/>
                    <a:pt x="25" y="3"/>
                    <a:pt x="26" y="4"/>
                  </a:cubicBezTo>
                  <a:cubicBezTo>
                    <a:pt x="25" y="6"/>
                    <a:pt x="24" y="7"/>
                    <a:pt x="22" y="9"/>
                  </a:cubicBezTo>
                  <a:close/>
                </a:path>
              </a:pathLst>
            </a:custGeom>
            <a:solidFill>
              <a:srgbClr val="C885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599" name="Freeform 3841"/>
            <p:cNvSpPr>
              <a:spLocks/>
            </p:cNvSpPr>
            <p:nvPr/>
          </p:nvSpPr>
          <p:spPr bwMode="auto">
            <a:xfrm>
              <a:off x="4194" y="1413"/>
              <a:ext cx="23" cy="37"/>
            </a:xfrm>
            <a:custGeom>
              <a:avLst/>
              <a:gdLst>
                <a:gd name="T0" fmla="*/ 19 w 20"/>
                <a:gd name="T1" fmla="*/ 4 h 31"/>
                <a:gd name="T2" fmla="*/ 20 w 20"/>
                <a:gd name="T3" fmla="*/ 24 h 31"/>
                <a:gd name="T4" fmla="*/ 9 w 20"/>
                <a:gd name="T5" fmla="*/ 27 h 31"/>
                <a:gd name="T6" fmla="*/ 4 w 20"/>
                <a:gd name="T7" fmla="*/ 16 h 31"/>
                <a:gd name="T8" fmla="*/ 16 w 20"/>
                <a:gd name="T9" fmla="*/ 4 h 31"/>
                <a:gd name="T10" fmla="*/ 19 w 20"/>
                <a:gd name="T11" fmla="*/ 4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" h="31">
                  <a:moveTo>
                    <a:pt x="19" y="4"/>
                  </a:moveTo>
                  <a:cubicBezTo>
                    <a:pt x="19" y="11"/>
                    <a:pt x="20" y="17"/>
                    <a:pt x="20" y="24"/>
                  </a:cubicBezTo>
                  <a:cubicBezTo>
                    <a:pt x="17" y="29"/>
                    <a:pt x="14" y="31"/>
                    <a:pt x="9" y="27"/>
                  </a:cubicBezTo>
                  <a:cubicBezTo>
                    <a:pt x="6" y="24"/>
                    <a:pt x="3" y="20"/>
                    <a:pt x="4" y="16"/>
                  </a:cubicBezTo>
                  <a:cubicBezTo>
                    <a:pt x="0" y="3"/>
                    <a:pt x="4" y="0"/>
                    <a:pt x="16" y="4"/>
                  </a:cubicBezTo>
                  <a:cubicBezTo>
                    <a:pt x="17" y="4"/>
                    <a:pt x="18" y="4"/>
                    <a:pt x="19" y="4"/>
                  </a:cubicBezTo>
                  <a:close/>
                </a:path>
              </a:pathLst>
            </a:custGeom>
            <a:solidFill>
              <a:srgbClr val="DB8A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600" name="Freeform 3842"/>
            <p:cNvSpPr>
              <a:spLocks/>
            </p:cNvSpPr>
            <p:nvPr/>
          </p:nvSpPr>
          <p:spPr bwMode="auto">
            <a:xfrm>
              <a:off x="4198" y="1394"/>
              <a:ext cx="19" cy="22"/>
            </a:xfrm>
            <a:custGeom>
              <a:avLst/>
              <a:gdLst>
                <a:gd name="T0" fmla="*/ 0 w 16"/>
                <a:gd name="T1" fmla="*/ 11 h 18"/>
                <a:gd name="T2" fmla="*/ 0 w 16"/>
                <a:gd name="T3" fmla="*/ 3 h 18"/>
                <a:gd name="T4" fmla="*/ 0 w 16"/>
                <a:gd name="T5" fmla="*/ 0 h 18"/>
                <a:gd name="T6" fmla="*/ 16 w 16"/>
                <a:gd name="T7" fmla="*/ 0 h 18"/>
                <a:gd name="T8" fmla="*/ 11 w 16"/>
                <a:gd name="T9" fmla="*/ 15 h 18"/>
                <a:gd name="T10" fmla="*/ 0 w 16"/>
                <a:gd name="T11" fmla="*/ 1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18">
                  <a:moveTo>
                    <a:pt x="0" y="11"/>
                  </a:moveTo>
                  <a:cubicBezTo>
                    <a:pt x="0" y="9"/>
                    <a:pt x="0" y="6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5" y="0"/>
                    <a:pt x="10" y="0"/>
                    <a:pt x="16" y="0"/>
                  </a:cubicBezTo>
                  <a:cubicBezTo>
                    <a:pt x="16" y="6"/>
                    <a:pt x="14" y="11"/>
                    <a:pt x="11" y="15"/>
                  </a:cubicBezTo>
                  <a:cubicBezTo>
                    <a:pt x="6" y="18"/>
                    <a:pt x="3" y="16"/>
                    <a:pt x="0" y="11"/>
                  </a:cubicBezTo>
                  <a:close/>
                </a:path>
              </a:pathLst>
            </a:custGeom>
            <a:solidFill>
              <a:srgbClr val="C8875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601" name="Freeform 3843"/>
            <p:cNvSpPr>
              <a:spLocks/>
            </p:cNvSpPr>
            <p:nvPr/>
          </p:nvSpPr>
          <p:spPr bwMode="auto">
            <a:xfrm>
              <a:off x="4190" y="1407"/>
              <a:ext cx="22" cy="25"/>
            </a:xfrm>
            <a:custGeom>
              <a:avLst/>
              <a:gdLst>
                <a:gd name="T0" fmla="*/ 7 w 19"/>
                <a:gd name="T1" fmla="*/ 0 h 21"/>
                <a:gd name="T2" fmla="*/ 18 w 19"/>
                <a:gd name="T3" fmla="*/ 4 h 21"/>
                <a:gd name="T4" fmla="*/ 19 w 19"/>
                <a:gd name="T5" fmla="*/ 9 h 21"/>
                <a:gd name="T6" fmla="*/ 7 w 19"/>
                <a:gd name="T7" fmla="*/ 21 h 21"/>
                <a:gd name="T8" fmla="*/ 3 w 19"/>
                <a:gd name="T9" fmla="*/ 4 h 21"/>
                <a:gd name="T10" fmla="*/ 7 w 19"/>
                <a:gd name="T1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" h="21">
                  <a:moveTo>
                    <a:pt x="7" y="0"/>
                  </a:moveTo>
                  <a:cubicBezTo>
                    <a:pt x="11" y="2"/>
                    <a:pt x="15" y="3"/>
                    <a:pt x="18" y="4"/>
                  </a:cubicBezTo>
                  <a:cubicBezTo>
                    <a:pt x="19" y="6"/>
                    <a:pt x="19" y="7"/>
                    <a:pt x="19" y="9"/>
                  </a:cubicBezTo>
                  <a:cubicBezTo>
                    <a:pt x="14" y="12"/>
                    <a:pt x="5" y="11"/>
                    <a:pt x="7" y="21"/>
                  </a:cubicBezTo>
                  <a:cubicBezTo>
                    <a:pt x="0" y="16"/>
                    <a:pt x="5" y="10"/>
                    <a:pt x="3" y="4"/>
                  </a:cubicBezTo>
                  <a:cubicBezTo>
                    <a:pt x="4" y="3"/>
                    <a:pt x="5" y="2"/>
                    <a:pt x="7" y="0"/>
                  </a:cubicBezTo>
                  <a:close/>
                </a:path>
              </a:pathLst>
            </a:custGeom>
            <a:solidFill>
              <a:srgbClr val="C885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602" name="Freeform 3844"/>
            <p:cNvSpPr>
              <a:spLocks/>
            </p:cNvSpPr>
            <p:nvPr/>
          </p:nvSpPr>
          <p:spPr bwMode="auto">
            <a:xfrm>
              <a:off x="4221" y="1412"/>
              <a:ext cx="15" cy="8"/>
            </a:xfrm>
            <a:custGeom>
              <a:avLst/>
              <a:gdLst>
                <a:gd name="T0" fmla="*/ 13 w 13"/>
                <a:gd name="T1" fmla="*/ 1 h 7"/>
                <a:gd name="T2" fmla="*/ 13 w 13"/>
                <a:gd name="T3" fmla="*/ 5 h 7"/>
                <a:gd name="T4" fmla="*/ 13 w 13"/>
                <a:gd name="T5" fmla="*/ 4 h 7"/>
                <a:gd name="T6" fmla="*/ 1 w 13"/>
                <a:gd name="T7" fmla="*/ 5 h 7"/>
                <a:gd name="T8" fmla="*/ 0 w 13"/>
                <a:gd name="T9" fmla="*/ 4 h 7"/>
                <a:gd name="T10" fmla="*/ 13 w 13"/>
                <a:gd name="T11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7">
                  <a:moveTo>
                    <a:pt x="13" y="1"/>
                  </a:moveTo>
                  <a:cubicBezTo>
                    <a:pt x="13" y="2"/>
                    <a:pt x="13" y="3"/>
                    <a:pt x="13" y="5"/>
                  </a:cubicBezTo>
                  <a:cubicBezTo>
                    <a:pt x="13" y="5"/>
                    <a:pt x="13" y="4"/>
                    <a:pt x="13" y="4"/>
                  </a:cubicBezTo>
                  <a:cubicBezTo>
                    <a:pt x="9" y="7"/>
                    <a:pt x="5" y="7"/>
                    <a:pt x="1" y="5"/>
                  </a:cubicBezTo>
                  <a:cubicBezTo>
                    <a:pt x="1" y="5"/>
                    <a:pt x="0" y="4"/>
                    <a:pt x="0" y="4"/>
                  </a:cubicBezTo>
                  <a:cubicBezTo>
                    <a:pt x="3" y="0"/>
                    <a:pt x="8" y="0"/>
                    <a:pt x="13" y="1"/>
                  </a:cubicBezTo>
                  <a:close/>
                </a:path>
              </a:pathLst>
            </a:custGeom>
            <a:solidFill>
              <a:srgbClr val="B382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603" name="Freeform 3845"/>
            <p:cNvSpPr>
              <a:spLocks/>
            </p:cNvSpPr>
            <p:nvPr/>
          </p:nvSpPr>
          <p:spPr bwMode="auto">
            <a:xfrm>
              <a:off x="4245" y="1497"/>
              <a:ext cx="38" cy="20"/>
            </a:xfrm>
            <a:custGeom>
              <a:avLst/>
              <a:gdLst>
                <a:gd name="T0" fmla="*/ 8 w 32"/>
                <a:gd name="T1" fmla="*/ 5 h 17"/>
                <a:gd name="T2" fmla="*/ 30 w 32"/>
                <a:gd name="T3" fmla="*/ 0 h 17"/>
                <a:gd name="T4" fmla="*/ 27 w 32"/>
                <a:gd name="T5" fmla="*/ 15 h 17"/>
                <a:gd name="T6" fmla="*/ 0 w 32"/>
                <a:gd name="T7" fmla="*/ 8 h 17"/>
                <a:gd name="T8" fmla="*/ 8 w 32"/>
                <a:gd name="T9" fmla="*/ 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17">
                  <a:moveTo>
                    <a:pt x="8" y="5"/>
                  </a:moveTo>
                  <a:cubicBezTo>
                    <a:pt x="17" y="14"/>
                    <a:pt x="23" y="2"/>
                    <a:pt x="30" y="0"/>
                  </a:cubicBezTo>
                  <a:cubicBezTo>
                    <a:pt x="32" y="6"/>
                    <a:pt x="28" y="10"/>
                    <a:pt x="27" y="15"/>
                  </a:cubicBezTo>
                  <a:cubicBezTo>
                    <a:pt x="17" y="17"/>
                    <a:pt x="8" y="12"/>
                    <a:pt x="0" y="8"/>
                  </a:cubicBezTo>
                  <a:cubicBezTo>
                    <a:pt x="1" y="5"/>
                    <a:pt x="5" y="5"/>
                    <a:pt x="8" y="5"/>
                  </a:cubicBezTo>
                  <a:close/>
                </a:path>
              </a:pathLst>
            </a:custGeom>
            <a:solidFill>
              <a:srgbClr val="4444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604" name="Freeform 3846"/>
            <p:cNvSpPr>
              <a:spLocks/>
            </p:cNvSpPr>
            <p:nvPr/>
          </p:nvSpPr>
          <p:spPr bwMode="auto">
            <a:xfrm>
              <a:off x="4225" y="1704"/>
              <a:ext cx="30" cy="38"/>
            </a:xfrm>
            <a:custGeom>
              <a:avLst/>
              <a:gdLst>
                <a:gd name="T0" fmla="*/ 4 w 25"/>
                <a:gd name="T1" fmla="*/ 29 h 32"/>
                <a:gd name="T2" fmla="*/ 0 w 25"/>
                <a:gd name="T3" fmla="*/ 20 h 32"/>
                <a:gd name="T4" fmla="*/ 2 w 25"/>
                <a:gd name="T5" fmla="*/ 21 h 32"/>
                <a:gd name="T6" fmla="*/ 13 w 25"/>
                <a:gd name="T7" fmla="*/ 0 h 32"/>
                <a:gd name="T8" fmla="*/ 25 w 25"/>
                <a:gd name="T9" fmla="*/ 8 h 32"/>
                <a:gd name="T10" fmla="*/ 24 w 25"/>
                <a:gd name="T11" fmla="*/ 10 h 32"/>
                <a:gd name="T12" fmla="*/ 22 w 25"/>
                <a:gd name="T13" fmla="*/ 14 h 32"/>
                <a:gd name="T14" fmla="*/ 20 w 25"/>
                <a:gd name="T15" fmla="*/ 19 h 32"/>
                <a:gd name="T16" fmla="*/ 20 w 25"/>
                <a:gd name="T17" fmla="*/ 23 h 32"/>
                <a:gd name="T18" fmla="*/ 16 w 25"/>
                <a:gd name="T19" fmla="*/ 27 h 32"/>
                <a:gd name="T20" fmla="*/ 17 w 25"/>
                <a:gd name="T21" fmla="*/ 29 h 32"/>
                <a:gd name="T22" fmla="*/ 4 w 25"/>
                <a:gd name="T23" fmla="*/ 29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5" h="32">
                  <a:moveTo>
                    <a:pt x="4" y="29"/>
                  </a:moveTo>
                  <a:cubicBezTo>
                    <a:pt x="1" y="27"/>
                    <a:pt x="1" y="24"/>
                    <a:pt x="0" y="20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4" y="13"/>
                    <a:pt x="5" y="4"/>
                    <a:pt x="13" y="0"/>
                  </a:cubicBezTo>
                  <a:cubicBezTo>
                    <a:pt x="17" y="3"/>
                    <a:pt x="21" y="6"/>
                    <a:pt x="25" y="8"/>
                  </a:cubicBezTo>
                  <a:cubicBezTo>
                    <a:pt x="25" y="8"/>
                    <a:pt x="24" y="10"/>
                    <a:pt x="24" y="10"/>
                  </a:cubicBezTo>
                  <a:cubicBezTo>
                    <a:pt x="24" y="12"/>
                    <a:pt x="23" y="13"/>
                    <a:pt x="22" y="14"/>
                  </a:cubicBezTo>
                  <a:cubicBezTo>
                    <a:pt x="21" y="15"/>
                    <a:pt x="21" y="17"/>
                    <a:pt x="20" y="19"/>
                  </a:cubicBezTo>
                  <a:cubicBezTo>
                    <a:pt x="20" y="20"/>
                    <a:pt x="20" y="22"/>
                    <a:pt x="20" y="23"/>
                  </a:cubicBezTo>
                  <a:cubicBezTo>
                    <a:pt x="19" y="25"/>
                    <a:pt x="19" y="27"/>
                    <a:pt x="16" y="27"/>
                  </a:cubicBezTo>
                  <a:cubicBezTo>
                    <a:pt x="17" y="29"/>
                    <a:pt x="17" y="29"/>
                    <a:pt x="17" y="29"/>
                  </a:cubicBezTo>
                  <a:cubicBezTo>
                    <a:pt x="13" y="32"/>
                    <a:pt x="9" y="32"/>
                    <a:pt x="4" y="29"/>
                  </a:cubicBezTo>
                  <a:close/>
                </a:path>
              </a:pathLst>
            </a:custGeom>
            <a:solidFill>
              <a:srgbClr val="84AA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605" name="Freeform 3847"/>
            <p:cNvSpPr>
              <a:spLocks/>
            </p:cNvSpPr>
            <p:nvPr/>
          </p:nvSpPr>
          <p:spPr bwMode="auto">
            <a:xfrm>
              <a:off x="4224" y="1699"/>
              <a:ext cx="17" cy="30"/>
            </a:xfrm>
            <a:custGeom>
              <a:avLst/>
              <a:gdLst>
                <a:gd name="T0" fmla="*/ 14 w 14"/>
                <a:gd name="T1" fmla="*/ 4 h 25"/>
                <a:gd name="T2" fmla="*/ 3 w 14"/>
                <a:gd name="T3" fmla="*/ 25 h 25"/>
                <a:gd name="T4" fmla="*/ 0 w 14"/>
                <a:gd name="T5" fmla="*/ 4 h 25"/>
                <a:gd name="T6" fmla="*/ 14 w 14"/>
                <a:gd name="T7" fmla="*/ 1 h 25"/>
                <a:gd name="T8" fmla="*/ 14 w 14"/>
                <a:gd name="T9" fmla="*/ 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25">
                  <a:moveTo>
                    <a:pt x="14" y="4"/>
                  </a:moveTo>
                  <a:cubicBezTo>
                    <a:pt x="13" y="12"/>
                    <a:pt x="7" y="18"/>
                    <a:pt x="3" y="25"/>
                  </a:cubicBezTo>
                  <a:cubicBezTo>
                    <a:pt x="2" y="18"/>
                    <a:pt x="1" y="11"/>
                    <a:pt x="0" y="4"/>
                  </a:cubicBezTo>
                  <a:cubicBezTo>
                    <a:pt x="4" y="2"/>
                    <a:pt x="8" y="0"/>
                    <a:pt x="14" y="1"/>
                  </a:cubicBezTo>
                  <a:cubicBezTo>
                    <a:pt x="14" y="2"/>
                    <a:pt x="14" y="3"/>
                    <a:pt x="14" y="4"/>
                  </a:cubicBezTo>
                  <a:close/>
                </a:path>
              </a:pathLst>
            </a:custGeom>
            <a:solidFill>
              <a:srgbClr val="809D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606" name="Freeform 3848"/>
            <p:cNvSpPr>
              <a:spLocks/>
            </p:cNvSpPr>
            <p:nvPr/>
          </p:nvSpPr>
          <p:spPr bwMode="auto">
            <a:xfrm>
              <a:off x="4252" y="1714"/>
              <a:ext cx="6" cy="7"/>
            </a:xfrm>
            <a:custGeom>
              <a:avLst/>
              <a:gdLst>
                <a:gd name="T0" fmla="*/ 5 w 5"/>
                <a:gd name="T1" fmla="*/ 2 h 6"/>
                <a:gd name="T2" fmla="*/ 5 w 5"/>
                <a:gd name="T3" fmla="*/ 4 h 6"/>
                <a:gd name="T4" fmla="*/ 1 w 5"/>
                <a:gd name="T5" fmla="*/ 5 h 6"/>
                <a:gd name="T6" fmla="*/ 2 w 5"/>
                <a:gd name="T7" fmla="*/ 0 h 6"/>
                <a:gd name="T8" fmla="*/ 2 w 5"/>
                <a:gd name="T9" fmla="*/ 0 h 6"/>
                <a:gd name="T10" fmla="*/ 5 w 5"/>
                <a:gd name="T11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6">
                  <a:moveTo>
                    <a:pt x="5" y="2"/>
                  </a:moveTo>
                  <a:cubicBezTo>
                    <a:pt x="5" y="2"/>
                    <a:pt x="5" y="3"/>
                    <a:pt x="5" y="4"/>
                  </a:cubicBezTo>
                  <a:cubicBezTo>
                    <a:pt x="4" y="6"/>
                    <a:pt x="3" y="6"/>
                    <a:pt x="1" y="5"/>
                  </a:cubicBezTo>
                  <a:cubicBezTo>
                    <a:pt x="0" y="3"/>
                    <a:pt x="0" y="2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1"/>
                    <a:pt x="4" y="1"/>
                    <a:pt x="5" y="2"/>
                  </a:cubicBezTo>
                  <a:close/>
                </a:path>
              </a:pathLst>
            </a:custGeom>
            <a:solidFill>
              <a:srgbClr val="83AD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607" name="Freeform 3849"/>
            <p:cNvSpPr>
              <a:spLocks/>
            </p:cNvSpPr>
            <p:nvPr/>
          </p:nvSpPr>
          <p:spPr bwMode="auto">
            <a:xfrm>
              <a:off x="4244" y="1722"/>
              <a:ext cx="13" cy="16"/>
            </a:xfrm>
            <a:custGeom>
              <a:avLst/>
              <a:gdLst>
                <a:gd name="T0" fmla="*/ 0 w 11"/>
                <a:gd name="T1" fmla="*/ 12 h 14"/>
                <a:gd name="T2" fmla="*/ 1 w 11"/>
                <a:gd name="T3" fmla="*/ 5 h 14"/>
                <a:gd name="T4" fmla="*/ 6 w 11"/>
                <a:gd name="T5" fmla="*/ 0 h 14"/>
                <a:gd name="T6" fmla="*/ 9 w 11"/>
                <a:gd name="T7" fmla="*/ 5 h 14"/>
                <a:gd name="T8" fmla="*/ 5 w 11"/>
                <a:gd name="T9" fmla="*/ 14 h 14"/>
                <a:gd name="T10" fmla="*/ 0 w 11"/>
                <a:gd name="T11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14">
                  <a:moveTo>
                    <a:pt x="0" y="12"/>
                  </a:moveTo>
                  <a:cubicBezTo>
                    <a:pt x="0" y="10"/>
                    <a:pt x="1" y="7"/>
                    <a:pt x="1" y="5"/>
                  </a:cubicBezTo>
                  <a:cubicBezTo>
                    <a:pt x="3" y="3"/>
                    <a:pt x="4" y="1"/>
                    <a:pt x="6" y="0"/>
                  </a:cubicBezTo>
                  <a:cubicBezTo>
                    <a:pt x="9" y="1"/>
                    <a:pt x="11" y="2"/>
                    <a:pt x="9" y="5"/>
                  </a:cubicBezTo>
                  <a:cubicBezTo>
                    <a:pt x="7" y="8"/>
                    <a:pt x="6" y="11"/>
                    <a:pt x="5" y="14"/>
                  </a:cubicBezTo>
                  <a:cubicBezTo>
                    <a:pt x="3" y="13"/>
                    <a:pt x="2" y="13"/>
                    <a:pt x="0" y="12"/>
                  </a:cubicBezTo>
                  <a:close/>
                </a:path>
              </a:pathLst>
            </a:custGeom>
            <a:solidFill>
              <a:srgbClr val="729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608" name="Freeform 3850"/>
            <p:cNvSpPr>
              <a:spLocks/>
            </p:cNvSpPr>
            <p:nvPr/>
          </p:nvSpPr>
          <p:spPr bwMode="auto">
            <a:xfrm>
              <a:off x="4245" y="1717"/>
              <a:ext cx="14" cy="11"/>
            </a:xfrm>
            <a:custGeom>
              <a:avLst/>
              <a:gdLst>
                <a:gd name="T0" fmla="*/ 8 w 12"/>
                <a:gd name="T1" fmla="*/ 9 h 9"/>
                <a:gd name="T2" fmla="*/ 4 w 12"/>
                <a:gd name="T3" fmla="*/ 5 h 9"/>
                <a:gd name="T4" fmla="*/ 0 w 12"/>
                <a:gd name="T5" fmla="*/ 6 h 9"/>
                <a:gd name="T6" fmla="*/ 3 w 12"/>
                <a:gd name="T7" fmla="*/ 1 h 9"/>
                <a:gd name="T8" fmla="*/ 7 w 12"/>
                <a:gd name="T9" fmla="*/ 1 h 9"/>
                <a:gd name="T10" fmla="*/ 11 w 12"/>
                <a:gd name="T11" fmla="*/ 1 h 9"/>
                <a:gd name="T12" fmla="*/ 8 w 12"/>
                <a:gd name="T13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9">
                  <a:moveTo>
                    <a:pt x="8" y="9"/>
                  </a:moveTo>
                  <a:cubicBezTo>
                    <a:pt x="6" y="8"/>
                    <a:pt x="5" y="7"/>
                    <a:pt x="4" y="5"/>
                  </a:cubicBezTo>
                  <a:cubicBezTo>
                    <a:pt x="2" y="7"/>
                    <a:pt x="1" y="7"/>
                    <a:pt x="0" y="6"/>
                  </a:cubicBezTo>
                  <a:cubicBezTo>
                    <a:pt x="1" y="4"/>
                    <a:pt x="2" y="3"/>
                    <a:pt x="3" y="1"/>
                  </a:cubicBezTo>
                  <a:cubicBezTo>
                    <a:pt x="5" y="0"/>
                    <a:pt x="6" y="0"/>
                    <a:pt x="7" y="1"/>
                  </a:cubicBezTo>
                  <a:cubicBezTo>
                    <a:pt x="9" y="1"/>
                    <a:pt x="10" y="1"/>
                    <a:pt x="11" y="1"/>
                  </a:cubicBezTo>
                  <a:cubicBezTo>
                    <a:pt x="12" y="4"/>
                    <a:pt x="11" y="8"/>
                    <a:pt x="8" y="9"/>
                  </a:cubicBezTo>
                  <a:close/>
                </a:path>
              </a:pathLst>
            </a:custGeom>
            <a:solidFill>
              <a:srgbClr val="5779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609" name="Freeform 3851"/>
            <p:cNvSpPr>
              <a:spLocks/>
            </p:cNvSpPr>
            <p:nvPr/>
          </p:nvSpPr>
          <p:spPr bwMode="auto">
            <a:xfrm>
              <a:off x="4229" y="1738"/>
              <a:ext cx="16" cy="18"/>
            </a:xfrm>
            <a:custGeom>
              <a:avLst/>
              <a:gdLst>
                <a:gd name="T0" fmla="*/ 1 w 14"/>
                <a:gd name="T1" fmla="*/ 0 h 15"/>
                <a:gd name="T2" fmla="*/ 14 w 14"/>
                <a:gd name="T3" fmla="*/ 0 h 15"/>
                <a:gd name="T4" fmla="*/ 6 w 14"/>
                <a:gd name="T5" fmla="*/ 15 h 15"/>
                <a:gd name="T6" fmla="*/ 2 w 14"/>
                <a:gd name="T7" fmla="*/ 8 h 15"/>
                <a:gd name="T8" fmla="*/ 1 w 14"/>
                <a:gd name="T9" fmla="*/ 5 h 15"/>
                <a:gd name="T10" fmla="*/ 2 w 14"/>
                <a:gd name="T11" fmla="*/ 3 h 15"/>
                <a:gd name="T12" fmla="*/ 1 w 14"/>
                <a:gd name="T13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15">
                  <a:moveTo>
                    <a:pt x="1" y="0"/>
                  </a:moveTo>
                  <a:cubicBezTo>
                    <a:pt x="6" y="0"/>
                    <a:pt x="10" y="0"/>
                    <a:pt x="14" y="0"/>
                  </a:cubicBezTo>
                  <a:cubicBezTo>
                    <a:pt x="14" y="6"/>
                    <a:pt x="13" y="12"/>
                    <a:pt x="6" y="15"/>
                  </a:cubicBezTo>
                  <a:cubicBezTo>
                    <a:pt x="5" y="12"/>
                    <a:pt x="5" y="9"/>
                    <a:pt x="2" y="8"/>
                  </a:cubicBezTo>
                  <a:cubicBezTo>
                    <a:pt x="1" y="7"/>
                    <a:pt x="0" y="6"/>
                    <a:pt x="1" y="5"/>
                  </a:cubicBezTo>
                  <a:cubicBezTo>
                    <a:pt x="1" y="4"/>
                    <a:pt x="1" y="3"/>
                    <a:pt x="2" y="3"/>
                  </a:cubicBezTo>
                  <a:cubicBezTo>
                    <a:pt x="2" y="2"/>
                    <a:pt x="2" y="1"/>
                    <a:pt x="1" y="0"/>
                  </a:cubicBezTo>
                  <a:close/>
                </a:path>
              </a:pathLst>
            </a:custGeom>
            <a:solidFill>
              <a:srgbClr val="2C4D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610" name="Freeform 3852"/>
            <p:cNvSpPr>
              <a:spLocks/>
            </p:cNvSpPr>
            <p:nvPr/>
          </p:nvSpPr>
          <p:spPr bwMode="auto">
            <a:xfrm>
              <a:off x="4217" y="1742"/>
              <a:ext cx="14" cy="20"/>
            </a:xfrm>
            <a:custGeom>
              <a:avLst/>
              <a:gdLst>
                <a:gd name="T0" fmla="*/ 12 w 12"/>
                <a:gd name="T1" fmla="*/ 0 h 17"/>
                <a:gd name="T2" fmla="*/ 12 w 12"/>
                <a:gd name="T3" fmla="*/ 5 h 17"/>
                <a:gd name="T4" fmla="*/ 4 w 12"/>
                <a:gd name="T5" fmla="*/ 17 h 17"/>
                <a:gd name="T6" fmla="*/ 12 w 12"/>
                <a:gd name="T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17">
                  <a:moveTo>
                    <a:pt x="12" y="0"/>
                  </a:moveTo>
                  <a:cubicBezTo>
                    <a:pt x="12" y="2"/>
                    <a:pt x="12" y="3"/>
                    <a:pt x="12" y="5"/>
                  </a:cubicBezTo>
                  <a:cubicBezTo>
                    <a:pt x="9" y="9"/>
                    <a:pt x="6" y="13"/>
                    <a:pt x="4" y="17"/>
                  </a:cubicBezTo>
                  <a:cubicBezTo>
                    <a:pt x="0" y="8"/>
                    <a:pt x="2" y="2"/>
                    <a:pt x="12" y="0"/>
                  </a:cubicBezTo>
                  <a:close/>
                </a:path>
              </a:pathLst>
            </a:custGeom>
            <a:solidFill>
              <a:srgbClr val="4B63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611" name="Freeform 3853"/>
            <p:cNvSpPr>
              <a:spLocks/>
            </p:cNvSpPr>
            <p:nvPr/>
          </p:nvSpPr>
          <p:spPr bwMode="auto">
            <a:xfrm>
              <a:off x="3930" y="1619"/>
              <a:ext cx="5" cy="5"/>
            </a:xfrm>
            <a:custGeom>
              <a:avLst/>
              <a:gdLst>
                <a:gd name="T0" fmla="*/ 0 w 4"/>
                <a:gd name="T1" fmla="*/ 4 h 4"/>
                <a:gd name="T2" fmla="*/ 0 w 4"/>
                <a:gd name="T3" fmla="*/ 0 h 4"/>
                <a:gd name="T4" fmla="*/ 4 w 4"/>
                <a:gd name="T5" fmla="*/ 0 h 4"/>
                <a:gd name="T6" fmla="*/ 4 w 4"/>
                <a:gd name="T7" fmla="*/ 4 h 4"/>
                <a:gd name="T8" fmla="*/ 2 w 4"/>
                <a:gd name="T9" fmla="*/ 4 h 4"/>
                <a:gd name="T10" fmla="*/ 0 w 4"/>
                <a:gd name="T11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4">
                  <a:moveTo>
                    <a:pt x="0" y="4"/>
                  </a:moveTo>
                  <a:cubicBezTo>
                    <a:pt x="0" y="3"/>
                    <a:pt x="0" y="2"/>
                    <a:pt x="0" y="0"/>
                  </a:cubicBezTo>
                  <a:cubicBezTo>
                    <a:pt x="1" y="0"/>
                    <a:pt x="2" y="0"/>
                    <a:pt x="4" y="0"/>
                  </a:cubicBezTo>
                  <a:cubicBezTo>
                    <a:pt x="4" y="2"/>
                    <a:pt x="4" y="3"/>
                    <a:pt x="4" y="4"/>
                  </a:cubicBezTo>
                  <a:cubicBezTo>
                    <a:pt x="4" y="4"/>
                    <a:pt x="2" y="4"/>
                    <a:pt x="2" y="4"/>
                  </a:cubicBezTo>
                  <a:lnTo>
                    <a:pt x="0" y="4"/>
                  </a:lnTo>
                  <a:close/>
                </a:path>
              </a:pathLst>
            </a:custGeom>
            <a:solidFill>
              <a:srgbClr val="7290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612" name="Freeform 3854"/>
            <p:cNvSpPr>
              <a:spLocks/>
            </p:cNvSpPr>
            <p:nvPr/>
          </p:nvSpPr>
          <p:spPr bwMode="auto">
            <a:xfrm>
              <a:off x="3935" y="1615"/>
              <a:ext cx="5" cy="6"/>
            </a:xfrm>
            <a:custGeom>
              <a:avLst/>
              <a:gdLst>
                <a:gd name="T0" fmla="*/ 0 w 4"/>
                <a:gd name="T1" fmla="*/ 5 h 5"/>
                <a:gd name="T2" fmla="*/ 0 w 4"/>
                <a:gd name="T3" fmla="*/ 1 h 5"/>
                <a:gd name="T4" fmla="*/ 4 w 4"/>
                <a:gd name="T5" fmla="*/ 0 h 5"/>
                <a:gd name="T6" fmla="*/ 4 w 4"/>
                <a:gd name="T7" fmla="*/ 5 h 5"/>
                <a:gd name="T8" fmla="*/ 0 w 4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5">
                  <a:moveTo>
                    <a:pt x="0" y="5"/>
                  </a:moveTo>
                  <a:cubicBezTo>
                    <a:pt x="0" y="3"/>
                    <a:pt x="0" y="2"/>
                    <a:pt x="0" y="1"/>
                  </a:cubicBezTo>
                  <a:cubicBezTo>
                    <a:pt x="1" y="1"/>
                    <a:pt x="3" y="0"/>
                    <a:pt x="4" y="0"/>
                  </a:cubicBezTo>
                  <a:cubicBezTo>
                    <a:pt x="4" y="2"/>
                    <a:pt x="4" y="3"/>
                    <a:pt x="4" y="5"/>
                  </a:cubicBezTo>
                  <a:cubicBezTo>
                    <a:pt x="3" y="5"/>
                    <a:pt x="1" y="5"/>
                    <a:pt x="0" y="5"/>
                  </a:cubicBezTo>
                  <a:close/>
                </a:path>
              </a:pathLst>
            </a:custGeom>
            <a:solidFill>
              <a:srgbClr val="7A93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613" name="Freeform 3855"/>
            <p:cNvSpPr>
              <a:spLocks/>
            </p:cNvSpPr>
            <p:nvPr/>
          </p:nvSpPr>
          <p:spPr bwMode="auto">
            <a:xfrm>
              <a:off x="4183" y="1436"/>
              <a:ext cx="48" cy="36"/>
            </a:xfrm>
            <a:custGeom>
              <a:avLst/>
              <a:gdLst>
                <a:gd name="T0" fmla="*/ 18 w 41"/>
                <a:gd name="T1" fmla="*/ 8 h 31"/>
                <a:gd name="T2" fmla="*/ 29 w 41"/>
                <a:gd name="T3" fmla="*/ 5 h 31"/>
                <a:gd name="T4" fmla="*/ 41 w 41"/>
                <a:gd name="T5" fmla="*/ 4 h 31"/>
                <a:gd name="T6" fmla="*/ 36 w 41"/>
                <a:gd name="T7" fmla="*/ 14 h 31"/>
                <a:gd name="T8" fmla="*/ 26 w 41"/>
                <a:gd name="T9" fmla="*/ 28 h 31"/>
                <a:gd name="T10" fmla="*/ 25 w 41"/>
                <a:gd name="T11" fmla="*/ 29 h 31"/>
                <a:gd name="T12" fmla="*/ 5 w 41"/>
                <a:gd name="T13" fmla="*/ 17 h 31"/>
                <a:gd name="T14" fmla="*/ 0 w 41"/>
                <a:gd name="T15" fmla="*/ 4 h 31"/>
                <a:gd name="T16" fmla="*/ 9 w 41"/>
                <a:gd name="T17" fmla="*/ 7 h 31"/>
                <a:gd name="T18" fmla="*/ 18 w 41"/>
                <a:gd name="T19" fmla="*/ 8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1" h="31">
                  <a:moveTo>
                    <a:pt x="18" y="8"/>
                  </a:moveTo>
                  <a:cubicBezTo>
                    <a:pt x="21" y="7"/>
                    <a:pt x="25" y="6"/>
                    <a:pt x="29" y="5"/>
                  </a:cubicBezTo>
                  <a:cubicBezTo>
                    <a:pt x="33" y="5"/>
                    <a:pt x="37" y="4"/>
                    <a:pt x="41" y="4"/>
                  </a:cubicBezTo>
                  <a:cubicBezTo>
                    <a:pt x="39" y="8"/>
                    <a:pt x="38" y="11"/>
                    <a:pt x="36" y="14"/>
                  </a:cubicBezTo>
                  <a:cubicBezTo>
                    <a:pt x="33" y="19"/>
                    <a:pt x="31" y="24"/>
                    <a:pt x="26" y="28"/>
                  </a:cubicBezTo>
                  <a:cubicBezTo>
                    <a:pt x="26" y="28"/>
                    <a:pt x="25" y="29"/>
                    <a:pt x="25" y="29"/>
                  </a:cubicBezTo>
                  <a:cubicBezTo>
                    <a:pt x="14" y="31"/>
                    <a:pt x="10" y="22"/>
                    <a:pt x="5" y="17"/>
                  </a:cubicBezTo>
                  <a:cubicBezTo>
                    <a:pt x="0" y="13"/>
                    <a:pt x="0" y="9"/>
                    <a:pt x="0" y="4"/>
                  </a:cubicBezTo>
                  <a:cubicBezTo>
                    <a:pt x="5" y="0"/>
                    <a:pt x="8" y="0"/>
                    <a:pt x="9" y="7"/>
                  </a:cubicBezTo>
                  <a:cubicBezTo>
                    <a:pt x="11" y="14"/>
                    <a:pt x="14" y="13"/>
                    <a:pt x="18" y="8"/>
                  </a:cubicBezTo>
                  <a:close/>
                </a:path>
              </a:pathLst>
            </a:custGeom>
            <a:solidFill>
              <a:srgbClr val="C280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614" name="Freeform 3856"/>
            <p:cNvSpPr>
              <a:spLocks/>
            </p:cNvSpPr>
            <p:nvPr/>
          </p:nvSpPr>
          <p:spPr bwMode="auto">
            <a:xfrm>
              <a:off x="4156" y="1440"/>
              <a:ext cx="33" cy="30"/>
            </a:xfrm>
            <a:custGeom>
              <a:avLst/>
              <a:gdLst>
                <a:gd name="T0" fmla="*/ 23 w 28"/>
                <a:gd name="T1" fmla="*/ 0 h 25"/>
                <a:gd name="T2" fmla="*/ 28 w 28"/>
                <a:gd name="T3" fmla="*/ 13 h 25"/>
                <a:gd name="T4" fmla="*/ 0 w 28"/>
                <a:gd name="T5" fmla="*/ 9 h 25"/>
                <a:gd name="T6" fmla="*/ 4 w 28"/>
                <a:gd name="T7" fmla="*/ 3 h 25"/>
                <a:gd name="T8" fmla="*/ 12 w 28"/>
                <a:gd name="T9" fmla="*/ 5 h 25"/>
                <a:gd name="T10" fmla="*/ 16 w 28"/>
                <a:gd name="T11" fmla="*/ 5 h 25"/>
                <a:gd name="T12" fmla="*/ 23 w 28"/>
                <a:gd name="T13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" h="25">
                  <a:moveTo>
                    <a:pt x="23" y="0"/>
                  </a:moveTo>
                  <a:cubicBezTo>
                    <a:pt x="28" y="3"/>
                    <a:pt x="28" y="8"/>
                    <a:pt x="28" y="13"/>
                  </a:cubicBezTo>
                  <a:cubicBezTo>
                    <a:pt x="16" y="25"/>
                    <a:pt x="9" y="12"/>
                    <a:pt x="0" y="9"/>
                  </a:cubicBezTo>
                  <a:cubicBezTo>
                    <a:pt x="1" y="7"/>
                    <a:pt x="2" y="5"/>
                    <a:pt x="4" y="3"/>
                  </a:cubicBezTo>
                  <a:cubicBezTo>
                    <a:pt x="6" y="4"/>
                    <a:pt x="9" y="4"/>
                    <a:pt x="12" y="5"/>
                  </a:cubicBezTo>
                  <a:cubicBezTo>
                    <a:pt x="13" y="3"/>
                    <a:pt x="14" y="3"/>
                    <a:pt x="16" y="5"/>
                  </a:cubicBezTo>
                  <a:cubicBezTo>
                    <a:pt x="18" y="3"/>
                    <a:pt x="21" y="2"/>
                    <a:pt x="23" y="0"/>
                  </a:cubicBezTo>
                  <a:close/>
                </a:path>
              </a:pathLst>
            </a:custGeom>
            <a:solidFill>
              <a:srgbClr val="CC83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615" name="Freeform 3857"/>
            <p:cNvSpPr>
              <a:spLocks/>
            </p:cNvSpPr>
            <p:nvPr/>
          </p:nvSpPr>
          <p:spPr bwMode="auto">
            <a:xfrm>
              <a:off x="4169" y="1418"/>
              <a:ext cx="20" cy="28"/>
            </a:xfrm>
            <a:custGeom>
              <a:avLst/>
              <a:gdLst>
                <a:gd name="T0" fmla="*/ 5 w 17"/>
                <a:gd name="T1" fmla="*/ 24 h 24"/>
                <a:gd name="T2" fmla="*/ 1 w 17"/>
                <a:gd name="T3" fmla="*/ 24 h 24"/>
                <a:gd name="T4" fmla="*/ 15 w 17"/>
                <a:gd name="T5" fmla="*/ 0 h 24"/>
                <a:gd name="T6" fmla="*/ 5 w 17"/>
                <a:gd name="T7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24">
                  <a:moveTo>
                    <a:pt x="5" y="24"/>
                  </a:moveTo>
                  <a:cubicBezTo>
                    <a:pt x="3" y="24"/>
                    <a:pt x="2" y="24"/>
                    <a:pt x="1" y="24"/>
                  </a:cubicBezTo>
                  <a:cubicBezTo>
                    <a:pt x="0" y="13"/>
                    <a:pt x="2" y="4"/>
                    <a:pt x="15" y="0"/>
                  </a:cubicBezTo>
                  <a:cubicBezTo>
                    <a:pt x="17" y="11"/>
                    <a:pt x="2" y="14"/>
                    <a:pt x="5" y="24"/>
                  </a:cubicBezTo>
                  <a:close/>
                </a:path>
              </a:pathLst>
            </a:custGeom>
            <a:solidFill>
              <a:srgbClr val="B882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616" name="Freeform 3858"/>
            <p:cNvSpPr>
              <a:spLocks/>
            </p:cNvSpPr>
            <p:nvPr/>
          </p:nvSpPr>
          <p:spPr bwMode="auto">
            <a:xfrm>
              <a:off x="4214" y="1452"/>
              <a:ext cx="27" cy="20"/>
            </a:xfrm>
            <a:custGeom>
              <a:avLst/>
              <a:gdLst>
                <a:gd name="T0" fmla="*/ 0 w 23"/>
                <a:gd name="T1" fmla="*/ 14 h 17"/>
                <a:gd name="T2" fmla="*/ 10 w 23"/>
                <a:gd name="T3" fmla="*/ 0 h 17"/>
                <a:gd name="T4" fmla="*/ 22 w 23"/>
                <a:gd name="T5" fmla="*/ 4 h 17"/>
                <a:gd name="T6" fmla="*/ 20 w 23"/>
                <a:gd name="T7" fmla="*/ 11 h 17"/>
                <a:gd name="T8" fmla="*/ 7 w 23"/>
                <a:gd name="T9" fmla="*/ 17 h 17"/>
                <a:gd name="T10" fmla="*/ 0 w 23"/>
                <a:gd name="T11" fmla="*/ 14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3" h="17">
                  <a:moveTo>
                    <a:pt x="0" y="14"/>
                  </a:moveTo>
                  <a:cubicBezTo>
                    <a:pt x="1" y="8"/>
                    <a:pt x="0" y="0"/>
                    <a:pt x="10" y="0"/>
                  </a:cubicBezTo>
                  <a:cubicBezTo>
                    <a:pt x="14" y="1"/>
                    <a:pt x="18" y="3"/>
                    <a:pt x="22" y="4"/>
                  </a:cubicBezTo>
                  <a:cubicBezTo>
                    <a:pt x="23" y="7"/>
                    <a:pt x="22" y="9"/>
                    <a:pt x="20" y="11"/>
                  </a:cubicBezTo>
                  <a:cubicBezTo>
                    <a:pt x="17" y="14"/>
                    <a:pt x="12" y="17"/>
                    <a:pt x="7" y="17"/>
                  </a:cubicBezTo>
                  <a:cubicBezTo>
                    <a:pt x="5" y="16"/>
                    <a:pt x="2" y="15"/>
                    <a:pt x="0" y="14"/>
                  </a:cubicBezTo>
                  <a:close/>
                </a:path>
              </a:pathLst>
            </a:custGeom>
            <a:solidFill>
              <a:srgbClr val="6A3C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617" name="Freeform 3859"/>
            <p:cNvSpPr>
              <a:spLocks/>
            </p:cNvSpPr>
            <p:nvPr/>
          </p:nvSpPr>
          <p:spPr bwMode="auto">
            <a:xfrm>
              <a:off x="4235" y="1457"/>
              <a:ext cx="22" cy="13"/>
            </a:xfrm>
            <a:custGeom>
              <a:avLst/>
              <a:gdLst>
                <a:gd name="T0" fmla="*/ 0 w 19"/>
                <a:gd name="T1" fmla="*/ 6 h 11"/>
                <a:gd name="T2" fmla="*/ 4 w 19"/>
                <a:gd name="T3" fmla="*/ 0 h 11"/>
                <a:gd name="T4" fmla="*/ 12 w 19"/>
                <a:gd name="T5" fmla="*/ 11 h 11"/>
                <a:gd name="T6" fmla="*/ 10 w 19"/>
                <a:gd name="T7" fmla="*/ 11 h 11"/>
                <a:gd name="T8" fmla="*/ 1 w 19"/>
                <a:gd name="T9" fmla="*/ 8 h 11"/>
                <a:gd name="T10" fmla="*/ 0 w 19"/>
                <a:gd name="T11" fmla="*/ 6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" h="11">
                  <a:moveTo>
                    <a:pt x="0" y="6"/>
                  </a:moveTo>
                  <a:cubicBezTo>
                    <a:pt x="1" y="4"/>
                    <a:pt x="3" y="2"/>
                    <a:pt x="4" y="0"/>
                  </a:cubicBezTo>
                  <a:cubicBezTo>
                    <a:pt x="9" y="2"/>
                    <a:pt x="19" y="0"/>
                    <a:pt x="12" y="11"/>
                  </a:cubicBezTo>
                  <a:cubicBezTo>
                    <a:pt x="12" y="11"/>
                    <a:pt x="11" y="11"/>
                    <a:pt x="10" y="11"/>
                  </a:cubicBezTo>
                  <a:cubicBezTo>
                    <a:pt x="7" y="11"/>
                    <a:pt x="4" y="10"/>
                    <a:pt x="1" y="8"/>
                  </a:cubicBezTo>
                  <a:cubicBezTo>
                    <a:pt x="1" y="8"/>
                    <a:pt x="0" y="7"/>
                    <a:pt x="0" y="6"/>
                  </a:cubicBezTo>
                  <a:close/>
                </a:path>
              </a:pathLst>
            </a:custGeom>
            <a:solidFill>
              <a:srgbClr val="8A54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618" name="Freeform 3860"/>
            <p:cNvSpPr>
              <a:spLocks/>
            </p:cNvSpPr>
            <p:nvPr/>
          </p:nvSpPr>
          <p:spPr bwMode="auto">
            <a:xfrm>
              <a:off x="4222" y="1464"/>
              <a:ext cx="19" cy="22"/>
            </a:xfrm>
            <a:custGeom>
              <a:avLst/>
              <a:gdLst>
                <a:gd name="T0" fmla="*/ 0 w 16"/>
                <a:gd name="T1" fmla="*/ 7 h 19"/>
                <a:gd name="T2" fmla="*/ 11 w 16"/>
                <a:gd name="T3" fmla="*/ 0 h 19"/>
                <a:gd name="T4" fmla="*/ 12 w 16"/>
                <a:gd name="T5" fmla="*/ 1 h 19"/>
                <a:gd name="T6" fmla="*/ 8 w 16"/>
                <a:gd name="T7" fmla="*/ 12 h 19"/>
                <a:gd name="T8" fmla="*/ 0 w 16"/>
                <a:gd name="T9" fmla="*/ 7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9">
                  <a:moveTo>
                    <a:pt x="0" y="7"/>
                  </a:moveTo>
                  <a:cubicBezTo>
                    <a:pt x="2" y="3"/>
                    <a:pt x="6" y="1"/>
                    <a:pt x="11" y="0"/>
                  </a:cubicBezTo>
                  <a:cubicBezTo>
                    <a:pt x="11" y="0"/>
                    <a:pt x="12" y="1"/>
                    <a:pt x="12" y="1"/>
                  </a:cubicBezTo>
                  <a:cubicBezTo>
                    <a:pt x="16" y="7"/>
                    <a:pt x="12" y="9"/>
                    <a:pt x="8" y="12"/>
                  </a:cubicBezTo>
                  <a:cubicBezTo>
                    <a:pt x="1" y="19"/>
                    <a:pt x="1" y="13"/>
                    <a:pt x="0" y="7"/>
                  </a:cubicBezTo>
                  <a:close/>
                </a:path>
              </a:pathLst>
            </a:custGeom>
            <a:solidFill>
              <a:srgbClr val="7C40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619" name="Freeform 3861"/>
            <p:cNvSpPr>
              <a:spLocks/>
            </p:cNvSpPr>
            <p:nvPr/>
          </p:nvSpPr>
          <p:spPr bwMode="auto">
            <a:xfrm>
              <a:off x="4231" y="1465"/>
              <a:ext cx="16" cy="13"/>
            </a:xfrm>
            <a:custGeom>
              <a:avLst/>
              <a:gdLst>
                <a:gd name="T0" fmla="*/ 0 w 13"/>
                <a:gd name="T1" fmla="*/ 11 h 11"/>
                <a:gd name="T2" fmla="*/ 4 w 13"/>
                <a:gd name="T3" fmla="*/ 0 h 11"/>
                <a:gd name="T4" fmla="*/ 13 w 13"/>
                <a:gd name="T5" fmla="*/ 4 h 11"/>
                <a:gd name="T6" fmla="*/ 7 w 13"/>
                <a:gd name="T7" fmla="*/ 11 h 11"/>
                <a:gd name="T8" fmla="*/ 0 w 13"/>
                <a:gd name="T9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1">
                  <a:moveTo>
                    <a:pt x="0" y="11"/>
                  </a:moveTo>
                  <a:cubicBezTo>
                    <a:pt x="2" y="8"/>
                    <a:pt x="3" y="4"/>
                    <a:pt x="4" y="0"/>
                  </a:cubicBezTo>
                  <a:cubicBezTo>
                    <a:pt x="8" y="0"/>
                    <a:pt x="11" y="1"/>
                    <a:pt x="13" y="4"/>
                  </a:cubicBezTo>
                  <a:cubicBezTo>
                    <a:pt x="11" y="6"/>
                    <a:pt x="9" y="9"/>
                    <a:pt x="7" y="11"/>
                  </a:cubicBezTo>
                  <a:cubicBezTo>
                    <a:pt x="5" y="11"/>
                    <a:pt x="3" y="11"/>
                    <a:pt x="0" y="11"/>
                  </a:cubicBezTo>
                  <a:close/>
                </a:path>
              </a:pathLst>
            </a:custGeom>
            <a:solidFill>
              <a:srgbClr val="BE82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620" name="Freeform 3862"/>
            <p:cNvSpPr>
              <a:spLocks/>
            </p:cNvSpPr>
            <p:nvPr/>
          </p:nvSpPr>
          <p:spPr bwMode="auto">
            <a:xfrm>
              <a:off x="4222" y="1417"/>
              <a:ext cx="14" cy="8"/>
            </a:xfrm>
            <a:custGeom>
              <a:avLst/>
              <a:gdLst>
                <a:gd name="T0" fmla="*/ 0 w 12"/>
                <a:gd name="T1" fmla="*/ 1 h 7"/>
                <a:gd name="T2" fmla="*/ 12 w 12"/>
                <a:gd name="T3" fmla="*/ 0 h 7"/>
                <a:gd name="T4" fmla="*/ 0 w 12"/>
                <a:gd name="T5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7">
                  <a:moveTo>
                    <a:pt x="0" y="1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8" y="6"/>
                    <a:pt x="4" y="7"/>
                    <a:pt x="0" y="1"/>
                  </a:cubicBezTo>
                  <a:close/>
                </a:path>
              </a:pathLst>
            </a:custGeom>
            <a:solidFill>
              <a:srgbClr val="7944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621" name="Freeform 3863"/>
            <p:cNvSpPr>
              <a:spLocks/>
            </p:cNvSpPr>
            <p:nvPr/>
          </p:nvSpPr>
          <p:spPr bwMode="auto">
            <a:xfrm>
              <a:off x="4249" y="1714"/>
              <a:ext cx="6" cy="4"/>
            </a:xfrm>
            <a:custGeom>
              <a:avLst/>
              <a:gdLst>
                <a:gd name="T0" fmla="*/ 4 w 5"/>
                <a:gd name="T1" fmla="*/ 4 h 4"/>
                <a:gd name="T2" fmla="*/ 0 w 5"/>
                <a:gd name="T3" fmla="*/ 4 h 4"/>
                <a:gd name="T4" fmla="*/ 5 w 5"/>
                <a:gd name="T5" fmla="*/ 0 h 4"/>
                <a:gd name="T6" fmla="*/ 4 w 5"/>
                <a:gd name="T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4">
                  <a:moveTo>
                    <a:pt x="4" y="4"/>
                  </a:moveTo>
                  <a:cubicBezTo>
                    <a:pt x="3" y="4"/>
                    <a:pt x="2" y="4"/>
                    <a:pt x="0" y="4"/>
                  </a:cubicBezTo>
                  <a:cubicBezTo>
                    <a:pt x="2" y="3"/>
                    <a:pt x="3" y="2"/>
                    <a:pt x="5" y="0"/>
                  </a:cubicBezTo>
                  <a:cubicBezTo>
                    <a:pt x="5" y="2"/>
                    <a:pt x="4" y="3"/>
                    <a:pt x="4" y="4"/>
                  </a:cubicBezTo>
                  <a:close/>
                </a:path>
              </a:pathLst>
            </a:custGeom>
            <a:solidFill>
              <a:srgbClr val="2448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622" name="Freeform 3864"/>
            <p:cNvSpPr>
              <a:spLocks/>
            </p:cNvSpPr>
            <p:nvPr/>
          </p:nvSpPr>
          <p:spPr bwMode="auto">
            <a:xfrm>
              <a:off x="4245" y="1723"/>
              <a:ext cx="5" cy="5"/>
            </a:xfrm>
            <a:custGeom>
              <a:avLst/>
              <a:gdLst>
                <a:gd name="T0" fmla="*/ 0 w 4"/>
                <a:gd name="T1" fmla="*/ 1 h 4"/>
                <a:gd name="T2" fmla="*/ 4 w 4"/>
                <a:gd name="T3" fmla="*/ 0 h 4"/>
                <a:gd name="T4" fmla="*/ 0 w 4"/>
                <a:gd name="T5" fmla="*/ 4 h 4"/>
                <a:gd name="T6" fmla="*/ 0 w 4"/>
                <a:gd name="T7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0" y="1"/>
                  </a:moveTo>
                  <a:cubicBezTo>
                    <a:pt x="1" y="0"/>
                    <a:pt x="2" y="0"/>
                    <a:pt x="4" y="0"/>
                  </a:cubicBezTo>
                  <a:cubicBezTo>
                    <a:pt x="2" y="2"/>
                    <a:pt x="1" y="3"/>
                    <a:pt x="0" y="4"/>
                  </a:cubicBezTo>
                  <a:cubicBezTo>
                    <a:pt x="0" y="3"/>
                    <a:pt x="0" y="2"/>
                    <a:pt x="0" y="1"/>
                  </a:cubicBezTo>
                  <a:close/>
                </a:path>
              </a:pathLst>
            </a:custGeom>
            <a:solidFill>
              <a:srgbClr val="1C41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623" name="Freeform 3865"/>
            <p:cNvSpPr>
              <a:spLocks/>
            </p:cNvSpPr>
            <p:nvPr/>
          </p:nvSpPr>
          <p:spPr bwMode="auto">
            <a:xfrm>
              <a:off x="4957" y="1200"/>
              <a:ext cx="196" cy="92"/>
            </a:xfrm>
            <a:custGeom>
              <a:avLst/>
              <a:gdLst>
                <a:gd name="T0" fmla="*/ 139 w 167"/>
                <a:gd name="T1" fmla="*/ 49 h 78"/>
                <a:gd name="T2" fmla="*/ 149 w 167"/>
                <a:gd name="T3" fmla="*/ 62 h 78"/>
                <a:gd name="T4" fmla="*/ 150 w 167"/>
                <a:gd name="T5" fmla="*/ 68 h 78"/>
                <a:gd name="T6" fmla="*/ 144 w 167"/>
                <a:gd name="T7" fmla="*/ 75 h 78"/>
                <a:gd name="T8" fmla="*/ 140 w 167"/>
                <a:gd name="T9" fmla="*/ 77 h 78"/>
                <a:gd name="T10" fmla="*/ 132 w 167"/>
                <a:gd name="T11" fmla="*/ 75 h 78"/>
                <a:gd name="T12" fmla="*/ 118 w 167"/>
                <a:gd name="T13" fmla="*/ 69 h 78"/>
                <a:gd name="T14" fmla="*/ 111 w 167"/>
                <a:gd name="T15" fmla="*/ 69 h 78"/>
                <a:gd name="T16" fmla="*/ 104 w 167"/>
                <a:gd name="T17" fmla="*/ 69 h 78"/>
                <a:gd name="T18" fmla="*/ 60 w 167"/>
                <a:gd name="T19" fmla="*/ 64 h 78"/>
                <a:gd name="T20" fmla="*/ 73 w 167"/>
                <a:gd name="T21" fmla="*/ 53 h 78"/>
                <a:gd name="T22" fmla="*/ 55 w 167"/>
                <a:gd name="T23" fmla="*/ 53 h 78"/>
                <a:gd name="T24" fmla="*/ 47 w 167"/>
                <a:gd name="T25" fmla="*/ 49 h 78"/>
                <a:gd name="T26" fmla="*/ 35 w 167"/>
                <a:gd name="T27" fmla="*/ 43 h 78"/>
                <a:gd name="T28" fmla="*/ 14 w 167"/>
                <a:gd name="T29" fmla="*/ 40 h 78"/>
                <a:gd name="T30" fmla="*/ 1 w 167"/>
                <a:gd name="T31" fmla="*/ 30 h 78"/>
                <a:gd name="T32" fmla="*/ 12 w 167"/>
                <a:gd name="T33" fmla="*/ 18 h 78"/>
                <a:gd name="T34" fmla="*/ 28 w 167"/>
                <a:gd name="T35" fmla="*/ 12 h 78"/>
                <a:gd name="T36" fmla="*/ 53 w 167"/>
                <a:gd name="T37" fmla="*/ 10 h 78"/>
                <a:gd name="T38" fmla="*/ 58 w 167"/>
                <a:gd name="T39" fmla="*/ 9 h 78"/>
                <a:gd name="T40" fmla="*/ 70 w 167"/>
                <a:gd name="T41" fmla="*/ 9 h 78"/>
                <a:gd name="T42" fmla="*/ 85 w 167"/>
                <a:gd name="T43" fmla="*/ 7 h 78"/>
                <a:gd name="T44" fmla="*/ 93 w 167"/>
                <a:gd name="T45" fmla="*/ 3 h 78"/>
                <a:gd name="T46" fmla="*/ 106 w 167"/>
                <a:gd name="T47" fmla="*/ 5 h 78"/>
                <a:gd name="T48" fmla="*/ 139 w 167"/>
                <a:gd name="T49" fmla="*/ 9 h 78"/>
                <a:gd name="T50" fmla="*/ 148 w 167"/>
                <a:gd name="T51" fmla="*/ 12 h 78"/>
                <a:gd name="T52" fmla="*/ 165 w 167"/>
                <a:gd name="T53" fmla="*/ 28 h 78"/>
                <a:gd name="T54" fmla="*/ 144 w 167"/>
                <a:gd name="T55" fmla="*/ 39 h 78"/>
                <a:gd name="T56" fmla="*/ 124 w 167"/>
                <a:gd name="T57" fmla="*/ 43 h 78"/>
                <a:gd name="T58" fmla="*/ 132 w 167"/>
                <a:gd name="T59" fmla="*/ 46 h 78"/>
                <a:gd name="T60" fmla="*/ 128 w 167"/>
                <a:gd name="T61" fmla="*/ 53 h 78"/>
                <a:gd name="T62" fmla="*/ 139 w 167"/>
                <a:gd name="T63" fmla="*/ 49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7" h="78">
                  <a:moveTo>
                    <a:pt x="139" y="49"/>
                  </a:moveTo>
                  <a:cubicBezTo>
                    <a:pt x="149" y="49"/>
                    <a:pt x="142" y="60"/>
                    <a:pt x="149" y="62"/>
                  </a:cubicBezTo>
                  <a:cubicBezTo>
                    <a:pt x="151" y="64"/>
                    <a:pt x="151" y="66"/>
                    <a:pt x="150" y="68"/>
                  </a:cubicBezTo>
                  <a:cubicBezTo>
                    <a:pt x="149" y="71"/>
                    <a:pt x="147" y="73"/>
                    <a:pt x="144" y="75"/>
                  </a:cubicBezTo>
                  <a:cubicBezTo>
                    <a:pt x="143" y="76"/>
                    <a:pt x="142" y="77"/>
                    <a:pt x="140" y="77"/>
                  </a:cubicBezTo>
                  <a:cubicBezTo>
                    <a:pt x="137" y="78"/>
                    <a:pt x="134" y="77"/>
                    <a:pt x="132" y="75"/>
                  </a:cubicBezTo>
                  <a:cubicBezTo>
                    <a:pt x="129" y="70"/>
                    <a:pt x="124" y="68"/>
                    <a:pt x="118" y="69"/>
                  </a:cubicBezTo>
                  <a:cubicBezTo>
                    <a:pt x="116" y="69"/>
                    <a:pt x="114" y="69"/>
                    <a:pt x="111" y="69"/>
                  </a:cubicBezTo>
                  <a:cubicBezTo>
                    <a:pt x="109" y="69"/>
                    <a:pt x="106" y="69"/>
                    <a:pt x="104" y="69"/>
                  </a:cubicBezTo>
                  <a:cubicBezTo>
                    <a:pt x="89" y="63"/>
                    <a:pt x="74" y="69"/>
                    <a:pt x="60" y="64"/>
                  </a:cubicBezTo>
                  <a:cubicBezTo>
                    <a:pt x="56" y="48"/>
                    <a:pt x="71" y="59"/>
                    <a:pt x="73" y="53"/>
                  </a:cubicBezTo>
                  <a:cubicBezTo>
                    <a:pt x="68" y="52"/>
                    <a:pt x="62" y="53"/>
                    <a:pt x="55" y="53"/>
                  </a:cubicBezTo>
                  <a:cubicBezTo>
                    <a:pt x="52" y="52"/>
                    <a:pt x="49" y="51"/>
                    <a:pt x="47" y="49"/>
                  </a:cubicBezTo>
                  <a:cubicBezTo>
                    <a:pt x="43" y="46"/>
                    <a:pt x="38" y="46"/>
                    <a:pt x="35" y="43"/>
                  </a:cubicBezTo>
                  <a:cubicBezTo>
                    <a:pt x="28" y="42"/>
                    <a:pt x="21" y="41"/>
                    <a:pt x="14" y="40"/>
                  </a:cubicBezTo>
                  <a:cubicBezTo>
                    <a:pt x="8" y="39"/>
                    <a:pt x="2" y="37"/>
                    <a:pt x="1" y="30"/>
                  </a:cubicBezTo>
                  <a:cubicBezTo>
                    <a:pt x="0" y="23"/>
                    <a:pt x="7" y="20"/>
                    <a:pt x="12" y="18"/>
                  </a:cubicBezTo>
                  <a:cubicBezTo>
                    <a:pt x="17" y="15"/>
                    <a:pt x="23" y="14"/>
                    <a:pt x="28" y="12"/>
                  </a:cubicBezTo>
                  <a:cubicBezTo>
                    <a:pt x="37" y="17"/>
                    <a:pt x="45" y="11"/>
                    <a:pt x="53" y="10"/>
                  </a:cubicBezTo>
                  <a:cubicBezTo>
                    <a:pt x="55" y="10"/>
                    <a:pt x="57" y="10"/>
                    <a:pt x="58" y="9"/>
                  </a:cubicBezTo>
                  <a:cubicBezTo>
                    <a:pt x="62" y="9"/>
                    <a:pt x="66" y="9"/>
                    <a:pt x="70" y="9"/>
                  </a:cubicBezTo>
                  <a:cubicBezTo>
                    <a:pt x="75" y="9"/>
                    <a:pt x="80" y="9"/>
                    <a:pt x="85" y="7"/>
                  </a:cubicBezTo>
                  <a:cubicBezTo>
                    <a:pt x="88" y="6"/>
                    <a:pt x="90" y="4"/>
                    <a:pt x="93" y="3"/>
                  </a:cubicBezTo>
                  <a:cubicBezTo>
                    <a:pt x="98" y="0"/>
                    <a:pt x="102" y="2"/>
                    <a:pt x="106" y="5"/>
                  </a:cubicBezTo>
                  <a:cubicBezTo>
                    <a:pt x="116" y="11"/>
                    <a:pt x="128" y="8"/>
                    <a:pt x="139" y="9"/>
                  </a:cubicBezTo>
                  <a:cubicBezTo>
                    <a:pt x="142" y="10"/>
                    <a:pt x="145" y="11"/>
                    <a:pt x="148" y="12"/>
                  </a:cubicBezTo>
                  <a:cubicBezTo>
                    <a:pt x="156" y="16"/>
                    <a:pt x="167" y="17"/>
                    <a:pt x="165" y="28"/>
                  </a:cubicBezTo>
                  <a:cubicBezTo>
                    <a:pt x="163" y="38"/>
                    <a:pt x="152" y="37"/>
                    <a:pt x="144" y="39"/>
                  </a:cubicBezTo>
                  <a:cubicBezTo>
                    <a:pt x="137" y="40"/>
                    <a:pt x="131" y="41"/>
                    <a:pt x="124" y="43"/>
                  </a:cubicBezTo>
                  <a:cubicBezTo>
                    <a:pt x="126" y="47"/>
                    <a:pt x="130" y="44"/>
                    <a:pt x="132" y="46"/>
                  </a:cubicBezTo>
                  <a:cubicBezTo>
                    <a:pt x="134" y="50"/>
                    <a:pt x="129" y="51"/>
                    <a:pt x="128" y="53"/>
                  </a:cubicBezTo>
                  <a:cubicBezTo>
                    <a:pt x="133" y="55"/>
                    <a:pt x="134" y="46"/>
                    <a:pt x="139" y="49"/>
                  </a:cubicBezTo>
                  <a:close/>
                </a:path>
              </a:pathLst>
            </a:custGeom>
            <a:solidFill>
              <a:srgbClr val="211B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624" name="Freeform 3866"/>
            <p:cNvSpPr>
              <a:spLocks/>
            </p:cNvSpPr>
            <p:nvPr/>
          </p:nvSpPr>
          <p:spPr bwMode="auto">
            <a:xfrm>
              <a:off x="4907" y="1829"/>
              <a:ext cx="343" cy="92"/>
            </a:xfrm>
            <a:custGeom>
              <a:avLst/>
              <a:gdLst>
                <a:gd name="T0" fmla="*/ 272 w 291"/>
                <a:gd name="T1" fmla="*/ 7 h 78"/>
                <a:gd name="T2" fmla="*/ 273 w 291"/>
                <a:gd name="T3" fmla="*/ 14 h 78"/>
                <a:gd name="T4" fmla="*/ 267 w 291"/>
                <a:gd name="T5" fmla="*/ 51 h 78"/>
                <a:gd name="T6" fmla="*/ 207 w 291"/>
                <a:gd name="T7" fmla="*/ 66 h 78"/>
                <a:gd name="T8" fmla="*/ 39 w 291"/>
                <a:gd name="T9" fmla="*/ 61 h 78"/>
                <a:gd name="T10" fmla="*/ 2 w 291"/>
                <a:gd name="T11" fmla="*/ 44 h 78"/>
                <a:gd name="T12" fmla="*/ 4 w 291"/>
                <a:gd name="T13" fmla="*/ 37 h 78"/>
                <a:gd name="T14" fmla="*/ 10 w 291"/>
                <a:gd name="T15" fmla="*/ 39 h 78"/>
                <a:gd name="T16" fmla="*/ 26 w 291"/>
                <a:gd name="T17" fmla="*/ 44 h 78"/>
                <a:gd name="T18" fmla="*/ 32 w 291"/>
                <a:gd name="T19" fmla="*/ 46 h 78"/>
                <a:gd name="T20" fmla="*/ 40 w 291"/>
                <a:gd name="T21" fmla="*/ 48 h 78"/>
                <a:gd name="T22" fmla="*/ 146 w 291"/>
                <a:gd name="T23" fmla="*/ 59 h 78"/>
                <a:gd name="T24" fmla="*/ 185 w 291"/>
                <a:gd name="T25" fmla="*/ 54 h 78"/>
                <a:gd name="T26" fmla="*/ 198 w 291"/>
                <a:gd name="T27" fmla="*/ 54 h 78"/>
                <a:gd name="T28" fmla="*/ 194 w 291"/>
                <a:gd name="T29" fmla="*/ 44 h 78"/>
                <a:gd name="T30" fmla="*/ 209 w 291"/>
                <a:gd name="T31" fmla="*/ 39 h 78"/>
                <a:gd name="T32" fmla="*/ 220 w 291"/>
                <a:gd name="T33" fmla="*/ 36 h 78"/>
                <a:gd name="T34" fmla="*/ 229 w 291"/>
                <a:gd name="T35" fmla="*/ 37 h 78"/>
                <a:gd name="T36" fmla="*/ 228 w 291"/>
                <a:gd name="T37" fmla="*/ 34 h 78"/>
                <a:gd name="T38" fmla="*/ 243 w 291"/>
                <a:gd name="T39" fmla="*/ 22 h 78"/>
                <a:gd name="T40" fmla="*/ 216 w 291"/>
                <a:gd name="T41" fmla="*/ 24 h 78"/>
                <a:gd name="T42" fmla="*/ 207 w 291"/>
                <a:gd name="T43" fmla="*/ 23 h 78"/>
                <a:gd name="T44" fmla="*/ 200 w 291"/>
                <a:gd name="T45" fmla="*/ 16 h 78"/>
                <a:gd name="T46" fmla="*/ 203 w 291"/>
                <a:gd name="T47" fmla="*/ 13 h 78"/>
                <a:gd name="T48" fmla="*/ 210 w 291"/>
                <a:gd name="T49" fmla="*/ 8 h 78"/>
                <a:gd name="T50" fmla="*/ 221 w 291"/>
                <a:gd name="T51" fmla="*/ 2 h 78"/>
                <a:gd name="T52" fmla="*/ 246 w 291"/>
                <a:gd name="T53" fmla="*/ 0 h 78"/>
                <a:gd name="T54" fmla="*/ 269 w 291"/>
                <a:gd name="T55" fmla="*/ 3 h 78"/>
                <a:gd name="T56" fmla="*/ 272 w 291"/>
                <a:gd name="T57" fmla="*/ 7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91" h="78">
                  <a:moveTo>
                    <a:pt x="272" y="7"/>
                  </a:moveTo>
                  <a:cubicBezTo>
                    <a:pt x="272" y="9"/>
                    <a:pt x="272" y="13"/>
                    <a:pt x="273" y="14"/>
                  </a:cubicBezTo>
                  <a:cubicBezTo>
                    <a:pt x="291" y="33"/>
                    <a:pt x="289" y="41"/>
                    <a:pt x="267" y="51"/>
                  </a:cubicBezTo>
                  <a:cubicBezTo>
                    <a:pt x="248" y="58"/>
                    <a:pt x="228" y="65"/>
                    <a:pt x="207" y="66"/>
                  </a:cubicBezTo>
                  <a:cubicBezTo>
                    <a:pt x="151" y="68"/>
                    <a:pt x="95" y="78"/>
                    <a:pt x="39" y="61"/>
                  </a:cubicBezTo>
                  <a:cubicBezTo>
                    <a:pt x="26" y="57"/>
                    <a:pt x="13" y="53"/>
                    <a:pt x="2" y="44"/>
                  </a:cubicBezTo>
                  <a:cubicBezTo>
                    <a:pt x="0" y="41"/>
                    <a:pt x="1" y="39"/>
                    <a:pt x="4" y="37"/>
                  </a:cubicBezTo>
                  <a:cubicBezTo>
                    <a:pt x="6" y="37"/>
                    <a:pt x="8" y="38"/>
                    <a:pt x="10" y="39"/>
                  </a:cubicBezTo>
                  <a:cubicBezTo>
                    <a:pt x="15" y="41"/>
                    <a:pt x="20" y="43"/>
                    <a:pt x="26" y="44"/>
                  </a:cubicBezTo>
                  <a:cubicBezTo>
                    <a:pt x="28" y="44"/>
                    <a:pt x="30" y="45"/>
                    <a:pt x="32" y="46"/>
                  </a:cubicBezTo>
                  <a:cubicBezTo>
                    <a:pt x="35" y="47"/>
                    <a:pt x="37" y="48"/>
                    <a:pt x="40" y="48"/>
                  </a:cubicBezTo>
                  <a:cubicBezTo>
                    <a:pt x="75" y="59"/>
                    <a:pt x="110" y="61"/>
                    <a:pt x="146" y="59"/>
                  </a:cubicBezTo>
                  <a:cubicBezTo>
                    <a:pt x="159" y="59"/>
                    <a:pt x="172" y="57"/>
                    <a:pt x="185" y="54"/>
                  </a:cubicBezTo>
                  <a:cubicBezTo>
                    <a:pt x="190" y="54"/>
                    <a:pt x="194" y="56"/>
                    <a:pt x="198" y="54"/>
                  </a:cubicBezTo>
                  <a:cubicBezTo>
                    <a:pt x="199" y="50"/>
                    <a:pt x="191" y="49"/>
                    <a:pt x="194" y="44"/>
                  </a:cubicBezTo>
                  <a:cubicBezTo>
                    <a:pt x="198" y="40"/>
                    <a:pt x="204" y="41"/>
                    <a:pt x="209" y="39"/>
                  </a:cubicBezTo>
                  <a:cubicBezTo>
                    <a:pt x="212" y="38"/>
                    <a:pt x="216" y="36"/>
                    <a:pt x="220" y="36"/>
                  </a:cubicBezTo>
                  <a:cubicBezTo>
                    <a:pt x="223" y="36"/>
                    <a:pt x="226" y="38"/>
                    <a:pt x="229" y="37"/>
                  </a:cubicBezTo>
                  <a:cubicBezTo>
                    <a:pt x="234" y="35"/>
                    <a:pt x="227" y="35"/>
                    <a:pt x="228" y="34"/>
                  </a:cubicBezTo>
                  <a:cubicBezTo>
                    <a:pt x="227" y="23"/>
                    <a:pt x="240" y="28"/>
                    <a:pt x="243" y="22"/>
                  </a:cubicBezTo>
                  <a:cubicBezTo>
                    <a:pt x="233" y="14"/>
                    <a:pt x="225" y="27"/>
                    <a:pt x="216" y="24"/>
                  </a:cubicBezTo>
                  <a:cubicBezTo>
                    <a:pt x="213" y="21"/>
                    <a:pt x="210" y="23"/>
                    <a:pt x="207" y="23"/>
                  </a:cubicBezTo>
                  <a:cubicBezTo>
                    <a:pt x="203" y="22"/>
                    <a:pt x="200" y="20"/>
                    <a:pt x="200" y="16"/>
                  </a:cubicBezTo>
                  <a:cubicBezTo>
                    <a:pt x="200" y="15"/>
                    <a:pt x="201" y="14"/>
                    <a:pt x="203" y="13"/>
                  </a:cubicBezTo>
                  <a:cubicBezTo>
                    <a:pt x="205" y="12"/>
                    <a:pt x="208" y="10"/>
                    <a:pt x="210" y="8"/>
                  </a:cubicBezTo>
                  <a:cubicBezTo>
                    <a:pt x="213" y="5"/>
                    <a:pt x="216" y="0"/>
                    <a:pt x="221" y="2"/>
                  </a:cubicBezTo>
                  <a:cubicBezTo>
                    <a:pt x="230" y="6"/>
                    <a:pt x="238" y="0"/>
                    <a:pt x="246" y="0"/>
                  </a:cubicBezTo>
                  <a:cubicBezTo>
                    <a:pt x="253" y="8"/>
                    <a:pt x="262" y="0"/>
                    <a:pt x="269" y="3"/>
                  </a:cubicBezTo>
                  <a:cubicBezTo>
                    <a:pt x="270" y="4"/>
                    <a:pt x="271" y="5"/>
                    <a:pt x="272" y="7"/>
                  </a:cubicBezTo>
                  <a:close/>
                </a:path>
              </a:pathLst>
            </a:custGeom>
            <a:solidFill>
              <a:srgbClr val="231E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625" name="Freeform 3867"/>
            <p:cNvSpPr>
              <a:spLocks/>
            </p:cNvSpPr>
            <p:nvPr/>
          </p:nvSpPr>
          <p:spPr bwMode="auto">
            <a:xfrm>
              <a:off x="5058" y="1630"/>
              <a:ext cx="195" cy="175"/>
            </a:xfrm>
            <a:custGeom>
              <a:avLst/>
              <a:gdLst>
                <a:gd name="T0" fmla="*/ 161 w 166"/>
                <a:gd name="T1" fmla="*/ 26 h 149"/>
                <a:gd name="T2" fmla="*/ 131 w 166"/>
                <a:gd name="T3" fmla="*/ 108 h 149"/>
                <a:gd name="T4" fmla="*/ 133 w 166"/>
                <a:gd name="T5" fmla="*/ 117 h 149"/>
                <a:gd name="T6" fmla="*/ 138 w 166"/>
                <a:gd name="T7" fmla="*/ 137 h 149"/>
                <a:gd name="T8" fmla="*/ 134 w 166"/>
                <a:gd name="T9" fmla="*/ 144 h 149"/>
                <a:gd name="T10" fmla="*/ 109 w 166"/>
                <a:gd name="T11" fmla="*/ 143 h 149"/>
                <a:gd name="T12" fmla="*/ 97 w 166"/>
                <a:gd name="T13" fmla="*/ 141 h 149"/>
                <a:gd name="T14" fmla="*/ 95 w 166"/>
                <a:gd name="T15" fmla="*/ 137 h 149"/>
                <a:gd name="T16" fmla="*/ 95 w 166"/>
                <a:gd name="T17" fmla="*/ 130 h 149"/>
                <a:gd name="T18" fmla="*/ 94 w 166"/>
                <a:gd name="T19" fmla="*/ 131 h 149"/>
                <a:gd name="T20" fmla="*/ 88 w 166"/>
                <a:gd name="T21" fmla="*/ 129 h 149"/>
                <a:gd name="T22" fmla="*/ 83 w 166"/>
                <a:gd name="T23" fmla="*/ 120 h 149"/>
                <a:gd name="T24" fmla="*/ 73 w 166"/>
                <a:gd name="T25" fmla="*/ 112 h 149"/>
                <a:gd name="T26" fmla="*/ 63 w 166"/>
                <a:gd name="T27" fmla="*/ 108 h 149"/>
                <a:gd name="T28" fmla="*/ 53 w 166"/>
                <a:gd name="T29" fmla="*/ 106 h 149"/>
                <a:gd name="T30" fmla="*/ 47 w 166"/>
                <a:gd name="T31" fmla="*/ 100 h 149"/>
                <a:gd name="T32" fmla="*/ 44 w 166"/>
                <a:gd name="T33" fmla="*/ 96 h 149"/>
                <a:gd name="T34" fmla="*/ 41 w 166"/>
                <a:gd name="T35" fmla="*/ 95 h 149"/>
                <a:gd name="T36" fmla="*/ 30 w 166"/>
                <a:gd name="T37" fmla="*/ 92 h 149"/>
                <a:gd name="T38" fmla="*/ 29 w 166"/>
                <a:gd name="T39" fmla="*/ 90 h 149"/>
                <a:gd name="T40" fmla="*/ 26 w 166"/>
                <a:gd name="T41" fmla="*/ 87 h 149"/>
                <a:gd name="T42" fmla="*/ 26 w 166"/>
                <a:gd name="T43" fmla="*/ 85 h 149"/>
                <a:gd name="T44" fmla="*/ 3 w 166"/>
                <a:gd name="T45" fmla="*/ 66 h 149"/>
                <a:gd name="T46" fmla="*/ 0 w 166"/>
                <a:gd name="T47" fmla="*/ 63 h 149"/>
                <a:gd name="T48" fmla="*/ 3 w 166"/>
                <a:gd name="T49" fmla="*/ 59 h 149"/>
                <a:gd name="T50" fmla="*/ 34 w 166"/>
                <a:gd name="T51" fmla="*/ 53 h 149"/>
                <a:gd name="T52" fmla="*/ 58 w 166"/>
                <a:gd name="T53" fmla="*/ 53 h 149"/>
                <a:gd name="T54" fmla="*/ 70 w 166"/>
                <a:gd name="T55" fmla="*/ 57 h 149"/>
                <a:gd name="T56" fmla="*/ 86 w 166"/>
                <a:gd name="T57" fmla="*/ 86 h 149"/>
                <a:gd name="T58" fmla="*/ 89 w 166"/>
                <a:gd name="T59" fmla="*/ 91 h 149"/>
                <a:gd name="T60" fmla="*/ 94 w 166"/>
                <a:gd name="T61" fmla="*/ 104 h 149"/>
                <a:gd name="T62" fmla="*/ 101 w 166"/>
                <a:gd name="T63" fmla="*/ 110 h 149"/>
                <a:gd name="T64" fmla="*/ 108 w 166"/>
                <a:gd name="T65" fmla="*/ 105 h 149"/>
                <a:gd name="T66" fmla="*/ 111 w 166"/>
                <a:gd name="T67" fmla="*/ 99 h 149"/>
                <a:gd name="T68" fmla="*/ 129 w 166"/>
                <a:gd name="T69" fmla="*/ 88 h 149"/>
                <a:gd name="T70" fmla="*/ 140 w 166"/>
                <a:gd name="T71" fmla="*/ 67 h 149"/>
                <a:gd name="T72" fmla="*/ 144 w 166"/>
                <a:gd name="T73" fmla="*/ 16 h 149"/>
                <a:gd name="T74" fmla="*/ 159 w 166"/>
                <a:gd name="T75" fmla="*/ 3 h 149"/>
                <a:gd name="T76" fmla="*/ 161 w 166"/>
                <a:gd name="T77" fmla="*/ 26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66" h="149">
                  <a:moveTo>
                    <a:pt x="161" y="26"/>
                  </a:moveTo>
                  <a:cubicBezTo>
                    <a:pt x="161" y="57"/>
                    <a:pt x="153" y="85"/>
                    <a:pt x="131" y="108"/>
                  </a:cubicBezTo>
                  <a:cubicBezTo>
                    <a:pt x="128" y="112"/>
                    <a:pt x="126" y="113"/>
                    <a:pt x="133" y="117"/>
                  </a:cubicBezTo>
                  <a:cubicBezTo>
                    <a:pt x="141" y="121"/>
                    <a:pt x="138" y="130"/>
                    <a:pt x="138" y="137"/>
                  </a:cubicBezTo>
                  <a:cubicBezTo>
                    <a:pt x="138" y="141"/>
                    <a:pt x="138" y="149"/>
                    <a:pt x="134" y="144"/>
                  </a:cubicBezTo>
                  <a:cubicBezTo>
                    <a:pt x="125" y="134"/>
                    <a:pt x="117" y="142"/>
                    <a:pt x="109" y="143"/>
                  </a:cubicBezTo>
                  <a:cubicBezTo>
                    <a:pt x="106" y="137"/>
                    <a:pt x="101" y="144"/>
                    <a:pt x="97" y="141"/>
                  </a:cubicBezTo>
                  <a:cubicBezTo>
                    <a:pt x="97" y="140"/>
                    <a:pt x="96" y="139"/>
                    <a:pt x="95" y="137"/>
                  </a:cubicBezTo>
                  <a:cubicBezTo>
                    <a:pt x="95" y="135"/>
                    <a:pt x="94" y="132"/>
                    <a:pt x="95" y="130"/>
                  </a:cubicBezTo>
                  <a:cubicBezTo>
                    <a:pt x="94" y="130"/>
                    <a:pt x="94" y="130"/>
                    <a:pt x="94" y="131"/>
                  </a:cubicBezTo>
                  <a:cubicBezTo>
                    <a:pt x="91" y="131"/>
                    <a:pt x="90" y="131"/>
                    <a:pt x="88" y="129"/>
                  </a:cubicBezTo>
                  <a:cubicBezTo>
                    <a:pt x="85" y="127"/>
                    <a:pt x="83" y="123"/>
                    <a:pt x="83" y="120"/>
                  </a:cubicBezTo>
                  <a:cubicBezTo>
                    <a:pt x="85" y="110"/>
                    <a:pt x="77" y="114"/>
                    <a:pt x="73" y="112"/>
                  </a:cubicBezTo>
                  <a:cubicBezTo>
                    <a:pt x="70" y="111"/>
                    <a:pt x="67" y="109"/>
                    <a:pt x="63" y="108"/>
                  </a:cubicBezTo>
                  <a:cubicBezTo>
                    <a:pt x="60" y="107"/>
                    <a:pt x="56" y="107"/>
                    <a:pt x="53" y="106"/>
                  </a:cubicBezTo>
                  <a:cubicBezTo>
                    <a:pt x="50" y="105"/>
                    <a:pt x="44" y="105"/>
                    <a:pt x="47" y="100"/>
                  </a:cubicBezTo>
                  <a:cubicBezTo>
                    <a:pt x="52" y="92"/>
                    <a:pt x="44" y="99"/>
                    <a:pt x="44" y="96"/>
                  </a:cubicBezTo>
                  <a:cubicBezTo>
                    <a:pt x="43" y="96"/>
                    <a:pt x="42" y="96"/>
                    <a:pt x="41" y="95"/>
                  </a:cubicBezTo>
                  <a:cubicBezTo>
                    <a:pt x="38" y="90"/>
                    <a:pt x="33" y="96"/>
                    <a:pt x="30" y="92"/>
                  </a:cubicBezTo>
                  <a:cubicBezTo>
                    <a:pt x="30" y="92"/>
                    <a:pt x="29" y="91"/>
                    <a:pt x="29" y="90"/>
                  </a:cubicBezTo>
                  <a:cubicBezTo>
                    <a:pt x="28" y="89"/>
                    <a:pt x="27" y="88"/>
                    <a:pt x="26" y="87"/>
                  </a:cubicBezTo>
                  <a:cubicBezTo>
                    <a:pt x="26" y="85"/>
                    <a:pt x="26" y="87"/>
                    <a:pt x="26" y="85"/>
                  </a:cubicBezTo>
                  <a:cubicBezTo>
                    <a:pt x="26" y="70"/>
                    <a:pt x="17" y="66"/>
                    <a:pt x="3" y="66"/>
                  </a:cubicBezTo>
                  <a:cubicBezTo>
                    <a:pt x="2" y="65"/>
                    <a:pt x="1" y="64"/>
                    <a:pt x="0" y="63"/>
                  </a:cubicBezTo>
                  <a:cubicBezTo>
                    <a:pt x="0" y="61"/>
                    <a:pt x="1" y="59"/>
                    <a:pt x="3" y="59"/>
                  </a:cubicBezTo>
                  <a:cubicBezTo>
                    <a:pt x="13" y="56"/>
                    <a:pt x="23" y="54"/>
                    <a:pt x="34" y="53"/>
                  </a:cubicBezTo>
                  <a:cubicBezTo>
                    <a:pt x="42" y="53"/>
                    <a:pt x="50" y="53"/>
                    <a:pt x="58" y="53"/>
                  </a:cubicBezTo>
                  <a:cubicBezTo>
                    <a:pt x="63" y="53"/>
                    <a:pt x="67" y="54"/>
                    <a:pt x="70" y="57"/>
                  </a:cubicBezTo>
                  <a:cubicBezTo>
                    <a:pt x="76" y="67"/>
                    <a:pt x="71" y="82"/>
                    <a:pt x="86" y="86"/>
                  </a:cubicBezTo>
                  <a:cubicBezTo>
                    <a:pt x="87" y="87"/>
                    <a:pt x="88" y="89"/>
                    <a:pt x="89" y="91"/>
                  </a:cubicBezTo>
                  <a:cubicBezTo>
                    <a:pt x="89" y="96"/>
                    <a:pt x="90" y="101"/>
                    <a:pt x="94" y="104"/>
                  </a:cubicBezTo>
                  <a:cubicBezTo>
                    <a:pt x="96" y="107"/>
                    <a:pt x="98" y="109"/>
                    <a:pt x="101" y="110"/>
                  </a:cubicBezTo>
                  <a:cubicBezTo>
                    <a:pt x="107" y="113"/>
                    <a:pt x="107" y="108"/>
                    <a:pt x="108" y="105"/>
                  </a:cubicBezTo>
                  <a:cubicBezTo>
                    <a:pt x="109" y="103"/>
                    <a:pt x="109" y="101"/>
                    <a:pt x="111" y="99"/>
                  </a:cubicBezTo>
                  <a:cubicBezTo>
                    <a:pt x="117" y="95"/>
                    <a:pt x="124" y="94"/>
                    <a:pt x="129" y="88"/>
                  </a:cubicBezTo>
                  <a:cubicBezTo>
                    <a:pt x="136" y="83"/>
                    <a:pt x="141" y="76"/>
                    <a:pt x="140" y="67"/>
                  </a:cubicBezTo>
                  <a:cubicBezTo>
                    <a:pt x="150" y="51"/>
                    <a:pt x="151" y="34"/>
                    <a:pt x="144" y="16"/>
                  </a:cubicBezTo>
                  <a:cubicBezTo>
                    <a:pt x="147" y="9"/>
                    <a:pt x="153" y="0"/>
                    <a:pt x="159" y="3"/>
                  </a:cubicBezTo>
                  <a:cubicBezTo>
                    <a:pt x="166" y="7"/>
                    <a:pt x="162" y="18"/>
                    <a:pt x="161" y="26"/>
                  </a:cubicBezTo>
                  <a:close/>
                </a:path>
              </a:pathLst>
            </a:custGeom>
            <a:solidFill>
              <a:srgbClr val="221C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626" name="Freeform 3868"/>
            <p:cNvSpPr>
              <a:spLocks/>
            </p:cNvSpPr>
            <p:nvPr/>
          </p:nvSpPr>
          <p:spPr bwMode="auto">
            <a:xfrm>
              <a:off x="5172" y="1387"/>
              <a:ext cx="79" cy="241"/>
            </a:xfrm>
            <a:custGeom>
              <a:avLst/>
              <a:gdLst>
                <a:gd name="T0" fmla="*/ 53 w 67"/>
                <a:gd name="T1" fmla="*/ 62 h 204"/>
                <a:gd name="T2" fmla="*/ 64 w 67"/>
                <a:gd name="T3" fmla="*/ 178 h 204"/>
                <a:gd name="T4" fmla="*/ 65 w 67"/>
                <a:gd name="T5" fmla="*/ 197 h 204"/>
                <a:gd name="T6" fmla="*/ 56 w 67"/>
                <a:gd name="T7" fmla="*/ 202 h 204"/>
                <a:gd name="T8" fmla="*/ 51 w 67"/>
                <a:gd name="T9" fmla="*/ 180 h 204"/>
                <a:gd name="T10" fmla="*/ 43 w 67"/>
                <a:gd name="T11" fmla="*/ 163 h 204"/>
                <a:gd name="T12" fmla="*/ 25 w 67"/>
                <a:gd name="T13" fmla="*/ 160 h 204"/>
                <a:gd name="T14" fmla="*/ 20 w 67"/>
                <a:gd name="T15" fmla="*/ 131 h 204"/>
                <a:gd name="T16" fmla="*/ 17 w 67"/>
                <a:gd name="T17" fmla="*/ 116 h 204"/>
                <a:gd name="T18" fmla="*/ 3 w 67"/>
                <a:gd name="T19" fmla="*/ 30 h 204"/>
                <a:gd name="T20" fmla="*/ 2 w 67"/>
                <a:gd name="T21" fmla="*/ 8 h 204"/>
                <a:gd name="T22" fmla="*/ 14 w 67"/>
                <a:gd name="T23" fmla="*/ 4 h 204"/>
                <a:gd name="T24" fmla="*/ 17 w 67"/>
                <a:gd name="T25" fmla="*/ 17 h 204"/>
                <a:gd name="T26" fmla="*/ 20 w 67"/>
                <a:gd name="T27" fmla="*/ 30 h 204"/>
                <a:gd name="T28" fmla="*/ 24 w 67"/>
                <a:gd name="T29" fmla="*/ 46 h 204"/>
                <a:gd name="T30" fmla="*/ 29 w 67"/>
                <a:gd name="T31" fmla="*/ 60 h 204"/>
                <a:gd name="T32" fmla="*/ 30 w 67"/>
                <a:gd name="T33" fmla="*/ 70 h 204"/>
                <a:gd name="T34" fmla="*/ 26 w 67"/>
                <a:gd name="T35" fmla="*/ 81 h 204"/>
                <a:gd name="T36" fmla="*/ 35 w 67"/>
                <a:gd name="T37" fmla="*/ 98 h 204"/>
                <a:gd name="T38" fmla="*/ 43 w 67"/>
                <a:gd name="T39" fmla="*/ 93 h 204"/>
                <a:gd name="T40" fmla="*/ 41 w 67"/>
                <a:gd name="T41" fmla="*/ 78 h 204"/>
                <a:gd name="T42" fmla="*/ 40 w 67"/>
                <a:gd name="T43" fmla="*/ 73 h 204"/>
                <a:gd name="T44" fmla="*/ 43 w 67"/>
                <a:gd name="T45" fmla="*/ 61 h 204"/>
                <a:gd name="T46" fmla="*/ 53 w 67"/>
                <a:gd name="T47" fmla="*/ 62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67" h="204">
                  <a:moveTo>
                    <a:pt x="53" y="62"/>
                  </a:moveTo>
                  <a:cubicBezTo>
                    <a:pt x="56" y="101"/>
                    <a:pt x="67" y="139"/>
                    <a:pt x="64" y="178"/>
                  </a:cubicBezTo>
                  <a:cubicBezTo>
                    <a:pt x="66" y="184"/>
                    <a:pt x="65" y="191"/>
                    <a:pt x="65" y="197"/>
                  </a:cubicBezTo>
                  <a:cubicBezTo>
                    <a:pt x="65" y="203"/>
                    <a:pt x="61" y="204"/>
                    <a:pt x="56" y="202"/>
                  </a:cubicBezTo>
                  <a:cubicBezTo>
                    <a:pt x="48" y="196"/>
                    <a:pt x="51" y="188"/>
                    <a:pt x="51" y="180"/>
                  </a:cubicBezTo>
                  <a:cubicBezTo>
                    <a:pt x="51" y="173"/>
                    <a:pt x="53" y="165"/>
                    <a:pt x="43" y="163"/>
                  </a:cubicBezTo>
                  <a:cubicBezTo>
                    <a:pt x="38" y="159"/>
                    <a:pt x="30" y="167"/>
                    <a:pt x="25" y="160"/>
                  </a:cubicBezTo>
                  <a:cubicBezTo>
                    <a:pt x="23" y="151"/>
                    <a:pt x="21" y="141"/>
                    <a:pt x="20" y="131"/>
                  </a:cubicBezTo>
                  <a:cubicBezTo>
                    <a:pt x="20" y="126"/>
                    <a:pt x="18" y="121"/>
                    <a:pt x="17" y="116"/>
                  </a:cubicBezTo>
                  <a:cubicBezTo>
                    <a:pt x="13" y="87"/>
                    <a:pt x="10" y="58"/>
                    <a:pt x="3" y="30"/>
                  </a:cubicBezTo>
                  <a:cubicBezTo>
                    <a:pt x="2" y="23"/>
                    <a:pt x="0" y="16"/>
                    <a:pt x="2" y="8"/>
                  </a:cubicBezTo>
                  <a:cubicBezTo>
                    <a:pt x="4" y="2"/>
                    <a:pt x="8" y="0"/>
                    <a:pt x="14" y="4"/>
                  </a:cubicBezTo>
                  <a:cubicBezTo>
                    <a:pt x="18" y="8"/>
                    <a:pt x="17" y="13"/>
                    <a:pt x="17" y="17"/>
                  </a:cubicBezTo>
                  <a:cubicBezTo>
                    <a:pt x="16" y="22"/>
                    <a:pt x="19" y="25"/>
                    <a:pt x="20" y="30"/>
                  </a:cubicBezTo>
                  <a:cubicBezTo>
                    <a:pt x="20" y="35"/>
                    <a:pt x="24" y="40"/>
                    <a:pt x="24" y="46"/>
                  </a:cubicBezTo>
                  <a:cubicBezTo>
                    <a:pt x="22" y="52"/>
                    <a:pt x="26" y="56"/>
                    <a:pt x="29" y="60"/>
                  </a:cubicBezTo>
                  <a:cubicBezTo>
                    <a:pt x="31" y="63"/>
                    <a:pt x="31" y="67"/>
                    <a:pt x="30" y="70"/>
                  </a:cubicBezTo>
                  <a:cubicBezTo>
                    <a:pt x="28" y="74"/>
                    <a:pt x="25" y="77"/>
                    <a:pt x="26" y="81"/>
                  </a:cubicBezTo>
                  <a:cubicBezTo>
                    <a:pt x="28" y="87"/>
                    <a:pt x="32" y="92"/>
                    <a:pt x="35" y="98"/>
                  </a:cubicBezTo>
                  <a:cubicBezTo>
                    <a:pt x="40" y="101"/>
                    <a:pt x="43" y="99"/>
                    <a:pt x="43" y="93"/>
                  </a:cubicBezTo>
                  <a:cubicBezTo>
                    <a:pt x="44" y="88"/>
                    <a:pt x="42" y="83"/>
                    <a:pt x="41" y="78"/>
                  </a:cubicBezTo>
                  <a:cubicBezTo>
                    <a:pt x="40" y="77"/>
                    <a:pt x="40" y="75"/>
                    <a:pt x="40" y="73"/>
                  </a:cubicBezTo>
                  <a:cubicBezTo>
                    <a:pt x="40" y="69"/>
                    <a:pt x="40" y="65"/>
                    <a:pt x="43" y="61"/>
                  </a:cubicBezTo>
                  <a:cubicBezTo>
                    <a:pt x="47" y="59"/>
                    <a:pt x="50" y="59"/>
                    <a:pt x="53" y="62"/>
                  </a:cubicBezTo>
                  <a:close/>
                </a:path>
              </a:pathLst>
            </a:custGeom>
            <a:solidFill>
              <a:srgbClr val="221C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627" name="Freeform 3869"/>
            <p:cNvSpPr>
              <a:spLocks/>
            </p:cNvSpPr>
            <p:nvPr/>
          </p:nvSpPr>
          <p:spPr bwMode="auto">
            <a:xfrm>
              <a:off x="5091" y="1273"/>
              <a:ext cx="132" cy="120"/>
            </a:xfrm>
            <a:custGeom>
              <a:avLst/>
              <a:gdLst>
                <a:gd name="T0" fmla="*/ 35 w 112"/>
                <a:gd name="T1" fmla="*/ 6 h 102"/>
                <a:gd name="T2" fmla="*/ 35 w 112"/>
                <a:gd name="T3" fmla="*/ 0 h 102"/>
                <a:gd name="T4" fmla="*/ 41 w 112"/>
                <a:gd name="T5" fmla="*/ 4 h 102"/>
                <a:gd name="T6" fmla="*/ 68 w 112"/>
                <a:gd name="T7" fmla="*/ 25 h 102"/>
                <a:gd name="T8" fmla="*/ 106 w 112"/>
                <a:gd name="T9" fmla="*/ 69 h 102"/>
                <a:gd name="T10" fmla="*/ 110 w 112"/>
                <a:gd name="T11" fmla="*/ 96 h 102"/>
                <a:gd name="T12" fmla="*/ 105 w 112"/>
                <a:gd name="T13" fmla="*/ 102 h 102"/>
                <a:gd name="T14" fmla="*/ 102 w 112"/>
                <a:gd name="T15" fmla="*/ 99 h 102"/>
                <a:gd name="T16" fmla="*/ 92 w 112"/>
                <a:gd name="T17" fmla="*/ 75 h 102"/>
                <a:gd name="T18" fmla="*/ 90 w 112"/>
                <a:gd name="T19" fmla="*/ 68 h 102"/>
                <a:gd name="T20" fmla="*/ 89 w 112"/>
                <a:gd name="T21" fmla="*/ 56 h 102"/>
                <a:gd name="T22" fmla="*/ 82 w 112"/>
                <a:gd name="T23" fmla="*/ 47 h 102"/>
                <a:gd name="T24" fmla="*/ 74 w 112"/>
                <a:gd name="T25" fmla="*/ 41 h 102"/>
                <a:gd name="T26" fmla="*/ 51 w 112"/>
                <a:gd name="T27" fmla="*/ 38 h 102"/>
                <a:gd name="T28" fmla="*/ 46 w 112"/>
                <a:gd name="T29" fmla="*/ 50 h 102"/>
                <a:gd name="T30" fmla="*/ 64 w 112"/>
                <a:gd name="T31" fmla="*/ 60 h 102"/>
                <a:gd name="T32" fmla="*/ 71 w 112"/>
                <a:gd name="T33" fmla="*/ 67 h 102"/>
                <a:gd name="T34" fmla="*/ 66 w 112"/>
                <a:gd name="T35" fmla="*/ 80 h 102"/>
                <a:gd name="T36" fmla="*/ 55 w 112"/>
                <a:gd name="T37" fmla="*/ 76 h 102"/>
                <a:gd name="T38" fmla="*/ 53 w 112"/>
                <a:gd name="T39" fmla="*/ 89 h 102"/>
                <a:gd name="T40" fmla="*/ 49 w 112"/>
                <a:gd name="T41" fmla="*/ 92 h 102"/>
                <a:gd name="T42" fmla="*/ 12 w 112"/>
                <a:gd name="T43" fmla="*/ 88 h 102"/>
                <a:gd name="T44" fmla="*/ 3 w 112"/>
                <a:gd name="T45" fmla="*/ 86 h 102"/>
                <a:gd name="T46" fmla="*/ 7 w 112"/>
                <a:gd name="T47" fmla="*/ 78 h 102"/>
                <a:gd name="T48" fmla="*/ 18 w 112"/>
                <a:gd name="T49" fmla="*/ 73 h 102"/>
                <a:gd name="T50" fmla="*/ 24 w 112"/>
                <a:gd name="T51" fmla="*/ 59 h 102"/>
                <a:gd name="T52" fmla="*/ 22 w 112"/>
                <a:gd name="T53" fmla="*/ 33 h 102"/>
                <a:gd name="T54" fmla="*/ 28 w 112"/>
                <a:gd name="T55" fmla="*/ 13 h 102"/>
                <a:gd name="T56" fmla="*/ 28 w 112"/>
                <a:gd name="T57" fmla="*/ 13 h 102"/>
                <a:gd name="T58" fmla="*/ 35 w 112"/>
                <a:gd name="T59" fmla="*/ 6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12" h="102">
                  <a:moveTo>
                    <a:pt x="35" y="6"/>
                  </a:moveTo>
                  <a:cubicBezTo>
                    <a:pt x="35" y="4"/>
                    <a:pt x="35" y="2"/>
                    <a:pt x="35" y="0"/>
                  </a:cubicBezTo>
                  <a:cubicBezTo>
                    <a:pt x="38" y="0"/>
                    <a:pt x="41" y="2"/>
                    <a:pt x="41" y="4"/>
                  </a:cubicBezTo>
                  <a:cubicBezTo>
                    <a:pt x="43" y="22"/>
                    <a:pt x="55" y="22"/>
                    <a:pt x="68" y="25"/>
                  </a:cubicBezTo>
                  <a:cubicBezTo>
                    <a:pt x="90" y="30"/>
                    <a:pt x="102" y="46"/>
                    <a:pt x="106" y="69"/>
                  </a:cubicBezTo>
                  <a:cubicBezTo>
                    <a:pt x="108" y="78"/>
                    <a:pt x="109" y="87"/>
                    <a:pt x="110" y="96"/>
                  </a:cubicBezTo>
                  <a:cubicBezTo>
                    <a:pt x="112" y="100"/>
                    <a:pt x="109" y="102"/>
                    <a:pt x="105" y="102"/>
                  </a:cubicBezTo>
                  <a:cubicBezTo>
                    <a:pt x="104" y="102"/>
                    <a:pt x="103" y="101"/>
                    <a:pt x="102" y="99"/>
                  </a:cubicBezTo>
                  <a:cubicBezTo>
                    <a:pt x="101" y="90"/>
                    <a:pt x="101" y="81"/>
                    <a:pt x="92" y="75"/>
                  </a:cubicBezTo>
                  <a:cubicBezTo>
                    <a:pt x="91" y="73"/>
                    <a:pt x="90" y="71"/>
                    <a:pt x="90" y="68"/>
                  </a:cubicBezTo>
                  <a:cubicBezTo>
                    <a:pt x="89" y="64"/>
                    <a:pt x="90" y="60"/>
                    <a:pt x="89" y="56"/>
                  </a:cubicBezTo>
                  <a:cubicBezTo>
                    <a:pt x="89" y="52"/>
                    <a:pt x="85" y="50"/>
                    <a:pt x="82" y="47"/>
                  </a:cubicBezTo>
                  <a:cubicBezTo>
                    <a:pt x="79" y="45"/>
                    <a:pt x="77" y="43"/>
                    <a:pt x="74" y="41"/>
                  </a:cubicBezTo>
                  <a:cubicBezTo>
                    <a:pt x="67" y="36"/>
                    <a:pt x="59" y="37"/>
                    <a:pt x="51" y="38"/>
                  </a:cubicBezTo>
                  <a:cubicBezTo>
                    <a:pt x="42" y="39"/>
                    <a:pt x="46" y="45"/>
                    <a:pt x="46" y="50"/>
                  </a:cubicBezTo>
                  <a:cubicBezTo>
                    <a:pt x="49" y="59"/>
                    <a:pt x="59" y="56"/>
                    <a:pt x="64" y="60"/>
                  </a:cubicBezTo>
                  <a:cubicBezTo>
                    <a:pt x="67" y="62"/>
                    <a:pt x="69" y="64"/>
                    <a:pt x="71" y="67"/>
                  </a:cubicBezTo>
                  <a:cubicBezTo>
                    <a:pt x="74" y="73"/>
                    <a:pt x="74" y="78"/>
                    <a:pt x="66" y="80"/>
                  </a:cubicBezTo>
                  <a:cubicBezTo>
                    <a:pt x="62" y="81"/>
                    <a:pt x="59" y="76"/>
                    <a:pt x="55" y="76"/>
                  </a:cubicBezTo>
                  <a:cubicBezTo>
                    <a:pt x="52" y="80"/>
                    <a:pt x="55" y="85"/>
                    <a:pt x="53" y="89"/>
                  </a:cubicBezTo>
                  <a:cubicBezTo>
                    <a:pt x="52" y="90"/>
                    <a:pt x="51" y="91"/>
                    <a:pt x="49" y="92"/>
                  </a:cubicBezTo>
                  <a:cubicBezTo>
                    <a:pt x="37" y="91"/>
                    <a:pt x="25" y="87"/>
                    <a:pt x="12" y="88"/>
                  </a:cubicBezTo>
                  <a:cubicBezTo>
                    <a:pt x="9" y="88"/>
                    <a:pt x="6" y="88"/>
                    <a:pt x="3" y="86"/>
                  </a:cubicBezTo>
                  <a:cubicBezTo>
                    <a:pt x="0" y="81"/>
                    <a:pt x="4" y="80"/>
                    <a:pt x="7" y="78"/>
                  </a:cubicBezTo>
                  <a:cubicBezTo>
                    <a:pt x="11" y="76"/>
                    <a:pt x="15" y="77"/>
                    <a:pt x="18" y="73"/>
                  </a:cubicBezTo>
                  <a:cubicBezTo>
                    <a:pt x="21" y="69"/>
                    <a:pt x="25" y="65"/>
                    <a:pt x="24" y="59"/>
                  </a:cubicBezTo>
                  <a:cubicBezTo>
                    <a:pt x="15" y="51"/>
                    <a:pt x="17" y="42"/>
                    <a:pt x="22" y="33"/>
                  </a:cubicBezTo>
                  <a:cubicBezTo>
                    <a:pt x="28" y="13"/>
                    <a:pt x="28" y="13"/>
                    <a:pt x="28" y="13"/>
                  </a:cubicBezTo>
                  <a:cubicBezTo>
                    <a:pt x="28" y="13"/>
                    <a:pt x="28" y="13"/>
                    <a:pt x="28" y="13"/>
                  </a:cubicBezTo>
                  <a:cubicBezTo>
                    <a:pt x="31" y="11"/>
                    <a:pt x="35" y="10"/>
                    <a:pt x="35" y="6"/>
                  </a:cubicBezTo>
                  <a:close/>
                </a:path>
              </a:pathLst>
            </a:custGeom>
            <a:solidFill>
              <a:srgbClr val="221C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628" name="Freeform 3870"/>
            <p:cNvSpPr>
              <a:spLocks/>
            </p:cNvSpPr>
            <p:nvPr/>
          </p:nvSpPr>
          <p:spPr bwMode="auto">
            <a:xfrm>
              <a:off x="5186" y="1360"/>
              <a:ext cx="49" cy="122"/>
            </a:xfrm>
            <a:custGeom>
              <a:avLst/>
              <a:gdLst>
                <a:gd name="T0" fmla="*/ 13 w 42"/>
                <a:gd name="T1" fmla="*/ 0 h 103"/>
                <a:gd name="T2" fmla="*/ 23 w 42"/>
                <a:gd name="T3" fmla="*/ 23 h 103"/>
                <a:gd name="T4" fmla="*/ 16 w 42"/>
                <a:gd name="T5" fmla="*/ 12 h 103"/>
                <a:gd name="T6" fmla="*/ 20 w 42"/>
                <a:gd name="T7" fmla="*/ 32 h 103"/>
                <a:gd name="T8" fmla="*/ 21 w 42"/>
                <a:gd name="T9" fmla="*/ 43 h 103"/>
                <a:gd name="T10" fmla="*/ 22 w 42"/>
                <a:gd name="T11" fmla="*/ 46 h 103"/>
                <a:gd name="T12" fmla="*/ 24 w 42"/>
                <a:gd name="T13" fmla="*/ 48 h 103"/>
                <a:gd name="T14" fmla="*/ 27 w 42"/>
                <a:gd name="T15" fmla="*/ 53 h 103"/>
                <a:gd name="T16" fmla="*/ 26 w 42"/>
                <a:gd name="T17" fmla="*/ 49 h 103"/>
                <a:gd name="T18" fmla="*/ 28 w 42"/>
                <a:gd name="T19" fmla="*/ 42 h 103"/>
                <a:gd name="T20" fmla="*/ 34 w 42"/>
                <a:gd name="T21" fmla="*/ 43 h 103"/>
                <a:gd name="T22" fmla="*/ 39 w 42"/>
                <a:gd name="T23" fmla="*/ 70 h 103"/>
                <a:gd name="T24" fmla="*/ 32 w 42"/>
                <a:gd name="T25" fmla="*/ 85 h 103"/>
                <a:gd name="T26" fmla="*/ 32 w 42"/>
                <a:gd name="T27" fmla="*/ 98 h 103"/>
                <a:gd name="T28" fmla="*/ 19 w 42"/>
                <a:gd name="T29" fmla="*/ 102 h 103"/>
                <a:gd name="T30" fmla="*/ 16 w 42"/>
                <a:gd name="T31" fmla="*/ 95 h 103"/>
                <a:gd name="T32" fmla="*/ 16 w 42"/>
                <a:gd name="T33" fmla="*/ 82 h 103"/>
                <a:gd name="T34" fmla="*/ 14 w 42"/>
                <a:gd name="T35" fmla="*/ 72 h 103"/>
                <a:gd name="T36" fmla="*/ 6 w 42"/>
                <a:gd name="T37" fmla="*/ 53 h 103"/>
                <a:gd name="T38" fmla="*/ 0 w 42"/>
                <a:gd name="T39" fmla="*/ 42 h 103"/>
                <a:gd name="T40" fmla="*/ 4 w 42"/>
                <a:gd name="T41" fmla="*/ 27 h 103"/>
                <a:gd name="T42" fmla="*/ 2 w 42"/>
                <a:gd name="T43" fmla="*/ 21 h 103"/>
                <a:gd name="T44" fmla="*/ 4 w 42"/>
                <a:gd name="T45" fmla="*/ 6 h 103"/>
                <a:gd name="T46" fmla="*/ 13 w 42"/>
                <a:gd name="T47" fmla="*/ 0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42" h="103">
                  <a:moveTo>
                    <a:pt x="13" y="0"/>
                  </a:moveTo>
                  <a:cubicBezTo>
                    <a:pt x="27" y="3"/>
                    <a:pt x="25" y="13"/>
                    <a:pt x="23" y="23"/>
                  </a:cubicBezTo>
                  <a:cubicBezTo>
                    <a:pt x="19" y="22"/>
                    <a:pt x="18" y="18"/>
                    <a:pt x="16" y="12"/>
                  </a:cubicBezTo>
                  <a:cubicBezTo>
                    <a:pt x="18" y="20"/>
                    <a:pt x="19" y="26"/>
                    <a:pt x="20" y="32"/>
                  </a:cubicBezTo>
                  <a:cubicBezTo>
                    <a:pt x="20" y="35"/>
                    <a:pt x="19" y="39"/>
                    <a:pt x="21" y="43"/>
                  </a:cubicBezTo>
                  <a:cubicBezTo>
                    <a:pt x="22" y="44"/>
                    <a:pt x="22" y="45"/>
                    <a:pt x="22" y="46"/>
                  </a:cubicBezTo>
                  <a:cubicBezTo>
                    <a:pt x="22" y="47"/>
                    <a:pt x="19" y="51"/>
                    <a:pt x="24" y="48"/>
                  </a:cubicBezTo>
                  <a:cubicBezTo>
                    <a:pt x="26" y="50"/>
                    <a:pt x="27" y="51"/>
                    <a:pt x="27" y="53"/>
                  </a:cubicBezTo>
                  <a:cubicBezTo>
                    <a:pt x="28" y="52"/>
                    <a:pt x="27" y="50"/>
                    <a:pt x="26" y="49"/>
                  </a:cubicBezTo>
                  <a:cubicBezTo>
                    <a:pt x="26" y="46"/>
                    <a:pt x="26" y="44"/>
                    <a:pt x="28" y="42"/>
                  </a:cubicBezTo>
                  <a:cubicBezTo>
                    <a:pt x="30" y="41"/>
                    <a:pt x="33" y="41"/>
                    <a:pt x="34" y="43"/>
                  </a:cubicBezTo>
                  <a:cubicBezTo>
                    <a:pt x="36" y="52"/>
                    <a:pt x="37" y="61"/>
                    <a:pt x="39" y="70"/>
                  </a:cubicBezTo>
                  <a:cubicBezTo>
                    <a:pt x="42" y="78"/>
                    <a:pt x="36" y="81"/>
                    <a:pt x="32" y="85"/>
                  </a:cubicBezTo>
                  <a:cubicBezTo>
                    <a:pt x="32" y="89"/>
                    <a:pt x="32" y="93"/>
                    <a:pt x="32" y="98"/>
                  </a:cubicBezTo>
                  <a:cubicBezTo>
                    <a:pt x="28" y="102"/>
                    <a:pt x="24" y="103"/>
                    <a:pt x="19" y="102"/>
                  </a:cubicBezTo>
                  <a:cubicBezTo>
                    <a:pt x="16" y="101"/>
                    <a:pt x="14" y="99"/>
                    <a:pt x="16" y="95"/>
                  </a:cubicBezTo>
                  <a:cubicBezTo>
                    <a:pt x="16" y="90"/>
                    <a:pt x="16" y="86"/>
                    <a:pt x="16" y="82"/>
                  </a:cubicBezTo>
                  <a:cubicBezTo>
                    <a:pt x="16" y="79"/>
                    <a:pt x="14" y="75"/>
                    <a:pt x="14" y="72"/>
                  </a:cubicBezTo>
                  <a:cubicBezTo>
                    <a:pt x="13" y="65"/>
                    <a:pt x="8" y="59"/>
                    <a:pt x="6" y="53"/>
                  </a:cubicBezTo>
                  <a:cubicBezTo>
                    <a:pt x="4" y="49"/>
                    <a:pt x="2" y="46"/>
                    <a:pt x="0" y="42"/>
                  </a:cubicBezTo>
                  <a:cubicBezTo>
                    <a:pt x="12" y="41"/>
                    <a:pt x="5" y="33"/>
                    <a:pt x="4" y="27"/>
                  </a:cubicBezTo>
                  <a:cubicBezTo>
                    <a:pt x="3" y="25"/>
                    <a:pt x="2" y="23"/>
                    <a:pt x="2" y="21"/>
                  </a:cubicBezTo>
                  <a:cubicBezTo>
                    <a:pt x="0" y="16"/>
                    <a:pt x="0" y="11"/>
                    <a:pt x="4" y="6"/>
                  </a:cubicBezTo>
                  <a:cubicBezTo>
                    <a:pt x="6" y="4"/>
                    <a:pt x="9" y="1"/>
                    <a:pt x="13" y="0"/>
                  </a:cubicBezTo>
                  <a:close/>
                </a:path>
              </a:pathLst>
            </a:custGeom>
            <a:solidFill>
              <a:srgbClr val="2723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629" name="Freeform 3871"/>
            <p:cNvSpPr>
              <a:spLocks/>
            </p:cNvSpPr>
            <p:nvPr/>
          </p:nvSpPr>
          <p:spPr bwMode="auto">
            <a:xfrm>
              <a:off x="5185" y="1783"/>
              <a:ext cx="42" cy="64"/>
            </a:xfrm>
            <a:custGeom>
              <a:avLst/>
              <a:gdLst>
                <a:gd name="T0" fmla="*/ 0 w 36"/>
                <a:gd name="T1" fmla="*/ 12 h 54"/>
                <a:gd name="T2" fmla="*/ 22 w 36"/>
                <a:gd name="T3" fmla="*/ 0 h 54"/>
                <a:gd name="T4" fmla="*/ 28 w 36"/>
                <a:gd name="T5" fmla="*/ 13 h 54"/>
                <a:gd name="T6" fmla="*/ 30 w 36"/>
                <a:gd name="T7" fmla="*/ 7 h 54"/>
                <a:gd name="T8" fmla="*/ 33 w 36"/>
                <a:gd name="T9" fmla="*/ 22 h 54"/>
                <a:gd name="T10" fmla="*/ 33 w 36"/>
                <a:gd name="T11" fmla="*/ 44 h 54"/>
                <a:gd name="T12" fmla="*/ 20 w 36"/>
                <a:gd name="T13" fmla="*/ 49 h 54"/>
                <a:gd name="T14" fmla="*/ 10 w 36"/>
                <a:gd name="T15" fmla="*/ 41 h 54"/>
                <a:gd name="T16" fmla="*/ 1 w 36"/>
                <a:gd name="T17" fmla="*/ 21 h 54"/>
                <a:gd name="T18" fmla="*/ 0 w 36"/>
                <a:gd name="T19" fmla="*/ 14 h 54"/>
                <a:gd name="T20" fmla="*/ 0 w 36"/>
                <a:gd name="T21" fmla="*/ 1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6" h="54">
                  <a:moveTo>
                    <a:pt x="0" y="12"/>
                  </a:moveTo>
                  <a:cubicBezTo>
                    <a:pt x="6" y="3"/>
                    <a:pt x="17" y="6"/>
                    <a:pt x="22" y="0"/>
                  </a:cubicBezTo>
                  <a:cubicBezTo>
                    <a:pt x="29" y="3"/>
                    <a:pt x="19" y="11"/>
                    <a:pt x="28" y="13"/>
                  </a:cubicBezTo>
                  <a:cubicBezTo>
                    <a:pt x="28" y="13"/>
                    <a:pt x="29" y="9"/>
                    <a:pt x="30" y="7"/>
                  </a:cubicBezTo>
                  <a:cubicBezTo>
                    <a:pt x="31" y="12"/>
                    <a:pt x="32" y="17"/>
                    <a:pt x="33" y="22"/>
                  </a:cubicBezTo>
                  <a:cubicBezTo>
                    <a:pt x="36" y="29"/>
                    <a:pt x="35" y="37"/>
                    <a:pt x="33" y="44"/>
                  </a:cubicBezTo>
                  <a:cubicBezTo>
                    <a:pt x="30" y="48"/>
                    <a:pt x="24" y="42"/>
                    <a:pt x="20" y="49"/>
                  </a:cubicBezTo>
                  <a:cubicBezTo>
                    <a:pt x="16" y="54"/>
                    <a:pt x="16" y="41"/>
                    <a:pt x="10" y="41"/>
                  </a:cubicBezTo>
                  <a:cubicBezTo>
                    <a:pt x="4" y="36"/>
                    <a:pt x="1" y="30"/>
                    <a:pt x="1" y="21"/>
                  </a:cubicBezTo>
                  <a:cubicBezTo>
                    <a:pt x="1" y="19"/>
                    <a:pt x="0" y="16"/>
                    <a:pt x="0" y="14"/>
                  </a:cubicBezTo>
                  <a:cubicBezTo>
                    <a:pt x="0" y="13"/>
                    <a:pt x="0" y="13"/>
                    <a:pt x="0" y="12"/>
                  </a:cubicBezTo>
                  <a:close/>
                </a:path>
              </a:pathLst>
            </a:custGeom>
            <a:solidFill>
              <a:srgbClr val="2E28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630" name="Freeform 3872"/>
            <p:cNvSpPr>
              <a:spLocks/>
            </p:cNvSpPr>
            <p:nvPr/>
          </p:nvSpPr>
          <p:spPr bwMode="auto">
            <a:xfrm>
              <a:off x="4885" y="1618"/>
              <a:ext cx="39" cy="124"/>
            </a:xfrm>
            <a:custGeom>
              <a:avLst/>
              <a:gdLst>
                <a:gd name="T0" fmla="*/ 24 w 33"/>
                <a:gd name="T1" fmla="*/ 104 h 105"/>
                <a:gd name="T2" fmla="*/ 12 w 33"/>
                <a:gd name="T3" fmla="*/ 85 h 105"/>
                <a:gd name="T4" fmla="*/ 2 w 33"/>
                <a:gd name="T5" fmla="*/ 12 h 105"/>
                <a:gd name="T6" fmla="*/ 3 w 33"/>
                <a:gd name="T7" fmla="*/ 4 h 105"/>
                <a:gd name="T8" fmla="*/ 12 w 33"/>
                <a:gd name="T9" fmla="*/ 3 h 105"/>
                <a:gd name="T10" fmla="*/ 17 w 33"/>
                <a:gd name="T11" fmla="*/ 27 h 105"/>
                <a:gd name="T12" fmla="*/ 19 w 33"/>
                <a:gd name="T13" fmla="*/ 37 h 105"/>
                <a:gd name="T14" fmla="*/ 21 w 33"/>
                <a:gd name="T15" fmla="*/ 40 h 105"/>
                <a:gd name="T16" fmla="*/ 24 w 33"/>
                <a:gd name="T17" fmla="*/ 55 h 105"/>
                <a:gd name="T18" fmla="*/ 26 w 33"/>
                <a:gd name="T19" fmla="*/ 63 h 105"/>
                <a:gd name="T20" fmla="*/ 29 w 33"/>
                <a:gd name="T21" fmla="*/ 75 h 105"/>
                <a:gd name="T22" fmla="*/ 32 w 33"/>
                <a:gd name="T23" fmla="*/ 98 h 105"/>
                <a:gd name="T24" fmla="*/ 24 w 33"/>
                <a:gd name="T25" fmla="*/ 104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3" h="105">
                  <a:moveTo>
                    <a:pt x="24" y="104"/>
                  </a:moveTo>
                  <a:cubicBezTo>
                    <a:pt x="16" y="100"/>
                    <a:pt x="17" y="90"/>
                    <a:pt x="12" y="85"/>
                  </a:cubicBezTo>
                  <a:cubicBezTo>
                    <a:pt x="5" y="61"/>
                    <a:pt x="0" y="37"/>
                    <a:pt x="2" y="12"/>
                  </a:cubicBezTo>
                  <a:cubicBezTo>
                    <a:pt x="2" y="9"/>
                    <a:pt x="2" y="7"/>
                    <a:pt x="3" y="4"/>
                  </a:cubicBezTo>
                  <a:cubicBezTo>
                    <a:pt x="6" y="0"/>
                    <a:pt x="9" y="2"/>
                    <a:pt x="12" y="3"/>
                  </a:cubicBezTo>
                  <a:cubicBezTo>
                    <a:pt x="18" y="10"/>
                    <a:pt x="17" y="19"/>
                    <a:pt x="17" y="27"/>
                  </a:cubicBezTo>
                  <a:cubicBezTo>
                    <a:pt x="17" y="30"/>
                    <a:pt x="16" y="34"/>
                    <a:pt x="19" y="37"/>
                  </a:cubicBezTo>
                  <a:cubicBezTo>
                    <a:pt x="20" y="38"/>
                    <a:pt x="20" y="39"/>
                    <a:pt x="21" y="40"/>
                  </a:cubicBezTo>
                  <a:cubicBezTo>
                    <a:pt x="22" y="45"/>
                    <a:pt x="22" y="50"/>
                    <a:pt x="24" y="55"/>
                  </a:cubicBezTo>
                  <a:cubicBezTo>
                    <a:pt x="24" y="57"/>
                    <a:pt x="25" y="60"/>
                    <a:pt x="26" y="63"/>
                  </a:cubicBezTo>
                  <a:cubicBezTo>
                    <a:pt x="26" y="67"/>
                    <a:pt x="29" y="70"/>
                    <a:pt x="29" y="75"/>
                  </a:cubicBezTo>
                  <a:cubicBezTo>
                    <a:pt x="28" y="83"/>
                    <a:pt x="33" y="90"/>
                    <a:pt x="32" y="98"/>
                  </a:cubicBezTo>
                  <a:cubicBezTo>
                    <a:pt x="31" y="101"/>
                    <a:pt x="29" y="105"/>
                    <a:pt x="24" y="104"/>
                  </a:cubicBezTo>
                  <a:close/>
                </a:path>
              </a:pathLst>
            </a:custGeom>
            <a:solidFill>
              <a:srgbClr val="8A89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631" name="Freeform 3873"/>
            <p:cNvSpPr>
              <a:spLocks/>
            </p:cNvSpPr>
            <p:nvPr/>
          </p:nvSpPr>
          <p:spPr bwMode="auto">
            <a:xfrm>
              <a:off x="4910" y="1308"/>
              <a:ext cx="63" cy="106"/>
            </a:xfrm>
            <a:custGeom>
              <a:avLst/>
              <a:gdLst>
                <a:gd name="T0" fmla="*/ 23 w 54"/>
                <a:gd name="T1" fmla="*/ 16 h 90"/>
                <a:gd name="T2" fmla="*/ 27 w 54"/>
                <a:gd name="T3" fmla="*/ 12 h 90"/>
                <a:gd name="T4" fmla="*/ 43 w 54"/>
                <a:gd name="T5" fmla="*/ 1 h 90"/>
                <a:gd name="T6" fmla="*/ 50 w 54"/>
                <a:gd name="T7" fmla="*/ 1 h 90"/>
                <a:gd name="T8" fmla="*/ 50 w 54"/>
                <a:gd name="T9" fmla="*/ 14 h 90"/>
                <a:gd name="T10" fmla="*/ 21 w 54"/>
                <a:gd name="T11" fmla="*/ 58 h 90"/>
                <a:gd name="T12" fmla="*/ 17 w 54"/>
                <a:gd name="T13" fmla="*/ 71 h 90"/>
                <a:gd name="T14" fmla="*/ 11 w 54"/>
                <a:gd name="T15" fmla="*/ 84 h 90"/>
                <a:gd name="T16" fmla="*/ 2 w 54"/>
                <a:gd name="T17" fmla="*/ 83 h 90"/>
                <a:gd name="T18" fmla="*/ 0 w 54"/>
                <a:gd name="T19" fmla="*/ 71 h 90"/>
                <a:gd name="T20" fmla="*/ 2 w 54"/>
                <a:gd name="T21" fmla="*/ 61 h 90"/>
                <a:gd name="T22" fmla="*/ 8 w 54"/>
                <a:gd name="T23" fmla="*/ 42 h 90"/>
                <a:gd name="T24" fmla="*/ 15 w 54"/>
                <a:gd name="T25" fmla="*/ 28 h 90"/>
                <a:gd name="T26" fmla="*/ 23 w 54"/>
                <a:gd name="T27" fmla="*/ 16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4" h="90">
                  <a:moveTo>
                    <a:pt x="23" y="16"/>
                  </a:moveTo>
                  <a:cubicBezTo>
                    <a:pt x="24" y="14"/>
                    <a:pt x="26" y="13"/>
                    <a:pt x="27" y="12"/>
                  </a:cubicBezTo>
                  <a:cubicBezTo>
                    <a:pt x="31" y="6"/>
                    <a:pt x="37" y="3"/>
                    <a:pt x="43" y="1"/>
                  </a:cubicBezTo>
                  <a:cubicBezTo>
                    <a:pt x="46" y="0"/>
                    <a:pt x="48" y="0"/>
                    <a:pt x="50" y="1"/>
                  </a:cubicBezTo>
                  <a:cubicBezTo>
                    <a:pt x="54" y="5"/>
                    <a:pt x="54" y="9"/>
                    <a:pt x="50" y="14"/>
                  </a:cubicBezTo>
                  <a:cubicBezTo>
                    <a:pt x="34" y="24"/>
                    <a:pt x="23" y="39"/>
                    <a:pt x="21" y="58"/>
                  </a:cubicBezTo>
                  <a:cubicBezTo>
                    <a:pt x="20" y="63"/>
                    <a:pt x="19" y="67"/>
                    <a:pt x="17" y="71"/>
                  </a:cubicBezTo>
                  <a:cubicBezTo>
                    <a:pt x="14" y="75"/>
                    <a:pt x="14" y="80"/>
                    <a:pt x="11" y="84"/>
                  </a:cubicBezTo>
                  <a:cubicBezTo>
                    <a:pt x="8" y="87"/>
                    <a:pt x="4" y="90"/>
                    <a:pt x="2" y="83"/>
                  </a:cubicBezTo>
                  <a:cubicBezTo>
                    <a:pt x="1" y="79"/>
                    <a:pt x="1" y="75"/>
                    <a:pt x="0" y="71"/>
                  </a:cubicBezTo>
                  <a:cubicBezTo>
                    <a:pt x="0" y="67"/>
                    <a:pt x="0" y="64"/>
                    <a:pt x="2" y="61"/>
                  </a:cubicBezTo>
                  <a:cubicBezTo>
                    <a:pt x="4" y="55"/>
                    <a:pt x="6" y="49"/>
                    <a:pt x="8" y="42"/>
                  </a:cubicBezTo>
                  <a:cubicBezTo>
                    <a:pt x="9" y="37"/>
                    <a:pt x="12" y="33"/>
                    <a:pt x="15" y="28"/>
                  </a:cubicBezTo>
                  <a:cubicBezTo>
                    <a:pt x="17" y="24"/>
                    <a:pt x="19" y="19"/>
                    <a:pt x="23" y="16"/>
                  </a:cubicBezTo>
                  <a:close/>
                </a:path>
              </a:pathLst>
            </a:custGeom>
            <a:solidFill>
              <a:srgbClr val="9090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632" name="Freeform 3874"/>
            <p:cNvSpPr>
              <a:spLocks/>
            </p:cNvSpPr>
            <p:nvPr/>
          </p:nvSpPr>
          <p:spPr bwMode="auto">
            <a:xfrm>
              <a:off x="4884" y="1467"/>
              <a:ext cx="19" cy="163"/>
            </a:xfrm>
            <a:custGeom>
              <a:avLst/>
              <a:gdLst>
                <a:gd name="T0" fmla="*/ 7 w 16"/>
                <a:gd name="T1" fmla="*/ 131 h 138"/>
                <a:gd name="T2" fmla="*/ 6 w 16"/>
                <a:gd name="T3" fmla="*/ 137 h 138"/>
                <a:gd name="T4" fmla="*/ 1 w 16"/>
                <a:gd name="T5" fmla="*/ 134 h 138"/>
                <a:gd name="T6" fmla="*/ 3 w 16"/>
                <a:gd name="T7" fmla="*/ 57 h 138"/>
                <a:gd name="T8" fmla="*/ 7 w 16"/>
                <a:gd name="T9" fmla="*/ 0 h 138"/>
                <a:gd name="T10" fmla="*/ 16 w 16"/>
                <a:gd name="T11" fmla="*/ 10 h 138"/>
                <a:gd name="T12" fmla="*/ 11 w 16"/>
                <a:gd name="T13" fmla="*/ 107 h 138"/>
                <a:gd name="T14" fmla="*/ 7 w 16"/>
                <a:gd name="T15" fmla="*/ 13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" h="138">
                  <a:moveTo>
                    <a:pt x="7" y="131"/>
                  </a:moveTo>
                  <a:cubicBezTo>
                    <a:pt x="6" y="133"/>
                    <a:pt x="6" y="135"/>
                    <a:pt x="6" y="137"/>
                  </a:cubicBezTo>
                  <a:cubicBezTo>
                    <a:pt x="3" y="138"/>
                    <a:pt x="2" y="137"/>
                    <a:pt x="1" y="134"/>
                  </a:cubicBezTo>
                  <a:cubicBezTo>
                    <a:pt x="2" y="109"/>
                    <a:pt x="0" y="83"/>
                    <a:pt x="3" y="57"/>
                  </a:cubicBezTo>
                  <a:cubicBezTo>
                    <a:pt x="0" y="38"/>
                    <a:pt x="6" y="19"/>
                    <a:pt x="7" y="0"/>
                  </a:cubicBezTo>
                  <a:cubicBezTo>
                    <a:pt x="13" y="1"/>
                    <a:pt x="14" y="6"/>
                    <a:pt x="16" y="10"/>
                  </a:cubicBezTo>
                  <a:cubicBezTo>
                    <a:pt x="15" y="43"/>
                    <a:pt x="9" y="75"/>
                    <a:pt x="11" y="107"/>
                  </a:cubicBezTo>
                  <a:cubicBezTo>
                    <a:pt x="11" y="115"/>
                    <a:pt x="12" y="124"/>
                    <a:pt x="7" y="131"/>
                  </a:cubicBezTo>
                  <a:close/>
                </a:path>
              </a:pathLst>
            </a:custGeom>
            <a:solidFill>
              <a:srgbClr val="3E3B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633" name="Freeform 3875"/>
            <p:cNvSpPr>
              <a:spLocks/>
            </p:cNvSpPr>
            <p:nvPr/>
          </p:nvSpPr>
          <p:spPr bwMode="auto">
            <a:xfrm>
              <a:off x="5220" y="1597"/>
              <a:ext cx="32" cy="64"/>
            </a:xfrm>
            <a:custGeom>
              <a:avLst/>
              <a:gdLst>
                <a:gd name="T0" fmla="*/ 13 w 27"/>
                <a:gd name="T1" fmla="*/ 20 h 54"/>
                <a:gd name="T2" fmla="*/ 22 w 27"/>
                <a:gd name="T3" fmla="*/ 17 h 54"/>
                <a:gd name="T4" fmla="*/ 23 w 27"/>
                <a:gd name="T5" fmla="*/ 0 h 54"/>
                <a:gd name="T6" fmla="*/ 23 w 27"/>
                <a:gd name="T7" fmla="*/ 54 h 54"/>
                <a:gd name="T8" fmla="*/ 22 w 27"/>
                <a:gd name="T9" fmla="*/ 33 h 54"/>
                <a:gd name="T10" fmla="*/ 6 w 27"/>
                <a:gd name="T11" fmla="*/ 46 h 54"/>
                <a:gd name="T12" fmla="*/ 4 w 27"/>
                <a:gd name="T13" fmla="*/ 45 h 54"/>
                <a:gd name="T14" fmla="*/ 13 w 27"/>
                <a:gd name="T15" fmla="*/ 2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" h="54">
                  <a:moveTo>
                    <a:pt x="13" y="20"/>
                  </a:moveTo>
                  <a:cubicBezTo>
                    <a:pt x="17" y="22"/>
                    <a:pt x="22" y="25"/>
                    <a:pt x="22" y="17"/>
                  </a:cubicBezTo>
                  <a:cubicBezTo>
                    <a:pt x="22" y="11"/>
                    <a:pt x="23" y="5"/>
                    <a:pt x="23" y="0"/>
                  </a:cubicBezTo>
                  <a:cubicBezTo>
                    <a:pt x="26" y="18"/>
                    <a:pt x="27" y="36"/>
                    <a:pt x="23" y="54"/>
                  </a:cubicBezTo>
                  <a:cubicBezTo>
                    <a:pt x="22" y="47"/>
                    <a:pt x="22" y="40"/>
                    <a:pt x="22" y="33"/>
                  </a:cubicBezTo>
                  <a:cubicBezTo>
                    <a:pt x="14" y="36"/>
                    <a:pt x="11" y="42"/>
                    <a:pt x="6" y="46"/>
                  </a:cubicBezTo>
                  <a:cubicBezTo>
                    <a:pt x="5" y="46"/>
                    <a:pt x="5" y="46"/>
                    <a:pt x="4" y="45"/>
                  </a:cubicBezTo>
                  <a:cubicBezTo>
                    <a:pt x="0" y="28"/>
                    <a:pt x="1" y="23"/>
                    <a:pt x="13" y="20"/>
                  </a:cubicBezTo>
                  <a:close/>
                </a:path>
              </a:pathLst>
            </a:custGeom>
            <a:solidFill>
              <a:srgbClr val="3931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634" name="Freeform 3876"/>
            <p:cNvSpPr>
              <a:spLocks/>
            </p:cNvSpPr>
            <p:nvPr/>
          </p:nvSpPr>
          <p:spPr bwMode="auto">
            <a:xfrm>
              <a:off x="4902" y="1827"/>
              <a:ext cx="32" cy="54"/>
            </a:xfrm>
            <a:custGeom>
              <a:avLst/>
              <a:gdLst>
                <a:gd name="T0" fmla="*/ 10 w 28"/>
                <a:gd name="T1" fmla="*/ 40 h 46"/>
                <a:gd name="T2" fmla="*/ 7 w 28"/>
                <a:gd name="T3" fmla="*/ 46 h 46"/>
                <a:gd name="T4" fmla="*/ 1 w 28"/>
                <a:gd name="T5" fmla="*/ 37 h 46"/>
                <a:gd name="T6" fmla="*/ 4 w 28"/>
                <a:gd name="T7" fmla="*/ 18 h 46"/>
                <a:gd name="T8" fmla="*/ 11 w 28"/>
                <a:gd name="T9" fmla="*/ 1 h 46"/>
                <a:gd name="T10" fmla="*/ 18 w 28"/>
                <a:gd name="T11" fmla="*/ 7 h 46"/>
                <a:gd name="T12" fmla="*/ 22 w 28"/>
                <a:gd name="T13" fmla="*/ 14 h 46"/>
                <a:gd name="T14" fmla="*/ 22 w 28"/>
                <a:gd name="T15" fmla="*/ 20 h 46"/>
                <a:gd name="T16" fmla="*/ 20 w 28"/>
                <a:gd name="T17" fmla="*/ 25 h 46"/>
                <a:gd name="T18" fmla="*/ 28 w 28"/>
                <a:gd name="T19" fmla="*/ 34 h 46"/>
                <a:gd name="T20" fmla="*/ 25 w 28"/>
                <a:gd name="T21" fmla="*/ 39 h 46"/>
                <a:gd name="T22" fmla="*/ 10 w 28"/>
                <a:gd name="T23" fmla="*/ 4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8" h="46">
                  <a:moveTo>
                    <a:pt x="10" y="40"/>
                  </a:moveTo>
                  <a:cubicBezTo>
                    <a:pt x="8" y="41"/>
                    <a:pt x="7" y="44"/>
                    <a:pt x="7" y="46"/>
                  </a:cubicBezTo>
                  <a:cubicBezTo>
                    <a:pt x="2" y="45"/>
                    <a:pt x="0" y="42"/>
                    <a:pt x="1" y="37"/>
                  </a:cubicBezTo>
                  <a:cubicBezTo>
                    <a:pt x="5" y="31"/>
                    <a:pt x="0" y="24"/>
                    <a:pt x="4" y="18"/>
                  </a:cubicBezTo>
                  <a:cubicBezTo>
                    <a:pt x="11" y="14"/>
                    <a:pt x="10" y="7"/>
                    <a:pt x="11" y="1"/>
                  </a:cubicBezTo>
                  <a:cubicBezTo>
                    <a:pt x="16" y="0"/>
                    <a:pt x="16" y="5"/>
                    <a:pt x="18" y="7"/>
                  </a:cubicBezTo>
                  <a:cubicBezTo>
                    <a:pt x="19" y="10"/>
                    <a:pt x="20" y="12"/>
                    <a:pt x="22" y="14"/>
                  </a:cubicBezTo>
                  <a:cubicBezTo>
                    <a:pt x="22" y="16"/>
                    <a:pt x="23" y="18"/>
                    <a:pt x="22" y="20"/>
                  </a:cubicBezTo>
                  <a:cubicBezTo>
                    <a:pt x="22" y="21"/>
                    <a:pt x="21" y="23"/>
                    <a:pt x="20" y="25"/>
                  </a:cubicBezTo>
                  <a:cubicBezTo>
                    <a:pt x="20" y="30"/>
                    <a:pt x="26" y="30"/>
                    <a:pt x="28" y="34"/>
                  </a:cubicBezTo>
                  <a:cubicBezTo>
                    <a:pt x="28" y="36"/>
                    <a:pt x="27" y="38"/>
                    <a:pt x="25" y="39"/>
                  </a:cubicBezTo>
                  <a:cubicBezTo>
                    <a:pt x="20" y="40"/>
                    <a:pt x="15" y="38"/>
                    <a:pt x="10" y="40"/>
                  </a:cubicBezTo>
                  <a:close/>
                </a:path>
              </a:pathLst>
            </a:custGeom>
            <a:solidFill>
              <a:srgbClr val="2923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635" name="Freeform 3877"/>
            <p:cNvSpPr>
              <a:spLocks/>
            </p:cNvSpPr>
            <p:nvPr/>
          </p:nvSpPr>
          <p:spPr bwMode="auto">
            <a:xfrm>
              <a:off x="4882" y="1535"/>
              <a:ext cx="9" cy="144"/>
            </a:xfrm>
            <a:custGeom>
              <a:avLst/>
              <a:gdLst>
                <a:gd name="T0" fmla="*/ 5 w 8"/>
                <a:gd name="T1" fmla="*/ 0 h 123"/>
                <a:gd name="T2" fmla="*/ 5 w 8"/>
                <a:gd name="T3" fmla="*/ 80 h 123"/>
                <a:gd name="T4" fmla="*/ 4 w 8"/>
                <a:gd name="T5" fmla="*/ 123 h 123"/>
                <a:gd name="T6" fmla="*/ 5 w 8"/>
                <a:gd name="T7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123">
                  <a:moveTo>
                    <a:pt x="5" y="0"/>
                  </a:moveTo>
                  <a:cubicBezTo>
                    <a:pt x="5" y="27"/>
                    <a:pt x="5" y="53"/>
                    <a:pt x="5" y="80"/>
                  </a:cubicBezTo>
                  <a:cubicBezTo>
                    <a:pt x="7" y="94"/>
                    <a:pt x="8" y="109"/>
                    <a:pt x="4" y="123"/>
                  </a:cubicBezTo>
                  <a:cubicBezTo>
                    <a:pt x="0" y="82"/>
                    <a:pt x="0" y="41"/>
                    <a:pt x="5" y="0"/>
                  </a:cubicBezTo>
                  <a:close/>
                </a:path>
              </a:pathLst>
            </a:custGeom>
            <a:solidFill>
              <a:srgbClr val="413E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636" name="Freeform 3878"/>
            <p:cNvSpPr>
              <a:spLocks/>
            </p:cNvSpPr>
            <p:nvPr/>
          </p:nvSpPr>
          <p:spPr bwMode="auto">
            <a:xfrm>
              <a:off x="4914" y="1774"/>
              <a:ext cx="30" cy="48"/>
            </a:xfrm>
            <a:custGeom>
              <a:avLst/>
              <a:gdLst>
                <a:gd name="T0" fmla="*/ 0 w 25"/>
                <a:gd name="T1" fmla="*/ 7 h 41"/>
                <a:gd name="T2" fmla="*/ 0 w 25"/>
                <a:gd name="T3" fmla="*/ 4 h 41"/>
                <a:gd name="T4" fmla="*/ 9 w 25"/>
                <a:gd name="T5" fmla="*/ 0 h 41"/>
                <a:gd name="T6" fmla="*/ 17 w 25"/>
                <a:gd name="T7" fmla="*/ 5 h 41"/>
                <a:gd name="T8" fmla="*/ 24 w 25"/>
                <a:gd name="T9" fmla="*/ 29 h 41"/>
                <a:gd name="T10" fmla="*/ 17 w 25"/>
                <a:gd name="T11" fmla="*/ 41 h 41"/>
                <a:gd name="T12" fmla="*/ 11 w 25"/>
                <a:gd name="T13" fmla="*/ 39 h 41"/>
                <a:gd name="T14" fmla="*/ 8 w 25"/>
                <a:gd name="T15" fmla="*/ 23 h 41"/>
                <a:gd name="T16" fmla="*/ 8 w 25"/>
                <a:gd name="T17" fmla="*/ 14 h 41"/>
                <a:gd name="T18" fmla="*/ 8 w 25"/>
                <a:gd name="T19" fmla="*/ 25 h 41"/>
                <a:gd name="T20" fmla="*/ 8 w 25"/>
                <a:gd name="T21" fmla="*/ 29 h 41"/>
                <a:gd name="T22" fmla="*/ 0 w 25"/>
                <a:gd name="T23" fmla="*/ 33 h 41"/>
                <a:gd name="T24" fmla="*/ 0 w 25"/>
                <a:gd name="T25" fmla="*/ 23 h 41"/>
                <a:gd name="T26" fmla="*/ 0 w 25"/>
                <a:gd name="T27" fmla="*/ 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5" h="41">
                  <a:moveTo>
                    <a:pt x="0" y="7"/>
                  </a:moveTo>
                  <a:cubicBezTo>
                    <a:pt x="0" y="6"/>
                    <a:pt x="0" y="5"/>
                    <a:pt x="0" y="4"/>
                  </a:cubicBezTo>
                  <a:cubicBezTo>
                    <a:pt x="3" y="1"/>
                    <a:pt x="6" y="0"/>
                    <a:pt x="9" y="0"/>
                  </a:cubicBezTo>
                  <a:cubicBezTo>
                    <a:pt x="12" y="1"/>
                    <a:pt x="15" y="2"/>
                    <a:pt x="17" y="5"/>
                  </a:cubicBezTo>
                  <a:cubicBezTo>
                    <a:pt x="17" y="14"/>
                    <a:pt x="25" y="20"/>
                    <a:pt x="24" y="29"/>
                  </a:cubicBezTo>
                  <a:cubicBezTo>
                    <a:pt x="21" y="33"/>
                    <a:pt x="21" y="38"/>
                    <a:pt x="17" y="41"/>
                  </a:cubicBezTo>
                  <a:cubicBezTo>
                    <a:pt x="15" y="41"/>
                    <a:pt x="13" y="41"/>
                    <a:pt x="11" y="39"/>
                  </a:cubicBezTo>
                  <a:cubicBezTo>
                    <a:pt x="8" y="34"/>
                    <a:pt x="10" y="28"/>
                    <a:pt x="8" y="23"/>
                  </a:cubicBezTo>
                  <a:cubicBezTo>
                    <a:pt x="8" y="19"/>
                    <a:pt x="7" y="16"/>
                    <a:pt x="8" y="14"/>
                  </a:cubicBezTo>
                  <a:cubicBezTo>
                    <a:pt x="8" y="16"/>
                    <a:pt x="7" y="20"/>
                    <a:pt x="8" y="25"/>
                  </a:cubicBezTo>
                  <a:cubicBezTo>
                    <a:pt x="8" y="26"/>
                    <a:pt x="8" y="28"/>
                    <a:pt x="8" y="29"/>
                  </a:cubicBezTo>
                  <a:cubicBezTo>
                    <a:pt x="6" y="32"/>
                    <a:pt x="4" y="34"/>
                    <a:pt x="0" y="33"/>
                  </a:cubicBezTo>
                  <a:cubicBezTo>
                    <a:pt x="0" y="30"/>
                    <a:pt x="0" y="26"/>
                    <a:pt x="0" y="23"/>
                  </a:cubicBezTo>
                  <a:cubicBezTo>
                    <a:pt x="2" y="18"/>
                    <a:pt x="2" y="12"/>
                    <a:pt x="0" y="7"/>
                  </a:cubicBezTo>
                  <a:close/>
                </a:path>
              </a:pathLst>
            </a:custGeom>
            <a:solidFill>
              <a:srgbClr val="514E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637" name="Freeform 3879"/>
            <p:cNvSpPr>
              <a:spLocks/>
            </p:cNvSpPr>
            <p:nvPr/>
          </p:nvSpPr>
          <p:spPr bwMode="auto">
            <a:xfrm>
              <a:off x="5074" y="1197"/>
              <a:ext cx="46" cy="24"/>
            </a:xfrm>
            <a:custGeom>
              <a:avLst/>
              <a:gdLst>
                <a:gd name="T0" fmla="*/ 23 w 39"/>
                <a:gd name="T1" fmla="*/ 6 h 21"/>
                <a:gd name="T2" fmla="*/ 36 w 39"/>
                <a:gd name="T3" fmla="*/ 8 h 21"/>
                <a:gd name="T4" fmla="*/ 39 w 39"/>
                <a:gd name="T5" fmla="*/ 12 h 21"/>
                <a:gd name="T6" fmla="*/ 3 w 39"/>
                <a:gd name="T7" fmla="*/ 10 h 21"/>
                <a:gd name="T8" fmla="*/ 11 w 39"/>
                <a:gd name="T9" fmla="*/ 1 h 21"/>
                <a:gd name="T10" fmla="*/ 23 w 39"/>
                <a:gd name="T11" fmla="*/ 6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9" h="21">
                  <a:moveTo>
                    <a:pt x="23" y="6"/>
                  </a:moveTo>
                  <a:cubicBezTo>
                    <a:pt x="27" y="7"/>
                    <a:pt x="32" y="8"/>
                    <a:pt x="36" y="8"/>
                  </a:cubicBezTo>
                  <a:cubicBezTo>
                    <a:pt x="37" y="10"/>
                    <a:pt x="38" y="11"/>
                    <a:pt x="39" y="12"/>
                  </a:cubicBezTo>
                  <a:cubicBezTo>
                    <a:pt x="27" y="18"/>
                    <a:pt x="15" y="21"/>
                    <a:pt x="3" y="10"/>
                  </a:cubicBezTo>
                  <a:cubicBezTo>
                    <a:pt x="0" y="1"/>
                    <a:pt x="6" y="0"/>
                    <a:pt x="11" y="1"/>
                  </a:cubicBezTo>
                  <a:cubicBezTo>
                    <a:pt x="15" y="2"/>
                    <a:pt x="19" y="4"/>
                    <a:pt x="23" y="6"/>
                  </a:cubicBezTo>
                  <a:close/>
                </a:path>
              </a:pathLst>
            </a:custGeom>
            <a:solidFill>
              <a:srgbClr val="6462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638" name="Freeform 3880"/>
            <p:cNvSpPr>
              <a:spLocks/>
            </p:cNvSpPr>
            <p:nvPr/>
          </p:nvSpPr>
          <p:spPr bwMode="auto">
            <a:xfrm>
              <a:off x="4886" y="1629"/>
              <a:ext cx="13" cy="89"/>
            </a:xfrm>
            <a:custGeom>
              <a:avLst/>
              <a:gdLst>
                <a:gd name="T0" fmla="*/ 0 w 11"/>
                <a:gd name="T1" fmla="*/ 43 h 76"/>
                <a:gd name="T2" fmla="*/ 1 w 11"/>
                <a:gd name="T3" fmla="*/ 0 h 76"/>
                <a:gd name="T4" fmla="*/ 4 w 11"/>
                <a:gd name="T5" fmla="*/ 0 h 76"/>
                <a:gd name="T6" fmla="*/ 11 w 11"/>
                <a:gd name="T7" fmla="*/ 76 h 76"/>
                <a:gd name="T8" fmla="*/ 0 w 11"/>
                <a:gd name="T9" fmla="*/ 43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76">
                  <a:moveTo>
                    <a:pt x="0" y="43"/>
                  </a:moveTo>
                  <a:cubicBezTo>
                    <a:pt x="1" y="29"/>
                    <a:pt x="1" y="14"/>
                    <a:pt x="1" y="0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2" y="26"/>
                    <a:pt x="9" y="50"/>
                    <a:pt x="11" y="76"/>
                  </a:cubicBezTo>
                  <a:cubicBezTo>
                    <a:pt x="2" y="66"/>
                    <a:pt x="2" y="55"/>
                    <a:pt x="0" y="43"/>
                  </a:cubicBezTo>
                  <a:close/>
                </a:path>
              </a:pathLst>
            </a:custGeom>
            <a:solidFill>
              <a:srgbClr val="3A3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639" name="Freeform 3881"/>
            <p:cNvSpPr>
              <a:spLocks/>
            </p:cNvSpPr>
            <p:nvPr/>
          </p:nvSpPr>
          <p:spPr bwMode="auto">
            <a:xfrm>
              <a:off x="4986" y="1253"/>
              <a:ext cx="37" cy="32"/>
            </a:xfrm>
            <a:custGeom>
              <a:avLst/>
              <a:gdLst>
                <a:gd name="T0" fmla="*/ 23 w 31"/>
                <a:gd name="T1" fmla="*/ 0 h 27"/>
                <a:gd name="T2" fmla="*/ 30 w 31"/>
                <a:gd name="T3" fmla="*/ 4 h 27"/>
                <a:gd name="T4" fmla="*/ 28 w 31"/>
                <a:gd name="T5" fmla="*/ 8 h 27"/>
                <a:gd name="T6" fmla="*/ 22 w 31"/>
                <a:gd name="T7" fmla="*/ 11 h 27"/>
                <a:gd name="T8" fmla="*/ 29 w 31"/>
                <a:gd name="T9" fmla="*/ 12 h 27"/>
                <a:gd name="T10" fmla="*/ 31 w 31"/>
                <a:gd name="T11" fmla="*/ 16 h 27"/>
                <a:gd name="T12" fmla="*/ 30 w 31"/>
                <a:gd name="T13" fmla="*/ 21 h 27"/>
                <a:gd name="T14" fmla="*/ 17 w 31"/>
                <a:gd name="T15" fmla="*/ 27 h 27"/>
                <a:gd name="T16" fmla="*/ 8 w 31"/>
                <a:gd name="T17" fmla="*/ 26 h 27"/>
                <a:gd name="T18" fmla="*/ 0 w 31"/>
                <a:gd name="T19" fmla="*/ 20 h 27"/>
                <a:gd name="T20" fmla="*/ 7 w 31"/>
                <a:gd name="T21" fmla="*/ 3 h 27"/>
                <a:gd name="T22" fmla="*/ 23 w 31"/>
                <a:gd name="T23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1" h="27">
                  <a:moveTo>
                    <a:pt x="23" y="0"/>
                  </a:moveTo>
                  <a:cubicBezTo>
                    <a:pt x="24" y="3"/>
                    <a:pt x="27" y="4"/>
                    <a:pt x="30" y="4"/>
                  </a:cubicBezTo>
                  <a:cubicBezTo>
                    <a:pt x="30" y="6"/>
                    <a:pt x="30" y="7"/>
                    <a:pt x="28" y="8"/>
                  </a:cubicBezTo>
                  <a:cubicBezTo>
                    <a:pt x="27" y="10"/>
                    <a:pt x="24" y="9"/>
                    <a:pt x="22" y="11"/>
                  </a:cubicBezTo>
                  <a:cubicBezTo>
                    <a:pt x="24" y="11"/>
                    <a:pt x="27" y="11"/>
                    <a:pt x="29" y="12"/>
                  </a:cubicBezTo>
                  <a:cubicBezTo>
                    <a:pt x="30" y="13"/>
                    <a:pt x="31" y="15"/>
                    <a:pt x="31" y="16"/>
                  </a:cubicBezTo>
                  <a:cubicBezTo>
                    <a:pt x="31" y="18"/>
                    <a:pt x="31" y="19"/>
                    <a:pt x="30" y="21"/>
                  </a:cubicBezTo>
                  <a:cubicBezTo>
                    <a:pt x="27" y="24"/>
                    <a:pt x="22" y="26"/>
                    <a:pt x="17" y="27"/>
                  </a:cubicBezTo>
                  <a:cubicBezTo>
                    <a:pt x="14" y="27"/>
                    <a:pt x="11" y="27"/>
                    <a:pt x="8" y="26"/>
                  </a:cubicBezTo>
                  <a:cubicBezTo>
                    <a:pt x="5" y="25"/>
                    <a:pt x="2" y="23"/>
                    <a:pt x="0" y="20"/>
                  </a:cubicBezTo>
                  <a:cubicBezTo>
                    <a:pt x="11" y="17"/>
                    <a:pt x="0" y="7"/>
                    <a:pt x="7" y="3"/>
                  </a:cubicBezTo>
                  <a:cubicBezTo>
                    <a:pt x="12" y="0"/>
                    <a:pt x="17" y="0"/>
                    <a:pt x="23" y="0"/>
                  </a:cubicBezTo>
                  <a:close/>
                </a:path>
              </a:pathLst>
            </a:custGeom>
            <a:solidFill>
              <a:srgbClr val="3A37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640" name="Freeform 3882"/>
            <p:cNvSpPr>
              <a:spLocks/>
            </p:cNvSpPr>
            <p:nvPr/>
          </p:nvSpPr>
          <p:spPr bwMode="auto">
            <a:xfrm>
              <a:off x="4956" y="1277"/>
              <a:ext cx="38" cy="36"/>
            </a:xfrm>
            <a:custGeom>
              <a:avLst/>
              <a:gdLst>
                <a:gd name="T0" fmla="*/ 26 w 33"/>
                <a:gd name="T1" fmla="*/ 0 h 31"/>
                <a:gd name="T2" fmla="*/ 33 w 33"/>
                <a:gd name="T3" fmla="*/ 3 h 31"/>
                <a:gd name="T4" fmla="*/ 29 w 33"/>
                <a:gd name="T5" fmla="*/ 14 h 31"/>
                <a:gd name="T6" fmla="*/ 19 w 33"/>
                <a:gd name="T7" fmla="*/ 29 h 31"/>
                <a:gd name="T8" fmla="*/ 10 w 33"/>
                <a:gd name="T9" fmla="*/ 29 h 31"/>
                <a:gd name="T10" fmla="*/ 4 w 33"/>
                <a:gd name="T11" fmla="*/ 30 h 31"/>
                <a:gd name="T12" fmla="*/ 0 w 33"/>
                <a:gd name="T13" fmla="*/ 26 h 31"/>
                <a:gd name="T14" fmla="*/ 17 w 33"/>
                <a:gd name="T15" fmla="*/ 8 h 31"/>
                <a:gd name="T16" fmla="*/ 26 w 33"/>
                <a:gd name="T17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3" h="31">
                  <a:moveTo>
                    <a:pt x="26" y="0"/>
                  </a:moveTo>
                  <a:cubicBezTo>
                    <a:pt x="29" y="1"/>
                    <a:pt x="31" y="2"/>
                    <a:pt x="33" y="3"/>
                  </a:cubicBezTo>
                  <a:cubicBezTo>
                    <a:pt x="33" y="7"/>
                    <a:pt x="30" y="10"/>
                    <a:pt x="29" y="14"/>
                  </a:cubicBezTo>
                  <a:cubicBezTo>
                    <a:pt x="28" y="21"/>
                    <a:pt x="27" y="27"/>
                    <a:pt x="19" y="29"/>
                  </a:cubicBezTo>
                  <a:cubicBezTo>
                    <a:pt x="16" y="30"/>
                    <a:pt x="13" y="29"/>
                    <a:pt x="10" y="29"/>
                  </a:cubicBezTo>
                  <a:cubicBezTo>
                    <a:pt x="8" y="29"/>
                    <a:pt x="6" y="29"/>
                    <a:pt x="4" y="30"/>
                  </a:cubicBezTo>
                  <a:cubicBezTo>
                    <a:pt x="0" y="31"/>
                    <a:pt x="0" y="29"/>
                    <a:pt x="0" y="26"/>
                  </a:cubicBezTo>
                  <a:cubicBezTo>
                    <a:pt x="8" y="22"/>
                    <a:pt x="19" y="22"/>
                    <a:pt x="17" y="8"/>
                  </a:cubicBezTo>
                  <a:cubicBezTo>
                    <a:pt x="17" y="5"/>
                    <a:pt x="22" y="1"/>
                    <a:pt x="26" y="0"/>
                  </a:cubicBezTo>
                  <a:close/>
                </a:path>
              </a:pathLst>
            </a:custGeom>
            <a:solidFill>
              <a:srgbClr val="2B25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641" name="Freeform 3883"/>
            <p:cNvSpPr>
              <a:spLocks/>
            </p:cNvSpPr>
            <p:nvPr/>
          </p:nvSpPr>
          <p:spPr bwMode="auto">
            <a:xfrm>
              <a:off x="5011" y="1165"/>
              <a:ext cx="27" cy="46"/>
            </a:xfrm>
            <a:custGeom>
              <a:avLst/>
              <a:gdLst>
                <a:gd name="T0" fmla="*/ 2 w 23"/>
                <a:gd name="T1" fmla="*/ 34 h 39"/>
                <a:gd name="T2" fmla="*/ 3 w 23"/>
                <a:gd name="T3" fmla="*/ 26 h 39"/>
                <a:gd name="T4" fmla="*/ 9 w 23"/>
                <a:gd name="T5" fmla="*/ 0 h 39"/>
                <a:gd name="T6" fmla="*/ 14 w 23"/>
                <a:gd name="T7" fmla="*/ 4 h 39"/>
                <a:gd name="T8" fmla="*/ 22 w 23"/>
                <a:gd name="T9" fmla="*/ 26 h 39"/>
                <a:gd name="T10" fmla="*/ 23 w 23"/>
                <a:gd name="T11" fmla="*/ 30 h 39"/>
                <a:gd name="T12" fmla="*/ 10 w 23"/>
                <a:gd name="T13" fmla="*/ 39 h 39"/>
                <a:gd name="T14" fmla="*/ 3 w 23"/>
                <a:gd name="T15" fmla="*/ 38 h 39"/>
                <a:gd name="T16" fmla="*/ 1 w 23"/>
                <a:gd name="T17" fmla="*/ 35 h 39"/>
                <a:gd name="T18" fmla="*/ 2 w 23"/>
                <a:gd name="T19" fmla="*/ 34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3" h="39">
                  <a:moveTo>
                    <a:pt x="2" y="34"/>
                  </a:moveTo>
                  <a:cubicBezTo>
                    <a:pt x="6" y="32"/>
                    <a:pt x="2" y="29"/>
                    <a:pt x="3" y="26"/>
                  </a:cubicBezTo>
                  <a:cubicBezTo>
                    <a:pt x="6" y="18"/>
                    <a:pt x="0" y="7"/>
                    <a:pt x="9" y="0"/>
                  </a:cubicBezTo>
                  <a:cubicBezTo>
                    <a:pt x="12" y="0"/>
                    <a:pt x="13" y="2"/>
                    <a:pt x="14" y="4"/>
                  </a:cubicBezTo>
                  <a:cubicBezTo>
                    <a:pt x="16" y="11"/>
                    <a:pt x="16" y="20"/>
                    <a:pt x="22" y="26"/>
                  </a:cubicBezTo>
                  <a:cubicBezTo>
                    <a:pt x="23" y="27"/>
                    <a:pt x="23" y="29"/>
                    <a:pt x="23" y="30"/>
                  </a:cubicBezTo>
                  <a:cubicBezTo>
                    <a:pt x="21" y="37"/>
                    <a:pt x="15" y="38"/>
                    <a:pt x="10" y="39"/>
                  </a:cubicBezTo>
                  <a:cubicBezTo>
                    <a:pt x="7" y="39"/>
                    <a:pt x="5" y="39"/>
                    <a:pt x="3" y="38"/>
                  </a:cubicBezTo>
                  <a:cubicBezTo>
                    <a:pt x="2" y="37"/>
                    <a:pt x="1" y="36"/>
                    <a:pt x="1" y="35"/>
                  </a:cubicBezTo>
                  <a:cubicBezTo>
                    <a:pt x="2" y="34"/>
                    <a:pt x="2" y="34"/>
                    <a:pt x="2" y="34"/>
                  </a:cubicBezTo>
                  <a:close/>
                </a:path>
              </a:pathLst>
            </a:custGeom>
            <a:solidFill>
              <a:srgbClr val="4E4A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642" name="Freeform 3884"/>
            <p:cNvSpPr>
              <a:spLocks/>
            </p:cNvSpPr>
            <p:nvPr/>
          </p:nvSpPr>
          <p:spPr bwMode="auto">
            <a:xfrm>
              <a:off x="5096" y="1253"/>
              <a:ext cx="24" cy="20"/>
            </a:xfrm>
            <a:custGeom>
              <a:avLst/>
              <a:gdLst>
                <a:gd name="T0" fmla="*/ 21 w 21"/>
                <a:gd name="T1" fmla="*/ 4 h 17"/>
                <a:gd name="T2" fmla="*/ 0 w 21"/>
                <a:gd name="T3" fmla="*/ 10 h 17"/>
                <a:gd name="T4" fmla="*/ 14 w 21"/>
                <a:gd name="T5" fmla="*/ 1 h 17"/>
                <a:gd name="T6" fmla="*/ 21 w 21"/>
                <a:gd name="T7" fmla="*/ 4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17">
                  <a:moveTo>
                    <a:pt x="21" y="4"/>
                  </a:moveTo>
                  <a:cubicBezTo>
                    <a:pt x="16" y="12"/>
                    <a:pt x="11" y="17"/>
                    <a:pt x="0" y="10"/>
                  </a:cubicBezTo>
                  <a:cubicBezTo>
                    <a:pt x="3" y="3"/>
                    <a:pt x="11" y="5"/>
                    <a:pt x="14" y="1"/>
                  </a:cubicBezTo>
                  <a:cubicBezTo>
                    <a:pt x="17" y="0"/>
                    <a:pt x="20" y="0"/>
                    <a:pt x="21" y="4"/>
                  </a:cubicBezTo>
                  <a:close/>
                </a:path>
              </a:pathLst>
            </a:custGeom>
            <a:solidFill>
              <a:srgbClr val="3D38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643" name="Freeform 3885"/>
            <p:cNvSpPr>
              <a:spLocks/>
            </p:cNvSpPr>
            <p:nvPr/>
          </p:nvSpPr>
          <p:spPr bwMode="auto">
            <a:xfrm>
              <a:off x="4897" y="1401"/>
              <a:ext cx="17" cy="38"/>
            </a:xfrm>
            <a:custGeom>
              <a:avLst/>
              <a:gdLst>
                <a:gd name="T0" fmla="*/ 2 w 15"/>
                <a:gd name="T1" fmla="*/ 30 h 32"/>
                <a:gd name="T2" fmla="*/ 8 w 15"/>
                <a:gd name="T3" fmla="*/ 1 h 32"/>
                <a:gd name="T4" fmla="*/ 12 w 15"/>
                <a:gd name="T5" fmla="*/ 2 h 32"/>
                <a:gd name="T6" fmla="*/ 7 w 15"/>
                <a:gd name="T7" fmla="*/ 31 h 32"/>
                <a:gd name="T8" fmla="*/ 2 w 15"/>
                <a:gd name="T9" fmla="*/ 3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32">
                  <a:moveTo>
                    <a:pt x="2" y="30"/>
                  </a:moveTo>
                  <a:cubicBezTo>
                    <a:pt x="0" y="20"/>
                    <a:pt x="5" y="11"/>
                    <a:pt x="8" y="1"/>
                  </a:cubicBezTo>
                  <a:cubicBezTo>
                    <a:pt x="9" y="0"/>
                    <a:pt x="11" y="0"/>
                    <a:pt x="12" y="2"/>
                  </a:cubicBezTo>
                  <a:cubicBezTo>
                    <a:pt x="14" y="12"/>
                    <a:pt x="15" y="22"/>
                    <a:pt x="7" y="31"/>
                  </a:cubicBezTo>
                  <a:cubicBezTo>
                    <a:pt x="5" y="32"/>
                    <a:pt x="4" y="32"/>
                    <a:pt x="2" y="30"/>
                  </a:cubicBezTo>
                  <a:close/>
                </a:path>
              </a:pathLst>
            </a:custGeom>
            <a:solidFill>
              <a:srgbClr val="2824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644" name="Freeform 3886"/>
            <p:cNvSpPr>
              <a:spLocks/>
            </p:cNvSpPr>
            <p:nvPr/>
          </p:nvSpPr>
          <p:spPr bwMode="auto">
            <a:xfrm>
              <a:off x="5017" y="1158"/>
              <a:ext cx="33" cy="16"/>
            </a:xfrm>
            <a:custGeom>
              <a:avLst/>
              <a:gdLst>
                <a:gd name="T0" fmla="*/ 7 w 28"/>
                <a:gd name="T1" fmla="*/ 10 h 14"/>
                <a:gd name="T2" fmla="*/ 4 w 28"/>
                <a:gd name="T3" fmla="*/ 7 h 14"/>
                <a:gd name="T4" fmla="*/ 0 w 28"/>
                <a:gd name="T5" fmla="*/ 3 h 14"/>
                <a:gd name="T6" fmla="*/ 10 w 28"/>
                <a:gd name="T7" fmla="*/ 1 h 14"/>
                <a:gd name="T8" fmla="*/ 26 w 28"/>
                <a:gd name="T9" fmla="*/ 3 h 14"/>
                <a:gd name="T10" fmla="*/ 27 w 28"/>
                <a:gd name="T11" fmla="*/ 7 h 14"/>
                <a:gd name="T12" fmla="*/ 22 w 28"/>
                <a:gd name="T13" fmla="*/ 12 h 14"/>
                <a:gd name="T14" fmla="*/ 7 w 28"/>
                <a:gd name="T15" fmla="*/ 1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8" h="14">
                  <a:moveTo>
                    <a:pt x="7" y="10"/>
                  </a:moveTo>
                  <a:cubicBezTo>
                    <a:pt x="6" y="9"/>
                    <a:pt x="5" y="8"/>
                    <a:pt x="4" y="7"/>
                  </a:cubicBezTo>
                  <a:cubicBezTo>
                    <a:pt x="2" y="6"/>
                    <a:pt x="1" y="5"/>
                    <a:pt x="0" y="3"/>
                  </a:cubicBezTo>
                  <a:cubicBezTo>
                    <a:pt x="3" y="0"/>
                    <a:pt x="6" y="0"/>
                    <a:pt x="10" y="1"/>
                  </a:cubicBezTo>
                  <a:cubicBezTo>
                    <a:pt x="15" y="3"/>
                    <a:pt x="21" y="1"/>
                    <a:pt x="26" y="3"/>
                  </a:cubicBezTo>
                  <a:cubicBezTo>
                    <a:pt x="27" y="4"/>
                    <a:pt x="28" y="6"/>
                    <a:pt x="27" y="7"/>
                  </a:cubicBezTo>
                  <a:cubicBezTo>
                    <a:pt x="26" y="10"/>
                    <a:pt x="24" y="11"/>
                    <a:pt x="22" y="12"/>
                  </a:cubicBezTo>
                  <a:cubicBezTo>
                    <a:pt x="16" y="14"/>
                    <a:pt x="11" y="14"/>
                    <a:pt x="7" y="10"/>
                  </a:cubicBezTo>
                  <a:close/>
                </a:path>
              </a:pathLst>
            </a:custGeom>
            <a:solidFill>
              <a:srgbClr val="605B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645" name="Freeform 3887"/>
            <p:cNvSpPr>
              <a:spLocks/>
            </p:cNvSpPr>
            <p:nvPr/>
          </p:nvSpPr>
          <p:spPr bwMode="auto">
            <a:xfrm>
              <a:off x="5211" y="1386"/>
              <a:ext cx="15" cy="26"/>
            </a:xfrm>
            <a:custGeom>
              <a:avLst/>
              <a:gdLst>
                <a:gd name="T0" fmla="*/ 13 w 13"/>
                <a:gd name="T1" fmla="*/ 21 h 22"/>
                <a:gd name="T2" fmla="*/ 7 w 13"/>
                <a:gd name="T3" fmla="*/ 21 h 22"/>
                <a:gd name="T4" fmla="*/ 4 w 13"/>
                <a:gd name="T5" fmla="*/ 21 h 22"/>
                <a:gd name="T6" fmla="*/ 1 w 13"/>
                <a:gd name="T7" fmla="*/ 14 h 22"/>
                <a:gd name="T8" fmla="*/ 0 w 13"/>
                <a:gd name="T9" fmla="*/ 8 h 22"/>
                <a:gd name="T10" fmla="*/ 2 w 13"/>
                <a:gd name="T11" fmla="*/ 4 h 22"/>
                <a:gd name="T12" fmla="*/ 8 w 13"/>
                <a:gd name="T13" fmla="*/ 0 h 22"/>
                <a:gd name="T14" fmla="*/ 13 w 13"/>
                <a:gd name="T15" fmla="*/ 2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" h="22">
                  <a:moveTo>
                    <a:pt x="13" y="21"/>
                  </a:moveTo>
                  <a:cubicBezTo>
                    <a:pt x="11" y="21"/>
                    <a:pt x="9" y="21"/>
                    <a:pt x="7" y="21"/>
                  </a:cubicBezTo>
                  <a:cubicBezTo>
                    <a:pt x="6" y="22"/>
                    <a:pt x="5" y="22"/>
                    <a:pt x="4" y="21"/>
                  </a:cubicBezTo>
                  <a:cubicBezTo>
                    <a:pt x="2" y="19"/>
                    <a:pt x="1" y="16"/>
                    <a:pt x="1" y="14"/>
                  </a:cubicBezTo>
                  <a:cubicBezTo>
                    <a:pt x="1" y="12"/>
                    <a:pt x="0" y="10"/>
                    <a:pt x="0" y="8"/>
                  </a:cubicBezTo>
                  <a:cubicBezTo>
                    <a:pt x="0" y="6"/>
                    <a:pt x="0" y="5"/>
                    <a:pt x="2" y="4"/>
                  </a:cubicBezTo>
                  <a:cubicBezTo>
                    <a:pt x="5" y="4"/>
                    <a:pt x="7" y="3"/>
                    <a:pt x="8" y="0"/>
                  </a:cubicBezTo>
                  <a:cubicBezTo>
                    <a:pt x="10" y="7"/>
                    <a:pt x="12" y="14"/>
                    <a:pt x="13" y="21"/>
                  </a:cubicBezTo>
                  <a:close/>
                </a:path>
              </a:pathLst>
            </a:custGeom>
            <a:solidFill>
              <a:srgbClr val="2E29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646" name="Freeform 3888"/>
            <p:cNvSpPr>
              <a:spLocks/>
            </p:cNvSpPr>
            <p:nvPr/>
          </p:nvSpPr>
          <p:spPr bwMode="auto">
            <a:xfrm>
              <a:off x="5044" y="1158"/>
              <a:ext cx="43" cy="20"/>
            </a:xfrm>
            <a:custGeom>
              <a:avLst/>
              <a:gdLst>
                <a:gd name="T0" fmla="*/ 0 w 37"/>
                <a:gd name="T1" fmla="*/ 9 h 17"/>
                <a:gd name="T2" fmla="*/ 4 w 37"/>
                <a:gd name="T3" fmla="*/ 6 h 17"/>
                <a:gd name="T4" fmla="*/ 25 w 37"/>
                <a:gd name="T5" fmla="*/ 3 h 17"/>
                <a:gd name="T6" fmla="*/ 29 w 37"/>
                <a:gd name="T7" fmla="*/ 1 h 17"/>
                <a:gd name="T8" fmla="*/ 33 w 37"/>
                <a:gd name="T9" fmla="*/ 0 h 17"/>
                <a:gd name="T10" fmla="*/ 36 w 37"/>
                <a:gd name="T11" fmla="*/ 7 h 17"/>
                <a:gd name="T12" fmla="*/ 31 w 37"/>
                <a:gd name="T13" fmla="*/ 15 h 17"/>
                <a:gd name="T14" fmla="*/ 0 w 37"/>
                <a:gd name="T15" fmla="*/ 9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7" h="17">
                  <a:moveTo>
                    <a:pt x="0" y="9"/>
                  </a:moveTo>
                  <a:cubicBezTo>
                    <a:pt x="1" y="8"/>
                    <a:pt x="2" y="7"/>
                    <a:pt x="4" y="6"/>
                  </a:cubicBezTo>
                  <a:cubicBezTo>
                    <a:pt x="10" y="1"/>
                    <a:pt x="18" y="5"/>
                    <a:pt x="25" y="3"/>
                  </a:cubicBezTo>
                  <a:cubicBezTo>
                    <a:pt x="27" y="2"/>
                    <a:pt x="28" y="2"/>
                    <a:pt x="29" y="1"/>
                  </a:cubicBezTo>
                  <a:cubicBezTo>
                    <a:pt x="30" y="1"/>
                    <a:pt x="31" y="0"/>
                    <a:pt x="33" y="0"/>
                  </a:cubicBezTo>
                  <a:cubicBezTo>
                    <a:pt x="34" y="2"/>
                    <a:pt x="35" y="5"/>
                    <a:pt x="36" y="7"/>
                  </a:cubicBezTo>
                  <a:cubicBezTo>
                    <a:pt x="37" y="11"/>
                    <a:pt x="35" y="14"/>
                    <a:pt x="31" y="15"/>
                  </a:cubicBezTo>
                  <a:cubicBezTo>
                    <a:pt x="20" y="14"/>
                    <a:pt x="9" y="17"/>
                    <a:pt x="0" y="9"/>
                  </a:cubicBezTo>
                  <a:close/>
                </a:path>
              </a:pathLst>
            </a:custGeom>
            <a:solidFill>
              <a:srgbClr val="3935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647" name="Freeform 3889"/>
            <p:cNvSpPr>
              <a:spLocks/>
            </p:cNvSpPr>
            <p:nvPr/>
          </p:nvSpPr>
          <p:spPr bwMode="auto">
            <a:xfrm>
              <a:off x="5029" y="1159"/>
              <a:ext cx="50" cy="7"/>
            </a:xfrm>
            <a:custGeom>
              <a:avLst/>
              <a:gdLst>
                <a:gd name="T0" fmla="*/ 42 w 43"/>
                <a:gd name="T1" fmla="*/ 0 h 6"/>
                <a:gd name="T2" fmla="*/ 43 w 43"/>
                <a:gd name="T3" fmla="*/ 2 h 6"/>
                <a:gd name="T4" fmla="*/ 16 w 43"/>
                <a:gd name="T5" fmla="*/ 3 h 6"/>
                <a:gd name="T6" fmla="*/ 0 w 43"/>
                <a:gd name="T7" fmla="*/ 0 h 6"/>
                <a:gd name="T8" fmla="*/ 42 w 43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6">
                  <a:moveTo>
                    <a:pt x="42" y="0"/>
                  </a:moveTo>
                  <a:cubicBezTo>
                    <a:pt x="42" y="1"/>
                    <a:pt x="42" y="1"/>
                    <a:pt x="43" y="2"/>
                  </a:cubicBezTo>
                  <a:cubicBezTo>
                    <a:pt x="34" y="6"/>
                    <a:pt x="25" y="4"/>
                    <a:pt x="16" y="3"/>
                  </a:cubicBezTo>
                  <a:cubicBezTo>
                    <a:pt x="11" y="1"/>
                    <a:pt x="5" y="5"/>
                    <a:pt x="0" y="0"/>
                  </a:cubicBezTo>
                  <a:cubicBezTo>
                    <a:pt x="14" y="0"/>
                    <a:pt x="28" y="0"/>
                    <a:pt x="42" y="0"/>
                  </a:cubicBezTo>
                  <a:close/>
                </a:path>
              </a:pathLst>
            </a:custGeom>
            <a:solidFill>
              <a:srgbClr val="2E2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648" name="Freeform 3890"/>
            <p:cNvSpPr>
              <a:spLocks/>
            </p:cNvSpPr>
            <p:nvPr/>
          </p:nvSpPr>
          <p:spPr bwMode="auto">
            <a:xfrm>
              <a:off x="4914" y="1809"/>
              <a:ext cx="19" cy="29"/>
            </a:xfrm>
            <a:custGeom>
              <a:avLst/>
              <a:gdLst>
                <a:gd name="T0" fmla="*/ 0 w 16"/>
                <a:gd name="T1" fmla="*/ 3 h 25"/>
                <a:gd name="T2" fmla="*/ 6 w 16"/>
                <a:gd name="T3" fmla="*/ 0 h 25"/>
                <a:gd name="T4" fmla="*/ 3 w 16"/>
                <a:gd name="T5" fmla="*/ 25 h 25"/>
                <a:gd name="T6" fmla="*/ 0 w 16"/>
                <a:gd name="T7" fmla="*/ 16 h 25"/>
                <a:gd name="T8" fmla="*/ 0 w 16"/>
                <a:gd name="T9" fmla="*/ 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25">
                  <a:moveTo>
                    <a:pt x="0" y="3"/>
                  </a:moveTo>
                  <a:cubicBezTo>
                    <a:pt x="2" y="2"/>
                    <a:pt x="4" y="1"/>
                    <a:pt x="6" y="0"/>
                  </a:cubicBezTo>
                  <a:cubicBezTo>
                    <a:pt x="9" y="9"/>
                    <a:pt x="16" y="18"/>
                    <a:pt x="3" y="25"/>
                  </a:cubicBezTo>
                  <a:cubicBezTo>
                    <a:pt x="3" y="22"/>
                    <a:pt x="4" y="18"/>
                    <a:pt x="0" y="16"/>
                  </a:cubicBezTo>
                  <a:cubicBezTo>
                    <a:pt x="0" y="12"/>
                    <a:pt x="0" y="7"/>
                    <a:pt x="0" y="3"/>
                  </a:cubicBezTo>
                  <a:close/>
                </a:path>
              </a:pathLst>
            </a:custGeom>
            <a:solidFill>
              <a:srgbClr val="5D56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649" name="Freeform 3891"/>
            <p:cNvSpPr>
              <a:spLocks/>
            </p:cNvSpPr>
            <p:nvPr/>
          </p:nvSpPr>
          <p:spPr bwMode="auto">
            <a:xfrm>
              <a:off x="5009" y="1161"/>
              <a:ext cx="12" cy="34"/>
            </a:xfrm>
            <a:custGeom>
              <a:avLst/>
              <a:gdLst>
                <a:gd name="T0" fmla="*/ 7 w 11"/>
                <a:gd name="T1" fmla="*/ 0 h 29"/>
                <a:gd name="T2" fmla="*/ 11 w 11"/>
                <a:gd name="T3" fmla="*/ 4 h 29"/>
                <a:gd name="T4" fmla="*/ 5 w 11"/>
                <a:gd name="T5" fmla="*/ 29 h 29"/>
                <a:gd name="T6" fmla="*/ 7 w 11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29">
                  <a:moveTo>
                    <a:pt x="7" y="0"/>
                  </a:moveTo>
                  <a:cubicBezTo>
                    <a:pt x="8" y="1"/>
                    <a:pt x="9" y="3"/>
                    <a:pt x="11" y="4"/>
                  </a:cubicBezTo>
                  <a:cubicBezTo>
                    <a:pt x="6" y="12"/>
                    <a:pt x="10" y="22"/>
                    <a:pt x="5" y="29"/>
                  </a:cubicBezTo>
                  <a:cubicBezTo>
                    <a:pt x="4" y="20"/>
                    <a:pt x="0" y="9"/>
                    <a:pt x="7" y="0"/>
                  </a:cubicBezTo>
                  <a:close/>
                </a:path>
              </a:pathLst>
            </a:custGeom>
            <a:solidFill>
              <a:srgbClr val="2A26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650" name="Freeform 3892"/>
            <p:cNvSpPr>
              <a:spLocks/>
            </p:cNvSpPr>
            <p:nvPr/>
          </p:nvSpPr>
          <p:spPr bwMode="auto">
            <a:xfrm>
              <a:off x="4924" y="1751"/>
              <a:ext cx="26" cy="20"/>
            </a:xfrm>
            <a:custGeom>
              <a:avLst/>
              <a:gdLst>
                <a:gd name="T0" fmla="*/ 1 w 22"/>
                <a:gd name="T1" fmla="*/ 9 h 17"/>
                <a:gd name="T2" fmla="*/ 5 w 22"/>
                <a:gd name="T3" fmla="*/ 3 h 17"/>
                <a:gd name="T4" fmla="*/ 12 w 22"/>
                <a:gd name="T5" fmla="*/ 0 h 17"/>
                <a:gd name="T6" fmla="*/ 22 w 22"/>
                <a:gd name="T7" fmla="*/ 6 h 17"/>
                <a:gd name="T8" fmla="*/ 1 w 22"/>
                <a:gd name="T9" fmla="*/ 14 h 17"/>
                <a:gd name="T10" fmla="*/ 1 w 22"/>
                <a:gd name="T11" fmla="*/ 9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" h="17">
                  <a:moveTo>
                    <a:pt x="1" y="9"/>
                  </a:moveTo>
                  <a:cubicBezTo>
                    <a:pt x="2" y="7"/>
                    <a:pt x="4" y="5"/>
                    <a:pt x="5" y="3"/>
                  </a:cubicBezTo>
                  <a:cubicBezTo>
                    <a:pt x="7" y="1"/>
                    <a:pt x="9" y="0"/>
                    <a:pt x="12" y="0"/>
                  </a:cubicBezTo>
                  <a:cubicBezTo>
                    <a:pt x="16" y="0"/>
                    <a:pt x="21" y="0"/>
                    <a:pt x="22" y="6"/>
                  </a:cubicBezTo>
                  <a:cubicBezTo>
                    <a:pt x="16" y="12"/>
                    <a:pt x="10" y="17"/>
                    <a:pt x="1" y="14"/>
                  </a:cubicBezTo>
                  <a:cubicBezTo>
                    <a:pt x="0" y="12"/>
                    <a:pt x="0" y="11"/>
                    <a:pt x="1" y="9"/>
                  </a:cubicBezTo>
                  <a:close/>
                </a:path>
              </a:pathLst>
            </a:custGeom>
            <a:solidFill>
              <a:srgbClr val="2A27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651" name="Freeform 3893"/>
            <p:cNvSpPr>
              <a:spLocks/>
            </p:cNvSpPr>
            <p:nvPr/>
          </p:nvSpPr>
          <p:spPr bwMode="auto">
            <a:xfrm>
              <a:off x="4913" y="1762"/>
              <a:ext cx="16" cy="16"/>
            </a:xfrm>
            <a:custGeom>
              <a:avLst/>
              <a:gdLst>
                <a:gd name="T0" fmla="*/ 10 w 13"/>
                <a:gd name="T1" fmla="*/ 0 h 14"/>
                <a:gd name="T2" fmla="*/ 11 w 13"/>
                <a:gd name="T3" fmla="*/ 5 h 14"/>
                <a:gd name="T4" fmla="*/ 13 w 13"/>
                <a:gd name="T5" fmla="*/ 10 h 14"/>
                <a:gd name="T6" fmla="*/ 11 w 13"/>
                <a:gd name="T7" fmla="*/ 13 h 14"/>
                <a:gd name="T8" fmla="*/ 1 w 13"/>
                <a:gd name="T9" fmla="*/ 14 h 14"/>
                <a:gd name="T10" fmla="*/ 10 w 13"/>
                <a:gd name="T11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14">
                  <a:moveTo>
                    <a:pt x="10" y="0"/>
                  </a:moveTo>
                  <a:cubicBezTo>
                    <a:pt x="10" y="2"/>
                    <a:pt x="10" y="3"/>
                    <a:pt x="11" y="5"/>
                  </a:cubicBezTo>
                  <a:cubicBezTo>
                    <a:pt x="12" y="6"/>
                    <a:pt x="13" y="8"/>
                    <a:pt x="13" y="10"/>
                  </a:cubicBezTo>
                  <a:cubicBezTo>
                    <a:pt x="12" y="11"/>
                    <a:pt x="12" y="12"/>
                    <a:pt x="11" y="13"/>
                  </a:cubicBezTo>
                  <a:cubicBezTo>
                    <a:pt x="7" y="13"/>
                    <a:pt x="4" y="13"/>
                    <a:pt x="1" y="14"/>
                  </a:cubicBezTo>
                  <a:cubicBezTo>
                    <a:pt x="0" y="6"/>
                    <a:pt x="1" y="1"/>
                    <a:pt x="10" y="0"/>
                  </a:cubicBezTo>
                  <a:close/>
                </a:path>
              </a:pathLst>
            </a:custGeom>
            <a:solidFill>
              <a:srgbClr val="3632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652" name="Freeform 3894"/>
            <p:cNvSpPr>
              <a:spLocks/>
            </p:cNvSpPr>
            <p:nvPr/>
          </p:nvSpPr>
          <p:spPr bwMode="auto">
            <a:xfrm>
              <a:off x="4910" y="1357"/>
              <a:ext cx="14" cy="23"/>
            </a:xfrm>
            <a:custGeom>
              <a:avLst/>
              <a:gdLst>
                <a:gd name="T0" fmla="*/ 9 w 12"/>
                <a:gd name="T1" fmla="*/ 0 h 20"/>
                <a:gd name="T2" fmla="*/ 4 w 12"/>
                <a:gd name="T3" fmla="*/ 20 h 20"/>
                <a:gd name="T4" fmla="*/ 1 w 12"/>
                <a:gd name="T5" fmla="*/ 17 h 20"/>
                <a:gd name="T6" fmla="*/ 7 w 12"/>
                <a:gd name="T7" fmla="*/ 0 h 20"/>
                <a:gd name="T8" fmla="*/ 9 w 12"/>
                <a:gd name="T9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0">
                  <a:moveTo>
                    <a:pt x="9" y="0"/>
                  </a:moveTo>
                  <a:cubicBezTo>
                    <a:pt x="12" y="8"/>
                    <a:pt x="7" y="14"/>
                    <a:pt x="4" y="20"/>
                  </a:cubicBezTo>
                  <a:cubicBezTo>
                    <a:pt x="2" y="20"/>
                    <a:pt x="1" y="18"/>
                    <a:pt x="1" y="17"/>
                  </a:cubicBezTo>
                  <a:cubicBezTo>
                    <a:pt x="0" y="10"/>
                    <a:pt x="3" y="5"/>
                    <a:pt x="7" y="0"/>
                  </a:cubicBezTo>
                  <a:cubicBezTo>
                    <a:pt x="8" y="0"/>
                    <a:pt x="8" y="0"/>
                    <a:pt x="9" y="0"/>
                  </a:cubicBezTo>
                  <a:close/>
                </a:path>
              </a:pathLst>
            </a:custGeom>
            <a:solidFill>
              <a:srgbClr val="4C4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653" name="Freeform 3895"/>
            <p:cNvSpPr>
              <a:spLocks/>
            </p:cNvSpPr>
            <p:nvPr/>
          </p:nvSpPr>
          <p:spPr bwMode="auto">
            <a:xfrm>
              <a:off x="4906" y="1377"/>
              <a:ext cx="8" cy="26"/>
            </a:xfrm>
            <a:custGeom>
              <a:avLst/>
              <a:gdLst>
                <a:gd name="T0" fmla="*/ 4 w 7"/>
                <a:gd name="T1" fmla="*/ 0 h 22"/>
                <a:gd name="T2" fmla="*/ 7 w 7"/>
                <a:gd name="T3" fmla="*/ 3 h 22"/>
                <a:gd name="T4" fmla="*/ 6 w 7"/>
                <a:gd name="T5" fmla="*/ 12 h 22"/>
                <a:gd name="T6" fmla="*/ 3 w 7"/>
                <a:gd name="T7" fmla="*/ 22 h 22"/>
                <a:gd name="T8" fmla="*/ 0 w 7"/>
                <a:gd name="T9" fmla="*/ 22 h 22"/>
                <a:gd name="T10" fmla="*/ 4 w 7"/>
                <a:gd name="T11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22">
                  <a:moveTo>
                    <a:pt x="4" y="0"/>
                  </a:moveTo>
                  <a:cubicBezTo>
                    <a:pt x="5" y="1"/>
                    <a:pt x="6" y="2"/>
                    <a:pt x="7" y="3"/>
                  </a:cubicBezTo>
                  <a:cubicBezTo>
                    <a:pt x="7" y="6"/>
                    <a:pt x="7" y="9"/>
                    <a:pt x="6" y="12"/>
                  </a:cubicBezTo>
                  <a:cubicBezTo>
                    <a:pt x="3" y="15"/>
                    <a:pt x="7" y="20"/>
                    <a:pt x="3" y="22"/>
                  </a:cubicBezTo>
                  <a:cubicBezTo>
                    <a:pt x="2" y="22"/>
                    <a:pt x="1" y="22"/>
                    <a:pt x="0" y="22"/>
                  </a:cubicBezTo>
                  <a:cubicBezTo>
                    <a:pt x="0" y="14"/>
                    <a:pt x="0" y="7"/>
                    <a:pt x="4" y="0"/>
                  </a:cubicBezTo>
                  <a:close/>
                </a:path>
              </a:pathLst>
            </a:custGeom>
            <a:solidFill>
              <a:srgbClr val="2421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654" name="Freeform 3896"/>
            <p:cNvSpPr>
              <a:spLocks/>
            </p:cNvSpPr>
            <p:nvPr/>
          </p:nvSpPr>
          <p:spPr bwMode="auto">
            <a:xfrm>
              <a:off x="4990" y="1208"/>
              <a:ext cx="31" cy="16"/>
            </a:xfrm>
            <a:custGeom>
              <a:avLst/>
              <a:gdLst>
                <a:gd name="T0" fmla="*/ 27 w 27"/>
                <a:gd name="T1" fmla="*/ 6 h 13"/>
                <a:gd name="T2" fmla="*/ 0 w 27"/>
                <a:gd name="T3" fmla="*/ 5 h 13"/>
                <a:gd name="T4" fmla="*/ 7 w 27"/>
                <a:gd name="T5" fmla="*/ 6 h 13"/>
                <a:gd name="T6" fmla="*/ 15 w 27"/>
                <a:gd name="T7" fmla="*/ 2 h 13"/>
                <a:gd name="T8" fmla="*/ 27 w 27"/>
                <a:gd name="T9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13">
                  <a:moveTo>
                    <a:pt x="27" y="6"/>
                  </a:moveTo>
                  <a:cubicBezTo>
                    <a:pt x="18" y="9"/>
                    <a:pt x="9" y="13"/>
                    <a:pt x="0" y="5"/>
                  </a:cubicBezTo>
                  <a:cubicBezTo>
                    <a:pt x="3" y="0"/>
                    <a:pt x="5" y="7"/>
                    <a:pt x="7" y="6"/>
                  </a:cubicBezTo>
                  <a:cubicBezTo>
                    <a:pt x="9" y="3"/>
                    <a:pt x="11" y="1"/>
                    <a:pt x="15" y="2"/>
                  </a:cubicBezTo>
                  <a:cubicBezTo>
                    <a:pt x="19" y="3"/>
                    <a:pt x="24" y="2"/>
                    <a:pt x="27" y="6"/>
                  </a:cubicBezTo>
                  <a:close/>
                </a:path>
              </a:pathLst>
            </a:custGeom>
            <a:solidFill>
              <a:srgbClr val="7575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655" name="Freeform 3897"/>
            <p:cNvSpPr>
              <a:spLocks/>
            </p:cNvSpPr>
            <p:nvPr/>
          </p:nvSpPr>
          <p:spPr bwMode="auto">
            <a:xfrm>
              <a:off x="4922" y="1737"/>
              <a:ext cx="20" cy="18"/>
            </a:xfrm>
            <a:custGeom>
              <a:avLst/>
              <a:gdLst>
                <a:gd name="T0" fmla="*/ 13 w 17"/>
                <a:gd name="T1" fmla="*/ 15 h 15"/>
                <a:gd name="T2" fmla="*/ 7 w 17"/>
                <a:gd name="T3" fmla="*/ 15 h 15"/>
                <a:gd name="T4" fmla="*/ 0 w 17"/>
                <a:gd name="T5" fmla="*/ 9 h 15"/>
                <a:gd name="T6" fmla="*/ 6 w 17"/>
                <a:gd name="T7" fmla="*/ 2 h 15"/>
                <a:gd name="T8" fmla="*/ 15 w 17"/>
                <a:gd name="T9" fmla="*/ 4 h 15"/>
                <a:gd name="T10" fmla="*/ 13 w 17"/>
                <a:gd name="T11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" h="15">
                  <a:moveTo>
                    <a:pt x="13" y="15"/>
                  </a:moveTo>
                  <a:cubicBezTo>
                    <a:pt x="11" y="15"/>
                    <a:pt x="9" y="15"/>
                    <a:pt x="7" y="15"/>
                  </a:cubicBezTo>
                  <a:cubicBezTo>
                    <a:pt x="4" y="13"/>
                    <a:pt x="2" y="11"/>
                    <a:pt x="0" y="9"/>
                  </a:cubicBezTo>
                  <a:cubicBezTo>
                    <a:pt x="1" y="5"/>
                    <a:pt x="3" y="4"/>
                    <a:pt x="6" y="2"/>
                  </a:cubicBezTo>
                  <a:cubicBezTo>
                    <a:pt x="9" y="1"/>
                    <a:pt x="12" y="0"/>
                    <a:pt x="15" y="4"/>
                  </a:cubicBezTo>
                  <a:cubicBezTo>
                    <a:pt x="17" y="8"/>
                    <a:pt x="16" y="12"/>
                    <a:pt x="13" y="15"/>
                  </a:cubicBezTo>
                  <a:close/>
                </a:path>
              </a:pathLst>
            </a:custGeom>
            <a:solidFill>
              <a:srgbClr val="8C8C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656" name="Freeform 3898"/>
            <p:cNvSpPr>
              <a:spLocks/>
            </p:cNvSpPr>
            <p:nvPr/>
          </p:nvSpPr>
          <p:spPr bwMode="auto">
            <a:xfrm>
              <a:off x="4913" y="1732"/>
              <a:ext cx="19" cy="16"/>
            </a:xfrm>
            <a:custGeom>
              <a:avLst/>
              <a:gdLst>
                <a:gd name="T0" fmla="*/ 14 w 16"/>
                <a:gd name="T1" fmla="*/ 9 h 13"/>
                <a:gd name="T2" fmla="*/ 7 w 16"/>
                <a:gd name="T3" fmla="*/ 13 h 13"/>
                <a:gd name="T4" fmla="*/ 0 w 16"/>
                <a:gd name="T5" fmla="*/ 7 h 13"/>
                <a:gd name="T6" fmla="*/ 7 w 16"/>
                <a:gd name="T7" fmla="*/ 0 h 13"/>
                <a:gd name="T8" fmla="*/ 15 w 16"/>
                <a:gd name="T9" fmla="*/ 3 h 13"/>
                <a:gd name="T10" fmla="*/ 14 w 16"/>
                <a:gd name="T11" fmla="*/ 9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13">
                  <a:moveTo>
                    <a:pt x="14" y="9"/>
                  </a:moveTo>
                  <a:cubicBezTo>
                    <a:pt x="12" y="10"/>
                    <a:pt x="9" y="12"/>
                    <a:pt x="7" y="13"/>
                  </a:cubicBezTo>
                  <a:cubicBezTo>
                    <a:pt x="4" y="11"/>
                    <a:pt x="2" y="9"/>
                    <a:pt x="0" y="7"/>
                  </a:cubicBezTo>
                  <a:cubicBezTo>
                    <a:pt x="2" y="4"/>
                    <a:pt x="5" y="2"/>
                    <a:pt x="7" y="0"/>
                  </a:cubicBezTo>
                  <a:cubicBezTo>
                    <a:pt x="10" y="0"/>
                    <a:pt x="13" y="0"/>
                    <a:pt x="15" y="3"/>
                  </a:cubicBezTo>
                  <a:cubicBezTo>
                    <a:pt x="16" y="5"/>
                    <a:pt x="15" y="7"/>
                    <a:pt x="14" y="9"/>
                  </a:cubicBezTo>
                  <a:close/>
                </a:path>
              </a:pathLst>
            </a:custGeom>
            <a:solidFill>
              <a:srgbClr val="A6A7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657" name="Freeform 3899"/>
            <p:cNvSpPr>
              <a:spLocks/>
            </p:cNvSpPr>
            <p:nvPr/>
          </p:nvSpPr>
          <p:spPr bwMode="auto">
            <a:xfrm>
              <a:off x="4940" y="1307"/>
              <a:ext cx="20" cy="16"/>
            </a:xfrm>
            <a:custGeom>
              <a:avLst/>
              <a:gdLst>
                <a:gd name="T0" fmla="*/ 13 w 17"/>
                <a:gd name="T1" fmla="*/ 0 h 13"/>
                <a:gd name="T2" fmla="*/ 17 w 17"/>
                <a:gd name="T3" fmla="*/ 4 h 13"/>
                <a:gd name="T4" fmla="*/ 1 w 17"/>
                <a:gd name="T5" fmla="*/ 13 h 13"/>
                <a:gd name="T6" fmla="*/ 13 w 17"/>
                <a:gd name="T7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13">
                  <a:moveTo>
                    <a:pt x="13" y="0"/>
                  </a:moveTo>
                  <a:cubicBezTo>
                    <a:pt x="15" y="1"/>
                    <a:pt x="16" y="2"/>
                    <a:pt x="17" y="4"/>
                  </a:cubicBezTo>
                  <a:cubicBezTo>
                    <a:pt x="12" y="7"/>
                    <a:pt x="8" y="12"/>
                    <a:pt x="1" y="13"/>
                  </a:cubicBezTo>
                  <a:cubicBezTo>
                    <a:pt x="0" y="4"/>
                    <a:pt x="8" y="3"/>
                    <a:pt x="13" y="0"/>
                  </a:cubicBezTo>
                  <a:close/>
                </a:path>
              </a:pathLst>
            </a:custGeom>
            <a:solidFill>
              <a:srgbClr val="4F4C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658" name="Freeform 3900"/>
            <p:cNvSpPr>
              <a:spLocks/>
            </p:cNvSpPr>
            <p:nvPr/>
          </p:nvSpPr>
          <p:spPr bwMode="auto">
            <a:xfrm>
              <a:off x="4896" y="1437"/>
              <a:ext cx="13" cy="25"/>
            </a:xfrm>
            <a:custGeom>
              <a:avLst/>
              <a:gdLst>
                <a:gd name="T0" fmla="*/ 3 w 11"/>
                <a:gd name="T1" fmla="*/ 0 h 21"/>
                <a:gd name="T2" fmla="*/ 6 w 11"/>
                <a:gd name="T3" fmla="*/ 0 h 21"/>
                <a:gd name="T4" fmla="*/ 6 w 11"/>
                <a:gd name="T5" fmla="*/ 20 h 21"/>
                <a:gd name="T6" fmla="*/ 0 w 11"/>
                <a:gd name="T7" fmla="*/ 17 h 21"/>
                <a:gd name="T8" fmla="*/ 3 w 11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21">
                  <a:moveTo>
                    <a:pt x="3" y="0"/>
                  </a:moveTo>
                  <a:cubicBezTo>
                    <a:pt x="4" y="0"/>
                    <a:pt x="5" y="0"/>
                    <a:pt x="6" y="0"/>
                  </a:cubicBezTo>
                  <a:cubicBezTo>
                    <a:pt x="11" y="7"/>
                    <a:pt x="11" y="13"/>
                    <a:pt x="6" y="20"/>
                  </a:cubicBezTo>
                  <a:cubicBezTo>
                    <a:pt x="3" y="21"/>
                    <a:pt x="1" y="20"/>
                    <a:pt x="0" y="17"/>
                  </a:cubicBezTo>
                  <a:cubicBezTo>
                    <a:pt x="1" y="11"/>
                    <a:pt x="2" y="6"/>
                    <a:pt x="3" y="0"/>
                  </a:cubicBezTo>
                  <a:close/>
                </a:path>
              </a:pathLst>
            </a:custGeom>
            <a:solidFill>
              <a:srgbClr val="2525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659" name="Freeform 3901"/>
            <p:cNvSpPr>
              <a:spLocks/>
            </p:cNvSpPr>
            <p:nvPr/>
          </p:nvSpPr>
          <p:spPr bwMode="auto">
            <a:xfrm>
              <a:off x="5224" y="1443"/>
              <a:ext cx="11" cy="17"/>
            </a:xfrm>
            <a:custGeom>
              <a:avLst/>
              <a:gdLst>
                <a:gd name="T0" fmla="*/ 0 w 10"/>
                <a:gd name="T1" fmla="*/ 15 h 15"/>
                <a:gd name="T2" fmla="*/ 7 w 10"/>
                <a:gd name="T3" fmla="*/ 0 h 15"/>
                <a:gd name="T4" fmla="*/ 9 w 10"/>
                <a:gd name="T5" fmla="*/ 15 h 15"/>
                <a:gd name="T6" fmla="*/ 0 w 10"/>
                <a:gd name="T7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15">
                  <a:moveTo>
                    <a:pt x="0" y="15"/>
                  </a:moveTo>
                  <a:cubicBezTo>
                    <a:pt x="0" y="9"/>
                    <a:pt x="8" y="7"/>
                    <a:pt x="7" y="0"/>
                  </a:cubicBezTo>
                  <a:cubicBezTo>
                    <a:pt x="10" y="5"/>
                    <a:pt x="10" y="10"/>
                    <a:pt x="9" y="15"/>
                  </a:cubicBezTo>
                  <a:cubicBezTo>
                    <a:pt x="6" y="15"/>
                    <a:pt x="3" y="15"/>
                    <a:pt x="0" y="15"/>
                  </a:cubicBezTo>
                  <a:close/>
                </a:path>
              </a:pathLst>
            </a:custGeom>
            <a:solidFill>
              <a:srgbClr val="2E29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660" name="Freeform 3902"/>
            <p:cNvSpPr>
              <a:spLocks/>
            </p:cNvSpPr>
            <p:nvPr/>
          </p:nvSpPr>
          <p:spPr bwMode="auto">
            <a:xfrm>
              <a:off x="4994" y="1248"/>
              <a:ext cx="19" cy="10"/>
            </a:xfrm>
            <a:custGeom>
              <a:avLst/>
              <a:gdLst>
                <a:gd name="T0" fmla="*/ 16 w 16"/>
                <a:gd name="T1" fmla="*/ 4 h 8"/>
                <a:gd name="T2" fmla="*/ 0 w 16"/>
                <a:gd name="T3" fmla="*/ 7 h 8"/>
                <a:gd name="T4" fmla="*/ 3 w 16"/>
                <a:gd name="T5" fmla="*/ 2 h 8"/>
                <a:gd name="T6" fmla="*/ 16 w 16"/>
                <a:gd name="T7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8">
                  <a:moveTo>
                    <a:pt x="16" y="4"/>
                  </a:moveTo>
                  <a:cubicBezTo>
                    <a:pt x="11" y="8"/>
                    <a:pt x="5" y="8"/>
                    <a:pt x="0" y="7"/>
                  </a:cubicBezTo>
                  <a:cubicBezTo>
                    <a:pt x="1" y="5"/>
                    <a:pt x="2" y="4"/>
                    <a:pt x="3" y="2"/>
                  </a:cubicBezTo>
                  <a:cubicBezTo>
                    <a:pt x="7" y="1"/>
                    <a:pt x="12" y="0"/>
                    <a:pt x="16" y="4"/>
                  </a:cubicBezTo>
                  <a:close/>
                </a:path>
              </a:pathLst>
            </a:custGeom>
            <a:solidFill>
              <a:srgbClr val="EDEA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661" name="Freeform 3903"/>
            <p:cNvSpPr>
              <a:spLocks/>
            </p:cNvSpPr>
            <p:nvPr/>
          </p:nvSpPr>
          <p:spPr bwMode="auto">
            <a:xfrm>
              <a:off x="4926" y="1325"/>
              <a:ext cx="11" cy="16"/>
            </a:xfrm>
            <a:custGeom>
              <a:avLst/>
              <a:gdLst>
                <a:gd name="T0" fmla="*/ 9 w 9"/>
                <a:gd name="T1" fmla="*/ 2 h 14"/>
                <a:gd name="T2" fmla="*/ 3 w 9"/>
                <a:gd name="T3" fmla="*/ 14 h 14"/>
                <a:gd name="T4" fmla="*/ 0 w 9"/>
                <a:gd name="T5" fmla="*/ 11 h 14"/>
                <a:gd name="T6" fmla="*/ 9 w 9"/>
                <a:gd name="T7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4">
                  <a:moveTo>
                    <a:pt x="9" y="2"/>
                  </a:moveTo>
                  <a:cubicBezTo>
                    <a:pt x="8" y="6"/>
                    <a:pt x="6" y="11"/>
                    <a:pt x="3" y="14"/>
                  </a:cubicBezTo>
                  <a:cubicBezTo>
                    <a:pt x="1" y="13"/>
                    <a:pt x="0" y="12"/>
                    <a:pt x="0" y="11"/>
                  </a:cubicBezTo>
                  <a:cubicBezTo>
                    <a:pt x="2" y="7"/>
                    <a:pt x="1" y="0"/>
                    <a:pt x="9" y="2"/>
                  </a:cubicBezTo>
                  <a:close/>
                </a:path>
              </a:pathLst>
            </a:custGeom>
            <a:solidFill>
              <a:srgbClr val="2121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662" name="Freeform 3904"/>
            <p:cNvSpPr>
              <a:spLocks/>
            </p:cNvSpPr>
            <p:nvPr/>
          </p:nvSpPr>
          <p:spPr bwMode="auto">
            <a:xfrm>
              <a:off x="4918" y="1338"/>
              <a:ext cx="12" cy="19"/>
            </a:xfrm>
            <a:custGeom>
              <a:avLst/>
              <a:gdLst>
                <a:gd name="T0" fmla="*/ 7 w 10"/>
                <a:gd name="T1" fmla="*/ 0 h 16"/>
                <a:gd name="T2" fmla="*/ 10 w 10"/>
                <a:gd name="T3" fmla="*/ 3 h 16"/>
                <a:gd name="T4" fmla="*/ 2 w 10"/>
                <a:gd name="T5" fmla="*/ 16 h 16"/>
                <a:gd name="T6" fmla="*/ 1 w 10"/>
                <a:gd name="T7" fmla="*/ 16 h 16"/>
                <a:gd name="T8" fmla="*/ 0 w 10"/>
                <a:gd name="T9" fmla="*/ 16 h 16"/>
                <a:gd name="T10" fmla="*/ 7 w 10"/>
                <a:gd name="T11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16">
                  <a:moveTo>
                    <a:pt x="7" y="0"/>
                  </a:moveTo>
                  <a:cubicBezTo>
                    <a:pt x="8" y="1"/>
                    <a:pt x="9" y="2"/>
                    <a:pt x="10" y="3"/>
                  </a:cubicBezTo>
                  <a:cubicBezTo>
                    <a:pt x="7" y="7"/>
                    <a:pt x="4" y="12"/>
                    <a:pt x="2" y="16"/>
                  </a:cubicBezTo>
                  <a:cubicBezTo>
                    <a:pt x="2" y="16"/>
                    <a:pt x="1" y="16"/>
                    <a:pt x="1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0"/>
                    <a:pt x="4" y="5"/>
                    <a:pt x="7" y="0"/>
                  </a:cubicBezTo>
                  <a:close/>
                </a:path>
              </a:pathLst>
            </a:custGeom>
            <a:solidFill>
              <a:srgbClr val="4342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663" name="Freeform 3905"/>
            <p:cNvSpPr>
              <a:spLocks/>
            </p:cNvSpPr>
            <p:nvPr/>
          </p:nvSpPr>
          <p:spPr bwMode="auto">
            <a:xfrm>
              <a:off x="4998" y="1205"/>
              <a:ext cx="16" cy="10"/>
            </a:xfrm>
            <a:custGeom>
              <a:avLst/>
              <a:gdLst>
                <a:gd name="T0" fmla="*/ 8 w 14"/>
                <a:gd name="T1" fmla="*/ 6 h 9"/>
                <a:gd name="T2" fmla="*/ 0 w 14"/>
                <a:gd name="T3" fmla="*/ 9 h 9"/>
                <a:gd name="T4" fmla="*/ 13 w 14"/>
                <a:gd name="T5" fmla="*/ 0 h 9"/>
                <a:gd name="T6" fmla="*/ 13 w 14"/>
                <a:gd name="T7" fmla="*/ 3 h 9"/>
                <a:gd name="T8" fmla="*/ 8 w 14"/>
                <a:gd name="T9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9">
                  <a:moveTo>
                    <a:pt x="8" y="6"/>
                  </a:moveTo>
                  <a:cubicBezTo>
                    <a:pt x="5" y="7"/>
                    <a:pt x="3" y="8"/>
                    <a:pt x="0" y="9"/>
                  </a:cubicBezTo>
                  <a:cubicBezTo>
                    <a:pt x="1" y="1"/>
                    <a:pt x="8" y="2"/>
                    <a:pt x="13" y="0"/>
                  </a:cubicBezTo>
                  <a:cubicBezTo>
                    <a:pt x="13" y="1"/>
                    <a:pt x="13" y="2"/>
                    <a:pt x="13" y="3"/>
                  </a:cubicBezTo>
                  <a:cubicBezTo>
                    <a:pt x="14" y="8"/>
                    <a:pt x="11" y="7"/>
                    <a:pt x="8" y="6"/>
                  </a:cubicBezTo>
                  <a:close/>
                </a:path>
              </a:pathLst>
            </a:custGeom>
            <a:solidFill>
              <a:srgbClr val="6260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664" name="Freeform 3906"/>
            <p:cNvSpPr>
              <a:spLocks/>
            </p:cNvSpPr>
            <p:nvPr/>
          </p:nvSpPr>
          <p:spPr bwMode="auto">
            <a:xfrm>
              <a:off x="4892" y="1457"/>
              <a:ext cx="11" cy="19"/>
            </a:xfrm>
            <a:custGeom>
              <a:avLst/>
              <a:gdLst>
                <a:gd name="T0" fmla="*/ 3 w 9"/>
                <a:gd name="T1" fmla="*/ 0 h 16"/>
                <a:gd name="T2" fmla="*/ 6 w 9"/>
                <a:gd name="T3" fmla="*/ 3 h 16"/>
                <a:gd name="T4" fmla="*/ 5 w 9"/>
                <a:gd name="T5" fmla="*/ 16 h 16"/>
                <a:gd name="T6" fmla="*/ 0 w 9"/>
                <a:gd name="T7" fmla="*/ 9 h 16"/>
                <a:gd name="T8" fmla="*/ 3 w 9"/>
                <a:gd name="T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6">
                  <a:moveTo>
                    <a:pt x="3" y="0"/>
                  </a:moveTo>
                  <a:cubicBezTo>
                    <a:pt x="4" y="1"/>
                    <a:pt x="5" y="2"/>
                    <a:pt x="6" y="3"/>
                  </a:cubicBezTo>
                  <a:cubicBezTo>
                    <a:pt x="9" y="8"/>
                    <a:pt x="9" y="12"/>
                    <a:pt x="5" y="16"/>
                  </a:cubicBezTo>
                  <a:cubicBezTo>
                    <a:pt x="3" y="14"/>
                    <a:pt x="2" y="12"/>
                    <a:pt x="0" y="9"/>
                  </a:cubicBezTo>
                  <a:cubicBezTo>
                    <a:pt x="1" y="6"/>
                    <a:pt x="2" y="3"/>
                    <a:pt x="3" y="0"/>
                  </a:cubicBezTo>
                  <a:close/>
                </a:path>
              </a:pathLst>
            </a:custGeom>
            <a:solidFill>
              <a:srgbClr val="1B1A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</p:grpSp>
      <p:grpSp>
        <p:nvGrpSpPr>
          <p:cNvPr id="3136" name="Group 4108"/>
          <p:cNvGrpSpPr>
            <a:grpSpLocks/>
          </p:cNvGrpSpPr>
          <p:nvPr/>
        </p:nvGrpSpPr>
        <p:grpSpPr bwMode="auto">
          <a:xfrm>
            <a:off x="7762875" y="1843088"/>
            <a:ext cx="560388" cy="1179512"/>
            <a:chOff x="4890" y="1161"/>
            <a:chExt cx="353" cy="743"/>
          </a:xfrm>
        </p:grpSpPr>
        <p:sp>
          <p:nvSpPr>
            <p:cNvPr id="3265" name="Freeform 3908"/>
            <p:cNvSpPr>
              <a:spLocks/>
            </p:cNvSpPr>
            <p:nvPr/>
          </p:nvSpPr>
          <p:spPr bwMode="auto">
            <a:xfrm>
              <a:off x="4899" y="1848"/>
              <a:ext cx="10" cy="22"/>
            </a:xfrm>
            <a:custGeom>
              <a:avLst/>
              <a:gdLst>
                <a:gd name="T0" fmla="*/ 6 w 8"/>
                <a:gd name="T1" fmla="*/ 0 h 19"/>
                <a:gd name="T2" fmla="*/ 3 w 8"/>
                <a:gd name="T3" fmla="*/ 19 h 19"/>
                <a:gd name="T4" fmla="*/ 6 w 8"/>
                <a:gd name="T5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19">
                  <a:moveTo>
                    <a:pt x="6" y="0"/>
                  </a:moveTo>
                  <a:cubicBezTo>
                    <a:pt x="5" y="6"/>
                    <a:pt x="8" y="13"/>
                    <a:pt x="3" y="19"/>
                  </a:cubicBezTo>
                  <a:cubicBezTo>
                    <a:pt x="4" y="12"/>
                    <a:pt x="0" y="5"/>
                    <a:pt x="6" y="0"/>
                  </a:cubicBezTo>
                  <a:close/>
                </a:path>
              </a:pathLst>
            </a:custGeom>
            <a:solidFill>
              <a:srgbClr val="3835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266" name="Freeform 3909"/>
            <p:cNvSpPr>
              <a:spLocks/>
            </p:cNvSpPr>
            <p:nvPr/>
          </p:nvSpPr>
          <p:spPr bwMode="auto">
            <a:xfrm>
              <a:off x="4914" y="1782"/>
              <a:ext cx="5" cy="19"/>
            </a:xfrm>
            <a:custGeom>
              <a:avLst/>
              <a:gdLst>
                <a:gd name="T0" fmla="*/ 0 w 4"/>
                <a:gd name="T1" fmla="*/ 0 h 16"/>
                <a:gd name="T2" fmla="*/ 0 w 4"/>
                <a:gd name="T3" fmla="*/ 16 h 16"/>
                <a:gd name="T4" fmla="*/ 0 w 4"/>
                <a:gd name="T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6">
                  <a:moveTo>
                    <a:pt x="0" y="0"/>
                  </a:moveTo>
                  <a:cubicBezTo>
                    <a:pt x="4" y="5"/>
                    <a:pt x="4" y="11"/>
                    <a:pt x="0" y="16"/>
                  </a:cubicBezTo>
                  <a:cubicBezTo>
                    <a:pt x="0" y="11"/>
                    <a:pt x="0" y="5"/>
                    <a:pt x="0" y="0"/>
                  </a:cubicBezTo>
                  <a:close/>
                </a:path>
              </a:pathLst>
            </a:custGeom>
            <a:solidFill>
              <a:srgbClr val="5D56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267" name="Freeform 3910"/>
            <p:cNvSpPr>
              <a:spLocks/>
            </p:cNvSpPr>
            <p:nvPr/>
          </p:nvSpPr>
          <p:spPr bwMode="auto">
            <a:xfrm>
              <a:off x="5081" y="1280"/>
              <a:ext cx="53" cy="80"/>
            </a:xfrm>
            <a:custGeom>
              <a:avLst/>
              <a:gdLst>
                <a:gd name="T0" fmla="*/ 36 w 45"/>
                <a:gd name="T1" fmla="*/ 7 h 68"/>
                <a:gd name="T2" fmla="*/ 32 w 45"/>
                <a:gd name="T3" fmla="*/ 31 h 68"/>
                <a:gd name="T4" fmla="*/ 37 w 45"/>
                <a:gd name="T5" fmla="*/ 47 h 68"/>
                <a:gd name="T6" fmla="*/ 36 w 45"/>
                <a:gd name="T7" fmla="*/ 53 h 68"/>
                <a:gd name="T8" fmla="*/ 26 w 45"/>
                <a:gd name="T9" fmla="*/ 67 h 68"/>
                <a:gd name="T10" fmla="*/ 13 w 45"/>
                <a:gd name="T11" fmla="*/ 60 h 68"/>
                <a:gd name="T12" fmla="*/ 2 w 45"/>
                <a:gd name="T13" fmla="*/ 41 h 68"/>
                <a:gd name="T14" fmla="*/ 0 w 45"/>
                <a:gd name="T15" fmla="*/ 38 h 68"/>
                <a:gd name="T16" fmla="*/ 2 w 45"/>
                <a:gd name="T17" fmla="*/ 34 h 68"/>
                <a:gd name="T18" fmla="*/ 6 w 45"/>
                <a:gd name="T19" fmla="*/ 33 h 68"/>
                <a:gd name="T20" fmla="*/ 9 w 45"/>
                <a:gd name="T21" fmla="*/ 32 h 68"/>
                <a:gd name="T22" fmla="*/ 12 w 45"/>
                <a:gd name="T23" fmla="*/ 29 h 68"/>
                <a:gd name="T24" fmla="*/ 14 w 45"/>
                <a:gd name="T25" fmla="*/ 7 h 68"/>
                <a:gd name="T26" fmla="*/ 22 w 45"/>
                <a:gd name="T27" fmla="*/ 0 h 68"/>
                <a:gd name="T28" fmla="*/ 27 w 45"/>
                <a:gd name="T29" fmla="*/ 7 h 68"/>
                <a:gd name="T30" fmla="*/ 36 w 45"/>
                <a:gd name="T31" fmla="*/ 7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5" h="68">
                  <a:moveTo>
                    <a:pt x="36" y="7"/>
                  </a:moveTo>
                  <a:cubicBezTo>
                    <a:pt x="45" y="17"/>
                    <a:pt x="36" y="23"/>
                    <a:pt x="32" y="31"/>
                  </a:cubicBezTo>
                  <a:cubicBezTo>
                    <a:pt x="30" y="35"/>
                    <a:pt x="21" y="46"/>
                    <a:pt x="37" y="47"/>
                  </a:cubicBezTo>
                  <a:cubicBezTo>
                    <a:pt x="37" y="49"/>
                    <a:pt x="36" y="51"/>
                    <a:pt x="36" y="53"/>
                  </a:cubicBezTo>
                  <a:cubicBezTo>
                    <a:pt x="34" y="58"/>
                    <a:pt x="31" y="64"/>
                    <a:pt x="26" y="67"/>
                  </a:cubicBezTo>
                  <a:cubicBezTo>
                    <a:pt x="19" y="68"/>
                    <a:pt x="16" y="63"/>
                    <a:pt x="13" y="60"/>
                  </a:cubicBezTo>
                  <a:cubicBezTo>
                    <a:pt x="12" y="52"/>
                    <a:pt x="11" y="44"/>
                    <a:pt x="2" y="41"/>
                  </a:cubicBezTo>
                  <a:cubicBezTo>
                    <a:pt x="1" y="40"/>
                    <a:pt x="0" y="39"/>
                    <a:pt x="0" y="38"/>
                  </a:cubicBezTo>
                  <a:cubicBezTo>
                    <a:pt x="0" y="36"/>
                    <a:pt x="1" y="35"/>
                    <a:pt x="2" y="34"/>
                  </a:cubicBezTo>
                  <a:cubicBezTo>
                    <a:pt x="3" y="34"/>
                    <a:pt x="4" y="33"/>
                    <a:pt x="6" y="33"/>
                  </a:cubicBezTo>
                  <a:cubicBezTo>
                    <a:pt x="7" y="32"/>
                    <a:pt x="8" y="32"/>
                    <a:pt x="9" y="32"/>
                  </a:cubicBezTo>
                  <a:cubicBezTo>
                    <a:pt x="10" y="31"/>
                    <a:pt x="11" y="30"/>
                    <a:pt x="12" y="29"/>
                  </a:cubicBezTo>
                  <a:cubicBezTo>
                    <a:pt x="14" y="22"/>
                    <a:pt x="12" y="14"/>
                    <a:pt x="14" y="7"/>
                  </a:cubicBezTo>
                  <a:cubicBezTo>
                    <a:pt x="15" y="3"/>
                    <a:pt x="17" y="0"/>
                    <a:pt x="22" y="0"/>
                  </a:cubicBezTo>
                  <a:cubicBezTo>
                    <a:pt x="26" y="0"/>
                    <a:pt x="23" y="6"/>
                    <a:pt x="27" y="7"/>
                  </a:cubicBezTo>
                  <a:cubicBezTo>
                    <a:pt x="30" y="7"/>
                    <a:pt x="33" y="7"/>
                    <a:pt x="36" y="7"/>
                  </a:cubicBezTo>
                  <a:close/>
                </a:path>
              </a:pathLst>
            </a:custGeom>
            <a:solidFill>
              <a:srgbClr val="322D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268" name="Freeform 3911"/>
            <p:cNvSpPr>
              <a:spLocks/>
            </p:cNvSpPr>
            <p:nvPr/>
          </p:nvSpPr>
          <p:spPr bwMode="auto">
            <a:xfrm>
              <a:off x="5045" y="1166"/>
              <a:ext cx="56" cy="44"/>
            </a:xfrm>
            <a:custGeom>
              <a:avLst/>
              <a:gdLst>
                <a:gd name="T0" fmla="*/ 32 w 48"/>
                <a:gd name="T1" fmla="*/ 6 h 37"/>
                <a:gd name="T2" fmla="*/ 35 w 48"/>
                <a:gd name="T3" fmla="*/ 0 h 37"/>
                <a:gd name="T4" fmla="*/ 42 w 48"/>
                <a:gd name="T5" fmla="*/ 16 h 37"/>
                <a:gd name="T6" fmla="*/ 48 w 48"/>
                <a:gd name="T7" fmla="*/ 32 h 37"/>
                <a:gd name="T8" fmla="*/ 28 w 48"/>
                <a:gd name="T9" fmla="*/ 36 h 37"/>
                <a:gd name="T10" fmla="*/ 18 w 48"/>
                <a:gd name="T11" fmla="*/ 36 h 37"/>
                <a:gd name="T12" fmla="*/ 4 w 48"/>
                <a:gd name="T13" fmla="*/ 30 h 37"/>
                <a:gd name="T14" fmla="*/ 2 w 48"/>
                <a:gd name="T15" fmla="*/ 22 h 37"/>
                <a:gd name="T16" fmla="*/ 17 w 48"/>
                <a:gd name="T17" fmla="*/ 17 h 37"/>
                <a:gd name="T18" fmla="*/ 32 w 48"/>
                <a:gd name="T19" fmla="*/ 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8" h="37">
                  <a:moveTo>
                    <a:pt x="32" y="6"/>
                  </a:moveTo>
                  <a:cubicBezTo>
                    <a:pt x="33" y="4"/>
                    <a:pt x="34" y="2"/>
                    <a:pt x="35" y="0"/>
                  </a:cubicBezTo>
                  <a:cubicBezTo>
                    <a:pt x="46" y="2"/>
                    <a:pt x="41" y="11"/>
                    <a:pt x="42" y="16"/>
                  </a:cubicBezTo>
                  <a:cubicBezTo>
                    <a:pt x="42" y="23"/>
                    <a:pt x="41" y="29"/>
                    <a:pt x="48" y="32"/>
                  </a:cubicBezTo>
                  <a:cubicBezTo>
                    <a:pt x="42" y="36"/>
                    <a:pt x="33" y="22"/>
                    <a:pt x="28" y="36"/>
                  </a:cubicBezTo>
                  <a:cubicBezTo>
                    <a:pt x="25" y="34"/>
                    <a:pt x="22" y="30"/>
                    <a:pt x="18" y="36"/>
                  </a:cubicBezTo>
                  <a:cubicBezTo>
                    <a:pt x="13" y="37"/>
                    <a:pt x="8" y="34"/>
                    <a:pt x="4" y="30"/>
                  </a:cubicBezTo>
                  <a:cubicBezTo>
                    <a:pt x="2" y="28"/>
                    <a:pt x="0" y="25"/>
                    <a:pt x="2" y="22"/>
                  </a:cubicBezTo>
                  <a:cubicBezTo>
                    <a:pt x="6" y="17"/>
                    <a:pt x="11" y="15"/>
                    <a:pt x="17" y="17"/>
                  </a:cubicBezTo>
                  <a:cubicBezTo>
                    <a:pt x="27" y="20"/>
                    <a:pt x="29" y="13"/>
                    <a:pt x="32" y="6"/>
                  </a:cubicBezTo>
                  <a:close/>
                </a:path>
              </a:pathLst>
            </a:custGeom>
            <a:solidFill>
              <a:srgbClr val="3B37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269" name="Freeform 3912"/>
            <p:cNvSpPr>
              <a:spLocks/>
            </p:cNvSpPr>
            <p:nvPr/>
          </p:nvSpPr>
          <p:spPr bwMode="auto">
            <a:xfrm>
              <a:off x="5020" y="1270"/>
              <a:ext cx="71" cy="55"/>
            </a:xfrm>
            <a:custGeom>
              <a:avLst/>
              <a:gdLst>
                <a:gd name="T0" fmla="*/ 56 w 60"/>
                <a:gd name="T1" fmla="*/ 44 h 47"/>
                <a:gd name="T2" fmla="*/ 53 w 60"/>
                <a:gd name="T3" fmla="*/ 45 h 47"/>
                <a:gd name="T4" fmla="*/ 46 w 60"/>
                <a:gd name="T5" fmla="*/ 46 h 47"/>
                <a:gd name="T6" fmla="*/ 35 w 60"/>
                <a:gd name="T7" fmla="*/ 32 h 47"/>
                <a:gd name="T8" fmla="*/ 32 w 60"/>
                <a:gd name="T9" fmla="*/ 12 h 47"/>
                <a:gd name="T10" fmla="*/ 0 w 60"/>
                <a:gd name="T11" fmla="*/ 6 h 47"/>
                <a:gd name="T12" fmla="*/ 1 w 60"/>
                <a:gd name="T13" fmla="*/ 3 h 47"/>
                <a:gd name="T14" fmla="*/ 4 w 60"/>
                <a:gd name="T15" fmla="*/ 3 h 47"/>
                <a:gd name="T16" fmla="*/ 53 w 60"/>
                <a:gd name="T17" fmla="*/ 6 h 47"/>
                <a:gd name="T18" fmla="*/ 58 w 60"/>
                <a:gd name="T19" fmla="*/ 24 h 47"/>
                <a:gd name="T20" fmla="*/ 56 w 60"/>
                <a:gd name="T21" fmla="*/ 44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0" h="47">
                  <a:moveTo>
                    <a:pt x="56" y="44"/>
                  </a:moveTo>
                  <a:cubicBezTo>
                    <a:pt x="55" y="45"/>
                    <a:pt x="54" y="45"/>
                    <a:pt x="53" y="45"/>
                  </a:cubicBezTo>
                  <a:cubicBezTo>
                    <a:pt x="51" y="47"/>
                    <a:pt x="48" y="47"/>
                    <a:pt x="46" y="46"/>
                  </a:cubicBezTo>
                  <a:cubicBezTo>
                    <a:pt x="41" y="42"/>
                    <a:pt x="36" y="39"/>
                    <a:pt x="35" y="32"/>
                  </a:cubicBezTo>
                  <a:cubicBezTo>
                    <a:pt x="36" y="25"/>
                    <a:pt x="46" y="17"/>
                    <a:pt x="32" y="12"/>
                  </a:cubicBezTo>
                  <a:cubicBezTo>
                    <a:pt x="22" y="9"/>
                    <a:pt x="10" y="13"/>
                    <a:pt x="0" y="6"/>
                  </a:cubicBezTo>
                  <a:cubicBezTo>
                    <a:pt x="1" y="5"/>
                    <a:pt x="1" y="4"/>
                    <a:pt x="1" y="3"/>
                  </a:cubicBezTo>
                  <a:cubicBezTo>
                    <a:pt x="2" y="3"/>
                    <a:pt x="3" y="3"/>
                    <a:pt x="4" y="3"/>
                  </a:cubicBezTo>
                  <a:cubicBezTo>
                    <a:pt x="20" y="3"/>
                    <a:pt x="37" y="0"/>
                    <a:pt x="53" y="6"/>
                  </a:cubicBezTo>
                  <a:cubicBezTo>
                    <a:pt x="57" y="11"/>
                    <a:pt x="58" y="18"/>
                    <a:pt x="58" y="24"/>
                  </a:cubicBezTo>
                  <a:cubicBezTo>
                    <a:pt x="55" y="31"/>
                    <a:pt x="60" y="38"/>
                    <a:pt x="56" y="44"/>
                  </a:cubicBezTo>
                  <a:close/>
                </a:path>
              </a:pathLst>
            </a:custGeom>
            <a:solidFill>
              <a:srgbClr val="7070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270" name="Freeform 3913"/>
            <p:cNvSpPr>
              <a:spLocks/>
            </p:cNvSpPr>
            <p:nvPr/>
          </p:nvSpPr>
          <p:spPr bwMode="auto">
            <a:xfrm>
              <a:off x="4999" y="1257"/>
              <a:ext cx="60" cy="23"/>
            </a:xfrm>
            <a:custGeom>
              <a:avLst/>
              <a:gdLst>
                <a:gd name="T0" fmla="*/ 22 w 51"/>
                <a:gd name="T1" fmla="*/ 14 h 20"/>
                <a:gd name="T2" fmla="*/ 21 w 51"/>
                <a:gd name="T3" fmla="*/ 14 h 20"/>
                <a:gd name="T4" fmla="*/ 19 w 51"/>
                <a:gd name="T5" fmla="*/ 14 h 20"/>
                <a:gd name="T6" fmla="*/ 18 w 51"/>
                <a:gd name="T7" fmla="*/ 13 h 20"/>
                <a:gd name="T8" fmla="*/ 1 w 51"/>
                <a:gd name="T9" fmla="*/ 8 h 20"/>
                <a:gd name="T10" fmla="*/ 19 w 51"/>
                <a:gd name="T11" fmla="*/ 1 h 20"/>
                <a:gd name="T12" fmla="*/ 45 w 51"/>
                <a:gd name="T13" fmla="*/ 1 h 20"/>
                <a:gd name="T14" fmla="*/ 51 w 51"/>
                <a:gd name="T15" fmla="*/ 5 h 20"/>
                <a:gd name="T16" fmla="*/ 45 w 51"/>
                <a:gd name="T17" fmla="*/ 11 h 20"/>
                <a:gd name="T18" fmla="*/ 22 w 51"/>
                <a:gd name="T19" fmla="*/ 14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1" h="20">
                  <a:moveTo>
                    <a:pt x="22" y="14"/>
                  </a:moveTo>
                  <a:cubicBezTo>
                    <a:pt x="21" y="14"/>
                    <a:pt x="21" y="14"/>
                    <a:pt x="21" y="14"/>
                  </a:cubicBezTo>
                  <a:cubicBezTo>
                    <a:pt x="21" y="14"/>
                    <a:pt x="19" y="14"/>
                    <a:pt x="19" y="14"/>
                  </a:cubicBezTo>
                  <a:cubicBezTo>
                    <a:pt x="19" y="13"/>
                    <a:pt x="19" y="13"/>
                    <a:pt x="18" y="13"/>
                  </a:cubicBezTo>
                  <a:cubicBezTo>
                    <a:pt x="13" y="6"/>
                    <a:pt x="1" y="20"/>
                    <a:pt x="1" y="8"/>
                  </a:cubicBezTo>
                  <a:cubicBezTo>
                    <a:pt x="0" y="0"/>
                    <a:pt x="14" y="7"/>
                    <a:pt x="19" y="1"/>
                  </a:cubicBezTo>
                  <a:cubicBezTo>
                    <a:pt x="28" y="1"/>
                    <a:pt x="36" y="1"/>
                    <a:pt x="45" y="1"/>
                  </a:cubicBezTo>
                  <a:cubicBezTo>
                    <a:pt x="48" y="1"/>
                    <a:pt x="50" y="1"/>
                    <a:pt x="51" y="5"/>
                  </a:cubicBezTo>
                  <a:cubicBezTo>
                    <a:pt x="51" y="9"/>
                    <a:pt x="48" y="10"/>
                    <a:pt x="45" y="11"/>
                  </a:cubicBezTo>
                  <a:cubicBezTo>
                    <a:pt x="37" y="12"/>
                    <a:pt x="29" y="8"/>
                    <a:pt x="22" y="14"/>
                  </a:cubicBezTo>
                  <a:close/>
                </a:path>
              </a:pathLst>
            </a:custGeom>
            <a:solidFill>
              <a:srgbClr val="6D6A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271" name="Freeform 3914"/>
            <p:cNvSpPr>
              <a:spLocks/>
            </p:cNvSpPr>
            <p:nvPr/>
          </p:nvSpPr>
          <p:spPr bwMode="auto">
            <a:xfrm>
              <a:off x="5019" y="1195"/>
              <a:ext cx="47" cy="20"/>
            </a:xfrm>
            <a:custGeom>
              <a:avLst/>
              <a:gdLst>
                <a:gd name="T0" fmla="*/ 27 w 40"/>
                <a:gd name="T1" fmla="*/ 2 h 17"/>
                <a:gd name="T2" fmla="*/ 40 w 40"/>
                <a:gd name="T3" fmla="*/ 11 h 17"/>
                <a:gd name="T4" fmla="*/ 34 w 40"/>
                <a:gd name="T5" fmla="*/ 14 h 17"/>
                <a:gd name="T6" fmla="*/ 18 w 40"/>
                <a:gd name="T7" fmla="*/ 16 h 17"/>
                <a:gd name="T8" fmla="*/ 5 w 40"/>
                <a:gd name="T9" fmla="*/ 17 h 17"/>
                <a:gd name="T10" fmla="*/ 2 w 40"/>
                <a:gd name="T11" fmla="*/ 11 h 17"/>
                <a:gd name="T12" fmla="*/ 15 w 40"/>
                <a:gd name="T13" fmla="*/ 4 h 17"/>
                <a:gd name="T14" fmla="*/ 27 w 40"/>
                <a:gd name="T15" fmla="*/ 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0" h="17">
                  <a:moveTo>
                    <a:pt x="27" y="2"/>
                  </a:moveTo>
                  <a:cubicBezTo>
                    <a:pt x="32" y="5"/>
                    <a:pt x="36" y="8"/>
                    <a:pt x="40" y="11"/>
                  </a:cubicBezTo>
                  <a:cubicBezTo>
                    <a:pt x="40" y="14"/>
                    <a:pt x="37" y="13"/>
                    <a:pt x="34" y="14"/>
                  </a:cubicBezTo>
                  <a:cubicBezTo>
                    <a:pt x="29" y="17"/>
                    <a:pt x="23" y="14"/>
                    <a:pt x="18" y="16"/>
                  </a:cubicBezTo>
                  <a:cubicBezTo>
                    <a:pt x="14" y="16"/>
                    <a:pt x="9" y="17"/>
                    <a:pt x="5" y="17"/>
                  </a:cubicBezTo>
                  <a:cubicBezTo>
                    <a:pt x="3" y="15"/>
                    <a:pt x="0" y="14"/>
                    <a:pt x="2" y="11"/>
                  </a:cubicBezTo>
                  <a:cubicBezTo>
                    <a:pt x="5" y="7"/>
                    <a:pt x="12" y="9"/>
                    <a:pt x="15" y="4"/>
                  </a:cubicBezTo>
                  <a:cubicBezTo>
                    <a:pt x="18" y="0"/>
                    <a:pt x="23" y="1"/>
                    <a:pt x="27" y="2"/>
                  </a:cubicBezTo>
                  <a:close/>
                </a:path>
              </a:pathLst>
            </a:custGeom>
            <a:solidFill>
              <a:srgbClr val="8D8E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272" name="Freeform 3915"/>
            <p:cNvSpPr>
              <a:spLocks/>
            </p:cNvSpPr>
            <p:nvPr/>
          </p:nvSpPr>
          <p:spPr bwMode="auto">
            <a:xfrm>
              <a:off x="5103" y="1221"/>
              <a:ext cx="27" cy="25"/>
            </a:xfrm>
            <a:custGeom>
              <a:avLst/>
              <a:gdLst>
                <a:gd name="T0" fmla="*/ 23 w 23"/>
                <a:gd name="T1" fmla="*/ 8 h 21"/>
                <a:gd name="T2" fmla="*/ 10 w 23"/>
                <a:gd name="T3" fmla="*/ 18 h 21"/>
                <a:gd name="T4" fmla="*/ 2 w 23"/>
                <a:gd name="T5" fmla="*/ 13 h 21"/>
                <a:gd name="T6" fmla="*/ 9 w 23"/>
                <a:gd name="T7" fmla="*/ 3 h 21"/>
                <a:gd name="T8" fmla="*/ 23 w 23"/>
                <a:gd name="T9" fmla="*/ 8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21">
                  <a:moveTo>
                    <a:pt x="23" y="8"/>
                  </a:moveTo>
                  <a:cubicBezTo>
                    <a:pt x="20" y="13"/>
                    <a:pt x="17" y="18"/>
                    <a:pt x="10" y="18"/>
                  </a:cubicBezTo>
                  <a:cubicBezTo>
                    <a:pt x="7" y="17"/>
                    <a:pt x="0" y="21"/>
                    <a:pt x="2" y="13"/>
                  </a:cubicBezTo>
                  <a:cubicBezTo>
                    <a:pt x="2" y="9"/>
                    <a:pt x="0" y="1"/>
                    <a:pt x="9" y="3"/>
                  </a:cubicBezTo>
                  <a:cubicBezTo>
                    <a:pt x="14" y="4"/>
                    <a:pt x="20" y="0"/>
                    <a:pt x="23" y="8"/>
                  </a:cubicBezTo>
                  <a:close/>
                </a:path>
              </a:pathLst>
            </a:custGeom>
            <a:solidFill>
              <a:srgbClr val="3D37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273" name="Freeform 3916"/>
            <p:cNvSpPr>
              <a:spLocks/>
            </p:cNvSpPr>
            <p:nvPr/>
          </p:nvSpPr>
          <p:spPr bwMode="auto">
            <a:xfrm>
              <a:off x="5083" y="1277"/>
              <a:ext cx="20" cy="46"/>
            </a:xfrm>
            <a:custGeom>
              <a:avLst/>
              <a:gdLst>
                <a:gd name="T0" fmla="*/ 3 w 17"/>
                <a:gd name="T1" fmla="*/ 19 h 39"/>
                <a:gd name="T2" fmla="*/ 0 w 17"/>
                <a:gd name="T3" fmla="*/ 0 h 39"/>
                <a:gd name="T4" fmla="*/ 6 w 17"/>
                <a:gd name="T5" fmla="*/ 0 h 39"/>
                <a:gd name="T6" fmla="*/ 9 w 17"/>
                <a:gd name="T7" fmla="*/ 39 h 39"/>
                <a:gd name="T8" fmla="*/ 6 w 17"/>
                <a:gd name="T9" fmla="*/ 38 h 39"/>
                <a:gd name="T10" fmla="*/ 3 w 17"/>
                <a:gd name="T11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" h="39">
                  <a:moveTo>
                    <a:pt x="3" y="19"/>
                  </a:moveTo>
                  <a:cubicBezTo>
                    <a:pt x="2" y="13"/>
                    <a:pt x="1" y="7"/>
                    <a:pt x="0" y="0"/>
                  </a:cubicBezTo>
                  <a:cubicBezTo>
                    <a:pt x="2" y="0"/>
                    <a:pt x="4" y="0"/>
                    <a:pt x="6" y="0"/>
                  </a:cubicBezTo>
                  <a:cubicBezTo>
                    <a:pt x="17" y="12"/>
                    <a:pt x="13" y="25"/>
                    <a:pt x="9" y="39"/>
                  </a:cubicBezTo>
                  <a:cubicBezTo>
                    <a:pt x="8" y="39"/>
                    <a:pt x="7" y="39"/>
                    <a:pt x="6" y="38"/>
                  </a:cubicBezTo>
                  <a:cubicBezTo>
                    <a:pt x="3" y="33"/>
                    <a:pt x="2" y="26"/>
                    <a:pt x="3" y="19"/>
                  </a:cubicBezTo>
                  <a:close/>
                </a:path>
              </a:pathLst>
            </a:custGeom>
            <a:solidFill>
              <a:srgbClr val="6C6A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274" name="Freeform 3917"/>
            <p:cNvSpPr>
              <a:spLocks/>
            </p:cNvSpPr>
            <p:nvPr/>
          </p:nvSpPr>
          <p:spPr bwMode="auto">
            <a:xfrm>
              <a:off x="5094" y="1275"/>
              <a:ext cx="20" cy="48"/>
            </a:xfrm>
            <a:custGeom>
              <a:avLst/>
              <a:gdLst>
                <a:gd name="T0" fmla="*/ 16 w 17"/>
                <a:gd name="T1" fmla="*/ 11 h 40"/>
                <a:gd name="T2" fmla="*/ 6 w 17"/>
                <a:gd name="T3" fmla="*/ 16 h 40"/>
                <a:gd name="T4" fmla="*/ 3 w 17"/>
                <a:gd name="T5" fmla="*/ 40 h 40"/>
                <a:gd name="T6" fmla="*/ 3 w 17"/>
                <a:gd name="T7" fmla="*/ 1 h 40"/>
                <a:gd name="T8" fmla="*/ 16 w 17"/>
                <a:gd name="T9" fmla="*/ 11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0">
                  <a:moveTo>
                    <a:pt x="16" y="11"/>
                  </a:moveTo>
                  <a:cubicBezTo>
                    <a:pt x="10" y="8"/>
                    <a:pt x="6" y="6"/>
                    <a:pt x="6" y="16"/>
                  </a:cubicBezTo>
                  <a:cubicBezTo>
                    <a:pt x="6" y="24"/>
                    <a:pt x="9" y="32"/>
                    <a:pt x="3" y="40"/>
                  </a:cubicBezTo>
                  <a:cubicBezTo>
                    <a:pt x="0" y="27"/>
                    <a:pt x="0" y="14"/>
                    <a:pt x="3" y="1"/>
                  </a:cubicBezTo>
                  <a:cubicBezTo>
                    <a:pt x="10" y="0"/>
                    <a:pt x="17" y="0"/>
                    <a:pt x="16" y="11"/>
                  </a:cubicBezTo>
                  <a:close/>
                </a:path>
              </a:pathLst>
            </a:custGeom>
            <a:solidFill>
              <a:srgbClr val="6765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275" name="Freeform 3918"/>
            <p:cNvSpPr>
              <a:spLocks/>
            </p:cNvSpPr>
            <p:nvPr/>
          </p:nvSpPr>
          <p:spPr bwMode="auto">
            <a:xfrm>
              <a:off x="5090" y="1277"/>
              <a:ext cx="8" cy="46"/>
            </a:xfrm>
            <a:custGeom>
              <a:avLst/>
              <a:gdLst>
                <a:gd name="T0" fmla="*/ 7 w 7"/>
                <a:gd name="T1" fmla="*/ 0 h 39"/>
                <a:gd name="T2" fmla="*/ 7 w 7"/>
                <a:gd name="T3" fmla="*/ 39 h 39"/>
                <a:gd name="T4" fmla="*/ 3 w 7"/>
                <a:gd name="T5" fmla="*/ 39 h 39"/>
                <a:gd name="T6" fmla="*/ 0 w 7"/>
                <a:gd name="T7" fmla="*/ 0 h 39"/>
                <a:gd name="T8" fmla="*/ 7 w 7"/>
                <a:gd name="T9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39">
                  <a:moveTo>
                    <a:pt x="7" y="0"/>
                  </a:moveTo>
                  <a:cubicBezTo>
                    <a:pt x="7" y="13"/>
                    <a:pt x="7" y="26"/>
                    <a:pt x="7" y="39"/>
                  </a:cubicBezTo>
                  <a:cubicBezTo>
                    <a:pt x="6" y="39"/>
                    <a:pt x="4" y="39"/>
                    <a:pt x="3" y="39"/>
                  </a:cubicBezTo>
                  <a:cubicBezTo>
                    <a:pt x="2" y="26"/>
                    <a:pt x="6" y="13"/>
                    <a:pt x="0" y="0"/>
                  </a:cubicBezTo>
                  <a:cubicBezTo>
                    <a:pt x="2" y="0"/>
                    <a:pt x="5" y="0"/>
                    <a:pt x="7" y="0"/>
                  </a:cubicBezTo>
                  <a:close/>
                </a:path>
              </a:pathLst>
            </a:custGeom>
            <a:solidFill>
              <a:srgbClr val="3735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276" name="Freeform 3919"/>
            <p:cNvSpPr>
              <a:spLocks/>
            </p:cNvSpPr>
            <p:nvPr/>
          </p:nvSpPr>
          <p:spPr bwMode="auto">
            <a:xfrm>
              <a:off x="4978" y="1226"/>
              <a:ext cx="13" cy="15"/>
            </a:xfrm>
            <a:custGeom>
              <a:avLst/>
              <a:gdLst>
                <a:gd name="T0" fmla="*/ 11 w 11"/>
                <a:gd name="T1" fmla="*/ 8 h 13"/>
                <a:gd name="T2" fmla="*/ 8 w 11"/>
                <a:gd name="T3" fmla="*/ 9 h 13"/>
                <a:gd name="T4" fmla="*/ 0 w 11"/>
                <a:gd name="T5" fmla="*/ 5 h 13"/>
                <a:gd name="T6" fmla="*/ 4 w 11"/>
                <a:gd name="T7" fmla="*/ 1 h 13"/>
                <a:gd name="T8" fmla="*/ 11 w 11"/>
                <a:gd name="T9" fmla="*/ 8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3">
                  <a:moveTo>
                    <a:pt x="11" y="8"/>
                  </a:moveTo>
                  <a:cubicBezTo>
                    <a:pt x="10" y="9"/>
                    <a:pt x="9" y="13"/>
                    <a:pt x="8" y="9"/>
                  </a:cubicBezTo>
                  <a:cubicBezTo>
                    <a:pt x="6" y="4"/>
                    <a:pt x="0" y="12"/>
                    <a:pt x="0" y="5"/>
                  </a:cubicBezTo>
                  <a:cubicBezTo>
                    <a:pt x="0" y="1"/>
                    <a:pt x="2" y="1"/>
                    <a:pt x="4" y="1"/>
                  </a:cubicBezTo>
                  <a:cubicBezTo>
                    <a:pt x="9" y="0"/>
                    <a:pt x="10" y="4"/>
                    <a:pt x="11" y="8"/>
                  </a:cubicBezTo>
                  <a:close/>
                </a:path>
              </a:pathLst>
            </a:custGeom>
            <a:solidFill>
              <a:srgbClr val="5C57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277" name="Freeform 3920"/>
            <p:cNvSpPr>
              <a:spLocks/>
            </p:cNvSpPr>
            <p:nvPr/>
          </p:nvSpPr>
          <p:spPr bwMode="auto">
            <a:xfrm>
              <a:off x="5007" y="1208"/>
              <a:ext cx="18" cy="10"/>
            </a:xfrm>
            <a:custGeom>
              <a:avLst/>
              <a:gdLst>
                <a:gd name="T0" fmla="*/ 12 w 15"/>
                <a:gd name="T1" fmla="*/ 0 h 8"/>
                <a:gd name="T2" fmla="*/ 15 w 15"/>
                <a:gd name="T3" fmla="*/ 6 h 8"/>
                <a:gd name="T4" fmla="*/ 12 w 15"/>
                <a:gd name="T5" fmla="*/ 6 h 8"/>
                <a:gd name="T6" fmla="*/ 0 w 15"/>
                <a:gd name="T7" fmla="*/ 3 h 8"/>
                <a:gd name="T8" fmla="*/ 5 w 15"/>
                <a:gd name="T9" fmla="*/ 0 h 8"/>
                <a:gd name="T10" fmla="*/ 12 w 15"/>
                <a:gd name="T1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8">
                  <a:moveTo>
                    <a:pt x="12" y="0"/>
                  </a:moveTo>
                  <a:cubicBezTo>
                    <a:pt x="13" y="2"/>
                    <a:pt x="14" y="4"/>
                    <a:pt x="15" y="6"/>
                  </a:cubicBezTo>
                  <a:cubicBezTo>
                    <a:pt x="14" y="6"/>
                    <a:pt x="13" y="6"/>
                    <a:pt x="12" y="6"/>
                  </a:cubicBezTo>
                  <a:cubicBezTo>
                    <a:pt x="8" y="5"/>
                    <a:pt x="3" y="8"/>
                    <a:pt x="0" y="3"/>
                  </a:cubicBezTo>
                  <a:cubicBezTo>
                    <a:pt x="1" y="2"/>
                    <a:pt x="3" y="1"/>
                    <a:pt x="5" y="0"/>
                  </a:cubicBezTo>
                  <a:cubicBezTo>
                    <a:pt x="7" y="0"/>
                    <a:pt x="10" y="0"/>
                    <a:pt x="12" y="0"/>
                  </a:cubicBezTo>
                  <a:close/>
                </a:path>
              </a:pathLst>
            </a:custGeom>
            <a:solidFill>
              <a:srgbClr val="8A89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278" name="Freeform 3921"/>
            <p:cNvSpPr>
              <a:spLocks/>
            </p:cNvSpPr>
            <p:nvPr/>
          </p:nvSpPr>
          <p:spPr bwMode="auto">
            <a:xfrm>
              <a:off x="5079" y="1244"/>
              <a:ext cx="14" cy="8"/>
            </a:xfrm>
            <a:custGeom>
              <a:avLst/>
              <a:gdLst>
                <a:gd name="T0" fmla="*/ 12 w 12"/>
                <a:gd name="T1" fmla="*/ 7 h 7"/>
                <a:gd name="T2" fmla="*/ 0 w 12"/>
                <a:gd name="T3" fmla="*/ 2 h 7"/>
                <a:gd name="T4" fmla="*/ 12 w 12"/>
                <a:gd name="T5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7">
                  <a:moveTo>
                    <a:pt x="12" y="7"/>
                  </a:moveTo>
                  <a:cubicBezTo>
                    <a:pt x="6" y="7"/>
                    <a:pt x="3" y="6"/>
                    <a:pt x="0" y="2"/>
                  </a:cubicBezTo>
                  <a:cubicBezTo>
                    <a:pt x="5" y="0"/>
                    <a:pt x="9" y="1"/>
                    <a:pt x="12" y="7"/>
                  </a:cubicBezTo>
                  <a:close/>
                </a:path>
              </a:pathLst>
            </a:custGeom>
            <a:solidFill>
              <a:srgbClr val="2E28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279" name="Freeform 3922"/>
            <p:cNvSpPr>
              <a:spLocks/>
            </p:cNvSpPr>
            <p:nvPr/>
          </p:nvSpPr>
          <p:spPr bwMode="auto">
            <a:xfrm>
              <a:off x="5124" y="1280"/>
              <a:ext cx="12" cy="12"/>
            </a:xfrm>
            <a:custGeom>
              <a:avLst/>
              <a:gdLst>
                <a:gd name="T0" fmla="*/ 7 w 10"/>
                <a:gd name="T1" fmla="*/ 0 h 10"/>
                <a:gd name="T2" fmla="*/ 8 w 10"/>
                <a:gd name="T3" fmla="*/ 6 h 10"/>
                <a:gd name="T4" fmla="*/ 0 w 10"/>
                <a:gd name="T5" fmla="*/ 7 h 10"/>
                <a:gd name="T6" fmla="*/ 7 w 10"/>
                <a:gd name="T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10">
                  <a:moveTo>
                    <a:pt x="7" y="0"/>
                  </a:moveTo>
                  <a:cubicBezTo>
                    <a:pt x="9" y="2"/>
                    <a:pt x="10" y="4"/>
                    <a:pt x="8" y="6"/>
                  </a:cubicBezTo>
                  <a:cubicBezTo>
                    <a:pt x="6" y="10"/>
                    <a:pt x="3" y="8"/>
                    <a:pt x="0" y="7"/>
                  </a:cubicBezTo>
                  <a:cubicBezTo>
                    <a:pt x="1" y="4"/>
                    <a:pt x="4" y="2"/>
                    <a:pt x="7" y="0"/>
                  </a:cubicBezTo>
                  <a:close/>
                </a:path>
              </a:pathLst>
            </a:custGeom>
            <a:solidFill>
              <a:srgbClr val="3B31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280" name="Freeform 3923"/>
            <p:cNvSpPr>
              <a:spLocks/>
            </p:cNvSpPr>
            <p:nvPr/>
          </p:nvSpPr>
          <p:spPr bwMode="auto">
            <a:xfrm>
              <a:off x="5040" y="1210"/>
              <a:ext cx="19" cy="8"/>
            </a:xfrm>
            <a:custGeom>
              <a:avLst/>
              <a:gdLst>
                <a:gd name="T0" fmla="*/ 0 w 16"/>
                <a:gd name="T1" fmla="*/ 4 h 7"/>
                <a:gd name="T2" fmla="*/ 16 w 16"/>
                <a:gd name="T3" fmla="*/ 2 h 7"/>
                <a:gd name="T4" fmla="*/ 0 w 16"/>
                <a:gd name="T5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" h="7">
                  <a:moveTo>
                    <a:pt x="0" y="4"/>
                  </a:moveTo>
                  <a:cubicBezTo>
                    <a:pt x="5" y="0"/>
                    <a:pt x="11" y="2"/>
                    <a:pt x="16" y="2"/>
                  </a:cubicBezTo>
                  <a:cubicBezTo>
                    <a:pt x="12" y="7"/>
                    <a:pt x="6" y="4"/>
                    <a:pt x="0" y="4"/>
                  </a:cubicBezTo>
                  <a:close/>
                </a:path>
              </a:pathLst>
            </a:custGeom>
            <a:solidFill>
              <a:srgbClr val="8A89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281" name="Freeform 3924"/>
            <p:cNvSpPr>
              <a:spLocks/>
            </p:cNvSpPr>
            <p:nvPr/>
          </p:nvSpPr>
          <p:spPr bwMode="auto">
            <a:xfrm>
              <a:off x="5027" y="1234"/>
              <a:ext cx="6" cy="14"/>
            </a:xfrm>
            <a:custGeom>
              <a:avLst/>
              <a:gdLst>
                <a:gd name="T0" fmla="*/ 3 w 5"/>
                <a:gd name="T1" fmla="*/ 12 h 12"/>
                <a:gd name="T2" fmla="*/ 3 w 5"/>
                <a:gd name="T3" fmla="*/ 0 h 12"/>
                <a:gd name="T4" fmla="*/ 3 w 5"/>
                <a:gd name="T5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2">
                  <a:moveTo>
                    <a:pt x="3" y="12"/>
                  </a:moveTo>
                  <a:cubicBezTo>
                    <a:pt x="1" y="6"/>
                    <a:pt x="0" y="3"/>
                    <a:pt x="3" y="0"/>
                  </a:cubicBezTo>
                  <a:cubicBezTo>
                    <a:pt x="5" y="3"/>
                    <a:pt x="5" y="6"/>
                    <a:pt x="3" y="12"/>
                  </a:cubicBezTo>
                  <a:close/>
                </a:path>
              </a:pathLst>
            </a:custGeom>
            <a:solidFill>
              <a:srgbClr val="4B43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282" name="Freeform 3925"/>
            <p:cNvSpPr>
              <a:spLocks/>
            </p:cNvSpPr>
            <p:nvPr/>
          </p:nvSpPr>
          <p:spPr bwMode="auto">
            <a:xfrm>
              <a:off x="5041" y="1788"/>
              <a:ext cx="115" cy="90"/>
            </a:xfrm>
            <a:custGeom>
              <a:avLst/>
              <a:gdLst>
                <a:gd name="T0" fmla="*/ 89 w 97"/>
                <a:gd name="T1" fmla="*/ 50 h 77"/>
                <a:gd name="T2" fmla="*/ 87 w 97"/>
                <a:gd name="T3" fmla="*/ 51 h 77"/>
                <a:gd name="T4" fmla="*/ 81 w 97"/>
                <a:gd name="T5" fmla="*/ 57 h 77"/>
                <a:gd name="T6" fmla="*/ 67 w 97"/>
                <a:gd name="T7" fmla="*/ 62 h 77"/>
                <a:gd name="T8" fmla="*/ 69 w 97"/>
                <a:gd name="T9" fmla="*/ 72 h 77"/>
                <a:gd name="T10" fmla="*/ 49 w 97"/>
                <a:gd name="T11" fmla="*/ 77 h 77"/>
                <a:gd name="T12" fmla="*/ 34 w 97"/>
                <a:gd name="T13" fmla="*/ 74 h 77"/>
                <a:gd name="T14" fmla="*/ 24 w 97"/>
                <a:gd name="T15" fmla="*/ 38 h 77"/>
                <a:gd name="T16" fmla="*/ 7 w 97"/>
                <a:gd name="T17" fmla="*/ 14 h 77"/>
                <a:gd name="T18" fmla="*/ 3 w 97"/>
                <a:gd name="T19" fmla="*/ 7 h 77"/>
                <a:gd name="T20" fmla="*/ 71 w 97"/>
                <a:gd name="T21" fmla="*/ 3 h 77"/>
                <a:gd name="T22" fmla="*/ 79 w 97"/>
                <a:gd name="T23" fmla="*/ 4 h 77"/>
                <a:gd name="T24" fmla="*/ 92 w 97"/>
                <a:gd name="T25" fmla="*/ 21 h 77"/>
                <a:gd name="T26" fmla="*/ 91 w 97"/>
                <a:gd name="T27" fmla="*/ 34 h 77"/>
                <a:gd name="T28" fmla="*/ 88 w 97"/>
                <a:gd name="T29" fmla="*/ 37 h 77"/>
                <a:gd name="T30" fmla="*/ 85 w 97"/>
                <a:gd name="T31" fmla="*/ 39 h 77"/>
                <a:gd name="T32" fmla="*/ 77 w 97"/>
                <a:gd name="T33" fmla="*/ 45 h 77"/>
                <a:gd name="T34" fmla="*/ 89 w 97"/>
                <a:gd name="T35" fmla="*/ 5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97" h="77">
                  <a:moveTo>
                    <a:pt x="89" y="50"/>
                  </a:moveTo>
                  <a:cubicBezTo>
                    <a:pt x="88" y="50"/>
                    <a:pt x="88" y="50"/>
                    <a:pt x="87" y="51"/>
                  </a:cubicBezTo>
                  <a:cubicBezTo>
                    <a:pt x="85" y="53"/>
                    <a:pt x="83" y="56"/>
                    <a:pt x="81" y="57"/>
                  </a:cubicBezTo>
                  <a:cubicBezTo>
                    <a:pt x="77" y="60"/>
                    <a:pt x="71" y="59"/>
                    <a:pt x="67" y="62"/>
                  </a:cubicBezTo>
                  <a:cubicBezTo>
                    <a:pt x="67" y="65"/>
                    <a:pt x="75" y="68"/>
                    <a:pt x="69" y="72"/>
                  </a:cubicBezTo>
                  <a:cubicBezTo>
                    <a:pt x="62" y="74"/>
                    <a:pt x="56" y="75"/>
                    <a:pt x="49" y="77"/>
                  </a:cubicBezTo>
                  <a:cubicBezTo>
                    <a:pt x="44" y="77"/>
                    <a:pt x="38" y="77"/>
                    <a:pt x="34" y="74"/>
                  </a:cubicBezTo>
                  <a:cubicBezTo>
                    <a:pt x="24" y="64"/>
                    <a:pt x="24" y="51"/>
                    <a:pt x="24" y="38"/>
                  </a:cubicBezTo>
                  <a:cubicBezTo>
                    <a:pt x="23" y="26"/>
                    <a:pt x="23" y="15"/>
                    <a:pt x="7" y="14"/>
                  </a:cubicBezTo>
                  <a:cubicBezTo>
                    <a:pt x="4" y="14"/>
                    <a:pt x="0" y="12"/>
                    <a:pt x="3" y="7"/>
                  </a:cubicBezTo>
                  <a:cubicBezTo>
                    <a:pt x="26" y="0"/>
                    <a:pt x="49" y="5"/>
                    <a:pt x="71" y="3"/>
                  </a:cubicBezTo>
                  <a:cubicBezTo>
                    <a:pt x="74" y="3"/>
                    <a:pt x="77" y="4"/>
                    <a:pt x="79" y="4"/>
                  </a:cubicBezTo>
                  <a:cubicBezTo>
                    <a:pt x="97" y="5"/>
                    <a:pt x="97" y="5"/>
                    <a:pt x="92" y="21"/>
                  </a:cubicBezTo>
                  <a:cubicBezTo>
                    <a:pt x="90" y="25"/>
                    <a:pt x="93" y="30"/>
                    <a:pt x="91" y="34"/>
                  </a:cubicBezTo>
                  <a:cubicBezTo>
                    <a:pt x="90" y="35"/>
                    <a:pt x="89" y="36"/>
                    <a:pt x="88" y="37"/>
                  </a:cubicBezTo>
                  <a:cubicBezTo>
                    <a:pt x="87" y="38"/>
                    <a:pt x="83" y="36"/>
                    <a:pt x="85" y="39"/>
                  </a:cubicBezTo>
                  <a:cubicBezTo>
                    <a:pt x="86" y="44"/>
                    <a:pt x="87" y="43"/>
                    <a:pt x="77" y="45"/>
                  </a:cubicBezTo>
                  <a:cubicBezTo>
                    <a:pt x="80" y="45"/>
                    <a:pt x="86" y="48"/>
                    <a:pt x="89" y="50"/>
                  </a:cubicBezTo>
                  <a:close/>
                </a:path>
              </a:pathLst>
            </a:custGeom>
            <a:solidFill>
              <a:srgbClr val="6E6F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283" name="Freeform 3926"/>
            <p:cNvSpPr>
              <a:spLocks/>
            </p:cNvSpPr>
            <p:nvPr/>
          </p:nvSpPr>
          <p:spPr bwMode="auto">
            <a:xfrm>
              <a:off x="4946" y="1875"/>
              <a:ext cx="144" cy="29"/>
            </a:xfrm>
            <a:custGeom>
              <a:avLst/>
              <a:gdLst>
                <a:gd name="T0" fmla="*/ 114 w 122"/>
                <a:gd name="T1" fmla="*/ 25 h 25"/>
                <a:gd name="T2" fmla="*/ 25 w 122"/>
                <a:gd name="T3" fmla="*/ 19 h 25"/>
                <a:gd name="T4" fmla="*/ 4 w 122"/>
                <a:gd name="T5" fmla="*/ 12 h 25"/>
                <a:gd name="T6" fmla="*/ 5 w 122"/>
                <a:gd name="T7" fmla="*/ 1 h 25"/>
                <a:gd name="T8" fmla="*/ 19 w 122"/>
                <a:gd name="T9" fmla="*/ 2 h 25"/>
                <a:gd name="T10" fmla="*/ 31 w 122"/>
                <a:gd name="T11" fmla="*/ 4 h 25"/>
                <a:gd name="T12" fmla="*/ 52 w 122"/>
                <a:gd name="T13" fmla="*/ 4 h 25"/>
                <a:gd name="T14" fmla="*/ 77 w 122"/>
                <a:gd name="T15" fmla="*/ 6 h 25"/>
                <a:gd name="T16" fmla="*/ 107 w 122"/>
                <a:gd name="T17" fmla="*/ 10 h 25"/>
                <a:gd name="T18" fmla="*/ 114 w 122"/>
                <a:gd name="T19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2" h="25">
                  <a:moveTo>
                    <a:pt x="114" y="25"/>
                  </a:moveTo>
                  <a:cubicBezTo>
                    <a:pt x="84" y="25"/>
                    <a:pt x="54" y="25"/>
                    <a:pt x="25" y="19"/>
                  </a:cubicBezTo>
                  <a:cubicBezTo>
                    <a:pt x="18" y="18"/>
                    <a:pt x="12" y="11"/>
                    <a:pt x="4" y="12"/>
                  </a:cubicBezTo>
                  <a:cubicBezTo>
                    <a:pt x="0" y="8"/>
                    <a:pt x="0" y="4"/>
                    <a:pt x="5" y="1"/>
                  </a:cubicBezTo>
                  <a:cubicBezTo>
                    <a:pt x="10" y="0"/>
                    <a:pt x="15" y="2"/>
                    <a:pt x="19" y="2"/>
                  </a:cubicBezTo>
                  <a:cubicBezTo>
                    <a:pt x="23" y="3"/>
                    <a:pt x="27" y="4"/>
                    <a:pt x="31" y="4"/>
                  </a:cubicBezTo>
                  <a:cubicBezTo>
                    <a:pt x="38" y="5"/>
                    <a:pt x="45" y="4"/>
                    <a:pt x="52" y="4"/>
                  </a:cubicBezTo>
                  <a:cubicBezTo>
                    <a:pt x="60" y="4"/>
                    <a:pt x="68" y="4"/>
                    <a:pt x="77" y="6"/>
                  </a:cubicBezTo>
                  <a:cubicBezTo>
                    <a:pt x="86" y="9"/>
                    <a:pt x="97" y="6"/>
                    <a:pt x="107" y="10"/>
                  </a:cubicBezTo>
                  <a:cubicBezTo>
                    <a:pt x="113" y="12"/>
                    <a:pt x="122" y="14"/>
                    <a:pt x="114" y="25"/>
                  </a:cubicBezTo>
                  <a:close/>
                </a:path>
              </a:pathLst>
            </a:custGeom>
            <a:solidFill>
              <a:srgbClr val="8D8E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284" name="Freeform 3927"/>
            <p:cNvSpPr>
              <a:spLocks/>
            </p:cNvSpPr>
            <p:nvPr/>
          </p:nvSpPr>
          <p:spPr bwMode="auto">
            <a:xfrm>
              <a:off x="5036" y="1875"/>
              <a:ext cx="117" cy="29"/>
            </a:xfrm>
            <a:custGeom>
              <a:avLst/>
              <a:gdLst>
                <a:gd name="T0" fmla="*/ 38 w 100"/>
                <a:gd name="T1" fmla="*/ 25 h 25"/>
                <a:gd name="T2" fmla="*/ 30 w 100"/>
                <a:gd name="T3" fmla="*/ 13 h 25"/>
                <a:gd name="T4" fmla="*/ 0 w 100"/>
                <a:gd name="T5" fmla="*/ 9 h 25"/>
                <a:gd name="T6" fmla="*/ 10 w 100"/>
                <a:gd name="T7" fmla="*/ 3 h 25"/>
                <a:gd name="T8" fmla="*/ 38 w 100"/>
                <a:gd name="T9" fmla="*/ 4 h 25"/>
                <a:gd name="T10" fmla="*/ 55 w 100"/>
                <a:gd name="T11" fmla="*/ 4 h 25"/>
                <a:gd name="T12" fmla="*/ 60 w 100"/>
                <a:gd name="T13" fmla="*/ 4 h 25"/>
                <a:gd name="T14" fmla="*/ 85 w 100"/>
                <a:gd name="T15" fmla="*/ 6 h 25"/>
                <a:gd name="T16" fmla="*/ 92 w 100"/>
                <a:gd name="T17" fmla="*/ 19 h 25"/>
                <a:gd name="T18" fmla="*/ 79 w 100"/>
                <a:gd name="T19" fmla="*/ 18 h 25"/>
                <a:gd name="T20" fmla="*/ 38 w 100"/>
                <a:gd name="T21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0" h="25">
                  <a:moveTo>
                    <a:pt x="38" y="25"/>
                  </a:moveTo>
                  <a:cubicBezTo>
                    <a:pt x="42" y="16"/>
                    <a:pt x="36" y="15"/>
                    <a:pt x="30" y="13"/>
                  </a:cubicBezTo>
                  <a:cubicBezTo>
                    <a:pt x="20" y="11"/>
                    <a:pt x="9" y="14"/>
                    <a:pt x="0" y="9"/>
                  </a:cubicBezTo>
                  <a:cubicBezTo>
                    <a:pt x="2" y="4"/>
                    <a:pt x="6" y="3"/>
                    <a:pt x="10" y="3"/>
                  </a:cubicBezTo>
                  <a:cubicBezTo>
                    <a:pt x="20" y="5"/>
                    <a:pt x="29" y="4"/>
                    <a:pt x="38" y="4"/>
                  </a:cubicBezTo>
                  <a:cubicBezTo>
                    <a:pt x="44" y="5"/>
                    <a:pt x="49" y="5"/>
                    <a:pt x="55" y="4"/>
                  </a:cubicBezTo>
                  <a:cubicBezTo>
                    <a:pt x="57" y="3"/>
                    <a:pt x="58" y="3"/>
                    <a:pt x="60" y="4"/>
                  </a:cubicBezTo>
                  <a:cubicBezTo>
                    <a:pt x="68" y="7"/>
                    <a:pt x="77" y="0"/>
                    <a:pt x="85" y="6"/>
                  </a:cubicBezTo>
                  <a:cubicBezTo>
                    <a:pt x="100" y="12"/>
                    <a:pt x="100" y="12"/>
                    <a:pt x="92" y="19"/>
                  </a:cubicBezTo>
                  <a:cubicBezTo>
                    <a:pt x="88" y="17"/>
                    <a:pt x="83" y="14"/>
                    <a:pt x="79" y="18"/>
                  </a:cubicBezTo>
                  <a:cubicBezTo>
                    <a:pt x="65" y="22"/>
                    <a:pt x="52" y="24"/>
                    <a:pt x="38" y="25"/>
                  </a:cubicBezTo>
                  <a:close/>
                </a:path>
              </a:pathLst>
            </a:custGeom>
            <a:solidFill>
              <a:srgbClr val="2B28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285" name="Freeform 3928"/>
            <p:cNvSpPr>
              <a:spLocks/>
            </p:cNvSpPr>
            <p:nvPr/>
          </p:nvSpPr>
          <p:spPr bwMode="auto">
            <a:xfrm>
              <a:off x="5143" y="1803"/>
              <a:ext cx="54" cy="40"/>
            </a:xfrm>
            <a:custGeom>
              <a:avLst/>
              <a:gdLst>
                <a:gd name="T0" fmla="*/ 40 w 46"/>
                <a:gd name="T1" fmla="*/ 1 h 34"/>
                <a:gd name="T2" fmla="*/ 46 w 46"/>
                <a:gd name="T3" fmla="*/ 24 h 34"/>
                <a:gd name="T4" fmla="*/ 21 w 46"/>
                <a:gd name="T5" fmla="*/ 28 h 34"/>
                <a:gd name="T6" fmla="*/ 11 w 46"/>
                <a:gd name="T7" fmla="*/ 34 h 34"/>
                <a:gd name="T8" fmla="*/ 4 w 46"/>
                <a:gd name="T9" fmla="*/ 21 h 34"/>
                <a:gd name="T10" fmla="*/ 4 w 46"/>
                <a:gd name="T11" fmla="*/ 21 h 34"/>
                <a:gd name="T12" fmla="*/ 14 w 46"/>
                <a:gd name="T13" fmla="*/ 12 h 34"/>
                <a:gd name="T14" fmla="*/ 28 w 46"/>
                <a:gd name="T15" fmla="*/ 1 h 34"/>
                <a:gd name="T16" fmla="*/ 40 w 46"/>
                <a:gd name="T17" fmla="*/ 1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6" h="34">
                  <a:moveTo>
                    <a:pt x="40" y="1"/>
                  </a:moveTo>
                  <a:cubicBezTo>
                    <a:pt x="42" y="9"/>
                    <a:pt x="44" y="17"/>
                    <a:pt x="46" y="24"/>
                  </a:cubicBezTo>
                  <a:cubicBezTo>
                    <a:pt x="38" y="27"/>
                    <a:pt x="31" y="34"/>
                    <a:pt x="21" y="28"/>
                  </a:cubicBezTo>
                  <a:cubicBezTo>
                    <a:pt x="15" y="24"/>
                    <a:pt x="16" y="34"/>
                    <a:pt x="11" y="34"/>
                  </a:cubicBezTo>
                  <a:cubicBezTo>
                    <a:pt x="3" y="33"/>
                    <a:pt x="0" y="29"/>
                    <a:pt x="4" y="21"/>
                  </a:cubicBezTo>
                  <a:cubicBezTo>
                    <a:pt x="4" y="21"/>
                    <a:pt x="4" y="21"/>
                    <a:pt x="4" y="21"/>
                  </a:cubicBezTo>
                  <a:cubicBezTo>
                    <a:pt x="6" y="17"/>
                    <a:pt x="9" y="14"/>
                    <a:pt x="14" y="12"/>
                  </a:cubicBezTo>
                  <a:cubicBezTo>
                    <a:pt x="24" y="15"/>
                    <a:pt x="24" y="6"/>
                    <a:pt x="28" y="1"/>
                  </a:cubicBezTo>
                  <a:cubicBezTo>
                    <a:pt x="32" y="0"/>
                    <a:pt x="36" y="0"/>
                    <a:pt x="40" y="1"/>
                  </a:cubicBezTo>
                  <a:close/>
                </a:path>
              </a:pathLst>
            </a:custGeom>
            <a:solidFill>
              <a:srgbClr val="2D29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286" name="Freeform 3929"/>
            <p:cNvSpPr>
              <a:spLocks/>
            </p:cNvSpPr>
            <p:nvPr/>
          </p:nvSpPr>
          <p:spPr bwMode="auto">
            <a:xfrm>
              <a:off x="5146" y="1843"/>
              <a:ext cx="57" cy="37"/>
            </a:xfrm>
            <a:custGeom>
              <a:avLst/>
              <a:gdLst>
                <a:gd name="T0" fmla="*/ 11 w 48"/>
                <a:gd name="T1" fmla="*/ 10 h 31"/>
                <a:gd name="T2" fmla="*/ 27 w 48"/>
                <a:gd name="T3" fmla="*/ 4 h 31"/>
                <a:gd name="T4" fmla="*/ 43 w 48"/>
                <a:gd name="T5" fmla="*/ 6 h 31"/>
                <a:gd name="T6" fmla="*/ 48 w 48"/>
                <a:gd name="T7" fmla="*/ 12 h 31"/>
                <a:gd name="T8" fmla="*/ 41 w 48"/>
                <a:gd name="T9" fmla="*/ 17 h 31"/>
                <a:gd name="T10" fmla="*/ 27 w 48"/>
                <a:gd name="T11" fmla="*/ 22 h 31"/>
                <a:gd name="T12" fmla="*/ 17 w 48"/>
                <a:gd name="T13" fmla="*/ 26 h 31"/>
                <a:gd name="T14" fmla="*/ 7 w 48"/>
                <a:gd name="T15" fmla="*/ 29 h 31"/>
                <a:gd name="T16" fmla="*/ 3 w 48"/>
                <a:gd name="T17" fmla="*/ 30 h 31"/>
                <a:gd name="T18" fmla="*/ 0 w 48"/>
                <a:gd name="T19" fmla="*/ 25 h 31"/>
                <a:gd name="T20" fmla="*/ 11 w 48"/>
                <a:gd name="T21" fmla="*/ 1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8" h="31">
                  <a:moveTo>
                    <a:pt x="11" y="10"/>
                  </a:moveTo>
                  <a:cubicBezTo>
                    <a:pt x="16" y="9"/>
                    <a:pt x="22" y="8"/>
                    <a:pt x="27" y="4"/>
                  </a:cubicBezTo>
                  <a:cubicBezTo>
                    <a:pt x="32" y="1"/>
                    <a:pt x="39" y="0"/>
                    <a:pt x="43" y="6"/>
                  </a:cubicBezTo>
                  <a:cubicBezTo>
                    <a:pt x="45" y="9"/>
                    <a:pt x="48" y="10"/>
                    <a:pt x="48" y="12"/>
                  </a:cubicBezTo>
                  <a:cubicBezTo>
                    <a:pt x="48" y="17"/>
                    <a:pt x="43" y="15"/>
                    <a:pt x="41" y="17"/>
                  </a:cubicBezTo>
                  <a:cubicBezTo>
                    <a:pt x="37" y="21"/>
                    <a:pt x="28" y="12"/>
                    <a:pt x="27" y="22"/>
                  </a:cubicBezTo>
                  <a:cubicBezTo>
                    <a:pt x="25" y="26"/>
                    <a:pt x="22" y="29"/>
                    <a:pt x="17" y="26"/>
                  </a:cubicBezTo>
                  <a:cubicBezTo>
                    <a:pt x="14" y="27"/>
                    <a:pt x="11" y="28"/>
                    <a:pt x="7" y="29"/>
                  </a:cubicBezTo>
                  <a:cubicBezTo>
                    <a:pt x="6" y="30"/>
                    <a:pt x="5" y="31"/>
                    <a:pt x="3" y="30"/>
                  </a:cubicBezTo>
                  <a:cubicBezTo>
                    <a:pt x="1" y="29"/>
                    <a:pt x="0" y="27"/>
                    <a:pt x="0" y="25"/>
                  </a:cubicBezTo>
                  <a:cubicBezTo>
                    <a:pt x="3" y="20"/>
                    <a:pt x="5" y="13"/>
                    <a:pt x="11" y="10"/>
                  </a:cubicBezTo>
                  <a:close/>
                </a:path>
              </a:pathLst>
            </a:custGeom>
            <a:solidFill>
              <a:srgbClr val="2D27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287" name="Freeform 3930"/>
            <p:cNvSpPr>
              <a:spLocks/>
            </p:cNvSpPr>
            <p:nvPr/>
          </p:nvSpPr>
          <p:spPr bwMode="auto">
            <a:xfrm>
              <a:off x="5107" y="1850"/>
              <a:ext cx="52" cy="33"/>
            </a:xfrm>
            <a:custGeom>
              <a:avLst/>
              <a:gdLst>
                <a:gd name="T0" fmla="*/ 44 w 44"/>
                <a:gd name="T1" fmla="*/ 4 h 28"/>
                <a:gd name="T2" fmla="*/ 34 w 44"/>
                <a:gd name="T3" fmla="*/ 20 h 28"/>
                <a:gd name="T4" fmla="*/ 14 w 44"/>
                <a:gd name="T5" fmla="*/ 17 h 28"/>
                <a:gd name="T6" fmla="*/ 5 w 44"/>
                <a:gd name="T7" fmla="*/ 7 h 28"/>
                <a:gd name="T8" fmla="*/ 7 w 44"/>
                <a:gd name="T9" fmla="*/ 7 h 28"/>
                <a:gd name="T10" fmla="*/ 35 w 44"/>
                <a:gd name="T11" fmla="*/ 4 h 28"/>
                <a:gd name="T12" fmla="*/ 37 w 44"/>
                <a:gd name="T13" fmla="*/ 3 h 28"/>
                <a:gd name="T14" fmla="*/ 44 w 44"/>
                <a:gd name="T15" fmla="*/ 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4" h="28">
                  <a:moveTo>
                    <a:pt x="44" y="4"/>
                  </a:moveTo>
                  <a:cubicBezTo>
                    <a:pt x="42" y="10"/>
                    <a:pt x="42" y="18"/>
                    <a:pt x="34" y="20"/>
                  </a:cubicBezTo>
                  <a:cubicBezTo>
                    <a:pt x="26" y="23"/>
                    <a:pt x="19" y="28"/>
                    <a:pt x="14" y="17"/>
                  </a:cubicBezTo>
                  <a:cubicBezTo>
                    <a:pt x="14" y="11"/>
                    <a:pt x="0" y="18"/>
                    <a:pt x="5" y="7"/>
                  </a:cubicBezTo>
                  <a:cubicBezTo>
                    <a:pt x="5" y="7"/>
                    <a:pt x="6" y="7"/>
                    <a:pt x="7" y="7"/>
                  </a:cubicBezTo>
                  <a:cubicBezTo>
                    <a:pt x="16" y="7"/>
                    <a:pt x="26" y="7"/>
                    <a:pt x="35" y="4"/>
                  </a:cubicBezTo>
                  <a:cubicBezTo>
                    <a:pt x="36" y="3"/>
                    <a:pt x="36" y="3"/>
                    <a:pt x="37" y="3"/>
                  </a:cubicBezTo>
                  <a:cubicBezTo>
                    <a:pt x="39" y="3"/>
                    <a:pt x="42" y="0"/>
                    <a:pt x="44" y="4"/>
                  </a:cubicBezTo>
                  <a:close/>
                </a:path>
              </a:pathLst>
            </a:custGeom>
            <a:solidFill>
              <a:srgbClr val="4945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288" name="Freeform 3931"/>
            <p:cNvSpPr>
              <a:spLocks/>
            </p:cNvSpPr>
            <p:nvPr/>
          </p:nvSpPr>
          <p:spPr bwMode="auto">
            <a:xfrm>
              <a:off x="5124" y="1828"/>
              <a:ext cx="32" cy="19"/>
            </a:xfrm>
            <a:custGeom>
              <a:avLst/>
              <a:gdLst>
                <a:gd name="T0" fmla="*/ 20 w 27"/>
                <a:gd name="T1" fmla="*/ 0 h 16"/>
                <a:gd name="T2" fmla="*/ 27 w 27"/>
                <a:gd name="T3" fmla="*/ 13 h 16"/>
                <a:gd name="T4" fmla="*/ 19 w 27"/>
                <a:gd name="T5" fmla="*/ 16 h 16"/>
                <a:gd name="T6" fmla="*/ 0 w 27"/>
                <a:gd name="T7" fmla="*/ 12 h 16"/>
                <a:gd name="T8" fmla="*/ 14 w 27"/>
                <a:gd name="T9" fmla="*/ 8 h 16"/>
                <a:gd name="T10" fmla="*/ 1 w 27"/>
                <a:gd name="T11" fmla="*/ 5 h 16"/>
                <a:gd name="T12" fmla="*/ 20 w 27"/>
                <a:gd name="T1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" h="16">
                  <a:moveTo>
                    <a:pt x="20" y="0"/>
                  </a:moveTo>
                  <a:cubicBezTo>
                    <a:pt x="18" y="6"/>
                    <a:pt x="23" y="9"/>
                    <a:pt x="27" y="13"/>
                  </a:cubicBezTo>
                  <a:cubicBezTo>
                    <a:pt x="25" y="16"/>
                    <a:pt x="22" y="16"/>
                    <a:pt x="19" y="16"/>
                  </a:cubicBezTo>
                  <a:cubicBezTo>
                    <a:pt x="14" y="10"/>
                    <a:pt x="7" y="15"/>
                    <a:pt x="0" y="12"/>
                  </a:cubicBezTo>
                  <a:cubicBezTo>
                    <a:pt x="4" y="7"/>
                    <a:pt x="10" y="12"/>
                    <a:pt x="14" y="8"/>
                  </a:cubicBezTo>
                  <a:cubicBezTo>
                    <a:pt x="10" y="7"/>
                    <a:pt x="7" y="6"/>
                    <a:pt x="1" y="5"/>
                  </a:cubicBezTo>
                  <a:cubicBezTo>
                    <a:pt x="9" y="3"/>
                    <a:pt x="14" y="1"/>
                    <a:pt x="20" y="0"/>
                  </a:cubicBezTo>
                  <a:close/>
                </a:path>
              </a:pathLst>
            </a:custGeom>
            <a:solidFill>
              <a:srgbClr val="4D4B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289" name="Freeform 3932"/>
            <p:cNvSpPr>
              <a:spLocks/>
            </p:cNvSpPr>
            <p:nvPr/>
          </p:nvSpPr>
          <p:spPr bwMode="auto">
            <a:xfrm>
              <a:off x="4932" y="1862"/>
              <a:ext cx="38" cy="24"/>
            </a:xfrm>
            <a:custGeom>
              <a:avLst/>
              <a:gdLst>
                <a:gd name="T0" fmla="*/ 30 w 32"/>
                <a:gd name="T1" fmla="*/ 16 h 20"/>
                <a:gd name="T2" fmla="*/ 18 w 32"/>
                <a:gd name="T3" fmla="*/ 14 h 20"/>
                <a:gd name="T4" fmla="*/ 10 w 32"/>
                <a:gd name="T5" fmla="*/ 20 h 20"/>
                <a:gd name="T6" fmla="*/ 4 w 32"/>
                <a:gd name="T7" fmla="*/ 20 h 20"/>
                <a:gd name="T8" fmla="*/ 3 w 32"/>
                <a:gd name="T9" fmla="*/ 7 h 20"/>
                <a:gd name="T10" fmla="*/ 31 w 32"/>
                <a:gd name="T11" fmla="*/ 11 h 20"/>
                <a:gd name="T12" fmla="*/ 30 w 32"/>
                <a:gd name="T13" fmla="*/ 16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" h="20">
                  <a:moveTo>
                    <a:pt x="30" y="16"/>
                  </a:moveTo>
                  <a:cubicBezTo>
                    <a:pt x="26" y="17"/>
                    <a:pt x="22" y="16"/>
                    <a:pt x="18" y="14"/>
                  </a:cubicBezTo>
                  <a:cubicBezTo>
                    <a:pt x="14" y="14"/>
                    <a:pt x="13" y="18"/>
                    <a:pt x="10" y="20"/>
                  </a:cubicBezTo>
                  <a:cubicBezTo>
                    <a:pt x="8" y="20"/>
                    <a:pt x="6" y="20"/>
                    <a:pt x="4" y="20"/>
                  </a:cubicBezTo>
                  <a:cubicBezTo>
                    <a:pt x="1" y="16"/>
                    <a:pt x="0" y="11"/>
                    <a:pt x="3" y="7"/>
                  </a:cubicBezTo>
                  <a:cubicBezTo>
                    <a:pt x="13" y="0"/>
                    <a:pt x="22" y="4"/>
                    <a:pt x="31" y="11"/>
                  </a:cubicBezTo>
                  <a:cubicBezTo>
                    <a:pt x="32" y="13"/>
                    <a:pt x="31" y="14"/>
                    <a:pt x="30" y="16"/>
                  </a:cubicBezTo>
                  <a:close/>
                </a:path>
              </a:pathLst>
            </a:custGeom>
            <a:solidFill>
              <a:srgbClr val="3533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290" name="Freeform 3933"/>
            <p:cNvSpPr>
              <a:spLocks/>
            </p:cNvSpPr>
            <p:nvPr/>
          </p:nvSpPr>
          <p:spPr bwMode="auto">
            <a:xfrm>
              <a:off x="5105" y="1874"/>
              <a:ext cx="49" cy="16"/>
            </a:xfrm>
            <a:custGeom>
              <a:avLst/>
              <a:gdLst>
                <a:gd name="T0" fmla="*/ 39 w 42"/>
                <a:gd name="T1" fmla="*/ 3 h 14"/>
                <a:gd name="T2" fmla="*/ 42 w 42"/>
                <a:gd name="T3" fmla="*/ 3 h 14"/>
                <a:gd name="T4" fmla="*/ 26 w 42"/>
                <a:gd name="T5" fmla="*/ 7 h 14"/>
                <a:gd name="T6" fmla="*/ 0 w 42"/>
                <a:gd name="T7" fmla="*/ 7 h 14"/>
                <a:gd name="T8" fmla="*/ 2 w 42"/>
                <a:gd name="T9" fmla="*/ 5 h 14"/>
                <a:gd name="T10" fmla="*/ 19 w 42"/>
                <a:gd name="T11" fmla="*/ 2 h 14"/>
                <a:gd name="T12" fmla="*/ 39 w 42"/>
                <a:gd name="T13" fmla="*/ 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2" h="14">
                  <a:moveTo>
                    <a:pt x="39" y="3"/>
                  </a:moveTo>
                  <a:cubicBezTo>
                    <a:pt x="40" y="3"/>
                    <a:pt x="41" y="3"/>
                    <a:pt x="42" y="3"/>
                  </a:cubicBezTo>
                  <a:cubicBezTo>
                    <a:pt x="38" y="9"/>
                    <a:pt x="31" y="5"/>
                    <a:pt x="26" y="7"/>
                  </a:cubicBezTo>
                  <a:cubicBezTo>
                    <a:pt x="18" y="7"/>
                    <a:pt x="9" y="14"/>
                    <a:pt x="0" y="7"/>
                  </a:cubicBezTo>
                  <a:cubicBezTo>
                    <a:pt x="1" y="6"/>
                    <a:pt x="1" y="5"/>
                    <a:pt x="2" y="5"/>
                  </a:cubicBezTo>
                  <a:cubicBezTo>
                    <a:pt x="7" y="2"/>
                    <a:pt x="13" y="2"/>
                    <a:pt x="19" y="2"/>
                  </a:cubicBezTo>
                  <a:cubicBezTo>
                    <a:pt x="26" y="2"/>
                    <a:pt x="32" y="0"/>
                    <a:pt x="39" y="3"/>
                  </a:cubicBezTo>
                  <a:close/>
                </a:path>
              </a:pathLst>
            </a:custGeom>
            <a:solidFill>
              <a:srgbClr val="5853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291" name="Freeform 3934"/>
            <p:cNvSpPr>
              <a:spLocks/>
            </p:cNvSpPr>
            <p:nvPr/>
          </p:nvSpPr>
          <p:spPr bwMode="auto">
            <a:xfrm>
              <a:off x="4918" y="1864"/>
              <a:ext cx="19" cy="22"/>
            </a:xfrm>
            <a:custGeom>
              <a:avLst/>
              <a:gdLst>
                <a:gd name="T0" fmla="*/ 16 w 16"/>
                <a:gd name="T1" fmla="*/ 4 h 18"/>
                <a:gd name="T2" fmla="*/ 16 w 16"/>
                <a:gd name="T3" fmla="*/ 18 h 18"/>
                <a:gd name="T4" fmla="*/ 0 w 16"/>
                <a:gd name="T5" fmla="*/ 11 h 18"/>
                <a:gd name="T6" fmla="*/ 9 w 16"/>
                <a:gd name="T7" fmla="*/ 5 h 18"/>
                <a:gd name="T8" fmla="*/ 13 w 16"/>
                <a:gd name="T9" fmla="*/ 2 h 18"/>
                <a:gd name="T10" fmla="*/ 16 w 16"/>
                <a:gd name="T11" fmla="*/ 4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18">
                  <a:moveTo>
                    <a:pt x="16" y="4"/>
                  </a:moveTo>
                  <a:cubicBezTo>
                    <a:pt x="16" y="9"/>
                    <a:pt x="16" y="13"/>
                    <a:pt x="16" y="18"/>
                  </a:cubicBezTo>
                  <a:cubicBezTo>
                    <a:pt x="10" y="17"/>
                    <a:pt x="4" y="15"/>
                    <a:pt x="0" y="11"/>
                  </a:cubicBezTo>
                  <a:cubicBezTo>
                    <a:pt x="1" y="6"/>
                    <a:pt x="6" y="7"/>
                    <a:pt x="9" y="5"/>
                  </a:cubicBezTo>
                  <a:cubicBezTo>
                    <a:pt x="10" y="4"/>
                    <a:pt x="11" y="3"/>
                    <a:pt x="13" y="2"/>
                  </a:cubicBezTo>
                  <a:cubicBezTo>
                    <a:pt x="15" y="0"/>
                    <a:pt x="16" y="2"/>
                    <a:pt x="16" y="4"/>
                  </a:cubicBezTo>
                  <a:close/>
                </a:path>
              </a:pathLst>
            </a:custGeom>
            <a:solidFill>
              <a:srgbClr val="3835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292" name="Freeform 3935"/>
            <p:cNvSpPr>
              <a:spLocks/>
            </p:cNvSpPr>
            <p:nvPr/>
          </p:nvSpPr>
          <p:spPr bwMode="auto">
            <a:xfrm>
              <a:off x="5128" y="1884"/>
              <a:ext cx="16" cy="19"/>
            </a:xfrm>
            <a:custGeom>
              <a:avLst/>
              <a:gdLst>
                <a:gd name="T0" fmla="*/ 0 w 13"/>
                <a:gd name="T1" fmla="*/ 10 h 16"/>
                <a:gd name="T2" fmla="*/ 13 w 13"/>
                <a:gd name="T3" fmla="*/ 11 h 16"/>
                <a:gd name="T4" fmla="*/ 0 w 13"/>
                <a:gd name="T5" fmla="*/ 1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6">
                  <a:moveTo>
                    <a:pt x="0" y="10"/>
                  </a:moveTo>
                  <a:cubicBezTo>
                    <a:pt x="4" y="4"/>
                    <a:pt x="9" y="0"/>
                    <a:pt x="13" y="11"/>
                  </a:cubicBezTo>
                  <a:cubicBezTo>
                    <a:pt x="8" y="16"/>
                    <a:pt x="4" y="9"/>
                    <a:pt x="0" y="10"/>
                  </a:cubicBezTo>
                  <a:close/>
                </a:path>
              </a:pathLst>
            </a:custGeom>
            <a:solidFill>
              <a:srgbClr val="4B46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293" name="Freeform 3936"/>
            <p:cNvSpPr>
              <a:spLocks/>
            </p:cNvSpPr>
            <p:nvPr/>
          </p:nvSpPr>
          <p:spPr bwMode="auto">
            <a:xfrm>
              <a:off x="5167" y="1881"/>
              <a:ext cx="12" cy="15"/>
            </a:xfrm>
            <a:custGeom>
              <a:avLst/>
              <a:gdLst>
                <a:gd name="T0" fmla="*/ 2 w 10"/>
                <a:gd name="T1" fmla="*/ 4 h 13"/>
                <a:gd name="T2" fmla="*/ 8 w 10"/>
                <a:gd name="T3" fmla="*/ 3 h 13"/>
                <a:gd name="T4" fmla="*/ 2 w 10"/>
                <a:gd name="T5" fmla="*/ 13 h 13"/>
                <a:gd name="T6" fmla="*/ 2 w 10"/>
                <a:gd name="T7" fmla="*/ 4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13">
                  <a:moveTo>
                    <a:pt x="2" y="4"/>
                  </a:moveTo>
                  <a:cubicBezTo>
                    <a:pt x="4" y="2"/>
                    <a:pt x="7" y="0"/>
                    <a:pt x="8" y="3"/>
                  </a:cubicBezTo>
                  <a:cubicBezTo>
                    <a:pt x="10" y="8"/>
                    <a:pt x="9" y="13"/>
                    <a:pt x="2" y="13"/>
                  </a:cubicBezTo>
                  <a:cubicBezTo>
                    <a:pt x="0" y="10"/>
                    <a:pt x="0" y="7"/>
                    <a:pt x="2" y="4"/>
                  </a:cubicBezTo>
                  <a:close/>
                </a:path>
              </a:pathLst>
            </a:custGeom>
            <a:solidFill>
              <a:srgbClr val="6E68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294" name="Freeform 3937"/>
            <p:cNvSpPr>
              <a:spLocks/>
            </p:cNvSpPr>
            <p:nvPr/>
          </p:nvSpPr>
          <p:spPr bwMode="auto">
            <a:xfrm>
              <a:off x="4913" y="1861"/>
              <a:ext cx="16" cy="16"/>
            </a:xfrm>
            <a:custGeom>
              <a:avLst/>
              <a:gdLst>
                <a:gd name="T0" fmla="*/ 13 w 13"/>
                <a:gd name="T1" fmla="*/ 8 h 14"/>
                <a:gd name="T2" fmla="*/ 4 w 13"/>
                <a:gd name="T3" fmla="*/ 14 h 14"/>
                <a:gd name="T4" fmla="*/ 0 w 13"/>
                <a:gd name="T5" fmla="*/ 11 h 14"/>
                <a:gd name="T6" fmla="*/ 13 w 13"/>
                <a:gd name="T7" fmla="*/ 8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4">
                  <a:moveTo>
                    <a:pt x="13" y="8"/>
                  </a:moveTo>
                  <a:cubicBezTo>
                    <a:pt x="10" y="10"/>
                    <a:pt x="7" y="12"/>
                    <a:pt x="4" y="14"/>
                  </a:cubicBezTo>
                  <a:cubicBezTo>
                    <a:pt x="3" y="13"/>
                    <a:pt x="1" y="12"/>
                    <a:pt x="0" y="11"/>
                  </a:cubicBezTo>
                  <a:cubicBezTo>
                    <a:pt x="2" y="0"/>
                    <a:pt x="9" y="9"/>
                    <a:pt x="13" y="8"/>
                  </a:cubicBezTo>
                  <a:close/>
                </a:path>
              </a:pathLst>
            </a:custGeom>
            <a:solidFill>
              <a:srgbClr val="6560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295" name="Freeform 3938"/>
            <p:cNvSpPr>
              <a:spLocks/>
            </p:cNvSpPr>
            <p:nvPr/>
          </p:nvSpPr>
          <p:spPr bwMode="auto">
            <a:xfrm>
              <a:off x="5166" y="1869"/>
              <a:ext cx="19" cy="13"/>
            </a:xfrm>
            <a:custGeom>
              <a:avLst/>
              <a:gdLst>
                <a:gd name="T0" fmla="*/ 0 w 16"/>
                <a:gd name="T1" fmla="*/ 4 h 11"/>
                <a:gd name="T2" fmla="*/ 10 w 16"/>
                <a:gd name="T3" fmla="*/ 0 h 11"/>
                <a:gd name="T4" fmla="*/ 16 w 16"/>
                <a:gd name="T5" fmla="*/ 1 h 11"/>
                <a:gd name="T6" fmla="*/ 0 w 16"/>
                <a:gd name="T7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11">
                  <a:moveTo>
                    <a:pt x="0" y="4"/>
                  </a:moveTo>
                  <a:cubicBezTo>
                    <a:pt x="4" y="3"/>
                    <a:pt x="7" y="2"/>
                    <a:pt x="10" y="0"/>
                  </a:cubicBezTo>
                  <a:cubicBezTo>
                    <a:pt x="12" y="1"/>
                    <a:pt x="14" y="1"/>
                    <a:pt x="16" y="1"/>
                  </a:cubicBezTo>
                  <a:cubicBezTo>
                    <a:pt x="11" y="3"/>
                    <a:pt x="7" y="11"/>
                    <a:pt x="0" y="4"/>
                  </a:cubicBezTo>
                  <a:close/>
                </a:path>
              </a:pathLst>
            </a:custGeom>
            <a:solidFill>
              <a:srgbClr val="4D46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296" name="Freeform 3939"/>
            <p:cNvSpPr>
              <a:spLocks/>
            </p:cNvSpPr>
            <p:nvPr/>
          </p:nvSpPr>
          <p:spPr bwMode="auto">
            <a:xfrm>
              <a:off x="5186" y="1877"/>
              <a:ext cx="14" cy="12"/>
            </a:xfrm>
            <a:custGeom>
              <a:avLst/>
              <a:gdLst>
                <a:gd name="T0" fmla="*/ 2 w 12"/>
                <a:gd name="T1" fmla="*/ 3 h 10"/>
                <a:gd name="T2" fmla="*/ 11 w 12"/>
                <a:gd name="T3" fmla="*/ 6 h 10"/>
                <a:gd name="T4" fmla="*/ 6 w 12"/>
                <a:gd name="T5" fmla="*/ 10 h 10"/>
                <a:gd name="T6" fmla="*/ 2 w 12"/>
                <a:gd name="T7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10">
                  <a:moveTo>
                    <a:pt x="2" y="3"/>
                  </a:moveTo>
                  <a:cubicBezTo>
                    <a:pt x="7" y="0"/>
                    <a:pt x="10" y="3"/>
                    <a:pt x="11" y="6"/>
                  </a:cubicBezTo>
                  <a:cubicBezTo>
                    <a:pt x="12" y="9"/>
                    <a:pt x="8" y="10"/>
                    <a:pt x="6" y="10"/>
                  </a:cubicBezTo>
                  <a:cubicBezTo>
                    <a:pt x="0" y="10"/>
                    <a:pt x="1" y="7"/>
                    <a:pt x="2" y="3"/>
                  </a:cubicBezTo>
                  <a:close/>
                </a:path>
              </a:pathLst>
            </a:custGeom>
            <a:solidFill>
              <a:srgbClr val="53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297" name="Freeform 3940"/>
            <p:cNvSpPr>
              <a:spLocks/>
            </p:cNvSpPr>
            <p:nvPr/>
          </p:nvSpPr>
          <p:spPr bwMode="auto">
            <a:xfrm>
              <a:off x="5180" y="1881"/>
              <a:ext cx="13" cy="14"/>
            </a:xfrm>
            <a:custGeom>
              <a:avLst/>
              <a:gdLst>
                <a:gd name="T0" fmla="*/ 7 w 11"/>
                <a:gd name="T1" fmla="*/ 0 h 12"/>
                <a:gd name="T2" fmla="*/ 11 w 11"/>
                <a:gd name="T3" fmla="*/ 7 h 12"/>
                <a:gd name="T4" fmla="*/ 2 w 11"/>
                <a:gd name="T5" fmla="*/ 7 h 12"/>
                <a:gd name="T6" fmla="*/ 7 w 11"/>
                <a:gd name="T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12">
                  <a:moveTo>
                    <a:pt x="7" y="0"/>
                  </a:moveTo>
                  <a:cubicBezTo>
                    <a:pt x="8" y="3"/>
                    <a:pt x="8" y="6"/>
                    <a:pt x="11" y="7"/>
                  </a:cubicBezTo>
                  <a:cubicBezTo>
                    <a:pt x="8" y="10"/>
                    <a:pt x="4" y="12"/>
                    <a:pt x="2" y="7"/>
                  </a:cubicBezTo>
                  <a:cubicBezTo>
                    <a:pt x="0" y="3"/>
                    <a:pt x="3" y="1"/>
                    <a:pt x="7" y="0"/>
                  </a:cubicBezTo>
                  <a:close/>
                </a:path>
              </a:pathLst>
            </a:custGeom>
            <a:solidFill>
              <a:srgbClr val="4741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298" name="Freeform 3941"/>
            <p:cNvSpPr>
              <a:spLocks/>
            </p:cNvSpPr>
            <p:nvPr/>
          </p:nvSpPr>
          <p:spPr bwMode="auto">
            <a:xfrm>
              <a:off x="5134" y="1848"/>
              <a:ext cx="17" cy="12"/>
            </a:xfrm>
            <a:custGeom>
              <a:avLst/>
              <a:gdLst>
                <a:gd name="T0" fmla="*/ 1 w 14"/>
                <a:gd name="T1" fmla="*/ 3 h 10"/>
                <a:gd name="T2" fmla="*/ 8 w 14"/>
                <a:gd name="T3" fmla="*/ 0 h 10"/>
                <a:gd name="T4" fmla="*/ 14 w 14"/>
                <a:gd name="T5" fmla="*/ 5 h 10"/>
                <a:gd name="T6" fmla="*/ 14 w 14"/>
                <a:gd name="T7" fmla="*/ 6 h 10"/>
                <a:gd name="T8" fmla="*/ 2 w 14"/>
                <a:gd name="T9" fmla="*/ 7 h 10"/>
                <a:gd name="T10" fmla="*/ 1 w 14"/>
                <a:gd name="T11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10">
                  <a:moveTo>
                    <a:pt x="1" y="3"/>
                  </a:moveTo>
                  <a:cubicBezTo>
                    <a:pt x="3" y="2"/>
                    <a:pt x="6" y="1"/>
                    <a:pt x="8" y="0"/>
                  </a:cubicBezTo>
                  <a:cubicBezTo>
                    <a:pt x="10" y="2"/>
                    <a:pt x="12" y="3"/>
                    <a:pt x="14" y="5"/>
                  </a:cubicBezTo>
                  <a:cubicBezTo>
                    <a:pt x="14" y="5"/>
                    <a:pt x="14" y="6"/>
                    <a:pt x="14" y="6"/>
                  </a:cubicBezTo>
                  <a:cubicBezTo>
                    <a:pt x="10" y="8"/>
                    <a:pt x="6" y="10"/>
                    <a:pt x="2" y="7"/>
                  </a:cubicBezTo>
                  <a:cubicBezTo>
                    <a:pt x="0" y="6"/>
                    <a:pt x="0" y="4"/>
                    <a:pt x="1" y="3"/>
                  </a:cubicBezTo>
                  <a:close/>
                </a:path>
              </a:pathLst>
            </a:custGeom>
            <a:solidFill>
              <a:srgbClr val="302E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299" name="Freeform 3942"/>
            <p:cNvSpPr>
              <a:spLocks/>
            </p:cNvSpPr>
            <p:nvPr/>
          </p:nvSpPr>
          <p:spPr bwMode="auto">
            <a:xfrm>
              <a:off x="4944" y="1877"/>
              <a:ext cx="9" cy="12"/>
            </a:xfrm>
            <a:custGeom>
              <a:avLst/>
              <a:gdLst>
                <a:gd name="T0" fmla="*/ 0 w 8"/>
                <a:gd name="T1" fmla="*/ 7 h 10"/>
                <a:gd name="T2" fmla="*/ 8 w 8"/>
                <a:gd name="T3" fmla="*/ 1 h 10"/>
                <a:gd name="T4" fmla="*/ 6 w 8"/>
                <a:gd name="T5" fmla="*/ 10 h 10"/>
                <a:gd name="T6" fmla="*/ 0 w 8"/>
                <a:gd name="T7" fmla="*/ 7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10">
                  <a:moveTo>
                    <a:pt x="0" y="7"/>
                  </a:moveTo>
                  <a:cubicBezTo>
                    <a:pt x="1" y="2"/>
                    <a:pt x="3" y="0"/>
                    <a:pt x="8" y="1"/>
                  </a:cubicBezTo>
                  <a:cubicBezTo>
                    <a:pt x="5" y="3"/>
                    <a:pt x="5" y="7"/>
                    <a:pt x="6" y="10"/>
                  </a:cubicBezTo>
                  <a:cubicBezTo>
                    <a:pt x="4" y="9"/>
                    <a:pt x="2" y="8"/>
                    <a:pt x="0" y="7"/>
                  </a:cubicBezTo>
                  <a:close/>
                </a:path>
              </a:pathLst>
            </a:custGeom>
            <a:solidFill>
              <a:srgbClr val="4945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300" name="Freeform 3943"/>
            <p:cNvSpPr>
              <a:spLocks/>
            </p:cNvSpPr>
            <p:nvPr/>
          </p:nvSpPr>
          <p:spPr bwMode="auto">
            <a:xfrm>
              <a:off x="5164" y="1886"/>
              <a:ext cx="6" cy="10"/>
            </a:xfrm>
            <a:custGeom>
              <a:avLst/>
              <a:gdLst>
                <a:gd name="T0" fmla="*/ 5 w 5"/>
                <a:gd name="T1" fmla="*/ 0 h 9"/>
                <a:gd name="T2" fmla="*/ 5 w 5"/>
                <a:gd name="T3" fmla="*/ 9 h 9"/>
                <a:gd name="T4" fmla="*/ 0 w 5"/>
                <a:gd name="T5" fmla="*/ 3 h 9"/>
                <a:gd name="T6" fmla="*/ 5 w 5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9">
                  <a:moveTo>
                    <a:pt x="5" y="0"/>
                  </a:moveTo>
                  <a:cubicBezTo>
                    <a:pt x="5" y="3"/>
                    <a:pt x="5" y="6"/>
                    <a:pt x="5" y="9"/>
                  </a:cubicBezTo>
                  <a:cubicBezTo>
                    <a:pt x="2" y="8"/>
                    <a:pt x="0" y="7"/>
                    <a:pt x="0" y="3"/>
                  </a:cubicBezTo>
                  <a:cubicBezTo>
                    <a:pt x="0" y="0"/>
                    <a:pt x="3" y="0"/>
                    <a:pt x="5" y="0"/>
                  </a:cubicBezTo>
                  <a:close/>
                </a:path>
              </a:pathLst>
            </a:custGeom>
            <a:solidFill>
              <a:srgbClr val="4F4A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301" name="Freeform 3944"/>
            <p:cNvSpPr>
              <a:spLocks/>
            </p:cNvSpPr>
            <p:nvPr/>
          </p:nvSpPr>
          <p:spPr bwMode="auto">
            <a:xfrm>
              <a:off x="5000" y="1697"/>
              <a:ext cx="72" cy="55"/>
            </a:xfrm>
            <a:custGeom>
              <a:avLst/>
              <a:gdLst>
                <a:gd name="T0" fmla="*/ 50 w 61"/>
                <a:gd name="T1" fmla="*/ 7 h 47"/>
                <a:gd name="T2" fmla="*/ 53 w 61"/>
                <a:gd name="T3" fmla="*/ 7 h 47"/>
                <a:gd name="T4" fmla="*/ 56 w 61"/>
                <a:gd name="T5" fmla="*/ 41 h 47"/>
                <a:gd name="T6" fmla="*/ 49 w 61"/>
                <a:gd name="T7" fmla="*/ 46 h 47"/>
                <a:gd name="T8" fmla="*/ 33 w 61"/>
                <a:gd name="T9" fmla="*/ 46 h 47"/>
                <a:gd name="T10" fmla="*/ 22 w 61"/>
                <a:gd name="T11" fmla="*/ 43 h 47"/>
                <a:gd name="T12" fmla="*/ 10 w 61"/>
                <a:gd name="T13" fmla="*/ 33 h 47"/>
                <a:gd name="T14" fmla="*/ 4 w 61"/>
                <a:gd name="T15" fmla="*/ 28 h 47"/>
                <a:gd name="T16" fmla="*/ 2 w 61"/>
                <a:gd name="T17" fmla="*/ 23 h 47"/>
                <a:gd name="T18" fmla="*/ 3 w 61"/>
                <a:gd name="T19" fmla="*/ 8 h 47"/>
                <a:gd name="T20" fmla="*/ 19 w 61"/>
                <a:gd name="T21" fmla="*/ 3 h 47"/>
                <a:gd name="T22" fmla="*/ 50 w 61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1" h="47">
                  <a:moveTo>
                    <a:pt x="50" y="7"/>
                  </a:moveTo>
                  <a:cubicBezTo>
                    <a:pt x="51" y="7"/>
                    <a:pt x="52" y="7"/>
                    <a:pt x="53" y="7"/>
                  </a:cubicBezTo>
                  <a:cubicBezTo>
                    <a:pt x="61" y="18"/>
                    <a:pt x="58" y="30"/>
                    <a:pt x="56" y="41"/>
                  </a:cubicBezTo>
                  <a:cubicBezTo>
                    <a:pt x="54" y="44"/>
                    <a:pt x="52" y="45"/>
                    <a:pt x="49" y="46"/>
                  </a:cubicBezTo>
                  <a:cubicBezTo>
                    <a:pt x="44" y="47"/>
                    <a:pt x="38" y="47"/>
                    <a:pt x="33" y="46"/>
                  </a:cubicBezTo>
                  <a:cubicBezTo>
                    <a:pt x="29" y="46"/>
                    <a:pt x="25" y="44"/>
                    <a:pt x="22" y="43"/>
                  </a:cubicBezTo>
                  <a:cubicBezTo>
                    <a:pt x="17" y="41"/>
                    <a:pt x="12" y="39"/>
                    <a:pt x="10" y="33"/>
                  </a:cubicBezTo>
                  <a:cubicBezTo>
                    <a:pt x="9" y="31"/>
                    <a:pt x="6" y="29"/>
                    <a:pt x="4" y="28"/>
                  </a:cubicBezTo>
                  <a:cubicBezTo>
                    <a:pt x="3" y="26"/>
                    <a:pt x="2" y="25"/>
                    <a:pt x="2" y="23"/>
                  </a:cubicBezTo>
                  <a:cubicBezTo>
                    <a:pt x="0" y="18"/>
                    <a:pt x="0" y="13"/>
                    <a:pt x="3" y="8"/>
                  </a:cubicBezTo>
                  <a:cubicBezTo>
                    <a:pt x="7" y="3"/>
                    <a:pt x="13" y="3"/>
                    <a:pt x="19" y="3"/>
                  </a:cubicBezTo>
                  <a:cubicBezTo>
                    <a:pt x="29" y="3"/>
                    <a:pt x="40" y="0"/>
                    <a:pt x="50" y="7"/>
                  </a:cubicBezTo>
                  <a:close/>
                </a:path>
              </a:pathLst>
            </a:custGeom>
            <a:solidFill>
              <a:srgbClr val="8E90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302" name="Freeform 3945"/>
            <p:cNvSpPr>
              <a:spLocks/>
            </p:cNvSpPr>
            <p:nvPr/>
          </p:nvSpPr>
          <p:spPr bwMode="auto">
            <a:xfrm>
              <a:off x="5157" y="1677"/>
              <a:ext cx="64" cy="80"/>
            </a:xfrm>
            <a:custGeom>
              <a:avLst/>
              <a:gdLst>
                <a:gd name="T0" fmla="*/ 21 w 55"/>
                <a:gd name="T1" fmla="*/ 37 h 68"/>
                <a:gd name="T2" fmla="*/ 31 w 55"/>
                <a:gd name="T3" fmla="*/ 20 h 68"/>
                <a:gd name="T4" fmla="*/ 51 w 55"/>
                <a:gd name="T5" fmla="*/ 0 h 68"/>
                <a:gd name="T6" fmla="*/ 55 w 55"/>
                <a:gd name="T7" fmla="*/ 4 h 68"/>
                <a:gd name="T8" fmla="*/ 40 w 55"/>
                <a:gd name="T9" fmla="*/ 40 h 68"/>
                <a:gd name="T10" fmla="*/ 27 w 55"/>
                <a:gd name="T11" fmla="*/ 54 h 68"/>
                <a:gd name="T12" fmla="*/ 22 w 55"/>
                <a:gd name="T13" fmla="*/ 58 h 68"/>
                <a:gd name="T14" fmla="*/ 13 w 55"/>
                <a:gd name="T15" fmla="*/ 66 h 68"/>
                <a:gd name="T16" fmla="*/ 8 w 55"/>
                <a:gd name="T17" fmla="*/ 67 h 68"/>
                <a:gd name="T18" fmla="*/ 2 w 55"/>
                <a:gd name="T19" fmla="*/ 53 h 68"/>
                <a:gd name="T20" fmla="*/ 21 w 55"/>
                <a:gd name="T21" fmla="*/ 37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5" h="68">
                  <a:moveTo>
                    <a:pt x="21" y="37"/>
                  </a:moveTo>
                  <a:cubicBezTo>
                    <a:pt x="25" y="31"/>
                    <a:pt x="28" y="26"/>
                    <a:pt x="31" y="20"/>
                  </a:cubicBezTo>
                  <a:cubicBezTo>
                    <a:pt x="36" y="12"/>
                    <a:pt x="38" y="1"/>
                    <a:pt x="51" y="0"/>
                  </a:cubicBezTo>
                  <a:cubicBezTo>
                    <a:pt x="53" y="0"/>
                    <a:pt x="55" y="2"/>
                    <a:pt x="55" y="4"/>
                  </a:cubicBezTo>
                  <a:cubicBezTo>
                    <a:pt x="52" y="17"/>
                    <a:pt x="47" y="29"/>
                    <a:pt x="40" y="40"/>
                  </a:cubicBezTo>
                  <a:cubicBezTo>
                    <a:pt x="36" y="45"/>
                    <a:pt x="31" y="49"/>
                    <a:pt x="27" y="54"/>
                  </a:cubicBezTo>
                  <a:cubicBezTo>
                    <a:pt x="26" y="56"/>
                    <a:pt x="24" y="57"/>
                    <a:pt x="22" y="58"/>
                  </a:cubicBezTo>
                  <a:cubicBezTo>
                    <a:pt x="19" y="61"/>
                    <a:pt x="16" y="63"/>
                    <a:pt x="13" y="66"/>
                  </a:cubicBezTo>
                  <a:cubicBezTo>
                    <a:pt x="11" y="67"/>
                    <a:pt x="10" y="68"/>
                    <a:pt x="8" y="67"/>
                  </a:cubicBezTo>
                  <a:cubicBezTo>
                    <a:pt x="2" y="64"/>
                    <a:pt x="0" y="59"/>
                    <a:pt x="2" y="53"/>
                  </a:cubicBezTo>
                  <a:cubicBezTo>
                    <a:pt x="7" y="46"/>
                    <a:pt x="15" y="43"/>
                    <a:pt x="21" y="37"/>
                  </a:cubicBezTo>
                  <a:close/>
                </a:path>
              </a:pathLst>
            </a:custGeom>
            <a:solidFill>
              <a:srgbClr val="8A8A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303" name="Freeform 3946"/>
            <p:cNvSpPr>
              <a:spLocks/>
            </p:cNvSpPr>
            <p:nvPr/>
          </p:nvSpPr>
          <p:spPr bwMode="auto">
            <a:xfrm>
              <a:off x="5063" y="1696"/>
              <a:ext cx="38" cy="53"/>
            </a:xfrm>
            <a:custGeom>
              <a:avLst/>
              <a:gdLst>
                <a:gd name="T0" fmla="*/ 0 w 33"/>
                <a:gd name="T1" fmla="*/ 43 h 45"/>
                <a:gd name="T2" fmla="*/ 0 w 33"/>
                <a:gd name="T3" fmla="*/ 8 h 45"/>
                <a:gd name="T4" fmla="*/ 5 w 33"/>
                <a:gd name="T5" fmla="*/ 8 h 45"/>
                <a:gd name="T6" fmla="*/ 23 w 33"/>
                <a:gd name="T7" fmla="*/ 24 h 45"/>
                <a:gd name="T8" fmla="*/ 26 w 33"/>
                <a:gd name="T9" fmla="*/ 30 h 45"/>
                <a:gd name="T10" fmla="*/ 9 w 33"/>
                <a:gd name="T11" fmla="*/ 33 h 45"/>
                <a:gd name="T12" fmla="*/ 9 w 33"/>
                <a:gd name="T13" fmla="*/ 33 h 45"/>
                <a:gd name="T14" fmla="*/ 11 w 33"/>
                <a:gd name="T15" fmla="*/ 33 h 45"/>
                <a:gd name="T16" fmla="*/ 26 w 33"/>
                <a:gd name="T17" fmla="*/ 34 h 45"/>
                <a:gd name="T18" fmla="*/ 26 w 33"/>
                <a:gd name="T19" fmla="*/ 34 h 45"/>
                <a:gd name="T20" fmla="*/ 14 w 33"/>
                <a:gd name="T21" fmla="*/ 41 h 45"/>
                <a:gd name="T22" fmla="*/ 4 w 33"/>
                <a:gd name="T23" fmla="*/ 45 h 45"/>
                <a:gd name="T24" fmla="*/ 0 w 33"/>
                <a:gd name="T25" fmla="*/ 43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3" h="45">
                  <a:moveTo>
                    <a:pt x="0" y="43"/>
                  </a:moveTo>
                  <a:cubicBezTo>
                    <a:pt x="0" y="32"/>
                    <a:pt x="0" y="20"/>
                    <a:pt x="0" y="8"/>
                  </a:cubicBezTo>
                  <a:cubicBezTo>
                    <a:pt x="2" y="8"/>
                    <a:pt x="4" y="7"/>
                    <a:pt x="5" y="8"/>
                  </a:cubicBezTo>
                  <a:cubicBezTo>
                    <a:pt x="13" y="11"/>
                    <a:pt x="33" y="0"/>
                    <a:pt x="23" y="24"/>
                  </a:cubicBezTo>
                  <a:cubicBezTo>
                    <a:pt x="23" y="24"/>
                    <a:pt x="26" y="27"/>
                    <a:pt x="26" y="30"/>
                  </a:cubicBezTo>
                  <a:cubicBezTo>
                    <a:pt x="21" y="35"/>
                    <a:pt x="14" y="30"/>
                    <a:pt x="9" y="33"/>
                  </a:cubicBezTo>
                  <a:cubicBezTo>
                    <a:pt x="7" y="34"/>
                    <a:pt x="10" y="35"/>
                    <a:pt x="9" y="33"/>
                  </a:cubicBezTo>
                  <a:cubicBezTo>
                    <a:pt x="9" y="33"/>
                    <a:pt x="10" y="33"/>
                    <a:pt x="11" y="33"/>
                  </a:cubicBezTo>
                  <a:cubicBezTo>
                    <a:pt x="16" y="33"/>
                    <a:pt x="21" y="31"/>
                    <a:pt x="26" y="34"/>
                  </a:cubicBezTo>
                  <a:cubicBezTo>
                    <a:pt x="26" y="34"/>
                    <a:pt x="26" y="34"/>
                    <a:pt x="26" y="34"/>
                  </a:cubicBezTo>
                  <a:cubicBezTo>
                    <a:pt x="26" y="43"/>
                    <a:pt x="19" y="40"/>
                    <a:pt x="14" y="41"/>
                  </a:cubicBezTo>
                  <a:cubicBezTo>
                    <a:pt x="10" y="42"/>
                    <a:pt x="7" y="44"/>
                    <a:pt x="4" y="45"/>
                  </a:cubicBezTo>
                  <a:cubicBezTo>
                    <a:pt x="2" y="45"/>
                    <a:pt x="1" y="44"/>
                    <a:pt x="0" y="43"/>
                  </a:cubicBezTo>
                  <a:close/>
                </a:path>
              </a:pathLst>
            </a:custGeom>
            <a:solidFill>
              <a:srgbClr val="6B6A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304" name="Freeform 3947"/>
            <p:cNvSpPr>
              <a:spLocks/>
            </p:cNvSpPr>
            <p:nvPr/>
          </p:nvSpPr>
          <p:spPr bwMode="auto">
            <a:xfrm>
              <a:off x="5199" y="1683"/>
              <a:ext cx="36" cy="53"/>
            </a:xfrm>
            <a:custGeom>
              <a:avLst/>
              <a:gdLst>
                <a:gd name="T0" fmla="*/ 0 w 31"/>
                <a:gd name="T1" fmla="*/ 35 h 45"/>
                <a:gd name="T2" fmla="*/ 18 w 31"/>
                <a:gd name="T3" fmla="*/ 0 h 45"/>
                <a:gd name="T4" fmla="*/ 21 w 31"/>
                <a:gd name="T5" fmla="*/ 22 h 45"/>
                <a:gd name="T6" fmla="*/ 11 w 31"/>
                <a:gd name="T7" fmla="*/ 45 h 45"/>
                <a:gd name="T8" fmla="*/ 0 w 31"/>
                <a:gd name="T9" fmla="*/ 3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45">
                  <a:moveTo>
                    <a:pt x="0" y="35"/>
                  </a:moveTo>
                  <a:cubicBezTo>
                    <a:pt x="6" y="23"/>
                    <a:pt x="12" y="11"/>
                    <a:pt x="18" y="0"/>
                  </a:cubicBezTo>
                  <a:cubicBezTo>
                    <a:pt x="30" y="6"/>
                    <a:pt x="26" y="14"/>
                    <a:pt x="21" y="22"/>
                  </a:cubicBezTo>
                  <a:cubicBezTo>
                    <a:pt x="31" y="36"/>
                    <a:pt x="19" y="39"/>
                    <a:pt x="11" y="45"/>
                  </a:cubicBezTo>
                  <a:cubicBezTo>
                    <a:pt x="4" y="45"/>
                    <a:pt x="2" y="40"/>
                    <a:pt x="0" y="35"/>
                  </a:cubicBezTo>
                  <a:close/>
                </a:path>
              </a:pathLst>
            </a:custGeom>
            <a:solidFill>
              <a:srgbClr val="2B26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305" name="Freeform 3948"/>
            <p:cNvSpPr>
              <a:spLocks/>
            </p:cNvSpPr>
            <p:nvPr/>
          </p:nvSpPr>
          <p:spPr bwMode="auto">
            <a:xfrm>
              <a:off x="5215" y="1651"/>
              <a:ext cx="28" cy="58"/>
            </a:xfrm>
            <a:custGeom>
              <a:avLst/>
              <a:gdLst>
                <a:gd name="T0" fmla="*/ 7 w 23"/>
                <a:gd name="T1" fmla="*/ 49 h 49"/>
                <a:gd name="T2" fmla="*/ 4 w 23"/>
                <a:gd name="T3" fmla="*/ 27 h 49"/>
                <a:gd name="T4" fmla="*/ 0 w 23"/>
                <a:gd name="T5" fmla="*/ 22 h 49"/>
                <a:gd name="T6" fmla="*/ 10 w 23"/>
                <a:gd name="T7" fmla="*/ 0 h 49"/>
                <a:gd name="T8" fmla="*/ 10 w 23"/>
                <a:gd name="T9" fmla="*/ 0 h 49"/>
                <a:gd name="T10" fmla="*/ 7 w 23"/>
                <a:gd name="T11" fmla="*/ 4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3" h="49">
                  <a:moveTo>
                    <a:pt x="7" y="49"/>
                  </a:moveTo>
                  <a:cubicBezTo>
                    <a:pt x="7" y="42"/>
                    <a:pt x="11" y="33"/>
                    <a:pt x="4" y="27"/>
                  </a:cubicBezTo>
                  <a:cubicBezTo>
                    <a:pt x="3" y="25"/>
                    <a:pt x="1" y="24"/>
                    <a:pt x="0" y="22"/>
                  </a:cubicBezTo>
                  <a:cubicBezTo>
                    <a:pt x="2" y="17"/>
                    <a:pt x="8" y="3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23" y="12"/>
                    <a:pt x="22" y="39"/>
                    <a:pt x="7" y="49"/>
                  </a:cubicBezTo>
                  <a:close/>
                </a:path>
              </a:pathLst>
            </a:custGeom>
            <a:solidFill>
              <a:srgbClr val="322C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306" name="Freeform 3949"/>
            <p:cNvSpPr>
              <a:spLocks/>
            </p:cNvSpPr>
            <p:nvPr/>
          </p:nvSpPr>
          <p:spPr bwMode="auto">
            <a:xfrm>
              <a:off x="5011" y="1684"/>
              <a:ext cx="88" cy="21"/>
            </a:xfrm>
            <a:custGeom>
              <a:avLst/>
              <a:gdLst>
                <a:gd name="T0" fmla="*/ 73 w 75"/>
                <a:gd name="T1" fmla="*/ 11 h 18"/>
                <a:gd name="T2" fmla="*/ 41 w 75"/>
                <a:gd name="T3" fmla="*/ 15 h 18"/>
                <a:gd name="T4" fmla="*/ 23 w 75"/>
                <a:gd name="T5" fmla="*/ 16 h 18"/>
                <a:gd name="T6" fmla="*/ 8 w 75"/>
                <a:gd name="T7" fmla="*/ 14 h 18"/>
                <a:gd name="T8" fmla="*/ 3 w 75"/>
                <a:gd name="T9" fmla="*/ 4 h 18"/>
                <a:gd name="T10" fmla="*/ 21 w 75"/>
                <a:gd name="T11" fmla="*/ 1 h 18"/>
                <a:gd name="T12" fmla="*/ 59 w 75"/>
                <a:gd name="T13" fmla="*/ 3 h 18"/>
                <a:gd name="T14" fmla="*/ 69 w 75"/>
                <a:gd name="T15" fmla="*/ 3 h 18"/>
                <a:gd name="T16" fmla="*/ 73 w 75"/>
                <a:gd name="T17" fmla="*/ 1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5" h="18">
                  <a:moveTo>
                    <a:pt x="73" y="11"/>
                  </a:moveTo>
                  <a:cubicBezTo>
                    <a:pt x="63" y="12"/>
                    <a:pt x="52" y="14"/>
                    <a:pt x="41" y="15"/>
                  </a:cubicBezTo>
                  <a:cubicBezTo>
                    <a:pt x="35" y="18"/>
                    <a:pt x="29" y="16"/>
                    <a:pt x="23" y="16"/>
                  </a:cubicBezTo>
                  <a:cubicBezTo>
                    <a:pt x="19" y="14"/>
                    <a:pt x="13" y="15"/>
                    <a:pt x="8" y="14"/>
                  </a:cubicBezTo>
                  <a:cubicBezTo>
                    <a:pt x="5" y="11"/>
                    <a:pt x="0" y="10"/>
                    <a:pt x="3" y="4"/>
                  </a:cubicBezTo>
                  <a:cubicBezTo>
                    <a:pt x="9" y="0"/>
                    <a:pt x="15" y="1"/>
                    <a:pt x="21" y="1"/>
                  </a:cubicBezTo>
                  <a:cubicBezTo>
                    <a:pt x="34" y="4"/>
                    <a:pt x="46" y="5"/>
                    <a:pt x="59" y="3"/>
                  </a:cubicBezTo>
                  <a:cubicBezTo>
                    <a:pt x="62" y="2"/>
                    <a:pt x="66" y="2"/>
                    <a:pt x="69" y="3"/>
                  </a:cubicBezTo>
                  <a:cubicBezTo>
                    <a:pt x="72" y="5"/>
                    <a:pt x="75" y="7"/>
                    <a:pt x="73" y="11"/>
                  </a:cubicBezTo>
                  <a:close/>
                </a:path>
              </a:pathLst>
            </a:custGeom>
            <a:solidFill>
              <a:srgbClr val="8583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307" name="Freeform 3950"/>
            <p:cNvSpPr>
              <a:spLocks/>
            </p:cNvSpPr>
            <p:nvPr/>
          </p:nvSpPr>
          <p:spPr bwMode="auto">
            <a:xfrm>
              <a:off x="5093" y="1679"/>
              <a:ext cx="64" cy="18"/>
            </a:xfrm>
            <a:custGeom>
              <a:avLst/>
              <a:gdLst>
                <a:gd name="T0" fmla="*/ 3 w 54"/>
                <a:gd name="T1" fmla="*/ 15 h 15"/>
                <a:gd name="T2" fmla="*/ 0 w 54"/>
                <a:gd name="T3" fmla="*/ 10 h 15"/>
                <a:gd name="T4" fmla="*/ 38 w 54"/>
                <a:gd name="T5" fmla="*/ 1 h 15"/>
                <a:gd name="T6" fmla="*/ 46 w 54"/>
                <a:gd name="T7" fmla="*/ 0 h 15"/>
                <a:gd name="T8" fmla="*/ 53 w 54"/>
                <a:gd name="T9" fmla="*/ 6 h 15"/>
                <a:gd name="T10" fmla="*/ 46 w 54"/>
                <a:gd name="T11" fmla="*/ 14 h 15"/>
                <a:gd name="T12" fmla="*/ 29 w 54"/>
                <a:gd name="T13" fmla="*/ 15 h 15"/>
                <a:gd name="T14" fmla="*/ 3 w 54"/>
                <a:gd name="T15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4" h="15">
                  <a:moveTo>
                    <a:pt x="3" y="15"/>
                  </a:moveTo>
                  <a:cubicBezTo>
                    <a:pt x="2" y="13"/>
                    <a:pt x="1" y="11"/>
                    <a:pt x="0" y="10"/>
                  </a:cubicBezTo>
                  <a:cubicBezTo>
                    <a:pt x="11" y="1"/>
                    <a:pt x="25" y="4"/>
                    <a:pt x="38" y="1"/>
                  </a:cubicBezTo>
                  <a:cubicBezTo>
                    <a:pt x="40" y="1"/>
                    <a:pt x="43" y="0"/>
                    <a:pt x="46" y="0"/>
                  </a:cubicBezTo>
                  <a:cubicBezTo>
                    <a:pt x="50" y="0"/>
                    <a:pt x="54" y="1"/>
                    <a:pt x="53" y="6"/>
                  </a:cubicBezTo>
                  <a:cubicBezTo>
                    <a:pt x="53" y="10"/>
                    <a:pt x="50" y="12"/>
                    <a:pt x="46" y="14"/>
                  </a:cubicBezTo>
                  <a:cubicBezTo>
                    <a:pt x="41" y="15"/>
                    <a:pt x="35" y="12"/>
                    <a:pt x="29" y="15"/>
                  </a:cubicBezTo>
                  <a:cubicBezTo>
                    <a:pt x="21" y="15"/>
                    <a:pt x="12" y="15"/>
                    <a:pt x="3" y="15"/>
                  </a:cubicBezTo>
                  <a:close/>
                </a:path>
              </a:pathLst>
            </a:custGeom>
            <a:solidFill>
              <a:srgbClr val="6F6B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308" name="Freeform 3951"/>
            <p:cNvSpPr>
              <a:spLocks/>
            </p:cNvSpPr>
            <p:nvPr/>
          </p:nvSpPr>
          <p:spPr bwMode="auto">
            <a:xfrm>
              <a:off x="5054" y="1740"/>
              <a:ext cx="77" cy="24"/>
            </a:xfrm>
            <a:custGeom>
              <a:avLst/>
              <a:gdLst>
                <a:gd name="T0" fmla="*/ 7 w 65"/>
                <a:gd name="T1" fmla="*/ 6 h 21"/>
                <a:gd name="T2" fmla="*/ 11 w 65"/>
                <a:gd name="T3" fmla="*/ 6 h 21"/>
                <a:gd name="T4" fmla="*/ 46 w 65"/>
                <a:gd name="T5" fmla="*/ 0 h 21"/>
                <a:gd name="T6" fmla="*/ 65 w 65"/>
                <a:gd name="T7" fmla="*/ 2 h 21"/>
                <a:gd name="T8" fmla="*/ 54 w 65"/>
                <a:gd name="T9" fmla="*/ 7 h 21"/>
                <a:gd name="T10" fmla="*/ 53 w 65"/>
                <a:gd name="T11" fmla="*/ 8 h 21"/>
                <a:gd name="T12" fmla="*/ 56 w 65"/>
                <a:gd name="T13" fmla="*/ 10 h 21"/>
                <a:gd name="T14" fmla="*/ 55 w 65"/>
                <a:gd name="T15" fmla="*/ 15 h 21"/>
                <a:gd name="T16" fmla="*/ 12 w 65"/>
                <a:gd name="T17" fmla="*/ 14 h 21"/>
                <a:gd name="T18" fmla="*/ 2 w 65"/>
                <a:gd name="T19" fmla="*/ 12 h 21"/>
                <a:gd name="T20" fmla="*/ 1 w 65"/>
                <a:gd name="T21" fmla="*/ 7 h 21"/>
                <a:gd name="T22" fmla="*/ 7 w 65"/>
                <a:gd name="T23" fmla="*/ 6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5" h="21">
                  <a:moveTo>
                    <a:pt x="7" y="6"/>
                  </a:moveTo>
                  <a:cubicBezTo>
                    <a:pt x="8" y="6"/>
                    <a:pt x="9" y="6"/>
                    <a:pt x="11" y="6"/>
                  </a:cubicBezTo>
                  <a:cubicBezTo>
                    <a:pt x="22" y="0"/>
                    <a:pt x="35" y="7"/>
                    <a:pt x="46" y="0"/>
                  </a:cubicBezTo>
                  <a:cubicBezTo>
                    <a:pt x="52" y="1"/>
                    <a:pt x="58" y="1"/>
                    <a:pt x="65" y="2"/>
                  </a:cubicBezTo>
                  <a:cubicBezTo>
                    <a:pt x="62" y="9"/>
                    <a:pt x="57" y="6"/>
                    <a:pt x="54" y="7"/>
                  </a:cubicBezTo>
                  <a:cubicBezTo>
                    <a:pt x="53" y="7"/>
                    <a:pt x="53" y="8"/>
                    <a:pt x="53" y="8"/>
                  </a:cubicBezTo>
                  <a:cubicBezTo>
                    <a:pt x="54" y="9"/>
                    <a:pt x="55" y="9"/>
                    <a:pt x="56" y="10"/>
                  </a:cubicBezTo>
                  <a:cubicBezTo>
                    <a:pt x="57" y="12"/>
                    <a:pt x="57" y="14"/>
                    <a:pt x="55" y="15"/>
                  </a:cubicBezTo>
                  <a:cubicBezTo>
                    <a:pt x="41" y="21"/>
                    <a:pt x="27" y="12"/>
                    <a:pt x="12" y="14"/>
                  </a:cubicBezTo>
                  <a:cubicBezTo>
                    <a:pt x="9" y="14"/>
                    <a:pt x="5" y="14"/>
                    <a:pt x="2" y="12"/>
                  </a:cubicBezTo>
                  <a:cubicBezTo>
                    <a:pt x="0" y="10"/>
                    <a:pt x="0" y="9"/>
                    <a:pt x="1" y="7"/>
                  </a:cubicBezTo>
                  <a:cubicBezTo>
                    <a:pt x="3" y="7"/>
                    <a:pt x="5" y="6"/>
                    <a:pt x="7" y="6"/>
                  </a:cubicBezTo>
                  <a:close/>
                </a:path>
              </a:pathLst>
            </a:custGeom>
            <a:solidFill>
              <a:srgbClr val="322E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309" name="Freeform 3952"/>
            <p:cNvSpPr>
              <a:spLocks/>
            </p:cNvSpPr>
            <p:nvPr/>
          </p:nvSpPr>
          <p:spPr bwMode="auto">
            <a:xfrm>
              <a:off x="5153" y="1790"/>
              <a:ext cx="34" cy="37"/>
            </a:xfrm>
            <a:custGeom>
              <a:avLst/>
              <a:gdLst>
                <a:gd name="T0" fmla="*/ 21 w 29"/>
                <a:gd name="T1" fmla="*/ 12 h 31"/>
                <a:gd name="T2" fmla="*/ 20 w 29"/>
                <a:gd name="T3" fmla="*/ 15 h 31"/>
                <a:gd name="T4" fmla="*/ 5 w 29"/>
                <a:gd name="T5" fmla="*/ 26 h 31"/>
                <a:gd name="T6" fmla="*/ 0 w 29"/>
                <a:gd name="T7" fmla="*/ 21 h 31"/>
                <a:gd name="T8" fmla="*/ 3 w 29"/>
                <a:gd name="T9" fmla="*/ 16 h 31"/>
                <a:gd name="T10" fmla="*/ 7 w 29"/>
                <a:gd name="T11" fmla="*/ 4 h 31"/>
                <a:gd name="T12" fmla="*/ 17 w 29"/>
                <a:gd name="T13" fmla="*/ 2 h 31"/>
                <a:gd name="T14" fmla="*/ 27 w 29"/>
                <a:gd name="T15" fmla="*/ 6 h 31"/>
                <a:gd name="T16" fmla="*/ 27 w 29"/>
                <a:gd name="T17" fmla="*/ 6 h 31"/>
                <a:gd name="T18" fmla="*/ 21 w 29"/>
                <a:gd name="T19" fmla="*/ 12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" h="31">
                  <a:moveTo>
                    <a:pt x="21" y="12"/>
                  </a:moveTo>
                  <a:cubicBezTo>
                    <a:pt x="21" y="13"/>
                    <a:pt x="20" y="14"/>
                    <a:pt x="20" y="15"/>
                  </a:cubicBezTo>
                  <a:cubicBezTo>
                    <a:pt x="20" y="27"/>
                    <a:pt x="16" y="31"/>
                    <a:pt x="5" y="26"/>
                  </a:cubicBezTo>
                  <a:cubicBezTo>
                    <a:pt x="2" y="25"/>
                    <a:pt x="1" y="23"/>
                    <a:pt x="0" y="21"/>
                  </a:cubicBezTo>
                  <a:cubicBezTo>
                    <a:pt x="1" y="19"/>
                    <a:pt x="1" y="16"/>
                    <a:pt x="3" y="16"/>
                  </a:cubicBezTo>
                  <a:cubicBezTo>
                    <a:pt x="16" y="15"/>
                    <a:pt x="6" y="8"/>
                    <a:pt x="7" y="4"/>
                  </a:cubicBezTo>
                  <a:cubicBezTo>
                    <a:pt x="9" y="0"/>
                    <a:pt x="13" y="0"/>
                    <a:pt x="17" y="2"/>
                  </a:cubicBezTo>
                  <a:cubicBezTo>
                    <a:pt x="22" y="0"/>
                    <a:pt x="25" y="2"/>
                    <a:pt x="27" y="6"/>
                  </a:cubicBezTo>
                  <a:cubicBezTo>
                    <a:pt x="27" y="6"/>
                    <a:pt x="27" y="6"/>
                    <a:pt x="27" y="6"/>
                  </a:cubicBezTo>
                  <a:cubicBezTo>
                    <a:pt x="29" y="12"/>
                    <a:pt x="23" y="10"/>
                    <a:pt x="21" y="12"/>
                  </a:cubicBezTo>
                  <a:close/>
                </a:path>
              </a:pathLst>
            </a:custGeom>
            <a:solidFill>
              <a:srgbClr val="3330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310" name="Freeform 3953"/>
            <p:cNvSpPr>
              <a:spLocks/>
            </p:cNvSpPr>
            <p:nvPr/>
          </p:nvSpPr>
          <p:spPr bwMode="auto">
            <a:xfrm>
              <a:off x="5184" y="1724"/>
              <a:ext cx="28" cy="25"/>
            </a:xfrm>
            <a:custGeom>
              <a:avLst/>
              <a:gdLst>
                <a:gd name="T0" fmla="*/ 13 w 24"/>
                <a:gd name="T1" fmla="*/ 0 h 21"/>
                <a:gd name="T2" fmla="*/ 24 w 24"/>
                <a:gd name="T3" fmla="*/ 10 h 21"/>
                <a:gd name="T4" fmla="*/ 5 w 24"/>
                <a:gd name="T5" fmla="*/ 20 h 21"/>
                <a:gd name="T6" fmla="*/ 0 w 24"/>
                <a:gd name="T7" fmla="*/ 13 h 21"/>
                <a:gd name="T8" fmla="*/ 13 w 24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21">
                  <a:moveTo>
                    <a:pt x="13" y="0"/>
                  </a:moveTo>
                  <a:cubicBezTo>
                    <a:pt x="17" y="3"/>
                    <a:pt x="20" y="7"/>
                    <a:pt x="24" y="10"/>
                  </a:cubicBezTo>
                  <a:cubicBezTo>
                    <a:pt x="20" y="18"/>
                    <a:pt x="14" y="21"/>
                    <a:pt x="5" y="20"/>
                  </a:cubicBezTo>
                  <a:cubicBezTo>
                    <a:pt x="1" y="19"/>
                    <a:pt x="0" y="17"/>
                    <a:pt x="0" y="13"/>
                  </a:cubicBezTo>
                  <a:cubicBezTo>
                    <a:pt x="5" y="9"/>
                    <a:pt x="9" y="4"/>
                    <a:pt x="13" y="0"/>
                  </a:cubicBezTo>
                  <a:close/>
                </a:path>
              </a:pathLst>
            </a:custGeom>
            <a:solidFill>
              <a:srgbClr val="2D28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311" name="Freeform 3954"/>
            <p:cNvSpPr>
              <a:spLocks/>
            </p:cNvSpPr>
            <p:nvPr/>
          </p:nvSpPr>
          <p:spPr bwMode="auto">
            <a:xfrm>
              <a:off x="5127" y="1669"/>
              <a:ext cx="39" cy="33"/>
            </a:xfrm>
            <a:custGeom>
              <a:avLst/>
              <a:gdLst>
                <a:gd name="T0" fmla="*/ 0 w 33"/>
                <a:gd name="T1" fmla="*/ 24 h 28"/>
                <a:gd name="T2" fmla="*/ 22 w 33"/>
                <a:gd name="T3" fmla="*/ 15 h 28"/>
                <a:gd name="T4" fmla="*/ 10 w 33"/>
                <a:gd name="T5" fmla="*/ 14 h 28"/>
                <a:gd name="T6" fmla="*/ 6 w 33"/>
                <a:gd name="T7" fmla="*/ 9 h 28"/>
                <a:gd name="T8" fmla="*/ 30 w 33"/>
                <a:gd name="T9" fmla="*/ 1 h 28"/>
                <a:gd name="T10" fmla="*/ 30 w 33"/>
                <a:gd name="T11" fmla="*/ 5 h 28"/>
                <a:gd name="T12" fmla="*/ 11 w 33"/>
                <a:gd name="T13" fmla="*/ 28 h 28"/>
                <a:gd name="T14" fmla="*/ 0 w 33"/>
                <a:gd name="T15" fmla="*/ 2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3" h="28">
                  <a:moveTo>
                    <a:pt x="0" y="24"/>
                  </a:moveTo>
                  <a:cubicBezTo>
                    <a:pt x="6" y="18"/>
                    <a:pt x="18" y="25"/>
                    <a:pt x="22" y="15"/>
                  </a:cubicBezTo>
                  <a:cubicBezTo>
                    <a:pt x="18" y="10"/>
                    <a:pt x="14" y="16"/>
                    <a:pt x="10" y="14"/>
                  </a:cubicBezTo>
                  <a:cubicBezTo>
                    <a:pt x="8" y="13"/>
                    <a:pt x="6" y="12"/>
                    <a:pt x="6" y="9"/>
                  </a:cubicBezTo>
                  <a:cubicBezTo>
                    <a:pt x="13" y="2"/>
                    <a:pt x="21" y="0"/>
                    <a:pt x="30" y="1"/>
                  </a:cubicBezTo>
                  <a:cubicBezTo>
                    <a:pt x="31" y="3"/>
                    <a:pt x="31" y="4"/>
                    <a:pt x="30" y="5"/>
                  </a:cubicBezTo>
                  <a:cubicBezTo>
                    <a:pt x="33" y="21"/>
                    <a:pt x="22" y="25"/>
                    <a:pt x="11" y="28"/>
                  </a:cubicBezTo>
                  <a:cubicBezTo>
                    <a:pt x="8" y="24"/>
                    <a:pt x="4" y="25"/>
                    <a:pt x="0" y="24"/>
                  </a:cubicBezTo>
                  <a:close/>
                </a:path>
              </a:pathLst>
            </a:custGeom>
            <a:solidFill>
              <a:srgbClr val="3A39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312" name="Freeform 3955"/>
            <p:cNvSpPr>
              <a:spLocks/>
            </p:cNvSpPr>
            <p:nvPr/>
          </p:nvSpPr>
          <p:spPr bwMode="auto">
            <a:xfrm>
              <a:off x="5119" y="1751"/>
              <a:ext cx="27" cy="26"/>
            </a:xfrm>
            <a:custGeom>
              <a:avLst/>
              <a:gdLst>
                <a:gd name="T0" fmla="*/ 14 w 23"/>
                <a:gd name="T1" fmla="*/ 0 h 22"/>
                <a:gd name="T2" fmla="*/ 21 w 23"/>
                <a:gd name="T3" fmla="*/ 6 h 22"/>
                <a:gd name="T4" fmla="*/ 22 w 23"/>
                <a:gd name="T5" fmla="*/ 12 h 22"/>
                <a:gd name="T6" fmla="*/ 12 w 23"/>
                <a:gd name="T7" fmla="*/ 21 h 22"/>
                <a:gd name="T8" fmla="*/ 6 w 23"/>
                <a:gd name="T9" fmla="*/ 18 h 22"/>
                <a:gd name="T10" fmla="*/ 1 w 23"/>
                <a:gd name="T11" fmla="*/ 11 h 22"/>
                <a:gd name="T12" fmla="*/ 0 w 23"/>
                <a:gd name="T13" fmla="*/ 8 h 22"/>
                <a:gd name="T14" fmla="*/ 3 w 23"/>
                <a:gd name="T15" fmla="*/ 5 h 22"/>
                <a:gd name="T16" fmla="*/ 14 w 23"/>
                <a:gd name="T17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" h="22">
                  <a:moveTo>
                    <a:pt x="14" y="0"/>
                  </a:moveTo>
                  <a:cubicBezTo>
                    <a:pt x="16" y="2"/>
                    <a:pt x="18" y="4"/>
                    <a:pt x="21" y="6"/>
                  </a:cubicBezTo>
                  <a:cubicBezTo>
                    <a:pt x="22" y="8"/>
                    <a:pt x="23" y="10"/>
                    <a:pt x="22" y="12"/>
                  </a:cubicBezTo>
                  <a:cubicBezTo>
                    <a:pt x="16" y="13"/>
                    <a:pt x="19" y="22"/>
                    <a:pt x="12" y="21"/>
                  </a:cubicBezTo>
                  <a:cubicBezTo>
                    <a:pt x="10" y="21"/>
                    <a:pt x="8" y="19"/>
                    <a:pt x="6" y="18"/>
                  </a:cubicBezTo>
                  <a:cubicBezTo>
                    <a:pt x="5" y="16"/>
                    <a:pt x="3" y="14"/>
                    <a:pt x="1" y="11"/>
                  </a:cubicBezTo>
                  <a:cubicBezTo>
                    <a:pt x="0" y="10"/>
                    <a:pt x="0" y="9"/>
                    <a:pt x="0" y="8"/>
                  </a:cubicBezTo>
                  <a:cubicBezTo>
                    <a:pt x="0" y="6"/>
                    <a:pt x="1" y="5"/>
                    <a:pt x="3" y="5"/>
                  </a:cubicBezTo>
                  <a:cubicBezTo>
                    <a:pt x="6" y="2"/>
                    <a:pt x="11" y="3"/>
                    <a:pt x="14" y="0"/>
                  </a:cubicBezTo>
                  <a:close/>
                </a:path>
              </a:pathLst>
            </a:custGeom>
            <a:solidFill>
              <a:srgbClr val="3E35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313" name="Freeform 3956"/>
            <p:cNvSpPr>
              <a:spLocks/>
            </p:cNvSpPr>
            <p:nvPr/>
          </p:nvSpPr>
          <p:spPr bwMode="auto">
            <a:xfrm>
              <a:off x="5141" y="1757"/>
              <a:ext cx="23" cy="30"/>
            </a:xfrm>
            <a:custGeom>
              <a:avLst/>
              <a:gdLst>
                <a:gd name="T0" fmla="*/ 2 w 19"/>
                <a:gd name="T1" fmla="*/ 8 h 25"/>
                <a:gd name="T2" fmla="*/ 2 w 19"/>
                <a:gd name="T3" fmla="*/ 1 h 25"/>
                <a:gd name="T4" fmla="*/ 18 w 19"/>
                <a:gd name="T5" fmla="*/ 21 h 25"/>
                <a:gd name="T6" fmla="*/ 15 w 19"/>
                <a:gd name="T7" fmla="*/ 25 h 25"/>
                <a:gd name="T8" fmla="*/ 1 w 19"/>
                <a:gd name="T9" fmla="*/ 12 h 25"/>
                <a:gd name="T10" fmla="*/ 2 w 19"/>
                <a:gd name="T11" fmla="*/ 8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" h="25">
                  <a:moveTo>
                    <a:pt x="2" y="8"/>
                  </a:moveTo>
                  <a:cubicBezTo>
                    <a:pt x="2" y="6"/>
                    <a:pt x="2" y="4"/>
                    <a:pt x="2" y="1"/>
                  </a:cubicBezTo>
                  <a:cubicBezTo>
                    <a:pt x="16" y="0"/>
                    <a:pt x="16" y="12"/>
                    <a:pt x="18" y="21"/>
                  </a:cubicBezTo>
                  <a:cubicBezTo>
                    <a:pt x="19" y="24"/>
                    <a:pt x="17" y="25"/>
                    <a:pt x="15" y="25"/>
                  </a:cubicBezTo>
                  <a:cubicBezTo>
                    <a:pt x="10" y="21"/>
                    <a:pt x="6" y="16"/>
                    <a:pt x="1" y="12"/>
                  </a:cubicBezTo>
                  <a:cubicBezTo>
                    <a:pt x="0" y="11"/>
                    <a:pt x="0" y="9"/>
                    <a:pt x="2" y="8"/>
                  </a:cubicBezTo>
                  <a:close/>
                </a:path>
              </a:pathLst>
            </a:custGeom>
            <a:solidFill>
              <a:srgbClr val="312A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314" name="Freeform 3957"/>
            <p:cNvSpPr>
              <a:spLocks/>
            </p:cNvSpPr>
            <p:nvPr/>
          </p:nvSpPr>
          <p:spPr bwMode="auto">
            <a:xfrm>
              <a:off x="5171" y="1742"/>
              <a:ext cx="19" cy="27"/>
            </a:xfrm>
            <a:custGeom>
              <a:avLst/>
              <a:gdLst>
                <a:gd name="T0" fmla="*/ 0 w 16"/>
                <a:gd name="T1" fmla="*/ 8 h 23"/>
                <a:gd name="T2" fmla="*/ 9 w 16"/>
                <a:gd name="T3" fmla="*/ 0 h 23"/>
                <a:gd name="T4" fmla="*/ 16 w 16"/>
                <a:gd name="T5" fmla="*/ 11 h 23"/>
                <a:gd name="T6" fmla="*/ 3 w 16"/>
                <a:gd name="T7" fmla="*/ 18 h 23"/>
                <a:gd name="T8" fmla="*/ 0 w 16"/>
                <a:gd name="T9" fmla="*/ 8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23">
                  <a:moveTo>
                    <a:pt x="0" y="8"/>
                  </a:moveTo>
                  <a:cubicBezTo>
                    <a:pt x="3" y="5"/>
                    <a:pt x="6" y="3"/>
                    <a:pt x="9" y="0"/>
                  </a:cubicBezTo>
                  <a:cubicBezTo>
                    <a:pt x="13" y="3"/>
                    <a:pt x="11" y="9"/>
                    <a:pt x="16" y="11"/>
                  </a:cubicBezTo>
                  <a:cubicBezTo>
                    <a:pt x="16" y="22"/>
                    <a:pt x="11" y="23"/>
                    <a:pt x="3" y="18"/>
                  </a:cubicBezTo>
                  <a:cubicBezTo>
                    <a:pt x="2" y="15"/>
                    <a:pt x="1" y="11"/>
                    <a:pt x="0" y="8"/>
                  </a:cubicBezTo>
                  <a:close/>
                </a:path>
              </a:pathLst>
            </a:custGeom>
            <a:solidFill>
              <a:srgbClr val="211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315" name="Freeform 3958"/>
            <p:cNvSpPr>
              <a:spLocks/>
            </p:cNvSpPr>
            <p:nvPr/>
          </p:nvSpPr>
          <p:spPr bwMode="auto">
            <a:xfrm>
              <a:off x="5067" y="1740"/>
              <a:ext cx="41" cy="12"/>
            </a:xfrm>
            <a:custGeom>
              <a:avLst/>
              <a:gdLst>
                <a:gd name="T0" fmla="*/ 35 w 35"/>
                <a:gd name="T1" fmla="*/ 0 h 11"/>
                <a:gd name="T2" fmla="*/ 20 w 35"/>
                <a:gd name="T3" fmla="*/ 7 h 11"/>
                <a:gd name="T4" fmla="*/ 0 w 35"/>
                <a:gd name="T5" fmla="*/ 6 h 11"/>
                <a:gd name="T6" fmla="*/ 6 w 35"/>
                <a:gd name="T7" fmla="*/ 0 h 11"/>
                <a:gd name="T8" fmla="*/ 32 w 35"/>
                <a:gd name="T9" fmla="*/ 0 h 11"/>
                <a:gd name="T10" fmla="*/ 35 w 35"/>
                <a:gd name="T11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5" h="11">
                  <a:moveTo>
                    <a:pt x="35" y="0"/>
                  </a:moveTo>
                  <a:cubicBezTo>
                    <a:pt x="34" y="11"/>
                    <a:pt x="26" y="6"/>
                    <a:pt x="20" y="7"/>
                  </a:cubicBezTo>
                  <a:cubicBezTo>
                    <a:pt x="13" y="7"/>
                    <a:pt x="6" y="6"/>
                    <a:pt x="0" y="6"/>
                  </a:cubicBezTo>
                  <a:cubicBezTo>
                    <a:pt x="1" y="3"/>
                    <a:pt x="3" y="1"/>
                    <a:pt x="6" y="0"/>
                  </a:cubicBezTo>
                  <a:cubicBezTo>
                    <a:pt x="15" y="4"/>
                    <a:pt x="24" y="1"/>
                    <a:pt x="32" y="0"/>
                  </a:cubicBezTo>
                  <a:cubicBezTo>
                    <a:pt x="33" y="0"/>
                    <a:pt x="34" y="0"/>
                    <a:pt x="35" y="0"/>
                  </a:cubicBezTo>
                  <a:close/>
                </a:path>
              </a:pathLst>
            </a:custGeom>
            <a:solidFill>
              <a:srgbClr val="6965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316" name="Freeform 3959"/>
            <p:cNvSpPr>
              <a:spLocks/>
            </p:cNvSpPr>
            <p:nvPr/>
          </p:nvSpPr>
          <p:spPr bwMode="auto">
            <a:xfrm>
              <a:off x="5074" y="1729"/>
              <a:ext cx="34" cy="16"/>
            </a:xfrm>
            <a:custGeom>
              <a:avLst/>
              <a:gdLst>
                <a:gd name="T0" fmla="*/ 26 w 29"/>
                <a:gd name="T1" fmla="*/ 9 h 14"/>
                <a:gd name="T2" fmla="*/ 0 w 29"/>
                <a:gd name="T3" fmla="*/ 9 h 14"/>
                <a:gd name="T4" fmla="*/ 16 w 29"/>
                <a:gd name="T5" fmla="*/ 6 h 14"/>
                <a:gd name="T6" fmla="*/ 22 w 29"/>
                <a:gd name="T7" fmla="*/ 6 h 14"/>
                <a:gd name="T8" fmla="*/ 26 w 29"/>
                <a:gd name="T9" fmla="*/ 2 h 14"/>
                <a:gd name="T10" fmla="*/ 26 w 29"/>
                <a:gd name="T11" fmla="*/ 9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9" h="14">
                  <a:moveTo>
                    <a:pt x="26" y="9"/>
                  </a:moveTo>
                  <a:cubicBezTo>
                    <a:pt x="18" y="14"/>
                    <a:pt x="9" y="14"/>
                    <a:pt x="0" y="9"/>
                  </a:cubicBezTo>
                  <a:cubicBezTo>
                    <a:pt x="6" y="8"/>
                    <a:pt x="12" y="12"/>
                    <a:pt x="16" y="6"/>
                  </a:cubicBezTo>
                  <a:cubicBezTo>
                    <a:pt x="18" y="6"/>
                    <a:pt x="20" y="7"/>
                    <a:pt x="22" y="6"/>
                  </a:cubicBezTo>
                  <a:cubicBezTo>
                    <a:pt x="24" y="6"/>
                    <a:pt x="22" y="0"/>
                    <a:pt x="26" y="2"/>
                  </a:cubicBezTo>
                  <a:cubicBezTo>
                    <a:pt x="29" y="4"/>
                    <a:pt x="27" y="7"/>
                    <a:pt x="26" y="9"/>
                  </a:cubicBezTo>
                  <a:close/>
                </a:path>
              </a:pathLst>
            </a:custGeom>
            <a:solidFill>
              <a:srgbClr val="3F3C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317" name="Freeform 3960"/>
            <p:cNvSpPr>
              <a:spLocks/>
            </p:cNvSpPr>
            <p:nvPr/>
          </p:nvSpPr>
          <p:spPr bwMode="auto">
            <a:xfrm>
              <a:off x="5112" y="1708"/>
              <a:ext cx="7" cy="19"/>
            </a:xfrm>
            <a:custGeom>
              <a:avLst/>
              <a:gdLst>
                <a:gd name="T0" fmla="*/ 6 w 6"/>
                <a:gd name="T1" fmla="*/ 0 h 16"/>
                <a:gd name="T2" fmla="*/ 6 w 6"/>
                <a:gd name="T3" fmla="*/ 16 h 16"/>
                <a:gd name="T4" fmla="*/ 6 w 6"/>
                <a:gd name="T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6">
                  <a:moveTo>
                    <a:pt x="6" y="0"/>
                  </a:moveTo>
                  <a:cubicBezTo>
                    <a:pt x="6" y="5"/>
                    <a:pt x="6" y="11"/>
                    <a:pt x="6" y="16"/>
                  </a:cubicBezTo>
                  <a:cubicBezTo>
                    <a:pt x="0" y="11"/>
                    <a:pt x="0" y="5"/>
                    <a:pt x="6" y="0"/>
                  </a:cubicBezTo>
                  <a:close/>
                </a:path>
              </a:pathLst>
            </a:custGeom>
            <a:solidFill>
              <a:srgbClr val="3830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318" name="Freeform 3961"/>
            <p:cNvSpPr>
              <a:spLocks/>
            </p:cNvSpPr>
            <p:nvPr/>
          </p:nvSpPr>
          <p:spPr bwMode="auto">
            <a:xfrm>
              <a:off x="5159" y="1721"/>
              <a:ext cx="22" cy="19"/>
            </a:xfrm>
            <a:custGeom>
              <a:avLst/>
              <a:gdLst>
                <a:gd name="T0" fmla="*/ 19 w 19"/>
                <a:gd name="T1" fmla="*/ 0 h 16"/>
                <a:gd name="T2" fmla="*/ 0 w 19"/>
                <a:gd name="T3" fmla="*/ 16 h 16"/>
                <a:gd name="T4" fmla="*/ 0 w 19"/>
                <a:gd name="T5" fmla="*/ 10 h 16"/>
                <a:gd name="T6" fmla="*/ 19 w 19"/>
                <a:gd name="T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16">
                  <a:moveTo>
                    <a:pt x="19" y="0"/>
                  </a:moveTo>
                  <a:cubicBezTo>
                    <a:pt x="15" y="9"/>
                    <a:pt x="7" y="12"/>
                    <a:pt x="0" y="16"/>
                  </a:cubicBezTo>
                  <a:cubicBezTo>
                    <a:pt x="0" y="14"/>
                    <a:pt x="0" y="12"/>
                    <a:pt x="0" y="10"/>
                  </a:cubicBezTo>
                  <a:cubicBezTo>
                    <a:pt x="6" y="7"/>
                    <a:pt x="11" y="0"/>
                    <a:pt x="19" y="0"/>
                  </a:cubicBezTo>
                  <a:close/>
                </a:path>
              </a:pathLst>
            </a:custGeom>
            <a:solidFill>
              <a:srgbClr val="2E2C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319" name="Freeform 3962"/>
            <p:cNvSpPr>
              <a:spLocks/>
            </p:cNvSpPr>
            <p:nvPr/>
          </p:nvSpPr>
          <p:spPr bwMode="auto">
            <a:xfrm>
              <a:off x="5020" y="1698"/>
              <a:ext cx="39" cy="7"/>
            </a:xfrm>
            <a:custGeom>
              <a:avLst/>
              <a:gdLst>
                <a:gd name="T0" fmla="*/ 14 w 33"/>
                <a:gd name="T1" fmla="*/ 3 h 6"/>
                <a:gd name="T2" fmla="*/ 33 w 33"/>
                <a:gd name="T3" fmla="*/ 3 h 6"/>
                <a:gd name="T4" fmla="*/ 33 w 33"/>
                <a:gd name="T5" fmla="*/ 6 h 6"/>
                <a:gd name="T6" fmla="*/ 1 w 33"/>
                <a:gd name="T7" fmla="*/ 6 h 6"/>
                <a:gd name="T8" fmla="*/ 2 w 33"/>
                <a:gd name="T9" fmla="*/ 1 h 6"/>
                <a:gd name="T10" fmla="*/ 14 w 33"/>
                <a:gd name="T11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3" h="6">
                  <a:moveTo>
                    <a:pt x="14" y="3"/>
                  </a:moveTo>
                  <a:cubicBezTo>
                    <a:pt x="20" y="3"/>
                    <a:pt x="27" y="3"/>
                    <a:pt x="33" y="3"/>
                  </a:cubicBezTo>
                  <a:cubicBezTo>
                    <a:pt x="33" y="4"/>
                    <a:pt x="33" y="5"/>
                    <a:pt x="33" y="6"/>
                  </a:cubicBezTo>
                  <a:cubicBezTo>
                    <a:pt x="22" y="6"/>
                    <a:pt x="12" y="6"/>
                    <a:pt x="1" y="6"/>
                  </a:cubicBezTo>
                  <a:cubicBezTo>
                    <a:pt x="0" y="4"/>
                    <a:pt x="0" y="3"/>
                    <a:pt x="2" y="1"/>
                  </a:cubicBezTo>
                  <a:cubicBezTo>
                    <a:pt x="6" y="1"/>
                    <a:pt x="10" y="0"/>
                    <a:pt x="14" y="3"/>
                  </a:cubicBezTo>
                  <a:close/>
                </a:path>
              </a:pathLst>
            </a:custGeom>
            <a:solidFill>
              <a:srgbClr val="423B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320" name="Freeform 3963"/>
            <p:cNvSpPr>
              <a:spLocks/>
            </p:cNvSpPr>
            <p:nvPr/>
          </p:nvSpPr>
          <p:spPr bwMode="auto">
            <a:xfrm>
              <a:off x="5150" y="1782"/>
              <a:ext cx="23" cy="11"/>
            </a:xfrm>
            <a:custGeom>
              <a:avLst/>
              <a:gdLst>
                <a:gd name="T0" fmla="*/ 7 w 20"/>
                <a:gd name="T1" fmla="*/ 3 h 9"/>
                <a:gd name="T2" fmla="*/ 11 w 20"/>
                <a:gd name="T3" fmla="*/ 0 h 9"/>
                <a:gd name="T4" fmla="*/ 17 w 20"/>
                <a:gd name="T5" fmla="*/ 0 h 9"/>
                <a:gd name="T6" fmla="*/ 17 w 20"/>
                <a:gd name="T7" fmla="*/ 0 h 9"/>
                <a:gd name="T8" fmla="*/ 20 w 20"/>
                <a:gd name="T9" fmla="*/ 7 h 9"/>
                <a:gd name="T10" fmla="*/ 6 w 20"/>
                <a:gd name="T11" fmla="*/ 9 h 9"/>
                <a:gd name="T12" fmla="*/ 1 w 20"/>
                <a:gd name="T13" fmla="*/ 8 h 9"/>
                <a:gd name="T14" fmla="*/ 1 w 20"/>
                <a:gd name="T15" fmla="*/ 3 h 9"/>
                <a:gd name="T16" fmla="*/ 7 w 20"/>
                <a:gd name="T17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" h="9">
                  <a:moveTo>
                    <a:pt x="7" y="3"/>
                  </a:moveTo>
                  <a:cubicBezTo>
                    <a:pt x="9" y="2"/>
                    <a:pt x="10" y="1"/>
                    <a:pt x="11" y="0"/>
                  </a:cubicBezTo>
                  <a:cubicBezTo>
                    <a:pt x="13" y="0"/>
                    <a:pt x="15" y="0"/>
                    <a:pt x="17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8" y="2"/>
                    <a:pt x="19" y="5"/>
                    <a:pt x="20" y="7"/>
                  </a:cubicBezTo>
                  <a:cubicBezTo>
                    <a:pt x="15" y="8"/>
                    <a:pt x="11" y="9"/>
                    <a:pt x="6" y="9"/>
                  </a:cubicBezTo>
                  <a:cubicBezTo>
                    <a:pt x="4" y="9"/>
                    <a:pt x="3" y="9"/>
                    <a:pt x="1" y="8"/>
                  </a:cubicBezTo>
                  <a:cubicBezTo>
                    <a:pt x="0" y="6"/>
                    <a:pt x="0" y="5"/>
                    <a:pt x="1" y="3"/>
                  </a:cubicBezTo>
                  <a:cubicBezTo>
                    <a:pt x="3" y="1"/>
                    <a:pt x="5" y="1"/>
                    <a:pt x="7" y="3"/>
                  </a:cubicBezTo>
                  <a:close/>
                </a:path>
              </a:pathLst>
            </a:custGeom>
            <a:solidFill>
              <a:srgbClr val="3633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321" name="Freeform 3964"/>
            <p:cNvSpPr>
              <a:spLocks/>
            </p:cNvSpPr>
            <p:nvPr/>
          </p:nvSpPr>
          <p:spPr bwMode="auto">
            <a:xfrm>
              <a:off x="5174" y="1740"/>
              <a:ext cx="16" cy="18"/>
            </a:xfrm>
            <a:custGeom>
              <a:avLst/>
              <a:gdLst>
                <a:gd name="T0" fmla="*/ 13 w 13"/>
                <a:gd name="T1" fmla="*/ 13 h 16"/>
                <a:gd name="T2" fmla="*/ 6 w 13"/>
                <a:gd name="T3" fmla="*/ 2 h 16"/>
                <a:gd name="T4" fmla="*/ 8 w 13"/>
                <a:gd name="T5" fmla="*/ 0 h 16"/>
                <a:gd name="T6" fmla="*/ 13 w 13"/>
                <a:gd name="T7" fmla="*/ 7 h 16"/>
                <a:gd name="T8" fmla="*/ 13 w 13"/>
                <a:gd name="T9" fmla="*/ 1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6">
                  <a:moveTo>
                    <a:pt x="13" y="13"/>
                  </a:moveTo>
                  <a:cubicBezTo>
                    <a:pt x="0" y="16"/>
                    <a:pt x="9" y="6"/>
                    <a:pt x="6" y="2"/>
                  </a:cubicBezTo>
                  <a:cubicBezTo>
                    <a:pt x="7" y="1"/>
                    <a:pt x="7" y="1"/>
                    <a:pt x="8" y="0"/>
                  </a:cubicBezTo>
                  <a:cubicBezTo>
                    <a:pt x="10" y="2"/>
                    <a:pt x="12" y="5"/>
                    <a:pt x="13" y="7"/>
                  </a:cubicBezTo>
                  <a:cubicBezTo>
                    <a:pt x="13" y="9"/>
                    <a:pt x="13" y="11"/>
                    <a:pt x="13" y="13"/>
                  </a:cubicBezTo>
                  <a:close/>
                </a:path>
              </a:pathLst>
            </a:custGeom>
            <a:solidFill>
              <a:srgbClr val="7978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322" name="Freeform 3965"/>
            <p:cNvSpPr>
              <a:spLocks/>
            </p:cNvSpPr>
            <p:nvPr/>
          </p:nvSpPr>
          <p:spPr bwMode="auto">
            <a:xfrm>
              <a:off x="5119" y="1751"/>
              <a:ext cx="17" cy="7"/>
            </a:xfrm>
            <a:custGeom>
              <a:avLst/>
              <a:gdLst>
                <a:gd name="T0" fmla="*/ 14 w 14"/>
                <a:gd name="T1" fmla="*/ 0 h 6"/>
                <a:gd name="T2" fmla="*/ 1 w 14"/>
                <a:gd name="T3" fmla="*/ 6 h 6"/>
                <a:gd name="T4" fmla="*/ 0 w 14"/>
                <a:gd name="T5" fmla="*/ 4 h 6"/>
                <a:gd name="T6" fmla="*/ 1 w 14"/>
                <a:gd name="T7" fmla="*/ 3 h 6"/>
                <a:gd name="T8" fmla="*/ 1 w 14"/>
                <a:gd name="T9" fmla="*/ 0 h 6"/>
                <a:gd name="T10" fmla="*/ 14 w 14"/>
                <a:gd name="T1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6">
                  <a:moveTo>
                    <a:pt x="14" y="0"/>
                  </a:moveTo>
                  <a:cubicBezTo>
                    <a:pt x="11" y="5"/>
                    <a:pt x="6" y="6"/>
                    <a:pt x="1" y="6"/>
                  </a:cubicBezTo>
                  <a:cubicBezTo>
                    <a:pt x="0" y="5"/>
                    <a:pt x="0" y="5"/>
                    <a:pt x="0" y="4"/>
                  </a:cubicBezTo>
                  <a:cubicBezTo>
                    <a:pt x="0" y="3"/>
                    <a:pt x="1" y="3"/>
                    <a:pt x="1" y="3"/>
                  </a:cubicBezTo>
                  <a:cubicBezTo>
                    <a:pt x="1" y="2"/>
                    <a:pt x="1" y="1"/>
                    <a:pt x="1" y="0"/>
                  </a:cubicBezTo>
                  <a:cubicBezTo>
                    <a:pt x="6" y="0"/>
                    <a:pt x="10" y="0"/>
                    <a:pt x="14" y="0"/>
                  </a:cubicBezTo>
                  <a:close/>
                </a:path>
              </a:pathLst>
            </a:custGeom>
            <a:solidFill>
              <a:srgbClr val="756F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323" name="Freeform 3966"/>
            <p:cNvSpPr>
              <a:spLocks/>
            </p:cNvSpPr>
            <p:nvPr/>
          </p:nvSpPr>
          <p:spPr bwMode="auto">
            <a:xfrm>
              <a:off x="5166" y="1751"/>
              <a:ext cx="17" cy="12"/>
            </a:xfrm>
            <a:custGeom>
              <a:avLst/>
              <a:gdLst>
                <a:gd name="T0" fmla="*/ 4 w 14"/>
                <a:gd name="T1" fmla="*/ 0 h 10"/>
                <a:gd name="T2" fmla="*/ 7 w 14"/>
                <a:gd name="T3" fmla="*/ 10 h 10"/>
                <a:gd name="T4" fmla="*/ 0 w 14"/>
                <a:gd name="T5" fmla="*/ 4 h 10"/>
                <a:gd name="T6" fmla="*/ 4 w 14"/>
                <a:gd name="T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10">
                  <a:moveTo>
                    <a:pt x="4" y="0"/>
                  </a:moveTo>
                  <a:cubicBezTo>
                    <a:pt x="7" y="3"/>
                    <a:pt x="14" y="5"/>
                    <a:pt x="7" y="10"/>
                  </a:cubicBezTo>
                  <a:cubicBezTo>
                    <a:pt x="4" y="8"/>
                    <a:pt x="2" y="6"/>
                    <a:pt x="0" y="4"/>
                  </a:cubicBezTo>
                  <a:cubicBezTo>
                    <a:pt x="1" y="2"/>
                    <a:pt x="2" y="1"/>
                    <a:pt x="4" y="0"/>
                  </a:cubicBezTo>
                  <a:close/>
                </a:path>
              </a:pathLst>
            </a:custGeom>
            <a:solidFill>
              <a:srgbClr val="736F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324" name="Freeform 3967"/>
            <p:cNvSpPr>
              <a:spLocks/>
            </p:cNvSpPr>
            <p:nvPr/>
          </p:nvSpPr>
          <p:spPr bwMode="auto">
            <a:xfrm>
              <a:off x="5153" y="1790"/>
              <a:ext cx="20" cy="8"/>
            </a:xfrm>
            <a:custGeom>
              <a:avLst/>
              <a:gdLst>
                <a:gd name="T0" fmla="*/ 2 w 17"/>
                <a:gd name="T1" fmla="*/ 0 h 7"/>
                <a:gd name="T2" fmla="*/ 17 w 17"/>
                <a:gd name="T3" fmla="*/ 0 h 7"/>
                <a:gd name="T4" fmla="*/ 17 w 17"/>
                <a:gd name="T5" fmla="*/ 2 h 7"/>
                <a:gd name="T6" fmla="*/ 7 w 17"/>
                <a:gd name="T7" fmla="*/ 6 h 7"/>
                <a:gd name="T8" fmla="*/ 0 w 17"/>
                <a:gd name="T9" fmla="*/ 3 h 7"/>
                <a:gd name="T10" fmla="*/ 2 w 17"/>
                <a:gd name="T1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" h="7">
                  <a:moveTo>
                    <a:pt x="2" y="0"/>
                  </a:moveTo>
                  <a:cubicBezTo>
                    <a:pt x="7" y="0"/>
                    <a:pt x="12" y="0"/>
                    <a:pt x="17" y="0"/>
                  </a:cubicBezTo>
                  <a:cubicBezTo>
                    <a:pt x="17" y="1"/>
                    <a:pt x="17" y="1"/>
                    <a:pt x="17" y="2"/>
                  </a:cubicBezTo>
                  <a:cubicBezTo>
                    <a:pt x="14" y="3"/>
                    <a:pt x="10" y="2"/>
                    <a:pt x="7" y="6"/>
                  </a:cubicBezTo>
                  <a:cubicBezTo>
                    <a:pt x="4" y="7"/>
                    <a:pt x="2" y="5"/>
                    <a:pt x="0" y="3"/>
                  </a:cubicBezTo>
                  <a:cubicBezTo>
                    <a:pt x="0" y="1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7470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325" name="Freeform 3968"/>
            <p:cNvSpPr>
              <a:spLocks/>
            </p:cNvSpPr>
            <p:nvPr/>
          </p:nvSpPr>
          <p:spPr bwMode="auto">
            <a:xfrm>
              <a:off x="5131" y="1704"/>
              <a:ext cx="6" cy="18"/>
            </a:xfrm>
            <a:custGeom>
              <a:avLst/>
              <a:gdLst>
                <a:gd name="T0" fmla="*/ 3 w 5"/>
                <a:gd name="T1" fmla="*/ 15 h 15"/>
                <a:gd name="T2" fmla="*/ 2 w 5"/>
                <a:gd name="T3" fmla="*/ 0 h 15"/>
                <a:gd name="T4" fmla="*/ 3 w 5"/>
                <a:gd name="T5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5">
                  <a:moveTo>
                    <a:pt x="3" y="15"/>
                  </a:moveTo>
                  <a:cubicBezTo>
                    <a:pt x="0" y="10"/>
                    <a:pt x="0" y="5"/>
                    <a:pt x="2" y="0"/>
                  </a:cubicBezTo>
                  <a:cubicBezTo>
                    <a:pt x="5" y="5"/>
                    <a:pt x="5" y="10"/>
                    <a:pt x="3" y="15"/>
                  </a:cubicBezTo>
                  <a:close/>
                </a:path>
              </a:pathLst>
            </a:custGeom>
            <a:solidFill>
              <a:srgbClr val="3A35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326" name="Freeform 3969"/>
            <p:cNvSpPr>
              <a:spLocks/>
            </p:cNvSpPr>
            <p:nvPr/>
          </p:nvSpPr>
          <p:spPr bwMode="auto">
            <a:xfrm>
              <a:off x="5074" y="1731"/>
              <a:ext cx="19" cy="5"/>
            </a:xfrm>
            <a:custGeom>
              <a:avLst/>
              <a:gdLst>
                <a:gd name="T0" fmla="*/ 16 w 16"/>
                <a:gd name="T1" fmla="*/ 4 h 4"/>
                <a:gd name="T2" fmla="*/ 1 w 16"/>
                <a:gd name="T3" fmla="*/ 4 h 4"/>
                <a:gd name="T4" fmla="*/ 0 w 16"/>
                <a:gd name="T5" fmla="*/ 2 h 4"/>
                <a:gd name="T6" fmla="*/ 16 w 16"/>
                <a:gd name="T7" fmla="*/ 0 h 4"/>
                <a:gd name="T8" fmla="*/ 16 w 16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">
                  <a:moveTo>
                    <a:pt x="16" y="4"/>
                  </a:moveTo>
                  <a:cubicBezTo>
                    <a:pt x="11" y="4"/>
                    <a:pt x="6" y="4"/>
                    <a:pt x="1" y="4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5" y="1"/>
                    <a:pt x="11" y="1"/>
                    <a:pt x="16" y="0"/>
                  </a:cubicBezTo>
                  <a:cubicBezTo>
                    <a:pt x="16" y="2"/>
                    <a:pt x="16" y="3"/>
                    <a:pt x="16" y="4"/>
                  </a:cubicBezTo>
                  <a:close/>
                </a:path>
              </a:pathLst>
            </a:custGeom>
            <a:solidFill>
              <a:srgbClr val="4644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327" name="Freeform 3970"/>
            <p:cNvSpPr>
              <a:spLocks/>
            </p:cNvSpPr>
            <p:nvPr/>
          </p:nvSpPr>
          <p:spPr bwMode="auto">
            <a:xfrm>
              <a:off x="5170" y="1774"/>
              <a:ext cx="9" cy="8"/>
            </a:xfrm>
            <a:custGeom>
              <a:avLst/>
              <a:gdLst>
                <a:gd name="T0" fmla="*/ 0 w 8"/>
                <a:gd name="T1" fmla="*/ 7 h 7"/>
                <a:gd name="T2" fmla="*/ 6 w 8"/>
                <a:gd name="T3" fmla="*/ 2 h 7"/>
                <a:gd name="T4" fmla="*/ 8 w 8"/>
                <a:gd name="T5" fmla="*/ 6 h 7"/>
                <a:gd name="T6" fmla="*/ 0 w 8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7">
                  <a:moveTo>
                    <a:pt x="0" y="7"/>
                  </a:moveTo>
                  <a:cubicBezTo>
                    <a:pt x="1" y="4"/>
                    <a:pt x="1" y="0"/>
                    <a:pt x="6" y="2"/>
                  </a:cubicBezTo>
                  <a:cubicBezTo>
                    <a:pt x="7" y="3"/>
                    <a:pt x="7" y="4"/>
                    <a:pt x="8" y="6"/>
                  </a:cubicBezTo>
                  <a:cubicBezTo>
                    <a:pt x="5" y="6"/>
                    <a:pt x="3" y="7"/>
                    <a:pt x="0" y="7"/>
                  </a:cubicBezTo>
                  <a:close/>
                </a:path>
              </a:pathLst>
            </a:custGeom>
            <a:solidFill>
              <a:srgbClr val="4844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328" name="Freeform 3971"/>
            <p:cNvSpPr>
              <a:spLocks/>
            </p:cNvSpPr>
            <p:nvPr/>
          </p:nvSpPr>
          <p:spPr bwMode="auto">
            <a:xfrm>
              <a:off x="5193" y="1575"/>
              <a:ext cx="46" cy="126"/>
            </a:xfrm>
            <a:custGeom>
              <a:avLst/>
              <a:gdLst>
                <a:gd name="T0" fmla="*/ 29 w 39"/>
                <a:gd name="T1" fmla="*/ 65 h 107"/>
                <a:gd name="T2" fmla="*/ 19 w 39"/>
                <a:gd name="T3" fmla="*/ 87 h 107"/>
                <a:gd name="T4" fmla="*/ 0 w 39"/>
                <a:gd name="T5" fmla="*/ 107 h 107"/>
                <a:gd name="T6" fmla="*/ 10 w 39"/>
                <a:gd name="T7" fmla="*/ 62 h 107"/>
                <a:gd name="T8" fmla="*/ 11 w 39"/>
                <a:gd name="T9" fmla="*/ 27 h 107"/>
                <a:gd name="T10" fmla="*/ 26 w 39"/>
                <a:gd name="T11" fmla="*/ 0 h 107"/>
                <a:gd name="T12" fmla="*/ 38 w 39"/>
                <a:gd name="T13" fmla="*/ 16 h 107"/>
                <a:gd name="T14" fmla="*/ 36 w 39"/>
                <a:gd name="T15" fmla="*/ 39 h 107"/>
                <a:gd name="T16" fmla="*/ 29 w 39"/>
                <a:gd name="T17" fmla="*/ 65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9" h="107">
                  <a:moveTo>
                    <a:pt x="29" y="65"/>
                  </a:moveTo>
                  <a:cubicBezTo>
                    <a:pt x="28" y="79"/>
                    <a:pt x="28" y="79"/>
                    <a:pt x="19" y="87"/>
                  </a:cubicBezTo>
                  <a:cubicBezTo>
                    <a:pt x="11" y="92"/>
                    <a:pt x="8" y="102"/>
                    <a:pt x="0" y="107"/>
                  </a:cubicBezTo>
                  <a:cubicBezTo>
                    <a:pt x="3" y="92"/>
                    <a:pt x="10" y="78"/>
                    <a:pt x="10" y="62"/>
                  </a:cubicBezTo>
                  <a:cubicBezTo>
                    <a:pt x="13" y="51"/>
                    <a:pt x="12" y="39"/>
                    <a:pt x="11" y="27"/>
                  </a:cubicBezTo>
                  <a:cubicBezTo>
                    <a:pt x="10" y="14"/>
                    <a:pt x="13" y="5"/>
                    <a:pt x="26" y="0"/>
                  </a:cubicBezTo>
                  <a:cubicBezTo>
                    <a:pt x="37" y="0"/>
                    <a:pt x="39" y="11"/>
                    <a:pt x="38" y="16"/>
                  </a:cubicBezTo>
                  <a:cubicBezTo>
                    <a:pt x="36" y="24"/>
                    <a:pt x="38" y="32"/>
                    <a:pt x="36" y="39"/>
                  </a:cubicBezTo>
                  <a:cubicBezTo>
                    <a:pt x="24" y="46"/>
                    <a:pt x="30" y="56"/>
                    <a:pt x="29" y="65"/>
                  </a:cubicBezTo>
                  <a:close/>
                </a:path>
              </a:pathLst>
            </a:custGeom>
            <a:solidFill>
              <a:srgbClr val="2924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329" name="Freeform 3972"/>
            <p:cNvSpPr>
              <a:spLocks/>
            </p:cNvSpPr>
            <p:nvPr/>
          </p:nvSpPr>
          <p:spPr bwMode="auto">
            <a:xfrm>
              <a:off x="5165" y="1343"/>
              <a:ext cx="29" cy="54"/>
            </a:xfrm>
            <a:custGeom>
              <a:avLst/>
              <a:gdLst>
                <a:gd name="T0" fmla="*/ 10 w 25"/>
                <a:gd name="T1" fmla="*/ 46 h 46"/>
                <a:gd name="T2" fmla="*/ 8 w 25"/>
                <a:gd name="T3" fmla="*/ 38 h 46"/>
                <a:gd name="T4" fmla="*/ 4 w 25"/>
                <a:gd name="T5" fmla="*/ 25 h 46"/>
                <a:gd name="T6" fmla="*/ 0 w 25"/>
                <a:gd name="T7" fmla="*/ 19 h 46"/>
                <a:gd name="T8" fmla="*/ 4 w 25"/>
                <a:gd name="T9" fmla="*/ 9 h 46"/>
                <a:gd name="T10" fmla="*/ 4 w 25"/>
                <a:gd name="T11" fmla="*/ 5 h 46"/>
                <a:gd name="T12" fmla="*/ 14 w 25"/>
                <a:gd name="T13" fmla="*/ 0 h 46"/>
                <a:gd name="T14" fmla="*/ 24 w 25"/>
                <a:gd name="T15" fmla="*/ 4 h 46"/>
                <a:gd name="T16" fmla="*/ 25 w 25"/>
                <a:gd name="T17" fmla="*/ 9 h 46"/>
                <a:gd name="T18" fmla="*/ 19 w 25"/>
                <a:gd name="T19" fmla="*/ 17 h 46"/>
                <a:gd name="T20" fmla="*/ 23 w 25"/>
                <a:gd name="T21" fmla="*/ 34 h 46"/>
                <a:gd name="T22" fmla="*/ 24 w 25"/>
                <a:gd name="T23" fmla="*/ 42 h 46"/>
                <a:gd name="T24" fmla="*/ 21 w 25"/>
                <a:gd name="T25" fmla="*/ 45 h 46"/>
                <a:gd name="T26" fmla="*/ 10 w 25"/>
                <a:gd name="T27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5" h="46">
                  <a:moveTo>
                    <a:pt x="10" y="46"/>
                  </a:moveTo>
                  <a:cubicBezTo>
                    <a:pt x="8" y="44"/>
                    <a:pt x="8" y="41"/>
                    <a:pt x="8" y="38"/>
                  </a:cubicBezTo>
                  <a:cubicBezTo>
                    <a:pt x="12" y="32"/>
                    <a:pt x="8" y="29"/>
                    <a:pt x="4" y="25"/>
                  </a:cubicBezTo>
                  <a:cubicBezTo>
                    <a:pt x="3" y="23"/>
                    <a:pt x="2" y="21"/>
                    <a:pt x="0" y="19"/>
                  </a:cubicBezTo>
                  <a:cubicBezTo>
                    <a:pt x="7" y="18"/>
                    <a:pt x="10" y="15"/>
                    <a:pt x="4" y="9"/>
                  </a:cubicBezTo>
                  <a:cubicBezTo>
                    <a:pt x="3" y="7"/>
                    <a:pt x="3" y="6"/>
                    <a:pt x="4" y="5"/>
                  </a:cubicBezTo>
                  <a:cubicBezTo>
                    <a:pt x="7" y="2"/>
                    <a:pt x="11" y="1"/>
                    <a:pt x="14" y="0"/>
                  </a:cubicBezTo>
                  <a:cubicBezTo>
                    <a:pt x="18" y="0"/>
                    <a:pt x="22" y="1"/>
                    <a:pt x="24" y="4"/>
                  </a:cubicBezTo>
                  <a:cubicBezTo>
                    <a:pt x="25" y="6"/>
                    <a:pt x="25" y="7"/>
                    <a:pt x="25" y="9"/>
                  </a:cubicBezTo>
                  <a:cubicBezTo>
                    <a:pt x="24" y="12"/>
                    <a:pt x="21" y="14"/>
                    <a:pt x="19" y="17"/>
                  </a:cubicBezTo>
                  <a:cubicBezTo>
                    <a:pt x="19" y="23"/>
                    <a:pt x="16" y="30"/>
                    <a:pt x="23" y="34"/>
                  </a:cubicBezTo>
                  <a:cubicBezTo>
                    <a:pt x="24" y="37"/>
                    <a:pt x="24" y="39"/>
                    <a:pt x="24" y="42"/>
                  </a:cubicBezTo>
                  <a:cubicBezTo>
                    <a:pt x="24" y="44"/>
                    <a:pt x="23" y="46"/>
                    <a:pt x="21" y="45"/>
                  </a:cubicBezTo>
                  <a:cubicBezTo>
                    <a:pt x="17" y="43"/>
                    <a:pt x="13" y="40"/>
                    <a:pt x="10" y="46"/>
                  </a:cubicBezTo>
                  <a:close/>
                </a:path>
              </a:pathLst>
            </a:custGeom>
            <a:solidFill>
              <a:srgbClr val="251F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330" name="Freeform 3973"/>
            <p:cNvSpPr>
              <a:spLocks/>
            </p:cNvSpPr>
            <p:nvPr/>
          </p:nvSpPr>
          <p:spPr bwMode="auto">
            <a:xfrm>
              <a:off x="5205" y="1570"/>
              <a:ext cx="19" cy="78"/>
            </a:xfrm>
            <a:custGeom>
              <a:avLst/>
              <a:gdLst>
                <a:gd name="T0" fmla="*/ 16 w 16"/>
                <a:gd name="T1" fmla="*/ 4 h 66"/>
                <a:gd name="T2" fmla="*/ 4 w 16"/>
                <a:gd name="T3" fmla="*/ 14 h 66"/>
                <a:gd name="T4" fmla="*/ 3 w 16"/>
                <a:gd name="T5" fmla="*/ 24 h 66"/>
                <a:gd name="T6" fmla="*/ 0 w 16"/>
                <a:gd name="T7" fmla="*/ 66 h 66"/>
                <a:gd name="T8" fmla="*/ 0 w 16"/>
                <a:gd name="T9" fmla="*/ 8 h 66"/>
                <a:gd name="T10" fmla="*/ 16 w 16"/>
                <a:gd name="T11" fmla="*/ 4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66">
                  <a:moveTo>
                    <a:pt x="16" y="4"/>
                  </a:moveTo>
                  <a:cubicBezTo>
                    <a:pt x="12" y="7"/>
                    <a:pt x="16" y="19"/>
                    <a:pt x="4" y="14"/>
                  </a:cubicBezTo>
                  <a:cubicBezTo>
                    <a:pt x="2" y="13"/>
                    <a:pt x="3" y="20"/>
                    <a:pt x="3" y="24"/>
                  </a:cubicBezTo>
                  <a:cubicBezTo>
                    <a:pt x="2" y="38"/>
                    <a:pt x="6" y="52"/>
                    <a:pt x="0" y="66"/>
                  </a:cubicBezTo>
                  <a:cubicBezTo>
                    <a:pt x="0" y="47"/>
                    <a:pt x="0" y="27"/>
                    <a:pt x="0" y="8"/>
                  </a:cubicBezTo>
                  <a:cubicBezTo>
                    <a:pt x="4" y="0"/>
                    <a:pt x="10" y="0"/>
                    <a:pt x="16" y="4"/>
                  </a:cubicBezTo>
                  <a:close/>
                </a:path>
              </a:pathLst>
            </a:custGeom>
            <a:solidFill>
              <a:srgbClr val="4945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331" name="Freeform 3974"/>
            <p:cNvSpPr>
              <a:spLocks/>
            </p:cNvSpPr>
            <p:nvPr/>
          </p:nvSpPr>
          <p:spPr bwMode="auto">
            <a:xfrm>
              <a:off x="5208" y="1478"/>
              <a:ext cx="22" cy="35"/>
            </a:xfrm>
            <a:custGeom>
              <a:avLst/>
              <a:gdLst>
                <a:gd name="T0" fmla="*/ 13 w 18"/>
                <a:gd name="T1" fmla="*/ 1 h 30"/>
                <a:gd name="T2" fmla="*/ 16 w 18"/>
                <a:gd name="T3" fmla="*/ 13 h 30"/>
                <a:gd name="T4" fmla="*/ 0 w 18"/>
                <a:gd name="T5" fmla="*/ 24 h 30"/>
                <a:gd name="T6" fmla="*/ 3 w 18"/>
                <a:gd name="T7" fmla="*/ 11 h 30"/>
                <a:gd name="T8" fmla="*/ 13 w 18"/>
                <a:gd name="T9" fmla="*/ 1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30">
                  <a:moveTo>
                    <a:pt x="13" y="1"/>
                  </a:moveTo>
                  <a:cubicBezTo>
                    <a:pt x="14" y="5"/>
                    <a:pt x="16" y="9"/>
                    <a:pt x="16" y="13"/>
                  </a:cubicBezTo>
                  <a:cubicBezTo>
                    <a:pt x="18" y="28"/>
                    <a:pt x="15" y="30"/>
                    <a:pt x="0" y="24"/>
                  </a:cubicBezTo>
                  <a:cubicBezTo>
                    <a:pt x="3" y="20"/>
                    <a:pt x="2" y="16"/>
                    <a:pt x="3" y="11"/>
                  </a:cubicBezTo>
                  <a:cubicBezTo>
                    <a:pt x="5" y="7"/>
                    <a:pt x="5" y="0"/>
                    <a:pt x="13" y="1"/>
                  </a:cubicBezTo>
                  <a:close/>
                </a:path>
              </a:pathLst>
            </a:custGeom>
            <a:solidFill>
              <a:srgbClr val="302B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332" name="Freeform 3975"/>
            <p:cNvSpPr>
              <a:spLocks/>
            </p:cNvSpPr>
            <p:nvPr/>
          </p:nvSpPr>
          <p:spPr bwMode="auto">
            <a:xfrm>
              <a:off x="5197" y="1476"/>
              <a:ext cx="20" cy="30"/>
            </a:xfrm>
            <a:custGeom>
              <a:avLst/>
              <a:gdLst>
                <a:gd name="T0" fmla="*/ 16 w 17"/>
                <a:gd name="T1" fmla="*/ 16 h 26"/>
                <a:gd name="T2" fmla="*/ 10 w 17"/>
                <a:gd name="T3" fmla="*/ 26 h 26"/>
                <a:gd name="T4" fmla="*/ 0 w 17"/>
                <a:gd name="T5" fmla="*/ 6 h 26"/>
                <a:gd name="T6" fmla="*/ 11 w 17"/>
                <a:gd name="T7" fmla="*/ 5 h 26"/>
                <a:gd name="T8" fmla="*/ 16 w 17"/>
                <a:gd name="T9" fmla="*/ 1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26">
                  <a:moveTo>
                    <a:pt x="16" y="16"/>
                  </a:moveTo>
                  <a:cubicBezTo>
                    <a:pt x="16" y="21"/>
                    <a:pt x="14" y="24"/>
                    <a:pt x="10" y="26"/>
                  </a:cubicBezTo>
                  <a:cubicBezTo>
                    <a:pt x="7" y="19"/>
                    <a:pt x="3" y="13"/>
                    <a:pt x="0" y="6"/>
                  </a:cubicBezTo>
                  <a:cubicBezTo>
                    <a:pt x="3" y="0"/>
                    <a:pt x="7" y="3"/>
                    <a:pt x="11" y="5"/>
                  </a:cubicBezTo>
                  <a:cubicBezTo>
                    <a:pt x="17" y="7"/>
                    <a:pt x="13" y="13"/>
                    <a:pt x="16" y="16"/>
                  </a:cubicBezTo>
                  <a:close/>
                </a:path>
              </a:pathLst>
            </a:custGeom>
            <a:solidFill>
              <a:srgbClr val="3C3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333" name="Freeform 3976"/>
            <p:cNvSpPr>
              <a:spLocks/>
            </p:cNvSpPr>
            <p:nvPr/>
          </p:nvSpPr>
          <p:spPr bwMode="auto">
            <a:xfrm>
              <a:off x="5185" y="1423"/>
              <a:ext cx="25" cy="24"/>
            </a:xfrm>
            <a:custGeom>
              <a:avLst/>
              <a:gdLst>
                <a:gd name="T0" fmla="*/ 7 w 21"/>
                <a:gd name="T1" fmla="*/ 0 h 21"/>
                <a:gd name="T2" fmla="*/ 17 w 21"/>
                <a:gd name="T3" fmla="*/ 19 h 21"/>
                <a:gd name="T4" fmla="*/ 10 w 21"/>
                <a:gd name="T5" fmla="*/ 15 h 21"/>
                <a:gd name="T6" fmla="*/ 7 w 21"/>
                <a:gd name="T7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21">
                  <a:moveTo>
                    <a:pt x="7" y="0"/>
                  </a:moveTo>
                  <a:cubicBezTo>
                    <a:pt x="12" y="5"/>
                    <a:pt x="21" y="9"/>
                    <a:pt x="17" y="19"/>
                  </a:cubicBezTo>
                  <a:cubicBezTo>
                    <a:pt x="13" y="21"/>
                    <a:pt x="12" y="18"/>
                    <a:pt x="10" y="15"/>
                  </a:cubicBezTo>
                  <a:cubicBezTo>
                    <a:pt x="13" y="9"/>
                    <a:pt x="0" y="7"/>
                    <a:pt x="7" y="0"/>
                  </a:cubicBezTo>
                  <a:close/>
                </a:path>
              </a:pathLst>
            </a:custGeom>
            <a:solidFill>
              <a:srgbClr val="7672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334" name="Freeform 3977"/>
            <p:cNvSpPr>
              <a:spLocks/>
            </p:cNvSpPr>
            <p:nvPr/>
          </p:nvSpPr>
          <p:spPr bwMode="auto">
            <a:xfrm>
              <a:off x="5186" y="1392"/>
              <a:ext cx="18" cy="27"/>
            </a:xfrm>
            <a:custGeom>
              <a:avLst/>
              <a:gdLst>
                <a:gd name="T0" fmla="*/ 3 w 15"/>
                <a:gd name="T1" fmla="*/ 3 h 23"/>
                <a:gd name="T2" fmla="*/ 6 w 15"/>
                <a:gd name="T3" fmla="*/ 0 h 23"/>
                <a:gd name="T4" fmla="*/ 15 w 15"/>
                <a:gd name="T5" fmla="*/ 18 h 23"/>
                <a:gd name="T6" fmla="*/ 0 w 15"/>
                <a:gd name="T7" fmla="*/ 15 h 23"/>
                <a:gd name="T8" fmla="*/ 3 w 15"/>
                <a:gd name="T9" fmla="*/ 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23">
                  <a:moveTo>
                    <a:pt x="3" y="3"/>
                  </a:moveTo>
                  <a:cubicBezTo>
                    <a:pt x="4" y="2"/>
                    <a:pt x="5" y="1"/>
                    <a:pt x="6" y="0"/>
                  </a:cubicBezTo>
                  <a:cubicBezTo>
                    <a:pt x="15" y="4"/>
                    <a:pt x="4" y="15"/>
                    <a:pt x="15" y="18"/>
                  </a:cubicBezTo>
                  <a:cubicBezTo>
                    <a:pt x="7" y="23"/>
                    <a:pt x="5" y="14"/>
                    <a:pt x="0" y="15"/>
                  </a:cubicBezTo>
                  <a:cubicBezTo>
                    <a:pt x="1" y="11"/>
                    <a:pt x="2" y="7"/>
                    <a:pt x="3" y="3"/>
                  </a:cubicBezTo>
                  <a:close/>
                </a:path>
              </a:pathLst>
            </a:custGeom>
            <a:solidFill>
              <a:srgbClr val="5855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335" name="Freeform 3978"/>
            <p:cNvSpPr>
              <a:spLocks/>
            </p:cNvSpPr>
            <p:nvPr/>
          </p:nvSpPr>
          <p:spPr bwMode="auto">
            <a:xfrm>
              <a:off x="5192" y="1440"/>
              <a:ext cx="27" cy="17"/>
            </a:xfrm>
            <a:custGeom>
              <a:avLst/>
              <a:gdLst>
                <a:gd name="T0" fmla="*/ 4 w 23"/>
                <a:gd name="T1" fmla="*/ 0 h 14"/>
                <a:gd name="T2" fmla="*/ 11 w 23"/>
                <a:gd name="T3" fmla="*/ 4 h 14"/>
                <a:gd name="T4" fmla="*/ 11 w 23"/>
                <a:gd name="T5" fmla="*/ 14 h 14"/>
                <a:gd name="T6" fmla="*/ 4 w 23"/>
                <a:gd name="T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14">
                  <a:moveTo>
                    <a:pt x="4" y="0"/>
                  </a:moveTo>
                  <a:cubicBezTo>
                    <a:pt x="6" y="1"/>
                    <a:pt x="9" y="3"/>
                    <a:pt x="11" y="4"/>
                  </a:cubicBezTo>
                  <a:cubicBezTo>
                    <a:pt x="11" y="7"/>
                    <a:pt x="23" y="11"/>
                    <a:pt x="11" y="14"/>
                  </a:cubicBezTo>
                  <a:cubicBezTo>
                    <a:pt x="0" y="13"/>
                    <a:pt x="3" y="6"/>
                    <a:pt x="4" y="0"/>
                  </a:cubicBezTo>
                  <a:close/>
                </a:path>
              </a:pathLst>
            </a:custGeom>
            <a:solidFill>
              <a:srgbClr val="302C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336" name="Freeform 3979"/>
            <p:cNvSpPr>
              <a:spLocks/>
            </p:cNvSpPr>
            <p:nvPr/>
          </p:nvSpPr>
          <p:spPr bwMode="auto">
            <a:xfrm>
              <a:off x="5207" y="1475"/>
              <a:ext cx="17" cy="20"/>
            </a:xfrm>
            <a:custGeom>
              <a:avLst/>
              <a:gdLst>
                <a:gd name="T0" fmla="*/ 7 w 14"/>
                <a:gd name="T1" fmla="*/ 17 h 17"/>
                <a:gd name="T2" fmla="*/ 1 w 14"/>
                <a:gd name="T3" fmla="*/ 8 h 17"/>
                <a:gd name="T4" fmla="*/ 0 w 14"/>
                <a:gd name="T5" fmla="*/ 5 h 17"/>
                <a:gd name="T6" fmla="*/ 1 w 14"/>
                <a:gd name="T7" fmla="*/ 4 h 17"/>
                <a:gd name="T8" fmla="*/ 14 w 14"/>
                <a:gd name="T9" fmla="*/ 1 h 17"/>
                <a:gd name="T10" fmla="*/ 14 w 14"/>
                <a:gd name="T11" fmla="*/ 4 h 17"/>
                <a:gd name="T12" fmla="*/ 7 w 14"/>
                <a:gd name="T1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17">
                  <a:moveTo>
                    <a:pt x="7" y="17"/>
                  </a:moveTo>
                  <a:cubicBezTo>
                    <a:pt x="5" y="14"/>
                    <a:pt x="3" y="11"/>
                    <a:pt x="1" y="8"/>
                  </a:cubicBezTo>
                  <a:cubicBezTo>
                    <a:pt x="0" y="7"/>
                    <a:pt x="0" y="6"/>
                    <a:pt x="0" y="5"/>
                  </a:cubicBezTo>
                  <a:cubicBezTo>
                    <a:pt x="0" y="4"/>
                    <a:pt x="1" y="4"/>
                    <a:pt x="1" y="4"/>
                  </a:cubicBezTo>
                  <a:cubicBezTo>
                    <a:pt x="5" y="2"/>
                    <a:pt x="9" y="0"/>
                    <a:pt x="14" y="1"/>
                  </a:cubicBezTo>
                  <a:cubicBezTo>
                    <a:pt x="14" y="2"/>
                    <a:pt x="14" y="3"/>
                    <a:pt x="14" y="4"/>
                  </a:cubicBezTo>
                  <a:cubicBezTo>
                    <a:pt x="9" y="7"/>
                    <a:pt x="8" y="12"/>
                    <a:pt x="7" y="17"/>
                  </a:cubicBezTo>
                  <a:close/>
                </a:path>
              </a:pathLst>
            </a:custGeom>
            <a:solidFill>
              <a:srgbClr val="403C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337" name="Freeform 3980"/>
            <p:cNvSpPr>
              <a:spLocks/>
            </p:cNvSpPr>
            <p:nvPr/>
          </p:nvSpPr>
          <p:spPr bwMode="auto">
            <a:xfrm>
              <a:off x="5208" y="1543"/>
              <a:ext cx="15" cy="14"/>
            </a:xfrm>
            <a:custGeom>
              <a:avLst/>
              <a:gdLst>
                <a:gd name="T0" fmla="*/ 12 w 12"/>
                <a:gd name="T1" fmla="*/ 0 h 12"/>
                <a:gd name="T2" fmla="*/ 0 w 12"/>
                <a:gd name="T3" fmla="*/ 12 h 12"/>
                <a:gd name="T4" fmla="*/ 12 w 12"/>
                <a:gd name="T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12">
                  <a:moveTo>
                    <a:pt x="12" y="0"/>
                  </a:moveTo>
                  <a:cubicBezTo>
                    <a:pt x="11" y="8"/>
                    <a:pt x="4" y="5"/>
                    <a:pt x="0" y="12"/>
                  </a:cubicBezTo>
                  <a:cubicBezTo>
                    <a:pt x="0" y="0"/>
                    <a:pt x="7" y="2"/>
                    <a:pt x="12" y="0"/>
                  </a:cubicBezTo>
                  <a:close/>
                </a:path>
              </a:pathLst>
            </a:custGeom>
            <a:solidFill>
              <a:srgbClr val="7974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338" name="Freeform 3981"/>
            <p:cNvSpPr>
              <a:spLocks/>
            </p:cNvSpPr>
            <p:nvPr/>
          </p:nvSpPr>
          <p:spPr bwMode="auto">
            <a:xfrm>
              <a:off x="5197" y="1472"/>
              <a:ext cx="11" cy="12"/>
            </a:xfrm>
            <a:custGeom>
              <a:avLst/>
              <a:gdLst>
                <a:gd name="T0" fmla="*/ 10 w 10"/>
                <a:gd name="T1" fmla="*/ 6 h 10"/>
                <a:gd name="T2" fmla="*/ 10 w 10"/>
                <a:gd name="T3" fmla="*/ 10 h 10"/>
                <a:gd name="T4" fmla="*/ 0 w 10"/>
                <a:gd name="T5" fmla="*/ 9 h 10"/>
                <a:gd name="T6" fmla="*/ 7 w 10"/>
                <a:gd name="T7" fmla="*/ 0 h 10"/>
                <a:gd name="T8" fmla="*/ 10 w 10"/>
                <a:gd name="T9" fmla="*/ 6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0">
                  <a:moveTo>
                    <a:pt x="10" y="6"/>
                  </a:moveTo>
                  <a:cubicBezTo>
                    <a:pt x="10" y="7"/>
                    <a:pt x="10" y="8"/>
                    <a:pt x="10" y="10"/>
                  </a:cubicBezTo>
                  <a:cubicBezTo>
                    <a:pt x="7" y="8"/>
                    <a:pt x="3" y="7"/>
                    <a:pt x="0" y="9"/>
                  </a:cubicBezTo>
                  <a:cubicBezTo>
                    <a:pt x="0" y="5"/>
                    <a:pt x="0" y="0"/>
                    <a:pt x="7" y="0"/>
                  </a:cubicBezTo>
                  <a:cubicBezTo>
                    <a:pt x="8" y="2"/>
                    <a:pt x="9" y="4"/>
                    <a:pt x="10" y="6"/>
                  </a:cubicBezTo>
                  <a:close/>
                </a:path>
              </a:pathLst>
            </a:custGeom>
            <a:solidFill>
              <a:srgbClr val="554F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339" name="Freeform 3982"/>
            <p:cNvSpPr>
              <a:spLocks/>
            </p:cNvSpPr>
            <p:nvPr/>
          </p:nvSpPr>
          <p:spPr bwMode="auto">
            <a:xfrm>
              <a:off x="5190" y="1525"/>
              <a:ext cx="10" cy="15"/>
            </a:xfrm>
            <a:custGeom>
              <a:avLst/>
              <a:gdLst>
                <a:gd name="T0" fmla="*/ 3 w 9"/>
                <a:gd name="T1" fmla="*/ 0 h 13"/>
                <a:gd name="T2" fmla="*/ 6 w 9"/>
                <a:gd name="T3" fmla="*/ 0 h 13"/>
                <a:gd name="T4" fmla="*/ 9 w 9"/>
                <a:gd name="T5" fmla="*/ 13 h 13"/>
                <a:gd name="T6" fmla="*/ 4 w 9"/>
                <a:gd name="T7" fmla="*/ 10 h 13"/>
                <a:gd name="T8" fmla="*/ 2 w 9"/>
                <a:gd name="T9" fmla="*/ 9 h 13"/>
                <a:gd name="T10" fmla="*/ 3 w 9"/>
                <a:gd name="T11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13">
                  <a:moveTo>
                    <a:pt x="3" y="0"/>
                  </a:moveTo>
                  <a:cubicBezTo>
                    <a:pt x="4" y="0"/>
                    <a:pt x="5" y="0"/>
                    <a:pt x="6" y="0"/>
                  </a:cubicBezTo>
                  <a:cubicBezTo>
                    <a:pt x="9" y="4"/>
                    <a:pt x="9" y="9"/>
                    <a:pt x="9" y="13"/>
                  </a:cubicBezTo>
                  <a:cubicBezTo>
                    <a:pt x="7" y="12"/>
                    <a:pt x="5" y="11"/>
                    <a:pt x="4" y="10"/>
                  </a:cubicBezTo>
                  <a:cubicBezTo>
                    <a:pt x="3" y="9"/>
                    <a:pt x="2" y="9"/>
                    <a:pt x="2" y="9"/>
                  </a:cubicBezTo>
                  <a:cubicBezTo>
                    <a:pt x="0" y="5"/>
                    <a:pt x="0" y="2"/>
                    <a:pt x="3" y="0"/>
                  </a:cubicBezTo>
                  <a:close/>
                </a:path>
              </a:pathLst>
            </a:custGeom>
            <a:solidFill>
              <a:srgbClr val="E1DB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340" name="Freeform 3983"/>
            <p:cNvSpPr>
              <a:spLocks/>
            </p:cNvSpPr>
            <p:nvPr/>
          </p:nvSpPr>
          <p:spPr bwMode="auto">
            <a:xfrm>
              <a:off x="5021" y="1365"/>
              <a:ext cx="91" cy="22"/>
            </a:xfrm>
            <a:custGeom>
              <a:avLst/>
              <a:gdLst>
                <a:gd name="T0" fmla="*/ 62 w 77"/>
                <a:gd name="T1" fmla="*/ 6 h 19"/>
                <a:gd name="T2" fmla="*/ 71 w 77"/>
                <a:gd name="T3" fmla="*/ 7 h 19"/>
                <a:gd name="T4" fmla="*/ 72 w 77"/>
                <a:gd name="T5" fmla="*/ 15 h 19"/>
                <a:gd name="T6" fmla="*/ 12 w 77"/>
                <a:gd name="T7" fmla="*/ 17 h 19"/>
                <a:gd name="T8" fmla="*/ 4 w 77"/>
                <a:gd name="T9" fmla="*/ 14 h 19"/>
                <a:gd name="T10" fmla="*/ 6 w 77"/>
                <a:gd name="T11" fmla="*/ 4 h 19"/>
                <a:gd name="T12" fmla="*/ 20 w 77"/>
                <a:gd name="T13" fmla="*/ 2 h 19"/>
                <a:gd name="T14" fmla="*/ 40 w 77"/>
                <a:gd name="T15" fmla="*/ 2 h 19"/>
                <a:gd name="T16" fmla="*/ 62 w 77"/>
                <a:gd name="T17" fmla="*/ 6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7" h="19">
                  <a:moveTo>
                    <a:pt x="62" y="6"/>
                  </a:moveTo>
                  <a:cubicBezTo>
                    <a:pt x="65" y="6"/>
                    <a:pt x="68" y="6"/>
                    <a:pt x="71" y="7"/>
                  </a:cubicBezTo>
                  <a:cubicBezTo>
                    <a:pt x="75" y="9"/>
                    <a:pt x="77" y="12"/>
                    <a:pt x="72" y="15"/>
                  </a:cubicBezTo>
                  <a:cubicBezTo>
                    <a:pt x="52" y="19"/>
                    <a:pt x="32" y="16"/>
                    <a:pt x="12" y="17"/>
                  </a:cubicBezTo>
                  <a:cubicBezTo>
                    <a:pt x="9" y="17"/>
                    <a:pt x="6" y="16"/>
                    <a:pt x="4" y="14"/>
                  </a:cubicBezTo>
                  <a:cubicBezTo>
                    <a:pt x="0" y="10"/>
                    <a:pt x="3" y="7"/>
                    <a:pt x="6" y="4"/>
                  </a:cubicBezTo>
                  <a:cubicBezTo>
                    <a:pt x="10" y="2"/>
                    <a:pt x="15" y="2"/>
                    <a:pt x="20" y="2"/>
                  </a:cubicBezTo>
                  <a:cubicBezTo>
                    <a:pt x="27" y="2"/>
                    <a:pt x="33" y="2"/>
                    <a:pt x="40" y="2"/>
                  </a:cubicBezTo>
                  <a:cubicBezTo>
                    <a:pt x="47" y="2"/>
                    <a:pt x="55" y="0"/>
                    <a:pt x="62" y="6"/>
                  </a:cubicBezTo>
                  <a:close/>
                </a:path>
              </a:pathLst>
            </a:custGeom>
            <a:solidFill>
              <a:srgbClr val="8887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341" name="Freeform 3984"/>
            <p:cNvSpPr>
              <a:spLocks/>
            </p:cNvSpPr>
            <p:nvPr/>
          </p:nvSpPr>
          <p:spPr bwMode="auto">
            <a:xfrm>
              <a:off x="5139" y="1316"/>
              <a:ext cx="35" cy="32"/>
            </a:xfrm>
            <a:custGeom>
              <a:avLst/>
              <a:gdLst>
                <a:gd name="T0" fmla="*/ 22 w 30"/>
                <a:gd name="T1" fmla="*/ 26 h 28"/>
                <a:gd name="T2" fmla="*/ 0 w 30"/>
                <a:gd name="T3" fmla="*/ 16 h 28"/>
                <a:gd name="T4" fmla="*/ 10 w 30"/>
                <a:gd name="T5" fmla="*/ 1 h 28"/>
                <a:gd name="T6" fmla="*/ 26 w 30"/>
                <a:gd name="T7" fmla="*/ 7 h 28"/>
                <a:gd name="T8" fmla="*/ 25 w 30"/>
                <a:gd name="T9" fmla="*/ 23 h 28"/>
                <a:gd name="T10" fmla="*/ 22 w 30"/>
                <a:gd name="T11" fmla="*/ 26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0" h="28">
                  <a:moveTo>
                    <a:pt x="22" y="26"/>
                  </a:moveTo>
                  <a:cubicBezTo>
                    <a:pt x="13" y="26"/>
                    <a:pt x="3" y="28"/>
                    <a:pt x="0" y="16"/>
                  </a:cubicBezTo>
                  <a:cubicBezTo>
                    <a:pt x="3" y="10"/>
                    <a:pt x="1" y="3"/>
                    <a:pt x="10" y="1"/>
                  </a:cubicBezTo>
                  <a:cubicBezTo>
                    <a:pt x="17" y="0"/>
                    <a:pt x="22" y="2"/>
                    <a:pt x="26" y="7"/>
                  </a:cubicBezTo>
                  <a:cubicBezTo>
                    <a:pt x="30" y="13"/>
                    <a:pt x="25" y="18"/>
                    <a:pt x="25" y="23"/>
                  </a:cubicBezTo>
                  <a:cubicBezTo>
                    <a:pt x="24" y="24"/>
                    <a:pt x="23" y="25"/>
                    <a:pt x="22" y="26"/>
                  </a:cubicBezTo>
                  <a:close/>
                </a:path>
              </a:pathLst>
            </a:custGeom>
            <a:solidFill>
              <a:srgbClr val="312E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342" name="Freeform 3985"/>
            <p:cNvSpPr>
              <a:spLocks/>
            </p:cNvSpPr>
            <p:nvPr/>
          </p:nvSpPr>
          <p:spPr bwMode="auto">
            <a:xfrm>
              <a:off x="5105" y="1371"/>
              <a:ext cx="47" cy="18"/>
            </a:xfrm>
            <a:custGeom>
              <a:avLst/>
              <a:gdLst>
                <a:gd name="T0" fmla="*/ 3 w 40"/>
                <a:gd name="T1" fmla="*/ 8 h 15"/>
                <a:gd name="T2" fmla="*/ 0 w 40"/>
                <a:gd name="T3" fmla="*/ 2 h 15"/>
                <a:gd name="T4" fmla="*/ 39 w 40"/>
                <a:gd name="T5" fmla="*/ 8 h 15"/>
                <a:gd name="T6" fmla="*/ 32 w 40"/>
                <a:gd name="T7" fmla="*/ 15 h 15"/>
                <a:gd name="T8" fmla="*/ 19 w 40"/>
                <a:gd name="T9" fmla="*/ 15 h 15"/>
                <a:gd name="T10" fmla="*/ 8 w 40"/>
                <a:gd name="T11" fmla="*/ 13 h 15"/>
                <a:gd name="T12" fmla="*/ 3 w 40"/>
                <a:gd name="T13" fmla="*/ 8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0" h="15">
                  <a:moveTo>
                    <a:pt x="3" y="8"/>
                  </a:moveTo>
                  <a:cubicBezTo>
                    <a:pt x="2" y="6"/>
                    <a:pt x="1" y="4"/>
                    <a:pt x="0" y="2"/>
                  </a:cubicBezTo>
                  <a:cubicBezTo>
                    <a:pt x="13" y="1"/>
                    <a:pt x="27" y="0"/>
                    <a:pt x="39" y="8"/>
                  </a:cubicBezTo>
                  <a:cubicBezTo>
                    <a:pt x="40" y="13"/>
                    <a:pt x="37" y="15"/>
                    <a:pt x="32" y="15"/>
                  </a:cubicBezTo>
                  <a:cubicBezTo>
                    <a:pt x="28" y="14"/>
                    <a:pt x="23" y="15"/>
                    <a:pt x="19" y="15"/>
                  </a:cubicBezTo>
                  <a:cubicBezTo>
                    <a:pt x="15" y="15"/>
                    <a:pt x="11" y="15"/>
                    <a:pt x="8" y="13"/>
                  </a:cubicBezTo>
                  <a:cubicBezTo>
                    <a:pt x="5" y="12"/>
                    <a:pt x="4" y="10"/>
                    <a:pt x="3" y="8"/>
                  </a:cubicBezTo>
                  <a:close/>
                </a:path>
              </a:pathLst>
            </a:custGeom>
            <a:solidFill>
              <a:srgbClr val="6765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343" name="Freeform 3986"/>
            <p:cNvSpPr>
              <a:spLocks/>
            </p:cNvSpPr>
            <p:nvPr/>
          </p:nvSpPr>
          <p:spPr bwMode="auto">
            <a:xfrm>
              <a:off x="5066" y="1352"/>
              <a:ext cx="50" cy="24"/>
            </a:xfrm>
            <a:custGeom>
              <a:avLst/>
              <a:gdLst>
                <a:gd name="T0" fmla="*/ 24 w 42"/>
                <a:gd name="T1" fmla="*/ 17 h 20"/>
                <a:gd name="T2" fmla="*/ 0 w 42"/>
                <a:gd name="T3" fmla="*/ 17 h 20"/>
                <a:gd name="T4" fmla="*/ 11 w 42"/>
                <a:gd name="T5" fmla="*/ 6 h 20"/>
                <a:gd name="T6" fmla="*/ 19 w 42"/>
                <a:gd name="T7" fmla="*/ 0 h 20"/>
                <a:gd name="T8" fmla="*/ 25 w 42"/>
                <a:gd name="T9" fmla="*/ 4 h 20"/>
                <a:gd name="T10" fmla="*/ 31 w 42"/>
                <a:gd name="T11" fmla="*/ 5 h 20"/>
                <a:gd name="T12" fmla="*/ 39 w 42"/>
                <a:gd name="T13" fmla="*/ 6 h 20"/>
                <a:gd name="T14" fmla="*/ 42 w 42"/>
                <a:gd name="T15" fmla="*/ 8 h 20"/>
                <a:gd name="T16" fmla="*/ 24 w 42"/>
                <a:gd name="T17" fmla="*/ 17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2" h="20">
                  <a:moveTo>
                    <a:pt x="24" y="17"/>
                  </a:moveTo>
                  <a:cubicBezTo>
                    <a:pt x="16" y="17"/>
                    <a:pt x="8" y="17"/>
                    <a:pt x="0" y="17"/>
                  </a:cubicBezTo>
                  <a:cubicBezTo>
                    <a:pt x="1" y="10"/>
                    <a:pt x="9" y="11"/>
                    <a:pt x="11" y="6"/>
                  </a:cubicBezTo>
                  <a:cubicBezTo>
                    <a:pt x="13" y="4"/>
                    <a:pt x="15" y="1"/>
                    <a:pt x="19" y="0"/>
                  </a:cubicBezTo>
                  <a:cubicBezTo>
                    <a:pt x="21" y="1"/>
                    <a:pt x="23" y="3"/>
                    <a:pt x="25" y="4"/>
                  </a:cubicBezTo>
                  <a:cubicBezTo>
                    <a:pt x="27" y="6"/>
                    <a:pt x="29" y="6"/>
                    <a:pt x="31" y="5"/>
                  </a:cubicBezTo>
                  <a:cubicBezTo>
                    <a:pt x="34" y="6"/>
                    <a:pt x="36" y="6"/>
                    <a:pt x="39" y="6"/>
                  </a:cubicBezTo>
                  <a:cubicBezTo>
                    <a:pt x="40" y="6"/>
                    <a:pt x="41" y="6"/>
                    <a:pt x="42" y="8"/>
                  </a:cubicBezTo>
                  <a:cubicBezTo>
                    <a:pt x="41" y="20"/>
                    <a:pt x="28" y="10"/>
                    <a:pt x="24" y="17"/>
                  </a:cubicBezTo>
                  <a:close/>
                </a:path>
              </a:pathLst>
            </a:custGeom>
            <a:solidFill>
              <a:srgbClr val="5756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344" name="Freeform 3987"/>
            <p:cNvSpPr>
              <a:spLocks/>
            </p:cNvSpPr>
            <p:nvPr/>
          </p:nvSpPr>
          <p:spPr bwMode="auto">
            <a:xfrm>
              <a:off x="5150" y="1311"/>
              <a:ext cx="40" cy="25"/>
            </a:xfrm>
            <a:custGeom>
              <a:avLst/>
              <a:gdLst>
                <a:gd name="T0" fmla="*/ 17 w 34"/>
                <a:gd name="T1" fmla="*/ 13 h 21"/>
                <a:gd name="T2" fmla="*/ 1 w 34"/>
                <a:gd name="T3" fmla="*/ 7 h 21"/>
                <a:gd name="T4" fmla="*/ 1 w 34"/>
                <a:gd name="T5" fmla="*/ 4 h 21"/>
                <a:gd name="T6" fmla="*/ 27 w 34"/>
                <a:gd name="T7" fmla="*/ 7 h 21"/>
                <a:gd name="T8" fmla="*/ 24 w 34"/>
                <a:gd name="T9" fmla="*/ 21 h 21"/>
                <a:gd name="T10" fmla="*/ 17 w 34"/>
                <a:gd name="T11" fmla="*/ 1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4" h="21">
                  <a:moveTo>
                    <a:pt x="17" y="13"/>
                  </a:moveTo>
                  <a:cubicBezTo>
                    <a:pt x="12" y="11"/>
                    <a:pt x="7" y="7"/>
                    <a:pt x="1" y="7"/>
                  </a:cubicBezTo>
                  <a:cubicBezTo>
                    <a:pt x="0" y="6"/>
                    <a:pt x="0" y="5"/>
                    <a:pt x="1" y="4"/>
                  </a:cubicBezTo>
                  <a:cubicBezTo>
                    <a:pt x="10" y="0"/>
                    <a:pt x="19" y="0"/>
                    <a:pt x="27" y="7"/>
                  </a:cubicBezTo>
                  <a:cubicBezTo>
                    <a:pt x="25" y="12"/>
                    <a:pt x="34" y="18"/>
                    <a:pt x="24" y="21"/>
                  </a:cubicBezTo>
                  <a:cubicBezTo>
                    <a:pt x="19" y="21"/>
                    <a:pt x="19" y="16"/>
                    <a:pt x="17" y="13"/>
                  </a:cubicBezTo>
                  <a:close/>
                </a:path>
              </a:pathLst>
            </a:custGeom>
            <a:solidFill>
              <a:srgbClr val="4641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345" name="Freeform 3988"/>
            <p:cNvSpPr>
              <a:spLocks/>
            </p:cNvSpPr>
            <p:nvPr/>
          </p:nvSpPr>
          <p:spPr bwMode="auto">
            <a:xfrm>
              <a:off x="5174" y="1319"/>
              <a:ext cx="27" cy="29"/>
            </a:xfrm>
            <a:custGeom>
              <a:avLst/>
              <a:gdLst>
                <a:gd name="T0" fmla="*/ 2 w 23"/>
                <a:gd name="T1" fmla="*/ 13 h 25"/>
                <a:gd name="T2" fmla="*/ 6 w 23"/>
                <a:gd name="T3" fmla="*/ 0 h 25"/>
                <a:gd name="T4" fmla="*/ 13 w 23"/>
                <a:gd name="T5" fmla="*/ 6 h 25"/>
                <a:gd name="T6" fmla="*/ 16 w 23"/>
                <a:gd name="T7" fmla="*/ 25 h 25"/>
                <a:gd name="T8" fmla="*/ 6 w 23"/>
                <a:gd name="T9" fmla="*/ 23 h 25"/>
                <a:gd name="T10" fmla="*/ 2 w 23"/>
                <a:gd name="T11" fmla="*/ 1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3" h="25">
                  <a:moveTo>
                    <a:pt x="2" y="13"/>
                  </a:moveTo>
                  <a:cubicBezTo>
                    <a:pt x="10" y="10"/>
                    <a:pt x="0" y="3"/>
                    <a:pt x="6" y="0"/>
                  </a:cubicBezTo>
                  <a:cubicBezTo>
                    <a:pt x="8" y="2"/>
                    <a:pt x="10" y="4"/>
                    <a:pt x="13" y="6"/>
                  </a:cubicBezTo>
                  <a:cubicBezTo>
                    <a:pt x="16" y="12"/>
                    <a:pt x="23" y="18"/>
                    <a:pt x="16" y="25"/>
                  </a:cubicBezTo>
                  <a:cubicBezTo>
                    <a:pt x="13" y="25"/>
                    <a:pt x="9" y="24"/>
                    <a:pt x="6" y="23"/>
                  </a:cubicBezTo>
                  <a:cubicBezTo>
                    <a:pt x="3" y="20"/>
                    <a:pt x="1" y="17"/>
                    <a:pt x="2" y="13"/>
                  </a:cubicBezTo>
                  <a:close/>
                </a:path>
              </a:pathLst>
            </a:custGeom>
            <a:solidFill>
              <a:srgbClr val="5451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346" name="Freeform 3989"/>
            <p:cNvSpPr>
              <a:spLocks/>
            </p:cNvSpPr>
            <p:nvPr/>
          </p:nvSpPr>
          <p:spPr bwMode="auto">
            <a:xfrm>
              <a:off x="5201" y="1370"/>
              <a:ext cx="12" cy="29"/>
            </a:xfrm>
            <a:custGeom>
              <a:avLst/>
              <a:gdLst>
                <a:gd name="T0" fmla="*/ 10 w 10"/>
                <a:gd name="T1" fmla="*/ 18 h 25"/>
                <a:gd name="T2" fmla="*/ 9 w 10"/>
                <a:gd name="T3" fmla="*/ 22 h 25"/>
                <a:gd name="T4" fmla="*/ 6 w 10"/>
                <a:gd name="T5" fmla="*/ 25 h 25"/>
                <a:gd name="T6" fmla="*/ 4 w 10"/>
                <a:gd name="T7" fmla="*/ 0 h 25"/>
                <a:gd name="T8" fmla="*/ 10 w 10"/>
                <a:gd name="T9" fmla="*/ 15 h 25"/>
                <a:gd name="T10" fmla="*/ 10 w 10"/>
                <a:gd name="T11" fmla="*/ 18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25">
                  <a:moveTo>
                    <a:pt x="10" y="18"/>
                  </a:moveTo>
                  <a:cubicBezTo>
                    <a:pt x="10" y="19"/>
                    <a:pt x="9" y="21"/>
                    <a:pt x="9" y="22"/>
                  </a:cubicBezTo>
                  <a:cubicBezTo>
                    <a:pt x="9" y="24"/>
                    <a:pt x="8" y="25"/>
                    <a:pt x="6" y="25"/>
                  </a:cubicBezTo>
                  <a:cubicBezTo>
                    <a:pt x="0" y="18"/>
                    <a:pt x="2" y="9"/>
                    <a:pt x="4" y="0"/>
                  </a:cubicBezTo>
                  <a:cubicBezTo>
                    <a:pt x="6" y="5"/>
                    <a:pt x="8" y="10"/>
                    <a:pt x="10" y="15"/>
                  </a:cubicBezTo>
                  <a:cubicBezTo>
                    <a:pt x="9" y="16"/>
                    <a:pt x="9" y="17"/>
                    <a:pt x="10" y="18"/>
                  </a:cubicBezTo>
                  <a:close/>
                </a:path>
              </a:pathLst>
            </a:custGeom>
            <a:solidFill>
              <a:srgbClr val="605D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347" name="Freeform 3990"/>
            <p:cNvSpPr>
              <a:spLocks/>
            </p:cNvSpPr>
            <p:nvPr/>
          </p:nvSpPr>
          <p:spPr bwMode="auto">
            <a:xfrm>
              <a:off x="5130" y="1311"/>
              <a:ext cx="21" cy="23"/>
            </a:xfrm>
            <a:custGeom>
              <a:avLst/>
              <a:gdLst>
                <a:gd name="T0" fmla="*/ 18 w 18"/>
                <a:gd name="T1" fmla="*/ 4 h 20"/>
                <a:gd name="T2" fmla="*/ 18 w 18"/>
                <a:gd name="T3" fmla="*/ 7 h 20"/>
                <a:gd name="T4" fmla="*/ 8 w 18"/>
                <a:gd name="T5" fmla="*/ 20 h 20"/>
                <a:gd name="T6" fmla="*/ 18 w 18"/>
                <a:gd name="T7" fmla="*/ 4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0">
                  <a:moveTo>
                    <a:pt x="18" y="4"/>
                  </a:moveTo>
                  <a:cubicBezTo>
                    <a:pt x="18" y="5"/>
                    <a:pt x="18" y="6"/>
                    <a:pt x="18" y="7"/>
                  </a:cubicBezTo>
                  <a:cubicBezTo>
                    <a:pt x="15" y="11"/>
                    <a:pt x="12" y="15"/>
                    <a:pt x="8" y="20"/>
                  </a:cubicBezTo>
                  <a:cubicBezTo>
                    <a:pt x="12" y="14"/>
                    <a:pt x="0" y="0"/>
                    <a:pt x="18" y="4"/>
                  </a:cubicBezTo>
                  <a:close/>
                </a:path>
              </a:pathLst>
            </a:custGeom>
            <a:solidFill>
              <a:srgbClr val="5D5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348" name="Freeform 3991"/>
            <p:cNvSpPr>
              <a:spLocks/>
            </p:cNvSpPr>
            <p:nvPr/>
          </p:nvSpPr>
          <p:spPr bwMode="auto">
            <a:xfrm>
              <a:off x="5185" y="1351"/>
              <a:ext cx="16" cy="19"/>
            </a:xfrm>
            <a:custGeom>
              <a:avLst/>
              <a:gdLst>
                <a:gd name="T0" fmla="*/ 0 w 14"/>
                <a:gd name="T1" fmla="*/ 8 h 16"/>
                <a:gd name="T2" fmla="*/ 7 w 14"/>
                <a:gd name="T3" fmla="*/ 2 h 16"/>
                <a:gd name="T4" fmla="*/ 10 w 14"/>
                <a:gd name="T5" fmla="*/ 1 h 16"/>
                <a:gd name="T6" fmla="*/ 13 w 14"/>
                <a:gd name="T7" fmla="*/ 2 h 16"/>
                <a:gd name="T8" fmla="*/ 14 w 14"/>
                <a:gd name="T9" fmla="*/ 8 h 16"/>
                <a:gd name="T10" fmla="*/ 6 w 14"/>
                <a:gd name="T11" fmla="*/ 15 h 16"/>
                <a:gd name="T12" fmla="*/ 0 w 14"/>
                <a:gd name="T13" fmla="*/ 8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16">
                  <a:moveTo>
                    <a:pt x="0" y="8"/>
                  </a:moveTo>
                  <a:cubicBezTo>
                    <a:pt x="2" y="5"/>
                    <a:pt x="4" y="3"/>
                    <a:pt x="7" y="2"/>
                  </a:cubicBezTo>
                  <a:cubicBezTo>
                    <a:pt x="8" y="2"/>
                    <a:pt x="9" y="2"/>
                    <a:pt x="10" y="1"/>
                  </a:cubicBezTo>
                  <a:cubicBezTo>
                    <a:pt x="11" y="0"/>
                    <a:pt x="12" y="1"/>
                    <a:pt x="13" y="2"/>
                  </a:cubicBezTo>
                  <a:cubicBezTo>
                    <a:pt x="13" y="4"/>
                    <a:pt x="13" y="6"/>
                    <a:pt x="14" y="8"/>
                  </a:cubicBezTo>
                  <a:cubicBezTo>
                    <a:pt x="12" y="12"/>
                    <a:pt x="10" y="14"/>
                    <a:pt x="6" y="15"/>
                  </a:cubicBezTo>
                  <a:cubicBezTo>
                    <a:pt x="1" y="16"/>
                    <a:pt x="1" y="12"/>
                    <a:pt x="0" y="8"/>
                  </a:cubicBezTo>
                  <a:close/>
                </a:path>
              </a:pathLst>
            </a:custGeom>
            <a:solidFill>
              <a:srgbClr val="3F39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349" name="Freeform 3992"/>
            <p:cNvSpPr>
              <a:spLocks/>
            </p:cNvSpPr>
            <p:nvPr/>
          </p:nvSpPr>
          <p:spPr bwMode="auto">
            <a:xfrm>
              <a:off x="5190" y="1326"/>
              <a:ext cx="11" cy="30"/>
            </a:xfrm>
            <a:custGeom>
              <a:avLst/>
              <a:gdLst>
                <a:gd name="T0" fmla="*/ 6 w 10"/>
                <a:gd name="T1" fmla="*/ 23 h 25"/>
                <a:gd name="T2" fmla="*/ 3 w 10"/>
                <a:gd name="T3" fmla="*/ 23 h 25"/>
                <a:gd name="T4" fmla="*/ 3 w 10"/>
                <a:gd name="T5" fmla="*/ 19 h 25"/>
                <a:gd name="T6" fmla="*/ 0 w 10"/>
                <a:gd name="T7" fmla="*/ 0 h 25"/>
                <a:gd name="T8" fmla="*/ 9 w 10"/>
                <a:gd name="T9" fmla="*/ 7 h 25"/>
                <a:gd name="T10" fmla="*/ 6 w 10"/>
                <a:gd name="T11" fmla="*/ 2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25">
                  <a:moveTo>
                    <a:pt x="6" y="23"/>
                  </a:moveTo>
                  <a:cubicBezTo>
                    <a:pt x="5" y="25"/>
                    <a:pt x="4" y="25"/>
                    <a:pt x="3" y="23"/>
                  </a:cubicBezTo>
                  <a:cubicBezTo>
                    <a:pt x="3" y="22"/>
                    <a:pt x="3" y="21"/>
                    <a:pt x="3" y="19"/>
                  </a:cubicBezTo>
                  <a:cubicBezTo>
                    <a:pt x="2" y="13"/>
                    <a:pt x="1" y="7"/>
                    <a:pt x="0" y="0"/>
                  </a:cubicBezTo>
                  <a:cubicBezTo>
                    <a:pt x="3" y="2"/>
                    <a:pt x="7" y="3"/>
                    <a:pt x="9" y="7"/>
                  </a:cubicBezTo>
                  <a:cubicBezTo>
                    <a:pt x="6" y="12"/>
                    <a:pt x="10" y="18"/>
                    <a:pt x="6" y="23"/>
                  </a:cubicBezTo>
                  <a:close/>
                </a:path>
              </a:pathLst>
            </a:custGeom>
            <a:solidFill>
              <a:srgbClr val="3D37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350" name="Freeform 3993"/>
            <p:cNvSpPr>
              <a:spLocks/>
            </p:cNvSpPr>
            <p:nvPr/>
          </p:nvSpPr>
          <p:spPr bwMode="auto">
            <a:xfrm>
              <a:off x="5143" y="1376"/>
              <a:ext cx="17" cy="18"/>
            </a:xfrm>
            <a:custGeom>
              <a:avLst/>
              <a:gdLst>
                <a:gd name="T0" fmla="*/ 1 w 15"/>
                <a:gd name="T1" fmla="*/ 10 h 16"/>
                <a:gd name="T2" fmla="*/ 7 w 15"/>
                <a:gd name="T3" fmla="*/ 4 h 16"/>
                <a:gd name="T4" fmla="*/ 7 w 15"/>
                <a:gd name="T5" fmla="*/ 0 h 16"/>
                <a:gd name="T6" fmla="*/ 13 w 15"/>
                <a:gd name="T7" fmla="*/ 11 h 16"/>
                <a:gd name="T8" fmla="*/ 1 w 15"/>
                <a:gd name="T9" fmla="*/ 13 h 16"/>
                <a:gd name="T10" fmla="*/ 0 w 15"/>
                <a:gd name="T11" fmla="*/ 12 h 16"/>
                <a:gd name="T12" fmla="*/ 1 w 15"/>
                <a:gd name="T13" fmla="*/ 1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16">
                  <a:moveTo>
                    <a:pt x="1" y="10"/>
                  </a:moveTo>
                  <a:cubicBezTo>
                    <a:pt x="3" y="8"/>
                    <a:pt x="5" y="6"/>
                    <a:pt x="7" y="4"/>
                  </a:cubicBezTo>
                  <a:cubicBezTo>
                    <a:pt x="7" y="3"/>
                    <a:pt x="7" y="1"/>
                    <a:pt x="7" y="0"/>
                  </a:cubicBezTo>
                  <a:cubicBezTo>
                    <a:pt x="11" y="3"/>
                    <a:pt x="15" y="7"/>
                    <a:pt x="13" y="11"/>
                  </a:cubicBezTo>
                  <a:cubicBezTo>
                    <a:pt x="11" y="16"/>
                    <a:pt x="5" y="13"/>
                    <a:pt x="1" y="13"/>
                  </a:cubicBezTo>
                  <a:cubicBezTo>
                    <a:pt x="0" y="12"/>
                    <a:pt x="0" y="12"/>
                    <a:pt x="0" y="12"/>
                  </a:cubicBezTo>
                  <a:lnTo>
                    <a:pt x="1" y="10"/>
                  </a:lnTo>
                  <a:close/>
                </a:path>
              </a:pathLst>
            </a:custGeom>
            <a:solidFill>
              <a:srgbClr val="3A36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351" name="Freeform 3994"/>
            <p:cNvSpPr>
              <a:spLocks/>
            </p:cNvSpPr>
            <p:nvPr/>
          </p:nvSpPr>
          <p:spPr bwMode="auto">
            <a:xfrm>
              <a:off x="5111" y="1343"/>
              <a:ext cx="15" cy="18"/>
            </a:xfrm>
            <a:custGeom>
              <a:avLst/>
              <a:gdLst>
                <a:gd name="T0" fmla="*/ 4 w 13"/>
                <a:gd name="T1" fmla="*/ 16 h 16"/>
                <a:gd name="T2" fmla="*/ 2 w 13"/>
                <a:gd name="T3" fmla="*/ 16 h 16"/>
                <a:gd name="T4" fmla="*/ 0 w 13"/>
                <a:gd name="T5" fmla="*/ 13 h 16"/>
                <a:gd name="T6" fmla="*/ 2 w 13"/>
                <a:gd name="T7" fmla="*/ 12 h 16"/>
                <a:gd name="T8" fmla="*/ 11 w 13"/>
                <a:gd name="T9" fmla="*/ 0 h 16"/>
                <a:gd name="T10" fmla="*/ 4 w 13"/>
                <a:gd name="T11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16">
                  <a:moveTo>
                    <a:pt x="4" y="16"/>
                  </a:moveTo>
                  <a:cubicBezTo>
                    <a:pt x="3" y="16"/>
                    <a:pt x="3" y="16"/>
                    <a:pt x="2" y="16"/>
                  </a:cubicBezTo>
                  <a:cubicBezTo>
                    <a:pt x="0" y="15"/>
                    <a:pt x="0" y="14"/>
                    <a:pt x="0" y="13"/>
                  </a:cubicBezTo>
                  <a:cubicBezTo>
                    <a:pt x="1" y="13"/>
                    <a:pt x="1" y="12"/>
                    <a:pt x="2" y="12"/>
                  </a:cubicBezTo>
                  <a:cubicBezTo>
                    <a:pt x="5" y="8"/>
                    <a:pt x="8" y="4"/>
                    <a:pt x="11" y="0"/>
                  </a:cubicBezTo>
                  <a:cubicBezTo>
                    <a:pt x="13" y="7"/>
                    <a:pt x="7" y="11"/>
                    <a:pt x="4" y="16"/>
                  </a:cubicBezTo>
                  <a:close/>
                </a:path>
              </a:pathLst>
            </a:custGeom>
            <a:solidFill>
              <a:srgbClr val="504B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352" name="Freeform 3995"/>
            <p:cNvSpPr>
              <a:spLocks/>
            </p:cNvSpPr>
            <p:nvPr/>
          </p:nvSpPr>
          <p:spPr bwMode="auto">
            <a:xfrm>
              <a:off x="5194" y="1334"/>
              <a:ext cx="6" cy="19"/>
            </a:xfrm>
            <a:custGeom>
              <a:avLst/>
              <a:gdLst>
                <a:gd name="T0" fmla="*/ 2 w 5"/>
                <a:gd name="T1" fmla="*/ 16 h 16"/>
                <a:gd name="T2" fmla="*/ 5 w 5"/>
                <a:gd name="T3" fmla="*/ 0 h 16"/>
                <a:gd name="T4" fmla="*/ 5 w 5"/>
                <a:gd name="T5" fmla="*/ 16 h 16"/>
                <a:gd name="T6" fmla="*/ 4 w 5"/>
                <a:gd name="T7" fmla="*/ 16 h 16"/>
                <a:gd name="T8" fmla="*/ 2 w 5"/>
                <a:gd name="T9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6">
                  <a:moveTo>
                    <a:pt x="2" y="16"/>
                  </a:moveTo>
                  <a:cubicBezTo>
                    <a:pt x="3" y="10"/>
                    <a:pt x="0" y="5"/>
                    <a:pt x="5" y="0"/>
                  </a:cubicBezTo>
                  <a:cubicBezTo>
                    <a:pt x="5" y="5"/>
                    <a:pt x="5" y="11"/>
                    <a:pt x="5" y="16"/>
                  </a:cubicBezTo>
                  <a:cubicBezTo>
                    <a:pt x="5" y="16"/>
                    <a:pt x="4" y="16"/>
                    <a:pt x="4" y="16"/>
                  </a:cubicBezTo>
                  <a:lnTo>
                    <a:pt x="2" y="16"/>
                  </a:lnTo>
                  <a:close/>
                </a:path>
              </a:pathLst>
            </a:custGeom>
            <a:solidFill>
              <a:srgbClr val="645C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353" name="Freeform 3996"/>
            <p:cNvSpPr>
              <a:spLocks/>
            </p:cNvSpPr>
            <p:nvPr/>
          </p:nvSpPr>
          <p:spPr bwMode="auto">
            <a:xfrm>
              <a:off x="5165" y="1341"/>
              <a:ext cx="7" cy="12"/>
            </a:xfrm>
            <a:custGeom>
              <a:avLst/>
              <a:gdLst>
                <a:gd name="T0" fmla="*/ 0 w 6"/>
                <a:gd name="T1" fmla="*/ 4 h 10"/>
                <a:gd name="T2" fmla="*/ 1 w 6"/>
                <a:gd name="T3" fmla="*/ 0 h 10"/>
                <a:gd name="T4" fmla="*/ 5 w 6"/>
                <a:gd name="T5" fmla="*/ 7 h 10"/>
                <a:gd name="T6" fmla="*/ 4 w 6"/>
                <a:gd name="T7" fmla="*/ 10 h 10"/>
                <a:gd name="T8" fmla="*/ 0 w 6"/>
                <a:gd name="T9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10">
                  <a:moveTo>
                    <a:pt x="0" y="4"/>
                  </a:moveTo>
                  <a:cubicBezTo>
                    <a:pt x="0" y="2"/>
                    <a:pt x="1" y="1"/>
                    <a:pt x="1" y="0"/>
                  </a:cubicBezTo>
                  <a:cubicBezTo>
                    <a:pt x="6" y="0"/>
                    <a:pt x="6" y="3"/>
                    <a:pt x="5" y="7"/>
                  </a:cubicBezTo>
                  <a:cubicBezTo>
                    <a:pt x="5" y="8"/>
                    <a:pt x="4" y="9"/>
                    <a:pt x="4" y="10"/>
                  </a:cubicBezTo>
                  <a:cubicBezTo>
                    <a:pt x="3" y="8"/>
                    <a:pt x="1" y="6"/>
                    <a:pt x="0" y="4"/>
                  </a:cubicBezTo>
                  <a:close/>
                </a:path>
              </a:pathLst>
            </a:custGeom>
            <a:solidFill>
              <a:srgbClr val="837F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354" name="Freeform 3997"/>
            <p:cNvSpPr>
              <a:spLocks/>
            </p:cNvSpPr>
            <p:nvPr/>
          </p:nvSpPr>
          <p:spPr bwMode="auto">
            <a:xfrm>
              <a:off x="5177" y="1360"/>
              <a:ext cx="15" cy="23"/>
            </a:xfrm>
            <a:custGeom>
              <a:avLst/>
              <a:gdLst>
                <a:gd name="T0" fmla="*/ 7 w 13"/>
                <a:gd name="T1" fmla="*/ 0 h 19"/>
                <a:gd name="T2" fmla="*/ 13 w 13"/>
                <a:gd name="T3" fmla="*/ 7 h 19"/>
                <a:gd name="T4" fmla="*/ 13 w 13"/>
                <a:gd name="T5" fmla="*/ 19 h 19"/>
                <a:gd name="T6" fmla="*/ 7 w 13"/>
                <a:gd name="T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9">
                  <a:moveTo>
                    <a:pt x="7" y="0"/>
                  </a:moveTo>
                  <a:cubicBezTo>
                    <a:pt x="9" y="3"/>
                    <a:pt x="11" y="5"/>
                    <a:pt x="13" y="7"/>
                  </a:cubicBezTo>
                  <a:cubicBezTo>
                    <a:pt x="11" y="11"/>
                    <a:pt x="11" y="15"/>
                    <a:pt x="13" y="19"/>
                  </a:cubicBezTo>
                  <a:cubicBezTo>
                    <a:pt x="6" y="15"/>
                    <a:pt x="0" y="10"/>
                    <a:pt x="7" y="0"/>
                  </a:cubicBezTo>
                  <a:close/>
                </a:path>
              </a:pathLst>
            </a:custGeom>
            <a:solidFill>
              <a:srgbClr val="6864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355" name="Freeform 3998"/>
            <p:cNvSpPr>
              <a:spLocks/>
            </p:cNvSpPr>
            <p:nvPr/>
          </p:nvSpPr>
          <p:spPr bwMode="auto">
            <a:xfrm>
              <a:off x="5208" y="1411"/>
              <a:ext cx="18" cy="21"/>
            </a:xfrm>
            <a:custGeom>
              <a:avLst/>
              <a:gdLst>
                <a:gd name="T0" fmla="*/ 7 w 15"/>
                <a:gd name="T1" fmla="*/ 0 h 18"/>
                <a:gd name="T2" fmla="*/ 9 w 15"/>
                <a:gd name="T3" fmla="*/ 0 h 18"/>
                <a:gd name="T4" fmla="*/ 10 w 15"/>
                <a:gd name="T5" fmla="*/ 9 h 18"/>
                <a:gd name="T6" fmla="*/ 11 w 15"/>
                <a:gd name="T7" fmla="*/ 17 h 18"/>
                <a:gd name="T8" fmla="*/ 6 w 15"/>
                <a:gd name="T9" fmla="*/ 18 h 18"/>
                <a:gd name="T10" fmla="*/ 5 w 15"/>
                <a:gd name="T11" fmla="*/ 9 h 18"/>
                <a:gd name="T12" fmla="*/ 3 w 15"/>
                <a:gd name="T13" fmla="*/ 6 h 18"/>
                <a:gd name="T14" fmla="*/ 7 w 15"/>
                <a:gd name="T15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" h="18">
                  <a:moveTo>
                    <a:pt x="7" y="0"/>
                  </a:moveTo>
                  <a:cubicBezTo>
                    <a:pt x="8" y="0"/>
                    <a:pt x="8" y="0"/>
                    <a:pt x="9" y="0"/>
                  </a:cubicBezTo>
                  <a:cubicBezTo>
                    <a:pt x="10" y="3"/>
                    <a:pt x="10" y="6"/>
                    <a:pt x="10" y="9"/>
                  </a:cubicBezTo>
                  <a:cubicBezTo>
                    <a:pt x="10" y="12"/>
                    <a:pt x="15" y="14"/>
                    <a:pt x="11" y="17"/>
                  </a:cubicBezTo>
                  <a:cubicBezTo>
                    <a:pt x="9" y="18"/>
                    <a:pt x="7" y="18"/>
                    <a:pt x="6" y="18"/>
                  </a:cubicBezTo>
                  <a:cubicBezTo>
                    <a:pt x="0" y="15"/>
                    <a:pt x="7" y="12"/>
                    <a:pt x="5" y="9"/>
                  </a:cubicBezTo>
                  <a:cubicBezTo>
                    <a:pt x="5" y="8"/>
                    <a:pt x="4" y="7"/>
                    <a:pt x="3" y="6"/>
                  </a:cubicBezTo>
                  <a:cubicBezTo>
                    <a:pt x="1" y="3"/>
                    <a:pt x="4" y="1"/>
                    <a:pt x="7" y="0"/>
                  </a:cubicBezTo>
                  <a:close/>
                </a:path>
              </a:pathLst>
            </a:custGeom>
            <a:solidFill>
              <a:srgbClr val="4944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356" name="Freeform 3999"/>
            <p:cNvSpPr>
              <a:spLocks/>
            </p:cNvSpPr>
            <p:nvPr/>
          </p:nvSpPr>
          <p:spPr bwMode="auto">
            <a:xfrm>
              <a:off x="5205" y="1398"/>
              <a:ext cx="12" cy="21"/>
            </a:xfrm>
            <a:custGeom>
              <a:avLst/>
              <a:gdLst>
                <a:gd name="T0" fmla="*/ 10 w 10"/>
                <a:gd name="T1" fmla="*/ 11 h 18"/>
                <a:gd name="T2" fmla="*/ 6 w 10"/>
                <a:gd name="T3" fmla="*/ 17 h 18"/>
                <a:gd name="T4" fmla="*/ 3 w 10"/>
                <a:gd name="T5" fmla="*/ 11 h 18"/>
                <a:gd name="T6" fmla="*/ 9 w 10"/>
                <a:gd name="T7" fmla="*/ 1 h 18"/>
                <a:gd name="T8" fmla="*/ 10 w 10"/>
                <a:gd name="T9" fmla="*/ 1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8">
                  <a:moveTo>
                    <a:pt x="10" y="11"/>
                  </a:moveTo>
                  <a:cubicBezTo>
                    <a:pt x="8" y="13"/>
                    <a:pt x="7" y="15"/>
                    <a:pt x="6" y="17"/>
                  </a:cubicBezTo>
                  <a:cubicBezTo>
                    <a:pt x="0" y="18"/>
                    <a:pt x="4" y="13"/>
                    <a:pt x="3" y="11"/>
                  </a:cubicBezTo>
                  <a:cubicBezTo>
                    <a:pt x="5" y="8"/>
                    <a:pt x="1" y="0"/>
                    <a:pt x="9" y="1"/>
                  </a:cubicBezTo>
                  <a:cubicBezTo>
                    <a:pt x="9" y="4"/>
                    <a:pt x="9" y="7"/>
                    <a:pt x="10" y="11"/>
                  </a:cubicBezTo>
                  <a:close/>
                </a:path>
              </a:pathLst>
            </a:custGeom>
            <a:solidFill>
              <a:srgbClr val="635F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357" name="Freeform 4000"/>
            <p:cNvSpPr>
              <a:spLocks/>
            </p:cNvSpPr>
            <p:nvPr/>
          </p:nvSpPr>
          <p:spPr bwMode="auto">
            <a:xfrm>
              <a:off x="5206" y="1396"/>
              <a:ext cx="9" cy="15"/>
            </a:xfrm>
            <a:custGeom>
              <a:avLst/>
              <a:gdLst>
                <a:gd name="T0" fmla="*/ 8 w 8"/>
                <a:gd name="T1" fmla="*/ 3 h 13"/>
                <a:gd name="T2" fmla="*/ 2 w 8"/>
                <a:gd name="T3" fmla="*/ 13 h 13"/>
                <a:gd name="T4" fmla="*/ 2 w 8"/>
                <a:gd name="T5" fmla="*/ 3 h 13"/>
                <a:gd name="T6" fmla="*/ 5 w 8"/>
                <a:gd name="T7" fmla="*/ 0 h 13"/>
                <a:gd name="T8" fmla="*/ 8 w 8"/>
                <a:gd name="T9" fmla="*/ 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3"/>
                  </a:moveTo>
                  <a:cubicBezTo>
                    <a:pt x="6" y="6"/>
                    <a:pt x="4" y="10"/>
                    <a:pt x="2" y="13"/>
                  </a:cubicBezTo>
                  <a:cubicBezTo>
                    <a:pt x="0" y="10"/>
                    <a:pt x="0" y="6"/>
                    <a:pt x="2" y="3"/>
                  </a:cubicBezTo>
                  <a:cubicBezTo>
                    <a:pt x="3" y="2"/>
                    <a:pt x="4" y="1"/>
                    <a:pt x="5" y="0"/>
                  </a:cubicBezTo>
                  <a:cubicBezTo>
                    <a:pt x="6" y="1"/>
                    <a:pt x="7" y="2"/>
                    <a:pt x="8" y="3"/>
                  </a:cubicBezTo>
                  <a:close/>
                </a:path>
              </a:pathLst>
            </a:custGeom>
            <a:solidFill>
              <a:srgbClr val="4A45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358" name="Freeform 4001"/>
            <p:cNvSpPr>
              <a:spLocks/>
            </p:cNvSpPr>
            <p:nvPr/>
          </p:nvSpPr>
          <p:spPr bwMode="auto">
            <a:xfrm>
              <a:off x="5178" y="1797"/>
              <a:ext cx="12" cy="11"/>
            </a:xfrm>
            <a:custGeom>
              <a:avLst/>
              <a:gdLst>
                <a:gd name="T0" fmla="*/ 0 w 10"/>
                <a:gd name="T1" fmla="*/ 6 h 9"/>
                <a:gd name="T2" fmla="*/ 6 w 10"/>
                <a:gd name="T3" fmla="*/ 0 h 9"/>
                <a:gd name="T4" fmla="*/ 10 w 10"/>
                <a:gd name="T5" fmla="*/ 6 h 9"/>
                <a:gd name="T6" fmla="*/ 0 w 10"/>
                <a:gd name="T7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9">
                  <a:moveTo>
                    <a:pt x="0" y="6"/>
                  </a:moveTo>
                  <a:cubicBezTo>
                    <a:pt x="2" y="4"/>
                    <a:pt x="4" y="2"/>
                    <a:pt x="6" y="0"/>
                  </a:cubicBezTo>
                  <a:cubicBezTo>
                    <a:pt x="9" y="2"/>
                    <a:pt x="10" y="4"/>
                    <a:pt x="10" y="6"/>
                  </a:cubicBezTo>
                  <a:cubicBezTo>
                    <a:pt x="6" y="9"/>
                    <a:pt x="3" y="9"/>
                    <a:pt x="0" y="6"/>
                  </a:cubicBezTo>
                  <a:close/>
                </a:path>
              </a:pathLst>
            </a:custGeom>
            <a:solidFill>
              <a:srgbClr val="514E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359" name="Freeform 4002"/>
            <p:cNvSpPr>
              <a:spLocks/>
            </p:cNvSpPr>
            <p:nvPr/>
          </p:nvSpPr>
          <p:spPr bwMode="auto">
            <a:xfrm>
              <a:off x="4890" y="1391"/>
              <a:ext cx="34" cy="234"/>
            </a:xfrm>
            <a:custGeom>
              <a:avLst/>
              <a:gdLst>
                <a:gd name="T0" fmla="*/ 7 w 29"/>
                <a:gd name="T1" fmla="*/ 72 h 199"/>
                <a:gd name="T2" fmla="*/ 8 w 29"/>
                <a:gd name="T3" fmla="*/ 59 h 199"/>
                <a:gd name="T4" fmla="*/ 11 w 29"/>
                <a:gd name="T5" fmla="*/ 39 h 199"/>
                <a:gd name="T6" fmla="*/ 17 w 29"/>
                <a:gd name="T7" fmla="*/ 10 h 199"/>
                <a:gd name="T8" fmla="*/ 20 w 29"/>
                <a:gd name="T9" fmla="*/ 0 h 199"/>
                <a:gd name="T10" fmla="*/ 22 w 29"/>
                <a:gd name="T11" fmla="*/ 12 h 199"/>
                <a:gd name="T12" fmla="*/ 26 w 29"/>
                <a:gd name="T13" fmla="*/ 13 h 199"/>
                <a:gd name="T14" fmla="*/ 29 w 29"/>
                <a:gd name="T15" fmla="*/ 19 h 199"/>
                <a:gd name="T16" fmla="*/ 27 w 29"/>
                <a:gd name="T17" fmla="*/ 30 h 199"/>
                <a:gd name="T18" fmla="*/ 26 w 29"/>
                <a:gd name="T19" fmla="*/ 36 h 199"/>
                <a:gd name="T20" fmla="*/ 25 w 29"/>
                <a:gd name="T21" fmla="*/ 47 h 199"/>
                <a:gd name="T22" fmla="*/ 23 w 29"/>
                <a:gd name="T23" fmla="*/ 59 h 199"/>
                <a:gd name="T24" fmla="*/ 22 w 29"/>
                <a:gd name="T25" fmla="*/ 66 h 199"/>
                <a:gd name="T26" fmla="*/ 19 w 29"/>
                <a:gd name="T27" fmla="*/ 95 h 199"/>
                <a:gd name="T28" fmla="*/ 17 w 29"/>
                <a:gd name="T29" fmla="*/ 111 h 199"/>
                <a:gd name="T30" fmla="*/ 15 w 29"/>
                <a:gd name="T31" fmla="*/ 140 h 199"/>
                <a:gd name="T32" fmla="*/ 16 w 29"/>
                <a:gd name="T33" fmla="*/ 152 h 199"/>
                <a:gd name="T34" fmla="*/ 16 w 29"/>
                <a:gd name="T35" fmla="*/ 156 h 199"/>
                <a:gd name="T36" fmla="*/ 13 w 29"/>
                <a:gd name="T37" fmla="*/ 177 h 199"/>
                <a:gd name="T38" fmla="*/ 11 w 29"/>
                <a:gd name="T39" fmla="*/ 193 h 199"/>
                <a:gd name="T40" fmla="*/ 7 w 29"/>
                <a:gd name="T41" fmla="*/ 199 h 199"/>
                <a:gd name="T42" fmla="*/ 2 w 29"/>
                <a:gd name="T43" fmla="*/ 196 h 199"/>
                <a:gd name="T44" fmla="*/ 7 w 29"/>
                <a:gd name="T45" fmla="*/ 88 h 199"/>
                <a:gd name="T46" fmla="*/ 7 w 29"/>
                <a:gd name="T47" fmla="*/ 72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9" h="199">
                  <a:moveTo>
                    <a:pt x="7" y="72"/>
                  </a:moveTo>
                  <a:cubicBezTo>
                    <a:pt x="7" y="68"/>
                    <a:pt x="8" y="64"/>
                    <a:pt x="8" y="59"/>
                  </a:cubicBezTo>
                  <a:cubicBezTo>
                    <a:pt x="12" y="53"/>
                    <a:pt x="11" y="46"/>
                    <a:pt x="11" y="39"/>
                  </a:cubicBezTo>
                  <a:cubicBezTo>
                    <a:pt x="15" y="30"/>
                    <a:pt x="15" y="20"/>
                    <a:pt x="17" y="10"/>
                  </a:cubicBezTo>
                  <a:cubicBezTo>
                    <a:pt x="18" y="7"/>
                    <a:pt x="19" y="3"/>
                    <a:pt x="20" y="0"/>
                  </a:cubicBezTo>
                  <a:cubicBezTo>
                    <a:pt x="20" y="4"/>
                    <a:pt x="23" y="8"/>
                    <a:pt x="22" y="12"/>
                  </a:cubicBezTo>
                  <a:cubicBezTo>
                    <a:pt x="21" y="17"/>
                    <a:pt x="24" y="14"/>
                    <a:pt x="26" y="13"/>
                  </a:cubicBezTo>
                  <a:cubicBezTo>
                    <a:pt x="29" y="15"/>
                    <a:pt x="29" y="17"/>
                    <a:pt x="29" y="19"/>
                  </a:cubicBezTo>
                  <a:cubicBezTo>
                    <a:pt x="29" y="23"/>
                    <a:pt x="28" y="26"/>
                    <a:pt x="27" y="30"/>
                  </a:cubicBezTo>
                  <a:cubicBezTo>
                    <a:pt x="27" y="32"/>
                    <a:pt x="27" y="34"/>
                    <a:pt x="26" y="36"/>
                  </a:cubicBezTo>
                  <a:cubicBezTo>
                    <a:pt x="25" y="40"/>
                    <a:pt x="25" y="43"/>
                    <a:pt x="25" y="47"/>
                  </a:cubicBezTo>
                  <a:cubicBezTo>
                    <a:pt x="24" y="51"/>
                    <a:pt x="24" y="55"/>
                    <a:pt x="23" y="59"/>
                  </a:cubicBezTo>
                  <a:cubicBezTo>
                    <a:pt x="23" y="61"/>
                    <a:pt x="22" y="63"/>
                    <a:pt x="22" y="66"/>
                  </a:cubicBezTo>
                  <a:cubicBezTo>
                    <a:pt x="22" y="76"/>
                    <a:pt x="19" y="85"/>
                    <a:pt x="19" y="95"/>
                  </a:cubicBezTo>
                  <a:cubicBezTo>
                    <a:pt x="18" y="101"/>
                    <a:pt x="18" y="106"/>
                    <a:pt x="17" y="111"/>
                  </a:cubicBezTo>
                  <a:cubicBezTo>
                    <a:pt x="15" y="120"/>
                    <a:pt x="15" y="130"/>
                    <a:pt x="15" y="140"/>
                  </a:cubicBezTo>
                  <a:cubicBezTo>
                    <a:pt x="15" y="144"/>
                    <a:pt x="15" y="148"/>
                    <a:pt x="16" y="152"/>
                  </a:cubicBezTo>
                  <a:cubicBezTo>
                    <a:pt x="16" y="153"/>
                    <a:pt x="16" y="155"/>
                    <a:pt x="16" y="156"/>
                  </a:cubicBezTo>
                  <a:cubicBezTo>
                    <a:pt x="12" y="163"/>
                    <a:pt x="15" y="170"/>
                    <a:pt x="13" y="177"/>
                  </a:cubicBezTo>
                  <a:cubicBezTo>
                    <a:pt x="11" y="182"/>
                    <a:pt x="12" y="188"/>
                    <a:pt x="11" y="193"/>
                  </a:cubicBezTo>
                  <a:cubicBezTo>
                    <a:pt x="10" y="195"/>
                    <a:pt x="9" y="197"/>
                    <a:pt x="7" y="199"/>
                  </a:cubicBezTo>
                  <a:cubicBezTo>
                    <a:pt x="5" y="198"/>
                    <a:pt x="3" y="197"/>
                    <a:pt x="2" y="196"/>
                  </a:cubicBezTo>
                  <a:cubicBezTo>
                    <a:pt x="1" y="160"/>
                    <a:pt x="0" y="124"/>
                    <a:pt x="7" y="88"/>
                  </a:cubicBezTo>
                  <a:cubicBezTo>
                    <a:pt x="7" y="83"/>
                    <a:pt x="7" y="77"/>
                    <a:pt x="7" y="72"/>
                  </a:cubicBezTo>
                  <a:close/>
                </a:path>
              </a:pathLst>
            </a:custGeom>
            <a:solidFill>
              <a:srgbClr val="8B8A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360" name="Freeform 4003"/>
            <p:cNvSpPr>
              <a:spLocks/>
            </p:cNvSpPr>
            <p:nvPr/>
          </p:nvSpPr>
          <p:spPr bwMode="auto">
            <a:xfrm>
              <a:off x="4898" y="1551"/>
              <a:ext cx="35" cy="133"/>
            </a:xfrm>
            <a:custGeom>
              <a:avLst/>
              <a:gdLst>
                <a:gd name="T0" fmla="*/ 0 w 30"/>
                <a:gd name="T1" fmla="*/ 63 h 113"/>
                <a:gd name="T2" fmla="*/ 1 w 30"/>
                <a:gd name="T3" fmla="*/ 56 h 113"/>
                <a:gd name="T4" fmla="*/ 7 w 30"/>
                <a:gd name="T5" fmla="*/ 55 h 113"/>
                <a:gd name="T6" fmla="*/ 9 w 30"/>
                <a:gd name="T7" fmla="*/ 57 h 113"/>
                <a:gd name="T8" fmla="*/ 6 w 30"/>
                <a:gd name="T9" fmla="*/ 53 h 113"/>
                <a:gd name="T10" fmla="*/ 5 w 30"/>
                <a:gd name="T11" fmla="*/ 46 h 113"/>
                <a:gd name="T12" fmla="*/ 11 w 30"/>
                <a:gd name="T13" fmla="*/ 27 h 113"/>
                <a:gd name="T14" fmla="*/ 11 w 30"/>
                <a:gd name="T15" fmla="*/ 11 h 113"/>
                <a:gd name="T16" fmla="*/ 19 w 30"/>
                <a:gd name="T17" fmla="*/ 0 h 113"/>
                <a:gd name="T18" fmla="*/ 24 w 30"/>
                <a:gd name="T19" fmla="*/ 6 h 113"/>
                <a:gd name="T20" fmla="*/ 30 w 30"/>
                <a:gd name="T21" fmla="*/ 104 h 113"/>
                <a:gd name="T22" fmla="*/ 29 w 30"/>
                <a:gd name="T23" fmla="*/ 110 h 113"/>
                <a:gd name="T24" fmla="*/ 23 w 30"/>
                <a:gd name="T25" fmla="*/ 111 h 113"/>
                <a:gd name="T26" fmla="*/ 14 w 30"/>
                <a:gd name="T27" fmla="*/ 97 h 113"/>
                <a:gd name="T28" fmla="*/ 11 w 30"/>
                <a:gd name="T29" fmla="*/ 96 h 113"/>
                <a:gd name="T30" fmla="*/ 7 w 30"/>
                <a:gd name="T31" fmla="*/ 96 h 113"/>
                <a:gd name="T32" fmla="*/ 7 w 30"/>
                <a:gd name="T33" fmla="*/ 96 h 113"/>
                <a:gd name="T34" fmla="*/ 4 w 30"/>
                <a:gd name="T35" fmla="*/ 85 h 113"/>
                <a:gd name="T36" fmla="*/ 0 w 30"/>
                <a:gd name="T37" fmla="*/ 63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0" h="113">
                  <a:moveTo>
                    <a:pt x="0" y="63"/>
                  </a:moveTo>
                  <a:cubicBezTo>
                    <a:pt x="0" y="61"/>
                    <a:pt x="1" y="59"/>
                    <a:pt x="1" y="56"/>
                  </a:cubicBezTo>
                  <a:cubicBezTo>
                    <a:pt x="3" y="54"/>
                    <a:pt x="5" y="54"/>
                    <a:pt x="7" y="55"/>
                  </a:cubicBezTo>
                  <a:cubicBezTo>
                    <a:pt x="8" y="55"/>
                    <a:pt x="7" y="58"/>
                    <a:pt x="9" y="57"/>
                  </a:cubicBezTo>
                  <a:cubicBezTo>
                    <a:pt x="8" y="55"/>
                    <a:pt x="7" y="54"/>
                    <a:pt x="6" y="53"/>
                  </a:cubicBezTo>
                  <a:cubicBezTo>
                    <a:pt x="5" y="51"/>
                    <a:pt x="5" y="49"/>
                    <a:pt x="5" y="46"/>
                  </a:cubicBezTo>
                  <a:cubicBezTo>
                    <a:pt x="9" y="41"/>
                    <a:pt x="13" y="35"/>
                    <a:pt x="11" y="27"/>
                  </a:cubicBezTo>
                  <a:cubicBezTo>
                    <a:pt x="11" y="22"/>
                    <a:pt x="12" y="17"/>
                    <a:pt x="11" y="11"/>
                  </a:cubicBezTo>
                  <a:cubicBezTo>
                    <a:pt x="11" y="6"/>
                    <a:pt x="12" y="1"/>
                    <a:pt x="19" y="0"/>
                  </a:cubicBezTo>
                  <a:cubicBezTo>
                    <a:pt x="21" y="1"/>
                    <a:pt x="23" y="4"/>
                    <a:pt x="24" y="6"/>
                  </a:cubicBezTo>
                  <a:cubicBezTo>
                    <a:pt x="25" y="39"/>
                    <a:pt x="25" y="72"/>
                    <a:pt x="30" y="104"/>
                  </a:cubicBezTo>
                  <a:cubicBezTo>
                    <a:pt x="30" y="106"/>
                    <a:pt x="30" y="108"/>
                    <a:pt x="29" y="110"/>
                  </a:cubicBezTo>
                  <a:cubicBezTo>
                    <a:pt x="27" y="112"/>
                    <a:pt x="25" y="113"/>
                    <a:pt x="23" y="111"/>
                  </a:cubicBezTo>
                  <a:cubicBezTo>
                    <a:pt x="17" y="108"/>
                    <a:pt x="15" y="103"/>
                    <a:pt x="14" y="97"/>
                  </a:cubicBezTo>
                  <a:cubicBezTo>
                    <a:pt x="14" y="95"/>
                    <a:pt x="12" y="94"/>
                    <a:pt x="11" y="96"/>
                  </a:cubicBezTo>
                  <a:cubicBezTo>
                    <a:pt x="9" y="97"/>
                    <a:pt x="8" y="97"/>
                    <a:pt x="7" y="96"/>
                  </a:cubicBezTo>
                  <a:cubicBezTo>
                    <a:pt x="7" y="96"/>
                    <a:pt x="7" y="96"/>
                    <a:pt x="7" y="96"/>
                  </a:cubicBezTo>
                  <a:cubicBezTo>
                    <a:pt x="5" y="92"/>
                    <a:pt x="2" y="90"/>
                    <a:pt x="4" y="85"/>
                  </a:cubicBezTo>
                  <a:cubicBezTo>
                    <a:pt x="2" y="78"/>
                    <a:pt x="1" y="70"/>
                    <a:pt x="0" y="63"/>
                  </a:cubicBezTo>
                  <a:close/>
                </a:path>
              </a:pathLst>
            </a:custGeom>
            <a:solidFill>
              <a:srgbClr val="2621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361" name="Freeform 4004"/>
            <p:cNvSpPr>
              <a:spLocks/>
            </p:cNvSpPr>
            <p:nvPr/>
          </p:nvSpPr>
          <p:spPr bwMode="auto">
            <a:xfrm>
              <a:off x="4910" y="1691"/>
              <a:ext cx="29" cy="46"/>
            </a:xfrm>
            <a:custGeom>
              <a:avLst/>
              <a:gdLst>
                <a:gd name="T0" fmla="*/ 16 w 25"/>
                <a:gd name="T1" fmla="*/ 39 h 39"/>
                <a:gd name="T2" fmla="*/ 10 w 25"/>
                <a:gd name="T3" fmla="*/ 35 h 39"/>
                <a:gd name="T4" fmla="*/ 7 w 25"/>
                <a:gd name="T5" fmla="*/ 13 h 39"/>
                <a:gd name="T6" fmla="*/ 11 w 25"/>
                <a:gd name="T7" fmla="*/ 3 h 39"/>
                <a:gd name="T8" fmla="*/ 24 w 25"/>
                <a:gd name="T9" fmla="*/ 8 h 39"/>
                <a:gd name="T10" fmla="*/ 22 w 25"/>
                <a:gd name="T11" fmla="*/ 21 h 39"/>
                <a:gd name="T12" fmla="*/ 16 w 25"/>
                <a:gd name="T13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" h="39">
                  <a:moveTo>
                    <a:pt x="16" y="39"/>
                  </a:moveTo>
                  <a:cubicBezTo>
                    <a:pt x="14" y="37"/>
                    <a:pt x="12" y="36"/>
                    <a:pt x="10" y="35"/>
                  </a:cubicBezTo>
                  <a:cubicBezTo>
                    <a:pt x="8" y="28"/>
                    <a:pt x="0" y="22"/>
                    <a:pt x="7" y="13"/>
                  </a:cubicBezTo>
                  <a:cubicBezTo>
                    <a:pt x="5" y="8"/>
                    <a:pt x="8" y="6"/>
                    <a:pt x="11" y="3"/>
                  </a:cubicBezTo>
                  <a:cubicBezTo>
                    <a:pt x="17" y="0"/>
                    <a:pt x="22" y="1"/>
                    <a:pt x="24" y="8"/>
                  </a:cubicBezTo>
                  <a:cubicBezTo>
                    <a:pt x="25" y="13"/>
                    <a:pt x="24" y="17"/>
                    <a:pt x="22" y="21"/>
                  </a:cubicBezTo>
                  <a:cubicBezTo>
                    <a:pt x="18" y="26"/>
                    <a:pt x="22" y="34"/>
                    <a:pt x="16" y="39"/>
                  </a:cubicBezTo>
                  <a:close/>
                </a:path>
              </a:pathLst>
            </a:custGeom>
            <a:solidFill>
              <a:srgbClr val="6C6A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362" name="Freeform 4005"/>
            <p:cNvSpPr>
              <a:spLocks/>
            </p:cNvSpPr>
            <p:nvPr/>
          </p:nvSpPr>
          <p:spPr bwMode="auto">
            <a:xfrm>
              <a:off x="4911" y="1677"/>
              <a:ext cx="23" cy="30"/>
            </a:xfrm>
            <a:custGeom>
              <a:avLst/>
              <a:gdLst>
                <a:gd name="T0" fmla="*/ 12 w 20"/>
                <a:gd name="T1" fmla="*/ 17 h 25"/>
                <a:gd name="T2" fmla="*/ 6 w 20"/>
                <a:gd name="T3" fmla="*/ 25 h 25"/>
                <a:gd name="T4" fmla="*/ 0 w 20"/>
                <a:gd name="T5" fmla="*/ 14 h 25"/>
                <a:gd name="T6" fmla="*/ 7 w 20"/>
                <a:gd name="T7" fmla="*/ 3 h 25"/>
                <a:gd name="T8" fmla="*/ 12 w 20"/>
                <a:gd name="T9" fmla="*/ 1 h 25"/>
                <a:gd name="T10" fmla="*/ 16 w 20"/>
                <a:gd name="T11" fmla="*/ 4 h 25"/>
                <a:gd name="T12" fmla="*/ 12 w 20"/>
                <a:gd name="T13" fmla="*/ 17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25">
                  <a:moveTo>
                    <a:pt x="12" y="17"/>
                  </a:moveTo>
                  <a:cubicBezTo>
                    <a:pt x="9" y="19"/>
                    <a:pt x="7" y="22"/>
                    <a:pt x="6" y="25"/>
                  </a:cubicBezTo>
                  <a:cubicBezTo>
                    <a:pt x="2" y="23"/>
                    <a:pt x="2" y="18"/>
                    <a:pt x="0" y="14"/>
                  </a:cubicBezTo>
                  <a:cubicBezTo>
                    <a:pt x="2" y="10"/>
                    <a:pt x="4" y="7"/>
                    <a:pt x="7" y="3"/>
                  </a:cubicBezTo>
                  <a:cubicBezTo>
                    <a:pt x="8" y="1"/>
                    <a:pt x="10" y="0"/>
                    <a:pt x="12" y="1"/>
                  </a:cubicBezTo>
                  <a:cubicBezTo>
                    <a:pt x="13" y="2"/>
                    <a:pt x="14" y="3"/>
                    <a:pt x="16" y="4"/>
                  </a:cubicBezTo>
                  <a:cubicBezTo>
                    <a:pt x="20" y="10"/>
                    <a:pt x="14" y="13"/>
                    <a:pt x="12" y="17"/>
                  </a:cubicBezTo>
                  <a:close/>
                </a:path>
              </a:pathLst>
            </a:custGeom>
            <a:solidFill>
              <a:srgbClr val="443E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363" name="Freeform 4006"/>
            <p:cNvSpPr>
              <a:spLocks/>
            </p:cNvSpPr>
            <p:nvPr/>
          </p:nvSpPr>
          <p:spPr bwMode="auto">
            <a:xfrm>
              <a:off x="4904" y="1663"/>
              <a:ext cx="14" cy="22"/>
            </a:xfrm>
            <a:custGeom>
              <a:avLst/>
              <a:gdLst>
                <a:gd name="T0" fmla="*/ 2 w 12"/>
                <a:gd name="T1" fmla="*/ 1 h 19"/>
                <a:gd name="T2" fmla="*/ 5 w 12"/>
                <a:gd name="T3" fmla="*/ 0 h 19"/>
                <a:gd name="T4" fmla="*/ 12 w 12"/>
                <a:gd name="T5" fmla="*/ 17 h 19"/>
                <a:gd name="T6" fmla="*/ 5 w 12"/>
                <a:gd name="T7" fmla="*/ 17 h 19"/>
                <a:gd name="T8" fmla="*/ 2 w 12"/>
                <a:gd name="T9" fmla="*/ 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9">
                  <a:moveTo>
                    <a:pt x="2" y="1"/>
                  </a:moveTo>
                  <a:cubicBezTo>
                    <a:pt x="3" y="0"/>
                    <a:pt x="4" y="0"/>
                    <a:pt x="5" y="0"/>
                  </a:cubicBezTo>
                  <a:cubicBezTo>
                    <a:pt x="11" y="4"/>
                    <a:pt x="12" y="11"/>
                    <a:pt x="12" y="17"/>
                  </a:cubicBezTo>
                  <a:cubicBezTo>
                    <a:pt x="9" y="19"/>
                    <a:pt x="7" y="18"/>
                    <a:pt x="5" y="17"/>
                  </a:cubicBezTo>
                  <a:cubicBezTo>
                    <a:pt x="0" y="12"/>
                    <a:pt x="1" y="6"/>
                    <a:pt x="2" y="1"/>
                  </a:cubicBezTo>
                  <a:close/>
                </a:path>
              </a:pathLst>
            </a:custGeom>
            <a:solidFill>
              <a:srgbClr val="322E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364" name="Freeform 4007"/>
            <p:cNvSpPr>
              <a:spLocks/>
            </p:cNvSpPr>
            <p:nvPr/>
          </p:nvSpPr>
          <p:spPr bwMode="auto">
            <a:xfrm>
              <a:off x="4910" y="1681"/>
              <a:ext cx="12" cy="13"/>
            </a:xfrm>
            <a:custGeom>
              <a:avLst/>
              <a:gdLst>
                <a:gd name="T0" fmla="*/ 0 w 10"/>
                <a:gd name="T1" fmla="*/ 2 h 11"/>
                <a:gd name="T2" fmla="*/ 7 w 10"/>
                <a:gd name="T3" fmla="*/ 1 h 11"/>
                <a:gd name="T4" fmla="*/ 10 w 10"/>
                <a:gd name="T5" fmla="*/ 2 h 11"/>
                <a:gd name="T6" fmla="*/ 1 w 10"/>
                <a:gd name="T7" fmla="*/ 11 h 11"/>
                <a:gd name="T8" fmla="*/ 0 w 10"/>
                <a:gd name="T9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1">
                  <a:moveTo>
                    <a:pt x="0" y="2"/>
                  </a:moveTo>
                  <a:cubicBezTo>
                    <a:pt x="2" y="2"/>
                    <a:pt x="5" y="2"/>
                    <a:pt x="7" y="1"/>
                  </a:cubicBezTo>
                  <a:cubicBezTo>
                    <a:pt x="8" y="0"/>
                    <a:pt x="9" y="0"/>
                    <a:pt x="10" y="2"/>
                  </a:cubicBezTo>
                  <a:cubicBezTo>
                    <a:pt x="10" y="8"/>
                    <a:pt x="5" y="9"/>
                    <a:pt x="1" y="11"/>
                  </a:cubicBezTo>
                  <a:cubicBezTo>
                    <a:pt x="1" y="8"/>
                    <a:pt x="0" y="5"/>
                    <a:pt x="0" y="2"/>
                  </a:cubicBezTo>
                  <a:close/>
                </a:path>
              </a:pathLst>
            </a:custGeom>
            <a:solidFill>
              <a:srgbClr val="251E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365" name="Freeform 4008"/>
            <p:cNvSpPr>
              <a:spLocks/>
            </p:cNvSpPr>
            <p:nvPr/>
          </p:nvSpPr>
          <p:spPr bwMode="auto">
            <a:xfrm>
              <a:off x="4897" y="1651"/>
              <a:ext cx="10" cy="13"/>
            </a:xfrm>
            <a:custGeom>
              <a:avLst/>
              <a:gdLst>
                <a:gd name="T0" fmla="*/ 5 w 9"/>
                <a:gd name="T1" fmla="*/ 0 h 11"/>
                <a:gd name="T2" fmla="*/ 8 w 9"/>
                <a:gd name="T3" fmla="*/ 11 h 11"/>
                <a:gd name="T4" fmla="*/ 5 w 9"/>
                <a:gd name="T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11">
                  <a:moveTo>
                    <a:pt x="5" y="0"/>
                  </a:moveTo>
                  <a:cubicBezTo>
                    <a:pt x="6" y="4"/>
                    <a:pt x="9" y="7"/>
                    <a:pt x="8" y="11"/>
                  </a:cubicBezTo>
                  <a:cubicBezTo>
                    <a:pt x="0" y="9"/>
                    <a:pt x="1" y="5"/>
                    <a:pt x="5" y="0"/>
                  </a:cubicBezTo>
                  <a:close/>
                </a:path>
              </a:pathLst>
            </a:custGeom>
            <a:solidFill>
              <a:srgbClr val="322E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366" name="Freeform 4009"/>
            <p:cNvSpPr>
              <a:spLocks/>
            </p:cNvSpPr>
            <p:nvPr/>
          </p:nvSpPr>
          <p:spPr bwMode="auto">
            <a:xfrm>
              <a:off x="4930" y="1292"/>
              <a:ext cx="127" cy="88"/>
            </a:xfrm>
            <a:custGeom>
              <a:avLst/>
              <a:gdLst>
                <a:gd name="T0" fmla="*/ 97 w 108"/>
                <a:gd name="T1" fmla="*/ 68 h 75"/>
                <a:gd name="T2" fmla="*/ 84 w 108"/>
                <a:gd name="T3" fmla="*/ 69 h 75"/>
                <a:gd name="T4" fmla="*/ 45 w 108"/>
                <a:gd name="T5" fmla="*/ 74 h 75"/>
                <a:gd name="T6" fmla="*/ 35 w 108"/>
                <a:gd name="T7" fmla="*/ 68 h 75"/>
                <a:gd name="T8" fmla="*/ 27 w 108"/>
                <a:gd name="T9" fmla="*/ 61 h 75"/>
                <a:gd name="T10" fmla="*/ 18 w 108"/>
                <a:gd name="T11" fmla="*/ 65 h 75"/>
                <a:gd name="T12" fmla="*/ 6 w 108"/>
                <a:gd name="T13" fmla="*/ 73 h 75"/>
                <a:gd name="T14" fmla="*/ 0 w 108"/>
                <a:gd name="T15" fmla="*/ 71 h 75"/>
                <a:gd name="T16" fmla="*/ 32 w 108"/>
                <a:gd name="T17" fmla="*/ 25 h 75"/>
                <a:gd name="T18" fmla="*/ 38 w 108"/>
                <a:gd name="T19" fmla="*/ 13 h 75"/>
                <a:gd name="T20" fmla="*/ 49 w 108"/>
                <a:gd name="T21" fmla="*/ 0 h 75"/>
                <a:gd name="T22" fmla="*/ 53 w 108"/>
                <a:gd name="T23" fmla="*/ 27 h 75"/>
                <a:gd name="T24" fmla="*/ 53 w 108"/>
                <a:gd name="T25" fmla="*/ 34 h 75"/>
                <a:gd name="T26" fmla="*/ 49 w 108"/>
                <a:gd name="T27" fmla="*/ 52 h 75"/>
                <a:gd name="T28" fmla="*/ 58 w 108"/>
                <a:gd name="T29" fmla="*/ 58 h 75"/>
                <a:gd name="T30" fmla="*/ 94 w 108"/>
                <a:gd name="T31" fmla="*/ 57 h 75"/>
                <a:gd name="T32" fmla="*/ 104 w 108"/>
                <a:gd name="T33" fmla="*/ 58 h 75"/>
                <a:gd name="T34" fmla="*/ 107 w 108"/>
                <a:gd name="T35" fmla="*/ 61 h 75"/>
                <a:gd name="T36" fmla="*/ 97 w 108"/>
                <a:gd name="T37" fmla="*/ 68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08" h="75">
                  <a:moveTo>
                    <a:pt x="97" y="68"/>
                  </a:moveTo>
                  <a:cubicBezTo>
                    <a:pt x="93" y="68"/>
                    <a:pt x="88" y="68"/>
                    <a:pt x="84" y="69"/>
                  </a:cubicBezTo>
                  <a:cubicBezTo>
                    <a:pt x="72" y="75"/>
                    <a:pt x="58" y="71"/>
                    <a:pt x="45" y="74"/>
                  </a:cubicBezTo>
                  <a:cubicBezTo>
                    <a:pt x="40" y="74"/>
                    <a:pt x="37" y="72"/>
                    <a:pt x="35" y="68"/>
                  </a:cubicBezTo>
                  <a:cubicBezTo>
                    <a:pt x="33" y="64"/>
                    <a:pt x="32" y="60"/>
                    <a:pt x="27" y="61"/>
                  </a:cubicBezTo>
                  <a:cubicBezTo>
                    <a:pt x="23" y="62"/>
                    <a:pt x="20" y="63"/>
                    <a:pt x="18" y="65"/>
                  </a:cubicBezTo>
                  <a:cubicBezTo>
                    <a:pt x="13" y="67"/>
                    <a:pt x="10" y="71"/>
                    <a:pt x="6" y="73"/>
                  </a:cubicBezTo>
                  <a:cubicBezTo>
                    <a:pt x="4" y="73"/>
                    <a:pt x="2" y="73"/>
                    <a:pt x="0" y="71"/>
                  </a:cubicBezTo>
                  <a:cubicBezTo>
                    <a:pt x="4" y="51"/>
                    <a:pt x="12" y="34"/>
                    <a:pt x="32" y="25"/>
                  </a:cubicBezTo>
                  <a:cubicBezTo>
                    <a:pt x="39" y="24"/>
                    <a:pt x="34" y="17"/>
                    <a:pt x="38" y="13"/>
                  </a:cubicBezTo>
                  <a:cubicBezTo>
                    <a:pt x="49" y="15"/>
                    <a:pt x="44" y="3"/>
                    <a:pt x="49" y="0"/>
                  </a:cubicBezTo>
                  <a:cubicBezTo>
                    <a:pt x="63" y="7"/>
                    <a:pt x="52" y="18"/>
                    <a:pt x="53" y="27"/>
                  </a:cubicBezTo>
                  <a:cubicBezTo>
                    <a:pt x="53" y="29"/>
                    <a:pt x="53" y="31"/>
                    <a:pt x="53" y="34"/>
                  </a:cubicBezTo>
                  <a:cubicBezTo>
                    <a:pt x="53" y="40"/>
                    <a:pt x="50" y="46"/>
                    <a:pt x="49" y="52"/>
                  </a:cubicBezTo>
                  <a:cubicBezTo>
                    <a:pt x="49" y="60"/>
                    <a:pt x="53" y="60"/>
                    <a:pt x="58" y="58"/>
                  </a:cubicBezTo>
                  <a:cubicBezTo>
                    <a:pt x="70" y="56"/>
                    <a:pt x="82" y="58"/>
                    <a:pt x="94" y="57"/>
                  </a:cubicBezTo>
                  <a:cubicBezTo>
                    <a:pt x="98" y="56"/>
                    <a:pt x="101" y="57"/>
                    <a:pt x="104" y="58"/>
                  </a:cubicBezTo>
                  <a:cubicBezTo>
                    <a:pt x="105" y="59"/>
                    <a:pt x="106" y="60"/>
                    <a:pt x="107" y="61"/>
                  </a:cubicBezTo>
                  <a:cubicBezTo>
                    <a:pt x="108" y="69"/>
                    <a:pt x="100" y="65"/>
                    <a:pt x="97" y="68"/>
                  </a:cubicBezTo>
                  <a:close/>
                </a:path>
              </a:pathLst>
            </a:custGeom>
            <a:solidFill>
              <a:srgbClr val="2A24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367" name="Freeform 4010"/>
            <p:cNvSpPr>
              <a:spLocks/>
            </p:cNvSpPr>
            <p:nvPr/>
          </p:nvSpPr>
          <p:spPr bwMode="auto">
            <a:xfrm>
              <a:off x="4924" y="1376"/>
              <a:ext cx="20" cy="24"/>
            </a:xfrm>
            <a:custGeom>
              <a:avLst/>
              <a:gdLst>
                <a:gd name="T0" fmla="*/ 5 w 17"/>
                <a:gd name="T1" fmla="*/ 0 h 21"/>
                <a:gd name="T2" fmla="*/ 11 w 17"/>
                <a:gd name="T3" fmla="*/ 0 h 21"/>
                <a:gd name="T4" fmla="*/ 16 w 17"/>
                <a:gd name="T5" fmla="*/ 4 h 21"/>
                <a:gd name="T6" fmla="*/ 17 w 17"/>
                <a:gd name="T7" fmla="*/ 9 h 21"/>
                <a:gd name="T8" fmla="*/ 5 w 17"/>
                <a:gd name="T9" fmla="*/ 21 h 21"/>
                <a:gd name="T10" fmla="*/ 1 w 17"/>
                <a:gd name="T11" fmla="*/ 13 h 21"/>
                <a:gd name="T12" fmla="*/ 5 w 17"/>
                <a:gd name="T13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21">
                  <a:moveTo>
                    <a:pt x="5" y="0"/>
                  </a:moveTo>
                  <a:cubicBezTo>
                    <a:pt x="7" y="0"/>
                    <a:pt x="9" y="0"/>
                    <a:pt x="11" y="0"/>
                  </a:cubicBezTo>
                  <a:cubicBezTo>
                    <a:pt x="13" y="1"/>
                    <a:pt x="15" y="2"/>
                    <a:pt x="16" y="4"/>
                  </a:cubicBezTo>
                  <a:cubicBezTo>
                    <a:pt x="17" y="6"/>
                    <a:pt x="17" y="7"/>
                    <a:pt x="17" y="9"/>
                  </a:cubicBezTo>
                  <a:cubicBezTo>
                    <a:pt x="16" y="16"/>
                    <a:pt x="12" y="21"/>
                    <a:pt x="5" y="21"/>
                  </a:cubicBezTo>
                  <a:cubicBezTo>
                    <a:pt x="2" y="19"/>
                    <a:pt x="0" y="17"/>
                    <a:pt x="1" y="13"/>
                  </a:cubicBezTo>
                  <a:cubicBezTo>
                    <a:pt x="4" y="9"/>
                    <a:pt x="5" y="5"/>
                    <a:pt x="5" y="0"/>
                  </a:cubicBezTo>
                  <a:close/>
                </a:path>
              </a:pathLst>
            </a:custGeom>
            <a:solidFill>
              <a:srgbClr val="3D38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368" name="Freeform 4011"/>
            <p:cNvSpPr>
              <a:spLocks/>
            </p:cNvSpPr>
            <p:nvPr/>
          </p:nvSpPr>
          <p:spPr bwMode="auto">
            <a:xfrm>
              <a:off x="4919" y="1391"/>
              <a:ext cx="17" cy="33"/>
            </a:xfrm>
            <a:custGeom>
              <a:avLst/>
              <a:gdLst>
                <a:gd name="T0" fmla="*/ 5 w 14"/>
                <a:gd name="T1" fmla="*/ 0 h 28"/>
                <a:gd name="T2" fmla="*/ 9 w 14"/>
                <a:gd name="T3" fmla="*/ 7 h 28"/>
                <a:gd name="T4" fmla="*/ 14 w 14"/>
                <a:gd name="T5" fmla="*/ 14 h 28"/>
                <a:gd name="T6" fmla="*/ 13 w 14"/>
                <a:gd name="T7" fmla="*/ 19 h 28"/>
                <a:gd name="T8" fmla="*/ 2 w 14"/>
                <a:gd name="T9" fmla="*/ 26 h 28"/>
                <a:gd name="T10" fmla="*/ 2 w 14"/>
                <a:gd name="T11" fmla="*/ 19 h 28"/>
                <a:gd name="T12" fmla="*/ 1 w 14"/>
                <a:gd name="T13" fmla="*/ 13 h 28"/>
                <a:gd name="T14" fmla="*/ 5 w 14"/>
                <a:gd name="T15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" h="28">
                  <a:moveTo>
                    <a:pt x="5" y="0"/>
                  </a:moveTo>
                  <a:cubicBezTo>
                    <a:pt x="6" y="3"/>
                    <a:pt x="7" y="5"/>
                    <a:pt x="9" y="7"/>
                  </a:cubicBezTo>
                  <a:cubicBezTo>
                    <a:pt x="12" y="8"/>
                    <a:pt x="14" y="11"/>
                    <a:pt x="14" y="14"/>
                  </a:cubicBezTo>
                  <a:cubicBezTo>
                    <a:pt x="14" y="16"/>
                    <a:pt x="13" y="17"/>
                    <a:pt x="13" y="19"/>
                  </a:cubicBezTo>
                  <a:cubicBezTo>
                    <a:pt x="10" y="22"/>
                    <a:pt x="8" y="28"/>
                    <a:pt x="2" y="26"/>
                  </a:cubicBezTo>
                  <a:cubicBezTo>
                    <a:pt x="0" y="25"/>
                    <a:pt x="1" y="21"/>
                    <a:pt x="2" y="19"/>
                  </a:cubicBezTo>
                  <a:cubicBezTo>
                    <a:pt x="2" y="17"/>
                    <a:pt x="1" y="15"/>
                    <a:pt x="1" y="13"/>
                  </a:cubicBezTo>
                  <a:cubicBezTo>
                    <a:pt x="3" y="9"/>
                    <a:pt x="0" y="4"/>
                    <a:pt x="5" y="0"/>
                  </a:cubicBezTo>
                  <a:close/>
                </a:path>
              </a:pathLst>
            </a:custGeom>
            <a:solidFill>
              <a:srgbClr val="3937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369" name="Freeform 4012"/>
            <p:cNvSpPr>
              <a:spLocks/>
            </p:cNvSpPr>
            <p:nvPr/>
          </p:nvSpPr>
          <p:spPr bwMode="auto">
            <a:xfrm>
              <a:off x="4967" y="1307"/>
              <a:ext cx="12" cy="14"/>
            </a:xfrm>
            <a:custGeom>
              <a:avLst/>
              <a:gdLst>
                <a:gd name="T0" fmla="*/ 6 w 10"/>
                <a:gd name="T1" fmla="*/ 0 h 12"/>
                <a:gd name="T2" fmla="*/ 0 w 10"/>
                <a:gd name="T3" fmla="*/ 12 h 12"/>
                <a:gd name="T4" fmla="*/ 0 w 10"/>
                <a:gd name="T5" fmla="*/ 3 h 12"/>
                <a:gd name="T6" fmla="*/ 6 w 10"/>
                <a:gd name="T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12">
                  <a:moveTo>
                    <a:pt x="6" y="0"/>
                  </a:moveTo>
                  <a:cubicBezTo>
                    <a:pt x="7" y="6"/>
                    <a:pt x="10" y="12"/>
                    <a:pt x="0" y="12"/>
                  </a:cubicBezTo>
                  <a:cubicBezTo>
                    <a:pt x="3" y="9"/>
                    <a:pt x="1" y="6"/>
                    <a:pt x="0" y="3"/>
                  </a:cubicBezTo>
                  <a:cubicBezTo>
                    <a:pt x="2" y="2"/>
                    <a:pt x="4" y="1"/>
                    <a:pt x="6" y="0"/>
                  </a:cubicBezTo>
                  <a:close/>
                </a:path>
              </a:pathLst>
            </a:custGeom>
            <a:solidFill>
              <a:srgbClr val="8989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370" name="Freeform 4013"/>
            <p:cNvSpPr>
              <a:spLocks/>
            </p:cNvSpPr>
            <p:nvPr/>
          </p:nvSpPr>
          <p:spPr bwMode="auto">
            <a:xfrm>
              <a:off x="4912" y="1853"/>
              <a:ext cx="97" cy="30"/>
            </a:xfrm>
            <a:custGeom>
              <a:avLst/>
              <a:gdLst>
                <a:gd name="T0" fmla="*/ 21 w 82"/>
                <a:gd name="T1" fmla="*/ 14 h 26"/>
                <a:gd name="T2" fmla="*/ 18 w 82"/>
                <a:gd name="T3" fmla="*/ 12 h 26"/>
                <a:gd name="T4" fmla="*/ 5 w 82"/>
                <a:gd name="T5" fmla="*/ 6 h 26"/>
                <a:gd name="T6" fmla="*/ 8 w 82"/>
                <a:gd name="T7" fmla="*/ 1 h 26"/>
                <a:gd name="T8" fmla="*/ 18 w 82"/>
                <a:gd name="T9" fmla="*/ 1 h 26"/>
                <a:gd name="T10" fmla="*/ 22 w 82"/>
                <a:gd name="T11" fmla="*/ 3 h 26"/>
                <a:gd name="T12" fmla="*/ 33 w 82"/>
                <a:gd name="T13" fmla="*/ 6 h 26"/>
                <a:gd name="T14" fmla="*/ 55 w 82"/>
                <a:gd name="T15" fmla="*/ 11 h 26"/>
                <a:gd name="T16" fmla="*/ 62 w 82"/>
                <a:gd name="T17" fmla="*/ 12 h 26"/>
                <a:gd name="T18" fmla="*/ 82 w 82"/>
                <a:gd name="T19" fmla="*/ 22 h 26"/>
                <a:gd name="T20" fmla="*/ 63 w 82"/>
                <a:gd name="T21" fmla="*/ 24 h 26"/>
                <a:gd name="T22" fmla="*/ 47 w 82"/>
                <a:gd name="T23" fmla="*/ 21 h 26"/>
                <a:gd name="T24" fmla="*/ 21 w 82"/>
                <a:gd name="T25" fmla="*/ 14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2" h="26">
                  <a:moveTo>
                    <a:pt x="21" y="14"/>
                  </a:moveTo>
                  <a:cubicBezTo>
                    <a:pt x="20" y="13"/>
                    <a:pt x="19" y="13"/>
                    <a:pt x="18" y="12"/>
                  </a:cubicBezTo>
                  <a:cubicBezTo>
                    <a:pt x="13" y="10"/>
                    <a:pt x="8" y="9"/>
                    <a:pt x="5" y="6"/>
                  </a:cubicBezTo>
                  <a:cubicBezTo>
                    <a:pt x="0" y="2"/>
                    <a:pt x="6" y="2"/>
                    <a:pt x="8" y="1"/>
                  </a:cubicBezTo>
                  <a:cubicBezTo>
                    <a:pt x="12" y="0"/>
                    <a:pt x="15" y="0"/>
                    <a:pt x="18" y="1"/>
                  </a:cubicBezTo>
                  <a:cubicBezTo>
                    <a:pt x="20" y="2"/>
                    <a:pt x="21" y="2"/>
                    <a:pt x="22" y="3"/>
                  </a:cubicBezTo>
                  <a:cubicBezTo>
                    <a:pt x="26" y="4"/>
                    <a:pt x="29" y="5"/>
                    <a:pt x="33" y="6"/>
                  </a:cubicBezTo>
                  <a:cubicBezTo>
                    <a:pt x="40" y="8"/>
                    <a:pt x="47" y="9"/>
                    <a:pt x="55" y="11"/>
                  </a:cubicBezTo>
                  <a:cubicBezTo>
                    <a:pt x="57" y="11"/>
                    <a:pt x="60" y="12"/>
                    <a:pt x="62" y="12"/>
                  </a:cubicBezTo>
                  <a:cubicBezTo>
                    <a:pt x="68" y="16"/>
                    <a:pt x="80" y="9"/>
                    <a:pt x="82" y="22"/>
                  </a:cubicBezTo>
                  <a:cubicBezTo>
                    <a:pt x="76" y="26"/>
                    <a:pt x="69" y="24"/>
                    <a:pt x="63" y="24"/>
                  </a:cubicBezTo>
                  <a:cubicBezTo>
                    <a:pt x="58" y="24"/>
                    <a:pt x="52" y="25"/>
                    <a:pt x="47" y="21"/>
                  </a:cubicBezTo>
                  <a:cubicBezTo>
                    <a:pt x="39" y="19"/>
                    <a:pt x="30" y="16"/>
                    <a:pt x="21" y="14"/>
                  </a:cubicBezTo>
                  <a:close/>
                </a:path>
              </a:pathLst>
            </a:custGeom>
            <a:solidFill>
              <a:srgbClr val="8683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371" name="Freeform 4014"/>
            <p:cNvSpPr>
              <a:spLocks/>
            </p:cNvSpPr>
            <p:nvPr/>
          </p:nvSpPr>
          <p:spPr bwMode="auto">
            <a:xfrm>
              <a:off x="4920" y="1820"/>
              <a:ext cx="22" cy="38"/>
            </a:xfrm>
            <a:custGeom>
              <a:avLst/>
              <a:gdLst>
                <a:gd name="T0" fmla="*/ 10 w 18"/>
                <a:gd name="T1" fmla="*/ 33 h 33"/>
                <a:gd name="T2" fmla="*/ 1 w 18"/>
                <a:gd name="T3" fmla="*/ 29 h 33"/>
                <a:gd name="T4" fmla="*/ 5 w 18"/>
                <a:gd name="T5" fmla="*/ 26 h 33"/>
                <a:gd name="T6" fmla="*/ 8 w 18"/>
                <a:gd name="T7" fmla="*/ 1 h 33"/>
                <a:gd name="T8" fmla="*/ 14 w 18"/>
                <a:gd name="T9" fmla="*/ 0 h 33"/>
                <a:gd name="T10" fmla="*/ 16 w 18"/>
                <a:gd name="T11" fmla="*/ 8 h 33"/>
                <a:gd name="T12" fmla="*/ 10 w 18"/>
                <a:gd name="T13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33">
                  <a:moveTo>
                    <a:pt x="10" y="33"/>
                  </a:moveTo>
                  <a:cubicBezTo>
                    <a:pt x="7" y="31"/>
                    <a:pt x="4" y="30"/>
                    <a:pt x="1" y="29"/>
                  </a:cubicBezTo>
                  <a:cubicBezTo>
                    <a:pt x="2" y="28"/>
                    <a:pt x="4" y="27"/>
                    <a:pt x="5" y="26"/>
                  </a:cubicBezTo>
                  <a:cubicBezTo>
                    <a:pt x="8" y="18"/>
                    <a:pt x="0" y="8"/>
                    <a:pt x="8" y="1"/>
                  </a:cubicBezTo>
                  <a:cubicBezTo>
                    <a:pt x="10" y="1"/>
                    <a:pt x="12" y="0"/>
                    <a:pt x="14" y="0"/>
                  </a:cubicBezTo>
                  <a:cubicBezTo>
                    <a:pt x="16" y="2"/>
                    <a:pt x="17" y="5"/>
                    <a:pt x="16" y="8"/>
                  </a:cubicBezTo>
                  <a:cubicBezTo>
                    <a:pt x="14" y="16"/>
                    <a:pt x="18" y="26"/>
                    <a:pt x="10" y="33"/>
                  </a:cubicBezTo>
                  <a:close/>
                </a:path>
              </a:pathLst>
            </a:custGeom>
            <a:solidFill>
              <a:srgbClr val="3533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372" name="Freeform 4015"/>
            <p:cNvSpPr>
              <a:spLocks/>
            </p:cNvSpPr>
            <p:nvPr/>
          </p:nvSpPr>
          <p:spPr bwMode="auto">
            <a:xfrm>
              <a:off x="4922" y="1801"/>
              <a:ext cx="10" cy="49"/>
            </a:xfrm>
            <a:custGeom>
              <a:avLst/>
              <a:gdLst>
                <a:gd name="T0" fmla="*/ 7 w 9"/>
                <a:gd name="T1" fmla="*/ 17 h 42"/>
                <a:gd name="T2" fmla="*/ 4 w 9"/>
                <a:gd name="T3" fmla="*/ 42 h 42"/>
                <a:gd name="T4" fmla="*/ 3 w 9"/>
                <a:gd name="T5" fmla="*/ 36 h 42"/>
                <a:gd name="T6" fmla="*/ 2 w 9"/>
                <a:gd name="T7" fmla="*/ 6 h 42"/>
                <a:gd name="T8" fmla="*/ 4 w 9"/>
                <a:gd name="T9" fmla="*/ 0 h 42"/>
                <a:gd name="T10" fmla="*/ 7 w 9"/>
                <a:gd name="T11" fmla="*/ 17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42">
                  <a:moveTo>
                    <a:pt x="7" y="17"/>
                  </a:moveTo>
                  <a:cubicBezTo>
                    <a:pt x="5" y="25"/>
                    <a:pt x="9" y="34"/>
                    <a:pt x="4" y="42"/>
                  </a:cubicBezTo>
                  <a:cubicBezTo>
                    <a:pt x="4" y="40"/>
                    <a:pt x="3" y="38"/>
                    <a:pt x="3" y="36"/>
                  </a:cubicBezTo>
                  <a:cubicBezTo>
                    <a:pt x="0" y="26"/>
                    <a:pt x="2" y="16"/>
                    <a:pt x="2" y="6"/>
                  </a:cubicBezTo>
                  <a:cubicBezTo>
                    <a:pt x="2" y="4"/>
                    <a:pt x="2" y="2"/>
                    <a:pt x="4" y="0"/>
                  </a:cubicBezTo>
                  <a:cubicBezTo>
                    <a:pt x="9" y="5"/>
                    <a:pt x="6" y="11"/>
                    <a:pt x="7" y="17"/>
                  </a:cubicBezTo>
                  <a:close/>
                </a:path>
              </a:pathLst>
            </a:custGeom>
            <a:solidFill>
              <a:srgbClr val="6F6B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373" name="Freeform 4016"/>
            <p:cNvSpPr>
              <a:spLocks/>
            </p:cNvSpPr>
            <p:nvPr/>
          </p:nvSpPr>
          <p:spPr bwMode="auto">
            <a:xfrm>
              <a:off x="4918" y="1803"/>
              <a:ext cx="7" cy="40"/>
            </a:xfrm>
            <a:custGeom>
              <a:avLst/>
              <a:gdLst>
                <a:gd name="T0" fmla="*/ 6 w 6"/>
                <a:gd name="T1" fmla="*/ 2 h 34"/>
                <a:gd name="T2" fmla="*/ 6 w 6"/>
                <a:gd name="T3" fmla="*/ 34 h 34"/>
                <a:gd name="T4" fmla="*/ 0 w 6"/>
                <a:gd name="T5" fmla="*/ 30 h 34"/>
                <a:gd name="T6" fmla="*/ 3 w 6"/>
                <a:gd name="T7" fmla="*/ 5 h 34"/>
                <a:gd name="T8" fmla="*/ 3 w 6"/>
                <a:gd name="T9" fmla="*/ 2 h 34"/>
                <a:gd name="T10" fmla="*/ 6 w 6"/>
                <a:gd name="T11" fmla="*/ 2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34">
                  <a:moveTo>
                    <a:pt x="6" y="2"/>
                  </a:moveTo>
                  <a:cubicBezTo>
                    <a:pt x="6" y="12"/>
                    <a:pt x="6" y="23"/>
                    <a:pt x="6" y="34"/>
                  </a:cubicBezTo>
                  <a:cubicBezTo>
                    <a:pt x="3" y="34"/>
                    <a:pt x="1" y="33"/>
                    <a:pt x="0" y="30"/>
                  </a:cubicBezTo>
                  <a:cubicBezTo>
                    <a:pt x="6" y="22"/>
                    <a:pt x="2" y="13"/>
                    <a:pt x="3" y="5"/>
                  </a:cubicBezTo>
                  <a:cubicBezTo>
                    <a:pt x="3" y="4"/>
                    <a:pt x="3" y="3"/>
                    <a:pt x="3" y="2"/>
                  </a:cubicBezTo>
                  <a:cubicBezTo>
                    <a:pt x="4" y="0"/>
                    <a:pt x="5" y="0"/>
                    <a:pt x="6" y="2"/>
                  </a:cubicBezTo>
                  <a:close/>
                </a:path>
              </a:pathLst>
            </a:custGeom>
            <a:solidFill>
              <a:srgbClr val="3934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374" name="Freeform 4017"/>
            <p:cNvSpPr>
              <a:spLocks/>
            </p:cNvSpPr>
            <p:nvPr/>
          </p:nvSpPr>
          <p:spPr bwMode="auto">
            <a:xfrm>
              <a:off x="4925" y="1776"/>
              <a:ext cx="36" cy="61"/>
            </a:xfrm>
            <a:custGeom>
              <a:avLst/>
              <a:gdLst>
                <a:gd name="T0" fmla="*/ 13 w 31"/>
                <a:gd name="T1" fmla="*/ 28 h 52"/>
                <a:gd name="T2" fmla="*/ 7 w 31"/>
                <a:gd name="T3" fmla="*/ 5 h 52"/>
                <a:gd name="T4" fmla="*/ 14 w 31"/>
                <a:gd name="T5" fmla="*/ 0 h 52"/>
                <a:gd name="T6" fmla="*/ 18 w 31"/>
                <a:gd name="T7" fmla="*/ 1 h 52"/>
                <a:gd name="T8" fmla="*/ 30 w 31"/>
                <a:gd name="T9" fmla="*/ 8 h 52"/>
                <a:gd name="T10" fmla="*/ 30 w 31"/>
                <a:gd name="T11" fmla="*/ 12 h 52"/>
                <a:gd name="T12" fmla="*/ 24 w 31"/>
                <a:gd name="T13" fmla="*/ 50 h 52"/>
                <a:gd name="T14" fmla="*/ 21 w 31"/>
                <a:gd name="T15" fmla="*/ 51 h 52"/>
                <a:gd name="T16" fmla="*/ 14 w 31"/>
                <a:gd name="T17" fmla="*/ 45 h 52"/>
                <a:gd name="T18" fmla="*/ 12 w 31"/>
                <a:gd name="T19" fmla="*/ 41 h 52"/>
                <a:gd name="T20" fmla="*/ 13 w 31"/>
                <a:gd name="T21" fmla="*/ 28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1" h="52">
                  <a:moveTo>
                    <a:pt x="13" y="28"/>
                  </a:moveTo>
                  <a:cubicBezTo>
                    <a:pt x="13" y="20"/>
                    <a:pt x="0" y="15"/>
                    <a:pt x="7" y="5"/>
                  </a:cubicBezTo>
                  <a:cubicBezTo>
                    <a:pt x="9" y="2"/>
                    <a:pt x="11" y="1"/>
                    <a:pt x="14" y="0"/>
                  </a:cubicBezTo>
                  <a:cubicBezTo>
                    <a:pt x="15" y="0"/>
                    <a:pt x="17" y="1"/>
                    <a:pt x="18" y="1"/>
                  </a:cubicBezTo>
                  <a:cubicBezTo>
                    <a:pt x="22" y="4"/>
                    <a:pt x="27" y="5"/>
                    <a:pt x="30" y="8"/>
                  </a:cubicBezTo>
                  <a:cubicBezTo>
                    <a:pt x="31" y="10"/>
                    <a:pt x="31" y="11"/>
                    <a:pt x="30" y="12"/>
                  </a:cubicBezTo>
                  <a:cubicBezTo>
                    <a:pt x="20" y="24"/>
                    <a:pt x="28" y="38"/>
                    <a:pt x="24" y="50"/>
                  </a:cubicBezTo>
                  <a:cubicBezTo>
                    <a:pt x="23" y="51"/>
                    <a:pt x="22" y="52"/>
                    <a:pt x="21" y="51"/>
                  </a:cubicBezTo>
                  <a:cubicBezTo>
                    <a:pt x="16" y="51"/>
                    <a:pt x="20" y="43"/>
                    <a:pt x="14" y="45"/>
                  </a:cubicBezTo>
                  <a:cubicBezTo>
                    <a:pt x="13" y="44"/>
                    <a:pt x="12" y="43"/>
                    <a:pt x="12" y="41"/>
                  </a:cubicBezTo>
                  <a:cubicBezTo>
                    <a:pt x="12" y="37"/>
                    <a:pt x="10" y="32"/>
                    <a:pt x="13" y="28"/>
                  </a:cubicBezTo>
                  <a:close/>
                </a:path>
              </a:pathLst>
            </a:custGeom>
            <a:solidFill>
              <a:srgbClr val="8786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375" name="Freeform 4018"/>
            <p:cNvSpPr>
              <a:spLocks/>
            </p:cNvSpPr>
            <p:nvPr/>
          </p:nvSpPr>
          <p:spPr bwMode="auto">
            <a:xfrm>
              <a:off x="4933" y="1809"/>
              <a:ext cx="17" cy="42"/>
            </a:xfrm>
            <a:custGeom>
              <a:avLst/>
              <a:gdLst>
                <a:gd name="T0" fmla="*/ 6 w 14"/>
                <a:gd name="T1" fmla="*/ 0 h 36"/>
                <a:gd name="T2" fmla="*/ 7 w 14"/>
                <a:gd name="T3" fmla="*/ 16 h 36"/>
                <a:gd name="T4" fmla="*/ 3 w 14"/>
                <a:gd name="T5" fmla="*/ 36 h 36"/>
                <a:gd name="T6" fmla="*/ 3 w 14"/>
                <a:gd name="T7" fmla="*/ 16 h 36"/>
                <a:gd name="T8" fmla="*/ 3 w 14"/>
                <a:gd name="T9" fmla="*/ 9 h 36"/>
                <a:gd name="T10" fmla="*/ 6 w 14"/>
                <a:gd name="T11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36">
                  <a:moveTo>
                    <a:pt x="6" y="0"/>
                  </a:moveTo>
                  <a:cubicBezTo>
                    <a:pt x="6" y="5"/>
                    <a:pt x="7" y="11"/>
                    <a:pt x="7" y="16"/>
                  </a:cubicBezTo>
                  <a:cubicBezTo>
                    <a:pt x="10" y="23"/>
                    <a:pt x="14" y="31"/>
                    <a:pt x="3" y="36"/>
                  </a:cubicBezTo>
                  <a:cubicBezTo>
                    <a:pt x="0" y="30"/>
                    <a:pt x="1" y="23"/>
                    <a:pt x="3" y="16"/>
                  </a:cubicBezTo>
                  <a:cubicBezTo>
                    <a:pt x="3" y="14"/>
                    <a:pt x="3" y="12"/>
                    <a:pt x="3" y="9"/>
                  </a:cubicBezTo>
                  <a:cubicBezTo>
                    <a:pt x="0" y="5"/>
                    <a:pt x="1" y="2"/>
                    <a:pt x="6" y="0"/>
                  </a:cubicBezTo>
                  <a:close/>
                </a:path>
              </a:pathLst>
            </a:custGeom>
            <a:solidFill>
              <a:srgbClr val="3835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376" name="Freeform 4019"/>
            <p:cNvSpPr>
              <a:spLocks/>
            </p:cNvSpPr>
            <p:nvPr/>
          </p:nvSpPr>
          <p:spPr bwMode="auto">
            <a:xfrm>
              <a:off x="4926" y="1770"/>
              <a:ext cx="17" cy="12"/>
            </a:xfrm>
            <a:custGeom>
              <a:avLst/>
              <a:gdLst>
                <a:gd name="T0" fmla="*/ 13 w 14"/>
                <a:gd name="T1" fmla="*/ 7 h 10"/>
                <a:gd name="T2" fmla="*/ 6 w 14"/>
                <a:gd name="T3" fmla="*/ 10 h 10"/>
                <a:gd name="T4" fmla="*/ 0 w 14"/>
                <a:gd name="T5" fmla="*/ 6 h 10"/>
                <a:gd name="T6" fmla="*/ 0 w 14"/>
                <a:gd name="T7" fmla="*/ 3 h 10"/>
                <a:gd name="T8" fmla="*/ 12 w 14"/>
                <a:gd name="T9" fmla="*/ 2 h 10"/>
                <a:gd name="T10" fmla="*/ 13 w 14"/>
                <a:gd name="T11" fmla="*/ 7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10">
                  <a:moveTo>
                    <a:pt x="13" y="7"/>
                  </a:moveTo>
                  <a:cubicBezTo>
                    <a:pt x="11" y="10"/>
                    <a:pt x="9" y="10"/>
                    <a:pt x="6" y="10"/>
                  </a:cubicBezTo>
                  <a:cubicBezTo>
                    <a:pt x="4" y="9"/>
                    <a:pt x="2" y="7"/>
                    <a:pt x="0" y="6"/>
                  </a:cubicBezTo>
                  <a:cubicBezTo>
                    <a:pt x="0" y="5"/>
                    <a:pt x="0" y="4"/>
                    <a:pt x="0" y="3"/>
                  </a:cubicBezTo>
                  <a:cubicBezTo>
                    <a:pt x="4" y="0"/>
                    <a:pt x="8" y="0"/>
                    <a:pt x="12" y="2"/>
                  </a:cubicBezTo>
                  <a:cubicBezTo>
                    <a:pt x="14" y="4"/>
                    <a:pt x="14" y="5"/>
                    <a:pt x="13" y="7"/>
                  </a:cubicBezTo>
                  <a:close/>
                </a:path>
              </a:pathLst>
            </a:custGeom>
            <a:solidFill>
              <a:srgbClr val="201D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377" name="Freeform 4020"/>
            <p:cNvSpPr>
              <a:spLocks/>
            </p:cNvSpPr>
            <p:nvPr/>
          </p:nvSpPr>
          <p:spPr bwMode="auto">
            <a:xfrm>
              <a:off x="4922" y="1784"/>
              <a:ext cx="5" cy="21"/>
            </a:xfrm>
            <a:custGeom>
              <a:avLst/>
              <a:gdLst>
                <a:gd name="T0" fmla="*/ 3 w 5"/>
                <a:gd name="T1" fmla="*/ 18 h 18"/>
                <a:gd name="T2" fmla="*/ 2 w 5"/>
                <a:gd name="T3" fmla="*/ 18 h 18"/>
                <a:gd name="T4" fmla="*/ 0 w 5"/>
                <a:gd name="T5" fmla="*/ 18 h 18"/>
                <a:gd name="T6" fmla="*/ 0 w 5"/>
                <a:gd name="T7" fmla="*/ 0 h 18"/>
                <a:gd name="T8" fmla="*/ 4 w 5"/>
                <a:gd name="T9" fmla="*/ 14 h 18"/>
                <a:gd name="T10" fmla="*/ 3 w 5"/>
                <a:gd name="T11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18">
                  <a:moveTo>
                    <a:pt x="3" y="18"/>
                  </a:moveTo>
                  <a:cubicBezTo>
                    <a:pt x="2" y="18"/>
                    <a:pt x="2" y="18"/>
                    <a:pt x="2" y="18"/>
                  </a:cubicBezTo>
                  <a:cubicBezTo>
                    <a:pt x="2" y="18"/>
                    <a:pt x="0" y="18"/>
                    <a:pt x="0" y="18"/>
                  </a:cubicBezTo>
                  <a:cubicBezTo>
                    <a:pt x="0" y="12"/>
                    <a:pt x="0" y="7"/>
                    <a:pt x="0" y="0"/>
                  </a:cubicBezTo>
                  <a:cubicBezTo>
                    <a:pt x="5" y="5"/>
                    <a:pt x="2" y="10"/>
                    <a:pt x="4" y="14"/>
                  </a:cubicBezTo>
                  <a:cubicBezTo>
                    <a:pt x="3" y="15"/>
                    <a:pt x="3" y="17"/>
                    <a:pt x="3" y="18"/>
                  </a:cubicBezTo>
                  <a:close/>
                </a:path>
              </a:pathLst>
            </a:custGeom>
            <a:solidFill>
              <a:srgbClr val="403B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378" name="Freeform 4021"/>
            <p:cNvSpPr>
              <a:spLocks/>
            </p:cNvSpPr>
            <p:nvPr/>
          </p:nvSpPr>
          <p:spPr bwMode="auto">
            <a:xfrm>
              <a:off x="4989" y="1274"/>
              <a:ext cx="85" cy="58"/>
            </a:xfrm>
            <a:custGeom>
              <a:avLst/>
              <a:gdLst>
                <a:gd name="T0" fmla="*/ 63 w 73"/>
                <a:gd name="T1" fmla="*/ 28 h 49"/>
                <a:gd name="T2" fmla="*/ 73 w 73"/>
                <a:gd name="T3" fmla="*/ 40 h 49"/>
                <a:gd name="T4" fmla="*/ 55 w 73"/>
                <a:gd name="T5" fmla="*/ 45 h 49"/>
                <a:gd name="T6" fmla="*/ 33 w 73"/>
                <a:gd name="T7" fmla="*/ 48 h 49"/>
                <a:gd name="T8" fmla="*/ 14 w 73"/>
                <a:gd name="T9" fmla="*/ 45 h 49"/>
                <a:gd name="T10" fmla="*/ 15 w 73"/>
                <a:gd name="T11" fmla="*/ 6 h 49"/>
                <a:gd name="T12" fmla="*/ 27 w 73"/>
                <a:gd name="T13" fmla="*/ 2 h 49"/>
                <a:gd name="T14" fmla="*/ 63 w 73"/>
                <a:gd name="T15" fmla="*/ 5 h 49"/>
                <a:gd name="T16" fmla="*/ 63 w 73"/>
                <a:gd name="T17" fmla="*/ 28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3" h="49">
                  <a:moveTo>
                    <a:pt x="63" y="28"/>
                  </a:moveTo>
                  <a:cubicBezTo>
                    <a:pt x="64" y="34"/>
                    <a:pt x="73" y="34"/>
                    <a:pt x="73" y="40"/>
                  </a:cubicBezTo>
                  <a:cubicBezTo>
                    <a:pt x="68" y="46"/>
                    <a:pt x="61" y="45"/>
                    <a:pt x="55" y="45"/>
                  </a:cubicBezTo>
                  <a:cubicBezTo>
                    <a:pt x="47" y="45"/>
                    <a:pt x="40" y="48"/>
                    <a:pt x="33" y="48"/>
                  </a:cubicBezTo>
                  <a:cubicBezTo>
                    <a:pt x="27" y="48"/>
                    <a:pt x="20" y="49"/>
                    <a:pt x="14" y="45"/>
                  </a:cubicBezTo>
                  <a:cubicBezTo>
                    <a:pt x="9" y="32"/>
                    <a:pt x="0" y="19"/>
                    <a:pt x="15" y="6"/>
                  </a:cubicBezTo>
                  <a:cubicBezTo>
                    <a:pt x="19" y="4"/>
                    <a:pt x="23" y="3"/>
                    <a:pt x="27" y="2"/>
                  </a:cubicBezTo>
                  <a:cubicBezTo>
                    <a:pt x="39" y="2"/>
                    <a:pt x="52" y="0"/>
                    <a:pt x="63" y="5"/>
                  </a:cubicBezTo>
                  <a:cubicBezTo>
                    <a:pt x="67" y="13"/>
                    <a:pt x="66" y="20"/>
                    <a:pt x="63" y="28"/>
                  </a:cubicBezTo>
                  <a:close/>
                </a:path>
              </a:pathLst>
            </a:custGeom>
            <a:solidFill>
              <a:srgbClr val="AAAC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379" name="Freeform 4022"/>
            <p:cNvSpPr>
              <a:spLocks/>
            </p:cNvSpPr>
            <p:nvPr/>
          </p:nvSpPr>
          <p:spPr bwMode="auto">
            <a:xfrm>
              <a:off x="4986" y="1280"/>
              <a:ext cx="20" cy="48"/>
            </a:xfrm>
            <a:custGeom>
              <a:avLst/>
              <a:gdLst>
                <a:gd name="T0" fmla="*/ 17 w 17"/>
                <a:gd name="T1" fmla="*/ 1 h 41"/>
                <a:gd name="T2" fmla="*/ 17 w 17"/>
                <a:gd name="T3" fmla="*/ 39 h 41"/>
                <a:gd name="T4" fmla="*/ 14 w 17"/>
                <a:gd name="T5" fmla="*/ 41 h 41"/>
                <a:gd name="T6" fmla="*/ 1 w 17"/>
                <a:gd name="T7" fmla="*/ 38 h 41"/>
                <a:gd name="T8" fmla="*/ 1 w 17"/>
                <a:gd name="T9" fmla="*/ 10 h 41"/>
                <a:gd name="T10" fmla="*/ 7 w 17"/>
                <a:gd name="T11" fmla="*/ 0 h 41"/>
                <a:gd name="T12" fmla="*/ 17 w 17"/>
                <a:gd name="T13" fmla="*/ 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41">
                  <a:moveTo>
                    <a:pt x="17" y="1"/>
                  </a:moveTo>
                  <a:cubicBezTo>
                    <a:pt x="9" y="13"/>
                    <a:pt x="17" y="26"/>
                    <a:pt x="17" y="39"/>
                  </a:cubicBezTo>
                  <a:cubicBezTo>
                    <a:pt x="16" y="40"/>
                    <a:pt x="15" y="41"/>
                    <a:pt x="14" y="41"/>
                  </a:cubicBezTo>
                  <a:cubicBezTo>
                    <a:pt x="9" y="41"/>
                    <a:pt x="5" y="41"/>
                    <a:pt x="1" y="38"/>
                  </a:cubicBezTo>
                  <a:cubicBezTo>
                    <a:pt x="0" y="29"/>
                    <a:pt x="9" y="19"/>
                    <a:pt x="1" y="10"/>
                  </a:cubicBezTo>
                  <a:cubicBezTo>
                    <a:pt x="0" y="5"/>
                    <a:pt x="2" y="1"/>
                    <a:pt x="7" y="0"/>
                  </a:cubicBezTo>
                  <a:cubicBezTo>
                    <a:pt x="10" y="0"/>
                    <a:pt x="13" y="0"/>
                    <a:pt x="17" y="1"/>
                  </a:cubicBezTo>
                  <a:close/>
                </a:path>
              </a:pathLst>
            </a:custGeom>
            <a:solidFill>
              <a:srgbClr val="8283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380" name="Freeform 4023"/>
            <p:cNvSpPr>
              <a:spLocks/>
            </p:cNvSpPr>
            <p:nvPr/>
          </p:nvSpPr>
          <p:spPr bwMode="auto">
            <a:xfrm>
              <a:off x="5037" y="1193"/>
              <a:ext cx="14" cy="7"/>
            </a:xfrm>
            <a:custGeom>
              <a:avLst/>
              <a:gdLst>
                <a:gd name="T0" fmla="*/ 0 w 12"/>
                <a:gd name="T1" fmla="*/ 3 h 6"/>
                <a:gd name="T2" fmla="*/ 9 w 12"/>
                <a:gd name="T3" fmla="*/ 0 h 6"/>
                <a:gd name="T4" fmla="*/ 12 w 12"/>
                <a:gd name="T5" fmla="*/ 4 h 6"/>
                <a:gd name="T6" fmla="*/ 0 w 12"/>
                <a:gd name="T7" fmla="*/ 6 h 6"/>
                <a:gd name="T8" fmla="*/ 0 w 12"/>
                <a:gd name="T9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6">
                  <a:moveTo>
                    <a:pt x="0" y="3"/>
                  </a:moveTo>
                  <a:cubicBezTo>
                    <a:pt x="3" y="2"/>
                    <a:pt x="6" y="1"/>
                    <a:pt x="9" y="0"/>
                  </a:cubicBezTo>
                  <a:cubicBezTo>
                    <a:pt x="10" y="2"/>
                    <a:pt x="11" y="3"/>
                    <a:pt x="12" y="4"/>
                  </a:cubicBezTo>
                  <a:cubicBezTo>
                    <a:pt x="8" y="5"/>
                    <a:pt x="4" y="5"/>
                    <a:pt x="0" y="6"/>
                  </a:cubicBezTo>
                  <a:cubicBezTo>
                    <a:pt x="0" y="5"/>
                    <a:pt x="0" y="4"/>
                    <a:pt x="0" y="3"/>
                  </a:cubicBezTo>
                  <a:close/>
                </a:path>
              </a:pathLst>
            </a:custGeom>
            <a:solidFill>
              <a:srgbClr val="3737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381" name="Freeform 4024"/>
            <p:cNvSpPr>
              <a:spLocks/>
            </p:cNvSpPr>
            <p:nvPr/>
          </p:nvSpPr>
          <p:spPr bwMode="auto">
            <a:xfrm>
              <a:off x="5047" y="1161"/>
              <a:ext cx="31" cy="8"/>
            </a:xfrm>
            <a:custGeom>
              <a:avLst/>
              <a:gdLst>
                <a:gd name="T0" fmla="*/ 0 w 26"/>
                <a:gd name="T1" fmla="*/ 1 h 7"/>
                <a:gd name="T2" fmla="*/ 26 w 26"/>
                <a:gd name="T3" fmla="*/ 0 h 7"/>
                <a:gd name="T4" fmla="*/ 1 w 26"/>
                <a:gd name="T5" fmla="*/ 3 h 7"/>
                <a:gd name="T6" fmla="*/ 0 w 26"/>
                <a:gd name="T7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7">
                  <a:moveTo>
                    <a:pt x="0" y="1"/>
                  </a:moveTo>
                  <a:cubicBezTo>
                    <a:pt x="9" y="1"/>
                    <a:pt x="18" y="0"/>
                    <a:pt x="26" y="0"/>
                  </a:cubicBezTo>
                  <a:cubicBezTo>
                    <a:pt x="19" y="7"/>
                    <a:pt x="9" y="2"/>
                    <a:pt x="1" y="3"/>
                  </a:cubicBezTo>
                  <a:cubicBezTo>
                    <a:pt x="0" y="2"/>
                    <a:pt x="0" y="2"/>
                    <a:pt x="0" y="1"/>
                  </a:cubicBezTo>
                  <a:close/>
                </a:path>
              </a:pathLst>
            </a:custGeom>
            <a:solidFill>
              <a:srgbClr val="6F69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382" name="Freeform 4025"/>
            <p:cNvSpPr>
              <a:spLocks/>
            </p:cNvSpPr>
            <p:nvPr/>
          </p:nvSpPr>
          <p:spPr bwMode="auto">
            <a:xfrm>
              <a:off x="4937" y="1718"/>
              <a:ext cx="42" cy="47"/>
            </a:xfrm>
            <a:custGeom>
              <a:avLst/>
              <a:gdLst>
                <a:gd name="T0" fmla="*/ 0 w 36"/>
                <a:gd name="T1" fmla="*/ 31 h 40"/>
                <a:gd name="T2" fmla="*/ 0 w 36"/>
                <a:gd name="T3" fmla="*/ 19 h 40"/>
                <a:gd name="T4" fmla="*/ 7 w 36"/>
                <a:gd name="T5" fmla="*/ 11 h 40"/>
                <a:gd name="T6" fmla="*/ 24 w 36"/>
                <a:gd name="T7" fmla="*/ 0 h 40"/>
                <a:gd name="T8" fmla="*/ 34 w 36"/>
                <a:gd name="T9" fmla="*/ 5 h 40"/>
                <a:gd name="T10" fmla="*/ 33 w 36"/>
                <a:gd name="T11" fmla="*/ 18 h 40"/>
                <a:gd name="T12" fmla="*/ 26 w 36"/>
                <a:gd name="T13" fmla="*/ 31 h 40"/>
                <a:gd name="T14" fmla="*/ 25 w 36"/>
                <a:gd name="T15" fmla="*/ 35 h 40"/>
                <a:gd name="T16" fmla="*/ 23 w 36"/>
                <a:gd name="T17" fmla="*/ 38 h 40"/>
                <a:gd name="T18" fmla="*/ 13 w 36"/>
                <a:gd name="T19" fmla="*/ 37 h 40"/>
                <a:gd name="T20" fmla="*/ 9 w 36"/>
                <a:gd name="T21" fmla="*/ 34 h 40"/>
                <a:gd name="T22" fmla="*/ 0 w 36"/>
                <a:gd name="T23" fmla="*/ 31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6" h="40">
                  <a:moveTo>
                    <a:pt x="0" y="31"/>
                  </a:moveTo>
                  <a:cubicBezTo>
                    <a:pt x="0" y="27"/>
                    <a:pt x="0" y="23"/>
                    <a:pt x="0" y="19"/>
                  </a:cubicBezTo>
                  <a:cubicBezTo>
                    <a:pt x="0" y="15"/>
                    <a:pt x="3" y="12"/>
                    <a:pt x="7" y="11"/>
                  </a:cubicBezTo>
                  <a:cubicBezTo>
                    <a:pt x="15" y="11"/>
                    <a:pt x="17" y="1"/>
                    <a:pt x="24" y="0"/>
                  </a:cubicBezTo>
                  <a:cubicBezTo>
                    <a:pt x="29" y="0"/>
                    <a:pt x="32" y="1"/>
                    <a:pt x="34" y="5"/>
                  </a:cubicBezTo>
                  <a:cubicBezTo>
                    <a:pt x="36" y="10"/>
                    <a:pt x="36" y="14"/>
                    <a:pt x="33" y="18"/>
                  </a:cubicBezTo>
                  <a:cubicBezTo>
                    <a:pt x="30" y="22"/>
                    <a:pt x="27" y="25"/>
                    <a:pt x="26" y="31"/>
                  </a:cubicBezTo>
                  <a:cubicBezTo>
                    <a:pt x="26" y="32"/>
                    <a:pt x="26" y="34"/>
                    <a:pt x="25" y="35"/>
                  </a:cubicBezTo>
                  <a:cubicBezTo>
                    <a:pt x="25" y="36"/>
                    <a:pt x="24" y="37"/>
                    <a:pt x="23" y="38"/>
                  </a:cubicBezTo>
                  <a:cubicBezTo>
                    <a:pt x="19" y="40"/>
                    <a:pt x="16" y="38"/>
                    <a:pt x="13" y="37"/>
                  </a:cubicBezTo>
                  <a:cubicBezTo>
                    <a:pt x="11" y="36"/>
                    <a:pt x="10" y="36"/>
                    <a:pt x="9" y="34"/>
                  </a:cubicBezTo>
                  <a:cubicBezTo>
                    <a:pt x="7" y="31"/>
                    <a:pt x="3" y="32"/>
                    <a:pt x="0" y="31"/>
                  </a:cubicBezTo>
                  <a:close/>
                </a:path>
              </a:pathLst>
            </a:custGeom>
            <a:solidFill>
              <a:srgbClr val="6561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383" name="Freeform 4026"/>
            <p:cNvSpPr>
              <a:spLocks/>
            </p:cNvSpPr>
            <p:nvPr/>
          </p:nvSpPr>
          <p:spPr bwMode="auto">
            <a:xfrm>
              <a:off x="4926" y="1758"/>
              <a:ext cx="30" cy="17"/>
            </a:xfrm>
            <a:custGeom>
              <a:avLst/>
              <a:gdLst>
                <a:gd name="T0" fmla="*/ 18 w 25"/>
                <a:gd name="T1" fmla="*/ 0 h 14"/>
                <a:gd name="T2" fmla="*/ 22 w 25"/>
                <a:gd name="T3" fmla="*/ 1 h 14"/>
                <a:gd name="T4" fmla="*/ 12 w 25"/>
                <a:gd name="T5" fmla="*/ 14 h 14"/>
                <a:gd name="T6" fmla="*/ 0 w 25"/>
                <a:gd name="T7" fmla="*/ 13 h 14"/>
                <a:gd name="T8" fmla="*/ 0 w 25"/>
                <a:gd name="T9" fmla="*/ 8 h 14"/>
                <a:gd name="T10" fmla="*/ 18 w 25"/>
                <a:gd name="T11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" h="14">
                  <a:moveTo>
                    <a:pt x="18" y="0"/>
                  </a:moveTo>
                  <a:cubicBezTo>
                    <a:pt x="20" y="0"/>
                    <a:pt x="21" y="1"/>
                    <a:pt x="22" y="1"/>
                  </a:cubicBezTo>
                  <a:cubicBezTo>
                    <a:pt x="25" y="10"/>
                    <a:pt x="21" y="14"/>
                    <a:pt x="12" y="14"/>
                  </a:cubicBezTo>
                  <a:cubicBezTo>
                    <a:pt x="8" y="13"/>
                    <a:pt x="4" y="13"/>
                    <a:pt x="0" y="13"/>
                  </a:cubicBezTo>
                  <a:cubicBezTo>
                    <a:pt x="0" y="11"/>
                    <a:pt x="0" y="9"/>
                    <a:pt x="0" y="8"/>
                  </a:cubicBezTo>
                  <a:cubicBezTo>
                    <a:pt x="6" y="5"/>
                    <a:pt x="12" y="3"/>
                    <a:pt x="18" y="0"/>
                  </a:cubicBezTo>
                  <a:close/>
                </a:path>
              </a:pathLst>
            </a:custGeom>
            <a:solidFill>
              <a:srgbClr val="6968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384" name="Freeform 4027"/>
            <p:cNvSpPr>
              <a:spLocks/>
            </p:cNvSpPr>
            <p:nvPr/>
          </p:nvSpPr>
          <p:spPr bwMode="auto">
            <a:xfrm>
              <a:off x="4923" y="1717"/>
              <a:ext cx="24" cy="26"/>
            </a:xfrm>
            <a:custGeom>
              <a:avLst/>
              <a:gdLst>
                <a:gd name="T0" fmla="*/ 19 w 21"/>
                <a:gd name="T1" fmla="*/ 13 h 22"/>
                <a:gd name="T2" fmla="*/ 12 w 21"/>
                <a:gd name="T3" fmla="*/ 20 h 22"/>
                <a:gd name="T4" fmla="*/ 6 w 21"/>
                <a:gd name="T5" fmla="*/ 22 h 22"/>
                <a:gd name="T6" fmla="*/ 5 w 21"/>
                <a:gd name="T7" fmla="*/ 17 h 22"/>
                <a:gd name="T8" fmla="*/ 8 w 21"/>
                <a:gd name="T9" fmla="*/ 0 h 22"/>
                <a:gd name="T10" fmla="*/ 14 w 21"/>
                <a:gd name="T11" fmla="*/ 0 h 22"/>
                <a:gd name="T12" fmla="*/ 19 w 21"/>
                <a:gd name="T13" fmla="*/ 3 h 22"/>
                <a:gd name="T14" fmla="*/ 19 w 21"/>
                <a:gd name="T15" fmla="*/ 13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" h="22">
                  <a:moveTo>
                    <a:pt x="19" y="13"/>
                  </a:moveTo>
                  <a:cubicBezTo>
                    <a:pt x="17" y="16"/>
                    <a:pt x="15" y="18"/>
                    <a:pt x="12" y="20"/>
                  </a:cubicBezTo>
                  <a:cubicBezTo>
                    <a:pt x="10" y="21"/>
                    <a:pt x="8" y="21"/>
                    <a:pt x="6" y="22"/>
                  </a:cubicBezTo>
                  <a:cubicBezTo>
                    <a:pt x="6" y="20"/>
                    <a:pt x="5" y="18"/>
                    <a:pt x="5" y="17"/>
                  </a:cubicBezTo>
                  <a:cubicBezTo>
                    <a:pt x="8" y="11"/>
                    <a:pt x="0" y="4"/>
                    <a:pt x="8" y="0"/>
                  </a:cubicBezTo>
                  <a:cubicBezTo>
                    <a:pt x="10" y="0"/>
                    <a:pt x="12" y="0"/>
                    <a:pt x="14" y="0"/>
                  </a:cubicBezTo>
                  <a:cubicBezTo>
                    <a:pt x="16" y="0"/>
                    <a:pt x="18" y="1"/>
                    <a:pt x="19" y="3"/>
                  </a:cubicBezTo>
                  <a:cubicBezTo>
                    <a:pt x="21" y="6"/>
                    <a:pt x="19" y="9"/>
                    <a:pt x="19" y="13"/>
                  </a:cubicBezTo>
                  <a:close/>
                </a:path>
              </a:pathLst>
            </a:custGeom>
            <a:solidFill>
              <a:srgbClr val="4847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385" name="Freeform 4028"/>
            <p:cNvSpPr>
              <a:spLocks/>
            </p:cNvSpPr>
            <p:nvPr/>
          </p:nvSpPr>
          <p:spPr bwMode="auto">
            <a:xfrm>
              <a:off x="5081" y="1325"/>
              <a:ext cx="24" cy="40"/>
            </a:xfrm>
            <a:custGeom>
              <a:avLst/>
              <a:gdLst>
                <a:gd name="T0" fmla="*/ 17 w 20"/>
                <a:gd name="T1" fmla="*/ 30 h 34"/>
                <a:gd name="T2" fmla="*/ 10 w 20"/>
                <a:gd name="T3" fmla="*/ 30 h 34"/>
                <a:gd name="T4" fmla="*/ 6 w 20"/>
                <a:gd name="T5" fmla="*/ 17 h 34"/>
                <a:gd name="T6" fmla="*/ 4 w 20"/>
                <a:gd name="T7" fmla="*/ 13 h 34"/>
                <a:gd name="T8" fmla="*/ 0 w 20"/>
                <a:gd name="T9" fmla="*/ 2 h 34"/>
                <a:gd name="T10" fmla="*/ 1 w 20"/>
                <a:gd name="T11" fmla="*/ 0 h 34"/>
                <a:gd name="T12" fmla="*/ 14 w 20"/>
                <a:gd name="T13" fmla="*/ 21 h 34"/>
                <a:gd name="T14" fmla="*/ 17 w 20"/>
                <a:gd name="T15" fmla="*/ 3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" h="34">
                  <a:moveTo>
                    <a:pt x="17" y="30"/>
                  </a:moveTo>
                  <a:cubicBezTo>
                    <a:pt x="15" y="34"/>
                    <a:pt x="12" y="34"/>
                    <a:pt x="10" y="30"/>
                  </a:cubicBezTo>
                  <a:cubicBezTo>
                    <a:pt x="8" y="26"/>
                    <a:pt x="8" y="21"/>
                    <a:pt x="6" y="17"/>
                  </a:cubicBezTo>
                  <a:cubicBezTo>
                    <a:pt x="5" y="16"/>
                    <a:pt x="5" y="14"/>
                    <a:pt x="4" y="13"/>
                  </a:cubicBezTo>
                  <a:cubicBezTo>
                    <a:pt x="3" y="9"/>
                    <a:pt x="0" y="6"/>
                    <a:pt x="0" y="2"/>
                  </a:cubicBezTo>
                  <a:cubicBezTo>
                    <a:pt x="0" y="2"/>
                    <a:pt x="0" y="1"/>
                    <a:pt x="1" y="0"/>
                  </a:cubicBezTo>
                  <a:cubicBezTo>
                    <a:pt x="13" y="2"/>
                    <a:pt x="18" y="8"/>
                    <a:pt x="14" y="21"/>
                  </a:cubicBezTo>
                  <a:cubicBezTo>
                    <a:pt x="17" y="23"/>
                    <a:pt x="20" y="26"/>
                    <a:pt x="17" y="30"/>
                  </a:cubicBezTo>
                  <a:close/>
                </a:path>
              </a:pathLst>
            </a:custGeom>
            <a:solidFill>
              <a:srgbClr val="6868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386" name="Freeform 4029"/>
            <p:cNvSpPr>
              <a:spLocks/>
            </p:cNvSpPr>
            <p:nvPr/>
          </p:nvSpPr>
          <p:spPr bwMode="auto">
            <a:xfrm>
              <a:off x="5077" y="1299"/>
              <a:ext cx="14" cy="24"/>
            </a:xfrm>
            <a:custGeom>
              <a:avLst/>
              <a:gdLst>
                <a:gd name="T0" fmla="*/ 8 w 12"/>
                <a:gd name="T1" fmla="*/ 0 h 20"/>
                <a:gd name="T2" fmla="*/ 11 w 12"/>
                <a:gd name="T3" fmla="*/ 20 h 20"/>
                <a:gd name="T4" fmla="*/ 8 w 12"/>
                <a:gd name="T5" fmla="*/ 19 h 20"/>
                <a:gd name="T6" fmla="*/ 8 w 12"/>
                <a:gd name="T7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20">
                  <a:moveTo>
                    <a:pt x="8" y="0"/>
                  </a:moveTo>
                  <a:cubicBezTo>
                    <a:pt x="12" y="6"/>
                    <a:pt x="11" y="13"/>
                    <a:pt x="11" y="20"/>
                  </a:cubicBezTo>
                  <a:cubicBezTo>
                    <a:pt x="10" y="19"/>
                    <a:pt x="9" y="19"/>
                    <a:pt x="8" y="19"/>
                  </a:cubicBezTo>
                  <a:cubicBezTo>
                    <a:pt x="8" y="13"/>
                    <a:pt x="0" y="7"/>
                    <a:pt x="8" y="0"/>
                  </a:cubicBezTo>
                  <a:close/>
                </a:path>
              </a:pathLst>
            </a:custGeom>
            <a:solidFill>
              <a:srgbClr val="5D5D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387" name="Freeform 4030"/>
            <p:cNvSpPr>
              <a:spLocks/>
            </p:cNvSpPr>
            <p:nvPr/>
          </p:nvSpPr>
          <p:spPr bwMode="auto">
            <a:xfrm>
              <a:off x="5051" y="1321"/>
              <a:ext cx="32" cy="12"/>
            </a:xfrm>
            <a:custGeom>
              <a:avLst/>
              <a:gdLst>
                <a:gd name="T0" fmla="*/ 1 w 27"/>
                <a:gd name="T1" fmla="*/ 1 h 10"/>
                <a:gd name="T2" fmla="*/ 20 w 27"/>
                <a:gd name="T3" fmla="*/ 0 h 10"/>
                <a:gd name="T4" fmla="*/ 27 w 27"/>
                <a:gd name="T5" fmla="*/ 1 h 10"/>
                <a:gd name="T6" fmla="*/ 27 w 27"/>
                <a:gd name="T7" fmla="*/ 3 h 10"/>
                <a:gd name="T8" fmla="*/ 27 w 27"/>
                <a:gd name="T9" fmla="*/ 5 h 10"/>
                <a:gd name="T10" fmla="*/ 2 w 27"/>
                <a:gd name="T11" fmla="*/ 6 h 10"/>
                <a:gd name="T12" fmla="*/ 1 w 27"/>
                <a:gd name="T13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" h="10">
                  <a:moveTo>
                    <a:pt x="1" y="1"/>
                  </a:moveTo>
                  <a:cubicBezTo>
                    <a:pt x="7" y="1"/>
                    <a:pt x="13" y="1"/>
                    <a:pt x="20" y="0"/>
                  </a:cubicBezTo>
                  <a:cubicBezTo>
                    <a:pt x="22" y="1"/>
                    <a:pt x="24" y="1"/>
                    <a:pt x="27" y="1"/>
                  </a:cubicBezTo>
                  <a:cubicBezTo>
                    <a:pt x="27" y="2"/>
                    <a:pt x="27" y="3"/>
                    <a:pt x="27" y="3"/>
                  </a:cubicBezTo>
                  <a:cubicBezTo>
                    <a:pt x="27" y="3"/>
                    <a:pt x="27" y="5"/>
                    <a:pt x="27" y="5"/>
                  </a:cubicBezTo>
                  <a:cubicBezTo>
                    <a:pt x="19" y="10"/>
                    <a:pt x="11" y="9"/>
                    <a:pt x="2" y="6"/>
                  </a:cubicBezTo>
                  <a:cubicBezTo>
                    <a:pt x="0" y="5"/>
                    <a:pt x="0" y="3"/>
                    <a:pt x="1" y="1"/>
                  </a:cubicBezTo>
                  <a:close/>
                </a:path>
              </a:pathLst>
            </a:custGeom>
            <a:solidFill>
              <a:srgbClr val="3A37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388" name="Freeform 4031"/>
            <p:cNvSpPr>
              <a:spLocks/>
            </p:cNvSpPr>
            <p:nvPr/>
          </p:nvSpPr>
          <p:spPr bwMode="auto">
            <a:xfrm>
              <a:off x="5098" y="1350"/>
              <a:ext cx="15" cy="11"/>
            </a:xfrm>
            <a:custGeom>
              <a:avLst/>
              <a:gdLst>
                <a:gd name="T0" fmla="*/ 3 w 13"/>
                <a:gd name="T1" fmla="*/ 9 h 10"/>
                <a:gd name="T2" fmla="*/ 0 w 13"/>
                <a:gd name="T3" fmla="*/ 0 h 10"/>
                <a:gd name="T4" fmla="*/ 13 w 13"/>
                <a:gd name="T5" fmla="*/ 6 h 10"/>
                <a:gd name="T6" fmla="*/ 13 w 13"/>
                <a:gd name="T7" fmla="*/ 10 h 10"/>
                <a:gd name="T8" fmla="*/ 3 w 13"/>
                <a:gd name="T9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0">
                  <a:moveTo>
                    <a:pt x="3" y="9"/>
                  </a:moveTo>
                  <a:cubicBezTo>
                    <a:pt x="2" y="6"/>
                    <a:pt x="1" y="3"/>
                    <a:pt x="0" y="0"/>
                  </a:cubicBezTo>
                  <a:cubicBezTo>
                    <a:pt x="4" y="2"/>
                    <a:pt x="8" y="4"/>
                    <a:pt x="13" y="6"/>
                  </a:cubicBezTo>
                  <a:cubicBezTo>
                    <a:pt x="13" y="7"/>
                    <a:pt x="13" y="8"/>
                    <a:pt x="13" y="10"/>
                  </a:cubicBezTo>
                  <a:cubicBezTo>
                    <a:pt x="9" y="9"/>
                    <a:pt x="6" y="9"/>
                    <a:pt x="3" y="9"/>
                  </a:cubicBezTo>
                  <a:close/>
                </a:path>
              </a:pathLst>
            </a:custGeom>
            <a:solidFill>
              <a:srgbClr val="4341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389" name="Freeform 4032"/>
            <p:cNvSpPr>
              <a:spLocks/>
            </p:cNvSpPr>
            <p:nvPr/>
          </p:nvSpPr>
          <p:spPr bwMode="auto">
            <a:xfrm>
              <a:off x="5059" y="1280"/>
              <a:ext cx="14" cy="27"/>
            </a:xfrm>
            <a:custGeom>
              <a:avLst/>
              <a:gdLst>
                <a:gd name="T0" fmla="*/ 3 w 12"/>
                <a:gd name="T1" fmla="*/ 23 h 23"/>
                <a:gd name="T2" fmla="*/ 3 w 12"/>
                <a:gd name="T3" fmla="*/ 0 h 23"/>
                <a:gd name="T4" fmla="*/ 3 w 12"/>
                <a:gd name="T5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23">
                  <a:moveTo>
                    <a:pt x="3" y="23"/>
                  </a:moveTo>
                  <a:cubicBezTo>
                    <a:pt x="0" y="15"/>
                    <a:pt x="0" y="8"/>
                    <a:pt x="3" y="0"/>
                  </a:cubicBezTo>
                  <a:cubicBezTo>
                    <a:pt x="12" y="3"/>
                    <a:pt x="12" y="12"/>
                    <a:pt x="3" y="23"/>
                  </a:cubicBezTo>
                  <a:close/>
                </a:path>
              </a:pathLst>
            </a:custGeom>
            <a:solidFill>
              <a:srgbClr val="5D5D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390" name="Freeform 4033"/>
            <p:cNvSpPr>
              <a:spLocks/>
            </p:cNvSpPr>
            <p:nvPr/>
          </p:nvSpPr>
          <p:spPr bwMode="auto">
            <a:xfrm>
              <a:off x="5071" y="1292"/>
              <a:ext cx="8" cy="15"/>
            </a:xfrm>
            <a:custGeom>
              <a:avLst/>
              <a:gdLst>
                <a:gd name="T0" fmla="*/ 4 w 7"/>
                <a:gd name="T1" fmla="*/ 0 h 13"/>
                <a:gd name="T2" fmla="*/ 6 w 7"/>
                <a:gd name="T3" fmla="*/ 13 h 13"/>
                <a:gd name="T4" fmla="*/ 4 w 7"/>
                <a:gd name="T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13">
                  <a:moveTo>
                    <a:pt x="4" y="0"/>
                  </a:moveTo>
                  <a:cubicBezTo>
                    <a:pt x="7" y="4"/>
                    <a:pt x="7" y="8"/>
                    <a:pt x="6" y="13"/>
                  </a:cubicBezTo>
                  <a:cubicBezTo>
                    <a:pt x="0" y="9"/>
                    <a:pt x="5" y="4"/>
                    <a:pt x="4" y="0"/>
                  </a:cubicBezTo>
                  <a:close/>
                </a:path>
              </a:pathLst>
            </a:custGeom>
            <a:solidFill>
              <a:srgbClr val="5B5B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391" name="Freeform 4034"/>
            <p:cNvSpPr>
              <a:spLocks/>
            </p:cNvSpPr>
            <p:nvPr/>
          </p:nvSpPr>
          <p:spPr bwMode="auto">
            <a:xfrm>
              <a:off x="4980" y="1794"/>
              <a:ext cx="101" cy="90"/>
            </a:xfrm>
            <a:custGeom>
              <a:avLst/>
              <a:gdLst>
                <a:gd name="T0" fmla="*/ 54 w 86"/>
                <a:gd name="T1" fmla="*/ 4 h 77"/>
                <a:gd name="T2" fmla="*/ 79 w 86"/>
                <a:gd name="T3" fmla="*/ 12 h 77"/>
                <a:gd name="T4" fmla="*/ 80 w 86"/>
                <a:gd name="T5" fmla="*/ 39 h 77"/>
                <a:gd name="T6" fmla="*/ 86 w 86"/>
                <a:gd name="T7" fmla="*/ 67 h 77"/>
                <a:gd name="T8" fmla="*/ 49 w 86"/>
                <a:gd name="T9" fmla="*/ 71 h 77"/>
                <a:gd name="T10" fmla="*/ 5 w 86"/>
                <a:gd name="T11" fmla="*/ 64 h 77"/>
                <a:gd name="T12" fmla="*/ 1 w 86"/>
                <a:gd name="T13" fmla="*/ 55 h 77"/>
                <a:gd name="T14" fmla="*/ 30 w 86"/>
                <a:gd name="T15" fmla="*/ 53 h 77"/>
                <a:gd name="T16" fmla="*/ 47 w 86"/>
                <a:gd name="T17" fmla="*/ 42 h 77"/>
                <a:gd name="T18" fmla="*/ 47 w 86"/>
                <a:gd name="T19" fmla="*/ 3 h 77"/>
                <a:gd name="T20" fmla="*/ 54 w 86"/>
                <a:gd name="T21" fmla="*/ 4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6" h="77">
                  <a:moveTo>
                    <a:pt x="54" y="4"/>
                  </a:moveTo>
                  <a:cubicBezTo>
                    <a:pt x="61" y="11"/>
                    <a:pt x="75" y="0"/>
                    <a:pt x="79" y="12"/>
                  </a:cubicBezTo>
                  <a:cubicBezTo>
                    <a:pt x="82" y="20"/>
                    <a:pt x="79" y="30"/>
                    <a:pt x="80" y="39"/>
                  </a:cubicBezTo>
                  <a:cubicBezTo>
                    <a:pt x="82" y="49"/>
                    <a:pt x="84" y="58"/>
                    <a:pt x="86" y="67"/>
                  </a:cubicBezTo>
                  <a:cubicBezTo>
                    <a:pt x="75" y="77"/>
                    <a:pt x="62" y="70"/>
                    <a:pt x="49" y="71"/>
                  </a:cubicBezTo>
                  <a:cubicBezTo>
                    <a:pt x="35" y="69"/>
                    <a:pt x="20" y="67"/>
                    <a:pt x="5" y="64"/>
                  </a:cubicBezTo>
                  <a:cubicBezTo>
                    <a:pt x="2" y="62"/>
                    <a:pt x="0" y="59"/>
                    <a:pt x="1" y="55"/>
                  </a:cubicBezTo>
                  <a:cubicBezTo>
                    <a:pt x="10" y="48"/>
                    <a:pt x="21" y="51"/>
                    <a:pt x="30" y="53"/>
                  </a:cubicBezTo>
                  <a:cubicBezTo>
                    <a:pt x="41" y="56"/>
                    <a:pt x="46" y="54"/>
                    <a:pt x="47" y="42"/>
                  </a:cubicBezTo>
                  <a:cubicBezTo>
                    <a:pt x="49" y="29"/>
                    <a:pt x="49" y="16"/>
                    <a:pt x="47" y="3"/>
                  </a:cubicBezTo>
                  <a:cubicBezTo>
                    <a:pt x="49" y="1"/>
                    <a:pt x="52" y="1"/>
                    <a:pt x="54" y="4"/>
                  </a:cubicBezTo>
                  <a:close/>
                </a:path>
              </a:pathLst>
            </a:custGeom>
            <a:solidFill>
              <a:srgbClr val="8E91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392" name="Freeform 4035"/>
            <p:cNvSpPr>
              <a:spLocks/>
            </p:cNvSpPr>
            <p:nvPr/>
          </p:nvSpPr>
          <p:spPr bwMode="auto">
            <a:xfrm>
              <a:off x="5005" y="1873"/>
              <a:ext cx="102" cy="13"/>
            </a:xfrm>
            <a:custGeom>
              <a:avLst/>
              <a:gdLst>
                <a:gd name="T0" fmla="*/ 27 w 87"/>
                <a:gd name="T1" fmla="*/ 1 h 11"/>
                <a:gd name="T2" fmla="*/ 65 w 87"/>
                <a:gd name="T3" fmla="*/ 0 h 11"/>
                <a:gd name="T4" fmla="*/ 82 w 87"/>
                <a:gd name="T5" fmla="*/ 1 h 11"/>
                <a:gd name="T6" fmla="*/ 86 w 87"/>
                <a:gd name="T7" fmla="*/ 4 h 11"/>
                <a:gd name="T8" fmla="*/ 85 w 87"/>
                <a:gd name="T9" fmla="*/ 8 h 11"/>
                <a:gd name="T10" fmla="*/ 85 w 87"/>
                <a:gd name="T11" fmla="*/ 8 h 11"/>
                <a:gd name="T12" fmla="*/ 81 w 87"/>
                <a:gd name="T13" fmla="*/ 8 h 11"/>
                <a:gd name="T14" fmla="*/ 65 w 87"/>
                <a:gd name="T15" fmla="*/ 9 h 11"/>
                <a:gd name="T16" fmla="*/ 37 w 87"/>
                <a:gd name="T17" fmla="*/ 8 h 11"/>
                <a:gd name="T18" fmla="*/ 26 w 87"/>
                <a:gd name="T19" fmla="*/ 11 h 11"/>
                <a:gd name="T20" fmla="*/ 1 w 87"/>
                <a:gd name="T21" fmla="*/ 10 h 11"/>
                <a:gd name="T22" fmla="*/ 4 w 87"/>
                <a:gd name="T23" fmla="*/ 6 h 11"/>
                <a:gd name="T24" fmla="*/ 23 w 87"/>
                <a:gd name="T25" fmla="*/ 0 h 11"/>
                <a:gd name="T26" fmla="*/ 27 w 87"/>
                <a:gd name="T27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7" h="11">
                  <a:moveTo>
                    <a:pt x="27" y="1"/>
                  </a:moveTo>
                  <a:cubicBezTo>
                    <a:pt x="40" y="1"/>
                    <a:pt x="53" y="0"/>
                    <a:pt x="65" y="0"/>
                  </a:cubicBezTo>
                  <a:cubicBezTo>
                    <a:pt x="71" y="1"/>
                    <a:pt x="76" y="1"/>
                    <a:pt x="82" y="1"/>
                  </a:cubicBezTo>
                  <a:cubicBezTo>
                    <a:pt x="83" y="2"/>
                    <a:pt x="85" y="3"/>
                    <a:pt x="86" y="4"/>
                  </a:cubicBezTo>
                  <a:cubicBezTo>
                    <a:pt x="87" y="6"/>
                    <a:pt x="86" y="7"/>
                    <a:pt x="85" y="8"/>
                  </a:cubicBezTo>
                  <a:cubicBezTo>
                    <a:pt x="85" y="8"/>
                    <a:pt x="85" y="8"/>
                    <a:pt x="85" y="8"/>
                  </a:cubicBezTo>
                  <a:cubicBezTo>
                    <a:pt x="84" y="8"/>
                    <a:pt x="83" y="8"/>
                    <a:pt x="81" y="8"/>
                  </a:cubicBezTo>
                  <a:cubicBezTo>
                    <a:pt x="76" y="10"/>
                    <a:pt x="70" y="9"/>
                    <a:pt x="65" y="9"/>
                  </a:cubicBezTo>
                  <a:cubicBezTo>
                    <a:pt x="56" y="8"/>
                    <a:pt x="46" y="10"/>
                    <a:pt x="37" y="8"/>
                  </a:cubicBezTo>
                  <a:cubicBezTo>
                    <a:pt x="33" y="9"/>
                    <a:pt x="30" y="10"/>
                    <a:pt x="26" y="11"/>
                  </a:cubicBezTo>
                  <a:cubicBezTo>
                    <a:pt x="18" y="11"/>
                    <a:pt x="9" y="10"/>
                    <a:pt x="1" y="10"/>
                  </a:cubicBezTo>
                  <a:cubicBezTo>
                    <a:pt x="0" y="7"/>
                    <a:pt x="2" y="6"/>
                    <a:pt x="4" y="6"/>
                  </a:cubicBezTo>
                  <a:cubicBezTo>
                    <a:pt x="10" y="2"/>
                    <a:pt x="18" y="6"/>
                    <a:pt x="23" y="0"/>
                  </a:cubicBezTo>
                  <a:cubicBezTo>
                    <a:pt x="24" y="0"/>
                    <a:pt x="26" y="0"/>
                    <a:pt x="27" y="1"/>
                  </a:cubicBezTo>
                  <a:close/>
                </a:path>
              </a:pathLst>
            </a:custGeom>
            <a:solidFill>
              <a:srgbClr val="2924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393" name="Freeform 4036"/>
            <p:cNvSpPr>
              <a:spLocks/>
            </p:cNvSpPr>
            <p:nvPr/>
          </p:nvSpPr>
          <p:spPr bwMode="auto">
            <a:xfrm>
              <a:off x="5029" y="1782"/>
              <a:ext cx="127" cy="18"/>
            </a:xfrm>
            <a:custGeom>
              <a:avLst/>
              <a:gdLst>
                <a:gd name="T0" fmla="*/ 13 w 108"/>
                <a:gd name="T1" fmla="*/ 14 h 15"/>
                <a:gd name="T2" fmla="*/ 7 w 108"/>
                <a:gd name="T3" fmla="*/ 14 h 15"/>
                <a:gd name="T4" fmla="*/ 0 w 108"/>
                <a:gd name="T5" fmla="*/ 11 h 15"/>
                <a:gd name="T6" fmla="*/ 17 w 108"/>
                <a:gd name="T7" fmla="*/ 5 h 15"/>
                <a:gd name="T8" fmla="*/ 52 w 108"/>
                <a:gd name="T9" fmla="*/ 3 h 15"/>
                <a:gd name="T10" fmla="*/ 78 w 108"/>
                <a:gd name="T11" fmla="*/ 2 h 15"/>
                <a:gd name="T12" fmla="*/ 104 w 108"/>
                <a:gd name="T13" fmla="*/ 6 h 15"/>
                <a:gd name="T14" fmla="*/ 108 w 108"/>
                <a:gd name="T15" fmla="*/ 7 h 15"/>
                <a:gd name="T16" fmla="*/ 107 w 108"/>
                <a:gd name="T17" fmla="*/ 10 h 15"/>
                <a:gd name="T18" fmla="*/ 87 w 108"/>
                <a:gd name="T19" fmla="*/ 13 h 15"/>
                <a:gd name="T20" fmla="*/ 13 w 108"/>
                <a:gd name="T21" fmla="*/ 1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8" h="15">
                  <a:moveTo>
                    <a:pt x="13" y="14"/>
                  </a:moveTo>
                  <a:cubicBezTo>
                    <a:pt x="11" y="14"/>
                    <a:pt x="9" y="14"/>
                    <a:pt x="7" y="14"/>
                  </a:cubicBezTo>
                  <a:cubicBezTo>
                    <a:pt x="4" y="15"/>
                    <a:pt x="1" y="15"/>
                    <a:pt x="0" y="11"/>
                  </a:cubicBezTo>
                  <a:cubicBezTo>
                    <a:pt x="4" y="4"/>
                    <a:pt x="11" y="6"/>
                    <a:pt x="17" y="5"/>
                  </a:cubicBezTo>
                  <a:cubicBezTo>
                    <a:pt x="29" y="5"/>
                    <a:pt x="40" y="7"/>
                    <a:pt x="52" y="3"/>
                  </a:cubicBezTo>
                  <a:cubicBezTo>
                    <a:pt x="61" y="1"/>
                    <a:pt x="70" y="2"/>
                    <a:pt x="78" y="2"/>
                  </a:cubicBezTo>
                  <a:cubicBezTo>
                    <a:pt x="87" y="2"/>
                    <a:pt x="96" y="0"/>
                    <a:pt x="104" y="6"/>
                  </a:cubicBezTo>
                  <a:cubicBezTo>
                    <a:pt x="105" y="7"/>
                    <a:pt x="107" y="7"/>
                    <a:pt x="108" y="7"/>
                  </a:cubicBezTo>
                  <a:cubicBezTo>
                    <a:pt x="108" y="8"/>
                    <a:pt x="107" y="9"/>
                    <a:pt x="107" y="10"/>
                  </a:cubicBezTo>
                  <a:cubicBezTo>
                    <a:pt x="101" y="14"/>
                    <a:pt x="94" y="9"/>
                    <a:pt x="87" y="13"/>
                  </a:cubicBezTo>
                  <a:cubicBezTo>
                    <a:pt x="63" y="13"/>
                    <a:pt x="38" y="13"/>
                    <a:pt x="13" y="14"/>
                  </a:cubicBezTo>
                  <a:close/>
                </a:path>
              </a:pathLst>
            </a:custGeom>
            <a:solidFill>
              <a:srgbClr val="2A26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394" name="Freeform 4037"/>
            <p:cNvSpPr>
              <a:spLocks/>
            </p:cNvSpPr>
            <p:nvPr/>
          </p:nvSpPr>
          <p:spPr bwMode="auto">
            <a:xfrm>
              <a:off x="5131" y="1791"/>
              <a:ext cx="48" cy="27"/>
            </a:xfrm>
            <a:custGeom>
              <a:avLst/>
              <a:gdLst>
                <a:gd name="T0" fmla="*/ 0 w 41"/>
                <a:gd name="T1" fmla="*/ 5 h 23"/>
                <a:gd name="T2" fmla="*/ 20 w 41"/>
                <a:gd name="T3" fmla="*/ 2 h 23"/>
                <a:gd name="T4" fmla="*/ 26 w 41"/>
                <a:gd name="T5" fmla="*/ 5 h 23"/>
                <a:gd name="T6" fmla="*/ 20 w 41"/>
                <a:gd name="T7" fmla="*/ 21 h 23"/>
                <a:gd name="T8" fmla="*/ 14 w 41"/>
                <a:gd name="T9" fmla="*/ 21 h 23"/>
                <a:gd name="T10" fmla="*/ 17 w 41"/>
                <a:gd name="T11" fmla="*/ 5 h 23"/>
                <a:gd name="T12" fmla="*/ 0 w 41"/>
                <a:gd name="T13" fmla="*/ 5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1" h="23">
                  <a:moveTo>
                    <a:pt x="0" y="5"/>
                  </a:moveTo>
                  <a:cubicBezTo>
                    <a:pt x="6" y="0"/>
                    <a:pt x="13" y="2"/>
                    <a:pt x="20" y="2"/>
                  </a:cubicBezTo>
                  <a:cubicBezTo>
                    <a:pt x="22" y="3"/>
                    <a:pt x="24" y="4"/>
                    <a:pt x="26" y="5"/>
                  </a:cubicBezTo>
                  <a:cubicBezTo>
                    <a:pt x="41" y="18"/>
                    <a:pt x="18" y="14"/>
                    <a:pt x="20" y="21"/>
                  </a:cubicBezTo>
                  <a:cubicBezTo>
                    <a:pt x="18" y="23"/>
                    <a:pt x="16" y="23"/>
                    <a:pt x="14" y="21"/>
                  </a:cubicBezTo>
                  <a:cubicBezTo>
                    <a:pt x="15" y="16"/>
                    <a:pt x="3" y="9"/>
                    <a:pt x="17" y="5"/>
                  </a:cubicBezTo>
                  <a:cubicBezTo>
                    <a:pt x="11" y="5"/>
                    <a:pt x="6" y="5"/>
                    <a:pt x="0" y="5"/>
                  </a:cubicBezTo>
                  <a:close/>
                </a:path>
              </a:pathLst>
            </a:custGeom>
            <a:solidFill>
              <a:srgbClr val="6966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395" name="Freeform 4038"/>
            <p:cNvSpPr>
              <a:spLocks/>
            </p:cNvSpPr>
            <p:nvPr/>
          </p:nvSpPr>
          <p:spPr bwMode="auto">
            <a:xfrm>
              <a:off x="5101" y="1869"/>
              <a:ext cx="50" cy="12"/>
            </a:xfrm>
            <a:custGeom>
              <a:avLst/>
              <a:gdLst>
                <a:gd name="T0" fmla="*/ 3 w 42"/>
                <a:gd name="T1" fmla="*/ 7 h 10"/>
                <a:gd name="T2" fmla="*/ 0 w 42"/>
                <a:gd name="T3" fmla="*/ 4 h 10"/>
                <a:gd name="T4" fmla="*/ 19 w 42"/>
                <a:gd name="T5" fmla="*/ 1 h 10"/>
                <a:gd name="T6" fmla="*/ 39 w 42"/>
                <a:gd name="T7" fmla="*/ 4 h 10"/>
                <a:gd name="T8" fmla="*/ 42 w 42"/>
                <a:gd name="T9" fmla="*/ 7 h 10"/>
                <a:gd name="T10" fmla="*/ 20 w 42"/>
                <a:gd name="T11" fmla="*/ 7 h 10"/>
                <a:gd name="T12" fmla="*/ 3 w 42"/>
                <a:gd name="T13" fmla="*/ 7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2" h="10">
                  <a:moveTo>
                    <a:pt x="3" y="7"/>
                  </a:moveTo>
                  <a:cubicBezTo>
                    <a:pt x="2" y="6"/>
                    <a:pt x="1" y="5"/>
                    <a:pt x="0" y="4"/>
                  </a:cubicBezTo>
                  <a:cubicBezTo>
                    <a:pt x="6" y="0"/>
                    <a:pt x="13" y="0"/>
                    <a:pt x="19" y="1"/>
                  </a:cubicBezTo>
                  <a:cubicBezTo>
                    <a:pt x="25" y="7"/>
                    <a:pt x="32" y="3"/>
                    <a:pt x="39" y="4"/>
                  </a:cubicBezTo>
                  <a:cubicBezTo>
                    <a:pt x="40" y="5"/>
                    <a:pt x="41" y="6"/>
                    <a:pt x="42" y="7"/>
                  </a:cubicBezTo>
                  <a:cubicBezTo>
                    <a:pt x="35" y="7"/>
                    <a:pt x="27" y="7"/>
                    <a:pt x="20" y="7"/>
                  </a:cubicBezTo>
                  <a:cubicBezTo>
                    <a:pt x="14" y="9"/>
                    <a:pt x="9" y="10"/>
                    <a:pt x="3" y="7"/>
                  </a:cubicBezTo>
                  <a:close/>
                </a:path>
              </a:pathLst>
            </a:custGeom>
            <a:solidFill>
              <a:srgbClr val="2520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396" name="Freeform 4039"/>
            <p:cNvSpPr>
              <a:spLocks/>
            </p:cNvSpPr>
            <p:nvPr/>
          </p:nvSpPr>
          <p:spPr bwMode="auto">
            <a:xfrm>
              <a:off x="5143" y="1816"/>
              <a:ext cx="16" cy="12"/>
            </a:xfrm>
            <a:custGeom>
              <a:avLst/>
              <a:gdLst>
                <a:gd name="T0" fmla="*/ 4 w 14"/>
                <a:gd name="T1" fmla="*/ 0 h 10"/>
                <a:gd name="T2" fmla="*/ 10 w 14"/>
                <a:gd name="T3" fmla="*/ 0 h 10"/>
                <a:gd name="T4" fmla="*/ 14 w 14"/>
                <a:gd name="T5" fmla="*/ 4 h 10"/>
                <a:gd name="T6" fmla="*/ 4 w 14"/>
                <a:gd name="T7" fmla="*/ 10 h 10"/>
                <a:gd name="T8" fmla="*/ 4 w 14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0">
                  <a:moveTo>
                    <a:pt x="4" y="0"/>
                  </a:moveTo>
                  <a:cubicBezTo>
                    <a:pt x="6" y="0"/>
                    <a:pt x="8" y="0"/>
                    <a:pt x="10" y="0"/>
                  </a:cubicBezTo>
                  <a:cubicBezTo>
                    <a:pt x="11" y="1"/>
                    <a:pt x="12" y="2"/>
                    <a:pt x="14" y="4"/>
                  </a:cubicBezTo>
                  <a:cubicBezTo>
                    <a:pt x="10" y="6"/>
                    <a:pt x="7" y="8"/>
                    <a:pt x="4" y="10"/>
                  </a:cubicBezTo>
                  <a:cubicBezTo>
                    <a:pt x="5" y="7"/>
                    <a:pt x="0" y="3"/>
                    <a:pt x="4" y="0"/>
                  </a:cubicBezTo>
                  <a:close/>
                </a:path>
              </a:pathLst>
            </a:custGeom>
            <a:solidFill>
              <a:srgbClr val="3B39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397" name="Freeform 4040"/>
            <p:cNvSpPr>
              <a:spLocks/>
            </p:cNvSpPr>
            <p:nvPr/>
          </p:nvSpPr>
          <p:spPr bwMode="auto">
            <a:xfrm>
              <a:off x="5112" y="1851"/>
              <a:ext cx="24" cy="15"/>
            </a:xfrm>
            <a:custGeom>
              <a:avLst/>
              <a:gdLst>
                <a:gd name="T0" fmla="*/ 20 w 20"/>
                <a:gd name="T1" fmla="*/ 0 h 12"/>
                <a:gd name="T2" fmla="*/ 20 w 20"/>
                <a:gd name="T3" fmla="*/ 3 h 12"/>
                <a:gd name="T4" fmla="*/ 0 w 20"/>
                <a:gd name="T5" fmla="*/ 6 h 12"/>
                <a:gd name="T6" fmla="*/ 1 w 20"/>
                <a:gd name="T7" fmla="*/ 6 h 12"/>
                <a:gd name="T8" fmla="*/ 20 w 20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12">
                  <a:moveTo>
                    <a:pt x="20" y="0"/>
                  </a:moveTo>
                  <a:cubicBezTo>
                    <a:pt x="20" y="1"/>
                    <a:pt x="20" y="2"/>
                    <a:pt x="20" y="3"/>
                  </a:cubicBezTo>
                  <a:cubicBezTo>
                    <a:pt x="15" y="12"/>
                    <a:pt x="7" y="6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6" y="0"/>
                    <a:pt x="14" y="4"/>
                    <a:pt x="20" y="0"/>
                  </a:cubicBezTo>
                  <a:close/>
                </a:path>
              </a:pathLst>
            </a:custGeom>
            <a:solidFill>
              <a:srgbClr val="4644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398" name="Freeform 4041"/>
            <p:cNvSpPr>
              <a:spLocks/>
            </p:cNvSpPr>
            <p:nvPr/>
          </p:nvSpPr>
          <p:spPr bwMode="auto">
            <a:xfrm>
              <a:off x="4978" y="1877"/>
              <a:ext cx="33" cy="7"/>
            </a:xfrm>
            <a:custGeom>
              <a:avLst/>
              <a:gdLst>
                <a:gd name="T0" fmla="*/ 27 w 28"/>
                <a:gd name="T1" fmla="*/ 3 h 6"/>
                <a:gd name="T2" fmla="*/ 24 w 28"/>
                <a:gd name="T3" fmla="*/ 6 h 6"/>
                <a:gd name="T4" fmla="*/ 1 w 28"/>
                <a:gd name="T5" fmla="*/ 6 h 6"/>
                <a:gd name="T6" fmla="*/ 7 w 28"/>
                <a:gd name="T7" fmla="*/ 1 h 6"/>
                <a:gd name="T8" fmla="*/ 27 w 28"/>
                <a:gd name="T9" fmla="*/ 0 h 6"/>
                <a:gd name="T10" fmla="*/ 28 w 28"/>
                <a:gd name="T11" fmla="*/ 2 h 6"/>
                <a:gd name="T12" fmla="*/ 27 w 28"/>
                <a:gd name="T13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" h="6">
                  <a:moveTo>
                    <a:pt x="27" y="3"/>
                  </a:moveTo>
                  <a:cubicBezTo>
                    <a:pt x="26" y="4"/>
                    <a:pt x="25" y="5"/>
                    <a:pt x="24" y="6"/>
                  </a:cubicBezTo>
                  <a:cubicBezTo>
                    <a:pt x="16" y="6"/>
                    <a:pt x="8" y="6"/>
                    <a:pt x="1" y="6"/>
                  </a:cubicBezTo>
                  <a:cubicBezTo>
                    <a:pt x="0" y="1"/>
                    <a:pt x="5" y="3"/>
                    <a:pt x="7" y="1"/>
                  </a:cubicBezTo>
                  <a:cubicBezTo>
                    <a:pt x="14" y="1"/>
                    <a:pt x="20" y="0"/>
                    <a:pt x="27" y="0"/>
                  </a:cubicBezTo>
                  <a:cubicBezTo>
                    <a:pt x="27" y="1"/>
                    <a:pt x="28" y="1"/>
                    <a:pt x="28" y="2"/>
                  </a:cubicBezTo>
                  <a:cubicBezTo>
                    <a:pt x="28" y="2"/>
                    <a:pt x="27" y="3"/>
                    <a:pt x="27" y="3"/>
                  </a:cubicBezTo>
                  <a:close/>
                </a:path>
              </a:pathLst>
            </a:custGeom>
            <a:solidFill>
              <a:srgbClr val="514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399" name="Freeform 4042"/>
            <p:cNvSpPr>
              <a:spLocks/>
            </p:cNvSpPr>
            <p:nvPr/>
          </p:nvSpPr>
          <p:spPr bwMode="auto">
            <a:xfrm>
              <a:off x="4967" y="1877"/>
              <a:ext cx="19" cy="10"/>
            </a:xfrm>
            <a:custGeom>
              <a:avLst/>
              <a:gdLst>
                <a:gd name="T0" fmla="*/ 16 w 16"/>
                <a:gd name="T1" fmla="*/ 1 h 8"/>
                <a:gd name="T2" fmla="*/ 10 w 16"/>
                <a:gd name="T3" fmla="*/ 6 h 8"/>
                <a:gd name="T4" fmla="*/ 0 w 16"/>
                <a:gd name="T5" fmla="*/ 3 h 8"/>
                <a:gd name="T6" fmla="*/ 0 w 16"/>
                <a:gd name="T7" fmla="*/ 0 h 8"/>
                <a:gd name="T8" fmla="*/ 16 w 16"/>
                <a:gd name="T9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8">
                  <a:moveTo>
                    <a:pt x="16" y="1"/>
                  </a:moveTo>
                  <a:cubicBezTo>
                    <a:pt x="14" y="3"/>
                    <a:pt x="12" y="4"/>
                    <a:pt x="10" y="6"/>
                  </a:cubicBezTo>
                  <a:cubicBezTo>
                    <a:pt x="6" y="8"/>
                    <a:pt x="3" y="5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5" y="0"/>
                    <a:pt x="11" y="0"/>
                    <a:pt x="16" y="1"/>
                  </a:cubicBezTo>
                  <a:close/>
                </a:path>
              </a:pathLst>
            </a:custGeom>
            <a:solidFill>
              <a:srgbClr val="2A26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400" name="Freeform 4043"/>
            <p:cNvSpPr>
              <a:spLocks/>
            </p:cNvSpPr>
            <p:nvPr/>
          </p:nvSpPr>
          <p:spPr bwMode="auto">
            <a:xfrm>
              <a:off x="5049" y="1882"/>
              <a:ext cx="35" cy="6"/>
            </a:xfrm>
            <a:custGeom>
              <a:avLst/>
              <a:gdLst>
                <a:gd name="T0" fmla="*/ 0 w 30"/>
                <a:gd name="T1" fmla="*/ 0 h 5"/>
                <a:gd name="T2" fmla="*/ 28 w 30"/>
                <a:gd name="T3" fmla="*/ 0 h 5"/>
                <a:gd name="T4" fmla="*/ 30 w 30"/>
                <a:gd name="T5" fmla="*/ 2 h 5"/>
                <a:gd name="T6" fmla="*/ 28 w 30"/>
                <a:gd name="T7" fmla="*/ 2 h 5"/>
                <a:gd name="T8" fmla="*/ 0 w 30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5">
                  <a:moveTo>
                    <a:pt x="0" y="0"/>
                  </a:moveTo>
                  <a:cubicBezTo>
                    <a:pt x="9" y="0"/>
                    <a:pt x="19" y="0"/>
                    <a:pt x="28" y="0"/>
                  </a:cubicBezTo>
                  <a:cubicBezTo>
                    <a:pt x="30" y="1"/>
                    <a:pt x="30" y="1"/>
                    <a:pt x="30" y="2"/>
                  </a:cubicBezTo>
                  <a:cubicBezTo>
                    <a:pt x="29" y="2"/>
                    <a:pt x="29" y="2"/>
                    <a:pt x="28" y="2"/>
                  </a:cubicBezTo>
                  <a:cubicBezTo>
                    <a:pt x="19" y="2"/>
                    <a:pt x="9" y="5"/>
                    <a:pt x="0" y="0"/>
                  </a:cubicBezTo>
                  <a:close/>
                </a:path>
              </a:pathLst>
            </a:custGeom>
            <a:solidFill>
              <a:srgbClr val="8C8A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401" name="Freeform 4044"/>
            <p:cNvSpPr>
              <a:spLocks/>
            </p:cNvSpPr>
            <p:nvPr/>
          </p:nvSpPr>
          <p:spPr bwMode="auto">
            <a:xfrm>
              <a:off x="5081" y="1882"/>
              <a:ext cx="19" cy="6"/>
            </a:xfrm>
            <a:custGeom>
              <a:avLst/>
              <a:gdLst>
                <a:gd name="T0" fmla="*/ 0 w 16"/>
                <a:gd name="T1" fmla="*/ 2 h 5"/>
                <a:gd name="T2" fmla="*/ 0 w 16"/>
                <a:gd name="T3" fmla="*/ 0 h 5"/>
                <a:gd name="T4" fmla="*/ 16 w 16"/>
                <a:gd name="T5" fmla="*/ 0 h 5"/>
                <a:gd name="T6" fmla="*/ 0 w 16"/>
                <a:gd name="T7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5">
                  <a:moveTo>
                    <a:pt x="0" y="2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6" y="0"/>
                    <a:pt x="11" y="0"/>
                    <a:pt x="16" y="0"/>
                  </a:cubicBezTo>
                  <a:cubicBezTo>
                    <a:pt x="12" y="5"/>
                    <a:pt x="6" y="2"/>
                    <a:pt x="0" y="2"/>
                  </a:cubicBezTo>
                  <a:close/>
                </a:path>
              </a:pathLst>
            </a:custGeom>
            <a:solidFill>
              <a:srgbClr val="706D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402" name="Freeform 4045"/>
            <p:cNvSpPr>
              <a:spLocks/>
            </p:cNvSpPr>
            <p:nvPr/>
          </p:nvSpPr>
          <p:spPr bwMode="auto">
            <a:xfrm>
              <a:off x="5112" y="1855"/>
              <a:ext cx="39" cy="12"/>
            </a:xfrm>
            <a:custGeom>
              <a:avLst/>
              <a:gdLst>
                <a:gd name="T0" fmla="*/ 0 w 33"/>
                <a:gd name="T1" fmla="*/ 3 h 10"/>
                <a:gd name="T2" fmla="*/ 20 w 33"/>
                <a:gd name="T3" fmla="*/ 0 h 10"/>
                <a:gd name="T4" fmla="*/ 33 w 33"/>
                <a:gd name="T5" fmla="*/ 0 h 10"/>
                <a:gd name="T6" fmla="*/ 0 w 33"/>
                <a:gd name="T7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3" h="10">
                  <a:moveTo>
                    <a:pt x="0" y="3"/>
                  </a:moveTo>
                  <a:cubicBezTo>
                    <a:pt x="7" y="2"/>
                    <a:pt x="14" y="6"/>
                    <a:pt x="20" y="0"/>
                  </a:cubicBezTo>
                  <a:cubicBezTo>
                    <a:pt x="24" y="0"/>
                    <a:pt x="29" y="0"/>
                    <a:pt x="33" y="0"/>
                  </a:cubicBezTo>
                  <a:cubicBezTo>
                    <a:pt x="23" y="10"/>
                    <a:pt x="12" y="7"/>
                    <a:pt x="0" y="3"/>
                  </a:cubicBezTo>
                  <a:close/>
                </a:path>
              </a:pathLst>
            </a:custGeom>
            <a:solidFill>
              <a:srgbClr val="706E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403" name="Freeform 4046"/>
            <p:cNvSpPr>
              <a:spLocks/>
            </p:cNvSpPr>
            <p:nvPr/>
          </p:nvSpPr>
          <p:spPr bwMode="auto">
            <a:xfrm>
              <a:off x="5105" y="1877"/>
              <a:ext cx="20" cy="7"/>
            </a:xfrm>
            <a:custGeom>
              <a:avLst/>
              <a:gdLst>
                <a:gd name="T0" fmla="*/ 0 w 17"/>
                <a:gd name="T1" fmla="*/ 0 h 6"/>
                <a:gd name="T2" fmla="*/ 17 w 17"/>
                <a:gd name="T3" fmla="*/ 0 h 6"/>
                <a:gd name="T4" fmla="*/ 0 w 17"/>
                <a:gd name="T5" fmla="*/ 4 h 6"/>
                <a:gd name="T6" fmla="*/ 0 w 17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6">
                  <a:moveTo>
                    <a:pt x="0" y="0"/>
                  </a:moveTo>
                  <a:cubicBezTo>
                    <a:pt x="6" y="0"/>
                    <a:pt x="11" y="0"/>
                    <a:pt x="17" y="0"/>
                  </a:cubicBezTo>
                  <a:cubicBezTo>
                    <a:pt x="12" y="6"/>
                    <a:pt x="6" y="3"/>
                    <a:pt x="0" y="4"/>
                  </a:cubicBezTo>
                  <a:cubicBezTo>
                    <a:pt x="0" y="3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2B28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404" name="Freeform 4047"/>
            <p:cNvSpPr>
              <a:spLocks/>
            </p:cNvSpPr>
            <p:nvPr/>
          </p:nvSpPr>
          <p:spPr bwMode="auto">
            <a:xfrm>
              <a:off x="5113" y="1517"/>
              <a:ext cx="77" cy="168"/>
            </a:xfrm>
            <a:custGeom>
              <a:avLst/>
              <a:gdLst>
                <a:gd name="T0" fmla="*/ 42 w 65"/>
                <a:gd name="T1" fmla="*/ 131 h 143"/>
                <a:gd name="T2" fmla="*/ 18 w 65"/>
                <a:gd name="T3" fmla="*/ 140 h 143"/>
                <a:gd name="T4" fmla="*/ 0 w 65"/>
                <a:gd name="T5" fmla="*/ 124 h 143"/>
                <a:gd name="T6" fmla="*/ 1 w 65"/>
                <a:gd name="T7" fmla="*/ 123 h 143"/>
                <a:gd name="T8" fmla="*/ 19 w 65"/>
                <a:gd name="T9" fmla="*/ 104 h 143"/>
                <a:gd name="T10" fmla="*/ 24 w 65"/>
                <a:gd name="T11" fmla="*/ 83 h 143"/>
                <a:gd name="T12" fmla="*/ 25 w 65"/>
                <a:gd name="T13" fmla="*/ 62 h 143"/>
                <a:gd name="T14" fmla="*/ 24 w 65"/>
                <a:gd name="T15" fmla="*/ 47 h 143"/>
                <a:gd name="T16" fmla="*/ 23 w 65"/>
                <a:gd name="T17" fmla="*/ 31 h 143"/>
                <a:gd name="T18" fmla="*/ 22 w 65"/>
                <a:gd name="T19" fmla="*/ 18 h 143"/>
                <a:gd name="T20" fmla="*/ 15 w 65"/>
                <a:gd name="T21" fmla="*/ 8 h 143"/>
                <a:gd name="T22" fmla="*/ 26 w 65"/>
                <a:gd name="T23" fmla="*/ 3 h 143"/>
                <a:gd name="T24" fmla="*/ 45 w 65"/>
                <a:gd name="T25" fmla="*/ 1 h 143"/>
                <a:gd name="T26" fmla="*/ 65 w 65"/>
                <a:gd name="T27" fmla="*/ 17 h 143"/>
                <a:gd name="T28" fmla="*/ 65 w 65"/>
                <a:gd name="T29" fmla="*/ 36 h 143"/>
                <a:gd name="T30" fmla="*/ 63 w 65"/>
                <a:gd name="T31" fmla="*/ 66 h 143"/>
                <a:gd name="T32" fmla="*/ 62 w 65"/>
                <a:gd name="T33" fmla="*/ 83 h 143"/>
                <a:gd name="T34" fmla="*/ 61 w 65"/>
                <a:gd name="T35" fmla="*/ 89 h 143"/>
                <a:gd name="T36" fmla="*/ 55 w 65"/>
                <a:gd name="T37" fmla="*/ 111 h 143"/>
                <a:gd name="T38" fmla="*/ 51 w 65"/>
                <a:gd name="T39" fmla="*/ 121 h 143"/>
                <a:gd name="T40" fmla="*/ 42 w 65"/>
                <a:gd name="T41" fmla="*/ 131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5" h="143">
                  <a:moveTo>
                    <a:pt x="42" y="131"/>
                  </a:moveTo>
                  <a:cubicBezTo>
                    <a:pt x="34" y="134"/>
                    <a:pt x="26" y="137"/>
                    <a:pt x="18" y="140"/>
                  </a:cubicBezTo>
                  <a:cubicBezTo>
                    <a:pt x="3" y="143"/>
                    <a:pt x="2" y="142"/>
                    <a:pt x="0" y="124"/>
                  </a:cubicBezTo>
                  <a:cubicBezTo>
                    <a:pt x="0" y="124"/>
                    <a:pt x="1" y="123"/>
                    <a:pt x="1" y="123"/>
                  </a:cubicBezTo>
                  <a:cubicBezTo>
                    <a:pt x="15" y="125"/>
                    <a:pt x="16" y="113"/>
                    <a:pt x="19" y="104"/>
                  </a:cubicBezTo>
                  <a:cubicBezTo>
                    <a:pt x="23" y="97"/>
                    <a:pt x="25" y="90"/>
                    <a:pt x="24" y="83"/>
                  </a:cubicBezTo>
                  <a:cubicBezTo>
                    <a:pt x="24" y="76"/>
                    <a:pt x="25" y="69"/>
                    <a:pt x="25" y="62"/>
                  </a:cubicBezTo>
                  <a:cubicBezTo>
                    <a:pt x="25" y="57"/>
                    <a:pt x="25" y="52"/>
                    <a:pt x="24" y="47"/>
                  </a:cubicBezTo>
                  <a:cubicBezTo>
                    <a:pt x="24" y="42"/>
                    <a:pt x="21" y="36"/>
                    <a:pt x="23" y="31"/>
                  </a:cubicBezTo>
                  <a:cubicBezTo>
                    <a:pt x="25" y="26"/>
                    <a:pt x="31" y="22"/>
                    <a:pt x="22" y="18"/>
                  </a:cubicBezTo>
                  <a:cubicBezTo>
                    <a:pt x="19" y="17"/>
                    <a:pt x="15" y="13"/>
                    <a:pt x="15" y="8"/>
                  </a:cubicBezTo>
                  <a:cubicBezTo>
                    <a:pt x="18" y="4"/>
                    <a:pt x="22" y="3"/>
                    <a:pt x="26" y="3"/>
                  </a:cubicBezTo>
                  <a:cubicBezTo>
                    <a:pt x="33" y="3"/>
                    <a:pt x="39" y="1"/>
                    <a:pt x="45" y="1"/>
                  </a:cubicBezTo>
                  <a:cubicBezTo>
                    <a:pt x="56" y="0"/>
                    <a:pt x="65" y="4"/>
                    <a:pt x="65" y="17"/>
                  </a:cubicBezTo>
                  <a:cubicBezTo>
                    <a:pt x="65" y="23"/>
                    <a:pt x="65" y="30"/>
                    <a:pt x="65" y="36"/>
                  </a:cubicBezTo>
                  <a:cubicBezTo>
                    <a:pt x="65" y="46"/>
                    <a:pt x="62" y="56"/>
                    <a:pt x="63" y="66"/>
                  </a:cubicBezTo>
                  <a:cubicBezTo>
                    <a:pt x="62" y="71"/>
                    <a:pt x="61" y="77"/>
                    <a:pt x="62" y="83"/>
                  </a:cubicBezTo>
                  <a:cubicBezTo>
                    <a:pt x="61" y="85"/>
                    <a:pt x="61" y="87"/>
                    <a:pt x="61" y="89"/>
                  </a:cubicBezTo>
                  <a:cubicBezTo>
                    <a:pt x="56" y="95"/>
                    <a:pt x="56" y="103"/>
                    <a:pt x="55" y="111"/>
                  </a:cubicBezTo>
                  <a:cubicBezTo>
                    <a:pt x="53" y="114"/>
                    <a:pt x="52" y="118"/>
                    <a:pt x="51" y="121"/>
                  </a:cubicBezTo>
                  <a:cubicBezTo>
                    <a:pt x="47" y="123"/>
                    <a:pt x="47" y="129"/>
                    <a:pt x="42" y="131"/>
                  </a:cubicBezTo>
                  <a:close/>
                </a:path>
              </a:pathLst>
            </a:custGeom>
            <a:solidFill>
              <a:srgbClr val="C7D5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405" name="Freeform 4048"/>
            <p:cNvSpPr>
              <a:spLocks/>
            </p:cNvSpPr>
            <p:nvPr/>
          </p:nvSpPr>
          <p:spPr bwMode="auto">
            <a:xfrm>
              <a:off x="5185" y="1535"/>
              <a:ext cx="11" cy="41"/>
            </a:xfrm>
            <a:custGeom>
              <a:avLst/>
              <a:gdLst>
                <a:gd name="T0" fmla="*/ 1 w 9"/>
                <a:gd name="T1" fmla="*/ 22 h 35"/>
                <a:gd name="T2" fmla="*/ 1 w 9"/>
                <a:gd name="T3" fmla="*/ 2 h 35"/>
                <a:gd name="T4" fmla="*/ 6 w 9"/>
                <a:gd name="T5" fmla="*/ 2 h 35"/>
                <a:gd name="T6" fmla="*/ 8 w 9"/>
                <a:gd name="T7" fmla="*/ 2 h 35"/>
                <a:gd name="T8" fmla="*/ 4 w 9"/>
                <a:gd name="T9" fmla="*/ 35 h 35"/>
                <a:gd name="T10" fmla="*/ 1 w 9"/>
                <a:gd name="T11" fmla="*/ 22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35">
                  <a:moveTo>
                    <a:pt x="1" y="22"/>
                  </a:moveTo>
                  <a:cubicBezTo>
                    <a:pt x="1" y="15"/>
                    <a:pt x="1" y="8"/>
                    <a:pt x="1" y="2"/>
                  </a:cubicBezTo>
                  <a:cubicBezTo>
                    <a:pt x="3" y="0"/>
                    <a:pt x="5" y="0"/>
                    <a:pt x="6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5" y="13"/>
                    <a:pt x="9" y="24"/>
                    <a:pt x="4" y="35"/>
                  </a:cubicBezTo>
                  <a:cubicBezTo>
                    <a:pt x="0" y="31"/>
                    <a:pt x="4" y="26"/>
                    <a:pt x="1" y="22"/>
                  </a:cubicBezTo>
                  <a:close/>
                </a:path>
              </a:pathLst>
            </a:custGeom>
            <a:solidFill>
              <a:srgbClr val="6061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406" name="Freeform 4049"/>
            <p:cNvSpPr>
              <a:spLocks/>
            </p:cNvSpPr>
            <p:nvPr/>
          </p:nvSpPr>
          <p:spPr bwMode="auto">
            <a:xfrm>
              <a:off x="5184" y="1560"/>
              <a:ext cx="6" cy="43"/>
            </a:xfrm>
            <a:custGeom>
              <a:avLst/>
              <a:gdLst>
                <a:gd name="T0" fmla="*/ 2 w 5"/>
                <a:gd name="T1" fmla="*/ 0 h 36"/>
                <a:gd name="T2" fmla="*/ 5 w 5"/>
                <a:gd name="T3" fmla="*/ 13 h 36"/>
                <a:gd name="T4" fmla="*/ 4 w 5"/>
                <a:gd name="T5" fmla="*/ 35 h 36"/>
                <a:gd name="T6" fmla="*/ 1 w 5"/>
                <a:gd name="T7" fmla="*/ 32 h 36"/>
                <a:gd name="T8" fmla="*/ 2 w 5"/>
                <a:gd name="T9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6">
                  <a:moveTo>
                    <a:pt x="2" y="0"/>
                  </a:moveTo>
                  <a:cubicBezTo>
                    <a:pt x="3" y="4"/>
                    <a:pt x="4" y="9"/>
                    <a:pt x="5" y="13"/>
                  </a:cubicBezTo>
                  <a:cubicBezTo>
                    <a:pt x="5" y="20"/>
                    <a:pt x="4" y="28"/>
                    <a:pt x="4" y="35"/>
                  </a:cubicBezTo>
                  <a:cubicBezTo>
                    <a:pt x="1" y="36"/>
                    <a:pt x="0" y="35"/>
                    <a:pt x="1" y="32"/>
                  </a:cubicBezTo>
                  <a:cubicBezTo>
                    <a:pt x="1" y="21"/>
                    <a:pt x="2" y="10"/>
                    <a:pt x="2" y="0"/>
                  </a:cubicBezTo>
                  <a:close/>
                </a:path>
              </a:pathLst>
            </a:custGeom>
            <a:solidFill>
              <a:srgbClr val="2527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407" name="Freeform 4050"/>
            <p:cNvSpPr>
              <a:spLocks/>
            </p:cNvSpPr>
            <p:nvPr/>
          </p:nvSpPr>
          <p:spPr bwMode="auto">
            <a:xfrm>
              <a:off x="5176" y="1622"/>
              <a:ext cx="9" cy="26"/>
            </a:xfrm>
            <a:custGeom>
              <a:avLst/>
              <a:gdLst>
                <a:gd name="T0" fmla="*/ 2 w 8"/>
                <a:gd name="T1" fmla="*/ 22 h 22"/>
                <a:gd name="T2" fmla="*/ 8 w 8"/>
                <a:gd name="T3" fmla="*/ 0 h 22"/>
                <a:gd name="T4" fmla="*/ 2 w 8"/>
                <a:gd name="T5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22">
                  <a:moveTo>
                    <a:pt x="2" y="22"/>
                  </a:moveTo>
                  <a:cubicBezTo>
                    <a:pt x="0" y="13"/>
                    <a:pt x="0" y="5"/>
                    <a:pt x="8" y="0"/>
                  </a:cubicBezTo>
                  <a:cubicBezTo>
                    <a:pt x="6" y="7"/>
                    <a:pt x="4" y="14"/>
                    <a:pt x="2" y="22"/>
                  </a:cubicBezTo>
                  <a:close/>
                </a:path>
              </a:pathLst>
            </a:custGeom>
            <a:solidFill>
              <a:srgbClr val="3337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408" name="Freeform 4051"/>
            <p:cNvSpPr>
              <a:spLocks/>
            </p:cNvSpPr>
            <p:nvPr/>
          </p:nvSpPr>
          <p:spPr bwMode="auto">
            <a:xfrm>
              <a:off x="5178" y="1598"/>
              <a:ext cx="12" cy="17"/>
            </a:xfrm>
            <a:custGeom>
              <a:avLst/>
              <a:gdLst>
                <a:gd name="T0" fmla="*/ 6 w 10"/>
                <a:gd name="T1" fmla="*/ 0 h 14"/>
                <a:gd name="T2" fmla="*/ 9 w 10"/>
                <a:gd name="T3" fmla="*/ 3 h 14"/>
                <a:gd name="T4" fmla="*/ 7 w 10"/>
                <a:gd name="T5" fmla="*/ 14 h 14"/>
                <a:gd name="T6" fmla="*/ 6 w 10"/>
                <a:gd name="T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14">
                  <a:moveTo>
                    <a:pt x="6" y="0"/>
                  </a:moveTo>
                  <a:cubicBezTo>
                    <a:pt x="7" y="1"/>
                    <a:pt x="8" y="2"/>
                    <a:pt x="9" y="3"/>
                  </a:cubicBezTo>
                  <a:cubicBezTo>
                    <a:pt x="10" y="7"/>
                    <a:pt x="9" y="11"/>
                    <a:pt x="7" y="14"/>
                  </a:cubicBezTo>
                  <a:cubicBezTo>
                    <a:pt x="0" y="10"/>
                    <a:pt x="2" y="5"/>
                    <a:pt x="6" y="0"/>
                  </a:cubicBezTo>
                  <a:close/>
                </a:path>
              </a:pathLst>
            </a:custGeom>
            <a:solidFill>
              <a:srgbClr val="7679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409" name="Freeform 4052"/>
            <p:cNvSpPr>
              <a:spLocks/>
            </p:cNvSpPr>
            <p:nvPr/>
          </p:nvSpPr>
          <p:spPr bwMode="auto">
            <a:xfrm>
              <a:off x="5163" y="1659"/>
              <a:ext cx="10" cy="16"/>
            </a:xfrm>
            <a:custGeom>
              <a:avLst/>
              <a:gdLst>
                <a:gd name="T0" fmla="*/ 0 w 9"/>
                <a:gd name="T1" fmla="*/ 10 h 13"/>
                <a:gd name="T2" fmla="*/ 9 w 9"/>
                <a:gd name="T3" fmla="*/ 0 h 13"/>
                <a:gd name="T4" fmla="*/ 0 w 9"/>
                <a:gd name="T5" fmla="*/ 13 h 13"/>
                <a:gd name="T6" fmla="*/ 0 w 9"/>
                <a:gd name="T7" fmla="*/ 1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3">
                  <a:moveTo>
                    <a:pt x="0" y="10"/>
                  </a:moveTo>
                  <a:cubicBezTo>
                    <a:pt x="2" y="6"/>
                    <a:pt x="3" y="0"/>
                    <a:pt x="9" y="0"/>
                  </a:cubicBezTo>
                  <a:cubicBezTo>
                    <a:pt x="7" y="5"/>
                    <a:pt x="5" y="11"/>
                    <a:pt x="0" y="13"/>
                  </a:cubicBezTo>
                  <a:cubicBezTo>
                    <a:pt x="0" y="12"/>
                    <a:pt x="0" y="11"/>
                    <a:pt x="0" y="10"/>
                  </a:cubicBezTo>
                  <a:close/>
                </a:path>
              </a:pathLst>
            </a:custGeom>
            <a:solidFill>
              <a:srgbClr val="2B2A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410" name="Freeform 4053"/>
            <p:cNvSpPr>
              <a:spLocks/>
            </p:cNvSpPr>
            <p:nvPr/>
          </p:nvSpPr>
          <p:spPr bwMode="auto">
            <a:xfrm>
              <a:off x="4991" y="1694"/>
              <a:ext cx="30" cy="51"/>
            </a:xfrm>
            <a:custGeom>
              <a:avLst/>
              <a:gdLst>
                <a:gd name="T0" fmla="*/ 25 w 26"/>
                <a:gd name="T1" fmla="*/ 7 h 44"/>
                <a:gd name="T2" fmla="*/ 26 w 26"/>
                <a:gd name="T3" fmla="*/ 10 h 44"/>
                <a:gd name="T4" fmla="*/ 12 w 26"/>
                <a:gd name="T5" fmla="*/ 14 h 44"/>
                <a:gd name="T6" fmla="*/ 11 w 26"/>
                <a:gd name="T7" fmla="*/ 30 h 44"/>
                <a:gd name="T8" fmla="*/ 6 w 26"/>
                <a:gd name="T9" fmla="*/ 43 h 44"/>
                <a:gd name="T10" fmla="*/ 3 w 26"/>
                <a:gd name="T11" fmla="*/ 38 h 44"/>
                <a:gd name="T12" fmla="*/ 2 w 26"/>
                <a:gd name="T13" fmla="*/ 8 h 44"/>
                <a:gd name="T14" fmla="*/ 25 w 26"/>
                <a:gd name="T15" fmla="*/ 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" h="44">
                  <a:moveTo>
                    <a:pt x="25" y="7"/>
                  </a:moveTo>
                  <a:cubicBezTo>
                    <a:pt x="25" y="8"/>
                    <a:pt x="26" y="9"/>
                    <a:pt x="26" y="10"/>
                  </a:cubicBezTo>
                  <a:cubicBezTo>
                    <a:pt x="21" y="11"/>
                    <a:pt x="16" y="8"/>
                    <a:pt x="12" y="14"/>
                  </a:cubicBezTo>
                  <a:cubicBezTo>
                    <a:pt x="10" y="19"/>
                    <a:pt x="11" y="25"/>
                    <a:pt x="11" y="30"/>
                  </a:cubicBezTo>
                  <a:cubicBezTo>
                    <a:pt x="14" y="37"/>
                    <a:pt x="19" y="44"/>
                    <a:pt x="6" y="43"/>
                  </a:cubicBezTo>
                  <a:cubicBezTo>
                    <a:pt x="4" y="42"/>
                    <a:pt x="3" y="40"/>
                    <a:pt x="3" y="38"/>
                  </a:cubicBezTo>
                  <a:cubicBezTo>
                    <a:pt x="2" y="28"/>
                    <a:pt x="0" y="18"/>
                    <a:pt x="2" y="8"/>
                  </a:cubicBezTo>
                  <a:cubicBezTo>
                    <a:pt x="9" y="0"/>
                    <a:pt x="17" y="1"/>
                    <a:pt x="25" y="7"/>
                  </a:cubicBezTo>
                  <a:close/>
                </a:path>
              </a:pathLst>
            </a:custGeom>
            <a:solidFill>
              <a:srgbClr val="6C69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411" name="Freeform 4054"/>
            <p:cNvSpPr>
              <a:spLocks/>
            </p:cNvSpPr>
            <p:nvPr/>
          </p:nvSpPr>
          <p:spPr bwMode="auto">
            <a:xfrm>
              <a:off x="4997" y="1727"/>
              <a:ext cx="29" cy="25"/>
            </a:xfrm>
            <a:custGeom>
              <a:avLst/>
              <a:gdLst>
                <a:gd name="T0" fmla="*/ 2 w 25"/>
                <a:gd name="T1" fmla="*/ 14 h 22"/>
                <a:gd name="T2" fmla="*/ 5 w 25"/>
                <a:gd name="T3" fmla="*/ 1 h 22"/>
                <a:gd name="T4" fmla="*/ 8 w 25"/>
                <a:gd name="T5" fmla="*/ 1 h 22"/>
                <a:gd name="T6" fmla="*/ 11 w 25"/>
                <a:gd name="T7" fmla="*/ 2 h 22"/>
                <a:gd name="T8" fmla="*/ 17 w 25"/>
                <a:gd name="T9" fmla="*/ 5 h 22"/>
                <a:gd name="T10" fmla="*/ 24 w 25"/>
                <a:gd name="T11" fmla="*/ 14 h 22"/>
                <a:gd name="T12" fmla="*/ 18 w 25"/>
                <a:gd name="T13" fmla="*/ 21 h 22"/>
                <a:gd name="T14" fmla="*/ 1 w 25"/>
                <a:gd name="T15" fmla="*/ 19 h 22"/>
                <a:gd name="T16" fmla="*/ 2 w 25"/>
                <a:gd name="T17" fmla="*/ 14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22">
                  <a:moveTo>
                    <a:pt x="2" y="14"/>
                  </a:moveTo>
                  <a:cubicBezTo>
                    <a:pt x="13" y="12"/>
                    <a:pt x="2" y="5"/>
                    <a:pt x="5" y="1"/>
                  </a:cubicBezTo>
                  <a:cubicBezTo>
                    <a:pt x="6" y="0"/>
                    <a:pt x="7" y="0"/>
                    <a:pt x="8" y="1"/>
                  </a:cubicBezTo>
                  <a:cubicBezTo>
                    <a:pt x="9" y="1"/>
                    <a:pt x="10" y="1"/>
                    <a:pt x="11" y="2"/>
                  </a:cubicBezTo>
                  <a:cubicBezTo>
                    <a:pt x="12" y="6"/>
                    <a:pt x="14" y="7"/>
                    <a:pt x="17" y="5"/>
                  </a:cubicBezTo>
                  <a:cubicBezTo>
                    <a:pt x="15" y="11"/>
                    <a:pt x="21" y="12"/>
                    <a:pt x="24" y="14"/>
                  </a:cubicBezTo>
                  <a:cubicBezTo>
                    <a:pt x="25" y="19"/>
                    <a:pt x="21" y="20"/>
                    <a:pt x="18" y="21"/>
                  </a:cubicBezTo>
                  <a:cubicBezTo>
                    <a:pt x="12" y="22"/>
                    <a:pt x="6" y="22"/>
                    <a:pt x="1" y="19"/>
                  </a:cubicBezTo>
                  <a:cubicBezTo>
                    <a:pt x="0" y="17"/>
                    <a:pt x="0" y="15"/>
                    <a:pt x="2" y="14"/>
                  </a:cubicBezTo>
                  <a:close/>
                </a:path>
              </a:pathLst>
            </a:custGeom>
            <a:solidFill>
              <a:srgbClr val="3B36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412" name="Freeform 4055"/>
            <p:cNvSpPr>
              <a:spLocks/>
            </p:cNvSpPr>
            <p:nvPr/>
          </p:nvSpPr>
          <p:spPr bwMode="auto">
            <a:xfrm>
              <a:off x="5016" y="1743"/>
              <a:ext cx="22" cy="15"/>
            </a:xfrm>
            <a:custGeom>
              <a:avLst/>
              <a:gdLst>
                <a:gd name="T0" fmla="*/ 0 w 19"/>
                <a:gd name="T1" fmla="*/ 4 h 13"/>
                <a:gd name="T2" fmla="*/ 8 w 19"/>
                <a:gd name="T3" fmla="*/ 0 h 13"/>
                <a:gd name="T4" fmla="*/ 18 w 19"/>
                <a:gd name="T5" fmla="*/ 4 h 13"/>
                <a:gd name="T6" fmla="*/ 17 w 19"/>
                <a:gd name="T7" fmla="*/ 8 h 13"/>
                <a:gd name="T8" fmla="*/ 0 w 19"/>
                <a:gd name="T9" fmla="*/ 4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13">
                  <a:moveTo>
                    <a:pt x="0" y="4"/>
                  </a:moveTo>
                  <a:cubicBezTo>
                    <a:pt x="3" y="4"/>
                    <a:pt x="6" y="3"/>
                    <a:pt x="8" y="0"/>
                  </a:cubicBezTo>
                  <a:cubicBezTo>
                    <a:pt x="11" y="1"/>
                    <a:pt x="14" y="2"/>
                    <a:pt x="18" y="4"/>
                  </a:cubicBezTo>
                  <a:cubicBezTo>
                    <a:pt x="19" y="5"/>
                    <a:pt x="18" y="7"/>
                    <a:pt x="17" y="8"/>
                  </a:cubicBezTo>
                  <a:cubicBezTo>
                    <a:pt x="10" y="11"/>
                    <a:pt x="4" y="13"/>
                    <a:pt x="0" y="4"/>
                  </a:cubicBezTo>
                  <a:close/>
                </a:path>
              </a:pathLst>
            </a:custGeom>
            <a:solidFill>
              <a:srgbClr val="403C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413" name="Freeform 4056"/>
            <p:cNvSpPr>
              <a:spLocks/>
            </p:cNvSpPr>
            <p:nvPr/>
          </p:nvSpPr>
          <p:spPr bwMode="auto">
            <a:xfrm>
              <a:off x="5037" y="1748"/>
              <a:ext cx="19" cy="9"/>
            </a:xfrm>
            <a:custGeom>
              <a:avLst/>
              <a:gdLst>
                <a:gd name="T0" fmla="*/ 0 w 16"/>
                <a:gd name="T1" fmla="*/ 2 h 8"/>
                <a:gd name="T2" fmla="*/ 0 w 16"/>
                <a:gd name="T3" fmla="*/ 0 h 8"/>
                <a:gd name="T4" fmla="*/ 16 w 16"/>
                <a:gd name="T5" fmla="*/ 0 h 8"/>
                <a:gd name="T6" fmla="*/ 16 w 16"/>
                <a:gd name="T7" fmla="*/ 3 h 8"/>
                <a:gd name="T8" fmla="*/ 0 w 16"/>
                <a:gd name="T9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8">
                  <a:moveTo>
                    <a:pt x="0" y="2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5" y="0"/>
                    <a:pt x="10" y="0"/>
                    <a:pt x="16" y="0"/>
                  </a:cubicBezTo>
                  <a:cubicBezTo>
                    <a:pt x="16" y="1"/>
                    <a:pt x="16" y="2"/>
                    <a:pt x="16" y="3"/>
                  </a:cubicBezTo>
                  <a:cubicBezTo>
                    <a:pt x="10" y="8"/>
                    <a:pt x="5" y="8"/>
                    <a:pt x="0" y="2"/>
                  </a:cubicBezTo>
                  <a:close/>
                </a:path>
              </a:pathLst>
            </a:custGeom>
            <a:solidFill>
              <a:srgbClr val="3838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414" name="Freeform 4057"/>
            <p:cNvSpPr>
              <a:spLocks/>
            </p:cNvSpPr>
            <p:nvPr/>
          </p:nvSpPr>
          <p:spPr bwMode="auto">
            <a:xfrm>
              <a:off x="4999" y="1710"/>
              <a:ext cx="7" cy="18"/>
            </a:xfrm>
            <a:custGeom>
              <a:avLst/>
              <a:gdLst>
                <a:gd name="T0" fmla="*/ 6 w 6"/>
                <a:gd name="T1" fmla="*/ 15 h 15"/>
                <a:gd name="T2" fmla="*/ 3 w 6"/>
                <a:gd name="T3" fmla="*/ 15 h 15"/>
                <a:gd name="T4" fmla="*/ 5 w 6"/>
                <a:gd name="T5" fmla="*/ 0 h 15"/>
                <a:gd name="T6" fmla="*/ 6 w 6"/>
                <a:gd name="T7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5">
                  <a:moveTo>
                    <a:pt x="6" y="15"/>
                  </a:moveTo>
                  <a:cubicBezTo>
                    <a:pt x="5" y="15"/>
                    <a:pt x="4" y="15"/>
                    <a:pt x="3" y="15"/>
                  </a:cubicBezTo>
                  <a:cubicBezTo>
                    <a:pt x="3" y="10"/>
                    <a:pt x="0" y="4"/>
                    <a:pt x="5" y="0"/>
                  </a:cubicBezTo>
                  <a:cubicBezTo>
                    <a:pt x="6" y="5"/>
                    <a:pt x="6" y="10"/>
                    <a:pt x="6" y="15"/>
                  </a:cubicBezTo>
                  <a:close/>
                </a:path>
              </a:pathLst>
            </a:custGeom>
            <a:solidFill>
              <a:srgbClr val="3938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415" name="Freeform 4058"/>
            <p:cNvSpPr>
              <a:spLocks/>
            </p:cNvSpPr>
            <p:nvPr/>
          </p:nvSpPr>
          <p:spPr bwMode="auto">
            <a:xfrm>
              <a:off x="5010" y="1729"/>
              <a:ext cx="7" cy="13"/>
            </a:xfrm>
            <a:custGeom>
              <a:avLst/>
              <a:gdLst>
                <a:gd name="T0" fmla="*/ 6 w 6"/>
                <a:gd name="T1" fmla="*/ 3 h 11"/>
                <a:gd name="T2" fmla="*/ 0 w 6"/>
                <a:gd name="T3" fmla="*/ 11 h 11"/>
                <a:gd name="T4" fmla="*/ 0 w 6"/>
                <a:gd name="T5" fmla="*/ 0 h 11"/>
                <a:gd name="T6" fmla="*/ 6 w 6"/>
                <a:gd name="T7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1">
                  <a:moveTo>
                    <a:pt x="6" y="3"/>
                  </a:moveTo>
                  <a:cubicBezTo>
                    <a:pt x="5" y="5"/>
                    <a:pt x="3" y="7"/>
                    <a:pt x="0" y="11"/>
                  </a:cubicBezTo>
                  <a:cubicBezTo>
                    <a:pt x="0" y="6"/>
                    <a:pt x="0" y="3"/>
                    <a:pt x="0" y="0"/>
                  </a:cubicBezTo>
                  <a:cubicBezTo>
                    <a:pt x="3" y="0"/>
                    <a:pt x="5" y="0"/>
                    <a:pt x="6" y="3"/>
                  </a:cubicBezTo>
                  <a:close/>
                </a:path>
              </a:pathLst>
            </a:custGeom>
            <a:solidFill>
              <a:srgbClr val="7E7C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416" name="Freeform 4059"/>
            <p:cNvSpPr>
              <a:spLocks/>
            </p:cNvSpPr>
            <p:nvPr/>
          </p:nvSpPr>
          <p:spPr bwMode="auto">
            <a:xfrm>
              <a:off x="5081" y="1626"/>
              <a:ext cx="58" cy="65"/>
            </a:xfrm>
            <a:custGeom>
              <a:avLst/>
              <a:gdLst>
                <a:gd name="T0" fmla="*/ 29 w 49"/>
                <a:gd name="T1" fmla="*/ 28 h 55"/>
                <a:gd name="T2" fmla="*/ 45 w 49"/>
                <a:gd name="T3" fmla="*/ 47 h 55"/>
                <a:gd name="T4" fmla="*/ 49 w 49"/>
                <a:gd name="T5" fmla="*/ 50 h 55"/>
                <a:gd name="T6" fmla="*/ 10 w 49"/>
                <a:gd name="T7" fmla="*/ 55 h 55"/>
                <a:gd name="T8" fmla="*/ 1 w 49"/>
                <a:gd name="T9" fmla="*/ 54 h 55"/>
                <a:gd name="T10" fmla="*/ 0 w 49"/>
                <a:gd name="T11" fmla="*/ 52 h 55"/>
                <a:gd name="T12" fmla="*/ 8 w 49"/>
                <a:gd name="T13" fmla="*/ 20 h 55"/>
                <a:gd name="T14" fmla="*/ 2 w 49"/>
                <a:gd name="T15" fmla="*/ 9 h 55"/>
                <a:gd name="T16" fmla="*/ 3 w 49"/>
                <a:gd name="T17" fmla="*/ 2 h 55"/>
                <a:gd name="T18" fmla="*/ 10 w 49"/>
                <a:gd name="T19" fmla="*/ 0 h 55"/>
                <a:gd name="T20" fmla="*/ 29 w 49"/>
                <a:gd name="T21" fmla="*/ 28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9" h="55">
                  <a:moveTo>
                    <a:pt x="29" y="28"/>
                  </a:moveTo>
                  <a:cubicBezTo>
                    <a:pt x="31" y="38"/>
                    <a:pt x="29" y="50"/>
                    <a:pt x="45" y="47"/>
                  </a:cubicBezTo>
                  <a:cubicBezTo>
                    <a:pt x="46" y="48"/>
                    <a:pt x="48" y="49"/>
                    <a:pt x="49" y="50"/>
                  </a:cubicBezTo>
                  <a:cubicBezTo>
                    <a:pt x="36" y="53"/>
                    <a:pt x="23" y="55"/>
                    <a:pt x="10" y="55"/>
                  </a:cubicBezTo>
                  <a:cubicBezTo>
                    <a:pt x="7" y="54"/>
                    <a:pt x="4" y="54"/>
                    <a:pt x="1" y="54"/>
                  </a:cubicBezTo>
                  <a:cubicBezTo>
                    <a:pt x="1" y="53"/>
                    <a:pt x="0" y="52"/>
                    <a:pt x="0" y="52"/>
                  </a:cubicBezTo>
                  <a:cubicBezTo>
                    <a:pt x="20" y="41"/>
                    <a:pt x="20" y="41"/>
                    <a:pt x="8" y="20"/>
                  </a:cubicBezTo>
                  <a:cubicBezTo>
                    <a:pt x="6" y="16"/>
                    <a:pt x="4" y="13"/>
                    <a:pt x="2" y="9"/>
                  </a:cubicBezTo>
                  <a:cubicBezTo>
                    <a:pt x="1" y="6"/>
                    <a:pt x="2" y="4"/>
                    <a:pt x="3" y="2"/>
                  </a:cubicBezTo>
                  <a:cubicBezTo>
                    <a:pt x="5" y="0"/>
                    <a:pt x="7" y="0"/>
                    <a:pt x="10" y="0"/>
                  </a:cubicBezTo>
                  <a:cubicBezTo>
                    <a:pt x="23" y="5"/>
                    <a:pt x="28" y="15"/>
                    <a:pt x="29" y="28"/>
                  </a:cubicBezTo>
                  <a:close/>
                </a:path>
              </a:pathLst>
            </a:custGeom>
            <a:solidFill>
              <a:srgbClr val="2524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417" name="Freeform 4060"/>
            <p:cNvSpPr>
              <a:spLocks/>
            </p:cNvSpPr>
            <p:nvPr/>
          </p:nvSpPr>
          <p:spPr bwMode="auto">
            <a:xfrm>
              <a:off x="5036" y="1677"/>
              <a:ext cx="47" cy="20"/>
            </a:xfrm>
            <a:custGeom>
              <a:avLst/>
              <a:gdLst>
                <a:gd name="T0" fmla="*/ 40 w 40"/>
                <a:gd name="T1" fmla="*/ 11 h 17"/>
                <a:gd name="T2" fmla="*/ 0 w 40"/>
                <a:gd name="T3" fmla="*/ 11 h 17"/>
                <a:gd name="T4" fmla="*/ 2 w 40"/>
                <a:gd name="T5" fmla="*/ 6 h 17"/>
                <a:gd name="T6" fmla="*/ 40 w 40"/>
                <a:gd name="T7" fmla="*/ 1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17">
                  <a:moveTo>
                    <a:pt x="40" y="11"/>
                  </a:moveTo>
                  <a:cubicBezTo>
                    <a:pt x="27" y="17"/>
                    <a:pt x="14" y="14"/>
                    <a:pt x="0" y="11"/>
                  </a:cubicBezTo>
                  <a:cubicBezTo>
                    <a:pt x="0" y="9"/>
                    <a:pt x="0" y="7"/>
                    <a:pt x="2" y="6"/>
                  </a:cubicBezTo>
                  <a:cubicBezTo>
                    <a:pt x="15" y="2"/>
                    <a:pt x="28" y="0"/>
                    <a:pt x="40" y="11"/>
                  </a:cubicBezTo>
                  <a:close/>
                </a:path>
              </a:pathLst>
            </a:custGeom>
            <a:solidFill>
              <a:srgbClr val="4648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418" name="Freeform 4061"/>
            <p:cNvSpPr>
              <a:spLocks/>
            </p:cNvSpPr>
            <p:nvPr/>
          </p:nvSpPr>
          <p:spPr bwMode="auto">
            <a:xfrm>
              <a:off x="4985" y="1689"/>
              <a:ext cx="52" cy="16"/>
            </a:xfrm>
            <a:custGeom>
              <a:avLst/>
              <a:gdLst>
                <a:gd name="T0" fmla="*/ 30 w 44"/>
                <a:gd name="T1" fmla="*/ 11 h 14"/>
                <a:gd name="T2" fmla="*/ 7 w 44"/>
                <a:gd name="T3" fmla="*/ 14 h 14"/>
                <a:gd name="T4" fmla="*/ 8 w 44"/>
                <a:gd name="T5" fmla="*/ 3 h 14"/>
                <a:gd name="T6" fmla="*/ 30 w 44"/>
                <a:gd name="T7" fmla="*/ 7 h 14"/>
                <a:gd name="T8" fmla="*/ 44 w 44"/>
                <a:gd name="T9" fmla="*/ 11 h 14"/>
                <a:gd name="T10" fmla="*/ 30 w 44"/>
                <a:gd name="T11" fmla="*/ 1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4" h="14">
                  <a:moveTo>
                    <a:pt x="30" y="11"/>
                  </a:moveTo>
                  <a:cubicBezTo>
                    <a:pt x="22" y="12"/>
                    <a:pt x="14" y="8"/>
                    <a:pt x="7" y="14"/>
                  </a:cubicBezTo>
                  <a:cubicBezTo>
                    <a:pt x="0" y="10"/>
                    <a:pt x="4" y="6"/>
                    <a:pt x="8" y="3"/>
                  </a:cubicBezTo>
                  <a:cubicBezTo>
                    <a:pt x="16" y="0"/>
                    <a:pt x="23" y="6"/>
                    <a:pt x="30" y="7"/>
                  </a:cubicBezTo>
                  <a:cubicBezTo>
                    <a:pt x="35" y="8"/>
                    <a:pt x="40" y="6"/>
                    <a:pt x="44" y="11"/>
                  </a:cubicBezTo>
                  <a:cubicBezTo>
                    <a:pt x="39" y="11"/>
                    <a:pt x="35" y="11"/>
                    <a:pt x="30" y="11"/>
                  </a:cubicBezTo>
                  <a:close/>
                </a:path>
              </a:pathLst>
            </a:custGeom>
            <a:solidFill>
              <a:srgbClr val="3B37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419" name="Freeform 4062"/>
            <p:cNvSpPr>
              <a:spLocks/>
            </p:cNvSpPr>
            <p:nvPr/>
          </p:nvSpPr>
          <p:spPr bwMode="auto">
            <a:xfrm>
              <a:off x="4993" y="1687"/>
              <a:ext cx="27" cy="12"/>
            </a:xfrm>
            <a:custGeom>
              <a:avLst/>
              <a:gdLst>
                <a:gd name="T0" fmla="*/ 23 w 23"/>
                <a:gd name="T1" fmla="*/ 9 h 11"/>
                <a:gd name="T2" fmla="*/ 1 w 23"/>
                <a:gd name="T3" fmla="*/ 7 h 11"/>
                <a:gd name="T4" fmla="*/ 0 w 23"/>
                <a:gd name="T5" fmla="*/ 4 h 11"/>
                <a:gd name="T6" fmla="*/ 7 w 23"/>
                <a:gd name="T7" fmla="*/ 0 h 11"/>
                <a:gd name="T8" fmla="*/ 14 w 23"/>
                <a:gd name="T9" fmla="*/ 1 h 11"/>
                <a:gd name="T10" fmla="*/ 17 w 23"/>
                <a:gd name="T11" fmla="*/ 3 h 11"/>
                <a:gd name="T12" fmla="*/ 23 w 23"/>
                <a:gd name="T13" fmla="*/ 9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" h="11">
                  <a:moveTo>
                    <a:pt x="23" y="9"/>
                  </a:moveTo>
                  <a:cubicBezTo>
                    <a:pt x="15" y="11"/>
                    <a:pt x="8" y="8"/>
                    <a:pt x="1" y="7"/>
                  </a:cubicBezTo>
                  <a:cubicBezTo>
                    <a:pt x="0" y="6"/>
                    <a:pt x="0" y="5"/>
                    <a:pt x="0" y="4"/>
                  </a:cubicBezTo>
                  <a:cubicBezTo>
                    <a:pt x="1" y="1"/>
                    <a:pt x="4" y="0"/>
                    <a:pt x="7" y="0"/>
                  </a:cubicBezTo>
                  <a:cubicBezTo>
                    <a:pt x="9" y="0"/>
                    <a:pt x="12" y="0"/>
                    <a:pt x="14" y="1"/>
                  </a:cubicBezTo>
                  <a:cubicBezTo>
                    <a:pt x="15" y="1"/>
                    <a:pt x="16" y="2"/>
                    <a:pt x="17" y="3"/>
                  </a:cubicBezTo>
                  <a:cubicBezTo>
                    <a:pt x="19" y="5"/>
                    <a:pt x="21" y="7"/>
                    <a:pt x="23" y="9"/>
                  </a:cubicBezTo>
                  <a:close/>
                </a:path>
              </a:pathLst>
            </a:custGeom>
            <a:solidFill>
              <a:srgbClr val="A2A0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420" name="Freeform 4063"/>
            <p:cNvSpPr>
              <a:spLocks/>
            </p:cNvSpPr>
            <p:nvPr/>
          </p:nvSpPr>
          <p:spPr bwMode="auto">
            <a:xfrm>
              <a:off x="5010" y="1679"/>
              <a:ext cx="26" cy="11"/>
            </a:xfrm>
            <a:custGeom>
              <a:avLst/>
              <a:gdLst>
                <a:gd name="T0" fmla="*/ 3 w 22"/>
                <a:gd name="T1" fmla="*/ 9 h 9"/>
                <a:gd name="T2" fmla="*/ 0 w 22"/>
                <a:gd name="T3" fmla="*/ 8 h 9"/>
                <a:gd name="T4" fmla="*/ 5 w 22"/>
                <a:gd name="T5" fmla="*/ 3 h 9"/>
                <a:gd name="T6" fmla="*/ 22 w 22"/>
                <a:gd name="T7" fmla="*/ 6 h 9"/>
                <a:gd name="T8" fmla="*/ 22 w 22"/>
                <a:gd name="T9" fmla="*/ 9 h 9"/>
                <a:gd name="T10" fmla="*/ 3 w 22"/>
                <a:gd name="T11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" h="9">
                  <a:moveTo>
                    <a:pt x="3" y="9"/>
                  </a:moveTo>
                  <a:cubicBezTo>
                    <a:pt x="2" y="9"/>
                    <a:pt x="1" y="9"/>
                    <a:pt x="0" y="8"/>
                  </a:cubicBezTo>
                  <a:cubicBezTo>
                    <a:pt x="0" y="5"/>
                    <a:pt x="2" y="4"/>
                    <a:pt x="5" y="3"/>
                  </a:cubicBezTo>
                  <a:cubicBezTo>
                    <a:pt x="11" y="1"/>
                    <a:pt x="17" y="0"/>
                    <a:pt x="22" y="6"/>
                  </a:cubicBezTo>
                  <a:cubicBezTo>
                    <a:pt x="22" y="7"/>
                    <a:pt x="22" y="8"/>
                    <a:pt x="22" y="9"/>
                  </a:cubicBezTo>
                  <a:cubicBezTo>
                    <a:pt x="16" y="9"/>
                    <a:pt x="9" y="9"/>
                    <a:pt x="3" y="9"/>
                  </a:cubicBezTo>
                  <a:close/>
                </a:path>
              </a:pathLst>
            </a:custGeom>
            <a:solidFill>
              <a:srgbClr val="1F2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421" name="Freeform 4064"/>
            <p:cNvSpPr>
              <a:spLocks/>
            </p:cNvSpPr>
            <p:nvPr/>
          </p:nvSpPr>
          <p:spPr bwMode="auto">
            <a:xfrm>
              <a:off x="4958" y="1738"/>
              <a:ext cx="122" cy="56"/>
            </a:xfrm>
            <a:custGeom>
              <a:avLst/>
              <a:gdLst>
                <a:gd name="T0" fmla="*/ 67 w 104"/>
                <a:gd name="T1" fmla="*/ 10 h 47"/>
                <a:gd name="T2" fmla="*/ 83 w 104"/>
                <a:gd name="T3" fmla="*/ 11 h 47"/>
                <a:gd name="T4" fmla="*/ 92 w 104"/>
                <a:gd name="T5" fmla="*/ 12 h 47"/>
                <a:gd name="T6" fmla="*/ 97 w 104"/>
                <a:gd name="T7" fmla="*/ 45 h 47"/>
                <a:gd name="T8" fmla="*/ 43 w 104"/>
                <a:gd name="T9" fmla="*/ 47 h 47"/>
                <a:gd name="T10" fmla="*/ 22 w 104"/>
                <a:gd name="T11" fmla="*/ 45 h 47"/>
                <a:gd name="T12" fmla="*/ 5 w 104"/>
                <a:gd name="T13" fmla="*/ 40 h 47"/>
                <a:gd name="T14" fmla="*/ 0 w 104"/>
                <a:gd name="T15" fmla="*/ 35 h 47"/>
                <a:gd name="T16" fmla="*/ 10 w 104"/>
                <a:gd name="T17" fmla="*/ 17 h 47"/>
                <a:gd name="T18" fmla="*/ 20 w 104"/>
                <a:gd name="T19" fmla="*/ 5 h 47"/>
                <a:gd name="T20" fmla="*/ 34 w 104"/>
                <a:gd name="T21" fmla="*/ 7 h 47"/>
                <a:gd name="T22" fmla="*/ 49 w 104"/>
                <a:gd name="T23" fmla="*/ 8 h 47"/>
                <a:gd name="T24" fmla="*/ 67 w 104"/>
                <a:gd name="T25" fmla="*/ 1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4" h="47">
                  <a:moveTo>
                    <a:pt x="67" y="10"/>
                  </a:moveTo>
                  <a:cubicBezTo>
                    <a:pt x="72" y="10"/>
                    <a:pt x="77" y="10"/>
                    <a:pt x="83" y="11"/>
                  </a:cubicBezTo>
                  <a:cubicBezTo>
                    <a:pt x="86" y="11"/>
                    <a:pt x="89" y="11"/>
                    <a:pt x="92" y="12"/>
                  </a:cubicBezTo>
                  <a:cubicBezTo>
                    <a:pt x="99" y="22"/>
                    <a:pt x="104" y="32"/>
                    <a:pt x="97" y="45"/>
                  </a:cubicBezTo>
                  <a:cubicBezTo>
                    <a:pt x="79" y="44"/>
                    <a:pt x="61" y="46"/>
                    <a:pt x="43" y="47"/>
                  </a:cubicBezTo>
                  <a:cubicBezTo>
                    <a:pt x="37" y="45"/>
                    <a:pt x="29" y="44"/>
                    <a:pt x="22" y="45"/>
                  </a:cubicBezTo>
                  <a:cubicBezTo>
                    <a:pt x="16" y="44"/>
                    <a:pt x="10" y="44"/>
                    <a:pt x="5" y="40"/>
                  </a:cubicBezTo>
                  <a:cubicBezTo>
                    <a:pt x="3" y="39"/>
                    <a:pt x="1" y="38"/>
                    <a:pt x="0" y="35"/>
                  </a:cubicBezTo>
                  <a:cubicBezTo>
                    <a:pt x="0" y="27"/>
                    <a:pt x="7" y="23"/>
                    <a:pt x="10" y="17"/>
                  </a:cubicBezTo>
                  <a:cubicBezTo>
                    <a:pt x="14" y="14"/>
                    <a:pt x="17" y="9"/>
                    <a:pt x="20" y="5"/>
                  </a:cubicBezTo>
                  <a:cubicBezTo>
                    <a:pt x="26" y="0"/>
                    <a:pt x="30" y="2"/>
                    <a:pt x="34" y="7"/>
                  </a:cubicBezTo>
                  <a:cubicBezTo>
                    <a:pt x="39" y="8"/>
                    <a:pt x="44" y="8"/>
                    <a:pt x="49" y="8"/>
                  </a:cubicBezTo>
                  <a:cubicBezTo>
                    <a:pt x="55" y="12"/>
                    <a:pt x="61" y="11"/>
                    <a:pt x="67" y="10"/>
                  </a:cubicBezTo>
                  <a:close/>
                </a:path>
              </a:pathLst>
            </a:custGeom>
            <a:solidFill>
              <a:srgbClr val="8F91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422" name="Freeform 4065"/>
            <p:cNvSpPr>
              <a:spLocks/>
            </p:cNvSpPr>
            <p:nvPr/>
          </p:nvSpPr>
          <p:spPr bwMode="auto">
            <a:xfrm>
              <a:off x="5066" y="1748"/>
              <a:ext cx="61" cy="46"/>
            </a:xfrm>
            <a:custGeom>
              <a:avLst/>
              <a:gdLst>
                <a:gd name="T0" fmla="*/ 7 w 52"/>
                <a:gd name="T1" fmla="*/ 35 h 39"/>
                <a:gd name="T2" fmla="*/ 0 w 52"/>
                <a:gd name="T3" fmla="*/ 4 h 39"/>
                <a:gd name="T4" fmla="*/ 46 w 52"/>
                <a:gd name="T5" fmla="*/ 6 h 39"/>
                <a:gd name="T6" fmla="*/ 46 w 52"/>
                <a:gd name="T7" fmla="*/ 9 h 39"/>
                <a:gd name="T8" fmla="*/ 46 w 52"/>
                <a:gd name="T9" fmla="*/ 10 h 39"/>
                <a:gd name="T10" fmla="*/ 23 w 52"/>
                <a:gd name="T11" fmla="*/ 11 h 39"/>
                <a:gd name="T12" fmla="*/ 46 w 52"/>
                <a:gd name="T13" fmla="*/ 12 h 39"/>
                <a:gd name="T14" fmla="*/ 52 w 52"/>
                <a:gd name="T15" fmla="*/ 19 h 39"/>
                <a:gd name="T16" fmla="*/ 33 w 52"/>
                <a:gd name="T17" fmla="*/ 21 h 39"/>
                <a:gd name="T18" fmla="*/ 50 w 52"/>
                <a:gd name="T19" fmla="*/ 23 h 39"/>
                <a:gd name="T20" fmla="*/ 39 w 52"/>
                <a:gd name="T21" fmla="*/ 27 h 39"/>
                <a:gd name="T22" fmla="*/ 40 w 52"/>
                <a:gd name="T23" fmla="*/ 28 h 39"/>
                <a:gd name="T24" fmla="*/ 46 w 52"/>
                <a:gd name="T25" fmla="*/ 35 h 39"/>
                <a:gd name="T26" fmla="*/ 20 w 52"/>
                <a:gd name="T27" fmla="*/ 36 h 39"/>
                <a:gd name="T28" fmla="*/ 7 w 52"/>
                <a:gd name="T29" fmla="*/ 35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2" h="39">
                  <a:moveTo>
                    <a:pt x="7" y="35"/>
                  </a:moveTo>
                  <a:cubicBezTo>
                    <a:pt x="5" y="25"/>
                    <a:pt x="2" y="14"/>
                    <a:pt x="0" y="4"/>
                  </a:cubicBezTo>
                  <a:cubicBezTo>
                    <a:pt x="16" y="0"/>
                    <a:pt x="31" y="7"/>
                    <a:pt x="46" y="6"/>
                  </a:cubicBezTo>
                  <a:cubicBezTo>
                    <a:pt x="46" y="7"/>
                    <a:pt x="46" y="8"/>
                    <a:pt x="46" y="9"/>
                  </a:cubicBezTo>
                  <a:cubicBezTo>
                    <a:pt x="46" y="9"/>
                    <a:pt x="46" y="10"/>
                    <a:pt x="46" y="10"/>
                  </a:cubicBezTo>
                  <a:cubicBezTo>
                    <a:pt x="38" y="12"/>
                    <a:pt x="30" y="11"/>
                    <a:pt x="23" y="11"/>
                  </a:cubicBezTo>
                  <a:cubicBezTo>
                    <a:pt x="29" y="13"/>
                    <a:pt x="38" y="9"/>
                    <a:pt x="46" y="12"/>
                  </a:cubicBezTo>
                  <a:cubicBezTo>
                    <a:pt x="50" y="13"/>
                    <a:pt x="52" y="15"/>
                    <a:pt x="52" y="19"/>
                  </a:cubicBezTo>
                  <a:cubicBezTo>
                    <a:pt x="46" y="23"/>
                    <a:pt x="39" y="20"/>
                    <a:pt x="33" y="21"/>
                  </a:cubicBezTo>
                  <a:cubicBezTo>
                    <a:pt x="37" y="22"/>
                    <a:pt x="44" y="19"/>
                    <a:pt x="50" y="23"/>
                  </a:cubicBezTo>
                  <a:cubicBezTo>
                    <a:pt x="48" y="29"/>
                    <a:pt x="42" y="26"/>
                    <a:pt x="39" y="27"/>
                  </a:cubicBezTo>
                  <a:cubicBezTo>
                    <a:pt x="38" y="29"/>
                    <a:pt x="39" y="28"/>
                    <a:pt x="40" y="28"/>
                  </a:cubicBezTo>
                  <a:cubicBezTo>
                    <a:pt x="48" y="28"/>
                    <a:pt x="48" y="28"/>
                    <a:pt x="46" y="35"/>
                  </a:cubicBezTo>
                  <a:cubicBezTo>
                    <a:pt x="37" y="35"/>
                    <a:pt x="29" y="36"/>
                    <a:pt x="20" y="36"/>
                  </a:cubicBezTo>
                  <a:cubicBezTo>
                    <a:pt x="15" y="37"/>
                    <a:pt x="11" y="39"/>
                    <a:pt x="7" y="35"/>
                  </a:cubicBezTo>
                  <a:close/>
                </a:path>
              </a:pathLst>
            </a:custGeom>
            <a:solidFill>
              <a:srgbClr val="6D6C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423" name="Freeform 4066"/>
            <p:cNvSpPr>
              <a:spLocks/>
            </p:cNvSpPr>
            <p:nvPr/>
          </p:nvSpPr>
          <p:spPr bwMode="auto">
            <a:xfrm>
              <a:off x="5099" y="1768"/>
              <a:ext cx="53" cy="21"/>
            </a:xfrm>
            <a:custGeom>
              <a:avLst/>
              <a:gdLst>
                <a:gd name="T0" fmla="*/ 18 w 45"/>
                <a:gd name="T1" fmla="*/ 18 h 18"/>
                <a:gd name="T2" fmla="*/ 8 w 45"/>
                <a:gd name="T3" fmla="*/ 10 h 18"/>
                <a:gd name="T4" fmla="*/ 18 w 45"/>
                <a:gd name="T5" fmla="*/ 6 h 18"/>
                <a:gd name="T6" fmla="*/ 0 w 45"/>
                <a:gd name="T7" fmla="*/ 5 h 18"/>
                <a:gd name="T8" fmla="*/ 24 w 45"/>
                <a:gd name="T9" fmla="*/ 2 h 18"/>
                <a:gd name="T10" fmla="*/ 28 w 45"/>
                <a:gd name="T11" fmla="*/ 6 h 18"/>
                <a:gd name="T12" fmla="*/ 44 w 45"/>
                <a:gd name="T13" fmla="*/ 11 h 18"/>
                <a:gd name="T14" fmla="*/ 44 w 45"/>
                <a:gd name="T15" fmla="*/ 15 h 18"/>
                <a:gd name="T16" fmla="*/ 44 w 45"/>
                <a:gd name="T17" fmla="*/ 18 h 18"/>
                <a:gd name="T18" fmla="*/ 18 w 45"/>
                <a:gd name="T19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5" h="18">
                  <a:moveTo>
                    <a:pt x="18" y="18"/>
                  </a:moveTo>
                  <a:cubicBezTo>
                    <a:pt x="21" y="7"/>
                    <a:pt x="11" y="15"/>
                    <a:pt x="8" y="10"/>
                  </a:cubicBezTo>
                  <a:cubicBezTo>
                    <a:pt x="10" y="6"/>
                    <a:pt x="17" y="11"/>
                    <a:pt x="18" y="6"/>
                  </a:cubicBezTo>
                  <a:cubicBezTo>
                    <a:pt x="13" y="6"/>
                    <a:pt x="8" y="5"/>
                    <a:pt x="0" y="5"/>
                  </a:cubicBezTo>
                  <a:cubicBezTo>
                    <a:pt x="9" y="0"/>
                    <a:pt x="17" y="3"/>
                    <a:pt x="24" y="2"/>
                  </a:cubicBezTo>
                  <a:cubicBezTo>
                    <a:pt x="26" y="3"/>
                    <a:pt x="27" y="4"/>
                    <a:pt x="28" y="6"/>
                  </a:cubicBezTo>
                  <a:cubicBezTo>
                    <a:pt x="33" y="10"/>
                    <a:pt x="39" y="9"/>
                    <a:pt x="44" y="11"/>
                  </a:cubicBezTo>
                  <a:cubicBezTo>
                    <a:pt x="45" y="13"/>
                    <a:pt x="45" y="14"/>
                    <a:pt x="44" y="15"/>
                  </a:cubicBezTo>
                  <a:cubicBezTo>
                    <a:pt x="44" y="16"/>
                    <a:pt x="44" y="17"/>
                    <a:pt x="44" y="18"/>
                  </a:cubicBezTo>
                  <a:cubicBezTo>
                    <a:pt x="35" y="18"/>
                    <a:pt x="27" y="18"/>
                    <a:pt x="18" y="18"/>
                  </a:cubicBezTo>
                  <a:close/>
                </a:path>
              </a:pathLst>
            </a:custGeom>
            <a:solidFill>
              <a:srgbClr val="4946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424" name="Freeform 4067"/>
            <p:cNvSpPr>
              <a:spLocks/>
            </p:cNvSpPr>
            <p:nvPr/>
          </p:nvSpPr>
          <p:spPr bwMode="auto">
            <a:xfrm>
              <a:off x="5132" y="1764"/>
              <a:ext cx="21" cy="23"/>
            </a:xfrm>
            <a:custGeom>
              <a:avLst/>
              <a:gdLst>
                <a:gd name="T0" fmla="*/ 16 w 18"/>
                <a:gd name="T1" fmla="*/ 15 h 19"/>
                <a:gd name="T2" fmla="*/ 0 w 18"/>
                <a:gd name="T3" fmla="*/ 9 h 19"/>
                <a:gd name="T4" fmla="*/ 10 w 18"/>
                <a:gd name="T5" fmla="*/ 2 h 19"/>
                <a:gd name="T6" fmla="*/ 10 w 18"/>
                <a:gd name="T7" fmla="*/ 5 h 19"/>
                <a:gd name="T8" fmla="*/ 16 w 18"/>
                <a:gd name="T9" fmla="*/ 15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19">
                  <a:moveTo>
                    <a:pt x="16" y="15"/>
                  </a:moveTo>
                  <a:cubicBezTo>
                    <a:pt x="9" y="17"/>
                    <a:pt x="2" y="19"/>
                    <a:pt x="0" y="9"/>
                  </a:cubicBezTo>
                  <a:cubicBezTo>
                    <a:pt x="6" y="10"/>
                    <a:pt x="3" y="0"/>
                    <a:pt x="10" y="2"/>
                  </a:cubicBezTo>
                  <a:cubicBezTo>
                    <a:pt x="10" y="3"/>
                    <a:pt x="10" y="4"/>
                    <a:pt x="10" y="5"/>
                  </a:cubicBezTo>
                  <a:cubicBezTo>
                    <a:pt x="12" y="8"/>
                    <a:pt x="18" y="9"/>
                    <a:pt x="16" y="15"/>
                  </a:cubicBezTo>
                  <a:close/>
                </a:path>
              </a:pathLst>
            </a:custGeom>
            <a:solidFill>
              <a:srgbClr val="231D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425" name="Freeform 4068"/>
            <p:cNvSpPr>
              <a:spLocks/>
            </p:cNvSpPr>
            <p:nvPr/>
          </p:nvSpPr>
          <p:spPr bwMode="auto">
            <a:xfrm>
              <a:off x="5094" y="1760"/>
              <a:ext cx="26" cy="2"/>
            </a:xfrm>
            <a:custGeom>
              <a:avLst/>
              <a:gdLst>
                <a:gd name="T0" fmla="*/ 22 w 22"/>
                <a:gd name="T1" fmla="*/ 2 h 2"/>
                <a:gd name="T2" fmla="*/ 0 w 22"/>
                <a:gd name="T3" fmla="*/ 2 h 2"/>
                <a:gd name="T4" fmla="*/ 0 w 22"/>
                <a:gd name="T5" fmla="*/ 0 h 2"/>
                <a:gd name="T6" fmla="*/ 22 w 22"/>
                <a:gd name="T7" fmla="*/ 0 h 2"/>
                <a:gd name="T8" fmla="*/ 22 w 22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2">
                  <a:moveTo>
                    <a:pt x="22" y="2"/>
                  </a:moveTo>
                  <a:cubicBezTo>
                    <a:pt x="15" y="2"/>
                    <a:pt x="7" y="2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7" y="0"/>
                    <a:pt x="15" y="0"/>
                    <a:pt x="22" y="0"/>
                  </a:cubicBezTo>
                  <a:cubicBezTo>
                    <a:pt x="22" y="1"/>
                    <a:pt x="22" y="1"/>
                    <a:pt x="22" y="2"/>
                  </a:cubicBezTo>
                  <a:close/>
                </a:path>
              </a:pathLst>
            </a:custGeom>
            <a:solidFill>
              <a:srgbClr val="4642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426" name="Freeform 4069"/>
            <p:cNvSpPr>
              <a:spLocks/>
            </p:cNvSpPr>
            <p:nvPr/>
          </p:nvSpPr>
          <p:spPr bwMode="auto">
            <a:xfrm>
              <a:off x="5144" y="1770"/>
              <a:ext cx="14" cy="15"/>
            </a:xfrm>
            <a:custGeom>
              <a:avLst/>
              <a:gdLst>
                <a:gd name="T0" fmla="*/ 6 w 12"/>
                <a:gd name="T1" fmla="*/ 10 h 13"/>
                <a:gd name="T2" fmla="*/ 0 w 12"/>
                <a:gd name="T3" fmla="*/ 0 h 13"/>
                <a:gd name="T4" fmla="*/ 12 w 12"/>
                <a:gd name="T5" fmla="*/ 13 h 13"/>
                <a:gd name="T6" fmla="*/ 6 w 12"/>
                <a:gd name="T7" fmla="*/ 13 h 13"/>
                <a:gd name="T8" fmla="*/ 6 w 12"/>
                <a:gd name="T9" fmla="*/ 1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3">
                  <a:moveTo>
                    <a:pt x="6" y="10"/>
                  </a:moveTo>
                  <a:cubicBezTo>
                    <a:pt x="4" y="7"/>
                    <a:pt x="2" y="3"/>
                    <a:pt x="0" y="0"/>
                  </a:cubicBezTo>
                  <a:cubicBezTo>
                    <a:pt x="7" y="1"/>
                    <a:pt x="12" y="5"/>
                    <a:pt x="12" y="13"/>
                  </a:cubicBezTo>
                  <a:cubicBezTo>
                    <a:pt x="10" y="13"/>
                    <a:pt x="8" y="13"/>
                    <a:pt x="6" y="13"/>
                  </a:cubicBezTo>
                  <a:cubicBezTo>
                    <a:pt x="6" y="12"/>
                    <a:pt x="6" y="11"/>
                    <a:pt x="6" y="10"/>
                  </a:cubicBezTo>
                  <a:close/>
                </a:path>
              </a:pathLst>
            </a:custGeom>
            <a:solidFill>
              <a:srgbClr val="4440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427" name="Freeform 4070"/>
            <p:cNvSpPr>
              <a:spLocks/>
            </p:cNvSpPr>
            <p:nvPr/>
          </p:nvSpPr>
          <p:spPr bwMode="auto">
            <a:xfrm>
              <a:off x="4943" y="1475"/>
              <a:ext cx="238" cy="67"/>
            </a:xfrm>
            <a:custGeom>
              <a:avLst/>
              <a:gdLst>
                <a:gd name="T0" fmla="*/ 190 w 203"/>
                <a:gd name="T1" fmla="*/ 4 h 57"/>
                <a:gd name="T2" fmla="*/ 193 w 203"/>
                <a:gd name="T3" fmla="*/ 10 h 57"/>
                <a:gd name="T4" fmla="*/ 200 w 203"/>
                <a:gd name="T5" fmla="*/ 32 h 57"/>
                <a:gd name="T6" fmla="*/ 172 w 203"/>
                <a:gd name="T7" fmla="*/ 40 h 57"/>
                <a:gd name="T8" fmla="*/ 140 w 203"/>
                <a:gd name="T9" fmla="*/ 49 h 57"/>
                <a:gd name="T10" fmla="*/ 126 w 203"/>
                <a:gd name="T11" fmla="*/ 47 h 57"/>
                <a:gd name="T12" fmla="*/ 64 w 203"/>
                <a:gd name="T13" fmla="*/ 31 h 57"/>
                <a:gd name="T14" fmla="*/ 49 w 203"/>
                <a:gd name="T15" fmla="*/ 31 h 57"/>
                <a:gd name="T16" fmla="*/ 28 w 203"/>
                <a:gd name="T17" fmla="*/ 46 h 57"/>
                <a:gd name="T18" fmla="*/ 20 w 203"/>
                <a:gd name="T19" fmla="*/ 57 h 57"/>
                <a:gd name="T20" fmla="*/ 11 w 203"/>
                <a:gd name="T21" fmla="*/ 15 h 57"/>
                <a:gd name="T22" fmla="*/ 39 w 203"/>
                <a:gd name="T23" fmla="*/ 6 h 57"/>
                <a:gd name="T24" fmla="*/ 87 w 203"/>
                <a:gd name="T25" fmla="*/ 6 h 57"/>
                <a:gd name="T26" fmla="*/ 132 w 203"/>
                <a:gd name="T27" fmla="*/ 6 h 57"/>
                <a:gd name="T28" fmla="*/ 173 w 203"/>
                <a:gd name="T29" fmla="*/ 3 h 57"/>
                <a:gd name="T30" fmla="*/ 190 w 203"/>
                <a:gd name="T31" fmla="*/ 4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03" h="57">
                  <a:moveTo>
                    <a:pt x="190" y="4"/>
                  </a:moveTo>
                  <a:cubicBezTo>
                    <a:pt x="192" y="6"/>
                    <a:pt x="193" y="8"/>
                    <a:pt x="193" y="10"/>
                  </a:cubicBezTo>
                  <a:cubicBezTo>
                    <a:pt x="194" y="18"/>
                    <a:pt x="203" y="23"/>
                    <a:pt x="200" y="32"/>
                  </a:cubicBezTo>
                  <a:cubicBezTo>
                    <a:pt x="191" y="39"/>
                    <a:pt x="181" y="38"/>
                    <a:pt x="172" y="40"/>
                  </a:cubicBezTo>
                  <a:cubicBezTo>
                    <a:pt x="160" y="40"/>
                    <a:pt x="150" y="44"/>
                    <a:pt x="140" y="49"/>
                  </a:cubicBezTo>
                  <a:cubicBezTo>
                    <a:pt x="135" y="52"/>
                    <a:pt x="130" y="51"/>
                    <a:pt x="126" y="47"/>
                  </a:cubicBezTo>
                  <a:cubicBezTo>
                    <a:pt x="108" y="31"/>
                    <a:pt x="86" y="31"/>
                    <a:pt x="64" y="31"/>
                  </a:cubicBezTo>
                  <a:cubicBezTo>
                    <a:pt x="59" y="31"/>
                    <a:pt x="54" y="31"/>
                    <a:pt x="49" y="31"/>
                  </a:cubicBezTo>
                  <a:cubicBezTo>
                    <a:pt x="39" y="32"/>
                    <a:pt x="33" y="38"/>
                    <a:pt x="28" y="46"/>
                  </a:cubicBezTo>
                  <a:cubicBezTo>
                    <a:pt x="25" y="50"/>
                    <a:pt x="25" y="55"/>
                    <a:pt x="20" y="57"/>
                  </a:cubicBezTo>
                  <a:cubicBezTo>
                    <a:pt x="2" y="48"/>
                    <a:pt x="0" y="38"/>
                    <a:pt x="11" y="15"/>
                  </a:cubicBezTo>
                  <a:cubicBezTo>
                    <a:pt x="18" y="6"/>
                    <a:pt x="29" y="6"/>
                    <a:pt x="39" y="6"/>
                  </a:cubicBezTo>
                  <a:cubicBezTo>
                    <a:pt x="55" y="7"/>
                    <a:pt x="71" y="6"/>
                    <a:pt x="87" y="6"/>
                  </a:cubicBezTo>
                  <a:cubicBezTo>
                    <a:pt x="102" y="6"/>
                    <a:pt x="117" y="6"/>
                    <a:pt x="132" y="6"/>
                  </a:cubicBezTo>
                  <a:cubicBezTo>
                    <a:pt x="146" y="5"/>
                    <a:pt x="160" y="10"/>
                    <a:pt x="173" y="3"/>
                  </a:cubicBezTo>
                  <a:cubicBezTo>
                    <a:pt x="179" y="0"/>
                    <a:pt x="185" y="2"/>
                    <a:pt x="190" y="4"/>
                  </a:cubicBezTo>
                  <a:close/>
                </a:path>
              </a:pathLst>
            </a:custGeom>
            <a:solidFill>
              <a:srgbClr val="C6D9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428" name="Freeform 4071"/>
            <p:cNvSpPr>
              <a:spLocks/>
            </p:cNvSpPr>
            <p:nvPr/>
          </p:nvSpPr>
          <p:spPr bwMode="auto">
            <a:xfrm>
              <a:off x="5066" y="1379"/>
              <a:ext cx="100" cy="108"/>
            </a:xfrm>
            <a:custGeom>
              <a:avLst/>
              <a:gdLst>
                <a:gd name="T0" fmla="*/ 85 w 85"/>
                <a:gd name="T1" fmla="*/ 85 h 92"/>
                <a:gd name="T2" fmla="*/ 72 w 85"/>
                <a:gd name="T3" fmla="*/ 85 h 92"/>
                <a:gd name="T4" fmla="*/ 40 w 85"/>
                <a:gd name="T5" fmla="*/ 74 h 92"/>
                <a:gd name="T6" fmla="*/ 27 w 85"/>
                <a:gd name="T7" fmla="*/ 80 h 92"/>
                <a:gd name="T8" fmla="*/ 19 w 85"/>
                <a:gd name="T9" fmla="*/ 78 h 92"/>
                <a:gd name="T10" fmla="*/ 3 w 85"/>
                <a:gd name="T11" fmla="*/ 68 h 92"/>
                <a:gd name="T12" fmla="*/ 0 w 85"/>
                <a:gd name="T13" fmla="*/ 65 h 92"/>
                <a:gd name="T14" fmla="*/ 15 w 85"/>
                <a:gd name="T15" fmla="*/ 59 h 92"/>
                <a:gd name="T16" fmla="*/ 28 w 85"/>
                <a:gd name="T17" fmla="*/ 46 h 92"/>
                <a:gd name="T18" fmla="*/ 31 w 85"/>
                <a:gd name="T19" fmla="*/ 40 h 92"/>
                <a:gd name="T20" fmla="*/ 33 w 85"/>
                <a:gd name="T21" fmla="*/ 37 h 92"/>
                <a:gd name="T22" fmla="*/ 36 w 85"/>
                <a:gd name="T23" fmla="*/ 24 h 92"/>
                <a:gd name="T24" fmla="*/ 33 w 85"/>
                <a:gd name="T25" fmla="*/ 16 h 92"/>
                <a:gd name="T26" fmla="*/ 30 w 85"/>
                <a:gd name="T27" fmla="*/ 26 h 92"/>
                <a:gd name="T28" fmla="*/ 16 w 85"/>
                <a:gd name="T29" fmla="*/ 27 h 92"/>
                <a:gd name="T30" fmla="*/ 13 w 85"/>
                <a:gd name="T31" fmla="*/ 22 h 92"/>
                <a:gd name="T32" fmla="*/ 15 w 85"/>
                <a:gd name="T33" fmla="*/ 6 h 92"/>
                <a:gd name="T34" fmla="*/ 40 w 85"/>
                <a:gd name="T35" fmla="*/ 4 h 92"/>
                <a:gd name="T36" fmla="*/ 52 w 85"/>
                <a:gd name="T37" fmla="*/ 5 h 92"/>
                <a:gd name="T38" fmla="*/ 56 w 85"/>
                <a:gd name="T39" fmla="*/ 15 h 92"/>
                <a:gd name="T40" fmla="*/ 58 w 85"/>
                <a:gd name="T41" fmla="*/ 54 h 92"/>
                <a:gd name="T42" fmla="*/ 56 w 85"/>
                <a:gd name="T43" fmla="*/ 60 h 92"/>
                <a:gd name="T44" fmla="*/ 50 w 85"/>
                <a:gd name="T45" fmla="*/ 62 h 92"/>
                <a:gd name="T46" fmla="*/ 63 w 85"/>
                <a:gd name="T47" fmla="*/ 63 h 92"/>
                <a:gd name="T48" fmla="*/ 70 w 85"/>
                <a:gd name="T49" fmla="*/ 65 h 92"/>
                <a:gd name="T50" fmla="*/ 85 w 85"/>
                <a:gd name="T51" fmla="*/ 85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5" h="92">
                  <a:moveTo>
                    <a:pt x="85" y="85"/>
                  </a:moveTo>
                  <a:cubicBezTo>
                    <a:pt x="81" y="89"/>
                    <a:pt x="76" y="86"/>
                    <a:pt x="72" y="85"/>
                  </a:cubicBezTo>
                  <a:cubicBezTo>
                    <a:pt x="52" y="92"/>
                    <a:pt x="49" y="91"/>
                    <a:pt x="40" y="74"/>
                  </a:cubicBezTo>
                  <a:cubicBezTo>
                    <a:pt x="35" y="75"/>
                    <a:pt x="32" y="79"/>
                    <a:pt x="27" y="80"/>
                  </a:cubicBezTo>
                  <a:cubicBezTo>
                    <a:pt x="24" y="81"/>
                    <a:pt x="21" y="80"/>
                    <a:pt x="19" y="78"/>
                  </a:cubicBezTo>
                  <a:cubicBezTo>
                    <a:pt x="17" y="69"/>
                    <a:pt x="9" y="70"/>
                    <a:pt x="3" y="68"/>
                  </a:cubicBezTo>
                  <a:cubicBezTo>
                    <a:pt x="1" y="67"/>
                    <a:pt x="0" y="66"/>
                    <a:pt x="0" y="65"/>
                  </a:cubicBezTo>
                  <a:cubicBezTo>
                    <a:pt x="3" y="57"/>
                    <a:pt x="10" y="58"/>
                    <a:pt x="15" y="59"/>
                  </a:cubicBezTo>
                  <a:cubicBezTo>
                    <a:pt x="25" y="59"/>
                    <a:pt x="27" y="54"/>
                    <a:pt x="28" y="46"/>
                  </a:cubicBezTo>
                  <a:cubicBezTo>
                    <a:pt x="29" y="44"/>
                    <a:pt x="30" y="42"/>
                    <a:pt x="31" y="40"/>
                  </a:cubicBezTo>
                  <a:cubicBezTo>
                    <a:pt x="31" y="39"/>
                    <a:pt x="32" y="38"/>
                    <a:pt x="33" y="37"/>
                  </a:cubicBezTo>
                  <a:cubicBezTo>
                    <a:pt x="36" y="33"/>
                    <a:pt x="36" y="28"/>
                    <a:pt x="36" y="24"/>
                  </a:cubicBezTo>
                  <a:cubicBezTo>
                    <a:pt x="35" y="21"/>
                    <a:pt x="39" y="17"/>
                    <a:pt x="33" y="16"/>
                  </a:cubicBezTo>
                  <a:cubicBezTo>
                    <a:pt x="31" y="19"/>
                    <a:pt x="32" y="23"/>
                    <a:pt x="30" y="26"/>
                  </a:cubicBezTo>
                  <a:cubicBezTo>
                    <a:pt x="25" y="30"/>
                    <a:pt x="21" y="30"/>
                    <a:pt x="16" y="27"/>
                  </a:cubicBezTo>
                  <a:cubicBezTo>
                    <a:pt x="15" y="26"/>
                    <a:pt x="14" y="24"/>
                    <a:pt x="13" y="22"/>
                  </a:cubicBezTo>
                  <a:cubicBezTo>
                    <a:pt x="12" y="17"/>
                    <a:pt x="12" y="11"/>
                    <a:pt x="15" y="6"/>
                  </a:cubicBezTo>
                  <a:cubicBezTo>
                    <a:pt x="23" y="0"/>
                    <a:pt x="31" y="2"/>
                    <a:pt x="40" y="4"/>
                  </a:cubicBezTo>
                  <a:cubicBezTo>
                    <a:pt x="44" y="4"/>
                    <a:pt x="48" y="4"/>
                    <a:pt x="52" y="5"/>
                  </a:cubicBezTo>
                  <a:cubicBezTo>
                    <a:pt x="56" y="7"/>
                    <a:pt x="56" y="11"/>
                    <a:pt x="56" y="15"/>
                  </a:cubicBezTo>
                  <a:cubicBezTo>
                    <a:pt x="60" y="28"/>
                    <a:pt x="57" y="41"/>
                    <a:pt x="58" y="54"/>
                  </a:cubicBezTo>
                  <a:cubicBezTo>
                    <a:pt x="58" y="56"/>
                    <a:pt x="58" y="58"/>
                    <a:pt x="56" y="60"/>
                  </a:cubicBezTo>
                  <a:cubicBezTo>
                    <a:pt x="55" y="62"/>
                    <a:pt x="52" y="61"/>
                    <a:pt x="50" y="62"/>
                  </a:cubicBezTo>
                  <a:cubicBezTo>
                    <a:pt x="54" y="63"/>
                    <a:pt x="59" y="61"/>
                    <a:pt x="63" y="63"/>
                  </a:cubicBezTo>
                  <a:cubicBezTo>
                    <a:pt x="65" y="64"/>
                    <a:pt x="68" y="64"/>
                    <a:pt x="70" y="65"/>
                  </a:cubicBezTo>
                  <a:cubicBezTo>
                    <a:pt x="75" y="72"/>
                    <a:pt x="80" y="79"/>
                    <a:pt x="85" y="85"/>
                  </a:cubicBezTo>
                  <a:close/>
                </a:path>
              </a:pathLst>
            </a:custGeom>
            <a:solidFill>
              <a:srgbClr val="241F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429" name="Freeform 4072"/>
            <p:cNvSpPr>
              <a:spLocks/>
            </p:cNvSpPr>
            <p:nvPr/>
          </p:nvSpPr>
          <p:spPr bwMode="auto">
            <a:xfrm>
              <a:off x="5141" y="1507"/>
              <a:ext cx="52" cy="30"/>
            </a:xfrm>
            <a:custGeom>
              <a:avLst/>
              <a:gdLst>
                <a:gd name="T0" fmla="*/ 2 w 44"/>
                <a:gd name="T1" fmla="*/ 9 h 25"/>
                <a:gd name="T2" fmla="*/ 30 w 44"/>
                <a:gd name="T3" fmla="*/ 2 h 25"/>
                <a:gd name="T4" fmla="*/ 35 w 44"/>
                <a:gd name="T5" fmla="*/ 2 h 25"/>
                <a:gd name="T6" fmla="*/ 44 w 44"/>
                <a:gd name="T7" fmla="*/ 15 h 25"/>
                <a:gd name="T8" fmla="*/ 43 w 44"/>
                <a:gd name="T9" fmla="*/ 25 h 25"/>
                <a:gd name="T10" fmla="*/ 38 w 44"/>
                <a:gd name="T11" fmla="*/ 25 h 25"/>
                <a:gd name="T12" fmla="*/ 22 w 44"/>
                <a:gd name="T13" fmla="*/ 13 h 25"/>
                <a:gd name="T14" fmla="*/ 2 w 44"/>
                <a:gd name="T15" fmla="*/ 15 h 25"/>
                <a:gd name="T16" fmla="*/ 2 w 44"/>
                <a:gd name="T17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4" h="25">
                  <a:moveTo>
                    <a:pt x="2" y="9"/>
                  </a:moveTo>
                  <a:cubicBezTo>
                    <a:pt x="11" y="5"/>
                    <a:pt x="22" y="8"/>
                    <a:pt x="30" y="2"/>
                  </a:cubicBezTo>
                  <a:cubicBezTo>
                    <a:pt x="32" y="0"/>
                    <a:pt x="33" y="0"/>
                    <a:pt x="35" y="2"/>
                  </a:cubicBezTo>
                  <a:cubicBezTo>
                    <a:pt x="40" y="5"/>
                    <a:pt x="40" y="11"/>
                    <a:pt x="44" y="15"/>
                  </a:cubicBezTo>
                  <a:cubicBezTo>
                    <a:pt x="44" y="18"/>
                    <a:pt x="44" y="22"/>
                    <a:pt x="43" y="25"/>
                  </a:cubicBezTo>
                  <a:cubicBezTo>
                    <a:pt x="42" y="25"/>
                    <a:pt x="40" y="25"/>
                    <a:pt x="38" y="25"/>
                  </a:cubicBezTo>
                  <a:cubicBezTo>
                    <a:pt x="37" y="15"/>
                    <a:pt x="30" y="13"/>
                    <a:pt x="22" y="13"/>
                  </a:cubicBezTo>
                  <a:cubicBezTo>
                    <a:pt x="15" y="13"/>
                    <a:pt x="9" y="14"/>
                    <a:pt x="2" y="15"/>
                  </a:cubicBezTo>
                  <a:cubicBezTo>
                    <a:pt x="0" y="13"/>
                    <a:pt x="0" y="11"/>
                    <a:pt x="2" y="9"/>
                  </a:cubicBezTo>
                  <a:close/>
                </a:path>
              </a:pathLst>
            </a:custGeom>
            <a:solidFill>
              <a:srgbClr val="3434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430" name="Freeform 4073"/>
            <p:cNvSpPr>
              <a:spLocks/>
            </p:cNvSpPr>
            <p:nvPr/>
          </p:nvSpPr>
          <p:spPr bwMode="auto">
            <a:xfrm>
              <a:off x="5128" y="1389"/>
              <a:ext cx="13" cy="51"/>
            </a:xfrm>
            <a:custGeom>
              <a:avLst/>
              <a:gdLst>
                <a:gd name="T0" fmla="*/ 3 w 11"/>
                <a:gd name="T1" fmla="*/ 44 h 44"/>
                <a:gd name="T2" fmla="*/ 0 w 11"/>
                <a:gd name="T3" fmla="*/ 9 h 44"/>
                <a:gd name="T4" fmla="*/ 10 w 11"/>
                <a:gd name="T5" fmla="*/ 3 h 44"/>
                <a:gd name="T6" fmla="*/ 9 w 11"/>
                <a:gd name="T7" fmla="*/ 29 h 44"/>
                <a:gd name="T8" fmla="*/ 3 w 11"/>
                <a:gd name="T9" fmla="*/ 4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44">
                  <a:moveTo>
                    <a:pt x="3" y="44"/>
                  </a:moveTo>
                  <a:cubicBezTo>
                    <a:pt x="2" y="33"/>
                    <a:pt x="1" y="21"/>
                    <a:pt x="0" y="9"/>
                  </a:cubicBezTo>
                  <a:cubicBezTo>
                    <a:pt x="3" y="7"/>
                    <a:pt x="3" y="0"/>
                    <a:pt x="10" y="3"/>
                  </a:cubicBezTo>
                  <a:cubicBezTo>
                    <a:pt x="9" y="11"/>
                    <a:pt x="9" y="20"/>
                    <a:pt x="9" y="29"/>
                  </a:cubicBezTo>
                  <a:cubicBezTo>
                    <a:pt x="6" y="33"/>
                    <a:pt x="11" y="42"/>
                    <a:pt x="3" y="44"/>
                  </a:cubicBezTo>
                  <a:close/>
                </a:path>
              </a:pathLst>
            </a:custGeom>
            <a:solidFill>
              <a:srgbClr val="5E5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431" name="Freeform 4074"/>
            <p:cNvSpPr>
              <a:spLocks/>
            </p:cNvSpPr>
            <p:nvPr/>
          </p:nvSpPr>
          <p:spPr bwMode="auto">
            <a:xfrm>
              <a:off x="5130" y="1423"/>
              <a:ext cx="18" cy="34"/>
            </a:xfrm>
            <a:custGeom>
              <a:avLst/>
              <a:gdLst>
                <a:gd name="T0" fmla="*/ 2 w 16"/>
                <a:gd name="T1" fmla="*/ 15 h 29"/>
                <a:gd name="T2" fmla="*/ 8 w 16"/>
                <a:gd name="T3" fmla="*/ 0 h 29"/>
                <a:gd name="T4" fmla="*/ 16 w 16"/>
                <a:gd name="T5" fmla="*/ 28 h 29"/>
                <a:gd name="T6" fmla="*/ 8 w 16"/>
                <a:gd name="T7" fmla="*/ 29 h 29"/>
                <a:gd name="T8" fmla="*/ 2 w 16"/>
                <a:gd name="T9" fmla="*/ 22 h 29"/>
                <a:gd name="T10" fmla="*/ 2 w 16"/>
                <a:gd name="T11" fmla="*/ 15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29">
                  <a:moveTo>
                    <a:pt x="2" y="15"/>
                  </a:moveTo>
                  <a:cubicBezTo>
                    <a:pt x="4" y="10"/>
                    <a:pt x="6" y="5"/>
                    <a:pt x="8" y="0"/>
                  </a:cubicBezTo>
                  <a:cubicBezTo>
                    <a:pt x="9" y="10"/>
                    <a:pt x="7" y="21"/>
                    <a:pt x="16" y="28"/>
                  </a:cubicBezTo>
                  <a:cubicBezTo>
                    <a:pt x="13" y="29"/>
                    <a:pt x="11" y="29"/>
                    <a:pt x="8" y="29"/>
                  </a:cubicBezTo>
                  <a:cubicBezTo>
                    <a:pt x="7" y="26"/>
                    <a:pt x="0" y="28"/>
                    <a:pt x="2" y="22"/>
                  </a:cubicBezTo>
                  <a:cubicBezTo>
                    <a:pt x="2" y="20"/>
                    <a:pt x="2" y="18"/>
                    <a:pt x="2" y="15"/>
                  </a:cubicBezTo>
                  <a:close/>
                </a:path>
              </a:pathLst>
            </a:custGeom>
            <a:solidFill>
              <a:srgbClr val="2722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432" name="Freeform 4075"/>
            <p:cNvSpPr>
              <a:spLocks/>
            </p:cNvSpPr>
            <p:nvPr/>
          </p:nvSpPr>
          <p:spPr bwMode="auto">
            <a:xfrm>
              <a:off x="5127" y="1383"/>
              <a:ext cx="17" cy="17"/>
            </a:xfrm>
            <a:custGeom>
              <a:avLst/>
              <a:gdLst>
                <a:gd name="T0" fmla="*/ 11 w 14"/>
                <a:gd name="T1" fmla="*/ 8 h 15"/>
                <a:gd name="T2" fmla="*/ 1 w 14"/>
                <a:gd name="T3" fmla="*/ 14 h 15"/>
                <a:gd name="T4" fmla="*/ 0 w 14"/>
                <a:gd name="T5" fmla="*/ 2 h 15"/>
                <a:gd name="T6" fmla="*/ 14 w 14"/>
                <a:gd name="T7" fmla="*/ 4 h 15"/>
                <a:gd name="T8" fmla="*/ 14 w 14"/>
                <a:gd name="T9" fmla="*/ 7 h 15"/>
                <a:gd name="T10" fmla="*/ 11 w 14"/>
                <a:gd name="T11" fmla="*/ 8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15">
                  <a:moveTo>
                    <a:pt x="11" y="8"/>
                  </a:moveTo>
                  <a:cubicBezTo>
                    <a:pt x="6" y="9"/>
                    <a:pt x="6" y="15"/>
                    <a:pt x="1" y="14"/>
                  </a:cubicBezTo>
                  <a:cubicBezTo>
                    <a:pt x="1" y="10"/>
                    <a:pt x="1" y="6"/>
                    <a:pt x="0" y="2"/>
                  </a:cubicBezTo>
                  <a:cubicBezTo>
                    <a:pt x="5" y="2"/>
                    <a:pt x="10" y="0"/>
                    <a:pt x="14" y="4"/>
                  </a:cubicBezTo>
                  <a:cubicBezTo>
                    <a:pt x="14" y="5"/>
                    <a:pt x="14" y="6"/>
                    <a:pt x="14" y="7"/>
                  </a:cubicBezTo>
                  <a:cubicBezTo>
                    <a:pt x="13" y="7"/>
                    <a:pt x="12" y="7"/>
                    <a:pt x="11" y="8"/>
                  </a:cubicBezTo>
                  <a:close/>
                </a:path>
              </a:pathLst>
            </a:custGeom>
            <a:solidFill>
              <a:srgbClr val="2F2D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433" name="Freeform 4076"/>
            <p:cNvSpPr>
              <a:spLocks/>
            </p:cNvSpPr>
            <p:nvPr/>
          </p:nvSpPr>
          <p:spPr bwMode="auto">
            <a:xfrm>
              <a:off x="5164" y="1486"/>
              <a:ext cx="19" cy="24"/>
            </a:xfrm>
            <a:custGeom>
              <a:avLst/>
              <a:gdLst>
                <a:gd name="T0" fmla="*/ 16 w 16"/>
                <a:gd name="T1" fmla="*/ 20 h 20"/>
                <a:gd name="T2" fmla="*/ 11 w 16"/>
                <a:gd name="T3" fmla="*/ 20 h 20"/>
                <a:gd name="T4" fmla="*/ 5 w 16"/>
                <a:gd name="T5" fmla="*/ 0 h 20"/>
                <a:gd name="T6" fmla="*/ 16 w 16"/>
                <a:gd name="T7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20">
                  <a:moveTo>
                    <a:pt x="16" y="20"/>
                  </a:moveTo>
                  <a:cubicBezTo>
                    <a:pt x="14" y="20"/>
                    <a:pt x="13" y="20"/>
                    <a:pt x="11" y="20"/>
                  </a:cubicBezTo>
                  <a:cubicBezTo>
                    <a:pt x="11" y="13"/>
                    <a:pt x="0" y="9"/>
                    <a:pt x="5" y="0"/>
                  </a:cubicBezTo>
                  <a:cubicBezTo>
                    <a:pt x="13" y="5"/>
                    <a:pt x="14" y="12"/>
                    <a:pt x="16" y="20"/>
                  </a:cubicBezTo>
                  <a:close/>
                </a:path>
              </a:pathLst>
            </a:custGeom>
            <a:solidFill>
              <a:srgbClr val="2729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434" name="Freeform 4077"/>
            <p:cNvSpPr>
              <a:spLocks/>
            </p:cNvSpPr>
            <p:nvPr/>
          </p:nvSpPr>
          <p:spPr bwMode="auto">
            <a:xfrm>
              <a:off x="5170" y="1369"/>
              <a:ext cx="13" cy="18"/>
            </a:xfrm>
            <a:custGeom>
              <a:avLst/>
              <a:gdLst>
                <a:gd name="T0" fmla="*/ 0 w 11"/>
                <a:gd name="T1" fmla="*/ 3 h 16"/>
                <a:gd name="T2" fmla="*/ 8 w 11"/>
                <a:gd name="T3" fmla="*/ 11 h 16"/>
                <a:gd name="T4" fmla="*/ 4 w 11"/>
                <a:gd name="T5" fmla="*/ 16 h 16"/>
                <a:gd name="T6" fmla="*/ 0 w 11"/>
                <a:gd name="T7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16">
                  <a:moveTo>
                    <a:pt x="0" y="3"/>
                  </a:moveTo>
                  <a:cubicBezTo>
                    <a:pt x="8" y="0"/>
                    <a:pt x="7" y="8"/>
                    <a:pt x="8" y="11"/>
                  </a:cubicBezTo>
                  <a:cubicBezTo>
                    <a:pt x="11" y="14"/>
                    <a:pt x="7" y="16"/>
                    <a:pt x="4" y="16"/>
                  </a:cubicBezTo>
                  <a:cubicBezTo>
                    <a:pt x="3" y="12"/>
                    <a:pt x="2" y="8"/>
                    <a:pt x="0" y="3"/>
                  </a:cubicBezTo>
                  <a:close/>
                </a:path>
              </a:pathLst>
            </a:custGeom>
            <a:solidFill>
              <a:srgbClr val="221C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435" name="Freeform 4078"/>
            <p:cNvSpPr>
              <a:spLocks/>
            </p:cNvSpPr>
            <p:nvPr/>
          </p:nvSpPr>
          <p:spPr bwMode="auto">
            <a:xfrm>
              <a:off x="5213" y="1634"/>
              <a:ext cx="10" cy="11"/>
            </a:xfrm>
            <a:custGeom>
              <a:avLst/>
              <a:gdLst>
                <a:gd name="T0" fmla="*/ 8 w 8"/>
                <a:gd name="T1" fmla="*/ 0 h 10"/>
                <a:gd name="T2" fmla="*/ 3 w 8"/>
                <a:gd name="T3" fmla="*/ 10 h 10"/>
                <a:gd name="T4" fmla="*/ 8 w 8"/>
                <a:gd name="T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10">
                  <a:moveTo>
                    <a:pt x="8" y="0"/>
                  </a:moveTo>
                  <a:cubicBezTo>
                    <a:pt x="7" y="5"/>
                    <a:pt x="7" y="8"/>
                    <a:pt x="3" y="10"/>
                  </a:cubicBezTo>
                  <a:cubicBezTo>
                    <a:pt x="0" y="6"/>
                    <a:pt x="3" y="3"/>
                    <a:pt x="8" y="0"/>
                  </a:cubicBezTo>
                  <a:close/>
                </a:path>
              </a:pathLst>
            </a:custGeom>
            <a:solidFill>
              <a:srgbClr val="6A6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436" name="Freeform 4079"/>
            <p:cNvSpPr>
              <a:spLocks/>
            </p:cNvSpPr>
            <p:nvPr/>
          </p:nvSpPr>
          <p:spPr bwMode="auto">
            <a:xfrm>
              <a:off x="5163" y="1326"/>
              <a:ext cx="18" cy="24"/>
            </a:xfrm>
            <a:custGeom>
              <a:avLst/>
              <a:gdLst>
                <a:gd name="T0" fmla="*/ 7 w 16"/>
                <a:gd name="T1" fmla="*/ 20 h 20"/>
                <a:gd name="T2" fmla="*/ 3 w 16"/>
                <a:gd name="T3" fmla="*/ 13 h 20"/>
                <a:gd name="T4" fmla="*/ 6 w 16"/>
                <a:gd name="T5" fmla="*/ 0 h 20"/>
                <a:gd name="T6" fmla="*/ 12 w 16"/>
                <a:gd name="T7" fmla="*/ 7 h 20"/>
                <a:gd name="T8" fmla="*/ 16 w 16"/>
                <a:gd name="T9" fmla="*/ 17 h 20"/>
                <a:gd name="T10" fmla="*/ 7 w 16"/>
                <a:gd name="T11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20">
                  <a:moveTo>
                    <a:pt x="7" y="20"/>
                  </a:moveTo>
                  <a:cubicBezTo>
                    <a:pt x="7" y="17"/>
                    <a:pt x="7" y="14"/>
                    <a:pt x="3" y="13"/>
                  </a:cubicBezTo>
                  <a:cubicBezTo>
                    <a:pt x="0" y="8"/>
                    <a:pt x="5" y="5"/>
                    <a:pt x="6" y="0"/>
                  </a:cubicBezTo>
                  <a:cubicBezTo>
                    <a:pt x="8" y="2"/>
                    <a:pt x="10" y="5"/>
                    <a:pt x="12" y="7"/>
                  </a:cubicBezTo>
                  <a:cubicBezTo>
                    <a:pt x="14" y="10"/>
                    <a:pt x="15" y="13"/>
                    <a:pt x="16" y="17"/>
                  </a:cubicBezTo>
                  <a:cubicBezTo>
                    <a:pt x="14" y="20"/>
                    <a:pt x="11" y="20"/>
                    <a:pt x="7" y="20"/>
                  </a:cubicBezTo>
                  <a:close/>
                </a:path>
              </a:pathLst>
            </a:custGeom>
            <a:solidFill>
              <a:srgbClr val="2A28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437" name="Freeform 4080"/>
            <p:cNvSpPr>
              <a:spLocks/>
            </p:cNvSpPr>
            <p:nvPr/>
          </p:nvSpPr>
          <p:spPr bwMode="auto">
            <a:xfrm>
              <a:off x="5031" y="1380"/>
              <a:ext cx="82" cy="17"/>
            </a:xfrm>
            <a:custGeom>
              <a:avLst/>
              <a:gdLst>
                <a:gd name="T0" fmla="*/ 70 w 70"/>
                <a:gd name="T1" fmla="*/ 3 h 14"/>
                <a:gd name="T2" fmla="*/ 47 w 70"/>
                <a:gd name="T3" fmla="*/ 6 h 14"/>
                <a:gd name="T4" fmla="*/ 43 w 70"/>
                <a:gd name="T5" fmla="*/ 8 h 14"/>
                <a:gd name="T6" fmla="*/ 30 w 70"/>
                <a:gd name="T7" fmla="*/ 10 h 14"/>
                <a:gd name="T8" fmla="*/ 0 w 70"/>
                <a:gd name="T9" fmla="*/ 5 h 14"/>
                <a:gd name="T10" fmla="*/ 1 w 70"/>
                <a:gd name="T11" fmla="*/ 0 h 14"/>
                <a:gd name="T12" fmla="*/ 66 w 70"/>
                <a:gd name="T13" fmla="*/ 0 h 14"/>
                <a:gd name="T14" fmla="*/ 70 w 70"/>
                <a:gd name="T15" fmla="*/ 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0" h="14">
                  <a:moveTo>
                    <a:pt x="70" y="3"/>
                  </a:moveTo>
                  <a:cubicBezTo>
                    <a:pt x="62" y="5"/>
                    <a:pt x="54" y="0"/>
                    <a:pt x="47" y="6"/>
                  </a:cubicBezTo>
                  <a:cubicBezTo>
                    <a:pt x="45" y="7"/>
                    <a:pt x="44" y="7"/>
                    <a:pt x="43" y="8"/>
                  </a:cubicBezTo>
                  <a:cubicBezTo>
                    <a:pt x="38" y="7"/>
                    <a:pt x="34" y="9"/>
                    <a:pt x="30" y="10"/>
                  </a:cubicBezTo>
                  <a:cubicBezTo>
                    <a:pt x="20" y="10"/>
                    <a:pt x="9" y="14"/>
                    <a:pt x="0" y="5"/>
                  </a:cubicBezTo>
                  <a:cubicBezTo>
                    <a:pt x="0" y="4"/>
                    <a:pt x="0" y="2"/>
                    <a:pt x="1" y="0"/>
                  </a:cubicBezTo>
                  <a:cubicBezTo>
                    <a:pt x="23" y="0"/>
                    <a:pt x="45" y="0"/>
                    <a:pt x="66" y="0"/>
                  </a:cubicBezTo>
                  <a:cubicBezTo>
                    <a:pt x="67" y="1"/>
                    <a:pt x="69" y="2"/>
                    <a:pt x="70" y="3"/>
                  </a:cubicBezTo>
                  <a:close/>
                </a:path>
              </a:pathLst>
            </a:custGeom>
            <a:solidFill>
              <a:srgbClr val="413F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438" name="Freeform 4081"/>
            <p:cNvSpPr>
              <a:spLocks/>
            </p:cNvSpPr>
            <p:nvPr/>
          </p:nvSpPr>
          <p:spPr bwMode="auto">
            <a:xfrm>
              <a:off x="4971" y="1369"/>
              <a:ext cx="58" cy="20"/>
            </a:xfrm>
            <a:custGeom>
              <a:avLst/>
              <a:gdLst>
                <a:gd name="T0" fmla="*/ 7 w 49"/>
                <a:gd name="T1" fmla="*/ 6 h 17"/>
                <a:gd name="T2" fmla="*/ 49 w 49"/>
                <a:gd name="T3" fmla="*/ 4 h 17"/>
                <a:gd name="T4" fmla="*/ 46 w 49"/>
                <a:gd name="T5" fmla="*/ 9 h 17"/>
                <a:gd name="T6" fmla="*/ 28 w 49"/>
                <a:gd name="T7" fmla="*/ 14 h 17"/>
                <a:gd name="T8" fmla="*/ 11 w 49"/>
                <a:gd name="T9" fmla="*/ 16 h 17"/>
                <a:gd name="T10" fmla="*/ 7 w 49"/>
                <a:gd name="T11" fmla="*/ 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9" h="17">
                  <a:moveTo>
                    <a:pt x="7" y="6"/>
                  </a:moveTo>
                  <a:cubicBezTo>
                    <a:pt x="21" y="0"/>
                    <a:pt x="35" y="5"/>
                    <a:pt x="49" y="4"/>
                  </a:cubicBezTo>
                  <a:cubicBezTo>
                    <a:pt x="48" y="6"/>
                    <a:pt x="47" y="7"/>
                    <a:pt x="46" y="9"/>
                  </a:cubicBezTo>
                  <a:cubicBezTo>
                    <a:pt x="41" y="15"/>
                    <a:pt x="34" y="14"/>
                    <a:pt x="28" y="14"/>
                  </a:cubicBezTo>
                  <a:cubicBezTo>
                    <a:pt x="22" y="14"/>
                    <a:pt x="16" y="17"/>
                    <a:pt x="11" y="16"/>
                  </a:cubicBezTo>
                  <a:cubicBezTo>
                    <a:pt x="5" y="15"/>
                    <a:pt x="0" y="13"/>
                    <a:pt x="7" y="6"/>
                  </a:cubicBezTo>
                  <a:close/>
                </a:path>
              </a:pathLst>
            </a:custGeom>
            <a:solidFill>
              <a:srgbClr val="817D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439" name="Freeform 4082"/>
            <p:cNvSpPr>
              <a:spLocks/>
            </p:cNvSpPr>
            <p:nvPr/>
          </p:nvSpPr>
          <p:spPr bwMode="auto">
            <a:xfrm>
              <a:off x="5044" y="1358"/>
              <a:ext cx="39" cy="14"/>
            </a:xfrm>
            <a:custGeom>
              <a:avLst/>
              <a:gdLst>
                <a:gd name="T0" fmla="*/ 0 w 33"/>
                <a:gd name="T1" fmla="*/ 12 h 12"/>
                <a:gd name="T2" fmla="*/ 10 w 33"/>
                <a:gd name="T3" fmla="*/ 6 h 12"/>
                <a:gd name="T4" fmla="*/ 15 w 33"/>
                <a:gd name="T5" fmla="*/ 1 h 12"/>
                <a:gd name="T6" fmla="*/ 19 w 33"/>
                <a:gd name="T7" fmla="*/ 2 h 12"/>
                <a:gd name="T8" fmla="*/ 24 w 33"/>
                <a:gd name="T9" fmla="*/ 0 h 12"/>
                <a:gd name="T10" fmla="*/ 28 w 33"/>
                <a:gd name="T11" fmla="*/ 0 h 12"/>
                <a:gd name="T12" fmla="*/ 32 w 33"/>
                <a:gd name="T13" fmla="*/ 3 h 12"/>
                <a:gd name="T14" fmla="*/ 19 w 33"/>
                <a:gd name="T15" fmla="*/ 12 h 12"/>
                <a:gd name="T16" fmla="*/ 0 w 33"/>
                <a:gd name="T17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3" h="12">
                  <a:moveTo>
                    <a:pt x="0" y="12"/>
                  </a:moveTo>
                  <a:cubicBezTo>
                    <a:pt x="3" y="10"/>
                    <a:pt x="7" y="8"/>
                    <a:pt x="10" y="6"/>
                  </a:cubicBezTo>
                  <a:cubicBezTo>
                    <a:pt x="10" y="3"/>
                    <a:pt x="12" y="2"/>
                    <a:pt x="15" y="1"/>
                  </a:cubicBezTo>
                  <a:cubicBezTo>
                    <a:pt x="16" y="1"/>
                    <a:pt x="18" y="2"/>
                    <a:pt x="19" y="2"/>
                  </a:cubicBezTo>
                  <a:cubicBezTo>
                    <a:pt x="21" y="1"/>
                    <a:pt x="23" y="1"/>
                    <a:pt x="24" y="0"/>
                  </a:cubicBezTo>
                  <a:cubicBezTo>
                    <a:pt x="25" y="0"/>
                    <a:pt x="27" y="0"/>
                    <a:pt x="28" y="0"/>
                  </a:cubicBezTo>
                  <a:cubicBezTo>
                    <a:pt x="30" y="0"/>
                    <a:pt x="31" y="1"/>
                    <a:pt x="32" y="3"/>
                  </a:cubicBezTo>
                  <a:cubicBezTo>
                    <a:pt x="33" y="12"/>
                    <a:pt x="23" y="7"/>
                    <a:pt x="19" y="12"/>
                  </a:cubicBezTo>
                  <a:cubicBezTo>
                    <a:pt x="13" y="12"/>
                    <a:pt x="7" y="12"/>
                    <a:pt x="0" y="12"/>
                  </a:cubicBezTo>
                  <a:close/>
                </a:path>
              </a:pathLst>
            </a:custGeom>
            <a:solidFill>
              <a:srgbClr val="2E2C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440" name="Freeform 4083"/>
            <p:cNvSpPr>
              <a:spLocks/>
            </p:cNvSpPr>
            <p:nvPr/>
          </p:nvSpPr>
          <p:spPr bwMode="auto">
            <a:xfrm>
              <a:off x="5001" y="1379"/>
              <a:ext cx="31" cy="12"/>
            </a:xfrm>
            <a:custGeom>
              <a:avLst/>
              <a:gdLst>
                <a:gd name="T0" fmla="*/ 1 w 26"/>
                <a:gd name="T1" fmla="*/ 2 h 10"/>
                <a:gd name="T2" fmla="*/ 20 w 26"/>
                <a:gd name="T3" fmla="*/ 0 h 10"/>
                <a:gd name="T4" fmla="*/ 26 w 26"/>
                <a:gd name="T5" fmla="*/ 1 h 10"/>
                <a:gd name="T6" fmla="*/ 26 w 26"/>
                <a:gd name="T7" fmla="*/ 4 h 10"/>
                <a:gd name="T8" fmla="*/ 2 w 26"/>
                <a:gd name="T9" fmla="*/ 6 h 10"/>
                <a:gd name="T10" fmla="*/ 1 w 26"/>
                <a:gd name="T11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6" h="10">
                  <a:moveTo>
                    <a:pt x="1" y="2"/>
                  </a:moveTo>
                  <a:cubicBezTo>
                    <a:pt x="7" y="1"/>
                    <a:pt x="13" y="1"/>
                    <a:pt x="20" y="0"/>
                  </a:cubicBezTo>
                  <a:cubicBezTo>
                    <a:pt x="22" y="1"/>
                    <a:pt x="24" y="1"/>
                    <a:pt x="26" y="1"/>
                  </a:cubicBezTo>
                  <a:cubicBezTo>
                    <a:pt x="26" y="2"/>
                    <a:pt x="26" y="3"/>
                    <a:pt x="26" y="4"/>
                  </a:cubicBezTo>
                  <a:cubicBezTo>
                    <a:pt x="19" y="10"/>
                    <a:pt x="11" y="9"/>
                    <a:pt x="2" y="6"/>
                  </a:cubicBezTo>
                  <a:cubicBezTo>
                    <a:pt x="0" y="5"/>
                    <a:pt x="0" y="4"/>
                    <a:pt x="1" y="2"/>
                  </a:cubicBezTo>
                  <a:close/>
                </a:path>
              </a:pathLst>
            </a:custGeom>
            <a:solidFill>
              <a:srgbClr val="211E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441" name="Freeform 4084"/>
            <p:cNvSpPr>
              <a:spLocks/>
            </p:cNvSpPr>
            <p:nvPr/>
          </p:nvSpPr>
          <p:spPr bwMode="auto">
            <a:xfrm>
              <a:off x="5070" y="1331"/>
              <a:ext cx="22" cy="30"/>
            </a:xfrm>
            <a:custGeom>
              <a:avLst/>
              <a:gdLst>
                <a:gd name="T0" fmla="*/ 10 w 19"/>
                <a:gd name="T1" fmla="*/ 26 h 26"/>
                <a:gd name="T2" fmla="*/ 4 w 19"/>
                <a:gd name="T3" fmla="*/ 25 h 26"/>
                <a:gd name="T4" fmla="*/ 0 w 19"/>
                <a:gd name="T5" fmla="*/ 15 h 26"/>
                <a:gd name="T6" fmla="*/ 6 w 19"/>
                <a:gd name="T7" fmla="*/ 2 h 26"/>
                <a:gd name="T8" fmla="*/ 17 w 19"/>
                <a:gd name="T9" fmla="*/ 9 h 26"/>
                <a:gd name="T10" fmla="*/ 17 w 19"/>
                <a:gd name="T11" fmla="*/ 10 h 26"/>
                <a:gd name="T12" fmla="*/ 17 w 19"/>
                <a:gd name="T13" fmla="*/ 19 h 26"/>
                <a:gd name="T14" fmla="*/ 10 w 19"/>
                <a:gd name="T15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" h="26">
                  <a:moveTo>
                    <a:pt x="10" y="26"/>
                  </a:moveTo>
                  <a:cubicBezTo>
                    <a:pt x="8" y="25"/>
                    <a:pt x="6" y="25"/>
                    <a:pt x="4" y="25"/>
                  </a:cubicBezTo>
                  <a:cubicBezTo>
                    <a:pt x="1" y="22"/>
                    <a:pt x="0" y="19"/>
                    <a:pt x="0" y="15"/>
                  </a:cubicBezTo>
                  <a:cubicBezTo>
                    <a:pt x="0" y="10"/>
                    <a:pt x="0" y="4"/>
                    <a:pt x="6" y="2"/>
                  </a:cubicBezTo>
                  <a:cubicBezTo>
                    <a:pt x="11" y="0"/>
                    <a:pt x="14" y="5"/>
                    <a:pt x="17" y="9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9" y="13"/>
                    <a:pt x="19" y="16"/>
                    <a:pt x="17" y="19"/>
                  </a:cubicBezTo>
                  <a:cubicBezTo>
                    <a:pt x="15" y="21"/>
                    <a:pt x="13" y="23"/>
                    <a:pt x="10" y="26"/>
                  </a:cubicBezTo>
                  <a:close/>
                </a:path>
              </a:pathLst>
            </a:custGeom>
            <a:solidFill>
              <a:srgbClr val="5959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442" name="Freeform 4085"/>
            <p:cNvSpPr>
              <a:spLocks/>
            </p:cNvSpPr>
            <p:nvPr/>
          </p:nvSpPr>
          <p:spPr bwMode="auto">
            <a:xfrm>
              <a:off x="5090" y="1343"/>
              <a:ext cx="7" cy="17"/>
            </a:xfrm>
            <a:custGeom>
              <a:avLst/>
              <a:gdLst>
                <a:gd name="T0" fmla="*/ 0 w 6"/>
                <a:gd name="T1" fmla="*/ 9 h 15"/>
                <a:gd name="T2" fmla="*/ 0 w 6"/>
                <a:gd name="T3" fmla="*/ 0 h 15"/>
                <a:gd name="T4" fmla="*/ 3 w 6"/>
                <a:gd name="T5" fmla="*/ 15 h 15"/>
                <a:gd name="T6" fmla="*/ 0 w 6"/>
                <a:gd name="T7" fmla="*/ 9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5">
                  <a:moveTo>
                    <a:pt x="0" y="9"/>
                  </a:moveTo>
                  <a:cubicBezTo>
                    <a:pt x="0" y="6"/>
                    <a:pt x="0" y="3"/>
                    <a:pt x="0" y="0"/>
                  </a:cubicBezTo>
                  <a:cubicBezTo>
                    <a:pt x="6" y="4"/>
                    <a:pt x="2" y="10"/>
                    <a:pt x="3" y="15"/>
                  </a:cubicBezTo>
                  <a:cubicBezTo>
                    <a:pt x="0" y="14"/>
                    <a:pt x="0" y="11"/>
                    <a:pt x="0" y="9"/>
                  </a:cubicBezTo>
                  <a:close/>
                </a:path>
              </a:pathLst>
            </a:custGeom>
            <a:solidFill>
              <a:srgbClr val="3C3C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443" name="Freeform 4086"/>
            <p:cNvSpPr>
              <a:spLocks/>
            </p:cNvSpPr>
            <p:nvPr/>
          </p:nvSpPr>
          <p:spPr bwMode="auto">
            <a:xfrm>
              <a:off x="4899" y="1493"/>
              <a:ext cx="33" cy="67"/>
            </a:xfrm>
            <a:custGeom>
              <a:avLst/>
              <a:gdLst>
                <a:gd name="T0" fmla="*/ 20 w 28"/>
                <a:gd name="T1" fmla="*/ 54 h 57"/>
                <a:gd name="T2" fmla="*/ 16 w 28"/>
                <a:gd name="T3" fmla="*/ 50 h 57"/>
                <a:gd name="T4" fmla="*/ 9 w 28"/>
                <a:gd name="T5" fmla="*/ 50 h 57"/>
                <a:gd name="T6" fmla="*/ 4 w 28"/>
                <a:gd name="T7" fmla="*/ 56 h 57"/>
                <a:gd name="T8" fmla="*/ 6 w 28"/>
                <a:gd name="T9" fmla="*/ 24 h 57"/>
                <a:gd name="T10" fmla="*/ 13 w 28"/>
                <a:gd name="T11" fmla="*/ 10 h 57"/>
                <a:gd name="T12" fmla="*/ 26 w 28"/>
                <a:gd name="T13" fmla="*/ 10 h 57"/>
                <a:gd name="T14" fmla="*/ 27 w 28"/>
                <a:gd name="T15" fmla="*/ 37 h 57"/>
                <a:gd name="T16" fmla="*/ 20 w 28"/>
                <a:gd name="T17" fmla="*/ 54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8" h="57">
                  <a:moveTo>
                    <a:pt x="20" y="54"/>
                  </a:moveTo>
                  <a:cubicBezTo>
                    <a:pt x="18" y="53"/>
                    <a:pt x="17" y="51"/>
                    <a:pt x="16" y="50"/>
                  </a:cubicBezTo>
                  <a:cubicBezTo>
                    <a:pt x="14" y="54"/>
                    <a:pt x="11" y="40"/>
                    <a:pt x="9" y="50"/>
                  </a:cubicBezTo>
                  <a:cubicBezTo>
                    <a:pt x="9" y="53"/>
                    <a:pt x="8" y="57"/>
                    <a:pt x="4" y="56"/>
                  </a:cubicBezTo>
                  <a:cubicBezTo>
                    <a:pt x="4" y="45"/>
                    <a:pt x="0" y="34"/>
                    <a:pt x="6" y="24"/>
                  </a:cubicBezTo>
                  <a:cubicBezTo>
                    <a:pt x="10" y="20"/>
                    <a:pt x="10" y="14"/>
                    <a:pt x="13" y="10"/>
                  </a:cubicBezTo>
                  <a:cubicBezTo>
                    <a:pt x="17" y="5"/>
                    <a:pt x="21" y="0"/>
                    <a:pt x="26" y="10"/>
                  </a:cubicBezTo>
                  <a:cubicBezTo>
                    <a:pt x="27" y="19"/>
                    <a:pt x="27" y="28"/>
                    <a:pt x="27" y="37"/>
                  </a:cubicBezTo>
                  <a:cubicBezTo>
                    <a:pt x="26" y="44"/>
                    <a:pt x="28" y="51"/>
                    <a:pt x="20" y="54"/>
                  </a:cubicBezTo>
                  <a:close/>
                </a:path>
              </a:pathLst>
            </a:custGeom>
            <a:solidFill>
              <a:srgbClr val="3E39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444" name="Freeform 4087"/>
            <p:cNvSpPr>
              <a:spLocks/>
            </p:cNvSpPr>
            <p:nvPr/>
          </p:nvSpPr>
          <p:spPr bwMode="auto">
            <a:xfrm>
              <a:off x="4911" y="1433"/>
              <a:ext cx="26" cy="49"/>
            </a:xfrm>
            <a:custGeom>
              <a:avLst/>
              <a:gdLst>
                <a:gd name="T0" fmla="*/ 0 w 22"/>
                <a:gd name="T1" fmla="*/ 27 h 41"/>
                <a:gd name="T2" fmla="*/ 2 w 22"/>
                <a:gd name="T3" fmla="*/ 23 h 41"/>
                <a:gd name="T4" fmla="*/ 3 w 22"/>
                <a:gd name="T5" fmla="*/ 10 h 41"/>
                <a:gd name="T6" fmla="*/ 5 w 22"/>
                <a:gd name="T7" fmla="*/ 0 h 41"/>
                <a:gd name="T8" fmla="*/ 14 w 22"/>
                <a:gd name="T9" fmla="*/ 6 h 41"/>
                <a:gd name="T10" fmla="*/ 15 w 22"/>
                <a:gd name="T11" fmla="*/ 10 h 41"/>
                <a:gd name="T12" fmla="*/ 21 w 22"/>
                <a:gd name="T13" fmla="*/ 24 h 41"/>
                <a:gd name="T14" fmla="*/ 18 w 22"/>
                <a:gd name="T15" fmla="*/ 33 h 41"/>
                <a:gd name="T16" fmla="*/ 14 w 22"/>
                <a:gd name="T17" fmla="*/ 34 h 41"/>
                <a:gd name="T18" fmla="*/ 9 w 22"/>
                <a:gd name="T19" fmla="*/ 41 h 41"/>
                <a:gd name="T20" fmla="*/ 0 w 22"/>
                <a:gd name="T21" fmla="*/ 2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" h="41">
                  <a:moveTo>
                    <a:pt x="0" y="27"/>
                  </a:moveTo>
                  <a:cubicBezTo>
                    <a:pt x="1" y="25"/>
                    <a:pt x="1" y="24"/>
                    <a:pt x="2" y="23"/>
                  </a:cubicBezTo>
                  <a:cubicBezTo>
                    <a:pt x="6" y="19"/>
                    <a:pt x="6" y="15"/>
                    <a:pt x="3" y="10"/>
                  </a:cubicBezTo>
                  <a:cubicBezTo>
                    <a:pt x="3" y="6"/>
                    <a:pt x="3" y="3"/>
                    <a:pt x="5" y="0"/>
                  </a:cubicBezTo>
                  <a:cubicBezTo>
                    <a:pt x="9" y="1"/>
                    <a:pt x="11" y="3"/>
                    <a:pt x="14" y="6"/>
                  </a:cubicBezTo>
                  <a:cubicBezTo>
                    <a:pt x="14" y="7"/>
                    <a:pt x="15" y="9"/>
                    <a:pt x="15" y="10"/>
                  </a:cubicBezTo>
                  <a:cubicBezTo>
                    <a:pt x="16" y="15"/>
                    <a:pt x="19" y="19"/>
                    <a:pt x="21" y="24"/>
                  </a:cubicBezTo>
                  <a:cubicBezTo>
                    <a:pt x="22" y="28"/>
                    <a:pt x="22" y="31"/>
                    <a:pt x="18" y="33"/>
                  </a:cubicBezTo>
                  <a:cubicBezTo>
                    <a:pt x="17" y="37"/>
                    <a:pt x="14" y="26"/>
                    <a:pt x="14" y="34"/>
                  </a:cubicBezTo>
                  <a:cubicBezTo>
                    <a:pt x="13" y="37"/>
                    <a:pt x="13" y="40"/>
                    <a:pt x="9" y="41"/>
                  </a:cubicBezTo>
                  <a:cubicBezTo>
                    <a:pt x="1" y="39"/>
                    <a:pt x="2" y="32"/>
                    <a:pt x="0" y="27"/>
                  </a:cubicBezTo>
                  <a:close/>
                </a:path>
              </a:pathLst>
            </a:custGeom>
            <a:solidFill>
              <a:srgbClr val="423D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445" name="Freeform 4088"/>
            <p:cNvSpPr>
              <a:spLocks/>
            </p:cNvSpPr>
            <p:nvPr/>
          </p:nvSpPr>
          <p:spPr bwMode="auto">
            <a:xfrm>
              <a:off x="4892" y="1575"/>
              <a:ext cx="30" cy="31"/>
            </a:xfrm>
            <a:custGeom>
              <a:avLst/>
              <a:gdLst>
                <a:gd name="T0" fmla="*/ 19 w 25"/>
                <a:gd name="T1" fmla="*/ 7 h 27"/>
                <a:gd name="T2" fmla="*/ 13 w 25"/>
                <a:gd name="T3" fmla="*/ 27 h 27"/>
                <a:gd name="T4" fmla="*/ 9 w 25"/>
                <a:gd name="T5" fmla="*/ 20 h 27"/>
                <a:gd name="T6" fmla="*/ 12 w 25"/>
                <a:gd name="T7" fmla="*/ 0 h 27"/>
                <a:gd name="T8" fmla="*/ 19 w 25"/>
                <a:gd name="T9" fmla="*/ 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7">
                  <a:moveTo>
                    <a:pt x="19" y="7"/>
                  </a:moveTo>
                  <a:cubicBezTo>
                    <a:pt x="25" y="16"/>
                    <a:pt x="20" y="22"/>
                    <a:pt x="13" y="27"/>
                  </a:cubicBezTo>
                  <a:cubicBezTo>
                    <a:pt x="10" y="25"/>
                    <a:pt x="9" y="23"/>
                    <a:pt x="9" y="20"/>
                  </a:cubicBezTo>
                  <a:cubicBezTo>
                    <a:pt x="12" y="14"/>
                    <a:pt x="0" y="5"/>
                    <a:pt x="12" y="0"/>
                  </a:cubicBezTo>
                  <a:cubicBezTo>
                    <a:pt x="16" y="1"/>
                    <a:pt x="16" y="5"/>
                    <a:pt x="19" y="7"/>
                  </a:cubicBezTo>
                  <a:close/>
                </a:path>
              </a:pathLst>
            </a:custGeom>
            <a:solidFill>
              <a:srgbClr val="2622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446" name="Freeform 4089"/>
            <p:cNvSpPr>
              <a:spLocks/>
            </p:cNvSpPr>
            <p:nvPr/>
          </p:nvSpPr>
          <p:spPr bwMode="auto">
            <a:xfrm>
              <a:off x="4900" y="1540"/>
              <a:ext cx="24" cy="31"/>
            </a:xfrm>
            <a:custGeom>
              <a:avLst/>
              <a:gdLst>
                <a:gd name="T0" fmla="*/ 3 w 20"/>
                <a:gd name="T1" fmla="*/ 16 h 26"/>
                <a:gd name="T2" fmla="*/ 6 w 20"/>
                <a:gd name="T3" fmla="*/ 4 h 26"/>
                <a:gd name="T4" fmla="*/ 16 w 20"/>
                <a:gd name="T5" fmla="*/ 3 h 26"/>
                <a:gd name="T6" fmla="*/ 15 w 20"/>
                <a:gd name="T7" fmla="*/ 10 h 26"/>
                <a:gd name="T8" fmla="*/ 12 w 20"/>
                <a:gd name="T9" fmla="*/ 23 h 26"/>
                <a:gd name="T10" fmla="*/ 5 w 20"/>
                <a:gd name="T11" fmla="*/ 26 h 26"/>
                <a:gd name="T12" fmla="*/ 3 w 20"/>
                <a:gd name="T13" fmla="*/ 1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26">
                  <a:moveTo>
                    <a:pt x="3" y="16"/>
                  </a:moveTo>
                  <a:cubicBezTo>
                    <a:pt x="6" y="13"/>
                    <a:pt x="4" y="8"/>
                    <a:pt x="6" y="4"/>
                  </a:cubicBezTo>
                  <a:cubicBezTo>
                    <a:pt x="9" y="0"/>
                    <a:pt x="14" y="1"/>
                    <a:pt x="16" y="3"/>
                  </a:cubicBezTo>
                  <a:cubicBezTo>
                    <a:pt x="20" y="5"/>
                    <a:pt x="11" y="7"/>
                    <a:pt x="15" y="10"/>
                  </a:cubicBezTo>
                  <a:cubicBezTo>
                    <a:pt x="14" y="14"/>
                    <a:pt x="13" y="19"/>
                    <a:pt x="12" y="23"/>
                  </a:cubicBezTo>
                  <a:cubicBezTo>
                    <a:pt x="10" y="25"/>
                    <a:pt x="8" y="26"/>
                    <a:pt x="5" y="26"/>
                  </a:cubicBezTo>
                  <a:cubicBezTo>
                    <a:pt x="0" y="24"/>
                    <a:pt x="2" y="20"/>
                    <a:pt x="3" y="16"/>
                  </a:cubicBezTo>
                  <a:close/>
                </a:path>
              </a:pathLst>
            </a:custGeom>
            <a:solidFill>
              <a:srgbClr val="3B36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447" name="Freeform 4090"/>
            <p:cNvSpPr>
              <a:spLocks/>
            </p:cNvSpPr>
            <p:nvPr/>
          </p:nvSpPr>
          <p:spPr bwMode="auto">
            <a:xfrm>
              <a:off x="4907" y="1465"/>
              <a:ext cx="16" cy="39"/>
            </a:xfrm>
            <a:custGeom>
              <a:avLst/>
              <a:gdLst>
                <a:gd name="T0" fmla="*/ 3 w 13"/>
                <a:gd name="T1" fmla="*/ 0 h 33"/>
                <a:gd name="T2" fmla="*/ 12 w 13"/>
                <a:gd name="T3" fmla="*/ 12 h 33"/>
                <a:gd name="T4" fmla="*/ 13 w 13"/>
                <a:gd name="T5" fmla="*/ 17 h 33"/>
                <a:gd name="T6" fmla="*/ 4 w 13"/>
                <a:gd name="T7" fmla="*/ 32 h 33"/>
                <a:gd name="T8" fmla="*/ 0 w 13"/>
                <a:gd name="T9" fmla="*/ 32 h 33"/>
                <a:gd name="T10" fmla="*/ 3 w 13"/>
                <a:gd name="T1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33">
                  <a:moveTo>
                    <a:pt x="3" y="0"/>
                  </a:moveTo>
                  <a:cubicBezTo>
                    <a:pt x="6" y="4"/>
                    <a:pt x="9" y="8"/>
                    <a:pt x="12" y="12"/>
                  </a:cubicBezTo>
                  <a:cubicBezTo>
                    <a:pt x="13" y="14"/>
                    <a:pt x="13" y="15"/>
                    <a:pt x="13" y="17"/>
                  </a:cubicBezTo>
                  <a:cubicBezTo>
                    <a:pt x="11" y="22"/>
                    <a:pt x="9" y="28"/>
                    <a:pt x="4" y="32"/>
                  </a:cubicBezTo>
                  <a:cubicBezTo>
                    <a:pt x="2" y="33"/>
                    <a:pt x="1" y="33"/>
                    <a:pt x="0" y="32"/>
                  </a:cubicBezTo>
                  <a:cubicBezTo>
                    <a:pt x="1" y="21"/>
                    <a:pt x="2" y="10"/>
                    <a:pt x="3" y="0"/>
                  </a:cubicBezTo>
                  <a:close/>
                </a:path>
              </a:pathLst>
            </a:custGeom>
            <a:solidFill>
              <a:srgbClr val="2A25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448" name="Freeform 4091"/>
            <p:cNvSpPr>
              <a:spLocks/>
            </p:cNvSpPr>
            <p:nvPr/>
          </p:nvSpPr>
          <p:spPr bwMode="auto">
            <a:xfrm>
              <a:off x="4918" y="1406"/>
              <a:ext cx="21" cy="32"/>
            </a:xfrm>
            <a:custGeom>
              <a:avLst/>
              <a:gdLst>
                <a:gd name="T0" fmla="*/ 3 w 18"/>
                <a:gd name="T1" fmla="*/ 6 h 27"/>
                <a:gd name="T2" fmla="*/ 13 w 18"/>
                <a:gd name="T3" fmla="*/ 4 h 27"/>
                <a:gd name="T4" fmla="*/ 18 w 18"/>
                <a:gd name="T5" fmla="*/ 10 h 27"/>
                <a:gd name="T6" fmla="*/ 17 w 18"/>
                <a:gd name="T7" fmla="*/ 15 h 27"/>
                <a:gd name="T8" fmla="*/ 7 w 18"/>
                <a:gd name="T9" fmla="*/ 27 h 27"/>
                <a:gd name="T10" fmla="*/ 0 w 18"/>
                <a:gd name="T11" fmla="*/ 17 h 27"/>
                <a:gd name="T12" fmla="*/ 3 w 18"/>
                <a:gd name="T13" fmla="*/ 6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27">
                  <a:moveTo>
                    <a:pt x="3" y="6"/>
                  </a:moveTo>
                  <a:cubicBezTo>
                    <a:pt x="9" y="18"/>
                    <a:pt x="8" y="0"/>
                    <a:pt x="13" y="4"/>
                  </a:cubicBezTo>
                  <a:cubicBezTo>
                    <a:pt x="16" y="5"/>
                    <a:pt x="18" y="7"/>
                    <a:pt x="18" y="10"/>
                  </a:cubicBezTo>
                  <a:cubicBezTo>
                    <a:pt x="18" y="12"/>
                    <a:pt x="18" y="13"/>
                    <a:pt x="17" y="15"/>
                  </a:cubicBezTo>
                  <a:cubicBezTo>
                    <a:pt x="15" y="20"/>
                    <a:pt x="14" y="26"/>
                    <a:pt x="7" y="27"/>
                  </a:cubicBezTo>
                  <a:cubicBezTo>
                    <a:pt x="2" y="25"/>
                    <a:pt x="3" y="20"/>
                    <a:pt x="0" y="17"/>
                  </a:cubicBezTo>
                  <a:cubicBezTo>
                    <a:pt x="0" y="13"/>
                    <a:pt x="0" y="9"/>
                    <a:pt x="3" y="6"/>
                  </a:cubicBezTo>
                  <a:close/>
                </a:path>
              </a:pathLst>
            </a:custGeom>
            <a:solidFill>
              <a:srgbClr val="454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449" name="Freeform 4092"/>
            <p:cNvSpPr>
              <a:spLocks/>
            </p:cNvSpPr>
            <p:nvPr/>
          </p:nvSpPr>
          <p:spPr bwMode="auto">
            <a:xfrm>
              <a:off x="4906" y="1500"/>
              <a:ext cx="12" cy="22"/>
            </a:xfrm>
            <a:custGeom>
              <a:avLst/>
              <a:gdLst>
                <a:gd name="T0" fmla="*/ 1 w 10"/>
                <a:gd name="T1" fmla="*/ 2 h 18"/>
                <a:gd name="T2" fmla="*/ 4 w 10"/>
                <a:gd name="T3" fmla="*/ 2 h 18"/>
                <a:gd name="T4" fmla="*/ 10 w 10"/>
                <a:gd name="T5" fmla="*/ 8 h 18"/>
                <a:gd name="T6" fmla="*/ 0 w 10"/>
                <a:gd name="T7" fmla="*/ 18 h 18"/>
                <a:gd name="T8" fmla="*/ 1 w 10"/>
                <a:gd name="T9" fmla="*/ 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8">
                  <a:moveTo>
                    <a:pt x="1" y="2"/>
                  </a:moveTo>
                  <a:cubicBezTo>
                    <a:pt x="2" y="2"/>
                    <a:pt x="3" y="2"/>
                    <a:pt x="4" y="2"/>
                  </a:cubicBezTo>
                  <a:cubicBezTo>
                    <a:pt x="10" y="0"/>
                    <a:pt x="7" y="7"/>
                    <a:pt x="10" y="8"/>
                  </a:cubicBezTo>
                  <a:cubicBezTo>
                    <a:pt x="5" y="10"/>
                    <a:pt x="7" y="18"/>
                    <a:pt x="0" y="18"/>
                  </a:cubicBezTo>
                  <a:cubicBezTo>
                    <a:pt x="0" y="13"/>
                    <a:pt x="0" y="7"/>
                    <a:pt x="1" y="2"/>
                  </a:cubicBezTo>
                  <a:close/>
                </a:path>
              </a:pathLst>
            </a:custGeom>
            <a:solidFill>
              <a:srgbClr val="2823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450" name="Freeform 4093"/>
            <p:cNvSpPr>
              <a:spLocks/>
            </p:cNvSpPr>
            <p:nvPr/>
          </p:nvSpPr>
          <p:spPr bwMode="auto">
            <a:xfrm>
              <a:off x="4896" y="1598"/>
              <a:ext cx="11" cy="19"/>
            </a:xfrm>
            <a:custGeom>
              <a:avLst/>
              <a:gdLst>
                <a:gd name="T0" fmla="*/ 6 w 10"/>
                <a:gd name="T1" fmla="*/ 0 h 16"/>
                <a:gd name="T2" fmla="*/ 10 w 10"/>
                <a:gd name="T3" fmla="*/ 7 h 16"/>
                <a:gd name="T4" fmla="*/ 9 w 10"/>
                <a:gd name="T5" fmla="*/ 13 h 16"/>
                <a:gd name="T6" fmla="*/ 9 w 10"/>
                <a:gd name="T7" fmla="*/ 16 h 16"/>
                <a:gd name="T8" fmla="*/ 3 w 10"/>
                <a:gd name="T9" fmla="*/ 16 h 16"/>
                <a:gd name="T10" fmla="*/ 6 w 10"/>
                <a:gd name="T11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16">
                  <a:moveTo>
                    <a:pt x="6" y="0"/>
                  </a:moveTo>
                  <a:cubicBezTo>
                    <a:pt x="9" y="1"/>
                    <a:pt x="9" y="4"/>
                    <a:pt x="10" y="7"/>
                  </a:cubicBezTo>
                  <a:cubicBezTo>
                    <a:pt x="10" y="9"/>
                    <a:pt x="10" y="11"/>
                    <a:pt x="9" y="13"/>
                  </a:cubicBezTo>
                  <a:cubicBezTo>
                    <a:pt x="10" y="14"/>
                    <a:pt x="10" y="15"/>
                    <a:pt x="9" y="16"/>
                  </a:cubicBezTo>
                  <a:cubicBezTo>
                    <a:pt x="7" y="16"/>
                    <a:pt x="5" y="16"/>
                    <a:pt x="3" y="16"/>
                  </a:cubicBezTo>
                  <a:cubicBezTo>
                    <a:pt x="3" y="11"/>
                    <a:pt x="0" y="5"/>
                    <a:pt x="6" y="0"/>
                  </a:cubicBezTo>
                  <a:close/>
                </a:path>
              </a:pathLst>
            </a:custGeom>
            <a:solidFill>
              <a:srgbClr val="4542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451" name="Freeform 4094"/>
            <p:cNvSpPr>
              <a:spLocks/>
            </p:cNvSpPr>
            <p:nvPr/>
          </p:nvSpPr>
          <p:spPr bwMode="auto">
            <a:xfrm>
              <a:off x="4906" y="1568"/>
              <a:ext cx="14" cy="15"/>
            </a:xfrm>
            <a:custGeom>
              <a:avLst/>
              <a:gdLst>
                <a:gd name="T0" fmla="*/ 0 w 12"/>
                <a:gd name="T1" fmla="*/ 3 h 13"/>
                <a:gd name="T2" fmla="*/ 7 w 12"/>
                <a:gd name="T3" fmla="*/ 0 h 13"/>
                <a:gd name="T4" fmla="*/ 7 w 12"/>
                <a:gd name="T5" fmla="*/ 13 h 13"/>
                <a:gd name="T6" fmla="*/ 0 w 12"/>
                <a:gd name="T7" fmla="*/ 6 h 13"/>
                <a:gd name="T8" fmla="*/ 0 w 12"/>
                <a:gd name="T9" fmla="*/ 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3">
                  <a:moveTo>
                    <a:pt x="0" y="3"/>
                  </a:moveTo>
                  <a:cubicBezTo>
                    <a:pt x="1" y="1"/>
                    <a:pt x="4" y="0"/>
                    <a:pt x="7" y="0"/>
                  </a:cubicBezTo>
                  <a:cubicBezTo>
                    <a:pt x="12" y="4"/>
                    <a:pt x="5" y="9"/>
                    <a:pt x="7" y="13"/>
                  </a:cubicBezTo>
                  <a:cubicBezTo>
                    <a:pt x="3" y="12"/>
                    <a:pt x="1" y="10"/>
                    <a:pt x="0" y="6"/>
                  </a:cubicBezTo>
                  <a:cubicBezTo>
                    <a:pt x="0" y="5"/>
                    <a:pt x="0" y="4"/>
                    <a:pt x="0" y="3"/>
                  </a:cubicBezTo>
                  <a:close/>
                </a:path>
              </a:pathLst>
            </a:custGeom>
            <a:solidFill>
              <a:srgbClr val="3936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452" name="Freeform 4095"/>
            <p:cNvSpPr>
              <a:spLocks/>
            </p:cNvSpPr>
            <p:nvPr/>
          </p:nvSpPr>
          <p:spPr bwMode="auto">
            <a:xfrm>
              <a:off x="4917" y="1426"/>
              <a:ext cx="9" cy="16"/>
            </a:xfrm>
            <a:custGeom>
              <a:avLst/>
              <a:gdLst>
                <a:gd name="T0" fmla="*/ 1 w 8"/>
                <a:gd name="T1" fmla="*/ 0 h 13"/>
                <a:gd name="T2" fmla="*/ 7 w 8"/>
                <a:gd name="T3" fmla="*/ 9 h 13"/>
                <a:gd name="T4" fmla="*/ 8 w 8"/>
                <a:gd name="T5" fmla="*/ 12 h 13"/>
                <a:gd name="T6" fmla="*/ 7 w 8"/>
                <a:gd name="T7" fmla="*/ 13 h 13"/>
                <a:gd name="T8" fmla="*/ 0 w 8"/>
                <a:gd name="T9" fmla="*/ 6 h 13"/>
                <a:gd name="T10" fmla="*/ 1 w 8"/>
                <a:gd name="T11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13">
                  <a:moveTo>
                    <a:pt x="1" y="0"/>
                  </a:moveTo>
                  <a:cubicBezTo>
                    <a:pt x="5" y="2"/>
                    <a:pt x="7" y="5"/>
                    <a:pt x="7" y="9"/>
                  </a:cubicBezTo>
                  <a:cubicBezTo>
                    <a:pt x="8" y="10"/>
                    <a:pt x="8" y="11"/>
                    <a:pt x="8" y="12"/>
                  </a:cubicBezTo>
                  <a:cubicBezTo>
                    <a:pt x="8" y="12"/>
                    <a:pt x="8" y="13"/>
                    <a:pt x="7" y="13"/>
                  </a:cubicBezTo>
                  <a:cubicBezTo>
                    <a:pt x="3" y="13"/>
                    <a:pt x="1" y="10"/>
                    <a:pt x="0" y="6"/>
                  </a:cubicBezTo>
                  <a:cubicBezTo>
                    <a:pt x="1" y="4"/>
                    <a:pt x="1" y="2"/>
                    <a:pt x="1" y="0"/>
                  </a:cubicBez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453" name="Freeform 4096"/>
            <p:cNvSpPr>
              <a:spLocks/>
            </p:cNvSpPr>
            <p:nvPr/>
          </p:nvSpPr>
          <p:spPr bwMode="auto">
            <a:xfrm>
              <a:off x="4913" y="1445"/>
              <a:ext cx="11" cy="15"/>
            </a:xfrm>
            <a:custGeom>
              <a:avLst/>
              <a:gdLst>
                <a:gd name="T0" fmla="*/ 1 w 9"/>
                <a:gd name="T1" fmla="*/ 0 h 13"/>
                <a:gd name="T2" fmla="*/ 0 w 9"/>
                <a:gd name="T3" fmla="*/ 13 h 13"/>
                <a:gd name="T4" fmla="*/ 1 w 9"/>
                <a:gd name="T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13">
                  <a:moveTo>
                    <a:pt x="1" y="0"/>
                  </a:moveTo>
                  <a:cubicBezTo>
                    <a:pt x="9" y="5"/>
                    <a:pt x="5" y="9"/>
                    <a:pt x="0" y="13"/>
                  </a:cubicBezTo>
                  <a:cubicBezTo>
                    <a:pt x="0" y="9"/>
                    <a:pt x="1" y="4"/>
                    <a:pt x="1" y="0"/>
                  </a:cubicBezTo>
                  <a:close/>
                </a:path>
              </a:pathLst>
            </a:custGeom>
            <a:solidFill>
              <a:srgbClr val="2E29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454" name="Freeform 4097"/>
            <p:cNvSpPr>
              <a:spLocks/>
            </p:cNvSpPr>
            <p:nvPr/>
          </p:nvSpPr>
          <p:spPr bwMode="auto">
            <a:xfrm>
              <a:off x="4910" y="1651"/>
              <a:ext cx="15" cy="32"/>
            </a:xfrm>
            <a:custGeom>
              <a:avLst/>
              <a:gdLst>
                <a:gd name="T0" fmla="*/ 10 w 13"/>
                <a:gd name="T1" fmla="*/ 27 h 27"/>
                <a:gd name="T2" fmla="*/ 7 w 13"/>
                <a:gd name="T3" fmla="*/ 26 h 27"/>
                <a:gd name="T4" fmla="*/ 0 w 13"/>
                <a:gd name="T5" fmla="*/ 10 h 27"/>
                <a:gd name="T6" fmla="*/ 1 w 13"/>
                <a:gd name="T7" fmla="*/ 0 h 27"/>
                <a:gd name="T8" fmla="*/ 13 w 13"/>
                <a:gd name="T9" fmla="*/ 23 h 27"/>
                <a:gd name="T10" fmla="*/ 10 w 13"/>
                <a:gd name="T11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27">
                  <a:moveTo>
                    <a:pt x="10" y="27"/>
                  </a:moveTo>
                  <a:cubicBezTo>
                    <a:pt x="9" y="27"/>
                    <a:pt x="8" y="26"/>
                    <a:pt x="7" y="26"/>
                  </a:cubicBezTo>
                  <a:cubicBezTo>
                    <a:pt x="5" y="21"/>
                    <a:pt x="2" y="16"/>
                    <a:pt x="0" y="10"/>
                  </a:cubicBezTo>
                  <a:cubicBezTo>
                    <a:pt x="0" y="7"/>
                    <a:pt x="0" y="4"/>
                    <a:pt x="1" y="0"/>
                  </a:cubicBezTo>
                  <a:cubicBezTo>
                    <a:pt x="8" y="6"/>
                    <a:pt x="7" y="17"/>
                    <a:pt x="13" y="23"/>
                  </a:cubicBezTo>
                  <a:cubicBezTo>
                    <a:pt x="12" y="24"/>
                    <a:pt x="11" y="25"/>
                    <a:pt x="10" y="27"/>
                  </a:cubicBezTo>
                  <a:close/>
                </a:path>
              </a:pathLst>
            </a:custGeom>
            <a:solidFill>
              <a:srgbClr val="4F48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455" name="Freeform 4098"/>
            <p:cNvSpPr>
              <a:spLocks/>
            </p:cNvSpPr>
            <p:nvPr/>
          </p:nvSpPr>
          <p:spPr bwMode="auto">
            <a:xfrm>
              <a:off x="4925" y="1677"/>
              <a:ext cx="18" cy="26"/>
            </a:xfrm>
            <a:custGeom>
              <a:avLst/>
              <a:gdLst>
                <a:gd name="T0" fmla="*/ 4 w 15"/>
                <a:gd name="T1" fmla="*/ 0 h 22"/>
                <a:gd name="T2" fmla="*/ 9 w 15"/>
                <a:gd name="T3" fmla="*/ 8 h 22"/>
                <a:gd name="T4" fmla="*/ 14 w 15"/>
                <a:gd name="T5" fmla="*/ 20 h 22"/>
                <a:gd name="T6" fmla="*/ 10 w 15"/>
                <a:gd name="T7" fmla="*/ 21 h 22"/>
                <a:gd name="T8" fmla="*/ 0 w 15"/>
                <a:gd name="T9" fmla="*/ 17 h 22"/>
                <a:gd name="T10" fmla="*/ 4 w 15"/>
                <a:gd name="T11" fmla="*/ 4 h 22"/>
                <a:gd name="T12" fmla="*/ 4 w 15"/>
                <a:gd name="T13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22">
                  <a:moveTo>
                    <a:pt x="4" y="0"/>
                  </a:moveTo>
                  <a:cubicBezTo>
                    <a:pt x="6" y="3"/>
                    <a:pt x="7" y="5"/>
                    <a:pt x="9" y="8"/>
                  </a:cubicBezTo>
                  <a:cubicBezTo>
                    <a:pt x="14" y="11"/>
                    <a:pt x="15" y="15"/>
                    <a:pt x="14" y="20"/>
                  </a:cubicBezTo>
                  <a:cubicBezTo>
                    <a:pt x="13" y="21"/>
                    <a:pt x="12" y="22"/>
                    <a:pt x="10" y="21"/>
                  </a:cubicBezTo>
                  <a:cubicBezTo>
                    <a:pt x="7" y="19"/>
                    <a:pt x="5" y="14"/>
                    <a:pt x="0" y="17"/>
                  </a:cubicBezTo>
                  <a:cubicBezTo>
                    <a:pt x="1" y="13"/>
                    <a:pt x="2" y="9"/>
                    <a:pt x="4" y="4"/>
                  </a:cubicBezTo>
                  <a:cubicBezTo>
                    <a:pt x="4" y="3"/>
                    <a:pt x="4" y="1"/>
                    <a:pt x="4" y="0"/>
                  </a:cubicBezTo>
                  <a:close/>
                </a:path>
              </a:pathLst>
            </a:custGeom>
            <a:solidFill>
              <a:srgbClr val="3B38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456" name="Freeform 4099"/>
            <p:cNvSpPr>
              <a:spLocks/>
            </p:cNvSpPr>
            <p:nvPr/>
          </p:nvSpPr>
          <p:spPr bwMode="auto">
            <a:xfrm>
              <a:off x="4905" y="1613"/>
              <a:ext cx="13" cy="15"/>
            </a:xfrm>
            <a:custGeom>
              <a:avLst/>
              <a:gdLst>
                <a:gd name="T0" fmla="*/ 1 w 11"/>
                <a:gd name="T1" fmla="*/ 3 h 12"/>
                <a:gd name="T2" fmla="*/ 1 w 11"/>
                <a:gd name="T3" fmla="*/ 0 h 12"/>
                <a:gd name="T4" fmla="*/ 4 w 11"/>
                <a:gd name="T5" fmla="*/ 3 h 12"/>
                <a:gd name="T6" fmla="*/ 8 w 11"/>
                <a:gd name="T7" fmla="*/ 11 h 12"/>
                <a:gd name="T8" fmla="*/ 3 w 11"/>
                <a:gd name="T9" fmla="*/ 11 h 12"/>
                <a:gd name="T10" fmla="*/ 1 w 11"/>
                <a:gd name="T11" fmla="*/ 3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12">
                  <a:moveTo>
                    <a:pt x="1" y="3"/>
                  </a:moveTo>
                  <a:cubicBezTo>
                    <a:pt x="1" y="2"/>
                    <a:pt x="1" y="1"/>
                    <a:pt x="1" y="0"/>
                  </a:cubicBezTo>
                  <a:cubicBezTo>
                    <a:pt x="3" y="1"/>
                    <a:pt x="4" y="2"/>
                    <a:pt x="4" y="3"/>
                  </a:cubicBezTo>
                  <a:cubicBezTo>
                    <a:pt x="5" y="6"/>
                    <a:pt x="11" y="7"/>
                    <a:pt x="8" y="11"/>
                  </a:cubicBezTo>
                  <a:cubicBezTo>
                    <a:pt x="7" y="11"/>
                    <a:pt x="4" y="12"/>
                    <a:pt x="3" y="11"/>
                  </a:cubicBezTo>
                  <a:cubicBezTo>
                    <a:pt x="0" y="10"/>
                    <a:pt x="1" y="6"/>
                    <a:pt x="1" y="3"/>
                  </a:cubicBezTo>
                  <a:close/>
                </a:path>
              </a:pathLst>
            </a:custGeom>
            <a:solidFill>
              <a:srgbClr val="322E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457" name="Freeform 4100"/>
            <p:cNvSpPr>
              <a:spLocks/>
            </p:cNvSpPr>
            <p:nvPr/>
          </p:nvSpPr>
          <p:spPr bwMode="auto">
            <a:xfrm>
              <a:off x="4932" y="1701"/>
              <a:ext cx="14" cy="20"/>
            </a:xfrm>
            <a:custGeom>
              <a:avLst/>
              <a:gdLst>
                <a:gd name="T0" fmla="*/ 4 w 12"/>
                <a:gd name="T1" fmla="*/ 1 h 17"/>
                <a:gd name="T2" fmla="*/ 8 w 12"/>
                <a:gd name="T3" fmla="*/ 1 h 17"/>
                <a:gd name="T4" fmla="*/ 12 w 12"/>
                <a:gd name="T5" fmla="*/ 4 h 17"/>
                <a:gd name="T6" fmla="*/ 12 w 12"/>
                <a:gd name="T7" fmla="*/ 8 h 17"/>
                <a:gd name="T8" fmla="*/ 4 w 12"/>
                <a:gd name="T9" fmla="*/ 17 h 17"/>
                <a:gd name="T10" fmla="*/ 0 w 12"/>
                <a:gd name="T11" fmla="*/ 14 h 17"/>
                <a:gd name="T12" fmla="*/ 4 w 12"/>
                <a:gd name="T13" fmla="*/ 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17">
                  <a:moveTo>
                    <a:pt x="4" y="1"/>
                  </a:moveTo>
                  <a:cubicBezTo>
                    <a:pt x="5" y="1"/>
                    <a:pt x="6" y="1"/>
                    <a:pt x="8" y="1"/>
                  </a:cubicBezTo>
                  <a:cubicBezTo>
                    <a:pt x="10" y="0"/>
                    <a:pt x="11" y="1"/>
                    <a:pt x="12" y="4"/>
                  </a:cubicBezTo>
                  <a:cubicBezTo>
                    <a:pt x="12" y="5"/>
                    <a:pt x="12" y="6"/>
                    <a:pt x="12" y="8"/>
                  </a:cubicBezTo>
                  <a:cubicBezTo>
                    <a:pt x="9" y="11"/>
                    <a:pt x="7" y="14"/>
                    <a:pt x="4" y="17"/>
                  </a:cubicBezTo>
                  <a:cubicBezTo>
                    <a:pt x="3" y="16"/>
                    <a:pt x="1" y="15"/>
                    <a:pt x="0" y="14"/>
                  </a:cubicBezTo>
                  <a:cubicBezTo>
                    <a:pt x="0" y="10"/>
                    <a:pt x="1" y="5"/>
                    <a:pt x="4" y="1"/>
                  </a:cubicBezTo>
                  <a:close/>
                </a:path>
              </a:pathLst>
            </a:custGeom>
            <a:solidFill>
              <a:srgbClr val="8887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458" name="Freeform 4101"/>
            <p:cNvSpPr>
              <a:spLocks/>
            </p:cNvSpPr>
            <p:nvPr/>
          </p:nvSpPr>
          <p:spPr bwMode="auto">
            <a:xfrm>
              <a:off x="4956" y="1369"/>
              <a:ext cx="50" cy="126"/>
            </a:xfrm>
            <a:custGeom>
              <a:avLst/>
              <a:gdLst>
                <a:gd name="T0" fmla="*/ 1 w 43"/>
                <a:gd name="T1" fmla="*/ 105 h 107"/>
                <a:gd name="T2" fmla="*/ 9 w 43"/>
                <a:gd name="T3" fmla="*/ 91 h 107"/>
                <a:gd name="T4" fmla="*/ 24 w 43"/>
                <a:gd name="T5" fmla="*/ 25 h 107"/>
                <a:gd name="T6" fmla="*/ 7 w 43"/>
                <a:gd name="T7" fmla="*/ 17 h 107"/>
                <a:gd name="T8" fmla="*/ 15 w 43"/>
                <a:gd name="T9" fmla="*/ 0 h 107"/>
                <a:gd name="T10" fmla="*/ 20 w 43"/>
                <a:gd name="T11" fmla="*/ 6 h 107"/>
                <a:gd name="T12" fmla="*/ 24 w 43"/>
                <a:gd name="T13" fmla="*/ 12 h 107"/>
                <a:gd name="T14" fmla="*/ 40 w 43"/>
                <a:gd name="T15" fmla="*/ 11 h 107"/>
                <a:gd name="T16" fmla="*/ 39 w 43"/>
                <a:gd name="T17" fmla="*/ 14 h 107"/>
                <a:gd name="T18" fmla="*/ 39 w 43"/>
                <a:gd name="T19" fmla="*/ 64 h 107"/>
                <a:gd name="T20" fmla="*/ 43 w 43"/>
                <a:gd name="T21" fmla="*/ 70 h 107"/>
                <a:gd name="T22" fmla="*/ 40 w 43"/>
                <a:gd name="T23" fmla="*/ 77 h 107"/>
                <a:gd name="T24" fmla="*/ 28 w 43"/>
                <a:gd name="T25" fmla="*/ 98 h 107"/>
                <a:gd name="T26" fmla="*/ 26 w 43"/>
                <a:gd name="T27" fmla="*/ 98 h 107"/>
                <a:gd name="T28" fmla="*/ 2 w 43"/>
                <a:gd name="T29" fmla="*/ 107 h 107"/>
                <a:gd name="T30" fmla="*/ 1 w 43"/>
                <a:gd name="T31" fmla="*/ 105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3" h="107">
                  <a:moveTo>
                    <a:pt x="1" y="105"/>
                  </a:moveTo>
                  <a:cubicBezTo>
                    <a:pt x="3" y="100"/>
                    <a:pt x="5" y="95"/>
                    <a:pt x="9" y="91"/>
                  </a:cubicBezTo>
                  <a:cubicBezTo>
                    <a:pt x="29" y="72"/>
                    <a:pt x="24" y="48"/>
                    <a:pt x="24" y="25"/>
                  </a:cubicBezTo>
                  <a:cubicBezTo>
                    <a:pt x="24" y="9"/>
                    <a:pt x="12" y="24"/>
                    <a:pt x="7" y="17"/>
                  </a:cubicBezTo>
                  <a:cubicBezTo>
                    <a:pt x="5" y="11"/>
                    <a:pt x="16" y="8"/>
                    <a:pt x="15" y="0"/>
                  </a:cubicBezTo>
                  <a:cubicBezTo>
                    <a:pt x="16" y="2"/>
                    <a:pt x="18" y="4"/>
                    <a:pt x="20" y="6"/>
                  </a:cubicBezTo>
                  <a:cubicBezTo>
                    <a:pt x="18" y="10"/>
                    <a:pt x="19" y="13"/>
                    <a:pt x="24" y="12"/>
                  </a:cubicBezTo>
                  <a:cubicBezTo>
                    <a:pt x="29" y="12"/>
                    <a:pt x="34" y="11"/>
                    <a:pt x="40" y="11"/>
                  </a:cubicBezTo>
                  <a:cubicBezTo>
                    <a:pt x="40" y="12"/>
                    <a:pt x="39" y="13"/>
                    <a:pt x="39" y="14"/>
                  </a:cubicBezTo>
                  <a:cubicBezTo>
                    <a:pt x="32" y="30"/>
                    <a:pt x="30" y="47"/>
                    <a:pt x="39" y="64"/>
                  </a:cubicBezTo>
                  <a:cubicBezTo>
                    <a:pt x="41" y="65"/>
                    <a:pt x="43" y="67"/>
                    <a:pt x="43" y="70"/>
                  </a:cubicBezTo>
                  <a:cubicBezTo>
                    <a:pt x="43" y="73"/>
                    <a:pt x="41" y="75"/>
                    <a:pt x="40" y="77"/>
                  </a:cubicBezTo>
                  <a:cubicBezTo>
                    <a:pt x="40" y="86"/>
                    <a:pt x="42" y="96"/>
                    <a:pt x="28" y="98"/>
                  </a:cubicBezTo>
                  <a:cubicBezTo>
                    <a:pt x="28" y="98"/>
                    <a:pt x="27" y="98"/>
                    <a:pt x="26" y="98"/>
                  </a:cubicBezTo>
                  <a:cubicBezTo>
                    <a:pt x="19" y="102"/>
                    <a:pt x="8" y="98"/>
                    <a:pt x="2" y="107"/>
                  </a:cubicBezTo>
                  <a:cubicBezTo>
                    <a:pt x="1" y="107"/>
                    <a:pt x="0" y="106"/>
                    <a:pt x="1" y="105"/>
                  </a:cubicBezTo>
                  <a:close/>
                </a:path>
              </a:pathLst>
            </a:custGeom>
            <a:solidFill>
              <a:srgbClr val="423F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459" name="Freeform 4102"/>
            <p:cNvSpPr>
              <a:spLocks/>
            </p:cNvSpPr>
            <p:nvPr/>
          </p:nvSpPr>
          <p:spPr bwMode="auto">
            <a:xfrm>
              <a:off x="4992" y="1331"/>
              <a:ext cx="62" cy="38"/>
            </a:xfrm>
            <a:custGeom>
              <a:avLst/>
              <a:gdLst>
                <a:gd name="T0" fmla="*/ 45 w 53"/>
                <a:gd name="T1" fmla="*/ 26 h 32"/>
                <a:gd name="T2" fmla="*/ 2 w 53"/>
                <a:gd name="T3" fmla="*/ 29 h 32"/>
                <a:gd name="T4" fmla="*/ 0 w 53"/>
                <a:gd name="T5" fmla="*/ 25 h 32"/>
                <a:gd name="T6" fmla="*/ 13 w 53"/>
                <a:gd name="T7" fmla="*/ 15 h 32"/>
                <a:gd name="T8" fmla="*/ 37 w 53"/>
                <a:gd name="T9" fmla="*/ 4 h 32"/>
                <a:gd name="T10" fmla="*/ 48 w 53"/>
                <a:gd name="T11" fmla="*/ 18 h 32"/>
                <a:gd name="T12" fmla="*/ 45 w 53"/>
                <a:gd name="T13" fmla="*/ 26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3" h="32">
                  <a:moveTo>
                    <a:pt x="45" y="26"/>
                  </a:moveTo>
                  <a:cubicBezTo>
                    <a:pt x="31" y="32"/>
                    <a:pt x="16" y="28"/>
                    <a:pt x="2" y="29"/>
                  </a:cubicBezTo>
                  <a:cubicBezTo>
                    <a:pt x="1" y="28"/>
                    <a:pt x="0" y="27"/>
                    <a:pt x="0" y="25"/>
                  </a:cubicBezTo>
                  <a:cubicBezTo>
                    <a:pt x="4" y="20"/>
                    <a:pt x="9" y="18"/>
                    <a:pt x="13" y="15"/>
                  </a:cubicBezTo>
                  <a:cubicBezTo>
                    <a:pt x="26" y="21"/>
                    <a:pt x="33" y="17"/>
                    <a:pt x="37" y="4"/>
                  </a:cubicBezTo>
                  <a:cubicBezTo>
                    <a:pt x="53" y="0"/>
                    <a:pt x="46" y="12"/>
                    <a:pt x="48" y="18"/>
                  </a:cubicBezTo>
                  <a:cubicBezTo>
                    <a:pt x="48" y="21"/>
                    <a:pt x="47" y="24"/>
                    <a:pt x="45" y="26"/>
                  </a:cubicBezTo>
                  <a:close/>
                </a:path>
              </a:pathLst>
            </a:custGeom>
            <a:solidFill>
              <a:srgbClr val="8887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460" name="Freeform 4103"/>
            <p:cNvSpPr>
              <a:spLocks/>
            </p:cNvSpPr>
            <p:nvPr/>
          </p:nvSpPr>
          <p:spPr bwMode="auto">
            <a:xfrm>
              <a:off x="4984" y="1328"/>
              <a:ext cx="23" cy="35"/>
            </a:xfrm>
            <a:custGeom>
              <a:avLst/>
              <a:gdLst>
                <a:gd name="T0" fmla="*/ 19 w 20"/>
                <a:gd name="T1" fmla="*/ 18 h 29"/>
                <a:gd name="T2" fmla="*/ 8 w 20"/>
                <a:gd name="T3" fmla="*/ 27 h 29"/>
                <a:gd name="T4" fmla="*/ 0 w 20"/>
                <a:gd name="T5" fmla="*/ 21 h 29"/>
                <a:gd name="T6" fmla="*/ 6 w 20"/>
                <a:gd name="T7" fmla="*/ 2 h 29"/>
                <a:gd name="T8" fmla="*/ 14 w 20"/>
                <a:gd name="T9" fmla="*/ 7 h 29"/>
                <a:gd name="T10" fmla="*/ 18 w 20"/>
                <a:gd name="T11" fmla="*/ 16 h 29"/>
                <a:gd name="T12" fmla="*/ 19 w 20"/>
                <a:gd name="T13" fmla="*/ 18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29">
                  <a:moveTo>
                    <a:pt x="19" y="18"/>
                  </a:moveTo>
                  <a:cubicBezTo>
                    <a:pt x="20" y="26"/>
                    <a:pt x="13" y="25"/>
                    <a:pt x="8" y="27"/>
                  </a:cubicBezTo>
                  <a:cubicBezTo>
                    <a:pt x="3" y="29"/>
                    <a:pt x="3" y="23"/>
                    <a:pt x="0" y="21"/>
                  </a:cubicBezTo>
                  <a:cubicBezTo>
                    <a:pt x="1" y="14"/>
                    <a:pt x="2" y="8"/>
                    <a:pt x="6" y="2"/>
                  </a:cubicBezTo>
                  <a:cubicBezTo>
                    <a:pt x="10" y="0"/>
                    <a:pt x="12" y="4"/>
                    <a:pt x="14" y="7"/>
                  </a:cubicBezTo>
                  <a:cubicBezTo>
                    <a:pt x="15" y="10"/>
                    <a:pt x="16" y="13"/>
                    <a:pt x="18" y="16"/>
                  </a:cubicBezTo>
                  <a:cubicBezTo>
                    <a:pt x="18" y="16"/>
                    <a:pt x="18" y="17"/>
                    <a:pt x="19" y="18"/>
                  </a:cubicBezTo>
                  <a:close/>
                </a:path>
              </a:pathLst>
            </a:custGeom>
            <a:solidFill>
              <a:srgbClr val="5A58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461" name="Freeform 4104"/>
            <p:cNvSpPr>
              <a:spLocks/>
            </p:cNvSpPr>
            <p:nvPr/>
          </p:nvSpPr>
          <p:spPr bwMode="auto">
            <a:xfrm>
              <a:off x="5047" y="1344"/>
              <a:ext cx="22" cy="21"/>
            </a:xfrm>
            <a:custGeom>
              <a:avLst/>
              <a:gdLst>
                <a:gd name="T0" fmla="*/ 13 w 18"/>
                <a:gd name="T1" fmla="*/ 15 h 18"/>
                <a:gd name="T2" fmla="*/ 7 w 18"/>
                <a:gd name="T3" fmla="*/ 18 h 18"/>
                <a:gd name="T4" fmla="*/ 4 w 18"/>
                <a:gd name="T5" fmla="*/ 17 h 18"/>
                <a:gd name="T6" fmla="*/ 1 w 18"/>
                <a:gd name="T7" fmla="*/ 6 h 18"/>
                <a:gd name="T8" fmla="*/ 7 w 18"/>
                <a:gd name="T9" fmla="*/ 0 h 18"/>
                <a:gd name="T10" fmla="*/ 12 w 18"/>
                <a:gd name="T11" fmla="*/ 1 h 18"/>
                <a:gd name="T12" fmla="*/ 13 w 18"/>
                <a:gd name="T13" fmla="*/ 15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18">
                  <a:moveTo>
                    <a:pt x="13" y="15"/>
                  </a:moveTo>
                  <a:cubicBezTo>
                    <a:pt x="11" y="16"/>
                    <a:pt x="9" y="17"/>
                    <a:pt x="7" y="18"/>
                  </a:cubicBezTo>
                  <a:cubicBezTo>
                    <a:pt x="6" y="17"/>
                    <a:pt x="5" y="17"/>
                    <a:pt x="4" y="17"/>
                  </a:cubicBezTo>
                  <a:cubicBezTo>
                    <a:pt x="0" y="14"/>
                    <a:pt x="1" y="10"/>
                    <a:pt x="1" y="6"/>
                  </a:cubicBezTo>
                  <a:cubicBezTo>
                    <a:pt x="2" y="3"/>
                    <a:pt x="4" y="1"/>
                    <a:pt x="7" y="0"/>
                  </a:cubicBezTo>
                  <a:cubicBezTo>
                    <a:pt x="9" y="0"/>
                    <a:pt x="10" y="0"/>
                    <a:pt x="12" y="1"/>
                  </a:cubicBezTo>
                  <a:cubicBezTo>
                    <a:pt x="16" y="5"/>
                    <a:pt x="18" y="10"/>
                    <a:pt x="13" y="15"/>
                  </a:cubicBezTo>
                  <a:close/>
                </a:path>
              </a:pathLst>
            </a:custGeom>
            <a:solidFill>
              <a:srgbClr val="8786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462" name="Freeform 4105"/>
            <p:cNvSpPr>
              <a:spLocks/>
            </p:cNvSpPr>
            <p:nvPr/>
          </p:nvSpPr>
          <p:spPr bwMode="auto">
            <a:xfrm>
              <a:off x="4983" y="1352"/>
              <a:ext cx="11" cy="17"/>
            </a:xfrm>
            <a:custGeom>
              <a:avLst/>
              <a:gdLst>
                <a:gd name="T0" fmla="*/ 1 w 10"/>
                <a:gd name="T1" fmla="*/ 1 h 14"/>
                <a:gd name="T2" fmla="*/ 9 w 10"/>
                <a:gd name="T3" fmla="*/ 7 h 14"/>
                <a:gd name="T4" fmla="*/ 10 w 10"/>
                <a:gd name="T5" fmla="*/ 11 h 14"/>
                <a:gd name="T6" fmla="*/ 1 w 10"/>
                <a:gd name="T7" fmla="*/ 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14">
                  <a:moveTo>
                    <a:pt x="1" y="1"/>
                  </a:moveTo>
                  <a:cubicBezTo>
                    <a:pt x="5" y="0"/>
                    <a:pt x="6" y="6"/>
                    <a:pt x="9" y="7"/>
                  </a:cubicBezTo>
                  <a:cubicBezTo>
                    <a:pt x="10" y="8"/>
                    <a:pt x="10" y="10"/>
                    <a:pt x="10" y="11"/>
                  </a:cubicBezTo>
                  <a:cubicBezTo>
                    <a:pt x="0" y="14"/>
                    <a:pt x="0" y="14"/>
                    <a:pt x="1" y="1"/>
                  </a:cubicBezTo>
                  <a:close/>
                </a:path>
              </a:pathLst>
            </a:custGeom>
            <a:solidFill>
              <a:srgbClr val="716F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463" name="Freeform 4106"/>
            <p:cNvSpPr>
              <a:spLocks/>
            </p:cNvSpPr>
            <p:nvPr/>
          </p:nvSpPr>
          <p:spPr bwMode="auto">
            <a:xfrm>
              <a:off x="5043" y="1333"/>
              <a:ext cx="14" cy="31"/>
            </a:xfrm>
            <a:custGeom>
              <a:avLst/>
              <a:gdLst>
                <a:gd name="T0" fmla="*/ 8 w 12"/>
                <a:gd name="T1" fmla="*/ 13 h 26"/>
                <a:gd name="T2" fmla="*/ 8 w 12"/>
                <a:gd name="T3" fmla="*/ 26 h 26"/>
                <a:gd name="T4" fmla="*/ 2 w 12"/>
                <a:gd name="T5" fmla="*/ 24 h 26"/>
                <a:gd name="T6" fmla="*/ 1 w 12"/>
                <a:gd name="T7" fmla="*/ 17 h 26"/>
                <a:gd name="T8" fmla="*/ 6 w 12"/>
                <a:gd name="T9" fmla="*/ 0 h 26"/>
                <a:gd name="T10" fmla="*/ 8 w 12"/>
                <a:gd name="T11" fmla="*/ 13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26">
                  <a:moveTo>
                    <a:pt x="8" y="13"/>
                  </a:moveTo>
                  <a:cubicBezTo>
                    <a:pt x="8" y="18"/>
                    <a:pt x="8" y="22"/>
                    <a:pt x="8" y="26"/>
                  </a:cubicBezTo>
                  <a:cubicBezTo>
                    <a:pt x="6" y="25"/>
                    <a:pt x="4" y="25"/>
                    <a:pt x="2" y="24"/>
                  </a:cubicBezTo>
                  <a:cubicBezTo>
                    <a:pt x="1" y="22"/>
                    <a:pt x="1" y="19"/>
                    <a:pt x="1" y="17"/>
                  </a:cubicBezTo>
                  <a:cubicBezTo>
                    <a:pt x="5" y="13"/>
                    <a:pt x="0" y="6"/>
                    <a:pt x="6" y="0"/>
                  </a:cubicBezTo>
                  <a:cubicBezTo>
                    <a:pt x="12" y="4"/>
                    <a:pt x="10" y="9"/>
                    <a:pt x="8" y="13"/>
                  </a:cubicBezTo>
                  <a:close/>
                </a:path>
              </a:pathLst>
            </a:custGeom>
            <a:solidFill>
              <a:srgbClr val="4340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464" name="Freeform 4107"/>
            <p:cNvSpPr>
              <a:spLocks/>
            </p:cNvSpPr>
            <p:nvPr/>
          </p:nvSpPr>
          <p:spPr bwMode="auto">
            <a:xfrm>
              <a:off x="4987" y="1323"/>
              <a:ext cx="17" cy="15"/>
            </a:xfrm>
            <a:custGeom>
              <a:avLst/>
              <a:gdLst>
                <a:gd name="T0" fmla="*/ 9 w 14"/>
                <a:gd name="T1" fmla="*/ 13 h 13"/>
                <a:gd name="T2" fmla="*/ 3 w 14"/>
                <a:gd name="T3" fmla="*/ 7 h 13"/>
                <a:gd name="T4" fmla="*/ 0 w 14"/>
                <a:gd name="T5" fmla="*/ 2 h 13"/>
                <a:gd name="T6" fmla="*/ 12 w 14"/>
                <a:gd name="T7" fmla="*/ 3 h 13"/>
                <a:gd name="T8" fmla="*/ 14 w 14"/>
                <a:gd name="T9" fmla="*/ 7 h 13"/>
                <a:gd name="T10" fmla="*/ 9 w 14"/>
                <a:gd name="T11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13">
                  <a:moveTo>
                    <a:pt x="9" y="13"/>
                  </a:moveTo>
                  <a:cubicBezTo>
                    <a:pt x="7" y="11"/>
                    <a:pt x="5" y="9"/>
                    <a:pt x="3" y="7"/>
                  </a:cubicBezTo>
                  <a:cubicBezTo>
                    <a:pt x="2" y="5"/>
                    <a:pt x="1" y="4"/>
                    <a:pt x="0" y="2"/>
                  </a:cubicBezTo>
                  <a:cubicBezTo>
                    <a:pt x="4" y="0"/>
                    <a:pt x="8" y="0"/>
                    <a:pt x="12" y="3"/>
                  </a:cubicBezTo>
                  <a:cubicBezTo>
                    <a:pt x="13" y="4"/>
                    <a:pt x="14" y="5"/>
                    <a:pt x="14" y="7"/>
                  </a:cubicBezTo>
                  <a:cubicBezTo>
                    <a:pt x="13" y="9"/>
                    <a:pt x="11" y="12"/>
                    <a:pt x="9" y="13"/>
                  </a:cubicBezTo>
                  <a:close/>
                </a:path>
              </a:pathLst>
            </a:custGeom>
            <a:solidFill>
              <a:srgbClr val="221E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</p:grpSp>
      <p:sp>
        <p:nvSpPr>
          <p:cNvPr id="3137" name="Freeform 4109"/>
          <p:cNvSpPr>
            <a:spLocks/>
          </p:cNvSpPr>
          <p:nvPr/>
        </p:nvSpPr>
        <p:spPr bwMode="auto">
          <a:xfrm>
            <a:off x="7837488" y="2166938"/>
            <a:ext cx="22225" cy="23812"/>
          </a:xfrm>
          <a:custGeom>
            <a:avLst/>
            <a:gdLst>
              <a:gd name="T0" fmla="*/ 3 w 12"/>
              <a:gd name="T1" fmla="*/ 13 h 13"/>
              <a:gd name="T2" fmla="*/ 0 w 12"/>
              <a:gd name="T3" fmla="*/ 9 h 13"/>
              <a:gd name="T4" fmla="*/ 10 w 12"/>
              <a:gd name="T5" fmla="*/ 0 h 13"/>
              <a:gd name="T6" fmla="*/ 12 w 12"/>
              <a:gd name="T7" fmla="*/ 4 h 13"/>
              <a:gd name="T8" fmla="*/ 3 w 12"/>
              <a:gd name="T9" fmla="*/ 13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2" h="13">
                <a:moveTo>
                  <a:pt x="3" y="13"/>
                </a:moveTo>
                <a:cubicBezTo>
                  <a:pt x="2" y="12"/>
                  <a:pt x="1" y="11"/>
                  <a:pt x="0" y="9"/>
                </a:cubicBezTo>
                <a:cubicBezTo>
                  <a:pt x="3" y="6"/>
                  <a:pt x="5" y="2"/>
                  <a:pt x="10" y="0"/>
                </a:cubicBezTo>
                <a:cubicBezTo>
                  <a:pt x="11" y="1"/>
                  <a:pt x="12" y="2"/>
                  <a:pt x="12" y="4"/>
                </a:cubicBezTo>
                <a:cubicBezTo>
                  <a:pt x="11" y="8"/>
                  <a:pt x="8" y="12"/>
                  <a:pt x="3" y="13"/>
                </a:cubicBezTo>
                <a:close/>
              </a:path>
            </a:pathLst>
          </a:custGeom>
          <a:solidFill>
            <a:srgbClr val="5C5A5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3138" name="Freeform 4110"/>
          <p:cNvSpPr>
            <a:spLocks/>
          </p:cNvSpPr>
          <p:nvPr/>
        </p:nvSpPr>
        <p:spPr bwMode="auto">
          <a:xfrm>
            <a:off x="7856538" y="2159000"/>
            <a:ext cx="17463" cy="20637"/>
          </a:xfrm>
          <a:custGeom>
            <a:avLst/>
            <a:gdLst>
              <a:gd name="T0" fmla="*/ 0 w 10"/>
              <a:gd name="T1" fmla="*/ 7 h 11"/>
              <a:gd name="T2" fmla="*/ 0 w 10"/>
              <a:gd name="T3" fmla="*/ 4 h 11"/>
              <a:gd name="T4" fmla="*/ 10 w 10"/>
              <a:gd name="T5" fmla="*/ 0 h 11"/>
              <a:gd name="T6" fmla="*/ 9 w 10"/>
              <a:gd name="T7" fmla="*/ 3 h 11"/>
              <a:gd name="T8" fmla="*/ 4 w 10"/>
              <a:gd name="T9" fmla="*/ 11 h 11"/>
              <a:gd name="T10" fmla="*/ 0 w 10"/>
              <a:gd name="T11" fmla="*/ 7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0" h="11">
                <a:moveTo>
                  <a:pt x="0" y="7"/>
                </a:moveTo>
                <a:cubicBezTo>
                  <a:pt x="0" y="6"/>
                  <a:pt x="0" y="5"/>
                  <a:pt x="0" y="4"/>
                </a:cubicBezTo>
                <a:cubicBezTo>
                  <a:pt x="3" y="3"/>
                  <a:pt x="6" y="2"/>
                  <a:pt x="10" y="0"/>
                </a:cubicBezTo>
                <a:cubicBezTo>
                  <a:pt x="10" y="1"/>
                  <a:pt x="10" y="2"/>
                  <a:pt x="9" y="3"/>
                </a:cubicBezTo>
                <a:cubicBezTo>
                  <a:pt x="8" y="6"/>
                  <a:pt x="9" y="11"/>
                  <a:pt x="4" y="11"/>
                </a:cubicBezTo>
                <a:cubicBezTo>
                  <a:pt x="2" y="11"/>
                  <a:pt x="1" y="9"/>
                  <a:pt x="0" y="7"/>
                </a:cubicBezTo>
                <a:close/>
              </a:path>
            </a:pathLst>
          </a:custGeom>
          <a:solidFill>
            <a:srgbClr val="514E4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3139" name="Freeform 4111"/>
          <p:cNvSpPr>
            <a:spLocks/>
          </p:cNvSpPr>
          <p:nvPr/>
        </p:nvSpPr>
        <p:spPr bwMode="auto">
          <a:xfrm>
            <a:off x="7826375" y="2192338"/>
            <a:ext cx="26988" cy="52387"/>
          </a:xfrm>
          <a:custGeom>
            <a:avLst/>
            <a:gdLst>
              <a:gd name="T0" fmla="*/ 15 w 15"/>
              <a:gd name="T1" fmla="*/ 5 h 28"/>
              <a:gd name="T2" fmla="*/ 10 w 15"/>
              <a:gd name="T3" fmla="*/ 28 h 28"/>
              <a:gd name="T4" fmla="*/ 3 w 15"/>
              <a:gd name="T5" fmla="*/ 21 h 28"/>
              <a:gd name="T6" fmla="*/ 0 w 15"/>
              <a:gd name="T7" fmla="*/ 15 h 28"/>
              <a:gd name="T8" fmla="*/ 9 w 15"/>
              <a:gd name="T9" fmla="*/ 2 h 28"/>
              <a:gd name="T10" fmla="*/ 15 w 15"/>
              <a:gd name="T11" fmla="*/ 5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5" h="28">
                <a:moveTo>
                  <a:pt x="15" y="5"/>
                </a:moveTo>
                <a:cubicBezTo>
                  <a:pt x="13" y="13"/>
                  <a:pt x="14" y="21"/>
                  <a:pt x="10" y="28"/>
                </a:cubicBezTo>
                <a:cubicBezTo>
                  <a:pt x="7" y="26"/>
                  <a:pt x="7" y="22"/>
                  <a:pt x="3" y="21"/>
                </a:cubicBezTo>
                <a:cubicBezTo>
                  <a:pt x="2" y="19"/>
                  <a:pt x="1" y="17"/>
                  <a:pt x="0" y="15"/>
                </a:cubicBezTo>
                <a:cubicBezTo>
                  <a:pt x="5" y="12"/>
                  <a:pt x="9" y="9"/>
                  <a:pt x="9" y="2"/>
                </a:cubicBezTo>
                <a:cubicBezTo>
                  <a:pt x="13" y="0"/>
                  <a:pt x="14" y="3"/>
                  <a:pt x="15" y="5"/>
                </a:cubicBezTo>
                <a:close/>
              </a:path>
            </a:pathLst>
          </a:custGeom>
          <a:solidFill>
            <a:srgbClr val="45423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3140" name="Freeform 4112"/>
          <p:cNvSpPr>
            <a:spLocks/>
          </p:cNvSpPr>
          <p:nvPr/>
        </p:nvSpPr>
        <p:spPr bwMode="auto">
          <a:xfrm>
            <a:off x="7842250" y="2173288"/>
            <a:ext cx="22225" cy="28575"/>
          </a:xfrm>
          <a:custGeom>
            <a:avLst/>
            <a:gdLst>
              <a:gd name="T0" fmla="*/ 6 w 12"/>
              <a:gd name="T1" fmla="*/ 16 h 16"/>
              <a:gd name="T2" fmla="*/ 0 w 12"/>
              <a:gd name="T3" fmla="*/ 13 h 16"/>
              <a:gd name="T4" fmla="*/ 0 w 12"/>
              <a:gd name="T5" fmla="*/ 10 h 16"/>
              <a:gd name="T6" fmla="*/ 7 w 12"/>
              <a:gd name="T7" fmla="*/ 0 h 16"/>
              <a:gd name="T8" fmla="*/ 10 w 12"/>
              <a:gd name="T9" fmla="*/ 3 h 16"/>
              <a:gd name="T10" fmla="*/ 11 w 12"/>
              <a:gd name="T11" fmla="*/ 5 h 16"/>
              <a:gd name="T12" fmla="*/ 10 w 12"/>
              <a:gd name="T13" fmla="*/ 6 h 16"/>
              <a:gd name="T14" fmla="*/ 6 w 12"/>
              <a:gd name="T15" fmla="*/ 16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2" h="16">
                <a:moveTo>
                  <a:pt x="6" y="16"/>
                </a:moveTo>
                <a:cubicBezTo>
                  <a:pt x="4" y="15"/>
                  <a:pt x="2" y="14"/>
                  <a:pt x="0" y="13"/>
                </a:cubicBezTo>
                <a:cubicBezTo>
                  <a:pt x="0" y="12"/>
                  <a:pt x="0" y="11"/>
                  <a:pt x="0" y="10"/>
                </a:cubicBezTo>
                <a:cubicBezTo>
                  <a:pt x="3" y="7"/>
                  <a:pt x="5" y="3"/>
                  <a:pt x="7" y="0"/>
                </a:cubicBezTo>
                <a:cubicBezTo>
                  <a:pt x="8" y="1"/>
                  <a:pt x="9" y="2"/>
                  <a:pt x="10" y="3"/>
                </a:cubicBezTo>
                <a:cubicBezTo>
                  <a:pt x="11" y="4"/>
                  <a:pt x="12" y="5"/>
                  <a:pt x="11" y="5"/>
                </a:cubicBezTo>
                <a:cubicBezTo>
                  <a:pt x="11" y="6"/>
                  <a:pt x="11" y="6"/>
                  <a:pt x="10" y="6"/>
                </a:cubicBezTo>
                <a:cubicBezTo>
                  <a:pt x="9" y="10"/>
                  <a:pt x="8" y="13"/>
                  <a:pt x="6" y="16"/>
                </a:cubicBezTo>
                <a:close/>
              </a:path>
            </a:pathLst>
          </a:custGeom>
          <a:solidFill>
            <a:srgbClr val="302E2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3141" name="Freeform 4113"/>
          <p:cNvSpPr>
            <a:spLocks/>
          </p:cNvSpPr>
          <p:nvPr/>
        </p:nvSpPr>
        <p:spPr bwMode="auto">
          <a:xfrm>
            <a:off x="7831138" y="2227263"/>
            <a:ext cx="15875" cy="31750"/>
          </a:xfrm>
          <a:custGeom>
            <a:avLst/>
            <a:gdLst>
              <a:gd name="T0" fmla="*/ 0 w 8"/>
              <a:gd name="T1" fmla="*/ 3 h 17"/>
              <a:gd name="T2" fmla="*/ 7 w 8"/>
              <a:gd name="T3" fmla="*/ 10 h 17"/>
              <a:gd name="T4" fmla="*/ 3 w 8"/>
              <a:gd name="T5" fmla="*/ 17 h 17"/>
              <a:gd name="T6" fmla="*/ 0 w 8"/>
              <a:gd name="T7" fmla="*/ 7 h 17"/>
              <a:gd name="T8" fmla="*/ 0 w 8"/>
              <a:gd name="T9" fmla="*/ 3 h 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" h="17">
                <a:moveTo>
                  <a:pt x="0" y="3"/>
                </a:moveTo>
                <a:cubicBezTo>
                  <a:pt x="8" y="0"/>
                  <a:pt x="5" y="7"/>
                  <a:pt x="7" y="10"/>
                </a:cubicBezTo>
                <a:cubicBezTo>
                  <a:pt x="7" y="13"/>
                  <a:pt x="7" y="16"/>
                  <a:pt x="3" y="17"/>
                </a:cubicBezTo>
                <a:cubicBezTo>
                  <a:pt x="2" y="13"/>
                  <a:pt x="1" y="10"/>
                  <a:pt x="0" y="7"/>
                </a:cubicBezTo>
                <a:cubicBezTo>
                  <a:pt x="0" y="6"/>
                  <a:pt x="0" y="4"/>
                  <a:pt x="0" y="3"/>
                </a:cubicBezTo>
                <a:close/>
              </a:path>
            </a:pathLst>
          </a:custGeom>
          <a:solidFill>
            <a:srgbClr val="231E1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3142" name="Freeform 4114"/>
          <p:cNvSpPr>
            <a:spLocks/>
          </p:cNvSpPr>
          <p:nvPr/>
        </p:nvSpPr>
        <p:spPr bwMode="auto">
          <a:xfrm>
            <a:off x="7910513" y="2963863"/>
            <a:ext cx="85725" cy="23812"/>
          </a:xfrm>
          <a:custGeom>
            <a:avLst/>
            <a:gdLst>
              <a:gd name="T0" fmla="*/ 46 w 46"/>
              <a:gd name="T1" fmla="*/ 6 h 13"/>
              <a:gd name="T2" fmla="*/ 45 w 46"/>
              <a:gd name="T3" fmla="*/ 6 h 13"/>
              <a:gd name="T4" fmla="*/ 43 w 46"/>
              <a:gd name="T5" fmla="*/ 6 h 13"/>
              <a:gd name="T6" fmla="*/ 23 w 46"/>
              <a:gd name="T7" fmla="*/ 9 h 13"/>
              <a:gd name="T8" fmla="*/ 23 w 46"/>
              <a:gd name="T9" fmla="*/ 9 h 13"/>
              <a:gd name="T10" fmla="*/ 0 w 46"/>
              <a:gd name="T11" fmla="*/ 3 h 13"/>
              <a:gd name="T12" fmla="*/ 3 w 46"/>
              <a:gd name="T13" fmla="*/ 0 h 13"/>
              <a:gd name="T14" fmla="*/ 46 w 46"/>
              <a:gd name="T15" fmla="*/ 6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46" h="13">
                <a:moveTo>
                  <a:pt x="46" y="6"/>
                </a:moveTo>
                <a:cubicBezTo>
                  <a:pt x="45" y="6"/>
                  <a:pt x="45" y="6"/>
                  <a:pt x="45" y="6"/>
                </a:cubicBezTo>
                <a:cubicBezTo>
                  <a:pt x="43" y="6"/>
                  <a:pt x="43" y="6"/>
                  <a:pt x="43" y="6"/>
                </a:cubicBezTo>
                <a:cubicBezTo>
                  <a:pt x="37" y="13"/>
                  <a:pt x="30" y="12"/>
                  <a:pt x="23" y="9"/>
                </a:cubicBezTo>
                <a:cubicBezTo>
                  <a:pt x="23" y="9"/>
                  <a:pt x="23" y="9"/>
                  <a:pt x="23" y="9"/>
                </a:cubicBezTo>
                <a:cubicBezTo>
                  <a:pt x="17" y="3"/>
                  <a:pt x="6" y="10"/>
                  <a:pt x="0" y="3"/>
                </a:cubicBezTo>
                <a:cubicBezTo>
                  <a:pt x="0" y="1"/>
                  <a:pt x="2" y="1"/>
                  <a:pt x="3" y="0"/>
                </a:cubicBezTo>
                <a:cubicBezTo>
                  <a:pt x="17" y="2"/>
                  <a:pt x="32" y="4"/>
                  <a:pt x="46" y="6"/>
                </a:cubicBezTo>
                <a:close/>
              </a:path>
            </a:pathLst>
          </a:custGeom>
          <a:solidFill>
            <a:srgbClr val="514F5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3143" name="Freeform 4115"/>
          <p:cNvSpPr>
            <a:spLocks/>
          </p:cNvSpPr>
          <p:nvPr/>
        </p:nvSpPr>
        <p:spPr bwMode="auto">
          <a:xfrm>
            <a:off x="7856538" y="2916238"/>
            <a:ext cx="50800" cy="50800"/>
          </a:xfrm>
          <a:custGeom>
            <a:avLst/>
            <a:gdLst>
              <a:gd name="T0" fmla="*/ 23 w 28"/>
              <a:gd name="T1" fmla="*/ 27 h 27"/>
              <a:gd name="T2" fmla="*/ 0 w 28"/>
              <a:gd name="T3" fmla="*/ 21 h 27"/>
              <a:gd name="T4" fmla="*/ 1 w 28"/>
              <a:gd name="T5" fmla="*/ 19 h 27"/>
              <a:gd name="T6" fmla="*/ 5 w 28"/>
              <a:gd name="T7" fmla="*/ 16 h 27"/>
              <a:gd name="T8" fmla="*/ 9 w 28"/>
              <a:gd name="T9" fmla="*/ 15 h 27"/>
              <a:gd name="T10" fmla="*/ 15 w 28"/>
              <a:gd name="T11" fmla="*/ 4 h 27"/>
              <a:gd name="T12" fmla="*/ 22 w 28"/>
              <a:gd name="T13" fmla="*/ 5 h 27"/>
              <a:gd name="T14" fmla="*/ 26 w 28"/>
              <a:gd name="T15" fmla="*/ 20 h 27"/>
              <a:gd name="T16" fmla="*/ 23 w 28"/>
              <a:gd name="T17" fmla="*/ 27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8" h="27">
                <a:moveTo>
                  <a:pt x="23" y="27"/>
                </a:moveTo>
                <a:cubicBezTo>
                  <a:pt x="15" y="25"/>
                  <a:pt x="7" y="26"/>
                  <a:pt x="0" y="21"/>
                </a:cubicBezTo>
                <a:cubicBezTo>
                  <a:pt x="0" y="20"/>
                  <a:pt x="0" y="20"/>
                  <a:pt x="1" y="19"/>
                </a:cubicBezTo>
                <a:cubicBezTo>
                  <a:pt x="2" y="18"/>
                  <a:pt x="3" y="17"/>
                  <a:pt x="5" y="16"/>
                </a:cubicBezTo>
                <a:cubicBezTo>
                  <a:pt x="7" y="16"/>
                  <a:pt x="8" y="15"/>
                  <a:pt x="9" y="15"/>
                </a:cubicBezTo>
                <a:cubicBezTo>
                  <a:pt x="13" y="12"/>
                  <a:pt x="12" y="7"/>
                  <a:pt x="15" y="4"/>
                </a:cubicBezTo>
                <a:cubicBezTo>
                  <a:pt x="18" y="0"/>
                  <a:pt x="20" y="2"/>
                  <a:pt x="22" y="5"/>
                </a:cubicBezTo>
                <a:cubicBezTo>
                  <a:pt x="24" y="10"/>
                  <a:pt x="24" y="15"/>
                  <a:pt x="26" y="20"/>
                </a:cubicBezTo>
                <a:cubicBezTo>
                  <a:pt x="28" y="23"/>
                  <a:pt x="26" y="26"/>
                  <a:pt x="23" y="27"/>
                </a:cubicBezTo>
                <a:close/>
              </a:path>
            </a:pathLst>
          </a:custGeom>
          <a:solidFill>
            <a:srgbClr val="38363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3144" name="Freeform 4116"/>
          <p:cNvSpPr>
            <a:spLocks/>
          </p:cNvSpPr>
          <p:nvPr/>
        </p:nvSpPr>
        <p:spPr bwMode="auto">
          <a:xfrm>
            <a:off x="7835900" y="2897188"/>
            <a:ext cx="26988" cy="58737"/>
          </a:xfrm>
          <a:custGeom>
            <a:avLst/>
            <a:gdLst>
              <a:gd name="T0" fmla="*/ 7 w 15"/>
              <a:gd name="T1" fmla="*/ 2 h 31"/>
              <a:gd name="T2" fmla="*/ 11 w 15"/>
              <a:gd name="T3" fmla="*/ 9 h 31"/>
              <a:gd name="T4" fmla="*/ 14 w 15"/>
              <a:gd name="T5" fmla="*/ 24 h 31"/>
              <a:gd name="T6" fmla="*/ 11 w 15"/>
              <a:gd name="T7" fmla="*/ 31 h 31"/>
              <a:gd name="T8" fmla="*/ 11 w 15"/>
              <a:gd name="T9" fmla="*/ 31 h 31"/>
              <a:gd name="T10" fmla="*/ 1 w 15"/>
              <a:gd name="T11" fmla="*/ 28 h 31"/>
              <a:gd name="T12" fmla="*/ 1 w 15"/>
              <a:gd name="T13" fmla="*/ 24 h 31"/>
              <a:gd name="T14" fmla="*/ 7 w 15"/>
              <a:gd name="T15" fmla="*/ 2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5" h="31">
                <a:moveTo>
                  <a:pt x="7" y="2"/>
                </a:moveTo>
                <a:cubicBezTo>
                  <a:pt x="15" y="0"/>
                  <a:pt x="9" y="7"/>
                  <a:pt x="11" y="9"/>
                </a:cubicBezTo>
                <a:cubicBezTo>
                  <a:pt x="15" y="13"/>
                  <a:pt x="15" y="18"/>
                  <a:pt x="14" y="24"/>
                </a:cubicBezTo>
                <a:cubicBezTo>
                  <a:pt x="13" y="27"/>
                  <a:pt x="12" y="29"/>
                  <a:pt x="11" y="31"/>
                </a:cubicBezTo>
                <a:cubicBezTo>
                  <a:pt x="11" y="31"/>
                  <a:pt x="11" y="31"/>
                  <a:pt x="11" y="31"/>
                </a:cubicBezTo>
                <a:cubicBezTo>
                  <a:pt x="7" y="31"/>
                  <a:pt x="4" y="31"/>
                  <a:pt x="1" y="28"/>
                </a:cubicBezTo>
                <a:cubicBezTo>
                  <a:pt x="0" y="27"/>
                  <a:pt x="0" y="25"/>
                  <a:pt x="1" y="24"/>
                </a:cubicBezTo>
                <a:cubicBezTo>
                  <a:pt x="11" y="19"/>
                  <a:pt x="3" y="9"/>
                  <a:pt x="7" y="2"/>
                </a:cubicBezTo>
                <a:close/>
              </a:path>
            </a:pathLst>
          </a:custGeom>
          <a:solidFill>
            <a:srgbClr val="403C3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3145" name="Freeform 4117"/>
          <p:cNvSpPr>
            <a:spLocks/>
          </p:cNvSpPr>
          <p:nvPr/>
        </p:nvSpPr>
        <p:spPr bwMode="auto">
          <a:xfrm>
            <a:off x="7824788" y="2901950"/>
            <a:ext cx="15875" cy="47625"/>
          </a:xfrm>
          <a:custGeom>
            <a:avLst/>
            <a:gdLst>
              <a:gd name="T0" fmla="*/ 7 w 9"/>
              <a:gd name="T1" fmla="*/ 23 h 26"/>
              <a:gd name="T2" fmla="*/ 7 w 9"/>
              <a:gd name="T3" fmla="*/ 26 h 26"/>
              <a:gd name="T4" fmla="*/ 3 w 9"/>
              <a:gd name="T5" fmla="*/ 26 h 26"/>
              <a:gd name="T6" fmla="*/ 7 w 9"/>
              <a:gd name="T7" fmla="*/ 0 h 26"/>
              <a:gd name="T8" fmla="*/ 7 w 9"/>
              <a:gd name="T9" fmla="*/ 19 h 26"/>
              <a:gd name="T10" fmla="*/ 7 w 9"/>
              <a:gd name="T11" fmla="*/ 23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9" h="26">
                <a:moveTo>
                  <a:pt x="7" y="23"/>
                </a:moveTo>
                <a:cubicBezTo>
                  <a:pt x="7" y="24"/>
                  <a:pt x="7" y="25"/>
                  <a:pt x="7" y="26"/>
                </a:cubicBezTo>
                <a:cubicBezTo>
                  <a:pt x="6" y="26"/>
                  <a:pt x="5" y="26"/>
                  <a:pt x="3" y="26"/>
                </a:cubicBezTo>
                <a:cubicBezTo>
                  <a:pt x="6" y="18"/>
                  <a:pt x="0" y="8"/>
                  <a:pt x="7" y="0"/>
                </a:cubicBezTo>
                <a:cubicBezTo>
                  <a:pt x="7" y="7"/>
                  <a:pt x="7" y="13"/>
                  <a:pt x="7" y="19"/>
                </a:cubicBezTo>
                <a:cubicBezTo>
                  <a:pt x="9" y="21"/>
                  <a:pt x="9" y="22"/>
                  <a:pt x="7" y="23"/>
                </a:cubicBezTo>
                <a:close/>
              </a:path>
            </a:pathLst>
          </a:custGeom>
          <a:solidFill>
            <a:srgbClr val="83828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3146" name="Freeform 4118"/>
          <p:cNvSpPr>
            <a:spLocks/>
          </p:cNvSpPr>
          <p:nvPr/>
        </p:nvSpPr>
        <p:spPr bwMode="auto">
          <a:xfrm>
            <a:off x="7899400" y="2947988"/>
            <a:ext cx="15875" cy="20637"/>
          </a:xfrm>
          <a:custGeom>
            <a:avLst/>
            <a:gdLst>
              <a:gd name="T0" fmla="*/ 0 w 9"/>
              <a:gd name="T1" fmla="*/ 10 h 11"/>
              <a:gd name="T2" fmla="*/ 3 w 9"/>
              <a:gd name="T3" fmla="*/ 4 h 11"/>
              <a:gd name="T4" fmla="*/ 6 w 9"/>
              <a:gd name="T5" fmla="*/ 1 h 11"/>
              <a:gd name="T6" fmla="*/ 9 w 9"/>
              <a:gd name="T7" fmla="*/ 8 h 11"/>
              <a:gd name="T8" fmla="*/ 6 w 9"/>
              <a:gd name="T9" fmla="*/ 11 h 11"/>
              <a:gd name="T10" fmla="*/ 0 w 9"/>
              <a:gd name="T11" fmla="*/ 10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9" h="11">
                <a:moveTo>
                  <a:pt x="0" y="10"/>
                </a:moveTo>
                <a:cubicBezTo>
                  <a:pt x="1" y="8"/>
                  <a:pt x="2" y="6"/>
                  <a:pt x="3" y="4"/>
                </a:cubicBezTo>
                <a:cubicBezTo>
                  <a:pt x="2" y="1"/>
                  <a:pt x="3" y="0"/>
                  <a:pt x="6" y="1"/>
                </a:cubicBezTo>
                <a:cubicBezTo>
                  <a:pt x="7" y="3"/>
                  <a:pt x="8" y="6"/>
                  <a:pt x="9" y="8"/>
                </a:cubicBezTo>
                <a:cubicBezTo>
                  <a:pt x="8" y="9"/>
                  <a:pt x="7" y="10"/>
                  <a:pt x="6" y="11"/>
                </a:cubicBezTo>
                <a:cubicBezTo>
                  <a:pt x="4" y="11"/>
                  <a:pt x="2" y="10"/>
                  <a:pt x="0" y="10"/>
                </a:cubicBezTo>
                <a:close/>
              </a:path>
            </a:pathLst>
          </a:custGeom>
          <a:solidFill>
            <a:srgbClr val="25222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3147" name="Freeform 4119"/>
          <p:cNvSpPr>
            <a:spLocks/>
          </p:cNvSpPr>
          <p:nvPr/>
        </p:nvSpPr>
        <p:spPr bwMode="auto">
          <a:xfrm>
            <a:off x="7853363" y="2833688"/>
            <a:ext cx="155575" cy="130175"/>
          </a:xfrm>
          <a:custGeom>
            <a:avLst/>
            <a:gdLst>
              <a:gd name="T0" fmla="*/ 30 w 83"/>
              <a:gd name="T1" fmla="*/ 62 h 69"/>
              <a:gd name="T2" fmla="*/ 27 w 83"/>
              <a:gd name="T3" fmla="*/ 65 h 69"/>
              <a:gd name="T4" fmla="*/ 20 w 83"/>
              <a:gd name="T5" fmla="*/ 48 h 69"/>
              <a:gd name="T6" fmla="*/ 19 w 83"/>
              <a:gd name="T7" fmla="*/ 47 h 69"/>
              <a:gd name="T8" fmla="*/ 17 w 83"/>
              <a:gd name="T9" fmla="*/ 49 h 69"/>
              <a:gd name="T10" fmla="*/ 12 w 83"/>
              <a:gd name="T11" fmla="*/ 51 h 69"/>
              <a:gd name="T12" fmla="*/ 9 w 83"/>
              <a:gd name="T13" fmla="*/ 48 h 69"/>
              <a:gd name="T14" fmla="*/ 4 w 83"/>
              <a:gd name="T15" fmla="*/ 42 h 69"/>
              <a:gd name="T16" fmla="*/ 2 w 83"/>
              <a:gd name="T17" fmla="*/ 11 h 69"/>
              <a:gd name="T18" fmla="*/ 11 w 83"/>
              <a:gd name="T19" fmla="*/ 3 h 69"/>
              <a:gd name="T20" fmla="*/ 23 w 83"/>
              <a:gd name="T21" fmla="*/ 2 h 69"/>
              <a:gd name="T22" fmla="*/ 38 w 83"/>
              <a:gd name="T23" fmla="*/ 4 h 69"/>
              <a:gd name="T24" fmla="*/ 69 w 83"/>
              <a:gd name="T25" fmla="*/ 9 h 69"/>
              <a:gd name="T26" fmla="*/ 76 w 83"/>
              <a:gd name="T27" fmla="*/ 11 h 69"/>
              <a:gd name="T28" fmla="*/ 78 w 83"/>
              <a:gd name="T29" fmla="*/ 65 h 69"/>
              <a:gd name="T30" fmla="*/ 68 w 83"/>
              <a:gd name="T31" fmla="*/ 66 h 69"/>
              <a:gd name="T32" fmla="*/ 30 w 83"/>
              <a:gd name="T33" fmla="*/ 62 h 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83" h="69">
                <a:moveTo>
                  <a:pt x="30" y="62"/>
                </a:moveTo>
                <a:cubicBezTo>
                  <a:pt x="28" y="62"/>
                  <a:pt x="27" y="63"/>
                  <a:pt x="27" y="65"/>
                </a:cubicBezTo>
                <a:cubicBezTo>
                  <a:pt x="14" y="63"/>
                  <a:pt x="24" y="53"/>
                  <a:pt x="20" y="48"/>
                </a:cubicBezTo>
                <a:cubicBezTo>
                  <a:pt x="20" y="48"/>
                  <a:pt x="19" y="47"/>
                  <a:pt x="19" y="47"/>
                </a:cubicBezTo>
                <a:cubicBezTo>
                  <a:pt x="18" y="48"/>
                  <a:pt x="17" y="48"/>
                  <a:pt x="17" y="49"/>
                </a:cubicBezTo>
                <a:cubicBezTo>
                  <a:pt x="15" y="51"/>
                  <a:pt x="14" y="51"/>
                  <a:pt x="12" y="51"/>
                </a:cubicBezTo>
                <a:cubicBezTo>
                  <a:pt x="10" y="50"/>
                  <a:pt x="9" y="49"/>
                  <a:pt x="9" y="48"/>
                </a:cubicBezTo>
                <a:cubicBezTo>
                  <a:pt x="7" y="47"/>
                  <a:pt x="5" y="45"/>
                  <a:pt x="4" y="42"/>
                </a:cubicBezTo>
                <a:cubicBezTo>
                  <a:pt x="4" y="32"/>
                  <a:pt x="0" y="22"/>
                  <a:pt x="2" y="11"/>
                </a:cubicBezTo>
                <a:cubicBezTo>
                  <a:pt x="4" y="5"/>
                  <a:pt x="7" y="4"/>
                  <a:pt x="11" y="3"/>
                </a:cubicBezTo>
                <a:cubicBezTo>
                  <a:pt x="15" y="0"/>
                  <a:pt x="19" y="2"/>
                  <a:pt x="23" y="2"/>
                </a:cubicBezTo>
                <a:cubicBezTo>
                  <a:pt x="28" y="4"/>
                  <a:pt x="33" y="3"/>
                  <a:pt x="38" y="4"/>
                </a:cubicBezTo>
                <a:cubicBezTo>
                  <a:pt x="49" y="4"/>
                  <a:pt x="59" y="5"/>
                  <a:pt x="69" y="9"/>
                </a:cubicBezTo>
                <a:cubicBezTo>
                  <a:pt x="71" y="10"/>
                  <a:pt x="73" y="10"/>
                  <a:pt x="76" y="11"/>
                </a:cubicBezTo>
                <a:cubicBezTo>
                  <a:pt x="81" y="19"/>
                  <a:pt x="83" y="58"/>
                  <a:pt x="78" y="65"/>
                </a:cubicBezTo>
                <a:cubicBezTo>
                  <a:pt x="75" y="69"/>
                  <a:pt x="72" y="67"/>
                  <a:pt x="68" y="66"/>
                </a:cubicBezTo>
                <a:cubicBezTo>
                  <a:pt x="55" y="63"/>
                  <a:pt x="43" y="61"/>
                  <a:pt x="30" y="62"/>
                </a:cubicBezTo>
                <a:close/>
              </a:path>
            </a:pathLst>
          </a:custGeom>
          <a:solidFill>
            <a:srgbClr val="ADAFB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3148" name="Freeform 4120"/>
          <p:cNvSpPr>
            <a:spLocks/>
          </p:cNvSpPr>
          <p:nvPr/>
        </p:nvSpPr>
        <p:spPr bwMode="auto">
          <a:xfrm>
            <a:off x="7842250" y="2794000"/>
            <a:ext cx="39688" cy="33337"/>
          </a:xfrm>
          <a:custGeom>
            <a:avLst/>
            <a:gdLst>
              <a:gd name="T0" fmla="*/ 0 w 21"/>
              <a:gd name="T1" fmla="*/ 13 h 18"/>
              <a:gd name="T2" fmla="*/ 10 w 21"/>
              <a:gd name="T3" fmla="*/ 0 h 18"/>
              <a:gd name="T4" fmla="*/ 20 w 21"/>
              <a:gd name="T5" fmla="*/ 3 h 18"/>
              <a:gd name="T6" fmla="*/ 12 w 21"/>
              <a:gd name="T7" fmla="*/ 15 h 18"/>
              <a:gd name="T8" fmla="*/ 3 w 21"/>
              <a:gd name="T9" fmla="*/ 16 h 18"/>
              <a:gd name="T10" fmla="*/ 1 w 21"/>
              <a:gd name="T11" fmla="*/ 16 h 18"/>
              <a:gd name="T12" fmla="*/ 0 w 21"/>
              <a:gd name="T13" fmla="*/ 13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1" h="18">
                <a:moveTo>
                  <a:pt x="0" y="13"/>
                </a:moveTo>
                <a:cubicBezTo>
                  <a:pt x="5" y="10"/>
                  <a:pt x="10" y="6"/>
                  <a:pt x="10" y="0"/>
                </a:cubicBezTo>
                <a:cubicBezTo>
                  <a:pt x="13" y="1"/>
                  <a:pt x="17" y="2"/>
                  <a:pt x="20" y="3"/>
                </a:cubicBezTo>
                <a:cubicBezTo>
                  <a:pt x="21" y="9"/>
                  <a:pt x="16" y="12"/>
                  <a:pt x="12" y="15"/>
                </a:cubicBezTo>
                <a:cubicBezTo>
                  <a:pt x="9" y="17"/>
                  <a:pt x="6" y="18"/>
                  <a:pt x="3" y="16"/>
                </a:cubicBezTo>
                <a:cubicBezTo>
                  <a:pt x="3" y="16"/>
                  <a:pt x="2" y="16"/>
                  <a:pt x="1" y="16"/>
                </a:cubicBezTo>
                <a:cubicBezTo>
                  <a:pt x="1" y="15"/>
                  <a:pt x="0" y="14"/>
                  <a:pt x="0" y="13"/>
                </a:cubicBezTo>
                <a:close/>
              </a:path>
            </a:pathLst>
          </a:custGeom>
          <a:solidFill>
            <a:srgbClr val="64646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3149" name="Freeform 4121"/>
          <p:cNvSpPr>
            <a:spLocks/>
          </p:cNvSpPr>
          <p:nvPr/>
        </p:nvSpPr>
        <p:spPr bwMode="auto">
          <a:xfrm>
            <a:off x="7848600" y="2817813"/>
            <a:ext cx="31750" cy="20637"/>
          </a:xfrm>
          <a:custGeom>
            <a:avLst/>
            <a:gdLst>
              <a:gd name="T0" fmla="*/ 0 w 17"/>
              <a:gd name="T1" fmla="*/ 3 h 11"/>
              <a:gd name="T2" fmla="*/ 7 w 17"/>
              <a:gd name="T3" fmla="*/ 0 h 11"/>
              <a:gd name="T4" fmla="*/ 14 w 17"/>
              <a:gd name="T5" fmla="*/ 3 h 11"/>
              <a:gd name="T6" fmla="*/ 17 w 17"/>
              <a:gd name="T7" fmla="*/ 6 h 11"/>
              <a:gd name="T8" fmla="*/ 13 w 17"/>
              <a:gd name="T9" fmla="*/ 10 h 11"/>
              <a:gd name="T10" fmla="*/ 0 w 17"/>
              <a:gd name="T11" fmla="*/ 3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7" h="11">
                <a:moveTo>
                  <a:pt x="0" y="3"/>
                </a:moveTo>
                <a:cubicBezTo>
                  <a:pt x="2" y="2"/>
                  <a:pt x="5" y="1"/>
                  <a:pt x="7" y="0"/>
                </a:cubicBezTo>
                <a:cubicBezTo>
                  <a:pt x="9" y="2"/>
                  <a:pt x="12" y="2"/>
                  <a:pt x="14" y="3"/>
                </a:cubicBezTo>
                <a:cubicBezTo>
                  <a:pt x="15" y="4"/>
                  <a:pt x="16" y="5"/>
                  <a:pt x="17" y="6"/>
                </a:cubicBezTo>
                <a:cubicBezTo>
                  <a:pt x="17" y="10"/>
                  <a:pt x="16" y="11"/>
                  <a:pt x="13" y="10"/>
                </a:cubicBezTo>
                <a:cubicBezTo>
                  <a:pt x="8" y="9"/>
                  <a:pt x="1" y="11"/>
                  <a:pt x="0" y="3"/>
                </a:cubicBezTo>
                <a:close/>
              </a:path>
            </a:pathLst>
          </a:custGeom>
          <a:solidFill>
            <a:srgbClr val="2E2C2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3150" name="Freeform 4122"/>
          <p:cNvSpPr>
            <a:spLocks/>
          </p:cNvSpPr>
          <p:nvPr/>
        </p:nvSpPr>
        <p:spPr bwMode="auto">
          <a:xfrm>
            <a:off x="7837488" y="2901950"/>
            <a:ext cx="22225" cy="42862"/>
          </a:xfrm>
          <a:custGeom>
            <a:avLst/>
            <a:gdLst>
              <a:gd name="T0" fmla="*/ 0 w 12"/>
              <a:gd name="T1" fmla="*/ 23 h 23"/>
              <a:gd name="T2" fmla="*/ 0 w 12"/>
              <a:gd name="T3" fmla="*/ 19 h 23"/>
              <a:gd name="T4" fmla="*/ 4 w 12"/>
              <a:gd name="T5" fmla="*/ 0 h 23"/>
              <a:gd name="T6" fmla="*/ 6 w 12"/>
              <a:gd name="T7" fmla="*/ 0 h 23"/>
              <a:gd name="T8" fmla="*/ 0 w 12"/>
              <a:gd name="T9" fmla="*/ 23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2" h="23">
                <a:moveTo>
                  <a:pt x="0" y="23"/>
                </a:moveTo>
                <a:cubicBezTo>
                  <a:pt x="0" y="22"/>
                  <a:pt x="0" y="21"/>
                  <a:pt x="0" y="19"/>
                </a:cubicBezTo>
                <a:cubicBezTo>
                  <a:pt x="6" y="14"/>
                  <a:pt x="2" y="6"/>
                  <a:pt x="4" y="0"/>
                </a:cubicBezTo>
                <a:cubicBezTo>
                  <a:pt x="5" y="0"/>
                  <a:pt x="5" y="0"/>
                  <a:pt x="6" y="0"/>
                </a:cubicBezTo>
                <a:cubicBezTo>
                  <a:pt x="5" y="8"/>
                  <a:pt x="12" y="18"/>
                  <a:pt x="0" y="23"/>
                </a:cubicBezTo>
                <a:close/>
              </a:path>
            </a:pathLst>
          </a:custGeom>
          <a:solidFill>
            <a:srgbClr val="928F9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3151" name="Freeform 4123"/>
          <p:cNvSpPr>
            <a:spLocks/>
          </p:cNvSpPr>
          <p:nvPr/>
        </p:nvSpPr>
        <p:spPr bwMode="auto">
          <a:xfrm>
            <a:off x="7872413" y="2828925"/>
            <a:ext cx="38100" cy="19050"/>
          </a:xfrm>
          <a:custGeom>
            <a:avLst/>
            <a:gdLst>
              <a:gd name="T0" fmla="*/ 0 w 20"/>
              <a:gd name="T1" fmla="*/ 4 h 10"/>
              <a:gd name="T2" fmla="*/ 4 w 20"/>
              <a:gd name="T3" fmla="*/ 0 h 10"/>
              <a:gd name="T4" fmla="*/ 20 w 20"/>
              <a:gd name="T5" fmla="*/ 4 h 10"/>
              <a:gd name="T6" fmla="*/ 12 w 20"/>
              <a:gd name="T7" fmla="*/ 7 h 10"/>
              <a:gd name="T8" fmla="*/ 1 w 20"/>
              <a:gd name="T9" fmla="*/ 6 h 10"/>
              <a:gd name="T10" fmla="*/ 0 w 20"/>
              <a:gd name="T11" fmla="*/ 4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0" h="10">
                <a:moveTo>
                  <a:pt x="0" y="4"/>
                </a:moveTo>
                <a:cubicBezTo>
                  <a:pt x="1" y="3"/>
                  <a:pt x="2" y="2"/>
                  <a:pt x="4" y="0"/>
                </a:cubicBezTo>
                <a:cubicBezTo>
                  <a:pt x="9" y="1"/>
                  <a:pt x="14" y="3"/>
                  <a:pt x="20" y="4"/>
                </a:cubicBezTo>
                <a:cubicBezTo>
                  <a:pt x="20" y="10"/>
                  <a:pt x="16" y="8"/>
                  <a:pt x="12" y="7"/>
                </a:cubicBezTo>
                <a:cubicBezTo>
                  <a:pt x="9" y="7"/>
                  <a:pt x="5" y="6"/>
                  <a:pt x="1" y="6"/>
                </a:cubicBezTo>
                <a:cubicBezTo>
                  <a:pt x="1" y="5"/>
                  <a:pt x="0" y="5"/>
                  <a:pt x="0" y="4"/>
                </a:cubicBezTo>
                <a:close/>
              </a:path>
            </a:pathLst>
          </a:custGeom>
          <a:solidFill>
            <a:srgbClr val="46454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3152" name="Freeform 4124"/>
          <p:cNvSpPr>
            <a:spLocks/>
          </p:cNvSpPr>
          <p:nvPr/>
        </p:nvSpPr>
        <p:spPr bwMode="auto">
          <a:xfrm>
            <a:off x="7856538" y="2913063"/>
            <a:ext cx="15875" cy="31750"/>
          </a:xfrm>
          <a:custGeom>
            <a:avLst/>
            <a:gdLst>
              <a:gd name="T0" fmla="*/ 3 w 9"/>
              <a:gd name="T1" fmla="*/ 0 h 17"/>
              <a:gd name="T2" fmla="*/ 9 w 9"/>
              <a:gd name="T3" fmla="*/ 4 h 17"/>
              <a:gd name="T4" fmla="*/ 7 w 9"/>
              <a:gd name="T5" fmla="*/ 7 h 17"/>
              <a:gd name="T6" fmla="*/ 0 w 9"/>
              <a:gd name="T7" fmla="*/ 16 h 17"/>
              <a:gd name="T8" fmla="*/ 0 w 9"/>
              <a:gd name="T9" fmla="*/ 1 h 17"/>
              <a:gd name="T10" fmla="*/ 3 w 9"/>
              <a:gd name="T11" fmla="*/ 0 h 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9" h="17">
                <a:moveTo>
                  <a:pt x="3" y="0"/>
                </a:moveTo>
                <a:cubicBezTo>
                  <a:pt x="6" y="0"/>
                  <a:pt x="8" y="1"/>
                  <a:pt x="9" y="4"/>
                </a:cubicBezTo>
                <a:cubicBezTo>
                  <a:pt x="8" y="5"/>
                  <a:pt x="8" y="6"/>
                  <a:pt x="7" y="7"/>
                </a:cubicBezTo>
                <a:cubicBezTo>
                  <a:pt x="5" y="11"/>
                  <a:pt x="8" y="17"/>
                  <a:pt x="0" y="16"/>
                </a:cubicBezTo>
                <a:cubicBezTo>
                  <a:pt x="0" y="11"/>
                  <a:pt x="0" y="6"/>
                  <a:pt x="0" y="1"/>
                </a:cubicBezTo>
                <a:cubicBezTo>
                  <a:pt x="1" y="0"/>
                  <a:pt x="2" y="0"/>
                  <a:pt x="3" y="0"/>
                </a:cubicBezTo>
                <a:close/>
              </a:path>
            </a:pathLst>
          </a:custGeom>
          <a:solidFill>
            <a:srgbClr val="9B95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3153" name="Freeform 4125"/>
          <p:cNvSpPr>
            <a:spLocks/>
          </p:cNvSpPr>
          <p:nvPr/>
        </p:nvSpPr>
        <p:spPr bwMode="auto">
          <a:xfrm>
            <a:off x="7980363" y="2097088"/>
            <a:ext cx="39688" cy="19050"/>
          </a:xfrm>
          <a:custGeom>
            <a:avLst/>
            <a:gdLst>
              <a:gd name="T0" fmla="*/ 21 w 21"/>
              <a:gd name="T1" fmla="*/ 1 h 10"/>
              <a:gd name="T2" fmla="*/ 21 w 21"/>
              <a:gd name="T3" fmla="*/ 4 h 10"/>
              <a:gd name="T4" fmla="*/ 14 w 21"/>
              <a:gd name="T5" fmla="*/ 9 h 10"/>
              <a:gd name="T6" fmla="*/ 8 w 21"/>
              <a:gd name="T7" fmla="*/ 10 h 10"/>
              <a:gd name="T8" fmla="*/ 1 w 21"/>
              <a:gd name="T9" fmla="*/ 8 h 10"/>
              <a:gd name="T10" fmla="*/ 1 w 21"/>
              <a:gd name="T11" fmla="*/ 4 h 10"/>
              <a:gd name="T12" fmla="*/ 21 w 21"/>
              <a:gd name="T13" fmla="*/ 1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1" h="10">
                <a:moveTo>
                  <a:pt x="21" y="1"/>
                </a:moveTo>
                <a:cubicBezTo>
                  <a:pt x="21" y="2"/>
                  <a:pt x="21" y="3"/>
                  <a:pt x="21" y="4"/>
                </a:cubicBezTo>
                <a:cubicBezTo>
                  <a:pt x="20" y="7"/>
                  <a:pt x="17" y="8"/>
                  <a:pt x="14" y="9"/>
                </a:cubicBezTo>
                <a:cubicBezTo>
                  <a:pt x="12" y="9"/>
                  <a:pt x="10" y="10"/>
                  <a:pt x="8" y="10"/>
                </a:cubicBezTo>
                <a:cubicBezTo>
                  <a:pt x="5" y="10"/>
                  <a:pt x="3" y="10"/>
                  <a:pt x="1" y="8"/>
                </a:cubicBezTo>
                <a:cubicBezTo>
                  <a:pt x="0" y="7"/>
                  <a:pt x="0" y="6"/>
                  <a:pt x="1" y="4"/>
                </a:cubicBezTo>
                <a:cubicBezTo>
                  <a:pt x="8" y="2"/>
                  <a:pt x="14" y="0"/>
                  <a:pt x="21" y="1"/>
                </a:cubicBezTo>
                <a:close/>
              </a:path>
            </a:pathLst>
          </a:custGeom>
          <a:solidFill>
            <a:srgbClr val="63606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3154" name="Freeform 4126"/>
          <p:cNvSpPr>
            <a:spLocks/>
          </p:cNvSpPr>
          <p:nvPr/>
        </p:nvSpPr>
        <p:spPr bwMode="auto">
          <a:xfrm>
            <a:off x="7939088" y="2105025"/>
            <a:ext cx="44450" cy="17462"/>
          </a:xfrm>
          <a:custGeom>
            <a:avLst/>
            <a:gdLst>
              <a:gd name="T0" fmla="*/ 23 w 23"/>
              <a:gd name="T1" fmla="*/ 0 h 9"/>
              <a:gd name="T2" fmla="*/ 23 w 23"/>
              <a:gd name="T3" fmla="*/ 3 h 9"/>
              <a:gd name="T4" fmla="*/ 5 w 23"/>
              <a:gd name="T5" fmla="*/ 6 h 9"/>
              <a:gd name="T6" fmla="*/ 0 w 23"/>
              <a:gd name="T7" fmla="*/ 3 h 9"/>
              <a:gd name="T8" fmla="*/ 0 w 23"/>
              <a:gd name="T9" fmla="*/ 0 h 9"/>
              <a:gd name="T10" fmla="*/ 4 w 23"/>
              <a:gd name="T11" fmla="*/ 0 h 9"/>
              <a:gd name="T12" fmla="*/ 23 w 23"/>
              <a:gd name="T13" fmla="*/ 0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3" h="9">
                <a:moveTo>
                  <a:pt x="23" y="0"/>
                </a:moveTo>
                <a:cubicBezTo>
                  <a:pt x="23" y="1"/>
                  <a:pt x="23" y="2"/>
                  <a:pt x="23" y="3"/>
                </a:cubicBezTo>
                <a:cubicBezTo>
                  <a:pt x="18" y="9"/>
                  <a:pt x="11" y="8"/>
                  <a:pt x="5" y="6"/>
                </a:cubicBezTo>
                <a:cubicBezTo>
                  <a:pt x="3" y="6"/>
                  <a:pt x="1" y="5"/>
                  <a:pt x="0" y="3"/>
                </a:cubicBezTo>
                <a:cubicBezTo>
                  <a:pt x="0" y="2"/>
                  <a:pt x="0" y="1"/>
                  <a:pt x="0" y="0"/>
                </a:cubicBezTo>
                <a:cubicBezTo>
                  <a:pt x="1" y="0"/>
                  <a:pt x="3" y="0"/>
                  <a:pt x="4" y="0"/>
                </a:cubicBezTo>
                <a:cubicBezTo>
                  <a:pt x="10" y="0"/>
                  <a:pt x="17" y="0"/>
                  <a:pt x="23" y="0"/>
                </a:cubicBezTo>
                <a:close/>
              </a:path>
            </a:pathLst>
          </a:custGeom>
          <a:solidFill>
            <a:srgbClr val="44454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3155" name="Freeform 4127"/>
          <p:cNvSpPr>
            <a:spLocks/>
          </p:cNvSpPr>
          <p:nvPr/>
        </p:nvSpPr>
        <p:spPr bwMode="auto">
          <a:xfrm>
            <a:off x="7885113" y="2732088"/>
            <a:ext cx="52388" cy="52387"/>
          </a:xfrm>
          <a:custGeom>
            <a:avLst/>
            <a:gdLst>
              <a:gd name="T0" fmla="*/ 7 w 28"/>
              <a:gd name="T1" fmla="*/ 4 h 28"/>
              <a:gd name="T2" fmla="*/ 17 w 28"/>
              <a:gd name="T3" fmla="*/ 0 h 28"/>
              <a:gd name="T4" fmla="*/ 26 w 28"/>
              <a:gd name="T5" fmla="*/ 16 h 28"/>
              <a:gd name="T6" fmla="*/ 27 w 28"/>
              <a:gd name="T7" fmla="*/ 19 h 28"/>
              <a:gd name="T8" fmla="*/ 26 w 28"/>
              <a:gd name="T9" fmla="*/ 22 h 28"/>
              <a:gd name="T10" fmla="*/ 13 w 28"/>
              <a:gd name="T11" fmla="*/ 23 h 28"/>
              <a:gd name="T12" fmla="*/ 5 w 28"/>
              <a:gd name="T13" fmla="*/ 26 h 28"/>
              <a:gd name="T14" fmla="*/ 4 w 28"/>
              <a:gd name="T15" fmla="*/ 17 h 28"/>
              <a:gd name="T16" fmla="*/ 7 w 28"/>
              <a:gd name="T17" fmla="*/ 4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8" h="28">
                <a:moveTo>
                  <a:pt x="7" y="4"/>
                </a:moveTo>
                <a:cubicBezTo>
                  <a:pt x="10" y="3"/>
                  <a:pt x="15" y="6"/>
                  <a:pt x="17" y="0"/>
                </a:cubicBezTo>
                <a:cubicBezTo>
                  <a:pt x="28" y="1"/>
                  <a:pt x="20" y="12"/>
                  <a:pt x="26" y="16"/>
                </a:cubicBezTo>
                <a:cubicBezTo>
                  <a:pt x="26" y="17"/>
                  <a:pt x="26" y="18"/>
                  <a:pt x="27" y="19"/>
                </a:cubicBezTo>
                <a:cubicBezTo>
                  <a:pt x="26" y="20"/>
                  <a:pt x="26" y="21"/>
                  <a:pt x="26" y="22"/>
                </a:cubicBezTo>
                <a:cubicBezTo>
                  <a:pt x="22" y="22"/>
                  <a:pt x="17" y="18"/>
                  <a:pt x="13" y="23"/>
                </a:cubicBezTo>
                <a:cubicBezTo>
                  <a:pt x="11" y="26"/>
                  <a:pt x="9" y="28"/>
                  <a:pt x="5" y="26"/>
                </a:cubicBezTo>
                <a:cubicBezTo>
                  <a:pt x="2" y="23"/>
                  <a:pt x="0" y="20"/>
                  <a:pt x="4" y="17"/>
                </a:cubicBezTo>
                <a:cubicBezTo>
                  <a:pt x="8" y="13"/>
                  <a:pt x="6" y="8"/>
                  <a:pt x="7" y="4"/>
                </a:cubicBezTo>
                <a:close/>
              </a:path>
            </a:pathLst>
          </a:custGeom>
          <a:solidFill>
            <a:srgbClr val="2C272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3156" name="Freeform 4128"/>
          <p:cNvSpPr>
            <a:spLocks/>
          </p:cNvSpPr>
          <p:nvPr/>
        </p:nvSpPr>
        <p:spPr bwMode="auto">
          <a:xfrm>
            <a:off x="7839075" y="2720975"/>
            <a:ext cx="41275" cy="47625"/>
          </a:xfrm>
          <a:custGeom>
            <a:avLst/>
            <a:gdLst>
              <a:gd name="T0" fmla="*/ 16 w 22"/>
              <a:gd name="T1" fmla="*/ 2 h 26"/>
              <a:gd name="T2" fmla="*/ 22 w 22"/>
              <a:gd name="T3" fmla="*/ 6 h 26"/>
              <a:gd name="T4" fmla="*/ 6 w 22"/>
              <a:gd name="T5" fmla="*/ 16 h 26"/>
              <a:gd name="T6" fmla="*/ 6 w 22"/>
              <a:gd name="T7" fmla="*/ 5 h 26"/>
              <a:gd name="T8" fmla="*/ 6 w 22"/>
              <a:gd name="T9" fmla="*/ 2 h 26"/>
              <a:gd name="T10" fmla="*/ 16 w 22"/>
              <a:gd name="T11" fmla="*/ 2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2" h="26">
                <a:moveTo>
                  <a:pt x="16" y="2"/>
                </a:moveTo>
                <a:cubicBezTo>
                  <a:pt x="18" y="4"/>
                  <a:pt x="20" y="5"/>
                  <a:pt x="22" y="6"/>
                </a:cubicBezTo>
                <a:cubicBezTo>
                  <a:pt x="15" y="8"/>
                  <a:pt x="18" y="26"/>
                  <a:pt x="6" y="16"/>
                </a:cubicBezTo>
                <a:cubicBezTo>
                  <a:pt x="0" y="12"/>
                  <a:pt x="5" y="9"/>
                  <a:pt x="6" y="5"/>
                </a:cubicBezTo>
                <a:cubicBezTo>
                  <a:pt x="5" y="4"/>
                  <a:pt x="5" y="3"/>
                  <a:pt x="6" y="2"/>
                </a:cubicBezTo>
                <a:cubicBezTo>
                  <a:pt x="9" y="0"/>
                  <a:pt x="12" y="2"/>
                  <a:pt x="16" y="2"/>
                </a:cubicBezTo>
                <a:close/>
              </a:path>
            </a:pathLst>
          </a:custGeom>
          <a:solidFill>
            <a:srgbClr val="73716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3157" name="Freeform 4129"/>
          <p:cNvSpPr>
            <a:spLocks/>
          </p:cNvSpPr>
          <p:nvPr/>
        </p:nvSpPr>
        <p:spPr bwMode="auto">
          <a:xfrm>
            <a:off x="7878763" y="2763838"/>
            <a:ext cx="33338" cy="33337"/>
          </a:xfrm>
          <a:custGeom>
            <a:avLst/>
            <a:gdLst>
              <a:gd name="T0" fmla="*/ 8 w 18"/>
              <a:gd name="T1" fmla="*/ 0 h 18"/>
              <a:gd name="T2" fmla="*/ 17 w 18"/>
              <a:gd name="T3" fmla="*/ 6 h 18"/>
              <a:gd name="T4" fmla="*/ 8 w 18"/>
              <a:gd name="T5" fmla="*/ 17 h 18"/>
              <a:gd name="T6" fmla="*/ 4 w 18"/>
              <a:gd name="T7" fmla="*/ 17 h 18"/>
              <a:gd name="T8" fmla="*/ 1 w 18"/>
              <a:gd name="T9" fmla="*/ 12 h 18"/>
              <a:gd name="T10" fmla="*/ 8 w 18"/>
              <a:gd name="T11" fmla="*/ 0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8" h="18">
                <a:moveTo>
                  <a:pt x="8" y="0"/>
                </a:moveTo>
                <a:cubicBezTo>
                  <a:pt x="8" y="6"/>
                  <a:pt x="10" y="9"/>
                  <a:pt x="17" y="6"/>
                </a:cubicBezTo>
                <a:cubicBezTo>
                  <a:pt x="18" y="13"/>
                  <a:pt x="13" y="15"/>
                  <a:pt x="8" y="17"/>
                </a:cubicBezTo>
                <a:cubicBezTo>
                  <a:pt x="6" y="18"/>
                  <a:pt x="5" y="18"/>
                  <a:pt x="4" y="17"/>
                </a:cubicBezTo>
                <a:cubicBezTo>
                  <a:pt x="3" y="16"/>
                  <a:pt x="2" y="14"/>
                  <a:pt x="1" y="12"/>
                </a:cubicBezTo>
                <a:cubicBezTo>
                  <a:pt x="0" y="7"/>
                  <a:pt x="1" y="2"/>
                  <a:pt x="8" y="0"/>
                </a:cubicBezTo>
                <a:close/>
              </a:path>
            </a:pathLst>
          </a:custGeom>
          <a:solidFill>
            <a:srgbClr val="3F3A3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3158" name="Freeform 4130"/>
          <p:cNvSpPr>
            <a:spLocks/>
          </p:cNvSpPr>
          <p:nvPr/>
        </p:nvSpPr>
        <p:spPr bwMode="auto">
          <a:xfrm>
            <a:off x="7861300" y="2789238"/>
            <a:ext cx="31750" cy="41275"/>
          </a:xfrm>
          <a:custGeom>
            <a:avLst/>
            <a:gdLst>
              <a:gd name="T0" fmla="*/ 13 w 17"/>
              <a:gd name="T1" fmla="*/ 2 h 22"/>
              <a:gd name="T2" fmla="*/ 17 w 17"/>
              <a:gd name="T3" fmla="*/ 3 h 22"/>
              <a:gd name="T4" fmla="*/ 7 w 17"/>
              <a:gd name="T5" fmla="*/ 18 h 22"/>
              <a:gd name="T6" fmla="*/ 0 w 17"/>
              <a:gd name="T7" fmla="*/ 15 h 22"/>
              <a:gd name="T8" fmla="*/ 10 w 17"/>
              <a:gd name="T9" fmla="*/ 5 h 22"/>
              <a:gd name="T10" fmla="*/ 10 w 17"/>
              <a:gd name="T11" fmla="*/ 3 h 22"/>
              <a:gd name="T12" fmla="*/ 13 w 17"/>
              <a:gd name="T13" fmla="*/ 2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7" h="22">
                <a:moveTo>
                  <a:pt x="13" y="2"/>
                </a:moveTo>
                <a:cubicBezTo>
                  <a:pt x="14" y="2"/>
                  <a:pt x="15" y="3"/>
                  <a:pt x="17" y="3"/>
                </a:cubicBezTo>
                <a:cubicBezTo>
                  <a:pt x="15" y="9"/>
                  <a:pt x="11" y="13"/>
                  <a:pt x="7" y="18"/>
                </a:cubicBezTo>
                <a:cubicBezTo>
                  <a:pt x="4" y="19"/>
                  <a:pt x="0" y="22"/>
                  <a:pt x="0" y="15"/>
                </a:cubicBezTo>
                <a:cubicBezTo>
                  <a:pt x="4" y="12"/>
                  <a:pt x="8" y="9"/>
                  <a:pt x="10" y="5"/>
                </a:cubicBezTo>
                <a:cubicBezTo>
                  <a:pt x="10" y="4"/>
                  <a:pt x="10" y="3"/>
                  <a:pt x="10" y="3"/>
                </a:cubicBezTo>
                <a:cubicBezTo>
                  <a:pt x="11" y="1"/>
                  <a:pt x="11" y="0"/>
                  <a:pt x="13" y="2"/>
                </a:cubicBezTo>
                <a:close/>
              </a:path>
            </a:pathLst>
          </a:custGeom>
          <a:solidFill>
            <a:srgbClr val="84828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3159" name="Freeform 4131"/>
          <p:cNvSpPr>
            <a:spLocks/>
          </p:cNvSpPr>
          <p:nvPr/>
        </p:nvSpPr>
        <p:spPr bwMode="auto">
          <a:xfrm>
            <a:off x="7880350" y="2786063"/>
            <a:ext cx="4763" cy="9525"/>
          </a:xfrm>
          <a:custGeom>
            <a:avLst/>
            <a:gdLst>
              <a:gd name="T0" fmla="*/ 3 w 3"/>
              <a:gd name="T1" fmla="*/ 4 h 5"/>
              <a:gd name="T2" fmla="*/ 0 w 3"/>
              <a:gd name="T3" fmla="*/ 5 h 5"/>
              <a:gd name="T4" fmla="*/ 0 w 3"/>
              <a:gd name="T5" fmla="*/ 0 h 5"/>
              <a:gd name="T6" fmla="*/ 3 w 3"/>
              <a:gd name="T7" fmla="*/ 4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" h="5">
                <a:moveTo>
                  <a:pt x="3" y="4"/>
                </a:moveTo>
                <a:cubicBezTo>
                  <a:pt x="2" y="4"/>
                  <a:pt x="1" y="4"/>
                  <a:pt x="0" y="5"/>
                </a:cubicBezTo>
                <a:cubicBezTo>
                  <a:pt x="0" y="3"/>
                  <a:pt x="0" y="2"/>
                  <a:pt x="0" y="0"/>
                </a:cubicBezTo>
                <a:cubicBezTo>
                  <a:pt x="1" y="2"/>
                  <a:pt x="2" y="3"/>
                  <a:pt x="3" y="4"/>
                </a:cubicBezTo>
                <a:close/>
              </a:path>
            </a:pathLst>
          </a:custGeom>
          <a:solidFill>
            <a:srgbClr val="5D5B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3160" name="Freeform 4132"/>
          <p:cNvSpPr>
            <a:spLocks/>
          </p:cNvSpPr>
          <p:nvPr/>
        </p:nvSpPr>
        <p:spPr bwMode="auto">
          <a:xfrm>
            <a:off x="7837488" y="2713038"/>
            <a:ext cx="15875" cy="19050"/>
          </a:xfrm>
          <a:custGeom>
            <a:avLst/>
            <a:gdLst>
              <a:gd name="T0" fmla="*/ 7 w 9"/>
              <a:gd name="T1" fmla="*/ 7 h 10"/>
              <a:gd name="T2" fmla="*/ 7 w 9"/>
              <a:gd name="T3" fmla="*/ 9 h 10"/>
              <a:gd name="T4" fmla="*/ 0 w 9"/>
              <a:gd name="T5" fmla="*/ 10 h 10"/>
              <a:gd name="T6" fmla="*/ 6 w 9"/>
              <a:gd name="T7" fmla="*/ 0 h 10"/>
              <a:gd name="T8" fmla="*/ 7 w 9"/>
              <a:gd name="T9" fmla="*/ 7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" h="10">
                <a:moveTo>
                  <a:pt x="7" y="7"/>
                </a:moveTo>
                <a:cubicBezTo>
                  <a:pt x="7" y="7"/>
                  <a:pt x="7" y="8"/>
                  <a:pt x="7" y="9"/>
                </a:cubicBezTo>
                <a:cubicBezTo>
                  <a:pt x="4" y="9"/>
                  <a:pt x="2" y="10"/>
                  <a:pt x="0" y="10"/>
                </a:cubicBezTo>
                <a:cubicBezTo>
                  <a:pt x="0" y="5"/>
                  <a:pt x="0" y="1"/>
                  <a:pt x="6" y="0"/>
                </a:cubicBezTo>
                <a:cubicBezTo>
                  <a:pt x="9" y="2"/>
                  <a:pt x="9" y="4"/>
                  <a:pt x="7" y="7"/>
                </a:cubicBezTo>
                <a:close/>
              </a:path>
            </a:pathLst>
          </a:custGeom>
          <a:solidFill>
            <a:srgbClr val="76747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3161" name="Freeform 4133"/>
          <p:cNvSpPr>
            <a:spLocks/>
          </p:cNvSpPr>
          <p:nvPr/>
        </p:nvSpPr>
        <p:spPr bwMode="auto">
          <a:xfrm>
            <a:off x="8007350" y="2105025"/>
            <a:ext cx="76200" cy="53975"/>
          </a:xfrm>
          <a:custGeom>
            <a:avLst/>
            <a:gdLst>
              <a:gd name="T0" fmla="*/ 0 w 41"/>
              <a:gd name="T1" fmla="*/ 3 h 29"/>
              <a:gd name="T2" fmla="*/ 7 w 41"/>
              <a:gd name="T3" fmla="*/ 0 h 29"/>
              <a:gd name="T4" fmla="*/ 33 w 41"/>
              <a:gd name="T5" fmla="*/ 1 h 29"/>
              <a:gd name="T6" fmla="*/ 39 w 41"/>
              <a:gd name="T7" fmla="*/ 13 h 29"/>
              <a:gd name="T8" fmla="*/ 26 w 41"/>
              <a:gd name="T9" fmla="*/ 20 h 29"/>
              <a:gd name="T10" fmla="*/ 26 w 41"/>
              <a:gd name="T11" fmla="*/ 29 h 29"/>
              <a:gd name="T12" fmla="*/ 24 w 41"/>
              <a:gd name="T13" fmla="*/ 29 h 29"/>
              <a:gd name="T14" fmla="*/ 23 w 41"/>
              <a:gd name="T15" fmla="*/ 29 h 29"/>
              <a:gd name="T16" fmla="*/ 19 w 41"/>
              <a:gd name="T17" fmla="*/ 15 h 29"/>
              <a:gd name="T18" fmla="*/ 11 w 41"/>
              <a:gd name="T19" fmla="*/ 8 h 29"/>
              <a:gd name="T20" fmla="*/ 0 w 41"/>
              <a:gd name="T21" fmla="*/ 3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41" h="29">
                <a:moveTo>
                  <a:pt x="0" y="3"/>
                </a:moveTo>
                <a:cubicBezTo>
                  <a:pt x="2" y="2"/>
                  <a:pt x="5" y="1"/>
                  <a:pt x="7" y="0"/>
                </a:cubicBezTo>
                <a:cubicBezTo>
                  <a:pt x="16" y="0"/>
                  <a:pt x="24" y="0"/>
                  <a:pt x="33" y="1"/>
                </a:cubicBezTo>
                <a:cubicBezTo>
                  <a:pt x="36" y="4"/>
                  <a:pt x="41" y="7"/>
                  <a:pt x="39" y="13"/>
                </a:cubicBezTo>
                <a:cubicBezTo>
                  <a:pt x="30" y="7"/>
                  <a:pt x="24" y="6"/>
                  <a:pt x="26" y="20"/>
                </a:cubicBezTo>
                <a:cubicBezTo>
                  <a:pt x="27" y="23"/>
                  <a:pt x="26" y="26"/>
                  <a:pt x="26" y="29"/>
                </a:cubicBezTo>
                <a:cubicBezTo>
                  <a:pt x="24" y="29"/>
                  <a:pt x="24" y="29"/>
                  <a:pt x="24" y="29"/>
                </a:cubicBezTo>
                <a:cubicBezTo>
                  <a:pt x="23" y="29"/>
                  <a:pt x="23" y="29"/>
                  <a:pt x="23" y="29"/>
                </a:cubicBezTo>
                <a:cubicBezTo>
                  <a:pt x="18" y="25"/>
                  <a:pt x="20" y="19"/>
                  <a:pt x="19" y="15"/>
                </a:cubicBezTo>
                <a:cubicBezTo>
                  <a:pt x="19" y="9"/>
                  <a:pt x="15" y="9"/>
                  <a:pt x="11" y="8"/>
                </a:cubicBezTo>
                <a:cubicBezTo>
                  <a:pt x="8" y="5"/>
                  <a:pt x="2" y="7"/>
                  <a:pt x="0" y="3"/>
                </a:cubicBezTo>
                <a:close/>
              </a:path>
            </a:pathLst>
          </a:custGeom>
          <a:solidFill>
            <a:srgbClr val="8988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3162" name="Freeform 4134"/>
          <p:cNvSpPr>
            <a:spLocks/>
          </p:cNvSpPr>
          <p:nvPr/>
        </p:nvSpPr>
        <p:spPr bwMode="auto">
          <a:xfrm>
            <a:off x="7953375" y="2974975"/>
            <a:ext cx="36513" cy="26987"/>
          </a:xfrm>
          <a:custGeom>
            <a:avLst/>
            <a:gdLst>
              <a:gd name="T0" fmla="*/ 0 w 20"/>
              <a:gd name="T1" fmla="*/ 3 h 15"/>
              <a:gd name="T2" fmla="*/ 20 w 20"/>
              <a:gd name="T3" fmla="*/ 0 h 15"/>
              <a:gd name="T4" fmla="*/ 0 w 20"/>
              <a:gd name="T5" fmla="*/ 6 h 15"/>
              <a:gd name="T6" fmla="*/ 0 w 20"/>
              <a:gd name="T7" fmla="*/ 3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0" h="15">
                <a:moveTo>
                  <a:pt x="0" y="3"/>
                </a:moveTo>
                <a:cubicBezTo>
                  <a:pt x="7" y="4"/>
                  <a:pt x="14" y="3"/>
                  <a:pt x="20" y="0"/>
                </a:cubicBezTo>
                <a:cubicBezTo>
                  <a:pt x="18" y="15"/>
                  <a:pt x="6" y="3"/>
                  <a:pt x="0" y="6"/>
                </a:cubicBezTo>
                <a:cubicBezTo>
                  <a:pt x="0" y="5"/>
                  <a:pt x="0" y="4"/>
                  <a:pt x="0" y="3"/>
                </a:cubicBezTo>
                <a:close/>
              </a:path>
            </a:pathLst>
          </a:custGeom>
          <a:solidFill>
            <a:srgbClr val="87858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3163" name="Freeform 4135"/>
          <p:cNvSpPr>
            <a:spLocks/>
          </p:cNvSpPr>
          <p:nvPr/>
        </p:nvSpPr>
        <p:spPr bwMode="auto">
          <a:xfrm>
            <a:off x="7923213" y="2830513"/>
            <a:ext cx="157163" cy="20637"/>
          </a:xfrm>
          <a:custGeom>
            <a:avLst/>
            <a:gdLst>
              <a:gd name="T0" fmla="*/ 32 w 84"/>
              <a:gd name="T1" fmla="*/ 11 h 11"/>
              <a:gd name="T2" fmla="*/ 0 w 84"/>
              <a:gd name="T3" fmla="*/ 8 h 11"/>
              <a:gd name="T4" fmla="*/ 13 w 84"/>
              <a:gd name="T5" fmla="*/ 5 h 11"/>
              <a:gd name="T6" fmla="*/ 71 w 84"/>
              <a:gd name="T7" fmla="*/ 5 h 11"/>
              <a:gd name="T8" fmla="*/ 84 w 84"/>
              <a:gd name="T9" fmla="*/ 6 h 11"/>
              <a:gd name="T10" fmla="*/ 51 w 84"/>
              <a:gd name="T11" fmla="*/ 9 h 11"/>
              <a:gd name="T12" fmla="*/ 32 w 84"/>
              <a:gd name="T13" fmla="*/ 11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84" h="11">
                <a:moveTo>
                  <a:pt x="32" y="11"/>
                </a:moveTo>
                <a:cubicBezTo>
                  <a:pt x="21" y="10"/>
                  <a:pt x="11" y="9"/>
                  <a:pt x="0" y="8"/>
                </a:cubicBezTo>
                <a:cubicBezTo>
                  <a:pt x="3" y="0"/>
                  <a:pt x="9" y="5"/>
                  <a:pt x="13" y="5"/>
                </a:cubicBezTo>
                <a:cubicBezTo>
                  <a:pt x="32" y="5"/>
                  <a:pt x="52" y="7"/>
                  <a:pt x="71" y="5"/>
                </a:cubicBezTo>
                <a:cubicBezTo>
                  <a:pt x="75" y="5"/>
                  <a:pt x="80" y="6"/>
                  <a:pt x="84" y="6"/>
                </a:cubicBezTo>
                <a:cubicBezTo>
                  <a:pt x="73" y="11"/>
                  <a:pt x="62" y="8"/>
                  <a:pt x="51" y="9"/>
                </a:cubicBezTo>
                <a:cubicBezTo>
                  <a:pt x="45" y="10"/>
                  <a:pt x="38" y="7"/>
                  <a:pt x="32" y="11"/>
                </a:cubicBezTo>
                <a:close/>
              </a:path>
            </a:pathLst>
          </a:custGeom>
          <a:solidFill>
            <a:srgbClr val="37363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3164" name="Freeform 4136"/>
          <p:cNvSpPr>
            <a:spLocks/>
          </p:cNvSpPr>
          <p:nvPr/>
        </p:nvSpPr>
        <p:spPr bwMode="auto">
          <a:xfrm>
            <a:off x="8085138" y="2428875"/>
            <a:ext cx="87313" cy="225425"/>
          </a:xfrm>
          <a:custGeom>
            <a:avLst/>
            <a:gdLst>
              <a:gd name="T0" fmla="*/ 19 w 47"/>
              <a:gd name="T1" fmla="*/ 110 h 121"/>
              <a:gd name="T2" fmla="*/ 0 w 47"/>
              <a:gd name="T3" fmla="*/ 84 h 121"/>
              <a:gd name="T4" fmla="*/ 1 w 47"/>
              <a:gd name="T5" fmla="*/ 82 h 121"/>
              <a:gd name="T6" fmla="*/ 15 w 47"/>
              <a:gd name="T7" fmla="*/ 71 h 121"/>
              <a:gd name="T8" fmla="*/ 22 w 47"/>
              <a:gd name="T9" fmla="*/ 39 h 121"/>
              <a:gd name="T10" fmla="*/ 24 w 47"/>
              <a:gd name="T11" fmla="*/ 28 h 121"/>
              <a:gd name="T12" fmla="*/ 15 w 47"/>
              <a:gd name="T13" fmla="*/ 17 h 121"/>
              <a:gd name="T14" fmla="*/ 8 w 47"/>
              <a:gd name="T15" fmla="*/ 6 h 121"/>
              <a:gd name="T16" fmla="*/ 10 w 47"/>
              <a:gd name="T17" fmla="*/ 2 h 121"/>
              <a:gd name="T18" fmla="*/ 17 w 47"/>
              <a:gd name="T19" fmla="*/ 1 h 121"/>
              <a:gd name="T20" fmla="*/ 40 w 47"/>
              <a:gd name="T21" fmla="*/ 26 h 121"/>
              <a:gd name="T22" fmla="*/ 44 w 47"/>
              <a:gd name="T23" fmla="*/ 39 h 121"/>
              <a:gd name="T24" fmla="*/ 46 w 47"/>
              <a:gd name="T25" fmla="*/ 51 h 121"/>
              <a:gd name="T26" fmla="*/ 43 w 47"/>
              <a:gd name="T27" fmla="*/ 75 h 121"/>
              <a:gd name="T28" fmla="*/ 39 w 47"/>
              <a:gd name="T29" fmla="*/ 93 h 121"/>
              <a:gd name="T30" fmla="*/ 36 w 47"/>
              <a:gd name="T31" fmla="*/ 104 h 121"/>
              <a:gd name="T32" fmla="*/ 19 w 47"/>
              <a:gd name="T33" fmla="*/ 110 h 1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47" h="121">
                <a:moveTo>
                  <a:pt x="19" y="110"/>
                </a:moveTo>
                <a:cubicBezTo>
                  <a:pt x="13" y="101"/>
                  <a:pt x="12" y="89"/>
                  <a:pt x="0" y="84"/>
                </a:cubicBezTo>
                <a:cubicBezTo>
                  <a:pt x="0" y="83"/>
                  <a:pt x="1" y="83"/>
                  <a:pt x="1" y="82"/>
                </a:cubicBezTo>
                <a:cubicBezTo>
                  <a:pt x="7" y="79"/>
                  <a:pt x="12" y="76"/>
                  <a:pt x="15" y="71"/>
                </a:cubicBezTo>
                <a:cubicBezTo>
                  <a:pt x="22" y="61"/>
                  <a:pt x="23" y="50"/>
                  <a:pt x="22" y="39"/>
                </a:cubicBezTo>
                <a:cubicBezTo>
                  <a:pt x="20" y="35"/>
                  <a:pt x="32" y="33"/>
                  <a:pt x="24" y="28"/>
                </a:cubicBezTo>
                <a:cubicBezTo>
                  <a:pt x="20" y="25"/>
                  <a:pt x="18" y="21"/>
                  <a:pt x="15" y="17"/>
                </a:cubicBezTo>
                <a:cubicBezTo>
                  <a:pt x="12" y="13"/>
                  <a:pt x="9" y="10"/>
                  <a:pt x="8" y="6"/>
                </a:cubicBezTo>
                <a:cubicBezTo>
                  <a:pt x="8" y="4"/>
                  <a:pt x="9" y="3"/>
                  <a:pt x="10" y="2"/>
                </a:cubicBezTo>
                <a:cubicBezTo>
                  <a:pt x="12" y="1"/>
                  <a:pt x="15" y="0"/>
                  <a:pt x="17" y="1"/>
                </a:cubicBezTo>
                <a:cubicBezTo>
                  <a:pt x="26" y="8"/>
                  <a:pt x="34" y="16"/>
                  <a:pt x="40" y="26"/>
                </a:cubicBezTo>
                <a:cubicBezTo>
                  <a:pt x="42" y="30"/>
                  <a:pt x="42" y="34"/>
                  <a:pt x="44" y="39"/>
                </a:cubicBezTo>
                <a:cubicBezTo>
                  <a:pt x="45" y="43"/>
                  <a:pt x="43" y="47"/>
                  <a:pt x="46" y="51"/>
                </a:cubicBezTo>
                <a:cubicBezTo>
                  <a:pt x="46" y="59"/>
                  <a:pt x="47" y="67"/>
                  <a:pt x="43" y="75"/>
                </a:cubicBezTo>
                <a:cubicBezTo>
                  <a:pt x="42" y="81"/>
                  <a:pt x="41" y="87"/>
                  <a:pt x="39" y="93"/>
                </a:cubicBezTo>
                <a:cubicBezTo>
                  <a:pt x="38" y="97"/>
                  <a:pt x="36" y="100"/>
                  <a:pt x="36" y="104"/>
                </a:cubicBezTo>
                <a:cubicBezTo>
                  <a:pt x="35" y="119"/>
                  <a:pt x="30" y="121"/>
                  <a:pt x="19" y="110"/>
                </a:cubicBezTo>
                <a:close/>
              </a:path>
            </a:pathLst>
          </a:custGeom>
          <a:solidFill>
            <a:srgbClr val="C7D9D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3165" name="Freeform 4137"/>
          <p:cNvSpPr>
            <a:spLocks/>
          </p:cNvSpPr>
          <p:nvPr/>
        </p:nvSpPr>
        <p:spPr bwMode="auto">
          <a:xfrm>
            <a:off x="8116888" y="2419350"/>
            <a:ext cx="76200" cy="55562"/>
          </a:xfrm>
          <a:custGeom>
            <a:avLst/>
            <a:gdLst>
              <a:gd name="T0" fmla="*/ 22 w 41"/>
              <a:gd name="T1" fmla="*/ 30 h 30"/>
              <a:gd name="T2" fmla="*/ 0 w 41"/>
              <a:gd name="T3" fmla="*/ 8 h 30"/>
              <a:gd name="T4" fmla="*/ 15 w 41"/>
              <a:gd name="T5" fmla="*/ 4 h 30"/>
              <a:gd name="T6" fmla="*/ 41 w 41"/>
              <a:gd name="T7" fmla="*/ 16 h 30"/>
              <a:gd name="T8" fmla="*/ 26 w 41"/>
              <a:gd name="T9" fmla="*/ 24 h 30"/>
              <a:gd name="T10" fmla="*/ 22 w 41"/>
              <a:gd name="T11" fmla="*/ 30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1" h="30">
                <a:moveTo>
                  <a:pt x="22" y="30"/>
                </a:moveTo>
                <a:cubicBezTo>
                  <a:pt x="12" y="25"/>
                  <a:pt x="6" y="17"/>
                  <a:pt x="0" y="8"/>
                </a:cubicBezTo>
                <a:cubicBezTo>
                  <a:pt x="3" y="0"/>
                  <a:pt x="9" y="0"/>
                  <a:pt x="15" y="4"/>
                </a:cubicBezTo>
                <a:cubicBezTo>
                  <a:pt x="25" y="6"/>
                  <a:pt x="30" y="17"/>
                  <a:pt x="41" y="16"/>
                </a:cubicBezTo>
                <a:cubicBezTo>
                  <a:pt x="37" y="24"/>
                  <a:pt x="29" y="18"/>
                  <a:pt x="26" y="24"/>
                </a:cubicBezTo>
                <a:cubicBezTo>
                  <a:pt x="23" y="25"/>
                  <a:pt x="24" y="29"/>
                  <a:pt x="22" y="30"/>
                </a:cubicBezTo>
                <a:close/>
              </a:path>
            </a:pathLst>
          </a:custGeom>
          <a:solidFill>
            <a:srgbClr val="CFDEE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3166" name="Freeform 4138"/>
          <p:cNvSpPr>
            <a:spLocks/>
          </p:cNvSpPr>
          <p:nvPr/>
        </p:nvSpPr>
        <p:spPr bwMode="auto">
          <a:xfrm>
            <a:off x="8104188" y="2409825"/>
            <a:ext cx="61913" cy="23812"/>
          </a:xfrm>
          <a:custGeom>
            <a:avLst/>
            <a:gdLst>
              <a:gd name="T0" fmla="*/ 22 w 33"/>
              <a:gd name="T1" fmla="*/ 9 h 13"/>
              <a:gd name="T2" fmla="*/ 7 w 33"/>
              <a:gd name="T3" fmla="*/ 13 h 13"/>
              <a:gd name="T4" fmla="*/ 0 w 33"/>
              <a:gd name="T5" fmla="*/ 10 h 13"/>
              <a:gd name="T6" fmla="*/ 0 w 33"/>
              <a:gd name="T7" fmla="*/ 11 h 13"/>
              <a:gd name="T8" fmla="*/ 33 w 33"/>
              <a:gd name="T9" fmla="*/ 0 h 13"/>
              <a:gd name="T10" fmla="*/ 33 w 33"/>
              <a:gd name="T11" fmla="*/ 6 h 13"/>
              <a:gd name="T12" fmla="*/ 22 w 33"/>
              <a:gd name="T13" fmla="*/ 9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3" h="13">
                <a:moveTo>
                  <a:pt x="22" y="9"/>
                </a:moveTo>
                <a:cubicBezTo>
                  <a:pt x="17" y="10"/>
                  <a:pt x="11" y="9"/>
                  <a:pt x="7" y="13"/>
                </a:cubicBezTo>
                <a:cubicBezTo>
                  <a:pt x="4" y="12"/>
                  <a:pt x="2" y="11"/>
                  <a:pt x="0" y="10"/>
                </a:cubicBezTo>
                <a:cubicBezTo>
                  <a:pt x="0" y="11"/>
                  <a:pt x="0" y="11"/>
                  <a:pt x="0" y="11"/>
                </a:cubicBezTo>
                <a:cubicBezTo>
                  <a:pt x="9" y="0"/>
                  <a:pt x="21" y="2"/>
                  <a:pt x="33" y="0"/>
                </a:cubicBezTo>
                <a:cubicBezTo>
                  <a:pt x="33" y="2"/>
                  <a:pt x="33" y="4"/>
                  <a:pt x="33" y="6"/>
                </a:cubicBezTo>
                <a:cubicBezTo>
                  <a:pt x="29" y="7"/>
                  <a:pt x="25" y="6"/>
                  <a:pt x="22" y="9"/>
                </a:cubicBezTo>
                <a:close/>
              </a:path>
            </a:pathLst>
          </a:custGeom>
          <a:solidFill>
            <a:srgbClr val="53585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3167" name="Freeform 4139"/>
          <p:cNvSpPr>
            <a:spLocks/>
          </p:cNvSpPr>
          <p:nvPr/>
        </p:nvSpPr>
        <p:spPr bwMode="auto">
          <a:xfrm>
            <a:off x="8180388" y="2471738"/>
            <a:ext cx="17463" cy="42862"/>
          </a:xfrm>
          <a:custGeom>
            <a:avLst/>
            <a:gdLst>
              <a:gd name="T0" fmla="*/ 2 w 9"/>
              <a:gd name="T1" fmla="*/ 23 h 23"/>
              <a:gd name="T2" fmla="*/ 4 w 9"/>
              <a:gd name="T3" fmla="*/ 0 h 23"/>
              <a:gd name="T4" fmla="*/ 2 w 9"/>
              <a:gd name="T5" fmla="*/ 23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9" h="23">
                <a:moveTo>
                  <a:pt x="2" y="23"/>
                </a:moveTo>
                <a:cubicBezTo>
                  <a:pt x="1" y="16"/>
                  <a:pt x="0" y="9"/>
                  <a:pt x="4" y="0"/>
                </a:cubicBezTo>
                <a:cubicBezTo>
                  <a:pt x="9" y="12"/>
                  <a:pt x="9" y="12"/>
                  <a:pt x="2" y="23"/>
                </a:cubicBezTo>
                <a:close/>
              </a:path>
            </a:pathLst>
          </a:custGeom>
          <a:solidFill>
            <a:srgbClr val="7A888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3168" name="Freeform 4140"/>
          <p:cNvSpPr>
            <a:spLocks/>
          </p:cNvSpPr>
          <p:nvPr/>
        </p:nvSpPr>
        <p:spPr bwMode="auto">
          <a:xfrm>
            <a:off x="8201025" y="2451100"/>
            <a:ext cx="11113" cy="63500"/>
          </a:xfrm>
          <a:custGeom>
            <a:avLst/>
            <a:gdLst>
              <a:gd name="T0" fmla="*/ 4 w 6"/>
              <a:gd name="T1" fmla="*/ 33 h 34"/>
              <a:gd name="T2" fmla="*/ 3 w 6"/>
              <a:gd name="T3" fmla="*/ 7 h 34"/>
              <a:gd name="T4" fmla="*/ 6 w 6"/>
              <a:gd name="T5" fmla="*/ 1 h 34"/>
              <a:gd name="T6" fmla="*/ 6 w 6"/>
              <a:gd name="T7" fmla="*/ 32 h 34"/>
              <a:gd name="T8" fmla="*/ 4 w 6"/>
              <a:gd name="T9" fmla="*/ 33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" h="34">
                <a:moveTo>
                  <a:pt x="4" y="33"/>
                </a:moveTo>
                <a:cubicBezTo>
                  <a:pt x="4" y="24"/>
                  <a:pt x="3" y="16"/>
                  <a:pt x="3" y="7"/>
                </a:cubicBezTo>
                <a:cubicBezTo>
                  <a:pt x="2" y="4"/>
                  <a:pt x="0" y="0"/>
                  <a:pt x="6" y="1"/>
                </a:cubicBezTo>
                <a:cubicBezTo>
                  <a:pt x="6" y="11"/>
                  <a:pt x="6" y="22"/>
                  <a:pt x="6" y="32"/>
                </a:cubicBezTo>
                <a:cubicBezTo>
                  <a:pt x="6" y="34"/>
                  <a:pt x="5" y="34"/>
                  <a:pt x="4" y="33"/>
                </a:cubicBezTo>
                <a:close/>
              </a:path>
            </a:pathLst>
          </a:custGeom>
          <a:solidFill>
            <a:srgbClr val="262C2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3169" name="Freeform 4141"/>
          <p:cNvSpPr>
            <a:spLocks/>
          </p:cNvSpPr>
          <p:nvPr/>
        </p:nvSpPr>
        <p:spPr bwMode="auto">
          <a:xfrm>
            <a:off x="8156575" y="2568575"/>
            <a:ext cx="20638" cy="33337"/>
          </a:xfrm>
          <a:custGeom>
            <a:avLst/>
            <a:gdLst>
              <a:gd name="T0" fmla="*/ 1 w 11"/>
              <a:gd name="T1" fmla="*/ 18 h 18"/>
              <a:gd name="T2" fmla="*/ 5 w 11"/>
              <a:gd name="T3" fmla="*/ 0 h 18"/>
              <a:gd name="T4" fmla="*/ 1 w 11"/>
              <a:gd name="T5" fmla="*/ 18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1" h="18">
                <a:moveTo>
                  <a:pt x="1" y="18"/>
                </a:moveTo>
                <a:cubicBezTo>
                  <a:pt x="1" y="12"/>
                  <a:pt x="0" y="5"/>
                  <a:pt x="5" y="0"/>
                </a:cubicBezTo>
                <a:cubicBezTo>
                  <a:pt x="11" y="7"/>
                  <a:pt x="5" y="13"/>
                  <a:pt x="1" y="18"/>
                </a:cubicBezTo>
                <a:close/>
              </a:path>
            </a:pathLst>
          </a:custGeom>
          <a:solidFill>
            <a:srgbClr val="5D6B6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3170" name="Freeform 4142"/>
          <p:cNvSpPr>
            <a:spLocks/>
          </p:cNvSpPr>
          <p:nvPr/>
        </p:nvSpPr>
        <p:spPr bwMode="auto">
          <a:xfrm>
            <a:off x="8153400" y="2462213"/>
            <a:ext cx="15875" cy="39687"/>
          </a:xfrm>
          <a:custGeom>
            <a:avLst/>
            <a:gdLst>
              <a:gd name="T0" fmla="*/ 3 w 9"/>
              <a:gd name="T1" fmla="*/ 7 h 21"/>
              <a:gd name="T2" fmla="*/ 7 w 9"/>
              <a:gd name="T3" fmla="*/ 1 h 21"/>
              <a:gd name="T4" fmla="*/ 9 w 9"/>
              <a:gd name="T5" fmla="*/ 18 h 21"/>
              <a:gd name="T6" fmla="*/ 6 w 9"/>
              <a:gd name="T7" fmla="*/ 21 h 21"/>
              <a:gd name="T8" fmla="*/ 3 w 9"/>
              <a:gd name="T9" fmla="*/ 7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" h="21">
                <a:moveTo>
                  <a:pt x="3" y="7"/>
                </a:moveTo>
                <a:cubicBezTo>
                  <a:pt x="1" y="4"/>
                  <a:pt x="0" y="0"/>
                  <a:pt x="7" y="1"/>
                </a:cubicBezTo>
                <a:cubicBezTo>
                  <a:pt x="8" y="6"/>
                  <a:pt x="8" y="12"/>
                  <a:pt x="9" y="18"/>
                </a:cubicBezTo>
                <a:cubicBezTo>
                  <a:pt x="9" y="19"/>
                  <a:pt x="8" y="20"/>
                  <a:pt x="6" y="21"/>
                </a:cubicBezTo>
                <a:cubicBezTo>
                  <a:pt x="2" y="17"/>
                  <a:pt x="3" y="12"/>
                  <a:pt x="3" y="7"/>
                </a:cubicBezTo>
                <a:close/>
              </a:path>
            </a:pathLst>
          </a:custGeom>
          <a:solidFill>
            <a:srgbClr val="7B848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3171" name="Freeform 4143"/>
          <p:cNvSpPr>
            <a:spLocks/>
          </p:cNvSpPr>
          <p:nvPr/>
        </p:nvSpPr>
        <p:spPr bwMode="auto">
          <a:xfrm>
            <a:off x="8199438" y="2511425"/>
            <a:ext cx="17463" cy="30162"/>
          </a:xfrm>
          <a:custGeom>
            <a:avLst/>
            <a:gdLst>
              <a:gd name="T0" fmla="*/ 5 w 9"/>
              <a:gd name="T1" fmla="*/ 1 h 16"/>
              <a:gd name="T2" fmla="*/ 7 w 9"/>
              <a:gd name="T3" fmla="*/ 0 h 16"/>
              <a:gd name="T4" fmla="*/ 3 w 9"/>
              <a:gd name="T5" fmla="*/ 16 h 16"/>
              <a:gd name="T6" fmla="*/ 5 w 9"/>
              <a:gd name="T7" fmla="*/ 1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9" h="16">
                <a:moveTo>
                  <a:pt x="5" y="1"/>
                </a:moveTo>
                <a:cubicBezTo>
                  <a:pt x="6" y="1"/>
                  <a:pt x="6" y="0"/>
                  <a:pt x="7" y="0"/>
                </a:cubicBezTo>
                <a:cubicBezTo>
                  <a:pt x="7" y="6"/>
                  <a:pt x="9" y="11"/>
                  <a:pt x="3" y="16"/>
                </a:cubicBezTo>
                <a:cubicBezTo>
                  <a:pt x="0" y="10"/>
                  <a:pt x="0" y="5"/>
                  <a:pt x="5" y="1"/>
                </a:cubicBezTo>
                <a:close/>
              </a:path>
            </a:pathLst>
          </a:custGeom>
          <a:solidFill>
            <a:srgbClr val="828E9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3172" name="Freeform 4144"/>
          <p:cNvSpPr>
            <a:spLocks/>
          </p:cNvSpPr>
          <p:nvPr/>
        </p:nvSpPr>
        <p:spPr bwMode="auto">
          <a:xfrm>
            <a:off x="8197850" y="2438400"/>
            <a:ext cx="15875" cy="25400"/>
          </a:xfrm>
          <a:custGeom>
            <a:avLst/>
            <a:gdLst>
              <a:gd name="T0" fmla="*/ 8 w 9"/>
              <a:gd name="T1" fmla="*/ 8 h 14"/>
              <a:gd name="T2" fmla="*/ 5 w 9"/>
              <a:gd name="T3" fmla="*/ 14 h 14"/>
              <a:gd name="T4" fmla="*/ 4 w 9"/>
              <a:gd name="T5" fmla="*/ 2 h 14"/>
              <a:gd name="T6" fmla="*/ 8 w 9"/>
              <a:gd name="T7" fmla="*/ 8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9" h="14">
                <a:moveTo>
                  <a:pt x="8" y="8"/>
                </a:moveTo>
                <a:cubicBezTo>
                  <a:pt x="7" y="10"/>
                  <a:pt x="6" y="12"/>
                  <a:pt x="5" y="14"/>
                </a:cubicBezTo>
                <a:cubicBezTo>
                  <a:pt x="2" y="10"/>
                  <a:pt x="0" y="5"/>
                  <a:pt x="4" y="2"/>
                </a:cubicBezTo>
                <a:cubicBezTo>
                  <a:pt x="7" y="0"/>
                  <a:pt x="9" y="4"/>
                  <a:pt x="8" y="8"/>
                </a:cubicBezTo>
                <a:close/>
              </a:path>
            </a:pathLst>
          </a:custGeom>
          <a:solidFill>
            <a:srgbClr val="7D858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3173" name="Freeform 4145"/>
          <p:cNvSpPr>
            <a:spLocks/>
          </p:cNvSpPr>
          <p:nvPr/>
        </p:nvSpPr>
        <p:spPr bwMode="auto">
          <a:xfrm>
            <a:off x="8159750" y="2495550"/>
            <a:ext cx="11113" cy="28575"/>
          </a:xfrm>
          <a:custGeom>
            <a:avLst/>
            <a:gdLst>
              <a:gd name="T0" fmla="*/ 2 w 6"/>
              <a:gd name="T1" fmla="*/ 3 h 15"/>
              <a:gd name="T2" fmla="*/ 5 w 6"/>
              <a:gd name="T3" fmla="*/ 0 h 15"/>
              <a:gd name="T4" fmla="*/ 6 w 6"/>
              <a:gd name="T5" fmla="*/ 15 h 15"/>
              <a:gd name="T6" fmla="*/ 2 w 6"/>
              <a:gd name="T7" fmla="*/ 3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6" h="15">
                <a:moveTo>
                  <a:pt x="2" y="3"/>
                </a:moveTo>
                <a:cubicBezTo>
                  <a:pt x="3" y="2"/>
                  <a:pt x="4" y="1"/>
                  <a:pt x="5" y="0"/>
                </a:cubicBezTo>
                <a:cubicBezTo>
                  <a:pt x="6" y="5"/>
                  <a:pt x="6" y="10"/>
                  <a:pt x="6" y="15"/>
                </a:cubicBezTo>
                <a:cubicBezTo>
                  <a:pt x="0" y="12"/>
                  <a:pt x="4" y="7"/>
                  <a:pt x="2" y="3"/>
                </a:cubicBezTo>
                <a:close/>
              </a:path>
            </a:pathLst>
          </a:custGeom>
          <a:solidFill>
            <a:srgbClr val="434B4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3174" name="Freeform 4146"/>
          <p:cNvSpPr>
            <a:spLocks/>
          </p:cNvSpPr>
          <p:nvPr/>
        </p:nvSpPr>
        <p:spPr bwMode="auto">
          <a:xfrm>
            <a:off x="8164513" y="2622550"/>
            <a:ext cx="12700" cy="22225"/>
          </a:xfrm>
          <a:custGeom>
            <a:avLst/>
            <a:gdLst>
              <a:gd name="T0" fmla="*/ 2 w 7"/>
              <a:gd name="T1" fmla="*/ 12 h 12"/>
              <a:gd name="T2" fmla="*/ 5 w 7"/>
              <a:gd name="T3" fmla="*/ 0 h 12"/>
              <a:gd name="T4" fmla="*/ 2 w 7"/>
              <a:gd name="T5" fmla="*/ 12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7" h="12">
                <a:moveTo>
                  <a:pt x="2" y="12"/>
                </a:moveTo>
                <a:cubicBezTo>
                  <a:pt x="0" y="7"/>
                  <a:pt x="1" y="3"/>
                  <a:pt x="5" y="0"/>
                </a:cubicBezTo>
                <a:cubicBezTo>
                  <a:pt x="7" y="5"/>
                  <a:pt x="4" y="8"/>
                  <a:pt x="2" y="12"/>
                </a:cubicBezTo>
                <a:close/>
              </a:path>
            </a:pathLst>
          </a:custGeom>
          <a:solidFill>
            <a:srgbClr val="4B575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3175" name="Freeform 4147"/>
          <p:cNvSpPr>
            <a:spLocks/>
          </p:cNvSpPr>
          <p:nvPr/>
        </p:nvSpPr>
        <p:spPr bwMode="auto">
          <a:xfrm>
            <a:off x="8186738" y="2589213"/>
            <a:ext cx="12700" cy="20637"/>
          </a:xfrm>
          <a:custGeom>
            <a:avLst/>
            <a:gdLst>
              <a:gd name="T0" fmla="*/ 7 w 7"/>
              <a:gd name="T1" fmla="*/ 0 h 11"/>
              <a:gd name="T2" fmla="*/ 3 w 7"/>
              <a:gd name="T3" fmla="*/ 11 h 11"/>
              <a:gd name="T4" fmla="*/ 7 w 7"/>
              <a:gd name="T5" fmla="*/ 0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7" h="11">
                <a:moveTo>
                  <a:pt x="7" y="0"/>
                </a:moveTo>
                <a:cubicBezTo>
                  <a:pt x="6" y="4"/>
                  <a:pt x="5" y="7"/>
                  <a:pt x="3" y="11"/>
                </a:cubicBezTo>
                <a:cubicBezTo>
                  <a:pt x="0" y="5"/>
                  <a:pt x="3" y="2"/>
                  <a:pt x="7" y="0"/>
                </a:cubicBezTo>
                <a:close/>
              </a:path>
            </a:pathLst>
          </a:custGeom>
          <a:solidFill>
            <a:srgbClr val="44505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3176" name="Freeform 4148"/>
          <p:cNvSpPr>
            <a:spLocks/>
          </p:cNvSpPr>
          <p:nvPr/>
        </p:nvSpPr>
        <p:spPr bwMode="auto">
          <a:xfrm>
            <a:off x="7896225" y="2679700"/>
            <a:ext cx="42863" cy="82550"/>
          </a:xfrm>
          <a:custGeom>
            <a:avLst/>
            <a:gdLst>
              <a:gd name="T0" fmla="*/ 20 w 23"/>
              <a:gd name="T1" fmla="*/ 44 h 44"/>
              <a:gd name="T2" fmla="*/ 11 w 23"/>
              <a:gd name="T3" fmla="*/ 28 h 44"/>
              <a:gd name="T4" fmla="*/ 1 w 23"/>
              <a:gd name="T5" fmla="*/ 7 h 44"/>
              <a:gd name="T6" fmla="*/ 3 w 23"/>
              <a:gd name="T7" fmla="*/ 1 h 44"/>
              <a:gd name="T8" fmla="*/ 7 w 23"/>
              <a:gd name="T9" fmla="*/ 0 h 44"/>
              <a:gd name="T10" fmla="*/ 17 w 23"/>
              <a:gd name="T11" fmla="*/ 5 h 44"/>
              <a:gd name="T12" fmla="*/ 17 w 23"/>
              <a:gd name="T13" fmla="*/ 6 h 44"/>
              <a:gd name="T14" fmla="*/ 16 w 23"/>
              <a:gd name="T15" fmla="*/ 15 h 44"/>
              <a:gd name="T16" fmla="*/ 20 w 23"/>
              <a:gd name="T17" fmla="*/ 44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3" h="44">
                <a:moveTo>
                  <a:pt x="20" y="44"/>
                </a:moveTo>
                <a:cubicBezTo>
                  <a:pt x="9" y="43"/>
                  <a:pt x="19" y="31"/>
                  <a:pt x="11" y="28"/>
                </a:cubicBezTo>
                <a:cubicBezTo>
                  <a:pt x="9" y="21"/>
                  <a:pt x="11" y="11"/>
                  <a:pt x="1" y="7"/>
                </a:cubicBezTo>
                <a:cubicBezTo>
                  <a:pt x="0" y="5"/>
                  <a:pt x="1" y="3"/>
                  <a:pt x="3" y="1"/>
                </a:cubicBezTo>
                <a:cubicBezTo>
                  <a:pt x="4" y="1"/>
                  <a:pt x="6" y="0"/>
                  <a:pt x="7" y="0"/>
                </a:cubicBezTo>
                <a:cubicBezTo>
                  <a:pt x="11" y="1"/>
                  <a:pt x="14" y="2"/>
                  <a:pt x="17" y="5"/>
                </a:cubicBezTo>
                <a:cubicBezTo>
                  <a:pt x="17" y="6"/>
                  <a:pt x="17" y="6"/>
                  <a:pt x="17" y="6"/>
                </a:cubicBezTo>
                <a:cubicBezTo>
                  <a:pt x="16" y="9"/>
                  <a:pt x="12" y="12"/>
                  <a:pt x="16" y="15"/>
                </a:cubicBezTo>
                <a:cubicBezTo>
                  <a:pt x="23" y="24"/>
                  <a:pt x="19" y="34"/>
                  <a:pt x="20" y="44"/>
                </a:cubicBezTo>
                <a:close/>
              </a:path>
            </a:pathLst>
          </a:custGeom>
          <a:solidFill>
            <a:srgbClr val="302B2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3177" name="Freeform 4149"/>
          <p:cNvSpPr>
            <a:spLocks/>
          </p:cNvSpPr>
          <p:nvPr/>
        </p:nvSpPr>
        <p:spPr bwMode="auto">
          <a:xfrm>
            <a:off x="7878763" y="2492375"/>
            <a:ext cx="201613" cy="149225"/>
          </a:xfrm>
          <a:custGeom>
            <a:avLst/>
            <a:gdLst>
              <a:gd name="T0" fmla="*/ 105 w 108"/>
              <a:gd name="T1" fmla="*/ 50 h 80"/>
              <a:gd name="T2" fmla="*/ 105 w 108"/>
              <a:gd name="T3" fmla="*/ 56 h 80"/>
              <a:gd name="T4" fmla="*/ 106 w 108"/>
              <a:gd name="T5" fmla="*/ 65 h 80"/>
              <a:gd name="T6" fmla="*/ 59 w 108"/>
              <a:gd name="T7" fmla="*/ 73 h 80"/>
              <a:gd name="T8" fmla="*/ 68 w 108"/>
              <a:gd name="T9" fmla="*/ 50 h 80"/>
              <a:gd name="T10" fmla="*/ 54 w 108"/>
              <a:gd name="T11" fmla="*/ 64 h 80"/>
              <a:gd name="T12" fmla="*/ 47 w 108"/>
              <a:gd name="T13" fmla="*/ 68 h 80"/>
              <a:gd name="T14" fmla="*/ 26 w 108"/>
              <a:gd name="T15" fmla="*/ 60 h 80"/>
              <a:gd name="T16" fmla="*/ 18 w 108"/>
              <a:gd name="T17" fmla="*/ 56 h 80"/>
              <a:gd name="T18" fmla="*/ 12 w 108"/>
              <a:gd name="T19" fmla="*/ 48 h 80"/>
              <a:gd name="T20" fmla="*/ 7 w 108"/>
              <a:gd name="T21" fmla="*/ 41 h 80"/>
              <a:gd name="T22" fmla="*/ 1 w 108"/>
              <a:gd name="T23" fmla="*/ 23 h 80"/>
              <a:gd name="T24" fmla="*/ 2 w 108"/>
              <a:gd name="T25" fmla="*/ 19 h 80"/>
              <a:gd name="T26" fmla="*/ 3 w 108"/>
              <a:gd name="T27" fmla="*/ 17 h 80"/>
              <a:gd name="T28" fmla="*/ 5 w 108"/>
              <a:gd name="T29" fmla="*/ 16 h 80"/>
              <a:gd name="T30" fmla="*/ 9 w 108"/>
              <a:gd name="T31" fmla="*/ 16 h 80"/>
              <a:gd name="T32" fmla="*/ 9 w 108"/>
              <a:gd name="T33" fmla="*/ 14 h 80"/>
              <a:gd name="T34" fmla="*/ 11 w 108"/>
              <a:gd name="T35" fmla="*/ 13 h 80"/>
              <a:gd name="T36" fmla="*/ 14 w 108"/>
              <a:gd name="T37" fmla="*/ 11 h 80"/>
              <a:gd name="T38" fmla="*/ 18 w 108"/>
              <a:gd name="T39" fmla="*/ 10 h 80"/>
              <a:gd name="T40" fmla="*/ 31 w 108"/>
              <a:gd name="T41" fmla="*/ 4 h 80"/>
              <a:gd name="T42" fmla="*/ 59 w 108"/>
              <a:gd name="T43" fmla="*/ 8 h 80"/>
              <a:gd name="T44" fmla="*/ 80 w 108"/>
              <a:gd name="T45" fmla="*/ 23 h 80"/>
              <a:gd name="T46" fmla="*/ 82 w 108"/>
              <a:gd name="T47" fmla="*/ 27 h 80"/>
              <a:gd name="T48" fmla="*/ 100 w 108"/>
              <a:gd name="T49" fmla="*/ 45 h 80"/>
              <a:gd name="T50" fmla="*/ 105 w 108"/>
              <a:gd name="T51" fmla="*/ 50 h 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08" h="80">
                <a:moveTo>
                  <a:pt x="105" y="50"/>
                </a:moveTo>
                <a:cubicBezTo>
                  <a:pt x="105" y="52"/>
                  <a:pt x="105" y="54"/>
                  <a:pt x="105" y="56"/>
                </a:cubicBezTo>
                <a:cubicBezTo>
                  <a:pt x="107" y="59"/>
                  <a:pt x="108" y="62"/>
                  <a:pt x="106" y="65"/>
                </a:cubicBezTo>
                <a:cubicBezTo>
                  <a:pt x="100" y="75"/>
                  <a:pt x="69" y="80"/>
                  <a:pt x="59" y="73"/>
                </a:cubicBezTo>
                <a:cubicBezTo>
                  <a:pt x="57" y="64"/>
                  <a:pt x="71" y="61"/>
                  <a:pt x="68" y="50"/>
                </a:cubicBezTo>
                <a:cubicBezTo>
                  <a:pt x="59" y="50"/>
                  <a:pt x="58" y="58"/>
                  <a:pt x="54" y="64"/>
                </a:cubicBezTo>
                <a:cubicBezTo>
                  <a:pt x="52" y="66"/>
                  <a:pt x="50" y="68"/>
                  <a:pt x="47" y="68"/>
                </a:cubicBezTo>
                <a:cubicBezTo>
                  <a:pt x="39" y="66"/>
                  <a:pt x="33" y="63"/>
                  <a:pt x="26" y="60"/>
                </a:cubicBezTo>
                <a:cubicBezTo>
                  <a:pt x="23" y="60"/>
                  <a:pt x="24" y="50"/>
                  <a:pt x="18" y="56"/>
                </a:cubicBezTo>
                <a:cubicBezTo>
                  <a:pt x="17" y="57"/>
                  <a:pt x="13" y="51"/>
                  <a:pt x="12" y="48"/>
                </a:cubicBezTo>
                <a:cubicBezTo>
                  <a:pt x="11" y="46"/>
                  <a:pt x="9" y="43"/>
                  <a:pt x="7" y="41"/>
                </a:cubicBezTo>
                <a:cubicBezTo>
                  <a:pt x="3" y="36"/>
                  <a:pt x="0" y="30"/>
                  <a:pt x="1" y="23"/>
                </a:cubicBezTo>
                <a:cubicBezTo>
                  <a:pt x="1" y="21"/>
                  <a:pt x="2" y="20"/>
                  <a:pt x="2" y="19"/>
                </a:cubicBezTo>
                <a:cubicBezTo>
                  <a:pt x="3" y="18"/>
                  <a:pt x="3" y="18"/>
                  <a:pt x="3" y="17"/>
                </a:cubicBezTo>
                <a:cubicBezTo>
                  <a:pt x="4" y="17"/>
                  <a:pt x="5" y="17"/>
                  <a:pt x="5" y="16"/>
                </a:cubicBezTo>
                <a:cubicBezTo>
                  <a:pt x="7" y="15"/>
                  <a:pt x="8" y="20"/>
                  <a:pt x="9" y="16"/>
                </a:cubicBezTo>
                <a:cubicBezTo>
                  <a:pt x="9" y="16"/>
                  <a:pt x="9" y="15"/>
                  <a:pt x="9" y="14"/>
                </a:cubicBezTo>
                <a:cubicBezTo>
                  <a:pt x="10" y="14"/>
                  <a:pt x="10" y="13"/>
                  <a:pt x="11" y="13"/>
                </a:cubicBezTo>
                <a:cubicBezTo>
                  <a:pt x="12" y="12"/>
                  <a:pt x="13" y="12"/>
                  <a:pt x="14" y="11"/>
                </a:cubicBezTo>
                <a:cubicBezTo>
                  <a:pt x="16" y="11"/>
                  <a:pt x="17" y="11"/>
                  <a:pt x="18" y="10"/>
                </a:cubicBezTo>
                <a:cubicBezTo>
                  <a:pt x="23" y="9"/>
                  <a:pt x="27" y="7"/>
                  <a:pt x="31" y="4"/>
                </a:cubicBezTo>
                <a:cubicBezTo>
                  <a:pt x="41" y="0"/>
                  <a:pt x="50" y="5"/>
                  <a:pt x="59" y="8"/>
                </a:cubicBezTo>
                <a:cubicBezTo>
                  <a:pt x="67" y="13"/>
                  <a:pt x="74" y="16"/>
                  <a:pt x="80" y="23"/>
                </a:cubicBezTo>
                <a:cubicBezTo>
                  <a:pt x="81" y="24"/>
                  <a:pt x="82" y="26"/>
                  <a:pt x="82" y="27"/>
                </a:cubicBezTo>
                <a:cubicBezTo>
                  <a:pt x="83" y="38"/>
                  <a:pt x="83" y="50"/>
                  <a:pt x="100" y="45"/>
                </a:cubicBezTo>
                <a:cubicBezTo>
                  <a:pt x="103" y="45"/>
                  <a:pt x="106" y="46"/>
                  <a:pt x="105" y="50"/>
                </a:cubicBezTo>
                <a:close/>
              </a:path>
            </a:pathLst>
          </a:custGeom>
          <a:solidFill>
            <a:srgbClr val="D5E8E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3178" name="Freeform 4150"/>
          <p:cNvSpPr>
            <a:spLocks/>
          </p:cNvSpPr>
          <p:nvPr/>
        </p:nvSpPr>
        <p:spPr bwMode="auto">
          <a:xfrm>
            <a:off x="7943850" y="2597150"/>
            <a:ext cx="168275" cy="95250"/>
          </a:xfrm>
          <a:custGeom>
            <a:avLst/>
            <a:gdLst>
              <a:gd name="T0" fmla="*/ 24 w 90"/>
              <a:gd name="T1" fmla="*/ 13 h 51"/>
              <a:gd name="T2" fmla="*/ 33 w 90"/>
              <a:gd name="T3" fmla="*/ 19 h 51"/>
              <a:gd name="T4" fmla="*/ 66 w 90"/>
              <a:gd name="T5" fmla="*/ 10 h 51"/>
              <a:gd name="T6" fmla="*/ 70 w 90"/>
              <a:gd name="T7" fmla="*/ 0 h 51"/>
              <a:gd name="T8" fmla="*/ 75 w 90"/>
              <a:gd name="T9" fmla="*/ 6 h 51"/>
              <a:gd name="T10" fmla="*/ 88 w 90"/>
              <a:gd name="T11" fmla="*/ 35 h 51"/>
              <a:gd name="T12" fmla="*/ 67 w 90"/>
              <a:gd name="T13" fmla="*/ 46 h 51"/>
              <a:gd name="T14" fmla="*/ 27 w 90"/>
              <a:gd name="T15" fmla="*/ 43 h 51"/>
              <a:gd name="T16" fmla="*/ 8 w 90"/>
              <a:gd name="T17" fmla="*/ 42 h 51"/>
              <a:gd name="T18" fmla="*/ 0 w 90"/>
              <a:gd name="T19" fmla="*/ 39 h 51"/>
              <a:gd name="T20" fmla="*/ 13 w 90"/>
              <a:gd name="T21" fmla="*/ 30 h 51"/>
              <a:gd name="T22" fmla="*/ 11 w 90"/>
              <a:gd name="T23" fmla="*/ 10 h 51"/>
              <a:gd name="T24" fmla="*/ 18 w 90"/>
              <a:gd name="T25" fmla="*/ 7 h 51"/>
              <a:gd name="T26" fmla="*/ 24 w 90"/>
              <a:gd name="T27" fmla="*/ 13 h 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90" h="51">
                <a:moveTo>
                  <a:pt x="24" y="13"/>
                </a:moveTo>
                <a:cubicBezTo>
                  <a:pt x="26" y="17"/>
                  <a:pt x="29" y="20"/>
                  <a:pt x="33" y="19"/>
                </a:cubicBezTo>
                <a:cubicBezTo>
                  <a:pt x="44" y="17"/>
                  <a:pt x="55" y="13"/>
                  <a:pt x="66" y="10"/>
                </a:cubicBezTo>
                <a:cubicBezTo>
                  <a:pt x="71" y="8"/>
                  <a:pt x="70" y="4"/>
                  <a:pt x="70" y="0"/>
                </a:cubicBezTo>
                <a:cubicBezTo>
                  <a:pt x="72" y="2"/>
                  <a:pt x="74" y="4"/>
                  <a:pt x="75" y="6"/>
                </a:cubicBezTo>
                <a:cubicBezTo>
                  <a:pt x="80" y="15"/>
                  <a:pt x="87" y="25"/>
                  <a:pt x="88" y="35"/>
                </a:cubicBezTo>
                <a:cubicBezTo>
                  <a:pt x="90" y="51"/>
                  <a:pt x="71" y="36"/>
                  <a:pt x="67" y="46"/>
                </a:cubicBezTo>
                <a:cubicBezTo>
                  <a:pt x="54" y="43"/>
                  <a:pt x="41" y="43"/>
                  <a:pt x="27" y="43"/>
                </a:cubicBezTo>
                <a:cubicBezTo>
                  <a:pt x="21" y="43"/>
                  <a:pt x="15" y="43"/>
                  <a:pt x="8" y="42"/>
                </a:cubicBezTo>
                <a:cubicBezTo>
                  <a:pt x="6" y="41"/>
                  <a:pt x="2" y="42"/>
                  <a:pt x="0" y="39"/>
                </a:cubicBezTo>
                <a:cubicBezTo>
                  <a:pt x="3" y="30"/>
                  <a:pt x="3" y="30"/>
                  <a:pt x="13" y="30"/>
                </a:cubicBezTo>
                <a:cubicBezTo>
                  <a:pt x="11" y="24"/>
                  <a:pt x="5" y="17"/>
                  <a:pt x="11" y="10"/>
                </a:cubicBezTo>
                <a:cubicBezTo>
                  <a:pt x="13" y="9"/>
                  <a:pt x="16" y="8"/>
                  <a:pt x="18" y="7"/>
                </a:cubicBezTo>
                <a:cubicBezTo>
                  <a:pt x="21" y="8"/>
                  <a:pt x="24" y="10"/>
                  <a:pt x="24" y="13"/>
                </a:cubicBezTo>
                <a:close/>
              </a:path>
            </a:pathLst>
          </a:custGeom>
          <a:solidFill>
            <a:srgbClr val="C6D8D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3179" name="Freeform 4151"/>
          <p:cNvSpPr>
            <a:spLocks/>
          </p:cNvSpPr>
          <p:nvPr/>
        </p:nvSpPr>
        <p:spPr bwMode="auto">
          <a:xfrm>
            <a:off x="8040688" y="2541588"/>
            <a:ext cx="52388" cy="46037"/>
          </a:xfrm>
          <a:custGeom>
            <a:avLst/>
            <a:gdLst>
              <a:gd name="T0" fmla="*/ 18 w 28"/>
              <a:gd name="T1" fmla="*/ 24 h 25"/>
              <a:gd name="T2" fmla="*/ 11 w 28"/>
              <a:gd name="T3" fmla="*/ 22 h 25"/>
              <a:gd name="T4" fmla="*/ 0 w 28"/>
              <a:gd name="T5" fmla="*/ 9 h 25"/>
              <a:gd name="T6" fmla="*/ 4 w 28"/>
              <a:gd name="T7" fmla="*/ 1 h 25"/>
              <a:gd name="T8" fmla="*/ 13 w 28"/>
              <a:gd name="T9" fmla="*/ 3 h 25"/>
              <a:gd name="T10" fmla="*/ 26 w 28"/>
              <a:gd name="T11" fmla="*/ 24 h 25"/>
              <a:gd name="T12" fmla="*/ 25 w 28"/>
              <a:gd name="T13" fmla="*/ 25 h 25"/>
              <a:gd name="T14" fmla="*/ 24 w 28"/>
              <a:gd name="T15" fmla="*/ 24 h 25"/>
              <a:gd name="T16" fmla="*/ 18 w 28"/>
              <a:gd name="T17" fmla="*/ 24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8" h="25">
                <a:moveTo>
                  <a:pt x="18" y="24"/>
                </a:moveTo>
                <a:cubicBezTo>
                  <a:pt x="17" y="21"/>
                  <a:pt x="14" y="21"/>
                  <a:pt x="11" y="22"/>
                </a:cubicBezTo>
                <a:cubicBezTo>
                  <a:pt x="3" y="21"/>
                  <a:pt x="1" y="15"/>
                  <a:pt x="0" y="9"/>
                </a:cubicBezTo>
                <a:cubicBezTo>
                  <a:pt x="1" y="6"/>
                  <a:pt x="2" y="3"/>
                  <a:pt x="4" y="1"/>
                </a:cubicBezTo>
                <a:cubicBezTo>
                  <a:pt x="8" y="0"/>
                  <a:pt x="11" y="1"/>
                  <a:pt x="13" y="3"/>
                </a:cubicBezTo>
                <a:cubicBezTo>
                  <a:pt x="19" y="9"/>
                  <a:pt x="28" y="13"/>
                  <a:pt x="26" y="24"/>
                </a:cubicBezTo>
                <a:cubicBezTo>
                  <a:pt x="25" y="25"/>
                  <a:pt x="25" y="25"/>
                  <a:pt x="25" y="25"/>
                </a:cubicBezTo>
                <a:cubicBezTo>
                  <a:pt x="24" y="24"/>
                  <a:pt x="24" y="24"/>
                  <a:pt x="24" y="24"/>
                </a:cubicBezTo>
                <a:cubicBezTo>
                  <a:pt x="22" y="24"/>
                  <a:pt x="20" y="24"/>
                  <a:pt x="18" y="24"/>
                </a:cubicBezTo>
                <a:close/>
              </a:path>
            </a:pathLst>
          </a:custGeom>
          <a:solidFill>
            <a:srgbClr val="54545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3180" name="Freeform 4152"/>
          <p:cNvSpPr>
            <a:spLocks/>
          </p:cNvSpPr>
          <p:nvPr/>
        </p:nvSpPr>
        <p:spPr bwMode="auto">
          <a:xfrm>
            <a:off x="7910513" y="2670175"/>
            <a:ext cx="31750" cy="20637"/>
          </a:xfrm>
          <a:custGeom>
            <a:avLst/>
            <a:gdLst>
              <a:gd name="T0" fmla="*/ 10 w 17"/>
              <a:gd name="T1" fmla="*/ 10 h 11"/>
              <a:gd name="T2" fmla="*/ 0 w 17"/>
              <a:gd name="T3" fmla="*/ 7 h 11"/>
              <a:gd name="T4" fmla="*/ 9 w 17"/>
              <a:gd name="T5" fmla="*/ 0 h 11"/>
              <a:gd name="T6" fmla="*/ 17 w 17"/>
              <a:gd name="T7" fmla="*/ 6 h 11"/>
              <a:gd name="T8" fmla="*/ 10 w 17"/>
              <a:gd name="T9" fmla="*/ 10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7" h="11">
                <a:moveTo>
                  <a:pt x="10" y="10"/>
                </a:moveTo>
                <a:cubicBezTo>
                  <a:pt x="6" y="11"/>
                  <a:pt x="3" y="9"/>
                  <a:pt x="0" y="7"/>
                </a:cubicBezTo>
                <a:cubicBezTo>
                  <a:pt x="0" y="0"/>
                  <a:pt x="5" y="1"/>
                  <a:pt x="9" y="0"/>
                </a:cubicBezTo>
                <a:cubicBezTo>
                  <a:pt x="13" y="1"/>
                  <a:pt x="16" y="2"/>
                  <a:pt x="17" y="6"/>
                </a:cubicBezTo>
                <a:cubicBezTo>
                  <a:pt x="15" y="8"/>
                  <a:pt x="12" y="9"/>
                  <a:pt x="10" y="10"/>
                </a:cubicBezTo>
                <a:close/>
              </a:path>
            </a:pathLst>
          </a:custGeom>
          <a:solidFill>
            <a:srgbClr val="8B898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3181" name="Freeform 4153"/>
          <p:cNvSpPr>
            <a:spLocks/>
          </p:cNvSpPr>
          <p:nvPr/>
        </p:nvSpPr>
        <p:spPr bwMode="auto">
          <a:xfrm>
            <a:off x="7926388" y="2665413"/>
            <a:ext cx="31750" cy="15875"/>
          </a:xfrm>
          <a:custGeom>
            <a:avLst/>
            <a:gdLst>
              <a:gd name="T0" fmla="*/ 8 w 17"/>
              <a:gd name="T1" fmla="*/ 8 h 8"/>
              <a:gd name="T2" fmla="*/ 1 w 17"/>
              <a:gd name="T3" fmla="*/ 6 h 8"/>
              <a:gd name="T4" fmla="*/ 1 w 17"/>
              <a:gd name="T5" fmla="*/ 1 h 8"/>
              <a:gd name="T6" fmla="*/ 11 w 17"/>
              <a:gd name="T7" fmla="*/ 2 h 8"/>
              <a:gd name="T8" fmla="*/ 17 w 17"/>
              <a:gd name="T9" fmla="*/ 5 h 8"/>
              <a:gd name="T10" fmla="*/ 14 w 17"/>
              <a:gd name="T11" fmla="*/ 8 h 8"/>
              <a:gd name="T12" fmla="*/ 8 w 17"/>
              <a:gd name="T13" fmla="*/ 8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7" h="8">
                <a:moveTo>
                  <a:pt x="8" y="8"/>
                </a:moveTo>
                <a:cubicBezTo>
                  <a:pt x="5" y="7"/>
                  <a:pt x="3" y="7"/>
                  <a:pt x="1" y="6"/>
                </a:cubicBezTo>
                <a:cubicBezTo>
                  <a:pt x="0" y="4"/>
                  <a:pt x="0" y="3"/>
                  <a:pt x="1" y="1"/>
                </a:cubicBezTo>
                <a:cubicBezTo>
                  <a:pt x="5" y="0"/>
                  <a:pt x="8" y="0"/>
                  <a:pt x="11" y="2"/>
                </a:cubicBezTo>
                <a:cubicBezTo>
                  <a:pt x="13" y="3"/>
                  <a:pt x="15" y="4"/>
                  <a:pt x="17" y="5"/>
                </a:cubicBezTo>
                <a:cubicBezTo>
                  <a:pt x="16" y="6"/>
                  <a:pt x="15" y="7"/>
                  <a:pt x="14" y="8"/>
                </a:cubicBezTo>
                <a:cubicBezTo>
                  <a:pt x="12" y="8"/>
                  <a:pt x="10" y="8"/>
                  <a:pt x="8" y="8"/>
                </a:cubicBezTo>
                <a:close/>
              </a:path>
            </a:pathLst>
          </a:custGeom>
          <a:solidFill>
            <a:srgbClr val="60636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3182" name="Freeform 4154"/>
          <p:cNvSpPr>
            <a:spLocks/>
          </p:cNvSpPr>
          <p:nvPr/>
        </p:nvSpPr>
        <p:spPr bwMode="auto">
          <a:xfrm>
            <a:off x="7894638" y="2832100"/>
            <a:ext cx="52388" cy="15875"/>
          </a:xfrm>
          <a:custGeom>
            <a:avLst/>
            <a:gdLst>
              <a:gd name="T0" fmla="*/ 28 w 28"/>
              <a:gd name="T1" fmla="*/ 4 h 8"/>
              <a:gd name="T2" fmla="*/ 15 w 28"/>
              <a:gd name="T3" fmla="*/ 7 h 8"/>
              <a:gd name="T4" fmla="*/ 0 w 28"/>
              <a:gd name="T5" fmla="*/ 5 h 8"/>
              <a:gd name="T6" fmla="*/ 8 w 28"/>
              <a:gd name="T7" fmla="*/ 2 h 8"/>
              <a:gd name="T8" fmla="*/ 28 w 28"/>
              <a:gd name="T9" fmla="*/ 4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8" h="8">
                <a:moveTo>
                  <a:pt x="28" y="4"/>
                </a:moveTo>
                <a:cubicBezTo>
                  <a:pt x="24" y="5"/>
                  <a:pt x="19" y="3"/>
                  <a:pt x="15" y="7"/>
                </a:cubicBezTo>
                <a:cubicBezTo>
                  <a:pt x="10" y="8"/>
                  <a:pt x="5" y="8"/>
                  <a:pt x="0" y="5"/>
                </a:cubicBezTo>
                <a:cubicBezTo>
                  <a:pt x="3" y="4"/>
                  <a:pt x="6" y="4"/>
                  <a:pt x="8" y="2"/>
                </a:cubicBezTo>
                <a:cubicBezTo>
                  <a:pt x="15" y="2"/>
                  <a:pt x="22" y="0"/>
                  <a:pt x="28" y="4"/>
                </a:cubicBezTo>
                <a:close/>
              </a:path>
            </a:pathLst>
          </a:custGeom>
          <a:solidFill>
            <a:srgbClr val="4B4B5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3183" name="Freeform 4155"/>
          <p:cNvSpPr>
            <a:spLocks/>
          </p:cNvSpPr>
          <p:nvPr/>
        </p:nvSpPr>
        <p:spPr bwMode="auto">
          <a:xfrm>
            <a:off x="7953375" y="2389188"/>
            <a:ext cx="131763" cy="90487"/>
          </a:xfrm>
          <a:custGeom>
            <a:avLst/>
            <a:gdLst>
              <a:gd name="T0" fmla="*/ 6 w 71"/>
              <a:gd name="T1" fmla="*/ 1 h 48"/>
              <a:gd name="T2" fmla="*/ 58 w 71"/>
              <a:gd name="T3" fmla="*/ 8 h 48"/>
              <a:gd name="T4" fmla="*/ 71 w 71"/>
              <a:gd name="T5" fmla="*/ 20 h 48"/>
              <a:gd name="T6" fmla="*/ 60 w 71"/>
              <a:gd name="T7" fmla="*/ 29 h 48"/>
              <a:gd name="T8" fmla="*/ 41 w 71"/>
              <a:gd name="T9" fmla="*/ 36 h 48"/>
              <a:gd name="T10" fmla="*/ 32 w 71"/>
              <a:gd name="T11" fmla="*/ 34 h 48"/>
              <a:gd name="T12" fmla="*/ 30 w 71"/>
              <a:gd name="T13" fmla="*/ 14 h 48"/>
              <a:gd name="T14" fmla="*/ 17 w 71"/>
              <a:gd name="T15" fmla="*/ 43 h 48"/>
              <a:gd name="T16" fmla="*/ 4 w 71"/>
              <a:gd name="T17" fmla="*/ 48 h 48"/>
              <a:gd name="T18" fmla="*/ 1 w 71"/>
              <a:gd name="T19" fmla="*/ 44 h 48"/>
              <a:gd name="T20" fmla="*/ 5 w 71"/>
              <a:gd name="T21" fmla="*/ 21 h 48"/>
              <a:gd name="T22" fmla="*/ 6 w 71"/>
              <a:gd name="T23" fmla="*/ 1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71" h="48">
                <a:moveTo>
                  <a:pt x="6" y="1"/>
                </a:moveTo>
                <a:cubicBezTo>
                  <a:pt x="24" y="0"/>
                  <a:pt x="42" y="1"/>
                  <a:pt x="58" y="8"/>
                </a:cubicBezTo>
                <a:cubicBezTo>
                  <a:pt x="64" y="10"/>
                  <a:pt x="71" y="12"/>
                  <a:pt x="71" y="20"/>
                </a:cubicBezTo>
                <a:cubicBezTo>
                  <a:pt x="69" y="25"/>
                  <a:pt x="64" y="26"/>
                  <a:pt x="60" y="29"/>
                </a:cubicBezTo>
                <a:cubicBezTo>
                  <a:pt x="54" y="33"/>
                  <a:pt x="47" y="33"/>
                  <a:pt x="41" y="36"/>
                </a:cubicBezTo>
                <a:cubicBezTo>
                  <a:pt x="38" y="36"/>
                  <a:pt x="35" y="36"/>
                  <a:pt x="32" y="34"/>
                </a:cubicBezTo>
                <a:cubicBezTo>
                  <a:pt x="28" y="28"/>
                  <a:pt x="36" y="21"/>
                  <a:pt x="30" y="14"/>
                </a:cubicBezTo>
                <a:cubicBezTo>
                  <a:pt x="19" y="21"/>
                  <a:pt x="20" y="33"/>
                  <a:pt x="17" y="43"/>
                </a:cubicBezTo>
                <a:cubicBezTo>
                  <a:pt x="14" y="47"/>
                  <a:pt x="9" y="48"/>
                  <a:pt x="4" y="48"/>
                </a:cubicBezTo>
                <a:cubicBezTo>
                  <a:pt x="3" y="47"/>
                  <a:pt x="2" y="46"/>
                  <a:pt x="1" y="44"/>
                </a:cubicBezTo>
                <a:cubicBezTo>
                  <a:pt x="0" y="36"/>
                  <a:pt x="1" y="28"/>
                  <a:pt x="5" y="21"/>
                </a:cubicBezTo>
                <a:cubicBezTo>
                  <a:pt x="8" y="14"/>
                  <a:pt x="8" y="8"/>
                  <a:pt x="6" y="1"/>
                </a:cubicBezTo>
                <a:close/>
              </a:path>
            </a:pathLst>
          </a:custGeom>
          <a:solidFill>
            <a:srgbClr val="D6E6E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3184" name="Freeform 4156"/>
          <p:cNvSpPr>
            <a:spLocks/>
          </p:cNvSpPr>
          <p:nvPr/>
        </p:nvSpPr>
        <p:spPr bwMode="auto">
          <a:xfrm>
            <a:off x="7900988" y="2390775"/>
            <a:ext cx="85725" cy="100012"/>
          </a:xfrm>
          <a:custGeom>
            <a:avLst/>
            <a:gdLst>
              <a:gd name="T0" fmla="*/ 34 w 46"/>
              <a:gd name="T1" fmla="*/ 0 h 53"/>
              <a:gd name="T2" fmla="*/ 40 w 46"/>
              <a:gd name="T3" fmla="*/ 15 h 53"/>
              <a:gd name="T4" fmla="*/ 31 w 46"/>
              <a:gd name="T5" fmla="*/ 45 h 53"/>
              <a:gd name="T6" fmla="*/ 3 w 46"/>
              <a:gd name="T7" fmla="*/ 37 h 53"/>
              <a:gd name="T8" fmla="*/ 18 w 46"/>
              <a:gd name="T9" fmla="*/ 0 h 53"/>
              <a:gd name="T10" fmla="*/ 34 w 46"/>
              <a:gd name="T11" fmla="*/ 0 h 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6" h="53">
                <a:moveTo>
                  <a:pt x="34" y="0"/>
                </a:moveTo>
                <a:cubicBezTo>
                  <a:pt x="40" y="4"/>
                  <a:pt x="46" y="7"/>
                  <a:pt x="40" y="15"/>
                </a:cubicBezTo>
                <a:cubicBezTo>
                  <a:pt x="33" y="24"/>
                  <a:pt x="33" y="35"/>
                  <a:pt x="31" y="45"/>
                </a:cubicBezTo>
                <a:cubicBezTo>
                  <a:pt x="19" y="53"/>
                  <a:pt x="11" y="46"/>
                  <a:pt x="3" y="37"/>
                </a:cubicBezTo>
                <a:cubicBezTo>
                  <a:pt x="0" y="21"/>
                  <a:pt x="4" y="9"/>
                  <a:pt x="18" y="0"/>
                </a:cubicBezTo>
                <a:cubicBezTo>
                  <a:pt x="24" y="0"/>
                  <a:pt x="29" y="0"/>
                  <a:pt x="34" y="0"/>
                </a:cubicBezTo>
                <a:close/>
              </a:path>
            </a:pathLst>
          </a:custGeom>
          <a:solidFill>
            <a:srgbClr val="F4FAF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3185" name="Freeform 4157"/>
          <p:cNvSpPr>
            <a:spLocks/>
          </p:cNvSpPr>
          <p:nvPr/>
        </p:nvSpPr>
        <p:spPr bwMode="auto">
          <a:xfrm>
            <a:off x="7831138" y="2368550"/>
            <a:ext cx="165100" cy="147637"/>
          </a:xfrm>
          <a:custGeom>
            <a:avLst/>
            <a:gdLst>
              <a:gd name="T0" fmla="*/ 42 w 88"/>
              <a:gd name="T1" fmla="*/ 48 h 79"/>
              <a:gd name="T2" fmla="*/ 68 w 88"/>
              <a:gd name="T3" fmla="*/ 57 h 79"/>
              <a:gd name="T4" fmla="*/ 68 w 88"/>
              <a:gd name="T5" fmla="*/ 58 h 79"/>
              <a:gd name="T6" fmla="*/ 76 w 88"/>
              <a:gd name="T7" fmla="*/ 61 h 79"/>
              <a:gd name="T8" fmla="*/ 88 w 88"/>
              <a:gd name="T9" fmla="*/ 75 h 79"/>
              <a:gd name="T10" fmla="*/ 83 w 88"/>
              <a:gd name="T11" fmla="*/ 78 h 79"/>
              <a:gd name="T12" fmla="*/ 55 w 88"/>
              <a:gd name="T13" fmla="*/ 74 h 79"/>
              <a:gd name="T14" fmla="*/ 40 w 88"/>
              <a:gd name="T15" fmla="*/ 61 h 79"/>
              <a:gd name="T16" fmla="*/ 22 w 88"/>
              <a:gd name="T17" fmla="*/ 50 h 79"/>
              <a:gd name="T18" fmla="*/ 8 w 88"/>
              <a:gd name="T19" fmla="*/ 39 h 79"/>
              <a:gd name="T20" fmla="*/ 5 w 88"/>
              <a:gd name="T21" fmla="*/ 33 h 79"/>
              <a:gd name="T22" fmla="*/ 3 w 88"/>
              <a:gd name="T23" fmla="*/ 15 h 79"/>
              <a:gd name="T24" fmla="*/ 20 w 88"/>
              <a:gd name="T25" fmla="*/ 0 h 79"/>
              <a:gd name="T26" fmla="*/ 21 w 88"/>
              <a:gd name="T27" fmla="*/ 2 h 79"/>
              <a:gd name="T28" fmla="*/ 29 w 88"/>
              <a:gd name="T29" fmla="*/ 41 h 79"/>
              <a:gd name="T30" fmla="*/ 42 w 88"/>
              <a:gd name="T31" fmla="*/ 48 h 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88" h="79">
                <a:moveTo>
                  <a:pt x="42" y="48"/>
                </a:moveTo>
                <a:cubicBezTo>
                  <a:pt x="50" y="54"/>
                  <a:pt x="58" y="60"/>
                  <a:pt x="68" y="57"/>
                </a:cubicBezTo>
                <a:cubicBezTo>
                  <a:pt x="68" y="58"/>
                  <a:pt x="68" y="58"/>
                  <a:pt x="68" y="58"/>
                </a:cubicBezTo>
                <a:cubicBezTo>
                  <a:pt x="70" y="60"/>
                  <a:pt x="74" y="59"/>
                  <a:pt x="76" y="61"/>
                </a:cubicBezTo>
                <a:cubicBezTo>
                  <a:pt x="81" y="65"/>
                  <a:pt x="88" y="68"/>
                  <a:pt x="88" y="75"/>
                </a:cubicBezTo>
                <a:cubicBezTo>
                  <a:pt x="87" y="78"/>
                  <a:pt x="86" y="79"/>
                  <a:pt x="83" y="78"/>
                </a:cubicBezTo>
                <a:cubicBezTo>
                  <a:pt x="74" y="77"/>
                  <a:pt x="66" y="67"/>
                  <a:pt x="55" y="74"/>
                </a:cubicBezTo>
                <a:cubicBezTo>
                  <a:pt x="46" y="74"/>
                  <a:pt x="47" y="63"/>
                  <a:pt x="40" y="61"/>
                </a:cubicBezTo>
                <a:cubicBezTo>
                  <a:pt x="34" y="57"/>
                  <a:pt x="27" y="55"/>
                  <a:pt x="22" y="50"/>
                </a:cubicBezTo>
                <a:cubicBezTo>
                  <a:pt x="17" y="46"/>
                  <a:pt x="12" y="44"/>
                  <a:pt x="8" y="39"/>
                </a:cubicBezTo>
                <a:cubicBezTo>
                  <a:pt x="7" y="37"/>
                  <a:pt x="5" y="35"/>
                  <a:pt x="5" y="33"/>
                </a:cubicBezTo>
                <a:cubicBezTo>
                  <a:pt x="1" y="27"/>
                  <a:pt x="0" y="21"/>
                  <a:pt x="3" y="15"/>
                </a:cubicBezTo>
                <a:cubicBezTo>
                  <a:pt x="7" y="9"/>
                  <a:pt x="10" y="1"/>
                  <a:pt x="20" y="0"/>
                </a:cubicBezTo>
                <a:cubicBezTo>
                  <a:pt x="19" y="1"/>
                  <a:pt x="20" y="2"/>
                  <a:pt x="21" y="2"/>
                </a:cubicBezTo>
                <a:cubicBezTo>
                  <a:pt x="17" y="16"/>
                  <a:pt x="8" y="32"/>
                  <a:pt x="29" y="41"/>
                </a:cubicBezTo>
                <a:cubicBezTo>
                  <a:pt x="36" y="39"/>
                  <a:pt x="38" y="44"/>
                  <a:pt x="42" y="48"/>
                </a:cubicBezTo>
                <a:close/>
              </a:path>
            </a:pathLst>
          </a:custGeom>
          <a:solidFill>
            <a:srgbClr val="27252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3186" name="Freeform 4158"/>
          <p:cNvSpPr>
            <a:spLocks/>
          </p:cNvSpPr>
          <p:nvPr/>
        </p:nvSpPr>
        <p:spPr bwMode="auto">
          <a:xfrm>
            <a:off x="8070850" y="2311400"/>
            <a:ext cx="106363" cy="58737"/>
          </a:xfrm>
          <a:custGeom>
            <a:avLst/>
            <a:gdLst>
              <a:gd name="T0" fmla="*/ 12 w 57"/>
              <a:gd name="T1" fmla="*/ 14 h 32"/>
              <a:gd name="T2" fmla="*/ 27 w 57"/>
              <a:gd name="T3" fmla="*/ 0 h 32"/>
              <a:gd name="T4" fmla="*/ 57 w 57"/>
              <a:gd name="T5" fmla="*/ 20 h 32"/>
              <a:gd name="T6" fmla="*/ 15 w 57"/>
              <a:gd name="T7" fmla="*/ 26 h 32"/>
              <a:gd name="T8" fmla="*/ 9 w 57"/>
              <a:gd name="T9" fmla="*/ 24 h 32"/>
              <a:gd name="T10" fmla="*/ 12 w 57"/>
              <a:gd name="T11" fmla="*/ 14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7" h="32">
                <a:moveTo>
                  <a:pt x="12" y="14"/>
                </a:moveTo>
                <a:cubicBezTo>
                  <a:pt x="14" y="6"/>
                  <a:pt x="23" y="9"/>
                  <a:pt x="27" y="0"/>
                </a:cubicBezTo>
                <a:cubicBezTo>
                  <a:pt x="28" y="24"/>
                  <a:pt x="43" y="21"/>
                  <a:pt x="57" y="20"/>
                </a:cubicBezTo>
                <a:cubicBezTo>
                  <a:pt x="44" y="32"/>
                  <a:pt x="29" y="25"/>
                  <a:pt x="15" y="26"/>
                </a:cubicBezTo>
                <a:cubicBezTo>
                  <a:pt x="13" y="25"/>
                  <a:pt x="11" y="24"/>
                  <a:pt x="9" y="24"/>
                </a:cubicBezTo>
                <a:cubicBezTo>
                  <a:pt x="0" y="18"/>
                  <a:pt x="7" y="16"/>
                  <a:pt x="12" y="14"/>
                </a:cubicBezTo>
                <a:close/>
              </a:path>
            </a:pathLst>
          </a:custGeom>
          <a:solidFill>
            <a:srgbClr val="35312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3187" name="Freeform 4159"/>
          <p:cNvSpPr>
            <a:spLocks/>
          </p:cNvSpPr>
          <p:nvPr/>
        </p:nvSpPr>
        <p:spPr bwMode="auto">
          <a:xfrm>
            <a:off x="7885113" y="2390775"/>
            <a:ext cx="49213" cy="68262"/>
          </a:xfrm>
          <a:custGeom>
            <a:avLst/>
            <a:gdLst>
              <a:gd name="T0" fmla="*/ 13 w 26"/>
              <a:gd name="T1" fmla="*/ 36 h 36"/>
              <a:gd name="T2" fmla="*/ 0 w 26"/>
              <a:gd name="T3" fmla="*/ 29 h 36"/>
              <a:gd name="T4" fmla="*/ 26 w 26"/>
              <a:gd name="T5" fmla="*/ 0 h 36"/>
              <a:gd name="T6" fmla="*/ 13 w 26"/>
              <a:gd name="T7" fmla="*/ 36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6" h="36">
                <a:moveTo>
                  <a:pt x="13" y="36"/>
                </a:moveTo>
                <a:cubicBezTo>
                  <a:pt x="8" y="35"/>
                  <a:pt x="4" y="32"/>
                  <a:pt x="0" y="29"/>
                </a:cubicBezTo>
                <a:cubicBezTo>
                  <a:pt x="1" y="13"/>
                  <a:pt x="11" y="3"/>
                  <a:pt x="26" y="0"/>
                </a:cubicBezTo>
                <a:cubicBezTo>
                  <a:pt x="18" y="11"/>
                  <a:pt x="13" y="23"/>
                  <a:pt x="13" y="36"/>
                </a:cubicBezTo>
                <a:close/>
              </a:path>
            </a:pathLst>
          </a:custGeom>
          <a:solidFill>
            <a:srgbClr val="D6E5E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3188" name="Freeform 4160"/>
          <p:cNvSpPr>
            <a:spLocks/>
          </p:cNvSpPr>
          <p:nvPr/>
        </p:nvSpPr>
        <p:spPr bwMode="auto">
          <a:xfrm>
            <a:off x="8005763" y="2343150"/>
            <a:ext cx="92075" cy="15875"/>
          </a:xfrm>
          <a:custGeom>
            <a:avLst/>
            <a:gdLst>
              <a:gd name="T0" fmla="*/ 46 w 50"/>
              <a:gd name="T1" fmla="*/ 6 h 9"/>
              <a:gd name="T2" fmla="*/ 50 w 50"/>
              <a:gd name="T3" fmla="*/ 9 h 9"/>
              <a:gd name="T4" fmla="*/ 1 w 50"/>
              <a:gd name="T5" fmla="*/ 9 h 9"/>
              <a:gd name="T6" fmla="*/ 3 w 50"/>
              <a:gd name="T7" fmla="*/ 5 h 9"/>
              <a:gd name="T8" fmla="*/ 36 w 50"/>
              <a:gd name="T9" fmla="*/ 3 h 9"/>
              <a:gd name="T10" fmla="*/ 46 w 50"/>
              <a:gd name="T11" fmla="*/ 6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0" h="9">
                <a:moveTo>
                  <a:pt x="46" y="6"/>
                </a:moveTo>
                <a:cubicBezTo>
                  <a:pt x="48" y="7"/>
                  <a:pt x="49" y="8"/>
                  <a:pt x="50" y="9"/>
                </a:cubicBezTo>
                <a:cubicBezTo>
                  <a:pt x="34" y="9"/>
                  <a:pt x="17" y="9"/>
                  <a:pt x="1" y="9"/>
                </a:cubicBezTo>
                <a:cubicBezTo>
                  <a:pt x="0" y="7"/>
                  <a:pt x="1" y="6"/>
                  <a:pt x="3" y="5"/>
                </a:cubicBezTo>
                <a:cubicBezTo>
                  <a:pt x="13" y="0"/>
                  <a:pt x="25" y="2"/>
                  <a:pt x="36" y="3"/>
                </a:cubicBezTo>
                <a:cubicBezTo>
                  <a:pt x="39" y="4"/>
                  <a:pt x="43" y="4"/>
                  <a:pt x="46" y="6"/>
                </a:cubicBezTo>
                <a:close/>
              </a:path>
            </a:pathLst>
          </a:custGeom>
          <a:solidFill>
            <a:srgbClr val="24272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3189" name="Freeform 4161"/>
          <p:cNvSpPr>
            <a:spLocks/>
          </p:cNvSpPr>
          <p:nvPr/>
        </p:nvSpPr>
        <p:spPr bwMode="auto">
          <a:xfrm>
            <a:off x="7915275" y="2335213"/>
            <a:ext cx="92075" cy="34925"/>
          </a:xfrm>
          <a:custGeom>
            <a:avLst/>
            <a:gdLst>
              <a:gd name="T0" fmla="*/ 49 w 49"/>
              <a:gd name="T1" fmla="*/ 11 h 19"/>
              <a:gd name="T2" fmla="*/ 49 w 49"/>
              <a:gd name="T3" fmla="*/ 13 h 19"/>
              <a:gd name="T4" fmla="*/ 0 w 49"/>
              <a:gd name="T5" fmla="*/ 11 h 19"/>
              <a:gd name="T6" fmla="*/ 0 w 49"/>
              <a:gd name="T7" fmla="*/ 11 h 19"/>
              <a:gd name="T8" fmla="*/ 49 w 49"/>
              <a:gd name="T9" fmla="*/ 11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9" h="19">
                <a:moveTo>
                  <a:pt x="49" y="11"/>
                </a:moveTo>
                <a:cubicBezTo>
                  <a:pt x="49" y="12"/>
                  <a:pt x="49" y="13"/>
                  <a:pt x="49" y="13"/>
                </a:cubicBezTo>
                <a:cubicBezTo>
                  <a:pt x="33" y="13"/>
                  <a:pt x="16" y="19"/>
                  <a:pt x="0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17" y="7"/>
                  <a:pt x="33" y="0"/>
                  <a:pt x="49" y="11"/>
                </a:cubicBezTo>
                <a:close/>
              </a:path>
            </a:pathLst>
          </a:custGeom>
          <a:solidFill>
            <a:srgbClr val="30323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3190" name="Freeform 4162"/>
          <p:cNvSpPr>
            <a:spLocks/>
          </p:cNvSpPr>
          <p:nvPr/>
        </p:nvSpPr>
        <p:spPr bwMode="auto">
          <a:xfrm>
            <a:off x="8064500" y="2427288"/>
            <a:ext cx="39688" cy="25400"/>
          </a:xfrm>
          <a:custGeom>
            <a:avLst/>
            <a:gdLst>
              <a:gd name="T0" fmla="*/ 1 w 21"/>
              <a:gd name="T1" fmla="*/ 8 h 14"/>
              <a:gd name="T2" fmla="*/ 11 w 21"/>
              <a:gd name="T3" fmla="*/ 0 h 14"/>
              <a:gd name="T4" fmla="*/ 21 w 21"/>
              <a:gd name="T5" fmla="*/ 2 h 14"/>
              <a:gd name="T6" fmla="*/ 21 w 21"/>
              <a:gd name="T7" fmla="*/ 1 h 14"/>
              <a:gd name="T8" fmla="*/ 21 w 21"/>
              <a:gd name="T9" fmla="*/ 6 h 14"/>
              <a:gd name="T10" fmla="*/ 3 w 21"/>
              <a:gd name="T11" fmla="*/ 12 h 14"/>
              <a:gd name="T12" fmla="*/ 1 w 21"/>
              <a:gd name="T13" fmla="*/ 8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1" h="14">
                <a:moveTo>
                  <a:pt x="1" y="8"/>
                </a:moveTo>
                <a:cubicBezTo>
                  <a:pt x="1" y="1"/>
                  <a:pt x="8" y="3"/>
                  <a:pt x="11" y="0"/>
                </a:cubicBezTo>
                <a:cubicBezTo>
                  <a:pt x="15" y="2"/>
                  <a:pt x="18" y="4"/>
                  <a:pt x="21" y="2"/>
                </a:cubicBezTo>
                <a:cubicBezTo>
                  <a:pt x="21" y="2"/>
                  <a:pt x="21" y="1"/>
                  <a:pt x="21" y="1"/>
                </a:cubicBezTo>
                <a:cubicBezTo>
                  <a:pt x="21" y="3"/>
                  <a:pt x="21" y="4"/>
                  <a:pt x="21" y="6"/>
                </a:cubicBezTo>
                <a:cubicBezTo>
                  <a:pt x="16" y="13"/>
                  <a:pt x="10" y="14"/>
                  <a:pt x="3" y="12"/>
                </a:cubicBezTo>
                <a:cubicBezTo>
                  <a:pt x="1" y="11"/>
                  <a:pt x="0" y="10"/>
                  <a:pt x="1" y="8"/>
                </a:cubicBezTo>
                <a:close/>
              </a:path>
            </a:pathLst>
          </a:custGeom>
          <a:solidFill>
            <a:srgbClr val="52575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3191" name="Freeform 4163"/>
          <p:cNvSpPr>
            <a:spLocks/>
          </p:cNvSpPr>
          <p:nvPr/>
        </p:nvSpPr>
        <p:spPr bwMode="auto">
          <a:xfrm>
            <a:off x="7915275" y="2301875"/>
            <a:ext cx="160338" cy="53975"/>
          </a:xfrm>
          <a:custGeom>
            <a:avLst/>
            <a:gdLst>
              <a:gd name="T0" fmla="*/ 49 w 86"/>
              <a:gd name="T1" fmla="*/ 29 h 29"/>
              <a:gd name="T2" fmla="*/ 0 w 86"/>
              <a:gd name="T3" fmla="*/ 29 h 29"/>
              <a:gd name="T4" fmla="*/ 10 w 86"/>
              <a:gd name="T5" fmla="*/ 6 h 29"/>
              <a:gd name="T6" fmla="*/ 35 w 86"/>
              <a:gd name="T7" fmla="*/ 1 h 29"/>
              <a:gd name="T8" fmla="*/ 64 w 86"/>
              <a:gd name="T9" fmla="*/ 2 h 29"/>
              <a:gd name="T10" fmla="*/ 69 w 86"/>
              <a:gd name="T11" fmla="*/ 5 h 29"/>
              <a:gd name="T12" fmla="*/ 72 w 86"/>
              <a:gd name="T13" fmla="*/ 6 h 29"/>
              <a:gd name="T14" fmla="*/ 74 w 86"/>
              <a:gd name="T15" fmla="*/ 15 h 29"/>
              <a:gd name="T16" fmla="*/ 85 w 86"/>
              <a:gd name="T17" fmla="*/ 28 h 29"/>
              <a:gd name="T18" fmla="*/ 49 w 86"/>
              <a:gd name="T19" fmla="*/ 29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86" h="29">
                <a:moveTo>
                  <a:pt x="49" y="29"/>
                </a:moveTo>
                <a:cubicBezTo>
                  <a:pt x="33" y="29"/>
                  <a:pt x="17" y="29"/>
                  <a:pt x="0" y="29"/>
                </a:cubicBezTo>
                <a:cubicBezTo>
                  <a:pt x="12" y="25"/>
                  <a:pt x="11" y="15"/>
                  <a:pt x="10" y="6"/>
                </a:cubicBezTo>
                <a:cubicBezTo>
                  <a:pt x="18" y="2"/>
                  <a:pt x="27" y="1"/>
                  <a:pt x="35" y="1"/>
                </a:cubicBezTo>
                <a:cubicBezTo>
                  <a:pt x="45" y="2"/>
                  <a:pt x="55" y="0"/>
                  <a:pt x="64" y="2"/>
                </a:cubicBezTo>
                <a:cubicBezTo>
                  <a:pt x="66" y="3"/>
                  <a:pt x="68" y="4"/>
                  <a:pt x="69" y="5"/>
                </a:cubicBezTo>
                <a:cubicBezTo>
                  <a:pt x="70" y="6"/>
                  <a:pt x="71" y="6"/>
                  <a:pt x="72" y="6"/>
                </a:cubicBezTo>
                <a:cubicBezTo>
                  <a:pt x="74" y="9"/>
                  <a:pt x="72" y="12"/>
                  <a:pt x="74" y="15"/>
                </a:cubicBezTo>
                <a:cubicBezTo>
                  <a:pt x="76" y="21"/>
                  <a:pt x="86" y="20"/>
                  <a:pt x="85" y="28"/>
                </a:cubicBezTo>
                <a:cubicBezTo>
                  <a:pt x="73" y="28"/>
                  <a:pt x="61" y="29"/>
                  <a:pt x="49" y="29"/>
                </a:cubicBezTo>
                <a:close/>
              </a:path>
            </a:pathLst>
          </a:custGeom>
          <a:solidFill>
            <a:srgbClr val="6F6E7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3192" name="Freeform 4164"/>
          <p:cNvSpPr>
            <a:spLocks/>
          </p:cNvSpPr>
          <p:nvPr/>
        </p:nvSpPr>
        <p:spPr bwMode="auto">
          <a:xfrm>
            <a:off x="7951788" y="2232025"/>
            <a:ext cx="161925" cy="82550"/>
          </a:xfrm>
          <a:custGeom>
            <a:avLst/>
            <a:gdLst>
              <a:gd name="T0" fmla="*/ 50 w 87"/>
              <a:gd name="T1" fmla="*/ 42 h 44"/>
              <a:gd name="T2" fmla="*/ 46 w 87"/>
              <a:gd name="T3" fmla="*/ 42 h 44"/>
              <a:gd name="T4" fmla="*/ 16 w 87"/>
              <a:gd name="T5" fmla="*/ 41 h 44"/>
              <a:gd name="T6" fmla="*/ 0 w 87"/>
              <a:gd name="T7" fmla="*/ 38 h 44"/>
              <a:gd name="T8" fmla="*/ 15 w 87"/>
              <a:gd name="T9" fmla="*/ 32 h 44"/>
              <a:gd name="T10" fmla="*/ 57 w 87"/>
              <a:gd name="T11" fmla="*/ 32 h 44"/>
              <a:gd name="T12" fmla="*/ 68 w 87"/>
              <a:gd name="T13" fmla="*/ 35 h 44"/>
              <a:gd name="T14" fmla="*/ 66 w 87"/>
              <a:gd name="T15" fmla="*/ 4 h 44"/>
              <a:gd name="T16" fmla="*/ 79 w 87"/>
              <a:gd name="T17" fmla="*/ 0 h 44"/>
              <a:gd name="T18" fmla="*/ 82 w 87"/>
              <a:gd name="T19" fmla="*/ 23 h 44"/>
              <a:gd name="T20" fmla="*/ 60 w 87"/>
              <a:gd name="T21" fmla="*/ 40 h 44"/>
              <a:gd name="T22" fmla="*/ 50 w 87"/>
              <a:gd name="T23" fmla="*/ 42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87" h="44">
                <a:moveTo>
                  <a:pt x="50" y="42"/>
                </a:moveTo>
                <a:cubicBezTo>
                  <a:pt x="49" y="42"/>
                  <a:pt x="47" y="42"/>
                  <a:pt x="46" y="42"/>
                </a:cubicBezTo>
                <a:cubicBezTo>
                  <a:pt x="36" y="39"/>
                  <a:pt x="26" y="42"/>
                  <a:pt x="16" y="41"/>
                </a:cubicBezTo>
                <a:cubicBezTo>
                  <a:pt x="11" y="40"/>
                  <a:pt x="5" y="44"/>
                  <a:pt x="0" y="38"/>
                </a:cubicBezTo>
                <a:cubicBezTo>
                  <a:pt x="3" y="31"/>
                  <a:pt x="9" y="32"/>
                  <a:pt x="15" y="32"/>
                </a:cubicBezTo>
                <a:cubicBezTo>
                  <a:pt x="29" y="32"/>
                  <a:pt x="43" y="31"/>
                  <a:pt x="57" y="32"/>
                </a:cubicBezTo>
                <a:cubicBezTo>
                  <a:pt x="61" y="32"/>
                  <a:pt x="65" y="34"/>
                  <a:pt x="68" y="35"/>
                </a:cubicBezTo>
                <a:cubicBezTo>
                  <a:pt x="59" y="26"/>
                  <a:pt x="59" y="15"/>
                  <a:pt x="66" y="4"/>
                </a:cubicBezTo>
                <a:cubicBezTo>
                  <a:pt x="71" y="4"/>
                  <a:pt x="75" y="3"/>
                  <a:pt x="79" y="0"/>
                </a:cubicBezTo>
                <a:cubicBezTo>
                  <a:pt x="87" y="7"/>
                  <a:pt x="78" y="16"/>
                  <a:pt x="82" y="23"/>
                </a:cubicBezTo>
                <a:cubicBezTo>
                  <a:pt x="81" y="37"/>
                  <a:pt x="75" y="43"/>
                  <a:pt x="60" y="40"/>
                </a:cubicBezTo>
                <a:cubicBezTo>
                  <a:pt x="57" y="39"/>
                  <a:pt x="53" y="39"/>
                  <a:pt x="50" y="42"/>
                </a:cubicBezTo>
                <a:close/>
              </a:path>
            </a:pathLst>
          </a:custGeom>
          <a:solidFill>
            <a:srgbClr val="48444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3193" name="Freeform 4165"/>
          <p:cNvSpPr>
            <a:spLocks/>
          </p:cNvSpPr>
          <p:nvPr/>
        </p:nvSpPr>
        <p:spPr bwMode="auto">
          <a:xfrm>
            <a:off x="8043863" y="2312988"/>
            <a:ext cx="38100" cy="33337"/>
          </a:xfrm>
          <a:custGeom>
            <a:avLst/>
            <a:gdLst>
              <a:gd name="T0" fmla="*/ 0 w 20"/>
              <a:gd name="T1" fmla="*/ 9 h 18"/>
              <a:gd name="T2" fmla="*/ 3 w 20"/>
              <a:gd name="T3" fmla="*/ 0 h 18"/>
              <a:gd name="T4" fmla="*/ 20 w 20"/>
              <a:gd name="T5" fmla="*/ 10 h 18"/>
              <a:gd name="T6" fmla="*/ 0 w 20"/>
              <a:gd name="T7" fmla="*/ 9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0" h="18">
                <a:moveTo>
                  <a:pt x="0" y="9"/>
                </a:moveTo>
                <a:cubicBezTo>
                  <a:pt x="1" y="6"/>
                  <a:pt x="2" y="3"/>
                  <a:pt x="3" y="0"/>
                </a:cubicBezTo>
                <a:cubicBezTo>
                  <a:pt x="17" y="0"/>
                  <a:pt x="17" y="0"/>
                  <a:pt x="20" y="10"/>
                </a:cubicBezTo>
                <a:cubicBezTo>
                  <a:pt x="13" y="18"/>
                  <a:pt x="6" y="16"/>
                  <a:pt x="0" y="9"/>
                </a:cubicBezTo>
                <a:close/>
              </a:path>
            </a:pathLst>
          </a:custGeom>
          <a:solidFill>
            <a:srgbClr val="5E5B5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3194" name="Freeform 4166"/>
          <p:cNvSpPr>
            <a:spLocks/>
          </p:cNvSpPr>
          <p:nvPr/>
        </p:nvSpPr>
        <p:spPr bwMode="auto">
          <a:xfrm>
            <a:off x="8043863" y="2328863"/>
            <a:ext cx="49213" cy="25400"/>
          </a:xfrm>
          <a:custGeom>
            <a:avLst/>
            <a:gdLst>
              <a:gd name="T0" fmla="*/ 0 w 26"/>
              <a:gd name="T1" fmla="*/ 0 h 13"/>
              <a:gd name="T2" fmla="*/ 20 w 26"/>
              <a:gd name="T3" fmla="*/ 1 h 13"/>
              <a:gd name="T4" fmla="*/ 26 w 26"/>
              <a:gd name="T5" fmla="*/ 4 h 13"/>
              <a:gd name="T6" fmla="*/ 25 w 26"/>
              <a:gd name="T7" fmla="*/ 13 h 13"/>
              <a:gd name="T8" fmla="*/ 16 w 26"/>
              <a:gd name="T9" fmla="*/ 13 h 13"/>
              <a:gd name="T10" fmla="*/ 0 w 26"/>
              <a:gd name="T11" fmla="*/ 0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6" h="13">
                <a:moveTo>
                  <a:pt x="0" y="0"/>
                </a:moveTo>
                <a:cubicBezTo>
                  <a:pt x="6" y="5"/>
                  <a:pt x="13" y="4"/>
                  <a:pt x="20" y="1"/>
                </a:cubicBezTo>
                <a:cubicBezTo>
                  <a:pt x="20" y="4"/>
                  <a:pt x="23" y="4"/>
                  <a:pt x="26" y="4"/>
                </a:cubicBezTo>
                <a:cubicBezTo>
                  <a:pt x="21" y="7"/>
                  <a:pt x="22" y="10"/>
                  <a:pt x="25" y="13"/>
                </a:cubicBezTo>
                <a:cubicBezTo>
                  <a:pt x="22" y="13"/>
                  <a:pt x="19" y="13"/>
                  <a:pt x="16" y="13"/>
                </a:cubicBezTo>
                <a:cubicBezTo>
                  <a:pt x="12" y="6"/>
                  <a:pt x="1" y="10"/>
                  <a:pt x="0" y="0"/>
                </a:cubicBezTo>
                <a:close/>
              </a:path>
            </a:pathLst>
          </a:custGeom>
          <a:solidFill>
            <a:srgbClr val="6C6A6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3195" name="Freeform 4167"/>
          <p:cNvSpPr>
            <a:spLocks/>
          </p:cNvSpPr>
          <p:nvPr/>
        </p:nvSpPr>
        <p:spPr bwMode="auto">
          <a:xfrm>
            <a:off x="8097838" y="2205038"/>
            <a:ext cx="20638" cy="58737"/>
          </a:xfrm>
          <a:custGeom>
            <a:avLst/>
            <a:gdLst>
              <a:gd name="T0" fmla="*/ 3 w 11"/>
              <a:gd name="T1" fmla="*/ 6 h 32"/>
              <a:gd name="T2" fmla="*/ 7 w 11"/>
              <a:gd name="T3" fmla="*/ 1 h 32"/>
              <a:gd name="T4" fmla="*/ 11 w 11"/>
              <a:gd name="T5" fmla="*/ 5 h 32"/>
              <a:gd name="T6" fmla="*/ 9 w 11"/>
              <a:gd name="T7" fmla="*/ 16 h 32"/>
              <a:gd name="T8" fmla="*/ 6 w 11"/>
              <a:gd name="T9" fmla="*/ 32 h 32"/>
              <a:gd name="T10" fmla="*/ 4 w 11"/>
              <a:gd name="T11" fmla="*/ 32 h 32"/>
              <a:gd name="T12" fmla="*/ 3 w 11"/>
              <a:gd name="T13" fmla="*/ 6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1" h="32">
                <a:moveTo>
                  <a:pt x="3" y="6"/>
                </a:moveTo>
                <a:cubicBezTo>
                  <a:pt x="3" y="3"/>
                  <a:pt x="4" y="0"/>
                  <a:pt x="7" y="1"/>
                </a:cubicBezTo>
                <a:cubicBezTo>
                  <a:pt x="9" y="1"/>
                  <a:pt x="11" y="3"/>
                  <a:pt x="11" y="5"/>
                </a:cubicBezTo>
                <a:cubicBezTo>
                  <a:pt x="11" y="8"/>
                  <a:pt x="10" y="12"/>
                  <a:pt x="9" y="16"/>
                </a:cubicBezTo>
                <a:cubicBezTo>
                  <a:pt x="6" y="20"/>
                  <a:pt x="10" y="27"/>
                  <a:pt x="6" y="32"/>
                </a:cubicBezTo>
                <a:cubicBezTo>
                  <a:pt x="5" y="32"/>
                  <a:pt x="5" y="32"/>
                  <a:pt x="4" y="32"/>
                </a:cubicBezTo>
                <a:cubicBezTo>
                  <a:pt x="0" y="23"/>
                  <a:pt x="1" y="15"/>
                  <a:pt x="3" y="6"/>
                </a:cubicBezTo>
                <a:close/>
              </a:path>
            </a:pathLst>
          </a:custGeom>
          <a:solidFill>
            <a:srgbClr val="36312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3196" name="Freeform 4168"/>
          <p:cNvSpPr>
            <a:spLocks/>
          </p:cNvSpPr>
          <p:nvPr/>
        </p:nvSpPr>
        <p:spPr bwMode="auto">
          <a:xfrm>
            <a:off x="8059738" y="2232025"/>
            <a:ext cx="25400" cy="69850"/>
          </a:xfrm>
          <a:custGeom>
            <a:avLst/>
            <a:gdLst>
              <a:gd name="T0" fmla="*/ 8 w 14"/>
              <a:gd name="T1" fmla="*/ 4 h 37"/>
              <a:gd name="T2" fmla="*/ 14 w 14"/>
              <a:gd name="T3" fmla="*/ 35 h 37"/>
              <a:gd name="T4" fmla="*/ 1 w 14"/>
              <a:gd name="T5" fmla="*/ 36 h 37"/>
              <a:gd name="T6" fmla="*/ 0 w 14"/>
              <a:gd name="T7" fmla="*/ 32 h 37"/>
              <a:gd name="T8" fmla="*/ 1 w 14"/>
              <a:gd name="T9" fmla="*/ 13 h 37"/>
              <a:gd name="T10" fmla="*/ 3 w 14"/>
              <a:gd name="T11" fmla="*/ 1 h 37"/>
              <a:gd name="T12" fmla="*/ 7 w 14"/>
              <a:gd name="T13" fmla="*/ 1 h 37"/>
              <a:gd name="T14" fmla="*/ 8 w 14"/>
              <a:gd name="T15" fmla="*/ 4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4" h="37">
                <a:moveTo>
                  <a:pt x="8" y="4"/>
                </a:moveTo>
                <a:cubicBezTo>
                  <a:pt x="9" y="14"/>
                  <a:pt x="5" y="26"/>
                  <a:pt x="14" y="35"/>
                </a:cubicBezTo>
                <a:cubicBezTo>
                  <a:pt x="10" y="37"/>
                  <a:pt x="6" y="36"/>
                  <a:pt x="1" y="36"/>
                </a:cubicBezTo>
                <a:cubicBezTo>
                  <a:pt x="0" y="35"/>
                  <a:pt x="0" y="33"/>
                  <a:pt x="0" y="32"/>
                </a:cubicBezTo>
                <a:cubicBezTo>
                  <a:pt x="1" y="26"/>
                  <a:pt x="1" y="19"/>
                  <a:pt x="1" y="13"/>
                </a:cubicBezTo>
                <a:cubicBezTo>
                  <a:pt x="1" y="9"/>
                  <a:pt x="1" y="5"/>
                  <a:pt x="3" y="1"/>
                </a:cubicBezTo>
                <a:cubicBezTo>
                  <a:pt x="4" y="0"/>
                  <a:pt x="6" y="0"/>
                  <a:pt x="7" y="1"/>
                </a:cubicBezTo>
                <a:cubicBezTo>
                  <a:pt x="8" y="2"/>
                  <a:pt x="8" y="3"/>
                  <a:pt x="8" y="4"/>
                </a:cubicBezTo>
                <a:close/>
              </a:path>
            </a:pathLst>
          </a:custGeom>
          <a:solidFill>
            <a:srgbClr val="86878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3197" name="Freeform 4169"/>
          <p:cNvSpPr>
            <a:spLocks/>
          </p:cNvSpPr>
          <p:nvPr/>
        </p:nvSpPr>
        <p:spPr bwMode="auto">
          <a:xfrm>
            <a:off x="8085138" y="2216150"/>
            <a:ext cx="20638" cy="58737"/>
          </a:xfrm>
          <a:custGeom>
            <a:avLst/>
            <a:gdLst>
              <a:gd name="T0" fmla="*/ 10 w 11"/>
              <a:gd name="T1" fmla="*/ 0 h 32"/>
              <a:gd name="T2" fmla="*/ 11 w 11"/>
              <a:gd name="T3" fmla="*/ 26 h 32"/>
              <a:gd name="T4" fmla="*/ 10 w 11"/>
              <a:gd name="T5" fmla="*/ 32 h 32"/>
              <a:gd name="T6" fmla="*/ 7 w 11"/>
              <a:gd name="T7" fmla="*/ 9 h 32"/>
              <a:gd name="T8" fmla="*/ 10 w 11"/>
              <a:gd name="T9" fmla="*/ 0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1" h="32">
                <a:moveTo>
                  <a:pt x="10" y="0"/>
                </a:moveTo>
                <a:cubicBezTo>
                  <a:pt x="10" y="9"/>
                  <a:pt x="10" y="17"/>
                  <a:pt x="11" y="26"/>
                </a:cubicBezTo>
                <a:cubicBezTo>
                  <a:pt x="10" y="28"/>
                  <a:pt x="10" y="30"/>
                  <a:pt x="10" y="32"/>
                </a:cubicBezTo>
                <a:cubicBezTo>
                  <a:pt x="4" y="25"/>
                  <a:pt x="8" y="17"/>
                  <a:pt x="7" y="9"/>
                </a:cubicBezTo>
                <a:cubicBezTo>
                  <a:pt x="9" y="6"/>
                  <a:pt x="0" y="0"/>
                  <a:pt x="10" y="0"/>
                </a:cubicBezTo>
                <a:close/>
              </a:path>
            </a:pathLst>
          </a:custGeom>
          <a:solidFill>
            <a:srgbClr val="645F5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3198" name="Freeform 4170"/>
          <p:cNvSpPr>
            <a:spLocks/>
          </p:cNvSpPr>
          <p:nvPr/>
        </p:nvSpPr>
        <p:spPr bwMode="auto">
          <a:xfrm>
            <a:off x="8118475" y="2292350"/>
            <a:ext cx="39688" cy="22225"/>
          </a:xfrm>
          <a:custGeom>
            <a:avLst/>
            <a:gdLst>
              <a:gd name="T0" fmla="*/ 15 w 21"/>
              <a:gd name="T1" fmla="*/ 4 h 12"/>
              <a:gd name="T2" fmla="*/ 21 w 21"/>
              <a:gd name="T3" fmla="*/ 11 h 12"/>
              <a:gd name="T4" fmla="*/ 0 w 21"/>
              <a:gd name="T5" fmla="*/ 5 h 12"/>
              <a:gd name="T6" fmla="*/ 15 w 21"/>
              <a:gd name="T7" fmla="*/ 4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" h="12">
                <a:moveTo>
                  <a:pt x="15" y="4"/>
                </a:moveTo>
                <a:cubicBezTo>
                  <a:pt x="17" y="7"/>
                  <a:pt x="19" y="9"/>
                  <a:pt x="21" y="11"/>
                </a:cubicBezTo>
                <a:cubicBezTo>
                  <a:pt x="14" y="11"/>
                  <a:pt x="6" y="12"/>
                  <a:pt x="0" y="5"/>
                </a:cubicBezTo>
                <a:cubicBezTo>
                  <a:pt x="5" y="0"/>
                  <a:pt x="10" y="5"/>
                  <a:pt x="15" y="4"/>
                </a:cubicBezTo>
                <a:close/>
              </a:path>
            </a:pathLst>
          </a:custGeom>
          <a:solidFill>
            <a:srgbClr val="6B676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3199" name="Freeform 4171"/>
          <p:cNvSpPr>
            <a:spLocks/>
          </p:cNvSpPr>
          <p:nvPr/>
        </p:nvSpPr>
        <p:spPr bwMode="auto">
          <a:xfrm>
            <a:off x="8105775" y="2233613"/>
            <a:ext cx="15875" cy="30162"/>
          </a:xfrm>
          <a:custGeom>
            <a:avLst/>
            <a:gdLst>
              <a:gd name="T0" fmla="*/ 2 w 8"/>
              <a:gd name="T1" fmla="*/ 16 h 16"/>
              <a:gd name="T2" fmla="*/ 5 w 8"/>
              <a:gd name="T3" fmla="*/ 0 h 16"/>
              <a:gd name="T4" fmla="*/ 2 w 8"/>
              <a:gd name="T5" fmla="*/ 16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8" h="16">
                <a:moveTo>
                  <a:pt x="2" y="16"/>
                </a:moveTo>
                <a:cubicBezTo>
                  <a:pt x="3" y="10"/>
                  <a:pt x="0" y="4"/>
                  <a:pt x="5" y="0"/>
                </a:cubicBezTo>
                <a:cubicBezTo>
                  <a:pt x="5" y="5"/>
                  <a:pt x="8" y="11"/>
                  <a:pt x="2" y="16"/>
                </a:cubicBezTo>
                <a:close/>
              </a:path>
            </a:pathLst>
          </a:custGeom>
          <a:solidFill>
            <a:srgbClr val="4B464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3200" name="Freeform 4172"/>
          <p:cNvSpPr>
            <a:spLocks/>
          </p:cNvSpPr>
          <p:nvPr/>
        </p:nvSpPr>
        <p:spPr bwMode="auto">
          <a:xfrm>
            <a:off x="8059738" y="2201863"/>
            <a:ext cx="14288" cy="31750"/>
          </a:xfrm>
          <a:custGeom>
            <a:avLst/>
            <a:gdLst>
              <a:gd name="T0" fmla="*/ 7 w 8"/>
              <a:gd name="T1" fmla="*/ 17 h 17"/>
              <a:gd name="T2" fmla="*/ 5 w 8"/>
              <a:gd name="T3" fmla="*/ 17 h 17"/>
              <a:gd name="T4" fmla="*/ 3 w 8"/>
              <a:gd name="T5" fmla="*/ 2 h 17"/>
              <a:gd name="T6" fmla="*/ 5 w 8"/>
              <a:gd name="T7" fmla="*/ 0 h 17"/>
              <a:gd name="T8" fmla="*/ 8 w 8"/>
              <a:gd name="T9" fmla="*/ 0 h 17"/>
              <a:gd name="T10" fmla="*/ 7 w 8"/>
              <a:gd name="T11" fmla="*/ 17 h 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8" h="17">
                <a:moveTo>
                  <a:pt x="7" y="17"/>
                </a:moveTo>
                <a:cubicBezTo>
                  <a:pt x="7" y="17"/>
                  <a:pt x="6" y="17"/>
                  <a:pt x="5" y="17"/>
                </a:cubicBezTo>
                <a:cubicBezTo>
                  <a:pt x="0" y="13"/>
                  <a:pt x="1" y="8"/>
                  <a:pt x="3" y="2"/>
                </a:cubicBezTo>
                <a:cubicBezTo>
                  <a:pt x="3" y="2"/>
                  <a:pt x="4" y="1"/>
                  <a:pt x="5" y="0"/>
                </a:cubicBezTo>
                <a:cubicBezTo>
                  <a:pt x="6" y="0"/>
                  <a:pt x="7" y="0"/>
                  <a:pt x="8" y="0"/>
                </a:cubicBezTo>
                <a:cubicBezTo>
                  <a:pt x="8" y="6"/>
                  <a:pt x="7" y="11"/>
                  <a:pt x="7" y="17"/>
                </a:cubicBezTo>
                <a:close/>
              </a:path>
            </a:pathLst>
          </a:custGeom>
          <a:solidFill>
            <a:srgbClr val="6D696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3201" name="Freeform 4173"/>
          <p:cNvSpPr>
            <a:spLocks/>
          </p:cNvSpPr>
          <p:nvPr/>
        </p:nvSpPr>
        <p:spPr bwMode="auto">
          <a:xfrm>
            <a:off x="7915275" y="2197100"/>
            <a:ext cx="136525" cy="103187"/>
          </a:xfrm>
          <a:custGeom>
            <a:avLst/>
            <a:gdLst>
              <a:gd name="T0" fmla="*/ 10 w 73"/>
              <a:gd name="T1" fmla="*/ 55 h 55"/>
              <a:gd name="T2" fmla="*/ 13 w 73"/>
              <a:gd name="T3" fmla="*/ 1 h 55"/>
              <a:gd name="T4" fmla="*/ 39 w 73"/>
              <a:gd name="T5" fmla="*/ 0 h 55"/>
              <a:gd name="T6" fmla="*/ 72 w 73"/>
              <a:gd name="T7" fmla="*/ 4 h 55"/>
              <a:gd name="T8" fmla="*/ 72 w 73"/>
              <a:gd name="T9" fmla="*/ 9 h 55"/>
              <a:gd name="T10" fmla="*/ 59 w 73"/>
              <a:gd name="T11" fmla="*/ 11 h 55"/>
              <a:gd name="T12" fmla="*/ 47 w 73"/>
              <a:gd name="T13" fmla="*/ 11 h 55"/>
              <a:gd name="T14" fmla="*/ 39 w 73"/>
              <a:gd name="T15" fmla="*/ 17 h 55"/>
              <a:gd name="T16" fmla="*/ 23 w 73"/>
              <a:gd name="T17" fmla="*/ 20 h 55"/>
              <a:gd name="T18" fmla="*/ 19 w 73"/>
              <a:gd name="T19" fmla="*/ 20 h 55"/>
              <a:gd name="T20" fmla="*/ 15 w 73"/>
              <a:gd name="T21" fmla="*/ 19 h 55"/>
              <a:gd name="T22" fmla="*/ 10 w 73"/>
              <a:gd name="T23" fmla="*/ 55 h 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73" h="55">
                <a:moveTo>
                  <a:pt x="10" y="55"/>
                </a:moveTo>
                <a:cubicBezTo>
                  <a:pt x="0" y="38"/>
                  <a:pt x="2" y="10"/>
                  <a:pt x="13" y="1"/>
                </a:cubicBezTo>
                <a:cubicBezTo>
                  <a:pt x="22" y="1"/>
                  <a:pt x="31" y="0"/>
                  <a:pt x="39" y="0"/>
                </a:cubicBezTo>
                <a:cubicBezTo>
                  <a:pt x="50" y="6"/>
                  <a:pt x="61" y="2"/>
                  <a:pt x="72" y="4"/>
                </a:cubicBezTo>
                <a:cubicBezTo>
                  <a:pt x="73" y="5"/>
                  <a:pt x="73" y="7"/>
                  <a:pt x="72" y="9"/>
                </a:cubicBezTo>
                <a:cubicBezTo>
                  <a:pt x="68" y="13"/>
                  <a:pt x="63" y="11"/>
                  <a:pt x="59" y="11"/>
                </a:cubicBezTo>
                <a:cubicBezTo>
                  <a:pt x="55" y="11"/>
                  <a:pt x="51" y="10"/>
                  <a:pt x="47" y="11"/>
                </a:cubicBezTo>
                <a:cubicBezTo>
                  <a:pt x="43" y="12"/>
                  <a:pt x="42" y="16"/>
                  <a:pt x="39" y="17"/>
                </a:cubicBezTo>
                <a:cubicBezTo>
                  <a:pt x="33" y="14"/>
                  <a:pt x="27" y="12"/>
                  <a:pt x="23" y="20"/>
                </a:cubicBezTo>
                <a:cubicBezTo>
                  <a:pt x="22" y="20"/>
                  <a:pt x="20" y="20"/>
                  <a:pt x="19" y="20"/>
                </a:cubicBezTo>
                <a:cubicBezTo>
                  <a:pt x="18" y="19"/>
                  <a:pt x="16" y="15"/>
                  <a:pt x="15" y="19"/>
                </a:cubicBezTo>
                <a:cubicBezTo>
                  <a:pt x="13" y="31"/>
                  <a:pt x="18" y="44"/>
                  <a:pt x="10" y="55"/>
                </a:cubicBezTo>
                <a:close/>
              </a:path>
            </a:pathLst>
          </a:custGeom>
          <a:solidFill>
            <a:srgbClr val="7E7C8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3202" name="Freeform 4174"/>
          <p:cNvSpPr>
            <a:spLocks/>
          </p:cNvSpPr>
          <p:nvPr/>
        </p:nvSpPr>
        <p:spPr bwMode="auto">
          <a:xfrm>
            <a:off x="8048625" y="2195513"/>
            <a:ext cx="20638" cy="22225"/>
          </a:xfrm>
          <a:custGeom>
            <a:avLst/>
            <a:gdLst>
              <a:gd name="T0" fmla="*/ 0 w 11"/>
              <a:gd name="T1" fmla="*/ 10 h 12"/>
              <a:gd name="T2" fmla="*/ 1 w 11"/>
              <a:gd name="T3" fmla="*/ 5 h 12"/>
              <a:gd name="T4" fmla="*/ 11 w 11"/>
              <a:gd name="T5" fmla="*/ 4 h 12"/>
              <a:gd name="T6" fmla="*/ 11 w 11"/>
              <a:gd name="T7" fmla="*/ 4 h 12"/>
              <a:gd name="T8" fmla="*/ 8 w 11"/>
              <a:gd name="T9" fmla="*/ 7 h 12"/>
              <a:gd name="T10" fmla="*/ 5 w 11"/>
              <a:gd name="T11" fmla="*/ 11 h 12"/>
              <a:gd name="T12" fmla="*/ 1 w 11"/>
              <a:gd name="T13" fmla="*/ 12 h 12"/>
              <a:gd name="T14" fmla="*/ 0 w 11"/>
              <a:gd name="T15" fmla="*/ 1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1" h="12">
                <a:moveTo>
                  <a:pt x="0" y="10"/>
                </a:moveTo>
                <a:cubicBezTo>
                  <a:pt x="0" y="8"/>
                  <a:pt x="0" y="6"/>
                  <a:pt x="1" y="5"/>
                </a:cubicBezTo>
                <a:cubicBezTo>
                  <a:pt x="4" y="0"/>
                  <a:pt x="7" y="0"/>
                  <a:pt x="11" y="4"/>
                </a:cubicBezTo>
                <a:cubicBezTo>
                  <a:pt x="11" y="4"/>
                  <a:pt x="11" y="4"/>
                  <a:pt x="11" y="4"/>
                </a:cubicBezTo>
                <a:cubicBezTo>
                  <a:pt x="10" y="5"/>
                  <a:pt x="9" y="6"/>
                  <a:pt x="8" y="7"/>
                </a:cubicBezTo>
                <a:cubicBezTo>
                  <a:pt x="7" y="8"/>
                  <a:pt x="6" y="10"/>
                  <a:pt x="5" y="11"/>
                </a:cubicBezTo>
                <a:cubicBezTo>
                  <a:pt x="4" y="12"/>
                  <a:pt x="3" y="12"/>
                  <a:pt x="1" y="12"/>
                </a:cubicBezTo>
                <a:cubicBezTo>
                  <a:pt x="1" y="11"/>
                  <a:pt x="1" y="11"/>
                  <a:pt x="0" y="10"/>
                </a:cubicBezTo>
                <a:close/>
              </a:path>
            </a:pathLst>
          </a:custGeom>
          <a:solidFill>
            <a:srgbClr val="231F1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3203" name="Freeform 4175"/>
          <p:cNvSpPr>
            <a:spLocks/>
          </p:cNvSpPr>
          <p:nvPr/>
        </p:nvSpPr>
        <p:spPr bwMode="auto">
          <a:xfrm>
            <a:off x="8031163" y="2117725"/>
            <a:ext cx="19050" cy="47625"/>
          </a:xfrm>
          <a:custGeom>
            <a:avLst/>
            <a:gdLst>
              <a:gd name="T0" fmla="*/ 3 w 10"/>
              <a:gd name="T1" fmla="*/ 23 h 25"/>
              <a:gd name="T2" fmla="*/ 0 w 10"/>
              <a:gd name="T3" fmla="*/ 10 h 25"/>
              <a:gd name="T4" fmla="*/ 8 w 10"/>
              <a:gd name="T5" fmla="*/ 4 h 25"/>
              <a:gd name="T6" fmla="*/ 6 w 10"/>
              <a:gd name="T7" fmla="*/ 25 h 25"/>
              <a:gd name="T8" fmla="*/ 3 w 10"/>
              <a:gd name="T9" fmla="*/ 23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0" h="25">
                <a:moveTo>
                  <a:pt x="3" y="23"/>
                </a:moveTo>
                <a:cubicBezTo>
                  <a:pt x="4" y="18"/>
                  <a:pt x="3" y="14"/>
                  <a:pt x="0" y="10"/>
                </a:cubicBezTo>
                <a:cubicBezTo>
                  <a:pt x="1" y="6"/>
                  <a:pt x="1" y="0"/>
                  <a:pt x="8" y="4"/>
                </a:cubicBezTo>
                <a:cubicBezTo>
                  <a:pt x="7" y="11"/>
                  <a:pt x="10" y="19"/>
                  <a:pt x="6" y="25"/>
                </a:cubicBezTo>
                <a:cubicBezTo>
                  <a:pt x="5" y="25"/>
                  <a:pt x="4" y="24"/>
                  <a:pt x="3" y="23"/>
                </a:cubicBezTo>
                <a:close/>
              </a:path>
            </a:pathLst>
          </a:custGeom>
          <a:solidFill>
            <a:srgbClr val="8989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3204" name="Freeform 4176"/>
          <p:cNvSpPr>
            <a:spLocks/>
          </p:cNvSpPr>
          <p:nvPr/>
        </p:nvSpPr>
        <p:spPr bwMode="auto">
          <a:xfrm>
            <a:off x="8042275" y="2122488"/>
            <a:ext cx="7938" cy="42862"/>
          </a:xfrm>
          <a:custGeom>
            <a:avLst/>
            <a:gdLst>
              <a:gd name="T0" fmla="*/ 0 w 4"/>
              <a:gd name="T1" fmla="*/ 23 h 23"/>
              <a:gd name="T2" fmla="*/ 0 w 4"/>
              <a:gd name="T3" fmla="*/ 1 h 23"/>
              <a:gd name="T4" fmla="*/ 4 w 4"/>
              <a:gd name="T5" fmla="*/ 1 h 23"/>
              <a:gd name="T6" fmla="*/ 4 w 4"/>
              <a:gd name="T7" fmla="*/ 20 h 23"/>
              <a:gd name="T8" fmla="*/ 0 w 4"/>
              <a:gd name="T9" fmla="*/ 23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" h="23">
                <a:moveTo>
                  <a:pt x="0" y="23"/>
                </a:moveTo>
                <a:cubicBezTo>
                  <a:pt x="0" y="16"/>
                  <a:pt x="0" y="9"/>
                  <a:pt x="0" y="1"/>
                </a:cubicBezTo>
                <a:cubicBezTo>
                  <a:pt x="1" y="0"/>
                  <a:pt x="2" y="0"/>
                  <a:pt x="4" y="1"/>
                </a:cubicBezTo>
                <a:cubicBezTo>
                  <a:pt x="4" y="8"/>
                  <a:pt x="4" y="14"/>
                  <a:pt x="4" y="20"/>
                </a:cubicBezTo>
                <a:cubicBezTo>
                  <a:pt x="3" y="21"/>
                  <a:pt x="1" y="22"/>
                  <a:pt x="0" y="23"/>
                </a:cubicBezTo>
                <a:close/>
              </a:path>
            </a:pathLst>
          </a:custGeom>
          <a:solidFill>
            <a:srgbClr val="43434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3205" name="Freeform 4177"/>
          <p:cNvSpPr>
            <a:spLocks/>
          </p:cNvSpPr>
          <p:nvPr/>
        </p:nvSpPr>
        <p:spPr bwMode="auto">
          <a:xfrm>
            <a:off x="7794625" y="2352675"/>
            <a:ext cx="30163" cy="44450"/>
          </a:xfrm>
          <a:custGeom>
            <a:avLst/>
            <a:gdLst>
              <a:gd name="T0" fmla="*/ 16 w 16"/>
              <a:gd name="T1" fmla="*/ 17 h 24"/>
              <a:gd name="T2" fmla="*/ 14 w 16"/>
              <a:gd name="T3" fmla="*/ 19 h 24"/>
              <a:gd name="T4" fmla="*/ 7 w 16"/>
              <a:gd name="T5" fmla="*/ 24 h 24"/>
              <a:gd name="T6" fmla="*/ 0 w 16"/>
              <a:gd name="T7" fmla="*/ 18 h 24"/>
              <a:gd name="T8" fmla="*/ 10 w 16"/>
              <a:gd name="T9" fmla="*/ 1 h 24"/>
              <a:gd name="T10" fmla="*/ 16 w 16"/>
              <a:gd name="T11" fmla="*/ 5 h 24"/>
              <a:gd name="T12" fmla="*/ 16 w 16"/>
              <a:gd name="T13" fmla="*/ 17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6" h="24">
                <a:moveTo>
                  <a:pt x="16" y="17"/>
                </a:moveTo>
                <a:cubicBezTo>
                  <a:pt x="15" y="18"/>
                  <a:pt x="15" y="18"/>
                  <a:pt x="14" y="19"/>
                </a:cubicBezTo>
                <a:cubicBezTo>
                  <a:pt x="9" y="16"/>
                  <a:pt x="8" y="16"/>
                  <a:pt x="7" y="24"/>
                </a:cubicBezTo>
                <a:cubicBezTo>
                  <a:pt x="5" y="22"/>
                  <a:pt x="3" y="20"/>
                  <a:pt x="0" y="18"/>
                </a:cubicBezTo>
                <a:cubicBezTo>
                  <a:pt x="4" y="12"/>
                  <a:pt x="5" y="5"/>
                  <a:pt x="10" y="1"/>
                </a:cubicBezTo>
                <a:cubicBezTo>
                  <a:pt x="14" y="0"/>
                  <a:pt x="15" y="2"/>
                  <a:pt x="16" y="5"/>
                </a:cubicBezTo>
                <a:cubicBezTo>
                  <a:pt x="16" y="9"/>
                  <a:pt x="16" y="13"/>
                  <a:pt x="16" y="17"/>
                </a:cubicBezTo>
                <a:close/>
              </a:path>
            </a:pathLst>
          </a:custGeom>
          <a:solidFill>
            <a:srgbClr val="45413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3206" name="Freeform 4178"/>
          <p:cNvSpPr>
            <a:spLocks/>
          </p:cNvSpPr>
          <p:nvPr/>
        </p:nvSpPr>
        <p:spPr bwMode="auto">
          <a:xfrm>
            <a:off x="7818438" y="2259013"/>
            <a:ext cx="22225" cy="42862"/>
          </a:xfrm>
          <a:custGeom>
            <a:avLst/>
            <a:gdLst>
              <a:gd name="T0" fmla="*/ 11 w 12"/>
              <a:gd name="T1" fmla="*/ 0 h 23"/>
              <a:gd name="T2" fmla="*/ 7 w 12"/>
              <a:gd name="T3" fmla="*/ 23 h 23"/>
              <a:gd name="T4" fmla="*/ 0 w 12"/>
              <a:gd name="T5" fmla="*/ 19 h 23"/>
              <a:gd name="T6" fmla="*/ 0 w 12"/>
              <a:gd name="T7" fmla="*/ 16 h 23"/>
              <a:gd name="T8" fmla="*/ 0 w 12"/>
              <a:gd name="T9" fmla="*/ 12 h 23"/>
              <a:gd name="T10" fmla="*/ 11 w 12"/>
              <a:gd name="T11" fmla="*/ 0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2" h="23">
                <a:moveTo>
                  <a:pt x="11" y="0"/>
                </a:moveTo>
                <a:cubicBezTo>
                  <a:pt x="11" y="8"/>
                  <a:pt x="12" y="16"/>
                  <a:pt x="7" y="23"/>
                </a:cubicBezTo>
                <a:cubicBezTo>
                  <a:pt x="4" y="23"/>
                  <a:pt x="2" y="21"/>
                  <a:pt x="0" y="19"/>
                </a:cubicBezTo>
                <a:cubicBezTo>
                  <a:pt x="0" y="18"/>
                  <a:pt x="0" y="17"/>
                  <a:pt x="0" y="16"/>
                </a:cubicBezTo>
                <a:cubicBezTo>
                  <a:pt x="0" y="15"/>
                  <a:pt x="0" y="14"/>
                  <a:pt x="0" y="12"/>
                </a:cubicBezTo>
                <a:cubicBezTo>
                  <a:pt x="5" y="10"/>
                  <a:pt x="5" y="2"/>
                  <a:pt x="11" y="0"/>
                </a:cubicBezTo>
                <a:close/>
              </a:path>
            </a:pathLst>
          </a:custGeom>
          <a:solidFill>
            <a:srgbClr val="413D3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3207" name="Freeform 4179"/>
          <p:cNvSpPr>
            <a:spLocks/>
          </p:cNvSpPr>
          <p:nvPr/>
        </p:nvSpPr>
        <p:spPr bwMode="auto">
          <a:xfrm>
            <a:off x="7810500" y="2328863"/>
            <a:ext cx="15875" cy="31750"/>
          </a:xfrm>
          <a:custGeom>
            <a:avLst/>
            <a:gdLst>
              <a:gd name="T0" fmla="*/ 7 w 8"/>
              <a:gd name="T1" fmla="*/ 17 h 17"/>
              <a:gd name="T2" fmla="*/ 1 w 8"/>
              <a:gd name="T3" fmla="*/ 13 h 17"/>
              <a:gd name="T4" fmla="*/ 1 w 8"/>
              <a:gd name="T5" fmla="*/ 10 h 17"/>
              <a:gd name="T6" fmla="*/ 7 w 8"/>
              <a:gd name="T7" fmla="*/ 0 h 17"/>
              <a:gd name="T8" fmla="*/ 8 w 8"/>
              <a:gd name="T9" fmla="*/ 5 h 17"/>
              <a:gd name="T10" fmla="*/ 7 w 8"/>
              <a:gd name="T11" fmla="*/ 17 h 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8" h="17">
                <a:moveTo>
                  <a:pt x="7" y="17"/>
                </a:moveTo>
                <a:cubicBezTo>
                  <a:pt x="5" y="15"/>
                  <a:pt x="3" y="14"/>
                  <a:pt x="1" y="13"/>
                </a:cubicBezTo>
                <a:cubicBezTo>
                  <a:pt x="1" y="12"/>
                  <a:pt x="1" y="11"/>
                  <a:pt x="1" y="10"/>
                </a:cubicBezTo>
                <a:cubicBezTo>
                  <a:pt x="5" y="8"/>
                  <a:pt x="0" y="1"/>
                  <a:pt x="7" y="0"/>
                </a:cubicBezTo>
                <a:cubicBezTo>
                  <a:pt x="7" y="0"/>
                  <a:pt x="8" y="3"/>
                  <a:pt x="8" y="5"/>
                </a:cubicBezTo>
                <a:cubicBezTo>
                  <a:pt x="8" y="9"/>
                  <a:pt x="7" y="13"/>
                  <a:pt x="7" y="17"/>
                </a:cubicBezTo>
                <a:close/>
              </a:path>
            </a:pathLst>
          </a:custGeom>
          <a:solidFill>
            <a:srgbClr val="231E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3208" name="Freeform 4180"/>
          <p:cNvSpPr>
            <a:spLocks/>
          </p:cNvSpPr>
          <p:nvPr/>
        </p:nvSpPr>
        <p:spPr bwMode="auto">
          <a:xfrm>
            <a:off x="7818438" y="2293938"/>
            <a:ext cx="12700" cy="23812"/>
          </a:xfrm>
          <a:custGeom>
            <a:avLst/>
            <a:gdLst>
              <a:gd name="T0" fmla="*/ 0 w 7"/>
              <a:gd name="T1" fmla="*/ 0 h 13"/>
              <a:gd name="T2" fmla="*/ 7 w 7"/>
              <a:gd name="T3" fmla="*/ 4 h 13"/>
              <a:gd name="T4" fmla="*/ 6 w 7"/>
              <a:gd name="T5" fmla="*/ 13 h 13"/>
              <a:gd name="T6" fmla="*/ 0 w 7"/>
              <a:gd name="T7" fmla="*/ 0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7" h="13">
                <a:moveTo>
                  <a:pt x="0" y="0"/>
                </a:moveTo>
                <a:cubicBezTo>
                  <a:pt x="3" y="0"/>
                  <a:pt x="6" y="1"/>
                  <a:pt x="7" y="4"/>
                </a:cubicBezTo>
                <a:cubicBezTo>
                  <a:pt x="7" y="7"/>
                  <a:pt x="7" y="10"/>
                  <a:pt x="6" y="13"/>
                </a:cubicBezTo>
                <a:cubicBezTo>
                  <a:pt x="1" y="10"/>
                  <a:pt x="0" y="5"/>
                  <a:pt x="0" y="0"/>
                </a:cubicBezTo>
                <a:close/>
              </a:path>
            </a:pathLst>
          </a:custGeom>
          <a:solidFill>
            <a:srgbClr val="2521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3209" name="Freeform 4181"/>
          <p:cNvSpPr>
            <a:spLocks/>
          </p:cNvSpPr>
          <p:nvPr/>
        </p:nvSpPr>
        <p:spPr bwMode="auto">
          <a:xfrm>
            <a:off x="7832725" y="2576513"/>
            <a:ext cx="79375" cy="115887"/>
          </a:xfrm>
          <a:custGeom>
            <a:avLst/>
            <a:gdLst>
              <a:gd name="T0" fmla="*/ 38 w 42"/>
              <a:gd name="T1" fmla="*/ 57 h 62"/>
              <a:gd name="T2" fmla="*/ 35 w 42"/>
              <a:gd name="T3" fmla="*/ 62 h 62"/>
              <a:gd name="T4" fmla="*/ 12 w 42"/>
              <a:gd name="T5" fmla="*/ 45 h 62"/>
              <a:gd name="T6" fmla="*/ 3 w 42"/>
              <a:gd name="T7" fmla="*/ 5 h 62"/>
              <a:gd name="T8" fmla="*/ 11 w 42"/>
              <a:gd name="T9" fmla="*/ 5 h 62"/>
              <a:gd name="T10" fmla="*/ 28 w 42"/>
              <a:gd name="T11" fmla="*/ 35 h 62"/>
              <a:gd name="T12" fmla="*/ 37 w 42"/>
              <a:gd name="T13" fmla="*/ 37 h 62"/>
              <a:gd name="T14" fmla="*/ 41 w 42"/>
              <a:gd name="T15" fmla="*/ 45 h 62"/>
              <a:gd name="T16" fmla="*/ 38 w 42"/>
              <a:gd name="T17" fmla="*/ 57 h 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2" h="62">
                <a:moveTo>
                  <a:pt x="38" y="57"/>
                </a:moveTo>
                <a:cubicBezTo>
                  <a:pt x="37" y="59"/>
                  <a:pt x="36" y="61"/>
                  <a:pt x="35" y="62"/>
                </a:cubicBezTo>
                <a:cubicBezTo>
                  <a:pt x="31" y="52"/>
                  <a:pt x="21" y="49"/>
                  <a:pt x="12" y="45"/>
                </a:cubicBezTo>
                <a:cubicBezTo>
                  <a:pt x="5" y="32"/>
                  <a:pt x="0" y="19"/>
                  <a:pt x="3" y="5"/>
                </a:cubicBezTo>
                <a:cubicBezTo>
                  <a:pt x="5" y="0"/>
                  <a:pt x="8" y="0"/>
                  <a:pt x="11" y="5"/>
                </a:cubicBezTo>
                <a:cubicBezTo>
                  <a:pt x="13" y="17"/>
                  <a:pt x="16" y="28"/>
                  <a:pt x="28" y="35"/>
                </a:cubicBezTo>
                <a:cubicBezTo>
                  <a:pt x="30" y="38"/>
                  <a:pt x="34" y="35"/>
                  <a:pt x="37" y="37"/>
                </a:cubicBezTo>
                <a:cubicBezTo>
                  <a:pt x="40" y="39"/>
                  <a:pt x="41" y="42"/>
                  <a:pt x="41" y="45"/>
                </a:cubicBezTo>
                <a:cubicBezTo>
                  <a:pt x="42" y="50"/>
                  <a:pt x="40" y="54"/>
                  <a:pt x="38" y="57"/>
                </a:cubicBezTo>
                <a:close/>
              </a:path>
            </a:pathLst>
          </a:custGeom>
          <a:solidFill>
            <a:srgbClr val="2D272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3210" name="Freeform 4182"/>
          <p:cNvSpPr>
            <a:spLocks/>
          </p:cNvSpPr>
          <p:nvPr/>
        </p:nvSpPr>
        <p:spPr bwMode="auto">
          <a:xfrm>
            <a:off x="7842250" y="2441575"/>
            <a:ext cx="46038" cy="101600"/>
          </a:xfrm>
          <a:custGeom>
            <a:avLst/>
            <a:gdLst>
              <a:gd name="T0" fmla="*/ 4 w 24"/>
              <a:gd name="T1" fmla="*/ 0 h 54"/>
              <a:gd name="T2" fmla="*/ 17 w 24"/>
              <a:gd name="T3" fmla="*/ 8 h 54"/>
              <a:gd name="T4" fmla="*/ 24 w 24"/>
              <a:gd name="T5" fmla="*/ 45 h 54"/>
              <a:gd name="T6" fmla="*/ 23 w 24"/>
              <a:gd name="T7" fmla="*/ 48 h 54"/>
              <a:gd name="T8" fmla="*/ 15 w 24"/>
              <a:gd name="T9" fmla="*/ 54 h 54"/>
              <a:gd name="T10" fmla="*/ 7 w 24"/>
              <a:gd name="T11" fmla="*/ 50 h 54"/>
              <a:gd name="T12" fmla="*/ 3 w 24"/>
              <a:gd name="T13" fmla="*/ 36 h 54"/>
              <a:gd name="T14" fmla="*/ 2 w 24"/>
              <a:gd name="T15" fmla="*/ 14 h 54"/>
              <a:gd name="T16" fmla="*/ 4 w 24"/>
              <a:gd name="T17" fmla="*/ 0 h 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4" h="54">
                <a:moveTo>
                  <a:pt x="4" y="0"/>
                </a:moveTo>
                <a:cubicBezTo>
                  <a:pt x="9" y="1"/>
                  <a:pt x="14" y="4"/>
                  <a:pt x="17" y="8"/>
                </a:cubicBezTo>
                <a:cubicBezTo>
                  <a:pt x="21" y="20"/>
                  <a:pt x="18" y="33"/>
                  <a:pt x="24" y="45"/>
                </a:cubicBezTo>
                <a:cubicBezTo>
                  <a:pt x="23" y="46"/>
                  <a:pt x="23" y="47"/>
                  <a:pt x="23" y="48"/>
                </a:cubicBezTo>
                <a:cubicBezTo>
                  <a:pt x="21" y="51"/>
                  <a:pt x="19" y="53"/>
                  <a:pt x="15" y="54"/>
                </a:cubicBezTo>
                <a:cubicBezTo>
                  <a:pt x="12" y="54"/>
                  <a:pt x="8" y="54"/>
                  <a:pt x="7" y="50"/>
                </a:cubicBezTo>
                <a:cubicBezTo>
                  <a:pt x="7" y="45"/>
                  <a:pt x="7" y="40"/>
                  <a:pt x="3" y="36"/>
                </a:cubicBezTo>
                <a:cubicBezTo>
                  <a:pt x="3" y="29"/>
                  <a:pt x="4" y="21"/>
                  <a:pt x="2" y="14"/>
                </a:cubicBezTo>
                <a:cubicBezTo>
                  <a:pt x="3" y="10"/>
                  <a:pt x="0" y="4"/>
                  <a:pt x="4" y="0"/>
                </a:cubicBezTo>
                <a:close/>
              </a:path>
            </a:pathLst>
          </a:custGeom>
          <a:solidFill>
            <a:srgbClr val="C3D0D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3211" name="Freeform 4183"/>
          <p:cNvSpPr>
            <a:spLocks/>
          </p:cNvSpPr>
          <p:nvPr/>
        </p:nvSpPr>
        <p:spPr bwMode="auto">
          <a:xfrm>
            <a:off x="7839075" y="2535238"/>
            <a:ext cx="39688" cy="52387"/>
          </a:xfrm>
          <a:custGeom>
            <a:avLst/>
            <a:gdLst>
              <a:gd name="T0" fmla="*/ 9 w 21"/>
              <a:gd name="T1" fmla="*/ 0 h 28"/>
              <a:gd name="T2" fmla="*/ 19 w 21"/>
              <a:gd name="T3" fmla="*/ 1 h 28"/>
              <a:gd name="T4" fmla="*/ 14 w 21"/>
              <a:gd name="T5" fmla="*/ 23 h 28"/>
              <a:gd name="T6" fmla="*/ 6 w 21"/>
              <a:gd name="T7" fmla="*/ 28 h 28"/>
              <a:gd name="T8" fmla="*/ 0 w 21"/>
              <a:gd name="T9" fmla="*/ 27 h 28"/>
              <a:gd name="T10" fmla="*/ 9 w 21"/>
              <a:gd name="T11" fmla="*/ 0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1" h="28">
                <a:moveTo>
                  <a:pt x="9" y="0"/>
                </a:moveTo>
                <a:cubicBezTo>
                  <a:pt x="12" y="0"/>
                  <a:pt x="16" y="1"/>
                  <a:pt x="19" y="1"/>
                </a:cubicBezTo>
                <a:cubicBezTo>
                  <a:pt x="21" y="9"/>
                  <a:pt x="16" y="16"/>
                  <a:pt x="14" y="23"/>
                </a:cubicBezTo>
                <a:cubicBezTo>
                  <a:pt x="12" y="26"/>
                  <a:pt x="10" y="28"/>
                  <a:pt x="6" y="28"/>
                </a:cubicBezTo>
                <a:cubicBezTo>
                  <a:pt x="4" y="24"/>
                  <a:pt x="2" y="26"/>
                  <a:pt x="0" y="27"/>
                </a:cubicBezTo>
                <a:cubicBezTo>
                  <a:pt x="1" y="17"/>
                  <a:pt x="5" y="9"/>
                  <a:pt x="9" y="0"/>
                </a:cubicBezTo>
                <a:close/>
              </a:path>
            </a:pathLst>
          </a:custGeom>
          <a:solidFill>
            <a:srgbClr val="443E3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3212" name="Freeform 4184"/>
          <p:cNvSpPr>
            <a:spLocks/>
          </p:cNvSpPr>
          <p:nvPr/>
        </p:nvSpPr>
        <p:spPr bwMode="auto">
          <a:xfrm>
            <a:off x="7842250" y="2470150"/>
            <a:ext cx="19050" cy="39687"/>
          </a:xfrm>
          <a:custGeom>
            <a:avLst/>
            <a:gdLst>
              <a:gd name="T0" fmla="*/ 4 w 10"/>
              <a:gd name="T1" fmla="*/ 0 h 21"/>
              <a:gd name="T2" fmla="*/ 3 w 10"/>
              <a:gd name="T3" fmla="*/ 21 h 21"/>
              <a:gd name="T4" fmla="*/ 1 w 10"/>
              <a:gd name="T5" fmla="*/ 10 h 21"/>
              <a:gd name="T6" fmla="*/ 4 w 10"/>
              <a:gd name="T7" fmla="*/ 0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0" h="21">
                <a:moveTo>
                  <a:pt x="4" y="0"/>
                </a:moveTo>
                <a:cubicBezTo>
                  <a:pt x="6" y="7"/>
                  <a:pt x="10" y="14"/>
                  <a:pt x="3" y="21"/>
                </a:cubicBezTo>
                <a:cubicBezTo>
                  <a:pt x="0" y="18"/>
                  <a:pt x="0" y="14"/>
                  <a:pt x="1" y="10"/>
                </a:cubicBezTo>
                <a:cubicBezTo>
                  <a:pt x="3" y="7"/>
                  <a:pt x="0" y="2"/>
                  <a:pt x="4" y="0"/>
                </a:cubicBezTo>
                <a:close/>
              </a:path>
            </a:pathLst>
          </a:custGeom>
          <a:solidFill>
            <a:srgbClr val="5A5B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3213" name="Freeform 4185"/>
          <p:cNvSpPr>
            <a:spLocks/>
          </p:cNvSpPr>
          <p:nvPr/>
        </p:nvSpPr>
        <p:spPr bwMode="auto">
          <a:xfrm>
            <a:off x="7842250" y="2433638"/>
            <a:ext cx="7938" cy="55562"/>
          </a:xfrm>
          <a:custGeom>
            <a:avLst/>
            <a:gdLst>
              <a:gd name="T0" fmla="*/ 4 w 4"/>
              <a:gd name="T1" fmla="*/ 19 h 29"/>
              <a:gd name="T2" fmla="*/ 1 w 4"/>
              <a:gd name="T3" fmla="*/ 29 h 29"/>
              <a:gd name="T4" fmla="*/ 0 w 4"/>
              <a:gd name="T5" fmla="*/ 3 h 29"/>
              <a:gd name="T6" fmla="*/ 1 w 4"/>
              <a:gd name="T7" fmla="*/ 0 h 29"/>
              <a:gd name="T8" fmla="*/ 4 w 4"/>
              <a:gd name="T9" fmla="*/ 4 h 29"/>
              <a:gd name="T10" fmla="*/ 4 w 4"/>
              <a:gd name="T11" fmla="*/ 19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29">
                <a:moveTo>
                  <a:pt x="4" y="19"/>
                </a:moveTo>
                <a:cubicBezTo>
                  <a:pt x="3" y="22"/>
                  <a:pt x="2" y="25"/>
                  <a:pt x="1" y="29"/>
                </a:cubicBezTo>
                <a:cubicBezTo>
                  <a:pt x="1" y="20"/>
                  <a:pt x="0" y="12"/>
                  <a:pt x="0" y="3"/>
                </a:cubicBezTo>
                <a:cubicBezTo>
                  <a:pt x="0" y="2"/>
                  <a:pt x="1" y="1"/>
                  <a:pt x="1" y="0"/>
                </a:cubicBezTo>
                <a:cubicBezTo>
                  <a:pt x="2" y="1"/>
                  <a:pt x="3" y="3"/>
                  <a:pt x="4" y="4"/>
                </a:cubicBezTo>
                <a:cubicBezTo>
                  <a:pt x="4" y="9"/>
                  <a:pt x="4" y="14"/>
                  <a:pt x="4" y="19"/>
                </a:cubicBezTo>
                <a:close/>
              </a:path>
            </a:pathLst>
          </a:custGeom>
          <a:solidFill>
            <a:srgbClr val="2C2C2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3214" name="Freeform 4186"/>
          <p:cNvSpPr>
            <a:spLocks/>
          </p:cNvSpPr>
          <p:nvPr/>
        </p:nvSpPr>
        <p:spPr bwMode="auto">
          <a:xfrm>
            <a:off x="7848600" y="2706688"/>
            <a:ext cx="20638" cy="26987"/>
          </a:xfrm>
          <a:custGeom>
            <a:avLst/>
            <a:gdLst>
              <a:gd name="T0" fmla="*/ 1 w 11"/>
              <a:gd name="T1" fmla="*/ 10 h 14"/>
              <a:gd name="T2" fmla="*/ 0 w 11"/>
              <a:gd name="T3" fmla="*/ 3 h 14"/>
              <a:gd name="T4" fmla="*/ 1 w 11"/>
              <a:gd name="T5" fmla="*/ 0 h 14"/>
              <a:gd name="T6" fmla="*/ 11 w 11"/>
              <a:gd name="T7" fmla="*/ 9 h 14"/>
              <a:gd name="T8" fmla="*/ 1 w 11"/>
              <a:gd name="T9" fmla="*/ 10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1" h="14">
                <a:moveTo>
                  <a:pt x="1" y="10"/>
                </a:moveTo>
                <a:cubicBezTo>
                  <a:pt x="1" y="7"/>
                  <a:pt x="0" y="5"/>
                  <a:pt x="0" y="3"/>
                </a:cubicBezTo>
                <a:cubicBezTo>
                  <a:pt x="1" y="2"/>
                  <a:pt x="1" y="1"/>
                  <a:pt x="1" y="0"/>
                </a:cubicBezTo>
                <a:cubicBezTo>
                  <a:pt x="5" y="2"/>
                  <a:pt x="8" y="5"/>
                  <a:pt x="11" y="9"/>
                </a:cubicBezTo>
                <a:cubicBezTo>
                  <a:pt x="7" y="14"/>
                  <a:pt x="4" y="9"/>
                  <a:pt x="1" y="10"/>
                </a:cubicBezTo>
                <a:close/>
              </a:path>
            </a:pathLst>
          </a:custGeom>
          <a:solidFill>
            <a:srgbClr val="2F2E2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3215" name="Freeform 4187"/>
          <p:cNvSpPr>
            <a:spLocks/>
          </p:cNvSpPr>
          <p:nvPr/>
        </p:nvSpPr>
        <p:spPr bwMode="auto">
          <a:xfrm>
            <a:off x="7861300" y="2165350"/>
            <a:ext cx="19050" cy="19050"/>
          </a:xfrm>
          <a:custGeom>
            <a:avLst/>
            <a:gdLst>
              <a:gd name="T0" fmla="*/ 0 w 10"/>
              <a:gd name="T1" fmla="*/ 10 h 10"/>
              <a:gd name="T2" fmla="*/ 0 w 10"/>
              <a:gd name="T3" fmla="*/ 7 h 10"/>
              <a:gd name="T4" fmla="*/ 6 w 10"/>
              <a:gd name="T5" fmla="*/ 0 h 10"/>
              <a:gd name="T6" fmla="*/ 0 w 10"/>
              <a:gd name="T7" fmla="*/ 1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0" h="10">
                <a:moveTo>
                  <a:pt x="0" y="10"/>
                </a:moveTo>
                <a:cubicBezTo>
                  <a:pt x="0" y="9"/>
                  <a:pt x="0" y="8"/>
                  <a:pt x="0" y="7"/>
                </a:cubicBezTo>
                <a:cubicBezTo>
                  <a:pt x="2" y="5"/>
                  <a:pt x="4" y="3"/>
                  <a:pt x="6" y="0"/>
                </a:cubicBezTo>
                <a:cubicBezTo>
                  <a:pt x="10" y="7"/>
                  <a:pt x="7" y="10"/>
                  <a:pt x="0" y="10"/>
                </a:cubicBezTo>
                <a:close/>
              </a:path>
            </a:pathLst>
          </a:custGeom>
          <a:solidFill>
            <a:srgbClr val="F8F7F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3216" name="Freeform 4188"/>
          <p:cNvSpPr>
            <a:spLocks/>
          </p:cNvSpPr>
          <p:nvPr/>
        </p:nvSpPr>
        <p:spPr bwMode="auto">
          <a:xfrm>
            <a:off x="7927975" y="2206625"/>
            <a:ext cx="136525" cy="101600"/>
          </a:xfrm>
          <a:custGeom>
            <a:avLst/>
            <a:gdLst>
              <a:gd name="T0" fmla="*/ 3 w 73"/>
              <a:gd name="T1" fmla="*/ 50 h 55"/>
              <a:gd name="T2" fmla="*/ 6 w 73"/>
              <a:gd name="T3" fmla="*/ 8 h 55"/>
              <a:gd name="T4" fmla="*/ 13 w 73"/>
              <a:gd name="T5" fmla="*/ 14 h 55"/>
              <a:gd name="T6" fmla="*/ 13 w 73"/>
              <a:gd name="T7" fmla="*/ 16 h 55"/>
              <a:gd name="T8" fmla="*/ 18 w 73"/>
              <a:gd name="T9" fmla="*/ 31 h 55"/>
              <a:gd name="T10" fmla="*/ 29 w 73"/>
              <a:gd name="T11" fmla="*/ 41 h 55"/>
              <a:gd name="T12" fmla="*/ 44 w 73"/>
              <a:gd name="T13" fmla="*/ 30 h 55"/>
              <a:gd name="T14" fmla="*/ 39 w 73"/>
              <a:gd name="T15" fmla="*/ 6 h 55"/>
              <a:gd name="T16" fmla="*/ 38 w 73"/>
              <a:gd name="T17" fmla="*/ 2 h 55"/>
              <a:gd name="T18" fmla="*/ 52 w 73"/>
              <a:gd name="T19" fmla="*/ 5 h 55"/>
              <a:gd name="T20" fmla="*/ 66 w 73"/>
              <a:gd name="T21" fmla="*/ 14 h 55"/>
              <a:gd name="T22" fmla="*/ 70 w 73"/>
              <a:gd name="T23" fmla="*/ 24 h 55"/>
              <a:gd name="T24" fmla="*/ 72 w 73"/>
              <a:gd name="T25" fmla="*/ 40 h 55"/>
              <a:gd name="T26" fmla="*/ 72 w 73"/>
              <a:gd name="T27" fmla="*/ 46 h 55"/>
              <a:gd name="T28" fmla="*/ 71 w 73"/>
              <a:gd name="T29" fmla="*/ 50 h 55"/>
              <a:gd name="T30" fmla="*/ 12 w 73"/>
              <a:gd name="T31" fmla="*/ 53 h 55"/>
              <a:gd name="T32" fmla="*/ 10 w 73"/>
              <a:gd name="T33" fmla="*/ 53 h 55"/>
              <a:gd name="T34" fmla="*/ 3 w 73"/>
              <a:gd name="T35" fmla="*/ 50 h 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73" h="55">
                <a:moveTo>
                  <a:pt x="3" y="50"/>
                </a:moveTo>
                <a:cubicBezTo>
                  <a:pt x="4" y="36"/>
                  <a:pt x="0" y="22"/>
                  <a:pt x="6" y="8"/>
                </a:cubicBezTo>
                <a:cubicBezTo>
                  <a:pt x="9" y="8"/>
                  <a:pt x="10" y="13"/>
                  <a:pt x="13" y="14"/>
                </a:cubicBezTo>
                <a:cubicBezTo>
                  <a:pt x="13" y="16"/>
                  <a:pt x="13" y="16"/>
                  <a:pt x="13" y="16"/>
                </a:cubicBezTo>
                <a:cubicBezTo>
                  <a:pt x="17" y="20"/>
                  <a:pt x="16" y="26"/>
                  <a:pt x="18" y="31"/>
                </a:cubicBezTo>
                <a:cubicBezTo>
                  <a:pt x="19" y="37"/>
                  <a:pt x="22" y="42"/>
                  <a:pt x="29" y="41"/>
                </a:cubicBezTo>
                <a:cubicBezTo>
                  <a:pt x="36" y="41"/>
                  <a:pt x="43" y="39"/>
                  <a:pt x="44" y="30"/>
                </a:cubicBezTo>
                <a:cubicBezTo>
                  <a:pt x="45" y="21"/>
                  <a:pt x="46" y="13"/>
                  <a:pt x="39" y="6"/>
                </a:cubicBezTo>
                <a:cubicBezTo>
                  <a:pt x="38" y="5"/>
                  <a:pt x="38" y="3"/>
                  <a:pt x="38" y="2"/>
                </a:cubicBezTo>
                <a:cubicBezTo>
                  <a:pt x="43" y="2"/>
                  <a:pt x="49" y="0"/>
                  <a:pt x="52" y="5"/>
                </a:cubicBezTo>
                <a:cubicBezTo>
                  <a:pt x="57" y="8"/>
                  <a:pt x="62" y="11"/>
                  <a:pt x="66" y="14"/>
                </a:cubicBezTo>
                <a:cubicBezTo>
                  <a:pt x="68" y="17"/>
                  <a:pt x="69" y="21"/>
                  <a:pt x="70" y="24"/>
                </a:cubicBezTo>
                <a:cubicBezTo>
                  <a:pt x="71" y="29"/>
                  <a:pt x="68" y="35"/>
                  <a:pt x="72" y="40"/>
                </a:cubicBezTo>
                <a:cubicBezTo>
                  <a:pt x="73" y="42"/>
                  <a:pt x="73" y="44"/>
                  <a:pt x="72" y="46"/>
                </a:cubicBezTo>
                <a:cubicBezTo>
                  <a:pt x="72" y="48"/>
                  <a:pt x="71" y="49"/>
                  <a:pt x="71" y="50"/>
                </a:cubicBezTo>
                <a:cubicBezTo>
                  <a:pt x="52" y="53"/>
                  <a:pt x="32" y="48"/>
                  <a:pt x="12" y="53"/>
                </a:cubicBezTo>
                <a:cubicBezTo>
                  <a:pt x="12" y="55"/>
                  <a:pt x="11" y="55"/>
                  <a:pt x="10" y="53"/>
                </a:cubicBezTo>
                <a:cubicBezTo>
                  <a:pt x="8" y="52"/>
                  <a:pt x="6" y="51"/>
                  <a:pt x="3" y="50"/>
                </a:cubicBezTo>
                <a:close/>
              </a:path>
            </a:pathLst>
          </a:custGeom>
          <a:solidFill>
            <a:srgbClr val="8E8D9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3217" name="Freeform 4189"/>
          <p:cNvSpPr>
            <a:spLocks/>
          </p:cNvSpPr>
          <p:nvPr/>
        </p:nvSpPr>
        <p:spPr bwMode="auto">
          <a:xfrm>
            <a:off x="7934325" y="2305050"/>
            <a:ext cx="50800" cy="7937"/>
          </a:xfrm>
          <a:custGeom>
            <a:avLst/>
            <a:gdLst>
              <a:gd name="T0" fmla="*/ 7 w 27"/>
              <a:gd name="T1" fmla="*/ 0 h 4"/>
              <a:gd name="T2" fmla="*/ 9 w 27"/>
              <a:gd name="T3" fmla="*/ 0 h 4"/>
              <a:gd name="T4" fmla="*/ 26 w 27"/>
              <a:gd name="T5" fmla="*/ 1 h 4"/>
              <a:gd name="T6" fmla="*/ 27 w 27"/>
              <a:gd name="T7" fmla="*/ 2 h 4"/>
              <a:gd name="T8" fmla="*/ 26 w 27"/>
              <a:gd name="T9" fmla="*/ 3 h 4"/>
              <a:gd name="T10" fmla="*/ 0 w 27"/>
              <a:gd name="T11" fmla="*/ 4 h 4"/>
              <a:gd name="T12" fmla="*/ 7 w 27"/>
              <a:gd name="T13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7" h="4">
                <a:moveTo>
                  <a:pt x="7" y="0"/>
                </a:moveTo>
                <a:cubicBezTo>
                  <a:pt x="8" y="0"/>
                  <a:pt x="9" y="0"/>
                  <a:pt x="9" y="0"/>
                </a:cubicBezTo>
                <a:cubicBezTo>
                  <a:pt x="15" y="0"/>
                  <a:pt x="20" y="1"/>
                  <a:pt x="26" y="1"/>
                </a:cubicBezTo>
                <a:cubicBezTo>
                  <a:pt x="27" y="1"/>
                  <a:pt x="27" y="2"/>
                  <a:pt x="27" y="2"/>
                </a:cubicBezTo>
                <a:cubicBezTo>
                  <a:pt x="27" y="3"/>
                  <a:pt x="26" y="3"/>
                  <a:pt x="26" y="3"/>
                </a:cubicBezTo>
                <a:cubicBezTo>
                  <a:pt x="17" y="3"/>
                  <a:pt x="9" y="4"/>
                  <a:pt x="0" y="4"/>
                </a:cubicBezTo>
                <a:cubicBezTo>
                  <a:pt x="2" y="1"/>
                  <a:pt x="4" y="1"/>
                  <a:pt x="7" y="0"/>
                </a:cubicBezTo>
                <a:close/>
              </a:path>
            </a:pathLst>
          </a:custGeom>
          <a:solidFill>
            <a:srgbClr val="39383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3218" name="Freeform 4190"/>
          <p:cNvSpPr>
            <a:spLocks/>
          </p:cNvSpPr>
          <p:nvPr/>
        </p:nvSpPr>
        <p:spPr bwMode="auto">
          <a:xfrm>
            <a:off x="7937500" y="2111375"/>
            <a:ext cx="63500" cy="46037"/>
          </a:xfrm>
          <a:custGeom>
            <a:avLst/>
            <a:gdLst>
              <a:gd name="T0" fmla="*/ 5 w 34"/>
              <a:gd name="T1" fmla="*/ 1 h 25"/>
              <a:gd name="T2" fmla="*/ 24 w 34"/>
              <a:gd name="T3" fmla="*/ 0 h 25"/>
              <a:gd name="T4" fmla="*/ 30 w 34"/>
              <a:gd name="T5" fmla="*/ 1 h 25"/>
              <a:gd name="T6" fmla="*/ 31 w 34"/>
              <a:gd name="T7" fmla="*/ 7 h 25"/>
              <a:gd name="T8" fmla="*/ 26 w 34"/>
              <a:gd name="T9" fmla="*/ 22 h 25"/>
              <a:gd name="T10" fmla="*/ 5 w 34"/>
              <a:gd name="T11" fmla="*/ 17 h 25"/>
              <a:gd name="T12" fmla="*/ 5 w 34"/>
              <a:gd name="T13" fmla="*/ 17 h 25"/>
              <a:gd name="T14" fmla="*/ 5 w 34"/>
              <a:gd name="T15" fmla="*/ 1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34" h="25">
                <a:moveTo>
                  <a:pt x="5" y="1"/>
                </a:moveTo>
                <a:cubicBezTo>
                  <a:pt x="11" y="1"/>
                  <a:pt x="17" y="0"/>
                  <a:pt x="24" y="0"/>
                </a:cubicBezTo>
                <a:cubicBezTo>
                  <a:pt x="26" y="0"/>
                  <a:pt x="28" y="1"/>
                  <a:pt x="30" y="1"/>
                </a:cubicBezTo>
                <a:cubicBezTo>
                  <a:pt x="32" y="3"/>
                  <a:pt x="33" y="5"/>
                  <a:pt x="31" y="7"/>
                </a:cubicBezTo>
                <a:cubicBezTo>
                  <a:pt x="29" y="12"/>
                  <a:pt x="34" y="20"/>
                  <a:pt x="26" y="22"/>
                </a:cubicBezTo>
                <a:cubicBezTo>
                  <a:pt x="18" y="25"/>
                  <a:pt x="10" y="24"/>
                  <a:pt x="5" y="17"/>
                </a:cubicBezTo>
                <a:cubicBezTo>
                  <a:pt x="5" y="17"/>
                  <a:pt x="5" y="17"/>
                  <a:pt x="5" y="17"/>
                </a:cubicBezTo>
                <a:cubicBezTo>
                  <a:pt x="1" y="11"/>
                  <a:pt x="0" y="6"/>
                  <a:pt x="5" y="1"/>
                </a:cubicBezTo>
                <a:close/>
              </a:path>
            </a:pathLst>
          </a:custGeom>
          <a:solidFill>
            <a:srgbClr val="A4A7B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3219" name="Freeform 4191"/>
          <p:cNvSpPr>
            <a:spLocks/>
          </p:cNvSpPr>
          <p:nvPr/>
        </p:nvSpPr>
        <p:spPr bwMode="auto">
          <a:xfrm>
            <a:off x="7994650" y="2111375"/>
            <a:ext cx="39688" cy="36512"/>
          </a:xfrm>
          <a:custGeom>
            <a:avLst/>
            <a:gdLst>
              <a:gd name="T0" fmla="*/ 1 w 22"/>
              <a:gd name="T1" fmla="*/ 7 h 20"/>
              <a:gd name="T2" fmla="*/ 0 w 22"/>
              <a:gd name="T3" fmla="*/ 1 h 20"/>
              <a:gd name="T4" fmla="*/ 7 w 22"/>
              <a:gd name="T5" fmla="*/ 0 h 20"/>
              <a:gd name="T6" fmla="*/ 21 w 22"/>
              <a:gd name="T7" fmla="*/ 4 h 20"/>
              <a:gd name="T8" fmla="*/ 17 w 22"/>
              <a:gd name="T9" fmla="*/ 13 h 20"/>
              <a:gd name="T10" fmla="*/ 14 w 22"/>
              <a:gd name="T11" fmla="*/ 16 h 20"/>
              <a:gd name="T12" fmla="*/ 13 w 22"/>
              <a:gd name="T13" fmla="*/ 5 h 20"/>
              <a:gd name="T14" fmla="*/ 7 w 22"/>
              <a:gd name="T15" fmla="*/ 20 h 20"/>
              <a:gd name="T16" fmla="*/ 1 w 22"/>
              <a:gd name="T17" fmla="*/ 7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2" h="20">
                <a:moveTo>
                  <a:pt x="1" y="7"/>
                </a:moveTo>
                <a:cubicBezTo>
                  <a:pt x="1" y="5"/>
                  <a:pt x="1" y="3"/>
                  <a:pt x="0" y="1"/>
                </a:cubicBezTo>
                <a:cubicBezTo>
                  <a:pt x="3" y="1"/>
                  <a:pt x="5" y="0"/>
                  <a:pt x="7" y="0"/>
                </a:cubicBezTo>
                <a:cubicBezTo>
                  <a:pt x="11" y="1"/>
                  <a:pt x="16" y="2"/>
                  <a:pt x="21" y="4"/>
                </a:cubicBezTo>
                <a:cubicBezTo>
                  <a:pt x="22" y="8"/>
                  <a:pt x="19" y="10"/>
                  <a:pt x="17" y="13"/>
                </a:cubicBezTo>
                <a:cubicBezTo>
                  <a:pt x="16" y="14"/>
                  <a:pt x="15" y="15"/>
                  <a:pt x="14" y="16"/>
                </a:cubicBezTo>
                <a:cubicBezTo>
                  <a:pt x="14" y="13"/>
                  <a:pt x="13" y="9"/>
                  <a:pt x="13" y="5"/>
                </a:cubicBezTo>
                <a:cubicBezTo>
                  <a:pt x="8" y="10"/>
                  <a:pt x="14" y="17"/>
                  <a:pt x="7" y="20"/>
                </a:cubicBezTo>
                <a:cubicBezTo>
                  <a:pt x="4" y="16"/>
                  <a:pt x="14" y="6"/>
                  <a:pt x="1" y="7"/>
                </a:cubicBezTo>
                <a:close/>
              </a:path>
            </a:pathLst>
          </a:custGeom>
          <a:solidFill>
            <a:srgbClr val="A3A2A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3220" name="Freeform 4192"/>
          <p:cNvSpPr>
            <a:spLocks/>
          </p:cNvSpPr>
          <p:nvPr/>
        </p:nvSpPr>
        <p:spPr bwMode="auto">
          <a:xfrm>
            <a:off x="7934325" y="2111375"/>
            <a:ext cx="12700" cy="31750"/>
          </a:xfrm>
          <a:custGeom>
            <a:avLst/>
            <a:gdLst>
              <a:gd name="T0" fmla="*/ 7 w 7"/>
              <a:gd name="T1" fmla="*/ 1 h 17"/>
              <a:gd name="T2" fmla="*/ 7 w 7"/>
              <a:gd name="T3" fmla="*/ 17 h 17"/>
              <a:gd name="T4" fmla="*/ 0 w 7"/>
              <a:gd name="T5" fmla="*/ 7 h 17"/>
              <a:gd name="T6" fmla="*/ 3 w 7"/>
              <a:gd name="T7" fmla="*/ 0 h 17"/>
              <a:gd name="T8" fmla="*/ 7 w 7"/>
              <a:gd name="T9" fmla="*/ 1 h 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" h="17">
                <a:moveTo>
                  <a:pt x="7" y="1"/>
                </a:moveTo>
                <a:cubicBezTo>
                  <a:pt x="7" y="6"/>
                  <a:pt x="7" y="11"/>
                  <a:pt x="7" y="17"/>
                </a:cubicBezTo>
                <a:cubicBezTo>
                  <a:pt x="0" y="17"/>
                  <a:pt x="0" y="11"/>
                  <a:pt x="0" y="7"/>
                </a:cubicBezTo>
                <a:cubicBezTo>
                  <a:pt x="0" y="4"/>
                  <a:pt x="0" y="1"/>
                  <a:pt x="3" y="0"/>
                </a:cubicBezTo>
                <a:cubicBezTo>
                  <a:pt x="4" y="0"/>
                  <a:pt x="6" y="1"/>
                  <a:pt x="7" y="1"/>
                </a:cubicBezTo>
                <a:close/>
              </a:path>
            </a:pathLst>
          </a:custGeom>
          <a:solidFill>
            <a:srgbClr val="8B8A9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3221" name="Freeform 4193"/>
          <p:cNvSpPr>
            <a:spLocks/>
          </p:cNvSpPr>
          <p:nvPr/>
        </p:nvSpPr>
        <p:spPr bwMode="auto">
          <a:xfrm>
            <a:off x="8023225" y="2112963"/>
            <a:ext cx="26988" cy="23812"/>
          </a:xfrm>
          <a:custGeom>
            <a:avLst/>
            <a:gdLst>
              <a:gd name="T0" fmla="*/ 1 w 14"/>
              <a:gd name="T1" fmla="*/ 12 h 13"/>
              <a:gd name="T2" fmla="*/ 5 w 14"/>
              <a:gd name="T3" fmla="*/ 3 h 13"/>
              <a:gd name="T4" fmla="*/ 14 w 14"/>
              <a:gd name="T5" fmla="*/ 6 h 13"/>
              <a:gd name="T6" fmla="*/ 10 w 14"/>
              <a:gd name="T7" fmla="*/ 6 h 13"/>
              <a:gd name="T8" fmla="*/ 4 w 14"/>
              <a:gd name="T9" fmla="*/ 13 h 13"/>
              <a:gd name="T10" fmla="*/ 1 w 14"/>
              <a:gd name="T11" fmla="*/ 12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4" h="13">
                <a:moveTo>
                  <a:pt x="1" y="12"/>
                </a:moveTo>
                <a:cubicBezTo>
                  <a:pt x="0" y="8"/>
                  <a:pt x="3" y="6"/>
                  <a:pt x="5" y="3"/>
                </a:cubicBezTo>
                <a:cubicBezTo>
                  <a:pt x="9" y="0"/>
                  <a:pt x="12" y="1"/>
                  <a:pt x="14" y="6"/>
                </a:cubicBezTo>
                <a:cubicBezTo>
                  <a:pt x="12" y="6"/>
                  <a:pt x="11" y="6"/>
                  <a:pt x="10" y="6"/>
                </a:cubicBezTo>
                <a:cubicBezTo>
                  <a:pt x="8" y="8"/>
                  <a:pt x="6" y="11"/>
                  <a:pt x="4" y="13"/>
                </a:cubicBezTo>
                <a:cubicBezTo>
                  <a:pt x="3" y="13"/>
                  <a:pt x="2" y="12"/>
                  <a:pt x="1" y="12"/>
                </a:cubicBezTo>
                <a:close/>
              </a:path>
            </a:pathLst>
          </a:custGeom>
          <a:solidFill>
            <a:srgbClr val="5D5D6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3222" name="Freeform 4194"/>
          <p:cNvSpPr>
            <a:spLocks/>
          </p:cNvSpPr>
          <p:nvPr/>
        </p:nvSpPr>
        <p:spPr bwMode="auto">
          <a:xfrm>
            <a:off x="7864475" y="2925763"/>
            <a:ext cx="36513" cy="28575"/>
          </a:xfrm>
          <a:custGeom>
            <a:avLst/>
            <a:gdLst>
              <a:gd name="T0" fmla="*/ 5 w 19"/>
              <a:gd name="T1" fmla="*/ 0 h 15"/>
              <a:gd name="T2" fmla="*/ 11 w 19"/>
              <a:gd name="T3" fmla="*/ 0 h 15"/>
              <a:gd name="T4" fmla="*/ 4 w 19"/>
              <a:gd name="T5" fmla="*/ 13 h 15"/>
              <a:gd name="T6" fmla="*/ 5 w 19"/>
              <a:gd name="T7" fmla="*/ 0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9" h="15">
                <a:moveTo>
                  <a:pt x="5" y="0"/>
                </a:moveTo>
                <a:cubicBezTo>
                  <a:pt x="7" y="0"/>
                  <a:pt x="9" y="0"/>
                  <a:pt x="11" y="0"/>
                </a:cubicBezTo>
                <a:cubicBezTo>
                  <a:pt x="7" y="4"/>
                  <a:pt x="19" y="15"/>
                  <a:pt x="4" y="13"/>
                </a:cubicBezTo>
                <a:cubicBezTo>
                  <a:pt x="1" y="8"/>
                  <a:pt x="0" y="4"/>
                  <a:pt x="5" y="0"/>
                </a:cubicBezTo>
                <a:close/>
              </a:path>
            </a:pathLst>
          </a:custGeom>
          <a:solidFill>
            <a:srgbClr val="A9AB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3223" name="Freeform 4195"/>
          <p:cNvSpPr>
            <a:spLocks/>
          </p:cNvSpPr>
          <p:nvPr/>
        </p:nvSpPr>
        <p:spPr bwMode="auto">
          <a:xfrm>
            <a:off x="7856538" y="2921000"/>
            <a:ext cx="15875" cy="34925"/>
          </a:xfrm>
          <a:custGeom>
            <a:avLst/>
            <a:gdLst>
              <a:gd name="T0" fmla="*/ 0 w 9"/>
              <a:gd name="T1" fmla="*/ 12 h 19"/>
              <a:gd name="T2" fmla="*/ 6 w 9"/>
              <a:gd name="T3" fmla="*/ 0 h 19"/>
              <a:gd name="T4" fmla="*/ 6 w 9"/>
              <a:gd name="T5" fmla="*/ 16 h 19"/>
              <a:gd name="T6" fmla="*/ 0 w 9"/>
              <a:gd name="T7" fmla="*/ 19 h 19"/>
              <a:gd name="T8" fmla="*/ 0 w 9"/>
              <a:gd name="T9" fmla="*/ 12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" h="19">
                <a:moveTo>
                  <a:pt x="0" y="12"/>
                </a:moveTo>
                <a:cubicBezTo>
                  <a:pt x="5" y="10"/>
                  <a:pt x="1" y="2"/>
                  <a:pt x="6" y="0"/>
                </a:cubicBezTo>
                <a:cubicBezTo>
                  <a:pt x="9" y="5"/>
                  <a:pt x="9" y="11"/>
                  <a:pt x="6" y="16"/>
                </a:cubicBezTo>
                <a:cubicBezTo>
                  <a:pt x="4" y="17"/>
                  <a:pt x="2" y="18"/>
                  <a:pt x="0" y="19"/>
                </a:cubicBezTo>
                <a:cubicBezTo>
                  <a:pt x="0" y="17"/>
                  <a:pt x="0" y="15"/>
                  <a:pt x="0" y="12"/>
                </a:cubicBezTo>
                <a:close/>
              </a:path>
            </a:pathLst>
          </a:custGeom>
          <a:solidFill>
            <a:srgbClr val="7B747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3224" name="Freeform 4196"/>
          <p:cNvSpPr>
            <a:spLocks/>
          </p:cNvSpPr>
          <p:nvPr/>
        </p:nvSpPr>
        <p:spPr bwMode="auto">
          <a:xfrm>
            <a:off x="7867650" y="2921000"/>
            <a:ext cx="6350" cy="28575"/>
          </a:xfrm>
          <a:custGeom>
            <a:avLst/>
            <a:gdLst>
              <a:gd name="T0" fmla="*/ 0 w 4"/>
              <a:gd name="T1" fmla="*/ 16 h 16"/>
              <a:gd name="T2" fmla="*/ 0 w 4"/>
              <a:gd name="T3" fmla="*/ 0 h 16"/>
              <a:gd name="T4" fmla="*/ 3 w 4"/>
              <a:gd name="T5" fmla="*/ 0 h 16"/>
              <a:gd name="T6" fmla="*/ 4 w 4"/>
              <a:gd name="T7" fmla="*/ 3 h 16"/>
              <a:gd name="T8" fmla="*/ 3 w 4"/>
              <a:gd name="T9" fmla="*/ 16 h 16"/>
              <a:gd name="T10" fmla="*/ 0 w 4"/>
              <a:gd name="T11" fmla="*/ 16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16">
                <a:moveTo>
                  <a:pt x="0" y="16"/>
                </a:moveTo>
                <a:cubicBezTo>
                  <a:pt x="0" y="10"/>
                  <a:pt x="0" y="5"/>
                  <a:pt x="0" y="0"/>
                </a:cubicBezTo>
                <a:cubicBezTo>
                  <a:pt x="1" y="0"/>
                  <a:pt x="2" y="0"/>
                  <a:pt x="3" y="0"/>
                </a:cubicBezTo>
                <a:cubicBezTo>
                  <a:pt x="4" y="1"/>
                  <a:pt x="4" y="2"/>
                  <a:pt x="4" y="3"/>
                </a:cubicBezTo>
                <a:cubicBezTo>
                  <a:pt x="4" y="7"/>
                  <a:pt x="4" y="12"/>
                  <a:pt x="3" y="16"/>
                </a:cubicBezTo>
                <a:cubicBezTo>
                  <a:pt x="2" y="16"/>
                  <a:pt x="1" y="16"/>
                  <a:pt x="0" y="16"/>
                </a:cubicBezTo>
                <a:close/>
              </a:path>
            </a:pathLst>
          </a:custGeom>
          <a:solidFill>
            <a:srgbClr val="56505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3225" name="Freeform 4197"/>
          <p:cNvSpPr>
            <a:spLocks/>
          </p:cNvSpPr>
          <p:nvPr/>
        </p:nvSpPr>
        <p:spPr bwMode="auto">
          <a:xfrm>
            <a:off x="7986713" y="2436813"/>
            <a:ext cx="166688" cy="149225"/>
          </a:xfrm>
          <a:custGeom>
            <a:avLst/>
            <a:gdLst>
              <a:gd name="T0" fmla="*/ 43 w 89"/>
              <a:gd name="T1" fmla="*/ 5 h 80"/>
              <a:gd name="T2" fmla="*/ 63 w 89"/>
              <a:gd name="T3" fmla="*/ 1 h 80"/>
              <a:gd name="T4" fmla="*/ 70 w 89"/>
              <a:gd name="T5" fmla="*/ 12 h 80"/>
              <a:gd name="T6" fmla="*/ 79 w 89"/>
              <a:gd name="T7" fmla="*/ 22 h 80"/>
              <a:gd name="T8" fmla="*/ 89 w 89"/>
              <a:gd name="T9" fmla="*/ 29 h 80"/>
              <a:gd name="T10" fmla="*/ 76 w 89"/>
              <a:gd name="T11" fmla="*/ 34 h 80"/>
              <a:gd name="T12" fmla="*/ 74 w 89"/>
              <a:gd name="T13" fmla="*/ 35 h 80"/>
              <a:gd name="T14" fmla="*/ 64 w 89"/>
              <a:gd name="T15" fmla="*/ 30 h 80"/>
              <a:gd name="T16" fmla="*/ 50 w 89"/>
              <a:gd name="T17" fmla="*/ 35 h 80"/>
              <a:gd name="T18" fmla="*/ 51 w 89"/>
              <a:gd name="T19" fmla="*/ 48 h 80"/>
              <a:gd name="T20" fmla="*/ 69 w 89"/>
              <a:gd name="T21" fmla="*/ 68 h 80"/>
              <a:gd name="T22" fmla="*/ 70 w 89"/>
              <a:gd name="T23" fmla="*/ 70 h 80"/>
              <a:gd name="T24" fmla="*/ 55 w 89"/>
              <a:gd name="T25" fmla="*/ 80 h 80"/>
              <a:gd name="T26" fmla="*/ 39 w 89"/>
              <a:gd name="T27" fmla="*/ 61 h 80"/>
              <a:gd name="T28" fmla="*/ 31 w 89"/>
              <a:gd name="T29" fmla="*/ 55 h 80"/>
              <a:gd name="T30" fmla="*/ 23 w 89"/>
              <a:gd name="T31" fmla="*/ 52 h 80"/>
              <a:gd name="T32" fmla="*/ 6 w 89"/>
              <a:gd name="T33" fmla="*/ 38 h 80"/>
              <a:gd name="T34" fmla="*/ 2 w 89"/>
              <a:gd name="T35" fmla="*/ 20 h 80"/>
              <a:gd name="T36" fmla="*/ 5 w 89"/>
              <a:gd name="T37" fmla="*/ 17 h 80"/>
              <a:gd name="T38" fmla="*/ 24 w 89"/>
              <a:gd name="T39" fmla="*/ 10 h 80"/>
              <a:gd name="T40" fmla="*/ 43 w 89"/>
              <a:gd name="T41" fmla="*/ 5 h 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89" h="80">
                <a:moveTo>
                  <a:pt x="43" y="5"/>
                </a:moveTo>
                <a:cubicBezTo>
                  <a:pt x="51" y="7"/>
                  <a:pt x="56" y="0"/>
                  <a:pt x="63" y="1"/>
                </a:cubicBezTo>
                <a:cubicBezTo>
                  <a:pt x="64" y="5"/>
                  <a:pt x="70" y="6"/>
                  <a:pt x="70" y="12"/>
                </a:cubicBezTo>
                <a:cubicBezTo>
                  <a:pt x="71" y="17"/>
                  <a:pt x="72" y="22"/>
                  <a:pt x="79" y="22"/>
                </a:cubicBezTo>
                <a:cubicBezTo>
                  <a:pt x="83" y="24"/>
                  <a:pt x="86" y="27"/>
                  <a:pt x="89" y="29"/>
                </a:cubicBezTo>
                <a:cubicBezTo>
                  <a:pt x="85" y="37"/>
                  <a:pt x="78" y="28"/>
                  <a:pt x="76" y="34"/>
                </a:cubicBezTo>
                <a:cubicBezTo>
                  <a:pt x="75" y="35"/>
                  <a:pt x="75" y="35"/>
                  <a:pt x="74" y="35"/>
                </a:cubicBezTo>
                <a:cubicBezTo>
                  <a:pt x="70" y="35"/>
                  <a:pt x="67" y="32"/>
                  <a:pt x="64" y="30"/>
                </a:cubicBezTo>
                <a:cubicBezTo>
                  <a:pt x="58" y="28"/>
                  <a:pt x="54" y="30"/>
                  <a:pt x="50" y="35"/>
                </a:cubicBezTo>
                <a:cubicBezTo>
                  <a:pt x="46" y="40"/>
                  <a:pt x="47" y="43"/>
                  <a:pt x="51" y="48"/>
                </a:cubicBezTo>
                <a:cubicBezTo>
                  <a:pt x="56" y="55"/>
                  <a:pt x="63" y="61"/>
                  <a:pt x="69" y="68"/>
                </a:cubicBezTo>
                <a:cubicBezTo>
                  <a:pt x="69" y="69"/>
                  <a:pt x="69" y="70"/>
                  <a:pt x="70" y="70"/>
                </a:cubicBezTo>
                <a:cubicBezTo>
                  <a:pt x="67" y="76"/>
                  <a:pt x="62" y="80"/>
                  <a:pt x="55" y="80"/>
                </a:cubicBezTo>
                <a:cubicBezTo>
                  <a:pt x="52" y="72"/>
                  <a:pt x="44" y="67"/>
                  <a:pt x="39" y="61"/>
                </a:cubicBezTo>
                <a:cubicBezTo>
                  <a:pt x="40" y="53"/>
                  <a:pt x="35" y="54"/>
                  <a:pt x="31" y="55"/>
                </a:cubicBezTo>
                <a:cubicBezTo>
                  <a:pt x="27" y="56"/>
                  <a:pt x="25" y="54"/>
                  <a:pt x="23" y="52"/>
                </a:cubicBezTo>
                <a:cubicBezTo>
                  <a:pt x="17" y="47"/>
                  <a:pt x="9" y="46"/>
                  <a:pt x="6" y="38"/>
                </a:cubicBezTo>
                <a:cubicBezTo>
                  <a:pt x="2" y="33"/>
                  <a:pt x="0" y="27"/>
                  <a:pt x="2" y="20"/>
                </a:cubicBezTo>
                <a:cubicBezTo>
                  <a:pt x="3" y="19"/>
                  <a:pt x="4" y="18"/>
                  <a:pt x="5" y="17"/>
                </a:cubicBezTo>
                <a:cubicBezTo>
                  <a:pt x="11" y="14"/>
                  <a:pt x="18" y="13"/>
                  <a:pt x="24" y="10"/>
                </a:cubicBezTo>
                <a:cubicBezTo>
                  <a:pt x="30" y="6"/>
                  <a:pt x="37" y="7"/>
                  <a:pt x="43" y="5"/>
                </a:cubicBezTo>
                <a:close/>
              </a:path>
            </a:pathLst>
          </a:custGeom>
          <a:solidFill>
            <a:srgbClr val="D4E5E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3226" name="Freeform 4198"/>
          <p:cNvSpPr>
            <a:spLocks/>
          </p:cNvSpPr>
          <p:nvPr/>
        </p:nvSpPr>
        <p:spPr bwMode="auto">
          <a:xfrm>
            <a:off x="8086725" y="2500313"/>
            <a:ext cx="57150" cy="66675"/>
          </a:xfrm>
          <a:custGeom>
            <a:avLst/>
            <a:gdLst>
              <a:gd name="T0" fmla="*/ 22 w 30"/>
              <a:gd name="T1" fmla="*/ 0 h 36"/>
              <a:gd name="T2" fmla="*/ 16 w 30"/>
              <a:gd name="T3" fmla="*/ 36 h 36"/>
              <a:gd name="T4" fmla="*/ 16 w 30"/>
              <a:gd name="T5" fmla="*/ 36 h 36"/>
              <a:gd name="T6" fmla="*/ 22 w 30"/>
              <a:gd name="T7" fmla="*/ 1 h 36"/>
              <a:gd name="T8" fmla="*/ 22 w 30"/>
              <a:gd name="T9" fmla="*/ 0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0" h="36">
                <a:moveTo>
                  <a:pt x="22" y="0"/>
                </a:moveTo>
                <a:cubicBezTo>
                  <a:pt x="30" y="14"/>
                  <a:pt x="24" y="25"/>
                  <a:pt x="16" y="36"/>
                </a:cubicBezTo>
                <a:cubicBezTo>
                  <a:pt x="16" y="36"/>
                  <a:pt x="16" y="36"/>
                  <a:pt x="16" y="36"/>
                </a:cubicBezTo>
                <a:cubicBezTo>
                  <a:pt x="0" y="21"/>
                  <a:pt x="17" y="12"/>
                  <a:pt x="22" y="1"/>
                </a:cubicBezTo>
                <a:lnTo>
                  <a:pt x="22" y="0"/>
                </a:lnTo>
                <a:close/>
              </a:path>
            </a:pathLst>
          </a:custGeom>
          <a:solidFill>
            <a:srgbClr val="D4E5E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3227" name="Freeform 4199"/>
          <p:cNvSpPr>
            <a:spLocks/>
          </p:cNvSpPr>
          <p:nvPr/>
        </p:nvSpPr>
        <p:spPr bwMode="auto">
          <a:xfrm>
            <a:off x="8102600" y="2459038"/>
            <a:ext cx="31750" cy="22225"/>
          </a:xfrm>
          <a:custGeom>
            <a:avLst/>
            <a:gdLst>
              <a:gd name="T0" fmla="*/ 17 w 17"/>
              <a:gd name="T1" fmla="*/ 10 h 12"/>
              <a:gd name="T2" fmla="*/ 6 w 17"/>
              <a:gd name="T3" fmla="*/ 7 h 12"/>
              <a:gd name="T4" fmla="*/ 8 w 17"/>
              <a:gd name="T5" fmla="*/ 0 h 12"/>
              <a:gd name="T6" fmla="*/ 17 w 17"/>
              <a:gd name="T7" fmla="*/ 1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7" h="12">
                <a:moveTo>
                  <a:pt x="17" y="10"/>
                </a:moveTo>
                <a:cubicBezTo>
                  <a:pt x="13" y="12"/>
                  <a:pt x="10" y="11"/>
                  <a:pt x="6" y="7"/>
                </a:cubicBezTo>
                <a:cubicBezTo>
                  <a:pt x="0" y="3"/>
                  <a:pt x="5" y="2"/>
                  <a:pt x="8" y="0"/>
                </a:cubicBezTo>
                <a:cubicBezTo>
                  <a:pt x="11" y="3"/>
                  <a:pt x="14" y="6"/>
                  <a:pt x="17" y="10"/>
                </a:cubicBezTo>
                <a:close/>
              </a:path>
            </a:pathLst>
          </a:custGeom>
          <a:solidFill>
            <a:srgbClr val="DCECF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3228" name="Freeform 4200"/>
          <p:cNvSpPr>
            <a:spLocks/>
          </p:cNvSpPr>
          <p:nvPr/>
        </p:nvSpPr>
        <p:spPr bwMode="auto">
          <a:xfrm>
            <a:off x="7904163" y="2652713"/>
            <a:ext cx="23813" cy="30162"/>
          </a:xfrm>
          <a:custGeom>
            <a:avLst/>
            <a:gdLst>
              <a:gd name="T0" fmla="*/ 0 w 13"/>
              <a:gd name="T1" fmla="*/ 16 h 16"/>
              <a:gd name="T2" fmla="*/ 0 w 13"/>
              <a:gd name="T3" fmla="*/ 3 h 16"/>
              <a:gd name="T4" fmla="*/ 13 w 13"/>
              <a:gd name="T5" fmla="*/ 9 h 16"/>
              <a:gd name="T6" fmla="*/ 13 w 13"/>
              <a:gd name="T7" fmla="*/ 13 h 16"/>
              <a:gd name="T8" fmla="*/ 3 w 13"/>
              <a:gd name="T9" fmla="*/ 16 h 16"/>
              <a:gd name="T10" fmla="*/ 0 w 13"/>
              <a:gd name="T11" fmla="*/ 16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3" h="16">
                <a:moveTo>
                  <a:pt x="0" y="16"/>
                </a:moveTo>
                <a:cubicBezTo>
                  <a:pt x="0" y="12"/>
                  <a:pt x="0" y="7"/>
                  <a:pt x="0" y="3"/>
                </a:cubicBezTo>
                <a:cubicBezTo>
                  <a:pt x="7" y="0"/>
                  <a:pt x="12" y="1"/>
                  <a:pt x="13" y="9"/>
                </a:cubicBezTo>
                <a:cubicBezTo>
                  <a:pt x="13" y="10"/>
                  <a:pt x="13" y="11"/>
                  <a:pt x="13" y="13"/>
                </a:cubicBezTo>
                <a:cubicBezTo>
                  <a:pt x="9" y="13"/>
                  <a:pt x="5" y="12"/>
                  <a:pt x="3" y="16"/>
                </a:cubicBezTo>
                <a:cubicBezTo>
                  <a:pt x="2" y="16"/>
                  <a:pt x="1" y="16"/>
                  <a:pt x="0" y="16"/>
                </a:cubicBezTo>
                <a:close/>
              </a:path>
            </a:pathLst>
          </a:custGeom>
          <a:solidFill>
            <a:srgbClr val="5B595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3229" name="Freeform 4201"/>
          <p:cNvSpPr>
            <a:spLocks/>
          </p:cNvSpPr>
          <p:nvPr/>
        </p:nvSpPr>
        <p:spPr bwMode="auto">
          <a:xfrm>
            <a:off x="7891463" y="2598738"/>
            <a:ext cx="92075" cy="76200"/>
          </a:xfrm>
          <a:custGeom>
            <a:avLst/>
            <a:gdLst>
              <a:gd name="T0" fmla="*/ 20 w 49"/>
              <a:gd name="T1" fmla="*/ 38 h 41"/>
              <a:gd name="T2" fmla="*/ 7 w 49"/>
              <a:gd name="T3" fmla="*/ 32 h 41"/>
              <a:gd name="T4" fmla="*/ 3 w 49"/>
              <a:gd name="T5" fmla="*/ 26 h 41"/>
              <a:gd name="T6" fmla="*/ 1 w 49"/>
              <a:gd name="T7" fmla="*/ 21 h 41"/>
              <a:gd name="T8" fmla="*/ 8 w 49"/>
              <a:gd name="T9" fmla="*/ 11 h 41"/>
              <a:gd name="T10" fmla="*/ 24 w 49"/>
              <a:gd name="T11" fmla="*/ 16 h 41"/>
              <a:gd name="T12" fmla="*/ 20 w 49"/>
              <a:gd name="T13" fmla="*/ 0 h 41"/>
              <a:gd name="T14" fmla="*/ 39 w 49"/>
              <a:gd name="T15" fmla="*/ 9 h 41"/>
              <a:gd name="T16" fmla="*/ 49 w 49"/>
              <a:gd name="T17" fmla="*/ 36 h 41"/>
              <a:gd name="T18" fmla="*/ 30 w 49"/>
              <a:gd name="T19" fmla="*/ 38 h 41"/>
              <a:gd name="T20" fmla="*/ 20 w 49"/>
              <a:gd name="T21" fmla="*/ 38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49" h="41">
                <a:moveTo>
                  <a:pt x="20" y="38"/>
                </a:moveTo>
                <a:cubicBezTo>
                  <a:pt x="16" y="36"/>
                  <a:pt x="11" y="34"/>
                  <a:pt x="7" y="32"/>
                </a:cubicBezTo>
                <a:cubicBezTo>
                  <a:pt x="6" y="30"/>
                  <a:pt x="5" y="28"/>
                  <a:pt x="3" y="26"/>
                </a:cubicBezTo>
                <a:cubicBezTo>
                  <a:pt x="2" y="24"/>
                  <a:pt x="1" y="23"/>
                  <a:pt x="1" y="21"/>
                </a:cubicBezTo>
                <a:cubicBezTo>
                  <a:pt x="0" y="16"/>
                  <a:pt x="2" y="11"/>
                  <a:pt x="8" y="11"/>
                </a:cubicBezTo>
                <a:cubicBezTo>
                  <a:pt x="14" y="11"/>
                  <a:pt x="16" y="18"/>
                  <a:pt x="24" y="16"/>
                </a:cubicBezTo>
                <a:cubicBezTo>
                  <a:pt x="21" y="11"/>
                  <a:pt x="12" y="7"/>
                  <a:pt x="20" y="0"/>
                </a:cubicBezTo>
                <a:cubicBezTo>
                  <a:pt x="26" y="3"/>
                  <a:pt x="35" y="2"/>
                  <a:pt x="39" y="9"/>
                </a:cubicBezTo>
                <a:cubicBezTo>
                  <a:pt x="36" y="20"/>
                  <a:pt x="48" y="26"/>
                  <a:pt x="49" y="36"/>
                </a:cubicBezTo>
                <a:cubicBezTo>
                  <a:pt x="42" y="41"/>
                  <a:pt x="33" y="20"/>
                  <a:pt x="30" y="38"/>
                </a:cubicBezTo>
                <a:cubicBezTo>
                  <a:pt x="26" y="38"/>
                  <a:pt x="23" y="38"/>
                  <a:pt x="20" y="38"/>
                </a:cubicBezTo>
                <a:close/>
              </a:path>
            </a:pathLst>
          </a:custGeom>
          <a:solidFill>
            <a:srgbClr val="CBDBD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3230" name="Freeform 4202"/>
          <p:cNvSpPr>
            <a:spLocks/>
          </p:cNvSpPr>
          <p:nvPr/>
        </p:nvSpPr>
        <p:spPr bwMode="auto">
          <a:xfrm>
            <a:off x="7859713" y="2532063"/>
            <a:ext cx="44450" cy="93662"/>
          </a:xfrm>
          <a:custGeom>
            <a:avLst/>
            <a:gdLst>
              <a:gd name="T0" fmla="*/ 1 w 24"/>
              <a:gd name="T1" fmla="*/ 26 h 50"/>
              <a:gd name="T2" fmla="*/ 8 w 24"/>
              <a:gd name="T3" fmla="*/ 3 h 50"/>
              <a:gd name="T4" fmla="*/ 14 w 24"/>
              <a:gd name="T5" fmla="*/ 0 h 50"/>
              <a:gd name="T6" fmla="*/ 21 w 24"/>
              <a:gd name="T7" fmla="*/ 19 h 50"/>
              <a:gd name="T8" fmla="*/ 23 w 24"/>
              <a:gd name="T9" fmla="*/ 33 h 50"/>
              <a:gd name="T10" fmla="*/ 23 w 24"/>
              <a:gd name="T11" fmla="*/ 42 h 50"/>
              <a:gd name="T12" fmla="*/ 15 w 24"/>
              <a:gd name="T13" fmla="*/ 50 h 50"/>
              <a:gd name="T14" fmla="*/ 2 w 24"/>
              <a:gd name="T15" fmla="*/ 34 h 50"/>
              <a:gd name="T16" fmla="*/ 1 w 24"/>
              <a:gd name="T17" fmla="*/ 26 h 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4" h="50">
                <a:moveTo>
                  <a:pt x="1" y="26"/>
                </a:moveTo>
                <a:cubicBezTo>
                  <a:pt x="2" y="18"/>
                  <a:pt x="4" y="10"/>
                  <a:pt x="8" y="3"/>
                </a:cubicBezTo>
                <a:cubicBezTo>
                  <a:pt x="10" y="2"/>
                  <a:pt x="12" y="1"/>
                  <a:pt x="14" y="0"/>
                </a:cubicBezTo>
                <a:cubicBezTo>
                  <a:pt x="13" y="7"/>
                  <a:pt x="16" y="13"/>
                  <a:pt x="21" y="19"/>
                </a:cubicBezTo>
                <a:cubicBezTo>
                  <a:pt x="20" y="24"/>
                  <a:pt x="21" y="28"/>
                  <a:pt x="23" y="33"/>
                </a:cubicBezTo>
                <a:cubicBezTo>
                  <a:pt x="24" y="36"/>
                  <a:pt x="24" y="39"/>
                  <a:pt x="23" y="42"/>
                </a:cubicBezTo>
                <a:cubicBezTo>
                  <a:pt x="22" y="46"/>
                  <a:pt x="19" y="49"/>
                  <a:pt x="15" y="50"/>
                </a:cubicBezTo>
                <a:cubicBezTo>
                  <a:pt x="8" y="47"/>
                  <a:pt x="6" y="40"/>
                  <a:pt x="2" y="34"/>
                </a:cubicBezTo>
                <a:cubicBezTo>
                  <a:pt x="1" y="32"/>
                  <a:pt x="0" y="29"/>
                  <a:pt x="1" y="26"/>
                </a:cubicBezTo>
                <a:close/>
              </a:path>
            </a:pathLst>
          </a:custGeom>
          <a:solidFill>
            <a:srgbClr val="C7D5D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3231" name="Freeform 4203"/>
          <p:cNvSpPr>
            <a:spLocks/>
          </p:cNvSpPr>
          <p:nvPr/>
        </p:nvSpPr>
        <p:spPr bwMode="auto">
          <a:xfrm>
            <a:off x="7859713" y="2457450"/>
            <a:ext cx="57150" cy="68262"/>
          </a:xfrm>
          <a:custGeom>
            <a:avLst/>
            <a:gdLst>
              <a:gd name="T0" fmla="*/ 15 w 31"/>
              <a:gd name="T1" fmla="*/ 37 h 37"/>
              <a:gd name="T2" fmla="*/ 8 w 31"/>
              <a:gd name="T3" fmla="*/ 0 h 37"/>
              <a:gd name="T4" fmla="*/ 27 w 31"/>
              <a:gd name="T5" fmla="*/ 12 h 37"/>
              <a:gd name="T6" fmla="*/ 30 w 31"/>
              <a:gd name="T7" fmla="*/ 24 h 37"/>
              <a:gd name="T8" fmla="*/ 28 w 31"/>
              <a:gd name="T9" fmla="*/ 27 h 37"/>
              <a:gd name="T10" fmla="*/ 23 w 31"/>
              <a:gd name="T11" fmla="*/ 31 h 37"/>
              <a:gd name="T12" fmla="*/ 21 w 31"/>
              <a:gd name="T13" fmla="*/ 33 h 37"/>
              <a:gd name="T14" fmla="*/ 21 w 31"/>
              <a:gd name="T15" fmla="*/ 33 h 37"/>
              <a:gd name="T16" fmla="*/ 16 w 31"/>
              <a:gd name="T17" fmla="*/ 36 h 37"/>
              <a:gd name="T18" fmla="*/ 15 w 31"/>
              <a:gd name="T19" fmla="*/ 37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31" h="37">
                <a:moveTo>
                  <a:pt x="15" y="37"/>
                </a:moveTo>
                <a:cubicBezTo>
                  <a:pt x="0" y="27"/>
                  <a:pt x="7" y="13"/>
                  <a:pt x="8" y="0"/>
                </a:cubicBezTo>
                <a:cubicBezTo>
                  <a:pt x="14" y="4"/>
                  <a:pt x="21" y="8"/>
                  <a:pt x="27" y="12"/>
                </a:cubicBezTo>
                <a:cubicBezTo>
                  <a:pt x="30" y="15"/>
                  <a:pt x="31" y="19"/>
                  <a:pt x="30" y="24"/>
                </a:cubicBezTo>
                <a:cubicBezTo>
                  <a:pt x="29" y="25"/>
                  <a:pt x="29" y="26"/>
                  <a:pt x="28" y="27"/>
                </a:cubicBezTo>
                <a:cubicBezTo>
                  <a:pt x="27" y="29"/>
                  <a:pt x="25" y="30"/>
                  <a:pt x="23" y="31"/>
                </a:cubicBezTo>
                <a:cubicBezTo>
                  <a:pt x="22" y="32"/>
                  <a:pt x="21" y="32"/>
                  <a:pt x="21" y="33"/>
                </a:cubicBezTo>
                <a:cubicBezTo>
                  <a:pt x="21" y="33"/>
                  <a:pt x="21" y="33"/>
                  <a:pt x="21" y="33"/>
                </a:cubicBezTo>
                <a:cubicBezTo>
                  <a:pt x="19" y="34"/>
                  <a:pt x="19" y="37"/>
                  <a:pt x="16" y="36"/>
                </a:cubicBezTo>
                <a:cubicBezTo>
                  <a:pt x="16" y="36"/>
                  <a:pt x="15" y="37"/>
                  <a:pt x="15" y="37"/>
                </a:cubicBezTo>
                <a:close/>
              </a:path>
            </a:pathLst>
          </a:custGeom>
          <a:solidFill>
            <a:srgbClr val="D5E2E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3232" name="Freeform 4204"/>
          <p:cNvSpPr>
            <a:spLocks/>
          </p:cNvSpPr>
          <p:nvPr/>
        </p:nvSpPr>
        <p:spPr bwMode="auto">
          <a:xfrm>
            <a:off x="7977188" y="2565400"/>
            <a:ext cx="50800" cy="57150"/>
          </a:xfrm>
          <a:custGeom>
            <a:avLst/>
            <a:gdLst>
              <a:gd name="T0" fmla="*/ 6 w 27"/>
              <a:gd name="T1" fmla="*/ 30 h 31"/>
              <a:gd name="T2" fmla="*/ 0 w 27"/>
              <a:gd name="T3" fmla="*/ 24 h 31"/>
              <a:gd name="T4" fmla="*/ 3 w 27"/>
              <a:gd name="T5" fmla="*/ 14 h 31"/>
              <a:gd name="T6" fmla="*/ 19 w 27"/>
              <a:gd name="T7" fmla="*/ 7 h 31"/>
              <a:gd name="T8" fmla="*/ 16 w 27"/>
              <a:gd name="T9" fmla="*/ 23 h 31"/>
              <a:gd name="T10" fmla="*/ 6 w 27"/>
              <a:gd name="T11" fmla="*/ 30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7" h="31">
                <a:moveTo>
                  <a:pt x="6" y="30"/>
                </a:moveTo>
                <a:cubicBezTo>
                  <a:pt x="3" y="29"/>
                  <a:pt x="1" y="27"/>
                  <a:pt x="0" y="24"/>
                </a:cubicBezTo>
                <a:cubicBezTo>
                  <a:pt x="0" y="20"/>
                  <a:pt x="0" y="16"/>
                  <a:pt x="3" y="14"/>
                </a:cubicBezTo>
                <a:cubicBezTo>
                  <a:pt x="7" y="9"/>
                  <a:pt x="11" y="0"/>
                  <a:pt x="19" y="7"/>
                </a:cubicBezTo>
                <a:cubicBezTo>
                  <a:pt x="27" y="13"/>
                  <a:pt x="20" y="18"/>
                  <a:pt x="16" y="23"/>
                </a:cubicBezTo>
                <a:cubicBezTo>
                  <a:pt x="13" y="26"/>
                  <a:pt x="12" y="31"/>
                  <a:pt x="6" y="30"/>
                </a:cubicBezTo>
                <a:close/>
              </a:path>
            </a:pathLst>
          </a:custGeom>
          <a:solidFill>
            <a:srgbClr val="DDECF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3233" name="Freeform 4205"/>
          <p:cNvSpPr>
            <a:spLocks/>
          </p:cNvSpPr>
          <p:nvPr/>
        </p:nvSpPr>
        <p:spPr bwMode="auto">
          <a:xfrm>
            <a:off x="7900988" y="2579688"/>
            <a:ext cx="52388" cy="68262"/>
          </a:xfrm>
          <a:custGeom>
            <a:avLst/>
            <a:gdLst>
              <a:gd name="T0" fmla="*/ 15 w 28"/>
              <a:gd name="T1" fmla="*/ 10 h 36"/>
              <a:gd name="T2" fmla="*/ 19 w 28"/>
              <a:gd name="T3" fmla="*/ 18 h 36"/>
              <a:gd name="T4" fmla="*/ 24 w 28"/>
              <a:gd name="T5" fmla="*/ 22 h 36"/>
              <a:gd name="T6" fmla="*/ 15 w 28"/>
              <a:gd name="T7" fmla="*/ 32 h 36"/>
              <a:gd name="T8" fmla="*/ 5 w 28"/>
              <a:gd name="T9" fmla="*/ 23 h 36"/>
              <a:gd name="T10" fmla="*/ 2 w 28"/>
              <a:gd name="T11" fmla="*/ 17 h 36"/>
              <a:gd name="T12" fmla="*/ 0 w 28"/>
              <a:gd name="T13" fmla="*/ 3 h 36"/>
              <a:gd name="T14" fmla="*/ 2 w 28"/>
              <a:gd name="T15" fmla="*/ 0 h 36"/>
              <a:gd name="T16" fmla="*/ 15 w 28"/>
              <a:gd name="T17" fmla="*/ 10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8" h="36">
                <a:moveTo>
                  <a:pt x="15" y="10"/>
                </a:moveTo>
                <a:cubicBezTo>
                  <a:pt x="17" y="12"/>
                  <a:pt x="10" y="20"/>
                  <a:pt x="19" y="18"/>
                </a:cubicBezTo>
                <a:cubicBezTo>
                  <a:pt x="25" y="17"/>
                  <a:pt x="28" y="19"/>
                  <a:pt x="24" y="22"/>
                </a:cubicBezTo>
                <a:cubicBezTo>
                  <a:pt x="20" y="25"/>
                  <a:pt x="25" y="36"/>
                  <a:pt x="15" y="32"/>
                </a:cubicBezTo>
                <a:cubicBezTo>
                  <a:pt x="11" y="31"/>
                  <a:pt x="7" y="27"/>
                  <a:pt x="5" y="23"/>
                </a:cubicBezTo>
                <a:cubicBezTo>
                  <a:pt x="3" y="21"/>
                  <a:pt x="2" y="19"/>
                  <a:pt x="2" y="17"/>
                </a:cubicBezTo>
                <a:cubicBezTo>
                  <a:pt x="1" y="12"/>
                  <a:pt x="0" y="8"/>
                  <a:pt x="0" y="3"/>
                </a:cubicBezTo>
                <a:cubicBezTo>
                  <a:pt x="0" y="2"/>
                  <a:pt x="1" y="1"/>
                  <a:pt x="2" y="0"/>
                </a:cubicBezTo>
                <a:cubicBezTo>
                  <a:pt x="4" y="7"/>
                  <a:pt x="11" y="5"/>
                  <a:pt x="15" y="10"/>
                </a:cubicBezTo>
                <a:close/>
              </a:path>
            </a:pathLst>
          </a:custGeom>
          <a:solidFill>
            <a:srgbClr val="C2D2D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3234" name="Freeform 4206"/>
          <p:cNvSpPr>
            <a:spLocks/>
          </p:cNvSpPr>
          <p:nvPr/>
        </p:nvSpPr>
        <p:spPr bwMode="auto">
          <a:xfrm>
            <a:off x="8026400" y="2541588"/>
            <a:ext cx="34925" cy="49212"/>
          </a:xfrm>
          <a:custGeom>
            <a:avLst/>
            <a:gdLst>
              <a:gd name="T0" fmla="*/ 10 w 19"/>
              <a:gd name="T1" fmla="*/ 8 h 27"/>
              <a:gd name="T2" fmla="*/ 19 w 19"/>
              <a:gd name="T3" fmla="*/ 22 h 27"/>
              <a:gd name="T4" fmla="*/ 0 w 19"/>
              <a:gd name="T5" fmla="*/ 0 h 27"/>
              <a:gd name="T6" fmla="*/ 10 w 19"/>
              <a:gd name="T7" fmla="*/ 8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9" h="27">
                <a:moveTo>
                  <a:pt x="10" y="8"/>
                </a:moveTo>
                <a:cubicBezTo>
                  <a:pt x="13" y="12"/>
                  <a:pt x="13" y="19"/>
                  <a:pt x="19" y="22"/>
                </a:cubicBezTo>
                <a:cubicBezTo>
                  <a:pt x="4" y="27"/>
                  <a:pt x="0" y="22"/>
                  <a:pt x="0" y="0"/>
                </a:cubicBezTo>
                <a:cubicBezTo>
                  <a:pt x="6" y="0"/>
                  <a:pt x="8" y="3"/>
                  <a:pt x="10" y="8"/>
                </a:cubicBezTo>
                <a:close/>
              </a:path>
            </a:pathLst>
          </a:custGeom>
          <a:solidFill>
            <a:srgbClr val="DFECE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3235" name="Freeform 4207"/>
          <p:cNvSpPr>
            <a:spLocks/>
          </p:cNvSpPr>
          <p:nvPr/>
        </p:nvSpPr>
        <p:spPr bwMode="auto">
          <a:xfrm>
            <a:off x="7905750" y="2479675"/>
            <a:ext cx="28575" cy="38100"/>
          </a:xfrm>
          <a:custGeom>
            <a:avLst/>
            <a:gdLst>
              <a:gd name="T0" fmla="*/ 2 w 15"/>
              <a:gd name="T1" fmla="*/ 13 h 21"/>
              <a:gd name="T2" fmla="*/ 2 w 15"/>
              <a:gd name="T3" fmla="*/ 0 h 21"/>
              <a:gd name="T4" fmla="*/ 15 w 15"/>
              <a:gd name="T5" fmla="*/ 15 h 21"/>
              <a:gd name="T6" fmla="*/ 3 w 15"/>
              <a:gd name="T7" fmla="*/ 21 h 21"/>
              <a:gd name="T8" fmla="*/ 2 w 15"/>
              <a:gd name="T9" fmla="*/ 13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5" h="21">
                <a:moveTo>
                  <a:pt x="2" y="13"/>
                </a:moveTo>
                <a:cubicBezTo>
                  <a:pt x="2" y="9"/>
                  <a:pt x="2" y="4"/>
                  <a:pt x="2" y="0"/>
                </a:cubicBezTo>
                <a:cubicBezTo>
                  <a:pt x="12" y="0"/>
                  <a:pt x="9" y="11"/>
                  <a:pt x="15" y="15"/>
                </a:cubicBezTo>
                <a:cubicBezTo>
                  <a:pt x="12" y="19"/>
                  <a:pt x="8" y="20"/>
                  <a:pt x="3" y="21"/>
                </a:cubicBezTo>
                <a:cubicBezTo>
                  <a:pt x="0" y="19"/>
                  <a:pt x="0" y="16"/>
                  <a:pt x="2" y="13"/>
                </a:cubicBezTo>
                <a:close/>
              </a:path>
            </a:pathLst>
          </a:custGeom>
          <a:solidFill>
            <a:srgbClr val="DEE2E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3236" name="Freeform 4208"/>
          <p:cNvSpPr>
            <a:spLocks/>
          </p:cNvSpPr>
          <p:nvPr/>
        </p:nvSpPr>
        <p:spPr bwMode="auto">
          <a:xfrm>
            <a:off x="7986713" y="2503488"/>
            <a:ext cx="46038" cy="34925"/>
          </a:xfrm>
          <a:custGeom>
            <a:avLst/>
            <a:gdLst>
              <a:gd name="T0" fmla="*/ 8 w 25"/>
              <a:gd name="T1" fmla="*/ 2 h 19"/>
              <a:gd name="T2" fmla="*/ 24 w 25"/>
              <a:gd name="T3" fmla="*/ 15 h 19"/>
              <a:gd name="T4" fmla="*/ 21 w 25"/>
              <a:gd name="T5" fmla="*/ 18 h 19"/>
              <a:gd name="T6" fmla="*/ 0 w 25"/>
              <a:gd name="T7" fmla="*/ 6 h 19"/>
              <a:gd name="T8" fmla="*/ 5 w 25"/>
              <a:gd name="T9" fmla="*/ 2 h 19"/>
              <a:gd name="T10" fmla="*/ 8 w 25"/>
              <a:gd name="T11" fmla="*/ 2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5" h="19">
                <a:moveTo>
                  <a:pt x="8" y="2"/>
                </a:moveTo>
                <a:cubicBezTo>
                  <a:pt x="13" y="6"/>
                  <a:pt x="19" y="10"/>
                  <a:pt x="24" y="15"/>
                </a:cubicBezTo>
                <a:cubicBezTo>
                  <a:pt x="25" y="18"/>
                  <a:pt x="24" y="19"/>
                  <a:pt x="21" y="18"/>
                </a:cubicBezTo>
                <a:cubicBezTo>
                  <a:pt x="14" y="14"/>
                  <a:pt x="7" y="10"/>
                  <a:pt x="0" y="6"/>
                </a:cubicBezTo>
                <a:cubicBezTo>
                  <a:pt x="2" y="4"/>
                  <a:pt x="3" y="3"/>
                  <a:pt x="5" y="2"/>
                </a:cubicBezTo>
                <a:cubicBezTo>
                  <a:pt x="6" y="0"/>
                  <a:pt x="7" y="0"/>
                  <a:pt x="8" y="2"/>
                </a:cubicBezTo>
                <a:close/>
              </a:path>
            </a:pathLst>
          </a:custGeom>
          <a:solidFill>
            <a:srgbClr val="34383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3237" name="Freeform 4209"/>
          <p:cNvSpPr>
            <a:spLocks/>
          </p:cNvSpPr>
          <p:nvPr/>
        </p:nvSpPr>
        <p:spPr bwMode="auto">
          <a:xfrm>
            <a:off x="8026400" y="2532063"/>
            <a:ext cx="23813" cy="23812"/>
          </a:xfrm>
          <a:custGeom>
            <a:avLst/>
            <a:gdLst>
              <a:gd name="T0" fmla="*/ 0 w 13"/>
              <a:gd name="T1" fmla="*/ 3 h 13"/>
              <a:gd name="T2" fmla="*/ 3 w 13"/>
              <a:gd name="T3" fmla="*/ 0 h 13"/>
              <a:gd name="T4" fmla="*/ 10 w 13"/>
              <a:gd name="T5" fmla="*/ 3 h 13"/>
              <a:gd name="T6" fmla="*/ 13 w 13"/>
              <a:gd name="T7" fmla="*/ 7 h 13"/>
              <a:gd name="T8" fmla="*/ 10 w 13"/>
              <a:gd name="T9" fmla="*/ 13 h 13"/>
              <a:gd name="T10" fmla="*/ 0 w 13"/>
              <a:gd name="T11" fmla="*/ 5 h 13"/>
              <a:gd name="T12" fmla="*/ 0 w 13"/>
              <a:gd name="T13" fmla="*/ 3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3" h="13">
                <a:moveTo>
                  <a:pt x="0" y="3"/>
                </a:moveTo>
                <a:cubicBezTo>
                  <a:pt x="1" y="2"/>
                  <a:pt x="2" y="1"/>
                  <a:pt x="3" y="0"/>
                </a:cubicBezTo>
                <a:cubicBezTo>
                  <a:pt x="5" y="1"/>
                  <a:pt x="7" y="2"/>
                  <a:pt x="10" y="3"/>
                </a:cubicBezTo>
                <a:cubicBezTo>
                  <a:pt x="12" y="4"/>
                  <a:pt x="13" y="5"/>
                  <a:pt x="13" y="7"/>
                </a:cubicBezTo>
                <a:cubicBezTo>
                  <a:pt x="13" y="9"/>
                  <a:pt x="12" y="12"/>
                  <a:pt x="10" y="13"/>
                </a:cubicBezTo>
                <a:cubicBezTo>
                  <a:pt x="6" y="10"/>
                  <a:pt x="3" y="8"/>
                  <a:pt x="0" y="5"/>
                </a:cubicBezTo>
                <a:cubicBezTo>
                  <a:pt x="0" y="5"/>
                  <a:pt x="0" y="4"/>
                  <a:pt x="0" y="3"/>
                </a:cubicBezTo>
                <a:close/>
              </a:path>
            </a:pathLst>
          </a:custGeom>
          <a:solidFill>
            <a:srgbClr val="43434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3238" name="Freeform 4210"/>
          <p:cNvSpPr>
            <a:spLocks/>
          </p:cNvSpPr>
          <p:nvPr/>
        </p:nvSpPr>
        <p:spPr bwMode="auto">
          <a:xfrm>
            <a:off x="7889875" y="2566988"/>
            <a:ext cx="14288" cy="26987"/>
          </a:xfrm>
          <a:custGeom>
            <a:avLst/>
            <a:gdLst>
              <a:gd name="T0" fmla="*/ 8 w 8"/>
              <a:gd name="T1" fmla="*/ 7 h 14"/>
              <a:gd name="T2" fmla="*/ 7 w 8"/>
              <a:gd name="T3" fmla="*/ 10 h 14"/>
              <a:gd name="T4" fmla="*/ 4 w 8"/>
              <a:gd name="T5" fmla="*/ 14 h 14"/>
              <a:gd name="T6" fmla="*/ 5 w 8"/>
              <a:gd name="T7" fmla="*/ 0 h 14"/>
              <a:gd name="T8" fmla="*/ 8 w 8"/>
              <a:gd name="T9" fmla="*/ 7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" h="14">
                <a:moveTo>
                  <a:pt x="8" y="7"/>
                </a:moveTo>
                <a:cubicBezTo>
                  <a:pt x="8" y="8"/>
                  <a:pt x="8" y="9"/>
                  <a:pt x="7" y="10"/>
                </a:cubicBezTo>
                <a:cubicBezTo>
                  <a:pt x="6" y="12"/>
                  <a:pt x="6" y="14"/>
                  <a:pt x="4" y="14"/>
                </a:cubicBezTo>
                <a:cubicBezTo>
                  <a:pt x="1" y="9"/>
                  <a:pt x="0" y="4"/>
                  <a:pt x="5" y="0"/>
                </a:cubicBezTo>
                <a:cubicBezTo>
                  <a:pt x="8" y="1"/>
                  <a:pt x="8" y="4"/>
                  <a:pt x="8" y="7"/>
                </a:cubicBezTo>
                <a:close/>
              </a:path>
            </a:pathLst>
          </a:custGeom>
          <a:solidFill>
            <a:srgbClr val="6E7C7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3239" name="Freeform 4211"/>
          <p:cNvSpPr>
            <a:spLocks/>
          </p:cNvSpPr>
          <p:nvPr/>
        </p:nvSpPr>
        <p:spPr bwMode="auto">
          <a:xfrm>
            <a:off x="7900988" y="2503488"/>
            <a:ext cx="12700" cy="14287"/>
          </a:xfrm>
          <a:custGeom>
            <a:avLst/>
            <a:gdLst>
              <a:gd name="T0" fmla="*/ 5 w 7"/>
              <a:gd name="T1" fmla="*/ 0 h 8"/>
              <a:gd name="T2" fmla="*/ 6 w 7"/>
              <a:gd name="T3" fmla="*/ 8 h 8"/>
              <a:gd name="T4" fmla="*/ 2 w 7"/>
              <a:gd name="T5" fmla="*/ 8 h 8"/>
              <a:gd name="T6" fmla="*/ 0 w 7"/>
              <a:gd name="T7" fmla="*/ 5 h 8"/>
              <a:gd name="T8" fmla="*/ 2 w 7"/>
              <a:gd name="T9" fmla="*/ 2 h 8"/>
              <a:gd name="T10" fmla="*/ 5 w 7"/>
              <a:gd name="T11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7" h="8">
                <a:moveTo>
                  <a:pt x="5" y="0"/>
                </a:moveTo>
                <a:cubicBezTo>
                  <a:pt x="7" y="3"/>
                  <a:pt x="7" y="6"/>
                  <a:pt x="6" y="8"/>
                </a:cubicBezTo>
                <a:cubicBezTo>
                  <a:pt x="5" y="8"/>
                  <a:pt x="3" y="8"/>
                  <a:pt x="2" y="8"/>
                </a:cubicBezTo>
                <a:cubicBezTo>
                  <a:pt x="1" y="7"/>
                  <a:pt x="0" y="6"/>
                  <a:pt x="0" y="5"/>
                </a:cubicBezTo>
                <a:cubicBezTo>
                  <a:pt x="0" y="4"/>
                  <a:pt x="1" y="3"/>
                  <a:pt x="2" y="2"/>
                </a:cubicBezTo>
                <a:cubicBezTo>
                  <a:pt x="3" y="1"/>
                  <a:pt x="4" y="1"/>
                  <a:pt x="5" y="0"/>
                </a:cubicBezTo>
                <a:close/>
              </a:path>
            </a:pathLst>
          </a:custGeom>
          <a:solidFill>
            <a:srgbClr val="979C9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3240" name="Freeform 4212"/>
          <p:cNvSpPr>
            <a:spLocks/>
          </p:cNvSpPr>
          <p:nvPr/>
        </p:nvSpPr>
        <p:spPr bwMode="auto">
          <a:xfrm>
            <a:off x="7899400" y="2511425"/>
            <a:ext cx="4763" cy="6350"/>
          </a:xfrm>
          <a:custGeom>
            <a:avLst/>
            <a:gdLst>
              <a:gd name="T0" fmla="*/ 3 w 3"/>
              <a:gd name="T1" fmla="*/ 1 h 4"/>
              <a:gd name="T2" fmla="*/ 3 w 3"/>
              <a:gd name="T3" fmla="*/ 4 h 4"/>
              <a:gd name="T4" fmla="*/ 0 w 3"/>
              <a:gd name="T5" fmla="*/ 4 h 4"/>
              <a:gd name="T6" fmla="*/ 0 w 3"/>
              <a:gd name="T7" fmla="*/ 1 h 4"/>
              <a:gd name="T8" fmla="*/ 3 w 3"/>
              <a:gd name="T9" fmla="*/ 1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" h="4">
                <a:moveTo>
                  <a:pt x="3" y="1"/>
                </a:moveTo>
                <a:cubicBezTo>
                  <a:pt x="3" y="2"/>
                  <a:pt x="3" y="3"/>
                  <a:pt x="3" y="4"/>
                </a:cubicBezTo>
                <a:cubicBezTo>
                  <a:pt x="2" y="4"/>
                  <a:pt x="1" y="4"/>
                  <a:pt x="0" y="4"/>
                </a:cubicBezTo>
                <a:cubicBezTo>
                  <a:pt x="0" y="3"/>
                  <a:pt x="0" y="2"/>
                  <a:pt x="0" y="1"/>
                </a:cubicBezTo>
                <a:cubicBezTo>
                  <a:pt x="1" y="0"/>
                  <a:pt x="2" y="0"/>
                  <a:pt x="3" y="1"/>
                </a:cubicBezTo>
                <a:close/>
              </a:path>
            </a:pathLst>
          </a:custGeom>
          <a:solidFill>
            <a:srgbClr val="C6CD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3241" name="Freeform 4213"/>
          <p:cNvSpPr>
            <a:spLocks/>
          </p:cNvSpPr>
          <p:nvPr/>
        </p:nvSpPr>
        <p:spPr bwMode="auto">
          <a:xfrm>
            <a:off x="7889875" y="2517775"/>
            <a:ext cx="9525" cy="7937"/>
          </a:xfrm>
          <a:custGeom>
            <a:avLst/>
            <a:gdLst>
              <a:gd name="T0" fmla="*/ 0 w 5"/>
              <a:gd name="T1" fmla="*/ 3 h 4"/>
              <a:gd name="T2" fmla="*/ 5 w 5"/>
              <a:gd name="T3" fmla="*/ 0 h 4"/>
              <a:gd name="T4" fmla="*/ 4 w 5"/>
              <a:gd name="T5" fmla="*/ 4 h 4"/>
              <a:gd name="T6" fmla="*/ 3 w 5"/>
              <a:gd name="T7" fmla="*/ 4 h 4"/>
              <a:gd name="T8" fmla="*/ 2 w 5"/>
              <a:gd name="T9" fmla="*/ 4 h 4"/>
              <a:gd name="T10" fmla="*/ 0 w 5"/>
              <a:gd name="T11" fmla="*/ 3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4">
                <a:moveTo>
                  <a:pt x="0" y="3"/>
                </a:moveTo>
                <a:cubicBezTo>
                  <a:pt x="2" y="2"/>
                  <a:pt x="3" y="1"/>
                  <a:pt x="5" y="0"/>
                </a:cubicBezTo>
                <a:cubicBezTo>
                  <a:pt x="5" y="1"/>
                  <a:pt x="4" y="3"/>
                  <a:pt x="4" y="4"/>
                </a:cubicBezTo>
                <a:cubicBezTo>
                  <a:pt x="3" y="4"/>
                  <a:pt x="3" y="4"/>
                  <a:pt x="3" y="4"/>
                </a:cubicBezTo>
                <a:cubicBezTo>
                  <a:pt x="2" y="4"/>
                  <a:pt x="2" y="4"/>
                  <a:pt x="2" y="4"/>
                </a:cubicBezTo>
                <a:lnTo>
                  <a:pt x="0" y="3"/>
                </a:lnTo>
                <a:close/>
              </a:path>
            </a:pathLst>
          </a:custGeom>
          <a:solidFill>
            <a:srgbClr val="C8D1D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3242" name="Freeform 4214"/>
          <p:cNvSpPr>
            <a:spLocks/>
          </p:cNvSpPr>
          <p:nvPr/>
        </p:nvSpPr>
        <p:spPr bwMode="auto">
          <a:xfrm>
            <a:off x="7893050" y="2524125"/>
            <a:ext cx="3175" cy="4762"/>
          </a:xfrm>
          <a:custGeom>
            <a:avLst/>
            <a:gdLst>
              <a:gd name="T0" fmla="*/ 0 w 2"/>
              <a:gd name="T1" fmla="*/ 1 h 3"/>
              <a:gd name="T2" fmla="*/ 2 w 2"/>
              <a:gd name="T3" fmla="*/ 1 h 3"/>
              <a:gd name="T4" fmla="*/ 1 w 2"/>
              <a:gd name="T5" fmla="*/ 3 h 3"/>
              <a:gd name="T6" fmla="*/ 0 w 2"/>
              <a:gd name="T7" fmla="*/ 1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" h="3">
                <a:moveTo>
                  <a:pt x="0" y="1"/>
                </a:moveTo>
                <a:cubicBezTo>
                  <a:pt x="1" y="0"/>
                  <a:pt x="1" y="1"/>
                  <a:pt x="2" y="1"/>
                </a:cubicBezTo>
                <a:cubicBezTo>
                  <a:pt x="2" y="2"/>
                  <a:pt x="2" y="2"/>
                  <a:pt x="1" y="3"/>
                </a:cubicBezTo>
                <a:cubicBezTo>
                  <a:pt x="1" y="2"/>
                  <a:pt x="0" y="1"/>
                  <a:pt x="0" y="1"/>
                </a:cubicBezTo>
                <a:close/>
              </a:path>
            </a:pathLst>
          </a:custGeom>
          <a:solidFill>
            <a:srgbClr val="2D363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3243" name="Freeform 4215"/>
          <p:cNvSpPr>
            <a:spLocks/>
          </p:cNvSpPr>
          <p:nvPr/>
        </p:nvSpPr>
        <p:spPr bwMode="auto">
          <a:xfrm>
            <a:off x="8043863" y="2525713"/>
            <a:ext cx="30163" cy="23812"/>
          </a:xfrm>
          <a:custGeom>
            <a:avLst/>
            <a:gdLst>
              <a:gd name="T0" fmla="*/ 3 w 16"/>
              <a:gd name="T1" fmla="*/ 10 h 13"/>
              <a:gd name="T2" fmla="*/ 0 w 16"/>
              <a:gd name="T3" fmla="*/ 6 h 13"/>
              <a:gd name="T4" fmla="*/ 12 w 16"/>
              <a:gd name="T5" fmla="*/ 8 h 13"/>
              <a:gd name="T6" fmla="*/ 8 w 16"/>
              <a:gd name="T7" fmla="*/ 13 h 13"/>
              <a:gd name="T8" fmla="*/ 3 w 16"/>
              <a:gd name="T9" fmla="*/ 10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6" h="13">
                <a:moveTo>
                  <a:pt x="3" y="10"/>
                </a:moveTo>
                <a:cubicBezTo>
                  <a:pt x="2" y="9"/>
                  <a:pt x="1" y="7"/>
                  <a:pt x="0" y="6"/>
                </a:cubicBezTo>
                <a:cubicBezTo>
                  <a:pt x="5" y="0"/>
                  <a:pt x="9" y="3"/>
                  <a:pt x="12" y="8"/>
                </a:cubicBezTo>
                <a:cubicBezTo>
                  <a:pt x="16" y="13"/>
                  <a:pt x="11" y="12"/>
                  <a:pt x="8" y="13"/>
                </a:cubicBezTo>
                <a:cubicBezTo>
                  <a:pt x="6" y="12"/>
                  <a:pt x="5" y="11"/>
                  <a:pt x="3" y="10"/>
                </a:cubicBezTo>
                <a:close/>
              </a:path>
            </a:pathLst>
          </a:custGeom>
          <a:solidFill>
            <a:srgbClr val="DEE7E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3244" name="Freeform 4216"/>
          <p:cNvSpPr>
            <a:spLocks/>
          </p:cNvSpPr>
          <p:nvPr/>
        </p:nvSpPr>
        <p:spPr bwMode="auto">
          <a:xfrm>
            <a:off x="7974013" y="2405063"/>
            <a:ext cx="53975" cy="68262"/>
          </a:xfrm>
          <a:custGeom>
            <a:avLst/>
            <a:gdLst>
              <a:gd name="T0" fmla="*/ 5 w 29"/>
              <a:gd name="T1" fmla="*/ 34 h 37"/>
              <a:gd name="T2" fmla="*/ 11 w 29"/>
              <a:gd name="T3" fmla="*/ 6 h 37"/>
              <a:gd name="T4" fmla="*/ 24 w 29"/>
              <a:gd name="T5" fmla="*/ 2 h 37"/>
              <a:gd name="T6" fmla="*/ 26 w 29"/>
              <a:gd name="T7" fmla="*/ 14 h 37"/>
              <a:gd name="T8" fmla="*/ 21 w 29"/>
              <a:gd name="T9" fmla="*/ 26 h 37"/>
              <a:gd name="T10" fmla="*/ 11 w 29"/>
              <a:gd name="T11" fmla="*/ 35 h 37"/>
              <a:gd name="T12" fmla="*/ 11 w 29"/>
              <a:gd name="T13" fmla="*/ 35 h 37"/>
              <a:gd name="T14" fmla="*/ 8 w 29"/>
              <a:gd name="T15" fmla="*/ 37 h 37"/>
              <a:gd name="T16" fmla="*/ 5 w 29"/>
              <a:gd name="T17" fmla="*/ 34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9" h="37">
                <a:moveTo>
                  <a:pt x="5" y="34"/>
                </a:moveTo>
                <a:cubicBezTo>
                  <a:pt x="0" y="23"/>
                  <a:pt x="7" y="15"/>
                  <a:pt x="11" y="6"/>
                </a:cubicBezTo>
                <a:cubicBezTo>
                  <a:pt x="13" y="2"/>
                  <a:pt x="18" y="0"/>
                  <a:pt x="24" y="2"/>
                </a:cubicBezTo>
                <a:cubicBezTo>
                  <a:pt x="29" y="5"/>
                  <a:pt x="28" y="9"/>
                  <a:pt x="26" y="14"/>
                </a:cubicBezTo>
                <a:cubicBezTo>
                  <a:pt x="24" y="17"/>
                  <a:pt x="23" y="22"/>
                  <a:pt x="21" y="26"/>
                </a:cubicBezTo>
                <a:cubicBezTo>
                  <a:pt x="22" y="33"/>
                  <a:pt x="14" y="31"/>
                  <a:pt x="11" y="35"/>
                </a:cubicBezTo>
                <a:cubicBezTo>
                  <a:pt x="11" y="35"/>
                  <a:pt x="11" y="35"/>
                  <a:pt x="11" y="35"/>
                </a:cubicBezTo>
                <a:cubicBezTo>
                  <a:pt x="10" y="36"/>
                  <a:pt x="9" y="37"/>
                  <a:pt x="8" y="37"/>
                </a:cubicBezTo>
                <a:cubicBezTo>
                  <a:pt x="6" y="37"/>
                  <a:pt x="6" y="36"/>
                  <a:pt x="5" y="34"/>
                </a:cubicBezTo>
                <a:close/>
              </a:path>
            </a:pathLst>
          </a:custGeom>
          <a:solidFill>
            <a:srgbClr val="F2F8F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3245" name="Freeform 4217"/>
          <p:cNvSpPr>
            <a:spLocks/>
          </p:cNvSpPr>
          <p:nvPr/>
        </p:nvSpPr>
        <p:spPr bwMode="auto">
          <a:xfrm>
            <a:off x="7989888" y="2449513"/>
            <a:ext cx="44450" cy="20637"/>
          </a:xfrm>
          <a:custGeom>
            <a:avLst/>
            <a:gdLst>
              <a:gd name="T0" fmla="*/ 2 w 24"/>
              <a:gd name="T1" fmla="*/ 11 h 11"/>
              <a:gd name="T2" fmla="*/ 12 w 24"/>
              <a:gd name="T3" fmla="*/ 2 h 11"/>
              <a:gd name="T4" fmla="*/ 22 w 24"/>
              <a:gd name="T5" fmla="*/ 0 h 11"/>
              <a:gd name="T6" fmla="*/ 23 w 24"/>
              <a:gd name="T7" fmla="*/ 6 h 11"/>
              <a:gd name="T8" fmla="*/ 2 w 24"/>
              <a:gd name="T9" fmla="*/ 11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4" h="11">
                <a:moveTo>
                  <a:pt x="2" y="11"/>
                </a:moveTo>
                <a:cubicBezTo>
                  <a:pt x="0" y="2"/>
                  <a:pt x="11" y="7"/>
                  <a:pt x="12" y="2"/>
                </a:cubicBezTo>
                <a:cubicBezTo>
                  <a:pt x="15" y="1"/>
                  <a:pt x="19" y="1"/>
                  <a:pt x="22" y="0"/>
                </a:cubicBezTo>
                <a:cubicBezTo>
                  <a:pt x="23" y="2"/>
                  <a:pt x="24" y="4"/>
                  <a:pt x="23" y="6"/>
                </a:cubicBezTo>
                <a:cubicBezTo>
                  <a:pt x="17" y="10"/>
                  <a:pt x="9" y="11"/>
                  <a:pt x="2" y="11"/>
                </a:cubicBezTo>
                <a:close/>
              </a:path>
            </a:pathLst>
          </a:custGeom>
          <a:solidFill>
            <a:srgbClr val="4F504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3246" name="Freeform 4218"/>
          <p:cNvSpPr>
            <a:spLocks/>
          </p:cNvSpPr>
          <p:nvPr/>
        </p:nvSpPr>
        <p:spPr bwMode="auto">
          <a:xfrm>
            <a:off x="8031163" y="2439988"/>
            <a:ext cx="34925" cy="20637"/>
          </a:xfrm>
          <a:custGeom>
            <a:avLst/>
            <a:gdLst>
              <a:gd name="T0" fmla="*/ 1 w 19"/>
              <a:gd name="T1" fmla="*/ 11 h 11"/>
              <a:gd name="T2" fmla="*/ 0 w 19"/>
              <a:gd name="T3" fmla="*/ 5 h 11"/>
              <a:gd name="T4" fmla="*/ 19 w 19"/>
              <a:gd name="T5" fmla="*/ 1 h 11"/>
              <a:gd name="T6" fmla="*/ 19 w 19"/>
              <a:gd name="T7" fmla="*/ 3 h 11"/>
              <a:gd name="T8" fmla="*/ 1 w 19"/>
              <a:gd name="T9" fmla="*/ 11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9" h="11">
                <a:moveTo>
                  <a:pt x="1" y="11"/>
                </a:moveTo>
                <a:cubicBezTo>
                  <a:pt x="0" y="9"/>
                  <a:pt x="0" y="7"/>
                  <a:pt x="0" y="5"/>
                </a:cubicBezTo>
                <a:cubicBezTo>
                  <a:pt x="5" y="0"/>
                  <a:pt x="12" y="2"/>
                  <a:pt x="19" y="1"/>
                </a:cubicBezTo>
                <a:cubicBezTo>
                  <a:pt x="19" y="1"/>
                  <a:pt x="19" y="2"/>
                  <a:pt x="19" y="3"/>
                </a:cubicBezTo>
                <a:cubicBezTo>
                  <a:pt x="15" y="9"/>
                  <a:pt x="7" y="9"/>
                  <a:pt x="1" y="11"/>
                </a:cubicBezTo>
                <a:close/>
              </a:path>
            </a:pathLst>
          </a:custGeom>
          <a:solidFill>
            <a:srgbClr val="45494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3247" name="Freeform 4219"/>
          <p:cNvSpPr>
            <a:spLocks/>
          </p:cNvSpPr>
          <p:nvPr/>
        </p:nvSpPr>
        <p:spPr bwMode="auto">
          <a:xfrm>
            <a:off x="7958138" y="2468563"/>
            <a:ext cx="33338" cy="23812"/>
          </a:xfrm>
          <a:custGeom>
            <a:avLst/>
            <a:gdLst>
              <a:gd name="T0" fmla="*/ 13 w 18"/>
              <a:gd name="T1" fmla="*/ 0 h 13"/>
              <a:gd name="T2" fmla="*/ 17 w 18"/>
              <a:gd name="T3" fmla="*/ 1 h 13"/>
              <a:gd name="T4" fmla="*/ 5 w 18"/>
              <a:gd name="T5" fmla="*/ 8 h 13"/>
              <a:gd name="T6" fmla="*/ 2 w 18"/>
              <a:gd name="T7" fmla="*/ 10 h 13"/>
              <a:gd name="T8" fmla="*/ 0 w 18"/>
              <a:gd name="T9" fmla="*/ 5 h 13"/>
              <a:gd name="T10" fmla="*/ 13 w 18"/>
              <a:gd name="T11" fmla="*/ 0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8" h="13">
                <a:moveTo>
                  <a:pt x="13" y="0"/>
                </a:moveTo>
                <a:cubicBezTo>
                  <a:pt x="14" y="1"/>
                  <a:pt x="15" y="1"/>
                  <a:pt x="17" y="1"/>
                </a:cubicBezTo>
                <a:cubicBezTo>
                  <a:pt x="18" y="13"/>
                  <a:pt x="13" y="13"/>
                  <a:pt x="5" y="8"/>
                </a:cubicBezTo>
                <a:cubicBezTo>
                  <a:pt x="5" y="10"/>
                  <a:pt x="3" y="10"/>
                  <a:pt x="2" y="10"/>
                </a:cubicBezTo>
                <a:cubicBezTo>
                  <a:pt x="1" y="9"/>
                  <a:pt x="1" y="7"/>
                  <a:pt x="0" y="5"/>
                </a:cubicBezTo>
                <a:cubicBezTo>
                  <a:pt x="4" y="3"/>
                  <a:pt x="9" y="2"/>
                  <a:pt x="13" y="0"/>
                </a:cubicBezTo>
                <a:close/>
              </a:path>
            </a:pathLst>
          </a:custGeom>
          <a:solidFill>
            <a:srgbClr val="4B4E5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3248" name="Freeform 4220"/>
          <p:cNvSpPr>
            <a:spLocks/>
          </p:cNvSpPr>
          <p:nvPr/>
        </p:nvSpPr>
        <p:spPr bwMode="auto">
          <a:xfrm>
            <a:off x="7967663" y="2470150"/>
            <a:ext cx="33338" cy="36512"/>
          </a:xfrm>
          <a:custGeom>
            <a:avLst/>
            <a:gdLst>
              <a:gd name="T0" fmla="*/ 0 w 18"/>
              <a:gd name="T1" fmla="*/ 7 h 20"/>
              <a:gd name="T2" fmla="*/ 12 w 18"/>
              <a:gd name="T3" fmla="*/ 0 h 20"/>
              <a:gd name="T4" fmla="*/ 14 w 18"/>
              <a:gd name="T5" fmla="*/ 0 h 20"/>
              <a:gd name="T6" fmla="*/ 18 w 18"/>
              <a:gd name="T7" fmla="*/ 20 h 20"/>
              <a:gd name="T8" fmla="*/ 16 w 18"/>
              <a:gd name="T9" fmla="*/ 20 h 20"/>
              <a:gd name="T10" fmla="*/ 15 w 18"/>
              <a:gd name="T11" fmla="*/ 20 h 20"/>
              <a:gd name="T12" fmla="*/ 0 w 18"/>
              <a:gd name="T13" fmla="*/ 7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8" h="20">
                <a:moveTo>
                  <a:pt x="0" y="7"/>
                </a:moveTo>
                <a:cubicBezTo>
                  <a:pt x="7" y="11"/>
                  <a:pt x="10" y="6"/>
                  <a:pt x="12" y="0"/>
                </a:cubicBezTo>
                <a:cubicBezTo>
                  <a:pt x="13" y="0"/>
                  <a:pt x="13" y="0"/>
                  <a:pt x="14" y="0"/>
                </a:cubicBezTo>
                <a:cubicBezTo>
                  <a:pt x="15" y="7"/>
                  <a:pt x="14" y="14"/>
                  <a:pt x="18" y="20"/>
                </a:cubicBezTo>
                <a:cubicBezTo>
                  <a:pt x="16" y="20"/>
                  <a:pt x="16" y="20"/>
                  <a:pt x="16" y="20"/>
                </a:cubicBezTo>
                <a:cubicBezTo>
                  <a:pt x="15" y="20"/>
                  <a:pt x="15" y="20"/>
                  <a:pt x="15" y="20"/>
                </a:cubicBezTo>
                <a:cubicBezTo>
                  <a:pt x="10" y="15"/>
                  <a:pt x="2" y="14"/>
                  <a:pt x="0" y="7"/>
                </a:cubicBezTo>
                <a:close/>
              </a:path>
            </a:pathLst>
          </a:custGeom>
          <a:solidFill>
            <a:srgbClr val="DEE0E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3249" name="Freeform 4221"/>
          <p:cNvSpPr>
            <a:spLocks/>
          </p:cNvSpPr>
          <p:nvPr/>
        </p:nvSpPr>
        <p:spPr bwMode="auto">
          <a:xfrm>
            <a:off x="7983538" y="2301875"/>
            <a:ext cx="53975" cy="9525"/>
          </a:xfrm>
          <a:custGeom>
            <a:avLst/>
            <a:gdLst>
              <a:gd name="T0" fmla="*/ 0 w 29"/>
              <a:gd name="T1" fmla="*/ 5 h 5"/>
              <a:gd name="T2" fmla="*/ 0 w 29"/>
              <a:gd name="T3" fmla="*/ 3 h 5"/>
              <a:gd name="T4" fmla="*/ 29 w 29"/>
              <a:gd name="T5" fmla="*/ 5 h 5"/>
              <a:gd name="T6" fmla="*/ 0 w 29"/>
              <a:gd name="T7" fmla="*/ 5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9" h="5">
                <a:moveTo>
                  <a:pt x="0" y="5"/>
                </a:moveTo>
                <a:cubicBezTo>
                  <a:pt x="0" y="4"/>
                  <a:pt x="0" y="4"/>
                  <a:pt x="0" y="3"/>
                </a:cubicBezTo>
                <a:cubicBezTo>
                  <a:pt x="10" y="4"/>
                  <a:pt x="20" y="0"/>
                  <a:pt x="29" y="5"/>
                </a:cubicBezTo>
                <a:cubicBezTo>
                  <a:pt x="19" y="5"/>
                  <a:pt x="10" y="5"/>
                  <a:pt x="0" y="5"/>
                </a:cubicBezTo>
                <a:close/>
              </a:path>
            </a:pathLst>
          </a:custGeom>
          <a:solidFill>
            <a:srgbClr val="44404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3250" name="Freeform 4222"/>
          <p:cNvSpPr>
            <a:spLocks/>
          </p:cNvSpPr>
          <p:nvPr/>
        </p:nvSpPr>
        <p:spPr bwMode="auto">
          <a:xfrm>
            <a:off x="8053388" y="2201863"/>
            <a:ext cx="15875" cy="57150"/>
          </a:xfrm>
          <a:custGeom>
            <a:avLst/>
            <a:gdLst>
              <a:gd name="T0" fmla="*/ 4 w 8"/>
              <a:gd name="T1" fmla="*/ 1 h 30"/>
              <a:gd name="T2" fmla="*/ 8 w 8"/>
              <a:gd name="T3" fmla="*/ 0 h 30"/>
              <a:gd name="T4" fmla="*/ 8 w 8"/>
              <a:gd name="T5" fmla="*/ 17 h 30"/>
              <a:gd name="T6" fmla="*/ 7 w 8"/>
              <a:gd name="T7" fmla="*/ 29 h 30"/>
              <a:gd name="T8" fmla="*/ 3 w 8"/>
              <a:gd name="T9" fmla="*/ 28 h 30"/>
              <a:gd name="T10" fmla="*/ 4 w 8"/>
              <a:gd name="T11" fmla="*/ 1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8" h="30">
                <a:moveTo>
                  <a:pt x="4" y="1"/>
                </a:moveTo>
                <a:cubicBezTo>
                  <a:pt x="5" y="0"/>
                  <a:pt x="6" y="0"/>
                  <a:pt x="8" y="0"/>
                </a:cubicBezTo>
                <a:cubicBezTo>
                  <a:pt x="8" y="6"/>
                  <a:pt x="8" y="11"/>
                  <a:pt x="8" y="17"/>
                </a:cubicBezTo>
                <a:cubicBezTo>
                  <a:pt x="8" y="21"/>
                  <a:pt x="7" y="25"/>
                  <a:pt x="7" y="29"/>
                </a:cubicBezTo>
                <a:cubicBezTo>
                  <a:pt x="5" y="30"/>
                  <a:pt x="4" y="30"/>
                  <a:pt x="3" y="28"/>
                </a:cubicBezTo>
                <a:cubicBezTo>
                  <a:pt x="0" y="19"/>
                  <a:pt x="1" y="10"/>
                  <a:pt x="4" y="1"/>
                </a:cubicBezTo>
                <a:close/>
              </a:path>
            </a:pathLst>
          </a:custGeom>
          <a:solidFill>
            <a:srgbClr val="34303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3251" name="Freeform 4223"/>
          <p:cNvSpPr>
            <a:spLocks/>
          </p:cNvSpPr>
          <p:nvPr/>
        </p:nvSpPr>
        <p:spPr bwMode="auto">
          <a:xfrm>
            <a:off x="8054975" y="2257425"/>
            <a:ext cx="17463" cy="34925"/>
          </a:xfrm>
          <a:custGeom>
            <a:avLst/>
            <a:gdLst>
              <a:gd name="T0" fmla="*/ 4 w 9"/>
              <a:gd name="T1" fmla="*/ 0 h 19"/>
              <a:gd name="T2" fmla="*/ 6 w 9"/>
              <a:gd name="T3" fmla="*/ 0 h 19"/>
              <a:gd name="T4" fmla="*/ 4 w 9"/>
              <a:gd name="T5" fmla="*/ 19 h 19"/>
              <a:gd name="T6" fmla="*/ 3 w 9"/>
              <a:gd name="T7" fmla="*/ 14 h 19"/>
              <a:gd name="T8" fmla="*/ 4 w 9"/>
              <a:gd name="T9" fmla="*/ 0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" h="19">
                <a:moveTo>
                  <a:pt x="4" y="0"/>
                </a:moveTo>
                <a:cubicBezTo>
                  <a:pt x="5" y="0"/>
                  <a:pt x="5" y="0"/>
                  <a:pt x="6" y="0"/>
                </a:cubicBezTo>
                <a:cubicBezTo>
                  <a:pt x="6" y="7"/>
                  <a:pt x="9" y="14"/>
                  <a:pt x="4" y="19"/>
                </a:cubicBezTo>
                <a:cubicBezTo>
                  <a:pt x="3" y="17"/>
                  <a:pt x="3" y="15"/>
                  <a:pt x="3" y="14"/>
                </a:cubicBezTo>
                <a:cubicBezTo>
                  <a:pt x="0" y="9"/>
                  <a:pt x="0" y="4"/>
                  <a:pt x="4" y="0"/>
                </a:cubicBezTo>
                <a:close/>
              </a:path>
            </a:pathLst>
          </a:custGeom>
          <a:solidFill>
            <a:srgbClr val="3F3D4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3252" name="Freeform 4224"/>
          <p:cNvSpPr>
            <a:spLocks/>
          </p:cNvSpPr>
          <p:nvPr/>
        </p:nvSpPr>
        <p:spPr bwMode="auto">
          <a:xfrm>
            <a:off x="7953375" y="2206625"/>
            <a:ext cx="84138" cy="88900"/>
          </a:xfrm>
          <a:custGeom>
            <a:avLst/>
            <a:gdLst>
              <a:gd name="T0" fmla="*/ 26 w 45"/>
              <a:gd name="T1" fmla="*/ 5 h 48"/>
              <a:gd name="T2" fmla="*/ 35 w 45"/>
              <a:gd name="T3" fmla="*/ 34 h 48"/>
              <a:gd name="T4" fmla="*/ 12 w 45"/>
              <a:gd name="T5" fmla="*/ 46 h 48"/>
              <a:gd name="T6" fmla="*/ 0 w 45"/>
              <a:gd name="T7" fmla="*/ 29 h 48"/>
              <a:gd name="T8" fmla="*/ 0 w 45"/>
              <a:gd name="T9" fmla="*/ 16 h 48"/>
              <a:gd name="T10" fmla="*/ 8 w 45"/>
              <a:gd name="T11" fmla="*/ 2 h 48"/>
              <a:gd name="T12" fmla="*/ 20 w 45"/>
              <a:gd name="T13" fmla="*/ 11 h 48"/>
              <a:gd name="T14" fmla="*/ 26 w 45"/>
              <a:gd name="T15" fmla="*/ 5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45" h="48">
                <a:moveTo>
                  <a:pt x="26" y="5"/>
                </a:moveTo>
                <a:cubicBezTo>
                  <a:pt x="45" y="9"/>
                  <a:pt x="34" y="24"/>
                  <a:pt x="35" y="34"/>
                </a:cubicBezTo>
                <a:cubicBezTo>
                  <a:pt x="35" y="48"/>
                  <a:pt x="21" y="45"/>
                  <a:pt x="12" y="46"/>
                </a:cubicBezTo>
                <a:cubicBezTo>
                  <a:pt x="2" y="47"/>
                  <a:pt x="1" y="37"/>
                  <a:pt x="0" y="29"/>
                </a:cubicBezTo>
                <a:cubicBezTo>
                  <a:pt x="0" y="24"/>
                  <a:pt x="0" y="20"/>
                  <a:pt x="0" y="16"/>
                </a:cubicBezTo>
                <a:cubicBezTo>
                  <a:pt x="5" y="13"/>
                  <a:pt x="0" y="4"/>
                  <a:pt x="8" y="2"/>
                </a:cubicBezTo>
                <a:cubicBezTo>
                  <a:pt x="16" y="0"/>
                  <a:pt x="15" y="9"/>
                  <a:pt x="20" y="11"/>
                </a:cubicBezTo>
                <a:cubicBezTo>
                  <a:pt x="22" y="9"/>
                  <a:pt x="23" y="6"/>
                  <a:pt x="26" y="5"/>
                </a:cubicBezTo>
                <a:close/>
              </a:path>
            </a:pathLst>
          </a:custGeom>
          <a:solidFill>
            <a:srgbClr val="ACAEB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3253" name="Freeform 4225"/>
          <p:cNvSpPr>
            <a:spLocks/>
          </p:cNvSpPr>
          <p:nvPr/>
        </p:nvSpPr>
        <p:spPr bwMode="auto">
          <a:xfrm>
            <a:off x="8026400" y="2208213"/>
            <a:ext cx="28575" cy="25400"/>
          </a:xfrm>
          <a:custGeom>
            <a:avLst/>
            <a:gdLst>
              <a:gd name="T0" fmla="*/ 13 w 16"/>
              <a:gd name="T1" fmla="*/ 13 h 14"/>
              <a:gd name="T2" fmla="*/ 0 w 16"/>
              <a:gd name="T3" fmla="*/ 4 h 14"/>
              <a:gd name="T4" fmla="*/ 12 w 16"/>
              <a:gd name="T5" fmla="*/ 3 h 14"/>
              <a:gd name="T6" fmla="*/ 13 w 16"/>
              <a:gd name="T7" fmla="*/ 4 h 14"/>
              <a:gd name="T8" fmla="*/ 13 w 16"/>
              <a:gd name="T9" fmla="*/ 13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6" h="14">
                <a:moveTo>
                  <a:pt x="13" y="13"/>
                </a:moveTo>
                <a:cubicBezTo>
                  <a:pt x="6" y="14"/>
                  <a:pt x="1" y="12"/>
                  <a:pt x="0" y="4"/>
                </a:cubicBezTo>
                <a:cubicBezTo>
                  <a:pt x="4" y="0"/>
                  <a:pt x="8" y="3"/>
                  <a:pt x="12" y="3"/>
                </a:cubicBezTo>
                <a:cubicBezTo>
                  <a:pt x="12" y="3"/>
                  <a:pt x="13" y="4"/>
                  <a:pt x="13" y="4"/>
                </a:cubicBezTo>
                <a:cubicBezTo>
                  <a:pt x="15" y="7"/>
                  <a:pt x="16" y="10"/>
                  <a:pt x="13" y="13"/>
                </a:cubicBezTo>
                <a:close/>
              </a:path>
            </a:pathLst>
          </a:custGeom>
          <a:solidFill>
            <a:srgbClr val="2D2C2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3254" name="Freeform 4226"/>
          <p:cNvSpPr>
            <a:spLocks/>
          </p:cNvSpPr>
          <p:nvPr/>
        </p:nvSpPr>
        <p:spPr bwMode="auto">
          <a:xfrm>
            <a:off x="7939088" y="2209800"/>
            <a:ext cx="17463" cy="26987"/>
          </a:xfrm>
          <a:custGeom>
            <a:avLst/>
            <a:gdLst>
              <a:gd name="T0" fmla="*/ 7 w 9"/>
              <a:gd name="T1" fmla="*/ 12 h 14"/>
              <a:gd name="T2" fmla="*/ 0 w 9"/>
              <a:gd name="T3" fmla="*/ 6 h 14"/>
              <a:gd name="T4" fmla="*/ 4 w 9"/>
              <a:gd name="T5" fmla="*/ 1 h 14"/>
              <a:gd name="T6" fmla="*/ 7 w 9"/>
              <a:gd name="T7" fmla="*/ 12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9" h="14">
                <a:moveTo>
                  <a:pt x="7" y="12"/>
                </a:moveTo>
                <a:cubicBezTo>
                  <a:pt x="2" y="14"/>
                  <a:pt x="0" y="10"/>
                  <a:pt x="0" y="6"/>
                </a:cubicBezTo>
                <a:cubicBezTo>
                  <a:pt x="0" y="4"/>
                  <a:pt x="1" y="0"/>
                  <a:pt x="4" y="1"/>
                </a:cubicBezTo>
                <a:cubicBezTo>
                  <a:pt x="9" y="3"/>
                  <a:pt x="7" y="8"/>
                  <a:pt x="7" y="12"/>
                </a:cubicBezTo>
                <a:close/>
              </a:path>
            </a:pathLst>
          </a:custGeom>
          <a:solidFill>
            <a:srgbClr val="423F3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3255" name="Freeform 4227"/>
          <p:cNvSpPr>
            <a:spLocks/>
          </p:cNvSpPr>
          <p:nvPr/>
        </p:nvSpPr>
        <p:spPr bwMode="auto">
          <a:xfrm>
            <a:off x="7986713" y="2209800"/>
            <a:ext cx="14288" cy="22225"/>
          </a:xfrm>
          <a:custGeom>
            <a:avLst/>
            <a:gdLst>
              <a:gd name="T0" fmla="*/ 8 w 8"/>
              <a:gd name="T1" fmla="*/ 3 h 12"/>
              <a:gd name="T2" fmla="*/ 2 w 8"/>
              <a:gd name="T3" fmla="*/ 9 h 12"/>
              <a:gd name="T4" fmla="*/ 7 w 8"/>
              <a:gd name="T5" fmla="*/ 0 h 12"/>
              <a:gd name="T6" fmla="*/ 8 w 8"/>
              <a:gd name="T7" fmla="*/ 3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8" h="12">
                <a:moveTo>
                  <a:pt x="8" y="3"/>
                </a:moveTo>
                <a:cubicBezTo>
                  <a:pt x="8" y="7"/>
                  <a:pt x="8" y="12"/>
                  <a:pt x="2" y="9"/>
                </a:cubicBezTo>
                <a:cubicBezTo>
                  <a:pt x="2" y="5"/>
                  <a:pt x="0" y="0"/>
                  <a:pt x="7" y="0"/>
                </a:cubicBezTo>
                <a:cubicBezTo>
                  <a:pt x="7" y="1"/>
                  <a:pt x="8" y="2"/>
                  <a:pt x="8" y="3"/>
                </a:cubicBezTo>
                <a:close/>
              </a:path>
            </a:pathLst>
          </a:custGeom>
          <a:solidFill>
            <a:srgbClr val="29282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3256" name="Freeform 4228"/>
          <p:cNvSpPr>
            <a:spLocks/>
          </p:cNvSpPr>
          <p:nvPr/>
        </p:nvSpPr>
        <p:spPr bwMode="auto">
          <a:xfrm>
            <a:off x="8037513" y="2205038"/>
            <a:ext cx="25400" cy="77787"/>
          </a:xfrm>
          <a:custGeom>
            <a:avLst/>
            <a:gdLst>
              <a:gd name="T0" fmla="*/ 14 w 14"/>
              <a:gd name="T1" fmla="*/ 28 h 42"/>
              <a:gd name="T2" fmla="*/ 13 w 14"/>
              <a:gd name="T3" fmla="*/ 42 h 42"/>
              <a:gd name="T4" fmla="*/ 10 w 14"/>
              <a:gd name="T5" fmla="*/ 25 h 42"/>
              <a:gd name="T6" fmla="*/ 9 w 14"/>
              <a:gd name="T7" fmla="*/ 5 h 42"/>
              <a:gd name="T8" fmla="*/ 13 w 14"/>
              <a:gd name="T9" fmla="*/ 0 h 42"/>
              <a:gd name="T10" fmla="*/ 14 w 14"/>
              <a:gd name="T11" fmla="*/ 28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4" h="42">
                <a:moveTo>
                  <a:pt x="14" y="28"/>
                </a:moveTo>
                <a:cubicBezTo>
                  <a:pt x="13" y="33"/>
                  <a:pt x="13" y="37"/>
                  <a:pt x="13" y="42"/>
                </a:cubicBezTo>
                <a:cubicBezTo>
                  <a:pt x="0" y="38"/>
                  <a:pt x="12" y="30"/>
                  <a:pt x="10" y="25"/>
                </a:cubicBezTo>
                <a:cubicBezTo>
                  <a:pt x="7" y="18"/>
                  <a:pt x="8" y="12"/>
                  <a:pt x="9" y="5"/>
                </a:cubicBezTo>
                <a:cubicBezTo>
                  <a:pt x="10" y="3"/>
                  <a:pt x="12" y="2"/>
                  <a:pt x="13" y="0"/>
                </a:cubicBezTo>
                <a:cubicBezTo>
                  <a:pt x="13" y="9"/>
                  <a:pt x="13" y="19"/>
                  <a:pt x="14" y="28"/>
                </a:cubicBezTo>
                <a:close/>
              </a:path>
            </a:pathLst>
          </a:custGeom>
          <a:solidFill>
            <a:srgbClr val="87838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3257" name="Freeform 4229"/>
          <p:cNvSpPr>
            <a:spLocks/>
          </p:cNvSpPr>
          <p:nvPr/>
        </p:nvSpPr>
        <p:spPr bwMode="auto">
          <a:xfrm>
            <a:off x="8048625" y="2212975"/>
            <a:ext cx="6350" cy="38100"/>
          </a:xfrm>
          <a:custGeom>
            <a:avLst/>
            <a:gdLst>
              <a:gd name="T0" fmla="*/ 3 w 4"/>
              <a:gd name="T1" fmla="*/ 0 h 20"/>
              <a:gd name="T2" fmla="*/ 4 w 4"/>
              <a:gd name="T3" fmla="*/ 20 h 20"/>
              <a:gd name="T4" fmla="*/ 1 w 4"/>
              <a:gd name="T5" fmla="*/ 10 h 20"/>
              <a:gd name="T6" fmla="*/ 1 w 4"/>
              <a:gd name="T7" fmla="*/ 1 h 20"/>
              <a:gd name="T8" fmla="*/ 3 w 4"/>
              <a:gd name="T9" fmla="*/ 0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" h="20">
                <a:moveTo>
                  <a:pt x="3" y="0"/>
                </a:moveTo>
                <a:cubicBezTo>
                  <a:pt x="4" y="7"/>
                  <a:pt x="4" y="13"/>
                  <a:pt x="4" y="20"/>
                </a:cubicBezTo>
                <a:cubicBezTo>
                  <a:pt x="0" y="18"/>
                  <a:pt x="1" y="14"/>
                  <a:pt x="1" y="10"/>
                </a:cubicBezTo>
                <a:cubicBezTo>
                  <a:pt x="1" y="7"/>
                  <a:pt x="1" y="4"/>
                  <a:pt x="1" y="1"/>
                </a:cubicBezTo>
                <a:cubicBezTo>
                  <a:pt x="2" y="1"/>
                  <a:pt x="3" y="0"/>
                  <a:pt x="3" y="0"/>
                </a:cubicBezTo>
                <a:close/>
              </a:path>
            </a:pathLst>
          </a:custGeom>
          <a:solidFill>
            <a:srgbClr val="45414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3258" name="Freeform 4230"/>
          <p:cNvSpPr>
            <a:spLocks/>
          </p:cNvSpPr>
          <p:nvPr/>
        </p:nvSpPr>
        <p:spPr bwMode="auto">
          <a:xfrm>
            <a:off x="7850188" y="2579688"/>
            <a:ext cx="34925" cy="63500"/>
          </a:xfrm>
          <a:custGeom>
            <a:avLst/>
            <a:gdLst>
              <a:gd name="T0" fmla="*/ 6 w 19"/>
              <a:gd name="T1" fmla="*/ 0 h 34"/>
              <a:gd name="T2" fmla="*/ 9 w 19"/>
              <a:gd name="T3" fmla="*/ 6 h 34"/>
              <a:gd name="T4" fmla="*/ 18 w 19"/>
              <a:gd name="T5" fmla="*/ 34 h 34"/>
              <a:gd name="T6" fmla="*/ 0 w 19"/>
              <a:gd name="T7" fmla="*/ 4 h 34"/>
              <a:gd name="T8" fmla="*/ 6 w 19"/>
              <a:gd name="T9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9" h="34">
                <a:moveTo>
                  <a:pt x="6" y="0"/>
                </a:moveTo>
                <a:cubicBezTo>
                  <a:pt x="7" y="2"/>
                  <a:pt x="8" y="4"/>
                  <a:pt x="9" y="6"/>
                </a:cubicBezTo>
                <a:cubicBezTo>
                  <a:pt x="9" y="16"/>
                  <a:pt x="19" y="24"/>
                  <a:pt x="18" y="34"/>
                </a:cubicBezTo>
                <a:cubicBezTo>
                  <a:pt x="0" y="32"/>
                  <a:pt x="1" y="17"/>
                  <a:pt x="0" y="4"/>
                </a:cubicBezTo>
                <a:cubicBezTo>
                  <a:pt x="2" y="2"/>
                  <a:pt x="4" y="1"/>
                  <a:pt x="6" y="0"/>
                </a:cubicBezTo>
                <a:close/>
              </a:path>
            </a:pathLst>
          </a:custGeom>
          <a:solidFill>
            <a:srgbClr val="DCD9D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3259" name="Freeform 4231"/>
          <p:cNvSpPr>
            <a:spLocks/>
          </p:cNvSpPr>
          <p:nvPr/>
        </p:nvSpPr>
        <p:spPr bwMode="auto">
          <a:xfrm>
            <a:off x="7861300" y="2590800"/>
            <a:ext cx="38100" cy="61912"/>
          </a:xfrm>
          <a:custGeom>
            <a:avLst/>
            <a:gdLst>
              <a:gd name="T0" fmla="*/ 12 w 20"/>
              <a:gd name="T1" fmla="*/ 28 h 33"/>
              <a:gd name="T2" fmla="*/ 3 w 20"/>
              <a:gd name="T3" fmla="*/ 0 h 33"/>
              <a:gd name="T4" fmla="*/ 14 w 20"/>
              <a:gd name="T5" fmla="*/ 16 h 33"/>
              <a:gd name="T6" fmla="*/ 19 w 20"/>
              <a:gd name="T7" fmla="*/ 26 h 33"/>
              <a:gd name="T8" fmla="*/ 19 w 20"/>
              <a:gd name="T9" fmla="*/ 30 h 33"/>
              <a:gd name="T10" fmla="*/ 12 w 20"/>
              <a:gd name="T11" fmla="*/ 28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0" h="33">
                <a:moveTo>
                  <a:pt x="12" y="28"/>
                </a:moveTo>
                <a:cubicBezTo>
                  <a:pt x="7" y="20"/>
                  <a:pt x="0" y="11"/>
                  <a:pt x="3" y="0"/>
                </a:cubicBezTo>
                <a:cubicBezTo>
                  <a:pt x="7" y="5"/>
                  <a:pt x="10" y="11"/>
                  <a:pt x="14" y="16"/>
                </a:cubicBezTo>
                <a:cubicBezTo>
                  <a:pt x="18" y="18"/>
                  <a:pt x="17" y="23"/>
                  <a:pt x="19" y="26"/>
                </a:cubicBezTo>
                <a:cubicBezTo>
                  <a:pt x="20" y="27"/>
                  <a:pt x="20" y="29"/>
                  <a:pt x="19" y="30"/>
                </a:cubicBezTo>
                <a:cubicBezTo>
                  <a:pt x="17" y="30"/>
                  <a:pt x="14" y="33"/>
                  <a:pt x="12" y="28"/>
                </a:cubicBezTo>
                <a:close/>
              </a:path>
            </a:pathLst>
          </a:custGeom>
          <a:solidFill>
            <a:srgbClr val="45444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3260" name="Freeform 4232"/>
          <p:cNvSpPr>
            <a:spLocks/>
          </p:cNvSpPr>
          <p:nvPr/>
        </p:nvSpPr>
        <p:spPr bwMode="auto">
          <a:xfrm>
            <a:off x="8058150" y="2476500"/>
            <a:ext cx="69850" cy="90487"/>
          </a:xfrm>
          <a:custGeom>
            <a:avLst/>
            <a:gdLst>
              <a:gd name="T0" fmla="*/ 38 w 38"/>
              <a:gd name="T1" fmla="*/ 13 h 48"/>
              <a:gd name="T2" fmla="*/ 36 w 38"/>
              <a:gd name="T3" fmla="*/ 24 h 48"/>
              <a:gd name="T4" fmla="*/ 32 w 38"/>
              <a:gd name="T5" fmla="*/ 48 h 48"/>
              <a:gd name="T6" fmla="*/ 6 w 38"/>
              <a:gd name="T7" fmla="*/ 24 h 48"/>
              <a:gd name="T8" fmla="*/ 9 w 38"/>
              <a:gd name="T9" fmla="*/ 11 h 48"/>
              <a:gd name="T10" fmla="*/ 26 w 38"/>
              <a:gd name="T11" fmla="*/ 4 h 48"/>
              <a:gd name="T12" fmla="*/ 38 w 38"/>
              <a:gd name="T13" fmla="*/ 13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8" h="48">
                <a:moveTo>
                  <a:pt x="38" y="13"/>
                </a:moveTo>
                <a:cubicBezTo>
                  <a:pt x="37" y="17"/>
                  <a:pt x="38" y="23"/>
                  <a:pt x="36" y="24"/>
                </a:cubicBezTo>
                <a:cubicBezTo>
                  <a:pt x="24" y="31"/>
                  <a:pt x="31" y="40"/>
                  <a:pt x="32" y="48"/>
                </a:cubicBezTo>
                <a:cubicBezTo>
                  <a:pt x="20" y="44"/>
                  <a:pt x="14" y="32"/>
                  <a:pt x="6" y="24"/>
                </a:cubicBezTo>
                <a:cubicBezTo>
                  <a:pt x="0" y="18"/>
                  <a:pt x="6" y="15"/>
                  <a:pt x="9" y="11"/>
                </a:cubicBezTo>
                <a:cubicBezTo>
                  <a:pt x="13" y="4"/>
                  <a:pt x="19" y="0"/>
                  <a:pt x="26" y="4"/>
                </a:cubicBezTo>
                <a:cubicBezTo>
                  <a:pt x="31" y="6"/>
                  <a:pt x="34" y="10"/>
                  <a:pt x="38" y="13"/>
                </a:cubicBezTo>
                <a:close/>
              </a:path>
            </a:pathLst>
          </a:custGeom>
          <a:solidFill>
            <a:srgbClr val="DFEDF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3261" name="Freeform 4233"/>
          <p:cNvSpPr>
            <a:spLocks/>
          </p:cNvSpPr>
          <p:nvPr/>
        </p:nvSpPr>
        <p:spPr bwMode="auto">
          <a:xfrm>
            <a:off x="7888288" y="2606675"/>
            <a:ext cx="22225" cy="33337"/>
          </a:xfrm>
          <a:custGeom>
            <a:avLst/>
            <a:gdLst>
              <a:gd name="T0" fmla="*/ 5 w 12"/>
              <a:gd name="T1" fmla="*/ 18 h 18"/>
              <a:gd name="T2" fmla="*/ 0 w 12"/>
              <a:gd name="T3" fmla="*/ 8 h 18"/>
              <a:gd name="T4" fmla="*/ 6 w 12"/>
              <a:gd name="T5" fmla="*/ 2 h 18"/>
              <a:gd name="T6" fmla="*/ 12 w 12"/>
              <a:gd name="T7" fmla="*/ 1 h 18"/>
              <a:gd name="T8" fmla="*/ 12 w 12"/>
              <a:gd name="T9" fmla="*/ 9 h 18"/>
              <a:gd name="T10" fmla="*/ 5 w 12"/>
              <a:gd name="T11" fmla="*/ 18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2" h="18">
                <a:moveTo>
                  <a:pt x="5" y="18"/>
                </a:moveTo>
                <a:cubicBezTo>
                  <a:pt x="3" y="15"/>
                  <a:pt x="2" y="12"/>
                  <a:pt x="0" y="8"/>
                </a:cubicBezTo>
                <a:cubicBezTo>
                  <a:pt x="2" y="6"/>
                  <a:pt x="4" y="4"/>
                  <a:pt x="6" y="2"/>
                </a:cubicBezTo>
                <a:cubicBezTo>
                  <a:pt x="8" y="0"/>
                  <a:pt x="10" y="0"/>
                  <a:pt x="12" y="1"/>
                </a:cubicBezTo>
                <a:cubicBezTo>
                  <a:pt x="12" y="4"/>
                  <a:pt x="12" y="6"/>
                  <a:pt x="12" y="9"/>
                </a:cubicBezTo>
                <a:cubicBezTo>
                  <a:pt x="5" y="9"/>
                  <a:pt x="6" y="14"/>
                  <a:pt x="5" y="18"/>
                </a:cubicBezTo>
                <a:close/>
              </a:path>
            </a:pathLst>
          </a:custGeom>
          <a:solidFill>
            <a:srgbClr val="C8D0D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3262" name="Freeform 4234"/>
          <p:cNvSpPr>
            <a:spLocks/>
          </p:cNvSpPr>
          <p:nvPr/>
        </p:nvSpPr>
        <p:spPr bwMode="auto">
          <a:xfrm>
            <a:off x="7896225" y="2586038"/>
            <a:ext cx="14288" cy="23812"/>
          </a:xfrm>
          <a:custGeom>
            <a:avLst/>
            <a:gdLst>
              <a:gd name="T0" fmla="*/ 7 w 7"/>
              <a:gd name="T1" fmla="*/ 12 h 13"/>
              <a:gd name="T2" fmla="*/ 1 w 7"/>
              <a:gd name="T3" fmla="*/ 13 h 13"/>
              <a:gd name="T4" fmla="*/ 0 w 7"/>
              <a:gd name="T5" fmla="*/ 4 h 13"/>
              <a:gd name="T6" fmla="*/ 3 w 7"/>
              <a:gd name="T7" fmla="*/ 0 h 13"/>
              <a:gd name="T8" fmla="*/ 7 w 7"/>
              <a:gd name="T9" fmla="*/ 12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" h="13">
                <a:moveTo>
                  <a:pt x="7" y="12"/>
                </a:moveTo>
                <a:cubicBezTo>
                  <a:pt x="5" y="12"/>
                  <a:pt x="3" y="13"/>
                  <a:pt x="1" y="13"/>
                </a:cubicBezTo>
                <a:cubicBezTo>
                  <a:pt x="0" y="10"/>
                  <a:pt x="0" y="7"/>
                  <a:pt x="0" y="4"/>
                </a:cubicBezTo>
                <a:cubicBezTo>
                  <a:pt x="1" y="3"/>
                  <a:pt x="2" y="1"/>
                  <a:pt x="3" y="0"/>
                </a:cubicBezTo>
                <a:cubicBezTo>
                  <a:pt x="4" y="4"/>
                  <a:pt x="5" y="8"/>
                  <a:pt x="7" y="12"/>
                </a:cubicBezTo>
                <a:close/>
              </a:path>
            </a:pathLst>
          </a:custGeom>
          <a:solidFill>
            <a:srgbClr val="49545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3263" name="Freeform 4235"/>
          <p:cNvSpPr>
            <a:spLocks/>
          </p:cNvSpPr>
          <p:nvPr/>
        </p:nvSpPr>
        <p:spPr bwMode="auto">
          <a:xfrm>
            <a:off x="7899400" y="2506663"/>
            <a:ext cx="4763" cy="6350"/>
          </a:xfrm>
          <a:custGeom>
            <a:avLst/>
            <a:gdLst>
              <a:gd name="T0" fmla="*/ 3 w 3"/>
              <a:gd name="T1" fmla="*/ 3 h 3"/>
              <a:gd name="T2" fmla="*/ 1 w 3"/>
              <a:gd name="T3" fmla="*/ 3 h 3"/>
              <a:gd name="T4" fmla="*/ 0 w 3"/>
              <a:gd name="T5" fmla="*/ 3 h 3"/>
              <a:gd name="T6" fmla="*/ 3 w 3"/>
              <a:gd name="T7" fmla="*/ 0 h 3"/>
              <a:gd name="T8" fmla="*/ 3 w 3"/>
              <a:gd name="T9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" h="3">
                <a:moveTo>
                  <a:pt x="3" y="3"/>
                </a:moveTo>
                <a:cubicBezTo>
                  <a:pt x="1" y="3"/>
                  <a:pt x="1" y="3"/>
                  <a:pt x="1" y="3"/>
                </a:cubicBezTo>
                <a:cubicBezTo>
                  <a:pt x="1" y="3"/>
                  <a:pt x="0" y="3"/>
                  <a:pt x="0" y="3"/>
                </a:cubicBezTo>
                <a:cubicBezTo>
                  <a:pt x="0" y="1"/>
                  <a:pt x="0" y="0"/>
                  <a:pt x="3" y="0"/>
                </a:cubicBezTo>
                <a:cubicBezTo>
                  <a:pt x="3" y="1"/>
                  <a:pt x="3" y="2"/>
                  <a:pt x="3" y="3"/>
                </a:cubicBezTo>
                <a:close/>
              </a:path>
            </a:pathLst>
          </a:custGeom>
          <a:solidFill>
            <a:srgbClr val="3B424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3264" name="Freeform 4236"/>
          <p:cNvSpPr>
            <a:spLocks/>
          </p:cNvSpPr>
          <p:nvPr/>
        </p:nvSpPr>
        <p:spPr bwMode="auto">
          <a:xfrm>
            <a:off x="8080375" y="2493963"/>
            <a:ext cx="33338" cy="34925"/>
          </a:xfrm>
          <a:custGeom>
            <a:avLst/>
            <a:gdLst>
              <a:gd name="T0" fmla="*/ 10 w 18"/>
              <a:gd name="T1" fmla="*/ 0 h 19"/>
              <a:gd name="T2" fmla="*/ 18 w 18"/>
              <a:gd name="T3" fmla="*/ 10 h 19"/>
              <a:gd name="T4" fmla="*/ 9 w 18"/>
              <a:gd name="T5" fmla="*/ 19 h 19"/>
              <a:gd name="T6" fmla="*/ 0 w 18"/>
              <a:gd name="T7" fmla="*/ 10 h 19"/>
              <a:gd name="T8" fmla="*/ 10 w 18"/>
              <a:gd name="T9" fmla="*/ 0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8" h="19">
                <a:moveTo>
                  <a:pt x="10" y="0"/>
                </a:moveTo>
                <a:cubicBezTo>
                  <a:pt x="16" y="1"/>
                  <a:pt x="18" y="5"/>
                  <a:pt x="18" y="10"/>
                </a:cubicBezTo>
                <a:cubicBezTo>
                  <a:pt x="18" y="15"/>
                  <a:pt x="14" y="19"/>
                  <a:pt x="9" y="19"/>
                </a:cubicBezTo>
                <a:cubicBezTo>
                  <a:pt x="3" y="19"/>
                  <a:pt x="0" y="15"/>
                  <a:pt x="0" y="10"/>
                </a:cubicBezTo>
                <a:cubicBezTo>
                  <a:pt x="0" y="4"/>
                  <a:pt x="4" y="1"/>
                  <a:pt x="10" y="0"/>
                </a:cubicBezTo>
                <a:close/>
              </a:path>
            </a:pathLst>
          </a:custGeom>
          <a:solidFill>
            <a:srgbClr val="D8E6E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</p:spTree>
    <p:extLst>
      <p:ext uri="{BB962C8B-B14F-4D97-AF65-F5344CB8AC3E}">
        <p14:creationId xmlns:p14="http://schemas.microsoft.com/office/powerpoint/2010/main" val="35013748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2"/>
        </a:solidFill>
        <a:effectLst/>
      </p:bgPr>
    </p:bg>
    <p:spTree>
      <p:nvGrpSpPr>
        <p:cNvPr id="1" name="Shape 5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Rectángulo 19"/>
          <p:cNvSpPr/>
          <p:nvPr/>
        </p:nvSpPr>
        <p:spPr>
          <a:xfrm>
            <a:off x="0" y="-1"/>
            <a:ext cx="9144000" cy="514350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PE"/>
          </a:p>
        </p:txBody>
      </p:sp>
      <p:sp>
        <p:nvSpPr>
          <p:cNvPr id="508" name="Google Shape;508;p44"/>
          <p:cNvSpPr txBox="1">
            <a:spLocks noGrp="1"/>
          </p:cNvSpPr>
          <p:nvPr>
            <p:ph type="subTitle" idx="1"/>
          </p:nvPr>
        </p:nvSpPr>
        <p:spPr>
          <a:xfrm>
            <a:off x="1660113" y="2083138"/>
            <a:ext cx="23400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Here you could describe the topic of the section</a:t>
            </a:r>
            <a:endParaRPr/>
          </a:p>
        </p:txBody>
      </p:sp>
      <p:sp>
        <p:nvSpPr>
          <p:cNvPr id="509" name="Google Shape;509;p44"/>
          <p:cNvSpPr txBox="1">
            <a:spLocks noGrp="1"/>
          </p:cNvSpPr>
          <p:nvPr>
            <p:ph type="title"/>
          </p:nvPr>
        </p:nvSpPr>
        <p:spPr>
          <a:xfrm>
            <a:off x="1660127" y="1591375"/>
            <a:ext cx="21690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Objectives</a:t>
            </a:r>
            <a:endParaRPr/>
          </a:p>
        </p:txBody>
      </p:sp>
      <p:sp>
        <p:nvSpPr>
          <p:cNvPr id="510" name="Google Shape;510;p44"/>
          <p:cNvSpPr txBox="1">
            <a:spLocks noGrp="1"/>
          </p:cNvSpPr>
          <p:nvPr>
            <p:ph type="title" idx="2"/>
          </p:nvPr>
        </p:nvSpPr>
        <p:spPr>
          <a:xfrm>
            <a:off x="820488" y="1525213"/>
            <a:ext cx="912600" cy="49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01.</a:t>
            </a:r>
            <a:endParaRPr/>
          </a:p>
        </p:txBody>
      </p:sp>
      <p:sp>
        <p:nvSpPr>
          <p:cNvPr id="511" name="Google Shape;511;p44"/>
          <p:cNvSpPr txBox="1">
            <a:spLocks noGrp="1"/>
          </p:cNvSpPr>
          <p:nvPr>
            <p:ph type="subTitle" idx="3"/>
          </p:nvPr>
        </p:nvSpPr>
        <p:spPr>
          <a:xfrm>
            <a:off x="1660113" y="3785988"/>
            <a:ext cx="23400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/>
              <a:t>Here you could describe the topic of the section</a:t>
            </a:r>
            <a:endParaRPr/>
          </a:p>
        </p:txBody>
      </p:sp>
      <p:sp>
        <p:nvSpPr>
          <p:cNvPr id="512" name="Google Shape;512;p44"/>
          <p:cNvSpPr txBox="1">
            <a:spLocks noGrp="1"/>
          </p:cNvSpPr>
          <p:nvPr>
            <p:ph type="title" idx="4"/>
          </p:nvPr>
        </p:nvSpPr>
        <p:spPr>
          <a:xfrm>
            <a:off x="1660127" y="3290150"/>
            <a:ext cx="21690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Methodology</a:t>
            </a:r>
            <a:endParaRPr/>
          </a:p>
        </p:txBody>
      </p:sp>
      <p:sp>
        <p:nvSpPr>
          <p:cNvPr id="513" name="Google Shape;513;p44"/>
          <p:cNvSpPr txBox="1">
            <a:spLocks noGrp="1"/>
          </p:cNvSpPr>
          <p:nvPr>
            <p:ph type="title" idx="5"/>
          </p:nvPr>
        </p:nvSpPr>
        <p:spPr>
          <a:xfrm>
            <a:off x="818688" y="3223988"/>
            <a:ext cx="914400" cy="49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02.</a:t>
            </a:r>
            <a:endParaRPr/>
          </a:p>
        </p:txBody>
      </p:sp>
      <p:sp>
        <p:nvSpPr>
          <p:cNvPr id="514" name="Google Shape;514;p44"/>
          <p:cNvSpPr txBox="1">
            <a:spLocks noGrp="1"/>
          </p:cNvSpPr>
          <p:nvPr>
            <p:ph type="subTitle" idx="6"/>
          </p:nvPr>
        </p:nvSpPr>
        <p:spPr>
          <a:xfrm>
            <a:off x="5985313" y="2083138"/>
            <a:ext cx="23400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/>
              <a:t>Here you could describe the topic of the section</a:t>
            </a:r>
            <a:endParaRPr/>
          </a:p>
        </p:txBody>
      </p:sp>
      <p:sp>
        <p:nvSpPr>
          <p:cNvPr id="515" name="Google Shape;515;p44"/>
          <p:cNvSpPr txBox="1">
            <a:spLocks noGrp="1"/>
          </p:cNvSpPr>
          <p:nvPr>
            <p:ph type="title" idx="7"/>
          </p:nvPr>
        </p:nvSpPr>
        <p:spPr>
          <a:xfrm>
            <a:off x="5985327" y="1591375"/>
            <a:ext cx="21690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Results</a:t>
            </a:r>
            <a:endParaRPr/>
          </a:p>
        </p:txBody>
      </p:sp>
      <p:sp>
        <p:nvSpPr>
          <p:cNvPr id="516" name="Google Shape;516;p44"/>
          <p:cNvSpPr txBox="1">
            <a:spLocks noGrp="1"/>
          </p:cNvSpPr>
          <p:nvPr>
            <p:ph type="title" idx="8"/>
          </p:nvPr>
        </p:nvSpPr>
        <p:spPr>
          <a:xfrm>
            <a:off x="5130913" y="1525213"/>
            <a:ext cx="914400" cy="49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03.</a:t>
            </a:r>
            <a:endParaRPr/>
          </a:p>
        </p:txBody>
      </p:sp>
      <p:sp>
        <p:nvSpPr>
          <p:cNvPr id="517" name="Google Shape;517;p44"/>
          <p:cNvSpPr txBox="1">
            <a:spLocks noGrp="1"/>
          </p:cNvSpPr>
          <p:nvPr>
            <p:ph type="subTitle" idx="9"/>
          </p:nvPr>
        </p:nvSpPr>
        <p:spPr>
          <a:xfrm>
            <a:off x="5985313" y="3785988"/>
            <a:ext cx="23400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/>
              <a:t>Here you could describe the topic of the section</a:t>
            </a:r>
            <a:endParaRPr/>
          </a:p>
        </p:txBody>
      </p:sp>
      <p:sp>
        <p:nvSpPr>
          <p:cNvPr id="518" name="Google Shape;518;p44"/>
          <p:cNvSpPr txBox="1">
            <a:spLocks noGrp="1"/>
          </p:cNvSpPr>
          <p:nvPr>
            <p:ph type="title" idx="13"/>
          </p:nvPr>
        </p:nvSpPr>
        <p:spPr>
          <a:xfrm>
            <a:off x="5985327" y="3290150"/>
            <a:ext cx="21690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Conclusions</a:t>
            </a:r>
            <a:endParaRPr/>
          </a:p>
        </p:txBody>
      </p:sp>
      <p:sp>
        <p:nvSpPr>
          <p:cNvPr id="519" name="Google Shape;519;p44"/>
          <p:cNvSpPr txBox="1">
            <a:spLocks noGrp="1"/>
          </p:cNvSpPr>
          <p:nvPr>
            <p:ph type="title" idx="14"/>
          </p:nvPr>
        </p:nvSpPr>
        <p:spPr>
          <a:xfrm>
            <a:off x="5130913" y="3223988"/>
            <a:ext cx="914400" cy="49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04.</a:t>
            </a:r>
            <a:endParaRPr/>
          </a:p>
        </p:txBody>
      </p:sp>
      <p:sp>
        <p:nvSpPr>
          <p:cNvPr id="520" name="Google Shape;520;p44"/>
          <p:cNvSpPr txBox="1">
            <a:spLocks noGrp="1"/>
          </p:cNvSpPr>
          <p:nvPr>
            <p:ph type="title" idx="15"/>
          </p:nvPr>
        </p:nvSpPr>
        <p:spPr>
          <a:xfrm>
            <a:off x="714125" y="546825"/>
            <a:ext cx="77157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Table of Contents</a:t>
            </a:r>
            <a:endParaRPr/>
          </a:p>
        </p:txBody>
      </p:sp>
      <p:pic>
        <p:nvPicPr>
          <p:cNvPr id="2" name="Imagen 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608049" y="2031369"/>
            <a:ext cx="1693850" cy="1610088"/>
          </a:xfrm>
          <a:prstGeom prst="rect">
            <a:avLst/>
          </a:prstGeom>
        </p:spPr>
      </p:pic>
      <p:pic>
        <p:nvPicPr>
          <p:cNvPr id="16" name="Imagen 15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 rot="20276099">
            <a:off x="5719158" y="1174382"/>
            <a:ext cx="818899" cy="238846"/>
          </a:xfrm>
          <a:prstGeom prst="rect">
            <a:avLst/>
          </a:prstGeom>
        </p:spPr>
      </p:pic>
      <p:pic>
        <p:nvPicPr>
          <p:cNvPr id="17" name="Imagen 16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 rot="20276099">
            <a:off x="1407624" y="1165608"/>
            <a:ext cx="818899" cy="238846"/>
          </a:xfrm>
          <a:prstGeom prst="rect">
            <a:avLst/>
          </a:prstGeom>
        </p:spPr>
      </p:pic>
      <p:pic>
        <p:nvPicPr>
          <p:cNvPr id="18" name="Imagen 17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 rot="20276099">
            <a:off x="1407625" y="2892453"/>
            <a:ext cx="818899" cy="238846"/>
          </a:xfrm>
          <a:prstGeom prst="rect">
            <a:avLst/>
          </a:prstGeom>
        </p:spPr>
      </p:pic>
      <p:pic>
        <p:nvPicPr>
          <p:cNvPr id="19" name="Imagen 18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 rot="20276099">
            <a:off x="5693134" y="2873973"/>
            <a:ext cx="818899" cy="238846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2"/>
        </a:solidFill>
        <a:effectLst/>
      </p:bgPr>
    </p:bg>
    <p:spTree>
      <p:nvGrpSpPr>
        <p:cNvPr id="1" name="Shape 10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1" name="Google Shape;1061;p68"/>
          <p:cNvSpPr txBox="1">
            <a:spLocks noGrp="1"/>
          </p:cNvSpPr>
          <p:nvPr>
            <p:ph type="title"/>
          </p:nvPr>
        </p:nvSpPr>
        <p:spPr>
          <a:xfrm>
            <a:off x="714125" y="543950"/>
            <a:ext cx="7716000" cy="368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 smtClean="0"/>
              <a:t>Editables</a:t>
            </a:r>
            <a:endParaRPr dirty="0"/>
          </a:p>
        </p:txBody>
      </p:sp>
      <p:pic>
        <p:nvPicPr>
          <p:cNvPr id="3" name="Imagen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928319" y="2422177"/>
            <a:ext cx="3634913" cy="899990"/>
          </a:xfrm>
          <a:prstGeom prst="rect">
            <a:avLst/>
          </a:prstGeom>
        </p:spPr>
      </p:pic>
      <p:pic>
        <p:nvPicPr>
          <p:cNvPr id="4" name="Imagen 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86651" y="816476"/>
            <a:ext cx="4241250" cy="388125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7894443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2"/>
        </a:solidFill>
        <a:effectLst/>
      </p:bgPr>
    </p:bg>
    <p:spTree>
      <p:nvGrpSpPr>
        <p:cNvPr id="1" name="Shape 10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1" name="Google Shape;1061;p68"/>
          <p:cNvSpPr txBox="1">
            <a:spLocks noGrp="1"/>
          </p:cNvSpPr>
          <p:nvPr>
            <p:ph type="title"/>
          </p:nvPr>
        </p:nvSpPr>
        <p:spPr>
          <a:xfrm>
            <a:off x="714125" y="543950"/>
            <a:ext cx="7716000" cy="368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 smtClean="0"/>
              <a:t>Editables</a:t>
            </a:r>
            <a:endParaRPr dirty="0"/>
          </a:p>
        </p:txBody>
      </p:sp>
      <p:pic>
        <p:nvPicPr>
          <p:cNvPr id="2" name="Imagen 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14125" y="1285356"/>
            <a:ext cx="3485146" cy="3311358"/>
          </a:xfrm>
          <a:prstGeom prst="rect">
            <a:avLst/>
          </a:prstGeom>
        </p:spPr>
      </p:pic>
      <p:pic>
        <p:nvPicPr>
          <p:cNvPr id="3" name="Imagen 2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636387" y="2576895"/>
            <a:ext cx="3793738" cy="1958162"/>
          </a:xfrm>
          <a:prstGeom prst="rect">
            <a:avLst/>
          </a:prstGeom>
        </p:spPr>
      </p:pic>
      <p:pic>
        <p:nvPicPr>
          <p:cNvPr id="4" name="Imagen 3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4599442" y="1537742"/>
            <a:ext cx="3912240" cy="45663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1761251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2"/>
        </a:solidFill>
        <a:effectLst/>
      </p:bgPr>
    </p:bg>
    <p:spTree>
      <p:nvGrpSpPr>
        <p:cNvPr id="1" name="Shape 10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1" name="Google Shape;1061;p68"/>
          <p:cNvSpPr txBox="1">
            <a:spLocks noGrp="1"/>
          </p:cNvSpPr>
          <p:nvPr>
            <p:ph type="title"/>
          </p:nvPr>
        </p:nvSpPr>
        <p:spPr>
          <a:xfrm>
            <a:off x="639985" y="4102696"/>
            <a:ext cx="7716000" cy="368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/>
            <a:r>
              <a:rPr lang="es-PE" sz="1600" dirty="0"/>
              <a:t>https://www.plantillaspower-point.com</a:t>
            </a:r>
            <a:endParaRPr sz="1600" dirty="0"/>
          </a:p>
        </p:txBody>
      </p:sp>
      <p:grpSp>
        <p:nvGrpSpPr>
          <p:cNvPr id="3" name="Google Shape;1121;p73"/>
          <p:cNvGrpSpPr/>
          <p:nvPr/>
        </p:nvGrpSpPr>
        <p:grpSpPr>
          <a:xfrm>
            <a:off x="5281457" y="2196050"/>
            <a:ext cx="474294" cy="551291"/>
            <a:chOff x="4727025" y="1332775"/>
            <a:chExt cx="59900" cy="69625"/>
          </a:xfrm>
        </p:grpSpPr>
        <p:sp>
          <p:nvSpPr>
            <p:cNvPr id="4" name="Google Shape;1122;p73"/>
            <p:cNvSpPr/>
            <p:nvPr/>
          </p:nvSpPr>
          <p:spPr>
            <a:xfrm>
              <a:off x="4727025" y="1332775"/>
              <a:ext cx="36450" cy="33200"/>
            </a:xfrm>
            <a:custGeom>
              <a:avLst/>
              <a:gdLst/>
              <a:ahLst/>
              <a:cxnLst/>
              <a:rect l="l" t="t" r="r" b="b"/>
              <a:pathLst>
                <a:path w="1458" h="1328" extrusionOk="0">
                  <a:moveTo>
                    <a:pt x="1047" y="1"/>
                  </a:moveTo>
                  <a:lnTo>
                    <a:pt x="1047" y="188"/>
                  </a:lnTo>
                  <a:cubicBezTo>
                    <a:pt x="484" y="289"/>
                    <a:pt x="51" y="758"/>
                    <a:pt x="1" y="1328"/>
                  </a:cubicBezTo>
                  <a:lnTo>
                    <a:pt x="477" y="1328"/>
                  </a:lnTo>
                  <a:cubicBezTo>
                    <a:pt x="527" y="1018"/>
                    <a:pt x="751" y="765"/>
                    <a:pt x="1047" y="679"/>
                  </a:cubicBezTo>
                  <a:lnTo>
                    <a:pt x="1047" y="845"/>
                  </a:lnTo>
                  <a:lnTo>
                    <a:pt x="1458" y="433"/>
                  </a:lnTo>
                  <a:lnTo>
                    <a:pt x="104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" name="Google Shape;1123;p73"/>
            <p:cNvSpPr/>
            <p:nvPr/>
          </p:nvSpPr>
          <p:spPr>
            <a:xfrm>
              <a:off x="4750475" y="1369025"/>
              <a:ext cx="36450" cy="33375"/>
            </a:xfrm>
            <a:custGeom>
              <a:avLst/>
              <a:gdLst/>
              <a:ahLst/>
              <a:cxnLst/>
              <a:rect l="l" t="t" r="r" b="b"/>
              <a:pathLst>
                <a:path w="1458" h="1335" extrusionOk="0">
                  <a:moveTo>
                    <a:pt x="974" y="0"/>
                  </a:moveTo>
                  <a:cubicBezTo>
                    <a:pt x="931" y="311"/>
                    <a:pt x="707" y="570"/>
                    <a:pt x="404" y="657"/>
                  </a:cubicBezTo>
                  <a:lnTo>
                    <a:pt x="404" y="491"/>
                  </a:lnTo>
                  <a:lnTo>
                    <a:pt x="0" y="902"/>
                  </a:lnTo>
                  <a:lnTo>
                    <a:pt x="404" y="1335"/>
                  </a:lnTo>
                  <a:lnTo>
                    <a:pt x="404" y="1140"/>
                  </a:lnTo>
                  <a:cubicBezTo>
                    <a:pt x="967" y="1039"/>
                    <a:pt x="1400" y="577"/>
                    <a:pt x="14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" name="Google Shape;1124;p73"/>
          <p:cNvGrpSpPr/>
          <p:nvPr/>
        </p:nvGrpSpPr>
        <p:grpSpPr>
          <a:xfrm>
            <a:off x="5895113" y="1424654"/>
            <a:ext cx="555653" cy="557031"/>
            <a:chOff x="4820425" y="1329900"/>
            <a:chExt cx="70175" cy="70350"/>
          </a:xfrm>
        </p:grpSpPr>
        <p:sp>
          <p:nvSpPr>
            <p:cNvPr id="7" name="Google Shape;1125;p73"/>
            <p:cNvSpPr/>
            <p:nvPr/>
          </p:nvSpPr>
          <p:spPr>
            <a:xfrm>
              <a:off x="4862975" y="1335475"/>
              <a:ext cx="27625" cy="34650"/>
            </a:xfrm>
            <a:custGeom>
              <a:avLst/>
              <a:gdLst/>
              <a:ahLst/>
              <a:cxnLst/>
              <a:rect l="l" t="t" r="r" b="b"/>
              <a:pathLst>
                <a:path w="1105" h="1386" extrusionOk="0">
                  <a:moveTo>
                    <a:pt x="1" y="1"/>
                  </a:moveTo>
                  <a:lnTo>
                    <a:pt x="1" y="491"/>
                  </a:lnTo>
                  <a:cubicBezTo>
                    <a:pt x="217" y="585"/>
                    <a:pt x="376" y="765"/>
                    <a:pt x="441" y="989"/>
                  </a:cubicBezTo>
                  <a:lnTo>
                    <a:pt x="275" y="989"/>
                  </a:lnTo>
                  <a:lnTo>
                    <a:pt x="679" y="1386"/>
                  </a:lnTo>
                  <a:lnTo>
                    <a:pt x="1104" y="989"/>
                  </a:lnTo>
                  <a:lnTo>
                    <a:pt x="917" y="989"/>
                  </a:lnTo>
                  <a:cubicBezTo>
                    <a:pt x="830" y="513"/>
                    <a:pt x="470" y="12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" name="Google Shape;1126;p73"/>
            <p:cNvSpPr/>
            <p:nvPr/>
          </p:nvSpPr>
          <p:spPr>
            <a:xfrm>
              <a:off x="4820425" y="1360000"/>
              <a:ext cx="27625" cy="34650"/>
            </a:xfrm>
            <a:custGeom>
              <a:avLst/>
              <a:gdLst/>
              <a:ahLst/>
              <a:cxnLst/>
              <a:rect l="l" t="t" r="r" b="b"/>
              <a:pathLst>
                <a:path w="1105" h="1386" extrusionOk="0">
                  <a:moveTo>
                    <a:pt x="426" y="1"/>
                  </a:moveTo>
                  <a:lnTo>
                    <a:pt x="1" y="397"/>
                  </a:lnTo>
                  <a:lnTo>
                    <a:pt x="188" y="397"/>
                  </a:lnTo>
                  <a:cubicBezTo>
                    <a:pt x="275" y="873"/>
                    <a:pt x="628" y="1263"/>
                    <a:pt x="1097" y="1386"/>
                  </a:cubicBezTo>
                  <a:lnTo>
                    <a:pt x="1104" y="895"/>
                  </a:lnTo>
                  <a:cubicBezTo>
                    <a:pt x="888" y="801"/>
                    <a:pt x="729" y="621"/>
                    <a:pt x="664" y="397"/>
                  </a:cubicBezTo>
                  <a:lnTo>
                    <a:pt x="830" y="397"/>
                  </a:lnTo>
                  <a:lnTo>
                    <a:pt x="42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" name="Google Shape;1127;p73"/>
            <p:cNvSpPr/>
            <p:nvPr/>
          </p:nvSpPr>
          <p:spPr>
            <a:xfrm>
              <a:off x="4850375" y="1372800"/>
              <a:ext cx="34625" cy="27450"/>
            </a:xfrm>
            <a:custGeom>
              <a:avLst/>
              <a:gdLst/>
              <a:ahLst/>
              <a:cxnLst/>
              <a:rect l="l" t="t" r="r" b="b"/>
              <a:pathLst>
                <a:path w="1385" h="1098" extrusionOk="0">
                  <a:moveTo>
                    <a:pt x="894" y="1"/>
                  </a:moveTo>
                  <a:cubicBezTo>
                    <a:pt x="801" y="210"/>
                    <a:pt x="620" y="369"/>
                    <a:pt x="397" y="434"/>
                  </a:cubicBezTo>
                  <a:lnTo>
                    <a:pt x="397" y="275"/>
                  </a:lnTo>
                  <a:lnTo>
                    <a:pt x="0" y="672"/>
                  </a:lnTo>
                  <a:lnTo>
                    <a:pt x="397" y="1097"/>
                  </a:lnTo>
                  <a:lnTo>
                    <a:pt x="397" y="910"/>
                  </a:lnTo>
                  <a:cubicBezTo>
                    <a:pt x="873" y="823"/>
                    <a:pt x="1262" y="470"/>
                    <a:pt x="138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" name="Google Shape;1128;p73"/>
            <p:cNvSpPr/>
            <p:nvPr/>
          </p:nvSpPr>
          <p:spPr>
            <a:xfrm>
              <a:off x="4825850" y="1329900"/>
              <a:ext cx="34625" cy="27975"/>
            </a:xfrm>
            <a:custGeom>
              <a:avLst/>
              <a:gdLst/>
              <a:ahLst/>
              <a:cxnLst/>
              <a:rect l="l" t="t" r="r" b="b"/>
              <a:pathLst>
                <a:path w="1385" h="1119" extrusionOk="0">
                  <a:moveTo>
                    <a:pt x="988" y="0"/>
                  </a:moveTo>
                  <a:lnTo>
                    <a:pt x="988" y="188"/>
                  </a:lnTo>
                  <a:cubicBezTo>
                    <a:pt x="505" y="274"/>
                    <a:pt x="123" y="635"/>
                    <a:pt x="0" y="1118"/>
                  </a:cubicBezTo>
                  <a:lnTo>
                    <a:pt x="491" y="1118"/>
                  </a:lnTo>
                  <a:cubicBezTo>
                    <a:pt x="584" y="895"/>
                    <a:pt x="765" y="729"/>
                    <a:pt x="995" y="664"/>
                  </a:cubicBezTo>
                  <a:lnTo>
                    <a:pt x="995" y="830"/>
                  </a:lnTo>
                  <a:lnTo>
                    <a:pt x="1385" y="426"/>
                  </a:lnTo>
                  <a:lnTo>
                    <a:pt x="98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" name="Google Shape;1129;p73"/>
          <p:cNvGrpSpPr/>
          <p:nvPr/>
        </p:nvGrpSpPr>
        <p:grpSpPr>
          <a:xfrm>
            <a:off x="6521482" y="1429159"/>
            <a:ext cx="582574" cy="533871"/>
            <a:chOff x="4903200" y="1331525"/>
            <a:chExt cx="73575" cy="67425"/>
          </a:xfrm>
        </p:grpSpPr>
        <p:sp>
          <p:nvSpPr>
            <p:cNvPr id="12" name="Google Shape;1130;p73"/>
            <p:cNvSpPr/>
            <p:nvPr/>
          </p:nvSpPr>
          <p:spPr>
            <a:xfrm>
              <a:off x="4903200" y="1331525"/>
              <a:ext cx="73575" cy="67425"/>
            </a:xfrm>
            <a:custGeom>
              <a:avLst/>
              <a:gdLst/>
              <a:ahLst/>
              <a:cxnLst/>
              <a:rect l="l" t="t" r="r" b="b"/>
              <a:pathLst>
                <a:path w="2943" h="2697" extrusionOk="0">
                  <a:moveTo>
                    <a:pt x="1652" y="0"/>
                  </a:moveTo>
                  <a:lnTo>
                    <a:pt x="1652" y="173"/>
                  </a:lnTo>
                  <a:cubicBezTo>
                    <a:pt x="534" y="195"/>
                    <a:pt x="0" y="1551"/>
                    <a:pt x="794" y="2330"/>
                  </a:cubicBezTo>
                  <a:cubicBezTo>
                    <a:pt x="1051" y="2583"/>
                    <a:pt x="1366" y="2696"/>
                    <a:pt x="1674" y="2696"/>
                  </a:cubicBezTo>
                  <a:cubicBezTo>
                    <a:pt x="2323" y="2696"/>
                    <a:pt x="2943" y="2194"/>
                    <a:pt x="2943" y="1435"/>
                  </a:cubicBezTo>
                  <a:lnTo>
                    <a:pt x="2503" y="1435"/>
                  </a:lnTo>
                  <a:cubicBezTo>
                    <a:pt x="2503" y="1928"/>
                    <a:pt x="2093" y="2259"/>
                    <a:pt x="1668" y="2259"/>
                  </a:cubicBezTo>
                  <a:cubicBezTo>
                    <a:pt x="1470" y="2259"/>
                    <a:pt x="1269" y="2187"/>
                    <a:pt x="1104" y="2027"/>
                  </a:cubicBezTo>
                  <a:cubicBezTo>
                    <a:pt x="577" y="1515"/>
                    <a:pt x="923" y="628"/>
                    <a:pt x="1652" y="613"/>
                  </a:cubicBezTo>
                  <a:lnTo>
                    <a:pt x="1652" y="765"/>
                  </a:lnTo>
                  <a:lnTo>
                    <a:pt x="2020" y="390"/>
                  </a:lnTo>
                  <a:lnTo>
                    <a:pt x="165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" name="Google Shape;1131;p73"/>
            <p:cNvSpPr/>
            <p:nvPr/>
          </p:nvSpPr>
          <p:spPr>
            <a:xfrm>
              <a:off x="4930250" y="1353150"/>
              <a:ext cx="29775" cy="32475"/>
            </a:xfrm>
            <a:custGeom>
              <a:avLst/>
              <a:gdLst/>
              <a:ahLst/>
              <a:cxnLst/>
              <a:rect l="l" t="t" r="r" b="b"/>
              <a:pathLst>
                <a:path w="1191" h="1299" extrusionOk="0">
                  <a:moveTo>
                    <a:pt x="592" y="1"/>
                  </a:moveTo>
                  <a:cubicBezTo>
                    <a:pt x="274" y="1"/>
                    <a:pt x="15" y="246"/>
                    <a:pt x="0" y="570"/>
                  </a:cubicBezTo>
                  <a:lnTo>
                    <a:pt x="447" y="570"/>
                  </a:lnTo>
                  <a:cubicBezTo>
                    <a:pt x="447" y="479"/>
                    <a:pt x="519" y="416"/>
                    <a:pt x="597" y="416"/>
                  </a:cubicBezTo>
                  <a:cubicBezTo>
                    <a:pt x="624" y="416"/>
                    <a:pt x="652" y="424"/>
                    <a:pt x="678" y="441"/>
                  </a:cubicBezTo>
                  <a:cubicBezTo>
                    <a:pt x="779" y="506"/>
                    <a:pt x="765" y="657"/>
                    <a:pt x="656" y="707"/>
                  </a:cubicBezTo>
                  <a:lnTo>
                    <a:pt x="656" y="534"/>
                  </a:lnTo>
                  <a:lnTo>
                    <a:pt x="289" y="902"/>
                  </a:lnTo>
                  <a:lnTo>
                    <a:pt x="656" y="1299"/>
                  </a:lnTo>
                  <a:lnTo>
                    <a:pt x="656" y="1155"/>
                  </a:lnTo>
                  <a:cubicBezTo>
                    <a:pt x="959" y="1126"/>
                    <a:pt x="1190" y="873"/>
                    <a:pt x="1190" y="570"/>
                  </a:cubicBezTo>
                  <a:cubicBezTo>
                    <a:pt x="1176" y="246"/>
                    <a:pt x="916" y="1"/>
                    <a:pt x="5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" name="Google Shape;1132;p73"/>
          <p:cNvGrpSpPr/>
          <p:nvPr/>
        </p:nvGrpSpPr>
        <p:grpSpPr>
          <a:xfrm>
            <a:off x="5880960" y="2189023"/>
            <a:ext cx="583960" cy="565345"/>
            <a:chOff x="4815575" y="1416800"/>
            <a:chExt cx="73750" cy="71400"/>
          </a:xfrm>
        </p:grpSpPr>
        <p:sp>
          <p:nvSpPr>
            <p:cNvPr id="15" name="Google Shape;1133;p73"/>
            <p:cNvSpPr/>
            <p:nvPr/>
          </p:nvSpPr>
          <p:spPr>
            <a:xfrm>
              <a:off x="4815575" y="1416800"/>
              <a:ext cx="43100" cy="52150"/>
            </a:xfrm>
            <a:custGeom>
              <a:avLst/>
              <a:gdLst/>
              <a:ahLst/>
              <a:cxnLst/>
              <a:rect l="l" t="t" r="r" b="b"/>
              <a:pathLst>
                <a:path w="1724" h="2086" extrusionOk="0">
                  <a:moveTo>
                    <a:pt x="1327" y="1"/>
                  </a:moveTo>
                  <a:lnTo>
                    <a:pt x="1327" y="181"/>
                  </a:lnTo>
                  <a:cubicBezTo>
                    <a:pt x="469" y="361"/>
                    <a:pt x="0" y="1299"/>
                    <a:pt x="375" y="2085"/>
                  </a:cubicBezTo>
                  <a:lnTo>
                    <a:pt x="772" y="1818"/>
                  </a:lnTo>
                  <a:cubicBezTo>
                    <a:pt x="729" y="1717"/>
                    <a:pt x="707" y="1609"/>
                    <a:pt x="707" y="1501"/>
                  </a:cubicBezTo>
                  <a:cubicBezTo>
                    <a:pt x="714" y="1111"/>
                    <a:pt x="959" y="772"/>
                    <a:pt x="1327" y="657"/>
                  </a:cubicBezTo>
                  <a:lnTo>
                    <a:pt x="1327" y="823"/>
                  </a:lnTo>
                  <a:lnTo>
                    <a:pt x="1724" y="426"/>
                  </a:lnTo>
                  <a:lnTo>
                    <a:pt x="132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" name="Google Shape;1134;p73"/>
            <p:cNvSpPr/>
            <p:nvPr/>
          </p:nvSpPr>
          <p:spPr>
            <a:xfrm>
              <a:off x="4861725" y="1421125"/>
              <a:ext cx="27600" cy="51250"/>
            </a:xfrm>
            <a:custGeom>
              <a:avLst/>
              <a:gdLst/>
              <a:ahLst/>
              <a:cxnLst/>
              <a:rect l="l" t="t" r="r" b="b"/>
              <a:pathLst>
                <a:path w="1104" h="2050" extrusionOk="0">
                  <a:moveTo>
                    <a:pt x="0" y="1"/>
                  </a:moveTo>
                  <a:lnTo>
                    <a:pt x="0" y="477"/>
                  </a:lnTo>
                  <a:cubicBezTo>
                    <a:pt x="375" y="592"/>
                    <a:pt x="635" y="938"/>
                    <a:pt x="635" y="1328"/>
                  </a:cubicBezTo>
                  <a:cubicBezTo>
                    <a:pt x="635" y="1429"/>
                    <a:pt x="621" y="1530"/>
                    <a:pt x="585" y="1624"/>
                  </a:cubicBezTo>
                  <a:lnTo>
                    <a:pt x="404" y="1494"/>
                  </a:lnTo>
                  <a:lnTo>
                    <a:pt x="513" y="2049"/>
                  </a:lnTo>
                  <a:lnTo>
                    <a:pt x="1089" y="1963"/>
                  </a:lnTo>
                  <a:lnTo>
                    <a:pt x="981" y="1883"/>
                  </a:lnTo>
                  <a:cubicBezTo>
                    <a:pt x="1061" y="1710"/>
                    <a:pt x="1104" y="1523"/>
                    <a:pt x="1104" y="1328"/>
                  </a:cubicBezTo>
                  <a:cubicBezTo>
                    <a:pt x="1104" y="679"/>
                    <a:pt x="635" y="123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135;p73"/>
            <p:cNvSpPr/>
            <p:nvPr/>
          </p:nvSpPr>
          <p:spPr>
            <a:xfrm>
              <a:off x="4829450" y="1467825"/>
              <a:ext cx="49250" cy="20375"/>
            </a:xfrm>
            <a:custGeom>
              <a:avLst/>
              <a:gdLst/>
              <a:ahLst/>
              <a:cxnLst/>
              <a:rect l="l" t="t" r="r" b="b"/>
              <a:pathLst>
                <a:path w="1970" h="815" extrusionOk="0">
                  <a:moveTo>
                    <a:pt x="109" y="1"/>
                  </a:moveTo>
                  <a:lnTo>
                    <a:pt x="0" y="556"/>
                  </a:lnTo>
                  <a:lnTo>
                    <a:pt x="137" y="462"/>
                  </a:lnTo>
                  <a:cubicBezTo>
                    <a:pt x="394" y="698"/>
                    <a:pt x="720" y="815"/>
                    <a:pt x="1045" y="815"/>
                  </a:cubicBezTo>
                  <a:cubicBezTo>
                    <a:pt x="1378" y="815"/>
                    <a:pt x="1710" y="692"/>
                    <a:pt x="1969" y="448"/>
                  </a:cubicBezTo>
                  <a:lnTo>
                    <a:pt x="1969" y="441"/>
                  </a:lnTo>
                  <a:lnTo>
                    <a:pt x="1573" y="174"/>
                  </a:lnTo>
                  <a:cubicBezTo>
                    <a:pt x="1418" y="292"/>
                    <a:pt x="1232" y="352"/>
                    <a:pt x="1046" y="352"/>
                  </a:cubicBezTo>
                  <a:cubicBezTo>
                    <a:pt x="868" y="352"/>
                    <a:pt x="689" y="297"/>
                    <a:pt x="534" y="188"/>
                  </a:cubicBezTo>
                  <a:lnTo>
                    <a:pt x="678" y="95"/>
                  </a:lnTo>
                  <a:lnTo>
                    <a:pt x="10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" name="Google Shape;1136;p73"/>
          <p:cNvGrpSpPr/>
          <p:nvPr/>
        </p:nvGrpSpPr>
        <p:grpSpPr>
          <a:xfrm>
            <a:off x="6515741" y="2219210"/>
            <a:ext cx="589898" cy="504970"/>
            <a:chOff x="4902475" y="1418875"/>
            <a:chExt cx="74500" cy="63775"/>
          </a:xfrm>
        </p:grpSpPr>
        <p:sp>
          <p:nvSpPr>
            <p:cNvPr id="19" name="Google Shape;1137;p73"/>
            <p:cNvSpPr/>
            <p:nvPr/>
          </p:nvSpPr>
          <p:spPr>
            <a:xfrm>
              <a:off x="4902475" y="1418875"/>
              <a:ext cx="74500" cy="63775"/>
            </a:xfrm>
            <a:custGeom>
              <a:avLst/>
              <a:gdLst/>
              <a:ahLst/>
              <a:cxnLst/>
              <a:rect l="l" t="t" r="r" b="b"/>
              <a:pathLst>
                <a:path w="2980" h="2551" extrusionOk="0">
                  <a:moveTo>
                    <a:pt x="1703" y="444"/>
                  </a:moveTo>
                  <a:cubicBezTo>
                    <a:pt x="2164" y="444"/>
                    <a:pt x="2539" y="819"/>
                    <a:pt x="2539" y="1281"/>
                  </a:cubicBezTo>
                  <a:cubicBezTo>
                    <a:pt x="2539" y="1784"/>
                    <a:pt x="2126" y="2118"/>
                    <a:pt x="1695" y="2118"/>
                  </a:cubicBezTo>
                  <a:cubicBezTo>
                    <a:pt x="1490" y="2118"/>
                    <a:pt x="1281" y="2042"/>
                    <a:pt x="1111" y="1872"/>
                  </a:cubicBezTo>
                  <a:cubicBezTo>
                    <a:pt x="585" y="1346"/>
                    <a:pt x="960" y="444"/>
                    <a:pt x="1703" y="444"/>
                  </a:cubicBezTo>
                  <a:close/>
                  <a:moveTo>
                    <a:pt x="1697" y="0"/>
                  </a:moveTo>
                  <a:cubicBezTo>
                    <a:pt x="1383" y="0"/>
                    <a:pt x="1063" y="118"/>
                    <a:pt x="801" y="379"/>
                  </a:cubicBezTo>
                  <a:cubicBezTo>
                    <a:pt x="0" y="1180"/>
                    <a:pt x="570" y="2550"/>
                    <a:pt x="1703" y="2550"/>
                  </a:cubicBezTo>
                  <a:cubicBezTo>
                    <a:pt x="2409" y="2550"/>
                    <a:pt x="2979" y="1980"/>
                    <a:pt x="2979" y="1281"/>
                  </a:cubicBezTo>
                  <a:cubicBezTo>
                    <a:pt x="2979" y="510"/>
                    <a:pt x="2353" y="0"/>
                    <a:pt x="16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" name="Google Shape;1138;p73"/>
            <p:cNvSpPr/>
            <p:nvPr/>
          </p:nvSpPr>
          <p:spPr>
            <a:xfrm>
              <a:off x="4916350" y="1418975"/>
              <a:ext cx="59725" cy="63675"/>
            </a:xfrm>
            <a:custGeom>
              <a:avLst/>
              <a:gdLst/>
              <a:ahLst/>
              <a:cxnLst/>
              <a:rect l="l" t="t" r="r" b="b"/>
              <a:pathLst>
                <a:path w="2389" h="2547" extrusionOk="0">
                  <a:moveTo>
                    <a:pt x="1148" y="0"/>
                  </a:moveTo>
                  <a:cubicBezTo>
                    <a:pt x="765" y="0"/>
                    <a:pt x="397" y="173"/>
                    <a:pt x="159" y="476"/>
                  </a:cubicBezTo>
                  <a:lnTo>
                    <a:pt x="1" y="354"/>
                  </a:lnTo>
                  <a:lnTo>
                    <a:pt x="116" y="967"/>
                  </a:lnTo>
                  <a:lnTo>
                    <a:pt x="700" y="909"/>
                  </a:lnTo>
                  <a:lnTo>
                    <a:pt x="498" y="750"/>
                  </a:lnTo>
                  <a:cubicBezTo>
                    <a:pt x="669" y="541"/>
                    <a:pt x="910" y="441"/>
                    <a:pt x="1149" y="441"/>
                  </a:cubicBezTo>
                  <a:cubicBezTo>
                    <a:pt x="1454" y="441"/>
                    <a:pt x="1755" y="605"/>
                    <a:pt x="1905" y="916"/>
                  </a:cubicBezTo>
                  <a:cubicBezTo>
                    <a:pt x="2165" y="1472"/>
                    <a:pt x="1768" y="2106"/>
                    <a:pt x="1148" y="2106"/>
                  </a:cubicBezTo>
                  <a:lnTo>
                    <a:pt x="1148" y="2546"/>
                  </a:lnTo>
                  <a:cubicBezTo>
                    <a:pt x="1840" y="2532"/>
                    <a:pt x="2388" y="1962"/>
                    <a:pt x="2388" y="1277"/>
                  </a:cubicBezTo>
                  <a:cubicBezTo>
                    <a:pt x="2388" y="584"/>
                    <a:pt x="1840" y="22"/>
                    <a:pt x="11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" name="Google Shape;1139;p73"/>
          <p:cNvGrpSpPr/>
          <p:nvPr/>
        </p:nvGrpSpPr>
        <p:grpSpPr>
          <a:xfrm>
            <a:off x="5890956" y="2936314"/>
            <a:ext cx="563967" cy="567127"/>
            <a:chOff x="4818100" y="1507675"/>
            <a:chExt cx="71225" cy="71625"/>
          </a:xfrm>
        </p:grpSpPr>
        <p:sp>
          <p:nvSpPr>
            <p:cNvPr id="22" name="Google Shape;1140;p73"/>
            <p:cNvSpPr/>
            <p:nvPr/>
          </p:nvSpPr>
          <p:spPr>
            <a:xfrm>
              <a:off x="4818100" y="1507675"/>
              <a:ext cx="46000" cy="56300"/>
            </a:xfrm>
            <a:custGeom>
              <a:avLst/>
              <a:gdLst/>
              <a:ahLst/>
              <a:cxnLst/>
              <a:rect l="l" t="t" r="r" b="b"/>
              <a:pathLst>
                <a:path w="1840" h="2252" extrusionOk="0">
                  <a:moveTo>
                    <a:pt x="1457" y="1"/>
                  </a:moveTo>
                  <a:lnTo>
                    <a:pt x="1457" y="159"/>
                  </a:lnTo>
                  <a:cubicBezTo>
                    <a:pt x="606" y="188"/>
                    <a:pt x="0" y="989"/>
                    <a:pt x="195" y="1818"/>
                  </a:cubicBezTo>
                  <a:cubicBezTo>
                    <a:pt x="188" y="1818"/>
                    <a:pt x="188" y="1825"/>
                    <a:pt x="188" y="1833"/>
                  </a:cubicBezTo>
                  <a:lnTo>
                    <a:pt x="195" y="1869"/>
                  </a:lnTo>
                  <a:cubicBezTo>
                    <a:pt x="195" y="1876"/>
                    <a:pt x="202" y="1883"/>
                    <a:pt x="202" y="1898"/>
                  </a:cubicBezTo>
                  <a:cubicBezTo>
                    <a:pt x="202" y="1905"/>
                    <a:pt x="209" y="1912"/>
                    <a:pt x="209" y="1919"/>
                  </a:cubicBezTo>
                  <a:cubicBezTo>
                    <a:pt x="209" y="1934"/>
                    <a:pt x="216" y="1948"/>
                    <a:pt x="224" y="1955"/>
                  </a:cubicBezTo>
                  <a:lnTo>
                    <a:pt x="231" y="1977"/>
                  </a:lnTo>
                  <a:cubicBezTo>
                    <a:pt x="245" y="2013"/>
                    <a:pt x="260" y="2056"/>
                    <a:pt x="274" y="2092"/>
                  </a:cubicBezTo>
                  <a:lnTo>
                    <a:pt x="281" y="2100"/>
                  </a:lnTo>
                  <a:cubicBezTo>
                    <a:pt x="289" y="2114"/>
                    <a:pt x="296" y="2128"/>
                    <a:pt x="303" y="2143"/>
                  </a:cubicBezTo>
                  <a:lnTo>
                    <a:pt x="317" y="2157"/>
                  </a:lnTo>
                  <a:cubicBezTo>
                    <a:pt x="317" y="2172"/>
                    <a:pt x="325" y="2186"/>
                    <a:pt x="332" y="2201"/>
                  </a:cubicBezTo>
                  <a:lnTo>
                    <a:pt x="346" y="2215"/>
                  </a:lnTo>
                  <a:cubicBezTo>
                    <a:pt x="353" y="2229"/>
                    <a:pt x="361" y="2237"/>
                    <a:pt x="368" y="2251"/>
                  </a:cubicBezTo>
                  <a:lnTo>
                    <a:pt x="743" y="1970"/>
                  </a:lnTo>
                  <a:lnTo>
                    <a:pt x="721" y="1934"/>
                  </a:lnTo>
                  <a:lnTo>
                    <a:pt x="700" y="1898"/>
                  </a:lnTo>
                  <a:lnTo>
                    <a:pt x="692" y="1883"/>
                  </a:lnTo>
                  <a:cubicBezTo>
                    <a:pt x="685" y="1862"/>
                    <a:pt x="678" y="1847"/>
                    <a:pt x="671" y="1825"/>
                  </a:cubicBezTo>
                  <a:cubicBezTo>
                    <a:pt x="671" y="1818"/>
                    <a:pt x="664" y="1811"/>
                    <a:pt x="664" y="1804"/>
                  </a:cubicBezTo>
                  <a:cubicBezTo>
                    <a:pt x="664" y="1797"/>
                    <a:pt x="656" y="1782"/>
                    <a:pt x="649" y="1775"/>
                  </a:cubicBezTo>
                  <a:lnTo>
                    <a:pt x="642" y="1732"/>
                  </a:lnTo>
                  <a:lnTo>
                    <a:pt x="635" y="1703"/>
                  </a:lnTo>
                  <a:lnTo>
                    <a:pt x="628" y="1667"/>
                  </a:lnTo>
                  <a:lnTo>
                    <a:pt x="628" y="1645"/>
                  </a:lnTo>
                  <a:cubicBezTo>
                    <a:pt x="628" y="1638"/>
                    <a:pt x="620" y="1609"/>
                    <a:pt x="620" y="1587"/>
                  </a:cubicBezTo>
                  <a:lnTo>
                    <a:pt x="620" y="1573"/>
                  </a:lnTo>
                  <a:lnTo>
                    <a:pt x="620" y="1508"/>
                  </a:lnTo>
                  <a:cubicBezTo>
                    <a:pt x="620" y="1039"/>
                    <a:pt x="988" y="650"/>
                    <a:pt x="1457" y="628"/>
                  </a:cubicBezTo>
                  <a:lnTo>
                    <a:pt x="1457" y="809"/>
                  </a:lnTo>
                  <a:lnTo>
                    <a:pt x="1839" y="419"/>
                  </a:lnTo>
                  <a:lnTo>
                    <a:pt x="145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" name="Google Shape;1141;p73"/>
            <p:cNvSpPr/>
            <p:nvPr/>
          </p:nvSpPr>
          <p:spPr>
            <a:xfrm>
              <a:off x="4869825" y="1519575"/>
              <a:ext cx="19500" cy="23825"/>
            </a:xfrm>
            <a:custGeom>
              <a:avLst/>
              <a:gdLst/>
              <a:ahLst/>
              <a:cxnLst/>
              <a:rect l="l" t="t" r="r" b="b"/>
              <a:pathLst>
                <a:path w="780" h="953" extrusionOk="0">
                  <a:moveTo>
                    <a:pt x="304" y="1"/>
                  </a:moveTo>
                  <a:lnTo>
                    <a:pt x="1" y="354"/>
                  </a:lnTo>
                  <a:cubicBezTo>
                    <a:pt x="181" y="506"/>
                    <a:pt x="289" y="722"/>
                    <a:pt x="311" y="953"/>
                  </a:cubicBezTo>
                  <a:lnTo>
                    <a:pt x="780" y="953"/>
                  </a:lnTo>
                  <a:cubicBezTo>
                    <a:pt x="751" y="585"/>
                    <a:pt x="585" y="239"/>
                    <a:pt x="30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" name="Google Shape;1142;p73"/>
            <p:cNvSpPr/>
            <p:nvPr/>
          </p:nvSpPr>
          <p:spPr>
            <a:xfrm>
              <a:off x="4857575" y="1547700"/>
              <a:ext cx="31575" cy="31600"/>
            </a:xfrm>
            <a:custGeom>
              <a:avLst/>
              <a:gdLst/>
              <a:ahLst/>
              <a:cxnLst/>
              <a:rect l="l" t="t" r="r" b="b"/>
              <a:pathLst>
                <a:path w="1263" h="1264" extrusionOk="0">
                  <a:moveTo>
                    <a:pt x="801" y="1"/>
                  </a:moveTo>
                  <a:cubicBezTo>
                    <a:pt x="758" y="419"/>
                    <a:pt x="426" y="751"/>
                    <a:pt x="1" y="794"/>
                  </a:cubicBezTo>
                  <a:lnTo>
                    <a:pt x="1" y="1263"/>
                  </a:lnTo>
                  <a:cubicBezTo>
                    <a:pt x="679" y="1213"/>
                    <a:pt x="1219" y="679"/>
                    <a:pt x="12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" name="Google Shape;1143;p73"/>
            <p:cNvSpPr/>
            <p:nvPr/>
          </p:nvSpPr>
          <p:spPr>
            <a:xfrm>
              <a:off x="4829800" y="1560150"/>
              <a:ext cx="23650" cy="18950"/>
            </a:xfrm>
            <a:custGeom>
              <a:avLst/>
              <a:gdLst/>
              <a:ahLst/>
              <a:cxnLst/>
              <a:rect l="l" t="t" r="r" b="b"/>
              <a:pathLst>
                <a:path w="946" h="758" extrusionOk="0">
                  <a:moveTo>
                    <a:pt x="376" y="1"/>
                  </a:moveTo>
                  <a:lnTo>
                    <a:pt x="1" y="282"/>
                  </a:lnTo>
                  <a:cubicBezTo>
                    <a:pt x="239" y="563"/>
                    <a:pt x="578" y="736"/>
                    <a:pt x="946" y="758"/>
                  </a:cubicBezTo>
                  <a:lnTo>
                    <a:pt x="946" y="289"/>
                  </a:lnTo>
                  <a:cubicBezTo>
                    <a:pt x="722" y="267"/>
                    <a:pt x="520" y="166"/>
                    <a:pt x="3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6" name="Google Shape;1144;p73"/>
          <p:cNvGrpSpPr/>
          <p:nvPr/>
        </p:nvGrpSpPr>
        <p:grpSpPr>
          <a:xfrm>
            <a:off x="5204454" y="2939775"/>
            <a:ext cx="628301" cy="588505"/>
            <a:chOff x="4721450" y="1509475"/>
            <a:chExt cx="79350" cy="74325"/>
          </a:xfrm>
        </p:grpSpPr>
        <p:sp>
          <p:nvSpPr>
            <p:cNvPr id="27" name="Google Shape;1145;p73"/>
            <p:cNvSpPr/>
            <p:nvPr/>
          </p:nvSpPr>
          <p:spPr>
            <a:xfrm>
              <a:off x="4729025" y="1509475"/>
              <a:ext cx="27050" cy="26725"/>
            </a:xfrm>
            <a:custGeom>
              <a:avLst/>
              <a:gdLst/>
              <a:ahLst/>
              <a:cxnLst/>
              <a:rect l="l" t="t" r="r" b="b"/>
              <a:pathLst>
                <a:path w="1082" h="1069" extrusionOk="0">
                  <a:moveTo>
                    <a:pt x="440" y="1"/>
                  </a:moveTo>
                  <a:lnTo>
                    <a:pt x="570" y="224"/>
                  </a:lnTo>
                  <a:cubicBezTo>
                    <a:pt x="296" y="405"/>
                    <a:pt x="94" y="672"/>
                    <a:pt x="0" y="989"/>
                  </a:cubicBezTo>
                  <a:lnTo>
                    <a:pt x="188" y="809"/>
                  </a:lnTo>
                  <a:lnTo>
                    <a:pt x="462" y="1068"/>
                  </a:lnTo>
                  <a:cubicBezTo>
                    <a:pt x="527" y="888"/>
                    <a:pt x="649" y="737"/>
                    <a:pt x="808" y="628"/>
                  </a:cubicBezTo>
                  <a:lnTo>
                    <a:pt x="923" y="823"/>
                  </a:lnTo>
                  <a:lnTo>
                    <a:pt x="1082" y="188"/>
                  </a:lnTo>
                  <a:lnTo>
                    <a:pt x="44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" name="Google Shape;1146;p73"/>
            <p:cNvSpPr/>
            <p:nvPr/>
          </p:nvSpPr>
          <p:spPr>
            <a:xfrm>
              <a:off x="4721450" y="1533275"/>
              <a:ext cx="32300" cy="42600"/>
            </a:xfrm>
            <a:custGeom>
              <a:avLst/>
              <a:gdLst/>
              <a:ahLst/>
              <a:cxnLst/>
              <a:rect l="l" t="t" r="r" b="b"/>
              <a:pathLst>
                <a:path w="1292" h="1704" extrusionOk="0">
                  <a:moveTo>
                    <a:pt x="491" y="1"/>
                  </a:moveTo>
                  <a:lnTo>
                    <a:pt x="0" y="455"/>
                  </a:lnTo>
                  <a:lnTo>
                    <a:pt x="238" y="455"/>
                  </a:lnTo>
                  <a:cubicBezTo>
                    <a:pt x="253" y="1025"/>
                    <a:pt x="635" y="1530"/>
                    <a:pt x="1183" y="1703"/>
                  </a:cubicBezTo>
                  <a:lnTo>
                    <a:pt x="1024" y="1530"/>
                  </a:lnTo>
                  <a:lnTo>
                    <a:pt x="1291" y="1256"/>
                  </a:lnTo>
                  <a:cubicBezTo>
                    <a:pt x="952" y="1133"/>
                    <a:pt x="721" y="816"/>
                    <a:pt x="707" y="455"/>
                  </a:cubicBezTo>
                  <a:lnTo>
                    <a:pt x="945" y="455"/>
                  </a:lnTo>
                  <a:lnTo>
                    <a:pt x="49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" name="Google Shape;1147;p73"/>
            <p:cNvSpPr/>
            <p:nvPr/>
          </p:nvSpPr>
          <p:spPr>
            <a:xfrm>
              <a:off x="4750650" y="1551675"/>
              <a:ext cx="42950" cy="32125"/>
            </a:xfrm>
            <a:custGeom>
              <a:avLst/>
              <a:gdLst/>
              <a:ahLst/>
              <a:cxnLst/>
              <a:rect l="l" t="t" r="r" b="b"/>
              <a:pathLst>
                <a:path w="1718" h="1285" extrusionOk="0">
                  <a:moveTo>
                    <a:pt x="1256" y="1"/>
                  </a:moveTo>
                  <a:cubicBezTo>
                    <a:pt x="1126" y="332"/>
                    <a:pt x="808" y="556"/>
                    <a:pt x="448" y="570"/>
                  </a:cubicBezTo>
                  <a:lnTo>
                    <a:pt x="448" y="340"/>
                  </a:lnTo>
                  <a:lnTo>
                    <a:pt x="1" y="794"/>
                  </a:lnTo>
                  <a:lnTo>
                    <a:pt x="448" y="1284"/>
                  </a:lnTo>
                  <a:lnTo>
                    <a:pt x="448" y="1032"/>
                  </a:lnTo>
                  <a:cubicBezTo>
                    <a:pt x="1039" y="1025"/>
                    <a:pt x="1551" y="635"/>
                    <a:pt x="1717" y="73"/>
                  </a:cubicBezTo>
                  <a:lnTo>
                    <a:pt x="1717" y="73"/>
                  </a:lnTo>
                  <a:lnTo>
                    <a:pt x="1515" y="260"/>
                  </a:lnTo>
                  <a:lnTo>
                    <a:pt x="125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" name="Google Shape;1148;p73"/>
            <p:cNvSpPr/>
            <p:nvPr/>
          </p:nvSpPr>
          <p:spPr>
            <a:xfrm>
              <a:off x="4761300" y="1510025"/>
              <a:ext cx="39500" cy="44375"/>
            </a:xfrm>
            <a:custGeom>
              <a:avLst/>
              <a:gdLst/>
              <a:ahLst/>
              <a:cxnLst/>
              <a:rect l="l" t="t" r="r" b="b"/>
              <a:pathLst>
                <a:path w="1580" h="1775" extrusionOk="0">
                  <a:moveTo>
                    <a:pt x="13" y="0"/>
                  </a:moveTo>
                  <a:cubicBezTo>
                    <a:pt x="9" y="0"/>
                    <a:pt x="5" y="0"/>
                    <a:pt x="0" y="0"/>
                  </a:cubicBezTo>
                  <a:lnTo>
                    <a:pt x="0" y="462"/>
                  </a:lnTo>
                  <a:cubicBezTo>
                    <a:pt x="476" y="462"/>
                    <a:pt x="873" y="844"/>
                    <a:pt x="880" y="1328"/>
                  </a:cubicBezTo>
                  <a:lnTo>
                    <a:pt x="635" y="1328"/>
                  </a:lnTo>
                  <a:lnTo>
                    <a:pt x="1089" y="1775"/>
                  </a:lnTo>
                  <a:lnTo>
                    <a:pt x="1580" y="1328"/>
                  </a:lnTo>
                  <a:lnTo>
                    <a:pt x="1349" y="1328"/>
                  </a:lnTo>
                  <a:cubicBezTo>
                    <a:pt x="1335" y="589"/>
                    <a:pt x="743" y="0"/>
                    <a:pt x="1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1" name="Google Shape;1149;p73"/>
          <p:cNvGrpSpPr/>
          <p:nvPr/>
        </p:nvGrpSpPr>
        <p:grpSpPr>
          <a:xfrm>
            <a:off x="6549987" y="2924341"/>
            <a:ext cx="557038" cy="562772"/>
            <a:chOff x="4906800" y="1507500"/>
            <a:chExt cx="70350" cy="71075"/>
          </a:xfrm>
        </p:grpSpPr>
        <p:sp>
          <p:nvSpPr>
            <p:cNvPr id="32" name="Google Shape;1150;p73"/>
            <p:cNvSpPr/>
            <p:nvPr/>
          </p:nvSpPr>
          <p:spPr>
            <a:xfrm>
              <a:off x="4916000" y="1507500"/>
              <a:ext cx="30850" cy="24000"/>
            </a:xfrm>
            <a:custGeom>
              <a:avLst/>
              <a:gdLst/>
              <a:ahLst/>
              <a:cxnLst/>
              <a:rect l="l" t="t" r="r" b="b"/>
              <a:pathLst>
                <a:path w="1234" h="960" extrusionOk="0">
                  <a:moveTo>
                    <a:pt x="837" y="1"/>
                  </a:moveTo>
                  <a:lnTo>
                    <a:pt x="837" y="202"/>
                  </a:lnTo>
                  <a:cubicBezTo>
                    <a:pt x="484" y="282"/>
                    <a:pt x="181" y="498"/>
                    <a:pt x="0" y="808"/>
                  </a:cubicBezTo>
                  <a:lnTo>
                    <a:pt x="455" y="960"/>
                  </a:lnTo>
                  <a:cubicBezTo>
                    <a:pt x="556" y="837"/>
                    <a:pt x="686" y="736"/>
                    <a:pt x="837" y="686"/>
                  </a:cubicBezTo>
                  <a:lnTo>
                    <a:pt x="837" y="823"/>
                  </a:lnTo>
                  <a:lnTo>
                    <a:pt x="1234" y="426"/>
                  </a:lnTo>
                  <a:lnTo>
                    <a:pt x="83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" name="Google Shape;1151;p73"/>
            <p:cNvSpPr/>
            <p:nvPr/>
          </p:nvSpPr>
          <p:spPr>
            <a:xfrm>
              <a:off x="4906800" y="1533825"/>
              <a:ext cx="19675" cy="32475"/>
            </a:xfrm>
            <a:custGeom>
              <a:avLst/>
              <a:gdLst/>
              <a:ahLst/>
              <a:cxnLst/>
              <a:rect l="l" t="t" r="r" b="b"/>
              <a:pathLst>
                <a:path w="787" h="1299" extrusionOk="0">
                  <a:moveTo>
                    <a:pt x="527" y="1"/>
                  </a:moveTo>
                  <a:lnTo>
                    <a:pt x="1" y="246"/>
                  </a:lnTo>
                  <a:lnTo>
                    <a:pt x="181" y="303"/>
                  </a:lnTo>
                  <a:cubicBezTo>
                    <a:pt x="181" y="347"/>
                    <a:pt x="174" y="390"/>
                    <a:pt x="174" y="433"/>
                  </a:cubicBezTo>
                  <a:cubicBezTo>
                    <a:pt x="174" y="751"/>
                    <a:pt x="289" y="1061"/>
                    <a:pt x="498" y="1299"/>
                  </a:cubicBezTo>
                  <a:lnTo>
                    <a:pt x="787" y="909"/>
                  </a:lnTo>
                  <a:cubicBezTo>
                    <a:pt x="693" y="772"/>
                    <a:pt x="650" y="614"/>
                    <a:pt x="642" y="455"/>
                  </a:cubicBezTo>
                  <a:lnTo>
                    <a:pt x="642" y="455"/>
                  </a:lnTo>
                  <a:lnTo>
                    <a:pt x="787" y="498"/>
                  </a:lnTo>
                  <a:lnTo>
                    <a:pt x="52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" name="Google Shape;1152;p73"/>
            <p:cNvSpPr/>
            <p:nvPr/>
          </p:nvSpPr>
          <p:spPr>
            <a:xfrm>
              <a:off x="4926625" y="1561950"/>
              <a:ext cx="30675" cy="16625"/>
            </a:xfrm>
            <a:custGeom>
              <a:avLst/>
              <a:gdLst/>
              <a:ahLst/>
              <a:cxnLst/>
              <a:rect l="l" t="t" r="r" b="b"/>
              <a:pathLst>
                <a:path w="1227" h="665" extrusionOk="0">
                  <a:moveTo>
                    <a:pt x="556" y="1"/>
                  </a:moveTo>
                  <a:lnTo>
                    <a:pt x="1" y="87"/>
                  </a:lnTo>
                  <a:lnTo>
                    <a:pt x="66" y="664"/>
                  </a:lnTo>
                  <a:lnTo>
                    <a:pt x="181" y="513"/>
                  </a:lnTo>
                  <a:cubicBezTo>
                    <a:pt x="347" y="585"/>
                    <a:pt x="526" y="621"/>
                    <a:pt x="704" y="621"/>
                  </a:cubicBezTo>
                  <a:cubicBezTo>
                    <a:pt x="883" y="621"/>
                    <a:pt x="1061" y="585"/>
                    <a:pt x="1227" y="513"/>
                  </a:cubicBezTo>
                  <a:lnTo>
                    <a:pt x="946" y="123"/>
                  </a:lnTo>
                  <a:cubicBezTo>
                    <a:pt x="866" y="149"/>
                    <a:pt x="785" y="161"/>
                    <a:pt x="704" y="161"/>
                  </a:cubicBezTo>
                  <a:cubicBezTo>
                    <a:pt x="623" y="161"/>
                    <a:pt x="542" y="149"/>
                    <a:pt x="462" y="123"/>
                  </a:cubicBezTo>
                  <a:lnTo>
                    <a:pt x="55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1153;p73"/>
            <p:cNvSpPr/>
            <p:nvPr/>
          </p:nvSpPr>
          <p:spPr>
            <a:xfrm>
              <a:off x="4957475" y="1541400"/>
              <a:ext cx="19675" cy="27800"/>
            </a:xfrm>
            <a:custGeom>
              <a:avLst/>
              <a:gdLst/>
              <a:ahLst/>
              <a:cxnLst/>
              <a:rect l="l" t="t" r="r" b="b"/>
              <a:pathLst>
                <a:path w="787" h="1112" extrusionOk="0">
                  <a:moveTo>
                    <a:pt x="779" y="0"/>
                  </a:moveTo>
                  <a:lnTo>
                    <a:pt x="318" y="145"/>
                  </a:lnTo>
                  <a:cubicBezTo>
                    <a:pt x="318" y="303"/>
                    <a:pt x="274" y="455"/>
                    <a:pt x="188" y="592"/>
                  </a:cubicBezTo>
                  <a:lnTo>
                    <a:pt x="80" y="448"/>
                  </a:lnTo>
                  <a:lnTo>
                    <a:pt x="0" y="1003"/>
                  </a:lnTo>
                  <a:lnTo>
                    <a:pt x="570" y="1111"/>
                  </a:lnTo>
                  <a:lnTo>
                    <a:pt x="469" y="981"/>
                  </a:lnTo>
                  <a:cubicBezTo>
                    <a:pt x="671" y="743"/>
                    <a:pt x="786" y="440"/>
                    <a:pt x="786" y="130"/>
                  </a:cubicBezTo>
                  <a:cubicBezTo>
                    <a:pt x="786" y="87"/>
                    <a:pt x="786" y="44"/>
                    <a:pt x="7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1154;p73"/>
            <p:cNvSpPr/>
            <p:nvPr/>
          </p:nvSpPr>
          <p:spPr>
            <a:xfrm>
              <a:off x="4951325" y="1512550"/>
              <a:ext cx="24925" cy="26350"/>
            </a:xfrm>
            <a:custGeom>
              <a:avLst/>
              <a:gdLst/>
              <a:ahLst/>
              <a:cxnLst/>
              <a:rect l="l" t="t" r="r" b="b"/>
              <a:pathLst>
                <a:path w="997" h="1054" extrusionOk="0">
                  <a:moveTo>
                    <a:pt x="1" y="0"/>
                  </a:moveTo>
                  <a:lnTo>
                    <a:pt x="1" y="476"/>
                  </a:lnTo>
                  <a:cubicBezTo>
                    <a:pt x="145" y="534"/>
                    <a:pt x="282" y="628"/>
                    <a:pt x="376" y="751"/>
                  </a:cubicBezTo>
                  <a:lnTo>
                    <a:pt x="210" y="801"/>
                  </a:lnTo>
                  <a:lnTo>
                    <a:pt x="715" y="1053"/>
                  </a:lnTo>
                  <a:lnTo>
                    <a:pt x="996" y="549"/>
                  </a:lnTo>
                  <a:lnTo>
                    <a:pt x="996" y="549"/>
                  </a:lnTo>
                  <a:lnTo>
                    <a:pt x="838" y="599"/>
                  </a:lnTo>
                  <a:cubicBezTo>
                    <a:pt x="650" y="296"/>
                    <a:pt x="347" y="73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7" name="Google Shape;1155;p73"/>
          <p:cNvGrpSpPr/>
          <p:nvPr/>
        </p:nvGrpSpPr>
        <p:grpSpPr>
          <a:xfrm>
            <a:off x="4587595" y="1451277"/>
            <a:ext cx="517934" cy="517934"/>
            <a:chOff x="3736598" y="2170606"/>
            <a:chExt cx="404889" cy="404889"/>
          </a:xfrm>
        </p:grpSpPr>
        <p:sp>
          <p:nvSpPr>
            <p:cNvPr id="38" name="Google Shape;1156;p73"/>
            <p:cNvSpPr/>
            <p:nvPr/>
          </p:nvSpPr>
          <p:spPr>
            <a:xfrm>
              <a:off x="3950281" y="2170846"/>
              <a:ext cx="191206" cy="231947"/>
            </a:xfrm>
            <a:custGeom>
              <a:avLst/>
              <a:gdLst/>
              <a:ahLst/>
              <a:cxnLst/>
              <a:rect l="l" t="t" r="r" b="b"/>
              <a:pathLst>
                <a:path w="8781" h="10652" extrusionOk="0">
                  <a:moveTo>
                    <a:pt x="23" y="1"/>
                  </a:moveTo>
                  <a:lnTo>
                    <a:pt x="1435" y="2583"/>
                  </a:lnTo>
                  <a:lnTo>
                    <a:pt x="0" y="5246"/>
                  </a:lnTo>
                  <a:cubicBezTo>
                    <a:pt x="1997" y="5498"/>
                    <a:pt x="3512" y="7186"/>
                    <a:pt x="3547" y="9217"/>
                  </a:cubicBezTo>
                  <a:lnTo>
                    <a:pt x="6187" y="10652"/>
                  </a:lnTo>
                  <a:lnTo>
                    <a:pt x="8780" y="9217"/>
                  </a:lnTo>
                  <a:cubicBezTo>
                    <a:pt x="8746" y="4305"/>
                    <a:pt x="4913" y="276"/>
                    <a:pt x="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1157;p73"/>
            <p:cNvSpPr/>
            <p:nvPr/>
          </p:nvSpPr>
          <p:spPr>
            <a:xfrm>
              <a:off x="3737099" y="2170606"/>
              <a:ext cx="231947" cy="191446"/>
            </a:xfrm>
            <a:custGeom>
              <a:avLst/>
              <a:gdLst/>
              <a:ahLst/>
              <a:cxnLst/>
              <a:rect l="l" t="t" r="r" b="b"/>
              <a:pathLst>
                <a:path w="10652" h="8792" extrusionOk="0">
                  <a:moveTo>
                    <a:pt x="9216" y="0"/>
                  </a:moveTo>
                  <a:cubicBezTo>
                    <a:pt x="4304" y="35"/>
                    <a:pt x="276" y="3868"/>
                    <a:pt x="0" y="8769"/>
                  </a:cubicBezTo>
                  <a:lnTo>
                    <a:pt x="2583" y="7346"/>
                  </a:lnTo>
                  <a:lnTo>
                    <a:pt x="5245" y="8792"/>
                  </a:lnTo>
                  <a:cubicBezTo>
                    <a:pt x="5498" y="6783"/>
                    <a:pt x="7185" y="5268"/>
                    <a:pt x="9216" y="5234"/>
                  </a:cubicBezTo>
                  <a:lnTo>
                    <a:pt x="10651" y="2594"/>
                  </a:lnTo>
                  <a:lnTo>
                    <a:pt x="921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1158;p73"/>
            <p:cNvSpPr/>
            <p:nvPr/>
          </p:nvSpPr>
          <p:spPr>
            <a:xfrm>
              <a:off x="3909539" y="2384027"/>
              <a:ext cx="231686" cy="191468"/>
            </a:xfrm>
            <a:custGeom>
              <a:avLst/>
              <a:gdLst/>
              <a:ahLst/>
              <a:cxnLst/>
              <a:rect l="l" t="t" r="r" b="b"/>
              <a:pathLst>
                <a:path w="10640" h="8793" extrusionOk="0">
                  <a:moveTo>
                    <a:pt x="5395" y="1"/>
                  </a:moveTo>
                  <a:cubicBezTo>
                    <a:pt x="5142" y="1998"/>
                    <a:pt x="3455" y="3513"/>
                    <a:pt x="1435" y="3559"/>
                  </a:cubicBezTo>
                  <a:lnTo>
                    <a:pt x="0" y="6187"/>
                  </a:lnTo>
                  <a:lnTo>
                    <a:pt x="1424" y="8792"/>
                  </a:lnTo>
                  <a:cubicBezTo>
                    <a:pt x="6324" y="8758"/>
                    <a:pt x="10364" y="4913"/>
                    <a:pt x="10640" y="24"/>
                  </a:cubicBezTo>
                  <a:lnTo>
                    <a:pt x="10640" y="24"/>
                  </a:lnTo>
                  <a:lnTo>
                    <a:pt x="8058" y="1436"/>
                  </a:lnTo>
                  <a:lnTo>
                    <a:pt x="539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1159;p73"/>
            <p:cNvSpPr/>
            <p:nvPr/>
          </p:nvSpPr>
          <p:spPr>
            <a:xfrm>
              <a:off x="3736598" y="2343307"/>
              <a:ext cx="191707" cy="231686"/>
            </a:xfrm>
            <a:custGeom>
              <a:avLst/>
              <a:gdLst/>
              <a:ahLst/>
              <a:cxnLst/>
              <a:rect l="l" t="t" r="r" b="b"/>
              <a:pathLst>
                <a:path w="8804" h="10640" extrusionOk="0">
                  <a:moveTo>
                    <a:pt x="2606" y="0"/>
                  </a:moveTo>
                  <a:lnTo>
                    <a:pt x="0" y="1435"/>
                  </a:lnTo>
                  <a:cubicBezTo>
                    <a:pt x="46" y="6335"/>
                    <a:pt x="3880" y="10364"/>
                    <a:pt x="8769" y="10639"/>
                  </a:cubicBezTo>
                  <a:lnTo>
                    <a:pt x="7357" y="8057"/>
                  </a:lnTo>
                  <a:lnTo>
                    <a:pt x="8803" y="5394"/>
                  </a:lnTo>
                  <a:cubicBezTo>
                    <a:pt x="6795" y="5142"/>
                    <a:pt x="5280" y="3455"/>
                    <a:pt x="5245" y="1435"/>
                  </a:cubicBezTo>
                  <a:lnTo>
                    <a:pt x="260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2" name="Google Shape;1160;p73"/>
          <p:cNvGrpSpPr/>
          <p:nvPr/>
        </p:nvGrpSpPr>
        <p:grpSpPr>
          <a:xfrm>
            <a:off x="3854656" y="1451375"/>
            <a:ext cx="586986" cy="517740"/>
            <a:chOff x="3161917" y="2170682"/>
            <a:chExt cx="458870" cy="404737"/>
          </a:xfrm>
        </p:grpSpPr>
        <p:sp>
          <p:nvSpPr>
            <p:cNvPr id="43" name="Google Shape;1161;p73"/>
            <p:cNvSpPr/>
            <p:nvPr/>
          </p:nvSpPr>
          <p:spPr>
            <a:xfrm>
              <a:off x="3161917" y="2170682"/>
              <a:ext cx="277174" cy="291676"/>
            </a:xfrm>
            <a:custGeom>
              <a:avLst/>
              <a:gdLst/>
              <a:ahLst/>
              <a:cxnLst/>
              <a:rect l="l" t="t" r="r" b="b"/>
              <a:pathLst>
                <a:path w="12729" h="13395" extrusionOk="0">
                  <a:moveTo>
                    <a:pt x="11294" y="0"/>
                  </a:moveTo>
                  <a:cubicBezTo>
                    <a:pt x="4442" y="46"/>
                    <a:pt x="0" y="7242"/>
                    <a:pt x="3019" y="13394"/>
                  </a:cubicBezTo>
                  <a:lnTo>
                    <a:pt x="4522" y="10915"/>
                  </a:lnTo>
                  <a:lnTo>
                    <a:pt x="7598" y="10835"/>
                  </a:lnTo>
                  <a:cubicBezTo>
                    <a:pt x="6531" y="8195"/>
                    <a:pt x="8436" y="5291"/>
                    <a:pt x="11294" y="5234"/>
                  </a:cubicBezTo>
                  <a:lnTo>
                    <a:pt x="12729" y="2606"/>
                  </a:lnTo>
                  <a:lnTo>
                    <a:pt x="1129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" name="Google Shape;1162;p73"/>
            <p:cNvSpPr/>
            <p:nvPr/>
          </p:nvSpPr>
          <p:spPr>
            <a:xfrm>
              <a:off x="3420326" y="2170922"/>
              <a:ext cx="200461" cy="302934"/>
            </a:xfrm>
            <a:custGeom>
              <a:avLst/>
              <a:gdLst/>
              <a:ahLst/>
              <a:cxnLst/>
              <a:rect l="l" t="t" r="r" b="b"/>
              <a:pathLst>
                <a:path w="9206" h="13912" extrusionOk="0">
                  <a:moveTo>
                    <a:pt x="24" y="1"/>
                  </a:moveTo>
                  <a:lnTo>
                    <a:pt x="1447" y="2583"/>
                  </a:lnTo>
                  <a:lnTo>
                    <a:pt x="1" y="5246"/>
                  </a:lnTo>
                  <a:cubicBezTo>
                    <a:pt x="2893" y="5602"/>
                    <a:pt x="4488" y="8815"/>
                    <a:pt x="3008" y="11329"/>
                  </a:cubicBezTo>
                  <a:lnTo>
                    <a:pt x="4557" y="13854"/>
                  </a:lnTo>
                  <a:lnTo>
                    <a:pt x="7564" y="13911"/>
                  </a:lnTo>
                  <a:cubicBezTo>
                    <a:pt x="9171" y="11122"/>
                    <a:pt x="9206" y="7691"/>
                    <a:pt x="7679" y="4856"/>
                  </a:cubicBezTo>
                  <a:cubicBezTo>
                    <a:pt x="6141" y="2021"/>
                    <a:pt x="3237" y="184"/>
                    <a:pt x="2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1163;p73"/>
            <p:cNvSpPr/>
            <p:nvPr/>
          </p:nvSpPr>
          <p:spPr>
            <a:xfrm>
              <a:off x="3233645" y="2417594"/>
              <a:ext cx="344393" cy="157825"/>
            </a:xfrm>
            <a:custGeom>
              <a:avLst/>
              <a:gdLst/>
              <a:ahLst/>
              <a:cxnLst/>
              <a:rect l="l" t="t" r="r" b="b"/>
              <a:pathLst>
                <a:path w="15816" h="7248" extrusionOk="0">
                  <a:moveTo>
                    <a:pt x="4557" y="1"/>
                  </a:moveTo>
                  <a:lnTo>
                    <a:pt x="1515" y="81"/>
                  </a:lnTo>
                  <a:lnTo>
                    <a:pt x="0" y="2583"/>
                  </a:lnTo>
                  <a:cubicBezTo>
                    <a:pt x="1607" y="5372"/>
                    <a:pt x="4545" y="7140"/>
                    <a:pt x="7770" y="7243"/>
                  </a:cubicBezTo>
                  <a:cubicBezTo>
                    <a:pt x="7870" y="7246"/>
                    <a:pt x="7970" y="7248"/>
                    <a:pt x="8070" y="7248"/>
                  </a:cubicBezTo>
                  <a:cubicBezTo>
                    <a:pt x="11183" y="7248"/>
                    <a:pt x="14092" y="5691"/>
                    <a:pt x="15816" y="3088"/>
                  </a:cubicBezTo>
                  <a:lnTo>
                    <a:pt x="12832" y="3019"/>
                  </a:lnTo>
                  <a:lnTo>
                    <a:pt x="11260" y="471"/>
                  </a:lnTo>
                  <a:cubicBezTo>
                    <a:pt x="10437" y="1506"/>
                    <a:pt x="9252" y="2011"/>
                    <a:pt x="8072" y="2011"/>
                  </a:cubicBezTo>
                  <a:cubicBezTo>
                    <a:pt x="6699" y="2011"/>
                    <a:pt x="5334" y="1328"/>
                    <a:pt x="455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6" name="Google Shape;1164;p73"/>
          <p:cNvGrpSpPr/>
          <p:nvPr/>
        </p:nvGrpSpPr>
        <p:grpSpPr>
          <a:xfrm>
            <a:off x="3877678" y="2212714"/>
            <a:ext cx="540943" cy="517963"/>
            <a:chOff x="3179914" y="2889488"/>
            <a:chExt cx="422876" cy="404911"/>
          </a:xfrm>
        </p:grpSpPr>
        <p:sp>
          <p:nvSpPr>
            <p:cNvPr id="47" name="Google Shape;1165;p73"/>
            <p:cNvSpPr/>
            <p:nvPr/>
          </p:nvSpPr>
          <p:spPr>
            <a:xfrm>
              <a:off x="3402328" y="2889749"/>
              <a:ext cx="163726" cy="157477"/>
            </a:xfrm>
            <a:custGeom>
              <a:avLst/>
              <a:gdLst/>
              <a:ahLst/>
              <a:cxnLst/>
              <a:rect l="l" t="t" r="r" b="b"/>
              <a:pathLst>
                <a:path w="7519" h="7232" extrusionOk="0">
                  <a:moveTo>
                    <a:pt x="24" y="0"/>
                  </a:moveTo>
                  <a:lnTo>
                    <a:pt x="1447" y="2583"/>
                  </a:lnTo>
                  <a:lnTo>
                    <a:pt x="1" y="5257"/>
                  </a:lnTo>
                  <a:cubicBezTo>
                    <a:pt x="1252" y="5418"/>
                    <a:pt x="2365" y="6141"/>
                    <a:pt x="2996" y="7231"/>
                  </a:cubicBezTo>
                  <a:lnTo>
                    <a:pt x="5958" y="7151"/>
                  </a:lnTo>
                  <a:lnTo>
                    <a:pt x="7518" y="4580"/>
                  </a:lnTo>
                  <a:cubicBezTo>
                    <a:pt x="5946" y="1894"/>
                    <a:pt x="3134" y="184"/>
                    <a:pt x="2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" name="Google Shape;1166;p73"/>
            <p:cNvSpPr/>
            <p:nvPr/>
          </p:nvSpPr>
          <p:spPr>
            <a:xfrm>
              <a:off x="3467807" y="3000956"/>
              <a:ext cx="134983" cy="191707"/>
            </a:xfrm>
            <a:custGeom>
              <a:avLst/>
              <a:gdLst/>
              <a:ahLst/>
              <a:cxnLst/>
              <a:rect l="l" t="t" r="r" b="b"/>
              <a:pathLst>
                <a:path w="6199" h="8804" extrusionOk="0">
                  <a:moveTo>
                    <a:pt x="4798" y="1"/>
                  </a:moveTo>
                  <a:lnTo>
                    <a:pt x="3249" y="2549"/>
                  </a:lnTo>
                  <a:lnTo>
                    <a:pt x="242" y="2629"/>
                  </a:lnTo>
                  <a:cubicBezTo>
                    <a:pt x="724" y="3800"/>
                    <a:pt x="644" y="5131"/>
                    <a:pt x="1" y="6221"/>
                  </a:cubicBezTo>
                  <a:lnTo>
                    <a:pt x="1550" y="8746"/>
                  </a:lnTo>
                  <a:lnTo>
                    <a:pt x="4557" y="8804"/>
                  </a:lnTo>
                  <a:cubicBezTo>
                    <a:pt x="6107" y="6095"/>
                    <a:pt x="6199" y="2790"/>
                    <a:pt x="479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" name="Google Shape;1167;p73"/>
            <p:cNvSpPr/>
            <p:nvPr/>
          </p:nvSpPr>
          <p:spPr>
            <a:xfrm>
              <a:off x="3222637" y="2889488"/>
              <a:ext cx="198457" cy="149224"/>
            </a:xfrm>
            <a:custGeom>
              <a:avLst/>
              <a:gdLst/>
              <a:ahLst/>
              <a:cxnLst/>
              <a:rect l="l" t="t" r="r" b="b"/>
              <a:pathLst>
                <a:path w="9114" h="6853" extrusionOk="0">
                  <a:moveTo>
                    <a:pt x="7690" y="1"/>
                  </a:moveTo>
                  <a:cubicBezTo>
                    <a:pt x="4592" y="24"/>
                    <a:pt x="1711" y="1585"/>
                    <a:pt x="1" y="4156"/>
                  </a:cubicBezTo>
                  <a:lnTo>
                    <a:pt x="2904" y="4225"/>
                  </a:lnTo>
                  <a:lnTo>
                    <a:pt x="4511" y="6853"/>
                  </a:lnTo>
                  <a:cubicBezTo>
                    <a:pt x="5257" y="5854"/>
                    <a:pt x="6428" y="5258"/>
                    <a:pt x="7679" y="5235"/>
                  </a:cubicBezTo>
                  <a:lnTo>
                    <a:pt x="9114" y="2606"/>
                  </a:lnTo>
                  <a:lnTo>
                    <a:pt x="769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" name="Google Shape;1168;p73"/>
            <p:cNvSpPr/>
            <p:nvPr/>
          </p:nvSpPr>
          <p:spPr>
            <a:xfrm>
              <a:off x="3179914" y="2991462"/>
              <a:ext cx="133960" cy="190205"/>
            </a:xfrm>
            <a:custGeom>
              <a:avLst/>
              <a:gdLst/>
              <a:ahLst/>
              <a:cxnLst/>
              <a:rect l="l" t="t" r="r" b="b"/>
              <a:pathLst>
                <a:path w="6152" h="8735" extrusionOk="0">
                  <a:moveTo>
                    <a:pt x="1641" y="1"/>
                  </a:moveTo>
                  <a:cubicBezTo>
                    <a:pt x="103" y="2686"/>
                    <a:pt x="0" y="5957"/>
                    <a:pt x="1366" y="8735"/>
                  </a:cubicBezTo>
                  <a:lnTo>
                    <a:pt x="2869" y="6244"/>
                  </a:lnTo>
                  <a:lnTo>
                    <a:pt x="5957" y="6164"/>
                  </a:lnTo>
                  <a:cubicBezTo>
                    <a:pt x="5486" y="5016"/>
                    <a:pt x="5555" y="3731"/>
                    <a:pt x="6152" y="2640"/>
                  </a:cubicBezTo>
                  <a:lnTo>
                    <a:pt x="4568" y="58"/>
                  </a:lnTo>
                  <a:lnTo>
                    <a:pt x="164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1169;p73"/>
            <p:cNvSpPr/>
            <p:nvPr/>
          </p:nvSpPr>
          <p:spPr>
            <a:xfrm>
              <a:off x="3215887" y="3136661"/>
              <a:ext cx="162725" cy="157477"/>
            </a:xfrm>
            <a:custGeom>
              <a:avLst/>
              <a:gdLst/>
              <a:ahLst/>
              <a:cxnLst/>
              <a:rect l="l" t="t" r="r" b="b"/>
              <a:pathLst>
                <a:path w="7473" h="7232" extrusionOk="0">
                  <a:moveTo>
                    <a:pt x="4546" y="1"/>
                  </a:moveTo>
                  <a:lnTo>
                    <a:pt x="1516" y="81"/>
                  </a:lnTo>
                  <a:lnTo>
                    <a:pt x="1" y="2583"/>
                  </a:lnTo>
                  <a:cubicBezTo>
                    <a:pt x="1550" y="5280"/>
                    <a:pt x="4339" y="7025"/>
                    <a:pt x="7438" y="7232"/>
                  </a:cubicBezTo>
                  <a:lnTo>
                    <a:pt x="6026" y="4649"/>
                  </a:lnTo>
                  <a:lnTo>
                    <a:pt x="7472" y="1964"/>
                  </a:lnTo>
                  <a:cubicBezTo>
                    <a:pt x="6256" y="1791"/>
                    <a:pt x="5177" y="1068"/>
                    <a:pt x="45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1170;p73"/>
            <p:cNvSpPr/>
            <p:nvPr/>
          </p:nvSpPr>
          <p:spPr>
            <a:xfrm>
              <a:off x="3359605" y="3146677"/>
              <a:ext cx="200439" cy="147722"/>
            </a:xfrm>
            <a:custGeom>
              <a:avLst/>
              <a:gdLst/>
              <a:ahLst/>
              <a:cxnLst/>
              <a:rect l="l" t="t" r="r" b="b"/>
              <a:pathLst>
                <a:path w="9205" h="6784" extrusionOk="0">
                  <a:moveTo>
                    <a:pt x="4649" y="0"/>
                  </a:moveTo>
                  <a:cubicBezTo>
                    <a:pt x="3880" y="976"/>
                    <a:pt x="2697" y="1549"/>
                    <a:pt x="1446" y="1549"/>
                  </a:cubicBezTo>
                  <a:lnTo>
                    <a:pt x="1435" y="1549"/>
                  </a:lnTo>
                  <a:lnTo>
                    <a:pt x="0" y="4189"/>
                  </a:lnTo>
                  <a:lnTo>
                    <a:pt x="1435" y="6783"/>
                  </a:lnTo>
                  <a:lnTo>
                    <a:pt x="1446" y="6783"/>
                  </a:lnTo>
                  <a:cubicBezTo>
                    <a:pt x="1458" y="6783"/>
                    <a:pt x="1469" y="6783"/>
                    <a:pt x="1481" y="6783"/>
                  </a:cubicBezTo>
                  <a:cubicBezTo>
                    <a:pt x="4589" y="6783"/>
                    <a:pt x="7490" y="5224"/>
                    <a:pt x="9205" y="2628"/>
                  </a:cubicBezTo>
                  <a:lnTo>
                    <a:pt x="6221" y="2559"/>
                  </a:lnTo>
                  <a:lnTo>
                    <a:pt x="464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3" name="Google Shape;1171;p73"/>
          <p:cNvGrpSpPr/>
          <p:nvPr/>
        </p:nvGrpSpPr>
        <p:grpSpPr>
          <a:xfrm>
            <a:off x="4578472" y="2212672"/>
            <a:ext cx="536180" cy="518047"/>
            <a:chOff x="3729467" y="2889422"/>
            <a:chExt cx="419153" cy="404977"/>
          </a:xfrm>
        </p:grpSpPr>
        <p:sp>
          <p:nvSpPr>
            <p:cNvPr id="54" name="Google Shape;1172;p73"/>
            <p:cNvSpPr/>
            <p:nvPr/>
          </p:nvSpPr>
          <p:spPr>
            <a:xfrm>
              <a:off x="4014137" y="2974913"/>
              <a:ext cx="134482" cy="178707"/>
            </a:xfrm>
            <a:custGeom>
              <a:avLst/>
              <a:gdLst/>
              <a:ahLst/>
              <a:cxnLst/>
              <a:rect l="l" t="t" r="r" b="b"/>
              <a:pathLst>
                <a:path w="6176" h="8207" extrusionOk="0">
                  <a:moveTo>
                    <a:pt x="4121" y="0"/>
                  </a:moveTo>
                  <a:lnTo>
                    <a:pt x="2973" y="2732"/>
                  </a:lnTo>
                  <a:lnTo>
                    <a:pt x="0" y="3260"/>
                  </a:lnTo>
                  <a:cubicBezTo>
                    <a:pt x="391" y="3891"/>
                    <a:pt x="586" y="4625"/>
                    <a:pt x="586" y="5372"/>
                  </a:cubicBezTo>
                  <a:cubicBezTo>
                    <a:pt x="586" y="5658"/>
                    <a:pt x="563" y="5945"/>
                    <a:pt x="494" y="6232"/>
                  </a:cubicBezTo>
                  <a:lnTo>
                    <a:pt x="2743" y="8206"/>
                  </a:lnTo>
                  <a:lnTo>
                    <a:pt x="5613" y="7392"/>
                  </a:lnTo>
                  <a:cubicBezTo>
                    <a:pt x="6175" y="4832"/>
                    <a:pt x="5636" y="2146"/>
                    <a:pt x="41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" name="Google Shape;1173;p73"/>
            <p:cNvSpPr/>
            <p:nvPr/>
          </p:nvSpPr>
          <p:spPr>
            <a:xfrm>
              <a:off x="3741225" y="3095375"/>
              <a:ext cx="148963" cy="173460"/>
            </a:xfrm>
            <a:custGeom>
              <a:avLst/>
              <a:gdLst/>
              <a:ahLst/>
              <a:cxnLst/>
              <a:rect l="l" t="t" r="r" b="b"/>
              <a:pathLst>
                <a:path w="6841" h="7966" extrusionOk="0">
                  <a:moveTo>
                    <a:pt x="2215" y="0"/>
                  </a:moveTo>
                  <a:lnTo>
                    <a:pt x="0" y="1963"/>
                  </a:lnTo>
                  <a:cubicBezTo>
                    <a:pt x="597" y="4511"/>
                    <a:pt x="2250" y="6691"/>
                    <a:pt x="4534" y="7965"/>
                  </a:cubicBezTo>
                  <a:lnTo>
                    <a:pt x="4373" y="5027"/>
                  </a:lnTo>
                  <a:lnTo>
                    <a:pt x="6841" y="3248"/>
                  </a:lnTo>
                  <a:cubicBezTo>
                    <a:pt x="5980" y="2686"/>
                    <a:pt x="5360" y="1814"/>
                    <a:pt x="5108" y="804"/>
                  </a:cubicBezTo>
                  <a:lnTo>
                    <a:pt x="22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" name="Google Shape;1174;p73"/>
            <p:cNvSpPr/>
            <p:nvPr/>
          </p:nvSpPr>
          <p:spPr>
            <a:xfrm>
              <a:off x="3949660" y="2889684"/>
              <a:ext cx="146219" cy="145980"/>
            </a:xfrm>
            <a:custGeom>
              <a:avLst/>
              <a:gdLst/>
              <a:ahLst/>
              <a:cxnLst/>
              <a:rect l="l" t="t" r="r" b="b"/>
              <a:pathLst>
                <a:path w="6715" h="6704" extrusionOk="0">
                  <a:moveTo>
                    <a:pt x="12" y="0"/>
                  </a:moveTo>
                  <a:lnTo>
                    <a:pt x="1435" y="2583"/>
                  </a:lnTo>
                  <a:lnTo>
                    <a:pt x="0" y="5257"/>
                  </a:lnTo>
                  <a:cubicBezTo>
                    <a:pt x="1022" y="5383"/>
                    <a:pt x="1963" y="5900"/>
                    <a:pt x="2629" y="6703"/>
                  </a:cubicBezTo>
                  <a:lnTo>
                    <a:pt x="5567" y="6187"/>
                  </a:lnTo>
                  <a:lnTo>
                    <a:pt x="6714" y="3432"/>
                  </a:lnTo>
                  <a:cubicBezTo>
                    <a:pt x="5062" y="1401"/>
                    <a:pt x="2629" y="150"/>
                    <a:pt x="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" name="Google Shape;1175;p73"/>
            <p:cNvSpPr/>
            <p:nvPr/>
          </p:nvSpPr>
          <p:spPr>
            <a:xfrm>
              <a:off x="3847947" y="3172089"/>
              <a:ext cx="167210" cy="122310"/>
            </a:xfrm>
            <a:custGeom>
              <a:avLst/>
              <a:gdLst/>
              <a:ahLst/>
              <a:cxnLst/>
              <a:rect l="l" t="t" r="r" b="b"/>
              <a:pathLst>
                <a:path w="7679" h="5617" extrusionOk="0">
                  <a:moveTo>
                    <a:pt x="2433" y="1"/>
                  </a:moveTo>
                  <a:lnTo>
                    <a:pt x="0" y="1757"/>
                  </a:lnTo>
                  <a:lnTo>
                    <a:pt x="149" y="4718"/>
                  </a:lnTo>
                  <a:cubicBezTo>
                    <a:pt x="1415" y="5317"/>
                    <a:pt x="2781" y="5616"/>
                    <a:pt x="4148" y="5616"/>
                  </a:cubicBezTo>
                  <a:cubicBezTo>
                    <a:pt x="5347" y="5616"/>
                    <a:pt x="6546" y="5386"/>
                    <a:pt x="7678" y="4924"/>
                  </a:cubicBezTo>
                  <a:lnTo>
                    <a:pt x="5280" y="3203"/>
                  </a:lnTo>
                  <a:lnTo>
                    <a:pt x="5417" y="173"/>
                  </a:lnTo>
                  <a:lnTo>
                    <a:pt x="5417" y="173"/>
                  </a:lnTo>
                  <a:cubicBezTo>
                    <a:pt x="5016" y="311"/>
                    <a:pt x="4591" y="379"/>
                    <a:pt x="4155" y="379"/>
                  </a:cubicBezTo>
                  <a:cubicBezTo>
                    <a:pt x="3558" y="379"/>
                    <a:pt x="2973" y="253"/>
                    <a:pt x="24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" name="Google Shape;1176;p73"/>
            <p:cNvSpPr/>
            <p:nvPr/>
          </p:nvSpPr>
          <p:spPr>
            <a:xfrm>
              <a:off x="3974658" y="3122616"/>
              <a:ext cx="158457" cy="151206"/>
            </a:xfrm>
            <a:custGeom>
              <a:avLst/>
              <a:gdLst/>
              <a:ahLst/>
              <a:cxnLst/>
              <a:rect l="l" t="t" r="r" b="b"/>
              <a:pathLst>
                <a:path w="7277" h="6944" extrusionOk="0">
                  <a:moveTo>
                    <a:pt x="2158" y="0"/>
                  </a:moveTo>
                  <a:cubicBezTo>
                    <a:pt x="1790" y="964"/>
                    <a:pt x="1079" y="1768"/>
                    <a:pt x="149" y="2227"/>
                  </a:cubicBezTo>
                  <a:lnTo>
                    <a:pt x="0" y="5222"/>
                  </a:lnTo>
                  <a:lnTo>
                    <a:pt x="2422" y="6944"/>
                  </a:lnTo>
                  <a:cubicBezTo>
                    <a:pt x="4775" y="5785"/>
                    <a:pt x="6542" y="3696"/>
                    <a:pt x="7277" y="1171"/>
                  </a:cubicBezTo>
                  <a:lnTo>
                    <a:pt x="7277" y="1171"/>
                  </a:lnTo>
                  <a:lnTo>
                    <a:pt x="4430" y="1986"/>
                  </a:lnTo>
                  <a:lnTo>
                    <a:pt x="215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" name="Google Shape;1177;p73"/>
            <p:cNvSpPr/>
            <p:nvPr/>
          </p:nvSpPr>
          <p:spPr>
            <a:xfrm>
              <a:off x="3729467" y="2966660"/>
              <a:ext cx="138990" cy="158718"/>
            </a:xfrm>
            <a:custGeom>
              <a:avLst/>
              <a:gdLst/>
              <a:ahLst/>
              <a:cxnLst/>
              <a:rect l="l" t="t" r="r" b="b"/>
              <a:pathLst>
                <a:path w="6383" h="7289" extrusionOk="0">
                  <a:moveTo>
                    <a:pt x="2296" y="0"/>
                  </a:moveTo>
                  <a:cubicBezTo>
                    <a:pt x="678" y="2055"/>
                    <a:pt x="1" y="4706"/>
                    <a:pt x="425" y="7288"/>
                  </a:cubicBezTo>
                  <a:lnTo>
                    <a:pt x="2618" y="5337"/>
                  </a:lnTo>
                  <a:lnTo>
                    <a:pt x="5556" y="6152"/>
                  </a:lnTo>
                  <a:cubicBezTo>
                    <a:pt x="5544" y="6026"/>
                    <a:pt x="5533" y="5888"/>
                    <a:pt x="5533" y="5751"/>
                  </a:cubicBezTo>
                  <a:cubicBezTo>
                    <a:pt x="5533" y="4855"/>
                    <a:pt x="5831" y="3983"/>
                    <a:pt x="6382" y="3271"/>
                  </a:cubicBezTo>
                  <a:lnTo>
                    <a:pt x="5211" y="505"/>
                  </a:lnTo>
                  <a:lnTo>
                    <a:pt x="229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" name="Google Shape;1178;p73"/>
            <p:cNvSpPr/>
            <p:nvPr/>
          </p:nvSpPr>
          <p:spPr>
            <a:xfrm>
              <a:off x="3787716" y="2889422"/>
              <a:ext cx="180449" cy="139229"/>
            </a:xfrm>
            <a:custGeom>
              <a:avLst/>
              <a:gdLst/>
              <a:ahLst/>
              <a:cxnLst/>
              <a:rect l="l" t="t" r="r" b="b"/>
              <a:pathLst>
                <a:path w="8287" h="6394" extrusionOk="0">
                  <a:moveTo>
                    <a:pt x="6863" y="1"/>
                  </a:moveTo>
                  <a:cubicBezTo>
                    <a:pt x="4235" y="12"/>
                    <a:pt x="1756" y="1137"/>
                    <a:pt x="0" y="3088"/>
                  </a:cubicBezTo>
                  <a:lnTo>
                    <a:pt x="2904" y="3593"/>
                  </a:lnTo>
                  <a:lnTo>
                    <a:pt x="4086" y="6394"/>
                  </a:lnTo>
                  <a:cubicBezTo>
                    <a:pt x="4820" y="5671"/>
                    <a:pt x="5819" y="5258"/>
                    <a:pt x="6852" y="5235"/>
                  </a:cubicBezTo>
                  <a:lnTo>
                    <a:pt x="8287" y="2606"/>
                  </a:lnTo>
                  <a:lnTo>
                    <a:pt x="686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1" name="Google Shape;1179;p73"/>
          <p:cNvGrpSpPr/>
          <p:nvPr/>
        </p:nvGrpSpPr>
        <p:grpSpPr>
          <a:xfrm>
            <a:off x="2115505" y="2556101"/>
            <a:ext cx="965351" cy="134611"/>
            <a:chOff x="4411970" y="2962952"/>
            <a:chExt cx="706544" cy="104212"/>
          </a:xfrm>
        </p:grpSpPr>
        <p:sp>
          <p:nvSpPr>
            <p:cNvPr id="62" name="Google Shape;1180;p73"/>
            <p:cNvSpPr/>
            <p:nvPr/>
          </p:nvSpPr>
          <p:spPr>
            <a:xfrm>
              <a:off x="4583864" y="2962952"/>
              <a:ext cx="534651" cy="104077"/>
            </a:xfrm>
            <a:custGeom>
              <a:avLst/>
              <a:gdLst/>
              <a:ahLst/>
              <a:cxnLst/>
              <a:rect l="l" t="t" r="r" b="b"/>
              <a:pathLst>
                <a:path w="11841" h="2305" extrusionOk="0">
                  <a:moveTo>
                    <a:pt x="1155" y="0"/>
                  </a:moveTo>
                  <a:lnTo>
                    <a:pt x="0" y="2304"/>
                  </a:lnTo>
                  <a:lnTo>
                    <a:pt x="11410" y="2304"/>
                  </a:lnTo>
                  <a:lnTo>
                    <a:pt x="11840" y="1153"/>
                  </a:lnTo>
                  <a:lnTo>
                    <a:pt x="1141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" name="Google Shape;1181;p73"/>
            <p:cNvSpPr/>
            <p:nvPr/>
          </p:nvSpPr>
          <p:spPr>
            <a:xfrm>
              <a:off x="4411970" y="2963088"/>
              <a:ext cx="124124" cy="104077"/>
            </a:xfrm>
            <a:custGeom>
              <a:avLst/>
              <a:gdLst/>
              <a:ahLst/>
              <a:cxnLst/>
              <a:rect l="l" t="t" r="r" b="b"/>
              <a:pathLst>
                <a:path w="2749" h="2305" extrusionOk="0">
                  <a:moveTo>
                    <a:pt x="2749" y="0"/>
                  </a:moveTo>
                  <a:lnTo>
                    <a:pt x="177" y="2"/>
                  </a:lnTo>
                  <a:cubicBezTo>
                    <a:pt x="79" y="2"/>
                    <a:pt x="1" y="79"/>
                    <a:pt x="1" y="176"/>
                  </a:cubicBezTo>
                  <a:lnTo>
                    <a:pt x="1" y="2130"/>
                  </a:lnTo>
                  <a:cubicBezTo>
                    <a:pt x="1" y="2226"/>
                    <a:pt x="79" y="2305"/>
                    <a:pt x="177" y="2305"/>
                  </a:cubicBezTo>
                  <a:lnTo>
                    <a:pt x="1522" y="2305"/>
                  </a:lnTo>
                  <a:lnTo>
                    <a:pt x="274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" name="Google Shape;1182;p73"/>
            <p:cNvSpPr/>
            <p:nvPr/>
          </p:nvSpPr>
          <p:spPr>
            <a:xfrm>
              <a:off x="4496946" y="2963133"/>
              <a:ext cx="79920" cy="104031"/>
            </a:xfrm>
            <a:custGeom>
              <a:avLst/>
              <a:gdLst/>
              <a:ahLst/>
              <a:cxnLst/>
              <a:rect l="l" t="t" r="r" b="b"/>
              <a:pathLst>
                <a:path w="1770" h="2304" extrusionOk="0">
                  <a:moveTo>
                    <a:pt x="1227" y="1"/>
                  </a:moveTo>
                  <a:lnTo>
                    <a:pt x="0" y="2304"/>
                  </a:lnTo>
                  <a:lnTo>
                    <a:pt x="542" y="2304"/>
                  </a:lnTo>
                  <a:lnTo>
                    <a:pt x="177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" name="Google Shape;1183;p73"/>
            <p:cNvSpPr/>
            <p:nvPr/>
          </p:nvSpPr>
          <p:spPr>
            <a:xfrm>
              <a:off x="4537628" y="2963133"/>
              <a:ext cx="79965" cy="104031"/>
            </a:xfrm>
            <a:custGeom>
              <a:avLst/>
              <a:gdLst/>
              <a:ahLst/>
              <a:cxnLst/>
              <a:rect l="l" t="t" r="r" b="b"/>
              <a:pathLst>
                <a:path w="1771" h="2304" extrusionOk="0">
                  <a:moveTo>
                    <a:pt x="1229" y="1"/>
                  </a:moveTo>
                  <a:lnTo>
                    <a:pt x="1" y="2304"/>
                  </a:lnTo>
                  <a:lnTo>
                    <a:pt x="544" y="2304"/>
                  </a:lnTo>
                  <a:lnTo>
                    <a:pt x="177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6" name="Google Shape;1184;p73"/>
          <p:cNvGrpSpPr/>
          <p:nvPr/>
        </p:nvGrpSpPr>
        <p:grpSpPr>
          <a:xfrm>
            <a:off x="2115505" y="2151391"/>
            <a:ext cx="960158" cy="289172"/>
            <a:chOff x="4411970" y="2726085"/>
            <a:chExt cx="643107" cy="193659"/>
          </a:xfrm>
        </p:grpSpPr>
        <p:sp>
          <p:nvSpPr>
            <p:cNvPr id="67" name="Google Shape;1185;p73"/>
            <p:cNvSpPr/>
            <p:nvPr/>
          </p:nvSpPr>
          <p:spPr>
            <a:xfrm>
              <a:off x="4411970" y="2726085"/>
              <a:ext cx="118796" cy="193659"/>
            </a:xfrm>
            <a:custGeom>
              <a:avLst/>
              <a:gdLst/>
              <a:ahLst/>
              <a:cxnLst/>
              <a:rect l="l" t="t" r="r" b="b"/>
              <a:pathLst>
                <a:path w="2631" h="4289" extrusionOk="0">
                  <a:moveTo>
                    <a:pt x="450" y="0"/>
                  </a:moveTo>
                  <a:cubicBezTo>
                    <a:pt x="357" y="0"/>
                    <a:pt x="264" y="35"/>
                    <a:pt x="193" y="106"/>
                  </a:cubicBezTo>
                  <a:lnTo>
                    <a:pt x="1" y="298"/>
                  </a:lnTo>
                  <a:lnTo>
                    <a:pt x="1591" y="1886"/>
                  </a:lnTo>
                  <a:cubicBezTo>
                    <a:pt x="1732" y="2029"/>
                    <a:pt x="1732" y="2258"/>
                    <a:pt x="1591" y="2401"/>
                  </a:cubicBezTo>
                  <a:lnTo>
                    <a:pt x="1" y="3991"/>
                  </a:lnTo>
                  <a:lnTo>
                    <a:pt x="193" y="4183"/>
                  </a:lnTo>
                  <a:cubicBezTo>
                    <a:pt x="264" y="4253"/>
                    <a:pt x="357" y="4288"/>
                    <a:pt x="450" y="4288"/>
                  </a:cubicBezTo>
                  <a:cubicBezTo>
                    <a:pt x="543" y="4288"/>
                    <a:pt x="636" y="4253"/>
                    <a:pt x="707" y="4183"/>
                  </a:cubicBezTo>
                  <a:lnTo>
                    <a:pt x="2488" y="2401"/>
                  </a:lnTo>
                  <a:cubicBezTo>
                    <a:pt x="2630" y="2260"/>
                    <a:pt x="2630" y="2029"/>
                    <a:pt x="2488" y="1888"/>
                  </a:cubicBezTo>
                  <a:lnTo>
                    <a:pt x="707" y="106"/>
                  </a:lnTo>
                  <a:cubicBezTo>
                    <a:pt x="636" y="35"/>
                    <a:pt x="543" y="0"/>
                    <a:pt x="45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" name="Google Shape;1186;p73"/>
            <p:cNvSpPr/>
            <p:nvPr/>
          </p:nvSpPr>
          <p:spPr>
            <a:xfrm>
              <a:off x="4426058" y="2791601"/>
              <a:ext cx="36167" cy="62627"/>
            </a:xfrm>
            <a:custGeom>
              <a:avLst/>
              <a:gdLst/>
              <a:ahLst/>
              <a:cxnLst/>
              <a:rect l="l" t="t" r="r" b="b"/>
              <a:pathLst>
                <a:path w="801" h="1387" extrusionOk="0">
                  <a:moveTo>
                    <a:pt x="176" y="0"/>
                  </a:moveTo>
                  <a:cubicBezTo>
                    <a:pt x="87" y="0"/>
                    <a:pt x="1" y="69"/>
                    <a:pt x="1" y="173"/>
                  </a:cubicBezTo>
                  <a:lnTo>
                    <a:pt x="1" y="1214"/>
                  </a:lnTo>
                  <a:cubicBezTo>
                    <a:pt x="1" y="1318"/>
                    <a:pt x="87" y="1386"/>
                    <a:pt x="176" y="1386"/>
                  </a:cubicBezTo>
                  <a:cubicBezTo>
                    <a:pt x="218" y="1386"/>
                    <a:pt x="262" y="1371"/>
                    <a:pt x="297" y="1335"/>
                  </a:cubicBezTo>
                  <a:lnTo>
                    <a:pt x="627" y="1006"/>
                  </a:lnTo>
                  <a:cubicBezTo>
                    <a:pt x="800" y="834"/>
                    <a:pt x="800" y="554"/>
                    <a:pt x="627" y="381"/>
                  </a:cubicBezTo>
                  <a:lnTo>
                    <a:pt x="297" y="51"/>
                  </a:lnTo>
                  <a:cubicBezTo>
                    <a:pt x="262" y="16"/>
                    <a:pt x="218" y="0"/>
                    <a:pt x="1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" name="Google Shape;1187;p73"/>
            <p:cNvSpPr/>
            <p:nvPr/>
          </p:nvSpPr>
          <p:spPr>
            <a:xfrm>
              <a:off x="4456806" y="2743875"/>
              <a:ext cx="598271" cy="157989"/>
            </a:xfrm>
            <a:custGeom>
              <a:avLst/>
              <a:gdLst/>
              <a:ahLst/>
              <a:cxnLst/>
              <a:rect l="l" t="t" r="r" b="b"/>
              <a:pathLst>
                <a:path w="13250" h="3499" extrusionOk="0">
                  <a:moveTo>
                    <a:pt x="1" y="0"/>
                  </a:moveTo>
                  <a:lnTo>
                    <a:pt x="1495" y="1494"/>
                  </a:lnTo>
                  <a:cubicBezTo>
                    <a:pt x="1635" y="1635"/>
                    <a:pt x="1635" y="1866"/>
                    <a:pt x="1495" y="2007"/>
                  </a:cubicBezTo>
                  <a:lnTo>
                    <a:pt x="2" y="3499"/>
                  </a:lnTo>
                  <a:lnTo>
                    <a:pt x="11527" y="3499"/>
                  </a:lnTo>
                  <a:lnTo>
                    <a:pt x="13250" y="1750"/>
                  </a:lnTo>
                  <a:lnTo>
                    <a:pt x="1152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0" name="Google Shape;1188;p73"/>
          <p:cNvGrpSpPr/>
          <p:nvPr/>
        </p:nvGrpSpPr>
        <p:grpSpPr>
          <a:xfrm>
            <a:off x="1124003" y="2405714"/>
            <a:ext cx="811503" cy="252584"/>
            <a:chOff x="4411970" y="4340222"/>
            <a:chExt cx="779467" cy="242683"/>
          </a:xfrm>
        </p:grpSpPr>
        <p:sp>
          <p:nvSpPr>
            <p:cNvPr id="71" name="Google Shape;1189;p73"/>
            <p:cNvSpPr/>
            <p:nvPr/>
          </p:nvSpPr>
          <p:spPr>
            <a:xfrm>
              <a:off x="4411970" y="4340222"/>
              <a:ext cx="121370" cy="121370"/>
            </a:xfrm>
            <a:custGeom>
              <a:avLst/>
              <a:gdLst/>
              <a:ahLst/>
              <a:cxnLst/>
              <a:rect l="l" t="t" r="r" b="b"/>
              <a:pathLst>
                <a:path w="2688" h="2688" extrusionOk="0">
                  <a:moveTo>
                    <a:pt x="2688" y="1"/>
                  </a:moveTo>
                  <a:cubicBezTo>
                    <a:pt x="1205" y="1"/>
                    <a:pt x="1" y="1203"/>
                    <a:pt x="1" y="2688"/>
                  </a:cubicBezTo>
                  <a:lnTo>
                    <a:pt x="379" y="2688"/>
                  </a:lnTo>
                  <a:cubicBezTo>
                    <a:pt x="379" y="1411"/>
                    <a:pt x="1413" y="379"/>
                    <a:pt x="2688" y="379"/>
                  </a:cubicBezTo>
                  <a:lnTo>
                    <a:pt x="268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7994A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" name="Google Shape;1190;p73"/>
            <p:cNvSpPr/>
            <p:nvPr/>
          </p:nvSpPr>
          <p:spPr>
            <a:xfrm>
              <a:off x="4457032" y="4385284"/>
              <a:ext cx="152661" cy="152615"/>
            </a:xfrm>
            <a:custGeom>
              <a:avLst/>
              <a:gdLst/>
              <a:ahLst/>
              <a:cxnLst/>
              <a:rect l="l" t="t" r="r" b="b"/>
              <a:pathLst>
                <a:path w="3381" h="3380" extrusionOk="0">
                  <a:moveTo>
                    <a:pt x="1690" y="0"/>
                  </a:moveTo>
                  <a:cubicBezTo>
                    <a:pt x="756" y="0"/>
                    <a:pt x="0" y="756"/>
                    <a:pt x="0" y="1690"/>
                  </a:cubicBezTo>
                  <a:cubicBezTo>
                    <a:pt x="0" y="2623"/>
                    <a:pt x="756" y="3379"/>
                    <a:pt x="1690" y="3379"/>
                  </a:cubicBezTo>
                  <a:cubicBezTo>
                    <a:pt x="2623" y="3379"/>
                    <a:pt x="3381" y="2623"/>
                    <a:pt x="3381" y="1690"/>
                  </a:cubicBezTo>
                  <a:cubicBezTo>
                    <a:pt x="3381" y="756"/>
                    <a:pt x="2623" y="0"/>
                    <a:pt x="169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" name="Google Shape;1191;p73"/>
            <p:cNvSpPr/>
            <p:nvPr/>
          </p:nvSpPr>
          <p:spPr>
            <a:xfrm>
              <a:off x="4533392" y="4383749"/>
              <a:ext cx="658046" cy="199155"/>
            </a:xfrm>
            <a:custGeom>
              <a:avLst/>
              <a:gdLst/>
              <a:ahLst/>
              <a:cxnLst/>
              <a:rect l="l" t="t" r="r" b="b"/>
              <a:pathLst>
                <a:path w="16511" h="4997" extrusionOk="0">
                  <a:moveTo>
                    <a:pt x="4619" y="1"/>
                  </a:moveTo>
                  <a:cubicBezTo>
                    <a:pt x="3342" y="1"/>
                    <a:pt x="2309" y="1035"/>
                    <a:pt x="2309" y="2310"/>
                  </a:cubicBezTo>
                  <a:cubicBezTo>
                    <a:pt x="2309" y="3586"/>
                    <a:pt x="1275" y="4619"/>
                    <a:pt x="0" y="4619"/>
                  </a:cubicBezTo>
                  <a:lnTo>
                    <a:pt x="0" y="4997"/>
                  </a:lnTo>
                  <a:cubicBezTo>
                    <a:pt x="482" y="4997"/>
                    <a:pt x="958" y="4867"/>
                    <a:pt x="1373" y="4619"/>
                  </a:cubicBezTo>
                  <a:lnTo>
                    <a:pt x="14185" y="4619"/>
                  </a:lnTo>
                  <a:cubicBezTo>
                    <a:pt x="15472" y="4619"/>
                    <a:pt x="16510" y="3567"/>
                    <a:pt x="16494" y="2279"/>
                  </a:cubicBezTo>
                  <a:cubicBezTo>
                    <a:pt x="16478" y="1006"/>
                    <a:pt x="15399" y="1"/>
                    <a:pt x="1412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7994A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4" name="Google Shape;1192;p73"/>
          <p:cNvGrpSpPr/>
          <p:nvPr/>
        </p:nvGrpSpPr>
        <p:grpSpPr>
          <a:xfrm>
            <a:off x="2115505" y="1819622"/>
            <a:ext cx="965160" cy="216230"/>
            <a:chOff x="4411970" y="2468674"/>
            <a:chExt cx="747317" cy="167425"/>
          </a:xfrm>
        </p:grpSpPr>
        <p:sp>
          <p:nvSpPr>
            <p:cNvPr id="75" name="Google Shape;1193;p73"/>
            <p:cNvSpPr/>
            <p:nvPr/>
          </p:nvSpPr>
          <p:spPr>
            <a:xfrm>
              <a:off x="4411970" y="2468674"/>
              <a:ext cx="216235" cy="167425"/>
            </a:xfrm>
            <a:custGeom>
              <a:avLst/>
              <a:gdLst/>
              <a:ahLst/>
              <a:cxnLst/>
              <a:rect l="l" t="t" r="r" b="b"/>
              <a:pathLst>
                <a:path w="4789" h="3708" extrusionOk="0">
                  <a:moveTo>
                    <a:pt x="1" y="0"/>
                  </a:moveTo>
                  <a:lnTo>
                    <a:pt x="1" y="3707"/>
                  </a:lnTo>
                  <a:lnTo>
                    <a:pt x="3381" y="3707"/>
                  </a:lnTo>
                  <a:lnTo>
                    <a:pt x="4789" y="1853"/>
                  </a:lnTo>
                  <a:lnTo>
                    <a:pt x="338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" name="Google Shape;1194;p73"/>
            <p:cNvSpPr/>
            <p:nvPr/>
          </p:nvSpPr>
          <p:spPr>
            <a:xfrm>
              <a:off x="4564629" y="2468674"/>
              <a:ext cx="594658" cy="167425"/>
            </a:xfrm>
            <a:custGeom>
              <a:avLst/>
              <a:gdLst/>
              <a:ahLst/>
              <a:cxnLst/>
              <a:rect l="l" t="t" r="r" b="b"/>
              <a:pathLst>
                <a:path w="13170" h="3708" extrusionOk="0">
                  <a:moveTo>
                    <a:pt x="0" y="0"/>
                  </a:moveTo>
                  <a:lnTo>
                    <a:pt x="1408" y="1853"/>
                  </a:lnTo>
                  <a:lnTo>
                    <a:pt x="0" y="3707"/>
                  </a:lnTo>
                  <a:lnTo>
                    <a:pt x="13169" y="3707"/>
                  </a:lnTo>
                  <a:lnTo>
                    <a:pt x="1316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7" name="Google Shape;1195;p73"/>
          <p:cNvSpPr/>
          <p:nvPr/>
        </p:nvSpPr>
        <p:spPr>
          <a:xfrm>
            <a:off x="1122253" y="2124403"/>
            <a:ext cx="810618" cy="192983"/>
          </a:xfrm>
          <a:custGeom>
            <a:avLst/>
            <a:gdLst/>
            <a:ahLst/>
            <a:cxnLst/>
            <a:rect l="l" t="t" r="r" b="b"/>
            <a:pathLst>
              <a:path w="17936" h="4270" extrusionOk="0">
                <a:moveTo>
                  <a:pt x="2303" y="1110"/>
                </a:moveTo>
                <a:cubicBezTo>
                  <a:pt x="2883" y="1110"/>
                  <a:pt x="3355" y="1569"/>
                  <a:pt x="3355" y="2135"/>
                </a:cubicBezTo>
                <a:cubicBezTo>
                  <a:pt x="3353" y="2716"/>
                  <a:pt x="2883" y="3187"/>
                  <a:pt x="2303" y="3187"/>
                </a:cubicBezTo>
                <a:cubicBezTo>
                  <a:pt x="1722" y="3187"/>
                  <a:pt x="1251" y="2716"/>
                  <a:pt x="1251" y="2135"/>
                </a:cubicBezTo>
                <a:cubicBezTo>
                  <a:pt x="1251" y="1569"/>
                  <a:pt x="1722" y="1110"/>
                  <a:pt x="2303" y="1110"/>
                </a:cubicBezTo>
                <a:close/>
                <a:moveTo>
                  <a:pt x="2304" y="0"/>
                </a:moveTo>
                <a:cubicBezTo>
                  <a:pt x="1748" y="0"/>
                  <a:pt x="1201" y="218"/>
                  <a:pt x="793" y="626"/>
                </a:cubicBezTo>
                <a:cubicBezTo>
                  <a:pt x="183" y="1236"/>
                  <a:pt x="0" y="2154"/>
                  <a:pt x="330" y="2951"/>
                </a:cubicBezTo>
                <a:cubicBezTo>
                  <a:pt x="662" y="3749"/>
                  <a:pt x="1438" y="4269"/>
                  <a:pt x="2303" y="4269"/>
                </a:cubicBezTo>
                <a:cubicBezTo>
                  <a:pt x="3481" y="4269"/>
                  <a:pt x="4436" y="3313"/>
                  <a:pt x="4436" y="2135"/>
                </a:cubicBezTo>
                <a:lnTo>
                  <a:pt x="4436" y="3254"/>
                </a:lnTo>
                <a:cubicBezTo>
                  <a:pt x="4436" y="3814"/>
                  <a:pt x="4891" y="4269"/>
                  <a:pt x="5451" y="4269"/>
                </a:cubicBezTo>
                <a:lnTo>
                  <a:pt x="17600" y="4269"/>
                </a:lnTo>
                <a:cubicBezTo>
                  <a:pt x="17785" y="4269"/>
                  <a:pt x="17935" y="4119"/>
                  <a:pt x="17935" y="3936"/>
                </a:cubicBezTo>
                <a:lnTo>
                  <a:pt x="17935" y="333"/>
                </a:lnTo>
                <a:cubicBezTo>
                  <a:pt x="17934" y="149"/>
                  <a:pt x="17785" y="0"/>
                  <a:pt x="17602" y="0"/>
                </a:cubicBezTo>
                <a:lnTo>
                  <a:pt x="5451" y="0"/>
                </a:lnTo>
                <a:cubicBezTo>
                  <a:pt x="4891" y="0"/>
                  <a:pt x="4437" y="453"/>
                  <a:pt x="4437" y="1014"/>
                </a:cubicBezTo>
                <a:lnTo>
                  <a:pt x="4437" y="2133"/>
                </a:lnTo>
                <a:cubicBezTo>
                  <a:pt x="4436" y="1270"/>
                  <a:pt x="3915" y="492"/>
                  <a:pt x="3118" y="162"/>
                </a:cubicBezTo>
                <a:cubicBezTo>
                  <a:pt x="2855" y="53"/>
                  <a:pt x="2578" y="0"/>
                  <a:pt x="2304" y="0"/>
                </a:cubicBezTo>
                <a:close/>
              </a:path>
            </a:pathLst>
          </a:custGeom>
          <a:noFill/>
          <a:ln w="9525" cap="flat" cmpd="sng">
            <a:solidFill>
              <a:srgbClr val="445D73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8" name="Google Shape;1196;p73"/>
          <p:cNvGrpSpPr/>
          <p:nvPr/>
        </p:nvGrpSpPr>
        <p:grpSpPr>
          <a:xfrm>
            <a:off x="1123071" y="1445001"/>
            <a:ext cx="1959041" cy="208784"/>
            <a:chOff x="6336019" y="3733725"/>
            <a:chExt cx="2566206" cy="351310"/>
          </a:xfrm>
        </p:grpSpPr>
        <p:sp>
          <p:nvSpPr>
            <p:cNvPr id="79" name="Google Shape;1197;p73"/>
            <p:cNvSpPr/>
            <p:nvPr/>
          </p:nvSpPr>
          <p:spPr>
            <a:xfrm>
              <a:off x="6336019" y="3733735"/>
              <a:ext cx="1881300" cy="351300"/>
            </a:xfrm>
            <a:prstGeom prst="homePlate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" name="Google Shape;1198;p73"/>
            <p:cNvSpPr/>
            <p:nvPr/>
          </p:nvSpPr>
          <p:spPr>
            <a:xfrm>
              <a:off x="8098525" y="3733725"/>
              <a:ext cx="346500" cy="351300"/>
            </a:xfrm>
            <a:prstGeom prst="chevron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" name="Google Shape;1199;p73"/>
            <p:cNvSpPr/>
            <p:nvPr/>
          </p:nvSpPr>
          <p:spPr>
            <a:xfrm>
              <a:off x="8327125" y="3733725"/>
              <a:ext cx="346500" cy="351300"/>
            </a:xfrm>
            <a:prstGeom prst="chevron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" name="Google Shape;1200;p73"/>
            <p:cNvSpPr/>
            <p:nvPr/>
          </p:nvSpPr>
          <p:spPr>
            <a:xfrm>
              <a:off x="8555725" y="3733725"/>
              <a:ext cx="346500" cy="351300"/>
            </a:xfrm>
            <a:prstGeom prst="chevron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3" name="Google Shape;1201;p73"/>
          <p:cNvGrpSpPr/>
          <p:nvPr/>
        </p:nvGrpSpPr>
        <p:grpSpPr>
          <a:xfrm>
            <a:off x="2115505" y="3060916"/>
            <a:ext cx="946551" cy="153200"/>
            <a:chOff x="4404545" y="3301592"/>
            <a:chExt cx="782403" cy="129272"/>
          </a:xfrm>
        </p:grpSpPr>
        <p:sp>
          <p:nvSpPr>
            <p:cNvPr id="84" name="Google Shape;1202;p73"/>
            <p:cNvSpPr/>
            <p:nvPr/>
          </p:nvSpPr>
          <p:spPr>
            <a:xfrm>
              <a:off x="4404545" y="3301592"/>
              <a:ext cx="782403" cy="129272"/>
            </a:xfrm>
            <a:custGeom>
              <a:avLst/>
              <a:gdLst/>
              <a:ahLst/>
              <a:cxnLst/>
              <a:rect l="l" t="t" r="r" b="b"/>
              <a:pathLst>
                <a:path w="17328" h="2863" extrusionOk="0">
                  <a:moveTo>
                    <a:pt x="1432" y="1"/>
                  </a:moveTo>
                  <a:cubicBezTo>
                    <a:pt x="641" y="1"/>
                    <a:pt x="1" y="641"/>
                    <a:pt x="2" y="1431"/>
                  </a:cubicBezTo>
                  <a:cubicBezTo>
                    <a:pt x="1" y="2222"/>
                    <a:pt x="641" y="2861"/>
                    <a:pt x="1432" y="2862"/>
                  </a:cubicBezTo>
                  <a:lnTo>
                    <a:pt x="15897" y="2862"/>
                  </a:lnTo>
                  <a:cubicBezTo>
                    <a:pt x="16687" y="2861"/>
                    <a:pt x="17327" y="2222"/>
                    <a:pt x="17327" y="1431"/>
                  </a:cubicBezTo>
                  <a:cubicBezTo>
                    <a:pt x="17327" y="641"/>
                    <a:pt x="16687" y="1"/>
                    <a:pt x="158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" name="Google Shape;1203;p73"/>
            <p:cNvSpPr/>
            <p:nvPr/>
          </p:nvSpPr>
          <p:spPr>
            <a:xfrm>
              <a:off x="4420869" y="3318308"/>
              <a:ext cx="92621" cy="95856"/>
            </a:xfrm>
            <a:custGeom>
              <a:avLst/>
              <a:gdLst/>
              <a:ahLst/>
              <a:cxnLst/>
              <a:rect l="l" t="t" r="r" b="b"/>
              <a:pathLst>
                <a:path w="2664" h="2563" extrusionOk="0">
                  <a:moveTo>
                    <a:pt x="1382" y="1"/>
                  </a:moveTo>
                  <a:cubicBezTo>
                    <a:pt x="864" y="1"/>
                    <a:pt x="398" y="313"/>
                    <a:pt x="199" y="792"/>
                  </a:cubicBezTo>
                  <a:cubicBezTo>
                    <a:pt x="0" y="1270"/>
                    <a:pt x="109" y="1821"/>
                    <a:pt x="476" y="2188"/>
                  </a:cubicBezTo>
                  <a:cubicBezTo>
                    <a:pt x="721" y="2433"/>
                    <a:pt x="1048" y="2563"/>
                    <a:pt x="1381" y="2563"/>
                  </a:cubicBezTo>
                  <a:cubicBezTo>
                    <a:pt x="1547" y="2563"/>
                    <a:pt x="1713" y="2531"/>
                    <a:pt x="1872" y="2465"/>
                  </a:cubicBezTo>
                  <a:cubicBezTo>
                    <a:pt x="2351" y="2268"/>
                    <a:pt x="2663" y="1800"/>
                    <a:pt x="2663" y="1282"/>
                  </a:cubicBezTo>
                  <a:cubicBezTo>
                    <a:pt x="2663" y="574"/>
                    <a:pt x="2090" y="1"/>
                    <a:pt x="138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" name="Google Shape;1204;p73"/>
          <p:cNvGrpSpPr/>
          <p:nvPr/>
        </p:nvGrpSpPr>
        <p:grpSpPr>
          <a:xfrm>
            <a:off x="2115505" y="2806251"/>
            <a:ext cx="962257" cy="139127"/>
            <a:chOff x="4411970" y="3131459"/>
            <a:chExt cx="710520" cy="117397"/>
          </a:xfrm>
        </p:grpSpPr>
        <p:sp>
          <p:nvSpPr>
            <p:cNvPr id="87" name="Google Shape;1205;p73"/>
            <p:cNvSpPr/>
            <p:nvPr/>
          </p:nvSpPr>
          <p:spPr>
            <a:xfrm>
              <a:off x="4411970" y="3131459"/>
              <a:ext cx="710520" cy="117397"/>
            </a:xfrm>
            <a:custGeom>
              <a:avLst/>
              <a:gdLst/>
              <a:ahLst/>
              <a:cxnLst/>
              <a:rect l="l" t="t" r="r" b="b"/>
              <a:pathLst>
                <a:path w="15736" h="2600" extrusionOk="0">
                  <a:moveTo>
                    <a:pt x="201" y="1"/>
                  </a:moveTo>
                  <a:cubicBezTo>
                    <a:pt x="90" y="1"/>
                    <a:pt x="1" y="90"/>
                    <a:pt x="1" y="201"/>
                  </a:cubicBezTo>
                  <a:lnTo>
                    <a:pt x="1" y="2400"/>
                  </a:lnTo>
                  <a:cubicBezTo>
                    <a:pt x="1" y="2510"/>
                    <a:pt x="90" y="2600"/>
                    <a:pt x="201" y="2600"/>
                  </a:cubicBezTo>
                  <a:lnTo>
                    <a:pt x="15537" y="2600"/>
                  </a:lnTo>
                  <a:cubicBezTo>
                    <a:pt x="15646" y="2600"/>
                    <a:pt x="15735" y="2510"/>
                    <a:pt x="15735" y="2400"/>
                  </a:cubicBezTo>
                  <a:lnTo>
                    <a:pt x="15735" y="201"/>
                  </a:lnTo>
                  <a:cubicBezTo>
                    <a:pt x="15735" y="90"/>
                    <a:pt x="15646" y="1"/>
                    <a:pt x="1553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" name="Google Shape;1206;p73"/>
            <p:cNvSpPr/>
            <p:nvPr/>
          </p:nvSpPr>
          <p:spPr>
            <a:xfrm>
              <a:off x="4411970" y="3131459"/>
              <a:ext cx="168012" cy="117397"/>
            </a:xfrm>
            <a:custGeom>
              <a:avLst/>
              <a:gdLst/>
              <a:ahLst/>
              <a:cxnLst/>
              <a:rect l="l" t="t" r="r" b="b"/>
              <a:pathLst>
                <a:path w="3721" h="2600" extrusionOk="0">
                  <a:moveTo>
                    <a:pt x="201" y="1"/>
                  </a:moveTo>
                  <a:cubicBezTo>
                    <a:pt x="90" y="1"/>
                    <a:pt x="1" y="90"/>
                    <a:pt x="1" y="201"/>
                  </a:cubicBezTo>
                  <a:lnTo>
                    <a:pt x="1" y="2400"/>
                  </a:lnTo>
                  <a:cubicBezTo>
                    <a:pt x="1" y="2510"/>
                    <a:pt x="90" y="2600"/>
                    <a:pt x="201" y="2600"/>
                  </a:cubicBezTo>
                  <a:lnTo>
                    <a:pt x="3721" y="2600"/>
                  </a:lnTo>
                  <a:lnTo>
                    <a:pt x="2925" y="1693"/>
                  </a:lnTo>
                  <a:lnTo>
                    <a:pt x="29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9" name="Google Shape;1207;p73" descr="Timeline background shape"/>
          <p:cNvSpPr/>
          <p:nvPr/>
        </p:nvSpPr>
        <p:spPr>
          <a:xfrm>
            <a:off x="2115505" y="3329655"/>
            <a:ext cx="960300" cy="153000"/>
          </a:xfrm>
          <a:prstGeom prst="homePlate">
            <a:avLst>
              <a:gd name="adj" fmla="val 50000"/>
            </a:avLst>
          </a:prstGeom>
          <a:noFill/>
          <a:ln w="9525" cap="flat" cmpd="sng">
            <a:solidFill>
              <a:srgbClr val="667E9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0" name="Google Shape;1208;p73"/>
          <p:cNvGrpSpPr/>
          <p:nvPr/>
        </p:nvGrpSpPr>
        <p:grpSpPr>
          <a:xfrm>
            <a:off x="1115650" y="2731917"/>
            <a:ext cx="823838" cy="458988"/>
            <a:chOff x="4411970" y="1801825"/>
            <a:chExt cx="734586" cy="409262"/>
          </a:xfrm>
        </p:grpSpPr>
        <p:sp>
          <p:nvSpPr>
            <p:cNvPr id="91" name="Google Shape;1209;p73"/>
            <p:cNvSpPr/>
            <p:nvPr/>
          </p:nvSpPr>
          <p:spPr>
            <a:xfrm>
              <a:off x="4411970" y="1801825"/>
              <a:ext cx="734586" cy="409262"/>
            </a:xfrm>
            <a:custGeom>
              <a:avLst/>
              <a:gdLst/>
              <a:ahLst/>
              <a:cxnLst/>
              <a:rect l="l" t="t" r="r" b="b"/>
              <a:pathLst>
                <a:path w="16269" h="9064" extrusionOk="0">
                  <a:moveTo>
                    <a:pt x="428" y="0"/>
                  </a:moveTo>
                  <a:cubicBezTo>
                    <a:pt x="193" y="0"/>
                    <a:pt x="2" y="191"/>
                    <a:pt x="2" y="428"/>
                  </a:cubicBezTo>
                  <a:lnTo>
                    <a:pt x="2" y="6900"/>
                  </a:lnTo>
                  <a:cubicBezTo>
                    <a:pt x="1" y="7136"/>
                    <a:pt x="193" y="7328"/>
                    <a:pt x="428" y="7328"/>
                  </a:cubicBezTo>
                  <a:lnTo>
                    <a:pt x="12834" y="7328"/>
                  </a:lnTo>
                  <a:lnTo>
                    <a:pt x="13836" y="9064"/>
                  </a:lnTo>
                  <a:lnTo>
                    <a:pt x="14839" y="7328"/>
                  </a:lnTo>
                  <a:lnTo>
                    <a:pt x="15839" y="7328"/>
                  </a:lnTo>
                  <a:cubicBezTo>
                    <a:pt x="16076" y="7328"/>
                    <a:pt x="16269" y="7137"/>
                    <a:pt x="16269" y="6900"/>
                  </a:cubicBezTo>
                  <a:lnTo>
                    <a:pt x="16269" y="428"/>
                  </a:lnTo>
                  <a:cubicBezTo>
                    <a:pt x="16267" y="191"/>
                    <a:pt x="16076" y="0"/>
                    <a:pt x="158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" name="Google Shape;1210;p73"/>
            <p:cNvSpPr/>
            <p:nvPr/>
          </p:nvSpPr>
          <p:spPr>
            <a:xfrm>
              <a:off x="4411970" y="1801825"/>
              <a:ext cx="184087" cy="330923"/>
            </a:xfrm>
            <a:custGeom>
              <a:avLst/>
              <a:gdLst/>
              <a:ahLst/>
              <a:cxnLst/>
              <a:rect l="l" t="t" r="r" b="b"/>
              <a:pathLst>
                <a:path w="4077" h="7329" extrusionOk="0">
                  <a:moveTo>
                    <a:pt x="428" y="0"/>
                  </a:moveTo>
                  <a:cubicBezTo>
                    <a:pt x="193" y="0"/>
                    <a:pt x="2" y="191"/>
                    <a:pt x="2" y="428"/>
                  </a:cubicBezTo>
                  <a:lnTo>
                    <a:pt x="2" y="6900"/>
                  </a:lnTo>
                  <a:cubicBezTo>
                    <a:pt x="1" y="7136"/>
                    <a:pt x="193" y="7328"/>
                    <a:pt x="428" y="7328"/>
                  </a:cubicBezTo>
                  <a:lnTo>
                    <a:pt x="4076" y="7328"/>
                  </a:lnTo>
                  <a:lnTo>
                    <a:pt x="407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3" name="Google Shape;1211;p73"/>
          <p:cNvGrpSpPr/>
          <p:nvPr/>
        </p:nvGrpSpPr>
        <p:grpSpPr>
          <a:xfrm>
            <a:off x="3220622" y="1449487"/>
            <a:ext cx="521514" cy="521514"/>
            <a:chOff x="5681300" y="2527788"/>
            <a:chExt cx="805800" cy="805800"/>
          </a:xfrm>
        </p:grpSpPr>
        <p:sp>
          <p:nvSpPr>
            <p:cNvPr id="94" name="Google Shape;1212;p73"/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" name="Google Shape;1213;p73"/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0"/>
                <a:gd name="adj2" fmla="val 16200000"/>
              </a:avLst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6" name="Google Shape;1214;p73"/>
          <p:cNvGrpSpPr/>
          <p:nvPr/>
        </p:nvGrpSpPr>
        <p:grpSpPr>
          <a:xfrm>
            <a:off x="3214862" y="2205179"/>
            <a:ext cx="533033" cy="533033"/>
            <a:chOff x="4049800" y="640400"/>
            <a:chExt cx="858900" cy="858900"/>
          </a:xfrm>
        </p:grpSpPr>
        <p:sp>
          <p:nvSpPr>
            <p:cNvPr id="97" name="Google Shape;1215;p73"/>
            <p:cNvSpPr/>
            <p:nvPr/>
          </p:nvSpPr>
          <p:spPr>
            <a:xfrm>
              <a:off x="4049800" y="640400"/>
              <a:ext cx="858900" cy="858900"/>
            </a:xfrm>
            <a:prstGeom prst="donut">
              <a:avLst>
                <a:gd name="adj" fmla="val 25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" name="Google Shape;1216;p73"/>
            <p:cNvSpPr/>
            <p:nvPr/>
          </p:nvSpPr>
          <p:spPr>
            <a:xfrm>
              <a:off x="4049800" y="640400"/>
              <a:ext cx="858900" cy="858900"/>
            </a:xfrm>
            <a:prstGeom prst="blockArc">
              <a:avLst>
                <a:gd name="adj1" fmla="val 7914150"/>
                <a:gd name="adj2" fmla="val 0"/>
                <a:gd name="adj3" fmla="val 25000"/>
              </a:avLst>
            </a:prstGeom>
            <a:solidFill>
              <a:srgbClr val="667E92"/>
            </a:solidFill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9" name="Google Shape;1217;p73"/>
          <p:cNvGrpSpPr/>
          <p:nvPr/>
        </p:nvGrpSpPr>
        <p:grpSpPr>
          <a:xfrm>
            <a:off x="3140345" y="2882857"/>
            <a:ext cx="682068" cy="682068"/>
            <a:chOff x="5080188" y="927900"/>
            <a:chExt cx="961200" cy="961200"/>
          </a:xfrm>
        </p:grpSpPr>
        <p:sp>
          <p:nvSpPr>
            <p:cNvPr id="100" name="Google Shape;1218;p73"/>
            <p:cNvSpPr/>
            <p:nvPr/>
          </p:nvSpPr>
          <p:spPr>
            <a:xfrm>
              <a:off x="5201900" y="1050116"/>
              <a:ext cx="716700" cy="716700"/>
            </a:xfrm>
            <a:prstGeom prst="donut">
              <a:avLst>
                <a:gd name="adj" fmla="val 4716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" name="Google Shape;1219;p73"/>
            <p:cNvSpPr/>
            <p:nvPr/>
          </p:nvSpPr>
          <p:spPr>
            <a:xfrm>
              <a:off x="5269594" y="1117818"/>
              <a:ext cx="581100" cy="581100"/>
            </a:xfrm>
            <a:prstGeom prst="donut">
              <a:avLst>
                <a:gd name="adj" fmla="val 5814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" name="Google Shape;1220;p73"/>
            <p:cNvSpPr/>
            <p:nvPr/>
          </p:nvSpPr>
          <p:spPr>
            <a:xfrm>
              <a:off x="5339279" y="1187526"/>
              <a:ext cx="441900" cy="441600"/>
            </a:xfrm>
            <a:prstGeom prst="donut">
              <a:avLst>
                <a:gd name="adj" fmla="val 7648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" name="Google Shape;1221;p73"/>
            <p:cNvSpPr/>
            <p:nvPr/>
          </p:nvSpPr>
          <p:spPr>
            <a:xfrm>
              <a:off x="5414892" y="1263155"/>
              <a:ext cx="290700" cy="290700"/>
            </a:xfrm>
            <a:prstGeom prst="donut">
              <a:avLst>
                <a:gd name="adj" fmla="val 10182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" name="Google Shape;1222;p73"/>
            <p:cNvSpPr/>
            <p:nvPr/>
          </p:nvSpPr>
          <p:spPr>
            <a:xfrm rot="-3809958">
              <a:off x="5202435" y="1050148"/>
              <a:ext cx="716705" cy="716705"/>
            </a:xfrm>
            <a:prstGeom prst="blockArc">
              <a:avLst>
                <a:gd name="adj1" fmla="val 5266439"/>
                <a:gd name="adj2" fmla="val 19995741"/>
                <a:gd name="adj3" fmla="val 4692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1223;p73"/>
            <p:cNvSpPr/>
            <p:nvPr/>
          </p:nvSpPr>
          <p:spPr>
            <a:xfrm rot="-3906059">
              <a:off x="5269616" y="1117617"/>
              <a:ext cx="581445" cy="581445"/>
            </a:xfrm>
            <a:prstGeom prst="blockArc">
              <a:avLst>
                <a:gd name="adj1" fmla="val 3085776"/>
                <a:gd name="adj2" fmla="val 20100839"/>
                <a:gd name="adj3" fmla="val 5564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1224;p73"/>
            <p:cNvSpPr/>
            <p:nvPr/>
          </p:nvSpPr>
          <p:spPr>
            <a:xfrm rot="-4222340">
              <a:off x="5339825" y="1187386"/>
              <a:ext cx="442087" cy="442087"/>
            </a:xfrm>
            <a:prstGeom prst="blockArc">
              <a:avLst>
                <a:gd name="adj1" fmla="val 8884448"/>
                <a:gd name="adj2" fmla="val 20414899"/>
                <a:gd name="adj3" fmla="val 7688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1225;p73"/>
            <p:cNvSpPr/>
            <p:nvPr/>
          </p:nvSpPr>
          <p:spPr>
            <a:xfrm rot="-4538880">
              <a:off x="5414922" y="1262925"/>
              <a:ext cx="290465" cy="290465"/>
            </a:xfrm>
            <a:prstGeom prst="blockArc">
              <a:avLst>
                <a:gd name="adj1" fmla="val 6490304"/>
                <a:gd name="adj2" fmla="val 20700625"/>
                <a:gd name="adj3" fmla="val 10156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8" name="Google Shape;1226;p73"/>
          <p:cNvGrpSpPr/>
          <p:nvPr/>
        </p:nvGrpSpPr>
        <p:grpSpPr>
          <a:xfrm>
            <a:off x="4603844" y="2979548"/>
            <a:ext cx="505650" cy="504006"/>
            <a:chOff x="6039282" y="1042577"/>
            <a:chExt cx="734315" cy="731929"/>
          </a:xfrm>
        </p:grpSpPr>
        <p:sp>
          <p:nvSpPr>
            <p:cNvPr id="109" name="Google Shape;1227;p73"/>
            <p:cNvSpPr/>
            <p:nvPr/>
          </p:nvSpPr>
          <p:spPr>
            <a:xfrm>
              <a:off x="6045348" y="1300071"/>
              <a:ext cx="131951" cy="65352"/>
            </a:xfrm>
            <a:custGeom>
              <a:avLst/>
              <a:gdLst/>
              <a:ahLst/>
              <a:cxnLst/>
              <a:rect l="l" t="t" r="r" b="b"/>
              <a:pathLst>
                <a:path w="1414" h="701" extrusionOk="0">
                  <a:moveTo>
                    <a:pt x="108" y="0"/>
                  </a:moveTo>
                  <a:lnTo>
                    <a:pt x="51" y="224"/>
                  </a:lnTo>
                  <a:cubicBezTo>
                    <a:pt x="29" y="303"/>
                    <a:pt x="7" y="375"/>
                    <a:pt x="0" y="455"/>
                  </a:cubicBezTo>
                  <a:lnTo>
                    <a:pt x="1342" y="700"/>
                  </a:lnTo>
                  <a:cubicBezTo>
                    <a:pt x="1349" y="650"/>
                    <a:pt x="1363" y="599"/>
                    <a:pt x="1378" y="549"/>
                  </a:cubicBezTo>
                  <a:lnTo>
                    <a:pt x="1414" y="397"/>
                  </a:lnTo>
                  <a:lnTo>
                    <a:pt x="108" y="0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1228;p73"/>
            <p:cNvSpPr/>
            <p:nvPr/>
          </p:nvSpPr>
          <p:spPr>
            <a:xfrm>
              <a:off x="6080342" y="1201250"/>
              <a:ext cx="127938" cy="96863"/>
            </a:xfrm>
            <a:custGeom>
              <a:avLst/>
              <a:gdLst/>
              <a:ahLst/>
              <a:cxnLst/>
              <a:rect l="l" t="t" r="r" b="b"/>
              <a:pathLst>
                <a:path w="1371" h="1039" extrusionOk="0">
                  <a:moveTo>
                    <a:pt x="245" y="0"/>
                  </a:moveTo>
                  <a:cubicBezTo>
                    <a:pt x="159" y="137"/>
                    <a:pt x="72" y="267"/>
                    <a:pt x="0" y="404"/>
                  </a:cubicBezTo>
                  <a:lnTo>
                    <a:pt x="1219" y="1039"/>
                  </a:lnTo>
                  <a:cubicBezTo>
                    <a:pt x="1262" y="945"/>
                    <a:pt x="1320" y="866"/>
                    <a:pt x="1371" y="772"/>
                  </a:cubicBezTo>
                  <a:lnTo>
                    <a:pt x="245" y="0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" name="Google Shape;1229;p73"/>
            <p:cNvSpPr/>
            <p:nvPr/>
          </p:nvSpPr>
          <p:spPr>
            <a:xfrm>
              <a:off x="6144918" y="1121167"/>
              <a:ext cx="112541" cy="119145"/>
            </a:xfrm>
            <a:custGeom>
              <a:avLst/>
              <a:gdLst/>
              <a:ahLst/>
              <a:cxnLst/>
              <a:rect l="l" t="t" r="r" b="b"/>
              <a:pathLst>
                <a:path w="1206" h="1278" extrusionOk="0">
                  <a:moveTo>
                    <a:pt x="347" y="1"/>
                  </a:moveTo>
                  <a:cubicBezTo>
                    <a:pt x="224" y="95"/>
                    <a:pt x="116" y="210"/>
                    <a:pt x="1" y="318"/>
                  </a:cubicBezTo>
                  <a:lnTo>
                    <a:pt x="974" y="1278"/>
                  </a:lnTo>
                  <a:cubicBezTo>
                    <a:pt x="1046" y="1205"/>
                    <a:pt x="1126" y="1133"/>
                    <a:pt x="1205" y="1068"/>
                  </a:cubicBezTo>
                  <a:lnTo>
                    <a:pt x="347" y="1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1230;p73"/>
            <p:cNvSpPr/>
            <p:nvPr/>
          </p:nvSpPr>
          <p:spPr>
            <a:xfrm>
              <a:off x="6232449" y="1066723"/>
              <a:ext cx="86879" cy="130518"/>
            </a:xfrm>
            <a:custGeom>
              <a:avLst/>
              <a:gdLst/>
              <a:ahLst/>
              <a:cxnLst/>
              <a:rect l="l" t="t" r="r" b="b"/>
              <a:pathLst>
                <a:path w="931" h="1400" extrusionOk="0">
                  <a:moveTo>
                    <a:pt x="426" y="1"/>
                  </a:moveTo>
                  <a:cubicBezTo>
                    <a:pt x="354" y="22"/>
                    <a:pt x="282" y="58"/>
                    <a:pt x="209" y="94"/>
                  </a:cubicBezTo>
                  <a:lnTo>
                    <a:pt x="0" y="195"/>
                  </a:lnTo>
                  <a:lnTo>
                    <a:pt x="649" y="1400"/>
                  </a:lnTo>
                  <a:lnTo>
                    <a:pt x="786" y="1335"/>
                  </a:lnTo>
                  <a:cubicBezTo>
                    <a:pt x="830" y="1306"/>
                    <a:pt x="880" y="1285"/>
                    <a:pt x="931" y="1270"/>
                  </a:cubicBezTo>
                  <a:lnTo>
                    <a:pt x="426" y="1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1231;p73"/>
            <p:cNvSpPr/>
            <p:nvPr/>
          </p:nvSpPr>
          <p:spPr>
            <a:xfrm>
              <a:off x="6335379" y="1042577"/>
              <a:ext cx="53284" cy="130518"/>
            </a:xfrm>
            <a:custGeom>
              <a:avLst/>
              <a:gdLst/>
              <a:ahLst/>
              <a:cxnLst/>
              <a:rect l="l" t="t" r="r" b="b"/>
              <a:pathLst>
                <a:path w="571" h="1400" extrusionOk="0">
                  <a:moveTo>
                    <a:pt x="470" y="0"/>
                  </a:moveTo>
                  <a:cubicBezTo>
                    <a:pt x="390" y="0"/>
                    <a:pt x="311" y="7"/>
                    <a:pt x="239" y="22"/>
                  </a:cubicBezTo>
                  <a:lnTo>
                    <a:pt x="1" y="58"/>
                  </a:lnTo>
                  <a:lnTo>
                    <a:pt x="268" y="1399"/>
                  </a:lnTo>
                  <a:lnTo>
                    <a:pt x="419" y="1378"/>
                  </a:lnTo>
                  <a:cubicBezTo>
                    <a:pt x="470" y="1370"/>
                    <a:pt x="520" y="1363"/>
                    <a:pt x="571" y="1363"/>
                  </a:cubicBezTo>
                  <a:lnTo>
                    <a:pt x="47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" name="Google Shape;1232;p73"/>
            <p:cNvSpPr/>
            <p:nvPr/>
          </p:nvSpPr>
          <p:spPr>
            <a:xfrm>
              <a:off x="6431682" y="1043229"/>
              <a:ext cx="56550" cy="131824"/>
            </a:xfrm>
            <a:custGeom>
              <a:avLst/>
              <a:gdLst/>
              <a:ahLst/>
              <a:cxnLst/>
              <a:rect l="l" t="t" r="r" b="b"/>
              <a:pathLst>
                <a:path w="606" h="1414" extrusionOk="0">
                  <a:moveTo>
                    <a:pt x="144" y="0"/>
                  </a:moveTo>
                  <a:lnTo>
                    <a:pt x="0" y="1356"/>
                  </a:lnTo>
                  <a:cubicBezTo>
                    <a:pt x="101" y="1378"/>
                    <a:pt x="202" y="1385"/>
                    <a:pt x="303" y="1414"/>
                  </a:cubicBezTo>
                  <a:lnTo>
                    <a:pt x="606" y="80"/>
                  </a:lnTo>
                  <a:cubicBezTo>
                    <a:pt x="454" y="36"/>
                    <a:pt x="296" y="22"/>
                    <a:pt x="14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" name="Google Shape;1233;p73"/>
            <p:cNvSpPr/>
            <p:nvPr/>
          </p:nvSpPr>
          <p:spPr>
            <a:xfrm>
              <a:off x="6500924" y="1070731"/>
              <a:ext cx="89678" cy="130612"/>
            </a:xfrm>
            <a:custGeom>
              <a:avLst/>
              <a:gdLst/>
              <a:ahLst/>
              <a:cxnLst/>
              <a:rect l="l" t="t" r="r" b="b"/>
              <a:pathLst>
                <a:path w="961" h="1401" extrusionOk="0">
                  <a:moveTo>
                    <a:pt x="542" y="1"/>
                  </a:moveTo>
                  <a:lnTo>
                    <a:pt x="1" y="1256"/>
                  </a:lnTo>
                  <a:lnTo>
                    <a:pt x="138" y="1321"/>
                  </a:lnTo>
                  <a:cubicBezTo>
                    <a:pt x="181" y="1343"/>
                    <a:pt x="232" y="1371"/>
                    <a:pt x="275" y="1400"/>
                  </a:cubicBezTo>
                  <a:lnTo>
                    <a:pt x="960" y="210"/>
                  </a:lnTo>
                  <a:cubicBezTo>
                    <a:pt x="895" y="174"/>
                    <a:pt x="823" y="131"/>
                    <a:pt x="751" y="102"/>
                  </a:cubicBezTo>
                  <a:lnTo>
                    <a:pt x="54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1234;p73"/>
            <p:cNvSpPr/>
            <p:nvPr/>
          </p:nvSpPr>
          <p:spPr>
            <a:xfrm>
              <a:off x="6561580" y="1127973"/>
              <a:ext cx="114501" cy="117746"/>
            </a:xfrm>
            <a:custGeom>
              <a:avLst/>
              <a:gdLst/>
              <a:ahLst/>
              <a:cxnLst/>
              <a:rect l="l" t="t" r="r" b="b"/>
              <a:pathLst>
                <a:path w="1227" h="1263" extrusionOk="0">
                  <a:moveTo>
                    <a:pt x="887" y="0"/>
                  </a:moveTo>
                  <a:lnTo>
                    <a:pt x="0" y="1046"/>
                  </a:lnTo>
                  <a:cubicBezTo>
                    <a:pt x="79" y="1111"/>
                    <a:pt x="152" y="1183"/>
                    <a:pt x="224" y="1262"/>
                  </a:cubicBezTo>
                  <a:lnTo>
                    <a:pt x="1226" y="332"/>
                  </a:lnTo>
                  <a:cubicBezTo>
                    <a:pt x="1118" y="209"/>
                    <a:pt x="1003" y="101"/>
                    <a:pt x="88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" name="Google Shape;1235;p73"/>
            <p:cNvSpPr/>
            <p:nvPr/>
          </p:nvSpPr>
          <p:spPr>
            <a:xfrm>
              <a:off x="6636887" y="1310792"/>
              <a:ext cx="132697" cy="61996"/>
            </a:xfrm>
            <a:custGeom>
              <a:avLst/>
              <a:gdLst/>
              <a:ahLst/>
              <a:cxnLst/>
              <a:rect l="l" t="t" r="r" b="b"/>
              <a:pathLst>
                <a:path w="1422" h="665" extrusionOk="0">
                  <a:moveTo>
                    <a:pt x="1321" y="1"/>
                  </a:moveTo>
                  <a:lnTo>
                    <a:pt x="1" y="361"/>
                  </a:lnTo>
                  <a:lnTo>
                    <a:pt x="44" y="506"/>
                  </a:lnTo>
                  <a:cubicBezTo>
                    <a:pt x="51" y="556"/>
                    <a:pt x="59" y="614"/>
                    <a:pt x="66" y="664"/>
                  </a:cubicBezTo>
                  <a:lnTo>
                    <a:pt x="1422" y="462"/>
                  </a:lnTo>
                  <a:cubicBezTo>
                    <a:pt x="1407" y="383"/>
                    <a:pt x="1400" y="304"/>
                    <a:pt x="1378" y="232"/>
                  </a:cubicBezTo>
                  <a:lnTo>
                    <a:pt x="13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" name="Google Shape;1236;p73"/>
            <p:cNvSpPr/>
            <p:nvPr/>
          </p:nvSpPr>
          <p:spPr>
            <a:xfrm>
              <a:off x="6642953" y="1415020"/>
              <a:ext cx="130645" cy="47826"/>
            </a:xfrm>
            <a:custGeom>
              <a:avLst/>
              <a:gdLst/>
              <a:ahLst/>
              <a:cxnLst/>
              <a:rect l="l" t="t" r="r" b="b"/>
              <a:pathLst>
                <a:path w="1400" h="513" extrusionOk="0">
                  <a:moveTo>
                    <a:pt x="30" y="1"/>
                  </a:moveTo>
                  <a:cubicBezTo>
                    <a:pt x="30" y="109"/>
                    <a:pt x="15" y="210"/>
                    <a:pt x="1" y="311"/>
                  </a:cubicBezTo>
                  <a:lnTo>
                    <a:pt x="1357" y="513"/>
                  </a:lnTo>
                  <a:cubicBezTo>
                    <a:pt x="1378" y="354"/>
                    <a:pt x="1393" y="203"/>
                    <a:pt x="1400" y="44"/>
                  </a:cubicBezTo>
                  <a:lnTo>
                    <a:pt x="3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" name="Google Shape;1237;p73"/>
            <p:cNvSpPr/>
            <p:nvPr/>
          </p:nvSpPr>
          <p:spPr>
            <a:xfrm>
              <a:off x="6622143" y="1485687"/>
              <a:ext cx="131951" cy="81388"/>
            </a:xfrm>
            <a:custGeom>
              <a:avLst/>
              <a:gdLst/>
              <a:ahLst/>
              <a:cxnLst/>
              <a:rect l="l" t="t" r="r" b="b"/>
              <a:pathLst>
                <a:path w="1414" h="873" extrusionOk="0">
                  <a:moveTo>
                    <a:pt x="123" y="0"/>
                  </a:moveTo>
                  <a:lnTo>
                    <a:pt x="65" y="144"/>
                  </a:lnTo>
                  <a:cubicBezTo>
                    <a:pt x="51" y="195"/>
                    <a:pt x="22" y="238"/>
                    <a:pt x="0" y="281"/>
                  </a:cubicBezTo>
                  <a:lnTo>
                    <a:pt x="1234" y="873"/>
                  </a:lnTo>
                  <a:cubicBezTo>
                    <a:pt x="1270" y="801"/>
                    <a:pt x="1306" y="736"/>
                    <a:pt x="1335" y="664"/>
                  </a:cubicBezTo>
                  <a:lnTo>
                    <a:pt x="1414" y="440"/>
                  </a:lnTo>
                  <a:lnTo>
                    <a:pt x="12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" name="Google Shape;1238;p73"/>
            <p:cNvSpPr/>
            <p:nvPr/>
          </p:nvSpPr>
          <p:spPr>
            <a:xfrm>
              <a:off x="6582390" y="1548895"/>
              <a:ext cx="121219" cy="108983"/>
            </a:xfrm>
            <a:custGeom>
              <a:avLst/>
              <a:gdLst/>
              <a:ahLst/>
              <a:cxnLst/>
              <a:rect l="l" t="t" r="r" b="b"/>
              <a:pathLst>
                <a:path w="1299" h="1169" extrusionOk="0">
                  <a:moveTo>
                    <a:pt x="195" y="0"/>
                  </a:moveTo>
                  <a:lnTo>
                    <a:pt x="102" y="123"/>
                  </a:lnTo>
                  <a:lnTo>
                    <a:pt x="1" y="238"/>
                  </a:lnTo>
                  <a:lnTo>
                    <a:pt x="1003" y="1168"/>
                  </a:lnTo>
                  <a:lnTo>
                    <a:pt x="1155" y="988"/>
                  </a:lnTo>
                  <a:lnTo>
                    <a:pt x="1299" y="801"/>
                  </a:lnTo>
                  <a:lnTo>
                    <a:pt x="19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1239;p73"/>
            <p:cNvSpPr/>
            <p:nvPr/>
          </p:nvSpPr>
          <p:spPr>
            <a:xfrm>
              <a:off x="6526586" y="1599238"/>
              <a:ext cx="100316" cy="126510"/>
            </a:xfrm>
            <a:custGeom>
              <a:avLst/>
              <a:gdLst/>
              <a:ahLst/>
              <a:cxnLst/>
              <a:rect l="l" t="t" r="r" b="b"/>
              <a:pathLst>
                <a:path w="1075" h="1357" extrusionOk="0">
                  <a:moveTo>
                    <a:pt x="252" y="1"/>
                  </a:moveTo>
                  <a:cubicBezTo>
                    <a:pt x="209" y="37"/>
                    <a:pt x="173" y="66"/>
                    <a:pt x="130" y="95"/>
                  </a:cubicBezTo>
                  <a:lnTo>
                    <a:pt x="0" y="174"/>
                  </a:lnTo>
                  <a:lnTo>
                    <a:pt x="685" y="1357"/>
                  </a:lnTo>
                  <a:lnTo>
                    <a:pt x="880" y="1234"/>
                  </a:lnTo>
                  <a:cubicBezTo>
                    <a:pt x="952" y="1191"/>
                    <a:pt x="1010" y="1141"/>
                    <a:pt x="1075" y="1097"/>
                  </a:cubicBezTo>
                  <a:lnTo>
                    <a:pt x="25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" name="Google Shape;1240;p73"/>
            <p:cNvSpPr/>
            <p:nvPr/>
          </p:nvSpPr>
          <p:spPr>
            <a:xfrm>
              <a:off x="6459957" y="1632893"/>
              <a:ext cx="70735" cy="132570"/>
            </a:xfrm>
            <a:custGeom>
              <a:avLst/>
              <a:gdLst/>
              <a:ahLst/>
              <a:cxnLst/>
              <a:rect l="l" t="t" r="r" b="b"/>
              <a:pathLst>
                <a:path w="758" h="1422" extrusionOk="0">
                  <a:moveTo>
                    <a:pt x="296" y="1"/>
                  </a:moveTo>
                  <a:cubicBezTo>
                    <a:pt x="195" y="37"/>
                    <a:pt x="101" y="73"/>
                    <a:pt x="0" y="94"/>
                  </a:cubicBezTo>
                  <a:lnTo>
                    <a:pt x="303" y="1421"/>
                  </a:lnTo>
                  <a:cubicBezTo>
                    <a:pt x="454" y="1393"/>
                    <a:pt x="606" y="1342"/>
                    <a:pt x="757" y="1292"/>
                  </a:cubicBezTo>
                  <a:lnTo>
                    <a:pt x="29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" name="Google Shape;1241;p73"/>
            <p:cNvSpPr/>
            <p:nvPr/>
          </p:nvSpPr>
          <p:spPr>
            <a:xfrm>
              <a:off x="6379145" y="1646318"/>
              <a:ext cx="43859" cy="128188"/>
            </a:xfrm>
            <a:custGeom>
              <a:avLst/>
              <a:gdLst/>
              <a:ahLst/>
              <a:cxnLst/>
              <a:rect l="l" t="t" r="r" b="b"/>
              <a:pathLst>
                <a:path w="470" h="1375" extrusionOk="0">
                  <a:moveTo>
                    <a:pt x="102" y="1"/>
                  </a:moveTo>
                  <a:lnTo>
                    <a:pt x="1" y="1364"/>
                  </a:lnTo>
                  <a:cubicBezTo>
                    <a:pt x="113" y="1369"/>
                    <a:pt x="221" y="1374"/>
                    <a:pt x="331" y="1374"/>
                  </a:cubicBezTo>
                  <a:cubicBezTo>
                    <a:pt x="377" y="1374"/>
                    <a:pt x="423" y="1373"/>
                    <a:pt x="469" y="1371"/>
                  </a:cubicBezTo>
                  <a:lnTo>
                    <a:pt x="412" y="1"/>
                  </a:lnTo>
                  <a:cubicBezTo>
                    <a:pt x="361" y="4"/>
                    <a:pt x="309" y="6"/>
                    <a:pt x="257" y="6"/>
                  </a:cubicBezTo>
                  <a:cubicBezTo>
                    <a:pt x="204" y="6"/>
                    <a:pt x="152" y="4"/>
                    <a:pt x="102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" name="Google Shape;1242;p73"/>
            <p:cNvSpPr/>
            <p:nvPr/>
          </p:nvSpPr>
          <p:spPr>
            <a:xfrm>
              <a:off x="6272109" y="1630842"/>
              <a:ext cx="74187" cy="131917"/>
            </a:xfrm>
            <a:custGeom>
              <a:avLst/>
              <a:gdLst/>
              <a:ahLst/>
              <a:cxnLst/>
              <a:rect l="l" t="t" r="r" b="b"/>
              <a:pathLst>
                <a:path w="795" h="1415" extrusionOk="0">
                  <a:moveTo>
                    <a:pt x="506" y="1"/>
                  </a:moveTo>
                  <a:lnTo>
                    <a:pt x="1" y="1270"/>
                  </a:lnTo>
                  <a:cubicBezTo>
                    <a:pt x="145" y="1328"/>
                    <a:pt x="296" y="1379"/>
                    <a:pt x="448" y="1415"/>
                  </a:cubicBezTo>
                  <a:lnTo>
                    <a:pt x="794" y="95"/>
                  </a:lnTo>
                  <a:cubicBezTo>
                    <a:pt x="693" y="66"/>
                    <a:pt x="599" y="37"/>
                    <a:pt x="506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" name="Google Shape;1243;p73"/>
            <p:cNvSpPr/>
            <p:nvPr/>
          </p:nvSpPr>
          <p:spPr>
            <a:xfrm>
              <a:off x="6177205" y="1595229"/>
              <a:ext cx="103769" cy="125205"/>
            </a:xfrm>
            <a:custGeom>
              <a:avLst/>
              <a:gdLst/>
              <a:ahLst/>
              <a:cxnLst/>
              <a:rect l="l" t="t" r="r" b="b"/>
              <a:pathLst>
                <a:path w="1112" h="1343" extrusionOk="0">
                  <a:moveTo>
                    <a:pt x="859" y="1"/>
                  </a:moveTo>
                  <a:lnTo>
                    <a:pt x="1" y="1068"/>
                  </a:lnTo>
                  <a:cubicBezTo>
                    <a:pt x="123" y="1169"/>
                    <a:pt x="253" y="1256"/>
                    <a:pt x="390" y="1342"/>
                  </a:cubicBezTo>
                  <a:lnTo>
                    <a:pt x="1112" y="174"/>
                  </a:lnTo>
                  <a:cubicBezTo>
                    <a:pt x="1018" y="123"/>
                    <a:pt x="938" y="66"/>
                    <a:pt x="859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1244;p73"/>
            <p:cNvSpPr/>
            <p:nvPr/>
          </p:nvSpPr>
          <p:spPr>
            <a:xfrm>
              <a:off x="6103205" y="1542835"/>
              <a:ext cx="123272" cy="106932"/>
            </a:xfrm>
            <a:custGeom>
              <a:avLst/>
              <a:gdLst/>
              <a:ahLst/>
              <a:cxnLst/>
              <a:rect l="l" t="t" r="r" b="b"/>
              <a:pathLst>
                <a:path w="1321" h="1147" extrusionOk="0">
                  <a:moveTo>
                    <a:pt x="1126" y="0"/>
                  </a:moveTo>
                  <a:lnTo>
                    <a:pt x="0" y="772"/>
                  </a:lnTo>
                  <a:lnTo>
                    <a:pt x="137" y="959"/>
                  </a:lnTo>
                  <a:lnTo>
                    <a:pt x="210" y="1053"/>
                  </a:lnTo>
                  <a:lnTo>
                    <a:pt x="289" y="1147"/>
                  </a:lnTo>
                  <a:lnTo>
                    <a:pt x="1320" y="245"/>
                  </a:lnTo>
                  <a:lnTo>
                    <a:pt x="1263" y="188"/>
                  </a:lnTo>
                  <a:lnTo>
                    <a:pt x="1219" y="123"/>
                  </a:lnTo>
                  <a:lnTo>
                    <a:pt x="1126" y="0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1245;p73"/>
            <p:cNvSpPr/>
            <p:nvPr/>
          </p:nvSpPr>
          <p:spPr>
            <a:xfrm>
              <a:off x="6055426" y="1478881"/>
              <a:ext cx="131951" cy="78777"/>
            </a:xfrm>
            <a:custGeom>
              <a:avLst/>
              <a:gdLst/>
              <a:ahLst/>
              <a:cxnLst/>
              <a:rect l="l" t="t" r="r" b="b"/>
              <a:pathLst>
                <a:path w="1414" h="845" extrusionOk="0">
                  <a:moveTo>
                    <a:pt x="1306" y="1"/>
                  </a:moveTo>
                  <a:lnTo>
                    <a:pt x="0" y="405"/>
                  </a:lnTo>
                  <a:cubicBezTo>
                    <a:pt x="51" y="549"/>
                    <a:pt x="101" y="701"/>
                    <a:pt x="166" y="845"/>
                  </a:cubicBezTo>
                  <a:lnTo>
                    <a:pt x="1414" y="282"/>
                  </a:lnTo>
                  <a:cubicBezTo>
                    <a:pt x="1371" y="196"/>
                    <a:pt x="1342" y="95"/>
                    <a:pt x="1306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1246;p73"/>
            <p:cNvSpPr/>
            <p:nvPr/>
          </p:nvSpPr>
          <p:spPr>
            <a:xfrm>
              <a:off x="6039282" y="1408308"/>
              <a:ext cx="129338" cy="43817"/>
            </a:xfrm>
            <a:custGeom>
              <a:avLst/>
              <a:gdLst/>
              <a:ahLst/>
              <a:cxnLst/>
              <a:rect l="l" t="t" r="r" b="b"/>
              <a:pathLst>
                <a:path w="1386" h="470" extrusionOk="0">
                  <a:moveTo>
                    <a:pt x="0" y="1"/>
                  </a:moveTo>
                  <a:cubicBezTo>
                    <a:pt x="7" y="152"/>
                    <a:pt x="7" y="311"/>
                    <a:pt x="29" y="469"/>
                  </a:cubicBezTo>
                  <a:lnTo>
                    <a:pt x="1385" y="304"/>
                  </a:lnTo>
                  <a:cubicBezTo>
                    <a:pt x="1371" y="203"/>
                    <a:pt x="1378" y="102"/>
                    <a:pt x="1363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1247;p73"/>
            <p:cNvSpPr/>
            <p:nvPr/>
          </p:nvSpPr>
          <p:spPr>
            <a:xfrm>
              <a:off x="6608612" y="1210666"/>
              <a:ext cx="128685" cy="93507"/>
            </a:xfrm>
            <a:custGeom>
              <a:avLst/>
              <a:gdLst/>
              <a:ahLst/>
              <a:cxnLst/>
              <a:rect l="l" t="t" r="r" b="b"/>
              <a:pathLst>
                <a:path w="1379" h="1003" extrusionOk="0">
                  <a:moveTo>
                    <a:pt x="1155" y="0"/>
                  </a:moveTo>
                  <a:lnTo>
                    <a:pt x="1" y="736"/>
                  </a:lnTo>
                  <a:lnTo>
                    <a:pt x="80" y="866"/>
                  </a:lnTo>
                  <a:cubicBezTo>
                    <a:pt x="102" y="909"/>
                    <a:pt x="131" y="959"/>
                    <a:pt x="145" y="1003"/>
                  </a:cubicBezTo>
                  <a:lnTo>
                    <a:pt x="1379" y="411"/>
                  </a:lnTo>
                  <a:cubicBezTo>
                    <a:pt x="1342" y="339"/>
                    <a:pt x="1314" y="267"/>
                    <a:pt x="1278" y="202"/>
                  </a:cubicBezTo>
                  <a:lnTo>
                    <a:pt x="115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0" name="Google Shape;1248;p73"/>
          <p:cNvGrpSpPr/>
          <p:nvPr/>
        </p:nvGrpSpPr>
        <p:grpSpPr>
          <a:xfrm>
            <a:off x="5216446" y="1409176"/>
            <a:ext cx="567744" cy="602136"/>
            <a:chOff x="1825800" y="1651625"/>
            <a:chExt cx="539989" cy="571775"/>
          </a:xfrm>
        </p:grpSpPr>
        <p:sp>
          <p:nvSpPr>
            <p:cNvPr id="131" name="Google Shape;1249;p73"/>
            <p:cNvSpPr/>
            <p:nvPr/>
          </p:nvSpPr>
          <p:spPr>
            <a:xfrm>
              <a:off x="2093189" y="1651625"/>
              <a:ext cx="272600" cy="287950"/>
            </a:xfrm>
            <a:custGeom>
              <a:avLst/>
              <a:gdLst/>
              <a:ahLst/>
              <a:cxnLst/>
              <a:rect l="l" t="t" r="r" b="b"/>
              <a:pathLst>
                <a:path w="10904" h="11518" extrusionOk="0">
                  <a:moveTo>
                    <a:pt x="2" y="1"/>
                  </a:moveTo>
                  <a:lnTo>
                    <a:pt x="0" y="11518"/>
                  </a:lnTo>
                  <a:lnTo>
                    <a:pt x="10904" y="11518"/>
                  </a:lnTo>
                  <a:cubicBezTo>
                    <a:pt x="10391" y="5596"/>
                    <a:pt x="5836" y="826"/>
                    <a:pt x="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1250;p73"/>
            <p:cNvSpPr/>
            <p:nvPr/>
          </p:nvSpPr>
          <p:spPr>
            <a:xfrm>
              <a:off x="1825800" y="1967150"/>
              <a:ext cx="231900" cy="233575"/>
            </a:xfrm>
            <a:custGeom>
              <a:avLst/>
              <a:gdLst/>
              <a:ahLst/>
              <a:cxnLst/>
              <a:rect l="l" t="t" r="r" b="b"/>
              <a:pathLst>
                <a:path w="9276" h="9343" extrusionOk="0">
                  <a:moveTo>
                    <a:pt x="0" y="1"/>
                  </a:moveTo>
                  <a:cubicBezTo>
                    <a:pt x="465" y="4930"/>
                    <a:pt x="4350" y="8842"/>
                    <a:pt x="9275" y="9343"/>
                  </a:cubicBezTo>
                  <a:lnTo>
                    <a:pt x="927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" name="Google Shape;1251;p73"/>
            <p:cNvSpPr/>
            <p:nvPr/>
          </p:nvSpPr>
          <p:spPr>
            <a:xfrm>
              <a:off x="2093189" y="1967150"/>
              <a:ext cx="244350" cy="256250"/>
            </a:xfrm>
            <a:custGeom>
              <a:avLst/>
              <a:gdLst/>
              <a:ahLst/>
              <a:cxnLst/>
              <a:rect l="l" t="t" r="r" b="b"/>
              <a:pathLst>
                <a:path w="9774" h="10250" extrusionOk="0">
                  <a:moveTo>
                    <a:pt x="0" y="1"/>
                  </a:moveTo>
                  <a:lnTo>
                    <a:pt x="0" y="10249"/>
                  </a:lnTo>
                  <a:cubicBezTo>
                    <a:pt x="5200" y="9514"/>
                    <a:pt x="9280" y="5280"/>
                    <a:pt x="97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1252;p73"/>
            <p:cNvSpPr/>
            <p:nvPr/>
          </p:nvSpPr>
          <p:spPr>
            <a:xfrm>
              <a:off x="1851375" y="1730300"/>
              <a:ext cx="206325" cy="209275"/>
            </a:xfrm>
            <a:custGeom>
              <a:avLst/>
              <a:gdLst/>
              <a:ahLst/>
              <a:cxnLst/>
              <a:rect l="l" t="t" r="r" b="b"/>
              <a:pathLst>
                <a:path w="8253" h="8371" extrusionOk="0">
                  <a:moveTo>
                    <a:pt x="8252" y="1"/>
                  </a:moveTo>
                  <a:cubicBezTo>
                    <a:pt x="3865" y="441"/>
                    <a:pt x="383" y="3959"/>
                    <a:pt x="1" y="8371"/>
                  </a:cubicBezTo>
                  <a:lnTo>
                    <a:pt x="8252" y="8371"/>
                  </a:lnTo>
                  <a:lnTo>
                    <a:pt x="825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5" name="Google Shape;1253;p73"/>
          <p:cNvGrpSpPr/>
          <p:nvPr/>
        </p:nvGrpSpPr>
        <p:grpSpPr>
          <a:xfrm>
            <a:off x="3891374" y="2965893"/>
            <a:ext cx="508123" cy="507955"/>
            <a:chOff x="1897577" y="2802432"/>
            <a:chExt cx="492176" cy="492014"/>
          </a:xfrm>
        </p:grpSpPr>
        <p:sp>
          <p:nvSpPr>
            <p:cNvPr id="136" name="Google Shape;1254;p73"/>
            <p:cNvSpPr/>
            <p:nvPr/>
          </p:nvSpPr>
          <p:spPr>
            <a:xfrm>
              <a:off x="2067309" y="2802432"/>
              <a:ext cx="152163" cy="136326"/>
            </a:xfrm>
            <a:custGeom>
              <a:avLst/>
              <a:gdLst/>
              <a:ahLst/>
              <a:cxnLst/>
              <a:rect l="l" t="t" r="r" b="b"/>
              <a:pathLst>
                <a:path w="9435" h="8453" extrusionOk="0">
                  <a:moveTo>
                    <a:pt x="4727" y="1"/>
                  </a:moveTo>
                  <a:cubicBezTo>
                    <a:pt x="3131" y="1"/>
                    <a:pt x="1537" y="250"/>
                    <a:pt x="0" y="751"/>
                  </a:cubicBezTo>
                  <a:lnTo>
                    <a:pt x="2502" y="8452"/>
                  </a:lnTo>
                  <a:cubicBezTo>
                    <a:pt x="3225" y="8211"/>
                    <a:pt x="3983" y="8097"/>
                    <a:pt x="4740" y="8097"/>
                  </a:cubicBezTo>
                  <a:cubicBezTo>
                    <a:pt x="5486" y="8097"/>
                    <a:pt x="6221" y="8211"/>
                    <a:pt x="6932" y="8441"/>
                  </a:cubicBezTo>
                  <a:lnTo>
                    <a:pt x="9434" y="740"/>
                  </a:lnTo>
                  <a:cubicBezTo>
                    <a:pt x="7901" y="248"/>
                    <a:pt x="6313" y="1"/>
                    <a:pt x="472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1255;p73"/>
            <p:cNvSpPr/>
            <p:nvPr/>
          </p:nvSpPr>
          <p:spPr>
            <a:xfrm>
              <a:off x="2179099" y="2814350"/>
              <a:ext cx="163452" cy="166049"/>
            </a:xfrm>
            <a:custGeom>
              <a:avLst/>
              <a:gdLst/>
              <a:ahLst/>
              <a:cxnLst/>
              <a:rect l="l" t="t" r="r" b="b"/>
              <a:pathLst>
                <a:path w="10135" h="10296" extrusionOk="0">
                  <a:moveTo>
                    <a:pt x="2491" y="1"/>
                  </a:moveTo>
                  <a:lnTo>
                    <a:pt x="0" y="7702"/>
                  </a:lnTo>
                  <a:cubicBezTo>
                    <a:pt x="1435" y="8161"/>
                    <a:pt x="2686" y="9079"/>
                    <a:pt x="3581" y="10296"/>
                  </a:cubicBezTo>
                  <a:lnTo>
                    <a:pt x="10135" y="5533"/>
                  </a:lnTo>
                  <a:cubicBezTo>
                    <a:pt x="8230" y="2927"/>
                    <a:pt x="5555" y="988"/>
                    <a:pt x="24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1256;p73"/>
            <p:cNvSpPr/>
            <p:nvPr/>
          </p:nvSpPr>
          <p:spPr>
            <a:xfrm>
              <a:off x="2236848" y="3048492"/>
              <a:ext cx="152905" cy="144760"/>
            </a:xfrm>
            <a:custGeom>
              <a:avLst/>
              <a:gdLst/>
              <a:ahLst/>
              <a:cxnLst/>
              <a:rect l="l" t="t" r="r" b="b"/>
              <a:pathLst>
                <a:path w="9481" h="8976" extrusionOk="0">
                  <a:moveTo>
                    <a:pt x="1377" y="0"/>
                  </a:moveTo>
                  <a:cubicBezTo>
                    <a:pt x="1377" y="1515"/>
                    <a:pt x="895" y="2996"/>
                    <a:pt x="0" y="4212"/>
                  </a:cubicBezTo>
                  <a:lnTo>
                    <a:pt x="6554" y="8976"/>
                  </a:lnTo>
                  <a:cubicBezTo>
                    <a:pt x="8459" y="6370"/>
                    <a:pt x="9480" y="3225"/>
                    <a:pt x="94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1257;p73"/>
            <p:cNvSpPr/>
            <p:nvPr/>
          </p:nvSpPr>
          <p:spPr>
            <a:xfrm>
              <a:off x="1944586" y="2814543"/>
              <a:ext cx="163097" cy="166226"/>
            </a:xfrm>
            <a:custGeom>
              <a:avLst/>
              <a:gdLst/>
              <a:ahLst/>
              <a:cxnLst/>
              <a:rect l="l" t="t" r="r" b="b"/>
              <a:pathLst>
                <a:path w="10113" h="10307" extrusionOk="0">
                  <a:moveTo>
                    <a:pt x="7610" y="0"/>
                  </a:moveTo>
                  <a:cubicBezTo>
                    <a:pt x="4557" y="999"/>
                    <a:pt x="1883" y="2938"/>
                    <a:pt x="1" y="5544"/>
                  </a:cubicBezTo>
                  <a:lnTo>
                    <a:pt x="6554" y="10307"/>
                  </a:lnTo>
                  <a:cubicBezTo>
                    <a:pt x="7438" y="9090"/>
                    <a:pt x="8677" y="8172"/>
                    <a:pt x="10112" y="7701"/>
                  </a:cubicBezTo>
                  <a:lnTo>
                    <a:pt x="761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1258;p73"/>
            <p:cNvSpPr/>
            <p:nvPr/>
          </p:nvSpPr>
          <p:spPr>
            <a:xfrm>
              <a:off x="2236848" y="2903562"/>
              <a:ext cx="152905" cy="144954"/>
            </a:xfrm>
            <a:custGeom>
              <a:avLst/>
              <a:gdLst/>
              <a:ahLst/>
              <a:cxnLst/>
              <a:rect l="l" t="t" r="r" b="b"/>
              <a:pathLst>
                <a:path w="9481" h="8988" extrusionOk="0">
                  <a:moveTo>
                    <a:pt x="6554" y="1"/>
                  </a:moveTo>
                  <a:lnTo>
                    <a:pt x="0" y="4764"/>
                  </a:lnTo>
                  <a:cubicBezTo>
                    <a:pt x="895" y="5992"/>
                    <a:pt x="1377" y="7472"/>
                    <a:pt x="1377" y="8987"/>
                  </a:cubicBezTo>
                  <a:lnTo>
                    <a:pt x="9469" y="8987"/>
                  </a:lnTo>
                  <a:cubicBezTo>
                    <a:pt x="9480" y="5751"/>
                    <a:pt x="8459" y="2606"/>
                    <a:pt x="65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1259;p73"/>
            <p:cNvSpPr/>
            <p:nvPr/>
          </p:nvSpPr>
          <p:spPr>
            <a:xfrm>
              <a:off x="2179099" y="3116417"/>
              <a:ext cx="163452" cy="166242"/>
            </a:xfrm>
            <a:custGeom>
              <a:avLst/>
              <a:gdLst/>
              <a:ahLst/>
              <a:cxnLst/>
              <a:rect l="l" t="t" r="r" b="b"/>
              <a:pathLst>
                <a:path w="10135" h="10308" extrusionOk="0">
                  <a:moveTo>
                    <a:pt x="3581" y="0"/>
                  </a:moveTo>
                  <a:cubicBezTo>
                    <a:pt x="2686" y="1229"/>
                    <a:pt x="1435" y="2135"/>
                    <a:pt x="0" y="2594"/>
                  </a:cubicBezTo>
                  <a:lnTo>
                    <a:pt x="2502" y="10307"/>
                  </a:lnTo>
                  <a:cubicBezTo>
                    <a:pt x="5567" y="9309"/>
                    <a:pt x="8241" y="7369"/>
                    <a:pt x="10135" y="4764"/>
                  </a:cubicBezTo>
                  <a:lnTo>
                    <a:pt x="358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1260;p73"/>
            <p:cNvSpPr/>
            <p:nvPr/>
          </p:nvSpPr>
          <p:spPr>
            <a:xfrm>
              <a:off x="1897577" y="2903933"/>
              <a:ext cx="152727" cy="144583"/>
            </a:xfrm>
            <a:custGeom>
              <a:avLst/>
              <a:gdLst/>
              <a:ahLst/>
              <a:cxnLst/>
              <a:rect l="l" t="t" r="r" b="b"/>
              <a:pathLst>
                <a:path w="9470" h="8965" extrusionOk="0">
                  <a:moveTo>
                    <a:pt x="2916" y="1"/>
                  </a:moveTo>
                  <a:cubicBezTo>
                    <a:pt x="1022" y="2606"/>
                    <a:pt x="0" y="5739"/>
                    <a:pt x="12" y="8964"/>
                  </a:cubicBezTo>
                  <a:lnTo>
                    <a:pt x="8103" y="8964"/>
                  </a:lnTo>
                  <a:cubicBezTo>
                    <a:pt x="8103" y="7449"/>
                    <a:pt x="8574" y="5980"/>
                    <a:pt x="9469" y="4764"/>
                  </a:cubicBezTo>
                  <a:lnTo>
                    <a:pt x="291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1261;p73"/>
            <p:cNvSpPr/>
            <p:nvPr/>
          </p:nvSpPr>
          <p:spPr>
            <a:xfrm>
              <a:off x="2067309" y="3158056"/>
              <a:ext cx="152163" cy="136390"/>
            </a:xfrm>
            <a:custGeom>
              <a:avLst/>
              <a:gdLst/>
              <a:ahLst/>
              <a:cxnLst/>
              <a:rect l="l" t="t" r="r" b="b"/>
              <a:pathLst>
                <a:path w="9435" h="8457" extrusionOk="0">
                  <a:moveTo>
                    <a:pt x="2502" y="1"/>
                  </a:moveTo>
                  <a:lnTo>
                    <a:pt x="0" y="7702"/>
                  </a:lnTo>
                  <a:cubicBezTo>
                    <a:pt x="1541" y="8204"/>
                    <a:pt x="3140" y="8457"/>
                    <a:pt x="4740" y="8457"/>
                  </a:cubicBezTo>
                  <a:cubicBezTo>
                    <a:pt x="6322" y="8457"/>
                    <a:pt x="7905" y="8210"/>
                    <a:pt x="9434" y="7714"/>
                  </a:cubicBezTo>
                  <a:lnTo>
                    <a:pt x="6932" y="12"/>
                  </a:lnTo>
                  <a:cubicBezTo>
                    <a:pt x="6221" y="242"/>
                    <a:pt x="5475" y="357"/>
                    <a:pt x="4740" y="357"/>
                  </a:cubicBezTo>
                  <a:cubicBezTo>
                    <a:pt x="3983" y="357"/>
                    <a:pt x="3225" y="242"/>
                    <a:pt x="25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1262;p73"/>
            <p:cNvSpPr/>
            <p:nvPr/>
          </p:nvSpPr>
          <p:spPr>
            <a:xfrm>
              <a:off x="1944586" y="3116046"/>
              <a:ext cx="163097" cy="166242"/>
            </a:xfrm>
            <a:custGeom>
              <a:avLst/>
              <a:gdLst/>
              <a:ahLst/>
              <a:cxnLst/>
              <a:rect l="l" t="t" r="r" b="b"/>
              <a:pathLst>
                <a:path w="10113" h="10308" extrusionOk="0">
                  <a:moveTo>
                    <a:pt x="6554" y="1"/>
                  </a:moveTo>
                  <a:lnTo>
                    <a:pt x="1" y="4764"/>
                  </a:lnTo>
                  <a:cubicBezTo>
                    <a:pt x="1883" y="7369"/>
                    <a:pt x="4557" y="9309"/>
                    <a:pt x="7610" y="10307"/>
                  </a:cubicBezTo>
                  <a:lnTo>
                    <a:pt x="10112" y="2606"/>
                  </a:lnTo>
                  <a:cubicBezTo>
                    <a:pt x="8677" y="2135"/>
                    <a:pt x="7438" y="1229"/>
                    <a:pt x="65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1263;p73"/>
            <p:cNvSpPr/>
            <p:nvPr/>
          </p:nvSpPr>
          <p:spPr>
            <a:xfrm>
              <a:off x="1897577" y="3048492"/>
              <a:ext cx="152727" cy="144390"/>
            </a:xfrm>
            <a:custGeom>
              <a:avLst/>
              <a:gdLst/>
              <a:ahLst/>
              <a:cxnLst/>
              <a:rect l="l" t="t" r="r" b="b"/>
              <a:pathLst>
                <a:path w="9470" h="8953" extrusionOk="0">
                  <a:moveTo>
                    <a:pt x="12" y="0"/>
                  </a:moveTo>
                  <a:cubicBezTo>
                    <a:pt x="0" y="3214"/>
                    <a:pt x="1022" y="6347"/>
                    <a:pt x="2916" y="8953"/>
                  </a:cubicBezTo>
                  <a:lnTo>
                    <a:pt x="9469" y="4190"/>
                  </a:lnTo>
                  <a:cubicBezTo>
                    <a:pt x="8574" y="2973"/>
                    <a:pt x="8103" y="1504"/>
                    <a:pt x="81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1264;p73"/>
            <p:cNvSpPr/>
            <p:nvPr/>
          </p:nvSpPr>
          <p:spPr>
            <a:xfrm>
              <a:off x="2143379" y="3048492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1265;p73"/>
            <p:cNvSpPr/>
            <p:nvPr/>
          </p:nvSpPr>
          <p:spPr>
            <a:xfrm>
              <a:off x="2143379" y="3048492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8" name="Google Shape;1266;p73"/>
          <p:cNvGrpSpPr/>
          <p:nvPr/>
        </p:nvGrpSpPr>
        <p:grpSpPr>
          <a:xfrm>
            <a:off x="1122904" y="3279437"/>
            <a:ext cx="809227" cy="200842"/>
            <a:chOff x="2013045" y="4813233"/>
            <a:chExt cx="921986" cy="228854"/>
          </a:xfrm>
        </p:grpSpPr>
        <p:sp>
          <p:nvSpPr>
            <p:cNvPr id="149" name="Google Shape;1267;p73"/>
            <p:cNvSpPr/>
            <p:nvPr/>
          </p:nvSpPr>
          <p:spPr>
            <a:xfrm>
              <a:off x="2013045" y="4867370"/>
              <a:ext cx="921986" cy="174718"/>
            </a:xfrm>
            <a:custGeom>
              <a:avLst/>
              <a:gdLst/>
              <a:ahLst/>
              <a:cxnLst/>
              <a:rect l="l" t="t" r="r" b="b"/>
              <a:pathLst>
                <a:path w="138801" h="26303" fill="none" extrusionOk="0">
                  <a:moveTo>
                    <a:pt x="0" y="18153"/>
                  </a:moveTo>
                  <a:lnTo>
                    <a:pt x="0" y="26303"/>
                  </a:lnTo>
                  <a:lnTo>
                    <a:pt x="138800" y="26303"/>
                  </a:lnTo>
                  <a:lnTo>
                    <a:pt x="138800" y="0"/>
                  </a:lnTo>
                  <a:lnTo>
                    <a:pt x="38405" y="0"/>
                  </a:lnTo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1268;p73"/>
            <p:cNvSpPr/>
            <p:nvPr/>
          </p:nvSpPr>
          <p:spPr>
            <a:xfrm>
              <a:off x="2013045" y="4813233"/>
              <a:ext cx="316628" cy="174718"/>
            </a:xfrm>
            <a:custGeom>
              <a:avLst/>
              <a:gdLst/>
              <a:ahLst/>
              <a:cxnLst/>
              <a:rect l="l" t="t" r="r" b="b"/>
              <a:pathLst>
                <a:path w="47667" h="26303" fill="none" extrusionOk="0">
                  <a:moveTo>
                    <a:pt x="0" y="0"/>
                  </a:moveTo>
                  <a:lnTo>
                    <a:pt x="0" y="26303"/>
                  </a:lnTo>
                  <a:lnTo>
                    <a:pt x="47666" y="26303"/>
                  </a:lnTo>
                  <a:lnTo>
                    <a:pt x="3445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1" name="Google Shape;1269;p73"/>
          <p:cNvGrpSpPr/>
          <p:nvPr/>
        </p:nvGrpSpPr>
        <p:grpSpPr>
          <a:xfrm>
            <a:off x="1131364" y="1766318"/>
            <a:ext cx="792421" cy="269941"/>
            <a:chOff x="1046767" y="4756633"/>
            <a:chExt cx="859646" cy="292841"/>
          </a:xfrm>
        </p:grpSpPr>
        <p:sp>
          <p:nvSpPr>
            <p:cNvPr id="152" name="Google Shape;1270;p73"/>
            <p:cNvSpPr/>
            <p:nvPr/>
          </p:nvSpPr>
          <p:spPr>
            <a:xfrm>
              <a:off x="1046767" y="4811593"/>
              <a:ext cx="859646" cy="237881"/>
            </a:xfrm>
            <a:custGeom>
              <a:avLst/>
              <a:gdLst/>
              <a:ahLst/>
              <a:cxnLst/>
              <a:rect l="l" t="t" r="r" b="b"/>
              <a:pathLst>
                <a:path w="129416" h="35812" fill="none" extrusionOk="0">
                  <a:moveTo>
                    <a:pt x="31737" y="0"/>
                  </a:moveTo>
                  <a:cubicBezTo>
                    <a:pt x="33960" y="8644"/>
                    <a:pt x="27539" y="17041"/>
                    <a:pt x="18524" y="17041"/>
                  </a:cubicBezTo>
                  <a:cubicBezTo>
                    <a:pt x="9633" y="17041"/>
                    <a:pt x="3088" y="8644"/>
                    <a:pt x="5434" y="0"/>
                  </a:cubicBezTo>
                  <a:lnTo>
                    <a:pt x="2594" y="0"/>
                  </a:lnTo>
                  <a:cubicBezTo>
                    <a:pt x="1236" y="0"/>
                    <a:pt x="1" y="1112"/>
                    <a:pt x="1" y="2594"/>
                  </a:cubicBezTo>
                  <a:lnTo>
                    <a:pt x="1" y="35811"/>
                  </a:lnTo>
                  <a:lnTo>
                    <a:pt x="126823" y="35811"/>
                  </a:lnTo>
                  <a:cubicBezTo>
                    <a:pt x="128304" y="35811"/>
                    <a:pt x="129416" y="34576"/>
                    <a:pt x="129416" y="33218"/>
                  </a:cubicBezTo>
                  <a:lnTo>
                    <a:pt x="12941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1271;p73"/>
            <p:cNvSpPr/>
            <p:nvPr/>
          </p:nvSpPr>
          <p:spPr>
            <a:xfrm>
              <a:off x="1046767" y="4983846"/>
              <a:ext cx="65628" cy="65628"/>
            </a:xfrm>
            <a:custGeom>
              <a:avLst/>
              <a:gdLst/>
              <a:ahLst/>
              <a:cxnLst/>
              <a:rect l="l" t="t" r="r" b="b"/>
              <a:pathLst>
                <a:path w="9880" h="9880" fill="none" extrusionOk="0">
                  <a:moveTo>
                    <a:pt x="1" y="0"/>
                  </a:moveTo>
                  <a:lnTo>
                    <a:pt x="1" y="9879"/>
                  </a:lnTo>
                  <a:lnTo>
                    <a:pt x="9880" y="9879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1272;p73"/>
            <p:cNvSpPr/>
            <p:nvPr/>
          </p:nvSpPr>
          <p:spPr>
            <a:xfrm>
              <a:off x="1067279" y="4756633"/>
              <a:ext cx="179640" cy="179646"/>
            </a:xfrm>
            <a:custGeom>
              <a:avLst/>
              <a:gdLst/>
              <a:ahLst/>
              <a:cxnLst/>
              <a:rect l="l" t="t" r="r" b="b"/>
              <a:pathLst>
                <a:path w="27044" h="27045" fill="none" extrusionOk="0">
                  <a:moveTo>
                    <a:pt x="15560" y="1"/>
                  </a:moveTo>
                  <a:cubicBezTo>
                    <a:pt x="5187" y="1"/>
                    <a:pt x="0" y="12473"/>
                    <a:pt x="7286" y="19759"/>
                  </a:cubicBezTo>
                  <a:cubicBezTo>
                    <a:pt x="14572" y="27044"/>
                    <a:pt x="27044" y="21858"/>
                    <a:pt x="27044" y="11609"/>
                  </a:cubicBezTo>
                  <a:cubicBezTo>
                    <a:pt x="27044" y="5187"/>
                    <a:pt x="21857" y="1"/>
                    <a:pt x="155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miter lim="12348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55" name="Google Shape;1273;p73"/>
          <p:cNvSpPr/>
          <p:nvPr/>
        </p:nvSpPr>
        <p:spPr>
          <a:xfrm>
            <a:off x="7565117" y="1460986"/>
            <a:ext cx="185410" cy="94006"/>
          </a:xfrm>
          <a:custGeom>
            <a:avLst/>
            <a:gdLst/>
            <a:ahLst/>
            <a:cxnLst/>
            <a:rect l="l" t="t" r="r" b="b"/>
            <a:pathLst>
              <a:path w="3045" h="1544" extrusionOk="0">
                <a:moveTo>
                  <a:pt x="1645" y="0"/>
                </a:moveTo>
                <a:lnTo>
                  <a:pt x="2143" y="505"/>
                </a:lnTo>
                <a:lnTo>
                  <a:pt x="0" y="505"/>
                </a:lnTo>
                <a:lnTo>
                  <a:pt x="0" y="1046"/>
                </a:lnTo>
                <a:lnTo>
                  <a:pt x="2143" y="1046"/>
                </a:lnTo>
                <a:lnTo>
                  <a:pt x="1645" y="1544"/>
                </a:lnTo>
                <a:lnTo>
                  <a:pt x="2272" y="1544"/>
                </a:lnTo>
                <a:lnTo>
                  <a:pt x="3044" y="772"/>
                </a:lnTo>
                <a:lnTo>
                  <a:pt x="2272" y="0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6" name="Google Shape;1274;p73"/>
          <p:cNvSpPr/>
          <p:nvPr/>
        </p:nvSpPr>
        <p:spPr>
          <a:xfrm>
            <a:off x="7264572" y="1443389"/>
            <a:ext cx="171771" cy="129198"/>
          </a:xfrm>
          <a:custGeom>
            <a:avLst/>
            <a:gdLst/>
            <a:ahLst/>
            <a:cxnLst/>
            <a:rect l="l" t="t" r="r" b="b"/>
            <a:pathLst>
              <a:path w="2821" h="2122" extrusionOk="0">
                <a:moveTo>
                  <a:pt x="1761" y="1"/>
                </a:moveTo>
                <a:lnTo>
                  <a:pt x="1400" y="361"/>
                </a:lnTo>
                <a:lnTo>
                  <a:pt x="1847" y="808"/>
                </a:lnTo>
                <a:lnTo>
                  <a:pt x="1" y="808"/>
                </a:lnTo>
                <a:lnTo>
                  <a:pt x="1" y="1321"/>
                </a:lnTo>
                <a:lnTo>
                  <a:pt x="1847" y="1321"/>
                </a:lnTo>
                <a:lnTo>
                  <a:pt x="1400" y="1768"/>
                </a:lnTo>
                <a:lnTo>
                  <a:pt x="1761" y="2121"/>
                </a:lnTo>
                <a:lnTo>
                  <a:pt x="2821" y="1061"/>
                </a:lnTo>
                <a:lnTo>
                  <a:pt x="1761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7" name="Google Shape;1275;p73"/>
          <p:cNvSpPr/>
          <p:nvPr/>
        </p:nvSpPr>
        <p:spPr>
          <a:xfrm>
            <a:off x="7886861" y="1449843"/>
            <a:ext cx="167813" cy="116777"/>
          </a:xfrm>
          <a:custGeom>
            <a:avLst/>
            <a:gdLst/>
            <a:ahLst/>
            <a:cxnLst/>
            <a:rect l="l" t="t" r="r" b="b"/>
            <a:pathLst>
              <a:path w="2756" h="1918" extrusionOk="0">
                <a:moveTo>
                  <a:pt x="1757" y="0"/>
                </a:moveTo>
                <a:cubicBezTo>
                  <a:pt x="1693" y="0"/>
                  <a:pt x="1630" y="25"/>
                  <a:pt x="1580" y="75"/>
                </a:cubicBezTo>
                <a:cubicBezTo>
                  <a:pt x="1479" y="176"/>
                  <a:pt x="1479" y="335"/>
                  <a:pt x="1580" y="436"/>
                </a:cubicBezTo>
                <a:lnTo>
                  <a:pt x="1768" y="623"/>
                </a:lnTo>
                <a:cubicBezTo>
                  <a:pt x="1797" y="652"/>
                  <a:pt x="1775" y="702"/>
                  <a:pt x="1739" y="702"/>
                </a:cubicBezTo>
                <a:lnTo>
                  <a:pt x="253" y="702"/>
                </a:lnTo>
                <a:cubicBezTo>
                  <a:pt x="116" y="702"/>
                  <a:pt x="1" y="818"/>
                  <a:pt x="1" y="962"/>
                </a:cubicBezTo>
                <a:cubicBezTo>
                  <a:pt x="1" y="1099"/>
                  <a:pt x="116" y="1215"/>
                  <a:pt x="253" y="1215"/>
                </a:cubicBezTo>
                <a:lnTo>
                  <a:pt x="1739" y="1215"/>
                </a:lnTo>
                <a:cubicBezTo>
                  <a:pt x="1775" y="1215"/>
                  <a:pt x="1797" y="1265"/>
                  <a:pt x="1768" y="1294"/>
                </a:cubicBezTo>
                <a:lnTo>
                  <a:pt x="1580" y="1481"/>
                </a:lnTo>
                <a:cubicBezTo>
                  <a:pt x="1479" y="1582"/>
                  <a:pt x="1479" y="1741"/>
                  <a:pt x="1580" y="1842"/>
                </a:cubicBezTo>
                <a:cubicBezTo>
                  <a:pt x="1631" y="1892"/>
                  <a:pt x="1696" y="1918"/>
                  <a:pt x="1760" y="1918"/>
                </a:cubicBezTo>
                <a:cubicBezTo>
                  <a:pt x="1825" y="1918"/>
                  <a:pt x="1890" y="1892"/>
                  <a:pt x="1941" y="1842"/>
                </a:cubicBezTo>
                <a:lnTo>
                  <a:pt x="2676" y="1106"/>
                </a:lnTo>
                <a:cubicBezTo>
                  <a:pt x="2756" y="1027"/>
                  <a:pt x="2756" y="897"/>
                  <a:pt x="2676" y="811"/>
                </a:cubicBezTo>
                <a:lnTo>
                  <a:pt x="1941" y="82"/>
                </a:lnTo>
                <a:cubicBezTo>
                  <a:pt x="1889" y="27"/>
                  <a:pt x="1823" y="0"/>
                  <a:pt x="1757" y="0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8" name="Google Shape;1276;p73"/>
          <p:cNvSpPr/>
          <p:nvPr/>
        </p:nvSpPr>
        <p:spPr>
          <a:xfrm>
            <a:off x="8181566" y="1443389"/>
            <a:ext cx="163855" cy="129198"/>
          </a:xfrm>
          <a:custGeom>
            <a:avLst/>
            <a:gdLst/>
            <a:ahLst/>
            <a:cxnLst/>
            <a:rect l="l" t="t" r="r" b="b"/>
            <a:pathLst>
              <a:path w="2691" h="2122" extrusionOk="0">
                <a:moveTo>
                  <a:pt x="1630" y="1"/>
                </a:moveTo>
                <a:lnTo>
                  <a:pt x="1630" y="722"/>
                </a:lnTo>
                <a:lnTo>
                  <a:pt x="1630" y="808"/>
                </a:lnTo>
                <a:lnTo>
                  <a:pt x="0" y="808"/>
                </a:lnTo>
                <a:lnTo>
                  <a:pt x="0" y="1321"/>
                </a:lnTo>
                <a:lnTo>
                  <a:pt x="1630" y="1321"/>
                </a:lnTo>
                <a:lnTo>
                  <a:pt x="1630" y="1407"/>
                </a:lnTo>
                <a:lnTo>
                  <a:pt x="1630" y="2121"/>
                </a:lnTo>
                <a:lnTo>
                  <a:pt x="2691" y="1061"/>
                </a:lnTo>
                <a:lnTo>
                  <a:pt x="1630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59" name="Google Shape;1277;p73"/>
          <p:cNvGrpSpPr/>
          <p:nvPr/>
        </p:nvGrpSpPr>
        <p:grpSpPr>
          <a:xfrm>
            <a:off x="7267220" y="1660876"/>
            <a:ext cx="166473" cy="141497"/>
            <a:chOff x="4660325" y="1866850"/>
            <a:chExt cx="68350" cy="58100"/>
          </a:xfrm>
        </p:grpSpPr>
        <p:sp>
          <p:nvSpPr>
            <p:cNvPr id="160" name="Google Shape;1278;p73"/>
            <p:cNvSpPr/>
            <p:nvPr/>
          </p:nvSpPr>
          <p:spPr>
            <a:xfrm>
              <a:off x="4660325" y="1866850"/>
              <a:ext cx="37700" cy="58100"/>
            </a:xfrm>
            <a:custGeom>
              <a:avLst/>
              <a:gdLst/>
              <a:ahLst/>
              <a:cxnLst/>
              <a:rect l="l" t="t" r="r" b="b"/>
              <a:pathLst>
                <a:path w="1508" h="2324" extrusionOk="0">
                  <a:moveTo>
                    <a:pt x="346" y="1"/>
                  </a:moveTo>
                  <a:lnTo>
                    <a:pt x="0" y="354"/>
                  </a:lnTo>
                  <a:lnTo>
                    <a:pt x="815" y="1162"/>
                  </a:lnTo>
                  <a:lnTo>
                    <a:pt x="0" y="1977"/>
                  </a:lnTo>
                  <a:lnTo>
                    <a:pt x="346" y="2323"/>
                  </a:lnTo>
                  <a:lnTo>
                    <a:pt x="1508" y="1162"/>
                  </a:lnTo>
                  <a:lnTo>
                    <a:pt x="34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1279;p73"/>
            <p:cNvSpPr/>
            <p:nvPr/>
          </p:nvSpPr>
          <p:spPr>
            <a:xfrm>
              <a:off x="4690975" y="1866850"/>
              <a:ext cx="37700" cy="58100"/>
            </a:xfrm>
            <a:custGeom>
              <a:avLst/>
              <a:gdLst/>
              <a:ahLst/>
              <a:cxnLst/>
              <a:rect l="l" t="t" r="r" b="b"/>
              <a:pathLst>
                <a:path w="1508" h="2324" extrusionOk="0">
                  <a:moveTo>
                    <a:pt x="346" y="1"/>
                  </a:moveTo>
                  <a:lnTo>
                    <a:pt x="0" y="354"/>
                  </a:lnTo>
                  <a:lnTo>
                    <a:pt x="808" y="1162"/>
                  </a:lnTo>
                  <a:lnTo>
                    <a:pt x="0" y="1977"/>
                  </a:lnTo>
                  <a:lnTo>
                    <a:pt x="346" y="2323"/>
                  </a:lnTo>
                  <a:lnTo>
                    <a:pt x="1508" y="1162"/>
                  </a:lnTo>
                  <a:lnTo>
                    <a:pt x="34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2" name="Google Shape;1280;p73"/>
          <p:cNvGrpSpPr/>
          <p:nvPr/>
        </p:nvGrpSpPr>
        <p:grpSpPr>
          <a:xfrm>
            <a:off x="7576565" y="1686600"/>
            <a:ext cx="162515" cy="90049"/>
            <a:chOff x="4791775" y="1877500"/>
            <a:chExt cx="66725" cy="36975"/>
          </a:xfrm>
        </p:grpSpPr>
        <p:sp>
          <p:nvSpPr>
            <p:cNvPr id="163" name="Google Shape;1281;p73"/>
            <p:cNvSpPr/>
            <p:nvPr/>
          </p:nvSpPr>
          <p:spPr>
            <a:xfrm>
              <a:off x="4791775" y="1877500"/>
              <a:ext cx="36075" cy="36975"/>
            </a:xfrm>
            <a:custGeom>
              <a:avLst/>
              <a:gdLst/>
              <a:ahLst/>
              <a:cxnLst/>
              <a:rect l="l" t="t" r="r" b="b"/>
              <a:pathLst>
                <a:path w="1443" h="1479" extrusionOk="0">
                  <a:moveTo>
                    <a:pt x="0" y="0"/>
                  </a:moveTo>
                  <a:lnTo>
                    <a:pt x="743" y="736"/>
                  </a:lnTo>
                  <a:lnTo>
                    <a:pt x="0" y="1479"/>
                  </a:lnTo>
                  <a:lnTo>
                    <a:pt x="700" y="1479"/>
                  </a:lnTo>
                  <a:lnTo>
                    <a:pt x="1442" y="736"/>
                  </a:lnTo>
                  <a:lnTo>
                    <a:pt x="70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1282;p73"/>
            <p:cNvSpPr/>
            <p:nvPr/>
          </p:nvSpPr>
          <p:spPr>
            <a:xfrm>
              <a:off x="4822425" y="1877500"/>
              <a:ext cx="36075" cy="36975"/>
            </a:xfrm>
            <a:custGeom>
              <a:avLst/>
              <a:gdLst/>
              <a:ahLst/>
              <a:cxnLst/>
              <a:rect l="l" t="t" r="r" b="b"/>
              <a:pathLst>
                <a:path w="1443" h="1479" extrusionOk="0">
                  <a:moveTo>
                    <a:pt x="0" y="0"/>
                  </a:moveTo>
                  <a:lnTo>
                    <a:pt x="743" y="736"/>
                  </a:lnTo>
                  <a:lnTo>
                    <a:pt x="0" y="1479"/>
                  </a:lnTo>
                  <a:lnTo>
                    <a:pt x="700" y="1479"/>
                  </a:lnTo>
                  <a:lnTo>
                    <a:pt x="1443" y="736"/>
                  </a:lnTo>
                  <a:lnTo>
                    <a:pt x="70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5" name="Google Shape;1283;p73"/>
          <p:cNvGrpSpPr/>
          <p:nvPr/>
        </p:nvGrpSpPr>
        <p:grpSpPr>
          <a:xfrm>
            <a:off x="7898278" y="1686600"/>
            <a:ext cx="144979" cy="90049"/>
            <a:chOff x="4923925" y="1877500"/>
            <a:chExt cx="59525" cy="36975"/>
          </a:xfrm>
        </p:grpSpPr>
        <p:sp>
          <p:nvSpPr>
            <p:cNvPr id="166" name="Google Shape;1284;p73"/>
            <p:cNvSpPr/>
            <p:nvPr/>
          </p:nvSpPr>
          <p:spPr>
            <a:xfrm>
              <a:off x="4923925" y="1877500"/>
              <a:ext cx="28875" cy="36975"/>
            </a:xfrm>
            <a:custGeom>
              <a:avLst/>
              <a:gdLst/>
              <a:ahLst/>
              <a:cxnLst/>
              <a:rect l="l" t="t" r="r" b="b"/>
              <a:pathLst>
                <a:path w="1155" h="1479" extrusionOk="0">
                  <a:moveTo>
                    <a:pt x="332" y="0"/>
                  </a:moveTo>
                  <a:cubicBezTo>
                    <a:pt x="116" y="0"/>
                    <a:pt x="1" y="260"/>
                    <a:pt x="159" y="419"/>
                  </a:cubicBezTo>
                  <a:lnTo>
                    <a:pt x="433" y="700"/>
                  </a:lnTo>
                  <a:cubicBezTo>
                    <a:pt x="455" y="722"/>
                    <a:pt x="455" y="758"/>
                    <a:pt x="433" y="779"/>
                  </a:cubicBezTo>
                  <a:lnTo>
                    <a:pt x="159" y="1053"/>
                  </a:lnTo>
                  <a:cubicBezTo>
                    <a:pt x="1" y="1212"/>
                    <a:pt x="116" y="1479"/>
                    <a:pt x="332" y="1479"/>
                  </a:cubicBezTo>
                  <a:cubicBezTo>
                    <a:pt x="397" y="1479"/>
                    <a:pt x="462" y="1450"/>
                    <a:pt x="506" y="1407"/>
                  </a:cubicBezTo>
                  <a:lnTo>
                    <a:pt x="1133" y="779"/>
                  </a:lnTo>
                  <a:cubicBezTo>
                    <a:pt x="1155" y="758"/>
                    <a:pt x="1155" y="722"/>
                    <a:pt x="1133" y="700"/>
                  </a:cubicBezTo>
                  <a:lnTo>
                    <a:pt x="506" y="73"/>
                  </a:lnTo>
                  <a:cubicBezTo>
                    <a:pt x="462" y="22"/>
                    <a:pt x="397" y="0"/>
                    <a:pt x="3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1285;p73"/>
            <p:cNvSpPr/>
            <p:nvPr/>
          </p:nvSpPr>
          <p:spPr>
            <a:xfrm>
              <a:off x="4954575" y="1877500"/>
              <a:ext cx="28875" cy="36975"/>
            </a:xfrm>
            <a:custGeom>
              <a:avLst/>
              <a:gdLst/>
              <a:ahLst/>
              <a:cxnLst/>
              <a:rect l="l" t="t" r="r" b="b"/>
              <a:pathLst>
                <a:path w="1155" h="1479" extrusionOk="0">
                  <a:moveTo>
                    <a:pt x="333" y="0"/>
                  </a:moveTo>
                  <a:cubicBezTo>
                    <a:pt x="116" y="0"/>
                    <a:pt x="1" y="260"/>
                    <a:pt x="159" y="419"/>
                  </a:cubicBezTo>
                  <a:lnTo>
                    <a:pt x="434" y="700"/>
                  </a:lnTo>
                  <a:cubicBezTo>
                    <a:pt x="455" y="722"/>
                    <a:pt x="455" y="758"/>
                    <a:pt x="434" y="779"/>
                  </a:cubicBezTo>
                  <a:lnTo>
                    <a:pt x="159" y="1053"/>
                  </a:lnTo>
                  <a:cubicBezTo>
                    <a:pt x="1" y="1212"/>
                    <a:pt x="116" y="1479"/>
                    <a:pt x="333" y="1479"/>
                  </a:cubicBezTo>
                  <a:cubicBezTo>
                    <a:pt x="397" y="1479"/>
                    <a:pt x="462" y="1450"/>
                    <a:pt x="506" y="1407"/>
                  </a:cubicBezTo>
                  <a:lnTo>
                    <a:pt x="1133" y="779"/>
                  </a:lnTo>
                  <a:cubicBezTo>
                    <a:pt x="1155" y="758"/>
                    <a:pt x="1155" y="722"/>
                    <a:pt x="1133" y="700"/>
                  </a:cubicBezTo>
                  <a:lnTo>
                    <a:pt x="506" y="73"/>
                  </a:lnTo>
                  <a:cubicBezTo>
                    <a:pt x="462" y="22"/>
                    <a:pt x="397" y="0"/>
                    <a:pt x="33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8" name="Google Shape;1286;p73"/>
          <p:cNvGrpSpPr/>
          <p:nvPr/>
        </p:nvGrpSpPr>
        <p:grpSpPr>
          <a:xfrm>
            <a:off x="8192769" y="1668791"/>
            <a:ext cx="141447" cy="125667"/>
            <a:chOff x="5058450" y="1870100"/>
            <a:chExt cx="58075" cy="51600"/>
          </a:xfrm>
        </p:grpSpPr>
        <p:sp>
          <p:nvSpPr>
            <p:cNvPr id="169" name="Google Shape;1287;p73"/>
            <p:cNvSpPr/>
            <p:nvPr/>
          </p:nvSpPr>
          <p:spPr>
            <a:xfrm>
              <a:off x="5058450" y="1870100"/>
              <a:ext cx="25800" cy="51600"/>
            </a:xfrm>
            <a:custGeom>
              <a:avLst/>
              <a:gdLst/>
              <a:ahLst/>
              <a:cxnLst/>
              <a:rect l="l" t="t" r="r" b="b"/>
              <a:pathLst>
                <a:path w="1032" h="2064" extrusionOk="0">
                  <a:moveTo>
                    <a:pt x="0" y="1"/>
                  </a:moveTo>
                  <a:lnTo>
                    <a:pt x="0" y="621"/>
                  </a:lnTo>
                  <a:lnTo>
                    <a:pt x="0" y="1443"/>
                  </a:lnTo>
                  <a:lnTo>
                    <a:pt x="0" y="2063"/>
                  </a:lnTo>
                  <a:lnTo>
                    <a:pt x="1032" y="1032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1288;p73"/>
            <p:cNvSpPr/>
            <p:nvPr/>
          </p:nvSpPr>
          <p:spPr>
            <a:xfrm>
              <a:off x="5090725" y="1870100"/>
              <a:ext cx="25800" cy="51600"/>
            </a:xfrm>
            <a:custGeom>
              <a:avLst/>
              <a:gdLst/>
              <a:ahLst/>
              <a:cxnLst/>
              <a:rect l="l" t="t" r="r" b="b"/>
              <a:pathLst>
                <a:path w="1032" h="2064" extrusionOk="0">
                  <a:moveTo>
                    <a:pt x="0" y="1"/>
                  </a:moveTo>
                  <a:lnTo>
                    <a:pt x="0" y="621"/>
                  </a:lnTo>
                  <a:lnTo>
                    <a:pt x="0" y="1443"/>
                  </a:lnTo>
                  <a:lnTo>
                    <a:pt x="0" y="2063"/>
                  </a:lnTo>
                  <a:lnTo>
                    <a:pt x="1032" y="1032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1" name="Google Shape;1289;p73"/>
          <p:cNvGrpSpPr/>
          <p:nvPr/>
        </p:nvGrpSpPr>
        <p:grpSpPr>
          <a:xfrm>
            <a:off x="7607284" y="2091199"/>
            <a:ext cx="101077" cy="107645"/>
            <a:chOff x="4811425" y="2065025"/>
            <a:chExt cx="41500" cy="44200"/>
          </a:xfrm>
        </p:grpSpPr>
        <p:sp>
          <p:nvSpPr>
            <p:cNvPr id="172" name="Google Shape;1290;p73"/>
            <p:cNvSpPr/>
            <p:nvPr/>
          </p:nvSpPr>
          <p:spPr>
            <a:xfrm>
              <a:off x="4825300" y="2065025"/>
              <a:ext cx="27625" cy="44200"/>
            </a:xfrm>
            <a:custGeom>
              <a:avLst/>
              <a:gdLst/>
              <a:ahLst/>
              <a:cxnLst/>
              <a:rect l="l" t="t" r="r" b="b"/>
              <a:pathLst>
                <a:path w="1105" h="1768" extrusionOk="0">
                  <a:moveTo>
                    <a:pt x="217" y="0"/>
                  </a:moveTo>
                  <a:lnTo>
                    <a:pt x="1" y="224"/>
                  </a:lnTo>
                  <a:lnTo>
                    <a:pt x="657" y="880"/>
                  </a:lnTo>
                  <a:lnTo>
                    <a:pt x="1" y="1544"/>
                  </a:lnTo>
                  <a:lnTo>
                    <a:pt x="217" y="1767"/>
                  </a:lnTo>
                  <a:lnTo>
                    <a:pt x="1104" y="880"/>
                  </a:lnTo>
                  <a:lnTo>
                    <a:pt x="217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1291;p73"/>
            <p:cNvSpPr/>
            <p:nvPr/>
          </p:nvSpPr>
          <p:spPr>
            <a:xfrm>
              <a:off x="4811425" y="2072950"/>
              <a:ext cx="19850" cy="28350"/>
            </a:xfrm>
            <a:custGeom>
              <a:avLst/>
              <a:gdLst/>
              <a:ahLst/>
              <a:cxnLst/>
              <a:rect l="l" t="t" r="r" b="b"/>
              <a:pathLst>
                <a:path w="794" h="1134" extrusionOk="0">
                  <a:moveTo>
                    <a:pt x="224" y="1"/>
                  </a:moveTo>
                  <a:lnTo>
                    <a:pt x="0" y="224"/>
                  </a:lnTo>
                  <a:lnTo>
                    <a:pt x="346" y="563"/>
                  </a:lnTo>
                  <a:lnTo>
                    <a:pt x="0" y="909"/>
                  </a:lnTo>
                  <a:lnTo>
                    <a:pt x="224" y="1133"/>
                  </a:lnTo>
                  <a:lnTo>
                    <a:pt x="794" y="563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4" name="Google Shape;1292;p73"/>
          <p:cNvGrpSpPr/>
          <p:nvPr/>
        </p:nvGrpSpPr>
        <p:grpSpPr>
          <a:xfrm>
            <a:off x="7899721" y="2091412"/>
            <a:ext cx="120867" cy="107218"/>
            <a:chOff x="4929875" y="2065025"/>
            <a:chExt cx="49625" cy="44025"/>
          </a:xfrm>
        </p:grpSpPr>
        <p:sp>
          <p:nvSpPr>
            <p:cNvPr id="175" name="Google Shape;1293;p73"/>
            <p:cNvSpPr/>
            <p:nvPr/>
          </p:nvSpPr>
          <p:spPr>
            <a:xfrm>
              <a:off x="4950075" y="2065025"/>
              <a:ext cx="29425" cy="44025"/>
            </a:xfrm>
            <a:custGeom>
              <a:avLst/>
              <a:gdLst/>
              <a:ahLst/>
              <a:cxnLst/>
              <a:rect l="l" t="t" r="r" b="b"/>
              <a:pathLst>
                <a:path w="1177" h="1761" extrusionOk="0">
                  <a:moveTo>
                    <a:pt x="1" y="0"/>
                  </a:moveTo>
                  <a:lnTo>
                    <a:pt x="729" y="880"/>
                  </a:lnTo>
                  <a:lnTo>
                    <a:pt x="1" y="1760"/>
                  </a:lnTo>
                  <a:lnTo>
                    <a:pt x="1176" y="8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1294;p73"/>
            <p:cNvSpPr/>
            <p:nvPr/>
          </p:nvSpPr>
          <p:spPr>
            <a:xfrm>
              <a:off x="4929875" y="2065025"/>
              <a:ext cx="29425" cy="44025"/>
            </a:xfrm>
            <a:custGeom>
              <a:avLst/>
              <a:gdLst/>
              <a:ahLst/>
              <a:cxnLst/>
              <a:rect l="l" t="t" r="r" b="b"/>
              <a:pathLst>
                <a:path w="1177" h="1761" extrusionOk="0">
                  <a:moveTo>
                    <a:pt x="1" y="0"/>
                  </a:moveTo>
                  <a:lnTo>
                    <a:pt x="736" y="880"/>
                  </a:lnTo>
                  <a:lnTo>
                    <a:pt x="1" y="1760"/>
                  </a:lnTo>
                  <a:lnTo>
                    <a:pt x="1" y="1760"/>
                  </a:lnTo>
                  <a:lnTo>
                    <a:pt x="1176" y="8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7" name="Google Shape;1295;p73"/>
          <p:cNvGrpSpPr/>
          <p:nvPr/>
        </p:nvGrpSpPr>
        <p:grpSpPr>
          <a:xfrm>
            <a:off x="8228390" y="2094426"/>
            <a:ext cx="70206" cy="101191"/>
            <a:chOff x="5083925" y="2066350"/>
            <a:chExt cx="28825" cy="41550"/>
          </a:xfrm>
        </p:grpSpPr>
        <p:sp>
          <p:nvSpPr>
            <p:cNvPr id="178" name="Google Shape;1296;p73"/>
            <p:cNvSpPr/>
            <p:nvPr/>
          </p:nvSpPr>
          <p:spPr>
            <a:xfrm>
              <a:off x="5084050" y="2066350"/>
              <a:ext cx="28700" cy="41550"/>
            </a:xfrm>
            <a:custGeom>
              <a:avLst/>
              <a:gdLst/>
              <a:ahLst/>
              <a:cxnLst/>
              <a:rect l="l" t="t" r="r" b="b"/>
              <a:pathLst>
                <a:path w="1148" h="1662" extrusionOk="0">
                  <a:moveTo>
                    <a:pt x="52" y="1"/>
                  </a:moveTo>
                  <a:cubicBezTo>
                    <a:pt x="27" y="1"/>
                    <a:pt x="0" y="24"/>
                    <a:pt x="0" y="56"/>
                  </a:cubicBezTo>
                  <a:lnTo>
                    <a:pt x="0" y="200"/>
                  </a:lnTo>
                  <a:cubicBezTo>
                    <a:pt x="0" y="243"/>
                    <a:pt x="22" y="279"/>
                    <a:pt x="51" y="308"/>
                  </a:cubicBezTo>
                  <a:lnTo>
                    <a:pt x="700" y="791"/>
                  </a:lnTo>
                  <a:cubicBezTo>
                    <a:pt x="729" y="813"/>
                    <a:pt x="729" y="849"/>
                    <a:pt x="700" y="871"/>
                  </a:cubicBezTo>
                  <a:lnTo>
                    <a:pt x="51" y="1354"/>
                  </a:lnTo>
                  <a:cubicBezTo>
                    <a:pt x="22" y="1383"/>
                    <a:pt x="0" y="1419"/>
                    <a:pt x="0" y="1462"/>
                  </a:cubicBezTo>
                  <a:lnTo>
                    <a:pt x="0" y="1613"/>
                  </a:lnTo>
                  <a:cubicBezTo>
                    <a:pt x="0" y="1639"/>
                    <a:pt x="26" y="1661"/>
                    <a:pt x="51" y="1661"/>
                  </a:cubicBezTo>
                  <a:cubicBezTo>
                    <a:pt x="61" y="1661"/>
                    <a:pt x="71" y="1658"/>
                    <a:pt x="80" y="1649"/>
                  </a:cubicBezTo>
                  <a:lnTo>
                    <a:pt x="1111" y="878"/>
                  </a:lnTo>
                  <a:cubicBezTo>
                    <a:pt x="1147" y="856"/>
                    <a:pt x="1147" y="806"/>
                    <a:pt x="1111" y="784"/>
                  </a:cubicBezTo>
                  <a:lnTo>
                    <a:pt x="80" y="12"/>
                  </a:lnTo>
                  <a:cubicBezTo>
                    <a:pt x="72" y="4"/>
                    <a:pt x="62" y="1"/>
                    <a:pt x="5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1297;p73"/>
            <p:cNvSpPr/>
            <p:nvPr/>
          </p:nvSpPr>
          <p:spPr>
            <a:xfrm>
              <a:off x="5083925" y="2081325"/>
              <a:ext cx="8800" cy="11600"/>
            </a:xfrm>
            <a:custGeom>
              <a:avLst/>
              <a:gdLst/>
              <a:ahLst/>
              <a:cxnLst/>
              <a:rect l="l" t="t" r="r" b="b"/>
              <a:pathLst>
                <a:path w="352" h="464" extrusionOk="0">
                  <a:moveTo>
                    <a:pt x="53" y="0"/>
                  </a:moveTo>
                  <a:cubicBezTo>
                    <a:pt x="25" y="0"/>
                    <a:pt x="0" y="24"/>
                    <a:pt x="5" y="55"/>
                  </a:cubicBezTo>
                  <a:lnTo>
                    <a:pt x="5" y="416"/>
                  </a:lnTo>
                  <a:cubicBezTo>
                    <a:pt x="5" y="442"/>
                    <a:pt x="31" y="464"/>
                    <a:pt x="56" y="464"/>
                  </a:cubicBezTo>
                  <a:cubicBezTo>
                    <a:pt x="66" y="464"/>
                    <a:pt x="76" y="460"/>
                    <a:pt x="85" y="452"/>
                  </a:cubicBezTo>
                  <a:lnTo>
                    <a:pt x="323" y="279"/>
                  </a:lnTo>
                  <a:cubicBezTo>
                    <a:pt x="352" y="257"/>
                    <a:pt x="352" y="207"/>
                    <a:pt x="323" y="185"/>
                  </a:cubicBezTo>
                  <a:lnTo>
                    <a:pt x="85" y="12"/>
                  </a:lnTo>
                  <a:cubicBezTo>
                    <a:pt x="75" y="4"/>
                    <a:pt x="63" y="0"/>
                    <a:pt x="5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0" name="Google Shape;1298;p73"/>
          <p:cNvGrpSpPr/>
          <p:nvPr/>
        </p:nvGrpSpPr>
        <p:grpSpPr>
          <a:xfrm>
            <a:off x="7259944" y="2110073"/>
            <a:ext cx="181026" cy="69896"/>
            <a:chOff x="4659775" y="2072775"/>
            <a:chExt cx="74325" cy="28700"/>
          </a:xfrm>
        </p:grpSpPr>
        <p:sp>
          <p:nvSpPr>
            <p:cNvPr id="181" name="Google Shape;1299;p73"/>
            <p:cNvSpPr/>
            <p:nvPr/>
          </p:nvSpPr>
          <p:spPr>
            <a:xfrm>
              <a:off x="4659775" y="2072775"/>
              <a:ext cx="38075" cy="28700"/>
            </a:xfrm>
            <a:custGeom>
              <a:avLst/>
              <a:gdLst/>
              <a:ahLst/>
              <a:cxnLst/>
              <a:rect l="l" t="t" r="r" b="b"/>
              <a:pathLst>
                <a:path w="1523" h="1148" extrusionOk="0">
                  <a:moveTo>
                    <a:pt x="1" y="0"/>
                  </a:moveTo>
                  <a:lnTo>
                    <a:pt x="578" y="570"/>
                  </a:lnTo>
                  <a:lnTo>
                    <a:pt x="1" y="1147"/>
                  </a:lnTo>
                  <a:lnTo>
                    <a:pt x="945" y="1147"/>
                  </a:lnTo>
                  <a:lnTo>
                    <a:pt x="1522" y="570"/>
                  </a:lnTo>
                  <a:lnTo>
                    <a:pt x="94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1300;p73"/>
            <p:cNvSpPr/>
            <p:nvPr/>
          </p:nvSpPr>
          <p:spPr>
            <a:xfrm>
              <a:off x="4691875" y="2072775"/>
              <a:ext cx="24550" cy="28700"/>
            </a:xfrm>
            <a:custGeom>
              <a:avLst/>
              <a:gdLst/>
              <a:ahLst/>
              <a:cxnLst/>
              <a:rect l="l" t="t" r="r" b="b"/>
              <a:pathLst>
                <a:path w="982" h="1148" extrusionOk="0">
                  <a:moveTo>
                    <a:pt x="0" y="0"/>
                  </a:moveTo>
                  <a:lnTo>
                    <a:pt x="570" y="570"/>
                  </a:lnTo>
                  <a:lnTo>
                    <a:pt x="0" y="1147"/>
                  </a:lnTo>
                  <a:lnTo>
                    <a:pt x="411" y="1147"/>
                  </a:lnTo>
                  <a:lnTo>
                    <a:pt x="981" y="570"/>
                  </a:lnTo>
                  <a:lnTo>
                    <a:pt x="4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1301;p73"/>
            <p:cNvSpPr/>
            <p:nvPr/>
          </p:nvSpPr>
          <p:spPr>
            <a:xfrm>
              <a:off x="4709350" y="2072775"/>
              <a:ext cx="24750" cy="28700"/>
            </a:xfrm>
            <a:custGeom>
              <a:avLst/>
              <a:gdLst/>
              <a:ahLst/>
              <a:cxnLst/>
              <a:rect l="l" t="t" r="r" b="b"/>
              <a:pathLst>
                <a:path w="990" h="1148" extrusionOk="0">
                  <a:moveTo>
                    <a:pt x="1" y="0"/>
                  </a:moveTo>
                  <a:lnTo>
                    <a:pt x="578" y="570"/>
                  </a:lnTo>
                  <a:lnTo>
                    <a:pt x="1" y="1147"/>
                  </a:lnTo>
                  <a:lnTo>
                    <a:pt x="412" y="1147"/>
                  </a:lnTo>
                  <a:lnTo>
                    <a:pt x="989" y="570"/>
                  </a:lnTo>
                  <a:lnTo>
                    <a:pt x="41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4" name="Google Shape;1302;p73"/>
          <p:cNvGrpSpPr/>
          <p:nvPr/>
        </p:nvGrpSpPr>
        <p:grpSpPr>
          <a:xfrm>
            <a:off x="8179800" y="1900638"/>
            <a:ext cx="167387" cy="89197"/>
            <a:chOff x="4662475" y="1976500"/>
            <a:chExt cx="68725" cy="36625"/>
          </a:xfrm>
        </p:grpSpPr>
        <p:sp>
          <p:nvSpPr>
            <p:cNvPr id="185" name="Google Shape;1303;p73"/>
            <p:cNvSpPr/>
            <p:nvPr/>
          </p:nvSpPr>
          <p:spPr>
            <a:xfrm>
              <a:off x="4690800" y="1976500"/>
              <a:ext cx="40400" cy="36625"/>
            </a:xfrm>
            <a:custGeom>
              <a:avLst/>
              <a:gdLst/>
              <a:ahLst/>
              <a:cxnLst/>
              <a:rect l="l" t="t" r="r" b="b"/>
              <a:pathLst>
                <a:path w="1616" h="1465" extrusionOk="0">
                  <a:moveTo>
                    <a:pt x="887" y="0"/>
                  </a:moveTo>
                  <a:lnTo>
                    <a:pt x="692" y="188"/>
                  </a:lnTo>
                  <a:lnTo>
                    <a:pt x="1104" y="599"/>
                  </a:lnTo>
                  <a:lnTo>
                    <a:pt x="0" y="599"/>
                  </a:lnTo>
                  <a:lnTo>
                    <a:pt x="0" y="866"/>
                  </a:lnTo>
                  <a:lnTo>
                    <a:pt x="1104" y="866"/>
                  </a:lnTo>
                  <a:lnTo>
                    <a:pt x="692" y="1269"/>
                  </a:lnTo>
                  <a:lnTo>
                    <a:pt x="887" y="1464"/>
                  </a:lnTo>
                  <a:lnTo>
                    <a:pt x="1616" y="729"/>
                  </a:lnTo>
                  <a:lnTo>
                    <a:pt x="887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1304;p73"/>
            <p:cNvSpPr/>
            <p:nvPr/>
          </p:nvSpPr>
          <p:spPr>
            <a:xfrm>
              <a:off x="4674375" y="1991450"/>
              <a:ext cx="10675" cy="6700"/>
            </a:xfrm>
            <a:custGeom>
              <a:avLst/>
              <a:gdLst/>
              <a:ahLst/>
              <a:cxnLst/>
              <a:rect l="l" t="t" r="r" b="b"/>
              <a:pathLst>
                <a:path w="427" h="268" extrusionOk="0">
                  <a:moveTo>
                    <a:pt x="1" y="1"/>
                  </a:moveTo>
                  <a:lnTo>
                    <a:pt x="1" y="268"/>
                  </a:lnTo>
                  <a:lnTo>
                    <a:pt x="426" y="268"/>
                  </a:lnTo>
                  <a:lnTo>
                    <a:pt x="42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1305;p73"/>
            <p:cNvSpPr/>
            <p:nvPr/>
          </p:nvSpPr>
          <p:spPr>
            <a:xfrm>
              <a:off x="4662475" y="1991450"/>
              <a:ext cx="5625" cy="6700"/>
            </a:xfrm>
            <a:custGeom>
              <a:avLst/>
              <a:gdLst/>
              <a:ahLst/>
              <a:cxnLst/>
              <a:rect l="l" t="t" r="r" b="b"/>
              <a:pathLst>
                <a:path w="225" h="268" extrusionOk="0">
                  <a:moveTo>
                    <a:pt x="1" y="1"/>
                  </a:moveTo>
                  <a:lnTo>
                    <a:pt x="1" y="268"/>
                  </a:lnTo>
                  <a:lnTo>
                    <a:pt x="224" y="268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8" name="Google Shape;1306;p73"/>
          <p:cNvGrpSpPr/>
          <p:nvPr/>
        </p:nvGrpSpPr>
        <p:grpSpPr>
          <a:xfrm>
            <a:off x="7876705" y="1904078"/>
            <a:ext cx="166899" cy="82317"/>
            <a:chOff x="4920150" y="1977875"/>
            <a:chExt cx="68525" cy="33800"/>
          </a:xfrm>
        </p:grpSpPr>
        <p:sp>
          <p:nvSpPr>
            <p:cNvPr id="189" name="Google Shape;1307;p73"/>
            <p:cNvSpPr/>
            <p:nvPr/>
          </p:nvSpPr>
          <p:spPr>
            <a:xfrm>
              <a:off x="4949175" y="1977875"/>
              <a:ext cx="39500" cy="33800"/>
            </a:xfrm>
            <a:custGeom>
              <a:avLst/>
              <a:gdLst/>
              <a:ahLst/>
              <a:cxnLst/>
              <a:rect l="l" t="t" r="r" b="b"/>
              <a:pathLst>
                <a:path w="1580" h="1352" extrusionOk="0">
                  <a:moveTo>
                    <a:pt x="891" y="1"/>
                  </a:moveTo>
                  <a:cubicBezTo>
                    <a:pt x="859" y="1"/>
                    <a:pt x="828" y="12"/>
                    <a:pt x="801" y="32"/>
                  </a:cubicBezTo>
                  <a:cubicBezTo>
                    <a:pt x="743" y="89"/>
                    <a:pt x="743" y="176"/>
                    <a:pt x="801" y="226"/>
                  </a:cubicBezTo>
                  <a:lnTo>
                    <a:pt x="1039" y="472"/>
                  </a:lnTo>
                  <a:cubicBezTo>
                    <a:pt x="1068" y="493"/>
                    <a:pt x="1046" y="544"/>
                    <a:pt x="1010" y="544"/>
                  </a:cubicBezTo>
                  <a:lnTo>
                    <a:pt x="152" y="544"/>
                  </a:lnTo>
                  <a:cubicBezTo>
                    <a:pt x="147" y="543"/>
                    <a:pt x="143" y="543"/>
                    <a:pt x="139" y="543"/>
                  </a:cubicBezTo>
                  <a:cubicBezTo>
                    <a:pt x="66" y="543"/>
                    <a:pt x="14" y="598"/>
                    <a:pt x="8" y="666"/>
                  </a:cubicBezTo>
                  <a:cubicBezTo>
                    <a:pt x="0" y="746"/>
                    <a:pt x="65" y="811"/>
                    <a:pt x="145" y="811"/>
                  </a:cubicBezTo>
                  <a:lnTo>
                    <a:pt x="1010" y="811"/>
                  </a:lnTo>
                  <a:cubicBezTo>
                    <a:pt x="1046" y="811"/>
                    <a:pt x="1068" y="854"/>
                    <a:pt x="1039" y="883"/>
                  </a:cubicBezTo>
                  <a:lnTo>
                    <a:pt x="808" y="1113"/>
                  </a:lnTo>
                  <a:cubicBezTo>
                    <a:pt x="758" y="1164"/>
                    <a:pt x="751" y="1251"/>
                    <a:pt x="794" y="1308"/>
                  </a:cubicBezTo>
                  <a:cubicBezTo>
                    <a:pt x="823" y="1337"/>
                    <a:pt x="859" y="1351"/>
                    <a:pt x="895" y="1351"/>
                  </a:cubicBezTo>
                  <a:cubicBezTo>
                    <a:pt x="931" y="1351"/>
                    <a:pt x="967" y="1337"/>
                    <a:pt x="996" y="1308"/>
                  </a:cubicBezTo>
                  <a:lnTo>
                    <a:pt x="1522" y="774"/>
                  </a:lnTo>
                  <a:cubicBezTo>
                    <a:pt x="1580" y="717"/>
                    <a:pt x="1573" y="630"/>
                    <a:pt x="1522" y="573"/>
                  </a:cubicBezTo>
                  <a:lnTo>
                    <a:pt x="996" y="46"/>
                  </a:lnTo>
                  <a:cubicBezTo>
                    <a:pt x="965" y="15"/>
                    <a:pt x="928" y="1"/>
                    <a:pt x="89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1308;p73"/>
            <p:cNvSpPr/>
            <p:nvPr/>
          </p:nvSpPr>
          <p:spPr>
            <a:xfrm>
              <a:off x="4931875" y="1991450"/>
              <a:ext cx="12825" cy="6700"/>
            </a:xfrm>
            <a:custGeom>
              <a:avLst/>
              <a:gdLst/>
              <a:ahLst/>
              <a:cxnLst/>
              <a:rect l="l" t="t" r="r" b="b"/>
              <a:pathLst>
                <a:path w="513" h="268" extrusionOk="0">
                  <a:moveTo>
                    <a:pt x="180" y="1"/>
                  </a:moveTo>
                  <a:cubicBezTo>
                    <a:pt x="0" y="1"/>
                    <a:pt x="0" y="268"/>
                    <a:pt x="180" y="268"/>
                  </a:cubicBezTo>
                  <a:lnTo>
                    <a:pt x="332" y="268"/>
                  </a:lnTo>
                  <a:cubicBezTo>
                    <a:pt x="512" y="268"/>
                    <a:pt x="512" y="1"/>
                    <a:pt x="33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1309;p73"/>
            <p:cNvSpPr/>
            <p:nvPr/>
          </p:nvSpPr>
          <p:spPr>
            <a:xfrm>
              <a:off x="4920150" y="1991450"/>
              <a:ext cx="9225" cy="6700"/>
            </a:xfrm>
            <a:custGeom>
              <a:avLst/>
              <a:gdLst/>
              <a:ahLst/>
              <a:cxnLst/>
              <a:rect l="l" t="t" r="r" b="b"/>
              <a:pathLst>
                <a:path w="369" h="268" extrusionOk="0">
                  <a:moveTo>
                    <a:pt x="181" y="1"/>
                  </a:moveTo>
                  <a:cubicBezTo>
                    <a:pt x="0" y="1"/>
                    <a:pt x="0" y="268"/>
                    <a:pt x="181" y="268"/>
                  </a:cubicBezTo>
                  <a:lnTo>
                    <a:pt x="195" y="268"/>
                  </a:lnTo>
                  <a:cubicBezTo>
                    <a:pt x="368" y="268"/>
                    <a:pt x="368" y="1"/>
                    <a:pt x="195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2" name="Google Shape;1310;p73"/>
          <p:cNvGrpSpPr/>
          <p:nvPr/>
        </p:nvGrpSpPr>
        <p:grpSpPr>
          <a:xfrm>
            <a:off x="7287862" y="2307996"/>
            <a:ext cx="125190" cy="127859"/>
            <a:chOff x="4676550" y="2160575"/>
            <a:chExt cx="51400" cy="52500"/>
          </a:xfrm>
        </p:grpSpPr>
        <p:sp>
          <p:nvSpPr>
            <p:cNvPr id="193" name="Google Shape;1311;p73"/>
            <p:cNvSpPr/>
            <p:nvPr/>
          </p:nvSpPr>
          <p:spPr>
            <a:xfrm>
              <a:off x="4676550" y="2160575"/>
              <a:ext cx="27775" cy="52500"/>
            </a:xfrm>
            <a:custGeom>
              <a:avLst/>
              <a:gdLst/>
              <a:ahLst/>
              <a:cxnLst/>
              <a:rect l="l" t="t" r="r" b="b"/>
              <a:pathLst>
                <a:path w="1111" h="2100" extrusionOk="0">
                  <a:moveTo>
                    <a:pt x="0" y="1"/>
                  </a:moveTo>
                  <a:lnTo>
                    <a:pt x="823" y="1047"/>
                  </a:lnTo>
                  <a:lnTo>
                    <a:pt x="0" y="2100"/>
                  </a:lnTo>
                  <a:lnTo>
                    <a:pt x="289" y="2100"/>
                  </a:lnTo>
                  <a:lnTo>
                    <a:pt x="1111" y="1047"/>
                  </a:lnTo>
                  <a:lnTo>
                    <a:pt x="28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1312;p73"/>
            <p:cNvSpPr/>
            <p:nvPr/>
          </p:nvSpPr>
          <p:spPr>
            <a:xfrm>
              <a:off x="4688275" y="2160575"/>
              <a:ext cx="27975" cy="52500"/>
            </a:xfrm>
            <a:custGeom>
              <a:avLst/>
              <a:gdLst/>
              <a:ahLst/>
              <a:cxnLst/>
              <a:rect l="l" t="t" r="r" b="b"/>
              <a:pathLst>
                <a:path w="1119" h="2100" extrusionOk="0">
                  <a:moveTo>
                    <a:pt x="0" y="1"/>
                  </a:moveTo>
                  <a:lnTo>
                    <a:pt x="822" y="1047"/>
                  </a:lnTo>
                  <a:lnTo>
                    <a:pt x="0" y="2100"/>
                  </a:lnTo>
                  <a:lnTo>
                    <a:pt x="296" y="2100"/>
                  </a:lnTo>
                  <a:lnTo>
                    <a:pt x="1118" y="1047"/>
                  </a:lnTo>
                  <a:lnTo>
                    <a:pt x="29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1313;p73"/>
            <p:cNvSpPr/>
            <p:nvPr/>
          </p:nvSpPr>
          <p:spPr>
            <a:xfrm>
              <a:off x="4700175" y="2160575"/>
              <a:ext cx="27775" cy="52500"/>
            </a:xfrm>
            <a:custGeom>
              <a:avLst/>
              <a:gdLst/>
              <a:ahLst/>
              <a:cxnLst/>
              <a:rect l="l" t="t" r="r" b="b"/>
              <a:pathLst>
                <a:path w="1111" h="2100" extrusionOk="0">
                  <a:moveTo>
                    <a:pt x="0" y="1"/>
                  </a:moveTo>
                  <a:lnTo>
                    <a:pt x="822" y="1047"/>
                  </a:lnTo>
                  <a:lnTo>
                    <a:pt x="0" y="2100"/>
                  </a:lnTo>
                  <a:lnTo>
                    <a:pt x="289" y="2100"/>
                  </a:lnTo>
                  <a:lnTo>
                    <a:pt x="1111" y="1047"/>
                  </a:lnTo>
                  <a:lnTo>
                    <a:pt x="28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6" name="Google Shape;1314;p73"/>
          <p:cNvGrpSpPr/>
          <p:nvPr/>
        </p:nvGrpSpPr>
        <p:grpSpPr>
          <a:xfrm>
            <a:off x="7585120" y="2315028"/>
            <a:ext cx="145405" cy="113794"/>
            <a:chOff x="4768325" y="2163475"/>
            <a:chExt cx="59700" cy="46725"/>
          </a:xfrm>
        </p:grpSpPr>
        <p:sp>
          <p:nvSpPr>
            <p:cNvPr id="197" name="Google Shape;1315;p73"/>
            <p:cNvSpPr/>
            <p:nvPr/>
          </p:nvSpPr>
          <p:spPr>
            <a:xfrm>
              <a:off x="4768325" y="2163475"/>
              <a:ext cx="35375" cy="46725"/>
            </a:xfrm>
            <a:custGeom>
              <a:avLst/>
              <a:gdLst/>
              <a:ahLst/>
              <a:cxnLst/>
              <a:rect l="l" t="t" r="r" b="b"/>
              <a:pathLst>
                <a:path w="1415" h="1869" extrusionOk="0">
                  <a:moveTo>
                    <a:pt x="0" y="0"/>
                  </a:moveTo>
                  <a:lnTo>
                    <a:pt x="895" y="931"/>
                  </a:lnTo>
                  <a:lnTo>
                    <a:pt x="0" y="1868"/>
                  </a:lnTo>
                  <a:lnTo>
                    <a:pt x="520" y="1868"/>
                  </a:lnTo>
                  <a:lnTo>
                    <a:pt x="1414" y="931"/>
                  </a:lnTo>
                  <a:lnTo>
                    <a:pt x="52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1316;p73"/>
            <p:cNvSpPr/>
            <p:nvPr/>
          </p:nvSpPr>
          <p:spPr>
            <a:xfrm>
              <a:off x="4792475" y="2163475"/>
              <a:ext cx="35550" cy="46725"/>
            </a:xfrm>
            <a:custGeom>
              <a:avLst/>
              <a:gdLst/>
              <a:ahLst/>
              <a:cxnLst/>
              <a:rect l="l" t="t" r="r" b="b"/>
              <a:pathLst>
                <a:path w="1422" h="1869" extrusionOk="0">
                  <a:moveTo>
                    <a:pt x="1" y="0"/>
                  </a:moveTo>
                  <a:lnTo>
                    <a:pt x="895" y="931"/>
                  </a:lnTo>
                  <a:lnTo>
                    <a:pt x="1" y="1868"/>
                  </a:lnTo>
                  <a:lnTo>
                    <a:pt x="527" y="1868"/>
                  </a:lnTo>
                  <a:lnTo>
                    <a:pt x="1422" y="931"/>
                  </a:lnTo>
                  <a:lnTo>
                    <a:pt x="52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99" name="Google Shape;1317;p73"/>
          <p:cNvSpPr/>
          <p:nvPr/>
        </p:nvSpPr>
        <p:spPr>
          <a:xfrm>
            <a:off x="7917075" y="2306535"/>
            <a:ext cx="86159" cy="130781"/>
          </a:xfrm>
          <a:custGeom>
            <a:avLst/>
            <a:gdLst/>
            <a:ahLst/>
            <a:cxnLst/>
            <a:rect l="l" t="t" r="r" b="b"/>
            <a:pathLst>
              <a:path w="1415" h="2148" extrusionOk="0">
                <a:moveTo>
                  <a:pt x="308" y="0"/>
                </a:moveTo>
                <a:cubicBezTo>
                  <a:pt x="152" y="0"/>
                  <a:pt x="1" y="123"/>
                  <a:pt x="1" y="308"/>
                </a:cubicBezTo>
                <a:lnTo>
                  <a:pt x="8" y="1844"/>
                </a:lnTo>
                <a:cubicBezTo>
                  <a:pt x="8" y="2026"/>
                  <a:pt x="158" y="2148"/>
                  <a:pt x="316" y="2148"/>
                </a:cubicBezTo>
                <a:cubicBezTo>
                  <a:pt x="390" y="2148"/>
                  <a:pt x="465" y="2121"/>
                  <a:pt x="527" y="2061"/>
                </a:cubicBezTo>
                <a:lnTo>
                  <a:pt x="1292" y="1296"/>
                </a:lnTo>
                <a:cubicBezTo>
                  <a:pt x="1414" y="1181"/>
                  <a:pt x="1414" y="986"/>
                  <a:pt x="1292" y="864"/>
                </a:cubicBezTo>
                <a:lnTo>
                  <a:pt x="520" y="92"/>
                </a:lnTo>
                <a:cubicBezTo>
                  <a:pt x="459" y="29"/>
                  <a:pt x="383" y="0"/>
                  <a:pt x="308" y="0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0" name="Google Shape;1318;p73"/>
          <p:cNvSpPr/>
          <p:nvPr/>
        </p:nvSpPr>
        <p:spPr>
          <a:xfrm>
            <a:off x="8189451" y="3313620"/>
            <a:ext cx="148084" cy="162989"/>
          </a:xfrm>
          <a:custGeom>
            <a:avLst/>
            <a:gdLst/>
            <a:ahLst/>
            <a:cxnLst/>
            <a:rect l="l" t="t" r="r" b="b"/>
            <a:pathLst>
              <a:path w="2432" h="2677" extrusionOk="0">
                <a:moveTo>
                  <a:pt x="801" y="1"/>
                </a:moveTo>
                <a:lnTo>
                  <a:pt x="1205" y="751"/>
                </a:lnTo>
                <a:lnTo>
                  <a:pt x="1" y="751"/>
                </a:lnTo>
                <a:lnTo>
                  <a:pt x="1" y="1927"/>
                </a:lnTo>
                <a:lnTo>
                  <a:pt x="1205" y="1927"/>
                </a:lnTo>
                <a:lnTo>
                  <a:pt x="801" y="2677"/>
                </a:lnTo>
                <a:lnTo>
                  <a:pt x="2431" y="1335"/>
                </a:lnTo>
                <a:lnTo>
                  <a:pt x="801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1" name="Google Shape;1319;p73"/>
          <p:cNvSpPr/>
          <p:nvPr/>
        </p:nvSpPr>
        <p:spPr>
          <a:xfrm>
            <a:off x="7290907" y="2541841"/>
            <a:ext cx="119101" cy="163415"/>
          </a:xfrm>
          <a:custGeom>
            <a:avLst/>
            <a:gdLst/>
            <a:ahLst/>
            <a:cxnLst/>
            <a:rect l="l" t="t" r="r" b="b"/>
            <a:pathLst>
              <a:path w="1956" h="2684" extrusionOk="0">
                <a:moveTo>
                  <a:pt x="1" y="0"/>
                </a:moveTo>
                <a:lnTo>
                  <a:pt x="787" y="1342"/>
                </a:lnTo>
                <a:lnTo>
                  <a:pt x="1" y="2683"/>
                </a:lnTo>
                <a:lnTo>
                  <a:pt x="1955" y="1342"/>
                </a:lnTo>
                <a:lnTo>
                  <a:pt x="1" y="0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2" name="Google Shape;1320;p73"/>
          <p:cNvSpPr/>
          <p:nvPr/>
        </p:nvSpPr>
        <p:spPr>
          <a:xfrm>
            <a:off x="7258878" y="3329450"/>
            <a:ext cx="183157" cy="131329"/>
          </a:xfrm>
          <a:custGeom>
            <a:avLst/>
            <a:gdLst/>
            <a:ahLst/>
            <a:cxnLst/>
            <a:rect l="l" t="t" r="r" b="b"/>
            <a:pathLst>
              <a:path w="3008" h="2157" extrusionOk="0">
                <a:moveTo>
                  <a:pt x="0" y="0"/>
                </a:moveTo>
                <a:lnTo>
                  <a:pt x="729" y="1075"/>
                </a:lnTo>
                <a:lnTo>
                  <a:pt x="0" y="2157"/>
                </a:lnTo>
                <a:lnTo>
                  <a:pt x="0" y="2157"/>
                </a:lnTo>
                <a:lnTo>
                  <a:pt x="3008" y="1075"/>
                </a:lnTo>
                <a:lnTo>
                  <a:pt x="0" y="0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3" name="Google Shape;1321;p73"/>
          <p:cNvSpPr/>
          <p:nvPr/>
        </p:nvSpPr>
        <p:spPr>
          <a:xfrm>
            <a:off x="7276202" y="2811094"/>
            <a:ext cx="148511" cy="112515"/>
          </a:xfrm>
          <a:custGeom>
            <a:avLst/>
            <a:gdLst/>
            <a:ahLst/>
            <a:cxnLst/>
            <a:rect l="l" t="t" r="r" b="b"/>
            <a:pathLst>
              <a:path w="2439" h="1848" extrusionOk="0">
                <a:moveTo>
                  <a:pt x="1580" y="1"/>
                </a:moveTo>
                <a:lnTo>
                  <a:pt x="1371" y="203"/>
                </a:lnTo>
                <a:lnTo>
                  <a:pt x="1919" y="780"/>
                </a:lnTo>
                <a:lnTo>
                  <a:pt x="1" y="780"/>
                </a:lnTo>
                <a:lnTo>
                  <a:pt x="1" y="1068"/>
                </a:lnTo>
                <a:lnTo>
                  <a:pt x="1919" y="1068"/>
                </a:lnTo>
                <a:lnTo>
                  <a:pt x="1371" y="1645"/>
                </a:lnTo>
                <a:lnTo>
                  <a:pt x="1580" y="1847"/>
                </a:lnTo>
                <a:lnTo>
                  <a:pt x="2439" y="924"/>
                </a:lnTo>
                <a:lnTo>
                  <a:pt x="1580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4" name="Google Shape;1322;p73"/>
          <p:cNvSpPr/>
          <p:nvPr/>
        </p:nvSpPr>
        <p:spPr>
          <a:xfrm>
            <a:off x="7909951" y="2793011"/>
            <a:ext cx="100408" cy="148681"/>
          </a:xfrm>
          <a:custGeom>
            <a:avLst/>
            <a:gdLst/>
            <a:ahLst/>
            <a:cxnLst/>
            <a:rect l="l" t="t" r="r" b="b"/>
            <a:pathLst>
              <a:path w="1649" h="2442" extrusionOk="0">
                <a:moveTo>
                  <a:pt x="501" y="1"/>
                </a:moveTo>
                <a:cubicBezTo>
                  <a:pt x="238" y="1"/>
                  <a:pt x="1" y="336"/>
                  <a:pt x="250" y="590"/>
                </a:cubicBezTo>
                <a:lnTo>
                  <a:pt x="841" y="1232"/>
                </a:lnTo>
                <a:lnTo>
                  <a:pt x="250" y="1874"/>
                </a:lnTo>
                <a:cubicBezTo>
                  <a:pt x="36" y="2126"/>
                  <a:pt x="260" y="2441"/>
                  <a:pt x="516" y="2441"/>
                </a:cubicBezTo>
                <a:cubicBezTo>
                  <a:pt x="596" y="2441"/>
                  <a:pt x="680" y="2410"/>
                  <a:pt x="754" y="2336"/>
                </a:cubicBezTo>
                <a:lnTo>
                  <a:pt x="1555" y="1463"/>
                </a:lnTo>
                <a:cubicBezTo>
                  <a:pt x="1613" y="1405"/>
                  <a:pt x="1641" y="1326"/>
                  <a:pt x="1649" y="1246"/>
                </a:cubicBezTo>
                <a:cubicBezTo>
                  <a:pt x="1649" y="1239"/>
                  <a:pt x="1649" y="1239"/>
                  <a:pt x="1649" y="1232"/>
                </a:cubicBezTo>
                <a:cubicBezTo>
                  <a:pt x="1649" y="1225"/>
                  <a:pt x="1649" y="1225"/>
                  <a:pt x="1649" y="1218"/>
                </a:cubicBezTo>
                <a:cubicBezTo>
                  <a:pt x="1641" y="1138"/>
                  <a:pt x="1613" y="1059"/>
                  <a:pt x="1555" y="1001"/>
                </a:cubicBezTo>
                <a:lnTo>
                  <a:pt x="754" y="129"/>
                </a:lnTo>
                <a:cubicBezTo>
                  <a:pt x="679" y="38"/>
                  <a:pt x="588" y="1"/>
                  <a:pt x="501" y="1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05" name="Google Shape;1323;p73"/>
          <p:cNvGrpSpPr/>
          <p:nvPr/>
        </p:nvGrpSpPr>
        <p:grpSpPr>
          <a:xfrm>
            <a:off x="7601438" y="2570122"/>
            <a:ext cx="112768" cy="106853"/>
            <a:chOff x="4768575" y="2253950"/>
            <a:chExt cx="46300" cy="43875"/>
          </a:xfrm>
        </p:grpSpPr>
        <p:sp>
          <p:nvSpPr>
            <p:cNvPr id="206" name="Google Shape;1324;p73"/>
            <p:cNvSpPr/>
            <p:nvPr/>
          </p:nvSpPr>
          <p:spPr>
            <a:xfrm>
              <a:off x="4785700" y="2253950"/>
              <a:ext cx="29175" cy="43875"/>
            </a:xfrm>
            <a:custGeom>
              <a:avLst/>
              <a:gdLst/>
              <a:ahLst/>
              <a:cxnLst/>
              <a:rect l="l" t="t" r="r" b="b"/>
              <a:pathLst>
                <a:path w="1167" h="1755" extrusionOk="0">
                  <a:moveTo>
                    <a:pt x="262" y="1"/>
                  </a:moveTo>
                  <a:cubicBezTo>
                    <a:pt x="150" y="1"/>
                    <a:pt x="49" y="149"/>
                    <a:pt x="164" y="247"/>
                  </a:cubicBezTo>
                  <a:lnTo>
                    <a:pt x="770" y="853"/>
                  </a:lnTo>
                  <a:lnTo>
                    <a:pt x="106" y="1517"/>
                  </a:lnTo>
                  <a:cubicBezTo>
                    <a:pt x="1" y="1616"/>
                    <a:pt x="95" y="1754"/>
                    <a:pt x="204" y="1754"/>
                  </a:cubicBezTo>
                  <a:cubicBezTo>
                    <a:pt x="236" y="1754"/>
                    <a:pt x="271" y="1742"/>
                    <a:pt x="301" y="1711"/>
                  </a:cubicBezTo>
                  <a:lnTo>
                    <a:pt x="1166" y="853"/>
                  </a:lnTo>
                  <a:lnTo>
                    <a:pt x="366" y="52"/>
                  </a:lnTo>
                  <a:cubicBezTo>
                    <a:pt x="334" y="16"/>
                    <a:pt x="297" y="1"/>
                    <a:pt x="26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1325;p73"/>
            <p:cNvSpPr/>
            <p:nvPr/>
          </p:nvSpPr>
          <p:spPr>
            <a:xfrm>
              <a:off x="4768575" y="2253950"/>
              <a:ext cx="29175" cy="43875"/>
            </a:xfrm>
            <a:custGeom>
              <a:avLst/>
              <a:gdLst/>
              <a:ahLst/>
              <a:cxnLst/>
              <a:rect l="l" t="t" r="r" b="b"/>
              <a:pathLst>
                <a:path w="1167" h="1755" extrusionOk="0">
                  <a:moveTo>
                    <a:pt x="261" y="1"/>
                  </a:moveTo>
                  <a:cubicBezTo>
                    <a:pt x="150" y="1"/>
                    <a:pt x="50" y="149"/>
                    <a:pt x="171" y="247"/>
                  </a:cubicBezTo>
                  <a:lnTo>
                    <a:pt x="769" y="853"/>
                  </a:lnTo>
                  <a:lnTo>
                    <a:pt x="106" y="1517"/>
                  </a:lnTo>
                  <a:cubicBezTo>
                    <a:pt x="1" y="1616"/>
                    <a:pt x="95" y="1754"/>
                    <a:pt x="203" y="1754"/>
                  </a:cubicBezTo>
                  <a:cubicBezTo>
                    <a:pt x="236" y="1754"/>
                    <a:pt x="270" y="1742"/>
                    <a:pt x="301" y="1711"/>
                  </a:cubicBezTo>
                  <a:lnTo>
                    <a:pt x="1166" y="853"/>
                  </a:lnTo>
                  <a:lnTo>
                    <a:pt x="365" y="52"/>
                  </a:lnTo>
                  <a:cubicBezTo>
                    <a:pt x="334" y="16"/>
                    <a:pt x="297" y="1"/>
                    <a:pt x="26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8" name="Google Shape;1326;p73"/>
          <p:cNvGrpSpPr/>
          <p:nvPr/>
        </p:nvGrpSpPr>
        <p:grpSpPr>
          <a:xfrm>
            <a:off x="7901061" y="3059148"/>
            <a:ext cx="118187" cy="146246"/>
            <a:chOff x="4960900" y="2433225"/>
            <a:chExt cx="48525" cy="60050"/>
          </a:xfrm>
        </p:grpSpPr>
        <p:sp>
          <p:nvSpPr>
            <p:cNvPr id="209" name="Google Shape;1327;p73"/>
            <p:cNvSpPr/>
            <p:nvPr/>
          </p:nvSpPr>
          <p:spPr>
            <a:xfrm>
              <a:off x="4974225" y="2433225"/>
              <a:ext cx="35200" cy="60050"/>
            </a:xfrm>
            <a:custGeom>
              <a:avLst/>
              <a:gdLst/>
              <a:ahLst/>
              <a:cxnLst/>
              <a:rect l="l" t="t" r="r" b="b"/>
              <a:pathLst>
                <a:path w="1408" h="2402" extrusionOk="0">
                  <a:moveTo>
                    <a:pt x="102" y="0"/>
                  </a:moveTo>
                  <a:lnTo>
                    <a:pt x="95" y="7"/>
                  </a:lnTo>
                  <a:lnTo>
                    <a:pt x="1112" y="1154"/>
                  </a:lnTo>
                  <a:lnTo>
                    <a:pt x="1" y="2402"/>
                  </a:lnTo>
                  <a:lnTo>
                    <a:pt x="297" y="2402"/>
                  </a:lnTo>
                  <a:lnTo>
                    <a:pt x="1407" y="1154"/>
                  </a:lnTo>
                  <a:lnTo>
                    <a:pt x="383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1328;p73"/>
            <p:cNvSpPr/>
            <p:nvPr/>
          </p:nvSpPr>
          <p:spPr>
            <a:xfrm>
              <a:off x="4960900" y="2433225"/>
              <a:ext cx="35175" cy="60050"/>
            </a:xfrm>
            <a:custGeom>
              <a:avLst/>
              <a:gdLst/>
              <a:ahLst/>
              <a:cxnLst/>
              <a:rect l="l" t="t" r="r" b="b"/>
              <a:pathLst>
                <a:path w="1407" h="2402" extrusionOk="0">
                  <a:moveTo>
                    <a:pt x="108" y="0"/>
                  </a:moveTo>
                  <a:lnTo>
                    <a:pt x="94" y="7"/>
                  </a:lnTo>
                  <a:lnTo>
                    <a:pt x="1111" y="1154"/>
                  </a:lnTo>
                  <a:lnTo>
                    <a:pt x="0" y="2402"/>
                  </a:lnTo>
                  <a:lnTo>
                    <a:pt x="296" y="2402"/>
                  </a:lnTo>
                  <a:lnTo>
                    <a:pt x="1407" y="1154"/>
                  </a:lnTo>
                  <a:lnTo>
                    <a:pt x="390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1" name="Google Shape;1329;p73"/>
          <p:cNvGrpSpPr/>
          <p:nvPr/>
        </p:nvGrpSpPr>
        <p:grpSpPr>
          <a:xfrm>
            <a:off x="7589626" y="3323209"/>
            <a:ext cx="136394" cy="143810"/>
            <a:chOff x="4854075" y="2527625"/>
            <a:chExt cx="56000" cy="59050"/>
          </a:xfrm>
        </p:grpSpPr>
        <p:sp>
          <p:nvSpPr>
            <p:cNvPr id="212" name="Google Shape;1330;p73"/>
            <p:cNvSpPr/>
            <p:nvPr/>
          </p:nvSpPr>
          <p:spPr>
            <a:xfrm>
              <a:off x="4872325" y="2527625"/>
              <a:ext cx="37750" cy="59050"/>
            </a:xfrm>
            <a:custGeom>
              <a:avLst/>
              <a:gdLst/>
              <a:ahLst/>
              <a:cxnLst/>
              <a:rect l="l" t="t" r="r" b="b"/>
              <a:pathLst>
                <a:path w="1510" h="2362" extrusionOk="0">
                  <a:moveTo>
                    <a:pt x="305" y="1"/>
                  </a:moveTo>
                  <a:cubicBezTo>
                    <a:pt x="141" y="1"/>
                    <a:pt x="1" y="210"/>
                    <a:pt x="146" y="371"/>
                  </a:cubicBezTo>
                  <a:lnTo>
                    <a:pt x="961" y="1179"/>
                  </a:lnTo>
                  <a:lnTo>
                    <a:pt x="146" y="1994"/>
                  </a:lnTo>
                  <a:cubicBezTo>
                    <a:pt x="0" y="2151"/>
                    <a:pt x="143" y="2361"/>
                    <a:pt x="308" y="2361"/>
                  </a:cubicBezTo>
                  <a:cubicBezTo>
                    <a:pt x="355" y="2361"/>
                    <a:pt x="404" y="2344"/>
                    <a:pt x="449" y="2304"/>
                  </a:cubicBezTo>
                  <a:lnTo>
                    <a:pt x="1423" y="1338"/>
                  </a:lnTo>
                  <a:cubicBezTo>
                    <a:pt x="1509" y="1244"/>
                    <a:pt x="1509" y="1107"/>
                    <a:pt x="1423" y="1013"/>
                  </a:cubicBezTo>
                  <a:lnTo>
                    <a:pt x="1423" y="1020"/>
                  </a:lnTo>
                  <a:lnTo>
                    <a:pt x="449" y="61"/>
                  </a:lnTo>
                  <a:cubicBezTo>
                    <a:pt x="403" y="19"/>
                    <a:pt x="353" y="1"/>
                    <a:pt x="30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1331;p73"/>
            <p:cNvSpPr/>
            <p:nvPr/>
          </p:nvSpPr>
          <p:spPr>
            <a:xfrm>
              <a:off x="4854075" y="2539100"/>
              <a:ext cx="26075" cy="35875"/>
            </a:xfrm>
            <a:custGeom>
              <a:avLst/>
              <a:gdLst/>
              <a:ahLst/>
              <a:cxnLst/>
              <a:rect l="l" t="t" r="r" b="b"/>
              <a:pathLst>
                <a:path w="1043" h="1435" extrusionOk="0">
                  <a:moveTo>
                    <a:pt x="326" y="1"/>
                  </a:moveTo>
                  <a:cubicBezTo>
                    <a:pt x="152" y="1"/>
                    <a:pt x="1" y="234"/>
                    <a:pt x="177" y="388"/>
                  </a:cubicBezTo>
                  <a:lnTo>
                    <a:pt x="516" y="720"/>
                  </a:lnTo>
                  <a:lnTo>
                    <a:pt x="177" y="1059"/>
                  </a:lnTo>
                  <a:cubicBezTo>
                    <a:pt x="21" y="1215"/>
                    <a:pt x="165" y="1435"/>
                    <a:pt x="336" y="1435"/>
                  </a:cubicBezTo>
                  <a:cubicBezTo>
                    <a:pt x="386" y="1435"/>
                    <a:pt x="439" y="1415"/>
                    <a:pt x="487" y="1369"/>
                  </a:cubicBezTo>
                  <a:lnTo>
                    <a:pt x="977" y="886"/>
                  </a:lnTo>
                  <a:cubicBezTo>
                    <a:pt x="1020" y="843"/>
                    <a:pt x="1042" y="785"/>
                    <a:pt x="1042" y="720"/>
                  </a:cubicBezTo>
                  <a:cubicBezTo>
                    <a:pt x="1042" y="662"/>
                    <a:pt x="1013" y="605"/>
                    <a:pt x="977" y="561"/>
                  </a:cubicBezTo>
                  <a:lnTo>
                    <a:pt x="487" y="78"/>
                  </a:lnTo>
                  <a:cubicBezTo>
                    <a:pt x="437" y="23"/>
                    <a:pt x="380" y="1"/>
                    <a:pt x="32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14" name="Google Shape;1332;p73"/>
          <p:cNvSpPr/>
          <p:nvPr/>
        </p:nvSpPr>
        <p:spPr>
          <a:xfrm>
            <a:off x="7604879" y="3065937"/>
            <a:ext cx="105888" cy="132668"/>
          </a:xfrm>
          <a:custGeom>
            <a:avLst/>
            <a:gdLst/>
            <a:ahLst/>
            <a:cxnLst/>
            <a:rect l="l" t="t" r="r" b="b"/>
            <a:pathLst>
              <a:path w="1739" h="2179" extrusionOk="0">
                <a:moveTo>
                  <a:pt x="1" y="1"/>
                </a:moveTo>
                <a:lnTo>
                  <a:pt x="1" y="2179"/>
                </a:lnTo>
                <a:lnTo>
                  <a:pt x="758" y="2179"/>
                </a:lnTo>
                <a:lnTo>
                  <a:pt x="1739" y="1090"/>
                </a:lnTo>
                <a:lnTo>
                  <a:pt x="758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5" name="Google Shape;1333;p73"/>
          <p:cNvSpPr/>
          <p:nvPr/>
        </p:nvSpPr>
        <p:spPr>
          <a:xfrm>
            <a:off x="8183545" y="2305591"/>
            <a:ext cx="159897" cy="132668"/>
          </a:xfrm>
          <a:custGeom>
            <a:avLst/>
            <a:gdLst/>
            <a:ahLst/>
            <a:cxnLst/>
            <a:rect l="l" t="t" r="r" b="b"/>
            <a:pathLst>
              <a:path w="2626" h="2179" extrusionOk="0">
                <a:moveTo>
                  <a:pt x="0" y="1"/>
                </a:moveTo>
                <a:lnTo>
                  <a:pt x="887" y="1090"/>
                </a:lnTo>
                <a:lnTo>
                  <a:pt x="0" y="2179"/>
                </a:lnTo>
                <a:lnTo>
                  <a:pt x="1644" y="2179"/>
                </a:lnTo>
                <a:lnTo>
                  <a:pt x="2625" y="1090"/>
                </a:lnTo>
                <a:lnTo>
                  <a:pt x="1644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6" name="Google Shape;1334;p73"/>
          <p:cNvSpPr/>
          <p:nvPr/>
        </p:nvSpPr>
        <p:spPr>
          <a:xfrm>
            <a:off x="7282808" y="3065937"/>
            <a:ext cx="135298" cy="132668"/>
          </a:xfrm>
          <a:custGeom>
            <a:avLst/>
            <a:gdLst/>
            <a:ahLst/>
            <a:cxnLst/>
            <a:rect l="l" t="t" r="r" b="b"/>
            <a:pathLst>
              <a:path w="2222" h="2179" extrusionOk="0">
                <a:moveTo>
                  <a:pt x="477" y="1"/>
                </a:moveTo>
                <a:lnTo>
                  <a:pt x="895" y="513"/>
                </a:lnTo>
                <a:lnTo>
                  <a:pt x="1" y="513"/>
                </a:lnTo>
                <a:lnTo>
                  <a:pt x="1" y="1659"/>
                </a:lnTo>
                <a:lnTo>
                  <a:pt x="895" y="1659"/>
                </a:lnTo>
                <a:lnTo>
                  <a:pt x="477" y="2179"/>
                </a:lnTo>
                <a:lnTo>
                  <a:pt x="1234" y="2179"/>
                </a:lnTo>
                <a:lnTo>
                  <a:pt x="2222" y="1090"/>
                </a:lnTo>
                <a:lnTo>
                  <a:pt x="1234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17" name="Google Shape;1335;p73"/>
          <p:cNvGrpSpPr/>
          <p:nvPr/>
        </p:nvGrpSpPr>
        <p:grpSpPr>
          <a:xfrm>
            <a:off x="8213837" y="2786953"/>
            <a:ext cx="99312" cy="160797"/>
            <a:chOff x="5059700" y="2334775"/>
            <a:chExt cx="40775" cy="66025"/>
          </a:xfrm>
        </p:grpSpPr>
        <p:sp>
          <p:nvSpPr>
            <p:cNvPr id="218" name="Google Shape;1336;p73"/>
            <p:cNvSpPr/>
            <p:nvPr/>
          </p:nvSpPr>
          <p:spPr>
            <a:xfrm>
              <a:off x="5059700" y="2334775"/>
              <a:ext cx="12475" cy="10525"/>
            </a:xfrm>
            <a:custGeom>
              <a:avLst/>
              <a:gdLst/>
              <a:ahLst/>
              <a:cxnLst/>
              <a:rect l="l" t="t" r="r" b="b"/>
              <a:pathLst>
                <a:path w="499" h="421" extrusionOk="0">
                  <a:moveTo>
                    <a:pt x="282" y="0"/>
                  </a:moveTo>
                  <a:cubicBezTo>
                    <a:pt x="94" y="0"/>
                    <a:pt x="1" y="224"/>
                    <a:pt x="138" y="361"/>
                  </a:cubicBezTo>
                  <a:cubicBezTo>
                    <a:pt x="179" y="402"/>
                    <a:pt x="230" y="421"/>
                    <a:pt x="281" y="421"/>
                  </a:cubicBezTo>
                  <a:cubicBezTo>
                    <a:pt x="388" y="421"/>
                    <a:pt x="491" y="337"/>
                    <a:pt x="491" y="209"/>
                  </a:cubicBezTo>
                  <a:cubicBezTo>
                    <a:pt x="498" y="94"/>
                    <a:pt x="397" y="0"/>
                    <a:pt x="28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" name="Google Shape;1337;p73"/>
            <p:cNvSpPr/>
            <p:nvPr/>
          </p:nvSpPr>
          <p:spPr>
            <a:xfrm>
              <a:off x="5059700" y="2348650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2" y="1"/>
                  </a:moveTo>
                  <a:cubicBezTo>
                    <a:pt x="94" y="1"/>
                    <a:pt x="1" y="224"/>
                    <a:pt x="138" y="361"/>
                  </a:cubicBezTo>
                  <a:cubicBezTo>
                    <a:pt x="179" y="403"/>
                    <a:pt x="230" y="421"/>
                    <a:pt x="281" y="421"/>
                  </a:cubicBezTo>
                  <a:cubicBezTo>
                    <a:pt x="388" y="421"/>
                    <a:pt x="491" y="337"/>
                    <a:pt x="491" y="210"/>
                  </a:cubicBezTo>
                  <a:cubicBezTo>
                    <a:pt x="498" y="94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" name="Google Shape;1338;p73"/>
            <p:cNvSpPr/>
            <p:nvPr/>
          </p:nvSpPr>
          <p:spPr>
            <a:xfrm>
              <a:off x="5059700" y="2362525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2" y="1"/>
                  </a:moveTo>
                  <a:cubicBezTo>
                    <a:pt x="94" y="1"/>
                    <a:pt x="1" y="224"/>
                    <a:pt x="138" y="361"/>
                  </a:cubicBezTo>
                  <a:cubicBezTo>
                    <a:pt x="179" y="403"/>
                    <a:pt x="230" y="422"/>
                    <a:pt x="281" y="422"/>
                  </a:cubicBezTo>
                  <a:cubicBezTo>
                    <a:pt x="388" y="422"/>
                    <a:pt x="491" y="338"/>
                    <a:pt x="491" y="210"/>
                  </a:cubicBezTo>
                  <a:cubicBezTo>
                    <a:pt x="498" y="95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" name="Google Shape;1339;p73"/>
            <p:cNvSpPr/>
            <p:nvPr/>
          </p:nvSpPr>
          <p:spPr>
            <a:xfrm>
              <a:off x="5059700" y="2376400"/>
              <a:ext cx="12475" cy="10500"/>
            </a:xfrm>
            <a:custGeom>
              <a:avLst/>
              <a:gdLst/>
              <a:ahLst/>
              <a:cxnLst/>
              <a:rect l="l" t="t" r="r" b="b"/>
              <a:pathLst>
                <a:path w="499" h="420" extrusionOk="0">
                  <a:moveTo>
                    <a:pt x="294" y="1"/>
                  </a:moveTo>
                  <a:cubicBezTo>
                    <a:pt x="290" y="1"/>
                    <a:pt x="286" y="1"/>
                    <a:pt x="282" y="1"/>
                  </a:cubicBezTo>
                  <a:cubicBezTo>
                    <a:pt x="94" y="1"/>
                    <a:pt x="1" y="225"/>
                    <a:pt x="138" y="355"/>
                  </a:cubicBezTo>
                  <a:cubicBezTo>
                    <a:pt x="180" y="400"/>
                    <a:pt x="233" y="420"/>
                    <a:pt x="285" y="420"/>
                  </a:cubicBezTo>
                  <a:cubicBezTo>
                    <a:pt x="390" y="420"/>
                    <a:pt x="491" y="336"/>
                    <a:pt x="491" y="210"/>
                  </a:cubicBezTo>
                  <a:cubicBezTo>
                    <a:pt x="498" y="99"/>
                    <a:pt x="404" y="1"/>
                    <a:pt x="29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" name="Google Shape;1340;p73"/>
            <p:cNvSpPr/>
            <p:nvPr/>
          </p:nvSpPr>
          <p:spPr>
            <a:xfrm>
              <a:off x="5059700" y="2390125"/>
              <a:ext cx="12475" cy="10675"/>
            </a:xfrm>
            <a:custGeom>
              <a:avLst/>
              <a:gdLst/>
              <a:ahLst/>
              <a:cxnLst/>
              <a:rect l="l" t="t" r="r" b="b"/>
              <a:pathLst>
                <a:path w="499" h="427" extrusionOk="0">
                  <a:moveTo>
                    <a:pt x="282" y="0"/>
                  </a:moveTo>
                  <a:cubicBezTo>
                    <a:pt x="94" y="0"/>
                    <a:pt x="1" y="231"/>
                    <a:pt x="138" y="361"/>
                  </a:cubicBezTo>
                  <a:cubicBezTo>
                    <a:pt x="180" y="406"/>
                    <a:pt x="233" y="426"/>
                    <a:pt x="285" y="426"/>
                  </a:cubicBezTo>
                  <a:cubicBezTo>
                    <a:pt x="390" y="426"/>
                    <a:pt x="491" y="343"/>
                    <a:pt x="491" y="217"/>
                  </a:cubicBezTo>
                  <a:cubicBezTo>
                    <a:pt x="498" y="94"/>
                    <a:pt x="397" y="0"/>
                    <a:pt x="28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1341;p73"/>
            <p:cNvSpPr/>
            <p:nvPr/>
          </p:nvSpPr>
          <p:spPr>
            <a:xfrm>
              <a:off x="5073950" y="2348650"/>
              <a:ext cx="12275" cy="10550"/>
            </a:xfrm>
            <a:custGeom>
              <a:avLst/>
              <a:gdLst/>
              <a:ahLst/>
              <a:cxnLst/>
              <a:rect l="l" t="t" r="r" b="b"/>
              <a:pathLst>
                <a:path w="491" h="422" extrusionOk="0">
                  <a:moveTo>
                    <a:pt x="282" y="1"/>
                  </a:moveTo>
                  <a:cubicBezTo>
                    <a:pt x="94" y="1"/>
                    <a:pt x="0" y="224"/>
                    <a:pt x="130" y="361"/>
                  </a:cubicBezTo>
                  <a:cubicBezTo>
                    <a:pt x="174" y="403"/>
                    <a:pt x="227" y="421"/>
                    <a:pt x="278" y="421"/>
                  </a:cubicBezTo>
                  <a:cubicBezTo>
                    <a:pt x="387" y="421"/>
                    <a:pt x="491" y="337"/>
                    <a:pt x="491" y="210"/>
                  </a:cubicBezTo>
                  <a:cubicBezTo>
                    <a:pt x="491" y="94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" name="Google Shape;1342;p73"/>
            <p:cNvSpPr/>
            <p:nvPr/>
          </p:nvSpPr>
          <p:spPr>
            <a:xfrm>
              <a:off x="5073950" y="2362525"/>
              <a:ext cx="12275" cy="10550"/>
            </a:xfrm>
            <a:custGeom>
              <a:avLst/>
              <a:gdLst/>
              <a:ahLst/>
              <a:cxnLst/>
              <a:rect l="l" t="t" r="r" b="b"/>
              <a:pathLst>
                <a:path w="491" h="422" extrusionOk="0">
                  <a:moveTo>
                    <a:pt x="282" y="1"/>
                  </a:moveTo>
                  <a:cubicBezTo>
                    <a:pt x="94" y="1"/>
                    <a:pt x="0" y="224"/>
                    <a:pt x="130" y="361"/>
                  </a:cubicBezTo>
                  <a:cubicBezTo>
                    <a:pt x="174" y="403"/>
                    <a:pt x="227" y="422"/>
                    <a:pt x="278" y="422"/>
                  </a:cubicBezTo>
                  <a:cubicBezTo>
                    <a:pt x="387" y="422"/>
                    <a:pt x="491" y="338"/>
                    <a:pt x="491" y="210"/>
                  </a:cubicBezTo>
                  <a:cubicBezTo>
                    <a:pt x="491" y="95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" name="Google Shape;1343;p73"/>
            <p:cNvSpPr/>
            <p:nvPr/>
          </p:nvSpPr>
          <p:spPr>
            <a:xfrm>
              <a:off x="5074000" y="2376400"/>
              <a:ext cx="12225" cy="10500"/>
            </a:xfrm>
            <a:custGeom>
              <a:avLst/>
              <a:gdLst/>
              <a:ahLst/>
              <a:cxnLst/>
              <a:rect l="l" t="t" r="r" b="b"/>
              <a:pathLst>
                <a:path w="489" h="420" extrusionOk="0">
                  <a:moveTo>
                    <a:pt x="291" y="1"/>
                  </a:moveTo>
                  <a:cubicBezTo>
                    <a:pt x="287" y="1"/>
                    <a:pt x="284" y="1"/>
                    <a:pt x="280" y="1"/>
                  </a:cubicBezTo>
                  <a:cubicBezTo>
                    <a:pt x="277" y="1"/>
                    <a:pt x="274" y="1"/>
                    <a:pt x="271" y="1"/>
                  </a:cubicBezTo>
                  <a:cubicBezTo>
                    <a:pt x="89" y="1"/>
                    <a:pt x="0" y="227"/>
                    <a:pt x="128" y="355"/>
                  </a:cubicBezTo>
                  <a:cubicBezTo>
                    <a:pt x="173" y="400"/>
                    <a:pt x="228" y="420"/>
                    <a:pt x="281" y="420"/>
                  </a:cubicBezTo>
                  <a:cubicBezTo>
                    <a:pt x="388" y="420"/>
                    <a:pt x="489" y="336"/>
                    <a:pt x="489" y="210"/>
                  </a:cubicBezTo>
                  <a:cubicBezTo>
                    <a:pt x="489" y="99"/>
                    <a:pt x="401" y="1"/>
                    <a:pt x="29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" name="Google Shape;1344;p73"/>
            <p:cNvSpPr/>
            <p:nvPr/>
          </p:nvSpPr>
          <p:spPr>
            <a:xfrm>
              <a:off x="5088000" y="2362525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9" y="1"/>
                  </a:moveTo>
                  <a:cubicBezTo>
                    <a:pt x="102" y="1"/>
                    <a:pt x="1" y="224"/>
                    <a:pt x="138" y="361"/>
                  </a:cubicBezTo>
                  <a:cubicBezTo>
                    <a:pt x="180" y="403"/>
                    <a:pt x="231" y="422"/>
                    <a:pt x="283" y="422"/>
                  </a:cubicBezTo>
                  <a:cubicBezTo>
                    <a:pt x="392" y="422"/>
                    <a:pt x="499" y="338"/>
                    <a:pt x="499" y="210"/>
                  </a:cubicBezTo>
                  <a:cubicBezTo>
                    <a:pt x="499" y="95"/>
                    <a:pt x="405" y="1"/>
                    <a:pt x="28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27" name="Google Shape;1345;p73"/>
          <p:cNvGrpSpPr/>
          <p:nvPr/>
        </p:nvGrpSpPr>
        <p:grpSpPr>
          <a:xfrm>
            <a:off x="8171001" y="3052085"/>
            <a:ext cx="184984" cy="160371"/>
            <a:chOff x="5037700" y="2430325"/>
            <a:chExt cx="75950" cy="65850"/>
          </a:xfrm>
        </p:grpSpPr>
        <p:sp>
          <p:nvSpPr>
            <p:cNvPr id="228" name="Google Shape;1346;p73"/>
            <p:cNvSpPr/>
            <p:nvPr/>
          </p:nvSpPr>
          <p:spPr>
            <a:xfrm>
              <a:off x="5059700" y="2430325"/>
              <a:ext cx="53950" cy="65850"/>
            </a:xfrm>
            <a:custGeom>
              <a:avLst/>
              <a:gdLst/>
              <a:ahLst/>
              <a:cxnLst/>
              <a:rect l="l" t="t" r="r" b="b"/>
              <a:pathLst>
                <a:path w="2158" h="2634" extrusionOk="0">
                  <a:moveTo>
                    <a:pt x="1" y="1"/>
                  </a:moveTo>
                  <a:lnTo>
                    <a:pt x="866" y="1321"/>
                  </a:lnTo>
                  <a:lnTo>
                    <a:pt x="1" y="2633"/>
                  </a:lnTo>
                  <a:lnTo>
                    <a:pt x="1292" y="2633"/>
                  </a:lnTo>
                  <a:lnTo>
                    <a:pt x="2157" y="1321"/>
                  </a:lnTo>
                  <a:lnTo>
                    <a:pt x="129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" name="Google Shape;1347;p73"/>
            <p:cNvSpPr/>
            <p:nvPr/>
          </p:nvSpPr>
          <p:spPr>
            <a:xfrm>
              <a:off x="5037700" y="2430325"/>
              <a:ext cx="34100" cy="65850"/>
            </a:xfrm>
            <a:custGeom>
              <a:avLst/>
              <a:gdLst/>
              <a:ahLst/>
              <a:cxnLst/>
              <a:rect l="l" t="t" r="r" b="b"/>
              <a:pathLst>
                <a:path w="1364" h="2634" extrusionOk="0">
                  <a:moveTo>
                    <a:pt x="1" y="1"/>
                  </a:moveTo>
                  <a:lnTo>
                    <a:pt x="866" y="1321"/>
                  </a:lnTo>
                  <a:lnTo>
                    <a:pt x="1" y="2633"/>
                  </a:lnTo>
                  <a:lnTo>
                    <a:pt x="498" y="2633"/>
                  </a:lnTo>
                  <a:lnTo>
                    <a:pt x="1364" y="1321"/>
                  </a:lnTo>
                  <a:lnTo>
                    <a:pt x="49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30" name="Google Shape;1348;p73"/>
          <p:cNvGrpSpPr/>
          <p:nvPr/>
        </p:nvGrpSpPr>
        <p:grpSpPr>
          <a:xfrm>
            <a:off x="7590507" y="2818537"/>
            <a:ext cx="173014" cy="97629"/>
            <a:chOff x="4756975" y="2341800"/>
            <a:chExt cx="91975" cy="51925"/>
          </a:xfrm>
        </p:grpSpPr>
        <p:sp>
          <p:nvSpPr>
            <p:cNvPr id="231" name="Google Shape;1349;p73"/>
            <p:cNvSpPr/>
            <p:nvPr/>
          </p:nvSpPr>
          <p:spPr>
            <a:xfrm>
              <a:off x="4756975" y="2341800"/>
              <a:ext cx="10650" cy="9150"/>
            </a:xfrm>
            <a:custGeom>
              <a:avLst/>
              <a:gdLst/>
              <a:ahLst/>
              <a:cxnLst/>
              <a:rect l="l" t="t" r="r" b="b"/>
              <a:pathLst>
                <a:path w="426" h="366" extrusionOk="0">
                  <a:moveTo>
                    <a:pt x="245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3" y="348"/>
                    <a:pt x="199" y="365"/>
                    <a:pt x="244" y="365"/>
                  </a:cubicBezTo>
                  <a:cubicBezTo>
                    <a:pt x="337" y="365"/>
                    <a:pt x="426" y="293"/>
                    <a:pt x="426" y="181"/>
                  </a:cubicBezTo>
                  <a:cubicBezTo>
                    <a:pt x="426" y="80"/>
                    <a:pt x="346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" name="Google Shape;1350;p73"/>
            <p:cNvSpPr/>
            <p:nvPr/>
          </p:nvSpPr>
          <p:spPr>
            <a:xfrm>
              <a:off x="4777350" y="2341800"/>
              <a:ext cx="10650" cy="9150"/>
            </a:xfrm>
            <a:custGeom>
              <a:avLst/>
              <a:gdLst/>
              <a:ahLst/>
              <a:cxnLst/>
              <a:rect l="l" t="t" r="r" b="b"/>
              <a:pathLst>
                <a:path w="426" h="366" extrusionOk="0">
                  <a:moveTo>
                    <a:pt x="245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3" y="348"/>
                    <a:pt x="199" y="365"/>
                    <a:pt x="244" y="365"/>
                  </a:cubicBezTo>
                  <a:cubicBezTo>
                    <a:pt x="337" y="365"/>
                    <a:pt x="426" y="293"/>
                    <a:pt x="426" y="181"/>
                  </a:cubicBezTo>
                  <a:cubicBezTo>
                    <a:pt x="426" y="80"/>
                    <a:pt x="339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" name="Google Shape;1351;p73"/>
            <p:cNvSpPr/>
            <p:nvPr/>
          </p:nvSpPr>
          <p:spPr>
            <a:xfrm>
              <a:off x="4797725" y="2341800"/>
              <a:ext cx="10475" cy="9150"/>
            </a:xfrm>
            <a:custGeom>
              <a:avLst/>
              <a:gdLst/>
              <a:ahLst/>
              <a:cxnLst/>
              <a:rect l="l" t="t" r="r" b="b"/>
              <a:pathLst>
                <a:path w="419" h="366" extrusionOk="0">
                  <a:moveTo>
                    <a:pt x="238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1" y="348"/>
                    <a:pt x="195" y="365"/>
                    <a:pt x="239" y="365"/>
                  </a:cubicBezTo>
                  <a:cubicBezTo>
                    <a:pt x="330" y="365"/>
                    <a:pt x="418" y="293"/>
                    <a:pt x="418" y="181"/>
                  </a:cubicBezTo>
                  <a:cubicBezTo>
                    <a:pt x="418" y="80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" name="Google Shape;1352;p73"/>
            <p:cNvSpPr/>
            <p:nvPr/>
          </p:nvSpPr>
          <p:spPr>
            <a:xfrm>
              <a:off x="4818100" y="2341800"/>
              <a:ext cx="10475" cy="9150"/>
            </a:xfrm>
            <a:custGeom>
              <a:avLst/>
              <a:gdLst/>
              <a:ahLst/>
              <a:cxnLst/>
              <a:rect l="l" t="t" r="r" b="b"/>
              <a:pathLst>
                <a:path w="419" h="366" extrusionOk="0">
                  <a:moveTo>
                    <a:pt x="238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1" y="348"/>
                    <a:pt x="195" y="365"/>
                    <a:pt x="239" y="365"/>
                  </a:cubicBezTo>
                  <a:cubicBezTo>
                    <a:pt x="330" y="365"/>
                    <a:pt x="418" y="293"/>
                    <a:pt x="418" y="181"/>
                  </a:cubicBezTo>
                  <a:cubicBezTo>
                    <a:pt x="418" y="80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" name="Google Shape;1353;p73"/>
            <p:cNvSpPr/>
            <p:nvPr/>
          </p:nvSpPr>
          <p:spPr>
            <a:xfrm>
              <a:off x="4768675" y="2352625"/>
              <a:ext cx="8875" cy="9025"/>
            </a:xfrm>
            <a:custGeom>
              <a:avLst/>
              <a:gdLst/>
              <a:ahLst/>
              <a:cxnLst/>
              <a:rect l="l" t="t" r="r" b="b"/>
              <a:pathLst>
                <a:path w="355" h="361" extrusionOk="0">
                  <a:moveTo>
                    <a:pt x="174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74" y="361"/>
                  </a:cubicBezTo>
                  <a:cubicBezTo>
                    <a:pt x="275" y="361"/>
                    <a:pt x="354" y="281"/>
                    <a:pt x="354" y="181"/>
                  </a:cubicBezTo>
                  <a:cubicBezTo>
                    <a:pt x="354" y="87"/>
                    <a:pt x="275" y="0"/>
                    <a:pt x="174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" name="Google Shape;1354;p73"/>
            <p:cNvSpPr/>
            <p:nvPr/>
          </p:nvSpPr>
          <p:spPr>
            <a:xfrm>
              <a:off x="4787425" y="2352625"/>
              <a:ext cx="10500" cy="9125"/>
            </a:xfrm>
            <a:custGeom>
              <a:avLst/>
              <a:gdLst/>
              <a:ahLst/>
              <a:cxnLst/>
              <a:rect l="l" t="t" r="r" b="b"/>
              <a:pathLst>
                <a:path w="420" h="365" extrusionOk="0">
                  <a:moveTo>
                    <a:pt x="239" y="0"/>
                  </a:moveTo>
                  <a:cubicBezTo>
                    <a:pt x="80" y="0"/>
                    <a:pt x="1" y="195"/>
                    <a:pt x="116" y="310"/>
                  </a:cubicBezTo>
                  <a:cubicBezTo>
                    <a:pt x="152" y="348"/>
                    <a:pt x="196" y="365"/>
                    <a:pt x="240" y="365"/>
                  </a:cubicBezTo>
                  <a:cubicBezTo>
                    <a:pt x="331" y="365"/>
                    <a:pt x="419" y="292"/>
                    <a:pt x="419" y="181"/>
                  </a:cubicBezTo>
                  <a:cubicBezTo>
                    <a:pt x="419" y="87"/>
                    <a:pt x="340" y="0"/>
                    <a:pt x="239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" name="Google Shape;1355;p73"/>
            <p:cNvSpPr/>
            <p:nvPr/>
          </p:nvSpPr>
          <p:spPr>
            <a:xfrm>
              <a:off x="4809250" y="2352625"/>
              <a:ext cx="9050" cy="9025"/>
            </a:xfrm>
            <a:custGeom>
              <a:avLst/>
              <a:gdLst/>
              <a:ahLst/>
              <a:cxnLst/>
              <a:rect l="l" t="t" r="r" b="b"/>
              <a:pathLst>
                <a:path w="362" h="361" extrusionOk="0">
                  <a:moveTo>
                    <a:pt x="181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81" y="361"/>
                  </a:cubicBezTo>
                  <a:cubicBezTo>
                    <a:pt x="282" y="361"/>
                    <a:pt x="361" y="281"/>
                    <a:pt x="361" y="181"/>
                  </a:cubicBezTo>
                  <a:cubicBezTo>
                    <a:pt x="361" y="87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1356;p73"/>
            <p:cNvSpPr/>
            <p:nvPr/>
          </p:nvSpPr>
          <p:spPr>
            <a:xfrm>
              <a:off x="4829625" y="2352625"/>
              <a:ext cx="9050" cy="9025"/>
            </a:xfrm>
            <a:custGeom>
              <a:avLst/>
              <a:gdLst/>
              <a:ahLst/>
              <a:cxnLst/>
              <a:rect l="l" t="t" r="r" b="b"/>
              <a:pathLst>
                <a:path w="362" h="361" extrusionOk="0">
                  <a:moveTo>
                    <a:pt x="181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81" y="361"/>
                  </a:cubicBezTo>
                  <a:cubicBezTo>
                    <a:pt x="282" y="361"/>
                    <a:pt x="361" y="281"/>
                    <a:pt x="361" y="181"/>
                  </a:cubicBezTo>
                  <a:cubicBezTo>
                    <a:pt x="361" y="87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1357;p73"/>
            <p:cNvSpPr/>
            <p:nvPr/>
          </p:nvSpPr>
          <p:spPr>
            <a:xfrm>
              <a:off x="4777350" y="2363250"/>
              <a:ext cx="10650" cy="9025"/>
            </a:xfrm>
            <a:custGeom>
              <a:avLst/>
              <a:gdLst/>
              <a:ahLst/>
              <a:cxnLst/>
              <a:rect l="l" t="t" r="r" b="b"/>
              <a:pathLst>
                <a:path w="426" h="361" extrusionOk="0">
                  <a:moveTo>
                    <a:pt x="245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2" y="345"/>
                    <a:pt x="197" y="361"/>
                    <a:pt x="241" y="361"/>
                  </a:cubicBezTo>
                  <a:cubicBezTo>
                    <a:pt x="335" y="361"/>
                    <a:pt x="426" y="289"/>
                    <a:pt x="426" y="181"/>
                  </a:cubicBezTo>
                  <a:cubicBezTo>
                    <a:pt x="426" y="80"/>
                    <a:pt x="339" y="1"/>
                    <a:pt x="245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1358;p73"/>
            <p:cNvSpPr/>
            <p:nvPr/>
          </p:nvSpPr>
          <p:spPr>
            <a:xfrm>
              <a:off x="4797725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0" y="345"/>
                    <a:pt x="193" y="361"/>
                    <a:pt x="236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1359;p73"/>
            <p:cNvSpPr/>
            <p:nvPr/>
          </p:nvSpPr>
          <p:spPr>
            <a:xfrm>
              <a:off x="4818100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0" y="345"/>
                    <a:pt x="193" y="361"/>
                    <a:pt x="236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1360;p73"/>
            <p:cNvSpPr/>
            <p:nvPr/>
          </p:nvSpPr>
          <p:spPr>
            <a:xfrm>
              <a:off x="4838475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08" y="311"/>
                  </a:cubicBezTo>
                  <a:cubicBezTo>
                    <a:pt x="145" y="345"/>
                    <a:pt x="190" y="361"/>
                    <a:pt x="233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1361;p73"/>
            <p:cNvSpPr/>
            <p:nvPr/>
          </p:nvSpPr>
          <p:spPr>
            <a:xfrm>
              <a:off x="4768675" y="2374075"/>
              <a:ext cx="8875" cy="9050"/>
            </a:xfrm>
            <a:custGeom>
              <a:avLst/>
              <a:gdLst/>
              <a:ahLst/>
              <a:cxnLst/>
              <a:rect l="l" t="t" r="r" b="b"/>
              <a:pathLst>
                <a:path w="355" h="362" extrusionOk="0">
                  <a:moveTo>
                    <a:pt x="174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74" y="361"/>
                  </a:cubicBezTo>
                  <a:cubicBezTo>
                    <a:pt x="275" y="361"/>
                    <a:pt x="354" y="282"/>
                    <a:pt x="354" y="181"/>
                  </a:cubicBezTo>
                  <a:cubicBezTo>
                    <a:pt x="354" y="80"/>
                    <a:pt x="275" y="0"/>
                    <a:pt x="174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1362;p73"/>
            <p:cNvSpPr/>
            <p:nvPr/>
          </p:nvSpPr>
          <p:spPr>
            <a:xfrm>
              <a:off x="4787425" y="2374075"/>
              <a:ext cx="10500" cy="9150"/>
            </a:xfrm>
            <a:custGeom>
              <a:avLst/>
              <a:gdLst/>
              <a:ahLst/>
              <a:cxnLst/>
              <a:rect l="l" t="t" r="r" b="b"/>
              <a:pathLst>
                <a:path w="420" h="366" extrusionOk="0">
                  <a:moveTo>
                    <a:pt x="239" y="0"/>
                  </a:moveTo>
                  <a:cubicBezTo>
                    <a:pt x="80" y="0"/>
                    <a:pt x="1" y="195"/>
                    <a:pt x="116" y="311"/>
                  </a:cubicBezTo>
                  <a:cubicBezTo>
                    <a:pt x="152" y="348"/>
                    <a:pt x="196" y="365"/>
                    <a:pt x="240" y="365"/>
                  </a:cubicBezTo>
                  <a:cubicBezTo>
                    <a:pt x="331" y="365"/>
                    <a:pt x="419" y="293"/>
                    <a:pt x="419" y="181"/>
                  </a:cubicBezTo>
                  <a:cubicBezTo>
                    <a:pt x="419" y="80"/>
                    <a:pt x="340" y="0"/>
                    <a:pt x="239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1363;p73"/>
            <p:cNvSpPr/>
            <p:nvPr/>
          </p:nvSpPr>
          <p:spPr>
            <a:xfrm>
              <a:off x="4809250" y="2374075"/>
              <a:ext cx="9050" cy="9050"/>
            </a:xfrm>
            <a:custGeom>
              <a:avLst/>
              <a:gdLst/>
              <a:ahLst/>
              <a:cxnLst/>
              <a:rect l="l" t="t" r="r" b="b"/>
              <a:pathLst>
                <a:path w="362" h="362" extrusionOk="0">
                  <a:moveTo>
                    <a:pt x="181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81" y="361"/>
                  </a:cubicBezTo>
                  <a:cubicBezTo>
                    <a:pt x="282" y="361"/>
                    <a:pt x="361" y="282"/>
                    <a:pt x="361" y="181"/>
                  </a:cubicBezTo>
                  <a:cubicBezTo>
                    <a:pt x="361" y="80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1364;p73"/>
            <p:cNvSpPr/>
            <p:nvPr/>
          </p:nvSpPr>
          <p:spPr>
            <a:xfrm>
              <a:off x="4829625" y="2374075"/>
              <a:ext cx="9050" cy="9050"/>
            </a:xfrm>
            <a:custGeom>
              <a:avLst/>
              <a:gdLst/>
              <a:ahLst/>
              <a:cxnLst/>
              <a:rect l="l" t="t" r="r" b="b"/>
              <a:pathLst>
                <a:path w="362" h="362" extrusionOk="0">
                  <a:moveTo>
                    <a:pt x="181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81" y="361"/>
                  </a:cubicBezTo>
                  <a:cubicBezTo>
                    <a:pt x="282" y="361"/>
                    <a:pt x="361" y="282"/>
                    <a:pt x="361" y="181"/>
                  </a:cubicBezTo>
                  <a:cubicBezTo>
                    <a:pt x="361" y="80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1365;p73"/>
            <p:cNvSpPr/>
            <p:nvPr/>
          </p:nvSpPr>
          <p:spPr>
            <a:xfrm>
              <a:off x="4756975" y="2384725"/>
              <a:ext cx="10650" cy="9000"/>
            </a:xfrm>
            <a:custGeom>
              <a:avLst/>
              <a:gdLst/>
              <a:ahLst/>
              <a:cxnLst/>
              <a:rect l="l" t="t" r="r" b="b"/>
              <a:pathLst>
                <a:path w="426" h="360" extrusionOk="0">
                  <a:moveTo>
                    <a:pt x="245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2" y="344"/>
                    <a:pt x="197" y="360"/>
                    <a:pt x="241" y="360"/>
                  </a:cubicBezTo>
                  <a:cubicBezTo>
                    <a:pt x="335" y="360"/>
                    <a:pt x="426" y="289"/>
                    <a:pt x="426" y="180"/>
                  </a:cubicBezTo>
                  <a:cubicBezTo>
                    <a:pt x="426" y="79"/>
                    <a:pt x="346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1366;p73"/>
            <p:cNvSpPr/>
            <p:nvPr/>
          </p:nvSpPr>
          <p:spPr>
            <a:xfrm>
              <a:off x="4777350" y="2384725"/>
              <a:ext cx="10650" cy="9000"/>
            </a:xfrm>
            <a:custGeom>
              <a:avLst/>
              <a:gdLst/>
              <a:ahLst/>
              <a:cxnLst/>
              <a:rect l="l" t="t" r="r" b="b"/>
              <a:pathLst>
                <a:path w="426" h="360" extrusionOk="0">
                  <a:moveTo>
                    <a:pt x="245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2" y="344"/>
                    <a:pt x="197" y="360"/>
                    <a:pt x="241" y="360"/>
                  </a:cubicBezTo>
                  <a:cubicBezTo>
                    <a:pt x="335" y="360"/>
                    <a:pt x="426" y="289"/>
                    <a:pt x="426" y="180"/>
                  </a:cubicBezTo>
                  <a:cubicBezTo>
                    <a:pt x="426" y="79"/>
                    <a:pt x="339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1367;p73"/>
            <p:cNvSpPr/>
            <p:nvPr/>
          </p:nvSpPr>
          <p:spPr>
            <a:xfrm>
              <a:off x="4797725" y="2384725"/>
              <a:ext cx="10475" cy="9000"/>
            </a:xfrm>
            <a:custGeom>
              <a:avLst/>
              <a:gdLst/>
              <a:ahLst/>
              <a:cxnLst/>
              <a:rect l="l" t="t" r="r" b="b"/>
              <a:pathLst>
                <a:path w="419" h="360" extrusionOk="0">
                  <a:moveTo>
                    <a:pt x="238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0" y="344"/>
                    <a:pt x="193" y="360"/>
                    <a:pt x="236" y="360"/>
                  </a:cubicBezTo>
                  <a:cubicBezTo>
                    <a:pt x="328" y="360"/>
                    <a:pt x="418" y="289"/>
                    <a:pt x="418" y="180"/>
                  </a:cubicBezTo>
                  <a:cubicBezTo>
                    <a:pt x="418" y="79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1368;p73"/>
            <p:cNvSpPr/>
            <p:nvPr/>
          </p:nvSpPr>
          <p:spPr>
            <a:xfrm>
              <a:off x="4818100" y="2384725"/>
              <a:ext cx="10475" cy="9000"/>
            </a:xfrm>
            <a:custGeom>
              <a:avLst/>
              <a:gdLst/>
              <a:ahLst/>
              <a:cxnLst/>
              <a:rect l="l" t="t" r="r" b="b"/>
              <a:pathLst>
                <a:path w="419" h="360" extrusionOk="0">
                  <a:moveTo>
                    <a:pt x="238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0" y="344"/>
                    <a:pt x="193" y="360"/>
                    <a:pt x="236" y="360"/>
                  </a:cubicBezTo>
                  <a:cubicBezTo>
                    <a:pt x="328" y="360"/>
                    <a:pt x="418" y="289"/>
                    <a:pt x="418" y="180"/>
                  </a:cubicBezTo>
                  <a:cubicBezTo>
                    <a:pt x="418" y="79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51" name="Google Shape;1369;p73"/>
          <p:cNvGrpSpPr/>
          <p:nvPr/>
        </p:nvGrpSpPr>
        <p:grpSpPr>
          <a:xfrm>
            <a:off x="7857444" y="3307234"/>
            <a:ext cx="212497" cy="175761"/>
            <a:chOff x="4943575" y="2516350"/>
            <a:chExt cx="98675" cy="81700"/>
          </a:xfrm>
        </p:grpSpPr>
        <p:sp>
          <p:nvSpPr>
            <p:cNvPr id="252" name="Google Shape;1370;p73"/>
            <p:cNvSpPr/>
            <p:nvPr/>
          </p:nvSpPr>
          <p:spPr>
            <a:xfrm>
              <a:off x="5036450" y="2554750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0"/>
                  </a:moveTo>
                  <a:cubicBezTo>
                    <a:pt x="51" y="0"/>
                    <a:pt x="0" y="101"/>
                    <a:pt x="65" y="166"/>
                  </a:cubicBezTo>
                  <a:cubicBezTo>
                    <a:pt x="83" y="184"/>
                    <a:pt x="106" y="192"/>
                    <a:pt x="129" y="192"/>
                  </a:cubicBezTo>
                  <a:cubicBezTo>
                    <a:pt x="179" y="192"/>
                    <a:pt x="229" y="153"/>
                    <a:pt x="224" y="94"/>
                  </a:cubicBezTo>
                  <a:cubicBezTo>
                    <a:pt x="231" y="44"/>
                    <a:pt x="188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" name="Google Shape;1371;p73"/>
            <p:cNvSpPr/>
            <p:nvPr/>
          </p:nvSpPr>
          <p:spPr>
            <a:xfrm>
              <a:off x="5028150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23" y="0"/>
                  </a:moveTo>
                  <a:cubicBezTo>
                    <a:pt x="37" y="0"/>
                    <a:pt x="0" y="101"/>
                    <a:pt x="58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" name="Google Shape;1372;p73"/>
            <p:cNvSpPr/>
            <p:nvPr/>
          </p:nvSpPr>
          <p:spPr>
            <a:xfrm>
              <a:off x="50281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6" y="184"/>
                    <a:pt x="99" y="192"/>
                    <a:pt x="123" y="192"/>
                  </a:cubicBezTo>
                  <a:cubicBezTo>
                    <a:pt x="173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" name="Google Shape;1373;p73"/>
            <p:cNvSpPr/>
            <p:nvPr/>
          </p:nvSpPr>
          <p:spPr>
            <a:xfrm>
              <a:off x="5028150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23" y="0"/>
                  </a:moveTo>
                  <a:cubicBezTo>
                    <a:pt x="37" y="0"/>
                    <a:pt x="0" y="101"/>
                    <a:pt x="58" y="166"/>
                  </a:cubicBezTo>
                  <a:cubicBezTo>
                    <a:pt x="77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" name="Google Shape;1374;p73"/>
            <p:cNvSpPr/>
            <p:nvPr/>
          </p:nvSpPr>
          <p:spPr>
            <a:xfrm>
              <a:off x="50197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" name="Google Shape;1375;p73"/>
            <p:cNvSpPr/>
            <p:nvPr/>
          </p:nvSpPr>
          <p:spPr>
            <a:xfrm>
              <a:off x="5019675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30" y="0"/>
                  </a:moveTo>
                  <a:cubicBezTo>
                    <a:pt x="44" y="0"/>
                    <a:pt x="0" y="101"/>
                    <a:pt x="58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" name="Google Shape;1376;p73"/>
            <p:cNvSpPr/>
            <p:nvPr/>
          </p:nvSpPr>
          <p:spPr>
            <a:xfrm>
              <a:off x="50196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9" y="184"/>
                    <a:pt x="102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" name="Google Shape;1377;p73"/>
            <p:cNvSpPr/>
            <p:nvPr/>
          </p:nvSpPr>
          <p:spPr>
            <a:xfrm>
              <a:off x="5019675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30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7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" name="Google Shape;1378;p73"/>
            <p:cNvSpPr/>
            <p:nvPr/>
          </p:nvSpPr>
          <p:spPr>
            <a:xfrm>
              <a:off x="5019725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5" y="41"/>
                    <a:pt x="184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" name="Google Shape;1379;p73"/>
            <p:cNvSpPr/>
            <p:nvPr/>
          </p:nvSpPr>
          <p:spPr>
            <a:xfrm>
              <a:off x="501120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" name="Google Shape;1380;p73"/>
            <p:cNvSpPr/>
            <p:nvPr/>
          </p:nvSpPr>
          <p:spPr>
            <a:xfrm>
              <a:off x="501125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" name="Google Shape;1381;p73"/>
            <p:cNvSpPr/>
            <p:nvPr/>
          </p:nvSpPr>
          <p:spPr>
            <a:xfrm>
              <a:off x="501120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" name="Google Shape;1382;p73"/>
            <p:cNvSpPr/>
            <p:nvPr/>
          </p:nvSpPr>
          <p:spPr>
            <a:xfrm>
              <a:off x="501120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58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" name="Google Shape;1383;p73"/>
            <p:cNvSpPr/>
            <p:nvPr/>
          </p:nvSpPr>
          <p:spPr>
            <a:xfrm>
              <a:off x="501120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2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" name="Google Shape;1384;p73"/>
            <p:cNvSpPr/>
            <p:nvPr/>
          </p:nvSpPr>
          <p:spPr>
            <a:xfrm>
              <a:off x="501125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" name="Google Shape;1385;p73"/>
            <p:cNvSpPr/>
            <p:nvPr/>
          </p:nvSpPr>
          <p:spPr>
            <a:xfrm>
              <a:off x="501120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58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" name="Google Shape;1386;p73"/>
            <p:cNvSpPr/>
            <p:nvPr/>
          </p:nvSpPr>
          <p:spPr>
            <a:xfrm>
              <a:off x="5002725" y="2524100"/>
              <a:ext cx="5750" cy="4775"/>
            </a:xfrm>
            <a:custGeom>
              <a:avLst/>
              <a:gdLst/>
              <a:ahLst/>
              <a:cxnLst/>
              <a:rect l="l" t="t" r="r" b="b"/>
              <a:pathLst>
                <a:path w="230" h="191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" name="Google Shape;1387;p73"/>
            <p:cNvSpPr/>
            <p:nvPr/>
          </p:nvSpPr>
          <p:spPr>
            <a:xfrm>
              <a:off x="500272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" name="Google Shape;1388;p73"/>
            <p:cNvSpPr/>
            <p:nvPr/>
          </p:nvSpPr>
          <p:spPr>
            <a:xfrm>
              <a:off x="500277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" name="Google Shape;1389;p73"/>
            <p:cNvSpPr/>
            <p:nvPr/>
          </p:nvSpPr>
          <p:spPr>
            <a:xfrm>
              <a:off x="500272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" name="Google Shape;1390;p73"/>
            <p:cNvSpPr/>
            <p:nvPr/>
          </p:nvSpPr>
          <p:spPr>
            <a:xfrm>
              <a:off x="500272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58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" name="Google Shape;1391;p73"/>
            <p:cNvSpPr/>
            <p:nvPr/>
          </p:nvSpPr>
          <p:spPr>
            <a:xfrm>
              <a:off x="500272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" name="Google Shape;1392;p73"/>
            <p:cNvSpPr/>
            <p:nvPr/>
          </p:nvSpPr>
          <p:spPr>
            <a:xfrm>
              <a:off x="500277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" name="Google Shape;1393;p73"/>
            <p:cNvSpPr/>
            <p:nvPr/>
          </p:nvSpPr>
          <p:spPr>
            <a:xfrm>
              <a:off x="500272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58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" name="Google Shape;1394;p73"/>
            <p:cNvSpPr/>
            <p:nvPr/>
          </p:nvSpPr>
          <p:spPr>
            <a:xfrm>
              <a:off x="5002725" y="2585575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1"/>
                  </a:moveTo>
                  <a:cubicBezTo>
                    <a:pt x="44" y="1"/>
                    <a:pt x="1" y="102"/>
                    <a:pt x="65" y="167"/>
                  </a:cubicBezTo>
                  <a:cubicBezTo>
                    <a:pt x="83" y="184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" name="Google Shape;1395;p73"/>
            <p:cNvSpPr/>
            <p:nvPr/>
          </p:nvSpPr>
          <p:spPr>
            <a:xfrm>
              <a:off x="4994250" y="25163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" name="Google Shape;1396;p73"/>
            <p:cNvSpPr/>
            <p:nvPr/>
          </p:nvSpPr>
          <p:spPr>
            <a:xfrm>
              <a:off x="4994250" y="2524100"/>
              <a:ext cx="5750" cy="4775"/>
            </a:xfrm>
            <a:custGeom>
              <a:avLst/>
              <a:gdLst/>
              <a:ahLst/>
              <a:cxnLst/>
              <a:rect l="l" t="t" r="r" b="b"/>
              <a:pathLst>
                <a:path w="230" h="191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" name="Google Shape;1397;p73"/>
            <p:cNvSpPr/>
            <p:nvPr/>
          </p:nvSpPr>
          <p:spPr>
            <a:xfrm>
              <a:off x="499425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" name="Google Shape;1398;p73"/>
            <p:cNvSpPr/>
            <p:nvPr/>
          </p:nvSpPr>
          <p:spPr>
            <a:xfrm>
              <a:off x="499430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" name="Google Shape;1399;p73"/>
            <p:cNvSpPr/>
            <p:nvPr/>
          </p:nvSpPr>
          <p:spPr>
            <a:xfrm>
              <a:off x="499425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" name="Google Shape;1400;p73"/>
            <p:cNvSpPr/>
            <p:nvPr/>
          </p:nvSpPr>
          <p:spPr>
            <a:xfrm>
              <a:off x="49942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" name="Google Shape;1401;p73"/>
            <p:cNvSpPr/>
            <p:nvPr/>
          </p:nvSpPr>
          <p:spPr>
            <a:xfrm>
              <a:off x="499425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" name="Google Shape;1402;p73"/>
            <p:cNvSpPr/>
            <p:nvPr/>
          </p:nvSpPr>
          <p:spPr>
            <a:xfrm>
              <a:off x="499430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" name="Google Shape;1403;p73"/>
            <p:cNvSpPr/>
            <p:nvPr/>
          </p:nvSpPr>
          <p:spPr>
            <a:xfrm>
              <a:off x="499425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" name="Google Shape;1404;p73"/>
            <p:cNvSpPr/>
            <p:nvPr/>
          </p:nvSpPr>
          <p:spPr>
            <a:xfrm>
              <a:off x="4994250" y="2585575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1"/>
                  </a:moveTo>
                  <a:cubicBezTo>
                    <a:pt x="44" y="1"/>
                    <a:pt x="1" y="102"/>
                    <a:pt x="65" y="167"/>
                  </a:cubicBezTo>
                  <a:cubicBezTo>
                    <a:pt x="83" y="184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" name="Google Shape;1405;p73"/>
            <p:cNvSpPr/>
            <p:nvPr/>
          </p:nvSpPr>
          <p:spPr>
            <a:xfrm>
              <a:off x="4994250" y="2593150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1"/>
                  </a:moveTo>
                  <a:cubicBezTo>
                    <a:pt x="44" y="1"/>
                    <a:pt x="1" y="109"/>
                    <a:pt x="65" y="166"/>
                  </a:cubicBezTo>
                  <a:cubicBezTo>
                    <a:pt x="84" y="187"/>
                    <a:pt x="107" y="196"/>
                    <a:pt x="130" y="196"/>
                  </a:cubicBezTo>
                  <a:cubicBezTo>
                    <a:pt x="180" y="196"/>
                    <a:pt x="229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" name="Google Shape;1406;p73"/>
            <p:cNvSpPr/>
            <p:nvPr/>
          </p:nvSpPr>
          <p:spPr>
            <a:xfrm>
              <a:off x="498577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" name="Google Shape;1407;p73"/>
            <p:cNvSpPr/>
            <p:nvPr/>
          </p:nvSpPr>
          <p:spPr>
            <a:xfrm>
              <a:off x="49858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" name="Google Shape;1408;p73"/>
            <p:cNvSpPr/>
            <p:nvPr/>
          </p:nvSpPr>
          <p:spPr>
            <a:xfrm>
              <a:off x="498577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" name="Google Shape;1409;p73"/>
            <p:cNvSpPr/>
            <p:nvPr/>
          </p:nvSpPr>
          <p:spPr>
            <a:xfrm>
              <a:off x="49857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" name="Google Shape;1410;p73"/>
            <p:cNvSpPr/>
            <p:nvPr/>
          </p:nvSpPr>
          <p:spPr>
            <a:xfrm>
              <a:off x="498577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" name="Google Shape;1411;p73"/>
            <p:cNvSpPr/>
            <p:nvPr/>
          </p:nvSpPr>
          <p:spPr>
            <a:xfrm>
              <a:off x="498582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" name="Google Shape;1412;p73"/>
            <p:cNvSpPr/>
            <p:nvPr/>
          </p:nvSpPr>
          <p:spPr>
            <a:xfrm>
              <a:off x="498577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" name="Google Shape;1413;p73"/>
            <p:cNvSpPr/>
            <p:nvPr/>
          </p:nvSpPr>
          <p:spPr>
            <a:xfrm>
              <a:off x="497730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" name="Google Shape;1414;p73"/>
            <p:cNvSpPr/>
            <p:nvPr/>
          </p:nvSpPr>
          <p:spPr>
            <a:xfrm>
              <a:off x="497735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" name="Google Shape;1415;p73"/>
            <p:cNvSpPr/>
            <p:nvPr/>
          </p:nvSpPr>
          <p:spPr>
            <a:xfrm>
              <a:off x="497730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" name="Google Shape;1416;p73"/>
            <p:cNvSpPr/>
            <p:nvPr/>
          </p:nvSpPr>
          <p:spPr>
            <a:xfrm>
              <a:off x="497730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" name="Google Shape;1417;p73"/>
            <p:cNvSpPr/>
            <p:nvPr/>
          </p:nvSpPr>
          <p:spPr>
            <a:xfrm>
              <a:off x="497730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" name="Google Shape;1418;p73"/>
            <p:cNvSpPr/>
            <p:nvPr/>
          </p:nvSpPr>
          <p:spPr>
            <a:xfrm>
              <a:off x="497735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" name="Google Shape;1419;p73"/>
            <p:cNvSpPr/>
            <p:nvPr/>
          </p:nvSpPr>
          <p:spPr>
            <a:xfrm>
              <a:off x="497730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" name="Google Shape;1420;p73"/>
            <p:cNvSpPr/>
            <p:nvPr/>
          </p:nvSpPr>
          <p:spPr>
            <a:xfrm>
              <a:off x="496882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6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" name="Google Shape;1421;p73"/>
            <p:cNvSpPr/>
            <p:nvPr/>
          </p:nvSpPr>
          <p:spPr>
            <a:xfrm>
              <a:off x="4968875" y="2539400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21" y="1"/>
                  </a:moveTo>
                  <a:cubicBezTo>
                    <a:pt x="46" y="1"/>
                    <a:pt x="1" y="104"/>
                    <a:pt x="64" y="160"/>
                  </a:cubicBezTo>
                  <a:cubicBezTo>
                    <a:pt x="82" y="181"/>
                    <a:pt x="106" y="190"/>
                    <a:pt x="129" y="190"/>
                  </a:cubicBezTo>
                  <a:cubicBezTo>
                    <a:pt x="179" y="190"/>
                    <a:pt x="227" y="149"/>
                    <a:pt x="222" y="95"/>
                  </a:cubicBezTo>
                  <a:cubicBezTo>
                    <a:pt x="222" y="37"/>
                    <a:pt x="186" y="1"/>
                    <a:pt x="128" y="1"/>
                  </a:cubicBezTo>
                  <a:cubicBezTo>
                    <a:pt x="126" y="1"/>
                    <a:pt x="123" y="1"/>
                    <a:pt x="12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" name="Google Shape;1422;p73"/>
            <p:cNvSpPr/>
            <p:nvPr/>
          </p:nvSpPr>
          <p:spPr>
            <a:xfrm>
              <a:off x="496882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6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" name="Google Shape;1423;p73"/>
            <p:cNvSpPr/>
            <p:nvPr/>
          </p:nvSpPr>
          <p:spPr>
            <a:xfrm>
              <a:off x="4968825" y="2554750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0"/>
                  </a:moveTo>
                  <a:cubicBezTo>
                    <a:pt x="51" y="0"/>
                    <a:pt x="1" y="101"/>
                    <a:pt x="66" y="166"/>
                  </a:cubicBezTo>
                  <a:cubicBezTo>
                    <a:pt x="84" y="184"/>
                    <a:pt x="107" y="192"/>
                    <a:pt x="130" y="192"/>
                  </a:cubicBezTo>
                  <a:cubicBezTo>
                    <a:pt x="180" y="192"/>
                    <a:pt x="229" y="153"/>
                    <a:pt x="224" y="94"/>
                  </a:cubicBezTo>
                  <a:cubicBezTo>
                    <a:pt x="231" y="44"/>
                    <a:pt x="188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" name="Google Shape;1424;p73"/>
            <p:cNvSpPr/>
            <p:nvPr/>
          </p:nvSpPr>
          <p:spPr>
            <a:xfrm>
              <a:off x="496882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6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" name="Google Shape;1425;p73"/>
            <p:cNvSpPr/>
            <p:nvPr/>
          </p:nvSpPr>
          <p:spPr>
            <a:xfrm>
              <a:off x="496887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4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" name="Google Shape;1426;p73"/>
            <p:cNvSpPr/>
            <p:nvPr/>
          </p:nvSpPr>
          <p:spPr>
            <a:xfrm>
              <a:off x="4968825" y="2577825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1"/>
                  </a:moveTo>
                  <a:cubicBezTo>
                    <a:pt x="51" y="1"/>
                    <a:pt x="1" y="101"/>
                    <a:pt x="66" y="166"/>
                  </a:cubicBezTo>
                  <a:cubicBezTo>
                    <a:pt x="84" y="185"/>
                    <a:pt x="107" y="193"/>
                    <a:pt x="130" y="193"/>
                  </a:cubicBezTo>
                  <a:cubicBezTo>
                    <a:pt x="180" y="193"/>
                    <a:pt x="229" y="154"/>
                    <a:pt x="224" y="94"/>
                  </a:cubicBezTo>
                  <a:cubicBezTo>
                    <a:pt x="231" y="44"/>
                    <a:pt x="188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" name="Google Shape;1427;p73"/>
            <p:cNvSpPr/>
            <p:nvPr/>
          </p:nvSpPr>
          <p:spPr>
            <a:xfrm>
              <a:off x="4960525" y="2531675"/>
              <a:ext cx="5625" cy="4900"/>
            </a:xfrm>
            <a:custGeom>
              <a:avLst/>
              <a:gdLst/>
              <a:ahLst/>
              <a:cxnLst/>
              <a:rect l="l" t="t" r="r" b="b"/>
              <a:pathLst>
                <a:path w="225" h="196" extrusionOk="0">
                  <a:moveTo>
                    <a:pt x="123" y="0"/>
                  </a:moveTo>
                  <a:cubicBezTo>
                    <a:pt x="37" y="0"/>
                    <a:pt x="1" y="108"/>
                    <a:pt x="59" y="166"/>
                  </a:cubicBezTo>
                  <a:cubicBezTo>
                    <a:pt x="79" y="187"/>
                    <a:pt x="103" y="195"/>
                    <a:pt x="126" y="195"/>
                  </a:cubicBezTo>
                  <a:cubicBezTo>
                    <a:pt x="177" y="195"/>
                    <a:pt x="224" y="153"/>
                    <a:pt x="224" y="94"/>
                  </a:cubicBezTo>
                  <a:cubicBezTo>
                    <a:pt x="217" y="43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" name="Google Shape;1428;p73"/>
            <p:cNvSpPr/>
            <p:nvPr/>
          </p:nvSpPr>
          <p:spPr>
            <a:xfrm>
              <a:off x="496057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14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5" y="181"/>
                    <a:pt x="99" y="190"/>
                    <a:pt x="122" y="190"/>
                  </a:cubicBezTo>
                  <a:cubicBezTo>
                    <a:pt x="172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1" y="1"/>
                  </a:cubicBezTo>
                  <a:cubicBezTo>
                    <a:pt x="119" y="1"/>
                    <a:pt x="116" y="1"/>
                    <a:pt x="11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" name="Google Shape;1429;p73"/>
            <p:cNvSpPr/>
            <p:nvPr/>
          </p:nvSpPr>
          <p:spPr>
            <a:xfrm>
              <a:off x="4960525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23" y="0"/>
                  </a:moveTo>
                  <a:cubicBezTo>
                    <a:pt x="37" y="0"/>
                    <a:pt x="1" y="101"/>
                    <a:pt x="59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" name="Google Shape;1430;p73"/>
            <p:cNvSpPr/>
            <p:nvPr/>
          </p:nvSpPr>
          <p:spPr>
            <a:xfrm>
              <a:off x="496052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7" y="184"/>
                    <a:pt x="100" y="192"/>
                    <a:pt x="123" y="192"/>
                  </a:cubicBezTo>
                  <a:cubicBezTo>
                    <a:pt x="173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" name="Google Shape;1431;p73"/>
            <p:cNvSpPr/>
            <p:nvPr/>
          </p:nvSpPr>
          <p:spPr>
            <a:xfrm>
              <a:off x="4960525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23" y="0"/>
                  </a:moveTo>
                  <a:cubicBezTo>
                    <a:pt x="37" y="0"/>
                    <a:pt x="1" y="101"/>
                    <a:pt x="59" y="166"/>
                  </a:cubicBezTo>
                  <a:cubicBezTo>
                    <a:pt x="78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" name="Google Shape;1432;p73"/>
            <p:cNvSpPr/>
            <p:nvPr/>
          </p:nvSpPr>
          <p:spPr>
            <a:xfrm>
              <a:off x="4960575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34" y="1"/>
                  </a:moveTo>
                  <a:cubicBezTo>
                    <a:pt x="130" y="1"/>
                    <a:pt x="126" y="1"/>
                    <a:pt x="121" y="2"/>
                  </a:cubicBezTo>
                  <a:cubicBezTo>
                    <a:pt x="119" y="1"/>
                    <a:pt x="116" y="1"/>
                    <a:pt x="113" y="1"/>
                  </a:cubicBezTo>
                  <a:cubicBezTo>
                    <a:pt x="33" y="1"/>
                    <a:pt x="1" y="104"/>
                    <a:pt x="57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6" y="41"/>
                    <a:pt x="184" y="1"/>
                    <a:pt x="13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" name="Google Shape;1433;p73"/>
            <p:cNvSpPr/>
            <p:nvPr/>
          </p:nvSpPr>
          <p:spPr>
            <a:xfrm>
              <a:off x="496052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7" y="185"/>
                    <a:pt x="100" y="193"/>
                    <a:pt x="123" y="193"/>
                  </a:cubicBezTo>
                  <a:cubicBezTo>
                    <a:pt x="173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23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" name="Google Shape;1434;p73"/>
            <p:cNvSpPr/>
            <p:nvPr/>
          </p:nvSpPr>
          <p:spPr>
            <a:xfrm>
              <a:off x="4952050" y="2531675"/>
              <a:ext cx="5625" cy="4900"/>
            </a:xfrm>
            <a:custGeom>
              <a:avLst/>
              <a:gdLst/>
              <a:ahLst/>
              <a:cxnLst/>
              <a:rect l="l" t="t" r="r" b="b"/>
              <a:pathLst>
                <a:path w="225" h="196" extrusionOk="0">
                  <a:moveTo>
                    <a:pt x="131" y="0"/>
                  </a:moveTo>
                  <a:cubicBezTo>
                    <a:pt x="44" y="0"/>
                    <a:pt x="1" y="108"/>
                    <a:pt x="59" y="166"/>
                  </a:cubicBezTo>
                  <a:cubicBezTo>
                    <a:pt x="79" y="187"/>
                    <a:pt x="103" y="195"/>
                    <a:pt x="126" y="195"/>
                  </a:cubicBezTo>
                  <a:cubicBezTo>
                    <a:pt x="177" y="195"/>
                    <a:pt x="224" y="153"/>
                    <a:pt x="224" y="94"/>
                  </a:cubicBezTo>
                  <a:cubicBezTo>
                    <a:pt x="217" y="43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" name="Google Shape;1435;p73"/>
            <p:cNvSpPr/>
            <p:nvPr/>
          </p:nvSpPr>
          <p:spPr>
            <a:xfrm>
              <a:off x="495210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2" y="190"/>
                    <a:pt x="125" y="190"/>
                  </a:cubicBezTo>
                  <a:cubicBezTo>
                    <a:pt x="176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9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" name="Google Shape;1436;p73"/>
            <p:cNvSpPr/>
            <p:nvPr/>
          </p:nvSpPr>
          <p:spPr>
            <a:xfrm>
              <a:off x="4952050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31" y="0"/>
                  </a:moveTo>
                  <a:cubicBezTo>
                    <a:pt x="44" y="0"/>
                    <a:pt x="1" y="101"/>
                    <a:pt x="59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" name="Google Shape;1437;p73"/>
            <p:cNvSpPr/>
            <p:nvPr/>
          </p:nvSpPr>
          <p:spPr>
            <a:xfrm>
              <a:off x="49520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" name="Google Shape;1438;p73"/>
            <p:cNvSpPr/>
            <p:nvPr/>
          </p:nvSpPr>
          <p:spPr>
            <a:xfrm>
              <a:off x="4952050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8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" name="Google Shape;1439;p73"/>
            <p:cNvSpPr/>
            <p:nvPr/>
          </p:nvSpPr>
          <p:spPr>
            <a:xfrm>
              <a:off x="4952100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40" y="1"/>
                  </a:moveTo>
                  <a:cubicBezTo>
                    <a:pt x="136" y="1"/>
                    <a:pt x="132" y="1"/>
                    <a:pt x="129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6" y="41"/>
                    <a:pt x="184" y="1"/>
                    <a:pt x="14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" name="Google Shape;1440;p73"/>
            <p:cNvSpPr/>
            <p:nvPr/>
          </p:nvSpPr>
          <p:spPr>
            <a:xfrm>
              <a:off x="495205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" name="Google Shape;1441;p73"/>
            <p:cNvSpPr/>
            <p:nvPr/>
          </p:nvSpPr>
          <p:spPr>
            <a:xfrm>
              <a:off x="494357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1" y="0"/>
                  </a:moveTo>
                  <a:cubicBezTo>
                    <a:pt x="44" y="0"/>
                    <a:pt x="1" y="108"/>
                    <a:pt x="66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" name="Google Shape;1442;p73"/>
            <p:cNvSpPr/>
            <p:nvPr/>
          </p:nvSpPr>
          <p:spPr>
            <a:xfrm>
              <a:off x="49436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1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2" y="190"/>
                    <a:pt x="125" y="190"/>
                  </a:cubicBezTo>
                  <a:cubicBezTo>
                    <a:pt x="176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9" y="1"/>
                  </a:cubicBezTo>
                  <a:cubicBezTo>
                    <a:pt x="126" y="1"/>
                    <a:pt x="123" y="1"/>
                    <a:pt x="12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" name="Google Shape;1443;p73"/>
            <p:cNvSpPr/>
            <p:nvPr/>
          </p:nvSpPr>
          <p:spPr>
            <a:xfrm>
              <a:off x="494357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1" y="0"/>
                  </a:moveTo>
                  <a:cubicBezTo>
                    <a:pt x="44" y="0"/>
                    <a:pt x="1" y="101"/>
                    <a:pt x="66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" name="Google Shape;1444;p73"/>
            <p:cNvSpPr/>
            <p:nvPr/>
          </p:nvSpPr>
          <p:spPr>
            <a:xfrm>
              <a:off x="49435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" name="Google Shape;1445;p73"/>
            <p:cNvSpPr/>
            <p:nvPr/>
          </p:nvSpPr>
          <p:spPr>
            <a:xfrm>
              <a:off x="494357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1" y="0"/>
                  </a:moveTo>
                  <a:cubicBezTo>
                    <a:pt x="44" y="0"/>
                    <a:pt x="1" y="101"/>
                    <a:pt x="66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30" y="148"/>
                    <a:pt x="224" y="87"/>
                  </a:cubicBezTo>
                  <a:cubicBezTo>
                    <a:pt x="224" y="37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" name="Google Shape;1446;p73"/>
            <p:cNvSpPr/>
            <p:nvPr/>
          </p:nvSpPr>
          <p:spPr>
            <a:xfrm>
              <a:off x="494362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40" y="1"/>
                  </a:moveTo>
                  <a:cubicBezTo>
                    <a:pt x="136" y="1"/>
                    <a:pt x="132" y="1"/>
                    <a:pt x="129" y="2"/>
                  </a:cubicBezTo>
                  <a:cubicBezTo>
                    <a:pt x="126" y="1"/>
                    <a:pt x="123" y="1"/>
                    <a:pt x="121" y="1"/>
                  </a:cubicBezTo>
                  <a:cubicBezTo>
                    <a:pt x="39" y="1"/>
                    <a:pt x="1" y="104"/>
                    <a:pt x="64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4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" name="Google Shape;1447;p73"/>
            <p:cNvSpPr/>
            <p:nvPr/>
          </p:nvSpPr>
          <p:spPr>
            <a:xfrm>
              <a:off x="494357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30" name="Google Shape;1448;p73"/>
          <p:cNvSpPr/>
          <p:nvPr/>
        </p:nvSpPr>
        <p:spPr>
          <a:xfrm>
            <a:off x="7872986" y="2536380"/>
            <a:ext cx="174337" cy="174337"/>
          </a:xfrm>
          <a:custGeom>
            <a:avLst/>
            <a:gdLst/>
            <a:ahLst/>
            <a:cxnLst/>
            <a:rect l="l" t="t" r="r" b="b"/>
            <a:pathLst>
              <a:path w="208163" h="208163" extrusionOk="0">
                <a:moveTo>
                  <a:pt x="79632" y="48546"/>
                </a:moveTo>
                <a:cubicBezTo>
                  <a:pt x="80399" y="48546"/>
                  <a:pt x="81191" y="48783"/>
                  <a:pt x="81877" y="49126"/>
                </a:cubicBezTo>
                <a:lnTo>
                  <a:pt x="158203" y="101306"/>
                </a:lnTo>
                <a:cubicBezTo>
                  <a:pt x="159036" y="101861"/>
                  <a:pt x="159591" y="102971"/>
                  <a:pt x="159591" y="104081"/>
                </a:cubicBezTo>
                <a:cubicBezTo>
                  <a:pt x="159591" y="105191"/>
                  <a:pt x="159036" y="106302"/>
                  <a:pt x="158203" y="106857"/>
                </a:cubicBezTo>
                <a:lnTo>
                  <a:pt x="81877" y="159036"/>
                </a:lnTo>
                <a:cubicBezTo>
                  <a:pt x="81045" y="159314"/>
                  <a:pt x="80489" y="159591"/>
                  <a:pt x="79934" y="159591"/>
                </a:cubicBezTo>
                <a:cubicBezTo>
                  <a:pt x="79379" y="159591"/>
                  <a:pt x="78547" y="159591"/>
                  <a:pt x="78269" y="159314"/>
                </a:cubicBezTo>
                <a:cubicBezTo>
                  <a:pt x="77159" y="158481"/>
                  <a:pt x="76326" y="157371"/>
                  <a:pt x="76326" y="156260"/>
                </a:cubicBezTo>
                <a:lnTo>
                  <a:pt x="76326" y="52179"/>
                </a:lnTo>
                <a:cubicBezTo>
                  <a:pt x="76326" y="50792"/>
                  <a:pt x="77159" y="49681"/>
                  <a:pt x="78269" y="48849"/>
                </a:cubicBezTo>
                <a:cubicBezTo>
                  <a:pt x="78693" y="48637"/>
                  <a:pt x="79158" y="48546"/>
                  <a:pt x="79632" y="48546"/>
                </a:cubicBezTo>
                <a:close/>
                <a:moveTo>
                  <a:pt x="104081" y="0"/>
                </a:moveTo>
                <a:cubicBezTo>
                  <a:pt x="46628" y="0"/>
                  <a:pt x="0" y="46628"/>
                  <a:pt x="0" y="104081"/>
                </a:cubicBezTo>
                <a:cubicBezTo>
                  <a:pt x="0" y="161534"/>
                  <a:pt x="46628" y="208162"/>
                  <a:pt x="104081" y="208162"/>
                </a:cubicBezTo>
                <a:cubicBezTo>
                  <a:pt x="161534" y="208162"/>
                  <a:pt x="208162" y="161534"/>
                  <a:pt x="208162" y="104081"/>
                </a:cubicBezTo>
                <a:cubicBezTo>
                  <a:pt x="208162" y="46628"/>
                  <a:pt x="161534" y="0"/>
                  <a:pt x="104081" y="0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31" name="Google Shape;1449;p73"/>
          <p:cNvSpPr/>
          <p:nvPr/>
        </p:nvSpPr>
        <p:spPr>
          <a:xfrm>
            <a:off x="8189243" y="2565199"/>
            <a:ext cx="148500" cy="116700"/>
          </a:xfrm>
          <a:prstGeom prst="stripedRightArrow">
            <a:avLst>
              <a:gd name="adj1" fmla="val 50000"/>
              <a:gd name="adj2" fmla="val 50000"/>
            </a:avLst>
          </a:pr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32" name="Google Shape;1450;p73"/>
          <p:cNvSpPr/>
          <p:nvPr/>
        </p:nvSpPr>
        <p:spPr>
          <a:xfrm>
            <a:off x="7291357" y="1886136"/>
            <a:ext cx="118200" cy="118200"/>
          </a:xfrm>
          <a:prstGeom prst="curvedRightArrow">
            <a:avLst>
              <a:gd name="adj1" fmla="val 25000"/>
              <a:gd name="adj2" fmla="val 50000"/>
              <a:gd name="adj3" fmla="val 25000"/>
            </a:avLst>
          </a:pr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33" name="Google Shape;1451;p73"/>
          <p:cNvSpPr/>
          <p:nvPr/>
        </p:nvSpPr>
        <p:spPr>
          <a:xfrm flipH="1">
            <a:off x="7598723" y="1886136"/>
            <a:ext cx="118200" cy="118200"/>
          </a:xfrm>
          <a:prstGeom prst="curvedRightArrow">
            <a:avLst>
              <a:gd name="adj1" fmla="val 25000"/>
              <a:gd name="adj2" fmla="val 50000"/>
              <a:gd name="adj3" fmla="val 25000"/>
            </a:avLst>
          </a:pr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81437831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2"/>
        </a:solidFill>
        <a:effectLst/>
      </p:bgPr>
    </p:bg>
    <p:spTree>
      <p:nvGrpSpPr>
        <p:cNvPr id="1" name="Shape 10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1" name="Google Shape;1061;p68"/>
          <p:cNvSpPr txBox="1">
            <a:spLocks noGrp="1"/>
          </p:cNvSpPr>
          <p:nvPr>
            <p:ph type="title"/>
          </p:nvPr>
        </p:nvSpPr>
        <p:spPr>
          <a:xfrm>
            <a:off x="639985" y="4102696"/>
            <a:ext cx="7716000" cy="368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/>
            <a:r>
              <a:rPr lang="es-PE" sz="1600" dirty="0"/>
              <a:t>https://www.plantillaspower-point.com</a:t>
            </a:r>
            <a:endParaRPr sz="1600" dirty="0"/>
          </a:p>
        </p:txBody>
      </p:sp>
      <p:grpSp>
        <p:nvGrpSpPr>
          <p:cNvPr id="334" name="Google Shape;1457;p74"/>
          <p:cNvGrpSpPr/>
          <p:nvPr/>
        </p:nvGrpSpPr>
        <p:grpSpPr>
          <a:xfrm>
            <a:off x="832068" y="760893"/>
            <a:ext cx="2492868" cy="1379876"/>
            <a:chOff x="2654821" y="2311071"/>
            <a:chExt cx="2279715" cy="1262120"/>
          </a:xfrm>
        </p:grpSpPr>
        <p:grpSp>
          <p:nvGrpSpPr>
            <p:cNvPr id="335" name="Google Shape;1458;p74"/>
            <p:cNvGrpSpPr/>
            <p:nvPr/>
          </p:nvGrpSpPr>
          <p:grpSpPr>
            <a:xfrm>
              <a:off x="4034269" y="2840745"/>
              <a:ext cx="40212" cy="36437"/>
              <a:chOff x="4293400" y="2574725"/>
              <a:chExt cx="84425" cy="80100"/>
            </a:xfrm>
          </p:grpSpPr>
          <p:sp>
            <p:nvSpPr>
              <p:cNvPr id="590" name="Google Shape;1459;p74"/>
              <p:cNvSpPr/>
              <p:nvPr/>
            </p:nvSpPr>
            <p:spPr>
              <a:xfrm>
                <a:off x="4293400" y="2574725"/>
                <a:ext cx="57150" cy="45250"/>
              </a:xfrm>
              <a:custGeom>
                <a:avLst/>
                <a:gdLst/>
                <a:ahLst/>
                <a:cxnLst/>
                <a:rect l="l" t="t" r="r" b="b"/>
                <a:pathLst>
                  <a:path w="2286" h="1810" extrusionOk="0">
                    <a:moveTo>
                      <a:pt x="2286" y="905"/>
                    </a:moveTo>
                    <a:lnTo>
                      <a:pt x="1857" y="476"/>
                    </a:lnTo>
                    <a:lnTo>
                      <a:pt x="0" y="0"/>
                    </a:lnTo>
                    <a:lnTo>
                      <a:pt x="95" y="834"/>
                    </a:lnTo>
                    <a:lnTo>
                      <a:pt x="952" y="1476"/>
                    </a:lnTo>
                    <a:lnTo>
                      <a:pt x="1952" y="181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sp>
            <p:nvSpPr>
              <p:cNvPr id="591" name="Google Shape;1460;p74"/>
              <p:cNvSpPr/>
              <p:nvPr/>
            </p:nvSpPr>
            <p:spPr>
              <a:xfrm>
                <a:off x="4299350" y="2589925"/>
                <a:ext cx="78475" cy="64900"/>
              </a:xfrm>
              <a:custGeom>
                <a:avLst/>
                <a:gdLst/>
                <a:ahLst/>
                <a:cxnLst/>
                <a:rect l="l" t="t" r="r" b="b"/>
                <a:pathLst>
                  <a:path w="3139" h="2596" extrusionOk="0">
                    <a:moveTo>
                      <a:pt x="2009" y="1"/>
                    </a:moveTo>
                    <a:lnTo>
                      <a:pt x="1820" y="252"/>
                    </a:lnTo>
                    <a:lnTo>
                      <a:pt x="1632" y="314"/>
                    </a:lnTo>
                    <a:lnTo>
                      <a:pt x="1590" y="419"/>
                    </a:lnTo>
                    <a:lnTo>
                      <a:pt x="1318" y="398"/>
                    </a:lnTo>
                    <a:lnTo>
                      <a:pt x="1255" y="273"/>
                    </a:lnTo>
                    <a:lnTo>
                      <a:pt x="983" y="63"/>
                    </a:lnTo>
                    <a:lnTo>
                      <a:pt x="837" y="42"/>
                    </a:lnTo>
                    <a:lnTo>
                      <a:pt x="795" y="63"/>
                    </a:lnTo>
                    <a:lnTo>
                      <a:pt x="753" y="252"/>
                    </a:lnTo>
                    <a:lnTo>
                      <a:pt x="900" y="314"/>
                    </a:lnTo>
                    <a:lnTo>
                      <a:pt x="983" y="461"/>
                    </a:lnTo>
                    <a:lnTo>
                      <a:pt x="963" y="670"/>
                    </a:lnTo>
                    <a:lnTo>
                      <a:pt x="753" y="566"/>
                    </a:lnTo>
                    <a:lnTo>
                      <a:pt x="544" y="524"/>
                    </a:lnTo>
                    <a:lnTo>
                      <a:pt x="209" y="356"/>
                    </a:lnTo>
                    <a:lnTo>
                      <a:pt x="0" y="419"/>
                    </a:lnTo>
                    <a:lnTo>
                      <a:pt x="0" y="524"/>
                    </a:lnTo>
                    <a:lnTo>
                      <a:pt x="105" y="628"/>
                    </a:lnTo>
                    <a:lnTo>
                      <a:pt x="314" y="670"/>
                    </a:lnTo>
                    <a:lnTo>
                      <a:pt x="419" y="796"/>
                    </a:lnTo>
                    <a:lnTo>
                      <a:pt x="377" y="921"/>
                    </a:lnTo>
                    <a:lnTo>
                      <a:pt x="377" y="1026"/>
                    </a:lnTo>
                    <a:lnTo>
                      <a:pt x="628" y="1214"/>
                    </a:lnTo>
                    <a:lnTo>
                      <a:pt x="628" y="1340"/>
                    </a:lnTo>
                    <a:lnTo>
                      <a:pt x="544" y="1423"/>
                    </a:lnTo>
                    <a:lnTo>
                      <a:pt x="628" y="1612"/>
                    </a:lnTo>
                    <a:lnTo>
                      <a:pt x="879" y="1737"/>
                    </a:lnTo>
                    <a:lnTo>
                      <a:pt x="1067" y="1737"/>
                    </a:lnTo>
                    <a:lnTo>
                      <a:pt x="1193" y="1863"/>
                    </a:lnTo>
                    <a:lnTo>
                      <a:pt x="1046" y="1884"/>
                    </a:lnTo>
                    <a:lnTo>
                      <a:pt x="1109" y="2051"/>
                    </a:lnTo>
                    <a:lnTo>
                      <a:pt x="1088" y="2093"/>
                    </a:lnTo>
                    <a:lnTo>
                      <a:pt x="1088" y="2239"/>
                    </a:lnTo>
                    <a:lnTo>
                      <a:pt x="1172" y="2260"/>
                    </a:lnTo>
                    <a:lnTo>
                      <a:pt x="1276" y="2198"/>
                    </a:lnTo>
                    <a:lnTo>
                      <a:pt x="1276" y="2156"/>
                    </a:lnTo>
                    <a:lnTo>
                      <a:pt x="1318" y="2093"/>
                    </a:lnTo>
                    <a:lnTo>
                      <a:pt x="1381" y="2072"/>
                    </a:lnTo>
                    <a:lnTo>
                      <a:pt x="1486" y="1946"/>
                    </a:lnTo>
                    <a:lnTo>
                      <a:pt x="1569" y="1926"/>
                    </a:lnTo>
                    <a:lnTo>
                      <a:pt x="1611" y="1821"/>
                    </a:lnTo>
                    <a:lnTo>
                      <a:pt x="1695" y="1821"/>
                    </a:lnTo>
                    <a:lnTo>
                      <a:pt x="1820" y="1737"/>
                    </a:lnTo>
                    <a:lnTo>
                      <a:pt x="1883" y="1737"/>
                    </a:lnTo>
                    <a:lnTo>
                      <a:pt x="1883" y="1758"/>
                    </a:lnTo>
                    <a:lnTo>
                      <a:pt x="1925" y="1758"/>
                    </a:lnTo>
                    <a:lnTo>
                      <a:pt x="1988" y="1863"/>
                    </a:lnTo>
                    <a:lnTo>
                      <a:pt x="2051" y="1946"/>
                    </a:lnTo>
                    <a:lnTo>
                      <a:pt x="2009" y="1988"/>
                    </a:lnTo>
                    <a:lnTo>
                      <a:pt x="2030" y="2051"/>
                    </a:lnTo>
                    <a:lnTo>
                      <a:pt x="2155" y="2135"/>
                    </a:lnTo>
                    <a:lnTo>
                      <a:pt x="1988" y="2260"/>
                    </a:lnTo>
                    <a:lnTo>
                      <a:pt x="2155" y="2470"/>
                    </a:lnTo>
                    <a:lnTo>
                      <a:pt x="2260" y="2511"/>
                    </a:lnTo>
                    <a:lnTo>
                      <a:pt x="2302" y="2574"/>
                    </a:lnTo>
                    <a:lnTo>
                      <a:pt x="2406" y="2595"/>
                    </a:lnTo>
                    <a:lnTo>
                      <a:pt x="2448" y="2574"/>
                    </a:lnTo>
                    <a:lnTo>
                      <a:pt x="2448" y="2365"/>
                    </a:lnTo>
                    <a:lnTo>
                      <a:pt x="2427" y="2302"/>
                    </a:lnTo>
                    <a:lnTo>
                      <a:pt x="2427" y="2198"/>
                    </a:lnTo>
                    <a:lnTo>
                      <a:pt x="2406" y="2072"/>
                    </a:lnTo>
                    <a:lnTo>
                      <a:pt x="2427" y="1967"/>
                    </a:lnTo>
                    <a:lnTo>
                      <a:pt x="2469" y="1946"/>
                    </a:lnTo>
                    <a:lnTo>
                      <a:pt x="2553" y="2030"/>
                    </a:lnTo>
                    <a:lnTo>
                      <a:pt x="2511" y="2135"/>
                    </a:lnTo>
                    <a:lnTo>
                      <a:pt x="2553" y="2198"/>
                    </a:lnTo>
                    <a:lnTo>
                      <a:pt x="2574" y="2135"/>
                    </a:lnTo>
                    <a:lnTo>
                      <a:pt x="2574" y="1946"/>
                    </a:lnTo>
                    <a:lnTo>
                      <a:pt x="2636" y="1884"/>
                    </a:lnTo>
                    <a:lnTo>
                      <a:pt x="2636" y="1779"/>
                    </a:lnTo>
                    <a:lnTo>
                      <a:pt x="2574" y="1737"/>
                    </a:lnTo>
                    <a:lnTo>
                      <a:pt x="2616" y="1633"/>
                    </a:lnTo>
                    <a:lnTo>
                      <a:pt x="2657" y="1549"/>
                    </a:lnTo>
                    <a:lnTo>
                      <a:pt x="2636" y="1444"/>
                    </a:lnTo>
                    <a:lnTo>
                      <a:pt x="2636" y="1298"/>
                    </a:lnTo>
                    <a:lnTo>
                      <a:pt x="2783" y="1151"/>
                    </a:lnTo>
                    <a:lnTo>
                      <a:pt x="2950" y="1130"/>
                    </a:lnTo>
                    <a:lnTo>
                      <a:pt x="3034" y="1089"/>
                    </a:lnTo>
                    <a:lnTo>
                      <a:pt x="3139" y="1089"/>
                    </a:lnTo>
                    <a:lnTo>
                      <a:pt x="3034" y="984"/>
                    </a:lnTo>
                    <a:lnTo>
                      <a:pt x="2888" y="900"/>
                    </a:lnTo>
                    <a:lnTo>
                      <a:pt x="2741" y="921"/>
                    </a:lnTo>
                    <a:lnTo>
                      <a:pt x="2616" y="817"/>
                    </a:lnTo>
                    <a:lnTo>
                      <a:pt x="2574" y="712"/>
                    </a:lnTo>
                    <a:lnTo>
                      <a:pt x="2406" y="586"/>
                    </a:lnTo>
                    <a:lnTo>
                      <a:pt x="2323" y="419"/>
                    </a:lnTo>
                    <a:lnTo>
                      <a:pt x="2323" y="314"/>
                    </a:lnTo>
                    <a:lnTo>
                      <a:pt x="2134" y="84"/>
                    </a:lnTo>
                    <a:lnTo>
                      <a:pt x="2009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36" name="Google Shape;1461;p74"/>
            <p:cNvGrpSpPr/>
            <p:nvPr/>
          </p:nvGrpSpPr>
          <p:grpSpPr>
            <a:xfrm>
              <a:off x="3894606" y="2334874"/>
              <a:ext cx="913198" cy="518984"/>
              <a:chOff x="4000175" y="1462675"/>
              <a:chExt cx="1917275" cy="1140875"/>
            </a:xfrm>
          </p:grpSpPr>
          <p:sp>
            <p:nvSpPr>
              <p:cNvPr id="582" name="Google Shape;1462;p74"/>
              <p:cNvSpPr/>
              <p:nvPr/>
            </p:nvSpPr>
            <p:spPr>
              <a:xfrm>
                <a:off x="4178050" y="2433300"/>
                <a:ext cx="60250" cy="65175"/>
              </a:xfrm>
              <a:custGeom>
                <a:avLst/>
                <a:gdLst/>
                <a:ahLst/>
                <a:cxnLst/>
                <a:rect l="l" t="t" r="r" b="b"/>
                <a:pathLst>
                  <a:path w="2410" h="2607" extrusionOk="0">
                    <a:moveTo>
                      <a:pt x="639" y="2410"/>
                    </a:moveTo>
                    <a:lnTo>
                      <a:pt x="1180" y="2607"/>
                    </a:lnTo>
                    <a:lnTo>
                      <a:pt x="2410" y="2017"/>
                    </a:lnTo>
                    <a:lnTo>
                      <a:pt x="2262" y="0"/>
                    </a:lnTo>
                    <a:lnTo>
                      <a:pt x="541" y="0"/>
                    </a:lnTo>
                    <a:lnTo>
                      <a:pt x="0" y="177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grpSp>
            <p:nvGrpSpPr>
              <p:cNvPr id="583" name="Google Shape;1463;p74"/>
              <p:cNvGrpSpPr/>
              <p:nvPr/>
            </p:nvGrpSpPr>
            <p:grpSpPr>
              <a:xfrm>
                <a:off x="4000175" y="1462675"/>
                <a:ext cx="1917275" cy="1140875"/>
                <a:chOff x="4000175" y="1462675"/>
                <a:chExt cx="1917275" cy="1140875"/>
              </a:xfrm>
            </p:grpSpPr>
            <p:sp>
              <p:nvSpPr>
                <p:cNvPr id="584" name="Google Shape;1464;p74"/>
                <p:cNvSpPr/>
                <p:nvPr/>
              </p:nvSpPr>
              <p:spPr>
                <a:xfrm>
                  <a:off x="4000175" y="2000075"/>
                  <a:ext cx="1545875" cy="510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835" h="20400" extrusionOk="0">
                      <a:moveTo>
                        <a:pt x="1594" y="319"/>
                      </a:moveTo>
                      <a:lnTo>
                        <a:pt x="106" y="0"/>
                      </a:lnTo>
                      <a:lnTo>
                        <a:pt x="0" y="2444"/>
                      </a:lnTo>
                      <a:lnTo>
                        <a:pt x="1062" y="9031"/>
                      </a:lnTo>
                      <a:lnTo>
                        <a:pt x="3931" y="9775"/>
                      </a:lnTo>
                      <a:lnTo>
                        <a:pt x="2125" y="10200"/>
                      </a:lnTo>
                      <a:lnTo>
                        <a:pt x="531" y="10413"/>
                      </a:lnTo>
                      <a:lnTo>
                        <a:pt x="1487" y="13600"/>
                      </a:lnTo>
                      <a:lnTo>
                        <a:pt x="3931" y="17212"/>
                      </a:lnTo>
                      <a:lnTo>
                        <a:pt x="8393" y="18594"/>
                      </a:lnTo>
                      <a:lnTo>
                        <a:pt x="9987" y="18169"/>
                      </a:lnTo>
                      <a:lnTo>
                        <a:pt x="13281" y="20400"/>
                      </a:lnTo>
                      <a:lnTo>
                        <a:pt x="14343" y="18912"/>
                      </a:lnTo>
                      <a:lnTo>
                        <a:pt x="28793" y="17319"/>
                      </a:lnTo>
                      <a:lnTo>
                        <a:pt x="35699" y="16894"/>
                      </a:lnTo>
                      <a:lnTo>
                        <a:pt x="48342" y="16894"/>
                      </a:lnTo>
                      <a:lnTo>
                        <a:pt x="49617" y="15194"/>
                      </a:lnTo>
                      <a:lnTo>
                        <a:pt x="59285" y="20294"/>
                      </a:lnTo>
                      <a:lnTo>
                        <a:pt x="60135" y="19231"/>
                      </a:lnTo>
                      <a:lnTo>
                        <a:pt x="61835" y="18487"/>
                      </a:lnTo>
                      <a:lnTo>
                        <a:pt x="61092" y="13494"/>
                      </a:lnTo>
                      <a:lnTo>
                        <a:pt x="46323" y="3188"/>
                      </a:lnTo>
                      <a:lnTo>
                        <a:pt x="12962" y="10413"/>
                      </a:lnTo>
                      <a:lnTo>
                        <a:pt x="4569" y="7013"/>
                      </a:lnTo>
                      <a:lnTo>
                        <a:pt x="2444" y="3507"/>
                      </a:lnTo>
                      <a:lnTo>
                        <a:pt x="2019" y="1807"/>
                      </a:ln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</p:sp>
            <p:sp>
              <p:nvSpPr>
                <p:cNvPr id="585" name="Google Shape;1465;p74"/>
                <p:cNvSpPr/>
                <p:nvPr/>
              </p:nvSpPr>
              <p:spPr>
                <a:xfrm>
                  <a:off x="4624175" y="1521775"/>
                  <a:ext cx="58100" cy="7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4" h="2951" extrusionOk="0">
                      <a:moveTo>
                        <a:pt x="210" y="1"/>
                      </a:moveTo>
                      <a:lnTo>
                        <a:pt x="126" y="84"/>
                      </a:lnTo>
                      <a:lnTo>
                        <a:pt x="147" y="189"/>
                      </a:lnTo>
                      <a:lnTo>
                        <a:pt x="252" y="252"/>
                      </a:lnTo>
                      <a:lnTo>
                        <a:pt x="335" y="356"/>
                      </a:lnTo>
                      <a:lnTo>
                        <a:pt x="273" y="419"/>
                      </a:lnTo>
                      <a:lnTo>
                        <a:pt x="210" y="419"/>
                      </a:lnTo>
                      <a:lnTo>
                        <a:pt x="147" y="335"/>
                      </a:lnTo>
                      <a:lnTo>
                        <a:pt x="63" y="293"/>
                      </a:lnTo>
                      <a:lnTo>
                        <a:pt x="22" y="293"/>
                      </a:lnTo>
                      <a:lnTo>
                        <a:pt x="42" y="356"/>
                      </a:lnTo>
                      <a:lnTo>
                        <a:pt x="22" y="545"/>
                      </a:lnTo>
                      <a:lnTo>
                        <a:pt x="1" y="565"/>
                      </a:lnTo>
                      <a:lnTo>
                        <a:pt x="1" y="712"/>
                      </a:lnTo>
                      <a:lnTo>
                        <a:pt x="42" y="754"/>
                      </a:lnTo>
                      <a:lnTo>
                        <a:pt x="126" y="775"/>
                      </a:lnTo>
                      <a:lnTo>
                        <a:pt x="189" y="858"/>
                      </a:lnTo>
                      <a:lnTo>
                        <a:pt x="147" y="963"/>
                      </a:lnTo>
                      <a:lnTo>
                        <a:pt x="294" y="1256"/>
                      </a:lnTo>
                      <a:lnTo>
                        <a:pt x="356" y="1340"/>
                      </a:lnTo>
                      <a:lnTo>
                        <a:pt x="461" y="1340"/>
                      </a:lnTo>
                      <a:lnTo>
                        <a:pt x="398" y="1402"/>
                      </a:lnTo>
                      <a:lnTo>
                        <a:pt x="294" y="1444"/>
                      </a:lnTo>
                      <a:lnTo>
                        <a:pt x="231" y="1612"/>
                      </a:lnTo>
                      <a:lnTo>
                        <a:pt x="335" y="1821"/>
                      </a:lnTo>
                      <a:lnTo>
                        <a:pt x="398" y="1988"/>
                      </a:lnTo>
                      <a:lnTo>
                        <a:pt x="398" y="2114"/>
                      </a:lnTo>
                      <a:lnTo>
                        <a:pt x="440" y="2177"/>
                      </a:lnTo>
                      <a:lnTo>
                        <a:pt x="461" y="2281"/>
                      </a:lnTo>
                      <a:lnTo>
                        <a:pt x="419" y="2323"/>
                      </a:lnTo>
                      <a:lnTo>
                        <a:pt x="503" y="2511"/>
                      </a:lnTo>
                      <a:lnTo>
                        <a:pt x="545" y="2679"/>
                      </a:lnTo>
                      <a:lnTo>
                        <a:pt x="649" y="2762"/>
                      </a:lnTo>
                      <a:lnTo>
                        <a:pt x="649" y="2867"/>
                      </a:lnTo>
                      <a:lnTo>
                        <a:pt x="733" y="2951"/>
                      </a:lnTo>
                      <a:lnTo>
                        <a:pt x="879" y="2909"/>
                      </a:lnTo>
                      <a:lnTo>
                        <a:pt x="963" y="2742"/>
                      </a:lnTo>
                      <a:lnTo>
                        <a:pt x="1089" y="2553"/>
                      </a:lnTo>
                      <a:lnTo>
                        <a:pt x="1172" y="2511"/>
                      </a:lnTo>
                      <a:lnTo>
                        <a:pt x="1151" y="2428"/>
                      </a:lnTo>
                      <a:lnTo>
                        <a:pt x="1172" y="2323"/>
                      </a:lnTo>
                      <a:lnTo>
                        <a:pt x="1423" y="2135"/>
                      </a:lnTo>
                      <a:lnTo>
                        <a:pt x="1528" y="2114"/>
                      </a:lnTo>
                      <a:lnTo>
                        <a:pt x="1612" y="2177"/>
                      </a:lnTo>
                      <a:lnTo>
                        <a:pt x="1695" y="2177"/>
                      </a:lnTo>
                      <a:lnTo>
                        <a:pt x="1737" y="2072"/>
                      </a:lnTo>
                      <a:lnTo>
                        <a:pt x="1800" y="1988"/>
                      </a:lnTo>
                      <a:lnTo>
                        <a:pt x="1926" y="1926"/>
                      </a:lnTo>
                      <a:lnTo>
                        <a:pt x="2114" y="1779"/>
                      </a:lnTo>
                      <a:lnTo>
                        <a:pt x="2135" y="1674"/>
                      </a:lnTo>
                      <a:lnTo>
                        <a:pt x="2219" y="1612"/>
                      </a:lnTo>
                      <a:lnTo>
                        <a:pt x="2323" y="1382"/>
                      </a:lnTo>
                      <a:lnTo>
                        <a:pt x="2302" y="1256"/>
                      </a:lnTo>
                      <a:lnTo>
                        <a:pt x="2135" y="1068"/>
                      </a:lnTo>
                      <a:lnTo>
                        <a:pt x="2051" y="942"/>
                      </a:lnTo>
                      <a:lnTo>
                        <a:pt x="2051" y="837"/>
                      </a:lnTo>
                      <a:lnTo>
                        <a:pt x="1884" y="712"/>
                      </a:lnTo>
                      <a:lnTo>
                        <a:pt x="1779" y="712"/>
                      </a:lnTo>
                      <a:lnTo>
                        <a:pt x="1716" y="733"/>
                      </a:lnTo>
                      <a:lnTo>
                        <a:pt x="1633" y="670"/>
                      </a:lnTo>
                      <a:lnTo>
                        <a:pt x="1507" y="628"/>
                      </a:lnTo>
                      <a:lnTo>
                        <a:pt x="1382" y="503"/>
                      </a:lnTo>
                      <a:lnTo>
                        <a:pt x="1319" y="461"/>
                      </a:lnTo>
                      <a:lnTo>
                        <a:pt x="1298" y="524"/>
                      </a:lnTo>
                      <a:lnTo>
                        <a:pt x="1214" y="503"/>
                      </a:lnTo>
                      <a:lnTo>
                        <a:pt x="1193" y="419"/>
                      </a:lnTo>
                      <a:lnTo>
                        <a:pt x="1110" y="314"/>
                      </a:lnTo>
                      <a:lnTo>
                        <a:pt x="1047" y="314"/>
                      </a:lnTo>
                      <a:lnTo>
                        <a:pt x="1005" y="419"/>
                      </a:lnTo>
                      <a:lnTo>
                        <a:pt x="963" y="419"/>
                      </a:lnTo>
                      <a:lnTo>
                        <a:pt x="858" y="252"/>
                      </a:lnTo>
                      <a:lnTo>
                        <a:pt x="775" y="210"/>
                      </a:lnTo>
                      <a:lnTo>
                        <a:pt x="775" y="252"/>
                      </a:lnTo>
                      <a:lnTo>
                        <a:pt x="858" y="356"/>
                      </a:lnTo>
                      <a:lnTo>
                        <a:pt x="858" y="440"/>
                      </a:lnTo>
                      <a:lnTo>
                        <a:pt x="775" y="503"/>
                      </a:lnTo>
                      <a:lnTo>
                        <a:pt x="775" y="607"/>
                      </a:lnTo>
                      <a:lnTo>
                        <a:pt x="733" y="607"/>
                      </a:lnTo>
                      <a:lnTo>
                        <a:pt x="670" y="524"/>
                      </a:lnTo>
                      <a:lnTo>
                        <a:pt x="649" y="147"/>
                      </a:lnTo>
                      <a:lnTo>
                        <a:pt x="545" y="105"/>
                      </a:lnTo>
                      <a:lnTo>
                        <a:pt x="440" y="84"/>
                      </a:lnTo>
                      <a:lnTo>
                        <a:pt x="273" y="1"/>
                      </a:ln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6" name="Google Shape;1466;p74"/>
                <p:cNvSpPr/>
                <p:nvPr/>
              </p:nvSpPr>
              <p:spPr>
                <a:xfrm>
                  <a:off x="4499150" y="1462675"/>
                  <a:ext cx="117200" cy="10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88" h="4164" extrusionOk="0">
                      <a:moveTo>
                        <a:pt x="398" y="0"/>
                      </a:moveTo>
                      <a:lnTo>
                        <a:pt x="357" y="63"/>
                      </a:lnTo>
                      <a:lnTo>
                        <a:pt x="336" y="168"/>
                      </a:lnTo>
                      <a:lnTo>
                        <a:pt x="357" y="251"/>
                      </a:lnTo>
                      <a:lnTo>
                        <a:pt x="357" y="398"/>
                      </a:lnTo>
                      <a:lnTo>
                        <a:pt x="252" y="523"/>
                      </a:lnTo>
                      <a:lnTo>
                        <a:pt x="147" y="712"/>
                      </a:lnTo>
                      <a:lnTo>
                        <a:pt x="22" y="879"/>
                      </a:lnTo>
                      <a:lnTo>
                        <a:pt x="1" y="984"/>
                      </a:lnTo>
                      <a:lnTo>
                        <a:pt x="22" y="1423"/>
                      </a:lnTo>
                      <a:lnTo>
                        <a:pt x="105" y="1507"/>
                      </a:lnTo>
                      <a:lnTo>
                        <a:pt x="210" y="1549"/>
                      </a:lnTo>
                      <a:lnTo>
                        <a:pt x="231" y="1653"/>
                      </a:lnTo>
                      <a:lnTo>
                        <a:pt x="189" y="1967"/>
                      </a:lnTo>
                      <a:lnTo>
                        <a:pt x="126" y="2093"/>
                      </a:lnTo>
                      <a:lnTo>
                        <a:pt x="105" y="2197"/>
                      </a:lnTo>
                      <a:lnTo>
                        <a:pt x="126" y="2281"/>
                      </a:lnTo>
                      <a:lnTo>
                        <a:pt x="189" y="2260"/>
                      </a:lnTo>
                      <a:lnTo>
                        <a:pt x="273" y="2155"/>
                      </a:lnTo>
                      <a:lnTo>
                        <a:pt x="419" y="2093"/>
                      </a:lnTo>
                      <a:lnTo>
                        <a:pt x="482" y="2155"/>
                      </a:lnTo>
                      <a:lnTo>
                        <a:pt x="503" y="2260"/>
                      </a:lnTo>
                      <a:lnTo>
                        <a:pt x="650" y="2385"/>
                      </a:lnTo>
                      <a:lnTo>
                        <a:pt x="754" y="2385"/>
                      </a:lnTo>
                      <a:lnTo>
                        <a:pt x="817" y="2344"/>
                      </a:lnTo>
                      <a:lnTo>
                        <a:pt x="901" y="2365"/>
                      </a:lnTo>
                      <a:cubicBezTo>
                        <a:pt x="859" y="2448"/>
                        <a:pt x="859" y="2511"/>
                        <a:pt x="859" y="2595"/>
                      </a:cubicBezTo>
                      <a:lnTo>
                        <a:pt x="838" y="2595"/>
                      </a:lnTo>
                      <a:lnTo>
                        <a:pt x="733" y="2657"/>
                      </a:lnTo>
                      <a:lnTo>
                        <a:pt x="629" y="2595"/>
                      </a:lnTo>
                      <a:lnTo>
                        <a:pt x="545" y="2595"/>
                      </a:lnTo>
                      <a:lnTo>
                        <a:pt x="440" y="2678"/>
                      </a:lnTo>
                      <a:lnTo>
                        <a:pt x="315" y="2678"/>
                      </a:lnTo>
                      <a:lnTo>
                        <a:pt x="294" y="2699"/>
                      </a:lnTo>
                      <a:lnTo>
                        <a:pt x="336" y="2783"/>
                      </a:lnTo>
                      <a:lnTo>
                        <a:pt x="482" y="2804"/>
                      </a:lnTo>
                      <a:lnTo>
                        <a:pt x="524" y="2909"/>
                      </a:lnTo>
                      <a:lnTo>
                        <a:pt x="650" y="2971"/>
                      </a:lnTo>
                      <a:lnTo>
                        <a:pt x="733" y="3076"/>
                      </a:lnTo>
                      <a:lnTo>
                        <a:pt x="901" y="3118"/>
                      </a:lnTo>
                      <a:lnTo>
                        <a:pt x="1110" y="3118"/>
                      </a:lnTo>
                      <a:lnTo>
                        <a:pt x="1173" y="3139"/>
                      </a:lnTo>
                      <a:lnTo>
                        <a:pt x="1131" y="3181"/>
                      </a:lnTo>
                      <a:lnTo>
                        <a:pt x="963" y="3222"/>
                      </a:lnTo>
                      <a:lnTo>
                        <a:pt x="838" y="3222"/>
                      </a:lnTo>
                      <a:lnTo>
                        <a:pt x="838" y="3285"/>
                      </a:lnTo>
                      <a:lnTo>
                        <a:pt x="942" y="3327"/>
                      </a:lnTo>
                      <a:lnTo>
                        <a:pt x="1068" y="3327"/>
                      </a:lnTo>
                      <a:lnTo>
                        <a:pt x="1173" y="3243"/>
                      </a:lnTo>
                      <a:lnTo>
                        <a:pt x="1319" y="3139"/>
                      </a:lnTo>
                      <a:lnTo>
                        <a:pt x="1382" y="3097"/>
                      </a:lnTo>
                      <a:lnTo>
                        <a:pt x="1445" y="2929"/>
                      </a:lnTo>
                      <a:lnTo>
                        <a:pt x="1528" y="2762"/>
                      </a:lnTo>
                      <a:lnTo>
                        <a:pt x="1486" y="2678"/>
                      </a:lnTo>
                      <a:lnTo>
                        <a:pt x="1256" y="2532"/>
                      </a:lnTo>
                      <a:lnTo>
                        <a:pt x="1152" y="2511"/>
                      </a:lnTo>
                      <a:lnTo>
                        <a:pt x="1152" y="2385"/>
                      </a:lnTo>
                      <a:lnTo>
                        <a:pt x="1256" y="2406"/>
                      </a:lnTo>
                      <a:lnTo>
                        <a:pt x="1382" y="2385"/>
                      </a:lnTo>
                      <a:lnTo>
                        <a:pt x="1570" y="2281"/>
                      </a:lnTo>
                      <a:lnTo>
                        <a:pt x="1654" y="2176"/>
                      </a:lnTo>
                      <a:lnTo>
                        <a:pt x="1654" y="2072"/>
                      </a:lnTo>
                      <a:lnTo>
                        <a:pt x="1779" y="1946"/>
                      </a:lnTo>
                      <a:lnTo>
                        <a:pt x="1968" y="1800"/>
                      </a:lnTo>
                      <a:lnTo>
                        <a:pt x="2114" y="1967"/>
                      </a:lnTo>
                      <a:lnTo>
                        <a:pt x="2010" y="2009"/>
                      </a:lnTo>
                      <a:lnTo>
                        <a:pt x="1968" y="2093"/>
                      </a:lnTo>
                      <a:lnTo>
                        <a:pt x="1968" y="2176"/>
                      </a:lnTo>
                      <a:lnTo>
                        <a:pt x="1800" y="2197"/>
                      </a:lnTo>
                      <a:lnTo>
                        <a:pt x="1696" y="2281"/>
                      </a:lnTo>
                      <a:lnTo>
                        <a:pt x="1654" y="2469"/>
                      </a:lnTo>
                      <a:lnTo>
                        <a:pt x="1654" y="2574"/>
                      </a:lnTo>
                      <a:lnTo>
                        <a:pt x="1758" y="2637"/>
                      </a:lnTo>
                      <a:lnTo>
                        <a:pt x="1821" y="2637"/>
                      </a:lnTo>
                      <a:lnTo>
                        <a:pt x="1884" y="2720"/>
                      </a:lnTo>
                      <a:lnTo>
                        <a:pt x="1758" y="2867"/>
                      </a:lnTo>
                      <a:lnTo>
                        <a:pt x="1717" y="2971"/>
                      </a:lnTo>
                      <a:lnTo>
                        <a:pt x="1779" y="3139"/>
                      </a:lnTo>
                      <a:lnTo>
                        <a:pt x="1758" y="3222"/>
                      </a:lnTo>
                      <a:lnTo>
                        <a:pt x="1570" y="3327"/>
                      </a:lnTo>
                      <a:lnTo>
                        <a:pt x="1549" y="3390"/>
                      </a:lnTo>
                      <a:lnTo>
                        <a:pt x="1675" y="3453"/>
                      </a:lnTo>
                      <a:lnTo>
                        <a:pt x="1738" y="3515"/>
                      </a:lnTo>
                      <a:lnTo>
                        <a:pt x="1779" y="3494"/>
                      </a:lnTo>
                      <a:lnTo>
                        <a:pt x="1758" y="3411"/>
                      </a:lnTo>
                      <a:lnTo>
                        <a:pt x="1779" y="3348"/>
                      </a:lnTo>
                      <a:lnTo>
                        <a:pt x="1884" y="3411"/>
                      </a:lnTo>
                      <a:lnTo>
                        <a:pt x="1989" y="3494"/>
                      </a:lnTo>
                      <a:lnTo>
                        <a:pt x="2093" y="3432"/>
                      </a:lnTo>
                      <a:lnTo>
                        <a:pt x="2177" y="3432"/>
                      </a:lnTo>
                      <a:lnTo>
                        <a:pt x="2240" y="3536"/>
                      </a:lnTo>
                      <a:lnTo>
                        <a:pt x="2323" y="3746"/>
                      </a:lnTo>
                      <a:lnTo>
                        <a:pt x="2407" y="3829"/>
                      </a:lnTo>
                      <a:lnTo>
                        <a:pt x="2533" y="3850"/>
                      </a:lnTo>
                      <a:lnTo>
                        <a:pt x="2658" y="3934"/>
                      </a:lnTo>
                      <a:lnTo>
                        <a:pt x="2763" y="3955"/>
                      </a:lnTo>
                      <a:lnTo>
                        <a:pt x="2909" y="3871"/>
                      </a:lnTo>
                      <a:lnTo>
                        <a:pt x="3056" y="3829"/>
                      </a:lnTo>
                      <a:lnTo>
                        <a:pt x="3139" y="3871"/>
                      </a:lnTo>
                      <a:lnTo>
                        <a:pt x="3286" y="3955"/>
                      </a:lnTo>
                      <a:lnTo>
                        <a:pt x="3579" y="3976"/>
                      </a:lnTo>
                      <a:lnTo>
                        <a:pt x="3683" y="3955"/>
                      </a:lnTo>
                      <a:lnTo>
                        <a:pt x="3767" y="3976"/>
                      </a:lnTo>
                      <a:lnTo>
                        <a:pt x="3872" y="3976"/>
                      </a:lnTo>
                      <a:lnTo>
                        <a:pt x="3955" y="4059"/>
                      </a:lnTo>
                      <a:lnTo>
                        <a:pt x="4060" y="4164"/>
                      </a:lnTo>
                      <a:lnTo>
                        <a:pt x="4165" y="4164"/>
                      </a:lnTo>
                      <a:lnTo>
                        <a:pt x="4269" y="4080"/>
                      </a:lnTo>
                      <a:lnTo>
                        <a:pt x="4395" y="3955"/>
                      </a:lnTo>
                      <a:lnTo>
                        <a:pt x="4541" y="3913"/>
                      </a:lnTo>
                      <a:lnTo>
                        <a:pt x="4688" y="3725"/>
                      </a:lnTo>
                      <a:lnTo>
                        <a:pt x="4688" y="3620"/>
                      </a:lnTo>
                      <a:lnTo>
                        <a:pt x="4541" y="3453"/>
                      </a:lnTo>
                      <a:lnTo>
                        <a:pt x="4479" y="3432"/>
                      </a:lnTo>
                      <a:lnTo>
                        <a:pt x="4332" y="3285"/>
                      </a:lnTo>
                      <a:lnTo>
                        <a:pt x="4186" y="3243"/>
                      </a:lnTo>
                      <a:lnTo>
                        <a:pt x="4060" y="3181"/>
                      </a:lnTo>
                      <a:lnTo>
                        <a:pt x="4018" y="3034"/>
                      </a:lnTo>
                      <a:lnTo>
                        <a:pt x="4102" y="3034"/>
                      </a:lnTo>
                      <a:lnTo>
                        <a:pt x="4186" y="3097"/>
                      </a:lnTo>
                      <a:lnTo>
                        <a:pt x="4290" y="3097"/>
                      </a:lnTo>
                      <a:lnTo>
                        <a:pt x="4290" y="3013"/>
                      </a:lnTo>
                      <a:lnTo>
                        <a:pt x="4165" y="2825"/>
                      </a:lnTo>
                      <a:lnTo>
                        <a:pt x="3976" y="2657"/>
                      </a:lnTo>
                      <a:lnTo>
                        <a:pt x="3976" y="2490"/>
                      </a:lnTo>
                      <a:lnTo>
                        <a:pt x="3955" y="2344"/>
                      </a:lnTo>
                      <a:lnTo>
                        <a:pt x="3851" y="2281"/>
                      </a:lnTo>
                      <a:lnTo>
                        <a:pt x="3851" y="2155"/>
                      </a:lnTo>
                      <a:lnTo>
                        <a:pt x="3788" y="2093"/>
                      </a:lnTo>
                      <a:lnTo>
                        <a:pt x="3746" y="2093"/>
                      </a:lnTo>
                      <a:lnTo>
                        <a:pt x="3370" y="1821"/>
                      </a:lnTo>
                      <a:lnTo>
                        <a:pt x="3160" y="1779"/>
                      </a:lnTo>
                      <a:lnTo>
                        <a:pt x="2972" y="1821"/>
                      </a:lnTo>
                      <a:lnTo>
                        <a:pt x="2951" y="1883"/>
                      </a:lnTo>
                      <a:lnTo>
                        <a:pt x="2972" y="1967"/>
                      </a:lnTo>
                      <a:lnTo>
                        <a:pt x="3139" y="2155"/>
                      </a:lnTo>
                      <a:lnTo>
                        <a:pt x="3139" y="2239"/>
                      </a:lnTo>
                      <a:lnTo>
                        <a:pt x="3077" y="2344"/>
                      </a:lnTo>
                      <a:lnTo>
                        <a:pt x="3077" y="2448"/>
                      </a:lnTo>
                      <a:lnTo>
                        <a:pt x="3056" y="2574"/>
                      </a:lnTo>
                      <a:lnTo>
                        <a:pt x="2972" y="2720"/>
                      </a:lnTo>
                      <a:lnTo>
                        <a:pt x="2930" y="2783"/>
                      </a:lnTo>
                      <a:lnTo>
                        <a:pt x="2909" y="2699"/>
                      </a:lnTo>
                      <a:lnTo>
                        <a:pt x="2951" y="2595"/>
                      </a:lnTo>
                      <a:lnTo>
                        <a:pt x="2972" y="2490"/>
                      </a:lnTo>
                      <a:lnTo>
                        <a:pt x="2930" y="2448"/>
                      </a:lnTo>
                      <a:lnTo>
                        <a:pt x="2972" y="2260"/>
                      </a:lnTo>
                      <a:lnTo>
                        <a:pt x="2930" y="2155"/>
                      </a:lnTo>
                      <a:lnTo>
                        <a:pt x="2742" y="1883"/>
                      </a:lnTo>
                      <a:lnTo>
                        <a:pt x="2595" y="1779"/>
                      </a:lnTo>
                      <a:lnTo>
                        <a:pt x="2386" y="1758"/>
                      </a:lnTo>
                      <a:lnTo>
                        <a:pt x="2323" y="1779"/>
                      </a:lnTo>
                      <a:lnTo>
                        <a:pt x="2282" y="1925"/>
                      </a:lnTo>
                      <a:lnTo>
                        <a:pt x="2240" y="1946"/>
                      </a:lnTo>
                      <a:cubicBezTo>
                        <a:pt x="2198" y="1883"/>
                        <a:pt x="2114" y="1841"/>
                        <a:pt x="2072" y="1821"/>
                      </a:cubicBezTo>
                      <a:lnTo>
                        <a:pt x="2114" y="1779"/>
                      </a:lnTo>
                      <a:lnTo>
                        <a:pt x="2177" y="1674"/>
                      </a:lnTo>
                      <a:lnTo>
                        <a:pt x="2177" y="1549"/>
                      </a:lnTo>
                      <a:lnTo>
                        <a:pt x="1989" y="1444"/>
                      </a:lnTo>
                      <a:lnTo>
                        <a:pt x="1800" y="1297"/>
                      </a:lnTo>
                      <a:lnTo>
                        <a:pt x="1696" y="1109"/>
                      </a:lnTo>
                      <a:lnTo>
                        <a:pt x="1696" y="984"/>
                      </a:lnTo>
                      <a:lnTo>
                        <a:pt x="1758" y="837"/>
                      </a:lnTo>
                      <a:lnTo>
                        <a:pt x="1758" y="733"/>
                      </a:lnTo>
                      <a:lnTo>
                        <a:pt x="1696" y="712"/>
                      </a:lnTo>
                      <a:lnTo>
                        <a:pt x="1403" y="712"/>
                      </a:lnTo>
                      <a:lnTo>
                        <a:pt x="1194" y="628"/>
                      </a:lnTo>
                      <a:lnTo>
                        <a:pt x="1047" y="523"/>
                      </a:lnTo>
                      <a:lnTo>
                        <a:pt x="817" y="251"/>
                      </a:lnTo>
                      <a:lnTo>
                        <a:pt x="650" y="105"/>
                      </a:lnTo>
                      <a:lnTo>
                        <a:pt x="461" y="0"/>
                      </a:ln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7" name="Google Shape;1467;p74"/>
                <p:cNvSpPr/>
                <p:nvPr/>
              </p:nvSpPr>
              <p:spPr>
                <a:xfrm>
                  <a:off x="4241800" y="1706950"/>
                  <a:ext cx="130800" cy="246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32" h="9856" extrusionOk="0">
                      <a:moveTo>
                        <a:pt x="4750" y="1"/>
                      </a:moveTo>
                      <a:lnTo>
                        <a:pt x="4625" y="63"/>
                      </a:lnTo>
                      <a:lnTo>
                        <a:pt x="4604" y="126"/>
                      </a:lnTo>
                      <a:lnTo>
                        <a:pt x="4520" y="105"/>
                      </a:lnTo>
                      <a:lnTo>
                        <a:pt x="4436" y="42"/>
                      </a:lnTo>
                      <a:lnTo>
                        <a:pt x="4332" y="63"/>
                      </a:lnTo>
                      <a:lnTo>
                        <a:pt x="4206" y="168"/>
                      </a:lnTo>
                      <a:lnTo>
                        <a:pt x="4185" y="273"/>
                      </a:lnTo>
                      <a:lnTo>
                        <a:pt x="4101" y="335"/>
                      </a:lnTo>
                      <a:lnTo>
                        <a:pt x="4018" y="356"/>
                      </a:lnTo>
                      <a:lnTo>
                        <a:pt x="3934" y="440"/>
                      </a:lnTo>
                      <a:lnTo>
                        <a:pt x="3934" y="524"/>
                      </a:lnTo>
                      <a:lnTo>
                        <a:pt x="3871" y="628"/>
                      </a:lnTo>
                      <a:lnTo>
                        <a:pt x="3871" y="670"/>
                      </a:lnTo>
                      <a:lnTo>
                        <a:pt x="3934" y="775"/>
                      </a:lnTo>
                      <a:lnTo>
                        <a:pt x="3934" y="858"/>
                      </a:lnTo>
                      <a:lnTo>
                        <a:pt x="3829" y="858"/>
                      </a:lnTo>
                      <a:lnTo>
                        <a:pt x="3788" y="900"/>
                      </a:lnTo>
                      <a:lnTo>
                        <a:pt x="3788" y="984"/>
                      </a:lnTo>
                      <a:lnTo>
                        <a:pt x="3725" y="1047"/>
                      </a:lnTo>
                      <a:lnTo>
                        <a:pt x="3662" y="1109"/>
                      </a:lnTo>
                      <a:lnTo>
                        <a:pt x="3453" y="1256"/>
                      </a:lnTo>
                      <a:lnTo>
                        <a:pt x="3369" y="1298"/>
                      </a:lnTo>
                      <a:lnTo>
                        <a:pt x="3306" y="1277"/>
                      </a:lnTo>
                      <a:lnTo>
                        <a:pt x="3202" y="1277"/>
                      </a:lnTo>
                      <a:lnTo>
                        <a:pt x="3139" y="1319"/>
                      </a:lnTo>
                      <a:lnTo>
                        <a:pt x="3034" y="1486"/>
                      </a:lnTo>
                      <a:lnTo>
                        <a:pt x="2951" y="1528"/>
                      </a:lnTo>
                      <a:lnTo>
                        <a:pt x="2888" y="1507"/>
                      </a:lnTo>
                      <a:lnTo>
                        <a:pt x="2867" y="1423"/>
                      </a:lnTo>
                      <a:lnTo>
                        <a:pt x="2825" y="1423"/>
                      </a:lnTo>
                      <a:lnTo>
                        <a:pt x="2783" y="1507"/>
                      </a:lnTo>
                      <a:lnTo>
                        <a:pt x="2825" y="1633"/>
                      </a:lnTo>
                      <a:lnTo>
                        <a:pt x="2783" y="1695"/>
                      </a:lnTo>
                      <a:lnTo>
                        <a:pt x="2762" y="1591"/>
                      </a:lnTo>
                      <a:lnTo>
                        <a:pt x="2721" y="1486"/>
                      </a:lnTo>
                      <a:lnTo>
                        <a:pt x="2532" y="1507"/>
                      </a:lnTo>
                      <a:lnTo>
                        <a:pt x="2323" y="1570"/>
                      </a:lnTo>
                      <a:lnTo>
                        <a:pt x="2260" y="1612"/>
                      </a:lnTo>
                      <a:lnTo>
                        <a:pt x="2197" y="1633"/>
                      </a:lnTo>
                      <a:lnTo>
                        <a:pt x="2156" y="1695"/>
                      </a:lnTo>
                      <a:lnTo>
                        <a:pt x="2218" y="1842"/>
                      </a:lnTo>
                      <a:lnTo>
                        <a:pt x="2260" y="1905"/>
                      </a:lnTo>
                      <a:lnTo>
                        <a:pt x="2260" y="1946"/>
                      </a:lnTo>
                      <a:lnTo>
                        <a:pt x="2218" y="1988"/>
                      </a:lnTo>
                      <a:lnTo>
                        <a:pt x="2135" y="2093"/>
                      </a:lnTo>
                      <a:lnTo>
                        <a:pt x="2093" y="2051"/>
                      </a:lnTo>
                      <a:lnTo>
                        <a:pt x="2093" y="2009"/>
                      </a:lnTo>
                      <a:lnTo>
                        <a:pt x="2135" y="1946"/>
                      </a:lnTo>
                      <a:lnTo>
                        <a:pt x="2135" y="1884"/>
                      </a:lnTo>
                      <a:lnTo>
                        <a:pt x="2051" y="1884"/>
                      </a:lnTo>
                      <a:lnTo>
                        <a:pt x="1946" y="2009"/>
                      </a:lnTo>
                      <a:lnTo>
                        <a:pt x="1884" y="2051"/>
                      </a:lnTo>
                      <a:lnTo>
                        <a:pt x="1884" y="2135"/>
                      </a:lnTo>
                      <a:lnTo>
                        <a:pt x="1946" y="2156"/>
                      </a:lnTo>
                      <a:lnTo>
                        <a:pt x="1905" y="2218"/>
                      </a:lnTo>
                      <a:lnTo>
                        <a:pt x="1842" y="2323"/>
                      </a:lnTo>
                      <a:lnTo>
                        <a:pt x="1716" y="2323"/>
                      </a:lnTo>
                      <a:lnTo>
                        <a:pt x="1632" y="2365"/>
                      </a:lnTo>
                      <a:lnTo>
                        <a:pt x="1612" y="2449"/>
                      </a:lnTo>
                      <a:lnTo>
                        <a:pt x="1507" y="2470"/>
                      </a:lnTo>
                      <a:lnTo>
                        <a:pt x="1465" y="2553"/>
                      </a:lnTo>
                      <a:lnTo>
                        <a:pt x="1423" y="2721"/>
                      </a:lnTo>
                      <a:lnTo>
                        <a:pt x="1465" y="2742"/>
                      </a:lnTo>
                      <a:lnTo>
                        <a:pt x="1528" y="2742"/>
                      </a:lnTo>
                      <a:lnTo>
                        <a:pt x="1465" y="2825"/>
                      </a:lnTo>
                      <a:lnTo>
                        <a:pt x="1277" y="2825"/>
                      </a:lnTo>
                      <a:lnTo>
                        <a:pt x="1214" y="2867"/>
                      </a:lnTo>
                      <a:lnTo>
                        <a:pt x="1193" y="3034"/>
                      </a:lnTo>
                      <a:lnTo>
                        <a:pt x="1214" y="3097"/>
                      </a:lnTo>
                      <a:lnTo>
                        <a:pt x="1277" y="3097"/>
                      </a:lnTo>
                      <a:lnTo>
                        <a:pt x="1360" y="3076"/>
                      </a:lnTo>
                      <a:lnTo>
                        <a:pt x="1381" y="3139"/>
                      </a:lnTo>
                      <a:lnTo>
                        <a:pt x="1360" y="3181"/>
                      </a:lnTo>
                      <a:lnTo>
                        <a:pt x="1360" y="3286"/>
                      </a:lnTo>
                      <a:lnTo>
                        <a:pt x="1277" y="3348"/>
                      </a:lnTo>
                      <a:lnTo>
                        <a:pt x="1193" y="3306"/>
                      </a:lnTo>
                      <a:lnTo>
                        <a:pt x="1068" y="3286"/>
                      </a:lnTo>
                      <a:lnTo>
                        <a:pt x="942" y="3348"/>
                      </a:lnTo>
                      <a:lnTo>
                        <a:pt x="900" y="3411"/>
                      </a:lnTo>
                      <a:lnTo>
                        <a:pt x="900" y="3495"/>
                      </a:lnTo>
                      <a:lnTo>
                        <a:pt x="858" y="3599"/>
                      </a:lnTo>
                      <a:lnTo>
                        <a:pt x="754" y="3683"/>
                      </a:lnTo>
                      <a:lnTo>
                        <a:pt x="670" y="3620"/>
                      </a:lnTo>
                      <a:lnTo>
                        <a:pt x="628" y="3558"/>
                      </a:lnTo>
                      <a:lnTo>
                        <a:pt x="586" y="3474"/>
                      </a:lnTo>
                      <a:lnTo>
                        <a:pt x="544" y="3495"/>
                      </a:lnTo>
                      <a:lnTo>
                        <a:pt x="524" y="3662"/>
                      </a:lnTo>
                      <a:lnTo>
                        <a:pt x="544" y="3788"/>
                      </a:lnTo>
                      <a:lnTo>
                        <a:pt x="649" y="3871"/>
                      </a:lnTo>
                      <a:lnTo>
                        <a:pt x="733" y="3830"/>
                      </a:lnTo>
                      <a:lnTo>
                        <a:pt x="754" y="3871"/>
                      </a:lnTo>
                      <a:lnTo>
                        <a:pt x="754" y="3934"/>
                      </a:lnTo>
                      <a:lnTo>
                        <a:pt x="691" y="4081"/>
                      </a:lnTo>
                      <a:lnTo>
                        <a:pt x="733" y="4122"/>
                      </a:lnTo>
                      <a:lnTo>
                        <a:pt x="796" y="4143"/>
                      </a:lnTo>
                      <a:lnTo>
                        <a:pt x="858" y="4081"/>
                      </a:lnTo>
                      <a:lnTo>
                        <a:pt x="900" y="4081"/>
                      </a:lnTo>
                      <a:lnTo>
                        <a:pt x="963" y="4102"/>
                      </a:lnTo>
                      <a:lnTo>
                        <a:pt x="1068" y="4102"/>
                      </a:lnTo>
                      <a:lnTo>
                        <a:pt x="1151" y="4039"/>
                      </a:lnTo>
                      <a:lnTo>
                        <a:pt x="1172" y="4081"/>
                      </a:lnTo>
                      <a:lnTo>
                        <a:pt x="1109" y="4143"/>
                      </a:lnTo>
                      <a:lnTo>
                        <a:pt x="1047" y="4185"/>
                      </a:lnTo>
                      <a:lnTo>
                        <a:pt x="900" y="4185"/>
                      </a:lnTo>
                      <a:lnTo>
                        <a:pt x="858" y="4248"/>
                      </a:lnTo>
                      <a:lnTo>
                        <a:pt x="775" y="4227"/>
                      </a:lnTo>
                      <a:lnTo>
                        <a:pt x="733" y="4311"/>
                      </a:lnTo>
                      <a:lnTo>
                        <a:pt x="754" y="4436"/>
                      </a:lnTo>
                      <a:lnTo>
                        <a:pt x="837" y="4499"/>
                      </a:lnTo>
                      <a:lnTo>
                        <a:pt x="900" y="4520"/>
                      </a:lnTo>
                      <a:lnTo>
                        <a:pt x="984" y="4499"/>
                      </a:lnTo>
                      <a:lnTo>
                        <a:pt x="1005" y="4520"/>
                      </a:lnTo>
                      <a:lnTo>
                        <a:pt x="984" y="4562"/>
                      </a:lnTo>
                      <a:lnTo>
                        <a:pt x="858" y="4625"/>
                      </a:lnTo>
                      <a:lnTo>
                        <a:pt x="733" y="4625"/>
                      </a:lnTo>
                      <a:lnTo>
                        <a:pt x="649" y="4666"/>
                      </a:lnTo>
                      <a:lnTo>
                        <a:pt x="649" y="4729"/>
                      </a:lnTo>
                      <a:lnTo>
                        <a:pt x="691" y="4771"/>
                      </a:lnTo>
                      <a:lnTo>
                        <a:pt x="796" y="4750"/>
                      </a:lnTo>
                      <a:lnTo>
                        <a:pt x="900" y="4750"/>
                      </a:lnTo>
                      <a:lnTo>
                        <a:pt x="900" y="4813"/>
                      </a:lnTo>
                      <a:lnTo>
                        <a:pt x="837" y="4834"/>
                      </a:lnTo>
                      <a:lnTo>
                        <a:pt x="733" y="4855"/>
                      </a:lnTo>
                      <a:lnTo>
                        <a:pt x="733" y="4897"/>
                      </a:lnTo>
                      <a:lnTo>
                        <a:pt x="754" y="4938"/>
                      </a:lnTo>
                      <a:lnTo>
                        <a:pt x="879" y="4959"/>
                      </a:lnTo>
                      <a:lnTo>
                        <a:pt x="984" y="5043"/>
                      </a:lnTo>
                      <a:lnTo>
                        <a:pt x="984" y="5085"/>
                      </a:lnTo>
                      <a:lnTo>
                        <a:pt x="858" y="5085"/>
                      </a:lnTo>
                      <a:lnTo>
                        <a:pt x="754" y="5043"/>
                      </a:lnTo>
                      <a:lnTo>
                        <a:pt x="649" y="5043"/>
                      </a:lnTo>
                      <a:lnTo>
                        <a:pt x="565" y="5085"/>
                      </a:lnTo>
                      <a:lnTo>
                        <a:pt x="544" y="5169"/>
                      </a:lnTo>
                      <a:lnTo>
                        <a:pt x="482" y="5210"/>
                      </a:lnTo>
                      <a:lnTo>
                        <a:pt x="482" y="5273"/>
                      </a:lnTo>
                      <a:lnTo>
                        <a:pt x="544" y="5315"/>
                      </a:lnTo>
                      <a:lnTo>
                        <a:pt x="524" y="5378"/>
                      </a:lnTo>
                      <a:lnTo>
                        <a:pt x="461" y="5399"/>
                      </a:lnTo>
                      <a:lnTo>
                        <a:pt x="419" y="5399"/>
                      </a:lnTo>
                      <a:lnTo>
                        <a:pt x="335" y="5483"/>
                      </a:lnTo>
                      <a:lnTo>
                        <a:pt x="314" y="5566"/>
                      </a:lnTo>
                      <a:lnTo>
                        <a:pt x="335" y="5608"/>
                      </a:lnTo>
                      <a:lnTo>
                        <a:pt x="314" y="5671"/>
                      </a:lnTo>
                      <a:lnTo>
                        <a:pt x="210" y="5692"/>
                      </a:lnTo>
                      <a:lnTo>
                        <a:pt x="210" y="5713"/>
                      </a:lnTo>
                      <a:lnTo>
                        <a:pt x="335" y="5838"/>
                      </a:lnTo>
                      <a:lnTo>
                        <a:pt x="440" y="5901"/>
                      </a:lnTo>
                      <a:lnTo>
                        <a:pt x="482" y="5880"/>
                      </a:lnTo>
                      <a:lnTo>
                        <a:pt x="524" y="5796"/>
                      </a:lnTo>
                      <a:lnTo>
                        <a:pt x="586" y="5734"/>
                      </a:lnTo>
                      <a:lnTo>
                        <a:pt x="754" y="5629"/>
                      </a:lnTo>
                      <a:lnTo>
                        <a:pt x="858" y="5587"/>
                      </a:lnTo>
                      <a:lnTo>
                        <a:pt x="858" y="5629"/>
                      </a:lnTo>
                      <a:lnTo>
                        <a:pt x="837" y="5629"/>
                      </a:lnTo>
                      <a:lnTo>
                        <a:pt x="796" y="5713"/>
                      </a:lnTo>
                      <a:lnTo>
                        <a:pt x="649" y="5817"/>
                      </a:lnTo>
                      <a:lnTo>
                        <a:pt x="586" y="5922"/>
                      </a:lnTo>
                      <a:lnTo>
                        <a:pt x="565" y="6027"/>
                      </a:lnTo>
                      <a:lnTo>
                        <a:pt x="586" y="6131"/>
                      </a:lnTo>
                      <a:lnTo>
                        <a:pt x="565" y="6194"/>
                      </a:lnTo>
                      <a:lnTo>
                        <a:pt x="565" y="6236"/>
                      </a:lnTo>
                      <a:lnTo>
                        <a:pt x="754" y="6236"/>
                      </a:lnTo>
                      <a:lnTo>
                        <a:pt x="837" y="6194"/>
                      </a:lnTo>
                      <a:lnTo>
                        <a:pt x="837" y="6257"/>
                      </a:lnTo>
                      <a:lnTo>
                        <a:pt x="775" y="6299"/>
                      </a:lnTo>
                      <a:lnTo>
                        <a:pt x="586" y="6299"/>
                      </a:lnTo>
                      <a:lnTo>
                        <a:pt x="524" y="6340"/>
                      </a:lnTo>
                      <a:lnTo>
                        <a:pt x="356" y="6445"/>
                      </a:lnTo>
                      <a:lnTo>
                        <a:pt x="356" y="6571"/>
                      </a:lnTo>
                      <a:lnTo>
                        <a:pt x="335" y="6654"/>
                      </a:lnTo>
                      <a:lnTo>
                        <a:pt x="356" y="6759"/>
                      </a:lnTo>
                      <a:lnTo>
                        <a:pt x="461" y="6759"/>
                      </a:lnTo>
                      <a:lnTo>
                        <a:pt x="524" y="6822"/>
                      </a:lnTo>
                      <a:lnTo>
                        <a:pt x="482" y="6863"/>
                      </a:lnTo>
                      <a:lnTo>
                        <a:pt x="377" y="6863"/>
                      </a:lnTo>
                      <a:lnTo>
                        <a:pt x="252" y="6884"/>
                      </a:lnTo>
                      <a:lnTo>
                        <a:pt x="147" y="7052"/>
                      </a:lnTo>
                      <a:lnTo>
                        <a:pt x="147" y="7177"/>
                      </a:lnTo>
                      <a:lnTo>
                        <a:pt x="210" y="7240"/>
                      </a:lnTo>
                      <a:lnTo>
                        <a:pt x="272" y="7198"/>
                      </a:lnTo>
                      <a:lnTo>
                        <a:pt x="440" y="7135"/>
                      </a:lnTo>
                      <a:lnTo>
                        <a:pt x="461" y="7177"/>
                      </a:lnTo>
                      <a:lnTo>
                        <a:pt x="356" y="7261"/>
                      </a:lnTo>
                      <a:lnTo>
                        <a:pt x="335" y="7366"/>
                      </a:lnTo>
                      <a:lnTo>
                        <a:pt x="377" y="7366"/>
                      </a:lnTo>
                      <a:lnTo>
                        <a:pt x="461" y="7282"/>
                      </a:lnTo>
                      <a:lnTo>
                        <a:pt x="544" y="7261"/>
                      </a:lnTo>
                      <a:lnTo>
                        <a:pt x="565" y="7303"/>
                      </a:lnTo>
                      <a:lnTo>
                        <a:pt x="482" y="7387"/>
                      </a:lnTo>
                      <a:lnTo>
                        <a:pt x="461" y="7470"/>
                      </a:lnTo>
                      <a:lnTo>
                        <a:pt x="544" y="7554"/>
                      </a:lnTo>
                      <a:lnTo>
                        <a:pt x="649" y="7554"/>
                      </a:lnTo>
                      <a:lnTo>
                        <a:pt x="565" y="7575"/>
                      </a:lnTo>
                      <a:lnTo>
                        <a:pt x="482" y="7575"/>
                      </a:lnTo>
                      <a:lnTo>
                        <a:pt x="419" y="7659"/>
                      </a:lnTo>
                      <a:lnTo>
                        <a:pt x="419" y="7721"/>
                      </a:lnTo>
                      <a:lnTo>
                        <a:pt x="461" y="7826"/>
                      </a:lnTo>
                      <a:lnTo>
                        <a:pt x="419" y="7889"/>
                      </a:lnTo>
                      <a:lnTo>
                        <a:pt x="356" y="7868"/>
                      </a:lnTo>
                      <a:lnTo>
                        <a:pt x="252" y="7889"/>
                      </a:lnTo>
                      <a:lnTo>
                        <a:pt x="168" y="7826"/>
                      </a:lnTo>
                      <a:lnTo>
                        <a:pt x="105" y="7826"/>
                      </a:lnTo>
                      <a:lnTo>
                        <a:pt x="0" y="7972"/>
                      </a:lnTo>
                      <a:lnTo>
                        <a:pt x="0" y="8077"/>
                      </a:lnTo>
                      <a:lnTo>
                        <a:pt x="168" y="8265"/>
                      </a:lnTo>
                      <a:lnTo>
                        <a:pt x="147" y="8391"/>
                      </a:lnTo>
                      <a:lnTo>
                        <a:pt x="168" y="8496"/>
                      </a:lnTo>
                      <a:lnTo>
                        <a:pt x="335" y="8621"/>
                      </a:lnTo>
                      <a:lnTo>
                        <a:pt x="335" y="8705"/>
                      </a:lnTo>
                      <a:lnTo>
                        <a:pt x="482" y="8830"/>
                      </a:lnTo>
                      <a:lnTo>
                        <a:pt x="586" y="8872"/>
                      </a:lnTo>
                      <a:lnTo>
                        <a:pt x="649" y="8851"/>
                      </a:lnTo>
                      <a:lnTo>
                        <a:pt x="733" y="8830"/>
                      </a:lnTo>
                      <a:lnTo>
                        <a:pt x="837" y="8663"/>
                      </a:lnTo>
                      <a:lnTo>
                        <a:pt x="796" y="8516"/>
                      </a:lnTo>
                      <a:lnTo>
                        <a:pt x="837" y="8412"/>
                      </a:lnTo>
                      <a:lnTo>
                        <a:pt x="900" y="8307"/>
                      </a:lnTo>
                      <a:lnTo>
                        <a:pt x="858" y="8433"/>
                      </a:lnTo>
                      <a:lnTo>
                        <a:pt x="858" y="8516"/>
                      </a:lnTo>
                      <a:lnTo>
                        <a:pt x="900" y="8600"/>
                      </a:lnTo>
                      <a:lnTo>
                        <a:pt x="963" y="8747"/>
                      </a:lnTo>
                      <a:lnTo>
                        <a:pt x="1047" y="8788"/>
                      </a:lnTo>
                      <a:lnTo>
                        <a:pt x="1109" y="8726"/>
                      </a:lnTo>
                      <a:lnTo>
                        <a:pt x="1109" y="8642"/>
                      </a:lnTo>
                      <a:lnTo>
                        <a:pt x="1172" y="8537"/>
                      </a:lnTo>
                      <a:lnTo>
                        <a:pt x="1193" y="8600"/>
                      </a:lnTo>
                      <a:lnTo>
                        <a:pt x="1172" y="8642"/>
                      </a:lnTo>
                      <a:lnTo>
                        <a:pt x="1172" y="8747"/>
                      </a:lnTo>
                      <a:lnTo>
                        <a:pt x="1277" y="8935"/>
                      </a:lnTo>
                      <a:lnTo>
                        <a:pt x="1402" y="9019"/>
                      </a:lnTo>
                      <a:lnTo>
                        <a:pt x="1507" y="9019"/>
                      </a:lnTo>
                      <a:lnTo>
                        <a:pt x="1591" y="8956"/>
                      </a:lnTo>
                      <a:lnTo>
                        <a:pt x="1632" y="8998"/>
                      </a:lnTo>
                      <a:lnTo>
                        <a:pt x="1612" y="9040"/>
                      </a:lnTo>
                      <a:lnTo>
                        <a:pt x="1570" y="9040"/>
                      </a:lnTo>
                      <a:lnTo>
                        <a:pt x="1528" y="9123"/>
                      </a:lnTo>
                      <a:lnTo>
                        <a:pt x="1444" y="9165"/>
                      </a:lnTo>
                      <a:lnTo>
                        <a:pt x="1423" y="9249"/>
                      </a:lnTo>
                      <a:lnTo>
                        <a:pt x="1528" y="9332"/>
                      </a:lnTo>
                      <a:lnTo>
                        <a:pt x="1528" y="9416"/>
                      </a:lnTo>
                      <a:lnTo>
                        <a:pt x="1444" y="9416"/>
                      </a:lnTo>
                      <a:lnTo>
                        <a:pt x="1381" y="9374"/>
                      </a:lnTo>
                      <a:lnTo>
                        <a:pt x="1381" y="9458"/>
                      </a:lnTo>
                      <a:lnTo>
                        <a:pt x="1423" y="9521"/>
                      </a:lnTo>
                      <a:lnTo>
                        <a:pt x="1612" y="9542"/>
                      </a:lnTo>
                      <a:lnTo>
                        <a:pt x="1716" y="9584"/>
                      </a:lnTo>
                      <a:lnTo>
                        <a:pt x="1821" y="9563"/>
                      </a:lnTo>
                      <a:lnTo>
                        <a:pt x="1967" y="9604"/>
                      </a:lnTo>
                      <a:lnTo>
                        <a:pt x="1967" y="9521"/>
                      </a:lnTo>
                      <a:lnTo>
                        <a:pt x="2051" y="9542"/>
                      </a:lnTo>
                      <a:lnTo>
                        <a:pt x="2072" y="9625"/>
                      </a:lnTo>
                      <a:lnTo>
                        <a:pt x="2135" y="9772"/>
                      </a:lnTo>
                      <a:lnTo>
                        <a:pt x="2218" y="9856"/>
                      </a:lnTo>
                      <a:lnTo>
                        <a:pt x="2281" y="9856"/>
                      </a:lnTo>
                      <a:lnTo>
                        <a:pt x="2365" y="9751"/>
                      </a:lnTo>
                      <a:lnTo>
                        <a:pt x="2344" y="9625"/>
                      </a:lnTo>
                      <a:lnTo>
                        <a:pt x="2177" y="9542"/>
                      </a:lnTo>
                      <a:lnTo>
                        <a:pt x="2135" y="9521"/>
                      </a:lnTo>
                      <a:lnTo>
                        <a:pt x="2177" y="9479"/>
                      </a:lnTo>
                      <a:lnTo>
                        <a:pt x="2260" y="9521"/>
                      </a:lnTo>
                      <a:lnTo>
                        <a:pt x="2365" y="9584"/>
                      </a:lnTo>
                      <a:lnTo>
                        <a:pt x="2428" y="9667"/>
                      </a:lnTo>
                      <a:lnTo>
                        <a:pt x="2469" y="9772"/>
                      </a:lnTo>
                      <a:lnTo>
                        <a:pt x="2532" y="9772"/>
                      </a:lnTo>
                      <a:lnTo>
                        <a:pt x="2553" y="9667"/>
                      </a:lnTo>
                      <a:lnTo>
                        <a:pt x="2595" y="9646"/>
                      </a:lnTo>
                      <a:lnTo>
                        <a:pt x="2679" y="9751"/>
                      </a:lnTo>
                      <a:lnTo>
                        <a:pt x="2804" y="9793"/>
                      </a:lnTo>
                      <a:lnTo>
                        <a:pt x="2888" y="9793"/>
                      </a:lnTo>
                      <a:lnTo>
                        <a:pt x="2888" y="9730"/>
                      </a:lnTo>
                      <a:lnTo>
                        <a:pt x="2783" y="9646"/>
                      </a:lnTo>
                      <a:lnTo>
                        <a:pt x="2783" y="9584"/>
                      </a:lnTo>
                      <a:lnTo>
                        <a:pt x="2846" y="9563"/>
                      </a:lnTo>
                      <a:lnTo>
                        <a:pt x="2951" y="9604"/>
                      </a:lnTo>
                      <a:lnTo>
                        <a:pt x="2993" y="9667"/>
                      </a:lnTo>
                      <a:lnTo>
                        <a:pt x="3013" y="9667"/>
                      </a:lnTo>
                      <a:lnTo>
                        <a:pt x="3055" y="9772"/>
                      </a:lnTo>
                      <a:lnTo>
                        <a:pt x="3118" y="9814"/>
                      </a:lnTo>
                      <a:lnTo>
                        <a:pt x="3181" y="9793"/>
                      </a:lnTo>
                      <a:lnTo>
                        <a:pt x="3202" y="9688"/>
                      </a:lnTo>
                      <a:lnTo>
                        <a:pt x="3160" y="9604"/>
                      </a:lnTo>
                      <a:lnTo>
                        <a:pt x="3076" y="9604"/>
                      </a:lnTo>
                      <a:lnTo>
                        <a:pt x="3013" y="9563"/>
                      </a:lnTo>
                      <a:lnTo>
                        <a:pt x="3055" y="9500"/>
                      </a:lnTo>
                      <a:lnTo>
                        <a:pt x="3097" y="9542"/>
                      </a:lnTo>
                      <a:lnTo>
                        <a:pt x="3160" y="9542"/>
                      </a:lnTo>
                      <a:lnTo>
                        <a:pt x="3223" y="9437"/>
                      </a:lnTo>
                      <a:lnTo>
                        <a:pt x="3265" y="9353"/>
                      </a:lnTo>
                      <a:lnTo>
                        <a:pt x="3265" y="9312"/>
                      </a:lnTo>
                      <a:lnTo>
                        <a:pt x="3118" y="9207"/>
                      </a:lnTo>
                      <a:lnTo>
                        <a:pt x="3055" y="9228"/>
                      </a:lnTo>
                      <a:lnTo>
                        <a:pt x="2951" y="9207"/>
                      </a:lnTo>
                      <a:lnTo>
                        <a:pt x="2867" y="9040"/>
                      </a:lnTo>
                      <a:lnTo>
                        <a:pt x="2762" y="9040"/>
                      </a:lnTo>
                      <a:lnTo>
                        <a:pt x="2574" y="8872"/>
                      </a:lnTo>
                      <a:lnTo>
                        <a:pt x="2490" y="8788"/>
                      </a:lnTo>
                      <a:lnTo>
                        <a:pt x="2365" y="8788"/>
                      </a:lnTo>
                      <a:lnTo>
                        <a:pt x="2239" y="8516"/>
                      </a:lnTo>
                      <a:lnTo>
                        <a:pt x="2030" y="8286"/>
                      </a:lnTo>
                      <a:lnTo>
                        <a:pt x="1946" y="8014"/>
                      </a:lnTo>
                      <a:lnTo>
                        <a:pt x="1842" y="7847"/>
                      </a:lnTo>
                      <a:lnTo>
                        <a:pt x="1842" y="7554"/>
                      </a:lnTo>
                      <a:lnTo>
                        <a:pt x="1758" y="7387"/>
                      </a:lnTo>
                      <a:lnTo>
                        <a:pt x="1716" y="7073"/>
                      </a:lnTo>
                      <a:lnTo>
                        <a:pt x="1695" y="7010"/>
                      </a:lnTo>
                      <a:lnTo>
                        <a:pt x="1737" y="6905"/>
                      </a:lnTo>
                      <a:lnTo>
                        <a:pt x="1737" y="6822"/>
                      </a:lnTo>
                      <a:lnTo>
                        <a:pt x="1632" y="6801"/>
                      </a:lnTo>
                      <a:lnTo>
                        <a:pt x="1549" y="6843"/>
                      </a:lnTo>
                      <a:lnTo>
                        <a:pt x="1486" y="6801"/>
                      </a:lnTo>
                      <a:lnTo>
                        <a:pt x="1507" y="6759"/>
                      </a:lnTo>
                      <a:lnTo>
                        <a:pt x="1653" y="6759"/>
                      </a:lnTo>
                      <a:lnTo>
                        <a:pt x="1800" y="6696"/>
                      </a:lnTo>
                      <a:lnTo>
                        <a:pt x="1821" y="6487"/>
                      </a:lnTo>
                      <a:lnTo>
                        <a:pt x="1800" y="6382"/>
                      </a:lnTo>
                      <a:lnTo>
                        <a:pt x="1695" y="6403"/>
                      </a:lnTo>
                      <a:lnTo>
                        <a:pt x="1591" y="6424"/>
                      </a:lnTo>
                      <a:lnTo>
                        <a:pt x="1632" y="6382"/>
                      </a:lnTo>
                      <a:lnTo>
                        <a:pt x="1800" y="6319"/>
                      </a:lnTo>
                      <a:lnTo>
                        <a:pt x="1821" y="6236"/>
                      </a:lnTo>
                      <a:lnTo>
                        <a:pt x="1779" y="6194"/>
                      </a:lnTo>
                      <a:lnTo>
                        <a:pt x="1570" y="6194"/>
                      </a:lnTo>
                      <a:lnTo>
                        <a:pt x="1423" y="6173"/>
                      </a:lnTo>
                      <a:lnTo>
                        <a:pt x="1423" y="6110"/>
                      </a:lnTo>
                      <a:lnTo>
                        <a:pt x="1507" y="6068"/>
                      </a:lnTo>
                      <a:lnTo>
                        <a:pt x="1465" y="6006"/>
                      </a:lnTo>
                      <a:lnTo>
                        <a:pt x="1465" y="5922"/>
                      </a:lnTo>
                      <a:lnTo>
                        <a:pt x="1507" y="5964"/>
                      </a:lnTo>
                      <a:lnTo>
                        <a:pt x="1570" y="6068"/>
                      </a:lnTo>
                      <a:lnTo>
                        <a:pt x="1674" y="6110"/>
                      </a:lnTo>
                      <a:lnTo>
                        <a:pt x="1821" y="6110"/>
                      </a:lnTo>
                      <a:lnTo>
                        <a:pt x="1842" y="6068"/>
                      </a:lnTo>
                      <a:lnTo>
                        <a:pt x="1925" y="6027"/>
                      </a:lnTo>
                      <a:lnTo>
                        <a:pt x="1988" y="5901"/>
                      </a:lnTo>
                      <a:lnTo>
                        <a:pt x="1988" y="5775"/>
                      </a:lnTo>
                      <a:lnTo>
                        <a:pt x="2051" y="5650"/>
                      </a:lnTo>
                      <a:lnTo>
                        <a:pt x="2093" y="5545"/>
                      </a:lnTo>
                      <a:lnTo>
                        <a:pt x="2009" y="5462"/>
                      </a:lnTo>
                      <a:lnTo>
                        <a:pt x="1946" y="5336"/>
                      </a:lnTo>
                      <a:lnTo>
                        <a:pt x="1842" y="5294"/>
                      </a:lnTo>
                      <a:lnTo>
                        <a:pt x="1779" y="5294"/>
                      </a:lnTo>
                      <a:lnTo>
                        <a:pt x="1716" y="5252"/>
                      </a:lnTo>
                      <a:lnTo>
                        <a:pt x="1800" y="5231"/>
                      </a:lnTo>
                      <a:lnTo>
                        <a:pt x="1884" y="5252"/>
                      </a:lnTo>
                      <a:lnTo>
                        <a:pt x="1946" y="5231"/>
                      </a:lnTo>
                      <a:lnTo>
                        <a:pt x="2009" y="5294"/>
                      </a:lnTo>
                      <a:lnTo>
                        <a:pt x="2009" y="5378"/>
                      </a:lnTo>
                      <a:lnTo>
                        <a:pt x="2051" y="5399"/>
                      </a:lnTo>
                      <a:lnTo>
                        <a:pt x="2114" y="5336"/>
                      </a:lnTo>
                      <a:lnTo>
                        <a:pt x="2051" y="5148"/>
                      </a:lnTo>
                      <a:lnTo>
                        <a:pt x="1925" y="4980"/>
                      </a:lnTo>
                      <a:lnTo>
                        <a:pt x="1821" y="4834"/>
                      </a:lnTo>
                      <a:lnTo>
                        <a:pt x="1842" y="4771"/>
                      </a:lnTo>
                      <a:lnTo>
                        <a:pt x="1925" y="4855"/>
                      </a:lnTo>
                      <a:lnTo>
                        <a:pt x="1946" y="4938"/>
                      </a:lnTo>
                      <a:lnTo>
                        <a:pt x="2051" y="4980"/>
                      </a:lnTo>
                      <a:lnTo>
                        <a:pt x="2156" y="5022"/>
                      </a:lnTo>
                      <a:lnTo>
                        <a:pt x="2197" y="4938"/>
                      </a:lnTo>
                      <a:lnTo>
                        <a:pt x="2197" y="4855"/>
                      </a:lnTo>
                      <a:lnTo>
                        <a:pt x="2135" y="4813"/>
                      </a:lnTo>
                      <a:lnTo>
                        <a:pt x="2135" y="4729"/>
                      </a:lnTo>
                      <a:lnTo>
                        <a:pt x="2218" y="4625"/>
                      </a:lnTo>
                      <a:lnTo>
                        <a:pt x="2218" y="4520"/>
                      </a:lnTo>
                      <a:lnTo>
                        <a:pt x="2135" y="4415"/>
                      </a:lnTo>
                      <a:lnTo>
                        <a:pt x="2009" y="4248"/>
                      </a:lnTo>
                      <a:lnTo>
                        <a:pt x="2093" y="4248"/>
                      </a:lnTo>
                      <a:lnTo>
                        <a:pt x="2197" y="4332"/>
                      </a:lnTo>
                      <a:lnTo>
                        <a:pt x="2260" y="4311"/>
                      </a:lnTo>
                      <a:lnTo>
                        <a:pt x="2323" y="4185"/>
                      </a:lnTo>
                      <a:lnTo>
                        <a:pt x="2302" y="4143"/>
                      </a:lnTo>
                      <a:lnTo>
                        <a:pt x="2218" y="4143"/>
                      </a:lnTo>
                      <a:lnTo>
                        <a:pt x="2218" y="3997"/>
                      </a:lnTo>
                      <a:lnTo>
                        <a:pt x="2302" y="3976"/>
                      </a:lnTo>
                      <a:lnTo>
                        <a:pt x="2407" y="4039"/>
                      </a:lnTo>
                      <a:lnTo>
                        <a:pt x="2553" y="4102"/>
                      </a:lnTo>
                      <a:lnTo>
                        <a:pt x="2616" y="4018"/>
                      </a:lnTo>
                      <a:lnTo>
                        <a:pt x="2532" y="3976"/>
                      </a:lnTo>
                      <a:lnTo>
                        <a:pt x="2532" y="3913"/>
                      </a:lnTo>
                      <a:lnTo>
                        <a:pt x="2616" y="3913"/>
                      </a:lnTo>
                      <a:lnTo>
                        <a:pt x="2679" y="3934"/>
                      </a:lnTo>
                      <a:lnTo>
                        <a:pt x="2762" y="3871"/>
                      </a:lnTo>
                      <a:lnTo>
                        <a:pt x="2762" y="3767"/>
                      </a:lnTo>
                      <a:lnTo>
                        <a:pt x="2741" y="3704"/>
                      </a:lnTo>
                      <a:lnTo>
                        <a:pt x="2762" y="3662"/>
                      </a:lnTo>
                      <a:lnTo>
                        <a:pt x="2930" y="3578"/>
                      </a:lnTo>
                      <a:lnTo>
                        <a:pt x="2951" y="3495"/>
                      </a:lnTo>
                      <a:lnTo>
                        <a:pt x="2846" y="3453"/>
                      </a:lnTo>
                      <a:lnTo>
                        <a:pt x="2783" y="3369"/>
                      </a:lnTo>
                      <a:lnTo>
                        <a:pt x="2846" y="3265"/>
                      </a:lnTo>
                      <a:lnTo>
                        <a:pt x="2888" y="3369"/>
                      </a:lnTo>
                      <a:lnTo>
                        <a:pt x="2972" y="3306"/>
                      </a:lnTo>
                      <a:lnTo>
                        <a:pt x="3139" y="3097"/>
                      </a:lnTo>
                      <a:lnTo>
                        <a:pt x="3181" y="2972"/>
                      </a:lnTo>
                      <a:lnTo>
                        <a:pt x="3265" y="2930"/>
                      </a:lnTo>
                      <a:lnTo>
                        <a:pt x="3285" y="2783"/>
                      </a:lnTo>
                      <a:lnTo>
                        <a:pt x="3453" y="2679"/>
                      </a:lnTo>
                      <a:lnTo>
                        <a:pt x="3516" y="2532"/>
                      </a:lnTo>
                      <a:lnTo>
                        <a:pt x="3599" y="2323"/>
                      </a:lnTo>
                      <a:lnTo>
                        <a:pt x="3683" y="2323"/>
                      </a:lnTo>
                      <a:lnTo>
                        <a:pt x="3892" y="2156"/>
                      </a:lnTo>
                      <a:lnTo>
                        <a:pt x="4122" y="1905"/>
                      </a:lnTo>
                      <a:lnTo>
                        <a:pt x="4311" y="1737"/>
                      </a:lnTo>
                      <a:lnTo>
                        <a:pt x="4394" y="1737"/>
                      </a:lnTo>
                      <a:lnTo>
                        <a:pt x="4541" y="1612"/>
                      </a:lnTo>
                      <a:lnTo>
                        <a:pt x="4729" y="1570"/>
                      </a:lnTo>
                      <a:lnTo>
                        <a:pt x="4834" y="1486"/>
                      </a:lnTo>
                      <a:lnTo>
                        <a:pt x="4980" y="1277"/>
                      </a:lnTo>
                      <a:lnTo>
                        <a:pt x="5064" y="1214"/>
                      </a:lnTo>
                      <a:lnTo>
                        <a:pt x="5127" y="1214"/>
                      </a:lnTo>
                      <a:lnTo>
                        <a:pt x="5190" y="1193"/>
                      </a:lnTo>
                      <a:lnTo>
                        <a:pt x="5190" y="1109"/>
                      </a:lnTo>
                      <a:lnTo>
                        <a:pt x="5169" y="1068"/>
                      </a:lnTo>
                      <a:lnTo>
                        <a:pt x="5231" y="963"/>
                      </a:lnTo>
                      <a:lnTo>
                        <a:pt x="5190" y="858"/>
                      </a:lnTo>
                      <a:lnTo>
                        <a:pt x="5190" y="691"/>
                      </a:lnTo>
                      <a:lnTo>
                        <a:pt x="5169" y="670"/>
                      </a:lnTo>
                      <a:lnTo>
                        <a:pt x="5085" y="670"/>
                      </a:lnTo>
                      <a:lnTo>
                        <a:pt x="5085" y="524"/>
                      </a:lnTo>
                      <a:lnTo>
                        <a:pt x="5148" y="377"/>
                      </a:lnTo>
                      <a:lnTo>
                        <a:pt x="5127" y="335"/>
                      </a:lnTo>
                      <a:lnTo>
                        <a:pt x="5022" y="314"/>
                      </a:lnTo>
                      <a:lnTo>
                        <a:pt x="4959" y="252"/>
                      </a:lnTo>
                      <a:lnTo>
                        <a:pt x="4855" y="231"/>
                      </a:lnTo>
                      <a:lnTo>
                        <a:pt x="4813" y="147"/>
                      </a:lnTo>
                      <a:lnTo>
                        <a:pt x="4813" y="42"/>
                      </a:lnTo>
                      <a:lnTo>
                        <a:pt x="4750" y="1"/>
                      </a:ln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8" name="Google Shape;1468;p74"/>
                <p:cNvSpPr/>
                <p:nvPr/>
              </p:nvSpPr>
              <p:spPr>
                <a:xfrm>
                  <a:off x="4015475" y="1586100"/>
                  <a:ext cx="1901975" cy="1017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079" h="40698" extrusionOk="0">
                      <a:moveTo>
                        <a:pt x="27578" y="1"/>
                      </a:moveTo>
                      <a:lnTo>
                        <a:pt x="27431" y="126"/>
                      </a:lnTo>
                      <a:lnTo>
                        <a:pt x="27389" y="231"/>
                      </a:lnTo>
                      <a:lnTo>
                        <a:pt x="27285" y="273"/>
                      </a:lnTo>
                      <a:lnTo>
                        <a:pt x="27368" y="377"/>
                      </a:lnTo>
                      <a:lnTo>
                        <a:pt x="27264" y="482"/>
                      </a:lnTo>
                      <a:lnTo>
                        <a:pt x="27243" y="649"/>
                      </a:lnTo>
                      <a:lnTo>
                        <a:pt x="27285" y="796"/>
                      </a:lnTo>
                      <a:lnTo>
                        <a:pt x="27159" y="921"/>
                      </a:lnTo>
                      <a:lnTo>
                        <a:pt x="27138" y="1444"/>
                      </a:lnTo>
                      <a:lnTo>
                        <a:pt x="27264" y="1570"/>
                      </a:lnTo>
                      <a:lnTo>
                        <a:pt x="27264" y="1695"/>
                      </a:lnTo>
                      <a:lnTo>
                        <a:pt x="27159" y="1695"/>
                      </a:lnTo>
                      <a:lnTo>
                        <a:pt x="27180" y="1842"/>
                      </a:lnTo>
                      <a:lnTo>
                        <a:pt x="27285" y="1967"/>
                      </a:lnTo>
                      <a:lnTo>
                        <a:pt x="27389" y="1967"/>
                      </a:lnTo>
                      <a:lnTo>
                        <a:pt x="27536" y="2156"/>
                      </a:lnTo>
                      <a:lnTo>
                        <a:pt x="27682" y="2177"/>
                      </a:lnTo>
                      <a:lnTo>
                        <a:pt x="27536" y="2281"/>
                      </a:lnTo>
                      <a:lnTo>
                        <a:pt x="27578" y="2407"/>
                      </a:lnTo>
                      <a:lnTo>
                        <a:pt x="27578" y="2491"/>
                      </a:lnTo>
                      <a:lnTo>
                        <a:pt x="27787" y="2511"/>
                      </a:lnTo>
                      <a:lnTo>
                        <a:pt x="27912" y="2470"/>
                      </a:lnTo>
                      <a:lnTo>
                        <a:pt x="28101" y="2532"/>
                      </a:lnTo>
                      <a:lnTo>
                        <a:pt x="28289" y="2532"/>
                      </a:lnTo>
                      <a:lnTo>
                        <a:pt x="28331" y="2616"/>
                      </a:lnTo>
                      <a:lnTo>
                        <a:pt x="28226" y="2700"/>
                      </a:lnTo>
                      <a:lnTo>
                        <a:pt x="28122" y="2679"/>
                      </a:lnTo>
                      <a:lnTo>
                        <a:pt x="28059" y="2700"/>
                      </a:lnTo>
                      <a:lnTo>
                        <a:pt x="27933" y="2616"/>
                      </a:lnTo>
                      <a:lnTo>
                        <a:pt x="27661" y="2721"/>
                      </a:lnTo>
                      <a:lnTo>
                        <a:pt x="27578" y="2679"/>
                      </a:lnTo>
                      <a:lnTo>
                        <a:pt x="27473" y="2721"/>
                      </a:lnTo>
                      <a:lnTo>
                        <a:pt x="27368" y="2700"/>
                      </a:lnTo>
                      <a:lnTo>
                        <a:pt x="27264" y="2700"/>
                      </a:lnTo>
                      <a:lnTo>
                        <a:pt x="27201" y="2783"/>
                      </a:lnTo>
                      <a:lnTo>
                        <a:pt x="26950" y="2783"/>
                      </a:lnTo>
                      <a:lnTo>
                        <a:pt x="26887" y="2888"/>
                      </a:lnTo>
                      <a:lnTo>
                        <a:pt x="26908" y="2930"/>
                      </a:lnTo>
                      <a:lnTo>
                        <a:pt x="27034" y="2951"/>
                      </a:lnTo>
                      <a:lnTo>
                        <a:pt x="27054" y="3055"/>
                      </a:lnTo>
                      <a:lnTo>
                        <a:pt x="27201" y="3035"/>
                      </a:lnTo>
                      <a:lnTo>
                        <a:pt x="27264" y="3097"/>
                      </a:lnTo>
                      <a:lnTo>
                        <a:pt x="27410" y="3014"/>
                      </a:lnTo>
                      <a:lnTo>
                        <a:pt x="27515" y="3160"/>
                      </a:lnTo>
                      <a:lnTo>
                        <a:pt x="27661" y="3265"/>
                      </a:lnTo>
                      <a:lnTo>
                        <a:pt x="27787" y="3516"/>
                      </a:lnTo>
                      <a:lnTo>
                        <a:pt x="27682" y="3746"/>
                      </a:lnTo>
                      <a:lnTo>
                        <a:pt x="27410" y="4018"/>
                      </a:lnTo>
                      <a:lnTo>
                        <a:pt x="27515" y="3746"/>
                      </a:lnTo>
                      <a:lnTo>
                        <a:pt x="27431" y="3662"/>
                      </a:lnTo>
                      <a:lnTo>
                        <a:pt x="27431" y="3495"/>
                      </a:lnTo>
                      <a:lnTo>
                        <a:pt x="27243" y="3453"/>
                      </a:lnTo>
                      <a:lnTo>
                        <a:pt x="27180" y="3432"/>
                      </a:lnTo>
                      <a:lnTo>
                        <a:pt x="27180" y="3348"/>
                      </a:lnTo>
                      <a:lnTo>
                        <a:pt x="27117" y="3327"/>
                      </a:lnTo>
                      <a:lnTo>
                        <a:pt x="27013" y="3411"/>
                      </a:lnTo>
                      <a:lnTo>
                        <a:pt x="26845" y="3411"/>
                      </a:lnTo>
                      <a:lnTo>
                        <a:pt x="26720" y="3537"/>
                      </a:lnTo>
                      <a:lnTo>
                        <a:pt x="26845" y="3599"/>
                      </a:lnTo>
                      <a:lnTo>
                        <a:pt x="26803" y="3662"/>
                      </a:lnTo>
                      <a:lnTo>
                        <a:pt x="26657" y="3662"/>
                      </a:lnTo>
                      <a:lnTo>
                        <a:pt x="26741" y="3767"/>
                      </a:lnTo>
                      <a:lnTo>
                        <a:pt x="26720" y="3851"/>
                      </a:lnTo>
                      <a:lnTo>
                        <a:pt x="26552" y="3976"/>
                      </a:lnTo>
                      <a:lnTo>
                        <a:pt x="26531" y="3851"/>
                      </a:lnTo>
                      <a:lnTo>
                        <a:pt x="26490" y="3851"/>
                      </a:lnTo>
                      <a:lnTo>
                        <a:pt x="26406" y="3913"/>
                      </a:lnTo>
                      <a:lnTo>
                        <a:pt x="26448" y="4039"/>
                      </a:lnTo>
                      <a:lnTo>
                        <a:pt x="26406" y="4164"/>
                      </a:lnTo>
                      <a:lnTo>
                        <a:pt x="26301" y="4164"/>
                      </a:lnTo>
                      <a:lnTo>
                        <a:pt x="26280" y="3976"/>
                      </a:lnTo>
                      <a:lnTo>
                        <a:pt x="26176" y="3871"/>
                      </a:lnTo>
                      <a:lnTo>
                        <a:pt x="26134" y="3934"/>
                      </a:lnTo>
                      <a:lnTo>
                        <a:pt x="26176" y="4039"/>
                      </a:lnTo>
                      <a:lnTo>
                        <a:pt x="26071" y="4227"/>
                      </a:lnTo>
                      <a:lnTo>
                        <a:pt x="26008" y="4374"/>
                      </a:lnTo>
                      <a:lnTo>
                        <a:pt x="25883" y="4290"/>
                      </a:lnTo>
                      <a:lnTo>
                        <a:pt x="25883" y="4227"/>
                      </a:lnTo>
                      <a:lnTo>
                        <a:pt x="26008" y="3955"/>
                      </a:lnTo>
                      <a:lnTo>
                        <a:pt x="25966" y="3851"/>
                      </a:lnTo>
                      <a:lnTo>
                        <a:pt x="25820" y="3830"/>
                      </a:lnTo>
                      <a:lnTo>
                        <a:pt x="25506" y="3934"/>
                      </a:lnTo>
                      <a:lnTo>
                        <a:pt x="25401" y="3871"/>
                      </a:lnTo>
                      <a:lnTo>
                        <a:pt x="25255" y="4018"/>
                      </a:lnTo>
                      <a:lnTo>
                        <a:pt x="25150" y="3976"/>
                      </a:lnTo>
                      <a:lnTo>
                        <a:pt x="25046" y="3934"/>
                      </a:lnTo>
                      <a:lnTo>
                        <a:pt x="24878" y="3955"/>
                      </a:lnTo>
                      <a:lnTo>
                        <a:pt x="25025" y="4081"/>
                      </a:lnTo>
                      <a:lnTo>
                        <a:pt x="24941" y="4164"/>
                      </a:lnTo>
                      <a:lnTo>
                        <a:pt x="24920" y="4143"/>
                      </a:lnTo>
                      <a:lnTo>
                        <a:pt x="24878" y="4081"/>
                      </a:lnTo>
                      <a:lnTo>
                        <a:pt x="24837" y="4060"/>
                      </a:lnTo>
                      <a:lnTo>
                        <a:pt x="24774" y="4164"/>
                      </a:lnTo>
                      <a:lnTo>
                        <a:pt x="24732" y="4227"/>
                      </a:lnTo>
                      <a:lnTo>
                        <a:pt x="24732" y="4478"/>
                      </a:lnTo>
                      <a:lnTo>
                        <a:pt x="24816" y="4562"/>
                      </a:lnTo>
                      <a:lnTo>
                        <a:pt x="24941" y="4436"/>
                      </a:lnTo>
                      <a:lnTo>
                        <a:pt x="25025" y="4478"/>
                      </a:lnTo>
                      <a:lnTo>
                        <a:pt x="25192" y="4353"/>
                      </a:lnTo>
                      <a:lnTo>
                        <a:pt x="25276" y="4374"/>
                      </a:lnTo>
                      <a:lnTo>
                        <a:pt x="25255" y="4478"/>
                      </a:lnTo>
                      <a:lnTo>
                        <a:pt x="24941" y="4604"/>
                      </a:lnTo>
                      <a:lnTo>
                        <a:pt x="24878" y="4750"/>
                      </a:lnTo>
                      <a:lnTo>
                        <a:pt x="24753" y="4813"/>
                      </a:lnTo>
                      <a:lnTo>
                        <a:pt x="24502" y="4855"/>
                      </a:lnTo>
                      <a:lnTo>
                        <a:pt x="24460" y="4918"/>
                      </a:lnTo>
                      <a:lnTo>
                        <a:pt x="24523" y="5001"/>
                      </a:lnTo>
                      <a:lnTo>
                        <a:pt x="24313" y="5064"/>
                      </a:lnTo>
                      <a:lnTo>
                        <a:pt x="24209" y="5001"/>
                      </a:lnTo>
                      <a:lnTo>
                        <a:pt x="24146" y="5022"/>
                      </a:lnTo>
                      <a:lnTo>
                        <a:pt x="24125" y="5127"/>
                      </a:lnTo>
                      <a:lnTo>
                        <a:pt x="24041" y="5169"/>
                      </a:lnTo>
                      <a:lnTo>
                        <a:pt x="23895" y="5211"/>
                      </a:lnTo>
                      <a:lnTo>
                        <a:pt x="23832" y="5294"/>
                      </a:lnTo>
                      <a:lnTo>
                        <a:pt x="23916" y="5399"/>
                      </a:lnTo>
                      <a:lnTo>
                        <a:pt x="23874" y="5399"/>
                      </a:lnTo>
                      <a:lnTo>
                        <a:pt x="23832" y="5504"/>
                      </a:lnTo>
                      <a:lnTo>
                        <a:pt x="23790" y="5524"/>
                      </a:lnTo>
                      <a:lnTo>
                        <a:pt x="23728" y="5441"/>
                      </a:lnTo>
                      <a:lnTo>
                        <a:pt x="23686" y="5441"/>
                      </a:lnTo>
                      <a:lnTo>
                        <a:pt x="23581" y="5608"/>
                      </a:lnTo>
                      <a:lnTo>
                        <a:pt x="23602" y="5650"/>
                      </a:lnTo>
                      <a:lnTo>
                        <a:pt x="23560" y="5713"/>
                      </a:lnTo>
                      <a:lnTo>
                        <a:pt x="23560" y="5817"/>
                      </a:lnTo>
                      <a:lnTo>
                        <a:pt x="23456" y="5943"/>
                      </a:lnTo>
                      <a:lnTo>
                        <a:pt x="23477" y="6048"/>
                      </a:lnTo>
                      <a:lnTo>
                        <a:pt x="23309" y="6110"/>
                      </a:lnTo>
                      <a:lnTo>
                        <a:pt x="23142" y="6110"/>
                      </a:lnTo>
                      <a:lnTo>
                        <a:pt x="23037" y="6173"/>
                      </a:lnTo>
                      <a:lnTo>
                        <a:pt x="23037" y="6278"/>
                      </a:lnTo>
                      <a:lnTo>
                        <a:pt x="23100" y="6278"/>
                      </a:lnTo>
                      <a:lnTo>
                        <a:pt x="23163" y="6215"/>
                      </a:lnTo>
                      <a:lnTo>
                        <a:pt x="23414" y="6257"/>
                      </a:lnTo>
                      <a:lnTo>
                        <a:pt x="23372" y="6340"/>
                      </a:lnTo>
                      <a:lnTo>
                        <a:pt x="23246" y="6320"/>
                      </a:lnTo>
                      <a:lnTo>
                        <a:pt x="23204" y="6361"/>
                      </a:lnTo>
                      <a:lnTo>
                        <a:pt x="23288" y="6445"/>
                      </a:lnTo>
                      <a:lnTo>
                        <a:pt x="23267" y="6675"/>
                      </a:lnTo>
                      <a:lnTo>
                        <a:pt x="23163" y="6759"/>
                      </a:lnTo>
                      <a:lnTo>
                        <a:pt x="23184" y="6843"/>
                      </a:lnTo>
                      <a:lnTo>
                        <a:pt x="23163" y="6947"/>
                      </a:lnTo>
                      <a:lnTo>
                        <a:pt x="23037" y="6759"/>
                      </a:lnTo>
                      <a:lnTo>
                        <a:pt x="22932" y="6780"/>
                      </a:lnTo>
                      <a:lnTo>
                        <a:pt x="22786" y="6633"/>
                      </a:lnTo>
                      <a:lnTo>
                        <a:pt x="22723" y="6592"/>
                      </a:lnTo>
                      <a:lnTo>
                        <a:pt x="22681" y="6654"/>
                      </a:lnTo>
                      <a:lnTo>
                        <a:pt x="22765" y="6738"/>
                      </a:lnTo>
                      <a:lnTo>
                        <a:pt x="22765" y="6843"/>
                      </a:lnTo>
                      <a:lnTo>
                        <a:pt x="22723" y="6905"/>
                      </a:lnTo>
                      <a:lnTo>
                        <a:pt x="22786" y="7010"/>
                      </a:lnTo>
                      <a:lnTo>
                        <a:pt x="22891" y="6968"/>
                      </a:lnTo>
                      <a:lnTo>
                        <a:pt x="23079" y="7010"/>
                      </a:lnTo>
                      <a:lnTo>
                        <a:pt x="23204" y="7052"/>
                      </a:lnTo>
                      <a:lnTo>
                        <a:pt x="23246" y="7156"/>
                      </a:lnTo>
                      <a:lnTo>
                        <a:pt x="23351" y="7219"/>
                      </a:lnTo>
                      <a:lnTo>
                        <a:pt x="23456" y="7198"/>
                      </a:lnTo>
                      <a:lnTo>
                        <a:pt x="23497" y="7177"/>
                      </a:lnTo>
                      <a:lnTo>
                        <a:pt x="23560" y="7261"/>
                      </a:lnTo>
                      <a:lnTo>
                        <a:pt x="23414" y="7303"/>
                      </a:lnTo>
                      <a:lnTo>
                        <a:pt x="23288" y="7303"/>
                      </a:lnTo>
                      <a:lnTo>
                        <a:pt x="23184" y="7198"/>
                      </a:lnTo>
                      <a:lnTo>
                        <a:pt x="23142" y="7219"/>
                      </a:lnTo>
                      <a:lnTo>
                        <a:pt x="23100" y="7303"/>
                      </a:lnTo>
                      <a:lnTo>
                        <a:pt x="23058" y="7366"/>
                      </a:lnTo>
                      <a:lnTo>
                        <a:pt x="23184" y="7512"/>
                      </a:lnTo>
                      <a:lnTo>
                        <a:pt x="23267" y="7470"/>
                      </a:lnTo>
                      <a:lnTo>
                        <a:pt x="23456" y="7470"/>
                      </a:lnTo>
                      <a:lnTo>
                        <a:pt x="23497" y="7617"/>
                      </a:lnTo>
                      <a:lnTo>
                        <a:pt x="23581" y="7680"/>
                      </a:lnTo>
                      <a:lnTo>
                        <a:pt x="23623" y="7596"/>
                      </a:lnTo>
                      <a:lnTo>
                        <a:pt x="23811" y="7596"/>
                      </a:lnTo>
                      <a:lnTo>
                        <a:pt x="23790" y="7701"/>
                      </a:lnTo>
                      <a:lnTo>
                        <a:pt x="23937" y="7805"/>
                      </a:lnTo>
                      <a:lnTo>
                        <a:pt x="24083" y="7805"/>
                      </a:lnTo>
                      <a:lnTo>
                        <a:pt x="24146" y="7952"/>
                      </a:lnTo>
                      <a:lnTo>
                        <a:pt x="24083" y="8161"/>
                      </a:lnTo>
                      <a:lnTo>
                        <a:pt x="23832" y="8307"/>
                      </a:lnTo>
                      <a:lnTo>
                        <a:pt x="23769" y="8433"/>
                      </a:lnTo>
                      <a:lnTo>
                        <a:pt x="23769" y="8517"/>
                      </a:lnTo>
                      <a:lnTo>
                        <a:pt x="23979" y="8726"/>
                      </a:lnTo>
                      <a:lnTo>
                        <a:pt x="24104" y="8768"/>
                      </a:lnTo>
                      <a:lnTo>
                        <a:pt x="23895" y="8768"/>
                      </a:lnTo>
                      <a:lnTo>
                        <a:pt x="23665" y="8579"/>
                      </a:lnTo>
                      <a:lnTo>
                        <a:pt x="23665" y="8454"/>
                      </a:lnTo>
                      <a:lnTo>
                        <a:pt x="23769" y="8224"/>
                      </a:lnTo>
                      <a:lnTo>
                        <a:pt x="23832" y="8161"/>
                      </a:lnTo>
                      <a:lnTo>
                        <a:pt x="23832" y="8098"/>
                      </a:lnTo>
                      <a:lnTo>
                        <a:pt x="23895" y="7952"/>
                      </a:lnTo>
                      <a:lnTo>
                        <a:pt x="23832" y="7910"/>
                      </a:lnTo>
                      <a:lnTo>
                        <a:pt x="23456" y="8098"/>
                      </a:lnTo>
                      <a:lnTo>
                        <a:pt x="23246" y="8161"/>
                      </a:lnTo>
                      <a:lnTo>
                        <a:pt x="23184" y="8307"/>
                      </a:lnTo>
                      <a:lnTo>
                        <a:pt x="23058" y="8349"/>
                      </a:lnTo>
                      <a:lnTo>
                        <a:pt x="22953" y="8307"/>
                      </a:lnTo>
                      <a:lnTo>
                        <a:pt x="22828" y="8328"/>
                      </a:lnTo>
                      <a:lnTo>
                        <a:pt x="22660" y="8454"/>
                      </a:lnTo>
                      <a:lnTo>
                        <a:pt x="22221" y="8621"/>
                      </a:lnTo>
                      <a:lnTo>
                        <a:pt x="21907" y="8684"/>
                      </a:lnTo>
                      <a:lnTo>
                        <a:pt x="21782" y="8684"/>
                      </a:lnTo>
                      <a:lnTo>
                        <a:pt x="21614" y="8851"/>
                      </a:lnTo>
                      <a:lnTo>
                        <a:pt x="21468" y="8851"/>
                      </a:lnTo>
                      <a:lnTo>
                        <a:pt x="21384" y="8935"/>
                      </a:lnTo>
                      <a:lnTo>
                        <a:pt x="21510" y="9040"/>
                      </a:lnTo>
                      <a:lnTo>
                        <a:pt x="21510" y="9165"/>
                      </a:lnTo>
                      <a:lnTo>
                        <a:pt x="21489" y="9291"/>
                      </a:lnTo>
                      <a:lnTo>
                        <a:pt x="21572" y="9374"/>
                      </a:lnTo>
                      <a:lnTo>
                        <a:pt x="21677" y="9374"/>
                      </a:lnTo>
                      <a:lnTo>
                        <a:pt x="21698" y="9458"/>
                      </a:lnTo>
                      <a:lnTo>
                        <a:pt x="21635" y="9521"/>
                      </a:lnTo>
                      <a:lnTo>
                        <a:pt x="21844" y="9667"/>
                      </a:lnTo>
                      <a:lnTo>
                        <a:pt x="22012" y="9918"/>
                      </a:lnTo>
                      <a:lnTo>
                        <a:pt x="22012" y="10128"/>
                      </a:lnTo>
                      <a:lnTo>
                        <a:pt x="22054" y="10232"/>
                      </a:lnTo>
                      <a:lnTo>
                        <a:pt x="22116" y="10232"/>
                      </a:lnTo>
                      <a:lnTo>
                        <a:pt x="22137" y="10400"/>
                      </a:lnTo>
                      <a:lnTo>
                        <a:pt x="22305" y="10504"/>
                      </a:lnTo>
                      <a:lnTo>
                        <a:pt x="22430" y="10462"/>
                      </a:lnTo>
                      <a:lnTo>
                        <a:pt x="22828" y="10504"/>
                      </a:lnTo>
                      <a:lnTo>
                        <a:pt x="22953" y="10421"/>
                      </a:lnTo>
                      <a:lnTo>
                        <a:pt x="22953" y="10504"/>
                      </a:lnTo>
                      <a:lnTo>
                        <a:pt x="22995" y="10609"/>
                      </a:lnTo>
                      <a:lnTo>
                        <a:pt x="22995" y="10755"/>
                      </a:lnTo>
                      <a:lnTo>
                        <a:pt x="23184" y="10839"/>
                      </a:lnTo>
                      <a:lnTo>
                        <a:pt x="23288" y="10986"/>
                      </a:lnTo>
                      <a:lnTo>
                        <a:pt x="23581" y="10986"/>
                      </a:lnTo>
                      <a:lnTo>
                        <a:pt x="23790" y="11132"/>
                      </a:lnTo>
                      <a:lnTo>
                        <a:pt x="23874" y="11132"/>
                      </a:lnTo>
                      <a:lnTo>
                        <a:pt x="23979" y="11258"/>
                      </a:lnTo>
                      <a:lnTo>
                        <a:pt x="24000" y="11550"/>
                      </a:lnTo>
                      <a:lnTo>
                        <a:pt x="24041" y="11676"/>
                      </a:lnTo>
                      <a:lnTo>
                        <a:pt x="24000" y="11864"/>
                      </a:lnTo>
                      <a:lnTo>
                        <a:pt x="24125" y="12011"/>
                      </a:lnTo>
                      <a:lnTo>
                        <a:pt x="24230" y="12094"/>
                      </a:lnTo>
                      <a:lnTo>
                        <a:pt x="24418" y="12346"/>
                      </a:lnTo>
                      <a:lnTo>
                        <a:pt x="24502" y="12618"/>
                      </a:lnTo>
                      <a:lnTo>
                        <a:pt x="24648" y="12743"/>
                      </a:lnTo>
                      <a:lnTo>
                        <a:pt x="24711" y="12869"/>
                      </a:lnTo>
                      <a:lnTo>
                        <a:pt x="24585" y="13141"/>
                      </a:lnTo>
                      <a:lnTo>
                        <a:pt x="24502" y="13162"/>
                      </a:lnTo>
                      <a:lnTo>
                        <a:pt x="24418" y="13141"/>
                      </a:lnTo>
                      <a:lnTo>
                        <a:pt x="24418" y="13141"/>
                      </a:lnTo>
                      <a:lnTo>
                        <a:pt x="24523" y="13287"/>
                      </a:lnTo>
                      <a:lnTo>
                        <a:pt x="24732" y="13329"/>
                      </a:lnTo>
                      <a:lnTo>
                        <a:pt x="24837" y="13392"/>
                      </a:lnTo>
                      <a:lnTo>
                        <a:pt x="25046" y="13643"/>
                      </a:lnTo>
                      <a:lnTo>
                        <a:pt x="25255" y="13706"/>
                      </a:lnTo>
                      <a:lnTo>
                        <a:pt x="25276" y="13685"/>
                      </a:lnTo>
                      <a:lnTo>
                        <a:pt x="25360" y="13706"/>
                      </a:lnTo>
                      <a:lnTo>
                        <a:pt x="25548" y="13559"/>
                      </a:lnTo>
                      <a:lnTo>
                        <a:pt x="25736" y="13517"/>
                      </a:lnTo>
                      <a:lnTo>
                        <a:pt x="25945" y="13685"/>
                      </a:lnTo>
                      <a:lnTo>
                        <a:pt x="26092" y="13747"/>
                      </a:lnTo>
                      <a:lnTo>
                        <a:pt x="26197" y="13747"/>
                      </a:lnTo>
                      <a:lnTo>
                        <a:pt x="26280" y="13894"/>
                      </a:lnTo>
                      <a:lnTo>
                        <a:pt x="26301" y="14124"/>
                      </a:lnTo>
                      <a:lnTo>
                        <a:pt x="26238" y="13915"/>
                      </a:lnTo>
                      <a:lnTo>
                        <a:pt x="26176" y="13810"/>
                      </a:lnTo>
                      <a:lnTo>
                        <a:pt x="25987" y="13810"/>
                      </a:lnTo>
                      <a:lnTo>
                        <a:pt x="25757" y="13643"/>
                      </a:lnTo>
                      <a:lnTo>
                        <a:pt x="25611" y="13643"/>
                      </a:lnTo>
                      <a:lnTo>
                        <a:pt x="25443" y="13810"/>
                      </a:lnTo>
                      <a:lnTo>
                        <a:pt x="25443" y="13978"/>
                      </a:lnTo>
                      <a:lnTo>
                        <a:pt x="25464" y="14061"/>
                      </a:lnTo>
                      <a:lnTo>
                        <a:pt x="25234" y="13810"/>
                      </a:lnTo>
                      <a:lnTo>
                        <a:pt x="24983" y="13810"/>
                      </a:lnTo>
                      <a:lnTo>
                        <a:pt x="24857" y="13706"/>
                      </a:lnTo>
                      <a:lnTo>
                        <a:pt x="24857" y="13580"/>
                      </a:lnTo>
                      <a:lnTo>
                        <a:pt x="24753" y="13434"/>
                      </a:lnTo>
                      <a:lnTo>
                        <a:pt x="24565" y="13371"/>
                      </a:lnTo>
                      <a:lnTo>
                        <a:pt x="24397" y="13371"/>
                      </a:lnTo>
                      <a:lnTo>
                        <a:pt x="24188" y="13245"/>
                      </a:lnTo>
                      <a:lnTo>
                        <a:pt x="24230" y="13182"/>
                      </a:lnTo>
                      <a:lnTo>
                        <a:pt x="24230" y="13057"/>
                      </a:lnTo>
                      <a:lnTo>
                        <a:pt x="24313" y="13015"/>
                      </a:lnTo>
                      <a:lnTo>
                        <a:pt x="24272" y="12910"/>
                      </a:lnTo>
                      <a:lnTo>
                        <a:pt x="24230" y="12638"/>
                      </a:lnTo>
                      <a:lnTo>
                        <a:pt x="24167" y="12429"/>
                      </a:lnTo>
                      <a:lnTo>
                        <a:pt x="24083" y="12387"/>
                      </a:lnTo>
                      <a:lnTo>
                        <a:pt x="24021" y="12555"/>
                      </a:lnTo>
                      <a:lnTo>
                        <a:pt x="23958" y="12597"/>
                      </a:lnTo>
                      <a:lnTo>
                        <a:pt x="23979" y="12743"/>
                      </a:lnTo>
                      <a:lnTo>
                        <a:pt x="23895" y="12827"/>
                      </a:lnTo>
                      <a:lnTo>
                        <a:pt x="23916" y="12910"/>
                      </a:lnTo>
                      <a:lnTo>
                        <a:pt x="23895" y="13036"/>
                      </a:lnTo>
                      <a:lnTo>
                        <a:pt x="23811" y="13036"/>
                      </a:lnTo>
                      <a:lnTo>
                        <a:pt x="23769" y="12659"/>
                      </a:lnTo>
                      <a:lnTo>
                        <a:pt x="23853" y="12555"/>
                      </a:lnTo>
                      <a:lnTo>
                        <a:pt x="23811" y="12429"/>
                      </a:lnTo>
                      <a:lnTo>
                        <a:pt x="23644" y="12283"/>
                      </a:lnTo>
                      <a:lnTo>
                        <a:pt x="23644" y="12094"/>
                      </a:lnTo>
                      <a:lnTo>
                        <a:pt x="23560" y="11969"/>
                      </a:lnTo>
                      <a:lnTo>
                        <a:pt x="23560" y="11802"/>
                      </a:lnTo>
                      <a:lnTo>
                        <a:pt x="23707" y="11697"/>
                      </a:lnTo>
                      <a:lnTo>
                        <a:pt x="23707" y="11613"/>
                      </a:lnTo>
                      <a:lnTo>
                        <a:pt x="23686" y="11509"/>
                      </a:lnTo>
                      <a:lnTo>
                        <a:pt x="23707" y="11299"/>
                      </a:lnTo>
                      <a:lnTo>
                        <a:pt x="23581" y="11278"/>
                      </a:lnTo>
                      <a:lnTo>
                        <a:pt x="23539" y="11299"/>
                      </a:lnTo>
                      <a:lnTo>
                        <a:pt x="23456" y="11216"/>
                      </a:lnTo>
                      <a:lnTo>
                        <a:pt x="23225" y="11383"/>
                      </a:lnTo>
                      <a:lnTo>
                        <a:pt x="22912" y="11425"/>
                      </a:lnTo>
                      <a:lnTo>
                        <a:pt x="22744" y="11425"/>
                      </a:lnTo>
                      <a:lnTo>
                        <a:pt x="22514" y="11195"/>
                      </a:lnTo>
                      <a:lnTo>
                        <a:pt x="22388" y="11111"/>
                      </a:lnTo>
                      <a:lnTo>
                        <a:pt x="22347" y="11006"/>
                      </a:lnTo>
                      <a:lnTo>
                        <a:pt x="22012" y="10965"/>
                      </a:lnTo>
                      <a:lnTo>
                        <a:pt x="21886" y="10860"/>
                      </a:lnTo>
                      <a:lnTo>
                        <a:pt x="21761" y="10693"/>
                      </a:lnTo>
                      <a:lnTo>
                        <a:pt x="21363" y="10693"/>
                      </a:lnTo>
                      <a:lnTo>
                        <a:pt x="21259" y="10651"/>
                      </a:lnTo>
                      <a:lnTo>
                        <a:pt x="21133" y="10734"/>
                      </a:lnTo>
                      <a:lnTo>
                        <a:pt x="20987" y="10944"/>
                      </a:lnTo>
                      <a:lnTo>
                        <a:pt x="20966" y="11069"/>
                      </a:lnTo>
                      <a:lnTo>
                        <a:pt x="20924" y="11111"/>
                      </a:lnTo>
                      <a:lnTo>
                        <a:pt x="20861" y="11090"/>
                      </a:lnTo>
                      <a:lnTo>
                        <a:pt x="20840" y="11174"/>
                      </a:lnTo>
                      <a:lnTo>
                        <a:pt x="20924" y="11258"/>
                      </a:lnTo>
                      <a:lnTo>
                        <a:pt x="21091" y="11132"/>
                      </a:lnTo>
                      <a:lnTo>
                        <a:pt x="21300" y="11174"/>
                      </a:lnTo>
                      <a:lnTo>
                        <a:pt x="21405" y="11383"/>
                      </a:lnTo>
                      <a:lnTo>
                        <a:pt x="21280" y="11613"/>
                      </a:lnTo>
                      <a:lnTo>
                        <a:pt x="21133" y="11655"/>
                      </a:lnTo>
                      <a:lnTo>
                        <a:pt x="20861" y="11550"/>
                      </a:lnTo>
                      <a:lnTo>
                        <a:pt x="20715" y="11362"/>
                      </a:lnTo>
                      <a:lnTo>
                        <a:pt x="20610" y="11362"/>
                      </a:lnTo>
                      <a:lnTo>
                        <a:pt x="20443" y="11467"/>
                      </a:lnTo>
                      <a:lnTo>
                        <a:pt x="20401" y="11550"/>
                      </a:lnTo>
                      <a:lnTo>
                        <a:pt x="20317" y="11571"/>
                      </a:lnTo>
                      <a:lnTo>
                        <a:pt x="20505" y="11822"/>
                      </a:lnTo>
                      <a:lnTo>
                        <a:pt x="20568" y="11822"/>
                      </a:lnTo>
                      <a:lnTo>
                        <a:pt x="20631" y="11969"/>
                      </a:lnTo>
                      <a:lnTo>
                        <a:pt x="20840" y="12136"/>
                      </a:lnTo>
                      <a:lnTo>
                        <a:pt x="21028" y="12136"/>
                      </a:lnTo>
                      <a:lnTo>
                        <a:pt x="21112" y="12220"/>
                      </a:lnTo>
                      <a:lnTo>
                        <a:pt x="21405" y="12241"/>
                      </a:lnTo>
                      <a:lnTo>
                        <a:pt x="21489" y="12178"/>
                      </a:lnTo>
                      <a:lnTo>
                        <a:pt x="21531" y="12178"/>
                      </a:lnTo>
                      <a:lnTo>
                        <a:pt x="21572" y="12283"/>
                      </a:lnTo>
                      <a:lnTo>
                        <a:pt x="21782" y="12283"/>
                      </a:lnTo>
                      <a:lnTo>
                        <a:pt x="21824" y="12429"/>
                      </a:lnTo>
                      <a:lnTo>
                        <a:pt x="21907" y="12450"/>
                      </a:lnTo>
                      <a:lnTo>
                        <a:pt x="21928" y="12555"/>
                      </a:lnTo>
                      <a:lnTo>
                        <a:pt x="22158" y="12597"/>
                      </a:lnTo>
                      <a:lnTo>
                        <a:pt x="22263" y="12513"/>
                      </a:lnTo>
                      <a:lnTo>
                        <a:pt x="22200" y="12618"/>
                      </a:lnTo>
                      <a:lnTo>
                        <a:pt x="21949" y="12659"/>
                      </a:lnTo>
                      <a:lnTo>
                        <a:pt x="21803" y="12576"/>
                      </a:lnTo>
                      <a:lnTo>
                        <a:pt x="21698" y="12555"/>
                      </a:lnTo>
                      <a:lnTo>
                        <a:pt x="21531" y="12366"/>
                      </a:lnTo>
                      <a:lnTo>
                        <a:pt x="21426" y="12346"/>
                      </a:lnTo>
                      <a:lnTo>
                        <a:pt x="21321" y="12408"/>
                      </a:lnTo>
                      <a:lnTo>
                        <a:pt x="21196" y="12408"/>
                      </a:lnTo>
                      <a:lnTo>
                        <a:pt x="21091" y="12534"/>
                      </a:lnTo>
                      <a:lnTo>
                        <a:pt x="21049" y="12429"/>
                      </a:lnTo>
                      <a:lnTo>
                        <a:pt x="20945" y="12346"/>
                      </a:lnTo>
                      <a:lnTo>
                        <a:pt x="20840" y="12408"/>
                      </a:lnTo>
                      <a:lnTo>
                        <a:pt x="20631" y="12408"/>
                      </a:lnTo>
                      <a:lnTo>
                        <a:pt x="20464" y="12304"/>
                      </a:lnTo>
                      <a:lnTo>
                        <a:pt x="20338" y="12325"/>
                      </a:lnTo>
                      <a:lnTo>
                        <a:pt x="20296" y="12220"/>
                      </a:lnTo>
                      <a:lnTo>
                        <a:pt x="20401" y="12136"/>
                      </a:lnTo>
                      <a:lnTo>
                        <a:pt x="20401" y="12053"/>
                      </a:lnTo>
                      <a:lnTo>
                        <a:pt x="20296" y="11990"/>
                      </a:lnTo>
                      <a:lnTo>
                        <a:pt x="20296" y="11885"/>
                      </a:lnTo>
                      <a:lnTo>
                        <a:pt x="20108" y="11718"/>
                      </a:lnTo>
                      <a:lnTo>
                        <a:pt x="20024" y="11592"/>
                      </a:lnTo>
                      <a:lnTo>
                        <a:pt x="20087" y="11425"/>
                      </a:lnTo>
                      <a:lnTo>
                        <a:pt x="19982" y="11278"/>
                      </a:lnTo>
                      <a:lnTo>
                        <a:pt x="19982" y="11006"/>
                      </a:lnTo>
                      <a:lnTo>
                        <a:pt x="19836" y="10881"/>
                      </a:lnTo>
                      <a:lnTo>
                        <a:pt x="19836" y="10693"/>
                      </a:lnTo>
                      <a:lnTo>
                        <a:pt x="19794" y="10651"/>
                      </a:lnTo>
                      <a:lnTo>
                        <a:pt x="19710" y="10630"/>
                      </a:lnTo>
                      <a:lnTo>
                        <a:pt x="19689" y="10462"/>
                      </a:lnTo>
                      <a:lnTo>
                        <a:pt x="19522" y="10337"/>
                      </a:lnTo>
                      <a:lnTo>
                        <a:pt x="19459" y="10379"/>
                      </a:lnTo>
                      <a:lnTo>
                        <a:pt x="19689" y="10860"/>
                      </a:lnTo>
                      <a:lnTo>
                        <a:pt x="19752" y="11174"/>
                      </a:lnTo>
                      <a:lnTo>
                        <a:pt x="19710" y="11425"/>
                      </a:lnTo>
                      <a:lnTo>
                        <a:pt x="19522" y="11676"/>
                      </a:lnTo>
                      <a:lnTo>
                        <a:pt x="19396" y="11802"/>
                      </a:lnTo>
                      <a:lnTo>
                        <a:pt x="19396" y="11885"/>
                      </a:lnTo>
                      <a:lnTo>
                        <a:pt x="19480" y="11948"/>
                      </a:lnTo>
                      <a:lnTo>
                        <a:pt x="19501" y="12136"/>
                      </a:lnTo>
                      <a:lnTo>
                        <a:pt x="19417" y="12346"/>
                      </a:lnTo>
                      <a:lnTo>
                        <a:pt x="19417" y="12471"/>
                      </a:lnTo>
                      <a:lnTo>
                        <a:pt x="19627" y="12618"/>
                      </a:lnTo>
                      <a:lnTo>
                        <a:pt x="19899" y="12848"/>
                      </a:lnTo>
                      <a:lnTo>
                        <a:pt x="19940" y="12994"/>
                      </a:lnTo>
                      <a:lnTo>
                        <a:pt x="20108" y="12994"/>
                      </a:lnTo>
                      <a:lnTo>
                        <a:pt x="20233" y="13141"/>
                      </a:lnTo>
                      <a:lnTo>
                        <a:pt x="20338" y="13371"/>
                      </a:lnTo>
                      <a:lnTo>
                        <a:pt x="20317" y="13727"/>
                      </a:lnTo>
                      <a:lnTo>
                        <a:pt x="20275" y="13894"/>
                      </a:lnTo>
                      <a:lnTo>
                        <a:pt x="20422" y="14103"/>
                      </a:lnTo>
                      <a:lnTo>
                        <a:pt x="20380" y="14354"/>
                      </a:lnTo>
                      <a:lnTo>
                        <a:pt x="20464" y="14501"/>
                      </a:lnTo>
                      <a:lnTo>
                        <a:pt x="20673" y="14731"/>
                      </a:lnTo>
                      <a:lnTo>
                        <a:pt x="20715" y="14856"/>
                      </a:lnTo>
                      <a:lnTo>
                        <a:pt x="20673" y="15024"/>
                      </a:lnTo>
                      <a:lnTo>
                        <a:pt x="20736" y="15087"/>
                      </a:lnTo>
                      <a:lnTo>
                        <a:pt x="20882" y="15149"/>
                      </a:lnTo>
                      <a:lnTo>
                        <a:pt x="21070" y="15045"/>
                      </a:lnTo>
                      <a:lnTo>
                        <a:pt x="21280" y="15087"/>
                      </a:lnTo>
                      <a:lnTo>
                        <a:pt x="21363" y="15045"/>
                      </a:lnTo>
                      <a:lnTo>
                        <a:pt x="21384" y="14877"/>
                      </a:lnTo>
                      <a:lnTo>
                        <a:pt x="21510" y="14752"/>
                      </a:lnTo>
                      <a:lnTo>
                        <a:pt x="21677" y="14815"/>
                      </a:lnTo>
                      <a:lnTo>
                        <a:pt x="21782" y="14773"/>
                      </a:lnTo>
                      <a:lnTo>
                        <a:pt x="21991" y="14919"/>
                      </a:lnTo>
                      <a:lnTo>
                        <a:pt x="22116" y="14856"/>
                      </a:lnTo>
                      <a:lnTo>
                        <a:pt x="22200" y="14982"/>
                      </a:lnTo>
                      <a:lnTo>
                        <a:pt x="22451" y="15087"/>
                      </a:lnTo>
                      <a:lnTo>
                        <a:pt x="22640" y="15087"/>
                      </a:lnTo>
                      <a:lnTo>
                        <a:pt x="22765" y="15275"/>
                      </a:lnTo>
                      <a:lnTo>
                        <a:pt x="22765" y="15379"/>
                      </a:lnTo>
                      <a:lnTo>
                        <a:pt x="22953" y="15484"/>
                      </a:lnTo>
                      <a:lnTo>
                        <a:pt x="23016" y="15589"/>
                      </a:lnTo>
                      <a:lnTo>
                        <a:pt x="23037" y="15610"/>
                      </a:lnTo>
                      <a:lnTo>
                        <a:pt x="23058" y="15693"/>
                      </a:lnTo>
                      <a:lnTo>
                        <a:pt x="23142" y="15777"/>
                      </a:lnTo>
                      <a:lnTo>
                        <a:pt x="23058" y="15861"/>
                      </a:lnTo>
                      <a:lnTo>
                        <a:pt x="22953" y="15882"/>
                      </a:lnTo>
                      <a:lnTo>
                        <a:pt x="22953" y="16070"/>
                      </a:lnTo>
                      <a:lnTo>
                        <a:pt x="23037" y="16216"/>
                      </a:lnTo>
                      <a:lnTo>
                        <a:pt x="23121" y="16279"/>
                      </a:lnTo>
                      <a:lnTo>
                        <a:pt x="23079" y="16384"/>
                      </a:lnTo>
                      <a:lnTo>
                        <a:pt x="23163" y="16488"/>
                      </a:lnTo>
                      <a:lnTo>
                        <a:pt x="23288" y="16488"/>
                      </a:lnTo>
                      <a:lnTo>
                        <a:pt x="23372" y="16593"/>
                      </a:lnTo>
                      <a:lnTo>
                        <a:pt x="23518" y="16593"/>
                      </a:lnTo>
                      <a:lnTo>
                        <a:pt x="23602" y="16426"/>
                      </a:lnTo>
                      <a:lnTo>
                        <a:pt x="23665" y="16509"/>
                      </a:lnTo>
                      <a:lnTo>
                        <a:pt x="23769" y="16488"/>
                      </a:lnTo>
                      <a:lnTo>
                        <a:pt x="23832" y="16509"/>
                      </a:lnTo>
                      <a:lnTo>
                        <a:pt x="23790" y="16530"/>
                      </a:lnTo>
                      <a:lnTo>
                        <a:pt x="23728" y="16593"/>
                      </a:lnTo>
                      <a:lnTo>
                        <a:pt x="23560" y="16614"/>
                      </a:lnTo>
                      <a:lnTo>
                        <a:pt x="23456" y="16635"/>
                      </a:lnTo>
                      <a:lnTo>
                        <a:pt x="23288" y="16656"/>
                      </a:lnTo>
                      <a:lnTo>
                        <a:pt x="23142" y="16551"/>
                      </a:lnTo>
                      <a:lnTo>
                        <a:pt x="22995" y="16551"/>
                      </a:lnTo>
                      <a:lnTo>
                        <a:pt x="22932" y="16426"/>
                      </a:lnTo>
                      <a:lnTo>
                        <a:pt x="22974" y="16384"/>
                      </a:lnTo>
                      <a:lnTo>
                        <a:pt x="22953" y="16237"/>
                      </a:lnTo>
                      <a:lnTo>
                        <a:pt x="22849" y="16112"/>
                      </a:lnTo>
                      <a:lnTo>
                        <a:pt x="22828" y="15986"/>
                      </a:lnTo>
                      <a:lnTo>
                        <a:pt x="22723" y="15923"/>
                      </a:lnTo>
                      <a:lnTo>
                        <a:pt x="22744" y="15798"/>
                      </a:lnTo>
                      <a:lnTo>
                        <a:pt x="22619" y="15610"/>
                      </a:lnTo>
                      <a:lnTo>
                        <a:pt x="22556" y="15610"/>
                      </a:lnTo>
                      <a:lnTo>
                        <a:pt x="22430" y="15526"/>
                      </a:lnTo>
                      <a:lnTo>
                        <a:pt x="22242" y="15421"/>
                      </a:lnTo>
                      <a:lnTo>
                        <a:pt x="22242" y="15254"/>
                      </a:lnTo>
                      <a:lnTo>
                        <a:pt x="22054" y="15066"/>
                      </a:lnTo>
                      <a:lnTo>
                        <a:pt x="21907" y="15066"/>
                      </a:lnTo>
                      <a:lnTo>
                        <a:pt x="21677" y="15317"/>
                      </a:lnTo>
                      <a:lnTo>
                        <a:pt x="21510" y="15338"/>
                      </a:lnTo>
                      <a:lnTo>
                        <a:pt x="21405" y="15463"/>
                      </a:lnTo>
                      <a:lnTo>
                        <a:pt x="21217" y="15589"/>
                      </a:lnTo>
                      <a:lnTo>
                        <a:pt x="21259" y="15944"/>
                      </a:lnTo>
                      <a:lnTo>
                        <a:pt x="21321" y="16049"/>
                      </a:lnTo>
                      <a:lnTo>
                        <a:pt x="21572" y="16175"/>
                      </a:lnTo>
                      <a:lnTo>
                        <a:pt x="21761" y="16593"/>
                      </a:lnTo>
                      <a:lnTo>
                        <a:pt x="21719" y="16698"/>
                      </a:lnTo>
                      <a:lnTo>
                        <a:pt x="21531" y="17012"/>
                      </a:lnTo>
                      <a:lnTo>
                        <a:pt x="21510" y="17179"/>
                      </a:lnTo>
                      <a:lnTo>
                        <a:pt x="21614" y="17367"/>
                      </a:lnTo>
                      <a:lnTo>
                        <a:pt x="21510" y="17639"/>
                      </a:lnTo>
                      <a:lnTo>
                        <a:pt x="21510" y="17744"/>
                      </a:lnTo>
                      <a:lnTo>
                        <a:pt x="21363" y="17890"/>
                      </a:lnTo>
                      <a:lnTo>
                        <a:pt x="21363" y="17974"/>
                      </a:lnTo>
                      <a:lnTo>
                        <a:pt x="21259" y="18016"/>
                      </a:lnTo>
                      <a:lnTo>
                        <a:pt x="21175" y="18120"/>
                      </a:lnTo>
                      <a:lnTo>
                        <a:pt x="21175" y="18267"/>
                      </a:lnTo>
                      <a:lnTo>
                        <a:pt x="21259" y="18330"/>
                      </a:lnTo>
                      <a:lnTo>
                        <a:pt x="21259" y="18434"/>
                      </a:lnTo>
                      <a:lnTo>
                        <a:pt x="21070" y="18539"/>
                      </a:lnTo>
                      <a:lnTo>
                        <a:pt x="20840" y="18497"/>
                      </a:lnTo>
                      <a:lnTo>
                        <a:pt x="20798" y="18434"/>
                      </a:lnTo>
                      <a:lnTo>
                        <a:pt x="20589" y="18434"/>
                      </a:lnTo>
                      <a:lnTo>
                        <a:pt x="20380" y="18476"/>
                      </a:lnTo>
                      <a:lnTo>
                        <a:pt x="20212" y="18413"/>
                      </a:lnTo>
                      <a:lnTo>
                        <a:pt x="19794" y="18330"/>
                      </a:lnTo>
                      <a:lnTo>
                        <a:pt x="19627" y="18183"/>
                      </a:lnTo>
                      <a:lnTo>
                        <a:pt x="19585" y="18079"/>
                      </a:lnTo>
                      <a:lnTo>
                        <a:pt x="19396" y="18100"/>
                      </a:lnTo>
                      <a:lnTo>
                        <a:pt x="19334" y="18204"/>
                      </a:lnTo>
                      <a:lnTo>
                        <a:pt x="19313" y="18162"/>
                      </a:lnTo>
                      <a:lnTo>
                        <a:pt x="19229" y="18120"/>
                      </a:lnTo>
                      <a:lnTo>
                        <a:pt x="19313" y="17974"/>
                      </a:lnTo>
                      <a:lnTo>
                        <a:pt x="19480" y="17953"/>
                      </a:lnTo>
                      <a:lnTo>
                        <a:pt x="19794" y="17890"/>
                      </a:lnTo>
                      <a:lnTo>
                        <a:pt x="19836" y="17807"/>
                      </a:lnTo>
                      <a:lnTo>
                        <a:pt x="20108" y="17974"/>
                      </a:lnTo>
                      <a:lnTo>
                        <a:pt x="20171" y="17974"/>
                      </a:lnTo>
                      <a:lnTo>
                        <a:pt x="20212" y="17890"/>
                      </a:lnTo>
                      <a:lnTo>
                        <a:pt x="20338" y="17890"/>
                      </a:lnTo>
                      <a:lnTo>
                        <a:pt x="20338" y="17974"/>
                      </a:lnTo>
                      <a:lnTo>
                        <a:pt x="20150" y="18079"/>
                      </a:lnTo>
                      <a:lnTo>
                        <a:pt x="20254" y="18183"/>
                      </a:lnTo>
                      <a:lnTo>
                        <a:pt x="20464" y="18162"/>
                      </a:lnTo>
                      <a:lnTo>
                        <a:pt x="20547" y="18058"/>
                      </a:lnTo>
                      <a:lnTo>
                        <a:pt x="20673" y="17995"/>
                      </a:lnTo>
                      <a:lnTo>
                        <a:pt x="20673" y="17911"/>
                      </a:lnTo>
                      <a:lnTo>
                        <a:pt x="20568" y="17786"/>
                      </a:lnTo>
                      <a:lnTo>
                        <a:pt x="20568" y="17702"/>
                      </a:lnTo>
                      <a:lnTo>
                        <a:pt x="20694" y="17786"/>
                      </a:lnTo>
                      <a:lnTo>
                        <a:pt x="20756" y="17702"/>
                      </a:lnTo>
                      <a:lnTo>
                        <a:pt x="20756" y="17472"/>
                      </a:lnTo>
                      <a:lnTo>
                        <a:pt x="20882" y="17388"/>
                      </a:lnTo>
                      <a:lnTo>
                        <a:pt x="20861" y="17325"/>
                      </a:lnTo>
                      <a:lnTo>
                        <a:pt x="20777" y="17346"/>
                      </a:lnTo>
                      <a:lnTo>
                        <a:pt x="20756" y="17284"/>
                      </a:lnTo>
                      <a:lnTo>
                        <a:pt x="20882" y="17242"/>
                      </a:lnTo>
                      <a:lnTo>
                        <a:pt x="20882" y="17012"/>
                      </a:lnTo>
                      <a:lnTo>
                        <a:pt x="20840" y="16928"/>
                      </a:lnTo>
                      <a:lnTo>
                        <a:pt x="20903" y="16823"/>
                      </a:lnTo>
                      <a:lnTo>
                        <a:pt x="20903" y="16760"/>
                      </a:lnTo>
                      <a:lnTo>
                        <a:pt x="21008" y="16698"/>
                      </a:lnTo>
                      <a:lnTo>
                        <a:pt x="20987" y="16509"/>
                      </a:lnTo>
                      <a:lnTo>
                        <a:pt x="20861" y="16384"/>
                      </a:lnTo>
                      <a:lnTo>
                        <a:pt x="20777" y="16175"/>
                      </a:lnTo>
                      <a:lnTo>
                        <a:pt x="20798" y="16007"/>
                      </a:lnTo>
                      <a:lnTo>
                        <a:pt x="20798" y="15882"/>
                      </a:lnTo>
                      <a:lnTo>
                        <a:pt x="20861" y="15903"/>
                      </a:lnTo>
                      <a:lnTo>
                        <a:pt x="20861" y="15819"/>
                      </a:lnTo>
                      <a:lnTo>
                        <a:pt x="20673" y="15651"/>
                      </a:lnTo>
                      <a:lnTo>
                        <a:pt x="20589" y="15610"/>
                      </a:lnTo>
                      <a:lnTo>
                        <a:pt x="20526" y="15505"/>
                      </a:lnTo>
                      <a:lnTo>
                        <a:pt x="20338" y="15463"/>
                      </a:lnTo>
                      <a:lnTo>
                        <a:pt x="20108" y="15170"/>
                      </a:lnTo>
                      <a:lnTo>
                        <a:pt x="20045" y="14940"/>
                      </a:lnTo>
                      <a:lnTo>
                        <a:pt x="20003" y="14877"/>
                      </a:lnTo>
                      <a:lnTo>
                        <a:pt x="20045" y="14794"/>
                      </a:lnTo>
                      <a:lnTo>
                        <a:pt x="19919" y="14710"/>
                      </a:lnTo>
                      <a:lnTo>
                        <a:pt x="19836" y="14563"/>
                      </a:lnTo>
                      <a:lnTo>
                        <a:pt x="19899" y="14417"/>
                      </a:lnTo>
                      <a:lnTo>
                        <a:pt x="19710" y="14145"/>
                      </a:lnTo>
                      <a:lnTo>
                        <a:pt x="19710" y="13978"/>
                      </a:lnTo>
                      <a:lnTo>
                        <a:pt x="19585" y="13831"/>
                      </a:lnTo>
                      <a:lnTo>
                        <a:pt x="19606" y="13768"/>
                      </a:lnTo>
                      <a:lnTo>
                        <a:pt x="19606" y="13685"/>
                      </a:lnTo>
                      <a:lnTo>
                        <a:pt x="19501" y="13580"/>
                      </a:lnTo>
                      <a:lnTo>
                        <a:pt x="19438" y="13224"/>
                      </a:lnTo>
                      <a:lnTo>
                        <a:pt x="19375" y="13078"/>
                      </a:lnTo>
                      <a:lnTo>
                        <a:pt x="19229" y="12973"/>
                      </a:lnTo>
                      <a:lnTo>
                        <a:pt x="19292" y="12910"/>
                      </a:lnTo>
                      <a:lnTo>
                        <a:pt x="19250" y="12848"/>
                      </a:lnTo>
                      <a:lnTo>
                        <a:pt x="19166" y="12869"/>
                      </a:lnTo>
                      <a:lnTo>
                        <a:pt x="19166" y="12848"/>
                      </a:lnTo>
                      <a:lnTo>
                        <a:pt x="19041" y="12806"/>
                      </a:lnTo>
                      <a:lnTo>
                        <a:pt x="18957" y="12638"/>
                      </a:lnTo>
                      <a:lnTo>
                        <a:pt x="18831" y="12534"/>
                      </a:lnTo>
                      <a:lnTo>
                        <a:pt x="18769" y="12408"/>
                      </a:lnTo>
                      <a:lnTo>
                        <a:pt x="18852" y="12387"/>
                      </a:lnTo>
                      <a:lnTo>
                        <a:pt x="18873" y="12283"/>
                      </a:lnTo>
                      <a:lnTo>
                        <a:pt x="18831" y="12178"/>
                      </a:lnTo>
                      <a:lnTo>
                        <a:pt x="18852" y="12094"/>
                      </a:lnTo>
                      <a:lnTo>
                        <a:pt x="18790" y="11990"/>
                      </a:lnTo>
                      <a:lnTo>
                        <a:pt x="18852" y="11676"/>
                      </a:lnTo>
                      <a:lnTo>
                        <a:pt x="18769" y="11488"/>
                      </a:lnTo>
                      <a:lnTo>
                        <a:pt x="18769" y="11278"/>
                      </a:lnTo>
                      <a:lnTo>
                        <a:pt x="18727" y="11195"/>
                      </a:lnTo>
                      <a:lnTo>
                        <a:pt x="18727" y="11069"/>
                      </a:lnTo>
                      <a:lnTo>
                        <a:pt x="18643" y="10944"/>
                      </a:lnTo>
                      <a:lnTo>
                        <a:pt x="18748" y="10881"/>
                      </a:lnTo>
                      <a:lnTo>
                        <a:pt x="18685" y="10776"/>
                      </a:lnTo>
                      <a:lnTo>
                        <a:pt x="18559" y="10755"/>
                      </a:lnTo>
                      <a:lnTo>
                        <a:pt x="18413" y="10755"/>
                      </a:lnTo>
                      <a:lnTo>
                        <a:pt x="18057" y="10630"/>
                      </a:lnTo>
                      <a:lnTo>
                        <a:pt x="17932" y="10630"/>
                      </a:lnTo>
                      <a:lnTo>
                        <a:pt x="17890" y="10672"/>
                      </a:lnTo>
                      <a:lnTo>
                        <a:pt x="17785" y="10630"/>
                      </a:lnTo>
                      <a:lnTo>
                        <a:pt x="17681" y="10630"/>
                      </a:lnTo>
                      <a:lnTo>
                        <a:pt x="17534" y="10714"/>
                      </a:lnTo>
                      <a:lnTo>
                        <a:pt x="17388" y="10714"/>
                      </a:lnTo>
                      <a:lnTo>
                        <a:pt x="17262" y="10755"/>
                      </a:lnTo>
                      <a:lnTo>
                        <a:pt x="17220" y="10714"/>
                      </a:lnTo>
                      <a:lnTo>
                        <a:pt x="17262" y="10651"/>
                      </a:lnTo>
                      <a:lnTo>
                        <a:pt x="17158" y="10609"/>
                      </a:lnTo>
                      <a:lnTo>
                        <a:pt x="17053" y="10630"/>
                      </a:lnTo>
                      <a:lnTo>
                        <a:pt x="17074" y="10860"/>
                      </a:lnTo>
                      <a:lnTo>
                        <a:pt x="17053" y="11069"/>
                      </a:lnTo>
                      <a:lnTo>
                        <a:pt x="17158" y="11195"/>
                      </a:lnTo>
                      <a:lnTo>
                        <a:pt x="17116" y="11258"/>
                      </a:lnTo>
                      <a:lnTo>
                        <a:pt x="17074" y="11467"/>
                      </a:lnTo>
                      <a:lnTo>
                        <a:pt x="17158" y="11550"/>
                      </a:lnTo>
                      <a:lnTo>
                        <a:pt x="17158" y="11676"/>
                      </a:lnTo>
                      <a:lnTo>
                        <a:pt x="17199" y="11760"/>
                      </a:lnTo>
                      <a:lnTo>
                        <a:pt x="17158" y="11822"/>
                      </a:lnTo>
                      <a:lnTo>
                        <a:pt x="17158" y="12011"/>
                      </a:lnTo>
                      <a:lnTo>
                        <a:pt x="17220" y="12136"/>
                      </a:lnTo>
                      <a:lnTo>
                        <a:pt x="17158" y="12304"/>
                      </a:lnTo>
                      <a:lnTo>
                        <a:pt x="17158" y="12408"/>
                      </a:lnTo>
                      <a:lnTo>
                        <a:pt x="17199" y="12534"/>
                      </a:lnTo>
                      <a:lnTo>
                        <a:pt x="17178" y="12618"/>
                      </a:lnTo>
                      <a:lnTo>
                        <a:pt x="17053" y="12701"/>
                      </a:lnTo>
                      <a:lnTo>
                        <a:pt x="16844" y="13015"/>
                      </a:lnTo>
                      <a:lnTo>
                        <a:pt x="16760" y="13057"/>
                      </a:lnTo>
                      <a:lnTo>
                        <a:pt x="16781" y="13162"/>
                      </a:lnTo>
                      <a:lnTo>
                        <a:pt x="16865" y="13266"/>
                      </a:lnTo>
                      <a:lnTo>
                        <a:pt x="16802" y="13371"/>
                      </a:lnTo>
                      <a:lnTo>
                        <a:pt x="16781" y="13559"/>
                      </a:lnTo>
                      <a:lnTo>
                        <a:pt x="16906" y="13685"/>
                      </a:lnTo>
                      <a:lnTo>
                        <a:pt x="16990" y="13643"/>
                      </a:lnTo>
                      <a:lnTo>
                        <a:pt x="17074" y="13706"/>
                      </a:lnTo>
                      <a:lnTo>
                        <a:pt x="17158" y="13915"/>
                      </a:lnTo>
                      <a:lnTo>
                        <a:pt x="17283" y="13915"/>
                      </a:lnTo>
                      <a:lnTo>
                        <a:pt x="17388" y="14019"/>
                      </a:lnTo>
                      <a:lnTo>
                        <a:pt x="17304" y="13999"/>
                      </a:lnTo>
                      <a:lnTo>
                        <a:pt x="17220" y="14103"/>
                      </a:lnTo>
                      <a:lnTo>
                        <a:pt x="17220" y="14271"/>
                      </a:lnTo>
                      <a:lnTo>
                        <a:pt x="17409" y="14396"/>
                      </a:lnTo>
                      <a:lnTo>
                        <a:pt x="17409" y="14522"/>
                      </a:lnTo>
                      <a:lnTo>
                        <a:pt x="17325" y="14605"/>
                      </a:lnTo>
                      <a:lnTo>
                        <a:pt x="17262" y="14543"/>
                      </a:lnTo>
                      <a:lnTo>
                        <a:pt x="17262" y="14626"/>
                      </a:lnTo>
                      <a:lnTo>
                        <a:pt x="17367" y="14898"/>
                      </a:lnTo>
                      <a:lnTo>
                        <a:pt x="17430" y="14961"/>
                      </a:lnTo>
                      <a:lnTo>
                        <a:pt x="17492" y="15149"/>
                      </a:lnTo>
                      <a:lnTo>
                        <a:pt x="17534" y="15066"/>
                      </a:lnTo>
                      <a:lnTo>
                        <a:pt x="17639" y="15149"/>
                      </a:lnTo>
                      <a:lnTo>
                        <a:pt x="17764" y="15149"/>
                      </a:lnTo>
                      <a:lnTo>
                        <a:pt x="17911" y="15233"/>
                      </a:lnTo>
                      <a:lnTo>
                        <a:pt x="18015" y="15066"/>
                      </a:lnTo>
                      <a:lnTo>
                        <a:pt x="18057" y="15128"/>
                      </a:lnTo>
                      <a:lnTo>
                        <a:pt x="18057" y="15338"/>
                      </a:lnTo>
                      <a:lnTo>
                        <a:pt x="18141" y="15442"/>
                      </a:lnTo>
                      <a:lnTo>
                        <a:pt x="18183" y="15463"/>
                      </a:lnTo>
                      <a:lnTo>
                        <a:pt x="18434" y="15756"/>
                      </a:lnTo>
                      <a:lnTo>
                        <a:pt x="18559" y="15777"/>
                      </a:lnTo>
                      <a:lnTo>
                        <a:pt x="18643" y="15735"/>
                      </a:lnTo>
                      <a:lnTo>
                        <a:pt x="18748" y="15735"/>
                      </a:lnTo>
                      <a:lnTo>
                        <a:pt x="18769" y="15777"/>
                      </a:lnTo>
                      <a:lnTo>
                        <a:pt x="18873" y="15777"/>
                      </a:lnTo>
                      <a:lnTo>
                        <a:pt x="18769" y="15861"/>
                      </a:lnTo>
                      <a:lnTo>
                        <a:pt x="18769" y="16175"/>
                      </a:lnTo>
                      <a:lnTo>
                        <a:pt x="18748" y="16258"/>
                      </a:lnTo>
                      <a:lnTo>
                        <a:pt x="18811" y="16384"/>
                      </a:lnTo>
                      <a:lnTo>
                        <a:pt x="18790" y="16426"/>
                      </a:lnTo>
                      <a:lnTo>
                        <a:pt x="18706" y="16426"/>
                      </a:lnTo>
                      <a:lnTo>
                        <a:pt x="18748" y="16593"/>
                      </a:lnTo>
                      <a:lnTo>
                        <a:pt x="18748" y="16677"/>
                      </a:lnTo>
                      <a:lnTo>
                        <a:pt x="18601" y="16635"/>
                      </a:lnTo>
                      <a:lnTo>
                        <a:pt x="18476" y="16384"/>
                      </a:lnTo>
                      <a:lnTo>
                        <a:pt x="18329" y="16258"/>
                      </a:lnTo>
                      <a:lnTo>
                        <a:pt x="18141" y="16216"/>
                      </a:lnTo>
                      <a:lnTo>
                        <a:pt x="18057" y="16070"/>
                      </a:lnTo>
                      <a:lnTo>
                        <a:pt x="17932" y="15965"/>
                      </a:lnTo>
                      <a:lnTo>
                        <a:pt x="17618" y="15944"/>
                      </a:lnTo>
                      <a:lnTo>
                        <a:pt x="17304" y="15756"/>
                      </a:lnTo>
                      <a:lnTo>
                        <a:pt x="17116" y="15735"/>
                      </a:lnTo>
                      <a:lnTo>
                        <a:pt x="17095" y="15631"/>
                      </a:lnTo>
                      <a:lnTo>
                        <a:pt x="17011" y="15631"/>
                      </a:lnTo>
                      <a:lnTo>
                        <a:pt x="16906" y="15547"/>
                      </a:lnTo>
                      <a:lnTo>
                        <a:pt x="16760" y="15589"/>
                      </a:lnTo>
                      <a:lnTo>
                        <a:pt x="16655" y="15693"/>
                      </a:lnTo>
                      <a:lnTo>
                        <a:pt x="16593" y="15568"/>
                      </a:lnTo>
                      <a:lnTo>
                        <a:pt x="16614" y="15526"/>
                      </a:lnTo>
                      <a:lnTo>
                        <a:pt x="16593" y="15442"/>
                      </a:lnTo>
                      <a:lnTo>
                        <a:pt x="16237" y="15317"/>
                      </a:lnTo>
                      <a:lnTo>
                        <a:pt x="16070" y="15212"/>
                      </a:lnTo>
                      <a:lnTo>
                        <a:pt x="15526" y="15170"/>
                      </a:lnTo>
                      <a:lnTo>
                        <a:pt x="15086" y="15233"/>
                      </a:lnTo>
                      <a:lnTo>
                        <a:pt x="14982" y="15191"/>
                      </a:lnTo>
                      <a:lnTo>
                        <a:pt x="14877" y="15233"/>
                      </a:lnTo>
                      <a:lnTo>
                        <a:pt x="14772" y="15170"/>
                      </a:lnTo>
                      <a:lnTo>
                        <a:pt x="14710" y="15212"/>
                      </a:lnTo>
                      <a:lnTo>
                        <a:pt x="14605" y="15170"/>
                      </a:lnTo>
                      <a:lnTo>
                        <a:pt x="14521" y="15233"/>
                      </a:lnTo>
                      <a:lnTo>
                        <a:pt x="14584" y="15359"/>
                      </a:lnTo>
                      <a:lnTo>
                        <a:pt x="14584" y="15463"/>
                      </a:lnTo>
                      <a:lnTo>
                        <a:pt x="14458" y="15505"/>
                      </a:lnTo>
                      <a:lnTo>
                        <a:pt x="14458" y="15568"/>
                      </a:lnTo>
                      <a:lnTo>
                        <a:pt x="14521" y="15693"/>
                      </a:lnTo>
                      <a:lnTo>
                        <a:pt x="14605" y="15756"/>
                      </a:lnTo>
                      <a:lnTo>
                        <a:pt x="14668" y="15965"/>
                      </a:lnTo>
                      <a:lnTo>
                        <a:pt x="14710" y="16070"/>
                      </a:lnTo>
                      <a:lnTo>
                        <a:pt x="14751" y="15965"/>
                      </a:lnTo>
                      <a:lnTo>
                        <a:pt x="14814" y="15965"/>
                      </a:lnTo>
                      <a:lnTo>
                        <a:pt x="14919" y="16133"/>
                      </a:lnTo>
                      <a:lnTo>
                        <a:pt x="14919" y="16237"/>
                      </a:lnTo>
                      <a:lnTo>
                        <a:pt x="15044" y="16279"/>
                      </a:lnTo>
                      <a:lnTo>
                        <a:pt x="15212" y="16447"/>
                      </a:lnTo>
                      <a:lnTo>
                        <a:pt x="15044" y="16426"/>
                      </a:lnTo>
                      <a:lnTo>
                        <a:pt x="15002" y="16384"/>
                      </a:lnTo>
                      <a:lnTo>
                        <a:pt x="14919" y="16384"/>
                      </a:lnTo>
                      <a:lnTo>
                        <a:pt x="14877" y="16551"/>
                      </a:lnTo>
                      <a:lnTo>
                        <a:pt x="14772" y="16635"/>
                      </a:lnTo>
                      <a:lnTo>
                        <a:pt x="14605" y="16551"/>
                      </a:lnTo>
                      <a:lnTo>
                        <a:pt x="14521" y="16614"/>
                      </a:lnTo>
                      <a:lnTo>
                        <a:pt x="14521" y="16656"/>
                      </a:lnTo>
                      <a:lnTo>
                        <a:pt x="14668" y="16823"/>
                      </a:lnTo>
                      <a:lnTo>
                        <a:pt x="14710" y="16865"/>
                      </a:lnTo>
                      <a:lnTo>
                        <a:pt x="14710" y="16949"/>
                      </a:lnTo>
                      <a:lnTo>
                        <a:pt x="14668" y="17032"/>
                      </a:lnTo>
                      <a:lnTo>
                        <a:pt x="14375" y="17032"/>
                      </a:lnTo>
                      <a:lnTo>
                        <a:pt x="14291" y="16949"/>
                      </a:lnTo>
                      <a:lnTo>
                        <a:pt x="14312" y="16865"/>
                      </a:lnTo>
                      <a:lnTo>
                        <a:pt x="14270" y="16760"/>
                      </a:lnTo>
                      <a:lnTo>
                        <a:pt x="14375" y="16698"/>
                      </a:lnTo>
                      <a:lnTo>
                        <a:pt x="14375" y="16635"/>
                      </a:lnTo>
                      <a:lnTo>
                        <a:pt x="14270" y="16530"/>
                      </a:lnTo>
                      <a:lnTo>
                        <a:pt x="14186" y="16509"/>
                      </a:lnTo>
                      <a:lnTo>
                        <a:pt x="14270" y="16405"/>
                      </a:lnTo>
                      <a:lnTo>
                        <a:pt x="14249" y="16384"/>
                      </a:lnTo>
                      <a:lnTo>
                        <a:pt x="14165" y="16426"/>
                      </a:lnTo>
                      <a:lnTo>
                        <a:pt x="14103" y="16426"/>
                      </a:lnTo>
                      <a:lnTo>
                        <a:pt x="13956" y="16593"/>
                      </a:lnTo>
                      <a:lnTo>
                        <a:pt x="13873" y="16614"/>
                      </a:lnTo>
                      <a:lnTo>
                        <a:pt x="13768" y="16719"/>
                      </a:lnTo>
                      <a:lnTo>
                        <a:pt x="13768" y="16760"/>
                      </a:lnTo>
                      <a:lnTo>
                        <a:pt x="13642" y="16760"/>
                      </a:lnTo>
                      <a:lnTo>
                        <a:pt x="13580" y="16844"/>
                      </a:lnTo>
                      <a:lnTo>
                        <a:pt x="13580" y="16928"/>
                      </a:lnTo>
                      <a:lnTo>
                        <a:pt x="13517" y="16970"/>
                      </a:lnTo>
                      <a:lnTo>
                        <a:pt x="13245" y="16970"/>
                      </a:lnTo>
                      <a:lnTo>
                        <a:pt x="13161" y="16949"/>
                      </a:lnTo>
                      <a:lnTo>
                        <a:pt x="13119" y="16970"/>
                      </a:lnTo>
                      <a:lnTo>
                        <a:pt x="13036" y="16970"/>
                      </a:lnTo>
                      <a:lnTo>
                        <a:pt x="12952" y="16928"/>
                      </a:lnTo>
                      <a:lnTo>
                        <a:pt x="12805" y="17032"/>
                      </a:lnTo>
                      <a:lnTo>
                        <a:pt x="12785" y="17074"/>
                      </a:lnTo>
                      <a:lnTo>
                        <a:pt x="12680" y="17116"/>
                      </a:lnTo>
                      <a:lnTo>
                        <a:pt x="12575" y="17221"/>
                      </a:lnTo>
                      <a:lnTo>
                        <a:pt x="12575" y="17263"/>
                      </a:lnTo>
                      <a:lnTo>
                        <a:pt x="12638" y="17325"/>
                      </a:lnTo>
                      <a:lnTo>
                        <a:pt x="12617" y="17388"/>
                      </a:lnTo>
                      <a:lnTo>
                        <a:pt x="12638" y="17472"/>
                      </a:lnTo>
                      <a:lnTo>
                        <a:pt x="12617" y="17535"/>
                      </a:lnTo>
                      <a:lnTo>
                        <a:pt x="12513" y="17451"/>
                      </a:lnTo>
                      <a:lnTo>
                        <a:pt x="12471" y="17367"/>
                      </a:lnTo>
                      <a:lnTo>
                        <a:pt x="12408" y="17367"/>
                      </a:lnTo>
                      <a:lnTo>
                        <a:pt x="12282" y="17493"/>
                      </a:lnTo>
                      <a:lnTo>
                        <a:pt x="12220" y="17639"/>
                      </a:lnTo>
                      <a:lnTo>
                        <a:pt x="12220" y="17493"/>
                      </a:lnTo>
                      <a:lnTo>
                        <a:pt x="12094" y="17451"/>
                      </a:lnTo>
                      <a:lnTo>
                        <a:pt x="12010" y="17493"/>
                      </a:lnTo>
                      <a:lnTo>
                        <a:pt x="11948" y="17493"/>
                      </a:lnTo>
                      <a:lnTo>
                        <a:pt x="11864" y="17535"/>
                      </a:lnTo>
                      <a:lnTo>
                        <a:pt x="11759" y="17493"/>
                      </a:lnTo>
                      <a:lnTo>
                        <a:pt x="11738" y="17388"/>
                      </a:lnTo>
                      <a:lnTo>
                        <a:pt x="11864" y="17284"/>
                      </a:lnTo>
                      <a:lnTo>
                        <a:pt x="11969" y="17284"/>
                      </a:lnTo>
                      <a:lnTo>
                        <a:pt x="12010" y="17221"/>
                      </a:lnTo>
                      <a:lnTo>
                        <a:pt x="11948" y="17074"/>
                      </a:lnTo>
                      <a:lnTo>
                        <a:pt x="11969" y="17032"/>
                      </a:lnTo>
                      <a:lnTo>
                        <a:pt x="12052" y="16970"/>
                      </a:lnTo>
                      <a:lnTo>
                        <a:pt x="11906" y="16844"/>
                      </a:lnTo>
                      <a:lnTo>
                        <a:pt x="11864" y="16865"/>
                      </a:lnTo>
                      <a:lnTo>
                        <a:pt x="11780" y="16844"/>
                      </a:lnTo>
                      <a:lnTo>
                        <a:pt x="11759" y="16802"/>
                      </a:lnTo>
                      <a:lnTo>
                        <a:pt x="11969" y="16698"/>
                      </a:lnTo>
                      <a:lnTo>
                        <a:pt x="12052" y="16698"/>
                      </a:lnTo>
                      <a:lnTo>
                        <a:pt x="12157" y="16635"/>
                      </a:lnTo>
                      <a:lnTo>
                        <a:pt x="12115" y="16593"/>
                      </a:lnTo>
                      <a:lnTo>
                        <a:pt x="11906" y="16614"/>
                      </a:lnTo>
                      <a:lnTo>
                        <a:pt x="11592" y="16740"/>
                      </a:lnTo>
                      <a:lnTo>
                        <a:pt x="11529" y="16823"/>
                      </a:lnTo>
                      <a:lnTo>
                        <a:pt x="11571" y="16886"/>
                      </a:lnTo>
                      <a:lnTo>
                        <a:pt x="11592" y="16970"/>
                      </a:lnTo>
                      <a:lnTo>
                        <a:pt x="11655" y="17053"/>
                      </a:lnTo>
                      <a:lnTo>
                        <a:pt x="11592" y="17137"/>
                      </a:lnTo>
                      <a:lnTo>
                        <a:pt x="11529" y="17158"/>
                      </a:lnTo>
                      <a:lnTo>
                        <a:pt x="11425" y="17053"/>
                      </a:lnTo>
                      <a:lnTo>
                        <a:pt x="11445" y="17012"/>
                      </a:lnTo>
                      <a:lnTo>
                        <a:pt x="11487" y="16991"/>
                      </a:lnTo>
                      <a:lnTo>
                        <a:pt x="11466" y="16907"/>
                      </a:lnTo>
                      <a:lnTo>
                        <a:pt x="11445" y="16907"/>
                      </a:lnTo>
                      <a:lnTo>
                        <a:pt x="11236" y="17116"/>
                      </a:lnTo>
                      <a:lnTo>
                        <a:pt x="11236" y="17158"/>
                      </a:lnTo>
                      <a:lnTo>
                        <a:pt x="11320" y="17242"/>
                      </a:lnTo>
                      <a:lnTo>
                        <a:pt x="11383" y="17263"/>
                      </a:lnTo>
                      <a:lnTo>
                        <a:pt x="11383" y="17346"/>
                      </a:lnTo>
                      <a:lnTo>
                        <a:pt x="11257" y="17472"/>
                      </a:lnTo>
                      <a:lnTo>
                        <a:pt x="11215" y="17430"/>
                      </a:lnTo>
                      <a:lnTo>
                        <a:pt x="11257" y="17346"/>
                      </a:lnTo>
                      <a:lnTo>
                        <a:pt x="11236" y="17263"/>
                      </a:lnTo>
                      <a:lnTo>
                        <a:pt x="11173" y="17263"/>
                      </a:lnTo>
                      <a:lnTo>
                        <a:pt x="11173" y="17200"/>
                      </a:lnTo>
                      <a:lnTo>
                        <a:pt x="10943" y="17263"/>
                      </a:lnTo>
                      <a:lnTo>
                        <a:pt x="10922" y="17346"/>
                      </a:lnTo>
                      <a:lnTo>
                        <a:pt x="10755" y="17430"/>
                      </a:lnTo>
                      <a:lnTo>
                        <a:pt x="10629" y="17409"/>
                      </a:lnTo>
                      <a:lnTo>
                        <a:pt x="10546" y="17430"/>
                      </a:lnTo>
                      <a:lnTo>
                        <a:pt x="10546" y="17472"/>
                      </a:lnTo>
                      <a:lnTo>
                        <a:pt x="10316" y="17765"/>
                      </a:lnTo>
                      <a:lnTo>
                        <a:pt x="10274" y="17786"/>
                      </a:lnTo>
                      <a:lnTo>
                        <a:pt x="10064" y="18058"/>
                      </a:lnTo>
                      <a:lnTo>
                        <a:pt x="9960" y="18100"/>
                      </a:lnTo>
                      <a:lnTo>
                        <a:pt x="9876" y="18037"/>
                      </a:lnTo>
                      <a:lnTo>
                        <a:pt x="9813" y="18037"/>
                      </a:lnTo>
                      <a:lnTo>
                        <a:pt x="9876" y="18141"/>
                      </a:lnTo>
                      <a:lnTo>
                        <a:pt x="10023" y="18246"/>
                      </a:lnTo>
                      <a:lnTo>
                        <a:pt x="10064" y="18309"/>
                      </a:lnTo>
                      <a:lnTo>
                        <a:pt x="10064" y="18309"/>
                      </a:lnTo>
                      <a:lnTo>
                        <a:pt x="9876" y="18246"/>
                      </a:lnTo>
                      <a:lnTo>
                        <a:pt x="9813" y="18288"/>
                      </a:lnTo>
                      <a:lnTo>
                        <a:pt x="9500" y="18309"/>
                      </a:lnTo>
                      <a:lnTo>
                        <a:pt x="9458" y="18372"/>
                      </a:lnTo>
                      <a:lnTo>
                        <a:pt x="9541" y="18476"/>
                      </a:lnTo>
                      <a:lnTo>
                        <a:pt x="9541" y="18581"/>
                      </a:lnTo>
                      <a:lnTo>
                        <a:pt x="9458" y="18706"/>
                      </a:lnTo>
                      <a:lnTo>
                        <a:pt x="9500" y="18895"/>
                      </a:lnTo>
                      <a:lnTo>
                        <a:pt x="9458" y="19020"/>
                      </a:lnTo>
                      <a:lnTo>
                        <a:pt x="9248" y="19104"/>
                      </a:lnTo>
                      <a:lnTo>
                        <a:pt x="9228" y="19146"/>
                      </a:lnTo>
                      <a:lnTo>
                        <a:pt x="9081" y="19146"/>
                      </a:lnTo>
                      <a:lnTo>
                        <a:pt x="9039" y="19229"/>
                      </a:lnTo>
                      <a:lnTo>
                        <a:pt x="8956" y="19104"/>
                      </a:lnTo>
                      <a:lnTo>
                        <a:pt x="8809" y="19208"/>
                      </a:lnTo>
                      <a:lnTo>
                        <a:pt x="8579" y="19208"/>
                      </a:lnTo>
                      <a:lnTo>
                        <a:pt x="8328" y="18916"/>
                      </a:lnTo>
                      <a:lnTo>
                        <a:pt x="8098" y="18706"/>
                      </a:lnTo>
                      <a:lnTo>
                        <a:pt x="8014" y="18644"/>
                      </a:lnTo>
                      <a:lnTo>
                        <a:pt x="8014" y="18476"/>
                      </a:lnTo>
                      <a:lnTo>
                        <a:pt x="8056" y="18413"/>
                      </a:lnTo>
                      <a:lnTo>
                        <a:pt x="8098" y="18455"/>
                      </a:lnTo>
                      <a:lnTo>
                        <a:pt x="8160" y="18372"/>
                      </a:lnTo>
                      <a:lnTo>
                        <a:pt x="8119" y="18309"/>
                      </a:lnTo>
                      <a:lnTo>
                        <a:pt x="8181" y="18267"/>
                      </a:lnTo>
                      <a:lnTo>
                        <a:pt x="8370" y="18267"/>
                      </a:lnTo>
                      <a:lnTo>
                        <a:pt x="8412" y="18183"/>
                      </a:lnTo>
                      <a:lnTo>
                        <a:pt x="8621" y="18183"/>
                      </a:lnTo>
                      <a:lnTo>
                        <a:pt x="8642" y="18100"/>
                      </a:lnTo>
                      <a:lnTo>
                        <a:pt x="8495" y="17890"/>
                      </a:lnTo>
                      <a:lnTo>
                        <a:pt x="8474" y="17807"/>
                      </a:lnTo>
                      <a:lnTo>
                        <a:pt x="8328" y="17786"/>
                      </a:lnTo>
                      <a:lnTo>
                        <a:pt x="8202" y="17660"/>
                      </a:lnTo>
                      <a:lnTo>
                        <a:pt x="8202" y="17556"/>
                      </a:lnTo>
                      <a:lnTo>
                        <a:pt x="8077" y="17451"/>
                      </a:lnTo>
                      <a:lnTo>
                        <a:pt x="7763" y="17430"/>
                      </a:lnTo>
                      <a:lnTo>
                        <a:pt x="7554" y="17451"/>
                      </a:lnTo>
                      <a:lnTo>
                        <a:pt x="7449" y="17493"/>
                      </a:lnTo>
                      <a:lnTo>
                        <a:pt x="7323" y="17493"/>
                      </a:lnTo>
                      <a:lnTo>
                        <a:pt x="7072" y="17346"/>
                      </a:lnTo>
                      <a:lnTo>
                        <a:pt x="6947" y="17346"/>
                      </a:lnTo>
                      <a:lnTo>
                        <a:pt x="6947" y="17388"/>
                      </a:lnTo>
                      <a:lnTo>
                        <a:pt x="7240" y="17639"/>
                      </a:lnTo>
                      <a:lnTo>
                        <a:pt x="7386" y="17744"/>
                      </a:lnTo>
                      <a:lnTo>
                        <a:pt x="7470" y="17974"/>
                      </a:lnTo>
                      <a:lnTo>
                        <a:pt x="7470" y="18100"/>
                      </a:lnTo>
                      <a:lnTo>
                        <a:pt x="7533" y="18183"/>
                      </a:lnTo>
                      <a:lnTo>
                        <a:pt x="7470" y="18225"/>
                      </a:lnTo>
                      <a:lnTo>
                        <a:pt x="7470" y="18330"/>
                      </a:lnTo>
                      <a:lnTo>
                        <a:pt x="7491" y="18413"/>
                      </a:lnTo>
                      <a:lnTo>
                        <a:pt x="7449" y="18434"/>
                      </a:lnTo>
                      <a:lnTo>
                        <a:pt x="7449" y="18706"/>
                      </a:lnTo>
                      <a:lnTo>
                        <a:pt x="7386" y="18853"/>
                      </a:lnTo>
                      <a:lnTo>
                        <a:pt x="7449" y="18999"/>
                      </a:lnTo>
                      <a:lnTo>
                        <a:pt x="7595" y="18999"/>
                      </a:lnTo>
                      <a:lnTo>
                        <a:pt x="7742" y="19062"/>
                      </a:lnTo>
                      <a:lnTo>
                        <a:pt x="7805" y="19167"/>
                      </a:lnTo>
                      <a:lnTo>
                        <a:pt x="7784" y="19229"/>
                      </a:lnTo>
                      <a:lnTo>
                        <a:pt x="7805" y="19313"/>
                      </a:lnTo>
                      <a:lnTo>
                        <a:pt x="7784" y="19355"/>
                      </a:lnTo>
                      <a:lnTo>
                        <a:pt x="7784" y="19418"/>
                      </a:lnTo>
                      <a:lnTo>
                        <a:pt x="7847" y="19460"/>
                      </a:lnTo>
                      <a:lnTo>
                        <a:pt x="7784" y="19543"/>
                      </a:lnTo>
                      <a:lnTo>
                        <a:pt x="7784" y="19794"/>
                      </a:lnTo>
                      <a:lnTo>
                        <a:pt x="7742" y="19857"/>
                      </a:lnTo>
                      <a:lnTo>
                        <a:pt x="7805" y="20004"/>
                      </a:lnTo>
                      <a:lnTo>
                        <a:pt x="7847" y="20213"/>
                      </a:lnTo>
                      <a:lnTo>
                        <a:pt x="7763" y="20171"/>
                      </a:lnTo>
                      <a:lnTo>
                        <a:pt x="7700" y="20045"/>
                      </a:lnTo>
                      <a:lnTo>
                        <a:pt x="7575" y="19941"/>
                      </a:lnTo>
                      <a:lnTo>
                        <a:pt x="7449" y="20066"/>
                      </a:lnTo>
                      <a:lnTo>
                        <a:pt x="7470" y="19941"/>
                      </a:lnTo>
                      <a:lnTo>
                        <a:pt x="7428" y="19857"/>
                      </a:lnTo>
                      <a:lnTo>
                        <a:pt x="7240" y="19836"/>
                      </a:lnTo>
                      <a:lnTo>
                        <a:pt x="7072" y="19857"/>
                      </a:lnTo>
                      <a:lnTo>
                        <a:pt x="6968" y="19773"/>
                      </a:lnTo>
                      <a:lnTo>
                        <a:pt x="6821" y="19753"/>
                      </a:lnTo>
                      <a:lnTo>
                        <a:pt x="6738" y="19794"/>
                      </a:lnTo>
                      <a:lnTo>
                        <a:pt x="6612" y="20087"/>
                      </a:lnTo>
                      <a:lnTo>
                        <a:pt x="6424" y="20255"/>
                      </a:lnTo>
                      <a:lnTo>
                        <a:pt x="6298" y="20276"/>
                      </a:lnTo>
                      <a:lnTo>
                        <a:pt x="6194" y="20380"/>
                      </a:lnTo>
                      <a:lnTo>
                        <a:pt x="6173" y="20527"/>
                      </a:lnTo>
                      <a:lnTo>
                        <a:pt x="6026" y="20694"/>
                      </a:lnTo>
                      <a:lnTo>
                        <a:pt x="5963" y="20757"/>
                      </a:lnTo>
                      <a:lnTo>
                        <a:pt x="5963" y="20841"/>
                      </a:lnTo>
                      <a:lnTo>
                        <a:pt x="6005" y="21029"/>
                      </a:lnTo>
                      <a:lnTo>
                        <a:pt x="6277" y="21301"/>
                      </a:lnTo>
                      <a:lnTo>
                        <a:pt x="6424" y="21531"/>
                      </a:lnTo>
                      <a:lnTo>
                        <a:pt x="6340" y="21636"/>
                      </a:lnTo>
                      <a:lnTo>
                        <a:pt x="6277" y="21636"/>
                      </a:lnTo>
                      <a:lnTo>
                        <a:pt x="6277" y="21761"/>
                      </a:lnTo>
                      <a:lnTo>
                        <a:pt x="6173" y="21845"/>
                      </a:lnTo>
                      <a:lnTo>
                        <a:pt x="6110" y="21949"/>
                      </a:lnTo>
                      <a:lnTo>
                        <a:pt x="5963" y="21782"/>
                      </a:lnTo>
                      <a:lnTo>
                        <a:pt x="5587" y="21615"/>
                      </a:lnTo>
                      <a:lnTo>
                        <a:pt x="5461" y="21615"/>
                      </a:lnTo>
                      <a:lnTo>
                        <a:pt x="5398" y="21531"/>
                      </a:lnTo>
                      <a:lnTo>
                        <a:pt x="5189" y="21531"/>
                      </a:lnTo>
                      <a:lnTo>
                        <a:pt x="5085" y="21447"/>
                      </a:lnTo>
                      <a:lnTo>
                        <a:pt x="5022" y="21322"/>
                      </a:lnTo>
                      <a:lnTo>
                        <a:pt x="4854" y="21301"/>
                      </a:lnTo>
                      <a:lnTo>
                        <a:pt x="4729" y="21217"/>
                      </a:lnTo>
                      <a:lnTo>
                        <a:pt x="4603" y="21217"/>
                      </a:lnTo>
                      <a:lnTo>
                        <a:pt x="4562" y="21301"/>
                      </a:lnTo>
                      <a:lnTo>
                        <a:pt x="4603" y="21364"/>
                      </a:lnTo>
                      <a:lnTo>
                        <a:pt x="4562" y="21426"/>
                      </a:lnTo>
                      <a:lnTo>
                        <a:pt x="4603" y="21468"/>
                      </a:lnTo>
                      <a:lnTo>
                        <a:pt x="4520" y="21552"/>
                      </a:lnTo>
                      <a:lnTo>
                        <a:pt x="4415" y="21552"/>
                      </a:lnTo>
                      <a:lnTo>
                        <a:pt x="4499" y="21719"/>
                      </a:lnTo>
                      <a:lnTo>
                        <a:pt x="4520" y="21845"/>
                      </a:lnTo>
                      <a:lnTo>
                        <a:pt x="4666" y="21929"/>
                      </a:lnTo>
                      <a:lnTo>
                        <a:pt x="4771" y="22054"/>
                      </a:lnTo>
                      <a:lnTo>
                        <a:pt x="4917" y="22138"/>
                      </a:lnTo>
                      <a:lnTo>
                        <a:pt x="5022" y="22075"/>
                      </a:lnTo>
                      <a:lnTo>
                        <a:pt x="5085" y="22075"/>
                      </a:lnTo>
                      <a:lnTo>
                        <a:pt x="5168" y="22033"/>
                      </a:lnTo>
                      <a:lnTo>
                        <a:pt x="5189" y="22096"/>
                      </a:lnTo>
                      <a:lnTo>
                        <a:pt x="5336" y="22159"/>
                      </a:lnTo>
                      <a:lnTo>
                        <a:pt x="5336" y="22201"/>
                      </a:lnTo>
                      <a:lnTo>
                        <a:pt x="5273" y="22263"/>
                      </a:lnTo>
                      <a:lnTo>
                        <a:pt x="5357" y="22347"/>
                      </a:lnTo>
                      <a:lnTo>
                        <a:pt x="5357" y="22514"/>
                      </a:lnTo>
                      <a:lnTo>
                        <a:pt x="5273" y="22556"/>
                      </a:lnTo>
                      <a:lnTo>
                        <a:pt x="5168" y="22556"/>
                      </a:lnTo>
                      <a:lnTo>
                        <a:pt x="5043" y="22682"/>
                      </a:lnTo>
                      <a:lnTo>
                        <a:pt x="4980" y="22682"/>
                      </a:lnTo>
                      <a:lnTo>
                        <a:pt x="4875" y="22577"/>
                      </a:lnTo>
                      <a:lnTo>
                        <a:pt x="4729" y="22577"/>
                      </a:lnTo>
                      <a:lnTo>
                        <a:pt x="4645" y="22514"/>
                      </a:lnTo>
                      <a:lnTo>
                        <a:pt x="4457" y="22514"/>
                      </a:lnTo>
                      <a:lnTo>
                        <a:pt x="4415" y="22473"/>
                      </a:lnTo>
                      <a:lnTo>
                        <a:pt x="4415" y="22347"/>
                      </a:lnTo>
                      <a:lnTo>
                        <a:pt x="4310" y="22284"/>
                      </a:lnTo>
                      <a:lnTo>
                        <a:pt x="4227" y="22180"/>
                      </a:lnTo>
                      <a:lnTo>
                        <a:pt x="4185" y="22180"/>
                      </a:lnTo>
                      <a:lnTo>
                        <a:pt x="4080" y="22263"/>
                      </a:lnTo>
                      <a:lnTo>
                        <a:pt x="3829" y="22180"/>
                      </a:lnTo>
                      <a:lnTo>
                        <a:pt x="3787" y="22075"/>
                      </a:lnTo>
                      <a:lnTo>
                        <a:pt x="3725" y="22033"/>
                      </a:lnTo>
                      <a:lnTo>
                        <a:pt x="3787" y="21949"/>
                      </a:lnTo>
                      <a:lnTo>
                        <a:pt x="3766" y="21824"/>
                      </a:lnTo>
                      <a:lnTo>
                        <a:pt x="3766" y="21719"/>
                      </a:lnTo>
                      <a:lnTo>
                        <a:pt x="3662" y="21636"/>
                      </a:lnTo>
                      <a:lnTo>
                        <a:pt x="3662" y="21531"/>
                      </a:lnTo>
                      <a:lnTo>
                        <a:pt x="3494" y="21385"/>
                      </a:lnTo>
                      <a:lnTo>
                        <a:pt x="3494" y="21238"/>
                      </a:lnTo>
                      <a:lnTo>
                        <a:pt x="3411" y="21217"/>
                      </a:lnTo>
                      <a:lnTo>
                        <a:pt x="3453" y="21113"/>
                      </a:lnTo>
                      <a:lnTo>
                        <a:pt x="3515" y="21092"/>
                      </a:lnTo>
                      <a:lnTo>
                        <a:pt x="3557" y="20903"/>
                      </a:lnTo>
                      <a:lnTo>
                        <a:pt x="3557" y="20799"/>
                      </a:lnTo>
                      <a:lnTo>
                        <a:pt x="3515" y="20778"/>
                      </a:lnTo>
                      <a:lnTo>
                        <a:pt x="3515" y="20694"/>
                      </a:lnTo>
                      <a:lnTo>
                        <a:pt x="3578" y="20610"/>
                      </a:lnTo>
                      <a:lnTo>
                        <a:pt x="3515" y="20589"/>
                      </a:lnTo>
                      <a:lnTo>
                        <a:pt x="3390" y="20401"/>
                      </a:lnTo>
                      <a:lnTo>
                        <a:pt x="3139" y="20297"/>
                      </a:lnTo>
                      <a:lnTo>
                        <a:pt x="3055" y="20359"/>
                      </a:lnTo>
                      <a:lnTo>
                        <a:pt x="2992" y="20297"/>
                      </a:lnTo>
                      <a:lnTo>
                        <a:pt x="2930" y="20297"/>
                      </a:lnTo>
                      <a:lnTo>
                        <a:pt x="2867" y="20338"/>
                      </a:lnTo>
                      <a:lnTo>
                        <a:pt x="2741" y="20297"/>
                      </a:lnTo>
                      <a:lnTo>
                        <a:pt x="2783" y="20255"/>
                      </a:lnTo>
                      <a:lnTo>
                        <a:pt x="2888" y="20234"/>
                      </a:lnTo>
                      <a:lnTo>
                        <a:pt x="2930" y="20150"/>
                      </a:lnTo>
                      <a:lnTo>
                        <a:pt x="2783" y="20108"/>
                      </a:lnTo>
                      <a:lnTo>
                        <a:pt x="2783" y="20087"/>
                      </a:lnTo>
                      <a:lnTo>
                        <a:pt x="2867" y="20066"/>
                      </a:lnTo>
                      <a:lnTo>
                        <a:pt x="2783" y="20004"/>
                      </a:lnTo>
                      <a:lnTo>
                        <a:pt x="2720" y="20066"/>
                      </a:lnTo>
                      <a:lnTo>
                        <a:pt x="2532" y="20108"/>
                      </a:lnTo>
                      <a:lnTo>
                        <a:pt x="2511" y="20087"/>
                      </a:lnTo>
                      <a:lnTo>
                        <a:pt x="2553" y="20004"/>
                      </a:lnTo>
                      <a:lnTo>
                        <a:pt x="2658" y="19962"/>
                      </a:lnTo>
                      <a:lnTo>
                        <a:pt x="2637" y="19941"/>
                      </a:lnTo>
                      <a:lnTo>
                        <a:pt x="2448" y="19899"/>
                      </a:lnTo>
                      <a:lnTo>
                        <a:pt x="2427" y="19836"/>
                      </a:lnTo>
                      <a:lnTo>
                        <a:pt x="2302" y="19753"/>
                      </a:lnTo>
                      <a:lnTo>
                        <a:pt x="2260" y="19585"/>
                      </a:lnTo>
                      <a:lnTo>
                        <a:pt x="2134" y="19522"/>
                      </a:lnTo>
                      <a:lnTo>
                        <a:pt x="2155" y="19481"/>
                      </a:lnTo>
                      <a:lnTo>
                        <a:pt x="2260" y="19481"/>
                      </a:lnTo>
                      <a:lnTo>
                        <a:pt x="2302" y="19522"/>
                      </a:lnTo>
                      <a:lnTo>
                        <a:pt x="2448" y="19543"/>
                      </a:lnTo>
                      <a:lnTo>
                        <a:pt x="2469" y="19648"/>
                      </a:lnTo>
                      <a:lnTo>
                        <a:pt x="2720" y="19857"/>
                      </a:lnTo>
                      <a:lnTo>
                        <a:pt x="2783" y="19857"/>
                      </a:lnTo>
                      <a:lnTo>
                        <a:pt x="2825" y="19794"/>
                      </a:lnTo>
                      <a:lnTo>
                        <a:pt x="2950" y="19878"/>
                      </a:lnTo>
                      <a:lnTo>
                        <a:pt x="3139" y="19878"/>
                      </a:lnTo>
                      <a:lnTo>
                        <a:pt x="3160" y="19836"/>
                      </a:lnTo>
                      <a:lnTo>
                        <a:pt x="3243" y="19899"/>
                      </a:lnTo>
                      <a:lnTo>
                        <a:pt x="3160" y="19962"/>
                      </a:lnTo>
                      <a:lnTo>
                        <a:pt x="3202" y="19983"/>
                      </a:lnTo>
                      <a:lnTo>
                        <a:pt x="3202" y="20045"/>
                      </a:lnTo>
                      <a:lnTo>
                        <a:pt x="3306" y="20045"/>
                      </a:lnTo>
                      <a:lnTo>
                        <a:pt x="3369" y="19983"/>
                      </a:lnTo>
                      <a:lnTo>
                        <a:pt x="3557" y="19983"/>
                      </a:lnTo>
                      <a:lnTo>
                        <a:pt x="3494" y="20004"/>
                      </a:lnTo>
                      <a:lnTo>
                        <a:pt x="3599" y="20004"/>
                      </a:lnTo>
                      <a:lnTo>
                        <a:pt x="3704" y="19983"/>
                      </a:lnTo>
                      <a:lnTo>
                        <a:pt x="3704" y="20066"/>
                      </a:lnTo>
                      <a:lnTo>
                        <a:pt x="3871" y="20192"/>
                      </a:lnTo>
                      <a:lnTo>
                        <a:pt x="3934" y="20150"/>
                      </a:lnTo>
                      <a:lnTo>
                        <a:pt x="4038" y="20171"/>
                      </a:lnTo>
                      <a:lnTo>
                        <a:pt x="4080" y="20213"/>
                      </a:lnTo>
                      <a:lnTo>
                        <a:pt x="4227" y="20213"/>
                      </a:lnTo>
                      <a:lnTo>
                        <a:pt x="4331" y="20255"/>
                      </a:lnTo>
                      <a:lnTo>
                        <a:pt x="4415" y="20192"/>
                      </a:lnTo>
                      <a:lnTo>
                        <a:pt x="4541" y="20297"/>
                      </a:lnTo>
                      <a:lnTo>
                        <a:pt x="4729" y="20359"/>
                      </a:lnTo>
                      <a:lnTo>
                        <a:pt x="5064" y="20380"/>
                      </a:lnTo>
                      <a:lnTo>
                        <a:pt x="5336" y="20359"/>
                      </a:lnTo>
                      <a:lnTo>
                        <a:pt x="5357" y="20297"/>
                      </a:lnTo>
                      <a:lnTo>
                        <a:pt x="5545" y="20297"/>
                      </a:lnTo>
                      <a:lnTo>
                        <a:pt x="5608" y="20255"/>
                      </a:lnTo>
                      <a:lnTo>
                        <a:pt x="5796" y="20213"/>
                      </a:lnTo>
                      <a:lnTo>
                        <a:pt x="5963" y="20150"/>
                      </a:lnTo>
                      <a:lnTo>
                        <a:pt x="6173" y="19857"/>
                      </a:lnTo>
                      <a:lnTo>
                        <a:pt x="6194" y="19773"/>
                      </a:lnTo>
                      <a:lnTo>
                        <a:pt x="6319" y="19627"/>
                      </a:lnTo>
                      <a:lnTo>
                        <a:pt x="6319" y="19543"/>
                      </a:lnTo>
                      <a:lnTo>
                        <a:pt x="6340" y="19460"/>
                      </a:lnTo>
                      <a:lnTo>
                        <a:pt x="6382" y="19313"/>
                      </a:lnTo>
                      <a:lnTo>
                        <a:pt x="6382" y="19167"/>
                      </a:lnTo>
                      <a:lnTo>
                        <a:pt x="6382" y="19041"/>
                      </a:lnTo>
                      <a:lnTo>
                        <a:pt x="6319" y="18999"/>
                      </a:lnTo>
                      <a:lnTo>
                        <a:pt x="6277" y="18999"/>
                      </a:lnTo>
                      <a:lnTo>
                        <a:pt x="6173" y="18832"/>
                      </a:lnTo>
                      <a:lnTo>
                        <a:pt x="6089" y="18790"/>
                      </a:lnTo>
                      <a:lnTo>
                        <a:pt x="6068" y="18644"/>
                      </a:lnTo>
                      <a:lnTo>
                        <a:pt x="5963" y="18392"/>
                      </a:lnTo>
                      <a:lnTo>
                        <a:pt x="5859" y="18372"/>
                      </a:lnTo>
                      <a:lnTo>
                        <a:pt x="5817" y="18413"/>
                      </a:lnTo>
                      <a:lnTo>
                        <a:pt x="5691" y="18372"/>
                      </a:lnTo>
                      <a:lnTo>
                        <a:pt x="5691" y="18288"/>
                      </a:lnTo>
                      <a:lnTo>
                        <a:pt x="5461" y="18120"/>
                      </a:lnTo>
                      <a:lnTo>
                        <a:pt x="5461" y="18016"/>
                      </a:lnTo>
                      <a:lnTo>
                        <a:pt x="5336" y="17890"/>
                      </a:lnTo>
                      <a:lnTo>
                        <a:pt x="5273" y="17890"/>
                      </a:lnTo>
                      <a:lnTo>
                        <a:pt x="5294" y="17953"/>
                      </a:lnTo>
                      <a:lnTo>
                        <a:pt x="5378" y="18079"/>
                      </a:lnTo>
                      <a:lnTo>
                        <a:pt x="5294" y="18100"/>
                      </a:lnTo>
                      <a:lnTo>
                        <a:pt x="5168" y="17974"/>
                      </a:lnTo>
                      <a:lnTo>
                        <a:pt x="5085" y="17974"/>
                      </a:lnTo>
                      <a:lnTo>
                        <a:pt x="4938" y="17807"/>
                      </a:lnTo>
                      <a:lnTo>
                        <a:pt x="4875" y="17807"/>
                      </a:lnTo>
                      <a:lnTo>
                        <a:pt x="4875" y="17869"/>
                      </a:lnTo>
                      <a:lnTo>
                        <a:pt x="4917" y="17911"/>
                      </a:lnTo>
                      <a:lnTo>
                        <a:pt x="4834" y="17890"/>
                      </a:lnTo>
                      <a:lnTo>
                        <a:pt x="4708" y="17681"/>
                      </a:lnTo>
                      <a:lnTo>
                        <a:pt x="4603" y="17660"/>
                      </a:lnTo>
                      <a:lnTo>
                        <a:pt x="4520" y="17556"/>
                      </a:lnTo>
                      <a:lnTo>
                        <a:pt x="4122" y="17284"/>
                      </a:lnTo>
                      <a:lnTo>
                        <a:pt x="3515" y="16970"/>
                      </a:lnTo>
                      <a:lnTo>
                        <a:pt x="3390" y="16928"/>
                      </a:lnTo>
                      <a:lnTo>
                        <a:pt x="3369" y="16970"/>
                      </a:lnTo>
                      <a:lnTo>
                        <a:pt x="3243" y="16907"/>
                      </a:lnTo>
                      <a:lnTo>
                        <a:pt x="3097" y="16865"/>
                      </a:lnTo>
                      <a:lnTo>
                        <a:pt x="3097" y="16928"/>
                      </a:lnTo>
                      <a:lnTo>
                        <a:pt x="3034" y="16970"/>
                      </a:lnTo>
                      <a:lnTo>
                        <a:pt x="2930" y="16928"/>
                      </a:lnTo>
                      <a:lnTo>
                        <a:pt x="2762" y="16928"/>
                      </a:lnTo>
                      <a:lnTo>
                        <a:pt x="2678" y="16823"/>
                      </a:lnTo>
                      <a:lnTo>
                        <a:pt x="2574" y="16760"/>
                      </a:lnTo>
                      <a:lnTo>
                        <a:pt x="2574" y="16802"/>
                      </a:lnTo>
                      <a:lnTo>
                        <a:pt x="2637" y="16865"/>
                      </a:lnTo>
                      <a:lnTo>
                        <a:pt x="2616" y="16928"/>
                      </a:lnTo>
                      <a:lnTo>
                        <a:pt x="2532" y="16865"/>
                      </a:lnTo>
                      <a:lnTo>
                        <a:pt x="2406" y="16907"/>
                      </a:lnTo>
                      <a:lnTo>
                        <a:pt x="2344" y="16949"/>
                      </a:lnTo>
                      <a:lnTo>
                        <a:pt x="2365" y="17032"/>
                      </a:lnTo>
                      <a:lnTo>
                        <a:pt x="2302" y="17158"/>
                      </a:lnTo>
                      <a:lnTo>
                        <a:pt x="2155" y="17158"/>
                      </a:lnTo>
                      <a:lnTo>
                        <a:pt x="2239" y="17053"/>
                      </a:lnTo>
                      <a:lnTo>
                        <a:pt x="2323" y="17012"/>
                      </a:lnTo>
                      <a:lnTo>
                        <a:pt x="2260" y="16949"/>
                      </a:lnTo>
                      <a:lnTo>
                        <a:pt x="2197" y="16949"/>
                      </a:lnTo>
                      <a:lnTo>
                        <a:pt x="2218" y="16907"/>
                      </a:lnTo>
                      <a:lnTo>
                        <a:pt x="2239" y="16844"/>
                      </a:lnTo>
                      <a:lnTo>
                        <a:pt x="2197" y="16823"/>
                      </a:lnTo>
                      <a:lnTo>
                        <a:pt x="2134" y="16886"/>
                      </a:lnTo>
                      <a:lnTo>
                        <a:pt x="2030" y="17012"/>
                      </a:lnTo>
                      <a:lnTo>
                        <a:pt x="2030" y="16928"/>
                      </a:lnTo>
                      <a:lnTo>
                        <a:pt x="2030" y="16886"/>
                      </a:lnTo>
                      <a:lnTo>
                        <a:pt x="2009" y="16844"/>
                      </a:lnTo>
                      <a:lnTo>
                        <a:pt x="1946" y="16928"/>
                      </a:lnTo>
                      <a:lnTo>
                        <a:pt x="1925" y="16928"/>
                      </a:lnTo>
                      <a:lnTo>
                        <a:pt x="1925" y="16844"/>
                      </a:lnTo>
                      <a:lnTo>
                        <a:pt x="1821" y="16823"/>
                      </a:lnTo>
                      <a:lnTo>
                        <a:pt x="1716" y="16907"/>
                      </a:lnTo>
                      <a:lnTo>
                        <a:pt x="1695" y="16802"/>
                      </a:lnTo>
                      <a:lnTo>
                        <a:pt x="1632" y="16760"/>
                      </a:lnTo>
                      <a:lnTo>
                        <a:pt x="1569" y="16844"/>
                      </a:lnTo>
                      <a:lnTo>
                        <a:pt x="1528" y="16740"/>
                      </a:lnTo>
                      <a:lnTo>
                        <a:pt x="1528" y="16614"/>
                      </a:lnTo>
                      <a:lnTo>
                        <a:pt x="1590" y="16530"/>
                      </a:lnTo>
                      <a:lnTo>
                        <a:pt x="1590" y="16614"/>
                      </a:lnTo>
                      <a:lnTo>
                        <a:pt x="1674" y="16698"/>
                      </a:lnTo>
                      <a:lnTo>
                        <a:pt x="1800" y="16656"/>
                      </a:lnTo>
                      <a:lnTo>
                        <a:pt x="1883" y="16719"/>
                      </a:lnTo>
                      <a:lnTo>
                        <a:pt x="1988" y="16635"/>
                      </a:lnTo>
                      <a:lnTo>
                        <a:pt x="1988" y="16593"/>
                      </a:lnTo>
                      <a:lnTo>
                        <a:pt x="1904" y="16530"/>
                      </a:lnTo>
                      <a:lnTo>
                        <a:pt x="1883" y="16509"/>
                      </a:lnTo>
                      <a:lnTo>
                        <a:pt x="1800" y="16488"/>
                      </a:lnTo>
                      <a:lnTo>
                        <a:pt x="1737" y="16530"/>
                      </a:lnTo>
                      <a:lnTo>
                        <a:pt x="1695" y="16488"/>
                      </a:lnTo>
                      <a:lnTo>
                        <a:pt x="1632" y="16405"/>
                      </a:lnTo>
                      <a:lnTo>
                        <a:pt x="1528" y="16342"/>
                      </a:lnTo>
                      <a:lnTo>
                        <a:pt x="1423" y="16342"/>
                      </a:lnTo>
                      <a:lnTo>
                        <a:pt x="1402" y="16384"/>
                      </a:lnTo>
                      <a:lnTo>
                        <a:pt x="1465" y="16426"/>
                      </a:lnTo>
                      <a:lnTo>
                        <a:pt x="1486" y="16426"/>
                      </a:lnTo>
                      <a:lnTo>
                        <a:pt x="1486" y="16488"/>
                      </a:lnTo>
                      <a:lnTo>
                        <a:pt x="1402" y="16509"/>
                      </a:lnTo>
                      <a:lnTo>
                        <a:pt x="1360" y="16509"/>
                      </a:lnTo>
                      <a:lnTo>
                        <a:pt x="1360" y="16551"/>
                      </a:lnTo>
                      <a:lnTo>
                        <a:pt x="1465" y="16635"/>
                      </a:lnTo>
                      <a:lnTo>
                        <a:pt x="1402" y="16656"/>
                      </a:lnTo>
                      <a:lnTo>
                        <a:pt x="1318" y="16656"/>
                      </a:lnTo>
                      <a:lnTo>
                        <a:pt x="1277" y="16740"/>
                      </a:lnTo>
                      <a:lnTo>
                        <a:pt x="1256" y="16886"/>
                      </a:lnTo>
                      <a:lnTo>
                        <a:pt x="1193" y="16802"/>
                      </a:lnTo>
                      <a:lnTo>
                        <a:pt x="1193" y="16698"/>
                      </a:lnTo>
                      <a:lnTo>
                        <a:pt x="1151" y="16635"/>
                      </a:lnTo>
                      <a:lnTo>
                        <a:pt x="1005" y="16614"/>
                      </a:lnTo>
                      <a:lnTo>
                        <a:pt x="1005" y="16740"/>
                      </a:lnTo>
                      <a:lnTo>
                        <a:pt x="942" y="16823"/>
                      </a:lnTo>
                      <a:lnTo>
                        <a:pt x="795" y="16781"/>
                      </a:lnTo>
                      <a:lnTo>
                        <a:pt x="691" y="16781"/>
                      </a:lnTo>
                      <a:lnTo>
                        <a:pt x="691" y="16928"/>
                      </a:lnTo>
                      <a:lnTo>
                        <a:pt x="628" y="17053"/>
                      </a:lnTo>
                      <a:lnTo>
                        <a:pt x="481" y="17095"/>
                      </a:lnTo>
                      <a:lnTo>
                        <a:pt x="335" y="17242"/>
                      </a:lnTo>
                      <a:lnTo>
                        <a:pt x="335" y="17451"/>
                      </a:lnTo>
                      <a:lnTo>
                        <a:pt x="251" y="17451"/>
                      </a:lnTo>
                      <a:lnTo>
                        <a:pt x="105" y="17514"/>
                      </a:lnTo>
                      <a:lnTo>
                        <a:pt x="0" y="17556"/>
                      </a:lnTo>
                      <a:lnTo>
                        <a:pt x="105" y="17576"/>
                      </a:lnTo>
                      <a:lnTo>
                        <a:pt x="63" y="17744"/>
                      </a:lnTo>
                      <a:lnTo>
                        <a:pt x="21" y="17932"/>
                      </a:lnTo>
                      <a:lnTo>
                        <a:pt x="105" y="18037"/>
                      </a:lnTo>
                      <a:lnTo>
                        <a:pt x="209" y="18288"/>
                      </a:lnTo>
                      <a:lnTo>
                        <a:pt x="272" y="18288"/>
                      </a:lnTo>
                      <a:lnTo>
                        <a:pt x="440" y="18372"/>
                      </a:lnTo>
                      <a:lnTo>
                        <a:pt x="523" y="18497"/>
                      </a:lnTo>
                      <a:lnTo>
                        <a:pt x="565" y="18602"/>
                      </a:lnTo>
                      <a:lnTo>
                        <a:pt x="837" y="18769"/>
                      </a:lnTo>
                      <a:lnTo>
                        <a:pt x="900" y="18832"/>
                      </a:lnTo>
                      <a:lnTo>
                        <a:pt x="858" y="19020"/>
                      </a:lnTo>
                      <a:lnTo>
                        <a:pt x="753" y="19208"/>
                      </a:lnTo>
                      <a:lnTo>
                        <a:pt x="649" y="19460"/>
                      </a:lnTo>
                      <a:lnTo>
                        <a:pt x="774" y="19627"/>
                      </a:lnTo>
                      <a:lnTo>
                        <a:pt x="837" y="19773"/>
                      </a:lnTo>
                      <a:lnTo>
                        <a:pt x="1067" y="20234"/>
                      </a:lnTo>
                      <a:lnTo>
                        <a:pt x="1318" y="20820"/>
                      </a:lnTo>
                      <a:lnTo>
                        <a:pt x="1214" y="20861"/>
                      </a:lnTo>
                      <a:lnTo>
                        <a:pt x="1193" y="21217"/>
                      </a:lnTo>
                      <a:lnTo>
                        <a:pt x="1193" y="21322"/>
                      </a:lnTo>
                      <a:lnTo>
                        <a:pt x="1297" y="21343"/>
                      </a:lnTo>
                      <a:lnTo>
                        <a:pt x="1214" y="21447"/>
                      </a:lnTo>
                      <a:lnTo>
                        <a:pt x="1214" y="21636"/>
                      </a:lnTo>
                      <a:lnTo>
                        <a:pt x="1297" y="21740"/>
                      </a:lnTo>
                      <a:lnTo>
                        <a:pt x="1423" y="21761"/>
                      </a:lnTo>
                      <a:lnTo>
                        <a:pt x="1486" y="21866"/>
                      </a:lnTo>
                      <a:lnTo>
                        <a:pt x="1423" y="21929"/>
                      </a:lnTo>
                      <a:lnTo>
                        <a:pt x="1423" y="22138"/>
                      </a:lnTo>
                      <a:lnTo>
                        <a:pt x="1486" y="22263"/>
                      </a:lnTo>
                      <a:lnTo>
                        <a:pt x="1674" y="22389"/>
                      </a:lnTo>
                      <a:lnTo>
                        <a:pt x="1674" y="22577"/>
                      </a:lnTo>
                      <a:lnTo>
                        <a:pt x="1569" y="22745"/>
                      </a:lnTo>
                      <a:lnTo>
                        <a:pt x="1507" y="22912"/>
                      </a:lnTo>
                      <a:lnTo>
                        <a:pt x="1779" y="23289"/>
                      </a:lnTo>
                      <a:lnTo>
                        <a:pt x="1925" y="23330"/>
                      </a:lnTo>
                      <a:lnTo>
                        <a:pt x="2197" y="23623"/>
                      </a:lnTo>
                      <a:lnTo>
                        <a:pt x="2218" y="23812"/>
                      </a:lnTo>
                      <a:lnTo>
                        <a:pt x="2051" y="24230"/>
                      </a:lnTo>
                      <a:lnTo>
                        <a:pt x="1821" y="24628"/>
                      </a:lnTo>
                      <a:lnTo>
                        <a:pt x="1695" y="24900"/>
                      </a:lnTo>
                      <a:lnTo>
                        <a:pt x="1528" y="25151"/>
                      </a:lnTo>
                      <a:lnTo>
                        <a:pt x="1381" y="25402"/>
                      </a:lnTo>
                      <a:lnTo>
                        <a:pt x="1256" y="25486"/>
                      </a:lnTo>
                      <a:lnTo>
                        <a:pt x="984" y="25737"/>
                      </a:lnTo>
                      <a:lnTo>
                        <a:pt x="1005" y="25904"/>
                      </a:lnTo>
                      <a:cubicBezTo>
                        <a:pt x="1005" y="25883"/>
                        <a:pt x="1046" y="25883"/>
                        <a:pt x="1046" y="25883"/>
                      </a:cubicBezTo>
                      <a:cubicBezTo>
                        <a:pt x="1067" y="25883"/>
                        <a:pt x="1193" y="25799"/>
                        <a:pt x="1193" y="25799"/>
                      </a:cubicBezTo>
                      <a:lnTo>
                        <a:pt x="1318" y="25779"/>
                      </a:lnTo>
                      <a:lnTo>
                        <a:pt x="1256" y="25841"/>
                      </a:lnTo>
                      <a:lnTo>
                        <a:pt x="1297" y="25925"/>
                      </a:lnTo>
                      <a:lnTo>
                        <a:pt x="1297" y="26030"/>
                      </a:lnTo>
                      <a:lnTo>
                        <a:pt x="1172" y="25925"/>
                      </a:lnTo>
                      <a:lnTo>
                        <a:pt x="1151" y="26009"/>
                      </a:lnTo>
                      <a:lnTo>
                        <a:pt x="1277" y="26155"/>
                      </a:lnTo>
                      <a:lnTo>
                        <a:pt x="1402" y="26155"/>
                      </a:lnTo>
                      <a:lnTo>
                        <a:pt x="1486" y="26260"/>
                      </a:lnTo>
                      <a:lnTo>
                        <a:pt x="1611" y="26260"/>
                      </a:lnTo>
                      <a:lnTo>
                        <a:pt x="1674" y="26239"/>
                      </a:lnTo>
                      <a:lnTo>
                        <a:pt x="1779" y="26239"/>
                      </a:lnTo>
                      <a:lnTo>
                        <a:pt x="1883" y="26364"/>
                      </a:lnTo>
                      <a:lnTo>
                        <a:pt x="1800" y="26448"/>
                      </a:lnTo>
                      <a:lnTo>
                        <a:pt x="1611" y="26406"/>
                      </a:lnTo>
                      <a:lnTo>
                        <a:pt x="1528" y="26427"/>
                      </a:lnTo>
                      <a:lnTo>
                        <a:pt x="1507" y="26532"/>
                      </a:lnTo>
                      <a:lnTo>
                        <a:pt x="1381" y="26636"/>
                      </a:lnTo>
                      <a:lnTo>
                        <a:pt x="1277" y="26553"/>
                      </a:lnTo>
                      <a:lnTo>
                        <a:pt x="1214" y="26615"/>
                      </a:lnTo>
                      <a:lnTo>
                        <a:pt x="1214" y="26720"/>
                      </a:lnTo>
                      <a:lnTo>
                        <a:pt x="1109" y="26741"/>
                      </a:lnTo>
                      <a:lnTo>
                        <a:pt x="1067" y="26636"/>
                      </a:lnTo>
                      <a:lnTo>
                        <a:pt x="1005" y="26657"/>
                      </a:lnTo>
                      <a:lnTo>
                        <a:pt x="1005" y="26720"/>
                      </a:lnTo>
                      <a:lnTo>
                        <a:pt x="1067" y="26783"/>
                      </a:lnTo>
                      <a:lnTo>
                        <a:pt x="1046" y="26929"/>
                      </a:lnTo>
                      <a:lnTo>
                        <a:pt x="1088" y="26992"/>
                      </a:lnTo>
                      <a:lnTo>
                        <a:pt x="1088" y="27034"/>
                      </a:lnTo>
                      <a:lnTo>
                        <a:pt x="1067" y="27055"/>
                      </a:lnTo>
                      <a:lnTo>
                        <a:pt x="984" y="27159"/>
                      </a:lnTo>
                      <a:lnTo>
                        <a:pt x="942" y="27306"/>
                      </a:lnTo>
                      <a:lnTo>
                        <a:pt x="858" y="27369"/>
                      </a:lnTo>
                      <a:lnTo>
                        <a:pt x="795" y="27808"/>
                      </a:lnTo>
                      <a:lnTo>
                        <a:pt x="1067" y="28289"/>
                      </a:lnTo>
                      <a:lnTo>
                        <a:pt x="1067" y="28394"/>
                      </a:lnTo>
                      <a:lnTo>
                        <a:pt x="984" y="28457"/>
                      </a:lnTo>
                      <a:lnTo>
                        <a:pt x="1005" y="28561"/>
                      </a:lnTo>
                      <a:lnTo>
                        <a:pt x="942" y="28708"/>
                      </a:lnTo>
                      <a:lnTo>
                        <a:pt x="1046" y="28729"/>
                      </a:lnTo>
                      <a:lnTo>
                        <a:pt x="1067" y="28833"/>
                      </a:lnTo>
                      <a:lnTo>
                        <a:pt x="1046" y="28875"/>
                      </a:lnTo>
                      <a:lnTo>
                        <a:pt x="1088" y="28938"/>
                      </a:lnTo>
                      <a:lnTo>
                        <a:pt x="1109" y="29043"/>
                      </a:lnTo>
                      <a:lnTo>
                        <a:pt x="1088" y="29126"/>
                      </a:lnTo>
                      <a:lnTo>
                        <a:pt x="1172" y="29252"/>
                      </a:lnTo>
                      <a:lnTo>
                        <a:pt x="1193" y="29294"/>
                      </a:lnTo>
                      <a:lnTo>
                        <a:pt x="1256" y="29461"/>
                      </a:lnTo>
                      <a:lnTo>
                        <a:pt x="1318" y="29566"/>
                      </a:lnTo>
                      <a:lnTo>
                        <a:pt x="1360" y="29712"/>
                      </a:lnTo>
                      <a:lnTo>
                        <a:pt x="1402" y="29712"/>
                      </a:lnTo>
                      <a:lnTo>
                        <a:pt x="1507" y="29796"/>
                      </a:lnTo>
                      <a:lnTo>
                        <a:pt x="1632" y="29712"/>
                      </a:lnTo>
                      <a:lnTo>
                        <a:pt x="1737" y="29900"/>
                      </a:lnTo>
                      <a:lnTo>
                        <a:pt x="1883" y="29817"/>
                      </a:lnTo>
                      <a:lnTo>
                        <a:pt x="2009" y="29859"/>
                      </a:lnTo>
                      <a:lnTo>
                        <a:pt x="2113" y="30026"/>
                      </a:lnTo>
                      <a:lnTo>
                        <a:pt x="2260" y="29921"/>
                      </a:lnTo>
                      <a:lnTo>
                        <a:pt x="2427" y="29880"/>
                      </a:lnTo>
                      <a:lnTo>
                        <a:pt x="2511" y="29963"/>
                      </a:lnTo>
                      <a:lnTo>
                        <a:pt x="2574" y="29963"/>
                      </a:lnTo>
                      <a:lnTo>
                        <a:pt x="2846" y="30026"/>
                      </a:lnTo>
                      <a:lnTo>
                        <a:pt x="2867" y="30172"/>
                      </a:lnTo>
                      <a:lnTo>
                        <a:pt x="2825" y="30319"/>
                      </a:lnTo>
                      <a:lnTo>
                        <a:pt x="2930" y="30424"/>
                      </a:lnTo>
                      <a:lnTo>
                        <a:pt x="2930" y="30612"/>
                      </a:lnTo>
                      <a:lnTo>
                        <a:pt x="3055" y="30737"/>
                      </a:lnTo>
                      <a:lnTo>
                        <a:pt x="3139" y="30905"/>
                      </a:lnTo>
                      <a:lnTo>
                        <a:pt x="3285" y="31114"/>
                      </a:lnTo>
                      <a:lnTo>
                        <a:pt x="3390" y="31177"/>
                      </a:lnTo>
                      <a:lnTo>
                        <a:pt x="3453" y="31365"/>
                      </a:lnTo>
                      <a:lnTo>
                        <a:pt x="3620" y="31428"/>
                      </a:lnTo>
                      <a:lnTo>
                        <a:pt x="3829" y="31595"/>
                      </a:lnTo>
                      <a:lnTo>
                        <a:pt x="3871" y="31700"/>
                      </a:lnTo>
                      <a:lnTo>
                        <a:pt x="4018" y="31805"/>
                      </a:lnTo>
                      <a:lnTo>
                        <a:pt x="3934" y="31867"/>
                      </a:lnTo>
                      <a:lnTo>
                        <a:pt x="3829" y="32056"/>
                      </a:lnTo>
                      <a:lnTo>
                        <a:pt x="3557" y="32097"/>
                      </a:lnTo>
                      <a:lnTo>
                        <a:pt x="3411" y="31993"/>
                      </a:lnTo>
                      <a:lnTo>
                        <a:pt x="3369" y="32097"/>
                      </a:lnTo>
                      <a:lnTo>
                        <a:pt x="3369" y="32223"/>
                      </a:lnTo>
                      <a:lnTo>
                        <a:pt x="3474" y="32411"/>
                      </a:lnTo>
                      <a:lnTo>
                        <a:pt x="3453" y="32579"/>
                      </a:lnTo>
                      <a:lnTo>
                        <a:pt x="3578" y="32725"/>
                      </a:lnTo>
                      <a:lnTo>
                        <a:pt x="3578" y="32893"/>
                      </a:lnTo>
                      <a:lnTo>
                        <a:pt x="3683" y="32913"/>
                      </a:lnTo>
                      <a:lnTo>
                        <a:pt x="3808" y="32893"/>
                      </a:lnTo>
                      <a:lnTo>
                        <a:pt x="3808" y="32746"/>
                      </a:lnTo>
                      <a:lnTo>
                        <a:pt x="3892" y="32683"/>
                      </a:lnTo>
                      <a:lnTo>
                        <a:pt x="4185" y="32788"/>
                      </a:lnTo>
                      <a:lnTo>
                        <a:pt x="4457" y="32788"/>
                      </a:lnTo>
                      <a:lnTo>
                        <a:pt x="4624" y="32704"/>
                      </a:lnTo>
                      <a:lnTo>
                        <a:pt x="4750" y="32704"/>
                      </a:lnTo>
                      <a:lnTo>
                        <a:pt x="4834" y="32955"/>
                      </a:lnTo>
                      <a:lnTo>
                        <a:pt x="4959" y="33060"/>
                      </a:lnTo>
                      <a:lnTo>
                        <a:pt x="4875" y="33206"/>
                      </a:lnTo>
                      <a:lnTo>
                        <a:pt x="5043" y="33416"/>
                      </a:lnTo>
                      <a:lnTo>
                        <a:pt x="5357" y="33353"/>
                      </a:lnTo>
                      <a:lnTo>
                        <a:pt x="5461" y="33457"/>
                      </a:lnTo>
                      <a:lnTo>
                        <a:pt x="5482" y="33583"/>
                      </a:lnTo>
                      <a:lnTo>
                        <a:pt x="5587" y="33625"/>
                      </a:lnTo>
                      <a:lnTo>
                        <a:pt x="5587" y="33771"/>
                      </a:lnTo>
                      <a:lnTo>
                        <a:pt x="5650" y="33960"/>
                      </a:lnTo>
                      <a:lnTo>
                        <a:pt x="5901" y="34211"/>
                      </a:lnTo>
                      <a:lnTo>
                        <a:pt x="6005" y="34106"/>
                      </a:lnTo>
                      <a:lnTo>
                        <a:pt x="6173" y="34190"/>
                      </a:lnTo>
                      <a:lnTo>
                        <a:pt x="6298" y="34169"/>
                      </a:lnTo>
                      <a:lnTo>
                        <a:pt x="6424" y="34190"/>
                      </a:lnTo>
                      <a:lnTo>
                        <a:pt x="6612" y="34043"/>
                      </a:lnTo>
                      <a:lnTo>
                        <a:pt x="6696" y="34043"/>
                      </a:lnTo>
                      <a:lnTo>
                        <a:pt x="6821" y="34315"/>
                      </a:lnTo>
                      <a:lnTo>
                        <a:pt x="7010" y="34420"/>
                      </a:lnTo>
                      <a:lnTo>
                        <a:pt x="7051" y="34525"/>
                      </a:lnTo>
                      <a:lnTo>
                        <a:pt x="7135" y="34462"/>
                      </a:lnTo>
                      <a:lnTo>
                        <a:pt x="7344" y="34504"/>
                      </a:lnTo>
                      <a:lnTo>
                        <a:pt x="7491" y="34504"/>
                      </a:lnTo>
                      <a:lnTo>
                        <a:pt x="7595" y="34587"/>
                      </a:lnTo>
                      <a:lnTo>
                        <a:pt x="7742" y="34566"/>
                      </a:lnTo>
                      <a:lnTo>
                        <a:pt x="7888" y="34671"/>
                      </a:lnTo>
                      <a:lnTo>
                        <a:pt x="8077" y="34692"/>
                      </a:lnTo>
                      <a:lnTo>
                        <a:pt x="8160" y="34608"/>
                      </a:lnTo>
                      <a:lnTo>
                        <a:pt x="8202" y="34734"/>
                      </a:lnTo>
                      <a:lnTo>
                        <a:pt x="8286" y="34797"/>
                      </a:lnTo>
                      <a:lnTo>
                        <a:pt x="8286" y="34943"/>
                      </a:lnTo>
                      <a:lnTo>
                        <a:pt x="8181" y="35090"/>
                      </a:lnTo>
                      <a:lnTo>
                        <a:pt x="8056" y="35110"/>
                      </a:lnTo>
                      <a:lnTo>
                        <a:pt x="8014" y="35362"/>
                      </a:lnTo>
                      <a:lnTo>
                        <a:pt x="8181" y="35466"/>
                      </a:lnTo>
                      <a:lnTo>
                        <a:pt x="8202" y="35634"/>
                      </a:lnTo>
                      <a:lnTo>
                        <a:pt x="8119" y="35843"/>
                      </a:lnTo>
                      <a:lnTo>
                        <a:pt x="8160" y="35989"/>
                      </a:lnTo>
                      <a:lnTo>
                        <a:pt x="8056" y="36073"/>
                      </a:lnTo>
                      <a:lnTo>
                        <a:pt x="7763" y="36094"/>
                      </a:lnTo>
                      <a:lnTo>
                        <a:pt x="7637" y="36303"/>
                      </a:lnTo>
                      <a:lnTo>
                        <a:pt x="7554" y="36345"/>
                      </a:lnTo>
                      <a:lnTo>
                        <a:pt x="7533" y="36596"/>
                      </a:lnTo>
                      <a:lnTo>
                        <a:pt x="7554" y="36596"/>
                      </a:lnTo>
                      <a:lnTo>
                        <a:pt x="7658" y="36617"/>
                      </a:lnTo>
                      <a:lnTo>
                        <a:pt x="7784" y="36554"/>
                      </a:lnTo>
                      <a:lnTo>
                        <a:pt x="7951" y="36512"/>
                      </a:lnTo>
                      <a:lnTo>
                        <a:pt x="7972" y="36575"/>
                      </a:lnTo>
                      <a:lnTo>
                        <a:pt x="7951" y="36659"/>
                      </a:lnTo>
                      <a:lnTo>
                        <a:pt x="7637" y="36805"/>
                      </a:lnTo>
                      <a:lnTo>
                        <a:pt x="7491" y="36889"/>
                      </a:lnTo>
                      <a:lnTo>
                        <a:pt x="7554" y="36931"/>
                      </a:lnTo>
                      <a:lnTo>
                        <a:pt x="7637" y="36931"/>
                      </a:lnTo>
                      <a:lnTo>
                        <a:pt x="7554" y="37014"/>
                      </a:lnTo>
                      <a:lnTo>
                        <a:pt x="7428" y="36994"/>
                      </a:lnTo>
                      <a:lnTo>
                        <a:pt x="7240" y="37014"/>
                      </a:lnTo>
                      <a:lnTo>
                        <a:pt x="7323" y="37203"/>
                      </a:lnTo>
                      <a:lnTo>
                        <a:pt x="7386" y="37286"/>
                      </a:lnTo>
                      <a:lnTo>
                        <a:pt x="7449" y="37224"/>
                      </a:lnTo>
                      <a:lnTo>
                        <a:pt x="7470" y="37286"/>
                      </a:lnTo>
                      <a:lnTo>
                        <a:pt x="7575" y="37307"/>
                      </a:lnTo>
                      <a:lnTo>
                        <a:pt x="7575" y="37349"/>
                      </a:lnTo>
                      <a:lnTo>
                        <a:pt x="7491" y="37391"/>
                      </a:lnTo>
                      <a:lnTo>
                        <a:pt x="7449" y="37454"/>
                      </a:lnTo>
                      <a:lnTo>
                        <a:pt x="7365" y="37454"/>
                      </a:lnTo>
                      <a:lnTo>
                        <a:pt x="7323" y="37517"/>
                      </a:lnTo>
                      <a:lnTo>
                        <a:pt x="7323" y="37559"/>
                      </a:lnTo>
                      <a:lnTo>
                        <a:pt x="7177" y="37705"/>
                      </a:lnTo>
                      <a:lnTo>
                        <a:pt x="7177" y="37831"/>
                      </a:lnTo>
                      <a:lnTo>
                        <a:pt x="7240" y="37851"/>
                      </a:lnTo>
                      <a:lnTo>
                        <a:pt x="7219" y="38019"/>
                      </a:lnTo>
                      <a:lnTo>
                        <a:pt x="7114" y="37977"/>
                      </a:lnTo>
                      <a:lnTo>
                        <a:pt x="7072" y="38019"/>
                      </a:lnTo>
                      <a:lnTo>
                        <a:pt x="6968" y="37935"/>
                      </a:lnTo>
                      <a:lnTo>
                        <a:pt x="6842" y="37914"/>
                      </a:lnTo>
                      <a:lnTo>
                        <a:pt x="6842" y="37956"/>
                      </a:lnTo>
                      <a:lnTo>
                        <a:pt x="6905" y="38040"/>
                      </a:lnTo>
                      <a:lnTo>
                        <a:pt x="6821" y="38061"/>
                      </a:lnTo>
                      <a:lnTo>
                        <a:pt x="6738" y="38144"/>
                      </a:lnTo>
                      <a:lnTo>
                        <a:pt x="6863" y="38165"/>
                      </a:lnTo>
                      <a:lnTo>
                        <a:pt x="6947" y="38165"/>
                      </a:lnTo>
                      <a:lnTo>
                        <a:pt x="7114" y="38291"/>
                      </a:lnTo>
                      <a:lnTo>
                        <a:pt x="7114" y="38375"/>
                      </a:lnTo>
                      <a:lnTo>
                        <a:pt x="7240" y="38500"/>
                      </a:lnTo>
                      <a:lnTo>
                        <a:pt x="7449" y="38479"/>
                      </a:lnTo>
                      <a:lnTo>
                        <a:pt x="7679" y="38605"/>
                      </a:lnTo>
                      <a:lnTo>
                        <a:pt x="7847" y="38647"/>
                      </a:lnTo>
                      <a:lnTo>
                        <a:pt x="8202" y="38898"/>
                      </a:lnTo>
                      <a:lnTo>
                        <a:pt x="8286" y="39023"/>
                      </a:lnTo>
                      <a:lnTo>
                        <a:pt x="8391" y="39065"/>
                      </a:lnTo>
                      <a:lnTo>
                        <a:pt x="8412" y="39128"/>
                      </a:lnTo>
                      <a:lnTo>
                        <a:pt x="8516" y="39211"/>
                      </a:lnTo>
                      <a:lnTo>
                        <a:pt x="8600" y="39211"/>
                      </a:lnTo>
                      <a:lnTo>
                        <a:pt x="8621" y="39295"/>
                      </a:lnTo>
                      <a:lnTo>
                        <a:pt x="8725" y="39337"/>
                      </a:lnTo>
                      <a:lnTo>
                        <a:pt x="8788" y="39337"/>
                      </a:lnTo>
                      <a:lnTo>
                        <a:pt x="8893" y="39483"/>
                      </a:lnTo>
                      <a:lnTo>
                        <a:pt x="8997" y="39504"/>
                      </a:lnTo>
                      <a:lnTo>
                        <a:pt x="9039" y="39525"/>
                      </a:lnTo>
                      <a:lnTo>
                        <a:pt x="9102" y="39504"/>
                      </a:lnTo>
                      <a:lnTo>
                        <a:pt x="9248" y="39630"/>
                      </a:lnTo>
                      <a:lnTo>
                        <a:pt x="9248" y="39714"/>
                      </a:lnTo>
                      <a:lnTo>
                        <a:pt x="9374" y="39735"/>
                      </a:lnTo>
                      <a:lnTo>
                        <a:pt x="9520" y="39923"/>
                      </a:lnTo>
                      <a:lnTo>
                        <a:pt x="9583" y="40007"/>
                      </a:lnTo>
                      <a:lnTo>
                        <a:pt x="9625" y="40237"/>
                      </a:lnTo>
                      <a:lnTo>
                        <a:pt x="9730" y="40425"/>
                      </a:lnTo>
                      <a:lnTo>
                        <a:pt x="9688" y="40488"/>
                      </a:lnTo>
                      <a:lnTo>
                        <a:pt x="9730" y="40572"/>
                      </a:lnTo>
                      <a:cubicBezTo>
                        <a:pt x="9939" y="40572"/>
                        <a:pt x="10483" y="40572"/>
                        <a:pt x="10462" y="40446"/>
                      </a:cubicBezTo>
                      <a:lnTo>
                        <a:pt x="10420" y="40279"/>
                      </a:lnTo>
                      <a:lnTo>
                        <a:pt x="11090" y="40258"/>
                      </a:lnTo>
                      <a:cubicBezTo>
                        <a:pt x="11090" y="40258"/>
                        <a:pt x="11215" y="40383"/>
                        <a:pt x="11320" y="40383"/>
                      </a:cubicBezTo>
                      <a:cubicBezTo>
                        <a:pt x="11425" y="40383"/>
                        <a:pt x="11948" y="40153"/>
                        <a:pt x="11948" y="40153"/>
                      </a:cubicBezTo>
                      <a:cubicBezTo>
                        <a:pt x="11948" y="40153"/>
                        <a:pt x="12073" y="40174"/>
                        <a:pt x="12136" y="40279"/>
                      </a:cubicBezTo>
                      <a:cubicBezTo>
                        <a:pt x="12159" y="40337"/>
                        <a:pt x="12208" y="40350"/>
                        <a:pt x="12254" y="40350"/>
                      </a:cubicBezTo>
                      <a:cubicBezTo>
                        <a:pt x="12291" y="40350"/>
                        <a:pt x="12327" y="40341"/>
                        <a:pt x="12345" y="40341"/>
                      </a:cubicBezTo>
                      <a:lnTo>
                        <a:pt x="12345" y="40320"/>
                      </a:lnTo>
                      <a:lnTo>
                        <a:pt x="12492" y="40341"/>
                      </a:lnTo>
                      <a:lnTo>
                        <a:pt x="12764" y="40551"/>
                      </a:lnTo>
                      <a:lnTo>
                        <a:pt x="12826" y="40676"/>
                      </a:lnTo>
                      <a:lnTo>
                        <a:pt x="13098" y="40697"/>
                      </a:lnTo>
                      <a:lnTo>
                        <a:pt x="13140" y="40592"/>
                      </a:lnTo>
                      <a:lnTo>
                        <a:pt x="13308" y="40488"/>
                      </a:lnTo>
                      <a:lnTo>
                        <a:pt x="13496" y="40258"/>
                      </a:lnTo>
                      <a:lnTo>
                        <a:pt x="13433" y="40237"/>
                      </a:lnTo>
                      <a:lnTo>
                        <a:pt x="13119" y="39965"/>
                      </a:lnTo>
                      <a:lnTo>
                        <a:pt x="12910" y="39714"/>
                      </a:lnTo>
                      <a:lnTo>
                        <a:pt x="12889" y="39546"/>
                      </a:lnTo>
                      <a:lnTo>
                        <a:pt x="12805" y="39442"/>
                      </a:lnTo>
                      <a:lnTo>
                        <a:pt x="12805" y="39295"/>
                      </a:lnTo>
                      <a:lnTo>
                        <a:pt x="12785" y="39211"/>
                      </a:lnTo>
                      <a:lnTo>
                        <a:pt x="12764" y="39170"/>
                      </a:lnTo>
                      <a:lnTo>
                        <a:pt x="12680" y="39170"/>
                      </a:lnTo>
                      <a:lnTo>
                        <a:pt x="12680" y="39065"/>
                      </a:lnTo>
                      <a:lnTo>
                        <a:pt x="12722" y="39086"/>
                      </a:lnTo>
                      <a:lnTo>
                        <a:pt x="12764" y="38981"/>
                      </a:lnTo>
                      <a:lnTo>
                        <a:pt x="12805" y="38877"/>
                      </a:lnTo>
                      <a:lnTo>
                        <a:pt x="12722" y="38877"/>
                      </a:lnTo>
                      <a:lnTo>
                        <a:pt x="12680" y="38919"/>
                      </a:lnTo>
                      <a:lnTo>
                        <a:pt x="12554" y="38856"/>
                      </a:lnTo>
                      <a:lnTo>
                        <a:pt x="12554" y="38667"/>
                      </a:lnTo>
                      <a:lnTo>
                        <a:pt x="12450" y="38647"/>
                      </a:lnTo>
                      <a:lnTo>
                        <a:pt x="12366" y="38563"/>
                      </a:lnTo>
                      <a:lnTo>
                        <a:pt x="12282" y="38584"/>
                      </a:lnTo>
                      <a:lnTo>
                        <a:pt x="12178" y="38584"/>
                      </a:lnTo>
                      <a:lnTo>
                        <a:pt x="12136" y="38375"/>
                      </a:lnTo>
                      <a:lnTo>
                        <a:pt x="12157" y="38270"/>
                      </a:lnTo>
                      <a:lnTo>
                        <a:pt x="12199" y="38228"/>
                      </a:lnTo>
                      <a:lnTo>
                        <a:pt x="12199" y="38019"/>
                      </a:lnTo>
                      <a:lnTo>
                        <a:pt x="12261" y="37914"/>
                      </a:lnTo>
                      <a:lnTo>
                        <a:pt x="12282" y="37768"/>
                      </a:lnTo>
                      <a:lnTo>
                        <a:pt x="12345" y="37726"/>
                      </a:lnTo>
                      <a:lnTo>
                        <a:pt x="12366" y="37600"/>
                      </a:lnTo>
                      <a:lnTo>
                        <a:pt x="12408" y="37517"/>
                      </a:lnTo>
                      <a:lnTo>
                        <a:pt x="12408" y="37433"/>
                      </a:lnTo>
                      <a:lnTo>
                        <a:pt x="12471" y="37454"/>
                      </a:lnTo>
                      <a:lnTo>
                        <a:pt x="12513" y="37517"/>
                      </a:lnTo>
                      <a:lnTo>
                        <a:pt x="12575" y="37496"/>
                      </a:lnTo>
                      <a:lnTo>
                        <a:pt x="12596" y="37412"/>
                      </a:lnTo>
                      <a:lnTo>
                        <a:pt x="12659" y="37454"/>
                      </a:lnTo>
                      <a:lnTo>
                        <a:pt x="12701" y="37412"/>
                      </a:lnTo>
                      <a:lnTo>
                        <a:pt x="12785" y="37412"/>
                      </a:lnTo>
                      <a:lnTo>
                        <a:pt x="12868" y="37349"/>
                      </a:lnTo>
                      <a:lnTo>
                        <a:pt x="12826" y="37307"/>
                      </a:lnTo>
                      <a:lnTo>
                        <a:pt x="12764" y="37286"/>
                      </a:lnTo>
                      <a:lnTo>
                        <a:pt x="12805" y="37286"/>
                      </a:lnTo>
                      <a:cubicBezTo>
                        <a:pt x="12805" y="37286"/>
                        <a:pt x="12826" y="37307"/>
                        <a:pt x="12868" y="37307"/>
                      </a:cubicBezTo>
                      <a:cubicBezTo>
                        <a:pt x="12889" y="37307"/>
                        <a:pt x="12931" y="37286"/>
                        <a:pt x="12931" y="37286"/>
                      </a:cubicBezTo>
                      <a:lnTo>
                        <a:pt x="12994" y="37328"/>
                      </a:lnTo>
                      <a:lnTo>
                        <a:pt x="13036" y="37307"/>
                      </a:lnTo>
                      <a:lnTo>
                        <a:pt x="13015" y="37245"/>
                      </a:lnTo>
                      <a:lnTo>
                        <a:pt x="12847" y="37140"/>
                      </a:lnTo>
                      <a:lnTo>
                        <a:pt x="12931" y="37119"/>
                      </a:lnTo>
                      <a:lnTo>
                        <a:pt x="13036" y="37140"/>
                      </a:lnTo>
                      <a:lnTo>
                        <a:pt x="13098" y="37119"/>
                      </a:lnTo>
                      <a:lnTo>
                        <a:pt x="13161" y="37140"/>
                      </a:lnTo>
                      <a:lnTo>
                        <a:pt x="13161" y="37077"/>
                      </a:lnTo>
                      <a:lnTo>
                        <a:pt x="13119" y="37035"/>
                      </a:lnTo>
                      <a:lnTo>
                        <a:pt x="13161" y="37035"/>
                      </a:lnTo>
                      <a:lnTo>
                        <a:pt x="13161" y="36994"/>
                      </a:lnTo>
                      <a:lnTo>
                        <a:pt x="13119" y="36931"/>
                      </a:lnTo>
                      <a:lnTo>
                        <a:pt x="13203" y="36910"/>
                      </a:lnTo>
                      <a:lnTo>
                        <a:pt x="13203" y="36868"/>
                      </a:lnTo>
                      <a:lnTo>
                        <a:pt x="13203" y="36805"/>
                      </a:lnTo>
                      <a:lnTo>
                        <a:pt x="13057" y="36722"/>
                      </a:lnTo>
                      <a:lnTo>
                        <a:pt x="12910" y="36784"/>
                      </a:lnTo>
                      <a:lnTo>
                        <a:pt x="12701" y="36659"/>
                      </a:lnTo>
                      <a:lnTo>
                        <a:pt x="12701" y="36554"/>
                      </a:lnTo>
                      <a:lnTo>
                        <a:pt x="12910" y="36554"/>
                      </a:lnTo>
                      <a:lnTo>
                        <a:pt x="12680" y="36157"/>
                      </a:lnTo>
                      <a:lnTo>
                        <a:pt x="12408" y="35885"/>
                      </a:lnTo>
                      <a:lnTo>
                        <a:pt x="12052" y="35780"/>
                      </a:lnTo>
                      <a:lnTo>
                        <a:pt x="11989" y="35864"/>
                      </a:lnTo>
                      <a:lnTo>
                        <a:pt x="11822" y="35717"/>
                      </a:lnTo>
                      <a:lnTo>
                        <a:pt x="11843" y="35634"/>
                      </a:lnTo>
                      <a:lnTo>
                        <a:pt x="11738" y="35466"/>
                      </a:lnTo>
                      <a:lnTo>
                        <a:pt x="11508" y="35403"/>
                      </a:lnTo>
                      <a:lnTo>
                        <a:pt x="11571" y="35194"/>
                      </a:lnTo>
                      <a:lnTo>
                        <a:pt x="11634" y="34818"/>
                      </a:lnTo>
                      <a:lnTo>
                        <a:pt x="11550" y="34734"/>
                      </a:lnTo>
                      <a:lnTo>
                        <a:pt x="11529" y="34462"/>
                      </a:lnTo>
                      <a:lnTo>
                        <a:pt x="11634" y="34399"/>
                      </a:lnTo>
                      <a:lnTo>
                        <a:pt x="11780" y="34211"/>
                      </a:lnTo>
                      <a:lnTo>
                        <a:pt x="11780" y="34064"/>
                      </a:lnTo>
                      <a:lnTo>
                        <a:pt x="11864" y="33960"/>
                      </a:lnTo>
                      <a:lnTo>
                        <a:pt x="12178" y="34253"/>
                      </a:lnTo>
                      <a:lnTo>
                        <a:pt x="12199" y="34357"/>
                      </a:lnTo>
                      <a:lnTo>
                        <a:pt x="12387" y="34462"/>
                      </a:lnTo>
                      <a:lnTo>
                        <a:pt x="12575" y="34420"/>
                      </a:lnTo>
                      <a:lnTo>
                        <a:pt x="12554" y="34253"/>
                      </a:lnTo>
                      <a:lnTo>
                        <a:pt x="12617" y="34190"/>
                      </a:lnTo>
                      <a:lnTo>
                        <a:pt x="12492" y="33729"/>
                      </a:lnTo>
                      <a:lnTo>
                        <a:pt x="12680" y="33688"/>
                      </a:lnTo>
                      <a:lnTo>
                        <a:pt x="12868" y="33688"/>
                      </a:lnTo>
                      <a:lnTo>
                        <a:pt x="12868" y="33562"/>
                      </a:lnTo>
                      <a:lnTo>
                        <a:pt x="12785" y="33457"/>
                      </a:lnTo>
                      <a:lnTo>
                        <a:pt x="12805" y="33332"/>
                      </a:lnTo>
                      <a:lnTo>
                        <a:pt x="12994" y="33227"/>
                      </a:lnTo>
                      <a:lnTo>
                        <a:pt x="13077" y="33227"/>
                      </a:lnTo>
                      <a:lnTo>
                        <a:pt x="13119" y="33060"/>
                      </a:lnTo>
                      <a:lnTo>
                        <a:pt x="13203" y="32997"/>
                      </a:lnTo>
                      <a:lnTo>
                        <a:pt x="13329" y="33018"/>
                      </a:lnTo>
                      <a:lnTo>
                        <a:pt x="13349" y="32913"/>
                      </a:lnTo>
                      <a:lnTo>
                        <a:pt x="13329" y="32809"/>
                      </a:lnTo>
                      <a:lnTo>
                        <a:pt x="13349" y="32725"/>
                      </a:lnTo>
                      <a:lnTo>
                        <a:pt x="13538" y="32830"/>
                      </a:lnTo>
                      <a:lnTo>
                        <a:pt x="13663" y="32893"/>
                      </a:lnTo>
                      <a:lnTo>
                        <a:pt x="13642" y="32955"/>
                      </a:lnTo>
                      <a:lnTo>
                        <a:pt x="13559" y="33060"/>
                      </a:lnTo>
                      <a:lnTo>
                        <a:pt x="13621" y="33123"/>
                      </a:lnTo>
                      <a:lnTo>
                        <a:pt x="13726" y="33060"/>
                      </a:lnTo>
                      <a:lnTo>
                        <a:pt x="13747" y="32997"/>
                      </a:lnTo>
                      <a:lnTo>
                        <a:pt x="13831" y="32934"/>
                      </a:lnTo>
                      <a:lnTo>
                        <a:pt x="13831" y="33039"/>
                      </a:lnTo>
                      <a:lnTo>
                        <a:pt x="13914" y="32955"/>
                      </a:lnTo>
                      <a:lnTo>
                        <a:pt x="13935" y="32893"/>
                      </a:lnTo>
                      <a:lnTo>
                        <a:pt x="14040" y="32893"/>
                      </a:lnTo>
                      <a:lnTo>
                        <a:pt x="14165" y="32809"/>
                      </a:lnTo>
                      <a:lnTo>
                        <a:pt x="14270" y="32809"/>
                      </a:lnTo>
                      <a:lnTo>
                        <a:pt x="14312" y="32955"/>
                      </a:lnTo>
                      <a:lnTo>
                        <a:pt x="14458" y="33039"/>
                      </a:lnTo>
                      <a:lnTo>
                        <a:pt x="14668" y="32955"/>
                      </a:lnTo>
                      <a:lnTo>
                        <a:pt x="14772" y="32955"/>
                      </a:lnTo>
                      <a:lnTo>
                        <a:pt x="14814" y="33039"/>
                      </a:lnTo>
                      <a:lnTo>
                        <a:pt x="14898" y="33039"/>
                      </a:lnTo>
                      <a:lnTo>
                        <a:pt x="15002" y="33206"/>
                      </a:lnTo>
                      <a:lnTo>
                        <a:pt x="15128" y="33206"/>
                      </a:lnTo>
                      <a:lnTo>
                        <a:pt x="15233" y="33332"/>
                      </a:lnTo>
                      <a:lnTo>
                        <a:pt x="15400" y="33457"/>
                      </a:lnTo>
                      <a:lnTo>
                        <a:pt x="15463" y="33457"/>
                      </a:lnTo>
                      <a:lnTo>
                        <a:pt x="15526" y="33541"/>
                      </a:lnTo>
                      <a:lnTo>
                        <a:pt x="15526" y="33667"/>
                      </a:lnTo>
                      <a:lnTo>
                        <a:pt x="15609" y="33688"/>
                      </a:lnTo>
                      <a:lnTo>
                        <a:pt x="15672" y="33583"/>
                      </a:lnTo>
                      <a:lnTo>
                        <a:pt x="15672" y="33437"/>
                      </a:lnTo>
                      <a:lnTo>
                        <a:pt x="15777" y="33353"/>
                      </a:lnTo>
                      <a:lnTo>
                        <a:pt x="15860" y="33457"/>
                      </a:lnTo>
                      <a:lnTo>
                        <a:pt x="16070" y="33478"/>
                      </a:lnTo>
                      <a:lnTo>
                        <a:pt x="16153" y="33583"/>
                      </a:lnTo>
                      <a:lnTo>
                        <a:pt x="16258" y="33625"/>
                      </a:lnTo>
                      <a:lnTo>
                        <a:pt x="16383" y="33520"/>
                      </a:lnTo>
                      <a:lnTo>
                        <a:pt x="16383" y="33311"/>
                      </a:lnTo>
                      <a:lnTo>
                        <a:pt x="16509" y="33311"/>
                      </a:lnTo>
                      <a:lnTo>
                        <a:pt x="16509" y="33206"/>
                      </a:lnTo>
                      <a:lnTo>
                        <a:pt x="16614" y="33165"/>
                      </a:lnTo>
                      <a:lnTo>
                        <a:pt x="16697" y="33248"/>
                      </a:lnTo>
                      <a:lnTo>
                        <a:pt x="16760" y="33144"/>
                      </a:lnTo>
                      <a:lnTo>
                        <a:pt x="16886" y="33123"/>
                      </a:lnTo>
                      <a:lnTo>
                        <a:pt x="17032" y="33269"/>
                      </a:lnTo>
                      <a:lnTo>
                        <a:pt x="17074" y="33332"/>
                      </a:lnTo>
                      <a:lnTo>
                        <a:pt x="17220" y="33311"/>
                      </a:lnTo>
                      <a:lnTo>
                        <a:pt x="17199" y="33165"/>
                      </a:lnTo>
                      <a:lnTo>
                        <a:pt x="17283" y="33144"/>
                      </a:lnTo>
                      <a:lnTo>
                        <a:pt x="17409" y="33144"/>
                      </a:lnTo>
                      <a:lnTo>
                        <a:pt x="17451" y="33060"/>
                      </a:lnTo>
                      <a:lnTo>
                        <a:pt x="17597" y="33144"/>
                      </a:lnTo>
                      <a:lnTo>
                        <a:pt x="17660" y="33206"/>
                      </a:lnTo>
                      <a:lnTo>
                        <a:pt x="17639" y="33269"/>
                      </a:lnTo>
                      <a:lnTo>
                        <a:pt x="17555" y="33332"/>
                      </a:lnTo>
                      <a:lnTo>
                        <a:pt x="17660" y="33457"/>
                      </a:lnTo>
                      <a:lnTo>
                        <a:pt x="17764" y="33478"/>
                      </a:lnTo>
                      <a:lnTo>
                        <a:pt x="17827" y="33457"/>
                      </a:lnTo>
                      <a:lnTo>
                        <a:pt x="17911" y="33520"/>
                      </a:lnTo>
                      <a:lnTo>
                        <a:pt x="18078" y="33520"/>
                      </a:lnTo>
                      <a:lnTo>
                        <a:pt x="18287" y="33625"/>
                      </a:lnTo>
                      <a:lnTo>
                        <a:pt x="18434" y="33583"/>
                      </a:lnTo>
                      <a:lnTo>
                        <a:pt x="18476" y="33457"/>
                      </a:lnTo>
                      <a:lnTo>
                        <a:pt x="18476" y="33353"/>
                      </a:lnTo>
                      <a:lnTo>
                        <a:pt x="18539" y="33311"/>
                      </a:lnTo>
                      <a:lnTo>
                        <a:pt x="18706" y="33416"/>
                      </a:lnTo>
                      <a:lnTo>
                        <a:pt x="18873" y="33437"/>
                      </a:lnTo>
                      <a:lnTo>
                        <a:pt x="19062" y="33353"/>
                      </a:lnTo>
                      <a:lnTo>
                        <a:pt x="19103" y="33248"/>
                      </a:lnTo>
                      <a:lnTo>
                        <a:pt x="19083" y="32809"/>
                      </a:lnTo>
                      <a:lnTo>
                        <a:pt x="19020" y="32746"/>
                      </a:lnTo>
                      <a:lnTo>
                        <a:pt x="18852" y="32746"/>
                      </a:lnTo>
                      <a:lnTo>
                        <a:pt x="18748" y="32683"/>
                      </a:lnTo>
                      <a:lnTo>
                        <a:pt x="18706" y="32621"/>
                      </a:lnTo>
                      <a:lnTo>
                        <a:pt x="18580" y="32600"/>
                      </a:lnTo>
                      <a:lnTo>
                        <a:pt x="18497" y="32516"/>
                      </a:lnTo>
                      <a:lnTo>
                        <a:pt x="18371" y="32516"/>
                      </a:lnTo>
                      <a:lnTo>
                        <a:pt x="18371" y="32432"/>
                      </a:lnTo>
                      <a:lnTo>
                        <a:pt x="18350" y="32369"/>
                      </a:lnTo>
                      <a:lnTo>
                        <a:pt x="18371" y="32307"/>
                      </a:lnTo>
                      <a:lnTo>
                        <a:pt x="18476" y="32307"/>
                      </a:lnTo>
                      <a:lnTo>
                        <a:pt x="18497" y="32181"/>
                      </a:lnTo>
                      <a:lnTo>
                        <a:pt x="18580" y="32077"/>
                      </a:lnTo>
                      <a:lnTo>
                        <a:pt x="18559" y="31951"/>
                      </a:lnTo>
                      <a:lnTo>
                        <a:pt x="18476" y="31951"/>
                      </a:lnTo>
                      <a:lnTo>
                        <a:pt x="18476" y="31805"/>
                      </a:lnTo>
                      <a:lnTo>
                        <a:pt x="18601" y="31637"/>
                      </a:lnTo>
                      <a:lnTo>
                        <a:pt x="18748" y="31491"/>
                      </a:lnTo>
                      <a:lnTo>
                        <a:pt x="18978" y="31470"/>
                      </a:lnTo>
                      <a:lnTo>
                        <a:pt x="19083" y="31491"/>
                      </a:lnTo>
                      <a:lnTo>
                        <a:pt x="19166" y="31449"/>
                      </a:lnTo>
                      <a:lnTo>
                        <a:pt x="19166" y="31344"/>
                      </a:lnTo>
                      <a:lnTo>
                        <a:pt x="19062" y="31323"/>
                      </a:lnTo>
                      <a:lnTo>
                        <a:pt x="18978" y="31219"/>
                      </a:lnTo>
                      <a:lnTo>
                        <a:pt x="18873" y="31219"/>
                      </a:lnTo>
                      <a:lnTo>
                        <a:pt x="18790" y="31260"/>
                      </a:lnTo>
                      <a:lnTo>
                        <a:pt x="18685" y="31219"/>
                      </a:lnTo>
                      <a:lnTo>
                        <a:pt x="18539" y="31219"/>
                      </a:lnTo>
                      <a:lnTo>
                        <a:pt x="18539" y="31135"/>
                      </a:lnTo>
                      <a:lnTo>
                        <a:pt x="18580" y="31072"/>
                      </a:lnTo>
                      <a:lnTo>
                        <a:pt x="18748" y="31072"/>
                      </a:lnTo>
                      <a:lnTo>
                        <a:pt x="18685" y="30947"/>
                      </a:lnTo>
                      <a:lnTo>
                        <a:pt x="18539" y="30968"/>
                      </a:lnTo>
                      <a:lnTo>
                        <a:pt x="18434" y="30947"/>
                      </a:lnTo>
                      <a:lnTo>
                        <a:pt x="18476" y="30905"/>
                      </a:lnTo>
                      <a:lnTo>
                        <a:pt x="18434" y="30758"/>
                      </a:lnTo>
                      <a:lnTo>
                        <a:pt x="18476" y="30737"/>
                      </a:lnTo>
                      <a:lnTo>
                        <a:pt x="18601" y="30737"/>
                      </a:lnTo>
                      <a:lnTo>
                        <a:pt x="18664" y="30654"/>
                      </a:lnTo>
                      <a:lnTo>
                        <a:pt x="18748" y="30654"/>
                      </a:lnTo>
                      <a:lnTo>
                        <a:pt x="18769" y="30716"/>
                      </a:lnTo>
                      <a:lnTo>
                        <a:pt x="18894" y="30696"/>
                      </a:lnTo>
                      <a:lnTo>
                        <a:pt x="18999" y="30758"/>
                      </a:lnTo>
                      <a:lnTo>
                        <a:pt x="19062" y="30716"/>
                      </a:lnTo>
                      <a:lnTo>
                        <a:pt x="19062" y="30633"/>
                      </a:lnTo>
                      <a:lnTo>
                        <a:pt x="19166" y="30591"/>
                      </a:lnTo>
                      <a:lnTo>
                        <a:pt x="19271" y="30591"/>
                      </a:lnTo>
                      <a:lnTo>
                        <a:pt x="19334" y="30696"/>
                      </a:lnTo>
                      <a:lnTo>
                        <a:pt x="19396" y="30612"/>
                      </a:lnTo>
                      <a:lnTo>
                        <a:pt x="19396" y="30528"/>
                      </a:lnTo>
                      <a:lnTo>
                        <a:pt x="19606" y="30486"/>
                      </a:lnTo>
                      <a:lnTo>
                        <a:pt x="19731" y="30486"/>
                      </a:lnTo>
                      <a:lnTo>
                        <a:pt x="19899" y="30403"/>
                      </a:lnTo>
                      <a:lnTo>
                        <a:pt x="20045" y="30403"/>
                      </a:lnTo>
                      <a:lnTo>
                        <a:pt x="20066" y="30340"/>
                      </a:lnTo>
                      <a:lnTo>
                        <a:pt x="20233" y="30235"/>
                      </a:lnTo>
                      <a:lnTo>
                        <a:pt x="20359" y="30235"/>
                      </a:lnTo>
                      <a:lnTo>
                        <a:pt x="20443" y="30193"/>
                      </a:lnTo>
                      <a:lnTo>
                        <a:pt x="20526" y="30193"/>
                      </a:lnTo>
                      <a:lnTo>
                        <a:pt x="20589" y="30214"/>
                      </a:lnTo>
                      <a:lnTo>
                        <a:pt x="20652" y="30172"/>
                      </a:lnTo>
                      <a:lnTo>
                        <a:pt x="20652" y="30026"/>
                      </a:lnTo>
                      <a:lnTo>
                        <a:pt x="20736" y="29984"/>
                      </a:lnTo>
                      <a:lnTo>
                        <a:pt x="20861" y="29984"/>
                      </a:lnTo>
                      <a:lnTo>
                        <a:pt x="20882" y="29900"/>
                      </a:lnTo>
                      <a:lnTo>
                        <a:pt x="20966" y="29859"/>
                      </a:lnTo>
                      <a:lnTo>
                        <a:pt x="21008" y="29900"/>
                      </a:lnTo>
                      <a:lnTo>
                        <a:pt x="21091" y="29921"/>
                      </a:lnTo>
                      <a:lnTo>
                        <a:pt x="21196" y="29880"/>
                      </a:lnTo>
                      <a:lnTo>
                        <a:pt x="21321" y="29817"/>
                      </a:lnTo>
                      <a:lnTo>
                        <a:pt x="21572" y="29670"/>
                      </a:lnTo>
                      <a:lnTo>
                        <a:pt x="21614" y="29670"/>
                      </a:lnTo>
                      <a:lnTo>
                        <a:pt x="21677" y="29649"/>
                      </a:lnTo>
                      <a:lnTo>
                        <a:pt x="21803" y="29608"/>
                      </a:lnTo>
                      <a:lnTo>
                        <a:pt x="21886" y="29503"/>
                      </a:lnTo>
                      <a:lnTo>
                        <a:pt x="21949" y="29545"/>
                      </a:lnTo>
                      <a:lnTo>
                        <a:pt x="22116" y="29503"/>
                      </a:lnTo>
                      <a:lnTo>
                        <a:pt x="22116" y="29440"/>
                      </a:lnTo>
                      <a:lnTo>
                        <a:pt x="22054" y="29356"/>
                      </a:lnTo>
                      <a:lnTo>
                        <a:pt x="22116" y="29336"/>
                      </a:lnTo>
                      <a:lnTo>
                        <a:pt x="22284" y="29336"/>
                      </a:lnTo>
                      <a:lnTo>
                        <a:pt x="22305" y="29231"/>
                      </a:lnTo>
                      <a:lnTo>
                        <a:pt x="22409" y="29168"/>
                      </a:lnTo>
                      <a:lnTo>
                        <a:pt x="22472" y="29168"/>
                      </a:lnTo>
                      <a:lnTo>
                        <a:pt x="22556" y="29147"/>
                      </a:lnTo>
                      <a:lnTo>
                        <a:pt x="22681" y="29189"/>
                      </a:lnTo>
                      <a:lnTo>
                        <a:pt x="22849" y="29168"/>
                      </a:lnTo>
                      <a:lnTo>
                        <a:pt x="22974" y="29273"/>
                      </a:lnTo>
                      <a:lnTo>
                        <a:pt x="23100" y="29273"/>
                      </a:lnTo>
                      <a:lnTo>
                        <a:pt x="23246" y="29210"/>
                      </a:lnTo>
                      <a:lnTo>
                        <a:pt x="23372" y="29210"/>
                      </a:lnTo>
                      <a:lnTo>
                        <a:pt x="23414" y="29356"/>
                      </a:lnTo>
                      <a:lnTo>
                        <a:pt x="23477" y="29377"/>
                      </a:lnTo>
                      <a:lnTo>
                        <a:pt x="23539" y="29503"/>
                      </a:lnTo>
                      <a:lnTo>
                        <a:pt x="23602" y="29608"/>
                      </a:lnTo>
                      <a:lnTo>
                        <a:pt x="23686" y="29670"/>
                      </a:lnTo>
                      <a:lnTo>
                        <a:pt x="23686" y="29712"/>
                      </a:lnTo>
                      <a:lnTo>
                        <a:pt x="23665" y="29817"/>
                      </a:lnTo>
                      <a:lnTo>
                        <a:pt x="23686" y="29921"/>
                      </a:lnTo>
                      <a:lnTo>
                        <a:pt x="23686" y="29984"/>
                      </a:lnTo>
                      <a:lnTo>
                        <a:pt x="23602" y="30005"/>
                      </a:lnTo>
                      <a:lnTo>
                        <a:pt x="23665" y="30110"/>
                      </a:lnTo>
                      <a:lnTo>
                        <a:pt x="23749" y="30152"/>
                      </a:lnTo>
                      <a:lnTo>
                        <a:pt x="23874" y="30089"/>
                      </a:lnTo>
                      <a:lnTo>
                        <a:pt x="23937" y="30152"/>
                      </a:lnTo>
                      <a:lnTo>
                        <a:pt x="24000" y="30131"/>
                      </a:lnTo>
                      <a:lnTo>
                        <a:pt x="24021" y="30026"/>
                      </a:lnTo>
                      <a:lnTo>
                        <a:pt x="24104" y="30005"/>
                      </a:lnTo>
                      <a:lnTo>
                        <a:pt x="24125" y="30110"/>
                      </a:lnTo>
                      <a:lnTo>
                        <a:pt x="24209" y="30110"/>
                      </a:lnTo>
                      <a:lnTo>
                        <a:pt x="24230" y="30026"/>
                      </a:lnTo>
                      <a:lnTo>
                        <a:pt x="24188" y="29921"/>
                      </a:lnTo>
                      <a:lnTo>
                        <a:pt x="24209" y="29900"/>
                      </a:lnTo>
                      <a:lnTo>
                        <a:pt x="24418" y="30026"/>
                      </a:lnTo>
                      <a:lnTo>
                        <a:pt x="24439" y="30214"/>
                      </a:lnTo>
                      <a:lnTo>
                        <a:pt x="24523" y="30340"/>
                      </a:lnTo>
                      <a:lnTo>
                        <a:pt x="24606" y="30340"/>
                      </a:lnTo>
                      <a:lnTo>
                        <a:pt x="24669" y="30256"/>
                      </a:lnTo>
                      <a:lnTo>
                        <a:pt x="24627" y="30235"/>
                      </a:lnTo>
                      <a:lnTo>
                        <a:pt x="24606" y="30193"/>
                      </a:lnTo>
                      <a:lnTo>
                        <a:pt x="24732" y="30152"/>
                      </a:lnTo>
                      <a:lnTo>
                        <a:pt x="24941" y="30256"/>
                      </a:lnTo>
                      <a:lnTo>
                        <a:pt x="25025" y="30256"/>
                      </a:lnTo>
                      <a:lnTo>
                        <a:pt x="25088" y="30193"/>
                      </a:lnTo>
                      <a:lnTo>
                        <a:pt x="25150" y="30214"/>
                      </a:lnTo>
                      <a:lnTo>
                        <a:pt x="25088" y="30319"/>
                      </a:lnTo>
                      <a:lnTo>
                        <a:pt x="25025" y="30361"/>
                      </a:lnTo>
                      <a:lnTo>
                        <a:pt x="25025" y="30528"/>
                      </a:lnTo>
                      <a:lnTo>
                        <a:pt x="25088" y="30633"/>
                      </a:lnTo>
                      <a:lnTo>
                        <a:pt x="25171" y="30633"/>
                      </a:lnTo>
                      <a:lnTo>
                        <a:pt x="25255" y="30549"/>
                      </a:lnTo>
                      <a:lnTo>
                        <a:pt x="25381" y="30528"/>
                      </a:lnTo>
                      <a:lnTo>
                        <a:pt x="25611" y="30570"/>
                      </a:lnTo>
                      <a:lnTo>
                        <a:pt x="25673" y="30612"/>
                      </a:lnTo>
                      <a:lnTo>
                        <a:pt x="25757" y="30549"/>
                      </a:lnTo>
                      <a:lnTo>
                        <a:pt x="25715" y="30424"/>
                      </a:lnTo>
                      <a:lnTo>
                        <a:pt x="25820" y="30361"/>
                      </a:lnTo>
                      <a:lnTo>
                        <a:pt x="25987" y="30340"/>
                      </a:lnTo>
                      <a:lnTo>
                        <a:pt x="26092" y="30256"/>
                      </a:lnTo>
                      <a:lnTo>
                        <a:pt x="26134" y="30152"/>
                      </a:lnTo>
                      <a:lnTo>
                        <a:pt x="26217" y="30089"/>
                      </a:lnTo>
                      <a:lnTo>
                        <a:pt x="26217" y="30005"/>
                      </a:lnTo>
                      <a:lnTo>
                        <a:pt x="26343" y="29880"/>
                      </a:lnTo>
                      <a:lnTo>
                        <a:pt x="26448" y="29838"/>
                      </a:lnTo>
                      <a:lnTo>
                        <a:pt x="26531" y="29733"/>
                      </a:lnTo>
                      <a:lnTo>
                        <a:pt x="26657" y="29712"/>
                      </a:lnTo>
                      <a:lnTo>
                        <a:pt x="26824" y="29670"/>
                      </a:lnTo>
                      <a:lnTo>
                        <a:pt x="26866" y="29712"/>
                      </a:lnTo>
                      <a:lnTo>
                        <a:pt x="26866" y="29817"/>
                      </a:lnTo>
                      <a:lnTo>
                        <a:pt x="27138" y="29900"/>
                      </a:lnTo>
                      <a:lnTo>
                        <a:pt x="27054" y="29921"/>
                      </a:lnTo>
                      <a:lnTo>
                        <a:pt x="27117" y="30005"/>
                      </a:lnTo>
                      <a:lnTo>
                        <a:pt x="28163" y="30800"/>
                      </a:lnTo>
                      <a:lnTo>
                        <a:pt x="29565" y="32579"/>
                      </a:lnTo>
                      <a:lnTo>
                        <a:pt x="29712" y="32537"/>
                      </a:lnTo>
                      <a:lnTo>
                        <a:pt x="29816" y="32495"/>
                      </a:lnTo>
                      <a:lnTo>
                        <a:pt x="29837" y="32411"/>
                      </a:lnTo>
                      <a:lnTo>
                        <a:pt x="29816" y="32390"/>
                      </a:lnTo>
                      <a:lnTo>
                        <a:pt x="29816" y="32265"/>
                      </a:lnTo>
                      <a:lnTo>
                        <a:pt x="29879" y="32202"/>
                      </a:lnTo>
                      <a:lnTo>
                        <a:pt x="30047" y="32286"/>
                      </a:lnTo>
                      <a:lnTo>
                        <a:pt x="30026" y="32369"/>
                      </a:lnTo>
                      <a:lnTo>
                        <a:pt x="30026" y="32432"/>
                      </a:lnTo>
                      <a:lnTo>
                        <a:pt x="30151" y="32474"/>
                      </a:lnTo>
                      <a:lnTo>
                        <a:pt x="30214" y="32537"/>
                      </a:lnTo>
                      <a:lnTo>
                        <a:pt x="30319" y="32537"/>
                      </a:lnTo>
                      <a:lnTo>
                        <a:pt x="30402" y="32495"/>
                      </a:lnTo>
                      <a:lnTo>
                        <a:pt x="30507" y="32474"/>
                      </a:lnTo>
                      <a:lnTo>
                        <a:pt x="30674" y="32537"/>
                      </a:lnTo>
                      <a:lnTo>
                        <a:pt x="30800" y="32495"/>
                      </a:lnTo>
                      <a:lnTo>
                        <a:pt x="30904" y="32516"/>
                      </a:lnTo>
                      <a:lnTo>
                        <a:pt x="31009" y="32474"/>
                      </a:lnTo>
                      <a:lnTo>
                        <a:pt x="31030" y="32411"/>
                      </a:lnTo>
                      <a:lnTo>
                        <a:pt x="31009" y="32369"/>
                      </a:lnTo>
                      <a:lnTo>
                        <a:pt x="31030" y="32307"/>
                      </a:lnTo>
                      <a:lnTo>
                        <a:pt x="31218" y="32286"/>
                      </a:lnTo>
                      <a:lnTo>
                        <a:pt x="31427" y="32286"/>
                      </a:lnTo>
                      <a:lnTo>
                        <a:pt x="31616" y="32328"/>
                      </a:lnTo>
                      <a:lnTo>
                        <a:pt x="31783" y="32474"/>
                      </a:lnTo>
                      <a:lnTo>
                        <a:pt x="31888" y="32621"/>
                      </a:lnTo>
                      <a:lnTo>
                        <a:pt x="31951" y="32746"/>
                      </a:lnTo>
                      <a:lnTo>
                        <a:pt x="32013" y="32746"/>
                      </a:lnTo>
                      <a:lnTo>
                        <a:pt x="32139" y="32788"/>
                      </a:lnTo>
                      <a:lnTo>
                        <a:pt x="32264" y="32851"/>
                      </a:lnTo>
                      <a:lnTo>
                        <a:pt x="32327" y="32851"/>
                      </a:lnTo>
                      <a:lnTo>
                        <a:pt x="32390" y="32913"/>
                      </a:lnTo>
                      <a:lnTo>
                        <a:pt x="32390" y="32997"/>
                      </a:lnTo>
                      <a:lnTo>
                        <a:pt x="32369" y="33039"/>
                      </a:lnTo>
                      <a:lnTo>
                        <a:pt x="32369" y="33144"/>
                      </a:lnTo>
                      <a:lnTo>
                        <a:pt x="32390" y="33227"/>
                      </a:lnTo>
                      <a:lnTo>
                        <a:pt x="32453" y="33269"/>
                      </a:lnTo>
                      <a:lnTo>
                        <a:pt x="32474" y="33311"/>
                      </a:lnTo>
                      <a:lnTo>
                        <a:pt x="32536" y="33311"/>
                      </a:lnTo>
                      <a:lnTo>
                        <a:pt x="32641" y="33353"/>
                      </a:lnTo>
                      <a:lnTo>
                        <a:pt x="32704" y="33416"/>
                      </a:lnTo>
                      <a:lnTo>
                        <a:pt x="32746" y="33353"/>
                      </a:lnTo>
                      <a:lnTo>
                        <a:pt x="32850" y="33311"/>
                      </a:lnTo>
                      <a:lnTo>
                        <a:pt x="33101" y="33269"/>
                      </a:lnTo>
                      <a:lnTo>
                        <a:pt x="33227" y="33248"/>
                      </a:lnTo>
                      <a:lnTo>
                        <a:pt x="33290" y="33144"/>
                      </a:lnTo>
                      <a:lnTo>
                        <a:pt x="33394" y="33102"/>
                      </a:lnTo>
                      <a:lnTo>
                        <a:pt x="33436" y="33123"/>
                      </a:lnTo>
                      <a:lnTo>
                        <a:pt x="33394" y="33248"/>
                      </a:lnTo>
                      <a:lnTo>
                        <a:pt x="33415" y="33353"/>
                      </a:lnTo>
                      <a:lnTo>
                        <a:pt x="33499" y="33374"/>
                      </a:lnTo>
                      <a:lnTo>
                        <a:pt x="33624" y="33478"/>
                      </a:lnTo>
                      <a:lnTo>
                        <a:pt x="33792" y="33541"/>
                      </a:lnTo>
                      <a:lnTo>
                        <a:pt x="33813" y="33562"/>
                      </a:lnTo>
                      <a:lnTo>
                        <a:pt x="33896" y="33562"/>
                      </a:lnTo>
                      <a:lnTo>
                        <a:pt x="34001" y="33625"/>
                      </a:lnTo>
                      <a:lnTo>
                        <a:pt x="34043" y="33625"/>
                      </a:lnTo>
                      <a:lnTo>
                        <a:pt x="34043" y="33583"/>
                      </a:lnTo>
                      <a:lnTo>
                        <a:pt x="34127" y="33374"/>
                      </a:lnTo>
                      <a:lnTo>
                        <a:pt x="34231" y="33332"/>
                      </a:lnTo>
                      <a:lnTo>
                        <a:pt x="34482" y="33332"/>
                      </a:lnTo>
                      <a:lnTo>
                        <a:pt x="34524" y="33269"/>
                      </a:lnTo>
                      <a:lnTo>
                        <a:pt x="34629" y="33165"/>
                      </a:lnTo>
                      <a:lnTo>
                        <a:pt x="34796" y="33102"/>
                      </a:lnTo>
                      <a:lnTo>
                        <a:pt x="34796" y="32997"/>
                      </a:lnTo>
                      <a:lnTo>
                        <a:pt x="34859" y="32893"/>
                      </a:lnTo>
                      <a:lnTo>
                        <a:pt x="35005" y="32809"/>
                      </a:lnTo>
                      <a:lnTo>
                        <a:pt x="35005" y="32725"/>
                      </a:lnTo>
                      <a:lnTo>
                        <a:pt x="35110" y="32621"/>
                      </a:lnTo>
                      <a:lnTo>
                        <a:pt x="35215" y="32600"/>
                      </a:lnTo>
                      <a:lnTo>
                        <a:pt x="35298" y="32495"/>
                      </a:lnTo>
                      <a:lnTo>
                        <a:pt x="35361" y="32432"/>
                      </a:lnTo>
                      <a:lnTo>
                        <a:pt x="35298" y="32390"/>
                      </a:lnTo>
                      <a:lnTo>
                        <a:pt x="35298" y="32307"/>
                      </a:lnTo>
                      <a:lnTo>
                        <a:pt x="35319" y="32265"/>
                      </a:lnTo>
                      <a:lnTo>
                        <a:pt x="35508" y="32307"/>
                      </a:lnTo>
                      <a:lnTo>
                        <a:pt x="35591" y="32265"/>
                      </a:lnTo>
                      <a:lnTo>
                        <a:pt x="35633" y="32097"/>
                      </a:lnTo>
                      <a:lnTo>
                        <a:pt x="35717" y="32077"/>
                      </a:lnTo>
                      <a:lnTo>
                        <a:pt x="35926" y="32056"/>
                      </a:lnTo>
                      <a:lnTo>
                        <a:pt x="36031" y="32014"/>
                      </a:lnTo>
                      <a:lnTo>
                        <a:pt x="36261" y="32014"/>
                      </a:lnTo>
                      <a:lnTo>
                        <a:pt x="36345" y="31972"/>
                      </a:lnTo>
                      <a:lnTo>
                        <a:pt x="36365" y="31972"/>
                      </a:lnTo>
                      <a:lnTo>
                        <a:pt x="36449" y="32077"/>
                      </a:lnTo>
                      <a:lnTo>
                        <a:pt x="36449" y="32160"/>
                      </a:lnTo>
                      <a:lnTo>
                        <a:pt x="36533" y="32223"/>
                      </a:lnTo>
                      <a:lnTo>
                        <a:pt x="36658" y="32223"/>
                      </a:lnTo>
                      <a:lnTo>
                        <a:pt x="36700" y="32202"/>
                      </a:lnTo>
                      <a:lnTo>
                        <a:pt x="36805" y="32202"/>
                      </a:lnTo>
                      <a:lnTo>
                        <a:pt x="36889" y="32160"/>
                      </a:lnTo>
                      <a:lnTo>
                        <a:pt x="37077" y="32160"/>
                      </a:lnTo>
                      <a:lnTo>
                        <a:pt x="37098" y="32223"/>
                      </a:lnTo>
                      <a:lnTo>
                        <a:pt x="37119" y="32328"/>
                      </a:lnTo>
                      <a:lnTo>
                        <a:pt x="37161" y="32411"/>
                      </a:lnTo>
                      <a:lnTo>
                        <a:pt x="37453" y="32579"/>
                      </a:lnTo>
                      <a:lnTo>
                        <a:pt x="37537" y="32641"/>
                      </a:lnTo>
                      <a:lnTo>
                        <a:pt x="37746" y="32746"/>
                      </a:lnTo>
                      <a:lnTo>
                        <a:pt x="37830" y="32704"/>
                      </a:lnTo>
                      <a:lnTo>
                        <a:pt x="37935" y="32641"/>
                      </a:lnTo>
                      <a:lnTo>
                        <a:pt x="38060" y="32579"/>
                      </a:lnTo>
                      <a:lnTo>
                        <a:pt x="38165" y="32579"/>
                      </a:lnTo>
                      <a:lnTo>
                        <a:pt x="38269" y="32600"/>
                      </a:lnTo>
                      <a:lnTo>
                        <a:pt x="38353" y="32641"/>
                      </a:lnTo>
                      <a:lnTo>
                        <a:pt x="38437" y="32621"/>
                      </a:lnTo>
                      <a:lnTo>
                        <a:pt x="38688" y="32621"/>
                      </a:lnTo>
                      <a:lnTo>
                        <a:pt x="38793" y="32683"/>
                      </a:lnTo>
                      <a:lnTo>
                        <a:pt x="38897" y="32683"/>
                      </a:lnTo>
                      <a:lnTo>
                        <a:pt x="38939" y="32641"/>
                      </a:lnTo>
                      <a:lnTo>
                        <a:pt x="39044" y="32683"/>
                      </a:lnTo>
                      <a:lnTo>
                        <a:pt x="39211" y="32641"/>
                      </a:lnTo>
                      <a:lnTo>
                        <a:pt x="39316" y="32474"/>
                      </a:lnTo>
                      <a:lnTo>
                        <a:pt x="39274" y="32390"/>
                      </a:lnTo>
                      <a:lnTo>
                        <a:pt x="39169" y="32307"/>
                      </a:lnTo>
                      <a:lnTo>
                        <a:pt x="39169" y="32118"/>
                      </a:lnTo>
                      <a:lnTo>
                        <a:pt x="39190" y="31951"/>
                      </a:lnTo>
                      <a:lnTo>
                        <a:pt x="39169" y="31867"/>
                      </a:lnTo>
                      <a:lnTo>
                        <a:pt x="39065" y="31846"/>
                      </a:lnTo>
                      <a:lnTo>
                        <a:pt x="39002" y="31763"/>
                      </a:lnTo>
                      <a:lnTo>
                        <a:pt x="38834" y="31700"/>
                      </a:lnTo>
                      <a:lnTo>
                        <a:pt x="38772" y="31574"/>
                      </a:lnTo>
                      <a:lnTo>
                        <a:pt x="38772" y="31281"/>
                      </a:lnTo>
                      <a:lnTo>
                        <a:pt x="38876" y="31156"/>
                      </a:lnTo>
                      <a:lnTo>
                        <a:pt x="38876" y="31072"/>
                      </a:lnTo>
                      <a:lnTo>
                        <a:pt x="38939" y="30968"/>
                      </a:lnTo>
                      <a:lnTo>
                        <a:pt x="39044" y="30947"/>
                      </a:lnTo>
                      <a:lnTo>
                        <a:pt x="39086" y="30968"/>
                      </a:lnTo>
                      <a:lnTo>
                        <a:pt x="39148" y="30863"/>
                      </a:lnTo>
                      <a:lnTo>
                        <a:pt x="39106" y="30758"/>
                      </a:lnTo>
                      <a:lnTo>
                        <a:pt x="39148" y="30696"/>
                      </a:lnTo>
                      <a:lnTo>
                        <a:pt x="39211" y="30633"/>
                      </a:lnTo>
                      <a:lnTo>
                        <a:pt x="39316" y="30633"/>
                      </a:lnTo>
                      <a:lnTo>
                        <a:pt x="39399" y="30696"/>
                      </a:lnTo>
                      <a:lnTo>
                        <a:pt x="39567" y="30737"/>
                      </a:lnTo>
                      <a:lnTo>
                        <a:pt x="39713" y="30821"/>
                      </a:lnTo>
                      <a:lnTo>
                        <a:pt x="39734" y="30863"/>
                      </a:lnTo>
                      <a:lnTo>
                        <a:pt x="39881" y="30926"/>
                      </a:lnTo>
                      <a:lnTo>
                        <a:pt x="40236" y="30926"/>
                      </a:lnTo>
                      <a:lnTo>
                        <a:pt x="40320" y="30968"/>
                      </a:lnTo>
                      <a:lnTo>
                        <a:pt x="40362" y="31030"/>
                      </a:lnTo>
                      <a:lnTo>
                        <a:pt x="40529" y="31051"/>
                      </a:lnTo>
                      <a:lnTo>
                        <a:pt x="40613" y="31114"/>
                      </a:lnTo>
                      <a:lnTo>
                        <a:pt x="40718" y="31135"/>
                      </a:lnTo>
                      <a:lnTo>
                        <a:pt x="40948" y="31135"/>
                      </a:lnTo>
                      <a:lnTo>
                        <a:pt x="41031" y="31156"/>
                      </a:lnTo>
                      <a:lnTo>
                        <a:pt x="41073" y="31240"/>
                      </a:lnTo>
                      <a:lnTo>
                        <a:pt x="41073" y="31323"/>
                      </a:lnTo>
                      <a:lnTo>
                        <a:pt x="41136" y="31386"/>
                      </a:lnTo>
                      <a:lnTo>
                        <a:pt x="41136" y="31470"/>
                      </a:lnTo>
                      <a:lnTo>
                        <a:pt x="41178" y="31533"/>
                      </a:lnTo>
                      <a:lnTo>
                        <a:pt x="41241" y="31658"/>
                      </a:lnTo>
                      <a:lnTo>
                        <a:pt x="41241" y="31763"/>
                      </a:lnTo>
                      <a:lnTo>
                        <a:pt x="41303" y="31805"/>
                      </a:lnTo>
                      <a:lnTo>
                        <a:pt x="41387" y="31805"/>
                      </a:lnTo>
                      <a:lnTo>
                        <a:pt x="41492" y="31909"/>
                      </a:lnTo>
                      <a:lnTo>
                        <a:pt x="41513" y="31972"/>
                      </a:lnTo>
                      <a:lnTo>
                        <a:pt x="41680" y="32014"/>
                      </a:lnTo>
                      <a:lnTo>
                        <a:pt x="41868" y="32118"/>
                      </a:lnTo>
                      <a:lnTo>
                        <a:pt x="41931" y="32118"/>
                      </a:lnTo>
                      <a:lnTo>
                        <a:pt x="41994" y="32077"/>
                      </a:lnTo>
                      <a:lnTo>
                        <a:pt x="42182" y="32077"/>
                      </a:lnTo>
                      <a:lnTo>
                        <a:pt x="42245" y="32014"/>
                      </a:lnTo>
                      <a:lnTo>
                        <a:pt x="42329" y="32014"/>
                      </a:lnTo>
                      <a:lnTo>
                        <a:pt x="42412" y="32056"/>
                      </a:lnTo>
                      <a:lnTo>
                        <a:pt x="42496" y="32014"/>
                      </a:lnTo>
                      <a:lnTo>
                        <a:pt x="42601" y="31909"/>
                      </a:lnTo>
                      <a:lnTo>
                        <a:pt x="42747" y="31867"/>
                      </a:lnTo>
                      <a:lnTo>
                        <a:pt x="42977" y="31846"/>
                      </a:lnTo>
                      <a:lnTo>
                        <a:pt x="43124" y="31763"/>
                      </a:lnTo>
                      <a:lnTo>
                        <a:pt x="43270" y="31763"/>
                      </a:lnTo>
                      <a:lnTo>
                        <a:pt x="43396" y="31700"/>
                      </a:lnTo>
                      <a:lnTo>
                        <a:pt x="43542" y="31784"/>
                      </a:lnTo>
                      <a:lnTo>
                        <a:pt x="43710" y="31805"/>
                      </a:lnTo>
                      <a:lnTo>
                        <a:pt x="43961" y="31805"/>
                      </a:lnTo>
                      <a:lnTo>
                        <a:pt x="44065" y="31972"/>
                      </a:lnTo>
                      <a:lnTo>
                        <a:pt x="44275" y="32056"/>
                      </a:lnTo>
                      <a:lnTo>
                        <a:pt x="44421" y="32056"/>
                      </a:lnTo>
                      <a:lnTo>
                        <a:pt x="44547" y="32014"/>
                      </a:lnTo>
                      <a:lnTo>
                        <a:pt x="44609" y="32077"/>
                      </a:lnTo>
                      <a:lnTo>
                        <a:pt x="44651" y="32265"/>
                      </a:lnTo>
                      <a:lnTo>
                        <a:pt x="44756" y="32328"/>
                      </a:lnTo>
                      <a:lnTo>
                        <a:pt x="44840" y="32390"/>
                      </a:lnTo>
                      <a:lnTo>
                        <a:pt x="44923" y="32411"/>
                      </a:lnTo>
                      <a:lnTo>
                        <a:pt x="45028" y="32516"/>
                      </a:lnTo>
                      <a:lnTo>
                        <a:pt x="45112" y="32516"/>
                      </a:lnTo>
                      <a:lnTo>
                        <a:pt x="45363" y="32495"/>
                      </a:lnTo>
                      <a:lnTo>
                        <a:pt x="45593" y="32579"/>
                      </a:lnTo>
                      <a:lnTo>
                        <a:pt x="45948" y="32579"/>
                      </a:lnTo>
                      <a:lnTo>
                        <a:pt x="46095" y="32537"/>
                      </a:lnTo>
                      <a:lnTo>
                        <a:pt x="46158" y="32495"/>
                      </a:lnTo>
                      <a:lnTo>
                        <a:pt x="46283" y="32495"/>
                      </a:lnTo>
                      <a:lnTo>
                        <a:pt x="46388" y="32537"/>
                      </a:lnTo>
                      <a:lnTo>
                        <a:pt x="46472" y="32537"/>
                      </a:lnTo>
                      <a:lnTo>
                        <a:pt x="46534" y="32411"/>
                      </a:lnTo>
                      <a:lnTo>
                        <a:pt x="46744" y="32286"/>
                      </a:lnTo>
                      <a:lnTo>
                        <a:pt x="46890" y="32286"/>
                      </a:lnTo>
                      <a:lnTo>
                        <a:pt x="46953" y="32181"/>
                      </a:lnTo>
                      <a:lnTo>
                        <a:pt x="47329" y="32181"/>
                      </a:lnTo>
                      <a:lnTo>
                        <a:pt x="47434" y="32077"/>
                      </a:lnTo>
                      <a:lnTo>
                        <a:pt x="47455" y="31972"/>
                      </a:lnTo>
                      <a:lnTo>
                        <a:pt x="47455" y="31909"/>
                      </a:lnTo>
                      <a:lnTo>
                        <a:pt x="47539" y="31805"/>
                      </a:lnTo>
                      <a:lnTo>
                        <a:pt x="47664" y="31763"/>
                      </a:lnTo>
                      <a:lnTo>
                        <a:pt x="47748" y="31679"/>
                      </a:lnTo>
                      <a:lnTo>
                        <a:pt x="47790" y="31553"/>
                      </a:lnTo>
                      <a:lnTo>
                        <a:pt x="47873" y="31470"/>
                      </a:lnTo>
                      <a:lnTo>
                        <a:pt x="47978" y="31470"/>
                      </a:lnTo>
                      <a:lnTo>
                        <a:pt x="47999" y="31491"/>
                      </a:lnTo>
                      <a:lnTo>
                        <a:pt x="48187" y="31449"/>
                      </a:lnTo>
                      <a:lnTo>
                        <a:pt x="48292" y="31449"/>
                      </a:lnTo>
                      <a:lnTo>
                        <a:pt x="48417" y="31533"/>
                      </a:lnTo>
                      <a:lnTo>
                        <a:pt x="48501" y="31637"/>
                      </a:lnTo>
                      <a:lnTo>
                        <a:pt x="48585" y="31658"/>
                      </a:lnTo>
                      <a:lnTo>
                        <a:pt x="48689" y="31595"/>
                      </a:lnTo>
                      <a:lnTo>
                        <a:pt x="48731" y="31658"/>
                      </a:lnTo>
                      <a:lnTo>
                        <a:pt x="48836" y="31658"/>
                      </a:lnTo>
                      <a:lnTo>
                        <a:pt x="48982" y="31574"/>
                      </a:lnTo>
                      <a:lnTo>
                        <a:pt x="48982" y="31533"/>
                      </a:lnTo>
                      <a:lnTo>
                        <a:pt x="49150" y="31491"/>
                      </a:lnTo>
                      <a:lnTo>
                        <a:pt x="49359" y="31574"/>
                      </a:lnTo>
                      <a:lnTo>
                        <a:pt x="49422" y="31637"/>
                      </a:lnTo>
                      <a:lnTo>
                        <a:pt x="49464" y="31595"/>
                      </a:lnTo>
                      <a:lnTo>
                        <a:pt x="49547" y="31595"/>
                      </a:lnTo>
                      <a:lnTo>
                        <a:pt x="49568" y="31658"/>
                      </a:lnTo>
                      <a:lnTo>
                        <a:pt x="49673" y="31637"/>
                      </a:lnTo>
                      <a:lnTo>
                        <a:pt x="49840" y="31658"/>
                      </a:lnTo>
                      <a:lnTo>
                        <a:pt x="49924" y="31742"/>
                      </a:lnTo>
                      <a:lnTo>
                        <a:pt x="49966" y="31742"/>
                      </a:lnTo>
                      <a:lnTo>
                        <a:pt x="50259" y="31470"/>
                      </a:lnTo>
                      <a:lnTo>
                        <a:pt x="50384" y="31365"/>
                      </a:lnTo>
                      <a:lnTo>
                        <a:pt x="50594" y="31344"/>
                      </a:lnTo>
                      <a:lnTo>
                        <a:pt x="50677" y="31260"/>
                      </a:lnTo>
                      <a:lnTo>
                        <a:pt x="50698" y="31156"/>
                      </a:lnTo>
                      <a:lnTo>
                        <a:pt x="50677" y="31030"/>
                      </a:lnTo>
                      <a:lnTo>
                        <a:pt x="50614" y="31009"/>
                      </a:lnTo>
                      <a:lnTo>
                        <a:pt x="50573" y="31030"/>
                      </a:lnTo>
                      <a:lnTo>
                        <a:pt x="50510" y="31009"/>
                      </a:lnTo>
                      <a:lnTo>
                        <a:pt x="50468" y="31009"/>
                      </a:lnTo>
                      <a:lnTo>
                        <a:pt x="50468" y="30842"/>
                      </a:lnTo>
                      <a:lnTo>
                        <a:pt x="50489" y="30800"/>
                      </a:lnTo>
                      <a:lnTo>
                        <a:pt x="50489" y="30633"/>
                      </a:lnTo>
                      <a:lnTo>
                        <a:pt x="50447" y="30528"/>
                      </a:lnTo>
                      <a:lnTo>
                        <a:pt x="50468" y="30444"/>
                      </a:lnTo>
                      <a:lnTo>
                        <a:pt x="50552" y="30424"/>
                      </a:lnTo>
                      <a:lnTo>
                        <a:pt x="50552" y="30319"/>
                      </a:lnTo>
                      <a:lnTo>
                        <a:pt x="50468" y="30235"/>
                      </a:lnTo>
                      <a:lnTo>
                        <a:pt x="50447" y="30110"/>
                      </a:lnTo>
                      <a:lnTo>
                        <a:pt x="50468" y="30068"/>
                      </a:lnTo>
                      <a:lnTo>
                        <a:pt x="50405" y="29963"/>
                      </a:lnTo>
                      <a:lnTo>
                        <a:pt x="50405" y="29859"/>
                      </a:lnTo>
                      <a:lnTo>
                        <a:pt x="50489" y="29754"/>
                      </a:lnTo>
                      <a:lnTo>
                        <a:pt x="50573" y="29691"/>
                      </a:lnTo>
                      <a:lnTo>
                        <a:pt x="50594" y="29566"/>
                      </a:lnTo>
                      <a:lnTo>
                        <a:pt x="50677" y="29461"/>
                      </a:lnTo>
                      <a:lnTo>
                        <a:pt x="50761" y="29398"/>
                      </a:lnTo>
                      <a:lnTo>
                        <a:pt x="50761" y="29273"/>
                      </a:lnTo>
                      <a:lnTo>
                        <a:pt x="50719" y="29189"/>
                      </a:lnTo>
                      <a:lnTo>
                        <a:pt x="50719" y="29126"/>
                      </a:lnTo>
                      <a:lnTo>
                        <a:pt x="50656" y="29064"/>
                      </a:lnTo>
                      <a:lnTo>
                        <a:pt x="50594" y="28959"/>
                      </a:lnTo>
                      <a:lnTo>
                        <a:pt x="50510" y="28833"/>
                      </a:lnTo>
                      <a:lnTo>
                        <a:pt x="50447" y="28812"/>
                      </a:lnTo>
                      <a:lnTo>
                        <a:pt x="50363" y="28833"/>
                      </a:lnTo>
                      <a:lnTo>
                        <a:pt x="50238" y="28917"/>
                      </a:lnTo>
                      <a:lnTo>
                        <a:pt x="50175" y="28917"/>
                      </a:lnTo>
                      <a:lnTo>
                        <a:pt x="50154" y="28854"/>
                      </a:lnTo>
                      <a:lnTo>
                        <a:pt x="50154" y="28603"/>
                      </a:lnTo>
                      <a:lnTo>
                        <a:pt x="50175" y="28540"/>
                      </a:lnTo>
                      <a:lnTo>
                        <a:pt x="50175" y="28499"/>
                      </a:lnTo>
                      <a:lnTo>
                        <a:pt x="50238" y="28436"/>
                      </a:lnTo>
                      <a:lnTo>
                        <a:pt x="50259" y="28331"/>
                      </a:lnTo>
                      <a:lnTo>
                        <a:pt x="50342" y="28227"/>
                      </a:lnTo>
                      <a:lnTo>
                        <a:pt x="50342" y="28143"/>
                      </a:lnTo>
                      <a:lnTo>
                        <a:pt x="50384" y="28101"/>
                      </a:lnTo>
                      <a:lnTo>
                        <a:pt x="50552" y="28080"/>
                      </a:lnTo>
                      <a:lnTo>
                        <a:pt x="50614" y="28038"/>
                      </a:lnTo>
                      <a:lnTo>
                        <a:pt x="50698" y="28038"/>
                      </a:lnTo>
                      <a:lnTo>
                        <a:pt x="50719" y="28017"/>
                      </a:lnTo>
                      <a:lnTo>
                        <a:pt x="50803" y="28017"/>
                      </a:lnTo>
                      <a:lnTo>
                        <a:pt x="50886" y="27996"/>
                      </a:lnTo>
                      <a:lnTo>
                        <a:pt x="50928" y="27913"/>
                      </a:lnTo>
                      <a:lnTo>
                        <a:pt x="51033" y="27913"/>
                      </a:lnTo>
                      <a:lnTo>
                        <a:pt x="51117" y="27829"/>
                      </a:lnTo>
                      <a:lnTo>
                        <a:pt x="51242" y="27871"/>
                      </a:lnTo>
                      <a:lnTo>
                        <a:pt x="51451" y="27871"/>
                      </a:lnTo>
                      <a:lnTo>
                        <a:pt x="51514" y="27808"/>
                      </a:lnTo>
                      <a:lnTo>
                        <a:pt x="51556" y="27808"/>
                      </a:lnTo>
                      <a:lnTo>
                        <a:pt x="51598" y="27724"/>
                      </a:lnTo>
                      <a:lnTo>
                        <a:pt x="51744" y="27703"/>
                      </a:lnTo>
                      <a:lnTo>
                        <a:pt x="51765" y="27683"/>
                      </a:lnTo>
                      <a:lnTo>
                        <a:pt x="51849" y="27703"/>
                      </a:lnTo>
                      <a:lnTo>
                        <a:pt x="51933" y="27703"/>
                      </a:lnTo>
                      <a:lnTo>
                        <a:pt x="52016" y="27745"/>
                      </a:lnTo>
                      <a:lnTo>
                        <a:pt x="52184" y="27787"/>
                      </a:lnTo>
                      <a:lnTo>
                        <a:pt x="52267" y="27829"/>
                      </a:lnTo>
                      <a:lnTo>
                        <a:pt x="52288" y="27892"/>
                      </a:lnTo>
                      <a:lnTo>
                        <a:pt x="52435" y="27892"/>
                      </a:lnTo>
                      <a:lnTo>
                        <a:pt x="52498" y="27850"/>
                      </a:lnTo>
                      <a:lnTo>
                        <a:pt x="52539" y="27892"/>
                      </a:lnTo>
                      <a:lnTo>
                        <a:pt x="52644" y="27934"/>
                      </a:lnTo>
                      <a:lnTo>
                        <a:pt x="52686" y="27913"/>
                      </a:lnTo>
                      <a:lnTo>
                        <a:pt x="52686" y="27829"/>
                      </a:lnTo>
                      <a:lnTo>
                        <a:pt x="52749" y="27808"/>
                      </a:lnTo>
                      <a:lnTo>
                        <a:pt x="52790" y="27829"/>
                      </a:lnTo>
                      <a:lnTo>
                        <a:pt x="52874" y="27829"/>
                      </a:lnTo>
                      <a:lnTo>
                        <a:pt x="52916" y="27808"/>
                      </a:lnTo>
                      <a:lnTo>
                        <a:pt x="52979" y="27892"/>
                      </a:lnTo>
                      <a:lnTo>
                        <a:pt x="53021" y="27892"/>
                      </a:lnTo>
                      <a:lnTo>
                        <a:pt x="53104" y="27913"/>
                      </a:lnTo>
                      <a:lnTo>
                        <a:pt x="53125" y="27955"/>
                      </a:lnTo>
                      <a:lnTo>
                        <a:pt x="53104" y="28017"/>
                      </a:lnTo>
                      <a:lnTo>
                        <a:pt x="53125" y="28059"/>
                      </a:lnTo>
                      <a:lnTo>
                        <a:pt x="53188" y="28059"/>
                      </a:lnTo>
                      <a:lnTo>
                        <a:pt x="53209" y="28122"/>
                      </a:lnTo>
                      <a:lnTo>
                        <a:pt x="53272" y="28059"/>
                      </a:lnTo>
                      <a:lnTo>
                        <a:pt x="53335" y="28101"/>
                      </a:lnTo>
                      <a:lnTo>
                        <a:pt x="53376" y="28143"/>
                      </a:lnTo>
                      <a:lnTo>
                        <a:pt x="53335" y="28206"/>
                      </a:lnTo>
                      <a:lnTo>
                        <a:pt x="53376" y="28247"/>
                      </a:lnTo>
                      <a:lnTo>
                        <a:pt x="53481" y="28268"/>
                      </a:lnTo>
                      <a:lnTo>
                        <a:pt x="53523" y="28268"/>
                      </a:lnTo>
                      <a:lnTo>
                        <a:pt x="53586" y="28310"/>
                      </a:lnTo>
                      <a:lnTo>
                        <a:pt x="53586" y="28352"/>
                      </a:lnTo>
                      <a:lnTo>
                        <a:pt x="53627" y="28373"/>
                      </a:lnTo>
                      <a:lnTo>
                        <a:pt x="53690" y="28457"/>
                      </a:lnTo>
                      <a:lnTo>
                        <a:pt x="53690" y="28540"/>
                      </a:lnTo>
                      <a:lnTo>
                        <a:pt x="53711" y="28624"/>
                      </a:lnTo>
                      <a:lnTo>
                        <a:pt x="53711" y="28666"/>
                      </a:lnTo>
                      <a:lnTo>
                        <a:pt x="53732" y="28687"/>
                      </a:lnTo>
                      <a:lnTo>
                        <a:pt x="53899" y="28687"/>
                      </a:lnTo>
                      <a:lnTo>
                        <a:pt x="53920" y="28750"/>
                      </a:lnTo>
                      <a:lnTo>
                        <a:pt x="53899" y="28833"/>
                      </a:lnTo>
                      <a:lnTo>
                        <a:pt x="53899" y="28875"/>
                      </a:lnTo>
                      <a:lnTo>
                        <a:pt x="54025" y="28959"/>
                      </a:lnTo>
                      <a:lnTo>
                        <a:pt x="54067" y="29064"/>
                      </a:lnTo>
                      <a:lnTo>
                        <a:pt x="54151" y="29147"/>
                      </a:lnTo>
                      <a:lnTo>
                        <a:pt x="54171" y="29210"/>
                      </a:lnTo>
                      <a:lnTo>
                        <a:pt x="54234" y="29252"/>
                      </a:lnTo>
                      <a:lnTo>
                        <a:pt x="54255" y="29356"/>
                      </a:lnTo>
                      <a:lnTo>
                        <a:pt x="54339" y="29398"/>
                      </a:lnTo>
                      <a:lnTo>
                        <a:pt x="54339" y="29461"/>
                      </a:lnTo>
                      <a:lnTo>
                        <a:pt x="54318" y="29503"/>
                      </a:lnTo>
                      <a:lnTo>
                        <a:pt x="54339" y="29524"/>
                      </a:lnTo>
                      <a:lnTo>
                        <a:pt x="54381" y="29503"/>
                      </a:lnTo>
                      <a:lnTo>
                        <a:pt x="54443" y="29587"/>
                      </a:lnTo>
                      <a:lnTo>
                        <a:pt x="54464" y="29670"/>
                      </a:lnTo>
                      <a:lnTo>
                        <a:pt x="54569" y="29817"/>
                      </a:lnTo>
                      <a:lnTo>
                        <a:pt x="54778" y="29963"/>
                      </a:lnTo>
                      <a:lnTo>
                        <a:pt x="54799" y="30047"/>
                      </a:lnTo>
                      <a:lnTo>
                        <a:pt x="54841" y="30152"/>
                      </a:lnTo>
                      <a:lnTo>
                        <a:pt x="54883" y="30193"/>
                      </a:lnTo>
                      <a:lnTo>
                        <a:pt x="54883" y="30298"/>
                      </a:lnTo>
                      <a:lnTo>
                        <a:pt x="54967" y="30319"/>
                      </a:lnTo>
                      <a:lnTo>
                        <a:pt x="55008" y="30319"/>
                      </a:lnTo>
                      <a:lnTo>
                        <a:pt x="55050" y="30424"/>
                      </a:lnTo>
                      <a:lnTo>
                        <a:pt x="55050" y="30507"/>
                      </a:lnTo>
                      <a:lnTo>
                        <a:pt x="55092" y="30612"/>
                      </a:lnTo>
                      <a:lnTo>
                        <a:pt x="55218" y="30737"/>
                      </a:lnTo>
                      <a:lnTo>
                        <a:pt x="55322" y="30758"/>
                      </a:lnTo>
                      <a:lnTo>
                        <a:pt x="55385" y="30842"/>
                      </a:lnTo>
                      <a:lnTo>
                        <a:pt x="55469" y="30842"/>
                      </a:lnTo>
                      <a:lnTo>
                        <a:pt x="55511" y="30821"/>
                      </a:lnTo>
                      <a:lnTo>
                        <a:pt x="55573" y="30842"/>
                      </a:lnTo>
                      <a:lnTo>
                        <a:pt x="55615" y="30821"/>
                      </a:lnTo>
                      <a:lnTo>
                        <a:pt x="55741" y="30842"/>
                      </a:lnTo>
                      <a:lnTo>
                        <a:pt x="55803" y="30779"/>
                      </a:lnTo>
                      <a:lnTo>
                        <a:pt x="55887" y="30779"/>
                      </a:lnTo>
                      <a:lnTo>
                        <a:pt x="55887" y="30821"/>
                      </a:lnTo>
                      <a:lnTo>
                        <a:pt x="55824" y="30863"/>
                      </a:lnTo>
                      <a:lnTo>
                        <a:pt x="55845" y="30905"/>
                      </a:lnTo>
                      <a:lnTo>
                        <a:pt x="55992" y="30905"/>
                      </a:lnTo>
                      <a:lnTo>
                        <a:pt x="56034" y="30926"/>
                      </a:lnTo>
                      <a:lnTo>
                        <a:pt x="56055" y="30968"/>
                      </a:lnTo>
                      <a:lnTo>
                        <a:pt x="56138" y="31030"/>
                      </a:lnTo>
                      <a:lnTo>
                        <a:pt x="56159" y="30968"/>
                      </a:lnTo>
                      <a:lnTo>
                        <a:pt x="56222" y="30947"/>
                      </a:lnTo>
                      <a:lnTo>
                        <a:pt x="56264" y="30968"/>
                      </a:lnTo>
                      <a:lnTo>
                        <a:pt x="56306" y="30905"/>
                      </a:lnTo>
                      <a:lnTo>
                        <a:pt x="56348" y="30905"/>
                      </a:lnTo>
                      <a:lnTo>
                        <a:pt x="56410" y="30947"/>
                      </a:lnTo>
                      <a:lnTo>
                        <a:pt x="56431" y="31009"/>
                      </a:lnTo>
                      <a:lnTo>
                        <a:pt x="56473" y="31072"/>
                      </a:lnTo>
                      <a:lnTo>
                        <a:pt x="56536" y="31072"/>
                      </a:lnTo>
                      <a:lnTo>
                        <a:pt x="56557" y="31135"/>
                      </a:lnTo>
                      <a:lnTo>
                        <a:pt x="56620" y="31177"/>
                      </a:lnTo>
                      <a:lnTo>
                        <a:pt x="56640" y="31177"/>
                      </a:lnTo>
                      <a:lnTo>
                        <a:pt x="56682" y="31240"/>
                      </a:lnTo>
                      <a:lnTo>
                        <a:pt x="56724" y="31281"/>
                      </a:lnTo>
                      <a:lnTo>
                        <a:pt x="56850" y="31344"/>
                      </a:lnTo>
                      <a:lnTo>
                        <a:pt x="56871" y="31365"/>
                      </a:lnTo>
                      <a:lnTo>
                        <a:pt x="56933" y="31365"/>
                      </a:lnTo>
                      <a:lnTo>
                        <a:pt x="56975" y="31407"/>
                      </a:lnTo>
                      <a:lnTo>
                        <a:pt x="57059" y="31449"/>
                      </a:lnTo>
                      <a:lnTo>
                        <a:pt x="57122" y="31407"/>
                      </a:lnTo>
                      <a:lnTo>
                        <a:pt x="57184" y="31407"/>
                      </a:lnTo>
                      <a:lnTo>
                        <a:pt x="57247" y="31365"/>
                      </a:lnTo>
                      <a:lnTo>
                        <a:pt x="57289" y="31365"/>
                      </a:lnTo>
                      <a:lnTo>
                        <a:pt x="57352" y="31386"/>
                      </a:lnTo>
                      <a:lnTo>
                        <a:pt x="57352" y="31470"/>
                      </a:lnTo>
                      <a:lnTo>
                        <a:pt x="57289" y="31553"/>
                      </a:lnTo>
                      <a:lnTo>
                        <a:pt x="57289" y="31637"/>
                      </a:lnTo>
                      <a:lnTo>
                        <a:pt x="57289" y="31700"/>
                      </a:lnTo>
                      <a:lnTo>
                        <a:pt x="57394" y="31700"/>
                      </a:lnTo>
                      <a:lnTo>
                        <a:pt x="57436" y="31805"/>
                      </a:lnTo>
                      <a:lnTo>
                        <a:pt x="57456" y="31909"/>
                      </a:lnTo>
                      <a:lnTo>
                        <a:pt x="57436" y="32014"/>
                      </a:lnTo>
                      <a:lnTo>
                        <a:pt x="57394" y="32056"/>
                      </a:lnTo>
                      <a:lnTo>
                        <a:pt x="57394" y="32118"/>
                      </a:lnTo>
                      <a:lnTo>
                        <a:pt x="57498" y="32265"/>
                      </a:lnTo>
                      <a:lnTo>
                        <a:pt x="57561" y="32286"/>
                      </a:lnTo>
                      <a:lnTo>
                        <a:pt x="57645" y="32390"/>
                      </a:lnTo>
                      <a:lnTo>
                        <a:pt x="57666" y="32432"/>
                      </a:lnTo>
                      <a:lnTo>
                        <a:pt x="57749" y="32411"/>
                      </a:lnTo>
                      <a:lnTo>
                        <a:pt x="57812" y="32369"/>
                      </a:lnTo>
                      <a:lnTo>
                        <a:pt x="57896" y="32369"/>
                      </a:lnTo>
                      <a:lnTo>
                        <a:pt x="57938" y="32432"/>
                      </a:lnTo>
                      <a:lnTo>
                        <a:pt x="57980" y="32516"/>
                      </a:lnTo>
                      <a:lnTo>
                        <a:pt x="58042" y="32495"/>
                      </a:lnTo>
                      <a:lnTo>
                        <a:pt x="58105" y="32432"/>
                      </a:lnTo>
                      <a:lnTo>
                        <a:pt x="58189" y="32474"/>
                      </a:lnTo>
                      <a:lnTo>
                        <a:pt x="58231" y="32432"/>
                      </a:lnTo>
                      <a:lnTo>
                        <a:pt x="58398" y="32411"/>
                      </a:lnTo>
                      <a:lnTo>
                        <a:pt x="58461" y="32328"/>
                      </a:lnTo>
                      <a:lnTo>
                        <a:pt x="58524" y="32307"/>
                      </a:lnTo>
                      <a:lnTo>
                        <a:pt x="58524" y="32244"/>
                      </a:lnTo>
                      <a:lnTo>
                        <a:pt x="58544" y="32160"/>
                      </a:lnTo>
                      <a:lnTo>
                        <a:pt x="58628" y="32097"/>
                      </a:lnTo>
                      <a:lnTo>
                        <a:pt x="58628" y="31993"/>
                      </a:lnTo>
                      <a:lnTo>
                        <a:pt x="58649" y="31909"/>
                      </a:lnTo>
                      <a:lnTo>
                        <a:pt x="58837" y="31909"/>
                      </a:lnTo>
                      <a:lnTo>
                        <a:pt x="58858" y="31805"/>
                      </a:lnTo>
                      <a:lnTo>
                        <a:pt x="58921" y="31805"/>
                      </a:lnTo>
                      <a:lnTo>
                        <a:pt x="58963" y="31784"/>
                      </a:lnTo>
                      <a:lnTo>
                        <a:pt x="59005" y="31700"/>
                      </a:lnTo>
                      <a:lnTo>
                        <a:pt x="59047" y="31658"/>
                      </a:lnTo>
                      <a:lnTo>
                        <a:pt x="59151" y="31658"/>
                      </a:lnTo>
                      <a:lnTo>
                        <a:pt x="59214" y="31595"/>
                      </a:lnTo>
                      <a:lnTo>
                        <a:pt x="59319" y="31658"/>
                      </a:lnTo>
                      <a:lnTo>
                        <a:pt x="59361" y="31700"/>
                      </a:lnTo>
                      <a:lnTo>
                        <a:pt x="59465" y="31700"/>
                      </a:lnTo>
                      <a:lnTo>
                        <a:pt x="59486" y="31763"/>
                      </a:lnTo>
                      <a:lnTo>
                        <a:pt x="59549" y="31867"/>
                      </a:lnTo>
                      <a:lnTo>
                        <a:pt x="59486" y="31909"/>
                      </a:lnTo>
                      <a:lnTo>
                        <a:pt x="59528" y="31972"/>
                      </a:lnTo>
                      <a:lnTo>
                        <a:pt x="59633" y="32077"/>
                      </a:lnTo>
                      <a:lnTo>
                        <a:pt x="59633" y="32139"/>
                      </a:lnTo>
                      <a:lnTo>
                        <a:pt x="59674" y="32202"/>
                      </a:lnTo>
                      <a:lnTo>
                        <a:pt x="59758" y="32244"/>
                      </a:lnTo>
                      <a:lnTo>
                        <a:pt x="59737" y="32390"/>
                      </a:lnTo>
                      <a:lnTo>
                        <a:pt x="59737" y="32495"/>
                      </a:lnTo>
                      <a:lnTo>
                        <a:pt x="59695" y="32537"/>
                      </a:lnTo>
                      <a:lnTo>
                        <a:pt x="59633" y="32558"/>
                      </a:lnTo>
                      <a:lnTo>
                        <a:pt x="59549" y="32662"/>
                      </a:lnTo>
                      <a:lnTo>
                        <a:pt x="59549" y="32725"/>
                      </a:lnTo>
                      <a:lnTo>
                        <a:pt x="59591" y="32809"/>
                      </a:lnTo>
                      <a:lnTo>
                        <a:pt x="59633" y="32830"/>
                      </a:lnTo>
                      <a:lnTo>
                        <a:pt x="59633" y="32934"/>
                      </a:lnTo>
                      <a:lnTo>
                        <a:pt x="59591" y="33018"/>
                      </a:lnTo>
                      <a:lnTo>
                        <a:pt x="59633" y="33060"/>
                      </a:lnTo>
                      <a:lnTo>
                        <a:pt x="59674" y="33081"/>
                      </a:lnTo>
                      <a:lnTo>
                        <a:pt x="59674" y="33144"/>
                      </a:lnTo>
                      <a:lnTo>
                        <a:pt x="59695" y="33185"/>
                      </a:lnTo>
                      <a:lnTo>
                        <a:pt x="59695" y="33248"/>
                      </a:lnTo>
                      <a:lnTo>
                        <a:pt x="59674" y="33269"/>
                      </a:lnTo>
                      <a:lnTo>
                        <a:pt x="59653" y="33290"/>
                      </a:lnTo>
                      <a:lnTo>
                        <a:pt x="59653" y="33437"/>
                      </a:lnTo>
                      <a:lnTo>
                        <a:pt x="59695" y="33562"/>
                      </a:lnTo>
                      <a:lnTo>
                        <a:pt x="59737" y="33604"/>
                      </a:lnTo>
                      <a:lnTo>
                        <a:pt x="59737" y="33667"/>
                      </a:lnTo>
                      <a:lnTo>
                        <a:pt x="59674" y="33709"/>
                      </a:lnTo>
                      <a:lnTo>
                        <a:pt x="59653" y="33792"/>
                      </a:lnTo>
                      <a:lnTo>
                        <a:pt x="59674" y="33855"/>
                      </a:lnTo>
                      <a:lnTo>
                        <a:pt x="59674" y="33897"/>
                      </a:lnTo>
                      <a:lnTo>
                        <a:pt x="59695" y="33960"/>
                      </a:lnTo>
                      <a:lnTo>
                        <a:pt x="59633" y="34001"/>
                      </a:lnTo>
                      <a:lnTo>
                        <a:pt x="59591" y="34022"/>
                      </a:lnTo>
                      <a:lnTo>
                        <a:pt x="59633" y="34085"/>
                      </a:lnTo>
                      <a:lnTo>
                        <a:pt x="59653" y="34169"/>
                      </a:lnTo>
                      <a:lnTo>
                        <a:pt x="59633" y="34211"/>
                      </a:lnTo>
                      <a:lnTo>
                        <a:pt x="59570" y="34315"/>
                      </a:lnTo>
                      <a:lnTo>
                        <a:pt x="59591" y="34378"/>
                      </a:lnTo>
                      <a:lnTo>
                        <a:pt x="59633" y="34420"/>
                      </a:lnTo>
                      <a:lnTo>
                        <a:pt x="59591" y="34483"/>
                      </a:lnTo>
                      <a:lnTo>
                        <a:pt x="59591" y="34525"/>
                      </a:lnTo>
                      <a:lnTo>
                        <a:pt x="59633" y="34587"/>
                      </a:lnTo>
                      <a:lnTo>
                        <a:pt x="59653" y="34650"/>
                      </a:lnTo>
                      <a:lnTo>
                        <a:pt x="59591" y="34713"/>
                      </a:lnTo>
                      <a:lnTo>
                        <a:pt x="59549" y="34713"/>
                      </a:lnTo>
                      <a:lnTo>
                        <a:pt x="59486" y="34692"/>
                      </a:lnTo>
                      <a:lnTo>
                        <a:pt x="59130" y="34608"/>
                      </a:lnTo>
                      <a:lnTo>
                        <a:pt x="59047" y="34587"/>
                      </a:lnTo>
                      <a:lnTo>
                        <a:pt x="58942" y="34546"/>
                      </a:lnTo>
                      <a:lnTo>
                        <a:pt x="58900" y="34546"/>
                      </a:lnTo>
                      <a:lnTo>
                        <a:pt x="58796" y="34713"/>
                      </a:lnTo>
                      <a:lnTo>
                        <a:pt x="58754" y="34797"/>
                      </a:lnTo>
                      <a:lnTo>
                        <a:pt x="58712" y="34859"/>
                      </a:lnTo>
                      <a:lnTo>
                        <a:pt x="58628" y="34859"/>
                      </a:lnTo>
                      <a:lnTo>
                        <a:pt x="58544" y="34922"/>
                      </a:lnTo>
                      <a:lnTo>
                        <a:pt x="58524" y="34964"/>
                      </a:lnTo>
                      <a:lnTo>
                        <a:pt x="58586" y="35069"/>
                      </a:lnTo>
                      <a:lnTo>
                        <a:pt x="58712" y="35278"/>
                      </a:lnTo>
                      <a:lnTo>
                        <a:pt x="58733" y="35362"/>
                      </a:lnTo>
                      <a:lnTo>
                        <a:pt x="58754" y="35445"/>
                      </a:lnTo>
                      <a:lnTo>
                        <a:pt x="58837" y="35550"/>
                      </a:lnTo>
                      <a:lnTo>
                        <a:pt x="58837" y="35654"/>
                      </a:lnTo>
                      <a:lnTo>
                        <a:pt x="58837" y="35780"/>
                      </a:lnTo>
                      <a:lnTo>
                        <a:pt x="58837" y="35885"/>
                      </a:lnTo>
                      <a:lnTo>
                        <a:pt x="58837" y="36094"/>
                      </a:lnTo>
                      <a:lnTo>
                        <a:pt x="58921" y="36157"/>
                      </a:lnTo>
                      <a:lnTo>
                        <a:pt x="58921" y="36261"/>
                      </a:lnTo>
                      <a:lnTo>
                        <a:pt x="58921" y="36366"/>
                      </a:lnTo>
                      <a:lnTo>
                        <a:pt x="58900" y="36408"/>
                      </a:lnTo>
                      <a:lnTo>
                        <a:pt x="58900" y="36491"/>
                      </a:lnTo>
                      <a:lnTo>
                        <a:pt x="58921" y="36533"/>
                      </a:lnTo>
                      <a:lnTo>
                        <a:pt x="58921" y="36638"/>
                      </a:lnTo>
                      <a:lnTo>
                        <a:pt x="58858" y="36638"/>
                      </a:lnTo>
                      <a:lnTo>
                        <a:pt x="58733" y="36617"/>
                      </a:lnTo>
                      <a:lnTo>
                        <a:pt x="58649" y="36680"/>
                      </a:lnTo>
                      <a:lnTo>
                        <a:pt x="58649" y="36722"/>
                      </a:lnTo>
                      <a:lnTo>
                        <a:pt x="58691" y="36826"/>
                      </a:lnTo>
                      <a:lnTo>
                        <a:pt x="58733" y="36847"/>
                      </a:lnTo>
                      <a:lnTo>
                        <a:pt x="58733" y="36931"/>
                      </a:lnTo>
                      <a:lnTo>
                        <a:pt x="58733" y="36952"/>
                      </a:lnTo>
                      <a:lnTo>
                        <a:pt x="58837" y="37098"/>
                      </a:lnTo>
                      <a:lnTo>
                        <a:pt x="58858" y="37098"/>
                      </a:lnTo>
                      <a:lnTo>
                        <a:pt x="58921" y="36931"/>
                      </a:lnTo>
                      <a:lnTo>
                        <a:pt x="59068" y="36910"/>
                      </a:lnTo>
                      <a:lnTo>
                        <a:pt x="59130" y="36952"/>
                      </a:lnTo>
                      <a:lnTo>
                        <a:pt x="59172" y="36784"/>
                      </a:lnTo>
                      <a:lnTo>
                        <a:pt x="59256" y="36722"/>
                      </a:lnTo>
                      <a:lnTo>
                        <a:pt x="59256" y="36512"/>
                      </a:lnTo>
                      <a:lnTo>
                        <a:pt x="59361" y="36429"/>
                      </a:lnTo>
                      <a:lnTo>
                        <a:pt x="59361" y="36324"/>
                      </a:lnTo>
                      <a:lnTo>
                        <a:pt x="59381" y="36282"/>
                      </a:lnTo>
                      <a:lnTo>
                        <a:pt x="59528" y="36366"/>
                      </a:lnTo>
                      <a:lnTo>
                        <a:pt x="59653" y="36303"/>
                      </a:lnTo>
                      <a:lnTo>
                        <a:pt x="59695" y="36366"/>
                      </a:lnTo>
                      <a:lnTo>
                        <a:pt x="59695" y="36575"/>
                      </a:lnTo>
                      <a:lnTo>
                        <a:pt x="59884" y="36617"/>
                      </a:lnTo>
                      <a:lnTo>
                        <a:pt x="60072" y="36722"/>
                      </a:lnTo>
                      <a:lnTo>
                        <a:pt x="60114" y="36680"/>
                      </a:lnTo>
                      <a:lnTo>
                        <a:pt x="60197" y="36742"/>
                      </a:lnTo>
                      <a:lnTo>
                        <a:pt x="60323" y="36617"/>
                      </a:lnTo>
                      <a:lnTo>
                        <a:pt x="60490" y="36596"/>
                      </a:lnTo>
                      <a:lnTo>
                        <a:pt x="60511" y="36512"/>
                      </a:lnTo>
                      <a:lnTo>
                        <a:pt x="60595" y="36512"/>
                      </a:lnTo>
                      <a:lnTo>
                        <a:pt x="60679" y="36366"/>
                      </a:lnTo>
                      <a:lnTo>
                        <a:pt x="60846" y="36115"/>
                      </a:lnTo>
                      <a:lnTo>
                        <a:pt x="60825" y="36073"/>
                      </a:lnTo>
                      <a:lnTo>
                        <a:pt x="60951" y="36010"/>
                      </a:lnTo>
                      <a:lnTo>
                        <a:pt x="60951" y="35926"/>
                      </a:lnTo>
                      <a:lnTo>
                        <a:pt x="60909" y="35780"/>
                      </a:lnTo>
                      <a:lnTo>
                        <a:pt x="60993" y="35822"/>
                      </a:lnTo>
                      <a:lnTo>
                        <a:pt x="60993" y="35843"/>
                      </a:lnTo>
                      <a:lnTo>
                        <a:pt x="61118" y="35654"/>
                      </a:lnTo>
                      <a:lnTo>
                        <a:pt x="61055" y="35550"/>
                      </a:lnTo>
                      <a:lnTo>
                        <a:pt x="61118" y="35529"/>
                      </a:lnTo>
                      <a:lnTo>
                        <a:pt x="61118" y="35341"/>
                      </a:lnTo>
                      <a:lnTo>
                        <a:pt x="61223" y="35299"/>
                      </a:lnTo>
                      <a:lnTo>
                        <a:pt x="61223" y="35194"/>
                      </a:lnTo>
                      <a:lnTo>
                        <a:pt x="61369" y="35090"/>
                      </a:lnTo>
                      <a:lnTo>
                        <a:pt x="61411" y="35027"/>
                      </a:lnTo>
                      <a:lnTo>
                        <a:pt x="61348" y="34985"/>
                      </a:lnTo>
                      <a:lnTo>
                        <a:pt x="61369" y="34838"/>
                      </a:lnTo>
                      <a:lnTo>
                        <a:pt x="61453" y="34818"/>
                      </a:lnTo>
                      <a:lnTo>
                        <a:pt x="61557" y="34315"/>
                      </a:lnTo>
                      <a:lnTo>
                        <a:pt x="61683" y="34169"/>
                      </a:lnTo>
                      <a:lnTo>
                        <a:pt x="61683" y="34064"/>
                      </a:lnTo>
                      <a:lnTo>
                        <a:pt x="61829" y="33960"/>
                      </a:lnTo>
                      <a:lnTo>
                        <a:pt x="61850" y="33834"/>
                      </a:lnTo>
                      <a:lnTo>
                        <a:pt x="61976" y="33667"/>
                      </a:lnTo>
                      <a:lnTo>
                        <a:pt x="61976" y="33541"/>
                      </a:lnTo>
                      <a:lnTo>
                        <a:pt x="61934" y="33520"/>
                      </a:lnTo>
                      <a:lnTo>
                        <a:pt x="61892" y="33353"/>
                      </a:lnTo>
                      <a:lnTo>
                        <a:pt x="62039" y="33227"/>
                      </a:lnTo>
                      <a:lnTo>
                        <a:pt x="61976" y="32955"/>
                      </a:lnTo>
                      <a:lnTo>
                        <a:pt x="62081" y="32830"/>
                      </a:lnTo>
                      <a:lnTo>
                        <a:pt x="62081" y="32746"/>
                      </a:lnTo>
                      <a:lnTo>
                        <a:pt x="62039" y="32746"/>
                      </a:lnTo>
                      <a:lnTo>
                        <a:pt x="62101" y="32579"/>
                      </a:lnTo>
                      <a:lnTo>
                        <a:pt x="62101" y="32411"/>
                      </a:lnTo>
                      <a:lnTo>
                        <a:pt x="62206" y="32307"/>
                      </a:lnTo>
                      <a:lnTo>
                        <a:pt x="62206" y="32118"/>
                      </a:lnTo>
                      <a:lnTo>
                        <a:pt x="62185" y="32097"/>
                      </a:lnTo>
                      <a:lnTo>
                        <a:pt x="62164" y="31909"/>
                      </a:lnTo>
                      <a:lnTo>
                        <a:pt x="62248" y="31742"/>
                      </a:lnTo>
                      <a:lnTo>
                        <a:pt x="62248" y="31574"/>
                      </a:lnTo>
                      <a:lnTo>
                        <a:pt x="62394" y="31386"/>
                      </a:lnTo>
                      <a:lnTo>
                        <a:pt x="62394" y="31240"/>
                      </a:lnTo>
                      <a:lnTo>
                        <a:pt x="62353" y="31135"/>
                      </a:lnTo>
                      <a:lnTo>
                        <a:pt x="62353" y="30947"/>
                      </a:lnTo>
                      <a:lnTo>
                        <a:pt x="62394" y="30905"/>
                      </a:lnTo>
                      <a:lnTo>
                        <a:pt x="62394" y="30758"/>
                      </a:lnTo>
                      <a:lnTo>
                        <a:pt x="62311" y="30758"/>
                      </a:lnTo>
                      <a:lnTo>
                        <a:pt x="62269" y="30486"/>
                      </a:lnTo>
                      <a:lnTo>
                        <a:pt x="62269" y="30403"/>
                      </a:lnTo>
                      <a:lnTo>
                        <a:pt x="62248" y="30319"/>
                      </a:lnTo>
                      <a:lnTo>
                        <a:pt x="62248" y="30110"/>
                      </a:lnTo>
                      <a:lnTo>
                        <a:pt x="62081" y="29921"/>
                      </a:lnTo>
                      <a:lnTo>
                        <a:pt x="62039" y="29921"/>
                      </a:lnTo>
                      <a:lnTo>
                        <a:pt x="61976" y="29817"/>
                      </a:lnTo>
                      <a:lnTo>
                        <a:pt x="62039" y="29775"/>
                      </a:lnTo>
                      <a:lnTo>
                        <a:pt x="62101" y="29608"/>
                      </a:lnTo>
                      <a:lnTo>
                        <a:pt x="62101" y="29566"/>
                      </a:lnTo>
                      <a:lnTo>
                        <a:pt x="61997" y="29649"/>
                      </a:lnTo>
                      <a:lnTo>
                        <a:pt x="61892" y="29608"/>
                      </a:lnTo>
                      <a:lnTo>
                        <a:pt x="61788" y="29231"/>
                      </a:lnTo>
                      <a:lnTo>
                        <a:pt x="61788" y="29126"/>
                      </a:lnTo>
                      <a:lnTo>
                        <a:pt x="61767" y="29043"/>
                      </a:lnTo>
                      <a:lnTo>
                        <a:pt x="61746" y="28833"/>
                      </a:lnTo>
                      <a:lnTo>
                        <a:pt x="61788" y="28750"/>
                      </a:lnTo>
                      <a:lnTo>
                        <a:pt x="61683" y="28457"/>
                      </a:lnTo>
                      <a:lnTo>
                        <a:pt x="61767" y="28394"/>
                      </a:lnTo>
                      <a:lnTo>
                        <a:pt x="61725" y="28352"/>
                      </a:lnTo>
                      <a:lnTo>
                        <a:pt x="61746" y="28310"/>
                      </a:lnTo>
                      <a:lnTo>
                        <a:pt x="61746" y="28227"/>
                      </a:lnTo>
                      <a:lnTo>
                        <a:pt x="61683" y="28185"/>
                      </a:lnTo>
                      <a:lnTo>
                        <a:pt x="61746" y="28080"/>
                      </a:lnTo>
                      <a:lnTo>
                        <a:pt x="61683" y="27975"/>
                      </a:lnTo>
                      <a:lnTo>
                        <a:pt x="61683" y="27892"/>
                      </a:lnTo>
                      <a:lnTo>
                        <a:pt x="61767" y="27829"/>
                      </a:lnTo>
                      <a:lnTo>
                        <a:pt x="61662" y="27766"/>
                      </a:lnTo>
                      <a:lnTo>
                        <a:pt x="61641" y="27620"/>
                      </a:lnTo>
                      <a:lnTo>
                        <a:pt x="61683" y="27557"/>
                      </a:lnTo>
                      <a:lnTo>
                        <a:pt x="61662" y="27452"/>
                      </a:lnTo>
                      <a:lnTo>
                        <a:pt x="61578" y="27515"/>
                      </a:lnTo>
                      <a:lnTo>
                        <a:pt x="61474" y="27494"/>
                      </a:lnTo>
                      <a:lnTo>
                        <a:pt x="61348" y="27390"/>
                      </a:lnTo>
                      <a:lnTo>
                        <a:pt x="61348" y="27264"/>
                      </a:lnTo>
                      <a:lnTo>
                        <a:pt x="61411" y="27180"/>
                      </a:lnTo>
                      <a:lnTo>
                        <a:pt x="61411" y="27076"/>
                      </a:lnTo>
                      <a:lnTo>
                        <a:pt x="61244" y="26887"/>
                      </a:lnTo>
                      <a:lnTo>
                        <a:pt x="61160" y="26887"/>
                      </a:lnTo>
                      <a:lnTo>
                        <a:pt x="61055" y="26762"/>
                      </a:lnTo>
                      <a:lnTo>
                        <a:pt x="61139" y="26720"/>
                      </a:lnTo>
                      <a:lnTo>
                        <a:pt x="61139" y="26615"/>
                      </a:lnTo>
                      <a:lnTo>
                        <a:pt x="61202" y="26511"/>
                      </a:lnTo>
                      <a:lnTo>
                        <a:pt x="61097" y="26323"/>
                      </a:lnTo>
                      <a:lnTo>
                        <a:pt x="61013" y="26323"/>
                      </a:lnTo>
                      <a:lnTo>
                        <a:pt x="60930" y="26239"/>
                      </a:lnTo>
                      <a:lnTo>
                        <a:pt x="60825" y="26218"/>
                      </a:lnTo>
                      <a:lnTo>
                        <a:pt x="60804" y="26134"/>
                      </a:lnTo>
                      <a:lnTo>
                        <a:pt x="60532" y="26051"/>
                      </a:lnTo>
                      <a:lnTo>
                        <a:pt x="60490" y="25988"/>
                      </a:lnTo>
                      <a:lnTo>
                        <a:pt x="60323" y="25946"/>
                      </a:lnTo>
                      <a:lnTo>
                        <a:pt x="60260" y="25904"/>
                      </a:lnTo>
                      <a:lnTo>
                        <a:pt x="60197" y="25779"/>
                      </a:lnTo>
                      <a:lnTo>
                        <a:pt x="60114" y="25695"/>
                      </a:lnTo>
                      <a:lnTo>
                        <a:pt x="59988" y="25695"/>
                      </a:lnTo>
                      <a:lnTo>
                        <a:pt x="59863" y="25590"/>
                      </a:lnTo>
                      <a:lnTo>
                        <a:pt x="59737" y="25695"/>
                      </a:lnTo>
                      <a:lnTo>
                        <a:pt x="59633" y="25695"/>
                      </a:lnTo>
                      <a:lnTo>
                        <a:pt x="59570" y="25779"/>
                      </a:lnTo>
                      <a:lnTo>
                        <a:pt x="59486" y="25779"/>
                      </a:lnTo>
                      <a:lnTo>
                        <a:pt x="59444" y="25716"/>
                      </a:lnTo>
                      <a:lnTo>
                        <a:pt x="59444" y="25674"/>
                      </a:lnTo>
                      <a:lnTo>
                        <a:pt x="59340" y="25611"/>
                      </a:lnTo>
                      <a:lnTo>
                        <a:pt x="59235" y="25611"/>
                      </a:lnTo>
                      <a:lnTo>
                        <a:pt x="59277" y="25799"/>
                      </a:lnTo>
                      <a:lnTo>
                        <a:pt x="59381" y="25904"/>
                      </a:lnTo>
                      <a:lnTo>
                        <a:pt x="59340" y="26009"/>
                      </a:lnTo>
                      <a:lnTo>
                        <a:pt x="59381" y="26197"/>
                      </a:lnTo>
                      <a:lnTo>
                        <a:pt x="59340" y="26343"/>
                      </a:lnTo>
                      <a:lnTo>
                        <a:pt x="59256" y="26406"/>
                      </a:lnTo>
                      <a:lnTo>
                        <a:pt x="59256" y="26239"/>
                      </a:lnTo>
                      <a:lnTo>
                        <a:pt x="59277" y="26113"/>
                      </a:lnTo>
                      <a:lnTo>
                        <a:pt x="59214" y="25946"/>
                      </a:lnTo>
                      <a:lnTo>
                        <a:pt x="59151" y="26030"/>
                      </a:lnTo>
                      <a:lnTo>
                        <a:pt x="59172" y="26134"/>
                      </a:lnTo>
                      <a:lnTo>
                        <a:pt x="59130" y="26323"/>
                      </a:lnTo>
                      <a:lnTo>
                        <a:pt x="59005" y="26406"/>
                      </a:lnTo>
                      <a:lnTo>
                        <a:pt x="58733" y="26427"/>
                      </a:lnTo>
                      <a:lnTo>
                        <a:pt x="58712" y="26364"/>
                      </a:lnTo>
                      <a:lnTo>
                        <a:pt x="58816" y="26302"/>
                      </a:lnTo>
                      <a:lnTo>
                        <a:pt x="58858" y="26302"/>
                      </a:lnTo>
                      <a:lnTo>
                        <a:pt x="58858" y="26134"/>
                      </a:lnTo>
                      <a:lnTo>
                        <a:pt x="58921" y="26051"/>
                      </a:lnTo>
                      <a:lnTo>
                        <a:pt x="58963" y="26009"/>
                      </a:lnTo>
                      <a:lnTo>
                        <a:pt x="58837" y="26009"/>
                      </a:lnTo>
                      <a:lnTo>
                        <a:pt x="58796" y="26051"/>
                      </a:lnTo>
                      <a:lnTo>
                        <a:pt x="58733" y="26009"/>
                      </a:lnTo>
                      <a:lnTo>
                        <a:pt x="58649" y="26030"/>
                      </a:lnTo>
                      <a:lnTo>
                        <a:pt x="58607" y="26134"/>
                      </a:lnTo>
                      <a:lnTo>
                        <a:pt x="58524" y="26197"/>
                      </a:lnTo>
                      <a:lnTo>
                        <a:pt x="58503" y="26197"/>
                      </a:lnTo>
                      <a:lnTo>
                        <a:pt x="58419" y="26302"/>
                      </a:lnTo>
                      <a:lnTo>
                        <a:pt x="58272" y="26155"/>
                      </a:lnTo>
                      <a:lnTo>
                        <a:pt x="58293" y="26009"/>
                      </a:lnTo>
                      <a:lnTo>
                        <a:pt x="58231" y="25820"/>
                      </a:lnTo>
                      <a:lnTo>
                        <a:pt x="58105" y="25632"/>
                      </a:lnTo>
                      <a:lnTo>
                        <a:pt x="58105" y="25339"/>
                      </a:lnTo>
                      <a:lnTo>
                        <a:pt x="57980" y="25381"/>
                      </a:lnTo>
                      <a:lnTo>
                        <a:pt x="57917" y="25381"/>
                      </a:lnTo>
                      <a:lnTo>
                        <a:pt x="57812" y="25423"/>
                      </a:lnTo>
                      <a:lnTo>
                        <a:pt x="57749" y="25465"/>
                      </a:lnTo>
                      <a:lnTo>
                        <a:pt x="57603" y="25548"/>
                      </a:lnTo>
                      <a:lnTo>
                        <a:pt x="57498" y="25548"/>
                      </a:lnTo>
                      <a:lnTo>
                        <a:pt x="57394" y="25486"/>
                      </a:lnTo>
                      <a:lnTo>
                        <a:pt x="57289" y="25527"/>
                      </a:lnTo>
                      <a:lnTo>
                        <a:pt x="57184" y="25444"/>
                      </a:lnTo>
                      <a:lnTo>
                        <a:pt x="57143" y="25339"/>
                      </a:lnTo>
                      <a:lnTo>
                        <a:pt x="57184" y="25255"/>
                      </a:lnTo>
                      <a:lnTo>
                        <a:pt x="57226" y="25109"/>
                      </a:lnTo>
                      <a:lnTo>
                        <a:pt x="57331" y="24942"/>
                      </a:lnTo>
                      <a:lnTo>
                        <a:pt x="57477" y="24774"/>
                      </a:lnTo>
                      <a:lnTo>
                        <a:pt x="57477" y="24586"/>
                      </a:lnTo>
                      <a:lnTo>
                        <a:pt x="57666" y="24439"/>
                      </a:lnTo>
                      <a:lnTo>
                        <a:pt x="57666" y="24272"/>
                      </a:lnTo>
                      <a:lnTo>
                        <a:pt x="57708" y="24251"/>
                      </a:lnTo>
                      <a:lnTo>
                        <a:pt x="57708" y="24188"/>
                      </a:lnTo>
                      <a:lnTo>
                        <a:pt x="57812" y="24021"/>
                      </a:lnTo>
                      <a:lnTo>
                        <a:pt x="57854" y="23874"/>
                      </a:lnTo>
                      <a:lnTo>
                        <a:pt x="57917" y="23749"/>
                      </a:lnTo>
                      <a:lnTo>
                        <a:pt x="57875" y="23623"/>
                      </a:lnTo>
                      <a:lnTo>
                        <a:pt x="57917" y="23540"/>
                      </a:lnTo>
                      <a:lnTo>
                        <a:pt x="57917" y="23330"/>
                      </a:lnTo>
                      <a:lnTo>
                        <a:pt x="57980" y="23038"/>
                      </a:lnTo>
                      <a:lnTo>
                        <a:pt x="58021" y="23038"/>
                      </a:lnTo>
                      <a:lnTo>
                        <a:pt x="58063" y="22828"/>
                      </a:lnTo>
                      <a:lnTo>
                        <a:pt x="58168" y="22786"/>
                      </a:lnTo>
                      <a:lnTo>
                        <a:pt x="58126" y="22661"/>
                      </a:lnTo>
                      <a:lnTo>
                        <a:pt x="58293" y="22473"/>
                      </a:lnTo>
                      <a:lnTo>
                        <a:pt x="58314" y="22305"/>
                      </a:lnTo>
                      <a:lnTo>
                        <a:pt x="58419" y="22242"/>
                      </a:lnTo>
                      <a:lnTo>
                        <a:pt x="58377" y="22033"/>
                      </a:lnTo>
                      <a:lnTo>
                        <a:pt x="58419" y="21970"/>
                      </a:lnTo>
                      <a:lnTo>
                        <a:pt x="58419" y="21845"/>
                      </a:lnTo>
                      <a:lnTo>
                        <a:pt x="58503" y="21782"/>
                      </a:lnTo>
                      <a:lnTo>
                        <a:pt x="58544" y="21782"/>
                      </a:lnTo>
                      <a:lnTo>
                        <a:pt x="58544" y="21657"/>
                      </a:lnTo>
                      <a:lnTo>
                        <a:pt x="58503" y="21573"/>
                      </a:lnTo>
                      <a:lnTo>
                        <a:pt x="58503" y="21343"/>
                      </a:lnTo>
                      <a:lnTo>
                        <a:pt x="58482" y="21217"/>
                      </a:lnTo>
                      <a:lnTo>
                        <a:pt x="58544" y="21029"/>
                      </a:lnTo>
                      <a:lnTo>
                        <a:pt x="58712" y="20841"/>
                      </a:lnTo>
                      <a:lnTo>
                        <a:pt x="58754" y="20631"/>
                      </a:lnTo>
                      <a:lnTo>
                        <a:pt x="58607" y="20401"/>
                      </a:lnTo>
                      <a:lnTo>
                        <a:pt x="58628" y="20276"/>
                      </a:lnTo>
                      <a:lnTo>
                        <a:pt x="58733" y="20171"/>
                      </a:lnTo>
                      <a:lnTo>
                        <a:pt x="58754" y="20045"/>
                      </a:lnTo>
                      <a:lnTo>
                        <a:pt x="58963" y="19878"/>
                      </a:lnTo>
                      <a:lnTo>
                        <a:pt x="59005" y="19773"/>
                      </a:lnTo>
                      <a:lnTo>
                        <a:pt x="59068" y="19773"/>
                      </a:lnTo>
                      <a:lnTo>
                        <a:pt x="59151" y="19857"/>
                      </a:lnTo>
                      <a:lnTo>
                        <a:pt x="59277" y="19836"/>
                      </a:lnTo>
                      <a:lnTo>
                        <a:pt x="59486" y="19669"/>
                      </a:lnTo>
                      <a:lnTo>
                        <a:pt x="59674" y="19669"/>
                      </a:lnTo>
                      <a:lnTo>
                        <a:pt x="59842" y="19564"/>
                      </a:lnTo>
                      <a:lnTo>
                        <a:pt x="59967" y="19564"/>
                      </a:lnTo>
                      <a:lnTo>
                        <a:pt x="60072" y="19481"/>
                      </a:lnTo>
                      <a:lnTo>
                        <a:pt x="60177" y="19481"/>
                      </a:lnTo>
                      <a:lnTo>
                        <a:pt x="60281" y="19460"/>
                      </a:lnTo>
                      <a:lnTo>
                        <a:pt x="60323" y="19376"/>
                      </a:lnTo>
                      <a:lnTo>
                        <a:pt x="60428" y="19460"/>
                      </a:lnTo>
                      <a:lnTo>
                        <a:pt x="60386" y="19585"/>
                      </a:lnTo>
                      <a:lnTo>
                        <a:pt x="60469" y="19627"/>
                      </a:lnTo>
                      <a:lnTo>
                        <a:pt x="60574" y="19732"/>
                      </a:lnTo>
                      <a:lnTo>
                        <a:pt x="60616" y="19627"/>
                      </a:lnTo>
                      <a:lnTo>
                        <a:pt x="60721" y="19543"/>
                      </a:lnTo>
                      <a:lnTo>
                        <a:pt x="60574" y="19418"/>
                      </a:lnTo>
                      <a:lnTo>
                        <a:pt x="60574" y="19355"/>
                      </a:lnTo>
                      <a:lnTo>
                        <a:pt x="60700" y="19271"/>
                      </a:lnTo>
                      <a:lnTo>
                        <a:pt x="60909" y="19313"/>
                      </a:lnTo>
                      <a:lnTo>
                        <a:pt x="61013" y="19250"/>
                      </a:lnTo>
                      <a:lnTo>
                        <a:pt x="61244" y="19250"/>
                      </a:lnTo>
                      <a:lnTo>
                        <a:pt x="61306" y="19334"/>
                      </a:lnTo>
                      <a:lnTo>
                        <a:pt x="61348" y="19334"/>
                      </a:lnTo>
                      <a:lnTo>
                        <a:pt x="61432" y="19250"/>
                      </a:lnTo>
                      <a:lnTo>
                        <a:pt x="61516" y="19250"/>
                      </a:lnTo>
                      <a:lnTo>
                        <a:pt x="61474" y="19146"/>
                      </a:lnTo>
                      <a:lnTo>
                        <a:pt x="61557" y="19104"/>
                      </a:lnTo>
                      <a:lnTo>
                        <a:pt x="61746" y="19104"/>
                      </a:lnTo>
                      <a:lnTo>
                        <a:pt x="61829" y="19208"/>
                      </a:lnTo>
                      <a:lnTo>
                        <a:pt x="62039" y="19125"/>
                      </a:lnTo>
                      <a:lnTo>
                        <a:pt x="62039" y="19041"/>
                      </a:lnTo>
                      <a:lnTo>
                        <a:pt x="61955" y="18999"/>
                      </a:lnTo>
                      <a:lnTo>
                        <a:pt x="61892" y="19041"/>
                      </a:lnTo>
                      <a:lnTo>
                        <a:pt x="61767" y="18957"/>
                      </a:lnTo>
                      <a:lnTo>
                        <a:pt x="61850" y="18832"/>
                      </a:lnTo>
                      <a:lnTo>
                        <a:pt x="61871" y="18916"/>
                      </a:lnTo>
                      <a:lnTo>
                        <a:pt x="62039" y="18853"/>
                      </a:lnTo>
                      <a:lnTo>
                        <a:pt x="61871" y="18748"/>
                      </a:lnTo>
                      <a:lnTo>
                        <a:pt x="61871" y="18685"/>
                      </a:lnTo>
                      <a:lnTo>
                        <a:pt x="61955" y="18685"/>
                      </a:lnTo>
                      <a:lnTo>
                        <a:pt x="62101" y="18497"/>
                      </a:lnTo>
                      <a:lnTo>
                        <a:pt x="62269" y="18497"/>
                      </a:lnTo>
                      <a:lnTo>
                        <a:pt x="62353" y="18581"/>
                      </a:lnTo>
                      <a:lnTo>
                        <a:pt x="62457" y="18518"/>
                      </a:lnTo>
                      <a:lnTo>
                        <a:pt x="62666" y="18581"/>
                      </a:lnTo>
                      <a:lnTo>
                        <a:pt x="62813" y="18581"/>
                      </a:lnTo>
                      <a:lnTo>
                        <a:pt x="62813" y="18623"/>
                      </a:lnTo>
                      <a:lnTo>
                        <a:pt x="62897" y="18685"/>
                      </a:lnTo>
                      <a:lnTo>
                        <a:pt x="62959" y="18644"/>
                      </a:lnTo>
                      <a:lnTo>
                        <a:pt x="62918" y="18581"/>
                      </a:lnTo>
                      <a:lnTo>
                        <a:pt x="63106" y="18581"/>
                      </a:lnTo>
                      <a:lnTo>
                        <a:pt x="63252" y="18602"/>
                      </a:lnTo>
                      <a:lnTo>
                        <a:pt x="63357" y="18602"/>
                      </a:lnTo>
                      <a:lnTo>
                        <a:pt x="63462" y="18685"/>
                      </a:lnTo>
                      <a:lnTo>
                        <a:pt x="63462" y="18727"/>
                      </a:lnTo>
                      <a:lnTo>
                        <a:pt x="63629" y="18748"/>
                      </a:lnTo>
                      <a:lnTo>
                        <a:pt x="63734" y="18664"/>
                      </a:lnTo>
                      <a:lnTo>
                        <a:pt x="63796" y="18685"/>
                      </a:lnTo>
                      <a:lnTo>
                        <a:pt x="63838" y="18769"/>
                      </a:lnTo>
                      <a:lnTo>
                        <a:pt x="63629" y="18916"/>
                      </a:lnTo>
                      <a:lnTo>
                        <a:pt x="63441" y="18916"/>
                      </a:lnTo>
                      <a:lnTo>
                        <a:pt x="63378" y="18978"/>
                      </a:lnTo>
                      <a:lnTo>
                        <a:pt x="63378" y="19083"/>
                      </a:lnTo>
                      <a:lnTo>
                        <a:pt x="63273" y="19083"/>
                      </a:lnTo>
                      <a:lnTo>
                        <a:pt x="63252" y="19125"/>
                      </a:lnTo>
                      <a:lnTo>
                        <a:pt x="63315" y="19146"/>
                      </a:lnTo>
                      <a:lnTo>
                        <a:pt x="63378" y="19146"/>
                      </a:lnTo>
                      <a:lnTo>
                        <a:pt x="63545" y="19355"/>
                      </a:lnTo>
                      <a:lnTo>
                        <a:pt x="63587" y="19313"/>
                      </a:lnTo>
                      <a:lnTo>
                        <a:pt x="63775" y="19250"/>
                      </a:lnTo>
                      <a:lnTo>
                        <a:pt x="63859" y="19146"/>
                      </a:lnTo>
                      <a:lnTo>
                        <a:pt x="63838" y="19104"/>
                      </a:lnTo>
                      <a:lnTo>
                        <a:pt x="63964" y="19041"/>
                      </a:lnTo>
                      <a:lnTo>
                        <a:pt x="63880" y="18916"/>
                      </a:lnTo>
                      <a:lnTo>
                        <a:pt x="63964" y="18916"/>
                      </a:lnTo>
                      <a:lnTo>
                        <a:pt x="64089" y="19083"/>
                      </a:lnTo>
                      <a:lnTo>
                        <a:pt x="64173" y="19104"/>
                      </a:lnTo>
                      <a:lnTo>
                        <a:pt x="64215" y="19020"/>
                      </a:lnTo>
                      <a:lnTo>
                        <a:pt x="64173" y="18978"/>
                      </a:lnTo>
                      <a:lnTo>
                        <a:pt x="64257" y="18916"/>
                      </a:lnTo>
                      <a:lnTo>
                        <a:pt x="64298" y="18832"/>
                      </a:lnTo>
                      <a:lnTo>
                        <a:pt x="64319" y="18832"/>
                      </a:lnTo>
                      <a:lnTo>
                        <a:pt x="64319" y="18727"/>
                      </a:lnTo>
                      <a:lnTo>
                        <a:pt x="64298" y="18664"/>
                      </a:lnTo>
                      <a:lnTo>
                        <a:pt x="64382" y="18623"/>
                      </a:lnTo>
                      <a:lnTo>
                        <a:pt x="64466" y="18685"/>
                      </a:lnTo>
                      <a:lnTo>
                        <a:pt x="64529" y="18623"/>
                      </a:lnTo>
                      <a:lnTo>
                        <a:pt x="64591" y="18685"/>
                      </a:lnTo>
                      <a:lnTo>
                        <a:pt x="64612" y="18769"/>
                      </a:lnTo>
                      <a:lnTo>
                        <a:pt x="64696" y="18811"/>
                      </a:lnTo>
                      <a:lnTo>
                        <a:pt x="64842" y="18664"/>
                      </a:lnTo>
                      <a:lnTo>
                        <a:pt x="64780" y="18602"/>
                      </a:lnTo>
                      <a:lnTo>
                        <a:pt x="64780" y="18581"/>
                      </a:lnTo>
                      <a:lnTo>
                        <a:pt x="64842" y="18518"/>
                      </a:lnTo>
                      <a:lnTo>
                        <a:pt x="64926" y="18560"/>
                      </a:lnTo>
                      <a:lnTo>
                        <a:pt x="65010" y="18497"/>
                      </a:lnTo>
                      <a:lnTo>
                        <a:pt x="65094" y="18497"/>
                      </a:lnTo>
                      <a:lnTo>
                        <a:pt x="65114" y="18455"/>
                      </a:lnTo>
                      <a:lnTo>
                        <a:pt x="65010" y="18351"/>
                      </a:lnTo>
                      <a:lnTo>
                        <a:pt x="65031" y="18288"/>
                      </a:lnTo>
                      <a:lnTo>
                        <a:pt x="65031" y="18246"/>
                      </a:lnTo>
                      <a:lnTo>
                        <a:pt x="64926" y="18183"/>
                      </a:lnTo>
                      <a:lnTo>
                        <a:pt x="64884" y="18141"/>
                      </a:lnTo>
                      <a:lnTo>
                        <a:pt x="64884" y="18162"/>
                      </a:lnTo>
                      <a:lnTo>
                        <a:pt x="64884" y="18204"/>
                      </a:lnTo>
                      <a:lnTo>
                        <a:pt x="64822" y="18204"/>
                      </a:lnTo>
                      <a:lnTo>
                        <a:pt x="64717" y="18162"/>
                      </a:lnTo>
                      <a:lnTo>
                        <a:pt x="64696" y="18183"/>
                      </a:lnTo>
                      <a:lnTo>
                        <a:pt x="64696" y="18246"/>
                      </a:lnTo>
                      <a:lnTo>
                        <a:pt x="64591" y="18246"/>
                      </a:lnTo>
                      <a:lnTo>
                        <a:pt x="64529" y="18288"/>
                      </a:lnTo>
                      <a:lnTo>
                        <a:pt x="64466" y="18246"/>
                      </a:lnTo>
                      <a:lnTo>
                        <a:pt x="64487" y="18141"/>
                      </a:lnTo>
                      <a:lnTo>
                        <a:pt x="64529" y="18100"/>
                      </a:lnTo>
                      <a:lnTo>
                        <a:pt x="64382" y="17890"/>
                      </a:lnTo>
                      <a:lnTo>
                        <a:pt x="64487" y="17828"/>
                      </a:lnTo>
                      <a:lnTo>
                        <a:pt x="64382" y="17660"/>
                      </a:lnTo>
                      <a:lnTo>
                        <a:pt x="64424" y="17451"/>
                      </a:lnTo>
                      <a:lnTo>
                        <a:pt x="64424" y="17325"/>
                      </a:lnTo>
                      <a:lnTo>
                        <a:pt x="64508" y="17221"/>
                      </a:lnTo>
                      <a:lnTo>
                        <a:pt x="64508" y="17032"/>
                      </a:lnTo>
                      <a:lnTo>
                        <a:pt x="64612" y="16928"/>
                      </a:lnTo>
                      <a:lnTo>
                        <a:pt x="64612" y="16802"/>
                      </a:lnTo>
                      <a:lnTo>
                        <a:pt x="64591" y="16781"/>
                      </a:lnTo>
                      <a:lnTo>
                        <a:pt x="64717" y="16719"/>
                      </a:lnTo>
                      <a:lnTo>
                        <a:pt x="64591" y="16572"/>
                      </a:lnTo>
                      <a:lnTo>
                        <a:pt x="64633" y="16175"/>
                      </a:lnTo>
                      <a:lnTo>
                        <a:pt x="64738" y="16091"/>
                      </a:lnTo>
                      <a:lnTo>
                        <a:pt x="64633" y="15944"/>
                      </a:lnTo>
                      <a:lnTo>
                        <a:pt x="64612" y="15777"/>
                      </a:lnTo>
                      <a:lnTo>
                        <a:pt x="64529" y="15735"/>
                      </a:lnTo>
                      <a:lnTo>
                        <a:pt x="64529" y="15672"/>
                      </a:lnTo>
                      <a:lnTo>
                        <a:pt x="64633" y="15589"/>
                      </a:lnTo>
                      <a:lnTo>
                        <a:pt x="64612" y="15442"/>
                      </a:lnTo>
                      <a:lnTo>
                        <a:pt x="64696" y="15379"/>
                      </a:lnTo>
                      <a:lnTo>
                        <a:pt x="64822" y="15170"/>
                      </a:lnTo>
                      <a:lnTo>
                        <a:pt x="64947" y="15212"/>
                      </a:lnTo>
                      <a:lnTo>
                        <a:pt x="65031" y="15149"/>
                      </a:lnTo>
                      <a:lnTo>
                        <a:pt x="65114" y="15170"/>
                      </a:lnTo>
                      <a:lnTo>
                        <a:pt x="65156" y="15107"/>
                      </a:lnTo>
                      <a:lnTo>
                        <a:pt x="65366" y="15107"/>
                      </a:lnTo>
                      <a:lnTo>
                        <a:pt x="65407" y="15045"/>
                      </a:lnTo>
                      <a:lnTo>
                        <a:pt x="65470" y="15024"/>
                      </a:lnTo>
                      <a:lnTo>
                        <a:pt x="65512" y="14919"/>
                      </a:lnTo>
                      <a:lnTo>
                        <a:pt x="65554" y="14919"/>
                      </a:lnTo>
                      <a:lnTo>
                        <a:pt x="65617" y="14898"/>
                      </a:lnTo>
                      <a:lnTo>
                        <a:pt x="65742" y="14898"/>
                      </a:lnTo>
                      <a:lnTo>
                        <a:pt x="65763" y="15003"/>
                      </a:lnTo>
                      <a:lnTo>
                        <a:pt x="65826" y="14961"/>
                      </a:lnTo>
                      <a:lnTo>
                        <a:pt x="65868" y="14961"/>
                      </a:lnTo>
                      <a:lnTo>
                        <a:pt x="65951" y="15107"/>
                      </a:lnTo>
                      <a:lnTo>
                        <a:pt x="65993" y="15107"/>
                      </a:lnTo>
                      <a:lnTo>
                        <a:pt x="66098" y="14961"/>
                      </a:lnTo>
                      <a:lnTo>
                        <a:pt x="66098" y="14835"/>
                      </a:lnTo>
                      <a:lnTo>
                        <a:pt x="66182" y="14815"/>
                      </a:lnTo>
                      <a:lnTo>
                        <a:pt x="66203" y="14689"/>
                      </a:lnTo>
                      <a:lnTo>
                        <a:pt x="66265" y="14689"/>
                      </a:lnTo>
                      <a:lnTo>
                        <a:pt x="66286" y="14794"/>
                      </a:lnTo>
                      <a:lnTo>
                        <a:pt x="66412" y="14856"/>
                      </a:lnTo>
                      <a:lnTo>
                        <a:pt x="66412" y="15003"/>
                      </a:lnTo>
                      <a:lnTo>
                        <a:pt x="66391" y="15045"/>
                      </a:lnTo>
                      <a:lnTo>
                        <a:pt x="66454" y="15107"/>
                      </a:lnTo>
                      <a:lnTo>
                        <a:pt x="66475" y="15212"/>
                      </a:lnTo>
                      <a:lnTo>
                        <a:pt x="66391" y="15275"/>
                      </a:lnTo>
                      <a:lnTo>
                        <a:pt x="66454" y="15317"/>
                      </a:lnTo>
                      <a:lnTo>
                        <a:pt x="66475" y="15442"/>
                      </a:lnTo>
                      <a:lnTo>
                        <a:pt x="66454" y="15442"/>
                      </a:lnTo>
                      <a:lnTo>
                        <a:pt x="66454" y="15526"/>
                      </a:lnTo>
                      <a:lnTo>
                        <a:pt x="66475" y="15568"/>
                      </a:lnTo>
                      <a:lnTo>
                        <a:pt x="66412" y="15651"/>
                      </a:lnTo>
                      <a:lnTo>
                        <a:pt x="66391" y="15693"/>
                      </a:lnTo>
                      <a:lnTo>
                        <a:pt x="66412" y="15756"/>
                      </a:lnTo>
                      <a:lnTo>
                        <a:pt x="66516" y="15651"/>
                      </a:lnTo>
                      <a:lnTo>
                        <a:pt x="66558" y="15735"/>
                      </a:lnTo>
                      <a:lnTo>
                        <a:pt x="66663" y="15756"/>
                      </a:lnTo>
                      <a:lnTo>
                        <a:pt x="66684" y="15965"/>
                      </a:lnTo>
                      <a:lnTo>
                        <a:pt x="66726" y="15903"/>
                      </a:lnTo>
                      <a:lnTo>
                        <a:pt x="66726" y="15840"/>
                      </a:lnTo>
                      <a:lnTo>
                        <a:pt x="66830" y="15735"/>
                      </a:lnTo>
                      <a:lnTo>
                        <a:pt x="66914" y="15735"/>
                      </a:lnTo>
                      <a:lnTo>
                        <a:pt x="66977" y="15777"/>
                      </a:lnTo>
                      <a:lnTo>
                        <a:pt x="66872" y="15944"/>
                      </a:lnTo>
                      <a:lnTo>
                        <a:pt x="66977" y="16049"/>
                      </a:lnTo>
                      <a:lnTo>
                        <a:pt x="66998" y="16175"/>
                      </a:lnTo>
                      <a:lnTo>
                        <a:pt x="67081" y="15986"/>
                      </a:lnTo>
                      <a:lnTo>
                        <a:pt x="67144" y="15944"/>
                      </a:lnTo>
                      <a:lnTo>
                        <a:pt x="67144" y="15861"/>
                      </a:lnTo>
                      <a:lnTo>
                        <a:pt x="67207" y="15777"/>
                      </a:lnTo>
                      <a:lnTo>
                        <a:pt x="67207" y="15484"/>
                      </a:lnTo>
                      <a:lnTo>
                        <a:pt x="67291" y="15421"/>
                      </a:lnTo>
                      <a:lnTo>
                        <a:pt x="67207" y="15338"/>
                      </a:lnTo>
                      <a:lnTo>
                        <a:pt x="67311" y="15254"/>
                      </a:lnTo>
                      <a:lnTo>
                        <a:pt x="67311" y="15149"/>
                      </a:lnTo>
                      <a:lnTo>
                        <a:pt x="67249" y="15128"/>
                      </a:lnTo>
                      <a:lnTo>
                        <a:pt x="67249" y="15066"/>
                      </a:lnTo>
                      <a:lnTo>
                        <a:pt x="67311" y="15045"/>
                      </a:lnTo>
                      <a:lnTo>
                        <a:pt x="67332" y="14856"/>
                      </a:lnTo>
                      <a:lnTo>
                        <a:pt x="67249" y="14794"/>
                      </a:lnTo>
                      <a:lnTo>
                        <a:pt x="67311" y="14605"/>
                      </a:lnTo>
                      <a:lnTo>
                        <a:pt x="67395" y="14522"/>
                      </a:lnTo>
                      <a:lnTo>
                        <a:pt x="67542" y="14501"/>
                      </a:lnTo>
                      <a:lnTo>
                        <a:pt x="67604" y="14584"/>
                      </a:lnTo>
                      <a:lnTo>
                        <a:pt x="67667" y="14647"/>
                      </a:lnTo>
                      <a:lnTo>
                        <a:pt x="67730" y="14584"/>
                      </a:lnTo>
                      <a:lnTo>
                        <a:pt x="67646" y="14501"/>
                      </a:lnTo>
                      <a:lnTo>
                        <a:pt x="67688" y="14375"/>
                      </a:lnTo>
                      <a:lnTo>
                        <a:pt x="67521" y="14291"/>
                      </a:lnTo>
                      <a:lnTo>
                        <a:pt x="67479" y="14061"/>
                      </a:lnTo>
                      <a:lnTo>
                        <a:pt x="67395" y="13999"/>
                      </a:lnTo>
                      <a:lnTo>
                        <a:pt x="67395" y="13957"/>
                      </a:lnTo>
                      <a:lnTo>
                        <a:pt x="67291" y="13873"/>
                      </a:lnTo>
                      <a:lnTo>
                        <a:pt x="67270" y="13706"/>
                      </a:lnTo>
                      <a:lnTo>
                        <a:pt x="67311" y="13664"/>
                      </a:lnTo>
                      <a:lnTo>
                        <a:pt x="67291" y="13538"/>
                      </a:lnTo>
                      <a:lnTo>
                        <a:pt x="67165" y="13434"/>
                      </a:lnTo>
                      <a:lnTo>
                        <a:pt x="67186" y="13329"/>
                      </a:lnTo>
                      <a:lnTo>
                        <a:pt x="67123" y="13266"/>
                      </a:lnTo>
                      <a:lnTo>
                        <a:pt x="67291" y="13141"/>
                      </a:lnTo>
                      <a:lnTo>
                        <a:pt x="67416" y="13141"/>
                      </a:lnTo>
                      <a:lnTo>
                        <a:pt x="67521" y="13015"/>
                      </a:lnTo>
                      <a:lnTo>
                        <a:pt x="67688" y="13015"/>
                      </a:lnTo>
                      <a:lnTo>
                        <a:pt x="67730" y="12952"/>
                      </a:lnTo>
                      <a:lnTo>
                        <a:pt x="67897" y="13078"/>
                      </a:lnTo>
                      <a:lnTo>
                        <a:pt x="68044" y="13078"/>
                      </a:lnTo>
                      <a:lnTo>
                        <a:pt x="68107" y="13120"/>
                      </a:lnTo>
                      <a:lnTo>
                        <a:pt x="68211" y="13141"/>
                      </a:lnTo>
                      <a:lnTo>
                        <a:pt x="68274" y="13120"/>
                      </a:lnTo>
                      <a:lnTo>
                        <a:pt x="68127" y="13182"/>
                      </a:lnTo>
                      <a:lnTo>
                        <a:pt x="68211" y="13245"/>
                      </a:lnTo>
                      <a:lnTo>
                        <a:pt x="68065" y="13287"/>
                      </a:lnTo>
                      <a:lnTo>
                        <a:pt x="67939" y="13266"/>
                      </a:lnTo>
                      <a:lnTo>
                        <a:pt x="67793" y="13434"/>
                      </a:lnTo>
                      <a:lnTo>
                        <a:pt x="67793" y="13496"/>
                      </a:lnTo>
                      <a:lnTo>
                        <a:pt x="67835" y="13643"/>
                      </a:lnTo>
                      <a:lnTo>
                        <a:pt x="67835" y="13768"/>
                      </a:lnTo>
                      <a:lnTo>
                        <a:pt x="67918" y="13810"/>
                      </a:lnTo>
                      <a:lnTo>
                        <a:pt x="67939" y="13894"/>
                      </a:lnTo>
                      <a:lnTo>
                        <a:pt x="68065" y="14061"/>
                      </a:lnTo>
                      <a:lnTo>
                        <a:pt x="68065" y="14103"/>
                      </a:lnTo>
                      <a:lnTo>
                        <a:pt x="68107" y="14103"/>
                      </a:lnTo>
                      <a:lnTo>
                        <a:pt x="68065" y="14166"/>
                      </a:lnTo>
                      <a:lnTo>
                        <a:pt x="68211" y="14208"/>
                      </a:lnTo>
                      <a:lnTo>
                        <a:pt x="68232" y="14333"/>
                      </a:lnTo>
                      <a:lnTo>
                        <a:pt x="68232" y="14396"/>
                      </a:lnTo>
                      <a:lnTo>
                        <a:pt x="68169" y="14438"/>
                      </a:lnTo>
                      <a:lnTo>
                        <a:pt x="68211" y="14710"/>
                      </a:lnTo>
                      <a:lnTo>
                        <a:pt x="68253" y="14731"/>
                      </a:lnTo>
                      <a:lnTo>
                        <a:pt x="68316" y="14647"/>
                      </a:lnTo>
                      <a:lnTo>
                        <a:pt x="68358" y="14647"/>
                      </a:lnTo>
                      <a:lnTo>
                        <a:pt x="68441" y="14752"/>
                      </a:lnTo>
                      <a:lnTo>
                        <a:pt x="68483" y="14835"/>
                      </a:lnTo>
                      <a:lnTo>
                        <a:pt x="68420" y="15024"/>
                      </a:lnTo>
                      <a:lnTo>
                        <a:pt x="68420" y="15233"/>
                      </a:lnTo>
                      <a:lnTo>
                        <a:pt x="68483" y="15317"/>
                      </a:lnTo>
                      <a:lnTo>
                        <a:pt x="68567" y="15254"/>
                      </a:lnTo>
                      <a:lnTo>
                        <a:pt x="68672" y="15275"/>
                      </a:lnTo>
                      <a:lnTo>
                        <a:pt x="68692" y="15338"/>
                      </a:lnTo>
                      <a:lnTo>
                        <a:pt x="68672" y="15421"/>
                      </a:lnTo>
                      <a:lnTo>
                        <a:pt x="68588" y="15421"/>
                      </a:lnTo>
                      <a:lnTo>
                        <a:pt x="68483" y="15484"/>
                      </a:lnTo>
                      <a:lnTo>
                        <a:pt x="68462" y="15484"/>
                      </a:lnTo>
                      <a:lnTo>
                        <a:pt x="68337" y="15631"/>
                      </a:lnTo>
                      <a:lnTo>
                        <a:pt x="68316" y="15735"/>
                      </a:lnTo>
                      <a:lnTo>
                        <a:pt x="68169" y="15798"/>
                      </a:lnTo>
                      <a:lnTo>
                        <a:pt x="68148" y="15861"/>
                      </a:lnTo>
                      <a:lnTo>
                        <a:pt x="68065" y="15882"/>
                      </a:lnTo>
                      <a:lnTo>
                        <a:pt x="68065" y="15986"/>
                      </a:lnTo>
                      <a:lnTo>
                        <a:pt x="68023" y="16070"/>
                      </a:lnTo>
                      <a:lnTo>
                        <a:pt x="68065" y="16195"/>
                      </a:lnTo>
                      <a:lnTo>
                        <a:pt x="68148" y="16175"/>
                      </a:lnTo>
                      <a:lnTo>
                        <a:pt x="68148" y="16321"/>
                      </a:lnTo>
                      <a:lnTo>
                        <a:pt x="68044" y="16509"/>
                      </a:lnTo>
                      <a:lnTo>
                        <a:pt x="68065" y="16593"/>
                      </a:lnTo>
                      <a:lnTo>
                        <a:pt x="68127" y="16614"/>
                      </a:lnTo>
                      <a:lnTo>
                        <a:pt x="68107" y="16844"/>
                      </a:lnTo>
                      <a:lnTo>
                        <a:pt x="68127" y="17032"/>
                      </a:lnTo>
                      <a:lnTo>
                        <a:pt x="68065" y="17116"/>
                      </a:lnTo>
                      <a:lnTo>
                        <a:pt x="67939" y="17158"/>
                      </a:lnTo>
                      <a:lnTo>
                        <a:pt x="67918" y="17263"/>
                      </a:lnTo>
                      <a:lnTo>
                        <a:pt x="67960" y="17325"/>
                      </a:lnTo>
                      <a:lnTo>
                        <a:pt x="67939" y="17535"/>
                      </a:lnTo>
                      <a:lnTo>
                        <a:pt x="67918" y="17576"/>
                      </a:lnTo>
                      <a:lnTo>
                        <a:pt x="67939" y="17660"/>
                      </a:lnTo>
                      <a:lnTo>
                        <a:pt x="68044" y="17765"/>
                      </a:lnTo>
                      <a:lnTo>
                        <a:pt x="67960" y="17765"/>
                      </a:lnTo>
                      <a:lnTo>
                        <a:pt x="67939" y="17953"/>
                      </a:lnTo>
                      <a:lnTo>
                        <a:pt x="67960" y="17995"/>
                      </a:lnTo>
                      <a:lnTo>
                        <a:pt x="67960" y="18141"/>
                      </a:lnTo>
                      <a:lnTo>
                        <a:pt x="67855" y="18246"/>
                      </a:lnTo>
                      <a:lnTo>
                        <a:pt x="67939" y="18372"/>
                      </a:lnTo>
                      <a:lnTo>
                        <a:pt x="67939" y="18602"/>
                      </a:lnTo>
                      <a:lnTo>
                        <a:pt x="68023" y="18811"/>
                      </a:lnTo>
                      <a:lnTo>
                        <a:pt x="67835" y="19146"/>
                      </a:lnTo>
                      <a:lnTo>
                        <a:pt x="67939" y="19292"/>
                      </a:lnTo>
                      <a:lnTo>
                        <a:pt x="67835" y="19250"/>
                      </a:lnTo>
                      <a:lnTo>
                        <a:pt x="67625" y="19292"/>
                      </a:lnTo>
                      <a:lnTo>
                        <a:pt x="67625" y="19501"/>
                      </a:lnTo>
                      <a:lnTo>
                        <a:pt x="67646" y="19564"/>
                      </a:lnTo>
                      <a:lnTo>
                        <a:pt x="67521" y="19711"/>
                      </a:lnTo>
                      <a:lnTo>
                        <a:pt x="67291" y="19606"/>
                      </a:lnTo>
                      <a:lnTo>
                        <a:pt x="67186" y="19711"/>
                      </a:lnTo>
                      <a:lnTo>
                        <a:pt x="67186" y="19773"/>
                      </a:lnTo>
                      <a:lnTo>
                        <a:pt x="67332" y="19773"/>
                      </a:lnTo>
                      <a:lnTo>
                        <a:pt x="67542" y="20087"/>
                      </a:lnTo>
                      <a:lnTo>
                        <a:pt x="67542" y="20380"/>
                      </a:lnTo>
                      <a:lnTo>
                        <a:pt x="67500" y="20464"/>
                      </a:lnTo>
                      <a:lnTo>
                        <a:pt x="67542" y="20548"/>
                      </a:lnTo>
                      <a:lnTo>
                        <a:pt x="67437" y="20569"/>
                      </a:lnTo>
                      <a:lnTo>
                        <a:pt x="67416" y="20778"/>
                      </a:lnTo>
                      <a:lnTo>
                        <a:pt x="67291" y="20924"/>
                      </a:lnTo>
                      <a:lnTo>
                        <a:pt x="67270" y="21175"/>
                      </a:lnTo>
                      <a:lnTo>
                        <a:pt x="67374" y="21385"/>
                      </a:lnTo>
                      <a:lnTo>
                        <a:pt x="67416" y="21761"/>
                      </a:lnTo>
                      <a:lnTo>
                        <a:pt x="67583" y="22033"/>
                      </a:lnTo>
                      <a:lnTo>
                        <a:pt x="67583" y="22242"/>
                      </a:lnTo>
                      <a:lnTo>
                        <a:pt x="67835" y="22807"/>
                      </a:lnTo>
                      <a:lnTo>
                        <a:pt x="68148" y="23414"/>
                      </a:lnTo>
                      <a:lnTo>
                        <a:pt x="68462" y="23916"/>
                      </a:lnTo>
                      <a:lnTo>
                        <a:pt x="68630" y="24063"/>
                      </a:lnTo>
                      <a:lnTo>
                        <a:pt x="68630" y="24251"/>
                      </a:lnTo>
                      <a:lnTo>
                        <a:pt x="69048" y="24732"/>
                      </a:lnTo>
                      <a:lnTo>
                        <a:pt x="69488" y="25527"/>
                      </a:lnTo>
                      <a:lnTo>
                        <a:pt x="69697" y="25632"/>
                      </a:lnTo>
                      <a:lnTo>
                        <a:pt x="69843" y="25632"/>
                      </a:lnTo>
                      <a:lnTo>
                        <a:pt x="69927" y="25590"/>
                      </a:lnTo>
                      <a:lnTo>
                        <a:pt x="69927" y="25590"/>
                      </a:lnTo>
                      <a:lnTo>
                        <a:pt x="69885" y="25695"/>
                      </a:lnTo>
                      <a:lnTo>
                        <a:pt x="69780" y="25737"/>
                      </a:lnTo>
                      <a:lnTo>
                        <a:pt x="69697" y="25737"/>
                      </a:lnTo>
                      <a:lnTo>
                        <a:pt x="69843" y="25988"/>
                      </a:lnTo>
                      <a:lnTo>
                        <a:pt x="70052" y="26469"/>
                      </a:lnTo>
                      <a:lnTo>
                        <a:pt x="70094" y="26678"/>
                      </a:lnTo>
                      <a:lnTo>
                        <a:pt x="70220" y="26867"/>
                      </a:lnTo>
                      <a:lnTo>
                        <a:pt x="70450" y="26887"/>
                      </a:lnTo>
                      <a:lnTo>
                        <a:pt x="70471" y="26971"/>
                      </a:lnTo>
                      <a:lnTo>
                        <a:pt x="70471" y="27076"/>
                      </a:lnTo>
                      <a:lnTo>
                        <a:pt x="70513" y="27159"/>
                      </a:lnTo>
                      <a:lnTo>
                        <a:pt x="70471" y="27285"/>
                      </a:lnTo>
                      <a:lnTo>
                        <a:pt x="70617" y="27034"/>
                      </a:lnTo>
                      <a:lnTo>
                        <a:pt x="70659" y="26762"/>
                      </a:lnTo>
                      <a:lnTo>
                        <a:pt x="70680" y="26741"/>
                      </a:lnTo>
                      <a:lnTo>
                        <a:pt x="70680" y="26636"/>
                      </a:lnTo>
                      <a:lnTo>
                        <a:pt x="70827" y="26511"/>
                      </a:lnTo>
                      <a:lnTo>
                        <a:pt x="70848" y="26406"/>
                      </a:lnTo>
                      <a:lnTo>
                        <a:pt x="70827" y="26343"/>
                      </a:lnTo>
                      <a:lnTo>
                        <a:pt x="70868" y="26239"/>
                      </a:lnTo>
                      <a:lnTo>
                        <a:pt x="70931" y="25988"/>
                      </a:lnTo>
                      <a:lnTo>
                        <a:pt x="70868" y="25883"/>
                      </a:lnTo>
                      <a:lnTo>
                        <a:pt x="70889" y="25695"/>
                      </a:lnTo>
                      <a:lnTo>
                        <a:pt x="70994" y="25611"/>
                      </a:lnTo>
                      <a:lnTo>
                        <a:pt x="70889" y="25507"/>
                      </a:lnTo>
                      <a:lnTo>
                        <a:pt x="70848" y="25527"/>
                      </a:lnTo>
                      <a:lnTo>
                        <a:pt x="70764" y="25507"/>
                      </a:lnTo>
                      <a:lnTo>
                        <a:pt x="70827" y="25423"/>
                      </a:lnTo>
                      <a:lnTo>
                        <a:pt x="70743" y="25276"/>
                      </a:lnTo>
                      <a:lnTo>
                        <a:pt x="70785" y="25297"/>
                      </a:lnTo>
                      <a:lnTo>
                        <a:pt x="70848" y="25255"/>
                      </a:lnTo>
                      <a:lnTo>
                        <a:pt x="70743" y="25151"/>
                      </a:lnTo>
                      <a:lnTo>
                        <a:pt x="70764" y="25067"/>
                      </a:lnTo>
                      <a:lnTo>
                        <a:pt x="70785" y="24942"/>
                      </a:lnTo>
                      <a:lnTo>
                        <a:pt x="70659" y="24942"/>
                      </a:lnTo>
                      <a:lnTo>
                        <a:pt x="70576" y="24879"/>
                      </a:lnTo>
                      <a:lnTo>
                        <a:pt x="70638" y="24774"/>
                      </a:lnTo>
                      <a:lnTo>
                        <a:pt x="70743" y="24879"/>
                      </a:lnTo>
                      <a:lnTo>
                        <a:pt x="70889" y="24732"/>
                      </a:lnTo>
                      <a:lnTo>
                        <a:pt x="70973" y="24753"/>
                      </a:lnTo>
                      <a:lnTo>
                        <a:pt x="71078" y="24649"/>
                      </a:lnTo>
                      <a:lnTo>
                        <a:pt x="71182" y="24565"/>
                      </a:lnTo>
                      <a:lnTo>
                        <a:pt x="71203" y="24586"/>
                      </a:lnTo>
                      <a:lnTo>
                        <a:pt x="71350" y="24628"/>
                      </a:lnTo>
                      <a:lnTo>
                        <a:pt x="71266" y="24523"/>
                      </a:lnTo>
                      <a:lnTo>
                        <a:pt x="71099" y="24439"/>
                      </a:lnTo>
                      <a:lnTo>
                        <a:pt x="71099" y="24314"/>
                      </a:lnTo>
                      <a:lnTo>
                        <a:pt x="70952" y="24230"/>
                      </a:lnTo>
                      <a:lnTo>
                        <a:pt x="70848" y="23895"/>
                      </a:lnTo>
                      <a:lnTo>
                        <a:pt x="70931" y="23602"/>
                      </a:lnTo>
                      <a:lnTo>
                        <a:pt x="70827" y="23498"/>
                      </a:lnTo>
                      <a:lnTo>
                        <a:pt x="70889" y="23414"/>
                      </a:lnTo>
                      <a:lnTo>
                        <a:pt x="70931" y="23268"/>
                      </a:lnTo>
                      <a:lnTo>
                        <a:pt x="71036" y="23058"/>
                      </a:lnTo>
                      <a:lnTo>
                        <a:pt x="71078" y="23372"/>
                      </a:lnTo>
                      <a:lnTo>
                        <a:pt x="71161" y="23393"/>
                      </a:lnTo>
                      <a:lnTo>
                        <a:pt x="71350" y="23289"/>
                      </a:lnTo>
                      <a:lnTo>
                        <a:pt x="71371" y="23330"/>
                      </a:lnTo>
                      <a:lnTo>
                        <a:pt x="71705" y="23205"/>
                      </a:lnTo>
                      <a:lnTo>
                        <a:pt x="71705" y="23058"/>
                      </a:lnTo>
                      <a:lnTo>
                        <a:pt x="71789" y="22975"/>
                      </a:lnTo>
                      <a:lnTo>
                        <a:pt x="71664" y="22891"/>
                      </a:lnTo>
                      <a:lnTo>
                        <a:pt x="71454" y="22598"/>
                      </a:lnTo>
                      <a:lnTo>
                        <a:pt x="71371" y="22598"/>
                      </a:lnTo>
                      <a:lnTo>
                        <a:pt x="71078" y="22159"/>
                      </a:lnTo>
                      <a:lnTo>
                        <a:pt x="71078" y="22054"/>
                      </a:lnTo>
                      <a:lnTo>
                        <a:pt x="70994" y="21970"/>
                      </a:lnTo>
                      <a:lnTo>
                        <a:pt x="70973" y="21594"/>
                      </a:lnTo>
                      <a:lnTo>
                        <a:pt x="70994" y="21531"/>
                      </a:lnTo>
                      <a:lnTo>
                        <a:pt x="70952" y="21343"/>
                      </a:lnTo>
                      <a:lnTo>
                        <a:pt x="71036" y="21217"/>
                      </a:lnTo>
                      <a:lnTo>
                        <a:pt x="71036" y="21092"/>
                      </a:lnTo>
                      <a:lnTo>
                        <a:pt x="70889" y="21113"/>
                      </a:lnTo>
                      <a:lnTo>
                        <a:pt x="70868" y="21029"/>
                      </a:lnTo>
                      <a:lnTo>
                        <a:pt x="70973" y="20882"/>
                      </a:lnTo>
                      <a:lnTo>
                        <a:pt x="71078" y="20841"/>
                      </a:lnTo>
                      <a:lnTo>
                        <a:pt x="71078" y="20778"/>
                      </a:lnTo>
                      <a:lnTo>
                        <a:pt x="71078" y="20757"/>
                      </a:lnTo>
                      <a:lnTo>
                        <a:pt x="71161" y="20673"/>
                      </a:lnTo>
                      <a:lnTo>
                        <a:pt x="71182" y="20778"/>
                      </a:lnTo>
                      <a:lnTo>
                        <a:pt x="71182" y="20903"/>
                      </a:lnTo>
                      <a:lnTo>
                        <a:pt x="71140" y="21029"/>
                      </a:lnTo>
                      <a:lnTo>
                        <a:pt x="71140" y="21196"/>
                      </a:lnTo>
                      <a:lnTo>
                        <a:pt x="71308" y="21238"/>
                      </a:lnTo>
                      <a:lnTo>
                        <a:pt x="71475" y="21343"/>
                      </a:lnTo>
                      <a:lnTo>
                        <a:pt x="71559" y="21322"/>
                      </a:lnTo>
                      <a:lnTo>
                        <a:pt x="71559" y="21154"/>
                      </a:lnTo>
                      <a:lnTo>
                        <a:pt x="71601" y="21092"/>
                      </a:lnTo>
                      <a:lnTo>
                        <a:pt x="71496" y="20903"/>
                      </a:lnTo>
                      <a:lnTo>
                        <a:pt x="71245" y="20673"/>
                      </a:lnTo>
                      <a:lnTo>
                        <a:pt x="71245" y="20401"/>
                      </a:lnTo>
                      <a:lnTo>
                        <a:pt x="71099" y="20359"/>
                      </a:lnTo>
                      <a:lnTo>
                        <a:pt x="71078" y="20317"/>
                      </a:lnTo>
                      <a:lnTo>
                        <a:pt x="71057" y="20380"/>
                      </a:lnTo>
                      <a:lnTo>
                        <a:pt x="70973" y="20464"/>
                      </a:lnTo>
                      <a:lnTo>
                        <a:pt x="70973" y="20506"/>
                      </a:lnTo>
                      <a:lnTo>
                        <a:pt x="70931" y="20569"/>
                      </a:lnTo>
                      <a:lnTo>
                        <a:pt x="70785" y="20485"/>
                      </a:lnTo>
                      <a:lnTo>
                        <a:pt x="70785" y="20276"/>
                      </a:lnTo>
                      <a:lnTo>
                        <a:pt x="70722" y="20150"/>
                      </a:lnTo>
                      <a:lnTo>
                        <a:pt x="70617" y="19941"/>
                      </a:lnTo>
                      <a:lnTo>
                        <a:pt x="70680" y="19836"/>
                      </a:lnTo>
                      <a:lnTo>
                        <a:pt x="70743" y="19794"/>
                      </a:lnTo>
                      <a:lnTo>
                        <a:pt x="70722" y="19690"/>
                      </a:lnTo>
                      <a:lnTo>
                        <a:pt x="70785" y="19585"/>
                      </a:lnTo>
                      <a:lnTo>
                        <a:pt x="70722" y="19522"/>
                      </a:lnTo>
                      <a:lnTo>
                        <a:pt x="70743" y="19439"/>
                      </a:lnTo>
                      <a:lnTo>
                        <a:pt x="70743" y="19334"/>
                      </a:lnTo>
                      <a:lnTo>
                        <a:pt x="70659" y="19271"/>
                      </a:lnTo>
                      <a:lnTo>
                        <a:pt x="70555" y="19313"/>
                      </a:lnTo>
                      <a:lnTo>
                        <a:pt x="70366" y="19146"/>
                      </a:lnTo>
                      <a:lnTo>
                        <a:pt x="70241" y="19146"/>
                      </a:lnTo>
                      <a:lnTo>
                        <a:pt x="70157" y="19229"/>
                      </a:lnTo>
                      <a:lnTo>
                        <a:pt x="70157" y="19313"/>
                      </a:lnTo>
                      <a:lnTo>
                        <a:pt x="70304" y="19460"/>
                      </a:lnTo>
                      <a:lnTo>
                        <a:pt x="70262" y="19564"/>
                      </a:lnTo>
                      <a:lnTo>
                        <a:pt x="70220" y="19627"/>
                      </a:lnTo>
                      <a:lnTo>
                        <a:pt x="70094" y="19564"/>
                      </a:lnTo>
                      <a:lnTo>
                        <a:pt x="69927" y="19355"/>
                      </a:lnTo>
                      <a:lnTo>
                        <a:pt x="69822" y="19250"/>
                      </a:lnTo>
                      <a:lnTo>
                        <a:pt x="69739" y="19208"/>
                      </a:lnTo>
                      <a:lnTo>
                        <a:pt x="69801" y="19146"/>
                      </a:lnTo>
                      <a:lnTo>
                        <a:pt x="69697" y="18936"/>
                      </a:lnTo>
                      <a:lnTo>
                        <a:pt x="69697" y="18811"/>
                      </a:lnTo>
                      <a:lnTo>
                        <a:pt x="69697" y="18727"/>
                      </a:lnTo>
                      <a:lnTo>
                        <a:pt x="69634" y="18623"/>
                      </a:lnTo>
                      <a:lnTo>
                        <a:pt x="69697" y="18539"/>
                      </a:lnTo>
                      <a:lnTo>
                        <a:pt x="69634" y="18372"/>
                      </a:lnTo>
                      <a:lnTo>
                        <a:pt x="69718" y="18267"/>
                      </a:lnTo>
                      <a:lnTo>
                        <a:pt x="69718" y="18162"/>
                      </a:lnTo>
                      <a:lnTo>
                        <a:pt x="69739" y="18037"/>
                      </a:lnTo>
                      <a:lnTo>
                        <a:pt x="69739" y="17890"/>
                      </a:lnTo>
                      <a:lnTo>
                        <a:pt x="69697" y="17932"/>
                      </a:lnTo>
                      <a:lnTo>
                        <a:pt x="69592" y="17786"/>
                      </a:lnTo>
                      <a:lnTo>
                        <a:pt x="69613" y="17744"/>
                      </a:lnTo>
                      <a:lnTo>
                        <a:pt x="69697" y="17723"/>
                      </a:lnTo>
                      <a:lnTo>
                        <a:pt x="69801" y="17786"/>
                      </a:lnTo>
                      <a:lnTo>
                        <a:pt x="69801" y="17744"/>
                      </a:lnTo>
                      <a:lnTo>
                        <a:pt x="69718" y="17660"/>
                      </a:lnTo>
                      <a:lnTo>
                        <a:pt x="69634" y="17576"/>
                      </a:lnTo>
                      <a:lnTo>
                        <a:pt x="69676" y="17514"/>
                      </a:lnTo>
                      <a:lnTo>
                        <a:pt x="69718" y="17514"/>
                      </a:lnTo>
                      <a:lnTo>
                        <a:pt x="69697" y="17430"/>
                      </a:lnTo>
                      <a:lnTo>
                        <a:pt x="69613" y="17346"/>
                      </a:lnTo>
                      <a:lnTo>
                        <a:pt x="69488" y="17325"/>
                      </a:lnTo>
                      <a:lnTo>
                        <a:pt x="69467" y="17242"/>
                      </a:lnTo>
                      <a:lnTo>
                        <a:pt x="69508" y="17221"/>
                      </a:lnTo>
                      <a:lnTo>
                        <a:pt x="69488" y="17074"/>
                      </a:lnTo>
                      <a:lnTo>
                        <a:pt x="69383" y="16970"/>
                      </a:lnTo>
                      <a:lnTo>
                        <a:pt x="69404" y="16886"/>
                      </a:lnTo>
                      <a:lnTo>
                        <a:pt x="69425" y="16781"/>
                      </a:lnTo>
                      <a:lnTo>
                        <a:pt x="69488" y="16719"/>
                      </a:lnTo>
                      <a:lnTo>
                        <a:pt x="69404" y="16614"/>
                      </a:lnTo>
                      <a:lnTo>
                        <a:pt x="69425" y="16530"/>
                      </a:lnTo>
                      <a:lnTo>
                        <a:pt x="69508" y="16530"/>
                      </a:lnTo>
                      <a:lnTo>
                        <a:pt x="69613" y="16593"/>
                      </a:lnTo>
                      <a:lnTo>
                        <a:pt x="69697" y="16572"/>
                      </a:lnTo>
                      <a:lnTo>
                        <a:pt x="69739" y="16405"/>
                      </a:lnTo>
                      <a:lnTo>
                        <a:pt x="69822" y="16405"/>
                      </a:lnTo>
                      <a:lnTo>
                        <a:pt x="69885" y="16488"/>
                      </a:lnTo>
                      <a:lnTo>
                        <a:pt x="69927" y="16488"/>
                      </a:lnTo>
                      <a:lnTo>
                        <a:pt x="70011" y="16614"/>
                      </a:lnTo>
                      <a:lnTo>
                        <a:pt x="70136" y="16363"/>
                      </a:lnTo>
                      <a:lnTo>
                        <a:pt x="70011" y="16300"/>
                      </a:lnTo>
                      <a:lnTo>
                        <a:pt x="70032" y="16195"/>
                      </a:lnTo>
                      <a:lnTo>
                        <a:pt x="70115" y="16154"/>
                      </a:lnTo>
                      <a:lnTo>
                        <a:pt x="70241" y="15903"/>
                      </a:lnTo>
                      <a:lnTo>
                        <a:pt x="70241" y="15777"/>
                      </a:lnTo>
                      <a:lnTo>
                        <a:pt x="70324" y="15882"/>
                      </a:lnTo>
                      <a:lnTo>
                        <a:pt x="70429" y="15944"/>
                      </a:lnTo>
                      <a:lnTo>
                        <a:pt x="70429" y="16070"/>
                      </a:lnTo>
                      <a:lnTo>
                        <a:pt x="70555" y="16426"/>
                      </a:lnTo>
                      <a:lnTo>
                        <a:pt x="70638" y="16509"/>
                      </a:lnTo>
                      <a:lnTo>
                        <a:pt x="70680" y="16468"/>
                      </a:lnTo>
                      <a:lnTo>
                        <a:pt x="70722" y="16154"/>
                      </a:lnTo>
                      <a:lnTo>
                        <a:pt x="70743" y="16049"/>
                      </a:lnTo>
                      <a:lnTo>
                        <a:pt x="70722" y="15903"/>
                      </a:lnTo>
                      <a:lnTo>
                        <a:pt x="70785" y="15798"/>
                      </a:lnTo>
                      <a:lnTo>
                        <a:pt x="70722" y="15651"/>
                      </a:lnTo>
                      <a:lnTo>
                        <a:pt x="70827" y="15693"/>
                      </a:lnTo>
                      <a:lnTo>
                        <a:pt x="70889" y="15631"/>
                      </a:lnTo>
                      <a:lnTo>
                        <a:pt x="70952" y="15421"/>
                      </a:lnTo>
                      <a:lnTo>
                        <a:pt x="71057" y="15421"/>
                      </a:lnTo>
                      <a:lnTo>
                        <a:pt x="71182" y="15254"/>
                      </a:lnTo>
                      <a:lnTo>
                        <a:pt x="71308" y="15233"/>
                      </a:lnTo>
                      <a:lnTo>
                        <a:pt x="71371" y="15275"/>
                      </a:lnTo>
                      <a:lnTo>
                        <a:pt x="71559" y="15149"/>
                      </a:lnTo>
                      <a:lnTo>
                        <a:pt x="71705" y="15170"/>
                      </a:lnTo>
                      <a:lnTo>
                        <a:pt x="72019" y="15359"/>
                      </a:lnTo>
                      <a:lnTo>
                        <a:pt x="72040" y="15463"/>
                      </a:lnTo>
                      <a:lnTo>
                        <a:pt x="72124" y="15484"/>
                      </a:lnTo>
                      <a:lnTo>
                        <a:pt x="72229" y="15463"/>
                      </a:lnTo>
                      <a:lnTo>
                        <a:pt x="72291" y="15484"/>
                      </a:lnTo>
                      <a:lnTo>
                        <a:pt x="72229" y="15547"/>
                      </a:lnTo>
                      <a:lnTo>
                        <a:pt x="72396" y="15714"/>
                      </a:lnTo>
                      <a:lnTo>
                        <a:pt x="72438" y="15672"/>
                      </a:lnTo>
                      <a:lnTo>
                        <a:pt x="72542" y="15777"/>
                      </a:lnTo>
                      <a:lnTo>
                        <a:pt x="72668" y="15756"/>
                      </a:lnTo>
                      <a:lnTo>
                        <a:pt x="72752" y="15777"/>
                      </a:lnTo>
                      <a:lnTo>
                        <a:pt x="72752" y="15672"/>
                      </a:lnTo>
                      <a:lnTo>
                        <a:pt x="72647" y="15526"/>
                      </a:lnTo>
                      <a:lnTo>
                        <a:pt x="72710" y="15442"/>
                      </a:lnTo>
                      <a:lnTo>
                        <a:pt x="72668" y="15359"/>
                      </a:lnTo>
                      <a:lnTo>
                        <a:pt x="72605" y="15338"/>
                      </a:lnTo>
                      <a:lnTo>
                        <a:pt x="72605" y="15233"/>
                      </a:lnTo>
                      <a:lnTo>
                        <a:pt x="72668" y="15128"/>
                      </a:lnTo>
                      <a:lnTo>
                        <a:pt x="72731" y="14856"/>
                      </a:lnTo>
                      <a:lnTo>
                        <a:pt x="72814" y="14647"/>
                      </a:lnTo>
                      <a:lnTo>
                        <a:pt x="72773" y="14543"/>
                      </a:lnTo>
                      <a:lnTo>
                        <a:pt x="72919" y="14375"/>
                      </a:lnTo>
                      <a:lnTo>
                        <a:pt x="72856" y="14291"/>
                      </a:lnTo>
                      <a:lnTo>
                        <a:pt x="72940" y="14229"/>
                      </a:lnTo>
                      <a:lnTo>
                        <a:pt x="72856" y="14061"/>
                      </a:lnTo>
                      <a:lnTo>
                        <a:pt x="72773" y="13999"/>
                      </a:lnTo>
                      <a:lnTo>
                        <a:pt x="72773" y="13957"/>
                      </a:lnTo>
                      <a:lnTo>
                        <a:pt x="72940" y="13957"/>
                      </a:lnTo>
                      <a:lnTo>
                        <a:pt x="72982" y="13810"/>
                      </a:lnTo>
                      <a:lnTo>
                        <a:pt x="72814" y="13747"/>
                      </a:lnTo>
                      <a:lnTo>
                        <a:pt x="72752" y="13643"/>
                      </a:lnTo>
                      <a:lnTo>
                        <a:pt x="72835" y="13601"/>
                      </a:lnTo>
                      <a:lnTo>
                        <a:pt x="72877" y="13664"/>
                      </a:lnTo>
                      <a:lnTo>
                        <a:pt x="72961" y="13643"/>
                      </a:lnTo>
                      <a:lnTo>
                        <a:pt x="72982" y="13559"/>
                      </a:lnTo>
                      <a:lnTo>
                        <a:pt x="72940" y="13475"/>
                      </a:lnTo>
                      <a:lnTo>
                        <a:pt x="73065" y="13371"/>
                      </a:lnTo>
                      <a:lnTo>
                        <a:pt x="73065" y="13287"/>
                      </a:lnTo>
                      <a:lnTo>
                        <a:pt x="72982" y="13224"/>
                      </a:lnTo>
                      <a:lnTo>
                        <a:pt x="73065" y="13162"/>
                      </a:lnTo>
                      <a:lnTo>
                        <a:pt x="73149" y="13182"/>
                      </a:lnTo>
                      <a:lnTo>
                        <a:pt x="73191" y="13078"/>
                      </a:lnTo>
                      <a:lnTo>
                        <a:pt x="73233" y="13036"/>
                      </a:lnTo>
                      <a:lnTo>
                        <a:pt x="73170" y="12973"/>
                      </a:lnTo>
                      <a:lnTo>
                        <a:pt x="73275" y="12952"/>
                      </a:lnTo>
                      <a:lnTo>
                        <a:pt x="73400" y="12827"/>
                      </a:lnTo>
                      <a:lnTo>
                        <a:pt x="73358" y="12743"/>
                      </a:lnTo>
                      <a:lnTo>
                        <a:pt x="73379" y="12638"/>
                      </a:lnTo>
                      <a:lnTo>
                        <a:pt x="73421" y="12722"/>
                      </a:lnTo>
                      <a:lnTo>
                        <a:pt x="73526" y="12618"/>
                      </a:lnTo>
                      <a:lnTo>
                        <a:pt x="73463" y="12450"/>
                      </a:lnTo>
                      <a:lnTo>
                        <a:pt x="73463" y="12304"/>
                      </a:lnTo>
                      <a:lnTo>
                        <a:pt x="73568" y="12304"/>
                      </a:lnTo>
                      <a:lnTo>
                        <a:pt x="73589" y="12325"/>
                      </a:lnTo>
                      <a:lnTo>
                        <a:pt x="73651" y="12283"/>
                      </a:lnTo>
                      <a:lnTo>
                        <a:pt x="73819" y="12074"/>
                      </a:lnTo>
                      <a:lnTo>
                        <a:pt x="73756" y="12032"/>
                      </a:lnTo>
                      <a:lnTo>
                        <a:pt x="73756" y="11927"/>
                      </a:lnTo>
                      <a:lnTo>
                        <a:pt x="73861" y="11927"/>
                      </a:lnTo>
                      <a:lnTo>
                        <a:pt x="74070" y="11760"/>
                      </a:lnTo>
                      <a:lnTo>
                        <a:pt x="73986" y="11697"/>
                      </a:lnTo>
                      <a:lnTo>
                        <a:pt x="74028" y="11655"/>
                      </a:lnTo>
                      <a:lnTo>
                        <a:pt x="74174" y="11655"/>
                      </a:lnTo>
                      <a:lnTo>
                        <a:pt x="74342" y="11550"/>
                      </a:lnTo>
                      <a:lnTo>
                        <a:pt x="74300" y="11467"/>
                      </a:lnTo>
                      <a:lnTo>
                        <a:pt x="74321" y="11404"/>
                      </a:lnTo>
                      <a:lnTo>
                        <a:pt x="74405" y="11467"/>
                      </a:lnTo>
                      <a:lnTo>
                        <a:pt x="74426" y="11571"/>
                      </a:lnTo>
                      <a:lnTo>
                        <a:pt x="74530" y="11592"/>
                      </a:lnTo>
                      <a:lnTo>
                        <a:pt x="74614" y="11550"/>
                      </a:lnTo>
                      <a:lnTo>
                        <a:pt x="74739" y="11613"/>
                      </a:lnTo>
                      <a:lnTo>
                        <a:pt x="75158" y="11613"/>
                      </a:lnTo>
                      <a:lnTo>
                        <a:pt x="75242" y="11676"/>
                      </a:lnTo>
                      <a:lnTo>
                        <a:pt x="75283" y="11655"/>
                      </a:lnTo>
                      <a:lnTo>
                        <a:pt x="75242" y="11488"/>
                      </a:lnTo>
                      <a:lnTo>
                        <a:pt x="75137" y="11404"/>
                      </a:lnTo>
                      <a:lnTo>
                        <a:pt x="75137" y="11362"/>
                      </a:lnTo>
                      <a:lnTo>
                        <a:pt x="75221" y="11341"/>
                      </a:lnTo>
                      <a:lnTo>
                        <a:pt x="75221" y="10986"/>
                      </a:lnTo>
                      <a:lnTo>
                        <a:pt x="75053" y="10755"/>
                      </a:lnTo>
                      <a:lnTo>
                        <a:pt x="74928" y="10734"/>
                      </a:lnTo>
                      <a:lnTo>
                        <a:pt x="74760" y="10525"/>
                      </a:lnTo>
                      <a:lnTo>
                        <a:pt x="74844" y="10442"/>
                      </a:lnTo>
                      <a:lnTo>
                        <a:pt x="74677" y="10316"/>
                      </a:lnTo>
                      <a:lnTo>
                        <a:pt x="74426" y="10253"/>
                      </a:lnTo>
                      <a:lnTo>
                        <a:pt x="74153" y="10086"/>
                      </a:lnTo>
                      <a:lnTo>
                        <a:pt x="74049" y="9918"/>
                      </a:lnTo>
                      <a:lnTo>
                        <a:pt x="74028" y="10023"/>
                      </a:lnTo>
                      <a:lnTo>
                        <a:pt x="73944" y="10002"/>
                      </a:lnTo>
                      <a:lnTo>
                        <a:pt x="73902" y="10023"/>
                      </a:lnTo>
                      <a:lnTo>
                        <a:pt x="73881" y="10149"/>
                      </a:lnTo>
                      <a:lnTo>
                        <a:pt x="73735" y="10190"/>
                      </a:lnTo>
                      <a:lnTo>
                        <a:pt x="73693" y="10107"/>
                      </a:lnTo>
                      <a:lnTo>
                        <a:pt x="73693" y="9981"/>
                      </a:lnTo>
                      <a:lnTo>
                        <a:pt x="73819" y="9897"/>
                      </a:lnTo>
                      <a:lnTo>
                        <a:pt x="73735" y="9793"/>
                      </a:lnTo>
                      <a:lnTo>
                        <a:pt x="73777" y="9730"/>
                      </a:lnTo>
                      <a:lnTo>
                        <a:pt x="73840" y="9730"/>
                      </a:lnTo>
                      <a:lnTo>
                        <a:pt x="73923" y="9814"/>
                      </a:lnTo>
                      <a:lnTo>
                        <a:pt x="73693" y="9458"/>
                      </a:lnTo>
                      <a:lnTo>
                        <a:pt x="73526" y="9312"/>
                      </a:lnTo>
                      <a:lnTo>
                        <a:pt x="73526" y="9479"/>
                      </a:lnTo>
                      <a:lnTo>
                        <a:pt x="73526" y="9521"/>
                      </a:lnTo>
                      <a:lnTo>
                        <a:pt x="73463" y="9521"/>
                      </a:lnTo>
                      <a:lnTo>
                        <a:pt x="73254" y="9312"/>
                      </a:lnTo>
                      <a:lnTo>
                        <a:pt x="73254" y="9207"/>
                      </a:lnTo>
                      <a:lnTo>
                        <a:pt x="73358" y="9249"/>
                      </a:lnTo>
                      <a:lnTo>
                        <a:pt x="73296" y="9144"/>
                      </a:lnTo>
                      <a:lnTo>
                        <a:pt x="73003" y="8893"/>
                      </a:lnTo>
                      <a:lnTo>
                        <a:pt x="72961" y="8893"/>
                      </a:lnTo>
                      <a:lnTo>
                        <a:pt x="72982" y="8977"/>
                      </a:lnTo>
                      <a:lnTo>
                        <a:pt x="72940" y="9081"/>
                      </a:lnTo>
                      <a:lnTo>
                        <a:pt x="72773" y="9102"/>
                      </a:lnTo>
                      <a:lnTo>
                        <a:pt x="72647" y="8977"/>
                      </a:lnTo>
                      <a:lnTo>
                        <a:pt x="72521" y="8956"/>
                      </a:lnTo>
                      <a:lnTo>
                        <a:pt x="72375" y="8726"/>
                      </a:lnTo>
                      <a:lnTo>
                        <a:pt x="72375" y="8642"/>
                      </a:lnTo>
                      <a:lnTo>
                        <a:pt x="72312" y="8579"/>
                      </a:lnTo>
                      <a:lnTo>
                        <a:pt x="72208" y="8621"/>
                      </a:lnTo>
                      <a:lnTo>
                        <a:pt x="72019" y="8768"/>
                      </a:lnTo>
                      <a:lnTo>
                        <a:pt x="72019" y="8830"/>
                      </a:lnTo>
                      <a:lnTo>
                        <a:pt x="71915" y="8789"/>
                      </a:lnTo>
                      <a:lnTo>
                        <a:pt x="71831" y="8851"/>
                      </a:lnTo>
                      <a:lnTo>
                        <a:pt x="71831" y="9081"/>
                      </a:lnTo>
                      <a:lnTo>
                        <a:pt x="71894" y="9144"/>
                      </a:lnTo>
                      <a:lnTo>
                        <a:pt x="71894" y="9144"/>
                      </a:lnTo>
                      <a:lnTo>
                        <a:pt x="71789" y="9081"/>
                      </a:lnTo>
                      <a:lnTo>
                        <a:pt x="71705" y="8872"/>
                      </a:lnTo>
                      <a:lnTo>
                        <a:pt x="71747" y="8726"/>
                      </a:lnTo>
                      <a:lnTo>
                        <a:pt x="71580" y="8621"/>
                      </a:lnTo>
                      <a:lnTo>
                        <a:pt x="71517" y="8454"/>
                      </a:lnTo>
                      <a:lnTo>
                        <a:pt x="71475" y="8454"/>
                      </a:lnTo>
                      <a:lnTo>
                        <a:pt x="71580" y="8433"/>
                      </a:lnTo>
                      <a:lnTo>
                        <a:pt x="71685" y="8558"/>
                      </a:lnTo>
                      <a:lnTo>
                        <a:pt x="71685" y="8433"/>
                      </a:lnTo>
                      <a:lnTo>
                        <a:pt x="71810" y="8433"/>
                      </a:lnTo>
                      <a:lnTo>
                        <a:pt x="71915" y="8475"/>
                      </a:lnTo>
                      <a:lnTo>
                        <a:pt x="72061" y="8370"/>
                      </a:lnTo>
                      <a:lnTo>
                        <a:pt x="72019" y="8265"/>
                      </a:lnTo>
                      <a:lnTo>
                        <a:pt x="71705" y="8140"/>
                      </a:lnTo>
                      <a:lnTo>
                        <a:pt x="71622" y="8265"/>
                      </a:lnTo>
                      <a:lnTo>
                        <a:pt x="71475" y="8265"/>
                      </a:lnTo>
                      <a:lnTo>
                        <a:pt x="71329" y="8224"/>
                      </a:lnTo>
                      <a:lnTo>
                        <a:pt x="71475" y="8224"/>
                      </a:lnTo>
                      <a:lnTo>
                        <a:pt x="71580" y="8098"/>
                      </a:lnTo>
                      <a:lnTo>
                        <a:pt x="71685" y="8056"/>
                      </a:lnTo>
                      <a:lnTo>
                        <a:pt x="71789" y="8119"/>
                      </a:lnTo>
                      <a:lnTo>
                        <a:pt x="71936" y="8140"/>
                      </a:lnTo>
                      <a:lnTo>
                        <a:pt x="72061" y="8245"/>
                      </a:lnTo>
                      <a:lnTo>
                        <a:pt x="72229" y="8433"/>
                      </a:lnTo>
                      <a:lnTo>
                        <a:pt x="72354" y="8433"/>
                      </a:lnTo>
                      <a:lnTo>
                        <a:pt x="72417" y="8537"/>
                      </a:lnTo>
                      <a:lnTo>
                        <a:pt x="72480" y="8558"/>
                      </a:lnTo>
                      <a:lnTo>
                        <a:pt x="72626" y="8475"/>
                      </a:lnTo>
                      <a:lnTo>
                        <a:pt x="72668" y="8558"/>
                      </a:lnTo>
                      <a:lnTo>
                        <a:pt x="72940" y="8349"/>
                      </a:lnTo>
                      <a:lnTo>
                        <a:pt x="72961" y="8391"/>
                      </a:lnTo>
                      <a:lnTo>
                        <a:pt x="72940" y="8496"/>
                      </a:lnTo>
                      <a:lnTo>
                        <a:pt x="73045" y="8433"/>
                      </a:lnTo>
                      <a:lnTo>
                        <a:pt x="73045" y="8286"/>
                      </a:lnTo>
                      <a:lnTo>
                        <a:pt x="73170" y="8077"/>
                      </a:lnTo>
                      <a:lnTo>
                        <a:pt x="73149" y="8014"/>
                      </a:lnTo>
                      <a:lnTo>
                        <a:pt x="73149" y="7847"/>
                      </a:lnTo>
                      <a:lnTo>
                        <a:pt x="73086" y="7617"/>
                      </a:lnTo>
                      <a:lnTo>
                        <a:pt x="73191" y="7240"/>
                      </a:lnTo>
                      <a:lnTo>
                        <a:pt x="73191" y="7010"/>
                      </a:lnTo>
                      <a:lnTo>
                        <a:pt x="73086" y="6884"/>
                      </a:lnTo>
                      <a:lnTo>
                        <a:pt x="73045" y="6759"/>
                      </a:lnTo>
                      <a:lnTo>
                        <a:pt x="72877" y="6612"/>
                      </a:lnTo>
                      <a:lnTo>
                        <a:pt x="72793" y="6445"/>
                      </a:lnTo>
                      <a:lnTo>
                        <a:pt x="72856" y="6445"/>
                      </a:lnTo>
                      <a:lnTo>
                        <a:pt x="72961" y="6571"/>
                      </a:lnTo>
                      <a:lnTo>
                        <a:pt x="72982" y="6571"/>
                      </a:lnTo>
                      <a:lnTo>
                        <a:pt x="72940" y="6403"/>
                      </a:lnTo>
                      <a:lnTo>
                        <a:pt x="72773" y="6340"/>
                      </a:lnTo>
                      <a:lnTo>
                        <a:pt x="72647" y="6382"/>
                      </a:lnTo>
                      <a:lnTo>
                        <a:pt x="72417" y="6340"/>
                      </a:lnTo>
                      <a:lnTo>
                        <a:pt x="72103" y="5943"/>
                      </a:lnTo>
                      <a:lnTo>
                        <a:pt x="72019" y="5880"/>
                      </a:lnTo>
                      <a:lnTo>
                        <a:pt x="72040" y="5817"/>
                      </a:lnTo>
                      <a:lnTo>
                        <a:pt x="72208" y="5817"/>
                      </a:lnTo>
                      <a:lnTo>
                        <a:pt x="72249" y="5671"/>
                      </a:lnTo>
                      <a:lnTo>
                        <a:pt x="72166" y="5608"/>
                      </a:lnTo>
                      <a:lnTo>
                        <a:pt x="72040" y="5608"/>
                      </a:lnTo>
                      <a:lnTo>
                        <a:pt x="71998" y="5545"/>
                      </a:lnTo>
                      <a:lnTo>
                        <a:pt x="72061" y="5504"/>
                      </a:lnTo>
                      <a:lnTo>
                        <a:pt x="72019" y="5336"/>
                      </a:lnTo>
                      <a:lnTo>
                        <a:pt x="72040" y="5315"/>
                      </a:lnTo>
                      <a:lnTo>
                        <a:pt x="72166" y="5462"/>
                      </a:lnTo>
                      <a:lnTo>
                        <a:pt x="72354" y="5566"/>
                      </a:lnTo>
                      <a:lnTo>
                        <a:pt x="72375" y="5504"/>
                      </a:lnTo>
                      <a:lnTo>
                        <a:pt x="72312" y="5420"/>
                      </a:lnTo>
                      <a:lnTo>
                        <a:pt x="72312" y="5315"/>
                      </a:lnTo>
                      <a:lnTo>
                        <a:pt x="72270" y="5232"/>
                      </a:lnTo>
                      <a:lnTo>
                        <a:pt x="72333" y="5190"/>
                      </a:lnTo>
                      <a:lnTo>
                        <a:pt x="72375" y="5252"/>
                      </a:lnTo>
                      <a:lnTo>
                        <a:pt x="72417" y="5336"/>
                      </a:lnTo>
                      <a:lnTo>
                        <a:pt x="72521" y="5357"/>
                      </a:lnTo>
                      <a:lnTo>
                        <a:pt x="72563" y="5650"/>
                      </a:lnTo>
                      <a:lnTo>
                        <a:pt x="72542" y="5734"/>
                      </a:lnTo>
                      <a:lnTo>
                        <a:pt x="72835" y="5943"/>
                      </a:lnTo>
                      <a:lnTo>
                        <a:pt x="72940" y="5880"/>
                      </a:lnTo>
                      <a:lnTo>
                        <a:pt x="73065" y="5943"/>
                      </a:lnTo>
                      <a:lnTo>
                        <a:pt x="73065" y="6152"/>
                      </a:lnTo>
                      <a:lnTo>
                        <a:pt x="73170" y="6152"/>
                      </a:lnTo>
                      <a:lnTo>
                        <a:pt x="73379" y="5859"/>
                      </a:lnTo>
                      <a:lnTo>
                        <a:pt x="73421" y="5734"/>
                      </a:lnTo>
                      <a:lnTo>
                        <a:pt x="73379" y="5608"/>
                      </a:lnTo>
                      <a:lnTo>
                        <a:pt x="73400" y="5357"/>
                      </a:lnTo>
                      <a:lnTo>
                        <a:pt x="73379" y="5252"/>
                      </a:lnTo>
                      <a:lnTo>
                        <a:pt x="73421" y="5357"/>
                      </a:lnTo>
                      <a:lnTo>
                        <a:pt x="73421" y="5524"/>
                      </a:lnTo>
                      <a:lnTo>
                        <a:pt x="73505" y="5524"/>
                      </a:lnTo>
                      <a:lnTo>
                        <a:pt x="73609" y="5420"/>
                      </a:lnTo>
                      <a:lnTo>
                        <a:pt x="73798" y="5357"/>
                      </a:lnTo>
                      <a:lnTo>
                        <a:pt x="73819" y="5232"/>
                      </a:lnTo>
                      <a:lnTo>
                        <a:pt x="74007" y="5294"/>
                      </a:lnTo>
                      <a:lnTo>
                        <a:pt x="73986" y="5336"/>
                      </a:lnTo>
                      <a:lnTo>
                        <a:pt x="74007" y="5399"/>
                      </a:lnTo>
                      <a:lnTo>
                        <a:pt x="74300" y="5608"/>
                      </a:lnTo>
                      <a:lnTo>
                        <a:pt x="74342" y="5629"/>
                      </a:lnTo>
                      <a:lnTo>
                        <a:pt x="74405" y="5776"/>
                      </a:lnTo>
                      <a:lnTo>
                        <a:pt x="74405" y="5838"/>
                      </a:lnTo>
                      <a:lnTo>
                        <a:pt x="74446" y="5859"/>
                      </a:lnTo>
                      <a:lnTo>
                        <a:pt x="74698" y="5817"/>
                      </a:lnTo>
                      <a:lnTo>
                        <a:pt x="74739" y="5838"/>
                      </a:lnTo>
                      <a:lnTo>
                        <a:pt x="74739" y="5880"/>
                      </a:lnTo>
                      <a:lnTo>
                        <a:pt x="74760" y="5880"/>
                      </a:lnTo>
                      <a:lnTo>
                        <a:pt x="74865" y="5776"/>
                      </a:lnTo>
                      <a:lnTo>
                        <a:pt x="74823" y="5671"/>
                      </a:lnTo>
                      <a:lnTo>
                        <a:pt x="74844" y="5650"/>
                      </a:lnTo>
                      <a:lnTo>
                        <a:pt x="74928" y="5650"/>
                      </a:lnTo>
                      <a:lnTo>
                        <a:pt x="74886" y="5504"/>
                      </a:lnTo>
                      <a:lnTo>
                        <a:pt x="74970" y="5524"/>
                      </a:lnTo>
                      <a:lnTo>
                        <a:pt x="75032" y="5608"/>
                      </a:lnTo>
                      <a:lnTo>
                        <a:pt x="74990" y="5671"/>
                      </a:lnTo>
                      <a:lnTo>
                        <a:pt x="75095" y="5671"/>
                      </a:lnTo>
                      <a:lnTo>
                        <a:pt x="75200" y="5629"/>
                      </a:lnTo>
                      <a:lnTo>
                        <a:pt x="75472" y="5650"/>
                      </a:lnTo>
                      <a:lnTo>
                        <a:pt x="75555" y="5713"/>
                      </a:lnTo>
                      <a:lnTo>
                        <a:pt x="75618" y="5713"/>
                      </a:lnTo>
                      <a:lnTo>
                        <a:pt x="75660" y="5755"/>
                      </a:lnTo>
                      <a:lnTo>
                        <a:pt x="75702" y="5755"/>
                      </a:lnTo>
                      <a:lnTo>
                        <a:pt x="75786" y="5671"/>
                      </a:lnTo>
                      <a:lnTo>
                        <a:pt x="75723" y="5462"/>
                      </a:lnTo>
                      <a:lnTo>
                        <a:pt x="75786" y="5504"/>
                      </a:lnTo>
                      <a:lnTo>
                        <a:pt x="75911" y="5671"/>
                      </a:lnTo>
                      <a:lnTo>
                        <a:pt x="76078" y="5608"/>
                      </a:lnTo>
                      <a:lnTo>
                        <a:pt x="76078" y="5524"/>
                      </a:lnTo>
                      <a:lnTo>
                        <a:pt x="75995" y="5357"/>
                      </a:lnTo>
                      <a:lnTo>
                        <a:pt x="75869" y="5378"/>
                      </a:lnTo>
                      <a:lnTo>
                        <a:pt x="75744" y="5294"/>
                      </a:lnTo>
                      <a:lnTo>
                        <a:pt x="75806" y="5190"/>
                      </a:lnTo>
                      <a:lnTo>
                        <a:pt x="75911" y="5232"/>
                      </a:lnTo>
                      <a:lnTo>
                        <a:pt x="75995" y="5211"/>
                      </a:lnTo>
                      <a:lnTo>
                        <a:pt x="75995" y="5064"/>
                      </a:lnTo>
                      <a:lnTo>
                        <a:pt x="75890" y="5022"/>
                      </a:lnTo>
                      <a:lnTo>
                        <a:pt x="75806" y="4980"/>
                      </a:lnTo>
                      <a:lnTo>
                        <a:pt x="75744" y="5022"/>
                      </a:lnTo>
                      <a:lnTo>
                        <a:pt x="75744" y="5127"/>
                      </a:lnTo>
                      <a:lnTo>
                        <a:pt x="75681" y="5064"/>
                      </a:lnTo>
                      <a:lnTo>
                        <a:pt x="75555" y="5085"/>
                      </a:lnTo>
                      <a:lnTo>
                        <a:pt x="75576" y="4918"/>
                      </a:lnTo>
                      <a:lnTo>
                        <a:pt x="75493" y="4855"/>
                      </a:lnTo>
                      <a:lnTo>
                        <a:pt x="75388" y="4876"/>
                      </a:lnTo>
                      <a:lnTo>
                        <a:pt x="75388" y="4980"/>
                      </a:lnTo>
                      <a:lnTo>
                        <a:pt x="75346" y="4897"/>
                      </a:lnTo>
                      <a:lnTo>
                        <a:pt x="75346" y="4813"/>
                      </a:lnTo>
                      <a:lnTo>
                        <a:pt x="75472" y="4771"/>
                      </a:lnTo>
                      <a:lnTo>
                        <a:pt x="75451" y="4583"/>
                      </a:lnTo>
                      <a:lnTo>
                        <a:pt x="75367" y="4562"/>
                      </a:lnTo>
                      <a:lnTo>
                        <a:pt x="75493" y="4457"/>
                      </a:lnTo>
                      <a:lnTo>
                        <a:pt x="75430" y="4290"/>
                      </a:lnTo>
                      <a:lnTo>
                        <a:pt x="75451" y="4227"/>
                      </a:lnTo>
                      <a:lnTo>
                        <a:pt x="75283" y="4081"/>
                      </a:lnTo>
                      <a:lnTo>
                        <a:pt x="75158" y="4102"/>
                      </a:lnTo>
                      <a:lnTo>
                        <a:pt x="75032" y="4248"/>
                      </a:lnTo>
                      <a:lnTo>
                        <a:pt x="75053" y="4060"/>
                      </a:lnTo>
                      <a:lnTo>
                        <a:pt x="75158" y="4018"/>
                      </a:lnTo>
                      <a:lnTo>
                        <a:pt x="75053" y="3851"/>
                      </a:lnTo>
                      <a:lnTo>
                        <a:pt x="75053" y="3746"/>
                      </a:lnTo>
                      <a:lnTo>
                        <a:pt x="75011" y="3746"/>
                      </a:lnTo>
                      <a:lnTo>
                        <a:pt x="74928" y="3830"/>
                      </a:lnTo>
                      <a:lnTo>
                        <a:pt x="74865" y="3746"/>
                      </a:lnTo>
                      <a:lnTo>
                        <a:pt x="74739" y="3746"/>
                      </a:lnTo>
                      <a:lnTo>
                        <a:pt x="74593" y="3767"/>
                      </a:lnTo>
                      <a:lnTo>
                        <a:pt x="74718" y="3662"/>
                      </a:lnTo>
                      <a:lnTo>
                        <a:pt x="74865" y="3662"/>
                      </a:lnTo>
                      <a:lnTo>
                        <a:pt x="75011" y="3558"/>
                      </a:lnTo>
                      <a:lnTo>
                        <a:pt x="75053" y="3620"/>
                      </a:lnTo>
                      <a:lnTo>
                        <a:pt x="75158" y="3432"/>
                      </a:lnTo>
                      <a:lnTo>
                        <a:pt x="75283" y="3411"/>
                      </a:lnTo>
                      <a:lnTo>
                        <a:pt x="75325" y="3307"/>
                      </a:lnTo>
                      <a:lnTo>
                        <a:pt x="75242" y="3202"/>
                      </a:lnTo>
                      <a:lnTo>
                        <a:pt x="74970" y="3139"/>
                      </a:lnTo>
                      <a:lnTo>
                        <a:pt x="75158" y="3118"/>
                      </a:lnTo>
                      <a:lnTo>
                        <a:pt x="75346" y="3118"/>
                      </a:lnTo>
                      <a:lnTo>
                        <a:pt x="75388" y="3035"/>
                      </a:lnTo>
                      <a:lnTo>
                        <a:pt x="75346" y="2909"/>
                      </a:lnTo>
                      <a:lnTo>
                        <a:pt x="75221" y="2867"/>
                      </a:lnTo>
                      <a:lnTo>
                        <a:pt x="75137" y="2721"/>
                      </a:lnTo>
                      <a:lnTo>
                        <a:pt x="75032" y="2763"/>
                      </a:lnTo>
                      <a:lnTo>
                        <a:pt x="75011" y="2679"/>
                      </a:lnTo>
                      <a:lnTo>
                        <a:pt x="75053" y="2511"/>
                      </a:lnTo>
                      <a:lnTo>
                        <a:pt x="74949" y="2198"/>
                      </a:lnTo>
                      <a:lnTo>
                        <a:pt x="74970" y="2135"/>
                      </a:lnTo>
                      <a:lnTo>
                        <a:pt x="75032" y="2051"/>
                      </a:lnTo>
                      <a:lnTo>
                        <a:pt x="75032" y="1967"/>
                      </a:lnTo>
                      <a:lnTo>
                        <a:pt x="74928" y="1905"/>
                      </a:lnTo>
                      <a:lnTo>
                        <a:pt x="74823" y="2051"/>
                      </a:lnTo>
                      <a:lnTo>
                        <a:pt x="74718" y="2135"/>
                      </a:lnTo>
                      <a:lnTo>
                        <a:pt x="74718" y="1967"/>
                      </a:lnTo>
                      <a:lnTo>
                        <a:pt x="74614" y="1967"/>
                      </a:lnTo>
                      <a:lnTo>
                        <a:pt x="74614" y="2051"/>
                      </a:lnTo>
                      <a:lnTo>
                        <a:pt x="74530" y="2072"/>
                      </a:lnTo>
                      <a:lnTo>
                        <a:pt x="74509" y="2030"/>
                      </a:lnTo>
                      <a:lnTo>
                        <a:pt x="74530" y="1884"/>
                      </a:lnTo>
                      <a:lnTo>
                        <a:pt x="74174" y="1842"/>
                      </a:lnTo>
                      <a:lnTo>
                        <a:pt x="74091" y="1884"/>
                      </a:lnTo>
                      <a:lnTo>
                        <a:pt x="73923" y="1863"/>
                      </a:lnTo>
                      <a:lnTo>
                        <a:pt x="73819" y="1758"/>
                      </a:lnTo>
                      <a:lnTo>
                        <a:pt x="73798" y="1716"/>
                      </a:lnTo>
                      <a:lnTo>
                        <a:pt x="73693" y="1675"/>
                      </a:lnTo>
                      <a:lnTo>
                        <a:pt x="73651" y="1716"/>
                      </a:lnTo>
                      <a:lnTo>
                        <a:pt x="73589" y="1633"/>
                      </a:lnTo>
                      <a:lnTo>
                        <a:pt x="73484" y="1633"/>
                      </a:lnTo>
                      <a:lnTo>
                        <a:pt x="73379" y="1779"/>
                      </a:lnTo>
                      <a:lnTo>
                        <a:pt x="73275" y="1821"/>
                      </a:lnTo>
                      <a:lnTo>
                        <a:pt x="73233" y="1842"/>
                      </a:lnTo>
                      <a:lnTo>
                        <a:pt x="73170" y="1884"/>
                      </a:lnTo>
                      <a:lnTo>
                        <a:pt x="73296" y="1884"/>
                      </a:lnTo>
                      <a:lnTo>
                        <a:pt x="73254" y="1967"/>
                      </a:lnTo>
                      <a:lnTo>
                        <a:pt x="73128" y="2051"/>
                      </a:lnTo>
                      <a:lnTo>
                        <a:pt x="73065" y="2051"/>
                      </a:lnTo>
                      <a:lnTo>
                        <a:pt x="73086" y="2156"/>
                      </a:lnTo>
                      <a:lnTo>
                        <a:pt x="73191" y="2239"/>
                      </a:lnTo>
                      <a:lnTo>
                        <a:pt x="73170" y="2281"/>
                      </a:lnTo>
                      <a:lnTo>
                        <a:pt x="73065" y="2260"/>
                      </a:lnTo>
                      <a:lnTo>
                        <a:pt x="72982" y="2051"/>
                      </a:lnTo>
                      <a:lnTo>
                        <a:pt x="73024" y="1988"/>
                      </a:lnTo>
                      <a:lnTo>
                        <a:pt x="73024" y="1988"/>
                      </a:lnTo>
                      <a:lnTo>
                        <a:pt x="72940" y="2030"/>
                      </a:lnTo>
                      <a:lnTo>
                        <a:pt x="72773" y="2239"/>
                      </a:lnTo>
                      <a:lnTo>
                        <a:pt x="72710" y="2386"/>
                      </a:lnTo>
                      <a:lnTo>
                        <a:pt x="72605" y="2491"/>
                      </a:lnTo>
                      <a:lnTo>
                        <a:pt x="72626" y="2553"/>
                      </a:lnTo>
                      <a:lnTo>
                        <a:pt x="72773" y="2407"/>
                      </a:lnTo>
                      <a:lnTo>
                        <a:pt x="72856" y="2407"/>
                      </a:lnTo>
                      <a:lnTo>
                        <a:pt x="72919" y="2511"/>
                      </a:lnTo>
                      <a:lnTo>
                        <a:pt x="73024" y="2616"/>
                      </a:lnTo>
                      <a:lnTo>
                        <a:pt x="73233" y="2783"/>
                      </a:lnTo>
                      <a:lnTo>
                        <a:pt x="73254" y="2909"/>
                      </a:lnTo>
                      <a:lnTo>
                        <a:pt x="73170" y="2993"/>
                      </a:lnTo>
                      <a:lnTo>
                        <a:pt x="73191" y="3097"/>
                      </a:lnTo>
                      <a:lnTo>
                        <a:pt x="73358" y="3076"/>
                      </a:lnTo>
                      <a:lnTo>
                        <a:pt x="73505" y="2993"/>
                      </a:lnTo>
                      <a:lnTo>
                        <a:pt x="73589" y="3097"/>
                      </a:lnTo>
                      <a:lnTo>
                        <a:pt x="73589" y="3202"/>
                      </a:lnTo>
                      <a:lnTo>
                        <a:pt x="73672" y="3390"/>
                      </a:lnTo>
                      <a:lnTo>
                        <a:pt x="73672" y="3432"/>
                      </a:lnTo>
                      <a:lnTo>
                        <a:pt x="73568" y="3327"/>
                      </a:lnTo>
                      <a:lnTo>
                        <a:pt x="73484" y="3181"/>
                      </a:lnTo>
                      <a:lnTo>
                        <a:pt x="73400" y="3139"/>
                      </a:lnTo>
                      <a:lnTo>
                        <a:pt x="73358" y="3244"/>
                      </a:lnTo>
                      <a:lnTo>
                        <a:pt x="73379" y="3348"/>
                      </a:lnTo>
                      <a:lnTo>
                        <a:pt x="73442" y="3390"/>
                      </a:lnTo>
                      <a:lnTo>
                        <a:pt x="73400" y="3411"/>
                      </a:lnTo>
                      <a:lnTo>
                        <a:pt x="73296" y="3390"/>
                      </a:lnTo>
                      <a:lnTo>
                        <a:pt x="73191" y="3223"/>
                      </a:lnTo>
                      <a:lnTo>
                        <a:pt x="73045" y="3202"/>
                      </a:lnTo>
                      <a:lnTo>
                        <a:pt x="72940" y="3307"/>
                      </a:lnTo>
                      <a:lnTo>
                        <a:pt x="72856" y="3286"/>
                      </a:lnTo>
                      <a:lnTo>
                        <a:pt x="72835" y="3139"/>
                      </a:lnTo>
                      <a:lnTo>
                        <a:pt x="72877" y="3097"/>
                      </a:lnTo>
                      <a:lnTo>
                        <a:pt x="72814" y="2972"/>
                      </a:lnTo>
                      <a:lnTo>
                        <a:pt x="72710" y="2888"/>
                      </a:lnTo>
                      <a:lnTo>
                        <a:pt x="72668" y="2763"/>
                      </a:lnTo>
                      <a:lnTo>
                        <a:pt x="72459" y="2700"/>
                      </a:lnTo>
                      <a:lnTo>
                        <a:pt x="72291" y="2365"/>
                      </a:lnTo>
                      <a:lnTo>
                        <a:pt x="72187" y="2239"/>
                      </a:lnTo>
                      <a:lnTo>
                        <a:pt x="72208" y="2177"/>
                      </a:lnTo>
                      <a:lnTo>
                        <a:pt x="72124" y="2093"/>
                      </a:lnTo>
                      <a:lnTo>
                        <a:pt x="72019" y="2072"/>
                      </a:lnTo>
                      <a:lnTo>
                        <a:pt x="72019" y="2072"/>
                      </a:lnTo>
                      <a:lnTo>
                        <a:pt x="72040" y="2135"/>
                      </a:lnTo>
                      <a:lnTo>
                        <a:pt x="72019" y="2239"/>
                      </a:lnTo>
                      <a:lnTo>
                        <a:pt x="71977" y="2198"/>
                      </a:lnTo>
                      <a:lnTo>
                        <a:pt x="71915" y="2072"/>
                      </a:lnTo>
                      <a:lnTo>
                        <a:pt x="71685" y="1947"/>
                      </a:lnTo>
                      <a:lnTo>
                        <a:pt x="71559" y="1926"/>
                      </a:lnTo>
                      <a:lnTo>
                        <a:pt x="71454" y="1947"/>
                      </a:lnTo>
                      <a:lnTo>
                        <a:pt x="71475" y="2030"/>
                      </a:lnTo>
                      <a:lnTo>
                        <a:pt x="71580" y="2072"/>
                      </a:lnTo>
                      <a:lnTo>
                        <a:pt x="71789" y="2156"/>
                      </a:lnTo>
                      <a:lnTo>
                        <a:pt x="71622" y="2198"/>
                      </a:lnTo>
                      <a:lnTo>
                        <a:pt x="71413" y="2135"/>
                      </a:lnTo>
                      <a:lnTo>
                        <a:pt x="71308" y="2030"/>
                      </a:lnTo>
                      <a:lnTo>
                        <a:pt x="71350" y="1947"/>
                      </a:lnTo>
                      <a:lnTo>
                        <a:pt x="71287" y="1926"/>
                      </a:lnTo>
                      <a:lnTo>
                        <a:pt x="71099" y="1926"/>
                      </a:lnTo>
                      <a:lnTo>
                        <a:pt x="71161" y="1947"/>
                      </a:lnTo>
                      <a:lnTo>
                        <a:pt x="71161" y="1988"/>
                      </a:lnTo>
                      <a:lnTo>
                        <a:pt x="70994" y="2051"/>
                      </a:lnTo>
                      <a:lnTo>
                        <a:pt x="70931" y="1947"/>
                      </a:lnTo>
                      <a:lnTo>
                        <a:pt x="70952" y="1884"/>
                      </a:lnTo>
                      <a:lnTo>
                        <a:pt x="70764" y="1863"/>
                      </a:lnTo>
                      <a:lnTo>
                        <a:pt x="70722" y="1884"/>
                      </a:lnTo>
                      <a:lnTo>
                        <a:pt x="70743" y="1988"/>
                      </a:lnTo>
                      <a:lnTo>
                        <a:pt x="70638" y="1967"/>
                      </a:lnTo>
                      <a:lnTo>
                        <a:pt x="70576" y="1863"/>
                      </a:lnTo>
                      <a:lnTo>
                        <a:pt x="70429" y="1863"/>
                      </a:lnTo>
                      <a:lnTo>
                        <a:pt x="70471" y="1967"/>
                      </a:lnTo>
                      <a:lnTo>
                        <a:pt x="70471" y="1967"/>
                      </a:lnTo>
                      <a:lnTo>
                        <a:pt x="69990" y="1863"/>
                      </a:lnTo>
                      <a:lnTo>
                        <a:pt x="69843" y="1926"/>
                      </a:lnTo>
                      <a:lnTo>
                        <a:pt x="69676" y="1842"/>
                      </a:lnTo>
                      <a:lnTo>
                        <a:pt x="69676" y="1758"/>
                      </a:lnTo>
                      <a:lnTo>
                        <a:pt x="69508" y="1716"/>
                      </a:lnTo>
                      <a:lnTo>
                        <a:pt x="69488" y="1737"/>
                      </a:lnTo>
                      <a:lnTo>
                        <a:pt x="69488" y="1779"/>
                      </a:lnTo>
                      <a:lnTo>
                        <a:pt x="69425" y="1737"/>
                      </a:lnTo>
                      <a:lnTo>
                        <a:pt x="69320" y="1716"/>
                      </a:lnTo>
                      <a:lnTo>
                        <a:pt x="69216" y="1633"/>
                      </a:lnTo>
                      <a:lnTo>
                        <a:pt x="69153" y="1654"/>
                      </a:lnTo>
                      <a:lnTo>
                        <a:pt x="69174" y="1758"/>
                      </a:lnTo>
                      <a:lnTo>
                        <a:pt x="69006" y="1758"/>
                      </a:lnTo>
                      <a:lnTo>
                        <a:pt x="68860" y="1779"/>
                      </a:lnTo>
                      <a:lnTo>
                        <a:pt x="68839" y="1884"/>
                      </a:lnTo>
                      <a:lnTo>
                        <a:pt x="68651" y="1884"/>
                      </a:lnTo>
                      <a:lnTo>
                        <a:pt x="68316" y="1758"/>
                      </a:lnTo>
                      <a:lnTo>
                        <a:pt x="68337" y="1716"/>
                      </a:lnTo>
                      <a:lnTo>
                        <a:pt x="68546" y="1779"/>
                      </a:lnTo>
                      <a:lnTo>
                        <a:pt x="68651" y="1842"/>
                      </a:lnTo>
                      <a:lnTo>
                        <a:pt x="68672" y="1779"/>
                      </a:lnTo>
                      <a:lnTo>
                        <a:pt x="68337" y="1549"/>
                      </a:lnTo>
                      <a:lnTo>
                        <a:pt x="67939" y="1507"/>
                      </a:lnTo>
                      <a:lnTo>
                        <a:pt x="67793" y="1549"/>
                      </a:lnTo>
                      <a:lnTo>
                        <a:pt x="67730" y="1507"/>
                      </a:lnTo>
                      <a:lnTo>
                        <a:pt x="67793" y="1444"/>
                      </a:lnTo>
                      <a:lnTo>
                        <a:pt x="67688" y="1402"/>
                      </a:lnTo>
                      <a:lnTo>
                        <a:pt x="67542" y="1423"/>
                      </a:lnTo>
                      <a:lnTo>
                        <a:pt x="67604" y="1444"/>
                      </a:lnTo>
                      <a:lnTo>
                        <a:pt x="67521" y="1465"/>
                      </a:lnTo>
                      <a:lnTo>
                        <a:pt x="67395" y="1423"/>
                      </a:lnTo>
                      <a:lnTo>
                        <a:pt x="67019" y="1319"/>
                      </a:lnTo>
                      <a:lnTo>
                        <a:pt x="66851" y="1340"/>
                      </a:lnTo>
                      <a:lnTo>
                        <a:pt x="66788" y="1423"/>
                      </a:lnTo>
                      <a:lnTo>
                        <a:pt x="66705" y="1402"/>
                      </a:lnTo>
                      <a:lnTo>
                        <a:pt x="66663" y="1319"/>
                      </a:lnTo>
                      <a:lnTo>
                        <a:pt x="66558" y="1361"/>
                      </a:lnTo>
                      <a:lnTo>
                        <a:pt x="66349" y="1361"/>
                      </a:lnTo>
                      <a:lnTo>
                        <a:pt x="66244" y="1298"/>
                      </a:lnTo>
                      <a:lnTo>
                        <a:pt x="66161" y="1319"/>
                      </a:lnTo>
                      <a:lnTo>
                        <a:pt x="66014" y="1340"/>
                      </a:lnTo>
                      <a:lnTo>
                        <a:pt x="65951" y="1319"/>
                      </a:lnTo>
                      <a:lnTo>
                        <a:pt x="65847" y="1402"/>
                      </a:lnTo>
                      <a:lnTo>
                        <a:pt x="65826" y="1507"/>
                      </a:lnTo>
                      <a:lnTo>
                        <a:pt x="65763" y="1402"/>
                      </a:lnTo>
                      <a:lnTo>
                        <a:pt x="65303" y="1528"/>
                      </a:lnTo>
                      <a:lnTo>
                        <a:pt x="65303" y="1633"/>
                      </a:lnTo>
                      <a:lnTo>
                        <a:pt x="65198" y="1612"/>
                      </a:lnTo>
                      <a:lnTo>
                        <a:pt x="65135" y="1737"/>
                      </a:lnTo>
                      <a:lnTo>
                        <a:pt x="65094" y="1737"/>
                      </a:lnTo>
                      <a:lnTo>
                        <a:pt x="65031" y="1654"/>
                      </a:lnTo>
                      <a:lnTo>
                        <a:pt x="64884" y="1675"/>
                      </a:lnTo>
                      <a:lnTo>
                        <a:pt x="64884" y="1779"/>
                      </a:lnTo>
                      <a:lnTo>
                        <a:pt x="64801" y="1779"/>
                      </a:lnTo>
                      <a:lnTo>
                        <a:pt x="64696" y="1842"/>
                      </a:lnTo>
                      <a:lnTo>
                        <a:pt x="64529" y="1737"/>
                      </a:lnTo>
                      <a:lnTo>
                        <a:pt x="64403" y="1779"/>
                      </a:lnTo>
                      <a:lnTo>
                        <a:pt x="64403" y="1863"/>
                      </a:lnTo>
                      <a:lnTo>
                        <a:pt x="64152" y="1863"/>
                      </a:lnTo>
                      <a:lnTo>
                        <a:pt x="63838" y="1884"/>
                      </a:lnTo>
                      <a:lnTo>
                        <a:pt x="63754" y="1842"/>
                      </a:lnTo>
                      <a:lnTo>
                        <a:pt x="63482" y="1884"/>
                      </a:lnTo>
                      <a:lnTo>
                        <a:pt x="63462" y="1905"/>
                      </a:lnTo>
                      <a:lnTo>
                        <a:pt x="63629" y="2009"/>
                      </a:lnTo>
                      <a:lnTo>
                        <a:pt x="63692" y="2198"/>
                      </a:lnTo>
                      <a:lnTo>
                        <a:pt x="63775" y="2260"/>
                      </a:lnTo>
                      <a:lnTo>
                        <a:pt x="63796" y="2386"/>
                      </a:lnTo>
                      <a:lnTo>
                        <a:pt x="63880" y="2574"/>
                      </a:lnTo>
                      <a:lnTo>
                        <a:pt x="63838" y="2637"/>
                      </a:lnTo>
                      <a:lnTo>
                        <a:pt x="63838" y="2804"/>
                      </a:lnTo>
                      <a:lnTo>
                        <a:pt x="63880" y="2804"/>
                      </a:lnTo>
                      <a:lnTo>
                        <a:pt x="63985" y="2700"/>
                      </a:lnTo>
                      <a:lnTo>
                        <a:pt x="64194" y="2804"/>
                      </a:lnTo>
                      <a:lnTo>
                        <a:pt x="64257" y="2888"/>
                      </a:lnTo>
                      <a:lnTo>
                        <a:pt x="64319" y="2909"/>
                      </a:lnTo>
                      <a:lnTo>
                        <a:pt x="64529" y="3118"/>
                      </a:lnTo>
                      <a:lnTo>
                        <a:pt x="64570" y="3307"/>
                      </a:lnTo>
                      <a:lnTo>
                        <a:pt x="64717" y="3348"/>
                      </a:lnTo>
                      <a:lnTo>
                        <a:pt x="64822" y="3516"/>
                      </a:lnTo>
                      <a:lnTo>
                        <a:pt x="64822" y="3579"/>
                      </a:lnTo>
                      <a:lnTo>
                        <a:pt x="64842" y="3662"/>
                      </a:lnTo>
                      <a:lnTo>
                        <a:pt x="64801" y="3725"/>
                      </a:lnTo>
                      <a:lnTo>
                        <a:pt x="64884" y="3830"/>
                      </a:lnTo>
                      <a:lnTo>
                        <a:pt x="64822" y="3871"/>
                      </a:lnTo>
                      <a:lnTo>
                        <a:pt x="64738" y="3851"/>
                      </a:lnTo>
                      <a:lnTo>
                        <a:pt x="64612" y="3934"/>
                      </a:lnTo>
                      <a:lnTo>
                        <a:pt x="64633" y="4039"/>
                      </a:lnTo>
                      <a:lnTo>
                        <a:pt x="64508" y="4060"/>
                      </a:lnTo>
                      <a:lnTo>
                        <a:pt x="64403" y="4143"/>
                      </a:lnTo>
                      <a:lnTo>
                        <a:pt x="64215" y="4102"/>
                      </a:lnTo>
                      <a:lnTo>
                        <a:pt x="64152" y="4039"/>
                      </a:lnTo>
                      <a:lnTo>
                        <a:pt x="64152" y="3892"/>
                      </a:lnTo>
                      <a:lnTo>
                        <a:pt x="63964" y="3641"/>
                      </a:lnTo>
                      <a:lnTo>
                        <a:pt x="63880" y="3641"/>
                      </a:lnTo>
                      <a:lnTo>
                        <a:pt x="63838" y="3662"/>
                      </a:lnTo>
                      <a:lnTo>
                        <a:pt x="63566" y="3620"/>
                      </a:lnTo>
                      <a:lnTo>
                        <a:pt x="63378" y="3641"/>
                      </a:lnTo>
                      <a:lnTo>
                        <a:pt x="63315" y="3579"/>
                      </a:lnTo>
                      <a:lnTo>
                        <a:pt x="63148" y="3411"/>
                      </a:lnTo>
                      <a:lnTo>
                        <a:pt x="63148" y="3286"/>
                      </a:lnTo>
                      <a:lnTo>
                        <a:pt x="63043" y="3202"/>
                      </a:lnTo>
                      <a:lnTo>
                        <a:pt x="62897" y="3181"/>
                      </a:lnTo>
                      <a:lnTo>
                        <a:pt x="62855" y="3097"/>
                      </a:lnTo>
                      <a:lnTo>
                        <a:pt x="62813" y="2951"/>
                      </a:lnTo>
                      <a:lnTo>
                        <a:pt x="62625" y="2909"/>
                      </a:lnTo>
                      <a:lnTo>
                        <a:pt x="62583" y="2951"/>
                      </a:lnTo>
                      <a:lnTo>
                        <a:pt x="62583" y="3097"/>
                      </a:lnTo>
                      <a:lnTo>
                        <a:pt x="62583" y="3244"/>
                      </a:lnTo>
                      <a:lnTo>
                        <a:pt x="62604" y="3327"/>
                      </a:lnTo>
                      <a:lnTo>
                        <a:pt x="62478" y="3516"/>
                      </a:lnTo>
                      <a:lnTo>
                        <a:pt x="62415" y="3641"/>
                      </a:lnTo>
                      <a:lnTo>
                        <a:pt x="62332" y="3558"/>
                      </a:lnTo>
                      <a:lnTo>
                        <a:pt x="62311" y="3474"/>
                      </a:lnTo>
                      <a:lnTo>
                        <a:pt x="62269" y="3474"/>
                      </a:lnTo>
                      <a:lnTo>
                        <a:pt x="62164" y="3558"/>
                      </a:lnTo>
                      <a:lnTo>
                        <a:pt x="61913" y="3537"/>
                      </a:lnTo>
                      <a:lnTo>
                        <a:pt x="61704" y="3620"/>
                      </a:lnTo>
                      <a:lnTo>
                        <a:pt x="61641" y="3579"/>
                      </a:lnTo>
                      <a:lnTo>
                        <a:pt x="61474" y="3725"/>
                      </a:lnTo>
                      <a:lnTo>
                        <a:pt x="61327" y="3746"/>
                      </a:lnTo>
                      <a:lnTo>
                        <a:pt x="61223" y="3725"/>
                      </a:lnTo>
                      <a:lnTo>
                        <a:pt x="61118" y="3620"/>
                      </a:lnTo>
                      <a:lnTo>
                        <a:pt x="61034" y="3620"/>
                      </a:lnTo>
                      <a:lnTo>
                        <a:pt x="60972" y="3662"/>
                      </a:lnTo>
                      <a:lnTo>
                        <a:pt x="61013" y="3746"/>
                      </a:lnTo>
                      <a:lnTo>
                        <a:pt x="60804" y="3830"/>
                      </a:lnTo>
                      <a:lnTo>
                        <a:pt x="60700" y="3913"/>
                      </a:lnTo>
                      <a:lnTo>
                        <a:pt x="60449" y="3934"/>
                      </a:lnTo>
                      <a:lnTo>
                        <a:pt x="60323" y="4081"/>
                      </a:lnTo>
                      <a:lnTo>
                        <a:pt x="60323" y="4290"/>
                      </a:lnTo>
                      <a:lnTo>
                        <a:pt x="60323" y="4562"/>
                      </a:lnTo>
                      <a:lnTo>
                        <a:pt x="60532" y="4855"/>
                      </a:lnTo>
                      <a:lnTo>
                        <a:pt x="60553" y="5022"/>
                      </a:lnTo>
                      <a:lnTo>
                        <a:pt x="60407" y="4813"/>
                      </a:lnTo>
                      <a:lnTo>
                        <a:pt x="60281" y="4688"/>
                      </a:lnTo>
                      <a:lnTo>
                        <a:pt x="60177" y="4708"/>
                      </a:lnTo>
                      <a:lnTo>
                        <a:pt x="60030" y="4625"/>
                      </a:lnTo>
                      <a:lnTo>
                        <a:pt x="60072" y="4729"/>
                      </a:lnTo>
                      <a:lnTo>
                        <a:pt x="60177" y="4792"/>
                      </a:lnTo>
                      <a:lnTo>
                        <a:pt x="60218" y="4980"/>
                      </a:lnTo>
                      <a:lnTo>
                        <a:pt x="60218" y="5022"/>
                      </a:lnTo>
                      <a:lnTo>
                        <a:pt x="60072" y="4813"/>
                      </a:lnTo>
                      <a:lnTo>
                        <a:pt x="59967" y="4813"/>
                      </a:lnTo>
                      <a:lnTo>
                        <a:pt x="59925" y="4604"/>
                      </a:lnTo>
                      <a:lnTo>
                        <a:pt x="59758" y="4415"/>
                      </a:lnTo>
                      <a:lnTo>
                        <a:pt x="59674" y="4269"/>
                      </a:lnTo>
                      <a:lnTo>
                        <a:pt x="59570" y="4269"/>
                      </a:lnTo>
                      <a:lnTo>
                        <a:pt x="59612" y="4457"/>
                      </a:lnTo>
                      <a:lnTo>
                        <a:pt x="59591" y="4562"/>
                      </a:lnTo>
                      <a:lnTo>
                        <a:pt x="59549" y="4415"/>
                      </a:lnTo>
                      <a:lnTo>
                        <a:pt x="59402" y="4353"/>
                      </a:lnTo>
                      <a:lnTo>
                        <a:pt x="59256" y="4374"/>
                      </a:lnTo>
                      <a:lnTo>
                        <a:pt x="59256" y="4457"/>
                      </a:lnTo>
                      <a:lnTo>
                        <a:pt x="59172" y="4374"/>
                      </a:lnTo>
                      <a:lnTo>
                        <a:pt x="59026" y="4374"/>
                      </a:lnTo>
                      <a:lnTo>
                        <a:pt x="58879" y="4520"/>
                      </a:lnTo>
                      <a:lnTo>
                        <a:pt x="58754" y="4562"/>
                      </a:lnTo>
                      <a:lnTo>
                        <a:pt x="58837" y="4415"/>
                      </a:lnTo>
                      <a:lnTo>
                        <a:pt x="58837" y="4311"/>
                      </a:lnTo>
                      <a:lnTo>
                        <a:pt x="58712" y="4081"/>
                      </a:lnTo>
                      <a:lnTo>
                        <a:pt x="58712" y="3934"/>
                      </a:lnTo>
                      <a:lnTo>
                        <a:pt x="58649" y="3871"/>
                      </a:lnTo>
                      <a:lnTo>
                        <a:pt x="58649" y="3767"/>
                      </a:lnTo>
                      <a:lnTo>
                        <a:pt x="58544" y="3558"/>
                      </a:lnTo>
                      <a:lnTo>
                        <a:pt x="58335" y="3327"/>
                      </a:lnTo>
                      <a:lnTo>
                        <a:pt x="58105" y="3202"/>
                      </a:lnTo>
                      <a:lnTo>
                        <a:pt x="57875" y="2930"/>
                      </a:lnTo>
                      <a:lnTo>
                        <a:pt x="57310" y="2742"/>
                      </a:lnTo>
                      <a:lnTo>
                        <a:pt x="57038" y="2742"/>
                      </a:lnTo>
                      <a:lnTo>
                        <a:pt x="56892" y="2783"/>
                      </a:lnTo>
                      <a:lnTo>
                        <a:pt x="56661" y="2930"/>
                      </a:lnTo>
                      <a:lnTo>
                        <a:pt x="56661" y="2993"/>
                      </a:lnTo>
                      <a:lnTo>
                        <a:pt x="56536" y="2951"/>
                      </a:lnTo>
                      <a:lnTo>
                        <a:pt x="56327" y="3035"/>
                      </a:lnTo>
                      <a:lnTo>
                        <a:pt x="55887" y="3244"/>
                      </a:lnTo>
                      <a:lnTo>
                        <a:pt x="55720" y="3265"/>
                      </a:lnTo>
                      <a:lnTo>
                        <a:pt x="55531" y="3453"/>
                      </a:lnTo>
                      <a:lnTo>
                        <a:pt x="55427" y="3516"/>
                      </a:lnTo>
                      <a:lnTo>
                        <a:pt x="55197" y="3683"/>
                      </a:lnTo>
                      <a:lnTo>
                        <a:pt x="55071" y="3746"/>
                      </a:lnTo>
                      <a:lnTo>
                        <a:pt x="54946" y="3871"/>
                      </a:lnTo>
                      <a:lnTo>
                        <a:pt x="54757" y="3934"/>
                      </a:lnTo>
                      <a:lnTo>
                        <a:pt x="54590" y="3871"/>
                      </a:lnTo>
                      <a:lnTo>
                        <a:pt x="54360" y="3934"/>
                      </a:lnTo>
                      <a:lnTo>
                        <a:pt x="54213" y="3997"/>
                      </a:lnTo>
                      <a:lnTo>
                        <a:pt x="54339" y="3871"/>
                      </a:lnTo>
                      <a:lnTo>
                        <a:pt x="54527" y="3767"/>
                      </a:lnTo>
                      <a:lnTo>
                        <a:pt x="54548" y="3662"/>
                      </a:lnTo>
                      <a:lnTo>
                        <a:pt x="54381" y="3474"/>
                      </a:lnTo>
                      <a:lnTo>
                        <a:pt x="54109" y="3411"/>
                      </a:lnTo>
                      <a:lnTo>
                        <a:pt x="53837" y="3223"/>
                      </a:lnTo>
                      <a:lnTo>
                        <a:pt x="53753" y="3160"/>
                      </a:lnTo>
                      <a:lnTo>
                        <a:pt x="53711" y="3223"/>
                      </a:lnTo>
                      <a:lnTo>
                        <a:pt x="53607" y="3453"/>
                      </a:lnTo>
                      <a:lnTo>
                        <a:pt x="53607" y="3579"/>
                      </a:lnTo>
                      <a:lnTo>
                        <a:pt x="53544" y="3516"/>
                      </a:lnTo>
                      <a:lnTo>
                        <a:pt x="53502" y="3537"/>
                      </a:lnTo>
                      <a:lnTo>
                        <a:pt x="53439" y="3662"/>
                      </a:lnTo>
                      <a:lnTo>
                        <a:pt x="53376" y="3725"/>
                      </a:lnTo>
                      <a:lnTo>
                        <a:pt x="53335" y="3662"/>
                      </a:lnTo>
                      <a:lnTo>
                        <a:pt x="53397" y="3516"/>
                      </a:lnTo>
                      <a:lnTo>
                        <a:pt x="53439" y="3432"/>
                      </a:lnTo>
                      <a:lnTo>
                        <a:pt x="53397" y="3265"/>
                      </a:lnTo>
                      <a:lnTo>
                        <a:pt x="53272" y="3202"/>
                      </a:lnTo>
                      <a:lnTo>
                        <a:pt x="53125" y="3327"/>
                      </a:lnTo>
                      <a:lnTo>
                        <a:pt x="53167" y="3411"/>
                      </a:lnTo>
                      <a:lnTo>
                        <a:pt x="53083" y="3537"/>
                      </a:lnTo>
                      <a:lnTo>
                        <a:pt x="53000" y="3453"/>
                      </a:lnTo>
                      <a:lnTo>
                        <a:pt x="52979" y="3307"/>
                      </a:lnTo>
                      <a:lnTo>
                        <a:pt x="52916" y="3160"/>
                      </a:lnTo>
                      <a:lnTo>
                        <a:pt x="52874" y="3014"/>
                      </a:lnTo>
                      <a:lnTo>
                        <a:pt x="52770" y="3118"/>
                      </a:lnTo>
                      <a:lnTo>
                        <a:pt x="52560" y="3139"/>
                      </a:lnTo>
                      <a:lnTo>
                        <a:pt x="52246" y="3223"/>
                      </a:lnTo>
                      <a:lnTo>
                        <a:pt x="52163" y="3202"/>
                      </a:lnTo>
                      <a:lnTo>
                        <a:pt x="52267" y="3118"/>
                      </a:lnTo>
                      <a:lnTo>
                        <a:pt x="52246" y="3014"/>
                      </a:lnTo>
                      <a:lnTo>
                        <a:pt x="52246" y="2909"/>
                      </a:lnTo>
                      <a:lnTo>
                        <a:pt x="52226" y="2783"/>
                      </a:lnTo>
                      <a:lnTo>
                        <a:pt x="52246" y="2763"/>
                      </a:lnTo>
                      <a:lnTo>
                        <a:pt x="52456" y="2909"/>
                      </a:lnTo>
                      <a:lnTo>
                        <a:pt x="52560" y="2825"/>
                      </a:lnTo>
                      <a:lnTo>
                        <a:pt x="52581" y="2700"/>
                      </a:lnTo>
                      <a:lnTo>
                        <a:pt x="52393" y="2428"/>
                      </a:lnTo>
                      <a:lnTo>
                        <a:pt x="52016" y="2302"/>
                      </a:lnTo>
                      <a:lnTo>
                        <a:pt x="51702" y="2281"/>
                      </a:lnTo>
                      <a:lnTo>
                        <a:pt x="51347" y="2365"/>
                      </a:lnTo>
                      <a:lnTo>
                        <a:pt x="51033" y="2407"/>
                      </a:lnTo>
                      <a:lnTo>
                        <a:pt x="50824" y="2574"/>
                      </a:lnTo>
                      <a:lnTo>
                        <a:pt x="50886" y="3139"/>
                      </a:lnTo>
                      <a:lnTo>
                        <a:pt x="50866" y="3307"/>
                      </a:lnTo>
                      <a:lnTo>
                        <a:pt x="50907" y="3411"/>
                      </a:lnTo>
                      <a:lnTo>
                        <a:pt x="50803" y="3579"/>
                      </a:lnTo>
                      <a:lnTo>
                        <a:pt x="50803" y="3746"/>
                      </a:lnTo>
                      <a:lnTo>
                        <a:pt x="50656" y="3851"/>
                      </a:lnTo>
                      <a:lnTo>
                        <a:pt x="50552" y="3851"/>
                      </a:lnTo>
                      <a:lnTo>
                        <a:pt x="50489" y="3788"/>
                      </a:lnTo>
                      <a:lnTo>
                        <a:pt x="50489" y="3725"/>
                      </a:lnTo>
                      <a:lnTo>
                        <a:pt x="50363" y="3620"/>
                      </a:lnTo>
                      <a:lnTo>
                        <a:pt x="50447" y="3537"/>
                      </a:lnTo>
                      <a:lnTo>
                        <a:pt x="50510" y="3558"/>
                      </a:lnTo>
                      <a:lnTo>
                        <a:pt x="50594" y="3369"/>
                      </a:lnTo>
                      <a:lnTo>
                        <a:pt x="50552" y="3139"/>
                      </a:lnTo>
                      <a:lnTo>
                        <a:pt x="50405" y="3097"/>
                      </a:lnTo>
                      <a:lnTo>
                        <a:pt x="50342" y="2888"/>
                      </a:lnTo>
                      <a:lnTo>
                        <a:pt x="50405" y="2909"/>
                      </a:lnTo>
                      <a:lnTo>
                        <a:pt x="50510" y="2804"/>
                      </a:lnTo>
                      <a:lnTo>
                        <a:pt x="50510" y="2930"/>
                      </a:lnTo>
                      <a:lnTo>
                        <a:pt x="50614" y="3035"/>
                      </a:lnTo>
                      <a:lnTo>
                        <a:pt x="50698" y="3223"/>
                      </a:lnTo>
                      <a:lnTo>
                        <a:pt x="50719" y="3160"/>
                      </a:lnTo>
                      <a:lnTo>
                        <a:pt x="50698" y="2888"/>
                      </a:lnTo>
                      <a:lnTo>
                        <a:pt x="50656" y="2679"/>
                      </a:lnTo>
                      <a:lnTo>
                        <a:pt x="50259" y="2825"/>
                      </a:lnTo>
                      <a:lnTo>
                        <a:pt x="49945" y="3035"/>
                      </a:lnTo>
                      <a:lnTo>
                        <a:pt x="49945" y="3160"/>
                      </a:lnTo>
                      <a:lnTo>
                        <a:pt x="49757" y="3307"/>
                      </a:lnTo>
                      <a:lnTo>
                        <a:pt x="49652" y="3223"/>
                      </a:lnTo>
                      <a:lnTo>
                        <a:pt x="49673" y="3139"/>
                      </a:lnTo>
                      <a:lnTo>
                        <a:pt x="49777" y="3118"/>
                      </a:lnTo>
                      <a:lnTo>
                        <a:pt x="49673" y="2993"/>
                      </a:lnTo>
                      <a:lnTo>
                        <a:pt x="49757" y="2742"/>
                      </a:lnTo>
                      <a:lnTo>
                        <a:pt x="49882" y="2804"/>
                      </a:lnTo>
                      <a:lnTo>
                        <a:pt x="49945" y="2783"/>
                      </a:lnTo>
                      <a:lnTo>
                        <a:pt x="50070" y="2825"/>
                      </a:lnTo>
                      <a:lnTo>
                        <a:pt x="50468" y="2637"/>
                      </a:lnTo>
                      <a:lnTo>
                        <a:pt x="50614" y="2595"/>
                      </a:lnTo>
                      <a:lnTo>
                        <a:pt x="50342" y="2595"/>
                      </a:lnTo>
                      <a:lnTo>
                        <a:pt x="50175" y="2616"/>
                      </a:lnTo>
                      <a:lnTo>
                        <a:pt x="49945" y="2595"/>
                      </a:lnTo>
                      <a:lnTo>
                        <a:pt x="49443" y="2595"/>
                      </a:lnTo>
                      <a:lnTo>
                        <a:pt x="49338" y="2637"/>
                      </a:lnTo>
                      <a:lnTo>
                        <a:pt x="48669" y="2700"/>
                      </a:lnTo>
                      <a:lnTo>
                        <a:pt x="48271" y="2700"/>
                      </a:lnTo>
                      <a:lnTo>
                        <a:pt x="48041" y="2742"/>
                      </a:lnTo>
                      <a:lnTo>
                        <a:pt x="47769" y="2637"/>
                      </a:lnTo>
                      <a:lnTo>
                        <a:pt x="47539" y="2679"/>
                      </a:lnTo>
                      <a:lnTo>
                        <a:pt x="47371" y="2742"/>
                      </a:lnTo>
                      <a:lnTo>
                        <a:pt x="47518" y="2909"/>
                      </a:lnTo>
                      <a:lnTo>
                        <a:pt x="47685" y="2909"/>
                      </a:lnTo>
                      <a:lnTo>
                        <a:pt x="47790" y="2951"/>
                      </a:lnTo>
                      <a:lnTo>
                        <a:pt x="47894" y="2930"/>
                      </a:lnTo>
                      <a:lnTo>
                        <a:pt x="48041" y="3055"/>
                      </a:lnTo>
                      <a:lnTo>
                        <a:pt x="48041" y="3139"/>
                      </a:lnTo>
                      <a:lnTo>
                        <a:pt x="47832" y="3327"/>
                      </a:lnTo>
                      <a:lnTo>
                        <a:pt x="47685" y="3307"/>
                      </a:lnTo>
                      <a:lnTo>
                        <a:pt x="47518" y="3369"/>
                      </a:lnTo>
                      <a:lnTo>
                        <a:pt x="47476" y="3537"/>
                      </a:lnTo>
                      <a:lnTo>
                        <a:pt x="47434" y="3641"/>
                      </a:lnTo>
                      <a:lnTo>
                        <a:pt x="47560" y="3871"/>
                      </a:lnTo>
                      <a:lnTo>
                        <a:pt x="47769" y="3934"/>
                      </a:lnTo>
                      <a:lnTo>
                        <a:pt x="47790" y="3788"/>
                      </a:lnTo>
                      <a:lnTo>
                        <a:pt x="47936" y="3662"/>
                      </a:lnTo>
                      <a:lnTo>
                        <a:pt x="48145" y="3579"/>
                      </a:lnTo>
                      <a:lnTo>
                        <a:pt x="48104" y="3788"/>
                      </a:lnTo>
                      <a:lnTo>
                        <a:pt x="47894" y="3788"/>
                      </a:lnTo>
                      <a:lnTo>
                        <a:pt x="47999" y="3934"/>
                      </a:lnTo>
                      <a:lnTo>
                        <a:pt x="47978" y="3955"/>
                      </a:lnTo>
                      <a:lnTo>
                        <a:pt x="48041" y="4060"/>
                      </a:lnTo>
                      <a:lnTo>
                        <a:pt x="47894" y="4143"/>
                      </a:lnTo>
                      <a:lnTo>
                        <a:pt x="48041" y="4164"/>
                      </a:lnTo>
                      <a:lnTo>
                        <a:pt x="48166" y="4102"/>
                      </a:lnTo>
                      <a:lnTo>
                        <a:pt x="48208" y="4206"/>
                      </a:lnTo>
                      <a:lnTo>
                        <a:pt x="48187" y="4353"/>
                      </a:lnTo>
                      <a:lnTo>
                        <a:pt x="48313" y="4478"/>
                      </a:lnTo>
                      <a:lnTo>
                        <a:pt x="48459" y="4499"/>
                      </a:lnTo>
                      <a:lnTo>
                        <a:pt x="48627" y="4708"/>
                      </a:lnTo>
                      <a:lnTo>
                        <a:pt x="48606" y="4813"/>
                      </a:lnTo>
                      <a:lnTo>
                        <a:pt x="48522" y="4771"/>
                      </a:lnTo>
                      <a:lnTo>
                        <a:pt x="48397" y="4813"/>
                      </a:lnTo>
                      <a:lnTo>
                        <a:pt x="48459" y="4939"/>
                      </a:lnTo>
                      <a:lnTo>
                        <a:pt x="48376" y="5001"/>
                      </a:lnTo>
                      <a:lnTo>
                        <a:pt x="48313" y="4939"/>
                      </a:lnTo>
                      <a:lnTo>
                        <a:pt x="48250" y="4980"/>
                      </a:lnTo>
                      <a:lnTo>
                        <a:pt x="48187" y="4834"/>
                      </a:lnTo>
                      <a:lnTo>
                        <a:pt x="47999" y="4708"/>
                      </a:lnTo>
                      <a:lnTo>
                        <a:pt x="47936" y="4729"/>
                      </a:lnTo>
                      <a:lnTo>
                        <a:pt x="47978" y="4813"/>
                      </a:lnTo>
                      <a:lnTo>
                        <a:pt x="47873" y="4897"/>
                      </a:lnTo>
                      <a:lnTo>
                        <a:pt x="47790" y="4834"/>
                      </a:lnTo>
                      <a:lnTo>
                        <a:pt x="47727" y="4897"/>
                      </a:lnTo>
                      <a:lnTo>
                        <a:pt x="47769" y="5022"/>
                      </a:lnTo>
                      <a:lnTo>
                        <a:pt x="47790" y="5211"/>
                      </a:lnTo>
                      <a:lnTo>
                        <a:pt x="47936" y="5232"/>
                      </a:lnTo>
                      <a:lnTo>
                        <a:pt x="48083" y="5148"/>
                      </a:lnTo>
                      <a:lnTo>
                        <a:pt x="48187" y="5252"/>
                      </a:lnTo>
                      <a:lnTo>
                        <a:pt x="48104" y="5336"/>
                      </a:lnTo>
                      <a:lnTo>
                        <a:pt x="48250" y="5399"/>
                      </a:lnTo>
                      <a:lnTo>
                        <a:pt x="48145" y="5462"/>
                      </a:lnTo>
                      <a:lnTo>
                        <a:pt x="47978" y="5420"/>
                      </a:lnTo>
                      <a:lnTo>
                        <a:pt x="47978" y="5462"/>
                      </a:lnTo>
                      <a:lnTo>
                        <a:pt x="48145" y="5566"/>
                      </a:lnTo>
                      <a:lnTo>
                        <a:pt x="47873" y="5566"/>
                      </a:lnTo>
                      <a:lnTo>
                        <a:pt x="47832" y="5462"/>
                      </a:lnTo>
                      <a:lnTo>
                        <a:pt x="47643" y="5462"/>
                      </a:lnTo>
                      <a:lnTo>
                        <a:pt x="47560" y="5336"/>
                      </a:lnTo>
                      <a:lnTo>
                        <a:pt x="47434" y="5315"/>
                      </a:lnTo>
                      <a:lnTo>
                        <a:pt x="47308" y="5190"/>
                      </a:lnTo>
                      <a:lnTo>
                        <a:pt x="47120" y="5190"/>
                      </a:lnTo>
                      <a:lnTo>
                        <a:pt x="46995" y="5106"/>
                      </a:lnTo>
                      <a:lnTo>
                        <a:pt x="46890" y="5127"/>
                      </a:lnTo>
                      <a:lnTo>
                        <a:pt x="46827" y="5106"/>
                      </a:lnTo>
                      <a:lnTo>
                        <a:pt x="46430" y="5252"/>
                      </a:lnTo>
                      <a:lnTo>
                        <a:pt x="46409" y="5357"/>
                      </a:lnTo>
                      <a:lnTo>
                        <a:pt x="46367" y="5420"/>
                      </a:lnTo>
                      <a:lnTo>
                        <a:pt x="46430" y="5504"/>
                      </a:lnTo>
                      <a:lnTo>
                        <a:pt x="46409" y="5566"/>
                      </a:lnTo>
                      <a:lnTo>
                        <a:pt x="46492" y="5713"/>
                      </a:lnTo>
                      <a:lnTo>
                        <a:pt x="46472" y="5734"/>
                      </a:lnTo>
                      <a:lnTo>
                        <a:pt x="46367" y="5629"/>
                      </a:lnTo>
                      <a:lnTo>
                        <a:pt x="46283" y="5671"/>
                      </a:lnTo>
                      <a:lnTo>
                        <a:pt x="46179" y="5629"/>
                      </a:lnTo>
                      <a:lnTo>
                        <a:pt x="45739" y="5671"/>
                      </a:lnTo>
                      <a:lnTo>
                        <a:pt x="45530" y="5650"/>
                      </a:lnTo>
                      <a:lnTo>
                        <a:pt x="45384" y="5524"/>
                      </a:lnTo>
                      <a:lnTo>
                        <a:pt x="45258" y="5504"/>
                      </a:lnTo>
                      <a:lnTo>
                        <a:pt x="45132" y="5357"/>
                      </a:lnTo>
                      <a:lnTo>
                        <a:pt x="45049" y="5211"/>
                      </a:lnTo>
                      <a:lnTo>
                        <a:pt x="44944" y="5148"/>
                      </a:lnTo>
                      <a:lnTo>
                        <a:pt x="44944" y="5232"/>
                      </a:lnTo>
                      <a:lnTo>
                        <a:pt x="45028" y="5420"/>
                      </a:lnTo>
                      <a:lnTo>
                        <a:pt x="45049" y="5734"/>
                      </a:lnTo>
                      <a:lnTo>
                        <a:pt x="45216" y="6068"/>
                      </a:lnTo>
                      <a:lnTo>
                        <a:pt x="45342" y="6340"/>
                      </a:lnTo>
                      <a:lnTo>
                        <a:pt x="45446" y="6926"/>
                      </a:lnTo>
                      <a:lnTo>
                        <a:pt x="45425" y="7073"/>
                      </a:lnTo>
                      <a:lnTo>
                        <a:pt x="45342" y="7073"/>
                      </a:lnTo>
                      <a:lnTo>
                        <a:pt x="45258" y="6968"/>
                      </a:lnTo>
                      <a:lnTo>
                        <a:pt x="45237" y="6864"/>
                      </a:lnTo>
                      <a:lnTo>
                        <a:pt x="45132" y="6759"/>
                      </a:lnTo>
                      <a:lnTo>
                        <a:pt x="45070" y="6801"/>
                      </a:lnTo>
                      <a:lnTo>
                        <a:pt x="45132" y="6884"/>
                      </a:lnTo>
                      <a:lnTo>
                        <a:pt x="45112" y="6968"/>
                      </a:lnTo>
                      <a:lnTo>
                        <a:pt x="44923" y="6905"/>
                      </a:lnTo>
                      <a:lnTo>
                        <a:pt x="44756" y="6717"/>
                      </a:lnTo>
                      <a:lnTo>
                        <a:pt x="44505" y="6696"/>
                      </a:lnTo>
                      <a:lnTo>
                        <a:pt x="44379" y="6550"/>
                      </a:lnTo>
                      <a:lnTo>
                        <a:pt x="44275" y="6508"/>
                      </a:lnTo>
                      <a:lnTo>
                        <a:pt x="43898" y="6173"/>
                      </a:lnTo>
                      <a:lnTo>
                        <a:pt x="43877" y="6173"/>
                      </a:lnTo>
                      <a:lnTo>
                        <a:pt x="43793" y="6236"/>
                      </a:lnTo>
                      <a:lnTo>
                        <a:pt x="43689" y="6236"/>
                      </a:lnTo>
                      <a:lnTo>
                        <a:pt x="43647" y="6152"/>
                      </a:lnTo>
                      <a:lnTo>
                        <a:pt x="43877" y="5943"/>
                      </a:lnTo>
                      <a:lnTo>
                        <a:pt x="43982" y="5943"/>
                      </a:lnTo>
                      <a:lnTo>
                        <a:pt x="43898" y="5880"/>
                      </a:lnTo>
                      <a:lnTo>
                        <a:pt x="43772" y="5817"/>
                      </a:lnTo>
                      <a:lnTo>
                        <a:pt x="43647" y="5671"/>
                      </a:lnTo>
                      <a:lnTo>
                        <a:pt x="43626" y="5671"/>
                      </a:lnTo>
                      <a:lnTo>
                        <a:pt x="43647" y="5755"/>
                      </a:lnTo>
                      <a:lnTo>
                        <a:pt x="43751" y="5859"/>
                      </a:lnTo>
                      <a:lnTo>
                        <a:pt x="43751" y="5964"/>
                      </a:lnTo>
                      <a:lnTo>
                        <a:pt x="43626" y="6048"/>
                      </a:lnTo>
                      <a:lnTo>
                        <a:pt x="43417" y="5985"/>
                      </a:lnTo>
                      <a:lnTo>
                        <a:pt x="43207" y="5838"/>
                      </a:lnTo>
                      <a:lnTo>
                        <a:pt x="43145" y="5755"/>
                      </a:lnTo>
                      <a:lnTo>
                        <a:pt x="42935" y="5734"/>
                      </a:lnTo>
                      <a:lnTo>
                        <a:pt x="42894" y="5608"/>
                      </a:lnTo>
                      <a:lnTo>
                        <a:pt x="42789" y="5545"/>
                      </a:lnTo>
                      <a:lnTo>
                        <a:pt x="43040" y="5545"/>
                      </a:lnTo>
                      <a:lnTo>
                        <a:pt x="43270" y="5608"/>
                      </a:lnTo>
                      <a:lnTo>
                        <a:pt x="43375" y="5671"/>
                      </a:lnTo>
                      <a:lnTo>
                        <a:pt x="43521" y="5629"/>
                      </a:lnTo>
                      <a:lnTo>
                        <a:pt x="43626" y="5441"/>
                      </a:lnTo>
                      <a:lnTo>
                        <a:pt x="43626" y="5378"/>
                      </a:lnTo>
                      <a:lnTo>
                        <a:pt x="43542" y="5420"/>
                      </a:lnTo>
                      <a:lnTo>
                        <a:pt x="43521" y="5336"/>
                      </a:lnTo>
                      <a:lnTo>
                        <a:pt x="43417" y="5357"/>
                      </a:lnTo>
                      <a:lnTo>
                        <a:pt x="43459" y="5190"/>
                      </a:lnTo>
                      <a:lnTo>
                        <a:pt x="43333" y="5043"/>
                      </a:lnTo>
                      <a:lnTo>
                        <a:pt x="43249" y="5106"/>
                      </a:lnTo>
                      <a:lnTo>
                        <a:pt x="43228" y="5001"/>
                      </a:lnTo>
                      <a:lnTo>
                        <a:pt x="43145" y="4980"/>
                      </a:lnTo>
                      <a:lnTo>
                        <a:pt x="43061" y="5022"/>
                      </a:lnTo>
                      <a:lnTo>
                        <a:pt x="43019" y="5085"/>
                      </a:lnTo>
                      <a:lnTo>
                        <a:pt x="42831" y="5043"/>
                      </a:lnTo>
                      <a:lnTo>
                        <a:pt x="42810" y="4897"/>
                      </a:lnTo>
                      <a:lnTo>
                        <a:pt x="43019" y="4708"/>
                      </a:lnTo>
                      <a:lnTo>
                        <a:pt x="42998" y="4625"/>
                      </a:lnTo>
                      <a:lnTo>
                        <a:pt x="42894" y="4625"/>
                      </a:lnTo>
                      <a:lnTo>
                        <a:pt x="42726" y="4792"/>
                      </a:lnTo>
                      <a:lnTo>
                        <a:pt x="42705" y="4667"/>
                      </a:lnTo>
                      <a:lnTo>
                        <a:pt x="42768" y="4562"/>
                      </a:lnTo>
                      <a:lnTo>
                        <a:pt x="42726" y="4415"/>
                      </a:lnTo>
                      <a:lnTo>
                        <a:pt x="42663" y="4457"/>
                      </a:lnTo>
                      <a:lnTo>
                        <a:pt x="42622" y="4499"/>
                      </a:lnTo>
                      <a:lnTo>
                        <a:pt x="42601" y="4395"/>
                      </a:lnTo>
                      <a:lnTo>
                        <a:pt x="42496" y="4395"/>
                      </a:lnTo>
                      <a:lnTo>
                        <a:pt x="42454" y="4353"/>
                      </a:lnTo>
                      <a:lnTo>
                        <a:pt x="42391" y="4269"/>
                      </a:lnTo>
                      <a:lnTo>
                        <a:pt x="42433" y="4102"/>
                      </a:lnTo>
                      <a:lnTo>
                        <a:pt x="42391" y="4060"/>
                      </a:lnTo>
                      <a:lnTo>
                        <a:pt x="42308" y="4102"/>
                      </a:lnTo>
                      <a:lnTo>
                        <a:pt x="42224" y="4248"/>
                      </a:lnTo>
                      <a:lnTo>
                        <a:pt x="42203" y="4039"/>
                      </a:lnTo>
                      <a:lnTo>
                        <a:pt x="42099" y="3955"/>
                      </a:lnTo>
                      <a:lnTo>
                        <a:pt x="41994" y="4039"/>
                      </a:lnTo>
                      <a:lnTo>
                        <a:pt x="41910" y="4039"/>
                      </a:lnTo>
                      <a:lnTo>
                        <a:pt x="41868" y="3871"/>
                      </a:lnTo>
                      <a:lnTo>
                        <a:pt x="41764" y="3976"/>
                      </a:lnTo>
                      <a:lnTo>
                        <a:pt x="41701" y="3976"/>
                      </a:lnTo>
                      <a:lnTo>
                        <a:pt x="41680" y="4060"/>
                      </a:lnTo>
                      <a:lnTo>
                        <a:pt x="41659" y="3892"/>
                      </a:lnTo>
                      <a:lnTo>
                        <a:pt x="41659" y="3830"/>
                      </a:lnTo>
                      <a:lnTo>
                        <a:pt x="41492" y="3830"/>
                      </a:lnTo>
                      <a:lnTo>
                        <a:pt x="41408" y="3851"/>
                      </a:lnTo>
                      <a:lnTo>
                        <a:pt x="41366" y="3788"/>
                      </a:lnTo>
                      <a:lnTo>
                        <a:pt x="41199" y="3851"/>
                      </a:lnTo>
                      <a:lnTo>
                        <a:pt x="41094" y="3851"/>
                      </a:lnTo>
                      <a:lnTo>
                        <a:pt x="41073" y="3892"/>
                      </a:lnTo>
                      <a:lnTo>
                        <a:pt x="41136" y="3955"/>
                      </a:lnTo>
                      <a:lnTo>
                        <a:pt x="41178" y="4081"/>
                      </a:lnTo>
                      <a:lnTo>
                        <a:pt x="41115" y="4060"/>
                      </a:lnTo>
                      <a:lnTo>
                        <a:pt x="41052" y="4081"/>
                      </a:lnTo>
                      <a:lnTo>
                        <a:pt x="41052" y="4164"/>
                      </a:lnTo>
                      <a:lnTo>
                        <a:pt x="41031" y="4143"/>
                      </a:lnTo>
                      <a:lnTo>
                        <a:pt x="40885" y="4164"/>
                      </a:lnTo>
                      <a:lnTo>
                        <a:pt x="40843" y="4143"/>
                      </a:lnTo>
                      <a:lnTo>
                        <a:pt x="40885" y="4039"/>
                      </a:lnTo>
                      <a:lnTo>
                        <a:pt x="40969" y="3976"/>
                      </a:lnTo>
                      <a:lnTo>
                        <a:pt x="40927" y="3871"/>
                      </a:lnTo>
                      <a:lnTo>
                        <a:pt x="40822" y="3851"/>
                      </a:lnTo>
                      <a:lnTo>
                        <a:pt x="40822" y="3955"/>
                      </a:lnTo>
                      <a:lnTo>
                        <a:pt x="40738" y="3997"/>
                      </a:lnTo>
                      <a:lnTo>
                        <a:pt x="40655" y="3892"/>
                      </a:lnTo>
                      <a:lnTo>
                        <a:pt x="40550" y="3871"/>
                      </a:lnTo>
                      <a:lnTo>
                        <a:pt x="40446" y="3767"/>
                      </a:lnTo>
                      <a:lnTo>
                        <a:pt x="40425" y="3851"/>
                      </a:lnTo>
                      <a:lnTo>
                        <a:pt x="40341" y="3871"/>
                      </a:lnTo>
                      <a:lnTo>
                        <a:pt x="40194" y="3871"/>
                      </a:lnTo>
                      <a:lnTo>
                        <a:pt x="40132" y="3788"/>
                      </a:lnTo>
                      <a:lnTo>
                        <a:pt x="40111" y="3892"/>
                      </a:lnTo>
                      <a:lnTo>
                        <a:pt x="40027" y="3955"/>
                      </a:lnTo>
                      <a:lnTo>
                        <a:pt x="39902" y="3851"/>
                      </a:lnTo>
                      <a:lnTo>
                        <a:pt x="39818" y="3851"/>
                      </a:lnTo>
                      <a:lnTo>
                        <a:pt x="39860" y="3955"/>
                      </a:lnTo>
                      <a:lnTo>
                        <a:pt x="39881" y="3997"/>
                      </a:lnTo>
                      <a:lnTo>
                        <a:pt x="39755" y="4102"/>
                      </a:lnTo>
                      <a:lnTo>
                        <a:pt x="39692" y="4081"/>
                      </a:lnTo>
                      <a:lnTo>
                        <a:pt x="39671" y="3997"/>
                      </a:lnTo>
                      <a:lnTo>
                        <a:pt x="39609" y="4102"/>
                      </a:lnTo>
                      <a:lnTo>
                        <a:pt x="39630" y="4269"/>
                      </a:lnTo>
                      <a:lnTo>
                        <a:pt x="39713" y="4353"/>
                      </a:lnTo>
                      <a:lnTo>
                        <a:pt x="39734" y="4457"/>
                      </a:lnTo>
                      <a:lnTo>
                        <a:pt x="39797" y="4478"/>
                      </a:lnTo>
                      <a:lnTo>
                        <a:pt x="39818" y="4625"/>
                      </a:lnTo>
                      <a:lnTo>
                        <a:pt x="39964" y="4667"/>
                      </a:lnTo>
                      <a:lnTo>
                        <a:pt x="40006" y="4729"/>
                      </a:lnTo>
                      <a:lnTo>
                        <a:pt x="40006" y="4834"/>
                      </a:lnTo>
                      <a:lnTo>
                        <a:pt x="40111" y="4918"/>
                      </a:lnTo>
                      <a:lnTo>
                        <a:pt x="40132" y="5001"/>
                      </a:lnTo>
                      <a:lnTo>
                        <a:pt x="40069" y="5106"/>
                      </a:lnTo>
                      <a:lnTo>
                        <a:pt x="40006" y="5085"/>
                      </a:lnTo>
                      <a:lnTo>
                        <a:pt x="39985" y="5001"/>
                      </a:lnTo>
                      <a:lnTo>
                        <a:pt x="39818" y="5043"/>
                      </a:lnTo>
                      <a:lnTo>
                        <a:pt x="39713" y="5022"/>
                      </a:lnTo>
                      <a:lnTo>
                        <a:pt x="39609" y="5043"/>
                      </a:lnTo>
                      <a:lnTo>
                        <a:pt x="39671" y="5127"/>
                      </a:lnTo>
                      <a:lnTo>
                        <a:pt x="39588" y="5232"/>
                      </a:lnTo>
                      <a:lnTo>
                        <a:pt x="39462" y="5232"/>
                      </a:lnTo>
                      <a:lnTo>
                        <a:pt x="39378" y="5211"/>
                      </a:lnTo>
                      <a:lnTo>
                        <a:pt x="39127" y="5336"/>
                      </a:lnTo>
                      <a:lnTo>
                        <a:pt x="38751" y="5399"/>
                      </a:lnTo>
                      <a:lnTo>
                        <a:pt x="38625" y="5336"/>
                      </a:lnTo>
                      <a:lnTo>
                        <a:pt x="38437" y="5336"/>
                      </a:lnTo>
                      <a:lnTo>
                        <a:pt x="38416" y="5357"/>
                      </a:lnTo>
                      <a:lnTo>
                        <a:pt x="38311" y="5336"/>
                      </a:lnTo>
                      <a:lnTo>
                        <a:pt x="37788" y="5315"/>
                      </a:lnTo>
                      <a:lnTo>
                        <a:pt x="37621" y="5190"/>
                      </a:lnTo>
                      <a:lnTo>
                        <a:pt x="37579" y="4980"/>
                      </a:lnTo>
                      <a:lnTo>
                        <a:pt x="37663" y="4834"/>
                      </a:lnTo>
                      <a:lnTo>
                        <a:pt x="37705" y="4813"/>
                      </a:lnTo>
                      <a:lnTo>
                        <a:pt x="37705" y="4729"/>
                      </a:lnTo>
                      <a:lnTo>
                        <a:pt x="37558" y="4688"/>
                      </a:lnTo>
                      <a:lnTo>
                        <a:pt x="37370" y="4688"/>
                      </a:lnTo>
                      <a:lnTo>
                        <a:pt x="37035" y="4834"/>
                      </a:lnTo>
                      <a:lnTo>
                        <a:pt x="36554" y="4876"/>
                      </a:lnTo>
                      <a:lnTo>
                        <a:pt x="36156" y="4980"/>
                      </a:lnTo>
                      <a:lnTo>
                        <a:pt x="35926" y="5022"/>
                      </a:lnTo>
                      <a:lnTo>
                        <a:pt x="35884" y="5106"/>
                      </a:lnTo>
                      <a:lnTo>
                        <a:pt x="35801" y="5106"/>
                      </a:lnTo>
                      <a:lnTo>
                        <a:pt x="35738" y="5190"/>
                      </a:lnTo>
                      <a:lnTo>
                        <a:pt x="35612" y="5252"/>
                      </a:lnTo>
                      <a:lnTo>
                        <a:pt x="35466" y="5399"/>
                      </a:lnTo>
                      <a:lnTo>
                        <a:pt x="35529" y="5545"/>
                      </a:lnTo>
                      <a:lnTo>
                        <a:pt x="35612" y="5566"/>
                      </a:lnTo>
                      <a:lnTo>
                        <a:pt x="35717" y="5524"/>
                      </a:lnTo>
                      <a:lnTo>
                        <a:pt x="35780" y="5545"/>
                      </a:lnTo>
                      <a:lnTo>
                        <a:pt x="35717" y="5629"/>
                      </a:lnTo>
                      <a:lnTo>
                        <a:pt x="35654" y="5650"/>
                      </a:lnTo>
                      <a:lnTo>
                        <a:pt x="35549" y="5755"/>
                      </a:lnTo>
                      <a:lnTo>
                        <a:pt x="35549" y="5817"/>
                      </a:lnTo>
                      <a:lnTo>
                        <a:pt x="35508" y="5755"/>
                      </a:lnTo>
                      <a:lnTo>
                        <a:pt x="35487" y="5545"/>
                      </a:lnTo>
                      <a:lnTo>
                        <a:pt x="35319" y="5420"/>
                      </a:lnTo>
                      <a:lnTo>
                        <a:pt x="35298" y="5336"/>
                      </a:lnTo>
                      <a:lnTo>
                        <a:pt x="35319" y="5252"/>
                      </a:lnTo>
                      <a:lnTo>
                        <a:pt x="35194" y="5148"/>
                      </a:lnTo>
                      <a:lnTo>
                        <a:pt x="35110" y="5148"/>
                      </a:lnTo>
                      <a:lnTo>
                        <a:pt x="34880" y="4939"/>
                      </a:lnTo>
                      <a:lnTo>
                        <a:pt x="34817" y="4939"/>
                      </a:lnTo>
                      <a:lnTo>
                        <a:pt x="34817" y="5022"/>
                      </a:lnTo>
                      <a:lnTo>
                        <a:pt x="35005" y="5232"/>
                      </a:lnTo>
                      <a:lnTo>
                        <a:pt x="35026" y="5357"/>
                      </a:lnTo>
                      <a:lnTo>
                        <a:pt x="34922" y="5462"/>
                      </a:lnTo>
                      <a:lnTo>
                        <a:pt x="34733" y="5504"/>
                      </a:lnTo>
                      <a:lnTo>
                        <a:pt x="34650" y="5545"/>
                      </a:lnTo>
                      <a:lnTo>
                        <a:pt x="34482" y="5545"/>
                      </a:lnTo>
                      <a:lnTo>
                        <a:pt x="34168" y="5294"/>
                      </a:lnTo>
                      <a:lnTo>
                        <a:pt x="34168" y="5190"/>
                      </a:lnTo>
                      <a:lnTo>
                        <a:pt x="34231" y="5106"/>
                      </a:lnTo>
                      <a:lnTo>
                        <a:pt x="34210" y="5022"/>
                      </a:lnTo>
                      <a:lnTo>
                        <a:pt x="34043" y="5085"/>
                      </a:lnTo>
                      <a:lnTo>
                        <a:pt x="34043" y="5211"/>
                      </a:lnTo>
                      <a:lnTo>
                        <a:pt x="33959" y="5294"/>
                      </a:lnTo>
                      <a:lnTo>
                        <a:pt x="33750" y="5148"/>
                      </a:lnTo>
                      <a:lnTo>
                        <a:pt x="33604" y="5148"/>
                      </a:lnTo>
                      <a:lnTo>
                        <a:pt x="33499" y="5252"/>
                      </a:lnTo>
                      <a:lnTo>
                        <a:pt x="33520" y="5441"/>
                      </a:lnTo>
                      <a:lnTo>
                        <a:pt x="33436" y="5566"/>
                      </a:lnTo>
                      <a:lnTo>
                        <a:pt x="33520" y="5734"/>
                      </a:lnTo>
                      <a:lnTo>
                        <a:pt x="33645" y="5776"/>
                      </a:lnTo>
                      <a:lnTo>
                        <a:pt x="33813" y="5650"/>
                      </a:lnTo>
                      <a:lnTo>
                        <a:pt x="33834" y="5566"/>
                      </a:lnTo>
                      <a:lnTo>
                        <a:pt x="34043" y="5441"/>
                      </a:lnTo>
                      <a:lnTo>
                        <a:pt x="34106" y="5524"/>
                      </a:lnTo>
                      <a:lnTo>
                        <a:pt x="34064" y="5650"/>
                      </a:lnTo>
                      <a:lnTo>
                        <a:pt x="33855" y="5817"/>
                      </a:lnTo>
                      <a:lnTo>
                        <a:pt x="33938" y="5880"/>
                      </a:lnTo>
                      <a:lnTo>
                        <a:pt x="33855" y="6027"/>
                      </a:lnTo>
                      <a:lnTo>
                        <a:pt x="33729" y="6068"/>
                      </a:lnTo>
                      <a:lnTo>
                        <a:pt x="33604" y="5985"/>
                      </a:lnTo>
                      <a:lnTo>
                        <a:pt x="33604" y="6048"/>
                      </a:lnTo>
                      <a:lnTo>
                        <a:pt x="33645" y="6173"/>
                      </a:lnTo>
                      <a:lnTo>
                        <a:pt x="33583" y="6299"/>
                      </a:lnTo>
                      <a:lnTo>
                        <a:pt x="33394" y="6445"/>
                      </a:lnTo>
                      <a:lnTo>
                        <a:pt x="33436" y="6550"/>
                      </a:lnTo>
                      <a:lnTo>
                        <a:pt x="33394" y="6592"/>
                      </a:lnTo>
                      <a:lnTo>
                        <a:pt x="33311" y="6592"/>
                      </a:lnTo>
                      <a:lnTo>
                        <a:pt x="33164" y="6759"/>
                      </a:lnTo>
                      <a:lnTo>
                        <a:pt x="32955" y="6780"/>
                      </a:lnTo>
                      <a:lnTo>
                        <a:pt x="32746" y="6801"/>
                      </a:lnTo>
                      <a:lnTo>
                        <a:pt x="32683" y="6926"/>
                      </a:lnTo>
                      <a:lnTo>
                        <a:pt x="32746" y="7094"/>
                      </a:lnTo>
                      <a:lnTo>
                        <a:pt x="32913" y="7303"/>
                      </a:lnTo>
                      <a:lnTo>
                        <a:pt x="32997" y="7324"/>
                      </a:lnTo>
                      <a:lnTo>
                        <a:pt x="32913" y="7345"/>
                      </a:lnTo>
                      <a:lnTo>
                        <a:pt x="32767" y="7345"/>
                      </a:lnTo>
                      <a:lnTo>
                        <a:pt x="32746" y="7429"/>
                      </a:lnTo>
                      <a:lnTo>
                        <a:pt x="32767" y="7491"/>
                      </a:lnTo>
                      <a:lnTo>
                        <a:pt x="32704" y="7596"/>
                      </a:lnTo>
                      <a:lnTo>
                        <a:pt x="32599" y="7701"/>
                      </a:lnTo>
                      <a:lnTo>
                        <a:pt x="32495" y="7701"/>
                      </a:lnTo>
                      <a:lnTo>
                        <a:pt x="32474" y="7763"/>
                      </a:lnTo>
                      <a:lnTo>
                        <a:pt x="32495" y="7659"/>
                      </a:lnTo>
                      <a:lnTo>
                        <a:pt x="32599" y="7596"/>
                      </a:lnTo>
                      <a:lnTo>
                        <a:pt x="32683" y="7282"/>
                      </a:lnTo>
                      <a:lnTo>
                        <a:pt x="32599" y="7219"/>
                      </a:lnTo>
                      <a:lnTo>
                        <a:pt x="32599" y="7115"/>
                      </a:lnTo>
                      <a:lnTo>
                        <a:pt x="32662" y="7073"/>
                      </a:lnTo>
                      <a:lnTo>
                        <a:pt x="32662" y="6926"/>
                      </a:lnTo>
                      <a:lnTo>
                        <a:pt x="32599" y="6780"/>
                      </a:lnTo>
                      <a:lnTo>
                        <a:pt x="32662" y="6612"/>
                      </a:lnTo>
                      <a:lnTo>
                        <a:pt x="32767" y="6550"/>
                      </a:lnTo>
                      <a:lnTo>
                        <a:pt x="32808" y="6445"/>
                      </a:lnTo>
                      <a:lnTo>
                        <a:pt x="32767" y="6194"/>
                      </a:lnTo>
                      <a:lnTo>
                        <a:pt x="32746" y="6152"/>
                      </a:lnTo>
                      <a:lnTo>
                        <a:pt x="32788" y="6068"/>
                      </a:lnTo>
                      <a:lnTo>
                        <a:pt x="32871" y="6068"/>
                      </a:lnTo>
                      <a:lnTo>
                        <a:pt x="32913" y="6089"/>
                      </a:lnTo>
                      <a:lnTo>
                        <a:pt x="33080" y="6048"/>
                      </a:lnTo>
                      <a:lnTo>
                        <a:pt x="33185" y="5776"/>
                      </a:lnTo>
                      <a:lnTo>
                        <a:pt x="33164" y="5671"/>
                      </a:lnTo>
                      <a:lnTo>
                        <a:pt x="33101" y="5545"/>
                      </a:lnTo>
                      <a:lnTo>
                        <a:pt x="33185" y="5252"/>
                      </a:lnTo>
                      <a:lnTo>
                        <a:pt x="33269" y="5127"/>
                      </a:lnTo>
                      <a:lnTo>
                        <a:pt x="33373" y="4939"/>
                      </a:lnTo>
                      <a:lnTo>
                        <a:pt x="33311" y="4792"/>
                      </a:lnTo>
                      <a:lnTo>
                        <a:pt x="33290" y="4792"/>
                      </a:lnTo>
                      <a:lnTo>
                        <a:pt x="33206" y="4876"/>
                      </a:lnTo>
                      <a:lnTo>
                        <a:pt x="33122" y="4876"/>
                      </a:lnTo>
                      <a:lnTo>
                        <a:pt x="32997" y="4813"/>
                      </a:lnTo>
                      <a:lnTo>
                        <a:pt x="33122" y="4813"/>
                      </a:lnTo>
                      <a:lnTo>
                        <a:pt x="33269" y="4708"/>
                      </a:lnTo>
                      <a:lnTo>
                        <a:pt x="33373" y="4667"/>
                      </a:lnTo>
                      <a:lnTo>
                        <a:pt x="33415" y="4562"/>
                      </a:lnTo>
                      <a:lnTo>
                        <a:pt x="33394" y="4499"/>
                      </a:lnTo>
                      <a:lnTo>
                        <a:pt x="33436" y="4415"/>
                      </a:lnTo>
                      <a:lnTo>
                        <a:pt x="33520" y="4248"/>
                      </a:lnTo>
                      <a:lnTo>
                        <a:pt x="33499" y="4185"/>
                      </a:lnTo>
                      <a:lnTo>
                        <a:pt x="33541" y="4081"/>
                      </a:lnTo>
                      <a:lnTo>
                        <a:pt x="33708" y="3997"/>
                      </a:lnTo>
                      <a:lnTo>
                        <a:pt x="33708" y="3892"/>
                      </a:lnTo>
                      <a:lnTo>
                        <a:pt x="33624" y="3830"/>
                      </a:lnTo>
                      <a:lnTo>
                        <a:pt x="33624" y="3767"/>
                      </a:lnTo>
                      <a:lnTo>
                        <a:pt x="33708" y="3641"/>
                      </a:lnTo>
                      <a:lnTo>
                        <a:pt x="33687" y="3537"/>
                      </a:lnTo>
                      <a:lnTo>
                        <a:pt x="33729" y="3432"/>
                      </a:lnTo>
                      <a:lnTo>
                        <a:pt x="33792" y="3411"/>
                      </a:lnTo>
                      <a:lnTo>
                        <a:pt x="33855" y="3223"/>
                      </a:lnTo>
                      <a:lnTo>
                        <a:pt x="33855" y="3014"/>
                      </a:lnTo>
                      <a:lnTo>
                        <a:pt x="33813" y="2804"/>
                      </a:lnTo>
                      <a:lnTo>
                        <a:pt x="33708" y="2616"/>
                      </a:lnTo>
                      <a:lnTo>
                        <a:pt x="33729" y="2574"/>
                      </a:lnTo>
                      <a:lnTo>
                        <a:pt x="33708" y="2491"/>
                      </a:lnTo>
                      <a:lnTo>
                        <a:pt x="33645" y="2470"/>
                      </a:lnTo>
                      <a:lnTo>
                        <a:pt x="33604" y="2491"/>
                      </a:lnTo>
                      <a:lnTo>
                        <a:pt x="33520" y="2428"/>
                      </a:lnTo>
                      <a:lnTo>
                        <a:pt x="33478" y="2365"/>
                      </a:lnTo>
                      <a:lnTo>
                        <a:pt x="33436" y="2365"/>
                      </a:lnTo>
                      <a:lnTo>
                        <a:pt x="33394" y="2491"/>
                      </a:lnTo>
                      <a:lnTo>
                        <a:pt x="33332" y="2532"/>
                      </a:lnTo>
                      <a:lnTo>
                        <a:pt x="33290" y="2491"/>
                      </a:lnTo>
                      <a:lnTo>
                        <a:pt x="33206" y="2365"/>
                      </a:lnTo>
                      <a:lnTo>
                        <a:pt x="33227" y="2323"/>
                      </a:lnTo>
                      <a:lnTo>
                        <a:pt x="33185" y="2302"/>
                      </a:lnTo>
                      <a:lnTo>
                        <a:pt x="33018" y="2281"/>
                      </a:lnTo>
                      <a:lnTo>
                        <a:pt x="32955" y="2177"/>
                      </a:lnTo>
                      <a:lnTo>
                        <a:pt x="32976" y="2156"/>
                      </a:lnTo>
                      <a:lnTo>
                        <a:pt x="33122" y="2156"/>
                      </a:lnTo>
                      <a:lnTo>
                        <a:pt x="33332" y="2219"/>
                      </a:lnTo>
                      <a:lnTo>
                        <a:pt x="33415" y="2302"/>
                      </a:lnTo>
                      <a:lnTo>
                        <a:pt x="33478" y="2260"/>
                      </a:lnTo>
                      <a:lnTo>
                        <a:pt x="33520" y="2260"/>
                      </a:lnTo>
                      <a:lnTo>
                        <a:pt x="33583" y="2323"/>
                      </a:lnTo>
                      <a:lnTo>
                        <a:pt x="33604" y="2386"/>
                      </a:lnTo>
                      <a:lnTo>
                        <a:pt x="33645" y="2386"/>
                      </a:lnTo>
                      <a:lnTo>
                        <a:pt x="33645" y="2302"/>
                      </a:lnTo>
                      <a:lnTo>
                        <a:pt x="33541" y="2177"/>
                      </a:lnTo>
                      <a:lnTo>
                        <a:pt x="33541" y="2072"/>
                      </a:lnTo>
                      <a:lnTo>
                        <a:pt x="33478" y="1967"/>
                      </a:lnTo>
                      <a:lnTo>
                        <a:pt x="33394" y="1905"/>
                      </a:lnTo>
                      <a:lnTo>
                        <a:pt x="33332" y="1905"/>
                      </a:lnTo>
                      <a:lnTo>
                        <a:pt x="33290" y="1967"/>
                      </a:lnTo>
                      <a:lnTo>
                        <a:pt x="33206" y="1947"/>
                      </a:lnTo>
                      <a:lnTo>
                        <a:pt x="33185" y="1800"/>
                      </a:lnTo>
                      <a:lnTo>
                        <a:pt x="33018" y="1654"/>
                      </a:lnTo>
                      <a:lnTo>
                        <a:pt x="33018" y="1549"/>
                      </a:lnTo>
                      <a:lnTo>
                        <a:pt x="32955" y="1465"/>
                      </a:lnTo>
                      <a:lnTo>
                        <a:pt x="32892" y="1382"/>
                      </a:lnTo>
                      <a:lnTo>
                        <a:pt x="32808" y="1382"/>
                      </a:lnTo>
                      <a:lnTo>
                        <a:pt x="32704" y="1444"/>
                      </a:lnTo>
                      <a:lnTo>
                        <a:pt x="32704" y="1549"/>
                      </a:lnTo>
                      <a:lnTo>
                        <a:pt x="32808" y="1549"/>
                      </a:lnTo>
                      <a:lnTo>
                        <a:pt x="32892" y="1591"/>
                      </a:lnTo>
                      <a:lnTo>
                        <a:pt x="32871" y="1654"/>
                      </a:lnTo>
                      <a:lnTo>
                        <a:pt x="32788" y="1695"/>
                      </a:lnTo>
                      <a:lnTo>
                        <a:pt x="32788" y="1779"/>
                      </a:lnTo>
                      <a:lnTo>
                        <a:pt x="32746" y="1800"/>
                      </a:lnTo>
                      <a:lnTo>
                        <a:pt x="32536" y="1570"/>
                      </a:lnTo>
                      <a:lnTo>
                        <a:pt x="32536" y="1486"/>
                      </a:lnTo>
                      <a:lnTo>
                        <a:pt x="32474" y="1361"/>
                      </a:lnTo>
                      <a:lnTo>
                        <a:pt x="32369" y="1340"/>
                      </a:lnTo>
                      <a:lnTo>
                        <a:pt x="31930" y="1068"/>
                      </a:lnTo>
                      <a:lnTo>
                        <a:pt x="31825" y="1026"/>
                      </a:lnTo>
                      <a:lnTo>
                        <a:pt x="31804" y="1005"/>
                      </a:lnTo>
                      <a:lnTo>
                        <a:pt x="31532" y="1026"/>
                      </a:lnTo>
                      <a:lnTo>
                        <a:pt x="31511" y="921"/>
                      </a:lnTo>
                      <a:lnTo>
                        <a:pt x="31553" y="858"/>
                      </a:lnTo>
                      <a:lnTo>
                        <a:pt x="31532" y="796"/>
                      </a:lnTo>
                      <a:lnTo>
                        <a:pt x="31407" y="817"/>
                      </a:lnTo>
                      <a:lnTo>
                        <a:pt x="31344" y="754"/>
                      </a:lnTo>
                      <a:lnTo>
                        <a:pt x="31218" y="796"/>
                      </a:lnTo>
                      <a:lnTo>
                        <a:pt x="31135" y="858"/>
                      </a:lnTo>
                      <a:lnTo>
                        <a:pt x="31093" y="838"/>
                      </a:lnTo>
                      <a:lnTo>
                        <a:pt x="30988" y="942"/>
                      </a:lnTo>
                      <a:lnTo>
                        <a:pt x="30925" y="1047"/>
                      </a:lnTo>
                      <a:lnTo>
                        <a:pt x="30779" y="1047"/>
                      </a:lnTo>
                      <a:lnTo>
                        <a:pt x="30695" y="1026"/>
                      </a:lnTo>
                      <a:lnTo>
                        <a:pt x="30570" y="1172"/>
                      </a:lnTo>
                      <a:lnTo>
                        <a:pt x="30381" y="1235"/>
                      </a:lnTo>
                      <a:lnTo>
                        <a:pt x="30298" y="1256"/>
                      </a:lnTo>
                      <a:lnTo>
                        <a:pt x="30256" y="1214"/>
                      </a:lnTo>
                      <a:lnTo>
                        <a:pt x="30172" y="1214"/>
                      </a:lnTo>
                      <a:lnTo>
                        <a:pt x="30130" y="1256"/>
                      </a:lnTo>
                      <a:lnTo>
                        <a:pt x="30130" y="1361"/>
                      </a:lnTo>
                      <a:lnTo>
                        <a:pt x="30193" y="1382"/>
                      </a:lnTo>
                      <a:lnTo>
                        <a:pt x="30256" y="1382"/>
                      </a:lnTo>
                      <a:lnTo>
                        <a:pt x="30298" y="1549"/>
                      </a:lnTo>
                      <a:lnTo>
                        <a:pt x="30339" y="1758"/>
                      </a:lnTo>
                      <a:lnTo>
                        <a:pt x="30256" y="1905"/>
                      </a:lnTo>
                      <a:lnTo>
                        <a:pt x="30067" y="1905"/>
                      </a:lnTo>
                      <a:lnTo>
                        <a:pt x="29942" y="2051"/>
                      </a:lnTo>
                      <a:lnTo>
                        <a:pt x="29733" y="2093"/>
                      </a:lnTo>
                      <a:lnTo>
                        <a:pt x="29649" y="2072"/>
                      </a:lnTo>
                      <a:lnTo>
                        <a:pt x="29754" y="1988"/>
                      </a:lnTo>
                      <a:lnTo>
                        <a:pt x="29837" y="1967"/>
                      </a:lnTo>
                      <a:lnTo>
                        <a:pt x="29858" y="1842"/>
                      </a:lnTo>
                      <a:lnTo>
                        <a:pt x="29733" y="1591"/>
                      </a:lnTo>
                      <a:lnTo>
                        <a:pt x="29816" y="1444"/>
                      </a:lnTo>
                      <a:lnTo>
                        <a:pt x="29816" y="1340"/>
                      </a:lnTo>
                      <a:lnTo>
                        <a:pt x="29858" y="1256"/>
                      </a:lnTo>
                      <a:lnTo>
                        <a:pt x="29775" y="1068"/>
                      </a:lnTo>
                      <a:lnTo>
                        <a:pt x="29775" y="963"/>
                      </a:lnTo>
                      <a:lnTo>
                        <a:pt x="29628" y="817"/>
                      </a:lnTo>
                      <a:lnTo>
                        <a:pt x="29523" y="858"/>
                      </a:lnTo>
                      <a:lnTo>
                        <a:pt x="29440" y="817"/>
                      </a:lnTo>
                      <a:lnTo>
                        <a:pt x="29398" y="817"/>
                      </a:lnTo>
                      <a:lnTo>
                        <a:pt x="29356" y="942"/>
                      </a:lnTo>
                      <a:lnTo>
                        <a:pt x="29210" y="963"/>
                      </a:lnTo>
                      <a:lnTo>
                        <a:pt x="29147" y="921"/>
                      </a:lnTo>
                      <a:lnTo>
                        <a:pt x="29042" y="963"/>
                      </a:lnTo>
                      <a:lnTo>
                        <a:pt x="28938" y="1130"/>
                      </a:lnTo>
                      <a:lnTo>
                        <a:pt x="28707" y="1130"/>
                      </a:lnTo>
                      <a:lnTo>
                        <a:pt x="28707" y="1047"/>
                      </a:lnTo>
                      <a:lnTo>
                        <a:pt x="28791" y="921"/>
                      </a:lnTo>
                      <a:lnTo>
                        <a:pt x="28791" y="838"/>
                      </a:lnTo>
                      <a:lnTo>
                        <a:pt x="28707" y="817"/>
                      </a:lnTo>
                      <a:lnTo>
                        <a:pt x="28519" y="1110"/>
                      </a:lnTo>
                      <a:lnTo>
                        <a:pt x="28268" y="1214"/>
                      </a:lnTo>
                      <a:lnTo>
                        <a:pt x="28163" y="1172"/>
                      </a:lnTo>
                      <a:lnTo>
                        <a:pt x="28268" y="1026"/>
                      </a:lnTo>
                      <a:lnTo>
                        <a:pt x="28394" y="1005"/>
                      </a:lnTo>
                      <a:lnTo>
                        <a:pt x="28519" y="817"/>
                      </a:lnTo>
                      <a:lnTo>
                        <a:pt x="28498" y="691"/>
                      </a:lnTo>
                      <a:lnTo>
                        <a:pt x="28561" y="586"/>
                      </a:lnTo>
                      <a:lnTo>
                        <a:pt x="28561" y="524"/>
                      </a:lnTo>
                      <a:lnTo>
                        <a:pt x="28645" y="440"/>
                      </a:lnTo>
                      <a:lnTo>
                        <a:pt x="28645" y="398"/>
                      </a:lnTo>
                      <a:lnTo>
                        <a:pt x="28477" y="335"/>
                      </a:lnTo>
                      <a:lnTo>
                        <a:pt x="28414" y="294"/>
                      </a:lnTo>
                      <a:lnTo>
                        <a:pt x="28414" y="126"/>
                      </a:lnTo>
                      <a:lnTo>
                        <a:pt x="28373" y="105"/>
                      </a:lnTo>
                      <a:lnTo>
                        <a:pt x="28205" y="231"/>
                      </a:lnTo>
                      <a:lnTo>
                        <a:pt x="28059" y="210"/>
                      </a:lnTo>
                      <a:lnTo>
                        <a:pt x="27996" y="63"/>
                      </a:lnTo>
                      <a:lnTo>
                        <a:pt x="27891" y="63"/>
                      </a:lnTo>
                      <a:lnTo>
                        <a:pt x="27787" y="168"/>
                      </a:lnTo>
                      <a:lnTo>
                        <a:pt x="27661" y="1"/>
                      </a:ln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rgbClr val="A6CBC2"/>
                    </a:solidFill>
                  </a:endParaRPr>
                </a:p>
              </p:txBody>
            </p:sp>
            <p:sp>
              <p:nvSpPr>
                <p:cNvPr id="589" name="Google Shape;1469;p74"/>
                <p:cNvSpPr/>
                <p:nvPr/>
              </p:nvSpPr>
              <p:spPr>
                <a:xfrm>
                  <a:off x="5538025" y="2213300"/>
                  <a:ext cx="94175" cy="20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7" h="8350" extrusionOk="0">
                      <a:moveTo>
                        <a:pt x="251" y="1"/>
                      </a:moveTo>
                      <a:lnTo>
                        <a:pt x="209" y="63"/>
                      </a:lnTo>
                      <a:lnTo>
                        <a:pt x="251" y="105"/>
                      </a:lnTo>
                      <a:lnTo>
                        <a:pt x="251" y="189"/>
                      </a:lnTo>
                      <a:lnTo>
                        <a:pt x="188" y="210"/>
                      </a:lnTo>
                      <a:lnTo>
                        <a:pt x="105" y="168"/>
                      </a:lnTo>
                      <a:lnTo>
                        <a:pt x="0" y="168"/>
                      </a:lnTo>
                      <a:lnTo>
                        <a:pt x="168" y="314"/>
                      </a:lnTo>
                      <a:lnTo>
                        <a:pt x="356" y="461"/>
                      </a:lnTo>
                      <a:lnTo>
                        <a:pt x="419" y="524"/>
                      </a:lnTo>
                      <a:lnTo>
                        <a:pt x="398" y="670"/>
                      </a:lnTo>
                      <a:lnTo>
                        <a:pt x="460" y="607"/>
                      </a:lnTo>
                      <a:lnTo>
                        <a:pt x="502" y="607"/>
                      </a:lnTo>
                      <a:lnTo>
                        <a:pt x="565" y="691"/>
                      </a:lnTo>
                      <a:lnTo>
                        <a:pt x="502" y="733"/>
                      </a:lnTo>
                      <a:lnTo>
                        <a:pt x="419" y="775"/>
                      </a:lnTo>
                      <a:lnTo>
                        <a:pt x="460" y="838"/>
                      </a:lnTo>
                      <a:lnTo>
                        <a:pt x="523" y="838"/>
                      </a:lnTo>
                      <a:lnTo>
                        <a:pt x="565" y="984"/>
                      </a:lnTo>
                      <a:lnTo>
                        <a:pt x="481" y="1026"/>
                      </a:lnTo>
                      <a:lnTo>
                        <a:pt x="377" y="1005"/>
                      </a:lnTo>
                      <a:lnTo>
                        <a:pt x="314" y="900"/>
                      </a:lnTo>
                      <a:lnTo>
                        <a:pt x="251" y="984"/>
                      </a:lnTo>
                      <a:lnTo>
                        <a:pt x="168" y="1130"/>
                      </a:lnTo>
                      <a:lnTo>
                        <a:pt x="272" y="1235"/>
                      </a:lnTo>
                      <a:lnTo>
                        <a:pt x="314" y="1382"/>
                      </a:lnTo>
                      <a:lnTo>
                        <a:pt x="419" y="1528"/>
                      </a:lnTo>
                      <a:lnTo>
                        <a:pt x="523" y="1716"/>
                      </a:lnTo>
                      <a:lnTo>
                        <a:pt x="523" y="1946"/>
                      </a:lnTo>
                      <a:lnTo>
                        <a:pt x="586" y="1988"/>
                      </a:lnTo>
                      <a:lnTo>
                        <a:pt x="607" y="2177"/>
                      </a:lnTo>
                      <a:lnTo>
                        <a:pt x="691" y="2470"/>
                      </a:lnTo>
                      <a:lnTo>
                        <a:pt x="774" y="2658"/>
                      </a:lnTo>
                      <a:lnTo>
                        <a:pt x="900" y="2700"/>
                      </a:lnTo>
                      <a:lnTo>
                        <a:pt x="900" y="2762"/>
                      </a:lnTo>
                      <a:lnTo>
                        <a:pt x="837" y="2804"/>
                      </a:lnTo>
                      <a:lnTo>
                        <a:pt x="1130" y="3097"/>
                      </a:lnTo>
                      <a:lnTo>
                        <a:pt x="1235" y="3118"/>
                      </a:lnTo>
                      <a:lnTo>
                        <a:pt x="1360" y="3307"/>
                      </a:lnTo>
                      <a:lnTo>
                        <a:pt x="1402" y="3516"/>
                      </a:lnTo>
                      <a:lnTo>
                        <a:pt x="1402" y="3641"/>
                      </a:lnTo>
                      <a:lnTo>
                        <a:pt x="1465" y="3809"/>
                      </a:lnTo>
                      <a:lnTo>
                        <a:pt x="1465" y="3934"/>
                      </a:lnTo>
                      <a:lnTo>
                        <a:pt x="1569" y="3976"/>
                      </a:lnTo>
                      <a:lnTo>
                        <a:pt x="1674" y="4123"/>
                      </a:lnTo>
                      <a:lnTo>
                        <a:pt x="1653" y="4143"/>
                      </a:lnTo>
                      <a:lnTo>
                        <a:pt x="1653" y="4227"/>
                      </a:lnTo>
                      <a:lnTo>
                        <a:pt x="1779" y="4436"/>
                      </a:lnTo>
                      <a:lnTo>
                        <a:pt x="1821" y="4562"/>
                      </a:lnTo>
                      <a:lnTo>
                        <a:pt x="1883" y="4708"/>
                      </a:lnTo>
                      <a:lnTo>
                        <a:pt x="1883" y="4918"/>
                      </a:lnTo>
                      <a:lnTo>
                        <a:pt x="1946" y="5001"/>
                      </a:lnTo>
                      <a:lnTo>
                        <a:pt x="1925" y="5106"/>
                      </a:lnTo>
                      <a:lnTo>
                        <a:pt x="1946" y="5315"/>
                      </a:lnTo>
                      <a:lnTo>
                        <a:pt x="2051" y="5524"/>
                      </a:lnTo>
                      <a:lnTo>
                        <a:pt x="2030" y="5608"/>
                      </a:lnTo>
                      <a:lnTo>
                        <a:pt x="2030" y="5755"/>
                      </a:lnTo>
                      <a:lnTo>
                        <a:pt x="2155" y="5859"/>
                      </a:lnTo>
                      <a:lnTo>
                        <a:pt x="2365" y="6131"/>
                      </a:lnTo>
                      <a:lnTo>
                        <a:pt x="2365" y="6257"/>
                      </a:lnTo>
                      <a:lnTo>
                        <a:pt x="2448" y="6424"/>
                      </a:lnTo>
                      <a:lnTo>
                        <a:pt x="2406" y="6654"/>
                      </a:lnTo>
                      <a:lnTo>
                        <a:pt x="2448" y="6843"/>
                      </a:lnTo>
                      <a:lnTo>
                        <a:pt x="2553" y="7010"/>
                      </a:lnTo>
                      <a:lnTo>
                        <a:pt x="2574" y="7156"/>
                      </a:lnTo>
                      <a:lnTo>
                        <a:pt x="2720" y="7324"/>
                      </a:lnTo>
                      <a:lnTo>
                        <a:pt x="2762" y="7408"/>
                      </a:lnTo>
                      <a:lnTo>
                        <a:pt x="2699" y="7596"/>
                      </a:lnTo>
                      <a:lnTo>
                        <a:pt x="2699" y="7847"/>
                      </a:lnTo>
                      <a:lnTo>
                        <a:pt x="2762" y="7993"/>
                      </a:lnTo>
                      <a:lnTo>
                        <a:pt x="2867" y="8098"/>
                      </a:lnTo>
                      <a:lnTo>
                        <a:pt x="2929" y="8244"/>
                      </a:lnTo>
                      <a:lnTo>
                        <a:pt x="3097" y="8349"/>
                      </a:lnTo>
                      <a:lnTo>
                        <a:pt x="3097" y="8349"/>
                      </a:lnTo>
                      <a:lnTo>
                        <a:pt x="3076" y="8224"/>
                      </a:lnTo>
                      <a:lnTo>
                        <a:pt x="3097" y="8098"/>
                      </a:lnTo>
                      <a:lnTo>
                        <a:pt x="3034" y="7993"/>
                      </a:lnTo>
                      <a:lnTo>
                        <a:pt x="3013" y="7847"/>
                      </a:lnTo>
                      <a:lnTo>
                        <a:pt x="3034" y="7680"/>
                      </a:lnTo>
                      <a:lnTo>
                        <a:pt x="3139" y="7575"/>
                      </a:lnTo>
                      <a:lnTo>
                        <a:pt x="3201" y="7596"/>
                      </a:lnTo>
                      <a:lnTo>
                        <a:pt x="3201" y="7680"/>
                      </a:lnTo>
                      <a:lnTo>
                        <a:pt x="3243" y="7721"/>
                      </a:lnTo>
                      <a:lnTo>
                        <a:pt x="3494" y="7700"/>
                      </a:lnTo>
                      <a:lnTo>
                        <a:pt x="3515" y="7638"/>
                      </a:lnTo>
                      <a:lnTo>
                        <a:pt x="3557" y="7638"/>
                      </a:lnTo>
                      <a:lnTo>
                        <a:pt x="3599" y="7700"/>
                      </a:lnTo>
                      <a:lnTo>
                        <a:pt x="3557" y="7721"/>
                      </a:lnTo>
                      <a:lnTo>
                        <a:pt x="3557" y="7826"/>
                      </a:lnTo>
                      <a:lnTo>
                        <a:pt x="3704" y="7952"/>
                      </a:lnTo>
                      <a:lnTo>
                        <a:pt x="3725" y="8056"/>
                      </a:lnTo>
                      <a:lnTo>
                        <a:pt x="3766" y="8119"/>
                      </a:lnTo>
                      <a:lnTo>
                        <a:pt x="3766" y="8035"/>
                      </a:lnTo>
                      <a:lnTo>
                        <a:pt x="3745" y="7993"/>
                      </a:lnTo>
                      <a:lnTo>
                        <a:pt x="3766" y="7847"/>
                      </a:lnTo>
                      <a:lnTo>
                        <a:pt x="3766" y="7721"/>
                      </a:lnTo>
                      <a:lnTo>
                        <a:pt x="3662" y="7638"/>
                      </a:lnTo>
                      <a:lnTo>
                        <a:pt x="3641" y="7491"/>
                      </a:lnTo>
                      <a:lnTo>
                        <a:pt x="3599" y="7387"/>
                      </a:lnTo>
                      <a:lnTo>
                        <a:pt x="3515" y="7428"/>
                      </a:lnTo>
                      <a:lnTo>
                        <a:pt x="3432" y="7428"/>
                      </a:lnTo>
                      <a:lnTo>
                        <a:pt x="3285" y="7324"/>
                      </a:lnTo>
                      <a:lnTo>
                        <a:pt x="3243" y="7156"/>
                      </a:lnTo>
                      <a:lnTo>
                        <a:pt x="3181" y="7010"/>
                      </a:lnTo>
                      <a:lnTo>
                        <a:pt x="3034" y="6905"/>
                      </a:lnTo>
                      <a:lnTo>
                        <a:pt x="2929" y="6884"/>
                      </a:lnTo>
                      <a:lnTo>
                        <a:pt x="2867" y="6780"/>
                      </a:lnTo>
                      <a:lnTo>
                        <a:pt x="2804" y="6571"/>
                      </a:lnTo>
                      <a:lnTo>
                        <a:pt x="2720" y="6424"/>
                      </a:lnTo>
                      <a:lnTo>
                        <a:pt x="2678" y="6278"/>
                      </a:lnTo>
                      <a:lnTo>
                        <a:pt x="2678" y="6089"/>
                      </a:lnTo>
                      <a:lnTo>
                        <a:pt x="2657" y="5859"/>
                      </a:lnTo>
                      <a:lnTo>
                        <a:pt x="2595" y="5755"/>
                      </a:lnTo>
                      <a:lnTo>
                        <a:pt x="2616" y="5545"/>
                      </a:lnTo>
                      <a:lnTo>
                        <a:pt x="2595" y="5441"/>
                      </a:lnTo>
                      <a:lnTo>
                        <a:pt x="2511" y="5294"/>
                      </a:lnTo>
                      <a:lnTo>
                        <a:pt x="2574" y="5211"/>
                      </a:lnTo>
                      <a:lnTo>
                        <a:pt x="2595" y="5127"/>
                      </a:lnTo>
                      <a:lnTo>
                        <a:pt x="2595" y="5085"/>
                      </a:lnTo>
                      <a:lnTo>
                        <a:pt x="2657" y="5043"/>
                      </a:lnTo>
                      <a:lnTo>
                        <a:pt x="2720" y="5085"/>
                      </a:lnTo>
                      <a:lnTo>
                        <a:pt x="2867" y="5043"/>
                      </a:lnTo>
                      <a:lnTo>
                        <a:pt x="2992" y="5043"/>
                      </a:lnTo>
                      <a:lnTo>
                        <a:pt x="3118" y="5127"/>
                      </a:lnTo>
                      <a:lnTo>
                        <a:pt x="3201" y="5315"/>
                      </a:lnTo>
                      <a:lnTo>
                        <a:pt x="3306" y="5336"/>
                      </a:lnTo>
                      <a:lnTo>
                        <a:pt x="3411" y="5420"/>
                      </a:lnTo>
                      <a:lnTo>
                        <a:pt x="3515" y="5566"/>
                      </a:lnTo>
                      <a:lnTo>
                        <a:pt x="3599" y="5608"/>
                      </a:lnTo>
                      <a:lnTo>
                        <a:pt x="3536" y="5483"/>
                      </a:lnTo>
                      <a:lnTo>
                        <a:pt x="3411" y="5315"/>
                      </a:lnTo>
                      <a:lnTo>
                        <a:pt x="3243" y="5211"/>
                      </a:lnTo>
                      <a:lnTo>
                        <a:pt x="3139" y="5022"/>
                      </a:lnTo>
                      <a:lnTo>
                        <a:pt x="3034" y="4897"/>
                      </a:lnTo>
                      <a:lnTo>
                        <a:pt x="3034" y="4813"/>
                      </a:lnTo>
                      <a:lnTo>
                        <a:pt x="2992" y="4771"/>
                      </a:lnTo>
                      <a:lnTo>
                        <a:pt x="2888" y="4562"/>
                      </a:lnTo>
                      <a:lnTo>
                        <a:pt x="2825" y="4436"/>
                      </a:lnTo>
                      <a:lnTo>
                        <a:pt x="2762" y="4395"/>
                      </a:lnTo>
                      <a:lnTo>
                        <a:pt x="2720" y="4269"/>
                      </a:lnTo>
                      <a:lnTo>
                        <a:pt x="2574" y="4060"/>
                      </a:lnTo>
                      <a:lnTo>
                        <a:pt x="2406" y="3809"/>
                      </a:lnTo>
                      <a:lnTo>
                        <a:pt x="2365" y="3641"/>
                      </a:lnTo>
                      <a:lnTo>
                        <a:pt x="2155" y="3390"/>
                      </a:lnTo>
                      <a:lnTo>
                        <a:pt x="2072" y="3181"/>
                      </a:lnTo>
                      <a:lnTo>
                        <a:pt x="1967" y="3118"/>
                      </a:lnTo>
                      <a:lnTo>
                        <a:pt x="1967" y="3014"/>
                      </a:lnTo>
                      <a:lnTo>
                        <a:pt x="1925" y="2888"/>
                      </a:lnTo>
                      <a:lnTo>
                        <a:pt x="1841" y="2867"/>
                      </a:lnTo>
                      <a:lnTo>
                        <a:pt x="1841" y="2909"/>
                      </a:lnTo>
                      <a:lnTo>
                        <a:pt x="1758" y="2909"/>
                      </a:lnTo>
                      <a:lnTo>
                        <a:pt x="1737" y="2867"/>
                      </a:lnTo>
                      <a:lnTo>
                        <a:pt x="1758" y="2762"/>
                      </a:lnTo>
                      <a:lnTo>
                        <a:pt x="1737" y="2679"/>
                      </a:lnTo>
                      <a:lnTo>
                        <a:pt x="1632" y="2616"/>
                      </a:lnTo>
                      <a:lnTo>
                        <a:pt x="1528" y="2490"/>
                      </a:lnTo>
                      <a:lnTo>
                        <a:pt x="1465" y="2344"/>
                      </a:lnTo>
                      <a:lnTo>
                        <a:pt x="1402" y="2260"/>
                      </a:lnTo>
                      <a:lnTo>
                        <a:pt x="1402" y="2135"/>
                      </a:lnTo>
                      <a:lnTo>
                        <a:pt x="1423" y="2030"/>
                      </a:lnTo>
                      <a:lnTo>
                        <a:pt x="1444" y="2051"/>
                      </a:lnTo>
                      <a:lnTo>
                        <a:pt x="1423" y="1884"/>
                      </a:lnTo>
                      <a:lnTo>
                        <a:pt x="1402" y="1716"/>
                      </a:lnTo>
                      <a:lnTo>
                        <a:pt x="1360" y="1570"/>
                      </a:lnTo>
                      <a:lnTo>
                        <a:pt x="1235" y="1528"/>
                      </a:lnTo>
                      <a:lnTo>
                        <a:pt x="1109" y="1382"/>
                      </a:lnTo>
                      <a:lnTo>
                        <a:pt x="1109" y="1319"/>
                      </a:lnTo>
                      <a:lnTo>
                        <a:pt x="1046" y="1256"/>
                      </a:lnTo>
                      <a:lnTo>
                        <a:pt x="1046" y="1193"/>
                      </a:lnTo>
                      <a:lnTo>
                        <a:pt x="1109" y="1193"/>
                      </a:lnTo>
                      <a:lnTo>
                        <a:pt x="1214" y="1298"/>
                      </a:lnTo>
                      <a:lnTo>
                        <a:pt x="1318" y="1444"/>
                      </a:lnTo>
                      <a:lnTo>
                        <a:pt x="1318" y="1444"/>
                      </a:lnTo>
                      <a:lnTo>
                        <a:pt x="1256" y="1298"/>
                      </a:lnTo>
                      <a:lnTo>
                        <a:pt x="1130" y="1110"/>
                      </a:lnTo>
                      <a:lnTo>
                        <a:pt x="1005" y="942"/>
                      </a:lnTo>
                      <a:lnTo>
                        <a:pt x="942" y="942"/>
                      </a:lnTo>
                      <a:lnTo>
                        <a:pt x="921" y="858"/>
                      </a:lnTo>
                      <a:lnTo>
                        <a:pt x="691" y="670"/>
                      </a:lnTo>
                      <a:lnTo>
                        <a:pt x="607" y="566"/>
                      </a:lnTo>
                      <a:lnTo>
                        <a:pt x="607" y="335"/>
                      </a:lnTo>
                      <a:lnTo>
                        <a:pt x="523" y="273"/>
                      </a:lnTo>
                      <a:lnTo>
                        <a:pt x="377" y="210"/>
                      </a:lnTo>
                      <a:lnTo>
                        <a:pt x="293" y="63"/>
                      </a:lnTo>
                      <a:lnTo>
                        <a:pt x="251" y="1"/>
                      </a:ln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337" name="Google Shape;1470;p74"/>
            <p:cNvGrpSpPr/>
            <p:nvPr/>
          </p:nvGrpSpPr>
          <p:grpSpPr>
            <a:xfrm>
              <a:off x="3875768" y="2846704"/>
              <a:ext cx="44796" cy="47366"/>
              <a:chOff x="3960625" y="2587825"/>
              <a:chExt cx="94050" cy="104125"/>
            </a:xfrm>
          </p:grpSpPr>
          <p:sp>
            <p:nvSpPr>
              <p:cNvPr id="580" name="Google Shape;1471;p74"/>
              <p:cNvSpPr/>
              <p:nvPr/>
            </p:nvSpPr>
            <p:spPr>
              <a:xfrm>
                <a:off x="3960625" y="2587825"/>
                <a:ext cx="94050" cy="51200"/>
              </a:xfrm>
              <a:custGeom>
                <a:avLst/>
                <a:gdLst/>
                <a:ahLst/>
                <a:cxnLst/>
                <a:rect l="l" t="t" r="r" b="b"/>
                <a:pathLst>
                  <a:path w="3762" h="2048" extrusionOk="0">
                    <a:moveTo>
                      <a:pt x="190" y="2048"/>
                    </a:moveTo>
                    <a:lnTo>
                      <a:pt x="0" y="1762"/>
                    </a:lnTo>
                    <a:lnTo>
                      <a:pt x="309" y="1048"/>
                    </a:lnTo>
                    <a:lnTo>
                      <a:pt x="3762" y="0"/>
                    </a:lnTo>
                    <a:lnTo>
                      <a:pt x="3714" y="1072"/>
                    </a:lnTo>
                    <a:lnTo>
                      <a:pt x="2929" y="1143"/>
                    </a:lnTo>
                    <a:lnTo>
                      <a:pt x="2167" y="100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sp>
            <p:nvSpPr>
              <p:cNvPr id="581" name="Google Shape;1472;p74"/>
              <p:cNvSpPr/>
              <p:nvPr/>
            </p:nvSpPr>
            <p:spPr>
              <a:xfrm>
                <a:off x="3963000" y="2596725"/>
                <a:ext cx="86850" cy="95225"/>
              </a:xfrm>
              <a:custGeom>
                <a:avLst/>
                <a:gdLst/>
                <a:ahLst/>
                <a:cxnLst/>
                <a:rect l="l" t="t" r="r" b="b"/>
                <a:pathLst>
                  <a:path w="3474" h="3809" extrusionOk="0">
                    <a:moveTo>
                      <a:pt x="1549" y="2009"/>
                    </a:moveTo>
                    <a:lnTo>
                      <a:pt x="1632" y="2030"/>
                    </a:lnTo>
                    <a:lnTo>
                      <a:pt x="1695" y="2093"/>
                    </a:lnTo>
                    <a:lnTo>
                      <a:pt x="1674" y="2135"/>
                    </a:lnTo>
                    <a:lnTo>
                      <a:pt x="1674" y="2189"/>
                    </a:lnTo>
                    <a:lnTo>
                      <a:pt x="1674" y="2189"/>
                    </a:lnTo>
                    <a:cubicBezTo>
                      <a:pt x="1645" y="2167"/>
                      <a:pt x="1613" y="2146"/>
                      <a:pt x="1569" y="2135"/>
                    </a:cubicBezTo>
                    <a:cubicBezTo>
                      <a:pt x="1549" y="2114"/>
                      <a:pt x="1528" y="2114"/>
                      <a:pt x="1486" y="2114"/>
                    </a:cubicBezTo>
                    <a:lnTo>
                      <a:pt x="1549" y="2072"/>
                    </a:lnTo>
                    <a:lnTo>
                      <a:pt x="1549" y="2009"/>
                    </a:lnTo>
                    <a:close/>
                    <a:moveTo>
                      <a:pt x="3327" y="1"/>
                    </a:moveTo>
                    <a:lnTo>
                      <a:pt x="3201" y="105"/>
                    </a:lnTo>
                    <a:lnTo>
                      <a:pt x="3201" y="231"/>
                    </a:lnTo>
                    <a:lnTo>
                      <a:pt x="3243" y="335"/>
                    </a:lnTo>
                    <a:lnTo>
                      <a:pt x="3160" y="377"/>
                    </a:lnTo>
                    <a:lnTo>
                      <a:pt x="2929" y="356"/>
                    </a:lnTo>
                    <a:lnTo>
                      <a:pt x="2825" y="419"/>
                    </a:lnTo>
                    <a:lnTo>
                      <a:pt x="2720" y="356"/>
                    </a:lnTo>
                    <a:lnTo>
                      <a:pt x="2616" y="356"/>
                    </a:lnTo>
                    <a:lnTo>
                      <a:pt x="2532" y="419"/>
                    </a:lnTo>
                    <a:lnTo>
                      <a:pt x="2427" y="419"/>
                    </a:lnTo>
                    <a:lnTo>
                      <a:pt x="2406" y="314"/>
                    </a:lnTo>
                    <a:lnTo>
                      <a:pt x="2260" y="314"/>
                    </a:lnTo>
                    <a:lnTo>
                      <a:pt x="2113" y="273"/>
                    </a:lnTo>
                    <a:lnTo>
                      <a:pt x="2009" y="377"/>
                    </a:lnTo>
                    <a:lnTo>
                      <a:pt x="1862" y="419"/>
                    </a:lnTo>
                    <a:lnTo>
                      <a:pt x="1674" y="419"/>
                    </a:lnTo>
                    <a:lnTo>
                      <a:pt x="1632" y="377"/>
                    </a:lnTo>
                    <a:lnTo>
                      <a:pt x="1549" y="440"/>
                    </a:lnTo>
                    <a:lnTo>
                      <a:pt x="1444" y="440"/>
                    </a:lnTo>
                    <a:lnTo>
                      <a:pt x="1318" y="524"/>
                    </a:lnTo>
                    <a:lnTo>
                      <a:pt x="1025" y="524"/>
                    </a:lnTo>
                    <a:lnTo>
                      <a:pt x="900" y="586"/>
                    </a:lnTo>
                    <a:lnTo>
                      <a:pt x="900" y="649"/>
                    </a:lnTo>
                    <a:lnTo>
                      <a:pt x="732" y="691"/>
                    </a:lnTo>
                    <a:lnTo>
                      <a:pt x="502" y="838"/>
                    </a:lnTo>
                    <a:lnTo>
                      <a:pt x="481" y="984"/>
                    </a:lnTo>
                    <a:lnTo>
                      <a:pt x="398" y="1151"/>
                    </a:lnTo>
                    <a:lnTo>
                      <a:pt x="168" y="1214"/>
                    </a:lnTo>
                    <a:lnTo>
                      <a:pt x="168" y="1361"/>
                    </a:lnTo>
                    <a:lnTo>
                      <a:pt x="84" y="1507"/>
                    </a:lnTo>
                    <a:lnTo>
                      <a:pt x="0" y="1570"/>
                    </a:lnTo>
                    <a:lnTo>
                      <a:pt x="0" y="1716"/>
                    </a:lnTo>
                    <a:lnTo>
                      <a:pt x="209" y="1884"/>
                    </a:lnTo>
                    <a:lnTo>
                      <a:pt x="335" y="2072"/>
                    </a:lnTo>
                    <a:lnTo>
                      <a:pt x="398" y="2093"/>
                    </a:lnTo>
                    <a:lnTo>
                      <a:pt x="398" y="2135"/>
                    </a:lnTo>
                    <a:lnTo>
                      <a:pt x="544" y="2365"/>
                    </a:lnTo>
                    <a:lnTo>
                      <a:pt x="586" y="2532"/>
                    </a:lnTo>
                    <a:lnTo>
                      <a:pt x="649" y="2553"/>
                    </a:lnTo>
                    <a:lnTo>
                      <a:pt x="753" y="2449"/>
                    </a:lnTo>
                    <a:lnTo>
                      <a:pt x="837" y="2553"/>
                    </a:lnTo>
                    <a:lnTo>
                      <a:pt x="963" y="2595"/>
                    </a:lnTo>
                    <a:lnTo>
                      <a:pt x="1025" y="2511"/>
                    </a:lnTo>
                    <a:lnTo>
                      <a:pt x="1130" y="2511"/>
                    </a:lnTo>
                    <a:lnTo>
                      <a:pt x="1277" y="2595"/>
                    </a:lnTo>
                    <a:lnTo>
                      <a:pt x="1360" y="2532"/>
                    </a:lnTo>
                    <a:lnTo>
                      <a:pt x="1381" y="2616"/>
                    </a:lnTo>
                    <a:lnTo>
                      <a:pt x="1465" y="2616"/>
                    </a:lnTo>
                    <a:lnTo>
                      <a:pt x="1528" y="2658"/>
                    </a:lnTo>
                    <a:lnTo>
                      <a:pt x="1653" y="2700"/>
                    </a:lnTo>
                    <a:lnTo>
                      <a:pt x="1569" y="2742"/>
                    </a:lnTo>
                    <a:lnTo>
                      <a:pt x="1486" y="2825"/>
                    </a:lnTo>
                    <a:lnTo>
                      <a:pt x="1423" y="2762"/>
                    </a:lnTo>
                    <a:lnTo>
                      <a:pt x="1318" y="2742"/>
                    </a:lnTo>
                    <a:lnTo>
                      <a:pt x="1067" y="2595"/>
                    </a:lnTo>
                    <a:lnTo>
                      <a:pt x="963" y="2616"/>
                    </a:lnTo>
                    <a:lnTo>
                      <a:pt x="858" y="2658"/>
                    </a:lnTo>
                    <a:lnTo>
                      <a:pt x="753" y="2616"/>
                    </a:lnTo>
                    <a:lnTo>
                      <a:pt x="691" y="2721"/>
                    </a:lnTo>
                    <a:lnTo>
                      <a:pt x="628" y="2742"/>
                    </a:lnTo>
                    <a:lnTo>
                      <a:pt x="607" y="2846"/>
                    </a:lnTo>
                    <a:lnTo>
                      <a:pt x="732" y="2972"/>
                    </a:lnTo>
                    <a:lnTo>
                      <a:pt x="858" y="3035"/>
                    </a:lnTo>
                    <a:lnTo>
                      <a:pt x="1004" y="3139"/>
                    </a:lnTo>
                    <a:lnTo>
                      <a:pt x="1004" y="3223"/>
                    </a:lnTo>
                    <a:lnTo>
                      <a:pt x="942" y="3265"/>
                    </a:lnTo>
                    <a:lnTo>
                      <a:pt x="942" y="3369"/>
                    </a:lnTo>
                    <a:lnTo>
                      <a:pt x="1046" y="3495"/>
                    </a:lnTo>
                    <a:lnTo>
                      <a:pt x="1130" y="3579"/>
                    </a:lnTo>
                    <a:lnTo>
                      <a:pt x="1151" y="3495"/>
                    </a:lnTo>
                    <a:lnTo>
                      <a:pt x="1130" y="3453"/>
                    </a:lnTo>
                    <a:lnTo>
                      <a:pt x="1172" y="3348"/>
                    </a:lnTo>
                    <a:lnTo>
                      <a:pt x="1214" y="3474"/>
                    </a:lnTo>
                    <a:lnTo>
                      <a:pt x="1360" y="3537"/>
                    </a:lnTo>
                    <a:lnTo>
                      <a:pt x="1381" y="3599"/>
                    </a:lnTo>
                    <a:lnTo>
                      <a:pt x="1360" y="3704"/>
                    </a:lnTo>
                    <a:lnTo>
                      <a:pt x="1423" y="3788"/>
                    </a:lnTo>
                    <a:lnTo>
                      <a:pt x="1423" y="3746"/>
                    </a:lnTo>
                    <a:lnTo>
                      <a:pt x="1465" y="3599"/>
                    </a:lnTo>
                    <a:lnTo>
                      <a:pt x="1569" y="3599"/>
                    </a:lnTo>
                    <a:lnTo>
                      <a:pt x="1632" y="3704"/>
                    </a:lnTo>
                    <a:lnTo>
                      <a:pt x="1800" y="3809"/>
                    </a:lnTo>
                    <a:lnTo>
                      <a:pt x="1800" y="3809"/>
                    </a:lnTo>
                    <a:lnTo>
                      <a:pt x="1737" y="3704"/>
                    </a:lnTo>
                    <a:lnTo>
                      <a:pt x="1758" y="3641"/>
                    </a:lnTo>
                    <a:lnTo>
                      <a:pt x="1695" y="3537"/>
                    </a:lnTo>
                    <a:lnTo>
                      <a:pt x="1632" y="3348"/>
                    </a:lnTo>
                    <a:lnTo>
                      <a:pt x="1549" y="3244"/>
                    </a:lnTo>
                    <a:lnTo>
                      <a:pt x="1549" y="3181"/>
                    </a:lnTo>
                    <a:lnTo>
                      <a:pt x="1632" y="3181"/>
                    </a:lnTo>
                    <a:lnTo>
                      <a:pt x="1758" y="3265"/>
                    </a:lnTo>
                    <a:lnTo>
                      <a:pt x="1737" y="3327"/>
                    </a:lnTo>
                    <a:lnTo>
                      <a:pt x="1758" y="3369"/>
                    </a:lnTo>
                    <a:lnTo>
                      <a:pt x="1841" y="3286"/>
                    </a:lnTo>
                    <a:lnTo>
                      <a:pt x="1967" y="3348"/>
                    </a:lnTo>
                    <a:lnTo>
                      <a:pt x="1967" y="3286"/>
                    </a:lnTo>
                    <a:lnTo>
                      <a:pt x="1904" y="3244"/>
                    </a:lnTo>
                    <a:lnTo>
                      <a:pt x="1904" y="3181"/>
                    </a:lnTo>
                    <a:lnTo>
                      <a:pt x="1862" y="3181"/>
                    </a:lnTo>
                    <a:lnTo>
                      <a:pt x="1758" y="3139"/>
                    </a:lnTo>
                    <a:lnTo>
                      <a:pt x="1758" y="3076"/>
                    </a:lnTo>
                    <a:lnTo>
                      <a:pt x="1653" y="3014"/>
                    </a:lnTo>
                    <a:lnTo>
                      <a:pt x="1758" y="2951"/>
                    </a:lnTo>
                    <a:lnTo>
                      <a:pt x="1862" y="2951"/>
                    </a:lnTo>
                    <a:lnTo>
                      <a:pt x="1904" y="2909"/>
                    </a:lnTo>
                    <a:lnTo>
                      <a:pt x="2072" y="3014"/>
                    </a:lnTo>
                    <a:lnTo>
                      <a:pt x="2093" y="3055"/>
                    </a:lnTo>
                    <a:lnTo>
                      <a:pt x="2197" y="3076"/>
                    </a:lnTo>
                    <a:lnTo>
                      <a:pt x="2218" y="3035"/>
                    </a:lnTo>
                    <a:lnTo>
                      <a:pt x="2113" y="2909"/>
                    </a:lnTo>
                    <a:lnTo>
                      <a:pt x="2155" y="2762"/>
                    </a:lnTo>
                    <a:lnTo>
                      <a:pt x="2093" y="2700"/>
                    </a:lnTo>
                    <a:lnTo>
                      <a:pt x="1841" y="2532"/>
                    </a:lnTo>
                    <a:lnTo>
                      <a:pt x="1758" y="2511"/>
                    </a:lnTo>
                    <a:lnTo>
                      <a:pt x="1737" y="2490"/>
                    </a:lnTo>
                    <a:cubicBezTo>
                      <a:pt x="1758" y="2490"/>
                      <a:pt x="1779" y="2449"/>
                      <a:pt x="1800" y="2407"/>
                    </a:cubicBezTo>
                    <a:lnTo>
                      <a:pt x="1862" y="2449"/>
                    </a:lnTo>
                    <a:lnTo>
                      <a:pt x="1946" y="2490"/>
                    </a:lnTo>
                    <a:lnTo>
                      <a:pt x="1988" y="2553"/>
                    </a:lnTo>
                    <a:lnTo>
                      <a:pt x="2093" y="2616"/>
                    </a:lnTo>
                    <a:lnTo>
                      <a:pt x="2176" y="2616"/>
                    </a:lnTo>
                    <a:lnTo>
                      <a:pt x="2197" y="2658"/>
                    </a:lnTo>
                    <a:lnTo>
                      <a:pt x="2281" y="2762"/>
                    </a:lnTo>
                    <a:lnTo>
                      <a:pt x="2323" y="2825"/>
                    </a:lnTo>
                    <a:lnTo>
                      <a:pt x="2323" y="2867"/>
                    </a:lnTo>
                    <a:lnTo>
                      <a:pt x="2365" y="2930"/>
                    </a:lnTo>
                    <a:lnTo>
                      <a:pt x="2427" y="2972"/>
                    </a:lnTo>
                    <a:lnTo>
                      <a:pt x="2490" y="2951"/>
                    </a:lnTo>
                    <a:lnTo>
                      <a:pt x="2532" y="2972"/>
                    </a:lnTo>
                    <a:lnTo>
                      <a:pt x="2595" y="2867"/>
                    </a:lnTo>
                    <a:lnTo>
                      <a:pt x="2490" y="2867"/>
                    </a:lnTo>
                    <a:lnTo>
                      <a:pt x="2469" y="2888"/>
                    </a:lnTo>
                    <a:lnTo>
                      <a:pt x="2385" y="2825"/>
                    </a:lnTo>
                    <a:lnTo>
                      <a:pt x="2385" y="2742"/>
                    </a:lnTo>
                    <a:lnTo>
                      <a:pt x="2365" y="2679"/>
                    </a:lnTo>
                    <a:lnTo>
                      <a:pt x="2365" y="2637"/>
                    </a:lnTo>
                    <a:lnTo>
                      <a:pt x="2302" y="2553"/>
                    </a:lnTo>
                    <a:lnTo>
                      <a:pt x="2176" y="2428"/>
                    </a:lnTo>
                    <a:lnTo>
                      <a:pt x="2176" y="2449"/>
                    </a:lnTo>
                    <a:lnTo>
                      <a:pt x="2093" y="2449"/>
                    </a:lnTo>
                    <a:lnTo>
                      <a:pt x="2093" y="2428"/>
                    </a:lnTo>
                    <a:lnTo>
                      <a:pt x="1988" y="2365"/>
                    </a:lnTo>
                    <a:lnTo>
                      <a:pt x="1883" y="2344"/>
                    </a:lnTo>
                    <a:lnTo>
                      <a:pt x="1800" y="2239"/>
                    </a:lnTo>
                    <a:lnTo>
                      <a:pt x="1758" y="2239"/>
                    </a:lnTo>
                    <a:cubicBezTo>
                      <a:pt x="1730" y="2230"/>
                      <a:pt x="1706" y="2212"/>
                      <a:pt x="1680" y="2193"/>
                    </a:cubicBezTo>
                    <a:lnTo>
                      <a:pt x="1680" y="2193"/>
                    </a:lnTo>
                    <a:lnTo>
                      <a:pt x="1737" y="2156"/>
                    </a:lnTo>
                    <a:lnTo>
                      <a:pt x="1758" y="2030"/>
                    </a:lnTo>
                    <a:lnTo>
                      <a:pt x="1674" y="1946"/>
                    </a:lnTo>
                    <a:lnTo>
                      <a:pt x="1486" y="1737"/>
                    </a:lnTo>
                    <a:lnTo>
                      <a:pt x="1423" y="1695"/>
                    </a:lnTo>
                    <a:lnTo>
                      <a:pt x="1381" y="1612"/>
                    </a:lnTo>
                    <a:lnTo>
                      <a:pt x="1256" y="1507"/>
                    </a:lnTo>
                    <a:lnTo>
                      <a:pt x="1318" y="1465"/>
                    </a:lnTo>
                    <a:lnTo>
                      <a:pt x="1277" y="1235"/>
                    </a:lnTo>
                    <a:lnTo>
                      <a:pt x="1360" y="1130"/>
                    </a:lnTo>
                    <a:lnTo>
                      <a:pt x="1486" y="1089"/>
                    </a:lnTo>
                    <a:lnTo>
                      <a:pt x="1528" y="1193"/>
                    </a:lnTo>
                    <a:lnTo>
                      <a:pt x="1465" y="1193"/>
                    </a:lnTo>
                    <a:lnTo>
                      <a:pt x="1465" y="1256"/>
                    </a:lnTo>
                    <a:lnTo>
                      <a:pt x="1653" y="1319"/>
                    </a:lnTo>
                    <a:lnTo>
                      <a:pt x="1674" y="1465"/>
                    </a:lnTo>
                    <a:lnTo>
                      <a:pt x="1779" y="1570"/>
                    </a:lnTo>
                    <a:lnTo>
                      <a:pt x="1904" y="1570"/>
                    </a:lnTo>
                    <a:lnTo>
                      <a:pt x="1841" y="1507"/>
                    </a:lnTo>
                    <a:lnTo>
                      <a:pt x="1779" y="1423"/>
                    </a:lnTo>
                    <a:lnTo>
                      <a:pt x="1800" y="1361"/>
                    </a:lnTo>
                    <a:lnTo>
                      <a:pt x="1946" y="1402"/>
                    </a:lnTo>
                    <a:lnTo>
                      <a:pt x="2009" y="1528"/>
                    </a:lnTo>
                    <a:lnTo>
                      <a:pt x="2093" y="1570"/>
                    </a:lnTo>
                    <a:lnTo>
                      <a:pt x="2155" y="1486"/>
                    </a:lnTo>
                    <a:lnTo>
                      <a:pt x="2072" y="1423"/>
                    </a:lnTo>
                    <a:lnTo>
                      <a:pt x="1988" y="1402"/>
                    </a:lnTo>
                    <a:lnTo>
                      <a:pt x="1988" y="1361"/>
                    </a:lnTo>
                    <a:lnTo>
                      <a:pt x="2197" y="1361"/>
                    </a:lnTo>
                    <a:lnTo>
                      <a:pt x="2281" y="1423"/>
                    </a:lnTo>
                    <a:lnTo>
                      <a:pt x="2302" y="1402"/>
                    </a:lnTo>
                    <a:lnTo>
                      <a:pt x="2176" y="1298"/>
                    </a:lnTo>
                    <a:lnTo>
                      <a:pt x="2051" y="1277"/>
                    </a:lnTo>
                    <a:lnTo>
                      <a:pt x="1946" y="1151"/>
                    </a:lnTo>
                    <a:lnTo>
                      <a:pt x="1988" y="1068"/>
                    </a:lnTo>
                    <a:lnTo>
                      <a:pt x="2093" y="1089"/>
                    </a:lnTo>
                    <a:lnTo>
                      <a:pt x="2176" y="1047"/>
                    </a:lnTo>
                    <a:lnTo>
                      <a:pt x="2218" y="879"/>
                    </a:lnTo>
                    <a:lnTo>
                      <a:pt x="2302" y="858"/>
                    </a:lnTo>
                    <a:lnTo>
                      <a:pt x="2427" y="963"/>
                    </a:lnTo>
                    <a:lnTo>
                      <a:pt x="2532" y="963"/>
                    </a:lnTo>
                    <a:lnTo>
                      <a:pt x="2637" y="858"/>
                    </a:lnTo>
                    <a:lnTo>
                      <a:pt x="2637" y="796"/>
                    </a:lnTo>
                    <a:lnTo>
                      <a:pt x="2699" y="796"/>
                    </a:lnTo>
                    <a:lnTo>
                      <a:pt x="2783" y="879"/>
                    </a:lnTo>
                    <a:lnTo>
                      <a:pt x="3013" y="879"/>
                    </a:lnTo>
                    <a:lnTo>
                      <a:pt x="3201" y="942"/>
                    </a:lnTo>
                    <a:lnTo>
                      <a:pt x="3327" y="900"/>
                    </a:lnTo>
                    <a:lnTo>
                      <a:pt x="3348" y="566"/>
                    </a:lnTo>
                    <a:lnTo>
                      <a:pt x="3327" y="440"/>
                    </a:lnTo>
                    <a:lnTo>
                      <a:pt x="3473" y="335"/>
                    </a:lnTo>
                    <a:lnTo>
                      <a:pt x="3473" y="210"/>
                    </a:lnTo>
                    <a:lnTo>
                      <a:pt x="3369" y="147"/>
                    </a:lnTo>
                    <a:lnTo>
                      <a:pt x="3411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38" name="Google Shape;1473;p74"/>
            <p:cNvGrpSpPr/>
            <p:nvPr/>
          </p:nvGrpSpPr>
          <p:grpSpPr>
            <a:xfrm>
              <a:off x="3782759" y="2807162"/>
              <a:ext cx="82686" cy="85487"/>
              <a:chOff x="3765350" y="2500900"/>
              <a:chExt cx="173600" cy="187925"/>
            </a:xfrm>
          </p:grpSpPr>
          <p:sp>
            <p:nvSpPr>
              <p:cNvPr id="574" name="Google Shape;1474;p74"/>
              <p:cNvSpPr/>
              <p:nvPr/>
            </p:nvSpPr>
            <p:spPr>
              <a:xfrm>
                <a:off x="3765350" y="2500900"/>
                <a:ext cx="108950" cy="64300"/>
              </a:xfrm>
              <a:custGeom>
                <a:avLst/>
                <a:gdLst/>
                <a:ahLst/>
                <a:cxnLst/>
                <a:rect l="l" t="t" r="r" b="b"/>
                <a:pathLst>
                  <a:path w="4358" h="2572" extrusionOk="0">
                    <a:moveTo>
                      <a:pt x="1286" y="596"/>
                    </a:moveTo>
                    <a:lnTo>
                      <a:pt x="0" y="1072"/>
                    </a:lnTo>
                    <a:lnTo>
                      <a:pt x="429" y="2239"/>
                    </a:lnTo>
                    <a:lnTo>
                      <a:pt x="857" y="2572"/>
                    </a:lnTo>
                    <a:lnTo>
                      <a:pt x="2191" y="1215"/>
                    </a:lnTo>
                    <a:lnTo>
                      <a:pt x="4024" y="1072"/>
                    </a:lnTo>
                    <a:lnTo>
                      <a:pt x="4358" y="429"/>
                    </a:lnTo>
                    <a:lnTo>
                      <a:pt x="3120" y="0"/>
                    </a:lnTo>
                    <a:lnTo>
                      <a:pt x="2477" y="358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sp>
            <p:nvSpPr>
              <p:cNvPr id="575" name="Google Shape;1475;p74"/>
              <p:cNvSpPr/>
              <p:nvPr/>
            </p:nvSpPr>
            <p:spPr>
              <a:xfrm>
                <a:off x="3797175" y="2609800"/>
                <a:ext cx="2625" cy="3700"/>
              </a:xfrm>
              <a:custGeom>
                <a:avLst/>
                <a:gdLst/>
                <a:ahLst/>
                <a:cxnLst/>
                <a:rect l="l" t="t" r="r" b="b"/>
                <a:pathLst>
                  <a:path w="105" h="148" extrusionOk="0">
                    <a:moveTo>
                      <a:pt x="42" y="1"/>
                    </a:moveTo>
                    <a:lnTo>
                      <a:pt x="21" y="43"/>
                    </a:lnTo>
                    <a:lnTo>
                      <a:pt x="0" y="84"/>
                    </a:lnTo>
                    <a:lnTo>
                      <a:pt x="0" y="147"/>
                    </a:lnTo>
                    <a:lnTo>
                      <a:pt x="21" y="147"/>
                    </a:lnTo>
                    <a:lnTo>
                      <a:pt x="42" y="105"/>
                    </a:lnTo>
                    <a:lnTo>
                      <a:pt x="105" y="22"/>
                    </a:lnTo>
                    <a:lnTo>
                      <a:pt x="42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6" name="Google Shape;1476;p74"/>
              <p:cNvSpPr/>
              <p:nvPr/>
            </p:nvSpPr>
            <p:spPr>
              <a:xfrm>
                <a:off x="3796125" y="2610325"/>
                <a:ext cx="22525" cy="41875"/>
              </a:xfrm>
              <a:custGeom>
                <a:avLst/>
                <a:gdLst/>
                <a:ahLst/>
                <a:cxnLst/>
                <a:rect l="l" t="t" r="r" b="b"/>
                <a:pathLst>
                  <a:path w="901" h="1675" extrusionOk="0">
                    <a:moveTo>
                      <a:pt x="565" y="1"/>
                    </a:moveTo>
                    <a:lnTo>
                      <a:pt x="461" y="22"/>
                    </a:lnTo>
                    <a:lnTo>
                      <a:pt x="252" y="273"/>
                    </a:lnTo>
                    <a:lnTo>
                      <a:pt x="168" y="273"/>
                    </a:lnTo>
                    <a:lnTo>
                      <a:pt x="42" y="189"/>
                    </a:lnTo>
                    <a:lnTo>
                      <a:pt x="42" y="314"/>
                    </a:lnTo>
                    <a:lnTo>
                      <a:pt x="1" y="398"/>
                    </a:lnTo>
                    <a:lnTo>
                      <a:pt x="105" y="503"/>
                    </a:lnTo>
                    <a:lnTo>
                      <a:pt x="105" y="586"/>
                    </a:lnTo>
                    <a:lnTo>
                      <a:pt x="189" y="649"/>
                    </a:lnTo>
                    <a:lnTo>
                      <a:pt x="189" y="796"/>
                    </a:lnTo>
                    <a:lnTo>
                      <a:pt x="105" y="858"/>
                    </a:lnTo>
                    <a:lnTo>
                      <a:pt x="147" y="942"/>
                    </a:lnTo>
                    <a:lnTo>
                      <a:pt x="273" y="942"/>
                    </a:lnTo>
                    <a:lnTo>
                      <a:pt x="273" y="1005"/>
                    </a:lnTo>
                    <a:lnTo>
                      <a:pt x="189" y="1068"/>
                    </a:lnTo>
                    <a:lnTo>
                      <a:pt x="147" y="1277"/>
                    </a:lnTo>
                    <a:lnTo>
                      <a:pt x="189" y="1361"/>
                    </a:lnTo>
                    <a:lnTo>
                      <a:pt x="252" y="1591"/>
                    </a:lnTo>
                    <a:lnTo>
                      <a:pt x="314" y="1674"/>
                    </a:lnTo>
                    <a:lnTo>
                      <a:pt x="377" y="1654"/>
                    </a:lnTo>
                    <a:lnTo>
                      <a:pt x="419" y="1674"/>
                    </a:lnTo>
                    <a:lnTo>
                      <a:pt x="503" y="1654"/>
                    </a:lnTo>
                    <a:lnTo>
                      <a:pt x="524" y="1528"/>
                    </a:lnTo>
                    <a:lnTo>
                      <a:pt x="565" y="1444"/>
                    </a:lnTo>
                    <a:lnTo>
                      <a:pt x="670" y="1444"/>
                    </a:lnTo>
                    <a:lnTo>
                      <a:pt x="733" y="1528"/>
                    </a:lnTo>
                    <a:lnTo>
                      <a:pt x="796" y="1528"/>
                    </a:lnTo>
                    <a:lnTo>
                      <a:pt x="837" y="1444"/>
                    </a:lnTo>
                    <a:lnTo>
                      <a:pt x="837" y="1214"/>
                    </a:lnTo>
                    <a:lnTo>
                      <a:pt x="879" y="1151"/>
                    </a:lnTo>
                    <a:lnTo>
                      <a:pt x="837" y="921"/>
                    </a:lnTo>
                    <a:lnTo>
                      <a:pt x="900" y="712"/>
                    </a:lnTo>
                    <a:lnTo>
                      <a:pt x="733" y="586"/>
                    </a:lnTo>
                    <a:lnTo>
                      <a:pt x="879" y="503"/>
                    </a:lnTo>
                    <a:lnTo>
                      <a:pt x="879" y="419"/>
                    </a:lnTo>
                    <a:lnTo>
                      <a:pt x="837" y="294"/>
                    </a:lnTo>
                    <a:lnTo>
                      <a:pt x="775" y="189"/>
                    </a:lnTo>
                    <a:lnTo>
                      <a:pt x="691" y="63"/>
                    </a:lnTo>
                    <a:lnTo>
                      <a:pt x="670" y="84"/>
                    </a:lnTo>
                    <a:lnTo>
                      <a:pt x="565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7" name="Google Shape;1477;p74"/>
              <p:cNvSpPr/>
              <p:nvPr/>
            </p:nvSpPr>
            <p:spPr>
              <a:xfrm>
                <a:off x="3821225" y="2579475"/>
                <a:ext cx="6300" cy="4200"/>
              </a:xfrm>
              <a:custGeom>
                <a:avLst/>
                <a:gdLst/>
                <a:ahLst/>
                <a:cxnLst/>
                <a:rect l="l" t="t" r="r" b="b"/>
                <a:pathLst>
                  <a:path w="252" h="168" extrusionOk="0">
                    <a:moveTo>
                      <a:pt x="189" y="0"/>
                    </a:moveTo>
                    <a:lnTo>
                      <a:pt x="147" y="42"/>
                    </a:lnTo>
                    <a:lnTo>
                      <a:pt x="43" y="84"/>
                    </a:lnTo>
                    <a:lnTo>
                      <a:pt x="1" y="147"/>
                    </a:lnTo>
                    <a:lnTo>
                      <a:pt x="43" y="167"/>
                    </a:lnTo>
                    <a:lnTo>
                      <a:pt x="189" y="147"/>
                    </a:lnTo>
                    <a:lnTo>
                      <a:pt x="252" y="147"/>
                    </a:lnTo>
                    <a:lnTo>
                      <a:pt x="252" y="63"/>
                    </a:lnTo>
                    <a:lnTo>
                      <a:pt x="189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8" name="Google Shape;1478;p74"/>
              <p:cNvSpPr/>
              <p:nvPr/>
            </p:nvSpPr>
            <p:spPr>
              <a:xfrm>
                <a:off x="3833800" y="2589400"/>
                <a:ext cx="1575" cy="1600"/>
              </a:xfrm>
              <a:custGeom>
                <a:avLst/>
                <a:gdLst/>
                <a:ahLst/>
                <a:cxnLst/>
                <a:rect l="l" t="t" r="r" b="b"/>
                <a:pathLst>
                  <a:path w="63" h="64" extrusionOk="0">
                    <a:moveTo>
                      <a:pt x="42" y="1"/>
                    </a:moveTo>
                    <a:lnTo>
                      <a:pt x="0" y="22"/>
                    </a:lnTo>
                    <a:lnTo>
                      <a:pt x="63" y="63"/>
                    </a:lnTo>
                    <a:lnTo>
                      <a:pt x="42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9" name="Google Shape;1479;p74"/>
              <p:cNvSpPr/>
              <p:nvPr/>
            </p:nvSpPr>
            <p:spPr>
              <a:xfrm>
                <a:off x="3774675" y="2506225"/>
                <a:ext cx="164275" cy="182600"/>
              </a:xfrm>
              <a:custGeom>
                <a:avLst/>
                <a:gdLst/>
                <a:ahLst/>
                <a:cxnLst/>
                <a:rect l="l" t="t" r="r" b="b"/>
                <a:pathLst>
                  <a:path w="6571" h="7304" extrusionOk="0">
                    <a:moveTo>
                      <a:pt x="2595" y="1"/>
                    </a:moveTo>
                    <a:lnTo>
                      <a:pt x="2302" y="189"/>
                    </a:lnTo>
                    <a:lnTo>
                      <a:pt x="2114" y="105"/>
                    </a:lnTo>
                    <a:lnTo>
                      <a:pt x="2009" y="252"/>
                    </a:lnTo>
                    <a:lnTo>
                      <a:pt x="2072" y="419"/>
                    </a:lnTo>
                    <a:lnTo>
                      <a:pt x="1842" y="482"/>
                    </a:lnTo>
                    <a:lnTo>
                      <a:pt x="1800" y="691"/>
                    </a:lnTo>
                    <a:lnTo>
                      <a:pt x="1695" y="608"/>
                    </a:lnTo>
                    <a:lnTo>
                      <a:pt x="1591" y="608"/>
                    </a:lnTo>
                    <a:lnTo>
                      <a:pt x="1340" y="524"/>
                    </a:lnTo>
                    <a:lnTo>
                      <a:pt x="1340" y="691"/>
                    </a:lnTo>
                    <a:lnTo>
                      <a:pt x="1235" y="901"/>
                    </a:lnTo>
                    <a:lnTo>
                      <a:pt x="1172" y="796"/>
                    </a:lnTo>
                    <a:lnTo>
                      <a:pt x="1005" y="712"/>
                    </a:lnTo>
                    <a:lnTo>
                      <a:pt x="1026" y="587"/>
                    </a:lnTo>
                    <a:lnTo>
                      <a:pt x="900" y="503"/>
                    </a:lnTo>
                    <a:lnTo>
                      <a:pt x="691" y="880"/>
                    </a:lnTo>
                    <a:lnTo>
                      <a:pt x="524" y="796"/>
                    </a:lnTo>
                    <a:lnTo>
                      <a:pt x="294" y="942"/>
                    </a:lnTo>
                    <a:lnTo>
                      <a:pt x="168" y="901"/>
                    </a:lnTo>
                    <a:lnTo>
                      <a:pt x="105" y="942"/>
                    </a:lnTo>
                    <a:lnTo>
                      <a:pt x="126" y="1089"/>
                    </a:lnTo>
                    <a:lnTo>
                      <a:pt x="231" y="1193"/>
                    </a:lnTo>
                    <a:lnTo>
                      <a:pt x="210" y="1361"/>
                    </a:lnTo>
                    <a:lnTo>
                      <a:pt x="84" y="1403"/>
                    </a:lnTo>
                    <a:lnTo>
                      <a:pt x="1" y="1465"/>
                    </a:lnTo>
                    <a:lnTo>
                      <a:pt x="126" y="1633"/>
                    </a:lnTo>
                    <a:lnTo>
                      <a:pt x="168" y="1926"/>
                    </a:lnTo>
                    <a:lnTo>
                      <a:pt x="335" y="2051"/>
                    </a:lnTo>
                    <a:lnTo>
                      <a:pt x="524" y="2051"/>
                    </a:lnTo>
                    <a:lnTo>
                      <a:pt x="440" y="2240"/>
                    </a:lnTo>
                    <a:lnTo>
                      <a:pt x="503" y="2365"/>
                    </a:lnTo>
                    <a:lnTo>
                      <a:pt x="796" y="2302"/>
                    </a:lnTo>
                    <a:lnTo>
                      <a:pt x="900" y="2177"/>
                    </a:lnTo>
                    <a:lnTo>
                      <a:pt x="900" y="2072"/>
                    </a:lnTo>
                    <a:lnTo>
                      <a:pt x="1172" y="1926"/>
                    </a:lnTo>
                    <a:lnTo>
                      <a:pt x="1570" y="2030"/>
                    </a:lnTo>
                    <a:lnTo>
                      <a:pt x="1675" y="2093"/>
                    </a:lnTo>
                    <a:lnTo>
                      <a:pt x="1842" y="2156"/>
                    </a:lnTo>
                    <a:lnTo>
                      <a:pt x="1884" y="2261"/>
                    </a:lnTo>
                    <a:lnTo>
                      <a:pt x="1905" y="2302"/>
                    </a:lnTo>
                    <a:lnTo>
                      <a:pt x="1967" y="2386"/>
                    </a:lnTo>
                    <a:lnTo>
                      <a:pt x="2072" y="2574"/>
                    </a:lnTo>
                    <a:lnTo>
                      <a:pt x="2072" y="2679"/>
                    </a:lnTo>
                    <a:lnTo>
                      <a:pt x="2156" y="2721"/>
                    </a:lnTo>
                    <a:lnTo>
                      <a:pt x="2156" y="2888"/>
                    </a:lnTo>
                    <a:lnTo>
                      <a:pt x="2281" y="2930"/>
                    </a:lnTo>
                    <a:lnTo>
                      <a:pt x="2365" y="3035"/>
                    </a:lnTo>
                    <a:lnTo>
                      <a:pt x="2511" y="3202"/>
                    </a:lnTo>
                    <a:lnTo>
                      <a:pt x="2532" y="3307"/>
                    </a:lnTo>
                    <a:lnTo>
                      <a:pt x="2700" y="3307"/>
                    </a:lnTo>
                    <a:lnTo>
                      <a:pt x="2804" y="3432"/>
                    </a:lnTo>
                    <a:lnTo>
                      <a:pt x="2825" y="3537"/>
                    </a:lnTo>
                    <a:lnTo>
                      <a:pt x="2909" y="3558"/>
                    </a:lnTo>
                    <a:lnTo>
                      <a:pt x="3139" y="3851"/>
                    </a:lnTo>
                    <a:lnTo>
                      <a:pt x="3369" y="4018"/>
                    </a:lnTo>
                    <a:lnTo>
                      <a:pt x="3474" y="4039"/>
                    </a:lnTo>
                    <a:lnTo>
                      <a:pt x="3579" y="4081"/>
                    </a:lnTo>
                    <a:lnTo>
                      <a:pt x="3620" y="4186"/>
                    </a:lnTo>
                    <a:lnTo>
                      <a:pt x="3725" y="4186"/>
                    </a:lnTo>
                    <a:lnTo>
                      <a:pt x="3788" y="4123"/>
                    </a:lnTo>
                    <a:lnTo>
                      <a:pt x="3934" y="4165"/>
                    </a:lnTo>
                    <a:lnTo>
                      <a:pt x="4039" y="4165"/>
                    </a:lnTo>
                    <a:lnTo>
                      <a:pt x="4164" y="4395"/>
                    </a:lnTo>
                    <a:lnTo>
                      <a:pt x="4248" y="4458"/>
                    </a:lnTo>
                    <a:lnTo>
                      <a:pt x="4290" y="4416"/>
                    </a:lnTo>
                    <a:lnTo>
                      <a:pt x="4395" y="4458"/>
                    </a:lnTo>
                    <a:lnTo>
                      <a:pt x="4395" y="4520"/>
                    </a:lnTo>
                    <a:lnTo>
                      <a:pt x="4604" y="4520"/>
                    </a:lnTo>
                    <a:lnTo>
                      <a:pt x="4688" y="4625"/>
                    </a:lnTo>
                    <a:lnTo>
                      <a:pt x="4688" y="4730"/>
                    </a:lnTo>
                    <a:lnTo>
                      <a:pt x="4646" y="4792"/>
                    </a:lnTo>
                    <a:lnTo>
                      <a:pt x="4708" y="4834"/>
                    </a:lnTo>
                    <a:lnTo>
                      <a:pt x="4834" y="4834"/>
                    </a:lnTo>
                    <a:lnTo>
                      <a:pt x="4897" y="4939"/>
                    </a:lnTo>
                    <a:lnTo>
                      <a:pt x="5043" y="4981"/>
                    </a:lnTo>
                    <a:lnTo>
                      <a:pt x="5106" y="4939"/>
                    </a:lnTo>
                    <a:lnTo>
                      <a:pt x="5169" y="5002"/>
                    </a:lnTo>
                    <a:lnTo>
                      <a:pt x="5232" y="5190"/>
                    </a:lnTo>
                    <a:lnTo>
                      <a:pt x="5252" y="5357"/>
                    </a:lnTo>
                    <a:lnTo>
                      <a:pt x="5315" y="5441"/>
                    </a:lnTo>
                    <a:lnTo>
                      <a:pt x="5357" y="5650"/>
                    </a:lnTo>
                    <a:lnTo>
                      <a:pt x="5420" y="5755"/>
                    </a:lnTo>
                    <a:lnTo>
                      <a:pt x="5420" y="5859"/>
                    </a:lnTo>
                    <a:lnTo>
                      <a:pt x="5357" y="5943"/>
                    </a:lnTo>
                    <a:lnTo>
                      <a:pt x="5315" y="5943"/>
                    </a:lnTo>
                    <a:lnTo>
                      <a:pt x="5273" y="5964"/>
                    </a:lnTo>
                    <a:lnTo>
                      <a:pt x="5315" y="6069"/>
                    </a:lnTo>
                    <a:lnTo>
                      <a:pt x="5273" y="6173"/>
                    </a:lnTo>
                    <a:lnTo>
                      <a:pt x="5211" y="6257"/>
                    </a:lnTo>
                    <a:lnTo>
                      <a:pt x="5127" y="6278"/>
                    </a:lnTo>
                    <a:lnTo>
                      <a:pt x="5106" y="6341"/>
                    </a:lnTo>
                    <a:lnTo>
                      <a:pt x="5106" y="6362"/>
                    </a:lnTo>
                    <a:lnTo>
                      <a:pt x="5211" y="6466"/>
                    </a:lnTo>
                    <a:lnTo>
                      <a:pt x="5357" y="6445"/>
                    </a:lnTo>
                    <a:lnTo>
                      <a:pt x="5441" y="6341"/>
                    </a:lnTo>
                    <a:lnTo>
                      <a:pt x="5462" y="6194"/>
                    </a:lnTo>
                    <a:lnTo>
                      <a:pt x="5629" y="6069"/>
                    </a:lnTo>
                    <a:lnTo>
                      <a:pt x="5650" y="5818"/>
                    </a:lnTo>
                    <a:lnTo>
                      <a:pt x="5755" y="5713"/>
                    </a:lnTo>
                    <a:lnTo>
                      <a:pt x="5859" y="5671"/>
                    </a:lnTo>
                    <a:lnTo>
                      <a:pt x="5880" y="5608"/>
                    </a:lnTo>
                    <a:lnTo>
                      <a:pt x="5859" y="5546"/>
                    </a:lnTo>
                    <a:lnTo>
                      <a:pt x="5880" y="5399"/>
                    </a:lnTo>
                    <a:lnTo>
                      <a:pt x="5859" y="5336"/>
                    </a:lnTo>
                    <a:lnTo>
                      <a:pt x="5692" y="5190"/>
                    </a:lnTo>
                    <a:lnTo>
                      <a:pt x="5587" y="5190"/>
                    </a:lnTo>
                    <a:lnTo>
                      <a:pt x="5566" y="5127"/>
                    </a:lnTo>
                    <a:lnTo>
                      <a:pt x="5566" y="5043"/>
                    </a:lnTo>
                    <a:lnTo>
                      <a:pt x="5650" y="5002"/>
                    </a:lnTo>
                    <a:lnTo>
                      <a:pt x="5671" y="4918"/>
                    </a:lnTo>
                    <a:lnTo>
                      <a:pt x="5671" y="4834"/>
                    </a:lnTo>
                    <a:lnTo>
                      <a:pt x="5734" y="4771"/>
                    </a:lnTo>
                    <a:lnTo>
                      <a:pt x="5776" y="4625"/>
                    </a:lnTo>
                    <a:lnTo>
                      <a:pt x="5838" y="4604"/>
                    </a:lnTo>
                    <a:lnTo>
                      <a:pt x="5901" y="4604"/>
                    </a:lnTo>
                    <a:lnTo>
                      <a:pt x="6006" y="4667"/>
                    </a:lnTo>
                    <a:lnTo>
                      <a:pt x="6048" y="4709"/>
                    </a:lnTo>
                    <a:lnTo>
                      <a:pt x="6215" y="4709"/>
                    </a:lnTo>
                    <a:lnTo>
                      <a:pt x="6278" y="4730"/>
                    </a:lnTo>
                    <a:lnTo>
                      <a:pt x="6257" y="4813"/>
                    </a:lnTo>
                    <a:lnTo>
                      <a:pt x="6299" y="4918"/>
                    </a:lnTo>
                    <a:lnTo>
                      <a:pt x="6382" y="5022"/>
                    </a:lnTo>
                    <a:lnTo>
                      <a:pt x="6487" y="5085"/>
                    </a:lnTo>
                    <a:lnTo>
                      <a:pt x="6487" y="5043"/>
                    </a:lnTo>
                    <a:lnTo>
                      <a:pt x="6508" y="5022"/>
                    </a:lnTo>
                    <a:lnTo>
                      <a:pt x="6487" y="5002"/>
                    </a:lnTo>
                    <a:lnTo>
                      <a:pt x="6550" y="4918"/>
                    </a:lnTo>
                    <a:lnTo>
                      <a:pt x="6571" y="4771"/>
                    </a:lnTo>
                    <a:lnTo>
                      <a:pt x="6508" y="4688"/>
                    </a:lnTo>
                    <a:lnTo>
                      <a:pt x="6403" y="4604"/>
                    </a:lnTo>
                    <a:lnTo>
                      <a:pt x="6236" y="4562"/>
                    </a:lnTo>
                    <a:lnTo>
                      <a:pt x="6131" y="4416"/>
                    </a:lnTo>
                    <a:lnTo>
                      <a:pt x="5943" y="4290"/>
                    </a:lnTo>
                    <a:lnTo>
                      <a:pt x="5504" y="4060"/>
                    </a:lnTo>
                    <a:lnTo>
                      <a:pt x="5294" y="4018"/>
                    </a:lnTo>
                    <a:lnTo>
                      <a:pt x="5148" y="4018"/>
                    </a:lnTo>
                    <a:lnTo>
                      <a:pt x="5106" y="3914"/>
                    </a:lnTo>
                    <a:lnTo>
                      <a:pt x="5106" y="3851"/>
                    </a:lnTo>
                    <a:lnTo>
                      <a:pt x="5232" y="3746"/>
                    </a:lnTo>
                    <a:lnTo>
                      <a:pt x="5252" y="3662"/>
                    </a:lnTo>
                    <a:lnTo>
                      <a:pt x="5148" y="3621"/>
                    </a:lnTo>
                    <a:lnTo>
                      <a:pt x="5022" y="3642"/>
                    </a:lnTo>
                    <a:lnTo>
                      <a:pt x="4918" y="3621"/>
                    </a:lnTo>
                    <a:lnTo>
                      <a:pt x="4708" y="3621"/>
                    </a:lnTo>
                    <a:lnTo>
                      <a:pt x="4625" y="3558"/>
                    </a:lnTo>
                    <a:lnTo>
                      <a:pt x="4520" y="3537"/>
                    </a:lnTo>
                    <a:lnTo>
                      <a:pt x="4457" y="3453"/>
                    </a:lnTo>
                    <a:lnTo>
                      <a:pt x="4290" y="3328"/>
                    </a:lnTo>
                    <a:lnTo>
                      <a:pt x="4206" y="3202"/>
                    </a:lnTo>
                    <a:lnTo>
                      <a:pt x="4102" y="3097"/>
                    </a:lnTo>
                    <a:lnTo>
                      <a:pt x="4039" y="2993"/>
                    </a:lnTo>
                    <a:lnTo>
                      <a:pt x="4039" y="2867"/>
                    </a:lnTo>
                    <a:lnTo>
                      <a:pt x="3976" y="2825"/>
                    </a:lnTo>
                    <a:lnTo>
                      <a:pt x="3976" y="2721"/>
                    </a:lnTo>
                    <a:lnTo>
                      <a:pt x="3620" y="2365"/>
                    </a:lnTo>
                    <a:lnTo>
                      <a:pt x="3537" y="2261"/>
                    </a:lnTo>
                    <a:lnTo>
                      <a:pt x="3411" y="2177"/>
                    </a:lnTo>
                    <a:lnTo>
                      <a:pt x="3139" y="2051"/>
                    </a:lnTo>
                    <a:lnTo>
                      <a:pt x="3097" y="1968"/>
                    </a:lnTo>
                    <a:lnTo>
                      <a:pt x="3056" y="1821"/>
                    </a:lnTo>
                    <a:lnTo>
                      <a:pt x="3014" y="1654"/>
                    </a:lnTo>
                    <a:lnTo>
                      <a:pt x="3056" y="1612"/>
                    </a:lnTo>
                    <a:lnTo>
                      <a:pt x="3139" y="1465"/>
                    </a:lnTo>
                    <a:lnTo>
                      <a:pt x="3056" y="1361"/>
                    </a:lnTo>
                    <a:lnTo>
                      <a:pt x="3014" y="1235"/>
                    </a:lnTo>
                    <a:lnTo>
                      <a:pt x="3056" y="1152"/>
                    </a:lnTo>
                    <a:lnTo>
                      <a:pt x="3202" y="1131"/>
                    </a:lnTo>
                    <a:lnTo>
                      <a:pt x="3307" y="1026"/>
                    </a:lnTo>
                    <a:lnTo>
                      <a:pt x="3432" y="1026"/>
                    </a:lnTo>
                    <a:lnTo>
                      <a:pt x="3516" y="942"/>
                    </a:lnTo>
                    <a:lnTo>
                      <a:pt x="3579" y="901"/>
                    </a:lnTo>
                    <a:lnTo>
                      <a:pt x="3725" y="921"/>
                    </a:lnTo>
                    <a:lnTo>
                      <a:pt x="3683" y="712"/>
                    </a:lnTo>
                    <a:lnTo>
                      <a:pt x="3725" y="691"/>
                    </a:lnTo>
                    <a:lnTo>
                      <a:pt x="3662" y="587"/>
                    </a:lnTo>
                    <a:lnTo>
                      <a:pt x="3788" y="398"/>
                    </a:lnTo>
                    <a:lnTo>
                      <a:pt x="3725" y="315"/>
                    </a:lnTo>
                    <a:lnTo>
                      <a:pt x="3537" y="356"/>
                    </a:lnTo>
                    <a:lnTo>
                      <a:pt x="3202" y="273"/>
                    </a:lnTo>
                    <a:lnTo>
                      <a:pt x="2909" y="105"/>
                    </a:lnTo>
                    <a:lnTo>
                      <a:pt x="2930" y="1"/>
                    </a:lnTo>
                    <a:lnTo>
                      <a:pt x="2721" y="43"/>
                    </a:lnTo>
                    <a:lnTo>
                      <a:pt x="2595" y="1"/>
                    </a:lnTo>
                    <a:close/>
                    <a:moveTo>
                      <a:pt x="4960" y="6236"/>
                    </a:moveTo>
                    <a:lnTo>
                      <a:pt x="4813" y="6362"/>
                    </a:lnTo>
                    <a:lnTo>
                      <a:pt x="4750" y="6362"/>
                    </a:lnTo>
                    <a:lnTo>
                      <a:pt x="4625" y="6278"/>
                    </a:lnTo>
                    <a:lnTo>
                      <a:pt x="4499" y="6403"/>
                    </a:lnTo>
                    <a:lnTo>
                      <a:pt x="4227" y="6382"/>
                    </a:lnTo>
                    <a:lnTo>
                      <a:pt x="4018" y="6445"/>
                    </a:lnTo>
                    <a:lnTo>
                      <a:pt x="3872" y="6403"/>
                    </a:lnTo>
                    <a:lnTo>
                      <a:pt x="3767" y="6341"/>
                    </a:lnTo>
                    <a:lnTo>
                      <a:pt x="3641" y="6341"/>
                    </a:lnTo>
                    <a:lnTo>
                      <a:pt x="3558" y="6382"/>
                    </a:lnTo>
                    <a:lnTo>
                      <a:pt x="3495" y="6341"/>
                    </a:lnTo>
                    <a:lnTo>
                      <a:pt x="3369" y="6382"/>
                    </a:lnTo>
                    <a:lnTo>
                      <a:pt x="3348" y="6571"/>
                    </a:lnTo>
                    <a:lnTo>
                      <a:pt x="3474" y="6675"/>
                    </a:lnTo>
                    <a:lnTo>
                      <a:pt x="3600" y="6655"/>
                    </a:lnTo>
                    <a:lnTo>
                      <a:pt x="3809" y="6801"/>
                    </a:lnTo>
                    <a:lnTo>
                      <a:pt x="3955" y="6822"/>
                    </a:lnTo>
                    <a:lnTo>
                      <a:pt x="4060" y="6927"/>
                    </a:lnTo>
                    <a:lnTo>
                      <a:pt x="4311" y="7031"/>
                    </a:lnTo>
                    <a:lnTo>
                      <a:pt x="4374" y="7010"/>
                    </a:lnTo>
                    <a:lnTo>
                      <a:pt x="4478" y="7094"/>
                    </a:lnTo>
                    <a:lnTo>
                      <a:pt x="4499" y="7199"/>
                    </a:lnTo>
                    <a:lnTo>
                      <a:pt x="4750" y="7303"/>
                    </a:lnTo>
                    <a:lnTo>
                      <a:pt x="4855" y="7282"/>
                    </a:lnTo>
                    <a:lnTo>
                      <a:pt x="4855" y="7136"/>
                    </a:lnTo>
                    <a:lnTo>
                      <a:pt x="4918" y="7073"/>
                    </a:lnTo>
                    <a:lnTo>
                      <a:pt x="4918" y="6927"/>
                    </a:lnTo>
                    <a:lnTo>
                      <a:pt x="4813" y="6801"/>
                    </a:lnTo>
                    <a:lnTo>
                      <a:pt x="4918" y="6508"/>
                    </a:lnTo>
                    <a:lnTo>
                      <a:pt x="5022" y="6403"/>
                    </a:lnTo>
                    <a:lnTo>
                      <a:pt x="5022" y="6362"/>
                    </a:lnTo>
                    <a:lnTo>
                      <a:pt x="5043" y="6362"/>
                    </a:lnTo>
                    <a:lnTo>
                      <a:pt x="5043" y="6341"/>
                    </a:lnTo>
                    <a:lnTo>
                      <a:pt x="4960" y="6236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39" name="Google Shape;1480;p74"/>
            <p:cNvGrpSpPr/>
            <p:nvPr/>
          </p:nvGrpSpPr>
          <p:grpSpPr>
            <a:xfrm>
              <a:off x="3775674" y="2798496"/>
              <a:ext cx="40545" cy="23564"/>
              <a:chOff x="3750475" y="2481850"/>
              <a:chExt cx="85125" cy="51800"/>
            </a:xfrm>
          </p:grpSpPr>
          <p:sp>
            <p:nvSpPr>
              <p:cNvPr id="572" name="Google Shape;1481;p74"/>
              <p:cNvSpPr/>
              <p:nvPr/>
            </p:nvSpPr>
            <p:spPr>
              <a:xfrm>
                <a:off x="3762125" y="2492625"/>
                <a:ext cx="64900" cy="36650"/>
              </a:xfrm>
              <a:custGeom>
                <a:avLst/>
                <a:gdLst/>
                <a:ahLst/>
                <a:cxnLst/>
                <a:rect l="l" t="t" r="r" b="b"/>
                <a:pathLst>
                  <a:path w="2596" h="1466" extrusionOk="0">
                    <a:moveTo>
                      <a:pt x="1507" y="1"/>
                    </a:moveTo>
                    <a:lnTo>
                      <a:pt x="1361" y="64"/>
                    </a:lnTo>
                    <a:lnTo>
                      <a:pt x="1402" y="105"/>
                    </a:lnTo>
                    <a:lnTo>
                      <a:pt x="1340" y="189"/>
                    </a:lnTo>
                    <a:lnTo>
                      <a:pt x="1214" y="126"/>
                    </a:lnTo>
                    <a:lnTo>
                      <a:pt x="1109" y="189"/>
                    </a:lnTo>
                    <a:lnTo>
                      <a:pt x="1005" y="168"/>
                    </a:lnTo>
                    <a:lnTo>
                      <a:pt x="817" y="210"/>
                    </a:lnTo>
                    <a:lnTo>
                      <a:pt x="712" y="210"/>
                    </a:lnTo>
                    <a:lnTo>
                      <a:pt x="691" y="126"/>
                    </a:lnTo>
                    <a:lnTo>
                      <a:pt x="565" y="126"/>
                    </a:lnTo>
                    <a:lnTo>
                      <a:pt x="482" y="231"/>
                    </a:lnTo>
                    <a:lnTo>
                      <a:pt x="607" y="294"/>
                    </a:lnTo>
                    <a:lnTo>
                      <a:pt x="607" y="398"/>
                    </a:lnTo>
                    <a:lnTo>
                      <a:pt x="503" y="440"/>
                    </a:lnTo>
                    <a:lnTo>
                      <a:pt x="398" y="608"/>
                    </a:lnTo>
                    <a:lnTo>
                      <a:pt x="314" y="628"/>
                    </a:lnTo>
                    <a:lnTo>
                      <a:pt x="168" y="859"/>
                    </a:lnTo>
                    <a:lnTo>
                      <a:pt x="147" y="1047"/>
                    </a:lnTo>
                    <a:lnTo>
                      <a:pt x="147" y="1152"/>
                    </a:lnTo>
                    <a:lnTo>
                      <a:pt x="84" y="1152"/>
                    </a:lnTo>
                    <a:lnTo>
                      <a:pt x="0" y="1173"/>
                    </a:lnTo>
                    <a:lnTo>
                      <a:pt x="42" y="1277"/>
                    </a:lnTo>
                    <a:lnTo>
                      <a:pt x="147" y="1277"/>
                    </a:lnTo>
                    <a:lnTo>
                      <a:pt x="293" y="1235"/>
                    </a:lnTo>
                    <a:lnTo>
                      <a:pt x="252" y="1068"/>
                    </a:lnTo>
                    <a:lnTo>
                      <a:pt x="314" y="1026"/>
                    </a:lnTo>
                    <a:lnTo>
                      <a:pt x="482" y="1026"/>
                    </a:lnTo>
                    <a:lnTo>
                      <a:pt x="524" y="1131"/>
                    </a:lnTo>
                    <a:lnTo>
                      <a:pt x="586" y="1277"/>
                    </a:lnTo>
                    <a:lnTo>
                      <a:pt x="670" y="1340"/>
                    </a:lnTo>
                    <a:lnTo>
                      <a:pt x="670" y="1424"/>
                    </a:lnTo>
                    <a:lnTo>
                      <a:pt x="796" y="1465"/>
                    </a:lnTo>
                    <a:lnTo>
                      <a:pt x="1026" y="1319"/>
                    </a:lnTo>
                    <a:lnTo>
                      <a:pt x="1151" y="1361"/>
                    </a:lnTo>
                    <a:lnTo>
                      <a:pt x="1361" y="1026"/>
                    </a:lnTo>
                    <a:lnTo>
                      <a:pt x="1507" y="1110"/>
                    </a:lnTo>
                    <a:lnTo>
                      <a:pt x="1507" y="1235"/>
                    </a:lnTo>
                    <a:lnTo>
                      <a:pt x="1674" y="1319"/>
                    </a:lnTo>
                    <a:lnTo>
                      <a:pt x="1737" y="1445"/>
                    </a:lnTo>
                    <a:lnTo>
                      <a:pt x="1842" y="1235"/>
                    </a:lnTo>
                    <a:lnTo>
                      <a:pt x="1842" y="1068"/>
                    </a:lnTo>
                    <a:lnTo>
                      <a:pt x="2093" y="1131"/>
                    </a:lnTo>
                    <a:lnTo>
                      <a:pt x="2197" y="1131"/>
                    </a:lnTo>
                    <a:lnTo>
                      <a:pt x="2302" y="1214"/>
                    </a:lnTo>
                    <a:lnTo>
                      <a:pt x="2302" y="1005"/>
                    </a:lnTo>
                    <a:lnTo>
                      <a:pt x="2553" y="942"/>
                    </a:lnTo>
                    <a:lnTo>
                      <a:pt x="2490" y="754"/>
                    </a:lnTo>
                    <a:lnTo>
                      <a:pt x="2595" y="628"/>
                    </a:lnTo>
                    <a:lnTo>
                      <a:pt x="2553" y="524"/>
                    </a:lnTo>
                    <a:lnTo>
                      <a:pt x="2469" y="524"/>
                    </a:lnTo>
                    <a:lnTo>
                      <a:pt x="2365" y="628"/>
                    </a:lnTo>
                    <a:lnTo>
                      <a:pt x="2260" y="503"/>
                    </a:lnTo>
                    <a:lnTo>
                      <a:pt x="2177" y="524"/>
                    </a:lnTo>
                    <a:lnTo>
                      <a:pt x="2030" y="524"/>
                    </a:lnTo>
                    <a:lnTo>
                      <a:pt x="1988" y="440"/>
                    </a:lnTo>
                    <a:lnTo>
                      <a:pt x="2030" y="398"/>
                    </a:lnTo>
                    <a:lnTo>
                      <a:pt x="2030" y="294"/>
                    </a:lnTo>
                    <a:lnTo>
                      <a:pt x="1884" y="210"/>
                    </a:lnTo>
                    <a:lnTo>
                      <a:pt x="1737" y="84"/>
                    </a:lnTo>
                    <a:lnTo>
                      <a:pt x="1653" y="84"/>
                    </a:lnTo>
                    <a:lnTo>
                      <a:pt x="1612" y="126"/>
                    </a:lnTo>
                    <a:lnTo>
                      <a:pt x="1528" y="105"/>
                    </a:lnTo>
                    <a:lnTo>
                      <a:pt x="1507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" name="Google Shape;1482;p74"/>
              <p:cNvSpPr/>
              <p:nvPr/>
            </p:nvSpPr>
            <p:spPr>
              <a:xfrm>
                <a:off x="3750475" y="2481850"/>
                <a:ext cx="85125" cy="51800"/>
              </a:xfrm>
              <a:custGeom>
                <a:avLst/>
                <a:gdLst/>
                <a:ahLst/>
                <a:cxnLst/>
                <a:rect l="l" t="t" r="r" b="b"/>
                <a:pathLst>
                  <a:path w="3405" h="2072" extrusionOk="0">
                    <a:moveTo>
                      <a:pt x="1095" y="286"/>
                    </a:moveTo>
                    <a:lnTo>
                      <a:pt x="0" y="1667"/>
                    </a:lnTo>
                    <a:lnTo>
                      <a:pt x="547" y="2072"/>
                    </a:lnTo>
                    <a:lnTo>
                      <a:pt x="1214" y="1858"/>
                    </a:lnTo>
                    <a:lnTo>
                      <a:pt x="1881" y="1262"/>
                    </a:lnTo>
                    <a:lnTo>
                      <a:pt x="2976" y="1286"/>
                    </a:lnTo>
                    <a:lnTo>
                      <a:pt x="3405" y="786"/>
                    </a:lnTo>
                    <a:lnTo>
                      <a:pt x="2167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</p:grpSp>
        <p:grpSp>
          <p:nvGrpSpPr>
            <p:cNvPr id="340" name="Google Shape;1483;p74"/>
            <p:cNvGrpSpPr/>
            <p:nvPr/>
          </p:nvGrpSpPr>
          <p:grpSpPr>
            <a:xfrm>
              <a:off x="3716946" y="2776024"/>
              <a:ext cx="81971" cy="76912"/>
              <a:chOff x="3627175" y="2432450"/>
              <a:chExt cx="172100" cy="169075"/>
            </a:xfrm>
          </p:grpSpPr>
          <p:sp>
            <p:nvSpPr>
              <p:cNvPr id="569" name="Google Shape;1484;p74"/>
              <p:cNvSpPr/>
              <p:nvPr/>
            </p:nvSpPr>
            <p:spPr>
              <a:xfrm>
                <a:off x="3627175" y="2433000"/>
                <a:ext cx="164800" cy="156950"/>
              </a:xfrm>
              <a:custGeom>
                <a:avLst/>
                <a:gdLst/>
                <a:ahLst/>
                <a:cxnLst/>
                <a:rect l="l" t="t" r="r" b="b"/>
                <a:pathLst>
                  <a:path w="6592" h="6278" extrusionOk="0">
                    <a:moveTo>
                      <a:pt x="3829" y="0"/>
                    </a:moveTo>
                    <a:lnTo>
                      <a:pt x="3808" y="42"/>
                    </a:lnTo>
                    <a:lnTo>
                      <a:pt x="3599" y="105"/>
                    </a:lnTo>
                    <a:lnTo>
                      <a:pt x="3578" y="63"/>
                    </a:lnTo>
                    <a:lnTo>
                      <a:pt x="3390" y="168"/>
                    </a:lnTo>
                    <a:lnTo>
                      <a:pt x="3369" y="272"/>
                    </a:lnTo>
                    <a:lnTo>
                      <a:pt x="3390" y="398"/>
                    </a:lnTo>
                    <a:lnTo>
                      <a:pt x="3348" y="607"/>
                    </a:lnTo>
                    <a:lnTo>
                      <a:pt x="3181" y="796"/>
                    </a:lnTo>
                    <a:lnTo>
                      <a:pt x="3181" y="837"/>
                    </a:lnTo>
                    <a:lnTo>
                      <a:pt x="2992" y="900"/>
                    </a:lnTo>
                    <a:lnTo>
                      <a:pt x="2888" y="900"/>
                    </a:lnTo>
                    <a:lnTo>
                      <a:pt x="2783" y="879"/>
                    </a:lnTo>
                    <a:lnTo>
                      <a:pt x="2574" y="1005"/>
                    </a:lnTo>
                    <a:lnTo>
                      <a:pt x="2532" y="1089"/>
                    </a:lnTo>
                    <a:lnTo>
                      <a:pt x="2574" y="1151"/>
                    </a:lnTo>
                    <a:lnTo>
                      <a:pt x="2658" y="1193"/>
                    </a:lnTo>
                    <a:lnTo>
                      <a:pt x="2532" y="1298"/>
                    </a:lnTo>
                    <a:lnTo>
                      <a:pt x="2365" y="1319"/>
                    </a:lnTo>
                    <a:lnTo>
                      <a:pt x="2134" y="1298"/>
                    </a:lnTo>
                    <a:lnTo>
                      <a:pt x="2030" y="1235"/>
                    </a:lnTo>
                    <a:lnTo>
                      <a:pt x="1946" y="1298"/>
                    </a:lnTo>
                    <a:lnTo>
                      <a:pt x="1925" y="1214"/>
                    </a:lnTo>
                    <a:lnTo>
                      <a:pt x="1841" y="1151"/>
                    </a:lnTo>
                    <a:lnTo>
                      <a:pt x="1883" y="1047"/>
                    </a:lnTo>
                    <a:lnTo>
                      <a:pt x="1800" y="1026"/>
                    </a:lnTo>
                    <a:lnTo>
                      <a:pt x="1695" y="1047"/>
                    </a:lnTo>
                    <a:lnTo>
                      <a:pt x="1569" y="1047"/>
                    </a:lnTo>
                    <a:lnTo>
                      <a:pt x="1507" y="1026"/>
                    </a:lnTo>
                    <a:lnTo>
                      <a:pt x="1528" y="1151"/>
                    </a:lnTo>
                    <a:lnTo>
                      <a:pt x="1507" y="1214"/>
                    </a:lnTo>
                    <a:lnTo>
                      <a:pt x="1716" y="1402"/>
                    </a:lnTo>
                    <a:lnTo>
                      <a:pt x="1674" y="1444"/>
                    </a:lnTo>
                    <a:lnTo>
                      <a:pt x="1695" y="1528"/>
                    </a:lnTo>
                    <a:lnTo>
                      <a:pt x="1695" y="1633"/>
                    </a:lnTo>
                    <a:lnTo>
                      <a:pt x="1737" y="1716"/>
                    </a:lnTo>
                    <a:lnTo>
                      <a:pt x="1737" y="1821"/>
                    </a:lnTo>
                    <a:lnTo>
                      <a:pt x="1569" y="1779"/>
                    </a:lnTo>
                    <a:lnTo>
                      <a:pt x="1465" y="1821"/>
                    </a:lnTo>
                    <a:lnTo>
                      <a:pt x="1381" y="1779"/>
                    </a:lnTo>
                    <a:lnTo>
                      <a:pt x="1277" y="1821"/>
                    </a:lnTo>
                    <a:lnTo>
                      <a:pt x="1256" y="1758"/>
                    </a:lnTo>
                    <a:lnTo>
                      <a:pt x="1109" y="1863"/>
                    </a:lnTo>
                    <a:lnTo>
                      <a:pt x="963" y="1653"/>
                    </a:lnTo>
                    <a:lnTo>
                      <a:pt x="858" y="1633"/>
                    </a:lnTo>
                    <a:lnTo>
                      <a:pt x="733" y="1653"/>
                    </a:lnTo>
                    <a:lnTo>
                      <a:pt x="628" y="1758"/>
                    </a:lnTo>
                    <a:lnTo>
                      <a:pt x="565" y="1737"/>
                    </a:lnTo>
                    <a:lnTo>
                      <a:pt x="481" y="1779"/>
                    </a:lnTo>
                    <a:lnTo>
                      <a:pt x="440" y="1758"/>
                    </a:lnTo>
                    <a:lnTo>
                      <a:pt x="335" y="1758"/>
                    </a:lnTo>
                    <a:lnTo>
                      <a:pt x="251" y="1842"/>
                    </a:lnTo>
                    <a:lnTo>
                      <a:pt x="63" y="1863"/>
                    </a:lnTo>
                    <a:lnTo>
                      <a:pt x="0" y="1946"/>
                    </a:lnTo>
                    <a:lnTo>
                      <a:pt x="42" y="2030"/>
                    </a:lnTo>
                    <a:lnTo>
                      <a:pt x="147" y="1988"/>
                    </a:lnTo>
                    <a:lnTo>
                      <a:pt x="251" y="2030"/>
                    </a:lnTo>
                    <a:lnTo>
                      <a:pt x="272" y="2051"/>
                    </a:lnTo>
                    <a:lnTo>
                      <a:pt x="272" y="2051"/>
                    </a:lnTo>
                    <a:lnTo>
                      <a:pt x="147" y="2030"/>
                    </a:lnTo>
                    <a:lnTo>
                      <a:pt x="105" y="2051"/>
                    </a:lnTo>
                    <a:lnTo>
                      <a:pt x="126" y="2156"/>
                    </a:lnTo>
                    <a:lnTo>
                      <a:pt x="168" y="2072"/>
                    </a:lnTo>
                    <a:lnTo>
                      <a:pt x="230" y="2093"/>
                    </a:lnTo>
                    <a:lnTo>
                      <a:pt x="251" y="2177"/>
                    </a:lnTo>
                    <a:lnTo>
                      <a:pt x="209" y="2197"/>
                    </a:lnTo>
                    <a:lnTo>
                      <a:pt x="105" y="2239"/>
                    </a:lnTo>
                    <a:lnTo>
                      <a:pt x="105" y="2260"/>
                    </a:lnTo>
                    <a:lnTo>
                      <a:pt x="209" y="2260"/>
                    </a:lnTo>
                    <a:lnTo>
                      <a:pt x="230" y="2386"/>
                    </a:lnTo>
                    <a:lnTo>
                      <a:pt x="230" y="2469"/>
                    </a:lnTo>
                    <a:lnTo>
                      <a:pt x="335" y="2386"/>
                    </a:lnTo>
                    <a:lnTo>
                      <a:pt x="481" y="2386"/>
                    </a:lnTo>
                    <a:lnTo>
                      <a:pt x="670" y="2469"/>
                    </a:lnTo>
                    <a:lnTo>
                      <a:pt x="733" y="2511"/>
                    </a:lnTo>
                    <a:lnTo>
                      <a:pt x="774" y="2511"/>
                    </a:lnTo>
                    <a:lnTo>
                      <a:pt x="900" y="2595"/>
                    </a:lnTo>
                    <a:lnTo>
                      <a:pt x="1005" y="2511"/>
                    </a:lnTo>
                    <a:lnTo>
                      <a:pt x="1067" y="2553"/>
                    </a:lnTo>
                    <a:lnTo>
                      <a:pt x="1046" y="2595"/>
                    </a:lnTo>
                    <a:lnTo>
                      <a:pt x="1067" y="2658"/>
                    </a:lnTo>
                    <a:lnTo>
                      <a:pt x="1172" y="2595"/>
                    </a:lnTo>
                    <a:lnTo>
                      <a:pt x="1214" y="2658"/>
                    </a:lnTo>
                    <a:lnTo>
                      <a:pt x="1172" y="2762"/>
                    </a:lnTo>
                    <a:lnTo>
                      <a:pt x="1214" y="2825"/>
                    </a:lnTo>
                    <a:lnTo>
                      <a:pt x="1297" y="2825"/>
                    </a:lnTo>
                    <a:lnTo>
                      <a:pt x="1402" y="2783"/>
                    </a:lnTo>
                    <a:lnTo>
                      <a:pt x="1528" y="2783"/>
                    </a:lnTo>
                    <a:lnTo>
                      <a:pt x="1611" y="2888"/>
                    </a:lnTo>
                    <a:lnTo>
                      <a:pt x="1507" y="2825"/>
                    </a:lnTo>
                    <a:lnTo>
                      <a:pt x="1402" y="2825"/>
                    </a:lnTo>
                    <a:lnTo>
                      <a:pt x="1360" y="2930"/>
                    </a:lnTo>
                    <a:lnTo>
                      <a:pt x="1402" y="2972"/>
                    </a:lnTo>
                    <a:lnTo>
                      <a:pt x="1423" y="3076"/>
                    </a:lnTo>
                    <a:lnTo>
                      <a:pt x="1381" y="3181"/>
                    </a:lnTo>
                    <a:lnTo>
                      <a:pt x="1402" y="3244"/>
                    </a:lnTo>
                    <a:lnTo>
                      <a:pt x="1486" y="3244"/>
                    </a:lnTo>
                    <a:lnTo>
                      <a:pt x="1632" y="3432"/>
                    </a:lnTo>
                    <a:lnTo>
                      <a:pt x="1779" y="3453"/>
                    </a:lnTo>
                    <a:lnTo>
                      <a:pt x="1904" y="3537"/>
                    </a:lnTo>
                    <a:lnTo>
                      <a:pt x="1904" y="3641"/>
                    </a:lnTo>
                    <a:lnTo>
                      <a:pt x="1946" y="3725"/>
                    </a:lnTo>
                    <a:lnTo>
                      <a:pt x="1904" y="3830"/>
                    </a:lnTo>
                    <a:lnTo>
                      <a:pt x="1883" y="3850"/>
                    </a:lnTo>
                    <a:lnTo>
                      <a:pt x="1841" y="3934"/>
                    </a:lnTo>
                    <a:lnTo>
                      <a:pt x="1946" y="3955"/>
                    </a:lnTo>
                    <a:lnTo>
                      <a:pt x="2134" y="4081"/>
                    </a:lnTo>
                    <a:lnTo>
                      <a:pt x="2260" y="4436"/>
                    </a:lnTo>
                    <a:lnTo>
                      <a:pt x="2260" y="4436"/>
                    </a:lnTo>
                    <a:lnTo>
                      <a:pt x="2113" y="4269"/>
                    </a:lnTo>
                    <a:lnTo>
                      <a:pt x="2093" y="4143"/>
                    </a:lnTo>
                    <a:lnTo>
                      <a:pt x="1946" y="4081"/>
                    </a:lnTo>
                    <a:lnTo>
                      <a:pt x="1904" y="4122"/>
                    </a:lnTo>
                    <a:lnTo>
                      <a:pt x="1841" y="4394"/>
                    </a:lnTo>
                    <a:lnTo>
                      <a:pt x="1841" y="4604"/>
                    </a:lnTo>
                    <a:lnTo>
                      <a:pt x="1946" y="4687"/>
                    </a:lnTo>
                    <a:lnTo>
                      <a:pt x="1883" y="4750"/>
                    </a:lnTo>
                    <a:lnTo>
                      <a:pt x="1841" y="5127"/>
                    </a:lnTo>
                    <a:lnTo>
                      <a:pt x="1737" y="5482"/>
                    </a:lnTo>
                    <a:lnTo>
                      <a:pt x="1590" y="5545"/>
                    </a:lnTo>
                    <a:lnTo>
                      <a:pt x="1695" y="5608"/>
                    </a:lnTo>
                    <a:lnTo>
                      <a:pt x="1716" y="5629"/>
                    </a:lnTo>
                    <a:lnTo>
                      <a:pt x="1779" y="5629"/>
                    </a:lnTo>
                    <a:lnTo>
                      <a:pt x="1800" y="5754"/>
                    </a:lnTo>
                    <a:lnTo>
                      <a:pt x="1800" y="5859"/>
                    </a:lnTo>
                    <a:lnTo>
                      <a:pt x="1946" y="5838"/>
                    </a:lnTo>
                    <a:lnTo>
                      <a:pt x="2197" y="5922"/>
                    </a:lnTo>
                    <a:lnTo>
                      <a:pt x="2302" y="6047"/>
                    </a:lnTo>
                    <a:lnTo>
                      <a:pt x="2406" y="6006"/>
                    </a:lnTo>
                    <a:lnTo>
                      <a:pt x="2532" y="6131"/>
                    </a:lnTo>
                    <a:lnTo>
                      <a:pt x="2678" y="6131"/>
                    </a:lnTo>
                    <a:lnTo>
                      <a:pt x="2762" y="6152"/>
                    </a:lnTo>
                    <a:lnTo>
                      <a:pt x="2867" y="6047"/>
                    </a:lnTo>
                    <a:lnTo>
                      <a:pt x="3139" y="6047"/>
                    </a:lnTo>
                    <a:lnTo>
                      <a:pt x="3243" y="6110"/>
                    </a:lnTo>
                    <a:lnTo>
                      <a:pt x="3390" y="6068"/>
                    </a:lnTo>
                    <a:lnTo>
                      <a:pt x="3557" y="6173"/>
                    </a:lnTo>
                    <a:lnTo>
                      <a:pt x="3829" y="6152"/>
                    </a:lnTo>
                    <a:lnTo>
                      <a:pt x="4018" y="6257"/>
                    </a:lnTo>
                    <a:lnTo>
                      <a:pt x="4101" y="6278"/>
                    </a:lnTo>
                    <a:lnTo>
                      <a:pt x="4101" y="6236"/>
                    </a:lnTo>
                    <a:lnTo>
                      <a:pt x="4038" y="6068"/>
                    </a:lnTo>
                    <a:lnTo>
                      <a:pt x="4101" y="5859"/>
                    </a:lnTo>
                    <a:lnTo>
                      <a:pt x="4101" y="5796"/>
                    </a:lnTo>
                    <a:lnTo>
                      <a:pt x="4227" y="5650"/>
                    </a:lnTo>
                    <a:lnTo>
                      <a:pt x="4436" y="5441"/>
                    </a:lnTo>
                    <a:lnTo>
                      <a:pt x="4499" y="5441"/>
                    </a:lnTo>
                    <a:lnTo>
                      <a:pt x="4562" y="5503"/>
                    </a:lnTo>
                    <a:lnTo>
                      <a:pt x="4708" y="5503"/>
                    </a:lnTo>
                    <a:lnTo>
                      <a:pt x="4834" y="5587"/>
                    </a:lnTo>
                    <a:lnTo>
                      <a:pt x="4938" y="5587"/>
                    </a:lnTo>
                    <a:lnTo>
                      <a:pt x="5022" y="5524"/>
                    </a:lnTo>
                    <a:lnTo>
                      <a:pt x="5085" y="5503"/>
                    </a:lnTo>
                    <a:lnTo>
                      <a:pt x="5461" y="5734"/>
                    </a:lnTo>
                    <a:lnTo>
                      <a:pt x="5545" y="5817"/>
                    </a:lnTo>
                    <a:lnTo>
                      <a:pt x="5796" y="5817"/>
                    </a:lnTo>
                    <a:lnTo>
                      <a:pt x="5901" y="5734"/>
                    </a:lnTo>
                    <a:lnTo>
                      <a:pt x="5880" y="5692"/>
                    </a:lnTo>
                    <a:lnTo>
                      <a:pt x="5984" y="5545"/>
                    </a:lnTo>
                    <a:lnTo>
                      <a:pt x="6340" y="5294"/>
                    </a:lnTo>
                    <a:lnTo>
                      <a:pt x="6382" y="5273"/>
                    </a:lnTo>
                    <a:lnTo>
                      <a:pt x="6319" y="5169"/>
                    </a:lnTo>
                    <a:lnTo>
                      <a:pt x="6403" y="4980"/>
                    </a:lnTo>
                    <a:lnTo>
                      <a:pt x="6235" y="4980"/>
                    </a:lnTo>
                    <a:lnTo>
                      <a:pt x="6068" y="4855"/>
                    </a:lnTo>
                    <a:lnTo>
                      <a:pt x="6026" y="4562"/>
                    </a:lnTo>
                    <a:lnTo>
                      <a:pt x="5880" y="4394"/>
                    </a:lnTo>
                    <a:lnTo>
                      <a:pt x="5963" y="4332"/>
                    </a:lnTo>
                    <a:lnTo>
                      <a:pt x="6089" y="4290"/>
                    </a:lnTo>
                    <a:lnTo>
                      <a:pt x="6131" y="4122"/>
                    </a:lnTo>
                    <a:lnTo>
                      <a:pt x="6026" y="4018"/>
                    </a:lnTo>
                    <a:lnTo>
                      <a:pt x="6005" y="3850"/>
                    </a:lnTo>
                    <a:lnTo>
                      <a:pt x="6068" y="3809"/>
                    </a:lnTo>
                    <a:lnTo>
                      <a:pt x="6068" y="3725"/>
                    </a:lnTo>
                    <a:lnTo>
                      <a:pt x="5984" y="3662"/>
                    </a:lnTo>
                    <a:lnTo>
                      <a:pt x="5922" y="3516"/>
                    </a:lnTo>
                    <a:lnTo>
                      <a:pt x="5880" y="3411"/>
                    </a:lnTo>
                    <a:lnTo>
                      <a:pt x="5712" y="3411"/>
                    </a:lnTo>
                    <a:lnTo>
                      <a:pt x="5650" y="3453"/>
                    </a:lnTo>
                    <a:lnTo>
                      <a:pt x="5691" y="3620"/>
                    </a:lnTo>
                    <a:lnTo>
                      <a:pt x="5545" y="3662"/>
                    </a:lnTo>
                    <a:lnTo>
                      <a:pt x="5440" y="3662"/>
                    </a:lnTo>
                    <a:lnTo>
                      <a:pt x="5398" y="3558"/>
                    </a:lnTo>
                    <a:lnTo>
                      <a:pt x="5482" y="3537"/>
                    </a:lnTo>
                    <a:lnTo>
                      <a:pt x="5545" y="3537"/>
                    </a:lnTo>
                    <a:lnTo>
                      <a:pt x="5545" y="3432"/>
                    </a:lnTo>
                    <a:lnTo>
                      <a:pt x="5566" y="3244"/>
                    </a:lnTo>
                    <a:lnTo>
                      <a:pt x="5712" y="3013"/>
                    </a:lnTo>
                    <a:lnTo>
                      <a:pt x="5796" y="2993"/>
                    </a:lnTo>
                    <a:lnTo>
                      <a:pt x="5901" y="2825"/>
                    </a:lnTo>
                    <a:lnTo>
                      <a:pt x="6005" y="2783"/>
                    </a:lnTo>
                    <a:lnTo>
                      <a:pt x="6005" y="2679"/>
                    </a:lnTo>
                    <a:lnTo>
                      <a:pt x="5880" y="2616"/>
                    </a:lnTo>
                    <a:lnTo>
                      <a:pt x="5963" y="2511"/>
                    </a:lnTo>
                    <a:lnTo>
                      <a:pt x="6089" y="2511"/>
                    </a:lnTo>
                    <a:lnTo>
                      <a:pt x="6110" y="2595"/>
                    </a:lnTo>
                    <a:lnTo>
                      <a:pt x="6215" y="2595"/>
                    </a:lnTo>
                    <a:lnTo>
                      <a:pt x="6403" y="2553"/>
                    </a:lnTo>
                    <a:lnTo>
                      <a:pt x="6340" y="2449"/>
                    </a:lnTo>
                    <a:lnTo>
                      <a:pt x="6235" y="2365"/>
                    </a:lnTo>
                    <a:lnTo>
                      <a:pt x="6235" y="2197"/>
                    </a:lnTo>
                    <a:lnTo>
                      <a:pt x="6298" y="2030"/>
                    </a:lnTo>
                    <a:lnTo>
                      <a:pt x="6382" y="1946"/>
                    </a:lnTo>
                    <a:lnTo>
                      <a:pt x="6382" y="1842"/>
                    </a:lnTo>
                    <a:lnTo>
                      <a:pt x="6445" y="1674"/>
                    </a:lnTo>
                    <a:lnTo>
                      <a:pt x="6591" y="1549"/>
                    </a:lnTo>
                    <a:lnTo>
                      <a:pt x="6445" y="1465"/>
                    </a:lnTo>
                    <a:lnTo>
                      <a:pt x="6340" y="1465"/>
                    </a:lnTo>
                    <a:lnTo>
                      <a:pt x="6215" y="1402"/>
                    </a:lnTo>
                    <a:lnTo>
                      <a:pt x="6110" y="1444"/>
                    </a:lnTo>
                    <a:lnTo>
                      <a:pt x="6026" y="1402"/>
                    </a:lnTo>
                    <a:lnTo>
                      <a:pt x="5922" y="1402"/>
                    </a:lnTo>
                    <a:lnTo>
                      <a:pt x="5859" y="1444"/>
                    </a:lnTo>
                    <a:lnTo>
                      <a:pt x="5754" y="1361"/>
                    </a:lnTo>
                    <a:lnTo>
                      <a:pt x="5754" y="1298"/>
                    </a:lnTo>
                    <a:lnTo>
                      <a:pt x="5650" y="1214"/>
                    </a:lnTo>
                    <a:lnTo>
                      <a:pt x="5566" y="1235"/>
                    </a:lnTo>
                    <a:lnTo>
                      <a:pt x="5398" y="1193"/>
                    </a:lnTo>
                    <a:lnTo>
                      <a:pt x="5357" y="1089"/>
                    </a:lnTo>
                    <a:lnTo>
                      <a:pt x="5252" y="1089"/>
                    </a:lnTo>
                    <a:lnTo>
                      <a:pt x="5189" y="1130"/>
                    </a:lnTo>
                    <a:lnTo>
                      <a:pt x="5085" y="1047"/>
                    </a:lnTo>
                    <a:lnTo>
                      <a:pt x="4980" y="1026"/>
                    </a:lnTo>
                    <a:lnTo>
                      <a:pt x="4854" y="879"/>
                    </a:lnTo>
                    <a:lnTo>
                      <a:pt x="4771" y="837"/>
                    </a:lnTo>
                    <a:lnTo>
                      <a:pt x="4729" y="796"/>
                    </a:lnTo>
                    <a:lnTo>
                      <a:pt x="4645" y="796"/>
                    </a:lnTo>
                    <a:lnTo>
                      <a:pt x="4603" y="837"/>
                    </a:lnTo>
                    <a:lnTo>
                      <a:pt x="4457" y="775"/>
                    </a:lnTo>
                    <a:lnTo>
                      <a:pt x="4457" y="607"/>
                    </a:lnTo>
                    <a:lnTo>
                      <a:pt x="4394" y="586"/>
                    </a:lnTo>
                    <a:lnTo>
                      <a:pt x="4310" y="524"/>
                    </a:lnTo>
                    <a:lnTo>
                      <a:pt x="4227" y="524"/>
                    </a:lnTo>
                    <a:lnTo>
                      <a:pt x="4080" y="398"/>
                    </a:lnTo>
                    <a:lnTo>
                      <a:pt x="4038" y="293"/>
                    </a:lnTo>
                    <a:lnTo>
                      <a:pt x="3913" y="252"/>
                    </a:lnTo>
                    <a:lnTo>
                      <a:pt x="3892" y="63"/>
                    </a:lnTo>
                    <a:lnTo>
                      <a:pt x="3829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0" name="Google Shape;1485;p74"/>
              <p:cNvSpPr/>
              <p:nvPr/>
            </p:nvSpPr>
            <p:spPr>
              <a:xfrm>
                <a:off x="3658200" y="2557475"/>
                <a:ext cx="70850" cy="44050"/>
              </a:xfrm>
              <a:custGeom>
                <a:avLst/>
                <a:gdLst/>
                <a:ahLst/>
                <a:cxnLst/>
                <a:rect l="l" t="t" r="r" b="b"/>
                <a:pathLst>
                  <a:path w="2834" h="1762" extrusionOk="0">
                    <a:moveTo>
                      <a:pt x="571" y="595"/>
                    </a:moveTo>
                    <a:lnTo>
                      <a:pt x="0" y="1119"/>
                    </a:lnTo>
                    <a:lnTo>
                      <a:pt x="1833" y="1762"/>
                    </a:lnTo>
                    <a:lnTo>
                      <a:pt x="2714" y="1476"/>
                    </a:lnTo>
                    <a:lnTo>
                      <a:pt x="2834" y="1071"/>
                    </a:lnTo>
                    <a:lnTo>
                      <a:pt x="1833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sp>
            <p:nvSpPr>
              <p:cNvPr id="571" name="Google Shape;1486;p74"/>
              <p:cNvSpPr/>
              <p:nvPr/>
            </p:nvSpPr>
            <p:spPr>
              <a:xfrm>
                <a:off x="3719525" y="2432450"/>
                <a:ext cx="79750" cy="89900"/>
              </a:xfrm>
              <a:custGeom>
                <a:avLst/>
                <a:gdLst/>
                <a:ahLst/>
                <a:cxnLst/>
                <a:rect l="l" t="t" r="r" b="b"/>
                <a:pathLst>
                  <a:path w="3190" h="3596" extrusionOk="0">
                    <a:moveTo>
                      <a:pt x="0" y="167"/>
                    </a:moveTo>
                    <a:lnTo>
                      <a:pt x="261" y="0"/>
                    </a:lnTo>
                    <a:lnTo>
                      <a:pt x="1619" y="1095"/>
                    </a:lnTo>
                    <a:lnTo>
                      <a:pt x="2381" y="1286"/>
                    </a:lnTo>
                    <a:lnTo>
                      <a:pt x="3190" y="1429"/>
                    </a:lnTo>
                    <a:lnTo>
                      <a:pt x="2809" y="2595"/>
                    </a:lnTo>
                    <a:lnTo>
                      <a:pt x="2071" y="2429"/>
                    </a:lnTo>
                    <a:lnTo>
                      <a:pt x="1524" y="3596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</p:grpSp>
        <p:grpSp>
          <p:nvGrpSpPr>
            <p:cNvPr id="341" name="Google Shape;1487;p74"/>
            <p:cNvGrpSpPr/>
            <p:nvPr/>
          </p:nvGrpSpPr>
          <p:grpSpPr>
            <a:xfrm>
              <a:off x="3685682" y="2845624"/>
              <a:ext cx="29311" cy="45055"/>
              <a:chOff x="3561536" y="2585450"/>
              <a:chExt cx="61539" cy="99045"/>
            </a:xfrm>
          </p:grpSpPr>
          <p:sp>
            <p:nvSpPr>
              <p:cNvPr id="567" name="Google Shape;1488;p74"/>
              <p:cNvSpPr/>
              <p:nvPr/>
            </p:nvSpPr>
            <p:spPr>
              <a:xfrm rot="192277">
                <a:off x="3564002" y="2593849"/>
                <a:ext cx="44498" cy="89472"/>
              </a:xfrm>
              <a:custGeom>
                <a:avLst/>
                <a:gdLst/>
                <a:ahLst/>
                <a:cxnLst/>
                <a:rect l="l" t="t" r="r" b="b"/>
                <a:pathLst>
                  <a:path w="1780" h="3579" extrusionOk="0">
                    <a:moveTo>
                      <a:pt x="628" y="1"/>
                    </a:moveTo>
                    <a:lnTo>
                      <a:pt x="356" y="22"/>
                    </a:lnTo>
                    <a:lnTo>
                      <a:pt x="377" y="147"/>
                    </a:lnTo>
                    <a:lnTo>
                      <a:pt x="461" y="357"/>
                    </a:lnTo>
                    <a:lnTo>
                      <a:pt x="440" y="712"/>
                    </a:lnTo>
                    <a:lnTo>
                      <a:pt x="440" y="775"/>
                    </a:lnTo>
                    <a:lnTo>
                      <a:pt x="419" y="943"/>
                    </a:lnTo>
                    <a:lnTo>
                      <a:pt x="482" y="1026"/>
                    </a:lnTo>
                    <a:lnTo>
                      <a:pt x="440" y="1131"/>
                    </a:lnTo>
                    <a:lnTo>
                      <a:pt x="356" y="1256"/>
                    </a:lnTo>
                    <a:lnTo>
                      <a:pt x="356" y="1445"/>
                    </a:lnTo>
                    <a:lnTo>
                      <a:pt x="231" y="1654"/>
                    </a:lnTo>
                    <a:lnTo>
                      <a:pt x="231" y="1759"/>
                    </a:lnTo>
                    <a:lnTo>
                      <a:pt x="64" y="1968"/>
                    </a:lnTo>
                    <a:lnTo>
                      <a:pt x="1" y="2303"/>
                    </a:lnTo>
                    <a:lnTo>
                      <a:pt x="1" y="2386"/>
                    </a:lnTo>
                    <a:lnTo>
                      <a:pt x="105" y="2386"/>
                    </a:lnTo>
                    <a:lnTo>
                      <a:pt x="168" y="2303"/>
                    </a:lnTo>
                    <a:lnTo>
                      <a:pt x="273" y="2219"/>
                    </a:lnTo>
                    <a:lnTo>
                      <a:pt x="252" y="2303"/>
                    </a:lnTo>
                    <a:lnTo>
                      <a:pt x="315" y="2344"/>
                    </a:lnTo>
                    <a:lnTo>
                      <a:pt x="126" y="2428"/>
                    </a:lnTo>
                    <a:lnTo>
                      <a:pt x="126" y="2554"/>
                    </a:lnTo>
                    <a:lnTo>
                      <a:pt x="168" y="2616"/>
                    </a:lnTo>
                    <a:lnTo>
                      <a:pt x="252" y="2533"/>
                    </a:lnTo>
                    <a:lnTo>
                      <a:pt x="419" y="2533"/>
                    </a:lnTo>
                    <a:lnTo>
                      <a:pt x="336" y="2616"/>
                    </a:lnTo>
                    <a:lnTo>
                      <a:pt x="377" y="2763"/>
                    </a:lnTo>
                    <a:lnTo>
                      <a:pt x="336" y="2909"/>
                    </a:lnTo>
                    <a:lnTo>
                      <a:pt x="336" y="3223"/>
                    </a:lnTo>
                    <a:lnTo>
                      <a:pt x="273" y="3432"/>
                    </a:lnTo>
                    <a:lnTo>
                      <a:pt x="231" y="3495"/>
                    </a:lnTo>
                    <a:lnTo>
                      <a:pt x="273" y="3537"/>
                    </a:lnTo>
                    <a:lnTo>
                      <a:pt x="440" y="3432"/>
                    </a:lnTo>
                    <a:lnTo>
                      <a:pt x="691" y="3495"/>
                    </a:lnTo>
                    <a:lnTo>
                      <a:pt x="796" y="3579"/>
                    </a:lnTo>
                    <a:lnTo>
                      <a:pt x="963" y="3474"/>
                    </a:lnTo>
                    <a:lnTo>
                      <a:pt x="1110" y="3474"/>
                    </a:lnTo>
                    <a:lnTo>
                      <a:pt x="1152" y="3432"/>
                    </a:lnTo>
                    <a:lnTo>
                      <a:pt x="1152" y="3286"/>
                    </a:lnTo>
                    <a:lnTo>
                      <a:pt x="1068" y="3160"/>
                    </a:lnTo>
                    <a:lnTo>
                      <a:pt x="1193" y="2909"/>
                    </a:lnTo>
                    <a:lnTo>
                      <a:pt x="1319" y="2805"/>
                    </a:lnTo>
                    <a:lnTo>
                      <a:pt x="1361" y="2658"/>
                    </a:lnTo>
                    <a:lnTo>
                      <a:pt x="1214" y="2658"/>
                    </a:lnTo>
                    <a:lnTo>
                      <a:pt x="1152" y="2512"/>
                    </a:lnTo>
                    <a:lnTo>
                      <a:pt x="1319" y="2323"/>
                    </a:lnTo>
                    <a:lnTo>
                      <a:pt x="1319" y="2093"/>
                    </a:lnTo>
                    <a:lnTo>
                      <a:pt x="1193" y="2010"/>
                    </a:lnTo>
                    <a:lnTo>
                      <a:pt x="1047" y="1717"/>
                    </a:lnTo>
                    <a:lnTo>
                      <a:pt x="1172" y="1696"/>
                    </a:lnTo>
                    <a:lnTo>
                      <a:pt x="1277" y="1696"/>
                    </a:lnTo>
                    <a:lnTo>
                      <a:pt x="1424" y="1487"/>
                    </a:lnTo>
                    <a:lnTo>
                      <a:pt x="1319" y="1382"/>
                    </a:lnTo>
                    <a:lnTo>
                      <a:pt x="1465" y="1277"/>
                    </a:lnTo>
                    <a:lnTo>
                      <a:pt x="1465" y="922"/>
                    </a:lnTo>
                    <a:lnTo>
                      <a:pt x="1424" y="754"/>
                    </a:lnTo>
                    <a:lnTo>
                      <a:pt x="1675" y="545"/>
                    </a:lnTo>
                    <a:lnTo>
                      <a:pt x="1737" y="545"/>
                    </a:lnTo>
                    <a:lnTo>
                      <a:pt x="1779" y="440"/>
                    </a:lnTo>
                    <a:lnTo>
                      <a:pt x="1675" y="252"/>
                    </a:lnTo>
                    <a:lnTo>
                      <a:pt x="1633" y="127"/>
                    </a:lnTo>
                    <a:lnTo>
                      <a:pt x="1382" y="85"/>
                    </a:lnTo>
                    <a:lnTo>
                      <a:pt x="1277" y="210"/>
                    </a:lnTo>
                    <a:lnTo>
                      <a:pt x="942" y="127"/>
                    </a:lnTo>
                    <a:lnTo>
                      <a:pt x="754" y="231"/>
                    </a:lnTo>
                    <a:lnTo>
                      <a:pt x="691" y="147"/>
                    </a:lnTo>
                    <a:lnTo>
                      <a:pt x="733" y="22"/>
                    </a:lnTo>
                    <a:lnTo>
                      <a:pt x="628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8" name="Google Shape;1489;p74"/>
              <p:cNvSpPr/>
              <p:nvPr/>
            </p:nvSpPr>
            <p:spPr>
              <a:xfrm>
                <a:off x="3580800" y="2585450"/>
                <a:ext cx="42275" cy="93450"/>
              </a:xfrm>
              <a:custGeom>
                <a:avLst/>
                <a:gdLst/>
                <a:ahLst/>
                <a:cxnLst/>
                <a:rect l="l" t="t" r="r" b="b"/>
                <a:pathLst>
                  <a:path w="1691" h="3738" extrusionOk="0">
                    <a:moveTo>
                      <a:pt x="453" y="0"/>
                    </a:moveTo>
                    <a:lnTo>
                      <a:pt x="0" y="547"/>
                    </a:lnTo>
                    <a:lnTo>
                      <a:pt x="0" y="3429"/>
                    </a:lnTo>
                    <a:lnTo>
                      <a:pt x="429" y="3738"/>
                    </a:lnTo>
                    <a:lnTo>
                      <a:pt x="1691" y="2714"/>
                    </a:lnTo>
                    <a:lnTo>
                      <a:pt x="1691" y="50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</p:grpSp>
        <p:grpSp>
          <p:nvGrpSpPr>
            <p:cNvPr id="342" name="Google Shape;1490;p74"/>
            <p:cNvGrpSpPr/>
            <p:nvPr/>
          </p:nvGrpSpPr>
          <p:grpSpPr>
            <a:xfrm>
              <a:off x="3849905" y="2572252"/>
              <a:ext cx="74339" cy="119559"/>
              <a:chOff x="3906325" y="1984500"/>
              <a:chExt cx="156075" cy="262825"/>
            </a:xfrm>
          </p:grpSpPr>
          <p:sp>
            <p:nvSpPr>
              <p:cNvPr id="565" name="Google Shape;1491;p74"/>
              <p:cNvSpPr/>
              <p:nvPr/>
            </p:nvSpPr>
            <p:spPr>
              <a:xfrm>
                <a:off x="3906325" y="1984500"/>
                <a:ext cx="100825" cy="124200"/>
              </a:xfrm>
              <a:custGeom>
                <a:avLst/>
                <a:gdLst/>
                <a:ahLst/>
                <a:cxnLst/>
                <a:rect l="l" t="t" r="r" b="b"/>
                <a:pathLst>
                  <a:path w="4033" h="4968" extrusionOk="0">
                    <a:moveTo>
                      <a:pt x="2901" y="4968"/>
                    </a:moveTo>
                    <a:lnTo>
                      <a:pt x="1524" y="4673"/>
                    </a:lnTo>
                    <a:lnTo>
                      <a:pt x="0" y="1771"/>
                    </a:lnTo>
                    <a:lnTo>
                      <a:pt x="737" y="886"/>
                    </a:lnTo>
                    <a:lnTo>
                      <a:pt x="2508" y="1181"/>
                    </a:lnTo>
                    <a:lnTo>
                      <a:pt x="2655" y="345"/>
                    </a:lnTo>
                    <a:lnTo>
                      <a:pt x="3442" y="0"/>
                    </a:lnTo>
                    <a:lnTo>
                      <a:pt x="4033" y="443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sp>
            <p:nvSpPr>
              <p:cNvPr id="566" name="Google Shape;1492;p74"/>
              <p:cNvSpPr/>
              <p:nvPr/>
            </p:nvSpPr>
            <p:spPr>
              <a:xfrm>
                <a:off x="3919575" y="1989950"/>
                <a:ext cx="142825" cy="257375"/>
              </a:xfrm>
              <a:custGeom>
                <a:avLst/>
                <a:gdLst/>
                <a:ahLst/>
                <a:cxnLst/>
                <a:rect l="l" t="t" r="r" b="b"/>
                <a:pathLst>
                  <a:path w="5713" h="10295" extrusionOk="0">
                    <a:moveTo>
                      <a:pt x="2867" y="0"/>
                    </a:moveTo>
                    <a:lnTo>
                      <a:pt x="2762" y="105"/>
                    </a:lnTo>
                    <a:lnTo>
                      <a:pt x="2762" y="147"/>
                    </a:lnTo>
                    <a:lnTo>
                      <a:pt x="2679" y="189"/>
                    </a:lnTo>
                    <a:lnTo>
                      <a:pt x="2532" y="147"/>
                    </a:lnTo>
                    <a:lnTo>
                      <a:pt x="2386" y="209"/>
                    </a:lnTo>
                    <a:lnTo>
                      <a:pt x="2386" y="293"/>
                    </a:lnTo>
                    <a:lnTo>
                      <a:pt x="2323" y="419"/>
                    </a:lnTo>
                    <a:lnTo>
                      <a:pt x="2239" y="461"/>
                    </a:lnTo>
                    <a:lnTo>
                      <a:pt x="2281" y="544"/>
                    </a:lnTo>
                    <a:lnTo>
                      <a:pt x="2260" y="628"/>
                    </a:lnTo>
                    <a:lnTo>
                      <a:pt x="2239" y="921"/>
                    </a:lnTo>
                    <a:lnTo>
                      <a:pt x="2281" y="1088"/>
                    </a:lnTo>
                    <a:lnTo>
                      <a:pt x="2344" y="1193"/>
                    </a:lnTo>
                    <a:lnTo>
                      <a:pt x="2281" y="1277"/>
                    </a:lnTo>
                    <a:lnTo>
                      <a:pt x="2177" y="1360"/>
                    </a:lnTo>
                    <a:lnTo>
                      <a:pt x="2072" y="1360"/>
                    </a:lnTo>
                    <a:lnTo>
                      <a:pt x="1967" y="1444"/>
                    </a:lnTo>
                    <a:lnTo>
                      <a:pt x="1905" y="1486"/>
                    </a:lnTo>
                    <a:lnTo>
                      <a:pt x="1821" y="1611"/>
                    </a:lnTo>
                    <a:lnTo>
                      <a:pt x="1674" y="1590"/>
                    </a:lnTo>
                    <a:lnTo>
                      <a:pt x="1507" y="1465"/>
                    </a:lnTo>
                    <a:lnTo>
                      <a:pt x="1381" y="1465"/>
                    </a:lnTo>
                    <a:lnTo>
                      <a:pt x="1298" y="1549"/>
                    </a:lnTo>
                    <a:lnTo>
                      <a:pt x="1151" y="1674"/>
                    </a:lnTo>
                    <a:lnTo>
                      <a:pt x="900" y="1674"/>
                    </a:lnTo>
                    <a:lnTo>
                      <a:pt x="733" y="1590"/>
                    </a:lnTo>
                    <a:lnTo>
                      <a:pt x="670" y="1465"/>
                    </a:lnTo>
                    <a:lnTo>
                      <a:pt x="607" y="1339"/>
                    </a:lnTo>
                    <a:lnTo>
                      <a:pt x="377" y="1130"/>
                    </a:lnTo>
                    <a:lnTo>
                      <a:pt x="293" y="984"/>
                    </a:lnTo>
                    <a:lnTo>
                      <a:pt x="189" y="963"/>
                    </a:lnTo>
                    <a:lnTo>
                      <a:pt x="105" y="1046"/>
                    </a:lnTo>
                    <a:lnTo>
                      <a:pt x="84" y="1151"/>
                    </a:lnTo>
                    <a:lnTo>
                      <a:pt x="105" y="1214"/>
                    </a:lnTo>
                    <a:lnTo>
                      <a:pt x="84" y="1256"/>
                    </a:lnTo>
                    <a:lnTo>
                      <a:pt x="42" y="1214"/>
                    </a:lnTo>
                    <a:lnTo>
                      <a:pt x="1" y="1256"/>
                    </a:lnTo>
                    <a:lnTo>
                      <a:pt x="105" y="1360"/>
                    </a:lnTo>
                    <a:lnTo>
                      <a:pt x="273" y="1423"/>
                    </a:lnTo>
                    <a:lnTo>
                      <a:pt x="482" y="1674"/>
                    </a:lnTo>
                    <a:lnTo>
                      <a:pt x="628" y="1779"/>
                    </a:lnTo>
                    <a:lnTo>
                      <a:pt x="879" y="1800"/>
                    </a:lnTo>
                    <a:lnTo>
                      <a:pt x="942" y="1841"/>
                    </a:lnTo>
                    <a:lnTo>
                      <a:pt x="1026" y="1883"/>
                    </a:lnTo>
                    <a:lnTo>
                      <a:pt x="1130" y="2009"/>
                    </a:lnTo>
                    <a:lnTo>
                      <a:pt x="1193" y="2113"/>
                    </a:lnTo>
                    <a:lnTo>
                      <a:pt x="1298" y="2113"/>
                    </a:lnTo>
                    <a:lnTo>
                      <a:pt x="1402" y="2239"/>
                    </a:lnTo>
                    <a:lnTo>
                      <a:pt x="1465" y="2239"/>
                    </a:lnTo>
                    <a:lnTo>
                      <a:pt x="1528" y="2323"/>
                    </a:lnTo>
                    <a:lnTo>
                      <a:pt x="1465" y="2427"/>
                    </a:lnTo>
                    <a:lnTo>
                      <a:pt x="1507" y="2574"/>
                    </a:lnTo>
                    <a:lnTo>
                      <a:pt x="1444" y="2720"/>
                    </a:lnTo>
                    <a:lnTo>
                      <a:pt x="1444" y="2825"/>
                    </a:lnTo>
                    <a:lnTo>
                      <a:pt x="1612" y="2825"/>
                    </a:lnTo>
                    <a:lnTo>
                      <a:pt x="1633" y="2950"/>
                    </a:lnTo>
                    <a:lnTo>
                      <a:pt x="1591" y="3034"/>
                    </a:lnTo>
                    <a:lnTo>
                      <a:pt x="1612" y="3181"/>
                    </a:lnTo>
                    <a:lnTo>
                      <a:pt x="1653" y="3285"/>
                    </a:lnTo>
                    <a:lnTo>
                      <a:pt x="1695" y="3494"/>
                    </a:lnTo>
                    <a:lnTo>
                      <a:pt x="1653" y="3599"/>
                    </a:lnTo>
                    <a:lnTo>
                      <a:pt x="1695" y="3683"/>
                    </a:lnTo>
                    <a:lnTo>
                      <a:pt x="1695" y="3913"/>
                    </a:lnTo>
                    <a:lnTo>
                      <a:pt x="1653" y="3997"/>
                    </a:lnTo>
                    <a:lnTo>
                      <a:pt x="1716" y="4143"/>
                    </a:lnTo>
                    <a:lnTo>
                      <a:pt x="1821" y="4185"/>
                    </a:lnTo>
                    <a:lnTo>
                      <a:pt x="1925" y="4394"/>
                    </a:lnTo>
                    <a:lnTo>
                      <a:pt x="1967" y="4478"/>
                    </a:lnTo>
                    <a:lnTo>
                      <a:pt x="1967" y="4603"/>
                    </a:lnTo>
                    <a:lnTo>
                      <a:pt x="1988" y="4645"/>
                    </a:lnTo>
                    <a:lnTo>
                      <a:pt x="2093" y="4645"/>
                    </a:lnTo>
                    <a:lnTo>
                      <a:pt x="2197" y="4750"/>
                    </a:lnTo>
                    <a:lnTo>
                      <a:pt x="2407" y="4750"/>
                    </a:lnTo>
                    <a:lnTo>
                      <a:pt x="2574" y="4875"/>
                    </a:lnTo>
                    <a:lnTo>
                      <a:pt x="2490" y="4938"/>
                    </a:lnTo>
                    <a:lnTo>
                      <a:pt x="2553" y="5022"/>
                    </a:lnTo>
                    <a:lnTo>
                      <a:pt x="2553" y="5189"/>
                    </a:lnTo>
                    <a:lnTo>
                      <a:pt x="2490" y="5231"/>
                    </a:lnTo>
                    <a:lnTo>
                      <a:pt x="2679" y="5378"/>
                    </a:lnTo>
                    <a:lnTo>
                      <a:pt x="2553" y="5357"/>
                    </a:lnTo>
                    <a:lnTo>
                      <a:pt x="2490" y="5378"/>
                    </a:lnTo>
                    <a:lnTo>
                      <a:pt x="2658" y="5524"/>
                    </a:lnTo>
                    <a:lnTo>
                      <a:pt x="2658" y="5587"/>
                    </a:lnTo>
                    <a:lnTo>
                      <a:pt x="2469" y="5482"/>
                    </a:lnTo>
                    <a:lnTo>
                      <a:pt x="2302" y="5482"/>
                    </a:lnTo>
                    <a:lnTo>
                      <a:pt x="2156" y="5587"/>
                    </a:lnTo>
                    <a:lnTo>
                      <a:pt x="2156" y="5691"/>
                    </a:lnTo>
                    <a:lnTo>
                      <a:pt x="2051" y="5796"/>
                    </a:lnTo>
                    <a:lnTo>
                      <a:pt x="2051" y="5880"/>
                    </a:lnTo>
                    <a:lnTo>
                      <a:pt x="1988" y="5901"/>
                    </a:lnTo>
                    <a:lnTo>
                      <a:pt x="1821" y="6089"/>
                    </a:lnTo>
                    <a:lnTo>
                      <a:pt x="1779" y="6277"/>
                    </a:lnTo>
                    <a:lnTo>
                      <a:pt x="1737" y="6298"/>
                    </a:lnTo>
                    <a:lnTo>
                      <a:pt x="1716" y="6256"/>
                    </a:lnTo>
                    <a:lnTo>
                      <a:pt x="1653" y="6256"/>
                    </a:lnTo>
                    <a:lnTo>
                      <a:pt x="1716" y="6361"/>
                    </a:lnTo>
                    <a:lnTo>
                      <a:pt x="1674" y="6445"/>
                    </a:lnTo>
                    <a:lnTo>
                      <a:pt x="1549" y="6445"/>
                    </a:lnTo>
                    <a:lnTo>
                      <a:pt x="1465" y="6549"/>
                    </a:lnTo>
                    <a:lnTo>
                      <a:pt x="1507" y="6717"/>
                    </a:lnTo>
                    <a:lnTo>
                      <a:pt x="1570" y="6759"/>
                    </a:lnTo>
                    <a:lnTo>
                      <a:pt x="1444" y="6717"/>
                    </a:lnTo>
                    <a:lnTo>
                      <a:pt x="1402" y="6654"/>
                    </a:lnTo>
                    <a:lnTo>
                      <a:pt x="1319" y="6696"/>
                    </a:lnTo>
                    <a:lnTo>
                      <a:pt x="1256" y="6821"/>
                    </a:lnTo>
                    <a:lnTo>
                      <a:pt x="1298" y="6884"/>
                    </a:lnTo>
                    <a:lnTo>
                      <a:pt x="1214" y="6842"/>
                    </a:lnTo>
                    <a:lnTo>
                      <a:pt x="1193" y="6905"/>
                    </a:lnTo>
                    <a:lnTo>
                      <a:pt x="1256" y="6968"/>
                    </a:lnTo>
                    <a:lnTo>
                      <a:pt x="1256" y="7031"/>
                    </a:lnTo>
                    <a:lnTo>
                      <a:pt x="1193" y="7114"/>
                    </a:lnTo>
                    <a:lnTo>
                      <a:pt x="1151" y="7156"/>
                    </a:lnTo>
                    <a:lnTo>
                      <a:pt x="1047" y="7219"/>
                    </a:lnTo>
                    <a:lnTo>
                      <a:pt x="1005" y="7177"/>
                    </a:lnTo>
                    <a:lnTo>
                      <a:pt x="984" y="7135"/>
                    </a:lnTo>
                    <a:lnTo>
                      <a:pt x="900" y="7114"/>
                    </a:lnTo>
                    <a:lnTo>
                      <a:pt x="817" y="7135"/>
                    </a:lnTo>
                    <a:lnTo>
                      <a:pt x="837" y="7240"/>
                    </a:lnTo>
                    <a:lnTo>
                      <a:pt x="796" y="7282"/>
                    </a:lnTo>
                    <a:lnTo>
                      <a:pt x="837" y="7386"/>
                    </a:lnTo>
                    <a:lnTo>
                      <a:pt x="796" y="7491"/>
                    </a:lnTo>
                    <a:lnTo>
                      <a:pt x="733" y="7533"/>
                    </a:lnTo>
                    <a:lnTo>
                      <a:pt x="691" y="7637"/>
                    </a:lnTo>
                    <a:lnTo>
                      <a:pt x="733" y="7742"/>
                    </a:lnTo>
                    <a:lnTo>
                      <a:pt x="775" y="7763"/>
                    </a:lnTo>
                    <a:lnTo>
                      <a:pt x="733" y="7867"/>
                    </a:lnTo>
                    <a:lnTo>
                      <a:pt x="775" y="7951"/>
                    </a:lnTo>
                    <a:lnTo>
                      <a:pt x="858" y="7909"/>
                    </a:lnTo>
                    <a:lnTo>
                      <a:pt x="900" y="7972"/>
                    </a:lnTo>
                    <a:lnTo>
                      <a:pt x="879" y="8098"/>
                    </a:lnTo>
                    <a:lnTo>
                      <a:pt x="837" y="8160"/>
                    </a:lnTo>
                    <a:lnTo>
                      <a:pt x="879" y="8265"/>
                    </a:lnTo>
                    <a:lnTo>
                      <a:pt x="837" y="8307"/>
                    </a:lnTo>
                    <a:lnTo>
                      <a:pt x="942" y="8495"/>
                    </a:lnTo>
                    <a:lnTo>
                      <a:pt x="1005" y="8537"/>
                    </a:lnTo>
                    <a:lnTo>
                      <a:pt x="942" y="8621"/>
                    </a:lnTo>
                    <a:lnTo>
                      <a:pt x="1026" y="8746"/>
                    </a:lnTo>
                    <a:lnTo>
                      <a:pt x="942" y="8788"/>
                    </a:lnTo>
                    <a:lnTo>
                      <a:pt x="984" y="8955"/>
                    </a:lnTo>
                    <a:lnTo>
                      <a:pt x="942" y="9039"/>
                    </a:lnTo>
                    <a:lnTo>
                      <a:pt x="942" y="9269"/>
                    </a:lnTo>
                    <a:lnTo>
                      <a:pt x="1005" y="9353"/>
                    </a:lnTo>
                    <a:lnTo>
                      <a:pt x="942" y="9479"/>
                    </a:lnTo>
                    <a:lnTo>
                      <a:pt x="942" y="9562"/>
                    </a:lnTo>
                    <a:lnTo>
                      <a:pt x="1005" y="9625"/>
                    </a:lnTo>
                    <a:lnTo>
                      <a:pt x="1151" y="9541"/>
                    </a:lnTo>
                    <a:lnTo>
                      <a:pt x="1214" y="9583"/>
                    </a:lnTo>
                    <a:lnTo>
                      <a:pt x="1235" y="9520"/>
                    </a:lnTo>
                    <a:lnTo>
                      <a:pt x="1361" y="9646"/>
                    </a:lnTo>
                    <a:lnTo>
                      <a:pt x="1444" y="9625"/>
                    </a:lnTo>
                    <a:lnTo>
                      <a:pt x="1528" y="9688"/>
                    </a:lnTo>
                    <a:lnTo>
                      <a:pt x="1674" y="9667"/>
                    </a:lnTo>
                    <a:lnTo>
                      <a:pt x="1737" y="9688"/>
                    </a:lnTo>
                    <a:lnTo>
                      <a:pt x="1674" y="9772"/>
                    </a:lnTo>
                    <a:lnTo>
                      <a:pt x="1737" y="9772"/>
                    </a:lnTo>
                    <a:lnTo>
                      <a:pt x="1863" y="9667"/>
                    </a:lnTo>
                    <a:lnTo>
                      <a:pt x="1863" y="9751"/>
                    </a:lnTo>
                    <a:lnTo>
                      <a:pt x="1779" y="9855"/>
                    </a:lnTo>
                    <a:lnTo>
                      <a:pt x="1946" y="10064"/>
                    </a:lnTo>
                    <a:lnTo>
                      <a:pt x="1967" y="10148"/>
                    </a:lnTo>
                    <a:lnTo>
                      <a:pt x="1946" y="10274"/>
                    </a:lnTo>
                    <a:lnTo>
                      <a:pt x="1967" y="10295"/>
                    </a:lnTo>
                    <a:lnTo>
                      <a:pt x="2030" y="10148"/>
                    </a:lnTo>
                    <a:lnTo>
                      <a:pt x="2114" y="10106"/>
                    </a:lnTo>
                    <a:lnTo>
                      <a:pt x="2135" y="10190"/>
                    </a:lnTo>
                    <a:lnTo>
                      <a:pt x="2239" y="10148"/>
                    </a:lnTo>
                    <a:lnTo>
                      <a:pt x="2323" y="10148"/>
                    </a:lnTo>
                    <a:lnTo>
                      <a:pt x="2490" y="10002"/>
                    </a:lnTo>
                    <a:lnTo>
                      <a:pt x="2595" y="10002"/>
                    </a:lnTo>
                    <a:lnTo>
                      <a:pt x="2825" y="9855"/>
                    </a:lnTo>
                    <a:lnTo>
                      <a:pt x="2867" y="9792"/>
                    </a:lnTo>
                    <a:lnTo>
                      <a:pt x="3014" y="9855"/>
                    </a:lnTo>
                    <a:lnTo>
                      <a:pt x="3118" y="9834"/>
                    </a:lnTo>
                    <a:lnTo>
                      <a:pt x="3223" y="9688"/>
                    </a:lnTo>
                    <a:lnTo>
                      <a:pt x="3244" y="9751"/>
                    </a:lnTo>
                    <a:lnTo>
                      <a:pt x="3202" y="9855"/>
                    </a:lnTo>
                    <a:lnTo>
                      <a:pt x="3244" y="9876"/>
                    </a:lnTo>
                    <a:lnTo>
                      <a:pt x="3306" y="9751"/>
                    </a:lnTo>
                    <a:lnTo>
                      <a:pt x="3348" y="9772"/>
                    </a:lnTo>
                    <a:lnTo>
                      <a:pt x="3306" y="9646"/>
                    </a:lnTo>
                    <a:lnTo>
                      <a:pt x="3348" y="9583"/>
                    </a:lnTo>
                    <a:lnTo>
                      <a:pt x="3411" y="9688"/>
                    </a:lnTo>
                    <a:lnTo>
                      <a:pt x="3453" y="9688"/>
                    </a:lnTo>
                    <a:lnTo>
                      <a:pt x="3495" y="9625"/>
                    </a:lnTo>
                    <a:lnTo>
                      <a:pt x="3537" y="9751"/>
                    </a:lnTo>
                    <a:lnTo>
                      <a:pt x="3620" y="9730"/>
                    </a:lnTo>
                    <a:lnTo>
                      <a:pt x="3620" y="9646"/>
                    </a:lnTo>
                    <a:lnTo>
                      <a:pt x="3662" y="9667"/>
                    </a:lnTo>
                    <a:lnTo>
                      <a:pt x="3704" y="9730"/>
                    </a:lnTo>
                    <a:lnTo>
                      <a:pt x="3767" y="9646"/>
                    </a:lnTo>
                    <a:lnTo>
                      <a:pt x="3934" y="9625"/>
                    </a:lnTo>
                    <a:lnTo>
                      <a:pt x="4018" y="9688"/>
                    </a:lnTo>
                    <a:lnTo>
                      <a:pt x="4206" y="9667"/>
                    </a:lnTo>
                    <a:lnTo>
                      <a:pt x="4206" y="9625"/>
                    </a:lnTo>
                    <a:lnTo>
                      <a:pt x="4143" y="9562"/>
                    </a:lnTo>
                    <a:lnTo>
                      <a:pt x="4206" y="9541"/>
                    </a:lnTo>
                    <a:lnTo>
                      <a:pt x="4269" y="9562"/>
                    </a:lnTo>
                    <a:lnTo>
                      <a:pt x="4311" y="9646"/>
                    </a:lnTo>
                    <a:lnTo>
                      <a:pt x="4415" y="9667"/>
                    </a:lnTo>
                    <a:lnTo>
                      <a:pt x="4457" y="9562"/>
                    </a:lnTo>
                    <a:lnTo>
                      <a:pt x="4436" y="9416"/>
                    </a:lnTo>
                    <a:lnTo>
                      <a:pt x="4687" y="9144"/>
                    </a:lnTo>
                    <a:lnTo>
                      <a:pt x="4876" y="9123"/>
                    </a:lnTo>
                    <a:lnTo>
                      <a:pt x="5043" y="8872"/>
                    </a:lnTo>
                    <a:lnTo>
                      <a:pt x="5190" y="8621"/>
                    </a:lnTo>
                    <a:lnTo>
                      <a:pt x="5315" y="8349"/>
                    </a:lnTo>
                    <a:lnTo>
                      <a:pt x="5566" y="7951"/>
                    </a:lnTo>
                    <a:lnTo>
                      <a:pt x="5713" y="7533"/>
                    </a:lnTo>
                    <a:lnTo>
                      <a:pt x="5692" y="7344"/>
                    </a:lnTo>
                    <a:lnTo>
                      <a:pt x="5420" y="7051"/>
                    </a:lnTo>
                    <a:lnTo>
                      <a:pt x="5273" y="7010"/>
                    </a:lnTo>
                    <a:lnTo>
                      <a:pt x="5001" y="6633"/>
                    </a:lnTo>
                    <a:lnTo>
                      <a:pt x="5064" y="6466"/>
                    </a:lnTo>
                    <a:lnTo>
                      <a:pt x="5169" y="6298"/>
                    </a:lnTo>
                    <a:lnTo>
                      <a:pt x="5169" y="6110"/>
                    </a:lnTo>
                    <a:lnTo>
                      <a:pt x="4980" y="5984"/>
                    </a:lnTo>
                    <a:lnTo>
                      <a:pt x="4938" y="5859"/>
                    </a:lnTo>
                    <a:lnTo>
                      <a:pt x="4938" y="5650"/>
                    </a:lnTo>
                    <a:lnTo>
                      <a:pt x="4980" y="5587"/>
                    </a:lnTo>
                    <a:lnTo>
                      <a:pt x="4938" y="5482"/>
                    </a:lnTo>
                    <a:lnTo>
                      <a:pt x="4792" y="5461"/>
                    </a:lnTo>
                    <a:lnTo>
                      <a:pt x="4729" y="5357"/>
                    </a:lnTo>
                    <a:lnTo>
                      <a:pt x="4729" y="5168"/>
                    </a:lnTo>
                    <a:lnTo>
                      <a:pt x="4792" y="5064"/>
                    </a:lnTo>
                    <a:lnTo>
                      <a:pt x="4687" y="5043"/>
                    </a:lnTo>
                    <a:lnTo>
                      <a:pt x="4687" y="4938"/>
                    </a:lnTo>
                    <a:lnTo>
                      <a:pt x="4729" y="4582"/>
                    </a:lnTo>
                    <a:lnTo>
                      <a:pt x="4834" y="4541"/>
                    </a:lnTo>
                    <a:lnTo>
                      <a:pt x="4562" y="3955"/>
                    </a:lnTo>
                    <a:lnTo>
                      <a:pt x="4332" y="3494"/>
                    </a:lnTo>
                    <a:lnTo>
                      <a:pt x="4269" y="3348"/>
                    </a:lnTo>
                    <a:lnTo>
                      <a:pt x="4143" y="3181"/>
                    </a:lnTo>
                    <a:lnTo>
                      <a:pt x="4248" y="2929"/>
                    </a:lnTo>
                    <a:lnTo>
                      <a:pt x="4353" y="2741"/>
                    </a:lnTo>
                    <a:lnTo>
                      <a:pt x="4415" y="2553"/>
                    </a:lnTo>
                    <a:lnTo>
                      <a:pt x="4332" y="2490"/>
                    </a:lnTo>
                    <a:lnTo>
                      <a:pt x="4060" y="2323"/>
                    </a:lnTo>
                    <a:lnTo>
                      <a:pt x="4018" y="2218"/>
                    </a:lnTo>
                    <a:lnTo>
                      <a:pt x="3934" y="2093"/>
                    </a:lnTo>
                    <a:lnTo>
                      <a:pt x="3767" y="2009"/>
                    </a:lnTo>
                    <a:lnTo>
                      <a:pt x="3704" y="2009"/>
                    </a:lnTo>
                    <a:lnTo>
                      <a:pt x="3599" y="1758"/>
                    </a:lnTo>
                    <a:lnTo>
                      <a:pt x="3516" y="1653"/>
                    </a:lnTo>
                    <a:lnTo>
                      <a:pt x="3558" y="1465"/>
                    </a:lnTo>
                    <a:lnTo>
                      <a:pt x="3599" y="1297"/>
                    </a:lnTo>
                    <a:lnTo>
                      <a:pt x="3495" y="1277"/>
                    </a:lnTo>
                    <a:lnTo>
                      <a:pt x="3599" y="1235"/>
                    </a:lnTo>
                    <a:lnTo>
                      <a:pt x="3746" y="1172"/>
                    </a:lnTo>
                    <a:lnTo>
                      <a:pt x="3725" y="942"/>
                    </a:lnTo>
                    <a:lnTo>
                      <a:pt x="3830" y="774"/>
                    </a:lnTo>
                    <a:lnTo>
                      <a:pt x="3850" y="649"/>
                    </a:lnTo>
                    <a:lnTo>
                      <a:pt x="3746" y="523"/>
                    </a:lnTo>
                    <a:lnTo>
                      <a:pt x="3725" y="419"/>
                    </a:lnTo>
                    <a:lnTo>
                      <a:pt x="3537" y="398"/>
                    </a:lnTo>
                    <a:lnTo>
                      <a:pt x="3411" y="335"/>
                    </a:lnTo>
                    <a:lnTo>
                      <a:pt x="3327" y="251"/>
                    </a:lnTo>
                    <a:lnTo>
                      <a:pt x="3202" y="84"/>
                    </a:lnTo>
                    <a:lnTo>
                      <a:pt x="3097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43" name="Google Shape;1493;p74"/>
            <p:cNvGrpSpPr/>
            <p:nvPr/>
          </p:nvGrpSpPr>
          <p:grpSpPr>
            <a:xfrm>
              <a:off x="2654821" y="2414345"/>
              <a:ext cx="667570" cy="558731"/>
              <a:chOff x="1397225" y="1637375"/>
              <a:chExt cx="1401575" cy="1228250"/>
            </a:xfrm>
          </p:grpSpPr>
          <p:sp>
            <p:nvSpPr>
              <p:cNvPr id="561" name="Google Shape;1494;p74"/>
              <p:cNvSpPr/>
              <p:nvPr/>
            </p:nvSpPr>
            <p:spPr>
              <a:xfrm>
                <a:off x="2050925" y="2362200"/>
                <a:ext cx="747875" cy="497225"/>
              </a:xfrm>
              <a:custGeom>
                <a:avLst/>
                <a:gdLst/>
                <a:ahLst/>
                <a:cxnLst/>
                <a:rect l="l" t="t" r="r" b="b"/>
                <a:pathLst>
                  <a:path w="29915" h="19889" extrusionOk="0">
                    <a:moveTo>
                      <a:pt x="107" y="1186"/>
                    </a:moveTo>
                    <a:lnTo>
                      <a:pt x="0" y="0"/>
                    </a:lnTo>
                    <a:lnTo>
                      <a:pt x="15577" y="1563"/>
                    </a:lnTo>
                    <a:lnTo>
                      <a:pt x="26519" y="5336"/>
                    </a:lnTo>
                    <a:lnTo>
                      <a:pt x="27435" y="5444"/>
                    </a:lnTo>
                    <a:lnTo>
                      <a:pt x="28783" y="4420"/>
                    </a:lnTo>
                    <a:lnTo>
                      <a:pt x="29753" y="4527"/>
                    </a:lnTo>
                    <a:lnTo>
                      <a:pt x="29915" y="6198"/>
                    </a:lnTo>
                    <a:lnTo>
                      <a:pt x="26465" y="6899"/>
                    </a:lnTo>
                    <a:lnTo>
                      <a:pt x="11157" y="16062"/>
                    </a:lnTo>
                    <a:lnTo>
                      <a:pt x="10295" y="18649"/>
                    </a:lnTo>
                    <a:lnTo>
                      <a:pt x="10295" y="19889"/>
                    </a:lnTo>
                    <a:lnTo>
                      <a:pt x="2803" y="15846"/>
                    </a:lnTo>
                    <a:lnTo>
                      <a:pt x="1347" y="14876"/>
                    </a:lnTo>
                    <a:lnTo>
                      <a:pt x="0" y="14607"/>
                    </a:lnTo>
                    <a:lnTo>
                      <a:pt x="916" y="11642"/>
                    </a:lnTo>
                    <a:lnTo>
                      <a:pt x="1725" y="388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grpSp>
            <p:nvGrpSpPr>
              <p:cNvPr id="562" name="Google Shape;1495;p74"/>
              <p:cNvGrpSpPr/>
              <p:nvPr/>
            </p:nvGrpSpPr>
            <p:grpSpPr>
              <a:xfrm>
                <a:off x="1397225" y="1637375"/>
                <a:ext cx="1398775" cy="1228250"/>
                <a:chOff x="1397225" y="1637375"/>
                <a:chExt cx="1398775" cy="1228250"/>
              </a:xfrm>
            </p:grpSpPr>
            <p:sp>
              <p:nvSpPr>
                <p:cNvPr id="563" name="Google Shape;1496;p74"/>
                <p:cNvSpPr/>
                <p:nvPr/>
              </p:nvSpPr>
              <p:spPr>
                <a:xfrm>
                  <a:off x="1397225" y="1637375"/>
                  <a:ext cx="692600" cy="594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704" h="23770" extrusionOk="0">
                      <a:moveTo>
                        <a:pt x="14864" y="15547"/>
                      </a:moveTo>
                      <a:lnTo>
                        <a:pt x="14836" y="15589"/>
                      </a:lnTo>
                      <a:lnTo>
                        <a:pt x="14836" y="15568"/>
                      </a:lnTo>
                      <a:lnTo>
                        <a:pt x="14864" y="15547"/>
                      </a:lnTo>
                      <a:close/>
                      <a:moveTo>
                        <a:pt x="19460" y="16760"/>
                      </a:moveTo>
                      <a:lnTo>
                        <a:pt x="19523" y="16823"/>
                      </a:lnTo>
                      <a:lnTo>
                        <a:pt x="19460" y="16844"/>
                      </a:lnTo>
                      <a:lnTo>
                        <a:pt x="19460" y="16760"/>
                      </a:lnTo>
                      <a:close/>
                      <a:moveTo>
                        <a:pt x="23686" y="18497"/>
                      </a:moveTo>
                      <a:lnTo>
                        <a:pt x="23624" y="18644"/>
                      </a:lnTo>
                      <a:lnTo>
                        <a:pt x="23561" y="18853"/>
                      </a:lnTo>
                      <a:lnTo>
                        <a:pt x="23582" y="19020"/>
                      </a:lnTo>
                      <a:lnTo>
                        <a:pt x="23477" y="19229"/>
                      </a:lnTo>
                      <a:lnTo>
                        <a:pt x="23477" y="19355"/>
                      </a:lnTo>
                      <a:lnTo>
                        <a:pt x="23519" y="19439"/>
                      </a:lnTo>
                      <a:lnTo>
                        <a:pt x="23393" y="19355"/>
                      </a:lnTo>
                      <a:lnTo>
                        <a:pt x="23393" y="19543"/>
                      </a:lnTo>
                      <a:lnTo>
                        <a:pt x="23393" y="19564"/>
                      </a:lnTo>
                      <a:cubicBezTo>
                        <a:pt x="23352" y="19648"/>
                        <a:pt x="23310" y="19753"/>
                        <a:pt x="23310" y="19836"/>
                      </a:cubicBezTo>
                      <a:lnTo>
                        <a:pt x="23310" y="19962"/>
                      </a:lnTo>
                      <a:lnTo>
                        <a:pt x="23289" y="19941"/>
                      </a:lnTo>
                      <a:lnTo>
                        <a:pt x="23289" y="19836"/>
                      </a:lnTo>
                      <a:lnTo>
                        <a:pt x="23258" y="19791"/>
                      </a:lnTo>
                      <a:lnTo>
                        <a:pt x="23268" y="19773"/>
                      </a:lnTo>
                      <a:lnTo>
                        <a:pt x="23268" y="19627"/>
                      </a:lnTo>
                      <a:lnTo>
                        <a:pt x="23331" y="19543"/>
                      </a:lnTo>
                      <a:lnTo>
                        <a:pt x="23352" y="19250"/>
                      </a:lnTo>
                      <a:lnTo>
                        <a:pt x="23435" y="19020"/>
                      </a:lnTo>
                      <a:lnTo>
                        <a:pt x="23435" y="18790"/>
                      </a:lnTo>
                      <a:lnTo>
                        <a:pt x="23414" y="18623"/>
                      </a:lnTo>
                      <a:lnTo>
                        <a:pt x="23352" y="18539"/>
                      </a:lnTo>
                      <a:lnTo>
                        <a:pt x="23352" y="18518"/>
                      </a:lnTo>
                      <a:lnTo>
                        <a:pt x="23414" y="18539"/>
                      </a:lnTo>
                      <a:lnTo>
                        <a:pt x="23456" y="18685"/>
                      </a:lnTo>
                      <a:lnTo>
                        <a:pt x="23519" y="18706"/>
                      </a:lnTo>
                      <a:lnTo>
                        <a:pt x="23561" y="18581"/>
                      </a:lnTo>
                      <a:lnTo>
                        <a:pt x="23686" y="18497"/>
                      </a:lnTo>
                      <a:close/>
                      <a:moveTo>
                        <a:pt x="23204" y="19889"/>
                      </a:moveTo>
                      <a:lnTo>
                        <a:pt x="23184" y="19941"/>
                      </a:lnTo>
                      <a:lnTo>
                        <a:pt x="23142" y="20297"/>
                      </a:lnTo>
                      <a:lnTo>
                        <a:pt x="23038" y="20464"/>
                      </a:lnTo>
                      <a:lnTo>
                        <a:pt x="23017" y="20631"/>
                      </a:lnTo>
                      <a:lnTo>
                        <a:pt x="23121" y="20694"/>
                      </a:lnTo>
                      <a:lnTo>
                        <a:pt x="23080" y="20778"/>
                      </a:lnTo>
                      <a:lnTo>
                        <a:pt x="23121" y="20841"/>
                      </a:lnTo>
                      <a:lnTo>
                        <a:pt x="22996" y="20841"/>
                      </a:lnTo>
                      <a:lnTo>
                        <a:pt x="22912" y="20924"/>
                      </a:lnTo>
                      <a:lnTo>
                        <a:pt x="22912" y="21050"/>
                      </a:lnTo>
                      <a:cubicBezTo>
                        <a:pt x="22891" y="21050"/>
                        <a:pt x="22870" y="21092"/>
                        <a:pt x="22870" y="21134"/>
                      </a:cubicBezTo>
                      <a:lnTo>
                        <a:pt x="22870" y="21154"/>
                      </a:lnTo>
                      <a:lnTo>
                        <a:pt x="22847" y="21178"/>
                      </a:lnTo>
                      <a:lnTo>
                        <a:pt x="22847" y="21178"/>
                      </a:lnTo>
                      <a:lnTo>
                        <a:pt x="22849" y="21154"/>
                      </a:lnTo>
                      <a:lnTo>
                        <a:pt x="22849" y="20945"/>
                      </a:lnTo>
                      <a:lnTo>
                        <a:pt x="22828" y="20882"/>
                      </a:lnTo>
                      <a:cubicBezTo>
                        <a:pt x="22828" y="20820"/>
                        <a:pt x="22849" y="20778"/>
                        <a:pt x="22849" y="20736"/>
                      </a:cubicBezTo>
                      <a:lnTo>
                        <a:pt x="22891" y="20778"/>
                      </a:lnTo>
                      <a:lnTo>
                        <a:pt x="22954" y="20778"/>
                      </a:lnTo>
                      <a:lnTo>
                        <a:pt x="22954" y="20610"/>
                      </a:lnTo>
                      <a:lnTo>
                        <a:pt x="23017" y="20569"/>
                      </a:lnTo>
                      <a:lnTo>
                        <a:pt x="22954" y="20485"/>
                      </a:lnTo>
                      <a:lnTo>
                        <a:pt x="22828" y="20464"/>
                      </a:lnTo>
                      <a:lnTo>
                        <a:pt x="22828" y="20380"/>
                      </a:lnTo>
                      <a:lnTo>
                        <a:pt x="22703" y="20150"/>
                      </a:lnTo>
                      <a:lnTo>
                        <a:pt x="22703" y="20108"/>
                      </a:lnTo>
                      <a:lnTo>
                        <a:pt x="22828" y="20255"/>
                      </a:lnTo>
                      <a:lnTo>
                        <a:pt x="22912" y="20380"/>
                      </a:lnTo>
                      <a:lnTo>
                        <a:pt x="22996" y="20401"/>
                      </a:lnTo>
                      <a:lnTo>
                        <a:pt x="23038" y="20359"/>
                      </a:lnTo>
                      <a:lnTo>
                        <a:pt x="23017" y="20276"/>
                      </a:lnTo>
                      <a:lnTo>
                        <a:pt x="23121" y="20255"/>
                      </a:lnTo>
                      <a:lnTo>
                        <a:pt x="23121" y="20171"/>
                      </a:lnTo>
                      <a:lnTo>
                        <a:pt x="23059" y="20108"/>
                      </a:lnTo>
                      <a:cubicBezTo>
                        <a:pt x="23101" y="20066"/>
                        <a:pt x="23121" y="19983"/>
                        <a:pt x="23142" y="19941"/>
                      </a:cubicBezTo>
                      <a:lnTo>
                        <a:pt x="23163" y="19962"/>
                      </a:lnTo>
                      <a:lnTo>
                        <a:pt x="23204" y="19889"/>
                      </a:lnTo>
                      <a:close/>
                      <a:moveTo>
                        <a:pt x="23519" y="19836"/>
                      </a:moveTo>
                      <a:lnTo>
                        <a:pt x="23540" y="19962"/>
                      </a:lnTo>
                      <a:lnTo>
                        <a:pt x="23582" y="19962"/>
                      </a:lnTo>
                      <a:lnTo>
                        <a:pt x="23582" y="20087"/>
                      </a:lnTo>
                      <a:lnTo>
                        <a:pt x="23665" y="20171"/>
                      </a:lnTo>
                      <a:lnTo>
                        <a:pt x="23728" y="20108"/>
                      </a:lnTo>
                      <a:lnTo>
                        <a:pt x="23770" y="20150"/>
                      </a:lnTo>
                      <a:lnTo>
                        <a:pt x="23875" y="20087"/>
                      </a:lnTo>
                      <a:lnTo>
                        <a:pt x="24021" y="20087"/>
                      </a:lnTo>
                      <a:lnTo>
                        <a:pt x="24021" y="20108"/>
                      </a:lnTo>
                      <a:lnTo>
                        <a:pt x="23854" y="20213"/>
                      </a:lnTo>
                      <a:lnTo>
                        <a:pt x="23812" y="20255"/>
                      </a:lnTo>
                      <a:lnTo>
                        <a:pt x="23812" y="20297"/>
                      </a:lnTo>
                      <a:lnTo>
                        <a:pt x="23875" y="20359"/>
                      </a:lnTo>
                      <a:lnTo>
                        <a:pt x="23854" y="20401"/>
                      </a:lnTo>
                      <a:lnTo>
                        <a:pt x="23770" y="20401"/>
                      </a:lnTo>
                      <a:lnTo>
                        <a:pt x="23770" y="20464"/>
                      </a:lnTo>
                      <a:lnTo>
                        <a:pt x="23854" y="20590"/>
                      </a:lnTo>
                      <a:lnTo>
                        <a:pt x="23854" y="20694"/>
                      </a:lnTo>
                      <a:lnTo>
                        <a:pt x="23812" y="20715"/>
                      </a:lnTo>
                      <a:lnTo>
                        <a:pt x="23728" y="20631"/>
                      </a:lnTo>
                      <a:lnTo>
                        <a:pt x="23665" y="20548"/>
                      </a:lnTo>
                      <a:lnTo>
                        <a:pt x="23645" y="20610"/>
                      </a:lnTo>
                      <a:lnTo>
                        <a:pt x="23665" y="20694"/>
                      </a:lnTo>
                      <a:lnTo>
                        <a:pt x="23624" y="20757"/>
                      </a:lnTo>
                      <a:lnTo>
                        <a:pt x="23624" y="20903"/>
                      </a:lnTo>
                      <a:lnTo>
                        <a:pt x="23645" y="20924"/>
                      </a:lnTo>
                      <a:cubicBezTo>
                        <a:pt x="23629" y="20919"/>
                        <a:pt x="23614" y="20916"/>
                        <a:pt x="23601" y="20916"/>
                      </a:cubicBezTo>
                      <a:cubicBezTo>
                        <a:pt x="23562" y="20916"/>
                        <a:pt x="23535" y="20940"/>
                        <a:pt x="23519" y="20987"/>
                      </a:cubicBezTo>
                      <a:cubicBezTo>
                        <a:pt x="23456" y="21071"/>
                        <a:pt x="23414" y="21154"/>
                        <a:pt x="23373" y="21259"/>
                      </a:cubicBezTo>
                      <a:lnTo>
                        <a:pt x="23268" y="21154"/>
                      </a:lnTo>
                      <a:lnTo>
                        <a:pt x="23121" y="21154"/>
                      </a:lnTo>
                      <a:lnTo>
                        <a:pt x="23121" y="21238"/>
                      </a:lnTo>
                      <a:lnTo>
                        <a:pt x="23163" y="21322"/>
                      </a:lnTo>
                      <a:lnTo>
                        <a:pt x="23142" y="21426"/>
                      </a:lnTo>
                      <a:lnTo>
                        <a:pt x="23247" y="21468"/>
                      </a:lnTo>
                      <a:lnTo>
                        <a:pt x="23205" y="21552"/>
                      </a:lnTo>
                      <a:lnTo>
                        <a:pt x="23121" y="21552"/>
                      </a:lnTo>
                      <a:lnTo>
                        <a:pt x="23101" y="21531"/>
                      </a:lnTo>
                      <a:lnTo>
                        <a:pt x="23038" y="21615"/>
                      </a:lnTo>
                      <a:lnTo>
                        <a:pt x="23038" y="21531"/>
                      </a:lnTo>
                      <a:lnTo>
                        <a:pt x="23101" y="21447"/>
                      </a:lnTo>
                      <a:lnTo>
                        <a:pt x="22996" y="21322"/>
                      </a:lnTo>
                      <a:cubicBezTo>
                        <a:pt x="22996" y="21259"/>
                        <a:pt x="22996" y="21196"/>
                        <a:pt x="23017" y="21134"/>
                      </a:cubicBezTo>
                      <a:lnTo>
                        <a:pt x="23163" y="21050"/>
                      </a:lnTo>
                      <a:lnTo>
                        <a:pt x="23205" y="20882"/>
                      </a:lnTo>
                      <a:lnTo>
                        <a:pt x="23268" y="20903"/>
                      </a:lnTo>
                      <a:lnTo>
                        <a:pt x="23331" y="20841"/>
                      </a:lnTo>
                      <a:lnTo>
                        <a:pt x="23331" y="20736"/>
                      </a:lnTo>
                      <a:lnTo>
                        <a:pt x="23352" y="20673"/>
                      </a:lnTo>
                      <a:lnTo>
                        <a:pt x="23352" y="20276"/>
                      </a:lnTo>
                      <a:lnTo>
                        <a:pt x="23373" y="20171"/>
                      </a:lnTo>
                      <a:lnTo>
                        <a:pt x="23435" y="20401"/>
                      </a:lnTo>
                      <a:lnTo>
                        <a:pt x="23414" y="20673"/>
                      </a:lnTo>
                      <a:lnTo>
                        <a:pt x="23456" y="20694"/>
                      </a:lnTo>
                      <a:lnTo>
                        <a:pt x="23540" y="20527"/>
                      </a:lnTo>
                      <a:lnTo>
                        <a:pt x="23519" y="20108"/>
                      </a:lnTo>
                      <a:lnTo>
                        <a:pt x="23435" y="20004"/>
                      </a:lnTo>
                      <a:cubicBezTo>
                        <a:pt x="23456" y="19983"/>
                        <a:pt x="23456" y="19941"/>
                        <a:pt x="23498" y="19899"/>
                      </a:cubicBezTo>
                      <a:cubicBezTo>
                        <a:pt x="23519" y="19878"/>
                        <a:pt x="23519" y="19857"/>
                        <a:pt x="23519" y="19836"/>
                      </a:cubicBezTo>
                      <a:close/>
                      <a:moveTo>
                        <a:pt x="22808" y="1"/>
                      </a:moveTo>
                      <a:lnTo>
                        <a:pt x="22598" y="105"/>
                      </a:lnTo>
                      <a:lnTo>
                        <a:pt x="22556" y="168"/>
                      </a:lnTo>
                      <a:lnTo>
                        <a:pt x="22389" y="168"/>
                      </a:lnTo>
                      <a:lnTo>
                        <a:pt x="22264" y="231"/>
                      </a:lnTo>
                      <a:lnTo>
                        <a:pt x="22033" y="440"/>
                      </a:lnTo>
                      <a:lnTo>
                        <a:pt x="21866" y="503"/>
                      </a:lnTo>
                      <a:lnTo>
                        <a:pt x="21615" y="503"/>
                      </a:lnTo>
                      <a:lnTo>
                        <a:pt x="21448" y="398"/>
                      </a:lnTo>
                      <a:lnTo>
                        <a:pt x="21406" y="335"/>
                      </a:lnTo>
                      <a:lnTo>
                        <a:pt x="21406" y="398"/>
                      </a:lnTo>
                      <a:lnTo>
                        <a:pt x="21322" y="398"/>
                      </a:lnTo>
                      <a:lnTo>
                        <a:pt x="21217" y="294"/>
                      </a:lnTo>
                      <a:lnTo>
                        <a:pt x="21113" y="335"/>
                      </a:lnTo>
                      <a:lnTo>
                        <a:pt x="21092" y="419"/>
                      </a:lnTo>
                      <a:lnTo>
                        <a:pt x="21029" y="419"/>
                      </a:lnTo>
                      <a:lnTo>
                        <a:pt x="21008" y="335"/>
                      </a:lnTo>
                      <a:lnTo>
                        <a:pt x="21029" y="273"/>
                      </a:lnTo>
                      <a:lnTo>
                        <a:pt x="21134" y="210"/>
                      </a:lnTo>
                      <a:lnTo>
                        <a:pt x="21092" y="168"/>
                      </a:lnTo>
                      <a:lnTo>
                        <a:pt x="20945" y="210"/>
                      </a:lnTo>
                      <a:lnTo>
                        <a:pt x="20736" y="315"/>
                      </a:lnTo>
                      <a:lnTo>
                        <a:pt x="20590" y="398"/>
                      </a:lnTo>
                      <a:lnTo>
                        <a:pt x="20527" y="524"/>
                      </a:lnTo>
                      <a:lnTo>
                        <a:pt x="20569" y="628"/>
                      </a:lnTo>
                      <a:lnTo>
                        <a:pt x="20694" y="649"/>
                      </a:lnTo>
                      <a:lnTo>
                        <a:pt x="20611" y="733"/>
                      </a:lnTo>
                      <a:lnTo>
                        <a:pt x="20255" y="733"/>
                      </a:lnTo>
                      <a:lnTo>
                        <a:pt x="20088" y="859"/>
                      </a:lnTo>
                      <a:lnTo>
                        <a:pt x="19983" y="1131"/>
                      </a:lnTo>
                      <a:lnTo>
                        <a:pt x="19941" y="1319"/>
                      </a:lnTo>
                      <a:lnTo>
                        <a:pt x="19878" y="1319"/>
                      </a:lnTo>
                      <a:lnTo>
                        <a:pt x="19857" y="1256"/>
                      </a:lnTo>
                      <a:lnTo>
                        <a:pt x="19878" y="1068"/>
                      </a:lnTo>
                      <a:lnTo>
                        <a:pt x="20025" y="817"/>
                      </a:lnTo>
                      <a:lnTo>
                        <a:pt x="20025" y="733"/>
                      </a:lnTo>
                      <a:lnTo>
                        <a:pt x="19983" y="733"/>
                      </a:lnTo>
                      <a:lnTo>
                        <a:pt x="19732" y="1047"/>
                      </a:lnTo>
                      <a:lnTo>
                        <a:pt x="19585" y="1047"/>
                      </a:lnTo>
                      <a:lnTo>
                        <a:pt x="19523" y="1026"/>
                      </a:lnTo>
                      <a:lnTo>
                        <a:pt x="19439" y="921"/>
                      </a:lnTo>
                      <a:lnTo>
                        <a:pt x="19313" y="900"/>
                      </a:lnTo>
                      <a:lnTo>
                        <a:pt x="19230" y="900"/>
                      </a:lnTo>
                      <a:lnTo>
                        <a:pt x="19230" y="942"/>
                      </a:lnTo>
                      <a:lnTo>
                        <a:pt x="19418" y="1026"/>
                      </a:lnTo>
                      <a:lnTo>
                        <a:pt x="19460" y="1110"/>
                      </a:lnTo>
                      <a:lnTo>
                        <a:pt x="19418" y="1131"/>
                      </a:lnTo>
                      <a:lnTo>
                        <a:pt x="19251" y="1068"/>
                      </a:lnTo>
                      <a:lnTo>
                        <a:pt x="19062" y="1047"/>
                      </a:lnTo>
                      <a:lnTo>
                        <a:pt x="18832" y="1151"/>
                      </a:lnTo>
                      <a:lnTo>
                        <a:pt x="18539" y="1423"/>
                      </a:lnTo>
                      <a:lnTo>
                        <a:pt x="18204" y="1570"/>
                      </a:lnTo>
                      <a:lnTo>
                        <a:pt x="17974" y="1758"/>
                      </a:lnTo>
                      <a:lnTo>
                        <a:pt x="17744" y="1967"/>
                      </a:lnTo>
                      <a:lnTo>
                        <a:pt x="17451" y="2219"/>
                      </a:lnTo>
                      <a:lnTo>
                        <a:pt x="17263" y="2302"/>
                      </a:lnTo>
                      <a:lnTo>
                        <a:pt x="17158" y="2323"/>
                      </a:lnTo>
                      <a:lnTo>
                        <a:pt x="17012" y="2428"/>
                      </a:lnTo>
                      <a:lnTo>
                        <a:pt x="16865" y="2428"/>
                      </a:lnTo>
                      <a:lnTo>
                        <a:pt x="16698" y="2574"/>
                      </a:lnTo>
                      <a:lnTo>
                        <a:pt x="16510" y="2574"/>
                      </a:lnTo>
                      <a:lnTo>
                        <a:pt x="16426" y="2491"/>
                      </a:lnTo>
                      <a:lnTo>
                        <a:pt x="16238" y="2470"/>
                      </a:lnTo>
                      <a:lnTo>
                        <a:pt x="16091" y="2365"/>
                      </a:lnTo>
                      <a:lnTo>
                        <a:pt x="15986" y="2302"/>
                      </a:lnTo>
                      <a:lnTo>
                        <a:pt x="15798" y="2219"/>
                      </a:lnTo>
                      <a:lnTo>
                        <a:pt x="15714" y="2260"/>
                      </a:lnTo>
                      <a:lnTo>
                        <a:pt x="15589" y="2386"/>
                      </a:lnTo>
                      <a:lnTo>
                        <a:pt x="15380" y="2595"/>
                      </a:lnTo>
                      <a:lnTo>
                        <a:pt x="15338" y="2721"/>
                      </a:lnTo>
                      <a:lnTo>
                        <a:pt x="15233" y="2825"/>
                      </a:lnTo>
                      <a:lnTo>
                        <a:pt x="15170" y="2951"/>
                      </a:lnTo>
                      <a:lnTo>
                        <a:pt x="15087" y="2951"/>
                      </a:lnTo>
                      <a:lnTo>
                        <a:pt x="15024" y="2909"/>
                      </a:lnTo>
                      <a:lnTo>
                        <a:pt x="14940" y="2951"/>
                      </a:lnTo>
                      <a:lnTo>
                        <a:pt x="15045" y="3202"/>
                      </a:lnTo>
                      <a:lnTo>
                        <a:pt x="15170" y="3683"/>
                      </a:lnTo>
                      <a:lnTo>
                        <a:pt x="15296" y="4081"/>
                      </a:lnTo>
                      <a:lnTo>
                        <a:pt x="15359" y="4416"/>
                      </a:lnTo>
                      <a:lnTo>
                        <a:pt x="15338" y="4729"/>
                      </a:lnTo>
                      <a:lnTo>
                        <a:pt x="15191" y="4980"/>
                      </a:lnTo>
                      <a:lnTo>
                        <a:pt x="15087" y="5127"/>
                      </a:lnTo>
                      <a:lnTo>
                        <a:pt x="15087" y="5190"/>
                      </a:lnTo>
                      <a:lnTo>
                        <a:pt x="15296" y="5441"/>
                      </a:lnTo>
                      <a:lnTo>
                        <a:pt x="15442" y="5504"/>
                      </a:lnTo>
                      <a:lnTo>
                        <a:pt x="15442" y="5357"/>
                      </a:lnTo>
                      <a:lnTo>
                        <a:pt x="15484" y="5420"/>
                      </a:lnTo>
                      <a:lnTo>
                        <a:pt x="15589" y="5357"/>
                      </a:lnTo>
                      <a:lnTo>
                        <a:pt x="15673" y="5357"/>
                      </a:lnTo>
                      <a:lnTo>
                        <a:pt x="15589" y="5441"/>
                      </a:lnTo>
                      <a:lnTo>
                        <a:pt x="15589" y="5525"/>
                      </a:lnTo>
                      <a:lnTo>
                        <a:pt x="15882" y="5755"/>
                      </a:lnTo>
                      <a:lnTo>
                        <a:pt x="15798" y="5817"/>
                      </a:lnTo>
                      <a:lnTo>
                        <a:pt x="15673" y="5776"/>
                      </a:lnTo>
                      <a:lnTo>
                        <a:pt x="15652" y="5859"/>
                      </a:lnTo>
                      <a:lnTo>
                        <a:pt x="15610" y="6152"/>
                      </a:lnTo>
                      <a:lnTo>
                        <a:pt x="15610" y="6278"/>
                      </a:lnTo>
                      <a:lnTo>
                        <a:pt x="15673" y="6341"/>
                      </a:lnTo>
                      <a:lnTo>
                        <a:pt x="15756" y="6257"/>
                      </a:lnTo>
                      <a:lnTo>
                        <a:pt x="15882" y="6236"/>
                      </a:lnTo>
                      <a:lnTo>
                        <a:pt x="15986" y="6278"/>
                      </a:lnTo>
                      <a:lnTo>
                        <a:pt x="16028" y="6361"/>
                      </a:lnTo>
                      <a:lnTo>
                        <a:pt x="16196" y="6299"/>
                      </a:lnTo>
                      <a:lnTo>
                        <a:pt x="16384" y="6361"/>
                      </a:lnTo>
                      <a:lnTo>
                        <a:pt x="16530" y="6445"/>
                      </a:lnTo>
                      <a:lnTo>
                        <a:pt x="16384" y="6508"/>
                      </a:lnTo>
                      <a:lnTo>
                        <a:pt x="16405" y="6654"/>
                      </a:lnTo>
                      <a:lnTo>
                        <a:pt x="16384" y="6759"/>
                      </a:lnTo>
                      <a:lnTo>
                        <a:pt x="16196" y="6780"/>
                      </a:lnTo>
                      <a:lnTo>
                        <a:pt x="16217" y="6696"/>
                      </a:lnTo>
                      <a:lnTo>
                        <a:pt x="16112" y="6613"/>
                      </a:lnTo>
                      <a:lnTo>
                        <a:pt x="16028" y="6675"/>
                      </a:lnTo>
                      <a:lnTo>
                        <a:pt x="15882" y="6654"/>
                      </a:lnTo>
                      <a:lnTo>
                        <a:pt x="15819" y="6592"/>
                      </a:lnTo>
                      <a:lnTo>
                        <a:pt x="15777" y="6445"/>
                      </a:lnTo>
                      <a:lnTo>
                        <a:pt x="15673" y="6403"/>
                      </a:lnTo>
                      <a:lnTo>
                        <a:pt x="15610" y="6403"/>
                      </a:lnTo>
                      <a:lnTo>
                        <a:pt x="15484" y="6299"/>
                      </a:lnTo>
                      <a:lnTo>
                        <a:pt x="15505" y="6131"/>
                      </a:lnTo>
                      <a:lnTo>
                        <a:pt x="15652" y="5776"/>
                      </a:lnTo>
                      <a:lnTo>
                        <a:pt x="15610" y="5671"/>
                      </a:lnTo>
                      <a:lnTo>
                        <a:pt x="15568" y="5671"/>
                      </a:lnTo>
                      <a:lnTo>
                        <a:pt x="15463" y="5776"/>
                      </a:lnTo>
                      <a:lnTo>
                        <a:pt x="15463" y="6131"/>
                      </a:lnTo>
                      <a:lnTo>
                        <a:pt x="15401" y="6341"/>
                      </a:lnTo>
                      <a:lnTo>
                        <a:pt x="15296" y="6445"/>
                      </a:lnTo>
                      <a:lnTo>
                        <a:pt x="15296" y="6508"/>
                      </a:lnTo>
                      <a:lnTo>
                        <a:pt x="15380" y="6382"/>
                      </a:lnTo>
                      <a:lnTo>
                        <a:pt x="15463" y="6382"/>
                      </a:lnTo>
                      <a:lnTo>
                        <a:pt x="15505" y="6445"/>
                      </a:lnTo>
                      <a:lnTo>
                        <a:pt x="15652" y="6445"/>
                      </a:lnTo>
                      <a:lnTo>
                        <a:pt x="15694" y="6571"/>
                      </a:lnTo>
                      <a:lnTo>
                        <a:pt x="15694" y="6780"/>
                      </a:lnTo>
                      <a:lnTo>
                        <a:pt x="15589" y="6905"/>
                      </a:lnTo>
                      <a:lnTo>
                        <a:pt x="15442" y="6968"/>
                      </a:lnTo>
                      <a:lnTo>
                        <a:pt x="15442" y="6968"/>
                      </a:lnTo>
                      <a:lnTo>
                        <a:pt x="15589" y="6780"/>
                      </a:lnTo>
                      <a:lnTo>
                        <a:pt x="15589" y="6696"/>
                      </a:lnTo>
                      <a:lnTo>
                        <a:pt x="15505" y="6675"/>
                      </a:lnTo>
                      <a:lnTo>
                        <a:pt x="15463" y="6613"/>
                      </a:lnTo>
                      <a:lnTo>
                        <a:pt x="15380" y="6675"/>
                      </a:lnTo>
                      <a:lnTo>
                        <a:pt x="15191" y="6801"/>
                      </a:lnTo>
                      <a:lnTo>
                        <a:pt x="15191" y="6905"/>
                      </a:lnTo>
                      <a:lnTo>
                        <a:pt x="15087" y="6926"/>
                      </a:lnTo>
                      <a:lnTo>
                        <a:pt x="14982" y="6989"/>
                      </a:lnTo>
                      <a:lnTo>
                        <a:pt x="14961" y="6885"/>
                      </a:lnTo>
                      <a:lnTo>
                        <a:pt x="14898" y="6864"/>
                      </a:lnTo>
                      <a:lnTo>
                        <a:pt x="14752" y="6864"/>
                      </a:lnTo>
                      <a:lnTo>
                        <a:pt x="14668" y="6822"/>
                      </a:lnTo>
                      <a:lnTo>
                        <a:pt x="14647" y="6696"/>
                      </a:lnTo>
                      <a:lnTo>
                        <a:pt x="14564" y="6675"/>
                      </a:lnTo>
                      <a:lnTo>
                        <a:pt x="14522" y="6696"/>
                      </a:lnTo>
                      <a:lnTo>
                        <a:pt x="14417" y="6696"/>
                      </a:lnTo>
                      <a:lnTo>
                        <a:pt x="14417" y="6613"/>
                      </a:lnTo>
                      <a:lnTo>
                        <a:pt x="14334" y="6571"/>
                      </a:lnTo>
                      <a:lnTo>
                        <a:pt x="14250" y="6613"/>
                      </a:lnTo>
                      <a:lnTo>
                        <a:pt x="14208" y="6613"/>
                      </a:lnTo>
                      <a:lnTo>
                        <a:pt x="14208" y="6487"/>
                      </a:lnTo>
                      <a:lnTo>
                        <a:pt x="14145" y="6403"/>
                      </a:lnTo>
                      <a:lnTo>
                        <a:pt x="14145" y="6341"/>
                      </a:lnTo>
                      <a:lnTo>
                        <a:pt x="14250" y="6299"/>
                      </a:lnTo>
                      <a:lnTo>
                        <a:pt x="14396" y="6131"/>
                      </a:lnTo>
                      <a:lnTo>
                        <a:pt x="14459" y="6131"/>
                      </a:lnTo>
                      <a:lnTo>
                        <a:pt x="14543" y="6048"/>
                      </a:lnTo>
                      <a:lnTo>
                        <a:pt x="14543" y="5964"/>
                      </a:lnTo>
                      <a:lnTo>
                        <a:pt x="14396" y="5817"/>
                      </a:lnTo>
                      <a:lnTo>
                        <a:pt x="14313" y="5755"/>
                      </a:lnTo>
                      <a:lnTo>
                        <a:pt x="14208" y="5755"/>
                      </a:lnTo>
                      <a:lnTo>
                        <a:pt x="14020" y="5859"/>
                      </a:lnTo>
                      <a:lnTo>
                        <a:pt x="13915" y="5859"/>
                      </a:lnTo>
                      <a:lnTo>
                        <a:pt x="13810" y="5776"/>
                      </a:lnTo>
                      <a:lnTo>
                        <a:pt x="13706" y="5776"/>
                      </a:lnTo>
                      <a:lnTo>
                        <a:pt x="13371" y="5922"/>
                      </a:lnTo>
                      <a:lnTo>
                        <a:pt x="13329" y="5964"/>
                      </a:lnTo>
                      <a:lnTo>
                        <a:pt x="13392" y="6027"/>
                      </a:lnTo>
                      <a:lnTo>
                        <a:pt x="13517" y="6131"/>
                      </a:lnTo>
                      <a:lnTo>
                        <a:pt x="13497" y="6152"/>
                      </a:lnTo>
                      <a:lnTo>
                        <a:pt x="13392" y="6131"/>
                      </a:lnTo>
                      <a:lnTo>
                        <a:pt x="13287" y="6131"/>
                      </a:lnTo>
                      <a:lnTo>
                        <a:pt x="13225" y="6069"/>
                      </a:lnTo>
                      <a:lnTo>
                        <a:pt x="13120" y="6048"/>
                      </a:lnTo>
                      <a:lnTo>
                        <a:pt x="12911" y="6027"/>
                      </a:lnTo>
                      <a:lnTo>
                        <a:pt x="12701" y="6048"/>
                      </a:lnTo>
                      <a:lnTo>
                        <a:pt x="12639" y="6089"/>
                      </a:lnTo>
                      <a:lnTo>
                        <a:pt x="12639" y="6152"/>
                      </a:lnTo>
                      <a:lnTo>
                        <a:pt x="12534" y="6152"/>
                      </a:lnTo>
                      <a:lnTo>
                        <a:pt x="12492" y="6131"/>
                      </a:lnTo>
                      <a:lnTo>
                        <a:pt x="12429" y="6131"/>
                      </a:lnTo>
                      <a:lnTo>
                        <a:pt x="12262" y="6236"/>
                      </a:lnTo>
                      <a:lnTo>
                        <a:pt x="12262" y="6278"/>
                      </a:lnTo>
                      <a:lnTo>
                        <a:pt x="12178" y="6299"/>
                      </a:lnTo>
                      <a:lnTo>
                        <a:pt x="12011" y="6382"/>
                      </a:lnTo>
                      <a:lnTo>
                        <a:pt x="11865" y="6466"/>
                      </a:lnTo>
                      <a:lnTo>
                        <a:pt x="11802" y="6466"/>
                      </a:lnTo>
                      <a:lnTo>
                        <a:pt x="11823" y="6403"/>
                      </a:lnTo>
                      <a:lnTo>
                        <a:pt x="11844" y="6341"/>
                      </a:lnTo>
                      <a:lnTo>
                        <a:pt x="11739" y="6382"/>
                      </a:lnTo>
                      <a:lnTo>
                        <a:pt x="11634" y="6508"/>
                      </a:lnTo>
                      <a:lnTo>
                        <a:pt x="11634" y="6571"/>
                      </a:lnTo>
                      <a:lnTo>
                        <a:pt x="11802" y="6759"/>
                      </a:lnTo>
                      <a:lnTo>
                        <a:pt x="11948" y="6989"/>
                      </a:lnTo>
                      <a:lnTo>
                        <a:pt x="12116" y="7031"/>
                      </a:lnTo>
                      <a:lnTo>
                        <a:pt x="12241" y="7198"/>
                      </a:lnTo>
                      <a:lnTo>
                        <a:pt x="12367" y="7282"/>
                      </a:lnTo>
                      <a:lnTo>
                        <a:pt x="12429" y="7408"/>
                      </a:lnTo>
                      <a:lnTo>
                        <a:pt x="12534" y="7429"/>
                      </a:lnTo>
                      <a:lnTo>
                        <a:pt x="12660" y="7512"/>
                      </a:lnTo>
                      <a:lnTo>
                        <a:pt x="12597" y="7533"/>
                      </a:lnTo>
                      <a:lnTo>
                        <a:pt x="12429" y="7533"/>
                      </a:lnTo>
                      <a:lnTo>
                        <a:pt x="12388" y="7429"/>
                      </a:lnTo>
                      <a:lnTo>
                        <a:pt x="12262" y="7324"/>
                      </a:lnTo>
                      <a:lnTo>
                        <a:pt x="12178" y="7282"/>
                      </a:lnTo>
                      <a:lnTo>
                        <a:pt x="12137" y="7282"/>
                      </a:lnTo>
                      <a:lnTo>
                        <a:pt x="12011" y="7408"/>
                      </a:lnTo>
                      <a:lnTo>
                        <a:pt x="11885" y="7408"/>
                      </a:lnTo>
                      <a:lnTo>
                        <a:pt x="11802" y="7303"/>
                      </a:lnTo>
                      <a:lnTo>
                        <a:pt x="11906" y="7198"/>
                      </a:lnTo>
                      <a:lnTo>
                        <a:pt x="11906" y="7136"/>
                      </a:lnTo>
                      <a:lnTo>
                        <a:pt x="11823" y="7136"/>
                      </a:lnTo>
                      <a:lnTo>
                        <a:pt x="11739" y="7282"/>
                      </a:lnTo>
                      <a:lnTo>
                        <a:pt x="11781" y="7512"/>
                      </a:lnTo>
                      <a:lnTo>
                        <a:pt x="11802" y="7554"/>
                      </a:lnTo>
                      <a:lnTo>
                        <a:pt x="11802" y="7638"/>
                      </a:lnTo>
                      <a:lnTo>
                        <a:pt x="11676" y="7742"/>
                      </a:lnTo>
                      <a:lnTo>
                        <a:pt x="11593" y="7910"/>
                      </a:lnTo>
                      <a:lnTo>
                        <a:pt x="11572" y="8056"/>
                      </a:lnTo>
                      <a:lnTo>
                        <a:pt x="11593" y="8224"/>
                      </a:lnTo>
                      <a:lnTo>
                        <a:pt x="11802" y="8454"/>
                      </a:lnTo>
                      <a:lnTo>
                        <a:pt x="11990" y="8538"/>
                      </a:lnTo>
                      <a:lnTo>
                        <a:pt x="12116" y="8663"/>
                      </a:lnTo>
                      <a:lnTo>
                        <a:pt x="12199" y="8663"/>
                      </a:lnTo>
                      <a:lnTo>
                        <a:pt x="12346" y="8558"/>
                      </a:lnTo>
                      <a:lnTo>
                        <a:pt x="12492" y="8496"/>
                      </a:lnTo>
                      <a:lnTo>
                        <a:pt x="12639" y="8579"/>
                      </a:lnTo>
                      <a:lnTo>
                        <a:pt x="12890" y="8600"/>
                      </a:lnTo>
                      <a:lnTo>
                        <a:pt x="12994" y="8684"/>
                      </a:lnTo>
                      <a:lnTo>
                        <a:pt x="13015" y="8810"/>
                      </a:lnTo>
                      <a:lnTo>
                        <a:pt x="13078" y="8851"/>
                      </a:lnTo>
                      <a:lnTo>
                        <a:pt x="13141" y="8789"/>
                      </a:lnTo>
                      <a:lnTo>
                        <a:pt x="13141" y="8642"/>
                      </a:lnTo>
                      <a:lnTo>
                        <a:pt x="13162" y="8579"/>
                      </a:lnTo>
                      <a:lnTo>
                        <a:pt x="13266" y="8642"/>
                      </a:lnTo>
                      <a:lnTo>
                        <a:pt x="13266" y="8705"/>
                      </a:lnTo>
                      <a:lnTo>
                        <a:pt x="13162" y="8851"/>
                      </a:lnTo>
                      <a:lnTo>
                        <a:pt x="13162" y="8956"/>
                      </a:lnTo>
                      <a:lnTo>
                        <a:pt x="13204" y="8956"/>
                      </a:lnTo>
                      <a:lnTo>
                        <a:pt x="13371" y="8810"/>
                      </a:lnTo>
                      <a:lnTo>
                        <a:pt x="13413" y="8747"/>
                      </a:lnTo>
                      <a:lnTo>
                        <a:pt x="13601" y="8684"/>
                      </a:lnTo>
                      <a:lnTo>
                        <a:pt x="13831" y="8538"/>
                      </a:lnTo>
                      <a:lnTo>
                        <a:pt x="13999" y="8496"/>
                      </a:lnTo>
                      <a:lnTo>
                        <a:pt x="14082" y="8391"/>
                      </a:lnTo>
                      <a:lnTo>
                        <a:pt x="14124" y="8391"/>
                      </a:lnTo>
                      <a:lnTo>
                        <a:pt x="14145" y="8475"/>
                      </a:lnTo>
                      <a:lnTo>
                        <a:pt x="14208" y="8496"/>
                      </a:lnTo>
                      <a:lnTo>
                        <a:pt x="14396" y="8370"/>
                      </a:lnTo>
                      <a:lnTo>
                        <a:pt x="14543" y="8370"/>
                      </a:lnTo>
                      <a:lnTo>
                        <a:pt x="14606" y="8328"/>
                      </a:lnTo>
                      <a:lnTo>
                        <a:pt x="14543" y="8391"/>
                      </a:lnTo>
                      <a:lnTo>
                        <a:pt x="14417" y="8475"/>
                      </a:lnTo>
                      <a:lnTo>
                        <a:pt x="14417" y="8538"/>
                      </a:lnTo>
                      <a:lnTo>
                        <a:pt x="14459" y="8558"/>
                      </a:lnTo>
                      <a:lnTo>
                        <a:pt x="14354" y="8747"/>
                      </a:lnTo>
                      <a:lnTo>
                        <a:pt x="14208" y="8768"/>
                      </a:lnTo>
                      <a:lnTo>
                        <a:pt x="14145" y="8705"/>
                      </a:lnTo>
                      <a:lnTo>
                        <a:pt x="14082" y="8705"/>
                      </a:lnTo>
                      <a:lnTo>
                        <a:pt x="13915" y="8851"/>
                      </a:lnTo>
                      <a:lnTo>
                        <a:pt x="13915" y="8872"/>
                      </a:lnTo>
                      <a:lnTo>
                        <a:pt x="14041" y="8893"/>
                      </a:lnTo>
                      <a:lnTo>
                        <a:pt x="14124" y="8977"/>
                      </a:lnTo>
                      <a:lnTo>
                        <a:pt x="14124" y="9123"/>
                      </a:lnTo>
                      <a:lnTo>
                        <a:pt x="13936" y="9333"/>
                      </a:lnTo>
                      <a:lnTo>
                        <a:pt x="13915" y="9479"/>
                      </a:lnTo>
                      <a:lnTo>
                        <a:pt x="13873" y="9542"/>
                      </a:lnTo>
                      <a:lnTo>
                        <a:pt x="13831" y="9626"/>
                      </a:lnTo>
                      <a:lnTo>
                        <a:pt x="13873" y="9688"/>
                      </a:lnTo>
                      <a:lnTo>
                        <a:pt x="13894" y="9751"/>
                      </a:lnTo>
                      <a:lnTo>
                        <a:pt x="13873" y="9856"/>
                      </a:lnTo>
                      <a:lnTo>
                        <a:pt x="13748" y="10002"/>
                      </a:lnTo>
                      <a:lnTo>
                        <a:pt x="13643" y="10065"/>
                      </a:lnTo>
                      <a:lnTo>
                        <a:pt x="13538" y="10065"/>
                      </a:lnTo>
                      <a:lnTo>
                        <a:pt x="13476" y="10128"/>
                      </a:lnTo>
                      <a:lnTo>
                        <a:pt x="13371" y="10232"/>
                      </a:lnTo>
                      <a:lnTo>
                        <a:pt x="13287" y="10253"/>
                      </a:lnTo>
                      <a:lnTo>
                        <a:pt x="13162" y="10232"/>
                      </a:lnTo>
                      <a:lnTo>
                        <a:pt x="12994" y="10128"/>
                      </a:lnTo>
                      <a:lnTo>
                        <a:pt x="12953" y="10149"/>
                      </a:lnTo>
                      <a:lnTo>
                        <a:pt x="12890" y="10107"/>
                      </a:lnTo>
                      <a:lnTo>
                        <a:pt x="12806" y="10002"/>
                      </a:lnTo>
                      <a:lnTo>
                        <a:pt x="12785" y="10023"/>
                      </a:lnTo>
                      <a:lnTo>
                        <a:pt x="12681" y="10170"/>
                      </a:lnTo>
                      <a:lnTo>
                        <a:pt x="12555" y="10253"/>
                      </a:lnTo>
                      <a:lnTo>
                        <a:pt x="12471" y="10358"/>
                      </a:lnTo>
                      <a:lnTo>
                        <a:pt x="12241" y="10442"/>
                      </a:lnTo>
                      <a:lnTo>
                        <a:pt x="12157" y="10483"/>
                      </a:lnTo>
                      <a:lnTo>
                        <a:pt x="12053" y="10483"/>
                      </a:lnTo>
                      <a:lnTo>
                        <a:pt x="11948" y="10462"/>
                      </a:lnTo>
                      <a:lnTo>
                        <a:pt x="11760" y="10462"/>
                      </a:lnTo>
                      <a:lnTo>
                        <a:pt x="11634" y="10567"/>
                      </a:lnTo>
                      <a:lnTo>
                        <a:pt x="11509" y="10567"/>
                      </a:lnTo>
                      <a:lnTo>
                        <a:pt x="11425" y="10630"/>
                      </a:lnTo>
                      <a:lnTo>
                        <a:pt x="11425" y="10755"/>
                      </a:lnTo>
                      <a:lnTo>
                        <a:pt x="11341" y="10965"/>
                      </a:lnTo>
                      <a:lnTo>
                        <a:pt x="11279" y="11048"/>
                      </a:lnTo>
                      <a:lnTo>
                        <a:pt x="11279" y="10965"/>
                      </a:lnTo>
                      <a:lnTo>
                        <a:pt x="11132" y="10839"/>
                      </a:lnTo>
                      <a:lnTo>
                        <a:pt x="10986" y="10839"/>
                      </a:lnTo>
                      <a:lnTo>
                        <a:pt x="10902" y="10860"/>
                      </a:lnTo>
                      <a:lnTo>
                        <a:pt x="10923" y="10944"/>
                      </a:lnTo>
                      <a:lnTo>
                        <a:pt x="11007" y="10986"/>
                      </a:lnTo>
                      <a:lnTo>
                        <a:pt x="10965" y="11090"/>
                      </a:lnTo>
                      <a:lnTo>
                        <a:pt x="10902" y="11090"/>
                      </a:lnTo>
                      <a:lnTo>
                        <a:pt x="10860" y="10986"/>
                      </a:lnTo>
                      <a:lnTo>
                        <a:pt x="10756" y="10881"/>
                      </a:lnTo>
                      <a:lnTo>
                        <a:pt x="10693" y="10881"/>
                      </a:lnTo>
                      <a:lnTo>
                        <a:pt x="10546" y="11048"/>
                      </a:lnTo>
                      <a:lnTo>
                        <a:pt x="10484" y="11174"/>
                      </a:lnTo>
                      <a:lnTo>
                        <a:pt x="10400" y="11195"/>
                      </a:lnTo>
                      <a:lnTo>
                        <a:pt x="10337" y="11195"/>
                      </a:lnTo>
                      <a:lnTo>
                        <a:pt x="10065" y="11425"/>
                      </a:lnTo>
                      <a:lnTo>
                        <a:pt x="10023" y="11613"/>
                      </a:lnTo>
                      <a:lnTo>
                        <a:pt x="9960" y="11634"/>
                      </a:lnTo>
                      <a:lnTo>
                        <a:pt x="9835" y="11676"/>
                      </a:lnTo>
                      <a:lnTo>
                        <a:pt x="9730" y="11613"/>
                      </a:lnTo>
                      <a:lnTo>
                        <a:pt x="9709" y="11634"/>
                      </a:lnTo>
                      <a:lnTo>
                        <a:pt x="9814" y="11781"/>
                      </a:lnTo>
                      <a:lnTo>
                        <a:pt x="9772" y="11843"/>
                      </a:lnTo>
                      <a:lnTo>
                        <a:pt x="9709" y="11843"/>
                      </a:lnTo>
                      <a:lnTo>
                        <a:pt x="9647" y="11739"/>
                      </a:lnTo>
                      <a:lnTo>
                        <a:pt x="9605" y="11739"/>
                      </a:lnTo>
                      <a:lnTo>
                        <a:pt x="9542" y="11843"/>
                      </a:lnTo>
                      <a:lnTo>
                        <a:pt x="9416" y="12011"/>
                      </a:lnTo>
                      <a:lnTo>
                        <a:pt x="9416" y="12095"/>
                      </a:lnTo>
                      <a:lnTo>
                        <a:pt x="9521" y="12241"/>
                      </a:lnTo>
                      <a:lnTo>
                        <a:pt x="9542" y="12367"/>
                      </a:lnTo>
                      <a:lnTo>
                        <a:pt x="9521" y="12471"/>
                      </a:lnTo>
                      <a:lnTo>
                        <a:pt x="9458" y="12576"/>
                      </a:lnTo>
                      <a:lnTo>
                        <a:pt x="9500" y="12680"/>
                      </a:lnTo>
                      <a:lnTo>
                        <a:pt x="9563" y="12659"/>
                      </a:lnTo>
                      <a:lnTo>
                        <a:pt x="9647" y="12576"/>
                      </a:lnTo>
                      <a:lnTo>
                        <a:pt x="9668" y="12639"/>
                      </a:lnTo>
                      <a:lnTo>
                        <a:pt x="9709" y="12785"/>
                      </a:lnTo>
                      <a:lnTo>
                        <a:pt x="9647" y="12827"/>
                      </a:lnTo>
                      <a:lnTo>
                        <a:pt x="9605" y="12869"/>
                      </a:lnTo>
                      <a:lnTo>
                        <a:pt x="9626" y="12931"/>
                      </a:lnTo>
                      <a:lnTo>
                        <a:pt x="9709" y="12931"/>
                      </a:lnTo>
                      <a:lnTo>
                        <a:pt x="9751" y="12869"/>
                      </a:lnTo>
                      <a:lnTo>
                        <a:pt x="9835" y="12869"/>
                      </a:lnTo>
                      <a:lnTo>
                        <a:pt x="9856" y="12931"/>
                      </a:lnTo>
                      <a:lnTo>
                        <a:pt x="9856" y="12973"/>
                      </a:lnTo>
                      <a:lnTo>
                        <a:pt x="9981" y="12994"/>
                      </a:lnTo>
                      <a:lnTo>
                        <a:pt x="10086" y="13057"/>
                      </a:lnTo>
                      <a:lnTo>
                        <a:pt x="10232" y="13057"/>
                      </a:lnTo>
                      <a:lnTo>
                        <a:pt x="10337" y="12973"/>
                      </a:lnTo>
                      <a:lnTo>
                        <a:pt x="10379" y="12764"/>
                      </a:lnTo>
                      <a:lnTo>
                        <a:pt x="10463" y="12680"/>
                      </a:lnTo>
                      <a:lnTo>
                        <a:pt x="10672" y="12680"/>
                      </a:lnTo>
                      <a:lnTo>
                        <a:pt x="10756" y="12639"/>
                      </a:lnTo>
                      <a:lnTo>
                        <a:pt x="10651" y="12764"/>
                      </a:lnTo>
                      <a:lnTo>
                        <a:pt x="10546" y="12764"/>
                      </a:lnTo>
                      <a:lnTo>
                        <a:pt x="10358" y="12952"/>
                      </a:lnTo>
                      <a:lnTo>
                        <a:pt x="10337" y="13057"/>
                      </a:lnTo>
                      <a:lnTo>
                        <a:pt x="10253" y="13141"/>
                      </a:lnTo>
                      <a:lnTo>
                        <a:pt x="10358" y="13266"/>
                      </a:lnTo>
                      <a:lnTo>
                        <a:pt x="10358" y="13350"/>
                      </a:lnTo>
                      <a:lnTo>
                        <a:pt x="10191" y="13392"/>
                      </a:lnTo>
                      <a:lnTo>
                        <a:pt x="10149" y="13350"/>
                      </a:lnTo>
                      <a:lnTo>
                        <a:pt x="10149" y="13266"/>
                      </a:lnTo>
                      <a:lnTo>
                        <a:pt x="10086" y="13203"/>
                      </a:lnTo>
                      <a:lnTo>
                        <a:pt x="9981" y="13203"/>
                      </a:lnTo>
                      <a:lnTo>
                        <a:pt x="9940" y="13099"/>
                      </a:lnTo>
                      <a:lnTo>
                        <a:pt x="9772" y="13078"/>
                      </a:lnTo>
                      <a:lnTo>
                        <a:pt x="9730" y="12994"/>
                      </a:lnTo>
                      <a:lnTo>
                        <a:pt x="9647" y="13078"/>
                      </a:lnTo>
                      <a:lnTo>
                        <a:pt x="9542" y="13099"/>
                      </a:lnTo>
                      <a:lnTo>
                        <a:pt x="9521" y="13203"/>
                      </a:lnTo>
                      <a:lnTo>
                        <a:pt x="9437" y="13266"/>
                      </a:lnTo>
                      <a:lnTo>
                        <a:pt x="9312" y="13245"/>
                      </a:lnTo>
                      <a:lnTo>
                        <a:pt x="9291" y="13308"/>
                      </a:lnTo>
                      <a:lnTo>
                        <a:pt x="9333" y="13413"/>
                      </a:lnTo>
                      <a:lnTo>
                        <a:pt x="9396" y="13413"/>
                      </a:lnTo>
                      <a:lnTo>
                        <a:pt x="9312" y="13496"/>
                      </a:lnTo>
                      <a:lnTo>
                        <a:pt x="9291" y="13664"/>
                      </a:lnTo>
                      <a:lnTo>
                        <a:pt x="9312" y="13768"/>
                      </a:lnTo>
                      <a:lnTo>
                        <a:pt x="9396" y="13768"/>
                      </a:lnTo>
                      <a:lnTo>
                        <a:pt x="9396" y="13936"/>
                      </a:lnTo>
                      <a:lnTo>
                        <a:pt x="9416" y="13999"/>
                      </a:lnTo>
                      <a:lnTo>
                        <a:pt x="9416" y="14082"/>
                      </a:lnTo>
                      <a:lnTo>
                        <a:pt x="9521" y="14187"/>
                      </a:lnTo>
                      <a:lnTo>
                        <a:pt x="9521" y="14229"/>
                      </a:lnTo>
                      <a:lnTo>
                        <a:pt x="9396" y="14250"/>
                      </a:lnTo>
                      <a:lnTo>
                        <a:pt x="9354" y="14312"/>
                      </a:lnTo>
                      <a:lnTo>
                        <a:pt x="9730" y="14501"/>
                      </a:lnTo>
                      <a:lnTo>
                        <a:pt x="9877" y="14501"/>
                      </a:lnTo>
                      <a:lnTo>
                        <a:pt x="10065" y="14417"/>
                      </a:lnTo>
                      <a:lnTo>
                        <a:pt x="10170" y="14396"/>
                      </a:lnTo>
                      <a:lnTo>
                        <a:pt x="10232" y="14438"/>
                      </a:lnTo>
                      <a:lnTo>
                        <a:pt x="10295" y="14438"/>
                      </a:lnTo>
                      <a:lnTo>
                        <a:pt x="10463" y="14229"/>
                      </a:lnTo>
                      <a:lnTo>
                        <a:pt x="10463" y="14124"/>
                      </a:lnTo>
                      <a:lnTo>
                        <a:pt x="10400" y="14040"/>
                      </a:lnTo>
                      <a:lnTo>
                        <a:pt x="10400" y="13999"/>
                      </a:lnTo>
                      <a:lnTo>
                        <a:pt x="10567" y="13915"/>
                      </a:lnTo>
                      <a:lnTo>
                        <a:pt x="10714" y="13789"/>
                      </a:lnTo>
                      <a:lnTo>
                        <a:pt x="10986" y="13622"/>
                      </a:lnTo>
                      <a:lnTo>
                        <a:pt x="11090" y="13664"/>
                      </a:lnTo>
                      <a:lnTo>
                        <a:pt x="10986" y="13664"/>
                      </a:lnTo>
                      <a:lnTo>
                        <a:pt x="10756" y="13894"/>
                      </a:lnTo>
                      <a:lnTo>
                        <a:pt x="10588" y="13978"/>
                      </a:lnTo>
                      <a:lnTo>
                        <a:pt x="10588" y="14019"/>
                      </a:lnTo>
                      <a:lnTo>
                        <a:pt x="10693" y="14103"/>
                      </a:lnTo>
                      <a:lnTo>
                        <a:pt x="10693" y="14187"/>
                      </a:lnTo>
                      <a:lnTo>
                        <a:pt x="10588" y="14333"/>
                      </a:lnTo>
                      <a:lnTo>
                        <a:pt x="10463" y="14417"/>
                      </a:lnTo>
                      <a:lnTo>
                        <a:pt x="10442" y="14543"/>
                      </a:lnTo>
                      <a:lnTo>
                        <a:pt x="10463" y="14710"/>
                      </a:lnTo>
                      <a:lnTo>
                        <a:pt x="10442" y="14815"/>
                      </a:lnTo>
                      <a:lnTo>
                        <a:pt x="10442" y="14856"/>
                      </a:lnTo>
                      <a:lnTo>
                        <a:pt x="10442" y="14961"/>
                      </a:lnTo>
                      <a:lnTo>
                        <a:pt x="10463" y="15087"/>
                      </a:lnTo>
                      <a:lnTo>
                        <a:pt x="10295" y="15149"/>
                      </a:lnTo>
                      <a:lnTo>
                        <a:pt x="10232" y="15191"/>
                      </a:lnTo>
                      <a:lnTo>
                        <a:pt x="10191" y="15275"/>
                      </a:lnTo>
                      <a:lnTo>
                        <a:pt x="10044" y="15442"/>
                      </a:lnTo>
                      <a:lnTo>
                        <a:pt x="10002" y="15463"/>
                      </a:lnTo>
                      <a:lnTo>
                        <a:pt x="10044" y="15568"/>
                      </a:lnTo>
                      <a:lnTo>
                        <a:pt x="10044" y="15672"/>
                      </a:lnTo>
                      <a:lnTo>
                        <a:pt x="10107" y="15693"/>
                      </a:lnTo>
                      <a:lnTo>
                        <a:pt x="10212" y="15672"/>
                      </a:lnTo>
                      <a:lnTo>
                        <a:pt x="10274" y="15672"/>
                      </a:lnTo>
                      <a:lnTo>
                        <a:pt x="10316" y="15714"/>
                      </a:lnTo>
                      <a:lnTo>
                        <a:pt x="10253" y="15798"/>
                      </a:lnTo>
                      <a:lnTo>
                        <a:pt x="10128" y="15798"/>
                      </a:lnTo>
                      <a:lnTo>
                        <a:pt x="10065" y="15840"/>
                      </a:lnTo>
                      <a:lnTo>
                        <a:pt x="10086" y="15903"/>
                      </a:lnTo>
                      <a:lnTo>
                        <a:pt x="10065" y="15944"/>
                      </a:lnTo>
                      <a:lnTo>
                        <a:pt x="10086" y="16028"/>
                      </a:lnTo>
                      <a:lnTo>
                        <a:pt x="10023" y="16091"/>
                      </a:lnTo>
                      <a:lnTo>
                        <a:pt x="9940" y="16112"/>
                      </a:lnTo>
                      <a:lnTo>
                        <a:pt x="9835" y="16154"/>
                      </a:lnTo>
                      <a:lnTo>
                        <a:pt x="9751" y="16133"/>
                      </a:lnTo>
                      <a:lnTo>
                        <a:pt x="9709" y="16154"/>
                      </a:lnTo>
                      <a:lnTo>
                        <a:pt x="9772" y="16216"/>
                      </a:lnTo>
                      <a:lnTo>
                        <a:pt x="9877" y="16237"/>
                      </a:lnTo>
                      <a:lnTo>
                        <a:pt x="9960" y="16300"/>
                      </a:lnTo>
                      <a:lnTo>
                        <a:pt x="10086" y="16154"/>
                      </a:lnTo>
                      <a:lnTo>
                        <a:pt x="10337" y="16007"/>
                      </a:lnTo>
                      <a:lnTo>
                        <a:pt x="10379" y="16007"/>
                      </a:lnTo>
                      <a:lnTo>
                        <a:pt x="10463" y="16028"/>
                      </a:lnTo>
                      <a:lnTo>
                        <a:pt x="10546" y="15944"/>
                      </a:lnTo>
                      <a:lnTo>
                        <a:pt x="10714" y="15882"/>
                      </a:lnTo>
                      <a:lnTo>
                        <a:pt x="10693" y="15944"/>
                      </a:lnTo>
                      <a:lnTo>
                        <a:pt x="10630" y="16007"/>
                      </a:lnTo>
                      <a:lnTo>
                        <a:pt x="10630" y="16049"/>
                      </a:lnTo>
                      <a:lnTo>
                        <a:pt x="10693" y="16091"/>
                      </a:lnTo>
                      <a:lnTo>
                        <a:pt x="10714" y="16196"/>
                      </a:lnTo>
                      <a:lnTo>
                        <a:pt x="10693" y="16237"/>
                      </a:lnTo>
                      <a:lnTo>
                        <a:pt x="10776" y="16300"/>
                      </a:lnTo>
                      <a:lnTo>
                        <a:pt x="10881" y="16216"/>
                      </a:lnTo>
                      <a:lnTo>
                        <a:pt x="10944" y="16133"/>
                      </a:lnTo>
                      <a:lnTo>
                        <a:pt x="10986" y="16196"/>
                      </a:lnTo>
                      <a:lnTo>
                        <a:pt x="10965" y="16237"/>
                      </a:lnTo>
                      <a:lnTo>
                        <a:pt x="11049" y="16363"/>
                      </a:lnTo>
                      <a:lnTo>
                        <a:pt x="11069" y="16551"/>
                      </a:lnTo>
                      <a:lnTo>
                        <a:pt x="11049" y="16656"/>
                      </a:lnTo>
                      <a:lnTo>
                        <a:pt x="11090" y="16823"/>
                      </a:lnTo>
                      <a:lnTo>
                        <a:pt x="11153" y="16823"/>
                      </a:lnTo>
                      <a:lnTo>
                        <a:pt x="11195" y="16677"/>
                      </a:lnTo>
                      <a:lnTo>
                        <a:pt x="11195" y="16572"/>
                      </a:lnTo>
                      <a:lnTo>
                        <a:pt x="11300" y="16426"/>
                      </a:lnTo>
                      <a:lnTo>
                        <a:pt x="11321" y="16321"/>
                      </a:lnTo>
                      <a:lnTo>
                        <a:pt x="11467" y="16216"/>
                      </a:lnTo>
                      <a:lnTo>
                        <a:pt x="11488" y="16216"/>
                      </a:lnTo>
                      <a:lnTo>
                        <a:pt x="11593" y="16133"/>
                      </a:lnTo>
                      <a:lnTo>
                        <a:pt x="11739" y="16133"/>
                      </a:lnTo>
                      <a:lnTo>
                        <a:pt x="11593" y="16216"/>
                      </a:lnTo>
                      <a:lnTo>
                        <a:pt x="11425" y="16405"/>
                      </a:lnTo>
                      <a:lnTo>
                        <a:pt x="11425" y="16447"/>
                      </a:lnTo>
                      <a:lnTo>
                        <a:pt x="11572" y="16614"/>
                      </a:lnTo>
                      <a:lnTo>
                        <a:pt x="11634" y="16635"/>
                      </a:lnTo>
                      <a:lnTo>
                        <a:pt x="11802" y="16551"/>
                      </a:lnTo>
                      <a:lnTo>
                        <a:pt x="12032" y="16530"/>
                      </a:lnTo>
                      <a:lnTo>
                        <a:pt x="12137" y="16447"/>
                      </a:lnTo>
                      <a:lnTo>
                        <a:pt x="12220" y="16447"/>
                      </a:lnTo>
                      <a:lnTo>
                        <a:pt x="12429" y="16342"/>
                      </a:lnTo>
                      <a:lnTo>
                        <a:pt x="12513" y="16342"/>
                      </a:lnTo>
                      <a:lnTo>
                        <a:pt x="12429" y="16363"/>
                      </a:lnTo>
                      <a:lnTo>
                        <a:pt x="12304" y="16530"/>
                      </a:lnTo>
                      <a:lnTo>
                        <a:pt x="12304" y="16572"/>
                      </a:lnTo>
                      <a:lnTo>
                        <a:pt x="12220" y="16656"/>
                      </a:lnTo>
                      <a:lnTo>
                        <a:pt x="11906" y="16844"/>
                      </a:lnTo>
                      <a:lnTo>
                        <a:pt x="11781" y="16970"/>
                      </a:lnTo>
                      <a:lnTo>
                        <a:pt x="11676" y="17158"/>
                      </a:lnTo>
                      <a:lnTo>
                        <a:pt x="11634" y="17263"/>
                      </a:lnTo>
                      <a:lnTo>
                        <a:pt x="11697" y="17367"/>
                      </a:lnTo>
                      <a:lnTo>
                        <a:pt x="11802" y="17451"/>
                      </a:lnTo>
                      <a:lnTo>
                        <a:pt x="11613" y="17409"/>
                      </a:lnTo>
                      <a:lnTo>
                        <a:pt x="11530" y="17451"/>
                      </a:lnTo>
                      <a:lnTo>
                        <a:pt x="11425" y="17577"/>
                      </a:lnTo>
                      <a:lnTo>
                        <a:pt x="11383" y="17702"/>
                      </a:lnTo>
                      <a:lnTo>
                        <a:pt x="11216" y="17869"/>
                      </a:lnTo>
                      <a:lnTo>
                        <a:pt x="11153" y="17974"/>
                      </a:lnTo>
                      <a:lnTo>
                        <a:pt x="11174" y="18016"/>
                      </a:lnTo>
                      <a:lnTo>
                        <a:pt x="11216" y="18079"/>
                      </a:lnTo>
                      <a:lnTo>
                        <a:pt x="11195" y="18141"/>
                      </a:lnTo>
                      <a:lnTo>
                        <a:pt x="11111" y="18121"/>
                      </a:lnTo>
                      <a:lnTo>
                        <a:pt x="11090" y="18037"/>
                      </a:lnTo>
                      <a:lnTo>
                        <a:pt x="11007" y="18016"/>
                      </a:lnTo>
                      <a:lnTo>
                        <a:pt x="10944" y="18121"/>
                      </a:lnTo>
                      <a:lnTo>
                        <a:pt x="10776" y="18204"/>
                      </a:lnTo>
                      <a:lnTo>
                        <a:pt x="10839" y="18288"/>
                      </a:lnTo>
                      <a:lnTo>
                        <a:pt x="10776" y="18351"/>
                      </a:lnTo>
                      <a:lnTo>
                        <a:pt x="10693" y="18330"/>
                      </a:lnTo>
                      <a:lnTo>
                        <a:pt x="10672" y="18288"/>
                      </a:lnTo>
                      <a:lnTo>
                        <a:pt x="10630" y="18330"/>
                      </a:lnTo>
                      <a:lnTo>
                        <a:pt x="10358" y="18539"/>
                      </a:lnTo>
                      <a:lnTo>
                        <a:pt x="10274" y="18644"/>
                      </a:lnTo>
                      <a:lnTo>
                        <a:pt x="10316" y="18727"/>
                      </a:lnTo>
                      <a:lnTo>
                        <a:pt x="10253" y="18769"/>
                      </a:lnTo>
                      <a:lnTo>
                        <a:pt x="10170" y="18748"/>
                      </a:lnTo>
                      <a:lnTo>
                        <a:pt x="10170" y="18644"/>
                      </a:lnTo>
                      <a:lnTo>
                        <a:pt x="10023" y="18727"/>
                      </a:lnTo>
                      <a:lnTo>
                        <a:pt x="9898" y="18811"/>
                      </a:lnTo>
                      <a:lnTo>
                        <a:pt x="9793" y="18853"/>
                      </a:lnTo>
                      <a:lnTo>
                        <a:pt x="9751" y="18937"/>
                      </a:lnTo>
                      <a:lnTo>
                        <a:pt x="9647" y="18978"/>
                      </a:lnTo>
                      <a:lnTo>
                        <a:pt x="9500" y="18978"/>
                      </a:lnTo>
                      <a:lnTo>
                        <a:pt x="9333" y="19146"/>
                      </a:lnTo>
                      <a:lnTo>
                        <a:pt x="9082" y="19250"/>
                      </a:lnTo>
                      <a:lnTo>
                        <a:pt x="8893" y="19397"/>
                      </a:lnTo>
                      <a:lnTo>
                        <a:pt x="8810" y="19564"/>
                      </a:lnTo>
                      <a:lnTo>
                        <a:pt x="8810" y="19606"/>
                      </a:lnTo>
                      <a:lnTo>
                        <a:pt x="8872" y="19711"/>
                      </a:lnTo>
                      <a:lnTo>
                        <a:pt x="8872" y="19794"/>
                      </a:lnTo>
                      <a:lnTo>
                        <a:pt x="8852" y="19815"/>
                      </a:lnTo>
                      <a:lnTo>
                        <a:pt x="8768" y="19711"/>
                      </a:lnTo>
                      <a:lnTo>
                        <a:pt x="8747" y="19711"/>
                      </a:lnTo>
                      <a:lnTo>
                        <a:pt x="8705" y="19773"/>
                      </a:lnTo>
                      <a:lnTo>
                        <a:pt x="8747" y="19857"/>
                      </a:lnTo>
                      <a:lnTo>
                        <a:pt x="8684" y="19878"/>
                      </a:lnTo>
                      <a:lnTo>
                        <a:pt x="8621" y="19794"/>
                      </a:lnTo>
                      <a:lnTo>
                        <a:pt x="8705" y="19711"/>
                      </a:lnTo>
                      <a:cubicBezTo>
                        <a:pt x="8761" y="19673"/>
                        <a:pt x="8717" y="19603"/>
                        <a:pt x="8677" y="19603"/>
                      </a:cubicBezTo>
                      <a:cubicBezTo>
                        <a:pt x="8673" y="19603"/>
                        <a:pt x="8668" y="19604"/>
                        <a:pt x="8663" y="19606"/>
                      </a:cubicBezTo>
                      <a:lnTo>
                        <a:pt x="8600" y="19585"/>
                      </a:lnTo>
                      <a:lnTo>
                        <a:pt x="8496" y="19585"/>
                      </a:lnTo>
                      <a:lnTo>
                        <a:pt x="8454" y="19564"/>
                      </a:lnTo>
                      <a:lnTo>
                        <a:pt x="8349" y="19585"/>
                      </a:lnTo>
                      <a:lnTo>
                        <a:pt x="8161" y="19606"/>
                      </a:lnTo>
                      <a:lnTo>
                        <a:pt x="8056" y="19669"/>
                      </a:lnTo>
                      <a:lnTo>
                        <a:pt x="7973" y="19773"/>
                      </a:lnTo>
                      <a:lnTo>
                        <a:pt x="7826" y="19815"/>
                      </a:lnTo>
                      <a:lnTo>
                        <a:pt x="7680" y="19899"/>
                      </a:lnTo>
                      <a:lnTo>
                        <a:pt x="7554" y="20066"/>
                      </a:lnTo>
                      <a:lnTo>
                        <a:pt x="7575" y="20108"/>
                      </a:lnTo>
                      <a:lnTo>
                        <a:pt x="7533" y="20171"/>
                      </a:lnTo>
                      <a:lnTo>
                        <a:pt x="7471" y="20171"/>
                      </a:lnTo>
                      <a:lnTo>
                        <a:pt x="7345" y="20213"/>
                      </a:lnTo>
                      <a:lnTo>
                        <a:pt x="7261" y="20276"/>
                      </a:lnTo>
                      <a:lnTo>
                        <a:pt x="7261" y="20338"/>
                      </a:lnTo>
                      <a:lnTo>
                        <a:pt x="7219" y="20338"/>
                      </a:lnTo>
                      <a:lnTo>
                        <a:pt x="7115" y="20318"/>
                      </a:lnTo>
                      <a:lnTo>
                        <a:pt x="7010" y="20338"/>
                      </a:lnTo>
                      <a:lnTo>
                        <a:pt x="6989" y="20422"/>
                      </a:lnTo>
                      <a:lnTo>
                        <a:pt x="6947" y="20548"/>
                      </a:lnTo>
                      <a:lnTo>
                        <a:pt x="6947" y="20590"/>
                      </a:lnTo>
                      <a:cubicBezTo>
                        <a:pt x="6927" y="20590"/>
                        <a:pt x="6906" y="20610"/>
                        <a:pt x="6885" y="20610"/>
                      </a:cubicBezTo>
                      <a:lnTo>
                        <a:pt x="6843" y="20590"/>
                      </a:lnTo>
                      <a:lnTo>
                        <a:pt x="6906" y="20485"/>
                      </a:lnTo>
                      <a:lnTo>
                        <a:pt x="6822" y="20380"/>
                      </a:lnTo>
                      <a:lnTo>
                        <a:pt x="6675" y="20380"/>
                      </a:lnTo>
                      <a:lnTo>
                        <a:pt x="6634" y="20422"/>
                      </a:lnTo>
                      <a:lnTo>
                        <a:pt x="6571" y="20485"/>
                      </a:lnTo>
                      <a:lnTo>
                        <a:pt x="6466" y="20485"/>
                      </a:lnTo>
                      <a:lnTo>
                        <a:pt x="6403" y="20527"/>
                      </a:lnTo>
                      <a:lnTo>
                        <a:pt x="6299" y="20422"/>
                      </a:lnTo>
                      <a:lnTo>
                        <a:pt x="6257" y="20422"/>
                      </a:lnTo>
                      <a:lnTo>
                        <a:pt x="6152" y="20610"/>
                      </a:lnTo>
                      <a:lnTo>
                        <a:pt x="6090" y="20631"/>
                      </a:lnTo>
                      <a:lnTo>
                        <a:pt x="5985" y="20715"/>
                      </a:lnTo>
                      <a:lnTo>
                        <a:pt x="5943" y="20694"/>
                      </a:lnTo>
                      <a:lnTo>
                        <a:pt x="5880" y="20736"/>
                      </a:lnTo>
                      <a:lnTo>
                        <a:pt x="5859" y="20841"/>
                      </a:lnTo>
                      <a:lnTo>
                        <a:pt x="5880" y="20945"/>
                      </a:lnTo>
                      <a:lnTo>
                        <a:pt x="5943" y="20966"/>
                      </a:lnTo>
                      <a:cubicBezTo>
                        <a:pt x="5776" y="21029"/>
                        <a:pt x="5629" y="21071"/>
                        <a:pt x="5462" y="21154"/>
                      </a:cubicBezTo>
                      <a:lnTo>
                        <a:pt x="5441" y="21071"/>
                      </a:lnTo>
                      <a:lnTo>
                        <a:pt x="5378" y="21050"/>
                      </a:lnTo>
                      <a:lnTo>
                        <a:pt x="5378" y="21154"/>
                      </a:lnTo>
                      <a:lnTo>
                        <a:pt x="5378" y="21217"/>
                      </a:lnTo>
                      <a:cubicBezTo>
                        <a:pt x="5357" y="21217"/>
                        <a:pt x="5336" y="21238"/>
                        <a:pt x="5274" y="21238"/>
                      </a:cubicBezTo>
                      <a:lnTo>
                        <a:pt x="5232" y="21217"/>
                      </a:lnTo>
                      <a:lnTo>
                        <a:pt x="5169" y="21134"/>
                      </a:lnTo>
                      <a:lnTo>
                        <a:pt x="5064" y="21154"/>
                      </a:lnTo>
                      <a:lnTo>
                        <a:pt x="5064" y="21238"/>
                      </a:lnTo>
                      <a:lnTo>
                        <a:pt x="5127" y="21280"/>
                      </a:lnTo>
                      <a:cubicBezTo>
                        <a:pt x="5106" y="21322"/>
                        <a:pt x="5043" y="21322"/>
                        <a:pt x="5022" y="21343"/>
                      </a:cubicBezTo>
                      <a:lnTo>
                        <a:pt x="4960" y="21280"/>
                      </a:lnTo>
                      <a:lnTo>
                        <a:pt x="4960" y="21364"/>
                      </a:lnTo>
                      <a:cubicBezTo>
                        <a:pt x="4939" y="21385"/>
                        <a:pt x="4918" y="21385"/>
                        <a:pt x="4897" y="21385"/>
                      </a:cubicBezTo>
                      <a:lnTo>
                        <a:pt x="4855" y="21343"/>
                      </a:lnTo>
                      <a:lnTo>
                        <a:pt x="4730" y="21322"/>
                      </a:lnTo>
                      <a:lnTo>
                        <a:pt x="4688" y="21238"/>
                      </a:lnTo>
                      <a:lnTo>
                        <a:pt x="4583" y="21238"/>
                      </a:lnTo>
                      <a:lnTo>
                        <a:pt x="4478" y="21343"/>
                      </a:lnTo>
                      <a:lnTo>
                        <a:pt x="4478" y="21426"/>
                      </a:lnTo>
                      <a:lnTo>
                        <a:pt x="4541" y="21489"/>
                      </a:lnTo>
                      <a:cubicBezTo>
                        <a:pt x="4520" y="21489"/>
                        <a:pt x="4499" y="21531"/>
                        <a:pt x="4499" y="21531"/>
                      </a:cubicBezTo>
                      <a:lnTo>
                        <a:pt x="4395" y="21468"/>
                      </a:lnTo>
                      <a:lnTo>
                        <a:pt x="4290" y="21552"/>
                      </a:lnTo>
                      <a:lnTo>
                        <a:pt x="4290" y="21594"/>
                      </a:lnTo>
                      <a:cubicBezTo>
                        <a:pt x="4081" y="21678"/>
                        <a:pt x="3893" y="21761"/>
                        <a:pt x="3683" y="21845"/>
                      </a:cubicBezTo>
                      <a:lnTo>
                        <a:pt x="3704" y="21782"/>
                      </a:lnTo>
                      <a:lnTo>
                        <a:pt x="3809" y="21740"/>
                      </a:lnTo>
                      <a:lnTo>
                        <a:pt x="3746" y="21698"/>
                      </a:lnTo>
                      <a:lnTo>
                        <a:pt x="3704" y="21573"/>
                      </a:lnTo>
                      <a:lnTo>
                        <a:pt x="3600" y="21636"/>
                      </a:lnTo>
                      <a:lnTo>
                        <a:pt x="3432" y="21636"/>
                      </a:lnTo>
                      <a:lnTo>
                        <a:pt x="3453" y="21698"/>
                      </a:lnTo>
                      <a:lnTo>
                        <a:pt x="3390" y="21803"/>
                      </a:lnTo>
                      <a:lnTo>
                        <a:pt x="3286" y="21845"/>
                      </a:lnTo>
                      <a:lnTo>
                        <a:pt x="3160" y="21970"/>
                      </a:lnTo>
                      <a:lnTo>
                        <a:pt x="3160" y="22012"/>
                      </a:lnTo>
                      <a:cubicBezTo>
                        <a:pt x="2951" y="22096"/>
                        <a:pt x="2742" y="22159"/>
                        <a:pt x="2533" y="22201"/>
                      </a:cubicBezTo>
                      <a:lnTo>
                        <a:pt x="2512" y="22180"/>
                      </a:lnTo>
                      <a:lnTo>
                        <a:pt x="2386" y="22222"/>
                      </a:lnTo>
                      <a:lnTo>
                        <a:pt x="2407" y="22263"/>
                      </a:lnTo>
                      <a:cubicBezTo>
                        <a:pt x="2344" y="22263"/>
                        <a:pt x="2302" y="22284"/>
                        <a:pt x="2240" y="22284"/>
                      </a:cubicBezTo>
                      <a:cubicBezTo>
                        <a:pt x="2177" y="22305"/>
                        <a:pt x="2093" y="22305"/>
                        <a:pt x="2009" y="22326"/>
                      </a:cubicBezTo>
                      <a:lnTo>
                        <a:pt x="1926" y="22263"/>
                      </a:lnTo>
                      <a:lnTo>
                        <a:pt x="1821" y="22368"/>
                      </a:lnTo>
                      <a:lnTo>
                        <a:pt x="1821" y="22389"/>
                      </a:lnTo>
                      <a:cubicBezTo>
                        <a:pt x="1758" y="22410"/>
                        <a:pt x="1654" y="22410"/>
                        <a:pt x="1570" y="22431"/>
                      </a:cubicBezTo>
                      <a:cubicBezTo>
                        <a:pt x="1264" y="22480"/>
                        <a:pt x="957" y="22500"/>
                        <a:pt x="651" y="22500"/>
                      </a:cubicBezTo>
                      <a:cubicBezTo>
                        <a:pt x="434" y="22500"/>
                        <a:pt x="218" y="22490"/>
                        <a:pt x="1" y="22473"/>
                      </a:cubicBezTo>
                      <a:lnTo>
                        <a:pt x="1" y="22473"/>
                      </a:lnTo>
                      <a:cubicBezTo>
                        <a:pt x="332" y="22512"/>
                        <a:pt x="664" y="22527"/>
                        <a:pt x="990" y="22527"/>
                      </a:cubicBezTo>
                      <a:cubicBezTo>
                        <a:pt x="1179" y="22527"/>
                        <a:pt x="1365" y="22522"/>
                        <a:pt x="1549" y="22514"/>
                      </a:cubicBezTo>
                      <a:lnTo>
                        <a:pt x="1549" y="22535"/>
                      </a:lnTo>
                      <a:lnTo>
                        <a:pt x="1654" y="22577"/>
                      </a:lnTo>
                      <a:lnTo>
                        <a:pt x="1612" y="22514"/>
                      </a:lnTo>
                      <a:cubicBezTo>
                        <a:pt x="2093" y="22473"/>
                        <a:pt x="2533" y="22389"/>
                        <a:pt x="2972" y="22263"/>
                      </a:cubicBezTo>
                      <a:lnTo>
                        <a:pt x="2972" y="22263"/>
                      </a:lnTo>
                      <a:lnTo>
                        <a:pt x="2867" y="22368"/>
                      </a:lnTo>
                      <a:lnTo>
                        <a:pt x="3077" y="22368"/>
                      </a:lnTo>
                      <a:lnTo>
                        <a:pt x="3223" y="22222"/>
                      </a:lnTo>
                      <a:lnTo>
                        <a:pt x="3370" y="22222"/>
                      </a:lnTo>
                      <a:lnTo>
                        <a:pt x="3453" y="22159"/>
                      </a:lnTo>
                      <a:cubicBezTo>
                        <a:pt x="3579" y="22096"/>
                        <a:pt x="3746" y="22075"/>
                        <a:pt x="3872" y="22012"/>
                      </a:cubicBezTo>
                      <a:lnTo>
                        <a:pt x="3893" y="22054"/>
                      </a:lnTo>
                      <a:lnTo>
                        <a:pt x="4081" y="22054"/>
                      </a:lnTo>
                      <a:lnTo>
                        <a:pt x="4227" y="21991"/>
                      </a:lnTo>
                      <a:lnTo>
                        <a:pt x="4290" y="21719"/>
                      </a:lnTo>
                      <a:lnTo>
                        <a:pt x="4311" y="21803"/>
                      </a:lnTo>
                      <a:lnTo>
                        <a:pt x="4374" y="21845"/>
                      </a:lnTo>
                      <a:lnTo>
                        <a:pt x="4416" y="21740"/>
                      </a:lnTo>
                      <a:lnTo>
                        <a:pt x="4458" y="21657"/>
                      </a:lnTo>
                      <a:lnTo>
                        <a:pt x="4520" y="21678"/>
                      </a:lnTo>
                      <a:lnTo>
                        <a:pt x="4562" y="21740"/>
                      </a:lnTo>
                      <a:lnTo>
                        <a:pt x="4604" y="21719"/>
                      </a:lnTo>
                      <a:lnTo>
                        <a:pt x="4688" y="21615"/>
                      </a:lnTo>
                      <a:lnTo>
                        <a:pt x="4834" y="21531"/>
                      </a:lnTo>
                      <a:lnTo>
                        <a:pt x="4834" y="21468"/>
                      </a:lnTo>
                      <a:cubicBezTo>
                        <a:pt x="5043" y="21406"/>
                        <a:pt x="5253" y="21301"/>
                        <a:pt x="5462" y="21217"/>
                      </a:cubicBezTo>
                      <a:lnTo>
                        <a:pt x="5462" y="21217"/>
                      </a:lnTo>
                      <a:lnTo>
                        <a:pt x="5420" y="21238"/>
                      </a:lnTo>
                      <a:lnTo>
                        <a:pt x="5546" y="21238"/>
                      </a:lnTo>
                      <a:lnTo>
                        <a:pt x="5504" y="21196"/>
                      </a:lnTo>
                      <a:cubicBezTo>
                        <a:pt x="5839" y="21050"/>
                        <a:pt x="6173" y="20903"/>
                        <a:pt x="6508" y="20778"/>
                      </a:cubicBezTo>
                      <a:lnTo>
                        <a:pt x="6571" y="20799"/>
                      </a:lnTo>
                      <a:lnTo>
                        <a:pt x="6759" y="20778"/>
                      </a:lnTo>
                      <a:lnTo>
                        <a:pt x="6822" y="20694"/>
                      </a:lnTo>
                      <a:lnTo>
                        <a:pt x="6989" y="20715"/>
                      </a:lnTo>
                      <a:lnTo>
                        <a:pt x="6989" y="20673"/>
                      </a:lnTo>
                      <a:lnTo>
                        <a:pt x="6927" y="20610"/>
                      </a:lnTo>
                      <a:cubicBezTo>
                        <a:pt x="7031" y="20569"/>
                        <a:pt x="7136" y="20527"/>
                        <a:pt x="7240" y="20485"/>
                      </a:cubicBezTo>
                      <a:lnTo>
                        <a:pt x="7282" y="20485"/>
                      </a:lnTo>
                      <a:cubicBezTo>
                        <a:pt x="7324" y="20464"/>
                        <a:pt x="7387" y="20422"/>
                        <a:pt x="7429" y="20422"/>
                      </a:cubicBezTo>
                      <a:lnTo>
                        <a:pt x="7450" y="20485"/>
                      </a:lnTo>
                      <a:lnTo>
                        <a:pt x="7554" y="20485"/>
                      </a:lnTo>
                      <a:lnTo>
                        <a:pt x="7617" y="20380"/>
                      </a:lnTo>
                      <a:lnTo>
                        <a:pt x="7638" y="20464"/>
                      </a:lnTo>
                      <a:lnTo>
                        <a:pt x="7659" y="20464"/>
                      </a:lnTo>
                      <a:lnTo>
                        <a:pt x="7701" y="20380"/>
                      </a:lnTo>
                      <a:lnTo>
                        <a:pt x="7763" y="20318"/>
                      </a:lnTo>
                      <a:lnTo>
                        <a:pt x="7868" y="20318"/>
                      </a:lnTo>
                      <a:lnTo>
                        <a:pt x="7973" y="20255"/>
                      </a:lnTo>
                      <a:lnTo>
                        <a:pt x="8015" y="20171"/>
                      </a:lnTo>
                      <a:cubicBezTo>
                        <a:pt x="8077" y="20150"/>
                        <a:pt x="8161" y="20087"/>
                        <a:pt x="8224" y="20066"/>
                      </a:cubicBezTo>
                      <a:lnTo>
                        <a:pt x="8224" y="20066"/>
                      </a:lnTo>
                      <a:lnTo>
                        <a:pt x="8182" y="20108"/>
                      </a:lnTo>
                      <a:lnTo>
                        <a:pt x="8182" y="20213"/>
                      </a:lnTo>
                      <a:lnTo>
                        <a:pt x="8224" y="20255"/>
                      </a:lnTo>
                      <a:lnTo>
                        <a:pt x="8370" y="20150"/>
                      </a:lnTo>
                      <a:lnTo>
                        <a:pt x="8391" y="20066"/>
                      </a:lnTo>
                      <a:lnTo>
                        <a:pt x="8475" y="20045"/>
                      </a:lnTo>
                      <a:lnTo>
                        <a:pt x="8496" y="20087"/>
                      </a:lnTo>
                      <a:lnTo>
                        <a:pt x="8538" y="20045"/>
                      </a:lnTo>
                      <a:lnTo>
                        <a:pt x="8580" y="20045"/>
                      </a:lnTo>
                      <a:lnTo>
                        <a:pt x="8600" y="20108"/>
                      </a:lnTo>
                      <a:lnTo>
                        <a:pt x="8580" y="20192"/>
                      </a:lnTo>
                      <a:lnTo>
                        <a:pt x="8642" y="20192"/>
                      </a:lnTo>
                      <a:lnTo>
                        <a:pt x="8705" y="20087"/>
                      </a:lnTo>
                      <a:lnTo>
                        <a:pt x="8789" y="20087"/>
                      </a:lnTo>
                      <a:lnTo>
                        <a:pt x="8872" y="20004"/>
                      </a:lnTo>
                      <a:lnTo>
                        <a:pt x="8977" y="20004"/>
                      </a:lnTo>
                      <a:lnTo>
                        <a:pt x="9082" y="19857"/>
                      </a:lnTo>
                      <a:lnTo>
                        <a:pt x="9186" y="19794"/>
                      </a:lnTo>
                      <a:lnTo>
                        <a:pt x="9270" y="19836"/>
                      </a:lnTo>
                      <a:lnTo>
                        <a:pt x="9270" y="19899"/>
                      </a:lnTo>
                      <a:lnTo>
                        <a:pt x="9186" y="20004"/>
                      </a:lnTo>
                      <a:lnTo>
                        <a:pt x="9103" y="20150"/>
                      </a:lnTo>
                      <a:lnTo>
                        <a:pt x="9103" y="20192"/>
                      </a:lnTo>
                      <a:lnTo>
                        <a:pt x="9165" y="20192"/>
                      </a:lnTo>
                      <a:lnTo>
                        <a:pt x="9312" y="20045"/>
                      </a:lnTo>
                      <a:lnTo>
                        <a:pt x="9312" y="19857"/>
                      </a:lnTo>
                      <a:lnTo>
                        <a:pt x="9333" y="19836"/>
                      </a:lnTo>
                      <a:lnTo>
                        <a:pt x="9396" y="19899"/>
                      </a:lnTo>
                      <a:lnTo>
                        <a:pt x="9479" y="19857"/>
                      </a:lnTo>
                      <a:lnTo>
                        <a:pt x="9542" y="19878"/>
                      </a:lnTo>
                      <a:lnTo>
                        <a:pt x="9647" y="19878"/>
                      </a:lnTo>
                      <a:lnTo>
                        <a:pt x="9751" y="19753"/>
                      </a:lnTo>
                      <a:lnTo>
                        <a:pt x="9793" y="19753"/>
                      </a:lnTo>
                      <a:lnTo>
                        <a:pt x="9814" y="19773"/>
                      </a:lnTo>
                      <a:lnTo>
                        <a:pt x="9856" y="19648"/>
                      </a:lnTo>
                      <a:lnTo>
                        <a:pt x="9919" y="19585"/>
                      </a:lnTo>
                      <a:lnTo>
                        <a:pt x="9940" y="19627"/>
                      </a:lnTo>
                      <a:lnTo>
                        <a:pt x="9919" y="19690"/>
                      </a:lnTo>
                      <a:lnTo>
                        <a:pt x="9919" y="19794"/>
                      </a:lnTo>
                      <a:lnTo>
                        <a:pt x="9960" y="19773"/>
                      </a:lnTo>
                      <a:lnTo>
                        <a:pt x="10044" y="19669"/>
                      </a:lnTo>
                      <a:lnTo>
                        <a:pt x="10002" y="19648"/>
                      </a:lnTo>
                      <a:lnTo>
                        <a:pt x="10065" y="19564"/>
                      </a:lnTo>
                      <a:lnTo>
                        <a:pt x="10065" y="19522"/>
                      </a:lnTo>
                      <a:lnTo>
                        <a:pt x="9898" y="19522"/>
                      </a:lnTo>
                      <a:lnTo>
                        <a:pt x="9856" y="19481"/>
                      </a:lnTo>
                      <a:lnTo>
                        <a:pt x="10023" y="19439"/>
                      </a:lnTo>
                      <a:lnTo>
                        <a:pt x="10212" y="19334"/>
                      </a:lnTo>
                      <a:lnTo>
                        <a:pt x="10442" y="19334"/>
                      </a:lnTo>
                      <a:lnTo>
                        <a:pt x="10484" y="19271"/>
                      </a:lnTo>
                      <a:lnTo>
                        <a:pt x="10484" y="19209"/>
                      </a:lnTo>
                      <a:lnTo>
                        <a:pt x="10442" y="19209"/>
                      </a:lnTo>
                      <a:lnTo>
                        <a:pt x="10484" y="19167"/>
                      </a:lnTo>
                      <a:lnTo>
                        <a:pt x="10567" y="19146"/>
                      </a:lnTo>
                      <a:lnTo>
                        <a:pt x="10651" y="19104"/>
                      </a:lnTo>
                      <a:lnTo>
                        <a:pt x="10693" y="19104"/>
                      </a:lnTo>
                      <a:lnTo>
                        <a:pt x="10735" y="19209"/>
                      </a:lnTo>
                      <a:lnTo>
                        <a:pt x="10839" y="19209"/>
                      </a:lnTo>
                      <a:lnTo>
                        <a:pt x="10881" y="19125"/>
                      </a:lnTo>
                      <a:lnTo>
                        <a:pt x="10860" y="19104"/>
                      </a:lnTo>
                      <a:lnTo>
                        <a:pt x="10944" y="19020"/>
                      </a:lnTo>
                      <a:lnTo>
                        <a:pt x="10944" y="18916"/>
                      </a:lnTo>
                      <a:lnTo>
                        <a:pt x="10986" y="18853"/>
                      </a:lnTo>
                      <a:lnTo>
                        <a:pt x="11049" y="18916"/>
                      </a:lnTo>
                      <a:lnTo>
                        <a:pt x="11049" y="18999"/>
                      </a:lnTo>
                      <a:lnTo>
                        <a:pt x="11090" y="19041"/>
                      </a:lnTo>
                      <a:lnTo>
                        <a:pt x="11216" y="18957"/>
                      </a:lnTo>
                      <a:lnTo>
                        <a:pt x="11279" y="18895"/>
                      </a:lnTo>
                      <a:lnTo>
                        <a:pt x="11362" y="18895"/>
                      </a:lnTo>
                      <a:lnTo>
                        <a:pt x="11404" y="18790"/>
                      </a:lnTo>
                      <a:lnTo>
                        <a:pt x="11425" y="18748"/>
                      </a:lnTo>
                      <a:lnTo>
                        <a:pt x="11488" y="18811"/>
                      </a:lnTo>
                      <a:lnTo>
                        <a:pt x="11593" y="18790"/>
                      </a:lnTo>
                      <a:lnTo>
                        <a:pt x="11718" y="18623"/>
                      </a:lnTo>
                      <a:lnTo>
                        <a:pt x="11718" y="18539"/>
                      </a:lnTo>
                      <a:lnTo>
                        <a:pt x="11613" y="18539"/>
                      </a:lnTo>
                      <a:lnTo>
                        <a:pt x="11593" y="18518"/>
                      </a:lnTo>
                      <a:lnTo>
                        <a:pt x="11739" y="18413"/>
                      </a:lnTo>
                      <a:lnTo>
                        <a:pt x="11844" y="18393"/>
                      </a:lnTo>
                      <a:lnTo>
                        <a:pt x="11927" y="18288"/>
                      </a:lnTo>
                      <a:lnTo>
                        <a:pt x="11990" y="18288"/>
                      </a:lnTo>
                      <a:lnTo>
                        <a:pt x="12011" y="18330"/>
                      </a:lnTo>
                      <a:lnTo>
                        <a:pt x="12137" y="18204"/>
                      </a:lnTo>
                      <a:lnTo>
                        <a:pt x="12241" y="18141"/>
                      </a:lnTo>
                      <a:lnTo>
                        <a:pt x="12262" y="18079"/>
                      </a:lnTo>
                      <a:lnTo>
                        <a:pt x="12346" y="18037"/>
                      </a:lnTo>
                      <a:lnTo>
                        <a:pt x="12367" y="17995"/>
                      </a:lnTo>
                      <a:lnTo>
                        <a:pt x="12450" y="17995"/>
                      </a:lnTo>
                      <a:lnTo>
                        <a:pt x="12471" y="18079"/>
                      </a:lnTo>
                      <a:lnTo>
                        <a:pt x="12534" y="18100"/>
                      </a:lnTo>
                      <a:lnTo>
                        <a:pt x="12555" y="18016"/>
                      </a:lnTo>
                      <a:lnTo>
                        <a:pt x="12660" y="18016"/>
                      </a:lnTo>
                      <a:lnTo>
                        <a:pt x="12722" y="17995"/>
                      </a:lnTo>
                      <a:lnTo>
                        <a:pt x="12722" y="17911"/>
                      </a:lnTo>
                      <a:lnTo>
                        <a:pt x="12827" y="17890"/>
                      </a:lnTo>
                      <a:lnTo>
                        <a:pt x="12848" y="17828"/>
                      </a:lnTo>
                      <a:lnTo>
                        <a:pt x="12869" y="17869"/>
                      </a:lnTo>
                      <a:lnTo>
                        <a:pt x="13036" y="17890"/>
                      </a:lnTo>
                      <a:lnTo>
                        <a:pt x="13057" y="17786"/>
                      </a:lnTo>
                      <a:lnTo>
                        <a:pt x="13099" y="17786"/>
                      </a:lnTo>
                      <a:lnTo>
                        <a:pt x="13099" y="17849"/>
                      </a:lnTo>
                      <a:lnTo>
                        <a:pt x="13162" y="17849"/>
                      </a:lnTo>
                      <a:lnTo>
                        <a:pt x="13204" y="17786"/>
                      </a:lnTo>
                      <a:lnTo>
                        <a:pt x="13266" y="17849"/>
                      </a:lnTo>
                      <a:lnTo>
                        <a:pt x="13308" y="17807"/>
                      </a:lnTo>
                      <a:lnTo>
                        <a:pt x="13371" y="17660"/>
                      </a:lnTo>
                      <a:lnTo>
                        <a:pt x="13308" y="17660"/>
                      </a:lnTo>
                      <a:lnTo>
                        <a:pt x="13266" y="17681"/>
                      </a:lnTo>
                      <a:lnTo>
                        <a:pt x="13287" y="17597"/>
                      </a:lnTo>
                      <a:lnTo>
                        <a:pt x="13350" y="17556"/>
                      </a:lnTo>
                      <a:cubicBezTo>
                        <a:pt x="13371" y="17618"/>
                        <a:pt x="13392" y="17702"/>
                        <a:pt x="13455" y="17765"/>
                      </a:cubicBezTo>
                      <a:cubicBezTo>
                        <a:pt x="13517" y="17849"/>
                        <a:pt x="13392" y="17995"/>
                        <a:pt x="13308" y="18079"/>
                      </a:cubicBezTo>
                      <a:lnTo>
                        <a:pt x="13245" y="18183"/>
                      </a:lnTo>
                      <a:lnTo>
                        <a:pt x="13266" y="18225"/>
                      </a:lnTo>
                      <a:lnTo>
                        <a:pt x="13371" y="18309"/>
                      </a:lnTo>
                      <a:lnTo>
                        <a:pt x="13350" y="18413"/>
                      </a:lnTo>
                      <a:lnTo>
                        <a:pt x="13266" y="18351"/>
                      </a:lnTo>
                      <a:lnTo>
                        <a:pt x="13245" y="18393"/>
                      </a:lnTo>
                      <a:lnTo>
                        <a:pt x="13266" y="18497"/>
                      </a:lnTo>
                      <a:lnTo>
                        <a:pt x="13162" y="18623"/>
                      </a:lnTo>
                      <a:lnTo>
                        <a:pt x="13099" y="18602"/>
                      </a:lnTo>
                      <a:lnTo>
                        <a:pt x="13099" y="18351"/>
                      </a:lnTo>
                      <a:lnTo>
                        <a:pt x="13057" y="18330"/>
                      </a:lnTo>
                      <a:lnTo>
                        <a:pt x="12890" y="18351"/>
                      </a:lnTo>
                      <a:lnTo>
                        <a:pt x="12639" y="18497"/>
                      </a:lnTo>
                      <a:lnTo>
                        <a:pt x="12471" y="18602"/>
                      </a:lnTo>
                      <a:lnTo>
                        <a:pt x="12450" y="18665"/>
                      </a:lnTo>
                      <a:lnTo>
                        <a:pt x="12471" y="18727"/>
                      </a:lnTo>
                      <a:lnTo>
                        <a:pt x="12471" y="18853"/>
                      </a:lnTo>
                      <a:lnTo>
                        <a:pt x="12450" y="18957"/>
                      </a:lnTo>
                      <a:lnTo>
                        <a:pt x="12409" y="19041"/>
                      </a:lnTo>
                      <a:lnTo>
                        <a:pt x="12409" y="19146"/>
                      </a:lnTo>
                      <a:lnTo>
                        <a:pt x="12471" y="19188"/>
                      </a:lnTo>
                      <a:lnTo>
                        <a:pt x="12555" y="19167"/>
                      </a:lnTo>
                      <a:lnTo>
                        <a:pt x="12576" y="19125"/>
                      </a:lnTo>
                      <a:lnTo>
                        <a:pt x="12555" y="19083"/>
                      </a:lnTo>
                      <a:lnTo>
                        <a:pt x="12513" y="19062"/>
                      </a:lnTo>
                      <a:lnTo>
                        <a:pt x="12555" y="19020"/>
                      </a:lnTo>
                      <a:lnTo>
                        <a:pt x="12681" y="19020"/>
                      </a:lnTo>
                      <a:lnTo>
                        <a:pt x="12660" y="19062"/>
                      </a:lnTo>
                      <a:lnTo>
                        <a:pt x="12722" y="19125"/>
                      </a:lnTo>
                      <a:lnTo>
                        <a:pt x="12785" y="19041"/>
                      </a:lnTo>
                      <a:lnTo>
                        <a:pt x="12848" y="19041"/>
                      </a:lnTo>
                      <a:lnTo>
                        <a:pt x="12764" y="19146"/>
                      </a:lnTo>
                      <a:lnTo>
                        <a:pt x="12764" y="19188"/>
                      </a:lnTo>
                      <a:lnTo>
                        <a:pt x="12555" y="19355"/>
                      </a:lnTo>
                      <a:lnTo>
                        <a:pt x="12534" y="19397"/>
                      </a:lnTo>
                      <a:lnTo>
                        <a:pt x="12639" y="19439"/>
                      </a:lnTo>
                      <a:lnTo>
                        <a:pt x="12681" y="19355"/>
                      </a:lnTo>
                      <a:lnTo>
                        <a:pt x="12764" y="19292"/>
                      </a:lnTo>
                      <a:lnTo>
                        <a:pt x="12764" y="19229"/>
                      </a:lnTo>
                      <a:lnTo>
                        <a:pt x="12890" y="19146"/>
                      </a:lnTo>
                      <a:lnTo>
                        <a:pt x="12869" y="19083"/>
                      </a:lnTo>
                      <a:lnTo>
                        <a:pt x="12932" y="19041"/>
                      </a:lnTo>
                      <a:lnTo>
                        <a:pt x="12973" y="19041"/>
                      </a:lnTo>
                      <a:lnTo>
                        <a:pt x="13036" y="18916"/>
                      </a:lnTo>
                      <a:lnTo>
                        <a:pt x="13078" y="18937"/>
                      </a:lnTo>
                      <a:lnTo>
                        <a:pt x="13183" y="18916"/>
                      </a:lnTo>
                      <a:lnTo>
                        <a:pt x="13287" y="18937"/>
                      </a:lnTo>
                      <a:lnTo>
                        <a:pt x="13455" y="18832"/>
                      </a:lnTo>
                      <a:lnTo>
                        <a:pt x="13413" y="18748"/>
                      </a:lnTo>
                      <a:lnTo>
                        <a:pt x="13287" y="18706"/>
                      </a:lnTo>
                      <a:lnTo>
                        <a:pt x="13371" y="18665"/>
                      </a:lnTo>
                      <a:lnTo>
                        <a:pt x="13497" y="18665"/>
                      </a:lnTo>
                      <a:lnTo>
                        <a:pt x="13580" y="18769"/>
                      </a:lnTo>
                      <a:lnTo>
                        <a:pt x="13664" y="18769"/>
                      </a:lnTo>
                      <a:lnTo>
                        <a:pt x="13727" y="18665"/>
                      </a:lnTo>
                      <a:lnTo>
                        <a:pt x="13685" y="18539"/>
                      </a:lnTo>
                      <a:lnTo>
                        <a:pt x="13580" y="18518"/>
                      </a:lnTo>
                      <a:lnTo>
                        <a:pt x="13622" y="18455"/>
                      </a:lnTo>
                      <a:lnTo>
                        <a:pt x="13706" y="18455"/>
                      </a:lnTo>
                      <a:lnTo>
                        <a:pt x="13789" y="18497"/>
                      </a:lnTo>
                      <a:lnTo>
                        <a:pt x="13852" y="18455"/>
                      </a:lnTo>
                      <a:lnTo>
                        <a:pt x="13894" y="18518"/>
                      </a:lnTo>
                      <a:lnTo>
                        <a:pt x="13957" y="18539"/>
                      </a:lnTo>
                      <a:lnTo>
                        <a:pt x="14041" y="18413"/>
                      </a:lnTo>
                      <a:lnTo>
                        <a:pt x="14020" y="18330"/>
                      </a:lnTo>
                      <a:lnTo>
                        <a:pt x="13957" y="18309"/>
                      </a:lnTo>
                      <a:lnTo>
                        <a:pt x="13957" y="18225"/>
                      </a:lnTo>
                      <a:lnTo>
                        <a:pt x="14062" y="18225"/>
                      </a:lnTo>
                      <a:lnTo>
                        <a:pt x="14166" y="18204"/>
                      </a:lnTo>
                      <a:lnTo>
                        <a:pt x="14124" y="18079"/>
                      </a:lnTo>
                      <a:lnTo>
                        <a:pt x="14041" y="18037"/>
                      </a:lnTo>
                      <a:lnTo>
                        <a:pt x="13957" y="18079"/>
                      </a:lnTo>
                      <a:lnTo>
                        <a:pt x="14041" y="17995"/>
                      </a:lnTo>
                      <a:cubicBezTo>
                        <a:pt x="14062" y="17974"/>
                        <a:pt x="14041" y="17932"/>
                        <a:pt x="14041" y="17932"/>
                      </a:cubicBezTo>
                      <a:lnTo>
                        <a:pt x="14145" y="17828"/>
                      </a:lnTo>
                      <a:lnTo>
                        <a:pt x="14166" y="17911"/>
                      </a:lnTo>
                      <a:lnTo>
                        <a:pt x="14229" y="17911"/>
                      </a:lnTo>
                      <a:lnTo>
                        <a:pt x="14313" y="17807"/>
                      </a:lnTo>
                      <a:lnTo>
                        <a:pt x="14354" y="17869"/>
                      </a:lnTo>
                      <a:lnTo>
                        <a:pt x="14438" y="17828"/>
                      </a:lnTo>
                      <a:lnTo>
                        <a:pt x="14417" y="17765"/>
                      </a:lnTo>
                      <a:lnTo>
                        <a:pt x="14334" y="17723"/>
                      </a:lnTo>
                      <a:lnTo>
                        <a:pt x="14396" y="17660"/>
                      </a:lnTo>
                      <a:lnTo>
                        <a:pt x="14438" y="17597"/>
                      </a:lnTo>
                      <a:lnTo>
                        <a:pt x="14396" y="17514"/>
                      </a:lnTo>
                      <a:lnTo>
                        <a:pt x="14313" y="17556"/>
                      </a:lnTo>
                      <a:lnTo>
                        <a:pt x="14292" y="17597"/>
                      </a:lnTo>
                      <a:lnTo>
                        <a:pt x="14229" y="17597"/>
                      </a:lnTo>
                      <a:lnTo>
                        <a:pt x="14250" y="17493"/>
                      </a:lnTo>
                      <a:lnTo>
                        <a:pt x="14208" y="17472"/>
                      </a:lnTo>
                      <a:lnTo>
                        <a:pt x="14103" y="17493"/>
                      </a:lnTo>
                      <a:lnTo>
                        <a:pt x="14041" y="17577"/>
                      </a:lnTo>
                      <a:lnTo>
                        <a:pt x="14103" y="17618"/>
                      </a:lnTo>
                      <a:lnTo>
                        <a:pt x="14041" y="17723"/>
                      </a:lnTo>
                      <a:lnTo>
                        <a:pt x="13999" y="17702"/>
                      </a:lnTo>
                      <a:lnTo>
                        <a:pt x="13978" y="17786"/>
                      </a:lnTo>
                      <a:lnTo>
                        <a:pt x="13894" y="17765"/>
                      </a:lnTo>
                      <a:lnTo>
                        <a:pt x="13831" y="17807"/>
                      </a:lnTo>
                      <a:lnTo>
                        <a:pt x="13873" y="17869"/>
                      </a:lnTo>
                      <a:lnTo>
                        <a:pt x="13999" y="17995"/>
                      </a:lnTo>
                      <a:lnTo>
                        <a:pt x="13831" y="18141"/>
                      </a:lnTo>
                      <a:lnTo>
                        <a:pt x="13831" y="18079"/>
                      </a:lnTo>
                      <a:lnTo>
                        <a:pt x="13727" y="17995"/>
                      </a:lnTo>
                      <a:lnTo>
                        <a:pt x="13685" y="18037"/>
                      </a:lnTo>
                      <a:lnTo>
                        <a:pt x="13706" y="18121"/>
                      </a:lnTo>
                      <a:lnTo>
                        <a:pt x="13685" y="18225"/>
                      </a:lnTo>
                      <a:lnTo>
                        <a:pt x="13622" y="18204"/>
                      </a:lnTo>
                      <a:lnTo>
                        <a:pt x="13580" y="18225"/>
                      </a:lnTo>
                      <a:lnTo>
                        <a:pt x="13517" y="18330"/>
                      </a:lnTo>
                      <a:lnTo>
                        <a:pt x="13434" y="18351"/>
                      </a:lnTo>
                      <a:lnTo>
                        <a:pt x="13434" y="18288"/>
                      </a:lnTo>
                      <a:lnTo>
                        <a:pt x="13497" y="18225"/>
                      </a:lnTo>
                      <a:lnTo>
                        <a:pt x="13497" y="18121"/>
                      </a:lnTo>
                      <a:lnTo>
                        <a:pt x="13413" y="18079"/>
                      </a:lnTo>
                      <a:lnTo>
                        <a:pt x="13371" y="18079"/>
                      </a:lnTo>
                      <a:cubicBezTo>
                        <a:pt x="13413" y="17995"/>
                        <a:pt x="13476" y="17911"/>
                        <a:pt x="13559" y="17849"/>
                      </a:cubicBezTo>
                      <a:lnTo>
                        <a:pt x="13559" y="17807"/>
                      </a:lnTo>
                      <a:cubicBezTo>
                        <a:pt x="13497" y="17702"/>
                        <a:pt x="13476" y="17597"/>
                        <a:pt x="13434" y="17493"/>
                      </a:cubicBezTo>
                      <a:lnTo>
                        <a:pt x="13476" y="17493"/>
                      </a:lnTo>
                      <a:lnTo>
                        <a:pt x="13517" y="17535"/>
                      </a:lnTo>
                      <a:lnTo>
                        <a:pt x="13538" y="17493"/>
                      </a:lnTo>
                      <a:lnTo>
                        <a:pt x="13497" y="17409"/>
                      </a:lnTo>
                      <a:lnTo>
                        <a:pt x="13413" y="17388"/>
                      </a:lnTo>
                      <a:lnTo>
                        <a:pt x="13476" y="17367"/>
                      </a:lnTo>
                      <a:lnTo>
                        <a:pt x="13580" y="17388"/>
                      </a:lnTo>
                      <a:lnTo>
                        <a:pt x="13706" y="17263"/>
                      </a:lnTo>
                      <a:lnTo>
                        <a:pt x="13831" y="17263"/>
                      </a:lnTo>
                      <a:lnTo>
                        <a:pt x="13936" y="17158"/>
                      </a:lnTo>
                      <a:lnTo>
                        <a:pt x="14020" y="17137"/>
                      </a:lnTo>
                      <a:lnTo>
                        <a:pt x="14145" y="16991"/>
                      </a:lnTo>
                      <a:lnTo>
                        <a:pt x="14145" y="16844"/>
                      </a:lnTo>
                      <a:lnTo>
                        <a:pt x="14103" y="16781"/>
                      </a:lnTo>
                      <a:lnTo>
                        <a:pt x="14082" y="16781"/>
                      </a:lnTo>
                      <a:lnTo>
                        <a:pt x="14020" y="16656"/>
                      </a:lnTo>
                      <a:lnTo>
                        <a:pt x="13957" y="16635"/>
                      </a:lnTo>
                      <a:lnTo>
                        <a:pt x="13810" y="16635"/>
                      </a:lnTo>
                      <a:lnTo>
                        <a:pt x="13831" y="16530"/>
                      </a:lnTo>
                      <a:lnTo>
                        <a:pt x="13831" y="16426"/>
                      </a:lnTo>
                      <a:lnTo>
                        <a:pt x="13999" y="16363"/>
                      </a:lnTo>
                      <a:lnTo>
                        <a:pt x="14020" y="16321"/>
                      </a:lnTo>
                      <a:lnTo>
                        <a:pt x="14103" y="16300"/>
                      </a:lnTo>
                      <a:lnTo>
                        <a:pt x="14124" y="16216"/>
                      </a:lnTo>
                      <a:lnTo>
                        <a:pt x="14103" y="16216"/>
                      </a:lnTo>
                      <a:lnTo>
                        <a:pt x="14145" y="16154"/>
                      </a:lnTo>
                      <a:lnTo>
                        <a:pt x="14250" y="16196"/>
                      </a:lnTo>
                      <a:lnTo>
                        <a:pt x="14417" y="16091"/>
                      </a:lnTo>
                      <a:lnTo>
                        <a:pt x="14522" y="16175"/>
                      </a:lnTo>
                      <a:lnTo>
                        <a:pt x="14647" y="16091"/>
                      </a:lnTo>
                      <a:lnTo>
                        <a:pt x="14626" y="16175"/>
                      </a:lnTo>
                      <a:lnTo>
                        <a:pt x="14647" y="16216"/>
                      </a:lnTo>
                      <a:lnTo>
                        <a:pt x="14731" y="16216"/>
                      </a:lnTo>
                      <a:lnTo>
                        <a:pt x="14857" y="16091"/>
                      </a:lnTo>
                      <a:lnTo>
                        <a:pt x="14836" y="16028"/>
                      </a:lnTo>
                      <a:lnTo>
                        <a:pt x="14773" y="16007"/>
                      </a:lnTo>
                      <a:lnTo>
                        <a:pt x="14752" y="15965"/>
                      </a:lnTo>
                      <a:lnTo>
                        <a:pt x="14794" y="15924"/>
                      </a:lnTo>
                      <a:lnTo>
                        <a:pt x="14919" y="15986"/>
                      </a:lnTo>
                      <a:lnTo>
                        <a:pt x="15129" y="15924"/>
                      </a:lnTo>
                      <a:lnTo>
                        <a:pt x="15170" y="15777"/>
                      </a:lnTo>
                      <a:lnTo>
                        <a:pt x="15129" y="15631"/>
                      </a:lnTo>
                      <a:lnTo>
                        <a:pt x="14961" y="15526"/>
                      </a:lnTo>
                      <a:lnTo>
                        <a:pt x="14891" y="15526"/>
                      </a:lnTo>
                      <a:lnTo>
                        <a:pt x="14919" y="15505"/>
                      </a:lnTo>
                      <a:lnTo>
                        <a:pt x="15066" y="15505"/>
                      </a:lnTo>
                      <a:lnTo>
                        <a:pt x="15150" y="15589"/>
                      </a:lnTo>
                      <a:lnTo>
                        <a:pt x="15296" y="15589"/>
                      </a:lnTo>
                      <a:lnTo>
                        <a:pt x="15401" y="15484"/>
                      </a:lnTo>
                      <a:lnTo>
                        <a:pt x="15401" y="15400"/>
                      </a:lnTo>
                      <a:lnTo>
                        <a:pt x="15673" y="15275"/>
                      </a:lnTo>
                      <a:lnTo>
                        <a:pt x="15798" y="15149"/>
                      </a:lnTo>
                      <a:lnTo>
                        <a:pt x="15924" y="15149"/>
                      </a:lnTo>
                      <a:lnTo>
                        <a:pt x="15986" y="15087"/>
                      </a:lnTo>
                      <a:lnTo>
                        <a:pt x="15986" y="15003"/>
                      </a:lnTo>
                      <a:lnTo>
                        <a:pt x="16217" y="14836"/>
                      </a:lnTo>
                      <a:lnTo>
                        <a:pt x="16426" y="14794"/>
                      </a:lnTo>
                      <a:lnTo>
                        <a:pt x="16656" y="14584"/>
                      </a:lnTo>
                      <a:lnTo>
                        <a:pt x="16844" y="14564"/>
                      </a:lnTo>
                      <a:lnTo>
                        <a:pt x="17033" y="14333"/>
                      </a:lnTo>
                      <a:lnTo>
                        <a:pt x="16949" y="14480"/>
                      </a:lnTo>
                      <a:lnTo>
                        <a:pt x="16949" y="14626"/>
                      </a:lnTo>
                      <a:lnTo>
                        <a:pt x="17012" y="14647"/>
                      </a:lnTo>
                      <a:lnTo>
                        <a:pt x="17075" y="14668"/>
                      </a:lnTo>
                      <a:lnTo>
                        <a:pt x="17116" y="14731"/>
                      </a:lnTo>
                      <a:lnTo>
                        <a:pt x="17263" y="14564"/>
                      </a:lnTo>
                      <a:lnTo>
                        <a:pt x="17367" y="14522"/>
                      </a:lnTo>
                      <a:lnTo>
                        <a:pt x="17598" y="14438"/>
                      </a:lnTo>
                      <a:lnTo>
                        <a:pt x="17681" y="14354"/>
                      </a:lnTo>
                      <a:lnTo>
                        <a:pt x="17681" y="14354"/>
                      </a:lnTo>
                      <a:lnTo>
                        <a:pt x="17639" y="14480"/>
                      </a:lnTo>
                      <a:lnTo>
                        <a:pt x="17451" y="14584"/>
                      </a:lnTo>
                      <a:lnTo>
                        <a:pt x="17326" y="14584"/>
                      </a:lnTo>
                      <a:lnTo>
                        <a:pt x="17054" y="14856"/>
                      </a:lnTo>
                      <a:lnTo>
                        <a:pt x="17033" y="14961"/>
                      </a:lnTo>
                      <a:lnTo>
                        <a:pt x="17158" y="15149"/>
                      </a:lnTo>
                      <a:lnTo>
                        <a:pt x="17179" y="15275"/>
                      </a:lnTo>
                      <a:lnTo>
                        <a:pt x="17054" y="15191"/>
                      </a:lnTo>
                      <a:lnTo>
                        <a:pt x="16949" y="15191"/>
                      </a:lnTo>
                      <a:lnTo>
                        <a:pt x="16886" y="15212"/>
                      </a:lnTo>
                      <a:lnTo>
                        <a:pt x="16823" y="15212"/>
                      </a:lnTo>
                      <a:lnTo>
                        <a:pt x="16719" y="15149"/>
                      </a:lnTo>
                      <a:lnTo>
                        <a:pt x="16698" y="14982"/>
                      </a:lnTo>
                      <a:lnTo>
                        <a:pt x="16510" y="15066"/>
                      </a:lnTo>
                      <a:lnTo>
                        <a:pt x="16405" y="15066"/>
                      </a:lnTo>
                      <a:lnTo>
                        <a:pt x="16238" y="15170"/>
                      </a:lnTo>
                      <a:lnTo>
                        <a:pt x="16091" y="15170"/>
                      </a:lnTo>
                      <a:lnTo>
                        <a:pt x="15986" y="15275"/>
                      </a:lnTo>
                      <a:lnTo>
                        <a:pt x="15986" y="15380"/>
                      </a:lnTo>
                      <a:lnTo>
                        <a:pt x="16007" y="15421"/>
                      </a:lnTo>
                      <a:lnTo>
                        <a:pt x="15903" y="15610"/>
                      </a:lnTo>
                      <a:lnTo>
                        <a:pt x="15777" y="15693"/>
                      </a:lnTo>
                      <a:lnTo>
                        <a:pt x="15714" y="15840"/>
                      </a:lnTo>
                      <a:lnTo>
                        <a:pt x="15380" y="16133"/>
                      </a:lnTo>
                      <a:lnTo>
                        <a:pt x="15296" y="16237"/>
                      </a:lnTo>
                      <a:lnTo>
                        <a:pt x="15296" y="16321"/>
                      </a:lnTo>
                      <a:lnTo>
                        <a:pt x="15401" y="16468"/>
                      </a:lnTo>
                      <a:lnTo>
                        <a:pt x="15463" y="16405"/>
                      </a:lnTo>
                      <a:lnTo>
                        <a:pt x="15505" y="16405"/>
                      </a:lnTo>
                      <a:lnTo>
                        <a:pt x="15610" y="16321"/>
                      </a:lnTo>
                      <a:lnTo>
                        <a:pt x="15694" y="16342"/>
                      </a:lnTo>
                      <a:lnTo>
                        <a:pt x="15694" y="16405"/>
                      </a:lnTo>
                      <a:lnTo>
                        <a:pt x="15484" y="16551"/>
                      </a:lnTo>
                      <a:lnTo>
                        <a:pt x="15401" y="16551"/>
                      </a:lnTo>
                      <a:lnTo>
                        <a:pt x="15359" y="16656"/>
                      </a:lnTo>
                      <a:lnTo>
                        <a:pt x="15254" y="16614"/>
                      </a:lnTo>
                      <a:lnTo>
                        <a:pt x="15170" y="16614"/>
                      </a:lnTo>
                      <a:lnTo>
                        <a:pt x="15087" y="16635"/>
                      </a:lnTo>
                      <a:lnTo>
                        <a:pt x="15087" y="16740"/>
                      </a:lnTo>
                      <a:lnTo>
                        <a:pt x="15024" y="16719"/>
                      </a:lnTo>
                      <a:lnTo>
                        <a:pt x="14919" y="16740"/>
                      </a:lnTo>
                      <a:lnTo>
                        <a:pt x="14919" y="16865"/>
                      </a:lnTo>
                      <a:lnTo>
                        <a:pt x="15066" y="17053"/>
                      </a:lnTo>
                      <a:lnTo>
                        <a:pt x="15129" y="17032"/>
                      </a:lnTo>
                      <a:lnTo>
                        <a:pt x="15170" y="16949"/>
                      </a:lnTo>
                      <a:lnTo>
                        <a:pt x="15233" y="17032"/>
                      </a:lnTo>
                      <a:lnTo>
                        <a:pt x="15275" y="16886"/>
                      </a:lnTo>
                      <a:lnTo>
                        <a:pt x="15359" y="16886"/>
                      </a:lnTo>
                      <a:lnTo>
                        <a:pt x="15359" y="16991"/>
                      </a:lnTo>
                      <a:lnTo>
                        <a:pt x="15442" y="16949"/>
                      </a:lnTo>
                      <a:lnTo>
                        <a:pt x="15463" y="16865"/>
                      </a:lnTo>
                      <a:lnTo>
                        <a:pt x="15526" y="16823"/>
                      </a:lnTo>
                      <a:lnTo>
                        <a:pt x="15652" y="16740"/>
                      </a:lnTo>
                      <a:lnTo>
                        <a:pt x="15652" y="16614"/>
                      </a:lnTo>
                      <a:lnTo>
                        <a:pt x="15714" y="16530"/>
                      </a:lnTo>
                      <a:lnTo>
                        <a:pt x="15714" y="16572"/>
                      </a:lnTo>
                      <a:lnTo>
                        <a:pt x="15673" y="16635"/>
                      </a:lnTo>
                      <a:lnTo>
                        <a:pt x="15714" y="16719"/>
                      </a:lnTo>
                      <a:lnTo>
                        <a:pt x="15840" y="16719"/>
                      </a:lnTo>
                      <a:lnTo>
                        <a:pt x="16028" y="16572"/>
                      </a:lnTo>
                      <a:lnTo>
                        <a:pt x="16175" y="16572"/>
                      </a:lnTo>
                      <a:lnTo>
                        <a:pt x="16196" y="16656"/>
                      </a:lnTo>
                      <a:lnTo>
                        <a:pt x="16258" y="16614"/>
                      </a:lnTo>
                      <a:lnTo>
                        <a:pt x="16321" y="16405"/>
                      </a:lnTo>
                      <a:lnTo>
                        <a:pt x="16447" y="16321"/>
                      </a:lnTo>
                      <a:lnTo>
                        <a:pt x="16510" y="16321"/>
                      </a:lnTo>
                      <a:lnTo>
                        <a:pt x="16363" y="16468"/>
                      </a:lnTo>
                      <a:lnTo>
                        <a:pt x="16363" y="16551"/>
                      </a:lnTo>
                      <a:lnTo>
                        <a:pt x="16447" y="16509"/>
                      </a:lnTo>
                      <a:lnTo>
                        <a:pt x="16572" y="16342"/>
                      </a:lnTo>
                      <a:lnTo>
                        <a:pt x="16656" y="16154"/>
                      </a:lnTo>
                      <a:lnTo>
                        <a:pt x="16740" y="16112"/>
                      </a:lnTo>
                      <a:lnTo>
                        <a:pt x="16740" y="16196"/>
                      </a:lnTo>
                      <a:lnTo>
                        <a:pt x="16656" y="16321"/>
                      </a:lnTo>
                      <a:lnTo>
                        <a:pt x="16656" y="16363"/>
                      </a:lnTo>
                      <a:lnTo>
                        <a:pt x="16782" y="16237"/>
                      </a:lnTo>
                      <a:lnTo>
                        <a:pt x="16844" y="16321"/>
                      </a:lnTo>
                      <a:lnTo>
                        <a:pt x="16844" y="16405"/>
                      </a:lnTo>
                      <a:lnTo>
                        <a:pt x="16970" y="16426"/>
                      </a:lnTo>
                      <a:lnTo>
                        <a:pt x="17033" y="16468"/>
                      </a:lnTo>
                      <a:lnTo>
                        <a:pt x="17095" y="16405"/>
                      </a:lnTo>
                      <a:lnTo>
                        <a:pt x="17158" y="16258"/>
                      </a:lnTo>
                      <a:lnTo>
                        <a:pt x="17305" y="16237"/>
                      </a:lnTo>
                      <a:lnTo>
                        <a:pt x="17409" y="16154"/>
                      </a:lnTo>
                      <a:lnTo>
                        <a:pt x="17347" y="16133"/>
                      </a:lnTo>
                      <a:lnTo>
                        <a:pt x="17367" y="16007"/>
                      </a:lnTo>
                      <a:lnTo>
                        <a:pt x="17577" y="15924"/>
                      </a:lnTo>
                      <a:lnTo>
                        <a:pt x="17598" y="15840"/>
                      </a:lnTo>
                      <a:lnTo>
                        <a:pt x="17598" y="15735"/>
                      </a:lnTo>
                      <a:lnTo>
                        <a:pt x="17493" y="15777"/>
                      </a:lnTo>
                      <a:lnTo>
                        <a:pt x="17409" y="15714"/>
                      </a:lnTo>
                      <a:lnTo>
                        <a:pt x="17284" y="15693"/>
                      </a:lnTo>
                      <a:lnTo>
                        <a:pt x="17347" y="15610"/>
                      </a:lnTo>
                      <a:lnTo>
                        <a:pt x="17451" y="15610"/>
                      </a:lnTo>
                      <a:lnTo>
                        <a:pt x="17514" y="15631"/>
                      </a:lnTo>
                      <a:lnTo>
                        <a:pt x="17577" y="15568"/>
                      </a:lnTo>
                      <a:lnTo>
                        <a:pt x="17577" y="15463"/>
                      </a:lnTo>
                      <a:lnTo>
                        <a:pt x="17472" y="15505"/>
                      </a:lnTo>
                      <a:lnTo>
                        <a:pt x="17367" y="15400"/>
                      </a:lnTo>
                      <a:lnTo>
                        <a:pt x="17367" y="15317"/>
                      </a:lnTo>
                      <a:lnTo>
                        <a:pt x="17514" y="15296"/>
                      </a:lnTo>
                      <a:lnTo>
                        <a:pt x="17598" y="15275"/>
                      </a:lnTo>
                      <a:lnTo>
                        <a:pt x="17660" y="15296"/>
                      </a:lnTo>
                      <a:lnTo>
                        <a:pt x="17681" y="15254"/>
                      </a:lnTo>
                      <a:lnTo>
                        <a:pt x="17619" y="15108"/>
                      </a:lnTo>
                      <a:lnTo>
                        <a:pt x="17807" y="15045"/>
                      </a:lnTo>
                      <a:lnTo>
                        <a:pt x="17911" y="15108"/>
                      </a:lnTo>
                      <a:lnTo>
                        <a:pt x="17995" y="15087"/>
                      </a:lnTo>
                      <a:lnTo>
                        <a:pt x="18121" y="15087"/>
                      </a:lnTo>
                      <a:lnTo>
                        <a:pt x="17911" y="15254"/>
                      </a:lnTo>
                      <a:lnTo>
                        <a:pt x="17911" y="15359"/>
                      </a:lnTo>
                      <a:lnTo>
                        <a:pt x="17932" y="15526"/>
                      </a:lnTo>
                      <a:lnTo>
                        <a:pt x="17995" y="15526"/>
                      </a:lnTo>
                      <a:lnTo>
                        <a:pt x="18079" y="15317"/>
                      </a:lnTo>
                      <a:lnTo>
                        <a:pt x="18142" y="15275"/>
                      </a:lnTo>
                      <a:lnTo>
                        <a:pt x="18204" y="15275"/>
                      </a:lnTo>
                      <a:lnTo>
                        <a:pt x="18183" y="15359"/>
                      </a:lnTo>
                      <a:lnTo>
                        <a:pt x="18121" y="15421"/>
                      </a:lnTo>
                      <a:lnTo>
                        <a:pt x="18142" y="15505"/>
                      </a:lnTo>
                      <a:lnTo>
                        <a:pt x="18288" y="15400"/>
                      </a:lnTo>
                      <a:lnTo>
                        <a:pt x="18309" y="15317"/>
                      </a:lnTo>
                      <a:lnTo>
                        <a:pt x="18393" y="15400"/>
                      </a:lnTo>
                      <a:lnTo>
                        <a:pt x="18497" y="15317"/>
                      </a:lnTo>
                      <a:lnTo>
                        <a:pt x="18539" y="15317"/>
                      </a:lnTo>
                      <a:lnTo>
                        <a:pt x="18644" y="15254"/>
                      </a:lnTo>
                      <a:lnTo>
                        <a:pt x="18769" y="15212"/>
                      </a:lnTo>
                      <a:lnTo>
                        <a:pt x="18874" y="15254"/>
                      </a:lnTo>
                      <a:lnTo>
                        <a:pt x="18853" y="15296"/>
                      </a:lnTo>
                      <a:lnTo>
                        <a:pt x="18727" y="15296"/>
                      </a:lnTo>
                      <a:lnTo>
                        <a:pt x="18602" y="15421"/>
                      </a:lnTo>
                      <a:lnTo>
                        <a:pt x="18686" y="15421"/>
                      </a:lnTo>
                      <a:lnTo>
                        <a:pt x="18623" y="15505"/>
                      </a:lnTo>
                      <a:lnTo>
                        <a:pt x="18686" y="15568"/>
                      </a:lnTo>
                      <a:lnTo>
                        <a:pt x="18895" y="15610"/>
                      </a:lnTo>
                      <a:lnTo>
                        <a:pt x="18958" y="15693"/>
                      </a:lnTo>
                      <a:lnTo>
                        <a:pt x="18958" y="15735"/>
                      </a:lnTo>
                      <a:lnTo>
                        <a:pt x="18832" y="15631"/>
                      </a:lnTo>
                      <a:lnTo>
                        <a:pt x="18686" y="15610"/>
                      </a:lnTo>
                      <a:lnTo>
                        <a:pt x="18581" y="15672"/>
                      </a:lnTo>
                      <a:lnTo>
                        <a:pt x="18581" y="15777"/>
                      </a:lnTo>
                      <a:lnTo>
                        <a:pt x="18644" y="15798"/>
                      </a:lnTo>
                      <a:lnTo>
                        <a:pt x="18748" y="15735"/>
                      </a:lnTo>
                      <a:lnTo>
                        <a:pt x="18832" y="15819"/>
                      </a:lnTo>
                      <a:lnTo>
                        <a:pt x="18790" y="15840"/>
                      </a:lnTo>
                      <a:lnTo>
                        <a:pt x="18644" y="15840"/>
                      </a:lnTo>
                      <a:lnTo>
                        <a:pt x="18644" y="15924"/>
                      </a:lnTo>
                      <a:lnTo>
                        <a:pt x="18811" y="15986"/>
                      </a:lnTo>
                      <a:lnTo>
                        <a:pt x="18853" y="16049"/>
                      </a:lnTo>
                      <a:lnTo>
                        <a:pt x="18790" y="16091"/>
                      </a:lnTo>
                      <a:lnTo>
                        <a:pt x="18707" y="16112"/>
                      </a:lnTo>
                      <a:lnTo>
                        <a:pt x="18707" y="16154"/>
                      </a:lnTo>
                      <a:lnTo>
                        <a:pt x="18811" y="16154"/>
                      </a:lnTo>
                      <a:lnTo>
                        <a:pt x="18916" y="16112"/>
                      </a:lnTo>
                      <a:lnTo>
                        <a:pt x="19020" y="16196"/>
                      </a:lnTo>
                      <a:lnTo>
                        <a:pt x="19125" y="16237"/>
                      </a:lnTo>
                      <a:lnTo>
                        <a:pt x="19271" y="16196"/>
                      </a:lnTo>
                      <a:lnTo>
                        <a:pt x="19334" y="16258"/>
                      </a:lnTo>
                      <a:lnTo>
                        <a:pt x="19334" y="16321"/>
                      </a:lnTo>
                      <a:lnTo>
                        <a:pt x="19251" y="16363"/>
                      </a:lnTo>
                      <a:lnTo>
                        <a:pt x="19271" y="16447"/>
                      </a:lnTo>
                      <a:lnTo>
                        <a:pt x="19334" y="16468"/>
                      </a:lnTo>
                      <a:lnTo>
                        <a:pt x="19355" y="16551"/>
                      </a:lnTo>
                      <a:lnTo>
                        <a:pt x="19439" y="16572"/>
                      </a:lnTo>
                      <a:lnTo>
                        <a:pt x="19523" y="16488"/>
                      </a:lnTo>
                      <a:lnTo>
                        <a:pt x="19481" y="16426"/>
                      </a:lnTo>
                      <a:lnTo>
                        <a:pt x="19523" y="16384"/>
                      </a:lnTo>
                      <a:lnTo>
                        <a:pt x="19648" y="16384"/>
                      </a:lnTo>
                      <a:lnTo>
                        <a:pt x="19564" y="16488"/>
                      </a:lnTo>
                      <a:lnTo>
                        <a:pt x="19564" y="16551"/>
                      </a:lnTo>
                      <a:lnTo>
                        <a:pt x="19418" y="16719"/>
                      </a:lnTo>
                      <a:lnTo>
                        <a:pt x="19443" y="16744"/>
                      </a:lnTo>
                      <a:lnTo>
                        <a:pt x="19376" y="16760"/>
                      </a:lnTo>
                      <a:lnTo>
                        <a:pt x="19418" y="16844"/>
                      </a:lnTo>
                      <a:lnTo>
                        <a:pt x="19690" y="16907"/>
                      </a:lnTo>
                      <a:lnTo>
                        <a:pt x="19774" y="16865"/>
                      </a:lnTo>
                      <a:lnTo>
                        <a:pt x="19857" y="16907"/>
                      </a:lnTo>
                      <a:lnTo>
                        <a:pt x="20108" y="16907"/>
                      </a:lnTo>
                      <a:lnTo>
                        <a:pt x="20234" y="16865"/>
                      </a:lnTo>
                      <a:lnTo>
                        <a:pt x="20297" y="16907"/>
                      </a:lnTo>
                      <a:lnTo>
                        <a:pt x="20297" y="16970"/>
                      </a:lnTo>
                      <a:lnTo>
                        <a:pt x="20380" y="16970"/>
                      </a:lnTo>
                      <a:lnTo>
                        <a:pt x="20443" y="17053"/>
                      </a:lnTo>
                      <a:lnTo>
                        <a:pt x="20527" y="17116"/>
                      </a:lnTo>
                      <a:lnTo>
                        <a:pt x="20548" y="17179"/>
                      </a:lnTo>
                      <a:lnTo>
                        <a:pt x="20652" y="17179"/>
                      </a:lnTo>
                      <a:lnTo>
                        <a:pt x="20820" y="17116"/>
                      </a:lnTo>
                      <a:lnTo>
                        <a:pt x="20841" y="17074"/>
                      </a:lnTo>
                      <a:lnTo>
                        <a:pt x="20904" y="17116"/>
                      </a:lnTo>
                      <a:lnTo>
                        <a:pt x="20904" y="17179"/>
                      </a:lnTo>
                      <a:lnTo>
                        <a:pt x="20820" y="17263"/>
                      </a:lnTo>
                      <a:lnTo>
                        <a:pt x="20715" y="17284"/>
                      </a:lnTo>
                      <a:lnTo>
                        <a:pt x="20736" y="17346"/>
                      </a:lnTo>
                      <a:lnTo>
                        <a:pt x="20904" y="17388"/>
                      </a:lnTo>
                      <a:lnTo>
                        <a:pt x="20924" y="17493"/>
                      </a:lnTo>
                      <a:lnTo>
                        <a:pt x="21008" y="17577"/>
                      </a:lnTo>
                      <a:lnTo>
                        <a:pt x="21176" y="17639"/>
                      </a:lnTo>
                      <a:lnTo>
                        <a:pt x="21385" y="17577"/>
                      </a:lnTo>
                      <a:lnTo>
                        <a:pt x="21468" y="17556"/>
                      </a:lnTo>
                      <a:lnTo>
                        <a:pt x="21489" y="17597"/>
                      </a:lnTo>
                      <a:lnTo>
                        <a:pt x="21573" y="17535"/>
                      </a:lnTo>
                      <a:lnTo>
                        <a:pt x="21740" y="17430"/>
                      </a:lnTo>
                      <a:lnTo>
                        <a:pt x="21782" y="17430"/>
                      </a:lnTo>
                      <a:lnTo>
                        <a:pt x="21740" y="17493"/>
                      </a:lnTo>
                      <a:lnTo>
                        <a:pt x="21636" y="17577"/>
                      </a:lnTo>
                      <a:lnTo>
                        <a:pt x="21594" y="17786"/>
                      </a:lnTo>
                      <a:lnTo>
                        <a:pt x="21552" y="17911"/>
                      </a:lnTo>
                      <a:lnTo>
                        <a:pt x="21468" y="17911"/>
                      </a:lnTo>
                      <a:lnTo>
                        <a:pt x="21343" y="17849"/>
                      </a:lnTo>
                      <a:lnTo>
                        <a:pt x="21280" y="17869"/>
                      </a:lnTo>
                      <a:lnTo>
                        <a:pt x="21364" y="17995"/>
                      </a:lnTo>
                      <a:lnTo>
                        <a:pt x="21385" y="18100"/>
                      </a:lnTo>
                      <a:lnTo>
                        <a:pt x="21468" y="18162"/>
                      </a:lnTo>
                      <a:lnTo>
                        <a:pt x="21573" y="18121"/>
                      </a:lnTo>
                      <a:lnTo>
                        <a:pt x="21657" y="18162"/>
                      </a:lnTo>
                      <a:lnTo>
                        <a:pt x="21636" y="18225"/>
                      </a:lnTo>
                      <a:lnTo>
                        <a:pt x="21552" y="18225"/>
                      </a:lnTo>
                      <a:lnTo>
                        <a:pt x="21552" y="18288"/>
                      </a:lnTo>
                      <a:lnTo>
                        <a:pt x="21720" y="18434"/>
                      </a:lnTo>
                      <a:lnTo>
                        <a:pt x="21761" y="18413"/>
                      </a:lnTo>
                      <a:lnTo>
                        <a:pt x="21887" y="18434"/>
                      </a:lnTo>
                      <a:lnTo>
                        <a:pt x="21950" y="18330"/>
                      </a:lnTo>
                      <a:lnTo>
                        <a:pt x="22075" y="18100"/>
                      </a:lnTo>
                      <a:lnTo>
                        <a:pt x="22033" y="18288"/>
                      </a:lnTo>
                      <a:lnTo>
                        <a:pt x="22033" y="18413"/>
                      </a:lnTo>
                      <a:lnTo>
                        <a:pt x="21992" y="18497"/>
                      </a:lnTo>
                      <a:lnTo>
                        <a:pt x="21950" y="18518"/>
                      </a:lnTo>
                      <a:lnTo>
                        <a:pt x="21866" y="18623"/>
                      </a:lnTo>
                      <a:lnTo>
                        <a:pt x="21887" y="18706"/>
                      </a:lnTo>
                      <a:lnTo>
                        <a:pt x="21971" y="18748"/>
                      </a:lnTo>
                      <a:lnTo>
                        <a:pt x="21929" y="18811"/>
                      </a:lnTo>
                      <a:lnTo>
                        <a:pt x="21929" y="19062"/>
                      </a:lnTo>
                      <a:lnTo>
                        <a:pt x="21971" y="19125"/>
                      </a:lnTo>
                      <a:lnTo>
                        <a:pt x="22054" y="19125"/>
                      </a:lnTo>
                      <a:lnTo>
                        <a:pt x="22033" y="19229"/>
                      </a:lnTo>
                      <a:lnTo>
                        <a:pt x="22054" y="19334"/>
                      </a:lnTo>
                      <a:lnTo>
                        <a:pt x="22243" y="19522"/>
                      </a:lnTo>
                      <a:lnTo>
                        <a:pt x="22284" y="19543"/>
                      </a:lnTo>
                      <a:lnTo>
                        <a:pt x="22284" y="19585"/>
                      </a:lnTo>
                      <a:lnTo>
                        <a:pt x="22347" y="19543"/>
                      </a:lnTo>
                      <a:lnTo>
                        <a:pt x="22389" y="19627"/>
                      </a:lnTo>
                      <a:lnTo>
                        <a:pt x="22473" y="19585"/>
                      </a:lnTo>
                      <a:lnTo>
                        <a:pt x="22452" y="19543"/>
                      </a:lnTo>
                      <a:lnTo>
                        <a:pt x="22473" y="19481"/>
                      </a:lnTo>
                      <a:lnTo>
                        <a:pt x="22515" y="19543"/>
                      </a:lnTo>
                      <a:lnTo>
                        <a:pt x="22598" y="19564"/>
                      </a:lnTo>
                      <a:lnTo>
                        <a:pt x="22661" y="19481"/>
                      </a:lnTo>
                      <a:lnTo>
                        <a:pt x="22577" y="19334"/>
                      </a:lnTo>
                      <a:lnTo>
                        <a:pt x="22515" y="19334"/>
                      </a:lnTo>
                      <a:lnTo>
                        <a:pt x="22473" y="19355"/>
                      </a:lnTo>
                      <a:lnTo>
                        <a:pt x="22452" y="19334"/>
                      </a:lnTo>
                      <a:lnTo>
                        <a:pt x="22515" y="19229"/>
                      </a:lnTo>
                      <a:lnTo>
                        <a:pt x="22515" y="19146"/>
                      </a:lnTo>
                      <a:lnTo>
                        <a:pt x="22494" y="19062"/>
                      </a:lnTo>
                      <a:lnTo>
                        <a:pt x="22410" y="19041"/>
                      </a:lnTo>
                      <a:lnTo>
                        <a:pt x="22410" y="18999"/>
                      </a:lnTo>
                      <a:lnTo>
                        <a:pt x="22473" y="18937"/>
                      </a:lnTo>
                      <a:lnTo>
                        <a:pt x="22494" y="18811"/>
                      </a:lnTo>
                      <a:lnTo>
                        <a:pt x="22577" y="18811"/>
                      </a:lnTo>
                      <a:lnTo>
                        <a:pt x="22577" y="18916"/>
                      </a:lnTo>
                      <a:lnTo>
                        <a:pt x="22598" y="18999"/>
                      </a:lnTo>
                      <a:lnTo>
                        <a:pt x="22682" y="18895"/>
                      </a:lnTo>
                      <a:lnTo>
                        <a:pt x="22703" y="18957"/>
                      </a:lnTo>
                      <a:lnTo>
                        <a:pt x="22766" y="19041"/>
                      </a:lnTo>
                      <a:lnTo>
                        <a:pt x="22703" y="19146"/>
                      </a:lnTo>
                      <a:lnTo>
                        <a:pt x="22724" y="19229"/>
                      </a:lnTo>
                      <a:lnTo>
                        <a:pt x="22787" y="19250"/>
                      </a:lnTo>
                      <a:lnTo>
                        <a:pt x="22891" y="19146"/>
                      </a:lnTo>
                      <a:lnTo>
                        <a:pt x="22933" y="19146"/>
                      </a:lnTo>
                      <a:lnTo>
                        <a:pt x="22912" y="19229"/>
                      </a:lnTo>
                      <a:lnTo>
                        <a:pt x="22828" y="19313"/>
                      </a:lnTo>
                      <a:lnTo>
                        <a:pt x="22828" y="19376"/>
                      </a:lnTo>
                      <a:lnTo>
                        <a:pt x="22870" y="19481"/>
                      </a:lnTo>
                      <a:lnTo>
                        <a:pt x="22808" y="19627"/>
                      </a:lnTo>
                      <a:lnTo>
                        <a:pt x="22828" y="19669"/>
                      </a:lnTo>
                      <a:lnTo>
                        <a:pt x="22891" y="19669"/>
                      </a:lnTo>
                      <a:lnTo>
                        <a:pt x="22891" y="19857"/>
                      </a:lnTo>
                      <a:cubicBezTo>
                        <a:pt x="22891" y="19899"/>
                        <a:pt x="22870" y="19983"/>
                        <a:pt x="22870" y="20045"/>
                      </a:cubicBezTo>
                      <a:lnTo>
                        <a:pt x="22828" y="20087"/>
                      </a:lnTo>
                      <a:lnTo>
                        <a:pt x="22808" y="20004"/>
                      </a:lnTo>
                      <a:lnTo>
                        <a:pt x="22870" y="19941"/>
                      </a:lnTo>
                      <a:lnTo>
                        <a:pt x="22870" y="19857"/>
                      </a:lnTo>
                      <a:lnTo>
                        <a:pt x="22766" y="19794"/>
                      </a:lnTo>
                      <a:lnTo>
                        <a:pt x="22598" y="19836"/>
                      </a:lnTo>
                      <a:lnTo>
                        <a:pt x="22577" y="19878"/>
                      </a:lnTo>
                      <a:lnTo>
                        <a:pt x="22515" y="19899"/>
                      </a:lnTo>
                      <a:lnTo>
                        <a:pt x="22473" y="19794"/>
                      </a:lnTo>
                      <a:lnTo>
                        <a:pt x="22410" y="19941"/>
                      </a:lnTo>
                      <a:lnTo>
                        <a:pt x="22452" y="20066"/>
                      </a:lnTo>
                      <a:lnTo>
                        <a:pt x="22515" y="20108"/>
                      </a:lnTo>
                      <a:lnTo>
                        <a:pt x="22473" y="20192"/>
                      </a:lnTo>
                      <a:lnTo>
                        <a:pt x="22410" y="20150"/>
                      </a:lnTo>
                      <a:lnTo>
                        <a:pt x="22368" y="20255"/>
                      </a:lnTo>
                      <a:lnTo>
                        <a:pt x="22452" y="20401"/>
                      </a:lnTo>
                      <a:lnTo>
                        <a:pt x="22410" y="20506"/>
                      </a:lnTo>
                      <a:lnTo>
                        <a:pt x="22494" y="20569"/>
                      </a:lnTo>
                      <a:lnTo>
                        <a:pt x="22410" y="20631"/>
                      </a:lnTo>
                      <a:lnTo>
                        <a:pt x="22515" y="20778"/>
                      </a:lnTo>
                      <a:lnTo>
                        <a:pt x="22619" y="20778"/>
                      </a:lnTo>
                      <a:lnTo>
                        <a:pt x="22703" y="20694"/>
                      </a:lnTo>
                      <a:lnTo>
                        <a:pt x="22703" y="20569"/>
                      </a:lnTo>
                      <a:lnTo>
                        <a:pt x="22619" y="20401"/>
                      </a:lnTo>
                      <a:lnTo>
                        <a:pt x="22661" y="20297"/>
                      </a:lnTo>
                      <a:lnTo>
                        <a:pt x="22787" y="20527"/>
                      </a:lnTo>
                      <a:lnTo>
                        <a:pt x="22787" y="20631"/>
                      </a:lnTo>
                      <a:lnTo>
                        <a:pt x="22787" y="20694"/>
                      </a:lnTo>
                      <a:cubicBezTo>
                        <a:pt x="22766" y="20694"/>
                        <a:pt x="22724" y="20694"/>
                        <a:pt x="22724" y="20715"/>
                      </a:cubicBezTo>
                      <a:lnTo>
                        <a:pt x="22724" y="20736"/>
                      </a:lnTo>
                      <a:lnTo>
                        <a:pt x="22682" y="20799"/>
                      </a:lnTo>
                      <a:lnTo>
                        <a:pt x="22577" y="20841"/>
                      </a:lnTo>
                      <a:lnTo>
                        <a:pt x="22598" y="20924"/>
                      </a:lnTo>
                      <a:lnTo>
                        <a:pt x="22682" y="21008"/>
                      </a:lnTo>
                      <a:lnTo>
                        <a:pt x="22598" y="21092"/>
                      </a:lnTo>
                      <a:lnTo>
                        <a:pt x="22598" y="21196"/>
                      </a:lnTo>
                      <a:lnTo>
                        <a:pt x="22536" y="21259"/>
                      </a:lnTo>
                      <a:lnTo>
                        <a:pt x="22431" y="21301"/>
                      </a:lnTo>
                      <a:lnTo>
                        <a:pt x="22431" y="21343"/>
                      </a:lnTo>
                      <a:lnTo>
                        <a:pt x="22577" y="21364"/>
                      </a:lnTo>
                      <a:lnTo>
                        <a:pt x="22536" y="21426"/>
                      </a:lnTo>
                      <a:lnTo>
                        <a:pt x="22494" y="21447"/>
                      </a:lnTo>
                      <a:lnTo>
                        <a:pt x="22494" y="21531"/>
                      </a:lnTo>
                      <a:lnTo>
                        <a:pt x="22536" y="21531"/>
                      </a:lnTo>
                      <a:lnTo>
                        <a:pt x="22619" y="21510"/>
                      </a:lnTo>
                      <a:lnTo>
                        <a:pt x="22640" y="21552"/>
                      </a:lnTo>
                      <a:lnTo>
                        <a:pt x="22598" y="21615"/>
                      </a:lnTo>
                      <a:lnTo>
                        <a:pt x="22515" y="21636"/>
                      </a:lnTo>
                      <a:lnTo>
                        <a:pt x="22473" y="21719"/>
                      </a:lnTo>
                      <a:lnTo>
                        <a:pt x="22494" y="21866"/>
                      </a:lnTo>
                      <a:lnTo>
                        <a:pt x="22536" y="21929"/>
                      </a:lnTo>
                      <a:lnTo>
                        <a:pt x="22515" y="21991"/>
                      </a:lnTo>
                      <a:lnTo>
                        <a:pt x="22536" y="22075"/>
                      </a:lnTo>
                      <a:lnTo>
                        <a:pt x="22598" y="22054"/>
                      </a:lnTo>
                      <a:lnTo>
                        <a:pt x="22619" y="21970"/>
                      </a:lnTo>
                      <a:lnTo>
                        <a:pt x="22640" y="21845"/>
                      </a:lnTo>
                      <a:lnTo>
                        <a:pt x="22703" y="21678"/>
                      </a:lnTo>
                      <a:lnTo>
                        <a:pt x="22745" y="21615"/>
                      </a:lnTo>
                      <a:lnTo>
                        <a:pt x="22787" y="21406"/>
                      </a:lnTo>
                      <a:lnTo>
                        <a:pt x="22828" y="21343"/>
                      </a:lnTo>
                      <a:lnTo>
                        <a:pt x="22844" y="21204"/>
                      </a:lnTo>
                      <a:lnTo>
                        <a:pt x="22870" y="21217"/>
                      </a:lnTo>
                      <a:cubicBezTo>
                        <a:pt x="22870" y="21301"/>
                        <a:pt x="22870" y="21364"/>
                        <a:pt x="22891" y="21447"/>
                      </a:cubicBezTo>
                      <a:lnTo>
                        <a:pt x="22870" y="21426"/>
                      </a:lnTo>
                      <a:lnTo>
                        <a:pt x="22808" y="21510"/>
                      </a:lnTo>
                      <a:lnTo>
                        <a:pt x="22808" y="21636"/>
                      </a:lnTo>
                      <a:lnTo>
                        <a:pt x="22870" y="21678"/>
                      </a:lnTo>
                      <a:lnTo>
                        <a:pt x="22787" y="21782"/>
                      </a:lnTo>
                      <a:lnTo>
                        <a:pt x="22891" y="21845"/>
                      </a:lnTo>
                      <a:lnTo>
                        <a:pt x="22891" y="21929"/>
                      </a:lnTo>
                      <a:lnTo>
                        <a:pt x="22828" y="21970"/>
                      </a:lnTo>
                      <a:lnTo>
                        <a:pt x="22766" y="21929"/>
                      </a:lnTo>
                      <a:lnTo>
                        <a:pt x="22703" y="21991"/>
                      </a:lnTo>
                      <a:lnTo>
                        <a:pt x="22703" y="22054"/>
                      </a:lnTo>
                      <a:lnTo>
                        <a:pt x="22661" y="22138"/>
                      </a:lnTo>
                      <a:lnTo>
                        <a:pt x="22619" y="22201"/>
                      </a:lnTo>
                      <a:lnTo>
                        <a:pt x="22682" y="22263"/>
                      </a:lnTo>
                      <a:lnTo>
                        <a:pt x="22766" y="22054"/>
                      </a:lnTo>
                      <a:lnTo>
                        <a:pt x="22787" y="22096"/>
                      </a:lnTo>
                      <a:lnTo>
                        <a:pt x="22724" y="22201"/>
                      </a:lnTo>
                      <a:lnTo>
                        <a:pt x="22828" y="22180"/>
                      </a:lnTo>
                      <a:lnTo>
                        <a:pt x="22891" y="22096"/>
                      </a:lnTo>
                      <a:lnTo>
                        <a:pt x="22891" y="21991"/>
                      </a:lnTo>
                      <a:lnTo>
                        <a:pt x="23017" y="21845"/>
                      </a:lnTo>
                      <a:cubicBezTo>
                        <a:pt x="23017" y="21929"/>
                        <a:pt x="23017" y="21991"/>
                        <a:pt x="23038" y="22075"/>
                      </a:cubicBezTo>
                      <a:lnTo>
                        <a:pt x="23017" y="22096"/>
                      </a:lnTo>
                      <a:lnTo>
                        <a:pt x="23080" y="22159"/>
                      </a:lnTo>
                      <a:cubicBezTo>
                        <a:pt x="23101" y="22201"/>
                        <a:pt x="23101" y="22284"/>
                        <a:pt x="23121" y="22326"/>
                      </a:cubicBezTo>
                      <a:lnTo>
                        <a:pt x="23080" y="22473"/>
                      </a:lnTo>
                      <a:lnTo>
                        <a:pt x="23080" y="22556"/>
                      </a:lnTo>
                      <a:lnTo>
                        <a:pt x="23038" y="22640"/>
                      </a:lnTo>
                      <a:lnTo>
                        <a:pt x="22933" y="22682"/>
                      </a:lnTo>
                      <a:lnTo>
                        <a:pt x="22912" y="22724"/>
                      </a:lnTo>
                      <a:lnTo>
                        <a:pt x="22933" y="22786"/>
                      </a:lnTo>
                      <a:lnTo>
                        <a:pt x="23017" y="22745"/>
                      </a:lnTo>
                      <a:lnTo>
                        <a:pt x="23101" y="22786"/>
                      </a:lnTo>
                      <a:lnTo>
                        <a:pt x="23101" y="22828"/>
                      </a:lnTo>
                      <a:lnTo>
                        <a:pt x="22996" y="22912"/>
                      </a:lnTo>
                      <a:lnTo>
                        <a:pt x="22996" y="22954"/>
                      </a:lnTo>
                      <a:lnTo>
                        <a:pt x="22975" y="23038"/>
                      </a:lnTo>
                      <a:lnTo>
                        <a:pt x="22912" y="23038"/>
                      </a:lnTo>
                      <a:lnTo>
                        <a:pt x="22870" y="23100"/>
                      </a:lnTo>
                      <a:lnTo>
                        <a:pt x="22891" y="23142"/>
                      </a:lnTo>
                      <a:lnTo>
                        <a:pt x="22975" y="23142"/>
                      </a:lnTo>
                      <a:lnTo>
                        <a:pt x="23017" y="23205"/>
                      </a:lnTo>
                      <a:lnTo>
                        <a:pt x="23038" y="23142"/>
                      </a:lnTo>
                      <a:lnTo>
                        <a:pt x="23121" y="23121"/>
                      </a:lnTo>
                      <a:lnTo>
                        <a:pt x="23184" y="23163"/>
                      </a:lnTo>
                      <a:lnTo>
                        <a:pt x="23101" y="23226"/>
                      </a:lnTo>
                      <a:lnTo>
                        <a:pt x="23080" y="23268"/>
                      </a:lnTo>
                      <a:lnTo>
                        <a:pt x="23121" y="23351"/>
                      </a:lnTo>
                      <a:lnTo>
                        <a:pt x="23038" y="23435"/>
                      </a:lnTo>
                      <a:lnTo>
                        <a:pt x="23017" y="23519"/>
                      </a:lnTo>
                      <a:lnTo>
                        <a:pt x="23121" y="23582"/>
                      </a:lnTo>
                      <a:lnTo>
                        <a:pt x="23101" y="23686"/>
                      </a:lnTo>
                      <a:lnTo>
                        <a:pt x="23142" y="23749"/>
                      </a:lnTo>
                      <a:lnTo>
                        <a:pt x="23247" y="23749"/>
                      </a:lnTo>
                      <a:lnTo>
                        <a:pt x="23310" y="23686"/>
                      </a:lnTo>
                      <a:lnTo>
                        <a:pt x="23247" y="23623"/>
                      </a:lnTo>
                      <a:lnTo>
                        <a:pt x="23310" y="23561"/>
                      </a:lnTo>
                      <a:lnTo>
                        <a:pt x="23247" y="23519"/>
                      </a:lnTo>
                      <a:lnTo>
                        <a:pt x="23205" y="23519"/>
                      </a:lnTo>
                      <a:lnTo>
                        <a:pt x="23247" y="23435"/>
                      </a:lnTo>
                      <a:lnTo>
                        <a:pt x="23331" y="23414"/>
                      </a:lnTo>
                      <a:lnTo>
                        <a:pt x="23435" y="23331"/>
                      </a:lnTo>
                      <a:lnTo>
                        <a:pt x="23435" y="23247"/>
                      </a:lnTo>
                      <a:lnTo>
                        <a:pt x="23393" y="23226"/>
                      </a:lnTo>
                      <a:lnTo>
                        <a:pt x="23310" y="23226"/>
                      </a:lnTo>
                      <a:lnTo>
                        <a:pt x="23310" y="23205"/>
                      </a:lnTo>
                      <a:lnTo>
                        <a:pt x="23414" y="23121"/>
                      </a:lnTo>
                      <a:lnTo>
                        <a:pt x="23393" y="23017"/>
                      </a:lnTo>
                      <a:lnTo>
                        <a:pt x="23247" y="22912"/>
                      </a:lnTo>
                      <a:lnTo>
                        <a:pt x="23310" y="22807"/>
                      </a:lnTo>
                      <a:lnTo>
                        <a:pt x="23331" y="22828"/>
                      </a:lnTo>
                      <a:lnTo>
                        <a:pt x="23414" y="22828"/>
                      </a:lnTo>
                      <a:lnTo>
                        <a:pt x="23414" y="22766"/>
                      </a:lnTo>
                      <a:lnTo>
                        <a:pt x="23310" y="22661"/>
                      </a:lnTo>
                      <a:lnTo>
                        <a:pt x="23373" y="22661"/>
                      </a:lnTo>
                      <a:lnTo>
                        <a:pt x="23373" y="22473"/>
                      </a:lnTo>
                      <a:lnTo>
                        <a:pt x="23247" y="22389"/>
                      </a:lnTo>
                      <a:lnTo>
                        <a:pt x="23226" y="22410"/>
                      </a:lnTo>
                      <a:lnTo>
                        <a:pt x="23142" y="22347"/>
                      </a:lnTo>
                      <a:lnTo>
                        <a:pt x="23163" y="22305"/>
                      </a:lnTo>
                      <a:lnTo>
                        <a:pt x="23163" y="22284"/>
                      </a:lnTo>
                      <a:lnTo>
                        <a:pt x="23247" y="22180"/>
                      </a:lnTo>
                      <a:lnTo>
                        <a:pt x="23205" y="22096"/>
                      </a:lnTo>
                      <a:cubicBezTo>
                        <a:pt x="23205" y="22054"/>
                        <a:pt x="23226" y="21991"/>
                        <a:pt x="23226" y="21950"/>
                      </a:cubicBezTo>
                      <a:lnTo>
                        <a:pt x="23226" y="21887"/>
                      </a:lnTo>
                      <a:lnTo>
                        <a:pt x="23268" y="21929"/>
                      </a:lnTo>
                      <a:lnTo>
                        <a:pt x="23352" y="21866"/>
                      </a:lnTo>
                      <a:lnTo>
                        <a:pt x="23310" y="21761"/>
                      </a:lnTo>
                      <a:lnTo>
                        <a:pt x="23352" y="21719"/>
                      </a:lnTo>
                      <a:lnTo>
                        <a:pt x="23352" y="21573"/>
                      </a:lnTo>
                      <a:lnTo>
                        <a:pt x="23414" y="21552"/>
                      </a:lnTo>
                      <a:lnTo>
                        <a:pt x="23435" y="21719"/>
                      </a:lnTo>
                      <a:lnTo>
                        <a:pt x="23477" y="21678"/>
                      </a:lnTo>
                      <a:lnTo>
                        <a:pt x="23519" y="21657"/>
                      </a:lnTo>
                      <a:lnTo>
                        <a:pt x="23519" y="21678"/>
                      </a:lnTo>
                      <a:lnTo>
                        <a:pt x="23519" y="21719"/>
                      </a:lnTo>
                      <a:lnTo>
                        <a:pt x="23477" y="21761"/>
                      </a:lnTo>
                      <a:lnTo>
                        <a:pt x="23477" y="21845"/>
                      </a:lnTo>
                      <a:lnTo>
                        <a:pt x="23540" y="21887"/>
                      </a:lnTo>
                      <a:lnTo>
                        <a:pt x="23665" y="21866"/>
                      </a:lnTo>
                      <a:lnTo>
                        <a:pt x="23749" y="21761"/>
                      </a:lnTo>
                      <a:lnTo>
                        <a:pt x="23728" y="21719"/>
                      </a:lnTo>
                      <a:cubicBezTo>
                        <a:pt x="23749" y="21657"/>
                        <a:pt x="23770" y="21573"/>
                        <a:pt x="23791" y="21510"/>
                      </a:cubicBezTo>
                      <a:lnTo>
                        <a:pt x="23833" y="21531"/>
                      </a:lnTo>
                      <a:lnTo>
                        <a:pt x="23854" y="21636"/>
                      </a:lnTo>
                      <a:lnTo>
                        <a:pt x="23958" y="21719"/>
                      </a:lnTo>
                      <a:lnTo>
                        <a:pt x="24000" y="21719"/>
                      </a:lnTo>
                      <a:lnTo>
                        <a:pt x="23937" y="21740"/>
                      </a:lnTo>
                      <a:lnTo>
                        <a:pt x="23854" y="21740"/>
                      </a:lnTo>
                      <a:lnTo>
                        <a:pt x="23833" y="21782"/>
                      </a:lnTo>
                      <a:cubicBezTo>
                        <a:pt x="23749" y="21824"/>
                        <a:pt x="23665" y="21866"/>
                        <a:pt x="23665" y="21970"/>
                      </a:cubicBezTo>
                      <a:cubicBezTo>
                        <a:pt x="23665" y="22054"/>
                        <a:pt x="23665" y="22096"/>
                        <a:pt x="23686" y="22180"/>
                      </a:cubicBezTo>
                      <a:lnTo>
                        <a:pt x="23665" y="22159"/>
                      </a:lnTo>
                      <a:lnTo>
                        <a:pt x="23665" y="22138"/>
                      </a:lnTo>
                      <a:lnTo>
                        <a:pt x="23645" y="22159"/>
                      </a:lnTo>
                      <a:cubicBezTo>
                        <a:pt x="23624" y="22159"/>
                        <a:pt x="23603" y="22138"/>
                        <a:pt x="23561" y="22138"/>
                      </a:cubicBezTo>
                      <a:lnTo>
                        <a:pt x="23624" y="22075"/>
                      </a:lnTo>
                      <a:lnTo>
                        <a:pt x="23645" y="21991"/>
                      </a:lnTo>
                      <a:lnTo>
                        <a:pt x="23456" y="21970"/>
                      </a:lnTo>
                      <a:lnTo>
                        <a:pt x="23352" y="22075"/>
                      </a:lnTo>
                      <a:lnTo>
                        <a:pt x="23414" y="22180"/>
                      </a:lnTo>
                      <a:lnTo>
                        <a:pt x="23435" y="22180"/>
                      </a:lnTo>
                      <a:cubicBezTo>
                        <a:pt x="23414" y="22201"/>
                        <a:pt x="23414" y="22222"/>
                        <a:pt x="23414" y="22263"/>
                      </a:cubicBezTo>
                      <a:cubicBezTo>
                        <a:pt x="23435" y="22284"/>
                        <a:pt x="23435" y="22326"/>
                        <a:pt x="23456" y="22368"/>
                      </a:cubicBezTo>
                      <a:cubicBezTo>
                        <a:pt x="23498" y="22389"/>
                        <a:pt x="23519" y="22431"/>
                        <a:pt x="23540" y="22494"/>
                      </a:cubicBezTo>
                      <a:lnTo>
                        <a:pt x="23561" y="22494"/>
                      </a:lnTo>
                      <a:cubicBezTo>
                        <a:pt x="23561" y="22494"/>
                        <a:pt x="23561" y="22514"/>
                        <a:pt x="23582" y="22514"/>
                      </a:cubicBezTo>
                      <a:cubicBezTo>
                        <a:pt x="23624" y="22577"/>
                        <a:pt x="23665" y="22577"/>
                        <a:pt x="23686" y="22598"/>
                      </a:cubicBezTo>
                      <a:lnTo>
                        <a:pt x="23665" y="22619"/>
                      </a:lnTo>
                      <a:lnTo>
                        <a:pt x="23540" y="22724"/>
                      </a:lnTo>
                      <a:lnTo>
                        <a:pt x="23540" y="22828"/>
                      </a:lnTo>
                      <a:lnTo>
                        <a:pt x="23603" y="22933"/>
                      </a:lnTo>
                      <a:lnTo>
                        <a:pt x="23728" y="22828"/>
                      </a:lnTo>
                      <a:lnTo>
                        <a:pt x="23812" y="22682"/>
                      </a:lnTo>
                      <a:lnTo>
                        <a:pt x="23812" y="22619"/>
                      </a:lnTo>
                      <a:lnTo>
                        <a:pt x="23875" y="22598"/>
                      </a:lnTo>
                      <a:lnTo>
                        <a:pt x="24021" y="22473"/>
                      </a:lnTo>
                      <a:lnTo>
                        <a:pt x="24042" y="22514"/>
                      </a:lnTo>
                      <a:lnTo>
                        <a:pt x="24251" y="22514"/>
                      </a:lnTo>
                      <a:lnTo>
                        <a:pt x="24168" y="22619"/>
                      </a:lnTo>
                      <a:lnTo>
                        <a:pt x="24189" y="22640"/>
                      </a:lnTo>
                      <a:lnTo>
                        <a:pt x="24314" y="22640"/>
                      </a:lnTo>
                      <a:lnTo>
                        <a:pt x="24314" y="22703"/>
                      </a:lnTo>
                      <a:lnTo>
                        <a:pt x="24209" y="22807"/>
                      </a:lnTo>
                      <a:cubicBezTo>
                        <a:pt x="24189" y="22807"/>
                        <a:pt x="24168" y="22828"/>
                        <a:pt x="24147" y="22828"/>
                      </a:cubicBezTo>
                      <a:lnTo>
                        <a:pt x="24168" y="22724"/>
                      </a:lnTo>
                      <a:lnTo>
                        <a:pt x="24105" y="22598"/>
                      </a:lnTo>
                      <a:lnTo>
                        <a:pt x="23979" y="22598"/>
                      </a:lnTo>
                      <a:lnTo>
                        <a:pt x="23979" y="22640"/>
                      </a:lnTo>
                      <a:lnTo>
                        <a:pt x="23875" y="22703"/>
                      </a:lnTo>
                      <a:lnTo>
                        <a:pt x="23833" y="22849"/>
                      </a:lnTo>
                      <a:lnTo>
                        <a:pt x="23833" y="22912"/>
                      </a:lnTo>
                      <a:lnTo>
                        <a:pt x="23728" y="23017"/>
                      </a:lnTo>
                      <a:lnTo>
                        <a:pt x="23749" y="23100"/>
                      </a:lnTo>
                      <a:lnTo>
                        <a:pt x="23937" y="23017"/>
                      </a:lnTo>
                      <a:cubicBezTo>
                        <a:pt x="23937" y="23038"/>
                        <a:pt x="23958" y="23038"/>
                        <a:pt x="23958" y="23038"/>
                      </a:cubicBezTo>
                      <a:lnTo>
                        <a:pt x="23854" y="23121"/>
                      </a:lnTo>
                      <a:lnTo>
                        <a:pt x="23770" y="23247"/>
                      </a:lnTo>
                      <a:lnTo>
                        <a:pt x="23833" y="23310"/>
                      </a:lnTo>
                      <a:lnTo>
                        <a:pt x="24000" y="23163"/>
                      </a:lnTo>
                      <a:lnTo>
                        <a:pt x="24063" y="23100"/>
                      </a:lnTo>
                      <a:cubicBezTo>
                        <a:pt x="24084" y="23121"/>
                        <a:pt x="24105" y="23121"/>
                        <a:pt x="24147" y="23142"/>
                      </a:cubicBezTo>
                      <a:lnTo>
                        <a:pt x="24147" y="23163"/>
                      </a:lnTo>
                      <a:lnTo>
                        <a:pt x="24168" y="23226"/>
                      </a:lnTo>
                      <a:lnTo>
                        <a:pt x="24189" y="23268"/>
                      </a:lnTo>
                      <a:lnTo>
                        <a:pt x="24000" y="23268"/>
                      </a:lnTo>
                      <a:lnTo>
                        <a:pt x="23937" y="23351"/>
                      </a:lnTo>
                      <a:lnTo>
                        <a:pt x="23937" y="23414"/>
                      </a:lnTo>
                      <a:lnTo>
                        <a:pt x="24000" y="23414"/>
                      </a:lnTo>
                      <a:lnTo>
                        <a:pt x="24063" y="23372"/>
                      </a:lnTo>
                      <a:lnTo>
                        <a:pt x="24168" y="23372"/>
                      </a:lnTo>
                      <a:lnTo>
                        <a:pt x="24168" y="23414"/>
                      </a:lnTo>
                      <a:lnTo>
                        <a:pt x="24063" y="23477"/>
                      </a:lnTo>
                      <a:lnTo>
                        <a:pt x="23937" y="23477"/>
                      </a:lnTo>
                      <a:lnTo>
                        <a:pt x="23875" y="23540"/>
                      </a:lnTo>
                      <a:lnTo>
                        <a:pt x="23854" y="23665"/>
                      </a:lnTo>
                      <a:lnTo>
                        <a:pt x="23896" y="23770"/>
                      </a:lnTo>
                      <a:lnTo>
                        <a:pt x="23979" y="23728"/>
                      </a:lnTo>
                      <a:lnTo>
                        <a:pt x="24000" y="23644"/>
                      </a:lnTo>
                      <a:lnTo>
                        <a:pt x="24084" y="23644"/>
                      </a:lnTo>
                      <a:lnTo>
                        <a:pt x="24189" y="23582"/>
                      </a:lnTo>
                      <a:lnTo>
                        <a:pt x="24314" y="23435"/>
                      </a:lnTo>
                      <a:lnTo>
                        <a:pt x="24461" y="23247"/>
                      </a:lnTo>
                      <a:lnTo>
                        <a:pt x="24502" y="23017"/>
                      </a:lnTo>
                      <a:lnTo>
                        <a:pt x="24628" y="22745"/>
                      </a:lnTo>
                      <a:lnTo>
                        <a:pt x="24691" y="22724"/>
                      </a:lnTo>
                      <a:lnTo>
                        <a:pt x="24691" y="22703"/>
                      </a:lnTo>
                      <a:lnTo>
                        <a:pt x="24691" y="22661"/>
                      </a:lnTo>
                      <a:lnTo>
                        <a:pt x="24670" y="22661"/>
                      </a:lnTo>
                      <a:lnTo>
                        <a:pt x="24712" y="22619"/>
                      </a:lnTo>
                      <a:lnTo>
                        <a:pt x="24712" y="22577"/>
                      </a:lnTo>
                      <a:lnTo>
                        <a:pt x="24753" y="22514"/>
                      </a:lnTo>
                      <a:lnTo>
                        <a:pt x="24712" y="22473"/>
                      </a:lnTo>
                      <a:lnTo>
                        <a:pt x="24670" y="22452"/>
                      </a:lnTo>
                      <a:lnTo>
                        <a:pt x="24670" y="22347"/>
                      </a:lnTo>
                      <a:lnTo>
                        <a:pt x="24607" y="22242"/>
                      </a:lnTo>
                      <a:lnTo>
                        <a:pt x="24481" y="22159"/>
                      </a:lnTo>
                      <a:lnTo>
                        <a:pt x="24398" y="22096"/>
                      </a:lnTo>
                      <a:lnTo>
                        <a:pt x="24377" y="22033"/>
                      </a:lnTo>
                      <a:lnTo>
                        <a:pt x="24272" y="21866"/>
                      </a:lnTo>
                      <a:lnTo>
                        <a:pt x="24189" y="21845"/>
                      </a:lnTo>
                      <a:lnTo>
                        <a:pt x="24084" y="21845"/>
                      </a:lnTo>
                      <a:lnTo>
                        <a:pt x="24084" y="21782"/>
                      </a:lnTo>
                      <a:lnTo>
                        <a:pt x="24126" y="21740"/>
                      </a:lnTo>
                      <a:lnTo>
                        <a:pt x="24084" y="21657"/>
                      </a:lnTo>
                      <a:lnTo>
                        <a:pt x="24042" y="21615"/>
                      </a:lnTo>
                      <a:lnTo>
                        <a:pt x="24021" y="21531"/>
                      </a:lnTo>
                      <a:lnTo>
                        <a:pt x="24063" y="21468"/>
                      </a:lnTo>
                      <a:lnTo>
                        <a:pt x="24126" y="21447"/>
                      </a:lnTo>
                      <a:lnTo>
                        <a:pt x="24084" y="21406"/>
                      </a:lnTo>
                      <a:lnTo>
                        <a:pt x="24021" y="21343"/>
                      </a:lnTo>
                      <a:lnTo>
                        <a:pt x="23958" y="21343"/>
                      </a:lnTo>
                      <a:lnTo>
                        <a:pt x="23958" y="21259"/>
                      </a:lnTo>
                      <a:lnTo>
                        <a:pt x="24063" y="21217"/>
                      </a:lnTo>
                      <a:lnTo>
                        <a:pt x="24042" y="20799"/>
                      </a:lnTo>
                      <a:lnTo>
                        <a:pt x="24042" y="20380"/>
                      </a:lnTo>
                      <a:lnTo>
                        <a:pt x="24084" y="20025"/>
                      </a:lnTo>
                      <a:lnTo>
                        <a:pt x="24063" y="19941"/>
                      </a:lnTo>
                      <a:lnTo>
                        <a:pt x="24063" y="19836"/>
                      </a:lnTo>
                      <a:lnTo>
                        <a:pt x="24126" y="19732"/>
                      </a:lnTo>
                      <a:lnTo>
                        <a:pt x="24084" y="19627"/>
                      </a:lnTo>
                      <a:lnTo>
                        <a:pt x="24042" y="19543"/>
                      </a:lnTo>
                      <a:lnTo>
                        <a:pt x="24021" y="19334"/>
                      </a:lnTo>
                      <a:lnTo>
                        <a:pt x="23875" y="19167"/>
                      </a:lnTo>
                      <a:lnTo>
                        <a:pt x="23833" y="18957"/>
                      </a:lnTo>
                      <a:lnTo>
                        <a:pt x="23854" y="18853"/>
                      </a:lnTo>
                      <a:lnTo>
                        <a:pt x="23728" y="18518"/>
                      </a:lnTo>
                      <a:lnTo>
                        <a:pt x="23749" y="18434"/>
                      </a:lnTo>
                      <a:lnTo>
                        <a:pt x="23833" y="18288"/>
                      </a:lnTo>
                      <a:lnTo>
                        <a:pt x="23812" y="18204"/>
                      </a:lnTo>
                      <a:lnTo>
                        <a:pt x="23812" y="18100"/>
                      </a:lnTo>
                      <a:lnTo>
                        <a:pt x="23665" y="17995"/>
                      </a:lnTo>
                      <a:lnTo>
                        <a:pt x="23498" y="17995"/>
                      </a:lnTo>
                      <a:lnTo>
                        <a:pt x="23289" y="18058"/>
                      </a:lnTo>
                      <a:lnTo>
                        <a:pt x="23226" y="18079"/>
                      </a:lnTo>
                      <a:lnTo>
                        <a:pt x="23017" y="18162"/>
                      </a:lnTo>
                      <a:lnTo>
                        <a:pt x="22891" y="18288"/>
                      </a:lnTo>
                      <a:lnTo>
                        <a:pt x="22724" y="18518"/>
                      </a:lnTo>
                      <a:lnTo>
                        <a:pt x="22598" y="18602"/>
                      </a:lnTo>
                      <a:lnTo>
                        <a:pt x="22410" y="18623"/>
                      </a:lnTo>
                      <a:lnTo>
                        <a:pt x="22201" y="18644"/>
                      </a:lnTo>
                      <a:lnTo>
                        <a:pt x="22159" y="18644"/>
                      </a:lnTo>
                      <a:lnTo>
                        <a:pt x="22159" y="18581"/>
                      </a:lnTo>
                      <a:lnTo>
                        <a:pt x="22264" y="18413"/>
                      </a:lnTo>
                      <a:lnTo>
                        <a:pt x="22201" y="18267"/>
                      </a:lnTo>
                      <a:lnTo>
                        <a:pt x="22054" y="17597"/>
                      </a:lnTo>
                      <a:lnTo>
                        <a:pt x="21950" y="17325"/>
                      </a:lnTo>
                      <a:lnTo>
                        <a:pt x="21887" y="17179"/>
                      </a:lnTo>
                      <a:lnTo>
                        <a:pt x="22033" y="16928"/>
                      </a:lnTo>
                      <a:lnTo>
                        <a:pt x="21740" y="16886"/>
                      </a:lnTo>
                      <a:lnTo>
                        <a:pt x="21531" y="17032"/>
                      </a:lnTo>
                      <a:lnTo>
                        <a:pt x="21406" y="16970"/>
                      </a:lnTo>
                      <a:lnTo>
                        <a:pt x="21029" y="16970"/>
                      </a:lnTo>
                      <a:lnTo>
                        <a:pt x="27704" y="4792"/>
                      </a:lnTo>
                      <a:lnTo>
                        <a:pt x="27683" y="4729"/>
                      </a:lnTo>
                      <a:lnTo>
                        <a:pt x="27536" y="4708"/>
                      </a:lnTo>
                      <a:lnTo>
                        <a:pt x="27474" y="4729"/>
                      </a:lnTo>
                      <a:lnTo>
                        <a:pt x="27411" y="4667"/>
                      </a:lnTo>
                      <a:lnTo>
                        <a:pt x="27369" y="4416"/>
                      </a:lnTo>
                      <a:lnTo>
                        <a:pt x="27306" y="4290"/>
                      </a:lnTo>
                      <a:lnTo>
                        <a:pt x="27222" y="4248"/>
                      </a:lnTo>
                      <a:lnTo>
                        <a:pt x="27202" y="4102"/>
                      </a:lnTo>
                      <a:lnTo>
                        <a:pt x="27118" y="3955"/>
                      </a:lnTo>
                      <a:lnTo>
                        <a:pt x="27076" y="3892"/>
                      </a:lnTo>
                      <a:lnTo>
                        <a:pt x="26867" y="3892"/>
                      </a:lnTo>
                      <a:lnTo>
                        <a:pt x="26846" y="3934"/>
                      </a:lnTo>
                      <a:lnTo>
                        <a:pt x="26678" y="3892"/>
                      </a:lnTo>
                      <a:lnTo>
                        <a:pt x="26532" y="3934"/>
                      </a:lnTo>
                      <a:lnTo>
                        <a:pt x="26448" y="3872"/>
                      </a:lnTo>
                      <a:lnTo>
                        <a:pt x="26386" y="3892"/>
                      </a:lnTo>
                      <a:lnTo>
                        <a:pt x="26344" y="3872"/>
                      </a:lnTo>
                      <a:lnTo>
                        <a:pt x="26323" y="3892"/>
                      </a:lnTo>
                      <a:lnTo>
                        <a:pt x="26239" y="3892"/>
                      </a:lnTo>
                      <a:lnTo>
                        <a:pt x="26239" y="3872"/>
                      </a:lnTo>
                      <a:lnTo>
                        <a:pt x="26281" y="3872"/>
                      </a:lnTo>
                      <a:lnTo>
                        <a:pt x="26281" y="3830"/>
                      </a:lnTo>
                      <a:lnTo>
                        <a:pt x="26176" y="3746"/>
                      </a:lnTo>
                      <a:lnTo>
                        <a:pt x="26114" y="3767"/>
                      </a:lnTo>
                      <a:lnTo>
                        <a:pt x="26030" y="3746"/>
                      </a:lnTo>
                      <a:lnTo>
                        <a:pt x="26051" y="3725"/>
                      </a:lnTo>
                      <a:lnTo>
                        <a:pt x="26114" y="3683"/>
                      </a:lnTo>
                      <a:lnTo>
                        <a:pt x="26051" y="3641"/>
                      </a:lnTo>
                      <a:lnTo>
                        <a:pt x="25967" y="3641"/>
                      </a:lnTo>
                      <a:lnTo>
                        <a:pt x="25904" y="3620"/>
                      </a:lnTo>
                      <a:lnTo>
                        <a:pt x="25904" y="3558"/>
                      </a:lnTo>
                      <a:lnTo>
                        <a:pt x="25821" y="3474"/>
                      </a:lnTo>
                      <a:lnTo>
                        <a:pt x="25737" y="3411"/>
                      </a:lnTo>
                      <a:lnTo>
                        <a:pt x="25716" y="3411"/>
                      </a:lnTo>
                      <a:lnTo>
                        <a:pt x="25653" y="3369"/>
                      </a:lnTo>
                      <a:lnTo>
                        <a:pt x="25611" y="3369"/>
                      </a:lnTo>
                      <a:lnTo>
                        <a:pt x="25549" y="3432"/>
                      </a:lnTo>
                      <a:lnTo>
                        <a:pt x="25549" y="3369"/>
                      </a:lnTo>
                      <a:lnTo>
                        <a:pt x="25528" y="3328"/>
                      </a:lnTo>
                      <a:lnTo>
                        <a:pt x="25444" y="3265"/>
                      </a:lnTo>
                      <a:lnTo>
                        <a:pt x="25381" y="3369"/>
                      </a:lnTo>
                      <a:lnTo>
                        <a:pt x="25318" y="3328"/>
                      </a:lnTo>
                      <a:lnTo>
                        <a:pt x="25318" y="3244"/>
                      </a:lnTo>
                      <a:lnTo>
                        <a:pt x="25381" y="3223"/>
                      </a:lnTo>
                      <a:lnTo>
                        <a:pt x="25339" y="3160"/>
                      </a:lnTo>
                      <a:lnTo>
                        <a:pt x="25277" y="3139"/>
                      </a:lnTo>
                      <a:lnTo>
                        <a:pt x="25193" y="3160"/>
                      </a:lnTo>
                      <a:lnTo>
                        <a:pt x="25193" y="3160"/>
                      </a:lnTo>
                      <a:lnTo>
                        <a:pt x="25214" y="3118"/>
                      </a:lnTo>
                      <a:lnTo>
                        <a:pt x="25214" y="3056"/>
                      </a:lnTo>
                      <a:lnTo>
                        <a:pt x="25109" y="3014"/>
                      </a:lnTo>
                      <a:lnTo>
                        <a:pt x="25025" y="2909"/>
                      </a:lnTo>
                      <a:lnTo>
                        <a:pt x="25067" y="2888"/>
                      </a:lnTo>
                      <a:lnTo>
                        <a:pt x="25025" y="2825"/>
                      </a:lnTo>
                      <a:lnTo>
                        <a:pt x="24963" y="2804"/>
                      </a:lnTo>
                      <a:lnTo>
                        <a:pt x="24900" y="2846"/>
                      </a:lnTo>
                      <a:lnTo>
                        <a:pt x="24691" y="3056"/>
                      </a:lnTo>
                      <a:lnTo>
                        <a:pt x="24461" y="3202"/>
                      </a:lnTo>
                      <a:lnTo>
                        <a:pt x="24670" y="3035"/>
                      </a:lnTo>
                      <a:lnTo>
                        <a:pt x="24795" y="2846"/>
                      </a:lnTo>
                      <a:lnTo>
                        <a:pt x="24921" y="2721"/>
                      </a:lnTo>
                      <a:lnTo>
                        <a:pt x="24963" y="2595"/>
                      </a:lnTo>
                      <a:lnTo>
                        <a:pt x="24879" y="2532"/>
                      </a:lnTo>
                      <a:lnTo>
                        <a:pt x="24712" y="2428"/>
                      </a:lnTo>
                      <a:lnTo>
                        <a:pt x="24586" y="2428"/>
                      </a:lnTo>
                      <a:lnTo>
                        <a:pt x="24440" y="2491"/>
                      </a:lnTo>
                      <a:lnTo>
                        <a:pt x="24356" y="2491"/>
                      </a:lnTo>
                      <a:lnTo>
                        <a:pt x="24293" y="2512"/>
                      </a:lnTo>
                      <a:lnTo>
                        <a:pt x="24147" y="2532"/>
                      </a:lnTo>
                      <a:lnTo>
                        <a:pt x="23979" y="2721"/>
                      </a:lnTo>
                      <a:lnTo>
                        <a:pt x="23854" y="2825"/>
                      </a:lnTo>
                      <a:lnTo>
                        <a:pt x="23854" y="2825"/>
                      </a:lnTo>
                      <a:lnTo>
                        <a:pt x="23958" y="2700"/>
                      </a:lnTo>
                      <a:lnTo>
                        <a:pt x="23937" y="2532"/>
                      </a:lnTo>
                      <a:lnTo>
                        <a:pt x="23958" y="2407"/>
                      </a:lnTo>
                      <a:lnTo>
                        <a:pt x="23958" y="2302"/>
                      </a:lnTo>
                      <a:lnTo>
                        <a:pt x="23770" y="2198"/>
                      </a:lnTo>
                      <a:lnTo>
                        <a:pt x="23770" y="2156"/>
                      </a:lnTo>
                      <a:lnTo>
                        <a:pt x="23875" y="2093"/>
                      </a:lnTo>
                      <a:lnTo>
                        <a:pt x="23979" y="2093"/>
                      </a:lnTo>
                      <a:lnTo>
                        <a:pt x="23979" y="2051"/>
                      </a:lnTo>
                      <a:lnTo>
                        <a:pt x="23707" y="1884"/>
                      </a:lnTo>
                      <a:lnTo>
                        <a:pt x="23665" y="1800"/>
                      </a:lnTo>
                      <a:lnTo>
                        <a:pt x="23728" y="1737"/>
                      </a:lnTo>
                      <a:lnTo>
                        <a:pt x="23875" y="1654"/>
                      </a:lnTo>
                      <a:lnTo>
                        <a:pt x="23958" y="1570"/>
                      </a:lnTo>
                      <a:lnTo>
                        <a:pt x="23917" y="1486"/>
                      </a:lnTo>
                      <a:lnTo>
                        <a:pt x="23854" y="1361"/>
                      </a:lnTo>
                      <a:lnTo>
                        <a:pt x="23812" y="1361"/>
                      </a:lnTo>
                      <a:lnTo>
                        <a:pt x="23749" y="1382"/>
                      </a:lnTo>
                      <a:lnTo>
                        <a:pt x="23707" y="1319"/>
                      </a:lnTo>
                      <a:lnTo>
                        <a:pt x="23624" y="1256"/>
                      </a:lnTo>
                      <a:lnTo>
                        <a:pt x="23519" y="1256"/>
                      </a:lnTo>
                      <a:lnTo>
                        <a:pt x="23393" y="1214"/>
                      </a:lnTo>
                      <a:lnTo>
                        <a:pt x="23331" y="1172"/>
                      </a:lnTo>
                      <a:lnTo>
                        <a:pt x="23247" y="1214"/>
                      </a:lnTo>
                      <a:lnTo>
                        <a:pt x="23121" y="1214"/>
                      </a:lnTo>
                      <a:lnTo>
                        <a:pt x="23080" y="1319"/>
                      </a:lnTo>
                      <a:lnTo>
                        <a:pt x="23080" y="1361"/>
                      </a:lnTo>
                      <a:lnTo>
                        <a:pt x="22996" y="1256"/>
                      </a:lnTo>
                      <a:lnTo>
                        <a:pt x="23038" y="1151"/>
                      </a:lnTo>
                      <a:lnTo>
                        <a:pt x="23101" y="1131"/>
                      </a:lnTo>
                      <a:lnTo>
                        <a:pt x="23101" y="1026"/>
                      </a:lnTo>
                      <a:lnTo>
                        <a:pt x="23142" y="942"/>
                      </a:lnTo>
                      <a:lnTo>
                        <a:pt x="23205" y="921"/>
                      </a:lnTo>
                      <a:lnTo>
                        <a:pt x="23205" y="817"/>
                      </a:lnTo>
                      <a:lnTo>
                        <a:pt x="23226" y="712"/>
                      </a:lnTo>
                      <a:lnTo>
                        <a:pt x="23205" y="649"/>
                      </a:lnTo>
                      <a:lnTo>
                        <a:pt x="23184" y="649"/>
                      </a:lnTo>
                      <a:lnTo>
                        <a:pt x="23038" y="796"/>
                      </a:lnTo>
                      <a:lnTo>
                        <a:pt x="23017" y="900"/>
                      </a:lnTo>
                      <a:lnTo>
                        <a:pt x="22996" y="900"/>
                      </a:lnTo>
                      <a:lnTo>
                        <a:pt x="22912" y="838"/>
                      </a:lnTo>
                      <a:lnTo>
                        <a:pt x="22808" y="900"/>
                      </a:lnTo>
                      <a:lnTo>
                        <a:pt x="22787" y="942"/>
                      </a:lnTo>
                      <a:lnTo>
                        <a:pt x="22808" y="1047"/>
                      </a:lnTo>
                      <a:lnTo>
                        <a:pt x="22724" y="1131"/>
                      </a:lnTo>
                      <a:lnTo>
                        <a:pt x="22682" y="1131"/>
                      </a:lnTo>
                      <a:lnTo>
                        <a:pt x="22661" y="1068"/>
                      </a:lnTo>
                      <a:lnTo>
                        <a:pt x="22598" y="1214"/>
                      </a:lnTo>
                      <a:lnTo>
                        <a:pt x="22598" y="1319"/>
                      </a:lnTo>
                      <a:lnTo>
                        <a:pt x="22556" y="1172"/>
                      </a:lnTo>
                      <a:lnTo>
                        <a:pt x="22556" y="1047"/>
                      </a:lnTo>
                      <a:lnTo>
                        <a:pt x="22598" y="942"/>
                      </a:lnTo>
                      <a:lnTo>
                        <a:pt x="22556" y="921"/>
                      </a:lnTo>
                      <a:lnTo>
                        <a:pt x="22473" y="1005"/>
                      </a:lnTo>
                      <a:lnTo>
                        <a:pt x="22452" y="1068"/>
                      </a:lnTo>
                      <a:lnTo>
                        <a:pt x="22368" y="1110"/>
                      </a:lnTo>
                      <a:lnTo>
                        <a:pt x="22410" y="921"/>
                      </a:lnTo>
                      <a:lnTo>
                        <a:pt x="22368" y="817"/>
                      </a:lnTo>
                      <a:lnTo>
                        <a:pt x="22264" y="817"/>
                      </a:lnTo>
                      <a:lnTo>
                        <a:pt x="22284" y="733"/>
                      </a:lnTo>
                      <a:lnTo>
                        <a:pt x="22410" y="628"/>
                      </a:lnTo>
                      <a:lnTo>
                        <a:pt x="22515" y="607"/>
                      </a:lnTo>
                      <a:lnTo>
                        <a:pt x="22661" y="712"/>
                      </a:lnTo>
                      <a:lnTo>
                        <a:pt x="22808" y="628"/>
                      </a:lnTo>
                      <a:lnTo>
                        <a:pt x="22912" y="607"/>
                      </a:lnTo>
                      <a:lnTo>
                        <a:pt x="23017" y="503"/>
                      </a:lnTo>
                      <a:lnTo>
                        <a:pt x="23017" y="440"/>
                      </a:lnTo>
                      <a:lnTo>
                        <a:pt x="23038" y="398"/>
                      </a:lnTo>
                      <a:lnTo>
                        <a:pt x="23017" y="335"/>
                      </a:lnTo>
                      <a:lnTo>
                        <a:pt x="22891" y="294"/>
                      </a:lnTo>
                      <a:lnTo>
                        <a:pt x="22828" y="294"/>
                      </a:lnTo>
                      <a:lnTo>
                        <a:pt x="22828" y="189"/>
                      </a:lnTo>
                      <a:lnTo>
                        <a:pt x="22787" y="126"/>
                      </a:lnTo>
                      <a:lnTo>
                        <a:pt x="22766" y="105"/>
                      </a:lnTo>
                      <a:lnTo>
                        <a:pt x="22787" y="84"/>
                      </a:lnTo>
                      <a:lnTo>
                        <a:pt x="22828" y="63"/>
                      </a:lnTo>
                      <a:lnTo>
                        <a:pt x="22870" y="1"/>
                      </a:ln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64" name="Google Shape;1497;p74"/>
                <p:cNvSpPr/>
                <p:nvPr/>
              </p:nvSpPr>
              <p:spPr>
                <a:xfrm>
                  <a:off x="1979950" y="2384350"/>
                  <a:ext cx="816050" cy="481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642" h="19251" extrusionOk="0">
                      <a:moveTo>
                        <a:pt x="2846" y="1"/>
                      </a:moveTo>
                      <a:lnTo>
                        <a:pt x="2909" y="210"/>
                      </a:lnTo>
                      <a:lnTo>
                        <a:pt x="3035" y="273"/>
                      </a:lnTo>
                      <a:lnTo>
                        <a:pt x="2993" y="356"/>
                      </a:lnTo>
                      <a:lnTo>
                        <a:pt x="2909" y="440"/>
                      </a:lnTo>
                      <a:lnTo>
                        <a:pt x="2930" y="545"/>
                      </a:lnTo>
                      <a:lnTo>
                        <a:pt x="2993" y="586"/>
                      </a:lnTo>
                      <a:lnTo>
                        <a:pt x="2972" y="649"/>
                      </a:lnTo>
                      <a:lnTo>
                        <a:pt x="2909" y="733"/>
                      </a:lnTo>
                      <a:lnTo>
                        <a:pt x="2951" y="775"/>
                      </a:lnTo>
                      <a:lnTo>
                        <a:pt x="2951" y="858"/>
                      </a:lnTo>
                      <a:lnTo>
                        <a:pt x="2993" y="900"/>
                      </a:lnTo>
                      <a:lnTo>
                        <a:pt x="2909" y="1047"/>
                      </a:lnTo>
                      <a:lnTo>
                        <a:pt x="2825" y="1089"/>
                      </a:lnTo>
                      <a:lnTo>
                        <a:pt x="2763" y="1256"/>
                      </a:lnTo>
                      <a:lnTo>
                        <a:pt x="2721" y="1298"/>
                      </a:lnTo>
                      <a:lnTo>
                        <a:pt x="2721" y="1423"/>
                      </a:lnTo>
                      <a:lnTo>
                        <a:pt x="2637" y="1486"/>
                      </a:lnTo>
                      <a:lnTo>
                        <a:pt x="2616" y="1591"/>
                      </a:lnTo>
                      <a:lnTo>
                        <a:pt x="2470" y="1674"/>
                      </a:lnTo>
                      <a:lnTo>
                        <a:pt x="2386" y="1633"/>
                      </a:lnTo>
                      <a:lnTo>
                        <a:pt x="2344" y="1570"/>
                      </a:lnTo>
                      <a:lnTo>
                        <a:pt x="2428" y="1465"/>
                      </a:lnTo>
                      <a:lnTo>
                        <a:pt x="2449" y="1507"/>
                      </a:lnTo>
                      <a:lnTo>
                        <a:pt x="2532" y="1465"/>
                      </a:lnTo>
                      <a:lnTo>
                        <a:pt x="2553" y="1528"/>
                      </a:lnTo>
                      <a:lnTo>
                        <a:pt x="2595" y="1486"/>
                      </a:lnTo>
                      <a:lnTo>
                        <a:pt x="2595" y="1361"/>
                      </a:lnTo>
                      <a:lnTo>
                        <a:pt x="2658" y="1214"/>
                      </a:lnTo>
                      <a:lnTo>
                        <a:pt x="2742" y="1151"/>
                      </a:lnTo>
                      <a:lnTo>
                        <a:pt x="2742" y="1047"/>
                      </a:lnTo>
                      <a:lnTo>
                        <a:pt x="2700" y="1068"/>
                      </a:lnTo>
                      <a:lnTo>
                        <a:pt x="2553" y="1172"/>
                      </a:lnTo>
                      <a:lnTo>
                        <a:pt x="2512" y="1214"/>
                      </a:lnTo>
                      <a:lnTo>
                        <a:pt x="2428" y="1214"/>
                      </a:lnTo>
                      <a:lnTo>
                        <a:pt x="2428" y="1172"/>
                      </a:lnTo>
                      <a:lnTo>
                        <a:pt x="2532" y="1068"/>
                      </a:lnTo>
                      <a:lnTo>
                        <a:pt x="2658" y="1005"/>
                      </a:lnTo>
                      <a:lnTo>
                        <a:pt x="2700" y="963"/>
                      </a:lnTo>
                      <a:lnTo>
                        <a:pt x="2658" y="879"/>
                      </a:lnTo>
                      <a:lnTo>
                        <a:pt x="2616" y="879"/>
                      </a:lnTo>
                      <a:lnTo>
                        <a:pt x="2532" y="900"/>
                      </a:lnTo>
                      <a:lnTo>
                        <a:pt x="2470" y="796"/>
                      </a:lnTo>
                      <a:lnTo>
                        <a:pt x="2407" y="754"/>
                      </a:lnTo>
                      <a:lnTo>
                        <a:pt x="2135" y="754"/>
                      </a:lnTo>
                      <a:lnTo>
                        <a:pt x="2009" y="649"/>
                      </a:lnTo>
                      <a:lnTo>
                        <a:pt x="1716" y="419"/>
                      </a:lnTo>
                      <a:lnTo>
                        <a:pt x="1696" y="440"/>
                      </a:lnTo>
                      <a:lnTo>
                        <a:pt x="1675" y="545"/>
                      </a:lnTo>
                      <a:lnTo>
                        <a:pt x="1591" y="754"/>
                      </a:lnTo>
                      <a:lnTo>
                        <a:pt x="1591" y="858"/>
                      </a:lnTo>
                      <a:lnTo>
                        <a:pt x="1654" y="1068"/>
                      </a:lnTo>
                      <a:lnTo>
                        <a:pt x="1591" y="1382"/>
                      </a:lnTo>
                      <a:lnTo>
                        <a:pt x="1612" y="1507"/>
                      </a:lnTo>
                      <a:lnTo>
                        <a:pt x="1591" y="1674"/>
                      </a:lnTo>
                      <a:lnTo>
                        <a:pt x="1612" y="1737"/>
                      </a:lnTo>
                      <a:lnTo>
                        <a:pt x="1675" y="1737"/>
                      </a:lnTo>
                      <a:lnTo>
                        <a:pt x="1696" y="1800"/>
                      </a:lnTo>
                      <a:lnTo>
                        <a:pt x="1654" y="1884"/>
                      </a:lnTo>
                      <a:lnTo>
                        <a:pt x="1591" y="1884"/>
                      </a:lnTo>
                      <a:lnTo>
                        <a:pt x="1570" y="1946"/>
                      </a:lnTo>
                      <a:lnTo>
                        <a:pt x="1591" y="2009"/>
                      </a:lnTo>
                      <a:lnTo>
                        <a:pt x="1696" y="2030"/>
                      </a:lnTo>
                      <a:lnTo>
                        <a:pt x="1654" y="2135"/>
                      </a:lnTo>
                      <a:lnTo>
                        <a:pt x="1654" y="2239"/>
                      </a:lnTo>
                      <a:lnTo>
                        <a:pt x="1591" y="2323"/>
                      </a:lnTo>
                      <a:lnTo>
                        <a:pt x="1549" y="2302"/>
                      </a:lnTo>
                      <a:lnTo>
                        <a:pt x="1507" y="2344"/>
                      </a:lnTo>
                      <a:lnTo>
                        <a:pt x="1507" y="2428"/>
                      </a:lnTo>
                      <a:lnTo>
                        <a:pt x="1675" y="2449"/>
                      </a:lnTo>
                      <a:lnTo>
                        <a:pt x="1821" y="2470"/>
                      </a:lnTo>
                      <a:lnTo>
                        <a:pt x="1926" y="2553"/>
                      </a:lnTo>
                      <a:lnTo>
                        <a:pt x="2072" y="2553"/>
                      </a:lnTo>
                      <a:lnTo>
                        <a:pt x="2114" y="2637"/>
                      </a:lnTo>
                      <a:lnTo>
                        <a:pt x="2135" y="2783"/>
                      </a:lnTo>
                      <a:lnTo>
                        <a:pt x="2093" y="2658"/>
                      </a:lnTo>
                      <a:lnTo>
                        <a:pt x="1988" y="2574"/>
                      </a:lnTo>
                      <a:lnTo>
                        <a:pt x="1905" y="2616"/>
                      </a:lnTo>
                      <a:lnTo>
                        <a:pt x="1821" y="2553"/>
                      </a:lnTo>
                      <a:lnTo>
                        <a:pt x="1612" y="2532"/>
                      </a:lnTo>
                      <a:lnTo>
                        <a:pt x="1570" y="2470"/>
                      </a:lnTo>
                      <a:lnTo>
                        <a:pt x="1507" y="2511"/>
                      </a:lnTo>
                      <a:lnTo>
                        <a:pt x="1507" y="2616"/>
                      </a:lnTo>
                      <a:lnTo>
                        <a:pt x="1403" y="2763"/>
                      </a:lnTo>
                      <a:lnTo>
                        <a:pt x="1403" y="2846"/>
                      </a:lnTo>
                      <a:lnTo>
                        <a:pt x="1403" y="2930"/>
                      </a:lnTo>
                      <a:lnTo>
                        <a:pt x="1340" y="3076"/>
                      </a:lnTo>
                      <a:lnTo>
                        <a:pt x="1277" y="3202"/>
                      </a:lnTo>
                      <a:lnTo>
                        <a:pt x="1131" y="3558"/>
                      </a:lnTo>
                      <a:lnTo>
                        <a:pt x="1089" y="3809"/>
                      </a:lnTo>
                      <a:lnTo>
                        <a:pt x="942" y="4102"/>
                      </a:lnTo>
                      <a:lnTo>
                        <a:pt x="921" y="4415"/>
                      </a:lnTo>
                      <a:lnTo>
                        <a:pt x="838" y="4541"/>
                      </a:lnTo>
                      <a:lnTo>
                        <a:pt x="733" y="4667"/>
                      </a:lnTo>
                      <a:lnTo>
                        <a:pt x="649" y="4855"/>
                      </a:lnTo>
                      <a:lnTo>
                        <a:pt x="608" y="4939"/>
                      </a:lnTo>
                      <a:lnTo>
                        <a:pt x="566" y="5043"/>
                      </a:lnTo>
                      <a:lnTo>
                        <a:pt x="419" y="5231"/>
                      </a:lnTo>
                      <a:lnTo>
                        <a:pt x="356" y="5336"/>
                      </a:lnTo>
                      <a:lnTo>
                        <a:pt x="398" y="5566"/>
                      </a:lnTo>
                      <a:lnTo>
                        <a:pt x="336" y="5776"/>
                      </a:lnTo>
                      <a:lnTo>
                        <a:pt x="336" y="5922"/>
                      </a:lnTo>
                      <a:lnTo>
                        <a:pt x="419" y="6027"/>
                      </a:lnTo>
                      <a:lnTo>
                        <a:pt x="356" y="6110"/>
                      </a:lnTo>
                      <a:lnTo>
                        <a:pt x="336" y="6194"/>
                      </a:lnTo>
                      <a:lnTo>
                        <a:pt x="398" y="6340"/>
                      </a:lnTo>
                      <a:lnTo>
                        <a:pt x="356" y="6592"/>
                      </a:lnTo>
                      <a:lnTo>
                        <a:pt x="315" y="6717"/>
                      </a:lnTo>
                      <a:lnTo>
                        <a:pt x="231" y="6759"/>
                      </a:lnTo>
                      <a:lnTo>
                        <a:pt x="252" y="6843"/>
                      </a:lnTo>
                      <a:lnTo>
                        <a:pt x="294" y="6864"/>
                      </a:lnTo>
                      <a:lnTo>
                        <a:pt x="231" y="7031"/>
                      </a:lnTo>
                      <a:lnTo>
                        <a:pt x="84" y="7136"/>
                      </a:lnTo>
                      <a:lnTo>
                        <a:pt x="1" y="7261"/>
                      </a:lnTo>
                      <a:lnTo>
                        <a:pt x="1" y="7387"/>
                      </a:lnTo>
                      <a:lnTo>
                        <a:pt x="105" y="7554"/>
                      </a:lnTo>
                      <a:lnTo>
                        <a:pt x="210" y="7763"/>
                      </a:lnTo>
                      <a:lnTo>
                        <a:pt x="210" y="7993"/>
                      </a:lnTo>
                      <a:lnTo>
                        <a:pt x="189" y="8119"/>
                      </a:lnTo>
                      <a:lnTo>
                        <a:pt x="126" y="8203"/>
                      </a:lnTo>
                      <a:lnTo>
                        <a:pt x="126" y="8286"/>
                      </a:lnTo>
                      <a:lnTo>
                        <a:pt x="147" y="8370"/>
                      </a:lnTo>
                      <a:lnTo>
                        <a:pt x="189" y="8496"/>
                      </a:lnTo>
                      <a:lnTo>
                        <a:pt x="126" y="8579"/>
                      </a:lnTo>
                      <a:lnTo>
                        <a:pt x="105" y="8642"/>
                      </a:lnTo>
                      <a:lnTo>
                        <a:pt x="126" y="8726"/>
                      </a:lnTo>
                      <a:lnTo>
                        <a:pt x="356" y="9102"/>
                      </a:lnTo>
                      <a:lnTo>
                        <a:pt x="398" y="9207"/>
                      </a:lnTo>
                      <a:lnTo>
                        <a:pt x="356" y="9270"/>
                      </a:lnTo>
                      <a:lnTo>
                        <a:pt x="398" y="9353"/>
                      </a:lnTo>
                      <a:lnTo>
                        <a:pt x="524" y="9479"/>
                      </a:lnTo>
                      <a:lnTo>
                        <a:pt x="545" y="9542"/>
                      </a:lnTo>
                      <a:lnTo>
                        <a:pt x="628" y="9542"/>
                      </a:lnTo>
                      <a:lnTo>
                        <a:pt x="628" y="9437"/>
                      </a:lnTo>
                      <a:lnTo>
                        <a:pt x="628" y="9312"/>
                      </a:lnTo>
                      <a:lnTo>
                        <a:pt x="712" y="9333"/>
                      </a:lnTo>
                      <a:lnTo>
                        <a:pt x="733" y="9312"/>
                      </a:lnTo>
                      <a:lnTo>
                        <a:pt x="733" y="9353"/>
                      </a:lnTo>
                      <a:lnTo>
                        <a:pt x="838" y="9353"/>
                      </a:lnTo>
                      <a:lnTo>
                        <a:pt x="859" y="9416"/>
                      </a:lnTo>
                      <a:lnTo>
                        <a:pt x="984" y="9437"/>
                      </a:lnTo>
                      <a:lnTo>
                        <a:pt x="880" y="9437"/>
                      </a:lnTo>
                      <a:lnTo>
                        <a:pt x="817" y="9479"/>
                      </a:lnTo>
                      <a:lnTo>
                        <a:pt x="754" y="9437"/>
                      </a:lnTo>
                      <a:lnTo>
                        <a:pt x="712" y="9437"/>
                      </a:lnTo>
                      <a:lnTo>
                        <a:pt x="712" y="9521"/>
                      </a:lnTo>
                      <a:lnTo>
                        <a:pt x="754" y="9542"/>
                      </a:lnTo>
                      <a:lnTo>
                        <a:pt x="754" y="9688"/>
                      </a:lnTo>
                      <a:lnTo>
                        <a:pt x="817" y="9793"/>
                      </a:lnTo>
                      <a:lnTo>
                        <a:pt x="838" y="9835"/>
                      </a:lnTo>
                      <a:lnTo>
                        <a:pt x="733" y="9793"/>
                      </a:lnTo>
                      <a:lnTo>
                        <a:pt x="670" y="9688"/>
                      </a:lnTo>
                      <a:lnTo>
                        <a:pt x="649" y="9646"/>
                      </a:lnTo>
                      <a:lnTo>
                        <a:pt x="608" y="9688"/>
                      </a:lnTo>
                      <a:lnTo>
                        <a:pt x="608" y="9772"/>
                      </a:lnTo>
                      <a:lnTo>
                        <a:pt x="545" y="9835"/>
                      </a:lnTo>
                      <a:lnTo>
                        <a:pt x="566" y="9877"/>
                      </a:lnTo>
                      <a:lnTo>
                        <a:pt x="545" y="9981"/>
                      </a:lnTo>
                      <a:lnTo>
                        <a:pt x="545" y="10086"/>
                      </a:lnTo>
                      <a:lnTo>
                        <a:pt x="608" y="10107"/>
                      </a:lnTo>
                      <a:lnTo>
                        <a:pt x="628" y="10211"/>
                      </a:lnTo>
                      <a:lnTo>
                        <a:pt x="733" y="10274"/>
                      </a:lnTo>
                      <a:lnTo>
                        <a:pt x="775" y="10358"/>
                      </a:lnTo>
                      <a:lnTo>
                        <a:pt x="775" y="10421"/>
                      </a:lnTo>
                      <a:lnTo>
                        <a:pt x="712" y="10504"/>
                      </a:lnTo>
                      <a:lnTo>
                        <a:pt x="649" y="10504"/>
                      </a:lnTo>
                      <a:lnTo>
                        <a:pt x="649" y="10567"/>
                      </a:lnTo>
                      <a:lnTo>
                        <a:pt x="670" y="10672"/>
                      </a:lnTo>
                      <a:lnTo>
                        <a:pt x="670" y="10797"/>
                      </a:lnTo>
                      <a:lnTo>
                        <a:pt x="712" y="10839"/>
                      </a:lnTo>
                      <a:lnTo>
                        <a:pt x="775" y="10923"/>
                      </a:lnTo>
                      <a:lnTo>
                        <a:pt x="817" y="11111"/>
                      </a:lnTo>
                      <a:lnTo>
                        <a:pt x="942" y="11362"/>
                      </a:lnTo>
                      <a:lnTo>
                        <a:pt x="1026" y="11509"/>
                      </a:lnTo>
                      <a:lnTo>
                        <a:pt x="1068" y="11530"/>
                      </a:lnTo>
                      <a:lnTo>
                        <a:pt x="1047" y="11571"/>
                      </a:lnTo>
                      <a:lnTo>
                        <a:pt x="1047" y="11613"/>
                      </a:lnTo>
                      <a:lnTo>
                        <a:pt x="1152" y="11718"/>
                      </a:lnTo>
                      <a:lnTo>
                        <a:pt x="1172" y="11843"/>
                      </a:lnTo>
                      <a:lnTo>
                        <a:pt x="1152" y="11990"/>
                      </a:lnTo>
                      <a:lnTo>
                        <a:pt x="1131" y="12094"/>
                      </a:lnTo>
                      <a:lnTo>
                        <a:pt x="1089" y="12136"/>
                      </a:lnTo>
                      <a:lnTo>
                        <a:pt x="1131" y="12199"/>
                      </a:lnTo>
                      <a:lnTo>
                        <a:pt x="1172" y="12262"/>
                      </a:lnTo>
                      <a:lnTo>
                        <a:pt x="1382" y="12262"/>
                      </a:lnTo>
                      <a:lnTo>
                        <a:pt x="1486" y="12283"/>
                      </a:lnTo>
                      <a:lnTo>
                        <a:pt x="1591" y="12346"/>
                      </a:lnTo>
                      <a:lnTo>
                        <a:pt x="1675" y="12366"/>
                      </a:lnTo>
                      <a:lnTo>
                        <a:pt x="1821" y="12366"/>
                      </a:lnTo>
                      <a:lnTo>
                        <a:pt x="1884" y="12450"/>
                      </a:lnTo>
                      <a:lnTo>
                        <a:pt x="1884" y="12555"/>
                      </a:lnTo>
                      <a:lnTo>
                        <a:pt x="2030" y="12618"/>
                      </a:lnTo>
                      <a:lnTo>
                        <a:pt x="2135" y="12618"/>
                      </a:lnTo>
                      <a:lnTo>
                        <a:pt x="2281" y="12680"/>
                      </a:lnTo>
                      <a:lnTo>
                        <a:pt x="2302" y="12722"/>
                      </a:lnTo>
                      <a:lnTo>
                        <a:pt x="2302" y="12827"/>
                      </a:lnTo>
                      <a:lnTo>
                        <a:pt x="2344" y="12869"/>
                      </a:lnTo>
                      <a:lnTo>
                        <a:pt x="2407" y="12827"/>
                      </a:lnTo>
                      <a:lnTo>
                        <a:pt x="2470" y="12827"/>
                      </a:lnTo>
                      <a:lnTo>
                        <a:pt x="2616" y="12973"/>
                      </a:lnTo>
                      <a:lnTo>
                        <a:pt x="2805" y="13245"/>
                      </a:lnTo>
                      <a:lnTo>
                        <a:pt x="2825" y="13434"/>
                      </a:lnTo>
                      <a:lnTo>
                        <a:pt x="2805" y="13559"/>
                      </a:lnTo>
                      <a:lnTo>
                        <a:pt x="2805" y="13664"/>
                      </a:lnTo>
                      <a:lnTo>
                        <a:pt x="4185" y="13643"/>
                      </a:lnTo>
                      <a:lnTo>
                        <a:pt x="4206" y="13706"/>
                      </a:lnTo>
                      <a:lnTo>
                        <a:pt x="4206" y="13747"/>
                      </a:lnTo>
                      <a:lnTo>
                        <a:pt x="6131" y="14647"/>
                      </a:lnTo>
                      <a:lnTo>
                        <a:pt x="7784" y="14689"/>
                      </a:lnTo>
                      <a:lnTo>
                        <a:pt x="7826" y="14480"/>
                      </a:lnTo>
                      <a:lnTo>
                        <a:pt x="8747" y="14501"/>
                      </a:lnTo>
                      <a:lnTo>
                        <a:pt x="8872" y="14584"/>
                      </a:lnTo>
                      <a:lnTo>
                        <a:pt x="8935" y="14710"/>
                      </a:lnTo>
                      <a:lnTo>
                        <a:pt x="8998" y="14773"/>
                      </a:lnTo>
                      <a:lnTo>
                        <a:pt x="9019" y="14815"/>
                      </a:lnTo>
                      <a:lnTo>
                        <a:pt x="9082" y="14815"/>
                      </a:lnTo>
                      <a:lnTo>
                        <a:pt x="9123" y="14898"/>
                      </a:lnTo>
                      <a:lnTo>
                        <a:pt x="9103" y="14961"/>
                      </a:lnTo>
                      <a:lnTo>
                        <a:pt x="9207" y="14982"/>
                      </a:lnTo>
                      <a:lnTo>
                        <a:pt x="9270" y="15066"/>
                      </a:lnTo>
                      <a:lnTo>
                        <a:pt x="9270" y="15107"/>
                      </a:lnTo>
                      <a:lnTo>
                        <a:pt x="9228" y="15170"/>
                      </a:lnTo>
                      <a:lnTo>
                        <a:pt x="9312" y="15191"/>
                      </a:lnTo>
                      <a:lnTo>
                        <a:pt x="9395" y="15233"/>
                      </a:lnTo>
                      <a:lnTo>
                        <a:pt x="9437" y="15317"/>
                      </a:lnTo>
                      <a:lnTo>
                        <a:pt x="9458" y="15442"/>
                      </a:lnTo>
                      <a:lnTo>
                        <a:pt x="9500" y="15484"/>
                      </a:lnTo>
                      <a:lnTo>
                        <a:pt x="9521" y="15505"/>
                      </a:lnTo>
                      <a:lnTo>
                        <a:pt x="9542" y="15526"/>
                      </a:lnTo>
                      <a:lnTo>
                        <a:pt x="9626" y="15610"/>
                      </a:lnTo>
                      <a:lnTo>
                        <a:pt x="9626" y="15693"/>
                      </a:lnTo>
                      <a:lnTo>
                        <a:pt x="9605" y="15714"/>
                      </a:lnTo>
                      <a:lnTo>
                        <a:pt x="9521" y="15735"/>
                      </a:lnTo>
                      <a:lnTo>
                        <a:pt x="9521" y="15756"/>
                      </a:lnTo>
                      <a:lnTo>
                        <a:pt x="9626" y="15903"/>
                      </a:lnTo>
                      <a:lnTo>
                        <a:pt x="9709" y="15965"/>
                      </a:lnTo>
                      <a:lnTo>
                        <a:pt x="9730" y="16070"/>
                      </a:lnTo>
                      <a:lnTo>
                        <a:pt x="9730" y="16112"/>
                      </a:lnTo>
                      <a:lnTo>
                        <a:pt x="9751" y="16112"/>
                      </a:lnTo>
                      <a:lnTo>
                        <a:pt x="9793" y="16133"/>
                      </a:lnTo>
                      <a:lnTo>
                        <a:pt x="9835" y="16133"/>
                      </a:lnTo>
                      <a:lnTo>
                        <a:pt x="9877" y="16154"/>
                      </a:lnTo>
                      <a:lnTo>
                        <a:pt x="9919" y="16216"/>
                      </a:lnTo>
                      <a:lnTo>
                        <a:pt x="9919" y="16237"/>
                      </a:lnTo>
                      <a:lnTo>
                        <a:pt x="9960" y="16279"/>
                      </a:lnTo>
                      <a:lnTo>
                        <a:pt x="10023" y="16279"/>
                      </a:lnTo>
                      <a:lnTo>
                        <a:pt x="10149" y="16342"/>
                      </a:lnTo>
                      <a:lnTo>
                        <a:pt x="10170" y="16384"/>
                      </a:lnTo>
                      <a:lnTo>
                        <a:pt x="10253" y="16426"/>
                      </a:lnTo>
                      <a:lnTo>
                        <a:pt x="10379" y="16467"/>
                      </a:lnTo>
                      <a:lnTo>
                        <a:pt x="10400" y="16530"/>
                      </a:lnTo>
                      <a:lnTo>
                        <a:pt x="10463" y="16530"/>
                      </a:lnTo>
                      <a:lnTo>
                        <a:pt x="10504" y="16488"/>
                      </a:lnTo>
                      <a:lnTo>
                        <a:pt x="10504" y="16467"/>
                      </a:lnTo>
                      <a:lnTo>
                        <a:pt x="10609" y="16384"/>
                      </a:lnTo>
                      <a:lnTo>
                        <a:pt x="10672" y="16384"/>
                      </a:lnTo>
                      <a:lnTo>
                        <a:pt x="10672" y="16342"/>
                      </a:lnTo>
                      <a:lnTo>
                        <a:pt x="10672" y="16321"/>
                      </a:lnTo>
                      <a:lnTo>
                        <a:pt x="10714" y="16237"/>
                      </a:lnTo>
                      <a:lnTo>
                        <a:pt x="10797" y="16070"/>
                      </a:lnTo>
                      <a:lnTo>
                        <a:pt x="10839" y="16028"/>
                      </a:lnTo>
                      <a:lnTo>
                        <a:pt x="10923" y="16007"/>
                      </a:lnTo>
                      <a:lnTo>
                        <a:pt x="10965" y="16007"/>
                      </a:lnTo>
                      <a:lnTo>
                        <a:pt x="10986" y="16028"/>
                      </a:lnTo>
                      <a:lnTo>
                        <a:pt x="11027" y="16028"/>
                      </a:lnTo>
                      <a:lnTo>
                        <a:pt x="11069" y="15944"/>
                      </a:lnTo>
                      <a:lnTo>
                        <a:pt x="11174" y="15944"/>
                      </a:lnTo>
                      <a:lnTo>
                        <a:pt x="11279" y="15965"/>
                      </a:lnTo>
                      <a:lnTo>
                        <a:pt x="11383" y="15944"/>
                      </a:lnTo>
                      <a:lnTo>
                        <a:pt x="11404" y="15965"/>
                      </a:lnTo>
                      <a:lnTo>
                        <a:pt x="11425" y="16007"/>
                      </a:lnTo>
                      <a:lnTo>
                        <a:pt x="11509" y="16007"/>
                      </a:lnTo>
                      <a:lnTo>
                        <a:pt x="11592" y="16028"/>
                      </a:lnTo>
                      <a:lnTo>
                        <a:pt x="11634" y="16133"/>
                      </a:lnTo>
                      <a:lnTo>
                        <a:pt x="11739" y="16216"/>
                      </a:lnTo>
                      <a:lnTo>
                        <a:pt x="11844" y="16363"/>
                      </a:lnTo>
                      <a:lnTo>
                        <a:pt x="11864" y="16467"/>
                      </a:lnTo>
                      <a:lnTo>
                        <a:pt x="11927" y="16530"/>
                      </a:lnTo>
                      <a:lnTo>
                        <a:pt x="11927" y="16593"/>
                      </a:lnTo>
                      <a:lnTo>
                        <a:pt x="11927" y="16760"/>
                      </a:lnTo>
                      <a:lnTo>
                        <a:pt x="12011" y="16781"/>
                      </a:lnTo>
                      <a:lnTo>
                        <a:pt x="12032" y="16865"/>
                      </a:lnTo>
                      <a:lnTo>
                        <a:pt x="12116" y="17074"/>
                      </a:lnTo>
                      <a:lnTo>
                        <a:pt x="12157" y="17095"/>
                      </a:lnTo>
                      <a:lnTo>
                        <a:pt x="12178" y="17179"/>
                      </a:lnTo>
                      <a:lnTo>
                        <a:pt x="12262" y="17221"/>
                      </a:lnTo>
                      <a:lnTo>
                        <a:pt x="12283" y="17325"/>
                      </a:lnTo>
                      <a:lnTo>
                        <a:pt x="12346" y="17430"/>
                      </a:lnTo>
                      <a:lnTo>
                        <a:pt x="12450" y="17514"/>
                      </a:lnTo>
                      <a:lnTo>
                        <a:pt x="12429" y="17618"/>
                      </a:lnTo>
                      <a:lnTo>
                        <a:pt x="12429" y="17723"/>
                      </a:lnTo>
                      <a:lnTo>
                        <a:pt x="12429" y="17786"/>
                      </a:lnTo>
                      <a:lnTo>
                        <a:pt x="12429" y="17807"/>
                      </a:lnTo>
                      <a:lnTo>
                        <a:pt x="12555" y="18141"/>
                      </a:lnTo>
                      <a:lnTo>
                        <a:pt x="12534" y="18309"/>
                      </a:lnTo>
                      <a:lnTo>
                        <a:pt x="12576" y="18351"/>
                      </a:lnTo>
                      <a:lnTo>
                        <a:pt x="12597" y="18351"/>
                      </a:lnTo>
                      <a:lnTo>
                        <a:pt x="12660" y="18372"/>
                      </a:lnTo>
                      <a:lnTo>
                        <a:pt x="12743" y="18372"/>
                      </a:lnTo>
                      <a:lnTo>
                        <a:pt x="12806" y="18413"/>
                      </a:lnTo>
                      <a:lnTo>
                        <a:pt x="12911" y="18518"/>
                      </a:lnTo>
                      <a:lnTo>
                        <a:pt x="13099" y="18560"/>
                      </a:lnTo>
                      <a:lnTo>
                        <a:pt x="13204" y="18644"/>
                      </a:lnTo>
                      <a:lnTo>
                        <a:pt x="13308" y="18644"/>
                      </a:lnTo>
                      <a:lnTo>
                        <a:pt x="13329" y="18727"/>
                      </a:lnTo>
                      <a:lnTo>
                        <a:pt x="13392" y="18748"/>
                      </a:lnTo>
                      <a:lnTo>
                        <a:pt x="13476" y="18581"/>
                      </a:lnTo>
                      <a:lnTo>
                        <a:pt x="13496" y="18455"/>
                      </a:lnTo>
                      <a:lnTo>
                        <a:pt x="13476" y="18372"/>
                      </a:lnTo>
                      <a:lnTo>
                        <a:pt x="13476" y="18120"/>
                      </a:lnTo>
                      <a:lnTo>
                        <a:pt x="13413" y="18037"/>
                      </a:lnTo>
                      <a:lnTo>
                        <a:pt x="13496" y="17911"/>
                      </a:lnTo>
                      <a:lnTo>
                        <a:pt x="13538" y="17723"/>
                      </a:lnTo>
                      <a:lnTo>
                        <a:pt x="13622" y="17618"/>
                      </a:lnTo>
                      <a:lnTo>
                        <a:pt x="13580" y="17409"/>
                      </a:lnTo>
                      <a:lnTo>
                        <a:pt x="13685" y="17367"/>
                      </a:lnTo>
                      <a:lnTo>
                        <a:pt x="13789" y="17284"/>
                      </a:lnTo>
                      <a:lnTo>
                        <a:pt x="13727" y="17200"/>
                      </a:lnTo>
                      <a:lnTo>
                        <a:pt x="13831" y="17074"/>
                      </a:lnTo>
                      <a:lnTo>
                        <a:pt x="13894" y="17095"/>
                      </a:lnTo>
                      <a:lnTo>
                        <a:pt x="13999" y="17053"/>
                      </a:lnTo>
                      <a:lnTo>
                        <a:pt x="13957" y="16907"/>
                      </a:lnTo>
                      <a:lnTo>
                        <a:pt x="13957" y="16907"/>
                      </a:lnTo>
                      <a:lnTo>
                        <a:pt x="14040" y="16970"/>
                      </a:lnTo>
                      <a:lnTo>
                        <a:pt x="14145" y="16907"/>
                      </a:lnTo>
                      <a:lnTo>
                        <a:pt x="14103" y="16865"/>
                      </a:lnTo>
                      <a:lnTo>
                        <a:pt x="14208" y="16781"/>
                      </a:lnTo>
                      <a:lnTo>
                        <a:pt x="14250" y="16802"/>
                      </a:lnTo>
                      <a:lnTo>
                        <a:pt x="14312" y="16781"/>
                      </a:lnTo>
                      <a:lnTo>
                        <a:pt x="14375" y="16865"/>
                      </a:lnTo>
                      <a:lnTo>
                        <a:pt x="14271" y="16949"/>
                      </a:lnTo>
                      <a:lnTo>
                        <a:pt x="14354" y="16949"/>
                      </a:lnTo>
                      <a:lnTo>
                        <a:pt x="14459" y="16844"/>
                      </a:lnTo>
                      <a:lnTo>
                        <a:pt x="14543" y="16844"/>
                      </a:lnTo>
                      <a:lnTo>
                        <a:pt x="14794" y="16739"/>
                      </a:lnTo>
                      <a:lnTo>
                        <a:pt x="14982" y="16551"/>
                      </a:lnTo>
                      <a:lnTo>
                        <a:pt x="15066" y="16551"/>
                      </a:lnTo>
                      <a:lnTo>
                        <a:pt x="15108" y="16488"/>
                      </a:lnTo>
                      <a:lnTo>
                        <a:pt x="15087" y="16384"/>
                      </a:lnTo>
                      <a:lnTo>
                        <a:pt x="15108" y="16258"/>
                      </a:lnTo>
                      <a:lnTo>
                        <a:pt x="15045" y="16112"/>
                      </a:lnTo>
                      <a:lnTo>
                        <a:pt x="15087" y="16175"/>
                      </a:lnTo>
                      <a:lnTo>
                        <a:pt x="15170" y="16175"/>
                      </a:lnTo>
                      <a:lnTo>
                        <a:pt x="15275" y="16070"/>
                      </a:lnTo>
                      <a:lnTo>
                        <a:pt x="15275" y="16028"/>
                      </a:lnTo>
                      <a:lnTo>
                        <a:pt x="15317" y="16133"/>
                      </a:lnTo>
                      <a:lnTo>
                        <a:pt x="15254" y="16237"/>
                      </a:lnTo>
                      <a:lnTo>
                        <a:pt x="15275" y="16321"/>
                      </a:lnTo>
                      <a:lnTo>
                        <a:pt x="15275" y="16426"/>
                      </a:lnTo>
                      <a:lnTo>
                        <a:pt x="15401" y="16384"/>
                      </a:lnTo>
                      <a:lnTo>
                        <a:pt x="15484" y="16258"/>
                      </a:lnTo>
                      <a:lnTo>
                        <a:pt x="15568" y="16258"/>
                      </a:lnTo>
                      <a:lnTo>
                        <a:pt x="15631" y="16216"/>
                      </a:lnTo>
                      <a:lnTo>
                        <a:pt x="15840" y="16154"/>
                      </a:lnTo>
                      <a:lnTo>
                        <a:pt x="16007" y="16154"/>
                      </a:lnTo>
                      <a:lnTo>
                        <a:pt x="16258" y="16237"/>
                      </a:lnTo>
                      <a:lnTo>
                        <a:pt x="16321" y="16279"/>
                      </a:lnTo>
                      <a:lnTo>
                        <a:pt x="16635" y="16321"/>
                      </a:lnTo>
                      <a:lnTo>
                        <a:pt x="16740" y="16279"/>
                      </a:lnTo>
                      <a:lnTo>
                        <a:pt x="16740" y="16237"/>
                      </a:lnTo>
                      <a:lnTo>
                        <a:pt x="16740" y="16154"/>
                      </a:lnTo>
                      <a:lnTo>
                        <a:pt x="16844" y="16133"/>
                      </a:lnTo>
                      <a:lnTo>
                        <a:pt x="16928" y="16154"/>
                      </a:lnTo>
                      <a:lnTo>
                        <a:pt x="16865" y="16216"/>
                      </a:lnTo>
                      <a:lnTo>
                        <a:pt x="16928" y="16237"/>
                      </a:lnTo>
                      <a:lnTo>
                        <a:pt x="16991" y="16216"/>
                      </a:lnTo>
                      <a:lnTo>
                        <a:pt x="17053" y="16258"/>
                      </a:lnTo>
                      <a:lnTo>
                        <a:pt x="17053" y="16342"/>
                      </a:lnTo>
                      <a:lnTo>
                        <a:pt x="17074" y="16384"/>
                      </a:lnTo>
                      <a:lnTo>
                        <a:pt x="17200" y="16363"/>
                      </a:lnTo>
                      <a:lnTo>
                        <a:pt x="17242" y="16426"/>
                      </a:lnTo>
                      <a:lnTo>
                        <a:pt x="17158" y="16488"/>
                      </a:lnTo>
                      <a:lnTo>
                        <a:pt x="17095" y="16551"/>
                      </a:lnTo>
                      <a:lnTo>
                        <a:pt x="17179" y="16572"/>
                      </a:lnTo>
                      <a:lnTo>
                        <a:pt x="17263" y="16551"/>
                      </a:lnTo>
                      <a:lnTo>
                        <a:pt x="17346" y="16593"/>
                      </a:lnTo>
                      <a:lnTo>
                        <a:pt x="17493" y="16656"/>
                      </a:lnTo>
                      <a:lnTo>
                        <a:pt x="17556" y="16572"/>
                      </a:lnTo>
                      <a:lnTo>
                        <a:pt x="17618" y="16530"/>
                      </a:lnTo>
                      <a:lnTo>
                        <a:pt x="17723" y="16593"/>
                      </a:lnTo>
                      <a:lnTo>
                        <a:pt x="17786" y="16656"/>
                      </a:lnTo>
                      <a:lnTo>
                        <a:pt x="17870" y="16635"/>
                      </a:lnTo>
                      <a:lnTo>
                        <a:pt x="17870" y="16467"/>
                      </a:lnTo>
                      <a:lnTo>
                        <a:pt x="17807" y="16363"/>
                      </a:lnTo>
                      <a:lnTo>
                        <a:pt x="17911" y="16363"/>
                      </a:lnTo>
                      <a:lnTo>
                        <a:pt x="18016" y="16488"/>
                      </a:lnTo>
                      <a:lnTo>
                        <a:pt x="18100" y="16530"/>
                      </a:lnTo>
                      <a:lnTo>
                        <a:pt x="18142" y="16593"/>
                      </a:lnTo>
                      <a:lnTo>
                        <a:pt x="18204" y="16593"/>
                      </a:lnTo>
                      <a:lnTo>
                        <a:pt x="18288" y="16635"/>
                      </a:lnTo>
                      <a:lnTo>
                        <a:pt x="18288" y="16760"/>
                      </a:lnTo>
                      <a:lnTo>
                        <a:pt x="18309" y="16677"/>
                      </a:lnTo>
                      <a:lnTo>
                        <a:pt x="18414" y="16656"/>
                      </a:lnTo>
                      <a:lnTo>
                        <a:pt x="18414" y="16635"/>
                      </a:lnTo>
                      <a:lnTo>
                        <a:pt x="18288" y="16530"/>
                      </a:lnTo>
                      <a:lnTo>
                        <a:pt x="18100" y="16447"/>
                      </a:lnTo>
                      <a:lnTo>
                        <a:pt x="18037" y="16363"/>
                      </a:lnTo>
                      <a:lnTo>
                        <a:pt x="18037" y="16258"/>
                      </a:lnTo>
                      <a:lnTo>
                        <a:pt x="18225" y="16175"/>
                      </a:lnTo>
                      <a:lnTo>
                        <a:pt x="18288" y="16154"/>
                      </a:lnTo>
                      <a:lnTo>
                        <a:pt x="18183" y="16112"/>
                      </a:lnTo>
                      <a:lnTo>
                        <a:pt x="18121" y="16049"/>
                      </a:lnTo>
                      <a:lnTo>
                        <a:pt x="18100" y="16049"/>
                      </a:lnTo>
                      <a:lnTo>
                        <a:pt x="18016" y="16112"/>
                      </a:lnTo>
                      <a:lnTo>
                        <a:pt x="17932" y="16154"/>
                      </a:lnTo>
                      <a:lnTo>
                        <a:pt x="17932" y="16070"/>
                      </a:lnTo>
                      <a:lnTo>
                        <a:pt x="18037" y="15944"/>
                      </a:lnTo>
                      <a:lnTo>
                        <a:pt x="18246" y="15861"/>
                      </a:lnTo>
                      <a:lnTo>
                        <a:pt x="18330" y="15798"/>
                      </a:lnTo>
                      <a:lnTo>
                        <a:pt x="18665" y="15735"/>
                      </a:lnTo>
                      <a:lnTo>
                        <a:pt x="18811" y="15756"/>
                      </a:lnTo>
                      <a:lnTo>
                        <a:pt x="18874" y="15735"/>
                      </a:lnTo>
                      <a:lnTo>
                        <a:pt x="18958" y="15735"/>
                      </a:lnTo>
                      <a:lnTo>
                        <a:pt x="19020" y="15651"/>
                      </a:lnTo>
                      <a:lnTo>
                        <a:pt x="19062" y="15547"/>
                      </a:lnTo>
                      <a:lnTo>
                        <a:pt x="19146" y="15547"/>
                      </a:lnTo>
                      <a:lnTo>
                        <a:pt x="19125" y="15631"/>
                      </a:lnTo>
                      <a:lnTo>
                        <a:pt x="19125" y="15714"/>
                      </a:lnTo>
                      <a:lnTo>
                        <a:pt x="19250" y="15819"/>
                      </a:lnTo>
                      <a:lnTo>
                        <a:pt x="19334" y="15756"/>
                      </a:lnTo>
                      <a:lnTo>
                        <a:pt x="19481" y="15756"/>
                      </a:lnTo>
                      <a:lnTo>
                        <a:pt x="19585" y="15735"/>
                      </a:lnTo>
                      <a:lnTo>
                        <a:pt x="19648" y="15798"/>
                      </a:lnTo>
                      <a:lnTo>
                        <a:pt x="19815" y="15756"/>
                      </a:lnTo>
                      <a:lnTo>
                        <a:pt x="19878" y="15798"/>
                      </a:lnTo>
                      <a:lnTo>
                        <a:pt x="20004" y="15714"/>
                      </a:lnTo>
                      <a:lnTo>
                        <a:pt x="20108" y="15714"/>
                      </a:lnTo>
                      <a:lnTo>
                        <a:pt x="20129" y="15735"/>
                      </a:lnTo>
                      <a:lnTo>
                        <a:pt x="20087" y="15756"/>
                      </a:lnTo>
                      <a:lnTo>
                        <a:pt x="19962" y="15756"/>
                      </a:lnTo>
                      <a:lnTo>
                        <a:pt x="19920" y="15798"/>
                      </a:lnTo>
                      <a:lnTo>
                        <a:pt x="20087" y="15819"/>
                      </a:lnTo>
                      <a:lnTo>
                        <a:pt x="20213" y="15819"/>
                      </a:lnTo>
                      <a:lnTo>
                        <a:pt x="20318" y="15903"/>
                      </a:lnTo>
                      <a:lnTo>
                        <a:pt x="20401" y="15944"/>
                      </a:lnTo>
                      <a:lnTo>
                        <a:pt x="20338" y="15861"/>
                      </a:lnTo>
                      <a:lnTo>
                        <a:pt x="20338" y="15819"/>
                      </a:lnTo>
                      <a:lnTo>
                        <a:pt x="20401" y="15819"/>
                      </a:lnTo>
                      <a:lnTo>
                        <a:pt x="20422" y="15861"/>
                      </a:lnTo>
                      <a:lnTo>
                        <a:pt x="20527" y="15944"/>
                      </a:lnTo>
                      <a:lnTo>
                        <a:pt x="20506" y="16007"/>
                      </a:lnTo>
                      <a:lnTo>
                        <a:pt x="20443" y="15944"/>
                      </a:lnTo>
                      <a:lnTo>
                        <a:pt x="20422" y="15965"/>
                      </a:lnTo>
                      <a:lnTo>
                        <a:pt x="20548" y="16049"/>
                      </a:lnTo>
                      <a:lnTo>
                        <a:pt x="20610" y="16133"/>
                      </a:lnTo>
                      <a:lnTo>
                        <a:pt x="20652" y="16175"/>
                      </a:lnTo>
                      <a:lnTo>
                        <a:pt x="20631" y="16216"/>
                      </a:lnTo>
                      <a:lnTo>
                        <a:pt x="20610" y="16154"/>
                      </a:lnTo>
                      <a:lnTo>
                        <a:pt x="20590" y="16216"/>
                      </a:lnTo>
                      <a:lnTo>
                        <a:pt x="20610" y="16258"/>
                      </a:lnTo>
                      <a:lnTo>
                        <a:pt x="20799" y="16237"/>
                      </a:lnTo>
                      <a:lnTo>
                        <a:pt x="20903" y="16216"/>
                      </a:lnTo>
                      <a:lnTo>
                        <a:pt x="21029" y="16070"/>
                      </a:lnTo>
                      <a:lnTo>
                        <a:pt x="21113" y="16070"/>
                      </a:lnTo>
                      <a:lnTo>
                        <a:pt x="21113" y="16049"/>
                      </a:lnTo>
                      <a:lnTo>
                        <a:pt x="21175" y="15965"/>
                      </a:lnTo>
                      <a:lnTo>
                        <a:pt x="21280" y="15965"/>
                      </a:lnTo>
                      <a:lnTo>
                        <a:pt x="21364" y="16007"/>
                      </a:lnTo>
                      <a:lnTo>
                        <a:pt x="21489" y="16049"/>
                      </a:lnTo>
                      <a:lnTo>
                        <a:pt x="21552" y="16258"/>
                      </a:lnTo>
                      <a:lnTo>
                        <a:pt x="21636" y="16321"/>
                      </a:lnTo>
                      <a:lnTo>
                        <a:pt x="21657" y="16321"/>
                      </a:lnTo>
                      <a:lnTo>
                        <a:pt x="21678" y="16447"/>
                      </a:lnTo>
                      <a:lnTo>
                        <a:pt x="21761" y="16488"/>
                      </a:lnTo>
                      <a:lnTo>
                        <a:pt x="21803" y="16488"/>
                      </a:lnTo>
                      <a:lnTo>
                        <a:pt x="21803" y="16551"/>
                      </a:lnTo>
                      <a:lnTo>
                        <a:pt x="21866" y="16635"/>
                      </a:lnTo>
                      <a:lnTo>
                        <a:pt x="21950" y="16656"/>
                      </a:lnTo>
                      <a:lnTo>
                        <a:pt x="22012" y="16781"/>
                      </a:lnTo>
                      <a:lnTo>
                        <a:pt x="21991" y="16907"/>
                      </a:lnTo>
                      <a:lnTo>
                        <a:pt x="21908" y="17179"/>
                      </a:lnTo>
                      <a:lnTo>
                        <a:pt x="21803" y="17409"/>
                      </a:lnTo>
                      <a:lnTo>
                        <a:pt x="21803" y="17493"/>
                      </a:lnTo>
                      <a:lnTo>
                        <a:pt x="21887" y="17597"/>
                      </a:lnTo>
                      <a:lnTo>
                        <a:pt x="21908" y="17576"/>
                      </a:lnTo>
                      <a:lnTo>
                        <a:pt x="21971" y="17493"/>
                      </a:lnTo>
                      <a:lnTo>
                        <a:pt x="21971" y="17430"/>
                      </a:lnTo>
                      <a:lnTo>
                        <a:pt x="21991" y="17388"/>
                      </a:lnTo>
                      <a:lnTo>
                        <a:pt x="22075" y="17430"/>
                      </a:lnTo>
                      <a:lnTo>
                        <a:pt x="22096" y="17535"/>
                      </a:lnTo>
                      <a:lnTo>
                        <a:pt x="21950" y="17744"/>
                      </a:lnTo>
                      <a:lnTo>
                        <a:pt x="21971" y="17807"/>
                      </a:lnTo>
                      <a:lnTo>
                        <a:pt x="21991" y="17911"/>
                      </a:lnTo>
                      <a:lnTo>
                        <a:pt x="22054" y="18016"/>
                      </a:lnTo>
                      <a:lnTo>
                        <a:pt x="22075" y="18058"/>
                      </a:lnTo>
                      <a:lnTo>
                        <a:pt x="22117" y="18037"/>
                      </a:lnTo>
                      <a:lnTo>
                        <a:pt x="22159" y="18141"/>
                      </a:lnTo>
                      <a:lnTo>
                        <a:pt x="22201" y="18100"/>
                      </a:lnTo>
                      <a:lnTo>
                        <a:pt x="22201" y="18058"/>
                      </a:lnTo>
                      <a:lnTo>
                        <a:pt x="22222" y="18100"/>
                      </a:lnTo>
                      <a:lnTo>
                        <a:pt x="22368" y="18058"/>
                      </a:lnTo>
                      <a:lnTo>
                        <a:pt x="22368" y="18058"/>
                      </a:lnTo>
                      <a:lnTo>
                        <a:pt x="22263" y="18141"/>
                      </a:lnTo>
                      <a:lnTo>
                        <a:pt x="22222" y="18246"/>
                      </a:lnTo>
                      <a:lnTo>
                        <a:pt x="22201" y="18309"/>
                      </a:lnTo>
                      <a:lnTo>
                        <a:pt x="22201" y="18351"/>
                      </a:lnTo>
                      <a:lnTo>
                        <a:pt x="22368" y="18455"/>
                      </a:lnTo>
                      <a:lnTo>
                        <a:pt x="22368" y="18581"/>
                      </a:lnTo>
                      <a:lnTo>
                        <a:pt x="22368" y="18748"/>
                      </a:lnTo>
                      <a:lnTo>
                        <a:pt x="22410" y="18769"/>
                      </a:lnTo>
                      <a:lnTo>
                        <a:pt x="22494" y="18769"/>
                      </a:lnTo>
                      <a:lnTo>
                        <a:pt x="22535" y="18853"/>
                      </a:lnTo>
                      <a:lnTo>
                        <a:pt x="22515" y="18957"/>
                      </a:lnTo>
                      <a:lnTo>
                        <a:pt x="22682" y="19062"/>
                      </a:lnTo>
                      <a:lnTo>
                        <a:pt x="22598" y="19083"/>
                      </a:lnTo>
                      <a:lnTo>
                        <a:pt x="22724" y="19146"/>
                      </a:lnTo>
                      <a:lnTo>
                        <a:pt x="22787" y="19188"/>
                      </a:lnTo>
                      <a:lnTo>
                        <a:pt x="22891" y="19250"/>
                      </a:lnTo>
                      <a:lnTo>
                        <a:pt x="22996" y="19188"/>
                      </a:lnTo>
                      <a:lnTo>
                        <a:pt x="23100" y="19167"/>
                      </a:lnTo>
                      <a:lnTo>
                        <a:pt x="23100" y="18999"/>
                      </a:lnTo>
                      <a:lnTo>
                        <a:pt x="23163" y="18895"/>
                      </a:lnTo>
                      <a:lnTo>
                        <a:pt x="23226" y="18769"/>
                      </a:lnTo>
                      <a:lnTo>
                        <a:pt x="23331" y="18560"/>
                      </a:lnTo>
                      <a:lnTo>
                        <a:pt x="23310" y="18455"/>
                      </a:lnTo>
                      <a:lnTo>
                        <a:pt x="23351" y="18413"/>
                      </a:lnTo>
                      <a:lnTo>
                        <a:pt x="23351" y="18225"/>
                      </a:lnTo>
                      <a:lnTo>
                        <a:pt x="23331" y="18162"/>
                      </a:lnTo>
                      <a:lnTo>
                        <a:pt x="23414" y="18120"/>
                      </a:lnTo>
                      <a:lnTo>
                        <a:pt x="23351" y="17932"/>
                      </a:lnTo>
                      <a:lnTo>
                        <a:pt x="23247" y="17848"/>
                      </a:lnTo>
                      <a:lnTo>
                        <a:pt x="23205" y="17493"/>
                      </a:lnTo>
                      <a:lnTo>
                        <a:pt x="23142" y="17430"/>
                      </a:lnTo>
                      <a:lnTo>
                        <a:pt x="23163" y="17263"/>
                      </a:lnTo>
                      <a:lnTo>
                        <a:pt x="23205" y="17116"/>
                      </a:lnTo>
                      <a:lnTo>
                        <a:pt x="23163" y="17011"/>
                      </a:lnTo>
                      <a:lnTo>
                        <a:pt x="23100" y="16907"/>
                      </a:lnTo>
                      <a:lnTo>
                        <a:pt x="23038" y="16656"/>
                      </a:lnTo>
                      <a:lnTo>
                        <a:pt x="22996" y="16551"/>
                      </a:lnTo>
                      <a:lnTo>
                        <a:pt x="22954" y="16279"/>
                      </a:lnTo>
                      <a:lnTo>
                        <a:pt x="22912" y="16133"/>
                      </a:lnTo>
                      <a:lnTo>
                        <a:pt x="22933" y="15903"/>
                      </a:lnTo>
                      <a:lnTo>
                        <a:pt x="22912" y="15714"/>
                      </a:lnTo>
                      <a:lnTo>
                        <a:pt x="22933" y="15379"/>
                      </a:lnTo>
                      <a:lnTo>
                        <a:pt x="22933" y="15170"/>
                      </a:lnTo>
                      <a:lnTo>
                        <a:pt x="23038" y="15003"/>
                      </a:lnTo>
                      <a:lnTo>
                        <a:pt x="23121" y="14856"/>
                      </a:lnTo>
                      <a:lnTo>
                        <a:pt x="23226" y="14815"/>
                      </a:lnTo>
                      <a:lnTo>
                        <a:pt x="23268" y="14752"/>
                      </a:lnTo>
                      <a:lnTo>
                        <a:pt x="23331" y="14752"/>
                      </a:lnTo>
                      <a:lnTo>
                        <a:pt x="23414" y="14605"/>
                      </a:lnTo>
                      <a:lnTo>
                        <a:pt x="23414" y="14543"/>
                      </a:lnTo>
                      <a:lnTo>
                        <a:pt x="23372" y="14501"/>
                      </a:lnTo>
                      <a:lnTo>
                        <a:pt x="23414" y="14480"/>
                      </a:lnTo>
                      <a:lnTo>
                        <a:pt x="23540" y="14480"/>
                      </a:lnTo>
                      <a:lnTo>
                        <a:pt x="23561" y="14396"/>
                      </a:lnTo>
                      <a:lnTo>
                        <a:pt x="23665" y="14396"/>
                      </a:lnTo>
                      <a:lnTo>
                        <a:pt x="23686" y="14354"/>
                      </a:lnTo>
                      <a:lnTo>
                        <a:pt x="23875" y="14333"/>
                      </a:lnTo>
                      <a:lnTo>
                        <a:pt x="23937" y="14250"/>
                      </a:lnTo>
                      <a:lnTo>
                        <a:pt x="24063" y="14250"/>
                      </a:lnTo>
                      <a:lnTo>
                        <a:pt x="24084" y="14187"/>
                      </a:lnTo>
                      <a:lnTo>
                        <a:pt x="24168" y="14187"/>
                      </a:lnTo>
                      <a:lnTo>
                        <a:pt x="24209" y="14229"/>
                      </a:lnTo>
                      <a:lnTo>
                        <a:pt x="24314" y="14082"/>
                      </a:lnTo>
                      <a:lnTo>
                        <a:pt x="24314" y="14040"/>
                      </a:lnTo>
                      <a:lnTo>
                        <a:pt x="24377" y="14040"/>
                      </a:lnTo>
                      <a:lnTo>
                        <a:pt x="24481" y="13957"/>
                      </a:lnTo>
                      <a:lnTo>
                        <a:pt x="24481" y="13873"/>
                      </a:lnTo>
                      <a:lnTo>
                        <a:pt x="24691" y="13601"/>
                      </a:lnTo>
                      <a:lnTo>
                        <a:pt x="24795" y="13496"/>
                      </a:lnTo>
                      <a:lnTo>
                        <a:pt x="24984" y="13496"/>
                      </a:lnTo>
                      <a:lnTo>
                        <a:pt x="25025" y="13517"/>
                      </a:lnTo>
                      <a:lnTo>
                        <a:pt x="25088" y="13517"/>
                      </a:lnTo>
                      <a:lnTo>
                        <a:pt x="25193" y="13329"/>
                      </a:lnTo>
                      <a:lnTo>
                        <a:pt x="25465" y="13099"/>
                      </a:lnTo>
                      <a:lnTo>
                        <a:pt x="25737" y="12931"/>
                      </a:lnTo>
                      <a:lnTo>
                        <a:pt x="25862" y="12910"/>
                      </a:lnTo>
                      <a:lnTo>
                        <a:pt x="25925" y="12890"/>
                      </a:lnTo>
                      <a:lnTo>
                        <a:pt x="25988" y="12890"/>
                      </a:lnTo>
                      <a:lnTo>
                        <a:pt x="25988" y="12910"/>
                      </a:lnTo>
                      <a:lnTo>
                        <a:pt x="26092" y="12910"/>
                      </a:lnTo>
                      <a:lnTo>
                        <a:pt x="26197" y="12785"/>
                      </a:lnTo>
                      <a:lnTo>
                        <a:pt x="26155" y="12785"/>
                      </a:lnTo>
                      <a:lnTo>
                        <a:pt x="26134" y="12722"/>
                      </a:lnTo>
                      <a:lnTo>
                        <a:pt x="26030" y="12827"/>
                      </a:lnTo>
                      <a:lnTo>
                        <a:pt x="25883" y="12806"/>
                      </a:lnTo>
                      <a:lnTo>
                        <a:pt x="25820" y="12722"/>
                      </a:lnTo>
                      <a:lnTo>
                        <a:pt x="25925" y="12785"/>
                      </a:lnTo>
                      <a:lnTo>
                        <a:pt x="26051" y="12701"/>
                      </a:lnTo>
                      <a:lnTo>
                        <a:pt x="26030" y="12680"/>
                      </a:lnTo>
                      <a:lnTo>
                        <a:pt x="26092" y="12618"/>
                      </a:lnTo>
                      <a:lnTo>
                        <a:pt x="26051" y="12555"/>
                      </a:lnTo>
                      <a:lnTo>
                        <a:pt x="25925" y="12513"/>
                      </a:lnTo>
                      <a:lnTo>
                        <a:pt x="25862" y="12471"/>
                      </a:lnTo>
                      <a:lnTo>
                        <a:pt x="25946" y="12471"/>
                      </a:lnTo>
                      <a:lnTo>
                        <a:pt x="26030" y="12492"/>
                      </a:lnTo>
                      <a:lnTo>
                        <a:pt x="26092" y="12471"/>
                      </a:lnTo>
                      <a:lnTo>
                        <a:pt x="26092" y="12387"/>
                      </a:lnTo>
                      <a:lnTo>
                        <a:pt x="26155" y="12513"/>
                      </a:lnTo>
                      <a:lnTo>
                        <a:pt x="26239" y="12492"/>
                      </a:lnTo>
                      <a:lnTo>
                        <a:pt x="26302" y="12555"/>
                      </a:lnTo>
                      <a:lnTo>
                        <a:pt x="26364" y="12513"/>
                      </a:lnTo>
                      <a:lnTo>
                        <a:pt x="26385" y="12408"/>
                      </a:lnTo>
                      <a:lnTo>
                        <a:pt x="26511" y="12304"/>
                      </a:lnTo>
                      <a:lnTo>
                        <a:pt x="26553" y="12304"/>
                      </a:lnTo>
                      <a:lnTo>
                        <a:pt x="26574" y="12199"/>
                      </a:lnTo>
                      <a:lnTo>
                        <a:pt x="26553" y="12094"/>
                      </a:lnTo>
                      <a:lnTo>
                        <a:pt x="26511" y="12094"/>
                      </a:lnTo>
                      <a:lnTo>
                        <a:pt x="26448" y="12241"/>
                      </a:lnTo>
                      <a:lnTo>
                        <a:pt x="26448" y="12283"/>
                      </a:lnTo>
                      <a:lnTo>
                        <a:pt x="26385" y="12262"/>
                      </a:lnTo>
                      <a:lnTo>
                        <a:pt x="26364" y="12094"/>
                      </a:lnTo>
                      <a:lnTo>
                        <a:pt x="26344" y="12074"/>
                      </a:lnTo>
                      <a:lnTo>
                        <a:pt x="26092" y="12094"/>
                      </a:lnTo>
                      <a:lnTo>
                        <a:pt x="25967" y="12157"/>
                      </a:lnTo>
                      <a:lnTo>
                        <a:pt x="25988" y="12074"/>
                      </a:lnTo>
                      <a:lnTo>
                        <a:pt x="25988" y="11927"/>
                      </a:lnTo>
                      <a:lnTo>
                        <a:pt x="26051" y="11885"/>
                      </a:lnTo>
                      <a:lnTo>
                        <a:pt x="26092" y="11990"/>
                      </a:lnTo>
                      <a:lnTo>
                        <a:pt x="26176" y="12032"/>
                      </a:lnTo>
                      <a:lnTo>
                        <a:pt x="26239" y="11969"/>
                      </a:lnTo>
                      <a:lnTo>
                        <a:pt x="26385" y="11948"/>
                      </a:lnTo>
                      <a:lnTo>
                        <a:pt x="26406" y="11885"/>
                      </a:lnTo>
                      <a:lnTo>
                        <a:pt x="26490" y="11885"/>
                      </a:lnTo>
                      <a:lnTo>
                        <a:pt x="26511" y="11843"/>
                      </a:lnTo>
                      <a:lnTo>
                        <a:pt x="26490" y="11718"/>
                      </a:lnTo>
                      <a:lnTo>
                        <a:pt x="26448" y="11655"/>
                      </a:lnTo>
                      <a:lnTo>
                        <a:pt x="26469" y="11613"/>
                      </a:lnTo>
                      <a:lnTo>
                        <a:pt x="26511" y="11634"/>
                      </a:lnTo>
                      <a:lnTo>
                        <a:pt x="26574" y="11530"/>
                      </a:lnTo>
                      <a:lnTo>
                        <a:pt x="26511" y="11425"/>
                      </a:lnTo>
                      <a:lnTo>
                        <a:pt x="26469" y="11362"/>
                      </a:lnTo>
                      <a:lnTo>
                        <a:pt x="26385" y="11404"/>
                      </a:lnTo>
                      <a:lnTo>
                        <a:pt x="26302" y="11362"/>
                      </a:lnTo>
                      <a:lnTo>
                        <a:pt x="26260" y="11237"/>
                      </a:lnTo>
                      <a:lnTo>
                        <a:pt x="26176" y="11237"/>
                      </a:lnTo>
                      <a:lnTo>
                        <a:pt x="26092" y="11195"/>
                      </a:lnTo>
                      <a:lnTo>
                        <a:pt x="26030" y="11111"/>
                      </a:lnTo>
                      <a:lnTo>
                        <a:pt x="26030" y="11111"/>
                      </a:lnTo>
                      <a:lnTo>
                        <a:pt x="26092" y="11153"/>
                      </a:lnTo>
                      <a:lnTo>
                        <a:pt x="26260" y="11153"/>
                      </a:lnTo>
                      <a:lnTo>
                        <a:pt x="26302" y="11257"/>
                      </a:lnTo>
                      <a:lnTo>
                        <a:pt x="26385" y="11299"/>
                      </a:lnTo>
                      <a:lnTo>
                        <a:pt x="26406" y="11216"/>
                      </a:lnTo>
                      <a:lnTo>
                        <a:pt x="26281" y="11090"/>
                      </a:lnTo>
                      <a:lnTo>
                        <a:pt x="26385" y="11111"/>
                      </a:lnTo>
                      <a:lnTo>
                        <a:pt x="26406" y="11048"/>
                      </a:lnTo>
                      <a:lnTo>
                        <a:pt x="26448" y="11027"/>
                      </a:lnTo>
                      <a:lnTo>
                        <a:pt x="26406" y="10944"/>
                      </a:lnTo>
                      <a:lnTo>
                        <a:pt x="26281" y="10881"/>
                      </a:lnTo>
                      <a:lnTo>
                        <a:pt x="26239" y="10713"/>
                      </a:lnTo>
                      <a:lnTo>
                        <a:pt x="26281" y="10734"/>
                      </a:lnTo>
                      <a:lnTo>
                        <a:pt x="26344" y="10839"/>
                      </a:lnTo>
                      <a:lnTo>
                        <a:pt x="26406" y="10839"/>
                      </a:lnTo>
                      <a:lnTo>
                        <a:pt x="26448" y="10734"/>
                      </a:lnTo>
                      <a:lnTo>
                        <a:pt x="26448" y="10630"/>
                      </a:lnTo>
                      <a:lnTo>
                        <a:pt x="26344" y="10588"/>
                      </a:lnTo>
                      <a:lnTo>
                        <a:pt x="26197" y="10421"/>
                      </a:lnTo>
                      <a:lnTo>
                        <a:pt x="26092" y="10379"/>
                      </a:lnTo>
                      <a:lnTo>
                        <a:pt x="26030" y="10274"/>
                      </a:lnTo>
                      <a:lnTo>
                        <a:pt x="25946" y="10253"/>
                      </a:lnTo>
                      <a:lnTo>
                        <a:pt x="25946" y="10149"/>
                      </a:lnTo>
                      <a:lnTo>
                        <a:pt x="26030" y="10044"/>
                      </a:lnTo>
                      <a:lnTo>
                        <a:pt x="25967" y="10149"/>
                      </a:lnTo>
                      <a:lnTo>
                        <a:pt x="25988" y="10190"/>
                      </a:lnTo>
                      <a:lnTo>
                        <a:pt x="26051" y="10211"/>
                      </a:lnTo>
                      <a:lnTo>
                        <a:pt x="26134" y="10316"/>
                      </a:lnTo>
                      <a:lnTo>
                        <a:pt x="26239" y="10358"/>
                      </a:lnTo>
                      <a:lnTo>
                        <a:pt x="26364" y="10504"/>
                      </a:lnTo>
                      <a:lnTo>
                        <a:pt x="26385" y="10504"/>
                      </a:lnTo>
                      <a:lnTo>
                        <a:pt x="26406" y="10274"/>
                      </a:lnTo>
                      <a:lnTo>
                        <a:pt x="26406" y="10169"/>
                      </a:lnTo>
                      <a:lnTo>
                        <a:pt x="26406" y="10086"/>
                      </a:lnTo>
                      <a:lnTo>
                        <a:pt x="26385" y="10044"/>
                      </a:lnTo>
                      <a:lnTo>
                        <a:pt x="26406" y="9856"/>
                      </a:lnTo>
                      <a:lnTo>
                        <a:pt x="26448" y="9793"/>
                      </a:lnTo>
                      <a:lnTo>
                        <a:pt x="26409" y="9728"/>
                      </a:lnTo>
                      <a:lnTo>
                        <a:pt x="26409" y="9728"/>
                      </a:lnTo>
                      <a:lnTo>
                        <a:pt x="26490" y="9667"/>
                      </a:lnTo>
                      <a:lnTo>
                        <a:pt x="26616" y="9563"/>
                      </a:lnTo>
                      <a:lnTo>
                        <a:pt x="26657" y="9458"/>
                      </a:lnTo>
                      <a:lnTo>
                        <a:pt x="26657" y="9437"/>
                      </a:lnTo>
                      <a:lnTo>
                        <a:pt x="26678" y="9458"/>
                      </a:lnTo>
                      <a:lnTo>
                        <a:pt x="26657" y="9584"/>
                      </a:lnTo>
                      <a:lnTo>
                        <a:pt x="26678" y="9625"/>
                      </a:lnTo>
                      <a:lnTo>
                        <a:pt x="26574" y="9667"/>
                      </a:lnTo>
                      <a:lnTo>
                        <a:pt x="26511" y="9793"/>
                      </a:lnTo>
                      <a:lnTo>
                        <a:pt x="26595" y="9960"/>
                      </a:lnTo>
                      <a:lnTo>
                        <a:pt x="26574" y="10107"/>
                      </a:lnTo>
                      <a:lnTo>
                        <a:pt x="26490" y="10253"/>
                      </a:lnTo>
                      <a:lnTo>
                        <a:pt x="26490" y="10358"/>
                      </a:lnTo>
                      <a:lnTo>
                        <a:pt x="26595" y="10462"/>
                      </a:lnTo>
                      <a:lnTo>
                        <a:pt x="26616" y="10400"/>
                      </a:lnTo>
                      <a:lnTo>
                        <a:pt x="26657" y="10462"/>
                      </a:lnTo>
                      <a:lnTo>
                        <a:pt x="26699" y="10462"/>
                      </a:lnTo>
                      <a:lnTo>
                        <a:pt x="26699" y="10483"/>
                      </a:lnTo>
                      <a:lnTo>
                        <a:pt x="26678" y="10525"/>
                      </a:lnTo>
                      <a:lnTo>
                        <a:pt x="26699" y="10609"/>
                      </a:lnTo>
                      <a:lnTo>
                        <a:pt x="26825" y="10609"/>
                      </a:lnTo>
                      <a:lnTo>
                        <a:pt x="26762" y="10672"/>
                      </a:lnTo>
                      <a:lnTo>
                        <a:pt x="26762" y="10693"/>
                      </a:lnTo>
                      <a:lnTo>
                        <a:pt x="26699" y="10797"/>
                      </a:lnTo>
                      <a:lnTo>
                        <a:pt x="26699" y="10881"/>
                      </a:lnTo>
                      <a:lnTo>
                        <a:pt x="26657" y="10985"/>
                      </a:lnTo>
                      <a:lnTo>
                        <a:pt x="26616" y="11111"/>
                      </a:lnTo>
                      <a:lnTo>
                        <a:pt x="26616" y="11216"/>
                      </a:lnTo>
                      <a:lnTo>
                        <a:pt x="26657" y="11153"/>
                      </a:lnTo>
                      <a:lnTo>
                        <a:pt x="26678" y="11111"/>
                      </a:lnTo>
                      <a:lnTo>
                        <a:pt x="26783" y="10902"/>
                      </a:lnTo>
                      <a:lnTo>
                        <a:pt x="26804" y="10944"/>
                      </a:lnTo>
                      <a:lnTo>
                        <a:pt x="26804" y="11006"/>
                      </a:lnTo>
                      <a:lnTo>
                        <a:pt x="26825" y="10944"/>
                      </a:lnTo>
                      <a:lnTo>
                        <a:pt x="26825" y="10881"/>
                      </a:lnTo>
                      <a:lnTo>
                        <a:pt x="26909" y="10776"/>
                      </a:lnTo>
                      <a:lnTo>
                        <a:pt x="26992" y="10525"/>
                      </a:lnTo>
                      <a:lnTo>
                        <a:pt x="27118" y="10462"/>
                      </a:lnTo>
                      <a:lnTo>
                        <a:pt x="27222" y="10253"/>
                      </a:lnTo>
                      <a:lnTo>
                        <a:pt x="27222" y="10086"/>
                      </a:lnTo>
                      <a:lnTo>
                        <a:pt x="27139" y="9897"/>
                      </a:lnTo>
                      <a:lnTo>
                        <a:pt x="27097" y="9856"/>
                      </a:lnTo>
                      <a:lnTo>
                        <a:pt x="27076" y="9688"/>
                      </a:lnTo>
                      <a:lnTo>
                        <a:pt x="27013" y="9625"/>
                      </a:lnTo>
                      <a:lnTo>
                        <a:pt x="27013" y="9521"/>
                      </a:lnTo>
                      <a:lnTo>
                        <a:pt x="27076" y="9416"/>
                      </a:lnTo>
                      <a:lnTo>
                        <a:pt x="27181" y="9312"/>
                      </a:lnTo>
                      <a:lnTo>
                        <a:pt x="27306" y="9249"/>
                      </a:lnTo>
                      <a:lnTo>
                        <a:pt x="27118" y="9458"/>
                      </a:lnTo>
                      <a:lnTo>
                        <a:pt x="27076" y="9542"/>
                      </a:lnTo>
                      <a:lnTo>
                        <a:pt x="27118" y="9625"/>
                      </a:lnTo>
                      <a:lnTo>
                        <a:pt x="27243" y="9751"/>
                      </a:lnTo>
                      <a:lnTo>
                        <a:pt x="27327" y="9730"/>
                      </a:lnTo>
                      <a:lnTo>
                        <a:pt x="27390" y="9772"/>
                      </a:lnTo>
                      <a:lnTo>
                        <a:pt x="27327" y="9939"/>
                      </a:lnTo>
                      <a:lnTo>
                        <a:pt x="27327" y="9939"/>
                      </a:lnTo>
                      <a:lnTo>
                        <a:pt x="27411" y="9877"/>
                      </a:lnTo>
                      <a:lnTo>
                        <a:pt x="27432" y="9897"/>
                      </a:lnTo>
                      <a:lnTo>
                        <a:pt x="27515" y="9793"/>
                      </a:lnTo>
                      <a:lnTo>
                        <a:pt x="27515" y="9730"/>
                      </a:lnTo>
                      <a:lnTo>
                        <a:pt x="27557" y="9730"/>
                      </a:lnTo>
                      <a:lnTo>
                        <a:pt x="27620" y="9646"/>
                      </a:lnTo>
                      <a:lnTo>
                        <a:pt x="27704" y="9625"/>
                      </a:lnTo>
                      <a:lnTo>
                        <a:pt x="27745" y="9458"/>
                      </a:lnTo>
                      <a:lnTo>
                        <a:pt x="27808" y="9374"/>
                      </a:lnTo>
                      <a:lnTo>
                        <a:pt x="27850" y="9374"/>
                      </a:lnTo>
                      <a:lnTo>
                        <a:pt x="27913" y="9270"/>
                      </a:lnTo>
                      <a:lnTo>
                        <a:pt x="27934" y="9207"/>
                      </a:lnTo>
                      <a:lnTo>
                        <a:pt x="27934" y="9144"/>
                      </a:lnTo>
                      <a:lnTo>
                        <a:pt x="27976" y="9040"/>
                      </a:lnTo>
                      <a:lnTo>
                        <a:pt x="27976" y="8998"/>
                      </a:lnTo>
                      <a:lnTo>
                        <a:pt x="28038" y="8914"/>
                      </a:lnTo>
                      <a:lnTo>
                        <a:pt x="28017" y="8830"/>
                      </a:lnTo>
                      <a:lnTo>
                        <a:pt x="27955" y="8789"/>
                      </a:lnTo>
                      <a:lnTo>
                        <a:pt x="27913" y="8705"/>
                      </a:lnTo>
                      <a:lnTo>
                        <a:pt x="28059" y="8621"/>
                      </a:lnTo>
                      <a:lnTo>
                        <a:pt x="28059" y="8537"/>
                      </a:lnTo>
                      <a:lnTo>
                        <a:pt x="28164" y="8475"/>
                      </a:lnTo>
                      <a:lnTo>
                        <a:pt x="28248" y="8433"/>
                      </a:lnTo>
                      <a:lnTo>
                        <a:pt x="28436" y="8328"/>
                      </a:lnTo>
                      <a:lnTo>
                        <a:pt x="28561" y="8328"/>
                      </a:lnTo>
                      <a:lnTo>
                        <a:pt x="28750" y="8203"/>
                      </a:lnTo>
                      <a:lnTo>
                        <a:pt x="28813" y="8203"/>
                      </a:lnTo>
                      <a:lnTo>
                        <a:pt x="28854" y="8224"/>
                      </a:lnTo>
                      <a:lnTo>
                        <a:pt x="29085" y="8203"/>
                      </a:lnTo>
                      <a:lnTo>
                        <a:pt x="29189" y="8265"/>
                      </a:lnTo>
                      <a:lnTo>
                        <a:pt x="29336" y="8203"/>
                      </a:lnTo>
                      <a:lnTo>
                        <a:pt x="29587" y="8203"/>
                      </a:lnTo>
                      <a:lnTo>
                        <a:pt x="29629" y="8182"/>
                      </a:lnTo>
                      <a:lnTo>
                        <a:pt x="29608" y="8119"/>
                      </a:lnTo>
                      <a:lnTo>
                        <a:pt x="29608" y="7972"/>
                      </a:lnTo>
                      <a:lnTo>
                        <a:pt x="29608" y="7847"/>
                      </a:lnTo>
                      <a:lnTo>
                        <a:pt x="29733" y="7952"/>
                      </a:lnTo>
                      <a:lnTo>
                        <a:pt x="29733" y="8077"/>
                      </a:lnTo>
                      <a:lnTo>
                        <a:pt x="29712" y="8161"/>
                      </a:lnTo>
                      <a:lnTo>
                        <a:pt x="29796" y="8161"/>
                      </a:lnTo>
                      <a:lnTo>
                        <a:pt x="29901" y="8056"/>
                      </a:lnTo>
                      <a:lnTo>
                        <a:pt x="30005" y="7868"/>
                      </a:lnTo>
                      <a:lnTo>
                        <a:pt x="30047" y="7972"/>
                      </a:lnTo>
                      <a:lnTo>
                        <a:pt x="30047" y="8056"/>
                      </a:lnTo>
                      <a:lnTo>
                        <a:pt x="30131" y="8077"/>
                      </a:lnTo>
                      <a:lnTo>
                        <a:pt x="30382" y="7952"/>
                      </a:lnTo>
                      <a:lnTo>
                        <a:pt x="30466" y="7805"/>
                      </a:lnTo>
                      <a:lnTo>
                        <a:pt x="30424" y="7596"/>
                      </a:lnTo>
                      <a:lnTo>
                        <a:pt x="30361" y="7638"/>
                      </a:lnTo>
                      <a:lnTo>
                        <a:pt x="30361" y="7742"/>
                      </a:lnTo>
                      <a:lnTo>
                        <a:pt x="30319" y="7868"/>
                      </a:lnTo>
                      <a:lnTo>
                        <a:pt x="30152" y="7868"/>
                      </a:lnTo>
                      <a:lnTo>
                        <a:pt x="30131" y="7763"/>
                      </a:lnTo>
                      <a:lnTo>
                        <a:pt x="30068" y="7575"/>
                      </a:lnTo>
                      <a:lnTo>
                        <a:pt x="29922" y="7491"/>
                      </a:lnTo>
                      <a:lnTo>
                        <a:pt x="29922" y="7449"/>
                      </a:lnTo>
                      <a:lnTo>
                        <a:pt x="30131" y="7261"/>
                      </a:lnTo>
                      <a:lnTo>
                        <a:pt x="30131" y="7177"/>
                      </a:lnTo>
                      <a:lnTo>
                        <a:pt x="30047" y="7177"/>
                      </a:lnTo>
                      <a:lnTo>
                        <a:pt x="30047" y="7115"/>
                      </a:lnTo>
                      <a:lnTo>
                        <a:pt x="30131" y="7052"/>
                      </a:lnTo>
                      <a:lnTo>
                        <a:pt x="30152" y="6968"/>
                      </a:lnTo>
                      <a:lnTo>
                        <a:pt x="30214" y="6905"/>
                      </a:lnTo>
                      <a:lnTo>
                        <a:pt x="30277" y="6696"/>
                      </a:lnTo>
                      <a:lnTo>
                        <a:pt x="30486" y="6529"/>
                      </a:lnTo>
                      <a:lnTo>
                        <a:pt x="30570" y="6382"/>
                      </a:lnTo>
                      <a:lnTo>
                        <a:pt x="30633" y="6382"/>
                      </a:lnTo>
                      <a:lnTo>
                        <a:pt x="30696" y="6278"/>
                      </a:lnTo>
                      <a:lnTo>
                        <a:pt x="30696" y="6340"/>
                      </a:lnTo>
                      <a:lnTo>
                        <a:pt x="30779" y="6382"/>
                      </a:lnTo>
                      <a:lnTo>
                        <a:pt x="30842" y="6299"/>
                      </a:lnTo>
                      <a:lnTo>
                        <a:pt x="30905" y="6173"/>
                      </a:lnTo>
                      <a:lnTo>
                        <a:pt x="30905" y="6299"/>
                      </a:lnTo>
                      <a:lnTo>
                        <a:pt x="30989" y="6299"/>
                      </a:lnTo>
                      <a:lnTo>
                        <a:pt x="31051" y="6173"/>
                      </a:lnTo>
                      <a:lnTo>
                        <a:pt x="31093" y="6215"/>
                      </a:lnTo>
                      <a:lnTo>
                        <a:pt x="31156" y="6173"/>
                      </a:lnTo>
                      <a:lnTo>
                        <a:pt x="31261" y="6006"/>
                      </a:lnTo>
                      <a:lnTo>
                        <a:pt x="31407" y="5796"/>
                      </a:lnTo>
                      <a:lnTo>
                        <a:pt x="31386" y="5922"/>
                      </a:lnTo>
                      <a:lnTo>
                        <a:pt x="31407" y="6006"/>
                      </a:lnTo>
                      <a:lnTo>
                        <a:pt x="31512" y="6006"/>
                      </a:lnTo>
                      <a:lnTo>
                        <a:pt x="31616" y="5880"/>
                      </a:lnTo>
                      <a:lnTo>
                        <a:pt x="31742" y="5880"/>
                      </a:lnTo>
                      <a:lnTo>
                        <a:pt x="31784" y="6006"/>
                      </a:lnTo>
                      <a:lnTo>
                        <a:pt x="31846" y="6006"/>
                      </a:lnTo>
                      <a:lnTo>
                        <a:pt x="31951" y="5880"/>
                      </a:lnTo>
                      <a:lnTo>
                        <a:pt x="32035" y="5922"/>
                      </a:lnTo>
                      <a:lnTo>
                        <a:pt x="32098" y="5901"/>
                      </a:lnTo>
                      <a:lnTo>
                        <a:pt x="32202" y="5817"/>
                      </a:lnTo>
                      <a:lnTo>
                        <a:pt x="32307" y="5817"/>
                      </a:lnTo>
                      <a:lnTo>
                        <a:pt x="32432" y="5755"/>
                      </a:lnTo>
                      <a:lnTo>
                        <a:pt x="32474" y="5817"/>
                      </a:lnTo>
                      <a:lnTo>
                        <a:pt x="32558" y="5796"/>
                      </a:lnTo>
                      <a:lnTo>
                        <a:pt x="32642" y="5713"/>
                      </a:lnTo>
                      <a:lnTo>
                        <a:pt x="32537" y="5650"/>
                      </a:lnTo>
                      <a:lnTo>
                        <a:pt x="32474" y="5713"/>
                      </a:lnTo>
                      <a:lnTo>
                        <a:pt x="32411" y="5650"/>
                      </a:lnTo>
                      <a:lnTo>
                        <a:pt x="32453" y="5504"/>
                      </a:lnTo>
                      <a:lnTo>
                        <a:pt x="32223" y="5378"/>
                      </a:lnTo>
                      <a:lnTo>
                        <a:pt x="32202" y="5357"/>
                      </a:lnTo>
                      <a:lnTo>
                        <a:pt x="32223" y="5294"/>
                      </a:lnTo>
                      <a:lnTo>
                        <a:pt x="32223" y="5252"/>
                      </a:lnTo>
                      <a:lnTo>
                        <a:pt x="32223" y="5169"/>
                      </a:lnTo>
                      <a:lnTo>
                        <a:pt x="32244" y="5085"/>
                      </a:lnTo>
                      <a:lnTo>
                        <a:pt x="32202" y="5022"/>
                      </a:lnTo>
                      <a:lnTo>
                        <a:pt x="32139" y="4959"/>
                      </a:lnTo>
                      <a:lnTo>
                        <a:pt x="32098" y="4939"/>
                      </a:lnTo>
                      <a:lnTo>
                        <a:pt x="32118" y="4855"/>
                      </a:lnTo>
                      <a:lnTo>
                        <a:pt x="32244" y="4123"/>
                      </a:lnTo>
                      <a:lnTo>
                        <a:pt x="32244" y="3934"/>
                      </a:lnTo>
                      <a:lnTo>
                        <a:pt x="32014" y="3725"/>
                      </a:lnTo>
                      <a:lnTo>
                        <a:pt x="31951" y="3788"/>
                      </a:lnTo>
                      <a:lnTo>
                        <a:pt x="31805" y="3725"/>
                      </a:lnTo>
                      <a:lnTo>
                        <a:pt x="31700" y="3767"/>
                      </a:lnTo>
                      <a:lnTo>
                        <a:pt x="31616" y="3683"/>
                      </a:lnTo>
                      <a:lnTo>
                        <a:pt x="31533" y="3662"/>
                      </a:lnTo>
                      <a:lnTo>
                        <a:pt x="31512" y="3662"/>
                      </a:lnTo>
                      <a:lnTo>
                        <a:pt x="31407" y="3767"/>
                      </a:lnTo>
                      <a:lnTo>
                        <a:pt x="31365" y="3830"/>
                      </a:lnTo>
                      <a:lnTo>
                        <a:pt x="31156" y="4081"/>
                      </a:lnTo>
                      <a:lnTo>
                        <a:pt x="31072" y="4206"/>
                      </a:lnTo>
                      <a:lnTo>
                        <a:pt x="31072" y="4311"/>
                      </a:lnTo>
                      <a:lnTo>
                        <a:pt x="30905" y="4395"/>
                      </a:lnTo>
                      <a:lnTo>
                        <a:pt x="30905" y="4520"/>
                      </a:lnTo>
                      <a:lnTo>
                        <a:pt x="30863" y="4625"/>
                      </a:lnTo>
                      <a:lnTo>
                        <a:pt x="30696" y="4813"/>
                      </a:lnTo>
                      <a:lnTo>
                        <a:pt x="30633" y="4834"/>
                      </a:lnTo>
                      <a:lnTo>
                        <a:pt x="30445" y="5043"/>
                      </a:lnTo>
                      <a:lnTo>
                        <a:pt x="30424" y="5127"/>
                      </a:lnTo>
                      <a:lnTo>
                        <a:pt x="30340" y="5169"/>
                      </a:lnTo>
                      <a:lnTo>
                        <a:pt x="30235" y="5148"/>
                      </a:lnTo>
                      <a:lnTo>
                        <a:pt x="30173" y="5148"/>
                      </a:lnTo>
                      <a:lnTo>
                        <a:pt x="30131" y="5190"/>
                      </a:lnTo>
                      <a:lnTo>
                        <a:pt x="30068" y="5190"/>
                      </a:lnTo>
                      <a:lnTo>
                        <a:pt x="29942" y="5336"/>
                      </a:lnTo>
                      <a:lnTo>
                        <a:pt x="28269" y="5294"/>
                      </a:lnTo>
                      <a:lnTo>
                        <a:pt x="28059" y="5336"/>
                      </a:lnTo>
                      <a:lnTo>
                        <a:pt x="27955" y="5441"/>
                      </a:lnTo>
                      <a:lnTo>
                        <a:pt x="27829" y="5483"/>
                      </a:lnTo>
                      <a:lnTo>
                        <a:pt x="27704" y="5566"/>
                      </a:lnTo>
                      <a:lnTo>
                        <a:pt x="27453" y="5817"/>
                      </a:lnTo>
                      <a:lnTo>
                        <a:pt x="27285" y="5859"/>
                      </a:lnTo>
                      <a:lnTo>
                        <a:pt x="27181" y="5922"/>
                      </a:lnTo>
                      <a:lnTo>
                        <a:pt x="26699" y="6299"/>
                      </a:lnTo>
                      <a:lnTo>
                        <a:pt x="25611" y="6612"/>
                      </a:lnTo>
                      <a:lnTo>
                        <a:pt x="25569" y="6864"/>
                      </a:lnTo>
                      <a:lnTo>
                        <a:pt x="25318" y="6968"/>
                      </a:lnTo>
                      <a:lnTo>
                        <a:pt x="23331" y="7491"/>
                      </a:lnTo>
                      <a:lnTo>
                        <a:pt x="23247" y="7324"/>
                      </a:lnTo>
                      <a:lnTo>
                        <a:pt x="23351" y="7177"/>
                      </a:lnTo>
                      <a:lnTo>
                        <a:pt x="23561" y="7073"/>
                      </a:lnTo>
                      <a:lnTo>
                        <a:pt x="23665" y="6947"/>
                      </a:lnTo>
                      <a:lnTo>
                        <a:pt x="23728" y="6822"/>
                      </a:lnTo>
                      <a:lnTo>
                        <a:pt x="23770" y="6696"/>
                      </a:lnTo>
                      <a:lnTo>
                        <a:pt x="23833" y="5922"/>
                      </a:lnTo>
                      <a:lnTo>
                        <a:pt x="23456" y="4143"/>
                      </a:lnTo>
                      <a:lnTo>
                        <a:pt x="23100" y="3871"/>
                      </a:lnTo>
                      <a:lnTo>
                        <a:pt x="22954" y="3683"/>
                      </a:lnTo>
                      <a:lnTo>
                        <a:pt x="20652" y="2616"/>
                      </a:lnTo>
                      <a:lnTo>
                        <a:pt x="20548" y="2553"/>
                      </a:lnTo>
                      <a:lnTo>
                        <a:pt x="20422" y="2511"/>
                      </a:lnTo>
                      <a:lnTo>
                        <a:pt x="20380" y="2449"/>
                      </a:lnTo>
                      <a:lnTo>
                        <a:pt x="20087" y="2449"/>
                      </a:lnTo>
                      <a:lnTo>
                        <a:pt x="20066" y="2344"/>
                      </a:lnTo>
                      <a:lnTo>
                        <a:pt x="19983" y="2302"/>
                      </a:lnTo>
                      <a:lnTo>
                        <a:pt x="19899" y="2344"/>
                      </a:lnTo>
                      <a:lnTo>
                        <a:pt x="19711" y="2344"/>
                      </a:lnTo>
                      <a:lnTo>
                        <a:pt x="19606" y="2323"/>
                      </a:lnTo>
                      <a:lnTo>
                        <a:pt x="19543" y="2239"/>
                      </a:lnTo>
                      <a:lnTo>
                        <a:pt x="19439" y="2198"/>
                      </a:lnTo>
                      <a:lnTo>
                        <a:pt x="19230" y="2135"/>
                      </a:lnTo>
                      <a:lnTo>
                        <a:pt x="19167" y="2009"/>
                      </a:lnTo>
                      <a:lnTo>
                        <a:pt x="19083" y="2009"/>
                      </a:lnTo>
                      <a:lnTo>
                        <a:pt x="18958" y="1905"/>
                      </a:lnTo>
                      <a:lnTo>
                        <a:pt x="18853" y="1905"/>
                      </a:lnTo>
                      <a:lnTo>
                        <a:pt x="18769" y="1884"/>
                      </a:lnTo>
                      <a:lnTo>
                        <a:pt x="18644" y="1905"/>
                      </a:lnTo>
                      <a:lnTo>
                        <a:pt x="18623" y="1926"/>
                      </a:lnTo>
                      <a:lnTo>
                        <a:pt x="18560" y="1842"/>
                      </a:lnTo>
                      <a:lnTo>
                        <a:pt x="18434" y="1821"/>
                      </a:lnTo>
                      <a:lnTo>
                        <a:pt x="18414" y="1800"/>
                      </a:lnTo>
                      <a:lnTo>
                        <a:pt x="18309" y="1737"/>
                      </a:lnTo>
                      <a:lnTo>
                        <a:pt x="18288" y="1716"/>
                      </a:lnTo>
                      <a:lnTo>
                        <a:pt x="18204" y="1633"/>
                      </a:lnTo>
                      <a:lnTo>
                        <a:pt x="18204" y="1612"/>
                      </a:lnTo>
                      <a:lnTo>
                        <a:pt x="18079" y="1507"/>
                      </a:lnTo>
                      <a:lnTo>
                        <a:pt x="17932" y="1507"/>
                      </a:lnTo>
                      <a:lnTo>
                        <a:pt x="17807" y="1486"/>
                      </a:lnTo>
                      <a:lnTo>
                        <a:pt x="2846" y="1"/>
                      </a:ln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344" name="Google Shape;1498;p74"/>
            <p:cNvGrpSpPr/>
            <p:nvPr/>
          </p:nvGrpSpPr>
          <p:grpSpPr>
            <a:xfrm>
              <a:off x="3230417" y="3103734"/>
              <a:ext cx="282982" cy="280332"/>
              <a:chOff x="2605700" y="3152850"/>
              <a:chExt cx="594125" cy="616250"/>
            </a:xfrm>
          </p:grpSpPr>
          <p:sp>
            <p:nvSpPr>
              <p:cNvPr id="559" name="Google Shape;1499;p74"/>
              <p:cNvSpPr/>
              <p:nvPr/>
            </p:nvSpPr>
            <p:spPr>
              <a:xfrm>
                <a:off x="2605700" y="3152850"/>
                <a:ext cx="379825" cy="616250"/>
              </a:xfrm>
              <a:custGeom>
                <a:avLst/>
                <a:gdLst/>
                <a:ahLst/>
                <a:cxnLst/>
                <a:rect l="l" t="t" r="r" b="b"/>
                <a:pathLst>
                  <a:path w="15193" h="24650" extrusionOk="0">
                    <a:moveTo>
                      <a:pt x="14024" y="2338"/>
                    </a:moveTo>
                    <a:lnTo>
                      <a:pt x="8818" y="0"/>
                    </a:lnTo>
                    <a:lnTo>
                      <a:pt x="4037" y="1594"/>
                    </a:lnTo>
                    <a:lnTo>
                      <a:pt x="0" y="7225"/>
                    </a:lnTo>
                    <a:lnTo>
                      <a:pt x="2018" y="11156"/>
                    </a:lnTo>
                    <a:lnTo>
                      <a:pt x="7331" y="12325"/>
                    </a:lnTo>
                    <a:lnTo>
                      <a:pt x="10518" y="17531"/>
                    </a:lnTo>
                    <a:lnTo>
                      <a:pt x="11049" y="22843"/>
                    </a:lnTo>
                    <a:lnTo>
                      <a:pt x="13705" y="24650"/>
                    </a:lnTo>
                    <a:lnTo>
                      <a:pt x="15193" y="18700"/>
                    </a:lnTo>
                    <a:lnTo>
                      <a:pt x="12218" y="5844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sp>
            <p:nvSpPr>
              <p:cNvPr id="560" name="Google Shape;1500;p74"/>
              <p:cNvSpPr/>
              <p:nvPr/>
            </p:nvSpPr>
            <p:spPr>
              <a:xfrm>
                <a:off x="2632775" y="3168475"/>
                <a:ext cx="567050" cy="590050"/>
              </a:xfrm>
              <a:custGeom>
                <a:avLst/>
                <a:gdLst/>
                <a:ahLst/>
                <a:cxnLst/>
                <a:rect l="l" t="t" r="r" b="b"/>
                <a:pathLst>
                  <a:path w="22682" h="23602" extrusionOk="0">
                    <a:moveTo>
                      <a:pt x="13852" y="21070"/>
                    </a:moveTo>
                    <a:lnTo>
                      <a:pt x="13894" y="21091"/>
                    </a:lnTo>
                    <a:lnTo>
                      <a:pt x="13977" y="21217"/>
                    </a:lnTo>
                    <a:lnTo>
                      <a:pt x="14103" y="21384"/>
                    </a:lnTo>
                    <a:lnTo>
                      <a:pt x="14166" y="21384"/>
                    </a:lnTo>
                    <a:lnTo>
                      <a:pt x="14208" y="21342"/>
                    </a:lnTo>
                    <a:lnTo>
                      <a:pt x="14228" y="21384"/>
                    </a:lnTo>
                    <a:lnTo>
                      <a:pt x="14228" y="21489"/>
                    </a:lnTo>
                    <a:lnTo>
                      <a:pt x="14187" y="21489"/>
                    </a:lnTo>
                    <a:lnTo>
                      <a:pt x="14124" y="21698"/>
                    </a:lnTo>
                    <a:lnTo>
                      <a:pt x="13998" y="21928"/>
                    </a:lnTo>
                    <a:lnTo>
                      <a:pt x="13873" y="21928"/>
                    </a:lnTo>
                    <a:lnTo>
                      <a:pt x="13852" y="22075"/>
                    </a:lnTo>
                    <a:lnTo>
                      <a:pt x="13789" y="22158"/>
                    </a:lnTo>
                    <a:lnTo>
                      <a:pt x="13768" y="22158"/>
                    </a:lnTo>
                    <a:lnTo>
                      <a:pt x="13643" y="22242"/>
                    </a:lnTo>
                    <a:lnTo>
                      <a:pt x="13559" y="22326"/>
                    </a:lnTo>
                    <a:lnTo>
                      <a:pt x="13559" y="22367"/>
                    </a:lnTo>
                    <a:lnTo>
                      <a:pt x="13454" y="22388"/>
                    </a:lnTo>
                    <a:lnTo>
                      <a:pt x="13392" y="22451"/>
                    </a:lnTo>
                    <a:lnTo>
                      <a:pt x="13392" y="22472"/>
                    </a:lnTo>
                    <a:lnTo>
                      <a:pt x="13329" y="22347"/>
                    </a:lnTo>
                    <a:lnTo>
                      <a:pt x="13371" y="22242"/>
                    </a:lnTo>
                    <a:lnTo>
                      <a:pt x="13454" y="22179"/>
                    </a:lnTo>
                    <a:lnTo>
                      <a:pt x="13454" y="22116"/>
                    </a:lnTo>
                    <a:lnTo>
                      <a:pt x="13559" y="22012"/>
                    </a:lnTo>
                    <a:lnTo>
                      <a:pt x="13559" y="21928"/>
                    </a:lnTo>
                    <a:lnTo>
                      <a:pt x="13601" y="21970"/>
                    </a:lnTo>
                    <a:lnTo>
                      <a:pt x="13684" y="21970"/>
                    </a:lnTo>
                    <a:lnTo>
                      <a:pt x="13789" y="21865"/>
                    </a:lnTo>
                    <a:lnTo>
                      <a:pt x="13789" y="21761"/>
                    </a:lnTo>
                    <a:lnTo>
                      <a:pt x="13810" y="21740"/>
                    </a:lnTo>
                    <a:lnTo>
                      <a:pt x="13810" y="21614"/>
                    </a:lnTo>
                    <a:lnTo>
                      <a:pt x="13873" y="21551"/>
                    </a:lnTo>
                    <a:lnTo>
                      <a:pt x="13915" y="21551"/>
                    </a:lnTo>
                    <a:lnTo>
                      <a:pt x="13977" y="21447"/>
                    </a:lnTo>
                    <a:lnTo>
                      <a:pt x="13956" y="21384"/>
                    </a:lnTo>
                    <a:lnTo>
                      <a:pt x="13894" y="21300"/>
                    </a:lnTo>
                    <a:lnTo>
                      <a:pt x="13894" y="21112"/>
                    </a:lnTo>
                    <a:lnTo>
                      <a:pt x="13852" y="21070"/>
                    </a:lnTo>
                    <a:close/>
                    <a:moveTo>
                      <a:pt x="7617" y="0"/>
                    </a:moveTo>
                    <a:lnTo>
                      <a:pt x="7617" y="147"/>
                    </a:lnTo>
                    <a:lnTo>
                      <a:pt x="7575" y="272"/>
                    </a:lnTo>
                    <a:lnTo>
                      <a:pt x="7282" y="481"/>
                    </a:lnTo>
                    <a:lnTo>
                      <a:pt x="7094" y="502"/>
                    </a:lnTo>
                    <a:lnTo>
                      <a:pt x="6842" y="607"/>
                    </a:lnTo>
                    <a:lnTo>
                      <a:pt x="6738" y="565"/>
                    </a:lnTo>
                    <a:lnTo>
                      <a:pt x="6570" y="586"/>
                    </a:lnTo>
                    <a:lnTo>
                      <a:pt x="6382" y="732"/>
                    </a:lnTo>
                    <a:lnTo>
                      <a:pt x="6215" y="795"/>
                    </a:lnTo>
                    <a:lnTo>
                      <a:pt x="6152" y="732"/>
                    </a:lnTo>
                    <a:lnTo>
                      <a:pt x="5901" y="774"/>
                    </a:lnTo>
                    <a:lnTo>
                      <a:pt x="5692" y="774"/>
                    </a:lnTo>
                    <a:lnTo>
                      <a:pt x="5503" y="670"/>
                    </a:lnTo>
                    <a:lnTo>
                      <a:pt x="5315" y="628"/>
                    </a:lnTo>
                    <a:lnTo>
                      <a:pt x="5169" y="586"/>
                    </a:lnTo>
                    <a:lnTo>
                      <a:pt x="5169" y="586"/>
                    </a:lnTo>
                    <a:lnTo>
                      <a:pt x="5231" y="711"/>
                    </a:lnTo>
                    <a:lnTo>
                      <a:pt x="5378" y="774"/>
                    </a:lnTo>
                    <a:lnTo>
                      <a:pt x="5503" y="879"/>
                    </a:lnTo>
                    <a:lnTo>
                      <a:pt x="5545" y="984"/>
                    </a:lnTo>
                    <a:lnTo>
                      <a:pt x="5399" y="1235"/>
                    </a:lnTo>
                    <a:lnTo>
                      <a:pt x="5420" y="1297"/>
                    </a:lnTo>
                    <a:lnTo>
                      <a:pt x="5441" y="1339"/>
                    </a:lnTo>
                    <a:lnTo>
                      <a:pt x="5420" y="1528"/>
                    </a:lnTo>
                    <a:lnTo>
                      <a:pt x="5692" y="1611"/>
                    </a:lnTo>
                    <a:lnTo>
                      <a:pt x="5859" y="1569"/>
                    </a:lnTo>
                    <a:lnTo>
                      <a:pt x="6047" y="1611"/>
                    </a:lnTo>
                    <a:lnTo>
                      <a:pt x="6047" y="1716"/>
                    </a:lnTo>
                    <a:lnTo>
                      <a:pt x="5922" y="1758"/>
                    </a:lnTo>
                    <a:lnTo>
                      <a:pt x="5650" y="1820"/>
                    </a:lnTo>
                    <a:lnTo>
                      <a:pt x="5608" y="1862"/>
                    </a:lnTo>
                    <a:lnTo>
                      <a:pt x="5545" y="1925"/>
                    </a:lnTo>
                    <a:lnTo>
                      <a:pt x="5503" y="2072"/>
                    </a:lnTo>
                    <a:lnTo>
                      <a:pt x="5210" y="2239"/>
                    </a:lnTo>
                    <a:lnTo>
                      <a:pt x="5106" y="2344"/>
                    </a:lnTo>
                    <a:lnTo>
                      <a:pt x="4897" y="2469"/>
                    </a:lnTo>
                    <a:lnTo>
                      <a:pt x="4771" y="2616"/>
                    </a:lnTo>
                    <a:lnTo>
                      <a:pt x="4541" y="2616"/>
                    </a:lnTo>
                    <a:lnTo>
                      <a:pt x="4394" y="2595"/>
                    </a:lnTo>
                    <a:lnTo>
                      <a:pt x="4164" y="2406"/>
                    </a:lnTo>
                    <a:lnTo>
                      <a:pt x="3955" y="2260"/>
                    </a:lnTo>
                    <a:lnTo>
                      <a:pt x="3809" y="2281"/>
                    </a:lnTo>
                    <a:lnTo>
                      <a:pt x="3809" y="2134"/>
                    </a:lnTo>
                    <a:lnTo>
                      <a:pt x="3767" y="1988"/>
                    </a:lnTo>
                    <a:lnTo>
                      <a:pt x="3662" y="1883"/>
                    </a:lnTo>
                    <a:lnTo>
                      <a:pt x="3641" y="1820"/>
                    </a:lnTo>
                    <a:lnTo>
                      <a:pt x="3495" y="1862"/>
                    </a:lnTo>
                    <a:lnTo>
                      <a:pt x="3390" y="1988"/>
                    </a:lnTo>
                    <a:lnTo>
                      <a:pt x="3306" y="1988"/>
                    </a:lnTo>
                    <a:lnTo>
                      <a:pt x="3244" y="1946"/>
                    </a:lnTo>
                    <a:lnTo>
                      <a:pt x="3139" y="1946"/>
                    </a:lnTo>
                    <a:lnTo>
                      <a:pt x="3076" y="2030"/>
                    </a:lnTo>
                    <a:lnTo>
                      <a:pt x="2407" y="2030"/>
                    </a:lnTo>
                    <a:lnTo>
                      <a:pt x="2386" y="2197"/>
                    </a:lnTo>
                    <a:lnTo>
                      <a:pt x="2448" y="2344"/>
                    </a:lnTo>
                    <a:lnTo>
                      <a:pt x="2658" y="2385"/>
                    </a:lnTo>
                    <a:lnTo>
                      <a:pt x="2720" y="2553"/>
                    </a:lnTo>
                    <a:lnTo>
                      <a:pt x="2679" y="2616"/>
                    </a:lnTo>
                    <a:lnTo>
                      <a:pt x="2762" y="2699"/>
                    </a:lnTo>
                    <a:lnTo>
                      <a:pt x="2720" y="2804"/>
                    </a:lnTo>
                    <a:lnTo>
                      <a:pt x="2595" y="2720"/>
                    </a:lnTo>
                    <a:lnTo>
                      <a:pt x="2197" y="2867"/>
                    </a:lnTo>
                    <a:lnTo>
                      <a:pt x="2239" y="3180"/>
                    </a:lnTo>
                    <a:lnTo>
                      <a:pt x="2344" y="3306"/>
                    </a:lnTo>
                    <a:lnTo>
                      <a:pt x="2553" y="3452"/>
                    </a:lnTo>
                    <a:lnTo>
                      <a:pt x="2679" y="3724"/>
                    </a:lnTo>
                    <a:lnTo>
                      <a:pt x="2679" y="3913"/>
                    </a:lnTo>
                    <a:lnTo>
                      <a:pt x="2679" y="3976"/>
                    </a:lnTo>
                    <a:lnTo>
                      <a:pt x="2365" y="5189"/>
                    </a:lnTo>
                    <a:lnTo>
                      <a:pt x="2260" y="5503"/>
                    </a:lnTo>
                    <a:lnTo>
                      <a:pt x="2281" y="5545"/>
                    </a:lnTo>
                    <a:lnTo>
                      <a:pt x="2239" y="5629"/>
                    </a:lnTo>
                    <a:lnTo>
                      <a:pt x="2093" y="5608"/>
                    </a:lnTo>
                    <a:lnTo>
                      <a:pt x="2093" y="5587"/>
                    </a:lnTo>
                    <a:lnTo>
                      <a:pt x="1967" y="5503"/>
                    </a:lnTo>
                    <a:lnTo>
                      <a:pt x="1821" y="5503"/>
                    </a:lnTo>
                    <a:lnTo>
                      <a:pt x="1758" y="5482"/>
                    </a:lnTo>
                    <a:lnTo>
                      <a:pt x="1716" y="5545"/>
                    </a:lnTo>
                    <a:lnTo>
                      <a:pt x="1319" y="5691"/>
                    </a:lnTo>
                    <a:lnTo>
                      <a:pt x="1026" y="5733"/>
                    </a:lnTo>
                    <a:lnTo>
                      <a:pt x="942" y="5817"/>
                    </a:lnTo>
                    <a:lnTo>
                      <a:pt x="879" y="5838"/>
                    </a:lnTo>
                    <a:lnTo>
                      <a:pt x="733" y="5963"/>
                    </a:lnTo>
                    <a:lnTo>
                      <a:pt x="607" y="6026"/>
                    </a:lnTo>
                    <a:lnTo>
                      <a:pt x="503" y="6110"/>
                    </a:lnTo>
                    <a:lnTo>
                      <a:pt x="523" y="6256"/>
                    </a:lnTo>
                    <a:lnTo>
                      <a:pt x="482" y="6340"/>
                    </a:lnTo>
                    <a:lnTo>
                      <a:pt x="503" y="6424"/>
                    </a:lnTo>
                    <a:lnTo>
                      <a:pt x="356" y="6570"/>
                    </a:lnTo>
                    <a:lnTo>
                      <a:pt x="398" y="6779"/>
                    </a:lnTo>
                    <a:lnTo>
                      <a:pt x="461" y="6884"/>
                    </a:lnTo>
                    <a:lnTo>
                      <a:pt x="356" y="6968"/>
                    </a:lnTo>
                    <a:lnTo>
                      <a:pt x="272" y="6947"/>
                    </a:lnTo>
                    <a:lnTo>
                      <a:pt x="105" y="7051"/>
                    </a:lnTo>
                    <a:lnTo>
                      <a:pt x="105" y="7156"/>
                    </a:lnTo>
                    <a:lnTo>
                      <a:pt x="63" y="7198"/>
                    </a:lnTo>
                    <a:lnTo>
                      <a:pt x="84" y="7282"/>
                    </a:lnTo>
                    <a:lnTo>
                      <a:pt x="63" y="7407"/>
                    </a:lnTo>
                    <a:lnTo>
                      <a:pt x="0" y="7512"/>
                    </a:lnTo>
                    <a:lnTo>
                      <a:pt x="63" y="7616"/>
                    </a:lnTo>
                    <a:lnTo>
                      <a:pt x="42" y="7700"/>
                    </a:lnTo>
                    <a:lnTo>
                      <a:pt x="189" y="7846"/>
                    </a:lnTo>
                    <a:lnTo>
                      <a:pt x="482" y="8307"/>
                    </a:lnTo>
                    <a:lnTo>
                      <a:pt x="314" y="8474"/>
                    </a:lnTo>
                    <a:lnTo>
                      <a:pt x="691" y="8453"/>
                    </a:lnTo>
                    <a:lnTo>
                      <a:pt x="879" y="8474"/>
                    </a:lnTo>
                    <a:lnTo>
                      <a:pt x="1005" y="8662"/>
                    </a:lnTo>
                    <a:lnTo>
                      <a:pt x="1026" y="8830"/>
                    </a:lnTo>
                    <a:lnTo>
                      <a:pt x="1256" y="8830"/>
                    </a:lnTo>
                    <a:lnTo>
                      <a:pt x="1549" y="8851"/>
                    </a:lnTo>
                    <a:lnTo>
                      <a:pt x="1779" y="8621"/>
                    </a:lnTo>
                    <a:lnTo>
                      <a:pt x="1988" y="8474"/>
                    </a:lnTo>
                    <a:lnTo>
                      <a:pt x="2051" y="8537"/>
                    </a:lnTo>
                    <a:lnTo>
                      <a:pt x="2030" y="8662"/>
                    </a:lnTo>
                    <a:lnTo>
                      <a:pt x="1967" y="8725"/>
                    </a:lnTo>
                    <a:lnTo>
                      <a:pt x="1967" y="8934"/>
                    </a:lnTo>
                    <a:lnTo>
                      <a:pt x="1988" y="9269"/>
                    </a:lnTo>
                    <a:lnTo>
                      <a:pt x="1988" y="9395"/>
                    </a:lnTo>
                    <a:lnTo>
                      <a:pt x="2072" y="9478"/>
                    </a:lnTo>
                    <a:lnTo>
                      <a:pt x="2176" y="9458"/>
                    </a:lnTo>
                    <a:lnTo>
                      <a:pt x="2281" y="9416"/>
                    </a:lnTo>
                    <a:lnTo>
                      <a:pt x="2469" y="9416"/>
                    </a:lnTo>
                    <a:lnTo>
                      <a:pt x="2511" y="9458"/>
                    </a:lnTo>
                    <a:lnTo>
                      <a:pt x="3076" y="9458"/>
                    </a:lnTo>
                    <a:lnTo>
                      <a:pt x="3223" y="9353"/>
                    </a:lnTo>
                    <a:lnTo>
                      <a:pt x="3306" y="9353"/>
                    </a:lnTo>
                    <a:lnTo>
                      <a:pt x="3432" y="9248"/>
                    </a:lnTo>
                    <a:lnTo>
                      <a:pt x="3557" y="9248"/>
                    </a:lnTo>
                    <a:lnTo>
                      <a:pt x="3725" y="9186"/>
                    </a:lnTo>
                    <a:lnTo>
                      <a:pt x="3829" y="8934"/>
                    </a:lnTo>
                    <a:lnTo>
                      <a:pt x="4081" y="8746"/>
                    </a:lnTo>
                    <a:lnTo>
                      <a:pt x="4269" y="8725"/>
                    </a:lnTo>
                    <a:lnTo>
                      <a:pt x="4457" y="8621"/>
                    </a:lnTo>
                    <a:lnTo>
                      <a:pt x="4583" y="8621"/>
                    </a:lnTo>
                    <a:lnTo>
                      <a:pt x="4687" y="8683"/>
                    </a:lnTo>
                    <a:lnTo>
                      <a:pt x="4813" y="8621"/>
                    </a:lnTo>
                    <a:lnTo>
                      <a:pt x="4897" y="8662"/>
                    </a:lnTo>
                    <a:lnTo>
                      <a:pt x="4876" y="8788"/>
                    </a:lnTo>
                    <a:lnTo>
                      <a:pt x="4959" y="8997"/>
                    </a:lnTo>
                    <a:lnTo>
                      <a:pt x="5085" y="9374"/>
                    </a:lnTo>
                    <a:lnTo>
                      <a:pt x="5169" y="9646"/>
                    </a:lnTo>
                    <a:lnTo>
                      <a:pt x="5106" y="9751"/>
                    </a:lnTo>
                    <a:lnTo>
                      <a:pt x="5210" y="9960"/>
                    </a:lnTo>
                    <a:lnTo>
                      <a:pt x="5357" y="10002"/>
                    </a:lnTo>
                    <a:lnTo>
                      <a:pt x="5399" y="10190"/>
                    </a:lnTo>
                    <a:lnTo>
                      <a:pt x="5524" y="10274"/>
                    </a:lnTo>
                    <a:lnTo>
                      <a:pt x="5713" y="10357"/>
                    </a:lnTo>
                    <a:lnTo>
                      <a:pt x="5838" y="10462"/>
                    </a:lnTo>
                    <a:lnTo>
                      <a:pt x="5901" y="10420"/>
                    </a:lnTo>
                    <a:lnTo>
                      <a:pt x="6131" y="10357"/>
                    </a:lnTo>
                    <a:lnTo>
                      <a:pt x="6340" y="10587"/>
                    </a:lnTo>
                    <a:lnTo>
                      <a:pt x="6508" y="10525"/>
                    </a:lnTo>
                    <a:lnTo>
                      <a:pt x="6717" y="10755"/>
                    </a:lnTo>
                    <a:lnTo>
                      <a:pt x="6822" y="10755"/>
                    </a:lnTo>
                    <a:lnTo>
                      <a:pt x="7073" y="10839"/>
                    </a:lnTo>
                    <a:lnTo>
                      <a:pt x="7240" y="10880"/>
                    </a:lnTo>
                    <a:lnTo>
                      <a:pt x="7261" y="11048"/>
                    </a:lnTo>
                    <a:lnTo>
                      <a:pt x="7366" y="11069"/>
                    </a:lnTo>
                    <a:lnTo>
                      <a:pt x="7512" y="11152"/>
                    </a:lnTo>
                    <a:lnTo>
                      <a:pt x="7868" y="11131"/>
                    </a:lnTo>
                    <a:lnTo>
                      <a:pt x="8098" y="11257"/>
                    </a:lnTo>
                    <a:lnTo>
                      <a:pt x="8140" y="11362"/>
                    </a:lnTo>
                    <a:lnTo>
                      <a:pt x="8119" y="11634"/>
                    </a:lnTo>
                    <a:lnTo>
                      <a:pt x="8182" y="11843"/>
                    </a:lnTo>
                    <a:lnTo>
                      <a:pt x="8098" y="11968"/>
                    </a:lnTo>
                    <a:lnTo>
                      <a:pt x="8307" y="12324"/>
                    </a:lnTo>
                    <a:lnTo>
                      <a:pt x="8286" y="12596"/>
                    </a:lnTo>
                    <a:lnTo>
                      <a:pt x="9290" y="12617"/>
                    </a:lnTo>
                    <a:lnTo>
                      <a:pt x="9353" y="12973"/>
                    </a:lnTo>
                    <a:lnTo>
                      <a:pt x="9332" y="13224"/>
                    </a:lnTo>
                    <a:lnTo>
                      <a:pt x="9604" y="13287"/>
                    </a:lnTo>
                    <a:lnTo>
                      <a:pt x="9897" y="13810"/>
                    </a:lnTo>
                    <a:lnTo>
                      <a:pt x="9918" y="14103"/>
                    </a:lnTo>
                    <a:lnTo>
                      <a:pt x="9646" y="14688"/>
                    </a:lnTo>
                    <a:lnTo>
                      <a:pt x="9667" y="14772"/>
                    </a:lnTo>
                    <a:lnTo>
                      <a:pt x="9583" y="14856"/>
                    </a:lnTo>
                    <a:lnTo>
                      <a:pt x="9646" y="14919"/>
                    </a:lnTo>
                    <a:lnTo>
                      <a:pt x="9604" y="15044"/>
                    </a:lnTo>
                    <a:lnTo>
                      <a:pt x="9751" y="15149"/>
                    </a:lnTo>
                    <a:lnTo>
                      <a:pt x="9751" y="15337"/>
                    </a:lnTo>
                    <a:lnTo>
                      <a:pt x="9855" y="15525"/>
                    </a:lnTo>
                    <a:lnTo>
                      <a:pt x="9793" y="15860"/>
                    </a:lnTo>
                    <a:lnTo>
                      <a:pt x="9814" y="15986"/>
                    </a:lnTo>
                    <a:lnTo>
                      <a:pt x="9772" y="16111"/>
                    </a:lnTo>
                    <a:lnTo>
                      <a:pt x="9814" y="16258"/>
                    </a:lnTo>
                    <a:lnTo>
                      <a:pt x="10023" y="16216"/>
                    </a:lnTo>
                    <a:lnTo>
                      <a:pt x="10107" y="16279"/>
                    </a:lnTo>
                    <a:lnTo>
                      <a:pt x="10379" y="16258"/>
                    </a:lnTo>
                    <a:lnTo>
                      <a:pt x="10525" y="16300"/>
                    </a:lnTo>
                    <a:lnTo>
                      <a:pt x="10797" y="16195"/>
                    </a:lnTo>
                    <a:lnTo>
                      <a:pt x="10923" y="16300"/>
                    </a:lnTo>
                    <a:lnTo>
                      <a:pt x="11027" y="16321"/>
                    </a:lnTo>
                    <a:lnTo>
                      <a:pt x="11069" y="16467"/>
                    </a:lnTo>
                    <a:lnTo>
                      <a:pt x="11236" y="17095"/>
                    </a:lnTo>
                    <a:lnTo>
                      <a:pt x="11341" y="17304"/>
                    </a:lnTo>
                    <a:lnTo>
                      <a:pt x="11446" y="17325"/>
                    </a:lnTo>
                    <a:lnTo>
                      <a:pt x="11676" y="17199"/>
                    </a:lnTo>
                    <a:lnTo>
                      <a:pt x="11801" y="17241"/>
                    </a:lnTo>
                    <a:lnTo>
                      <a:pt x="11885" y="17325"/>
                    </a:lnTo>
                    <a:lnTo>
                      <a:pt x="11969" y="17346"/>
                    </a:lnTo>
                    <a:lnTo>
                      <a:pt x="11906" y="17450"/>
                    </a:lnTo>
                    <a:lnTo>
                      <a:pt x="11885" y="17994"/>
                    </a:lnTo>
                    <a:lnTo>
                      <a:pt x="11864" y="18057"/>
                    </a:lnTo>
                    <a:lnTo>
                      <a:pt x="11822" y="18078"/>
                    </a:lnTo>
                    <a:lnTo>
                      <a:pt x="11822" y="18162"/>
                    </a:lnTo>
                    <a:lnTo>
                      <a:pt x="11801" y="18204"/>
                    </a:lnTo>
                    <a:lnTo>
                      <a:pt x="11801" y="18287"/>
                    </a:lnTo>
                    <a:lnTo>
                      <a:pt x="11906" y="18204"/>
                    </a:lnTo>
                    <a:lnTo>
                      <a:pt x="12178" y="18245"/>
                    </a:lnTo>
                    <a:lnTo>
                      <a:pt x="12178" y="18350"/>
                    </a:lnTo>
                    <a:lnTo>
                      <a:pt x="12283" y="18580"/>
                    </a:lnTo>
                    <a:lnTo>
                      <a:pt x="12283" y="18769"/>
                    </a:lnTo>
                    <a:lnTo>
                      <a:pt x="12303" y="18999"/>
                    </a:lnTo>
                    <a:lnTo>
                      <a:pt x="12324" y="19208"/>
                    </a:lnTo>
                    <a:lnTo>
                      <a:pt x="12303" y="19292"/>
                    </a:lnTo>
                    <a:lnTo>
                      <a:pt x="12199" y="19292"/>
                    </a:lnTo>
                    <a:lnTo>
                      <a:pt x="12073" y="19354"/>
                    </a:lnTo>
                    <a:lnTo>
                      <a:pt x="12031" y="19417"/>
                    </a:lnTo>
                    <a:lnTo>
                      <a:pt x="11969" y="19501"/>
                    </a:lnTo>
                    <a:lnTo>
                      <a:pt x="11927" y="19459"/>
                    </a:lnTo>
                    <a:lnTo>
                      <a:pt x="11697" y="19626"/>
                    </a:lnTo>
                    <a:lnTo>
                      <a:pt x="11655" y="19710"/>
                    </a:lnTo>
                    <a:lnTo>
                      <a:pt x="11571" y="19731"/>
                    </a:lnTo>
                    <a:lnTo>
                      <a:pt x="11362" y="19919"/>
                    </a:lnTo>
                    <a:lnTo>
                      <a:pt x="11278" y="19940"/>
                    </a:lnTo>
                    <a:lnTo>
                      <a:pt x="11278" y="20066"/>
                    </a:lnTo>
                    <a:lnTo>
                      <a:pt x="11195" y="20087"/>
                    </a:lnTo>
                    <a:lnTo>
                      <a:pt x="11132" y="20087"/>
                    </a:lnTo>
                    <a:lnTo>
                      <a:pt x="10943" y="20338"/>
                    </a:lnTo>
                    <a:lnTo>
                      <a:pt x="10923" y="20401"/>
                    </a:lnTo>
                    <a:lnTo>
                      <a:pt x="10923" y="20547"/>
                    </a:lnTo>
                    <a:lnTo>
                      <a:pt x="10839" y="20568"/>
                    </a:lnTo>
                    <a:lnTo>
                      <a:pt x="10776" y="20652"/>
                    </a:lnTo>
                    <a:lnTo>
                      <a:pt x="10671" y="20861"/>
                    </a:lnTo>
                    <a:lnTo>
                      <a:pt x="10609" y="20924"/>
                    </a:lnTo>
                    <a:lnTo>
                      <a:pt x="10504" y="21091"/>
                    </a:lnTo>
                    <a:lnTo>
                      <a:pt x="10504" y="21133"/>
                    </a:lnTo>
                    <a:lnTo>
                      <a:pt x="10399" y="21217"/>
                    </a:lnTo>
                    <a:lnTo>
                      <a:pt x="10358" y="21279"/>
                    </a:lnTo>
                    <a:lnTo>
                      <a:pt x="10441" y="21279"/>
                    </a:lnTo>
                    <a:lnTo>
                      <a:pt x="10504" y="21300"/>
                    </a:lnTo>
                    <a:lnTo>
                      <a:pt x="10776" y="21217"/>
                    </a:lnTo>
                    <a:lnTo>
                      <a:pt x="10923" y="21300"/>
                    </a:lnTo>
                    <a:lnTo>
                      <a:pt x="11048" y="21489"/>
                    </a:lnTo>
                    <a:lnTo>
                      <a:pt x="11153" y="21530"/>
                    </a:lnTo>
                    <a:lnTo>
                      <a:pt x="11236" y="21698"/>
                    </a:lnTo>
                    <a:lnTo>
                      <a:pt x="11362" y="21928"/>
                    </a:lnTo>
                    <a:lnTo>
                      <a:pt x="11446" y="21928"/>
                    </a:lnTo>
                    <a:lnTo>
                      <a:pt x="11550" y="21803"/>
                    </a:lnTo>
                    <a:lnTo>
                      <a:pt x="11592" y="21803"/>
                    </a:lnTo>
                    <a:lnTo>
                      <a:pt x="11718" y="22012"/>
                    </a:lnTo>
                    <a:lnTo>
                      <a:pt x="11885" y="22075"/>
                    </a:lnTo>
                    <a:lnTo>
                      <a:pt x="12011" y="22116"/>
                    </a:lnTo>
                    <a:lnTo>
                      <a:pt x="12136" y="22242"/>
                    </a:lnTo>
                    <a:lnTo>
                      <a:pt x="12136" y="22388"/>
                    </a:lnTo>
                    <a:lnTo>
                      <a:pt x="12241" y="22367"/>
                    </a:lnTo>
                    <a:lnTo>
                      <a:pt x="12492" y="22472"/>
                    </a:lnTo>
                    <a:lnTo>
                      <a:pt x="12617" y="22639"/>
                    </a:lnTo>
                    <a:lnTo>
                      <a:pt x="12743" y="22849"/>
                    </a:lnTo>
                    <a:lnTo>
                      <a:pt x="12868" y="22911"/>
                    </a:lnTo>
                    <a:lnTo>
                      <a:pt x="12848" y="23079"/>
                    </a:lnTo>
                    <a:lnTo>
                      <a:pt x="12743" y="23225"/>
                    </a:lnTo>
                    <a:lnTo>
                      <a:pt x="12806" y="23414"/>
                    </a:lnTo>
                    <a:lnTo>
                      <a:pt x="12827" y="23476"/>
                    </a:lnTo>
                    <a:lnTo>
                      <a:pt x="12848" y="23497"/>
                    </a:lnTo>
                    <a:lnTo>
                      <a:pt x="12931" y="23581"/>
                    </a:lnTo>
                    <a:lnTo>
                      <a:pt x="12952" y="23602"/>
                    </a:lnTo>
                    <a:lnTo>
                      <a:pt x="13161" y="23414"/>
                    </a:lnTo>
                    <a:lnTo>
                      <a:pt x="13245" y="23225"/>
                    </a:lnTo>
                    <a:lnTo>
                      <a:pt x="13350" y="22849"/>
                    </a:lnTo>
                    <a:lnTo>
                      <a:pt x="13433" y="22577"/>
                    </a:lnTo>
                    <a:lnTo>
                      <a:pt x="13454" y="22535"/>
                    </a:lnTo>
                    <a:lnTo>
                      <a:pt x="13426" y="22507"/>
                    </a:lnTo>
                    <a:lnTo>
                      <a:pt x="13426" y="22507"/>
                    </a:lnTo>
                    <a:lnTo>
                      <a:pt x="13496" y="22535"/>
                    </a:lnTo>
                    <a:lnTo>
                      <a:pt x="13873" y="22242"/>
                    </a:lnTo>
                    <a:lnTo>
                      <a:pt x="14061" y="22033"/>
                    </a:lnTo>
                    <a:lnTo>
                      <a:pt x="14312" y="21551"/>
                    </a:lnTo>
                    <a:lnTo>
                      <a:pt x="14417" y="21321"/>
                    </a:lnTo>
                    <a:lnTo>
                      <a:pt x="14521" y="21028"/>
                    </a:lnTo>
                    <a:lnTo>
                      <a:pt x="14793" y="20547"/>
                    </a:lnTo>
                    <a:lnTo>
                      <a:pt x="15044" y="20233"/>
                    </a:lnTo>
                    <a:lnTo>
                      <a:pt x="15107" y="20129"/>
                    </a:lnTo>
                    <a:lnTo>
                      <a:pt x="15065" y="20087"/>
                    </a:lnTo>
                    <a:lnTo>
                      <a:pt x="15065" y="20024"/>
                    </a:lnTo>
                    <a:lnTo>
                      <a:pt x="15128" y="19982"/>
                    </a:lnTo>
                    <a:lnTo>
                      <a:pt x="15170" y="19857"/>
                    </a:lnTo>
                    <a:lnTo>
                      <a:pt x="15254" y="19815"/>
                    </a:lnTo>
                    <a:lnTo>
                      <a:pt x="15233" y="19710"/>
                    </a:lnTo>
                    <a:lnTo>
                      <a:pt x="15254" y="19626"/>
                    </a:lnTo>
                    <a:lnTo>
                      <a:pt x="15233" y="19606"/>
                    </a:lnTo>
                    <a:lnTo>
                      <a:pt x="15296" y="19585"/>
                    </a:lnTo>
                    <a:lnTo>
                      <a:pt x="15296" y="19480"/>
                    </a:lnTo>
                    <a:lnTo>
                      <a:pt x="15191" y="19313"/>
                    </a:lnTo>
                    <a:lnTo>
                      <a:pt x="15191" y="19229"/>
                    </a:lnTo>
                    <a:lnTo>
                      <a:pt x="15212" y="19166"/>
                    </a:lnTo>
                    <a:lnTo>
                      <a:pt x="15191" y="19082"/>
                    </a:lnTo>
                    <a:lnTo>
                      <a:pt x="15149" y="18915"/>
                    </a:lnTo>
                    <a:lnTo>
                      <a:pt x="15107" y="18748"/>
                    </a:lnTo>
                    <a:lnTo>
                      <a:pt x="15149" y="18685"/>
                    </a:lnTo>
                    <a:lnTo>
                      <a:pt x="15316" y="18664"/>
                    </a:lnTo>
                    <a:lnTo>
                      <a:pt x="15296" y="18559"/>
                    </a:lnTo>
                    <a:lnTo>
                      <a:pt x="15212" y="18497"/>
                    </a:lnTo>
                    <a:lnTo>
                      <a:pt x="15337" y="18476"/>
                    </a:lnTo>
                    <a:lnTo>
                      <a:pt x="15337" y="18371"/>
                    </a:lnTo>
                    <a:lnTo>
                      <a:pt x="15212" y="18308"/>
                    </a:lnTo>
                    <a:lnTo>
                      <a:pt x="15316" y="18287"/>
                    </a:lnTo>
                    <a:lnTo>
                      <a:pt x="15379" y="18183"/>
                    </a:lnTo>
                    <a:lnTo>
                      <a:pt x="15442" y="18245"/>
                    </a:lnTo>
                    <a:lnTo>
                      <a:pt x="15630" y="18057"/>
                    </a:lnTo>
                    <a:lnTo>
                      <a:pt x="15735" y="17973"/>
                    </a:lnTo>
                    <a:lnTo>
                      <a:pt x="15735" y="17932"/>
                    </a:lnTo>
                    <a:lnTo>
                      <a:pt x="15881" y="17785"/>
                    </a:lnTo>
                    <a:lnTo>
                      <a:pt x="16070" y="17681"/>
                    </a:lnTo>
                    <a:lnTo>
                      <a:pt x="16300" y="17429"/>
                    </a:lnTo>
                    <a:lnTo>
                      <a:pt x="16509" y="17409"/>
                    </a:lnTo>
                    <a:lnTo>
                      <a:pt x="16614" y="17304"/>
                    </a:lnTo>
                    <a:lnTo>
                      <a:pt x="16739" y="17199"/>
                    </a:lnTo>
                    <a:lnTo>
                      <a:pt x="16844" y="17199"/>
                    </a:lnTo>
                    <a:lnTo>
                      <a:pt x="16928" y="17241"/>
                    </a:lnTo>
                    <a:lnTo>
                      <a:pt x="17011" y="17283"/>
                    </a:lnTo>
                    <a:lnTo>
                      <a:pt x="17011" y="17199"/>
                    </a:lnTo>
                    <a:lnTo>
                      <a:pt x="17095" y="17032"/>
                    </a:lnTo>
                    <a:lnTo>
                      <a:pt x="17325" y="16885"/>
                    </a:lnTo>
                    <a:lnTo>
                      <a:pt x="17430" y="16865"/>
                    </a:lnTo>
                    <a:lnTo>
                      <a:pt x="17430" y="16802"/>
                    </a:lnTo>
                    <a:lnTo>
                      <a:pt x="17367" y="16781"/>
                    </a:lnTo>
                    <a:lnTo>
                      <a:pt x="17304" y="16739"/>
                    </a:lnTo>
                    <a:lnTo>
                      <a:pt x="17262" y="16676"/>
                    </a:lnTo>
                    <a:lnTo>
                      <a:pt x="17346" y="16634"/>
                    </a:lnTo>
                    <a:lnTo>
                      <a:pt x="17513" y="16572"/>
                    </a:lnTo>
                    <a:lnTo>
                      <a:pt x="17576" y="16593"/>
                    </a:lnTo>
                    <a:lnTo>
                      <a:pt x="17681" y="16593"/>
                    </a:lnTo>
                    <a:lnTo>
                      <a:pt x="17765" y="16530"/>
                    </a:lnTo>
                    <a:lnTo>
                      <a:pt x="17869" y="16530"/>
                    </a:lnTo>
                    <a:lnTo>
                      <a:pt x="17869" y="16593"/>
                    </a:lnTo>
                    <a:lnTo>
                      <a:pt x="17744" y="16676"/>
                    </a:lnTo>
                    <a:lnTo>
                      <a:pt x="17576" y="16697"/>
                    </a:lnTo>
                    <a:lnTo>
                      <a:pt x="17555" y="16718"/>
                    </a:lnTo>
                    <a:lnTo>
                      <a:pt x="17618" y="16739"/>
                    </a:lnTo>
                    <a:lnTo>
                      <a:pt x="17848" y="16676"/>
                    </a:lnTo>
                    <a:lnTo>
                      <a:pt x="18099" y="16572"/>
                    </a:lnTo>
                    <a:lnTo>
                      <a:pt x="18078" y="16509"/>
                    </a:lnTo>
                    <a:lnTo>
                      <a:pt x="18162" y="16467"/>
                    </a:lnTo>
                    <a:lnTo>
                      <a:pt x="18246" y="16467"/>
                    </a:lnTo>
                    <a:lnTo>
                      <a:pt x="18204" y="16509"/>
                    </a:lnTo>
                    <a:cubicBezTo>
                      <a:pt x="18204" y="16509"/>
                      <a:pt x="18204" y="16613"/>
                      <a:pt x="18246" y="16613"/>
                    </a:cubicBezTo>
                    <a:lnTo>
                      <a:pt x="18392" y="16634"/>
                    </a:lnTo>
                    <a:lnTo>
                      <a:pt x="18497" y="16593"/>
                    </a:lnTo>
                    <a:lnTo>
                      <a:pt x="18664" y="16593"/>
                    </a:lnTo>
                    <a:lnTo>
                      <a:pt x="18832" y="16613"/>
                    </a:lnTo>
                    <a:lnTo>
                      <a:pt x="18936" y="16551"/>
                    </a:lnTo>
                    <a:lnTo>
                      <a:pt x="18936" y="16488"/>
                    </a:lnTo>
                    <a:lnTo>
                      <a:pt x="18915" y="16467"/>
                    </a:lnTo>
                    <a:lnTo>
                      <a:pt x="18936" y="16404"/>
                    </a:lnTo>
                    <a:lnTo>
                      <a:pt x="19208" y="16237"/>
                    </a:lnTo>
                    <a:lnTo>
                      <a:pt x="19418" y="16153"/>
                    </a:lnTo>
                    <a:lnTo>
                      <a:pt x="19522" y="16069"/>
                    </a:lnTo>
                    <a:lnTo>
                      <a:pt x="19543" y="15986"/>
                    </a:lnTo>
                    <a:lnTo>
                      <a:pt x="19522" y="15944"/>
                    </a:lnTo>
                    <a:lnTo>
                      <a:pt x="19418" y="15735"/>
                    </a:lnTo>
                    <a:lnTo>
                      <a:pt x="19501" y="15567"/>
                    </a:lnTo>
                    <a:lnTo>
                      <a:pt x="19564" y="15463"/>
                    </a:lnTo>
                    <a:lnTo>
                      <a:pt x="19564" y="15358"/>
                    </a:lnTo>
                    <a:lnTo>
                      <a:pt x="19627" y="15316"/>
                    </a:lnTo>
                    <a:lnTo>
                      <a:pt x="19731" y="15232"/>
                    </a:lnTo>
                    <a:lnTo>
                      <a:pt x="19752" y="15128"/>
                    </a:lnTo>
                    <a:lnTo>
                      <a:pt x="19731" y="15107"/>
                    </a:lnTo>
                    <a:lnTo>
                      <a:pt x="19878" y="14835"/>
                    </a:lnTo>
                    <a:lnTo>
                      <a:pt x="20087" y="14584"/>
                    </a:lnTo>
                    <a:lnTo>
                      <a:pt x="20087" y="14479"/>
                    </a:lnTo>
                    <a:lnTo>
                      <a:pt x="20045" y="14103"/>
                    </a:lnTo>
                    <a:lnTo>
                      <a:pt x="20003" y="14082"/>
                    </a:lnTo>
                    <a:lnTo>
                      <a:pt x="20066" y="13872"/>
                    </a:lnTo>
                    <a:lnTo>
                      <a:pt x="20129" y="13789"/>
                    </a:lnTo>
                    <a:lnTo>
                      <a:pt x="20129" y="13726"/>
                    </a:lnTo>
                    <a:lnTo>
                      <a:pt x="20317" y="13580"/>
                    </a:lnTo>
                    <a:lnTo>
                      <a:pt x="20338" y="13496"/>
                    </a:lnTo>
                    <a:lnTo>
                      <a:pt x="20275" y="13287"/>
                    </a:lnTo>
                    <a:lnTo>
                      <a:pt x="20359" y="13036"/>
                    </a:lnTo>
                    <a:lnTo>
                      <a:pt x="20338" y="12826"/>
                    </a:lnTo>
                    <a:lnTo>
                      <a:pt x="20359" y="12659"/>
                    </a:lnTo>
                    <a:lnTo>
                      <a:pt x="20359" y="12596"/>
                    </a:lnTo>
                    <a:lnTo>
                      <a:pt x="20422" y="12387"/>
                    </a:lnTo>
                    <a:lnTo>
                      <a:pt x="20359" y="11592"/>
                    </a:lnTo>
                    <a:lnTo>
                      <a:pt x="20359" y="11445"/>
                    </a:lnTo>
                    <a:lnTo>
                      <a:pt x="20422" y="11341"/>
                    </a:lnTo>
                    <a:lnTo>
                      <a:pt x="20422" y="11236"/>
                    </a:lnTo>
                    <a:lnTo>
                      <a:pt x="20359" y="11278"/>
                    </a:lnTo>
                    <a:lnTo>
                      <a:pt x="20275" y="11194"/>
                    </a:lnTo>
                    <a:lnTo>
                      <a:pt x="20275" y="11131"/>
                    </a:lnTo>
                    <a:lnTo>
                      <a:pt x="20359" y="10985"/>
                    </a:lnTo>
                    <a:lnTo>
                      <a:pt x="20338" y="10859"/>
                    </a:lnTo>
                    <a:lnTo>
                      <a:pt x="20359" y="10776"/>
                    </a:lnTo>
                    <a:lnTo>
                      <a:pt x="20443" y="10755"/>
                    </a:lnTo>
                    <a:lnTo>
                      <a:pt x="20464" y="10629"/>
                    </a:lnTo>
                    <a:lnTo>
                      <a:pt x="20380" y="10504"/>
                    </a:lnTo>
                    <a:lnTo>
                      <a:pt x="20234" y="10420"/>
                    </a:lnTo>
                    <a:lnTo>
                      <a:pt x="20275" y="10399"/>
                    </a:lnTo>
                    <a:lnTo>
                      <a:pt x="20317" y="10336"/>
                    </a:lnTo>
                    <a:lnTo>
                      <a:pt x="20338" y="10399"/>
                    </a:lnTo>
                    <a:lnTo>
                      <a:pt x="20422" y="10441"/>
                    </a:lnTo>
                    <a:lnTo>
                      <a:pt x="20485" y="10462"/>
                    </a:lnTo>
                    <a:lnTo>
                      <a:pt x="20526" y="10336"/>
                    </a:lnTo>
                    <a:lnTo>
                      <a:pt x="20589" y="10336"/>
                    </a:lnTo>
                    <a:lnTo>
                      <a:pt x="20631" y="10420"/>
                    </a:lnTo>
                    <a:lnTo>
                      <a:pt x="20673" y="10441"/>
                    </a:lnTo>
                    <a:lnTo>
                      <a:pt x="20631" y="10525"/>
                    </a:lnTo>
                    <a:lnTo>
                      <a:pt x="20547" y="10567"/>
                    </a:lnTo>
                    <a:lnTo>
                      <a:pt x="20526" y="10650"/>
                    </a:lnTo>
                    <a:lnTo>
                      <a:pt x="20568" y="10650"/>
                    </a:lnTo>
                    <a:lnTo>
                      <a:pt x="20673" y="10546"/>
                    </a:lnTo>
                    <a:lnTo>
                      <a:pt x="20840" y="10462"/>
                    </a:lnTo>
                    <a:lnTo>
                      <a:pt x="21008" y="10190"/>
                    </a:lnTo>
                    <a:lnTo>
                      <a:pt x="21091" y="9981"/>
                    </a:lnTo>
                    <a:lnTo>
                      <a:pt x="21112" y="9834"/>
                    </a:lnTo>
                    <a:lnTo>
                      <a:pt x="21196" y="9771"/>
                    </a:lnTo>
                    <a:lnTo>
                      <a:pt x="21280" y="9562"/>
                    </a:lnTo>
                    <a:lnTo>
                      <a:pt x="21363" y="9374"/>
                    </a:lnTo>
                    <a:lnTo>
                      <a:pt x="21677" y="9165"/>
                    </a:lnTo>
                    <a:lnTo>
                      <a:pt x="21698" y="9060"/>
                    </a:lnTo>
                    <a:lnTo>
                      <a:pt x="21803" y="9039"/>
                    </a:lnTo>
                    <a:lnTo>
                      <a:pt x="21887" y="8934"/>
                    </a:lnTo>
                    <a:lnTo>
                      <a:pt x="22138" y="8683"/>
                    </a:lnTo>
                    <a:lnTo>
                      <a:pt x="22368" y="8370"/>
                    </a:lnTo>
                    <a:lnTo>
                      <a:pt x="22431" y="8307"/>
                    </a:lnTo>
                    <a:lnTo>
                      <a:pt x="22556" y="7993"/>
                    </a:lnTo>
                    <a:lnTo>
                      <a:pt x="22577" y="7846"/>
                    </a:lnTo>
                    <a:lnTo>
                      <a:pt x="22661" y="7742"/>
                    </a:lnTo>
                    <a:lnTo>
                      <a:pt x="22661" y="7637"/>
                    </a:lnTo>
                    <a:lnTo>
                      <a:pt x="22577" y="7533"/>
                    </a:lnTo>
                    <a:lnTo>
                      <a:pt x="22619" y="7449"/>
                    </a:lnTo>
                    <a:lnTo>
                      <a:pt x="22682" y="7449"/>
                    </a:lnTo>
                    <a:lnTo>
                      <a:pt x="22661" y="7156"/>
                    </a:lnTo>
                    <a:lnTo>
                      <a:pt x="22577" y="7093"/>
                    </a:lnTo>
                    <a:lnTo>
                      <a:pt x="22556" y="6968"/>
                    </a:lnTo>
                    <a:lnTo>
                      <a:pt x="22347" y="6528"/>
                    </a:lnTo>
                    <a:lnTo>
                      <a:pt x="22347" y="6361"/>
                    </a:lnTo>
                    <a:lnTo>
                      <a:pt x="22326" y="6193"/>
                    </a:lnTo>
                    <a:lnTo>
                      <a:pt x="21949" y="6026"/>
                    </a:lnTo>
                    <a:lnTo>
                      <a:pt x="21740" y="6026"/>
                    </a:lnTo>
                    <a:lnTo>
                      <a:pt x="21594" y="6110"/>
                    </a:lnTo>
                    <a:lnTo>
                      <a:pt x="21489" y="5942"/>
                    </a:lnTo>
                    <a:lnTo>
                      <a:pt x="21342" y="5921"/>
                    </a:lnTo>
                    <a:lnTo>
                      <a:pt x="21217" y="5796"/>
                    </a:lnTo>
                    <a:lnTo>
                      <a:pt x="21070" y="5712"/>
                    </a:lnTo>
                    <a:lnTo>
                      <a:pt x="20966" y="5691"/>
                    </a:lnTo>
                    <a:lnTo>
                      <a:pt x="20694" y="5398"/>
                    </a:lnTo>
                    <a:lnTo>
                      <a:pt x="20485" y="5105"/>
                    </a:lnTo>
                    <a:lnTo>
                      <a:pt x="20380" y="5085"/>
                    </a:lnTo>
                    <a:lnTo>
                      <a:pt x="20254" y="4959"/>
                    </a:lnTo>
                    <a:lnTo>
                      <a:pt x="20129" y="4959"/>
                    </a:lnTo>
                    <a:lnTo>
                      <a:pt x="19773" y="4687"/>
                    </a:lnTo>
                    <a:lnTo>
                      <a:pt x="19627" y="4687"/>
                    </a:lnTo>
                    <a:lnTo>
                      <a:pt x="19438" y="4603"/>
                    </a:lnTo>
                    <a:lnTo>
                      <a:pt x="19334" y="4666"/>
                    </a:lnTo>
                    <a:lnTo>
                      <a:pt x="19187" y="4666"/>
                    </a:lnTo>
                    <a:lnTo>
                      <a:pt x="19083" y="4603"/>
                    </a:lnTo>
                    <a:lnTo>
                      <a:pt x="18978" y="4666"/>
                    </a:lnTo>
                    <a:lnTo>
                      <a:pt x="18915" y="4750"/>
                    </a:lnTo>
                    <a:lnTo>
                      <a:pt x="18832" y="4666"/>
                    </a:lnTo>
                    <a:lnTo>
                      <a:pt x="18685" y="4561"/>
                    </a:lnTo>
                    <a:lnTo>
                      <a:pt x="18685" y="4666"/>
                    </a:lnTo>
                    <a:lnTo>
                      <a:pt x="18602" y="4624"/>
                    </a:lnTo>
                    <a:lnTo>
                      <a:pt x="18581" y="4687"/>
                    </a:lnTo>
                    <a:lnTo>
                      <a:pt x="18581" y="4750"/>
                    </a:lnTo>
                    <a:lnTo>
                      <a:pt x="18476" y="4666"/>
                    </a:lnTo>
                    <a:lnTo>
                      <a:pt x="18455" y="4624"/>
                    </a:lnTo>
                    <a:lnTo>
                      <a:pt x="18371" y="4582"/>
                    </a:lnTo>
                    <a:lnTo>
                      <a:pt x="18371" y="4582"/>
                    </a:lnTo>
                    <a:lnTo>
                      <a:pt x="18392" y="4645"/>
                    </a:lnTo>
                    <a:lnTo>
                      <a:pt x="18371" y="4666"/>
                    </a:lnTo>
                    <a:lnTo>
                      <a:pt x="18183" y="4582"/>
                    </a:lnTo>
                    <a:lnTo>
                      <a:pt x="18141" y="4582"/>
                    </a:lnTo>
                    <a:lnTo>
                      <a:pt x="17995" y="4561"/>
                    </a:lnTo>
                    <a:lnTo>
                      <a:pt x="17702" y="4394"/>
                    </a:lnTo>
                    <a:lnTo>
                      <a:pt x="17555" y="4394"/>
                    </a:lnTo>
                    <a:lnTo>
                      <a:pt x="17555" y="4436"/>
                    </a:lnTo>
                    <a:lnTo>
                      <a:pt x="17597" y="4478"/>
                    </a:lnTo>
                    <a:lnTo>
                      <a:pt x="17555" y="4520"/>
                    </a:lnTo>
                    <a:lnTo>
                      <a:pt x="17472" y="4478"/>
                    </a:lnTo>
                    <a:lnTo>
                      <a:pt x="17451" y="4520"/>
                    </a:lnTo>
                    <a:lnTo>
                      <a:pt x="17430" y="4561"/>
                    </a:lnTo>
                    <a:lnTo>
                      <a:pt x="17325" y="4603"/>
                    </a:lnTo>
                    <a:lnTo>
                      <a:pt x="17262" y="4666"/>
                    </a:lnTo>
                    <a:lnTo>
                      <a:pt x="17241" y="4792"/>
                    </a:lnTo>
                    <a:lnTo>
                      <a:pt x="17200" y="4687"/>
                    </a:lnTo>
                    <a:lnTo>
                      <a:pt x="17158" y="4603"/>
                    </a:lnTo>
                    <a:lnTo>
                      <a:pt x="17116" y="4645"/>
                    </a:lnTo>
                    <a:lnTo>
                      <a:pt x="17116" y="4750"/>
                    </a:lnTo>
                    <a:lnTo>
                      <a:pt x="17011" y="4917"/>
                    </a:lnTo>
                    <a:lnTo>
                      <a:pt x="17011" y="5085"/>
                    </a:lnTo>
                    <a:lnTo>
                      <a:pt x="16990" y="4917"/>
                    </a:lnTo>
                    <a:lnTo>
                      <a:pt x="17011" y="4771"/>
                    </a:lnTo>
                    <a:lnTo>
                      <a:pt x="16990" y="4645"/>
                    </a:lnTo>
                    <a:lnTo>
                      <a:pt x="17032" y="4457"/>
                    </a:lnTo>
                    <a:lnTo>
                      <a:pt x="17095" y="4394"/>
                    </a:lnTo>
                    <a:lnTo>
                      <a:pt x="17032" y="4373"/>
                    </a:lnTo>
                    <a:lnTo>
                      <a:pt x="16928" y="4373"/>
                    </a:lnTo>
                    <a:lnTo>
                      <a:pt x="17053" y="4248"/>
                    </a:lnTo>
                    <a:lnTo>
                      <a:pt x="16907" y="4059"/>
                    </a:lnTo>
                    <a:lnTo>
                      <a:pt x="16823" y="3913"/>
                    </a:lnTo>
                    <a:lnTo>
                      <a:pt x="16739" y="3913"/>
                    </a:lnTo>
                    <a:lnTo>
                      <a:pt x="16614" y="3871"/>
                    </a:lnTo>
                    <a:lnTo>
                      <a:pt x="16530" y="3976"/>
                    </a:lnTo>
                    <a:lnTo>
                      <a:pt x="16467" y="4017"/>
                    </a:lnTo>
                    <a:lnTo>
                      <a:pt x="16425" y="3934"/>
                    </a:lnTo>
                    <a:lnTo>
                      <a:pt x="16384" y="3913"/>
                    </a:lnTo>
                    <a:lnTo>
                      <a:pt x="16363" y="3829"/>
                    </a:lnTo>
                    <a:lnTo>
                      <a:pt x="16279" y="3766"/>
                    </a:lnTo>
                    <a:lnTo>
                      <a:pt x="16195" y="3766"/>
                    </a:lnTo>
                    <a:lnTo>
                      <a:pt x="16153" y="3724"/>
                    </a:lnTo>
                    <a:lnTo>
                      <a:pt x="16070" y="3704"/>
                    </a:lnTo>
                    <a:lnTo>
                      <a:pt x="16007" y="3745"/>
                    </a:lnTo>
                    <a:lnTo>
                      <a:pt x="16007" y="3704"/>
                    </a:lnTo>
                    <a:lnTo>
                      <a:pt x="15965" y="3662"/>
                    </a:lnTo>
                    <a:lnTo>
                      <a:pt x="15902" y="3599"/>
                    </a:lnTo>
                    <a:lnTo>
                      <a:pt x="15840" y="3620"/>
                    </a:lnTo>
                    <a:lnTo>
                      <a:pt x="15693" y="3599"/>
                    </a:lnTo>
                    <a:lnTo>
                      <a:pt x="15526" y="3494"/>
                    </a:lnTo>
                    <a:lnTo>
                      <a:pt x="15463" y="3494"/>
                    </a:lnTo>
                    <a:lnTo>
                      <a:pt x="15442" y="3536"/>
                    </a:lnTo>
                    <a:lnTo>
                      <a:pt x="15337" y="3452"/>
                    </a:lnTo>
                    <a:lnTo>
                      <a:pt x="15254" y="3452"/>
                    </a:lnTo>
                    <a:lnTo>
                      <a:pt x="15233" y="3536"/>
                    </a:lnTo>
                    <a:lnTo>
                      <a:pt x="15170" y="3536"/>
                    </a:lnTo>
                    <a:lnTo>
                      <a:pt x="15149" y="3452"/>
                    </a:lnTo>
                    <a:lnTo>
                      <a:pt x="15024" y="3452"/>
                    </a:lnTo>
                    <a:lnTo>
                      <a:pt x="14919" y="3515"/>
                    </a:lnTo>
                    <a:lnTo>
                      <a:pt x="14856" y="3620"/>
                    </a:lnTo>
                    <a:lnTo>
                      <a:pt x="14856" y="3704"/>
                    </a:lnTo>
                    <a:lnTo>
                      <a:pt x="14731" y="3829"/>
                    </a:lnTo>
                    <a:lnTo>
                      <a:pt x="14584" y="3934"/>
                    </a:lnTo>
                    <a:lnTo>
                      <a:pt x="14375" y="4059"/>
                    </a:lnTo>
                    <a:lnTo>
                      <a:pt x="14270" y="4185"/>
                    </a:lnTo>
                    <a:lnTo>
                      <a:pt x="14208" y="4352"/>
                    </a:lnTo>
                    <a:lnTo>
                      <a:pt x="14187" y="4499"/>
                    </a:lnTo>
                    <a:lnTo>
                      <a:pt x="14124" y="4582"/>
                    </a:lnTo>
                    <a:lnTo>
                      <a:pt x="14019" y="4687"/>
                    </a:lnTo>
                    <a:lnTo>
                      <a:pt x="14019" y="4771"/>
                    </a:lnTo>
                    <a:lnTo>
                      <a:pt x="14061" y="4896"/>
                    </a:lnTo>
                    <a:lnTo>
                      <a:pt x="14019" y="5105"/>
                    </a:lnTo>
                    <a:lnTo>
                      <a:pt x="13998" y="4980"/>
                    </a:lnTo>
                    <a:lnTo>
                      <a:pt x="13915" y="4854"/>
                    </a:lnTo>
                    <a:lnTo>
                      <a:pt x="13915" y="4750"/>
                    </a:lnTo>
                    <a:lnTo>
                      <a:pt x="13998" y="4645"/>
                    </a:lnTo>
                    <a:lnTo>
                      <a:pt x="14103" y="4561"/>
                    </a:lnTo>
                    <a:lnTo>
                      <a:pt x="14082" y="4394"/>
                    </a:lnTo>
                    <a:lnTo>
                      <a:pt x="14124" y="4269"/>
                    </a:lnTo>
                    <a:lnTo>
                      <a:pt x="14124" y="4185"/>
                    </a:lnTo>
                    <a:lnTo>
                      <a:pt x="14061" y="4185"/>
                    </a:lnTo>
                    <a:lnTo>
                      <a:pt x="13915" y="4248"/>
                    </a:lnTo>
                    <a:lnTo>
                      <a:pt x="13768" y="4185"/>
                    </a:lnTo>
                    <a:lnTo>
                      <a:pt x="13643" y="4185"/>
                    </a:lnTo>
                    <a:lnTo>
                      <a:pt x="13538" y="4227"/>
                    </a:lnTo>
                    <a:lnTo>
                      <a:pt x="13454" y="4164"/>
                    </a:lnTo>
                    <a:lnTo>
                      <a:pt x="13538" y="4164"/>
                    </a:lnTo>
                    <a:lnTo>
                      <a:pt x="13643" y="4080"/>
                    </a:lnTo>
                    <a:lnTo>
                      <a:pt x="13747" y="4059"/>
                    </a:lnTo>
                    <a:lnTo>
                      <a:pt x="13915" y="4080"/>
                    </a:lnTo>
                    <a:lnTo>
                      <a:pt x="14019" y="4059"/>
                    </a:lnTo>
                    <a:lnTo>
                      <a:pt x="14103" y="3955"/>
                    </a:lnTo>
                    <a:lnTo>
                      <a:pt x="14166" y="3955"/>
                    </a:lnTo>
                    <a:lnTo>
                      <a:pt x="14208" y="4017"/>
                    </a:lnTo>
                    <a:lnTo>
                      <a:pt x="14270" y="3976"/>
                    </a:lnTo>
                    <a:lnTo>
                      <a:pt x="14375" y="3934"/>
                    </a:lnTo>
                    <a:lnTo>
                      <a:pt x="14521" y="3871"/>
                    </a:lnTo>
                    <a:lnTo>
                      <a:pt x="14521" y="3745"/>
                    </a:lnTo>
                    <a:lnTo>
                      <a:pt x="14689" y="3557"/>
                    </a:lnTo>
                    <a:lnTo>
                      <a:pt x="14689" y="3432"/>
                    </a:lnTo>
                    <a:lnTo>
                      <a:pt x="14731" y="3348"/>
                    </a:lnTo>
                    <a:lnTo>
                      <a:pt x="14731" y="3243"/>
                    </a:lnTo>
                    <a:lnTo>
                      <a:pt x="14584" y="3222"/>
                    </a:lnTo>
                    <a:lnTo>
                      <a:pt x="14438" y="3118"/>
                    </a:lnTo>
                    <a:lnTo>
                      <a:pt x="14333" y="3118"/>
                    </a:lnTo>
                    <a:lnTo>
                      <a:pt x="14187" y="3222"/>
                    </a:lnTo>
                    <a:lnTo>
                      <a:pt x="14061" y="3222"/>
                    </a:lnTo>
                    <a:lnTo>
                      <a:pt x="13852" y="3139"/>
                    </a:lnTo>
                    <a:lnTo>
                      <a:pt x="13643" y="3118"/>
                    </a:lnTo>
                    <a:lnTo>
                      <a:pt x="13475" y="3285"/>
                    </a:lnTo>
                    <a:lnTo>
                      <a:pt x="13475" y="3348"/>
                    </a:lnTo>
                    <a:lnTo>
                      <a:pt x="13538" y="3390"/>
                    </a:lnTo>
                    <a:lnTo>
                      <a:pt x="13559" y="3432"/>
                    </a:lnTo>
                    <a:lnTo>
                      <a:pt x="13475" y="3432"/>
                    </a:lnTo>
                    <a:lnTo>
                      <a:pt x="13433" y="3452"/>
                    </a:lnTo>
                    <a:lnTo>
                      <a:pt x="13371" y="3557"/>
                    </a:lnTo>
                    <a:lnTo>
                      <a:pt x="13350" y="3494"/>
                    </a:lnTo>
                    <a:lnTo>
                      <a:pt x="13287" y="3452"/>
                    </a:lnTo>
                    <a:lnTo>
                      <a:pt x="13161" y="3515"/>
                    </a:lnTo>
                    <a:lnTo>
                      <a:pt x="13036" y="3704"/>
                    </a:lnTo>
                    <a:lnTo>
                      <a:pt x="12848" y="3913"/>
                    </a:lnTo>
                    <a:lnTo>
                      <a:pt x="12973" y="3724"/>
                    </a:lnTo>
                    <a:lnTo>
                      <a:pt x="12973" y="3599"/>
                    </a:lnTo>
                    <a:lnTo>
                      <a:pt x="13015" y="3515"/>
                    </a:lnTo>
                    <a:lnTo>
                      <a:pt x="13015" y="3432"/>
                    </a:lnTo>
                    <a:lnTo>
                      <a:pt x="12952" y="3432"/>
                    </a:lnTo>
                    <a:lnTo>
                      <a:pt x="12848" y="3536"/>
                    </a:lnTo>
                    <a:lnTo>
                      <a:pt x="12806" y="3662"/>
                    </a:lnTo>
                    <a:lnTo>
                      <a:pt x="12743" y="3829"/>
                    </a:lnTo>
                    <a:lnTo>
                      <a:pt x="12638" y="3871"/>
                    </a:lnTo>
                    <a:lnTo>
                      <a:pt x="12722" y="3704"/>
                    </a:lnTo>
                    <a:lnTo>
                      <a:pt x="12743" y="3557"/>
                    </a:lnTo>
                    <a:lnTo>
                      <a:pt x="12952" y="3306"/>
                    </a:lnTo>
                    <a:lnTo>
                      <a:pt x="13015" y="3118"/>
                    </a:lnTo>
                    <a:lnTo>
                      <a:pt x="13078" y="3013"/>
                    </a:lnTo>
                    <a:lnTo>
                      <a:pt x="13182" y="2971"/>
                    </a:lnTo>
                    <a:lnTo>
                      <a:pt x="13329" y="2888"/>
                    </a:lnTo>
                    <a:lnTo>
                      <a:pt x="13392" y="2867"/>
                    </a:lnTo>
                    <a:lnTo>
                      <a:pt x="13496" y="2699"/>
                    </a:lnTo>
                    <a:lnTo>
                      <a:pt x="13768" y="2448"/>
                    </a:lnTo>
                    <a:lnTo>
                      <a:pt x="13789" y="2364"/>
                    </a:lnTo>
                    <a:lnTo>
                      <a:pt x="13852" y="2302"/>
                    </a:lnTo>
                    <a:lnTo>
                      <a:pt x="13789" y="2239"/>
                    </a:lnTo>
                    <a:lnTo>
                      <a:pt x="13810" y="2155"/>
                    </a:lnTo>
                    <a:lnTo>
                      <a:pt x="13852" y="2134"/>
                    </a:lnTo>
                    <a:lnTo>
                      <a:pt x="13852" y="2030"/>
                    </a:lnTo>
                    <a:lnTo>
                      <a:pt x="13747" y="1946"/>
                    </a:lnTo>
                    <a:lnTo>
                      <a:pt x="13601" y="1946"/>
                    </a:lnTo>
                    <a:lnTo>
                      <a:pt x="13580" y="1988"/>
                    </a:lnTo>
                    <a:lnTo>
                      <a:pt x="13538" y="1883"/>
                    </a:lnTo>
                    <a:lnTo>
                      <a:pt x="13454" y="1674"/>
                    </a:lnTo>
                    <a:lnTo>
                      <a:pt x="13329" y="1360"/>
                    </a:lnTo>
                    <a:lnTo>
                      <a:pt x="13224" y="1214"/>
                    </a:lnTo>
                    <a:lnTo>
                      <a:pt x="13140" y="1004"/>
                    </a:lnTo>
                    <a:lnTo>
                      <a:pt x="13140" y="879"/>
                    </a:lnTo>
                    <a:lnTo>
                      <a:pt x="13120" y="732"/>
                    </a:lnTo>
                    <a:lnTo>
                      <a:pt x="13057" y="691"/>
                    </a:lnTo>
                    <a:lnTo>
                      <a:pt x="13036" y="586"/>
                    </a:lnTo>
                    <a:lnTo>
                      <a:pt x="12952" y="460"/>
                    </a:lnTo>
                    <a:lnTo>
                      <a:pt x="12931" y="481"/>
                    </a:lnTo>
                    <a:lnTo>
                      <a:pt x="12931" y="565"/>
                    </a:lnTo>
                    <a:lnTo>
                      <a:pt x="12868" y="628"/>
                    </a:lnTo>
                    <a:lnTo>
                      <a:pt x="12743" y="711"/>
                    </a:lnTo>
                    <a:lnTo>
                      <a:pt x="12701" y="795"/>
                    </a:lnTo>
                    <a:lnTo>
                      <a:pt x="12555" y="984"/>
                    </a:lnTo>
                    <a:lnTo>
                      <a:pt x="12408" y="1151"/>
                    </a:lnTo>
                    <a:lnTo>
                      <a:pt x="12408" y="1256"/>
                    </a:lnTo>
                    <a:lnTo>
                      <a:pt x="12303" y="1507"/>
                    </a:lnTo>
                    <a:lnTo>
                      <a:pt x="12199" y="1653"/>
                    </a:lnTo>
                    <a:lnTo>
                      <a:pt x="12115" y="1779"/>
                    </a:lnTo>
                    <a:lnTo>
                      <a:pt x="12011" y="1820"/>
                    </a:lnTo>
                    <a:lnTo>
                      <a:pt x="11969" y="1862"/>
                    </a:lnTo>
                    <a:lnTo>
                      <a:pt x="11927" y="1967"/>
                    </a:lnTo>
                    <a:lnTo>
                      <a:pt x="11822" y="2051"/>
                    </a:lnTo>
                    <a:lnTo>
                      <a:pt x="11759" y="2030"/>
                    </a:lnTo>
                    <a:lnTo>
                      <a:pt x="11759" y="1862"/>
                    </a:lnTo>
                    <a:lnTo>
                      <a:pt x="11697" y="1841"/>
                    </a:lnTo>
                    <a:lnTo>
                      <a:pt x="11676" y="1779"/>
                    </a:lnTo>
                    <a:lnTo>
                      <a:pt x="11613" y="1779"/>
                    </a:lnTo>
                    <a:lnTo>
                      <a:pt x="11550" y="1820"/>
                    </a:lnTo>
                    <a:lnTo>
                      <a:pt x="11487" y="1883"/>
                    </a:lnTo>
                    <a:lnTo>
                      <a:pt x="11383" y="1862"/>
                    </a:lnTo>
                    <a:lnTo>
                      <a:pt x="11299" y="1779"/>
                    </a:lnTo>
                    <a:lnTo>
                      <a:pt x="11299" y="1737"/>
                    </a:lnTo>
                    <a:lnTo>
                      <a:pt x="11278" y="1716"/>
                    </a:lnTo>
                    <a:lnTo>
                      <a:pt x="11257" y="1611"/>
                    </a:lnTo>
                    <a:lnTo>
                      <a:pt x="11236" y="1548"/>
                    </a:lnTo>
                    <a:lnTo>
                      <a:pt x="11153" y="1528"/>
                    </a:lnTo>
                    <a:lnTo>
                      <a:pt x="11048" y="1423"/>
                    </a:lnTo>
                    <a:lnTo>
                      <a:pt x="10881" y="1423"/>
                    </a:lnTo>
                    <a:lnTo>
                      <a:pt x="10776" y="1465"/>
                    </a:lnTo>
                    <a:lnTo>
                      <a:pt x="10546" y="1465"/>
                    </a:lnTo>
                    <a:lnTo>
                      <a:pt x="10420" y="1444"/>
                    </a:lnTo>
                    <a:lnTo>
                      <a:pt x="10316" y="1528"/>
                    </a:lnTo>
                    <a:lnTo>
                      <a:pt x="10295" y="1632"/>
                    </a:lnTo>
                    <a:lnTo>
                      <a:pt x="10399" y="1737"/>
                    </a:lnTo>
                    <a:lnTo>
                      <a:pt x="10420" y="1820"/>
                    </a:lnTo>
                    <a:lnTo>
                      <a:pt x="10462" y="1946"/>
                    </a:lnTo>
                    <a:lnTo>
                      <a:pt x="10441" y="1988"/>
                    </a:lnTo>
                    <a:lnTo>
                      <a:pt x="10337" y="1988"/>
                    </a:lnTo>
                    <a:lnTo>
                      <a:pt x="10190" y="1946"/>
                    </a:lnTo>
                    <a:lnTo>
                      <a:pt x="10148" y="1925"/>
                    </a:lnTo>
                    <a:lnTo>
                      <a:pt x="9918" y="1925"/>
                    </a:lnTo>
                    <a:lnTo>
                      <a:pt x="9814" y="1946"/>
                    </a:lnTo>
                    <a:lnTo>
                      <a:pt x="9772" y="1883"/>
                    </a:lnTo>
                    <a:lnTo>
                      <a:pt x="9604" y="1883"/>
                    </a:lnTo>
                    <a:lnTo>
                      <a:pt x="9479" y="1946"/>
                    </a:lnTo>
                    <a:lnTo>
                      <a:pt x="9395" y="2134"/>
                    </a:lnTo>
                    <a:lnTo>
                      <a:pt x="9165" y="2134"/>
                    </a:lnTo>
                    <a:lnTo>
                      <a:pt x="9039" y="2155"/>
                    </a:lnTo>
                    <a:lnTo>
                      <a:pt x="8998" y="2197"/>
                    </a:lnTo>
                    <a:lnTo>
                      <a:pt x="8935" y="2302"/>
                    </a:lnTo>
                    <a:lnTo>
                      <a:pt x="8788" y="2302"/>
                    </a:lnTo>
                    <a:lnTo>
                      <a:pt x="8767" y="2281"/>
                    </a:lnTo>
                    <a:lnTo>
                      <a:pt x="8684" y="2302"/>
                    </a:lnTo>
                    <a:lnTo>
                      <a:pt x="8621" y="2385"/>
                    </a:lnTo>
                    <a:lnTo>
                      <a:pt x="8537" y="2364"/>
                    </a:lnTo>
                    <a:lnTo>
                      <a:pt x="8307" y="2176"/>
                    </a:lnTo>
                    <a:lnTo>
                      <a:pt x="8223" y="2072"/>
                    </a:lnTo>
                    <a:lnTo>
                      <a:pt x="8223" y="1988"/>
                    </a:lnTo>
                    <a:lnTo>
                      <a:pt x="8098" y="1862"/>
                    </a:lnTo>
                    <a:lnTo>
                      <a:pt x="7993" y="1758"/>
                    </a:lnTo>
                    <a:lnTo>
                      <a:pt x="7993" y="1653"/>
                    </a:lnTo>
                    <a:lnTo>
                      <a:pt x="8014" y="1569"/>
                    </a:lnTo>
                    <a:lnTo>
                      <a:pt x="7993" y="1528"/>
                    </a:lnTo>
                    <a:lnTo>
                      <a:pt x="8014" y="1423"/>
                    </a:lnTo>
                    <a:lnTo>
                      <a:pt x="8056" y="1339"/>
                    </a:lnTo>
                    <a:lnTo>
                      <a:pt x="8056" y="1214"/>
                    </a:lnTo>
                    <a:lnTo>
                      <a:pt x="8161" y="1025"/>
                    </a:lnTo>
                    <a:lnTo>
                      <a:pt x="8202" y="879"/>
                    </a:lnTo>
                    <a:lnTo>
                      <a:pt x="8307" y="732"/>
                    </a:lnTo>
                    <a:lnTo>
                      <a:pt x="8307" y="691"/>
                    </a:lnTo>
                    <a:lnTo>
                      <a:pt x="8202" y="691"/>
                    </a:lnTo>
                    <a:lnTo>
                      <a:pt x="8140" y="607"/>
                    </a:lnTo>
                    <a:lnTo>
                      <a:pt x="8119" y="523"/>
                    </a:lnTo>
                    <a:lnTo>
                      <a:pt x="7993" y="523"/>
                    </a:lnTo>
                    <a:lnTo>
                      <a:pt x="7889" y="481"/>
                    </a:lnTo>
                    <a:lnTo>
                      <a:pt x="7930" y="398"/>
                    </a:lnTo>
                    <a:lnTo>
                      <a:pt x="8014" y="293"/>
                    </a:lnTo>
                    <a:lnTo>
                      <a:pt x="8014" y="147"/>
                    </a:lnTo>
                    <a:lnTo>
                      <a:pt x="7910" y="0"/>
                    </a:lnTo>
                    <a:lnTo>
                      <a:pt x="7784" y="0"/>
                    </a:lnTo>
                    <a:lnTo>
                      <a:pt x="7721" y="63"/>
                    </a:lnTo>
                    <a:lnTo>
                      <a:pt x="7679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6B65"/>
                  </a:solidFill>
                </a:endParaRPr>
              </a:p>
            </p:txBody>
          </p:sp>
        </p:grpSp>
        <p:grpSp>
          <p:nvGrpSpPr>
            <p:cNvPr id="345" name="Google Shape;1501;p74"/>
            <p:cNvGrpSpPr/>
            <p:nvPr/>
          </p:nvGrpSpPr>
          <p:grpSpPr>
            <a:xfrm>
              <a:off x="3265985" y="3226989"/>
              <a:ext cx="87151" cy="346202"/>
              <a:chOff x="2680375" y="3423800"/>
              <a:chExt cx="182975" cy="761050"/>
            </a:xfrm>
          </p:grpSpPr>
          <p:sp>
            <p:nvSpPr>
              <p:cNvPr id="557" name="Google Shape;1502;p74"/>
              <p:cNvSpPr/>
              <p:nvPr/>
            </p:nvSpPr>
            <p:spPr>
              <a:xfrm>
                <a:off x="2698650" y="3423800"/>
                <a:ext cx="164700" cy="703875"/>
              </a:xfrm>
              <a:custGeom>
                <a:avLst/>
                <a:gdLst/>
                <a:ahLst/>
                <a:cxnLst/>
                <a:rect l="l" t="t" r="r" b="b"/>
                <a:pathLst>
                  <a:path w="6588" h="28155" extrusionOk="0">
                    <a:moveTo>
                      <a:pt x="319" y="4568"/>
                    </a:moveTo>
                    <a:lnTo>
                      <a:pt x="107" y="1274"/>
                    </a:lnTo>
                    <a:lnTo>
                      <a:pt x="319" y="0"/>
                    </a:lnTo>
                    <a:lnTo>
                      <a:pt x="6588" y="4356"/>
                    </a:lnTo>
                    <a:lnTo>
                      <a:pt x="4994" y="7331"/>
                    </a:lnTo>
                    <a:lnTo>
                      <a:pt x="1913" y="16149"/>
                    </a:lnTo>
                    <a:lnTo>
                      <a:pt x="2656" y="24330"/>
                    </a:lnTo>
                    <a:lnTo>
                      <a:pt x="4144" y="28155"/>
                    </a:lnTo>
                    <a:lnTo>
                      <a:pt x="1700" y="27836"/>
                    </a:lnTo>
                    <a:lnTo>
                      <a:pt x="532" y="25605"/>
                    </a:lnTo>
                    <a:lnTo>
                      <a:pt x="1063" y="22736"/>
                    </a:lnTo>
                    <a:lnTo>
                      <a:pt x="0" y="17530"/>
                    </a:lnTo>
                    <a:lnTo>
                      <a:pt x="638" y="14024"/>
                    </a:lnTo>
                    <a:lnTo>
                      <a:pt x="213" y="11793"/>
                    </a:lnTo>
                    <a:lnTo>
                      <a:pt x="744" y="7756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sp>
            <p:nvSpPr>
              <p:cNvPr id="558" name="Google Shape;1503;p74"/>
              <p:cNvSpPr/>
              <p:nvPr/>
            </p:nvSpPr>
            <p:spPr>
              <a:xfrm>
                <a:off x="2680375" y="3510050"/>
                <a:ext cx="137075" cy="674800"/>
              </a:xfrm>
              <a:custGeom>
                <a:avLst/>
                <a:gdLst/>
                <a:ahLst/>
                <a:cxnLst/>
                <a:rect l="l" t="t" r="r" b="b"/>
                <a:pathLst>
                  <a:path w="5483" h="26992" extrusionOk="0">
                    <a:moveTo>
                      <a:pt x="984" y="23016"/>
                    </a:moveTo>
                    <a:lnTo>
                      <a:pt x="984" y="23121"/>
                    </a:lnTo>
                    <a:lnTo>
                      <a:pt x="1026" y="23058"/>
                    </a:lnTo>
                    <a:lnTo>
                      <a:pt x="1088" y="23016"/>
                    </a:lnTo>
                    <a:close/>
                    <a:moveTo>
                      <a:pt x="1047" y="0"/>
                    </a:moveTo>
                    <a:lnTo>
                      <a:pt x="984" y="105"/>
                    </a:lnTo>
                    <a:lnTo>
                      <a:pt x="963" y="209"/>
                    </a:lnTo>
                    <a:lnTo>
                      <a:pt x="1068" y="314"/>
                    </a:lnTo>
                    <a:lnTo>
                      <a:pt x="1005" y="419"/>
                    </a:lnTo>
                    <a:lnTo>
                      <a:pt x="900" y="502"/>
                    </a:lnTo>
                    <a:lnTo>
                      <a:pt x="837" y="461"/>
                    </a:lnTo>
                    <a:lnTo>
                      <a:pt x="691" y="544"/>
                    </a:lnTo>
                    <a:lnTo>
                      <a:pt x="565" y="628"/>
                    </a:lnTo>
                    <a:lnTo>
                      <a:pt x="628" y="670"/>
                    </a:lnTo>
                    <a:lnTo>
                      <a:pt x="628" y="837"/>
                    </a:lnTo>
                    <a:lnTo>
                      <a:pt x="586" y="963"/>
                    </a:lnTo>
                    <a:lnTo>
                      <a:pt x="628" y="1130"/>
                    </a:lnTo>
                    <a:lnTo>
                      <a:pt x="733" y="1549"/>
                    </a:lnTo>
                    <a:lnTo>
                      <a:pt x="733" y="1695"/>
                    </a:lnTo>
                    <a:lnTo>
                      <a:pt x="691" y="1800"/>
                    </a:lnTo>
                    <a:lnTo>
                      <a:pt x="649" y="1883"/>
                    </a:lnTo>
                    <a:lnTo>
                      <a:pt x="691" y="2093"/>
                    </a:lnTo>
                    <a:lnTo>
                      <a:pt x="775" y="2302"/>
                    </a:lnTo>
                    <a:lnTo>
                      <a:pt x="858" y="2490"/>
                    </a:lnTo>
                    <a:lnTo>
                      <a:pt x="858" y="2762"/>
                    </a:lnTo>
                    <a:lnTo>
                      <a:pt x="837" y="2846"/>
                    </a:lnTo>
                    <a:lnTo>
                      <a:pt x="796" y="2909"/>
                    </a:lnTo>
                    <a:lnTo>
                      <a:pt x="837" y="3327"/>
                    </a:lnTo>
                    <a:lnTo>
                      <a:pt x="837" y="3432"/>
                    </a:lnTo>
                    <a:lnTo>
                      <a:pt x="754" y="3474"/>
                    </a:lnTo>
                    <a:lnTo>
                      <a:pt x="670" y="3536"/>
                    </a:lnTo>
                    <a:lnTo>
                      <a:pt x="670" y="3766"/>
                    </a:lnTo>
                    <a:lnTo>
                      <a:pt x="691" y="3829"/>
                    </a:lnTo>
                    <a:lnTo>
                      <a:pt x="775" y="3766"/>
                    </a:lnTo>
                    <a:lnTo>
                      <a:pt x="837" y="3829"/>
                    </a:lnTo>
                    <a:lnTo>
                      <a:pt x="754" y="3892"/>
                    </a:lnTo>
                    <a:lnTo>
                      <a:pt x="754" y="4499"/>
                    </a:lnTo>
                    <a:lnTo>
                      <a:pt x="837" y="4729"/>
                    </a:lnTo>
                    <a:lnTo>
                      <a:pt x="858" y="4917"/>
                    </a:lnTo>
                    <a:lnTo>
                      <a:pt x="837" y="5064"/>
                    </a:lnTo>
                    <a:lnTo>
                      <a:pt x="733" y="5231"/>
                    </a:lnTo>
                    <a:lnTo>
                      <a:pt x="733" y="5399"/>
                    </a:lnTo>
                    <a:lnTo>
                      <a:pt x="837" y="5566"/>
                    </a:lnTo>
                    <a:lnTo>
                      <a:pt x="796" y="5712"/>
                    </a:lnTo>
                    <a:lnTo>
                      <a:pt x="796" y="5984"/>
                    </a:lnTo>
                    <a:lnTo>
                      <a:pt x="754" y="6089"/>
                    </a:lnTo>
                    <a:lnTo>
                      <a:pt x="754" y="6256"/>
                    </a:lnTo>
                    <a:lnTo>
                      <a:pt x="775" y="6340"/>
                    </a:lnTo>
                    <a:lnTo>
                      <a:pt x="775" y="6403"/>
                    </a:lnTo>
                    <a:lnTo>
                      <a:pt x="670" y="6570"/>
                    </a:lnTo>
                    <a:lnTo>
                      <a:pt x="670" y="6717"/>
                    </a:lnTo>
                    <a:lnTo>
                      <a:pt x="628" y="6821"/>
                    </a:lnTo>
                    <a:lnTo>
                      <a:pt x="649" y="7010"/>
                    </a:lnTo>
                    <a:lnTo>
                      <a:pt x="628" y="7093"/>
                    </a:lnTo>
                    <a:lnTo>
                      <a:pt x="524" y="7303"/>
                    </a:lnTo>
                    <a:lnTo>
                      <a:pt x="524" y="7407"/>
                    </a:lnTo>
                    <a:lnTo>
                      <a:pt x="628" y="7554"/>
                    </a:lnTo>
                    <a:lnTo>
                      <a:pt x="649" y="7721"/>
                    </a:lnTo>
                    <a:lnTo>
                      <a:pt x="733" y="7826"/>
                    </a:lnTo>
                    <a:lnTo>
                      <a:pt x="649" y="7867"/>
                    </a:lnTo>
                    <a:lnTo>
                      <a:pt x="586" y="8014"/>
                    </a:lnTo>
                    <a:lnTo>
                      <a:pt x="670" y="8119"/>
                    </a:lnTo>
                    <a:lnTo>
                      <a:pt x="586" y="8202"/>
                    </a:lnTo>
                    <a:lnTo>
                      <a:pt x="524" y="8244"/>
                    </a:lnTo>
                    <a:lnTo>
                      <a:pt x="524" y="8391"/>
                    </a:lnTo>
                    <a:lnTo>
                      <a:pt x="544" y="8537"/>
                    </a:lnTo>
                    <a:lnTo>
                      <a:pt x="544" y="8663"/>
                    </a:lnTo>
                    <a:lnTo>
                      <a:pt x="670" y="8997"/>
                    </a:lnTo>
                    <a:lnTo>
                      <a:pt x="670" y="9186"/>
                    </a:lnTo>
                    <a:lnTo>
                      <a:pt x="628" y="9228"/>
                    </a:lnTo>
                    <a:lnTo>
                      <a:pt x="628" y="9332"/>
                    </a:lnTo>
                    <a:lnTo>
                      <a:pt x="754" y="9520"/>
                    </a:lnTo>
                    <a:lnTo>
                      <a:pt x="754" y="9730"/>
                    </a:lnTo>
                    <a:lnTo>
                      <a:pt x="733" y="9855"/>
                    </a:lnTo>
                    <a:lnTo>
                      <a:pt x="733" y="9918"/>
                    </a:lnTo>
                    <a:lnTo>
                      <a:pt x="754" y="10023"/>
                    </a:lnTo>
                    <a:lnTo>
                      <a:pt x="733" y="10106"/>
                    </a:lnTo>
                    <a:lnTo>
                      <a:pt x="691" y="10211"/>
                    </a:lnTo>
                    <a:lnTo>
                      <a:pt x="733" y="10253"/>
                    </a:lnTo>
                    <a:lnTo>
                      <a:pt x="858" y="10441"/>
                    </a:lnTo>
                    <a:lnTo>
                      <a:pt x="879" y="10546"/>
                    </a:lnTo>
                    <a:lnTo>
                      <a:pt x="837" y="10650"/>
                    </a:lnTo>
                    <a:lnTo>
                      <a:pt x="754" y="10692"/>
                    </a:lnTo>
                    <a:lnTo>
                      <a:pt x="670" y="10860"/>
                    </a:lnTo>
                    <a:lnTo>
                      <a:pt x="670" y="10901"/>
                    </a:lnTo>
                    <a:lnTo>
                      <a:pt x="733" y="10964"/>
                    </a:lnTo>
                    <a:lnTo>
                      <a:pt x="670" y="11090"/>
                    </a:lnTo>
                    <a:lnTo>
                      <a:pt x="586" y="11173"/>
                    </a:lnTo>
                    <a:lnTo>
                      <a:pt x="586" y="11278"/>
                    </a:lnTo>
                    <a:lnTo>
                      <a:pt x="565" y="11466"/>
                    </a:lnTo>
                    <a:lnTo>
                      <a:pt x="524" y="11571"/>
                    </a:lnTo>
                    <a:lnTo>
                      <a:pt x="524" y="11676"/>
                    </a:lnTo>
                    <a:lnTo>
                      <a:pt x="482" y="11717"/>
                    </a:lnTo>
                    <a:lnTo>
                      <a:pt x="482" y="11843"/>
                    </a:lnTo>
                    <a:lnTo>
                      <a:pt x="419" y="11927"/>
                    </a:lnTo>
                    <a:lnTo>
                      <a:pt x="419" y="11989"/>
                    </a:lnTo>
                    <a:lnTo>
                      <a:pt x="461" y="12052"/>
                    </a:lnTo>
                    <a:lnTo>
                      <a:pt x="377" y="12157"/>
                    </a:lnTo>
                    <a:lnTo>
                      <a:pt x="377" y="12324"/>
                    </a:lnTo>
                    <a:lnTo>
                      <a:pt x="377" y="12429"/>
                    </a:lnTo>
                    <a:lnTo>
                      <a:pt x="314" y="12471"/>
                    </a:lnTo>
                    <a:lnTo>
                      <a:pt x="314" y="12575"/>
                    </a:lnTo>
                    <a:lnTo>
                      <a:pt x="272" y="12659"/>
                    </a:lnTo>
                    <a:lnTo>
                      <a:pt x="272" y="12743"/>
                    </a:lnTo>
                    <a:lnTo>
                      <a:pt x="314" y="12847"/>
                    </a:lnTo>
                    <a:lnTo>
                      <a:pt x="314" y="12952"/>
                    </a:lnTo>
                    <a:lnTo>
                      <a:pt x="231" y="13057"/>
                    </a:lnTo>
                    <a:lnTo>
                      <a:pt x="147" y="13057"/>
                    </a:lnTo>
                    <a:lnTo>
                      <a:pt x="63" y="12994"/>
                    </a:lnTo>
                    <a:lnTo>
                      <a:pt x="0" y="13015"/>
                    </a:lnTo>
                    <a:lnTo>
                      <a:pt x="0" y="13098"/>
                    </a:lnTo>
                    <a:lnTo>
                      <a:pt x="21" y="13224"/>
                    </a:lnTo>
                    <a:lnTo>
                      <a:pt x="21" y="13412"/>
                    </a:lnTo>
                    <a:lnTo>
                      <a:pt x="105" y="13517"/>
                    </a:lnTo>
                    <a:lnTo>
                      <a:pt x="231" y="13621"/>
                    </a:lnTo>
                    <a:lnTo>
                      <a:pt x="252" y="13747"/>
                    </a:lnTo>
                    <a:lnTo>
                      <a:pt x="231" y="13914"/>
                    </a:lnTo>
                    <a:lnTo>
                      <a:pt x="398" y="14228"/>
                    </a:lnTo>
                    <a:lnTo>
                      <a:pt x="440" y="14312"/>
                    </a:lnTo>
                    <a:lnTo>
                      <a:pt x="524" y="14375"/>
                    </a:lnTo>
                    <a:lnTo>
                      <a:pt x="524" y="14563"/>
                    </a:lnTo>
                    <a:lnTo>
                      <a:pt x="461" y="14835"/>
                    </a:lnTo>
                    <a:lnTo>
                      <a:pt x="419" y="14856"/>
                    </a:lnTo>
                    <a:lnTo>
                      <a:pt x="440" y="14940"/>
                    </a:lnTo>
                    <a:lnTo>
                      <a:pt x="419" y="15002"/>
                    </a:lnTo>
                    <a:lnTo>
                      <a:pt x="356" y="14982"/>
                    </a:lnTo>
                    <a:lnTo>
                      <a:pt x="314" y="14982"/>
                    </a:lnTo>
                    <a:lnTo>
                      <a:pt x="272" y="15086"/>
                    </a:lnTo>
                    <a:lnTo>
                      <a:pt x="314" y="15191"/>
                    </a:lnTo>
                    <a:lnTo>
                      <a:pt x="377" y="15254"/>
                    </a:lnTo>
                    <a:lnTo>
                      <a:pt x="335" y="15484"/>
                    </a:lnTo>
                    <a:lnTo>
                      <a:pt x="356" y="15588"/>
                    </a:lnTo>
                    <a:lnTo>
                      <a:pt x="314" y="15672"/>
                    </a:lnTo>
                    <a:lnTo>
                      <a:pt x="356" y="15714"/>
                    </a:lnTo>
                    <a:lnTo>
                      <a:pt x="335" y="15798"/>
                    </a:lnTo>
                    <a:lnTo>
                      <a:pt x="314" y="15818"/>
                    </a:lnTo>
                    <a:lnTo>
                      <a:pt x="335" y="15881"/>
                    </a:lnTo>
                    <a:lnTo>
                      <a:pt x="524" y="16153"/>
                    </a:lnTo>
                    <a:lnTo>
                      <a:pt x="565" y="16216"/>
                    </a:lnTo>
                    <a:lnTo>
                      <a:pt x="565" y="16362"/>
                    </a:lnTo>
                    <a:lnTo>
                      <a:pt x="524" y="16342"/>
                    </a:lnTo>
                    <a:lnTo>
                      <a:pt x="377" y="16342"/>
                    </a:lnTo>
                    <a:lnTo>
                      <a:pt x="314" y="16425"/>
                    </a:lnTo>
                    <a:lnTo>
                      <a:pt x="314" y="16467"/>
                    </a:lnTo>
                    <a:lnTo>
                      <a:pt x="356" y="16530"/>
                    </a:lnTo>
                    <a:lnTo>
                      <a:pt x="356" y="16614"/>
                    </a:lnTo>
                    <a:lnTo>
                      <a:pt x="314" y="16655"/>
                    </a:lnTo>
                    <a:lnTo>
                      <a:pt x="272" y="16739"/>
                    </a:lnTo>
                    <a:lnTo>
                      <a:pt x="314" y="16823"/>
                    </a:lnTo>
                    <a:lnTo>
                      <a:pt x="335" y="16844"/>
                    </a:lnTo>
                    <a:lnTo>
                      <a:pt x="377" y="16969"/>
                    </a:lnTo>
                    <a:lnTo>
                      <a:pt x="419" y="17304"/>
                    </a:lnTo>
                    <a:lnTo>
                      <a:pt x="356" y="17451"/>
                    </a:lnTo>
                    <a:lnTo>
                      <a:pt x="482" y="17492"/>
                    </a:lnTo>
                    <a:lnTo>
                      <a:pt x="670" y="17471"/>
                    </a:lnTo>
                    <a:lnTo>
                      <a:pt x="670" y="17409"/>
                    </a:lnTo>
                    <a:lnTo>
                      <a:pt x="670" y="17283"/>
                    </a:lnTo>
                    <a:lnTo>
                      <a:pt x="733" y="17199"/>
                    </a:lnTo>
                    <a:lnTo>
                      <a:pt x="837" y="17241"/>
                    </a:lnTo>
                    <a:lnTo>
                      <a:pt x="858" y="17199"/>
                    </a:lnTo>
                    <a:lnTo>
                      <a:pt x="733" y="17095"/>
                    </a:lnTo>
                    <a:lnTo>
                      <a:pt x="775" y="17053"/>
                    </a:lnTo>
                    <a:lnTo>
                      <a:pt x="649" y="16927"/>
                    </a:lnTo>
                    <a:lnTo>
                      <a:pt x="649" y="16844"/>
                    </a:lnTo>
                    <a:lnTo>
                      <a:pt x="733" y="16844"/>
                    </a:lnTo>
                    <a:lnTo>
                      <a:pt x="837" y="16886"/>
                    </a:lnTo>
                    <a:lnTo>
                      <a:pt x="837" y="16865"/>
                    </a:lnTo>
                    <a:lnTo>
                      <a:pt x="775" y="16823"/>
                    </a:lnTo>
                    <a:lnTo>
                      <a:pt x="649" y="16718"/>
                    </a:lnTo>
                    <a:lnTo>
                      <a:pt x="775" y="16739"/>
                    </a:lnTo>
                    <a:lnTo>
                      <a:pt x="775" y="16634"/>
                    </a:lnTo>
                    <a:lnTo>
                      <a:pt x="754" y="16572"/>
                    </a:lnTo>
                    <a:lnTo>
                      <a:pt x="754" y="16425"/>
                    </a:lnTo>
                    <a:lnTo>
                      <a:pt x="733" y="16362"/>
                    </a:lnTo>
                    <a:cubicBezTo>
                      <a:pt x="733" y="16321"/>
                      <a:pt x="754" y="16258"/>
                      <a:pt x="775" y="16237"/>
                    </a:cubicBezTo>
                    <a:lnTo>
                      <a:pt x="837" y="16258"/>
                    </a:lnTo>
                    <a:lnTo>
                      <a:pt x="879" y="16237"/>
                    </a:lnTo>
                    <a:cubicBezTo>
                      <a:pt x="879" y="16342"/>
                      <a:pt x="900" y="16467"/>
                      <a:pt x="900" y="16572"/>
                    </a:cubicBezTo>
                    <a:lnTo>
                      <a:pt x="1068" y="17764"/>
                    </a:lnTo>
                    <a:lnTo>
                      <a:pt x="1047" y="17785"/>
                    </a:lnTo>
                    <a:lnTo>
                      <a:pt x="1068" y="17869"/>
                    </a:lnTo>
                    <a:lnTo>
                      <a:pt x="1068" y="18036"/>
                    </a:lnTo>
                    <a:lnTo>
                      <a:pt x="1005" y="18078"/>
                    </a:lnTo>
                    <a:lnTo>
                      <a:pt x="1047" y="18120"/>
                    </a:lnTo>
                    <a:lnTo>
                      <a:pt x="1047" y="18287"/>
                    </a:lnTo>
                    <a:lnTo>
                      <a:pt x="1005" y="18350"/>
                    </a:lnTo>
                    <a:lnTo>
                      <a:pt x="1047" y="18434"/>
                    </a:lnTo>
                    <a:lnTo>
                      <a:pt x="1047" y="18455"/>
                    </a:lnTo>
                    <a:cubicBezTo>
                      <a:pt x="1047" y="18643"/>
                      <a:pt x="1005" y="18852"/>
                      <a:pt x="963" y="19041"/>
                    </a:cubicBezTo>
                    <a:cubicBezTo>
                      <a:pt x="921" y="19187"/>
                      <a:pt x="900" y="19334"/>
                      <a:pt x="858" y="19459"/>
                    </a:cubicBezTo>
                    <a:lnTo>
                      <a:pt x="796" y="19480"/>
                    </a:lnTo>
                    <a:lnTo>
                      <a:pt x="691" y="19564"/>
                    </a:lnTo>
                    <a:lnTo>
                      <a:pt x="649" y="19564"/>
                    </a:lnTo>
                    <a:lnTo>
                      <a:pt x="649" y="19501"/>
                    </a:lnTo>
                    <a:lnTo>
                      <a:pt x="754" y="19480"/>
                    </a:lnTo>
                    <a:lnTo>
                      <a:pt x="837" y="19438"/>
                    </a:lnTo>
                    <a:lnTo>
                      <a:pt x="837" y="19271"/>
                    </a:lnTo>
                    <a:lnTo>
                      <a:pt x="775" y="19250"/>
                    </a:lnTo>
                    <a:lnTo>
                      <a:pt x="670" y="19292"/>
                    </a:lnTo>
                    <a:lnTo>
                      <a:pt x="461" y="19292"/>
                    </a:lnTo>
                    <a:lnTo>
                      <a:pt x="377" y="19271"/>
                    </a:lnTo>
                    <a:lnTo>
                      <a:pt x="293" y="19292"/>
                    </a:lnTo>
                    <a:lnTo>
                      <a:pt x="293" y="19375"/>
                    </a:lnTo>
                    <a:lnTo>
                      <a:pt x="356" y="19501"/>
                    </a:lnTo>
                    <a:lnTo>
                      <a:pt x="398" y="19501"/>
                    </a:lnTo>
                    <a:lnTo>
                      <a:pt x="440" y="19585"/>
                    </a:lnTo>
                    <a:lnTo>
                      <a:pt x="356" y="19585"/>
                    </a:lnTo>
                    <a:lnTo>
                      <a:pt x="335" y="19689"/>
                    </a:lnTo>
                    <a:lnTo>
                      <a:pt x="252" y="19752"/>
                    </a:lnTo>
                    <a:lnTo>
                      <a:pt x="189" y="19857"/>
                    </a:lnTo>
                    <a:lnTo>
                      <a:pt x="42" y="19919"/>
                    </a:lnTo>
                    <a:lnTo>
                      <a:pt x="42" y="20003"/>
                    </a:lnTo>
                    <a:lnTo>
                      <a:pt x="189" y="20192"/>
                    </a:lnTo>
                    <a:lnTo>
                      <a:pt x="272" y="20192"/>
                    </a:lnTo>
                    <a:lnTo>
                      <a:pt x="335" y="20129"/>
                    </a:lnTo>
                    <a:lnTo>
                      <a:pt x="335" y="20066"/>
                    </a:lnTo>
                    <a:lnTo>
                      <a:pt x="231" y="20024"/>
                    </a:lnTo>
                    <a:lnTo>
                      <a:pt x="231" y="19982"/>
                    </a:lnTo>
                    <a:lnTo>
                      <a:pt x="272" y="19878"/>
                    </a:lnTo>
                    <a:lnTo>
                      <a:pt x="440" y="19878"/>
                    </a:lnTo>
                    <a:lnTo>
                      <a:pt x="461" y="19857"/>
                    </a:lnTo>
                    <a:lnTo>
                      <a:pt x="482" y="19982"/>
                    </a:lnTo>
                    <a:lnTo>
                      <a:pt x="586" y="20066"/>
                    </a:lnTo>
                    <a:lnTo>
                      <a:pt x="712" y="20066"/>
                    </a:lnTo>
                    <a:lnTo>
                      <a:pt x="754" y="20003"/>
                    </a:lnTo>
                    <a:lnTo>
                      <a:pt x="754" y="20003"/>
                    </a:lnTo>
                    <a:cubicBezTo>
                      <a:pt x="670" y="20317"/>
                      <a:pt x="649" y="20631"/>
                      <a:pt x="649" y="20924"/>
                    </a:cubicBezTo>
                    <a:lnTo>
                      <a:pt x="586" y="20966"/>
                    </a:lnTo>
                    <a:lnTo>
                      <a:pt x="649" y="21008"/>
                    </a:lnTo>
                    <a:lnTo>
                      <a:pt x="649" y="21154"/>
                    </a:lnTo>
                    <a:lnTo>
                      <a:pt x="565" y="21028"/>
                    </a:lnTo>
                    <a:lnTo>
                      <a:pt x="461" y="21008"/>
                    </a:lnTo>
                    <a:lnTo>
                      <a:pt x="440" y="21049"/>
                    </a:lnTo>
                    <a:lnTo>
                      <a:pt x="440" y="21133"/>
                    </a:lnTo>
                    <a:lnTo>
                      <a:pt x="461" y="21259"/>
                    </a:lnTo>
                    <a:lnTo>
                      <a:pt x="565" y="21280"/>
                    </a:lnTo>
                    <a:lnTo>
                      <a:pt x="649" y="21342"/>
                    </a:lnTo>
                    <a:lnTo>
                      <a:pt x="649" y="21384"/>
                    </a:lnTo>
                    <a:lnTo>
                      <a:pt x="691" y="21552"/>
                    </a:lnTo>
                    <a:lnTo>
                      <a:pt x="754" y="21572"/>
                    </a:lnTo>
                    <a:cubicBezTo>
                      <a:pt x="754" y="21635"/>
                      <a:pt x="775" y="21656"/>
                      <a:pt x="796" y="21698"/>
                    </a:cubicBezTo>
                    <a:lnTo>
                      <a:pt x="670" y="21656"/>
                    </a:lnTo>
                    <a:lnTo>
                      <a:pt x="649" y="21635"/>
                    </a:lnTo>
                    <a:lnTo>
                      <a:pt x="586" y="21677"/>
                    </a:lnTo>
                    <a:lnTo>
                      <a:pt x="649" y="21865"/>
                    </a:lnTo>
                    <a:lnTo>
                      <a:pt x="649" y="21949"/>
                    </a:lnTo>
                    <a:lnTo>
                      <a:pt x="691" y="21970"/>
                    </a:lnTo>
                    <a:lnTo>
                      <a:pt x="796" y="21803"/>
                    </a:lnTo>
                    <a:lnTo>
                      <a:pt x="858" y="21782"/>
                    </a:lnTo>
                    <a:cubicBezTo>
                      <a:pt x="879" y="21844"/>
                      <a:pt x="900" y="21886"/>
                      <a:pt x="921" y="21970"/>
                    </a:cubicBezTo>
                    <a:lnTo>
                      <a:pt x="921" y="22012"/>
                    </a:lnTo>
                    <a:lnTo>
                      <a:pt x="816" y="22054"/>
                    </a:lnTo>
                    <a:lnTo>
                      <a:pt x="921" y="22284"/>
                    </a:lnTo>
                    <a:lnTo>
                      <a:pt x="963" y="22409"/>
                    </a:lnTo>
                    <a:cubicBezTo>
                      <a:pt x="963" y="22493"/>
                      <a:pt x="984" y="22577"/>
                      <a:pt x="1005" y="22640"/>
                    </a:cubicBezTo>
                    <a:lnTo>
                      <a:pt x="984" y="22681"/>
                    </a:lnTo>
                    <a:lnTo>
                      <a:pt x="984" y="22744"/>
                    </a:lnTo>
                    <a:lnTo>
                      <a:pt x="921" y="22807"/>
                    </a:lnTo>
                    <a:lnTo>
                      <a:pt x="1005" y="22849"/>
                    </a:lnTo>
                    <a:lnTo>
                      <a:pt x="1026" y="22932"/>
                    </a:lnTo>
                    <a:lnTo>
                      <a:pt x="1068" y="22932"/>
                    </a:lnTo>
                    <a:cubicBezTo>
                      <a:pt x="1068" y="22953"/>
                      <a:pt x="1068" y="22995"/>
                      <a:pt x="1088" y="23016"/>
                    </a:cubicBezTo>
                    <a:cubicBezTo>
                      <a:pt x="1130" y="23163"/>
                      <a:pt x="1193" y="23330"/>
                      <a:pt x="1235" y="23456"/>
                    </a:cubicBezTo>
                    <a:lnTo>
                      <a:pt x="1277" y="23518"/>
                    </a:lnTo>
                    <a:cubicBezTo>
                      <a:pt x="1277" y="23539"/>
                      <a:pt x="1277" y="23539"/>
                      <a:pt x="1298" y="23560"/>
                    </a:cubicBezTo>
                    <a:lnTo>
                      <a:pt x="1235" y="23665"/>
                    </a:lnTo>
                    <a:lnTo>
                      <a:pt x="1193" y="23728"/>
                    </a:lnTo>
                    <a:lnTo>
                      <a:pt x="1235" y="23749"/>
                    </a:lnTo>
                    <a:lnTo>
                      <a:pt x="1381" y="23728"/>
                    </a:lnTo>
                    <a:lnTo>
                      <a:pt x="1444" y="23874"/>
                    </a:lnTo>
                    <a:lnTo>
                      <a:pt x="1423" y="23874"/>
                    </a:lnTo>
                    <a:lnTo>
                      <a:pt x="1444" y="23937"/>
                    </a:lnTo>
                    <a:lnTo>
                      <a:pt x="1486" y="23958"/>
                    </a:lnTo>
                    <a:lnTo>
                      <a:pt x="1423" y="24000"/>
                    </a:lnTo>
                    <a:lnTo>
                      <a:pt x="1402" y="24062"/>
                    </a:lnTo>
                    <a:lnTo>
                      <a:pt x="1423" y="24146"/>
                    </a:lnTo>
                    <a:lnTo>
                      <a:pt x="1486" y="24167"/>
                    </a:lnTo>
                    <a:lnTo>
                      <a:pt x="1549" y="24188"/>
                    </a:lnTo>
                    <a:lnTo>
                      <a:pt x="1507" y="24104"/>
                    </a:lnTo>
                    <a:lnTo>
                      <a:pt x="1549" y="24083"/>
                    </a:lnTo>
                    <a:cubicBezTo>
                      <a:pt x="1612" y="24167"/>
                      <a:pt x="1653" y="24272"/>
                      <a:pt x="1716" y="24355"/>
                    </a:cubicBezTo>
                    <a:lnTo>
                      <a:pt x="1716" y="24397"/>
                    </a:lnTo>
                    <a:lnTo>
                      <a:pt x="1653" y="24460"/>
                    </a:lnTo>
                    <a:lnTo>
                      <a:pt x="1695" y="24481"/>
                    </a:lnTo>
                    <a:lnTo>
                      <a:pt x="1737" y="24460"/>
                    </a:lnTo>
                    <a:lnTo>
                      <a:pt x="1758" y="24418"/>
                    </a:lnTo>
                    <a:cubicBezTo>
                      <a:pt x="1967" y="24753"/>
                      <a:pt x="2218" y="25004"/>
                      <a:pt x="2469" y="25234"/>
                    </a:cubicBezTo>
                    <a:lnTo>
                      <a:pt x="2449" y="25234"/>
                    </a:lnTo>
                    <a:lnTo>
                      <a:pt x="2365" y="25192"/>
                    </a:lnTo>
                    <a:lnTo>
                      <a:pt x="2260" y="25150"/>
                    </a:lnTo>
                    <a:lnTo>
                      <a:pt x="2156" y="25150"/>
                    </a:lnTo>
                    <a:lnTo>
                      <a:pt x="2072" y="25109"/>
                    </a:lnTo>
                    <a:lnTo>
                      <a:pt x="1946" y="24983"/>
                    </a:lnTo>
                    <a:lnTo>
                      <a:pt x="1863" y="24920"/>
                    </a:lnTo>
                    <a:lnTo>
                      <a:pt x="1842" y="24983"/>
                    </a:lnTo>
                    <a:lnTo>
                      <a:pt x="1863" y="25088"/>
                    </a:lnTo>
                    <a:lnTo>
                      <a:pt x="1946" y="25213"/>
                    </a:lnTo>
                    <a:lnTo>
                      <a:pt x="2072" y="25234"/>
                    </a:lnTo>
                    <a:lnTo>
                      <a:pt x="2239" y="25318"/>
                    </a:lnTo>
                    <a:lnTo>
                      <a:pt x="2281" y="25401"/>
                    </a:lnTo>
                    <a:lnTo>
                      <a:pt x="2365" y="25401"/>
                    </a:lnTo>
                    <a:lnTo>
                      <a:pt x="2428" y="25360"/>
                    </a:lnTo>
                    <a:lnTo>
                      <a:pt x="2574" y="25422"/>
                    </a:lnTo>
                    <a:lnTo>
                      <a:pt x="2679" y="25464"/>
                    </a:lnTo>
                    <a:lnTo>
                      <a:pt x="2783" y="25464"/>
                    </a:lnTo>
                    <a:cubicBezTo>
                      <a:pt x="2804" y="25464"/>
                      <a:pt x="2846" y="25506"/>
                      <a:pt x="2846" y="25527"/>
                    </a:cubicBezTo>
                    <a:lnTo>
                      <a:pt x="2804" y="25527"/>
                    </a:lnTo>
                    <a:lnTo>
                      <a:pt x="2700" y="25569"/>
                    </a:lnTo>
                    <a:lnTo>
                      <a:pt x="2658" y="25548"/>
                    </a:lnTo>
                    <a:lnTo>
                      <a:pt x="2595" y="25506"/>
                    </a:lnTo>
                    <a:lnTo>
                      <a:pt x="2532" y="25506"/>
                    </a:lnTo>
                    <a:lnTo>
                      <a:pt x="2490" y="25548"/>
                    </a:lnTo>
                    <a:lnTo>
                      <a:pt x="2490" y="25611"/>
                    </a:lnTo>
                    <a:lnTo>
                      <a:pt x="2595" y="25653"/>
                    </a:lnTo>
                    <a:lnTo>
                      <a:pt x="2658" y="25757"/>
                    </a:lnTo>
                    <a:lnTo>
                      <a:pt x="2762" y="25799"/>
                    </a:lnTo>
                    <a:lnTo>
                      <a:pt x="2867" y="25925"/>
                    </a:lnTo>
                    <a:lnTo>
                      <a:pt x="2951" y="25945"/>
                    </a:lnTo>
                    <a:lnTo>
                      <a:pt x="3076" y="25925"/>
                    </a:lnTo>
                    <a:lnTo>
                      <a:pt x="3118" y="25945"/>
                    </a:lnTo>
                    <a:lnTo>
                      <a:pt x="3118" y="26029"/>
                    </a:lnTo>
                    <a:lnTo>
                      <a:pt x="3202" y="26092"/>
                    </a:lnTo>
                    <a:lnTo>
                      <a:pt x="3285" y="26071"/>
                    </a:lnTo>
                    <a:lnTo>
                      <a:pt x="3265" y="26029"/>
                    </a:lnTo>
                    <a:lnTo>
                      <a:pt x="3327" y="25945"/>
                    </a:lnTo>
                    <a:lnTo>
                      <a:pt x="3327" y="25883"/>
                    </a:lnTo>
                    <a:lnTo>
                      <a:pt x="3285" y="25862"/>
                    </a:lnTo>
                    <a:lnTo>
                      <a:pt x="3327" y="25841"/>
                    </a:lnTo>
                    <a:lnTo>
                      <a:pt x="3411" y="25841"/>
                    </a:lnTo>
                    <a:lnTo>
                      <a:pt x="3369" y="25757"/>
                    </a:lnTo>
                    <a:lnTo>
                      <a:pt x="3285" y="25736"/>
                    </a:lnTo>
                    <a:lnTo>
                      <a:pt x="3160" y="25757"/>
                    </a:lnTo>
                    <a:lnTo>
                      <a:pt x="3118" y="25715"/>
                    </a:lnTo>
                    <a:lnTo>
                      <a:pt x="3118" y="25715"/>
                    </a:lnTo>
                    <a:cubicBezTo>
                      <a:pt x="3141" y="25721"/>
                      <a:pt x="3164" y="25724"/>
                      <a:pt x="3189" y="25724"/>
                    </a:cubicBezTo>
                    <a:cubicBezTo>
                      <a:pt x="3256" y="25724"/>
                      <a:pt x="3329" y="25704"/>
                      <a:pt x="3390" y="25673"/>
                    </a:cubicBezTo>
                    <a:lnTo>
                      <a:pt x="3411" y="25715"/>
                    </a:lnTo>
                    <a:lnTo>
                      <a:pt x="3578" y="25736"/>
                    </a:lnTo>
                    <a:lnTo>
                      <a:pt x="3683" y="25778"/>
                    </a:lnTo>
                    <a:lnTo>
                      <a:pt x="3746" y="25778"/>
                    </a:lnTo>
                    <a:lnTo>
                      <a:pt x="3829" y="25841"/>
                    </a:lnTo>
                    <a:lnTo>
                      <a:pt x="3892" y="25778"/>
                    </a:lnTo>
                    <a:lnTo>
                      <a:pt x="3955" y="25653"/>
                    </a:lnTo>
                    <a:lnTo>
                      <a:pt x="3913" y="25464"/>
                    </a:lnTo>
                    <a:lnTo>
                      <a:pt x="3934" y="25401"/>
                    </a:lnTo>
                    <a:lnTo>
                      <a:pt x="3934" y="25318"/>
                    </a:lnTo>
                    <a:lnTo>
                      <a:pt x="3955" y="25150"/>
                    </a:lnTo>
                    <a:lnTo>
                      <a:pt x="3955" y="25109"/>
                    </a:lnTo>
                    <a:cubicBezTo>
                      <a:pt x="4018" y="25213"/>
                      <a:pt x="4060" y="25318"/>
                      <a:pt x="4143" y="25422"/>
                    </a:cubicBezTo>
                    <a:lnTo>
                      <a:pt x="4122" y="25527"/>
                    </a:lnTo>
                    <a:lnTo>
                      <a:pt x="4060" y="25632"/>
                    </a:lnTo>
                    <a:lnTo>
                      <a:pt x="4122" y="25736"/>
                    </a:lnTo>
                    <a:lnTo>
                      <a:pt x="4060" y="25820"/>
                    </a:lnTo>
                    <a:lnTo>
                      <a:pt x="4060" y="25883"/>
                    </a:lnTo>
                    <a:lnTo>
                      <a:pt x="4164" y="25945"/>
                    </a:lnTo>
                    <a:lnTo>
                      <a:pt x="4269" y="25966"/>
                    </a:lnTo>
                    <a:lnTo>
                      <a:pt x="4332" y="25987"/>
                    </a:lnTo>
                    <a:lnTo>
                      <a:pt x="4373" y="25945"/>
                    </a:lnTo>
                    <a:lnTo>
                      <a:pt x="4248" y="25841"/>
                    </a:lnTo>
                    <a:lnTo>
                      <a:pt x="4332" y="25757"/>
                    </a:lnTo>
                    <a:lnTo>
                      <a:pt x="4562" y="26155"/>
                    </a:lnTo>
                    <a:lnTo>
                      <a:pt x="4562" y="26155"/>
                    </a:lnTo>
                    <a:lnTo>
                      <a:pt x="4520" y="26134"/>
                    </a:lnTo>
                    <a:lnTo>
                      <a:pt x="4332" y="26050"/>
                    </a:lnTo>
                    <a:lnTo>
                      <a:pt x="4227" y="25987"/>
                    </a:lnTo>
                    <a:lnTo>
                      <a:pt x="4206" y="26029"/>
                    </a:lnTo>
                    <a:lnTo>
                      <a:pt x="4248" y="26071"/>
                    </a:lnTo>
                    <a:lnTo>
                      <a:pt x="4520" y="26197"/>
                    </a:lnTo>
                    <a:lnTo>
                      <a:pt x="4541" y="26259"/>
                    </a:lnTo>
                    <a:lnTo>
                      <a:pt x="4436" y="26259"/>
                    </a:lnTo>
                    <a:lnTo>
                      <a:pt x="4436" y="26322"/>
                    </a:lnTo>
                    <a:lnTo>
                      <a:pt x="4373" y="26322"/>
                    </a:lnTo>
                    <a:lnTo>
                      <a:pt x="4353" y="26238"/>
                    </a:lnTo>
                    <a:lnTo>
                      <a:pt x="4227" y="26155"/>
                    </a:lnTo>
                    <a:lnTo>
                      <a:pt x="4206" y="26176"/>
                    </a:lnTo>
                    <a:lnTo>
                      <a:pt x="4206" y="26259"/>
                    </a:lnTo>
                    <a:lnTo>
                      <a:pt x="4122" y="26259"/>
                    </a:lnTo>
                    <a:lnTo>
                      <a:pt x="3934" y="26280"/>
                    </a:lnTo>
                    <a:lnTo>
                      <a:pt x="3892" y="26322"/>
                    </a:lnTo>
                    <a:lnTo>
                      <a:pt x="3934" y="26364"/>
                    </a:lnTo>
                    <a:lnTo>
                      <a:pt x="3913" y="26385"/>
                    </a:lnTo>
                    <a:lnTo>
                      <a:pt x="3809" y="26364"/>
                    </a:lnTo>
                    <a:lnTo>
                      <a:pt x="3704" y="26385"/>
                    </a:lnTo>
                    <a:lnTo>
                      <a:pt x="3725" y="26448"/>
                    </a:lnTo>
                    <a:lnTo>
                      <a:pt x="3850" y="26469"/>
                    </a:lnTo>
                    <a:lnTo>
                      <a:pt x="3955" y="26469"/>
                    </a:lnTo>
                    <a:lnTo>
                      <a:pt x="3997" y="26427"/>
                    </a:lnTo>
                    <a:lnTo>
                      <a:pt x="4018" y="26385"/>
                    </a:lnTo>
                    <a:lnTo>
                      <a:pt x="4101" y="26427"/>
                    </a:lnTo>
                    <a:lnTo>
                      <a:pt x="4206" y="26490"/>
                    </a:lnTo>
                    <a:lnTo>
                      <a:pt x="4248" y="26469"/>
                    </a:lnTo>
                    <a:lnTo>
                      <a:pt x="4269" y="26531"/>
                    </a:lnTo>
                    <a:lnTo>
                      <a:pt x="4269" y="26573"/>
                    </a:lnTo>
                    <a:lnTo>
                      <a:pt x="4353" y="26636"/>
                    </a:lnTo>
                    <a:lnTo>
                      <a:pt x="4269" y="26678"/>
                    </a:lnTo>
                    <a:lnTo>
                      <a:pt x="4227" y="26782"/>
                    </a:lnTo>
                    <a:lnTo>
                      <a:pt x="4269" y="26866"/>
                    </a:lnTo>
                    <a:lnTo>
                      <a:pt x="4353" y="26866"/>
                    </a:lnTo>
                    <a:lnTo>
                      <a:pt x="4436" y="26887"/>
                    </a:lnTo>
                    <a:lnTo>
                      <a:pt x="4541" y="26992"/>
                    </a:lnTo>
                    <a:lnTo>
                      <a:pt x="4625" y="26992"/>
                    </a:lnTo>
                    <a:lnTo>
                      <a:pt x="4646" y="26971"/>
                    </a:lnTo>
                    <a:lnTo>
                      <a:pt x="4562" y="26908"/>
                    </a:lnTo>
                    <a:lnTo>
                      <a:pt x="4457" y="26845"/>
                    </a:lnTo>
                    <a:lnTo>
                      <a:pt x="4436" y="26782"/>
                    </a:lnTo>
                    <a:lnTo>
                      <a:pt x="4457" y="26782"/>
                    </a:lnTo>
                    <a:lnTo>
                      <a:pt x="4541" y="26803"/>
                    </a:lnTo>
                    <a:lnTo>
                      <a:pt x="4625" y="26762"/>
                    </a:lnTo>
                    <a:lnTo>
                      <a:pt x="4646" y="26699"/>
                    </a:lnTo>
                    <a:lnTo>
                      <a:pt x="4562" y="26678"/>
                    </a:lnTo>
                    <a:lnTo>
                      <a:pt x="4520" y="26636"/>
                    </a:lnTo>
                    <a:lnTo>
                      <a:pt x="4750" y="26531"/>
                    </a:lnTo>
                    <a:lnTo>
                      <a:pt x="4855" y="26469"/>
                    </a:lnTo>
                    <a:lnTo>
                      <a:pt x="4938" y="26490"/>
                    </a:lnTo>
                    <a:cubicBezTo>
                      <a:pt x="4959" y="26531"/>
                      <a:pt x="4959" y="26552"/>
                      <a:pt x="4980" y="26552"/>
                    </a:cubicBezTo>
                    <a:lnTo>
                      <a:pt x="5001" y="26552"/>
                    </a:lnTo>
                    <a:lnTo>
                      <a:pt x="5001" y="26531"/>
                    </a:lnTo>
                    <a:lnTo>
                      <a:pt x="5294" y="26594"/>
                    </a:lnTo>
                    <a:lnTo>
                      <a:pt x="5357" y="26573"/>
                    </a:lnTo>
                    <a:lnTo>
                      <a:pt x="5357" y="26510"/>
                    </a:lnTo>
                    <a:lnTo>
                      <a:pt x="5482" y="26510"/>
                    </a:lnTo>
                    <a:lnTo>
                      <a:pt x="5420" y="26322"/>
                    </a:lnTo>
                    <a:lnTo>
                      <a:pt x="5357" y="26322"/>
                    </a:lnTo>
                    <a:lnTo>
                      <a:pt x="5252" y="26238"/>
                    </a:lnTo>
                    <a:lnTo>
                      <a:pt x="5106" y="26176"/>
                    </a:lnTo>
                    <a:lnTo>
                      <a:pt x="5106" y="26113"/>
                    </a:lnTo>
                    <a:lnTo>
                      <a:pt x="5273" y="26218"/>
                    </a:lnTo>
                    <a:lnTo>
                      <a:pt x="5399" y="26238"/>
                    </a:lnTo>
                    <a:lnTo>
                      <a:pt x="5148" y="25171"/>
                    </a:lnTo>
                    <a:lnTo>
                      <a:pt x="5106" y="25171"/>
                    </a:lnTo>
                    <a:lnTo>
                      <a:pt x="5106" y="25129"/>
                    </a:lnTo>
                    <a:lnTo>
                      <a:pt x="4959" y="24481"/>
                    </a:lnTo>
                    <a:lnTo>
                      <a:pt x="4792" y="24544"/>
                    </a:lnTo>
                    <a:lnTo>
                      <a:pt x="4750" y="24585"/>
                    </a:lnTo>
                    <a:lnTo>
                      <a:pt x="4666" y="24502"/>
                    </a:lnTo>
                    <a:lnTo>
                      <a:pt x="4583" y="24481"/>
                    </a:lnTo>
                    <a:lnTo>
                      <a:pt x="4562" y="24544"/>
                    </a:lnTo>
                    <a:cubicBezTo>
                      <a:pt x="4562" y="24502"/>
                      <a:pt x="4541" y="24502"/>
                      <a:pt x="4541" y="24481"/>
                    </a:cubicBezTo>
                    <a:lnTo>
                      <a:pt x="4541" y="24334"/>
                    </a:lnTo>
                    <a:lnTo>
                      <a:pt x="4625" y="24272"/>
                    </a:lnTo>
                    <a:lnTo>
                      <a:pt x="4750" y="24251"/>
                    </a:lnTo>
                    <a:lnTo>
                      <a:pt x="4897" y="24334"/>
                    </a:lnTo>
                    <a:lnTo>
                      <a:pt x="4980" y="24272"/>
                    </a:lnTo>
                    <a:lnTo>
                      <a:pt x="5001" y="24272"/>
                    </a:lnTo>
                    <a:lnTo>
                      <a:pt x="4855" y="24146"/>
                    </a:lnTo>
                    <a:lnTo>
                      <a:pt x="4520" y="23937"/>
                    </a:lnTo>
                    <a:lnTo>
                      <a:pt x="4457" y="23874"/>
                    </a:lnTo>
                    <a:lnTo>
                      <a:pt x="3725" y="23874"/>
                    </a:lnTo>
                    <a:lnTo>
                      <a:pt x="3306" y="23958"/>
                    </a:lnTo>
                    <a:lnTo>
                      <a:pt x="3202" y="23895"/>
                    </a:lnTo>
                    <a:lnTo>
                      <a:pt x="2930" y="23874"/>
                    </a:lnTo>
                    <a:lnTo>
                      <a:pt x="2846" y="23644"/>
                    </a:lnTo>
                    <a:lnTo>
                      <a:pt x="2783" y="23435"/>
                    </a:lnTo>
                    <a:lnTo>
                      <a:pt x="2658" y="23330"/>
                    </a:lnTo>
                    <a:lnTo>
                      <a:pt x="2637" y="22995"/>
                    </a:lnTo>
                    <a:lnTo>
                      <a:pt x="2637" y="22828"/>
                    </a:lnTo>
                    <a:lnTo>
                      <a:pt x="2511" y="22828"/>
                    </a:lnTo>
                    <a:lnTo>
                      <a:pt x="2323" y="22912"/>
                    </a:lnTo>
                    <a:lnTo>
                      <a:pt x="2218" y="23016"/>
                    </a:lnTo>
                    <a:lnTo>
                      <a:pt x="2093" y="23016"/>
                    </a:lnTo>
                    <a:lnTo>
                      <a:pt x="1842" y="22577"/>
                    </a:lnTo>
                    <a:cubicBezTo>
                      <a:pt x="1821" y="22493"/>
                      <a:pt x="1800" y="22409"/>
                      <a:pt x="1800" y="22326"/>
                    </a:cubicBezTo>
                    <a:lnTo>
                      <a:pt x="1884" y="21844"/>
                    </a:lnTo>
                    <a:lnTo>
                      <a:pt x="2009" y="21656"/>
                    </a:lnTo>
                    <a:lnTo>
                      <a:pt x="2218" y="21447"/>
                    </a:lnTo>
                    <a:lnTo>
                      <a:pt x="2260" y="21154"/>
                    </a:lnTo>
                    <a:lnTo>
                      <a:pt x="2218" y="20840"/>
                    </a:lnTo>
                    <a:lnTo>
                      <a:pt x="2135" y="20610"/>
                    </a:lnTo>
                    <a:lnTo>
                      <a:pt x="2197" y="20338"/>
                    </a:lnTo>
                    <a:lnTo>
                      <a:pt x="2302" y="20212"/>
                    </a:lnTo>
                    <a:lnTo>
                      <a:pt x="2197" y="19961"/>
                    </a:lnTo>
                    <a:lnTo>
                      <a:pt x="2218" y="19815"/>
                    </a:lnTo>
                    <a:lnTo>
                      <a:pt x="2323" y="19710"/>
                    </a:lnTo>
                    <a:lnTo>
                      <a:pt x="2239" y="19480"/>
                    </a:lnTo>
                    <a:lnTo>
                      <a:pt x="2197" y="19166"/>
                    </a:lnTo>
                    <a:lnTo>
                      <a:pt x="2114" y="19020"/>
                    </a:lnTo>
                    <a:lnTo>
                      <a:pt x="2114" y="18915"/>
                    </a:lnTo>
                    <a:lnTo>
                      <a:pt x="2260" y="18769"/>
                    </a:lnTo>
                    <a:lnTo>
                      <a:pt x="2260" y="18643"/>
                    </a:lnTo>
                    <a:lnTo>
                      <a:pt x="2135" y="18434"/>
                    </a:lnTo>
                    <a:lnTo>
                      <a:pt x="1946" y="18308"/>
                    </a:lnTo>
                    <a:lnTo>
                      <a:pt x="1821" y="18308"/>
                    </a:lnTo>
                    <a:lnTo>
                      <a:pt x="1800" y="18329"/>
                    </a:lnTo>
                    <a:lnTo>
                      <a:pt x="1716" y="18246"/>
                    </a:lnTo>
                    <a:lnTo>
                      <a:pt x="1779" y="18141"/>
                    </a:lnTo>
                    <a:lnTo>
                      <a:pt x="2030" y="18141"/>
                    </a:lnTo>
                    <a:lnTo>
                      <a:pt x="2156" y="17995"/>
                    </a:lnTo>
                    <a:lnTo>
                      <a:pt x="2156" y="17869"/>
                    </a:lnTo>
                    <a:lnTo>
                      <a:pt x="2093" y="17827"/>
                    </a:lnTo>
                    <a:lnTo>
                      <a:pt x="2009" y="17890"/>
                    </a:lnTo>
                    <a:lnTo>
                      <a:pt x="1905" y="17869"/>
                    </a:lnTo>
                    <a:lnTo>
                      <a:pt x="1842" y="17597"/>
                    </a:lnTo>
                    <a:lnTo>
                      <a:pt x="1737" y="17367"/>
                    </a:lnTo>
                    <a:lnTo>
                      <a:pt x="1737" y="17199"/>
                    </a:lnTo>
                    <a:lnTo>
                      <a:pt x="1737" y="17032"/>
                    </a:lnTo>
                    <a:lnTo>
                      <a:pt x="1570" y="16969"/>
                    </a:lnTo>
                    <a:lnTo>
                      <a:pt x="1570" y="16948"/>
                    </a:lnTo>
                    <a:cubicBezTo>
                      <a:pt x="1528" y="16865"/>
                      <a:pt x="1528" y="16760"/>
                      <a:pt x="1507" y="16676"/>
                    </a:cubicBezTo>
                    <a:lnTo>
                      <a:pt x="1486" y="16362"/>
                    </a:lnTo>
                    <a:lnTo>
                      <a:pt x="1612" y="16300"/>
                    </a:lnTo>
                    <a:lnTo>
                      <a:pt x="1633" y="16132"/>
                    </a:lnTo>
                    <a:lnTo>
                      <a:pt x="1591" y="16028"/>
                    </a:lnTo>
                    <a:lnTo>
                      <a:pt x="1486" y="15986"/>
                    </a:lnTo>
                    <a:lnTo>
                      <a:pt x="1423" y="15714"/>
                    </a:lnTo>
                    <a:lnTo>
                      <a:pt x="1402" y="15358"/>
                    </a:lnTo>
                    <a:lnTo>
                      <a:pt x="1423" y="14940"/>
                    </a:lnTo>
                    <a:lnTo>
                      <a:pt x="1319" y="14751"/>
                    </a:lnTo>
                    <a:lnTo>
                      <a:pt x="1298" y="14542"/>
                    </a:lnTo>
                    <a:lnTo>
                      <a:pt x="1507" y="14249"/>
                    </a:lnTo>
                    <a:lnTo>
                      <a:pt x="1528" y="13935"/>
                    </a:lnTo>
                    <a:lnTo>
                      <a:pt x="1695" y="13852"/>
                    </a:lnTo>
                    <a:lnTo>
                      <a:pt x="1779" y="13747"/>
                    </a:lnTo>
                    <a:lnTo>
                      <a:pt x="1423" y="13077"/>
                    </a:lnTo>
                    <a:lnTo>
                      <a:pt x="1486" y="12847"/>
                    </a:lnTo>
                    <a:lnTo>
                      <a:pt x="1486" y="12680"/>
                    </a:lnTo>
                    <a:lnTo>
                      <a:pt x="1486" y="12282"/>
                    </a:lnTo>
                    <a:lnTo>
                      <a:pt x="1612" y="12052"/>
                    </a:lnTo>
                    <a:lnTo>
                      <a:pt x="1737" y="11927"/>
                    </a:lnTo>
                    <a:lnTo>
                      <a:pt x="1716" y="11717"/>
                    </a:lnTo>
                    <a:lnTo>
                      <a:pt x="1612" y="11529"/>
                    </a:lnTo>
                    <a:lnTo>
                      <a:pt x="1528" y="11445"/>
                    </a:lnTo>
                    <a:lnTo>
                      <a:pt x="1674" y="11278"/>
                    </a:lnTo>
                    <a:lnTo>
                      <a:pt x="1633" y="11027"/>
                    </a:lnTo>
                    <a:lnTo>
                      <a:pt x="1737" y="10797"/>
                    </a:lnTo>
                    <a:lnTo>
                      <a:pt x="1842" y="10776"/>
                    </a:lnTo>
                    <a:lnTo>
                      <a:pt x="1884" y="10504"/>
                    </a:lnTo>
                    <a:lnTo>
                      <a:pt x="1821" y="10064"/>
                    </a:lnTo>
                    <a:lnTo>
                      <a:pt x="1737" y="9981"/>
                    </a:lnTo>
                    <a:lnTo>
                      <a:pt x="1674" y="9646"/>
                    </a:lnTo>
                    <a:lnTo>
                      <a:pt x="1591" y="9458"/>
                    </a:lnTo>
                    <a:lnTo>
                      <a:pt x="1444" y="9248"/>
                    </a:lnTo>
                    <a:lnTo>
                      <a:pt x="1423" y="9144"/>
                    </a:lnTo>
                    <a:lnTo>
                      <a:pt x="1319" y="9018"/>
                    </a:lnTo>
                    <a:lnTo>
                      <a:pt x="1277" y="8725"/>
                    </a:lnTo>
                    <a:lnTo>
                      <a:pt x="1298" y="8516"/>
                    </a:lnTo>
                    <a:lnTo>
                      <a:pt x="1444" y="8453"/>
                    </a:lnTo>
                    <a:lnTo>
                      <a:pt x="1444" y="8160"/>
                    </a:lnTo>
                    <a:lnTo>
                      <a:pt x="1528" y="8056"/>
                    </a:lnTo>
                    <a:lnTo>
                      <a:pt x="1528" y="7784"/>
                    </a:lnTo>
                    <a:lnTo>
                      <a:pt x="1423" y="7616"/>
                    </a:lnTo>
                    <a:lnTo>
                      <a:pt x="1402" y="7240"/>
                    </a:lnTo>
                    <a:lnTo>
                      <a:pt x="1486" y="7156"/>
                    </a:lnTo>
                    <a:lnTo>
                      <a:pt x="1528" y="6738"/>
                    </a:lnTo>
                    <a:lnTo>
                      <a:pt x="1633" y="6591"/>
                    </a:lnTo>
                    <a:lnTo>
                      <a:pt x="1800" y="6194"/>
                    </a:lnTo>
                    <a:lnTo>
                      <a:pt x="1946" y="6047"/>
                    </a:lnTo>
                    <a:lnTo>
                      <a:pt x="2051" y="5984"/>
                    </a:lnTo>
                    <a:lnTo>
                      <a:pt x="2135" y="5880"/>
                    </a:lnTo>
                    <a:lnTo>
                      <a:pt x="2093" y="5838"/>
                    </a:lnTo>
                    <a:lnTo>
                      <a:pt x="2093" y="5671"/>
                    </a:lnTo>
                    <a:lnTo>
                      <a:pt x="2030" y="5587"/>
                    </a:lnTo>
                    <a:lnTo>
                      <a:pt x="1946" y="5545"/>
                    </a:lnTo>
                    <a:lnTo>
                      <a:pt x="1988" y="5440"/>
                    </a:lnTo>
                    <a:lnTo>
                      <a:pt x="2093" y="5357"/>
                    </a:lnTo>
                    <a:lnTo>
                      <a:pt x="2093" y="5210"/>
                    </a:lnTo>
                    <a:lnTo>
                      <a:pt x="1946" y="5043"/>
                    </a:lnTo>
                    <a:lnTo>
                      <a:pt x="1925" y="4854"/>
                    </a:lnTo>
                    <a:lnTo>
                      <a:pt x="2009" y="4729"/>
                    </a:lnTo>
                    <a:lnTo>
                      <a:pt x="1988" y="4624"/>
                    </a:lnTo>
                    <a:lnTo>
                      <a:pt x="1842" y="4520"/>
                    </a:lnTo>
                    <a:lnTo>
                      <a:pt x="1905" y="4373"/>
                    </a:lnTo>
                    <a:lnTo>
                      <a:pt x="2574" y="3997"/>
                    </a:lnTo>
                    <a:lnTo>
                      <a:pt x="2741" y="3348"/>
                    </a:lnTo>
                    <a:lnTo>
                      <a:pt x="2658" y="3181"/>
                    </a:lnTo>
                    <a:lnTo>
                      <a:pt x="2553" y="3222"/>
                    </a:lnTo>
                    <a:lnTo>
                      <a:pt x="2511" y="3285"/>
                    </a:lnTo>
                    <a:lnTo>
                      <a:pt x="2344" y="3285"/>
                    </a:lnTo>
                    <a:lnTo>
                      <a:pt x="1925" y="2134"/>
                    </a:lnTo>
                    <a:lnTo>
                      <a:pt x="1633" y="1883"/>
                    </a:lnTo>
                    <a:lnTo>
                      <a:pt x="1570" y="1779"/>
                    </a:lnTo>
                    <a:lnTo>
                      <a:pt x="1695" y="1465"/>
                    </a:lnTo>
                    <a:lnTo>
                      <a:pt x="1633" y="1360"/>
                    </a:lnTo>
                    <a:lnTo>
                      <a:pt x="1716" y="1193"/>
                    </a:lnTo>
                    <a:lnTo>
                      <a:pt x="1695" y="1130"/>
                    </a:lnTo>
                    <a:lnTo>
                      <a:pt x="1423" y="921"/>
                    </a:lnTo>
                    <a:lnTo>
                      <a:pt x="1360" y="774"/>
                    </a:lnTo>
                    <a:lnTo>
                      <a:pt x="1319" y="607"/>
                    </a:lnTo>
                    <a:lnTo>
                      <a:pt x="1298" y="544"/>
                    </a:lnTo>
                    <a:lnTo>
                      <a:pt x="1319" y="440"/>
                    </a:lnTo>
                    <a:lnTo>
                      <a:pt x="1298" y="335"/>
                    </a:lnTo>
                    <a:lnTo>
                      <a:pt x="1256" y="293"/>
                    </a:lnTo>
                    <a:lnTo>
                      <a:pt x="1151" y="189"/>
                    </a:lnTo>
                    <a:lnTo>
                      <a:pt x="1151" y="21"/>
                    </a:lnTo>
                    <a:lnTo>
                      <a:pt x="1109" y="21"/>
                    </a:lnTo>
                    <a:lnTo>
                      <a:pt x="1047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46" name="Google Shape;1504;p74"/>
            <p:cNvGrpSpPr/>
            <p:nvPr/>
          </p:nvGrpSpPr>
          <p:grpSpPr>
            <a:xfrm>
              <a:off x="3855466" y="3289811"/>
              <a:ext cx="112514" cy="94210"/>
              <a:chOff x="3918000" y="3561900"/>
              <a:chExt cx="236225" cy="207100"/>
            </a:xfrm>
          </p:grpSpPr>
          <p:sp>
            <p:nvSpPr>
              <p:cNvPr id="555" name="Google Shape;1505;p74"/>
              <p:cNvSpPr/>
              <p:nvPr/>
            </p:nvSpPr>
            <p:spPr>
              <a:xfrm>
                <a:off x="3925800" y="3561900"/>
                <a:ext cx="228425" cy="170000"/>
              </a:xfrm>
              <a:custGeom>
                <a:avLst/>
                <a:gdLst/>
                <a:ahLst/>
                <a:cxnLst/>
                <a:rect l="l" t="t" r="r" b="b"/>
                <a:pathLst>
                  <a:path w="9137" h="6800" extrusionOk="0">
                    <a:moveTo>
                      <a:pt x="0" y="4356"/>
                    </a:moveTo>
                    <a:lnTo>
                      <a:pt x="1381" y="1594"/>
                    </a:lnTo>
                    <a:lnTo>
                      <a:pt x="7012" y="0"/>
                    </a:lnTo>
                    <a:lnTo>
                      <a:pt x="9137" y="532"/>
                    </a:lnTo>
                    <a:lnTo>
                      <a:pt x="8500" y="2444"/>
                    </a:lnTo>
                    <a:lnTo>
                      <a:pt x="6906" y="5206"/>
                    </a:lnTo>
                    <a:lnTo>
                      <a:pt x="3719" y="680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sp>
            <p:nvSpPr>
              <p:cNvPr id="556" name="Google Shape;1506;p74"/>
              <p:cNvSpPr/>
              <p:nvPr/>
            </p:nvSpPr>
            <p:spPr>
              <a:xfrm>
                <a:off x="3918000" y="3569675"/>
                <a:ext cx="229150" cy="199325"/>
              </a:xfrm>
              <a:custGeom>
                <a:avLst/>
                <a:gdLst/>
                <a:ahLst/>
                <a:cxnLst/>
                <a:rect l="l" t="t" r="r" b="b"/>
                <a:pathLst>
                  <a:path w="9166" h="7973" extrusionOk="0">
                    <a:moveTo>
                      <a:pt x="6696" y="3976"/>
                    </a:moveTo>
                    <a:lnTo>
                      <a:pt x="6738" y="4018"/>
                    </a:lnTo>
                    <a:lnTo>
                      <a:pt x="6780" y="3997"/>
                    </a:lnTo>
                    <a:lnTo>
                      <a:pt x="6843" y="4039"/>
                    </a:lnTo>
                    <a:lnTo>
                      <a:pt x="6926" y="4018"/>
                    </a:lnTo>
                    <a:lnTo>
                      <a:pt x="7052" y="4122"/>
                    </a:lnTo>
                    <a:lnTo>
                      <a:pt x="7136" y="4353"/>
                    </a:lnTo>
                    <a:lnTo>
                      <a:pt x="7136" y="4499"/>
                    </a:lnTo>
                    <a:lnTo>
                      <a:pt x="7094" y="4583"/>
                    </a:lnTo>
                    <a:lnTo>
                      <a:pt x="6989" y="4625"/>
                    </a:lnTo>
                    <a:lnTo>
                      <a:pt x="6989" y="4708"/>
                    </a:lnTo>
                    <a:lnTo>
                      <a:pt x="7031" y="4750"/>
                    </a:lnTo>
                    <a:lnTo>
                      <a:pt x="7031" y="4834"/>
                    </a:lnTo>
                    <a:lnTo>
                      <a:pt x="6926" y="4918"/>
                    </a:lnTo>
                    <a:lnTo>
                      <a:pt x="6843" y="4876"/>
                    </a:lnTo>
                    <a:lnTo>
                      <a:pt x="6738" y="4918"/>
                    </a:lnTo>
                    <a:lnTo>
                      <a:pt x="6675" y="4959"/>
                    </a:lnTo>
                    <a:lnTo>
                      <a:pt x="6571" y="5001"/>
                    </a:lnTo>
                    <a:lnTo>
                      <a:pt x="6508" y="5127"/>
                    </a:lnTo>
                    <a:lnTo>
                      <a:pt x="6466" y="5169"/>
                    </a:lnTo>
                    <a:lnTo>
                      <a:pt x="6424" y="5231"/>
                    </a:lnTo>
                    <a:lnTo>
                      <a:pt x="6320" y="5231"/>
                    </a:lnTo>
                    <a:lnTo>
                      <a:pt x="6194" y="5169"/>
                    </a:lnTo>
                    <a:lnTo>
                      <a:pt x="6152" y="5106"/>
                    </a:lnTo>
                    <a:lnTo>
                      <a:pt x="6069" y="5022"/>
                    </a:lnTo>
                    <a:lnTo>
                      <a:pt x="6069" y="4918"/>
                    </a:lnTo>
                    <a:lnTo>
                      <a:pt x="5985" y="4834"/>
                    </a:lnTo>
                    <a:lnTo>
                      <a:pt x="5964" y="4771"/>
                    </a:lnTo>
                    <a:lnTo>
                      <a:pt x="5880" y="4708"/>
                    </a:lnTo>
                    <a:lnTo>
                      <a:pt x="5838" y="4604"/>
                    </a:lnTo>
                    <a:lnTo>
                      <a:pt x="5901" y="4541"/>
                    </a:lnTo>
                    <a:lnTo>
                      <a:pt x="6069" y="4415"/>
                    </a:lnTo>
                    <a:lnTo>
                      <a:pt x="6110" y="4248"/>
                    </a:lnTo>
                    <a:lnTo>
                      <a:pt x="6257" y="4164"/>
                    </a:lnTo>
                    <a:lnTo>
                      <a:pt x="6466" y="4122"/>
                    </a:lnTo>
                    <a:lnTo>
                      <a:pt x="6508" y="4081"/>
                    </a:lnTo>
                    <a:lnTo>
                      <a:pt x="6592" y="4018"/>
                    </a:lnTo>
                    <a:lnTo>
                      <a:pt x="6613" y="3976"/>
                    </a:lnTo>
                    <a:close/>
                    <a:moveTo>
                      <a:pt x="7659" y="1"/>
                    </a:moveTo>
                    <a:lnTo>
                      <a:pt x="7470" y="21"/>
                    </a:lnTo>
                    <a:lnTo>
                      <a:pt x="7387" y="21"/>
                    </a:lnTo>
                    <a:lnTo>
                      <a:pt x="7345" y="63"/>
                    </a:lnTo>
                    <a:lnTo>
                      <a:pt x="7240" y="63"/>
                    </a:lnTo>
                    <a:lnTo>
                      <a:pt x="7178" y="126"/>
                    </a:lnTo>
                    <a:lnTo>
                      <a:pt x="7178" y="168"/>
                    </a:lnTo>
                    <a:lnTo>
                      <a:pt x="7157" y="252"/>
                    </a:lnTo>
                    <a:lnTo>
                      <a:pt x="7073" y="273"/>
                    </a:lnTo>
                    <a:lnTo>
                      <a:pt x="7010" y="356"/>
                    </a:lnTo>
                    <a:lnTo>
                      <a:pt x="6843" y="356"/>
                    </a:lnTo>
                    <a:lnTo>
                      <a:pt x="6822" y="335"/>
                    </a:lnTo>
                    <a:lnTo>
                      <a:pt x="6717" y="356"/>
                    </a:lnTo>
                    <a:lnTo>
                      <a:pt x="6592" y="461"/>
                    </a:lnTo>
                    <a:lnTo>
                      <a:pt x="6529" y="524"/>
                    </a:lnTo>
                    <a:lnTo>
                      <a:pt x="6445" y="565"/>
                    </a:lnTo>
                    <a:lnTo>
                      <a:pt x="6424" y="628"/>
                    </a:lnTo>
                    <a:lnTo>
                      <a:pt x="6341" y="649"/>
                    </a:lnTo>
                    <a:lnTo>
                      <a:pt x="6299" y="691"/>
                    </a:lnTo>
                    <a:lnTo>
                      <a:pt x="6236" y="733"/>
                    </a:lnTo>
                    <a:lnTo>
                      <a:pt x="6173" y="754"/>
                    </a:lnTo>
                    <a:lnTo>
                      <a:pt x="6006" y="963"/>
                    </a:lnTo>
                    <a:lnTo>
                      <a:pt x="5985" y="1089"/>
                    </a:lnTo>
                    <a:lnTo>
                      <a:pt x="6006" y="1151"/>
                    </a:lnTo>
                    <a:lnTo>
                      <a:pt x="6006" y="1214"/>
                    </a:lnTo>
                    <a:lnTo>
                      <a:pt x="5922" y="1256"/>
                    </a:lnTo>
                    <a:lnTo>
                      <a:pt x="5901" y="1298"/>
                    </a:lnTo>
                    <a:lnTo>
                      <a:pt x="5859" y="1319"/>
                    </a:lnTo>
                    <a:lnTo>
                      <a:pt x="5776" y="1402"/>
                    </a:lnTo>
                    <a:lnTo>
                      <a:pt x="5755" y="1486"/>
                    </a:lnTo>
                    <a:lnTo>
                      <a:pt x="5713" y="1507"/>
                    </a:lnTo>
                    <a:lnTo>
                      <a:pt x="5692" y="1570"/>
                    </a:lnTo>
                    <a:lnTo>
                      <a:pt x="5608" y="1570"/>
                    </a:lnTo>
                    <a:lnTo>
                      <a:pt x="5545" y="1612"/>
                    </a:lnTo>
                    <a:lnTo>
                      <a:pt x="5399" y="1633"/>
                    </a:lnTo>
                    <a:lnTo>
                      <a:pt x="5357" y="1737"/>
                    </a:lnTo>
                    <a:lnTo>
                      <a:pt x="5357" y="1905"/>
                    </a:lnTo>
                    <a:lnTo>
                      <a:pt x="5294" y="1967"/>
                    </a:lnTo>
                    <a:lnTo>
                      <a:pt x="5294" y="2030"/>
                    </a:lnTo>
                    <a:lnTo>
                      <a:pt x="5273" y="2135"/>
                    </a:lnTo>
                    <a:lnTo>
                      <a:pt x="5294" y="2197"/>
                    </a:lnTo>
                    <a:lnTo>
                      <a:pt x="5169" y="2260"/>
                    </a:lnTo>
                    <a:lnTo>
                      <a:pt x="5085" y="2239"/>
                    </a:lnTo>
                    <a:lnTo>
                      <a:pt x="5043" y="2197"/>
                    </a:lnTo>
                    <a:lnTo>
                      <a:pt x="4834" y="2197"/>
                    </a:lnTo>
                    <a:lnTo>
                      <a:pt x="4709" y="2218"/>
                    </a:lnTo>
                    <a:lnTo>
                      <a:pt x="4604" y="2197"/>
                    </a:lnTo>
                    <a:lnTo>
                      <a:pt x="4520" y="2218"/>
                    </a:lnTo>
                    <a:lnTo>
                      <a:pt x="4311" y="2093"/>
                    </a:lnTo>
                    <a:lnTo>
                      <a:pt x="4227" y="2093"/>
                    </a:lnTo>
                    <a:lnTo>
                      <a:pt x="4185" y="2009"/>
                    </a:lnTo>
                    <a:lnTo>
                      <a:pt x="3997" y="1988"/>
                    </a:lnTo>
                    <a:lnTo>
                      <a:pt x="3872" y="2009"/>
                    </a:lnTo>
                    <a:lnTo>
                      <a:pt x="3704" y="2135"/>
                    </a:lnTo>
                    <a:lnTo>
                      <a:pt x="3621" y="2365"/>
                    </a:lnTo>
                    <a:lnTo>
                      <a:pt x="3516" y="2469"/>
                    </a:lnTo>
                    <a:lnTo>
                      <a:pt x="3349" y="2553"/>
                    </a:lnTo>
                    <a:lnTo>
                      <a:pt x="3286" y="2637"/>
                    </a:lnTo>
                    <a:lnTo>
                      <a:pt x="3181" y="2721"/>
                    </a:lnTo>
                    <a:lnTo>
                      <a:pt x="3056" y="2742"/>
                    </a:lnTo>
                    <a:lnTo>
                      <a:pt x="2972" y="2783"/>
                    </a:lnTo>
                    <a:lnTo>
                      <a:pt x="2846" y="2762"/>
                    </a:lnTo>
                    <a:lnTo>
                      <a:pt x="2763" y="2825"/>
                    </a:lnTo>
                    <a:lnTo>
                      <a:pt x="2616" y="2783"/>
                    </a:lnTo>
                    <a:lnTo>
                      <a:pt x="2449" y="2825"/>
                    </a:lnTo>
                    <a:lnTo>
                      <a:pt x="2449" y="2721"/>
                    </a:lnTo>
                    <a:lnTo>
                      <a:pt x="2532" y="2532"/>
                    </a:lnTo>
                    <a:lnTo>
                      <a:pt x="2532" y="2365"/>
                    </a:lnTo>
                    <a:lnTo>
                      <a:pt x="2365" y="2051"/>
                    </a:lnTo>
                    <a:lnTo>
                      <a:pt x="2323" y="1905"/>
                    </a:lnTo>
                    <a:lnTo>
                      <a:pt x="2135" y="1779"/>
                    </a:lnTo>
                    <a:lnTo>
                      <a:pt x="2051" y="3871"/>
                    </a:lnTo>
                    <a:lnTo>
                      <a:pt x="1821" y="3871"/>
                    </a:lnTo>
                    <a:lnTo>
                      <a:pt x="1675" y="3934"/>
                    </a:lnTo>
                    <a:lnTo>
                      <a:pt x="1612" y="4039"/>
                    </a:lnTo>
                    <a:lnTo>
                      <a:pt x="1528" y="4081"/>
                    </a:lnTo>
                    <a:lnTo>
                      <a:pt x="1486" y="4122"/>
                    </a:lnTo>
                    <a:lnTo>
                      <a:pt x="1486" y="4248"/>
                    </a:lnTo>
                    <a:lnTo>
                      <a:pt x="1403" y="4227"/>
                    </a:lnTo>
                    <a:lnTo>
                      <a:pt x="1319" y="4227"/>
                    </a:lnTo>
                    <a:lnTo>
                      <a:pt x="1277" y="4143"/>
                    </a:lnTo>
                    <a:lnTo>
                      <a:pt x="1193" y="4143"/>
                    </a:lnTo>
                    <a:lnTo>
                      <a:pt x="1152" y="4206"/>
                    </a:lnTo>
                    <a:lnTo>
                      <a:pt x="1047" y="4185"/>
                    </a:lnTo>
                    <a:lnTo>
                      <a:pt x="984" y="4143"/>
                    </a:lnTo>
                    <a:lnTo>
                      <a:pt x="880" y="4185"/>
                    </a:lnTo>
                    <a:lnTo>
                      <a:pt x="754" y="4102"/>
                    </a:lnTo>
                    <a:lnTo>
                      <a:pt x="566" y="4039"/>
                    </a:lnTo>
                    <a:lnTo>
                      <a:pt x="482" y="3871"/>
                    </a:lnTo>
                    <a:lnTo>
                      <a:pt x="545" y="3725"/>
                    </a:lnTo>
                    <a:lnTo>
                      <a:pt x="440" y="3725"/>
                    </a:lnTo>
                    <a:lnTo>
                      <a:pt x="356" y="3599"/>
                    </a:lnTo>
                    <a:lnTo>
                      <a:pt x="231" y="3662"/>
                    </a:lnTo>
                    <a:lnTo>
                      <a:pt x="168" y="3767"/>
                    </a:lnTo>
                    <a:lnTo>
                      <a:pt x="210" y="3788"/>
                    </a:lnTo>
                    <a:lnTo>
                      <a:pt x="210" y="3871"/>
                    </a:lnTo>
                    <a:lnTo>
                      <a:pt x="64" y="3892"/>
                    </a:lnTo>
                    <a:lnTo>
                      <a:pt x="1" y="3934"/>
                    </a:lnTo>
                    <a:lnTo>
                      <a:pt x="22" y="4122"/>
                    </a:lnTo>
                    <a:lnTo>
                      <a:pt x="210" y="4248"/>
                    </a:lnTo>
                    <a:lnTo>
                      <a:pt x="336" y="4625"/>
                    </a:lnTo>
                    <a:lnTo>
                      <a:pt x="336" y="4771"/>
                    </a:lnTo>
                    <a:lnTo>
                      <a:pt x="461" y="5085"/>
                    </a:lnTo>
                    <a:lnTo>
                      <a:pt x="545" y="5441"/>
                    </a:lnTo>
                    <a:lnTo>
                      <a:pt x="691" y="5650"/>
                    </a:lnTo>
                    <a:lnTo>
                      <a:pt x="691" y="5775"/>
                    </a:lnTo>
                    <a:lnTo>
                      <a:pt x="859" y="6027"/>
                    </a:lnTo>
                    <a:lnTo>
                      <a:pt x="859" y="6110"/>
                    </a:lnTo>
                    <a:lnTo>
                      <a:pt x="900" y="6299"/>
                    </a:lnTo>
                    <a:lnTo>
                      <a:pt x="880" y="6487"/>
                    </a:lnTo>
                    <a:lnTo>
                      <a:pt x="796" y="6550"/>
                    </a:lnTo>
                    <a:lnTo>
                      <a:pt x="754" y="6550"/>
                    </a:lnTo>
                    <a:lnTo>
                      <a:pt x="691" y="6508"/>
                    </a:lnTo>
                    <a:lnTo>
                      <a:pt x="649" y="6550"/>
                    </a:lnTo>
                    <a:lnTo>
                      <a:pt x="649" y="6717"/>
                    </a:lnTo>
                    <a:lnTo>
                      <a:pt x="733" y="6863"/>
                    </a:lnTo>
                    <a:lnTo>
                      <a:pt x="838" y="6968"/>
                    </a:lnTo>
                    <a:lnTo>
                      <a:pt x="942" y="7156"/>
                    </a:lnTo>
                    <a:lnTo>
                      <a:pt x="859" y="7282"/>
                    </a:lnTo>
                    <a:lnTo>
                      <a:pt x="880" y="7449"/>
                    </a:lnTo>
                    <a:lnTo>
                      <a:pt x="838" y="7554"/>
                    </a:lnTo>
                    <a:lnTo>
                      <a:pt x="838" y="7659"/>
                    </a:lnTo>
                    <a:lnTo>
                      <a:pt x="900" y="7700"/>
                    </a:lnTo>
                    <a:lnTo>
                      <a:pt x="900" y="7596"/>
                    </a:lnTo>
                    <a:lnTo>
                      <a:pt x="1005" y="7533"/>
                    </a:lnTo>
                    <a:lnTo>
                      <a:pt x="1152" y="7554"/>
                    </a:lnTo>
                    <a:lnTo>
                      <a:pt x="1172" y="7679"/>
                    </a:lnTo>
                    <a:lnTo>
                      <a:pt x="1110" y="7721"/>
                    </a:lnTo>
                    <a:lnTo>
                      <a:pt x="1172" y="7742"/>
                    </a:lnTo>
                    <a:lnTo>
                      <a:pt x="1256" y="7679"/>
                    </a:lnTo>
                    <a:lnTo>
                      <a:pt x="1361" y="7742"/>
                    </a:lnTo>
                    <a:lnTo>
                      <a:pt x="1361" y="7868"/>
                    </a:lnTo>
                    <a:lnTo>
                      <a:pt x="1403" y="7847"/>
                    </a:lnTo>
                    <a:lnTo>
                      <a:pt x="1696" y="7972"/>
                    </a:lnTo>
                    <a:lnTo>
                      <a:pt x="1737" y="7951"/>
                    </a:lnTo>
                    <a:lnTo>
                      <a:pt x="1800" y="7972"/>
                    </a:lnTo>
                    <a:lnTo>
                      <a:pt x="1821" y="7889"/>
                    </a:lnTo>
                    <a:lnTo>
                      <a:pt x="1926" y="7868"/>
                    </a:lnTo>
                    <a:lnTo>
                      <a:pt x="2051" y="7742"/>
                    </a:lnTo>
                    <a:lnTo>
                      <a:pt x="2198" y="7763"/>
                    </a:lnTo>
                    <a:lnTo>
                      <a:pt x="2219" y="7721"/>
                    </a:lnTo>
                    <a:lnTo>
                      <a:pt x="2344" y="7721"/>
                    </a:lnTo>
                    <a:lnTo>
                      <a:pt x="2512" y="7763"/>
                    </a:lnTo>
                    <a:lnTo>
                      <a:pt x="2574" y="7742"/>
                    </a:lnTo>
                    <a:lnTo>
                      <a:pt x="2721" y="7742"/>
                    </a:lnTo>
                    <a:lnTo>
                      <a:pt x="2742" y="7679"/>
                    </a:lnTo>
                    <a:lnTo>
                      <a:pt x="2784" y="7638"/>
                    </a:lnTo>
                    <a:lnTo>
                      <a:pt x="2867" y="7596"/>
                    </a:lnTo>
                    <a:lnTo>
                      <a:pt x="2930" y="7638"/>
                    </a:lnTo>
                    <a:lnTo>
                      <a:pt x="2951" y="7533"/>
                    </a:lnTo>
                    <a:lnTo>
                      <a:pt x="3035" y="7470"/>
                    </a:lnTo>
                    <a:lnTo>
                      <a:pt x="3349" y="7470"/>
                    </a:lnTo>
                    <a:lnTo>
                      <a:pt x="3474" y="7554"/>
                    </a:lnTo>
                    <a:lnTo>
                      <a:pt x="3558" y="7533"/>
                    </a:lnTo>
                    <a:lnTo>
                      <a:pt x="3558" y="7470"/>
                    </a:lnTo>
                    <a:lnTo>
                      <a:pt x="3725" y="7449"/>
                    </a:lnTo>
                    <a:lnTo>
                      <a:pt x="3997" y="7533"/>
                    </a:lnTo>
                    <a:lnTo>
                      <a:pt x="4081" y="7575"/>
                    </a:lnTo>
                    <a:lnTo>
                      <a:pt x="4353" y="7638"/>
                    </a:lnTo>
                    <a:lnTo>
                      <a:pt x="4395" y="7596"/>
                    </a:lnTo>
                    <a:lnTo>
                      <a:pt x="4353" y="7533"/>
                    </a:lnTo>
                    <a:lnTo>
                      <a:pt x="4437" y="7449"/>
                    </a:lnTo>
                    <a:lnTo>
                      <a:pt x="4541" y="7449"/>
                    </a:lnTo>
                    <a:lnTo>
                      <a:pt x="4667" y="7491"/>
                    </a:lnTo>
                    <a:lnTo>
                      <a:pt x="4876" y="7491"/>
                    </a:lnTo>
                    <a:lnTo>
                      <a:pt x="4876" y="7470"/>
                    </a:lnTo>
                    <a:lnTo>
                      <a:pt x="4813" y="7387"/>
                    </a:lnTo>
                    <a:lnTo>
                      <a:pt x="4855" y="7303"/>
                    </a:lnTo>
                    <a:lnTo>
                      <a:pt x="5022" y="7240"/>
                    </a:lnTo>
                    <a:lnTo>
                      <a:pt x="5190" y="7240"/>
                    </a:lnTo>
                    <a:lnTo>
                      <a:pt x="5253" y="7303"/>
                    </a:lnTo>
                    <a:lnTo>
                      <a:pt x="5378" y="7303"/>
                    </a:lnTo>
                    <a:lnTo>
                      <a:pt x="5504" y="7219"/>
                    </a:lnTo>
                    <a:lnTo>
                      <a:pt x="5713" y="7156"/>
                    </a:lnTo>
                    <a:lnTo>
                      <a:pt x="5713" y="7135"/>
                    </a:lnTo>
                    <a:lnTo>
                      <a:pt x="5859" y="7073"/>
                    </a:lnTo>
                    <a:lnTo>
                      <a:pt x="5922" y="6968"/>
                    </a:lnTo>
                    <a:lnTo>
                      <a:pt x="6320" y="6717"/>
                    </a:lnTo>
                    <a:lnTo>
                      <a:pt x="6424" y="6612"/>
                    </a:lnTo>
                    <a:lnTo>
                      <a:pt x="6424" y="6591"/>
                    </a:lnTo>
                    <a:lnTo>
                      <a:pt x="6508" y="6591"/>
                    </a:lnTo>
                    <a:lnTo>
                      <a:pt x="7115" y="5985"/>
                    </a:lnTo>
                    <a:lnTo>
                      <a:pt x="7136" y="5922"/>
                    </a:lnTo>
                    <a:lnTo>
                      <a:pt x="7198" y="5922"/>
                    </a:lnTo>
                    <a:lnTo>
                      <a:pt x="7282" y="5796"/>
                    </a:lnTo>
                    <a:lnTo>
                      <a:pt x="7387" y="5755"/>
                    </a:lnTo>
                    <a:lnTo>
                      <a:pt x="7429" y="5587"/>
                    </a:lnTo>
                    <a:lnTo>
                      <a:pt x="7596" y="5399"/>
                    </a:lnTo>
                    <a:lnTo>
                      <a:pt x="7847" y="5022"/>
                    </a:lnTo>
                    <a:lnTo>
                      <a:pt x="7910" y="4834"/>
                    </a:lnTo>
                    <a:lnTo>
                      <a:pt x="8014" y="4834"/>
                    </a:lnTo>
                    <a:lnTo>
                      <a:pt x="8077" y="4708"/>
                    </a:lnTo>
                    <a:lnTo>
                      <a:pt x="8077" y="4646"/>
                    </a:lnTo>
                    <a:lnTo>
                      <a:pt x="8182" y="4520"/>
                    </a:lnTo>
                    <a:lnTo>
                      <a:pt x="8266" y="4394"/>
                    </a:lnTo>
                    <a:lnTo>
                      <a:pt x="8391" y="4311"/>
                    </a:lnTo>
                    <a:lnTo>
                      <a:pt x="8433" y="4227"/>
                    </a:lnTo>
                    <a:lnTo>
                      <a:pt x="8538" y="4185"/>
                    </a:lnTo>
                    <a:lnTo>
                      <a:pt x="8579" y="4122"/>
                    </a:lnTo>
                    <a:lnTo>
                      <a:pt x="8621" y="4122"/>
                    </a:lnTo>
                    <a:lnTo>
                      <a:pt x="8789" y="3934"/>
                    </a:lnTo>
                    <a:lnTo>
                      <a:pt x="8810" y="3830"/>
                    </a:lnTo>
                    <a:lnTo>
                      <a:pt x="8893" y="3725"/>
                    </a:lnTo>
                    <a:lnTo>
                      <a:pt x="8935" y="3516"/>
                    </a:lnTo>
                    <a:lnTo>
                      <a:pt x="9019" y="3348"/>
                    </a:lnTo>
                    <a:lnTo>
                      <a:pt x="9040" y="3160"/>
                    </a:lnTo>
                    <a:lnTo>
                      <a:pt x="9123" y="2951"/>
                    </a:lnTo>
                    <a:lnTo>
                      <a:pt x="9103" y="2951"/>
                    </a:lnTo>
                    <a:lnTo>
                      <a:pt x="9165" y="2846"/>
                    </a:lnTo>
                    <a:lnTo>
                      <a:pt x="9165" y="2825"/>
                    </a:lnTo>
                    <a:lnTo>
                      <a:pt x="9061" y="2825"/>
                    </a:lnTo>
                    <a:lnTo>
                      <a:pt x="8935" y="2762"/>
                    </a:lnTo>
                    <a:lnTo>
                      <a:pt x="8830" y="2762"/>
                    </a:lnTo>
                    <a:lnTo>
                      <a:pt x="8768" y="2825"/>
                    </a:lnTo>
                    <a:lnTo>
                      <a:pt x="8768" y="2909"/>
                    </a:lnTo>
                    <a:lnTo>
                      <a:pt x="8726" y="3014"/>
                    </a:lnTo>
                    <a:lnTo>
                      <a:pt x="8663" y="3034"/>
                    </a:lnTo>
                    <a:lnTo>
                      <a:pt x="8454" y="3034"/>
                    </a:lnTo>
                    <a:lnTo>
                      <a:pt x="8266" y="2930"/>
                    </a:lnTo>
                    <a:lnTo>
                      <a:pt x="8182" y="2804"/>
                    </a:lnTo>
                    <a:lnTo>
                      <a:pt x="8140" y="2742"/>
                    </a:lnTo>
                    <a:lnTo>
                      <a:pt x="8098" y="2658"/>
                    </a:lnTo>
                    <a:lnTo>
                      <a:pt x="8161" y="2532"/>
                    </a:lnTo>
                    <a:lnTo>
                      <a:pt x="8286" y="2281"/>
                    </a:lnTo>
                    <a:lnTo>
                      <a:pt x="8307" y="2177"/>
                    </a:lnTo>
                    <a:lnTo>
                      <a:pt x="8412" y="2114"/>
                    </a:lnTo>
                    <a:lnTo>
                      <a:pt x="8579" y="2197"/>
                    </a:lnTo>
                    <a:lnTo>
                      <a:pt x="8663" y="2260"/>
                    </a:lnTo>
                    <a:lnTo>
                      <a:pt x="8768" y="2323"/>
                    </a:lnTo>
                    <a:lnTo>
                      <a:pt x="8768" y="2135"/>
                    </a:lnTo>
                    <a:lnTo>
                      <a:pt x="8768" y="1988"/>
                    </a:lnTo>
                    <a:lnTo>
                      <a:pt x="8810" y="1800"/>
                    </a:lnTo>
                    <a:lnTo>
                      <a:pt x="8810" y="1361"/>
                    </a:lnTo>
                    <a:lnTo>
                      <a:pt x="8789" y="1214"/>
                    </a:lnTo>
                    <a:lnTo>
                      <a:pt x="8747" y="1109"/>
                    </a:lnTo>
                    <a:lnTo>
                      <a:pt x="8747" y="1005"/>
                    </a:lnTo>
                    <a:lnTo>
                      <a:pt x="8747" y="984"/>
                    </a:lnTo>
                    <a:lnTo>
                      <a:pt x="8747" y="733"/>
                    </a:lnTo>
                    <a:lnTo>
                      <a:pt x="8684" y="586"/>
                    </a:lnTo>
                    <a:lnTo>
                      <a:pt x="8642" y="440"/>
                    </a:lnTo>
                    <a:lnTo>
                      <a:pt x="8621" y="273"/>
                    </a:lnTo>
                    <a:lnTo>
                      <a:pt x="8517" y="168"/>
                    </a:lnTo>
                    <a:lnTo>
                      <a:pt x="8328" y="126"/>
                    </a:lnTo>
                    <a:lnTo>
                      <a:pt x="8182" y="147"/>
                    </a:lnTo>
                    <a:lnTo>
                      <a:pt x="8098" y="168"/>
                    </a:lnTo>
                    <a:lnTo>
                      <a:pt x="8056" y="147"/>
                    </a:lnTo>
                    <a:lnTo>
                      <a:pt x="7910" y="105"/>
                    </a:lnTo>
                    <a:lnTo>
                      <a:pt x="7847" y="105"/>
                    </a:lnTo>
                    <a:lnTo>
                      <a:pt x="7784" y="21"/>
                    </a:lnTo>
                    <a:lnTo>
                      <a:pt x="7659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347" name="Google Shape;1507;p74"/>
            <p:cNvSpPr/>
            <p:nvPr/>
          </p:nvSpPr>
          <p:spPr>
            <a:xfrm>
              <a:off x="3292646" y="3020419"/>
              <a:ext cx="18695" cy="5482"/>
            </a:xfrm>
            <a:custGeom>
              <a:avLst/>
              <a:gdLst/>
              <a:ahLst/>
              <a:cxnLst/>
              <a:rect l="l" t="t" r="r" b="b"/>
              <a:pathLst>
                <a:path w="1570" h="482" extrusionOk="0">
                  <a:moveTo>
                    <a:pt x="189" y="0"/>
                  </a:moveTo>
                  <a:lnTo>
                    <a:pt x="126" y="84"/>
                  </a:lnTo>
                  <a:lnTo>
                    <a:pt x="21" y="147"/>
                  </a:lnTo>
                  <a:lnTo>
                    <a:pt x="21" y="209"/>
                  </a:lnTo>
                  <a:lnTo>
                    <a:pt x="0" y="272"/>
                  </a:lnTo>
                  <a:lnTo>
                    <a:pt x="42" y="377"/>
                  </a:lnTo>
                  <a:lnTo>
                    <a:pt x="314" y="377"/>
                  </a:lnTo>
                  <a:lnTo>
                    <a:pt x="398" y="398"/>
                  </a:lnTo>
                  <a:lnTo>
                    <a:pt x="607" y="356"/>
                  </a:lnTo>
                  <a:lnTo>
                    <a:pt x="691" y="377"/>
                  </a:lnTo>
                  <a:lnTo>
                    <a:pt x="837" y="293"/>
                  </a:lnTo>
                  <a:cubicBezTo>
                    <a:pt x="1026" y="398"/>
                    <a:pt x="1235" y="356"/>
                    <a:pt x="1423" y="481"/>
                  </a:cubicBezTo>
                  <a:lnTo>
                    <a:pt x="1570" y="460"/>
                  </a:lnTo>
                  <a:lnTo>
                    <a:pt x="1528" y="398"/>
                  </a:lnTo>
                  <a:lnTo>
                    <a:pt x="1444" y="460"/>
                  </a:lnTo>
                  <a:lnTo>
                    <a:pt x="1444" y="440"/>
                  </a:lnTo>
                  <a:cubicBezTo>
                    <a:pt x="1360" y="377"/>
                    <a:pt x="1318" y="356"/>
                    <a:pt x="1235" y="335"/>
                  </a:cubicBezTo>
                  <a:lnTo>
                    <a:pt x="1277" y="293"/>
                  </a:lnTo>
                  <a:lnTo>
                    <a:pt x="1130" y="251"/>
                  </a:lnTo>
                  <a:lnTo>
                    <a:pt x="1046" y="335"/>
                  </a:lnTo>
                  <a:cubicBezTo>
                    <a:pt x="1005" y="335"/>
                    <a:pt x="942" y="335"/>
                    <a:pt x="921" y="293"/>
                  </a:cubicBezTo>
                  <a:lnTo>
                    <a:pt x="921" y="272"/>
                  </a:lnTo>
                  <a:lnTo>
                    <a:pt x="1046" y="147"/>
                  </a:lnTo>
                  <a:lnTo>
                    <a:pt x="942" y="105"/>
                  </a:lnTo>
                  <a:lnTo>
                    <a:pt x="921" y="42"/>
                  </a:lnTo>
                  <a:lnTo>
                    <a:pt x="837" y="0"/>
                  </a:lnTo>
                  <a:lnTo>
                    <a:pt x="607" y="42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" name="Google Shape;1508;p74"/>
            <p:cNvSpPr/>
            <p:nvPr/>
          </p:nvSpPr>
          <p:spPr>
            <a:xfrm>
              <a:off x="3260258" y="3010662"/>
              <a:ext cx="26423" cy="16661"/>
            </a:xfrm>
            <a:custGeom>
              <a:avLst/>
              <a:gdLst/>
              <a:ahLst/>
              <a:cxnLst/>
              <a:rect l="l" t="t" r="r" b="b"/>
              <a:pathLst>
                <a:path w="2219" h="1465" extrusionOk="0">
                  <a:moveTo>
                    <a:pt x="481" y="0"/>
                  </a:moveTo>
                  <a:lnTo>
                    <a:pt x="293" y="42"/>
                  </a:lnTo>
                  <a:lnTo>
                    <a:pt x="230" y="147"/>
                  </a:lnTo>
                  <a:lnTo>
                    <a:pt x="230" y="209"/>
                  </a:lnTo>
                  <a:lnTo>
                    <a:pt x="189" y="314"/>
                  </a:lnTo>
                  <a:lnTo>
                    <a:pt x="230" y="398"/>
                  </a:lnTo>
                  <a:lnTo>
                    <a:pt x="189" y="523"/>
                  </a:lnTo>
                  <a:lnTo>
                    <a:pt x="105" y="586"/>
                  </a:lnTo>
                  <a:lnTo>
                    <a:pt x="84" y="607"/>
                  </a:lnTo>
                  <a:lnTo>
                    <a:pt x="126" y="733"/>
                  </a:lnTo>
                  <a:lnTo>
                    <a:pt x="126" y="837"/>
                  </a:lnTo>
                  <a:lnTo>
                    <a:pt x="126" y="900"/>
                  </a:lnTo>
                  <a:lnTo>
                    <a:pt x="0" y="1046"/>
                  </a:lnTo>
                  <a:lnTo>
                    <a:pt x="0" y="1109"/>
                  </a:lnTo>
                  <a:lnTo>
                    <a:pt x="63" y="1130"/>
                  </a:lnTo>
                  <a:lnTo>
                    <a:pt x="126" y="1256"/>
                  </a:lnTo>
                  <a:lnTo>
                    <a:pt x="84" y="1339"/>
                  </a:lnTo>
                  <a:lnTo>
                    <a:pt x="189" y="1402"/>
                  </a:lnTo>
                  <a:lnTo>
                    <a:pt x="230" y="1444"/>
                  </a:lnTo>
                  <a:lnTo>
                    <a:pt x="293" y="1465"/>
                  </a:lnTo>
                  <a:lnTo>
                    <a:pt x="377" y="1318"/>
                  </a:lnTo>
                  <a:lnTo>
                    <a:pt x="502" y="1130"/>
                  </a:lnTo>
                  <a:lnTo>
                    <a:pt x="502" y="1088"/>
                  </a:lnTo>
                  <a:lnTo>
                    <a:pt x="544" y="984"/>
                  </a:lnTo>
                  <a:lnTo>
                    <a:pt x="607" y="1046"/>
                  </a:lnTo>
                  <a:lnTo>
                    <a:pt x="691" y="1046"/>
                  </a:lnTo>
                  <a:lnTo>
                    <a:pt x="753" y="921"/>
                  </a:lnTo>
                  <a:lnTo>
                    <a:pt x="837" y="984"/>
                  </a:lnTo>
                  <a:lnTo>
                    <a:pt x="837" y="1088"/>
                  </a:lnTo>
                  <a:lnTo>
                    <a:pt x="921" y="1130"/>
                  </a:lnTo>
                  <a:lnTo>
                    <a:pt x="1067" y="1088"/>
                  </a:lnTo>
                  <a:lnTo>
                    <a:pt x="1235" y="942"/>
                  </a:lnTo>
                  <a:lnTo>
                    <a:pt x="1381" y="900"/>
                  </a:lnTo>
                  <a:lnTo>
                    <a:pt x="1569" y="921"/>
                  </a:lnTo>
                  <a:lnTo>
                    <a:pt x="1674" y="900"/>
                  </a:lnTo>
                  <a:lnTo>
                    <a:pt x="1758" y="942"/>
                  </a:lnTo>
                  <a:lnTo>
                    <a:pt x="1883" y="984"/>
                  </a:lnTo>
                  <a:lnTo>
                    <a:pt x="2072" y="1005"/>
                  </a:lnTo>
                  <a:lnTo>
                    <a:pt x="2093" y="921"/>
                  </a:lnTo>
                  <a:lnTo>
                    <a:pt x="2176" y="921"/>
                  </a:lnTo>
                  <a:lnTo>
                    <a:pt x="2218" y="816"/>
                  </a:lnTo>
                  <a:lnTo>
                    <a:pt x="2176" y="733"/>
                  </a:lnTo>
                  <a:lnTo>
                    <a:pt x="1946" y="607"/>
                  </a:lnTo>
                  <a:lnTo>
                    <a:pt x="1862" y="607"/>
                  </a:lnTo>
                  <a:lnTo>
                    <a:pt x="1695" y="565"/>
                  </a:lnTo>
                  <a:lnTo>
                    <a:pt x="1632" y="565"/>
                  </a:lnTo>
                  <a:lnTo>
                    <a:pt x="1465" y="502"/>
                  </a:lnTo>
                  <a:lnTo>
                    <a:pt x="1277" y="398"/>
                  </a:lnTo>
                  <a:lnTo>
                    <a:pt x="1172" y="398"/>
                  </a:lnTo>
                  <a:lnTo>
                    <a:pt x="1256" y="377"/>
                  </a:lnTo>
                  <a:lnTo>
                    <a:pt x="1423" y="419"/>
                  </a:lnTo>
                  <a:lnTo>
                    <a:pt x="1674" y="419"/>
                  </a:lnTo>
                  <a:lnTo>
                    <a:pt x="1779" y="398"/>
                  </a:lnTo>
                  <a:lnTo>
                    <a:pt x="1695" y="356"/>
                  </a:lnTo>
                  <a:lnTo>
                    <a:pt x="1632" y="356"/>
                  </a:lnTo>
                  <a:lnTo>
                    <a:pt x="1444" y="314"/>
                  </a:lnTo>
                  <a:lnTo>
                    <a:pt x="1360" y="147"/>
                  </a:lnTo>
                  <a:lnTo>
                    <a:pt x="1256" y="147"/>
                  </a:lnTo>
                  <a:lnTo>
                    <a:pt x="1214" y="168"/>
                  </a:lnTo>
                  <a:lnTo>
                    <a:pt x="1130" y="105"/>
                  </a:lnTo>
                  <a:lnTo>
                    <a:pt x="649" y="0"/>
                  </a:lnTo>
                  <a:lnTo>
                    <a:pt x="586" y="42"/>
                  </a:lnTo>
                  <a:lnTo>
                    <a:pt x="48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" name="Google Shape;1509;p74"/>
            <p:cNvSpPr/>
            <p:nvPr/>
          </p:nvSpPr>
          <p:spPr>
            <a:xfrm>
              <a:off x="3408744" y="2329870"/>
              <a:ext cx="289769" cy="354333"/>
            </a:xfrm>
            <a:custGeom>
              <a:avLst/>
              <a:gdLst/>
              <a:ahLst/>
              <a:cxnLst/>
              <a:rect l="l" t="t" r="r" b="b"/>
              <a:pathLst>
                <a:path w="24335" h="31157" extrusionOk="0">
                  <a:moveTo>
                    <a:pt x="19167" y="16300"/>
                  </a:moveTo>
                  <a:lnTo>
                    <a:pt x="19161" y="16311"/>
                  </a:lnTo>
                  <a:lnTo>
                    <a:pt x="19167" y="16321"/>
                  </a:lnTo>
                  <a:lnTo>
                    <a:pt x="19167" y="16300"/>
                  </a:lnTo>
                  <a:close/>
                  <a:moveTo>
                    <a:pt x="16572" y="17849"/>
                  </a:moveTo>
                  <a:lnTo>
                    <a:pt x="16593" y="17870"/>
                  </a:lnTo>
                  <a:lnTo>
                    <a:pt x="16509" y="17870"/>
                  </a:lnTo>
                  <a:lnTo>
                    <a:pt x="16509" y="17849"/>
                  </a:lnTo>
                  <a:close/>
                  <a:moveTo>
                    <a:pt x="4771" y="22933"/>
                  </a:moveTo>
                  <a:lnTo>
                    <a:pt x="4813" y="22996"/>
                  </a:lnTo>
                  <a:lnTo>
                    <a:pt x="4792" y="23038"/>
                  </a:lnTo>
                  <a:lnTo>
                    <a:pt x="4750" y="23038"/>
                  </a:lnTo>
                  <a:lnTo>
                    <a:pt x="4688" y="23059"/>
                  </a:lnTo>
                  <a:lnTo>
                    <a:pt x="4709" y="23142"/>
                  </a:lnTo>
                  <a:lnTo>
                    <a:pt x="4792" y="23205"/>
                  </a:lnTo>
                  <a:lnTo>
                    <a:pt x="4960" y="23205"/>
                  </a:lnTo>
                  <a:lnTo>
                    <a:pt x="4981" y="23163"/>
                  </a:lnTo>
                  <a:lnTo>
                    <a:pt x="4960" y="23121"/>
                  </a:lnTo>
                  <a:lnTo>
                    <a:pt x="4960" y="23059"/>
                  </a:lnTo>
                  <a:lnTo>
                    <a:pt x="5001" y="23038"/>
                  </a:lnTo>
                  <a:lnTo>
                    <a:pt x="5127" y="23059"/>
                  </a:lnTo>
                  <a:lnTo>
                    <a:pt x="5169" y="23121"/>
                  </a:lnTo>
                  <a:lnTo>
                    <a:pt x="5106" y="23163"/>
                  </a:lnTo>
                  <a:lnTo>
                    <a:pt x="4960" y="23226"/>
                  </a:lnTo>
                  <a:lnTo>
                    <a:pt x="4750" y="23226"/>
                  </a:lnTo>
                  <a:lnTo>
                    <a:pt x="4750" y="23268"/>
                  </a:lnTo>
                  <a:lnTo>
                    <a:pt x="4855" y="23435"/>
                  </a:lnTo>
                  <a:lnTo>
                    <a:pt x="4981" y="23519"/>
                  </a:lnTo>
                  <a:lnTo>
                    <a:pt x="5064" y="23540"/>
                  </a:lnTo>
                  <a:lnTo>
                    <a:pt x="5085" y="23519"/>
                  </a:lnTo>
                  <a:lnTo>
                    <a:pt x="5190" y="23477"/>
                  </a:lnTo>
                  <a:lnTo>
                    <a:pt x="5211" y="23540"/>
                  </a:lnTo>
                  <a:lnTo>
                    <a:pt x="5190" y="23561"/>
                  </a:lnTo>
                  <a:lnTo>
                    <a:pt x="5127" y="23561"/>
                  </a:lnTo>
                  <a:lnTo>
                    <a:pt x="5064" y="23582"/>
                  </a:lnTo>
                  <a:lnTo>
                    <a:pt x="4897" y="23540"/>
                  </a:lnTo>
                  <a:lnTo>
                    <a:pt x="4771" y="23477"/>
                  </a:lnTo>
                  <a:lnTo>
                    <a:pt x="4646" y="23352"/>
                  </a:lnTo>
                  <a:lnTo>
                    <a:pt x="4541" y="23310"/>
                  </a:lnTo>
                  <a:lnTo>
                    <a:pt x="4436" y="23310"/>
                  </a:lnTo>
                  <a:lnTo>
                    <a:pt x="4332" y="23205"/>
                  </a:lnTo>
                  <a:lnTo>
                    <a:pt x="4185" y="23142"/>
                  </a:lnTo>
                  <a:lnTo>
                    <a:pt x="4164" y="23121"/>
                  </a:lnTo>
                  <a:lnTo>
                    <a:pt x="4081" y="23121"/>
                  </a:lnTo>
                  <a:lnTo>
                    <a:pt x="4018" y="23142"/>
                  </a:lnTo>
                  <a:lnTo>
                    <a:pt x="3913" y="23142"/>
                  </a:lnTo>
                  <a:lnTo>
                    <a:pt x="3892" y="23132"/>
                  </a:lnTo>
                  <a:lnTo>
                    <a:pt x="3892" y="23132"/>
                  </a:lnTo>
                  <a:lnTo>
                    <a:pt x="3913" y="23121"/>
                  </a:lnTo>
                  <a:lnTo>
                    <a:pt x="3976" y="23121"/>
                  </a:lnTo>
                  <a:lnTo>
                    <a:pt x="4123" y="23100"/>
                  </a:lnTo>
                  <a:lnTo>
                    <a:pt x="4164" y="23038"/>
                  </a:lnTo>
                  <a:lnTo>
                    <a:pt x="4185" y="23038"/>
                  </a:lnTo>
                  <a:lnTo>
                    <a:pt x="4185" y="23100"/>
                  </a:lnTo>
                  <a:lnTo>
                    <a:pt x="4248" y="23121"/>
                  </a:lnTo>
                  <a:lnTo>
                    <a:pt x="4332" y="23121"/>
                  </a:lnTo>
                  <a:lnTo>
                    <a:pt x="4436" y="23247"/>
                  </a:lnTo>
                  <a:lnTo>
                    <a:pt x="4478" y="23268"/>
                  </a:lnTo>
                  <a:lnTo>
                    <a:pt x="4562" y="23226"/>
                  </a:lnTo>
                  <a:lnTo>
                    <a:pt x="4604" y="23142"/>
                  </a:lnTo>
                  <a:lnTo>
                    <a:pt x="4604" y="23059"/>
                  </a:lnTo>
                  <a:lnTo>
                    <a:pt x="4583" y="23017"/>
                  </a:lnTo>
                  <a:lnTo>
                    <a:pt x="4583" y="22954"/>
                  </a:lnTo>
                  <a:lnTo>
                    <a:pt x="4688" y="22954"/>
                  </a:lnTo>
                  <a:lnTo>
                    <a:pt x="4709" y="22933"/>
                  </a:lnTo>
                  <a:close/>
                  <a:moveTo>
                    <a:pt x="4269" y="25193"/>
                  </a:moveTo>
                  <a:lnTo>
                    <a:pt x="4290" y="25277"/>
                  </a:lnTo>
                  <a:lnTo>
                    <a:pt x="4395" y="25297"/>
                  </a:lnTo>
                  <a:lnTo>
                    <a:pt x="4436" y="25339"/>
                  </a:lnTo>
                  <a:lnTo>
                    <a:pt x="4353" y="25339"/>
                  </a:lnTo>
                  <a:lnTo>
                    <a:pt x="4290" y="25318"/>
                  </a:lnTo>
                  <a:lnTo>
                    <a:pt x="4123" y="25318"/>
                  </a:lnTo>
                  <a:lnTo>
                    <a:pt x="4060" y="25381"/>
                  </a:lnTo>
                  <a:lnTo>
                    <a:pt x="4039" y="25318"/>
                  </a:lnTo>
                  <a:lnTo>
                    <a:pt x="3976" y="25339"/>
                  </a:lnTo>
                  <a:lnTo>
                    <a:pt x="3955" y="25444"/>
                  </a:lnTo>
                  <a:lnTo>
                    <a:pt x="3913" y="25486"/>
                  </a:lnTo>
                  <a:lnTo>
                    <a:pt x="3851" y="25528"/>
                  </a:lnTo>
                  <a:lnTo>
                    <a:pt x="3725" y="25549"/>
                  </a:lnTo>
                  <a:lnTo>
                    <a:pt x="3641" y="25611"/>
                  </a:lnTo>
                  <a:lnTo>
                    <a:pt x="3725" y="25528"/>
                  </a:lnTo>
                  <a:lnTo>
                    <a:pt x="3830" y="25507"/>
                  </a:lnTo>
                  <a:lnTo>
                    <a:pt x="3872" y="25444"/>
                  </a:lnTo>
                  <a:lnTo>
                    <a:pt x="3913" y="25381"/>
                  </a:lnTo>
                  <a:lnTo>
                    <a:pt x="3955" y="25318"/>
                  </a:lnTo>
                  <a:lnTo>
                    <a:pt x="4018" y="25318"/>
                  </a:lnTo>
                  <a:lnTo>
                    <a:pt x="4227" y="25193"/>
                  </a:lnTo>
                  <a:close/>
                  <a:moveTo>
                    <a:pt x="16614" y="1"/>
                  </a:moveTo>
                  <a:lnTo>
                    <a:pt x="16530" y="22"/>
                  </a:lnTo>
                  <a:lnTo>
                    <a:pt x="16489" y="84"/>
                  </a:lnTo>
                  <a:lnTo>
                    <a:pt x="16489" y="168"/>
                  </a:lnTo>
                  <a:lnTo>
                    <a:pt x="16509" y="273"/>
                  </a:lnTo>
                  <a:lnTo>
                    <a:pt x="16509" y="336"/>
                  </a:lnTo>
                  <a:lnTo>
                    <a:pt x="16468" y="398"/>
                  </a:lnTo>
                  <a:lnTo>
                    <a:pt x="16405" y="336"/>
                  </a:lnTo>
                  <a:lnTo>
                    <a:pt x="16384" y="210"/>
                  </a:lnTo>
                  <a:lnTo>
                    <a:pt x="16321" y="126"/>
                  </a:lnTo>
                  <a:lnTo>
                    <a:pt x="16279" y="126"/>
                  </a:lnTo>
                  <a:lnTo>
                    <a:pt x="16216" y="84"/>
                  </a:lnTo>
                  <a:lnTo>
                    <a:pt x="16175" y="64"/>
                  </a:lnTo>
                  <a:lnTo>
                    <a:pt x="16154" y="105"/>
                  </a:lnTo>
                  <a:lnTo>
                    <a:pt x="16112" y="210"/>
                  </a:lnTo>
                  <a:lnTo>
                    <a:pt x="16070" y="273"/>
                  </a:lnTo>
                  <a:lnTo>
                    <a:pt x="15986" y="231"/>
                  </a:lnTo>
                  <a:lnTo>
                    <a:pt x="15903" y="273"/>
                  </a:lnTo>
                  <a:lnTo>
                    <a:pt x="15882" y="377"/>
                  </a:lnTo>
                  <a:lnTo>
                    <a:pt x="15924" y="440"/>
                  </a:lnTo>
                  <a:lnTo>
                    <a:pt x="15965" y="503"/>
                  </a:lnTo>
                  <a:lnTo>
                    <a:pt x="15882" y="587"/>
                  </a:lnTo>
                  <a:lnTo>
                    <a:pt x="15777" y="712"/>
                  </a:lnTo>
                  <a:lnTo>
                    <a:pt x="15777" y="754"/>
                  </a:lnTo>
                  <a:lnTo>
                    <a:pt x="15861" y="796"/>
                  </a:lnTo>
                  <a:lnTo>
                    <a:pt x="15882" y="838"/>
                  </a:lnTo>
                  <a:lnTo>
                    <a:pt x="15840" y="901"/>
                  </a:lnTo>
                  <a:lnTo>
                    <a:pt x="15777" y="901"/>
                  </a:lnTo>
                  <a:lnTo>
                    <a:pt x="15631" y="817"/>
                  </a:lnTo>
                  <a:lnTo>
                    <a:pt x="15421" y="817"/>
                  </a:lnTo>
                  <a:lnTo>
                    <a:pt x="15380" y="963"/>
                  </a:lnTo>
                  <a:lnTo>
                    <a:pt x="15421" y="1131"/>
                  </a:lnTo>
                  <a:lnTo>
                    <a:pt x="15484" y="1277"/>
                  </a:lnTo>
                  <a:lnTo>
                    <a:pt x="15631" y="1340"/>
                  </a:lnTo>
                  <a:lnTo>
                    <a:pt x="15672" y="1382"/>
                  </a:lnTo>
                  <a:lnTo>
                    <a:pt x="15672" y="1445"/>
                  </a:lnTo>
                  <a:lnTo>
                    <a:pt x="15547" y="1403"/>
                  </a:lnTo>
                  <a:lnTo>
                    <a:pt x="15421" y="1340"/>
                  </a:lnTo>
                  <a:lnTo>
                    <a:pt x="15317" y="1152"/>
                  </a:lnTo>
                  <a:lnTo>
                    <a:pt x="15128" y="1026"/>
                  </a:lnTo>
                  <a:lnTo>
                    <a:pt x="15045" y="963"/>
                  </a:lnTo>
                  <a:lnTo>
                    <a:pt x="15024" y="1026"/>
                  </a:lnTo>
                  <a:lnTo>
                    <a:pt x="15045" y="1068"/>
                  </a:lnTo>
                  <a:lnTo>
                    <a:pt x="15045" y="1173"/>
                  </a:lnTo>
                  <a:lnTo>
                    <a:pt x="15066" y="1256"/>
                  </a:lnTo>
                  <a:lnTo>
                    <a:pt x="15128" y="1340"/>
                  </a:lnTo>
                  <a:lnTo>
                    <a:pt x="15128" y="1465"/>
                  </a:lnTo>
                  <a:lnTo>
                    <a:pt x="15045" y="1549"/>
                  </a:lnTo>
                  <a:lnTo>
                    <a:pt x="15045" y="1382"/>
                  </a:lnTo>
                  <a:lnTo>
                    <a:pt x="15003" y="1256"/>
                  </a:lnTo>
                  <a:lnTo>
                    <a:pt x="14919" y="1110"/>
                  </a:lnTo>
                  <a:lnTo>
                    <a:pt x="14919" y="1026"/>
                  </a:lnTo>
                  <a:lnTo>
                    <a:pt x="14836" y="921"/>
                  </a:lnTo>
                  <a:lnTo>
                    <a:pt x="14731" y="859"/>
                  </a:lnTo>
                  <a:lnTo>
                    <a:pt x="14647" y="984"/>
                  </a:lnTo>
                  <a:lnTo>
                    <a:pt x="14605" y="1068"/>
                  </a:lnTo>
                  <a:lnTo>
                    <a:pt x="14543" y="984"/>
                  </a:lnTo>
                  <a:lnTo>
                    <a:pt x="14605" y="921"/>
                  </a:lnTo>
                  <a:lnTo>
                    <a:pt x="14605" y="859"/>
                  </a:lnTo>
                  <a:lnTo>
                    <a:pt x="14522" y="817"/>
                  </a:lnTo>
                  <a:lnTo>
                    <a:pt x="14501" y="733"/>
                  </a:lnTo>
                  <a:lnTo>
                    <a:pt x="14480" y="691"/>
                  </a:lnTo>
                  <a:lnTo>
                    <a:pt x="14375" y="691"/>
                  </a:lnTo>
                  <a:lnTo>
                    <a:pt x="14292" y="733"/>
                  </a:lnTo>
                  <a:lnTo>
                    <a:pt x="14271" y="712"/>
                  </a:lnTo>
                  <a:lnTo>
                    <a:pt x="14292" y="628"/>
                  </a:lnTo>
                  <a:lnTo>
                    <a:pt x="14375" y="545"/>
                  </a:lnTo>
                  <a:lnTo>
                    <a:pt x="14271" y="566"/>
                  </a:lnTo>
                  <a:lnTo>
                    <a:pt x="14166" y="670"/>
                  </a:lnTo>
                  <a:lnTo>
                    <a:pt x="14124" y="754"/>
                  </a:lnTo>
                  <a:lnTo>
                    <a:pt x="14020" y="817"/>
                  </a:lnTo>
                  <a:lnTo>
                    <a:pt x="13957" y="838"/>
                  </a:lnTo>
                  <a:lnTo>
                    <a:pt x="13852" y="984"/>
                  </a:lnTo>
                  <a:lnTo>
                    <a:pt x="13810" y="984"/>
                  </a:lnTo>
                  <a:lnTo>
                    <a:pt x="13768" y="880"/>
                  </a:lnTo>
                  <a:lnTo>
                    <a:pt x="13685" y="817"/>
                  </a:lnTo>
                  <a:lnTo>
                    <a:pt x="13643" y="817"/>
                  </a:lnTo>
                  <a:lnTo>
                    <a:pt x="13601" y="880"/>
                  </a:lnTo>
                  <a:lnTo>
                    <a:pt x="13580" y="963"/>
                  </a:lnTo>
                  <a:lnTo>
                    <a:pt x="13601" y="1089"/>
                  </a:lnTo>
                  <a:lnTo>
                    <a:pt x="13768" y="1193"/>
                  </a:lnTo>
                  <a:lnTo>
                    <a:pt x="13768" y="1256"/>
                  </a:lnTo>
                  <a:lnTo>
                    <a:pt x="13685" y="1256"/>
                  </a:lnTo>
                  <a:lnTo>
                    <a:pt x="13643" y="1382"/>
                  </a:lnTo>
                  <a:lnTo>
                    <a:pt x="13643" y="1507"/>
                  </a:lnTo>
                  <a:lnTo>
                    <a:pt x="13768" y="1591"/>
                  </a:lnTo>
                  <a:lnTo>
                    <a:pt x="13852" y="1570"/>
                  </a:lnTo>
                  <a:lnTo>
                    <a:pt x="13915" y="1507"/>
                  </a:lnTo>
                  <a:lnTo>
                    <a:pt x="14103" y="1507"/>
                  </a:lnTo>
                  <a:lnTo>
                    <a:pt x="14229" y="1675"/>
                  </a:lnTo>
                  <a:lnTo>
                    <a:pt x="14333" y="1717"/>
                  </a:lnTo>
                  <a:lnTo>
                    <a:pt x="14396" y="1800"/>
                  </a:lnTo>
                  <a:lnTo>
                    <a:pt x="14375" y="1863"/>
                  </a:lnTo>
                  <a:lnTo>
                    <a:pt x="14375" y="1926"/>
                  </a:lnTo>
                  <a:lnTo>
                    <a:pt x="14396" y="2072"/>
                  </a:lnTo>
                  <a:lnTo>
                    <a:pt x="14333" y="2219"/>
                  </a:lnTo>
                  <a:lnTo>
                    <a:pt x="14333" y="2302"/>
                  </a:lnTo>
                  <a:lnTo>
                    <a:pt x="14417" y="2407"/>
                  </a:lnTo>
                  <a:lnTo>
                    <a:pt x="14417" y="2533"/>
                  </a:lnTo>
                  <a:lnTo>
                    <a:pt x="14438" y="2616"/>
                  </a:lnTo>
                  <a:lnTo>
                    <a:pt x="14543" y="2700"/>
                  </a:lnTo>
                  <a:lnTo>
                    <a:pt x="14626" y="2700"/>
                  </a:lnTo>
                  <a:lnTo>
                    <a:pt x="14710" y="2784"/>
                  </a:lnTo>
                  <a:lnTo>
                    <a:pt x="14836" y="2846"/>
                  </a:lnTo>
                  <a:lnTo>
                    <a:pt x="14836" y="2909"/>
                  </a:lnTo>
                  <a:lnTo>
                    <a:pt x="14856" y="2993"/>
                  </a:lnTo>
                  <a:lnTo>
                    <a:pt x="14731" y="2888"/>
                  </a:lnTo>
                  <a:lnTo>
                    <a:pt x="14584" y="2805"/>
                  </a:lnTo>
                  <a:lnTo>
                    <a:pt x="14417" y="2805"/>
                  </a:lnTo>
                  <a:lnTo>
                    <a:pt x="14333" y="2742"/>
                  </a:lnTo>
                  <a:lnTo>
                    <a:pt x="14312" y="2679"/>
                  </a:lnTo>
                  <a:lnTo>
                    <a:pt x="14312" y="2533"/>
                  </a:lnTo>
                  <a:lnTo>
                    <a:pt x="14271" y="2323"/>
                  </a:lnTo>
                  <a:lnTo>
                    <a:pt x="14312" y="2219"/>
                  </a:lnTo>
                  <a:lnTo>
                    <a:pt x="14312" y="2114"/>
                  </a:lnTo>
                  <a:lnTo>
                    <a:pt x="14208" y="2009"/>
                  </a:lnTo>
                  <a:lnTo>
                    <a:pt x="14208" y="1926"/>
                  </a:lnTo>
                  <a:lnTo>
                    <a:pt x="14166" y="1779"/>
                  </a:lnTo>
                  <a:lnTo>
                    <a:pt x="14103" y="1737"/>
                  </a:lnTo>
                  <a:lnTo>
                    <a:pt x="14020" y="1696"/>
                  </a:lnTo>
                  <a:lnTo>
                    <a:pt x="13957" y="1654"/>
                  </a:lnTo>
                  <a:lnTo>
                    <a:pt x="13852" y="1633"/>
                  </a:lnTo>
                  <a:lnTo>
                    <a:pt x="13748" y="1675"/>
                  </a:lnTo>
                  <a:lnTo>
                    <a:pt x="13601" y="1696"/>
                  </a:lnTo>
                  <a:lnTo>
                    <a:pt x="13538" y="1675"/>
                  </a:lnTo>
                  <a:lnTo>
                    <a:pt x="13476" y="1675"/>
                  </a:lnTo>
                  <a:lnTo>
                    <a:pt x="13434" y="1863"/>
                  </a:lnTo>
                  <a:lnTo>
                    <a:pt x="13476" y="1905"/>
                  </a:lnTo>
                  <a:lnTo>
                    <a:pt x="13476" y="2009"/>
                  </a:lnTo>
                  <a:lnTo>
                    <a:pt x="13434" y="2072"/>
                  </a:lnTo>
                  <a:lnTo>
                    <a:pt x="13266" y="1989"/>
                  </a:lnTo>
                  <a:lnTo>
                    <a:pt x="13078" y="1779"/>
                  </a:lnTo>
                  <a:lnTo>
                    <a:pt x="13036" y="1779"/>
                  </a:lnTo>
                  <a:lnTo>
                    <a:pt x="12973" y="1821"/>
                  </a:lnTo>
                  <a:lnTo>
                    <a:pt x="12931" y="1821"/>
                  </a:lnTo>
                  <a:lnTo>
                    <a:pt x="12869" y="1758"/>
                  </a:lnTo>
                  <a:lnTo>
                    <a:pt x="12701" y="1717"/>
                  </a:lnTo>
                  <a:lnTo>
                    <a:pt x="12639" y="1779"/>
                  </a:lnTo>
                  <a:lnTo>
                    <a:pt x="12639" y="1884"/>
                  </a:lnTo>
                  <a:lnTo>
                    <a:pt x="12701" y="2009"/>
                  </a:lnTo>
                  <a:lnTo>
                    <a:pt x="12639" y="2093"/>
                  </a:lnTo>
                  <a:lnTo>
                    <a:pt x="12701" y="2198"/>
                  </a:lnTo>
                  <a:lnTo>
                    <a:pt x="12743" y="2344"/>
                  </a:lnTo>
                  <a:lnTo>
                    <a:pt x="12722" y="2491"/>
                  </a:lnTo>
                  <a:lnTo>
                    <a:pt x="12743" y="2533"/>
                  </a:lnTo>
                  <a:lnTo>
                    <a:pt x="12764" y="2700"/>
                  </a:lnTo>
                  <a:lnTo>
                    <a:pt x="12743" y="2742"/>
                  </a:lnTo>
                  <a:lnTo>
                    <a:pt x="12743" y="2846"/>
                  </a:lnTo>
                  <a:lnTo>
                    <a:pt x="12827" y="3014"/>
                  </a:lnTo>
                  <a:lnTo>
                    <a:pt x="12848" y="3118"/>
                  </a:lnTo>
                  <a:lnTo>
                    <a:pt x="12827" y="3265"/>
                  </a:lnTo>
                  <a:lnTo>
                    <a:pt x="12827" y="3349"/>
                  </a:lnTo>
                  <a:lnTo>
                    <a:pt x="12911" y="3453"/>
                  </a:lnTo>
                  <a:lnTo>
                    <a:pt x="12931" y="3579"/>
                  </a:lnTo>
                  <a:lnTo>
                    <a:pt x="12931" y="3662"/>
                  </a:lnTo>
                  <a:lnTo>
                    <a:pt x="13057" y="3767"/>
                  </a:lnTo>
                  <a:lnTo>
                    <a:pt x="13120" y="3851"/>
                  </a:lnTo>
                  <a:lnTo>
                    <a:pt x="13120" y="3955"/>
                  </a:lnTo>
                  <a:lnTo>
                    <a:pt x="13162" y="3997"/>
                  </a:lnTo>
                  <a:lnTo>
                    <a:pt x="13245" y="3997"/>
                  </a:lnTo>
                  <a:lnTo>
                    <a:pt x="13245" y="4060"/>
                  </a:lnTo>
                  <a:lnTo>
                    <a:pt x="13266" y="4123"/>
                  </a:lnTo>
                  <a:lnTo>
                    <a:pt x="13371" y="4186"/>
                  </a:lnTo>
                  <a:lnTo>
                    <a:pt x="13392" y="4206"/>
                  </a:lnTo>
                  <a:lnTo>
                    <a:pt x="13371" y="4227"/>
                  </a:lnTo>
                  <a:lnTo>
                    <a:pt x="13266" y="4227"/>
                  </a:lnTo>
                  <a:lnTo>
                    <a:pt x="13224" y="4206"/>
                  </a:lnTo>
                  <a:lnTo>
                    <a:pt x="13141" y="4206"/>
                  </a:lnTo>
                  <a:lnTo>
                    <a:pt x="13078" y="4165"/>
                  </a:lnTo>
                  <a:lnTo>
                    <a:pt x="13078" y="4081"/>
                  </a:lnTo>
                  <a:lnTo>
                    <a:pt x="13057" y="4018"/>
                  </a:lnTo>
                  <a:lnTo>
                    <a:pt x="12973" y="3997"/>
                  </a:lnTo>
                  <a:lnTo>
                    <a:pt x="12911" y="4018"/>
                  </a:lnTo>
                  <a:lnTo>
                    <a:pt x="12848" y="4018"/>
                  </a:lnTo>
                  <a:lnTo>
                    <a:pt x="12827" y="3976"/>
                  </a:lnTo>
                  <a:lnTo>
                    <a:pt x="12827" y="3872"/>
                  </a:lnTo>
                  <a:lnTo>
                    <a:pt x="12806" y="3851"/>
                  </a:lnTo>
                  <a:lnTo>
                    <a:pt x="12743" y="3893"/>
                  </a:lnTo>
                  <a:lnTo>
                    <a:pt x="12659" y="4060"/>
                  </a:lnTo>
                  <a:lnTo>
                    <a:pt x="12534" y="4102"/>
                  </a:lnTo>
                  <a:lnTo>
                    <a:pt x="12450" y="4102"/>
                  </a:lnTo>
                  <a:lnTo>
                    <a:pt x="12325" y="3997"/>
                  </a:lnTo>
                  <a:lnTo>
                    <a:pt x="12220" y="3997"/>
                  </a:lnTo>
                  <a:lnTo>
                    <a:pt x="12178" y="3914"/>
                  </a:lnTo>
                  <a:lnTo>
                    <a:pt x="12178" y="3809"/>
                  </a:lnTo>
                  <a:lnTo>
                    <a:pt x="12199" y="3683"/>
                  </a:lnTo>
                  <a:lnTo>
                    <a:pt x="12115" y="3495"/>
                  </a:lnTo>
                  <a:lnTo>
                    <a:pt x="12074" y="3453"/>
                  </a:lnTo>
                  <a:lnTo>
                    <a:pt x="12032" y="3328"/>
                  </a:lnTo>
                  <a:lnTo>
                    <a:pt x="12032" y="3244"/>
                  </a:lnTo>
                  <a:lnTo>
                    <a:pt x="12095" y="3181"/>
                  </a:lnTo>
                  <a:lnTo>
                    <a:pt x="12115" y="3139"/>
                  </a:lnTo>
                  <a:lnTo>
                    <a:pt x="12095" y="2867"/>
                  </a:lnTo>
                  <a:lnTo>
                    <a:pt x="12011" y="2742"/>
                  </a:lnTo>
                  <a:lnTo>
                    <a:pt x="11906" y="2595"/>
                  </a:lnTo>
                  <a:lnTo>
                    <a:pt x="11906" y="2491"/>
                  </a:lnTo>
                  <a:lnTo>
                    <a:pt x="11802" y="2240"/>
                  </a:lnTo>
                  <a:lnTo>
                    <a:pt x="11760" y="2135"/>
                  </a:lnTo>
                  <a:lnTo>
                    <a:pt x="11676" y="2093"/>
                  </a:lnTo>
                  <a:lnTo>
                    <a:pt x="11655" y="2009"/>
                  </a:lnTo>
                  <a:lnTo>
                    <a:pt x="11571" y="1989"/>
                  </a:lnTo>
                  <a:lnTo>
                    <a:pt x="11467" y="1968"/>
                  </a:lnTo>
                  <a:lnTo>
                    <a:pt x="11383" y="1905"/>
                  </a:lnTo>
                  <a:lnTo>
                    <a:pt x="11279" y="1926"/>
                  </a:lnTo>
                  <a:lnTo>
                    <a:pt x="11237" y="1989"/>
                  </a:lnTo>
                  <a:lnTo>
                    <a:pt x="11237" y="2114"/>
                  </a:lnTo>
                  <a:lnTo>
                    <a:pt x="11195" y="2177"/>
                  </a:lnTo>
                  <a:lnTo>
                    <a:pt x="11237" y="2240"/>
                  </a:lnTo>
                  <a:lnTo>
                    <a:pt x="11195" y="2323"/>
                  </a:lnTo>
                  <a:lnTo>
                    <a:pt x="11132" y="2533"/>
                  </a:lnTo>
                  <a:lnTo>
                    <a:pt x="11132" y="2658"/>
                  </a:lnTo>
                  <a:lnTo>
                    <a:pt x="11153" y="2825"/>
                  </a:lnTo>
                  <a:lnTo>
                    <a:pt x="11195" y="2867"/>
                  </a:lnTo>
                  <a:lnTo>
                    <a:pt x="11174" y="3035"/>
                  </a:lnTo>
                  <a:lnTo>
                    <a:pt x="11132" y="3181"/>
                  </a:lnTo>
                  <a:lnTo>
                    <a:pt x="11153" y="3286"/>
                  </a:lnTo>
                  <a:lnTo>
                    <a:pt x="11153" y="3495"/>
                  </a:lnTo>
                  <a:lnTo>
                    <a:pt x="11090" y="3537"/>
                  </a:lnTo>
                  <a:lnTo>
                    <a:pt x="11048" y="3474"/>
                  </a:lnTo>
                  <a:lnTo>
                    <a:pt x="10986" y="3453"/>
                  </a:lnTo>
                  <a:lnTo>
                    <a:pt x="10944" y="3495"/>
                  </a:lnTo>
                  <a:lnTo>
                    <a:pt x="10860" y="3474"/>
                  </a:lnTo>
                  <a:lnTo>
                    <a:pt x="10839" y="3453"/>
                  </a:lnTo>
                  <a:lnTo>
                    <a:pt x="10755" y="3432"/>
                  </a:lnTo>
                  <a:lnTo>
                    <a:pt x="10630" y="3390"/>
                  </a:lnTo>
                  <a:lnTo>
                    <a:pt x="10546" y="3328"/>
                  </a:lnTo>
                  <a:lnTo>
                    <a:pt x="10504" y="3328"/>
                  </a:lnTo>
                  <a:lnTo>
                    <a:pt x="10462" y="3349"/>
                  </a:lnTo>
                  <a:lnTo>
                    <a:pt x="10504" y="3432"/>
                  </a:lnTo>
                  <a:lnTo>
                    <a:pt x="10567" y="3495"/>
                  </a:lnTo>
                  <a:lnTo>
                    <a:pt x="10567" y="3558"/>
                  </a:lnTo>
                  <a:lnTo>
                    <a:pt x="10546" y="3600"/>
                  </a:lnTo>
                  <a:lnTo>
                    <a:pt x="10525" y="3662"/>
                  </a:lnTo>
                  <a:lnTo>
                    <a:pt x="10462" y="3662"/>
                  </a:lnTo>
                  <a:lnTo>
                    <a:pt x="10442" y="3641"/>
                  </a:lnTo>
                  <a:lnTo>
                    <a:pt x="10358" y="3641"/>
                  </a:lnTo>
                  <a:lnTo>
                    <a:pt x="10316" y="3579"/>
                  </a:lnTo>
                  <a:lnTo>
                    <a:pt x="10316" y="3432"/>
                  </a:lnTo>
                  <a:lnTo>
                    <a:pt x="10232" y="3286"/>
                  </a:lnTo>
                  <a:lnTo>
                    <a:pt x="10211" y="3160"/>
                  </a:lnTo>
                  <a:lnTo>
                    <a:pt x="10190" y="3056"/>
                  </a:lnTo>
                  <a:lnTo>
                    <a:pt x="10107" y="2972"/>
                  </a:lnTo>
                  <a:lnTo>
                    <a:pt x="10107" y="2909"/>
                  </a:lnTo>
                  <a:lnTo>
                    <a:pt x="10044" y="2825"/>
                  </a:lnTo>
                  <a:lnTo>
                    <a:pt x="9981" y="2909"/>
                  </a:lnTo>
                  <a:lnTo>
                    <a:pt x="10023" y="2993"/>
                  </a:lnTo>
                  <a:lnTo>
                    <a:pt x="9981" y="3035"/>
                  </a:lnTo>
                  <a:lnTo>
                    <a:pt x="9981" y="3118"/>
                  </a:lnTo>
                  <a:lnTo>
                    <a:pt x="9939" y="3202"/>
                  </a:lnTo>
                  <a:lnTo>
                    <a:pt x="9898" y="3244"/>
                  </a:lnTo>
                  <a:lnTo>
                    <a:pt x="9814" y="3265"/>
                  </a:lnTo>
                  <a:lnTo>
                    <a:pt x="9772" y="3369"/>
                  </a:lnTo>
                  <a:lnTo>
                    <a:pt x="9667" y="3537"/>
                  </a:lnTo>
                  <a:lnTo>
                    <a:pt x="9584" y="3621"/>
                  </a:lnTo>
                  <a:lnTo>
                    <a:pt x="9584" y="3662"/>
                  </a:lnTo>
                  <a:lnTo>
                    <a:pt x="9521" y="3725"/>
                  </a:lnTo>
                  <a:lnTo>
                    <a:pt x="9458" y="3851"/>
                  </a:lnTo>
                  <a:lnTo>
                    <a:pt x="9395" y="3851"/>
                  </a:lnTo>
                  <a:lnTo>
                    <a:pt x="9374" y="3788"/>
                  </a:lnTo>
                  <a:lnTo>
                    <a:pt x="9395" y="3683"/>
                  </a:lnTo>
                  <a:lnTo>
                    <a:pt x="9479" y="3579"/>
                  </a:lnTo>
                  <a:lnTo>
                    <a:pt x="9500" y="3474"/>
                  </a:lnTo>
                  <a:lnTo>
                    <a:pt x="9563" y="3432"/>
                  </a:lnTo>
                  <a:lnTo>
                    <a:pt x="9667" y="3369"/>
                  </a:lnTo>
                  <a:lnTo>
                    <a:pt x="9709" y="3244"/>
                  </a:lnTo>
                  <a:lnTo>
                    <a:pt x="9793" y="3160"/>
                  </a:lnTo>
                  <a:lnTo>
                    <a:pt x="9814" y="3077"/>
                  </a:lnTo>
                  <a:lnTo>
                    <a:pt x="9814" y="3035"/>
                  </a:lnTo>
                  <a:lnTo>
                    <a:pt x="9772" y="2993"/>
                  </a:lnTo>
                  <a:lnTo>
                    <a:pt x="9793" y="2930"/>
                  </a:lnTo>
                  <a:lnTo>
                    <a:pt x="9877" y="2909"/>
                  </a:lnTo>
                  <a:lnTo>
                    <a:pt x="9898" y="2825"/>
                  </a:lnTo>
                  <a:lnTo>
                    <a:pt x="9898" y="2742"/>
                  </a:lnTo>
                  <a:lnTo>
                    <a:pt x="9939" y="2637"/>
                  </a:lnTo>
                  <a:lnTo>
                    <a:pt x="10023" y="2470"/>
                  </a:lnTo>
                  <a:lnTo>
                    <a:pt x="10023" y="2365"/>
                  </a:lnTo>
                  <a:lnTo>
                    <a:pt x="10086" y="2198"/>
                  </a:lnTo>
                  <a:lnTo>
                    <a:pt x="10107" y="1947"/>
                  </a:lnTo>
                  <a:lnTo>
                    <a:pt x="10086" y="1863"/>
                  </a:lnTo>
                  <a:lnTo>
                    <a:pt x="9918" y="1842"/>
                  </a:lnTo>
                  <a:lnTo>
                    <a:pt x="9814" y="1863"/>
                  </a:lnTo>
                  <a:lnTo>
                    <a:pt x="9709" y="1947"/>
                  </a:lnTo>
                  <a:lnTo>
                    <a:pt x="9605" y="1884"/>
                  </a:lnTo>
                  <a:lnTo>
                    <a:pt x="9521" y="1863"/>
                  </a:lnTo>
                  <a:lnTo>
                    <a:pt x="9479" y="1884"/>
                  </a:lnTo>
                  <a:lnTo>
                    <a:pt x="9500" y="1968"/>
                  </a:lnTo>
                  <a:lnTo>
                    <a:pt x="9584" y="2051"/>
                  </a:lnTo>
                  <a:lnTo>
                    <a:pt x="9584" y="2198"/>
                  </a:lnTo>
                  <a:lnTo>
                    <a:pt x="9563" y="2281"/>
                  </a:lnTo>
                  <a:lnTo>
                    <a:pt x="9500" y="2219"/>
                  </a:lnTo>
                  <a:lnTo>
                    <a:pt x="9479" y="2093"/>
                  </a:lnTo>
                  <a:lnTo>
                    <a:pt x="9395" y="2009"/>
                  </a:lnTo>
                  <a:lnTo>
                    <a:pt x="9312" y="1989"/>
                  </a:lnTo>
                  <a:lnTo>
                    <a:pt x="9165" y="2114"/>
                  </a:lnTo>
                  <a:lnTo>
                    <a:pt x="9165" y="2219"/>
                  </a:lnTo>
                  <a:lnTo>
                    <a:pt x="9207" y="2302"/>
                  </a:lnTo>
                  <a:lnTo>
                    <a:pt x="9165" y="2386"/>
                  </a:lnTo>
                  <a:lnTo>
                    <a:pt x="9061" y="2386"/>
                  </a:lnTo>
                  <a:lnTo>
                    <a:pt x="9061" y="2323"/>
                  </a:lnTo>
                  <a:lnTo>
                    <a:pt x="9061" y="2219"/>
                  </a:lnTo>
                  <a:lnTo>
                    <a:pt x="9040" y="2114"/>
                  </a:lnTo>
                  <a:lnTo>
                    <a:pt x="8956" y="2072"/>
                  </a:lnTo>
                  <a:lnTo>
                    <a:pt x="8747" y="2072"/>
                  </a:lnTo>
                  <a:lnTo>
                    <a:pt x="8538" y="2156"/>
                  </a:lnTo>
                  <a:lnTo>
                    <a:pt x="8307" y="2156"/>
                  </a:lnTo>
                  <a:lnTo>
                    <a:pt x="8140" y="2093"/>
                  </a:lnTo>
                  <a:lnTo>
                    <a:pt x="8056" y="2093"/>
                  </a:lnTo>
                  <a:lnTo>
                    <a:pt x="7994" y="2114"/>
                  </a:lnTo>
                  <a:lnTo>
                    <a:pt x="7910" y="2093"/>
                  </a:lnTo>
                  <a:lnTo>
                    <a:pt x="7805" y="2093"/>
                  </a:lnTo>
                  <a:lnTo>
                    <a:pt x="7701" y="2177"/>
                  </a:lnTo>
                  <a:lnTo>
                    <a:pt x="7680" y="2219"/>
                  </a:lnTo>
                  <a:lnTo>
                    <a:pt x="7722" y="2302"/>
                  </a:lnTo>
                  <a:lnTo>
                    <a:pt x="7722" y="2386"/>
                  </a:lnTo>
                  <a:lnTo>
                    <a:pt x="7784" y="2491"/>
                  </a:lnTo>
                  <a:lnTo>
                    <a:pt x="7805" y="2533"/>
                  </a:lnTo>
                  <a:lnTo>
                    <a:pt x="7784" y="2616"/>
                  </a:lnTo>
                  <a:lnTo>
                    <a:pt x="7722" y="2784"/>
                  </a:lnTo>
                  <a:lnTo>
                    <a:pt x="7742" y="2930"/>
                  </a:lnTo>
                  <a:lnTo>
                    <a:pt x="7889" y="3118"/>
                  </a:lnTo>
                  <a:lnTo>
                    <a:pt x="7889" y="3223"/>
                  </a:lnTo>
                  <a:lnTo>
                    <a:pt x="7910" y="3432"/>
                  </a:lnTo>
                  <a:lnTo>
                    <a:pt x="7889" y="3453"/>
                  </a:lnTo>
                  <a:lnTo>
                    <a:pt x="7826" y="3411"/>
                  </a:lnTo>
                  <a:lnTo>
                    <a:pt x="7784" y="3307"/>
                  </a:lnTo>
                  <a:lnTo>
                    <a:pt x="7638" y="3160"/>
                  </a:lnTo>
                  <a:lnTo>
                    <a:pt x="7596" y="3118"/>
                  </a:lnTo>
                  <a:lnTo>
                    <a:pt x="7596" y="2909"/>
                  </a:lnTo>
                  <a:lnTo>
                    <a:pt x="7617" y="2700"/>
                  </a:lnTo>
                  <a:lnTo>
                    <a:pt x="7617" y="2595"/>
                  </a:lnTo>
                  <a:lnTo>
                    <a:pt x="7512" y="2428"/>
                  </a:lnTo>
                  <a:lnTo>
                    <a:pt x="7512" y="2323"/>
                  </a:lnTo>
                  <a:lnTo>
                    <a:pt x="7491" y="2281"/>
                  </a:lnTo>
                  <a:lnTo>
                    <a:pt x="7429" y="2261"/>
                  </a:lnTo>
                  <a:lnTo>
                    <a:pt x="7303" y="2302"/>
                  </a:lnTo>
                  <a:lnTo>
                    <a:pt x="7177" y="2386"/>
                  </a:lnTo>
                  <a:lnTo>
                    <a:pt x="7010" y="2407"/>
                  </a:lnTo>
                  <a:lnTo>
                    <a:pt x="6947" y="2470"/>
                  </a:lnTo>
                  <a:lnTo>
                    <a:pt x="6905" y="2595"/>
                  </a:lnTo>
                  <a:lnTo>
                    <a:pt x="6947" y="2700"/>
                  </a:lnTo>
                  <a:lnTo>
                    <a:pt x="6905" y="2825"/>
                  </a:lnTo>
                  <a:lnTo>
                    <a:pt x="6843" y="2930"/>
                  </a:lnTo>
                  <a:lnTo>
                    <a:pt x="6801" y="2993"/>
                  </a:lnTo>
                  <a:lnTo>
                    <a:pt x="6843" y="3035"/>
                  </a:lnTo>
                  <a:lnTo>
                    <a:pt x="6885" y="3035"/>
                  </a:lnTo>
                  <a:lnTo>
                    <a:pt x="6947" y="3056"/>
                  </a:lnTo>
                  <a:lnTo>
                    <a:pt x="6947" y="3202"/>
                  </a:lnTo>
                  <a:lnTo>
                    <a:pt x="6885" y="3307"/>
                  </a:lnTo>
                  <a:lnTo>
                    <a:pt x="6738" y="3411"/>
                  </a:lnTo>
                  <a:lnTo>
                    <a:pt x="6633" y="3411"/>
                  </a:lnTo>
                  <a:lnTo>
                    <a:pt x="6592" y="3453"/>
                  </a:lnTo>
                  <a:lnTo>
                    <a:pt x="6571" y="3558"/>
                  </a:lnTo>
                  <a:lnTo>
                    <a:pt x="6529" y="3621"/>
                  </a:lnTo>
                  <a:lnTo>
                    <a:pt x="6487" y="3683"/>
                  </a:lnTo>
                  <a:lnTo>
                    <a:pt x="6529" y="3767"/>
                  </a:lnTo>
                  <a:lnTo>
                    <a:pt x="6487" y="3830"/>
                  </a:lnTo>
                  <a:lnTo>
                    <a:pt x="6424" y="3830"/>
                  </a:lnTo>
                  <a:lnTo>
                    <a:pt x="6382" y="3851"/>
                  </a:lnTo>
                  <a:lnTo>
                    <a:pt x="6236" y="3872"/>
                  </a:lnTo>
                  <a:lnTo>
                    <a:pt x="6131" y="3830"/>
                  </a:lnTo>
                  <a:lnTo>
                    <a:pt x="6089" y="3767"/>
                  </a:lnTo>
                  <a:lnTo>
                    <a:pt x="6089" y="3683"/>
                  </a:lnTo>
                  <a:lnTo>
                    <a:pt x="6048" y="3662"/>
                  </a:lnTo>
                  <a:lnTo>
                    <a:pt x="5985" y="3662"/>
                  </a:lnTo>
                  <a:lnTo>
                    <a:pt x="5964" y="3621"/>
                  </a:lnTo>
                  <a:lnTo>
                    <a:pt x="5943" y="3537"/>
                  </a:lnTo>
                  <a:lnTo>
                    <a:pt x="5838" y="3537"/>
                  </a:lnTo>
                  <a:lnTo>
                    <a:pt x="5797" y="3579"/>
                  </a:lnTo>
                  <a:lnTo>
                    <a:pt x="5755" y="3641"/>
                  </a:lnTo>
                  <a:lnTo>
                    <a:pt x="5671" y="3641"/>
                  </a:lnTo>
                  <a:lnTo>
                    <a:pt x="5629" y="3662"/>
                  </a:lnTo>
                  <a:lnTo>
                    <a:pt x="5629" y="3830"/>
                  </a:lnTo>
                  <a:lnTo>
                    <a:pt x="5608" y="3893"/>
                  </a:lnTo>
                  <a:lnTo>
                    <a:pt x="5608" y="3997"/>
                  </a:lnTo>
                  <a:lnTo>
                    <a:pt x="5650" y="4165"/>
                  </a:lnTo>
                  <a:lnTo>
                    <a:pt x="5629" y="4353"/>
                  </a:lnTo>
                  <a:lnTo>
                    <a:pt x="5566" y="4416"/>
                  </a:lnTo>
                  <a:lnTo>
                    <a:pt x="5525" y="4416"/>
                  </a:lnTo>
                  <a:lnTo>
                    <a:pt x="5545" y="4206"/>
                  </a:lnTo>
                  <a:lnTo>
                    <a:pt x="5545" y="4060"/>
                  </a:lnTo>
                  <a:lnTo>
                    <a:pt x="5525" y="3976"/>
                  </a:lnTo>
                  <a:lnTo>
                    <a:pt x="5525" y="3767"/>
                  </a:lnTo>
                  <a:lnTo>
                    <a:pt x="5504" y="3662"/>
                  </a:lnTo>
                  <a:lnTo>
                    <a:pt x="5462" y="3641"/>
                  </a:lnTo>
                  <a:lnTo>
                    <a:pt x="5420" y="3662"/>
                  </a:lnTo>
                  <a:lnTo>
                    <a:pt x="5336" y="3662"/>
                  </a:lnTo>
                  <a:lnTo>
                    <a:pt x="5253" y="3767"/>
                  </a:lnTo>
                  <a:lnTo>
                    <a:pt x="5190" y="3788"/>
                  </a:lnTo>
                  <a:lnTo>
                    <a:pt x="5085" y="3872"/>
                  </a:lnTo>
                  <a:lnTo>
                    <a:pt x="5043" y="3955"/>
                  </a:lnTo>
                  <a:lnTo>
                    <a:pt x="5043" y="4039"/>
                  </a:lnTo>
                  <a:lnTo>
                    <a:pt x="4918" y="4186"/>
                  </a:lnTo>
                  <a:lnTo>
                    <a:pt x="4876" y="4206"/>
                  </a:lnTo>
                  <a:lnTo>
                    <a:pt x="4834" y="4165"/>
                  </a:lnTo>
                  <a:lnTo>
                    <a:pt x="4729" y="4165"/>
                  </a:lnTo>
                  <a:lnTo>
                    <a:pt x="4688" y="4186"/>
                  </a:lnTo>
                  <a:lnTo>
                    <a:pt x="4688" y="4248"/>
                  </a:lnTo>
                  <a:lnTo>
                    <a:pt x="4771" y="4269"/>
                  </a:lnTo>
                  <a:lnTo>
                    <a:pt x="4792" y="4290"/>
                  </a:lnTo>
                  <a:lnTo>
                    <a:pt x="4709" y="4311"/>
                  </a:lnTo>
                  <a:lnTo>
                    <a:pt x="4562" y="4311"/>
                  </a:lnTo>
                  <a:lnTo>
                    <a:pt x="4478" y="4353"/>
                  </a:lnTo>
                  <a:lnTo>
                    <a:pt x="4416" y="4416"/>
                  </a:lnTo>
                  <a:lnTo>
                    <a:pt x="4248" y="4478"/>
                  </a:lnTo>
                  <a:lnTo>
                    <a:pt x="4248" y="4520"/>
                  </a:lnTo>
                  <a:lnTo>
                    <a:pt x="4185" y="4583"/>
                  </a:lnTo>
                  <a:lnTo>
                    <a:pt x="4081" y="4625"/>
                  </a:lnTo>
                  <a:lnTo>
                    <a:pt x="3997" y="4625"/>
                  </a:lnTo>
                  <a:lnTo>
                    <a:pt x="3976" y="4688"/>
                  </a:lnTo>
                  <a:lnTo>
                    <a:pt x="3976" y="4771"/>
                  </a:lnTo>
                  <a:lnTo>
                    <a:pt x="4039" y="4813"/>
                  </a:lnTo>
                  <a:lnTo>
                    <a:pt x="3997" y="4876"/>
                  </a:lnTo>
                  <a:lnTo>
                    <a:pt x="3955" y="4897"/>
                  </a:lnTo>
                  <a:lnTo>
                    <a:pt x="3892" y="4939"/>
                  </a:lnTo>
                  <a:lnTo>
                    <a:pt x="3851" y="5022"/>
                  </a:lnTo>
                  <a:lnTo>
                    <a:pt x="3767" y="5043"/>
                  </a:lnTo>
                  <a:lnTo>
                    <a:pt x="3746" y="5127"/>
                  </a:lnTo>
                  <a:lnTo>
                    <a:pt x="3746" y="5169"/>
                  </a:lnTo>
                  <a:lnTo>
                    <a:pt x="3767" y="5211"/>
                  </a:lnTo>
                  <a:lnTo>
                    <a:pt x="3767" y="5294"/>
                  </a:lnTo>
                  <a:lnTo>
                    <a:pt x="3767" y="5336"/>
                  </a:lnTo>
                  <a:lnTo>
                    <a:pt x="3830" y="5357"/>
                  </a:lnTo>
                  <a:lnTo>
                    <a:pt x="3892" y="5357"/>
                  </a:lnTo>
                  <a:lnTo>
                    <a:pt x="3976" y="5420"/>
                  </a:lnTo>
                  <a:lnTo>
                    <a:pt x="4039" y="5420"/>
                  </a:lnTo>
                  <a:lnTo>
                    <a:pt x="4081" y="5357"/>
                  </a:lnTo>
                  <a:lnTo>
                    <a:pt x="4144" y="5357"/>
                  </a:lnTo>
                  <a:lnTo>
                    <a:pt x="4248" y="5441"/>
                  </a:lnTo>
                  <a:lnTo>
                    <a:pt x="4269" y="5525"/>
                  </a:lnTo>
                  <a:lnTo>
                    <a:pt x="4353" y="5525"/>
                  </a:lnTo>
                  <a:lnTo>
                    <a:pt x="4457" y="5441"/>
                  </a:lnTo>
                  <a:lnTo>
                    <a:pt x="4499" y="5441"/>
                  </a:lnTo>
                  <a:lnTo>
                    <a:pt x="4604" y="5462"/>
                  </a:lnTo>
                  <a:lnTo>
                    <a:pt x="4792" y="5462"/>
                  </a:lnTo>
                  <a:lnTo>
                    <a:pt x="4834" y="5441"/>
                  </a:lnTo>
                  <a:lnTo>
                    <a:pt x="4834" y="5336"/>
                  </a:lnTo>
                  <a:lnTo>
                    <a:pt x="4918" y="5253"/>
                  </a:lnTo>
                  <a:lnTo>
                    <a:pt x="4939" y="5253"/>
                  </a:lnTo>
                  <a:lnTo>
                    <a:pt x="4939" y="5357"/>
                  </a:lnTo>
                  <a:lnTo>
                    <a:pt x="4981" y="5378"/>
                  </a:lnTo>
                  <a:lnTo>
                    <a:pt x="4939" y="5441"/>
                  </a:lnTo>
                  <a:lnTo>
                    <a:pt x="4813" y="5483"/>
                  </a:lnTo>
                  <a:lnTo>
                    <a:pt x="4709" y="5566"/>
                  </a:lnTo>
                  <a:lnTo>
                    <a:pt x="4562" y="5546"/>
                  </a:lnTo>
                  <a:lnTo>
                    <a:pt x="4457" y="5566"/>
                  </a:lnTo>
                  <a:lnTo>
                    <a:pt x="4416" y="5629"/>
                  </a:lnTo>
                  <a:lnTo>
                    <a:pt x="4416" y="5671"/>
                  </a:lnTo>
                  <a:lnTo>
                    <a:pt x="4520" y="5755"/>
                  </a:lnTo>
                  <a:lnTo>
                    <a:pt x="4667" y="5755"/>
                  </a:lnTo>
                  <a:lnTo>
                    <a:pt x="4688" y="5776"/>
                  </a:lnTo>
                  <a:lnTo>
                    <a:pt x="4667" y="5859"/>
                  </a:lnTo>
                  <a:lnTo>
                    <a:pt x="4520" y="5943"/>
                  </a:lnTo>
                  <a:lnTo>
                    <a:pt x="4290" y="5943"/>
                  </a:lnTo>
                  <a:lnTo>
                    <a:pt x="4206" y="6048"/>
                  </a:lnTo>
                  <a:lnTo>
                    <a:pt x="4206" y="6152"/>
                  </a:lnTo>
                  <a:lnTo>
                    <a:pt x="4290" y="6194"/>
                  </a:lnTo>
                  <a:lnTo>
                    <a:pt x="4269" y="6299"/>
                  </a:lnTo>
                  <a:lnTo>
                    <a:pt x="4185" y="6320"/>
                  </a:lnTo>
                  <a:lnTo>
                    <a:pt x="4081" y="6487"/>
                  </a:lnTo>
                  <a:lnTo>
                    <a:pt x="4039" y="6571"/>
                  </a:lnTo>
                  <a:lnTo>
                    <a:pt x="3892" y="6613"/>
                  </a:lnTo>
                  <a:lnTo>
                    <a:pt x="3788" y="6738"/>
                  </a:lnTo>
                  <a:lnTo>
                    <a:pt x="3725" y="6843"/>
                  </a:lnTo>
                  <a:lnTo>
                    <a:pt x="3620" y="6947"/>
                  </a:lnTo>
                  <a:lnTo>
                    <a:pt x="3620" y="7010"/>
                  </a:lnTo>
                  <a:lnTo>
                    <a:pt x="3537" y="7031"/>
                  </a:lnTo>
                  <a:lnTo>
                    <a:pt x="3453" y="7031"/>
                  </a:lnTo>
                  <a:lnTo>
                    <a:pt x="3348" y="6947"/>
                  </a:lnTo>
                  <a:lnTo>
                    <a:pt x="3307" y="6906"/>
                  </a:lnTo>
                  <a:lnTo>
                    <a:pt x="3202" y="6885"/>
                  </a:lnTo>
                  <a:lnTo>
                    <a:pt x="3139" y="6822"/>
                  </a:lnTo>
                  <a:lnTo>
                    <a:pt x="3014" y="6801"/>
                  </a:lnTo>
                  <a:lnTo>
                    <a:pt x="2888" y="6822"/>
                  </a:lnTo>
                  <a:lnTo>
                    <a:pt x="2784" y="6885"/>
                  </a:lnTo>
                  <a:lnTo>
                    <a:pt x="2679" y="6843"/>
                  </a:lnTo>
                  <a:lnTo>
                    <a:pt x="2616" y="6822"/>
                  </a:lnTo>
                  <a:lnTo>
                    <a:pt x="2512" y="6843"/>
                  </a:lnTo>
                  <a:lnTo>
                    <a:pt x="2344" y="6843"/>
                  </a:lnTo>
                  <a:lnTo>
                    <a:pt x="2177" y="6927"/>
                  </a:lnTo>
                  <a:lnTo>
                    <a:pt x="2156" y="7010"/>
                  </a:lnTo>
                  <a:lnTo>
                    <a:pt x="2198" y="7052"/>
                  </a:lnTo>
                  <a:lnTo>
                    <a:pt x="2177" y="7115"/>
                  </a:lnTo>
                  <a:lnTo>
                    <a:pt x="2156" y="7052"/>
                  </a:lnTo>
                  <a:lnTo>
                    <a:pt x="2072" y="7052"/>
                  </a:lnTo>
                  <a:lnTo>
                    <a:pt x="1654" y="7157"/>
                  </a:lnTo>
                  <a:lnTo>
                    <a:pt x="1549" y="7157"/>
                  </a:lnTo>
                  <a:lnTo>
                    <a:pt x="1486" y="7199"/>
                  </a:lnTo>
                  <a:lnTo>
                    <a:pt x="1465" y="7199"/>
                  </a:lnTo>
                  <a:lnTo>
                    <a:pt x="1382" y="7157"/>
                  </a:lnTo>
                  <a:lnTo>
                    <a:pt x="1319" y="7219"/>
                  </a:lnTo>
                  <a:lnTo>
                    <a:pt x="1277" y="7261"/>
                  </a:lnTo>
                  <a:lnTo>
                    <a:pt x="1214" y="7303"/>
                  </a:lnTo>
                  <a:lnTo>
                    <a:pt x="1172" y="7261"/>
                  </a:lnTo>
                  <a:lnTo>
                    <a:pt x="1172" y="7240"/>
                  </a:lnTo>
                  <a:lnTo>
                    <a:pt x="1110" y="7219"/>
                  </a:lnTo>
                  <a:lnTo>
                    <a:pt x="1026" y="7219"/>
                  </a:lnTo>
                  <a:lnTo>
                    <a:pt x="942" y="7261"/>
                  </a:lnTo>
                  <a:lnTo>
                    <a:pt x="859" y="7261"/>
                  </a:lnTo>
                  <a:lnTo>
                    <a:pt x="817" y="7240"/>
                  </a:lnTo>
                  <a:lnTo>
                    <a:pt x="733" y="7240"/>
                  </a:lnTo>
                  <a:lnTo>
                    <a:pt x="691" y="7303"/>
                  </a:lnTo>
                  <a:lnTo>
                    <a:pt x="607" y="7324"/>
                  </a:lnTo>
                  <a:lnTo>
                    <a:pt x="607" y="7366"/>
                  </a:lnTo>
                  <a:lnTo>
                    <a:pt x="607" y="7429"/>
                  </a:lnTo>
                  <a:lnTo>
                    <a:pt x="419" y="7512"/>
                  </a:lnTo>
                  <a:lnTo>
                    <a:pt x="315" y="7512"/>
                  </a:lnTo>
                  <a:lnTo>
                    <a:pt x="294" y="7554"/>
                  </a:lnTo>
                  <a:lnTo>
                    <a:pt x="335" y="7638"/>
                  </a:lnTo>
                  <a:lnTo>
                    <a:pt x="419" y="7638"/>
                  </a:lnTo>
                  <a:lnTo>
                    <a:pt x="482" y="7659"/>
                  </a:lnTo>
                  <a:lnTo>
                    <a:pt x="482" y="7722"/>
                  </a:lnTo>
                  <a:lnTo>
                    <a:pt x="398" y="7722"/>
                  </a:lnTo>
                  <a:lnTo>
                    <a:pt x="377" y="7680"/>
                  </a:lnTo>
                  <a:lnTo>
                    <a:pt x="335" y="7722"/>
                  </a:lnTo>
                  <a:lnTo>
                    <a:pt x="294" y="7784"/>
                  </a:lnTo>
                  <a:lnTo>
                    <a:pt x="189" y="7847"/>
                  </a:lnTo>
                  <a:lnTo>
                    <a:pt x="105" y="7868"/>
                  </a:lnTo>
                  <a:lnTo>
                    <a:pt x="168" y="7931"/>
                  </a:lnTo>
                  <a:lnTo>
                    <a:pt x="273" y="7973"/>
                  </a:lnTo>
                  <a:lnTo>
                    <a:pt x="315" y="8035"/>
                  </a:lnTo>
                  <a:lnTo>
                    <a:pt x="419" y="8266"/>
                  </a:lnTo>
                  <a:lnTo>
                    <a:pt x="482" y="8307"/>
                  </a:lnTo>
                  <a:lnTo>
                    <a:pt x="587" y="8307"/>
                  </a:lnTo>
                  <a:lnTo>
                    <a:pt x="628" y="8349"/>
                  </a:lnTo>
                  <a:lnTo>
                    <a:pt x="649" y="8391"/>
                  </a:lnTo>
                  <a:lnTo>
                    <a:pt x="607" y="8454"/>
                  </a:lnTo>
                  <a:lnTo>
                    <a:pt x="545" y="8496"/>
                  </a:lnTo>
                  <a:lnTo>
                    <a:pt x="524" y="8559"/>
                  </a:lnTo>
                  <a:lnTo>
                    <a:pt x="587" y="8621"/>
                  </a:lnTo>
                  <a:lnTo>
                    <a:pt x="691" y="8663"/>
                  </a:lnTo>
                  <a:lnTo>
                    <a:pt x="817" y="8621"/>
                  </a:lnTo>
                  <a:lnTo>
                    <a:pt x="921" y="8559"/>
                  </a:lnTo>
                  <a:lnTo>
                    <a:pt x="963" y="8496"/>
                  </a:lnTo>
                  <a:lnTo>
                    <a:pt x="1005" y="8475"/>
                  </a:lnTo>
                  <a:lnTo>
                    <a:pt x="1047" y="8496"/>
                  </a:lnTo>
                  <a:lnTo>
                    <a:pt x="1068" y="8559"/>
                  </a:lnTo>
                  <a:lnTo>
                    <a:pt x="1005" y="8684"/>
                  </a:lnTo>
                  <a:lnTo>
                    <a:pt x="900" y="8726"/>
                  </a:lnTo>
                  <a:lnTo>
                    <a:pt x="796" y="8768"/>
                  </a:lnTo>
                  <a:lnTo>
                    <a:pt x="754" y="8810"/>
                  </a:lnTo>
                  <a:lnTo>
                    <a:pt x="796" y="8893"/>
                  </a:lnTo>
                  <a:lnTo>
                    <a:pt x="900" y="8914"/>
                  </a:lnTo>
                  <a:lnTo>
                    <a:pt x="963" y="8872"/>
                  </a:lnTo>
                  <a:lnTo>
                    <a:pt x="1110" y="8810"/>
                  </a:lnTo>
                  <a:lnTo>
                    <a:pt x="1151" y="8831"/>
                  </a:lnTo>
                  <a:lnTo>
                    <a:pt x="1151" y="8872"/>
                  </a:lnTo>
                  <a:lnTo>
                    <a:pt x="963" y="8935"/>
                  </a:lnTo>
                  <a:lnTo>
                    <a:pt x="838" y="8998"/>
                  </a:lnTo>
                  <a:lnTo>
                    <a:pt x="817" y="9040"/>
                  </a:lnTo>
                  <a:lnTo>
                    <a:pt x="1005" y="9228"/>
                  </a:lnTo>
                  <a:lnTo>
                    <a:pt x="1131" y="9291"/>
                  </a:lnTo>
                  <a:lnTo>
                    <a:pt x="1277" y="9291"/>
                  </a:lnTo>
                  <a:lnTo>
                    <a:pt x="1340" y="9228"/>
                  </a:lnTo>
                  <a:lnTo>
                    <a:pt x="1361" y="9103"/>
                  </a:lnTo>
                  <a:lnTo>
                    <a:pt x="1319" y="9040"/>
                  </a:lnTo>
                  <a:lnTo>
                    <a:pt x="1277" y="8998"/>
                  </a:lnTo>
                  <a:lnTo>
                    <a:pt x="1319" y="8977"/>
                  </a:lnTo>
                  <a:lnTo>
                    <a:pt x="1361" y="8977"/>
                  </a:lnTo>
                  <a:lnTo>
                    <a:pt x="1444" y="9082"/>
                  </a:lnTo>
                  <a:lnTo>
                    <a:pt x="1465" y="9103"/>
                  </a:lnTo>
                  <a:lnTo>
                    <a:pt x="1465" y="9144"/>
                  </a:lnTo>
                  <a:lnTo>
                    <a:pt x="1570" y="9207"/>
                  </a:lnTo>
                  <a:lnTo>
                    <a:pt x="1758" y="9228"/>
                  </a:lnTo>
                  <a:lnTo>
                    <a:pt x="1884" y="9228"/>
                  </a:lnTo>
                  <a:lnTo>
                    <a:pt x="1988" y="9144"/>
                  </a:lnTo>
                  <a:lnTo>
                    <a:pt x="2051" y="9123"/>
                  </a:lnTo>
                  <a:lnTo>
                    <a:pt x="2114" y="9144"/>
                  </a:lnTo>
                  <a:lnTo>
                    <a:pt x="2114" y="9228"/>
                  </a:lnTo>
                  <a:lnTo>
                    <a:pt x="2177" y="9291"/>
                  </a:lnTo>
                  <a:lnTo>
                    <a:pt x="2219" y="9291"/>
                  </a:lnTo>
                  <a:lnTo>
                    <a:pt x="2281" y="9312"/>
                  </a:lnTo>
                  <a:lnTo>
                    <a:pt x="2302" y="9458"/>
                  </a:lnTo>
                  <a:lnTo>
                    <a:pt x="2260" y="9458"/>
                  </a:lnTo>
                  <a:lnTo>
                    <a:pt x="2114" y="9542"/>
                  </a:lnTo>
                  <a:lnTo>
                    <a:pt x="2114" y="9626"/>
                  </a:lnTo>
                  <a:lnTo>
                    <a:pt x="2156" y="9667"/>
                  </a:lnTo>
                  <a:lnTo>
                    <a:pt x="2156" y="9730"/>
                  </a:lnTo>
                  <a:lnTo>
                    <a:pt x="2072" y="9667"/>
                  </a:lnTo>
                  <a:lnTo>
                    <a:pt x="2051" y="9647"/>
                  </a:lnTo>
                  <a:lnTo>
                    <a:pt x="1968" y="9626"/>
                  </a:lnTo>
                  <a:lnTo>
                    <a:pt x="1884" y="9542"/>
                  </a:lnTo>
                  <a:lnTo>
                    <a:pt x="1696" y="9458"/>
                  </a:lnTo>
                  <a:lnTo>
                    <a:pt x="1465" y="9458"/>
                  </a:lnTo>
                  <a:lnTo>
                    <a:pt x="1319" y="9437"/>
                  </a:lnTo>
                  <a:lnTo>
                    <a:pt x="1110" y="9500"/>
                  </a:lnTo>
                  <a:lnTo>
                    <a:pt x="1110" y="9542"/>
                  </a:lnTo>
                  <a:lnTo>
                    <a:pt x="1214" y="9626"/>
                  </a:lnTo>
                  <a:lnTo>
                    <a:pt x="1361" y="9647"/>
                  </a:lnTo>
                  <a:lnTo>
                    <a:pt x="1486" y="9667"/>
                  </a:lnTo>
                  <a:lnTo>
                    <a:pt x="1654" y="9772"/>
                  </a:lnTo>
                  <a:lnTo>
                    <a:pt x="1842" y="9856"/>
                  </a:lnTo>
                  <a:lnTo>
                    <a:pt x="1947" y="9856"/>
                  </a:lnTo>
                  <a:lnTo>
                    <a:pt x="2009" y="9877"/>
                  </a:lnTo>
                  <a:lnTo>
                    <a:pt x="1884" y="9940"/>
                  </a:lnTo>
                  <a:lnTo>
                    <a:pt x="1654" y="9940"/>
                  </a:lnTo>
                  <a:lnTo>
                    <a:pt x="1444" y="9814"/>
                  </a:lnTo>
                  <a:lnTo>
                    <a:pt x="1361" y="9751"/>
                  </a:lnTo>
                  <a:lnTo>
                    <a:pt x="1214" y="9751"/>
                  </a:lnTo>
                  <a:lnTo>
                    <a:pt x="1005" y="9647"/>
                  </a:lnTo>
                  <a:lnTo>
                    <a:pt x="796" y="9647"/>
                  </a:lnTo>
                  <a:lnTo>
                    <a:pt x="649" y="9563"/>
                  </a:lnTo>
                  <a:lnTo>
                    <a:pt x="482" y="9521"/>
                  </a:lnTo>
                  <a:lnTo>
                    <a:pt x="294" y="9605"/>
                  </a:lnTo>
                  <a:lnTo>
                    <a:pt x="294" y="9730"/>
                  </a:lnTo>
                  <a:lnTo>
                    <a:pt x="231" y="9667"/>
                  </a:lnTo>
                  <a:lnTo>
                    <a:pt x="168" y="9667"/>
                  </a:lnTo>
                  <a:lnTo>
                    <a:pt x="105" y="9730"/>
                  </a:lnTo>
                  <a:lnTo>
                    <a:pt x="63" y="9730"/>
                  </a:lnTo>
                  <a:lnTo>
                    <a:pt x="1" y="9814"/>
                  </a:lnTo>
                  <a:lnTo>
                    <a:pt x="1" y="9877"/>
                  </a:lnTo>
                  <a:lnTo>
                    <a:pt x="1" y="9960"/>
                  </a:lnTo>
                  <a:lnTo>
                    <a:pt x="63" y="9940"/>
                  </a:lnTo>
                  <a:lnTo>
                    <a:pt x="105" y="9940"/>
                  </a:lnTo>
                  <a:lnTo>
                    <a:pt x="147" y="9960"/>
                  </a:lnTo>
                  <a:lnTo>
                    <a:pt x="63" y="10023"/>
                  </a:lnTo>
                  <a:lnTo>
                    <a:pt x="22" y="10086"/>
                  </a:lnTo>
                  <a:lnTo>
                    <a:pt x="63" y="10191"/>
                  </a:lnTo>
                  <a:lnTo>
                    <a:pt x="189" y="10253"/>
                  </a:lnTo>
                  <a:lnTo>
                    <a:pt x="273" y="10170"/>
                  </a:lnTo>
                  <a:lnTo>
                    <a:pt x="315" y="10149"/>
                  </a:lnTo>
                  <a:lnTo>
                    <a:pt x="377" y="10149"/>
                  </a:lnTo>
                  <a:lnTo>
                    <a:pt x="440" y="10023"/>
                  </a:lnTo>
                  <a:lnTo>
                    <a:pt x="503" y="9981"/>
                  </a:lnTo>
                  <a:lnTo>
                    <a:pt x="587" y="9981"/>
                  </a:lnTo>
                  <a:lnTo>
                    <a:pt x="524" y="10044"/>
                  </a:lnTo>
                  <a:lnTo>
                    <a:pt x="482" y="10170"/>
                  </a:lnTo>
                  <a:lnTo>
                    <a:pt x="398" y="10232"/>
                  </a:lnTo>
                  <a:lnTo>
                    <a:pt x="315" y="10274"/>
                  </a:lnTo>
                  <a:lnTo>
                    <a:pt x="356" y="10442"/>
                  </a:lnTo>
                  <a:lnTo>
                    <a:pt x="503" y="10588"/>
                  </a:lnTo>
                  <a:lnTo>
                    <a:pt x="566" y="10546"/>
                  </a:lnTo>
                  <a:lnTo>
                    <a:pt x="607" y="10546"/>
                  </a:lnTo>
                  <a:lnTo>
                    <a:pt x="775" y="10609"/>
                  </a:lnTo>
                  <a:lnTo>
                    <a:pt x="879" y="10609"/>
                  </a:lnTo>
                  <a:lnTo>
                    <a:pt x="879" y="10672"/>
                  </a:lnTo>
                  <a:lnTo>
                    <a:pt x="817" y="10756"/>
                  </a:lnTo>
                  <a:lnTo>
                    <a:pt x="733" y="10797"/>
                  </a:lnTo>
                  <a:lnTo>
                    <a:pt x="712" y="10776"/>
                  </a:lnTo>
                  <a:lnTo>
                    <a:pt x="545" y="10776"/>
                  </a:lnTo>
                  <a:lnTo>
                    <a:pt x="482" y="10797"/>
                  </a:lnTo>
                  <a:lnTo>
                    <a:pt x="419" y="10881"/>
                  </a:lnTo>
                  <a:lnTo>
                    <a:pt x="273" y="10881"/>
                  </a:lnTo>
                  <a:lnTo>
                    <a:pt x="210" y="10923"/>
                  </a:lnTo>
                  <a:lnTo>
                    <a:pt x="210" y="11069"/>
                  </a:lnTo>
                  <a:lnTo>
                    <a:pt x="294" y="11174"/>
                  </a:lnTo>
                  <a:lnTo>
                    <a:pt x="335" y="11237"/>
                  </a:lnTo>
                  <a:lnTo>
                    <a:pt x="419" y="11425"/>
                  </a:lnTo>
                  <a:lnTo>
                    <a:pt x="545" y="11488"/>
                  </a:lnTo>
                  <a:lnTo>
                    <a:pt x="503" y="11509"/>
                  </a:lnTo>
                  <a:lnTo>
                    <a:pt x="503" y="11530"/>
                  </a:lnTo>
                  <a:lnTo>
                    <a:pt x="587" y="11592"/>
                  </a:lnTo>
                  <a:lnTo>
                    <a:pt x="670" y="11697"/>
                  </a:lnTo>
                  <a:lnTo>
                    <a:pt x="754" y="11760"/>
                  </a:lnTo>
                  <a:lnTo>
                    <a:pt x="859" y="11823"/>
                  </a:lnTo>
                  <a:lnTo>
                    <a:pt x="963" y="11927"/>
                  </a:lnTo>
                  <a:lnTo>
                    <a:pt x="1047" y="11969"/>
                  </a:lnTo>
                  <a:lnTo>
                    <a:pt x="1068" y="11948"/>
                  </a:lnTo>
                  <a:lnTo>
                    <a:pt x="1068" y="11864"/>
                  </a:lnTo>
                  <a:lnTo>
                    <a:pt x="1047" y="11718"/>
                  </a:lnTo>
                  <a:lnTo>
                    <a:pt x="1047" y="11634"/>
                  </a:lnTo>
                  <a:lnTo>
                    <a:pt x="1110" y="11592"/>
                  </a:lnTo>
                  <a:lnTo>
                    <a:pt x="1131" y="11488"/>
                  </a:lnTo>
                  <a:lnTo>
                    <a:pt x="1131" y="11404"/>
                  </a:lnTo>
                  <a:lnTo>
                    <a:pt x="1172" y="11383"/>
                  </a:lnTo>
                  <a:lnTo>
                    <a:pt x="1214" y="11383"/>
                  </a:lnTo>
                  <a:lnTo>
                    <a:pt x="1235" y="11488"/>
                  </a:lnTo>
                  <a:lnTo>
                    <a:pt x="1277" y="11592"/>
                  </a:lnTo>
                  <a:lnTo>
                    <a:pt x="1277" y="11655"/>
                  </a:lnTo>
                  <a:lnTo>
                    <a:pt x="1319" y="11718"/>
                  </a:lnTo>
                  <a:lnTo>
                    <a:pt x="1340" y="11697"/>
                  </a:lnTo>
                  <a:lnTo>
                    <a:pt x="1361" y="11634"/>
                  </a:lnTo>
                  <a:lnTo>
                    <a:pt x="1444" y="11634"/>
                  </a:lnTo>
                  <a:lnTo>
                    <a:pt x="1549" y="11551"/>
                  </a:lnTo>
                  <a:lnTo>
                    <a:pt x="1570" y="11592"/>
                  </a:lnTo>
                  <a:lnTo>
                    <a:pt x="1654" y="11592"/>
                  </a:lnTo>
                  <a:lnTo>
                    <a:pt x="1675" y="11634"/>
                  </a:lnTo>
                  <a:lnTo>
                    <a:pt x="1612" y="11718"/>
                  </a:lnTo>
                  <a:lnTo>
                    <a:pt x="1549" y="11823"/>
                  </a:lnTo>
                  <a:lnTo>
                    <a:pt x="1549" y="11927"/>
                  </a:lnTo>
                  <a:lnTo>
                    <a:pt x="1633" y="11948"/>
                  </a:lnTo>
                  <a:lnTo>
                    <a:pt x="1675" y="11927"/>
                  </a:lnTo>
                  <a:lnTo>
                    <a:pt x="1737" y="11739"/>
                  </a:lnTo>
                  <a:lnTo>
                    <a:pt x="1758" y="11655"/>
                  </a:lnTo>
                  <a:lnTo>
                    <a:pt x="1842" y="11697"/>
                  </a:lnTo>
                  <a:lnTo>
                    <a:pt x="1926" y="11823"/>
                  </a:lnTo>
                  <a:lnTo>
                    <a:pt x="1968" y="11844"/>
                  </a:lnTo>
                  <a:lnTo>
                    <a:pt x="2051" y="11802"/>
                  </a:lnTo>
                  <a:lnTo>
                    <a:pt x="2051" y="11718"/>
                  </a:lnTo>
                  <a:lnTo>
                    <a:pt x="2093" y="11634"/>
                  </a:lnTo>
                  <a:lnTo>
                    <a:pt x="2198" y="11634"/>
                  </a:lnTo>
                  <a:lnTo>
                    <a:pt x="2240" y="11655"/>
                  </a:lnTo>
                  <a:lnTo>
                    <a:pt x="2240" y="11760"/>
                  </a:lnTo>
                  <a:lnTo>
                    <a:pt x="2177" y="11864"/>
                  </a:lnTo>
                  <a:lnTo>
                    <a:pt x="2177" y="11969"/>
                  </a:lnTo>
                  <a:lnTo>
                    <a:pt x="2240" y="11927"/>
                  </a:lnTo>
                  <a:lnTo>
                    <a:pt x="2344" y="11844"/>
                  </a:lnTo>
                  <a:lnTo>
                    <a:pt x="2386" y="11739"/>
                  </a:lnTo>
                  <a:lnTo>
                    <a:pt x="2470" y="11655"/>
                  </a:lnTo>
                  <a:lnTo>
                    <a:pt x="2595" y="11634"/>
                  </a:lnTo>
                  <a:lnTo>
                    <a:pt x="2700" y="11655"/>
                  </a:lnTo>
                  <a:lnTo>
                    <a:pt x="2784" y="11739"/>
                  </a:lnTo>
                  <a:lnTo>
                    <a:pt x="2909" y="11802"/>
                  </a:lnTo>
                  <a:lnTo>
                    <a:pt x="3076" y="11927"/>
                  </a:lnTo>
                  <a:lnTo>
                    <a:pt x="3181" y="11948"/>
                  </a:lnTo>
                  <a:lnTo>
                    <a:pt x="3223" y="11906"/>
                  </a:lnTo>
                  <a:lnTo>
                    <a:pt x="3286" y="11906"/>
                  </a:lnTo>
                  <a:lnTo>
                    <a:pt x="3390" y="12011"/>
                  </a:lnTo>
                  <a:lnTo>
                    <a:pt x="3516" y="12116"/>
                  </a:lnTo>
                  <a:lnTo>
                    <a:pt x="3495" y="12220"/>
                  </a:lnTo>
                  <a:lnTo>
                    <a:pt x="3495" y="12241"/>
                  </a:lnTo>
                  <a:lnTo>
                    <a:pt x="3537" y="12241"/>
                  </a:lnTo>
                  <a:lnTo>
                    <a:pt x="3558" y="12220"/>
                  </a:lnTo>
                  <a:lnTo>
                    <a:pt x="3620" y="12241"/>
                  </a:lnTo>
                  <a:lnTo>
                    <a:pt x="3662" y="12325"/>
                  </a:lnTo>
                  <a:lnTo>
                    <a:pt x="3746" y="12367"/>
                  </a:lnTo>
                  <a:lnTo>
                    <a:pt x="3809" y="12429"/>
                  </a:lnTo>
                  <a:lnTo>
                    <a:pt x="3830" y="12492"/>
                  </a:lnTo>
                  <a:lnTo>
                    <a:pt x="3851" y="12534"/>
                  </a:lnTo>
                  <a:lnTo>
                    <a:pt x="3913" y="12534"/>
                  </a:lnTo>
                  <a:lnTo>
                    <a:pt x="3913" y="12471"/>
                  </a:lnTo>
                  <a:lnTo>
                    <a:pt x="3955" y="12471"/>
                  </a:lnTo>
                  <a:lnTo>
                    <a:pt x="4018" y="12492"/>
                  </a:lnTo>
                  <a:lnTo>
                    <a:pt x="4039" y="12576"/>
                  </a:lnTo>
                  <a:lnTo>
                    <a:pt x="4164" y="12681"/>
                  </a:lnTo>
                  <a:lnTo>
                    <a:pt x="4248" y="12785"/>
                  </a:lnTo>
                  <a:lnTo>
                    <a:pt x="4290" y="12806"/>
                  </a:lnTo>
                  <a:lnTo>
                    <a:pt x="4353" y="12869"/>
                  </a:lnTo>
                  <a:lnTo>
                    <a:pt x="4332" y="12953"/>
                  </a:lnTo>
                  <a:lnTo>
                    <a:pt x="4353" y="12973"/>
                  </a:lnTo>
                  <a:lnTo>
                    <a:pt x="4353" y="13015"/>
                  </a:lnTo>
                  <a:lnTo>
                    <a:pt x="4290" y="13078"/>
                  </a:lnTo>
                  <a:lnTo>
                    <a:pt x="4248" y="13183"/>
                  </a:lnTo>
                  <a:lnTo>
                    <a:pt x="4164" y="13225"/>
                  </a:lnTo>
                  <a:lnTo>
                    <a:pt x="4164" y="13266"/>
                  </a:lnTo>
                  <a:lnTo>
                    <a:pt x="4269" y="13266"/>
                  </a:lnTo>
                  <a:lnTo>
                    <a:pt x="4290" y="13287"/>
                  </a:lnTo>
                  <a:lnTo>
                    <a:pt x="4269" y="13329"/>
                  </a:lnTo>
                  <a:lnTo>
                    <a:pt x="4227" y="13371"/>
                  </a:lnTo>
                  <a:lnTo>
                    <a:pt x="4123" y="13476"/>
                  </a:lnTo>
                  <a:lnTo>
                    <a:pt x="4081" y="13497"/>
                  </a:lnTo>
                  <a:lnTo>
                    <a:pt x="4081" y="13538"/>
                  </a:lnTo>
                  <a:lnTo>
                    <a:pt x="4144" y="13601"/>
                  </a:lnTo>
                  <a:lnTo>
                    <a:pt x="4185" y="13685"/>
                  </a:lnTo>
                  <a:lnTo>
                    <a:pt x="4185" y="13727"/>
                  </a:lnTo>
                  <a:lnTo>
                    <a:pt x="4374" y="13894"/>
                  </a:lnTo>
                  <a:lnTo>
                    <a:pt x="4416" y="13957"/>
                  </a:lnTo>
                  <a:lnTo>
                    <a:pt x="4416" y="14061"/>
                  </a:lnTo>
                  <a:lnTo>
                    <a:pt x="4457" y="14124"/>
                  </a:lnTo>
                  <a:lnTo>
                    <a:pt x="4416" y="14166"/>
                  </a:lnTo>
                  <a:lnTo>
                    <a:pt x="4416" y="14250"/>
                  </a:lnTo>
                  <a:lnTo>
                    <a:pt x="4478" y="14333"/>
                  </a:lnTo>
                  <a:lnTo>
                    <a:pt x="4520" y="14333"/>
                  </a:lnTo>
                  <a:lnTo>
                    <a:pt x="4562" y="14354"/>
                  </a:lnTo>
                  <a:lnTo>
                    <a:pt x="4583" y="14438"/>
                  </a:lnTo>
                  <a:lnTo>
                    <a:pt x="4667" y="14543"/>
                  </a:lnTo>
                  <a:lnTo>
                    <a:pt x="4709" y="14585"/>
                  </a:lnTo>
                  <a:lnTo>
                    <a:pt x="4709" y="14668"/>
                  </a:lnTo>
                  <a:lnTo>
                    <a:pt x="4688" y="14752"/>
                  </a:lnTo>
                  <a:lnTo>
                    <a:pt x="4604" y="14773"/>
                  </a:lnTo>
                  <a:lnTo>
                    <a:pt x="4520" y="14857"/>
                  </a:lnTo>
                  <a:lnTo>
                    <a:pt x="4499" y="14940"/>
                  </a:lnTo>
                  <a:lnTo>
                    <a:pt x="4457" y="15003"/>
                  </a:lnTo>
                  <a:lnTo>
                    <a:pt x="4395" y="15003"/>
                  </a:lnTo>
                  <a:lnTo>
                    <a:pt x="4290" y="15087"/>
                  </a:lnTo>
                  <a:lnTo>
                    <a:pt x="4269" y="15149"/>
                  </a:lnTo>
                  <a:lnTo>
                    <a:pt x="4311" y="15170"/>
                  </a:lnTo>
                  <a:lnTo>
                    <a:pt x="4374" y="15149"/>
                  </a:lnTo>
                  <a:lnTo>
                    <a:pt x="4416" y="15087"/>
                  </a:lnTo>
                  <a:lnTo>
                    <a:pt x="4478" y="15087"/>
                  </a:lnTo>
                  <a:lnTo>
                    <a:pt x="4583" y="14982"/>
                  </a:lnTo>
                  <a:lnTo>
                    <a:pt x="4688" y="14982"/>
                  </a:lnTo>
                  <a:lnTo>
                    <a:pt x="4667" y="15108"/>
                  </a:lnTo>
                  <a:lnTo>
                    <a:pt x="4625" y="15170"/>
                  </a:lnTo>
                  <a:lnTo>
                    <a:pt x="4667" y="15254"/>
                  </a:lnTo>
                  <a:lnTo>
                    <a:pt x="4667" y="15317"/>
                  </a:lnTo>
                  <a:lnTo>
                    <a:pt x="4709" y="15421"/>
                  </a:lnTo>
                  <a:lnTo>
                    <a:pt x="4729" y="15526"/>
                  </a:lnTo>
                  <a:lnTo>
                    <a:pt x="4688" y="15631"/>
                  </a:lnTo>
                  <a:lnTo>
                    <a:pt x="4688" y="15694"/>
                  </a:lnTo>
                  <a:lnTo>
                    <a:pt x="4709" y="15777"/>
                  </a:lnTo>
                  <a:lnTo>
                    <a:pt x="4709" y="15798"/>
                  </a:lnTo>
                  <a:lnTo>
                    <a:pt x="4667" y="15735"/>
                  </a:lnTo>
                  <a:lnTo>
                    <a:pt x="4604" y="15777"/>
                  </a:lnTo>
                  <a:lnTo>
                    <a:pt x="4625" y="15903"/>
                  </a:lnTo>
                  <a:lnTo>
                    <a:pt x="4688" y="16007"/>
                  </a:lnTo>
                  <a:lnTo>
                    <a:pt x="4688" y="16049"/>
                  </a:lnTo>
                  <a:lnTo>
                    <a:pt x="4667" y="16049"/>
                  </a:lnTo>
                  <a:lnTo>
                    <a:pt x="4604" y="16112"/>
                  </a:lnTo>
                  <a:lnTo>
                    <a:pt x="4625" y="16196"/>
                  </a:lnTo>
                  <a:lnTo>
                    <a:pt x="4667" y="16238"/>
                  </a:lnTo>
                  <a:lnTo>
                    <a:pt x="4729" y="16238"/>
                  </a:lnTo>
                  <a:lnTo>
                    <a:pt x="4792" y="16300"/>
                  </a:lnTo>
                  <a:lnTo>
                    <a:pt x="4792" y="16342"/>
                  </a:lnTo>
                  <a:lnTo>
                    <a:pt x="4729" y="16405"/>
                  </a:lnTo>
                  <a:lnTo>
                    <a:pt x="4729" y="16468"/>
                  </a:lnTo>
                  <a:lnTo>
                    <a:pt x="4667" y="16551"/>
                  </a:lnTo>
                  <a:lnTo>
                    <a:pt x="4604" y="16572"/>
                  </a:lnTo>
                  <a:lnTo>
                    <a:pt x="4520" y="16551"/>
                  </a:lnTo>
                  <a:lnTo>
                    <a:pt x="4478" y="16572"/>
                  </a:lnTo>
                  <a:lnTo>
                    <a:pt x="4478" y="16635"/>
                  </a:lnTo>
                  <a:lnTo>
                    <a:pt x="4562" y="16656"/>
                  </a:lnTo>
                  <a:lnTo>
                    <a:pt x="4625" y="16656"/>
                  </a:lnTo>
                  <a:lnTo>
                    <a:pt x="4688" y="16719"/>
                  </a:lnTo>
                  <a:lnTo>
                    <a:pt x="4729" y="16719"/>
                  </a:lnTo>
                  <a:lnTo>
                    <a:pt x="4813" y="16740"/>
                  </a:lnTo>
                  <a:lnTo>
                    <a:pt x="4855" y="16782"/>
                  </a:lnTo>
                  <a:lnTo>
                    <a:pt x="4855" y="16886"/>
                  </a:lnTo>
                  <a:lnTo>
                    <a:pt x="4876" y="17033"/>
                  </a:lnTo>
                  <a:lnTo>
                    <a:pt x="4771" y="17137"/>
                  </a:lnTo>
                  <a:lnTo>
                    <a:pt x="4750" y="17200"/>
                  </a:lnTo>
                  <a:lnTo>
                    <a:pt x="4792" y="17263"/>
                  </a:lnTo>
                  <a:lnTo>
                    <a:pt x="4709" y="17409"/>
                  </a:lnTo>
                  <a:lnTo>
                    <a:pt x="4604" y="17472"/>
                  </a:lnTo>
                  <a:lnTo>
                    <a:pt x="4541" y="17472"/>
                  </a:lnTo>
                  <a:lnTo>
                    <a:pt x="4478" y="17409"/>
                  </a:lnTo>
                  <a:lnTo>
                    <a:pt x="4436" y="17409"/>
                  </a:lnTo>
                  <a:lnTo>
                    <a:pt x="4332" y="17493"/>
                  </a:lnTo>
                  <a:lnTo>
                    <a:pt x="4290" y="17577"/>
                  </a:lnTo>
                  <a:lnTo>
                    <a:pt x="4332" y="17598"/>
                  </a:lnTo>
                  <a:lnTo>
                    <a:pt x="4374" y="17598"/>
                  </a:lnTo>
                  <a:lnTo>
                    <a:pt x="4541" y="17618"/>
                  </a:lnTo>
                  <a:lnTo>
                    <a:pt x="4583" y="17577"/>
                  </a:lnTo>
                  <a:lnTo>
                    <a:pt x="4604" y="17556"/>
                  </a:lnTo>
                  <a:lnTo>
                    <a:pt x="4646" y="17577"/>
                  </a:lnTo>
                  <a:lnTo>
                    <a:pt x="4646" y="17618"/>
                  </a:lnTo>
                  <a:lnTo>
                    <a:pt x="4667" y="17660"/>
                  </a:lnTo>
                  <a:lnTo>
                    <a:pt x="4604" y="17702"/>
                  </a:lnTo>
                  <a:lnTo>
                    <a:pt x="4562" y="17702"/>
                  </a:lnTo>
                  <a:lnTo>
                    <a:pt x="4541" y="17723"/>
                  </a:lnTo>
                  <a:lnTo>
                    <a:pt x="4541" y="17807"/>
                  </a:lnTo>
                  <a:lnTo>
                    <a:pt x="4499" y="17828"/>
                  </a:lnTo>
                  <a:lnTo>
                    <a:pt x="4436" y="17828"/>
                  </a:lnTo>
                  <a:lnTo>
                    <a:pt x="4290" y="17932"/>
                  </a:lnTo>
                  <a:lnTo>
                    <a:pt x="4185" y="17995"/>
                  </a:lnTo>
                  <a:lnTo>
                    <a:pt x="4185" y="18037"/>
                  </a:lnTo>
                  <a:lnTo>
                    <a:pt x="4269" y="18121"/>
                  </a:lnTo>
                  <a:lnTo>
                    <a:pt x="4395" y="18142"/>
                  </a:lnTo>
                  <a:lnTo>
                    <a:pt x="4499" y="18121"/>
                  </a:lnTo>
                  <a:lnTo>
                    <a:pt x="4583" y="18016"/>
                  </a:lnTo>
                  <a:lnTo>
                    <a:pt x="4646" y="17911"/>
                  </a:lnTo>
                  <a:lnTo>
                    <a:pt x="4688" y="17870"/>
                  </a:lnTo>
                  <a:lnTo>
                    <a:pt x="4709" y="17870"/>
                  </a:lnTo>
                  <a:lnTo>
                    <a:pt x="4709" y="17911"/>
                  </a:lnTo>
                  <a:lnTo>
                    <a:pt x="4604" y="18079"/>
                  </a:lnTo>
                  <a:lnTo>
                    <a:pt x="4478" y="18204"/>
                  </a:lnTo>
                  <a:lnTo>
                    <a:pt x="4436" y="18183"/>
                  </a:lnTo>
                  <a:lnTo>
                    <a:pt x="4269" y="18204"/>
                  </a:lnTo>
                  <a:lnTo>
                    <a:pt x="4227" y="18225"/>
                  </a:lnTo>
                  <a:lnTo>
                    <a:pt x="4164" y="18309"/>
                  </a:lnTo>
                  <a:lnTo>
                    <a:pt x="4144" y="18288"/>
                  </a:lnTo>
                  <a:lnTo>
                    <a:pt x="4039" y="18288"/>
                  </a:lnTo>
                  <a:lnTo>
                    <a:pt x="3934" y="18330"/>
                  </a:lnTo>
                  <a:lnTo>
                    <a:pt x="3934" y="18393"/>
                  </a:lnTo>
                  <a:lnTo>
                    <a:pt x="3955" y="18414"/>
                  </a:lnTo>
                  <a:lnTo>
                    <a:pt x="3976" y="18455"/>
                  </a:lnTo>
                  <a:lnTo>
                    <a:pt x="3955" y="18539"/>
                  </a:lnTo>
                  <a:lnTo>
                    <a:pt x="4018" y="18665"/>
                  </a:lnTo>
                  <a:lnTo>
                    <a:pt x="4039" y="18665"/>
                  </a:lnTo>
                  <a:lnTo>
                    <a:pt x="4060" y="18602"/>
                  </a:lnTo>
                  <a:lnTo>
                    <a:pt x="4123" y="18602"/>
                  </a:lnTo>
                  <a:lnTo>
                    <a:pt x="4164" y="18644"/>
                  </a:lnTo>
                  <a:lnTo>
                    <a:pt x="4185" y="18707"/>
                  </a:lnTo>
                  <a:lnTo>
                    <a:pt x="4185" y="18769"/>
                  </a:lnTo>
                  <a:lnTo>
                    <a:pt x="4248" y="18832"/>
                  </a:lnTo>
                  <a:lnTo>
                    <a:pt x="4374" y="18832"/>
                  </a:lnTo>
                  <a:lnTo>
                    <a:pt x="4457" y="18769"/>
                  </a:lnTo>
                  <a:lnTo>
                    <a:pt x="4478" y="18748"/>
                  </a:lnTo>
                  <a:lnTo>
                    <a:pt x="4541" y="18748"/>
                  </a:lnTo>
                  <a:lnTo>
                    <a:pt x="4646" y="18727"/>
                  </a:lnTo>
                  <a:lnTo>
                    <a:pt x="4688" y="18665"/>
                  </a:lnTo>
                  <a:lnTo>
                    <a:pt x="4709" y="18560"/>
                  </a:lnTo>
                  <a:lnTo>
                    <a:pt x="4688" y="18497"/>
                  </a:lnTo>
                  <a:lnTo>
                    <a:pt x="4646" y="18434"/>
                  </a:lnTo>
                  <a:lnTo>
                    <a:pt x="4750" y="18434"/>
                  </a:lnTo>
                  <a:lnTo>
                    <a:pt x="4750" y="18393"/>
                  </a:lnTo>
                  <a:lnTo>
                    <a:pt x="4771" y="18225"/>
                  </a:lnTo>
                  <a:lnTo>
                    <a:pt x="4813" y="18309"/>
                  </a:lnTo>
                  <a:lnTo>
                    <a:pt x="4876" y="18351"/>
                  </a:lnTo>
                  <a:lnTo>
                    <a:pt x="4918" y="18351"/>
                  </a:lnTo>
                  <a:lnTo>
                    <a:pt x="4981" y="18288"/>
                  </a:lnTo>
                  <a:lnTo>
                    <a:pt x="4981" y="18121"/>
                  </a:lnTo>
                  <a:lnTo>
                    <a:pt x="4981" y="18016"/>
                  </a:lnTo>
                  <a:lnTo>
                    <a:pt x="4918" y="17911"/>
                  </a:lnTo>
                  <a:lnTo>
                    <a:pt x="4897" y="17828"/>
                  </a:lnTo>
                  <a:lnTo>
                    <a:pt x="4918" y="17618"/>
                  </a:lnTo>
                  <a:lnTo>
                    <a:pt x="4960" y="17577"/>
                  </a:lnTo>
                  <a:lnTo>
                    <a:pt x="4981" y="17577"/>
                  </a:lnTo>
                  <a:lnTo>
                    <a:pt x="4981" y="17660"/>
                  </a:lnTo>
                  <a:lnTo>
                    <a:pt x="4960" y="17723"/>
                  </a:lnTo>
                  <a:lnTo>
                    <a:pt x="4981" y="17828"/>
                  </a:lnTo>
                  <a:lnTo>
                    <a:pt x="5022" y="17932"/>
                  </a:lnTo>
                  <a:lnTo>
                    <a:pt x="5022" y="18079"/>
                  </a:lnTo>
                  <a:lnTo>
                    <a:pt x="5001" y="18204"/>
                  </a:lnTo>
                  <a:lnTo>
                    <a:pt x="5001" y="18309"/>
                  </a:lnTo>
                  <a:lnTo>
                    <a:pt x="5064" y="18309"/>
                  </a:lnTo>
                  <a:lnTo>
                    <a:pt x="5085" y="18288"/>
                  </a:lnTo>
                  <a:lnTo>
                    <a:pt x="5169" y="18225"/>
                  </a:lnTo>
                  <a:lnTo>
                    <a:pt x="5169" y="18183"/>
                  </a:lnTo>
                  <a:lnTo>
                    <a:pt x="5273" y="18037"/>
                  </a:lnTo>
                  <a:lnTo>
                    <a:pt x="5378" y="17995"/>
                  </a:lnTo>
                  <a:lnTo>
                    <a:pt x="5420" y="17995"/>
                  </a:lnTo>
                  <a:lnTo>
                    <a:pt x="5420" y="18016"/>
                  </a:lnTo>
                  <a:lnTo>
                    <a:pt x="5336" y="18079"/>
                  </a:lnTo>
                  <a:lnTo>
                    <a:pt x="5294" y="18121"/>
                  </a:lnTo>
                  <a:lnTo>
                    <a:pt x="5232" y="18246"/>
                  </a:lnTo>
                  <a:lnTo>
                    <a:pt x="5169" y="18330"/>
                  </a:lnTo>
                  <a:lnTo>
                    <a:pt x="5169" y="18393"/>
                  </a:lnTo>
                  <a:lnTo>
                    <a:pt x="5211" y="18414"/>
                  </a:lnTo>
                  <a:lnTo>
                    <a:pt x="5294" y="18414"/>
                  </a:lnTo>
                  <a:lnTo>
                    <a:pt x="5336" y="18434"/>
                  </a:lnTo>
                  <a:lnTo>
                    <a:pt x="5399" y="18518"/>
                  </a:lnTo>
                  <a:lnTo>
                    <a:pt x="5483" y="18539"/>
                  </a:lnTo>
                  <a:lnTo>
                    <a:pt x="5587" y="18518"/>
                  </a:lnTo>
                  <a:lnTo>
                    <a:pt x="5650" y="18455"/>
                  </a:lnTo>
                  <a:lnTo>
                    <a:pt x="5713" y="18455"/>
                  </a:lnTo>
                  <a:lnTo>
                    <a:pt x="5734" y="18497"/>
                  </a:lnTo>
                  <a:lnTo>
                    <a:pt x="5734" y="18539"/>
                  </a:lnTo>
                  <a:lnTo>
                    <a:pt x="5608" y="18623"/>
                  </a:lnTo>
                  <a:lnTo>
                    <a:pt x="5420" y="18665"/>
                  </a:lnTo>
                  <a:lnTo>
                    <a:pt x="5294" y="18665"/>
                  </a:lnTo>
                  <a:lnTo>
                    <a:pt x="5211" y="18727"/>
                  </a:lnTo>
                  <a:lnTo>
                    <a:pt x="5169" y="18769"/>
                  </a:lnTo>
                  <a:lnTo>
                    <a:pt x="5169" y="18832"/>
                  </a:lnTo>
                  <a:lnTo>
                    <a:pt x="5190" y="18853"/>
                  </a:lnTo>
                  <a:lnTo>
                    <a:pt x="5315" y="18832"/>
                  </a:lnTo>
                  <a:lnTo>
                    <a:pt x="5378" y="18853"/>
                  </a:lnTo>
                  <a:lnTo>
                    <a:pt x="5420" y="18832"/>
                  </a:lnTo>
                  <a:lnTo>
                    <a:pt x="5504" y="18769"/>
                  </a:lnTo>
                  <a:lnTo>
                    <a:pt x="5629" y="18769"/>
                  </a:lnTo>
                  <a:lnTo>
                    <a:pt x="5650" y="18811"/>
                  </a:lnTo>
                  <a:lnTo>
                    <a:pt x="5629" y="18853"/>
                  </a:lnTo>
                  <a:lnTo>
                    <a:pt x="5545" y="18874"/>
                  </a:lnTo>
                  <a:lnTo>
                    <a:pt x="5483" y="18937"/>
                  </a:lnTo>
                  <a:lnTo>
                    <a:pt x="5336" y="18937"/>
                  </a:lnTo>
                  <a:lnTo>
                    <a:pt x="5294" y="19020"/>
                  </a:lnTo>
                  <a:lnTo>
                    <a:pt x="5273" y="19083"/>
                  </a:lnTo>
                  <a:lnTo>
                    <a:pt x="5211" y="19146"/>
                  </a:lnTo>
                  <a:lnTo>
                    <a:pt x="5211" y="19188"/>
                  </a:lnTo>
                  <a:lnTo>
                    <a:pt x="5273" y="19188"/>
                  </a:lnTo>
                  <a:lnTo>
                    <a:pt x="5420" y="19062"/>
                  </a:lnTo>
                  <a:lnTo>
                    <a:pt x="5483" y="19041"/>
                  </a:lnTo>
                  <a:lnTo>
                    <a:pt x="5545" y="19041"/>
                  </a:lnTo>
                  <a:lnTo>
                    <a:pt x="5587" y="19020"/>
                  </a:lnTo>
                  <a:lnTo>
                    <a:pt x="5629" y="19020"/>
                  </a:lnTo>
                  <a:lnTo>
                    <a:pt x="5692" y="19083"/>
                  </a:lnTo>
                  <a:lnTo>
                    <a:pt x="5692" y="19146"/>
                  </a:lnTo>
                  <a:lnTo>
                    <a:pt x="5650" y="19188"/>
                  </a:lnTo>
                  <a:lnTo>
                    <a:pt x="5587" y="19146"/>
                  </a:lnTo>
                  <a:lnTo>
                    <a:pt x="5525" y="19125"/>
                  </a:lnTo>
                  <a:lnTo>
                    <a:pt x="5399" y="19167"/>
                  </a:lnTo>
                  <a:lnTo>
                    <a:pt x="5378" y="19230"/>
                  </a:lnTo>
                  <a:lnTo>
                    <a:pt x="5399" y="19271"/>
                  </a:lnTo>
                  <a:lnTo>
                    <a:pt x="5587" y="19271"/>
                  </a:lnTo>
                  <a:lnTo>
                    <a:pt x="5650" y="19230"/>
                  </a:lnTo>
                  <a:lnTo>
                    <a:pt x="5713" y="19230"/>
                  </a:lnTo>
                  <a:lnTo>
                    <a:pt x="5797" y="19334"/>
                  </a:lnTo>
                  <a:lnTo>
                    <a:pt x="5797" y="19397"/>
                  </a:lnTo>
                  <a:lnTo>
                    <a:pt x="5734" y="19439"/>
                  </a:lnTo>
                  <a:lnTo>
                    <a:pt x="5525" y="19355"/>
                  </a:lnTo>
                  <a:lnTo>
                    <a:pt x="5420" y="19292"/>
                  </a:lnTo>
                  <a:lnTo>
                    <a:pt x="5399" y="19355"/>
                  </a:lnTo>
                  <a:lnTo>
                    <a:pt x="5420" y="19439"/>
                  </a:lnTo>
                  <a:lnTo>
                    <a:pt x="5525" y="19502"/>
                  </a:lnTo>
                  <a:lnTo>
                    <a:pt x="5629" y="19648"/>
                  </a:lnTo>
                  <a:lnTo>
                    <a:pt x="5692" y="19753"/>
                  </a:lnTo>
                  <a:lnTo>
                    <a:pt x="5629" y="19753"/>
                  </a:lnTo>
                  <a:lnTo>
                    <a:pt x="5545" y="19648"/>
                  </a:lnTo>
                  <a:lnTo>
                    <a:pt x="5525" y="19648"/>
                  </a:lnTo>
                  <a:lnTo>
                    <a:pt x="5504" y="19690"/>
                  </a:lnTo>
                  <a:lnTo>
                    <a:pt x="5525" y="19774"/>
                  </a:lnTo>
                  <a:lnTo>
                    <a:pt x="5650" y="19878"/>
                  </a:lnTo>
                  <a:lnTo>
                    <a:pt x="5797" y="19983"/>
                  </a:lnTo>
                  <a:lnTo>
                    <a:pt x="5797" y="20025"/>
                  </a:lnTo>
                  <a:lnTo>
                    <a:pt x="5734" y="20025"/>
                  </a:lnTo>
                  <a:lnTo>
                    <a:pt x="5734" y="20087"/>
                  </a:lnTo>
                  <a:lnTo>
                    <a:pt x="5692" y="20087"/>
                  </a:lnTo>
                  <a:lnTo>
                    <a:pt x="5587" y="19983"/>
                  </a:lnTo>
                  <a:lnTo>
                    <a:pt x="5545" y="19983"/>
                  </a:lnTo>
                  <a:lnTo>
                    <a:pt x="5545" y="20025"/>
                  </a:lnTo>
                  <a:lnTo>
                    <a:pt x="5650" y="20171"/>
                  </a:lnTo>
                  <a:lnTo>
                    <a:pt x="5713" y="20213"/>
                  </a:lnTo>
                  <a:lnTo>
                    <a:pt x="5755" y="20213"/>
                  </a:lnTo>
                  <a:lnTo>
                    <a:pt x="5817" y="20192"/>
                  </a:lnTo>
                  <a:lnTo>
                    <a:pt x="5838" y="20213"/>
                  </a:lnTo>
                  <a:lnTo>
                    <a:pt x="5797" y="20297"/>
                  </a:lnTo>
                  <a:lnTo>
                    <a:pt x="5734" y="20318"/>
                  </a:lnTo>
                  <a:lnTo>
                    <a:pt x="5629" y="20276"/>
                  </a:lnTo>
                  <a:lnTo>
                    <a:pt x="5545" y="20192"/>
                  </a:lnTo>
                  <a:lnTo>
                    <a:pt x="5441" y="20108"/>
                  </a:lnTo>
                  <a:lnTo>
                    <a:pt x="5378" y="20004"/>
                  </a:lnTo>
                  <a:lnTo>
                    <a:pt x="5294" y="19795"/>
                  </a:lnTo>
                  <a:lnTo>
                    <a:pt x="5232" y="19711"/>
                  </a:lnTo>
                  <a:lnTo>
                    <a:pt x="5169" y="19690"/>
                  </a:lnTo>
                  <a:lnTo>
                    <a:pt x="5085" y="19648"/>
                  </a:lnTo>
                  <a:lnTo>
                    <a:pt x="4981" y="19606"/>
                  </a:lnTo>
                  <a:lnTo>
                    <a:pt x="4876" y="19606"/>
                  </a:lnTo>
                  <a:lnTo>
                    <a:pt x="4813" y="19585"/>
                  </a:lnTo>
                  <a:lnTo>
                    <a:pt x="4750" y="19585"/>
                  </a:lnTo>
                  <a:lnTo>
                    <a:pt x="4646" y="19564"/>
                  </a:lnTo>
                  <a:lnTo>
                    <a:pt x="4541" y="19460"/>
                  </a:lnTo>
                  <a:lnTo>
                    <a:pt x="4436" y="19460"/>
                  </a:lnTo>
                  <a:lnTo>
                    <a:pt x="4353" y="19439"/>
                  </a:lnTo>
                  <a:lnTo>
                    <a:pt x="4290" y="19460"/>
                  </a:lnTo>
                  <a:lnTo>
                    <a:pt x="4185" y="19460"/>
                  </a:lnTo>
                  <a:lnTo>
                    <a:pt x="4060" y="19564"/>
                  </a:lnTo>
                  <a:lnTo>
                    <a:pt x="4060" y="19606"/>
                  </a:lnTo>
                  <a:lnTo>
                    <a:pt x="4123" y="19669"/>
                  </a:lnTo>
                  <a:lnTo>
                    <a:pt x="4185" y="19753"/>
                  </a:lnTo>
                  <a:lnTo>
                    <a:pt x="4248" y="19878"/>
                  </a:lnTo>
                  <a:lnTo>
                    <a:pt x="4248" y="19962"/>
                  </a:lnTo>
                  <a:lnTo>
                    <a:pt x="4353" y="20067"/>
                  </a:lnTo>
                  <a:lnTo>
                    <a:pt x="4499" y="20108"/>
                  </a:lnTo>
                  <a:lnTo>
                    <a:pt x="4709" y="20192"/>
                  </a:lnTo>
                  <a:lnTo>
                    <a:pt x="4855" y="20276"/>
                  </a:lnTo>
                  <a:lnTo>
                    <a:pt x="4897" y="20380"/>
                  </a:lnTo>
                  <a:lnTo>
                    <a:pt x="4897" y="20422"/>
                  </a:lnTo>
                  <a:lnTo>
                    <a:pt x="4981" y="20443"/>
                  </a:lnTo>
                  <a:lnTo>
                    <a:pt x="5064" y="20443"/>
                  </a:lnTo>
                  <a:lnTo>
                    <a:pt x="5127" y="20527"/>
                  </a:lnTo>
                  <a:lnTo>
                    <a:pt x="5211" y="20548"/>
                  </a:lnTo>
                  <a:lnTo>
                    <a:pt x="5273" y="20527"/>
                  </a:lnTo>
                  <a:lnTo>
                    <a:pt x="5315" y="20590"/>
                  </a:lnTo>
                  <a:lnTo>
                    <a:pt x="5399" y="20590"/>
                  </a:lnTo>
                  <a:lnTo>
                    <a:pt x="5441" y="20548"/>
                  </a:lnTo>
                  <a:lnTo>
                    <a:pt x="5504" y="20631"/>
                  </a:lnTo>
                  <a:lnTo>
                    <a:pt x="5608" y="20631"/>
                  </a:lnTo>
                  <a:lnTo>
                    <a:pt x="5692" y="20548"/>
                  </a:lnTo>
                  <a:lnTo>
                    <a:pt x="5797" y="20548"/>
                  </a:lnTo>
                  <a:lnTo>
                    <a:pt x="5838" y="20590"/>
                  </a:lnTo>
                  <a:lnTo>
                    <a:pt x="5838" y="20652"/>
                  </a:lnTo>
                  <a:lnTo>
                    <a:pt x="5755" y="20652"/>
                  </a:lnTo>
                  <a:lnTo>
                    <a:pt x="5692" y="20694"/>
                  </a:lnTo>
                  <a:lnTo>
                    <a:pt x="5692" y="20736"/>
                  </a:lnTo>
                  <a:lnTo>
                    <a:pt x="5755" y="20736"/>
                  </a:lnTo>
                  <a:lnTo>
                    <a:pt x="5817" y="20820"/>
                  </a:lnTo>
                  <a:lnTo>
                    <a:pt x="5734" y="20862"/>
                  </a:lnTo>
                  <a:lnTo>
                    <a:pt x="5734" y="20903"/>
                  </a:lnTo>
                  <a:lnTo>
                    <a:pt x="5650" y="20924"/>
                  </a:lnTo>
                  <a:lnTo>
                    <a:pt x="5608" y="20966"/>
                  </a:lnTo>
                  <a:lnTo>
                    <a:pt x="5504" y="21029"/>
                  </a:lnTo>
                  <a:lnTo>
                    <a:pt x="5483" y="21071"/>
                  </a:lnTo>
                  <a:lnTo>
                    <a:pt x="5504" y="21113"/>
                  </a:lnTo>
                  <a:lnTo>
                    <a:pt x="5608" y="21113"/>
                  </a:lnTo>
                  <a:lnTo>
                    <a:pt x="5692" y="21134"/>
                  </a:lnTo>
                  <a:lnTo>
                    <a:pt x="5713" y="21175"/>
                  </a:lnTo>
                  <a:lnTo>
                    <a:pt x="5629" y="21175"/>
                  </a:lnTo>
                  <a:lnTo>
                    <a:pt x="5587" y="21217"/>
                  </a:lnTo>
                  <a:lnTo>
                    <a:pt x="5545" y="21175"/>
                  </a:lnTo>
                  <a:lnTo>
                    <a:pt x="5504" y="21238"/>
                  </a:lnTo>
                  <a:lnTo>
                    <a:pt x="5420" y="21364"/>
                  </a:lnTo>
                  <a:lnTo>
                    <a:pt x="5378" y="21364"/>
                  </a:lnTo>
                  <a:lnTo>
                    <a:pt x="5315" y="21427"/>
                  </a:lnTo>
                  <a:lnTo>
                    <a:pt x="5315" y="21468"/>
                  </a:lnTo>
                  <a:lnTo>
                    <a:pt x="5399" y="21489"/>
                  </a:lnTo>
                  <a:lnTo>
                    <a:pt x="5441" y="21489"/>
                  </a:lnTo>
                  <a:lnTo>
                    <a:pt x="5504" y="21468"/>
                  </a:lnTo>
                  <a:lnTo>
                    <a:pt x="5525" y="21489"/>
                  </a:lnTo>
                  <a:lnTo>
                    <a:pt x="5545" y="21552"/>
                  </a:lnTo>
                  <a:lnTo>
                    <a:pt x="5608" y="21552"/>
                  </a:lnTo>
                  <a:lnTo>
                    <a:pt x="5650" y="21573"/>
                  </a:lnTo>
                  <a:lnTo>
                    <a:pt x="5650" y="21636"/>
                  </a:lnTo>
                  <a:lnTo>
                    <a:pt x="5545" y="21657"/>
                  </a:lnTo>
                  <a:lnTo>
                    <a:pt x="5483" y="21678"/>
                  </a:lnTo>
                  <a:lnTo>
                    <a:pt x="5483" y="21699"/>
                  </a:lnTo>
                  <a:lnTo>
                    <a:pt x="5608" y="21699"/>
                  </a:lnTo>
                  <a:lnTo>
                    <a:pt x="5650" y="21761"/>
                  </a:lnTo>
                  <a:lnTo>
                    <a:pt x="5650" y="21803"/>
                  </a:lnTo>
                  <a:lnTo>
                    <a:pt x="5608" y="21803"/>
                  </a:lnTo>
                  <a:lnTo>
                    <a:pt x="5545" y="21782"/>
                  </a:lnTo>
                  <a:lnTo>
                    <a:pt x="5525" y="21803"/>
                  </a:lnTo>
                  <a:lnTo>
                    <a:pt x="5483" y="21803"/>
                  </a:lnTo>
                  <a:lnTo>
                    <a:pt x="5420" y="21761"/>
                  </a:lnTo>
                  <a:lnTo>
                    <a:pt x="5336" y="21761"/>
                  </a:lnTo>
                  <a:lnTo>
                    <a:pt x="5232" y="21740"/>
                  </a:lnTo>
                  <a:lnTo>
                    <a:pt x="5232" y="21678"/>
                  </a:lnTo>
                  <a:lnTo>
                    <a:pt x="5273" y="21657"/>
                  </a:lnTo>
                  <a:lnTo>
                    <a:pt x="5211" y="21552"/>
                  </a:lnTo>
                  <a:lnTo>
                    <a:pt x="5190" y="21531"/>
                  </a:lnTo>
                  <a:lnTo>
                    <a:pt x="5127" y="21552"/>
                  </a:lnTo>
                  <a:lnTo>
                    <a:pt x="5127" y="21657"/>
                  </a:lnTo>
                  <a:lnTo>
                    <a:pt x="5064" y="21866"/>
                  </a:lnTo>
                  <a:lnTo>
                    <a:pt x="5001" y="21950"/>
                  </a:lnTo>
                  <a:lnTo>
                    <a:pt x="5022" y="21992"/>
                  </a:lnTo>
                  <a:lnTo>
                    <a:pt x="5085" y="21992"/>
                  </a:lnTo>
                  <a:lnTo>
                    <a:pt x="5169" y="21950"/>
                  </a:lnTo>
                  <a:lnTo>
                    <a:pt x="5190" y="21950"/>
                  </a:lnTo>
                  <a:lnTo>
                    <a:pt x="5169" y="21992"/>
                  </a:lnTo>
                  <a:lnTo>
                    <a:pt x="5085" y="22054"/>
                  </a:lnTo>
                  <a:lnTo>
                    <a:pt x="5022" y="22096"/>
                  </a:lnTo>
                  <a:lnTo>
                    <a:pt x="4981" y="22117"/>
                  </a:lnTo>
                  <a:lnTo>
                    <a:pt x="4981" y="22180"/>
                  </a:lnTo>
                  <a:lnTo>
                    <a:pt x="4855" y="22159"/>
                  </a:lnTo>
                  <a:lnTo>
                    <a:pt x="4750" y="22159"/>
                  </a:lnTo>
                  <a:lnTo>
                    <a:pt x="4646" y="22180"/>
                  </a:lnTo>
                  <a:lnTo>
                    <a:pt x="4604" y="22159"/>
                  </a:lnTo>
                  <a:lnTo>
                    <a:pt x="4478" y="22159"/>
                  </a:lnTo>
                  <a:lnTo>
                    <a:pt x="4395" y="22180"/>
                  </a:lnTo>
                  <a:lnTo>
                    <a:pt x="4248" y="22264"/>
                  </a:lnTo>
                  <a:lnTo>
                    <a:pt x="4123" y="22284"/>
                  </a:lnTo>
                  <a:lnTo>
                    <a:pt x="4144" y="22305"/>
                  </a:lnTo>
                  <a:lnTo>
                    <a:pt x="4248" y="22284"/>
                  </a:lnTo>
                  <a:lnTo>
                    <a:pt x="4290" y="22284"/>
                  </a:lnTo>
                  <a:lnTo>
                    <a:pt x="4248" y="22326"/>
                  </a:lnTo>
                  <a:lnTo>
                    <a:pt x="4185" y="22368"/>
                  </a:lnTo>
                  <a:lnTo>
                    <a:pt x="4227" y="22410"/>
                  </a:lnTo>
                  <a:lnTo>
                    <a:pt x="4290" y="22431"/>
                  </a:lnTo>
                  <a:lnTo>
                    <a:pt x="4353" y="22515"/>
                  </a:lnTo>
                  <a:lnTo>
                    <a:pt x="4457" y="22494"/>
                  </a:lnTo>
                  <a:lnTo>
                    <a:pt x="4541" y="22515"/>
                  </a:lnTo>
                  <a:lnTo>
                    <a:pt x="4583" y="22494"/>
                  </a:lnTo>
                  <a:lnTo>
                    <a:pt x="4709" y="22494"/>
                  </a:lnTo>
                  <a:lnTo>
                    <a:pt x="4750" y="22473"/>
                  </a:lnTo>
                  <a:lnTo>
                    <a:pt x="4667" y="22410"/>
                  </a:lnTo>
                  <a:lnTo>
                    <a:pt x="4646" y="22389"/>
                  </a:lnTo>
                  <a:lnTo>
                    <a:pt x="4688" y="22326"/>
                  </a:lnTo>
                  <a:lnTo>
                    <a:pt x="4855" y="22326"/>
                  </a:lnTo>
                  <a:lnTo>
                    <a:pt x="4918" y="22305"/>
                  </a:lnTo>
                  <a:lnTo>
                    <a:pt x="5001" y="22305"/>
                  </a:lnTo>
                  <a:lnTo>
                    <a:pt x="5001" y="22326"/>
                  </a:lnTo>
                  <a:lnTo>
                    <a:pt x="4960" y="22368"/>
                  </a:lnTo>
                  <a:lnTo>
                    <a:pt x="4918" y="22431"/>
                  </a:lnTo>
                  <a:lnTo>
                    <a:pt x="4918" y="22515"/>
                  </a:lnTo>
                  <a:lnTo>
                    <a:pt x="4792" y="22577"/>
                  </a:lnTo>
                  <a:lnTo>
                    <a:pt x="4792" y="22619"/>
                  </a:lnTo>
                  <a:lnTo>
                    <a:pt x="4813" y="22682"/>
                  </a:lnTo>
                  <a:lnTo>
                    <a:pt x="5064" y="22849"/>
                  </a:lnTo>
                  <a:lnTo>
                    <a:pt x="5169" y="22933"/>
                  </a:lnTo>
                  <a:lnTo>
                    <a:pt x="5169" y="22954"/>
                  </a:lnTo>
                  <a:lnTo>
                    <a:pt x="5085" y="22954"/>
                  </a:lnTo>
                  <a:lnTo>
                    <a:pt x="5064" y="22933"/>
                  </a:lnTo>
                  <a:lnTo>
                    <a:pt x="4960" y="22891"/>
                  </a:lnTo>
                  <a:lnTo>
                    <a:pt x="4813" y="22808"/>
                  </a:lnTo>
                  <a:lnTo>
                    <a:pt x="4771" y="22745"/>
                  </a:lnTo>
                  <a:lnTo>
                    <a:pt x="4667" y="22745"/>
                  </a:lnTo>
                  <a:lnTo>
                    <a:pt x="4604" y="22787"/>
                  </a:lnTo>
                  <a:lnTo>
                    <a:pt x="4541" y="22808"/>
                  </a:lnTo>
                  <a:lnTo>
                    <a:pt x="4332" y="22682"/>
                  </a:lnTo>
                  <a:lnTo>
                    <a:pt x="4290" y="22598"/>
                  </a:lnTo>
                  <a:lnTo>
                    <a:pt x="4248" y="22515"/>
                  </a:lnTo>
                  <a:lnTo>
                    <a:pt x="4227" y="22515"/>
                  </a:lnTo>
                  <a:lnTo>
                    <a:pt x="4248" y="22619"/>
                  </a:lnTo>
                  <a:lnTo>
                    <a:pt x="4269" y="22703"/>
                  </a:lnTo>
                  <a:lnTo>
                    <a:pt x="4248" y="22724"/>
                  </a:lnTo>
                  <a:lnTo>
                    <a:pt x="4144" y="22619"/>
                  </a:lnTo>
                  <a:lnTo>
                    <a:pt x="4039" y="22494"/>
                  </a:lnTo>
                  <a:lnTo>
                    <a:pt x="3913" y="22431"/>
                  </a:lnTo>
                  <a:lnTo>
                    <a:pt x="3851" y="22473"/>
                  </a:lnTo>
                  <a:lnTo>
                    <a:pt x="3872" y="22515"/>
                  </a:lnTo>
                  <a:lnTo>
                    <a:pt x="3955" y="22536"/>
                  </a:lnTo>
                  <a:lnTo>
                    <a:pt x="3976" y="22619"/>
                  </a:lnTo>
                  <a:lnTo>
                    <a:pt x="4123" y="22745"/>
                  </a:lnTo>
                  <a:lnTo>
                    <a:pt x="4164" y="22808"/>
                  </a:lnTo>
                  <a:lnTo>
                    <a:pt x="4227" y="22808"/>
                  </a:lnTo>
                  <a:lnTo>
                    <a:pt x="4290" y="22828"/>
                  </a:lnTo>
                  <a:lnTo>
                    <a:pt x="4332" y="22891"/>
                  </a:lnTo>
                  <a:lnTo>
                    <a:pt x="4164" y="22891"/>
                  </a:lnTo>
                  <a:lnTo>
                    <a:pt x="4060" y="22828"/>
                  </a:lnTo>
                  <a:lnTo>
                    <a:pt x="3976" y="22787"/>
                  </a:lnTo>
                  <a:lnTo>
                    <a:pt x="3934" y="22787"/>
                  </a:lnTo>
                  <a:lnTo>
                    <a:pt x="3913" y="22849"/>
                  </a:lnTo>
                  <a:lnTo>
                    <a:pt x="3913" y="22912"/>
                  </a:lnTo>
                  <a:lnTo>
                    <a:pt x="3851" y="22954"/>
                  </a:lnTo>
                  <a:lnTo>
                    <a:pt x="3830" y="22954"/>
                  </a:lnTo>
                  <a:lnTo>
                    <a:pt x="3830" y="23017"/>
                  </a:lnTo>
                  <a:lnTo>
                    <a:pt x="3767" y="23059"/>
                  </a:lnTo>
                  <a:lnTo>
                    <a:pt x="3725" y="23100"/>
                  </a:lnTo>
                  <a:lnTo>
                    <a:pt x="3600" y="23247"/>
                  </a:lnTo>
                  <a:lnTo>
                    <a:pt x="3600" y="23310"/>
                  </a:lnTo>
                  <a:lnTo>
                    <a:pt x="3627" y="23324"/>
                  </a:lnTo>
                  <a:lnTo>
                    <a:pt x="3627" y="23324"/>
                  </a:lnTo>
                  <a:lnTo>
                    <a:pt x="3558" y="23352"/>
                  </a:lnTo>
                  <a:lnTo>
                    <a:pt x="3495" y="23414"/>
                  </a:lnTo>
                  <a:lnTo>
                    <a:pt x="3390" y="23456"/>
                  </a:lnTo>
                  <a:lnTo>
                    <a:pt x="3328" y="23561"/>
                  </a:lnTo>
                  <a:lnTo>
                    <a:pt x="3328" y="23644"/>
                  </a:lnTo>
                  <a:lnTo>
                    <a:pt x="3348" y="23665"/>
                  </a:lnTo>
                  <a:lnTo>
                    <a:pt x="3432" y="23624"/>
                  </a:lnTo>
                  <a:lnTo>
                    <a:pt x="3537" y="23582"/>
                  </a:lnTo>
                  <a:lnTo>
                    <a:pt x="3600" y="23624"/>
                  </a:lnTo>
                  <a:lnTo>
                    <a:pt x="3620" y="23644"/>
                  </a:lnTo>
                  <a:lnTo>
                    <a:pt x="3725" y="23644"/>
                  </a:lnTo>
                  <a:lnTo>
                    <a:pt x="3913" y="23582"/>
                  </a:lnTo>
                  <a:lnTo>
                    <a:pt x="4060" y="23582"/>
                  </a:lnTo>
                  <a:lnTo>
                    <a:pt x="4185" y="23644"/>
                  </a:lnTo>
                  <a:lnTo>
                    <a:pt x="4185" y="23686"/>
                  </a:lnTo>
                  <a:lnTo>
                    <a:pt x="4144" y="23728"/>
                  </a:lnTo>
                  <a:lnTo>
                    <a:pt x="4018" y="23686"/>
                  </a:lnTo>
                  <a:lnTo>
                    <a:pt x="3934" y="23728"/>
                  </a:lnTo>
                  <a:lnTo>
                    <a:pt x="3558" y="23686"/>
                  </a:lnTo>
                  <a:lnTo>
                    <a:pt x="3453" y="23686"/>
                  </a:lnTo>
                  <a:lnTo>
                    <a:pt x="3432" y="23728"/>
                  </a:lnTo>
                  <a:lnTo>
                    <a:pt x="3286" y="23728"/>
                  </a:lnTo>
                  <a:lnTo>
                    <a:pt x="3286" y="23770"/>
                  </a:lnTo>
                  <a:lnTo>
                    <a:pt x="3307" y="23791"/>
                  </a:lnTo>
                  <a:lnTo>
                    <a:pt x="3411" y="23791"/>
                  </a:lnTo>
                  <a:lnTo>
                    <a:pt x="3432" y="23833"/>
                  </a:lnTo>
                  <a:lnTo>
                    <a:pt x="3390" y="23854"/>
                  </a:lnTo>
                  <a:lnTo>
                    <a:pt x="3307" y="23833"/>
                  </a:lnTo>
                  <a:lnTo>
                    <a:pt x="3202" y="23833"/>
                  </a:lnTo>
                  <a:lnTo>
                    <a:pt x="3202" y="23854"/>
                  </a:lnTo>
                  <a:lnTo>
                    <a:pt x="3244" y="23896"/>
                  </a:lnTo>
                  <a:lnTo>
                    <a:pt x="3348" y="23896"/>
                  </a:lnTo>
                  <a:lnTo>
                    <a:pt x="3620" y="23979"/>
                  </a:lnTo>
                  <a:lnTo>
                    <a:pt x="3704" y="23979"/>
                  </a:lnTo>
                  <a:lnTo>
                    <a:pt x="3746" y="23958"/>
                  </a:lnTo>
                  <a:lnTo>
                    <a:pt x="3830" y="23958"/>
                  </a:lnTo>
                  <a:lnTo>
                    <a:pt x="3851" y="23979"/>
                  </a:lnTo>
                  <a:lnTo>
                    <a:pt x="3851" y="24063"/>
                  </a:lnTo>
                  <a:lnTo>
                    <a:pt x="3872" y="24147"/>
                  </a:lnTo>
                  <a:lnTo>
                    <a:pt x="3830" y="24168"/>
                  </a:lnTo>
                  <a:lnTo>
                    <a:pt x="3746" y="24147"/>
                  </a:lnTo>
                  <a:lnTo>
                    <a:pt x="3725" y="24168"/>
                  </a:lnTo>
                  <a:lnTo>
                    <a:pt x="3704" y="24147"/>
                  </a:lnTo>
                  <a:lnTo>
                    <a:pt x="3600" y="24168"/>
                  </a:lnTo>
                  <a:lnTo>
                    <a:pt x="3600" y="24209"/>
                  </a:lnTo>
                  <a:lnTo>
                    <a:pt x="3620" y="24251"/>
                  </a:lnTo>
                  <a:lnTo>
                    <a:pt x="3662" y="24251"/>
                  </a:lnTo>
                  <a:lnTo>
                    <a:pt x="3746" y="24272"/>
                  </a:lnTo>
                  <a:lnTo>
                    <a:pt x="3767" y="24293"/>
                  </a:lnTo>
                  <a:lnTo>
                    <a:pt x="3662" y="24356"/>
                  </a:lnTo>
                  <a:lnTo>
                    <a:pt x="3600" y="24356"/>
                  </a:lnTo>
                  <a:lnTo>
                    <a:pt x="3495" y="24293"/>
                  </a:lnTo>
                  <a:lnTo>
                    <a:pt x="3390" y="24335"/>
                  </a:lnTo>
                  <a:lnTo>
                    <a:pt x="3390" y="24377"/>
                  </a:lnTo>
                  <a:lnTo>
                    <a:pt x="3411" y="24460"/>
                  </a:lnTo>
                  <a:lnTo>
                    <a:pt x="3453" y="24481"/>
                  </a:lnTo>
                  <a:lnTo>
                    <a:pt x="3516" y="24460"/>
                  </a:lnTo>
                  <a:lnTo>
                    <a:pt x="3620" y="24460"/>
                  </a:lnTo>
                  <a:lnTo>
                    <a:pt x="3704" y="24502"/>
                  </a:lnTo>
                  <a:lnTo>
                    <a:pt x="3725" y="24565"/>
                  </a:lnTo>
                  <a:lnTo>
                    <a:pt x="3495" y="24565"/>
                  </a:lnTo>
                  <a:lnTo>
                    <a:pt x="3432" y="24586"/>
                  </a:lnTo>
                  <a:lnTo>
                    <a:pt x="3348" y="24544"/>
                  </a:lnTo>
                  <a:lnTo>
                    <a:pt x="3307" y="24544"/>
                  </a:lnTo>
                  <a:lnTo>
                    <a:pt x="3244" y="24607"/>
                  </a:lnTo>
                  <a:lnTo>
                    <a:pt x="3244" y="24816"/>
                  </a:lnTo>
                  <a:lnTo>
                    <a:pt x="3223" y="24879"/>
                  </a:lnTo>
                  <a:lnTo>
                    <a:pt x="3244" y="24921"/>
                  </a:lnTo>
                  <a:lnTo>
                    <a:pt x="3328" y="24921"/>
                  </a:lnTo>
                  <a:lnTo>
                    <a:pt x="3558" y="24816"/>
                  </a:lnTo>
                  <a:lnTo>
                    <a:pt x="3620" y="24774"/>
                  </a:lnTo>
                  <a:lnTo>
                    <a:pt x="3809" y="24712"/>
                  </a:lnTo>
                  <a:lnTo>
                    <a:pt x="3913" y="24670"/>
                  </a:lnTo>
                  <a:lnTo>
                    <a:pt x="3976" y="24544"/>
                  </a:lnTo>
                  <a:lnTo>
                    <a:pt x="4123" y="24398"/>
                  </a:lnTo>
                  <a:lnTo>
                    <a:pt x="4395" y="24272"/>
                  </a:lnTo>
                  <a:lnTo>
                    <a:pt x="4541" y="24230"/>
                  </a:lnTo>
                  <a:lnTo>
                    <a:pt x="4604" y="24251"/>
                  </a:lnTo>
                  <a:lnTo>
                    <a:pt x="4604" y="24293"/>
                  </a:lnTo>
                  <a:lnTo>
                    <a:pt x="4562" y="24335"/>
                  </a:lnTo>
                  <a:lnTo>
                    <a:pt x="4478" y="24335"/>
                  </a:lnTo>
                  <a:lnTo>
                    <a:pt x="4332" y="24377"/>
                  </a:lnTo>
                  <a:lnTo>
                    <a:pt x="4144" y="24460"/>
                  </a:lnTo>
                  <a:lnTo>
                    <a:pt x="3955" y="24670"/>
                  </a:lnTo>
                  <a:lnTo>
                    <a:pt x="3872" y="24774"/>
                  </a:lnTo>
                  <a:lnTo>
                    <a:pt x="3725" y="24795"/>
                  </a:lnTo>
                  <a:lnTo>
                    <a:pt x="3641" y="24816"/>
                  </a:lnTo>
                  <a:lnTo>
                    <a:pt x="3495" y="24921"/>
                  </a:lnTo>
                  <a:lnTo>
                    <a:pt x="3328" y="24984"/>
                  </a:lnTo>
                  <a:lnTo>
                    <a:pt x="3244" y="25005"/>
                  </a:lnTo>
                  <a:lnTo>
                    <a:pt x="3223" y="25067"/>
                  </a:lnTo>
                  <a:lnTo>
                    <a:pt x="3307" y="25067"/>
                  </a:lnTo>
                  <a:lnTo>
                    <a:pt x="3348" y="25025"/>
                  </a:lnTo>
                  <a:lnTo>
                    <a:pt x="3411" y="25067"/>
                  </a:lnTo>
                  <a:lnTo>
                    <a:pt x="3411" y="25109"/>
                  </a:lnTo>
                  <a:lnTo>
                    <a:pt x="3516" y="25067"/>
                  </a:lnTo>
                  <a:lnTo>
                    <a:pt x="3558" y="25005"/>
                  </a:lnTo>
                  <a:lnTo>
                    <a:pt x="3620" y="25005"/>
                  </a:lnTo>
                  <a:lnTo>
                    <a:pt x="3704" y="25088"/>
                  </a:lnTo>
                  <a:lnTo>
                    <a:pt x="3746" y="25088"/>
                  </a:lnTo>
                  <a:lnTo>
                    <a:pt x="3830" y="25025"/>
                  </a:lnTo>
                  <a:lnTo>
                    <a:pt x="3934" y="24963"/>
                  </a:lnTo>
                  <a:lnTo>
                    <a:pt x="4018" y="24963"/>
                  </a:lnTo>
                  <a:lnTo>
                    <a:pt x="4039" y="24984"/>
                  </a:lnTo>
                  <a:lnTo>
                    <a:pt x="4018" y="25025"/>
                  </a:lnTo>
                  <a:lnTo>
                    <a:pt x="3934" y="25025"/>
                  </a:lnTo>
                  <a:lnTo>
                    <a:pt x="3851" y="25109"/>
                  </a:lnTo>
                  <a:lnTo>
                    <a:pt x="3767" y="25130"/>
                  </a:lnTo>
                  <a:lnTo>
                    <a:pt x="3662" y="25130"/>
                  </a:lnTo>
                  <a:lnTo>
                    <a:pt x="3620" y="25088"/>
                  </a:lnTo>
                  <a:lnTo>
                    <a:pt x="3558" y="25109"/>
                  </a:lnTo>
                  <a:lnTo>
                    <a:pt x="3516" y="25172"/>
                  </a:lnTo>
                  <a:lnTo>
                    <a:pt x="3390" y="25214"/>
                  </a:lnTo>
                  <a:lnTo>
                    <a:pt x="3348" y="25235"/>
                  </a:lnTo>
                  <a:lnTo>
                    <a:pt x="3432" y="25297"/>
                  </a:lnTo>
                  <a:lnTo>
                    <a:pt x="3495" y="25297"/>
                  </a:lnTo>
                  <a:lnTo>
                    <a:pt x="3600" y="25339"/>
                  </a:lnTo>
                  <a:lnTo>
                    <a:pt x="3516" y="25423"/>
                  </a:lnTo>
                  <a:lnTo>
                    <a:pt x="3516" y="25486"/>
                  </a:lnTo>
                  <a:lnTo>
                    <a:pt x="3600" y="25507"/>
                  </a:lnTo>
                  <a:lnTo>
                    <a:pt x="3558" y="25549"/>
                  </a:lnTo>
                  <a:lnTo>
                    <a:pt x="3600" y="25611"/>
                  </a:lnTo>
                  <a:lnTo>
                    <a:pt x="3537" y="25611"/>
                  </a:lnTo>
                  <a:lnTo>
                    <a:pt x="3453" y="25695"/>
                  </a:lnTo>
                  <a:lnTo>
                    <a:pt x="3495" y="25758"/>
                  </a:lnTo>
                  <a:lnTo>
                    <a:pt x="3537" y="25758"/>
                  </a:lnTo>
                  <a:lnTo>
                    <a:pt x="3600" y="25716"/>
                  </a:lnTo>
                  <a:lnTo>
                    <a:pt x="3620" y="25716"/>
                  </a:lnTo>
                  <a:lnTo>
                    <a:pt x="3641" y="25821"/>
                  </a:lnTo>
                  <a:lnTo>
                    <a:pt x="3641" y="25904"/>
                  </a:lnTo>
                  <a:lnTo>
                    <a:pt x="3558" y="25946"/>
                  </a:lnTo>
                  <a:lnTo>
                    <a:pt x="3558" y="26113"/>
                  </a:lnTo>
                  <a:lnTo>
                    <a:pt x="3620" y="26176"/>
                  </a:lnTo>
                  <a:lnTo>
                    <a:pt x="3704" y="26176"/>
                  </a:lnTo>
                  <a:lnTo>
                    <a:pt x="3767" y="26134"/>
                  </a:lnTo>
                  <a:lnTo>
                    <a:pt x="3809" y="26051"/>
                  </a:lnTo>
                  <a:lnTo>
                    <a:pt x="3851" y="26072"/>
                  </a:lnTo>
                  <a:lnTo>
                    <a:pt x="3913" y="26030"/>
                  </a:lnTo>
                  <a:lnTo>
                    <a:pt x="3955" y="26030"/>
                  </a:lnTo>
                  <a:lnTo>
                    <a:pt x="4018" y="26072"/>
                  </a:lnTo>
                  <a:lnTo>
                    <a:pt x="3976" y="26113"/>
                  </a:lnTo>
                  <a:lnTo>
                    <a:pt x="3872" y="26176"/>
                  </a:lnTo>
                  <a:lnTo>
                    <a:pt x="3809" y="26176"/>
                  </a:lnTo>
                  <a:lnTo>
                    <a:pt x="3641" y="26239"/>
                  </a:lnTo>
                  <a:lnTo>
                    <a:pt x="3558" y="26281"/>
                  </a:lnTo>
                  <a:lnTo>
                    <a:pt x="3558" y="26365"/>
                  </a:lnTo>
                  <a:lnTo>
                    <a:pt x="3537" y="26448"/>
                  </a:lnTo>
                  <a:lnTo>
                    <a:pt x="3620" y="26490"/>
                  </a:lnTo>
                  <a:lnTo>
                    <a:pt x="3558" y="26553"/>
                  </a:lnTo>
                  <a:lnTo>
                    <a:pt x="3537" y="26657"/>
                  </a:lnTo>
                  <a:lnTo>
                    <a:pt x="3558" y="26783"/>
                  </a:lnTo>
                  <a:lnTo>
                    <a:pt x="3620" y="26783"/>
                  </a:lnTo>
                  <a:lnTo>
                    <a:pt x="3704" y="26637"/>
                  </a:lnTo>
                  <a:lnTo>
                    <a:pt x="3746" y="26595"/>
                  </a:lnTo>
                  <a:lnTo>
                    <a:pt x="3872" y="26469"/>
                  </a:lnTo>
                  <a:lnTo>
                    <a:pt x="3934" y="26469"/>
                  </a:lnTo>
                  <a:lnTo>
                    <a:pt x="3976" y="26385"/>
                  </a:lnTo>
                  <a:lnTo>
                    <a:pt x="4060" y="26365"/>
                  </a:lnTo>
                  <a:lnTo>
                    <a:pt x="4060" y="26385"/>
                  </a:lnTo>
                  <a:lnTo>
                    <a:pt x="4018" y="26448"/>
                  </a:lnTo>
                  <a:lnTo>
                    <a:pt x="4018" y="26490"/>
                  </a:lnTo>
                  <a:lnTo>
                    <a:pt x="4039" y="26532"/>
                  </a:lnTo>
                  <a:lnTo>
                    <a:pt x="4123" y="26490"/>
                  </a:lnTo>
                  <a:lnTo>
                    <a:pt x="4248" y="26365"/>
                  </a:lnTo>
                  <a:lnTo>
                    <a:pt x="4269" y="26323"/>
                  </a:lnTo>
                  <a:lnTo>
                    <a:pt x="4332" y="26385"/>
                  </a:lnTo>
                  <a:lnTo>
                    <a:pt x="4374" y="26385"/>
                  </a:lnTo>
                  <a:lnTo>
                    <a:pt x="4436" y="26344"/>
                  </a:lnTo>
                  <a:lnTo>
                    <a:pt x="4499" y="26344"/>
                  </a:lnTo>
                  <a:lnTo>
                    <a:pt x="4499" y="26365"/>
                  </a:lnTo>
                  <a:lnTo>
                    <a:pt x="4436" y="26448"/>
                  </a:lnTo>
                  <a:lnTo>
                    <a:pt x="4436" y="26637"/>
                  </a:lnTo>
                  <a:lnTo>
                    <a:pt x="4478" y="26657"/>
                  </a:lnTo>
                  <a:lnTo>
                    <a:pt x="4541" y="26741"/>
                  </a:lnTo>
                  <a:lnTo>
                    <a:pt x="4499" y="26762"/>
                  </a:lnTo>
                  <a:lnTo>
                    <a:pt x="4436" y="26741"/>
                  </a:lnTo>
                  <a:lnTo>
                    <a:pt x="4332" y="26637"/>
                  </a:lnTo>
                  <a:lnTo>
                    <a:pt x="4269" y="26553"/>
                  </a:lnTo>
                  <a:lnTo>
                    <a:pt x="4227" y="26553"/>
                  </a:lnTo>
                  <a:lnTo>
                    <a:pt x="4164" y="26574"/>
                  </a:lnTo>
                  <a:lnTo>
                    <a:pt x="4081" y="26574"/>
                  </a:lnTo>
                  <a:lnTo>
                    <a:pt x="4060" y="26637"/>
                  </a:lnTo>
                  <a:lnTo>
                    <a:pt x="4123" y="26678"/>
                  </a:lnTo>
                  <a:lnTo>
                    <a:pt x="4164" y="26678"/>
                  </a:lnTo>
                  <a:lnTo>
                    <a:pt x="4248" y="26783"/>
                  </a:lnTo>
                  <a:lnTo>
                    <a:pt x="4290" y="26804"/>
                  </a:lnTo>
                  <a:lnTo>
                    <a:pt x="4269" y="26867"/>
                  </a:lnTo>
                  <a:lnTo>
                    <a:pt x="4185" y="26783"/>
                  </a:lnTo>
                  <a:lnTo>
                    <a:pt x="4144" y="26762"/>
                  </a:lnTo>
                  <a:lnTo>
                    <a:pt x="4060" y="26762"/>
                  </a:lnTo>
                  <a:lnTo>
                    <a:pt x="3955" y="26888"/>
                  </a:lnTo>
                  <a:lnTo>
                    <a:pt x="3872" y="26950"/>
                  </a:lnTo>
                  <a:lnTo>
                    <a:pt x="3704" y="26950"/>
                  </a:lnTo>
                  <a:lnTo>
                    <a:pt x="3662" y="26971"/>
                  </a:lnTo>
                  <a:lnTo>
                    <a:pt x="3725" y="26992"/>
                  </a:lnTo>
                  <a:lnTo>
                    <a:pt x="3830" y="26992"/>
                  </a:lnTo>
                  <a:lnTo>
                    <a:pt x="3892" y="26971"/>
                  </a:lnTo>
                  <a:lnTo>
                    <a:pt x="4060" y="26950"/>
                  </a:lnTo>
                  <a:lnTo>
                    <a:pt x="4164" y="26888"/>
                  </a:lnTo>
                  <a:lnTo>
                    <a:pt x="4248" y="26909"/>
                  </a:lnTo>
                  <a:lnTo>
                    <a:pt x="4353" y="26909"/>
                  </a:lnTo>
                  <a:lnTo>
                    <a:pt x="4311" y="26950"/>
                  </a:lnTo>
                  <a:lnTo>
                    <a:pt x="4248" y="27013"/>
                  </a:lnTo>
                  <a:lnTo>
                    <a:pt x="4102" y="27013"/>
                  </a:lnTo>
                  <a:lnTo>
                    <a:pt x="3976" y="27055"/>
                  </a:lnTo>
                  <a:lnTo>
                    <a:pt x="3767" y="27055"/>
                  </a:lnTo>
                  <a:lnTo>
                    <a:pt x="3662" y="27076"/>
                  </a:lnTo>
                  <a:lnTo>
                    <a:pt x="3641" y="27160"/>
                  </a:lnTo>
                  <a:lnTo>
                    <a:pt x="3662" y="27222"/>
                  </a:lnTo>
                  <a:lnTo>
                    <a:pt x="3767" y="27264"/>
                  </a:lnTo>
                  <a:lnTo>
                    <a:pt x="3872" y="27222"/>
                  </a:lnTo>
                  <a:lnTo>
                    <a:pt x="3892" y="27264"/>
                  </a:lnTo>
                  <a:lnTo>
                    <a:pt x="3830" y="27306"/>
                  </a:lnTo>
                  <a:lnTo>
                    <a:pt x="3725" y="27306"/>
                  </a:lnTo>
                  <a:lnTo>
                    <a:pt x="3662" y="27390"/>
                  </a:lnTo>
                  <a:lnTo>
                    <a:pt x="3683" y="27473"/>
                  </a:lnTo>
                  <a:lnTo>
                    <a:pt x="3767" y="27515"/>
                  </a:lnTo>
                  <a:lnTo>
                    <a:pt x="3830" y="27473"/>
                  </a:lnTo>
                  <a:lnTo>
                    <a:pt x="3851" y="27411"/>
                  </a:lnTo>
                  <a:lnTo>
                    <a:pt x="3934" y="27411"/>
                  </a:lnTo>
                  <a:lnTo>
                    <a:pt x="3976" y="27432"/>
                  </a:lnTo>
                  <a:lnTo>
                    <a:pt x="4060" y="27432"/>
                  </a:lnTo>
                  <a:lnTo>
                    <a:pt x="4144" y="27411"/>
                  </a:lnTo>
                  <a:lnTo>
                    <a:pt x="4185" y="27390"/>
                  </a:lnTo>
                  <a:lnTo>
                    <a:pt x="4227" y="27411"/>
                  </a:lnTo>
                  <a:lnTo>
                    <a:pt x="4164" y="27473"/>
                  </a:lnTo>
                  <a:lnTo>
                    <a:pt x="4039" y="27515"/>
                  </a:lnTo>
                  <a:lnTo>
                    <a:pt x="3976" y="27494"/>
                  </a:lnTo>
                  <a:lnTo>
                    <a:pt x="3913" y="27473"/>
                  </a:lnTo>
                  <a:lnTo>
                    <a:pt x="3851" y="27473"/>
                  </a:lnTo>
                  <a:lnTo>
                    <a:pt x="3913" y="27515"/>
                  </a:lnTo>
                  <a:lnTo>
                    <a:pt x="3976" y="27515"/>
                  </a:lnTo>
                  <a:lnTo>
                    <a:pt x="4039" y="27536"/>
                  </a:lnTo>
                  <a:lnTo>
                    <a:pt x="3976" y="27578"/>
                  </a:lnTo>
                  <a:lnTo>
                    <a:pt x="3851" y="27578"/>
                  </a:lnTo>
                  <a:lnTo>
                    <a:pt x="3746" y="27641"/>
                  </a:lnTo>
                  <a:lnTo>
                    <a:pt x="3809" y="27704"/>
                  </a:lnTo>
                  <a:lnTo>
                    <a:pt x="3851" y="27704"/>
                  </a:lnTo>
                  <a:lnTo>
                    <a:pt x="3913" y="27683"/>
                  </a:lnTo>
                  <a:lnTo>
                    <a:pt x="4039" y="27683"/>
                  </a:lnTo>
                  <a:lnTo>
                    <a:pt x="4081" y="27704"/>
                  </a:lnTo>
                  <a:lnTo>
                    <a:pt x="4144" y="27704"/>
                  </a:lnTo>
                  <a:lnTo>
                    <a:pt x="4081" y="27746"/>
                  </a:lnTo>
                  <a:lnTo>
                    <a:pt x="3955" y="27787"/>
                  </a:lnTo>
                  <a:lnTo>
                    <a:pt x="3872" y="27746"/>
                  </a:lnTo>
                  <a:lnTo>
                    <a:pt x="3809" y="27787"/>
                  </a:lnTo>
                  <a:lnTo>
                    <a:pt x="3767" y="27829"/>
                  </a:lnTo>
                  <a:lnTo>
                    <a:pt x="3809" y="27892"/>
                  </a:lnTo>
                  <a:lnTo>
                    <a:pt x="3851" y="27892"/>
                  </a:lnTo>
                  <a:lnTo>
                    <a:pt x="3934" y="27829"/>
                  </a:lnTo>
                  <a:lnTo>
                    <a:pt x="4018" y="27829"/>
                  </a:lnTo>
                  <a:lnTo>
                    <a:pt x="4081" y="27892"/>
                  </a:lnTo>
                  <a:lnTo>
                    <a:pt x="4081" y="27934"/>
                  </a:lnTo>
                  <a:lnTo>
                    <a:pt x="3934" y="27997"/>
                  </a:lnTo>
                  <a:lnTo>
                    <a:pt x="3892" y="28038"/>
                  </a:lnTo>
                  <a:lnTo>
                    <a:pt x="3955" y="28143"/>
                  </a:lnTo>
                  <a:lnTo>
                    <a:pt x="3997" y="28143"/>
                  </a:lnTo>
                  <a:lnTo>
                    <a:pt x="4039" y="28122"/>
                  </a:lnTo>
                  <a:lnTo>
                    <a:pt x="4102" y="28122"/>
                  </a:lnTo>
                  <a:lnTo>
                    <a:pt x="4164" y="28206"/>
                  </a:lnTo>
                  <a:lnTo>
                    <a:pt x="4185" y="28143"/>
                  </a:lnTo>
                  <a:lnTo>
                    <a:pt x="4227" y="28122"/>
                  </a:lnTo>
                  <a:lnTo>
                    <a:pt x="4269" y="28143"/>
                  </a:lnTo>
                  <a:lnTo>
                    <a:pt x="4248" y="28206"/>
                  </a:lnTo>
                  <a:lnTo>
                    <a:pt x="4206" y="28248"/>
                  </a:lnTo>
                  <a:lnTo>
                    <a:pt x="4269" y="28310"/>
                  </a:lnTo>
                  <a:lnTo>
                    <a:pt x="4164" y="28436"/>
                  </a:lnTo>
                  <a:lnTo>
                    <a:pt x="4144" y="28436"/>
                  </a:lnTo>
                  <a:lnTo>
                    <a:pt x="4081" y="28520"/>
                  </a:lnTo>
                  <a:lnTo>
                    <a:pt x="4039" y="28582"/>
                  </a:lnTo>
                  <a:lnTo>
                    <a:pt x="4039" y="28624"/>
                  </a:lnTo>
                  <a:lnTo>
                    <a:pt x="4102" y="28624"/>
                  </a:lnTo>
                  <a:lnTo>
                    <a:pt x="4164" y="28582"/>
                  </a:lnTo>
                  <a:lnTo>
                    <a:pt x="4248" y="28624"/>
                  </a:lnTo>
                  <a:lnTo>
                    <a:pt x="4269" y="28687"/>
                  </a:lnTo>
                  <a:lnTo>
                    <a:pt x="4227" y="28750"/>
                  </a:lnTo>
                  <a:lnTo>
                    <a:pt x="4227" y="28771"/>
                  </a:lnTo>
                  <a:lnTo>
                    <a:pt x="4290" y="28771"/>
                  </a:lnTo>
                  <a:lnTo>
                    <a:pt x="4353" y="28792"/>
                  </a:lnTo>
                  <a:lnTo>
                    <a:pt x="4353" y="28854"/>
                  </a:lnTo>
                  <a:lnTo>
                    <a:pt x="4290" y="28896"/>
                  </a:lnTo>
                  <a:lnTo>
                    <a:pt x="4353" y="28959"/>
                  </a:lnTo>
                  <a:lnTo>
                    <a:pt x="4332" y="29043"/>
                  </a:lnTo>
                  <a:lnTo>
                    <a:pt x="4248" y="29085"/>
                  </a:lnTo>
                  <a:lnTo>
                    <a:pt x="4206" y="29147"/>
                  </a:lnTo>
                  <a:lnTo>
                    <a:pt x="4311" y="29147"/>
                  </a:lnTo>
                  <a:lnTo>
                    <a:pt x="4374" y="29085"/>
                  </a:lnTo>
                  <a:lnTo>
                    <a:pt x="4395" y="29043"/>
                  </a:lnTo>
                  <a:lnTo>
                    <a:pt x="4520" y="28980"/>
                  </a:lnTo>
                  <a:lnTo>
                    <a:pt x="4562" y="29001"/>
                  </a:lnTo>
                  <a:lnTo>
                    <a:pt x="4499" y="29064"/>
                  </a:lnTo>
                  <a:lnTo>
                    <a:pt x="4541" y="29106"/>
                  </a:lnTo>
                  <a:lnTo>
                    <a:pt x="4457" y="29168"/>
                  </a:lnTo>
                  <a:lnTo>
                    <a:pt x="4395" y="29210"/>
                  </a:lnTo>
                  <a:lnTo>
                    <a:pt x="4332" y="29210"/>
                  </a:lnTo>
                  <a:lnTo>
                    <a:pt x="4248" y="29252"/>
                  </a:lnTo>
                  <a:lnTo>
                    <a:pt x="4185" y="29294"/>
                  </a:lnTo>
                  <a:lnTo>
                    <a:pt x="4248" y="29357"/>
                  </a:lnTo>
                  <a:lnTo>
                    <a:pt x="4332" y="29294"/>
                  </a:lnTo>
                  <a:lnTo>
                    <a:pt x="4374" y="29252"/>
                  </a:lnTo>
                  <a:lnTo>
                    <a:pt x="4478" y="29273"/>
                  </a:lnTo>
                  <a:lnTo>
                    <a:pt x="4499" y="29294"/>
                  </a:lnTo>
                  <a:lnTo>
                    <a:pt x="4457" y="29357"/>
                  </a:lnTo>
                  <a:lnTo>
                    <a:pt x="4332" y="29398"/>
                  </a:lnTo>
                  <a:lnTo>
                    <a:pt x="4332" y="29503"/>
                  </a:lnTo>
                  <a:lnTo>
                    <a:pt x="4269" y="29566"/>
                  </a:lnTo>
                  <a:lnTo>
                    <a:pt x="4185" y="29587"/>
                  </a:lnTo>
                  <a:lnTo>
                    <a:pt x="4164" y="29629"/>
                  </a:lnTo>
                  <a:lnTo>
                    <a:pt x="4248" y="29691"/>
                  </a:lnTo>
                  <a:lnTo>
                    <a:pt x="4374" y="29670"/>
                  </a:lnTo>
                  <a:lnTo>
                    <a:pt x="4457" y="29608"/>
                  </a:lnTo>
                  <a:lnTo>
                    <a:pt x="4562" y="29587"/>
                  </a:lnTo>
                  <a:lnTo>
                    <a:pt x="4625" y="29587"/>
                  </a:lnTo>
                  <a:lnTo>
                    <a:pt x="4667" y="29629"/>
                  </a:lnTo>
                  <a:lnTo>
                    <a:pt x="4625" y="29691"/>
                  </a:lnTo>
                  <a:lnTo>
                    <a:pt x="4562" y="29691"/>
                  </a:lnTo>
                  <a:lnTo>
                    <a:pt x="4416" y="29733"/>
                  </a:lnTo>
                  <a:lnTo>
                    <a:pt x="4416" y="29775"/>
                  </a:lnTo>
                  <a:lnTo>
                    <a:pt x="4499" y="29775"/>
                  </a:lnTo>
                  <a:lnTo>
                    <a:pt x="4541" y="29817"/>
                  </a:lnTo>
                  <a:lnTo>
                    <a:pt x="4457" y="29901"/>
                  </a:lnTo>
                  <a:lnTo>
                    <a:pt x="4478" y="29984"/>
                  </a:lnTo>
                  <a:lnTo>
                    <a:pt x="4562" y="30005"/>
                  </a:lnTo>
                  <a:lnTo>
                    <a:pt x="4688" y="29901"/>
                  </a:lnTo>
                  <a:lnTo>
                    <a:pt x="4750" y="29880"/>
                  </a:lnTo>
                  <a:lnTo>
                    <a:pt x="4771" y="29901"/>
                  </a:lnTo>
                  <a:lnTo>
                    <a:pt x="4855" y="29984"/>
                  </a:lnTo>
                  <a:lnTo>
                    <a:pt x="4855" y="30089"/>
                  </a:lnTo>
                  <a:lnTo>
                    <a:pt x="4918" y="30131"/>
                  </a:lnTo>
                  <a:lnTo>
                    <a:pt x="4918" y="30152"/>
                  </a:lnTo>
                  <a:lnTo>
                    <a:pt x="4876" y="30214"/>
                  </a:lnTo>
                  <a:lnTo>
                    <a:pt x="4792" y="30214"/>
                  </a:lnTo>
                  <a:lnTo>
                    <a:pt x="4750" y="30298"/>
                  </a:lnTo>
                  <a:lnTo>
                    <a:pt x="4771" y="30340"/>
                  </a:lnTo>
                  <a:lnTo>
                    <a:pt x="4918" y="30361"/>
                  </a:lnTo>
                  <a:lnTo>
                    <a:pt x="4981" y="30340"/>
                  </a:lnTo>
                  <a:lnTo>
                    <a:pt x="4960" y="30298"/>
                  </a:lnTo>
                  <a:lnTo>
                    <a:pt x="4960" y="30235"/>
                  </a:lnTo>
                  <a:lnTo>
                    <a:pt x="5001" y="30214"/>
                  </a:lnTo>
                  <a:lnTo>
                    <a:pt x="5064" y="30235"/>
                  </a:lnTo>
                  <a:lnTo>
                    <a:pt x="5127" y="30194"/>
                  </a:lnTo>
                  <a:lnTo>
                    <a:pt x="5211" y="30152"/>
                  </a:lnTo>
                  <a:lnTo>
                    <a:pt x="5273" y="30214"/>
                  </a:lnTo>
                  <a:lnTo>
                    <a:pt x="5315" y="30235"/>
                  </a:lnTo>
                  <a:lnTo>
                    <a:pt x="5378" y="30214"/>
                  </a:lnTo>
                  <a:lnTo>
                    <a:pt x="5420" y="30131"/>
                  </a:lnTo>
                  <a:lnTo>
                    <a:pt x="5483" y="30089"/>
                  </a:lnTo>
                  <a:lnTo>
                    <a:pt x="5545" y="30089"/>
                  </a:lnTo>
                  <a:lnTo>
                    <a:pt x="5629" y="30047"/>
                  </a:lnTo>
                  <a:lnTo>
                    <a:pt x="5713" y="30089"/>
                  </a:lnTo>
                  <a:lnTo>
                    <a:pt x="5755" y="30026"/>
                  </a:lnTo>
                  <a:lnTo>
                    <a:pt x="5755" y="29984"/>
                  </a:lnTo>
                  <a:lnTo>
                    <a:pt x="5713" y="29922"/>
                  </a:lnTo>
                  <a:lnTo>
                    <a:pt x="5713" y="29880"/>
                  </a:lnTo>
                  <a:lnTo>
                    <a:pt x="5755" y="29838"/>
                  </a:lnTo>
                  <a:lnTo>
                    <a:pt x="5817" y="29880"/>
                  </a:lnTo>
                  <a:lnTo>
                    <a:pt x="5859" y="29942"/>
                  </a:lnTo>
                  <a:lnTo>
                    <a:pt x="5859" y="30047"/>
                  </a:lnTo>
                  <a:lnTo>
                    <a:pt x="5797" y="30131"/>
                  </a:lnTo>
                  <a:lnTo>
                    <a:pt x="5734" y="30152"/>
                  </a:lnTo>
                  <a:lnTo>
                    <a:pt x="5692" y="30214"/>
                  </a:lnTo>
                  <a:lnTo>
                    <a:pt x="5713" y="30235"/>
                  </a:lnTo>
                  <a:lnTo>
                    <a:pt x="5838" y="30194"/>
                  </a:lnTo>
                  <a:lnTo>
                    <a:pt x="6027" y="30089"/>
                  </a:lnTo>
                  <a:lnTo>
                    <a:pt x="6131" y="29922"/>
                  </a:lnTo>
                  <a:lnTo>
                    <a:pt x="6173" y="29922"/>
                  </a:lnTo>
                  <a:lnTo>
                    <a:pt x="6215" y="30005"/>
                  </a:lnTo>
                  <a:lnTo>
                    <a:pt x="6215" y="30110"/>
                  </a:lnTo>
                  <a:lnTo>
                    <a:pt x="6131" y="30131"/>
                  </a:lnTo>
                  <a:lnTo>
                    <a:pt x="6048" y="30194"/>
                  </a:lnTo>
                  <a:lnTo>
                    <a:pt x="5964" y="30256"/>
                  </a:lnTo>
                  <a:lnTo>
                    <a:pt x="5859" y="30298"/>
                  </a:lnTo>
                  <a:lnTo>
                    <a:pt x="5838" y="30319"/>
                  </a:lnTo>
                  <a:lnTo>
                    <a:pt x="5859" y="30340"/>
                  </a:lnTo>
                  <a:lnTo>
                    <a:pt x="5964" y="30319"/>
                  </a:lnTo>
                  <a:lnTo>
                    <a:pt x="6110" y="30235"/>
                  </a:lnTo>
                  <a:lnTo>
                    <a:pt x="6131" y="30256"/>
                  </a:lnTo>
                  <a:lnTo>
                    <a:pt x="6027" y="30361"/>
                  </a:lnTo>
                  <a:lnTo>
                    <a:pt x="5943" y="30403"/>
                  </a:lnTo>
                  <a:lnTo>
                    <a:pt x="5943" y="30507"/>
                  </a:lnTo>
                  <a:lnTo>
                    <a:pt x="5797" y="30612"/>
                  </a:lnTo>
                  <a:lnTo>
                    <a:pt x="5755" y="30654"/>
                  </a:lnTo>
                  <a:lnTo>
                    <a:pt x="5817" y="30654"/>
                  </a:lnTo>
                  <a:lnTo>
                    <a:pt x="5859" y="30612"/>
                  </a:lnTo>
                  <a:lnTo>
                    <a:pt x="5901" y="30612"/>
                  </a:lnTo>
                  <a:lnTo>
                    <a:pt x="5901" y="30633"/>
                  </a:lnTo>
                  <a:lnTo>
                    <a:pt x="5922" y="30738"/>
                  </a:lnTo>
                  <a:lnTo>
                    <a:pt x="5943" y="30654"/>
                  </a:lnTo>
                  <a:lnTo>
                    <a:pt x="6027" y="30612"/>
                  </a:lnTo>
                  <a:lnTo>
                    <a:pt x="6048" y="30549"/>
                  </a:lnTo>
                  <a:lnTo>
                    <a:pt x="6110" y="30549"/>
                  </a:lnTo>
                  <a:lnTo>
                    <a:pt x="6131" y="30570"/>
                  </a:lnTo>
                  <a:lnTo>
                    <a:pt x="6048" y="30654"/>
                  </a:lnTo>
                  <a:lnTo>
                    <a:pt x="6027" y="30738"/>
                  </a:lnTo>
                  <a:lnTo>
                    <a:pt x="6048" y="30759"/>
                  </a:lnTo>
                  <a:lnTo>
                    <a:pt x="6131" y="30738"/>
                  </a:lnTo>
                  <a:lnTo>
                    <a:pt x="6173" y="30654"/>
                  </a:lnTo>
                  <a:lnTo>
                    <a:pt x="6236" y="30654"/>
                  </a:lnTo>
                  <a:lnTo>
                    <a:pt x="6320" y="30633"/>
                  </a:lnTo>
                  <a:lnTo>
                    <a:pt x="6236" y="30738"/>
                  </a:lnTo>
                  <a:lnTo>
                    <a:pt x="6215" y="30842"/>
                  </a:lnTo>
                  <a:lnTo>
                    <a:pt x="6110" y="30926"/>
                  </a:lnTo>
                  <a:lnTo>
                    <a:pt x="6110" y="30989"/>
                  </a:lnTo>
                  <a:lnTo>
                    <a:pt x="6131" y="31031"/>
                  </a:lnTo>
                  <a:lnTo>
                    <a:pt x="6236" y="30947"/>
                  </a:lnTo>
                  <a:lnTo>
                    <a:pt x="6320" y="30738"/>
                  </a:lnTo>
                  <a:lnTo>
                    <a:pt x="6382" y="30675"/>
                  </a:lnTo>
                  <a:lnTo>
                    <a:pt x="6424" y="30717"/>
                  </a:lnTo>
                  <a:lnTo>
                    <a:pt x="6320" y="30863"/>
                  </a:lnTo>
                  <a:lnTo>
                    <a:pt x="6320" y="30947"/>
                  </a:lnTo>
                  <a:lnTo>
                    <a:pt x="6257" y="31031"/>
                  </a:lnTo>
                  <a:lnTo>
                    <a:pt x="6236" y="31135"/>
                  </a:lnTo>
                  <a:lnTo>
                    <a:pt x="6278" y="31156"/>
                  </a:lnTo>
                  <a:lnTo>
                    <a:pt x="6341" y="31093"/>
                  </a:lnTo>
                  <a:lnTo>
                    <a:pt x="6341" y="31031"/>
                  </a:lnTo>
                  <a:lnTo>
                    <a:pt x="6361" y="30968"/>
                  </a:lnTo>
                  <a:lnTo>
                    <a:pt x="6424" y="30968"/>
                  </a:lnTo>
                  <a:lnTo>
                    <a:pt x="6487" y="30989"/>
                  </a:lnTo>
                  <a:lnTo>
                    <a:pt x="6487" y="30842"/>
                  </a:lnTo>
                  <a:lnTo>
                    <a:pt x="6550" y="30842"/>
                  </a:lnTo>
                  <a:lnTo>
                    <a:pt x="6592" y="30759"/>
                  </a:lnTo>
                  <a:lnTo>
                    <a:pt x="6654" y="30759"/>
                  </a:lnTo>
                  <a:lnTo>
                    <a:pt x="6654" y="30821"/>
                  </a:lnTo>
                  <a:lnTo>
                    <a:pt x="6633" y="30821"/>
                  </a:lnTo>
                  <a:lnTo>
                    <a:pt x="6592" y="30926"/>
                  </a:lnTo>
                  <a:lnTo>
                    <a:pt x="6592" y="30968"/>
                  </a:lnTo>
                  <a:lnTo>
                    <a:pt x="6759" y="30968"/>
                  </a:lnTo>
                  <a:lnTo>
                    <a:pt x="7010" y="31093"/>
                  </a:lnTo>
                  <a:lnTo>
                    <a:pt x="7052" y="31093"/>
                  </a:lnTo>
                  <a:lnTo>
                    <a:pt x="7052" y="31051"/>
                  </a:lnTo>
                  <a:lnTo>
                    <a:pt x="7094" y="30989"/>
                  </a:lnTo>
                  <a:lnTo>
                    <a:pt x="7157" y="30968"/>
                  </a:lnTo>
                  <a:lnTo>
                    <a:pt x="7157" y="30926"/>
                  </a:lnTo>
                  <a:lnTo>
                    <a:pt x="7094" y="30884"/>
                  </a:lnTo>
                  <a:lnTo>
                    <a:pt x="7073" y="30863"/>
                  </a:lnTo>
                  <a:lnTo>
                    <a:pt x="6989" y="30863"/>
                  </a:lnTo>
                  <a:lnTo>
                    <a:pt x="6968" y="30884"/>
                  </a:lnTo>
                  <a:lnTo>
                    <a:pt x="6968" y="30842"/>
                  </a:lnTo>
                  <a:lnTo>
                    <a:pt x="6989" y="30821"/>
                  </a:lnTo>
                  <a:lnTo>
                    <a:pt x="6989" y="30759"/>
                  </a:lnTo>
                  <a:lnTo>
                    <a:pt x="6885" y="30717"/>
                  </a:lnTo>
                  <a:lnTo>
                    <a:pt x="6696" y="30633"/>
                  </a:lnTo>
                  <a:lnTo>
                    <a:pt x="6675" y="30570"/>
                  </a:lnTo>
                  <a:lnTo>
                    <a:pt x="6696" y="30549"/>
                  </a:lnTo>
                  <a:lnTo>
                    <a:pt x="6780" y="30570"/>
                  </a:lnTo>
                  <a:lnTo>
                    <a:pt x="6843" y="30549"/>
                  </a:lnTo>
                  <a:lnTo>
                    <a:pt x="6864" y="30549"/>
                  </a:lnTo>
                  <a:lnTo>
                    <a:pt x="6885" y="30612"/>
                  </a:lnTo>
                  <a:lnTo>
                    <a:pt x="6968" y="30675"/>
                  </a:lnTo>
                  <a:lnTo>
                    <a:pt x="7052" y="30738"/>
                  </a:lnTo>
                  <a:lnTo>
                    <a:pt x="7115" y="30738"/>
                  </a:lnTo>
                  <a:lnTo>
                    <a:pt x="7219" y="30675"/>
                  </a:lnTo>
                  <a:lnTo>
                    <a:pt x="7303" y="30633"/>
                  </a:lnTo>
                  <a:lnTo>
                    <a:pt x="7324" y="30570"/>
                  </a:lnTo>
                  <a:lnTo>
                    <a:pt x="7261" y="30549"/>
                  </a:lnTo>
                  <a:lnTo>
                    <a:pt x="7157" y="30549"/>
                  </a:lnTo>
                  <a:lnTo>
                    <a:pt x="7094" y="30528"/>
                  </a:lnTo>
                  <a:lnTo>
                    <a:pt x="7094" y="30466"/>
                  </a:lnTo>
                  <a:lnTo>
                    <a:pt x="7219" y="30466"/>
                  </a:lnTo>
                  <a:lnTo>
                    <a:pt x="7303" y="30424"/>
                  </a:lnTo>
                  <a:lnTo>
                    <a:pt x="7303" y="30403"/>
                  </a:lnTo>
                  <a:lnTo>
                    <a:pt x="7219" y="30340"/>
                  </a:lnTo>
                  <a:lnTo>
                    <a:pt x="7157" y="30319"/>
                  </a:lnTo>
                  <a:lnTo>
                    <a:pt x="7157" y="30298"/>
                  </a:lnTo>
                  <a:lnTo>
                    <a:pt x="7198" y="30298"/>
                  </a:lnTo>
                  <a:lnTo>
                    <a:pt x="7219" y="30256"/>
                  </a:lnTo>
                  <a:lnTo>
                    <a:pt x="7198" y="30235"/>
                  </a:lnTo>
                  <a:lnTo>
                    <a:pt x="7094" y="30214"/>
                  </a:lnTo>
                  <a:lnTo>
                    <a:pt x="7052" y="30152"/>
                  </a:lnTo>
                  <a:lnTo>
                    <a:pt x="7073" y="30131"/>
                  </a:lnTo>
                  <a:lnTo>
                    <a:pt x="7157" y="30152"/>
                  </a:lnTo>
                  <a:lnTo>
                    <a:pt x="7261" y="30194"/>
                  </a:lnTo>
                  <a:lnTo>
                    <a:pt x="7408" y="30152"/>
                  </a:lnTo>
                  <a:lnTo>
                    <a:pt x="7491" y="30110"/>
                  </a:lnTo>
                  <a:lnTo>
                    <a:pt x="7512" y="30047"/>
                  </a:lnTo>
                  <a:lnTo>
                    <a:pt x="7491" y="30005"/>
                  </a:lnTo>
                  <a:lnTo>
                    <a:pt x="7387" y="29984"/>
                  </a:lnTo>
                  <a:lnTo>
                    <a:pt x="7198" y="29942"/>
                  </a:lnTo>
                  <a:lnTo>
                    <a:pt x="7115" y="29901"/>
                  </a:lnTo>
                  <a:lnTo>
                    <a:pt x="7115" y="29880"/>
                  </a:lnTo>
                  <a:lnTo>
                    <a:pt x="7177" y="29880"/>
                  </a:lnTo>
                  <a:lnTo>
                    <a:pt x="7261" y="29901"/>
                  </a:lnTo>
                  <a:lnTo>
                    <a:pt x="7408" y="29901"/>
                  </a:lnTo>
                  <a:lnTo>
                    <a:pt x="7491" y="29838"/>
                  </a:lnTo>
                  <a:lnTo>
                    <a:pt x="7491" y="29775"/>
                  </a:lnTo>
                  <a:lnTo>
                    <a:pt x="7408" y="29712"/>
                  </a:lnTo>
                  <a:lnTo>
                    <a:pt x="7324" y="29691"/>
                  </a:lnTo>
                  <a:lnTo>
                    <a:pt x="7303" y="29629"/>
                  </a:lnTo>
                  <a:lnTo>
                    <a:pt x="7366" y="29629"/>
                  </a:lnTo>
                  <a:lnTo>
                    <a:pt x="7408" y="29670"/>
                  </a:lnTo>
                  <a:lnTo>
                    <a:pt x="7429" y="29712"/>
                  </a:lnTo>
                  <a:lnTo>
                    <a:pt x="7512" y="29691"/>
                  </a:lnTo>
                  <a:lnTo>
                    <a:pt x="7575" y="29629"/>
                  </a:lnTo>
                  <a:lnTo>
                    <a:pt x="7575" y="29587"/>
                  </a:lnTo>
                  <a:lnTo>
                    <a:pt x="7512" y="29566"/>
                  </a:lnTo>
                  <a:lnTo>
                    <a:pt x="7429" y="29503"/>
                  </a:lnTo>
                  <a:lnTo>
                    <a:pt x="7429" y="29482"/>
                  </a:lnTo>
                  <a:lnTo>
                    <a:pt x="7491" y="29461"/>
                  </a:lnTo>
                  <a:lnTo>
                    <a:pt x="7512" y="29503"/>
                  </a:lnTo>
                  <a:lnTo>
                    <a:pt x="7575" y="29524"/>
                  </a:lnTo>
                  <a:lnTo>
                    <a:pt x="7638" y="29461"/>
                  </a:lnTo>
                  <a:lnTo>
                    <a:pt x="7638" y="29419"/>
                  </a:lnTo>
                  <a:lnTo>
                    <a:pt x="7533" y="29398"/>
                  </a:lnTo>
                  <a:lnTo>
                    <a:pt x="7470" y="29357"/>
                  </a:lnTo>
                  <a:lnTo>
                    <a:pt x="7429" y="29294"/>
                  </a:lnTo>
                  <a:lnTo>
                    <a:pt x="7491" y="29294"/>
                  </a:lnTo>
                  <a:lnTo>
                    <a:pt x="7575" y="29357"/>
                  </a:lnTo>
                  <a:lnTo>
                    <a:pt x="7638" y="29357"/>
                  </a:lnTo>
                  <a:lnTo>
                    <a:pt x="7701" y="29398"/>
                  </a:lnTo>
                  <a:lnTo>
                    <a:pt x="7742" y="29398"/>
                  </a:lnTo>
                  <a:lnTo>
                    <a:pt x="7784" y="29315"/>
                  </a:lnTo>
                  <a:lnTo>
                    <a:pt x="7784" y="29273"/>
                  </a:lnTo>
                  <a:lnTo>
                    <a:pt x="7826" y="29210"/>
                  </a:lnTo>
                  <a:lnTo>
                    <a:pt x="7826" y="29168"/>
                  </a:lnTo>
                  <a:lnTo>
                    <a:pt x="7805" y="29106"/>
                  </a:lnTo>
                  <a:lnTo>
                    <a:pt x="7826" y="29001"/>
                  </a:lnTo>
                  <a:lnTo>
                    <a:pt x="7826" y="28959"/>
                  </a:lnTo>
                  <a:lnTo>
                    <a:pt x="7742" y="28854"/>
                  </a:lnTo>
                  <a:lnTo>
                    <a:pt x="7617" y="28750"/>
                  </a:lnTo>
                  <a:lnTo>
                    <a:pt x="7512" y="28729"/>
                  </a:lnTo>
                  <a:lnTo>
                    <a:pt x="7470" y="28666"/>
                  </a:lnTo>
                  <a:lnTo>
                    <a:pt x="7470" y="28645"/>
                  </a:lnTo>
                  <a:lnTo>
                    <a:pt x="7533" y="28645"/>
                  </a:lnTo>
                  <a:lnTo>
                    <a:pt x="7596" y="28666"/>
                  </a:lnTo>
                  <a:lnTo>
                    <a:pt x="7722" y="28771"/>
                  </a:lnTo>
                  <a:lnTo>
                    <a:pt x="7805" y="28854"/>
                  </a:lnTo>
                  <a:lnTo>
                    <a:pt x="7889" y="28854"/>
                  </a:lnTo>
                  <a:lnTo>
                    <a:pt x="7910" y="28834"/>
                  </a:lnTo>
                  <a:lnTo>
                    <a:pt x="7889" y="28687"/>
                  </a:lnTo>
                  <a:lnTo>
                    <a:pt x="7826" y="28582"/>
                  </a:lnTo>
                  <a:lnTo>
                    <a:pt x="7701" y="28562"/>
                  </a:lnTo>
                  <a:lnTo>
                    <a:pt x="7533" y="28478"/>
                  </a:lnTo>
                  <a:lnTo>
                    <a:pt x="7491" y="28457"/>
                  </a:lnTo>
                  <a:lnTo>
                    <a:pt x="7491" y="28415"/>
                  </a:lnTo>
                  <a:lnTo>
                    <a:pt x="7533" y="28415"/>
                  </a:lnTo>
                  <a:lnTo>
                    <a:pt x="7596" y="28436"/>
                  </a:lnTo>
                  <a:lnTo>
                    <a:pt x="7638" y="28478"/>
                  </a:lnTo>
                  <a:lnTo>
                    <a:pt x="7742" y="28478"/>
                  </a:lnTo>
                  <a:lnTo>
                    <a:pt x="7805" y="28415"/>
                  </a:lnTo>
                  <a:lnTo>
                    <a:pt x="7826" y="28352"/>
                  </a:lnTo>
                  <a:lnTo>
                    <a:pt x="7826" y="28269"/>
                  </a:lnTo>
                  <a:lnTo>
                    <a:pt x="7847" y="28269"/>
                  </a:lnTo>
                  <a:lnTo>
                    <a:pt x="7910" y="28310"/>
                  </a:lnTo>
                  <a:lnTo>
                    <a:pt x="7910" y="28331"/>
                  </a:lnTo>
                  <a:lnTo>
                    <a:pt x="7910" y="28373"/>
                  </a:lnTo>
                  <a:lnTo>
                    <a:pt x="8014" y="28436"/>
                  </a:lnTo>
                  <a:lnTo>
                    <a:pt x="8056" y="28436"/>
                  </a:lnTo>
                  <a:lnTo>
                    <a:pt x="8119" y="28478"/>
                  </a:lnTo>
                  <a:lnTo>
                    <a:pt x="8161" y="28478"/>
                  </a:lnTo>
                  <a:lnTo>
                    <a:pt x="8203" y="28436"/>
                  </a:lnTo>
                  <a:lnTo>
                    <a:pt x="8245" y="28373"/>
                  </a:lnTo>
                  <a:lnTo>
                    <a:pt x="8266" y="28352"/>
                  </a:lnTo>
                  <a:lnTo>
                    <a:pt x="8245" y="28310"/>
                  </a:lnTo>
                  <a:lnTo>
                    <a:pt x="8161" y="28269"/>
                  </a:lnTo>
                  <a:lnTo>
                    <a:pt x="8014" y="28269"/>
                  </a:lnTo>
                  <a:lnTo>
                    <a:pt x="7994" y="28248"/>
                  </a:lnTo>
                  <a:lnTo>
                    <a:pt x="7994" y="28227"/>
                  </a:lnTo>
                  <a:lnTo>
                    <a:pt x="7994" y="28164"/>
                  </a:lnTo>
                  <a:lnTo>
                    <a:pt x="7931" y="28122"/>
                  </a:lnTo>
                  <a:lnTo>
                    <a:pt x="7931" y="28059"/>
                  </a:lnTo>
                  <a:lnTo>
                    <a:pt x="7994" y="28018"/>
                  </a:lnTo>
                  <a:lnTo>
                    <a:pt x="8014" y="28018"/>
                  </a:lnTo>
                  <a:lnTo>
                    <a:pt x="8056" y="28059"/>
                  </a:lnTo>
                  <a:lnTo>
                    <a:pt x="8056" y="28143"/>
                  </a:lnTo>
                  <a:lnTo>
                    <a:pt x="8119" y="28206"/>
                  </a:lnTo>
                  <a:lnTo>
                    <a:pt x="8245" y="28206"/>
                  </a:lnTo>
                  <a:lnTo>
                    <a:pt x="8307" y="28164"/>
                  </a:lnTo>
                  <a:lnTo>
                    <a:pt x="8307" y="28122"/>
                  </a:lnTo>
                  <a:lnTo>
                    <a:pt x="8266" y="28059"/>
                  </a:lnTo>
                  <a:lnTo>
                    <a:pt x="8161" y="28018"/>
                  </a:lnTo>
                  <a:lnTo>
                    <a:pt x="8098" y="27955"/>
                  </a:lnTo>
                  <a:lnTo>
                    <a:pt x="8056" y="27850"/>
                  </a:lnTo>
                  <a:lnTo>
                    <a:pt x="8098" y="27850"/>
                  </a:lnTo>
                  <a:lnTo>
                    <a:pt x="8140" y="27913"/>
                  </a:lnTo>
                  <a:lnTo>
                    <a:pt x="8245" y="27955"/>
                  </a:lnTo>
                  <a:lnTo>
                    <a:pt x="8307" y="27997"/>
                  </a:lnTo>
                  <a:lnTo>
                    <a:pt x="8370" y="28059"/>
                  </a:lnTo>
                  <a:lnTo>
                    <a:pt x="8412" y="28038"/>
                  </a:lnTo>
                  <a:lnTo>
                    <a:pt x="8412" y="27997"/>
                  </a:lnTo>
                  <a:lnTo>
                    <a:pt x="8370" y="27934"/>
                  </a:lnTo>
                  <a:lnTo>
                    <a:pt x="8266" y="27892"/>
                  </a:lnTo>
                  <a:lnTo>
                    <a:pt x="8203" y="27829"/>
                  </a:lnTo>
                  <a:lnTo>
                    <a:pt x="8203" y="27746"/>
                  </a:lnTo>
                  <a:lnTo>
                    <a:pt x="8245" y="27704"/>
                  </a:lnTo>
                  <a:lnTo>
                    <a:pt x="8266" y="27641"/>
                  </a:lnTo>
                  <a:lnTo>
                    <a:pt x="8328" y="27641"/>
                  </a:lnTo>
                  <a:lnTo>
                    <a:pt x="8349" y="27704"/>
                  </a:lnTo>
                  <a:lnTo>
                    <a:pt x="8475" y="27808"/>
                  </a:lnTo>
                  <a:lnTo>
                    <a:pt x="8558" y="27808"/>
                  </a:lnTo>
                  <a:lnTo>
                    <a:pt x="8621" y="27787"/>
                  </a:lnTo>
                  <a:lnTo>
                    <a:pt x="8684" y="27787"/>
                  </a:lnTo>
                  <a:lnTo>
                    <a:pt x="8768" y="27746"/>
                  </a:lnTo>
                  <a:lnTo>
                    <a:pt x="8789" y="27683"/>
                  </a:lnTo>
                  <a:lnTo>
                    <a:pt x="8768" y="27641"/>
                  </a:lnTo>
                  <a:lnTo>
                    <a:pt x="8684" y="27620"/>
                  </a:lnTo>
                  <a:lnTo>
                    <a:pt x="8621" y="27578"/>
                  </a:lnTo>
                  <a:lnTo>
                    <a:pt x="8517" y="27515"/>
                  </a:lnTo>
                  <a:lnTo>
                    <a:pt x="8454" y="27515"/>
                  </a:lnTo>
                  <a:lnTo>
                    <a:pt x="8370" y="27494"/>
                  </a:lnTo>
                  <a:lnTo>
                    <a:pt x="8412" y="27432"/>
                  </a:lnTo>
                  <a:lnTo>
                    <a:pt x="8433" y="27411"/>
                  </a:lnTo>
                  <a:lnTo>
                    <a:pt x="8517" y="27411"/>
                  </a:lnTo>
                  <a:lnTo>
                    <a:pt x="8579" y="27494"/>
                  </a:lnTo>
                  <a:lnTo>
                    <a:pt x="8642" y="27515"/>
                  </a:lnTo>
                  <a:lnTo>
                    <a:pt x="8684" y="27515"/>
                  </a:lnTo>
                  <a:lnTo>
                    <a:pt x="8768" y="27620"/>
                  </a:lnTo>
                  <a:lnTo>
                    <a:pt x="8851" y="27641"/>
                  </a:lnTo>
                  <a:lnTo>
                    <a:pt x="8893" y="27620"/>
                  </a:lnTo>
                  <a:lnTo>
                    <a:pt x="8935" y="27578"/>
                  </a:lnTo>
                  <a:lnTo>
                    <a:pt x="8935" y="27515"/>
                  </a:lnTo>
                  <a:lnTo>
                    <a:pt x="8935" y="27411"/>
                  </a:lnTo>
                  <a:lnTo>
                    <a:pt x="8893" y="27369"/>
                  </a:lnTo>
                  <a:lnTo>
                    <a:pt x="8851" y="27327"/>
                  </a:lnTo>
                  <a:lnTo>
                    <a:pt x="8851" y="27306"/>
                  </a:lnTo>
                  <a:lnTo>
                    <a:pt x="8956" y="27306"/>
                  </a:lnTo>
                  <a:lnTo>
                    <a:pt x="8977" y="27222"/>
                  </a:lnTo>
                  <a:lnTo>
                    <a:pt x="8977" y="27181"/>
                  </a:lnTo>
                  <a:lnTo>
                    <a:pt x="8935" y="27181"/>
                  </a:lnTo>
                  <a:lnTo>
                    <a:pt x="8872" y="27201"/>
                  </a:lnTo>
                  <a:lnTo>
                    <a:pt x="8830" y="27160"/>
                  </a:lnTo>
                  <a:lnTo>
                    <a:pt x="8768" y="27097"/>
                  </a:lnTo>
                  <a:lnTo>
                    <a:pt x="8684" y="27097"/>
                  </a:lnTo>
                  <a:lnTo>
                    <a:pt x="8558" y="27013"/>
                  </a:lnTo>
                  <a:lnTo>
                    <a:pt x="8538" y="26992"/>
                  </a:lnTo>
                  <a:lnTo>
                    <a:pt x="8579" y="26950"/>
                  </a:lnTo>
                  <a:lnTo>
                    <a:pt x="8684" y="26950"/>
                  </a:lnTo>
                  <a:lnTo>
                    <a:pt x="8789" y="26971"/>
                  </a:lnTo>
                  <a:lnTo>
                    <a:pt x="8872" y="26971"/>
                  </a:lnTo>
                  <a:lnTo>
                    <a:pt x="8893" y="26909"/>
                  </a:lnTo>
                  <a:lnTo>
                    <a:pt x="8956" y="26909"/>
                  </a:lnTo>
                  <a:lnTo>
                    <a:pt x="9040" y="26971"/>
                  </a:lnTo>
                  <a:lnTo>
                    <a:pt x="9061" y="26867"/>
                  </a:lnTo>
                  <a:lnTo>
                    <a:pt x="9040" y="26699"/>
                  </a:lnTo>
                  <a:lnTo>
                    <a:pt x="8998" y="26595"/>
                  </a:lnTo>
                  <a:lnTo>
                    <a:pt x="8956" y="26553"/>
                  </a:lnTo>
                  <a:lnTo>
                    <a:pt x="8935" y="26469"/>
                  </a:lnTo>
                  <a:lnTo>
                    <a:pt x="8935" y="26427"/>
                  </a:lnTo>
                  <a:lnTo>
                    <a:pt x="8977" y="26365"/>
                  </a:lnTo>
                  <a:lnTo>
                    <a:pt x="8956" y="26260"/>
                  </a:lnTo>
                  <a:lnTo>
                    <a:pt x="8956" y="26218"/>
                  </a:lnTo>
                  <a:lnTo>
                    <a:pt x="8977" y="26155"/>
                  </a:lnTo>
                  <a:lnTo>
                    <a:pt x="8998" y="26176"/>
                  </a:lnTo>
                  <a:lnTo>
                    <a:pt x="9040" y="26239"/>
                  </a:lnTo>
                  <a:lnTo>
                    <a:pt x="9102" y="26260"/>
                  </a:lnTo>
                  <a:lnTo>
                    <a:pt x="9102" y="26218"/>
                  </a:lnTo>
                  <a:lnTo>
                    <a:pt x="9165" y="26176"/>
                  </a:lnTo>
                  <a:lnTo>
                    <a:pt x="9207" y="26218"/>
                  </a:lnTo>
                  <a:lnTo>
                    <a:pt x="9249" y="26344"/>
                  </a:lnTo>
                  <a:lnTo>
                    <a:pt x="9291" y="26365"/>
                  </a:lnTo>
                  <a:lnTo>
                    <a:pt x="9374" y="26365"/>
                  </a:lnTo>
                  <a:lnTo>
                    <a:pt x="9479" y="26239"/>
                  </a:lnTo>
                  <a:lnTo>
                    <a:pt x="9521" y="26113"/>
                  </a:lnTo>
                  <a:lnTo>
                    <a:pt x="9521" y="26009"/>
                  </a:lnTo>
                  <a:lnTo>
                    <a:pt x="9500" y="25925"/>
                  </a:lnTo>
                  <a:lnTo>
                    <a:pt x="9500" y="25862"/>
                  </a:lnTo>
                  <a:lnTo>
                    <a:pt x="9563" y="25841"/>
                  </a:lnTo>
                  <a:lnTo>
                    <a:pt x="9605" y="25841"/>
                  </a:lnTo>
                  <a:lnTo>
                    <a:pt x="9626" y="25800"/>
                  </a:lnTo>
                  <a:lnTo>
                    <a:pt x="9667" y="25758"/>
                  </a:lnTo>
                  <a:lnTo>
                    <a:pt x="9688" y="25821"/>
                  </a:lnTo>
                  <a:lnTo>
                    <a:pt x="9730" y="25883"/>
                  </a:lnTo>
                  <a:lnTo>
                    <a:pt x="9814" y="25883"/>
                  </a:lnTo>
                  <a:lnTo>
                    <a:pt x="9877" y="25841"/>
                  </a:lnTo>
                  <a:lnTo>
                    <a:pt x="9877" y="25800"/>
                  </a:lnTo>
                  <a:lnTo>
                    <a:pt x="9877" y="25737"/>
                  </a:lnTo>
                  <a:lnTo>
                    <a:pt x="9898" y="25737"/>
                  </a:lnTo>
                  <a:lnTo>
                    <a:pt x="9918" y="25800"/>
                  </a:lnTo>
                  <a:lnTo>
                    <a:pt x="9939" y="25883"/>
                  </a:lnTo>
                  <a:lnTo>
                    <a:pt x="9981" y="25925"/>
                  </a:lnTo>
                  <a:lnTo>
                    <a:pt x="10044" y="25862"/>
                  </a:lnTo>
                  <a:lnTo>
                    <a:pt x="10107" y="25821"/>
                  </a:lnTo>
                  <a:lnTo>
                    <a:pt x="10149" y="25800"/>
                  </a:lnTo>
                  <a:lnTo>
                    <a:pt x="10211" y="25841"/>
                  </a:lnTo>
                  <a:lnTo>
                    <a:pt x="10295" y="25841"/>
                  </a:lnTo>
                  <a:lnTo>
                    <a:pt x="10358" y="25800"/>
                  </a:lnTo>
                  <a:lnTo>
                    <a:pt x="10400" y="25716"/>
                  </a:lnTo>
                  <a:lnTo>
                    <a:pt x="10421" y="25674"/>
                  </a:lnTo>
                  <a:lnTo>
                    <a:pt x="10421" y="25632"/>
                  </a:lnTo>
                  <a:lnTo>
                    <a:pt x="10358" y="25549"/>
                  </a:lnTo>
                  <a:lnTo>
                    <a:pt x="10316" y="25423"/>
                  </a:lnTo>
                  <a:lnTo>
                    <a:pt x="10295" y="25339"/>
                  </a:lnTo>
                  <a:lnTo>
                    <a:pt x="10337" y="25297"/>
                  </a:lnTo>
                  <a:lnTo>
                    <a:pt x="10358" y="25318"/>
                  </a:lnTo>
                  <a:lnTo>
                    <a:pt x="10400" y="25423"/>
                  </a:lnTo>
                  <a:lnTo>
                    <a:pt x="10442" y="25423"/>
                  </a:lnTo>
                  <a:lnTo>
                    <a:pt x="10525" y="25339"/>
                  </a:lnTo>
                  <a:lnTo>
                    <a:pt x="10546" y="25256"/>
                  </a:lnTo>
                  <a:lnTo>
                    <a:pt x="10609" y="25193"/>
                  </a:lnTo>
                  <a:lnTo>
                    <a:pt x="10630" y="25130"/>
                  </a:lnTo>
                  <a:lnTo>
                    <a:pt x="10546" y="25046"/>
                  </a:lnTo>
                  <a:lnTo>
                    <a:pt x="10546" y="25005"/>
                  </a:lnTo>
                  <a:lnTo>
                    <a:pt x="10609" y="24942"/>
                  </a:lnTo>
                  <a:lnTo>
                    <a:pt x="10651" y="24921"/>
                  </a:lnTo>
                  <a:lnTo>
                    <a:pt x="10672" y="24942"/>
                  </a:lnTo>
                  <a:lnTo>
                    <a:pt x="10672" y="24984"/>
                  </a:lnTo>
                  <a:lnTo>
                    <a:pt x="10735" y="25046"/>
                  </a:lnTo>
                  <a:lnTo>
                    <a:pt x="10839" y="25088"/>
                  </a:lnTo>
                  <a:lnTo>
                    <a:pt x="10881" y="25109"/>
                  </a:lnTo>
                  <a:lnTo>
                    <a:pt x="10839" y="25172"/>
                  </a:lnTo>
                  <a:lnTo>
                    <a:pt x="10755" y="25214"/>
                  </a:lnTo>
                  <a:lnTo>
                    <a:pt x="10714" y="25318"/>
                  </a:lnTo>
                  <a:lnTo>
                    <a:pt x="10714" y="25402"/>
                  </a:lnTo>
                  <a:lnTo>
                    <a:pt x="10839" y="25549"/>
                  </a:lnTo>
                  <a:lnTo>
                    <a:pt x="10881" y="25590"/>
                  </a:lnTo>
                  <a:lnTo>
                    <a:pt x="10923" y="25507"/>
                  </a:lnTo>
                  <a:lnTo>
                    <a:pt x="10923" y="25444"/>
                  </a:lnTo>
                  <a:lnTo>
                    <a:pt x="10944" y="25381"/>
                  </a:lnTo>
                  <a:lnTo>
                    <a:pt x="10965" y="25277"/>
                  </a:lnTo>
                  <a:lnTo>
                    <a:pt x="10986" y="25277"/>
                  </a:lnTo>
                  <a:lnTo>
                    <a:pt x="11027" y="25318"/>
                  </a:lnTo>
                  <a:lnTo>
                    <a:pt x="10986" y="25402"/>
                  </a:lnTo>
                  <a:lnTo>
                    <a:pt x="10986" y="25444"/>
                  </a:lnTo>
                  <a:lnTo>
                    <a:pt x="11048" y="25549"/>
                  </a:lnTo>
                  <a:lnTo>
                    <a:pt x="11132" y="25590"/>
                  </a:lnTo>
                  <a:lnTo>
                    <a:pt x="11195" y="25528"/>
                  </a:lnTo>
                  <a:lnTo>
                    <a:pt x="11279" y="25528"/>
                  </a:lnTo>
                  <a:lnTo>
                    <a:pt x="11299" y="25486"/>
                  </a:lnTo>
                  <a:lnTo>
                    <a:pt x="11299" y="25423"/>
                  </a:lnTo>
                  <a:lnTo>
                    <a:pt x="11341" y="25381"/>
                  </a:lnTo>
                  <a:lnTo>
                    <a:pt x="11362" y="25381"/>
                  </a:lnTo>
                  <a:lnTo>
                    <a:pt x="11383" y="25402"/>
                  </a:lnTo>
                  <a:lnTo>
                    <a:pt x="11362" y="25444"/>
                  </a:lnTo>
                  <a:lnTo>
                    <a:pt x="11362" y="25507"/>
                  </a:lnTo>
                  <a:lnTo>
                    <a:pt x="11404" y="25549"/>
                  </a:lnTo>
                  <a:lnTo>
                    <a:pt x="11488" y="25549"/>
                  </a:lnTo>
                  <a:lnTo>
                    <a:pt x="11571" y="25444"/>
                  </a:lnTo>
                  <a:lnTo>
                    <a:pt x="11718" y="25339"/>
                  </a:lnTo>
                  <a:lnTo>
                    <a:pt x="11781" y="25339"/>
                  </a:lnTo>
                  <a:lnTo>
                    <a:pt x="11823" y="25318"/>
                  </a:lnTo>
                  <a:lnTo>
                    <a:pt x="11823" y="25235"/>
                  </a:lnTo>
                  <a:lnTo>
                    <a:pt x="11781" y="25172"/>
                  </a:lnTo>
                  <a:lnTo>
                    <a:pt x="11718" y="25130"/>
                  </a:lnTo>
                  <a:lnTo>
                    <a:pt x="11676" y="25088"/>
                  </a:lnTo>
                  <a:lnTo>
                    <a:pt x="11697" y="25067"/>
                  </a:lnTo>
                  <a:lnTo>
                    <a:pt x="11760" y="25067"/>
                  </a:lnTo>
                  <a:lnTo>
                    <a:pt x="11781" y="25109"/>
                  </a:lnTo>
                  <a:lnTo>
                    <a:pt x="11885" y="25172"/>
                  </a:lnTo>
                  <a:lnTo>
                    <a:pt x="11927" y="25172"/>
                  </a:lnTo>
                  <a:lnTo>
                    <a:pt x="11927" y="25088"/>
                  </a:lnTo>
                  <a:lnTo>
                    <a:pt x="11990" y="25088"/>
                  </a:lnTo>
                  <a:lnTo>
                    <a:pt x="12011" y="25130"/>
                  </a:lnTo>
                  <a:lnTo>
                    <a:pt x="12011" y="25193"/>
                  </a:lnTo>
                  <a:lnTo>
                    <a:pt x="12032" y="25214"/>
                  </a:lnTo>
                  <a:lnTo>
                    <a:pt x="12095" y="25193"/>
                  </a:lnTo>
                  <a:lnTo>
                    <a:pt x="12220" y="25046"/>
                  </a:lnTo>
                  <a:lnTo>
                    <a:pt x="12241" y="25025"/>
                  </a:lnTo>
                  <a:lnTo>
                    <a:pt x="12241" y="25005"/>
                  </a:lnTo>
                  <a:lnTo>
                    <a:pt x="12283" y="24921"/>
                  </a:lnTo>
                  <a:lnTo>
                    <a:pt x="12304" y="24879"/>
                  </a:lnTo>
                  <a:lnTo>
                    <a:pt x="12346" y="24837"/>
                  </a:lnTo>
                  <a:lnTo>
                    <a:pt x="12346" y="24837"/>
                  </a:lnTo>
                  <a:lnTo>
                    <a:pt x="12325" y="24900"/>
                  </a:lnTo>
                  <a:lnTo>
                    <a:pt x="12346" y="24942"/>
                  </a:lnTo>
                  <a:lnTo>
                    <a:pt x="12387" y="24984"/>
                  </a:lnTo>
                  <a:lnTo>
                    <a:pt x="12429" y="24942"/>
                  </a:lnTo>
                  <a:lnTo>
                    <a:pt x="12513" y="24837"/>
                  </a:lnTo>
                  <a:lnTo>
                    <a:pt x="12534" y="24774"/>
                  </a:lnTo>
                  <a:lnTo>
                    <a:pt x="12513" y="24691"/>
                  </a:lnTo>
                  <a:lnTo>
                    <a:pt x="12513" y="24607"/>
                  </a:lnTo>
                  <a:lnTo>
                    <a:pt x="12639" y="24481"/>
                  </a:lnTo>
                  <a:lnTo>
                    <a:pt x="12722" y="24460"/>
                  </a:lnTo>
                  <a:lnTo>
                    <a:pt x="12764" y="24398"/>
                  </a:lnTo>
                  <a:lnTo>
                    <a:pt x="12743" y="24356"/>
                  </a:lnTo>
                  <a:lnTo>
                    <a:pt x="12722" y="24293"/>
                  </a:lnTo>
                  <a:lnTo>
                    <a:pt x="12722" y="24272"/>
                  </a:lnTo>
                  <a:lnTo>
                    <a:pt x="12764" y="24293"/>
                  </a:lnTo>
                  <a:lnTo>
                    <a:pt x="12827" y="24314"/>
                  </a:lnTo>
                  <a:lnTo>
                    <a:pt x="12869" y="24314"/>
                  </a:lnTo>
                  <a:lnTo>
                    <a:pt x="12911" y="24251"/>
                  </a:lnTo>
                  <a:lnTo>
                    <a:pt x="12869" y="24188"/>
                  </a:lnTo>
                  <a:lnTo>
                    <a:pt x="12827" y="24147"/>
                  </a:lnTo>
                  <a:lnTo>
                    <a:pt x="12869" y="24168"/>
                  </a:lnTo>
                  <a:lnTo>
                    <a:pt x="12931" y="24209"/>
                  </a:lnTo>
                  <a:lnTo>
                    <a:pt x="12931" y="24168"/>
                  </a:lnTo>
                  <a:lnTo>
                    <a:pt x="12952" y="24084"/>
                  </a:lnTo>
                  <a:lnTo>
                    <a:pt x="13036" y="24084"/>
                  </a:lnTo>
                  <a:lnTo>
                    <a:pt x="13120" y="24042"/>
                  </a:lnTo>
                  <a:lnTo>
                    <a:pt x="13120" y="23958"/>
                  </a:lnTo>
                  <a:lnTo>
                    <a:pt x="13120" y="23937"/>
                  </a:lnTo>
                  <a:lnTo>
                    <a:pt x="13141" y="23875"/>
                  </a:lnTo>
                  <a:lnTo>
                    <a:pt x="13224" y="23875"/>
                  </a:lnTo>
                  <a:lnTo>
                    <a:pt x="13266" y="23854"/>
                  </a:lnTo>
                  <a:lnTo>
                    <a:pt x="13350" y="23749"/>
                  </a:lnTo>
                  <a:lnTo>
                    <a:pt x="13434" y="23707"/>
                  </a:lnTo>
                  <a:lnTo>
                    <a:pt x="13476" y="23707"/>
                  </a:lnTo>
                  <a:lnTo>
                    <a:pt x="13496" y="23728"/>
                  </a:lnTo>
                  <a:lnTo>
                    <a:pt x="13580" y="23707"/>
                  </a:lnTo>
                  <a:lnTo>
                    <a:pt x="13643" y="23624"/>
                  </a:lnTo>
                  <a:lnTo>
                    <a:pt x="13664" y="23477"/>
                  </a:lnTo>
                  <a:lnTo>
                    <a:pt x="13643" y="23352"/>
                  </a:lnTo>
                  <a:lnTo>
                    <a:pt x="13580" y="23352"/>
                  </a:lnTo>
                  <a:lnTo>
                    <a:pt x="13559" y="23331"/>
                  </a:lnTo>
                  <a:lnTo>
                    <a:pt x="13580" y="23247"/>
                  </a:lnTo>
                  <a:lnTo>
                    <a:pt x="13580" y="23142"/>
                  </a:lnTo>
                  <a:lnTo>
                    <a:pt x="13559" y="23059"/>
                  </a:lnTo>
                  <a:lnTo>
                    <a:pt x="13496" y="23017"/>
                  </a:lnTo>
                  <a:lnTo>
                    <a:pt x="13476" y="22912"/>
                  </a:lnTo>
                  <a:lnTo>
                    <a:pt x="13455" y="22870"/>
                  </a:lnTo>
                  <a:lnTo>
                    <a:pt x="13455" y="22787"/>
                  </a:lnTo>
                  <a:lnTo>
                    <a:pt x="13496" y="22787"/>
                  </a:lnTo>
                  <a:lnTo>
                    <a:pt x="13559" y="22808"/>
                  </a:lnTo>
                  <a:lnTo>
                    <a:pt x="13580" y="22912"/>
                  </a:lnTo>
                  <a:lnTo>
                    <a:pt x="13643" y="22996"/>
                  </a:lnTo>
                  <a:lnTo>
                    <a:pt x="13643" y="23080"/>
                  </a:lnTo>
                  <a:lnTo>
                    <a:pt x="13685" y="23184"/>
                  </a:lnTo>
                  <a:lnTo>
                    <a:pt x="13748" y="23205"/>
                  </a:lnTo>
                  <a:lnTo>
                    <a:pt x="13789" y="23247"/>
                  </a:lnTo>
                  <a:lnTo>
                    <a:pt x="13768" y="23331"/>
                  </a:lnTo>
                  <a:lnTo>
                    <a:pt x="13789" y="23414"/>
                  </a:lnTo>
                  <a:lnTo>
                    <a:pt x="13873" y="23456"/>
                  </a:lnTo>
                  <a:lnTo>
                    <a:pt x="13915" y="23456"/>
                  </a:lnTo>
                  <a:lnTo>
                    <a:pt x="13915" y="23414"/>
                  </a:lnTo>
                  <a:lnTo>
                    <a:pt x="13957" y="23352"/>
                  </a:lnTo>
                  <a:lnTo>
                    <a:pt x="13999" y="23352"/>
                  </a:lnTo>
                  <a:lnTo>
                    <a:pt x="14061" y="23435"/>
                  </a:lnTo>
                  <a:lnTo>
                    <a:pt x="14229" y="23435"/>
                  </a:lnTo>
                  <a:lnTo>
                    <a:pt x="14292" y="23393"/>
                  </a:lnTo>
                  <a:lnTo>
                    <a:pt x="14312" y="23414"/>
                  </a:lnTo>
                  <a:lnTo>
                    <a:pt x="14375" y="23414"/>
                  </a:lnTo>
                  <a:lnTo>
                    <a:pt x="14438" y="23352"/>
                  </a:lnTo>
                  <a:lnTo>
                    <a:pt x="14480" y="23289"/>
                  </a:lnTo>
                  <a:lnTo>
                    <a:pt x="14522" y="23289"/>
                  </a:lnTo>
                  <a:lnTo>
                    <a:pt x="14522" y="23226"/>
                  </a:lnTo>
                  <a:lnTo>
                    <a:pt x="14584" y="23205"/>
                  </a:lnTo>
                  <a:lnTo>
                    <a:pt x="14626" y="23226"/>
                  </a:lnTo>
                  <a:lnTo>
                    <a:pt x="14731" y="23352"/>
                  </a:lnTo>
                  <a:lnTo>
                    <a:pt x="14752" y="23414"/>
                  </a:lnTo>
                  <a:lnTo>
                    <a:pt x="14815" y="23414"/>
                  </a:lnTo>
                  <a:lnTo>
                    <a:pt x="14856" y="23352"/>
                  </a:lnTo>
                  <a:lnTo>
                    <a:pt x="14919" y="23331"/>
                  </a:lnTo>
                  <a:lnTo>
                    <a:pt x="14919" y="23226"/>
                  </a:lnTo>
                  <a:lnTo>
                    <a:pt x="14940" y="23226"/>
                  </a:lnTo>
                  <a:lnTo>
                    <a:pt x="14961" y="23247"/>
                  </a:lnTo>
                  <a:lnTo>
                    <a:pt x="15024" y="23247"/>
                  </a:lnTo>
                  <a:lnTo>
                    <a:pt x="15024" y="23205"/>
                  </a:lnTo>
                  <a:lnTo>
                    <a:pt x="15066" y="23205"/>
                  </a:lnTo>
                  <a:lnTo>
                    <a:pt x="15108" y="23226"/>
                  </a:lnTo>
                  <a:lnTo>
                    <a:pt x="15170" y="23226"/>
                  </a:lnTo>
                  <a:lnTo>
                    <a:pt x="15212" y="23184"/>
                  </a:lnTo>
                  <a:lnTo>
                    <a:pt x="15212" y="23121"/>
                  </a:lnTo>
                  <a:lnTo>
                    <a:pt x="15254" y="23100"/>
                  </a:lnTo>
                  <a:lnTo>
                    <a:pt x="15338" y="23100"/>
                  </a:lnTo>
                  <a:lnTo>
                    <a:pt x="15359" y="23080"/>
                  </a:lnTo>
                  <a:lnTo>
                    <a:pt x="15359" y="23017"/>
                  </a:lnTo>
                  <a:lnTo>
                    <a:pt x="15380" y="23017"/>
                  </a:lnTo>
                  <a:lnTo>
                    <a:pt x="15380" y="23080"/>
                  </a:lnTo>
                  <a:lnTo>
                    <a:pt x="15442" y="23100"/>
                  </a:lnTo>
                  <a:lnTo>
                    <a:pt x="15484" y="23038"/>
                  </a:lnTo>
                  <a:lnTo>
                    <a:pt x="15526" y="22975"/>
                  </a:lnTo>
                  <a:lnTo>
                    <a:pt x="15547" y="22975"/>
                  </a:lnTo>
                  <a:lnTo>
                    <a:pt x="15589" y="23038"/>
                  </a:lnTo>
                  <a:lnTo>
                    <a:pt x="15652" y="23080"/>
                  </a:lnTo>
                  <a:lnTo>
                    <a:pt x="15693" y="22975"/>
                  </a:lnTo>
                  <a:lnTo>
                    <a:pt x="15735" y="22975"/>
                  </a:lnTo>
                  <a:lnTo>
                    <a:pt x="15756" y="23017"/>
                  </a:lnTo>
                  <a:lnTo>
                    <a:pt x="15798" y="23038"/>
                  </a:lnTo>
                  <a:lnTo>
                    <a:pt x="15861" y="23038"/>
                  </a:lnTo>
                  <a:lnTo>
                    <a:pt x="15882" y="22975"/>
                  </a:lnTo>
                  <a:lnTo>
                    <a:pt x="15944" y="22933"/>
                  </a:lnTo>
                  <a:lnTo>
                    <a:pt x="16007" y="22933"/>
                  </a:lnTo>
                  <a:lnTo>
                    <a:pt x="16112" y="22891"/>
                  </a:lnTo>
                  <a:lnTo>
                    <a:pt x="16175" y="22891"/>
                  </a:lnTo>
                  <a:lnTo>
                    <a:pt x="16196" y="22933"/>
                  </a:lnTo>
                  <a:lnTo>
                    <a:pt x="16258" y="22933"/>
                  </a:lnTo>
                  <a:lnTo>
                    <a:pt x="16279" y="22870"/>
                  </a:lnTo>
                  <a:lnTo>
                    <a:pt x="16321" y="22808"/>
                  </a:lnTo>
                  <a:lnTo>
                    <a:pt x="16426" y="22808"/>
                  </a:lnTo>
                  <a:lnTo>
                    <a:pt x="16468" y="22766"/>
                  </a:lnTo>
                  <a:lnTo>
                    <a:pt x="16572" y="22724"/>
                  </a:lnTo>
                  <a:lnTo>
                    <a:pt x="16614" y="22703"/>
                  </a:lnTo>
                  <a:lnTo>
                    <a:pt x="16614" y="22661"/>
                  </a:lnTo>
                  <a:lnTo>
                    <a:pt x="16572" y="22577"/>
                  </a:lnTo>
                  <a:lnTo>
                    <a:pt x="16572" y="22515"/>
                  </a:lnTo>
                  <a:lnTo>
                    <a:pt x="16719" y="22577"/>
                  </a:lnTo>
                  <a:lnTo>
                    <a:pt x="16802" y="22619"/>
                  </a:lnTo>
                  <a:lnTo>
                    <a:pt x="16823" y="22682"/>
                  </a:lnTo>
                  <a:lnTo>
                    <a:pt x="16886" y="22703"/>
                  </a:lnTo>
                  <a:lnTo>
                    <a:pt x="16991" y="22619"/>
                  </a:lnTo>
                  <a:lnTo>
                    <a:pt x="16991" y="22536"/>
                  </a:lnTo>
                  <a:lnTo>
                    <a:pt x="16928" y="22515"/>
                  </a:lnTo>
                  <a:lnTo>
                    <a:pt x="16928" y="22473"/>
                  </a:lnTo>
                  <a:lnTo>
                    <a:pt x="17012" y="22431"/>
                  </a:lnTo>
                  <a:lnTo>
                    <a:pt x="17033" y="22494"/>
                  </a:lnTo>
                  <a:lnTo>
                    <a:pt x="17116" y="22515"/>
                  </a:lnTo>
                  <a:lnTo>
                    <a:pt x="17158" y="22410"/>
                  </a:lnTo>
                  <a:lnTo>
                    <a:pt x="17137" y="22326"/>
                  </a:lnTo>
                  <a:lnTo>
                    <a:pt x="17137" y="22264"/>
                  </a:lnTo>
                  <a:lnTo>
                    <a:pt x="17200" y="22264"/>
                  </a:lnTo>
                  <a:lnTo>
                    <a:pt x="17221" y="22305"/>
                  </a:lnTo>
                  <a:lnTo>
                    <a:pt x="17305" y="22326"/>
                  </a:lnTo>
                  <a:lnTo>
                    <a:pt x="17346" y="22284"/>
                  </a:lnTo>
                  <a:lnTo>
                    <a:pt x="17409" y="22264"/>
                  </a:lnTo>
                  <a:lnTo>
                    <a:pt x="17451" y="22264"/>
                  </a:lnTo>
                  <a:lnTo>
                    <a:pt x="17451" y="22180"/>
                  </a:lnTo>
                  <a:lnTo>
                    <a:pt x="17430" y="22117"/>
                  </a:lnTo>
                  <a:lnTo>
                    <a:pt x="17451" y="22096"/>
                  </a:lnTo>
                  <a:lnTo>
                    <a:pt x="17514" y="22117"/>
                  </a:lnTo>
                  <a:lnTo>
                    <a:pt x="17556" y="22180"/>
                  </a:lnTo>
                  <a:lnTo>
                    <a:pt x="17639" y="22159"/>
                  </a:lnTo>
                  <a:lnTo>
                    <a:pt x="17681" y="22096"/>
                  </a:lnTo>
                  <a:lnTo>
                    <a:pt x="17681" y="22012"/>
                  </a:lnTo>
                  <a:lnTo>
                    <a:pt x="17660" y="21992"/>
                  </a:lnTo>
                  <a:lnTo>
                    <a:pt x="17660" y="21950"/>
                  </a:lnTo>
                  <a:lnTo>
                    <a:pt x="17681" y="21908"/>
                  </a:lnTo>
                  <a:lnTo>
                    <a:pt x="17786" y="21908"/>
                  </a:lnTo>
                  <a:lnTo>
                    <a:pt x="17849" y="21950"/>
                  </a:lnTo>
                  <a:lnTo>
                    <a:pt x="17869" y="21887"/>
                  </a:lnTo>
                  <a:lnTo>
                    <a:pt x="17890" y="21845"/>
                  </a:lnTo>
                  <a:lnTo>
                    <a:pt x="17953" y="21866"/>
                  </a:lnTo>
                  <a:lnTo>
                    <a:pt x="17995" y="21908"/>
                  </a:lnTo>
                  <a:lnTo>
                    <a:pt x="18058" y="21950"/>
                  </a:lnTo>
                  <a:lnTo>
                    <a:pt x="18079" y="21908"/>
                  </a:lnTo>
                  <a:lnTo>
                    <a:pt x="18079" y="21866"/>
                  </a:lnTo>
                  <a:lnTo>
                    <a:pt x="18037" y="21803"/>
                  </a:lnTo>
                  <a:lnTo>
                    <a:pt x="18037" y="21761"/>
                  </a:lnTo>
                  <a:lnTo>
                    <a:pt x="18100" y="21699"/>
                  </a:lnTo>
                  <a:lnTo>
                    <a:pt x="18162" y="21740"/>
                  </a:lnTo>
                  <a:lnTo>
                    <a:pt x="18288" y="21699"/>
                  </a:lnTo>
                  <a:lnTo>
                    <a:pt x="18393" y="21636"/>
                  </a:lnTo>
                  <a:lnTo>
                    <a:pt x="18455" y="21531"/>
                  </a:lnTo>
                  <a:lnTo>
                    <a:pt x="18455" y="21489"/>
                  </a:lnTo>
                  <a:lnTo>
                    <a:pt x="18309" y="21552"/>
                  </a:lnTo>
                  <a:lnTo>
                    <a:pt x="18183" y="21552"/>
                  </a:lnTo>
                  <a:lnTo>
                    <a:pt x="18141" y="21531"/>
                  </a:lnTo>
                  <a:lnTo>
                    <a:pt x="17890" y="21531"/>
                  </a:lnTo>
                  <a:lnTo>
                    <a:pt x="17765" y="21489"/>
                  </a:lnTo>
                  <a:lnTo>
                    <a:pt x="17639" y="21447"/>
                  </a:lnTo>
                  <a:lnTo>
                    <a:pt x="17472" y="21427"/>
                  </a:lnTo>
                  <a:lnTo>
                    <a:pt x="17325" y="21280"/>
                  </a:lnTo>
                  <a:lnTo>
                    <a:pt x="17263" y="21238"/>
                  </a:lnTo>
                  <a:lnTo>
                    <a:pt x="17221" y="21238"/>
                  </a:lnTo>
                  <a:lnTo>
                    <a:pt x="17095" y="21301"/>
                  </a:lnTo>
                  <a:lnTo>
                    <a:pt x="17053" y="21259"/>
                  </a:lnTo>
                  <a:lnTo>
                    <a:pt x="17095" y="21217"/>
                  </a:lnTo>
                  <a:lnTo>
                    <a:pt x="17095" y="21175"/>
                  </a:lnTo>
                  <a:lnTo>
                    <a:pt x="17033" y="21238"/>
                  </a:lnTo>
                  <a:lnTo>
                    <a:pt x="16886" y="21343"/>
                  </a:lnTo>
                  <a:lnTo>
                    <a:pt x="16802" y="21385"/>
                  </a:lnTo>
                  <a:lnTo>
                    <a:pt x="16635" y="21385"/>
                  </a:lnTo>
                  <a:lnTo>
                    <a:pt x="16593" y="21427"/>
                  </a:lnTo>
                  <a:lnTo>
                    <a:pt x="16530" y="21385"/>
                  </a:lnTo>
                  <a:lnTo>
                    <a:pt x="16489" y="21364"/>
                  </a:lnTo>
                  <a:cubicBezTo>
                    <a:pt x="16489" y="21364"/>
                    <a:pt x="16426" y="21385"/>
                    <a:pt x="16405" y="21385"/>
                  </a:cubicBezTo>
                  <a:lnTo>
                    <a:pt x="16321" y="21385"/>
                  </a:lnTo>
                  <a:lnTo>
                    <a:pt x="16196" y="21531"/>
                  </a:lnTo>
                  <a:lnTo>
                    <a:pt x="16154" y="21594"/>
                  </a:lnTo>
                  <a:lnTo>
                    <a:pt x="16091" y="21531"/>
                  </a:lnTo>
                  <a:lnTo>
                    <a:pt x="16049" y="21489"/>
                  </a:lnTo>
                  <a:lnTo>
                    <a:pt x="15861" y="21489"/>
                  </a:lnTo>
                  <a:lnTo>
                    <a:pt x="15777" y="21468"/>
                  </a:lnTo>
                  <a:lnTo>
                    <a:pt x="15735" y="21489"/>
                  </a:lnTo>
                  <a:lnTo>
                    <a:pt x="15672" y="21447"/>
                  </a:lnTo>
                  <a:lnTo>
                    <a:pt x="15735" y="21364"/>
                  </a:lnTo>
                  <a:lnTo>
                    <a:pt x="15840" y="21364"/>
                  </a:lnTo>
                  <a:lnTo>
                    <a:pt x="15882" y="21427"/>
                  </a:lnTo>
                  <a:lnTo>
                    <a:pt x="15965" y="21447"/>
                  </a:lnTo>
                  <a:lnTo>
                    <a:pt x="16049" y="21385"/>
                  </a:lnTo>
                  <a:lnTo>
                    <a:pt x="16175" y="21364"/>
                  </a:lnTo>
                  <a:lnTo>
                    <a:pt x="16258" y="21280"/>
                  </a:lnTo>
                  <a:lnTo>
                    <a:pt x="16321" y="21280"/>
                  </a:lnTo>
                  <a:lnTo>
                    <a:pt x="16426" y="21322"/>
                  </a:lnTo>
                  <a:lnTo>
                    <a:pt x="16530" y="21280"/>
                  </a:lnTo>
                  <a:lnTo>
                    <a:pt x="16572" y="21238"/>
                  </a:lnTo>
                  <a:lnTo>
                    <a:pt x="16530" y="21175"/>
                  </a:lnTo>
                  <a:lnTo>
                    <a:pt x="16489" y="21175"/>
                  </a:lnTo>
                  <a:lnTo>
                    <a:pt x="16468" y="21134"/>
                  </a:lnTo>
                  <a:lnTo>
                    <a:pt x="16405" y="21134"/>
                  </a:lnTo>
                  <a:lnTo>
                    <a:pt x="16300" y="21155"/>
                  </a:lnTo>
                  <a:lnTo>
                    <a:pt x="16216" y="21134"/>
                  </a:lnTo>
                  <a:lnTo>
                    <a:pt x="16049" y="21134"/>
                  </a:lnTo>
                  <a:lnTo>
                    <a:pt x="15944" y="21155"/>
                  </a:lnTo>
                  <a:lnTo>
                    <a:pt x="15840" y="21155"/>
                  </a:lnTo>
                  <a:lnTo>
                    <a:pt x="15693" y="21134"/>
                  </a:lnTo>
                  <a:lnTo>
                    <a:pt x="15672" y="21071"/>
                  </a:lnTo>
                  <a:lnTo>
                    <a:pt x="15631" y="21050"/>
                  </a:lnTo>
                  <a:lnTo>
                    <a:pt x="15526" y="21071"/>
                  </a:lnTo>
                  <a:lnTo>
                    <a:pt x="15380" y="21071"/>
                  </a:lnTo>
                  <a:lnTo>
                    <a:pt x="15212" y="21175"/>
                  </a:lnTo>
                  <a:lnTo>
                    <a:pt x="15170" y="21155"/>
                  </a:lnTo>
                  <a:lnTo>
                    <a:pt x="15212" y="21071"/>
                  </a:lnTo>
                  <a:lnTo>
                    <a:pt x="15275" y="21008"/>
                  </a:lnTo>
                  <a:lnTo>
                    <a:pt x="15463" y="21008"/>
                  </a:lnTo>
                  <a:lnTo>
                    <a:pt x="15672" y="20903"/>
                  </a:lnTo>
                  <a:lnTo>
                    <a:pt x="15756" y="20841"/>
                  </a:lnTo>
                  <a:lnTo>
                    <a:pt x="15756" y="20757"/>
                  </a:lnTo>
                  <a:lnTo>
                    <a:pt x="15777" y="20715"/>
                  </a:lnTo>
                  <a:lnTo>
                    <a:pt x="15861" y="20715"/>
                  </a:lnTo>
                  <a:lnTo>
                    <a:pt x="15903" y="20694"/>
                  </a:lnTo>
                  <a:lnTo>
                    <a:pt x="15965" y="20611"/>
                  </a:lnTo>
                  <a:lnTo>
                    <a:pt x="15944" y="20548"/>
                  </a:lnTo>
                  <a:lnTo>
                    <a:pt x="15882" y="20506"/>
                  </a:lnTo>
                  <a:lnTo>
                    <a:pt x="15798" y="20485"/>
                  </a:lnTo>
                  <a:lnTo>
                    <a:pt x="15777" y="20443"/>
                  </a:lnTo>
                  <a:lnTo>
                    <a:pt x="15861" y="20401"/>
                  </a:lnTo>
                  <a:lnTo>
                    <a:pt x="15903" y="20401"/>
                  </a:lnTo>
                  <a:lnTo>
                    <a:pt x="15903" y="20422"/>
                  </a:lnTo>
                  <a:lnTo>
                    <a:pt x="15986" y="20443"/>
                  </a:lnTo>
                  <a:lnTo>
                    <a:pt x="16007" y="20422"/>
                  </a:lnTo>
                  <a:lnTo>
                    <a:pt x="15986" y="20380"/>
                  </a:lnTo>
                  <a:lnTo>
                    <a:pt x="15965" y="20339"/>
                  </a:lnTo>
                  <a:lnTo>
                    <a:pt x="15965" y="20234"/>
                  </a:lnTo>
                  <a:lnTo>
                    <a:pt x="16007" y="20276"/>
                  </a:lnTo>
                  <a:lnTo>
                    <a:pt x="16049" y="20318"/>
                  </a:lnTo>
                  <a:lnTo>
                    <a:pt x="16049" y="20401"/>
                  </a:lnTo>
                  <a:lnTo>
                    <a:pt x="16091" y="20506"/>
                  </a:lnTo>
                  <a:lnTo>
                    <a:pt x="16175" y="20548"/>
                  </a:lnTo>
                  <a:lnTo>
                    <a:pt x="16279" y="20527"/>
                  </a:lnTo>
                  <a:lnTo>
                    <a:pt x="16405" y="20527"/>
                  </a:lnTo>
                  <a:lnTo>
                    <a:pt x="16698" y="20401"/>
                  </a:lnTo>
                  <a:lnTo>
                    <a:pt x="16781" y="20401"/>
                  </a:lnTo>
                  <a:lnTo>
                    <a:pt x="16844" y="20380"/>
                  </a:lnTo>
                  <a:lnTo>
                    <a:pt x="16907" y="20297"/>
                  </a:lnTo>
                  <a:lnTo>
                    <a:pt x="16991" y="20276"/>
                  </a:lnTo>
                  <a:lnTo>
                    <a:pt x="17033" y="20171"/>
                  </a:lnTo>
                  <a:lnTo>
                    <a:pt x="16991" y="20067"/>
                  </a:lnTo>
                  <a:lnTo>
                    <a:pt x="16949" y="19983"/>
                  </a:lnTo>
                  <a:lnTo>
                    <a:pt x="16907" y="19983"/>
                  </a:lnTo>
                  <a:lnTo>
                    <a:pt x="16802" y="19920"/>
                  </a:lnTo>
                  <a:lnTo>
                    <a:pt x="16530" y="19857"/>
                  </a:lnTo>
                  <a:lnTo>
                    <a:pt x="16489" y="19857"/>
                  </a:lnTo>
                  <a:lnTo>
                    <a:pt x="16384" y="19899"/>
                  </a:lnTo>
                  <a:lnTo>
                    <a:pt x="16321" y="19857"/>
                  </a:lnTo>
                  <a:lnTo>
                    <a:pt x="16321" y="19732"/>
                  </a:lnTo>
                  <a:lnTo>
                    <a:pt x="16300" y="19690"/>
                  </a:lnTo>
                  <a:lnTo>
                    <a:pt x="16196" y="19753"/>
                  </a:lnTo>
                  <a:lnTo>
                    <a:pt x="16112" y="19753"/>
                  </a:lnTo>
                  <a:lnTo>
                    <a:pt x="16007" y="19815"/>
                  </a:lnTo>
                  <a:lnTo>
                    <a:pt x="15944" y="19815"/>
                  </a:lnTo>
                  <a:lnTo>
                    <a:pt x="15861" y="19774"/>
                  </a:lnTo>
                  <a:lnTo>
                    <a:pt x="15861" y="19690"/>
                  </a:lnTo>
                  <a:lnTo>
                    <a:pt x="15944" y="19753"/>
                  </a:lnTo>
                  <a:lnTo>
                    <a:pt x="16007" y="19690"/>
                  </a:lnTo>
                  <a:lnTo>
                    <a:pt x="16070" y="19648"/>
                  </a:lnTo>
                  <a:lnTo>
                    <a:pt x="16196" y="19648"/>
                  </a:lnTo>
                  <a:lnTo>
                    <a:pt x="16216" y="19585"/>
                  </a:lnTo>
                  <a:lnTo>
                    <a:pt x="16175" y="19523"/>
                  </a:lnTo>
                  <a:lnTo>
                    <a:pt x="16091" y="19418"/>
                  </a:lnTo>
                  <a:lnTo>
                    <a:pt x="16049" y="19376"/>
                  </a:lnTo>
                  <a:lnTo>
                    <a:pt x="15944" y="19376"/>
                  </a:lnTo>
                  <a:lnTo>
                    <a:pt x="15965" y="19355"/>
                  </a:lnTo>
                  <a:lnTo>
                    <a:pt x="16070" y="19292"/>
                  </a:lnTo>
                  <a:lnTo>
                    <a:pt x="16070" y="19251"/>
                  </a:lnTo>
                  <a:lnTo>
                    <a:pt x="16070" y="19146"/>
                  </a:lnTo>
                  <a:lnTo>
                    <a:pt x="16091" y="19104"/>
                  </a:lnTo>
                  <a:lnTo>
                    <a:pt x="16154" y="19167"/>
                  </a:lnTo>
                  <a:lnTo>
                    <a:pt x="16175" y="19313"/>
                  </a:lnTo>
                  <a:lnTo>
                    <a:pt x="16216" y="19355"/>
                  </a:lnTo>
                  <a:lnTo>
                    <a:pt x="16216" y="19418"/>
                  </a:lnTo>
                  <a:lnTo>
                    <a:pt x="16363" y="19543"/>
                  </a:lnTo>
                  <a:lnTo>
                    <a:pt x="16363" y="19585"/>
                  </a:lnTo>
                  <a:lnTo>
                    <a:pt x="16426" y="19669"/>
                  </a:lnTo>
                  <a:lnTo>
                    <a:pt x="16489" y="19690"/>
                  </a:lnTo>
                  <a:lnTo>
                    <a:pt x="16572" y="19669"/>
                  </a:lnTo>
                  <a:lnTo>
                    <a:pt x="16614" y="19648"/>
                  </a:lnTo>
                  <a:lnTo>
                    <a:pt x="16698" y="19690"/>
                  </a:lnTo>
                  <a:lnTo>
                    <a:pt x="16802" y="19669"/>
                  </a:lnTo>
                  <a:lnTo>
                    <a:pt x="16886" y="19648"/>
                  </a:lnTo>
                  <a:lnTo>
                    <a:pt x="16928" y="19690"/>
                  </a:lnTo>
                  <a:lnTo>
                    <a:pt x="16928" y="19774"/>
                  </a:lnTo>
                  <a:lnTo>
                    <a:pt x="17116" y="20004"/>
                  </a:lnTo>
                  <a:lnTo>
                    <a:pt x="17200" y="20067"/>
                  </a:lnTo>
                  <a:lnTo>
                    <a:pt x="17221" y="20004"/>
                  </a:lnTo>
                  <a:lnTo>
                    <a:pt x="17325" y="19983"/>
                  </a:lnTo>
                  <a:lnTo>
                    <a:pt x="17346" y="19983"/>
                  </a:lnTo>
                  <a:lnTo>
                    <a:pt x="17367" y="20025"/>
                  </a:lnTo>
                  <a:lnTo>
                    <a:pt x="17346" y="20108"/>
                  </a:lnTo>
                  <a:lnTo>
                    <a:pt x="17325" y="20213"/>
                  </a:lnTo>
                  <a:lnTo>
                    <a:pt x="17346" y="20339"/>
                  </a:lnTo>
                  <a:lnTo>
                    <a:pt x="17409" y="20422"/>
                  </a:lnTo>
                  <a:lnTo>
                    <a:pt x="17451" y="20527"/>
                  </a:lnTo>
                  <a:lnTo>
                    <a:pt x="17472" y="20715"/>
                  </a:lnTo>
                  <a:lnTo>
                    <a:pt x="17535" y="20757"/>
                  </a:lnTo>
                  <a:lnTo>
                    <a:pt x="17618" y="20841"/>
                  </a:lnTo>
                  <a:lnTo>
                    <a:pt x="17681" y="21029"/>
                  </a:lnTo>
                  <a:lnTo>
                    <a:pt x="17828" y="21134"/>
                  </a:lnTo>
                  <a:lnTo>
                    <a:pt x="17869" y="21175"/>
                  </a:lnTo>
                  <a:lnTo>
                    <a:pt x="17953" y="21155"/>
                  </a:lnTo>
                  <a:lnTo>
                    <a:pt x="18037" y="21134"/>
                  </a:lnTo>
                  <a:lnTo>
                    <a:pt x="18100" y="21134"/>
                  </a:lnTo>
                  <a:lnTo>
                    <a:pt x="18141" y="21113"/>
                  </a:lnTo>
                  <a:lnTo>
                    <a:pt x="18141" y="21029"/>
                  </a:lnTo>
                  <a:lnTo>
                    <a:pt x="18141" y="20903"/>
                  </a:lnTo>
                  <a:lnTo>
                    <a:pt x="18141" y="20757"/>
                  </a:lnTo>
                  <a:lnTo>
                    <a:pt x="18162" y="20652"/>
                  </a:lnTo>
                  <a:lnTo>
                    <a:pt x="18183" y="20611"/>
                  </a:lnTo>
                  <a:lnTo>
                    <a:pt x="18204" y="20611"/>
                  </a:lnTo>
                  <a:lnTo>
                    <a:pt x="18246" y="20652"/>
                  </a:lnTo>
                  <a:lnTo>
                    <a:pt x="18204" y="20736"/>
                  </a:lnTo>
                  <a:lnTo>
                    <a:pt x="18204" y="20820"/>
                  </a:lnTo>
                  <a:lnTo>
                    <a:pt x="18267" y="20924"/>
                  </a:lnTo>
                  <a:lnTo>
                    <a:pt x="18204" y="21008"/>
                  </a:lnTo>
                  <a:lnTo>
                    <a:pt x="18204" y="21071"/>
                  </a:lnTo>
                  <a:lnTo>
                    <a:pt x="18267" y="21113"/>
                  </a:lnTo>
                  <a:lnTo>
                    <a:pt x="18309" y="21071"/>
                  </a:lnTo>
                  <a:lnTo>
                    <a:pt x="18393" y="21050"/>
                  </a:lnTo>
                  <a:lnTo>
                    <a:pt x="18455" y="21071"/>
                  </a:lnTo>
                  <a:lnTo>
                    <a:pt x="18476" y="21134"/>
                  </a:lnTo>
                  <a:lnTo>
                    <a:pt x="18455" y="21175"/>
                  </a:lnTo>
                  <a:lnTo>
                    <a:pt x="18476" y="21217"/>
                  </a:lnTo>
                  <a:lnTo>
                    <a:pt x="18581" y="21217"/>
                  </a:lnTo>
                  <a:lnTo>
                    <a:pt x="18623" y="21155"/>
                  </a:lnTo>
                  <a:lnTo>
                    <a:pt x="18623" y="21071"/>
                  </a:lnTo>
                  <a:lnTo>
                    <a:pt x="18602" y="21008"/>
                  </a:lnTo>
                  <a:lnTo>
                    <a:pt x="18602" y="20820"/>
                  </a:lnTo>
                  <a:lnTo>
                    <a:pt x="18623" y="20736"/>
                  </a:lnTo>
                  <a:lnTo>
                    <a:pt x="18623" y="20631"/>
                  </a:lnTo>
                  <a:lnTo>
                    <a:pt x="18665" y="20590"/>
                  </a:lnTo>
                  <a:lnTo>
                    <a:pt x="18623" y="20527"/>
                  </a:lnTo>
                  <a:lnTo>
                    <a:pt x="18581" y="20527"/>
                  </a:lnTo>
                  <a:lnTo>
                    <a:pt x="18602" y="20485"/>
                  </a:lnTo>
                  <a:lnTo>
                    <a:pt x="18623" y="20422"/>
                  </a:lnTo>
                  <a:lnTo>
                    <a:pt x="18602" y="20401"/>
                  </a:lnTo>
                  <a:lnTo>
                    <a:pt x="18497" y="20443"/>
                  </a:lnTo>
                  <a:lnTo>
                    <a:pt x="18497" y="20401"/>
                  </a:lnTo>
                  <a:lnTo>
                    <a:pt x="18518" y="20339"/>
                  </a:lnTo>
                  <a:lnTo>
                    <a:pt x="18623" y="20318"/>
                  </a:lnTo>
                  <a:lnTo>
                    <a:pt x="18685" y="20276"/>
                  </a:lnTo>
                  <a:lnTo>
                    <a:pt x="18685" y="20171"/>
                  </a:lnTo>
                  <a:lnTo>
                    <a:pt x="18665" y="20108"/>
                  </a:lnTo>
                  <a:lnTo>
                    <a:pt x="18602" y="20129"/>
                  </a:lnTo>
                  <a:lnTo>
                    <a:pt x="18581" y="20087"/>
                  </a:lnTo>
                  <a:lnTo>
                    <a:pt x="18623" y="20004"/>
                  </a:lnTo>
                  <a:lnTo>
                    <a:pt x="18685" y="19899"/>
                  </a:lnTo>
                  <a:lnTo>
                    <a:pt x="18685" y="19857"/>
                  </a:lnTo>
                  <a:lnTo>
                    <a:pt x="18623" y="19857"/>
                  </a:lnTo>
                  <a:lnTo>
                    <a:pt x="18560" y="19899"/>
                  </a:lnTo>
                  <a:lnTo>
                    <a:pt x="18476" y="20025"/>
                  </a:lnTo>
                  <a:lnTo>
                    <a:pt x="18455" y="20171"/>
                  </a:lnTo>
                  <a:lnTo>
                    <a:pt x="18393" y="20192"/>
                  </a:lnTo>
                  <a:lnTo>
                    <a:pt x="18393" y="20129"/>
                  </a:lnTo>
                  <a:lnTo>
                    <a:pt x="18413" y="20004"/>
                  </a:lnTo>
                  <a:lnTo>
                    <a:pt x="18413" y="19962"/>
                  </a:lnTo>
                  <a:lnTo>
                    <a:pt x="18393" y="19899"/>
                  </a:lnTo>
                  <a:lnTo>
                    <a:pt x="18393" y="19857"/>
                  </a:lnTo>
                  <a:lnTo>
                    <a:pt x="18413" y="19774"/>
                  </a:lnTo>
                  <a:lnTo>
                    <a:pt x="18497" y="19690"/>
                  </a:lnTo>
                  <a:lnTo>
                    <a:pt x="18581" y="19648"/>
                  </a:lnTo>
                  <a:lnTo>
                    <a:pt x="18602" y="19564"/>
                  </a:lnTo>
                  <a:lnTo>
                    <a:pt x="18560" y="19502"/>
                  </a:lnTo>
                  <a:lnTo>
                    <a:pt x="18476" y="19502"/>
                  </a:lnTo>
                  <a:lnTo>
                    <a:pt x="18413" y="19564"/>
                  </a:lnTo>
                  <a:lnTo>
                    <a:pt x="18393" y="19606"/>
                  </a:lnTo>
                  <a:lnTo>
                    <a:pt x="18372" y="19648"/>
                  </a:lnTo>
                  <a:lnTo>
                    <a:pt x="18393" y="19543"/>
                  </a:lnTo>
                  <a:lnTo>
                    <a:pt x="18413" y="19481"/>
                  </a:lnTo>
                  <a:lnTo>
                    <a:pt x="18393" y="19460"/>
                  </a:lnTo>
                  <a:lnTo>
                    <a:pt x="18351" y="19481"/>
                  </a:lnTo>
                  <a:lnTo>
                    <a:pt x="18246" y="19564"/>
                  </a:lnTo>
                  <a:lnTo>
                    <a:pt x="18162" y="19648"/>
                  </a:lnTo>
                  <a:lnTo>
                    <a:pt x="18162" y="19606"/>
                  </a:lnTo>
                  <a:lnTo>
                    <a:pt x="18183" y="19543"/>
                  </a:lnTo>
                  <a:lnTo>
                    <a:pt x="18246" y="19460"/>
                  </a:lnTo>
                  <a:lnTo>
                    <a:pt x="18288" y="19397"/>
                  </a:lnTo>
                  <a:lnTo>
                    <a:pt x="18351" y="19292"/>
                  </a:lnTo>
                  <a:lnTo>
                    <a:pt x="18351" y="19271"/>
                  </a:lnTo>
                  <a:lnTo>
                    <a:pt x="18288" y="19230"/>
                  </a:lnTo>
                  <a:lnTo>
                    <a:pt x="18267" y="19167"/>
                  </a:lnTo>
                  <a:lnTo>
                    <a:pt x="18204" y="19167"/>
                  </a:lnTo>
                  <a:lnTo>
                    <a:pt x="18162" y="19125"/>
                  </a:lnTo>
                  <a:lnTo>
                    <a:pt x="18141" y="19041"/>
                  </a:lnTo>
                  <a:lnTo>
                    <a:pt x="18079" y="19020"/>
                  </a:lnTo>
                  <a:lnTo>
                    <a:pt x="17995" y="18937"/>
                  </a:lnTo>
                  <a:lnTo>
                    <a:pt x="17953" y="18937"/>
                  </a:lnTo>
                  <a:lnTo>
                    <a:pt x="17932" y="18916"/>
                  </a:lnTo>
                  <a:lnTo>
                    <a:pt x="17869" y="18916"/>
                  </a:lnTo>
                  <a:lnTo>
                    <a:pt x="17869" y="18853"/>
                  </a:lnTo>
                  <a:lnTo>
                    <a:pt x="17849" y="18811"/>
                  </a:lnTo>
                  <a:lnTo>
                    <a:pt x="17660" y="18665"/>
                  </a:lnTo>
                  <a:lnTo>
                    <a:pt x="17639" y="18623"/>
                  </a:lnTo>
                  <a:lnTo>
                    <a:pt x="17535" y="18560"/>
                  </a:lnTo>
                  <a:lnTo>
                    <a:pt x="17430" y="18560"/>
                  </a:lnTo>
                  <a:lnTo>
                    <a:pt x="17325" y="18602"/>
                  </a:lnTo>
                  <a:lnTo>
                    <a:pt x="17242" y="18707"/>
                  </a:lnTo>
                  <a:lnTo>
                    <a:pt x="17242" y="18644"/>
                  </a:lnTo>
                  <a:lnTo>
                    <a:pt x="17221" y="18560"/>
                  </a:lnTo>
                  <a:lnTo>
                    <a:pt x="17053" y="18518"/>
                  </a:lnTo>
                  <a:lnTo>
                    <a:pt x="16949" y="18518"/>
                  </a:lnTo>
                  <a:lnTo>
                    <a:pt x="16844" y="18539"/>
                  </a:lnTo>
                  <a:lnTo>
                    <a:pt x="16823" y="18518"/>
                  </a:lnTo>
                  <a:lnTo>
                    <a:pt x="16907" y="18434"/>
                  </a:lnTo>
                  <a:lnTo>
                    <a:pt x="16949" y="18476"/>
                  </a:lnTo>
                  <a:lnTo>
                    <a:pt x="17137" y="18476"/>
                  </a:lnTo>
                  <a:lnTo>
                    <a:pt x="17221" y="18497"/>
                  </a:lnTo>
                  <a:lnTo>
                    <a:pt x="17325" y="18497"/>
                  </a:lnTo>
                  <a:lnTo>
                    <a:pt x="17430" y="18476"/>
                  </a:lnTo>
                  <a:lnTo>
                    <a:pt x="17472" y="18393"/>
                  </a:lnTo>
                  <a:lnTo>
                    <a:pt x="17514" y="18204"/>
                  </a:lnTo>
                  <a:lnTo>
                    <a:pt x="17472" y="18121"/>
                  </a:lnTo>
                  <a:lnTo>
                    <a:pt x="17451" y="18100"/>
                  </a:lnTo>
                  <a:lnTo>
                    <a:pt x="17409" y="18100"/>
                  </a:lnTo>
                  <a:lnTo>
                    <a:pt x="17263" y="17995"/>
                  </a:lnTo>
                  <a:lnTo>
                    <a:pt x="17221" y="17974"/>
                  </a:lnTo>
                  <a:lnTo>
                    <a:pt x="17158" y="17974"/>
                  </a:lnTo>
                  <a:lnTo>
                    <a:pt x="17053" y="18058"/>
                  </a:lnTo>
                  <a:lnTo>
                    <a:pt x="17012" y="18058"/>
                  </a:lnTo>
                  <a:lnTo>
                    <a:pt x="16928" y="18079"/>
                  </a:lnTo>
                  <a:lnTo>
                    <a:pt x="16886" y="18162"/>
                  </a:lnTo>
                  <a:lnTo>
                    <a:pt x="16844" y="18162"/>
                  </a:lnTo>
                  <a:lnTo>
                    <a:pt x="16844" y="18079"/>
                  </a:lnTo>
                  <a:lnTo>
                    <a:pt x="16823" y="18016"/>
                  </a:lnTo>
                  <a:lnTo>
                    <a:pt x="16781" y="18016"/>
                  </a:lnTo>
                  <a:lnTo>
                    <a:pt x="16635" y="18058"/>
                  </a:lnTo>
                  <a:lnTo>
                    <a:pt x="16593" y="18079"/>
                  </a:lnTo>
                  <a:lnTo>
                    <a:pt x="16530" y="18079"/>
                  </a:lnTo>
                  <a:lnTo>
                    <a:pt x="16572" y="18058"/>
                  </a:lnTo>
                  <a:lnTo>
                    <a:pt x="16677" y="17995"/>
                  </a:lnTo>
                  <a:lnTo>
                    <a:pt x="16781" y="17974"/>
                  </a:lnTo>
                  <a:lnTo>
                    <a:pt x="16802" y="17911"/>
                  </a:lnTo>
                  <a:lnTo>
                    <a:pt x="16781" y="17870"/>
                  </a:lnTo>
                  <a:lnTo>
                    <a:pt x="16719" y="17849"/>
                  </a:lnTo>
                  <a:lnTo>
                    <a:pt x="16677" y="17870"/>
                  </a:lnTo>
                  <a:lnTo>
                    <a:pt x="16719" y="17807"/>
                  </a:lnTo>
                  <a:lnTo>
                    <a:pt x="16781" y="17807"/>
                  </a:lnTo>
                  <a:lnTo>
                    <a:pt x="16823" y="17849"/>
                  </a:lnTo>
                  <a:lnTo>
                    <a:pt x="16928" y="17953"/>
                  </a:lnTo>
                  <a:lnTo>
                    <a:pt x="17012" y="17974"/>
                  </a:lnTo>
                  <a:lnTo>
                    <a:pt x="17095" y="17953"/>
                  </a:lnTo>
                  <a:lnTo>
                    <a:pt x="17200" y="17870"/>
                  </a:lnTo>
                  <a:lnTo>
                    <a:pt x="17367" y="17870"/>
                  </a:lnTo>
                  <a:lnTo>
                    <a:pt x="17430" y="17786"/>
                  </a:lnTo>
                  <a:lnTo>
                    <a:pt x="17472" y="17765"/>
                  </a:lnTo>
                  <a:lnTo>
                    <a:pt x="17514" y="17702"/>
                  </a:lnTo>
                  <a:lnTo>
                    <a:pt x="17472" y="17639"/>
                  </a:lnTo>
                  <a:lnTo>
                    <a:pt x="17409" y="17577"/>
                  </a:lnTo>
                  <a:lnTo>
                    <a:pt x="17263" y="17556"/>
                  </a:lnTo>
                  <a:lnTo>
                    <a:pt x="17200" y="17493"/>
                  </a:lnTo>
                  <a:lnTo>
                    <a:pt x="17137" y="17451"/>
                  </a:lnTo>
                  <a:lnTo>
                    <a:pt x="17033" y="17451"/>
                  </a:lnTo>
                  <a:lnTo>
                    <a:pt x="16928" y="17430"/>
                  </a:lnTo>
                  <a:lnTo>
                    <a:pt x="16844" y="17451"/>
                  </a:lnTo>
                  <a:lnTo>
                    <a:pt x="16823" y="17493"/>
                  </a:lnTo>
                  <a:lnTo>
                    <a:pt x="16740" y="17556"/>
                  </a:lnTo>
                  <a:lnTo>
                    <a:pt x="16677" y="17535"/>
                  </a:lnTo>
                  <a:lnTo>
                    <a:pt x="16593" y="17493"/>
                  </a:lnTo>
                  <a:lnTo>
                    <a:pt x="16489" y="17493"/>
                  </a:lnTo>
                  <a:lnTo>
                    <a:pt x="16468" y="17556"/>
                  </a:lnTo>
                  <a:lnTo>
                    <a:pt x="16426" y="17598"/>
                  </a:lnTo>
                  <a:lnTo>
                    <a:pt x="16384" y="17577"/>
                  </a:lnTo>
                  <a:lnTo>
                    <a:pt x="16321" y="17535"/>
                  </a:lnTo>
                  <a:lnTo>
                    <a:pt x="16300" y="17535"/>
                  </a:lnTo>
                  <a:lnTo>
                    <a:pt x="16279" y="17472"/>
                  </a:lnTo>
                  <a:lnTo>
                    <a:pt x="16321" y="17430"/>
                  </a:lnTo>
                  <a:lnTo>
                    <a:pt x="16426" y="17388"/>
                  </a:lnTo>
                  <a:lnTo>
                    <a:pt x="16572" y="17430"/>
                  </a:lnTo>
                  <a:lnTo>
                    <a:pt x="16740" y="17430"/>
                  </a:lnTo>
                  <a:lnTo>
                    <a:pt x="16802" y="17367"/>
                  </a:lnTo>
                  <a:lnTo>
                    <a:pt x="16802" y="17326"/>
                  </a:lnTo>
                  <a:lnTo>
                    <a:pt x="16740" y="17221"/>
                  </a:lnTo>
                  <a:lnTo>
                    <a:pt x="16635" y="17137"/>
                  </a:lnTo>
                  <a:lnTo>
                    <a:pt x="16530" y="17074"/>
                  </a:lnTo>
                  <a:lnTo>
                    <a:pt x="16489" y="17012"/>
                  </a:lnTo>
                  <a:lnTo>
                    <a:pt x="16489" y="16907"/>
                  </a:lnTo>
                  <a:lnTo>
                    <a:pt x="16509" y="16865"/>
                  </a:lnTo>
                  <a:lnTo>
                    <a:pt x="16572" y="16907"/>
                  </a:lnTo>
                  <a:lnTo>
                    <a:pt x="16593" y="16949"/>
                  </a:lnTo>
                  <a:lnTo>
                    <a:pt x="16593" y="17012"/>
                  </a:lnTo>
                  <a:lnTo>
                    <a:pt x="16677" y="17054"/>
                  </a:lnTo>
                  <a:lnTo>
                    <a:pt x="16802" y="17158"/>
                  </a:lnTo>
                  <a:lnTo>
                    <a:pt x="16823" y="17221"/>
                  </a:lnTo>
                  <a:lnTo>
                    <a:pt x="16886" y="17242"/>
                  </a:lnTo>
                  <a:lnTo>
                    <a:pt x="16928" y="17242"/>
                  </a:lnTo>
                  <a:lnTo>
                    <a:pt x="17012" y="17326"/>
                  </a:lnTo>
                  <a:lnTo>
                    <a:pt x="17095" y="17326"/>
                  </a:lnTo>
                  <a:lnTo>
                    <a:pt x="17200" y="17284"/>
                  </a:lnTo>
                  <a:lnTo>
                    <a:pt x="17263" y="17242"/>
                  </a:lnTo>
                  <a:lnTo>
                    <a:pt x="17346" y="17221"/>
                  </a:lnTo>
                  <a:lnTo>
                    <a:pt x="17409" y="17158"/>
                  </a:lnTo>
                  <a:lnTo>
                    <a:pt x="17472" y="17116"/>
                  </a:lnTo>
                  <a:lnTo>
                    <a:pt x="17556" y="17074"/>
                  </a:lnTo>
                  <a:lnTo>
                    <a:pt x="17606" y="17074"/>
                  </a:lnTo>
                  <a:lnTo>
                    <a:pt x="17618" y="17116"/>
                  </a:lnTo>
                  <a:lnTo>
                    <a:pt x="17618" y="17074"/>
                  </a:lnTo>
                  <a:lnTo>
                    <a:pt x="17618" y="17033"/>
                  </a:lnTo>
                  <a:lnTo>
                    <a:pt x="17577" y="16970"/>
                  </a:lnTo>
                  <a:lnTo>
                    <a:pt x="17588" y="17010"/>
                  </a:lnTo>
                  <a:lnTo>
                    <a:pt x="17472" y="16844"/>
                  </a:lnTo>
                  <a:lnTo>
                    <a:pt x="17409" y="16802"/>
                  </a:lnTo>
                  <a:lnTo>
                    <a:pt x="17409" y="16740"/>
                  </a:lnTo>
                  <a:lnTo>
                    <a:pt x="17430" y="16719"/>
                  </a:lnTo>
                  <a:lnTo>
                    <a:pt x="17472" y="16719"/>
                  </a:lnTo>
                  <a:lnTo>
                    <a:pt x="17535" y="16761"/>
                  </a:lnTo>
                  <a:lnTo>
                    <a:pt x="17535" y="16823"/>
                  </a:lnTo>
                  <a:lnTo>
                    <a:pt x="17577" y="16865"/>
                  </a:lnTo>
                  <a:lnTo>
                    <a:pt x="17681" y="17074"/>
                  </a:lnTo>
                  <a:lnTo>
                    <a:pt x="17869" y="17284"/>
                  </a:lnTo>
                  <a:lnTo>
                    <a:pt x="17890" y="17326"/>
                  </a:lnTo>
                  <a:lnTo>
                    <a:pt x="17932" y="17263"/>
                  </a:lnTo>
                  <a:lnTo>
                    <a:pt x="17932" y="17179"/>
                  </a:lnTo>
                  <a:lnTo>
                    <a:pt x="17953" y="17012"/>
                  </a:lnTo>
                  <a:lnTo>
                    <a:pt x="17953" y="16907"/>
                  </a:lnTo>
                  <a:lnTo>
                    <a:pt x="17995" y="16844"/>
                  </a:lnTo>
                  <a:lnTo>
                    <a:pt x="18058" y="16844"/>
                  </a:lnTo>
                  <a:lnTo>
                    <a:pt x="18100" y="16865"/>
                  </a:lnTo>
                  <a:lnTo>
                    <a:pt x="18100" y="16949"/>
                  </a:lnTo>
                  <a:lnTo>
                    <a:pt x="18141" y="17012"/>
                  </a:lnTo>
                  <a:lnTo>
                    <a:pt x="18183" y="17012"/>
                  </a:lnTo>
                  <a:lnTo>
                    <a:pt x="18372" y="17074"/>
                  </a:lnTo>
                  <a:lnTo>
                    <a:pt x="18518" y="17179"/>
                  </a:lnTo>
                  <a:lnTo>
                    <a:pt x="18602" y="17221"/>
                  </a:lnTo>
                  <a:lnTo>
                    <a:pt x="18665" y="17179"/>
                  </a:lnTo>
                  <a:lnTo>
                    <a:pt x="18706" y="17179"/>
                  </a:lnTo>
                  <a:lnTo>
                    <a:pt x="18769" y="17221"/>
                  </a:lnTo>
                  <a:lnTo>
                    <a:pt x="18769" y="17263"/>
                  </a:lnTo>
                  <a:lnTo>
                    <a:pt x="18602" y="17284"/>
                  </a:lnTo>
                  <a:lnTo>
                    <a:pt x="18581" y="17326"/>
                  </a:lnTo>
                  <a:lnTo>
                    <a:pt x="18476" y="17221"/>
                  </a:lnTo>
                  <a:lnTo>
                    <a:pt x="18288" y="17116"/>
                  </a:lnTo>
                  <a:lnTo>
                    <a:pt x="18246" y="17074"/>
                  </a:lnTo>
                  <a:lnTo>
                    <a:pt x="18204" y="17054"/>
                  </a:lnTo>
                  <a:lnTo>
                    <a:pt x="18162" y="17054"/>
                  </a:lnTo>
                  <a:lnTo>
                    <a:pt x="18121" y="17074"/>
                  </a:lnTo>
                  <a:lnTo>
                    <a:pt x="18121" y="17137"/>
                  </a:lnTo>
                  <a:lnTo>
                    <a:pt x="18183" y="17221"/>
                  </a:lnTo>
                  <a:lnTo>
                    <a:pt x="18413" y="17430"/>
                  </a:lnTo>
                  <a:lnTo>
                    <a:pt x="18518" y="17535"/>
                  </a:lnTo>
                  <a:lnTo>
                    <a:pt x="18685" y="17598"/>
                  </a:lnTo>
                  <a:lnTo>
                    <a:pt x="18790" y="17681"/>
                  </a:lnTo>
                  <a:lnTo>
                    <a:pt x="18832" y="17702"/>
                  </a:lnTo>
                  <a:lnTo>
                    <a:pt x="18916" y="17681"/>
                  </a:lnTo>
                  <a:lnTo>
                    <a:pt x="18937" y="17639"/>
                  </a:lnTo>
                  <a:lnTo>
                    <a:pt x="18999" y="17556"/>
                  </a:lnTo>
                  <a:lnTo>
                    <a:pt x="19125" y="17556"/>
                  </a:lnTo>
                  <a:lnTo>
                    <a:pt x="19167" y="17493"/>
                  </a:lnTo>
                  <a:lnTo>
                    <a:pt x="19167" y="17430"/>
                  </a:lnTo>
                  <a:lnTo>
                    <a:pt x="19250" y="17367"/>
                  </a:lnTo>
                  <a:lnTo>
                    <a:pt x="19313" y="17367"/>
                  </a:lnTo>
                  <a:lnTo>
                    <a:pt x="19376" y="17388"/>
                  </a:lnTo>
                  <a:lnTo>
                    <a:pt x="19460" y="17430"/>
                  </a:lnTo>
                  <a:lnTo>
                    <a:pt x="19564" y="17388"/>
                  </a:lnTo>
                  <a:lnTo>
                    <a:pt x="19669" y="17388"/>
                  </a:lnTo>
                  <a:lnTo>
                    <a:pt x="19690" y="17346"/>
                  </a:lnTo>
                  <a:lnTo>
                    <a:pt x="19732" y="17221"/>
                  </a:lnTo>
                  <a:lnTo>
                    <a:pt x="19732" y="17116"/>
                  </a:lnTo>
                  <a:lnTo>
                    <a:pt x="19774" y="17033"/>
                  </a:lnTo>
                  <a:lnTo>
                    <a:pt x="19857" y="16907"/>
                  </a:lnTo>
                  <a:lnTo>
                    <a:pt x="19857" y="16823"/>
                  </a:lnTo>
                  <a:lnTo>
                    <a:pt x="19836" y="16761"/>
                  </a:lnTo>
                  <a:lnTo>
                    <a:pt x="19753" y="16740"/>
                  </a:lnTo>
                  <a:lnTo>
                    <a:pt x="19648" y="16761"/>
                  </a:lnTo>
                  <a:lnTo>
                    <a:pt x="19627" y="16802"/>
                  </a:lnTo>
                  <a:lnTo>
                    <a:pt x="19585" y="16761"/>
                  </a:lnTo>
                  <a:lnTo>
                    <a:pt x="19543" y="16761"/>
                  </a:lnTo>
                  <a:lnTo>
                    <a:pt x="19522" y="16802"/>
                  </a:lnTo>
                  <a:lnTo>
                    <a:pt x="19439" y="16740"/>
                  </a:lnTo>
                  <a:lnTo>
                    <a:pt x="19376" y="16656"/>
                  </a:lnTo>
                  <a:lnTo>
                    <a:pt x="19334" y="16614"/>
                  </a:lnTo>
                  <a:lnTo>
                    <a:pt x="19313" y="16530"/>
                  </a:lnTo>
                  <a:lnTo>
                    <a:pt x="19271" y="16530"/>
                  </a:lnTo>
                  <a:lnTo>
                    <a:pt x="19250" y="16614"/>
                  </a:lnTo>
                  <a:lnTo>
                    <a:pt x="19250" y="16719"/>
                  </a:lnTo>
                  <a:lnTo>
                    <a:pt x="19313" y="16740"/>
                  </a:lnTo>
                  <a:lnTo>
                    <a:pt x="19313" y="16823"/>
                  </a:lnTo>
                  <a:lnTo>
                    <a:pt x="19250" y="16907"/>
                  </a:lnTo>
                  <a:lnTo>
                    <a:pt x="19229" y="17012"/>
                  </a:lnTo>
                  <a:lnTo>
                    <a:pt x="19209" y="16949"/>
                  </a:lnTo>
                  <a:lnTo>
                    <a:pt x="19229" y="16823"/>
                  </a:lnTo>
                  <a:lnTo>
                    <a:pt x="19209" y="16719"/>
                  </a:lnTo>
                  <a:lnTo>
                    <a:pt x="19146" y="16698"/>
                  </a:lnTo>
                  <a:lnTo>
                    <a:pt x="19125" y="16551"/>
                  </a:lnTo>
                  <a:lnTo>
                    <a:pt x="19062" y="16530"/>
                  </a:lnTo>
                  <a:lnTo>
                    <a:pt x="19041" y="16489"/>
                  </a:lnTo>
                  <a:lnTo>
                    <a:pt x="19041" y="16447"/>
                  </a:lnTo>
                  <a:lnTo>
                    <a:pt x="19104" y="16426"/>
                  </a:lnTo>
                  <a:lnTo>
                    <a:pt x="19161" y="16311"/>
                  </a:lnTo>
                  <a:lnTo>
                    <a:pt x="19146" y="16279"/>
                  </a:lnTo>
                  <a:lnTo>
                    <a:pt x="19104" y="16238"/>
                  </a:lnTo>
                  <a:lnTo>
                    <a:pt x="19146" y="16217"/>
                  </a:lnTo>
                  <a:lnTo>
                    <a:pt x="19229" y="16217"/>
                  </a:lnTo>
                  <a:lnTo>
                    <a:pt x="19271" y="16175"/>
                  </a:lnTo>
                  <a:lnTo>
                    <a:pt x="19313" y="16091"/>
                  </a:lnTo>
                  <a:lnTo>
                    <a:pt x="19313" y="15966"/>
                  </a:lnTo>
                  <a:lnTo>
                    <a:pt x="19271" y="15903"/>
                  </a:lnTo>
                  <a:lnTo>
                    <a:pt x="19271" y="15861"/>
                  </a:lnTo>
                  <a:lnTo>
                    <a:pt x="19334" y="15861"/>
                  </a:lnTo>
                  <a:lnTo>
                    <a:pt x="19376" y="15903"/>
                  </a:lnTo>
                  <a:lnTo>
                    <a:pt x="19439" y="15986"/>
                  </a:lnTo>
                  <a:lnTo>
                    <a:pt x="19481" y="16007"/>
                  </a:lnTo>
                  <a:lnTo>
                    <a:pt x="19564" y="16007"/>
                  </a:lnTo>
                  <a:lnTo>
                    <a:pt x="19648" y="15966"/>
                  </a:lnTo>
                  <a:lnTo>
                    <a:pt x="19732" y="15986"/>
                  </a:lnTo>
                  <a:lnTo>
                    <a:pt x="19794" y="16028"/>
                  </a:lnTo>
                  <a:lnTo>
                    <a:pt x="19899" y="16070"/>
                  </a:lnTo>
                  <a:lnTo>
                    <a:pt x="20046" y="16175"/>
                  </a:lnTo>
                  <a:lnTo>
                    <a:pt x="20046" y="16238"/>
                  </a:lnTo>
                  <a:lnTo>
                    <a:pt x="20066" y="16321"/>
                  </a:lnTo>
                  <a:lnTo>
                    <a:pt x="20108" y="16384"/>
                  </a:lnTo>
                  <a:lnTo>
                    <a:pt x="20150" y="16447"/>
                  </a:lnTo>
                  <a:lnTo>
                    <a:pt x="20192" y="16489"/>
                  </a:lnTo>
                  <a:lnTo>
                    <a:pt x="20318" y="16405"/>
                  </a:lnTo>
                  <a:lnTo>
                    <a:pt x="20422" y="16238"/>
                  </a:lnTo>
                  <a:lnTo>
                    <a:pt x="20485" y="16133"/>
                  </a:lnTo>
                  <a:lnTo>
                    <a:pt x="20422" y="16091"/>
                  </a:lnTo>
                  <a:lnTo>
                    <a:pt x="20401" y="15986"/>
                  </a:lnTo>
                  <a:lnTo>
                    <a:pt x="20464" y="15924"/>
                  </a:lnTo>
                  <a:lnTo>
                    <a:pt x="20464" y="15882"/>
                  </a:lnTo>
                  <a:lnTo>
                    <a:pt x="20359" y="15861"/>
                  </a:lnTo>
                  <a:lnTo>
                    <a:pt x="20276" y="15903"/>
                  </a:lnTo>
                  <a:lnTo>
                    <a:pt x="20255" y="15966"/>
                  </a:lnTo>
                  <a:lnTo>
                    <a:pt x="20108" y="15882"/>
                  </a:lnTo>
                  <a:lnTo>
                    <a:pt x="20046" y="15777"/>
                  </a:lnTo>
                  <a:lnTo>
                    <a:pt x="19899" y="15756"/>
                  </a:lnTo>
                  <a:lnTo>
                    <a:pt x="19857" y="15777"/>
                  </a:lnTo>
                  <a:lnTo>
                    <a:pt x="19794" y="15714"/>
                  </a:lnTo>
                  <a:lnTo>
                    <a:pt x="19794" y="15673"/>
                  </a:lnTo>
                  <a:lnTo>
                    <a:pt x="19857" y="15673"/>
                  </a:lnTo>
                  <a:lnTo>
                    <a:pt x="19899" y="15589"/>
                  </a:lnTo>
                  <a:lnTo>
                    <a:pt x="19941" y="15401"/>
                  </a:lnTo>
                  <a:lnTo>
                    <a:pt x="19962" y="15380"/>
                  </a:lnTo>
                  <a:lnTo>
                    <a:pt x="19962" y="15296"/>
                  </a:lnTo>
                  <a:lnTo>
                    <a:pt x="19836" y="15254"/>
                  </a:lnTo>
                  <a:lnTo>
                    <a:pt x="19774" y="15254"/>
                  </a:lnTo>
                  <a:lnTo>
                    <a:pt x="19669" y="15359"/>
                  </a:lnTo>
                  <a:lnTo>
                    <a:pt x="19564" y="15380"/>
                  </a:lnTo>
                  <a:lnTo>
                    <a:pt x="19460" y="15359"/>
                  </a:lnTo>
                  <a:lnTo>
                    <a:pt x="19439" y="15296"/>
                  </a:lnTo>
                  <a:lnTo>
                    <a:pt x="19418" y="15191"/>
                  </a:lnTo>
                  <a:lnTo>
                    <a:pt x="19376" y="15149"/>
                  </a:lnTo>
                  <a:lnTo>
                    <a:pt x="19376" y="15066"/>
                  </a:lnTo>
                  <a:lnTo>
                    <a:pt x="19460" y="15129"/>
                  </a:lnTo>
                  <a:lnTo>
                    <a:pt x="19481" y="15170"/>
                  </a:lnTo>
                  <a:lnTo>
                    <a:pt x="19460" y="15233"/>
                  </a:lnTo>
                  <a:lnTo>
                    <a:pt x="19481" y="15296"/>
                  </a:lnTo>
                  <a:lnTo>
                    <a:pt x="19564" y="15359"/>
                  </a:lnTo>
                  <a:lnTo>
                    <a:pt x="19648" y="15359"/>
                  </a:lnTo>
                  <a:lnTo>
                    <a:pt x="19753" y="15254"/>
                  </a:lnTo>
                  <a:lnTo>
                    <a:pt x="19836" y="15233"/>
                  </a:lnTo>
                  <a:lnTo>
                    <a:pt x="19941" y="15233"/>
                  </a:lnTo>
                  <a:lnTo>
                    <a:pt x="19983" y="15275"/>
                  </a:lnTo>
                  <a:lnTo>
                    <a:pt x="20046" y="15275"/>
                  </a:lnTo>
                  <a:lnTo>
                    <a:pt x="20066" y="15233"/>
                  </a:lnTo>
                  <a:lnTo>
                    <a:pt x="20046" y="15170"/>
                  </a:lnTo>
                  <a:lnTo>
                    <a:pt x="19836" y="14961"/>
                  </a:lnTo>
                  <a:lnTo>
                    <a:pt x="19669" y="14836"/>
                  </a:lnTo>
                  <a:lnTo>
                    <a:pt x="19522" y="14836"/>
                  </a:lnTo>
                  <a:lnTo>
                    <a:pt x="19355" y="14752"/>
                  </a:lnTo>
                  <a:lnTo>
                    <a:pt x="19271" y="14647"/>
                  </a:lnTo>
                  <a:lnTo>
                    <a:pt x="19271" y="14564"/>
                  </a:lnTo>
                  <a:lnTo>
                    <a:pt x="19271" y="14522"/>
                  </a:lnTo>
                  <a:lnTo>
                    <a:pt x="19334" y="14564"/>
                  </a:lnTo>
                  <a:lnTo>
                    <a:pt x="19376" y="14668"/>
                  </a:lnTo>
                  <a:lnTo>
                    <a:pt x="19460" y="14731"/>
                  </a:lnTo>
                  <a:lnTo>
                    <a:pt x="19585" y="14731"/>
                  </a:lnTo>
                  <a:lnTo>
                    <a:pt x="19627" y="14668"/>
                  </a:lnTo>
                  <a:lnTo>
                    <a:pt x="19627" y="14626"/>
                  </a:lnTo>
                  <a:lnTo>
                    <a:pt x="19522" y="14522"/>
                  </a:lnTo>
                  <a:lnTo>
                    <a:pt x="19481" y="14459"/>
                  </a:lnTo>
                  <a:lnTo>
                    <a:pt x="19481" y="14438"/>
                  </a:lnTo>
                  <a:lnTo>
                    <a:pt x="19522" y="14438"/>
                  </a:lnTo>
                  <a:lnTo>
                    <a:pt x="19564" y="14459"/>
                  </a:lnTo>
                  <a:lnTo>
                    <a:pt x="19690" y="14626"/>
                  </a:lnTo>
                  <a:lnTo>
                    <a:pt x="19753" y="14731"/>
                  </a:lnTo>
                  <a:lnTo>
                    <a:pt x="19753" y="14773"/>
                  </a:lnTo>
                  <a:lnTo>
                    <a:pt x="19857" y="14857"/>
                  </a:lnTo>
                  <a:lnTo>
                    <a:pt x="19962" y="14940"/>
                  </a:lnTo>
                  <a:lnTo>
                    <a:pt x="20087" y="15087"/>
                  </a:lnTo>
                  <a:lnTo>
                    <a:pt x="20171" y="15129"/>
                  </a:lnTo>
                  <a:lnTo>
                    <a:pt x="20213" y="15087"/>
                  </a:lnTo>
                  <a:lnTo>
                    <a:pt x="20276" y="15129"/>
                  </a:lnTo>
                  <a:lnTo>
                    <a:pt x="20297" y="15170"/>
                  </a:lnTo>
                  <a:lnTo>
                    <a:pt x="20213" y="15233"/>
                  </a:lnTo>
                  <a:lnTo>
                    <a:pt x="20276" y="15296"/>
                  </a:lnTo>
                  <a:lnTo>
                    <a:pt x="20318" y="15359"/>
                  </a:lnTo>
                  <a:lnTo>
                    <a:pt x="20380" y="15359"/>
                  </a:lnTo>
                  <a:lnTo>
                    <a:pt x="20422" y="15275"/>
                  </a:lnTo>
                  <a:lnTo>
                    <a:pt x="20485" y="15087"/>
                  </a:lnTo>
                  <a:lnTo>
                    <a:pt x="20506" y="15045"/>
                  </a:lnTo>
                  <a:lnTo>
                    <a:pt x="20527" y="14982"/>
                  </a:lnTo>
                  <a:lnTo>
                    <a:pt x="20506" y="14877"/>
                  </a:lnTo>
                  <a:lnTo>
                    <a:pt x="20506" y="14836"/>
                  </a:lnTo>
                  <a:lnTo>
                    <a:pt x="20506" y="14710"/>
                  </a:lnTo>
                  <a:lnTo>
                    <a:pt x="20464" y="14626"/>
                  </a:lnTo>
                  <a:lnTo>
                    <a:pt x="20464" y="14564"/>
                  </a:lnTo>
                  <a:lnTo>
                    <a:pt x="20464" y="14543"/>
                  </a:lnTo>
                  <a:lnTo>
                    <a:pt x="20506" y="14564"/>
                  </a:lnTo>
                  <a:lnTo>
                    <a:pt x="20590" y="14605"/>
                  </a:lnTo>
                  <a:lnTo>
                    <a:pt x="20610" y="14605"/>
                  </a:lnTo>
                  <a:lnTo>
                    <a:pt x="20590" y="14543"/>
                  </a:lnTo>
                  <a:lnTo>
                    <a:pt x="20506" y="14459"/>
                  </a:lnTo>
                  <a:lnTo>
                    <a:pt x="20464" y="14354"/>
                  </a:lnTo>
                  <a:lnTo>
                    <a:pt x="20401" y="14313"/>
                  </a:lnTo>
                  <a:lnTo>
                    <a:pt x="20318" y="14292"/>
                  </a:lnTo>
                  <a:lnTo>
                    <a:pt x="19962" y="14292"/>
                  </a:lnTo>
                  <a:lnTo>
                    <a:pt x="19920" y="14208"/>
                  </a:lnTo>
                  <a:lnTo>
                    <a:pt x="19836" y="14145"/>
                  </a:lnTo>
                  <a:lnTo>
                    <a:pt x="19648" y="14145"/>
                  </a:lnTo>
                  <a:lnTo>
                    <a:pt x="19564" y="14187"/>
                  </a:lnTo>
                  <a:lnTo>
                    <a:pt x="19502" y="14187"/>
                  </a:lnTo>
                  <a:lnTo>
                    <a:pt x="19460" y="14124"/>
                  </a:lnTo>
                  <a:lnTo>
                    <a:pt x="19439" y="14103"/>
                  </a:lnTo>
                  <a:lnTo>
                    <a:pt x="19460" y="14041"/>
                  </a:lnTo>
                  <a:lnTo>
                    <a:pt x="19502" y="14103"/>
                  </a:lnTo>
                  <a:lnTo>
                    <a:pt x="19543" y="14124"/>
                  </a:lnTo>
                  <a:lnTo>
                    <a:pt x="19669" y="14103"/>
                  </a:lnTo>
                  <a:lnTo>
                    <a:pt x="19836" y="14082"/>
                  </a:lnTo>
                  <a:lnTo>
                    <a:pt x="19878" y="14124"/>
                  </a:lnTo>
                  <a:lnTo>
                    <a:pt x="19941" y="14103"/>
                  </a:lnTo>
                  <a:lnTo>
                    <a:pt x="20025" y="14082"/>
                  </a:lnTo>
                  <a:lnTo>
                    <a:pt x="20087" y="14103"/>
                  </a:lnTo>
                  <a:lnTo>
                    <a:pt x="20150" y="14124"/>
                  </a:lnTo>
                  <a:lnTo>
                    <a:pt x="20192" y="14103"/>
                  </a:lnTo>
                  <a:lnTo>
                    <a:pt x="20234" y="14082"/>
                  </a:lnTo>
                  <a:lnTo>
                    <a:pt x="20234" y="14020"/>
                  </a:lnTo>
                  <a:lnTo>
                    <a:pt x="20234" y="13915"/>
                  </a:lnTo>
                  <a:lnTo>
                    <a:pt x="20234" y="13873"/>
                  </a:lnTo>
                  <a:lnTo>
                    <a:pt x="20171" y="13831"/>
                  </a:lnTo>
                  <a:lnTo>
                    <a:pt x="20129" y="13873"/>
                  </a:lnTo>
                  <a:lnTo>
                    <a:pt x="20066" y="13894"/>
                  </a:lnTo>
                  <a:lnTo>
                    <a:pt x="19983" y="13873"/>
                  </a:lnTo>
                  <a:lnTo>
                    <a:pt x="19857" y="13873"/>
                  </a:lnTo>
                  <a:lnTo>
                    <a:pt x="19815" y="13810"/>
                  </a:lnTo>
                  <a:lnTo>
                    <a:pt x="19711" y="13706"/>
                  </a:lnTo>
                  <a:lnTo>
                    <a:pt x="19606" y="13727"/>
                  </a:lnTo>
                  <a:lnTo>
                    <a:pt x="19564" y="13789"/>
                  </a:lnTo>
                  <a:lnTo>
                    <a:pt x="19543" y="13789"/>
                  </a:lnTo>
                  <a:lnTo>
                    <a:pt x="19543" y="13685"/>
                  </a:lnTo>
                  <a:lnTo>
                    <a:pt x="19543" y="13601"/>
                  </a:lnTo>
                  <a:lnTo>
                    <a:pt x="19522" y="13538"/>
                  </a:lnTo>
                  <a:lnTo>
                    <a:pt x="19313" y="13538"/>
                  </a:lnTo>
                  <a:lnTo>
                    <a:pt x="19229" y="13497"/>
                  </a:lnTo>
                  <a:lnTo>
                    <a:pt x="19250" y="13455"/>
                  </a:lnTo>
                  <a:lnTo>
                    <a:pt x="19313" y="13455"/>
                  </a:lnTo>
                  <a:lnTo>
                    <a:pt x="19418" y="13476"/>
                  </a:lnTo>
                  <a:lnTo>
                    <a:pt x="19460" y="13455"/>
                  </a:lnTo>
                  <a:lnTo>
                    <a:pt x="19460" y="13392"/>
                  </a:lnTo>
                  <a:lnTo>
                    <a:pt x="19439" y="13371"/>
                  </a:lnTo>
                  <a:lnTo>
                    <a:pt x="19481" y="13308"/>
                  </a:lnTo>
                  <a:lnTo>
                    <a:pt x="19460" y="13266"/>
                  </a:lnTo>
                  <a:lnTo>
                    <a:pt x="19439" y="13204"/>
                  </a:lnTo>
                  <a:lnTo>
                    <a:pt x="19481" y="13162"/>
                  </a:lnTo>
                  <a:lnTo>
                    <a:pt x="19460" y="13078"/>
                  </a:lnTo>
                  <a:lnTo>
                    <a:pt x="19460" y="12994"/>
                  </a:lnTo>
                  <a:lnTo>
                    <a:pt x="19522" y="12973"/>
                  </a:lnTo>
                  <a:lnTo>
                    <a:pt x="19543" y="12994"/>
                  </a:lnTo>
                  <a:lnTo>
                    <a:pt x="19543" y="13078"/>
                  </a:lnTo>
                  <a:lnTo>
                    <a:pt x="19585" y="13141"/>
                  </a:lnTo>
                  <a:lnTo>
                    <a:pt x="19648" y="13162"/>
                  </a:lnTo>
                  <a:lnTo>
                    <a:pt x="19732" y="13078"/>
                  </a:lnTo>
                  <a:lnTo>
                    <a:pt x="19857" y="12953"/>
                  </a:lnTo>
                  <a:lnTo>
                    <a:pt x="19941" y="12932"/>
                  </a:lnTo>
                  <a:lnTo>
                    <a:pt x="19941" y="12890"/>
                  </a:lnTo>
                  <a:lnTo>
                    <a:pt x="19899" y="12869"/>
                  </a:lnTo>
                  <a:lnTo>
                    <a:pt x="19794" y="12848"/>
                  </a:lnTo>
                  <a:lnTo>
                    <a:pt x="19732" y="12848"/>
                  </a:lnTo>
                  <a:lnTo>
                    <a:pt x="19690" y="12827"/>
                  </a:lnTo>
                  <a:lnTo>
                    <a:pt x="19774" y="12785"/>
                  </a:lnTo>
                  <a:lnTo>
                    <a:pt x="19878" y="12785"/>
                  </a:lnTo>
                  <a:lnTo>
                    <a:pt x="19941" y="12827"/>
                  </a:lnTo>
                  <a:lnTo>
                    <a:pt x="19983" y="12827"/>
                  </a:lnTo>
                  <a:lnTo>
                    <a:pt x="19983" y="12764"/>
                  </a:lnTo>
                  <a:lnTo>
                    <a:pt x="19962" y="12743"/>
                  </a:lnTo>
                  <a:lnTo>
                    <a:pt x="20046" y="12722"/>
                  </a:lnTo>
                  <a:lnTo>
                    <a:pt x="20150" y="12722"/>
                  </a:lnTo>
                  <a:lnTo>
                    <a:pt x="20213" y="12785"/>
                  </a:lnTo>
                  <a:lnTo>
                    <a:pt x="20276" y="12827"/>
                  </a:lnTo>
                  <a:lnTo>
                    <a:pt x="20318" y="12785"/>
                  </a:lnTo>
                  <a:lnTo>
                    <a:pt x="20380" y="12827"/>
                  </a:lnTo>
                  <a:lnTo>
                    <a:pt x="20422" y="12890"/>
                  </a:lnTo>
                  <a:lnTo>
                    <a:pt x="20401" y="12973"/>
                  </a:lnTo>
                  <a:lnTo>
                    <a:pt x="20422" y="13036"/>
                  </a:lnTo>
                  <a:lnTo>
                    <a:pt x="20506" y="13057"/>
                  </a:lnTo>
                  <a:lnTo>
                    <a:pt x="20527" y="13036"/>
                  </a:lnTo>
                  <a:lnTo>
                    <a:pt x="20590" y="13057"/>
                  </a:lnTo>
                  <a:lnTo>
                    <a:pt x="20631" y="13141"/>
                  </a:lnTo>
                  <a:lnTo>
                    <a:pt x="20778" y="13183"/>
                  </a:lnTo>
                  <a:lnTo>
                    <a:pt x="20820" y="13266"/>
                  </a:lnTo>
                  <a:lnTo>
                    <a:pt x="20841" y="13287"/>
                  </a:lnTo>
                  <a:lnTo>
                    <a:pt x="20882" y="13245"/>
                  </a:lnTo>
                  <a:lnTo>
                    <a:pt x="20903" y="13141"/>
                  </a:lnTo>
                  <a:lnTo>
                    <a:pt x="20945" y="13057"/>
                  </a:lnTo>
                  <a:lnTo>
                    <a:pt x="21008" y="12890"/>
                  </a:lnTo>
                  <a:lnTo>
                    <a:pt x="21008" y="12848"/>
                  </a:lnTo>
                  <a:lnTo>
                    <a:pt x="21029" y="12722"/>
                  </a:lnTo>
                  <a:lnTo>
                    <a:pt x="21050" y="12555"/>
                  </a:lnTo>
                  <a:lnTo>
                    <a:pt x="21092" y="12513"/>
                  </a:lnTo>
                  <a:lnTo>
                    <a:pt x="21092" y="12429"/>
                  </a:lnTo>
                  <a:lnTo>
                    <a:pt x="21050" y="12346"/>
                  </a:lnTo>
                  <a:lnTo>
                    <a:pt x="20987" y="12304"/>
                  </a:lnTo>
                  <a:lnTo>
                    <a:pt x="20924" y="12241"/>
                  </a:lnTo>
                  <a:lnTo>
                    <a:pt x="20882" y="12241"/>
                  </a:lnTo>
                  <a:lnTo>
                    <a:pt x="20841" y="12199"/>
                  </a:lnTo>
                  <a:lnTo>
                    <a:pt x="20841" y="12136"/>
                  </a:lnTo>
                  <a:lnTo>
                    <a:pt x="20757" y="12136"/>
                  </a:lnTo>
                  <a:lnTo>
                    <a:pt x="20694" y="12220"/>
                  </a:lnTo>
                  <a:lnTo>
                    <a:pt x="20590" y="12325"/>
                  </a:lnTo>
                  <a:lnTo>
                    <a:pt x="20506" y="12346"/>
                  </a:lnTo>
                  <a:lnTo>
                    <a:pt x="20464" y="12304"/>
                  </a:lnTo>
                  <a:lnTo>
                    <a:pt x="20485" y="12241"/>
                  </a:lnTo>
                  <a:lnTo>
                    <a:pt x="20485" y="12157"/>
                  </a:lnTo>
                  <a:lnTo>
                    <a:pt x="20485" y="12136"/>
                  </a:lnTo>
                  <a:lnTo>
                    <a:pt x="20380" y="12116"/>
                  </a:lnTo>
                  <a:lnTo>
                    <a:pt x="20297" y="12116"/>
                  </a:lnTo>
                  <a:lnTo>
                    <a:pt x="20276" y="12053"/>
                  </a:lnTo>
                  <a:lnTo>
                    <a:pt x="20338" y="12032"/>
                  </a:lnTo>
                  <a:lnTo>
                    <a:pt x="20338" y="12011"/>
                  </a:lnTo>
                  <a:lnTo>
                    <a:pt x="20255" y="11948"/>
                  </a:lnTo>
                  <a:lnTo>
                    <a:pt x="20213" y="11906"/>
                  </a:lnTo>
                  <a:lnTo>
                    <a:pt x="20255" y="11885"/>
                  </a:lnTo>
                  <a:lnTo>
                    <a:pt x="20276" y="11906"/>
                  </a:lnTo>
                  <a:lnTo>
                    <a:pt x="20359" y="11927"/>
                  </a:lnTo>
                  <a:lnTo>
                    <a:pt x="20359" y="11885"/>
                  </a:lnTo>
                  <a:lnTo>
                    <a:pt x="20297" y="11802"/>
                  </a:lnTo>
                  <a:lnTo>
                    <a:pt x="20276" y="11718"/>
                  </a:lnTo>
                  <a:lnTo>
                    <a:pt x="20297" y="11676"/>
                  </a:lnTo>
                  <a:lnTo>
                    <a:pt x="20359" y="11634"/>
                  </a:lnTo>
                  <a:lnTo>
                    <a:pt x="20380" y="11676"/>
                  </a:lnTo>
                  <a:lnTo>
                    <a:pt x="20443" y="11697"/>
                  </a:lnTo>
                  <a:lnTo>
                    <a:pt x="20464" y="11739"/>
                  </a:lnTo>
                  <a:lnTo>
                    <a:pt x="20590" y="11885"/>
                  </a:lnTo>
                  <a:lnTo>
                    <a:pt x="20673" y="11927"/>
                  </a:lnTo>
                  <a:lnTo>
                    <a:pt x="20757" y="11906"/>
                  </a:lnTo>
                  <a:lnTo>
                    <a:pt x="20799" y="11844"/>
                  </a:lnTo>
                  <a:lnTo>
                    <a:pt x="20757" y="11718"/>
                  </a:lnTo>
                  <a:lnTo>
                    <a:pt x="20652" y="11613"/>
                  </a:lnTo>
                  <a:lnTo>
                    <a:pt x="20569" y="11572"/>
                  </a:lnTo>
                  <a:lnTo>
                    <a:pt x="20464" y="11530"/>
                  </a:lnTo>
                  <a:lnTo>
                    <a:pt x="20443" y="11404"/>
                  </a:lnTo>
                  <a:lnTo>
                    <a:pt x="20380" y="11320"/>
                  </a:lnTo>
                  <a:lnTo>
                    <a:pt x="20338" y="11258"/>
                  </a:lnTo>
                  <a:lnTo>
                    <a:pt x="20255" y="11216"/>
                  </a:lnTo>
                  <a:lnTo>
                    <a:pt x="20171" y="11174"/>
                  </a:lnTo>
                  <a:lnTo>
                    <a:pt x="20171" y="11111"/>
                  </a:lnTo>
                  <a:lnTo>
                    <a:pt x="20234" y="11069"/>
                  </a:lnTo>
                  <a:lnTo>
                    <a:pt x="20234" y="11007"/>
                  </a:lnTo>
                  <a:lnTo>
                    <a:pt x="20192" y="10986"/>
                  </a:lnTo>
                  <a:lnTo>
                    <a:pt x="20192" y="10944"/>
                  </a:lnTo>
                  <a:lnTo>
                    <a:pt x="20255" y="10881"/>
                  </a:lnTo>
                  <a:lnTo>
                    <a:pt x="20297" y="10881"/>
                  </a:lnTo>
                  <a:lnTo>
                    <a:pt x="20359" y="10860"/>
                  </a:lnTo>
                  <a:lnTo>
                    <a:pt x="20443" y="10881"/>
                  </a:lnTo>
                  <a:lnTo>
                    <a:pt x="20485" y="10944"/>
                  </a:lnTo>
                  <a:lnTo>
                    <a:pt x="20401" y="10986"/>
                  </a:lnTo>
                  <a:lnTo>
                    <a:pt x="20464" y="10986"/>
                  </a:lnTo>
                  <a:lnTo>
                    <a:pt x="20548" y="11048"/>
                  </a:lnTo>
                  <a:lnTo>
                    <a:pt x="20548" y="11090"/>
                  </a:lnTo>
                  <a:lnTo>
                    <a:pt x="20569" y="11174"/>
                  </a:lnTo>
                  <a:lnTo>
                    <a:pt x="20652" y="11195"/>
                  </a:lnTo>
                  <a:lnTo>
                    <a:pt x="20757" y="11111"/>
                  </a:lnTo>
                  <a:lnTo>
                    <a:pt x="20799" y="10986"/>
                  </a:lnTo>
                  <a:lnTo>
                    <a:pt x="20820" y="10860"/>
                  </a:lnTo>
                  <a:lnTo>
                    <a:pt x="20882" y="10776"/>
                  </a:lnTo>
                  <a:lnTo>
                    <a:pt x="20903" y="10735"/>
                  </a:lnTo>
                  <a:lnTo>
                    <a:pt x="20882" y="10588"/>
                  </a:lnTo>
                  <a:lnTo>
                    <a:pt x="20966" y="10525"/>
                  </a:lnTo>
                  <a:lnTo>
                    <a:pt x="21029" y="10463"/>
                  </a:lnTo>
                  <a:lnTo>
                    <a:pt x="21071" y="10316"/>
                  </a:lnTo>
                  <a:lnTo>
                    <a:pt x="21029" y="10212"/>
                  </a:lnTo>
                  <a:lnTo>
                    <a:pt x="20987" y="10128"/>
                  </a:lnTo>
                  <a:lnTo>
                    <a:pt x="21029" y="9919"/>
                  </a:lnTo>
                  <a:lnTo>
                    <a:pt x="21092" y="9751"/>
                  </a:lnTo>
                  <a:lnTo>
                    <a:pt x="21092" y="9605"/>
                  </a:lnTo>
                  <a:lnTo>
                    <a:pt x="21175" y="9521"/>
                  </a:lnTo>
                  <a:lnTo>
                    <a:pt x="21175" y="9437"/>
                  </a:lnTo>
                  <a:lnTo>
                    <a:pt x="21196" y="9312"/>
                  </a:lnTo>
                  <a:lnTo>
                    <a:pt x="21196" y="9165"/>
                  </a:lnTo>
                  <a:lnTo>
                    <a:pt x="21280" y="9082"/>
                  </a:lnTo>
                  <a:lnTo>
                    <a:pt x="21343" y="8956"/>
                  </a:lnTo>
                  <a:lnTo>
                    <a:pt x="21531" y="8684"/>
                  </a:lnTo>
                  <a:lnTo>
                    <a:pt x="21615" y="8538"/>
                  </a:lnTo>
                  <a:lnTo>
                    <a:pt x="21761" y="8391"/>
                  </a:lnTo>
                  <a:lnTo>
                    <a:pt x="21824" y="8287"/>
                  </a:lnTo>
                  <a:lnTo>
                    <a:pt x="21908" y="8224"/>
                  </a:lnTo>
                  <a:lnTo>
                    <a:pt x="21950" y="8077"/>
                  </a:lnTo>
                  <a:lnTo>
                    <a:pt x="22075" y="7973"/>
                  </a:lnTo>
                  <a:lnTo>
                    <a:pt x="22117" y="7952"/>
                  </a:lnTo>
                  <a:lnTo>
                    <a:pt x="22075" y="7910"/>
                  </a:lnTo>
                  <a:lnTo>
                    <a:pt x="22012" y="7847"/>
                  </a:lnTo>
                  <a:lnTo>
                    <a:pt x="21908" y="7826"/>
                  </a:lnTo>
                  <a:lnTo>
                    <a:pt x="21845" y="7763"/>
                  </a:lnTo>
                  <a:lnTo>
                    <a:pt x="21803" y="7722"/>
                  </a:lnTo>
                  <a:lnTo>
                    <a:pt x="21719" y="7743"/>
                  </a:lnTo>
                  <a:lnTo>
                    <a:pt x="21552" y="7805"/>
                  </a:lnTo>
                  <a:lnTo>
                    <a:pt x="21406" y="7847"/>
                  </a:lnTo>
                  <a:lnTo>
                    <a:pt x="21280" y="7910"/>
                  </a:lnTo>
                  <a:lnTo>
                    <a:pt x="21196" y="8015"/>
                  </a:lnTo>
                  <a:lnTo>
                    <a:pt x="21092" y="8056"/>
                  </a:lnTo>
                  <a:lnTo>
                    <a:pt x="21071" y="8119"/>
                  </a:lnTo>
                  <a:lnTo>
                    <a:pt x="21008" y="8140"/>
                  </a:lnTo>
                  <a:lnTo>
                    <a:pt x="20903" y="8077"/>
                  </a:lnTo>
                  <a:lnTo>
                    <a:pt x="20862" y="8035"/>
                  </a:lnTo>
                  <a:lnTo>
                    <a:pt x="20862" y="7973"/>
                  </a:lnTo>
                  <a:lnTo>
                    <a:pt x="20924" y="7973"/>
                  </a:lnTo>
                  <a:lnTo>
                    <a:pt x="20987" y="7952"/>
                  </a:lnTo>
                  <a:lnTo>
                    <a:pt x="20987" y="7847"/>
                  </a:lnTo>
                  <a:lnTo>
                    <a:pt x="20966" y="7805"/>
                  </a:lnTo>
                  <a:lnTo>
                    <a:pt x="20882" y="7805"/>
                  </a:lnTo>
                  <a:lnTo>
                    <a:pt x="20820" y="7763"/>
                  </a:lnTo>
                  <a:lnTo>
                    <a:pt x="20903" y="7743"/>
                  </a:lnTo>
                  <a:lnTo>
                    <a:pt x="20966" y="7701"/>
                  </a:lnTo>
                  <a:lnTo>
                    <a:pt x="21071" y="7617"/>
                  </a:lnTo>
                  <a:lnTo>
                    <a:pt x="21134" y="7491"/>
                  </a:lnTo>
                  <a:lnTo>
                    <a:pt x="21238" y="7408"/>
                  </a:lnTo>
                  <a:lnTo>
                    <a:pt x="21322" y="7408"/>
                  </a:lnTo>
                  <a:lnTo>
                    <a:pt x="21447" y="7429"/>
                  </a:lnTo>
                  <a:lnTo>
                    <a:pt x="21698" y="7617"/>
                  </a:lnTo>
                  <a:lnTo>
                    <a:pt x="21761" y="7659"/>
                  </a:lnTo>
                  <a:lnTo>
                    <a:pt x="21970" y="7659"/>
                  </a:lnTo>
                  <a:lnTo>
                    <a:pt x="22075" y="7638"/>
                  </a:lnTo>
                  <a:lnTo>
                    <a:pt x="22180" y="7659"/>
                  </a:lnTo>
                  <a:lnTo>
                    <a:pt x="22389" y="7617"/>
                  </a:lnTo>
                  <a:lnTo>
                    <a:pt x="22494" y="7554"/>
                  </a:lnTo>
                  <a:lnTo>
                    <a:pt x="22494" y="7491"/>
                  </a:lnTo>
                  <a:lnTo>
                    <a:pt x="22473" y="7429"/>
                  </a:lnTo>
                  <a:lnTo>
                    <a:pt x="22515" y="7429"/>
                  </a:lnTo>
                  <a:lnTo>
                    <a:pt x="22598" y="7408"/>
                  </a:lnTo>
                  <a:lnTo>
                    <a:pt x="22682" y="7324"/>
                  </a:lnTo>
                  <a:lnTo>
                    <a:pt x="22682" y="7240"/>
                  </a:lnTo>
                  <a:lnTo>
                    <a:pt x="22640" y="7178"/>
                  </a:lnTo>
                  <a:lnTo>
                    <a:pt x="22535" y="7136"/>
                  </a:lnTo>
                  <a:lnTo>
                    <a:pt x="22473" y="7094"/>
                  </a:lnTo>
                  <a:lnTo>
                    <a:pt x="22431" y="7073"/>
                  </a:lnTo>
                  <a:lnTo>
                    <a:pt x="22347" y="7073"/>
                  </a:lnTo>
                  <a:lnTo>
                    <a:pt x="22263" y="7136"/>
                  </a:lnTo>
                  <a:lnTo>
                    <a:pt x="22222" y="7136"/>
                  </a:lnTo>
                  <a:lnTo>
                    <a:pt x="22138" y="7073"/>
                  </a:lnTo>
                  <a:lnTo>
                    <a:pt x="21908" y="7073"/>
                  </a:lnTo>
                  <a:lnTo>
                    <a:pt x="21761" y="7031"/>
                  </a:lnTo>
                  <a:lnTo>
                    <a:pt x="21657" y="6989"/>
                  </a:lnTo>
                  <a:lnTo>
                    <a:pt x="21594" y="6989"/>
                  </a:lnTo>
                  <a:lnTo>
                    <a:pt x="21510" y="7010"/>
                  </a:lnTo>
                  <a:lnTo>
                    <a:pt x="21196" y="7010"/>
                  </a:lnTo>
                  <a:lnTo>
                    <a:pt x="21092" y="6968"/>
                  </a:lnTo>
                  <a:lnTo>
                    <a:pt x="21196" y="6968"/>
                  </a:lnTo>
                  <a:lnTo>
                    <a:pt x="21301" y="6989"/>
                  </a:lnTo>
                  <a:lnTo>
                    <a:pt x="21406" y="6927"/>
                  </a:lnTo>
                  <a:lnTo>
                    <a:pt x="21531" y="6906"/>
                  </a:lnTo>
                  <a:lnTo>
                    <a:pt x="21636" y="6927"/>
                  </a:lnTo>
                  <a:lnTo>
                    <a:pt x="21740" y="6968"/>
                  </a:lnTo>
                  <a:lnTo>
                    <a:pt x="21782" y="6927"/>
                  </a:lnTo>
                  <a:lnTo>
                    <a:pt x="21845" y="6885"/>
                  </a:lnTo>
                  <a:lnTo>
                    <a:pt x="21950" y="6885"/>
                  </a:lnTo>
                  <a:lnTo>
                    <a:pt x="21991" y="6822"/>
                  </a:lnTo>
                  <a:lnTo>
                    <a:pt x="22054" y="6801"/>
                  </a:lnTo>
                  <a:lnTo>
                    <a:pt x="22138" y="6822"/>
                  </a:lnTo>
                  <a:lnTo>
                    <a:pt x="22180" y="6822"/>
                  </a:lnTo>
                  <a:lnTo>
                    <a:pt x="22201" y="6780"/>
                  </a:lnTo>
                  <a:lnTo>
                    <a:pt x="22242" y="6759"/>
                  </a:lnTo>
                  <a:lnTo>
                    <a:pt x="22284" y="6759"/>
                  </a:lnTo>
                  <a:lnTo>
                    <a:pt x="22305" y="6780"/>
                  </a:lnTo>
                  <a:lnTo>
                    <a:pt x="22368" y="6801"/>
                  </a:lnTo>
                  <a:lnTo>
                    <a:pt x="22410" y="6822"/>
                  </a:lnTo>
                  <a:lnTo>
                    <a:pt x="22515" y="6822"/>
                  </a:lnTo>
                  <a:lnTo>
                    <a:pt x="22619" y="6864"/>
                  </a:lnTo>
                  <a:lnTo>
                    <a:pt x="22703" y="6906"/>
                  </a:lnTo>
                  <a:lnTo>
                    <a:pt x="22891" y="6906"/>
                  </a:lnTo>
                  <a:lnTo>
                    <a:pt x="22996" y="6822"/>
                  </a:lnTo>
                  <a:lnTo>
                    <a:pt x="23184" y="6759"/>
                  </a:lnTo>
                  <a:lnTo>
                    <a:pt x="23331" y="6759"/>
                  </a:lnTo>
                  <a:lnTo>
                    <a:pt x="23351" y="6675"/>
                  </a:lnTo>
                  <a:lnTo>
                    <a:pt x="23351" y="6592"/>
                  </a:lnTo>
                  <a:lnTo>
                    <a:pt x="23310" y="6571"/>
                  </a:lnTo>
                  <a:lnTo>
                    <a:pt x="23247" y="6487"/>
                  </a:lnTo>
                  <a:lnTo>
                    <a:pt x="23247" y="6445"/>
                  </a:lnTo>
                  <a:lnTo>
                    <a:pt x="23226" y="6403"/>
                  </a:lnTo>
                  <a:lnTo>
                    <a:pt x="23226" y="6362"/>
                  </a:lnTo>
                  <a:lnTo>
                    <a:pt x="23289" y="6257"/>
                  </a:lnTo>
                  <a:lnTo>
                    <a:pt x="23351" y="6194"/>
                  </a:lnTo>
                  <a:lnTo>
                    <a:pt x="23414" y="6194"/>
                  </a:lnTo>
                  <a:lnTo>
                    <a:pt x="23561" y="6299"/>
                  </a:lnTo>
                  <a:lnTo>
                    <a:pt x="23644" y="6341"/>
                  </a:lnTo>
                  <a:lnTo>
                    <a:pt x="23707" y="6299"/>
                  </a:lnTo>
                  <a:lnTo>
                    <a:pt x="23749" y="6236"/>
                  </a:lnTo>
                  <a:lnTo>
                    <a:pt x="23854" y="6069"/>
                  </a:lnTo>
                  <a:lnTo>
                    <a:pt x="23958" y="5985"/>
                  </a:lnTo>
                  <a:lnTo>
                    <a:pt x="24042" y="5964"/>
                  </a:lnTo>
                  <a:lnTo>
                    <a:pt x="24063" y="5922"/>
                  </a:lnTo>
                  <a:lnTo>
                    <a:pt x="24167" y="5838"/>
                  </a:lnTo>
                  <a:lnTo>
                    <a:pt x="24272" y="5776"/>
                  </a:lnTo>
                  <a:lnTo>
                    <a:pt x="24335" y="5713"/>
                  </a:lnTo>
                  <a:lnTo>
                    <a:pt x="24335" y="5566"/>
                  </a:lnTo>
                  <a:lnTo>
                    <a:pt x="24272" y="5420"/>
                  </a:lnTo>
                  <a:lnTo>
                    <a:pt x="24188" y="5336"/>
                  </a:lnTo>
                  <a:lnTo>
                    <a:pt x="24167" y="5253"/>
                  </a:lnTo>
                  <a:lnTo>
                    <a:pt x="24021" y="5127"/>
                  </a:lnTo>
                  <a:lnTo>
                    <a:pt x="24021" y="5085"/>
                  </a:lnTo>
                  <a:lnTo>
                    <a:pt x="23958" y="5002"/>
                  </a:lnTo>
                  <a:lnTo>
                    <a:pt x="23854" y="4939"/>
                  </a:lnTo>
                  <a:lnTo>
                    <a:pt x="23812" y="4939"/>
                  </a:lnTo>
                  <a:lnTo>
                    <a:pt x="23728" y="4876"/>
                  </a:lnTo>
                  <a:lnTo>
                    <a:pt x="23623" y="4813"/>
                  </a:lnTo>
                  <a:lnTo>
                    <a:pt x="23498" y="4813"/>
                  </a:lnTo>
                  <a:lnTo>
                    <a:pt x="23331" y="4771"/>
                  </a:lnTo>
                  <a:lnTo>
                    <a:pt x="23184" y="4688"/>
                  </a:lnTo>
                  <a:lnTo>
                    <a:pt x="23038" y="4667"/>
                  </a:lnTo>
                  <a:lnTo>
                    <a:pt x="22975" y="4688"/>
                  </a:lnTo>
                  <a:lnTo>
                    <a:pt x="22828" y="4688"/>
                  </a:lnTo>
                  <a:lnTo>
                    <a:pt x="22682" y="4730"/>
                  </a:lnTo>
                  <a:lnTo>
                    <a:pt x="22619" y="4792"/>
                  </a:lnTo>
                  <a:lnTo>
                    <a:pt x="22515" y="4834"/>
                  </a:lnTo>
                  <a:lnTo>
                    <a:pt x="22410" y="4792"/>
                  </a:lnTo>
                  <a:lnTo>
                    <a:pt x="22389" y="4730"/>
                  </a:lnTo>
                  <a:lnTo>
                    <a:pt x="22347" y="4771"/>
                  </a:lnTo>
                  <a:lnTo>
                    <a:pt x="22305" y="4834"/>
                  </a:lnTo>
                  <a:lnTo>
                    <a:pt x="22347" y="4918"/>
                  </a:lnTo>
                  <a:lnTo>
                    <a:pt x="22347" y="5022"/>
                  </a:lnTo>
                  <a:lnTo>
                    <a:pt x="22284" y="5106"/>
                  </a:lnTo>
                  <a:lnTo>
                    <a:pt x="22242" y="5106"/>
                  </a:lnTo>
                  <a:lnTo>
                    <a:pt x="22242" y="5148"/>
                  </a:lnTo>
                  <a:lnTo>
                    <a:pt x="22263" y="5211"/>
                  </a:lnTo>
                  <a:lnTo>
                    <a:pt x="22242" y="5294"/>
                  </a:lnTo>
                  <a:lnTo>
                    <a:pt x="22138" y="5336"/>
                  </a:lnTo>
                  <a:lnTo>
                    <a:pt x="22033" y="5336"/>
                  </a:lnTo>
                  <a:lnTo>
                    <a:pt x="21970" y="5253"/>
                  </a:lnTo>
                  <a:lnTo>
                    <a:pt x="21970" y="5190"/>
                  </a:lnTo>
                  <a:lnTo>
                    <a:pt x="21929" y="5148"/>
                  </a:lnTo>
                  <a:lnTo>
                    <a:pt x="21866" y="5211"/>
                  </a:lnTo>
                  <a:lnTo>
                    <a:pt x="21866" y="5315"/>
                  </a:lnTo>
                  <a:lnTo>
                    <a:pt x="21887" y="5336"/>
                  </a:lnTo>
                  <a:lnTo>
                    <a:pt x="21845" y="5420"/>
                  </a:lnTo>
                  <a:lnTo>
                    <a:pt x="21824" y="5525"/>
                  </a:lnTo>
                  <a:lnTo>
                    <a:pt x="21782" y="5566"/>
                  </a:lnTo>
                  <a:lnTo>
                    <a:pt x="21782" y="5504"/>
                  </a:lnTo>
                  <a:lnTo>
                    <a:pt x="21824" y="5441"/>
                  </a:lnTo>
                  <a:lnTo>
                    <a:pt x="21782" y="5315"/>
                  </a:lnTo>
                  <a:lnTo>
                    <a:pt x="21740" y="5232"/>
                  </a:lnTo>
                  <a:lnTo>
                    <a:pt x="21761" y="5148"/>
                  </a:lnTo>
                  <a:lnTo>
                    <a:pt x="21761" y="5064"/>
                  </a:lnTo>
                  <a:lnTo>
                    <a:pt x="21719" y="5002"/>
                  </a:lnTo>
                  <a:lnTo>
                    <a:pt x="21719" y="4918"/>
                  </a:lnTo>
                  <a:lnTo>
                    <a:pt x="21657" y="4939"/>
                  </a:lnTo>
                  <a:lnTo>
                    <a:pt x="21636" y="5002"/>
                  </a:lnTo>
                  <a:lnTo>
                    <a:pt x="21552" y="5064"/>
                  </a:lnTo>
                  <a:lnTo>
                    <a:pt x="21552" y="5148"/>
                  </a:lnTo>
                  <a:lnTo>
                    <a:pt x="21531" y="5253"/>
                  </a:lnTo>
                  <a:lnTo>
                    <a:pt x="21364" y="5420"/>
                  </a:lnTo>
                  <a:lnTo>
                    <a:pt x="21301" y="5483"/>
                  </a:lnTo>
                  <a:lnTo>
                    <a:pt x="21217" y="5483"/>
                  </a:lnTo>
                  <a:lnTo>
                    <a:pt x="21154" y="5546"/>
                  </a:lnTo>
                  <a:lnTo>
                    <a:pt x="21050" y="5629"/>
                  </a:lnTo>
                  <a:lnTo>
                    <a:pt x="20945" y="5629"/>
                  </a:lnTo>
                  <a:lnTo>
                    <a:pt x="20841" y="5734"/>
                  </a:lnTo>
                  <a:lnTo>
                    <a:pt x="20694" y="5818"/>
                  </a:lnTo>
                  <a:lnTo>
                    <a:pt x="20422" y="5818"/>
                  </a:lnTo>
                  <a:lnTo>
                    <a:pt x="20422" y="5859"/>
                  </a:lnTo>
                  <a:lnTo>
                    <a:pt x="20359" y="5901"/>
                  </a:lnTo>
                  <a:lnTo>
                    <a:pt x="20255" y="5901"/>
                  </a:lnTo>
                  <a:lnTo>
                    <a:pt x="20171" y="5880"/>
                  </a:lnTo>
                  <a:lnTo>
                    <a:pt x="20087" y="5943"/>
                  </a:lnTo>
                  <a:lnTo>
                    <a:pt x="19711" y="6131"/>
                  </a:lnTo>
                  <a:lnTo>
                    <a:pt x="19522" y="6278"/>
                  </a:lnTo>
                  <a:lnTo>
                    <a:pt x="19502" y="6382"/>
                  </a:lnTo>
                  <a:lnTo>
                    <a:pt x="19439" y="6403"/>
                  </a:lnTo>
                  <a:lnTo>
                    <a:pt x="19229" y="6571"/>
                  </a:lnTo>
                  <a:lnTo>
                    <a:pt x="19125" y="6675"/>
                  </a:lnTo>
                  <a:lnTo>
                    <a:pt x="19104" y="6613"/>
                  </a:lnTo>
                  <a:lnTo>
                    <a:pt x="19083" y="6613"/>
                  </a:lnTo>
                  <a:lnTo>
                    <a:pt x="18978" y="6696"/>
                  </a:lnTo>
                  <a:lnTo>
                    <a:pt x="18895" y="6822"/>
                  </a:lnTo>
                  <a:lnTo>
                    <a:pt x="18790" y="6968"/>
                  </a:lnTo>
                  <a:lnTo>
                    <a:pt x="18769" y="7031"/>
                  </a:lnTo>
                  <a:lnTo>
                    <a:pt x="18727" y="7094"/>
                  </a:lnTo>
                  <a:lnTo>
                    <a:pt x="18706" y="7031"/>
                  </a:lnTo>
                  <a:lnTo>
                    <a:pt x="18748" y="6906"/>
                  </a:lnTo>
                  <a:lnTo>
                    <a:pt x="18748" y="6801"/>
                  </a:lnTo>
                  <a:lnTo>
                    <a:pt x="18748" y="6696"/>
                  </a:lnTo>
                  <a:lnTo>
                    <a:pt x="18853" y="6696"/>
                  </a:lnTo>
                  <a:lnTo>
                    <a:pt x="18895" y="6654"/>
                  </a:lnTo>
                  <a:lnTo>
                    <a:pt x="19020" y="6550"/>
                  </a:lnTo>
                  <a:lnTo>
                    <a:pt x="19104" y="6508"/>
                  </a:lnTo>
                  <a:lnTo>
                    <a:pt x="19209" y="6403"/>
                  </a:lnTo>
                  <a:lnTo>
                    <a:pt x="19355" y="6278"/>
                  </a:lnTo>
                  <a:lnTo>
                    <a:pt x="19418" y="6194"/>
                  </a:lnTo>
                  <a:lnTo>
                    <a:pt x="19522" y="6152"/>
                  </a:lnTo>
                  <a:lnTo>
                    <a:pt x="19627" y="5985"/>
                  </a:lnTo>
                  <a:lnTo>
                    <a:pt x="19669" y="5922"/>
                  </a:lnTo>
                  <a:lnTo>
                    <a:pt x="19648" y="5838"/>
                  </a:lnTo>
                  <a:lnTo>
                    <a:pt x="19669" y="5776"/>
                  </a:lnTo>
                  <a:lnTo>
                    <a:pt x="19690" y="5818"/>
                  </a:lnTo>
                  <a:lnTo>
                    <a:pt x="19753" y="5838"/>
                  </a:lnTo>
                  <a:lnTo>
                    <a:pt x="19836" y="5755"/>
                  </a:lnTo>
                  <a:lnTo>
                    <a:pt x="19941" y="5713"/>
                  </a:lnTo>
                  <a:lnTo>
                    <a:pt x="19941" y="5629"/>
                  </a:lnTo>
                  <a:lnTo>
                    <a:pt x="20004" y="5504"/>
                  </a:lnTo>
                  <a:lnTo>
                    <a:pt x="20066" y="5462"/>
                  </a:lnTo>
                  <a:lnTo>
                    <a:pt x="20150" y="5504"/>
                  </a:lnTo>
                  <a:lnTo>
                    <a:pt x="20213" y="5420"/>
                  </a:lnTo>
                  <a:lnTo>
                    <a:pt x="20297" y="5399"/>
                  </a:lnTo>
                  <a:lnTo>
                    <a:pt x="20318" y="5420"/>
                  </a:lnTo>
                  <a:lnTo>
                    <a:pt x="20401" y="5420"/>
                  </a:lnTo>
                  <a:lnTo>
                    <a:pt x="20715" y="5127"/>
                  </a:lnTo>
                  <a:lnTo>
                    <a:pt x="20778" y="5022"/>
                  </a:lnTo>
                  <a:lnTo>
                    <a:pt x="20799" y="4897"/>
                  </a:lnTo>
                  <a:lnTo>
                    <a:pt x="20882" y="4709"/>
                  </a:lnTo>
                  <a:lnTo>
                    <a:pt x="20987" y="4583"/>
                  </a:lnTo>
                  <a:lnTo>
                    <a:pt x="20987" y="4458"/>
                  </a:lnTo>
                  <a:lnTo>
                    <a:pt x="20987" y="4269"/>
                  </a:lnTo>
                  <a:lnTo>
                    <a:pt x="20945" y="4165"/>
                  </a:lnTo>
                  <a:lnTo>
                    <a:pt x="20882" y="4144"/>
                  </a:lnTo>
                  <a:lnTo>
                    <a:pt x="20736" y="4165"/>
                  </a:lnTo>
                  <a:lnTo>
                    <a:pt x="20590" y="4165"/>
                  </a:lnTo>
                  <a:lnTo>
                    <a:pt x="20464" y="4102"/>
                  </a:lnTo>
                  <a:lnTo>
                    <a:pt x="20318" y="4102"/>
                  </a:lnTo>
                  <a:lnTo>
                    <a:pt x="20255" y="4165"/>
                  </a:lnTo>
                  <a:lnTo>
                    <a:pt x="20213" y="4248"/>
                  </a:lnTo>
                  <a:lnTo>
                    <a:pt x="20255" y="4290"/>
                  </a:lnTo>
                  <a:lnTo>
                    <a:pt x="20213" y="4353"/>
                  </a:lnTo>
                  <a:lnTo>
                    <a:pt x="20213" y="4499"/>
                  </a:lnTo>
                  <a:lnTo>
                    <a:pt x="20171" y="4646"/>
                  </a:lnTo>
                  <a:lnTo>
                    <a:pt x="20066" y="4792"/>
                  </a:lnTo>
                  <a:lnTo>
                    <a:pt x="20004" y="4730"/>
                  </a:lnTo>
                  <a:lnTo>
                    <a:pt x="19941" y="4709"/>
                  </a:lnTo>
                  <a:lnTo>
                    <a:pt x="19899" y="4709"/>
                  </a:lnTo>
                  <a:lnTo>
                    <a:pt x="19857" y="4771"/>
                  </a:lnTo>
                  <a:lnTo>
                    <a:pt x="19794" y="4792"/>
                  </a:lnTo>
                  <a:lnTo>
                    <a:pt x="19732" y="4730"/>
                  </a:lnTo>
                  <a:lnTo>
                    <a:pt x="19669" y="4730"/>
                  </a:lnTo>
                  <a:cubicBezTo>
                    <a:pt x="19669" y="4730"/>
                    <a:pt x="19481" y="4688"/>
                    <a:pt x="19481" y="4646"/>
                  </a:cubicBezTo>
                  <a:lnTo>
                    <a:pt x="19271" y="4646"/>
                  </a:lnTo>
                  <a:lnTo>
                    <a:pt x="19167" y="4709"/>
                  </a:lnTo>
                  <a:lnTo>
                    <a:pt x="19020" y="4730"/>
                  </a:lnTo>
                  <a:lnTo>
                    <a:pt x="18895" y="4792"/>
                  </a:lnTo>
                  <a:lnTo>
                    <a:pt x="18832" y="4750"/>
                  </a:lnTo>
                  <a:lnTo>
                    <a:pt x="18832" y="4709"/>
                  </a:lnTo>
                  <a:lnTo>
                    <a:pt x="18853" y="4625"/>
                  </a:lnTo>
                  <a:lnTo>
                    <a:pt x="18853" y="4541"/>
                  </a:lnTo>
                  <a:lnTo>
                    <a:pt x="18895" y="4478"/>
                  </a:lnTo>
                  <a:lnTo>
                    <a:pt x="18916" y="4478"/>
                  </a:lnTo>
                  <a:lnTo>
                    <a:pt x="18957" y="4499"/>
                  </a:lnTo>
                  <a:lnTo>
                    <a:pt x="19020" y="4499"/>
                  </a:lnTo>
                  <a:lnTo>
                    <a:pt x="19146" y="4437"/>
                  </a:lnTo>
                  <a:lnTo>
                    <a:pt x="19439" y="4416"/>
                  </a:lnTo>
                  <a:lnTo>
                    <a:pt x="19481" y="4395"/>
                  </a:lnTo>
                  <a:lnTo>
                    <a:pt x="19543" y="4290"/>
                  </a:lnTo>
                  <a:lnTo>
                    <a:pt x="19564" y="4206"/>
                  </a:lnTo>
                  <a:lnTo>
                    <a:pt x="19648" y="4165"/>
                  </a:lnTo>
                  <a:lnTo>
                    <a:pt x="19669" y="4102"/>
                  </a:lnTo>
                  <a:lnTo>
                    <a:pt x="19627" y="4060"/>
                  </a:lnTo>
                  <a:lnTo>
                    <a:pt x="19627" y="3997"/>
                  </a:lnTo>
                  <a:lnTo>
                    <a:pt x="19313" y="3997"/>
                  </a:lnTo>
                  <a:lnTo>
                    <a:pt x="19125" y="3955"/>
                  </a:lnTo>
                  <a:lnTo>
                    <a:pt x="19020" y="3893"/>
                  </a:lnTo>
                  <a:lnTo>
                    <a:pt x="18937" y="3872"/>
                  </a:lnTo>
                  <a:lnTo>
                    <a:pt x="18685" y="3893"/>
                  </a:lnTo>
                  <a:lnTo>
                    <a:pt x="18560" y="3872"/>
                  </a:lnTo>
                  <a:lnTo>
                    <a:pt x="18455" y="3830"/>
                  </a:lnTo>
                  <a:lnTo>
                    <a:pt x="18288" y="3830"/>
                  </a:lnTo>
                  <a:lnTo>
                    <a:pt x="18162" y="3851"/>
                  </a:lnTo>
                  <a:lnTo>
                    <a:pt x="18100" y="3830"/>
                  </a:lnTo>
                  <a:lnTo>
                    <a:pt x="17995" y="3788"/>
                  </a:lnTo>
                  <a:lnTo>
                    <a:pt x="17932" y="3788"/>
                  </a:lnTo>
                  <a:lnTo>
                    <a:pt x="17849" y="3893"/>
                  </a:lnTo>
                  <a:lnTo>
                    <a:pt x="17849" y="3976"/>
                  </a:lnTo>
                  <a:lnTo>
                    <a:pt x="17765" y="4039"/>
                  </a:lnTo>
                  <a:lnTo>
                    <a:pt x="17744" y="4039"/>
                  </a:lnTo>
                  <a:lnTo>
                    <a:pt x="17765" y="3955"/>
                  </a:lnTo>
                  <a:lnTo>
                    <a:pt x="17765" y="3934"/>
                  </a:lnTo>
                  <a:lnTo>
                    <a:pt x="17681" y="3934"/>
                  </a:lnTo>
                  <a:lnTo>
                    <a:pt x="17451" y="3997"/>
                  </a:lnTo>
                  <a:lnTo>
                    <a:pt x="17305" y="4060"/>
                  </a:lnTo>
                  <a:lnTo>
                    <a:pt x="17221" y="4144"/>
                  </a:lnTo>
                  <a:lnTo>
                    <a:pt x="17158" y="4186"/>
                  </a:lnTo>
                  <a:lnTo>
                    <a:pt x="17053" y="4186"/>
                  </a:lnTo>
                  <a:lnTo>
                    <a:pt x="16949" y="4206"/>
                  </a:lnTo>
                  <a:lnTo>
                    <a:pt x="16886" y="4269"/>
                  </a:lnTo>
                  <a:lnTo>
                    <a:pt x="16781" y="4290"/>
                  </a:lnTo>
                  <a:lnTo>
                    <a:pt x="16698" y="4374"/>
                  </a:lnTo>
                  <a:lnTo>
                    <a:pt x="16698" y="4458"/>
                  </a:lnTo>
                  <a:lnTo>
                    <a:pt x="16635" y="4520"/>
                  </a:lnTo>
                  <a:lnTo>
                    <a:pt x="16593" y="4520"/>
                  </a:lnTo>
                  <a:lnTo>
                    <a:pt x="16530" y="4458"/>
                  </a:lnTo>
                  <a:lnTo>
                    <a:pt x="16530" y="4374"/>
                  </a:lnTo>
                  <a:lnTo>
                    <a:pt x="16509" y="4290"/>
                  </a:lnTo>
                  <a:lnTo>
                    <a:pt x="16468" y="4248"/>
                  </a:lnTo>
                  <a:lnTo>
                    <a:pt x="16468" y="4165"/>
                  </a:lnTo>
                  <a:lnTo>
                    <a:pt x="16509" y="4081"/>
                  </a:lnTo>
                  <a:lnTo>
                    <a:pt x="16593" y="4081"/>
                  </a:lnTo>
                  <a:lnTo>
                    <a:pt x="16698" y="4039"/>
                  </a:lnTo>
                  <a:lnTo>
                    <a:pt x="16802" y="4039"/>
                  </a:lnTo>
                  <a:lnTo>
                    <a:pt x="16886" y="3997"/>
                  </a:lnTo>
                  <a:lnTo>
                    <a:pt x="16928" y="3955"/>
                  </a:lnTo>
                  <a:lnTo>
                    <a:pt x="17012" y="3934"/>
                  </a:lnTo>
                  <a:lnTo>
                    <a:pt x="17158" y="3893"/>
                  </a:lnTo>
                  <a:lnTo>
                    <a:pt x="17263" y="3851"/>
                  </a:lnTo>
                  <a:lnTo>
                    <a:pt x="17346" y="3788"/>
                  </a:lnTo>
                  <a:lnTo>
                    <a:pt x="17472" y="3788"/>
                  </a:lnTo>
                  <a:lnTo>
                    <a:pt x="17556" y="3746"/>
                  </a:lnTo>
                  <a:lnTo>
                    <a:pt x="17577" y="3662"/>
                  </a:lnTo>
                  <a:lnTo>
                    <a:pt x="17556" y="3621"/>
                  </a:lnTo>
                  <a:lnTo>
                    <a:pt x="17514" y="3558"/>
                  </a:lnTo>
                  <a:lnTo>
                    <a:pt x="17346" y="3558"/>
                  </a:lnTo>
                  <a:lnTo>
                    <a:pt x="17346" y="3516"/>
                  </a:lnTo>
                  <a:lnTo>
                    <a:pt x="17430" y="3516"/>
                  </a:lnTo>
                  <a:lnTo>
                    <a:pt x="17451" y="3537"/>
                  </a:lnTo>
                  <a:lnTo>
                    <a:pt x="17535" y="3537"/>
                  </a:lnTo>
                  <a:lnTo>
                    <a:pt x="17577" y="3558"/>
                  </a:lnTo>
                  <a:lnTo>
                    <a:pt x="17618" y="3662"/>
                  </a:lnTo>
                  <a:lnTo>
                    <a:pt x="17639" y="3662"/>
                  </a:lnTo>
                  <a:lnTo>
                    <a:pt x="17660" y="3641"/>
                  </a:lnTo>
                  <a:lnTo>
                    <a:pt x="17765" y="3579"/>
                  </a:lnTo>
                  <a:lnTo>
                    <a:pt x="17890" y="3621"/>
                  </a:lnTo>
                  <a:lnTo>
                    <a:pt x="17974" y="3579"/>
                  </a:lnTo>
                  <a:lnTo>
                    <a:pt x="18058" y="3537"/>
                  </a:lnTo>
                  <a:lnTo>
                    <a:pt x="18141" y="3516"/>
                  </a:lnTo>
                  <a:lnTo>
                    <a:pt x="18246" y="3537"/>
                  </a:lnTo>
                  <a:lnTo>
                    <a:pt x="18351" y="3537"/>
                  </a:lnTo>
                  <a:lnTo>
                    <a:pt x="18455" y="3516"/>
                  </a:lnTo>
                  <a:lnTo>
                    <a:pt x="18518" y="3537"/>
                  </a:lnTo>
                  <a:lnTo>
                    <a:pt x="18602" y="3579"/>
                  </a:lnTo>
                  <a:lnTo>
                    <a:pt x="18769" y="3579"/>
                  </a:lnTo>
                  <a:lnTo>
                    <a:pt x="18790" y="3621"/>
                  </a:lnTo>
                  <a:lnTo>
                    <a:pt x="18832" y="3621"/>
                  </a:lnTo>
                  <a:lnTo>
                    <a:pt x="18978" y="3725"/>
                  </a:lnTo>
                  <a:lnTo>
                    <a:pt x="19041" y="3746"/>
                  </a:lnTo>
                  <a:lnTo>
                    <a:pt x="19146" y="3725"/>
                  </a:lnTo>
                  <a:lnTo>
                    <a:pt x="19209" y="3662"/>
                  </a:lnTo>
                  <a:lnTo>
                    <a:pt x="19292" y="3662"/>
                  </a:lnTo>
                  <a:lnTo>
                    <a:pt x="19355" y="3683"/>
                  </a:lnTo>
                  <a:lnTo>
                    <a:pt x="19439" y="3683"/>
                  </a:lnTo>
                  <a:lnTo>
                    <a:pt x="19502" y="3725"/>
                  </a:lnTo>
                  <a:lnTo>
                    <a:pt x="19564" y="3725"/>
                  </a:lnTo>
                  <a:lnTo>
                    <a:pt x="19732" y="3662"/>
                  </a:lnTo>
                  <a:lnTo>
                    <a:pt x="19815" y="3621"/>
                  </a:lnTo>
                  <a:lnTo>
                    <a:pt x="19920" y="3621"/>
                  </a:lnTo>
                  <a:lnTo>
                    <a:pt x="19983" y="3662"/>
                  </a:lnTo>
                  <a:lnTo>
                    <a:pt x="20046" y="3662"/>
                  </a:lnTo>
                  <a:lnTo>
                    <a:pt x="20129" y="3621"/>
                  </a:lnTo>
                  <a:lnTo>
                    <a:pt x="20234" y="3641"/>
                  </a:lnTo>
                  <a:lnTo>
                    <a:pt x="20338" y="3641"/>
                  </a:lnTo>
                  <a:lnTo>
                    <a:pt x="20338" y="3579"/>
                  </a:lnTo>
                  <a:lnTo>
                    <a:pt x="20276" y="3558"/>
                  </a:lnTo>
                  <a:lnTo>
                    <a:pt x="20276" y="3516"/>
                  </a:lnTo>
                  <a:lnTo>
                    <a:pt x="20297" y="3474"/>
                  </a:lnTo>
                  <a:lnTo>
                    <a:pt x="20359" y="3537"/>
                  </a:lnTo>
                  <a:lnTo>
                    <a:pt x="20401" y="3579"/>
                  </a:lnTo>
                  <a:lnTo>
                    <a:pt x="20485" y="3579"/>
                  </a:lnTo>
                  <a:lnTo>
                    <a:pt x="20548" y="3558"/>
                  </a:lnTo>
                  <a:lnTo>
                    <a:pt x="20694" y="3558"/>
                  </a:lnTo>
                  <a:lnTo>
                    <a:pt x="20903" y="3474"/>
                  </a:lnTo>
                  <a:lnTo>
                    <a:pt x="21008" y="3432"/>
                  </a:lnTo>
                  <a:lnTo>
                    <a:pt x="21029" y="3369"/>
                  </a:lnTo>
                  <a:lnTo>
                    <a:pt x="21029" y="3328"/>
                  </a:lnTo>
                  <a:lnTo>
                    <a:pt x="21092" y="3307"/>
                  </a:lnTo>
                  <a:lnTo>
                    <a:pt x="21134" y="3328"/>
                  </a:lnTo>
                  <a:lnTo>
                    <a:pt x="21217" y="3307"/>
                  </a:lnTo>
                  <a:lnTo>
                    <a:pt x="21322" y="3223"/>
                  </a:lnTo>
                  <a:lnTo>
                    <a:pt x="21406" y="3202"/>
                  </a:lnTo>
                  <a:lnTo>
                    <a:pt x="21406" y="3118"/>
                  </a:lnTo>
                  <a:lnTo>
                    <a:pt x="21426" y="3056"/>
                  </a:lnTo>
                  <a:lnTo>
                    <a:pt x="21489" y="3035"/>
                  </a:lnTo>
                  <a:lnTo>
                    <a:pt x="21489" y="2930"/>
                  </a:lnTo>
                  <a:lnTo>
                    <a:pt x="21447" y="2888"/>
                  </a:lnTo>
                  <a:lnTo>
                    <a:pt x="21343" y="2805"/>
                  </a:lnTo>
                  <a:lnTo>
                    <a:pt x="21217" y="2742"/>
                  </a:lnTo>
                  <a:lnTo>
                    <a:pt x="21113" y="2637"/>
                  </a:lnTo>
                  <a:lnTo>
                    <a:pt x="21092" y="2574"/>
                  </a:lnTo>
                  <a:lnTo>
                    <a:pt x="21029" y="2512"/>
                  </a:lnTo>
                  <a:lnTo>
                    <a:pt x="20882" y="2491"/>
                  </a:lnTo>
                  <a:lnTo>
                    <a:pt x="20799" y="2407"/>
                  </a:lnTo>
                  <a:lnTo>
                    <a:pt x="20778" y="2323"/>
                  </a:lnTo>
                  <a:lnTo>
                    <a:pt x="20715" y="2302"/>
                  </a:lnTo>
                  <a:lnTo>
                    <a:pt x="20694" y="2323"/>
                  </a:lnTo>
                  <a:lnTo>
                    <a:pt x="20610" y="2365"/>
                  </a:lnTo>
                  <a:lnTo>
                    <a:pt x="20569" y="2323"/>
                  </a:lnTo>
                  <a:lnTo>
                    <a:pt x="20548" y="2261"/>
                  </a:lnTo>
                  <a:lnTo>
                    <a:pt x="20485" y="2198"/>
                  </a:lnTo>
                  <a:lnTo>
                    <a:pt x="20255" y="2198"/>
                  </a:lnTo>
                  <a:lnTo>
                    <a:pt x="20171" y="2219"/>
                  </a:lnTo>
                  <a:lnTo>
                    <a:pt x="20171" y="2302"/>
                  </a:lnTo>
                  <a:lnTo>
                    <a:pt x="20171" y="2365"/>
                  </a:lnTo>
                  <a:lnTo>
                    <a:pt x="20129" y="2302"/>
                  </a:lnTo>
                  <a:lnTo>
                    <a:pt x="20066" y="2302"/>
                  </a:lnTo>
                  <a:lnTo>
                    <a:pt x="19920" y="2386"/>
                  </a:lnTo>
                  <a:lnTo>
                    <a:pt x="19836" y="2407"/>
                  </a:lnTo>
                  <a:lnTo>
                    <a:pt x="19711" y="2365"/>
                  </a:lnTo>
                  <a:lnTo>
                    <a:pt x="19606" y="2365"/>
                  </a:lnTo>
                  <a:lnTo>
                    <a:pt x="19522" y="2323"/>
                  </a:lnTo>
                  <a:lnTo>
                    <a:pt x="19460" y="2261"/>
                  </a:lnTo>
                  <a:lnTo>
                    <a:pt x="19460" y="2177"/>
                  </a:lnTo>
                  <a:lnTo>
                    <a:pt x="19522" y="2177"/>
                  </a:lnTo>
                  <a:lnTo>
                    <a:pt x="19564" y="2219"/>
                  </a:lnTo>
                  <a:lnTo>
                    <a:pt x="19669" y="2261"/>
                  </a:lnTo>
                  <a:lnTo>
                    <a:pt x="19711" y="2219"/>
                  </a:lnTo>
                  <a:lnTo>
                    <a:pt x="19711" y="2177"/>
                  </a:lnTo>
                  <a:lnTo>
                    <a:pt x="19606" y="2093"/>
                  </a:lnTo>
                  <a:lnTo>
                    <a:pt x="19606" y="2009"/>
                  </a:lnTo>
                  <a:lnTo>
                    <a:pt x="19627" y="1989"/>
                  </a:lnTo>
                  <a:lnTo>
                    <a:pt x="19669" y="2072"/>
                  </a:lnTo>
                  <a:lnTo>
                    <a:pt x="19774" y="2114"/>
                  </a:lnTo>
                  <a:lnTo>
                    <a:pt x="19857" y="2156"/>
                  </a:lnTo>
                  <a:lnTo>
                    <a:pt x="20025" y="2093"/>
                  </a:lnTo>
                  <a:lnTo>
                    <a:pt x="20171" y="1968"/>
                  </a:lnTo>
                  <a:lnTo>
                    <a:pt x="20171" y="1884"/>
                  </a:lnTo>
                  <a:lnTo>
                    <a:pt x="20150" y="1842"/>
                  </a:lnTo>
                  <a:lnTo>
                    <a:pt x="20087" y="1800"/>
                  </a:lnTo>
                  <a:lnTo>
                    <a:pt x="20087" y="1758"/>
                  </a:lnTo>
                  <a:lnTo>
                    <a:pt x="20150" y="1696"/>
                  </a:lnTo>
                  <a:lnTo>
                    <a:pt x="20150" y="1675"/>
                  </a:lnTo>
                  <a:lnTo>
                    <a:pt x="20046" y="1591"/>
                  </a:lnTo>
                  <a:lnTo>
                    <a:pt x="19962" y="1486"/>
                  </a:lnTo>
                  <a:lnTo>
                    <a:pt x="19920" y="1465"/>
                  </a:lnTo>
                  <a:lnTo>
                    <a:pt x="19857" y="1486"/>
                  </a:lnTo>
                  <a:lnTo>
                    <a:pt x="19774" y="1570"/>
                  </a:lnTo>
                  <a:lnTo>
                    <a:pt x="19627" y="1654"/>
                  </a:lnTo>
                  <a:lnTo>
                    <a:pt x="19439" y="1654"/>
                  </a:lnTo>
                  <a:lnTo>
                    <a:pt x="19334" y="1737"/>
                  </a:lnTo>
                  <a:lnTo>
                    <a:pt x="19292" y="1737"/>
                  </a:lnTo>
                  <a:lnTo>
                    <a:pt x="19229" y="1675"/>
                  </a:lnTo>
                  <a:lnTo>
                    <a:pt x="19188" y="1654"/>
                  </a:lnTo>
                  <a:lnTo>
                    <a:pt x="19104" y="1675"/>
                  </a:lnTo>
                  <a:lnTo>
                    <a:pt x="19020" y="1696"/>
                  </a:lnTo>
                  <a:lnTo>
                    <a:pt x="18937" y="1675"/>
                  </a:lnTo>
                  <a:lnTo>
                    <a:pt x="18874" y="1633"/>
                  </a:lnTo>
                  <a:lnTo>
                    <a:pt x="18769" y="1591"/>
                  </a:lnTo>
                  <a:lnTo>
                    <a:pt x="18685" y="1549"/>
                  </a:lnTo>
                  <a:lnTo>
                    <a:pt x="18581" y="1528"/>
                  </a:lnTo>
                  <a:lnTo>
                    <a:pt x="18476" y="1445"/>
                  </a:lnTo>
                  <a:lnTo>
                    <a:pt x="18309" y="1424"/>
                  </a:lnTo>
                  <a:lnTo>
                    <a:pt x="18100" y="1445"/>
                  </a:lnTo>
                  <a:lnTo>
                    <a:pt x="17995" y="1465"/>
                  </a:lnTo>
                  <a:lnTo>
                    <a:pt x="17849" y="1528"/>
                  </a:lnTo>
                  <a:lnTo>
                    <a:pt x="17723" y="1549"/>
                  </a:lnTo>
                  <a:lnTo>
                    <a:pt x="17577" y="1570"/>
                  </a:lnTo>
                  <a:lnTo>
                    <a:pt x="17472" y="1549"/>
                  </a:lnTo>
                  <a:lnTo>
                    <a:pt x="17346" y="1570"/>
                  </a:lnTo>
                  <a:lnTo>
                    <a:pt x="17325" y="1591"/>
                  </a:lnTo>
                  <a:lnTo>
                    <a:pt x="17346" y="1737"/>
                  </a:lnTo>
                  <a:lnTo>
                    <a:pt x="17346" y="1800"/>
                  </a:lnTo>
                  <a:lnTo>
                    <a:pt x="17305" y="1800"/>
                  </a:lnTo>
                  <a:lnTo>
                    <a:pt x="17242" y="1779"/>
                  </a:lnTo>
                  <a:lnTo>
                    <a:pt x="17158" y="1654"/>
                  </a:lnTo>
                  <a:lnTo>
                    <a:pt x="17137" y="1570"/>
                  </a:lnTo>
                  <a:lnTo>
                    <a:pt x="17095" y="1549"/>
                  </a:lnTo>
                  <a:lnTo>
                    <a:pt x="17012" y="1570"/>
                  </a:lnTo>
                  <a:lnTo>
                    <a:pt x="16698" y="1570"/>
                  </a:lnTo>
                  <a:cubicBezTo>
                    <a:pt x="16698" y="1570"/>
                    <a:pt x="16593" y="1633"/>
                    <a:pt x="16572" y="1633"/>
                  </a:cubicBezTo>
                  <a:lnTo>
                    <a:pt x="16489" y="1737"/>
                  </a:lnTo>
                  <a:lnTo>
                    <a:pt x="16426" y="1884"/>
                  </a:lnTo>
                  <a:lnTo>
                    <a:pt x="16384" y="1968"/>
                  </a:lnTo>
                  <a:lnTo>
                    <a:pt x="16363" y="1968"/>
                  </a:lnTo>
                  <a:lnTo>
                    <a:pt x="16363" y="1905"/>
                  </a:lnTo>
                  <a:lnTo>
                    <a:pt x="16405" y="1800"/>
                  </a:lnTo>
                  <a:lnTo>
                    <a:pt x="16426" y="1737"/>
                  </a:lnTo>
                  <a:lnTo>
                    <a:pt x="16405" y="1696"/>
                  </a:lnTo>
                  <a:lnTo>
                    <a:pt x="16321" y="1737"/>
                  </a:lnTo>
                  <a:lnTo>
                    <a:pt x="16196" y="1737"/>
                  </a:lnTo>
                  <a:lnTo>
                    <a:pt x="16154" y="1779"/>
                  </a:lnTo>
                  <a:lnTo>
                    <a:pt x="16154" y="1842"/>
                  </a:lnTo>
                  <a:lnTo>
                    <a:pt x="16112" y="1884"/>
                  </a:lnTo>
                  <a:lnTo>
                    <a:pt x="16112" y="1989"/>
                  </a:lnTo>
                  <a:lnTo>
                    <a:pt x="16049" y="2009"/>
                  </a:lnTo>
                  <a:lnTo>
                    <a:pt x="16007" y="1968"/>
                  </a:lnTo>
                  <a:lnTo>
                    <a:pt x="16007" y="1905"/>
                  </a:lnTo>
                  <a:lnTo>
                    <a:pt x="16070" y="1842"/>
                  </a:lnTo>
                  <a:lnTo>
                    <a:pt x="16070" y="1675"/>
                  </a:lnTo>
                  <a:lnTo>
                    <a:pt x="16091" y="1591"/>
                  </a:lnTo>
                  <a:lnTo>
                    <a:pt x="16300" y="1465"/>
                  </a:lnTo>
                  <a:lnTo>
                    <a:pt x="16426" y="1382"/>
                  </a:lnTo>
                  <a:lnTo>
                    <a:pt x="16593" y="1382"/>
                  </a:lnTo>
                  <a:lnTo>
                    <a:pt x="16719" y="1424"/>
                  </a:lnTo>
                  <a:lnTo>
                    <a:pt x="16823" y="1424"/>
                  </a:lnTo>
                  <a:lnTo>
                    <a:pt x="16844" y="1382"/>
                  </a:lnTo>
                  <a:lnTo>
                    <a:pt x="17116" y="1382"/>
                  </a:lnTo>
                  <a:lnTo>
                    <a:pt x="17200" y="1340"/>
                  </a:lnTo>
                  <a:lnTo>
                    <a:pt x="17221" y="1256"/>
                  </a:lnTo>
                  <a:lnTo>
                    <a:pt x="17158" y="1256"/>
                  </a:lnTo>
                  <a:lnTo>
                    <a:pt x="17095" y="1173"/>
                  </a:lnTo>
                  <a:lnTo>
                    <a:pt x="17095" y="1068"/>
                  </a:lnTo>
                  <a:lnTo>
                    <a:pt x="17200" y="1005"/>
                  </a:lnTo>
                  <a:lnTo>
                    <a:pt x="17263" y="963"/>
                  </a:lnTo>
                  <a:lnTo>
                    <a:pt x="17346" y="963"/>
                  </a:lnTo>
                  <a:lnTo>
                    <a:pt x="17367" y="1026"/>
                  </a:lnTo>
                  <a:lnTo>
                    <a:pt x="17346" y="1068"/>
                  </a:lnTo>
                  <a:lnTo>
                    <a:pt x="17305" y="1068"/>
                  </a:lnTo>
                  <a:lnTo>
                    <a:pt x="17346" y="1152"/>
                  </a:lnTo>
                  <a:lnTo>
                    <a:pt x="17346" y="1256"/>
                  </a:lnTo>
                  <a:lnTo>
                    <a:pt x="17409" y="1340"/>
                  </a:lnTo>
                  <a:lnTo>
                    <a:pt x="17556" y="1340"/>
                  </a:lnTo>
                  <a:lnTo>
                    <a:pt x="17681" y="1277"/>
                  </a:lnTo>
                  <a:lnTo>
                    <a:pt x="17765" y="1277"/>
                  </a:lnTo>
                  <a:lnTo>
                    <a:pt x="17869" y="1319"/>
                  </a:lnTo>
                  <a:lnTo>
                    <a:pt x="17953" y="1277"/>
                  </a:lnTo>
                  <a:lnTo>
                    <a:pt x="18141" y="1214"/>
                  </a:lnTo>
                  <a:lnTo>
                    <a:pt x="18267" y="1214"/>
                  </a:lnTo>
                  <a:lnTo>
                    <a:pt x="18309" y="1256"/>
                  </a:lnTo>
                  <a:lnTo>
                    <a:pt x="18393" y="1256"/>
                  </a:lnTo>
                  <a:lnTo>
                    <a:pt x="18455" y="1214"/>
                  </a:lnTo>
                  <a:lnTo>
                    <a:pt x="18581" y="1214"/>
                  </a:lnTo>
                  <a:lnTo>
                    <a:pt x="18685" y="1256"/>
                  </a:lnTo>
                  <a:lnTo>
                    <a:pt x="18769" y="1256"/>
                  </a:lnTo>
                  <a:lnTo>
                    <a:pt x="18853" y="1277"/>
                  </a:lnTo>
                  <a:lnTo>
                    <a:pt x="19083" y="1382"/>
                  </a:lnTo>
                  <a:lnTo>
                    <a:pt x="19209" y="1382"/>
                  </a:lnTo>
                  <a:lnTo>
                    <a:pt x="19313" y="1361"/>
                  </a:lnTo>
                  <a:lnTo>
                    <a:pt x="19439" y="1361"/>
                  </a:lnTo>
                  <a:lnTo>
                    <a:pt x="19481" y="1277"/>
                  </a:lnTo>
                  <a:lnTo>
                    <a:pt x="19564" y="1235"/>
                  </a:lnTo>
                  <a:lnTo>
                    <a:pt x="19669" y="1256"/>
                  </a:lnTo>
                  <a:lnTo>
                    <a:pt x="19774" y="1256"/>
                  </a:lnTo>
                  <a:lnTo>
                    <a:pt x="19836" y="1173"/>
                  </a:lnTo>
                  <a:lnTo>
                    <a:pt x="19836" y="1131"/>
                  </a:lnTo>
                  <a:lnTo>
                    <a:pt x="19669" y="1026"/>
                  </a:lnTo>
                  <a:lnTo>
                    <a:pt x="19585" y="963"/>
                  </a:lnTo>
                  <a:lnTo>
                    <a:pt x="19543" y="859"/>
                  </a:lnTo>
                  <a:lnTo>
                    <a:pt x="19439" y="796"/>
                  </a:lnTo>
                  <a:lnTo>
                    <a:pt x="19250" y="733"/>
                  </a:lnTo>
                  <a:lnTo>
                    <a:pt x="19167" y="649"/>
                  </a:lnTo>
                  <a:lnTo>
                    <a:pt x="19062" y="628"/>
                  </a:lnTo>
                  <a:lnTo>
                    <a:pt x="18957" y="649"/>
                  </a:lnTo>
                  <a:lnTo>
                    <a:pt x="18916" y="608"/>
                  </a:lnTo>
                  <a:lnTo>
                    <a:pt x="18853" y="545"/>
                  </a:lnTo>
                  <a:lnTo>
                    <a:pt x="18727" y="587"/>
                  </a:lnTo>
                  <a:lnTo>
                    <a:pt x="18685" y="524"/>
                  </a:lnTo>
                  <a:lnTo>
                    <a:pt x="18455" y="503"/>
                  </a:lnTo>
                  <a:lnTo>
                    <a:pt x="18309" y="398"/>
                  </a:lnTo>
                  <a:lnTo>
                    <a:pt x="18246" y="398"/>
                  </a:lnTo>
                  <a:lnTo>
                    <a:pt x="18058" y="294"/>
                  </a:lnTo>
                  <a:lnTo>
                    <a:pt x="17995" y="294"/>
                  </a:lnTo>
                  <a:lnTo>
                    <a:pt x="17995" y="315"/>
                  </a:lnTo>
                  <a:lnTo>
                    <a:pt x="17932" y="336"/>
                  </a:lnTo>
                  <a:lnTo>
                    <a:pt x="17765" y="231"/>
                  </a:lnTo>
                  <a:lnTo>
                    <a:pt x="17744" y="168"/>
                  </a:lnTo>
                  <a:lnTo>
                    <a:pt x="17681" y="105"/>
                  </a:lnTo>
                  <a:lnTo>
                    <a:pt x="17597" y="126"/>
                  </a:lnTo>
                  <a:lnTo>
                    <a:pt x="17535" y="126"/>
                  </a:lnTo>
                  <a:lnTo>
                    <a:pt x="17472" y="84"/>
                  </a:lnTo>
                  <a:lnTo>
                    <a:pt x="17263" y="84"/>
                  </a:lnTo>
                  <a:lnTo>
                    <a:pt x="17158" y="22"/>
                  </a:lnTo>
                  <a:lnTo>
                    <a:pt x="17074" y="84"/>
                  </a:lnTo>
                  <a:lnTo>
                    <a:pt x="17033" y="84"/>
                  </a:lnTo>
                  <a:lnTo>
                    <a:pt x="17012" y="64"/>
                  </a:lnTo>
                  <a:lnTo>
                    <a:pt x="16928" y="1"/>
                  </a:lnTo>
                  <a:lnTo>
                    <a:pt x="16740" y="22"/>
                  </a:lnTo>
                  <a:lnTo>
                    <a:pt x="1661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6B65"/>
                </a:solidFill>
              </a:endParaRPr>
            </a:p>
          </p:txBody>
        </p:sp>
        <p:grpSp>
          <p:nvGrpSpPr>
            <p:cNvPr id="350" name="Google Shape;1510;p74"/>
            <p:cNvGrpSpPr/>
            <p:nvPr/>
          </p:nvGrpSpPr>
          <p:grpSpPr>
            <a:xfrm>
              <a:off x="2905224" y="2311071"/>
              <a:ext cx="596721" cy="528992"/>
              <a:chOff x="1922950" y="1410350"/>
              <a:chExt cx="1252825" cy="1162875"/>
            </a:xfrm>
          </p:grpSpPr>
          <p:sp>
            <p:nvSpPr>
              <p:cNvPr id="539" name="Google Shape;1511;p74"/>
              <p:cNvSpPr/>
              <p:nvPr/>
            </p:nvSpPr>
            <p:spPr>
              <a:xfrm>
                <a:off x="1988325" y="2333100"/>
                <a:ext cx="52325" cy="65925"/>
              </a:xfrm>
              <a:custGeom>
                <a:avLst/>
                <a:gdLst/>
                <a:ahLst/>
                <a:cxnLst/>
                <a:rect l="l" t="t" r="r" b="b"/>
                <a:pathLst>
                  <a:path w="2093" h="2637" extrusionOk="0">
                    <a:moveTo>
                      <a:pt x="210" y="0"/>
                    </a:moveTo>
                    <a:lnTo>
                      <a:pt x="189" y="63"/>
                    </a:lnTo>
                    <a:lnTo>
                      <a:pt x="1" y="21"/>
                    </a:lnTo>
                    <a:lnTo>
                      <a:pt x="63" y="188"/>
                    </a:lnTo>
                    <a:lnTo>
                      <a:pt x="105" y="209"/>
                    </a:lnTo>
                    <a:lnTo>
                      <a:pt x="168" y="335"/>
                    </a:lnTo>
                    <a:lnTo>
                      <a:pt x="440" y="377"/>
                    </a:lnTo>
                    <a:lnTo>
                      <a:pt x="314" y="439"/>
                    </a:lnTo>
                    <a:lnTo>
                      <a:pt x="189" y="439"/>
                    </a:lnTo>
                    <a:lnTo>
                      <a:pt x="105" y="544"/>
                    </a:lnTo>
                    <a:lnTo>
                      <a:pt x="168" y="607"/>
                    </a:lnTo>
                    <a:lnTo>
                      <a:pt x="105" y="732"/>
                    </a:lnTo>
                    <a:lnTo>
                      <a:pt x="126" y="774"/>
                    </a:lnTo>
                    <a:lnTo>
                      <a:pt x="273" y="732"/>
                    </a:lnTo>
                    <a:lnTo>
                      <a:pt x="293" y="837"/>
                    </a:lnTo>
                    <a:lnTo>
                      <a:pt x="419" y="837"/>
                    </a:lnTo>
                    <a:lnTo>
                      <a:pt x="419" y="942"/>
                    </a:lnTo>
                    <a:lnTo>
                      <a:pt x="524" y="1025"/>
                    </a:lnTo>
                    <a:lnTo>
                      <a:pt x="649" y="963"/>
                    </a:lnTo>
                    <a:lnTo>
                      <a:pt x="503" y="1130"/>
                    </a:lnTo>
                    <a:lnTo>
                      <a:pt x="545" y="1276"/>
                    </a:lnTo>
                    <a:lnTo>
                      <a:pt x="649" y="1255"/>
                    </a:lnTo>
                    <a:lnTo>
                      <a:pt x="649" y="1151"/>
                    </a:lnTo>
                    <a:lnTo>
                      <a:pt x="817" y="1109"/>
                    </a:lnTo>
                    <a:lnTo>
                      <a:pt x="817" y="1109"/>
                    </a:lnTo>
                    <a:lnTo>
                      <a:pt x="754" y="1235"/>
                    </a:lnTo>
                    <a:lnTo>
                      <a:pt x="691" y="1339"/>
                    </a:lnTo>
                    <a:lnTo>
                      <a:pt x="691" y="1423"/>
                    </a:lnTo>
                    <a:lnTo>
                      <a:pt x="733" y="1423"/>
                    </a:lnTo>
                    <a:lnTo>
                      <a:pt x="796" y="1548"/>
                    </a:lnTo>
                    <a:lnTo>
                      <a:pt x="963" y="1528"/>
                    </a:lnTo>
                    <a:lnTo>
                      <a:pt x="963" y="1632"/>
                    </a:lnTo>
                    <a:lnTo>
                      <a:pt x="1047" y="1632"/>
                    </a:lnTo>
                    <a:lnTo>
                      <a:pt x="1068" y="1737"/>
                    </a:lnTo>
                    <a:lnTo>
                      <a:pt x="1047" y="1820"/>
                    </a:lnTo>
                    <a:lnTo>
                      <a:pt x="1172" y="1967"/>
                    </a:lnTo>
                    <a:lnTo>
                      <a:pt x="1256" y="1883"/>
                    </a:lnTo>
                    <a:lnTo>
                      <a:pt x="1319" y="1946"/>
                    </a:lnTo>
                    <a:lnTo>
                      <a:pt x="1423" y="1946"/>
                    </a:lnTo>
                    <a:lnTo>
                      <a:pt x="1256" y="2113"/>
                    </a:lnTo>
                    <a:lnTo>
                      <a:pt x="1465" y="2323"/>
                    </a:lnTo>
                    <a:lnTo>
                      <a:pt x="1549" y="2364"/>
                    </a:lnTo>
                    <a:lnTo>
                      <a:pt x="1591" y="2427"/>
                    </a:lnTo>
                    <a:lnTo>
                      <a:pt x="1946" y="2636"/>
                    </a:lnTo>
                    <a:lnTo>
                      <a:pt x="1988" y="2595"/>
                    </a:lnTo>
                    <a:lnTo>
                      <a:pt x="2093" y="2616"/>
                    </a:lnTo>
                    <a:lnTo>
                      <a:pt x="2009" y="2302"/>
                    </a:lnTo>
                    <a:lnTo>
                      <a:pt x="2051" y="2176"/>
                    </a:lnTo>
                    <a:lnTo>
                      <a:pt x="2009" y="2072"/>
                    </a:lnTo>
                    <a:lnTo>
                      <a:pt x="2009" y="1820"/>
                    </a:lnTo>
                    <a:lnTo>
                      <a:pt x="1946" y="1695"/>
                    </a:lnTo>
                    <a:lnTo>
                      <a:pt x="1674" y="1548"/>
                    </a:lnTo>
                    <a:lnTo>
                      <a:pt x="1653" y="1214"/>
                    </a:lnTo>
                    <a:lnTo>
                      <a:pt x="1528" y="1004"/>
                    </a:lnTo>
                    <a:lnTo>
                      <a:pt x="1486" y="774"/>
                    </a:lnTo>
                    <a:lnTo>
                      <a:pt x="1444" y="732"/>
                    </a:lnTo>
                    <a:lnTo>
                      <a:pt x="1319" y="711"/>
                    </a:lnTo>
                    <a:lnTo>
                      <a:pt x="1130" y="607"/>
                    </a:lnTo>
                    <a:lnTo>
                      <a:pt x="1005" y="607"/>
                    </a:lnTo>
                    <a:lnTo>
                      <a:pt x="858" y="544"/>
                    </a:lnTo>
                    <a:lnTo>
                      <a:pt x="817" y="439"/>
                    </a:lnTo>
                    <a:lnTo>
                      <a:pt x="628" y="377"/>
                    </a:lnTo>
                    <a:lnTo>
                      <a:pt x="545" y="251"/>
                    </a:lnTo>
                    <a:lnTo>
                      <a:pt x="524" y="167"/>
                    </a:lnTo>
                    <a:lnTo>
                      <a:pt x="398" y="167"/>
                    </a:lnTo>
                    <a:lnTo>
                      <a:pt x="314" y="21"/>
                    </a:lnTo>
                    <a:lnTo>
                      <a:pt x="210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0" name="Google Shape;1512;p74"/>
              <p:cNvSpPr/>
              <p:nvPr/>
            </p:nvSpPr>
            <p:spPr>
              <a:xfrm>
                <a:off x="1953800" y="2242075"/>
                <a:ext cx="23050" cy="54425"/>
              </a:xfrm>
              <a:custGeom>
                <a:avLst/>
                <a:gdLst/>
                <a:ahLst/>
                <a:cxnLst/>
                <a:rect l="l" t="t" r="r" b="b"/>
                <a:pathLst>
                  <a:path w="922" h="2177" extrusionOk="0">
                    <a:moveTo>
                      <a:pt x="210" y="0"/>
                    </a:moveTo>
                    <a:lnTo>
                      <a:pt x="21" y="314"/>
                    </a:lnTo>
                    <a:lnTo>
                      <a:pt x="42" y="523"/>
                    </a:lnTo>
                    <a:lnTo>
                      <a:pt x="1" y="628"/>
                    </a:lnTo>
                    <a:lnTo>
                      <a:pt x="1" y="733"/>
                    </a:lnTo>
                    <a:lnTo>
                      <a:pt x="105" y="754"/>
                    </a:lnTo>
                    <a:lnTo>
                      <a:pt x="189" y="837"/>
                    </a:lnTo>
                    <a:lnTo>
                      <a:pt x="189" y="942"/>
                    </a:lnTo>
                    <a:lnTo>
                      <a:pt x="126" y="921"/>
                    </a:lnTo>
                    <a:lnTo>
                      <a:pt x="21" y="900"/>
                    </a:lnTo>
                    <a:lnTo>
                      <a:pt x="21" y="984"/>
                    </a:lnTo>
                    <a:lnTo>
                      <a:pt x="105" y="1047"/>
                    </a:lnTo>
                    <a:lnTo>
                      <a:pt x="21" y="1193"/>
                    </a:lnTo>
                    <a:lnTo>
                      <a:pt x="105" y="1214"/>
                    </a:lnTo>
                    <a:lnTo>
                      <a:pt x="210" y="1339"/>
                    </a:lnTo>
                    <a:lnTo>
                      <a:pt x="84" y="1319"/>
                    </a:lnTo>
                    <a:lnTo>
                      <a:pt x="21" y="1402"/>
                    </a:lnTo>
                    <a:lnTo>
                      <a:pt x="42" y="1507"/>
                    </a:lnTo>
                    <a:lnTo>
                      <a:pt x="210" y="1528"/>
                    </a:lnTo>
                    <a:lnTo>
                      <a:pt x="147" y="1611"/>
                    </a:lnTo>
                    <a:lnTo>
                      <a:pt x="189" y="1758"/>
                    </a:lnTo>
                    <a:lnTo>
                      <a:pt x="356" y="2135"/>
                    </a:lnTo>
                    <a:lnTo>
                      <a:pt x="503" y="2176"/>
                    </a:lnTo>
                    <a:lnTo>
                      <a:pt x="565" y="2072"/>
                    </a:lnTo>
                    <a:lnTo>
                      <a:pt x="524" y="1988"/>
                    </a:lnTo>
                    <a:lnTo>
                      <a:pt x="440" y="1988"/>
                    </a:lnTo>
                    <a:lnTo>
                      <a:pt x="398" y="1863"/>
                    </a:lnTo>
                    <a:lnTo>
                      <a:pt x="335" y="1653"/>
                    </a:lnTo>
                    <a:lnTo>
                      <a:pt x="356" y="1507"/>
                    </a:lnTo>
                    <a:lnTo>
                      <a:pt x="314" y="1402"/>
                    </a:lnTo>
                    <a:lnTo>
                      <a:pt x="398" y="1235"/>
                    </a:lnTo>
                    <a:lnTo>
                      <a:pt x="545" y="1235"/>
                    </a:lnTo>
                    <a:lnTo>
                      <a:pt x="524" y="1109"/>
                    </a:lnTo>
                    <a:lnTo>
                      <a:pt x="419" y="1109"/>
                    </a:lnTo>
                    <a:lnTo>
                      <a:pt x="335" y="1130"/>
                    </a:lnTo>
                    <a:lnTo>
                      <a:pt x="231" y="1130"/>
                    </a:lnTo>
                    <a:lnTo>
                      <a:pt x="314" y="1026"/>
                    </a:lnTo>
                    <a:lnTo>
                      <a:pt x="419" y="1026"/>
                    </a:lnTo>
                    <a:lnTo>
                      <a:pt x="545" y="921"/>
                    </a:lnTo>
                    <a:lnTo>
                      <a:pt x="565" y="733"/>
                    </a:lnTo>
                    <a:lnTo>
                      <a:pt x="670" y="607"/>
                    </a:lnTo>
                    <a:lnTo>
                      <a:pt x="712" y="419"/>
                    </a:lnTo>
                    <a:lnTo>
                      <a:pt x="921" y="210"/>
                    </a:lnTo>
                    <a:lnTo>
                      <a:pt x="858" y="189"/>
                    </a:lnTo>
                    <a:lnTo>
                      <a:pt x="670" y="272"/>
                    </a:lnTo>
                    <a:lnTo>
                      <a:pt x="545" y="461"/>
                    </a:lnTo>
                    <a:lnTo>
                      <a:pt x="461" y="628"/>
                    </a:lnTo>
                    <a:lnTo>
                      <a:pt x="335" y="670"/>
                    </a:lnTo>
                    <a:lnTo>
                      <a:pt x="335" y="586"/>
                    </a:lnTo>
                    <a:lnTo>
                      <a:pt x="252" y="523"/>
                    </a:lnTo>
                    <a:lnTo>
                      <a:pt x="461" y="461"/>
                    </a:lnTo>
                    <a:lnTo>
                      <a:pt x="565" y="377"/>
                    </a:lnTo>
                    <a:lnTo>
                      <a:pt x="607" y="231"/>
                    </a:lnTo>
                    <a:lnTo>
                      <a:pt x="607" y="168"/>
                    </a:lnTo>
                    <a:lnTo>
                      <a:pt x="503" y="105"/>
                    </a:lnTo>
                    <a:lnTo>
                      <a:pt x="440" y="189"/>
                    </a:lnTo>
                    <a:lnTo>
                      <a:pt x="356" y="210"/>
                    </a:lnTo>
                    <a:lnTo>
                      <a:pt x="398" y="63"/>
                    </a:lnTo>
                    <a:lnTo>
                      <a:pt x="210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1" name="Google Shape;1513;p74"/>
              <p:cNvSpPr/>
              <p:nvPr/>
            </p:nvSpPr>
            <p:spPr>
              <a:xfrm>
                <a:off x="2552225" y="1885325"/>
                <a:ext cx="48150" cy="48675"/>
              </a:xfrm>
              <a:custGeom>
                <a:avLst/>
                <a:gdLst/>
                <a:ahLst/>
                <a:cxnLst/>
                <a:rect l="l" t="t" r="r" b="b"/>
                <a:pathLst>
                  <a:path w="1926" h="1947" extrusionOk="0">
                    <a:moveTo>
                      <a:pt x="1402" y="0"/>
                    </a:moveTo>
                    <a:lnTo>
                      <a:pt x="1256" y="21"/>
                    </a:lnTo>
                    <a:lnTo>
                      <a:pt x="1067" y="189"/>
                    </a:lnTo>
                    <a:lnTo>
                      <a:pt x="984" y="356"/>
                    </a:lnTo>
                    <a:lnTo>
                      <a:pt x="1046" y="544"/>
                    </a:lnTo>
                    <a:lnTo>
                      <a:pt x="942" y="524"/>
                    </a:lnTo>
                    <a:lnTo>
                      <a:pt x="900" y="356"/>
                    </a:lnTo>
                    <a:lnTo>
                      <a:pt x="858" y="356"/>
                    </a:lnTo>
                    <a:lnTo>
                      <a:pt x="837" y="503"/>
                    </a:lnTo>
                    <a:lnTo>
                      <a:pt x="753" y="503"/>
                    </a:lnTo>
                    <a:lnTo>
                      <a:pt x="795" y="607"/>
                    </a:lnTo>
                    <a:lnTo>
                      <a:pt x="753" y="712"/>
                    </a:lnTo>
                    <a:lnTo>
                      <a:pt x="649" y="712"/>
                    </a:lnTo>
                    <a:lnTo>
                      <a:pt x="586" y="816"/>
                    </a:lnTo>
                    <a:lnTo>
                      <a:pt x="419" y="775"/>
                    </a:lnTo>
                    <a:lnTo>
                      <a:pt x="335" y="837"/>
                    </a:lnTo>
                    <a:lnTo>
                      <a:pt x="251" y="816"/>
                    </a:lnTo>
                    <a:lnTo>
                      <a:pt x="0" y="963"/>
                    </a:lnTo>
                    <a:lnTo>
                      <a:pt x="21" y="1088"/>
                    </a:lnTo>
                    <a:lnTo>
                      <a:pt x="147" y="1235"/>
                    </a:lnTo>
                    <a:lnTo>
                      <a:pt x="230" y="1172"/>
                    </a:lnTo>
                    <a:lnTo>
                      <a:pt x="209" y="1088"/>
                    </a:lnTo>
                    <a:lnTo>
                      <a:pt x="251" y="1026"/>
                    </a:lnTo>
                    <a:lnTo>
                      <a:pt x="356" y="1130"/>
                    </a:lnTo>
                    <a:lnTo>
                      <a:pt x="314" y="1277"/>
                    </a:lnTo>
                    <a:lnTo>
                      <a:pt x="440" y="1381"/>
                    </a:lnTo>
                    <a:lnTo>
                      <a:pt x="523" y="1256"/>
                    </a:lnTo>
                    <a:lnTo>
                      <a:pt x="544" y="1340"/>
                    </a:lnTo>
                    <a:lnTo>
                      <a:pt x="523" y="1423"/>
                    </a:lnTo>
                    <a:lnTo>
                      <a:pt x="649" y="1591"/>
                    </a:lnTo>
                    <a:lnTo>
                      <a:pt x="753" y="1612"/>
                    </a:lnTo>
                    <a:lnTo>
                      <a:pt x="795" y="1779"/>
                    </a:lnTo>
                    <a:lnTo>
                      <a:pt x="879" y="1863"/>
                    </a:lnTo>
                    <a:lnTo>
                      <a:pt x="963" y="1716"/>
                    </a:lnTo>
                    <a:lnTo>
                      <a:pt x="984" y="1821"/>
                    </a:lnTo>
                    <a:lnTo>
                      <a:pt x="1109" y="1946"/>
                    </a:lnTo>
                    <a:lnTo>
                      <a:pt x="1214" y="1925"/>
                    </a:lnTo>
                    <a:lnTo>
                      <a:pt x="1318" y="1925"/>
                    </a:lnTo>
                    <a:lnTo>
                      <a:pt x="1423" y="1821"/>
                    </a:lnTo>
                    <a:lnTo>
                      <a:pt x="1507" y="1800"/>
                    </a:lnTo>
                    <a:lnTo>
                      <a:pt x="1632" y="1695"/>
                    </a:lnTo>
                    <a:lnTo>
                      <a:pt x="1695" y="1800"/>
                    </a:lnTo>
                    <a:lnTo>
                      <a:pt x="1737" y="1758"/>
                    </a:lnTo>
                    <a:lnTo>
                      <a:pt x="1925" y="1653"/>
                    </a:lnTo>
                    <a:lnTo>
                      <a:pt x="1925" y="1549"/>
                    </a:lnTo>
                    <a:lnTo>
                      <a:pt x="1800" y="1591"/>
                    </a:lnTo>
                    <a:lnTo>
                      <a:pt x="1716" y="1507"/>
                    </a:lnTo>
                    <a:lnTo>
                      <a:pt x="1841" y="1277"/>
                    </a:lnTo>
                    <a:lnTo>
                      <a:pt x="1883" y="1151"/>
                    </a:lnTo>
                    <a:lnTo>
                      <a:pt x="1737" y="1235"/>
                    </a:lnTo>
                    <a:lnTo>
                      <a:pt x="1674" y="1402"/>
                    </a:lnTo>
                    <a:lnTo>
                      <a:pt x="1674" y="1277"/>
                    </a:lnTo>
                    <a:lnTo>
                      <a:pt x="1737" y="1026"/>
                    </a:lnTo>
                    <a:lnTo>
                      <a:pt x="1695" y="649"/>
                    </a:lnTo>
                    <a:lnTo>
                      <a:pt x="1528" y="544"/>
                    </a:lnTo>
                    <a:lnTo>
                      <a:pt x="1528" y="419"/>
                    </a:lnTo>
                    <a:lnTo>
                      <a:pt x="1423" y="419"/>
                    </a:lnTo>
                    <a:lnTo>
                      <a:pt x="1360" y="524"/>
                    </a:lnTo>
                    <a:lnTo>
                      <a:pt x="1360" y="398"/>
                    </a:lnTo>
                    <a:lnTo>
                      <a:pt x="1423" y="314"/>
                    </a:lnTo>
                    <a:lnTo>
                      <a:pt x="1381" y="210"/>
                    </a:lnTo>
                    <a:lnTo>
                      <a:pt x="1402" y="105"/>
                    </a:lnTo>
                    <a:lnTo>
                      <a:pt x="1402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2" name="Google Shape;1514;p74"/>
              <p:cNvSpPr/>
              <p:nvPr/>
            </p:nvSpPr>
            <p:spPr>
              <a:xfrm>
                <a:off x="2722750" y="1634775"/>
                <a:ext cx="145950" cy="133925"/>
              </a:xfrm>
              <a:custGeom>
                <a:avLst/>
                <a:gdLst/>
                <a:ahLst/>
                <a:cxnLst/>
                <a:rect l="l" t="t" r="r" b="b"/>
                <a:pathLst>
                  <a:path w="5838" h="5357" extrusionOk="0">
                    <a:moveTo>
                      <a:pt x="502" y="0"/>
                    </a:moveTo>
                    <a:lnTo>
                      <a:pt x="440" y="84"/>
                    </a:lnTo>
                    <a:lnTo>
                      <a:pt x="230" y="105"/>
                    </a:lnTo>
                    <a:lnTo>
                      <a:pt x="210" y="126"/>
                    </a:lnTo>
                    <a:lnTo>
                      <a:pt x="147" y="126"/>
                    </a:lnTo>
                    <a:lnTo>
                      <a:pt x="105" y="230"/>
                    </a:lnTo>
                    <a:lnTo>
                      <a:pt x="189" y="335"/>
                    </a:lnTo>
                    <a:lnTo>
                      <a:pt x="230" y="439"/>
                    </a:lnTo>
                    <a:lnTo>
                      <a:pt x="147" y="439"/>
                    </a:lnTo>
                    <a:lnTo>
                      <a:pt x="21" y="272"/>
                    </a:lnTo>
                    <a:lnTo>
                      <a:pt x="0" y="398"/>
                    </a:lnTo>
                    <a:lnTo>
                      <a:pt x="21" y="502"/>
                    </a:lnTo>
                    <a:lnTo>
                      <a:pt x="147" y="544"/>
                    </a:lnTo>
                    <a:lnTo>
                      <a:pt x="251" y="732"/>
                    </a:lnTo>
                    <a:lnTo>
                      <a:pt x="356" y="732"/>
                    </a:lnTo>
                    <a:lnTo>
                      <a:pt x="293" y="816"/>
                    </a:lnTo>
                    <a:lnTo>
                      <a:pt x="210" y="816"/>
                    </a:lnTo>
                    <a:lnTo>
                      <a:pt x="189" y="921"/>
                    </a:lnTo>
                    <a:lnTo>
                      <a:pt x="314" y="1109"/>
                    </a:lnTo>
                    <a:lnTo>
                      <a:pt x="440" y="1151"/>
                    </a:lnTo>
                    <a:lnTo>
                      <a:pt x="419" y="1235"/>
                    </a:lnTo>
                    <a:lnTo>
                      <a:pt x="398" y="1172"/>
                    </a:lnTo>
                    <a:lnTo>
                      <a:pt x="210" y="1151"/>
                    </a:lnTo>
                    <a:lnTo>
                      <a:pt x="210" y="1235"/>
                    </a:lnTo>
                    <a:lnTo>
                      <a:pt x="147" y="1255"/>
                    </a:lnTo>
                    <a:lnTo>
                      <a:pt x="105" y="1360"/>
                    </a:lnTo>
                    <a:lnTo>
                      <a:pt x="251" y="1276"/>
                    </a:lnTo>
                    <a:lnTo>
                      <a:pt x="335" y="1360"/>
                    </a:lnTo>
                    <a:lnTo>
                      <a:pt x="523" y="1276"/>
                    </a:lnTo>
                    <a:lnTo>
                      <a:pt x="544" y="1360"/>
                    </a:lnTo>
                    <a:lnTo>
                      <a:pt x="649" y="1381"/>
                    </a:lnTo>
                    <a:lnTo>
                      <a:pt x="670" y="1465"/>
                    </a:lnTo>
                    <a:lnTo>
                      <a:pt x="837" y="1590"/>
                    </a:lnTo>
                    <a:lnTo>
                      <a:pt x="879" y="1590"/>
                    </a:lnTo>
                    <a:lnTo>
                      <a:pt x="879" y="1527"/>
                    </a:lnTo>
                    <a:lnTo>
                      <a:pt x="942" y="1548"/>
                    </a:lnTo>
                    <a:lnTo>
                      <a:pt x="1046" y="1486"/>
                    </a:lnTo>
                    <a:lnTo>
                      <a:pt x="1130" y="1527"/>
                    </a:lnTo>
                    <a:lnTo>
                      <a:pt x="1151" y="1590"/>
                    </a:lnTo>
                    <a:lnTo>
                      <a:pt x="1130" y="1674"/>
                    </a:lnTo>
                    <a:lnTo>
                      <a:pt x="1130" y="1883"/>
                    </a:lnTo>
                    <a:lnTo>
                      <a:pt x="1067" y="2051"/>
                    </a:lnTo>
                    <a:lnTo>
                      <a:pt x="1067" y="2113"/>
                    </a:lnTo>
                    <a:lnTo>
                      <a:pt x="1151" y="2260"/>
                    </a:lnTo>
                    <a:lnTo>
                      <a:pt x="1088" y="2385"/>
                    </a:lnTo>
                    <a:lnTo>
                      <a:pt x="1088" y="2469"/>
                    </a:lnTo>
                    <a:lnTo>
                      <a:pt x="1067" y="2595"/>
                    </a:lnTo>
                    <a:lnTo>
                      <a:pt x="879" y="2699"/>
                    </a:lnTo>
                    <a:lnTo>
                      <a:pt x="754" y="2741"/>
                    </a:lnTo>
                    <a:lnTo>
                      <a:pt x="733" y="2825"/>
                    </a:lnTo>
                    <a:lnTo>
                      <a:pt x="628" y="2992"/>
                    </a:lnTo>
                    <a:lnTo>
                      <a:pt x="628" y="3055"/>
                    </a:lnTo>
                    <a:lnTo>
                      <a:pt x="523" y="3118"/>
                    </a:lnTo>
                    <a:lnTo>
                      <a:pt x="461" y="3222"/>
                    </a:lnTo>
                    <a:lnTo>
                      <a:pt x="461" y="3348"/>
                    </a:lnTo>
                    <a:lnTo>
                      <a:pt x="544" y="3369"/>
                    </a:lnTo>
                    <a:lnTo>
                      <a:pt x="544" y="3452"/>
                    </a:lnTo>
                    <a:lnTo>
                      <a:pt x="440" y="3473"/>
                    </a:lnTo>
                    <a:lnTo>
                      <a:pt x="419" y="3578"/>
                    </a:lnTo>
                    <a:lnTo>
                      <a:pt x="461" y="3641"/>
                    </a:lnTo>
                    <a:lnTo>
                      <a:pt x="398" y="3745"/>
                    </a:lnTo>
                    <a:lnTo>
                      <a:pt x="356" y="3850"/>
                    </a:lnTo>
                    <a:lnTo>
                      <a:pt x="419" y="3955"/>
                    </a:lnTo>
                    <a:lnTo>
                      <a:pt x="502" y="3976"/>
                    </a:lnTo>
                    <a:lnTo>
                      <a:pt x="502" y="4059"/>
                    </a:lnTo>
                    <a:lnTo>
                      <a:pt x="565" y="4143"/>
                    </a:lnTo>
                    <a:lnTo>
                      <a:pt x="628" y="4143"/>
                    </a:lnTo>
                    <a:lnTo>
                      <a:pt x="649" y="4038"/>
                    </a:lnTo>
                    <a:lnTo>
                      <a:pt x="670" y="3955"/>
                    </a:lnTo>
                    <a:lnTo>
                      <a:pt x="733" y="3996"/>
                    </a:lnTo>
                    <a:lnTo>
                      <a:pt x="774" y="3996"/>
                    </a:lnTo>
                    <a:lnTo>
                      <a:pt x="879" y="3871"/>
                    </a:lnTo>
                    <a:lnTo>
                      <a:pt x="942" y="3892"/>
                    </a:lnTo>
                    <a:lnTo>
                      <a:pt x="879" y="4059"/>
                    </a:lnTo>
                    <a:lnTo>
                      <a:pt x="774" y="4080"/>
                    </a:lnTo>
                    <a:lnTo>
                      <a:pt x="754" y="4143"/>
                    </a:lnTo>
                    <a:lnTo>
                      <a:pt x="816" y="4185"/>
                    </a:lnTo>
                    <a:lnTo>
                      <a:pt x="816" y="4268"/>
                    </a:lnTo>
                    <a:lnTo>
                      <a:pt x="921" y="4394"/>
                    </a:lnTo>
                    <a:lnTo>
                      <a:pt x="1026" y="4352"/>
                    </a:lnTo>
                    <a:lnTo>
                      <a:pt x="1067" y="4394"/>
                    </a:lnTo>
                    <a:lnTo>
                      <a:pt x="1193" y="4415"/>
                    </a:lnTo>
                    <a:lnTo>
                      <a:pt x="1256" y="4352"/>
                    </a:lnTo>
                    <a:lnTo>
                      <a:pt x="1402" y="4310"/>
                    </a:lnTo>
                    <a:lnTo>
                      <a:pt x="1381" y="4164"/>
                    </a:lnTo>
                    <a:lnTo>
                      <a:pt x="1465" y="4164"/>
                    </a:lnTo>
                    <a:lnTo>
                      <a:pt x="1507" y="4101"/>
                    </a:lnTo>
                    <a:lnTo>
                      <a:pt x="1507" y="4185"/>
                    </a:lnTo>
                    <a:lnTo>
                      <a:pt x="1486" y="4206"/>
                    </a:lnTo>
                    <a:lnTo>
                      <a:pt x="1507" y="4310"/>
                    </a:lnTo>
                    <a:lnTo>
                      <a:pt x="1570" y="4289"/>
                    </a:lnTo>
                    <a:lnTo>
                      <a:pt x="1653" y="4143"/>
                    </a:lnTo>
                    <a:lnTo>
                      <a:pt x="1695" y="4080"/>
                    </a:lnTo>
                    <a:lnTo>
                      <a:pt x="1716" y="4143"/>
                    </a:lnTo>
                    <a:lnTo>
                      <a:pt x="1695" y="4268"/>
                    </a:lnTo>
                    <a:lnTo>
                      <a:pt x="1570" y="4478"/>
                    </a:lnTo>
                    <a:lnTo>
                      <a:pt x="1486" y="4520"/>
                    </a:lnTo>
                    <a:lnTo>
                      <a:pt x="1486" y="4624"/>
                    </a:lnTo>
                    <a:lnTo>
                      <a:pt x="1611" y="4666"/>
                    </a:lnTo>
                    <a:lnTo>
                      <a:pt x="1695" y="4729"/>
                    </a:lnTo>
                    <a:lnTo>
                      <a:pt x="1800" y="4729"/>
                    </a:lnTo>
                    <a:lnTo>
                      <a:pt x="1821" y="4771"/>
                    </a:lnTo>
                    <a:lnTo>
                      <a:pt x="1967" y="4792"/>
                    </a:lnTo>
                    <a:lnTo>
                      <a:pt x="1988" y="4708"/>
                    </a:lnTo>
                    <a:lnTo>
                      <a:pt x="2114" y="4708"/>
                    </a:lnTo>
                    <a:lnTo>
                      <a:pt x="2072" y="4771"/>
                    </a:lnTo>
                    <a:lnTo>
                      <a:pt x="2093" y="4833"/>
                    </a:lnTo>
                    <a:lnTo>
                      <a:pt x="2176" y="4833"/>
                    </a:lnTo>
                    <a:lnTo>
                      <a:pt x="2239" y="4917"/>
                    </a:lnTo>
                    <a:lnTo>
                      <a:pt x="2323" y="4875"/>
                    </a:lnTo>
                    <a:lnTo>
                      <a:pt x="2302" y="4792"/>
                    </a:lnTo>
                    <a:lnTo>
                      <a:pt x="2281" y="4708"/>
                    </a:lnTo>
                    <a:lnTo>
                      <a:pt x="2344" y="4603"/>
                    </a:lnTo>
                    <a:lnTo>
                      <a:pt x="2386" y="4687"/>
                    </a:lnTo>
                    <a:lnTo>
                      <a:pt x="2344" y="4792"/>
                    </a:lnTo>
                    <a:lnTo>
                      <a:pt x="2386" y="4917"/>
                    </a:lnTo>
                    <a:lnTo>
                      <a:pt x="2448" y="4917"/>
                    </a:lnTo>
                    <a:lnTo>
                      <a:pt x="2490" y="4792"/>
                    </a:lnTo>
                    <a:lnTo>
                      <a:pt x="2532" y="4729"/>
                    </a:lnTo>
                    <a:lnTo>
                      <a:pt x="2616" y="4708"/>
                    </a:lnTo>
                    <a:lnTo>
                      <a:pt x="2616" y="4792"/>
                    </a:lnTo>
                    <a:lnTo>
                      <a:pt x="2553" y="4833"/>
                    </a:lnTo>
                    <a:lnTo>
                      <a:pt x="2553" y="4917"/>
                    </a:lnTo>
                    <a:lnTo>
                      <a:pt x="2720" y="4917"/>
                    </a:lnTo>
                    <a:lnTo>
                      <a:pt x="2804" y="4875"/>
                    </a:lnTo>
                    <a:lnTo>
                      <a:pt x="2867" y="4687"/>
                    </a:lnTo>
                    <a:lnTo>
                      <a:pt x="2909" y="4792"/>
                    </a:lnTo>
                    <a:lnTo>
                      <a:pt x="2846" y="4833"/>
                    </a:lnTo>
                    <a:lnTo>
                      <a:pt x="2846" y="4938"/>
                    </a:lnTo>
                    <a:lnTo>
                      <a:pt x="2971" y="4917"/>
                    </a:lnTo>
                    <a:lnTo>
                      <a:pt x="3013" y="4771"/>
                    </a:lnTo>
                    <a:lnTo>
                      <a:pt x="3055" y="4687"/>
                    </a:lnTo>
                    <a:lnTo>
                      <a:pt x="3055" y="4687"/>
                    </a:lnTo>
                    <a:lnTo>
                      <a:pt x="3034" y="4917"/>
                    </a:lnTo>
                    <a:lnTo>
                      <a:pt x="3055" y="5001"/>
                    </a:lnTo>
                    <a:lnTo>
                      <a:pt x="3160" y="5001"/>
                    </a:lnTo>
                    <a:lnTo>
                      <a:pt x="3327" y="5105"/>
                    </a:lnTo>
                    <a:lnTo>
                      <a:pt x="3432" y="5043"/>
                    </a:lnTo>
                    <a:lnTo>
                      <a:pt x="3495" y="5022"/>
                    </a:lnTo>
                    <a:lnTo>
                      <a:pt x="3536" y="5105"/>
                    </a:lnTo>
                    <a:lnTo>
                      <a:pt x="3662" y="5084"/>
                    </a:lnTo>
                    <a:lnTo>
                      <a:pt x="3746" y="5022"/>
                    </a:lnTo>
                    <a:lnTo>
                      <a:pt x="3746" y="4896"/>
                    </a:lnTo>
                    <a:lnTo>
                      <a:pt x="3850" y="4792"/>
                    </a:lnTo>
                    <a:lnTo>
                      <a:pt x="3892" y="4729"/>
                    </a:lnTo>
                    <a:lnTo>
                      <a:pt x="3850" y="4603"/>
                    </a:lnTo>
                    <a:lnTo>
                      <a:pt x="3871" y="4520"/>
                    </a:lnTo>
                    <a:lnTo>
                      <a:pt x="3913" y="4520"/>
                    </a:lnTo>
                    <a:lnTo>
                      <a:pt x="3955" y="4666"/>
                    </a:lnTo>
                    <a:lnTo>
                      <a:pt x="3997" y="4687"/>
                    </a:lnTo>
                    <a:lnTo>
                      <a:pt x="3997" y="4729"/>
                    </a:lnTo>
                    <a:lnTo>
                      <a:pt x="3913" y="4812"/>
                    </a:lnTo>
                    <a:lnTo>
                      <a:pt x="3871" y="4980"/>
                    </a:lnTo>
                    <a:lnTo>
                      <a:pt x="3892" y="5210"/>
                    </a:lnTo>
                    <a:lnTo>
                      <a:pt x="3997" y="5252"/>
                    </a:lnTo>
                    <a:lnTo>
                      <a:pt x="4101" y="5210"/>
                    </a:lnTo>
                    <a:lnTo>
                      <a:pt x="4122" y="5315"/>
                    </a:lnTo>
                    <a:lnTo>
                      <a:pt x="4227" y="5315"/>
                    </a:lnTo>
                    <a:lnTo>
                      <a:pt x="4269" y="5357"/>
                    </a:lnTo>
                    <a:lnTo>
                      <a:pt x="4373" y="5357"/>
                    </a:lnTo>
                    <a:lnTo>
                      <a:pt x="4583" y="5231"/>
                    </a:lnTo>
                    <a:lnTo>
                      <a:pt x="4687" y="5210"/>
                    </a:lnTo>
                    <a:lnTo>
                      <a:pt x="4855" y="5315"/>
                    </a:lnTo>
                    <a:lnTo>
                      <a:pt x="4938" y="5294"/>
                    </a:lnTo>
                    <a:lnTo>
                      <a:pt x="5022" y="5336"/>
                    </a:lnTo>
                    <a:lnTo>
                      <a:pt x="5064" y="5252"/>
                    </a:lnTo>
                    <a:lnTo>
                      <a:pt x="5064" y="5210"/>
                    </a:lnTo>
                    <a:lnTo>
                      <a:pt x="5147" y="5084"/>
                    </a:lnTo>
                    <a:lnTo>
                      <a:pt x="5231" y="5043"/>
                    </a:lnTo>
                    <a:lnTo>
                      <a:pt x="5231" y="5001"/>
                    </a:lnTo>
                    <a:lnTo>
                      <a:pt x="5168" y="4875"/>
                    </a:lnTo>
                    <a:lnTo>
                      <a:pt x="5168" y="4729"/>
                    </a:lnTo>
                    <a:lnTo>
                      <a:pt x="5231" y="4812"/>
                    </a:lnTo>
                    <a:lnTo>
                      <a:pt x="5231" y="4896"/>
                    </a:lnTo>
                    <a:lnTo>
                      <a:pt x="5336" y="5022"/>
                    </a:lnTo>
                    <a:lnTo>
                      <a:pt x="5378" y="4938"/>
                    </a:lnTo>
                    <a:lnTo>
                      <a:pt x="5524" y="4938"/>
                    </a:lnTo>
                    <a:lnTo>
                      <a:pt x="5566" y="4980"/>
                    </a:lnTo>
                    <a:lnTo>
                      <a:pt x="5587" y="4896"/>
                    </a:lnTo>
                    <a:lnTo>
                      <a:pt x="5566" y="4792"/>
                    </a:lnTo>
                    <a:lnTo>
                      <a:pt x="5566" y="4708"/>
                    </a:lnTo>
                    <a:lnTo>
                      <a:pt x="5524" y="4666"/>
                    </a:lnTo>
                    <a:lnTo>
                      <a:pt x="5378" y="4687"/>
                    </a:lnTo>
                    <a:lnTo>
                      <a:pt x="5252" y="4708"/>
                    </a:lnTo>
                    <a:lnTo>
                      <a:pt x="5231" y="4603"/>
                    </a:lnTo>
                    <a:lnTo>
                      <a:pt x="5273" y="4582"/>
                    </a:lnTo>
                    <a:lnTo>
                      <a:pt x="5336" y="4603"/>
                    </a:lnTo>
                    <a:lnTo>
                      <a:pt x="5461" y="4561"/>
                    </a:lnTo>
                    <a:lnTo>
                      <a:pt x="5545" y="4457"/>
                    </a:lnTo>
                    <a:lnTo>
                      <a:pt x="5587" y="4520"/>
                    </a:lnTo>
                    <a:lnTo>
                      <a:pt x="5671" y="4499"/>
                    </a:lnTo>
                    <a:lnTo>
                      <a:pt x="5733" y="4394"/>
                    </a:lnTo>
                    <a:lnTo>
                      <a:pt x="5691" y="4310"/>
                    </a:lnTo>
                    <a:lnTo>
                      <a:pt x="5775" y="4206"/>
                    </a:lnTo>
                    <a:lnTo>
                      <a:pt x="5754" y="4143"/>
                    </a:lnTo>
                    <a:lnTo>
                      <a:pt x="5796" y="4143"/>
                    </a:lnTo>
                    <a:lnTo>
                      <a:pt x="5838" y="4080"/>
                    </a:lnTo>
                    <a:lnTo>
                      <a:pt x="5691" y="4038"/>
                    </a:lnTo>
                    <a:lnTo>
                      <a:pt x="5566" y="4059"/>
                    </a:lnTo>
                    <a:lnTo>
                      <a:pt x="5629" y="3976"/>
                    </a:lnTo>
                    <a:lnTo>
                      <a:pt x="5691" y="3955"/>
                    </a:lnTo>
                    <a:lnTo>
                      <a:pt x="5691" y="3850"/>
                    </a:lnTo>
                    <a:lnTo>
                      <a:pt x="5587" y="3766"/>
                    </a:lnTo>
                    <a:lnTo>
                      <a:pt x="5357" y="3766"/>
                    </a:lnTo>
                    <a:lnTo>
                      <a:pt x="5336" y="3724"/>
                    </a:lnTo>
                    <a:lnTo>
                      <a:pt x="5336" y="3641"/>
                    </a:lnTo>
                    <a:lnTo>
                      <a:pt x="5378" y="3620"/>
                    </a:lnTo>
                    <a:lnTo>
                      <a:pt x="5357" y="3515"/>
                    </a:lnTo>
                    <a:lnTo>
                      <a:pt x="5168" y="3348"/>
                    </a:lnTo>
                    <a:lnTo>
                      <a:pt x="5106" y="3348"/>
                    </a:lnTo>
                    <a:lnTo>
                      <a:pt x="5001" y="3432"/>
                    </a:lnTo>
                    <a:lnTo>
                      <a:pt x="4834" y="3432"/>
                    </a:lnTo>
                    <a:lnTo>
                      <a:pt x="4687" y="3452"/>
                    </a:lnTo>
                    <a:lnTo>
                      <a:pt x="4478" y="3327"/>
                    </a:lnTo>
                    <a:lnTo>
                      <a:pt x="4436" y="3243"/>
                    </a:lnTo>
                    <a:lnTo>
                      <a:pt x="4394" y="3222"/>
                    </a:lnTo>
                    <a:lnTo>
                      <a:pt x="4290" y="3264"/>
                    </a:lnTo>
                    <a:lnTo>
                      <a:pt x="4206" y="3264"/>
                    </a:lnTo>
                    <a:lnTo>
                      <a:pt x="4122" y="3306"/>
                    </a:lnTo>
                    <a:lnTo>
                      <a:pt x="4018" y="3306"/>
                    </a:lnTo>
                    <a:lnTo>
                      <a:pt x="3976" y="3411"/>
                    </a:lnTo>
                    <a:lnTo>
                      <a:pt x="3913" y="3348"/>
                    </a:lnTo>
                    <a:lnTo>
                      <a:pt x="3808" y="3264"/>
                    </a:lnTo>
                    <a:lnTo>
                      <a:pt x="3704" y="3327"/>
                    </a:lnTo>
                    <a:lnTo>
                      <a:pt x="3578" y="3348"/>
                    </a:lnTo>
                    <a:lnTo>
                      <a:pt x="3578" y="3411"/>
                    </a:lnTo>
                    <a:lnTo>
                      <a:pt x="3536" y="3452"/>
                    </a:lnTo>
                    <a:lnTo>
                      <a:pt x="3536" y="3369"/>
                    </a:lnTo>
                    <a:lnTo>
                      <a:pt x="3474" y="3327"/>
                    </a:lnTo>
                    <a:lnTo>
                      <a:pt x="3369" y="3348"/>
                    </a:lnTo>
                    <a:lnTo>
                      <a:pt x="3139" y="3327"/>
                    </a:lnTo>
                    <a:lnTo>
                      <a:pt x="3076" y="3348"/>
                    </a:lnTo>
                    <a:lnTo>
                      <a:pt x="3160" y="3432"/>
                    </a:lnTo>
                    <a:lnTo>
                      <a:pt x="3160" y="3536"/>
                    </a:lnTo>
                    <a:lnTo>
                      <a:pt x="3264" y="3620"/>
                    </a:lnTo>
                    <a:lnTo>
                      <a:pt x="3139" y="3578"/>
                    </a:lnTo>
                    <a:lnTo>
                      <a:pt x="3076" y="3515"/>
                    </a:lnTo>
                    <a:lnTo>
                      <a:pt x="3013" y="3473"/>
                    </a:lnTo>
                    <a:lnTo>
                      <a:pt x="2867" y="3536"/>
                    </a:lnTo>
                    <a:lnTo>
                      <a:pt x="2804" y="3473"/>
                    </a:lnTo>
                    <a:lnTo>
                      <a:pt x="2930" y="3432"/>
                    </a:lnTo>
                    <a:lnTo>
                      <a:pt x="2930" y="3348"/>
                    </a:lnTo>
                    <a:lnTo>
                      <a:pt x="2804" y="3222"/>
                    </a:lnTo>
                    <a:lnTo>
                      <a:pt x="2825" y="3139"/>
                    </a:lnTo>
                    <a:lnTo>
                      <a:pt x="2762" y="3097"/>
                    </a:lnTo>
                    <a:lnTo>
                      <a:pt x="2637" y="3160"/>
                    </a:lnTo>
                    <a:lnTo>
                      <a:pt x="2658" y="3243"/>
                    </a:lnTo>
                    <a:lnTo>
                      <a:pt x="2637" y="3306"/>
                    </a:lnTo>
                    <a:lnTo>
                      <a:pt x="2532" y="3264"/>
                    </a:lnTo>
                    <a:lnTo>
                      <a:pt x="2595" y="3201"/>
                    </a:lnTo>
                    <a:lnTo>
                      <a:pt x="2553" y="3139"/>
                    </a:lnTo>
                    <a:lnTo>
                      <a:pt x="2448" y="3097"/>
                    </a:lnTo>
                    <a:lnTo>
                      <a:pt x="2406" y="3139"/>
                    </a:lnTo>
                    <a:lnTo>
                      <a:pt x="2323" y="3139"/>
                    </a:lnTo>
                    <a:lnTo>
                      <a:pt x="2344" y="3034"/>
                    </a:lnTo>
                    <a:lnTo>
                      <a:pt x="2344" y="2992"/>
                    </a:lnTo>
                    <a:lnTo>
                      <a:pt x="2323" y="2888"/>
                    </a:lnTo>
                    <a:lnTo>
                      <a:pt x="2218" y="2908"/>
                    </a:lnTo>
                    <a:lnTo>
                      <a:pt x="2093" y="3034"/>
                    </a:lnTo>
                    <a:lnTo>
                      <a:pt x="2114" y="3160"/>
                    </a:lnTo>
                    <a:lnTo>
                      <a:pt x="2030" y="3160"/>
                    </a:lnTo>
                    <a:lnTo>
                      <a:pt x="1988" y="3055"/>
                    </a:lnTo>
                    <a:lnTo>
                      <a:pt x="2030" y="2992"/>
                    </a:lnTo>
                    <a:lnTo>
                      <a:pt x="2030" y="2908"/>
                    </a:lnTo>
                    <a:lnTo>
                      <a:pt x="2093" y="2720"/>
                    </a:lnTo>
                    <a:lnTo>
                      <a:pt x="2009" y="2636"/>
                    </a:lnTo>
                    <a:lnTo>
                      <a:pt x="1883" y="2699"/>
                    </a:lnTo>
                    <a:lnTo>
                      <a:pt x="1883" y="2636"/>
                    </a:lnTo>
                    <a:lnTo>
                      <a:pt x="1988" y="2616"/>
                    </a:lnTo>
                    <a:lnTo>
                      <a:pt x="2030" y="2490"/>
                    </a:lnTo>
                    <a:lnTo>
                      <a:pt x="2009" y="2385"/>
                    </a:lnTo>
                    <a:lnTo>
                      <a:pt x="1925" y="2427"/>
                    </a:lnTo>
                    <a:lnTo>
                      <a:pt x="1862" y="2385"/>
                    </a:lnTo>
                    <a:lnTo>
                      <a:pt x="1800" y="2427"/>
                    </a:lnTo>
                    <a:lnTo>
                      <a:pt x="1695" y="2427"/>
                    </a:lnTo>
                    <a:lnTo>
                      <a:pt x="1758" y="2385"/>
                    </a:lnTo>
                    <a:lnTo>
                      <a:pt x="1758" y="2323"/>
                    </a:lnTo>
                    <a:lnTo>
                      <a:pt x="1653" y="2323"/>
                    </a:lnTo>
                    <a:lnTo>
                      <a:pt x="1590" y="2406"/>
                    </a:lnTo>
                    <a:lnTo>
                      <a:pt x="1444" y="2427"/>
                    </a:lnTo>
                    <a:lnTo>
                      <a:pt x="1444" y="2364"/>
                    </a:lnTo>
                    <a:lnTo>
                      <a:pt x="1507" y="2323"/>
                    </a:lnTo>
                    <a:lnTo>
                      <a:pt x="1570" y="2218"/>
                    </a:lnTo>
                    <a:lnTo>
                      <a:pt x="1590" y="2155"/>
                    </a:lnTo>
                    <a:lnTo>
                      <a:pt x="1674" y="2155"/>
                    </a:lnTo>
                    <a:lnTo>
                      <a:pt x="1779" y="2260"/>
                    </a:lnTo>
                    <a:lnTo>
                      <a:pt x="1925" y="2260"/>
                    </a:lnTo>
                    <a:lnTo>
                      <a:pt x="1904" y="2197"/>
                    </a:lnTo>
                    <a:lnTo>
                      <a:pt x="1800" y="2071"/>
                    </a:lnTo>
                    <a:lnTo>
                      <a:pt x="1695" y="2071"/>
                    </a:lnTo>
                    <a:lnTo>
                      <a:pt x="1758" y="2009"/>
                    </a:lnTo>
                    <a:lnTo>
                      <a:pt x="1611" y="1883"/>
                    </a:lnTo>
                    <a:lnTo>
                      <a:pt x="1507" y="1841"/>
                    </a:lnTo>
                    <a:lnTo>
                      <a:pt x="1570" y="1799"/>
                    </a:lnTo>
                    <a:lnTo>
                      <a:pt x="1590" y="1737"/>
                    </a:lnTo>
                    <a:lnTo>
                      <a:pt x="1653" y="1737"/>
                    </a:lnTo>
                    <a:lnTo>
                      <a:pt x="1695" y="1841"/>
                    </a:lnTo>
                    <a:lnTo>
                      <a:pt x="1800" y="1967"/>
                    </a:lnTo>
                    <a:lnTo>
                      <a:pt x="1967" y="1988"/>
                    </a:lnTo>
                    <a:lnTo>
                      <a:pt x="2030" y="2092"/>
                    </a:lnTo>
                    <a:lnTo>
                      <a:pt x="2114" y="2009"/>
                    </a:lnTo>
                    <a:lnTo>
                      <a:pt x="2176" y="2092"/>
                    </a:lnTo>
                    <a:lnTo>
                      <a:pt x="2344" y="2155"/>
                    </a:lnTo>
                    <a:lnTo>
                      <a:pt x="2448" y="2155"/>
                    </a:lnTo>
                    <a:lnTo>
                      <a:pt x="2511" y="2051"/>
                    </a:lnTo>
                    <a:lnTo>
                      <a:pt x="2490" y="1904"/>
                    </a:lnTo>
                    <a:lnTo>
                      <a:pt x="2239" y="1758"/>
                    </a:lnTo>
                    <a:lnTo>
                      <a:pt x="2134" y="1653"/>
                    </a:lnTo>
                    <a:lnTo>
                      <a:pt x="2072" y="1653"/>
                    </a:lnTo>
                    <a:lnTo>
                      <a:pt x="2030" y="1548"/>
                    </a:lnTo>
                    <a:lnTo>
                      <a:pt x="1925" y="1444"/>
                    </a:lnTo>
                    <a:lnTo>
                      <a:pt x="1883" y="1444"/>
                    </a:lnTo>
                    <a:lnTo>
                      <a:pt x="1821" y="1381"/>
                    </a:lnTo>
                    <a:lnTo>
                      <a:pt x="1883" y="1318"/>
                    </a:lnTo>
                    <a:lnTo>
                      <a:pt x="1967" y="1339"/>
                    </a:lnTo>
                    <a:lnTo>
                      <a:pt x="2030" y="1444"/>
                    </a:lnTo>
                    <a:lnTo>
                      <a:pt x="2114" y="1444"/>
                    </a:lnTo>
                    <a:lnTo>
                      <a:pt x="2134" y="1548"/>
                    </a:lnTo>
                    <a:lnTo>
                      <a:pt x="2197" y="1548"/>
                    </a:lnTo>
                    <a:lnTo>
                      <a:pt x="2239" y="1465"/>
                    </a:lnTo>
                    <a:lnTo>
                      <a:pt x="2197" y="1276"/>
                    </a:lnTo>
                    <a:lnTo>
                      <a:pt x="2072" y="1130"/>
                    </a:lnTo>
                    <a:lnTo>
                      <a:pt x="1988" y="1130"/>
                    </a:lnTo>
                    <a:lnTo>
                      <a:pt x="1967" y="1109"/>
                    </a:lnTo>
                    <a:lnTo>
                      <a:pt x="1821" y="1109"/>
                    </a:lnTo>
                    <a:lnTo>
                      <a:pt x="1695" y="1172"/>
                    </a:lnTo>
                    <a:lnTo>
                      <a:pt x="1590" y="1172"/>
                    </a:lnTo>
                    <a:lnTo>
                      <a:pt x="1486" y="1109"/>
                    </a:lnTo>
                    <a:lnTo>
                      <a:pt x="1402" y="1130"/>
                    </a:lnTo>
                    <a:lnTo>
                      <a:pt x="1360" y="1025"/>
                    </a:lnTo>
                    <a:lnTo>
                      <a:pt x="1235" y="1214"/>
                    </a:lnTo>
                    <a:lnTo>
                      <a:pt x="1067" y="1276"/>
                    </a:lnTo>
                    <a:lnTo>
                      <a:pt x="1046" y="1381"/>
                    </a:lnTo>
                    <a:lnTo>
                      <a:pt x="963" y="1423"/>
                    </a:lnTo>
                    <a:lnTo>
                      <a:pt x="963" y="1339"/>
                    </a:lnTo>
                    <a:lnTo>
                      <a:pt x="1046" y="1235"/>
                    </a:lnTo>
                    <a:lnTo>
                      <a:pt x="1088" y="1235"/>
                    </a:lnTo>
                    <a:lnTo>
                      <a:pt x="1339" y="1004"/>
                    </a:lnTo>
                    <a:lnTo>
                      <a:pt x="1360" y="921"/>
                    </a:lnTo>
                    <a:lnTo>
                      <a:pt x="1298" y="816"/>
                    </a:lnTo>
                    <a:lnTo>
                      <a:pt x="1298" y="544"/>
                    </a:lnTo>
                    <a:lnTo>
                      <a:pt x="1339" y="523"/>
                    </a:lnTo>
                    <a:lnTo>
                      <a:pt x="1256" y="419"/>
                    </a:lnTo>
                    <a:lnTo>
                      <a:pt x="1193" y="481"/>
                    </a:lnTo>
                    <a:lnTo>
                      <a:pt x="1088" y="481"/>
                    </a:lnTo>
                    <a:lnTo>
                      <a:pt x="1026" y="419"/>
                    </a:lnTo>
                    <a:lnTo>
                      <a:pt x="1026" y="314"/>
                    </a:lnTo>
                    <a:lnTo>
                      <a:pt x="1026" y="230"/>
                    </a:lnTo>
                    <a:lnTo>
                      <a:pt x="816" y="188"/>
                    </a:lnTo>
                    <a:lnTo>
                      <a:pt x="733" y="84"/>
                    </a:lnTo>
                    <a:lnTo>
                      <a:pt x="628" y="84"/>
                    </a:lnTo>
                    <a:lnTo>
                      <a:pt x="502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3" name="Google Shape;1515;p74"/>
              <p:cNvSpPr/>
              <p:nvPr/>
            </p:nvSpPr>
            <p:spPr>
              <a:xfrm>
                <a:off x="2687175" y="1694400"/>
                <a:ext cx="33500" cy="37675"/>
              </a:xfrm>
              <a:custGeom>
                <a:avLst/>
                <a:gdLst/>
                <a:ahLst/>
                <a:cxnLst/>
                <a:rect l="l" t="t" r="r" b="b"/>
                <a:pathLst>
                  <a:path w="1340" h="1507" extrusionOk="0">
                    <a:moveTo>
                      <a:pt x="796" y="0"/>
                    </a:moveTo>
                    <a:lnTo>
                      <a:pt x="670" y="21"/>
                    </a:lnTo>
                    <a:lnTo>
                      <a:pt x="607" y="84"/>
                    </a:lnTo>
                    <a:lnTo>
                      <a:pt x="691" y="147"/>
                    </a:lnTo>
                    <a:lnTo>
                      <a:pt x="691" y="231"/>
                    </a:lnTo>
                    <a:lnTo>
                      <a:pt x="628" y="210"/>
                    </a:lnTo>
                    <a:lnTo>
                      <a:pt x="565" y="147"/>
                    </a:lnTo>
                    <a:lnTo>
                      <a:pt x="461" y="126"/>
                    </a:lnTo>
                    <a:lnTo>
                      <a:pt x="419" y="210"/>
                    </a:lnTo>
                    <a:lnTo>
                      <a:pt x="524" y="210"/>
                    </a:lnTo>
                    <a:lnTo>
                      <a:pt x="565" y="251"/>
                    </a:lnTo>
                    <a:lnTo>
                      <a:pt x="524" y="293"/>
                    </a:lnTo>
                    <a:lnTo>
                      <a:pt x="398" y="314"/>
                    </a:lnTo>
                    <a:lnTo>
                      <a:pt x="356" y="335"/>
                    </a:lnTo>
                    <a:lnTo>
                      <a:pt x="398" y="440"/>
                    </a:lnTo>
                    <a:lnTo>
                      <a:pt x="419" y="461"/>
                    </a:lnTo>
                    <a:lnTo>
                      <a:pt x="419" y="523"/>
                    </a:lnTo>
                    <a:lnTo>
                      <a:pt x="293" y="461"/>
                    </a:lnTo>
                    <a:lnTo>
                      <a:pt x="168" y="503"/>
                    </a:lnTo>
                    <a:lnTo>
                      <a:pt x="84" y="565"/>
                    </a:lnTo>
                    <a:lnTo>
                      <a:pt x="42" y="712"/>
                    </a:lnTo>
                    <a:lnTo>
                      <a:pt x="0" y="733"/>
                    </a:lnTo>
                    <a:lnTo>
                      <a:pt x="0" y="754"/>
                    </a:lnTo>
                    <a:lnTo>
                      <a:pt x="63" y="754"/>
                    </a:lnTo>
                    <a:lnTo>
                      <a:pt x="42" y="837"/>
                    </a:lnTo>
                    <a:lnTo>
                      <a:pt x="42" y="879"/>
                    </a:lnTo>
                    <a:lnTo>
                      <a:pt x="63" y="921"/>
                    </a:lnTo>
                    <a:lnTo>
                      <a:pt x="147" y="816"/>
                    </a:lnTo>
                    <a:lnTo>
                      <a:pt x="168" y="837"/>
                    </a:lnTo>
                    <a:lnTo>
                      <a:pt x="105" y="963"/>
                    </a:lnTo>
                    <a:lnTo>
                      <a:pt x="147" y="1026"/>
                    </a:lnTo>
                    <a:lnTo>
                      <a:pt x="210" y="1067"/>
                    </a:lnTo>
                    <a:lnTo>
                      <a:pt x="272" y="1047"/>
                    </a:lnTo>
                    <a:lnTo>
                      <a:pt x="293" y="1067"/>
                    </a:lnTo>
                    <a:lnTo>
                      <a:pt x="314" y="1151"/>
                    </a:lnTo>
                    <a:lnTo>
                      <a:pt x="356" y="1151"/>
                    </a:lnTo>
                    <a:lnTo>
                      <a:pt x="398" y="1088"/>
                    </a:lnTo>
                    <a:lnTo>
                      <a:pt x="461" y="1130"/>
                    </a:lnTo>
                    <a:lnTo>
                      <a:pt x="461" y="1256"/>
                    </a:lnTo>
                    <a:lnTo>
                      <a:pt x="482" y="1298"/>
                    </a:lnTo>
                    <a:lnTo>
                      <a:pt x="586" y="1277"/>
                    </a:lnTo>
                    <a:lnTo>
                      <a:pt x="607" y="1402"/>
                    </a:lnTo>
                    <a:lnTo>
                      <a:pt x="712" y="1402"/>
                    </a:lnTo>
                    <a:lnTo>
                      <a:pt x="837" y="1486"/>
                    </a:lnTo>
                    <a:lnTo>
                      <a:pt x="942" y="1486"/>
                    </a:lnTo>
                    <a:lnTo>
                      <a:pt x="1005" y="1507"/>
                    </a:lnTo>
                    <a:lnTo>
                      <a:pt x="1026" y="1486"/>
                    </a:lnTo>
                    <a:lnTo>
                      <a:pt x="1005" y="1402"/>
                    </a:lnTo>
                    <a:lnTo>
                      <a:pt x="1088" y="1381"/>
                    </a:lnTo>
                    <a:lnTo>
                      <a:pt x="1151" y="1235"/>
                    </a:lnTo>
                    <a:lnTo>
                      <a:pt x="1130" y="1088"/>
                    </a:lnTo>
                    <a:lnTo>
                      <a:pt x="1214" y="942"/>
                    </a:lnTo>
                    <a:lnTo>
                      <a:pt x="1235" y="921"/>
                    </a:lnTo>
                    <a:lnTo>
                      <a:pt x="1319" y="712"/>
                    </a:lnTo>
                    <a:lnTo>
                      <a:pt x="1319" y="565"/>
                    </a:lnTo>
                    <a:lnTo>
                      <a:pt x="1340" y="523"/>
                    </a:lnTo>
                    <a:lnTo>
                      <a:pt x="1319" y="419"/>
                    </a:lnTo>
                    <a:lnTo>
                      <a:pt x="1235" y="335"/>
                    </a:lnTo>
                    <a:lnTo>
                      <a:pt x="1235" y="210"/>
                    </a:lnTo>
                    <a:lnTo>
                      <a:pt x="1193" y="147"/>
                    </a:lnTo>
                    <a:lnTo>
                      <a:pt x="1151" y="42"/>
                    </a:lnTo>
                    <a:lnTo>
                      <a:pt x="1005" y="0"/>
                    </a:lnTo>
                    <a:lnTo>
                      <a:pt x="900" y="42"/>
                    </a:lnTo>
                    <a:lnTo>
                      <a:pt x="796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4" name="Google Shape;1516;p74"/>
              <p:cNvSpPr/>
              <p:nvPr/>
            </p:nvSpPr>
            <p:spPr>
              <a:xfrm>
                <a:off x="2605050" y="1520200"/>
                <a:ext cx="42400" cy="26175"/>
              </a:xfrm>
              <a:custGeom>
                <a:avLst/>
                <a:gdLst/>
                <a:ahLst/>
                <a:cxnLst/>
                <a:rect l="l" t="t" r="r" b="b"/>
                <a:pathLst>
                  <a:path w="1696" h="1047" extrusionOk="0">
                    <a:moveTo>
                      <a:pt x="1570" y="1"/>
                    </a:moveTo>
                    <a:lnTo>
                      <a:pt x="1486" y="64"/>
                    </a:lnTo>
                    <a:lnTo>
                      <a:pt x="1256" y="64"/>
                    </a:lnTo>
                    <a:lnTo>
                      <a:pt x="1130" y="168"/>
                    </a:lnTo>
                    <a:lnTo>
                      <a:pt x="963" y="168"/>
                    </a:lnTo>
                    <a:lnTo>
                      <a:pt x="921" y="189"/>
                    </a:lnTo>
                    <a:lnTo>
                      <a:pt x="816" y="105"/>
                    </a:lnTo>
                    <a:lnTo>
                      <a:pt x="712" y="84"/>
                    </a:lnTo>
                    <a:lnTo>
                      <a:pt x="356" y="189"/>
                    </a:lnTo>
                    <a:lnTo>
                      <a:pt x="126" y="189"/>
                    </a:lnTo>
                    <a:lnTo>
                      <a:pt x="105" y="273"/>
                    </a:lnTo>
                    <a:lnTo>
                      <a:pt x="0" y="377"/>
                    </a:lnTo>
                    <a:lnTo>
                      <a:pt x="0" y="482"/>
                    </a:lnTo>
                    <a:lnTo>
                      <a:pt x="105" y="461"/>
                    </a:lnTo>
                    <a:lnTo>
                      <a:pt x="231" y="461"/>
                    </a:lnTo>
                    <a:lnTo>
                      <a:pt x="314" y="419"/>
                    </a:lnTo>
                    <a:lnTo>
                      <a:pt x="398" y="461"/>
                    </a:lnTo>
                    <a:lnTo>
                      <a:pt x="503" y="461"/>
                    </a:lnTo>
                    <a:lnTo>
                      <a:pt x="565" y="503"/>
                    </a:lnTo>
                    <a:lnTo>
                      <a:pt x="503" y="587"/>
                    </a:lnTo>
                    <a:lnTo>
                      <a:pt x="544" y="712"/>
                    </a:lnTo>
                    <a:lnTo>
                      <a:pt x="628" y="817"/>
                    </a:lnTo>
                    <a:lnTo>
                      <a:pt x="712" y="712"/>
                    </a:lnTo>
                    <a:lnTo>
                      <a:pt x="712" y="628"/>
                    </a:lnTo>
                    <a:lnTo>
                      <a:pt x="754" y="587"/>
                    </a:lnTo>
                    <a:lnTo>
                      <a:pt x="858" y="712"/>
                    </a:lnTo>
                    <a:lnTo>
                      <a:pt x="837" y="838"/>
                    </a:lnTo>
                    <a:lnTo>
                      <a:pt x="984" y="1005"/>
                    </a:lnTo>
                    <a:lnTo>
                      <a:pt x="1088" y="984"/>
                    </a:lnTo>
                    <a:lnTo>
                      <a:pt x="1151" y="1047"/>
                    </a:lnTo>
                    <a:lnTo>
                      <a:pt x="1360" y="1047"/>
                    </a:lnTo>
                    <a:lnTo>
                      <a:pt x="1465" y="942"/>
                    </a:lnTo>
                    <a:lnTo>
                      <a:pt x="1591" y="900"/>
                    </a:lnTo>
                    <a:lnTo>
                      <a:pt x="1674" y="670"/>
                    </a:lnTo>
                    <a:lnTo>
                      <a:pt x="1591" y="503"/>
                    </a:lnTo>
                    <a:lnTo>
                      <a:pt x="1695" y="356"/>
                    </a:lnTo>
                    <a:lnTo>
                      <a:pt x="1695" y="273"/>
                    </a:lnTo>
                    <a:lnTo>
                      <a:pt x="1612" y="147"/>
                    </a:lnTo>
                    <a:lnTo>
                      <a:pt x="1653" y="64"/>
                    </a:lnTo>
                    <a:lnTo>
                      <a:pt x="1570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5" name="Google Shape;1517;p74"/>
              <p:cNvSpPr/>
              <p:nvPr/>
            </p:nvSpPr>
            <p:spPr>
              <a:xfrm>
                <a:off x="2443425" y="1547400"/>
                <a:ext cx="109875" cy="60700"/>
              </a:xfrm>
              <a:custGeom>
                <a:avLst/>
                <a:gdLst/>
                <a:ahLst/>
                <a:cxnLst/>
                <a:rect l="l" t="t" r="r" b="b"/>
                <a:pathLst>
                  <a:path w="4395" h="2428" extrusionOk="0">
                    <a:moveTo>
                      <a:pt x="4268" y="1"/>
                    </a:moveTo>
                    <a:lnTo>
                      <a:pt x="4185" y="43"/>
                    </a:lnTo>
                    <a:lnTo>
                      <a:pt x="4059" y="105"/>
                    </a:lnTo>
                    <a:lnTo>
                      <a:pt x="4059" y="252"/>
                    </a:lnTo>
                    <a:lnTo>
                      <a:pt x="4038" y="336"/>
                    </a:lnTo>
                    <a:lnTo>
                      <a:pt x="4059" y="377"/>
                    </a:lnTo>
                    <a:lnTo>
                      <a:pt x="3955" y="419"/>
                    </a:lnTo>
                    <a:lnTo>
                      <a:pt x="3934" y="315"/>
                    </a:lnTo>
                    <a:lnTo>
                      <a:pt x="3892" y="315"/>
                    </a:lnTo>
                    <a:lnTo>
                      <a:pt x="3871" y="377"/>
                    </a:lnTo>
                    <a:lnTo>
                      <a:pt x="3829" y="440"/>
                    </a:lnTo>
                    <a:lnTo>
                      <a:pt x="3766" y="357"/>
                    </a:lnTo>
                    <a:lnTo>
                      <a:pt x="3745" y="168"/>
                    </a:lnTo>
                    <a:lnTo>
                      <a:pt x="3641" y="64"/>
                    </a:lnTo>
                    <a:lnTo>
                      <a:pt x="3578" y="64"/>
                    </a:lnTo>
                    <a:lnTo>
                      <a:pt x="3557" y="126"/>
                    </a:lnTo>
                    <a:lnTo>
                      <a:pt x="3432" y="126"/>
                    </a:lnTo>
                    <a:lnTo>
                      <a:pt x="3306" y="64"/>
                    </a:lnTo>
                    <a:lnTo>
                      <a:pt x="3222" y="64"/>
                    </a:lnTo>
                    <a:lnTo>
                      <a:pt x="2992" y="43"/>
                    </a:lnTo>
                    <a:lnTo>
                      <a:pt x="2846" y="126"/>
                    </a:lnTo>
                    <a:lnTo>
                      <a:pt x="2804" y="231"/>
                    </a:lnTo>
                    <a:lnTo>
                      <a:pt x="2741" y="315"/>
                    </a:lnTo>
                    <a:lnTo>
                      <a:pt x="2699" y="273"/>
                    </a:lnTo>
                    <a:lnTo>
                      <a:pt x="2636" y="273"/>
                    </a:lnTo>
                    <a:lnTo>
                      <a:pt x="2364" y="482"/>
                    </a:lnTo>
                    <a:lnTo>
                      <a:pt x="2281" y="566"/>
                    </a:lnTo>
                    <a:lnTo>
                      <a:pt x="2197" y="566"/>
                    </a:lnTo>
                    <a:lnTo>
                      <a:pt x="2051" y="670"/>
                    </a:lnTo>
                    <a:lnTo>
                      <a:pt x="1946" y="691"/>
                    </a:lnTo>
                    <a:lnTo>
                      <a:pt x="1862" y="775"/>
                    </a:lnTo>
                    <a:lnTo>
                      <a:pt x="1841" y="859"/>
                    </a:lnTo>
                    <a:lnTo>
                      <a:pt x="1653" y="859"/>
                    </a:lnTo>
                    <a:lnTo>
                      <a:pt x="1590" y="880"/>
                    </a:lnTo>
                    <a:lnTo>
                      <a:pt x="1465" y="859"/>
                    </a:lnTo>
                    <a:lnTo>
                      <a:pt x="1423" y="901"/>
                    </a:lnTo>
                    <a:lnTo>
                      <a:pt x="1339" y="901"/>
                    </a:lnTo>
                    <a:lnTo>
                      <a:pt x="1151" y="1068"/>
                    </a:lnTo>
                    <a:lnTo>
                      <a:pt x="1025" y="1152"/>
                    </a:lnTo>
                    <a:lnTo>
                      <a:pt x="900" y="1089"/>
                    </a:lnTo>
                    <a:lnTo>
                      <a:pt x="795" y="1152"/>
                    </a:lnTo>
                    <a:lnTo>
                      <a:pt x="523" y="1193"/>
                    </a:lnTo>
                    <a:lnTo>
                      <a:pt x="398" y="1382"/>
                    </a:lnTo>
                    <a:lnTo>
                      <a:pt x="314" y="1382"/>
                    </a:lnTo>
                    <a:lnTo>
                      <a:pt x="167" y="1403"/>
                    </a:lnTo>
                    <a:lnTo>
                      <a:pt x="105" y="1528"/>
                    </a:lnTo>
                    <a:lnTo>
                      <a:pt x="209" y="1528"/>
                    </a:lnTo>
                    <a:lnTo>
                      <a:pt x="272" y="1591"/>
                    </a:lnTo>
                    <a:lnTo>
                      <a:pt x="167" y="1591"/>
                    </a:lnTo>
                    <a:lnTo>
                      <a:pt x="126" y="1633"/>
                    </a:lnTo>
                    <a:lnTo>
                      <a:pt x="209" y="1717"/>
                    </a:lnTo>
                    <a:lnTo>
                      <a:pt x="188" y="1779"/>
                    </a:lnTo>
                    <a:lnTo>
                      <a:pt x="0" y="1842"/>
                    </a:lnTo>
                    <a:lnTo>
                      <a:pt x="0" y="1905"/>
                    </a:lnTo>
                    <a:lnTo>
                      <a:pt x="126" y="1926"/>
                    </a:lnTo>
                    <a:lnTo>
                      <a:pt x="230" y="1905"/>
                    </a:lnTo>
                    <a:lnTo>
                      <a:pt x="293" y="1821"/>
                    </a:lnTo>
                    <a:lnTo>
                      <a:pt x="377" y="1800"/>
                    </a:lnTo>
                    <a:lnTo>
                      <a:pt x="481" y="1842"/>
                    </a:lnTo>
                    <a:lnTo>
                      <a:pt x="586" y="1989"/>
                    </a:lnTo>
                    <a:lnTo>
                      <a:pt x="586" y="2114"/>
                    </a:lnTo>
                    <a:lnTo>
                      <a:pt x="691" y="2156"/>
                    </a:lnTo>
                    <a:lnTo>
                      <a:pt x="732" y="2114"/>
                    </a:lnTo>
                    <a:lnTo>
                      <a:pt x="732" y="2009"/>
                    </a:lnTo>
                    <a:lnTo>
                      <a:pt x="753" y="1989"/>
                    </a:lnTo>
                    <a:lnTo>
                      <a:pt x="816" y="1821"/>
                    </a:lnTo>
                    <a:lnTo>
                      <a:pt x="858" y="1821"/>
                    </a:lnTo>
                    <a:lnTo>
                      <a:pt x="1004" y="1779"/>
                    </a:lnTo>
                    <a:lnTo>
                      <a:pt x="1067" y="1800"/>
                    </a:lnTo>
                    <a:lnTo>
                      <a:pt x="1046" y="1884"/>
                    </a:lnTo>
                    <a:lnTo>
                      <a:pt x="942" y="1926"/>
                    </a:lnTo>
                    <a:lnTo>
                      <a:pt x="900" y="2093"/>
                    </a:lnTo>
                    <a:lnTo>
                      <a:pt x="942" y="2156"/>
                    </a:lnTo>
                    <a:lnTo>
                      <a:pt x="858" y="2240"/>
                    </a:lnTo>
                    <a:lnTo>
                      <a:pt x="816" y="2323"/>
                    </a:lnTo>
                    <a:lnTo>
                      <a:pt x="858" y="2407"/>
                    </a:lnTo>
                    <a:lnTo>
                      <a:pt x="921" y="2323"/>
                    </a:lnTo>
                    <a:lnTo>
                      <a:pt x="1004" y="2344"/>
                    </a:lnTo>
                    <a:lnTo>
                      <a:pt x="1004" y="2428"/>
                    </a:lnTo>
                    <a:lnTo>
                      <a:pt x="1046" y="2428"/>
                    </a:lnTo>
                    <a:lnTo>
                      <a:pt x="1235" y="2323"/>
                    </a:lnTo>
                    <a:lnTo>
                      <a:pt x="1318" y="2219"/>
                    </a:lnTo>
                    <a:lnTo>
                      <a:pt x="1381" y="2240"/>
                    </a:lnTo>
                    <a:lnTo>
                      <a:pt x="1444" y="2135"/>
                    </a:lnTo>
                    <a:lnTo>
                      <a:pt x="1444" y="2009"/>
                    </a:lnTo>
                    <a:lnTo>
                      <a:pt x="1527" y="2009"/>
                    </a:lnTo>
                    <a:lnTo>
                      <a:pt x="1590" y="1905"/>
                    </a:lnTo>
                    <a:lnTo>
                      <a:pt x="1590" y="1779"/>
                    </a:lnTo>
                    <a:lnTo>
                      <a:pt x="1653" y="1717"/>
                    </a:lnTo>
                    <a:lnTo>
                      <a:pt x="1674" y="1779"/>
                    </a:lnTo>
                    <a:lnTo>
                      <a:pt x="1653" y="1842"/>
                    </a:lnTo>
                    <a:lnTo>
                      <a:pt x="1674" y="1926"/>
                    </a:lnTo>
                    <a:lnTo>
                      <a:pt x="1653" y="2051"/>
                    </a:lnTo>
                    <a:lnTo>
                      <a:pt x="1674" y="2198"/>
                    </a:lnTo>
                    <a:lnTo>
                      <a:pt x="1737" y="2198"/>
                    </a:lnTo>
                    <a:lnTo>
                      <a:pt x="1841" y="2051"/>
                    </a:lnTo>
                    <a:lnTo>
                      <a:pt x="1862" y="1926"/>
                    </a:lnTo>
                    <a:lnTo>
                      <a:pt x="1883" y="1884"/>
                    </a:lnTo>
                    <a:lnTo>
                      <a:pt x="1967" y="1842"/>
                    </a:lnTo>
                    <a:lnTo>
                      <a:pt x="2092" y="1696"/>
                    </a:lnTo>
                    <a:lnTo>
                      <a:pt x="2113" y="1570"/>
                    </a:lnTo>
                    <a:lnTo>
                      <a:pt x="2092" y="1465"/>
                    </a:lnTo>
                    <a:lnTo>
                      <a:pt x="2155" y="1361"/>
                    </a:lnTo>
                    <a:lnTo>
                      <a:pt x="2197" y="1486"/>
                    </a:lnTo>
                    <a:lnTo>
                      <a:pt x="2406" y="1361"/>
                    </a:lnTo>
                    <a:lnTo>
                      <a:pt x="2469" y="1193"/>
                    </a:lnTo>
                    <a:lnTo>
                      <a:pt x="2490" y="1089"/>
                    </a:lnTo>
                    <a:lnTo>
                      <a:pt x="2595" y="1068"/>
                    </a:lnTo>
                    <a:lnTo>
                      <a:pt x="2636" y="1047"/>
                    </a:lnTo>
                    <a:lnTo>
                      <a:pt x="2720" y="1089"/>
                    </a:lnTo>
                    <a:lnTo>
                      <a:pt x="2825" y="984"/>
                    </a:lnTo>
                    <a:lnTo>
                      <a:pt x="2888" y="1047"/>
                    </a:lnTo>
                    <a:lnTo>
                      <a:pt x="2825" y="1256"/>
                    </a:lnTo>
                    <a:lnTo>
                      <a:pt x="2678" y="1403"/>
                    </a:lnTo>
                    <a:lnTo>
                      <a:pt x="2636" y="1507"/>
                    </a:lnTo>
                    <a:lnTo>
                      <a:pt x="2574" y="1591"/>
                    </a:lnTo>
                    <a:lnTo>
                      <a:pt x="2574" y="1633"/>
                    </a:lnTo>
                    <a:lnTo>
                      <a:pt x="2469" y="1696"/>
                    </a:lnTo>
                    <a:lnTo>
                      <a:pt x="2323" y="1926"/>
                    </a:lnTo>
                    <a:lnTo>
                      <a:pt x="2323" y="1989"/>
                    </a:lnTo>
                    <a:lnTo>
                      <a:pt x="2385" y="2093"/>
                    </a:lnTo>
                    <a:lnTo>
                      <a:pt x="2364" y="2198"/>
                    </a:lnTo>
                    <a:lnTo>
                      <a:pt x="2427" y="2219"/>
                    </a:lnTo>
                    <a:lnTo>
                      <a:pt x="2532" y="2261"/>
                    </a:lnTo>
                    <a:lnTo>
                      <a:pt x="2616" y="2198"/>
                    </a:lnTo>
                    <a:lnTo>
                      <a:pt x="2720" y="2135"/>
                    </a:lnTo>
                    <a:lnTo>
                      <a:pt x="2741" y="2030"/>
                    </a:lnTo>
                    <a:lnTo>
                      <a:pt x="2741" y="1926"/>
                    </a:lnTo>
                    <a:lnTo>
                      <a:pt x="2825" y="1842"/>
                    </a:lnTo>
                    <a:lnTo>
                      <a:pt x="2888" y="1737"/>
                    </a:lnTo>
                    <a:lnTo>
                      <a:pt x="2950" y="1737"/>
                    </a:lnTo>
                    <a:lnTo>
                      <a:pt x="3013" y="1717"/>
                    </a:lnTo>
                    <a:lnTo>
                      <a:pt x="3097" y="1779"/>
                    </a:lnTo>
                    <a:lnTo>
                      <a:pt x="3201" y="1779"/>
                    </a:lnTo>
                    <a:lnTo>
                      <a:pt x="3243" y="1717"/>
                    </a:lnTo>
                    <a:lnTo>
                      <a:pt x="3432" y="1717"/>
                    </a:lnTo>
                    <a:lnTo>
                      <a:pt x="3515" y="1612"/>
                    </a:lnTo>
                    <a:lnTo>
                      <a:pt x="3557" y="1403"/>
                    </a:lnTo>
                    <a:lnTo>
                      <a:pt x="3662" y="1256"/>
                    </a:lnTo>
                    <a:lnTo>
                      <a:pt x="3662" y="1152"/>
                    </a:lnTo>
                    <a:lnTo>
                      <a:pt x="3683" y="1089"/>
                    </a:lnTo>
                    <a:lnTo>
                      <a:pt x="3766" y="1214"/>
                    </a:lnTo>
                    <a:lnTo>
                      <a:pt x="3871" y="1256"/>
                    </a:lnTo>
                    <a:lnTo>
                      <a:pt x="3892" y="1193"/>
                    </a:lnTo>
                    <a:lnTo>
                      <a:pt x="3892" y="1110"/>
                    </a:lnTo>
                    <a:lnTo>
                      <a:pt x="3787" y="963"/>
                    </a:lnTo>
                    <a:lnTo>
                      <a:pt x="3787" y="880"/>
                    </a:lnTo>
                    <a:lnTo>
                      <a:pt x="3934" y="775"/>
                    </a:lnTo>
                    <a:lnTo>
                      <a:pt x="4038" y="754"/>
                    </a:lnTo>
                    <a:lnTo>
                      <a:pt x="4143" y="691"/>
                    </a:lnTo>
                    <a:lnTo>
                      <a:pt x="4206" y="733"/>
                    </a:lnTo>
                    <a:lnTo>
                      <a:pt x="4289" y="733"/>
                    </a:lnTo>
                    <a:lnTo>
                      <a:pt x="4394" y="587"/>
                    </a:lnTo>
                    <a:lnTo>
                      <a:pt x="4373" y="524"/>
                    </a:lnTo>
                    <a:lnTo>
                      <a:pt x="4352" y="273"/>
                    </a:lnTo>
                    <a:lnTo>
                      <a:pt x="4373" y="231"/>
                    </a:lnTo>
                    <a:lnTo>
                      <a:pt x="4352" y="168"/>
                    </a:lnTo>
                    <a:lnTo>
                      <a:pt x="4352" y="22"/>
                    </a:lnTo>
                    <a:lnTo>
                      <a:pt x="4268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6" name="Google Shape;1518;p74"/>
              <p:cNvSpPr/>
              <p:nvPr/>
            </p:nvSpPr>
            <p:spPr>
              <a:xfrm>
                <a:off x="2580975" y="1547400"/>
                <a:ext cx="48150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926" h="1299" extrusionOk="0">
                    <a:moveTo>
                      <a:pt x="796" y="1"/>
                    </a:moveTo>
                    <a:lnTo>
                      <a:pt x="524" y="43"/>
                    </a:lnTo>
                    <a:lnTo>
                      <a:pt x="440" y="43"/>
                    </a:lnTo>
                    <a:lnTo>
                      <a:pt x="336" y="126"/>
                    </a:lnTo>
                    <a:lnTo>
                      <a:pt x="231" y="168"/>
                    </a:lnTo>
                    <a:lnTo>
                      <a:pt x="210" y="315"/>
                    </a:lnTo>
                    <a:lnTo>
                      <a:pt x="64" y="419"/>
                    </a:lnTo>
                    <a:lnTo>
                      <a:pt x="64" y="524"/>
                    </a:lnTo>
                    <a:lnTo>
                      <a:pt x="1" y="629"/>
                    </a:lnTo>
                    <a:lnTo>
                      <a:pt x="22" y="754"/>
                    </a:lnTo>
                    <a:lnTo>
                      <a:pt x="22" y="880"/>
                    </a:lnTo>
                    <a:lnTo>
                      <a:pt x="106" y="880"/>
                    </a:lnTo>
                    <a:lnTo>
                      <a:pt x="231" y="963"/>
                    </a:lnTo>
                    <a:lnTo>
                      <a:pt x="315" y="1110"/>
                    </a:lnTo>
                    <a:lnTo>
                      <a:pt x="231" y="1193"/>
                    </a:lnTo>
                    <a:lnTo>
                      <a:pt x="252" y="1214"/>
                    </a:lnTo>
                    <a:lnTo>
                      <a:pt x="378" y="1214"/>
                    </a:lnTo>
                    <a:lnTo>
                      <a:pt x="524" y="1256"/>
                    </a:lnTo>
                    <a:lnTo>
                      <a:pt x="566" y="1214"/>
                    </a:lnTo>
                    <a:lnTo>
                      <a:pt x="691" y="1298"/>
                    </a:lnTo>
                    <a:lnTo>
                      <a:pt x="838" y="1298"/>
                    </a:lnTo>
                    <a:lnTo>
                      <a:pt x="943" y="1256"/>
                    </a:lnTo>
                    <a:lnTo>
                      <a:pt x="1068" y="1256"/>
                    </a:lnTo>
                    <a:lnTo>
                      <a:pt x="1110" y="1152"/>
                    </a:lnTo>
                    <a:lnTo>
                      <a:pt x="1110" y="1089"/>
                    </a:lnTo>
                    <a:lnTo>
                      <a:pt x="1215" y="1068"/>
                    </a:lnTo>
                    <a:lnTo>
                      <a:pt x="1256" y="984"/>
                    </a:lnTo>
                    <a:lnTo>
                      <a:pt x="1403" y="796"/>
                    </a:lnTo>
                    <a:lnTo>
                      <a:pt x="1382" y="733"/>
                    </a:lnTo>
                    <a:lnTo>
                      <a:pt x="1319" y="754"/>
                    </a:lnTo>
                    <a:lnTo>
                      <a:pt x="1215" y="733"/>
                    </a:lnTo>
                    <a:lnTo>
                      <a:pt x="1215" y="670"/>
                    </a:lnTo>
                    <a:lnTo>
                      <a:pt x="1361" y="545"/>
                    </a:lnTo>
                    <a:lnTo>
                      <a:pt x="1466" y="545"/>
                    </a:lnTo>
                    <a:lnTo>
                      <a:pt x="1738" y="440"/>
                    </a:lnTo>
                    <a:lnTo>
                      <a:pt x="1821" y="461"/>
                    </a:lnTo>
                    <a:lnTo>
                      <a:pt x="1926" y="273"/>
                    </a:lnTo>
                    <a:lnTo>
                      <a:pt x="1905" y="231"/>
                    </a:lnTo>
                    <a:lnTo>
                      <a:pt x="1779" y="210"/>
                    </a:lnTo>
                    <a:lnTo>
                      <a:pt x="1717" y="147"/>
                    </a:lnTo>
                    <a:lnTo>
                      <a:pt x="1591" y="126"/>
                    </a:lnTo>
                    <a:lnTo>
                      <a:pt x="1424" y="126"/>
                    </a:lnTo>
                    <a:lnTo>
                      <a:pt x="1403" y="105"/>
                    </a:lnTo>
                    <a:lnTo>
                      <a:pt x="1256" y="43"/>
                    </a:lnTo>
                    <a:lnTo>
                      <a:pt x="1173" y="64"/>
                    </a:lnTo>
                    <a:lnTo>
                      <a:pt x="1047" y="64"/>
                    </a:lnTo>
                    <a:lnTo>
                      <a:pt x="963" y="43"/>
                    </a:lnTo>
                    <a:lnTo>
                      <a:pt x="859" y="43"/>
                    </a:lnTo>
                    <a:lnTo>
                      <a:pt x="796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7" name="Google Shape;1519;p74"/>
              <p:cNvSpPr/>
              <p:nvPr/>
            </p:nvSpPr>
            <p:spPr>
              <a:xfrm>
                <a:off x="2474800" y="1600250"/>
                <a:ext cx="142825" cy="88425"/>
              </a:xfrm>
              <a:custGeom>
                <a:avLst/>
                <a:gdLst/>
                <a:ahLst/>
                <a:cxnLst/>
                <a:rect l="l" t="t" r="r" b="b"/>
                <a:pathLst>
                  <a:path w="5713" h="3537" extrusionOk="0">
                    <a:moveTo>
                      <a:pt x="2177" y="0"/>
                    </a:moveTo>
                    <a:lnTo>
                      <a:pt x="1863" y="84"/>
                    </a:lnTo>
                    <a:lnTo>
                      <a:pt x="1800" y="126"/>
                    </a:lnTo>
                    <a:lnTo>
                      <a:pt x="1863" y="188"/>
                    </a:lnTo>
                    <a:lnTo>
                      <a:pt x="1863" y="293"/>
                    </a:lnTo>
                    <a:lnTo>
                      <a:pt x="1988" y="356"/>
                    </a:lnTo>
                    <a:lnTo>
                      <a:pt x="2051" y="460"/>
                    </a:lnTo>
                    <a:lnTo>
                      <a:pt x="1967" y="439"/>
                    </a:lnTo>
                    <a:lnTo>
                      <a:pt x="1842" y="335"/>
                    </a:lnTo>
                    <a:lnTo>
                      <a:pt x="1758" y="335"/>
                    </a:lnTo>
                    <a:lnTo>
                      <a:pt x="1695" y="293"/>
                    </a:lnTo>
                    <a:lnTo>
                      <a:pt x="1591" y="293"/>
                    </a:lnTo>
                    <a:lnTo>
                      <a:pt x="1465" y="335"/>
                    </a:lnTo>
                    <a:lnTo>
                      <a:pt x="1381" y="335"/>
                    </a:lnTo>
                    <a:lnTo>
                      <a:pt x="1319" y="398"/>
                    </a:lnTo>
                    <a:lnTo>
                      <a:pt x="1256" y="502"/>
                    </a:lnTo>
                    <a:lnTo>
                      <a:pt x="1130" y="607"/>
                    </a:lnTo>
                    <a:lnTo>
                      <a:pt x="1214" y="711"/>
                    </a:lnTo>
                    <a:lnTo>
                      <a:pt x="1444" y="753"/>
                    </a:lnTo>
                    <a:lnTo>
                      <a:pt x="1549" y="753"/>
                    </a:lnTo>
                    <a:lnTo>
                      <a:pt x="1653" y="837"/>
                    </a:lnTo>
                    <a:lnTo>
                      <a:pt x="1737" y="837"/>
                    </a:lnTo>
                    <a:lnTo>
                      <a:pt x="1758" y="879"/>
                    </a:lnTo>
                    <a:lnTo>
                      <a:pt x="1695" y="921"/>
                    </a:lnTo>
                    <a:lnTo>
                      <a:pt x="1570" y="879"/>
                    </a:lnTo>
                    <a:lnTo>
                      <a:pt x="1319" y="858"/>
                    </a:lnTo>
                    <a:lnTo>
                      <a:pt x="1109" y="879"/>
                    </a:lnTo>
                    <a:lnTo>
                      <a:pt x="1026" y="858"/>
                    </a:lnTo>
                    <a:lnTo>
                      <a:pt x="921" y="879"/>
                    </a:lnTo>
                    <a:lnTo>
                      <a:pt x="754" y="1046"/>
                    </a:lnTo>
                    <a:lnTo>
                      <a:pt x="607" y="1193"/>
                    </a:lnTo>
                    <a:lnTo>
                      <a:pt x="628" y="1256"/>
                    </a:lnTo>
                    <a:lnTo>
                      <a:pt x="754" y="1256"/>
                    </a:lnTo>
                    <a:lnTo>
                      <a:pt x="942" y="1297"/>
                    </a:lnTo>
                    <a:lnTo>
                      <a:pt x="1068" y="1276"/>
                    </a:lnTo>
                    <a:lnTo>
                      <a:pt x="1214" y="1276"/>
                    </a:lnTo>
                    <a:lnTo>
                      <a:pt x="1256" y="1339"/>
                    </a:lnTo>
                    <a:lnTo>
                      <a:pt x="1340" y="1381"/>
                    </a:lnTo>
                    <a:lnTo>
                      <a:pt x="1214" y="1486"/>
                    </a:lnTo>
                    <a:lnTo>
                      <a:pt x="1068" y="1486"/>
                    </a:lnTo>
                    <a:lnTo>
                      <a:pt x="963" y="1569"/>
                    </a:lnTo>
                    <a:lnTo>
                      <a:pt x="837" y="1548"/>
                    </a:lnTo>
                    <a:lnTo>
                      <a:pt x="712" y="1465"/>
                    </a:lnTo>
                    <a:lnTo>
                      <a:pt x="503" y="1465"/>
                    </a:lnTo>
                    <a:lnTo>
                      <a:pt x="419" y="1444"/>
                    </a:lnTo>
                    <a:lnTo>
                      <a:pt x="314" y="1465"/>
                    </a:lnTo>
                    <a:lnTo>
                      <a:pt x="84" y="1611"/>
                    </a:lnTo>
                    <a:lnTo>
                      <a:pt x="126" y="1674"/>
                    </a:lnTo>
                    <a:lnTo>
                      <a:pt x="126" y="1800"/>
                    </a:lnTo>
                    <a:lnTo>
                      <a:pt x="0" y="1800"/>
                    </a:lnTo>
                    <a:lnTo>
                      <a:pt x="0" y="1862"/>
                    </a:lnTo>
                    <a:lnTo>
                      <a:pt x="189" y="1988"/>
                    </a:lnTo>
                    <a:lnTo>
                      <a:pt x="314" y="2134"/>
                    </a:lnTo>
                    <a:lnTo>
                      <a:pt x="377" y="2134"/>
                    </a:lnTo>
                    <a:lnTo>
                      <a:pt x="398" y="2030"/>
                    </a:lnTo>
                    <a:lnTo>
                      <a:pt x="482" y="2072"/>
                    </a:lnTo>
                    <a:lnTo>
                      <a:pt x="419" y="2134"/>
                    </a:lnTo>
                    <a:lnTo>
                      <a:pt x="544" y="2239"/>
                    </a:lnTo>
                    <a:lnTo>
                      <a:pt x="544" y="2385"/>
                    </a:lnTo>
                    <a:lnTo>
                      <a:pt x="649" y="2427"/>
                    </a:lnTo>
                    <a:lnTo>
                      <a:pt x="733" y="2344"/>
                    </a:lnTo>
                    <a:lnTo>
                      <a:pt x="733" y="2218"/>
                    </a:lnTo>
                    <a:lnTo>
                      <a:pt x="796" y="2239"/>
                    </a:lnTo>
                    <a:lnTo>
                      <a:pt x="900" y="2239"/>
                    </a:lnTo>
                    <a:lnTo>
                      <a:pt x="837" y="2323"/>
                    </a:lnTo>
                    <a:lnTo>
                      <a:pt x="837" y="2427"/>
                    </a:lnTo>
                    <a:lnTo>
                      <a:pt x="963" y="2511"/>
                    </a:lnTo>
                    <a:lnTo>
                      <a:pt x="1068" y="2490"/>
                    </a:lnTo>
                    <a:lnTo>
                      <a:pt x="1109" y="2406"/>
                    </a:lnTo>
                    <a:lnTo>
                      <a:pt x="1277" y="2323"/>
                    </a:lnTo>
                    <a:lnTo>
                      <a:pt x="1319" y="2197"/>
                    </a:lnTo>
                    <a:lnTo>
                      <a:pt x="1340" y="2176"/>
                    </a:lnTo>
                    <a:lnTo>
                      <a:pt x="1423" y="2281"/>
                    </a:lnTo>
                    <a:lnTo>
                      <a:pt x="1465" y="2197"/>
                    </a:lnTo>
                    <a:lnTo>
                      <a:pt x="1591" y="2176"/>
                    </a:lnTo>
                    <a:lnTo>
                      <a:pt x="1674" y="2176"/>
                    </a:lnTo>
                    <a:lnTo>
                      <a:pt x="1549" y="2281"/>
                    </a:lnTo>
                    <a:lnTo>
                      <a:pt x="1423" y="2344"/>
                    </a:lnTo>
                    <a:lnTo>
                      <a:pt x="1423" y="2448"/>
                    </a:lnTo>
                    <a:lnTo>
                      <a:pt x="1570" y="2511"/>
                    </a:lnTo>
                    <a:lnTo>
                      <a:pt x="1674" y="2490"/>
                    </a:lnTo>
                    <a:lnTo>
                      <a:pt x="1737" y="2532"/>
                    </a:lnTo>
                    <a:lnTo>
                      <a:pt x="1842" y="2511"/>
                    </a:lnTo>
                    <a:lnTo>
                      <a:pt x="1946" y="2490"/>
                    </a:lnTo>
                    <a:lnTo>
                      <a:pt x="2009" y="2406"/>
                    </a:lnTo>
                    <a:lnTo>
                      <a:pt x="2093" y="2490"/>
                    </a:lnTo>
                    <a:lnTo>
                      <a:pt x="2093" y="2553"/>
                    </a:lnTo>
                    <a:lnTo>
                      <a:pt x="2260" y="2553"/>
                    </a:lnTo>
                    <a:lnTo>
                      <a:pt x="2407" y="2490"/>
                    </a:lnTo>
                    <a:lnTo>
                      <a:pt x="2407" y="2553"/>
                    </a:lnTo>
                    <a:lnTo>
                      <a:pt x="2574" y="2553"/>
                    </a:lnTo>
                    <a:lnTo>
                      <a:pt x="2637" y="2490"/>
                    </a:lnTo>
                    <a:lnTo>
                      <a:pt x="2700" y="2532"/>
                    </a:lnTo>
                    <a:lnTo>
                      <a:pt x="2616" y="2595"/>
                    </a:lnTo>
                    <a:lnTo>
                      <a:pt x="2595" y="2657"/>
                    </a:lnTo>
                    <a:lnTo>
                      <a:pt x="2323" y="2657"/>
                    </a:lnTo>
                    <a:lnTo>
                      <a:pt x="2218" y="2741"/>
                    </a:lnTo>
                    <a:lnTo>
                      <a:pt x="2156" y="2720"/>
                    </a:lnTo>
                    <a:lnTo>
                      <a:pt x="2009" y="2720"/>
                    </a:lnTo>
                    <a:lnTo>
                      <a:pt x="1842" y="2657"/>
                    </a:lnTo>
                    <a:lnTo>
                      <a:pt x="1653" y="2657"/>
                    </a:lnTo>
                    <a:lnTo>
                      <a:pt x="1486" y="2741"/>
                    </a:lnTo>
                    <a:lnTo>
                      <a:pt x="1381" y="2741"/>
                    </a:lnTo>
                    <a:lnTo>
                      <a:pt x="1256" y="2720"/>
                    </a:lnTo>
                    <a:lnTo>
                      <a:pt x="1172" y="2762"/>
                    </a:lnTo>
                    <a:lnTo>
                      <a:pt x="1005" y="2720"/>
                    </a:lnTo>
                    <a:lnTo>
                      <a:pt x="837" y="2762"/>
                    </a:lnTo>
                    <a:lnTo>
                      <a:pt x="816" y="2950"/>
                    </a:lnTo>
                    <a:lnTo>
                      <a:pt x="837" y="3034"/>
                    </a:lnTo>
                    <a:lnTo>
                      <a:pt x="796" y="3160"/>
                    </a:lnTo>
                    <a:lnTo>
                      <a:pt x="921" y="3285"/>
                    </a:lnTo>
                    <a:lnTo>
                      <a:pt x="963" y="3390"/>
                    </a:lnTo>
                    <a:lnTo>
                      <a:pt x="1130" y="3432"/>
                    </a:lnTo>
                    <a:lnTo>
                      <a:pt x="1319" y="3494"/>
                    </a:lnTo>
                    <a:lnTo>
                      <a:pt x="1465" y="3494"/>
                    </a:lnTo>
                    <a:lnTo>
                      <a:pt x="1633" y="3452"/>
                    </a:lnTo>
                    <a:lnTo>
                      <a:pt x="1779" y="3452"/>
                    </a:lnTo>
                    <a:lnTo>
                      <a:pt x="1800" y="3536"/>
                    </a:lnTo>
                    <a:lnTo>
                      <a:pt x="1946" y="3536"/>
                    </a:lnTo>
                    <a:lnTo>
                      <a:pt x="2072" y="3473"/>
                    </a:lnTo>
                    <a:lnTo>
                      <a:pt x="2093" y="3473"/>
                    </a:lnTo>
                    <a:lnTo>
                      <a:pt x="2218" y="3452"/>
                    </a:lnTo>
                    <a:lnTo>
                      <a:pt x="2260" y="3369"/>
                    </a:lnTo>
                    <a:lnTo>
                      <a:pt x="2386" y="3369"/>
                    </a:lnTo>
                    <a:lnTo>
                      <a:pt x="2428" y="3348"/>
                    </a:lnTo>
                    <a:lnTo>
                      <a:pt x="2469" y="3243"/>
                    </a:lnTo>
                    <a:lnTo>
                      <a:pt x="2532" y="3222"/>
                    </a:lnTo>
                    <a:lnTo>
                      <a:pt x="2616" y="3222"/>
                    </a:lnTo>
                    <a:lnTo>
                      <a:pt x="2679" y="3139"/>
                    </a:lnTo>
                    <a:lnTo>
                      <a:pt x="2741" y="3180"/>
                    </a:lnTo>
                    <a:lnTo>
                      <a:pt x="2909" y="3180"/>
                    </a:lnTo>
                    <a:lnTo>
                      <a:pt x="2930" y="3222"/>
                    </a:lnTo>
                    <a:lnTo>
                      <a:pt x="3055" y="3222"/>
                    </a:lnTo>
                    <a:lnTo>
                      <a:pt x="3118" y="3160"/>
                    </a:lnTo>
                    <a:lnTo>
                      <a:pt x="3306" y="3076"/>
                    </a:lnTo>
                    <a:lnTo>
                      <a:pt x="3369" y="3076"/>
                    </a:lnTo>
                    <a:lnTo>
                      <a:pt x="3453" y="3055"/>
                    </a:lnTo>
                    <a:lnTo>
                      <a:pt x="3453" y="2971"/>
                    </a:lnTo>
                    <a:lnTo>
                      <a:pt x="3537" y="3013"/>
                    </a:lnTo>
                    <a:lnTo>
                      <a:pt x="3557" y="3076"/>
                    </a:lnTo>
                    <a:lnTo>
                      <a:pt x="3516" y="3160"/>
                    </a:lnTo>
                    <a:lnTo>
                      <a:pt x="3516" y="3222"/>
                    </a:lnTo>
                    <a:lnTo>
                      <a:pt x="3662" y="3264"/>
                    </a:lnTo>
                    <a:lnTo>
                      <a:pt x="3746" y="3243"/>
                    </a:lnTo>
                    <a:lnTo>
                      <a:pt x="3767" y="3160"/>
                    </a:lnTo>
                    <a:lnTo>
                      <a:pt x="3892" y="3118"/>
                    </a:lnTo>
                    <a:lnTo>
                      <a:pt x="3934" y="3118"/>
                    </a:lnTo>
                    <a:lnTo>
                      <a:pt x="3955" y="3180"/>
                    </a:lnTo>
                    <a:lnTo>
                      <a:pt x="3871" y="3264"/>
                    </a:lnTo>
                    <a:lnTo>
                      <a:pt x="3892" y="3348"/>
                    </a:lnTo>
                    <a:lnTo>
                      <a:pt x="4039" y="3390"/>
                    </a:lnTo>
                    <a:lnTo>
                      <a:pt x="4206" y="3369"/>
                    </a:lnTo>
                    <a:lnTo>
                      <a:pt x="4394" y="3285"/>
                    </a:lnTo>
                    <a:lnTo>
                      <a:pt x="4478" y="3285"/>
                    </a:lnTo>
                    <a:lnTo>
                      <a:pt x="4583" y="3264"/>
                    </a:lnTo>
                    <a:lnTo>
                      <a:pt x="4666" y="3327"/>
                    </a:lnTo>
                    <a:lnTo>
                      <a:pt x="4708" y="3285"/>
                    </a:lnTo>
                    <a:lnTo>
                      <a:pt x="4708" y="3243"/>
                    </a:lnTo>
                    <a:lnTo>
                      <a:pt x="4771" y="3222"/>
                    </a:lnTo>
                    <a:lnTo>
                      <a:pt x="4834" y="3222"/>
                    </a:lnTo>
                    <a:lnTo>
                      <a:pt x="4876" y="3139"/>
                    </a:lnTo>
                    <a:lnTo>
                      <a:pt x="4876" y="3055"/>
                    </a:lnTo>
                    <a:lnTo>
                      <a:pt x="4980" y="2971"/>
                    </a:lnTo>
                    <a:lnTo>
                      <a:pt x="5085" y="2971"/>
                    </a:lnTo>
                    <a:lnTo>
                      <a:pt x="5190" y="2804"/>
                    </a:lnTo>
                    <a:lnTo>
                      <a:pt x="5190" y="2720"/>
                    </a:lnTo>
                    <a:lnTo>
                      <a:pt x="5210" y="2657"/>
                    </a:lnTo>
                    <a:lnTo>
                      <a:pt x="5294" y="2657"/>
                    </a:lnTo>
                    <a:lnTo>
                      <a:pt x="5399" y="2616"/>
                    </a:lnTo>
                    <a:lnTo>
                      <a:pt x="5524" y="2490"/>
                    </a:lnTo>
                    <a:lnTo>
                      <a:pt x="5650" y="2218"/>
                    </a:lnTo>
                    <a:lnTo>
                      <a:pt x="5713" y="2072"/>
                    </a:lnTo>
                    <a:lnTo>
                      <a:pt x="5650" y="1967"/>
                    </a:lnTo>
                    <a:lnTo>
                      <a:pt x="5566" y="1779"/>
                    </a:lnTo>
                    <a:lnTo>
                      <a:pt x="5441" y="1695"/>
                    </a:lnTo>
                    <a:lnTo>
                      <a:pt x="5357" y="1695"/>
                    </a:lnTo>
                    <a:lnTo>
                      <a:pt x="5190" y="1820"/>
                    </a:lnTo>
                    <a:lnTo>
                      <a:pt x="5190" y="1925"/>
                    </a:lnTo>
                    <a:lnTo>
                      <a:pt x="5106" y="2072"/>
                    </a:lnTo>
                    <a:lnTo>
                      <a:pt x="5127" y="2092"/>
                    </a:lnTo>
                    <a:lnTo>
                      <a:pt x="5106" y="2134"/>
                    </a:lnTo>
                    <a:lnTo>
                      <a:pt x="5022" y="2134"/>
                    </a:lnTo>
                    <a:lnTo>
                      <a:pt x="4918" y="2239"/>
                    </a:lnTo>
                    <a:lnTo>
                      <a:pt x="4897" y="2197"/>
                    </a:lnTo>
                    <a:lnTo>
                      <a:pt x="4980" y="2009"/>
                    </a:lnTo>
                    <a:lnTo>
                      <a:pt x="5001" y="1883"/>
                    </a:lnTo>
                    <a:lnTo>
                      <a:pt x="4834" y="1800"/>
                    </a:lnTo>
                    <a:lnTo>
                      <a:pt x="4771" y="1820"/>
                    </a:lnTo>
                    <a:lnTo>
                      <a:pt x="4687" y="1904"/>
                    </a:lnTo>
                    <a:lnTo>
                      <a:pt x="4499" y="2009"/>
                    </a:lnTo>
                    <a:lnTo>
                      <a:pt x="4457" y="2113"/>
                    </a:lnTo>
                    <a:lnTo>
                      <a:pt x="4394" y="2030"/>
                    </a:lnTo>
                    <a:lnTo>
                      <a:pt x="4415" y="1925"/>
                    </a:lnTo>
                    <a:lnTo>
                      <a:pt x="4583" y="1800"/>
                    </a:lnTo>
                    <a:lnTo>
                      <a:pt x="4771" y="1695"/>
                    </a:lnTo>
                    <a:lnTo>
                      <a:pt x="4834" y="1569"/>
                    </a:lnTo>
                    <a:lnTo>
                      <a:pt x="4813" y="1507"/>
                    </a:lnTo>
                    <a:lnTo>
                      <a:pt x="4666" y="1507"/>
                    </a:lnTo>
                    <a:lnTo>
                      <a:pt x="4562" y="1548"/>
                    </a:lnTo>
                    <a:lnTo>
                      <a:pt x="4499" y="1548"/>
                    </a:lnTo>
                    <a:lnTo>
                      <a:pt x="4499" y="1486"/>
                    </a:lnTo>
                    <a:lnTo>
                      <a:pt x="4583" y="1402"/>
                    </a:lnTo>
                    <a:lnTo>
                      <a:pt x="4771" y="1276"/>
                    </a:lnTo>
                    <a:lnTo>
                      <a:pt x="4813" y="1276"/>
                    </a:lnTo>
                    <a:lnTo>
                      <a:pt x="4876" y="1235"/>
                    </a:lnTo>
                    <a:lnTo>
                      <a:pt x="4876" y="942"/>
                    </a:lnTo>
                    <a:lnTo>
                      <a:pt x="4834" y="921"/>
                    </a:lnTo>
                    <a:lnTo>
                      <a:pt x="4834" y="753"/>
                    </a:lnTo>
                    <a:lnTo>
                      <a:pt x="4876" y="649"/>
                    </a:lnTo>
                    <a:lnTo>
                      <a:pt x="4876" y="565"/>
                    </a:lnTo>
                    <a:lnTo>
                      <a:pt x="4938" y="502"/>
                    </a:lnTo>
                    <a:lnTo>
                      <a:pt x="5022" y="502"/>
                    </a:lnTo>
                    <a:lnTo>
                      <a:pt x="5085" y="419"/>
                    </a:lnTo>
                    <a:lnTo>
                      <a:pt x="5022" y="335"/>
                    </a:lnTo>
                    <a:lnTo>
                      <a:pt x="5043" y="251"/>
                    </a:lnTo>
                    <a:lnTo>
                      <a:pt x="4897" y="188"/>
                    </a:lnTo>
                    <a:lnTo>
                      <a:pt x="4813" y="188"/>
                    </a:lnTo>
                    <a:lnTo>
                      <a:pt x="4562" y="419"/>
                    </a:lnTo>
                    <a:lnTo>
                      <a:pt x="4415" y="460"/>
                    </a:lnTo>
                    <a:lnTo>
                      <a:pt x="4374" y="565"/>
                    </a:lnTo>
                    <a:lnTo>
                      <a:pt x="4394" y="628"/>
                    </a:lnTo>
                    <a:lnTo>
                      <a:pt x="4290" y="628"/>
                    </a:lnTo>
                    <a:lnTo>
                      <a:pt x="4248" y="607"/>
                    </a:lnTo>
                    <a:lnTo>
                      <a:pt x="4143" y="649"/>
                    </a:lnTo>
                    <a:lnTo>
                      <a:pt x="4039" y="816"/>
                    </a:lnTo>
                    <a:lnTo>
                      <a:pt x="4081" y="942"/>
                    </a:lnTo>
                    <a:lnTo>
                      <a:pt x="4081" y="1067"/>
                    </a:lnTo>
                    <a:lnTo>
                      <a:pt x="4143" y="1130"/>
                    </a:lnTo>
                    <a:lnTo>
                      <a:pt x="4206" y="1297"/>
                    </a:lnTo>
                    <a:lnTo>
                      <a:pt x="4143" y="1465"/>
                    </a:lnTo>
                    <a:lnTo>
                      <a:pt x="4039" y="1465"/>
                    </a:lnTo>
                    <a:lnTo>
                      <a:pt x="3871" y="1507"/>
                    </a:lnTo>
                    <a:lnTo>
                      <a:pt x="3788" y="1507"/>
                    </a:lnTo>
                    <a:lnTo>
                      <a:pt x="3746" y="1569"/>
                    </a:lnTo>
                    <a:lnTo>
                      <a:pt x="3788" y="1674"/>
                    </a:lnTo>
                    <a:lnTo>
                      <a:pt x="3788" y="1758"/>
                    </a:lnTo>
                    <a:lnTo>
                      <a:pt x="3892" y="1883"/>
                    </a:lnTo>
                    <a:lnTo>
                      <a:pt x="3955" y="2072"/>
                    </a:lnTo>
                    <a:lnTo>
                      <a:pt x="3767" y="2134"/>
                    </a:lnTo>
                    <a:lnTo>
                      <a:pt x="3788" y="2197"/>
                    </a:lnTo>
                    <a:lnTo>
                      <a:pt x="3829" y="2239"/>
                    </a:lnTo>
                    <a:lnTo>
                      <a:pt x="3746" y="2281"/>
                    </a:lnTo>
                    <a:lnTo>
                      <a:pt x="3662" y="2134"/>
                    </a:lnTo>
                    <a:lnTo>
                      <a:pt x="3453" y="2092"/>
                    </a:lnTo>
                    <a:lnTo>
                      <a:pt x="3411" y="2113"/>
                    </a:lnTo>
                    <a:lnTo>
                      <a:pt x="3265" y="2092"/>
                    </a:lnTo>
                    <a:lnTo>
                      <a:pt x="3244" y="2009"/>
                    </a:lnTo>
                    <a:lnTo>
                      <a:pt x="3202" y="1967"/>
                    </a:lnTo>
                    <a:lnTo>
                      <a:pt x="3118" y="2030"/>
                    </a:lnTo>
                    <a:lnTo>
                      <a:pt x="2993" y="2092"/>
                    </a:lnTo>
                    <a:lnTo>
                      <a:pt x="2930" y="2030"/>
                    </a:lnTo>
                    <a:lnTo>
                      <a:pt x="2930" y="1820"/>
                    </a:lnTo>
                    <a:lnTo>
                      <a:pt x="3034" y="1758"/>
                    </a:lnTo>
                    <a:lnTo>
                      <a:pt x="3118" y="1507"/>
                    </a:lnTo>
                    <a:lnTo>
                      <a:pt x="3034" y="1507"/>
                    </a:lnTo>
                    <a:lnTo>
                      <a:pt x="2909" y="1465"/>
                    </a:lnTo>
                    <a:lnTo>
                      <a:pt x="2804" y="1486"/>
                    </a:lnTo>
                    <a:lnTo>
                      <a:pt x="2783" y="1402"/>
                    </a:lnTo>
                    <a:lnTo>
                      <a:pt x="2888" y="1381"/>
                    </a:lnTo>
                    <a:lnTo>
                      <a:pt x="2993" y="1402"/>
                    </a:lnTo>
                    <a:lnTo>
                      <a:pt x="3034" y="1339"/>
                    </a:lnTo>
                    <a:lnTo>
                      <a:pt x="3013" y="1088"/>
                    </a:lnTo>
                    <a:lnTo>
                      <a:pt x="2909" y="963"/>
                    </a:lnTo>
                    <a:lnTo>
                      <a:pt x="2951" y="879"/>
                    </a:lnTo>
                    <a:lnTo>
                      <a:pt x="3013" y="858"/>
                    </a:lnTo>
                    <a:lnTo>
                      <a:pt x="3034" y="774"/>
                    </a:lnTo>
                    <a:lnTo>
                      <a:pt x="2951" y="711"/>
                    </a:lnTo>
                    <a:lnTo>
                      <a:pt x="2951" y="649"/>
                    </a:lnTo>
                    <a:lnTo>
                      <a:pt x="2909" y="565"/>
                    </a:lnTo>
                    <a:lnTo>
                      <a:pt x="2825" y="565"/>
                    </a:lnTo>
                    <a:lnTo>
                      <a:pt x="2783" y="523"/>
                    </a:lnTo>
                    <a:lnTo>
                      <a:pt x="2700" y="565"/>
                    </a:lnTo>
                    <a:lnTo>
                      <a:pt x="2490" y="565"/>
                    </a:lnTo>
                    <a:lnTo>
                      <a:pt x="2428" y="502"/>
                    </a:lnTo>
                    <a:lnTo>
                      <a:pt x="2532" y="335"/>
                    </a:lnTo>
                    <a:lnTo>
                      <a:pt x="2616" y="293"/>
                    </a:lnTo>
                    <a:lnTo>
                      <a:pt x="2574" y="126"/>
                    </a:lnTo>
                    <a:lnTo>
                      <a:pt x="2469" y="21"/>
                    </a:lnTo>
                    <a:lnTo>
                      <a:pt x="2281" y="21"/>
                    </a:lnTo>
                    <a:lnTo>
                      <a:pt x="2177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8" name="Google Shape;1520;p74"/>
              <p:cNvSpPr/>
              <p:nvPr/>
            </p:nvSpPr>
            <p:spPr>
              <a:xfrm>
                <a:off x="2638000" y="1637900"/>
                <a:ext cx="69075" cy="67500"/>
              </a:xfrm>
              <a:custGeom>
                <a:avLst/>
                <a:gdLst/>
                <a:ahLst/>
                <a:cxnLst/>
                <a:rect l="l" t="t" r="r" b="b"/>
                <a:pathLst>
                  <a:path w="2763" h="2700" extrusionOk="0">
                    <a:moveTo>
                      <a:pt x="1884" y="1"/>
                    </a:moveTo>
                    <a:lnTo>
                      <a:pt x="1758" y="84"/>
                    </a:lnTo>
                    <a:lnTo>
                      <a:pt x="1654" y="84"/>
                    </a:lnTo>
                    <a:lnTo>
                      <a:pt x="1612" y="126"/>
                    </a:lnTo>
                    <a:lnTo>
                      <a:pt x="1507" y="126"/>
                    </a:lnTo>
                    <a:lnTo>
                      <a:pt x="1423" y="189"/>
                    </a:lnTo>
                    <a:lnTo>
                      <a:pt x="1423" y="335"/>
                    </a:lnTo>
                    <a:lnTo>
                      <a:pt x="1403" y="398"/>
                    </a:lnTo>
                    <a:lnTo>
                      <a:pt x="1423" y="545"/>
                    </a:lnTo>
                    <a:lnTo>
                      <a:pt x="1528" y="649"/>
                    </a:lnTo>
                    <a:lnTo>
                      <a:pt x="1549" y="733"/>
                    </a:lnTo>
                    <a:lnTo>
                      <a:pt x="1549" y="733"/>
                    </a:lnTo>
                    <a:lnTo>
                      <a:pt x="1444" y="691"/>
                    </a:lnTo>
                    <a:lnTo>
                      <a:pt x="1361" y="691"/>
                    </a:lnTo>
                    <a:lnTo>
                      <a:pt x="1340" y="733"/>
                    </a:lnTo>
                    <a:lnTo>
                      <a:pt x="1528" y="858"/>
                    </a:lnTo>
                    <a:lnTo>
                      <a:pt x="1528" y="963"/>
                    </a:lnTo>
                    <a:lnTo>
                      <a:pt x="1423" y="1005"/>
                    </a:lnTo>
                    <a:lnTo>
                      <a:pt x="1403" y="1151"/>
                    </a:lnTo>
                    <a:lnTo>
                      <a:pt x="1444" y="1235"/>
                    </a:lnTo>
                    <a:lnTo>
                      <a:pt x="1340" y="1319"/>
                    </a:lnTo>
                    <a:lnTo>
                      <a:pt x="1235" y="1256"/>
                    </a:lnTo>
                    <a:lnTo>
                      <a:pt x="1235" y="1214"/>
                    </a:lnTo>
                    <a:lnTo>
                      <a:pt x="1256" y="1110"/>
                    </a:lnTo>
                    <a:lnTo>
                      <a:pt x="1235" y="796"/>
                    </a:lnTo>
                    <a:lnTo>
                      <a:pt x="1151" y="712"/>
                    </a:lnTo>
                    <a:lnTo>
                      <a:pt x="1131" y="628"/>
                    </a:lnTo>
                    <a:lnTo>
                      <a:pt x="1151" y="586"/>
                    </a:lnTo>
                    <a:lnTo>
                      <a:pt x="1151" y="482"/>
                    </a:lnTo>
                    <a:lnTo>
                      <a:pt x="1110" y="419"/>
                    </a:lnTo>
                    <a:lnTo>
                      <a:pt x="1089" y="314"/>
                    </a:lnTo>
                    <a:lnTo>
                      <a:pt x="1026" y="273"/>
                    </a:lnTo>
                    <a:lnTo>
                      <a:pt x="900" y="314"/>
                    </a:lnTo>
                    <a:lnTo>
                      <a:pt x="879" y="377"/>
                    </a:lnTo>
                    <a:lnTo>
                      <a:pt x="775" y="461"/>
                    </a:lnTo>
                    <a:lnTo>
                      <a:pt x="733" y="524"/>
                    </a:lnTo>
                    <a:lnTo>
                      <a:pt x="796" y="566"/>
                    </a:lnTo>
                    <a:lnTo>
                      <a:pt x="838" y="566"/>
                    </a:lnTo>
                    <a:lnTo>
                      <a:pt x="900" y="628"/>
                    </a:lnTo>
                    <a:lnTo>
                      <a:pt x="796" y="670"/>
                    </a:lnTo>
                    <a:lnTo>
                      <a:pt x="775" y="733"/>
                    </a:lnTo>
                    <a:lnTo>
                      <a:pt x="670" y="796"/>
                    </a:lnTo>
                    <a:lnTo>
                      <a:pt x="628" y="942"/>
                    </a:lnTo>
                    <a:lnTo>
                      <a:pt x="733" y="984"/>
                    </a:lnTo>
                    <a:lnTo>
                      <a:pt x="733" y="1026"/>
                    </a:lnTo>
                    <a:lnTo>
                      <a:pt x="607" y="1068"/>
                    </a:lnTo>
                    <a:lnTo>
                      <a:pt x="587" y="1172"/>
                    </a:lnTo>
                    <a:lnTo>
                      <a:pt x="628" y="1256"/>
                    </a:lnTo>
                    <a:lnTo>
                      <a:pt x="670" y="1361"/>
                    </a:lnTo>
                    <a:lnTo>
                      <a:pt x="607" y="1423"/>
                    </a:lnTo>
                    <a:lnTo>
                      <a:pt x="566" y="1382"/>
                    </a:lnTo>
                    <a:lnTo>
                      <a:pt x="566" y="1235"/>
                    </a:lnTo>
                    <a:lnTo>
                      <a:pt x="503" y="1214"/>
                    </a:lnTo>
                    <a:lnTo>
                      <a:pt x="503" y="1110"/>
                    </a:lnTo>
                    <a:lnTo>
                      <a:pt x="461" y="1130"/>
                    </a:lnTo>
                    <a:lnTo>
                      <a:pt x="294" y="1130"/>
                    </a:lnTo>
                    <a:lnTo>
                      <a:pt x="273" y="1214"/>
                    </a:lnTo>
                    <a:lnTo>
                      <a:pt x="335" y="1256"/>
                    </a:lnTo>
                    <a:lnTo>
                      <a:pt x="252" y="1298"/>
                    </a:lnTo>
                    <a:lnTo>
                      <a:pt x="168" y="1235"/>
                    </a:lnTo>
                    <a:lnTo>
                      <a:pt x="84" y="1298"/>
                    </a:lnTo>
                    <a:lnTo>
                      <a:pt x="1" y="1256"/>
                    </a:lnTo>
                    <a:lnTo>
                      <a:pt x="1" y="1402"/>
                    </a:lnTo>
                    <a:lnTo>
                      <a:pt x="63" y="1444"/>
                    </a:lnTo>
                    <a:lnTo>
                      <a:pt x="147" y="1444"/>
                    </a:lnTo>
                    <a:lnTo>
                      <a:pt x="189" y="1465"/>
                    </a:lnTo>
                    <a:lnTo>
                      <a:pt x="252" y="1444"/>
                    </a:lnTo>
                    <a:lnTo>
                      <a:pt x="356" y="1444"/>
                    </a:lnTo>
                    <a:lnTo>
                      <a:pt x="419" y="1465"/>
                    </a:lnTo>
                    <a:lnTo>
                      <a:pt x="503" y="1444"/>
                    </a:lnTo>
                    <a:lnTo>
                      <a:pt x="628" y="1507"/>
                    </a:lnTo>
                    <a:lnTo>
                      <a:pt x="796" y="1465"/>
                    </a:lnTo>
                    <a:lnTo>
                      <a:pt x="879" y="1528"/>
                    </a:lnTo>
                    <a:lnTo>
                      <a:pt x="984" y="1528"/>
                    </a:lnTo>
                    <a:lnTo>
                      <a:pt x="1444" y="1612"/>
                    </a:lnTo>
                    <a:lnTo>
                      <a:pt x="1507" y="1654"/>
                    </a:lnTo>
                    <a:lnTo>
                      <a:pt x="1423" y="1695"/>
                    </a:lnTo>
                    <a:lnTo>
                      <a:pt x="1298" y="1674"/>
                    </a:lnTo>
                    <a:lnTo>
                      <a:pt x="1151" y="1674"/>
                    </a:lnTo>
                    <a:lnTo>
                      <a:pt x="1047" y="1737"/>
                    </a:lnTo>
                    <a:lnTo>
                      <a:pt x="879" y="1758"/>
                    </a:lnTo>
                    <a:lnTo>
                      <a:pt x="921" y="1758"/>
                    </a:lnTo>
                    <a:lnTo>
                      <a:pt x="984" y="1800"/>
                    </a:lnTo>
                    <a:lnTo>
                      <a:pt x="921" y="1842"/>
                    </a:lnTo>
                    <a:lnTo>
                      <a:pt x="754" y="1779"/>
                    </a:lnTo>
                    <a:lnTo>
                      <a:pt x="670" y="1758"/>
                    </a:lnTo>
                    <a:lnTo>
                      <a:pt x="587" y="1800"/>
                    </a:lnTo>
                    <a:lnTo>
                      <a:pt x="607" y="1863"/>
                    </a:lnTo>
                    <a:lnTo>
                      <a:pt x="587" y="1905"/>
                    </a:lnTo>
                    <a:lnTo>
                      <a:pt x="524" y="1863"/>
                    </a:lnTo>
                    <a:lnTo>
                      <a:pt x="482" y="1863"/>
                    </a:lnTo>
                    <a:lnTo>
                      <a:pt x="503" y="1905"/>
                    </a:lnTo>
                    <a:lnTo>
                      <a:pt x="503" y="1967"/>
                    </a:lnTo>
                    <a:lnTo>
                      <a:pt x="566" y="2009"/>
                    </a:lnTo>
                    <a:lnTo>
                      <a:pt x="649" y="2051"/>
                    </a:lnTo>
                    <a:lnTo>
                      <a:pt x="607" y="2114"/>
                    </a:lnTo>
                    <a:lnTo>
                      <a:pt x="670" y="2198"/>
                    </a:lnTo>
                    <a:lnTo>
                      <a:pt x="607" y="2198"/>
                    </a:lnTo>
                    <a:lnTo>
                      <a:pt x="566" y="2114"/>
                    </a:lnTo>
                    <a:lnTo>
                      <a:pt x="503" y="2114"/>
                    </a:lnTo>
                    <a:lnTo>
                      <a:pt x="461" y="2218"/>
                    </a:lnTo>
                    <a:lnTo>
                      <a:pt x="461" y="2281"/>
                    </a:lnTo>
                    <a:lnTo>
                      <a:pt x="440" y="2323"/>
                    </a:lnTo>
                    <a:lnTo>
                      <a:pt x="440" y="2428"/>
                    </a:lnTo>
                    <a:lnTo>
                      <a:pt x="503" y="2491"/>
                    </a:lnTo>
                    <a:lnTo>
                      <a:pt x="607" y="2491"/>
                    </a:lnTo>
                    <a:lnTo>
                      <a:pt x="670" y="2532"/>
                    </a:lnTo>
                    <a:lnTo>
                      <a:pt x="712" y="2532"/>
                    </a:lnTo>
                    <a:lnTo>
                      <a:pt x="775" y="2470"/>
                    </a:lnTo>
                    <a:lnTo>
                      <a:pt x="900" y="2407"/>
                    </a:lnTo>
                    <a:lnTo>
                      <a:pt x="817" y="2511"/>
                    </a:lnTo>
                    <a:lnTo>
                      <a:pt x="859" y="2595"/>
                    </a:lnTo>
                    <a:lnTo>
                      <a:pt x="921" y="2595"/>
                    </a:lnTo>
                    <a:lnTo>
                      <a:pt x="1005" y="2511"/>
                    </a:lnTo>
                    <a:lnTo>
                      <a:pt x="1026" y="2574"/>
                    </a:lnTo>
                    <a:lnTo>
                      <a:pt x="1068" y="2679"/>
                    </a:lnTo>
                    <a:lnTo>
                      <a:pt x="1382" y="2700"/>
                    </a:lnTo>
                    <a:lnTo>
                      <a:pt x="1444" y="2595"/>
                    </a:lnTo>
                    <a:lnTo>
                      <a:pt x="1423" y="2511"/>
                    </a:lnTo>
                    <a:lnTo>
                      <a:pt x="1444" y="2407"/>
                    </a:lnTo>
                    <a:lnTo>
                      <a:pt x="1507" y="2365"/>
                    </a:lnTo>
                    <a:lnTo>
                      <a:pt x="1528" y="2407"/>
                    </a:lnTo>
                    <a:lnTo>
                      <a:pt x="1528" y="2511"/>
                    </a:lnTo>
                    <a:lnTo>
                      <a:pt x="1570" y="2616"/>
                    </a:lnTo>
                    <a:lnTo>
                      <a:pt x="1612" y="2574"/>
                    </a:lnTo>
                    <a:lnTo>
                      <a:pt x="1612" y="2470"/>
                    </a:lnTo>
                    <a:lnTo>
                      <a:pt x="1612" y="2407"/>
                    </a:lnTo>
                    <a:lnTo>
                      <a:pt x="1654" y="2323"/>
                    </a:lnTo>
                    <a:lnTo>
                      <a:pt x="1675" y="2281"/>
                    </a:lnTo>
                    <a:lnTo>
                      <a:pt x="1570" y="2302"/>
                    </a:lnTo>
                    <a:lnTo>
                      <a:pt x="1486" y="2344"/>
                    </a:lnTo>
                    <a:lnTo>
                      <a:pt x="1528" y="2239"/>
                    </a:lnTo>
                    <a:lnTo>
                      <a:pt x="1633" y="2198"/>
                    </a:lnTo>
                    <a:lnTo>
                      <a:pt x="1695" y="2135"/>
                    </a:lnTo>
                    <a:lnTo>
                      <a:pt x="1758" y="2072"/>
                    </a:lnTo>
                    <a:lnTo>
                      <a:pt x="1758" y="1988"/>
                    </a:lnTo>
                    <a:lnTo>
                      <a:pt x="1821" y="1967"/>
                    </a:lnTo>
                    <a:lnTo>
                      <a:pt x="1905" y="1988"/>
                    </a:lnTo>
                    <a:lnTo>
                      <a:pt x="1905" y="2072"/>
                    </a:lnTo>
                    <a:lnTo>
                      <a:pt x="1905" y="2156"/>
                    </a:lnTo>
                    <a:lnTo>
                      <a:pt x="1947" y="2093"/>
                    </a:lnTo>
                    <a:lnTo>
                      <a:pt x="2072" y="1926"/>
                    </a:lnTo>
                    <a:lnTo>
                      <a:pt x="2072" y="1863"/>
                    </a:lnTo>
                    <a:lnTo>
                      <a:pt x="1947" y="1779"/>
                    </a:lnTo>
                    <a:lnTo>
                      <a:pt x="1947" y="1737"/>
                    </a:lnTo>
                    <a:lnTo>
                      <a:pt x="1988" y="1674"/>
                    </a:lnTo>
                    <a:lnTo>
                      <a:pt x="2051" y="1716"/>
                    </a:lnTo>
                    <a:lnTo>
                      <a:pt x="2135" y="1716"/>
                    </a:lnTo>
                    <a:lnTo>
                      <a:pt x="2156" y="1612"/>
                    </a:lnTo>
                    <a:lnTo>
                      <a:pt x="2156" y="1549"/>
                    </a:lnTo>
                    <a:lnTo>
                      <a:pt x="2260" y="1423"/>
                    </a:lnTo>
                    <a:lnTo>
                      <a:pt x="2281" y="1340"/>
                    </a:lnTo>
                    <a:lnTo>
                      <a:pt x="2407" y="1214"/>
                    </a:lnTo>
                    <a:lnTo>
                      <a:pt x="2511" y="1151"/>
                    </a:lnTo>
                    <a:lnTo>
                      <a:pt x="2553" y="1089"/>
                    </a:lnTo>
                    <a:lnTo>
                      <a:pt x="2511" y="942"/>
                    </a:lnTo>
                    <a:lnTo>
                      <a:pt x="2616" y="775"/>
                    </a:lnTo>
                    <a:lnTo>
                      <a:pt x="2742" y="691"/>
                    </a:lnTo>
                    <a:lnTo>
                      <a:pt x="2763" y="586"/>
                    </a:lnTo>
                    <a:lnTo>
                      <a:pt x="2700" y="482"/>
                    </a:lnTo>
                    <a:lnTo>
                      <a:pt x="2595" y="461"/>
                    </a:lnTo>
                    <a:lnTo>
                      <a:pt x="2553" y="356"/>
                    </a:lnTo>
                    <a:lnTo>
                      <a:pt x="2595" y="356"/>
                    </a:lnTo>
                    <a:lnTo>
                      <a:pt x="2616" y="294"/>
                    </a:lnTo>
                    <a:lnTo>
                      <a:pt x="2595" y="252"/>
                    </a:lnTo>
                    <a:lnTo>
                      <a:pt x="2616" y="168"/>
                    </a:lnTo>
                    <a:lnTo>
                      <a:pt x="2595" y="84"/>
                    </a:lnTo>
                    <a:lnTo>
                      <a:pt x="2511" y="84"/>
                    </a:lnTo>
                    <a:lnTo>
                      <a:pt x="2553" y="147"/>
                    </a:lnTo>
                    <a:lnTo>
                      <a:pt x="2553" y="252"/>
                    </a:lnTo>
                    <a:lnTo>
                      <a:pt x="2470" y="273"/>
                    </a:lnTo>
                    <a:lnTo>
                      <a:pt x="2386" y="189"/>
                    </a:lnTo>
                    <a:lnTo>
                      <a:pt x="2302" y="273"/>
                    </a:lnTo>
                    <a:lnTo>
                      <a:pt x="2302" y="461"/>
                    </a:lnTo>
                    <a:lnTo>
                      <a:pt x="2260" y="503"/>
                    </a:lnTo>
                    <a:lnTo>
                      <a:pt x="2198" y="503"/>
                    </a:lnTo>
                    <a:lnTo>
                      <a:pt x="2156" y="566"/>
                    </a:lnTo>
                    <a:lnTo>
                      <a:pt x="2093" y="566"/>
                    </a:lnTo>
                    <a:lnTo>
                      <a:pt x="2093" y="482"/>
                    </a:lnTo>
                    <a:lnTo>
                      <a:pt x="2177" y="398"/>
                    </a:lnTo>
                    <a:lnTo>
                      <a:pt x="2219" y="168"/>
                    </a:lnTo>
                    <a:lnTo>
                      <a:pt x="2156" y="105"/>
                    </a:lnTo>
                    <a:lnTo>
                      <a:pt x="2072" y="126"/>
                    </a:lnTo>
                    <a:lnTo>
                      <a:pt x="1988" y="84"/>
                    </a:lnTo>
                    <a:lnTo>
                      <a:pt x="1967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9" name="Google Shape;1521;p74"/>
              <p:cNvSpPr/>
              <p:nvPr/>
            </p:nvSpPr>
            <p:spPr>
              <a:xfrm>
                <a:off x="2686125" y="1510800"/>
                <a:ext cx="62275" cy="87900"/>
              </a:xfrm>
              <a:custGeom>
                <a:avLst/>
                <a:gdLst/>
                <a:ahLst/>
                <a:cxnLst/>
                <a:rect l="l" t="t" r="r" b="b"/>
                <a:pathLst>
                  <a:path w="2491" h="3516" extrusionOk="0">
                    <a:moveTo>
                      <a:pt x="1026" y="0"/>
                    </a:moveTo>
                    <a:lnTo>
                      <a:pt x="921" y="63"/>
                    </a:lnTo>
                    <a:lnTo>
                      <a:pt x="879" y="147"/>
                    </a:lnTo>
                    <a:lnTo>
                      <a:pt x="754" y="230"/>
                    </a:lnTo>
                    <a:lnTo>
                      <a:pt x="733" y="335"/>
                    </a:lnTo>
                    <a:lnTo>
                      <a:pt x="607" y="481"/>
                    </a:lnTo>
                    <a:lnTo>
                      <a:pt x="607" y="586"/>
                    </a:lnTo>
                    <a:lnTo>
                      <a:pt x="712" y="649"/>
                    </a:lnTo>
                    <a:lnTo>
                      <a:pt x="754" y="586"/>
                    </a:lnTo>
                    <a:lnTo>
                      <a:pt x="879" y="565"/>
                    </a:lnTo>
                    <a:lnTo>
                      <a:pt x="921" y="628"/>
                    </a:lnTo>
                    <a:lnTo>
                      <a:pt x="775" y="753"/>
                    </a:lnTo>
                    <a:lnTo>
                      <a:pt x="649" y="837"/>
                    </a:lnTo>
                    <a:lnTo>
                      <a:pt x="545" y="984"/>
                    </a:lnTo>
                    <a:lnTo>
                      <a:pt x="545" y="1046"/>
                    </a:lnTo>
                    <a:lnTo>
                      <a:pt x="712" y="963"/>
                    </a:lnTo>
                    <a:lnTo>
                      <a:pt x="858" y="837"/>
                    </a:lnTo>
                    <a:lnTo>
                      <a:pt x="942" y="837"/>
                    </a:lnTo>
                    <a:lnTo>
                      <a:pt x="1026" y="774"/>
                    </a:lnTo>
                    <a:lnTo>
                      <a:pt x="1068" y="858"/>
                    </a:lnTo>
                    <a:lnTo>
                      <a:pt x="1047" y="984"/>
                    </a:lnTo>
                    <a:lnTo>
                      <a:pt x="963" y="984"/>
                    </a:lnTo>
                    <a:lnTo>
                      <a:pt x="838" y="1109"/>
                    </a:lnTo>
                    <a:lnTo>
                      <a:pt x="775" y="1193"/>
                    </a:lnTo>
                    <a:lnTo>
                      <a:pt x="838" y="1276"/>
                    </a:lnTo>
                    <a:lnTo>
                      <a:pt x="984" y="1256"/>
                    </a:lnTo>
                    <a:lnTo>
                      <a:pt x="1089" y="1297"/>
                    </a:lnTo>
                    <a:lnTo>
                      <a:pt x="963" y="1381"/>
                    </a:lnTo>
                    <a:lnTo>
                      <a:pt x="817" y="1465"/>
                    </a:lnTo>
                    <a:lnTo>
                      <a:pt x="712" y="1402"/>
                    </a:lnTo>
                    <a:lnTo>
                      <a:pt x="712" y="1486"/>
                    </a:lnTo>
                    <a:lnTo>
                      <a:pt x="838" y="1528"/>
                    </a:lnTo>
                    <a:lnTo>
                      <a:pt x="838" y="1590"/>
                    </a:lnTo>
                    <a:lnTo>
                      <a:pt x="649" y="1779"/>
                    </a:lnTo>
                    <a:lnTo>
                      <a:pt x="607" y="1779"/>
                    </a:lnTo>
                    <a:lnTo>
                      <a:pt x="545" y="1611"/>
                    </a:lnTo>
                    <a:lnTo>
                      <a:pt x="440" y="1569"/>
                    </a:lnTo>
                    <a:lnTo>
                      <a:pt x="335" y="1423"/>
                    </a:lnTo>
                    <a:lnTo>
                      <a:pt x="126" y="1528"/>
                    </a:lnTo>
                    <a:lnTo>
                      <a:pt x="126" y="1590"/>
                    </a:lnTo>
                    <a:lnTo>
                      <a:pt x="1" y="1800"/>
                    </a:lnTo>
                    <a:lnTo>
                      <a:pt x="105" y="1925"/>
                    </a:lnTo>
                    <a:lnTo>
                      <a:pt x="105" y="2051"/>
                    </a:lnTo>
                    <a:lnTo>
                      <a:pt x="189" y="2093"/>
                    </a:lnTo>
                    <a:lnTo>
                      <a:pt x="294" y="2009"/>
                    </a:lnTo>
                    <a:lnTo>
                      <a:pt x="356" y="2009"/>
                    </a:lnTo>
                    <a:lnTo>
                      <a:pt x="545" y="2051"/>
                    </a:lnTo>
                    <a:lnTo>
                      <a:pt x="733" y="2051"/>
                    </a:lnTo>
                    <a:lnTo>
                      <a:pt x="754" y="2113"/>
                    </a:lnTo>
                    <a:lnTo>
                      <a:pt x="942" y="2051"/>
                    </a:lnTo>
                    <a:lnTo>
                      <a:pt x="942" y="2134"/>
                    </a:lnTo>
                    <a:lnTo>
                      <a:pt x="838" y="2155"/>
                    </a:lnTo>
                    <a:lnTo>
                      <a:pt x="775" y="2239"/>
                    </a:lnTo>
                    <a:lnTo>
                      <a:pt x="817" y="2344"/>
                    </a:lnTo>
                    <a:lnTo>
                      <a:pt x="963" y="2323"/>
                    </a:lnTo>
                    <a:lnTo>
                      <a:pt x="1089" y="2427"/>
                    </a:lnTo>
                    <a:lnTo>
                      <a:pt x="1172" y="2616"/>
                    </a:lnTo>
                    <a:lnTo>
                      <a:pt x="1256" y="2616"/>
                    </a:lnTo>
                    <a:lnTo>
                      <a:pt x="1298" y="2657"/>
                    </a:lnTo>
                    <a:lnTo>
                      <a:pt x="1256" y="2741"/>
                    </a:lnTo>
                    <a:lnTo>
                      <a:pt x="1256" y="2867"/>
                    </a:lnTo>
                    <a:lnTo>
                      <a:pt x="1068" y="3201"/>
                    </a:lnTo>
                    <a:lnTo>
                      <a:pt x="1130" y="3390"/>
                    </a:lnTo>
                    <a:lnTo>
                      <a:pt x="1172" y="3494"/>
                    </a:lnTo>
                    <a:lnTo>
                      <a:pt x="1256" y="3494"/>
                    </a:lnTo>
                    <a:lnTo>
                      <a:pt x="1361" y="3473"/>
                    </a:lnTo>
                    <a:lnTo>
                      <a:pt x="1403" y="3515"/>
                    </a:lnTo>
                    <a:lnTo>
                      <a:pt x="1486" y="3515"/>
                    </a:lnTo>
                    <a:lnTo>
                      <a:pt x="1654" y="3411"/>
                    </a:lnTo>
                    <a:lnTo>
                      <a:pt x="1654" y="3348"/>
                    </a:lnTo>
                    <a:lnTo>
                      <a:pt x="1758" y="3285"/>
                    </a:lnTo>
                    <a:lnTo>
                      <a:pt x="1821" y="3160"/>
                    </a:lnTo>
                    <a:lnTo>
                      <a:pt x="1863" y="3034"/>
                    </a:lnTo>
                    <a:lnTo>
                      <a:pt x="1884" y="2846"/>
                    </a:lnTo>
                    <a:lnTo>
                      <a:pt x="1988" y="2678"/>
                    </a:lnTo>
                    <a:lnTo>
                      <a:pt x="1905" y="2657"/>
                    </a:lnTo>
                    <a:lnTo>
                      <a:pt x="1905" y="2574"/>
                    </a:lnTo>
                    <a:lnTo>
                      <a:pt x="1988" y="2532"/>
                    </a:lnTo>
                    <a:lnTo>
                      <a:pt x="2072" y="2365"/>
                    </a:lnTo>
                    <a:lnTo>
                      <a:pt x="2135" y="2365"/>
                    </a:lnTo>
                    <a:lnTo>
                      <a:pt x="2219" y="2260"/>
                    </a:lnTo>
                    <a:lnTo>
                      <a:pt x="2344" y="2197"/>
                    </a:lnTo>
                    <a:lnTo>
                      <a:pt x="2386" y="2030"/>
                    </a:lnTo>
                    <a:lnTo>
                      <a:pt x="2386" y="1925"/>
                    </a:lnTo>
                    <a:lnTo>
                      <a:pt x="2491" y="1841"/>
                    </a:lnTo>
                    <a:lnTo>
                      <a:pt x="2491" y="1800"/>
                    </a:lnTo>
                    <a:lnTo>
                      <a:pt x="2428" y="1695"/>
                    </a:lnTo>
                    <a:lnTo>
                      <a:pt x="2407" y="1569"/>
                    </a:lnTo>
                    <a:lnTo>
                      <a:pt x="2344" y="1569"/>
                    </a:lnTo>
                    <a:lnTo>
                      <a:pt x="2239" y="1507"/>
                    </a:lnTo>
                    <a:lnTo>
                      <a:pt x="2114" y="1507"/>
                    </a:lnTo>
                    <a:lnTo>
                      <a:pt x="2093" y="1465"/>
                    </a:lnTo>
                    <a:lnTo>
                      <a:pt x="2135" y="1360"/>
                    </a:lnTo>
                    <a:lnTo>
                      <a:pt x="2302" y="1276"/>
                    </a:lnTo>
                    <a:lnTo>
                      <a:pt x="2302" y="1193"/>
                    </a:lnTo>
                    <a:lnTo>
                      <a:pt x="2239" y="1109"/>
                    </a:lnTo>
                    <a:lnTo>
                      <a:pt x="2239" y="984"/>
                    </a:lnTo>
                    <a:lnTo>
                      <a:pt x="2281" y="879"/>
                    </a:lnTo>
                    <a:lnTo>
                      <a:pt x="2177" y="774"/>
                    </a:lnTo>
                    <a:lnTo>
                      <a:pt x="2093" y="774"/>
                    </a:lnTo>
                    <a:lnTo>
                      <a:pt x="1967" y="858"/>
                    </a:lnTo>
                    <a:lnTo>
                      <a:pt x="1779" y="900"/>
                    </a:lnTo>
                    <a:lnTo>
                      <a:pt x="1758" y="984"/>
                    </a:lnTo>
                    <a:lnTo>
                      <a:pt x="1675" y="1088"/>
                    </a:lnTo>
                    <a:lnTo>
                      <a:pt x="1591" y="1067"/>
                    </a:lnTo>
                    <a:lnTo>
                      <a:pt x="1570" y="963"/>
                    </a:lnTo>
                    <a:lnTo>
                      <a:pt x="1695" y="900"/>
                    </a:lnTo>
                    <a:lnTo>
                      <a:pt x="1758" y="837"/>
                    </a:lnTo>
                    <a:lnTo>
                      <a:pt x="1758" y="670"/>
                    </a:lnTo>
                    <a:lnTo>
                      <a:pt x="1800" y="460"/>
                    </a:lnTo>
                    <a:lnTo>
                      <a:pt x="1758" y="356"/>
                    </a:lnTo>
                    <a:lnTo>
                      <a:pt x="1695" y="272"/>
                    </a:lnTo>
                    <a:lnTo>
                      <a:pt x="1654" y="168"/>
                    </a:lnTo>
                    <a:lnTo>
                      <a:pt x="1507" y="105"/>
                    </a:lnTo>
                    <a:lnTo>
                      <a:pt x="1403" y="147"/>
                    </a:lnTo>
                    <a:lnTo>
                      <a:pt x="1277" y="105"/>
                    </a:lnTo>
                    <a:lnTo>
                      <a:pt x="1130" y="230"/>
                    </a:lnTo>
                    <a:lnTo>
                      <a:pt x="1047" y="209"/>
                    </a:lnTo>
                    <a:lnTo>
                      <a:pt x="1047" y="21"/>
                    </a:lnTo>
                    <a:lnTo>
                      <a:pt x="1026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0" name="Google Shape;1522;p74"/>
              <p:cNvSpPr/>
              <p:nvPr/>
            </p:nvSpPr>
            <p:spPr>
              <a:xfrm>
                <a:off x="2799125" y="1455875"/>
                <a:ext cx="96775" cy="158525"/>
              </a:xfrm>
              <a:custGeom>
                <a:avLst/>
                <a:gdLst/>
                <a:ahLst/>
                <a:cxnLst/>
                <a:rect l="l" t="t" r="r" b="b"/>
                <a:pathLst>
                  <a:path w="3871" h="6341" extrusionOk="0">
                    <a:moveTo>
                      <a:pt x="2385" y="0"/>
                    </a:moveTo>
                    <a:lnTo>
                      <a:pt x="2385" y="126"/>
                    </a:lnTo>
                    <a:lnTo>
                      <a:pt x="2302" y="272"/>
                    </a:lnTo>
                    <a:lnTo>
                      <a:pt x="2385" y="356"/>
                    </a:lnTo>
                    <a:lnTo>
                      <a:pt x="2490" y="356"/>
                    </a:lnTo>
                    <a:lnTo>
                      <a:pt x="2595" y="314"/>
                    </a:lnTo>
                    <a:lnTo>
                      <a:pt x="2741" y="377"/>
                    </a:lnTo>
                    <a:lnTo>
                      <a:pt x="2783" y="460"/>
                    </a:lnTo>
                    <a:lnTo>
                      <a:pt x="2888" y="481"/>
                    </a:lnTo>
                    <a:lnTo>
                      <a:pt x="2888" y="565"/>
                    </a:lnTo>
                    <a:lnTo>
                      <a:pt x="2699" y="733"/>
                    </a:lnTo>
                    <a:lnTo>
                      <a:pt x="2616" y="733"/>
                    </a:lnTo>
                    <a:lnTo>
                      <a:pt x="2490" y="649"/>
                    </a:lnTo>
                    <a:lnTo>
                      <a:pt x="2385" y="649"/>
                    </a:lnTo>
                    <a:lnTo>
                      <a:pt x="2281" y="628"/>
                    </a:lnTo>
                    <a:lnTo>
                      <a:pt x="2281" y="628"/>
                    </a:lnTo>
                    <a:lnTo>
                      <a:pt x="2323" y="733"/>
                    </a:lnTo>
                    <a:lnTo>
                      <a:pt x="2406" y="753"/>
                    </a:lnTo>
                    <a:lnTo>
                      <a:pt x="2323" y="837"/>
                    </a:lnTo>
                    <a:lnTo>
                      <a:pt x="2218" y="858"/>
                    </a:lnTo>
                    <a:lnTo>
                      <a:pt x="2072" y="691"/>
                    </a:lnTo>
                    <a:lnTo>
                      <a:pt x="1904" y="774"/>
                    </a:lnTo>
                    <a:lnTo>
                      <a:pt x="1862" y="942"/>
                    </a:lnTo>
                    <a:lnTo>
                      <a:pt x="1779" y="1005"/>
                    </a:lnTo>
                    <a:lnTo>
                      <a:pt x="1779" y="1088"/>
                    </a:lnTo>
                    <a:lnTo>
                      <a:pt x="1883" y="1109"/>
                    </a:lnTo>
                    <a:lnTo>
                      <a:pt x="1904" y="1256"/>
                    </a:lnTo>
                    <a:lnTo>
                      <a:pt x="2051" y="1318"/>
                    </a:lnTo>
                    <a:lnTo>
                      <a:pt x="2051" y="1381"/>
                    </a:lnTo>
                    <a:lnTo>
                      <a:pt x="1946" y="1381"/>
                    </a:lnTo>
                    <a:lnTo>
                      <a:pt x="1946" y="1465"/>
                    </a:lnTo>
                    <a:lnTo>
                      <a:pt x="1988" y="1528"/>
                    </a:lnTo>
                    <a:lnTo>
                      <a:pt x="1988" y="1611"/>
                    </a:lnTo>
                    <a:lnTo>
                      <a:pt x="1904" y="1590"/>
                    </a:lnTo>
                    <a:lnTo>
                      <a:pt x="1841" y="1528"/>
                    </a:lnTo>
                    <a:lnTo>
                      <a:pt x="1695" y="1507"/>
                    </a:lnTo>
                    <a:lnTo>
                      <a:pt x="1590" y="1423"/>
                    </a:lnTo>
                    <a:lnTo>
                      <a:pt x="1528" y="1402"/>
                    </a:lnTo>
                    <a:lnTo>
                      <a:pt x="1423" y="1486"/>
                    </a:lnTo>
                    <a:lnTo>
                      <a:pt x="1381" y="1569"/>
                    </a:lnTo>
                    <a:lnTo>
                      <a:pt x="1465" y="1674"/>
                    </a:lnTo>
                    <a:lnTo>
                      <a:pt x="1423" y="1779"/>
                    </a:lnTo>
                    <a:lnTo>
                      <a:pt x="1360" y="1737"/>
                    </a:lnTo>
                    <a:lnTo>
                      <a:pt x="1360" y="1674"/>
                    </a:lnTo>
                    <a:lnTo>
                      <a:pt x="1276" y="1611"/>
                    </a:lnTo>
                    <a:lnTo>
                      <a:pt x="1151" y="1569"/>
                    </a:lnTo>
                    <a:lnTo>
                      <a:pt x="1109" y="1569"/>
                    </a:lnTo>
                    <a:lnTo>
                      <a:pt x="1025" y="1486"/>
                    </a:lnTo>
                    <a:lnTo>
                      <a:pt x="942" y="1465"/>
                    </a:lnTo>
                    <a:lnTo>
                      <a:pt x="921" y="1528"/>
                    </a:lnTo>
                    <a:lnTo>
                      <a:pt x="963" y="1674"/>
                    </a:lnTo>
                    <a:lnTo>
                      <a:pt x="963" y="1800"/>
                    </a:lnTo>
                    <a:lnTo>
                      <a:pt x="1004" y="1946"/>
                    </a:lnTo>
                    <a:lnTo>
                      <a:pt x="1109" y="2009"/>
                    </a:lnTo>
                    <a:lnTo>
                      <a:pt x="1235" y="2030"/>
                    </a:lnTo>
                    <a:lnTo>
                      <a:pt x="1276" y="2093"/>
                    </a:lnTo>
                    <a:lnTo>
                      <a:pt x="1256" y="2113"/>
                    </a:lnTo>
                    <a:lnTo>
                      <a:pt x="1130" y="2113"/>
                    </a:lnTo>
                    <a:lnTo>
                      <a:pt x="1256" y="2197"/>
                    </a:lnTo>
                    <a:lnTo>
                      <a:pt x="1318" y="2260"/>
                    </a:lnTo>
                    <a:lnTo>
                      <a:pt x="1423" y="2344"/>
                    </a:lnTo>
                    <a:lnTo>
                      <a:pt x="1548" y="2344"/>
                    </a:lnTo>
                    <a:lnTo>
                      <a:pt x="1632" y="2260"/>
                    </a:lnTo>
                    <a:lnTo>
                      <a:pt x="1674" y="2260"/>
                    </a:lnTo>
                    <a:lnTo>
                      <a:pt x="1674" y="2344"/>
                    </a:lnTo>
                    <a:lnTo>
                      <a:pt x="1590" y="2427"/>
                    </a:lnTo>
                    <a:lnTo>
                      <a:pt x="1548" y="2616"/>
                    </a:lnTo>
                    <a:lnTo>
                      <a:pt x="1486" y="2616"/>
                    </a:lnTo>
                    <a:lnTo>
                      <a:pt x="1339" y="2469"/>
                    </a:lnTo>
                    <a:lnTo>
                      <a:pt x="1025" y="2427"/>
                    </a:lnTo>
                    <a:lnTo>
                      <a:pt x="921" y="2260"/>
                    </a:lnTo>
                    <a:lnTo>
                      <a:pt x="837" y="2239"/>
                    </a:lnTo>
                    <a:lnTo>
                      <a:pt x="795" y="2155"/>
                    </a:lnTo>
                    <a:lnTo>
                      <a:pt x="753" y="2155"/>
                    </a:lnTo>
                    <a:lnTo>
                      <a:pt x="712" y="2302"/>
                    </a:lnTo>
                    <a:lnTo>
                      <a:pt x="712" y="2344"/>
                    </a:lnTo>
                    <a:lnTo>
                      <a:pt x="649" y="2406"/>
                    </a:lnTo>
                    <a:lnTo>
                      <a:pt x="712" y="2574"/>
                    </a:lnTo>
                    <a:lnTo>
                      <a:pt x="628" y="2637"/>
                    </a:lnTo>
                    <a:lnTo>
                      <a:pt x="544" y="2616"/>
                    </a:lnTo>
                    <a:lnTo>
                      <a:pt x="544" y="2762"/>
                    </a:lnTo>
                    <a:lnTo>
                      <a:pt x="502" y="2783"/>
                    </a:lnTo>
                    <a:lnTo>
                      <a:pt x="502" y="3034"/>
                    </a:lnTo>
                    <a:lnTo>
                      <a:pt x="586" y="3097"/>
                    </a:lnTo>
                    <a:lnTo>
                      <a:pt x="732" y="3097"/>
                    </a:lnTo>
                    <a:lnTo>
                      <a:pt x="837" y="3160"/>
                    </a:lnTo>
                    <a:lnTo>
                      <a:pt x="942" y="3139"/>
                    </a:lnTo>
                    <a:lnTo>
                      <a:pt x="942" y="3181"/>
                    </a:lnTo>
                    <a:lnTo>
                      <a:pt x="858" y="3243"/>
                    </a:lnTo>
                    <a:lnTo>
                      <a:pt x="753" y="3181"/>
                    </a:lnTo>
                    <a:lnTo>
                      <a:pt x="586" y="3181"/>
                    </a:lnTo>
                    <a:lnTo>
                      <a:pt x="523" y="3160"/>
                    </a:lnTo>
                    <a:lnTo>
                      <a:pt x="419" y="3181"/>
                    </a:lnTo>
                    <a:lnTo>
                      <a:pt x="272" y="3369"/>
                    </a:lnTo>
                    <a:lnTo>
                      <a:pt x="230" y="3473"/>
                    </a:lnTo>
                    <a:lnTo>
                      <a:pt x="314" y="3557"/>
                    </a:lnTo>
                    <a:lnTo>
                      <a:pt x="293" y="3599"/>
                    </a:lnTo>
                    <a:lnTo>
                      <a:pt x="209" y="3620"/>
                    </a:lnTo>
                    <a:lnTo>
                      <a:pt x="209" y="3725"/>
                    </a:lnTo>
                    <a:lnTo>
                      <a:pt x="293" y="3787"/>
                    </a:lnTo>
                    <a:lnTo>
                      <a:pt x="335" y="3725"/>
                    </a:lnTo>
                    <a:lnTo>
                      <a:pt x="502" y="3725"/>
                    </a:lnTo>
                    <a:lnTo>
                      <a:pt x="586" y="3662"/>
                    </a:lnTo>
                    <a:lnTo>
                      <a:pt x="628" y="3704"/>
                    </a:lnTo>
                    <a:lnTo>
                      <a:pt x="628" y="3787"/>
                    </a:lnTo>
                    <a:lnTo>
                      <a:pt x="523" y="3808"/>
                    </a:lnTo>
                    <a:lnTo>
                      <a:pt x="440" y="3913"/>
                    </a:lnTo>
                    <a:lnTo>
                      <a:pt x="502" y="3976"/>
                    </a:lnTo>
                    <a:lnTo>
                      <a:pt x="586" y="3976"/>
                    </a:lnTo>
                    <a:lnTo>
                      <a:pt x="691" y="3892"/>
                    </a:lnTo>
                    <a:lnTo>
                      <a:pt x="753" y="3892"/>
                    </a:lnTo>
                    <a:lnTo>
                      <a:pt x="858" y="3808"/>
                    </a:lnTo>
                    <a:lnTo>
                      <a:pt x="858" y="3871"/>
                    </a:lnTo>
                    <a:lnTo>
                      <a:pt x="816" y="3934"/>
                    </a:lnTo>
                    <a:lnTo>
                      <a:pt x="858" y="3976"/>
                    </a:lnTo>
                    <a:lnTo>
                      <a:pt x="1046" y="3976"/>
                    </a:lnTo>
                    <a:lnTo>
                      <a:pt x="1067" y="4018"/>
                    </a:lnTo>
                    <a:lnTo>
                      <a:pt x="963" y="4038"/>
                    </a:lnTo>
                    <a:lnTo>
                      <a:pt x="963" y="4122"/>
                    </a:lnTo>
                    <a:lnTo>
                      <a:pt x="1067" y="4143"/>
                    </a:lnTo>
                    <a:lnTo>
                      <a:pt x="1172" y="4122"/>
                    </a:lnTo>
                    <a:lnTo>
                      <a:pt x="1318" y="4206"/>
                    </a:lnTo>
                    <a:lnTo>
                      <a:pt x="1590" y="4290"/>
                    </a:lnTo>
                    <a:lnTo>
                      <a:pt x="1632" y="4331"/>
                    </a:lnTo>
                    <a:lnTo>
                      <a:pt x="1381" y="4310"/>
                    </a:lnTo>
                    <a:lnTo>
                      <a:pt x="1276" y="4331"/>
                    </a:lnTo>
                    <a:lnTo>
                      <a:pt x="1130" y="4227"/>
                    </a:lnTo>
                    <a:lnTo>
                      <a:pt x="963" y="4290"/>
                    </a:lnTo>
                    <a:lnTo>
                      <a:pt x="963" y="4352"/>
                    </a:lnTo>
                    <a:lnTo>
                      <a:pt x="1130" y="4415"/>
                    </a:lnTo>
                    <a:lnTo>
                      <a:pt x="1339" y="4436"/>
                    </a:lnTo>
                    <a:lnTo>
                      <a:pt x="1569" y="4436"/>
                    </a:lnTo>
                    <a:lnTo>
                      <a:pt x="1653" y="4499"/>
                    </a:lnTo>
                    <a:lnTo>
                      <a:pt x="1423" y="4541"/>
                    </a:lnTo>
                    <a:lnTo>
                      <a:pt x="1339" y="4520"/>
                    </a:lnTo>
                    <a:lnTo>
                      <a:pt x="1109" y="4499"/>
                    </a:lnTo>
                    <a:lnTo>
                      <a:pt x="942" y="4457"/>
                    </a:lnTo>
                    <a:lnTo>
                      <a:pt x="900" y="4394"/>
                    </a:lnTo>
                    <a:lnTo>
                      <a:pt x="753" y="4352"/>
                    </a:lnTo>
                    <a:lnTo>
                      <a:pt x="607" y="4206"/>
                    </a:lnTo>
                    <a:lnTo>
                      <a:pt x="544" y="4248"/>
                    </a:lnTo>
                    <a:lnTo>
                      <a:pt x="481" y="4331"/>
                    </a:lnTo>
                    <a:lnTo>
                      <a:pt x="293" y="4352"/>
                    </a:lnTo>
                    <a:lnTo>
                      <a:pt x="209" y="4415"/>
                    </a:lnTo>
                    <a:lnTo>
                      <a:pt x="188" y="4624"/>
                    </a:lnTo>
                    <a:lnTo>
                      <a:pt x="314" y="4729"/>
                    </a:lnTo>
                    <a:lnTo>
                      <a:pt x="314" y="4854"/>
                    </a:lnTo>
                    <a:lnTo>
                      <a:pt x="272" y="4917"/>
                    </a:lnTo>
                    <a:lnTo>
                      <a:pt x="188" y="4729"/>
                    </a:lnTo>
                    <a:lnTo>
                      <a:pt x="126" y="4729"/>
                    </a:lnTo>
                    <a:lnTo>
                      <a:pt x="63" y="4980"/>
                    </a:lnTo>
                    <a:lnTo>
                      <a:pt x="84" y="5126"/>
                    </a:lnTo>
                    <a:lnTo>
                      <a:pt x="168" y="5147"/>
                    </a:lnTo>
                    <a:lnTo>
                      <a:pt x="188" y="5126"/>
                    </a:lnTo>
                    <a:lnTo>
                      <a:pt x="272" y="5126"/>
                    </a:lnTo>
                    <a:lnTo>
                      <a:pt x="335" y="5252"/>
                    </a:lnTo>
                    <a:lnTo>
                      <a:pt x="419" y="5273"/>
                    </a:lnTo>
                    <a:lnTo>
                      <a:pt x="335" y="5294"/>
                    </a:lnTo>
                    <a:lnTo>
                      <a:pt x="272" y="5336"/>
                    </a:lnTo>
                    <a:lnTo>
                      <a:pt x="188" y="5231"/>
                    </a:lnTo>
                    <a:lnTo>
                      <a:pt x="21" y="5252"/>
                    </a:lnTo>
                    <a:lnTo>
                      <a:pt x="0" y="5461"/>
                    </a:lnTo>
                    <a:lnTo>
                      <a:pt x="63" y="5503"/>
                    </a:lnTo>
                    <a:lnTo>
                      <a:pt x="126" y="5482"/>
                    </a:lnTo>
                    <a:lnTo>
                      <a:pt x="84" y="5566"/>
                    </a:lnTo>
                    <a:lnTo>
                      <a:pt x="84" y="5817"/>
                    </a:lnTo>
                    <a:lnTo>
                      <a:pt x="168" y="5754"/>
                    </a:lnTo>
                    <a:lnTo>
                      <a:pt x="230" y="5775"/>
                    </a:lnTo>
                    <a:lnTo>
                      <a:pt x="230" y="5963"/>
                    </a:lnTo>
                    <a:lnTo>
                      <a:pt x="398" y="6005"/>
                    </a:lnTo>
                    <a:lnTo>
                      <a:pt x="628" y="6173"/>
                    </a:lnTo>
                    <a:lnTo>
                      <a:pt x="732" y="6110"/>
                    </a:lnTo>
                    <a:lnTo>
                      <a:pt x="795" y="6005"/>
                    </a:lnTo>
                    <a:lnTo>
                      <a:pt x="753" y="5922"/>
                    </a:lnTo>
                    <a:lnTo>
                      <a:pt x="921" y="5922"/>
                    </a:lnTo>
                    <a:lnTo>
                      <a:pt x="942" y="6026"/>
                    </a:lnTo>
                    <a:lnTo>
                      <a:pt x="921" y="6131"/>
                    </a:lnTo>
                    <a:lnTo>
                      <a:pt x="942" y="6235"/>
                    </a:lnTo>
                    <a:lnTo>
                      <a:pt x="1004" y="6214"/>
                    </a:lnTo>
                    <a:lnTo>
                      <a:pt x="1067" y="5963"/>
                    </a:lnTo>
                    <a:lnTo>
                      <a:pt x="1067" y="5712"/>
                    </a:lnTo>
                    <a:lnTo>
                      <a:pt x="1130" y="5566"/>
                    </a:lnTo>
                    <a:lnTo>
                      <a:pt x="1256" y="5440"/>
                    </a:lnTo>
                    <a:lnTo>
                      <a:pt x="1318" y="5294"/>
                    </a:lnTo>
                    <a:lnTo>
                      <a:pt x="1318" y="5461"/>
                    </a:lnTo>
                    <a:lnTo>
                      <a:pt x="1172" y="5670"/>
                    </a:lnTo>
                    <a:lnTo>
                      <a:pt x="1151" y="5817"/>
                    </a:lnTo>
                    <a:lnTo>
                      <a:pt x="1172" y="5922"/>
                    </a:lnTo>
                    <a:lnTo>
                      <a:pt x="1130" y="6131"/>
                    </a:lnTo>
                    <a:lnTo>
                      <a:pt x="1172" y="6235"/>
                    </a:lnTo>
                    <a:lnTo>
                      <a:pt x="1151" y="6319"/>
                    </a:lnTo>
                    <a:lnTo>
                      <a:pt x="1214" y="6340"/>
                    </a:lnTo>
                    <a:lnTo>
                      <a:pt x="1256" y="6298"/>
                    </a:lnTo>
                    <a:lnTo>
                      <a:pt x="1339" y="6173"/>
                    </a:lnTo>
                    <a:lnTo>
                      <a:pt x="1528" y="5984"/>
                    </a:lnTo>
                    <a:lnTo>
                      <a:pt x="1590" y="5691"/>
                    </a:lnTo>
                    <a:lnTo>
                      <a:pt x="1674" y="5650"/>
                    </a:lnTo>
                    <a:lnTo>
                      <a:pt x="1674" y="5754"/>
                    </a:lnTo>
                    <a:lnTo>
                      <a:pt x="1632" y="5880"/>
                    </a:lnTo>
                    <a:lnTo>
                      <a:pt x="1632" y="5963"/>
                    </a:lnTo>
                    <a:lnTo>
                      <a:pt x="1737" y="5984"/>
                    </a:lnTo>
                    <a:lnTo>
                      <a:pt x="1862" y="5859"/>
                    </a:lnTo>
                    <a:lnTo>
                      <a:pt x="1946" y="5775"/>
                    </a:lnTo>
                    <a:lnTo>
                      <a:pt x="1946" y="5670"/>
                    </a:lnTo>
                    <a:lnTo>
                      <a:pt x="1841" y="5650"/>
                    </a:lnTo>
                    <a:lnTo>
                      <a:pt x="1841" y="5608"/>
                    </a:lnTo>
                    <a:lnTo>
                      <a:pt x="1946" y="5566"/>
                    </a:lnTo>
                    <a:lnTo>
                      <a:pt x="1946" y="5398"/>
                    </a:lnTo>
                    <a:lnTo>
                      <a:pt x="1904" y="5336"/>
                    </a:lnTo>
                    <a:lnTo>
                      <a:pt x="1904" y="5231"/>
                    </a:lnTo>
                    <a:lnTo>
                      <a:pt x="2072" y="5126"/>
                    </a:lnTo>
                    <a:lnTo>
                      <a:pt x="2113" y="4938"/>
                    </a:lnTo>
                    <a:lnTo>
                      <a:pt x="2218" y="4875"/>
                    </a:lnTo>
                    <a:lnTo>
                      <a:pt x="2281" y="4813"/>
                    </a:lnTo>
                    <a:lnTo>
                      <a:pt x="2281" y="4917"/>
                    </a:lnTo>
                    <a:lnTo>
                      <a:pt x="2281" y="4959"/>
                    </a:lnTo>
                    <a:lnTo>
                      <a:pt x="2197" y="4980"/>
                    </a:lnTo>
                    <a:lnTo>
                      <a:pt x="2113" y="5168"/>
                    </a:lnTo>
                    <a:lnTo>
                      <a:pt x="2051" y="5294"/>
                    </a:lnTo>
                    <a:lnTo>
                      <a:pt x="2009" y="5461"/>
                    </a:lnTo>
                    <a:lnTo>
                      <a:pt x="2072" y="5566"/>
                    </a:lnTo>
                    <a:lnTo>
                      <a:pt x="2092" y="5691"/>
                    </a:lnTo>
                    <a:lnTo>
                      <a:pt x="2155" y="5650"/>
                    </a:lnTo>
                    <a:lnTo>
                      <a:pt x="2260" y="5461"/>
                    </a:lnTo>
                    <a:lnTo>
                      <a:pt x="2469" y="5273"/>
                    </a:lnTo>
                    <a:lnTo>
                      <a:pt x="2532" y="5147"/>
                    </a:lnTo>
                    <a:lnTo>
                      <a:pt x="2532" y="4980"/>
                    </a:lnTo>
                    <a:lnTo>
                      <a:pt x="2616" y="4875"/>
                    </a:lnTo>
                    <a:lnTo>
                      <a:pt x="2699" y="4854"/>
                    </a:lnTo>
                    <a:lnTo>
                      <a:pt x="2699" y="4917"/>
                    </a:lnTo>
                    <a:lnTo>
                      <a:pt x="2678" y="4959"/>
                    </a:lnTo>
                    <a:lnTo>
                      <a:pt x="2678" y="5085"/>
                    </a:lnTo>
                    <a:lnTo>
                      <a:pt x="2741" y="5064"/>
                    </a:lnTo>
                    <a:lnTo>
                      <a:pt x="2888" y="4875"/>
                    </a:lnTo>
                    <a:lnTo>
                      <a:pt x="2971" y="4875"/>
                    </a:lnTo>
                    <a:lnTo>
                      <a:pt x="3139" y="4917"/>
                    </a:lnTo>
                    <a:lnTo>
                      <a:pt x="3327" y="4854"/>
                    </a:lnTo>
                    <a:lnTo>
                      <a:pt x="3432" y="4834"/>
                    </a:lnTo>
                    <a:lnTo>
                      <a:pt x="3494" y="4750"/>
                    </a:lnTo>
                    <a:lnTo>
                      <a:pt x="3620" y="4729"/>
                    </a:lnTo>
                    <a:lnTo>
                      <a:pt x="3662" y="4624"/>
                    </a:lnTo>
                    <a:lnTo>
                      <a:pt x="3662" y="4541"/>
                    </a:lnTo>
                    <a:lnTo>
                      <a:pt x="3683" y="4457"/>
                    </a:lnTo>
                    <a:lnTo>
                      <a:pt x="3620" y="4394"/>
                    </a:lnTo>
                    <a:lnTo>
                      <a:pt x="3662" y="4227"/>
                    </a:lnTo>
                    <a:lnTo>
                      <a:pt x="3662" y="3976"/>
                    </a:lnTo>
                    <a:lnTo>
                      <a:pt x="3620" y="3976"/>
                    </a:lnTo>
                    <a:lnTo>
                      <a:pt x="3536" y="4122"/>
                    </a:lnTo>
                    <a:lnTo>
                      <a:pt x="3411" y="4290"/>
                    </a:lnTo>
                    <a:lnTo>
                      <a:pt x="3348" y="4290"/>
                    </a:lnTo>
                    <a:lnTo>
                      <a:pt x="3348" y="4206"/>
                    </a:lnTo>
                    <a:lnTo>
                      <a:pt x="3432" y="4101"/>
                    </a:lnTo>
                    <a:lnTo>
                      <a:pt x="3536" y="4018"/>
                    </a:lnTo>
                    <a:lnTo>
                      <a:pt x="3557" y="3934"/>
                    </a:lnTo>
                    <a:lnTo>
                      <a:pt x="3432" y="3829"/>
                    </a:lnTo>
                    <a:lnTo>
                      <a:pt x="3411" y="3725"/>
                    </a:lnTo>
                    <a:lnTo>
                      <a:pt x="3348" y="3725"/>
                    </a:lnTo>
                    <a:lnTo>
                      <a:pt x="3306" y="3766"/>
                    </a:lnTo>
                    <a:lnTo>
                      <a:pt x="3264" y="3829"/>
                    </a:lnTo>
                    <a:lnTo>
                      <a:pt x="3201" y="3787"/>
                    </a:lnTo>
                    <a:lnTo>
                      <a:pt x="3097" y="3808"/>
                    </a:lnTo>
                    <a:lnTo>
                      <a:pt x="3013" y="3871"/>
                    </a:lnTo>
                    <a:lnTo>
                      <a:pt x="2909" y="3829"/>
                    </a:lnTo>
                    <a:lnTo>
                      <a:pt x="2950" y="3787"/>
                    </a:lnTo>
                    <a:lnTo>
                      <a:pt x="3222" y="3683"/>
                    </a:lnTo>
                    <a:lnTo>
                      <a:pt x="3327" y="3662"/>
                    </a:lnTo>
                    <a:lnTo>
                      <a:pt x="3536" y="3453"/>
                    </a:lnTo>
                    <a:lnTo>
                      <a:pt x="3578" y="3390"/>
                    </a:lnTo>
                    <a:lnTo>
                      <a:pt x="3725" y="3160"/>
                    </a:lnTo>
                    <a:lnTo>
                      <a:pt x="3766" y="2971"/>
                    </a:lnTo>
                    <a:lnTo>
                      <a:pt x="3725" y="2950"/>
                    </a:lnTo>
                    <a:lnTo>
                      <a:pt x="3641" y="2971"/>
                    </a:lnTo>
                    <a:lnTo>
                      <a:pt x="3578" y="3034"/>
                    </a:lnTo>
                    <a:lnTo>
                      <a:pt x="3536" y="2950"/>
                    </a:lnTo>
                    <a:lnTo>
                      <a:pt x="3578" y="2888"/>
                    </a:lnTo>
                    <a:lnTo>
                      <a:pt x="3641" y="2846"/>
                    </a:lnTo>
                    <a:lnTo>
                      <a:pt x="3725" y="2867"/>
                    </a:lnTo>
                    <a:lnTo>
                      <a:pt x="3766" y="2783"/>
                    </a:lnTo>
                    <a:lnTo>
                      <a:pt x="3766" y="2657"/>
                    </a:lnTo>
                    <a:lnTo>
                      <a:pt x="3871" y="2553"/>
                    </a:lnTo>
                    <a:lnTo>
                      <a:pt x="3871" y="2427"/>
                    </a:lnTo>
                    <a:lnTo>
                      <a:pt x="3850" y="2365"/>
                    </a:lnTo>
                    <a:lnTo>
                      <a:pt x="3850" y="2302"/>
                    </a:lnTo>
                    <a:lnTo>
                      <a:pt x="3745" y="2260"/>
                    </a:lnTo>
                    <a:lnTo>
                      <a:pt x="3641" y="2302"/>
                    </a:lnTo>
                    <a:lnTo>
                      <a:pt x="3494" y="2553"/>
                    </a:lnTo>
                    <a:lnTo>
                      <a:pt x="3494" y="2678"/>
                    </a:lnTo>
                    <a:lnTo>
                      <a:pt x="3557" y="2762"/>
                    </a:lnTo>
                    <a:lnTo>
                      <a:pt x="3473" y="2846"/>
                    </a:lnTo>
                    <a:lnTo>
                      <a:pt x="3432" y="2888"/>
                    </a:lnTo>
                    <a:lnTo>
                      <a:pt x="3369" y="2867"/>
                    </a:lnTo>
                    <a:lnTo>
                      <a:pt x="3411" y="2825"/>
                    </a:lnTo>
                    <a:lnTo>
                      <a:pt x="3348" y="2762"/>
                    </a:lnTo>
                    <a:lnTo>
                      <a:pt x="3348" y="2657"/>
                    </a:lnTo>
                    <a:lnTo>
                      <a:pt x="3453" y="2448"/>
                    </a:lnTo>
                    <a:lnTo>
                      <a:pt x="3432" y="2344"/>
                    </a:lnTo>
                    <a:lnTo>
                      <a:pt x="3453" y="2302"/>
                    </a:lnTo>
                    <a:lnTo>
                      <a:pt x="3473" y="2323"/>
                    </a:lnTo>
                    <a:lnTo>
                      <a:pt x="3557" y="2302"/>
                    </a:lnTo>
                    <a:lnTo>
                      <a:pt x="3536" y="2134"/>
                    </a:lnTo>
                    <a:lnTo>
                      <a:pt x="3453" y="2030"/>
                    </a:lnTo>
                    <a:lnTo>
                      <a:pt x="3348" y="2030"/>
                    </a:lnTo>
                    <a:lnTo>
                      <a:pt x="3222" y="2051"/>
                    </a:lnTo>
                    <a:lnTo>
                      <a:pt x="3160" y="2155"/>
                    </a:lnTo>
                    <a:lnTo>
                      <a:pt x="3139" y="2113"/>
                    </a:lnTo>
                    <a:lnTo>
                      <a:pt x="3118" y="2051"/>
                    </a:lnTo>
                    <a:lnTo>
                      <a:pt x="3139" y="1904"/>
                    </a:lnTo>
                    <a:lnTo>
                      <a:pt x="3055" y="1737"/>
                    </a:lnTo>
                    <a:lnTo>
                      <a:pt x="3097" y="1507"/>
                    </a:lnTo>
                    <a:lnTo>
                      <a:pt x="3097" y="1318"/>
                    </a:lnTo>
                    <a:lnTo>
                      <a:pt x="3139" y="1193"/>
                    </a:lnTo>
                    <a:lnTo>
                      <a:pt x="3160" y="1005"/>
                    </a:lnTo>
                    <a:lnTo>
                      <a:pt x="3139" y="858"/>
                    </a:lnTo>
                    <a:lnTo>
                      <a:pt x="3243" y="670"/>
                    </a:lnTo>
                    <a:lnTo>
                      <a:pt x="3243" y="523"/>
                    </a:lnTo>
                    <a:lnTo>
                      <a:pt x="3139" y="419"/>
                    </a:lnTo>
                    <a:lnTo>
                      <a:pt x="3118" y="272"/>
                    </a:lnTo>
                    <a:lnTo>
                      <a:pt x="2950" y="147"/>
                    </a:lnTo>
                    <a:lnTo>
                      <a:pt x="2909" y="63"/>
                    </a:lnTo>
                    <a:lnTo>
                      <a:pt x="2741" y="0"/>
                    </a:lnTo>
                    <a:lnTo>
                      <a:pt x="2699" y="21"/>
                    </a:lnTo>
                    <a:lnTo>
                      <a:pt x="2699" y="105"/>
                    </a:lnTo>
                    <a:lnTo>
                      <a:pt x="2678" y="126"/>
                    </a:lnTo>
                    <a:lnTo>
                      <a:pt x="2511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1" name="Google Shape;1523;p74"/>
              <p:cNvSpPr/>
              <p:nvPr/>
            </p:nvSpPr>
            <p:spPr>
              <a:xfrm>
                <a:off x="2744725" y="1557875"/>
                <a:ext cx="36625" cy="48150"/>
              </a:xfrm>
              <a:custGeom>
                <a:avLst/>
                <a:gdLst/>
                <a:ahLst/>
                <a:cxnLst/>
                <a:rect l="l" t="t" r="r" b="b"/>
                <a:pathLst>
                  <a:path w="1465" h="1926" extrusionOk="0">
                    <a:moveTo>
                      <a:pt x="711" y="0"/>
                    </a:moveTo>
                    <a:lnTo>
                      <a:pt x="586" y="105"/>
                    </a:lnTo>
                    <a:lnTo>
                      <a:pt x="502" y="168"/>
                    </a:lnTo>
                    <a:lnTo>
                      <a:pt x="502" y="356"/>
                    </a:lnTo>
                    <a:lnTo>
                      <a:pt x="419" y="419"/>
                    </a:lnTo>
                    <a:lnTo>
                      <a:pt x="356" y="377"/>
                    </a:lnTo>
                    <a:lnTo>
                      <a:pt x="272" y="544"/>
                    </a:lnTo>
                    <a:lnTo>
                      <a:pt x="272" y="733"/>
                    </a:lnTo>
                    <a:lnTo>
                      <a:pt x="188" y="837"/>
                    </a:lnTo>
                    <a:lnTo>
                      <a:pt x="272" y="963"/>
                    </a:lnTo>
                    <a:lnTo>
                      <a:pt x="147" y="963"/>
                    </a:lnTo>
                    <a:lnTo>
                      <a:pt x="167" y="1005"/>
                    </a:lnTo>
                    <a:lnTo>
                      <a:pt x="272" y="1088"/>
                    </a:lnTo>
                    <a:lnTo>
                      <a:pt x="398" y="1256"/>
                    </a:lnTo>
                    <a:lnTo>
                      <a:pt x="377" y="1360"/>
                    </a:lnTo>
                    <a:lnTo>
                      <a:pt x="356" y="1360"/>
                    </a:lnTo>
                    <a:lnTo>
                      <a:pt x="209" y="1256"/>
                    </a:lnTo>
                    <a:lnTo>
                      <a:pt x="84" y="1256"/>
                    </a:lnTo>
                    <a:lnTo>
                      <a:pt x="63" y="1318"/>
                    </a:lnTo>
                    <a:lnTo>
                      <a:pt x="0" y="1402"/>
                    </a:lnTo>
                    <a:lnTo>
                      <a:pt x="105" y="1465"/>
                    </a:lnTo>
                    <a:lnTo>
                      <a:pt x="147" y="1590"/>
                    </a:lnTo>
                    <a:lnTo>
                      <a:pt x="188" y="1632"/>
                    </a:lnTo>
                    <a:lnTo>
                      <a:pt x="105" y="1737"/>
                    </a:lnTo>
                    <a:lnTo>
                      <a:pt x="105" y="1883"/>
                    </a:lnTo>
                    <a:lnTo>
                      <a:pt x="251" y="1821"/>
                    </a:lnTo>
                    <a:lnTo>
                      <a:pt x="272" y="1737"/>
                    </a:lnTo>
                    <a:lnTo>
                      <a:pt x="356" y="1737"/>
                    </a:lnTo>
                    <a:lnTo>
                      <a:pt x="377" y="1883"/>
                    </a:lnTo>
                    <a:lnTo>
                      <a:pt x="460" y="1883"/>
                    </a:lnTo>
                    <a:lnTo>
                      <a:pt x="607" y="1842"/>
                    </a:lnTo>
                    <a:lnTo>
                      <a:pt x="711" y="1883"/>
                    </a:lnTo>
                    <a:lnTo>
                      <a:pt x="837" y="1779"/>
                    </a:lnTo>
                    <a:lnTo>
                      <a:pt x="900" y="1821"/>
                    </a:lnTo>
                    <a:lnTo>
                      <a:pt x="900" y="1925"/>
                    </a:lnTo>
                    <a:lnTo>
                      <a:pt x="983" y="1925"/>
                    </a:lnTo>
                    <a:lnTo>
                      <a:pt x="1025" y="1883"/>
                    </a:lnTo>
                    <a:lnTo>
                      <a:pt x="1235" y="1737"/>
                    </a:lnTo>
                    <a:lnTo>
                      <a:pt x="1235" y="1632"/>
                    </a:lnTo>
                    <a:lnTo>
                      <a:pt x="1214" y="1465"/>
                    </a:lnTo>
                    <a:lnTo>
                      <a:pt x="1151" y="1465"/>
                    </a:lnTo>
                    <a:lnTo>
                      <a:pt x="1109" y="1402"/>
                    </a:lnTo>
                    <a:lnTo>
                      <a:pt x="1193" y="1360"/>
                    </a:lnTo>
                    <a:lnTo>
                      <a:pt x="1297" y="1381"/>
                    </a:lnTo>
                    <a:lnTo>
                      <a:pt x="1339" y="1298"/>
                    </a:lnTo>
                    <a:lnTo>
                      <a:pt x="1465" y="1214"/>
                    </a:lnTo>
                    <a:lnTo>
                      <a:pt x="1423" y="984"/>
                    </a:lnTo>
                    <a:lnTo>
                      <a:pt x="1360" y="900"/>
                    </a:lnTo>
                    <a:lnTo>
                      <a:pt x="1360" y="837"/>
                    </a:lnTo>
                    <a:lnTo>
                      <a:pt x="1235" y="837"/>
                    </a:lnTo>
                    <a:lnTo>
                      <a:pt x="1193" y="691"/>
                    </a:lnTo>
                    <a:lnTo>
                      <a:pt x="1193" y="649"/>
                    </a:lnTo>
                    <a:lnTo>
                      <a:pt x="1130" y="586"/>
                    </a:lnTo>
                    <a:lnTo>
                      <a:pt x="1109" y="482"/>
                    </a:lnTo>
                    <a:lnTo>
                      <a:pt x="1046" y="461"/>
                    </a:lnTo>
                    <a:lnTo>
                      <a:pt x="1004" y="377"/>
                    </a:lnTo>
                    <a:lnTo>
                      <a:pt x="1025" y="272"/>
                    </a:lnTo>
                    <a:lnTo>
                      <a:pt x="983" y="168"/>
                    </a:lnTo>
                    <a:lnTo>
                      <a:pt x="837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2" name="Google Shape;1524;p74"/>
              <p:cNvSpPr/>
              <p:nvPr/>
            </p:nvSpPr>
            <p:spPr>
              <a:xfrm>
                <a:off x="2789175" y="1410350"/>
                <a:ext cx="386600" cy="302375"/>
              </a:xfrm>
              <a:custGeom>
                <a:avLst/>
                <a:gdLst/>
                <a:ahLst/>
                <a:cxnLst/>
                <a:rect l="l" t="t" r="r" b="b"/>
                <a:pathLst>
                  <a:path w="15464" h="12095" extrusionOk="0">
                    <a:moveTo>
                      <a:pt x="9625" y="1"/>
                    </a:moveTo>
                    <a:lnTo>
                      <a:pt x="9521" y="105"/>
                    </a:lnTo>
                    <a:lnTo>
                      <a:pt x="9416" y="105"/>
                    </a:lnTo>
                    <a:lnTo>
                      <a:pt x="9353" y="168"/>
                    </a:lnTo>
                    <a:lnTo>
                      <a:pt x="9416" y="252"/>
                    </a:lnTo>
                    <a:lnTo>
                      <a:pt x="9521" y="273"/>
                    </a:lnTo>
                    <a:lnTo>
                      <a:pt x="9584" y="315"/>
                    </a:lnTo>
                    <a:lnTo>
                      <a:pt x="9458" y="315"/>
                    </a:lnTo>
                    <a:lnTo>
                      <a:pt x="9395" y="377"/>
                    </a:lnTo>
                    <a:lnTo>
                      <a:pt x="9458" y="461"/>
                    </a:lnTo>
                    <a:lnTo>
                      <a:pt x="9584" y="566"/>
                    </a:lnTo>
                    <a:lnTo>
                      <a:pt x="9563" y="629"/>
                    </a:lnTo>
                    <a:lnTo>
                      <a:pt x="9521" y="691"/>
                    </a:lnTo>
                    <a:lnTo>
                      <a:pt x="9625" y="796"/>
                    </a:lnTo>
                    <a:lnTo>
                      <a:pt x="9709" y="817"/>
                    </a:lnTo>
                    <a:lnTo>
                      <a:pt x="9709" y="880"/>
                    </a:lnTo>
                    <a:lnTo>
                      <a:pt x="9605" y="901"/>
                    </a:lnTo>
                    <a:lnTo>
                      <a:pt x="9605" y="942"/>
                    </a:lnTo>
                    <a:lnTo>
                      <a:pt x="9395" y="712"/>
                    </a:lnTo>
                    <a:lnTo>
                      <a:pt x="9353" y="712"/>
                    </a:lnTo>
                    <a:lnTo>
                      <a:pt x="9312" y="796"/>
                    </a:lnTo>
                    <a:lnTo>
                      <a:pt x="9312" y="901"/>
                    </a:lnTo>
                    <a:lnTo>
                      <a:pt x="9270" y="880"/>
                    </a:lnTo>
                    <a:lnTo>
                      <a:pt x="9249" y="691"/>
                    </a:lnTo>
                    <a:lnTo>
                      <a:pt x="9270" y="566"/>
                    </a:lnTo>
                    <a:lnTo>
                      <a:pt x="9186" y="419"/>
                    </a:lnTo>
                    <a:lnTo>
                      <a:pt x="9186" y="273"/>
                    </a:lnTo>
                    <a:lnTo>
                      <a:pt x="9123" y="210"/>
                    </a:lnTo>
                    <a:lnTo>
                      <a:pt x="9081" y="252"/>
                    </a:lnTo>
                    <a:lnTo>
                      <a:pt x="8956" y="147"/>
                    </a:lnTo>
                    <a:lnTo>
                      <a:pt x="8872" y="105"/>
                    </a:lnTo>
                    <a:lnTo>
                      <a:pt x="8851" y="252"/>
                    </a:lnTo>
                    <a:lnTo>
                      <a:pt x="8872" y="461"/>
                    </a:lnTo>
                    <a:lnTo>
                      <a:pt x="8851" y="670"/>
                    </a:lnTo>
                    <a:lnTo>
                      <a:pt x="8893" y="817"/>
                    </a:lnTo>
                    <a:lnTo>
                      <a:pt x="8935" y="984"/>
                    </a:lnTo>
                    <a:lnTo>
                      <a:pt x="8935" y="1047"/>
                    </a:lnTo>
                    <a:lnTo>
                      <a:pt x="8935" y="1193"/>
                    </a:lnTo>
                    <a:lnTo>
                      <a:pt x="8872" y="1235"/>
                    </a:lnTo>
                    <a:lnTo>
                      <a:pt x="8830" y="1131"/>
                    </a:lnTo>
                    <a:lnTo>
                      <a:pt x="8788" y="984"/>
                    </a:lnTo>
                    <a:lnTo>
                      <a:pt x="8747" y="901"/>
                    </a:lnTo>
                    <a:lnTo>
                      <a:pt x="8747" y="775"/>
                    </a:lnTo>
                    <a:lnTo>
                      <a:pt x="8726" y="629"/>
                    </a:lnTo>
                    <a:lnTo>
                      <a:pt x="8684" y="482"/>
                    </a:lnTo>
                    <a:lnTo>
                      <a:pt x="8475" y="357"/>
                    </a:lnTo>
                    <a:lnTo>
                      <a:pt x="8412" y="357"/>
                    </a:lnTo>
                    <a:lnTo>
                      <a:pt x="8370" y="482"/>
                    </a:lnTo>
                    <a:lnTo>
                      <a:pt x="8349" y="524"/>
                    </a:lnTo>
                    <a:lnTo>
                      <a:pt x="8370" y="691"/>
                    </a:lnTo>
                    <a:lnTo>
                      <a:pt x="8558" y="817"/>
                    </a:lnTo>
                    <a:lnTo>
                      <a:pt x="8558" y="901"/>
                    </a:lnTo>
                    <a:lnTo>
                      <a:pt x="8370" y="880"/>
                    </a:lnTo>
                    <a:lnTo>
                      <a:pt x="8328" y="838"/>
                    </a:lnTo>
                    <a:lnTo>
                      <a:pt x="8244" y="838"/>
                    </a:lnTo>
                    <a:lnTo>
                      <a:pt x="8161" y="921"/>
                    </a:lnTo>
                    <a:lnTo>
                      <a:pt x="8244" y="1131"/>
                    </a:lnTo>
                    <a:lnTo>
                      <a:pt x="8224" y="1193"/>
                    </a:lnTo>
                    <a:lnTo>
                      <a:pt x="8077" y="1235"/>
                    </a:lnTo>
                    <a:lnTo>
                      <a:pt x="8035" y="1340"/>
                    </a:lnTo>
                    <a:lnTo>
                      <a:pt x="7952" y="1403"/>
                    </a:lnTo>
                    <a:lnTo>
                      <a:pt x="7910" y="1319"/>
                    </a:lnTo>
                    <a:lnTo>
                      <a:pt x="7910" y="1214"/>
                    </a:lnTo>
                    <a:lnTo>
                      <a:pt x="7847" y="1214"/>
                    </a:lnTo>
                    <a:lnTo>
                      <a:pt x="7784" y="1361"/>
                    </a:lnTo>
                    <a:lnTo>
                      <a:pt x="7700" y="1403"/>
                    </a:lnTo>
                    <a:lnTo>
                      <a:pt x="7680" y="1131"/>
                    </a:lnTo>
                    <a:lnTo>
                      <a:pt x="7700" y="984"/>
                    </a:lnTo>
                    <a:lnTo>
                      <a:pt x="7700" y="921"/>
                    </a:lnTo>
                    <a:lnTo>
                      <a:pt x="7491" y="838"/>
                    </a:lnTo>
                    <a:lnTo>
                      <a:pt x="7470" y="775"/>
                    </a:lnTo>
                    <a:lnTo>
                      <a:pt x="7533" y="691"/>
                    </a:lnTo>
                    <a:lnTo>
                      <a:pt x="7554" y="608"/>
                    </a:lnTo>
                    <a:lnTo>
                      <a:pt x="7470" y="566"/>
                    </a:lnTo>
                    <a:lnTo>
                      <a:pt x="7261" y="524"/>
                    </a:lnTo>
                    <a:lnTo>
                      <a:pt x="7219" y="482"/>
                    </a:lnTo>
                    <a:lnTo>
                      <a:pt x="7073" y="524"/>
                    </a:lnTo>
                    <a:lnTo>
                      <a:pt x="7031" y="629"/>
                    </a:lnTo>
                    <a:lnTo>
                      <a:pt x="7115" y="712"/>
                    </a:lnTo>
                    <a:lnTo>
                      <a:pt x="7115" y="921"/>
                    </a:lnTo>
                    <a:lnTo>
                      <a:pt x="7073" y="984"/>
                    </a:lnTo>
                    <a:lnTo>
                      <a:pt x="6968" y="942"/>
                    </a:lnTo>
                    <a:lnTo>
                      <a:pt x="6864" y="984"/>
                    </a:lnTo>
                    <a:lnTo>
                      <a:pt x="6780" y="901"/>
                    </a:lnTo>
                    <a:lnTo>
                      <a:pt x="6654" y="901"/>
                    </a:lnTo>
                    <a:lnTo>
                      <a:pt x="6633" y="1026"/>
                    </a:lnTo>
                    <a:lnTo>
                      <a:pt x="6675" y="1089"/>
                    </a:lnTo>
                    <a:lnTo>
                      <a:pt x="6738" y="1193"/>
                    </a:lnTo>
                    <a:lnTo>
                      <a:pt x="6801" y="1256"/>
                    </a:lnTo>
                    <a:lnTo>
                      <a:pt x="6801" y="1403"/>
                    </a:lnTo>
                    <a:lnTo>
                      <a:pt x="6864" y="1465"/>
                    </a:lnTo>
                    <a:lnTo>
                      <a:pt x="6905" y="1465"/>
                    </a:lnTo>
                    <a:lnTo>
                      <a:pt x="7010" y="1633"/>
                    </a:lnTo>
                    <a:lnTo>
                      <a:pt x="7010" y="1779"/>
                    </a:lnTo>
                    <a:lnTo>
                      <a:pt x="6968" y="1842"/>
                    </a:lnTo>
                    <a:lnTo>
                      <a:pt x="6989" y="1717"/>
                    </a:lnTo>
                    <a:lnTo>
                      <a:pt x="6947" y="1717"/>
                    </a:lnTo>
                    <a:lnTo>
                      <a:pt x="6843" y="1842"/>
                    </a:lnTo>
                    <a:lnTo>
                      <a:pt x="6780" y="1758"/>
                    </a:lnTo>
                    <a:lnTo>
                      <a:pt x="6780" y="1654"/>
                    </a:lnTo>
                    <a:lnTo>
                      <a:pt x="6801" y="1633"/>
                    </a:lnTo>
                    <a:lnTo>
                      <a:pt x="6780" y="1549"/>
                    </a:lnTo>
                    <a:lnTo>
                      <a:pt x="6738" y="1612"/>
                    </a:lnTo>
                    <a:lnTo>
                      <a:pt x="6654" y="1612"/>
                    </a:lnTo>
                    <a:lnTo>
                      <a:pt x="6654" y="1758"/>
                    </a:lnTo>
                    <a:lnTo>
                      <a:pt x="6592" y="1842"/>
                    </a:lnTo>
                    <a:lnTo>
                      <a:pt x="6571" y="1758"/>
                    </a:lnTo>
                    <a:lnTo>
                      <a:pt x="6508" y="1675"/>
                    </a:lnTo>
                    <a:lnTo>
                      <a:pt x="6550" y="1570"/>
                    </a:lnTo>
                    <a:lnTo>
                      <a:pt x="6550" y="1424"/>
                    </a:lnTo>
                    <a:lnTo>
                      <a:pt x="6445" y="1298"/>
                    </a:lnTo>
                    <a:lnTo>
                      <a:pt x="6382" y="1298"/>
                    </a:lnTo>
                    <a:lnTo>
                      <a:pt x="6257" y="1465"/>
                    </a:lnTo>
                    <a:lnTo>
                      <a:pt x="6215" y="1507"/>
                    </a:lnTo>
                    <a:lnTo>
                      <a:pt x="6215" y="1633"/>
                    </a:lnTo>
                    <a:lnTo>
                      <a:pt x="6257" y="1717"/>
                    </a:lnTo>
                    <a:lnTo>
                      <a:pt x="6215" y="1758"/>
                    </a:lnTo>
                    <a:lnTo>
                      <a:pt x="6131" y="1675"/>
                    </a:lnTo>
                    <a:lnTo>
                      <a:pt x="6152" y="1612"/>
                    </a:lnTo>
                    <a:lnTo>
                      <a:pt x="6110" y="1528"/>
                    </a:lnTo>
                    <a:lnTo>
                      <a:pt x="6131" y="1424"/>
                    </a:lnTo>
                    <a:lnTo>
                      <a:pt x="6110" y="1298"/>
                    </a:lnTo>
                    <a:lnTo>
                      <a:pt x="5985" y="1235"/>
                    </a:lnTo>
                    <a:lnTo>
                      <a:pt x="5985" y="1089"/>
                    </a:lnTo>
                    <a:lnTo>
                      <a:pt x="5985" y="984"/>
                    </a:lnTo>
                    <a:lnTo>
                      <a:pt x="5943" y="984"/>
                    </a:lnTo>
                    <a:lnTo>
                      <a:pt x="5796" y="1110"/>
                    </a:lnTo>
                    <a:lnTo>
                      <a:pt x="5713" y="1131"/>
                    </a:lnTo>
                    <a:lnTo>
                      <a:pt x="5692" y="1256"/>
                    </a:lnTo>
                    <a:lnTo>
                      <a:pt x="5713" y="1340"/>
                    </a:lnTo>
                    <a:lnTo>
                      <a:pt x="5692" y="1403"/>
                    </a:lnTo>
                    <a:lnTo>
                      <a:pt x="5692" y="1465"/>
                    </a:lnTo>
                    <a:lnTo>
                      <a:pt x="5608" y="1528"/>
                    </a:lnTo>
                    <a:lnTo>
                      <a:pt x="5608" y="1445"/>
                    </a:lnTo>
                    <a:lnTo>
                      <a:pt x="5629" y="1403"/>
                    </a:lnTo>
                    <a:lnTo>
                      <a:pt x="5608" y="1340"/>
                    </a:lnTo>
                    <a:lnTo>
                      <a:pt x="5524" y="1424"/>
                    </a:lnTo>
                    <a:lnTo>
                      <a:pt x="5462" y="1570"/>
                    </a:lnTo>
                    <a:lnTo>
                      <a:pt x="5399" y="1612"/>
                    </a:lnTo>
                    <a:lnTo>
                      <a:pt x="5399" y="1340"/>
                    </a:lnTo>
                    <a:lnTo>
                      <a:pt x="5420" y="1256"/>
                    </a:lnTo>
                    <a:lnTo>
                      <a:pt x="5420" y="1193"/>
                    </a:lnTo>
                    <a:lnTo>
                      <a:pt x="5336" y="1152"/>
                    </a:lnTo>
                    <a:lnTo>
                      <a:pt x="5273" y="1214"/>
                    </a:lnTo>
                    <a:lnTo>
                      <a:pt x="5022" y="1214"/>
                    </a:lnTo>
                    <a:lnTo>
                      <a:pt x="4876" y="1319"/>
                    </a:lnTo>
                    <a:lnTo>
                      <a:pt x="4771" y="1298"/>
                    </a:lnTo>
                    <a:lnTo>
                      <a:pt x="4646" y="1361"/>
                    </a:lnTo>
                    <a:lnTo>
                      <a:pt x="4583" y="1465"/>
                    </a:lnTo>
                    <a:lnTo>
                      <a:pt x="4457" y="1465"/>
                    </a:lnTo>
                    <a:lnTo>
                      <a:pt x="4353" y="1528"/>
                    </a:lnTo>
                    <a:lnTo>
                      <a:pt x="4332" y="1654"/>
                    </a:lnTo>
                    <a:lnTo>
                      <a:pt x="4248" y="1612"/>
                    </a:lnTo>
                    <a:lnTo>
                      <a:pt x="4227" y="1633"/>
                    </a:lnTo>
                    <a:lnTo>
                      <a:pt x="4248" y="1737"/>
                    </a:lnTo>
                    <a:lnTo>
                      <a:pt x="4290" y="1758"/>
                    </a:lnTo>
                    <a:lnTo>
                      <a:pt x="4269" y="1863"/>
                    </a:lnTo>
                    <a:lnTo>
                      <a:pt x="4290" y="1968"/>
                    </a:lnTo>
                    <a:lnTo>
                      <a:pt x="4415" y="1947"/>
                    </a:lnTo>
                    <a:lnTo>
                      <a:pt x="4478" y="1863"/>
                    </a:lnTo>
                    <a:lnTo>
                      <a:pt x="4478" y="1779"/>
                    </a:lnTo>
                    <a:lnTo>
                      <a:pt x="4604" y="1758"/>
                    </a:lnTo>
                    <a:lnTo>
                      <a:pt x="4667" y="1717"/>
                    </a:lnTo>
                    <a:lnTo>
                      <a:pt x="4708" y="1675"/>
                    </a:lnTo>
                    <a:lnTo>
                      <a:pt x="4750" y="1821"/>
                    </a:lnTo>
                    <a:lnTo>
                      <a:pt x="4813" y="1758"/>
                    </a:lnTo>
                    <a:lnTo>
                      <a:pt x="4855" y="1654"/>
                    </a:lnTo>
                    <a:lnTo>
                      <a:pt x="4897" y="1633"/>
                    </a:lnTo>
                    <a:lnTo>
                      <a:pt x="4876" y="1779"/>
                    </a:lnTo>
                    <a:lnTo>
                      <a:pt x="4918" y="1842"/>
                    </a:lnTo>
                    <a:lnTo>
                      <a:pt x="5064" y="1842"/>
                    </a:lnTo>
                    <a:lnTo>
                      <a:pt x="4939" y="1884"/>
                    </a:lnTo>
                    <a:lnTo>
                      <a:pt x="4771" y="1926"/>
                    </a:lnTo>
                    <a:lnTo>
                      <a:pt x="4604" y="2051"/>
                    </a:lnTo>
                    <a:lnTo>
                      <a:pt x="4478" y="2093"/>
                    </a:lnTo>
                    <a:lnTo>
                      <a:pt x="4499" y="2198"/>
                    </a:lnTo>
                    <a:lnTo>
                      <a:pt x="4499" y="2281"/>
                    </a:lnTo>
                    <a:lnTo>
                      <a:pt x="4583" y="2281"/>
                    </a:lnTo>
                    <a:lnTo>
                      <a:pt x="4667" y="2198"/>
                    </a:lnTo>
                    <a:lnTo>
                      <a:pt x="4771" y="2198"/>
                    </a:lnTo>
                    <a:lnTo>
                      <a:pt x="4918" y="2156"/>
                    </a:lnTo>
                    <a:lnTo>
                      <a:pt x="5127" y="2135"/>
                    </a:lnTo>
                    <a:lnTo>
                      <a:pt x="5378" y="2072"/>
                    </a:lnTo>
                    <a:lnTo>
                      <a:pt x="5420" y="2135"/>
                    </a:lnTo>
                    <a:lnTo>
                      <a:pt x="5420" y="2198"/>
                    </a:lnTo>
                    <a:lnTo>
                      <a:pt x="5336" y="2240"/>
                    </a:lnTo>
                    <a:lnTo>
                      <a:pt x="5273" y="2177"/>
                    </a:lnTo>
                    <a:lnTo>
                      <a:pt x="5169" y="2177"/>
                    </a:lnTo>
                    <a:lnTo>
                      <a:pt x="5064" y="2261"/>
                    </a:lnTo>
                    <a:lnTo>
                      <a:pt x="4876" y="2261"/>
                    </a:lnTo>
                    <a:lnTo>
                      <a:pt x="4708" y="2386"/>
                    </a:lnTo>
                    <a:lnTo>
                      <a:pt x="4562" y="2386"/>
                    </a:lnTo>
                    <a:lnTo>
                      <a:pt x="4541" y="2449"/>
                    </a:lnTo>
                    <a:lnTo>
                      <a:pt x="4604" y="2554"/>
                    </a:lnTo>
                    <a:lnTo>
                      <a:pt x="4708" y="2554"/>
                    </a:lnTo>
                    <a:lnTo>
                      <a:pt x="4813" y="2616"/>
                    </a:lnTo>
                    <a:lnTo>
                      <a:pt x="4750" y="2658"/>
                    </a:lnTo>
                    <a:lnTo>
                      <a:pt x="4562" y="2658"/>
                    </a:lnTo>
                    <a:lnTo>
                      <a:pt x="4478" y="2574"/>
                    </a:lnTo>
                    <a:lnTo>
                      <a:pt x="4415" y="2574"/>
                    </a:lnTo>
                    <a:lnTo>
                      <a:pt x="4353" y="2616"/>
                    </a:lnTo>
                    <a:lnTo>
                      <a:pt x="4353" y="2763"/>
                    </a:lnTo>
                    <a:lnTo>
                      <a:pt x="4290" y="2826"/>
                    </a:lnTo>
                    <a:lnTo>
                      <a:pt x="4332" y="2909"/>
                    </a:lnTo>
                    <a:lnTo>
                      <a:pt x="4415" y="2972"/>
                    </a:lnTo>
                    <a:lnTo>
                      <a:pt x="4562" y="2909"/>
                    </a:lnTo>
                    <a:lnTo>
                      <a:pt x="4750" y="3014"/>
                    </a:lnTo>
                    <a:lnTo>
                      <a:pt x="4897" y="2993"/>
                    </a:lnTo>
                    <a:lnTo>
                      <a:pt x="4918" y="3035"/>
                    </a:lnTo>
                    <a:lnTo>
                      <a:pt x="5022" y="3035"/>
                    </a:lnTo>
                    <a:lnTo>
                      <a:pt x="5169" y="3139"/>
                    </a:lnTo>
                    <a:lnTo>
                      <a:pt x="5231" y="3139"/>
                    </a:lnTo>
                    <a:lnTo>
                      <a:pt x="5315" y="3118"/>
                    </a:lnTo>
                    <a:lnTo>
                      <a:pt x="5462" y="3139"/>
                    </a:lnTo>
                    <a:lnTo>
                      <a:pt x="5545" y="3139"/>
                    </a:lnTo>
                    <a:lnTo>
                      <a:pt x="5713" y="3035"/>
                    </a:lnTo>
                    <a:lnTo>
                      <a:pt x="5943" y="3035"/>
                    </a:lnTo>
                    <a:lnTo>
                      <a:pt x="6110" y="3014"/>
                    </a:lnTo>
                    <a:lnTo>
                      <a:pt x="6173" y="2972"/>
                    </a:lnTo>
                    <a:lnTo>
                      <a:pt x="6236" y="2930"/>
                    </a:lnTo>
                    <a:lnTo>
                      <a:pt x="6320" y="2930"/>
                    </a:lnTo>
                    <a:lnTo>
                      <a:pt x="6320" y="2993"/>
                    </a:lnTo>
                    <a:lnTo>
                      <a:pt x="6278" y="3077"/>
                    </a:lnTo>
                    <a:lnTo>
                      <a:pt x="6068" y="3098"/>
                    </a:lnTo>
                    <a:lnTo>
                      <a:pt x="5838" y="3139"/>
                    </a:lnTo>
                    <a:lnTo>
                      <a:pt x="5755" y="3202"/>
                    </a:lnTo>
                    <a:lnTo>
                      <a:pt x="5650" y="3223"/>
                    </a:lnTo>
                    <a:lnTo>
                      <a:pt x="5629" y="3244"/>
                    </a:lnTo>
                    <a:lnTo>
                      <a:pt x="5462" y="3223"/>
                    </a:lnTo>
                    <a:lnTo>
                      <a:pt x="5336" y="3286"/>
                    </a:lnTo>
                    <a:lnTo>
                      <a:pt x="5231" y="3286"/>
                    </a:lnTo>
                    <a:lnTo>
                      <a:pt x="5190" y="3223"/>
                    </a:lnTo>
                    <a:lnTo>
                      <a:pt x="5085" y="3223"/>
                    </a:lnTo>
                    <a:lnTo>
                      <a:pt x="4897" y="3118"/>
                    </a:lnTo>
                    <a:lnTo>
                      <a:pt x="4562" y="3118"/>
                    </a:lnTo>
                    <a:lnTo>
                      <a:pt x="4499" y="3077"/>
                    </a:lnTo>
                    <a:lnTo>
                      <a:pt x="4374" y="3098"/>
                    </a:lnTo>
                    <a:lnTo>
                      <a:pt x="4269" y="3077"/>
                    </a:lnTo>
                    <a:lnTo>
                      <a:pt x="4227" y="3118"/>
                    </a:lnTo>
                    <a:lnTo>
                      <a:pt x="4248" y="3286"/>
                    </a:lnTo>
                    <a:lnTo>
                      <a:pt x="4290" y="3328"/>
                    </a:lnTo>
                    <a:lnTo>
                      <a:pt x="4290" y="3516"/>
                    </a:lnTo>
                    <a:lnTo>
                      <a:pt x="4353" y="3642"/>
                    </a:lnTo>
                    <a:lnTo>
                      <a:pt x="4395" y="3704"/>
                    </a:lnTo>
                    <a:lnTo>
                      <a:pt x="4478" y="3725"/>
                    </a:lnTo>
                    <a:lnTo>
                      <a:pt x="4646" y="3934"/>
                    </a:lnTo>
                    <a:lnTo>
                      <a:pt x="4708" y="3976"/>
                    </a:lnTo>
                    <a:lnTo>
                      <a:pt x="4771" y="3955"/>
                    </a:lnTo>
                    <a:lnTo>
                      <a:pt x="4897" y="3767"/>
                    </a:lnTo>
                    <a:lnTo>
                      <a:pt x="5106" y="3662"/>
                    </a:lnTo>
                    <a:lnTo>
                      <a:pt x="5315" y="3537"/>
                    </a:lnTo>
                    <a:lnTo>
                      <a:pt x="5441" y="3432"/>
                    </a:lnTo>
                    <a:lnTo>
                      <a:pt x="5503" y="3349"/>
                    </a:lnTo>
                    <a:lnTo>
                      <a:pt x="5545" y="3349"/>
                    </a:lnTo>
                    <a:lnTo>
                      <a:pt x="5817" y="3411"/>
                    </a:lnTo>
                    <a:lnTo>
                      <a:pt x="6027" y="3390"/>
                    </a:lnTo>
                    <a:lnTo>
                      <a:pt x="6173" y="3390"/>
                    </a:lnTo>
                    <a:lnTo>
                      <a:pt x="6320" y="3495"/>
                    </a:lnTo>
                    <a:lnTo>
                      <a:pt x="6571" y="3516"/>
                    </a:lnTo>
                    <a:lnTo>
                      <a:pt x="6780" y="3516"/>
                    </a:lnTo>
                    <a:lnTo>
                      <a:pt x="6864" y="3558"/>
                    </a:lnTo>
                    <a:lnTo>
                      <a:pt x="6843" y="3600"/>
                    </a:lnTo>
                    <a:lnTo>
                      <a:pt x="6654" y="3621"/>
                    </a:lnTo>
                    <a:lnTo>
                      <a:pt x="6550" y="3600"/>
                    </a:lnTo>
                    <a:lnTo>
                      <a:pt x="6361" y="3558"/>
                    </a:lnTo>
                    <a:lnTo>
                      <a:pt x="6152" y="3453"/>
                    </a:lnTo>
                    <a:lnTo>
                      <a:pt x="6047" y="3453"/>
                    </a:lnTo>
                    <a:lnTo>
                      <a:pt x="5964" y="3495"/>
                    </a:lnTo>
                    <a:lnTo>
                      <a:pt x="5734" y="3453"/>
                    </a:lnTo>
                    <a:lnTo>
                      <a:pt x="5608" y="3432"/>
                    </a:lnTo>
                    <a:lnTo>
                      <a:pt x="5545" y="3516"/>
                    </a:lnTo>
                    <a:lnTo>
                      <a:pt x="5399" y="3600"/>
                    </a:lnTo>
                    <a:lnTo>
                      <a:pt x="5294" y="3725"/>
                    </a:lnTo>
                    <a:lnTo>
                      <a:pt x="5106" y="3830"/>
                    </a:lnTo>
                    <a:lnTo>
                      <a:pt x="5022" y="3976"/>
                    </a:lnTo>
                    <a:lnTo>
                      <a:pt x="4939" y="4060"/>
                    </a:lnTo>
                    <a:lnTo>
                      <a:pt x="4918" y="4123"/>
                    </a:lnTo>
                    <a:lnTo>
                      <a:pt x="5064" y="4227"/>
                    </a:lnTo>
                    <a:lnTo>
                      <a:pt x="5190" y="4227"/>
                    </a:lnTo>
                    <a:lnTo>
                      <a:pt x="5190" y="4290"/>
                    </a:lnTo>
                    <a:lnTo>
                      <a:pt x="5294" y="4395"/>
                    </a:lnTo>
                    <a:lnTo>
                      <a:pt x="5503" y="4395"/>
                    </a:lnTo>
                    <a:lnTo>
                      <a:pt x="5755" y="4478"/>
                    </a:lnTo>
                    <a:lnTo>
                      <a:pt x="5943" y="4478"/>
                    </a:lnTo>
                    <a:lnTo>
                      <a:pt x="6110" y="4332"/>
                    </a:lnTo>
                    <a:lnTo>
                      <a:pt x="6131" y="4144"/>
                    </a:lnTo>
                    <a:lnTo>
                      <a:pt x="6278" y="4081"/>
                    </a:lnTo>
                    <a:lnTo>
                      <a:pt x="6382" y="4123"/>
                    </a:lnTo>
                    <a:lnTo>
                      <a:pt x="6257" y="4165"/>
                    </a:lnTo>
                    <a:lnTo>
                      <a:pt x="6257" y="4269"/>
                    </a:lnTo>
                    <a:lnTo>
                      <a:pt x="6361" y="4290"/>
                    </a:lnTo>
                    <a:lnTo>
                      <a:pt x="6508" y="4248"/>
                    </a:lnTo>
                    <a:lnTo>
                      <a:pt x="6654" y="4269"/>
                    </a:lnTo>
                    <a:lnTo>
                      <a:pt x="6780" y="4186"/>
                    </a:lnTo>
                    <a:lnTo>
                      <a:pt x="6884" y="4227"/>
                    </a:lnTo>
                    <a:lnTo>
                      <a:pt x="6780" y="4332"/>
                    </a:lnTo>
                    <a:lnTo>
                      <a:pt x="6571" y="4353"/>
                    </a:lnTo>
                    <a:lnTo>
                      <a:pt x="6466" y="4374"/>
                    </a:lnTo>
                    <a:lnTo>
                      <a:pt x="6320" y="4374"/>
                    </a:lnTo>
                    <a:lnTo>
                      <a:pt x="6152" y="4541"/>
                    </a:lnTo>
                    <a:lnTo>
                      <a:pt x="6173" y="4604"/>
                    </a:lnTo>
                    <a:lnTo>
                      <a:pt x="6257" y="4646"/>
                    </a:lnTo>
                    <a:lnTo>
                      <a:pt x="6445" y="4604"/>
                    </a:lnTo>
                    <a:lnTo>
                      <a:pt x="6571" y="4771"/>
                    </a:lnTo>
                    <a:lnTo>
                      <a:pt x="7010" y="4771"/>
                    </a:lnTo>
                    <a:lnTo>
                      <a:pt x="7156" y="4750"/>
                    </a:lnTo>
                    <a:lnTo>
                      <a:pt x="7554" y="4583"/>
                    </a:lnTo>
                    <a:lnTo>
                      <a:pt x="7680" y="4562"/>
                    </a:lnTo>
                    <a:lnTo>
                      <a:pt x="7889" y="4395"/>
                    </a:lnTo>
                    <a:lnTo>
                      <a:pt x="7847" y="4353"/>
                    </a:lnTo>
                    <a:lnTo>
                      <a:pt x="7805" y="4353"/>
                    </a:lnTo>
                    <a:lnTo>
                      <a:pt x="7952" y="4165"/>
                    </a:lnTo>
                    <a:lnTo>
                      <a:pt x="8056" y="4165"/>
                    </a:lnTo>
                    <a:lnTo>
                      <a:pt x="8140" y="4039"/>
                    </a:lnTo>
                    <a:lnTo>
                      <a:pt x="8161" y="4060"/>
                    </a:lnTo>
                    <a:lnTo>
                      <a:pt x="8224" y="4165"/>
                    </a:lnTo>
                    <a:lnTo>
                      <a:pt x="8265" y="4165"/>
                    </a:lnTo>
                    <a:lnTo>
                      <a:pt x="8265" y="4060"/>
                    </a:lnTo>
                    <a:lnTo>
                      <a:pt x="8579" y="3830"/>
                    </a:lnTo>
                    <a:lnTo>
                      <a:pt x="8788" y="3809"/>
                    </a:lnTo>
                    <a:lnTo>
                      <a:pt x="9123" y="3662"/>
                    </a:lnTo>
                    <a:lnTo>
                      <a:pt x="9123" y="3746"/>
                    </a:lnTo>
                    <a:lnTo>
                      <a:pt x="8851" y="3872"/>
                    </a:lnTo>
                    <a:lnTo>
                      <a:pt x="8684" y="3872"/>
                    </a:lnTo>
                    <a:lnTo>
                      <a:pt x="8370" y="4060"/>
                    </a:lnTo>
                    <a:lnTo>
                      <a:pt x="8328" y="4227"/>
                    </a:lnTo>
                    <a:lnTo>
                      <a:pt x="8203" y="4332"/>
                    </a:lnTo>
                    <a:lnTo>
                      <a:pt x="8056" y="4332"/>
                    </a:lnTo>
                    <a:lnTo>
                      <a:pt x="8014" y="4478"/>
                    </a:lnTo>
                    <a:lnTo>
                      <a:pt x="7952" y="4541"/>
                    </a:lnTo>
                    <a:lnTo>
                      <a:pt x="7952" y="4583"/>
                    </a:lnTo>
                    <a:lnTo>
                      <a:pt x="8244" y="4562"/>
                    </a:lnTo>
                    <a:lnTo>
                      <a:pt x="8328" y="4604"/>
                    </a:lnTo>
                    <a:lnTo>
                      <a:pt x="8454" y="4604"/>
                    </a:lnTo>
                    <a:lnTo>
                      <a:pt x="8579" y="4688"/>
                    </a:lnTo>
                    <a:lnTo>
                      <a:pt x="8558" y="4750"/>
                    </a:lnTo>
                    <a:lnTo>
                      <a:pt x="8663" y="4792"/>
                    </a:lnTo>
                    <a:lnTo>
                      <a:pt x="8747" y="4792"/>
                    </a:lnTo>
                    <a:lnTo>
                      <a:pt x="8788" y="4855"/>
                    </a:lnTo>
                    <a:lnTo>
                      <a:pt x="8663" y="4876"/>
                    </a:lnTo>
                    <a:lnTo>
                      <a:pt x="8558" y="4918"/>
                    </a:lnTo>
                    <a:lnTo>
                      <a:pt x="8433" y="4813"/>
                    </a:lnTo>
                    <a:lnTo>
                      <a:pt x="8224" y="4750"/>
                    </a:lnTo>
                    <a:lnTo>
                      <a:pt x="7952" y="4771"/>
                    </a:lnTo>
                    <a:lnTo>
                      <a:pt x="7554" y="4813"/>
                    </a:lnTo>
                    <a:lnTo>
                      <a:pt x="7408" y="4876"/>
                    </a:lnTo>
                    <a:lnTo>
                      <a:pt x="7303" y="4876"/>
                    </a:lnTo>
                    <a:lnTo>
                      <a:pt x="7303" y="4918"/>
                    </a:lnTo>
                    <a:lnTo>
                      <a:pt x="7324" y="4981"/>
                    </a:lnTo>
                    <a:lnTo>
                      <a:pt x="7512" y="5022"/>
                    </a:lnTo>
                    <a:lnTo>
                      <a:pt x="7680" y="5022"/>
                    </a:lnTo>
                    <a:lnTo>
                      <a:pt x="7784" y="5085"/>
                    </a:lnTo>
                    <a:lnTo>
                      <a:pt x="7784" y="5169"/>
                    </a:lnTo>
                    <a:lnTo>
                      <a:pt x="7638" y="5190"/>
                    </a:lnTo>
                    <a:lnTo>
                      <a:pt x="7533" y="5106"/>
                    </a:lnTo>
                    <a:lnTo>
                      <a:pt x="7324" y="5085"/>
                    </a:lnTo>
                    <a:lnTo>
                      <a:pt x="7219" y="5002"/>
                    </a:lnTo>
                    <a:lnTo>
                      <a:pt x="7115" y="4981"/>
                    </a:lnTo>
                    <a:lnTo>
                      <a:pt x="6947" y="5064"/>
                    </a:lnTo>
                    <a:lnTo>
                      <a:pt x="6696" y="5085"/>
                    </a:lnTo>
                    <a:lnTo>
                      <a:pt x="6508" y="5002"/>
                    </a:lnTo>
                    <a:lnTo>
                      <a:pt x="6361" y="5002"/>
                    </a:lnTo>
                    <a:lnTo>
                      <a:pt x="6215" y="4960"/>
                    </a:lnTo>
                    <a:lnTo>
                      <a:pt x="6131" y="4897"/>
                    </a:lnTo>
                    <a:lnTo>
                      <a:pt x="5922" y="4918"/>
                    </a:lnTo>
                    <a:lnTo>
                      <a:pt x="5859" y="5064"/>
                    </a:lnTo>
                    <a:lnTo>
                      <a:pt x="5922" y="5169"/>
                    </a:lnTo>
                    <a:lnTo>
                      <a:pt x="5922" y="5587"/>
                    </a:lnTo>
                    <a:lnTo>
                      <a:pt x="5943" y="5629"/>
                    </a:lnTo>
                    <a:lnTo>
                      <a:pt x="5838" y="5755"/>
                    </a:lnTo>
                    <a:lnTo>
                      <a:pt x="5838" y="5839"/>
                    </a:lnTo>
                    <a:lnTo>
                      <a:pt x="5922" y="5901"/>
                    </a:lnTo>
                    <a:lnTo>
                      <a:pt x="5985" y="6006"/>
                    </a:lnTo>
                    <a:lnTo>
                      <a:pt x="6131" y="6006"/>
                    </a:lnTo>
                    <a:lnTo>
                      <a:pt x="6236" y="6069"/>
                    </a:lnTo>
                    <a:lnTo>
                      <a:pt x="6110" y="6048"/>
                    </a:lnTo>
                    <a:lnTo>
                      <a:pt x="6027" y="6111"/>
                    </a:lnTo>
                    <a:lnTo>
                      <a:pt x="5985" y="6173"/>
                    </a:lnTo>
                    <a:lnTo>
                      <a:pt x="5964" y="6069"/>
                    </a:lnTo>
                    <a:lnTo>
                      <a:pt x="5859" y="5964"/>
                    </a:lnTo>
                    <a:lnTo>
                      <a:pt x="5817" y="5964"/>
                    </a:lnTo>
                    <a:lnTo>
                      <a:pt x="5796" y="6027"/>
                    </a:lnTo>
                    <a:lnTo>
                      <a:pt x="5713" y="5922"/>
                    </a:lnTo>
                    <a:lnTo>
                      <a:pt x="5692" y="5734"/>
                    </a:lnTo>
                    <a:lnTo>
                      <a:pt x="5692" y="5525"/>
                    </a:lnTo>
                    <a:lnTo>
                      <a:pt x="5629" y="5232"/>
                    </a:lnTo>
                    <a:lnTo>
                      <a:pt x="5503" y="5085"/>
                    </a:lnTo>
                    <a:lnTo>
                      <a:pt x="5503" y="4981"/>
                    </a:lnTo>
                    <a:lnTo>
                      <a:pt x="5231" y="4792"/>
                    </a:lnTo>
                    <a:lnTo>
                      <a:pt x="5169" y="4792"/>
                    </a:lnTo>
                    <a:lnTo>
                      <a:pt x="5001" y="4688"/>
                    </a:lnTo>
                    <a:lnTo>
                      <a:pt x="4980" y="4583"/>
                    </a:lnTo>
                    <a:lnTo>
                      <a:pt x="4876" y="4541"/>
                    </a:lnTo>
                    <a:lnTo>
                      <a:pt x="4708" y="4583"/>
                    </a:lnTo>
                    <a:lnTo>
                      <a:pt x="4353" y="4981"/>
                    </a:lnTo>
                    <a:lnTo>
                      <a:pt x="4290" y="5106"/>
                    </a:lnTo>
                    <a:lnTo>
                      <a:pt x="4290" y="5211"/>
                    </a:lnTo>
                    <a:lnTo>
                      <a:pt x="4374" y="5274"/>
                    </a:lnTo>
                    <a:lnTo>
                      <a:pt x="4499" y="5315"/>
                    </a:lnTo>
                    <a:lnTo>
                      <a:pt x="4562" y="5441"/>
                    </a:lnTo>
                    <a:lnTo>
                      <a:pt x="4562" y="5525"/>
                    </a:lnTo>
                    <a:lnTo>
                      <a:pt x="4541" y="5546"/>
                    </a:lnTo>
                    <a:lnTo>
                      <a:pt x="4457" y="5420"/>
                    </a:lnTo>
                    <a:lnTo>
                      <a:pt x="4374" y="5399"/>
                    </a:lnTo>
                    <a:lnTo>
                      <a:pt x="4290" y="5336"/>
                    </a:lnTo>
                    <a:lnTo>
                      <a:pt x="4248" y="5378"/>
                    </a:lnTo>
                    <a:lnTo>
                      <a:pt x="4164" y="5399"/>
                    </a:lnTo>
                    <a:lnTo>
                      <a:pt x="4143" y="5483"/>
                    </a:lnTo>
                    <a:lnTo>
                      <a:pt x="4185" y="5608"/>
                    </a:lnTo>
                    <a:lnTo>
                      <a:pt x="4269" y="5650"/>
                    </a:lnTo>
                    <a:lnTo>
                      <a:pt x="4332" y="5818"/>
                    </a:lnTo>
                    <a:lnTo>
                      <a:pt x="4353" y="6131"/>
                    </a:lnTo>
                    <a:lnTo>
                      <a:pt x="4269" y="6278"/>
                    </a:lnTo>
                    <a:lnTo>
                      <a:pt x="4269" y="6445"/>
                    </a:lnTo>
                    <a:lnTo>
                      <a:pt x="4185" y="6634"/>
                    </a:lnTo>
                    <a:lnTo>
                      <a:pt x="4185" y="6759"/>
                    </a:lnTo>
                    <a:lnTo>
                      <a:pt x="4227" y="6780"/>
                    </a:lnTo>
                    <a:lnTo>
                      <a:pt x="4290" y="6759"/>
                    </a:lnTo>
                    <a:lnTo>
                      <a:pt x="4290" y="6759"/>
                    </a:lnTo>
                    <a:lnTo>
                      <a:pt x="4269" y="6906"/>
                    </a:lnTo>
                    <a:lnTo>
                      <a:pt x="4185" y="7052"/>
                    </a:lnTo>
                    <a:lnTo>
                      <a:pt x="4143" y="6968"/>
                    </a:lnTo>
                    <a:lnTo>
                      <a:pt x="4123" y="6864"/>
                    </a:lnTo>
                    <a:lnTo>
                      <a:pt x="4018" y="6780"/>
                    </a:lnTo>
                    <a:lnTo>
                      <a:pt x="3934" y="6864"/>
                    </a:lnTo>
                    <a:lnTo>
                      <a:pt x="3934" y="7052"/>
                    </a:lnTo>
                    <a:lnTo>
                      <a:pt x="4081" y="7303"/>
                    </a:lnTo>
                    <a:lnTo>
                      <a:pt x="4248" y="7282"/>
                    </a:lnTo>
                    <a:lnTo>
                      <a:pt x="4353" y="7324"/>
                    </a:lnTo>
                    <a:lnTo>
                      <a:pt x="4395" y="7408"/>
                    </a:lnTo>
                    <a:lnTo>
                      <a:pt x="4583" y="7408"/>
                    </a:lnTo>
                    <a:lnTo>
                      <a:pt x="4792" y="7491"/>
                    </a:lnTo>
                    <a:lnTo>
                      <a:pt x="4876" y="7408"/>
                    </a:lnTo>
                    <a:lnTo>
                      <a:pt x="5001" y="7324"/>
                    </a:lnTo>
                    <a:lnTo>
                      <a:pt x="5001" y="7261"/>
                    </a:lnTo>
                    <a:lnTo>
                      <a:pt x="5085" y="7219"/>
                    </a:lnTo>
                    <a:lnTo>
                      <a:pt x="5085" y="7303"/>
                    </a:lnTo>
                    <a:lnTo>
                      <a:pt x="5022" y="7408"/>
                    </a:lnTo>
                    <a:lnTo>
                      <a:pt x="5022" y="7533"/>
                    </a:lnTo>
                    <a:lnTo>
                      <a:pt x="4980" y="7596"/>
                    </a:lnTo>
                    <a:lnTo>
                      <a:pt x="4876" y="7533"/>
                    </a:lnTo>
                    <a:lnTo>
                      <a:pt x="4646" y="7533"/>
                    </a:lnTo>
                    <a:lnTo>
                      <a:pt x="4541" y="7575"/>
                    </a:lnTo>
                    <a:lnTo>
                      <a:pt x="4541" y="7680"/>
                    </a:lnTo>
                    <a:lnTo>
                      <a:pt x="4583" y="7701"/>
                    </a:lnTo>
                    <a:lnTo>
                      <a:pt x="4708" y="7701"/>
                    </a:lnTo>
                    <a:lnTo>
                      <a:pt x="4750" y="7784"/>
                    </a:lnTo>
                    <a:lnTo>
                      <a:pt x="4646" y="7784"/>
                    </a:lnTo>
                    <a:lnTo>
                      <a:pt x="4646" y="7952"/>
                    </a:lnTo>
                    <a:lnTo>
                      <a:pt x="4478" y="7722"/>
                    </a:lnTo>
                    <a:lnTo>
                      <a:pt x="4395" y="7722"/>
                    </a:lnTo>
                    <a:lnTo>
                      <a:pt x="4353" y="7617"/>
                    </a:lnTo>
                    <a:lnTo>
                      <a:pt x="4290" y="7533"/>
                    </a:lnTo>
                    <a:lnTo>
                      <a:pt x="4039" y="7366"/>
                    </a:lnTo>
                    <a:lnTo>
                      <a:pt x="3976" y="7366"/>
                    </a:lnTo>
                    <a:lnTo>
                      <a:pt x="3830" y="7199"/>
                    </a:lnTo>
                    <a:lnTo>
                      <a:pt x="3830" y="7178"/>
                    </a:lnTo>
                    <a:lnTo>
                      <a:pt x="3725" y="7178"/>
                    </a:lnTo>
                    <a:lnTo>
                      <a:pt x="3620" y="7261"/>
                    </a:lnTo>
                    <a:lnTo>
                      <a:pt x="3516" y="7261"/>
                    </a:lnTo>
                    <a:lnTo>
                      <a:pt x="3432" y="7303"/>
                    </a:lnTo>
                    <a:lnTo>
                      <a:pt x="3286" y="7261"/>
                    </a:lnTo>
                    <a:lnTo>
                      <a:pt x="3034" y="7303"/>
                    </a:lnTo>
                    <a:lnTo>
                      <a:pt x="2972" y="7282"/>
                    </a:lnTo>
                    <a:lnTo>
                      <a:pt x="2783" y="7471"/>
                    </a:lnTo>
                    <a:lnTo>
                      <a:pt x="2700" y="7617"/>
                    </a:lnTo>
                    <a:lnTo>
                      <a:pt x="2700" y="7743"/>
                    </a:lnTo>
                    <a:lnTo>
                      <a:pt x="2595" y="7784"/>
                    </a:lnTo>
                    <a:lnTo>
                      <a:pt x="2490" y="7847"/>
                    </a:lnTo>
                    <a:lnTo>
                      <a:pt x="2365" y="7910"/>
                    </a:lnTo>
                    <a:lnTo>
                      <a:pt x="2344" y="7994"/>
                    </a:lnTo>
                    <a:lnTo>
                      <a:pt x="2198" y="8098"/>
                    </a:lnTo>
                    <a:lnTo>
                      <a:pt x="2177" y="8224"/>
                    </a:lnTo>
                    <a:lnTo>
                      <a:pt x="2260" y="8224"/>
                    </a:lnTo>
                    <a:lnTo>
                      <a:pt x="2281" y="8307"/>
                    </a:lnTo>
                    <a:lnTo>
                      <a:pt x="2177" y="8307"/>
                    </a:lnTo>
                    <a:lnTo>
                      <a:pt x="2093" y="8349"/>
                    </a:lnTo>
                    <a:lnTo>
                      <a:pt x="2260" y="8475"/>
                    </a:lnTo>
                    <a:lnTo>
                      <a:pt x="2407" y="8517"/>
                    </a:lnTo>
                    <a:lnTo>
                      <a:pt x="2511" y="8433"/>
                    </a:lnTo>
                    <a:lnTo>
                      <a:pt x="2490" y="8349"/>
                    </a:lnTo>
                    <a:lnTo>
                      <a:pt x="2658" y="8370"/>
                    </a:lnTo>
                    <a:lnTo>
                      <a:pt x="2825" y="8245"/>
                    </a:lnTo>
                    <a:lnTo>
                      <a:pt x="2825" y="8349"/>
                    </a:lnTo>
                    <a:lnTo>
                      <a:pt x="2700" y="8412"/>
                    </a:lnTo>
                    <a:lnTo>
                      <a:pt x="2616" y="8538"/>
                    </a:lnTo>
                    <a:lnTo>
                      <a:pt x="2616" y="8621"/>
                    </a:lnTo>
                    <a:lnTo>
                      <a:pt x="2783" y="8621"/>
                    </a:lnTo>
                    <a:lnTo>
                      <a:pt x="2888" y="8642"/>
                    </a:lnTo>
                    <a:lnTo>
                      <a:pt x="3014" y="8475"/>
                    </a:lnTo>
                    <a:lnTo>
                      <a:pt x="3202" y="8349"/>
                    </a:lnTo>
                    <a:lnTo>
                      <a:pt x="3307" y="8119"/>
                    </a:lnTo>
                    <a:lnTo>
                      <a:pt x="3453" y="7931"/>
                    </a:lnTo>
                    <a:lnTo>
                      <a:pt x="3558" y="7910"/>
                    </a:lnTo>
                    <a:lnTo>
                      <a:pt x="3558" y="7910"/>
                    </a:lnTo>
                    <a:lnTo>
                      <a:pt x="3537" y="7994"/>
                    </a:lnTo>
                    <a:lnTo>
                      <a:pt x="3453" y="8035"/>
                    </a:lnTo>
                    <a:lnTo>
                      <a:pt x="3307" y="8245"/>
                    </a:lnTo>
                    <a:lnTo>
                      <a:pt x="3348" y="8349"/>
                    </a:lnTo>
                    <a:lnTo>
                      <a:pt x="3244" y="8349"/>
                    </a:lnTo>
                    <a:lnTo>
                      <a:pt x="3181" y="8454"/>
                    </a:lnTo>
                    <a:lnTo>
                      <a:pt x="3202" y="8538"/>
                    </a:lnTo>
                    <a:lnTo>
                      <a:pt x="3286" y="8538"/>
                    </a:lnTo>
                    <a:lnTo>
                      <a:pt x="3223" y="8580"/>
                    </a:lnTo>
                    <a:lnTo>
                      <a:pt x="3139" y="8580"/>
                    </a:lnTo>
                    <a:lnTo>
                      <a:pt x="3034" y="8684"/>
                    </a:lnTo>
                    <a:lnTo>
                      <a:pt x="3076" y="8747"/>
                    </a:lnTo>
                    <a:lnTo>
                      <a:pt x="3202" y="8747"/>
                    </a:lnTo>
                    <a:lnTo>
                      <a:pt x="3118" y="8789"/>
                    </a:lnTo>
                    <a:lnTo>
                      <a:pt x="2993" y="8747"/>
                    </a:lnTo>
                    <a:lnTo>
                      <a:pt x="2888" y="8747"/>
                    </a:lnTo>
                    <a:lnTo>
                      <a:pt x="2804" y="8789"/>
                    </a:lnTo>
                    <a:lnTo>
                      <a:pt x="2721" y="8831"/>
                    </a:lnTo>
                    <a:lnTo>
                      <a:pt x="2679" y="8872"/>
                    </a:lnTo>
                    <a:lnTo>
                      <a:pt x="2721" y="8977"/>
                    </a:lnTo>
                    <a:lnTo>
                      <a:pt x="2804" y="8977"/>
                    </a:lnTo>
                    <a:lnTo>
                      <a:pt x="2867" y="8935"/>
                    </a:lnTo>
                    <a:lnTo>
                      <a:pt x="2909" y="8956"/>
                    </a:lnTo>
                    <a:lnTo>
                      <a:pt x="3014" y="8956"/>
                    </a:lnTo>
                    <a:lnTo>
                      <a:pt x="3014" y="9040"/>
                    </a:lnTo>
                    <a:lnTo>
                      <a:pt x="2930" y="9040"/>
                    </a:lnTo>
                    <a:lnTo>
                      <a:pt x="2825" y="8998"/>
                    </a:lnTo>
                    <a:lnTo>
                      <a:pt x="2783" y="9040"/>
                    </a:lnTo>
                    <a:lnTo>
                      <a:pt x="2783" y="9082"/>
                    </a:lnTo>
                    <a:lnTo>
                      <a:pt x="2888" y="9103"/>
                    </a:lnTo>
                    <a:lnTo>
                      <a:pt x="2867" y="9144"/>
                    </a:lnTo>
                    <a:lnTo>
                      <a:pt x="2783" y="9186"/>
                    </a:lnTo>
                    <a:lnTo>
                      <a:pt x="2700" y="9186"/>
                    </a:lnTo>
                    <a:lnTo>
                      <a:pt x="2700" y="9249"/>
                    </a:lnTo>
                    <a:lnTo>
                      <a:pt x="2783" y="9396"/>
                    </a:lnTo>
                    <a:lnTo>
                      <a:pt x="2867" y="9396"/>
                    </a:lnTo>
                    <a:lnTo>
                      <a:pt x="2909" y="9312"/>
                    </a:lnTo>
                    <a:lnTo>
                      <a:pt x="3034" y="9207"/>
                    </a:lnTo>
                    <a:lnTo>
                      <a:pt x="3014" y="9312"/>
                    </a:lnTo>
                    <a:lnTo>
                      <a:pt x="2909" y="9396"/>
                    </a:lnTo>
                    <a:lnTo>
                      <a:pt x="2825" y="9479"/>
                    </a:lnTo>
                    <a:lnTo>
                      <a:pt x="2804" y="9563"/>
                    </a:lnTo>
                    <a:lnTo>
                      <a:pt x="2972" y="9626"/>
                    </a:lnTo>
                    <a:lnTo>
                      <a:pt x="3097" y="9626"/>
                    </a:lnTo>
                    <a:lnTo>
                      <a:pt x="3118" y="9605"/>
                    </a:lnTo>
                    <a:lnTo>
                      <a:pt x="3181" y="9605"/>
                    </a:lnTo>
                    <a:lnTo>
                      <a:pt x="3244" y="9668"/>
                    </a:lnTo>
                    <a:lnTo>
                      <a:pt x="3432" y="9584"/>
                    </a:lnTo>
                    <a:lnTo>
                      <a:pt x="3620" y="9416"/>
                    </a:lnTo>
                    <a:lnTo>
                      <a:pt x="3620" y="9396"/>
                    </a:lnTo>
                    <a:lnTo>
                      <a:pt x="3725" y="9312"/>
                    </a:lnTo>
                    <a:lnTo>
                      <a:pt x="3934" y="9103"/>
                    </a:lnTo>
                    <a:lnTo>
                      <a:pt x="3934" y="9040"/>
                    </a:lnTo>
                    <a:lnTo>
                      <a:pt x="4018" y="8956"/>
                    </a:lnTo>
                    <a:lnTo>
                      <a:pt x="4081" y="8956"/>
                    </a:lnTo>
                    <a:lnTo>
                      <a:pt x="4018" y="9040"/>
                    </a:lnTo>
                    <a:lnTo>
                      <a:pt x="3976" y="9144"/>
                    </a:lnTo>
                    <a:lnTo>
                      <a:pt x="3809" y="9354"/>
                    </a:lnTo>
                    <a:lnTo>
                      <a:pt x="3599" y="9479"/>
                    </a:lnTo>
                    <a:lnTo>
                      <a:pt x="3453" y="9626"/>
                    </a:lnTo>
                    <a:lnTo>
                      <a:pt x="3307" y="9709"/>
                    </a:lnTo>
                    <a:lnTo>
                      <a:pt x="3223" y="9793"/>
                    </a:lnTo>
                    <a:lnTo>
                      <a:pt x="3286" y="9877"/>
                    </a:lnTo>
                    <a:lnTo>
                      <a:pt x="3223" y="9898"/>
                    </a:lnTo>
                    <a:lnTo>
                      <a:pt x="3076" y="9772"/>
                    </a:lnTo>
                    <a:lnTo>
                      <a:pt x="2825" y="9772"/>
                    </a:lnTo>
                    <a:lnTo>
                      <a:pt x="2825" y="9835"/>
                    </a:lnTo>
                    <a:lnTo>
                      <a:pt x="2783" y="9814"/>
                    </a:lnTo>
                    <a:lnTo>
                      <a:pt x="2700" y="9688"/>
                    </a:lnTo>
                    <a:lnTo>
                      <a:pt x="2490" y="9584"/>
                    </a:lnTo>
                    <a:lnTo>
                      <a:pt x="2407" y="9605"/>
                    </a:lnTo>
                    <a:lnTo>
                      <a:pt x="2365" y="9563"/>
                    </a:lnTo>
                    <a:lnTo>
                      <a:pt x="2407" y="9416"/>
                    </a:lnTo>
                    <a:lnTo>
                      <a:pt x="2407" y="9082"/>
                    </a:lnTo>
                    <a:lnTo>
                      <a:pt x="2365" y="8872"/>
                    </a:lnTo>
                    <a:lnTo>
                      <a:pt x="2239" y="8726"/>
                    </a:lnTo>
                    <a:lnTo>
                      <a:pt x="2156" y="8726"/>
                    </a:lnTo>
                    <a:lnTo>
                      <a:pt x="2030" y="8663"/>
                    </a:lnTo>
                    <a:lnTo>
                      <a:pt x="1946" y="8684"/>
                    </a:lnTo>
                    <a:lnTo>
                      <a:pt x="1821" y="8684"/>
                    </a:lnTo>
                    <a:lnTo>
                      <a:pt x="1737" y="8726"/>
                    </a:lnTo>
                    <a:lnTo>
                      <a:pt x="1633" y="8747"/>
                    </a:lnTo>
                    <a:lnTo>
                      <a:pt x="1633" y="8831"/>
                    </a:lnTo>
                    <a:lnTo>
                      <a:pt x="1654" y="8935"/>
                    </a:lnTo>
                    <a:lnTo>
                      <a:pt x="1633" y="8977"/>
                    </a:lnTo>
                    <a:lnTo>
                      <a:pt x="1612" y="9165"/>
                    </a:lnTo>
                    <a:lnTo>
                      <a:pt x="1654" y="9249"/>
                    </a:lnTo>
                    <a:lnTo>
                      <a:pt x="1716" y="9249"/>
                    </a:lnTo>
                    <a:lnTo>
                      <a:pt x="1716" y="9312"/>
                    </a:lnTo>
                    <a:lnTo>
                      <a:pt x="1612" y="9396"/>
                    </a:lnTo>
                    <a:lnTo>
                      <a:pt x="1570" y="9458"/>
                    </a:lnTo>
                    <a:lnTo>
                      <a:pt x="1654" y="9563"/>
                    </a:lnTo>
                    <a:lnTo>
                      <a:pt x="1737" y="9563"/>
                    </a:lnTo>
                    <a:lnTo>
                      <a:pt x="1758" y="9500"/>
                    </a:lnTo>
                    <a:lnTo>
                      <a:pt x="1884" y="9563"/>
                    </a:lnTo>
                    <a:lnTo>
                      <a:pt x="1863" y="9584"/>
                    </a:lnTo>
                    <a:lnTo>
                      <a:pt x="1737" y="9584"/>
                    </a:lnTo>
                    <a:lnTo>
                      <a:pt x="1737" y="9605"/>
                    </a:lnTo>
                    <a:lnTo>
                      <a:pt x="1821" y="9668"/>
                    </a:lnTo>
                    <a:lnTo>
                      <a:pt x="1821" y="9709"/>
                    </a:lnTo>
                    <a:lnTo>
                      <a:pt x="1737" y="9772"/>
                    </a:lnTo>
                    <a:lnTo>
                      <a:pt x="1716" y="9793"/>
                    </a:lnTo>
                    <a:lnTo>
                      <a:pt x="1779" y="9814"/>
                    </a:lnTo>
                    <a:lnTo>
                      <a:pt x="1842" y="9877"/>
                    </a:lnTo>
                    <a:lnTo>
                      <a:pt x="1946" y="9877"/>
                    </a:lnTo>
                    <a:lnTo>
                      <a:pt x="1967" y="9898"/>
                    </a:lnTo>
                    <a:lnTo>
                      <a:pt x="1926" y="9940"/>
                    </a:lnTo>
                    <a:lnTo>
                      <a:pt x="1821" y="9940"/>
                    </a:lnTo>
                    <a:lnTo>
                      <a:pt x="1779" y="9981"/>
                    </a:lnTo>
                    <a:lnTo>
                      <a:pt x="1654" y="9877"/>
                    </a:lnTo>
                    <a:lnTo>
                      <a:pt x="1612" y="9898"/>
                    </a:lnTo>
                    <a:lnTo>
                      <a:pt x="1570" y="9940"/>
                    </a:lnTo>
                    <a:lnTo>
                      <a:pt x="1507" y="9940"/>
                    </a:lnTo>
                    <a:lnTo>
                      <a:pt x="1444" y="9835"/>
                    </a:lnTo>
                    <a:lnTo>
                      <a:pt x="1361" y="9814"/>
                    </a:lnTo>
                    <a:lnTo>
                      <a:pt x="1298" y="9877"/>
                    </a:lnTo>
                    <a:lnTo>
                      <a:pt x="1110" y="9877"/>
                    </a:lnTo>
                    <a:lnTo>
                      <a:pt x="984" y="9793"/>
                    </a:lnTo>
                    <a:lnTo>
                      <a:pt x="879" y="9793"/>
                    </a:lnTo>
                    <a:lnTo>
                      <a:pt x="817" y="9835"/>
                    </a:lnTo>
                    <a:lnTo>
                      <a:pt x="817" y="9919"/>
                    </a:lnTo>
                    <a:lnTo>
                      <a:pt x="733" y="9940"/>
                    </a:lnTo>
                    <a:lnTo>
                      <a:pt x="628" y="9981"/>
                    </a:lnTo>
                    <a:lnTo>
                      <a:pt x="586" y="10044"/>
                    </a:lnTo>
                    <a:lnTo>
                      <a:pt x="419" y="10086"/>
                    </a:lnTo>
                    <a:lnTo>
                      <a:pt x="377" y="10107"/>
                    </a:lnTo>
                    <a:lnTo>
                      <a:pt x="273" y="10128"/>
                    </a:lnTo>
                    <a:lnTo>
                      <a:pt x="189" y="10212"/>
                    </a:lnTo>
                    <a:lnTo>
                      <a:pt x="168" y="10316"/>
                    </a:lnTo>
                    <a:lnTo>
                      <a:pt x="168" y="10358"/>
                    </a:lnTo>
                    <a:lnTo>
                      <a:pt x="147" y="10442"/>
                    </a:lnTo>
                    <a:lnTo>
                      <a:pt x="1" y="10525"/>
                    </a:lnTo>
                    <a:lnTo>
                      <a:pt x="1" y="10609"/>
                    </a:lnTo>
                    <a:lnTo>
                      <a:pt x="42" y="10651"/>
                    </a:lnTo>
                    <a:lnTo>
                      <a:pt x="42" y="10818"/>
                    </a:lnTo>
                    <a:lnTo>
                      <a:pt x="63" y="10860"/>
                    </a:lnTo>
                    <a:lnTo>
                      <a:pt x="189" y="10860"/>
                    </a:lnTo>
                    <a:lnTo>
                      <a:pt x="252" y="10735"/>
                    </a:lnTo>
                    <a:lnTo>
                      <a:pt x="294" y="10735"/>
                    </a:lnTo>
                    <a:lnTo>
                      <a:pt x="273" y="10756"/>
                    </a:lnTo>
                    <a:lnTo>
                      <a:pt x="210" y="10860"/>
                    </a:lnTo>
                    <a:lnTo>
                      <a:pt x="273" y="10881"/>
                    </a:lnTo>
                    <a:lnTo>
                      <a:pt x="356" y="10818"/>
                    </a:lnTo>
                    <a:lnTo>
                      <a:pt x="356" y="10651"/>
                    </a:lnTo>
                    <a:lnTo>
                      <a:pt x="398" y="10421"/>
                    </a:lnTo>
                    <a:lnTo>
                      <a:pt x="482" y="10400"/>
                    </a:lnTo>
                    <a:lnTo>
                      <a:pt x="566" y="10337"/>
                    </a:lnTo>
                    <a:lnTo>
                      <a:pt x="419" y="10567"/>
                    </a:lnTo>
                    <a:lnTo>
                      <a:pt x="419" y="10672"/>
                    </a:lnTo>
                    <a:lnTo>
                      <a:pt x="398" y="10714"/>
                    </a:lnTo>
                    <a:lnTo>
                      <a:pt x="377" y="10839"/>
                    </a:lnTo>
                    <a:lnTo>
                      <a:pt x="314" y="10944"/>
                    </a:lnTo>
                    <a:lnTo>
                      <a:pt x="377" y="10986"/>
                    </a:lnTo>
                    <a:lnTo>
                      <a:pt x="419" y="10986"/>
                    </a:lnTo>
                    <a:lnTo>
                      <a:pt x="503" y="11069"/>
                    </a:lnTo>
                    <a:lnTo>
                      <a:pt x="607" y="11069"/>
                    </a:lnTo>
                    <a:lnTo>
                      <a:pt x="628" y="10965"/>
                    </a:lnTo>
                    <a:lnTo>
                      <a:pt x="607" y="10944"/>
                    </a:lnTo>
                    <a:lnTo>
                      <a:pt x="670" y="10839"/>
                    </a:lnTo>
                    <a:lnTo>
                      <a:pt x="691" y="10735"/>
                    </a:lnTo>
                    <a:lnTo>
                      <a:pt x="733" y="10672"/>
                    </a:lnTo>
                    <a:lnTo>
                      <a:pt x="733" y="10756"/>
                    </a:lnTo>
                    <a:lnTo>
                      <a:pt x="775" y="10818"/>
                    </a:lnTo>
                    <a:lnTo>
                      <a:pt x="712" y="10944"/>
                    </a:lnTo>
                    <a:lnTo>
                      <a:pt x="712" y="11028"/>
                    </a:lnTo>
                    <a:lnTo>
                      <a:pt x="712" y="11090"/>
                    </a:lnTo>
                    <a:lnTo>
                      <a:pt x="796" y="11195"/>
                    </a:lnTo>
                    <a:lnTo>
                      <a:pt x="838" y="11237"/>
                    </a:lnTo>
                    <a:lnTo>
                      <a:pt x="921" y="11153"/>
                    </a:lnTo>
                    <a:lnTo>
                      <a:pt x="900" y="11069"/>
                    </a:lnTo>
                    <a:lnTo>
                      <a:pt x="900" y="11048"/>
                    </a:lnTo>
                    <a:lnTo>
                      <a:pt x="921" y="11028"/>
                    </a:lnTo>
                    <a:lnTo>
                      <a:pt x="1005" y="11028"/>
                    </a:lnTo>
                    <a:lnTo>
                      <a:pt x="1047" y="10965"/>
                    </a:lnTo>
                    <a:lnTo>
                      <a:pt x="1026" y="10860"/>
                    </a:lnTo>
                    <a:lnTo>
                      <a:pt x="984" y="10818"/>
                    </a:lnTo>
                    <a:lnTo>
                      <a:pt x="984" y="10735"/>
                    </a:lnTo>
                    <a:lnTo>
                      <a:pt x="1026" y="10756"/>
                    </a:lnTo>
                    <a:lnTo>
                      <a:pt x="1110" y="10923"/>
                    </a:lnTo>
                    <a:lnTo>
                      <a:pt x="1110" y="10986"/>
                    </a:lnTo>
                    <a:lnTo>
                      <a:pt x="1047" y="11090"/>
                    </a:lnTo>
                    <a:lnTo>
                      <a:pt x="1005" y="11090"/>
                    </a:lnTo>
                    <a:lnTo>
                      <a:pt x="942" y="11195"/>
                    </a:lnTo>
                    <a:lnTo>
                      <a:pt x="984" y="11258"/>
                    </a:lnTo>
                    <a:lnTo>
                      <a:pt x="1026" y="11258"/>
                    </a:lnTo>
                    <a:lnTo>
                      <a:pt x="1089" y="11279"/>
                    </a:lnTo>
                    <a:lnTo>
                      <a:pt x="1110" y="11341"/>
                    </a:lnTo>
                    <a:lnTo>
                      <a:pt x="1151" y="11341"/>
                    </a:lnTo>
                    <a:lnTo>
                      <a:pt x="1340" y="11446"/>
                    </a:lnTo>
                    <a:lnTo>
                      <a:pt x="1402" y="11446"/>
                    </a:lnTo>
                    <a:lnTo>
                      <a:pt x="1402" y="11551"/>
                    </a:lnTo>
                    <a:lnTo>
                      <a:pt x="1612" y="11551"/>
                    </a:lnTo>
                    <a:lnTo>
                      <a:pt x="1674" y="11593"/>
                    </a:lnTo>
                    <a:lnTo>
                      <a:pt x="1737" y="11572"/>
                    </a:lnTo>
                    <a:lnTo>
                      <a:pt x="1779" y="11488"/>
                    </a:lnTo>
                    <a:lnTo>
                      <a:pt x="1716" y="11362"/>
                    </a:lnTo>
                    <a:lnTo>
                      <a:pt x="1654" y="11174"/>
                    </a:lnTo>
                    <a:lnTo>
                      <a:pt x="1716" y="11048"/>
                    </a:lnTo>
                    <a:lnTo>
                      <a:pt x="1758" y="10986"/>
                    </a:lnTo>
                    <a:lnTo>
                      <a:pt x="1779" y="11048"/>
                    </a:lnTo>
                    <a:lnTo>
                      <a:pt x="1821" y="11174"/>
                    </a:lnTo>
                    <a:lnTo>
                      <a:pt x="1821" y="11279"/>
                    </a:lnTo>
                    <a:lnTo>
                      <a:pt x="1842" y="11341"/>
                    </a:lnTo>
                    <a:lnTo>
                      <a:pt x="1926" y="11341"/>
                    </a:lnTo>
                    <a:lnTo>
                      <a:pt x="1946" y="11279"/>
                    </a:lnTo>
                    <a:lnTo>
                      <a:pt x="2030" y="11279"/>
                    </a:lnTo>
                    <a:lnTo>
                      <a:pt x="2051" y="11237"/>
                    </a:lnTo>
                    <a:lnTo>
                      <a:pt x="2072" y="11153"/>
                    </a:lnTo>
                    <a:lnTo>
                      <a:pt x="2135" y="11090"/>
                    </a:lnTo>
                    <a:lnTo>
                      <a:pt x="2156" y="10965"/>
                    </a:lnTo>
                    <a:lnTo>
                      <a:pt x="2177" y="10923"/>
                    </a:lnTo>
                    <a:lnTo>
                      <a:pt x="2198" y="10923"/>
                    </a:lnTo>
                    <a:lnTo>
                      <a:pt x="2260" y="11048"/>
                    </a:lnTo>
                    <a:lnTo>
                      <a:pt x="2239" y="11090"/>
                    </a:lnTo>
                    <a:lnTo>
                      <a:pt x="2177" y="11195"/>
                    </a:lnTo>
                    <a:lnTo>
                      <a:pt x="2156" y="11279"/>
                    </a:lnTo>
                    <a:lnTo>
                      <a:pt x="2198" y="11341"/>
                    </a:lnTo>
                    <a:lnTo>
                      <a:pt x="2198" y="11404"/>
                    </a:lnTo>
                    <a:lnTo>
                      <a:pt x="2302" y="11488"/>
                    </a:lnTo>
                    <a:lnTo>
                      <a:pt x="2386" y="11446"/>
                    </a:lnTo>
                    <a:lnTo>
                      <a:pt x="2490" y="11279"/>
                    </a:lnTo>
                    <a:lnTo>
                      <a:pt x="2449" y="11174"/>
                    </a:lnTo>
                    <a:lnTo>
                      <a:pt x="2470" y="11028"/>
                    </a:lnTo>
                    <a:lnTo>
                      <a:pt x="2574" y="10944"/>
                    </a:lnTo>
                    <a:lnTo>
                      <a:pt x="2679" y="10923"/>
                    </a:lnTo>
                    <a:lnTo>
                      <a:pt x="2574" y="11028"/>
                    </a:lnTo>
                    <a:lnTo>
                      <a:pt x="2553" y="11132"/>
                    </a:lnTo>
                    <a:lnTo>
                      <a:pt x="2595" y="11237"/>
                    </a:lnTo>
                    <a:lnTo>
                      <a:pt x="2511" y="11446"/>
                    </a:lnTo>
                    <a:lnTo>
                      <a:pt x="2511" y="11509"/>
                    </a:lnTo>
                    <a:lnTo>
                      <a:pt x="2595" y="11593"/>
                    </a:lnTo>
                    <a:lnTo>
                      <a:pt x="2700" y="11572"/>
                    </a:lnTo>
                    <a:lnTo>
                      <a:pt x="2783" y="11593"/>
                    </a:lnTo>
                    <a:lnTo>
                      <a:pt x="2867" y="11572"/>
                    </a:lnTo>
                    <a:lnTo>
                      <a:pt x="2867" y="11446"/>
                    </a:lnTo>
                    <a:lnTo>
                      <a:pt x="2930" y="11362"/>
                    </a:lnTo>
                    <a:lnTo>
                      <a:pt x="2909" y="11279"/>
                    </a:lnTo>
                    <a:lnTo>
                      <a:pt x="2825" y="11132"/>
                    </a:lnTo>
                    <a:lnTo>
                      <a:pt x="2909" y="10944"/>
                    </a:lnTo>
                    <a:lnTo>
                      <a:pt x="2909" y="10818"/>
                    </a:lnTo>
                    <a:lnTo>
                      <a:pt x="2972" y="10923"/>
                    </a:lnTo>
                    <a:lnTo>
                      <a:pt x="2930" y="11028"/>
                    </a:lnTo>
                    <a:lnTo>
                      <a:pt x="2909" y="11090"/>
                    </a:lnTo>
                    <a:lnTo>
                      <a:pt x="2993" y="11258"/>
                    </a:lnTo>
                    <a:lnTo>
                      <a:pt x="3076" y="11279"/>
                    </a:lnTo>
                    <a:lnTo>
                      <a:pt x="3118" y="11300"/>
                    </a:lnTo>
                    <a:lnTo>
                      <a:pt x="3034" y="11341"/>
                    </a:lnTo>
                    <a:lnTo>
                      <a:pt x="2993" y="11488"/>
                    </a:lnTo>
                    <a:lnTo>
                      <a:pt x="3014" y="11551"/>
                    </a:lnTo>
                    <a:lnTo>
                      <a:pt x="3181" y="11593"/>
                    </a:lnTo>
                    <a:lnTo>
                      <a:pt x="3244" y="11551"/>
                    </a:lnTo>
                    <a:lnTo>
                      <a:pt x="3348" y="11697"/>
                    </a:lnTo>
                    <a:lnTo>
                      <a:pt x="3348" y="11802"/>
                    </a:lnTo>
                    <a:lnTo>
                      <a:pt x="3286" y="11906"/>
                    </a:lnTo>
                    <a:lnTo>
                      <a:pt x="3181" y="11990"/>
                    </a:lnTo>
                    <a:lnTo>
                      <a:pt x="3223" y="12011"/>
                    </a:lnTo>
                    <a:lnTo>
                      <a:pt x="3286" y="12095"/>
                    </a:lnTo>
                    <a:lnTo>
                      <a:pt x="3369" y="12095"/>
                    </a:lnTo>
                    <a:lnTo>
                      <a:pt x="3495" y="12074"/>
                    </a:lnTo>
                    <a:lnTo>
                      <a:pt x="3537" y="12095"/>
                    </a:lnTo>
                    <a:lnTo>
                      <a:pt x="3725" y="11927"/>
                    </a:lnTo>
                    <a:lnTo>
                      <a:pt x="3830" y="11969"/>
                    </a:lnTo>
                    <a:lnTo>
                      <a:pt x="3871" y="11990"/>
                    </a:lnTo>
                    <a:lnTo>
                      <a:pt x="4039" y="11823"/>
                    </a:lnTo>
                    <a:lnTo>
                      <a:pt x="4123" y="11802"/>
                    </a:lnTo>
                    <a:lnTo>
                      <a:pt x="4227" y="11655"/>
                    </a:lnTo>
                    <a:lnTo>
                      <a:pt x="4290" y="11593"/>
                    </a:lnTo>
                    <a:lnTo>
                      <a:pt x="4332" y="11613"/>
                    </a:lnTo>
                    <a:lnTo>
                      <a:pt x="4290" y="11781"/>
                    </a:lnTo>
                    <a:lnTo>
                      <a:pt x="4269" y="11906"/>
                    </a:lnTo>
                    <a:lnTo>
                      <a:pt x="4290" y="11927"/>
                    </a:lnTo>
                    <a:lnTo>
                      <a:pt x="4395" y="11865"/>
                    </a:lnTo>
                    <a:lnTo>
                      <a:pt x="4478" y="11718"/>
                    </a:lnTo>
                    <a:lnTo>
                      <a:pt x="4583" y="11655"/>
                    </a:lnTo>
                    <a:lnTo>
                      <a:pt x="4687" y="11655"/>
                    </a:lnTo>
                    <a:lnTo>
                      <a:pt x="4813" y="11446"/>
                    </a:lnTo>
                    <a:lnTo>
                      <a:pt x="4876" y="11237"/>
                    </a:lnTo>
                    <a:lnTo>
                      <a:pt x="4855" y="11153"/>
                    </a:lnTo>
                    <a:lnTo>
                      <a:pt x="4876" y="11048"/>
                    </a:lnTo>
                    <a:lnTo>
                      <a:pt x="4792" y="11028"/>
                    </a:lnTo>
                    <a:lnTo>
                      <a:pt x="4750" y="11048"/>
                    </a:lnTo>
                    <a:lnTo>
                      <a:pt x="4667" y="11048"/>
                    </a:lnTo>
                    <a:lnTo>
                      <a:pt x="4541" y="11132"/>
                    </a:lnTo>
                    <a:lnTo>
                      <a:pt x="4478" y="11195"/>
                    </a:lnTo>
                    <a:lnTo>
                      <a:pt x="4374" y="11195"/>
                    </a:lnTo>
                    <a:lnTo>
                      <a:pt x="4457" y="11090"/>
                    </a:lnTo>
                    <a:lnTo>
                      <a:pt x="4478" y="11028"/>
                    </a:lnTo>
                    <a:lnTo>
                      <a:pt x="4374" y="11048"/>
                    </a:lnTo>
                    <a:lnTo>
                      <a:pt x="4353" y="10986"/>
                    </a:lnTo>
                    <a:lnTo>
                      <a:pt x="4374" y="10923"/>
                    </a:lnTo>
                    <a:lnTo>
                      <a:pt x="4457" y="10923"/>
                    </a:lnTo>
                    <a:lnTo>
                      <a:pt x="4499" y="10735"/>
                    </a:lnTo>
                    <a:lnTo>
                      <a:pt x="4562" y="10651"/>
                    </a:lnTo>
                    <a:lnTo>
                      <a:pt x="4541" y="10546"/>
                    </a:lnTo>
                    <a:lnTo>
                      <a:pt x="4395" y="10463"/>
                    </a:lnTo>
                    <a:lnTo>
                      <a:pt x="4185" y="10525"/>
                    </a:lnTo>
                    <a:lnTo>
                      <a:pt x="4060" y="10630"/>
                    </a:lnTo>
                    <a:lnTo>
                      <a:pt x="4123" y="10504"/>
                    </a:lnTo>
                    <a:lnTo>
                      <a:pt x="4039" y="10358"/>
                    </a:lnTo>
                    <a:lnTo>
                      <a:pt x="3892" y="10295"/>
                    </a:lnTo>
                    <a:lnTo>
                      <a:pt x="3830" y="10316"/>
                    </a:lnTo>
                    <a:lnTo>
                      <a:pt x="3767" y="10358"/>
                    </a:lnTo>
                    <a:lnTo>
                      <a:pt x="3725" y="10358"/>
                    </a:lnTo>
                    <a:lnTo>
                      <a:pt x="3599" y="10525"/>
                    </a:lnTo>
                    <a:lnTo>
                      <a:pt x="3495" y="10525"/>
                    </a:lnTo>
                    <a:lnTo>
                      <a:pt x="3558" y="10337"/>
                    </a:lnTo>
                    <a:lnTo>
                      <a:pt x="3453" y="10232"/>
                    </a:lnTo>
                    <a:lnTo>
                      <a:pt x="3809" y="10232"/>
                    </a:lnTo>
                    <a:lnTo>
                      <a:pt x="3830" y="10191"/>
                    </a:lnTo>
                    <a:lnTo>
                      <a:pt x="3725" y="10044"/>
                    </a:lnTo>
                    <a:lnTo>
                      <a:pt x="3767" y="9981"/>
                    </a:lnTo>
                    <a:lnTo>
                      <a:pt x="3830" y="9793"/>
                    </a:lnTo>
                    <a:lnTo>
                      <a:pt x="3830" y="9709"/>
                    </a:lnTo>
                    <a:lnTo>
                      <a:pt x="3934" y="9605"/>
                    </a:lnTo>
                    <a:lnTo>
                      <a:pt x="3934" y="9668"/>
                    </a:lnTo>
                    <a:lnTo>
                      <a:pt x="3955" y="9730"/>
                    </a:lnTo>
                    <a:lnTo>
                      <a:pt x="3934" y="9835"/>
                    </a:lnTo>
                    <a:lnTo>
                      <a:pt x="3871" y="9898"/>
                    </a:lnTo>
                    <a:lnTo>
                      <a:pt x="3934" y="10128"/>
                    </a:lnTo>
                    <a:lnTo>
                      <a:pt x="4164" y="10421"/>
                    </a:lnTo>
                    <a:lnTo>
                      <a:pt x="4332" y="10442"/>
                    </a:lnTo>
                    <a:lnTo>
                      <a:pt x="4353" y="10421"/>
                    </a:lnTo>
                    <a:lnTo>
                      <a:pt x="4478" y="10421"/>
                    </a:lnTo>
                    <a:lnTo>
                      <a:pt x="4771" y="10546"/>
                    </a:lnTo>
                    <a:lnTo>
                      <a:pt x="4813" y="10525"/>
                    </a:lnTo>
                    <a:lnTo>
                      <a:pt x="4897" y="10358"/>
                    </a:lnTo>
                    <a:lnTo>
                      <a:pt x="4980" y="10295"/>
                    </a:lnTo>
                    <a:lnTo>
                      <a:pt x="5022" y="10295"/>
                    </a:lnTo>
                    <a:lnTo>
                      <a:pt x="4980" y="10358"/>
                    </a:lnTo>
                    <a:lnTo>
                      <a:pt x="5064" y="10400"/>
                    </a:lnTo>
                    <a:lnTo>
                      <a:pt x="5169" y="10337"/>
                    </a:lnTo>
                    <a:lnTo>
                      <a:pt x="5190" y="10253"/>
                    </a:lnTo>
                    <a:lnTo>
                      <a:pt x="5211" y="10212"/>
                    </a:lnTo>
                    <a:lnTo>
                      <a:pt x="5273" y="10253"/>
                    </a:lnTo>
                    <a:lnTo>
                      <a:pt x="5399" y="10212"/>
                    </a:lnTo>
                    <a:lnTo>
                      <a:pt x="5399" y="10086"/>
                    </a:lnTo>
                    <a:lnTo>
                      <a:pt x="5545" y="9981"/>
                    </a:lnTo>
                    <a:lnTo>
                      <a:pt x="5545" y="9877"/>
                    </a:lnTo>
                    <a:lnTo>
                      <a:pt x="5524" y="9835"/>
                    </a:lnTo>
                    <a:lnTo>
                      <a:pt x="5420" y="9835"/>
                    </a:lnTo>
                    <a:lnTo>
                      <a:pt x="5524" y="9730"/>
                    </a:lnTo>
                    <a:lnTo>
                      <a:pt x="5545" y="9521"/>
                    </a:lnTo>
                    <a:lnTo>
                      <a:pt x="5713" y="9500"/>
                    </a:lnTo>
                    <a:lnTo>
                      <a:pt x="5943" y="9563"/>
                    </a:lnTo>
                    <a:lnTo>
                      <a:pt x="6027" y="9626"/>
                    </a:lnTo>
                    <a:lnTo>
                      <a:pt x="6173" y="9626"/>
                    </a:lnTo>
                    <a:lnTo>
                      <a:pt x="6278" y="9563"/>
                    </a:lnTo>
                    <a:lnTo>
                      <a:pt x="6382" y="9563"/>
                    </a:lnTo>
                    <a:lnTo>
                      <a:pt x="6466" y="9668"/>
                    </a:lnTo>
                    <a:lnTo>
                      <a:pt x="6571" y="9626"/>
                    </a:lnTo>
                    <a:lnTo>
                      <a:pt x="6675" y="9521"/>
                    </a:lnTo>
                    <a:lnTo>
                      <a:pt x="6759" y="9479"/>
                    </a:lnTo>
                    <a:lnTo>
                      <a:pt x="6759" y="9396"/>
                    </a:lnTo>
                    <a:lnTo>
                      <a:pt x="6633" y="9396"/>
                    </a:lnTo>
                    <a:lnTo>
                      <a:pt x="6278" y="9207"/>
                    </a:lnTo>
                    <a:lnTo>
                      <a:pt x="6257" y="9144"/>
                    </a:lnTo>
                    <a:lnTo>
                      <a:pt x="6340" y="9082"/>
                    </a:lnTo>
                    <a:lnTo>
                      <a:pt x="6445" y="9103"/>
                    </a:lnTo>
                    <a:lnTo>
                      <a:pt x="6487" y="9165"/>
                    </a:lnTo>
                    <a:lnTo>
                      <a:pt x="6592" y="9144"/>
                    </a:lnTo>
                    <a:lnTo>
                      <a:pt x="6780" y="9291"/>
                    </a:lnTo>
                    <a:lnTo>
                      <a:pt x="6864" y="9270"/>
                    </a:lnTo>
                    <a:lnTo>
                      <a:pt x="6989" y="9165"/>
                    </a:lnTo>
                    <a:lnTo>
                      <a:pt x="7073" y="9144"/>
                    </a:lnTo>
                    <a:lnTo>
                      <a:pt x="7115" y="9061"/>
                    </a:lnTo>
                    <a:lnTo>
                      <a:pt x="7094" y="8935"/>
                    </a:lnTo>
                    <a:lnTo>
                      <a:pt x="6968" y="8831"/>
                    </a:lnTo>
                    <a:lnTo>
                      <a:pt x="6884" y="8831"/>
                    </a:lnTo>
                    <a:lnTo>
                      <a:pt x="6864" y="8747"/>
                    </a:lnTo>
                    <a:lnTo>
                      <a:pt x="6738" y="8684"/>
                    </a:lnTo>
                    <a:lnTo>
                      <a:pt x="6738" y="8642"/>
                    </a:lnTo>
                    <a:lnTo>
                      <a:pt x="6864" y="8663"/>
                    </a:lnTo>
                    <a:lnTo>
                      <a:pt x="6947" y="8684"/>
                    </a:lnTo>
                    <a:lnTo>
                      <a:pt x="6968" y="8768"/>
                    </a:lnTo>
                    <a:lnTo>
                      <a:pt x="7031" y="8789"/>
                    </a:lnTo>
                    <a:lnTo>
                      <a:pt x="7156" y="8789"/>
                    </a:lnTo>
                    <a:lnTo>
                      <a:pt x="7198" y="8852"/>
                    </a:lnTo>
                    <a:lnTo>
                      <a:pt x="7387" y="8726"/>
                    </a:lnTo>
                    <a:lnTo>
                      <a:pt x="7428" y="8726"/>
                    </a:lnTo>
                    <a:lnTo>
                      <a:pt x="7470" y="8538"/>
                    </a:lnTo>
                    <a:lnTo>
                      <a:pt x="7596" y="8328"/>
                    </a:lnTo>
                    <a:lnTo>
                      <a:pt x="7596" y="8224"/>
                    </a:lnTo>
                    <a:lnTo>
                      <a:pt x="7512" y="8161"/>
                    </a:lnTo>
                    <a:lnTo>
                      <a:pt x="7387" y="8056"/>
                    </a:lnTo>
                    <a:lnTo>
                      <a:pt x="7198" y="8056"/>
                    </a:lnTo>
                    <a:lnTo>
                      <a:pt x="7094" y="8119"/>
                    </a:lnTo>
                    <a:lnTo>
                      <a:pt x="7094" y="8035"/>
                    </a:lnTo>
                    <a:lnTo>
                      <a:pt x="7219" y="7994"/>
                    </a:lnTo>
                    <a:lnTo>
                      <a:pt x="7366" y="7994"/>
                    </a:lnTo>
                    <a:lnTo>
                      <a:pt x="7387" y="7931"/>
                    </a:lnTo>
                    <a:lnTo>
                      <a:pt x="7198" y="7784"/>
                    </a:lnTo>
                    <a:lnTo>
                      <a:pt x="7115" y="7743"/>
                    </a:lnTo>
                    <a:lnTo>
                      <a:pt x="7010" y="7743"/>
                    </a:lnTo>
                    <a:lnTo>
                      <a:pt x="6968" y="7722"/>
                    </a:lnTo>
                    <a:lnTo>
                      <a:pt x="6947" y="7743"/>
                    </a:lnTo>
                    <a:lnTo>
                      <a:pt x="6843" y="7784"/>
                    </a:lnTo>
                    <a:lnTo>
                      <a:pt x="6801" y="7743"/>
                    </a:lnTo>
                    <a:lnTo>
                      <a:pt x="6780" y="7784"/>
                    </a:lnTo>
                    <a:lnTo>
                      <a:pt x="6675" y="7784"/>
                    </a:lnTo>
                    <a:lnTo>
                      <a:pt x="6675" y="7701"/>
                    </a:lnTo>
                    <a:lnTo>
                      <a:pt x="6696" y="7638"/>
                    </a:lnTo>
                    <a:lnTo>
                      <a:pt x="6487" y="7533"/>
                    </a:lnTo>
                    <a:lnTo>
                      <a:pt x="6466" y="7491"/>
                    </a:lnTo>
                    <a:lnTo>
                      <a:pt x="6466" y="7491"/>
                    </a:lnTo>
                    <a:lnTo>
                      <a:pt x="6571" y="7533"/>
                    </a:lnTo>
                    <a:lnTo>
                      <a:pt x="6759" y="7575"/>
                    </a:lnTo>
                    <a:lnTo>
                      <a:pt x="6843" y="7617"/>
                    </a:lnTo>
                    <a:lnTo>
                      <a:pt x="6801" y="7701"/>
                    </a:lnTo>
                    <a:lnTo>
                      <a:pt x="6801" y="7701"/>
                    </a:lnTo>
                    <a:lnTo>
                      <a:pt x="6989" y="7638"/>
                    </a:lnTo>
                    <a:lnTo>
                      <a:pt x="7198" y="7638"/>
                    </a:lnTo>
                    <a:lnTo>
                      <a:pt x="7324" y="7743"/>
                    </a:lnTo>
                    <a:lnTo>
                      <a:pt x="7366" y="7722"/>
                    </a:lnTo>
                    <a:lnTo>
                      <a:pt x="7387" y="7596"/>
                    </a:lnTo>
                    <a:lnTo>
                      <a:pt x="7115" y="7512"/>
                    </a:lnTo>
                    <a:lnTo>
                      <a:pt x="6905" y="7491"/>
                    </a:lnTo>
                    <a:lnTo>
                      <a:pt x="6759" y="7429"/>
                    </a:lnTo>
                    <a:lnTo>
                      <a:pt x="6780" y="7387"/>
                    </a:lnTo>
                    <a:lnTo>
                      <a:pt x="6884" y="7366"/>
                    </a:lnTo>
                    <a:lnTo>
                      <a:pt x="6989" y="7429"/>
                    </a:lnTo>
                    <a:lnTo>
                      <a:pt x="7219" y="7491"/>
                    </a:lnTo>
                    <a:lnTo>
                      <a:pt x="7408" y="7491"/>
                    </a:lnTo>
                    <a:lnTo>
                      <a:pt x="7470" y="7596"/>
                    </a:lnTo>
                    <a:lnTo>
                      <a:pt x="7470" y="7722"/>
                    </a:lnTo>
                    <a:lnTo>
                      <a:pt x="7491" y="7805"/>
                    </a:lnTo>
                    <a:lnTo>
                      <a:pt x="7638" y="7910"/>
                    </a:lnTo>
                    <a:lnTo>
                      <a:pt x="7805" y="7952"/>
                    </a:lnTo>
                    <a:lnTo>
                      <a:pt x="7889" y="8035"/>
                    </a:lnTo>
                    <a:lnTo>
                      <a:pt x="7910" y="8035"/>
                    </a:lnTo>
                    <a:lnTo>
                      <a:pt x="7993" y="7994"/>
                    </a:lnTo>
                    <a:lnTo>
                      <a:pt x="7952" y="7847"/>
                    </a:lnTo>
                    <a:lnTo>
                      <a:pt x="7993" y="7743"/>
                    </a:lnTo>
                    <a:lnTo>
                      <a:pt x="7952" y="7701"/>
                    </a:lnTo>
                    <a:lnTo>
                      <a:pt x="8056" y="7617"/>
                    </a:lnTo>
                    <a:lnTo>
                      <a:pt x="7993" y="7575"/>
                    </a:lnTo>
                    <a:lnTo>
                      <a:pt x="7680" y="7491"/>
                    </a:lnTo>
                    <a:lnTo>
                      <a:pt x="7554" y="7512"/>
                    </a:lnTo>
                    <a:lnTo>
                      <a:pt x="7512" y="7512"/>
                    </a:lnTo>
                    <a:lnTo>
                      <a:pt x="7408" y="7408"/>
                    </a:lnTo>
                    <a:lnTo>
                      <a:pt x="7282" y="7387"/>
                    </a:lnTo>
                    <a:lnTo>
                      <a:pt x="7198" y="7282"/>
                    </a:lnTo>
                    <a:lnTo>
                      <a:pt x="7115" y="7282"/>
                    </a:lnTo>
                    <a:lnTo>
                      <a:pt x="7073" y="7324"/>
                    </a:lnTo>
                    <a:lnTo>
                      <a:pt x="6989" y="7324"/>
                    </a:lnTo>
                    <a:lnTo>
                      <a:pt x="7010" y="7219"/>
                    </a:lnTo>
                    <a:lnTo>
                      <a:pt x="6864" y="7178"/>
                    </a:lnTo>
                    <a:lnTo>
                      <a:pt x="6843" y="7094"/>
                    </a:lnTo>
                    <a:lnTo>
                      <a:pt x="6947" y="7073"/>
                    </a:lnTo>
                    <a:lnTo>
                      <a:pt x="6989" y="7115"/>
                    </a:lnTo>
                    <a:lnTo>
                      <a:pt x="7094" y="7157"/>
                    </a:lnTo>
                    <a:lnTo>
                      <a:pt x="7156" y="7073"/>
                    </a:lnTo>
                    <a:lnTo>
                      <a:pt x="7115" y="7010"/>
                    </a:lnTo>
                    <a:lnTo>
                      <a:pt x="7156" y="6968"/>
                    </a:lnTo>
                    <a:lnTo>
                      <a:pt x="7219" y="7052"/>
                    </a:lnTo>
                    <a:lnTo>
                      <a:pt x="7219" y="7178"/>
                    </a:lnTo>
                    <a:lnTo>
                      <a:pt x="7324" y="7219"/>
                    </a:lnTo>
                    <a:lnTo>
                      <a:pt x="7638" y="7303"/>
                    </a:lnTo>
                    <a:lnTo>
                      <a:pt x="7700" y="7261"/>
                    </a:lnTo>
                    <a:lnTo>
                      <a:pt x="7554" y="7052"/>
                    </a:lnTo>
                    <a:lnTo>
                      <a:pt x="7408" y="6989"/>
                    </a:lnTo>
                    <a:lnTo>
                      <a:pt x="7303" y="6947"/>
                    </a:lnTo>
                    <a:lnTo>
                      <a:pt x="7303" y="6864"/>
                    </a:lnTo>
                    <a:lnTo>
                      <a:pt x="7324" y="6801"/>
                    </a:lnTo>
                    <a:lnTo>
                      <a:pt x="7408" y="6906"/>
                    </a:lnTo>
                    <a:lnTo>
                      <a:pt x="7554" y="6906"/>
                    </a:lnTo>
                    <a:lnTo>
                      <a:pt x="7638" y="6968"/>
                    </a:lnTo>
                    <a:lnTo>
                      <a:pt x="7680" y="7073"/>
                    </a:lnTo>
                    <a:lnTo>
                      <a:pt x="7721" y="7052"/>
                    </a:lnTo>
                    <a:lnTo>
                      <a:pt x="7805" y="7157"/>
                    </a:lnTo>
                    <a:lnTo>
                      <a:pt x="7910" y="7199"/>
                    </a:lnTo>
                    <a:lnTo>
                      <a:pt x="7952" y="7261"/>
                    </a:lnTo>
                    <a:lnTo>
                      <a:pt x="8014" y="7282"/>
                    </a:lnTo>
                    <a:lnTo>
                      <a:pt x="8077" y="7178"/>
                    </a:lnTo>
                    <a:lnTo>
                      <a:pt x="8203" y="7178"/>
                    </a:lnTo>
                    <a:lnTo>
                      <a:pt x="8307" y="7282"/>
                    </a:lnTo>
                    <a:lnTo>
                      <a:pt x="8349" y="7261"/>
                    </a:lnTo>
                    <a:lnTo>
                      <a:pt x="8349" y="7157"/>
                    </a:lnTo>
                    <a:lnTo>
                      <a:pt x="8412" y="7157"/>
                    </a:lnTo>
                    <a:lnTo>
                      <a:pt x="8516" y="7261"/>
                    </a:lnTo>
                    <a:lnTo>
                      <a:pt x="8642" y="7261"/>
                    </a:lnTo>
                    <a:lnTo>
                      <a:pt x="8684" y="7199"/>
                    </a:lnTo>
                    <a:lnTo>
                      <a:pt x="8684" y="6885"/>
                    </a:lnTo>
                    <a:lnTo>
                      <a:pt x="8433" y="6634"/>
                    </a:lnTo>
                    <a:lnTo>
                      <a:pt x="8349" y="6634"/>
                    </a:lnTo>
                    <a:lnTo>
                      <a:pt x="8307" y="6655"/>
                    </a:lnTo>
                    <a:lnTo>
                      <a:pt x="8224" y="6634"/>
                    </a:lnTo>
                    <a:lnTo>
                      <a:pt x="8244" y="6571"/>
                    </a:lnTo>
                    <a:lnTo>
                      <a:pt x="8433" y="6550"/>
                    </a:lnTo>
                    <a:lnTo>
                      <a:pt x="8516" y="6571"/>
                    </a:lnTo>
                    <a:lnTo>
                      <a:pt x="8558" y="6550"/>
                    </a:lnTo>
                    <a:lnTo>
                      <a:pt x="8642" y="6592"/>
                    </a:lnTo>
                    <a:lnTo>
                      <a:pt x="8642" y="6696"/>
                    </a:lnTo>
                    <a:lnTo>
                      <a:pt x="8684" y="6759"/>
                    </a:lnTo>
                    <a:lnTo>
                      <a:pt x="8851" y="6780"/>
                    </a:lnTo>
                    <a:lnTo>
                      <a:pt x="8851" y="6968"/>
                    </a:lnTo>
                    <a:lnTo>
                      <a:pt x="8893" y="7052"/>
                    </a:lnTo>
                    <a:lnTo>
                      <a:pt x="8998" y="7052"/>
                    </a:lnTo>
                    <a:lnTo>
                      <a:pt x="9060" y="7094"/>
                    </a:lnTo>
                    <a:lnTo>
                      <a:pt x="9353" y="7115"/>
                    </a:lnTo>
                    <a:lnTo>
                      <a:pt x="9500" y="7115"/>
                    </a:lnTo>
                    <a:lnTo>
                      <a:pt x="9688" y="6947"/>
                    </a:lnTo>
                    <a:lnTo>
                      <a:pt x="9709" y="6864"/>
                    </a:lnTo>
                    <a:lnTo>
                      <a:pt x="9605" y="6801"/>
                    </a:lnTo>
                    <a:lnTo>
                      <a:pt x="9563" y="6843"/>
                    </a:lnTo>
                    <a:lnTo>
                      <a:pt x="9500" y="6780"/>
                    </a:lnTo>
                    <a:lnTo>
                      <a:pt x="9563" y="6759"/>
                    </a:lnTo>
                    <a:lnTo>
                      <a:pt x="9709" y="6696"/>
                    </a:lnTo>
                    <a:lnTo>
                      <a:pt x="9835" y="6738"/>
                    </a:lnTo>
                    <a:lnTo>
                      <a:pt x="9981" y="6675"/>
                    </a:lnTo>
                    <a:lnTo>
                      <a:pt x="10002" y="6571"/>
                    </a:lnTo>
                    <a:lnTo>
                      <a:pt x="9918" y="6466"/>
                    </a:lnTo>
                    <a:lnTo>
                      <a:pt x="9625" y="6466"/>
                    </a:lnTo>
                    <a:lnTo>
                      <a:pt x="9395" y="6424"/>
                    </a:lnTo>
                    <a:lnTo>
                      <a:pt x="9416" y="6362"/>
                    </a:lnTo>
                    <a:lnTo>
                      <a:pt x="9521" y="6362"/>
                    </a:lnTo>
                    <a:lnTo>
                      <a:pt x="9563" y="6257"/>
                    </a:lnTo>
                    <a:lnTo>
                      <a:pt x="9605" y="6278"/>
                    </a:lnTo>
                    <a:lnTo>
                      <a:pt x="9625" y="6383"/>
                    </a:lnTo>
                    <a:lnTo>
                      <a:pt x="9709" y="6383"/>
                    </a:lnTo>
                    <a:lnTo>
                      <a:pt x="9772" y="6341"/>
                    </a:lnTo>
                    <a:lnTo>
                      <a:pt x="9981" y="6424"/>
                    </a:lnTo>
                    <a:lnTo>
                      <a:pt x="10044" y="6362"/>
                    </a:lnTo>
                    <a:lnTo>
                      <a:pt x="10149" y="6445"/>
                    </a:lnTo>
                    <a:lnTo>
                      <a:pt x="10211" y="6445"/>
                    </a:lnTo>
                    <a:lnTo>
                      <a:pt x="10316" y="6320"/>
                    </a:lnTo>
                    <a:lnTo>
                      <a:pt x="10295" y="6236"/>
                    </a:lnTo>
                    <a:lnTo>
                      <a:pt x="10149" y="6152"/>
                    </a:lnTo>
                    <a:lnTo>
                      <a:pt x="10211" y="6048"/>
                    </a:lnTo>
                    <a:lnTo>
                      <a:pt x="10253" y="6006"/>
                    </a:lnTo>
                    <a:lnTo>
                      <a:pt x="10232" y="5839"/>
                    </a:lnTo>
                    <a:lnTo>
                      <a:pt x="10316" y="5901"/>
                    </a:lnTo>
                    <a:lnTo>
                      <a:pt x="10316" y="6006"/>
                    </a:lnTo>
                    <a:lnTo>
                      <a:pt x="10253" y="6069"/>
                    </a:lnTo>
                    <a:lnTo>
                      <a:pt x="10295" y="6152"/>
                    </a:lnTo>
                    <a:lnTo>
                      <a:pt x="10358" y="6173"/>
                    </a:lnTo>
                    <a:lnTo>
                      <a:pt x="10441" y="6111"/>
                    </a:lnTo>
                    <a:lnTo>
                      <a:pt x="10734" y="6111"/>
                    </a:lnTo>
                    <a:lnTo>
                      <a:pt x="10776" y="6027"/>
                    </a:lnTo>
                    <a:lnTo>
                      <a:pt x="10923" y="5922"/>
                    </a:lnTo>
                    <a:lnTo>
                      <a:pt x="10881" y="5797"/>
                    </a:lnTo>
                    <a:lnTo>
                      <a:pt x="10944" y="5755"/>
                    </a:lnTo>
                    <a:lnTo>
                      <a:pt x="11048" y="5755"/>
                    </a:lnTo>
                    <a:lnTo>
                      <a:pt x="11132" y="5650"/>
                    </a:lnTo>
                    <a:lnTo>
                      <a:pt x="11216" y="5692"/>
                    </a:lnTo>
                    <a:lnTo>
                      <a:pt x="11299" y="5629"/>
                    </a:lnTo>
                    <a:lnTo>
                      <a:pt x="11550" y="5608"/>
                    </a:lnTo>
                    <a:lnTo>
                      <a:pt x="11613" y="5483"/>
                    </a:lnTo>
                    <a:lnTo>
                      <a:pt x="11822" y="5420"/>
                    </a:lnTo>
                    <a:lnTo>
                      <a:pt x="11927" y="5336"/>
                    </a:lnTo>
                    <a:lnTo>
                      <a:pt x="12073" y="5336"/>
                    </a:lnTo>
                    <a:lnTo>
                      <a:pt x="12136" y="5315"/>
                    </a:lnTo>
                    <a:lnTo>
                      <a:pt x="12262" y="5315"/>
                    </a:lnTo>
                    <a:lnTo>
                      <a:pt x="12429" y="5232"/>
                    </a:lnTo>
                    <a:lnTo>
                      <a:pt x="12555" y="5106"/>
                    </a:lnTo>
                    <a:lnTo>
                      <a:pt x="12659" y="5085"/>
                    </a:lnTo>
                    <a:lnTo>
                      <a:pt x="12743" y="4960"/>
                    </a:lnTo>
                    <a:lnTo>
                      <a:pt x="12952" y="4918"/>
                    </a:lnTo>
                    <a:lnTo>
                      <a:pt x="13036" y="4876"/>
                    </a:lnTo>
                    <a:lnTo>
                      <a:pt x="13224" y="4771"/>
                    </a:lnTo>
                    <a:lnTo>
                      <a:pt x="13308" y="4604"/>
                    </a:lnTo>
                    <a:lnTo>
                      <a:pt x="13371" y="4458"/>
                    </a:lnTo>
                    <a:lnTo>
                      <a:pt x="13182" y="4458"/>
                    </a:lnTo>
                    <a:lnTo>
                      <a:pt x="13057" y="4478"/>
                    </a:lnTo>
                    <a:lnTo>
                      <a:pt x="12973" y="4437"/>
                    </a:lnTo>
                    <a:lnTo>
                      <a:pt x="12848" y="4458"/>
                    </a:lnTo>
                    <a:lnTo>
                      <a:pt x="12659" y="4646"/>
                    </a:lnTo>
                    <a:lnTo>
                      <a:pt x="12387" y="4667"/>
                    </a:lnTo>
                    <a:lnTo>
                      <a:pt x="11927" y="4709"/>
                    </a:lnTo>
                    <a:lnTo>
                      <a:pt x="11801" y="4688"/>
                    </a:lnTo>
                    <a:lnTo>
                      <a:pt x="11488" y="4688"/>
                    </a:lnTo>
                    <a:lnTo>
                      <a:pt x="11299" y="4771"/>
                    </a:lnTo>
                    <a:lnTo>
                      <a:pt x="11299" y="4667"/>
                    </a:lnTo>
                    <a:lnTo>
                      <a:pt x="11174" y="4667"/>
                    </a:lnTo>
                    <a:lnTo>
                      <a:pt x="11216" y="4562"/>
                    </a:lnTo>
                    <a:lnTo>
                      <a:pt x="11362" y="4562"/>
                    </a:lnTo>
                    <a:lnTo>
                      <a:pt x="11446" y="4583"/>
                    </a:lnTo>
                    <a:lnTo>
                      <a:pt x="11550" y="4541"/>
                    </a:lnTo>
                    <a:lnTo>
                      <a:pt x="11571" y="4604"/>
                    </a:lnTo>
                    <a:lnTo>
                      <a:pt x="11718" y="4604"/>
                    </a:lnTo>
                    <a:lnTo>
                      <a:pt x="11906" y="4583"/>
                    </a:lnTo>
                    <a:lnTo>
                      <a:pt x="12032" y="4583"/>
                    </a:lnTo>
                    <a:lnTo>
                      <a:pt x="12346" y="4541"/>
                    </a:lnTo>
                    <a:lnTo>
                      <a:pt x="12848" y="4332"/>
                    </a:lnTo>
                    <a:lnTo>
                      <a:pt x="12931" y="4269"/>
                    </a:lnTo>
                    <a:lnTo>
                      <a:pt x="12848" y="4186"/>
                    </a:lnTo>
                    <a:lnTo>
                      <a:pt x="12638" y="4144"/>
                    </a:lnTo>
                    <a:lnTo>
                      <a:pt x="12262" y="4081"/>
                    </a:lnTo>
                    <a:lnTo>
                      <a:pt x="12199" y="3976"/>
                    </a:lnTo>
                    <a:lnTo>
                      <a:pt x="12199" y="3976"/>
                    </a:lnTo>
                    <a:lnTo>
                      <a:pt x="12346" y="4060"/>
                    </a:lnTo>
                    <a:lnTo>
                      <a:pt x="12450" y="4039"/>
                    </a:lnTo>
                    <a:lnTo>
                      <a:pt x="12450" y="3976"/>
                    </a:lnTo>
                    <a:lnTo>
                      <a:pt x="12325" y="3851"/>
                    </a:lnTo>
                    <a:lnTo>
                      <a:pt x="12304" y="3725"/>
                    </a:lnTo>
                    <a:lnTo>
                      <a:pt x="12408" y="3851"/>
                    </a:lnTo>
                    <a:lnTo>
                      <a:pt x="12597" y="4060"/>
                    </a:lnTo>
                    <a:lnTo>
                      <a:pt x="12638" y="4060"/>
                    </a:lnTo>
                    <a:lnTo>
                      <a:pt x="12722" y="4018"/>
                    </a:lnTo>
                    <a:lnTo>
                      <a:pt x="12764" y="4081"/>
                    </a:lnTo>
                    <a:lnTo>
                      <a:pt x="12973" y="4081"/>
                    </a:lnTo>
                    <a:lnTo>
                      <a:pt x="13057" y="4144"/>
                    </a:lnTo>
                    <a:lnTo>
                      <a:pt x="13141" y="4144"/>
                    </a:lnTo>
                    <a:lnTo>
                      <a:pt x="13287" y="4165"/>
                    </a:lnTo>
                    <a:lnTo>
                      <a:pt x="13371" y="4123"/>
                    </a:lnTo>
                    <a:lnTo>
                      <a:pt x="13308" y="4081"/>
                    </a:lnTo>
                    <a:lnTo>
                      <a:pt x="13162" y="4060"/>
                    </a:lnTo>
                    <a:lnTo>
                      <a:pt x="13162" y="3976"/>
                    </a:lnTo>
                    <a:lnTo>
                      <a:pt x="13350" y="4018"/>
                    </a:lnTo>
                    <a:lnTo>
                      <a:pt x="13475" y="4060"/>
                    </a:lnTo>
                    <a:lnTo>
                      <a:pt x="13601" y="4165"/>
                    </a:lnTo>
                    <a:lnTo>
                      <a:pt x="13664" y="4144"/>
                    </a:lnTo>
                    <a:lnTo>
                      <a:pt x="13706" y="4018"/>
                    </a:lnTo>
                    <a:lnTo>
                      <a:pt x="13810" y="4081"/>
                    </a:lnTo>
                    <a:lnTo>
                      <a:pt x="13978" y="4081"/>
                    </a:lnTo>
                    <a:lnTo>
                      <a:pt x="14124" y="4039"/>
                    </a:lnTo>
                    <a:lnTo>
                      <a:pt x="14229" y="4018"/>
                    </a:lnTo>
                    <a:lnTo>
                      <a:pt x="14354" y="3914"/>
                    </a:lnTo>
                    <a:lnTo>
                      <a:pt x="14710" y="3746"/>
                    </a:lnTo>
                    <a:lnTo>
                      <a:pt x="14794" y="3662"/>
                    </a:lnTo>
                    <a:lnTo>
                      <a:pt x="14794" y="3621"/>
                    </a:lnTo>
                    <a:lnTo>
                      <a:pt x="14877" y="3600"/>
                    </a:lnTo>
                    <a:lnTo>
                      <a:pt x="15003" y="3621"/>
                    </a:lnTo>
                    <a:lnTo>
                      <a:pt x="15045" y="3558"/>
                    </a:lnTo>
                    <a:lnTo>
                      <a:pt x="15275" y="3432"/>
                    </a:lnTo>
                    <a:lnTo>
                      <a:pt x="15400" y="3181"/>
                    </a:lnTo>
                    <a:lnTo>
                      <a:pt x="15463" y="2909"/>
                    </a:lnTo>
                    <a:lnTo>
                      <a:pt x="15442" y="2721"/>
                    </a:lnTo>
                    <a:lnTo>
                      <a:pt x="15379" y="2595"/>
                    </a:lnTo>
                    <a:lnTo>
                      <a:pt x="15233" y="2512"/>
                    </a:lnTo>
                    <a:lnTo>
                      <a:pt x="15149" y="2512"/>
                    </a:lnTo>
                    <a:lnTo>
                      <a:pt x="15128" y="2554"/>
                    </a:lnTo>
                    <a:lnTo>
                      <a:pt x="15024" y="2554"/>
                    </a:lnTo>
                    <a:lnTo>
                      <a:pt x="14961" y="2658"/>
                    </a:lnTo>
                    <a:lnTo>
                      <a:pt x="14877" y="2700"/>
                    </a:lnTo>
                    <a:lnTo>
                      <a:pt x="14835" y="2658"/>
                    </a:lnTo>
                    <a:lnTo>
                      <a:pt x="14961" y="2470"/>
                    </a:lnTo>
                    <a:lnTo>
                      <a:pt x="15003" y="2386"/>
                    </a:lnTo>
                    <a:lnTo>
                      <a:pt x="15107" y="2302"/>
                    </a:lnTo>
                    <a:lnTo>
                      <a:pt x="15128" y="2156"/>
                    </a:lnTo>
                    <a:lnTo>
                      <a:pt x="15066" y="2051"/>
                    </a:lnTo>
                    <a:lnTo>
                      <a:pt x="15024" y="2030"/>
                    </a:lnTo>
                    <a:lnTo>
                      <a:pt x="15107" y="1968"/>
                    </a:lnTo>
                    <a:lnTo>
                      <a:pt x="15170" y="1737"/>
                    </a:lnTo>
                    <a:lnTo>
                      <a:pt x="15066" y="1717"/>
                    </a:lnTo>
                    <a:lnTo>
                      <a:pt x="14940" y="1737"/>
                    </a:lnTo>
                    <a:lnTo>
                      <a:pt x="14919" y="1842"/>
                    </a:lnTo>
                    <a:lnTo>
                      <a:pt x="14856" y="1884"/>
                    </a:lnTo>
                    <a:lnTo>
                      <a:pt x="14794" y="1926"/>
                    </a:lnTo>
                    <a:lnTo>
                      <a:pt x="14731" y="1863"/>
                    </a:lnTo>
                    <a:lnTo>
                      <a:pt x="14794" y="1779"/>
                    </a:lnTo>
                    <a:lnTo>
                      <a:pt x="14794" y="1717"/>
                    </a:lnTo>
                    <a:lnTo>
                      <a:pt x="14835" y="1633"/>
                    </a:lnTo>
                    <a:lnTo>
                      <a:pt x="14814" y="1570"/>
                    </a:lnTo>
                    <a:lnTo>
                      <a:pt x="14689" y="1654"/>
                    </a:lnTo>
                    <a:lnTo>
                      <a:pt x="14626" y="1779"/>
                    </a:lnTo>
                    <a:lnTo>
                      <a:pt x="14584" y="1821"/>
                    </a:lnTo>
                    <a:lnTo>
                      <a:pt x="14522" y="1758"/>
                    </a:lnTo>
                    <a:lnTo>
                      <a:pt x="14584" y="1633"/>
                    </a:lnTo>
                    <a:lnTo>
                      <a:pt x="14542" y="1549"/>
                    </a:lnTo>
                    <a:lnTo>
                      <a:pt x="14417" y="1549"/>
                    </a:lnTo>
                    <a:lnTo>
                      <a:pt x="14270" y="1633"/>
                    </a:lnTo>
                    <a:lnTo>
                      <a:pt x="14208" y="1737"/>
                    </a:lnTo>
                    <a:lnTo>
                      <a:pt x="14082" y="1737"/>
                    </a:lnTo>
                    <a:lnTo>
                      <a:pt x="14019" y="1779"/>
                    </a:lnTo>
                    <a:lnTo>
                      <a:pt x="13978" y="1884"/>
                    </a:lnTo>
                    <a:lnTo>
                      <a:pt x="13894" y="1884"/>
                    </a:lnTo>
                    <a:lnTo>
                      <a:pt x="13789" y="1842"/>
                    </a:lnTo>
                    <a:lnTo>
                      <a:pt x="13580" y="1821"/>
                    </a:lnTo>
                    <a:lnTo>
                      <a:pt x="13308" y="1821"/>
                    </a:lnTo>
                    <a:lnTo>
                      <a:pt x="13496" y="1758"/>
                    </a:lnTo>
                    <a:lnTo>
                      <a:pt x="13559" y="1717"/>
                    </a:lnTo>
                    <a:lnTo>
                      <a:pt x="13643" y="1737"/>
                    </a:lnTo>
                    <a:lnTo>
                      <a:pt x="13747" y="1737"/>
                    </a:lnTo>
                    <a:lnTo>
                      <a:pt x="13894" y="1654"/>
                    </a:lnTo>
                    <a:lnTo>
                      <a:pt x="14019" y="1633"/>
                    </a:lnTo>
                    <a:lnTo>
                      <a:pt x="14124" y="1507"/>
                    </a:lnTo>
                    <a:lnTo>
                      <a:pt x="14333" y="1403"/>
                    </a:lnTo>
                    <a:lnTo>
                      <a:pt x="14396" y="1340"/>
                    </a:lnTo>
                    <a:lnTo>
                      <a:pt x="14354" y="1298"/>
                    </a:lnTo>
                    <a:lnTo>
                      <a:pt x="14270" y="1298"/>
                    </a:lnTo>
                    <a:lnTo>
                      <a:pt x="14061" y="1152"/>
                    </a:lnTo>
                    <a:lnTo>
                      <a:pt x="14019" y="1089"/>
                    </a:lnTo>
                    <a:lnTo>
                      <a:pt x="13978" y="1089"/>
                    </a:lnTo>
                    <a:lnTo>
                      <a:pt x="13873" y="1131"/>
                    </a:lnTo>
                    <a:lnTo>
                      <a:pt x="13810" y="1193"/>
                    </a:lnTo>
                    <a:lnTo>
                      <a:pt x="13747" y="1152"/>
                    </a:lnTo>
                    <a:lnTo>
                      <a:pt x="13706" y="1089"/>
                    </a:lnTo>
                    <a:lnTo>
                      <a:pt x="13789" y="1005"/>
                    </a:lnTo>
                    <a:lnTo>
                      <a:pt x="13768" y="921"/>
                    </a:lnTo>
                    <a:lnTo>
                      <a:pt x="13601" y="942"/>
                    </a:lnTo>
                    <a:lnTo>
                      <a:pt x="13538" y="1047"/>
                    </a:lnTo>
                    <a:lnTo>
                      <a:pt x="13454" y="1026"/>
                    </a:lnTo>
                    <a:lnTo>
                      <a:pt x="13454" y="901"/>
                    </a:lnTo>
                    <a:lnTo>
                      <a:pt x="13308" y="942"/>
                    </a:lnTo>
                    <a:lnTo>
                      <a:pt x="13266" y="1005"/>
                    </a:lnTo>
                    <a:lnTo>
                      <a:pt x="13224" y="921"/>
                    </a:lnTo>
                    <a:lnTo>
                      <a:pt x="13287" y="838"/>
                    </a:lnTo>
                    <a:lnTo>
                      <a:pt x="13245" y="775"/>
                    </a:lnTo>
                    <a:lnTo>
                      <a:pt x="13308" y="775"/>
                    </a:lnTo>
                    <a:lnTo>
                      <a:pt x="13371" y="691"/>
                    </a:lnTo>
                    <a:lnTo>
                      <a:pt x="13287" y="608"/>
                    </a:lnTo>
                    <a:lnTo>
                      <a:pt x="13078" y="587"/>
                    </a:lnTo>
                    <a:lnTo>
                      <a:pt x="12910" y="503"/>
                    </a:lnTo>
                    <a:lnTo>
                      <a:pt x="12785" y="524"/>
                    </a:lnTo>
                    <a:lnTo>
                      <a:pt x="12659" y="629"/>
                    </a:lnTo>
                    <a:lnTo>
                      <a:pt x="12638" y="733"/>
                    </a:lnTo>
                    <a:lnTo>
                      <a:pt x="12597" y="775"/>
                    </a:lnTo>
                    <a:lnTo>
                      <a:pt x="12513" y="670"/>
                    </a:lnTo>
                    <a:lnTo>
                      <a:pt x="12638" y="524"/>
                    </a:lnTo>
                    <a:lnTo>
                      <a:pt x="12659" y="461"/>
                    </a:lnTo>
                    <a:lnTo>
                      <a:pt x="12513" y="461"/>
                    </a:lnTo>
                    <a:lnTo>
                      <a:pt x="12387" y="377"/>
                    </a:lnTo>
                    <a:lnTo>
                      <a:pt x="12262" y="377"/>
                    </a:lnTo>
                    <a:lnTo>
                      <a:pt x="12199" y="482"/>
                    </a:lnTo>
                    <a:lnTo>
                      <a:pt x="12011" y="608"/>
                    </a:lnTo>
                    <a:lnTo>
                      <a:pt x="11885" y="733"/>
                    </a:lnTo>
                    <a:lnTo>
                      <a:pt x="11801" y="775"/>
                    </a:lnTo>
                    <a:lnTo>
                      <a:pt x="11781" y="712"/>
                    </a:lnTo>
                    <a:lnTo>
                      <a:pt x="11822" y="587"/>
                    </a:lnTo>
                    <a:lnTo>
                      <a:pt x="11822" y="419"/>
                    </a:lnTo>
                    <a:lnTo>
                      <a:pt x="11781" y="377"/>
                    </a:lnTo>
                    <a:lnTo>
                      <a:pt x="11739" y="273"/>
                    </a:lnTo>
                    <a:lnTo>
                      <a:pt x="11592" y="189"/>
                    </a:lnTo>
                    <a:lnTo>
                      <a:pt x="11467" y="210"/>
                    </a:lnTo>
                    <a:lnTo>
                      <a:pt x="11341" y="189"/>
                    </a:lnTo>
                    <a:lnTo>
                      <a:pt x="11278" y="85"/>
                    </a:lnTo>
                    <a:lnTo>
                      <a:pt x="11153" y="64"/>
                    </a:lnTo>
                    <a:lnTo>
                      <a:pt x="10985" y="105"/>
                    </a:lnTo>
                    <a:lnTo>
                      <a:pt x="10881" y="85"/>
                    </a:lnTo>
                    <a:lnTo>
                      <a:pt x="10818" y="64"/>
                    </a:lnTo>
                    <a:lnTo>
                      <a:pt x="10734" y="1"/>
                    </a:lnTo>
                    <a:lnTo>
                      <a:pt x="10651" y="64"/>
                    </a:lnTo>
                    <a:lnTo>
                      <a:pt x="10630" y="210"/>
                    </a:lnTo>
                    <a:lnTo>
                      <a:pt x="10734" y="461"/>
                    </a:lnTo>
                    <a:lnTo>
                      <a:pt x="10651" y="670"/>
                    </a:lnTo>
                    <a:lnTo>
                      <a:pt x="10651" y="817"/>
                    </a:lnTo>
                    <a:lnTo>
                      <a:pt x="10609" y="880"/>
                    </a:lnTo>
                    <a:lnTo>
                      <a:pt x="10525" y="838"/>
                    </a:lnTo>
                    <a:lnTo>
                      <a:pt x="10400" y="880"/>
                    </a:lnTo>
                    <a:lnTo>
                      <a:pt x="10337" y="817"/>
                    </a:lnTo>
                    <a:lnTo>
                      <a:pt x="10421" y="733"/>
                    </a:lnTo>
                    <a:lnTo>
                      <a:pt x="10358" y="566"/>
                    </a:lnTo>
                    <a:lnTo>
                      <a:pt x="10421" y="461"/>
                    </a:lnTo>
                    <a:lnTo>
                      <a:pt x="10441" y="315"/>
                    </a:lnTo>
                    <a:lnTo>
                      <a:pt x="10400" y="273"/>
                    </a:lnTo>
                    <a:lnTo>
                      <a:pt x="10232" y="398"/>
                    </a:lnTo>
                    <a:lnTo>
                      <a:pt x="10232" y="461"/>
                    </a:lnTo>
                    <a:lnTo>
                      <a:pt x="10149" y="482"/>
                    </a:lnTo>
                    <a:lnTo>
                      <a:pt x="10107" y="419"/>
                    </a:lnTo>
                    <a:lnTo>
                      <a:pt x="10149" y="273"/>
                    </a:lnTo>
                    <a:lnTo>
                      <a:pt x="10107" y="210"/>
                    </a:lnTo>
                    <a:lnTo>
                      <a:pt x="10044" y="252"/>
                    </a:lnTo>
                    <a:lnTo>
                      <a:pt x="9981" y="398"/>
                    </a:lnTo>
                    <a:lnTo>
                      <a:pt x="9897" y="398"/>
                    </a:lnTo>
                    <a:lnTo>
                      <a:pt x="9877" y="357"/>
                    </a:lnTo>
                    <a:lnTo>
                      <a:pt x="9918" y="252"/>
                    </a:lnTo>
                    <a:lnTo>
                      <a:pt x="9918" y="105"/>
                    </a:lnTo>
                    <a:lnTo>
                      <a:pt x="9897" y="64"/>
                    </a:lnTo>
                    <a:lnTo>
                      <a:pt x="9625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" name="Google Shape;1525;p74"/>
              <p:cNvSpPr/>
              <p:nvPr/>
            </p:nvSpPr>
            <p:spPr>
              <a:xfrm>
                <a:off x="2905300" y="2401625"/>
                <a:ext cx="91575" cy="98875"/>
              </a:xfrm>
              <a:custGeom>
                <a:avLst/>
                <a:gdLst/>
                <a:ahLst/>
                <a:cxnLst/>
                <a:rect l="l" t="t" r="r" b="b"/>
                <a:pathLst>
                  <a:path w="3663" h="3955" extrusionOk="0">
                    <a:moveTo>
                      <a:pt x="2909" y="2155"/>
                    </a:moveTo>
                    <a:lnTo>
                      <a:pt x="2872" y="2165"/>
                    </a:lnTo>
                    <a:lnTo>
                      <a:pt x="2872" y="2165"/>
                    </a:lnTo>
                    <a:lnTo>
                      <a:pt x="2878" y="2166"/>
                    </a:lnTo>
                    <a:lnTo>
                      <a:pt x="2878" y="2166"/>
                    </a:lnTo>
                    <a:lnTo>
                      <a:pt x="2930" y="2155"/>
                    </a:lnTo>
                    <a:close/>
                    <a:moveTo>
                      <a:pt x="2323" y="0"/>
                    </a:moveTo>
                    <a:lnTo>
                      <a:pt x="2260" y="42"/>
                    </a:lnTo>
                    <a:lnTo>
                      <a:pt x="2219" y="84"/>
                    </a:lnTo>
                    <a:lnTo>
                      <a:pt x="2135" y="84"/>
                    </a:lnTo>
                    <a:lnTo>
                      <a:pt x="2072" y="147"/>
                    </a:lnTo>
                    <a:lnTo>
                      <a:pt x="2009" y="188"/>
                    </a:lnTo>
                    <a:lnTo>
                      <a:pt x="1905" y="188"/>
                    </a:lnTo>
                    <a:lnTo>
                      <a:pt x="1779" y="293"/>
                    </a:lnTo>
                    <a:lnTo>
                      <a:pt x="1675" y="377"/>
                    </a:lnTo>
                    <a:lnTo>
                      <a:pt x="1675" y="460"/>
                    </a:lnTo>
                    <a:lnTo>
                      <a:pt x="1612" y="460"/>
                    </a:lnTo>
                    <a:lnTo>
                      <a:pt x="1570" y="419"/>
                    </a:lnTo>
                    <a:lnTo>
                      <a:pt x="1570" y="460"/>
                    </a:lnTo>
                    <a:lnTo>
                      <a:pt x="1591" y="481"/>
                    </a:lnTo>
                    <a:lnTo>
                      <a:pt x="1591" y="523"/>
                    </a:lnTo>
                    <a:lnTo>
                      <a:pt x="1528" y="586"/>
                    </a:lnTo>
                    <a:lnTo>
                      <a:pt x="1423" y="670"/>
                    </a:lnTo>
                    <a:lnTo>
                      <a:pt x="1382" y="691"/>
                    </a:lnTo>
                    <a:lnTo>
                      <a:pt x="1402" y="711"/>
                    </a:lnTo>
                    <a:lnTo>
                      <a:pt x="1382" y="774"/>
                    </a:lnTo>
                    <a:lnTo>
                      <a:pt x="1319" y="774"/>
                    </a:lnTo>
                    <a:lnTo>
                      <a:pt x="1319" y="816"/>
                    </a:lnTo>
                    <a:lnTo>
                      <a:pt x="1382" y="837"/>
                    </a:lnTo>
                    <a:lnTo>
                      <a:pt x="1319" y="879"/>
                    </a:lnTo>
                    <a:lnTo>
                      <a:pt x="1256" y="879"/>
                    </a:lnTo>
                    <a:lnTo>
                      <a:pt x="1193" y="942"/>
                    </a:lnTo>
                    <a:lnTo>
                      <a:pt x="1193" y="1004"/>
                    </a:lnTo>
                    <a:lnTo>
                      <a:pt x="1214" y="1004"/>
                    </a:lnTo>
                    <a:lnTo>
                      <a:pt x="1256" y="1025"/>
                    </a:lnTo>
                    <a:lnTo>
                      <a:pt x="1193" y="1046"/>
                    </a:lnTo>
                    <a:lnTo>
                      <a:pt x="1151" y="1046"/>
                    </a:lnTo>
                    <a:lnTo>
                      <a:pt x="1089" y="1151"/>
                    </a:lnTo>
                    <a:lnTo>
                      <a:pt x="1068" y="1214"/>
                    </a:lnTo>
                    <a:lnTo>
                      <a:pt x="942" y="1402"/>
                    </a:lnTo>
                    <a:lnTo>
                      <a:pt x="942" y="1444"/>
                    </a:lnTo>
                    <a:lnTo>
                      <a:pt x="984" y="1507"/>
                    </a:lnTo>
                    <a:lnTo>
                      <a:pt x="984" y="1548"/>
                    </a:lnTo>
                    <a:lnTo>
                      <a:pt x="963" y="1548"/>
                    </a:lnTo>
                    <a:lnTo>
                      <a:pt x="942" y="1527"/>
                    </a:lnTo>
                    <a:lnTo>
                      <a:pt x="900" y="1527"/>
                    </a:lnTo>
                    <a:lnTo>
                      <a:pt x="796" y="1569"/>
                    </a:lnTo>
                    <a:lnTo>
                      <a:pt x="754" y="1653"/>
                    </a:lnTo>
                    <a:lnTo>
                      <a:pt x="754" y="1716"/>
                    </a:lnTo>
                    <a:lnTo>
                      <a:pt x="796" y="1716"/>
                    </a:lnTo>
                    <a:lnTo>
                      <a:pt x="858" y="1758"/>
                    </a:lnTo>
                    <a:lnTo>
                      <a:pt x="838" y="1779"/>
                    </a:lnTo>
                    <a:lnTo>
                      <a:pt x="838" y="1841"/>
                    </a:lnTo>
                    <a:lnTo>
                      <a:pt x="775" y="1883"/>
                    </a:lnTo>
                    <a:lnTo>
                      <a:pt x="649" y="1862"/>
                    </a:lnTo>
                    <a:lnTo>
                      <a:pt x="628" y="1883"/>
                    </a:lnTo>
                    <a:lnTo>
                      <a:pt x="628" y="1946"/>
                    </a:lnTo>
                    <a:lnTo>
                      <a:pt x="545" y="2030"/>
                    </a:lnTo>
                    <a:lnTo>
                      <a:pt x="482" y="2134"/>
                    </a:lnTo>
                    <a:lnTo>
                      <a:pt x="440" y="2197"/>
                    </a:lnTo>
                    <a:lnTo>
                      <a:pt x="419" y="2197"/>
                    </a:lnTo>
                    <a:lnTo>
                      <a:pt x="419" y="2134"/>
                    </a:lnTo>
                    <a:lnTo>
                      <a:pt x="377" y="2197"/>
                    </a:lnTo>
                    <a:lnTo>
                      <a:pt x="335" y="2134"/>
                    </a:lnTo>
                    <a:lnTo>
                      <a:pt x="356" y="2072"/>
                    </a:lnTo>
                    <a:lnTo>
                      <a:pt x="440" y="2030"/>
                    </a:lnTo>
                    <a:lnTo>
                      <a:pt x="461" y="1967"/>
                    </a:lnTo>
                    <a:lnTo>
                      <a:pt x="440" y="1988"/>
                    </a:lnTo>
                    <a:lnTo>
                      <a:pt x="356" y="2051"/>
                    </a:lnTo>
                    <a:lnTo>
                      <a:pt x="231" y="2134"/>
                    </a:lnTo>
                    <a:lnTo>
                      <a:pt x="168" y="2260"/>
                    </a:lnTo>
                    <a:lnTo>
                      <a:pt x="231" y="2260"/>
                    </a:lnTo>
                    <a:lnTo>
                      <a:pt x="314" y="2239"/>
                    </a:lnTo>
                    <a:lnTo>
                      <a:pt x="461" y="2197"/>
                    </a:lnTo>
                    <a:lnTo>
                      <a:pt x="586" y="2197"/>
                    </a:lnTo>
                    <a:lnTo>
                      <a:pt x="524" y="2281"/>
                    </a:lnTo>
                    <a:lnTo>
                      <a:pt x="419" y="2406"/>
                    </a:lnTo>
                    <a:lnTo>
                      <a:pt x="335" y="2511"/>
                    </a:lnTo>
                    <a:lnTo>
                      <a:pt x="210" y="2595"/>
                    </a:lnTo>
                    <a:lnTo>
                      <a:pt x="105" y="2699"/>
                    </a:lnTo>
                    <a:lnTo>
                      <a:pt x="22" y="2699"/>
                    </a:lnTo>
                    <a:lnTo>
                      <a:pt x="1" y="2762"/>
                    </a:lnTo>
                    <a:lnTo>
                      <a:pt x="22" y="2804"/>
                    </a:lnTo>
                    <a:lnTo>
                      <a:pt x="1" y="2888"/>
                    </a:lnTo>
                    <a:lnTo>
                      <a:pt x="22" y="2929"/>
                    </a:lnTo>
                    <a:lnTo>
                      <a:pt x="63" y="2929"/>
                    </a:lnTo>
                    <a:lnTo>
                      <a:pt x="168" y="2971"/>
                    </a:lnTo>
                    <a:lnTo>
                      <a:pt x="314" y="2929"/>
                    </a:lnTo>
                    <a:lnTo>
                      <a:pt x="377" y="2888"/>
                    </a:lnTo>
                    <a:lnTo>
                      <a:pt x="482" y="2888"/>
                    </a:lnTo>
                    <a:lnTo>
                      <a:pt x="566" y="2825"/>
                    </a:lnTo>
                    <a:lnTo>
                      <a:pt x="586" y="2783"/>
                    </a:lnTo>
                    <a:lnTo>
                      <a:pt x="586" y="2804"/>
                    </a:lnTo>
                    <a:lnTo>
                      <a:pt x="545" y="2888"/>
                    </a:lnTo>
                    <a:lnTo>
                      <a:pt x="670" y="2908"/>
                    </a:lnTo>
                    <a:lnTo>
                      <a:pt x="754" y="2888"/>
                    </a:lnTo>
                    <a:lnTo>
                      <a:pt x="796" y="2929"/>
                    </a:lnTo>
                    <a:lnTo>
                      <a:pt x="963" y="2929"/>
                    </a:lnTo>
                    <a:lnTo>
                      <a:pt x="1047" y="2908"/>
                    </a:lnTo>
                    <a:lnTo>
                      <a:pt x="1068" y="2971"/>
                    </a:lnTo>
                    <a:lnTo>
                      <a:pt x="1110" y="3013"/>
                    </a:lnTo>
                    <a:lnTo>
                      <a:pt x="1214" y="3013"/>
                    </a:lnTo>
                    <a:lnTo>
                      <a:pt x="1256" y="2992"/>
                    </a:lnTo>
                    <a:lnTo>
                      <a:pt x="1277" y="3013"/>
                    </a:lnTo>
                    <a:lnTo>
                      <a:pt x="1361" y="3013"/>
                    </a:lnTo>
                    <a:lnTo>
                      <a:pt x="1402" y="2992"/>
                    </a:lnTo>
                    <a:lnTo>
                      <a:pt x="1402" y="2950"/>
                    </a:lnTo>
                    <a:lnTo>
                      <a:pt x="1486" y="2950"/>
                    </a:lnTo>
                    <a:lnTo>
                      <a:pt x="1507" y="2992"/>
                    </a:lnTo>
                    <a:lnTo>
                      <a:pt x="1570" y="2992"/>
                    </a:lnTo>
                    <a:lnTo>
                      <a:pt x="1591" y="2929"/>
                    </a:lnTo>
                    <a:lnTo>
                      <a:pt x="1633" y="2929"/>
                    </a:lnTo>
                    <a:lnTo>
                      <a:pt x="1695" y="2971"/>
                    </a:lnTo>
                    <a:lnTo>
                      <a:pt x="1716" y="2908"/>
                    </a:lnTo>
                    <a:lnTo>
                      <a:pt x="1716" y="2867"/>
                    </a:lnTo>
                    <a:lnTo>
                      <a:pt x="1716" y="2783"/>
                    </a:lnTo>
                    <a:lnTo>
                      <a:pt x="1737" y="2804"/>
                    </a:lnTo>
                    <a:lnTo>
                      <a:pt x="1779" y="2762"/>
                    </a:lnTo>
                    <a:lnTo>
                      <a:pt x="1821" y="2762"/>
                    </a:lnTo>
                    <a:lnTo>
                      <a:pt x="1800" y="2783"/>
                    </a:lnTo>
                    <a:lnTo>
                      <a:pt x="1779" y="2888"/>
                    </a:lnTo>
                    <a:lnTo>
                      <a:pt x="1800" y="2908"/>
                    </a:lnTo>
                    <a:lnTo>
                      <a:pt x="1821" y="2867"/>
                    </a:lnTo>
                    <a:lnTo>
                      <a:pt x="1884" y="2783"/>
                    </a:lnTo>
                    <a:lnTo>
                      <a:pt x="1905" y="2783"/>
                    </a:lnTo>
                    <a:lnTo>
                      <a:pt x="1905" y="2867"/>
                    </a:lnTo>
                    <a:lnTo>
                      <a:pt x="1884" y="2908"/>
                    </a:lnTo>
                    <a:lnTo>
                      <a:pt x="1884" y="2971"/>
                    </a:lnTo>
                    <a:lnTo>
                      <a:pt x="1947" y="2929"/>
                    </a:lnTo>
                    <a:lnTo>
                      <a:pt x="1988" y="2929"/>
                    </a:lnTo>
                    <a:lnTo>
                      <a:pt x="1988" y="2971"/>
                    </a:lnTo>
                    <a:lnTo>
                      <a:pt x="1884" y="3034"/>
                    </a:lnTo>
                    <a:lnTo>
                      <a:pt x="1779" y="3097"/>
                    </a:lnTo>
                    <a:lnTo>
                      <a:pt x="1800" y="3118"/>
                    </a:lnTo>
                    <a:lnTo>
                      <a:pt x="1821" y="3097"/>
                    </a:lnTo>
                    <a:lnTo>
                      <a:pt x="1884" y="3097"/>
                    </a:lnTo>
                    <a:lnTo>
                      <a:pt x="1905" y="3118"/>
                    </a:lnTo>
                    <a:lnTo>
                      <a:pt x="1947" y="3118"/>
                    </a:lnTo>
                    <a:lnTo>
                      <a:pt x="1988" y="3139"/>
                    </a:lnTo>
                    <a:lnTo>
                      <a:pt x="2030" y="3118"/>
                    </a:lnTo>
                    <a:lnTo>
                      <a:pt x="2114" y="3097"/>
                    </a:lnTo>
                    <a:lnTo>
                      <a:pt x="2135" y="3013"/>
                    </a:lnTo>
                    <a:lnTo>
                      <a:pt x="2135" y="2971"/>
                    </a:lnTo>
                    <a:lnTo>
                      <a:pt x="2198" y="2992"/>
                    </a:lnTo>
                    <a:lnTo>
                      <a:pt x="2260" y="3013"/>
                    </a:lnTo>
                    <a:lnTo>
                      <a:pt x="2323" y="3076"/>
                    </a:lnTo>
                    <a:lnTo>
                      <a:pt x="2365" y="3034"/>
                    </a:lnTo>
                    <a:lnTo>
                      <a:pt x="2428" y="3013"/>
                    </a:lnTo>
                    <a:lnTo>
                      <a:pt x="2511" y="3013"/>
                    </a:lnTo>
                    <a:lnTo>
                      <a:pt x="2449" y="3076"/>
                    </a:lnTo>
                    <a:lnTo>
                      <a:pt x="2449" y="3097"/>
                    </a:lnTo>
                    <a:lnTo>
                      <a:pt x="2344" y="3139"/>
                    </a:lnTo>
                    <a:lnTo>
                      <a:pt x="2239" y="3139"/>
                    </a:lnTo>
                    <a:lnTo>
                      <a:pt x="2198" y="3201"/>
                    </a:lnTo>
                    <a:lnTo>
                      <a:pt x="2198" y="3243"/>
                    </a:lnTo>
                    <a:lnTo>
                      <a:pt x="2156" y="3285"/>
                    </a:lnTo>
                    <a:lnTo>
                      <a:pt x="2135" y="3327"/>
                    </a:lnTo>
                    <a:lnTo>
                      <a:pt x="2051" y="3327"/>
                    </a:lnTo>
                    <a:lnTo>
                      <a:pt x="2009" y="3348"/>
                    </a:lnTo>
                    <a:lnTo>
                      <a:pt x="1988" y="3411"/>
                    </a:lnTo>
                    <a:lnTo>
                      <a:pt x="1926" y="3432"/>
                    </a:lnTo>
                    <a:lnTo>
                      <a:pt x="1821" y="3452"/>
                    </a:lnTo>
                    <a:lnTo>
                      <a:pt x="1737" y="3515"/>
                    </a:lnTo>
                    <a:lnTo>
                      <a:pt x="1716" y="3557"/>
                    </a:lnTo>
                    <a:lnTo>
                      <a:pt x="1737" y="3599"/>
                    </a:lnTo>
                    <a:lnTo>
                      <a:pt x="1779" y="3620"/>
                    </a:lnTo>
                    <a:lnTo>
                      <a:pt x="1842" y="3620"/>
                    </a:lnTo>
                    <a:lnTo>
                      <a:pt x="1884" y="3557"/>
                    </a:lnTo>
                    <a:lnTo>
                      <a:pt x="1905" y="3536"/>
                    </a:lnTo>
                    <a:lnTo>
                      <a:pt x="1947" y="3536"/>
                    </a:lnTo>
                    <a:lnTo>
                      <a:pt x="1947" y="3599"/>
                    </a:lnTo>
                    <a:lnTo>
                      <a:pt x="1988" y="3620"/>
                    </a:lnTo>
                    <a:lnTo>
                      <a:pt x="2051" y="3599"/>
                    </a:lnTo>
                    <a:lnTo>
                      <a:pt x="2114" y="3536"/>
                    </a:lnTo>
                    <a:lnTo>
                      <a:pt x="2135" y="3494"/>
                    </a:lnTo>
                    <a:lnTo>
                      <a:pt x="2156" y="3494"/>
                    </a:lnTo>
                    <a:lnTo>
                      <a:pt x="2198" y="3432"/>
                    </a:lnTo>
                    <a:lnTo>
                      <a:pt x="2219" y="3348"/>
                    </a:lnTo>
                    <a:lnTo>
                      <a:pt x="2260" y="3327"/>
                    </a:lnTo>
                    <a:lnTo>
                      <a:pt x="2365" y="3222"/>
                    </a:lnTo>
                    <a:lnTo>
                      <a:pt x="2428" y="3201"/>
                    </a:lnTo>
                    <a:lnTo>
                      <a:pt x="2470" y="3222"/>
                    </a:lnTo>
                    <a:lnTo>
                      <a:pt x="2553" y="3222"/>
                    </a:lnTo>
                    <a:lnTo>
                      <a:pt x="2511" y="3285"/>
                    </a:lnTo>
                    <a:lnTo>
                      <a:pt x="2553" y="3285"/>
                    </a:lnTo>
                    <a:lnTo>
                      <a:pt x="2616" y="3243"/>
                    </a:lnTo>
                    <a:lnTo>
                      <a:pt x="2658" y="3118"/>
                    </a:lnTo>
                    <a:lnTo>
                      <a:pt x="2721" y="3013"/>
                    </a:lnTo>
                    <a:lnTo>
                      <a:pt x="2721" y="2908"/>
                    </a:lnTo>
                    <a:lnTo>
                      <a:pt x="2742" y="2888"/>
                    </a:lnTo>
                    <a:lnTo>
                      <a:pt x="2763" y="2888"/>
                    </a:lnTo>
                    <a:lnTo>
                      <a:pt x="2825" y="2929"/>
                    </a:lnTo>
                    <a:lnTo>
                      <a:pt x="2846" y="2929"/>
                    </a:lnTo>
                    <a:lnTo>
                      <a:pt x="2888" y="2971"/>
                    </a:lnTo>
                    <a:lnTo>
                      <a:pt x="2888" y="3076"/>
                    </a:lnTo>
                    <a:lnTo>
                      <a:pt x="2867" y="3139"/>
                    </a:lnTo>
                    <a:lnTo>
                      <a:pt x="2846" y="3222"/>
                    </a:lnTo>
                    <a:lnTo>
                      <a:pt x="2867" y="3285"/>
                    </a:lnTo>
                    <a:lnTo>
                      <a:pt x="2846" y="3327"/>
                    </a:lnTo>
                    <a:lnTo>
                      <a:pt x="2763" y="3411"/>
                    </a:lnTo>
                    <a:lnTo>
                      <a:pt x="2721" y="3557"/>
                    </a:lnTo>
                    <a:lnTo>
                      <a:pt x="2721" y="3641"/>
                    </a:lnTo>
                    <a:lnTo>
                      <a:pt x="2679" y="3662"/>
                    </a:lnTo>
                    <a:lnTo>
                      <a:pt x="2679" y="3745"/>
                    </a:lnTo>
                    <a:lnTo>
                      <a:pt x="2742" y="3766"/>
                    </a:lnTo>
                    <a:lnTo>
                      <a:pt x="2825" y="3724"/>
                    </a:lnTo>
                    <a:lnTo>
                      <a:pt x="2888" y="3557"/>
                    </a:lnTo>
                    <a:lnTo>
                      <a:pt x="2951" y="3557"/>
                    </a:lnTo>
                    <a:lnTo>
                      <a:pt x="3035" y="3452"/>
                    </a:lnTo>
                    <a:lnTo>
                      <a:pt x="3076" y="3411"/>
                    </a:lnTo>
                    <a:lnTo>
                      <a:pt x="3097" y="3432"/>
                    </a:lnTo>
                    <a:lnTo>
                      <a:pt x="3202" y="3432"/>
                    </a:lnTo>
                    <a:lnTo>
                      <a:pt x="3202" y="3494"/>
                    </a:lnTo>
                    <a:lnTo>
                      <a:pt x="3139" y="3515"/>
                    </a:lnTo>
                    <a:lnTo>
                      <a:pt x="3035" y="3620"/>
                    </a:lnTo>
                    <a:lnTo>
                      <a:pt x="3035" y="3704"/>
                    </a:lnTo>
                    <a:lnTo>
                      <a:pt x="2993" y="3766"/>
                    </a:lnTo>
                    <a:lnTo>
                      <a:pt x="3035" y="3808"/>
                    </a:lnTo>
                    <a:lnTo>
                      <a:pt x="3035" y="3913"/>
                    </a:lnTo>
                    <a:lnTo>
                      <a:pt x="3076" y="3955"/>
                    </a:lnTo>
                    <a:lnTo>
                      <a:pt x="3097" y="3871"/>
                    </a:lnTo>
                    <a:lnTo>
                      <a:pt x="3160" y="3829"/>
                    </a:lnTo>
                    <a:lnTo>
                      <a:pt x="3202" y="3829"/>
                    </a:lnTo>
                    <a:lnTo>
                      <a:pt x="3265" y="3913"/>
                    </a:lnTo>
                    <a:lnTo>
                      <a:pt x="3307" y="3934"/>
                    </a:lnTo>
                    <a:lnTo>
                      <a:pt x="3390" y="3871"/>
                    </a:lnTo>
                    <a:lnTo>
                      <a:pt x="3390" y="3829"/>
                    </a:lnTo>
                    <a:lnTo>
                      <a:pt x="3411" y="3829"/>
                    </a:lnTo>
                    <a:lnTo>
                      <a:pt x="3453" y="3766"/>
                    </a:lnTo>
                    <a:lnTo>
                      <a:pt x="3453" y="3704"/>
                    </a:lnTo>
                    <a:lnTo>
                      <a:pt x="3474" y="3704"/>
                    </a:lnTo>
                    <a:lnTo>
                      <a:pt x="3495" y="3641"/>
                    </a:lnTo>
                    <a:lnTo>
                      <a:pt x="3474" y="3599"/>
                    </a:lnTo>
                    <a:lnTo>
                      <a:pt x="3495" y="3494"/>
                    </a:lnTo>
                    <a:lnTo>
                      <a:pt x="3599" y="3348"/>
                    </a:lnTo>
                    <a:lnTo>
                      <a:pt x="3662" y="3243"/>
                    </a:lnTo>
                    <a:lnTo>
                      <a:pt x="3662" y="3097"/>
                    </a:lnTo>
                    <a:lnTo>
                      <a:pt x="3662" y="3034"/>
                    </a:lnTo>
                    <a:lnTo>
                      <a:pt x="3620" y="3034"/>
                    </a:lnTo>
                    <a:lnTo>
                      <a:pt x="3620" y="3097"/>
                    </a:lnTo>
                    <a:lnTo>
                      <a:pt x="3579" y="3180"/>
                    </a:lnTo>
                    <a:lnTo>
                      <a:pt x="3495" y="3222"/>
                    </a:lnTo>
                    <a:lnTo>
                      <a:pt x="3411" y="3306"/>
                    </a:lnTo>
                    <a:lnTo>
                      <a:pt x="3369" y="3327"/>
                    </a:lnTo>
                    <a:lnTo>
                      <a:pt x="3348" y="3243"/>
                    </a:lnTo>
                    <a:lnTo>
                      <a:pt x="3369" y="3180"/>
                    </a:lnTo>
                    <a:lnTo>
                      <a:pt x="3369" y="3097"/>
                    </a:lnTo>
                    <a:lnTo>
                      <a:pt x="3474" y="3013"/>
                    </a:lnTo>
                    <a:lnTo>
                      <a:pt x="3495" y="2971"/>
                    </a:lnTo>
                    <a:lnTo>
                      <a:pt x="3579" y="2888"/>
                    </a:lnTo>
                    <a:lnTo>
                      <a:pt x="3599" y="2888"/>
                    </a:lnTo>
                    <a:lnTo>
                      <a:pt x="3662" y="2867"/>
                    </a:lnTo>
                    <a:lnTo>
                      <a:pt x="3620" y="2804"/>
                    </a:lnTo>
                    <a:lnTo>
                      <a:pt x="3579" y="2867"/>
                    </a:lnTo>
                    <a:lnTo>
                      <a:pt x="3516" y="2867"/>
                    </a:lnTo>
                    <a:lnTo>
                      <a:pt x="3453" y="2888"/>
                    </a:lnTo>
                    <a:lnTo>
                      <a:pt x="3390" y="2888"/>
                    </a:lnTo>
                    <a:lnTo>
                      <a:pt x="3307" y="2929"/>
                    </a:lnTo>
                    <a:lnTo>
                      <a:pt x="3286" y="2992"/>
                    </a:lnTo>
                    <a:lnTo>
                      <a:pt x="3181" y="3076"/>
                    </a:lnTo>
                    <a:lnTo>
                      <a:pt x="3181" y="3118"/>
                    </a:lnTo>
                    <a:lnTo>
                      <a:pt x="3139" y="3180"/>
                    </a:lnTo>
                    <a:lnTo>
                      <a:pt x="3055" y="3097"/>
                    </a:lnTo>
                    <a:lnTo>
                      <a:pt x="3055" y="3034"/>
                    </a:lnTo>
                    <a:lnTo>
                      <a:pt x="3035" y="2971"/>
                    </a:lnTo>
                    <a:lnTo>
                      <a:pt x="3035" y="2888"/>
                    </a:lnTo>
                    <a:lnTo>
                      <a:pt x="3076" y="2929"/>
                    </a:lnTo>
                    <a:lnTo>
                      <a:pt x="3097" y="2929"/>
                    </a:lnTo>
                    <a:lnTo>
                      <a:pt x="3181" y="2825"/>
                    </a:lnTo>
                    <a:lnTo>
                      <a:pt x="3139" y="2825"/>
                    </a:lnTo>
                    <a:lnTo>
                      <a:pt x="3055" y="2804"/>
                    </a:lnTo>
                    <a:lnTo>
                      <a:pt x="3181" y="2804"/>
                    </a:lnTo>
                    <a:lnTo>
                      <a:pt x="3076" y="2783"/>
                    </a:lnTo>
                    <a:lnTo>
                      <a:pt x="3035" y="2720"/>
                    </a:lnTo>
                    <a:lnTo>
                      <a:pt x="3035" y="2678"/>
                    </a:lnTo>
                    <a:lnTo>
                      <a:pt x="3055" y="2657"/>
                    </a:lnTo>
                    <a:lnTo>
                      <a:pt x="3160" y="2657"/>
                    </a:lnTo>
                    <a:lnTo>
                      <a:pt x="3181" y="2616"/>
                    </a:lnTo>
                    <a:lnTo>
                      <a:pt x="3265" y="2553"/>
                    </a:lnTo>
                    <a:lnTo>
                      <a:pt x="3286" y="2448"/>
                    </a:lnTo>
                    <a:lnTo>
                      <a:pt x="3369" y="2448"/>
                    </a:lnTo>
                    <a:lnTo>
                      <a:pt x="3390" y="2469"/>
                    </a:lnTo>
                    <a:lnTo>
                      <a:pt x="3495" y="2406"/>
                    </a:lnTo>
                    <a:lnTo>
                      <a:pt x="3516" y="2344"/>
                    </a:lnTo>
                    <a:lnTo>
                      <a:pt x="3516" y="2260"/>
                    </a:lnTo>
                    <a:lnTo>
                      <a:pt x="3495" y="2197"/>
                    </a:lnTo>
                    <a:lnTo>
                      <a:pt x="3411" y="2281"/>
                    </a:lnTo>
                    <a:lnTo>
                      <a:pt x="3369" y="2302"/>
                    </a:lnTo>
                    <a:lnTo>
                      <a:pt x="3348" y="2281"/>
                    </a:lnTo>
                    <a:lnTo>
                      <a:pt x="3286" y="2281"/>
                    </a:lnTo>
                    <a:lnTo>
                      <a:pt x="3286" y="2344"/>
                    </a:lnTo>
                    <a:lnTo>
                      <a:pt x="3286" y="2406"/>
                    </a:lnTo>
                    <a:lnTo>
                      <a:pt x="3244" y="2448"/>
                    </a:lnTo>
                    <a:lnTo>
                      <a:pt x="3181" y="2448"/>
                    </a:lnTo>
                    <a:lnTo>
                      <a:pt x="3097" y="2490"/>
                    </a:lnTo>
                    <a:lnTo>
                      <a:pt x="3055" y="2511"/>
                    </a:lnTo>
                    <a:lnTo>
                      <a:pt x="3055" y="2574"/>
                    </a:lnTo>
                    <a:lnTo>
                      <a:pt x="2993" y="2595"/>
                    </a:lnTo>
                    <a:lnTo>
                      <a:pt x="3035" y="2553"/>
                    </a:lnTo>
                    <a:lnTo>
                      <a:pt x="3035" y="2469"/>
                    </a:lnTo>
                    <a:lnTo>
                      <a:pt x="2993" y="2490"/>
                    </a:lnTo>
                    <a:lnTo>
                      <a:pt x="2951" y="2490"/>
                    </a:lnTo>
                    <a:lnTo>
                      <a:pt x="2993" y="2469"/>
                    </a:lnTo>
                    <a:lnTo>
                      <a:pt x="3055" y="2406"/>
                    </a:lnTo>
                    <a:lnTo>
                      <a:pt x="3076" y="2385"/>
                    </a:lnTo>
                    <a:lnTo>
                      <a:pt x="3035" y="2364"/>
                    </a:lnTo>
                    <a:lnTo>
                      <a:pt x="3076" y="2302"/>
                    </a:lnTo>
                    <a:lnTo>
                      <a:pt x="3097" y="2239"/>
                    </a:lnTo>
                    <a:lnTo>
                      <a:pt x="3055" y="2197"/>
                    </a:lnTo>
                    <a:lnTo>
                      <a:pt x="2993" y="2260"/>
                    </a:lnTo>
                    <a:lnTo>
                      <a:pt x="3035" y="2197"/>
                    </a:lnTo>
                    <a:lnTo>
                      <a:pt x="3035" y="2155"/>
                    </a:lnTo>
                    <a:lnTo>
                      <a:pt x="2993" y="2155"/>
                    </a:lnTo>
                    <a:lnTo>
                      <a:pt x="2930" y="2176"/>
                    </a:lnTo>
                    <a:lnTo>
                      <a:pt x="2878" y="2166"/>
                    </a:lnTo>
                    <a:lnTo>
                      <a:pt x="2878" y="2166"/>
                    </a:lnTo>
                    <a:lnTo>
                      <a:pt x="2825" y="2176"/>
                    </a:lnTo>
                    <a:lnTo>
                      <a:pt x="2872" y="2165"/>
                    </a:lnTo>
                    <a:lnTo>
                      <a:pt x="2872" y="2165"/>
                    </a:lnTo>
                    <a:lnTo>
                      <a:pt x="2825" y="2155"/>
                    </a:lnTo>
                    <a:lnTo>
                      <a:pt x="2909" y="2155"/>
                    </a:lnTo>
                    <a:lnTo>
                      <a:pt x="2993" y="2113"/>
                    </a:lnTo>
                    <a:lnTo>
                      <a:pt x="3035" y="2072"/>
                    </a:lnTo>
                    <a:lnTo>
                      <a:pt x="3076" y="2072"/>
                    </a:lnTo>
                    <a:lnTo>
                      <a:pt x="3139" y="2051"/>
                    </a:lnTo>
                    <a:lnTo>
                      <a:pt x="3139" y="1967"/>
                    </a:lnTo>
                    <a:lnTo>
                      <a:pt x="3181" y="1904"/>
                    </a:lnTo>
                    <a:lnTo>
                      <a:pt x="3181" y="1862"/>
                    </a:lnTo>
                    <a:lnTo>
                      <a:pt x="3097" y="1800"/>
                    </a:lnTo>
                    <a:lnTo>
                      <a:pt x="2993" y="1716"/>
                    </a:lnTo>
                    <a:lnTo>
                      <a:pt x="2888" y="1716"/>
                    </a:lnTo>
                    <a:lnTo>
                      <a:pt x="2783" y="1737"/>
                    </a:lnTo>
                    <a:lnTo>
                      <a:pt x="2742" y="1737"/>
                    </a:lnTo>
                    <a:lnTo>
                      <a:pt x="2742" y="1779"/>
                    </a:lnTo>
                    <a:lnTo>
                      <a:pt x="2679" y="1862"/>
                    </a:lnTo>
                    <a:lnTo>
                      <a:pt x="2658" y="1946"/>
                    </a:lnTo>
                    <a:lnTo>
                      <a:pt x="2679" y="1841"/>
                    </a:lnTo>
                    <a:lnTo>
                      <a:pt x="2658" y="1820"/>
                    </a:lnTo>
                    <a:lnTo>
                      <a:pt x="2679" y="1758"/>
                    </a:lnTo>
                    <a:lnTo>
                      <a:pt x="2742" y="1674"/>
                    </a:lnTo>
                    <a:lnTo>
                      <a:pt x="2721" y="1674"/>
                    </a:lnTo>
                    <a:lnTo>
                      <a:pt x="2637" y="1737"/>
                    </a:lnTo>
                    <a:lnTo>
                      <a:pt x="2574" y="1779"/>
                    </a:lnTo>
                    <a:lnTo>
                      <a:pt x="2553" y="1862"/>
                    </a:lnTo>
                    <a:lnTo>
                      <a:pt x="2532" y="1841"/>
                    </a:lnTo>
                    <a:lnTo>
                      <a:pt x="2491" y="1862"/>
                    </a:lnTo>
                    <a:lnTo>
                      <a:pt x="2449" y="1883"/>
                    </a:lnTo>
                    <a:lnTo>
                      <a:pt x="2428" y="1862"/>
                    </a:lnTo>
                    <a:lnTo>
                      <a:pt x="2344" y="1925"/>
                    </a:lnTo>
                    <a:lnTo>
                      <a:pt x="2323" y="2030"/>
                    </a:lnTo>
                    <a:lnTo>
                      <a:pt x="2239" y="2072"/>
                    </a:lnTo>
                    <a:lnTo>
                      <a:pt x="2239" y="2072"/>
                    </a:lnTo>
                    <a:lnTo>
                      <a:pt x="2281" y="2030"/>
                    </a:lnTo>
                    <a:lnTo>
                      <a:pt x="2323" y="1883"/>
                    </a:lnTo>
                    <a:lnTo>
                      <a:pt x="2365" y="1779"/>
                    </a:lnTo>
                    <a:lnTo>
                      <a:pt x="2344" y="1758"/>
                    </a:lnTo>
                    <a:lnTo>
                      <a:pt x="2281" y="1779"/>
                    </a:lnTo>
                    <a:lnTo>
                      <a:pt x="2260" y="1841"/>
                    </a:lnTo>
                    <a:lnTo>
                      <a:pt x="2219" y="1883"/>
                    </a:lnTo>
                    <a:lnTo>
                      <a:pt x="2177" y="1841"/>
                    </a:lnTo>
                    <a:lnTo>
                      <a:pt x="2239" y="1779"/>
                    </a:lnTo>
                    <a:lnTo>
                      <a:pt x="2260" y="1737"/>
                    </a:lnTo>
                    <a:lnTo>
                      <a:pt x="2260" y="1716"/>
                    </a:lnTo>
                    <a:lnTo>
                      <a:pt x="2177" y="1737"/>
                    </a:lnTo>
                    <a:lnTo>
                      <a:pt x="2072" y="1820"/>
                    </a:lnTo>
                    <a:lnTo>
                      <a:pt x="2030" y="1820"/>
                    </a:lnTo>
                    <a:lnTo>
                      <a:pt x="2009" y="1737"/>
                    </a:lnTo>
                    <a:lnTo>
                      <a:pt x="1967" y="1737"/>
                    </a:lnTo>
                    <a:lnTo>
                      <a:pt x="1905" y="1820"/>
                    </a:lnTo>
                    <a:lnTo>
                      <a:pt x="1842" y="1820"/>
                    </a:lnTo>
                    <a:lnTo>
                      <a:pt x="1842" y="1779"/>
                    </a:lnTo>
                    <a:lnTo>
                      <a:pt x="1947" y="1737"/>
                    </a:lnTo>
                    <a:lnTo>
                      <a:pt x="2009" y="1632"/>
                    </a:lnTo>
                    <a:lnTo>
                      <a:pt x="2030" y="1548"/>
                    </a:lnTo>
                    <a:lnTo>
                      <a:pt x="1947" y="1548"/>
                    </a:lnTo>
                    <a:lnTo>
                      <a:pt x="1863" y="1611"/>
                    </a:lnTo>
                    <a:lnTo>
                      <a:pt x="1863" y="1611"/>
                    </a:lnTo>
                    <a:lnTo>
                      <a:pt x="1926" y="1527"/>
                    </a:lnTo>
                    <a:lnTo>
                      <a:pt x="2009" y="1444"/>
                    </a:lnTo>
                    <a:lnTo>
                      <a:pt x="2114" y="1444"/>
                    </a:lnTo>
                    <a:lnTo>
                      <a:pt x="2156" y="1423"/>
                    </a:lnTo>
                    <a:lnTo>
                      <a:pt x="2239" y="1381"/>
                    </a:lnTo>
                    <a:lnTo>
                      <a:pt x="2281" y="1339"/>
                    </a:lnTo>
                    <a:lnTo>
                      <a:pt x="2281" y="1276"/>
                    </a:lnTo>
                    <a:lnTo>
                      <a:pt x="2260" y="1318"/>
                    </a:lnTo>
                    <a:lnTo>
                      <a:pt x="2156" y="1339"/>
                    </a:lnTo>
                    <a:lnTo>
                      <a:pt x="2114" y="1318"/>
                    </a:lnTo>
                    <a:lnTo>
                      <a:pt x="2030" y="1235"/>
                    </a:lnTo>
                    <a:lnTo>
                      <a:pt x="1967" y="1235"/>
                    </a:lnTo>
                    <a:lnTo>
                      <a:pt x="1926" y="1255"/>
                    </a:lnTo>
                    <a:lnTo>
                      <a:pt x="1967" y="1151"/>
                    </a:lnTo>
                    <a:lnTo>
                      <a:pt x="2009" y="1130"/>
                    </a:lnTo>
                    <a:lnTo>
                      <a:pt x="2009" y="1109"/>
                    </a:lnTo>
                    <a:lnTo>
                      <a:pt x="1947" y="1130"/>
                    </a:lnTo>
                    <a:lnTo>
                      <a:pt x="1863" y="1193"/>
                    </a:lnTo>
                    <a:lnTo>
                      <a:pt x="1821" y="1255"/>
                    </a:lnTo>
                    <a:lnTo>
                      <a:pt x="1737" y="1339"/>
                    </a:lnTo>
                    <a:lnTo>
                      <a:pt x="1695" y="1360"/>
                    </a:lnTo>
                    <a:lnTo>
                      <a:pt x="1654" y="1423"/>
                    </a:lnTo>
                    <a:lnTo>
                      <a:pt x="1591" y="1465"/>
                    </a:lnTo>
                    <a:lnTo>
                      <a:pt x="1528" y="1548"/>
                    </a:lnTo>
                    <a:lnTo>
                      <a:pt x="1528" y="1444"/>
                    </a:lnTo>
                    <a:lnTo>
                      <a:pt x="1549" y="1360"/>
                    </a:lnTo>
                    <a:lnTo>
                      <a:pt x="1612" y="1297"/>
                    </a:lnTo>
                    <a:lnTo>
                      <a:pt x="1612" y="1235"/>
                    </a:lnTo>
                    <a:lnTo>
                      <a:pt x="1654" y="1130"/>
                    </a:lnTo>
                    <a:lnTo>
                      <a:pt x="1737" y="1046"/>
                    </a:lnTo>
                    <a:lnTo>
                      <a:pt x="1737" y="1004"/>
                    </a:lnTo>
                    <a:lnTo>
                      <a:pt x="1800" y="942"/>
                    </a:lnTo>
                    <a:lnTo>
                      <a:pt x="1821" y="921"/>
                    </a:lnTo>
                    <a:lnTo>
                      <a:pt x="1863" y="816"/>
                    </a:lnTo>
                    <a:lnTo>
                      <a:pt x="1947" y="774"/>
                    </a:lnTo>
                    <a:lnTo>
                      <a:pt x="2009" y="711"/>
                    </a:lnTo>
                    <a:lnTo>
                      <a:pt x="2051" y="691"/>
                    </a:lnTo>
                    <a:lnTo>
                      <a:pt x="2072" y="670"/>
                    </a:lnTo>
                    <a:lnTo>
                      <a:pt x="2072" y="607"/>
                    </a:lnTo>
                    <a:lnTo>
                      <a:pt x="2114" y="565"/>
                    </a:lnTo>
                    <a:lnTo>
                      <a:pt x="2135" y="481"/>
                    </a:lnTo>
                    <a:lnTo>
                      <a:pt x="2135" y="523"/>
                    </a:lnTo>
                    <a:lnTo>
                      <a:pt x="2114" y="586"/>
                    </a:lnTo>
                    <a:lnTo>
                      <a:pt x="2135" y="628"/>
                    </a:lnTo>
                    <a:lnTo>
                      <a:pt x="2219" y="523"/>
                    </a:lnTo>
                    <a:lnTo>
                      <a:pt x="2323" y="419"/>
                    </a:lnTo>
                    <a:lnTo>
                      <a:pt x="2344" y="377"/>
                    </a:lnTo>
                    <a:lnTo>
                      <a:pt x="2323" y="314"/>
                    </a:lnTo>
                    <a:lnTo>
                      <a:pt x="2260" y="314"/>
                    </a:lnTo>
                    <a:lnTo>
                      <a:pt x="2219" y="377"/>
                    </a:lnTo>
                    <a:lnTo>
                      <a:pt x="2177" y="293"/>
                    </a:lnTo>
                    <a:lnTo>
                      <a:pt x="2156" y="272"/>
                    </a:lnTo>
                    <a:lnTo>
                      <a:pt x="2177" y="209"/>
                    </a:lnTo>
                    <a:lnTo>
                      <a:pt x="2239" y="188"/>
                    </a:lnTo>
                    <a:lnTo>
                      <a:pt x="2323" y="209"/>
                    </a:lnTo>
                    <a:lnTo>
                      <a:pt x="2386" y="272"/>
                    </a:lnTo>
                    <a:lnTo>
                      <a:pt x="2449" y="251"/>
                    </a:lnTo>
                    <a:lnTo>
                      <a:pt x="2491" y="188"/>
                    </a:lnTo>
                    <a:lnTo>
                      <a:pt x="2491" y="42"/>
                    </a:lnTo>
                    <a:lnTo>
                      <a:pt x="2428" y="42"/>
                    </a:lnTo>
                    <a:lnTo>
                      <a:pt x="2365" y="63"/>
                    </a:lnTo>
                    <a:lnTo>
                      <a:pt x="2365" y="105"/>
                    </a:lnTo>
                    <a:lnTo>
                      <a:pt x="2323" y="105"/>
                    </a:lnTo>
                    <a:lnTo>
                      <a:pt x="2323" y="63"/>
                    </a:lnTo>
                    <a:lnTo>
                      <a:pt x="2323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" name="Google Shape;1526;p74"/>
              <p:cNvSpPr/>
              <p:nvPr/>
            </p:nvSpPr>
            <p:spPr>
              <a:xfrm>
                <a:off x="1922950" y="1659350"/>
                <a:ext cx="1050900" cy="913875"/>
              </a:xfrm>
              <a:custGeom>
                <a:avLst/>
                <a:gdLst/>
                <a:ahLst/>
                <a:cxnLst/>
                <a:rect l="l" t="t" r="r" b="b"/>
                <a:pathLst>
                  <a:path w="42036" h="36555" extrusionOk="0">
                    <a:moveTo>
                      <a:pt x="4310" y="26929"/>
                    </a:moveTo>
                    <a:lnTo>
                      <a:pt x="4310" y="27055"/>
                    </a:lnTo>
                    <a:lnTo>
                      <a:pt x="4268" y="27159"/>
                    </a:lnTo>
                    <a:lnTo>
                      <a:pt x="4101" y="27264"/>
                    </a:lnTo>
                    <a:lnTo>
                      <a:pt x="4076" y="27268"/>
                    </a:lnTo>
                    <a:lnTo>
                      <a:pt x="4076" y="27268"/>
                    </a:lnTo>
                    <a:lnTo>
                      <a:pt x="4101" y="27243"/>
                    </a:lnTo>
                    <a:lnTo>
                      <a:pt x="4185" y="27117"/>
                    </a:lnTo>
                    <a:lnTo>
                      <a:pt x="4289" y="27034"/>
                    </a:lnTo>
                    <a:lnTo>
                      <a:pt x="4310" y="26929"/>
                    </a:lnTo>
                    <a:close/>
                    <a:moveTo>
                      <a:pt x="40508" y="27473"/>
                    </a:moveTo>
                    <a:lnTo>
                      <a:pt x="40299" y="27557"/>
                    </a:lnTo>
                    <a:lnTo>
                      <a:pt x="40090" y="27599"/>
                    </a:lnTo>
                    <a:lnTo>
                      <a:pt x="40132" y="27536"/>
                    </a:lnTo>
                    <a:lnTo>
                      <a:pt x="40404" y="27473"/>
                    </a:lnTo>
                    <a:close/>
                    <a:moveTo>
                      <a:pt x="19459" y="0"/>
                    </a:moveTo>
                    <a:lnTo>
                      <a:pt x="19187" y="105"/>
                    </a:lnTo>
                    <a:lnTo>
                      <a:pt x="18810" y="105"/>
                    </a:lnTo>
                    <a:lnTo>
                      <a:pt x="18727" y="63"/>
                    </a:lnTo>
                    <a:lnTo>
                      <a:pt x="18392" y="84"/>
                    </a:lnTo>
                    <a:lnTo>
                      <a:pt x="18308" y="63"/>
                    </a:lnTo>
                    <a:lnTo>
                      <a:pt x="18120" y="105"/>
                    </a:lnTo>
                    <a:lnTo>
                      <a:pt x="18078" y="210"/>
                    </a:lnTo>
                    <a:lnTo>
                      <a:pt x="18120" y="272"/>
                    </a:lnTo>
                    <a:lnTo>
                      <a:pt x="18078" y="377"/>
                    </a:lnTo>
                    <a:lnTo>
                      <a:pt x="18078" y="524"/>
                    </a:lnTo>
                    <a:lnTo>
                      <a:pt x="18036" y="775"/>
                    </a:lnTo>
                    <a:lnTo>
                      <a:pt x="18120" y="879"/>
                    </a:lnTo>
                    <a:lnTo>
                      <a:pt x="18036" y="942"/>
                    </a:lnTo>
                    <a:lnTo>
                      <a:pt x="17911" y="942"/>
                    </a:lnTo>
                    <a:lnTo>
                      <a:pt x="17764" y="1109"/>
                    </a:lnTo>
                    <a:lnTo>
                      <a:pt x="17701" y="1214"/>
                    </a:lnTo>
                    <a:lnTo>
                      <a:pt x="17471" y="1298"/>
                    </a:lnTo>
                    <a:lnTo>
                      <a:pt x="17367" y="1444"/>
                    </a:lnTo>
                    <a:lnTo>
                      <a:pt x="17095" y="1633"/>
                    </a:lnTo>
                    <a:lnTo>
                      <a:pt x="16990" y="1674"/>
                    </a:lnTo>
                    <a:lnTo>
                      <a:pt x="16990" y="1758"/>
                    </a:lnTo>
                    <a:lnTo>
                      <a:pt x="17074" y="1925"/>
                    </a:lnTo>
                    <a:lnTo>
                      <a:pt x="17074" y="2072"/>
                    </a:lnTo>
                    <a:lnTo>
                      <a:pt x="16760" y="2030"/>
                    </a:lnTo>
                    <a:lnTo>
                      <a:pt x="16739" y="1946"/>
                    </a:lnTo>
                    <a:lnTo>
                      <a:pt x="16718" y="2135"/>
                    </a:lnTo>
                    <a:lnTo>
                      <a:pt x="16613" y="2281"/>
                    </a:lnTo>
                    <a:lnTo>
                      <a:pt x="16530" y="2302"/>
                    </a:lnTo>
                    <a:lnTo>
                      <a:pt x="16509" y="2365"/>
                    </a:lnTo>
                    <a:lnTo>
                      <a:pt x="16300" y="2407"/>
                    </a:lnTo>
                    <a:lnTo>
                      <a:pt x="16237" y="2574"/>
                    </a:lnTo>
                    <a:lnTo>
                      <a:pt x="16132" y="2595"/>
                    </a:lnTo>
                    <a:lnTo>
                      <a:pt x="16028" y="2700"/>
                    </a:lnTo>
                    <a:lnTo>
                      <a:pt x="15944" y="2700"/>
                    </a:lnTo>
                    <a:lnTo>
                      <a:pt x="15923" y="2804"/>
                    </a:lnTo>
                    <a:lnTo>
                      <a:pt x="15776" y="2888"/>
                    </a:lnTo>
                    <a:lnTo>
                      <a:pt x="15672" y="2993"/>
                    </a:lnTo>
                    <a:lnTo>
                      <a:pt x="15588" y="2972"/>
                    </a:lnTo>
                    <a:lnTo>
                      <a:pt x="15588" y="3076"/>
                    </a:lnTo>
                    <a:lnTo>
                      <a:pt x="15776" y="3139"/>
                    </a:lnTo>
                    <a:lnTo>
                      <a:pt x="15986" y="3139"/>
                    </a:lnTo>
                    <a:lnTo>
                      <a:pt x="15986" y="3244"/>
                    </a:lnTo>
                    <a:lnTo>
                      <a:pt x="15839" y="3202"/>
                    </a:lnTo>
                    <a:lnTo>
                      <a:pt x="15944" y="3516"/>
                    </a:lnTo>
                    <a:lnTo>
                      <a:pt x="16028" y="3599"/>
                    </a:lnTo>
                    <a:lnTo>
                      <a:pt x="16007" y="3725"/>
                    </a:lnTo>
                    <a:lnTo>
                      <a:pt x="15944" y="3871"/>
                    </a:lnTo>
                    <a:lnTo>
                      <a:pt x="16007" y="4018"/>
                    </a:lnTo>
                    <a:lnTo>
                      <a:pt x="15902" y="4185"/>
                    </a:lnTo>
                    <a:lnTo>
                      <a:pt x="15902" y="4394"/>
                    </a:lnTo>
                    <a:lnTo>
                      <a:pt x="15902" y="4457"/>
                    </a:lnTo>
                    <a:lnTo>
                      <a:pt x="15986" y="4457"/>
                    </a:lnTo>
                    <a:lnTo>
                      <a:pt x="16028" y="4478"/>
                    </a:lnTo>
                    <a:lnTo>
                      <a:pt x="16111" y="4394"/>
                    </a:lnTo>
                    <a:lnTo>
                      <a:pt x="16237" y="4374"/>
                    </a:lnTo>
                    <a:lnTo>
                      <a:pt x="16341" y="4394"/>
                    </a:lnTo>
                    <a:lnTo>
                      <a:pt x="16509" y="4374"/>
                    </a:lnTo>
                    <a:lnTo>
                      <a:pt x="16676" y="4227"/>
                    </a:lnTo>
                    <a:lnTo>
                      <a:pt x="16760" y="4185"/>
                    </a:lnTo>
                    <a:lnTo>
                      <a:pt x="16760" y="4143"/>
                    </a:lnTo>
                    <a:lnTo>
                      <a:pt x="16864" y="4060"/>
                    </a:lnTo>
                    <a:lnTo>
                      <a:pt x="16927" y="4143"/>
                    </a:lnTo>
                    <a:lnTo>
                      <a:pt x="16927" y="4269"/>
                    </a:lnTo>
                    <a:lnTo>
                      <a:pt x="16844" y="4353"/>
                    </a:lnTo>
                    <a:lnTo>
                      <a:pt x="16927" y="4457"/>
                    </a:lnTo>
                    <a:lnTo>
                      <a:pt x="17032" y="4457"/>
                    </a:lnTo>
                    <a:lnTo>
                      <a:pt x="17178" y="4374"/>
                    </a:lnTo>
                    <a:lnTo>
                      <a:pt x="17346" y="4374"/>
                    </a:lnTo>
                    <a:lnTo>
                      <a:pt x="17450" y="4248"/>
                    </a:lnTo>
                    <a:lnTo>
                      <a:pt x="17597" y="4081"/>
                    </a:lnTo>
                    <a:lnTo>
                      <a:pt x="17576" y="4018"/>
                    </a:lnTo>
                    <a:lnTo>
                      <a:pt x="17701" y="3850"/>
                    </a:lnTo>
                    <a:lnTo>
                      <a:pt x="17722" y="3767"/>
                    </a:lnTo>
                    <a:lnTo>
                      <a:pt x="17890" y="3620"/>
                    </a:lnTo>
                    <a:lnTo>
                      <a:pt x="18015" y="3557"/>
                    </a:lnTo>
                    <a:lnTo>
                      <a:pt x="18036" y="3453"/>
                    </a:lnTo>
                    <a:lnTo>
                      <a:pt x="18099" y="3306"/>
                    </a:lnTo>
                    <a:lnTo>
                      <a:pt x="18204" y="3453"/>
                    </a:lnTo>
                    <a:lnTo>
                      <a:pt x="18350" y="3453"/>
                    </a:lnTo>
                    <a:lnTo>
                      <a:pt x="18497" y="3348"/>
                    </a:lnTo>
                    <a:lnTo>
                      <a:pt x="18643" y="3327"/>
                    </a:lnTo>
                    <a:lnTo>
                      <a:pt x="18706" y="3181"/>
                    </a:lnTo>
                    <a:lnTo>
                      <a:pt x="18769" y="3181"/>
                    </a:lnTo>
                    <a:lnTo>
                      <a:pt x="18873" y="3076"/>
                    </a:lnTo>
                    <a:lnTo>
                      <a:pt x="18936" y="2909"/>
                    </a:lnTo>
                    <a:lnTo>
                      <a:pt x="19124" y="2867"/>
                    </a:lnTo>
                    <a:lnTo>
                      <a:pt x="19187" y="2846"/>
                    </a:lnTo>
                    <a:lnTo>
                      <a:pt x="19250" y="2888"/>
                    </a:lnTo>
                    <a:lnTo>
                      <a:pt x="19333" y="2846"/>
                    </a:lnTo>
                    <a:lnTo>
                      <a:pt x="19543" y="2846"/>
                    </a:lnTo>
                    <a:lnTo>
                      <a:pt x="19668" y="2762"/>
                    </a:lnTo>
                    <a:lnTo>
                      <a:pt x="19773" y="2762"/>
                    </a:lnTo>
                    <a:lnTo>
                      <a:pt x="20024" y="2658"/>
                    </a:lnTo>
                    <a:lnTo>
                      <a:pt x="20233" y="2616"/>
                    </a:lnTo>
                    <a:lnTo>
                      <a:pt x="20296" y="2595"/>
                    </a:lnTo>
                    <a:cubicBezTo>
                      <a:pt x="20338" y="2679"/>
                      <a:pt x="20442" y="2741"/>
                      <a:pt x="20526" y="2762"/>
                    </a:cubicBezTo>
                    <a:lnTo>
                      <a:pt x="20401" y="2783"/>
                    </a:lnTo>
                    <a:lnTo>
                      <a:pt x="19877" y="2993"/>
                    </a:lnTo>
                    <a:lnTo>
                      <a:pt x="19752" y="3097"/>
                    </a:lnTo>
                    <a:lnTo>
                      <a:pt x="19438" y="3181"/>
                    </a:lnTo>
                    <a:lnTo>
                      <a:pt x="19020" y="3369"/>
                    </a:lnTo>
                    <a:lnTo>
                      <a:pt x="18852" y="3495"/>
                    </a:lnTo>
                    <a:lnTo>
                      <a:pt x="18852" y="3578"/>
                    </a:lnTo>
                    <a:lnTo>
                      <a:pt x="18957" y="3578"/>
                    </a:lnTo>
                    <a:lnTo>
                      <a:pt x="19020" y="3620"/>
                    </a:lnTo>
                    <a:lnTo>
                      <a:pt x="18915" y="3704"/>
                    </a:lnTo>
                    <a:lnTo>
                      <a:pt x="18831" y="3704"/>
                    </a:lnTo>
                    <a:lnTo>
                      <a:pt x="18643" y="3850"/>
                    </a:lnTo>
                    <a:lnTo>
                      <a:pt x="18497" y="3850"/>
                    </a:lnTo>
                    <a:lnTo>
                      <a:pt x="18413" y="3934"/>
                    </a:lnTo>
                    <a:lnTo>
                      <a:pt x="18392" y="4039"/>
                    </a:lnTo>
                    <a:lnTo>
                      <a:pt x="18225" y="4143"/>
                    </a:lnTo>
                    <a:lnTo>
                      <a:pt x="18162" y="4227"/>
                    </a:lnTo>
                    <a:lnTo>
                      <a:pt x="18162" y="4353"/>
                    </a:lnTo>
                    <a:lnTo>
                      <a:pt x="18225" y="4311"/>
                    </a:lnTo>
                    <a:lnTo>
                      <a:pt x="18308" y="4374"/>
                    </a:lnTo>
                    <a:lnTo>
                      <a:pt x="18266" y="4457"/>
                    </a:lnTo>
                    <a:lnTo>
                      <a:pt x="18287" y="4478"/>
                    </a:lnTo>
                    <a:lnTo>
                      <a:pt x="18371" y="4457"/>
                    </a:lnTo>
                    <a:lnTo>
                      <a:pt x="18476" y="4415"/>
                    </a:lnTo>
                    <a:lnTo>
                      <a:pt x="18580" y="4415"/>
                    </a:lnTo>
                    <a:lnTo>
                      <a:pt x="18643" y="4457"/>
                    </a:lnTo>
                    <a:lnTo>
                      <a:pt x="18622" y="4541"/>
                    </a:lnTo>
                    <a:lnTo>
                      <a:pt x="18497" y="4583"/>
                    </a:lnTo>
                    <a:lnTo>
                      <a:pt x="18371" y="4520"/>
                    </a:lnTo>
                    <a:lnTo>
                      <a:pt x="18287" y="4562"/>
                    </a:lnTo>
                    <a:lnTo>
                      <a:pt x="18308" y="4666"/>
                    </a:lnTo>
                    <a:lnTo>
                      <a:pt x="18517" y="4771"/>
                    </a:lnTo>
                    <a:lnTo>
                      <a:pt x="18601" y="4729"/>
                    </a:lnTo>
                    <a:lnTo>
                      <a:pt x="18622" y="4646"/>
                    </a:lnTo>
                    <a:lnTo>
                      <a:pt x="18685" y="4646"/>
                    </a:lnTo>
                    <a:lnTo>
                      <a:pt x="18727" y="4687"/>
                    </a:lnTo>
                    <a:lnTo>
                      <a:pt x="18685" y="4771"/>
                    </a:lnTo>
                    <a:lnTo>
                      <a:pt x="18789" y="4771"/>
                    </a:lnTo>
                    <a:lnTo>
                      <a:pt x="18957" y="4792"/>
                    </a:lnTo>
                    <a:lnTo>
                      <a:pt x="19145" y="4750"/>
                    </a:lnTo>
                    <a:lnTo>
                      <a:pt x="19250" y="4750"/>
                    </a:lnTo>
                    <a:lnTo>
                      <a:pt x="19417" y="4834"/>
                    </a:lnTo>
                    <a:lnTo>
                      <a:pt x="19543" y="4792"/>
                    </a:lnTo>
                    <a:lnTo>
                      <a:pt x="19647" y="4855"/>
                    </a:lnTo>
                    <a:lnTo>
                      <a:pt x="19689" y="4959"/>
                    </a:lnTo>
                    <a:lnTo>
                      <a:pt x="19773" y="4959"/>
                    </a:lnTo>
                    <a:lnTo>
                      <a:pt x="19752" y="5001"/>
                    </a:lnTo>
                    <a:lnTo>
                      <a:pt x="19668" y="5001"/>
                    </a:lnTo>
                    <a:lnTo>
                      <a:pt x="19522" y="4897"/>
                    </a:lnTo>
                    <a:lnTo>
                      <a:pt x="19313" y="4897"/>
                    </a:lnTo>
                    <a:lnTo>
                      <a:pt x="19250" y="4959"/>
                    </a:lnTo>
                    <a:lnTo>
                      <a:pt x="19375" y="5001"/>
                    </a:lnTo>
                    <a:lnTo>
                      <a:pt x="19417" y="5064"/>
                    </a:lnTo>
                    <a:lnTo>
                      <a:pt x="19229" y="5064"/>
                    </a:lnTo>
                    <a:lnTo>
                      <a:pt x="19145" y="4980"/>
                    </a:lnTo>
                    <a:lnTo>
                      <a:pt x="18894" y="5001"/>
                    </a:lnTo>
                    <a:lnTo>
                      <a:pt x="18810" y="5064"/>
                    </a:lnTo>
                    <a:lnTo>
                      <a:pt x="18727" y="5001"/>
                    </a:lnTo>
                    <a:lnTo>
                      <a:pt x="18643" y="5001"/>
                    </a:lnTo>
                    <a:lnTo>
                      <a:pt x="18580" y="5043"/>
                    </a:lnTo>
                    <a:lnTo>
                      <a:pt x="18497" y="5043"/>
                    </a:lnTo>
                    <a:lnTo>
                      <a:pt x="18225" y="5064"/>
                    </a:lnTo>
                    <a:lnTo>
                      <a:pt x="18183" y="5085"/>
                    </a:lnTo>
                    <a:lnTo>
                      <a:pt x="17973" y="5127"/>
                    </a:lnTo>
                    <a:lnTo>
                      <a:pt x="17953" y="5273"/>
                    </a:lnTo>
                    <a:lnTo>
                      <a:pt x="17973" y="5587"/>
                    </a:lnTo>
                    <a:lnTo>
                      <a:pt x="17994" y="5629"/>
                    </a:lnTo>
                    <a:lnTo>
                      <a:pt x="17994" y="5754"/>
                    </a:lnTo>
                    <a:lnTo>
                      <a:pt x="17953" y="5796"/>
                    </a:lnTo>
                    <a:lnTo>
                      <a:pt x="17953" y="5859"/>
                    </a:lnTo>
                    <a:lnTo>
                      <a:pt x="17994" y="5922"/>
                    </a:lnTo>
                    <a:lnTo>
                      <a:pt x="18099" y="5901"/>
                    </a:lnTo>
                    <a:lnTo>
                      <a:pt x="18141" y="5901"/>
                    </a:lnTo>
                    <a:lnTo>
                      <a:pt x="18225" y="5943"/>
                    </a:lnTo>
                    <a:lnTo>
                      <a:pt x="18329" y="5943"/>
                    </a:lnTo>
                    <a:lnTo>
                      <a:pt x="18371" y="5901"/>
                    </a:lnTo>
                    <a:lnTo>
                      <a:pt x="18392" y="5901"/>
                    </a:lnTo>
                    <a:lnTo>
                      <a:pt x="18476" y="5922"/>
                    </a:lnTo>
                    <a:lnTo>
                      <a:pt x="18517" y="5964"/>
                    </a:lnTo>
                    <a:lnTo>
                      <a:pt x="18559" y="5943"/>
                    </a:lnTo>
                    <a:lnTo>
                      <a:pt x="18622" y="6006"/>
                    </a:lnTo>
                    <a:lnTo>
                      <a:pt x="18622" y="6047"/>
                    </a:lnTo>
                    <a:lnTo>
                      <a:pt x="18706" y="6068"/>
                    </a:lnTo>
                    <a:lnTo>
                      <a:pt x="18789" y="6047"/>
                    </a:lnTo>
                    <a:lnTo>
                      <a:pt x="18852" y="6047"/>
                    </a:lnTo>
                    <a:lnTo>
                      <a:pt x="18915" y="6110"/>
                    </a:lnTo>
                    <a:lnTo>
                      <a:pt x="19041" y="6110"/>
                    </a:lnTo>
                    <a:lnTo>
                      <a:pt x="19124" y="6068"/>
                    </a:lnTo>
                    <a:lnTo>
                      <a:pt x="19229" y="6131"/>
                    </a:lnTo>
                    <a:lnTo>
                      <a:pt x="19333" y="6068"/>
                    </a:lnTo>
                    <a:lnTo>
                      <a:pt x="19417" y="6110"/>
                    </a:lnTo>
                    <a:lnTo>
                      <a:pt x="19543" y="6110"/>
                    </a:lnTo>
                    <a:lnTo>
                      <a:pt x="19647" y="6068"/>
                    </a:lnTo>
                    <a:lnTo>
                      <a:pt x="19752" y="6131"/>
                    </a:lnTo>
                    <a:lnTo>
                      <a:pt x="19773" y="6215"/>
                    </a:lnTo>
                    <a:lnTo>
                      <a:pt x="19857" y="6152"/>
                    </a:lnTo>
                    <a:lnTo>
                      <a:pt x="19877" y="6257"/>
                    </a:lnTo>
                    <a:lnTo>
                      <a:pt x="19982" y="6340"/>
                    </a:lnTo>
                    <a:lnTo>
                      <a:pt x="19982" y="6382"/>
                    </a:lnTo>
                    <a:lnTo>
                      <a:pt x="20003" y="6445"/>
                    </a:lnTo>
                    <a:lnTo>
                      <a:pt x="20108" y="6445"/>
                    </a:lnTo>
                    <a:lnTo>
                      <a:pt x="20191" y="6466"/>
                    </a:lnTo>
                    <a:lnTo>
                      <a:pt x="20212" y="6550"/>
                    </a:lnTo>
                    <a:lnTo>
                      <a:pt x="20275" y="6570"/>
                    </a:lnTo>
                    <a:lnTo>
                      <a:pt x="20359" y="6654"/>
                    </a:lnTo>
                    <a:lnTo>
                      <a:pt x="20317" y="6696"/>
                    </a:lnTo>
                    <a:lnTo>
                      <a:pt x="20317" y="6780"/>
                    </a:lnTo>
                    <a:lnTo>
                      <a:pt x="20422" y="6884"/>
                    </a:lnTo>
                    <a:lnTo>
                      <a:pt x="20589" y="6989"/>
                    </a:lnTo>
                    <a:lnTo>
                      <a:pt x="20589" y="7052"/>
                    </a:lnTo>
                    <a:lnTo>
                      <a:pt x="20568" y="7073"/>
                    </a:lnTo>
                    <a:lnTo>
                      <a:pt x="20589" y="7114"/>
                    </a:lnTo>
                    <a:lnTo>
                      <a:pt x="20526" y="7094"/>
                    </a:lnTo>
                    <a:lnTo>
                      <a:pt x="20317" y="7052"/>
                    </a:lnTo>
                    <a:lnTo>
                      <a:pt x="20170" y="6989"/>
                    </a:lnTo>
                    <a:lnTo>
                      <a:pt x="20087" y="7010"/>
                    </a:lnTo>
                    <a:lnTo>
                      <a:pt x="20003" y="6989"/>
                    </a:lnTo>
                    <a:lnTo>
                      <a:pt x="19982" y="7010"/>
                    </a:lnTo>
                    <a:lnTo>
                      <a:pt x="19898" y="7010"/>
                    </a:lnTo>
                    <a:lnTo>
                      <a:pt x="19836" y="6905"/>
                    </a:lnTo>
                    <a:lnTo>
                      <a:pt x="19752" y="6905"/>
                    </a:lnTo>
                    <a:lnTo>
                      <a:pt x="19689" y="6801"/>
                    </a:lnTo>
                    <a:lnTo>
                      <a:pt x="19647" y="6780"/>
                    </a:lnTo>
                    <a:lnTo>
                      <a:pt x="19522" y="6801"/>
                    </a:lnTo>
                    <a:lnTo>
                      <a:pt x="19438" y="6780"/>
                    </a:lnTo>
                    <a:lnTo>
                      <a:pt x="19375" y="6738"/>
                    </a:lnTo>
                    <a:lnTo>
                      <a:pt x="19250" y="6675"/>
                    </a:lnTo>
                    <a:lnTo>
                      <a:pt x="19229" y="6591"/>
                    </a:lnTo>
                    <a:lnTo>
                      <a:pt x="19166" y="6591"/>
                    </a:lnTo>
                    <a:lnTo>
                      <a:pt x="19124" y="6570"/>
                    </a:lnTo>
                    <a:lnTo>
                      <a:pt x="18999" y="6570"/>
                    </a:lnTo>
                    <a:lnTo>
                      <a:pt x="18936" y="6550"/>
                    </a:lnTo>
                    <a:lnTo>
                      <a:pt x="18685" y="6550"/>
                    </a:lnTo>
                    <a:lnTo>
                      <a:pt x="18517" y="6529"/>
                    </a:lnTo>
                    <a:lnTo>
                      <a:pt x="18413" y="6487"/>
                    </a:lnTo>
                    <a:lnTo>
                      <a:pt x="17973" y="6487"/>
                    </a:lnTo>
                    <a:lnTo>
                      <a:pt x="17890" y="6529"/>
                    </a:lnTo>
                    <a:lnTo>
                      <a:pt x="17764" y="6550"/>
                    </a:lnTo>
                    <a:lnTo>
                      <a:pt x="17701" y="6633"/>
                    </a:lnTo>
                    <a:lnTo>
                      <a:pt x="17701" y="6801"/>
                    </a:lnTo>
                    <a:lnTo>
                      <a:pt x="17597" y="6968"/>
                    </a:lnTo>
                    <a:lnTo>
                      <a:pt x="17639" y="7156"/>
                    </a:lnTo>
                    <a:lnTo>
                      <a:pt x="17597" y="7219"/>
                    </a:lnTo>
                    <a:lnTo>
                      <a:pt x="17639" y="7282"/>
                    </a:lnTo>
                    <a:lnTo>
                      <a:pt x="17701" y="7303"/>
                    </a:lnTo>
                    <a:lnTo>
                      <a:pt x="17681" y="7366"/>
                    </a:lnTo>
                    <a:lnTo>
                      <a:pt x="17639" y="7387"/>
                    </a:lnTo>
                    <a:lnTo>
                      <a:pt x="17701" y="7617"/>
                    </a:lnTo>
                    <a:lnTo>
                      <a:pt x="17785" y="7700"/>
                    </a:lnTo>
                    <a:lnTo>
                      <a:pt x="17806" y="7742"/>
                    </a:lnTo>
                    <a:lnTo>
                      <a:pt x="17973" y="7847"/>
                    </a:lnTo>
                    <a:lnTo>
                      <a:pt x="18015" y="7910"/>
                    </a:lnTo>
                    <a:lnTo>
                      <a:pt x="18120" y="7889"/>
                    </a:lnTo>
                    <a:lnTo>
                      <a:pt x="18183" y="7951"/>
                    </a:lnTo>
                    <a:lnTo>
                      <a:pt x="18266" y="7993"/>
                    </a:lnTo>
                    <a:lnTo>
                      <a:pt x="18392" y="7931"/>
                    </a:lnTo>
                    <a:lnTo>
                      <a:pt x="18476" y="7931"/>
                    </a:lnTo>
                    <a:lnTo>
                      <a:pt x="18538" y="8014"/>
                    </a:lnTo>
                    <a:lnTo>
                      <a:pt x="18685" y="8014"/>
                    </a:lnTo>
                    <a:lnTo>
                      <a:pt x="18748" y="8140"/>
                    </a:lnTo>
                    <a:lnTo>
                      <a:pt x="18831" y="8161"/>
                    </a:lnTo>
                    <a:lnTo>
                      <a:pt x="18852" y="8223"/>
                    </a:lnTo>
                    <a:lnTo>
                      <a:pt x="18727" y="8265"/>
                    </a:lnTo>
                    <a:lnTo>
                      <a:pt x="18727" y="8349"/>
                    </a:lnTo>
                    <a:lnTo>
                      <a:pt x="18685" y="8412"/>
                    </a:lnTo>
                    <a:lnTo>
                      <a:pt x="18685" y="8454"/>
                    </a:lnTo>
                    <a:lnTo>
                      <a:pt x="18622" y="8537"/>
                    </a:lnTo>
                    <a:lnTo>
                      <a:pt x="18497" y="8621"/>
                    </a:lnTo>
                    <a:lnTo>
                      <a:pt x="18497" y="8663"/>
                    </a:lnTo>
                    <a:lnTo>
                      <a:pt x="18434" y="8747"/>
                    </a:lnTo>
                    <a:lnTo>
                      <a:pt x="18517" y="8788"/>
                    </a:lnTo>
                    <a:lnTo>
                      <a:pt x="18517" y="8935"/>
                    </a:lnTo>
                    <a:lnTo>
                      <a:pt x="18580" y="9060"/>
                    </a:lnTo>
                    <a:lnTo>
                      <a:pt x="18580" y="9144"/>
                    </a:lnTo>
                    <a:lnTo>
                      <a:pt x="18434" y="9165"/>
                    </a:lnTo>
                    <a:lnTo>
                      <a:pt x="18497" y="9207"/>
                    </a:lnTo>
                    <a:lnTo>
                      <a:pt x="18685" y="9249"/>
                    </a:lnTo>
                    <a:lnTo>
                      <a:pt x="18748" y="9207"/>
                    </a:lnTo>
                    <a:lnTo>
                      <a:pt x="18810" y="9207"/>
                    </a:lnTo>
                    <a:lnTo>
                      <a:pt x="18831" y="9270"/>
                    </a:lnTo>
                    <a:lnTo>
                      <a:pt x="18894" y="9207"/>
                    </a:lnTo>
                    <a:lnTo>
                      <a:pt x="18936" y="9207"/>
                    </a:lnTo>
                    <a:lnTo>
                      <a:pt x="18999" y="9249"/>
                    </a:lnTo>
                    <a:lnTo>
                      <a:pt x="19145" y="9249"/>
                    </a:lnTo>
                    <a:lnTo>
                      <a:pt x="19333" y="9311"/>
                    </a:lnTo>
                    <a:lnTo>
                      <a:pt x="19417" y="9249"/>
                    </a:lnTo>
                    <a:lnTo>
                      <a:pt x="19564" y="9249"/>
                    </a:lnTo>
                    <a:lnTo>
                      <a:pt x="19585" y="9291"/>
                    </a:lnTo>
                    <a:lnTo>
                      <a:pt x="19626" y="9291"/>
                    </a:lnTo>
                    <a:lnTo>
                      <a:pt x="19668" y="9270"/>
                    </a:lnTo>
                    <a:lnTo>
                      <a:pt x="19752" y="9249"/>
                    </a:lnTo>
                    <a:lnTo>
                      <a:pt x="19794" y="9270"/>
                    </a:lnTo>
                    <a:lnTo>
                      <a:pt x="19836" y="9353"/>
                    </a:lnTo>
                    <a:lnTo>
                      <a:pt x="19877" y="9353"/>
                    </a:lnTo>
                    <a:lnTo>
                      <a:pt x="19940" y="9311"/>
                    </a:lnTo>
                    <a:lnTo>
                      <a:pt x="19982" y="9353"/>
                    </a:lnTo>
                    <a:lnTo>
                      <a:pt x="20003" y="9416"/>
                    </a:lnTo>
                    <a:lnTo>
                      <a:pt x="20066" y="9416"/>
                    </a:lnTo>
                    <a:lnTo>
                      <a:pt x="20108" y="9374"/>
                    </a:lnTo>
                    <a:lnTo>
                      <a:pt x="20254" y="9353"/>
                    </a:lnTo>
                    <a:lnTo>
                      <a:pt x="20296" y="9270"/>
                    </a:lnTo>
                    <a:lnTo>
                      <a:pt x="20401" y="9249"/>
                    </a:lnTo>
                    <a:lnTo>
                      <a:pt x="20484" y="9249"/>
                    </a:lnTo>
                    <a:lnTo>
                      <a:pt x="20589" y="9144"/>
                    </a:lnTo>
                    <a:lnTo>
                      <a:pt x="20714" y="9081"/>
                    </a:lnTo>
                    <a:lnTo>
                      <a:pt x="20819" y="9060"/>
                    </a:lnTo>
                    <a:lnTo>
                      <a:pt x="20840" y="8998"/>
                    </a:lnTo>
                    <a:lnTo>
                      <a:pt x="20924" y="8998"/>
                    </a:lnTo>
                    <a:lnTo>
                      <a:pt x="21028" y="9039"/>
                    </a:lnTo>
                    <a:lnTo>
                      <a:pt x="21112" y="9039"/>
                    </a:lnTo>
                    <a:lnTo>
                      <a:pt x="21196" y="9081"/>
                    </a:lnTo>
                    <a:lnTo>
                      <a:pt x="21405" y="9081"/>
                    </a:lnTo>
                    <a:lnTo>
                      <a:pt x="21635" y="8935"/>
                    </a:lnTo>
                    <a:lnTo>
                      <a:pt x="21656" y="8851"/>
                    </a:lnTo>
                    <a:lnTo>
                      <a:pt x="21719" y="8851"/>
                    </a:lnTo>
                    <a:lnTo>
                      <a:pt x="21740" y="8893"/>
                    </a:lnTo>
                    <a:lnTo>
                      <a:pt x="21761" y="8851"/>
                    </a:lnTo>
                    <a:lnTo>
                      <a:pt x="21844" y="8788"/>
                    </a:lnTo>
                    <a:lnTo>
                      <a:pt x="21844" y="8726"/>
                    </a:lnTo>
                    <a:lnTo>
                      <a:pt x="21865" y="8663"/>
                    </a:lnTo>
                    <a:lnTo>
                      <a:pt x="21928" y="8684"/>
                    </a:lnTo>
                    <a:lnTo>
                      <a:pt x="21991" y="8684"/>
                    </a:lnTo>
                    <a:lnTo>
                      <a:pt x="22054" y="8642"/>
                    </a:lnTo>
                    <a:lnTo>
                      <a:pt x="22054" y="8579"/>
                    </a:lnTo>
                    <a:lnTo>
                      <a:pt x="22095" y="8621"/>
                    </a:lnTo>
                    <a:lnTo>
                      <a:pt x="22158" y="8621"/>
                    </a:lnTo>
                    <a:lnTo>
                      <a:pt x="22179" y="8663"/>
                    </a:lnTo>
                    <a:lnTo>
                      <a:pt x="22179" y="8726"/>
                    </a:lnTo>
                    <a:lnTo>
                      <a:pt x="22242" y="8767"/>
                    </a:lnTo>
                    <a:lnTo>
                      <a:pt x="22158" y="8830"/>
                    </a:lnTo>
                    <a:lnTo>
                      <a:pt x="22158" y="8893"/>
                    </a:lnTo>
                    <a:lnTo>
                      <a:pt x="22095" y="8977"/>
                    </a:lnTo>
                    <a:lnTo>
                      <a:pt x="22054" y="8998"/>
                    </a:lnTo>
                    <a:lnTo>
                      <a:pt x="22054" y="9060"/>
                    </a:lnTo>
                    <a:lnTo>
                      <a:pt x="22137" y="9081"/>
                    </a:lnTo>
                    <a:lnTo>
                      <a:pt x="22200" y="9165"/>
                    </a:lnTo>
                    <a:lnTo>
                      <a:pt x="22242" y="9144"/>
                    </a:lnTo>
                    <a:lnTo>
                      <a:pt x="22305" y="9144"/>
                    </a:lnTo>
                    <a:lnTo>
                      <a:pt x="22409" y="9186"/>
                    </a:lnTo>
                    <a:lnTo>
                      <a:pt x="22409" y="9207"/>
                    </a:lnTo>
                    <a:cubicBezTo>
                      <a:pt x="22367" y="9207"/>
                      <a:pt x="22305" y="9249"/>
                      <a:pt x="22263" y="9270"/>
                    </a:cubicBezTo>
                    <a:lnTo>
                      <a:pt x="22242" y="9270"/>
                    </a:lnTo>
                    <a:cubicBezTo>
                      <a:pt x="22137" y="9291"/>
                      <a:pt x="22054" y="9353"/>
                      <a:pt x="21949" y="9374"/>
                    </a:cubicBezTo>
                    <a:cubicBezTo>
                      <a:pt x="21886" y="9374"/>
                      <a:pt x="21865" y="9395"/>
                      <a:pt x="21844" y="9458"/>
                    </a:cubicBezTo>
                    <a:lnTo>
                      <a:pt x="21551" y="9521"/>
                    </a:lnTo>
                    <a:lnTo>
                      <a:pt x="21133" y="9563"/>
                    </a:lnTo>
                    <a:lnTo>
                      <a:pt x="21007" y="9521"/>
                    </a:lnTo>
                    <a:lnTo>
                      <a:pt x="20903" y="9521"/>
                    </a:lnTo>
                    <a:lnTo>
                      <a:pt x="20735" y="9730"/>
                    </a:lnTo>
                    <a:lnTo>
                      <a:pt x="20631" y="9793"/>
                    </a:lnTo>
                    <a:lnTo>
                      <a:pt x="20589" y="9876"/>
                    </a:lnTo>
                    <a:lnTo>
                      <a:pt x="20673" y="9918"/>
                    </a:lnTo>
                    <a:lnTo>
                      <a:pt x="20735" y="9876"/>
                    </a:lnTo>
                    <a:lnTo>
                      <a:pt x="20798" y="9876"/>
                    </a:lnTo>
                    <a:lnTo>
                      <a:pt x="20777" y="9981"/>
                    </a:lnTo>
                    <a:lnTo>
                      <a:pt x="20694" y="10023"/>
                    </a:lnTo>
                    <a:lnTo>
                      <a:pt x="20714" y="10086"/>
                    </a:lnTo>
                    <a:lnTo>
                      <a:pt x="20882" y="10107"/>
                    </a:lnTo>
                    <a:lnTo>
                      <a:pt x="20903" y="10148"/>
                    </a:lnTo>
                    <a:lnTo>
                      <a:pt x="21028" y="10127"/>
                    </a:lnTo>
                    <a:lnTo>
                      <a:pt x="21028" y="10044"/>
                    </a:lnTo>
                    <a:lnTo>
                      <a:pt x="20945" y="9981"/>
                    </a:lnTo>
                    <a:lnTo>
                      <a:pt x="20945" y="9897"/>
                    </a:lnTo>
                    <a:lnTo>
                      <a:pt x="21028" y="9876"/>
                    </a:lnTo>
                    <a:lnTo>
                      <a:pt x="21049" y="9918"/>
                    </a:lnTo>
                    <a:lnTo>
                      <a:pt x="21133" y="9918"/>
                    </a:lnTo>
                    <a:lnTo>
                      <a:pt x="21238" y="10002"/>
                    </a:lnTo>
                    <a:lnTo>
                      <a:pt x="21321" y="9981"/>
                    </a:lnTo>
                    <a:lnTo>
                      <a:pt x="21342" y="9876"/>
                    </a:lnTo>
                    <a:lnTo>
                      <a:pt x="21426" y="9814"/>
                    </a:lnTo>
                    <a:lnTo>
                      <a:pt x="21426" y="9918"/>
                    </a:lnTo>
                    <a:lnTo>
                      <a:pt x="21530" y="10023"/>
                    </a:lnTo>
                    <a:lnTo>
                      <a:pt x="21551" y="9981"/>
                    </a:lnTo>
                    <a:lnTo>
                      <a:pt x="21551" y="9897"/>
                    </a:lnTo>
                    <a:lnTo>
                      <a:pt x="21656" y="9897"/>
                    </a:lnTo>
                    <a:lnTo>
                      <a:pt x="21677" y="9814"/>
                    </a:lnTo>
                    <a:lnTo>
                      <a:pt x="21761" y="9814"/>
                    </a:lnTo>
                    <a:lnTo>
                      <a:pt x="21886" y="9772"/>
                    </a:lnTo>
                    <a:cubicBezTo>
                      <a:pt x="21932" y="9802"/>
                      <a:pt x="21989" y="9822"/>
                      <a:pt x="22041" y="9822"/>
                    </a:cubicBezTo>
                    <a:cubicBezTo>
                      <a:pt x="22060" y="9822"/>
                      <a:pt x="22079" y="9819"/>
                      <a:pt x="22095" y="9814"/>
                    </a:cubicBezTo>
                    <a:cubicBezTo>
                      <a:pt x="22116" y="9814"/>
                      <a:pt x="22132" y="9808"/>
                      <a:pt x="22142" y="9803"/>
                    </a:cubicBezTo>
                    <a:lnTo>
                      <a:pt x="22142" y="9803"/>
                    </a:lnTo>
                    <a:lnTo>
                      <a:pt x="22095" y="9835"/>
                    </a:lnTo>
                    <a:lnTo>
                      <a:pt x="22158" y="9918"/>
                    </a:lnTo>
                    <a:lnTo>
                      <a:pt x="22033" y="10044"/>
                    </a:lnTo>
                    <a:lnTo>
                      <a:pt x="21949" y="10002"/>
                    </a:lnTo>
                    <a:lnTo>
                      <a:pt x="21886" y="10044"/>
                    </a:lnTo>
                    <a:lnTo>
                      <a:pt x="21782" y="10044"/>
                    </a:lnTo>
                    <a:lnTo>
                      <a:pt x="21740" y="10002"/>
                    </a:lnTo>
                    <a:lnTo>
                      <a:pt x="21656" y="10002"/>
                    </a:lnTo>
                    <a:lnTo>
                      <a:pt x="21551" y="10190"/>
                    </a:lnTo>
                    <a:lnTo>
                      <a:pt x="21572" y="10316"/>
                    </a:lnTo>
                    <a:lnTo>
                      <a:pt x="21572" y="10462"/>
                    </a:lnTo>
                    <a:lnTo>
                      <a:pt x="21551" y="10316"/>
                    </a:lnTo>
                    <a:lnTo>
                      <a:pt x="21510" y="10316"/>
                    </a:lnTo>
                    <a:lnTo>
                      <a:pt x="21468" y="10232"/>
                    </a:lnTo>
                    <a:lnTo>
                      <a:pt x="21405" y="10232"/>
                    </a:lnTo>
                    <a:lnTo>
                      <a:pt x="21342" y="10337"/>
                    </a:lnTo>
                    <a:lnTo>
                      <a:pt x="21196" y="10379"/>
                    </a:lnTo>
                    <a:lnTo>
                      <a:pt x="21133" y="10400"/>
                    </a:lnTo>
                    <a:lnTo>
                      <a:pt x="21133" y="10316"/>
                    </a:lnTo>
                    <a:lnTo>
                      <a:pt x="21091" y="10316"/>
                    </a:lnTo>
                    <a:lnTo>
                      <a:pt x="21007" y="10420"/>
                    </a:lnTo>
                    <a:lnTo>
                      <a:pt x="20924" y="10441"/>
                    </a:lnTo>
                    <a:lnTo>
                      <a:pt x="20882" y="10400"/>
                    </a:lnTo>
                    <a:lnTo>
                      <a:pt x="20798" y="10400"/>
                    </a:lnTo>
                    <a:lnTo>
                      <a:pt x="20735" y="10483"/>
                    </a:lnTo>
                    <a:lnTo>
                      <a:pt x="20735" y="10504"/>
                    </a:lnTo>
                    <a:lnTo>
                      <a:pt x="20589" y="10525"/>
                    </a:lnTo>
                    <a:lnTo>
                      <a:pt x="20505" y="10588"/>
                    </a:lnTo>
                    <a:lnTo>
                      <a:pt x="20505" y="10692"/>
                    </a:lnTo>
                    <a:lnTo>
                      <a:pt x="20526" y="10797"/>
                    </a:lnTo>
                    <a:lnTo>
                      <a:pt x="20422" y="11069"/>
                    </a:lnTo>
                    <a:lnTo>
                      <a:pt x="20380" y="11278"/>
                    </a:lnTo>
                    <a:lnTo>
                      <a:pt x="20380" y="11362"/>
                    </a:lnTo>
                    <a:lnTo>
                      <a:pt x="20484" y="11446"/>
                    </a:lnTo>
                    <a:lnTo>
                      <a:pt x="20463" y="11488"/>
                    </a:lnTo>
                    <a:lnTo>
                      <a:pt x="20359" y="11529"/>
                    </a:lnTo>
                    <a:lnTo>
                      <a:pt x="20359" y="11592"/>
                    </a:lnTo>
                    <a:lnTo>
                      <a:pt x="20422" y="11697"/>
                    </a:lnTo>
                    <a:lnTo>
                      <a:pt x="20422" y="11801"/>
                    </a:lnTo>
                    <a:lnTo>
                      <a:pt x="20380" y="11864"/>
                    </a:lnTo>
                    <a:lnTo>
                      <a:pt x="20359" y="11801"/>
                    </a:lnTo>
                    <a:lnTo>
                      <a:pt x="20275" y="11864"/>
                    </a:lnTo>
                    <a:lnTo>
                      <a:pt x="20212" y="11843"/>
                    </a:lnTo>
                    <a:lnTo>
                      <a:pt x="20254" y="11760"/>
                    </a:lnTo>
                    <a:lnTo>
                      <a:pt x="20296" y="11739"/>
                    </a:lnTo>
                    <a:lnTo>
                      <a:pt x="20296" y="11634"/>
                    </a:lnTo>
                    <a:lnTo>
                      <a:pt x="20212" y="11634"/>
                    </a:lnTo>
                    <a:lnTo>
                      <a:pt x="20087" y="11864"/>
                    </a:lnTo>
                    <a:lnTo>
                      <a:pt x="20066" y="12115"/>
                    </a:lnTo>
                    <a:lnTo>
                      <a:pt x="20108" y="12408"/>
                    </a:lnTo>
                    <a:lnTo>
                      <a:pt x="20108" y="12785"/>
                    </a:lnTo>
                    <a:lnTo>
                      <a:pt x="20087" y="12408"/>
                    </a:lnTo>
                    <a:lnTo>
                      <a:pt x="20045" y="12220"/>
                    </a:lnTo>
                    <a:lnTo>
                      <a:pt x="19982" y="12178"/>
                    </a:lnTo>
                    <a:lnTo>
                      <a:pt x="20045" y="12073"/>
                    </a:lnTo>
                    <a:lnTo>
                      <a:pt x="20045" y="11990"/>
                    </a:lnTo>
                    <a:lnTo>
                      <a:pt x="19898" y="11906"/>
                    </a:lnTo>
                    <a:lnTo>
                      <a:pt x="19961" y="11780"/>
                    </a:lnTo>
                    <a:lnTo>
                      <a:pt x="19961" y="11571"/>
                    </a:lnTo>
                    <a:lnTo>
                      <a:pt x="19877" y="11446"/>
                    </a:lnTo>
                    <a:lnTo>
                      <a:pt x="19877" y="11236"/>
                    </a:lnTo>
                    <a:lnTo>
                      <a:pt x="19961" y="11111"/>
                    </a:lnTo>
                    <a:lnTo>
                      <a:pt x="20045" y="10923"/>
                    </a:lnTo>
                    <a:lnTo>
                      <a:pt x="20045" y="10755"/>
                    </a:lnTo>
                    <a:lnTo>
                      <a:pt x="20003" y="10755"/>
                    </a:lnTo>
                    <a:lnTo>
                      <a:pt x="19961" y="10839"/>
                    </a:lnTo>
                    <a:lnTo>
                      <a:pt x="19940" y="10964"/>
                    </a:lnTo>
                    <a:lnTo>
                      <a:pt x="19857" y="11048"/>
                    </a:lnTo>
                    <a:lnTo>
                      <a:pt x="19836" y="11027"/>
                    </a:lnTo>
                    <a:lnTo>
                      <a:pt x="19794" y="10902"/>
                    </a:lnTo>
                    <a:lnTo>
                      <a:pt x="19877" y="10713"/>
                    </a:lnTo>
                    <a:lnTo>
                      <a:pt x="19898" y="10609"/>
                    </a:lnTo>
                    <a:lnTo>
                      <a:pt x="19836" y="10546"/>
                    </a:lnTo>
                    <a:lnTo>
                      <a:pt x="19752" y="10630"/>
                    </a:lnTo>
                    <a:lnTo>
                      <a:pt x="19731" y="10609"/>
                    </a:lnTo>
                    <a:lnTo>
                      <a:pt x="19689" y="10546"/>
                    </a:lnTo>
                    <a:lnTo>
                      <a:pt x="19731" y="10483"/>
                    </a:lnTo>
                    <a:lnTo>
                      <a:pt x="19731" y="10337"/>
                    </a:lnTo>
                    <a:lnTo>
                      <a:pt x="19668" y="10337"/>
                    </a:lnTo>
                    <a:lnTo>
                      <a:pt x="19668" y="10295"/>
                    </a:lnTo>
                    <a:lnTo>
                      <a:pt x="19689" y="10232"/>
                    </a:lnTo>
                    <a:lnTo>
                      <a:pt x="19689" y="10127"/>
                    </a:lnTo>
                    <a:lnTo>
                      <a:pt x="19585" y="10169"/>
                    </a:lnTo>
                    <a:lnTo>
                      <a:pt x="19271" y="10274"/>
                    </a:lnTo>
                    <a:lnTo>
                      <a:pt x="19103" y="10379"/>
                    </a:lnTo>
                    <a:lnTo>
                      <a:pt x="19041" y="10337"/>
                    </a:lnTo>
                    <a:lnTo>
                      <a:pt x="19041" y="10295"/>
                    </a:lnTo>
                    <a:lnTo>
                      <a:pt x="18999" y="10295"/>
                    </a:lnTo>
                    <a:lnTo>
                      <a:pt x="18915" y="10379"/>
                    </a:lnTo>
                    <a:lnTo>
                      <a:pt x="18831" y="10379"/>
                    </a:lnTo>
                    <a:lnTo>
                      <a:pt x="18789" y="10295"/>
                    </a:lnTo>
                    <a:lnTo>
                      <a:pt x="18622" y="10420"/>
                    </a:lnTo>
                    <a:lnTo>
                      <a:pt x="18622" y="10337"/>
                    </a:lnTo>
                    <a:lnTo>
                      <a:pt x="18517" y="10295"/>
                    </a:lnTo>
                    <a:lnTo>
                      <a:pt x="18476" y="10295"/>
                    </a:lnTo>
                    <a:lnTo>
                      <a:pt x="18476" y="10337"/>
                    </a:lnTo>
                    <a:lnTo>
                      <a:pt x="18308" y="10337"/>
                    </a:lnTo>
                    <a:lnTo>
                      <a:pt x="18078" y="10232"/>
                    </a:lnTo>
                    <a:lnTo>
                      <a:pt x="17890" y="10232"/>
                    </a:lnTo>
                    <a:lnTo>
                      <a:pt x="17701" y="10127"/>
                    </a:lnTo>
                    <a:lnTo>
                      <a:pt x="17555" y="10127"/>
                    </a:lnTo>
                    <a:lnTo>
                      <a:pt x="17555" y="10023"/>
                    </a:lnTo>
                    <a:lnTo>
                      <a:pt x="17429" y="9918"/>
                    </a:lnTo>
                    <a:lnTo>
                      <a:pt x="17346" y="9981"/>
                    </a:lnTo>
                    <a:lnTo>
                      <a:pt x="17241" y="9897"/>
                    </a:lnTo>
                    <a:lnTo>
                      <a:pt x="17220" y="9772"/>
                    </a:lnTo>
                    <a:lnTo>
                      <a:pt x="17116" y="9709"/>
                    </a:lnTo>
                    <a:lnTo>
                      <a:pt x="17053" y="9667"/>
                    </a:lnTo>
                    <a:lnTo>
                      <a:pt x="17157" y="9646"/>
                    </a:lnTo>
                    <a:lnTo>
                      <a:pt x="17283" y="9646"/>
                    </a:lnTo>
                    <a:lnTo>
                      <a:pt x="17283" y="9500"/>
                    </a:lnTo>
                    <a:lnTo>
                      <a:pt x="17388" y="9437"/>
                    </a:lnTo>
                    <a:lnTo>
                      <a:pt x="17367" y="9353"/>
                    </a:lnTo>
                    <a:lnTo>
                      <a:pt x="17471" y="9353"/>
                    </a:lnTo>
                    <a:lnTo>
                      <a:pt x="17639" y="9395"/>
                    </a:lnTo>
                    <a:lnTo>
                      <a:pt x="17681" y="9374"/>
                    </a:lnTo>
                    <a:lnTo>
                      <a:pt x="17681" y="9332"/>
                    </a:lnTo>
                    <a:lnTo>
                      <a:pt x="17806" y="9332"/>
                    </a:lnTo>
                    <a:lnTo>
                      <a:pt x="18078" y="9395"/>
                    </a:lnTo>
                    <a:lnTo>
                      <a:pt x="18183" y="9291"/>
                    </a:lnTo>
                    <a:lnTo>
                      <a:pt x="18183" y="9165"/>
                    </a:lnTo>
                    <a:lnTo>
                      <a:pt x="18225" y="9060"/>
                    </a:lnTo>
                    <a:lnTo>
                      <a:pt x="18183" y="8935"/>
                    </a:lnTo>
                    <a:lnTo>
                      <a:pt x="18183" y="8809"/>
                    </a:lnTo>
                    <a:lnTo>
                      <a:pt x="18120" y="8705"/>
                    </a:lnTo>
                    <a:lnTo>
                      <a:pt x="18078" y="8537"/>
                    </a:lnTo>
                    <a:lnTo>
                      <a:pt x="17994" y="8516"/>
                    </a:lnTo>
                    <a:lnTo>
                      <a:pt x="17973" y="8433"/>
                    </a:lnTo>
                    <a:lnTo>
                      <a:pt x="17806" y="8286"/>
                    </a:lnTo>
                    <a:lnTo>
                      <a:pt x="17764" y="8286"/>
                    </a:lnTo>
                    <a:lnTo>
                      <a:pt x="17743" y="8349"/>
                    </a:lnTo>
                    <a:lnTo>
                      <a:pt x="17681" y="8349"/>
                    </a:lnTo>
                    <a:lnTo>
                      <a:pt x="17660" y="8286"/>
                    </a:lnTo>
                    <a:lnTo>
                      <a:pt x="17492" y="8203"/>
                    </a:lnTo>
                    <a:lnTo>
                      <a:pt x="17492" y="8244"/>
                    </a:lnTo>
                    <a:lnTo>
                      <a:pt x="17597" y="8328"/>
                    </a:lnTo>
                    <a:lnTo>
                      <a:pt x="17576" y="8391"/>
                    </a:lnTo>
                    <a:lnTo>
                      <a:pt x="17639" y="8454"/>
                    </a:lnTo>
                    <a:lnTo>
                      <a:pt x="17576" y="8558"/>
                    </a:lnTo>
                    <a:lnTo>
                      <a:pt x="17492" y="8454"/>
                    </a:lnTo>
                    <a:lnTo>
                      <a:pt x="17492" y="8349"/>
                    </a:lnTo>
                    <a:lnTo>
                      <a:pt x="17388" y="8349"/>
                    </a:lnTo>
                    <a:lnTo>
                      <a:pt x="17220" y="8244"/>
                    </a:lnTo>
                    <a:lnTo>
                      <a:pt x="17178" y="8182"/>
                    </a:lnTo>
                    <a:lnTo>
                      <a:pt x="17137" y="8223"/>
                    </a:lnTo>
                    <a:lnTo>
                      <a:pt x="17053" y="8182"/>
                    </a:lnTo>
                    <a:lnTo>
                      <a:pt x="17011" y="8077"/>
                    </a:lnTo>
                    <a:lnTo>
                      <a:pt x="16906" y="7993"/>
                    </a:lnTo>
                    <a:lnTo>
                      <a:pt x="16739" y="7993"/>
                    </a:lnTo>
                    <a:lnTo>
                      <a:pt x="16551" y="7805"/>
                    </a:lnTo>
                    <a:lnTo>
                      <a:pt x="16404" y="7721"/>
                    </a:lnTo>
                    <a:lnTo>
                      <a:pt x="16383" y="7617"/>
                    </a:lnTo>
                    <a:lnTo>
                      <a:pt x="15902" y="7345"/>
                    </a:lnTo>
                    <a:lnTo>
                      <a:pt x="15776" y="7135"/>
                    </a:lnTo>
                    <a:lnTo>
                      <a:pt x="15776" y="6968"/>
                    </a:lnTo>
                    <a:lnTo>
                      <a:pt x="15672" y="6717"/>
                    </a:lnTo>
                    <a:lnTo>
                      <a:pt x="15672" y="6612"/>
                    </a:lnTo>
                    <a:lnTo>
                      <a:pt x="15567" y="6612"/>
                    </a:lnTo>
                    <a:lnTo>
                      <a:pt x="15442" y="6508"/>
                    </a:lnTo>
                    <a:lnTo>
                      <a:pt x="15337" y="6508"/>
                    </a:lnTo>
                    <a:lnTo>
                      <a:pt x="15253" y="6424"/>
                    </a:lnTo>
                    <a:lnTo>
                      <a:pt x="15149" y="6403"/>
                    </a:lnTo>
                    <a:lnTo>
                      <a:pt x="15065" y="6319"/>
                    </a:lnTo>
                    <a:lnTo>
                      <a:pt x="14940" y="6361"/>
                    </a:lnTo>
                    <a:lnTo>
                      <a:pt x="14793" y="6487"/>
                    </a:lnTo>
                    <a:lnTo>
                      <a:pt x="14688" y="6696"/>
                    </a:lnTo>
                    <a:lnTo>
                      <a:pt x="14584" y="6738"/>
                    </a:lnTo>
                    <a:lnTo>
                      <a:pt x="14479" y="6801"/>
                    </a:lnTo>
                    <a:lnTo>
                      <a:pt x="14375" y="6801"/>
                    </a:lnTo>
                    <a:lnTo>
                      <a:pt x="14312" y="6738"/>
                    </a:lnTo>
                    <a:lnTo>
                      <a:pt x="14144" y="6696"/>
                    </a:lnTo>
                    <a:lnTo>
                      <a:pt x="14061" y="6633"/>
                    </a:lnTo>
                    <a:lnTo>
                      <a:pt x="14144" y="6529"/>
                    </a:lnTo>
                    <a:lnTo>
                      <a:pt x="14207" y="6466"/>
                    </a:lnTo>
                    <a:lnTo>
                      <a:pt x="14270" y="6466"/>
                    </a:lnTo>
                    <a:lnTo>
                      <a:pt x="14375" y="6361"/>
                    </a:lnTo>
                    <a:lnTo>
                      <a:pt x="14458" y="6319"/>
                    </a:lnTo>
                    <a:lnTo>
                      <a:pt x="14479" y="6257"/>
                    </a:lnTo>
                    <a:lnTo>
                      <a:pt x="14458" y="6215"/>
                    </a:lnTo>
                    <a:lnTo>
                      <a:pt x="14375" y="6236"/>
                    </a:lnTo>
                    <a:lnTo>
                      <a:pt x="14333" y="6194"/>
                    </a:lnTo>
                    <a:lnTo>
                      <a:pt x="14354" y="6110"/>
                    </a:lnTo>
                    <a:lnTo>
                      <a:pt x="14458" y="6006"/>
                    </a:lnTo>
                    <a:lnTo>
                      <a:pt x="14437" y="5943"/>
                    </a:lnTo>
                    <a:lnTo>
                      <a:pt x="14542" y="5838"/>
                    </a:lnTo>
                    <a:lnTo>
                      <a:pt x="14542" y="5754"/>
                    </a:lnTo>
                    <a:lnTo>
                      <a:pt x="14521" y="5629"/>
                    </a:lnTo>
                    <a:lnTo>
                      <a:pt x="14375" y="5650"/>
                    </a:lnTo>
                    <a:lnTo>
                      <a:pt x="14375" y="5734"/>
                    </a:lnTo>
                    <a:lnTo>
                      <a:pt x="14165" y="5880"/>
                    </a:lnTo>
                    <a:lnTo>
                      <a:pt x="14061" y="5838"/>
                    </a:lnTo>
                    <a:lnTo>
                      <a:pt x="14165" y="6047"/>
                    </a:lnTo>
                    <a:lnTo>
                      <a:pt x="14103" y="6131"/>
                    </a:lnTo>
                    <a:lnTo>
                      <a:pt x="14061" y="6026"/>
                    </a:lnTo>
                    <a:lnTo>
                      <a:pt x="13914" y="6026"/>
                    </a:lnTo>
                    <a:lnTo>
                      <a:pt x="13810" y="6131"/>
                    </a:lnTo>
                    <a:lnTo>
                      <a:pt x="13893" y="6152"/>
                    </a:lnTo>
                    <a:lnTo>
                      <a:pt x="13851" y="6298"/>
                    </a:lnTo>
                    <a:lnTo>
                      <a:pt x="13747" y="6236"/>
                    </a:lnTo>
                    <a:lnTo>
                      <a:pt x="13642" y="6319"/>
                    </a:lnTo>
                    <a:lnTo>
                      <a:pt x="13684" y="6403"/>
                    </a:lnTo>
                    <a:lnTo>
                      <a:pt x="13789" y="6403"/>
                    </a:lnTo>
                    <a:lnTo>
                      <a:pt x="13831" y="6466"/>
                    </a:lnTo>
                    <a:lnTo>
                      <a:pt x="13642" y="6570"/>
                    </a:lnTo>
                    <a:lnTo>
                      <a:pt x="13579" y="6424"/>
                    </a:lnTo>
                    <a:lnTo>
                      <a:pt x="13433" y="6361"/>
                    </a:lnTo>
                    <a:lnTo>
                      <a:pt x="13391" y="6236"/>
                    </a:lnTo>
                    <a:lnTo>
                      <a:pt x="13391" y="5713"/>
                    </a:lnTo>
                    <a:lnTo>
                      <a:pt x="13496" y="5503"/>
                    </a:lnTo>
                    <a:lnTo>
                      <a:pt x="13475" y="5148"/>
                    </a:lnTo>
                    <a:lnTo>
                      <a:pt x="13538" y="5001"/>
                    </a:lnTo>
                    <a:lnTo>
                      <a:pt x="13517" y="4562"/>
                    </a:lnTo>
                    <a:lnTo>
                      <a:pt x="13517" y="4625"/>
                    </a:lnTo>
                    <a:lnTo>
                      <a:pt x="13370" y="4687"/>
                    </a:lnTo>
                    <a:lnTo>
                      <a:pt x="13266" y="4855"/>
                    </a:lnTo>
                    <a:lnTo>
                      <a:pt x="13349" y="4938"/>
                    </a:lnTo>
                    <a:lnTo>
                      <a:pt x="13287" y="5001"/>
                    </a:lnTo>
                    <a:lnTo>
                      <a:pt x="13349" y="5148"/>
                    </a:lnTo>
                    <a:lnTo>
                      <a:pt x="13307" y="5315"/>
                    </a:lnTo>
                    <a:lnTo>
                      <a:pt x="13245" y="5294"/>
                    </a:lnTo>
                    <a:lnTo>
                      <a:pt x="13161" y="5210"/>
                    </a:lnTo>
                    <a:lnTo>
                      <a:pt x="13119" y="5294"/>
                    </a:lnTo>
                    <a:lnTo>
                      <a:pt x="13119" y="5378"/>
                    </a:lnTo>
                    <a:lnTo>
                      <a:pt x="13056" y="5315"/>
                    </a:lnTo>
                    <a:lnTo>
                      <a:pt x="12952" y="5399"/>
                    </a:lnTo>
                    <a:lnTo>
                      <a:pt x="12952" y="5482"/>
                    </a:lnTo>
                    <a:lnTo>
                      <a:pt x="12889" y="5482"/>
                    </a:lnTo>
                    <a:lnTo>
                      <a:pt x="12638" y="5608"/>
                    </a:lnTo>
                    <a:lnTo>
                      <a:pt x="12491" y="5775"/>
                    </a:lnTo>
                    <a:lnTo>
                      <a:pt x="12429" y="5692"/>
                    </a:lnTo>
                    <a:lnTo>
                      <a:pt x="12429" y="5587"/>
                    </a:lnTo>
                    <a:lnTo>
                      <a:pt x="12575" y="5524"/>
                    </a:lnTo>
                    <a:lnTo>
                      <a:pt x="12596" y="5420"/>
                    </a:lnTo>
                    <a:lnTo>
                      <a:pt x="12491" y="5420"/>
                    </a:lnTo>
                    <a:lnTo>
                      <a:pt x="12387" y="5482"/>
                    </a:lnTo>
                    <a:lnTo>
                      <a:pt x="12178" y="5482"/>
                    </a:lnTo>
                    <a:lnTo>
                      <a:pt x="12052" y="5566"/>
                    </a:lnTo>
                    <a:lnTo>
                      <a:pt x="11780" y="5566"/>
                    </a:lnTo>
                    <a:lnTo>
                      <a:pt x="11424" y="5817"/>
                    </a:lnTo>
                    <a:lnTo>
                      <a:pt x="11257" y="5880"/>
                    </a:lnTo>
                    <a:lnTo>
                      <a:pt x="11111" y="6089"/>
                    </a:lnTo>
                    <a:lnTo>
                      <a:pt x="11090" y="5985"/>
                    </a:lnTo>
                    <a:lnTo>
                      <a:pt x="11215" y="5796"/>
                    </a:lnTo>
                    <a:lnTo>
                      <a:pt x="11173" y="5713"/>
                    </a:lnTo>
                    <a:lnTo>
                      <a:pt x="10985" y="5817"/>
                    </a:lnTo>
                    <a:lnTo>
                      <a:pt x="10964" y="5775"/>
                    </a:lnTo>
                    <a:lnTo>
                      <a:pt x="10880" y="5796"/>
                    </a:lnTo>
                    <a:lnTo>
                      <a:pt x="10797" y="5838"/>
                    </a:lnTo>
                    <a:lnTo>
                      <a:pt x="10734" y="5775"/>
                    </a:lnTo>
                    <a:lnTo>
                      <a:pt x="10629" y="5796"/>
                    </a:lnTo>
                    <a:lnTo>
                      <a:pt x="10587" y="5880"/>
                    </a:lnTo>
                    <a:lnTo>
                      <a:pt x="10315" y="6047"/>
                    </a:lnTo>
                    <a:lnTo>
                      <a:pt x="10211" y="6047"/>
                    </a:lnTo>
                    <a:lnTo>
                      <a:pt x="10022" y="6110"/>
                    </a:lnTo>
                    <a:lnTo>
                      <a:pt x="9897" y="6257"/>
                    </a:lnTo>
                    <a:lnTo>
                      <a:pt x="9939" y="6361"/>
                    </a:lnTo>
                    <a:lnTo>
                      <a:pt x="9834" y="6340"/>
                    </a:lnTo>
                    <a:lnTo>
                      <a:pt x="9792" y="6403"/>
                    </a:lnTo>
                    <a:lnTo>
                      <a:pt x="9688" y="6361"/>
                    </a:lnTo>
                    <a:lnTo>
                      <a:pt x="9657" y="6408"/>
                    </a:lnTo>
                    <a:lnTo>
                      <a:pt x="9657" y="6408"/>
                    </a:lnTo>
                    <a:lnTo>
                      <a:pt x="9583" y="6319"/>
                    </a:lnTo>
                    <a:lnTo>
                      <a:pt x="9625" y="6215"/>
                    </a:lnTo>
                    <a:lnTo>
                      <a:pt x="9709" y="6215"/>
                    </a:lnTo>
                    <a:lnTo>
                      <a:pt x="9792" y="6110"/>
                    </a:lnTo>
                    <a:lnTo>
                      <a:pt x="9897" y="6026"/>
                    </a:lnTo>
                    <a:lnTo>
                      <a:pt x="9939" y="6068"/>
                    </a:lnTo>
                    <a:lnTo>
                      <a:pt x="10022" y="6026"/>
                    </a:lnTo>
                    <a:lnTo>
                      <a:pt x="10043" y="5943"/>
                    </a:lnTo>
                    <a:lnTo>
                      <a:pt x="10169" y="5838"/>
                    </a:lnTo>
                    <a:lnTo>
                      <a:pt x="10211" y="5901"/>
                    </a:lnTo>
                    <a:lnTo>
                      <a:pt x="10462" y="5796"/>
                    </a:lnTo>
                    <a:lnTo>
                      <a:pt x="10546" y="5650"/>
                    </a:lnTo>
                    <a:lnTo>
                      <a:pt x="10671" y="5608"/>
                    </a:lnTo>
                    <a:lnTo>
                      <a:pt x="10880" y="5629"/>
                    </a:lnTo>
                    <a:lnTo>
                      <a:pt x="10901" y="5587"/>
                    </a:lnTo>
                    <a:lnTo>
                      <a:pt x="11090" y="5587"/>
                    </a:lnTo>
                    <a:lnTo>
                      <a:pt x="11278" y="5503"/>
                    </a:lnTo>
                    <a:lnTo>
                      <a:pt x="11320" y="5587"/>
                    </a:lnTo>
                    <a:lnTo>
                      <a:pt x="11383" y="5587"/>
                    </a:lnTo>
                    <a:lnTo>
                      <a:pt x="11445" y="5524"/>
                    </a:lnTo>
                    <a:lnTo>
                      <a:pt x="11529" y="5524"/>
                    </a:lnTo>
                    <a:lnTo>
                      <a:pt x="11675" y="5503"/>
                    </a:lnTo>
                    <a:lnTo>
                      <a:pt x="11738" y="5399"/>
                    </a:lnTo>
                    <a:lnTo>
                      <a:pt x="11989" y="5315"/>
                    </a:lnTo>
                    <a:lnTo>
                      <a:pt x="12240" y="5231"/>
                    </a:lnTo>
                    <a:lnTo>
                      <a:pt x="12261" y="5127"/>
                    </a:lnTo>
                    <a:lnTo>
                      <a:pt x="12324" y="5127"/>
                    </a:lnTo>
                    <a:lnTo>
                      <a:pt x="12366" y="5085"/>
                    </a:lnTo>
                    <a:lnTo>
                      <a:pt x="12324" y="5022"/>
                    </a:lnTo>
                    <a:lnTo>
                      <a:pt x="12324" y="4918"/>
                    </a:lnTo>
                    <a:lnTo>
                      <a:pt x="12240" y="4876"/>
                    </a:lnTo>
                    <a:lnTo>
                      <a:pt x="12219" y="4918"/>
                    </a:lnTo>
                    <a:lnTo>
                      <a:pt x="12219" y="5001"/>
                    </a:lnTo>
                    <a:lnTo>
                      <a:pt x="12115" y="5022"/>
                    </a:lnTo>
                    <a:lnTo>
                      <a:pt x="12073" y="4980"/>
                    </a:lnTo>
                    <a:lnTo>
                      <a:pt x="12031" y="4980"/>
                    </a:lnTo>
                    <a:lnTo>
                      <a:pt x="12010" y="4938"/>
                    </a:lnTo>
                    <a:lnTo>
                      <a:pt x="11885" y="4938"/>
                    </a:lnTo>
                    <a:lnTo>
                      <a:pt x="11696" y="5001"/>
                    </a:lnTo>
                    <a:lnTo>
                      <a:pt x="11634" y="5106"/>
                    </a:lnTo>
                    <a:lnTo>
                      <a:pt x="11571" y="5169"/>
                    </a:lnTo>
                    <a:lnTo>
                      <a:pt x="11508" y="5085"/>
                    </a:lnTo>
                    <a:lnTo>
                      <a:pt x="11466" y="5085"/>
                    </a:lnTo>
                    <a:lnTo>
                      <a:pt x="11362" y="5169"/>
                    </a:lnTo>
                    <a:lnTo>
                      <a:pt x="11090" y="5252"/>
                    </a:lnTo>
                    <a:lnTo>
                      <a:pt x="10755" y="5273"/>
                    </a:lnTo>
                    <a:lnTo>
                      <a:pt x="10692" y="5210"/>
                    </a:lnTo>
                    <a:lnTo>
                      <a:pt x="10629" y="5210"/>
                    </a:lnTo>
                    <a:lnTo>
                      <a:pt x="10650" y="5273"/>
                    </a:lnTo>
                    <a:lnTo>
                      <a:pt x="10587" y="5315"/>
                    </a:lnTo>
                    <a:lnTo>
                      <a:pt x="10483" y="5294"/>
                    </a:lnTo>
                    <a:lnTo>
                      <a:pt x="10420" y="5294"/>
                    </a:lnTo>
                    <a:lnTo>
                      <a:pt x="10357" y="5420"/>
                    </a:lnTo>
                    <a:lnTo>
                      <a:pt x="10211" y="5587"/>
                    </a:lnTo>
                    <a:lnTo>
                      <a:pt x="10148" y="5524"/>
                    </a:lnTo>
                    <a:lnTo>
                      <a:pt x="10043" y="5524"/>
                    </a:lnTo>
                    <a:lnTo>
                      <a:pt x="10022" y="5503"/>
                    </a:lnTo>
                    <a:lnTo>
                      <a:pt x="9897" y="5503"/>
                    </a:lnTo>
                    <a:lnTo>
                      <a:pt x="9813" y="5566"/>
                    </a:lnTo>
                    <a:lnTo>
                      <a:pt x="9730" y="5566"/>
                    </a:lnTo>
                    <a:lnTo>
                      <a:pt x="9688" y="5629"/>
                    </a:lnTo>
                    <a:lnTo>
                      <a:pt x="9583" y="5671"/>
                    </a:lnTo>
                    <a:lnTo>
                      <a:pt x="9478" y="5734"/>
                    </a:lnTo>
                    <a:lnTo>
                      <a:pt x="9311" y="5817"/>
                    </a:lnTo>
                    <a:lnTo>
                      <a:pt x="9123" y="5880"/>
                    </a:lnTo>
                    <a:lnTo>
                      <a:pt x="9081" y="5985"/>
                    </a:lnTo>
                    <a:lnTo>
                      <a:pt x="9081" y="6152"/>
                    </a:lnTo>
                    <a:lnTo>
                      <a:pt x="9102" y="6466"/>
                    </a:lnTo>
                    <a:lnTo>
                      <a:pt x="9081" y="6633"/>
                    </a:lnTo>
                    <a:lnTo>
                      <a:pt x="9018" y="6612"/>
                    </a:lnTo>
                    <a:lnTo>
                      <a:pt x="8955" y="6654"/>
                    </a:lnTo>
                    <a:lnTo>
                      <a:pt x="8704" y="6863"/>
                    </a:lnTo>
                    <a:lnTo>
                      <a:pt x="8788" y="6759"/>
                    </a:lnTo>
                    <a:lnTo>
                      <a:pt x="8893" y="6633"/>
                    </a:lnTo>
                    <a:lnTo>
                      <a:pt x="8914" y="6550"/>
                    </a:lnTo>
                    <a:lnTo>
                      <a:pt x="8872" y="6529"/>
                    </a:lnTo>
                    <a:lnTo>
                      <a:pt x="8872" y="6445"/>
                    </a:lnTo>
                    <a:lnTo>
                      <a:pt x="8746" y="6257"/>
                    </a:lnTo>
                    <a:lnTo>
                      <a:pt x="8662" y="6257"/>
                    </a:lnTo>
                    <a:lnTo>
                      <a:pt x="8600" y="6173"/>
                    </a:lnTo>
                    <a:lnTo>
                      <a:pt x="8537" y="6152"/>
                    </a:lnTo>
                    <a:lnTo>
                      <a:pt x="8537" y="6006"/>
                    </a:lnTo>
                    <a:lnTo>
                      <a:pt x="8390" y="5817"/>
                    </a:lnTo>
                    <a:lnTo>
                      <a:pt x="8370" y="5817"/>
                    </a:lnTo>
                    <a:lnTo>
                      <a:pt x="8286" y="5796"/>
                    </a:lnTo>
                    <a:lnTo>
                      <a:pt x="8265" y="5692"/>
                    </a:lnTo>
                    <a:lnTo>
                      <a:pt x="8181" y="5629"/>
                    </a:lnTo>
                    <a:lnTo>
                      <a:pt x="8139" y="5671"/>
                    </a:lnTo>
                    <a:lnTo>
                      <a:pt x="8035" y="5587"/>
                    </a:lnTo>
                    <a:lnTo>
                      <a:pt x="7846" y="5378"/>
                    </a:lnTo>
                    <a:lnTo>
                      <a:pt x="7805" y="5190"/>
                    </a:lnTo>
                    <a:lnTo>
                      <a:pt x="7805" y="5001"/>
                    </a:lnTo>
                    <a:lnTo>
                      <a:pt x="7763" y="4980"/>
                    </a:lnTo>
                    <a:lnTo>
                      <a:pt x="7721" y="5043"/>
                    </a:lnTo>
                    <a:lnTo>
                      <a:pt x="7658" y="5001"/>
                    </a:lnTo>
                    <a:lnTo>
                      <a:pt x="7616" y="4876"/>
                    </a:lnTo>
                    <a:lnTo>
                      <a:pt x="7658" y="4750"/>
                    </a:lnTo>
                    <a:lnTo>
                      <a:pt x="7637" y="4729"/>
                    </a:lnTo>
                    <a:lnTo>
                      <a:pt x="7658" y="4646"/>
                    </a:lnTo>
                    <a:lnTo>
                      <a:pt x="7533" y="4520"/>
                    </a:lnTo>
                    <a:lnTo>
                      <a:pt x="7533" y="4415"/>
                    </a:lnTo>
                    <a:lnTo>
                      <a:pt x="7428" y="4332"/>
                    </a:lnTo>
                    <a:lnTo>
                      <a:pt x="7386" y="4332"/>
                    </a:lnTo>
                    <a:lnTo>
                      <a:pt x="7323" y="4248"/>
                    </a:lnTo>
                    <a:lnTo>
                      <a:pt x="7219" y="4164"/>
                    </a:lnTo>
                    <a:lnTo>
                      <a:pt x="7114" y="4164"/>
                    </a:lnTo>
                    <a:lnTo>
                      <a:pt x="6800" y="3934"/>
                    </a:lnTo>
                    <a:lnTo>
                      <a:pt x="6717" y="3934"/>
                    </a:lnTo>
                    <a:lnTo>
                      <a:pt x="6696" y="3850"/>
                    </a:lnTo>
                    <a:lnTo>
                      <a:pt x="0" y="16091"/>
                    </a:lnTo>
                    <a:lnTo>
                      <a:pt x="377" y="16091"/>
                    </a:lnTo>
                    <a:lnTo>
                      <a:pt x="502" y="16153"/>
                    </a:lnTo>
                    <a:lnTo>
                      <a:pt x="711" y="16007"/>
                    </a:lnTo>
                    <a:lnTo>
                      <a:pt x="1004" y="16049"/>
                    </a:lnTo>
                    <a:lnTo>
                      <a:pt x="858" y="16300"/>
                    </a:lnTo>
                    <a:lnTo>
                      <a:pt x="921" y="16446"/>
                    </a:lnTo>
                    <a:lnTo>
                      <a:pt x="1025" y="16718"/>
                    </a:lnTo>
                    <a:lnTo>
                      <a:pt x="1172" y="17388"/>
                    </a:lnTo>
                    <a:lnTo>
                      <a:pt x="1235" y="17534"/>
                    </a:lnTo>
                    <a:lnTo>
                      <a:pt x="1130" y="17702"/>
                    </a:lnTo>
                    <a:lnTo>
                      <a:pt x="1130" y="17765"/>
                    </a:lnTo>
                    <a:lnTo>
                      <a:pt x="1172" y="17765"/>
                    </a:lnTo>
                    <a:lnTo>
                      <a:pt x="1381" y="17744"/>
                    </a:lnTo>
                    <a:lnTo>
                      <a:pt x="1569" y="17723"/>
                    </a:lnTo>
                    <a:lnTo>
                      <a:pt x="1695" y="17639"/>
                    </a:lnTo>
                    <a:lnTo>
                      <a:pt x="1862" y="17409"/>
                    </a:lnTo>
                    <a:lnTo>
                      <a:pt x="1988" y="17283"/>
                    </a:lnTo>
                    <a:lnTo>
                      <a:pt x="2197" y="17200"/>
                    </a:lnTo>
                    <a:lnTo>
                      <a:pt x="2260" y="17179"/>
                    </a:lnTo>
                    <a:lnTo>
                      <a:pt x="2469" y="17116"/>
                    </a:lnTo>
                    <a:lnTo>
                      <a:pt x="2636" y="17116"/>
                    </a:lnTo>
                    <a:lnTo>
                      <a:pt x="2783" y="17221"/>
                    </a:lnTo>
                    <a:lnTo>
                      <a:pt x="2783" y="17325"/>
                    </a:lnTo>
                    <a:lnTo>
                      <a:pt x="2804" y="17409"/>
                    </a:lnTo>
                    <a:lnTo>
                      <a:pt x="2720" y="17555"/>
                    </a:lnTo>
                    <a:lnTo>
                      <a:pt x="2699" y="17639"/>
                    </a:lnTo>
                    <a:lnTo>
                      <a:pt x="2825" y="17974"/>
                    </a:lnTo>
                    <a:lnTo>
                      <a:pt x="2804" y="18078"/>
                    </a:lnTo>
                    <a:lnTo>
                      <a:pt x="2846" y="18288"/>
                    </a:lnTo>
                    <a:lnTo>
                      <a:pt x="2992" y="18455"/>
                    </a:lnTo>
                    <a:lnTo>
                      <a:pt x="3013" y="18664"/>
                    </a:lnTo>
                    <a:lnTo>
                      <a:pt x="3055" y="18748"/>
                    </a:lnTo>
                    <a:lnTo>
                      <a:pt x="3097" y="18853"/>
                    </a:lnTo>
                    <a:lnTo>
                      <a:pt x="3034" y="18957"/>
                    </a:lnTo>
                    <a:lnTo>
                      <a:pt x="3034" y="19062"/>
                    </a:lnTo>
                    <a:lnTo>
                      <a:pt x="3055" y="19146"/>
                    </a:lnTo>
                    <a:lnTo>
                      <a:pt x="3013" y="19501"/>
                    </a:lnTo>
                    <a:lnTo>
                      <a:pt x="3013" y="19920"/>
                    </a:lnTo>
                    <a:lnTo>
                      <a:pt x="3034" y="20338"/>
                    </a:lnTo>
                    <a:lnTo>
                      <a:pt x="2929" y="20380"/>
                    </a:lnTo>
                    <a:lnTo>
                      <a:pt x="2929" y="20464"/>
                    </a:lnTo>
                    <a:lnTo>
                      <a:pt x="2971" y="20464"/>
                    </a:lnTo>
                    <a:lnTo>
                      <a:pt x="3055" y="20527"/>
                    </a:lnTo>
                    <a:lnTo>
                      <a:pt x="3076" y="20568"/>
                    </a:lnTo>
                    <a:lnTo>
                      <a:pt x="3034" y="20589"/>
                    </a:lnTo>
                    <a:lnTo>
                      <a:pt x="2971" y="20652"/>
                    </a:lnTo>
                    <a:lnTo>
                      <a:pt x="3013" y="20736"/>
                    </a:lnTo>
                    <a:lnTo>
                      <a:pt x="3055" y="20778"/>
                    </a:lnTo>
                    <a:lnTo>
                      <a:pt x="3076" y="20861"/>
                    </a:lnTo>
                    <a:lnTo>
                      <a:pt x="3055" y="20903"/>
                    </a:lnTo>
                    <a:lnTo>
                      <a:pt x="3055" y="20966"/>
                    </a:lnTo>
                    <a:lnTo>
                      <a:pt x="3160" y="20966"/>
                    </a:lnTo>
                    <a:lnTo>
                      <a:pt x="3243" y="20987"/>
                    </a:lnTo>
                    <a:lnTo>
                      <a:pt x="3348" y="21154"/>
                    </a:lnTo>
                    <a:lnTo>
                      <a:pt x="3369" y="21217"/>
                    </a:lnTo>
                    <a:lnTo>
                      <a:pt x="3452" y="21280"/>
                    </a:lnTo>
                    <a:lnTo>
                      <a:pt x="3578" y="21363"/>
                    </a:lnTo>
                    <a:lnTo>
                      <a:pt x="3641" y="21468"/>
                    </a:lnTo>
                    <a:lnTo>
                      <a:pt x="3641" y="21573"/>
                    </a:lnTo>
                    <a:lnTo>
                      <a:pt x="3683" y="21594"/>
                    </a:lnTo>
                    <a:lnTo>
                      <a:pt x="3704" y="21635"/>
                    </a:lnTo>
                    <a:lnTo>
                      <a:pt x="3683" y="21698"/>
                    </a:lnTo>
                    <a:lnTo>
                      <a:pt x="3683" y="21740"/>
                    </a:lnTo>
                    <a:lnTo>
                      <a:pt x="3641" y="21782"/>
                    </a:lnTo>
                    <a:lnTo>
                      <a:pt x="3641" y="21845"/>
                    </a:lnTo>
                    <a:lnTo>
                      <a:pt x="3641" y="21887"/>
                    </a:lnTo>
                    <a:lnTo>
                      <a:pt x="3662" y="21907"/>
                    </a:lnTo>
                    <a:lnTo>
                      <a:pt x="3599" y="22033"/>
                    </a:lnTo>
                    <a:lnTo>
                      <a:pt x="3452" y="22326"/>
                    </a:lnTo>
                    <a:lnTo>
                      <a:pt x="3432" y="22514"/>
                    </a:lnTo>
                    <a:lnTo>
                      <a:pt x="3285" y="22661"/>
                    </a:lnTo>
                    <a:lnTo>
                      <a:pt x="3285" y="22744"/>
                    </a:lnTo>
                    <a:lnTo>
                      <a:pt x="3327" y="22744"/>
                    </a:lnTo>
                    <a:lnTo>
                      <a:pt x="3494" y="22535"/>
                    </a:lnTo>
                    <a:lnTo>
                      <a:pt x="3536" y="22410"/>
                    </a:lnTo>
                    <a:lnTo>
                      <a:pt x="3662" y="22305"/>
                    </a:lnTo>
                    <a:lnTo>
                      <a:pt x="3683" y="22347"/>
                    </a:lnTo>
                    <a:lnTo>
                      <a:pt x="3766" y="22368"/>
                    </a:lnTo>
                    <a:lnTo>
                      <a:pt x="3766" y="22431"/>
                    </a:lnTo>
                    <a:lnTo>
                      <a:pt x="3599" y="22514"/>
                    </a:lnTo>
                    <a:lnTo>
                      <a:pt x="3557" y="22619"/>
                    </a:lnTo>
                    <a:lnTo>
                      <a:pt x="3390" y="22786"/>
                    </a:lnTo>
                    <a:lnTo>
                      <a:pt x="3390" y="22828"/>
                    </a:lnTo>
                    <a:lnTo>
                      <a:pt x="3473" y="22828"/>
                    </a:lnTo>
                    <a:lnTo>
                      <a:pt x="3432" y="22870"/>
                    </a:lnTo>
                    <a:lnTo>
                      <a:pt x="3285" y="22849"/>
                    </a:lnTo>
                    <a:lnTo>
                      <a:pt x="3222" y="22870"/>
                    </a:lnTo>
                    <a:lnTo>
                      <a:pt x="3160" y="23037"/>
                    </a:lnTo>
                    <a:lnTo>
                      <a:pt x="3055" y="23142"/>
                    </a:lnTo>
                    <a:lnTo>
                      <a:pt x="3076" y="23268"/>
                    </a:lnTo>
                    <a:lnTo>
                      <a:pt x="3034" y="23247"/>
                    </a:lnTo>
                    <a:lnTo>
                      <a:pt x="2971" y="23184"/>
                    </a:lnTo>
                    <a:lnTo>
                      <a:pt x="2908" y="23247"/>
                    </a:lnTo>
                    <a:lnTo>
                      <a:pt x="2908" y="23393"/>
                    </a:lnTo>
                    <a:lnTo>
                      <a:pt x="3013" y="23393"/>
                    </a:lnTo>
                    <a:lnTo>
                      <a:pt x="3034" y="23477"/>
                    </a:lnTo>
                    <a:lnTo>
                      <a:pt x="2971" y="23665"/>
                    </a:lnTo>
                    <a:lnTo>
                      <a:pt x="2950" y="23937"/>
                    </a:lnTo>
                    <a:lnTo>
                      <a:pt x="3013" y="24125"/>
                    </a:lnTo>
                    <a:lnTo>
                      <a:pt x="3076" y="24293"/>
                    </a:lnTo>
                    <a:lnTo>
                      <a:pt x="3160" y="24314"/>
                    </a:lnTo>
                    <a:lnTo>
                      <a:pt x="3180" y="24230"/>
                    </a:lnTo>
                    <a:lnTo>
                      <a:pt x="3264" y="24146"/>
                    </a:lnTo>
                    <a:lnTo>
                      <a:pt x="3452" y="24104"/>
                    </a:lnTo>
                    <a:lnTo>
                      <a:pt x="3557" y="24021"/>
                    </a:lnTo>
                    <a:lnTo>
                      <a:pt x="3662" y="23895"/>
                    </a:lnTo>
                    <a:lnTo>
                      <a:pt x="3704" y="23895"/>
                    </a:lnTo>
                    <a:lnTo>
                      <a:pt x="3704" y="24021"/>
                    </a:lnTo>
                    <a:lnTo>
                      <a:pt x="3662" y="24125"/>
                    </a:lnTo>
                    <a:lnTo>
                      <a:pt x="3599" y="24146"/>
                    </a:lnTo>
                    <a:lnTo>
                      <a:pt x="3536" y="24251"/>
                    </a:lnTo>
                    <a:lnTo>
                      <a:pt x="3536" y="24314"/>
                    </a:lnTo>
                    <a:lnTo>
                      <a:pt x="3641" y="24397"/>
                    </a:lnTo>
                    <a:lnTo>
                      <a:pt x="3704" y="24460"/>
                    </a:lnTo>
                    <a:lnTo>
                      <a:pt x="3808" y="24460"/>
                    </a:lnTo>
                    <a:lnTo>
                      <a:pt x="3892" y="24502"/>
                    </a:lnTo>
                    <a:lnTo>
                      <a:pt x="3955" y="24544"/>
                    </a:lnTo>
                    <a:lnTo>
                      <a:pt x="3808" y="24502"/>
                    </a:lnTo>
                    <a:lnTo>
                      <a:pt x="3683" y="24502"/>
                    </a:lnTo>
                    <a:lnTo>
                      <a:pt x="3578" y="24439"/>
                    </a:lnTo>
                    <a:lnTo>
                      <a:pt x="3432" y="24439"/>
                    </a:lnTo>
                    <a:lnTo>
                      <a:pt x="3369" y="24523"/>
                    </a:lnTo>
                    <a:lnTo>
                      <a:pt x="3369" y="24607"/>
                    </a:lnTo>
                    <a:lnTo>
                      <a:pt x="3432" y="24669"/>
                    </a:lnTo>
                    <a:lnTo>
                      <a:pt x="3452" y="24920"/>
                    </a:lnTo>
                    <a:lnTo>
                      <a:pt x="3494" y="24983"/>
                    </a:lnTo>
                    <a:lnTo>
                      <a:pt x="3557" y="24983"/>
                    </a:lnTo>
                    <a:lnTo>
                      <a:pt x="3641" y="24941"/>
                    </a:lnTo>
                    <a:lnTo>
                      <a:pt x="3683" y="24983"/>
                    </a:lnTo>
                    <a:lnTo>
                      <a:pt x="3641" y="25046"/>
                    </a:lnTo>
                    <a:lnTo>
                      <a:pt x="3599" y="25088"/>
                    </a:lnTo>
                    <a:lnTo>
                      <a:pt x="3683" y="25151"/>
                    </a:lnTo>
                    <a:lnTo>
                      <a:pt x="3683" y="25192"/>
                    </a:lnTo>
                    <a:lnTo>
                      <a:pt x="3662" y="25255"/>
                    </a:lnTo>
                    <a:lnTo>
                      <a:pt x="3557" y="25234"/>
                    </a:lnTo>
                    <a:lnTo>
                      <a:pt x="3411" y="25276"/>
                    </a:lnTo>
                    <a:lnTo>
                      <a:pt x="3264" y="25381"/>
                    </a:lnTo>
                    <a:lnTo>
                      <a:pt x="3243" y="25423"/>
                    </a:lnTo>
                    <a:lnTo>
                      <a:pt x="3306" y="25485"/>
                    </a:lnTo>
                    <a:lnTo>
                      <a:pt x="3452" y="25423"/>
                    </a:lnTo>
                    <a:lnTo>
                      <a:pt x="3536" y="25465"/>
                    </a:lnTo>
                    <a:lnTo>
                      <a:pt x="3452" y="25485"/>
                    </a:lnTo>
                    <a:lnTo>
                      <a:pt x="3432" y="25548"/>
                    </a:lnTo>
                    <a:lnTo>
                      <a:pt x="3515" y="25632"/>
                    </a:lnTo>
                    <a:lnTo>
                      <a:pt x="3662" y="25590"/>
                    </a:lnTo>
                    <a:lnTo>
                      <a:pt x="3829" y="25465"/>
                    </a:lnTo>
                    <a:lnTo>
                      <a:pt x="3934" y="25297"/>
                    </a:lnTo>
                    <a:lnTo>
                      <a:pt x="4038" y="25297"/>
                    </a:lnTo>
                    <a:lnTo>
                      <a:pt x="4143" y="25213"/>
                    </a:lnTo>
                    <a:lnTo>
                      <a:pt x="4164" y="25109"/>
                    </a:lnTo>
                    <a:lnTo>
                      <a:pt x="4185" y="25088"/>
                    </a:lnTo>
                    <a:lnTo>
                      <a:pt x="4206" y="25172"/>
                    </a:lnTo>
                    <a:lnTo>
                      <a:pt x="4143" y="25339"/>
                    </a:lnTo>
                    <a:lnTo>
                      <a:pt x="4038" y="25402"/>
                    </a:lnTo>
                    <a:lnTo>
                      <a:pt x="3913" y="25465"/>
                    </a:lnTo>
                    <a:lnTo>
                      <a:pt x="3892" y="25548"/>
                    </a:lnTo>
                    <a:lnTo>
                      <a:pt x="3955" y="25611"/>
                    </a:lnTo>
                    <a:lnTo>
                      <a:pt x="4038" y="25590"/>
                    </a:lnTo>
                    <a:lnTo>
                      <a:pt x="4164" y="25590"/>
                    </a:lnTo>
                    <a:lnTo>
                      <a:pt x="4268" y="25611"/>
                    </a:lnTo>
                    <a:lnTo>
                      <a:pt x="4122" y="25611"/>
                    </a:lnTo>
                    <a:lnTo>
                      <a:pt x="4017" y="25674"/>
                    </a:lnTo>
                    <a:lnTo>
                      <a:pt x="4017" y="25820"/>
                    </a:lnTo>
                    <a:lnTo>
                      <a:pt x="4059" y="25967"/>
                    </a:lnTo>
                    <a:lnTo>
                      <a:pt x="4017" y="25988"/>
                    </a:lnTo>
                    <a:lnTo>
                      <a:pt x="3976" y="25904"/>
                    </a:lnTo>
                    <a:lnTo>
                      <a:pt x="3976" y="25757"/>
                    </a:lnTo>
                    <a:lnTo>
                      <a:pt x="3913" y="25674"/>
                    </a:lnTo>
                    <a:lnTo>
                      <a:pt x="3850" y="25716"/>
                    </a:lnTo>
                    <a:lnTo>
                      <a:pt x="3578" y="25904"/>
                    </a:lnTo>
                    <a:lnTo>
                      <a:pt x="3536" y="25988"/>
                    </a:lnTo>
                    <a:lnTo>
                      <a:pt x="3369" y="26071"/>
                    </a:lnTo>
                    <a:lnTo>
                      <a:pt x="3327" y="26134"/>
                    </a:lnTo>
                    <a:lnTo>
                      <a:pt x="3348" y="26218"/>
                    </a:lnTo>
                    <a:lnTo>
                      <a:pt x="3348" y="26301"/>
                    </a:lnTo>
                    <a:lnTo>
                      <a:pt x="3369" y="26322"/>
                    </a:lnTo>
                    <a:lnTo>
                      <a:pt x="3452" y="26281"/>
                    </a:lnTo>
                    <a:lnTo>
                      <a:pt x="3557" y="26218"/>
                    </a:lnTo>
                    <a:lnTo>
                      <a:pt x="3599" y="26113"/>
                    </a:lnTo>
                    <a:lnTo>
                      <a:pt x="3662" y="26134"/>
                    </a:lnTo>
                    <a:lnTo>
                      <a:pt x="3704" y="26197"/>
                    </a:lnTo>
                    <a:lnTo>
                      <a:pt x="3892" y="26218"/>
                    </a:lnTo>
                    <a:lnTo>
                      <a:pt x="3871" y="26239"/>
                    </a:lnTo>
                    <a:lnTo>
                      <a:pt x="3766" y="26218"/>
                    </a:lnTo>
                    <a:lnTo>
                      <a:pt x="3599" y="26218"/>
                    </a:lnTo>
                    <a:lnTo>
                      <a:pt x="3536" y="26281"/>
                    </a:lnTo>
                    <a:lnTo>
                      <a:pt x="3536" y="26322"/>
                    </a:lnTo>
                    <a:lnTo>
                      <a:pt x="3557" y="26385"/>
                    </a:lnTo>
                    <a:lnTo>
                      <a:pt x="3473" y="26406"/>
                    </a:lnTo>
                    <a:lnTo>
                      <a:pt x="3432" y="26385"/>
                    </a:lnTo>
                    <a:lnTo>
                      <a:pt x="3264" y="26427"/>
                    </a:lnTo>
                    <a:lnTo>
                      <a:pt x="3264" y="26490"/>
                    </a:lnTo>
                    <a:lnTo>
                      <a:pt x="3390" y="26490"/>
                    </a:lnTo>
                    <a:lnTo>
                      <a:pt x="3473" y="26532"/>
                    </a:lnTo>
                    <a:lnTo>
                      <a:pt x="3578" y="26532"/>
                    </a:lnTo>
                    <a:lnTo>
                      <a:pt x="3515" y="26594"/>
                    </a:lnTo>
                    <a:lnTo>
                      <a:pt x="3390" y="26594"/>
                    </a:lnTo>
                    <a:lnTo>
                      <a:pt x="3327" y="26532"/>
                    </a:lnTo>
                    <a:lnTo>
                      <a:pt x="3222" y="26553"/>
                    </a:lnTo>
                    <a:lnTo>
                      <a:pt x="3180" y="26657"/>
                    </a:lnTo>
                    <a:lnTo>
                      <a:pt x="3243" y="26720"/>
                    </a:lnTo>
                    <a:lnTo>
                      <a:pt x="3327" y="26720"/>
                    </a:lnTo>
                    <a:lnTo>
                      <a:pt x="3452" y="26699"/>
                    </a:lnTo>
                    <a:lnTo>
                      <a:pt x="3536" y="26741"/>
                    </a:lnTo>
                    <a:lnTo>
                      <a:pt x="3683" y="26741"/>
                    </a:lnTo>
                    <a:lnTo>
                      <a:pt x="3662" y="26804"/>
                    </a:lnTo>
                    <a:lnTo>
                      <a:pt x="3557" y="26825"/>
                    </a:lnTo>
                    <a:lnTo>
                      <a:pt x="3452" y="26804"/>
                    </a:lnTo>
                    <a:lnTo>
                      <a:pt x="3432" y="26825"/>
                    </a:lnTo>
                    <a:lnTo>
                      <a:pt x="3452" y="26845"/>
                    </a:lnTo>
                    <a:lnTo>
                      <a:pt x="3662" y="26845"/>
                    </a:lnTo>
                    <a:lnTo>
                      <a:pt x="3662" y="26908"/>
                    </a:lnTo>
                    <a:lnTo>
                      <a:pt x="3536" y="26929"/>
                    </a:lnTo>
                    <a:lnTo>
                      <a:pt x="3390" y="26908"/>
                    </a:lnTo>
                    <a:lnTo>
                      <a:pt x="3327" y="26845"/>
                    </a:lnTo>
                    <a:lnTo>
                      <a:pt x="3264" y="26908"/>
                    </a:lnTo>
                    <a:lnTo>
                      <a:pt x="3327" y="27013"/>
                    </a:lnTo>
                    <a:lnTo>
                      <a:pt x="3452" y="27076"/>
                    </a:lnTo>
                    <a:lnTo>
                      <a:pt x="3473" y="27013"/>
                    </a:lnTo>
                    <a:lnTo>
                      <a:pt x="3557" y="27013"/>
                    </a:lnTo>
                    <a:lnTo>
                      <a:pt x="3641" y="27055"/>
                    </a:lnTo>
                    <a:lnTo>
                      <a:pt x="3787" y="27034"/>
                    </a:lnTo>
                    <a:lnTo>
                      <a:pt x="3850" y="27076"/>
                    </a:lnTo>
                    <a:lnTo>
                      <a:pt x="3766" y="27117"/>
                    </a:lnTo>
                    <a:lnTo>
                      <a:pt x="3766" y="27159"/>
                    </a:lnTo>
                    <a:lnTo>
                      <a:pt x="3871" y="27159"/>
                    </a:lnTo>
                    <a:lnTo>
                      <a:pt x="3892" y="27243"/>
                    </a:lnTo>
                    <a:lnTo>
                      <a:pt x="4026" y="27276"/>
                    </a:lnTo>
                    <a:lnTo>
                      <a:pt x="3976" y="27285"/>
                    </a:lnTo>
                    <a:lnTo>
                      <a:pt x="3871" y="27285"/>
                    </a:lnTo>
                    <a:lnTo>
                      <a:pt x="3787" y="27369"/>
                    </a:lnTo>
                    <a:lnTo>
                      <a:pt x="3787" y="27431"/>
                    </a:lnTo>
                    <a:lnTo>
                      <a:pt x="3871" y="27473"/>
                    </a:lnTo>
                    <a:lnTo>
                      <a:pt x="3913" y="27431"/>
                    </a:lnTo>
                    <a:lnTo>
                      <a:pt x="3976" y="27389"/>
                    </a:lnTo>
                    <a:lnTo>
                      <a:pt x="3996" y="27452"/>
                    </a:lnTo>
                    <a:lnTo>
                      <a:pt x="4017" y="27452"/>
                    </a:lnTo>
                    <a:lnTo>
                      <a:pt x="4080" y="27369"/>
                    </a:lnTo>
                    <a:lnTo>
                      <a:pt x="4185" y="27306"/>
                    </a:lnTo>
                    <a:lnTo>
                      <a:pt x="4185" y="27369"/>
                    </a:lnTo>
                    <a:lnTo>
                      <a:pt x="4164" y="27410"/>
                    </a:lnTo>
                    <a:lnTo>
                      <a:pt x="4164" y="27473"/>
                    </a:lnTo>
                    <a:lnTo>
                      <a:pt x="4206" y="27494"/>
                    </a:lnTo>
                    <a:lnTo>
                      <a:pt x="4289" y="27557"/>
                    </a:lnTo>
                    <a:lnTo>
                      <a:pt x="4373" y="27557"/>
                    </a:lnTo>
                    <a:lnTo>
                      <a:pt x="4499" y="27369"/>
                    </a:lnTo>
                    <a:lnTo>
                      <a:pt x="4520" y="27159"/>
                    </a:lnTo>
                    <a:lnTo>
                      <a:pt x="4582" y="27055"/>
                    </a:lnTo>
                    <a:lnTo>
                      <a:pt x="4645" y="27034"/>
                    </a:lnTo>
                    <a:lnTo>
                      <a:pt x="4645" y="27097"/>
                    </a:lnTo>
                    <a:lnTo>
                      <a:pt x="4603" y="27159"/>
                    </a:lnTo>
                    <a:lnTo>
                      <a:pt x="4603" y="27306"/>
                    </a:lnTo>
                    <a:lnTo>
                      <a:pt x="4499" y="27473"/>
                    </a:lnTo>
                    <a:lnTo>
                      <a:pt x="4415" y="27557"/>
                    </a:lnTo>
                    <a:lnTo>
                      <a:pt x="4436" y="27599"/>
                    </a:lnTo>
                    <a:lnTo>
                      <a:pt x="4582" y="27599"/>
                    </a:lnTo>
                    <a:lnTo>
                      <a:pt x="4687" y="27578"/>
                    </a:lnTo>
                    <a:lnTo>
                      <a:pt x="4708" y="27599"/>
                    </a:lnTo>
                    <a:lnTo>
                      <a:pt x="4624" y="27682"/>
                    </a:lnTo>
                    <a:lnTo>
                      <a:pt x="4582" y="27808"/>
                    </a:lnTo>
                    <a:lnTo>
                      <a:pt x="4415" y="27913"/>
                    </a:lnTo>
                    <a:lnTo>
                      <a:pt x="4415" y="27975"/>
                    </a:lnTo>
                    <a:lnTo>
                      <a:pt x="4499" y="28122"/>
                    </a:lnTo>
                    <a:lnTo>
                      <a:pt x="4624" y="28185"/>
                    </a:lnTo>
                    <a:lnTo>
                      <a:pt x="4708" y="28122"/>
                    </a:lnTo>
                    <a:lnTo>
                      <a:pt x="4792" y="28122"/>
                    </a:lnTo>
                    <a:lnTo>
                      <a:pt x="4812" y="28226"/>
                    </a:lnTo>
                    <a:lnTo>
                      <a:pt x="4875" y="28331"/>
                    </a:lnTo>
                    <a:lnTo>
                      <a:pt x="4875" y="28415"/>
                    </a:lnTo>
                    <a:lnTo>
                      <a:pt x="4812" y="28415"/>
                    </a:lnTo>
                    <a:lnTo>
                      <a:pt x="4771" y="28310"/>
                    </a:lnTo>
                    <a:lnTo>
                      <a:pt x="4708" y="28310"/>
                    </a:lnTo>
                    <a:lnTo>
                      <a:pt x="4708" y="28415"/>
                    </a:lnTo>
                    <a:lnTo>
                      <a:pt x="4812" y="28561"/>
                    </a:lnTo>
                    <a:lnTo>
                      <a:pt x="4938" y="28498"/>
                    </a:lnTo>
                    <a:lnTo>
                      <a:pt x="5085" y="28436"/>
                    </a:lnTo>
                    <a:lnTo>
                      <a:pt x="5147" y="28352"/>
                    </a:lnTo>
                    <a:lnTo>
                      <a:pt x="5147" y="28352"/>
                    </a:lnTo>
                    <a:lnTo>
                      <a:pt x="5126" y="28519"/>
                    </a:lnTo>
                    <a:lnTo>
                      <a:pt x="5022" y="28750"/>
                    </a:lnTo>
                    <a:lnTo>
                      <a:pt x="5043" y="28938"/>
                    </a:lnTo>
                    <a:lnTo>
                      <a:pt x="5126" y="28959"/>
                    </a:lnTo>
                    <a:lnTo>
                      <a:pt x="20087" y="30444"/>
                    </a:lnTo>
                    <a:lnTo>
                      <a:pt x="20212" y="30507"/>
                    </a:lnTo>
                    <a:lnTo>
                      <a:pt x="20359" y="30507"/>
                    </a:lnTo>
                    <a:lnTo>
                      <a:pt x="20484" y="30612"/>
                    </a:lnTo>
                    <a:lnTo>
                      <a:pt x="20484" y="30674"/>
                    </a:lnTo>
                    <a:lnTo>
                      <a:pt x="20568" y="30737"/>
                    </a:lnTo>
                    <a:lnTo>
                      <a:pt x="20589" y="30779"/>
                    </a:lnTo>
                    <a:lnTo>
                      <a:pt x="20694" y="30821"/>
                    </a:lnTo>
                    <a:lnTo>
                      <a:pt x="20714" y="30842"/>
                    </a:lnTo>
                    <a:lnTo>
                      <a:pt x="20840" y="30884"/>
                    </a:lnTo>
                    <a:lnTo>
                      <a:pt x="20903" y="30946"/>
                    </a:lnTo>
                    <a:lnTo>
                      <a:pt x="20945" y="30946"/>
                    </a:lnTo>
                    <a:lnTo>
                      <a:pt x="21049" y="30926"/>
                    </a:lnTo>
                    <a:lnTo>
                      <a:pt x="21133" y="30946"/>
                    </a:lnTo>
                    <a:lnTo>
                      <a:pt x="21238" y="30946"/>
                    </a:lnTo>
                    <a:lnTo>
                      <a:pt x="21363" y="31051"/>
                    </a:lnTo>
                    <a:lnTo>
                      <a:pt x="21447" y="31051"/>
                    </a:lnTo>
                    <a:lnTo>
                      <a:pt x="21510" y="31198"/>
                    </a:lnTo>
                    <a:lnTo>
                      <a:pt x="21719" y="31239"/>
                    </a:lnTo>
                    <a:lnTo>
                      <a:pt x="21823" y="31260"/>
                    </a:lnTo>
                    <a:lnTo>
                      <a:pt x="21886" y="31344"/>
                    </a:lnTo>
                    <a:lnTo>
                      <a:pt x="21970" y="31407"/>
                    </a:lnTo>
                    <a:lnTo>
                      <a:pt x="22158" y="31407"/>
                    </a:lnTo>
                    <a:lnTo>
                      <a:pt x="22263" y="31344"/>
                    </a:lnTo>
                    <a:lnTo>
                      <a:pt x="22305" y="31407"/>
                    </a:lnTo>
                    <a:lnTo>
                      <a:pt x="22367" y="31511"/>
                    </a:lnTo>
                    <a:lnTo>
                      <a:pt x="22618" y="31532"/>
                    </a:lnTo>
                    <a:lnTo>
                      <a:pt x="22681" y="31574"/>
                    </a:lnTo>
                    <a:lnTo>
                      <a:pt x="22807" y="31616"/>
                    </a:lnTo>
                    <a:lnTo>
                      <a:pt x="22890" y="31658"/>
                    </a:lnTo>
                    <a:lnTo>
                      <a:pt x="25192" y="32725"/>
                    </a:lnTo>
                    <a:lnTo>
                      <a:pt x="25339" y="32913"/>
                    </a:lnTo>
                    <a:lnTo>
                      <a:pt x="25694" y="33206"/>
                    </a:lnTo>
                    <a:lnTo>
                      <a:pt x="26050" y="34985"/>
                    </a:lnTo>
                    <a:lnTo>
                      <a:pt x="26008" y="35738"/>
                    </a:lnTo>
                    <a:lnTo>
                      <a:pt x="25945" y="35864"/>
                    </a:lnTo>
                    <a:lnTo>
                      <a:pt x="25903" y="36010"/>
                    </a:lnTo>
                    <a:lnTo>
                      <a:pt x="25820" y="36136"/>
                    </a:lnTo>
                    <a:lnTo>
                      <a:pt x="25611" y="36240"/>
                    </a:lnTo>
                    <a:lnTo>
                      <a:pt x="25506" y="36366"/>
                    </a:lnTo>
                    <a:lnTo>
                      <a:pt x="25611" y="36554"/>
                    </a:lnTo>
                    <a:lnTo>
                      <a:pt x="27598" y="36031"/>
                    </a:lnTo>
                    <a:lnTo>
                      <a:pt x="27849" y="35947"/>
                    </a:lnTo>
                    <a:lnTo>
                      <a:pt x="27912" y="35654"/>
                    </a:lnTo>
                    <a:lnTo>
                      <a:pt x="28979" y="35340"/>
                    </a:lnTo>
                    <a:lnTo>
                      <a:pt x="29461" y="34985"/>
                    </a:lnTo>
                    <a:lnTo>
                      <a:pt x="29565" y="34901"/>
                    </a:lnTo>
                    <a:lnTo>
                      <a:pt x="29712" y="34880"/>
                    </a:lnTo>
                    <a:lnTo>
                      <a:pt x="29984" y="34650"/>
                    </a:lnTo>
                    <a:lnTo>
                      <a:pt x="30088" y="34545"/>
                    </a:lnTo>
                    <a:lnTo>
                      <a:pt x="30214" y="34483"/>
                    </a:lnTo>
                    <a:lnTo>
                      <a:pt x="30318" y="34378"/>
                    </a:lnTo>
                    <a:lnTo>
                      <a:pt x="30528" y="34357"/>
                    </a:lnTo>
                    <a:lnTo>
                      <a:pt x="32202" y="34378"/>
                    </a:lnTo>
                    <a:lnTo>
                      <a:pt x="32327" y="34252"/>
                    </a:lnTo>
                    <a:lnTo>
                      <a:pt x="32390" y="34252"/>
                    </a:lnTo>
                    <a:lnTo>
                      <a:pt x="32432" y="34190"/>
                    </a:lnTo>
                    <a:lnTo>
                      <a:pt x="32515" y="34190"/>
                    </a:lnTo>
                    <a:lnTo>
                      <a:pt x="32620" y="34231"/>
                    </a:lnTo>
                    <a:lnTo>
                      <a:pt x="32704" y="34169"/>
                    </a:lnTo>
                    <a:lnTo>
                      <a:pt x="32725" y="34085"/>
                    </a:lnTo>
                    <a:lnTo>
                      <a:pt x="32913" y="33876"/>
                    </a:lnTo>
                    <a:lnTo>
                      <a:pt x="32976" y="33855"/>
                    </a:lnTo>
                    <a:lnTo>
                      <a:pt x="33143" y="33667"/>
                    </a:lnTo>
                    <a:lnTo>
                      <a:pt x="33185" y="33541"/>
                    </a:lnTo>
                    <a:lnTo>
                      <a:pt x="33227" y="33415"/>
                    </a:lnTo>
                    <a:lnTo>
                      <a:pt x="33373" y="33332"/>
                    </a:lnTo>
                    <a:lnTo>
                      <a:pt x="33373" y="33227"/>
                    </a:lnTo>
                    <a:lnTo>
                      <a:pt x="33478" y="33102"/>
                    </a:lnTo>
                    <a:lnTo>
                      <a:pt x="33687" y="32871"/>
                    </a:lnTo>
                    <a:lnTo>
                      <a:pt x="33750" y="32767"/>
                    </a:lnTo>
                    <a:lnTo>
                      <a:pt x="33854" y="32662"/>
                    </a:lnTo>
                    <a:lnTo>
                      <a:pt x="33875" y="32662"/>
                    </a:lnTo>
                    <a:lnTo>
                      <a:pt x="33959" y="32704"/>
                    </a:lnTo>
                    <a:lnTo>
                      <a:pt x="34022" y="32788"/>
                    </a:lnTo>
                    <a:lnTo>
                      <a:pt x="34168" y="32767"/>
                    </a:lnTo>
                    <a:lnTo>
                      <a:pt x="34315" y="32809"/>
                    </a:lnTo>
                    <a:lnTo>
                      <a:pt x="34378" y="32767"/>
                    </a:lnTo>
                    <a:lnTo>
                      <a:pt x="34608" y="32976"/>
                    </a:lnTo>
                    <a:lnTo>
                      <a:pt x="34608" y="33143"/>
                    </a:lnTo>
                    <a:lnTo>
                      <a:pt x="34482" y="33876"/>
                    </a:lnTo>
                    <a:lnTo>
                      <a:pt x="34440" y="33959"/>
                    </a:lnTo>
                    <a:lnTo>
                      <a:pt x="34503" y="33959"/>
                    </a:lnTo>
                    <a:lnTo>
                      <a:pt x="34524" y="34043"/>
                    </a:lnTo>
                    <a:lnTo>
                      <a:pt x="34587" y="34085"/>
                    </a:lnTo>
                    <a:lnTo>
                      <a:pt x="34587" y="34190"/>
                    </a:lnTo>
                    <a:lnTo>
                      <a:pt x="34587" y="34252"/>
                    </a:lnTo>
                    <a:lnTo>
                      <a:pt x="34587" y="34294"/>
                    </a:lnTo>
                    <a:lnTo>
                      <a:pt x="34545" y="34357"/>
                    </a:lnTo>
                    <a:lnTo>
                      <a:pt x="34587" y="34378"/>
                    </a:lnTo>
                    <a:lnTo>
                      <a:pt x="34733" y="34399"/>
                    </a:lnTo>
                    <a:lnTo>
                      <a:pt x="34859" y="34378"/>
                    </a:lnTo>
                    <a:lnTo>
                      <a:pt x="34901" y="34462"/>
                    </a:lnTo>
                    <a:lnTo>
                      <a:pt x="34963" y="34483"/>
                    </a:lnTo>
                    <a:lnTo>
                      <a:pt x="35026" y="34399"/>
                    </a:lnTo>
                    <a:lnTo>
                      <a:pt x="35110" y="34462"/>
                    </a:lnTo>
                    <a:lnTo>
                      <a:pt x="35235" y="34441"/>
                    </a:lnTo>
                    <a:lnTo>
                      <a:pt x="35277" y="34336"/>
                    </a:lnTo>
                    <a:lnTo>
                      <a:pt x="35382" y="34231"/>
                    </a:lnTo>
                    <a:lnTo>
                      <a:pt x="35382" y="34231"/>
                    </a:lnTo>
                    <a:lnTo>
                      <a:pt x="35319" y="34336"/>
                    </a:lnTo>
                    <a:lnTo>
                      <a:pt x="35340" y="34336"/>
                    </a:lnTo>
                    <a:lnTo>
                      <a:pt x="35319" y="34378"/>
                    </a:lnTo>
                    <a:lnTo>
                      <a:pt x="35361" y="34399"/>
                    </a:lnTo>
                    <a:lnTo>
                      <a:pt x="35633" y="34336"/>
                    </a:lnTo>
                    <a:lnTo>
                      <a:pt x="35675" y="34252"/>
                    </a:lnTo>
                    <a:lnTo>
                      <a:pt x="35842" y="34252"/>
                    </a:lnTo>
                    <a:lnTo>
                      <a:pt x="35968" y="34127"/>
                    </a:lnTo>
                    <a:lnTo>
                      <a:pt x="36072" y="34085"/>
                    </a:lnTo>
                    <a:lnTo>
                      <a:pt x="36198" y="33918"/>
                    </a:lnTo>
                    <a:lnTo>
                      <a:pt x="36198" y="33980"/>
                    </a:lnTo>
                    <a:lnTo>
                      <a:pt x="36282" y="33939"/>
                    </a:lnTo>
                    <a:lnTo>
                      <a:pt x="36282" y="33980"/>
                    </a:lnTo>
                    <a:lnTo>
                      <a:pt x="36156" y="34127"/>
                    </a:lnTo>
                    <a:lnTo>
                      <a:pt x="36051" y="34148"/>
                    </a:lnTo>
                    <a:lnTo>
                      <a:pt x="35947" y="34294"/>
                    </a:lnTo>
                    <a:lnTo>
                      <a:pt x="36072" y="34336"/>
                    </a:lnTo>
                    <a:lnTo>
                      <a:pt x="36156" y="34231"/>
                    </a:lnTo>
                    <a:lnTo>
                      <a:pt x="36261" y="34231"/>
                    </a:lnTo>
                    <a:lnTo>
                      <a:pt x="36323" y="34273"/>
                    </a:lnTo>
                    <a:lnTo>
                      <a:pt x="36575" y="34294"/>
                    </a:lnTo>
                    <a:lnTo>
                      <a:pt x="36742" y="34294"/>
                    </a:lnTo>
                    <a:lnTo>
                      <a:pt x="36616" y="34357"/>
                    </a:lnTo>
                    <a:lnTo>
                      <a:pt x="36470" y="34378"/>
                    </a:lnTo>
                    <a:lnTo>
                      <a:pt x="36365" y="34399"/>
                    </a:lnTo>
                    <a:lnTo>
                      <a:pt x="36323" y="34483"/>
                    </a:lnTo>
                    <a:lnTo>
                      <a:pt x="36323" y="34545"/>
                    </a:lnTo>
                    <a:lnTo>
                      <a:pt x="36261" y="34483"/>
                    </a:lnTo>
                    <a:lnTo>
                      <a:pt x="36219" y="34378"/>
                    </a:lnTo>
                    <a:lnTo>
                      <a:pt x="36156" y="34357"/>
                    </a:lnTo>
                    <a:lnTo>
                      <a:pt x="35968" y="34399"/>
                    </a:lnTo>
                    <a:lnTo>
                      <a:pt x="35779" y="34545"/>
                    </a:lnTo>
                    <a:lnTo>
                      <a:pt x="35549" y="34587"/>
                    </a:lnTo>
                    <a:lnTo>
                      <a:pt x="35340" y="34713"/>
                    </a:lnTo>
                    <a:lnTo>
                      <a:pt x="35319" y="34817"/>
                    </a:lnTo>
                    <a:lnTo>
                      <a:pt x="35173" y="34922"/>
                    </a:lnTo>
                    <a:lnTo>
                      <a:pt x="35110" y="35110"/>
                    </a:lnTo>
                    <a:lnTo>
                      <a:pt x="35110" y="35236"/>
                    </a:lnTo>
                    <a:lnTo>
                      <a:pt x="35131" y="35340"/>
                    </a:lnTo>
                    <a:lnTo>
                      <a:pt x="35152" y="35445"/>
                    </a:lnTo>
                    <a:lnTo>
                      <a:pt x="35215" y="35424"/>
                    </a:lnTo>
                    <a:lnTo>
                      <a:pt x="35256" y="35445"/>
                    </a:lnTo>
                    <a:lnTo>
                      <a:pt x="35256" y="35592"/>
                    </a:lnTo>
                    <a:lnTo>
                      <a:pt x="35361" y="35654"/>
                    </a:lnTo>
                    <a:lnTo>
                      <a:pt x="35403" y="35612"/>
                    </a:lnTo>
                    <a:lnTo>
                      <a:pt x="35466" y="35654"/>
                    </a:lnTo>
                    <a:lnTo>
                      <a:pt x="35507" y="35612"/>
                    </a:lnTo>
                    <a:lnTo>
                      <a:pt x="35507" y="35508"/>
                    </a:lnTo>
                    <a:lnTo>
                      <a:pt x="35570" y="35487"/>
                    </a:lnTo>
                    <a:lnTo>
                      <a:pt x="35654" y="35487"/>
                    </a:lnTo>
                    <a:lnTo>
                      <a:pt x="35779" y="35382"/>
                    </a:lnTo>
                    <a:lnTo>
                      <a:pt x="35884" y="35340"/>
                    </a:lnTo>
                    <a:lnTo>
                      <a:pt x="36031" y="35131"/>
                    </a:lnTo>
                    <a:lnTo>
                      <a:pt x="36219" y="35006"/>
                    </a:lnTo>
                    <a:lnTo>
                      <a:pt x="36177" y="34964"/>
                    </a:lnTo>
                    <a:lnTo>
                      <a:pt x="36240" y="34817"/>
                    </a:lnTo>
                    <a:lnTo>
                      <a:pt x="36323" y="34817"/>
                    </a:lnTo>
                    <a:lnTo>
                      <a:pt x="36386" y="34755"/>
                    </a:lnTo>
                    <a:lnTo>
                      <a:pt x="36428" y="34755"/>
                    </a:lnTo>
                    <a:lnTo>
                      <a:pt x="36491" y="34880"/>
                    </a:lnTo>
                    <a:lnTo>
                      <a:pt x="36637" y="34901"/>
                    </a:lnTo>
                    <a:lnTo>
                      <a:pt x="36637" y="34859"/>
                    </a:lnTo>
                    <a:lnTo>
                      <a:pt x="36721" y="34859"/>
                    </a:lnTo>
                    <a:lnTo>
                      <a:pt x="36909" y="34755"/>
                    </a:lnTo>
                    <a:lnTo>
                      <a:pt x="37077" y="34692"/>
                    </a:lnTo>
                    <a:lnTo>
                      <a:pt x="37286" y="34650"/>
                    </a:lnTo>
                    <a:lnTo>
                      <a:pt x="37391" y="34650"/>
                    </a:lnTo>
                    <a:lnTo>
                      <a:pt x="37663" y="34483"/>
                    </a:lnTo>
                    <a:lnTo>
                      <a:pt x="37809" y="34441"/>
                    </a:lnTo>
                    <a:lnTo>
                      <a:pt x="37914" y="34441"/>
                    </a:lnTo>
                    <a:lnTo>
                      <a:pt x="37997" y="34462"/>
                    </a:lnTo>
                    <a:lnTo>
                      <a:pt x="38081" y="34399"/>
                    </a:lnTo>
                    <a:lnTo>
                      <a:pt x="38018" y="34357"/>
                    </a:lnTo>
                    <a:lnTo>
                      <a:pt x="37935" y="34357"/>
                    </a:lnTo>
                    <a:lnTo>
                      <a:pt x="37830" y="34294"/>
                    </a:lnTo>
                    <a:lnTo>
                      <a:pt x="37872" y="34294"/>
                    </a:lnTo>
                    <a:lnTo>
                      <a:pt x="37956" y="34273"/>
                    </a:lnTo>
                    <a:lnTo>
                      <a:pt x="37956" y="34231"/>
                    </a:lnTo>
                    <a:lnTo>
                      <a:pt x="37663" y="34169"/>
                    </a:lnTo>
                    <a:lnTo>
                      <a:pt x="37537" y="34148"/>
                    </a:lnTo>
                    <a:lnTo>
                      <a:pt x="37558" y="34085"/>
                    </a:lnTo>
                    <a:lnTo>
                      <a:pt x="37537" y="33980"/>
                    </a:lnTo>
                    <a:lnTo>
                      <a:pt x="37370" y="34085"/>
                    </a:lnTo>
                    <a:lnTo>
                      <a:pt x="37349" y="34148"/>
                    </a:lnTo>
                    <a:lnTo>
                      <a:pt x="37160" y="34106"/>
                    </a:lnTo>
                    <a:lnTo>
                      <a:pt x="37139" y="34064"/>
                    </a:lnTo>
                    <a:lnTo>
                      <a:pt x="36993" y="34022"/>
                    </a:lnTo>
                    <a:lnTo>
                      <a:pt x="36930" y="34043"/>
                    </a:lnTo>
                    <a:lnTo>
                      <a:pt x="36826" y="33980"/>
                    </a:lnTo>
                    <a:lnTo>
                      <a:pt x="36637" y="33980"/>
                    </a:lnTo>
                    <a:lnTo>
                      <a:pt x="36491" y="33876"/>
                    </a:lnTo>
                    <a:lnTo>
                      <a:pt x="36616" y="33834"/>
                    </a:lnTo>
                    <a:lnTo>
                      <a:pt x="36637" y="33750"/>
                    </a:lnTo>
                    <a:lnTo>
                      <a:pt x="36491" y="33750"/>
                    </a:lnTo>
                    <a:lnTo>
                      <a:pt x="36428" y="33708"/>
                    </a:lnTo>
                    <a:lnTo>
                      <a:pt x="36323" y="33708"/>
                    </a:lnTo>
                    <a:lnTo>
                      <a:pt x="36282" y="33541"/>
                    </a:lnTo>
                    <a:lnTo>
                      <a:pt x="36219" y="33499"/>
                    </a:lnTo>
                    <a:lnTo>
                      <a:pt x="36219" y="33332"/>
                    </a:lnTo>
                    <a:lnTo>
                      <a:pt x="36261" y="33227"/>
                    </a:lnTo>
                    <a:lnTo>
                      <a:pt x="36177" y="33143"/>
                    </a:lnTo>
                    <a:lnTo>
                      <a:pt x="36261" y="33039"/>
                    </a:lnTo>
                    <a:lnTo>
                      <a:pt x="36261" y="32997"/>
                    </a:lnTo>
                    <a:lnTo>
                      <a:pt x="36051" y="32997"/>
                    </a:lnTo>
                    <a:lnTo>
                      <a:pt x="36114" y="32913"/>
                    </a:lnTo>
                    <a:lnTo>
                      <a:pt x="36198" y="32913"/>
                    </a:lnTo>
                    <a:lnTo>
                      <a:pt x="36365" y="32620"/>
                    </a:lnTo>
                    <a:lnTo>
                      <a:pt x="36470" y="32558"/>
                    </a:lnTo>
                    <a:lnTo>
                      <a:pt x="36428" y="32474"/>
                    </a:lnTo>
                    <a:lnTo>
                      <a:pt x="36365" y="32474"/>
                    </a:lnTo>
                    <a:lnTo>
                      <a:pt x="36323" y="32411"/>
                    </a:lnTo>
                    <a:lnTo>
                      <a:pt x="36219" y="32411"/>
                    </a:lnTo>
                    <a:lnTo>
                      <a:pt x="36114" y="32495"/>
                    </a:lnTo>
                    <a:lnTo>
                      <a:pt x="35989" y="32558"/>
                    </a:lnTo>
                    <a:lnTo>
                      <a:pt x="35947" y="32474"/>
                    </a:lnTo>
                    <a:lnTo>
                      <a:pt x="35905" y="32369"/>
                    </a:lnTo>
                    <a:lnTo>
                      <a:pt x="35675" y="32307"/>
                    </a:lnTo>
                    <a:lnTo>
                      <a:pt x="35528" y="32286"/>
                    </a:lnTo>
                    <a:lnTo>
                      <a:pt x="35361" y="32307"/>
                    </a:lnTo>
                    <a:lnTo>
                      <a:pt x="35528" y="32244"/>
                    </a:lnTo>
                    <a:lnTo>
                      <a:pt x="35654" y="32265"/>
                    </a:lnTo>
                    <a:lnTo>
                      <a:pt x="35779" y="32244"/>
                    </a:lnTo>
                    <a:lnTo>
                      <a:pt x="35863" y="32181"/>
                    </a:lnTo>
                    <a:lnTo>
                      <a:pt x="35989" y="32244"/>
                    </a:lnTo>
                    <a:lnTo>
                      <a:pt x="36093" y="32307"/>
                    </a:lnTo>
                    <a:lnTo>
                      <a:pt x="36219" y="32307"/>
                    </a:lnTo>
                    <a:lnTo>
                      <a:pt x="36386" y="32202"/>
                    </a:lnTo>
                    <a:lnTo>
                      <a:pt x="36470" y="32202"/>
                    </a:lnTo>
                    <a:lnTo>
                      <a:pt x="36575" y="32097"/>
                    </a:lnTo>
                    <a:lnTo>
                      <a:pt x="36700" y="32076"/>
                    </a:lnTo>
                    <a:lnTo>
                      <a:pt x="36784" y="31867"/>
                    </a:lnTo>
                    <a:lnTo>
                      <a:pt x="36721" y="31825"/>
                    </a:lnTo>
                    <a:lnTo>
                      <a:pt x="36805" y="31783"/>
                    </a:lnTo>
                    <a:lnTo>
                      <a:pt x="36742" y="31721"/>
                    </a:lnTo>
                    <a:lnTo>
                      <a:pt x="36616" y="31658"/>
                    </a:lnTo>
                    <a:lnTo>
                      <a:pt x="36533" y="31658"/>
                    </a:lnTo>
                    <a:lnTo>
                      <a:pt x="36575" y="31637"/>
                    </a:lnTo>
                    <a:lnTo>
                      <a:pt x="36575" y="31616"/>
                    </a:lnTo>
                    <a:lnTo>
                      <a:pt x="36742" y="31637"/>
                    </a:lnTo>
                    <a:lnTo>
                      <a:pt x="36742" y="31574"/>
                    </a:lnTo>
                    <a:lnTo>
                      <a:pt x="36512" y="31449"/>
                    </a:lnTo>
                    <a:lnTo>
                      <a:pt x="36303" y="31365"/>
                    </a:lnTo>
                    <a:lnTo>
                      <a:pt x="35905" y="31365"/>
                    </a:lnTo>
                    <a:lnTo>
                      <a:pt x="35800" y="31428"/>
                    </a:lnTo>
                    <a:lnTo>
                      <a:pt x="35675" y="31428"/>
                    </a:lnTo>
                    <a:lnTo>
                      <a:pt x="35319" y="31553"/>
                    </a:lnTo>
                    <a:lnTo>
                      <a:pt x="35026" y="31616"/>
                    </a:lnTo>
                    <a:lnTo>
                      <a:pt x="34859" y="31679"/>
                    </a:lnTo>
                    <a:lnTo>
                      <a:pt x="34712" y="31721"/>
                    </a:lnTo>
                    <a:lnTo>
                      <a:pt x="34440" y="31867"/>
                    </a:lnTo>
                    <a:lnTo>
                      <a:pt x="34064" y="32139"/>
                    </a:lnTo>
                    <a:lnTo>
                      <a:pt x="33771" y="32390"/>
                    </a:lnTo>
                    <a:lnTo>
                      <a:pt x="33666" y="32453"/>
                    </a:lnTo>
                    <a:lnTo>
                      <a:pt x="33541" y="32579"/>
                    </a:lnTo>
                    <a:lnTo>
                      <a:pt x="33373" y="32767"/>
                    </a:lnTo>
                    <a:lnTo>
                      <a:pt x="33185" y="32892"/>
                    </a:lnTo>
                    <a:lnTo>
                      <a:pt x="32934" y="33018"/>
                    </a:lnTo>
                    <a:lnTo>
                      <a:pt x="32641" y="33143"/>
                    </a:lnTo>
                    <a:lnTo>
                      <a:pt x="32515" y="33143"/>
                    </a:lnTo>
                    <a:lnTo>
                      <a:pt x="32704" y="33102"/>
                    </a:lnTo>
                    <a:lnTo>
                      <a:pt x="33018" y="32976"/>
                    </a:lnTo>
                    <a:lnTo>
                      <a:pt x="33038" y="32892"/>
                    </a:lnTo>
                    <a:lnTo>
                      <a:pt x="33290" y="32725"/>
                    </a:lnTo>
                    <a:lnTo>
                      <a:pt x="33373" y="32599"/>
                    </a:lnTo>
                    <a:lnTo>
                      <a:pt x="33436" y="32453"/>
                    </a:lnTo>
                    <a:lnTo>
                      <a:pt x="33541" y="32411"/>
                    </a:lnTo>
                    <a:lnTo>
                      <a:pt x="33666" y="32286"/>
                    </a:lnTo>
                    <a:lnTo>
                      <a:pt x="33813" y="32202"/>
                    </a:lnTo>
                    <a:lnTo>
                      <a:pt x="33875" y="31993"/>
                    </a:lnTo>
                    <a:lnTo>
                      <a:pt x="34106" y="31888"/>
                    </a:lnTo>
                    <a:lnTo>
                      <a:pt x="34231" y="31679"/>
                    </a:lnTo>
                    <a:lnTo>
                      <a:pt x="34294" y="31658"/>
                    </a:lnTo>
                    <a:lnTo>
                      <a:pt x="34315" y="31595"/>
                    </a:lnTo>
                    <a:lnTo>
                      <a:pt x="34440" y="31532"/>
                    </a:lnTo>
                    <a:lnTo>
                      <a:pt x="34545" y="31491"/>
                    </a:lnTo>
                    <a:lnTo>
                      <a:pt x="34608" y="31386"/>
                    </a:lnTo>
                    <a:lnTo>
                      <a:pt x="34712" y="31344"/>
                    </a:lnTo>
                    <a:lnTo>
                      <a:pt x="34754" y="31386"/>
                    </a:lnTo>
                    <a:lnTo>
                      <a:pt x="34838" y="31365"/>
                    </a:lnTo>
                    <a:lnTo>
                      <a:pt x="34922" y="31239"/>
                    </a:lnTo>
                    <a:lnTo>
                      <a:pt x="35131" y="31239"/>
                    </a:lnTo>
                    <a:lnTo>
                      <a:pt x="35235" y="31177"/>
                    </a:lnTo>
                    <a:lnTo>
                      <a:pt x="35424" y="31177"/>
                    </a:lnTo>
                    <a:lnTo>
                      <a:pt x="35487" y="31072"/>
                    </a:lnTo>
                    <a:lnTo>
                      <a:pt x="35528" y="30946"/>
                    </a:lnTo>
                    <a:lnTo>
                      <a:pt x="35570" y="30905"/>
                    </a:lnTo>
                    <a:lnTo>
                      <a:pt x="35570" y="30821"/>
                    </a:lnTo>
                    <a:lnTo>
                      <a:pt x="35696" y="30758"/>
                    </a:lnTo>
                    <a:lnTo>
                      <a:pt x="35905" y="30591"/>
                    </a:lnTo>
                    <a:lnTo>
                      <a:pt x="36010" y="30549"/>
                    </a:lnTo>
                    <a:lnTo>
                      <a:pt x="36072" y="30507"/>
                    </a:lnTo>
                    <a:lnTo>
                      <a:pt x="36010" y="30444"/>
                    </a:lnTo>
                    <a:lnTo>
                      <a:pt x="36072" y="30382"/>
                    </a:lnTo>
                    <a:lnTo>
                      <a:pt x="36156" y="30319"/>
                    </a:lnTo>
                    <a:lnTo>
                      <a:pt x="36261" y="30423"/>
                    </a:lnTo>
                    <a:lnTo>
                      <a:pt x="36386" y="30486"/>
                    </a:lnTo>
                    <a:lnTo>
                      <a:pt x="36616" y="30444"/>
                    </a:lnTo>
                    <a:lnTo>
                      <a:pt x="36805" y="30528"/>
                    </a:lnTo>
                    <a:lnTo>
                      <a:pt x="36888" y="30528"/>
                    </a:lnTo>
                    <a:lnTo>
                      <a:pt x="36951" y="30549"/>
                    </a:lnTo>
                    <a:lnTo>
                      <a:pt x="37098" y="30486"/>
                    </a:lnTo>
                    <a:lnTo>
                      <a:pt x="37160" y="30549"/>
                    </a:lnTo>
                    <a:lnTo>
                      <a:pt x="37265" y="30549"/>
                    </a:lnTo>
                    <a:lnTo>
                      <a:pt x="37349" y="30507"/>
                    </a:lnTo>
                    <a:lnTo>
                      <a:pt x="37474" y="30591"/>
                    </a:lnTo>
                    <a:lnTo>
                      <a:pt x="37663" y="30612"/>
                    </a:lnTo>
                    <a:lnTo>
                      <a:pt x="37746" y="30570"/>
                    </a:lnTo>
                    <a:lnTo>
                      <a:pt x="37788" y="30570"/>
                    </a:lnTo>
                    <a:lnTo>
                      <a:pt x="37893" y="30633"/>
                    </a:lnTo>
                    <a:lnTo>
                      <a:pt x="38039" y="30674"/>
                    </a:lnTo>
                    <a:lnTo>
                      <a:pt x="38081" y="30633"/>
                    </a:lnTo>
                    <a:lnTo>
                      <a:pt x="38248" y="30716"/>
                    </a:lnTo>
                    <a:lnTo>
                      <a:pt x="38311" y="30716"/>
                    </a:lnTo>
                    <a:lnTo>
                      <a:pt x="38416" y="30674"/>
                    </a:lnTo>
                    <a:lnTo>
                      <a:pt x="38500" y="30695"/>
                    </a:lnTo>
                    <a:lnTo>
                      <a:pt x="38479" y="30737"/>
                    </a:lnTo>
                    <a:lnTo>
                      <a:pt x="38583" y="30779"/>
                    </a:lnTo>
                    <a:lnTo>
                      <a:pt x="38834" y="30695"/>
                    </a:lnTo>
                    <a:lnTo>
                      <a:pt x="38897" y="30695"/>
                    </a:lnTo>
                    <a:lnTo>
                      <a:pt x="39023" y="30633"/>
                    </a:lnTo>
                    <a:lnTo>
                      <a:pt x="39085" y="30674"/>
                    </a:lnTo>
                    <a:lnTo>
                      <a:pt x="39253" y="30674"/>
                    </a:lnTo>
                    <a:lnTo>
                      <a:pt x="39336" y="30716"/>
                    </a:lnTo>
                    <a:lnTo>
                      <a:pt x="39441" y="30674"/>
                    </a:lnTo>
                    <a:lnTo>
                      <a:pt x="39462" y="30591"/>
                    </a:lnTo>
                    <a:lnTo>
                      <a:pt x="39608" y="30591"/>
                    </a:lnTo>
                    <a:lnTo>
                      <a:pt x="39671" y="30528"/>
                    </a:lnTo>
                    <a:lnTo>
                      <a:pt x="39734" y="30570"/>
                    </a:lnTo>
                    <a:lnTo>
                      <a:pt x="39818" y="30465"/>
                    </a:lnTo>
                    <a:lnTo>
                      <a:pt x="39922" y="30402"/>
                    </a:lnTo>
                    <a:lnTo>
                      <a:pt x="39943" y="30361"/>
                    </a:lnTo>
                    <a:lnTo>
                      <a:pt x="40048" y="30382"/>
                    </a:lnTo>
                    <a:lnTo>
                      <a:pt x="40132" y="30214"/>
                    </a:lnTo>
                    <a:lnTo>
                      <a:pt x="40132" y="30110"/>
                    </a:lnTo>
                    <a:lnTo>
                      <a:pt x="40194" y="30110"/>
                    </a:lnTo>
                    <a:lnTo>
                      <a:pt x="40278" y="30047"/>
                    </a:lnTo>
                    <a:lnTo>
                      <a:pt x="40299" y="29963"/>
                    </a:lnTo>
                    <a:lnTo>
                      <a:pt x="40257" y="29942"/>
                    </a:lnTo>
                    <a:lnTo>
                      <a:pt x="40278" y="29879"/>
                    </a:lnTo>
                    <a:lnTo>
                      <a:pt x="40383" y="29879"/>
                    </a:lnTo>
                    <a:lnTo>
                      <a:pt x="40487" y="29858"/>
                    </a:lnTo>
                    <a:lnTo>
                      <a:pt x="40487" y="29775"/>
                    </a:lnTo>
                    <a:lnTo>
                      <a:pt x="40508" y="29754"/>
                    </a:lnTo>
                    <a:lnTo>
                      <a:pt x="40571" y="29838"/>
                    </a:lnTo>
                    <a:lnTo>
                      <a:pt x="40696" y="29858"/>
                    </a:lnTo>
                    <a:lnTo>
                      <a:pt x="40801" y="29775"/>
                    </a:lnTo>
                    <a:lnTo>
                      <a:pt x="40822" y="29838"/>
                    </a:lnTo>
                    <a:lnTo>
                      <a:pt x="40906" y="29838"/>
                    </a:lnTo>
                    <a:lnTo>
                      <a:pt x="40989" y="29775"/>
                    </a:lnTo>
                    <a:lnTo>
                      <a:pt x="41031" y="29838"/>
                    </a:lnTo>
                    <a:lnTo>
                      <a:pt x="41136" y="29796"/>
                    </a:lnTo>
                    <a:lnTo>
                      <a:pt x="41178" y="29754"/>
                    </a:lnTo>
                    <a:lnTo>
                      <a:pt x="41241" y="29754"/>
                    </a:lnTo>
                    <a:lnTo>
                      <a:pt x="41324" y="29649"/>
                    </a:lnTo>
                    <a:lnTo>
                      <a:pt x="41387" y="29649"/>
                    </a:lnTo>
                    <a:lnTo>
                      <a:pt x="41492" y="29545"/>
                    </a:lnTo>
                    <a:lnTo>
                      <a:pt x="41617" y="29545"/>
                    </a:lnTo>
                    <a:lnTo>
                      <a:pt x="41764" y="29440"/>
                    </a:lnTo>
                    <a:lnTo>
                      <a:pt x="41826" y="29356"/>
                    </a:lnTo>
                    <a:lnTo>
                      <a:pt x="41910" y="29356"/>
                    </a:lnTo>
                    <a:lnTo>
                      <a:pt x="41931" y="29252"/>
                    </a:lnTo>
                    <a:lnTo>
                      <a:pt x="41973" y="29147"/>
                    </a:lnTo>
                    <a:lnTo>
                      <a:pt x="41910" y="29126"/>
                    </a:lnTo>
                    <a:lnTo>
                      <a:pt x="41805" y="29147"/>
                    </a:lnTo>
                    <a:lnTo>
                      <a:pt x="41722" y="29105"/>
                    </a:lnTo>
                    <a:lnTo>
                      <a:pt x="41764" y="29105"/>
                    </a:lnTo>
                    <a:lnTo>
                      <a:pt x="41868" y="29126"/>
                    </a:lnTo>
                    <a:lnTo>
                      <a:pt x="41952" y="29105"/>
                    </a:lnTo>
                    <a:lnTo>
                      <a:pt x="41868" y="29001"/>
                    </a:lnTo>
                    <a:lnTo>
                      <a:pt x="41764" y="29001"/>
                    </a:lnTo>
                    <a:lnTo>
                      <a:pt x="41617" y="28917"/>
                    </a:lnTo>
                    <a:lnTo>
                      <a:pt x="41554" y="28812"/>
                    </a:lnTo>
                    <a:lnTo>
                      <a:pt x="41554" y="28812"/>
                    </a:lnTo>
                    <a:lnTo>
                      <a:pt x="41701" y="28896"/>
                    </a:lnTo>
                    <a:lnTo>
                      <a:pt x="41805" y="28833"/>
                    </a:lnTo>
                    <a:lnTo>
                      <a:pt x="41826" y="28729"/>
                    </a:lnTo>
                    <a:lnTo>
                      <a:pt x="41910" y="28708"/>
                    </a:lnTo>
                    <a:lnTo>
                      <a:pt x="41952" y="28603"/>
                    </a:lnTo>
                    <a:lnTo>
                      <a:pt x="41764" y="28540"/>
                    </a:lnTo>
                    <a:lnTo>
                      <a:pt x="41847" y="28478"/>
                    </a:lnTo>
                    <a:lnTo>
                      <a:pt x="41931" y="28498"/>
                    </a:lnTo>
                    <a:lnTo>
                      <a:pt x="42015" y="28415"/>
                    </a:lnTo>
                    <a:lnTo>
                      <a:pt x="41973" y="28331"/>
                    </a:lnTo>
                    <a:lnTo>
                      <a:pt x="41826" y="28268"/>
                    </a:lnTo>
                    <a:lnTo>
                      <a:pt x="41805" y="28164"/>
                    </a:lnTo>
                    <a:lnTo>
                      <a:pt x="41847" y="28122"/>
                    </a:lnTo>
                    <a:lnTo>
                      <a:pt x="41952" y="28185"/>
                    </a:lnTo>
                    <a:lnTo>
                      <a:pt x="41931" y="28101"/>
                    </a:lnTo>
                    <a:lnTo>
                      <a:pt x="41764" y="28017"/>
                    </a:lnTo>
                    <a:lnTo>
                      <a:pt x="41617" y="28017"/>
                    </a:lnTo>
                    <a:lnTo>
                      <a:pt x="41638" y="27954"/>
                    </a:lnTo>
                    <a:lnTo>
                      <a:pt x="41701" y="27913"/>
                    </a:lnTo>
                    <a:lnTo>
                      <a:pt x="41659" y="27871"/>
                    </a:lnTo>
                    <a:lnTo>
                      <a:pt x="41533" y="27871"/>
                    </a:lnTo>
                    <a:lnTo>
                      <a:pt x="41387" y="27954"/>
                    </a:lnTo>
                    <a:lnTo>
                      <a:pt x="41345" y="28059"/>
                    </a:lnTo>
                    <a:lnTo>
                      <a:pt x="41303" y="28101"/>
                    </a:lnTo>
                    <a:lnTo>
                      <a:pt x="41241" y="27996"/>
                    </a:lnTo>
                    <a:lnTo>
                      <a:pt x="41094" y="27996"/>
                    </a:lnTo>
                    <a:lnTo>
                      <a:pt x="41157" y="27913"/>
                    </a:lnTo>
                    <a:lnTo>
                      <a:pt x="41220" y="27913"/>
                    </a:lnTo>
                    <a:lnTo>
                      <a:pt x="41345" y="27808"/>
                    </a:lnTo>
                    <a:lnTo>
                      <a:pt x="41387" y="27703"/>
                    </a:lnTo>
                    <a:lnTo>
                      <a:pt x="41303" y="27536"/>
                    </a:lnTo>
                    <a:lnTo>
                      <a:pt x="41115" y="27473"/>
                    </a:lnTo>
                    <a:lnTo>
                      <a:pt x="40885" y="27494"/>
                    </a:lnTo>
                    <a:lnTo>
                      <a:pt x="40801" y="27536"/>
                    </a:lnTo>
                    <a:lnTo>
                      <a:pt x="40822" y="27557"/>
                    </a:lnTo>
                    <a:lnTo>
                      <a:pt x="40969" y="27557"/>
                    </a:lnTo>
                    <a:lnTo>
                      <a:pt x="41010" y="27578"/>
                    </a:lnTo>
                    <a:lnTo>
                      <a:pt x="40885" y="27578"/>
                    </a:lnTo>
                    <a:lnTo>
                      <a:pt x="40717" y="27557"/>
                    </a:lnTo>
                    <a:lnTo>
                      <a:pt x="40550" y="27641"/>
                    </a:lnTo>
                    <a:lnTo>
                      <a:pt x="40404" y="27661"/>
                    </a:lnTo>
                    <a:lnTo>
                      <a:pt x="40299" y="27787"/>
                    </a:lnTo>
                    <a:lnTo>
                      <a:pt x="40257" y="27892"/>
                    </a:lnTo>
                    <a:lnTo>
                      <a:pt x="40173" y="27892"/>
                    </a:lnTo>
                    <a:lnTo>
                      <a:pt x="40048" y="27996"/>
                    </a:lnTo>
                    <a:lnTo>
                      <a:pt x="39860" y="27996"/>
                    </a:lnTo>
                    <a:lnTo>
                      <a:pt x="39755" y="28205"/>
                    </a:lnTo>
                    <a:lnTo>
                      <a:pt x="39671" y="28205"/>
                    </a:lnTo>
                    <a:lnTo>
                      <a:pt x="39629" y="28268"/>
                    </a:lnTo>
                    <a:lnTo>
                      <a:pt x="39567" y="28268"/>
                    </a:lnTo>
                    <a:lnTo>
                      <a:pt x="39525" y="28185"/>
                    </a:lnTo>
                    <a:lnTo>
                      <a:pt x="39608" y="28101"/>
                    </a:lnTo>
                    <a:lnTo>
                      <a:pt x="39671" y="28122"/>
                    </a:lnTo>
                    <a:lnTo>
                      <a:pt x="39713" y="28059"/>
                    </a:lnTo>
                    <a:lnTo>
                      <a:pt x="39462" y="27871"/>
                    </a:lnTo>
                    <a:lnTo>
                      <a:pt x="39441" y="27808"/>
                    </a:lnTo>
                    <a:lnTo>
                      <a:pt x="39357" y="27787"/>
                    </a:lnTo>
                    <a:lnTo>
                      <a:pt x="39399" y="27745"/>
                    </a:lnTo>
                    <a:lnTo>
                      <a:pt x="39399" y="27641"/>
                    </a:lnTo>
                    <a:lnTo>
                      <a:pt x="39525" y="27850"/>
                    </a:lnTo>
                    <a:lnTo>
                      <a:pt x="39734" y="27975"/>
                    </a:lnTo>
                    <a:lnTo>
                      <a:pt x="39776" y="27913"/>
                    </a:lnTo>
                    <a:lnTo>
                      <a:pt x="39818" y="27808"/>
                    </a:lnTo>
                    <a:lnTo>
                      <a:pt x="39943" y="27808"/>
                    </a:lnTo>
                    <a:lnTo>
                      <a:pt x="40027" y="27745"/>
                    </a:lnTo>
                    <a:lnTo>
                      <a:pt x="40194" y="27641"/>
                    </a:lnTo>
                    <a:lnTo>
                      <a:pt x="40404" y="27578"/>
                    </a:lnTo>
                    <a:lnTo>
                      <a:pt x="40613" y="27557"/>
                    </a:lnTo>
                    <a:lnTo>
                      <a:pt x="40592" y="27494"/>
                    </a:lnTo>
                    <a:lnTo>
                      <a:pt x="40508" y="27473"/>
                    </a:lnTo>
                    <a:lnTo>
                      <a:pt x="40613" y="27473"/>
                    </a:lnTo>
                    <a:lnTo>
                      <a:pt x="40717" y="27369"/>
                    </a:lnTo>
                    <a:lnTo>
                      <a:pt x="40906" y="27285"/>
                    </a:lnTo>
                    <a:lnTo>
                      <a:pt x="40969" y="27348"/>
                    </a:lnTo>
                    <a:lnTo>
                      <a:pt x="41199" y="27285"/>
                    </a:lnTo>
                    <a:lnTo>
                      <a:pt x="41199" y="27243"/>
                    </a:lnTo>
                    <a:lnTo>
                      <a:pt x="41387" y="27222"/>
                    </a:lnTo>
                    <a:lnTo>
                      <a:pt x="41282" y="27117"/>
                    </a:lnTo>
                    <a:lnTo>
                      <a:pt x="41010" y="27034"/>
                    </a:lnTo>
                    <a:lnTo>
                      <a:pt x="41073" y="26971"/>
                    </a:lnTo>
                    <a:lnTo>
                      <a:pt x="41136" y="26971"/>
                    </a:lnTo>
                    <a:lnTo>
                      <a:pt x="41199" y="26866"/>
                    </a:lnTo>
                    <a:lnTo>
                      <a:pt x="41115" y="26845"/>
                    </a:lnTo>
                    <a:lnTo>
                      <a:pt x="40969" y="26908"/>
                    </a:lnTo>
                    <a:lnTo>
                      <a:pt x="40885" y="27013"/>
                    </a:lnTo>
                    <a:lnTo>
                      <a:pt x="40759" y="26929"/>
                    </a:lnTo>
                    <a:lnTo>
                      <a:pt x="40613" y="26950"/>
                    </a:lnTo>
                    <a:lnTo>
                      <a:pt x="40592" y="26866"/>
                    </a:lnTo>
                    <a:lnTo>
                      <a:pt x="40676" y="26845"/>
                    </a:lnTo>
                    <a:lnTo>
                      <a:pt x="40676" y="26657"/>
                    </a:lnTo>
                    <a:lnTo>
                      <a:pt x="40696" y="26615"/>
                    </a:lnTo>
                    <a:lnTo>
                      <a:pt x="40550" y="26720"/>
                    </a:lnTo>
                    <a:lnTo>
                      <a:pt x="40550" y="26657"/>
                    </a:lnTo>
                    <a:lnTo>
                      <a:pt x="40592" y="26615"/>
                    </a:lnTo>
                    <a:lnTo>
                      <a:pt x="40550" y="26594"/>
                    </a:lnTo>
                    <a:lnTo>
                      <a:pt x="40341" y="26762"/>
                    </a:lnTo>
                    <a:lnTo>
                      <a:pt x="40257" y="26845"/>
                    </a:lnTo>
                    <a:lnTo>
                      <a:pt x="40194" y="26845"/>
                    </a:lnTo>
                    <a:lnTo>
                      <a:pt x="40278" y="26762"/>
                    </a:lnTo>
                    <a:lnTo>
                      <a:pt x="40445" y="26636"/>
                    </a:lnTo>
                    <a:lnTo>
                      <a:pt x="40383" y="26594"/>
                    </a:lnTo>
                    <a:lnTo>
                      <a:pt x="40236" y="26657"/>
                    </a:lnTo>
                    <a:lnTo>
                      <a:pt x="40194" y="26636"/>
                    </a:lnTo>
                    <a:lnTo>
                      <a:pt x="40257" y="26594"/>
                    </a:lnTo>
                    <a:lnTo>
                      <a:pt x="40341" y="26532"/>
                    </a:lnTo>
                    <a:lnTo>
                      <a:pt x="40341" y="26490"/>
                    </a:lnTo>
                    <a:lnTo>
                      <a:pt x="40194" y="26511"/>
                    </a:lnTo>
                    <a:lnTo>
                      <a:pt x="40090" y="26615"/>
                    </a:lnTo>
                    <a:lnTo>
                      <a:pt x="39985" y="26741"/>
                    </a:lnTo>
                    <a:lnTo>
                      <a:pt x="39943" y="26720"/>
                    </a:lnTo>
                    <a:lnTo>
                      <a:pt x="39985" y="26615"/>
                    </a:lnTo>
                    <a:lnTo>
                      <a:pt x="40090" y="26532"/>
                    </a:lnTo>
                    <a:lnTo>
                      <a:pt x="40090" y="26490"/>
                    </a:lnTo>
                    <a:lnTo>
                      <a:pt x="40027" y="26490"/>
                    </a:lnTo>
                    <a:lnTo>
                      <a:pt x="39818" y="26699"/>
                    </a:lnTo>
                    <a:lnTo>
                      <a:pt x="39713" y="26720"/>
                    </a:lnTo>
                    <a:lnTo>
                      <a:pt x="39608" y="26636"/>
                    </a:lnTo>
                    <a:lnTo>
                      <a:pt x="39734" y="26657"/>
                    </a:lnTo>
                    <a:lnTo>
                      <a:pt x="39839" y="26594"/>
                    </a:lnTo>
                    <a:lnTo>
                      <a:pt x="40027" y="26343"/>
                    </a:lnTo>
                    <a:lnTo>
                      <a:pt x="40152" y="26281"/>
                    </a:lnTo>
                    <a:lnTo>
                      <a:pt x="40069" y="26197"/>
                    </a:lnTo>
                    <a:lnTo>
                      <a:pt x="40090" y="26092"/>
                    </a:lnTo>
                    <a:lnTo>
                      <a:pt x="40069" y="26071"/>
                    </a:lnTo>
                    <a:lnTo>
                      <a:pt x="39964" y="26218"/>
                    </a:lnTo>
                    <a:lnTo>
                      <a:pt x="39922" y="26218"/>
                    </a:lnTo>
                    <a:lnTo>
                      <a:pt x="39922" y="26176"/>
                    </a:lnTo>
                    <a:lnTo>
                      <a:pt x="39964" y="26092"/>
                    </a:lnTo>
                    <a:lnTo>
                      <a:pt x="39964" y="25925"/>
                    </a:lnTo>
                    <a:lnTo>
                      <a:pt x="39880" y="25904"/>
                    </a:lnTo>
                    <a:lnTo>
                      <a:pt x="39860" y="25883"/>
                    </a:lnTo>
                    <a:lnTo>
                      <a:pt x="39755" y="25967"/>
                    </a:lnTo>
                    <a:lnTo>
                      <a:pt x="39734" y="25904"/>
                    </a:lnTo>
                    <a:lnTo>
                      <a:pt x="39755" y="25820"/>
                    </a:lnTo>
                    <a:lnTo>
                      <a:pt x="39734" y="25799"/>
                    </a:lnTo>
                    <a:lnTo>
                      <a:pt x="39650" y="25799"/>
                    </a:lnTo>
                    <a:lnTo>
                      <a:pt x="39713" y="25757"/>
                    </a:lnTo>
                    <a:lnTo>
                      <a:pt x="39650" y="25695"/>
                    </a:lnTo>
                    <a:lnTo>
                      <a:pt x="39650" y="25611"/>
                    </a:lnTo>
                    <a:lnTo>
                      <a:pt x="39608" y="25611"/>
                    </a:lnTo>
                    <a:lnTo>
                      <a:pt x="39441" y="25653"/>
                    </a:lnTo>
                    <a:lnTo>
                      <a:pt x="39441" y="25695"/>
                    </a:lnTo>
                    <a:lnTo>
                      <a:pt x="39357" y="25716"/>
                    </a:lnTo>
                    <a:lnTo>
                      <a:pt x="39148" y="25674"/>
                    </a:lnTo>
                    <a:lnTo>
                      <a:pt x="39316" y="25674"/>
                    </a:lnTo>
                    <a:lnTo>
                      <a:pt x="39357" y="25590"/>
                    </a:lnTo>
                    <a:lnTo>
                      <a:pt x="39504" y="25569"/>
                    </a:lnTo>
                    <a:lnTo>
                      <a:pt x="39525" y="25506"/>
                    </a:lnTo>
                    <a:lnTo>
                      <a:pt x="39462" y="25444"/>
                    </a:lnTo>
                    <a:lnTo>
                      <a:pt x="39357" y="25339"/>
                    </a:lnTo>
                    <a:lnTo>
                      <a:pt x="39357" y="25234"/>
                    </a:lnTo>
                    <a:lnTo>
                      <a:pt x="39211" y="25151"/>
                    </a:lnTo>
                    <a:lnTo>
                      <a:pt x="39357" y="25151"/>
                    </a:lnTo>
                    <a:lnTo>
                      <a:pt x="39525" y="25234"/>
                    </a:lnTo>
                    <a:lnTo>
                      <a:pt x="39650" y="25234"/>
                    </a:lnTo>
                    <a:lnTo>
                      <a:pt x="39650" y="25151"/>
                    </a:lnTo>
                    <a:lnTo>
                      <a:pt x="39546" y="25088"/>
                    </a:lnTo>
                    <a:lnTo>
                      <a:pt x="39567" y="25046"/>
                    </a:lnTo>
                    <a:lnTo>
                      <a:pt x="39650" y="25067"/>
                    </a:lnTo>
                    <a:lnTo>
                      <a:pt x="39776" y="24962"/>
                    </a:lnTo>
                    <a:lnTo>
                      <a:pt x="39860" y="24920"/>
                    </a:lnTo>
                    <a:lnTo>
                      <a:pt x="39880" y="24816"/>
                    </a:lnTo>
                    <a:lnTo>
                      <a:pt x="39776" y="24711"/>
                    </a:lnTo>
                    <a:lnTo>
                      <a:pt x="39713" y="24732"/>
                    </a:lnTo>
                    <a:lnTo>
                      <a:pt x="39608" y="24711"/>
                    </a:lnTo>
                    <a:lnTo>
                      <a:pt x="39671" y="24648"/>
                    </a:lnTo>
                    <a:lnTo>
                      <a:pt x="39713" y="24565"/>
                    </a:lnTo>
                    <a:lnTo>
                      <a:pt x="39650" y="24523"/>
                    </a:lnTo>
                    <a:lnTo>
                      <a:pt x="39525" y="24523"/>
                    </a:lnTo>
                    <a:lnTo>
                      <a:pt x="39462" y="24502"/>
                    </a:lnTo>
                    <a:lnTo>
                      <a:pt x="39399" y="24523"/>
                    </a:lnTo>
                    <a:lnTo>
                      <a:pt x="39316" y="24439"/>
                    </a:lnTo>
                    <a:lnTo>
                      <a:pt x="39420" y="24439"/>
                    </a:lnTo>
                    <a:lnTo>
                      <a:pt x="39462" y="24397"/>
                    </a:lnTo>
                    <a:lnTo>
                      <a:pt x="39546" y="24418"/>
                    </a:lnTo>
                    <a:lnTo>
                      <a:pt x="39650" y="24314"/>
                    </a:lnTo>
                    <a:lnTo>
                      <a:pt x="39608" y="24125"/>
                    </a:lnTo>
                    <a:lnTo>
                      <a:pt x="39504" y="24021"/>
                    </a:lnTo>
                    <a:lnTo>
                      <a:pt x="39441" y="24104"/>
                    </a:lnTo>
                    <a:lnTo>
                      <a:pt x="39336" y="24084"/>
                    </a:lnTo>
                    <a:lnTo>
                      <a:pt x="39253" y="24146"/>
                    </a:lnTo>
                    <a:lnTo>
                      <a:pt x="39295" y="24042"/>
                    </a:lnTo>
                    <a:lnTo>
                      <a:pt x="39420" y="23979"/>
                    </a:lnTo>
                    <a:lnTo>
                      <a:pt x="39504" y="23979"/>
                    </a:lnTo>
                    <a:lnTo>
                      <a:pt x="39504" y="23874"/>
                    </a:lnTo>
                    <a:lnTo>
                      <a:pt x="39399" y="23832"/>
                    </a:lnTo>
                    <a:lnTo>
                      <a:pt x="39316" y="23874"/>
                    </a:lnTo>
                    <a:lnTo>
                      <a:pt x="39190" y="23874"/>
                    </a:lnTo>
                    <a:lnTo>
                      <a:pt x="39002" y="23937"/>
                    </a:lnTo>
                    <a:lnTo>
                      <a:pt x="39002" y="23937"/>
                    </a:lnTo>
                    <a:lnTo>
                      <a:pt x="39148" y="23728"/>
                    </a:lnTo>
                    <a:lnTo>
                      <a:pt x="39253" y="23728"/>
                    </a:lnTo>
                    <a:lnTo>
                      <a:pt x="39357" y="23686"/>
                    </a:lnTo>
                    <a:lnTo>
                      <a:pt x="39357" y="23623"/>
                    </a:lnTo>
                    <a:lnTo>
                      <a:pt x="39441" y="23560"/>
                    </a:lnTo>
                    <a:lnTo>
                      <a:pt x="39420" y="23519"/>
                    </a:lnTo>
                    <a:lnTo>
                      <a:pt x="39295" y="23581"/>
                    </a:lnTo>
                    <a:lnTo>
                      <a:pt x="39106" y="23581"/>
                    </a:lnTo>
                    <a:lnTo>
                      <a:pt x="38939" y="23665"/>
                    </a:lnTo>
                    <a:lnTo>
                      <a:pt x="38939" y="23665"/>
                    </a:lnTo>
                    <a:lnTo>
                      <a:pt x="39002" y="23581"/>
                    </a:lnTo>
                    <a:lnTo>
                      <a:pt x="38981" y="23498"/>
                    </a:lnTo>
                    <a:lnTo>
                      <a:pt x="39023" y="23414"/>
                    </a:lnTo>
                    <a:lnTo>
                      <a:pt x="39106" y="23477"/>
                    </a:lnTo>
                    <a:lnTo>
                      <a:pt x="39295" y="23477"/>
                    </a:lnTo>
                    <a:lnTo>
                      <a:pt x="39399" y="23351"/>
                    </a:lnTo>
                    <a:lnTo>
                      <a:pt x="39399" y="23205"/>
                    </a:lnTo>
                    <a:lnTo>
                      <a:pt x="39295" y="23268"/>
                    </a:lnTo>
                    <a:lnTo>
                      <a:pt x="39211" y="23247"/>
                    </a:lnTo>
                    <a:lnTo>
                      <a:pt x="39316" y="23142"/>
                    </a:lnTo>
                    <a:lnTo>
                      <a:pt x="39336" y="23037"/>
                    </a:lnTo>
                    <a:lnTo>
                      <a:pt x="39253" y="22996"/>
                    </a:lnTo>
                    <a:lnTo>
                      <a:pt x="39002" y="23079"/>
                    </a:lnTo>
                    <a:lnTo>
                      <a:pt x="38918" y="23037"/>
                    </a:lnTo>
                    <a:lnTo>
                      <a:pt x="38981" y="22954"/>
                    </a:lnTo>
                    <a:lnTo>
                      <a:pt x="39106" y="22975"/>
                    </a:lnTo>
                    <a:lnTo>
                      <a:pt x="39211" y="22954"/>
                    </a:lnTo>
                    <a:lnTo>
                      <a:pt x="39295" y="22828"/>
                    </a:lnTo>
                    <a:lnTo>
                      <a:pt x="39211" y="22765"/>
                    </a:lnTo>
                    <a:lnTo>
                      <a:pt x="39211" y="22682"/>
                    </a:lnTo>
                    <a:lnTo>
                      <a:pt x="39127" y="22765"/>
                    </a:lnTo>
                    <a:lnTo>
                      <a:pt x="39085" y="22765"/>
                    </a:lnTo>
                    <a:lnTo>
                      <a:pt x="39044" y="22682"/>
                    </a:lnTo>
                    <a:lnTo>
                      <a:pt x="38981" y="22619"/>
                    </a:lnTo>
                    <a:lnTo>
                      <a:pt x="39044" y="22577"/>
                    </a:lnTo>
                    <a:lnTo>
                      <a:pt x="39106" y="22640"/>
                    </a:lnTo>
                    <a:lnTo>
                      <a:pt x="39148" y="22577"/>
                    </a:lnTo>
                    <a:lnTo>
                      <a:pt x="39148" y="22452"/>
                    </a:lnTo>
                    <a:lnTo>
                      <a:pt x="39044" y="22347"/>
                    </a:lnTo>
                    <a:lnTo>
                      <a:pt x="39023" y="22242"/>
                    </a:lnTo>
                    <a:lnTo>
                      <a:pt x="39106" y="22200"/>
                    </a:lnTo>
                    <a:lnTo>
                      <a:pt x="39106" y="22096"/>
                    </a:lnTo>
                    <a:lnTo>
                      <a:pt x="39023" y="22096"/>
                    </a:lnTo>
                    <a:lnTo>
                      <a:pt x="39044" y="22033"/>
                    </a:lnTo>
                    <a:lnTo>
                      <a:pt x="39085" y="21928"/>
                    </a:lnTo>
                    <a:lnTo>
                      <a:pt x="39002" y="21928"/>
                    </a:lnTo>
                    <a:lnTo>
                      <a:pt x="38918" y="21907"/>
                    </a:lnTo>
                    <a:lnTo>
                      <a:pt x="38918" y="21887"/>
                    </a:lnTo>
                    <a:lnTo>
                      <a:pt x="38981" y="21887"/>
                    </a:lnTo>
                    <a:lnTo>
                      <a:pt x="39044" y="21803"/>
                    </a:lnTo>
                    <a:lnTo>
                      <a:pt x="38981" y="21740"/>
                    </a:lnTo>
                    <a:lnTo>
                      <a:pt x="38981" y="21677"/>
                    </a:lnTo>
                    <a:lnTo>
                      <a:pt x="39044" y="21615"/>
                    </a:lnTo>
                    <a:lnTo>
                      <a:pt x="39023" y="21573"/>
                    </a:lnTo>
                    <a:lnTo>
                      <a:pt x="38918" y="21615"/>
                    </a:lnTo>
                    <a:lnTo>
                      <a:pt x="38918" y="21615"/>
                    </a:lnTo>
                    <a:lnTo>
                      <a:pt x="39023" y="21531"/>
                    </a:lnTo>
                    <a:lnTo>
                      <a:pt x="38981" y="21489"/>
                    </a:lnTo>
                    <a:lnTo>
                      <a:pt x="38876" y="21510"/>
                    </a:lnTo>
                    <a:lnTo>
                      <a:pt x="38772" y="21635"/>
                    </a:lnTo>
                    <a:lnTo>
                      <a:pt x="38792" y="21719"/>
                    </a:lnTo>
                    <a:lnTo>
                      <a:pt x="38730" y="21824"/>
                    </a:lnTo>
                    <a:lnTo>
                      <a:pt x="38604" y="21949"/>
                    </a:lnTo>
                    <a:lnTo>
                      <a:pt x="38604" y="22033"/>
                    </a:lnTo>
                    <a:lnTo>
                      <a:pt x="38520" y="22096"/>
                    </a:lnTo>
                    <a:lnTo>
                      <a:pt x="38520" y="22200"/>
                    </a:lnTo>
                    <a:lnTo>
                      <a:pt x="38458" y="22117"/>
                    </a:lnTo>
                    <a:lnTo>
                      <a:pt x="38395" y="22138"/>
                    </a:lnTo>
                    <a:lnTo>
                      <a:pt x="38311" y="22326"/>
                    </a:lnTo>
                    <a:lnTo>
                      <a:pt x="38311" y="22410"/>
                    </a:lnTo>
                    <a:lnTo>
                      <a:pt x="38416" y="22410"/>
                    </a:lnTo>
                    <a:lnTo>
                      <a:pt x="38479" y="22472"/>
                    </a:lnTo>
                    <a:lnTo>
                      <a:pt x="38479" y="22556"/>
                    </a:lnTo>
                    <a:lnTo>
                      <a:pt x="38374" y="22452"/>
                    </a:lnTo>
                    <a:lnTo>
                      <a:pt x="38311" y="22452"/>
                    </a:lnTo>
                    <a:lnTo>
                      <a:pt x="38290" y="22535"/>
                    </a:lnTo>
                    <a:lnTo>
                      <a:pt x="38207" y="22640"/>
                    </a:lnTo>
                    <a:lnTo>
                      <a:pt x="38144" y="22682"/>
                    </a:lnTo>
                    <a:lnTo>
                      <a:pt x="38102" y="22849"/>
                    </a:lnTo>
                    <a:lnTo>
                      <a:pt x="37997" y="22870"/>
                    </a:lnTo>
                    <a:lnTo>
                      <a:pt x="37935" y="22975"/>
                    </a:lnTo>
                    <a:lnTo>
                      <a:pt x="37935" y="23037"/>
                    </a:lnTo>
                    <a:lnTo>
                      <a:pt x="37872" y="23037"/>
                    </a:lnTo>
                    <a:lnTo>
                      <a:pt x="37872" y="23205"/>
                    </a:lnTo>
                    <a:lnTo>
                      <a:pt x="37788" y="23393"/>
                    </a:lnTo>
                    <a:lnTo>
                      <a:pt x="37788" y="23393"/>
                    </a:lnTo>
                    <a:lnTo>
                      <a:pt x="37830" y="23268"/>
                    </a:lnTo>
                    <a:lnTo>
                      <a:pt x="37788" y="23100"/>
                    </a:lnTo>
                    <a:lnTo>
                      <a:pt x="37725" y="23037"/>
                    </a:lnTo>
                    <a:lnTo>
                      <a:pt x="37558" y="23142"/>
                    </a:lnTo>
                    <a:lnTo>
                      <a:pt x="37474" y="23247"/>
                    </a:lnTo>
                    <a:lnTo>
                      <a:pt x="37453" y="23351"/>
                    </a:lnTo>
                    <a:lnTo>
                      <a:pt x="37349" y="23372"/>
                    </a:lnTo>
                    <a:lnTo>
                      <a:pt x="37307" y="23414"/>
                    </a:lnTo>
                    <a:lnTo>
                      <a:pt x="37265" y="23372"/>
                    </a:lnTo>
                    <a:lnTo>
                      <a:pt x="37202" y="23372"/>
                    </a:lnTo>
                    <a:lnTo>
                      <a:pt x="37098" y="23456"/>
                    </a:lnTo>
                    <a:lnTo>
                      <a:pt x="36993" y="23456"/>
                    </a:lnTo>
                    <a:lnTo>
                      <a:pt x="36847" y="23560"/>
                    </a:lnTo>
                    <a:lnTo>
                      <a:pt x="36826" y="23686"/>
                    </a:lnTo>
                    <a:lnTo>
                      <a:pt x="36700" y="23832"/>
                    </a:lnTo>
                    <a:lnTo>
                      <a:pt x="36742" y="23728"/>
                    </a:lnTo>
                    <a:lnTo>
                      <a:pt x="36742" y="23623"/>
                    </a:lnTo>
                    <a:lnTo>
                      <a:pt x="36784" y="23581"/>
                    </a:lnTo>
                    <a:lnTo>
                      <a:pt x="36784" y="23351"/>
                    </a:lnTo>
                    <a:lnTo>
                      <a:pt x="36805" y="23247"/>
                    </a:lnTo>
                    <a:lnTo>
                      <a:pt x="36784" y="23247"/>
                    </a:lnTo>
                    <a:lnTo>
                      <a:pt x="36365" y="23456"/>
                    </a:lnTo>
                    <a:lnTo>
                      <a:pt x="36198" y="23770"/>
                    </a:lnTo>
                    <a:lnTo>
                      <a:pt x="36072" y="23812"/>
                    </a:lnTo>
                    <a:lnTo>
                      <a:pt x="36156" y="23707"/>
                    </a:lnTo>
                    <a:lnTo>
                      <a:pt x="36177" y="23581"/>
                    </a:lnTo>
                    <a:lnTo>
                      <a:pt x="36303" y="23393"/>
                    </a:lnTo>
                    <a:lnTo>
                      <a:pt x="36303" y="23268"/>
                    </a:lnTo>
                    <a:lnTo>
                      <a:pt x="36323" y="23142"/>
                    </a:lnTo>
                    <a:lnTo>
                      <a:pt x="36282" y="23037"/>
                    </a:lnTo>
                    <a:lnTo>
                      <a:pt x="36177" y="22933"/>
                    </a:lnTo>
                    <a:lnTo>
                      <a:pt x="36072" y="22933"/>
                    </a:lnTo>
                    <a:lnTo>
                      <a:pt x="36093" y="23058"/>
                    </a:lnTo>
                    <a:lnTo>
                      <a:pt x="36072" y="23058"/>
                    </a:lnTo>
                    <a:lnTo>
                      <a:pt x="35968" y="22975"/>
                    </a:lnTo>
                    <a:lnTo>
                      <a:pt x="35842" y="22765"/>
                    </a:lnTo>
                    <a:lnTo>
                      <a:pt x="36051" y="22870"/>
                    </a:lnTo>
                    <a:lnTo>
                      <a:pt x="36093" y="22849"/>
                    </a:lnTo>
                    <a:lnTo>
                      <a:pt x="35989" y="22807"/>
                    </a:lnTo>
                    <a:lnTo>
                      <a:pt x="35863" y="22598"/>
                    </a:lnTo>
                    <a:lnTo>
                      <a:pt x="35842" y="22577"/>
                    </a:lnTo>
                    <a:lnTo>
                      <a:pt x="35968" y="22431"/>
                    </a:lnTo>
                    <a:lnTo>
                      <a:pt x="35989" y="22347"/>
                    </a:lnTo>
                    <a:lnTo>
                      <a:pt x="36093" y="22179"/>
                    </a:lnTo>
                    <a:lnTo>
                      <a:pt x="36093" y="21970"/>
                    </a:lnTo>
                    <a:lnTo>
                      <a:pt x="35947" y="21845"/>
                    </a:lnTo>
                    <a:lnTo>
                      <a:pt x="35738" y="21803"/>
                    </a:lnTo>
                    <a:lnTo>
                      <a:pt x="35466" y="21656"/>
                    </a:lnTo>
                    <a:lnTo>
                      <a:pt x="35466" y="21656"/>
                    </a:lnTo>
                    <a:lnTo>
                      <a:pt x="35759" y="21761"/>
                    </a:lnTo>
                    <a:lnTo>
                      <a:pt x="36010" y="21803"/>
                    </a:lnTo>
                    <a:lnTo>
                      <a:pt x="36051" y="21615"/>
                    </a:lnTo>
                    <a:lnTo>
                      <a:pt x="36093" y="21531"/>
                    </a:lnTo>
                    <a:lnTo>
                      <a:pt x="36114" y="21698"/>
                    </a:lnTo>
                    <a:lnTo>
                      <a:pt x="36177" y="21594"/>
                    </a:lnTo>
                    <a:lnTo>
                      <a:pt x="36093" y="21363"/>
                    </a:lnTo>
                    <a:lnTo>
                      <a:pt x="36198" y="21196"/>
                    </a:lnTo>
                    <a:lnTo>
                      <a:pt x="36365" y="21175"/>
                    </a:lnTo>
                    <a:lnTo>
                      <a:pt x="36386" y="20987"/>
                    </a:lnTo>
                    <a:lnTo>
                      <a:pt x="36386" y="20778"/>
                    </a:lnTo>
                    <a:lnTo>
                      <a:pt x="36303" y="20778"/>
                    </a:lnTo>
                    <a:lnTo>
                      <a:pt x="36282" y="20966"/>
                    </a:lnTo>
                    <a:lnTo>
                      <a:pt x="36156" y="21071"/>
                    </a:lnTo>
                    <a:lnTo>
                      <a:pt x="36093" y="20987"/>
                    </a:lnTo>
                    <a:lnTo>
                      <a:pt x="36114" y="20778"/>
                    </a:lnTo>
                    <a:lnTo>
                      <a:pt x="35968" y="20715"/>
                    </a:lnTo>
                    <a:lnTo>
                      <a:pt x="35842" y="20778"/>
                    </a:lnTo>
                    <a:lnTo>
                      <a:pt x="35779" y="20715"/>
                    </a:lnTo>
                    <a:lnTo>
                      <a:pt x="35696" y="20757"/>
                    </a:lnTo>
                    <a:lnTo>
                      <a:pt x="35528" y="20589"/>
                    </a:lnTo>
                    <a:lnTo>
                      <a:pt x="35424" y="20652"/>
                    </a:lnTo>
                    <a:lnTo>
                      <a:pt x="35424" y="20547"/>
                    </a:lnTo>
                    <a:lnTo>
                      <a:pt x="35319" y="20652"/>
                    </a:lnTo>
                    <a:lnTo>
                      <a:pt x="35319" y="20547"/>
                    </a:lnTo>
                    <a:lnTo>
                      <a:pt x="35173" y="20401"/>
                    </a:lnTo>
                    <a:lnTo>
                      <a:pt x="35277" y="20401"/>
                    </a:lnTo>
                    <a:lnTo>
                      <a:pt x="35340" y="20296"/>
                    </a:lnTo>
                    <a:lnTo>
                      <a:pt x="35445" y="20380"/>
                    </a:lnTo>
                    <a:lnTo>
                      <a:pt x="35466" y="20296"/>
                    </a:lnTo>
                    <a:lnTo>
                      <a:pt x="35361" y="20171"/>
                    </a:lnTo>
                    <a:lnTo>
                      <a:pt x="35277" y="20255"/>
                    </a:lnTo>
                    <a:lnTo>
                      <a:pt x="35173" y="20171"/>
                    </a:lnTo>
                    <a:lnTo>
                      <a:pt x="35277" y="20150"/>
                    </a:lnTo>
                    <a:lnTo>
                      <a:pt x="35235" y="20024"/>
                    </a:lnTo>
                    <a:lnTo>
                      <a:pt x="35110" y="19920"/>
                    </a:lnTo>
                    <a:lnTo>
                      <a:pt x="35026" y="19962"/>
                    </a:lnTo>
                    <a:lnTo>
                      <a:pt x="35026" y="19878"/>
                    </a:lnTo>
                    <a:lnTo>
                      <a:pt x="35110" y="19773"/>
                    </a:lnTo>
                    <a:lnTo>
                      <a:pt x="35110" y="19606"/>
                    </a:lnTo>
                    <a:lnTo>
                      <a:pt x="35005" y="19606"/>
                    </a:lnTo>
                    <a:lnTo>
                      <a:pt x="34859" y="19501"/>
                    </a:lnTo>
                    <a:lnTo>
                      <a:pt x="34859" y="19397"/>
                    </a:lnTo>
                    <a:lnTo>
                      <a:pt x="34650" y="19229"/>
                    </a:lnTo>
                    <a:lnTo>
                      <a:pt x="34503" y="19313"/>
                    </a:lnTo>
                    <a:lnTo>
                      <a:pt x="34398" y="19313"/>
                    </a:lnTo>
                    <a:lnTo>
                      <a:pt x="34336" y="19397"/>
                    </a:lnTo>
                    <a:lnTo>
                      <a:pt x="34210" y="19334"/>
                    </a:lnTo>
                    <a:lnTo>
                      <a:pt x="34210" y="19480"/>
                    </a:lnTo>
                    <a:lnTo>
                      <a:pt x="34126" y="19376"/>
                    </a:lnTo>
                    <a:lnTo>
                      <a:pt x="34043" y="19376"/>
                    </a:lnTo>
                    <a:lnTo>
                      <a:pt x="34001" y="19292"/>
                    </a:lnTo>
                    <a:lnTo>
                      <a:pt x="33896" y="19292"/>
                    </a:lnTo>
                    <a:lnTo>
                      <a:pt x="33729" y="19397"/>
                    </a:lnTo>
                    <a:lnTo>
                      <a:pt x="33562" y="19397"/>
                    </a:lnTo>
                    <a:lnTo>
                      <a:pt x="33708" y="19334"/>
                    </a:lnTo>
                    <a:lnTo>
                      <a:pt x="33729" y="19229"/>
                    </a:lnTo>
                    <a:lnTo>
                      <a:pt x="33603" y="19229"/>
                    </a:lnTo>
                    <a:lnTo>
                      <a:pt x="33352" y="19104"/>
                    </a:lnTo>
                    <a:lnTo>
                      <a:pt x="33164" y="18999"/>
                    </a:lnTo>
                    <a:lnTo>
                      <a:pt x="32976" y="18999"/>
                    </a:lnTo>
                    <a:lnTo>
                      <a:pt x="32913" y="18957"/>
                    </a:lnTo>
                    <a:lnTo>
                      <a:pt x="32829" y="18978"/>
                    </a:lnTo>
                    <a:lnTo>
                      <a:pt x="32746" y="18978"/>
                    </a:lnTo>
                    <a:lnTo>
                      <a:pt x="32662" y="19062"/>
                    </a:lnTo>
                    <a:lnTo>
                      <a:pt x="32662" y="19125"/>
                    </a:lnTo>
                    <a:lnTo>
                      <a:pt x="32578" y="19125"/>
                    </a:lnTo>
                    <a:lnTo>
                      <a:pt x="32536" y="19104"/>
                    </a:lnTo>
                    <a:lnTo>
                      <a:pt x="32453" y="19166"/>
                    </a:lnTo>
                    <a:lnTo>
                      <a:pt x="32453" y="19313"/>
                    </a:lnTo>
                    <a:lnTo>
                      <a:pt x="32369" y="19480"/>
                    </a:lnTo>
                    <a:lnTo>
                      <a:pt x="32369" y="19690"/>
                    </a:lnTo>
                    <a:lnTo>
                      <a:pt x="32453" y="19794"/>
                    </a:lnTo>
                    <a:lnTo>
                      <a:pt x="32515" y="19794"/>
                    </a:lnTo>
                    <a:lnTo>
                      <a:pt x="32515" y="19836"/>
                    </a:lnTo>
                    <a:lnTo>
                      <a:pt x="32557" y="19857"/>
                    </a:lnTo>
                    <a:lnTo>
                      <a:pt x="32557" y="20003"/>
                    </a:lnTo>
                    <a:lnTo>
                      <a:pt x="32515" y="20045"/>
                    </a:lnTo>
                    <a:lnTo>
                      <a:pt x="32432" y="20045"/>
                    </a:lnTo>
                    <a:lnTo>
                      <a:pt x="32411" y="20171"/>
                    </a:lnTo>
                    <a:lnTo>
                      <a:pt x="32243" y="20380"/>
                    </a:lnTo>
                    <a:lnTo>
                      <a:pt x="32013" y="20568"/>
                    </a:lnTo>
                    <a:lnTo>
                      <a:pt x="32013" y="20652"/>
                    </a:lnTo>
                    <a:lnTo>
                      <a:pt x="32055" y="20673"/>
                    </a:lnTo>
                    <a:lnTo>
                      <a:pt x="32243" y="20652"/>
                    </a:lnTo>
                    <a:lnTo>
                      <a:pt x="32327" y="20652"/>
                    </a:lnTo>
                    <a:lnTo>
                      <a:pt x="32243" y="20694"/>
                    </a:lnTo>
                    <a:lnTo>
                      <a:pt x="32202" y="20861"/>
                    </a:lnTo>
                    <a:lnTo>
                      <a:pt x="32202" y="20903"/>
                    </a:lnTo>
                    <a:lnTo>
                      <a:pt x="32327" y="20945"/>
                    </a:lnTo>
                    <a:lnTo>
                      <a:pt x="32222" y="20966"/>
                    </a:lnTo>
                    <a:lnTo>
                      <a:pt x="32139" y="21050"/>
                    </a:lnTo>
                    <a:lnTo>
                      <a:pt x="32160" y="21112"/>
                    </a:lnTo>
                    <a:lnTo>
                      <a:pt x="32222" y="21175"/>
                    </a:lnTo>
                    <a:lnTo>
                      <a:pt x="32118" y="21301"/>
                    </a:lnTo>
                    <a:lnTo>
                      <a:pt x="32118" y="21363"/>
                    </a:lnTo>
                    <a:lnTo>
                      <a:pt x="32264" y="21363"/>
                    </a:lnTo>
                    <a:lnTo>
                      <a:pt x="32306" y="21426"/>
                    </a:lnTo>
                    <a:lnTo>
                      <a:pt x="32160" y="21635"/>
                    </a:lnTo>
                    <a:lnTo>
                      <a:pt x="32034" y="21698"/>
                    </a:lnTo>
                    <a:lnTo>
                      <a:pt x="32034" y="21824"/>
                    </a:lnTo>
                    <a:lnTo>
                      <a:pt x="32097" y="21887"/>
                    </a:lnTo>
                    <a:lnTo>
                      <a:pt x="32013" y="21845"/>
                    </a:lnTo>
                    <a:lnTo>
                      <a:pt x="31930" y="21719"/>
                    </a:lnTo>
                    <a:lnTo>
                      <a:pt x="31888" y="21719"/>
                    </a:lnTo>
                    <a:lnTo>
                      <a:pt x="31741" y="21887"/>
                    </a:lnTo>
                    <a:lnTo>
                      <a:pt x="31741" y="21928"/>
                    </a:lnTo>
                    <a:lnTo>
                      <a:pt x="31804" y="21949"/>
                    </a:lnTo>
                    <a:lnTo>
                      <a:pt x="31804" y="22033"/>
                    </a:lnTo>
                    <a:lnTo>
                      <a:pt x="31720" y="22117"/>
                    </a:lnTo>
                    <a:lnTo>
                      <a:pt x="31616" y="22117"/>
                    </a:lnTo>
                    <a:lnTo>
                      <a:pt x="31302" y="22431"/>
                    </a:lnTo>
                    <a:lnTo>
                      <a:pt x="31197" y="22472"/>
                    </a:lnTo>
                    <a:lnTo>
                      <a:pt x="31113" y="22724"/>
                    </a:lnTo>
                    <a:lnTo>
                      <a:pt x="31155" y="22786"/>
                    </a:lnTo>
                    <a:lnTo>
                      <a:pt x="31260" y="22828"/>
                    </a:lnTo>
                    <a:lnTo>
                      <a:pt x="31281" y="22954"/>
                    </a:lnTo>
                    <a:lnTo>
                      <a:pt x="31406" y="23037"/>
                    </a:lnTo>
                    <a:lnTo>
                      <a:pt x="31595" y="23288"/>
                    </a:lnTo>
                    <a:lnTo>
                      <a:pt x="31616" y="23602"/>
                    </a:lnTo>
                    <a:lnTo>
                      <a:pt x="31595" y="23937"/>
                    </a:lnTo>
                    <a:lnTo>
                      <a:pt x="31678" y="24125"/>
                    </a:lnTo>
                    <a:lnTo>
                      <a:pt x="31637" y="24251"/>
                    </a:lnTo>
                    <a:lnTo>
                      <a:pt x="31637" y="24460"/>
                    </a:lnTo>
                    <a:lnTo>
                      <a:pt x="31595" y="24523"/>
                    </a:lnTo>
                    <a:lnTo>
                      <a:pt x="31490" y="24816"/>
                    </a:lnTo>
                    <a:lnTo>
                      <a:pt x="31427" y="24962"/>
                    </a:lnTo>
                    <a:lnTo>
                      <a:pt x="31490" y="24962"/>
                    </a:lnTo>
                    <a:lnTo>
                      <a:pt x="31511" y="24858"/>
                    </a:lnTo>
                    <a:lnTo>
                      <a:pt x="31595" y="24816"/>
                    </a:lnTo>
                    <a:lnTo>
                      <a:pt x="31595" y="24962"/>
                    </a:lnTo>
                    <a:lnTo>
                      <a:pt x="31699" y="25088"/>
                    </a:lnTo>
                    <a:lnTo>
                      <a:pt x="31616" y="25192"/>
                    </a:lnTo>
                    <a:lnTo>
                      <a:pt x="31511" y="25192"/>
                    </a:lnTo>
                    <a:lnTo>
                      <a:pt x="31469" y="25151"/>
                    </a:lnTo>
                    <a:lnTo>
                      <a:pt x="31385" y="25151"/>
                    </a:lnTo>
                    <a:lnTo>
                      <a:pt x="31218" y="25402"/>
                    </a:lnTo>
                    <a:lnTo>
                      <a:pt x="31093" y="25465"/>
                    </a:lnTo>
                    <a:lnTo>
                      <a:pt x="31072" y="25569"/>
                    </a:lnTo>
                    <a:lnTo>
                      <a:pt x="30800" y="25674"/>
                    </a:lnTo>
                    <a:lnTo>
                      <a:pt x="30737" y="25757"/>
                    </a:lnTo>
                    <a:lnTo>
                      <a:pt x="30737" y="25799"/>
                    </a:lnTo>
                    <a:lnTo>
                      <a:pt x="30360" y="25925"/>
                    </a:lnTo>
                    <a:lnTo>
                      <a:pt x="30130" y="26029"/>
                    </a:lnTo>
                    <a:lnTo>
                      <a:pt x="30067" y="26092"/>
                    </a:lnTo>
                    <a:lnTo>
                      <a:pt x="29942" y="26092"/>
                    </a:lnTo>
                    <a:lnTo>
                      <a:pt x="29837" y="26176"/>
                    </a:lnTo>
                    <a:lnTo>
                      <a:pt x="29607" y="26197"/>
                    </a:lnTo>
                    <a:lnTo>
                      <a:pt x="29440" y="26281"/>
                    </a:lnTo>
                    <a:lnTo>
                      <a:pt x="29481" y="26322"/>
                    </a:lnTo>
                    <a:lnTo>
                      <a:pt x="29481" y="26427"/>
                    </a:lnTo>
                    <a:lnTo>
                      <a:pt x="29523" y="26511"/>
                    </a:lnTo>
                    <a:lnTo>
                      <a:pt x="29523" y="26615"/>
                    </a:lnTo>
                    <a:lnTo>
                      <a:pt x="29586" y="26699"/>
                    </a:lnTo>
                    <a:lnTo>
                      <a:pt x="29523" y="26720"/>
                    </a:lnTo>
                    <a:lnTo>
                      <a:pt x="29544" y="26804"/>
                    </a:lnTo>
                    <a:lnTo>
                      <a:pt x="29607" y="26825"/>
                    </a:lnTo>
                    <a:lnTo>
                      <a:pt x="29523" y="26866"/>
                    </a:lnTo>
                    <a:lnTo>
                      <a:pt x="29586" y="26971"/>
                    </a:lnTo>
                    <a:lnTo>
                      <a:pt x="29523" y="27013"/>
                    </a:lnTo>
                    <a:lnTo>
                      <a:pt x="29544" y="27117"/>
                    </a:lnTo>
                    <a:lnTo>
                      <a:pt x="29502" y="27159"/>
                    </a:lnTo>
                    <a:lnTo>
                      <a:pt x="29481" y="27348"/>
                    </a:lnTo>
                    <a:lnTo>
                      <a:pt x="29502" y="27452"/>
                    </a:lnTo>
                    <a:lnTo>
                      <a:pt x="29419" y="27745"/>
                    </a:lnTo>
                    <a:lnTo>
                      <a:pt x="29440" y="27808"/>
                    </a:lnTo>
                    <a:lnTo>
                      <a:pt x="29502" y="27850"/>
                    </a:lnTo>
                    <a:lnTo>
                      <a:pt x="29502" y="27913"/>
                    </a:lnTo>
                    <a:lnTo>
                      <a:pt x="29544" y="27975"/>
                    </a:lnTo>
                    <a:lnTo>
                      <a:pt x="29440" y="28101"/>
                    </a:lnTo>
                    <a:lnTo>
                      <a:pt x="29440" y="28226"/>
                    </a:lnTo>
                    <a:lnTo>
                      <a:pt x="29523" y="28268"/>
                    </a:lnTo>
                    <a:lnTo>
                      <a:pt x="29544" y="28436"/>
                    </a:lnTo>
                    <a:lnTo>
                      <a:pt x="29607" y="28498"/>
                    </a:lnTo>
                    <a:lnTo>
                      <a:pt x="29481" y="28624"/>
                    </a:lnTo>
                    <a:lnTo>
                      <a:pt x="29419" y="28791"/>
                    </a:lnTo>
                    <a:lnTo>
                      <a:pt x="29377" y="28812"/>
                    </a:lnTo>
                    <a:lnTo>
                      <a:pt x="29314" y="28791"/>
                    </a:lnTo>
                    <a:lnTo>
                      <a:pt x="29314" y="28896"/>
                    </a:lnTo>
                    <a:lnTo>
                      <a:pt x="29377" y="28959"/>
                    </a:lnTo>
                    <a:lnTo>
                      <a:pt x="29314" y="29042"/>
                    </a:lnTo>
                    <a:lnTo>
                      <a:pt x="29293" y="29231"/>
                    </a:lnTo>
                    <a:lnTo>
                      <a:pt x="29314" y="29356"/>
                    </a:lnTo>
                    <a:lnTo>
                      <a:pt x="29419" y="29482"/>
                    </a:lnTo>
                    <a:lnTo>
                      <a:pt x="29523" y="29545"/>
                    </a:lnTo>
                    <a:lnTo>
                      <a:pt x="29335" y="29524"/>
                    </a:lnTo>
                    <a:lnTo>
                      <a:pt x="29209" y="29419"/>
                    </a:lnTo>
                    <a:lnTo>
                      <a:pt x="29230" y="29252"/>
                    </a:lnTo>
                    <a:lnTo>
                      <a:pt x="29189" y="29042"/>
                    </a:lnTo>
                    <a:lnTo>
                      <a:pt x="29105" y="29022"/>
                    </a:lnTo>
                    <a:lnTo>
                      <a:pt x="29084" y="28959"/>
                    </a:lnTo>
                    <a:lnTo>
                      <a:pt x="29105" y="28854"/>
                    </a:lnTo>
                    <a:lnTo>
                      <a:pt x="29063" y="28854"/>
                    </a:lnTo>
                    <a:lnTo>
                      <a:pt x="28875" y="29105"/>
                    </a:lnTo>
                    <a:lnTo>
                      <a:pt x="28875" y="29210"/>
                    </a:lnTo>
                    <a:lnTo>
                      <a:pt x="28854" y="29314"/>
                    </a:lnTo>
                    <a:lnTo>
                      <a:pt x="28749" y="29314"/>
                    </a:lnTo>
                    <a:lnTo>
                      <a:pt x="28644" y="29210"/>
                    </a:lnTo>
                    <a:lnTo>
                      <a:pt x="28477" y="29147"/>
                    </a:lnTo>
                    <a:lnTo>
                      <a:pt x="28352" y="29252"/>
                    </a:lnTo>
                    <a:lnTo>
                      <a:pt x="28184" y="29335"/>
                    </a:lnTo>
                    <a:lnTo>
                      <a:pt x="28184" y="29335"/>
                    </a:lnTo>
                    <a:lnTo>
                      <a:pt x="28393" y="29147"/>
                    </a:lnTo>
                    <a:lnTo>
                      <a:pt x="28456" y="29001"/>
                    </a:lnTo>
                    <a:lnTo>
                      <a:pt x="28435" y="28917"/>
                    </a:lnTo>
                    <a:lnTo>
                      <a:pt x="28393" y="28729"/>
                    </a:lnTo>
                    <a:lnTo>
                      <a:pt x="28331" y="28624"/>
                    </a:lnTo>
                    <a:lnTo>
                      <a:pt x="28289" y="28540"/>
                    </a:lnTo>
                    <a:lnTo>
                      <a:pt x="28268" y="28540"/>
                    </a:lnTo>
                    <a:lnTo>
                      <a:pt x="28142" y="28478"/>
                    </a:lnTo>
                    <a:lnTo>
                      <a:pt x="28038" y="28415"/>
                    </a:lnTo>
                    <a:lnTo>
                      <a:pt x="28038" y="28331"/>
                    </a:lnTo>
                    <a:lnTo>
                      <a:pt x="28017" y="28289"/>
                    </a:lnTo>
                    <a:lnTo>
                      <a:pt x="28038" y="28185"/>
                    </a:lnTo>
                    <a:lnTo>
                      <a:pt x="27954" y="28080"/>
                    </a:lnTo>
                    <a:lnTo>
                      <a:pt x="27870" y="28017"/>
                    </a:lnTo>
                    <a:lnTo>
                      <a:pt x="27870" y="27892"/>
                    </a:lnTo>
                    <a:lnTo>
                      <a:pt x="27766" y="27808"/>
                    </a:lnTo>
                    <a:lnTo>
                      <a:pt x="27724" y="27703"/>
                    </a:lnTo>
                    <a:lnTo>
                      <a:pt x="27766" y="27473"/>
                    </a:lnTo>
                    <a:lnTo>
                      <a:pt x="27870" y="27369"/>
                    </a:lnTo>
                    <a:lnTo>
                      <a:pt x="27933" y="27222"/>
                    </a:lnTo>
                    <a:lnTo>
                      <a:pt x="27933" y="27117"/>
                    </a:lnTo>
                    <a:lnTo>
                      <a:pt x="28080" y="26866"/>
                    </a:lnTo>
                    <a:lnTo>
                      <a:pt x="28080" y="26615"/>
                    </a:lnTo>
                    <a:lnTo>
                      <a:pt x="28059" y="26594"/>
                    </a:lnTo>
                    <a:lnTo>
                      <a:pt x="28038" y="26448"/>
                    </a:lnTo>
                    <a:lnTo>
                      <a:pt x="28121" y="26301"/>
                    </a:lnTo>
                    <a:lnTo>
                      <a:pt x="28184" y="26197"/>
                    </a:lnTo>
                    <a:lnTo>
                      <a:pt x="28184" y="26092"/>
                    </a:lnTo>
                    <a:lnTo>
                      <a:pt x="28352" y="25799"/>
                    </a:lnTo>
                    <a:lnTo>
                      <a:pt x="28331" y="25611"/>
                    </a:lnTo>
                    <a:lnTo>
                      <a:pt x="28268" y="25611"/>
                    </a:lnTo>
                    <a:lnTo>
                      <a:pt x="28247" y="25653"/>
                    </a:lnTo>
                    <a:lnTo>
                      <a:pt x="28247" y="25590"/>
                    </a:lnTo>
                    <a:lnTo>
                      <a:pt x="28163" y="25590"/>
                    </a:lnTo>
                    <a:lnTo>
                      <a:pt x="28038" y="25653"/>
                    </a:lnTo>
                    <a:lnTo>
                      <a:pt x="27849" y="25611"/>
                    </a:lnTo>
                    <a:lnTo>
                      <a:pt x="27661" y="25569"/>
                    </a:lnTo>
                    <a:lnTo>
                      <a:pt x="27619" y="25569"/>
                    </a:lnTo>
                    <a:lnTo>
                      <a:pt x="27556" y="25506"/>
                    </a:lnTo>
                    <a:lnTo>
                      <a:pt x="27326" y="25506"/>
                    </a:lnTo>
                    <a:lnTo>
                      <a:pt x="27201" y="25548"/>
                    </a:lnTo>
                    <a:lnTo>
                      <a:pt x="27138" y="25506"/>
                    </a:lnTo>
                    <a:lnTo>
                      <a:pt x="26971" y="25506"/>
                    </a:lnTo>
                    <a:lnTo>
                      <a:pt x="26929" y="25485"/>
                    </a:lnTo>
                    <a:lnTo>
                      <a:pt x="26971" y="25444"/>
                    </a:lnTo>
                    <a:lnTo>
                      <a:pt x="26803" y="25297"/>
                    </a:lnTo>
                    <a:lnTo>
                      <a:pt x="26782" y="25234"/>
                    </a:lnTo>
                    <a:lnTo>
                      <a:pt x="26594" y="25046"/>
                    </a:lnTo>
                    <a:lnTo>
                      <a:pt x="26510" y="25025"/>
                    </a:lnTo>
                    <a:lnTo>
                      <a:pt x="26343" y="24879"/>
                    </a:lnTo>
                    <a:lnTo>
                      <a:pt x="26259" y="24858"/>
                    </a:lnTo>
                    <a:lnTo>
                      <a:pt x="26029" y="24711"/>
                    </a:lnTo>
                    <a:lnTo>
                      <a:pt x="25966" y="24648"/>
                    </a:lnTo>
                    <a:lnTo>
                      <a:pt x="25903" y="24753"/>
                    </a:lnTo>
                    <a:lnTo>
                      <a:pt x="25903" y="24711"/>
                    </a:lnTo>
                    <a:lnTo>
                      <a:pt x="25820" y="24523"/>
                    </a:lnTo>
                    <a:lnTo>
                      <a:pt x="25736" y="24439"/>
                    </a:lnTo>
                    <a:lnTo>
                      <a:pt x="25736" y="24335"/>
                    </a:lnTo>
                    <a:lnTo>
                      <a:pt x="25631" y="24293"/>
                    </a:lnTo>
                    <a:lnTo>
                      <a:pt x="25527" y="24104"/>
                    </a:lnTo>
                    <a:lnTo>
                      <a:pt x="25443" y="24084"/>
                    </a:lnTo>
                    <a:lnTo>
                      <a:pt x="25255" y="23895"/>
                    </a:lnTo>
                    <a:lnTo>
                      <a:pt x="25150" y="23874"/>
                    </a:lnTo>
                    <a:lnTo>
                      <a:pt x="25087" y="23812"/>
                    </a:lnTo>
                    <a:lnTo>
                      <a:pt x="24815" y="23728"/>
                    </a:lnTo>
                    <a:lnTo>
                      <a:pt x="24627" y="23581"/>
                    </a:lnTo>
                    <a:lnTo>
                      <a:pt x="24376" y="23393"/>
                    </a:lnTo>
                    <a:lnTo>
                      <a:pt x="24167" y="23414"/>
                    </a:lnTo>
                    <a:lnTo>
                      <a:pt x="23748" y="23560"/>
                    </a:lnTo>
                    <a:lnTo>
                      <a:pt x="23330" y="23686"/>
                    </a:lnTo>
                    <a:lnTo>
                      <a:pt x="23142" y="23686"/>
                    </a:lnTo>
                    <a:lnTo>
                      <a:pt x="23016" y="23623"/>
                    </a:lnTo>
                    <a:lnTo>
                      <a:pt x="23016" y="23623"/>
                    </a:lnTo>
                    <a:lnTo>
                      <a:pt x="23142" y="23665"/>
                    </a:lnTo>
                    <a:lnTo>
                      <a:pt x="23330" y="23602"/>
                    </a:lnTo>
                    <a:lnTo>
                      <a:pt x="23665" y="23268"/>
                    </a:lnTo>
                    <a:lnTo>
                      <a:pt x="23727" y="23163"/>
                    </a:lnTo>
                    <a:lnTo>
                      <a:pt x="23665" y="22933"/>
                    </a:lnTo>
                    <a:lnTo>
                      <a:pt x="23581" y="22828"/>
                    </a:lnTo>
                    <a:lnTo>
                      <a:pt x="23665" y="22577"/>
                    </a:lnTo>
                    <a:lnTo>
                      <a:pt x="23665" y="22347"/>
                    </a:lnTo>
                    <a:lnTo>
                      <a:pt x="23581" y="22200"/>
                    </a:lnTo>
                    <a:lnTo>
                      <a:pt x="23581" y="22054"/>
                    </a:lnTo>
                    <a:lnTo>
                      <a:pt x="23644" y="21928"/>
                    </a:lnTo>
                    <a:lnTo>
                      <a:pt x="23644" y="21824"/>
                    </a:lnTo>
                    <a:lnTo>
                      <a:pt x="23539" y="21782"/>
                    </a:lnTo>
                    <a:lnTo>
                      <a:pt x="23204" y="21782"/>
                    </a:lnTo>
                    <a:lnTo>
                      <a:pt x="23037" y="22054"/>
                    </a:lnTo>
                    <a:lnTo>
                      <a:pt x="22828" y="22305"/>
                    </a:lnTo>
                    <a:lnTo>
                      <a:pt x="22577" y="22326"/>
                    </a:lnTo>
                    <a:lnTo>
                      <a:pt x="22409" y="22452"/>
                    </a:lnTo>
                    <a:lnTo>
                      <a:pt x="22472" y="22347"/>
                    </a:lnTo>
                    <a:lnTo>
                      <a:pt x="22786" y="22263"/>
                    </a:lnTo>
                    <a:lnTo>
                      <a:pt x="22932" y="22117"/>
                    </a:lnTo>
                    <a:lnTo>
                      <a:pt x="23037" y="21845"/>
                    </a:lnTo>
                    <a:lnTo>
                      <a:pt x="22995" y="21824"/>
                    </a:lnTo>
                    <a:lnTo>
                      <a:pt x="22995" y="21677"/>
                    </a:lnTo>
                    <a:lnTo>
                      <a:pt x="22932" y="21594"/>
                    </a:lnTo>
                    <a:lnTo>
                      <a:pt x="22953" y="21489"/>
                    </a:lnTo>
                    <a:lnTo>
                      <a:pt x="22932" y="21405"/>
                    </a:lnTo>
                    <a:lnTo>
                      <a:pt x="22807" y="21384"/>
                    </a:lnTo>
                    <a:lnTo>
                      <a:pt x="22849" y="21322"/>
                    </a:lnTo>
                    <a:lnTo>
                      <a:pt x="22953" y="21301"/>
                    </a:lnTo>
                    <a:lnTo>
                      <a:pt x="22995" y="21196"/>
                    </a:lnTo>
                    <a:lnTo>
                      <a:pt x="23100" y="21008"/>
                    </a:lnTo>
                    <a:lnTo>
                      <a:pt x="23100" y="20861"/>
                    </a:lnTo>
                    <a:lnTo>
                      <a:pt x="23037" y="20799"/>
                    </a:lnTo>
                    <a:lnTo>
                      <a:pt x="23121" y="20568"/>
                    </a:lnTo>
                    <a:lnTo>
                      <a:pt x="23204" y="20527"/>
                    </a:lnTo>
                    <a:lnTo>
                      <a:pt x="23246" y="20359"/>
                    </a:lnTo>
                    <a:lnTo>
                      <a:pt x="23330" y="20255"/>
                    </a:lnTo>
                    <a:lnTo>
                      <a:pt x="23372" y="20045"/>
                    </a:lnTo>
                    <a:lnTo>
                      <a:pt x="23476" y="19941"/>
                    </a:lnTo>
                    <a:lnTo>
                      <a:pt x="23435" y="19815"/>
                    </a:lnTo>
                    <a:lnTo>
                      <a:pt x="23435" y="19731"/>
                    </a:lnTo>
                    <a:lnTo>
                      <a:pt x="23560" y="19815"/>
                    </a:lnTo>
                    <a:lnTo>
                      <a:pt x="23665" y="19711"/>
                    </a:lnTo>
                    <a:lnTo>
                      <a:pt x="23665" y="19606"/>
                    </a:lnTo>
                    <a:lnTo>
                      <a:pt x="23790" y="19585"/>
                    </a:lnTo>
                    <a:lnTo>
                      <a:pt x="23958" y="19397"/>
                    </a:lnTo>
                    <a:lnTo>
                      <a:pt x="24062" y="19334"/>
                    </a:lnTo>
                    <a:lnTo>
                      <a:pt x="24041" y="19229"/>
                    </a:lnTo>
                    <a:lnTo>
                      <a:pt x="24125" y="19166"/>
                    </a:lnTo>
                    <a:lnTo>
                      <a:pt x="24188" y="19166"/>
                    </a:lnTo>
                    <a:lnTo>
                      <a:pt x="24230" y="19083"/>
                    </a:lnTo>
                    <a:lnTo>
                      <a:pt x="24167" y="18999"/>
                    </a:lnTo>
                    <a:lnTo>
                      <a:pt x="24292" y="18915"/>
                    </a:lnTo>
                    <a:lnTo>
                      <a:pt x="24376" y="18769"/>
                    </a:lnTo>
                    <a:lnTo>
                      <a:pt x="24481" y="18769"/>
                    </a:lnTo>
                    <a:lnTo>
                      <a:pt x="24481" y="18706"/>
                    </a:lnTo>
                    <a:lnTo>
                      <a:pt x="24543" y="18664"/>
                    </a:lnTo>
                    <a:lnTo>
                      <a:pt x="24397" y="18560"/>
                    </a:lnTo>
                    <a:lnTo>
                      <a:pt x="24460" y="18539"/>
                    </a:lnTo>
                    <a:lnTo>
                      <a:pt x="24460" y="18455"/>
                    </a:lnTo>
                    <a:lnTo>
                      <a:pt x="24543" y="18476"/>
                    </a:lnTo>
                    <a:lnTo>
                      <a:pt x="24669" y="18581"/>
                    </a:lnTo>
                    <a:lnTo>
                      <a:pt x="24690" y="18643"/>
                    </a:lnTo>
                    <a:lnTo>
                      <a:pt x="24753" y="18602"/>
                    </a:lnTo>
                    <a:lnTo>
                      <a:pt x="24711" y="18539"/>
                    </a:lnTo>
                    <a:lnTo>
                      <a:pt x="24606" y="18476"/>
                    </a:lnTo>
                    <a:lnTo>
                      <a:pt x="24795" y="18392"/>
                    </a:lnTo>
                    <a:lnTo>
                      <a:pt x="24836" y="18330"/>
                    </a:lnTo>
                    <a:lnTo>
                      <a:pt x="24983" y="18330"/>
                    </a:lnTo>
                    <a:lnTo>
                      <a:pt x="25004" y="18350"/>
                    </a:lnTo>
                    <a:lnTo>
                      <a:pt x="25025" y="18267"/>
                    </a:lnTo>
                    <a:lnTo>
                      <a:pt x="25004" y="18225"/>
                    </a:lnTo>
                    <a:lnTo>
                      <a:pt x="25087" y="18225"/>
                    </a:lnTo>
                    <a:lnTo>
                      <a:pt x="25108" y="18350"/>
                    </a:lnTo>
                    <a:lnTo>
                      <a:pt x="25192" y="18246"/>
                    </a:lnTo>
                    <a:lnTo>
                      <a:pt x="25192" y="18225"/>
                    </a:lnTo>
                    <a:lnTo>
                      <a:pt x="25108" y="18162"/>
                    </a:lnTo>
                    <a:lnTo>
                      <a:pt x="25108" y="18058"/>
                    </a:lnTo>
                    <a:lnTo>
                      <a:pt x="25150" y="18120"/>
                    </a:lnTo>
                    <a:lnTo>
                      <a:pt x="25359" y="18162"/>
                    </a:lnTo>
                    <a:lnTo>
                      <a:pt x="25339" y="18078"/>
                    </a:lnTo>
                    <a:lnTo>
                      <a:pt x="25234" y="18037"/>
                    </a:lnTo>
                    <a:lnTo>
                      <a:pt x="25213" y="17953"/>
                    </a:lnTo>
                    <a:lnTo>
                      <a:pt x="25255" y="17932"/>
                    </a:lnTo>
                    <a:lnTo>
                      <a:pt x="25297" y="17848"/>
                    </a:lnTo>
                    <a:lnTo>
                      <a:pt x="25318" y="18016"/>
                    </a:lnTo>
                    <a:lnTo>
                      <a:pt x="25422" y="17974"/>
                    </a:lnTo>
                    <a:lnTo>
                      <a:pt x="25506" y="18016"/>
                    </a:lnTo>
                    <a:lnTo>
                      <a:pt x="25590" y="17953"/>
                    </a:lnTo>
                    <a:lnTo>
                      <a:pt x="25464" y="17744"/>
                    </a:lnTo>
                    <a:lnTo>
                      <a:pt x="25401" y="17514"/>
                    </a:lnTo>
                    <a:lnTo>
                      <a:pt x="25297" y="17388"/>
                    </a:lnTo>
                    <a:lnTo>
                      <a:pt x="25297" y="17283"/>
                    </a:lnTo>
                    <a:lnTo>
                      <a:pt x="25255" y="17200"/>
                    </a:lnTo>
                    <a:lnTo>
                      <a:pt x="25297" y="17137"/>
                    </a:lnTo>
                    <a:lnTo>
                      <a:pt x="25359" y="17221"/>
                    </a:lnTo>
                    <a:lnTo>
                      <a:pt x="25422" y="17409"/>
                    </a:lnTo>
                    <a:lnTo>
                      <a:pt x="25569" y="17597"/>
                    </a:lnTo>
                    <a:lnTo>
                      <a:pt x="25841" y="17639"/>
                    </a:lnTo>
                    <a:lnTo>
                      <a:pt x="25945" y="17723"/>
                    </a:lnTo>
                    <a:lnTo>
                      <a:pt x="26071" y="17723"/>
                    </a:lnTo>
                    <a:lnTo>
                      <a:pt x="26155" y="17660"/>
                    </a:lnTo>
                    <a:lnTo>
                      <a:pt x="26259" y="17660"/>
                    </a:lnTo>
                    <a:lnTo>
                      <a:pt x="26406" y="17514"/>
                    </a:lnTo>
                    <a:lnTo>
                      <a:pt x="26448" y="17242"/>
                    </a:lnTo>
                    <a:lnTo>
                      <a:pt x="26238" y="16990"/>
                    </a:lnTo>
                    <a:lnTo>
                      <a:pt x="26196" y="16823"/>
                    </a:lnTo>
                    <a:lnTo>
                      <a:pt x="26134" y="16739"/>
                    </a:lnTo>
                    <a:lnTo>
                      <a:pt x="26071" y="16739"/>
                    </a:lnTo>
                    <a:lnTo>
                      <a:pt x="25945" y="16886"/>
                    </a:lnTo>
                    <a:lnTo>
                      <a:pt x="25715" y="16907"/>
                    </a:lnTo>
                    <a:lnTo>
                      <a:pt x="25652" y="16928"/>
                    </a:lnTo>
                    <a:lnTo>
                      <a:pt x="25652" y="16907"/>
                    </a:lnTo>
                    <a:lnTo>
                      <a:pt x="25631" y="16823"/>
                    </a:lnTo>
                    <a:lnTo>
                      <a:pt x="25715" y="16865"/>
                    </a:lnTo>
                    <a:lnTo>
                      <a:pt x="25841" y="16823"/>
                    </a:lnTo>
                    <a:lnTo>
                      <a:pt x="25966" y="16718"/>
                    </a:lnTo>
                    <a:lnTo>
                      <a:pt x="25945" y="16677"/>
                    </a:lnTo>
                    <a:lnTo>
                      <a:pt x="25736" y="16551"/>
                    </a:lnTo>
                    <a:lnTo>
                      <a:pt x="25506" y="16300"/>
                    </a:lnTo>
                    <a:lnTo>
                      <a:pt x="25443" y="16300"/>
                    </a:lnTo>
                    <a:lnTo>
                      <a:pt x="25422" y="16363"/>
                    </a:lnTo>
                    <a:lnTo>
                      <a:pt x="25464" y="16446"/>
                    </a:lnTo>
                    <a:lnTo>
                      <a:pt x="25443" y="16488"/>
                    </a:lnTo>
                    <a:lnTo>
                      <a:pt x="25339" y="16405"/>
                    </a:lnTo>
                    <a:lnTo>
                      <a:pt x="25297" y="16258"/>
                    </a:lnTo>
                    <a:lnTo>
                      <a:pt x="25401" y="16279"/>
                    </a:lnTo>
                    <a:lnTo>
                      <a:pt x="25401" y="16091"/>
                    </a:lnTo>
                    <a:lnTo>
                      <a:pt x="25443" y="16195"/>
                    </a:lnTo>
                    <a:lnTo>
                      <a:pt x="25611" y="16342"/>
                    </a:lnTo>
                    <a:lnTo>
                      <a:pt x="25694" y="16363"/>
                    </a:lnTo>
                    <a:lnTo>
                      <a:pt x="25757" y="16551"/>
                    </a:lnTo>
                    <a:lnTo>
                      <a:pt x="25966" y="16677"/>
                    </a:lnTo>
                    <a:lnTo>
                      <a:pt x="26217" y="16760"/>
                    </a:lnTo>
                    <a:lnTo>
                      <a:pt x="26322" y="16907"/>
                    </a:lnTo>
                    <a:lnTo>
                      <a:pt x="26427" y="16970"/>
                    </a:lnTo>
                    <a:lnTo>
                      <a:pt x="26448" y="17032"/>
                    </a:lnTo>
                    <a:lnTo>
                      <a:pt x="26573" y="17095"/>
                    </a:lnTo>
                    <a:lnTo>
                      <a:pt x="26636" y="17137"/>
                    </a:lnTo>
                    <a:lnTo>
                      <a:pt x="26636" y="17011"/>
                    </a:lnTo>
                    <a:lnTo>
                      <a:pt x="26740" y="16970"/>
                    </a:lnTo>
                    <a:lnTo>
                      <a:pt x="26657" y="16907"/>
                    </a:lnTo>
                    <a:lnTo>
                      <a:pt x="26678" y="16802"/>
                    </a:lnTo>
                    <a:lnTo>
                      <a:pt x="26761" y="16928"/>
                    </a:lnTo>
                    <a:lnTo>
                      <a:pt x="26782" y="17011"/>
                    </a:lnTo>
                    <a:lnTo>
                      <a:pt x="26866" y="17032"/>
                    </a:lnTo>
                    <a:lnTo>
                      <a:pt x="26992" y="16865"/>
                    </a:lnTo>
                    <a:lnTo>
                      <a:pt x="26992" y="16656"/>
                    </a:lnTo>
                    <a:lnTo>
                      <a:pt x="26950" y="16572"/>
                    </a:lnTo>
                    <a:lnTo>
                      <a:pt x="26992" y="16405"/>
                    </a:lnTo>
                    <a:lnTo>
                      <a:pt x="27054" y="16593"/>
                    </a:lnTo>
                    <a:lnTo>
                      <a:pt x="27054" y="16698"/>
                    </a:lnTo>
                    <a:lnTo>
                      <a:pt x="27117" y="16467"/>
                    </a:lnTo>
                    <a:lnTo>
                      <a:pt x="27222" y="16405"/>
                    </a:lnTo>
                    <a:lnTo>
                      <a:pt x="27264" y="16467"/>
                    </a:lnTo>
                    <a:lnTo>
                      <a:pt x="27284" y="16488"/>
                    </a:lnTo>
                    <a:lnTo>
                      <a:pt x="27201" y="16593"/>
                    </a:lnTo>
                    <a:lnTo>
                      <a:pt x="27264" y="16614"/>
                    </a:lnTo>
                    <a:lnTo>
                      <a:pt x="27284" y="16698"/>
                    </a:lnTo>
                    <a:lnTo>
                      <a:pt x="27368" y="16614"/>
                    </a:lnTo>
                    <a:lnTo>
                      <a:pt x="27431" y="16656"/>
                    </a:lnTo>
                    <a:lnTo>
                      <a:pt x="27577" y="16802"/>
                    </a:lnTo>
                    <a:lnTo>
                      <a:pt x="27598" y="16760"/>
                    </a:lnTo>
                    <a:lnTo>
                      <a:pt x="27682" y="16760"/>
                    </a:lnTo>
                    <a:lnTo>
                      <a:pt x="27724" y="16802"/>
                    </a:lnTo>
                    <a:lnTo>
                      <a:pt x="27828" y="16781"/>
                    </a:lnTo>
                    <a:lnTo>
                      <a:pt x="27933" y="16593"/>
                    </a:lnTo>
                    <a:lnTo>
                      <a:pt x="28100" y="16509"/>
                    </a:lnTo>
                    <a:lnTo>
                      <a:pt x="28456" y="16153"/>
                    </a:lnTo>
                    <a:lnTo>
                      <a:pt x="28477" y="16070"/>
                    </a:lnTo>
                    <a:lnTo>
                      <a:pt x="28540" y="16049"/>
                    </a:lnTo>
                    <a:lnTo>
                      <a:pt x="28561" y="16091"/>
                    </a:lnTo>
                    <a:lnTo>
                      <a:pt x="28728" y="15881"/>
                    </a:lnTo>
                    <a:lnTo>
                      <a:pt x="28833" y="15840"/>
                    </a:lnTo>
                    <a:lnTo>
                      <a:pt x="28958" y="15735"/>
                    </a:lnTo>
                    <a:lnTo>
                      <a:pt x="29000" y="15672"/>
                    </a:lnTo>
                    <a:lnTo>
                      <a:pt x="28979" y="15547"/>
                    </a:lnTo>
                    <a:lnTo>
                      <a:pt x="28561" y="15442"/>
                    </a:lnTo>
                    <a:lnTo>
                      <a:pt x="28331" y="15400"/>
                    </a:lnTo>
                    <a:lnTo>
                      <a:pt x="28121" y="15317"/>
                    </a:lnTo>
                    <a:lnTo>
                      <a:pt x="28038" y="15128"/>
                    </a:lnTo>
                    <a:lnTo>
                      <a:pt x="27912" y="14898"/>
                    </a:lnTo>
                    <a:lnTo>
                      <a:pt x="27849" y="14898"/>
                    </a:lnTo>
                    <a:lnTo>
                      <a:pt x="27828" y="14710"/>
                    </a:lnTo>
                    <a:lnTo>
                      <a:pt x="27808" y="14689"/>
                    </a:lnTo>
                    <a:lnTo>
                      <a:pt x="27828" y="14626"/>
                    </a:lnTo>
                    <a:lnTo>
                      <a:pt x="27870" y="14626"/>
                    </a:lnTo>
                    <a:lnTo>
                      <a:pt x="27912" y="14563"/>
                    </a:lnTo>
                    <a:lnTo>
                      <a:pt x="27828" y="14501"/>
                    </a:lnTo>
                    <a:lnTo>
                      <a:pt x="27598" y="14501"/>
                    </a:lnTo>
                    <a:lnTo>
                      <a:pt x="27326" y="14417"/>
                    </a:lnTo>
                    <a:lnTo>
                      <a:pt x="27243" y="14417"/>
                    </a:lnTo>
                    <a:lnTo>
                      <a:pt x="27201" y="14480"/>
                    </a:lnTo>
                    <a:lnTo>
                      <a:pt x="27117" y="14396"/>
                    </a:lnTo>
                    <a:lnTo>
                      <a:pt x="27117" y="14312"/>
                    </a:lnTo>
                    <a:lnTo>
                      <a:pt x="27222" y="14354"/>
                    </a:lnTo>
                    <a:lnTo>
                      <a:pt x="27494" y="14375"/>
                    </a:lnTo>
                    <a:lnTo>
                      <a:pt x="27640" y="14480"/>
                    </a:lnTo>
                    <a:lnTo>
                      <a:pt x="27870" y="14480"/>
                    </a:lnTo>
                    <a:lnTo>
                      <a:pt x="28017" y="14584"/>
                    </a:lnTo>
                    <a:lnTo>
                      <a:pt x="28142" y="14814"/>
                    </a:lnTo>
                    <a:lnTo>
                      <a:pt x="28247" y="14835"/>
                    </a:lnTo>
                    <a:lnTo>
                      <a:pt x="28289" y="14898"/>
                    </a:lnTo>
                    <a:lnTo>
                      <a:pt x="28247" y="14919"/>
                    </a:lnTo>
                    <a:lnTo>
                      <a:pt x="28184" y="14919"/>
                    </a:lnTo>
                    <a:lnTo>
                      <a:pt x="28184" y="14982"/>
                    </a:lnTo>
                    <a:lnTo>
                      <a:pt x="28372" y="15045"/>
                    </a:lnTo>
                    <a:lnTo>
                      <a:pt x="28435" y="15191"/>
                    </a:lnTo>
                    <a:lnTo>
                      <a:pt x="28498" y="15296"/>
                    </a:lnTo>
                    <a:lnTo>
                      <a:pt x="28875" y="15358"/>
                    </a:lnTo>
                    <a:lnTo>
                      <a:pt x="28979" y="15317"/>
                    </a:lnTo>
                    <a:lnTo>
                      <a:pt x="29021" y="15191"/>
                    </a:lnTo>
                    <a:lnTo>
                      <a:pt x="29105" y="15128"/>
                    </a:lnTo>
                    <a:lnTo>
                      <a:pt x="29189" y="15149"/>
                    </a:lnTo>
                    <a:lnTo>
                      <a:pt x="29314" y="15003"/>
                    </a:lnTo>
                    <a:lnTo>
                      <a:pt x="29335" y="14982"/>
                    </a:lnTo>
                    <a:lnTo>
                      <a:pt x="29502" y="15128"/>
                    </a:lnTo>
                    <a:lnTo>
                      <a:pt x="29481" y="15149"/>
                    </a:lnTo>
                    <a:lnTo>
                      <a:pt x="29377" y="15317"/>
                    </a:lnTo>
                    <a:lnTo>
                      <a:pt x="29377" y="15400"/>
                    </a:lnTo>
                    <a:lnTo>
                      <a:pt x="29293" y="15505"/>
                    </a:lnTo>
                    <a:lnTo>
                      <a:pt x="29293" y="15568"/>
                    </a:lnTo>
                    <a:lnTo>
                      <a:pt x="29189" y="15756"/>
                    </a:lnTo>
                    <a:lnTo>
                      <a:pt x="29230" y="15840"/>
                    </a:lnTo>
                    <a:lnTo>
                      <a:pt x="29189" y="15861"/>
                    </a:lnTo>
                    <a:lnTo>
                      <a:pt x="29168" y="15965"/>
                    </a:lnTo>
                    <a:lnTo>
                      <a:pt x="29168" y="16070"/>
                    </a:lnTo>
                    <a:lnTo>
                      <a:pt x="29000" y="16195"/>
                    </a:lnTo>
                    <a:lnTo>
                      <a:pt x="28958" y="16300"/>
                    </a:lnTo>
                    <a:lnTo>
                      <a:pt x="28958" y="16467"/>
                    </a:lnTo>
                    <a:lnTo>
                      <a:pt x="28916" y="16509"/>
                    </a:lnTo>
                    <a:lnTo>
                      <a:pt x="28916" y="16677"/>
                    </a:lnTo>
                    <a:lnTo>
                      <a:pt x="28854" y="16760"/>
                    </a:lnTo>
                    <a:lnTo>
                      <a:pt x="28707" y="16760"/>
                    </a:lnTo>
                    <a:lnTo>
                      <a:pt x="28540" y="16823"/>
                    </a:lnTo>
                    <a:lnTo>
                      <a:pt x="28540" y="16928"/>
                    </a:lnTo>
                    <a:lnTo>
                      <a:pt x="28477" y="17116"/>
                    </a:lnTo>
                    <a:lnTo>
                      <a:pt x="28498" y="17242"/>
                    </a:lnTo>
                    <a:lnTo>
                      <a:pt x="28561" y="17242"/>
                    </a:lnTo>
                    <a:lnTo>
                      <a:pt x="28582" y="17137"/>
                    </a:lnTo>
                    <a:lnTo>
                      <a:pt x="28644" y="17116"/>
                    </a:lnTo>
                    <a:lnTo>
                      <a:pt x="28686" y="17137"/>
                    </a:lnTo>
                    <a:lnTo>
                      <a:pt x="28770" y="17200"/>
                    </a:lnTo>
                    <a:lnTo>
                      <a:pt x="28854" y="17200"/>
                    </a:lnTo>
                    <a:lnTo>
                      <a:pt x="28896" y="17179"/>
                    </a:lnTo>
                    <a:lnTo>
                      <a:pt x="28958" y="17179"/>
                    </a:lnTo>
                    <a:lnTo>
                      <a:pt x="29000" y="17221"/>
                    </a:lnTo>
                    <a:lnTo>
                      <a:pt x="29021" y="17304"/>
                    </a:lnTo>
                    <a:lnTo>
                      <a:pt x="28958" y="17409"/>
                    </a:lnTo>
                    <a:lnTo>
                      <a:pt x="28979" y="17514"/>
                    </a:lnTo>
                    <a:lnTo>
                      <a:pt x="28896" y="17597"/>
                    </a:lnTo>
                    <a:lnTo>
                      <a:pt x="28896" y="17744"/>
                    </a:lnTo>
                    <a:lnTo>
                      <a:pt x="28916" y="17806"/>
                    </a:lnTo>
                    <a:lnTo>
                      <a:pt x="28979" y="17765"/>
                    </a:lnTo>
                    <a:lnTo>
                      <a:pt x="29021" y="17806"/>
                    </a:lnTo>
                    <a:lnTo>
                      <a:pt x="29105" y="17806"/>
                    </a:lnTo>
                    <a:lnTo>
                      <a:pt x="29168" y="17744"/>
                    </a:lnTo>
                    <a:lnTo>
                      <a:pt x="29272" y="17744"/>
                    </a:lnTo>
                    <a:lnTo>
                      <a:pt x="29293" y="17702"/>
                    </a:lnTo>
                    <a:lnTo>
                      <a:pt x="29377" y="17639"/>
                    </a:lnTo>
                    <a:lnTo>
                      <a:pt x="29440" y="17639"/>
                    </a:lnTo>
                    <a:lnTo>
                      <a:pt x="29544" y="17555"/>
                    </a:lnTo>
                    <a:lnTo>
                      <a:pt x="29586" y="17430"/>
                    </a:lnTo>
                    <a:lnTo>
                      <a:pt x="29649" y="17346"/>
                    </a:lnTo>
                    <a:lnTo>
                      <a:pt x="29712" y="17283"/>
                    </a:lnTo>
                    <a:lnTo>
                      <a:pt x="29753" y="17283"/>
                    </a:lnTo>
                    <a:lnTo>
                      <a:pt x="29816" y="17325"/>
                    </a:lnTo>
                    <a:lnTo>
                      <a:pt x="29900" y="17283"/>
                    </a:lnTo>
                    <a:lnTo>
                      <a:pt x="29942" y="17242"/>
                    </a:lnTo>
                    <a:lnTo>
                      <a:pt x="30025" y="17242"/>
                    </a:lnTo>
                    <a:lnTo>
                      <a:pt x="30067" y="17095"/>
                    </a:lnTo>
                    <a:lnTo>
                      <a:pt x="30067" y="16970"/>
                    </a:lnTo>
                    <a:lnTo>
                      <a:pt x="30172" y="16886"/>
                    </a:lnTo>
                    <a:lnTo>
                      <a:pt x="30214" y="16802"/>
                    </a:lnTo>
                    <a:lnTo>
                      <a:pt x="30277" y="16802"/>
                    </a:lnTo>
                    <a:lnTo>
                      <a:pt x="30339" y="16865"/>
                    </a:lnTo>
                    <a:lnTo>
                      <a:pt x="30381" y="16802"/>
                    </a:lnTo>
                    <a:lnTo>
                      <a:pt x="30444" y="16781"/>
                    </a:lnTo>
                    <a:lnTo>
                      <a:pt x="30486" y="16802"/>
                    </a:lnTo>
                    <a:lnTo>
                      <a:pt x="30528" y="16907"/>
                    </a:lnTo>
                    <a:lnTo>
                      <a:pt x="30444" y="16970"/>
                    </a:lnTo>
                    <a:lnTo>
                      <a:pt x="30381" y="17011"/>
                    </a:lnTo>
                    <a:lnTo>
                      <a:pt x="30465" y="17074"/>
                    </a:lnTo>
                    <a:lnTo>
                      <a:pt x="30632" y="17074"/>
                    </a:lnTo>
                    <a:lnTo>
                      <a:pt x="30695" y="17095"/>
                    </a:lnTo>
                    <a:lnTo>
                      <a:pt x="30737" y="17179"/>
                    </a:lnTo>
                    <a:lnTo>
                      <a:pt x="30653" y="17283"/>
                    </a:lnTo>
                    <a:lnTo>
                      <a:pt x="30569" y="17304"/>
                    </a:lnTo>
                    <a:lnTo>
                      <a:pt x="30569" y="17430"/>
                    </a:lnTo>
                    <a:lnTo>
                      <a:pt x="30653" y="17451"/>
                    </a:lnTo>
                    <a:lnTo>
                      <a:pt x="30695" y="17430"/>
                    </a:lnTo>
                    <a:lnTo>
                      <a:pt x="30779" y="17430"/>
                    </a:lnTo>
                    <a:lnTo>
                      <a:pt x="30800" y="17451"/>
                    </a:lnTo>
                    <a:lnTo>
                      <a:pt x="30883" y="17430"/>
                    </a:lnTo>
                    <a:lnTo>
                      <a:pt x="30904" y="17514"/>
                    </a:lnTo>
                    <a:lnTo>
                      <a:pt x="31009" y="17514"/>
                    </a:lnTo>
                    <a:lnTo>
                      <a:pt x="31072" y="17555"/>
                    </a:lnTo>
                    <a:lnTo>
                      <a:pt x="31113" y="17555"/>
                    </a:lnTo>
                    <a:lnTo>
                      <a:pt x="31260" y="17639"/>
                    </a:lnTo>
                    <a:lnTo>
                      <a:pt x="31302" y="17618"/>
                    </a:lnTo>
                    <a:lnTo>
                      <a:pt x="31365" y="17493"/>
                    </a:lnTo>
                    <a:lnTo>
                      <a:pt x="31406" y="17451"/>
                    </a:lnTo>
                    <a:lnTo>
                      <a:pt x="31490" y="17346"/>
                    </a:lnTo>
                    <a:lnTo>
                      <a:pt x="31595" y="17346"/>
                    </a:lnTo>
                    <a:lnTo>
                      <a:pt x="31616" y="17304"/>
                    </a:lnTo>
                    <a:lnTo>
                      <a:pt x="31532" y="17283"/>
                    </a:lnTo>
                    <a:lnTo>
                      <a:pt x="31490" y="17200"/>
                    </a:lnTo>
                    <a:lnTo>
                      <a:pt x="31574" y="17179"/>
                    </a:lnTo>
                    <a:lnTo>
                      <a:pt x="31595" y="17095"/>
                    </a:lnTo>
                    <a:lnTo>
                      <a:pt x="31511" y="17053"/>
                    </a:lnTo>
                    <a:lnTo>
                      <a:pt x="31469" y="16990"/>
                    </a:lnTo>
                    <a:lnTo>
                      <a:pt x="31406" y="17011"/>
                    </a:lnTo>
                    <a:lnTo>
                      <a:pt x="31406" y="17095"/>
                    </a:lnTo>
                    <a:lnTo>
                      <a:pt x="31365" y="17116"/>
                    </a:lnTo>
                    <a:lnTo>
                      <a:pt x="31302" y="17095"/>
                    </a:lnTo>
                    <a:lnTo>
                      <a:pt x="31197" y="17032"/>
                    </a:lnTo>
                    <a:lnTo>
                      <a:pt x="31197" y="16970"/>
                    </a:lnTo>
                    <a:lnTo>
                      <a:pt x="31155" y="16990"/>
                    </a:lnTo>
                    <a:lnTo>
                      <a:pt x="31072" y="17074"/>
                    </a:lnTo>
                    <a:lnTo>
                      <a:pt x="30883" y="17074"/>
                    </a:lnTo>
                    <a:lnTo>
                      <a:pt x="30800" y="17011"/>
                    </a:lnTo>
                    <a:lnTo>
                      <a:pt x="30904" y="16970"/>
                    </a:lnTo>
                    <a:lnTo>
                      <a:pt x="30988" y="16970"/>
                    </a:lnTo>
                    <a:lnTo>
                      <a:pt x="31072" y="16907"/>
                    </a:lnTo>
                    <a:lnTo>
                      <a:pt x="31072" y="16823"/>
                    </a:lnTo>
                    <a:lnTo>
                      <a:pt x="31051" y="16802"/>
                    </a:lnTo>
                    <a:lnTo>
                      <a:pt x="31051" y="16677"/>
                    </a:lnTo>
                    <a:lnTo>
                      <a:pt x="31072" y="16593"/>
                    </a:lnTo>
                    <a:lnTo>
                      <a:pt x="31072" y="16551"/>
                    </a:lnTo>
                    <a:lnTo>
                      <a:pt x="31009" y="16488"/>
                    </a:lnTo>
                    <a:lnTo>
                      <a:pt x="31009" y="16405"/>
                    </a:lnTo>
                    <a:lnTo>
                      <a:pt x="30862" y="16258"/>
                    </a:lnTo>
                    <a:lnTo>
                      <a:pt x="30737" y="16195"/>
                    </a:lnTo>
                    <a:lnTo>
                      <a:pt x="30737" y="16153"/>
                    </a:lnTo>
                    <a:lnTo>
                      <a:pt x="30695" y="16028"/>
                    </a:lnTo>
                    <a:lnTo>
                      <a:pt x="30632" y="16028"/>
                    </a:lnTo>
                    <a:lnTo>
                      <a:pt x="30590" y="15944"/>
                    </a:lnTo>
                    <a:lnTo>
                      <a:pt x="30632" y="15819"/>
                    </a:lnTo>
                    <a:lnTo>
                      <a:pt x="30590" y="15735"/>
                    </a:lnTo>
                    <a:lnTo>
                      <a:pt x="30465" y="15735"/>
                    </a:lnTo>
                    <a:lnTo>
                      <a:pt x="30277" y="15651"/>
                    </a:lnTo>
                    <a:lnTo>
                      <a:pt x="30235" y="15547"/>
                    </a:lnTo>
                    <a:lnTo>
                      <a:pt x="30277" y="15505"/>
                    </a:lnTo>
                    <a:lnTo>
                      <a:pt x="30277" y="15442"/>
                    </a:lnTo>
                    <a:lnTo>
                      <a:pt x="30214" y="15358"/>
                    </a:lnTo>
                    <a:lnTo>
                      <a:pt x="30172" y="15296"/>
                    </a:lnTo>
                    <a:lnTo>
                      <a:pt x="30151" y="15296"/>
                    </a:lnTo>
                    <a:lnTo>
                      <a:pt x="30046" y="15421"/>
                    </a:lnTo>
                    <a:lnTo>
                      <a:pt x="30025" y="15526"/>
                    </a:lnTo>
                    <a:lnTo>
                      <a:pt x="29963" y="15568"/>
                    </a:lnTo>
                    <a:lnTo>
                      <a:pt x="29921" y="15526"/>
                    </a:lnTo>
                    <a:lnTo>
                      <a:pt x="29921" y="15400"/>
                    </a:lnTo>
                    <a:lnTo>
                      <a:pt x="29858" y="15296"/>
                    </a:lnTo>
                    <a:lnTo>
                      <a:pt x="29900" y="15212"/>
                    </a:lnTo>
                    <a:lnTo>
                      <a:pt x="30025" y="15212"/>
                    </a:lnTo>
                    <a:lnTo>
                      <a:pt x="30005" y="15128"/>
                    </a:lnTo>
                    <a:lnTo>
                      <a:pt x="30025" y="15024"/>
                    </a:lnTo>
                    <a:lnTo>
                      <a:pt x="30005" y="14919"/>
                    </a:lnTo>
                    <a:lnTo>
                      <a:pt x="29900" y="14940"/>
                    </a:lnTo>
                    <a:lnTo>
                      <a:pt x="29900" y="14877"/>
                    </a:lnTo>
                    <a:lnTo>
                      <a:pt x="29963" y="14773"/>
                    </a:lnTo>
                    <a:lnTo>
                      <a:pt x="29921" y="14731"/>
                    </a:lnTo>
                    <a:lnTo>
                      <a:pt x="29712" y="14814"/>
                    </a:lnTo>
                    <a:cubicBezTo>
                      <a:pt x="29691" y="14773"/>
                      <a:pt x="29628" y="14731"/>
                      <a:pt x="29607" y="14689"/>
                    </a:cubicBezTo>
                    <a:lnTo>
                      <a:pt x="29712" y="14605"/>
                    </a:lnTo>
                    <a:lnTo>
                      <a:pt x="29795" y="14584"/>
                    </a:lnTo>
                    <a:lnTo>
                      <a:pt x="29858" y="14417"/>
                    </a:lnTo>
                    <a:lnTo>
                      <a:pt x="29816" y="14312"/>
                    </a:lnTo>
                    <a:lnTo>
                      <a:pt x="29691" y="14291"/>
                    </a:lnTo>
                    <a:lnTo>
                      <a:pt x="29628" y="14208"/>
                    </a:lnTo>
                    <a:lnTo>
                      <a:pt x="29628" y="14103"/>
                    </a:lnTo>
                    <a:lnTo>
                      <a:pt x="29691" y="14082"/>
                    </a:lnTo>
                    <a:lnTo>
                      <a:pt x="29649" y="13998"/>
                    </a:lnTo>
                    <a:lnTo>
                      <a:pt x="29691" y="13915"/>
                    </a:lnTo>
                    <a:lnTo>
                      <a:pt x="29816" y="13998"/>
                    </a:lnTo>
                    <a:lnTo>
                      <a:pt x="29921" y="13977"/>
                    </a:lnTo>
                    <a:lnTo>
                      <a:pt x="30025" y="14061"/>
                    </a:lnTo>
                    <a:lnTo>
                      <a:pt x="30151" y="14061"/>
                    </a:lnTo>
                    <a:lnTo>
                      <a:pt x="30318" y="13977"/>
                    </a:lnTo>
                    <a:lnTo>
                      <a:pt x="30318" y="14019"/>
                    </a:lnTo>
                    <a:lnTo>
                      <a:pt x="30360" y="14061"/>
                    </a:lnTo>
                    <a:lnTo>
                      <a:pt x="30339" y="14082"/>
                    </a:lnTo>
                    <a:lnTo>
                      <a:pt x="30277" y="14249"/>
                    </a:lnTo>
                    <a:lnTo>
                      <a:pt x="30277" y="14312"/>
                    </a:lnTo>
                    <a:lnTo>
                      <a:pt x="30360" y="14291"/>
                    </a:lnTo>
                    <a:lnTo>
                      <a:pt x="30381" y="14354"/>
                    </a:lnTo>
                    <a:lnTo>
                      <a:pt x="30465" y="14375"/>
                    </a:lnTo>
                    <a:lnTo>
                      <a:pt x="30590" y="14459"/>
                    </a:lnTo>
                    <a:lnTo>
                      <a:pt x="30632" y="14354"/>
                    </a:lnTo>
                    <a:lnTo>
                      <a:pt x="30528" y="14249"/>
                    </a:lnTo>
                    <a:lnTo>
                      <a:pt x="30590" y="14145"/>
                    </a:lnTo>
                    <a:lnTo>
                      <a:pt x="30632" y="14208"/>
                    </a:lnTo>
                    <a:lnTo>
                      <a:pt x="30695" y="14249"/>
                    </a:lnTo>
                    <a:lnTo>
                      <a:pt x="30737" y="14354"/>
                    </a:lnTo>
                    <a:lnTo>
                      <a:pt x="30904" y="14501"/>
                    </a:lnTo>
                    <a:lnTo>
                      <a:pt x="30967" y="14501"/>
                    </a:lnTo>
                    <a:lnTo>
                      <a:pt x="30967" y="14417"/>
                    </a:lnTo>
                    <a:lnTo>
                      <a:pt x="30946" y="14375"/>
                    </a:lnTo>
                    <a:lnTo>
                      <a:pt x="30988" y="14291"/>
                    </a:lnTo>
                    <a:lnTo>
                      <a:pt x="30967" y="14145"/>
                    </a:lnTo>
                    <a:lnTo>
                      <a:pt x="30904" y="14103"/>
                    </a:lnTo>
                    <a:lnTo>
                      <a:pt x="30946" y="13957"/>
                    </a:lnTo>
                    <a:lnTo>
                      <a:pt x="30862" y="13768"/>
                    </a:lnTo>
                    <a:lnTo>
                      <a:pt x="30758" y="13726"/>
                    </a:lnTo>
                    <a:lnTo>
                      <a:pt x="30758" y="13622"/>
                    </a:lnTo>
                    <a:lnTo>
                      <a:pt x="30695" y="13580"/>
                    </a:lnTo>
                    <a:lnTo>
                      <a:pt x="30549" y="13685"/>
                    </a:lnTo>
                    <a:lnTo>
                      <a:pt x="30486" y="13685"/>
                    </a:lnTo>
                    <a:lnTo>
                      <a:pt x="30590" y="13538"/>
                    </a:lnTo>
                    <a:lnTo>
                      <a:pt x="30695" y="13538"/>
                    </a:lnTo>
                    <a:lnTo>
                      <a:pt x="30737" y="13559"/>
                    </a:lnTo>
                    <a:lnTo>
                      <a:pt x="30841" y="13517"/>
                    </a:lnTo>
                    <a:lnTo>
                      <a:pt x="30925" y="13622"/>
                    </a:lnTo>
                    <a:lnTo>
                      <a:pt x="30967" y="13643"/>
                    </a:lnTo>
                    <a:lnTo>
                      <a:pt x="30967" y="13873"/>
                    </a:lnTo>
                    <a:lnTo>
                      <a:pt x="31009" y="13873"/>
                    </a:lnTo>
                    <a:lnTo>
                      <a:pt x="31155" y="13768"/>
                    </a:lnTo>
                    <a:lnTo>
                      <a:pt x="31051" y="13936"/>
                    </a:lnTo>
                    <a:lnTo>
                      <a:pt x="31051" y="13998"/>
                    </a:lnTo>
                    <a:lnTo>
                      <a:pt x="30967" y="14040"/>
                    </a:lnTo>
                    <a:lnTo>
                      <a:pt x="30967" y="14082"/>
                    </a:lnTo>
                    <a:lnTo>
                      <a:pt x="31051" y="14166"/>
                    </a:lnTo>
                    <a:lnTo>
                      <a:pt x="31072" y="14291"/>
                    </a:lnTo>
                    <a:lnTo>
                      <a:pt x="31009" y="14375"/>
                    </a:lnTo>
                    <a:lnTo>
                      <a:pt x="31072" y="14417"/>
                    </a:lnTo>
                    <a:lnTo>
                      <a:pt x="31365" y="14354"/>
                    </a:lnTo>
                    <a:lnTo>
                      <a:pt x="31406" y="14249"/>
                    </a:lnTo>
                    <a:lnTo>
                      <a:pt x="31511" y="14249"/>
                    </a:lnTo>
                    <a:lnTo>
                      <a:pt x="31574" y="14270"/>
                    </a:lnTo>
                    <a:lnTo>
                      <a:pt x="31720" y="14082"/>
                    </a:lnTo>
                    <a:lnTo>
                      <a:pt x="31804" y="14082"/>
                    </a:lnTo>
                    <a:lnTo>
                      <a:pt x="31846" y="13998"/>
                    </a:lnTo>
                    <a:lnTo>
                      <a:pt x="31950" y="13936"/>
                    </a:lnTo>
                    <a:lnTo>
                      <a:pt x="31992" y="13789"/>
                    </a:lnTo>
                    <a:lnTo>
                      <a:pt x="32055" y="13747"/>
                    </a:lnTo>
                    <a:lnTo>
                      <a:pt x="32243" y="13747"/>
                    </a:lnTo>
                    <a:lnTo>
                      <a:pt x="32348" y="13789"/>
                    </a:lnTo>
                    <a:lnTo>
                      <a:pt x="32411" y="13726"/>
                    </a:lnTo>
                    <a:lnTo>
                      <a:pt x="32369" y="13622"/>
                    </a:lnTo>
                    <a:lnTo>
                      <a:pt x="32536" y="13475"/>
                    </a:lnTo>
                    <a:lnTo>
                      <a:pt x="32557" y="13413"/>
                    </a:lnTo>
                    <a:lnTo>
                      <a:pt x="32620" y="13371"/>
                    </a:lnTo>
                    <a:lnTo>
                      <a:pt x="32641" y="13245"/>
                    </a:lnTo>
                    <a:lnTo>
                      <a:pt x="32515" y="13015"/>
                    </a:lnTo>
                    <a:lnTo>
                      <a:pt x="32536" y="12931"/>
                    </a:lnTo>
                    <a:lnTo>
                      <a:pt x="32411" y="12827"/>
                    </a:lnTo>
                    <a:lnTo>
                      <a:pt x="32369" y="12701"/>
                    </a:lnTo>
                    <a:lnTo>
                      <a:pt x="32432" y="12596"/>
                    </a:lnTo>
                    <a:lnTo>
                      <a:pt x="32557" y="12534"/>
                    </a:lnTo>
                    <a:lnTo>
                      <a:pt x="32578" y="12471"/>
                    </a:lnTo>
                    <a:lnTo>
                      <a:pt x="32557" y="12471"/>
                    </a:lnTo>
                    <a:lnTo>
                      <a:pt x="32474" y="12534"/>
                    </a:lnTo>
                    <a:lnTo>
                      <a:pt x="32453" y="12534"/>
                    </a:lnTo>
                    <a:lnTo>
                      <a:pt x="32453" y="12471"/>
                    </a:lnTo>
                    <a:lnTo>
                      <a:pt x="32536" y="12366"/>
                    </a:lnTo>
                    <a:lnTo>
                      <a:pt x="32432" y="12366"/>
                    </a:lnTo>
                    <a:lnTo>
                      <a:pt x="32515" y="12283"/>
                    </a:lnTo>
                    <a:lnTo>
                      <a:pt x="32536" y="12199"/>
                    </a:lnTo>
                    <a:lnTo>
                      <a:pt x="32453" y="12157"/>
                    </a:lnTo>
                    <a:lnTo>
                      <a:pt x="32348" y="12115"/>
                    </a:lnTo>
                    <a:lnTo>
                      <a:pt x="32411" y="12094"/>
                    </a:lnTo>
                    <a:lnTo>
                      <a:pt x="32411" y="11990"/>
                    </a:lnTo>
                    <a:lnTo>
                      <a:pt x="32474" y="11990"/>
                    </a:lnTo>
                    <a:lnTo>
                      <a:pt x="32515" y="12052"/>
                    </a:lnTo>
                    <a:lnTo>
                      <a:pt x="32620" y="12052"/>
                    </a:lnTo>
                    <a:lnTo>
                      <a:pt x="32683" y="12157"/>
                    </a:lnTo>
                    <a:lnTo>
                      <a:pt x="32766" y="12178"/>
                    </a:lnTo>
                    <a:lnTo>
                      <a:pt x="32829" y="12094"/>
                    </a:lnTo>
                    <a:lnTo>
                      <a:pt x="32892" y="12115"/>
                    </a:lnTo>
                    <a:lnTo>
                      <a:pt x="33059" y="12073"/>
                    </a:lnTo>
                    <a:lnTo>
                      <a:pt x="33185" y="11990"/>
                    </a:lnTo>
                    <a:lnTo>
                      <a:pt x="33143" y="11948"/>
                    </a:lnTo>
                    <a:lnTo>
                      <a:pt x="33206" y="11843"/>
                    </a:lnTo>
                    <a:lnTo>
                      <a:pt x="33185" y="11801"/>
                    </a:lnTo>
                    <a:lnTo>
                      <a:pt x="33143" y="11801"/>
                    </a:lnTo>
                    <a:lnTo>
                      <a:pt x="33143" y="11739"/>
                    </a:lnTo>
                    <a:lnTo>
                      <a:pt x="33080" y="11697"/>
                    </a:lnTo>
                    <a:lnTo>
                      <a:pt x="32934" y="11697"/>
                    </a:lnTo>
                    <a:lnTo>
                      <a:pt x="32997" y="11655"/>
                    </a:lnTo>
                    <a:lnTo>
                      <a:pt x="33101" y="11634"/>
                    </a:lnTo>
                    <a:lnTo>
                      <a:pt x="33290" y="11488"/>
                    </a:lnTo>
                    <a:lnTo>
                      <a:pt x="33373" y="11383"/>
                    </a:lnTo>
                    <a:lnTo>
                      <a:pt x="33352" y="11341"/>
                    </a:lnTo>
                    <a:lnTo>
                      <a:pt x="33290" y="11320"/>
                    </a:lnTo>
                    <a:lnTo>
                      <a:pt x="33269" y="11236"/>
                    </a:lnTo>
                    <a:lnTo>
                      <a:pt x="33080" y="11174"/>
                    </a:lnTo>
                    <a:lnTo>
                      <a:pt x="32976" y="11216"/>
                    </a:lnTo>
                    <a:lnTo>
                      <a:pt x="32934" y="11174"/>
                    </a:lnTo>
                    <a:lnTo>
                      <a:pt x="33038" y="11153"/>
                    </a:lnTo>
                    <a:lnTo>
                      <a:pt x="33038" y="11027"/>
                    </a:lnTo>
                    <a:lnTo>
                      <a:pt x="32808" y="10860"/>
                    </a:lnTo>
                    <a:lnTo>
                      <a:pt x="32808" y="10818"/>
                    </a:lnTo>
                    <a:lnTo>
                      <a:pt x="32871" y="10818"/>
                    </a:lnTo>
                    <a:lnTo>
                      <a:pt x="32955" y="10902"/>
                    </a:lnTo>
                    <a:lnTo>
                      <a:pt x="33038" y="10860"/>
                    </a:lnTo>
                    <a:lnTo>
                      <a:pt x="32955" y="10797"/>
                    </a:lnTo>
                    <a:lnTo>
                      <a:pt x="33018" y="10755"/>
                    </a:lnTo>
                    <a:lnTo>
                      <a:pt x="33018" y="10713"/>
                    </a:lnTo>
                    <a:lnTo>
                      <a:pt x="32871" y="10651"/>
                    </a:lnTo>
                    <a:lnTo>
                      <a:pt x="32766" y="10588"/>
                    </a:lnTo>
                    <a:lnTo>
                      <a:pt x="32662" y="10651"/>
                    </a:lnTo>
                    <a:lnTo>
                      <a:pt x="32515" y="10588"/>
                    </a:lnTo>
                    <a:cubicBezTo>
                      <a:pt x="32536" y="10546"/>
                      <a:pt x="32536" y="10525"/>
                      <a:pt x="32536" y="10504"/>
                    </a:cubicBezTo>
                    <a:lnTo>
                      <a:pt x="32599" y="10504"/>
                    </a:lnTo>
                    <a:lnTo>
                      <a:pt x="32620" y="10483"/>
                    </a:lnTo>
                    <a:lnTo>
                      <a:pt x="32599" y="10420"/>
                    </a:lnTo>
                    <a:lnTo>
                      <a:pt x="32536" y="10420"/>
                    </a:lnTo>
                    <a:cubicBezTo>
                      <a:pt x="32536" y="10400"/>
                      <a:pt x="32536" y="10339"/>
                      <a:pt x="32517" y="10317"/>
                    </a:cubicBezTo>
                    <a:lnTo>
                      <a:pt x="32517" y="10317"/>
                    </a:lnTo>
                    <a:cubicBezTo>
                      <a:pt x="32518" y="10308"/>
                      <a:pt x="32523" y="10287"/>
                      <a:pt x="32536" y="10274"/>
                    </a:cubicBezTo>
                    <a:cubicBezTo>
                      <a:pt x="32536" y="10274"/>
                      <a:pt x="32536" y="10232"/>
                      <a:pt x="32557" y="10232"/>
                    </a:cubicBezTo>
                    <a:lnTo>
                      <a:pt x="32641" y="10316"/>
                    </a:lnTo>
                    <a:lnTo>
                      <a:pt x="32746" y="10274"/>
                    </a:lnTo>
                    <a:lnTo>
                      <a:pt x="32934" y="10232"/>
                    </a:lnTo>
                    <a:lnTo>
                      <a:pt x="32976" y="10337"/>
                    </a:lnTo>
                    <a:lnTo>
                      <a:pt x="33080" y="10379"/>
                    </a:lnTo>
                    <a:lnTo>
                      <a:pt x="33143" y="10441"/>
                    </a:lnTo>
                    <a:lnTo>
                      <a:pt x="33185" y="10420"/>
                    </a:lnTo>
                    <a:lnTo>
                      <a:pt x="33352" y="10525"/>
                    </a:lnTo>
                    <a:lnTo>
                      <a:pt x="33394" y="10483"/>
                    </a:lnTo>
                    <a:lnTo>
                      <a:pt x="33457" y="10504"/>
                    </a:lnTo>
                    <a:lnTo>
                      <a:pt x="33499" y="10420"/>
                    </a:lnTo>
                    <a:lnTo>
                      <a:pt x="33478" y="10337"/>
                    </a:lnTo>
                    <a:lnTo>
                      <a:pt x="33394" y="10295"/>
                    </a:lnTo>
                    <a:lnTo>
                      <a:pt x="33310" y="10190"/>
                    </a:lnTo>
                    <a:lnTo>
                      <a:pt x="33269" y="10107"/>
                    </a:lnTo>
                    <a:lnTo>
                      <a:pt x="33059" y="9918"/>
                    </a:lnTo>
                    <a:lnTo>
                      <a:pt x="33038" y="9855"/>
                    </a:lnTo>
                    <a:lnTo>
                      <a:pt x="33038" y="9855"/>
                    </a:lnTo>
                    <a:lnTo>
                      <a:pt x="33101" y="9897"/>
                    </a:lnTo>
                    <a:lnTo>
                      <a:pt x="33143" y="9960"/>
                    </a:lnTo>
                    <a:lnTo>
                      <a:pt x="33206" y="9981"/>
                    </a:lnTo>
                    <a:lnTo>
                      <a:pt x="33310" y="10107"/>
                    </a:lnTo>
                    <a:lnTo>
                      <a:pt x="33394" y="10127"/>
                    </a:lnTo>
                    <a:lnTo>
                      <a:pt x="33415" y="10190"/>
                    </a:lnTo>
                    <a:lnTo>
                      <a:pt x="33499" y="10295"/>
                    </a:lnTo>
                    <a:lnTo>
                      <a:pt x="33603" y="10400"/>
                    </a:lnTo>
                    <a:lnTo>
                      <a:pt x="33624" y="10462"/>
                    </a:lnTo>
                    <a:lnTo>
                      <a:pt x="33687" y="10504"/>
                    </a:lnTo>
                    <a:lnTo>
                      <a:pt x="33792" y="10609"/>
                    </a:lnTo>
                    <a:lnTo>
                      <a:pt x="33834" y="10713"/>
                    </a:lnTo>
                    <a:lnTo>
                      <a:pt x="33938" y="10713"/>
                    </a:lnTo>
                    <a:lnTo>
                      <a:pt x="33980" y="10672"/>
                    </a:lnTo>
                    <a:lnTo>
                      <a:pt x="33917" y="10546"/>
                    </a:lnTo>
                    <a:lnTo>
                      <a:pt x="33834" y="10337"/>
                    </a:lnTo>
                    <a:lnTo>
                      <a:pt x="34001" y="10358"/>
                    </a:lnTo>
                    <a:lnTo>
                      <a:pt x="34189" y="10462"/>
                    </a:lnTo>
                    <a:lnTo>
                      <a:pt x="34357" y="10462"/>
                    </a:lnTo>
                    <a:lnTo>
                      <a:pt x="34357" y="10567"/>
                    </a:lnTo>
                    <a:lnTo>
                      <a:pt x="34336" y="10630"/>
                    </a:lnTo>
                    <a:lnTo>
                      <a:pt x="34440" y="10713"/>
                    </a:lnTo>
                    <a:lnTo>
                      <a:pt x="34545" y="10713"/>
                    </a:lnTo>
                    <a:lnTo>
                      <a:pt x="34566" y="10734"/>
                    </a:lnTo>
                    <a:lnTo>
                      <a:pt x="34838" y="10734"/>
                    </a:lnTo>
                    <a:lnTo>
                      <a:pt x="34922" y="10672"/>
                    </a:lnTo>
                    <a:lnTo>
                      <a:pt x="34984" y="10546"/>
                    </a:lnTo>
                    <a:lnTo>
                      <a:pt x="34984" y="10441"/>
                    </a:lnTo>
                    <a:lnTo>
                      <a:pt x="35026" y="10337"/>
                    </a:lnTo>
                    <a:lnTo>
                      <a:pt x="34963" y="10295"/>
                    </a:lnTo>
                    <a:lnTo>
                      <a:pt x="34880" y="10086"/>
                    </a:lnTo>
                    <a:lnTo>
                      <a:pt x="34838" y="10086"/>
                    </a:lnTo>
                    <a:lnTo>
                      <a:pt x="34754" y="9939"/>
                    </a:lnTo>
                    <a:lnTo>
                      <a:pt x="34775" y="9814"/>
                    </a:lnTo>
                    <a:lnTo>
                      <a:pt x="34838" y="9793"/>
                    </a:lnTo>
                    <a:lnTo>
                      <a:pt x="34838" y="9709"/>
                    </a:lnTo>
                    <a:lnTo>
                      <a:pt x="34859" y="9688"/>
                    </a:lnTo>
                    <a:lnTo>
                      <a:pt x="34922" y="9730"/>
                    </a:lnTo>
                    <a:lnTo>
                      <a:pt x="34943" y="9835"/>
                    </a:lnTo>
                    <a:lnTo>
                      <a:pt x="34984" y="9730"/>
                    </a:lnTo>
                    <a:lnTo>
                      <a:pt x="34984" y="9583"/>
                    </a:lnTo>
                    <a:lnTo>
                      <a:pt x="35047" y="9542"/>
                    </a:lnTo>
                    <a:lnTo>
                      <a:pt x="35089" y="9500"/>
                    </a:lnTo>
                    <a:lnTo>
                      <a:pt x="35089" y="9604"/>
                    </a:lnTo>
                    <a:lnTo>
                      <a:pt x="35131" y="9667"/>
                    </a:lnTo>
                    <a:lnTo>
                      <a:pt x="35089" y="9709"/>
                    </a:lnTo>
                    <a:lnTo>
                      <a:pt x="34984" y="9772"/>
                    </a:lnTo>
                    <a:lnTo>
                      <a:pt x="34963" y="9897"/>
                    </a:lnTo>
                    <a:lnTo>
                      <a:pt x="35026" y="9918"/>
                    </a:lnTo>
                    <a:lnTo>
                      <a:pt x="35068" y="10002"/>
                    </a:lnTo>
                    <a:lnTo>
                      <a:pt x="35068" y="10086"/>
                    </a:lnTo>
                    <a:lnTo>
                      <a:pt x="35194" y="10232"/>
                    </a:lnTo>
                    <a:lnTo>
                      <a:pt x="35256" y="10274"/>
                    </a:lnTo>
                    <a:lnTo>
                      <a:pt x="35256" y="10190"/>
                    </a:lnTo>
                    <a:lnTo>
                      <a:pt x="35298" y="10169"/>
                    </a:lnTo>
                    <a:lnTo>
                      <a:pt x="35361" y="10211"/>
                    </a:lnTo>
                    <a:lnTo>
                      <a:pt x="35466" y="10169"/>
                    </a:lnTo>
                    <a:lnTo>
                      <a:pt x="35487" y="10211"/>
                    </a:lnTo>
                    <a:lnTo>
                      <a:pt x="35466" y="10253"/>
                    </a:lnTo>
                    <a:lnTo>
                      <a:pt x="35466" y="10358"/>
                    </a:lnTo>
                    <a:lnTo>
                      <a:pt x="35403" y="10525"/>
                    </a:lnTo>
                    <a:lnTo>
                      <a:pt x="35403" y="10567"/>
                    </a:lnTo>
                    <a:lnTo>
                      <a:pt x="35298" y="10734"/>
                    </a:lnTo>
                    <a:lnTo>
                      <a:pt x="35235" y="10923"/>
                    </a:lnTo>
                    <a:lnTo>
                      <a:pt x="35235" y="10964"/>
                    </a:lnTo>
                    <a:lnTo>
                      <a:pt x="35256" y="10964"/>
                    </a:lnTo>
                    <a:lnTo>
                      <a:pt x="35298" y="10860"/>
                    </a:lnTo>
                    <a:lnTo>
                      <a:pt x="35403" y="10902"/>
                    </a:lnTo>
                    <a:lnTo>
                      <a:pt x="35403" y="10923"/>
                    </a:lnTo>
                    <a:lnTo>
                      <a:pt x="35487" y="10923"/>
                    </a:lnTo>
                    <a:lnTo>
                      <a:pt x="35549" y="11006"/>
                    </a:lnTo>
                    <a:lnTo>
                      <a:pt x="35696" y="11027"/>
                    </a:lnTo>
                    <a:lnTo>
                      <a:pt x="35591" y="11069"/>
                    </a:lnTo>
                    <a:lnTo>
                      <a:pt x="35570" y="11132"/>
                    </a:lnTo>
                    <a:lnTo>
                      <a:pt x="35507" y="11153"/>
                    </a:lnTo>
                    <a:lnTo>
                      <a:pt x="35466" y="11111"/>
                    </a:lnTo>
                    <a:lnTo>
                      <a:pt x="35382" y="11132"/>
                    </a:lnTo>
                    <a:lnTo>
                      <a:pt x="35403" y="11216"/>
                    </a:lnTo>
                    <a:lnTo>
                      <a:pt x="35466" y="11236"/>
                    </a:lnTo>
                    <a:lnTo>
                      <a:pt x="35487" y="11257"/>
                    </a:lnTo>
                    <a:lnTo>
                      <a:pt x="35591" y="11257"/>
                    </a:lnTo>
                    <a:lnTo>
                      <a:pt x="35591" y="11341"/>
                    </a:lnTo>
                    <a:lnTo>
                      <a:pt x="35612" y="11383"/>
                    </a:lnTo>
                    <a:lnTo>
                      <a:pt x="35612" y="11467"/>
                    </a:lnTo>
                    <a:lnTo>
                      <a:pt x="35675" y="11550"/>
                    </a:lnTo>
                    <a:lnTo>
                      <a:pt x="35779" y="11571"/>
                    </a:lnTo>
                    <a:lnTo>
                      <a:pt x="35821" y="11655"/>
                    </a:lnTo>
                    <a:lnTo>
                      <a:pt x="35863" y="11739"/>
                    </a:lnTo>
                    <a:lnTo>
                      <a:pt x="35821" y="11843"/>
                    </a:lnTo>
                    <a:lnTo>
                      <a:pt x="35759" y="11906"/>
                    </a:lnTo>
                    <a:lnTo>
                      <a:pt x="35675" y="11906"/>
                    </a:lnTo>
                    <a:lnTo>
                      <a:pt x="35612" y="11948"/>
                    </a:lnTo>
                    <a:lnTo>
                      <a:pt x="35570" y="11906"/>
                    </a:lnTo>
                    <a:lnTo>
                      <a:pt x="35487" y="11885"/>
                    </a:lnTo>
                    <a:lnTo>
                      <a:pt x="35445" y="11906"/>
                    </a:lnTo>
                    <a:lnTo>
                      <a:pt x="35361" y="12011"/>
                    </a:lnTo>
                    <a:lnTo>
                      <a:pt x="35403" y="12052"/>
                    </a:lnTo>
                    <a:lnTo>
                      <a:pt x="35403" y="12094"/>
                    </a:lnTo>
                    <a:lnTo>
                      <a:pt x="35361" y="12178"/>
                    </a:lnTo>
                    <a:lnTo>
                      <a:pt x="35382" y="12220"/>
                    </a:lnTo>
                    <a:lnTo>
                      <a:pt x="35445" y="12220"/>
                    </a:lnTo>
                    <a:lnTo>
                      <a:pt x="35466" y="12199"/>
                    </a:lnTo>
                    <a:lnTo>
                      <a:pt x="35549" y="12178"/>
                    </a:lnTo>
                    <a:lnTo>
                      <a:pt x="35654" y="12178"/>
                    </a:lnTo>
                    <a:lnTo>
                      <a:pt x="35717" y="12115"/>
                    </a:lnTo>
                    <a:lnTo>
                      <a:pt x="35800" y="12115"/>
                    </a:lnTo>
                    <a:lnTo>
                      <a:pt x="35863" y="12011"/>
                    </a:lnTo>
                    <a:lnTo>
                      <a:pt x="35905" y="11990"/>
                    </a:lnTo>
                    <a:lnTo>
                      <a:pt x="35926" y="12115"/>
                    </a:lnTo>
                    <a:lnTo>
                      <a:pt x="35989" y="12157"/>
                    </a:lnTo>
                    <a:lnTo>
                      <a:pt x="36072" y="12094"/>
                    </a:lnTo>
                    <a:lnTo>
                      <a:pt x="36135" y="11969"/>
                    </a:lnTo>
                    <a:lnTo>
                      <a:pt x="36240" y="11885"/>
                    </a:lnTo>
                    <a:lnTo>
                      <a:pt x="36303" y="11948"/>
                    </a:lnTo>
                    <a:lnTo>
                      <a:pt x="36303" y="11990"/>
                    </a:lnTo>
                    <a:lnTo>
                      <a:pt x="36219" y="12011"/>
                    </a:lnTo>
                    <a:lnTo>
                      <a:pt x="36177" y="12073"/>
                    </a:lnTo>
                    <a:lnTo>
                      <a:pt x="36219" y="12094"/>
                    </a:lnTo>
                    <a:lnTo>
                      <a:pt x="36219" y="12157"/>
                    </a:lnTo>
                    <a:lnTo>
                      <a:pt x="36093" y="12199"/>
                    </a:lnTo>
                    <a:lnTo>
                      <a:pt x="36072" y="12220"/>
                    </a:lnTo>
                    <a:lnTo>
                      <a:pt x="36219" y="12199"/>
                    </a:lnTo>
                    <a:lnTo>
                      <a:pt x="36240" y="12283"/>
                    </a:lnTo>
                    <a:lnTo>
                      <a:pt x="36135" y="12366"/>
                    </a:lnTo>
                    <a:lnTo>
                      <a:pt x="36177" y="12492"/>
                    </a:lnTo>
                    <a:lnTo>
                      <a:pt x="36219" y="12513"/>
                    </a:lnTo>
                    <a:lnTo>
                      <a:pt x="36282" y="12617"/>
                    </a:lnTo>
                    <a:lnTo>
                      <a:pt x="36407" y="12596"/>
                    </a:lnTo>
                    <a:lnTo>
                      <a:pt x="36428" y="12534"/>
                    </a:lnTo>
                    <a:lnTo>
                      <a:pt x="36407" y="12471"/>
                    </a:lnTo>
                    <a:lnTo>
                      <a:pt x="36407" y="12387"/>
                    </a:lnTo>
                    <a:lnTo>
                      <a:pt x="36449" y="12366"/>
                    </a:lnTo>
                    <a:lnTo>
                      <a:pt x="36595" y="12471"/>
                    </a:lnTo>
                    <a:lnTo>
                      <a:pt x="36595" y="12534"/>
                    </a:lnTo>
                    <a:lnTo>
                      <a:pt x="36533" y="12638"/>
                    </a:lnTo>
                    <a:lnTo>
                      <a:pt x="36616" y="12701"/>
                    </a:lnTo>
                    <a:lnTo>
                      <a:pt x="36637" y="12743"/>
                    </a:lnTo>
                    <a:lnTo>
                      <a:pt x="36491" y="12827"/>
                    </a:lnTo>
                    <a:lnTo>
                      <a:pt x="36449" y="12889"/>
                    </a:lnTo>
                    <a:lnTo>
                      <a:pt x="36533" y="12952"/>
                    </a:lnTo>
                    <a:lnTo>
                      <a:pt x="36763" y="12952"/>
                    </a:lnTo>
                    <a:lnTo>
                      <a:pt x="36826" y="12994"/>
                    </a:lnTo>
                    <a:lnTo>
                      <a:pt x="36826" y="13099"/>
                    </a:lnTo>
                    <a:lnTo>
                      <a:pt x="36826" y="13161"/>
                    </a:lnTo>
                    <a:lnTo>
                      <a:pt x="36867" y="13140"/>
                    </a:lnTo>
                    <a:lnTo>
                      <a:pt x="36867" y="13057"/>
                    </a:lnTo>
                    <a:lnTo>
                      <a:pt x="36930" y="12994"/>
                    </a:lnTo>
                    <a:lnTo>
                      <a:pt x="36972" y="12994"/>
                    </a:lnTo>
                    <a:lnTo>
                      <a:pt x="36972" y="13057"/>
                    </a:lnTo>
                    <a:lnTo>
                      <a:pt x="36930" y="13161"/>
                    </a:lnTo>
                    <a:lnTo>
                      <a:pt x="36930" y="13245"/>
                    </a:lnTo>
                    <a:lnTo>
                      <a:pt x="36847" y="13266"/>
                    </a:lnTo>
                    <a:lnTo>
                      <a:pt x="36805" y="13433"/>
                    </a:lnTo>
                    <a:lnTo>
                      <a:pt x="36805" y="13475"/>
                    </a:lnTo>
                    <a:lnTo>
                      <a:pt x="36867" y="13517"/>
                    </a:lnTo>
                    <a:lnTo>
                      <a:pt x="36867" y="13622"/>
                    </a:lnTo>
                    <a:lnTo>
                      <a:pt x="36826" y="13726"/>
                    </a:lnTo>
                    <a:lnTo>
                      <a:pt x="36826" y="13831"/>
                    </a:lnTo>
                    <a:lnTo>
                      <a:pt x="36847" y="13852"/>
                    </a:lnTo>
                    <a:lnTo>
                      <a:pt x="36847" y="13873"/>
                    </a:lnTo>
                    <a:lnTo>
                      <a:pt x="36826" y="14082"/>
                    </a:lnTo>
                    <a:lnTo>
                      <a:pt x="36763" y="14166"/>
                    </a:lnTo>
                    <a:lnTo>
                      <a:pt x="36826" y="14270"/>
                    </a:lnTo>
                    <a:lnTo>
                      <a:pt x="36805" y="14354"/>
                    </a:lnTo>
                    <a:lnTo>
                      <a:pt x="36637" y="14396"/>
                    </a:lnTo>
                    <a:lnTo>
                      <a:pt x="36491" y="14375"/>
                    </a:lnTo>
                    <a:lnTo>
                      <a:pt x="36428" y="14396"/>
                    </a:lnTo>
                    <a:lnTo>
                      <a:pt x="36407" y="14480"/>
                    </a:lnTo>
                    <a:lnTo>
                      <a:pt x="36198" y="14626"/>
                    </a:lnTo>
                    <a:lnTo>
                      <a:pt x="36198" y="14710"/>
                    </a:lnTo>
                    <a:lnTo>
                      <a:pt x="36344" y="14793"/>
                    </a:lnTo>
                    <a:lnTo>
                      <a:pt x="36303" y="14793"/>
                    </a:lnTo>
                    <a:lnTo>
                      <a:pt x="36219" y="14814"/>
                    </a:lnTo>
                    <a:lnTo>
                      <a:pt x="36303" y="14814"/>
                    </a:lnTo>
                    <a:lnTo>
                      <a:pt x="36177" y="14982"/>
                    </a:lnTo>
                    <a:lnTo>
                      <a:pt x="36093" y="15024"/>
                    </a:lnTo>
                    <a:lnTo>
                      <a:pt x="35884" y="15149"/>
                    </a:lnTo>
                    <a:lnTo>
                      <a:pt x="35738" y="15296"/>
                    </a:lnTo>
                    <a:lnTo>
                      <a:pt x="35675" y="15296"/>
                    </a:lnTo>
                    <a:lnTo>
                      <a:pt x="35633" y="15337"/>
                    </a:lnTo>
                    <a:lnTo>
                      <a:pt x="35591" y="15463"/>
                    </a:lnTo>
                    <a:lnTo>
                      <a:pt x="35675" y="15568"/>
                    </a:lnTo>
                    <a:lnTo>
                      <a:pt x="35696" y="15672"/>
                    </a:lnTo>
                    <a:lnTo>
                      <a:pt x="35800" y="15840"/>
                    </a:lnTo>
                    <a:lnTo>
                      <a:pt x="35842" y="16133"/>
                    </a:lnTo>
                    <a:lnTo>
                      <a:pt x="35779" y="16174"/>
                    </a:lnTo>
                    <a:lnTo>
                      <a:pt x="35738" y="16153"/>
                    </a:lnTo>
                    <a:lnTo>
                      <a:pt x="35675" y="16195"/>
                    </a:lnTo>
                    <a:lnTo>
                      <a:pt x="35654" y="16300"/>
                    </a:lnTo>
                    <a:lnTo>
                      <a:pt x="35633" y="16195"/>
                    </a:lnTo>
                    <a:lnTo>
                      <a:pt x="35633" y="16049"/>
                    </a:lnTo>
                    <a:lnTo>
                      <a:pt x="35570" y="15986"/>
                    </a:lnTo>
                    <a:lnTo>
                      <a:pt x="35466" y="16049"/>
                    </a:lnTo>
                    <a:lnTo>
                      <a:pt x="35424" y="16153"/>
                    </a:lnTo>
                    <a:lnTo>
                      <a:pt x="35319" y="16216"/>
                    </a:lnTo>
                    <a:lnTo>
                      <a:pt x="35235" y="16174"/>
                    </a:lnTo>
                    <a:lnTo>
                      <a:pt x="35256" y="16112"/>
                    </a:lnTo>
                    <a:lnTo>
                      <a:pt x="35256" y="16070"/>
                    </a:lnTo>
                    <a:lnTo>
                      <a:pt x="35047" y="16070"/>
                    </a:lnTo>
                    <a:lnTo>
                      <a:pt x="35005" y="16174"/>
                    </a:lnTo>
                    <a:lnTo>
                      <a:pt x="34922" y="16258"/>
                    </a:lnTo>
                    <a:lnTo>
                      <a:pt x="34796" y="16216"/>
                    </a:lnTo>
                    <a:lnTo>
                      <a:pt x="34712" y="16216"/>
                    </a:lnTo>
                    <a:lnTo>
                      <a:pt x="34650" y="16174"/>
                    </a:lnTo>
                    <a:lnTo>
                      <a:pt x="34587" y="16174"/>
                    </a:lnTo>
                    <a:lnTo>
                      <a:pt x="34503" y="16258"/>
                    </a:lnTo>
                    <a:lnTo>
                      <a:pt x="34357" y="16195"/>
                    </a:lnTo>
                    <a:lnTo>
                      <a:pt x="34315" y="16174"/>
                    </a:lnTo>
                    <a:lnTo>
                      <a:pt x="34231" y="16070"/>
                    </a:lnTo>
                    <a:lnTo>
                      <a:pt x="34106" y="15986"/>
                    </a:lnTo>
                    <a:lnTo>
                      <a:pt x="33980" y="15965"/>
                    </a:lnTo>
                    <a:lnTo>
                      <a:pt x="33834" y="15777"/>
                    </a:lnTo>
                    <a:lnTo>
                      <a:pt x="33813" y="15840"/>
                    </a:lnTo>
                    <a:lnTo>
                      <a:pt x="33813" y="15902"/>
                    </a:lnTo>
                    <a:lnTo>
                      <a:pt x="33792" y="15965"/>
                    </a:lnTo>
                    <a:lnTo>
                      <a:pt x="33750" y="15944"/>
                    </a:lnTo>
                    <a:lnTo>
                      <a:pt x="33708" y="15965"/>
                    </a:lnTo>
                    <a:lnTo>
                      <a:pt x="33708" y="16049"/>
                    </a:lnTo>
                    <a:lnTo>
                      <a:pt x="33771" y="16112"/>
                    </a:lnTo>
                    <a:lnTo>
                      <a:pt x="33750" y="16195"/>
                    </a:lnTo>
                    <a:lnTo>
                      <a:pt x="33687" y="16195"/>
                    </a:lnTo>
                    <a:lnTo>
                      <a:pt x="33582" y="16216"/>
                    </a:lnTo>
                    <a:lnTo>
                      <a:pt x="33499" y="16300"/>
                    </a:lnTo>
                    <a:lnTo>
                      <a:pt x="33373" y="16300"/>
                    </a:lnTo>
                    <a:lnTo>
                      <a:pt x="33290" y="16384"/>
                    </a:lnTo>
                    <a:lnTo>
                      <a:pt x="33290" y="16488"/>
                    </a:lnTo>
                    <a:lnTo>
                      <a:pt x="33206" y="16530"/>
                    </a:lnTo>
                    <a:lnTo>
                      <a:pt x="33164" y="16677"/>
                    </a:lnTo>
                    <a:lnTo>
                      <a:pt x="33248" y="16886"/>
                    </a:lnTo>
                    <a:lnTo>
                      <a:pt x="33352" y="16990"/>
                    </a:lnTo>
                    <a:lnTo>
                      <a:pt x="33394" y="16949"/>
                    </a:lnTo>
                    <a:lnTo>
                      <a:pt x="33499" y="17095"/>
                    </a:lnTo>
                    <a:lnTo>
                      <a:pt x="33478" y="17158"/>
                    </a:lnTo>
                    <a:lnTo>
                      <a:pt x="33666" y="17158"/>
                    </a:lnTo>
                    <a:lnTo>
                      <a:pt x="33771" y="17200"/>
                    </a:lnTo>
                    <a:lnTo>
                      <a:pt x="33813" y="17137"/>
                    </a:lnTo>
                    <a:lnTo>
                      <a:pt x="33917" y="17137"/>
                    </a:lnTo>
                    <a:lnTo>
                      <a:pt x="33980" y="17095"/>
                    </a:lnTo>
                    <a:lnTo>
                      <a:pt x="34106" y="17095"/>
                    </a:lnTo>
                    <a:lnTo>
                      <a:pt x="34189" y="17053"/>
                    </a:lnTo>
                    <a:lnTo>
                      <a:pt x="34273" y="17095"/>
                    </a:lnTo>
                    <a:lnTo>
                      <a:pt x="34315" y="17032"/>
                    </a:lnTo>
                    <a:lnTo>
                      <a:pt x="34315" y="16928"/>
                    </a:lnTo>
                    <a:lnTo>
                      <a:pt x="34336" y="16865"/>
                    </a:lnTo>
                    <a:lnTo>
                      <a:pt x="34398" y="16865"/>
                    </a:lnTo>
                    <a:lnTo>
                      <a:pt x="34503" y="17032"/>
                    </a:lnTo>
                    <a:lnTo>
                      <a:pt x="34587" y="17032"/>
                    </a:lnTo>
                    <a:lnTo>
                      <a:pt x="34650" y="17116"/>
                    </a:lnTo>
                    <a:lnTo>
                      <a:pt x="34796" y="17137"/>
                    </a:lnTo>
                    <a:lnTo>
                      <a:pt x="34817" y="17074"/>
                    </a:lnTo>
                    <a:lnTo>
                      <a:pt x="34901" y="16970"/>
                    </a:lnTo>
                    <a:lnTo>
                      <a:pt x="34943" y="16970"/>
                    </a:lnTo>
                    <a:lnTo>
                      <a:pt x="35026" y="16886"/>
                    </a:lnTo>
                    <a:lnTo>
                      <a:pt x="35131" y="16865"/>
                    </a:lnTo>
                    <a:lnTo>
                      <a:pt x="35110" y="16928"/>
                    </a:lnTo>
                    <a:lnTo>
                      <a:pt x="35110" y="17032"/>
                    </a:lnTo>
                    <a:lnTo>
                      <a:pt x="35026" y="17137"/>
                    </a:lnTo>
                    <a:lnTo>
                      <a:pt x="35026" y="17262"/>
                    </a:lnTo>
                    <a:lnTo>
                      <a:pt x="35131" y="17221"/>
                    </a:lnTo>
                    <a:lnTo>
                      <a:pt x="35173" y="17032"/>
                    </a:lnTo>
                    <a:lnTo>
                      <a:pt x="35215" y="17074"/>
                    </a:lnTo>
                    <a:lnTo>
                      <a:pt x="35256" y="17032"/>
                    </a:lnTo>
                    <a:lnTo>
                      <a:pt x="35340" y="17074"/>
                    </a:lnTo>
                    <a:lnTo>
                      <a:pt x="35256" y="17200"/>
                    </a:lnTo>
                    <a:lnTo>
                      <a:pt x="35277" y="17283"/>
                    </a:lnTo>
                    <a:lnTo>
                      <a:pt x="35277" y="17179"/>
                    </a:lnTo>
                    <a:lnTo>
                      <a:pt x="35466" y="17011"/>
                    </a:lnTo>
                    <a:lnTo>
                      <a:pt x="35487" y="17074"/>
                    </a:lnTo>
                    <a:lnTo>
                      <a:pt x="35361" y="17179"/>
                    </a:lnTo>
                    <a:lnTo>
                      <a:pt x="35361" y="17242"/>
                    </a:lnTo>
                    <a:lnTo>
                      <a:pt x="35445" y="17304"/>
                    </a:lnTo>
                    <a:lnTo>
                      <a:pt x="35487" y="17451"/>
                    </a:lnTo>
                    <a:lnTo>
                      <a:pt x="35487" y="17555"/>
                    </a:lnTo>
                    <a:lnTo>
                      <a:pt x="35507" y="17660"/>
                    </a:lnTo>
                    <a:lnTo>
                      <a:pt x="35612" y="17639"/>
                    </a:lnTo>
                    <a:lnTo>
                      <a:pt x="35612" y="17765"/>
                    </a:lnTo>
                    <a:lnTo>
                      <a:pt x="35675" y="17827"/>
                    </a:lnTo>
                    <a:lnTo>
                      <a:pt x="35759" y="17681"/>
                    </a:lnTo>
                    <a:lnTo>
                      <a:pt x="35717" y="17869"/>
                    </a:lnTo>
                    <a:lnTo>
                      <a:pt x="35654" y="17953"/>
                    </a:lnTo>
                    <a:lnTo>
                      <a:pt x="35759" y="18058"/>
                    </a:lnTo>
                    <a:lnTo>
                      <a:pt x="35759" y="17974"/>
                    </a:lnTo>
                    <a:lnTo>
                      <a:pt x="35800" y="17869"/>
                    </a:lnTo>
                    <a:lnTo>
                      <a:pt x="35863" y="17848"/>
                    </a:lnTo>
                    <a:lnTo>
                      <a:pt x="35863" y="17848"/>
                    </a:lnTo>
                    <a:lnTo>
                      <a:pt x="35821" y="17890"/>
                    </a:lnTo>
                    <a:lnTo>
                      <a:pt x="35863" y="18037"/>
                    </a:lnTo>
                    <a:lnTo>
                      <a:pt x="35926" y="18162"/>
                    </a:lnTo>
                    <a:lnTo>
                      <a:pt x="36093" y="18141"/>
                    </a:lnTo>
                    <a:lnTo>
                      <a:pt x="36031" y="18183"/>
                    </a:lnTo>
                    <a:lnTo>
                      <a:pt x="35821" y="18309"/>
                    </a:lnTo>
                    <a:lnTo>
                      <a:pt x="35675" y="18309"/>
                    </a:lnTo>
                    <a:lnTo>
                      <a:pt x="35654" y="18371"/>
                    </a:lnTo>
                    <a:lnTo>
                      <a:pt x="35759" y="18413"/>
                    </a:lnTo>
                    <a:lnTo>
                      <a:pt x="35759" y="18560"/>
                    </a:lnTo>
                    <a:lnTo>
                      <a:pt x="35821" y="18664"/>
                    </a:lnTo>
                    <a:lnTo>
                      <a:pt x="35905" y="18727"/>
                    </a:lnTo>
                    <a:lnTo>
                      <a:pt x="35989" y="18727"/>
                    </a:lnTo>
                    <a:lnTo>
                      <a:pt x="35989" y="18790"/>
                    </a:lnTo>
                    <a:lnTo>
                      <a:pt x="36093" y="18874"/>
                    </a:lnTo>
                    <a:lnTo>
                      <a:pt x="36156" y="18915"/>
                    </a:lnTo>
                    <a:lnTo>
                      <a:pt x="36219" y="18915"/>
                    </a:lnTo>
                    <a:lnTo>
                      <a:pt x="36407" y="19041"/>
                    </a:lnTo>
                    <a:lnTo>
                      <a:pt x="36512" y="19041"/>
                    </a:lnTo>
                    <a:lnTo>
                      <a:pt x="36512" y="19104"/>
                    </a:lnTo>
                    <a:lnTo>
                      <a:pt x="36575" y="19125"/>
                    </a:lnTo>
                    <a:lnTo>
                      <a:pt x="36595" y="19083"/>
                    </a:lnTo>
                    <a:lnTo>
                      <a:pt x="36616" y="19041"/>
                    </a:lnTo>
                    <a:lnTo>
                      <a:pt x="36721" y="19104"/>
                    </a:lnTo>
                    <a:lnTo>
                      <a:pt x="36679" y="19125"/>
                    </a:lnTo>
                    <a:lnTo>
                      <a:pt x="36616" y="19187"/>
                    </a:lnTo>
                    <a:lnTo>
                      <a:pt x="36679" y="19292"/>
                    </a:lnTo>
                    <a:lnTo>
                      <a:pt x="36742" y="19334"/>
                    </a:lnTo>
                    <a:lnTo>
                      <a:pt x="36805" y="19334"/>
                    </a:lnTo>
                    <a:lnTo>
                      <a:pt x="36805" y="19418"/>
                    </a:lnTo>
                    <a:lnTo>
                      <a:pt x="36930" y="19543"/>
                    </a:lnTo>
                    <a:lnTo>
                      <a:pt x="37014" y="19543"/>
                    </a:lnTo>
                    <a:lnTo>
                      <a:pt x="37056" y="19606"/>
                    </a:lnTo>
                    <a:lnTo>
                      <a:pt x="37098" y="19648"/>
                    </a:lnTo>
                    <a:lnTo>
                      <a:pt x="37265" y="19731"/>
                    </a:lnTo>
                    <a:lnTo>
                      <a:pt x="37328" y="19711"/>
                    </a:lnTo>
                    <a:lnTo>
                      <a:pt x="37370" y="19731"/>
                    </a:lnTo>
                    <a:lnTo>
                      <a:pt x="37453" y="19731"/>
                    </a:lnTo>
                    <a:lnTo>
                      <a:pt x="37537" y="19773"/>
                    </a:lnTo>
                    <a:lnTo>
                      <a:pt x="37558" y="19857"/>
                    </a:lnTo>
                    <a:lnTo>
                      <a:pt x="37725" y="19983"/>
                    </a:lnTo>
                    <a:lnTo>
                      <a:pt x="37788" y="19983"/>
                    </a:lnTo>
                    <a:lnTo>
                      <a:pt x="37872" y="20045"/>
                    </a:lnTo>
                    <a:lnTo>
                      <a:pt x="38060" y="20087"/>
                    </a:lnTo>
                    <a:lnTo>
                      <a:pt x="38165" y="20150"/>
                    </a:lnTo>
                    <a:lnTo>
                      <a:pt x="38269" y="20150"/>
                    </a:lnTo>
                    <a:lnTo>
                      <a:pt x="38290" y="20129"/>
                    </a:lnTo>
                    <a:lnTo>
                      <a:pt x="38290" y="20066"/>
                    </a:lnTo>
                    <a:lnTo>
                      <a:pt x="38207" y="19983"/>
                    </a:lnTo>
                    <a:lnTo>
                      <a:pt x="38165" y="19920"/>
                    </a:lnTo>
                    <a:lnTo>
                      <a:pt x="38207" y="19857"/>
                    </a:lnTo>
                    <a:lnTo>
                      <a:pt x="38290" y="19878"/>
                    </a:lnTo>
                    <a:lnTo>
                      <a:pt x="38311" y="19815"/>
                    </a:lnTo>
                    <a:lnTo>
                      <a:pt x="38290" y="19752"/>
                    </a:lnTo>
                    <a:lnTo>
                      <a:pt x="38248" y="19773"/>
                    </a:lnTo>
                    <a:lnTo>
                      <a:pt x="38207" y="19731"/>
                    </a:lnTo>
                    <a:lnTo>
                      <a:pt x="38248" y="19606"/>
                    </a:lnTo>
                    <a:lnTo>
                      <a:pt x="38207" y="19564"/>
                    </a:lnTo>
                    <a:lnTo>
                      <a:pt x="38102" y="19669"/>
                    </a:lnTo>
                    <a:lnTo>
                      <a:pt x="38102" y="19627"/>
                    </a:lnTo>
                    <a:lnTo>
                      <a:pt x="38081" y="19543"/>
                    </a:lnTo>
                    <a:lnTo>
                      <a:pt x="38018" y="19543"/>
                    </a:lnTo>
                    <a:lnTo>
                      <a:pt x="38123" y="19439"/>
                    </a:lnTo>
                    <a:lnTo>
                      <a:pt x="38102" y="19313"/>
                    </a:lnTo>
                    <a:lnTo>
                      <a:pt x="38060" y="19292"/>
                    </a:lnTo>
                    <a:lnTo>
                      <a:pt x="37956" y="19292"/>
                    </a:lnTo>
                    <a:lnTo>
                      <a:pt x="37976" y="19187"/>
                    </a:lnTo>
                    <a:lnTo>
                      <a:pt x="37935" y="19083"/>
                    </a:lnTo>
                    <a:lnTo>
                      <a:pt x="37893" y="18999"/>
                    </a:lnTo>
                    <a:lnTo>
                      <a:pt x="37788" y="18999"/>
                    </a:lnTo>
                    <a:lnTo>
                      <a:pt x="37851" y="18915"/>
                    </a:lnTo>
                    <a:lnTo>
                      <a:pt x="37767" y="18894"/>
                    </a:lnTo>
                    <a:lnTo>
                      <a:pt x="37725" y="18894"/>
                    </a:lnTo>
                    <a:lnTo>
                      <a:pt x="37746" y="18832"/>
                    </a:lnTo>
                    <a:lnTo>
                      <a:pt x="37663" y="18727"/>
                    </a:lnTo>
                    <a:lnTo>
                      <a:pt x="37663" y="18748"/>
                    </a:lnTo>
                    <a:lnTo>
                      <a:pt x="37621" y="18748"/>
                    </a:lnTo>
                    <a:lnTo>
                      <a:pt x="37621" y="18602"/>
                    </a:lnTo>
                    <a:lnTo>
                      <a:pt x="37621" y="18539"/>
                    </a:lnTo>
                    <a:lnTo>
                      <a:pt x="37621" y="18476"/>
                    </a:lnTo>
                    <a:lnTo>
                      <a:pt x="37453" y="18350"/>
                    </a:lnTo>
                    <a:lnTo>
                      <a:pt x="37432" y="18225"/>
                    </a:lnTo>
                    <a:lnTo>
                      <a:pt x="37432" y="18120"/>
                    </a:lnTo>
                    <a:lnTo>
                      <a:pt x="37516" y="18162"/>
                    </a:lnTo>
                    <a:lnTo>
                      <a:pt x="37558" y="18078"/>
                    </a:lnTo>
                    <a:lnTo>
                      <a:pt x="37663" y="18120"/>
                    </a:lnTo>
                    <a:lnTo>
                      <a:pt x="37663" y="18225"/>
                    </a:lnTo>
                    <a:lnTo>
                      <a:pt x="37746" y="18371"/>
                    </a:lnTo>
                    <a:lnTo>
                      <a:pt x="37872" y="18434"/>
                    </a:lnTo>
                    <a:lnTo>
                      <a:pt x="37935" y="18476"/>
                    </a:lnTo>
                    <a:lnTo>
                      <a:pt x="37935" y="18560"/>
                    </a:lnTo>
                    <a:lnTo>
                      <a:pt x="37976" y="18602"/>
                    </a:lnTo>
                    <a:lnTo>
                      <a:pt x="37976" y="18539"/>
                    </a:lnTo>
                    <a:lnTo>
                      <a:pt x="37935" y="18392"/>
                    </a:lnTo>
                    <a:lnTo>
                      <a:pt x="37935" y="18350"/>
                    </a:lnTo>
                    <a:lnTo>
                      <a:pt x="37976" y="18309"/>
                    </a:lnTo>
                    <a:lnTo>
                      <a:pt x="38018" y="18392"/>
                    </a:lnTo>
                    <a:lnTo>
                      <a:pt x="38018" y="18455"/>
                    </a:lnTo>
                    <a:lnTo>
                      <a:pt x="38081" y="18497"/>
                    </a:lnTo>
                    <a:lnTo>
                      <a:pt x="38123" y="18685"/>
                    </a:lnTo>
                    <a:lnTo>
                      <a:pt x="38207" y="18706"/>
                    </a:lnTo>
                    <a:lnTo>
                      <a:pt x="38207" y="18769"/>
                    </a:lnTo>
                    <a:lnTo>
                      <a:pt x="38290" y="18832"/>
                    </a:lnTo>
                    <a:lnTo>
                      <a:pt x="38374" y="19020"/>
                    </a:lnTo>
                    <a:lnTo>
                      <a:pt x="38416" y="18936"/>
                    </a:lnTo>
                    <a:lnTo>
                      <a:pt x="38395" y="18832"/>
                    </a:lnTo>
                    <a:lnTo>
                      <a:pt x="38395" y="18664"/>
                    </a:lnTo>
                    <a:lnTo>
                      <a:pt x="38416" y="18560"/>
                    </a:lnTo>
                    <a:lnTo>
                      <a:pt x="38416" y="18643"/>
                    </a:lnTo>
                    <a:lnTo>
                      <a:pt x="38479" y="18811"/>
                    </a:lnTo>
                    <a:lnTo>
                      <a:pt x="38479" y="18915"/>
                    </a:lnTo>
                    <a:lnTo>
                      <a:pt x="38479" y="18999"/>
                    </a:lnTo>
                    <a:lnTo>
                      <a:pt x="38520" y="19020"/>
                    </a:lnTo>
                    <a:lnTo>
                      <a:pt x="38604" y="19083"/>
                    </a:lnTo>
                    <a:lnTo>
                      <a:pt x="38625" y="18999"/>
                    </a:lnTo>
                    <a:lnTo>
                      <a:pt x="38583" y="18957"/>
                    </a:lnTo>
                    <a:lnTo>
                      <a:pt x="38583" y="18894"/>
                    </a:lnTo>
                    <a:lnTo>
                      <a:pt x="38667" y="18915"/>
                    </a:lnTo>
                    <a:lnTo>
                      <a:pt x="38688" y="19020"/>
                    </a:lnTo>
                    <a:lnTo>
                      <a:pt x="38688" y="19104"/>
                    </a:lnTo>
                    <a:lnTo>
                      <a:pt x="38709" y="19125"/>
                    </a:lnTo>
                    <a:lnTo>
                      <a:pt x="38709" y="19062"/>
                    </a:lnTo>
                    <a:lnTo>
                      <a:pt x="38772" y="19020"/>
                    </a:lnTo>
                    <a:lnTo>
                      <a:pt x="38772" y="19187"/>
                    </a:lnTo>
                    <a:lnTo>
                      <a:pt x="38813" y="19271"/>
                    </a:lnTo>
                    <a:lnTo>
                      <a:pt x="38897" y="19271"/>
                    </a:lnTo>
                    <a:lnTo>
                      <a:pt x="38939" y="19208"/>
                    </a:lnTo>
                    <a:lnTo>
                      <a:pt x="38939" y="19313"/>
                    </a:lnTo>
                    <a:lnTo>
                      <a:pt x="38918" y="19376"/>
                    </a:lnTo>
                    <a:lnTo>
                      <a:pt x="38981" y="19543"/>
                    </a:lnTo>
                    <a:lnTo>
                      <a:pt x="39023" y="19627"/>
                    </a:lnTo>
                    <a:lnTo>
                      <a:pt x="39127" y="19627"/>
                    </a:lnTo>
                    <a:lnTo>
                      <a:pt x="39127" y="19543"/>
                    </a:lnTo>
                    <a:lnTo>
                      <a:pt x="39106" y="19522"/>
                    </a:lnTo>
                    <a:lnTo>
                      <a:pt x="39106" y="19397"/>
                    </a:lnTo>
                    <a:lnTo>
                      <a:pt x="39044" y="19187"/>
                    </a:lnTo>
                    <a:lnTo>
                      <a:pt x="39127" y="19187"/>
                    </a:lnTo>
                    <a:lnTo>
                      <a:pt x="39169" y="19271"/>
                    </a:lnTo>
                    <a:lnTo>
                      <a:pt x="39274" y="19292"/>
                    </a:lnTo>
                    <a:lnTo>
                      <a:pt x="39316" y="19271"/>
                    </a:lnTo>
                    <a:lnTo>
                      <a:pt x="39253" y="19166"/>
                    </a:lnTo>
                    <a:lnTo>
                      <a:pt x="39295" y="19083"/>
                    </a:lnTo>
                    <a:lnTo>
                      <a:pt x="39295" y="18894"/>
                    </a:lnTo>
                    <a:lnTo>
                      <a:pt x="39211" y="18706"/>
                    </a:lnTo>
                    <a:lnTo>
                      <a:pt x="39232" y="18560"/>
                    </a:lnTo>
                    <a:lnTo>
                      <a:pt x="39232" y="18392"/>
                    </a:lnTo>
                    <a:lnTo>
                      <a:pt x="39253" y="18560"/>
                    </a:lnTo>
                    <a:lnTo>
                      <a:pt x="39232" y="18664"/>
                    </a:lnTo>
                    <a:lnTo>
                      <a:pt x="39253" y="18790"/>
                    </a:lnTo>
                    <a:lnTo>
                      <a:pt x="39420" y="18957"/>
                    </a:lnTo>
                    <a:lnTo>
                      <a:pt x="39441" y="18894"/>
                    </a:lnTo>
                    <a:lnTo>
                      <a:pt x="39420" y="18769"/>
                    </a:lnTo>
                    <a:lnTo>
                      <a:pt x="39462" y="18664"/>
                    </a:lnTo>
                    <a:lnTo>
                      <a:pt x="39462" y="18497"/>
                    </a:lnTo>
                    <a:lnTo>
                      <a:pt x="39546" y="18455"/>
                    </a:lnTo>
                    <a:lnTo>
                      <a:pt x="39525" y="18434"/>
                    </a:lnTo>
                    <a:lnTo>
                      <a:pt x="39399" y="18246"/>
                    </a:lnTo>
                    <a:lnTo>
                      <a:pt x="39357" y="18120"/>
                    </a:lnTo>
                    <a:lnTo>
                      <a:pt x="39316" y="18078"/>
                    </a:lnTo>
                    <a:lnTo>
                      <a:pt x="39336" y="18016"/>
                    </a:lnTo>
                    <a:lnTo>
                      <a:pt x="39253" y="17869"/>
                    </a:lnTo>
                    <a:lnTo>
                      <a:pt x="39190" y="17786"/>
                    </a:lnTo>
                    <a:lnTo>
                      <a:pt x="39316" y="17765"/>
                    </a:lnTo>
                    <a:lnTo>
                      <a:pt x="39336" y="17723"/>
                    </a:lnTo>
                    <a:lnTo>
                      <a:pt x="39420" y="17639"/>
                    </a:lnTo>
                    <a:lnTo>
                      <a:pt x="39357" y="17576"/>
                    </a:lnTo>
                    <a:lnTo>
                      <a:pt x="39295" y="17618"/>
                    </a:lnTo>
                    <a:lnTo>
                      <a:pt x="39148" y="17639"/>
                    </a:lnTo>
                    <a:lnTo>
                      <a:pt x="39106" y="17597"/>
                    </a:lnTo>
                    <a:lnTo>
                      <a:pt x="39127" y="17555"/>
                    </a:lnTo>
                    <a:lnTo>
                      <a:pt x="39148" y="17514"/>
                    </a:lnTo>
                    <a:lnTo>
                      <a:pt x="39232" y="17430"/>
                    </a:lnTo>
                    <a:lnTo>
                      <a:pt x="39253" y="17325"/>
                    </a:lnTo>
                    <a:lnTo>
                      <a:pt x="39211" y="17242"/>
                    </a:lnTo>
                    <a:lnTo>
                      <a:pt x="39148" y="17242"/>
                    </a:lnTo>
                    <a:lnTo>
                      <a:pt x="39148" y="17304"/>
                    </a:lnTo>
                    <a:lnTo>
                      <a:pt x="39106" y="17388"/>
                    </a:lnTo>
                    <a:lnTo>
                      <a:pt x="39106" y="17304"/>
                    </a:lnTo>
                    <a:lnTo>
                      <a:pt x="39085" y="17325"/>
                    </a:lnTo>
                    <a:lnTo>
                      <a:pt x="38939" y="17346"/>
                    </a:lnTo>
                    <a:lnTo>
                      <a:pt x="38918" y="17304"/>
                    </a:lnTo>
                    <a:lnTo>
                      <a:pt x="39002" y="17242"/>
                    </a:lnTo>
                    <a:lnTo>
                      <a:pt x="39023" y="17200"/>
                    </a:lnTo>
                    <a:lnTo>
                      <a:pt x="38981" y="17137"/>
                    </a:lnTo>
                    <a:lnTo>
                      <a:pt x="38939" y="17032"/>
                    </a:lnTo>
                    <a:lnTo>
                      <a:pt x="38876" y="16990"/>
                    </a:lnTo>
                    <a:lnTo>
                      <a:pt x="38813" y="17011"/>
                    </a:lnTo>
                    <a:lnTo>
                      <a:pt x="38813" y="17116"/>
                    </a:lnTo>
                    <a:lnTo>
                      <a:pt x="38792" y="17179"/>
                    </a:lnTo>
                    <a:lnTo>
                      <a:pt x="38772" y="17137"/>
                    </a:lnTo>
                    <a:lnTo>
                      <a:pt x="38772" y="17011"/>
                    </a:lnTo>
                    <a:lnTo>
                      <a:pt x="38730" y="16928"/>
                    </a:lnTo>
                    <a:lnTo>
                      <a:pt x="38688" y="16928"/>
                    </a:lnTo>
                    <a:lnTo>
                      <a:pt x="38709" y="16865"/>
                    </a:lnTo>
                    <a:lnTo>
                      <a:pt x="38667" y="16865"/>
                    </a:lnTo>
                    <a:lnTo>
                      <a:pt x="38667" y="16823"/>
                    </a:lnTo>
                    <a:lnTo>
                      <a:pt x="38688" y="16823"/>
                    </a:lnTo>
                    <a:lnTo>
                      <a:pt x="38667" y="16760"/>
                    </a:lnTo>
                    <a:lnTo>
                      <a:pt x="38604" y="16718"/>
                    </a:lnTo>
                    <a:lnTo>
                      <a:pt x="38625" y="16677"/>
                    </a:lnTo>
                    <a:lnTo>
                      <a:pt x="38730" y="16677"/>
                    </a:lnTo>
                    <a:lnTo>
                      <a:pt x="38792" y="16656"/>
                    </a:lnTo>
                    <a:lnTo>
                      <a:pt x="38730" y="16593"/>
                    </a:lnTo>
                    <a:lnTo>
                      <a:pt x="38625" y="16593"/>
                    </a:lnTo>
                    <a:lnTo>
                      <a:pt x="38583" y="16572"/>
                    </a:lnTo>
                    <a:lnTo>
                      <a:pt x="38625" y="16488"/>
                    </a:lnTo>
                    <a:lnTo>
                      <a:pt x="38730" y="16446"/>
                    </a:lnTo>
                    <a:lnTo>
                      <a:pt x="38730" y="16405"/>
                    </a:lnTo>
                    <a:lnTo>
                      <a:pt x="38688" y="16363"/>
                    </a:lnTo>
                    <a:lnTo>
                      <a:pt x="38520" y="16363"/>
                    </a:lnTo>
                    <a:lnTo>
                      <a:pt x="38500" y="16405"/>
                    </a:lnTo>
                    <a:lnTo>
                      <a:pt x="38458" y="16488"/>
                    </a:lnTo>
                    <a:lnTo>
                      <a:pt x="38248" y="16530"/>
                    </a:lnTo>
                    <a:lnTo>
                      <a:pt x="38353" y="16467"/>
                    </a:lnTo>
                    <a:lnTo>
                      <a:pt x="38500" y="16321"/>
                    </a:lnTo>
                    <a:lnTo>
                      <a:pt x="38562" y="16216"/>
                    </a:lnTo>
                    <a:lnTo>
                      <a:pt x="38562" y="16174"/>
                    </a:lnTo>
                    <a:lnTo>
                      <a:pt x="38458" y="16174"/>
                    </a:lnTo>
                    <a:lnTo>
                      <a:pt x="38395" y="16153"/>
                    </a:lnTo>
                    <a:lnTo>
                      <a:pt x="38458" y="16091"/>
                    </a:lnTo>
                    <a:lnTo>
                      <a:pt x="38416" y="16049"/>
                    </a:lnTo>
                    <a:lnTo>
                      <a:pt x="38374" y="16070"/>
                    </a:lnTo>
                    <a:lnTo>
                      <a:pt x="38374" y="15986"/>
                    </a:lnTo>
                    <a:lnTo>
                      <a:pt x="38416" y="15923"/>
                    </a:lnTo>
                    <a:lnTo>
                      <a:pt x="38416" y="15819"/>
                    </a:lnTo>
                    <a:lnTo>
                      <a:pt x="38290" y="15777"/>
                    </a:lnTo>
                    <a:lnTo>
                      <a:pt x="38207" y="15756"/>
                    </a:lnTo>
                    <a:lnTo>
                      <a:pt x="38081" y="15756"/>
                    </a:lnTo>
                    <a:lnTo>
                      <a:pt x="38039" y="15693"/>
                    </a:lnTo>
                    <a:lnTo>
                      <a:pt x="38165" y="15693"/>
                    </a:lnTo>
                    <a:lnTo>
                      <a:pt x="38269" y="15672"/>
                    </a:lnTo>
                    <a:lnTo>
                      <a:pt x="38311" y="15630"/>
                    </a:lnTo>
                    <a:lnTo>
                      <a:pt x="38374" y="15693"/>
                    </a:lnTo>
                    <a:lnTo>
                      <a:pt x="38395" y="15756"/>
                    </a:lnTo>
                    <a:lnTo>
                      <a:pt x="38500" y="15756"/>
                    </a:lnTo>
                    <a:lnTo>
                      <a:pt x="38604" y="15798"/>
                    </a:lnTo>
                    <a:lnTo>
                      <a:pt x="38625" y="15881"/>
                    </a:lnTo>
                    <a:lnTo>
                      <a:pt x="38604" y="15965"/>
                    </a:lnTo>
                    <a:lnTo>
                      <a:pt x="38625" y="16049"/>
                    </a:lnTo>
                    <a:lnTo>
                      <a:pt x="38730" y="16174"/>
                    </a:lnTo>
                    <a:lnTo>
                      <a:pt x="38772" y="16174"/>
                    </a:lnTo>
                    <a:lnTo>
                      <a:pt x="38792" y="16070"/>
                    </a:lnTo>
                    <a:lnTo>
                      <a:pt x="38834" y="16133"/>
                    </a:lnTo>
                    <a:lnTo>
                      <a:pt x="38981" y="16153"/>
                    </a:lnTo>
                    <a:lnTo>
                      <a:pt x="39023" y="16133"/>
                    </a:lnTo>
                    <a:lnTo>
                      <a:pt x="39023" y="16070"/>
                    </a:lnTo>
                    <a:lnTo>
                      <a:pt x="38981" y="16049"/>
                    </a:lnTo>
                    <a:lnTo>
                      <a:pt x="38981" y="15965"/>
                    </a:lnTo>
                    <a:lnTo>
                      <a:pt x="38939" y="15861"/>
                    </a:lnTo>
                    <a:lnTo>
                      <a:pt x="38876" y="15777"/>
                    </a:lnTo>
                    <a:lnTo>
                      <a:pt x="38792" y="15756"/>
                    </a:lnTo>
                    <a:lnTo>
                      <a:pt x="38813" y="15672"/>
                    </a:lnTo>
                    <a:lnTo>
                      <a:pt x="38813" y="15589"/>
                    </a:lnTo>
                    <a:lnTo>
                      <a:pt x="38772" y="15547"/>
                    </a:lnTo>
                    <a:lnTo>
                      <a:pt x="38792" y="15526"/>
                    </a:lnTo>
                    <a:lnTo>
                      <a:pt x="38834" y="15547"/>
                    </a:lnTo>
                    <a:lnTo>
                      <a:pt x="38876" y="15651"/>
                    </a:lnTo>
                    <a:lnTo>
                      <a:pt x="38918" y="15693"/>
                    </a:lnTo>
                    <a:lnTo>
                      <a:pt x="39002" y="15672"/>
                    </a:lnTo>
                    <a:lnTo>
                      <a:pt x="38981" y="15651"/>
                    </a:lnTo>
                    <a:lnTo>
                      <a:pt x="39002" y="15630"/>
                    </a:lnTo>
                    <a:lnTo>
                      <a:pt x="39085" y="15651"/>
                    </a:lnTo>
                    <a:lnTo>
                      <a:pt x="39044" y="15547"/>
                    </a:lnTo>
                    <a:lnTo>
                      <a:pt x="39002" y="15442"/>
                    </a:lnTo>
                    <a:lnTo>
                      <a:pt x="38897" y="15379"/>
                    </a:lnTo>
                    <a:lnTo>
                      <a:pt x="39002" y="15379"/>
                    </a:lnTo>
                    <a:lnTo>
                      <a:pt x="39044" y="15442"/>
                    </a:lnTo>
                    <a:lnTo>
                      <a:pt x="39106" y="15484"/>
                    </a:lnTo>
                    <a:lnTo>
                      <a:pt x="39190" y="15463"/>
                    </a:lnTo>
                    <a:lnTo>
                      <a:pt x="39148" y="15421"/>
                    </a:lnTo>
                    <a:lnTo>
                      <a:pt x="39148" y="15337"/>
                    </a:lnTo>
                    <a:lnTo>
                      <a:pt x="39190" y="15337"/>
                    </a:lnTo>
                    <a:lnTo>
                      <a:pt x="39232" y="15379"/>
                    </a:lnTo>
                    <a:lnTo>
                      <a:pt x="39295" y="15421"/>
                    </a:lnTo>
                    <a:lnTo>
                      <a:pt x="39295" y="15463"/>
                    </a:lnTo>
                    <a:lnTo>
                      <a:pt x="39232" y="15484"/>
                    </a:lnTo>
                    <a:lnTo>
                      <a:pt x="39232" y="15589"/>
                    </a:lnTo>
                    <a:lnTo>
                      <a:pt x="39232" y="15630"/>
                    </a:lnTo>
                    <a:lnTo>
                      <a:pt x="39295" y="15630"/>
                    </a:lnTo>
                    <a:lnTo>
                      <a:pt x="39336" y="15651"/>
                    </a:lnTo>
                    <a:lnTo>
                      <a:pt x="39336" y="15693"/>
                    </a:lnTo>
                    <a:lnTo>
                      <a:pt x="39295" y="15735"/>
                    </a:lnTo>
                    <a:lnTo>
                      <a:pt x="39253" y="15777"/>
                    </a:lnTo>
                    <a:lnTo>
                      <a:pt x="39316" y="15798"/>
                    </a:lnTo>
                    <a:lnTo>
                      <a:pt x="39357" y="15777"/>
                    </a:lnTo>
                    <a:lnTo>
                      <a:pt x="39399" y="15798"/>
                    </a:lnTo>
                    <a:lnTo>
                      <a:pt x="39357" y="15881"/>
                    </a:lnTo>
                    <a:lnTo>
                      <a:pt x="39399" y="15944"/>
                    </a:lnTo>
                    <a:lnTo>
                      <a:pt x="39441" y="15965"/>
                    </a:lnTo>
                    <a:lnTo>
                      <a:pt x="39525" y="15944"/>
                    </a:lnTo>
                    <a:lnTo>
                      <a:pt x="39734" y="15798"/>
                    </a:lnTo>
                    <a:lnTo>
                      <a:pt x="39818" y="15672"/>
                    </a:lnTo>
                    <a:lnTo>
                      <a:pt x="39818" y="15756"/>
                    </a:lnTo>
                    <a:lnTo>
                      <a:pt x="39755" y="15798"/>
                    </a:lnTo>
                    <a:lnTo>
                      <a:pt x="39734" y="15861"/>
                    </a:lnTo>
                    <a:lnTo>
                      <a:pt x="39629" y="15902"/>
                    </a:lnTo>
                    <a:lnTo>
                      <a:pt x="39462" y="16070"/>
                    </a:lnTo>
                    <a:lnTo>
                      <a:pt x="39462" y="16112"/>
                    </a:lnTo>
                    <a:lnTo>
                      <a:pt x="39546" y="16153"/>
                    </a:lnTo>
                    <a:lnTo>
                      <a:pt x="39650" y="16112"/>
                    </a:lnTo>
                    <a:lnTo>
                      <a:pt x="39818" y="16007"/>
                    </a:lnTo>
                    <a:lnTo>
                      <a:pt x="39880" y="16007"/>
                    </a:lnTo>
                    <a:lnTo>
                      <a:pt x="40027" y="15965"/>
                    </a:lnTo>
                    <a:lnTo>
                      <a:pt x="40069" y="15881"/>
                    </a:lnTo>
                    <a:lnTo>
                      <a:pt x="40132" y="15861"/>
                    </a:lnTo>
                    <a:lnTo>
                      <a:pt x="40236" y="15777"/>
                    </a:lnTo>
                    <a:lnTo>
                      <a:pt x="40278" y="15777"/>
                    </a:lnTo>
                    <a:lnTo>
                      <a:pt x="40278" y="15840"/>
                    </a:lnTo>
                    <a:lnTo>
                      <a:pt x="40236" y="15861"/>
                    </a:lnTo>
                    <a:lnTo>
                      <a:pt x="40152" y="15965"/>
                    </a:lnTo>
                    <a:lnTo>
                      <a:pt x="40090" y="16070"/>
                    </a:lnTo>
                    <a:lnTo>
                      <a:pt x="40027" y="16112"/>
                    </a:lnTo>
                    <a:lnTo>
                      <a:pt x="39943" y="16195"/>
                    </a:lnTo>
                    <a:lnTo>
                      <a:pt x="39839" y="16216"/>
                    </a:lnTo>
                    <a:lnTo>
                      <a:pt x="39776" y="16258"/>
                    </a:lnTo>
                    <a:lnTo>
                      <a:pt x="39713" y="16384"/>
                    </a:lnTo>
                    <a:lnTo>
                      <a:pt x="39713" y="16426"/>
                    </a:lnTo>
                    <a:lnTo>
                      <a:pt x="39734" y="16467"/>
                    </a:lnTo>
                    <a:lnTo>
                      <a:pt x="39776" y="16426"/>
                    </a:lnTo>
                    <a:lnTo>
                      <a:pt x="39860" y="16426"/>
                    </a:lnTo>
                    <a:lnTo>
                      <a:pt x="39943" y="16467"/>
                    </a:lnTo>
                    <a:lnTo>
                      <a:pt x="39860" y="16488"/>
                    </a:lnTo>
                    <a:lnTo>
                      <a:pt x="39776" y="16509"/>
                    </a:lnTo>
                    <a:lnTo>
                      <a:pt x="39734" y="16551"/>
                    </a:lnTo>
                    <a:lnTo>
                      <a:pt x="39734" y="16593"/>
                    </a:lnTo>
                    <a:lnTo>
                      <a:pt x="39776" y="16614"/>
                    </a:lnTo>
                    <a:lnTo>
                      <a:pt x="39860" y="16593"/>
                    </a:lnTo>
                    <a:lnTo>
                      <a:pt x="39922" y="16572"/>
                    </a:lnTo>
                    <a:lnTo>
                      <a:pt x="39839" y="16677"/>
                    </a:lnTo>
                    <a:lnTo>
                      <a:pt x="39755" y="16698"/>
                    </a:lnTo>
                    <a:lnTo>
                      <a:pt x="39734" y="16739"/>
                    </a:lnTo>
                    <a:lnTo>
                      <a:pt x="39755" y="16781"/>
                    </a:lnTo>
                    <a:lnTo>
                      <a:pt x="39839" y="16802"/>
                    </a:lnTo>
                    <a:lnTo>
                      <a:pt x="39922" y="16781"/>
                    </a:lnTo>
                    <a:lnTo>
                      <a:pt x="39985" y="16781"/>
                    </a:lnTo>
                    <a:lnTo>
                      <a:pt x="40027" y="16802"/>
                    </a:lnTo>
                    <a:lnTo>
                      <a:pt x="39964" y="16823"/>
                    </a:lnTo>
                    <a:lnTo>
                      <a:pt x="39964" y="16865"/>
                    </a:lnTo>
                    <a:lnTo>
                      <a:pt x="39860" y="16907"/>
                    </a:lnTo>
                    <a:lnTo>
                      <a:pt x="39839" y="16970"/>
                    </a:lnTo>
                    <a:lnTo>
                      <a:pt x="39860" y="17032"/>
                    </a:lnTo>
                    <a:lnTo>
                      <a:pt x="39922" y="17116"/>
                    </a:lnTo>
                    <a:lnTo>
                      <a:pt x="39922" y="17200"/>
                    </a:lnTo>
                    <a:lnTo>
                      <a:pt x="39943" y="17221"/>
                    </a:lnTo>
                    <a:lnTo>
                      <a:pt x="39985" y="17137"/>
                    </a:lnTo>
                    <a:lnTo>
                      <a:pt x="40048" y="17032"/>
                    </a:lnTo>
                    <a:lnTo>
                      <a:pt x="40090" y="16990"/>
                    </a:lnTo>
                    <a:lnTo>
                      <a:pt x="40132" y="16990"/>
                    </a:lnTo>
                    <a:lnTo>
                      <a:pt x="40090" y="17032"/>
                    </a:lnTo>
                    <a:lnTo>
                      <a:pt x="40090" y="17095"/>
                    </a:lnTo>
                    <a:lnTo>
                      <a:pt x="40048" y="17116"/>
                    </a:lnTo>
                    <a:lnTo>
                      <a:pt x="40048" y="17137"/>
                    </a:lnTo>
                    <a:lnTo>
                      <a:pt x="40090" y="17200"/>
                    </a:lnTo>
                    <a:lnTo>
                      <a:pt x="40069" y="17242"/>
                    </a:lnTo>
                    <a:lnTo>
                      <a:pt x="40132" y="17304"/>
                    </a:lnTo>
                    <a:lnTo>
                      <a:pt x="40152" y="17304"/>
                    </a:lnTo>
                    <a:lnTo>
                      <a:pt x="40173" y="17242"/>
                    </a:lnTo>
                    <a:lnTo>
                      <a:pt x="40257" y="17221"/>
                    </a:lnTo>
                    <a:lnTo>
                      <a:pt x="40278" y="17221"/>
                    </a:lnTo>
                    <a:lnTo>
                      <a:pt x="40278" y="17283"/>
                    </a:lnTo>
                    <a:lnTo>
                      <a:pt x="40236" y="17325"/>
                    </a:lnTo>
                    <a:lnTo>
                      <a:pt x="40236" y="17346"/>
                    </a:lnTo>
                    <a:lnTo>
                      <a:pt x="40278" y="17388"/>
                    </a:lnTo>
                    <a:lnTo>
                      <a:pt x="40278" y="17430"/>
                    </a:lnTo>
                    <a:lnTo>
                      <a:pt x="40299" y="17451"/>
                    </a:lnTo>
                    <a:lnTo>
                      <a:pt x="40299" y="17514"/>
                    </a:lnTo>
                    <a:lnTo>
                      <a:pt x="40362" y="17534"/>
                    </a:lnTo>
                    <a:lnTo>
                      <a:pt x="40383" y="17493"/>
                    </a:lnTo>
                    <a:lnTo>
                      <a:pt x="40487" y="17451"/>
                    </a:lnTo>
                    <a:lnTo>
                      <a:pt x="40508" y="17388"/>
                    </a:lnTo>
                    <a:lnTo>
                      <a:pt x="40508" y="17325"/>
                    </a:lnTo>
                    <a:lnTo>
                      <a:pt x="40445" y="17242"/>
                    </a:lnTo>
                    <a:lnTo>
                      <a:pt x="40466" y="17242"/>
                    </a:lnTo>
                    <a:lnTo>
                      <a:pt x="40508" y="17283"/>
                    </a:lnTo>
                    <a:lnTo>
                      <a:pt x="40550" y="17283"/>
                    </a:lnTo>
                    <a:lnTo>
                      <a:pt x="40550" y="17221"/>
                    </a:lnTo>
                    <a:lnTo>
                      <a:pt x="40508" y="17137"/>
                    </a:lnTo>
                    <a:lnTo>
                      <a:pt x="40508" y="17095"/>
                    </a:lnTo>
                    <a:lnTo>
                      <a:pt x="40571" y="17074"/>
                    </a:lnTo>
                    <a:lnTo>
                      <a:pt x="40571" y="16990"/>
                    </a:lnTo>
                    <a:lnTo>
                      <a:pt x="40571" y="16928"/>
                    </a:lnTo>
                    <a:lnTo>
                      <a:pt x="40508" y="16928"/>
                    </a:lnTo>
                    <a:lnTo>
                      <a:pt x="40466" y="16886"/>
                    </a:lnTo>
                    <a:lnTo>
                      <a:pt x="40466" y="16865"/>
                    </a:lnTo>
                    <a:lnTo>
                      <a:pt x="40487" y="16886"/>
                    </a:lnTo>
                    <a:lnTo>
                      <a:pt x="40571" y="16907"/>
                    </a:lnTo>
                    <a:lnTo>
                      <a:pt x="40613" y="16865"/>
                    </a:lnTo>
                    <a:lnTo>
                      <a:pt x="40592" y="16802"/>
                    </a:lnTo>
                    <a:lnTo>
                      <a:pt x="40550" y="16802"/>
                    </a:lnTo>
                    <a:lnTo>
                      <a:pt x="40508" y="16781"/>
                    </a:lnTo>
                    <a:lnTo>
                      <a:pt x="40592" y="16781"/>
                    </a:lnTo>
                    <a:lnTo>
                      <a:pt x="40655" y="16718"/>
                    </a:lnTo>
                    <a:lnTo>
                      <a:pt x="40655" y="16572"/>
                    </a:lnTo>
                    <a:lnTo>
                      <a:pt x="40676" y="16509"/>
                    </a:lnTo>
                    <a:lnTo>
                      <a:pt x="40696" y="16572"/>
                    </a:lnTo>
                    <a:lnTo>
                      <a:pt x="40696" y="16656"/>
                    </a:lnTo>
                    <a:lnTo>
                      <a:pt x="40717" y="16718"/>
                    </a:lnTo>
                    <a:lnTo>
                      <a:pt x="40696" y="16802"/>
                    </a:lnTo>
                    <a:lnTo>
                      <a:pt x="40759" y="16823"/>
                    </a:lnTo>
                    <a:lnTo>
                      <a:pt x="40822" y="16802"/>
                    </a:lnTo>
                    <a:lnTo>
                      <a:pt x="40864" y="16760"/>
                    </a:lnTo>
                    <a:lnTo>
                      <a:pt x="40906" y="16718"/>
                    </a:lnTo>
                    <a:lnTo>
                      <a:pt x="40906" y="16823"/>
                    </a:lnTo>
                    <a:lnTo>
                      <a:pt x="40927" y="16865"/>
                    </a:lnTo>
                    <a:lnTo>
                      <a:pt x="40989" y="16865"/>
                    </a:lnTo>
                    <a:lnTo>
                      <a:pt x="41010" y="16823"/>
                    </a:lnTo>
                    <a:lnTo>
                      <a:pt x="41010" y="16698"/>
                    </a:lnTo>
                    <a:lnTo>
                      <a:pt x="41010" y="16593"/>
                    </a:lnTo>
                    <a:lnTo>
                      <a:pt x="40969" y="16572"/>
                    </a:lnTo>
                    <a:lnTo>
                      <a:pt x="40927" y="16551"/>
                    </a:lnTo>
                    <a:lnTo>
                      <a:pt x="41010" y="16572"/>
                    </a:lnTo>
                    <a:lnTo>
                      <a:pt x="41094" y="16614"/>
                    </a:lnTo>
                    <a:lnTo>
                      <a:pt x="41115" y="16698"/>
                    </a:lnTo>
                    <a:lnTo>
                      <a:pt x="41178" y="16698"/>
                    </a:lnTo>
                    <a:lnTo>
                      <a:pt x="41199" y="16656"/>
                    </a:lnTo>
                    <a:lnTo>
                      <a:pt x="41199" y="16509"/>
                    </a:lnTo>
                    <a:lnTo>
                      <a:pt x="41136" y="16446"/>
                    </a:lnTo>
                    <a:lnTo>
                      <a:pt x="41031" y="16363"/>
                    </a:lnTo>
                    <a:lnTo>
                      <a:pt x="41010" y="16300"/>
                    </a:lnTo>
                    <a:lnTo>
                      <a:pt x="41031" y="16300"/>
                    </a:lnTo>
                    <a:lnTo>
                      <a:pt x="41094" y="16363"/>
                    </a:lnTo>
                    <a:lnTo>
                      <a:pt x="41199" y="16446"/>
                    </a:lnTo>
                    <a:lnTo>
                      <a:pt x="41220" y="16509"/>
                    </a:lnTo>
                    <a:lnTo>
                      <a:pt x="41387" y="16509"/>
                    </a:lnTo>
                    <a:lnTo>
                      <a:pt x="41408" y="16446"/>
                    </a:lnTo>
                    <a:lnTo>
                      <a:pt x="41387" y="16384"/>
                    </a:lnTo>
                    <a:lnTo>
                      <a:pt x="41324" y="16363"/>
                    </a:lnTo>
                    <a:lnTo>
                      <a:pt x="41282" y="16300"/>
                    </a:lnTo>
                    <a:lnTo>
                      <a:pt x="41178" y="16300"/>
                    </a:lnTo>
                    <a:lnTo>
                      <a:pt x="41115" y="16258"/>
                    </a:lnTo>
                    <a:lnTo>
                      <a:pt x="41136" y="16153"/>
                    </a:lnTo>
                    <a:lnTo>
                      <a:pt x="41178" y="16195"/>
                    </a:lnTo>
                    <a:lnTo>
                      <a:pt x="41241" y="16258"/>
                    </a:lnTo>
                    <a:lnTo>
                      <a:pt x="41324" y="16258"/>
                    </a:lnTo>
                    <a:lnTo>
                      <a:pt x="41345" y="16195"/>
                    </a:lnTo>
                    <a:lnTo>
                      <a:pt x="41324" y="16133"/>
                    </a:lnTo>
                    <a:lnTo>
                      <a:pt x="41282" y="16091"/>
                    </a:lnTo>
                    <a:lnTo>
                      <a:pt x="41282" y="16049"/>
                    </a:lnTo>
                    <a:lnTo>
                      <a:pt x="41324" y="16028"/>
                    </a:lnTo>
                    <a:lnTo>
                      <a:pt x="41345" y="16049"/>
                    </a:lnTo>
                    <a:lnTo>
                      <a:pt x="41429" y="16091"/>
                    </a:lnTo>
                    <a:lnTo>
                      <a:pt x="41429" y="16153"/>
                    </a:lnTo>
                    <a:lnTo>
                      <a:pt x="41408" y="16237"/>
                    </a:lnTo>
                    <a:lnTo>
                      <a:pt x="41513" y="16258"/>
                    </a:lnTo>
                    <a:lnTo>
                      <a:pt x="41617" y="16279"/>
                    </a:lnTo>
                    <a:lnTo>
                      <a:pt x="41701" y="16258"/>
                    </a:lnTo>
                    <a:lnTo>
                      <a:pt x="41764" y="16258"/>
                    </a:lnTo>
                    <a:lnTo>
                      <a:pt x="41826" y="16174"/>
                    </a:lnTo>
                    <a:lnTo>
                      <a:pt x="41826" y="16133"/>
                    </a:lnTo>
                    <a:lnTo>
                      <a:pt x="41638" y="16133"/>
                    </a:lnTo>
                    <a:lnTo>
                      <a:pt x="41617" y="16091"/>
                    </a:lnTo>
                    <a:lnTo>
                      <a:pt x="41659" y="16049"/>
                    </a:lnTo>
                    <a:lnTo>
                      <a:pt x="41743" y="16070"/>
                    </a:lnTo>
                    <a:lnTo>
                      <a:pt x="41805" y="16049"/>
                    </a:lnTo>
                    <a:lnTo>
                      <a:pt x="41764" y="15986"/>
                    </a:lnTo>
                    <a:lnTo>
                      <a:pt x="41722" y="15965"/>
                    </a:lnTo>
                    <a:lnTo>
                      <a:pt x="41743" y="15944"/>
                    </a:lnTo>
                    <a:lnTo>
                      <a:pt x="41722" y="15881"/>
                    </a:lnTo>
                    <a:lnTo>
                      <a:pt x="41659" y="15861"/>
                    </a:lnTo>
                    <a:lnTo>
                      <a:pt x="41596" y="15881"/>
                    </a:lnTo>
                    <a:lnTo>
                      <a:pt x="41638" y="15819"/>
                    </a:lnTo>
                    <a:lnTo>
                      <a:pt x="41701" y="15756"/>
                    </a:lnTo>
                    <a:lnTo>
                      <a:pt x="41722" y="15777"/>
                    </a:lnTo>
                    <a:lnTo>
                      <a:pt x="41764" y="15819"/>
                    </a:lnTo>
                    <a:lnTo>
                      <a:pt x="41826" y="15881"/>
                    </a:lnTo>
                    <a:lnTo>
                      <a:pt x="41826" y="15965"/>
                    </a:lnTo>
                    <a:lnTo>
                      <a:pt x="41952" y="15965"/>
                    </a:lnTo>
                    <a:lnTo>
                      <a:pt x="42015" y="15944"/>
                    </a:lnTo>
                    <a:lnTo>
                      <a:pt x="42036" y="15923"/>
                    </a:lnTo>
                    <a:lnTo>
                      <a:pt x="42015" y="15840"/>
                    </a:lnTo>
                    <a:lnTo>
                      <a:pt x="41931" y="15777"/>
                    </a:lnTo>
                    <a:lnTo>
                      <a:pt x="41931" y="15714"/>
                    </a:lnTo>
                    <a:lnTo>
                      <a:pt x="41910" y="15651"/>
                    </a:lnTo>
                    <a:lnTo>
                      <a:pt x="41805" y="15651"/>
                    </a:lnTo>
                    <a:lnTo>
                      <a:pt x="41847" y="15547"/>
                    </a:lnTo>
                    <a:lnTo>
                      <a:pt x="41805" y="15463"/>
                    </a:lnTo>
                    <a:lnTo>
                      <a:pt x="41701" y="15463"/>
                    </a:lnTo>
                    <a:lnTo>
                      <a:pt x="41743" y="15400"/>
                    </a:lnTo>
                    <a:lnTo>
                      <a:pt x="41722" y="15358"/>
                    </a:lnTo>
                    <a:lnTo>
                      <a:pt x="41596" y="15442"/>
                    </a:lnTo>
                    <a:lnTo>
                      <a:pt x="41533" y="15526"/>
                    </a:lnTo>
                    <a:lnTo>
                      <a:pt x="41554" y="15651"/>
                    </a:lnTo>
                    <a:lnTo>
                      <a:pt x="41533" y="15651"/>
                    </a:lnTo>
                    <a:lnTo>
                      <a:pt x="41492" y="15609"/>
                    </a:lnTo>
                    <a:lnTo>
                      <a:pt x="41492" y="15442"/>
                    </a:lnTo>
                    <a:lnTo>
                      <a:pt x="41450" y="15421"/>
                    </a:lnTo>
                    <a:lnTo>
                      <a:pt x="41408" y="15442"/>
                    </a:lnTo>
                    <a:lnTo>
                      <a:pt x="41408" y="15526"/>
                    </a:lnTo>
                    <a:lnTo>
                      <a:pt x="41324" y="15651"/>
                    </a:lnTo>
                    <a:lnTo>
                      <a:pt x="41282" y="15714"/>
                    </a:lnTo>
                    <a:lnTo>
                      <a:pt x="41282" y="15714"/>
                    </a:lnTo>
                    <a:lnTo>
                      <a:pt x="41303" y="15630"/>
                    </a:lnTo>
                    <a:lnTo>
                      <a:pt x="41303" y="15505"/>
                    </a:lnTo>
                    <a:lnTo>
                      <a:pt x="41387" y="15358"/>
                    </a:lnTo>
                    <a:lnTo>
                      <a:pt x="41387" y="15296"/>
                    </a:lnTo>
                    <a:lnTo>
                      <a:pt x="41282" y="15317"/>
                    </a:lnTo>
                    <a:lnTo>
                      <a:pt x="41178" y="15442"/>
                    </a:lnTo>
                    <a:lnTo>
                      <a:pt x="41178" y="15505"/>
                    </a:lnTo>
                    <a:lnTo>
                      <a:pt x="41094" y="15568"/>
                    </a:lnTo>
                    <a:lnTo>
                      <a:pt x="41010" y="15568"/>
                    </a:lnTo>
                    <a:lnTo>
                      <a:pt x="41010" y="15505"/>
                    </a:lnTo>
                    <a:lnTo>
                      <a:pt x="41073" y="15400"/>
                    </a:lnTo>
                    <a:lnTo>
                      <a:pt x="41199" y="15337"/>
                    </a:lnTo>
                    <a:lnTo>
                      <a:pt x="41241" y="15233"/>
                    </a:lnTo>
                    <a:lnTo>
                      <a:pt x="41303" y="15149"/>
                    </a:lnTo>
                    <a:lnTo>
                      <a:pt x="41345" y="15149"/>
                    </a:lnTo>
                    <a:lnTo>
                      <a:pt x="41429" y="15086"/>
                    </a:lnTo>
                    <a:lnTo>
                      <a:pt x="41450" y="15024"/>
                    </a:lnTo>
                    <a:lnTo>
                      <a:pt x="41387" y="15003"/>
                    </a:lnTo>
                    <a:lnTo>
                      <a:pt x="41282" y="15086"/>
                    </a:lnTo>
                    <a:lnTo>
                      <a:pt x="41199" y="15149"/>
                    </a:lnTo>
                    <a:lnTo>
                      <a:pt x="41115" y="15191"/>
                    </a:lnTo>
                    <a:lnTo>
                      <a:pt x="41010" y="15296"/>
                    </a:lnTo>
                    <a:lnTo>
                      <a:pt x="41073" y="15191"/>
                    </a:lnTo>
                    <a:lnTo>
                      <a:pt x="41136" y="15086"/>
                    </a:lnTo>
                    <a:lnTo>
                      <a:pt x="41115" y="15086"/>
                    </a:lnTo>
                    <a:lnTo>
                      <a:pt x="41010" y="15107"/>
                    </a:lnTo>
                    <a:lnTo>
                      <a:pt x="40969" y="15149"/>
                    </a:lnTo>
                    <a:lnTo>
                      <a:pt x="40801" y="15128"/>
                    </a:lnTo>
                    <a:lnTo>
                      <a:pt x="40696" y="15128"/>
                    </a:lnTo>
                    <a:lnTo>
                      <a:pt x="40655" y="15086"/>
                    </a:lnTo>
                    <a:lnTo>
                      <a:pt x="40759" y="15086"/>
                    </a:lnTo>
                    <a:lnTo>
                      <a:pt x="40969" y="15024"/>
                    </a:lnTo>
                    <a:lnTo>
                      <a:pt x="40864" y="14982"/>
                    </a:lnTo>
                    <a:lnTo>
                      <a:pt x="40780" y="14919"/>
                    </a:lnTo>
                    <a:lnTo>
                      <a:pt x="40864" y="14919"/>
                    </a:lnTo>
                    <a:lnTo>
                      <a:pt x="40927" y="14898"/>
                    </a:lnTo>
                    <a:lnTo>
                      <a:pt x="40885" y="14793"/>
                    </a:lnTo>
                    <a:lnTo>
                      <a:pt x="40801" y="14773"/>
                    </a:lnTo>
                    <a:lnTo>
                      <a:pt x="40801" y="14731"/>
                    </a:lnTo>
                    <a:lnTo>
                      <a:pt x="40885" y="14689"/>
                    </a:lnTo>
                    <a:lnTo>
                      <a:pt x="40885" y="14605"/>
                    </a:lnTo>
                    <a:lnTo>
                      <a:pt x="40864" y="14480"/>
                    </a:lnTo>
                    <a:lnTo>
                      <a:pt x="40822" y="14417"/>
                    </a:lnTo>
                    <a:lnTo>
                      <a:pt x="40696" y="14480"/>
                    </a:lnTo>
                    <a:lnTo>
                      <a:pt x="40655" y="14521"/>
                    </a:lnTo>
                    <a:lnTo>
                      <a:pt x="40592" y="14501"/>
                    </a:lnTo>
                    <a:lnTo>
                      <a:pt x="40571" y="14521"/>
                    </a:lnTo>
                    <a:lnTo>
                      <a:pt x="40550" y="14501"/>
                    </a:lnTo>
                    <a:lnTo>
                      <a:pt x="40592" y="14417"/>
                    </a:lnTo>
                    <a:lnTo>
                      <a:pt x="40613" y="14312"/>
                    </a:lnTo>
                    <a:lnTo>
                      <a:pt x="40759" y="14291"/>
                    </a:lnTo>
                    <a:lnTo>
                      <a:pt x="40801" y="14249"/>
                    </a:lnTo>
                    <a:lnTo>
                      <a:pt x="40801" y="14103"/>
                    </a:lnTo>
                    <a:lnTo>
                      <a:pt x="40780" y="14061"/>
                    </a:lnTo>
                    <a:lnTo>
                      <a:pt x="40696" y="14145"/>
                    </a:lnTo>
                    <a:lnTo>
                      <a:pt x="40571" y="14249"/>
                    </a:lnTo>
                    <a:lnTo>
                      <a:pt x="40508" y="14312"/>
                    </a:lnTo>
                    <a:lnTo>
                      <a:pt x="40445" y="14375"/>
                    </a:lnTo>
                    <a:lnTo>
                      <a:pt x="40445" y="14480"/>
                    </a:lnTo>
                    <a:lnTo>
                      <a:pt x="40445" y="14563"/>
                    </a:lnTo>
                    <a:lnTo>
                      <a:pt x="40278" y="14291"/>
                    </a:lnTo>
                    <a:lnTo>
                      <a:pt x="40278" y="14187"/>
                    </a:lnTo>
                    <a:lnTo>
                      <a:pt x="40278" y="14082"/>
                    </a:lnTo>
                    <a:lnTo>
                      <a:pt x="40341" y="13998"/>
                    </a:lnTo>
                    <a:lnTo>
                      <a:pt x="40424" y="13873"/>
                    </a:lnTo>
                    <a:lnTo>
                      <a:pt x="40466" y="13789"/>
                    </a:lnTo>
                    <a:lnTo>
                      <a:pt x="40424" y="13768"/>
                    </a:lnTo>
                    <a:lnTo>
                      <a:pt x="40362" y="13831"/>
                    </a:lnTo>
                    <a:lnTo>
                      <a:pt x="40299" y="13894"/>
                    </a:lnTo>
                    <a:lnTo>
                      <a:pt x="40299" y="13936"/>
                    </a:lnTo>
                    <a:lnTo>
                      <a:pt x="40194" y="13977"/>
                    </a:lnTo>
                    <a:lnTo>
                      <a:pt x="40152" y="14061"/>
                    </a:lnTo>
                    <a:lnTo>
                      <a:pt x="40152" y="14103"/>
                    </a:lnTo>
                    <a:lnTo>
                      <a:pt x="40069" y="14249"/>
                    </a:lnTo>
                    <a:lnTo>
                      <a:pt x="40027" y="14270"/>
                    </a:lnTo>
                    <a:lnTo>
                      <a:pt x="40027" y="14187"/>
                    </a:lnTo>
                    <a:lnTo>
                      <a:pt x="40069" y="14082"/>
                    </a:lnTo>
                    <a:lnTo>
                      <a:pt x="40173" y="13894"/>
                    </a:lnTo>
                    <a:lnTo>
                      <a:pt x="40215" y="13852"/>
                    </a:lnTo>
                    <a:lnTo>
                      <a:pt x="40194" y="13768"/>
                    </a:lnTo>
                    <a:lnTo>
                      <a:pt x="40111" y="13768"/>
                    </a:lnTo>
                    <a:lnTo>
                      <a:pt x="40048" y="13852"/>
                    </a:lnTo>
                    <a:lnTo>
                      <a:pt x="40048" y="13936"/>
                    </a:lnTo>
                    <a:lnTo>
                      <a:pt x="40006" y="13957"/>
                    </a:lnTo>
                    <a:lnTo>
                      <a:pt x="40006" y="13873"/>
                    </a:lnTo>
                    <a:lnTo>
                      <a:pt x="40069" y="13747"/>
                    </a:lnTo>
                    <a:lnTo>
                      <a:pt x="40090" y="13685"/>
                    </a:lnTo>
                    <a:lnTo>
                      <a:pt x="40048" y="13622"/>
                    </a:lnTo>
                    <a:lnTo>
                      <a:pt x="39943" y="13580"/>
                    </a:lnTo>
                    <a:lnTo>
                      <a:pt x="39964" y="13559"/>
                    </a:lnTo>
                    <a:lnTo>
                      <a:pt x="39901" y="13517"/>
                    </a:lnTo>
                    <a:lnTo>
                      <a:pt x="39776" y="13517"/>
                    </a:lnTo>
                    <a:lnTo>
                      <a:pt x="39692" y="13538"/>
                    </a:lnTo>
                    <a:lnTo>
                      <a:pt x="39734" y="13454"/>
                    </a:lnTo>
                    <a:lnTo>
                      <a:pt x="39818" y="13433"/>
                    </a:lnTo>
                    <a:lnTo>
                      <a:pt x="39713" y="13413"/>
                    </a:lnTo>
                    <a:lnTo>
                      <a:pt x="39567" y="13413"/>
                    </a:lnTo>
                    <a:lnTo>
                      <a:pt x="39504" y="13517"/>
                    </a:lnTo>
                    <a:lnTo>
                      <a:pt x="39504" y="13433"/>
                    </a:lnTo>
                    <a:lnTo>
                      <a:pt x="39671" y="13350"/>
                    </a:lnTo>
                    <a:lnTo>
                      <a:pt x="39818" y="13329"/>
                    </a:lnTo>
                    <a:lnTo>
                      <a:pt x="39860" y="13371"/>
                    </a:lnTo>
                    <a:lnTo>
                      <a:pt x="39964" y="13392"/>
                    </a:lnTo>
                    <a:lnTo>
                      <a:pt x="39985" y="13350"/>
                    </a:lnTo>
                    <a:lnTo>
                      <a:pt x="40027" y="13266"/>
                    </a:lnTo>
                    <a:lnTo>
                      <a:pt x="39943" y="13266"/>
                    </a:lnTo>
                    <a:lnTo>
                      <a:pt x="39839" y="13245"/>
                    </a:lnTo>
                    <a:lnTo>
                      <a:pt x="39734" y="13182"/>
                    </a:lnTo>
                    <a:lnTo>
                      <a:pt x="39650" y="13182"/>
                    </a:lnTo>
                    <a:lnTo>
                      <a:pt x="39650" y="13287"/>
                    </a:lnTo>
                    <a:lnTo>
                      <a:pt x="39608" y="13287"/>
                    </a:lnTo>
                    <a:lnTo>
                      <a:pt x="39608" y="13245"/>
                    </a:lnTo>
                    <a:lnTo>
                      <a:pt x="39629" y="13182"/>
                    </a:lnTo>
                    <a:lnTo>
                      <a:pt x="39629" y="13140"/>
                    </a:lnTo>
                    <a:lnTo>
                      <a:pt x="39525" y="13140"/>
                    </a:lnTo>
                    <a:lnTo>
                      <a:pt x="39525" y="13182"/>
                    </a:lnTo>
                    <a:lnTo>
                      <a:pt x="39462" y="13224"/>
                    </a:lnTo>
                    <a:lnTo>
                      <a:pt x="39441" y="13161"/>
                    </a:lnTo>
                    <a:lnTo>
                      <a:pt x="39441" y="13078"/>
                    </a:lnTo>
                    <a:lnTo>
                      <a:pt x="39399" y="13057"/>
                    </a:lnTo>
                    <a:lnTo>
                      <a:pt x="39357" y="13078"/>
                    </a:lnTo>
                    <a:lnTo>
                      <a:pt x="39316" y="13036"/>
                    </a:lnTo>
                    <a:lnTo>
                      <a:pt x="39232" y="12994"/>
                    </a:lnTo>
                    <a:lnTo>
                      <a:pt x="39148" y="12994"/>
                    </a:lnTo>
                    <a:lnTo>
                      <a:pt x="39232" y="12910"/>
                    </a:lnTo>
                    <a:lnTo>
                      <a:pt x="39295" y="12868"/>
                    </a:lnTo>
                    <a:lnTo>
                      <a:pt x="39441" y="12973"/>
                    </a:lnTo>
                    <a:lnTo>
                      <a:pt x="39504" y="12973"/>
                    </a:lnTo>
                    <a:lnTo>
                      <a:pt x="39462" y="12931"/>
                    </a:lnTo>
                    <a:lnTo>
                      <a:pt x="39169" y="12764"/>
                    </a:lnTo>
                    <a:lnTo>
                      <a:pt x="39044" y="12743"/>
                    </a:lnTo>
                    <a:lnTo>
                      <a:pt x="39023" y="12722"/>
                    </a:lnTo>
                    <a:lnTo>
                      <a:pt x="39106" y="12722"/>
                    </a:lnTo>
                    <a:lnTo>
                      <a:pt x="39316" y="12806"/>
                    </a:lnTo>
                    <a:lnTo>
                      <a:pt x="39441" y="12806"/>
                    </a:lnTo>
                    <a:lnTo>
                      <a:pt x="39650" y="12848"/>
                    </a:lnTo>
                    <a:lnTo>
                      <a:pt x="39692" y="12848"/>
                    </a:lnTo>
                    <a:lnTo>
                      <a:pt x="39671" y="12806"/>
                    </a:lnTo>
                    <a:lnTo>
                      <a:pt x="39671" y="12722"/>
                    </a:lnTo>
                    <a:lnTo>
                      <a:pt x="39629" y="12659"/>
                    </a:lnTo>
                    <a:lnTo>
                      <a:pt x="39546" y="12638"/>
                    </a:lnTo>
                    <a:lnTo>
                      <a:pt x="39462" y="12596"/>
                    </a:lnTo>
                    <a:lnTo>
                      <a:pt x="39483" y="12555"/>
                    </a:lnTo>
                    <a:lnTo>
                      <a:pt x="39546" y="12555"/>
                    </a:lnTo>
                    <a:lnTo>
                      <a:pt x="39567" y="12617"/>
                    </a:lnTo>
                    <a:lnTo>
                      <a:pt x="39629" y="12638"/>
                    </a:lnTo>
                    <a:lnTo>
                      <a:pt x="39671" y="12617"/>
                    </a:lnTo>
                    <a:lnTo>
                      <a:pt x="39776" y="12617"/>
                    </a:lnTo>
                    <a:lnTo>
                      <a:pt x="39797" y="12596"/>
                    </a:lnTo>
                    <a:lnTo>
                      <a:pt x="39797" y="12534"/>
                    </a:lnTo>
                    <a:lnTo>
                      <a:pt x="39734" y="12513"/>
                    </a:lnTo>
                    <a:lnTo>
                      <a:pt x="39734" y="12450"/>
                    </a:lnTo>
                    <a:lnTo>
                      <a:pt x="39671" y="12387"/>
                    </a:lnTo>
                    <a:lnTo>
                      <a:pt x="39588" y="12408"/>
                    </a:lnTo>
                    <a:lnTo>
                      <a:pt x="39525" y="12450"/>
                    </a:lnTo>
                    <a:lnTo>
                      <a:pt x="39378" y="12450"/>
                    </a:lnTo>
                    <a:lnTo>
                      <a:pt x="39357" y="12513"/>
                    </a:lnTo>
                    <a:lnTo>
                      <a:pt x="39316" y="12513"/>
                    </a:lnTo>
                    <a:lnTo>
                      <a:pt x="39274" y="12429"/>
                    </a:lnTo>
                    <a:lnTo>
                      <a:pt x="39378" y="12387"/>
                    </a:lnTo>
                    <a:lnTo>
                      <a:pt x="39525" y="12387"/>
                    </a:lnTo>
                    <a:lnTo>
                      <a:pt x="39567" y="12345"/>
                    </a:lnTo>
                    <a:lnTo>
                      <a:pt x="39692" y="12345"/>
                    </a:lnTo>
                    <a:lnTo>
                      <a:pt x="39734" y="12304"/>
                    </a:lnTo>
                    <a:lnTo>
                      <a:pt x="39650" y="12283"/>
                    </a:lnTo>
                    <a:lnTo>
                      <a:pt x="39546" y="12241"/>
                    </a:lnTo>
                    <a:lnTo>
                      <a:pt x="39525" y="12199"/>
                    </a:lnTo>
                    <a:lnTo>
                      <a:pt x="39588" y="12241"/>
                    </a:lnTo>
                    <a:lnTo>
                      <a:pt x="39776" y="12241"/>
                    </a:lnTo>
                    <a:lnTo>
                      <a:pt x="39839" y="12283"/>
                    </a:lnTo>
                    <a:lnTo>
                      <a:pt x="39964" y="12429"/>
                    </a:lnTo>
                    <a:lnTo>
                      <a:pt x="40048" y="12450"/>
                    </a:lnTo>
                    <a:lnTo>
                      <a:pt x="40090" y="12429"/>
                    </a:lnTo>
                    <a:lnTo>
                      <a:pt x="40111" y="12492"/>
                    </a:lnTo>
                    <a:lnTo>
                      <a:pt x="40173" y="12513"/>
                    </a:lnTo>
                    <a:lnTo>
                      <a:pt x="40215" y="12450"/>
                    </a:lnTo>
                    <a:lnTo>
                      <a:pt x="40278" y="12450"/>
                    </a:lnTo>
                    <a:lnTo>
                      <a:pt x="40320" y="12555"/>
                    </a:lnTo>
                    <a:lnTo>
                      <a:pt x="40404" y="12555"/>
                    </a:lnTo>
                    <a:lnTo>
                      <a:pt x="40466" y="12534"/>
                    </a:lnTo>
                    <a:lnTo>
                      <a:pt x="40466" y="12408"/>
                    </a:lnTo>
                    <a:lnTo>
                      <a:pt x="40404" y="12324"/>
                    </a:lnTo>
                    <a:lnTo>
                      <a:pt x="40383" y="12241"/>
                    </a:lnTo>
                    <a:lnTo>
                      <a:pt x="40278" y="12199"/>
                    </a:lnTo>
                    <a:lnTo>
                      <a:pt x="40194" y="12136"/>
                    </a:lnTo>
                    <a:lnTo>
                      <a:pt x="40152" y="12115"/>
                    </a:lnTo>
                    <a:lnTo>
                      <a:pt x="40090" y="12136"/>
                    </a:lnTo>
                    <a:lnTo>
                      <a:pt x="40048" y="12178"/>
                    </a:lnTo>
                    <a:lnTo>
                      <a:pt x="39964" y="12115"/>
                    </a:lnTo>
                    <a:lnTo>
                      <a:pt x="39797" y="11990"/>
                    </a:lnTo>
                    <a:lnTo>
                      <a:pt x="39692" y="11969"/>
                    </a:lnTo>
                    <a:lnTo>
                      <a:pt x="39483" y="11990"/>
                    </a:lnTo>
                    <a:lnTo>
                      <a:pt x="39420" y="11969"/>
                    </a:lnTo>
                    <a:lnTo>
                      <a:pt x="39588" y="11927"/>
                    </a:lnTo>
                    <a:lnTo>
                      <a:pt x="39671" y="11864"/>
                    </a:lnTo>
                    <a:lnTo>
                      <a:pt x="39755" y="11864"/>
                    </a:lnTo>
                    <a:lnTo>
                      <a:pt x="39776" y="11885"/>
                    </a:lnTo>
                    <a:lnTo>
                      <a:pt x="39860" y="11885"/>
                    </a:lnTo>
                    <a:lnTo>
                      <a:pt x="39943" y="11822"/>
                    </a:lnTo>
                    <a:lnTo>
                      <a:pt x="40006" y="11780"/>
                    </a:lnTo>
                    <a:lnTo>
                      <a:pt x="40173" y="11780"/>
                    </a:lnTo>
                    <a:lnTo>
                      <a:pt x="40257" y="11822"/>
                    </a:lnTo>
                    <a:lnTo>
                      <a:pt x="40383" y="11822"/>
                    </a:lnTo>
                    <a:lnTo>
                      <a:pt x="40424" y="11760"/>
                    </a:lnTo>
                    <a:lnTo>
                      <a:pt x="40466" y="11676"/>
                    </a:lnTo>
                    <a:lnTo>
                      <a:pt x="40404" y="11592"/>
                    </a:lnTo>
                    <a:lnTo>
                      <a:pt x="40383" y="11467"/>
                    </a:lnTo>
                    <a:lnTo>
                      <a:pt x="40278" y="11236"/>
                    </a:lnTo>
                    <a:lnTo>
                      <a:pt x="40257" y="11090"/>
                    </a:lnTo>
                    <a:lnTo>
                      <a:pt x="40194" y="11132"/>
                    </a:lnTo>
                    <a:lnTo>
                      <a:pt x="40173" y="11090"/>
                    </a:lnTo>
                    <a:lnTo>
                      <a:pt x="40090" y="11132"/>
                    </a:lnTo>
                    <a:lnTo>
                      <a:pt x="40090" y="11174"/>
                    </a:lnTo>
                    <a:lnTo>
                      <a:pt x="40048" y="11278"/>
                    </a:lnTo>
                    <a:lnTo>
                      <a:pt x="40069" y="11299"/>
                    </a:lnTo>
                    <a:lnTo>
                      <a:pt x="40069" y="11383"/>
                    </a:lnTo>
                    <a:lnTo>
                      <a:pt x="40006" y="11404"/>
                    </a:lnTo>
                    <a:lnTo>
                      <a:pt x="39901" y="11467"/>
                    </a:lnTo>
                    <a:lnTo>
                      <a:pt x="39839" y="11550"/>
                    </a:lnTo>
                    <a:lnTo>
                      <a:pt x="39734" y="11508"/>
                    </a:lnTo>
                    <a:lnTo>
                      <a:pt x="39650" y="11488"/>
                    </a:lnTo>
                    <a:lnTo>
                      <a:pt x="39546" y="11508"/>
                    </a:lnTo>
                    <a:lnTo>
                      <a:pt x="39462" y="11613"/>
                    </a:lnTo>
                    <a:lnTo>
                      <a:pt x="39357" y="11718"/>
                    </a:lnTo>
                    <a:lnTo>
                      <a:pt x="39316" y="11697"/>
                    </a:lnTo>
                    <a:lnTo>
                      <a:pt x="39232" y="11676"/>
                    </a:lnTo>
                    <a:lnTo>
                      <a:pt x="39127" y="11697"/>
                    </a:lnTo>
                    <a:lnTo>
                      <a:pt x="39085" y="11697"/>
                    </a:lnTo>
                    <a:lnTo>
                      <a:pt x="39190" y="11592"/>
                    </a:lnTo>
                    <a:lnTo>
                      <a:pt x="39232" y="11571"/>
                    </a:lnTo>
                    <a:lnTo>
                      <a:pt x="39316" y="11613"/>
                    </a:lnTo>
                    <a:lnTo>
                      <a:pt x="39420" y="11571"/>
                    </a:lnTo>
                    <a:lnTo>
                      <a:pt x="39462" y="11467"/>
                    </a:lnTo>
                    <a:lnTo>
                      <a:pt x="39546" y="11404"/>
                    </a:lnTo>
                    <a:lnTo>
                      <a:pt x="39588" y="11404"/>
                    </a:lnTo>
                    <a:lnTo>
                      <a:pt x="39692" y="11362"/>
                    </a:lnTo>
                    <a:lnTo>
                      <a:pt x="39776" y="11299"/>
                    </a:lnTo>
                    <a:lnTo>
                      <a:pt x="39776" y="11174"/>
                    </a:lnTo>
                    <a:lnTo>
                      <a:pt x="39776" y="11132"/>
                    </a:lnTo>
                    <a:lnTo>
                      <a:pt x="39692" y="11132"/>
                    </a:lnTo>
                    <a:lnTo>
                      <a:pt x="39629" y="11153"/>
                    </a:lnTo>
                    <a:lnTo>
                      <a:pt x="39546" y="11132"/>
                    </a:lnTo>
                    <a:lnTo>
                      <a:pt x="39420" y="11132"/>
                    </a:lnTo>
                    <a:lnTo>
                      <a:pt x="39253" y="11278"/>
                    </a:lnTo>
                    <a:lnTo>
                      <a:pt x="39148" y="11383"/>
                    </a:lnTo>
                    <a:lnTo>
                      <a:pt x="38960" y="11404"/>
                    </a:lnTo>
                    <a:lnTo>
                      <a:pt x="39023" y="11362"/>
                    </a:lnTo>
                    <a:lnTo>
                      <a:pt x="39148" y="11341"/>
                    </a:lnTo>
                    <a:lnTo>
                      <a:pt x="39169" y="11257"/>
                    </a:lnTo>
                    <a:lnTo>
                      <a:pt x="39127" y="11236"/>
                    </a:lnTo>
                    <a:lnTo>
                      <a:pt x="39023" y="11236"/>
                    </a:lnTo>
                    <a:lnTo>
                      <a:pt x="39190" y="11153"/>
                    </a:lnTo>
                    <a:lnTo>
                      <a:pt x="39295" y="11153"/>
                    </a:lnTo>
                    <a:lnTo>
                      <a:pt x="39441" y="11048"/>
                    </a:lnTo>
                    <a:lnTo>
                      <a:pt x="39567" y="11048"/>
                    </a:lnTo>
                    <a:lnTo>
                      <a:pt x="39650" y="11027"/>
                    </a:lnTo>
                    <a:lnTo>
                      <a:pt x="39839" y="11027"/>
                    </a:lnTo>
                    <a:lnTo>
                      <a:pt x="39922" y="10944"/>
                    </a:lnTo>
                    <a:lnTo>
                      <a:pt x="39964" y="10881"/>
                    </a:lnTo>
                    <a:lnTo>
                      <a:pt x="39985" y="10839"/>
                    </a:lnTo>
                    <a:lnTo>
                      <a:pt x="40069" y="10818"/>
                    </a:lnTo>
                    <a:lnTo>
                      <a:pt x="40069" y="10923"/>
                    </a:lnTo>
                    <a:lnTo>
                      <a:pt x="40132" y="10944"/>
                    </a:lnTo>
                    <a:lnTo>
                      <a:pt x="40236" y="10839"/>
                    </a:lnTo>
                    <a:lnTo>
                      <a:pt x="40257" y="10734"/>
                    </a:lnTo>
                    <a:lnTo>
                      <a:pt x="40236" y="10672"/>
                    </a:lnTo>
                    <a:lnTo>
                      <a:pt x="40152" y="10630"/>
                    </a:lnTo>
                    <a:lnTo>
                      <a:pt x="40090" y="10525"/>
                    </a:lnTo>
                    <a:lnTo>
                      <a:pt x="39964" y="10400"/>
                    </a:lnTo>
                    <a:lnTo>
                      <a:pt x="39922" y="10295"/>
                    </a:lnTo>
                    <a:lnTo>
                      <a:pt x="39839" y="10295"/>
                    </a:lnTo>
                    <a:lnTo>
                      <a:pt x="39755" y="10337"/>
                    </a:lnTo>
                    <a:lnTo>
                      <a:pt x="39713" y="10400"/>
                    </a:lnTo>
                    <a:lnTo>
                      <a:pt x="39629" y="10420"/>
                    </a:lnTo>
                    <a:lnTo>
                      <a:pt x="39525" y="10504"/>
                    </a:lnTo>
                    <a:lnTo>
                      <a:pt x="39420" y="10504"/>
                    </a:lnTo>
                    <a:lnTo>
                      <a:pt x="39336" y="10567"/>
                    </a:lnTo>
                    <a:lnTo>
                      <a:pt x="39316" y="10546"/>
                    </a:lnTo>
                    <a:lnTo>
                      <a:pt x="39336" y="10441"/>
                    </a:lnTo>
                    <a:lnTo>
                      <a:pt x="39420" y="10400"/>
                    </a:lnTo>
                    <a:lnTo>
                      <a:pt x="39525" y="10400"/>
                    </a:lnTo>
                    <a:lnTo>
                      <a:pt x="39650" y="10253"/>
                    </a:lnTo>
                    <a:lnTo>
                      <a:pt x="39713" y="10190"/>
                    </a:lnTo>
                    <a:lnTo>
                      <a:pt x="39713" y="10127"/>
                    </a:lnTo>
                    <a:lnTo>
                      <a:pt x="39629" y="10148"/>
                    </a:lnTo>
                    <a:lnTo>
                      <a:pt x="39462" y="10211"/>
                    </a:lnTo>
                    <a:lnTo>
                      <a:pt x="39316" y="10316"/>
                    </a:lnTo>
                    <a:lnTo>
                      <a:pt x="39253" y="10316"/>
                    </a:lnTo>
                    <a:lnTo>
                      <a:pt x="39211" y="10358"/>
                    </a:lnTo>
                    <a:lnTo>
                      <a:pt x="39169" y="10441"/>
                    </a:lnTo>
                    <a:lnTo>
                      <a:pt x="39106" y="10630"/>
                    </a:lnTo>
                    <a:lnTo>
                      <a:pt x="38918" y="10839"/>
                    </a:lnTo>
                    <a:lnTo>
                      <a:pt x="38730" y="10944"/>
                    </a:lnTo>
                    <a:lnTo>
                      <a:pt x="38730" y="10923"/>
                    </a:lnTo>
                    <a:lnTo>
                      <a:pt x="38813" y="10839"/>
                    </a:lnTo>
                    <a:lnTo>
                      <a:pt x="38939" y="10713"/>
                    </a:lnTo>
                    <a:lnTo>
                      <a:pt x="39023" y="10567"/>
                    </a:lnTo>
                    <a:lnTo>
                      <a:pt x="39064" y="10525"/>
                    </a:lnTo>
                    <a:lnTo>
                      <a:pt x="39064" y="10462"/>
                    </a:lnTo>
                    <a:lnTo>
                      <a:pt x="39023" y="10462"/>
                    </a:lnTo>
                    <a:lnTo>
                      <a:pt x="39002" y="10441"/>
                    </a:lnTo>
                    <a:lnTo>
                      <a:pt x="38939" y="10462"/>
                    </a:lnTo>
                    <a:lnTo>
                      <a:pt x="38855" y="10609"/>
                    </a:lnTo>
                    <a:lnTo>
                      <a:pt x="38730" y="10734"/>
                    </a:lnTo>
                    <a:lnTo>
                      <a:pt x="38688" y="10734"/>
                    </a:lnTo>
                    <a:lnTo>
                      <a:pt x="38709" y="10651"/>
                    </a:lnTo>
                    <a:lnTo>
                      <a:pt x="38730" y="10567"/>
                    </a:lnTo>
                    <a:lnTo>
                      <a:pt x="38834" y="10462"/>
                    </a:lnTo>
                    <a:lnTo>
                      <a:pt x="38876" y="10400"/>
                    </a:lnTo>
                    <a:lnTo>
                      <a:pt x="38918" y="10316"/>
                    </a:lnTo>
                    <a:lnTo>
                      <a:pt x="39002" y="10316"/>
                    </a:lnTo>
                    <a:lnTo>
                      <a:pt x="39044" y="10337"/>
                    </a:lnTo>
                    <a:lnTo>
                      <a:pt x="39148" y="10337"/>
                    </a:lnTo>
                    <a:lnTo>
                      <a:pt x="39190" y="10295"/>
                    </a:lnTo>
                    <a:lnTo>
                      <a:pt x="39253" y="10211"/>
                    </a:lnTo>
                    <a:lnTo>
                      <a:pt x="39357" y="10148"/>
                    </a:lnTo>
                    <a:lnTo>
                      <a:pt x="39462" y="10023"/>
                    </a:lnTo>
                    <a:lnTo>
                      <a:pt x="39525" y="9918"/>
                    </a:lnTo>
                    <a:lnTo>
                      <a:pt x="39483" y="9814"/>
                    </a:lnTo>
                    <a:lnTo>
                      <a:pt x="39525" y="9730"/>
                    </a:lnTo>
                    <a:lnTo>
                      <a:pt x="39483" y="9709"/>
                    </a:lnTo>
                    <a:lnTo>
                      <a:pt x="39336" y="9793"/>
                    </a:lnTo>
                    <a:lnTo>
                      <a:pt x="39274" y="9876"/>
                    </a:lnTo>
                    <a:lnTo>
                      <a:pt x="39274" y="9981"/>
                    </a:lnTo>
                    <a:lnTo>
                      <a:pt x="39253" y="10107"/>
                    </a:lnTo>
                    <a:lnTo>
                      <a:pt x="39211" y="10127"/>
                    </a:lnTo>
                    <a:lnTo>
                      <a:pt x="39232" y="10086"/>
                    </a:lnTo>
                    <a:lnTo>
                      <a:pt x="39232" y="10023"/>
                    </a:lnTo>
                    <a:lnTo>
                      <a:pt x="39148" y="9981"/>
                    </a:lnTo>
                    <a:lnTo>
                      <a:pt x="39044" y="9981"/>
                    </a:lnTo>
                    <a:lnTo>
                      <a:pt x="38939" y="10044"/>
                    </a:lnTo>
                    <a:lnTo>
                      <a:pt x="38855" y="10023"/>
                    </a:lnTo>
                    <a:lnTo>
                      <a:pt x="38730" y="10044"/>
                    </a:lnTo>
                    <a:lnTo>
                      <a:pt x="38625" y="10107"/>
                    </a:lnTo>
                    <a:lnTo>
                      <a:pt x="38500" y="10107"/>
                    </a:lnTo>
                    <a:lnTo>
                      <a:pt x="38583" y="10044"/>
                    </a:lnTo>
                    <a:lnTo>
                      <a:pt x="38688" y="10002"/>
                    </a:lnTo>
                    <a:lnTo>
                      <a:pt x="38772" y="9897"/>
                    </a:lnTo>
                    <a:lnTo>
                      <a:pt x="38730" y="9814"/>
                    </a:lnTo>
                    <a:lnTo>
                      <a:pt x="38688" y="9814"/>
                    </a:lnTo>
                    <a:lnTo>
                      <a:pt x="38541" y="9835"/>
                    </a:lnTo>
                    <a:lnTo>
                      <a:pt x="38604" y="9772"/>
                    </a:lnTo>
                    <a:lnTo>
                      <a:pt x="38688" y="9772"/>
                    </a:lnTo>
                    <a:lnTo>
                      <a:pt x="38772" y="9709"/>
                    </a:lnTo>
                    <a:lnTo>
                      <a:pt x="38813" y="9604"/>
                    </a:lnTo>
                    <a:lnTo>
                      <a:pt x="38897" y="9583"/>
                    </a:lnTo>
                    <a:lnTo>
                      <a:pt x="38939" y="9521"/>
                    </a:lnTo>
                    <a:lnTo>
                      <a:pt x="39002" y="9521"/>
                    </a:lnTo>
                    <a:lnTo>
                      <a:pt x="39106" y="9604"/>
                    </a:lnTo>
                    <a:lnTo>
                      <a:pt x="39169" y="9667"/>
                    </a:lnTo>
                    <a:lnTo>
                      <a:pt x="39253" y="9667"/>
                    </a:lnTo>
                    <a:lnTo>
                      <a:pt x="39357" y="9521"/>
                    </a:lnTo>
                    <a:lnTo>
                      <a:pt x="39441" y="9458"/>
                    </a:lnTo>
                    <a:lnTo>
                      <a:pt x="39441" y="9395"/>
                    </a:lnTo>
                    <a:lnTo>
                      <a:pt x="39336" y="9270"/>
                    </a:lnTo>
                    <a:lnTo>
                      <a:pt x="39316" y="9165"/>
                    </a:lnTo>
                    <a:lnTo>
                      <a:pt x="39274" y="9060"/>
                    </a:lnTo>
                    <a:lnTo>
                      <a:pt x="39169" y="8956"/>
                    </a:lnTo>
                    <a:lnTo>
                      <a:pt x="39106" y="8893"/>
                    </a:lnTo>
                    <a:lnTo>
                      <a:pt x="39023" y="8726"/>
                    </a:lnTo>
                    <a:lnTo>
                      <a:pt x="38960" y="8747"/>
                    </a:lnTo>
                    <a:lnTo>
                      <a:pt x="38960" y="8830"/>
                    </a:lnTo>
                    <a:lnTo>
                      <a:pt x="38918" y="8893"/>
                    </a:lnTo>
                    <a:lnTo>
                      <a:pt x="38855" y="8935"/>
                    </a:lnTo>
                    <a:lnTo>
                      <a:pt x="38834" y="8977"/>
                    </a:lnTo>
                    <a:lnTo>
                      <a:pt x="38834" y="9060"/>
                    </a:lnTo>
                    <a:lnTo>
                      <a:pt x="38751" y="9102"/>
                    </a:lnTo>
                    <a:lnTo>
                      <a:pt x="38709" y="9186"/>
                    </a:lnTo>
                    <a:lnTo>
                      <a:pt x="38709" y="9291"/>
                    </a:lnTo>
                    <a:lnTo>
                      <a:pt x="38583" y="9353"/>
                    </a:lnTo>
                    <a:lnTo>
                      <a:pt x="38500" y="9458"/>
                    </a:lnTo>
                    <a:lnTo>
                      <a:pt x="38479" y="9542"/>
                    </a:lnTo>
                    <a:lnTo>
                      <a:pt x="38416" y="9604"/>
                    </a:lnTo>
                    <a:lnTo>
                      <a:pt x="38374" y="9583"/>
                    </a:lnTo>
                    <a:lnTo>
                      <a:pt x="38395" y="9458"/>
                    </a:lnTo>
                    <a:lnTo>
                      <a:pt x="38500" y="9291"/>
                    </a:lnTo>
                    <a:lnTo>
                      <a:pt x="38583" y="9270"/>
                    </a:lnTo>
                    <a:lnTo>
                      <a:pt x="38583" y="9228"/>
                    </a:lnTo>
                    <a:lnTo>
                      <a:pt x="38541" y="9186"/>
                    </a:lnTo>
                    <a:lnTo>
                      <a:pt x="38500" y="9123"/>
                    </a:lnTo>
                    <a:lnTo>
                      <a:pt x="38186" y="9332"/>
                    </a:lnTo>
                    <a:lnTo>
                      <a:pt x="38060" y="9500"/>
                    </a:lnTo>
                    <a:lnTo>
                      <a:pt x="37997" y="9583"/>
                    </a:lnTo>
                    <a:lnTo>
                      <a:pt x="37893" y="9604"/>
                    </a:lnTo>
                    <a:lnTo>
                      <a:pt x="37893" y="9583"/>
                    </a:lnTo>
                    <a:lnTo>
                      <a:pt x="37956" y="9542"/>
                    </a:lnTo>
                    <a:lnTo>
                      <a:pt x="38039" y="9374"/>
                    </a:lnTo>
                    <a:lnTo>
                      <a:pt x="38060" y="9291"/>
                    </a:lnTo>
                    <a:lnTo>
                      <a:pt x="38186" y="9165"/>
                    </a:lnTo>
                    <a:lnTo>
                      <a:pt x="38248" y="9081"/>
                    </a:lnTo>
                    <a:lnTo>
                      <a:pt x="38207" y="9019"/>
                    </a:lnTo>
                    <a:lnTo>
                      <a:pt x="38207" y="8935"/>
                    </a:lnTo>
                    <a:lnTo>
                      <a:pt x="38081" y="9019"/>
                    </a:lnTo>
                    <a:lnTo>
                      <a:pt x="37935" y="9144"/>
                    </a:lnTo>
                    <a:lnTo>
                      <a:pt x="37893" y="9249"/>
                    </a:lnTo>
                    <a:lnTo>
                      <a:pt x="37809" y="9353"/>
                    </a:lnTo>
                    <a:lnTo>
                      <a:pt x="37788" y="9332"/>
                    </a:lnTo>
                    <a:lnTo>
                      <a:pt x="37809" y="9228"/>
                    </a:lnTo>
                    <a:lnTo>
                      <a:pt x="37872" y="9123"/>
                    </a:lnTo>
                    <a:lnTo>
                      <a:pt x="37809" y="9081"/>
                    </a:lnTo>
                    <a:lnTo>
                      <a:pt x="37809" y="9039"/>
                    </a:lnTo>
                    <a:lnTo>
                      <a:pt x="37893" y="9019"/>
                    </a:lnTo>
                    <a:lnTo>
                      <a:pt x="38081" y="8872"/>
                    </a:lnTo>
                    <a:lnTo>
                      <a:pt x="38269" y="8726"/>
                    </a:lnTo>
                    <a:lnTo>
                      <a:pt x="38269" y="8642"/>
                    </a:lnTo>
                    <a:lnTo>
                      <a:pt x="38186" y="8642"/>
                    </a:lnTo>
                    <a:lnTo>
                      <a:pt x="38060" y="8726"/>
                    </a:lnTo>
                    <a:lnTo>
                      <a:pt x="38018" y="8809"/>
                    </a:lnTo>
                    <a:lnTo>
                      <a:pt x="37914" y="8851"/>
                    </a:lnTo>
                    <a:lnTo>
                      <a:pt x="37914" y="8809"/>
                    </a:lnTo>
                    <a:lnTo>
                      <a:pt x="37893" y="8747"/>
                    </a:lnTo>
                    <a:lnTo>
                      <a:pt x="37704" y="8872"/>
                    </a:lnTo>
                    <a:lnTo>
                      <a:pt x="37642" y="8977"/>
                    </a:lnTo>
                    <a:lnTo>
                      <a:pt x="37558" y="9165"/>
                    </a:lnTo>
                    <a:lnTo>
                      <a:pt x="37432" y="9249"/>
                    </a:lnTo>
                    <a:lnTo>
                      <a:pt x="37349" y="9249"/>
                    </a:lnTo>
                    <a:lnTo>
                      <a:pt x="37432" y="9165"/>
                    </a:lnTo>
                    <a:lnTo>
                      <a:pt x="37558" y="9060"/>
                    </a:lnTo>
                    <a:lnTo>
                      <a:pt x="37600" y="8956"/>
                    </a:lnTo>
                    <a:lnTo>
                      <a:pt x="37579" y="8935"/>
                    </a:lnTo>
                    <a:lnTo>
                      <a:pt x="37495" y="8935"/>
                    </a:lnTo>
                    <a:lnTo>
                      <a:pt x="37600" y="8851"/>
                    </a:lnTo>
                    <a:lnTo>
                      <a:pt x="37746" y="8830"/>
                    </a:lnTo>
                    <a:lnTo>
                      <a:pt x="37788" y="8767"/>
                    </a:lnTo>
                    <a:lnTo>
                      <a:pt x="37767" y="8726"/>
                    </a:lnTo>
                    <a:lnTo>
                      <a:pt x="37683" y="8747"/>
                    </a:lnTo>
                    <a:lnTo>
                      <a:pt x="37558" y="8767"/>
                    </a:lnTo>
                    <a:lnTo>
                      <a:pt x="37474" y="8851"/>
                    </a:lnTo>
                    <a:lnTo>
                      <a:pt x="37391" y="8830"/>
                    </a:lnTo>
                    <a:lnTo>
                      <a:pt x="37600" y="8726"/>
                    </a:lnTo>
                    <a:lnTo>
                      <a:pt x="37579" y="8663"/>
                    </a:lnTo>
                    <a:lnTo>
                      <a:pt x="37474" y="8663"/>
                    </a:lnTo>
                    <a:lnTo>
                      <a:pt x="37537" y="8600"/>
                    </a:lnTo>
                    <a:lnTo>
                      <a:pt x="37642" y="8600"/>
                    </a:lnTo>
                    <a:lnTo>
                      <a:pt x="37683" y="8642"/>
                    </a:lnTo>
                    <a:lnTo>
                      <a:pt x="37809" y="8642"/>
                    </a:lnTo>
                    <a:lnTo>
                      <a:pt x="37872" y="8537"/>
                    </a:lnTo>
                    <a:lnTo>
                      <a:pt x="37997" y="8495"/>
                    </a:lnTo>
                    <a:lnTo>
                      <a:pt x="37997" y="8412"/>
                    </a:lnTo>
                    <a:lnTo>
                      <a:pt x="38060" y="8328"/>
                    </a:lnTo>
                    <a:lnTo>
                      <a:pt x="38060" y="8286"/>
                    </a:lnTo>
                    <a:lnTo>
                      <a:pt x="37976" y="8286"/>
                    </a:lnTo>
                    <a:lnTo>
                      <a:pt x="37914" y="8223"/>
                    </a:lnTo>
                    <a:lnTo>
                      <a:pt x="37809" y="8203"/>
                    </a:lnTo>
                    <a:lnTo>
                      <a:pt x="37683" y="8307"/>
                    </a:lnTo>
                    <a:lnTo>
                      <a:pt x="37537" y="8349"/>
                    </a:lnTo>
                    <a:lnTo>
                      <a:pt x="37453" y="8495"/>
                    </a:lnTo>
                    <a:lnTo>
                      <a:pt x="37244" y="8705"/>
                    </a:lnTo>
                    <a:lnTo>
                      <a:pt x="37181" y="8705"/>
                    </a:lnTo>
                    <a:lnTo>
                      <a:pt x="37223" y="8621"/>
                    </a:lnTo>
                    <a:lnTo>
                      <a:pt x="37265" y="8621"/>
                    </a:lnTo>
                    <a:lnTo>
                      <a:pt x="37370" y="8537"/>
                    </a:lnTo>
                    <a:lnTo>
                      <a:pt x="37495" y="8349"/>
                    </a:lnTo>
                    <a:lnTo>
                      <a:pt x="37642" y="8286"/>
                    </a:lnTo>
                    <a:lnTo>
                      <a:pt x="37704" y="8203"/>
                    </a:lnTo>
                    <a:lnTo>
                      <a:pt x="37683" y="8140"/>
                    </a:lnTo>
                    <a:lnTo>
                      <a:pt x="37495" y="8140"/>
                    </a:lnTo>
                    <a:lnTo>
                      <a:pt x="37328" y="8286"/>
                    </a:lnTo>
                    <a:lnTo>
                      <a:pt x="37495" y="8119"/>
                    </a:lnTo>
                    <a:lnTo>
                      <a:pt x="37663" y="8077"/>
                    </a:lnTo>
                    <a:lnTo>
                      <a:pt x="37767" y="8098"/>
                    </a:lnTo>
                    <a:lnTo>
                      <a:pt x="37851" y="8119"/>
                    </a:lnTo>
                    <a:lnTo>
                      <a:pt x="37956" y="8014"/>
                    </a:lnTo>
                    <a:lnTo>
                      <a:pt x="37956" y="7931"/>
                    </a:lnTo>
                    <a:lnTo>
                      <a:pt x="37914" y="7889"/>
                    </a:lnTo>
                    <a:lnTo>
                      <a:pt x="37914" y="7805"/>
                    </a:lnTo>
                    <a:lnTo>
                      <a:pt x="37914" y="7721"/>
                    </a:lnTo>
                    <a:lnTo>
                      <a:pt x="37788" y="7679"/>
                    </a:lnTo>
                    <a:lnTo>
                      <a:pt x="37746" y="7596"/>
                    </a:lnTo>
                    <a:lnTo>
                      <a:pt x="37642" y="7575"/>
                    </a:lnTo>
                    <a:lnTo>
                      <a:pt x="37600" y="7617"/>
                    </a:lnTo>
                    <a:lnTo>
                      <a:pt x="37558" y="7617"/>
                    </a:lnTo>
                    <a:lnTo>
                      <a:pt x="37558" y="7533"/>
                    </a:lnTo>
                    <a:lnTo>
                      <a:pt x="37474" y="7512"/>
                    </a:lnTo>
                    <a:lnTo>
                      <a:pt x="37391" y="7428"/>
                    </a:lnTo>
                    <a:lnTo>
                      <a:pt x="37391" y="7366"/>
                    </a:lnTo>
                    <a:lnTo>
                      <a:pt x="37244" y="7282"/>
                    </a:lnTo>
                    <a:lnTo>
                      <a:pt x="37181" y="7282"/>
                    </a:lnTo>
                    <a:lnTo>
                      <a:pt x="37139" y="7219"/>
                    </a:lnTo>
                    <a:lnTo>
                      <a:pt x="37014" y="7219"/>
                    </a:lnTo>
                    <a:lnTo>
                      <a:pt x="36826" y="7261"/>
                    </a:lnTo>
                    <a:lnTo>
                      <a:pt x="36721" y="7366"/>
                    </a:lnTo>
                    <a:lnTo>
                      <a:pt x="36595" y="7366"/>
                    </a:lnTo>
                    <a:lnTo>
                      <a:pt x="36491" y="7533"/>
                    </a:lnTo>
                    <a:lnTo>
                      <a:pt x="36512" y="7596"/>
                    </a:lnTo>
                    <a:lnTo>
                      <a:pt x="36595" y="7617"/>
                    </a:lnTo>
                    <a:lnTo>
                      <a:pt x="36805" y="7805"/>
                    </a:lnTo>
                    <a:lnTo>
                      <a:pt x="36826" y="7847"/>
                    </a:lnTo>
                    <a:lnTo>
                      <a:pt x="36909" y="7889"/>
                    </a:lnTo>
                    <a:lnTo>
                      <a:pt x="36951" y="7993"/>
                    </a:lnTo>
                    <a:lnTo>
                      <a:pt x="36909" y="7993"/>
                    </a:lnTo>
                    <a:lnTo>
                      <a:pt x="36826" y="7931"/>
                    </a:lnTo>
                    <a:lnTo>
                      <a:pt x="36700" y="7931"/>
                    </a:lnTo>
                    <a:lnTo>
                      <a:pt x="36700" y="7847"/>
                    </a:lnTo>
                    <a:lnTo>
                      <a:pt x="36512" y="7679"/>
                    </a:lnTo>
                    <a:lnTo>
                      <a:pt x="36428" y="7700"/>
                    </a:lnTo>
                    <a:lnTo>
                      <a:pt x="36386" y="7721"/>
                    </a:lnTo>
                    <a:lnTo>
                      <a:pt x="36386" y="7721"/>
                    </a:lnTo>
                    <a:lnTo>
                      <a:pt x="36407" y="7638"/>
                    </a:lnTo>
                    <a:lnTo>
                      <a:pt x="36428" y="7533"/>
                    </a:lnTo>
                    <a:lnTo>
                      <a:pt x="36303" y="7491"/>
                    </a:lnTo>
                    <a:lnTo>
                      <a:pt x="36240" y="7512"/>
                    </a:lnTo>
                    <a:lnTo>
                      <a:pt x="36240" y="7721"/>
                    </a:lnTo>
                    <a:lnTo>
                      <a:pt x="36303" y="7826"/>
                    </a:lnTo>
                    <a:lnTo>
                      <a:pt x="36323" y="7951"/>
                    </a:lnTo>
                    <a:lnTo>
                      <a:pt x="36303" y="8035"/>
                    </a:lnTo>
                    <a:lnTo>
                      <a:pt x="36303" y="7931"/>
                    </a:lnTo>
                    <a:lnTo>
                      <a:pt x="36219" y="7784"/>
                    </a:lnTo>
                    <a:lnTo>
                      <a:pt x="36135" y="7889"/>
                    </a:lnTo>
                    <a:lnTo>
                      <a:pt x="36093" y="7993"/>
                    </a:lnTo>
                    <a:lnTo>
                      <a:pt x="36135" y="8056"/>
                    </a:lnTo>
                    <a:lnTo>
                      <a:pt x="36072" y="8119"/>
                    </a:lnTo>
                    <a:lnTo>
                      <a:pt x="35968" y="8056"/>
                    </a:lnTo>
                    <a:lnTo>
                      <a:pt x="35863" y="8035"/>
                    </a:lnTo>
                    <a:lnTo>
                      <a:pt x="35905" y="7951"/>
                    </a:lnTo>
                    <a:lnTo>
                      <a:pt x="36010" y="7889"/>
                    </a:lnTo>
                    <a:lnTo>
                      <a:pt x="36135" y="7700"/>
                    </a:lnTo>
                    <a:lnTo>
                      <a:pt x="36177" y="7596"/>
                    </a:lnTo>
                    <a:lnTo>
                      <a:pt x="36093" y="7512"/>
                    </a:lnTo>
                    <a:lnTo>
                      <a:pt x="36072" y="7407"/>
                    </a:lnTo>
                    <a:lnTo>
                      <a:pt x="35926" y="7533"/>
                    </a:lnTo>
                    <a:lnTo>
                      <a:pt x="35884" y="7596"/>
                    </a:lnTo>
                    <a:lnTo>
                      <a:pt x="35863" y="7533"/>
                    </a:lnTo>
                    <a:lnTo>
                      <a:pt x="35884" y="7407"/>
                    </a:lnTo>
                    <a:lnTo>
                      <a:pt x="35779" y="7387"/>
                    </a:lnTo>
                    <a:lnTo>
                      <a:pt x="35717" y="7407"/>
                    </a:lnTo>
                    <a:lnTo>
                      <a:pt x="35696" y="7491"/>
                    </a:lnTo>
                    <a:lnTo>
                      <a:pt x="35717" y="7617"/>
                    </a:lnTo>
                    <a:lnTo>
                      <a:pt x="35717" y="7742"/>
                    </a:lnTo>
                    <a:lnTo>
                      <a:pt x="35675" y="7700"/>
                    </a:lnTo>
                    <a:lnTo>
                      <a:pt x="35675" y="7533"/>
                    </a:lnTo>
                    <a:lnTo>
                      <a:pt x="35654" y="7512"/>
                    </a:lnTo>
                    <a:lnTo>
                      <a:pt x="35591" y="7617"/>
                    </a:lnTo>
                    <a:lnTo>
                      <a:pt x="35487" y="7638"/>
                    </a:lnTo>
                    <a:lnTo>
                      <a:pt x="35487" y="7721"/>
                    </a:lnTo>
                    <a:lnTo>
                      <a:pt x="35403" y="7826"/>
                    </a:lnTo>
                    <a:lnTo>
                      <a:pt x="35340" y="7847"/>
                    </a:lnTo>
                    <a:lnTo>
                      <a:pt x="35277" y="7931"/>
                    </a:lnTo>
                    <a:lnTo>
                      <a:pt x="35173" y="7931"/>
                    </a:lnTo>
                    <a:lnTo>
                      <a:pt x="35256" y="7847"/>
                    </a:lnTo>
                    <a:lnTo>
                      <a:pt x="35256" y="7784"/>
                    </a:lnTo>
                    <a:lnTo>
                      <a:pt x="35194" y="7721"/>
                    </a:lnTo>
                    <a:lnTo>
                      <a:pt x="35152" y="7721"/>
                    </a:lnTo>
                    <a:lnTo>
                      <a:pt x="35152" y="7679"/>
                    </a:lnTo>
                    <a:lnTo>
                      <a:pt x="35235" y="7679"/>
                    </a:lnTo>
                    <a:lnTo>
                      <a:pt x="35277" y="7700"/>
                    </a:lnTo>
                    <a:lnTo>
                      <a:pt x="35298" y="7638"/>
                    </a:lnTo>
                    <a:lnTo>
                      <a:pt x="35298" y="7596"/>
                    </a:lnTo>
                    <a:lnTo>
                      <a:pt x="35298" y="7554"/>
                    </a:lnTo>
                    <a:lnTo>
                      <a:pt x="35403" y="7491"/>
                    </a:lnTo>
                    <a:lnTo>
                      <a:pt x="35570" y="7345"/>
                    </a:lnTo>
                    <a:lnTo>
                      <a:pt x="35591" y="7261"/>
                    </a:lnTo>
                    <a:lnTo>
                      <a:pt x="35675" y="7177"/>
                    </a:lnTo>
                    <a:lnTo>
                      <a:pt x="35570" y="7177"/>
                    </a:lnTo>
                    <a:lnTo>
                      <a:pt x="35403" y="7282"/>
                    </a:lnTo>
                    <a:lnTo>
                      <a:pt x="35277" y="7407"/>
                    </a:lnTo>
                    <a:lnTo>
                      <a:pt x="35194" y="7407"/>
                    </a:lnTo>
                    <a:lnTo>
                      <a:pt x="35277" y="7324"/>
                    </a:lnTo>
                    <a:lnTo>
                      <a:pt x="35361" y="7219"/>
                    </a:lnTo>
                    <a:lnTo>
                      <a:pt x="35445" y="7156"/>
                    </a:lnTo>
                    <a:lnTo>
                      <a:pt x="35549" y="7114"/>
                    </a:lnTo>
                    <a:lnTo>
                      <a:pt x="35612" y="7052"/>
                    </a:lnTo>
                    <a:lnTo>
                      <a:pt x="35696" y="7052"/>
                    </a:lnTo>
                    <a:lnTo>
                      <a:pt x="35779" y="6905"/>
                    </a:lnTo>
                    <a:lnTo>
                      <a:pt x="35779" y="6863"/>
                    </a:lnTo>
                    <a:lnTo>
                      <a:pt x="35696" y="6780"/>
                    </a:lnTo>
                    <a:lnTo>
                      <a:pt x="35696" y="6675"/>
                    </a:lnTo>
                    <a:lnTo>
                      <a:pt x="35717" y="6591"/>
                    </a:lnTo>
                    <a:lnTo>
                      <a:pt x="35884" y="6424"/>
                    </a:lnTo>
                    <a:lnTo>
                      <a:pt x="35905" y="6361"/>
                    </a:lnTo>
                    <a:lnTo>
                      <a:pt x="35863" y="6257"/>
                    </a:lnTo>
                    <a:lnTo>
                      <a:pt x="35842" y="6194"/>
                    </a:lnTo>
                    <a:lnTo>
                      <a:pt x="35800" y="6131"/>
                    </a:lnTo>
                    <a:lnTo>
                      <a:pt x="35884" y="6006"/>
                    </a:lnTo>
                    <a:lnTo>
                      <a:pt x="35968" y="5922"/>
                    </a:lnTo>
                    <a:lnTo>
                      <a:pt x="35989" y="5838"/>
                    </a:lnTo>
                    <a:lnTo>
                      <a:pt x="36010" y="5587"/>
                    </a:lnTo>
                    <a:lnTo>
                      <a:pt x="36051" y="5524"/>
                    </a:lnTo>
                    <a:lnTo>
                      <a:pt x="36010" y="5462"/>
                    </a:lnTo>
                    <a:lnTo>
                      <a:pt x="35842" y="5399"/>
                    </a:lnTo>
                    <a:lnTo>
                      <a:pt x="35654" y="5399"/>
                    </a:lnTo>
                    <a:lnTo>
                      <a:pt x="35487" y="5357"/>
                    </a:lnTo>
                    <a:lnTo>
                      <a:pt x="35361" y="5420"/>
                    </a:lnTo>
                    <a:lnTo>
                      <a:pt x="35235" y="5420"/>
                    </a:lnTo>
                    <a:lnTo>
                      <a:pt x="35068" y="5503"/>
                    </a:lnTo>
                    <a:lnTo>
                      <a:pt x="34796" y="5587"/>
                    </a:lnTo>
                    <a:lnTo>
                      <a:pt x="34754" y="5671"/>
                    </a:lnTo>
                    <a:lnTo>
                      <a:pt x="34859" y="5796"/>
                    </a:lnTo>
                    <a:lnTo>
                      <a:pt x="34859" y="5880"/>
                    </a:lnTo>
                    <a:lnTo>
                      <a:pt x="34817" y="5922"/>
                    </a:lnTo>
                    <a:lnTo>
                      <a:pt x="34754" y="5775"/>
                    </a:lnTo>
                    <a:lnTo>
                      <a:pt x="34712" y="5713"/>
                    </a:lnTo>
                    <a:lnTo>
                      <a:pt x="34650" y="5587"/>
                    </a:lnTo>
                    <a:lnTo>
                      <a:pt x="34524" y="5587"/>
                    </a:lnTo>
                    <a:lnTo>
                      <a:pt x="34440" y="5671"/>
                    </a:lnTo>
                    <a:lnTo>
                      <a:pt x="34440" y="5734"/>
                    </a:lnTo>
                    <a:lnTo>
                      <a:pt x="34398" y="5796"/>
                    </a:lnTo>
                    <a:lnTo>
                      <a:pt x="34378" y="5713"/>
                    </a:lnTo>
                    <a:lnTo>
                      <a:pt x="34398" y="5608"/>
                    </a:lnTo>
                    <a:lnTo>
                      <a:pt x="34336" y="5587"/>
                    </a:lnTo>
                    <a:lnTo>
                      <a:pt x="34189" y="5608"/>
                    </a:lnTo>
                    <a:lnTo>
                      <a:pt x="34126" y="5713"/>
                    </a:lnTo>
                    <a:lnTo>
                      <a:pt x="34126" y="5796"/>
                    </a:lnTo>
                    <a:lnTo>
                      <a:pt x="34273" y="5901"/>
                    </a:lnTo>
                    <a:lnTo>
                      <a:pt x="34378" y="6047"/>
                    </a:lnTo>
                    <a:lnTo>
                      <a:pt x="34503" y="6131"/>
                    </a:lnTo>
                    <a:lnTo>
                      <a:pt x="34440" y="6131"/>
                    </a:lnTo>
                    <a:lnTo>
                      <a:pt x="34294" y="6047"/>
                    </a:lnTo>
                    <a:lnTo>
                      <a:pt x="34106" y="5880"/>
                    </a:lnTo>
                    <a:lnTo>
                      <a:pt x="34064" y="5880"/>
                    </a:lnTo>
                    <a:lnTo>
                      <a:pt x="34022" y="5922"/>
                    </a:lnTo>
                    <a:lnTo>
                      <a:pt x="33854" y="5922"/>
                    </a:lnTo>
                    <a:lnTo>
                      <a:pt x="33813" y="5943"/>
                    </a:lnTo>
                    <a:lnTo>
                      <a:pt x="33875" y="6006"/>
                    </a:lnTo>
                    <a:lnTo>
                      <a:pt x="34001" y="6006"/>
                    </a:lnTo>
                    <a:lnTo>
                      <a:pt x="34022" y="6047"/>
                    </a:lnTo>
                    <a:lnTo>
                      <a:pt x="34064" y="6152"/>
                    </a:lnTo>
                    <a:lnTo>
                      <a:pt x="34210" y="6257"/>
                    </a:lnTo>
                    <a:lnTo>
                      <a:pt x="34231" y="6340"/>
                    </a:lnTo>
                    <a:lnTo>
                      <a:pt x="34315" y="6424"/>
                    </a:lnTo>
                    <a:lnTo>
                      <a:pt x="34210" y="6424"/>
                    </a:lnTo>
                    <a:lnTo>
                      <a:pt x="34126" y="6319"/>
                    </a:lnTo>
                    <a:lnTo>
                      <a:pt x="33980" y="6236"/>
                    </a:lnTo>
                    <a:lnTo>
                      <a:pt x="33980" y="6152"/>
                    </a:lnTo>
                    <a:lnTo>
                      <a:pt x="33875" y="6047"/>
                    </a:lnTo>
                    <a:lnTo>
                      <a:pt x="33750" y="6047"/>
                    </a:lnTo>
                    <a:lnTo>
                      <a:pt x="33666" y="6131"/>
                    </a:lnTo>
                    <a:lnTo>
                      <a:pt x="33666" y="6215"/>
                    </a:lnTo>
                    <a:lnTo>
                      <a:pt x="33582" y="6361"/>
                    </a:lnTo>
                    <a:lnTo>
                      <a:pt x="33541" y="6529"/>
                    </a:lnTo>
                    <a:lnTo>
                      <a:pt x="33603" y="6633"/>
                    </a:lnTo>
                    <a:lnTo>
                      <a:pt x="33478" y="6675"/>
                    </a:lnTo>
                    <a:lnTo>
                      <a:pt x="33478" y="6759"/>
                    </a:lnTo>
                    <a:lnTo>
                      <a:pt x="33541" y="6822"/>
                    </a:lnTo>
                    <a:lnTo>
                      <a:pt x="33562" y="6926"/>
                    </a:lnTo>
                    <a:lnTo>
                      <a:pt x="33645" y="6926"/>
                    </a:lnTo>
                    <a:lnTo>
                      <a:pt x="33813" y="6780"/>
                    </a:lnTo>
                    <a:lnTo>
                      <a:pt x="33896" y="6780"/>
                    </a:lnTo>
                    <a:lnTo>
                      <a:pt x="33917" y="6842"/>
                    </a:lnTo>
                    <a:lnTo>
                      <a:pt x="33813" y="6863"/>
                    </a:lnTo>
                    <a:lnTo>
                      <a:pt x="33771" y="6884"/>
                    </a:lnTo>
                    <a:lnTo>
                      <a:pt x="33771" y="6947"/>
                    </a:lnTo>
                    <a:lnTo>
                      <a:pt x="33687" y="6947"/>
                    </a:lnTo>
                    <a:lnTo>
                      <a:pt x="33603" y="7052"/>
                    </a:lnTo>
                    <a:lnTo>
                      <a:pt x="33603" y="7156"/>
                    </a:lnTo>
                    <a:lnTo>
                      <a:pt x="33541" y="7240"/>
                    </a:lnTo>
                    <a:lnTo>
                      <a:pt x="33478" y="7177"/>
                    </a:lnTo>
                    <a:lnTo>
                      <a:pt x="33499" y="7094"/>
                    </a:lnTo>
                    <a:lnTo>
                      <a:pt x="33436" y="6947"/>
                    </a:lnTo>
                    <a:lnTo>
                      <a:pt x="33352" y="6926"/>
                    </a:lnTo>
                    <a:lnTo>
                      <a:pt x="33290" y="7031"/>
                    </a:lnTo>
                    <a:lnTo>
                      <a:pt x="33331" y="7094"/>
                    </a:lnTo>
                    <a:lnTo>
                      <a:pt x="33269" y="7177"/>
                    </a:lnTo>
                    <a:lnTo>
                      <a:pt x="33164" y="7198"/>
                    </a:lnTo>
                    <a:lnTo>
                      <a:pt x="33122" y="7261"/>
                    </a:lnTo>
                    <a:lnTo>
                      <a:pt x="33080" y="7177"/>
                    </a:lnTo>
                    <a:lnTo>
                      <a:pt x="33038" y="7198"/>
                    </a:lnTo>
                    <a:lnTo>
                      <a:pt x="33059" y="7303"/>
                    </a:lnTo>
                    <a:lnTo>
                      <a:pt x="33122" y="7407"/>
                    </a:lnTo>
                    <a:lnTo>
                      <a:pt x="33122" y="7554"/>
                    </a:lnTo>
                    <a:lnTo>
                      <a:pt x="33143" y="7575"/>
                    </a:lnTo>
                    <a:lnTo>
                      <a:pt x="33143" y="7700"/>
                    </a:lnTo>
                    <a:lnTo>
                      <a:pt x="33227" y="7721"/>
                    </a:lnTo>
                    <a:lnTo>
                      <a:pt x="33290" y="7784"/>
                    </a:lnTo>
                    <a:lnTo>
                      <a:pt x="33269" y="7868"/>
                    </a:lnTo>
                    <a:lnTo>
                      <a:pt x="33290" y="7931"/>
                    </a:lnTo>
                    <a:lnTo>
                      <a:pt x="33290" y="8035"/>
                    </a:lnTo>
                    <a:lnTo>
                      <a:pt x="33185" y="8119"/>
                    </a:lnTo>
                    <a:lnTo>
                      <a:pt x="33143" y="8203"/>
                    </a:lnTo>
                    <a:lnTo>
                      <a:pt x="33122" y="8412"/>
                    </a:lnTo>
                    <a:lnTo>
                      <a:pt x="33059" y="8454"/>
                    </a:lnTo>
                    <a:lnTo>
                      <a:pt x="32934" y="8663"/>
                    </a:lnTo>
                    <a:lnTo>
                      <a:pt x="32934" y="8747"/>
                    </a:lnTo>
                    <a:lnTo>
                      <a:pt x="32808" y="8872"/>
                    </a:lnTo>
                    <a:lnTo>
                      <a:pt x="32829" y="8830"/>
                    </a:lnTo>
                    <a:lnTo>
                      <a:pt x="32829" y="8726"/>
                    </a:lnTo>
                    <a:lnTo>
                      <a:pt x="32871" y="8558"/>
                    </a:lnTo>
                    <a:lnTo>
                      <a:pt x="32955" y="8495"/>
                    </a:lnTo>
                    <a:lnTo>
                      <a:pt x="32934" y="8433"/>
                    </a:lnTo>
                    <a:lnTo>
                      <a:pt x="32913" y="8454"/>
                    </a:lnTo>
                    <a:lnTo>
                      <a:pt x="32829" y="8454"/>
                    </a:lnTo>
                    <a:lnTo>
                      <a:pt x="32746" y="8391"/>
                    </a:lnTo>
                    <a:lnTo>
                      <a:pt x="32704" y="8349"/>
                    </a:lnTo>
                    <a:lnTo>
                      <a:pt x="32746" y="8328"/>
                    </a:lnTo>
                    <a:lnTo>
                      <a:pt x="32829" y="8307"/>
                    </a:lnTo>
                    <a:lnTo>
                      <a:pt x="32913" y="8307"/>
                    </a:lnTo>
                    <a:lnTo>
                      <a:pt x="32913" y="8244"/>
                    </a:lnTo>
                    <a:lnTo>
                      <a:pt x="32955" y="8244"/>
                    </a:lnTo>
                    <a:lnTo>
                      <a:pt x="32976" y="8349"/>
                    </a:lnTo>
                    <a:lnTo>
                      <a:pt x="33038" y="8244"/>
                    </a:lnTo>
                    <a:lnTo>
                      <a:pt x="33038" y="8140"/>
                    </a:lnTo>
                    <a:lnTo>
                      <a:pt x="32934" y="8098"/>
                    </a:lnTo>
                    <a:lnTo>
                      <a:pt x="32913" y="8035"/>
                    </a:lnTo>
                    <a:lnTo>
                      <a:pt x="32808" y="7910"/>
                    </a:lnTo>
                    <a:lnTo>
                      <a:pt x="32808" y="7763"/>
                    </a:lnTo>
                    <a:lnTo>
                      <a:pt x="32746" y="7679"/>
                    </a:lnTo>
                    <a:lnTo>
                      <a:pt x="32725" y="7512"/>
                    </a:lnTo>
                    <a:lnTo>
                      <a:pt x="32704" y="7491"/>
                    </a:lnTo>
                    <a:lnTo>
                      <a:pt x="32704" y="7407"/>
                    </a:lnTo>
                    <a:lnTo>
                      <a:pt x="32746" y="7366"/>
                    </a:lnTo>
                    <a:lnTo>
                      <a:pt x="32829" y="7198"/>
                    </a:lnTo>
                    <a:lnTo>
                      <a:pt x="32829" y="7094"/>
                    </a:lnTo>
                    <a:lnTo>
                      <a:pt x="32934" y="6989"/>
                    </a:lnTo>
                    <a:lnTo>
                      <a:pt x="33018" y="6884"/>
                    </a:lnTo>
                    <a:lnTo>
                      <a:pt x="33122" y="6842"/>
                    </a:lnTo>
                    <a:lnTo>
                      <a:pt x="33122" y="6738"/>
                    </a:lnTo>
                    <a:lnTo>
                      <a:pt x="33059" y="6654"/>
                    </a:lnTo>
                    <a:lnTo>
                      <a:pt x="33018" y="6550"/>
                    </a:lnTo>
                    <a:lnTo>
                      <a:pt x="33038" y="6424"/>
                    </a:lnTo>
                    <a:lnTo>
                      <a:pt x="33143" y="6215"/>
                    </a:lnTo>
                    <a:lnTo>
                      <a:pt x="33227" y="6173"/>
                    </a:lnTo>
                    <a:lnTo>
                      <a:pt x="33394" y="6068"/>
                    </a:lnTo>
                    <a:lnTo>
                      <a:pt x="33603" y="5817"/>
                    </a:lnTo>
                    <a:lnTo>
                      <a:pt x="33813" y="5608"/>
                    </a:lnTo>
                    <a:lnTo>
                      <a:pt x="33959" y="5587"/>
                    </a:lnTo>
                    <a:lnTo>
                      <a:pt x="34064" y="5441"/>
                    </a:lnTo>
                    <a:lnTo>
                      <a:pt x="34106" y="5378"/>
                    </a:lnTo>
                    <a:lnTo>
                      <a:pt x="34210" y="5378"/>
                    </a:lnTo>
                    <a:lnTo>
                      <a:pt x="34398" y="5294"/>
                    </a:lnTo>
                    <a:lnTo>
                      <a:pt x="34545" y="5231"/>
                    </a:lnTo>
                    <a:lnTo>
                      <a:pt x="34587" y="5169"/>
                    </a:lnTo>
                    <a:lnTo>
                      <a:pt x="34545" y="5085"/>
                    </a:lnTo>
                    <a:lnTo>
                      <a:pt x="34315" y="4980"/>
                    </a:lnTo>
                    <a:lnTo>
                      <a:pt x="34189" y="4897"/>
                    </a:lnTo>
                    <a:lnTo>
                      <a:pt x="34001" y="4897"/>
                    </a:lnTo>
                    <a:lnTo>
                      <a:pt x="33959" y="4876"/>
                    </a:lnTo>
                    <a:lnTo>
                      <a:pt x="33875" y="4897"/>
                    </a:lnTo>
                    <a:lnTo>
                      <a:pt x="33708" y="4876"/>
                    </a:lnTo>
                    <a:lnTo>
                      <a:pt x="33645" y="4897"/>
                    </a:lnTo>
                    <a:lnTo>
                      <a:pt x="33436" y="4897"/>
                    </a:lnTo>
                    <a:lnTo>
                      <a:pt x="33122" y="5001"/>
                    </a:lnTo>
                    <a:lnTo>
                      <a:pt x="32934" y="5190"/>
                    </a:lnTo>
                    <a:lnTo>
                      <a:pt x="32725" y="5273"/>
                    </a:lnTo>
                    <a:lnTo>
                      <a:pt x="32704" y="5378"/>
                    </a:lnTo>
                    <a:lnTo>
                      <a:pt x="32725" y="5482"/>
                    </a:lnTo>
                    <a:lnTo>
                      <a:pt x="32641" y="5441"/>
                    </a:lnTo>
                    <a:lnTo>
                      <a:pt x="32557" y="5441"/>
                    </a:lnTo>
                    <a:lnTo>
                      <a:pt x="32494" y="5545"/>
                    </a:lnTo>
                    <a:lnTo>
                      <a:pt x="32348" y="5545"/>
                    </a:lnTo>
                    <a:lnTo>
                      <a:pt x="32243" y="5692"/>
                    </a:lnTo>
                    <a:lnTo>
                      <a:pt x="32243" y="5796"/>
                    </a:lnTo>
                    <a:lnTo>
                      <a:pt x="32181" y="5796"/>
                    </a:lnTo>
                    <a:lnTo>
                      <a:pt x="32034" y="6006"/>
                    </a:lnTo>
                    <a:lnTo>
                      <a:pt x="32097" y="6068"/>
                    </a:lnTo>
                    <a:lnTo>
                      <a:pt x="32034" y="6152"/>
                    </a:lnTo>
                    <a:lnTo>
                      <a:pt x="31992" y="6068"/>
                    </a:lnTo>
                    <a:lnTo>
                      <a:pt x="31930" y="6068"/>
                    </a:lnTo>
                    <a:lnTo>
                      <a:pt x="31888" y="6257"/>
                    </a:lnTo>
                    <a:lnTo>
                      <a:pt x="31762" y="6257"/>
                    </a:lnTo>
                    <a:lnTo>
                      <a:pt x="31678" y="6361"/>
                    </a:lnTo>
                    <a:lnTo>
                      <a:pt x="31616" y="6424"/>
                    </a:lnTo>
                    <a:lnTo>
                      <a:pt x="31553" y="6570"/>
                    </a:lnTo>
                    <a:lnTo>
                      <a:pt x="31448" y="6759"/>
                    </a:lnTo>
                    <a:lnTo>
                      <a:pt x="31448" y="6863"/>
                    </a:lnTo>
                    <a:lnTo>
                      <a:pt x="31490" y="6842"/>
                    </a:lnTo>
                    <a:lnTo>
                      <a:pt x="31511" y="6842"/>
                    </a:lnTo>
                    <a:lnTo>
                      <a:pt x="31490" y="6905"/>
                    </a:lnTo>
                    <a:lnTo>
                      <a:pt x="31406" y="6905"/>
                    </a:lnTo>
                    <a:lnTo>
                      <a:pt x="31260" y="6989"/>
                    </a:lnTo>
                    <a:lnTo>
                      <a:pt x="31239" y="7094"/>
                    </a:lnTo>
                    <a:lnTo>
                      <a:pt x="31155" y="7114"/>
                    </a:lnTo>
                    <a:lnTo>
                      <a:pt x="31134" y="7198"/>
                    </a:lnTo>
                    <a:lnTo>
                      <a:pt x="31134" y="7407"/>
                    </a:lnTo>
                    <a:lnTo>
                      <a:pt x="31072" y="7512"/>
                    </a:lnTo>
                    <a:lnTo>
                      <a:pt x="30988" y="7512"/>
                    </a:lnTo>
                    <a:lnTo>
                      <a:pt x="30967" y="7659"/>
                    </a:lnTo>
                    <a:lnTo>
                      <a:pt x="30967" y="7721"/>
                    </a:lnTo>
                    <a:lnTo>
                      <a:pt x="30862" y="7784"/>
                    </a:lnTo>
                    <a:lnTo>
                      <a:pt x="30821" y="7972"/>
                    </a:lnTo>
                    <a:lnTo>
                      <a:pt x="30862" y="8077"/>
                    </a:lnTo>
                    <a:lnTo>
                      <a:pt x="31072" y="8182"/>
                    </a:lnTo>
                    <a:lnTo>
                      <a:pt x="31176" y="8182"/>
                    </a:lnTo>
                    <a:lnTo>
                      <a:pt x="31302" y="8244"/>
                    </a:lnTo>
                    <a:lnTo>
                      <a:pt x="31385" y="8244"/>
                    </a:lnTo>
                    <a:lnTo>
                      <a:pt x="31511" y="8328"/>
                    </a:lnTo>
                    <a:lnTo>
                      <a:pt x="31678" y="8328"/>
                    </a:lnTo>
                    <a:lnTo>
                      <a:pt x="31699" y="8495"/>
                    </a:lnTo>
                    <a:lnTo>
                      <a:pt x="31867" y="8558"/>
                    </a:lnTo>
                    <a:lnTo>
                      <a:pt x="31888" y="8642"/>
                    </a:lnTo>
                    <a:lnTo>
                      <a:pt x="31971" y="8705"/>
                    </a:lnTo>
                    <a:lnTo>
                      <a:pt x="31804" y="8705"/>
                    </a:lnTo>
                    <a:lnTo>
                      <a:pt x="31762" y="8726"/>
                    </a:lnTo>
                    <a:lnTo>
                      <a:pt x="31574" y="8726"/>
                    </a:lnTo>
                    <a:lnTo>
                      <a:pt x="31365" y="8642"/>
                    </a:lnTo>
                    <a:lnTo>
                      <a:pt x="31344" y="8537"/>
                    </a:lnTo>
                    <a:lnTo>
                      <a:pt x="31239" y="8454"/>
                    </a:lnTo>
                    <a:lnTo>
                      <a:pt x="31051" y="8454"/>
                    </a:lnTo>
                    <a:lnTo>
                      <a:pt x="30988" y="8412"/>
                    </a:lnTo>
                    <a:lnTo>
                      <a:pt x="30883" y="8391"/>
                    </a:lnTo>
                    <a:lnTo>
                      <a:pt x="30862" y="8433"/>
                    </a:lnTo>
                    <a:lnTo>
                      <a:pt x="30925" y="8558"/>
                    </a:lnTo>
                    <a:lnTo>
                      <a:pt x="30925" y="8642"/>
                    </a:lnTo>
                    <a:lnTo>
                      <a:pt x="30841" y="8642"/>
                    </a:lnTo>
                    <a:lnTo>
                      <a:pt x="30821" y="8726"/>
                    </a:lnTo>
                    <a:lnTo>
                      <a:pt x="30862" y="8914"/>
                    </a:lnTo>
                    <a:lnTo>
                      <a:pt x="30883" y="9039"/>
                    </a:lnTo>
                    <a:lnTo>
                      <a:pt x="30862" y="9165"/>
                    </a:lnTo>
                    <a:lnTo>
                      <a:pt x="30883" y="9270"/>
                    </a:lnTo>
                    <a:lnTo>
                      <a:pt x="31030" y="9353"/>
                    </a:lnTo>
                    <a:lnTo>
                      <a:pt x="31134" y="9458"/>
                    </a:lnTo>
                    <a:lnTo>
                      <a:pt x="31134" y="9500"/>
                    </a:lnTo>
                    <a:lnTo>
                      <a:pt x="31072" y="9458"/>
                    </a:lnTo>
                    <a:lnTo>
                      <a:pt x="31051" y="9458"/>
                    </a:lnTo>
                    <a:lnTo>
                      <a:pt x="31072" y="9563"/>
                    </a:lnTo>
                    <a:lnTo>
                      <a:pt x="31155" y="9667"/>
                    </a:lnTo>
                    <a:lnTo>
                      <a:pt x="31197" y="9667"/>
                    </a:lnTo>
                    <a:lnTo>
                      <a:pt x="31197" y="9583"/>
                    </a:lnTo>
                    <a:lnTo>
                      <a:pt x="31281" y="9563"/>
                    </a:lnTo>
                    <a:lnTo>
                      <a:pt x="31385" y="9583"/>
                    </a:lnTo>
                    <a:lnTo>
                      <a:pt x="31469" y="9667"/>
                    </a:lnTo>
                    <a:lnTo>
                      <a:pt x="31553" y="9688"/>
                    </a:lnTo>
                    <a:lnTo>
                      <a:pt x="31574" y="9646"/>
                    </a:lnTo>
                    <a:lnTo>
                      <a:pt x="31553" y="9583"/>
                    </a:lnTo>
                    <a:lnTo>
                      <a:pt x="31574" y="9500"/>
                    </a:lnTo>
                    <a:lnTo>
                      <a:pt x="31616" y="9479"/>
                    </a:lnTo>
                    <a:lnTo>
                      <a:pt x="31678" y="9542"/>
                    </a:lnTo>
                    <a:lnTo>
                      <a:pt x="31657" y="9646"/>
                    </a:lnTo>
                    <a:lnTo>
                      <a:pt x="31678" y="9709"/>
                    </a:lnTo>
                    <a:lnTo>
                      <a:pt x="31720" y="9709"/>
                    </a:lnTo>
                    <a:lnTo>
                      <a:pt x="31783" y="9583"/>
                    </a:lnTo>
                    <a:lnTo>
                      <a:pt x="31909" y="9563"/>
                    </a:lnTo>
                    <a:lnTo>
                      <a:pt x="31992" y="9479"/>
                    </a:lnTo>
                    <a:lnTo>
                      <a:pt x="32013" y="9500"/>
                    </a:lnTo>
                    <a:lnTo>
                      <a:pt x="31971" y="9583"/>
                    </a:lnTo>
                    <a:lnTo>
                      <a:pt x="31783" y="9688"/>
                    </a:lnTo>
                    <a:lnTo>
                      <a:pt x="31762" y="9793"/>
                    </a:lnTo>
                    <a:lnTo>
                      <a:pt x="31867" y="9876"/>
                    </a:lnTo>
                    <a:lnTo>
                      <a:pt x="31888" y="10023"/>
                    </a:lnTo>
                    <a:lnTo>
                      <a:pt x="32013" y="10169"/>
                    </a:lnTo>
                    <a:lnTo>
                      <a:pt x="32181" y="10169"/>
                    </a:lnTo>
                    <a:lnTo>
                      <a:pt x="32222" y="10107"/>
                    </a:lnTo>
                    <a:lnTo>
                      <a:pt x="32118" y="10023"/>
                    </a:lnTo>
                    <a:lnTo>
                      <a:pt x="32181" y="10002"/>
                    </a:lnTo>
                    <a:lnTo>
                      <a:pt x="32285" y="10023"/>
                    </a:lnTo>
                    <a:lnTo>
                      <a:pt x="32348" y="10107"/>
                    </a:lnTo>
                    <a:lnTo>
                      <a:pt x="32411" y="10086"/>
                    </a:lnTo>
                    <a:lnTo>
                      <a:pt x="32494" y="10002"/>
                    </a:lnTo>
                    <a:lnTo>
                      <a:pt x="32599" y="9897"/>
                    </a:lnTo>
                    <a:lnTo>
                      <a:pt x="32662" y="9897"/>
                    </a:lnTo>
                    <a:lnTo>
                      <a:pt x="32662" y="9960"/>
                    </a:lnTo>
                    <a:lnTo>
                      <a:pt x="32599" y="9981"/>
                    </a:lnTo>
                    <a:lnTo>
                      <a:pt x="32432" y="10127"/>
                    </a:lnTo>
                    <a:lnTo>
                      <a:pt x="32432" y="10211"/>
                    </a:lnTo>
                    <a:lnTo>
                      <a:pt x="32453" y="10232"/>
                    </a:lnTo>
                    <a:cubicBezTo>
                      <a:pt x="32411" y="10295"/>
                      <a:pt x="32390" y="10379"/>
                      <a:pt x="32348" y="10441"/>
                    </a:cubicBezTo>
                    <a:lnTo>
                      <a:pt x="32306" y="10441"/>
                    </a:lnTo>
                    <a:lnTo>
                      <a:pt x="32222" y="10504"/>
                    </a:lnTo>
                    <a:lnTo>
                      <a:pt x="32139" y="10504"/>
                    </a:lnTo>
                    <a:lnTo>
                      <a:pt x="32097" y="10420"/>
                    </a:lnTo>
                    <a:lnTo>
                      <a:pt x="31992" y="10400"/>
                    </a:lnTo>
                    <a:lnTo>
                      <a:pt x="32013" y="10441"/>
                    </a:lnTo>
                    <a:lnTo>
                      <a:pt x="32097" y="10504"/>
                    </a:lnTo>
                    <a:lnTo>
                      <a:pt x="32076" y="10609"/>
                    </a:lnTo>
                    <a:lnTo>
                      <a:pt x="31971" y="10609"/>
                    </a:lnTo>
                    <a:lnTo>
                      <a:pt x="31971" y="10630"/>
                    </a:lnTo>
                    <a:lnTo>
                      <a:pt x="31992" y="10692"/>
                    </a:lnTo>
                    <a:lnTo>
                      <a:pt x="31909" y="10755"/>
                    </a:lnTo>
                    <a:lnTo>
                      <a:pt x="31909" y="10839"/>
                    </a:lnTo>
                    <a:lnTo>
                      <a:pt x="31971" y="10923"/>
                    </a:lnTo>
                    <a:lnTo>
                      <a:pt x="31888" y="10923"/>
                    </a:lnTo>
                    <a:lnTo>
                      <a:pt x="31888" y="11027"/>
                    </a:lnTo>
                    <a:lnTo>
                      <a:pt x="31804" y="11111"/>
                    </a:lnTo>
                    <a:lnTo>
                      <a:pt x="31804" y="11278"/>
                    </a:lnTo>
                    <a:lnTo>
                      <a:pt x="31867" y="11278"/>
                    </a:lnTo>
                    <a:lnTo>
                      <a:pt x="31909" y="11383"/>
                    </a:lnTo>
                    <a:lnTo>
                      <a:pt x="31950" y="11383"/>
                    </a:lnTo>
                    <a:lnTo>
                      <a:pt x="32013" y="11488"/>
                    </a:lnTo>
                    <a:lnTo>
                      <a:pt x="31950" y="11508"/>
                    </a:lnTo>
                    <a:lnTo>
                      <a:pt x="31888" y="11508"/>
                    </a:lnTo>
                    <a:lnTo>
                      <a:pt x="31825" y="11571"/>
                    </a:lnTo>
                    <a:lnTo>
                      <a:pt x="31783" y="11508"/>
                    </a:lnTo>
                    <a:lnTo>
                      <a:pt x="31637" y="11550"/>
                    </a:lnTo>
                    <a:lnTo>
                      <a:pt x="31595" y="11634"/>
                    </a:lnTo>
                    <a:lnTo>
                      <a:pt x="31699" y="11739"/>
                    </a:lnTo>
                    <a:lnTo>
                      <a:pt x="31741" y="11739"/>
                    </a:lnTo>
                    <a:lnTo>
                      <a:pt x="31741" y="11801"/>
                    </a:lnTo>
                    <a:lnTo>
                      <a:pt x="31637" y="11843"/>
                    </a:lnTo>
                    <a:lnTo>
                      <a:pt x="31595" y="11780"/>
                    </a:lnTo>
                    <a:lnTo>
                      <a:pt x="31511" y="11864"/>
                    </a:lnTo>
                    <a:lnTo>
                      <a:pt x="31427" y="11739"/>
                    </a:lnTo>
                    <a:lnTo>
                      <a:pt x="31323" y="11801"/>
                    </a:lnTo>
                    <a:lnTo>
                      <a:pt x="31218" y="12011"/>
                    </a:lnTo>
                    <a:lnTo>
                      <a:pt x="31113" y="12262"/>
                    </a:lnTo>
                    <a:lnTo>
                      <a:pt x="30988" y="12492"/>
                    </a:lnTo>
                    <a:lnTo>
                      <a:pt x="30779" y="12638"/>
                    </a:lnTo>
                    <a:lnTo>
                      <a:pt x="30737" y="12743"/>
                    </a:lnTo>
                    <a:lnTo>
                      <a:pt x="30674" y="12743"/>
                    </a:lnTo>
                    <a:lnTo>
                      <a:pt x="30569" y="12910"/>
                    </a:lnTo>
                    <a:lnTo>
                      <a:pt x="30465" y="12952"/>
                    </a:lnTo>
                    <a:lnTo>
                      <a:pt x="30444" y="13140"/>
                    </a:lnTo>
                    <a:lnTo>
                      <a:pt x="30360" y="13224"/>
                    </a:lnTo>
                    <a:lnTo>
                      <a:pt x="30339" y="13350"/>
                    </a:lnTo>
                    <a:lnTo>
                      <a:pt x="30277" y="13350"/>
                    </a:lnTo>
                    <a:lnTo>
                      <a:pt x="30235" y="13224"/>
                    </a:lnTo>
                    <a:lnTo>
                      <a:pt x="30151" y="13224"/>
                    </a:lnTo>
                    <a:lnTo>
                      <a:pt x="30067" y="13308"/>
                    </a:lnTo>
                    <a:lnTo>
                      <a:pt x="30109" y="13350"/>
                    </a:lnTo>
                    <a:lnTo>
                      <a:pt x="30130" y="13475"/>
                    </a:lnTo>
                    <a:lnTo>
                      <a:pt x="30046" y="13475"/>
                    </a:lnTo>
                    <a:lnTo>
                      <a:pt x="29963" y="13413"/>
                    </a:lnTo>
                    <a:lnTo>
                      <a:pt x="30005" y="13308"/>
                    </a:lnTo>
                    <a:lnTo>
                      <a:pt x="29921" y="13140"/>
                    </a:lnTo>
                    <a:lnTo>
                      <a:pt x="29837" y="12743"/>
                    </a:lnTo>
                    <a:lnTo>
                      <a:pt x="29837" y="12576"/>
                    </a:lnTo>
                    <a:lnTo>
                      <a:pt x="29816" y="12492"/>
                    </a:lnTo>
                    <a:lnTo>
                      <a:pt x="29858" y="12366"/>
                    </a:lnTo>
                    <a:lnTo>
                      <a:pt x="29942" y="12262"/>
                    </a:lnTo>
                    <a:lnTo>
                      <a:pt x="29921" y="12115"/>
                    </a:lnTo>
                    <a:lnTo>
                      <a:pt x="29963" y="12011"/>
                    </a:lnTo>
                    <a:lnTo>
                      <a:pt x="30046" y="11969"/>
                    </a:lnTo>
                    <a:lnTo>
                      <a:pt x="30130" y="12011"/>
                    </a:lnTo>
                    <a:lnTo>
                      <a:pt x="30214" y="11990"/>
                    </a:lnTo>
                    <a:lnTo>
                      <a:pt x="30277" y="11885"/>
                    </a:lnTo>
                    <a:lnTo>
                      <a:pt x="30256" y="11655"/>
                    </a:lnTo>
                    <a:lnTo>
                      <a:pt x="30318" y="11550"/>
                    </a:lnTo>
                    <a:lnTo>
                      <a:pt x="30318" y="11153"/>
                    </a:lnTo>
                    <a:lnTo>
                      <a:pt x="30214" y="11027"/>
                    </a:lnTo>
                    <a:lnTo>
                      <a:pt x="30172" y="10860"/>
                    </a:lnTo>
                    <a:lnTo>
                      <a:pt x="30109" y="10692"/>
                    </a:lnTo>
                    <a:lnTo>
                      <a:pt x="30067" y="10588"/>
                    </a:lnTo>
                    <a:lnTo>
                      <a:pt x="30025" y="10525"/>
                    </a:lnTo>
                    <a:lnTo>
                      <a:pt x="29963" y="10525"/>
                    </a:lnTo>
                    <a:lnTo>
                      <a:pt x="29921" y="10630"/>
                    </a:lnTo>
                    <a:lnTo>
                      <a:pt x="29795" y="10839"/>
                    </a:lnTo>
                    <a:lnTo>
                      <a:pt x="29628" y="10964"/>
                    </a:lnTo>
                    <a:lnTo>
                      <a:pt x="29607" y="11069"/>
                    </a:lnTo>
                    <a:lnTo>
                      <a:pt x="29607" y="11278"/>
                    </a:lnTo>
                    <a:lnTo>
                      <a:pt x="29544" y="11341"/>
                    </a:lnTo>
                    <a:lnTo>
                      <a:pt x="29481" y="11278"/>
                    </a:lnTo>
                    <a:lnTo>
                      <a:pt x="29398" y="11362"/>
                    </a:lnTo>
                    <a:lnTo>
                      <a:pt x="29419" y="11383"/>
                    </a:lnTo>
                    <a:lnTo>
                      <a:pt x="29398" y="11446"/>
                    </a:lnTo>
                    <a:lnTo>
                      <a:pt x="29230" y="11529"/>
                    </a:lnTo>
                    <a:lnTo>
                      <a:pt x="29189" y="11592"/>
                    </a:lnTo>
                    <a:lnTo>
                      <a:pt x="29084" y="11697"/>
                    </a:lnTo>
                    <a:lnTo>
                      <a:pt x="29000" y="11697"/>
                    </a:lnTo>
                    <a:lnTo>
                      <a:pt x="29000" y="11634"/>
                    </a:lnTo>
                    <a:lnTo>
                      <a:pt x="29084" y="11592"/>
                    </a:lnTo>
                    <a:lnTo>
                      <a:pt x="29084" y="11467"/>
                    </a:lnTo>
                    <a:lnTo>
                      <a:pt x="29042" y="11425"/>
                    </a:lnTo>
                    <a:lnTo>
                      <a:pt x="29147" y="11278"/>
                    </a:lnTo>
                    <a:lnTo>
                      <a:pt x="29168" y="11174"/>
                    </a:lnTo>
                    <a:lnTo>
                      <a:pt x="29168" y="11069"/>
                    </a:lnTo>
                    <a:lnTo>
                      <a:pt x="29251" y="11027"/>
                    </a:lnTo>
                    <a:lnTo>
                      <a:pt x="29251" y="10923"/>
                    </a:lnTo>
                    <a:lnTo>
                      <a:pt x="29209" y="10902"/>
                    </a:lnTo>
                    <a:lnTo>
                      <a:pt x="29251" y="10755"/>
                    </a:lnTo>
                    <a:lnTo>
                      <a:pt x="29147" y="10609"/>
                    </a:lnTo>
                    <a:lnTo>
                      <a:pt x="29147" y="10525"/>
                    </a:lnTo>
                    <a:lnTo>
                      <a:pt x="29084" y="10420"/>
                    </a:lnTo>
                    <a:lnTo>
                      <a:pt x="29084" y="10379"/>
                    </a:lnTo>
                    <a:lnTo>
                      <a:pt x="29147" y="10400"/>
                    </a:lnTo>
                    <a:lnTo>
                      <a:pt x="29189" y="10400"/>
                    </a:lnTo>
                    <a:lnTo>
                      <a:pt x="29209" y="10525"/>
                    </a:lnTo>
                    <a:lnTo>
                      <a:pt x="29272" y="10504"/>
                    </a:lnTo>
                    <a:lnTo>
                      <a:pt x="29377" y="10379"/>
                    </a:lnTo>
                    <a:lnTo>
                      <a:pt x="29481" y="10379"/>
                    </a:lnTo>
                    <a:lnTo>
                      <a:pt x="29565" y="10295"/>
                    </a:lnTo>
                    <a:lnTo>
                      <a:pt x="29481" y="10232"/>
                    </a:lnTo>
                    <a:lnTo>
                      <a:pt x="29377" y="10316"/>
                    </a:lnTo>
                    <a:lnTo>
                      <a:pt x="29293" y="10232"/>
                    </a:lnTo>
                    <a:lnTo>
                      <a:pt x="29189" y="10211"/>
                    </a:lnTo>
                    <a:lnTo>
                      <a:pt x="29189" y="10107"/>
                    </a:lnTo>
                    <a:lnTo>
                      <a:pt x="29230" y="10065"/>
                    </a:lnTo>
                    <a:lnTo>
                      <a:pt x="29209" y="10002"/>
                    </a:lnTo>
                    <a:lnTo>
                      <a:pt x="29126" y="10023"/>
                    </a:lnTo>
                    <a:lnTo>
                      <a:pt x="29105" y="10107"/>
                    </a:lnTo>
                    <a:lnTo>
                      <a:pt x="28958" y="10169"/>
                    </a:lnTo>
                    <a:lnTo>
                      <a:pt x="28854" y="10065"/>
                    </a:lnTo>
                    <a:lnTo>
                      <a:pt x="28854" y="9939"/>
                    </a:lnTo>
                    <a:lnTo>
                      <a:pt x="28770" y="9918"/>
                    </a:lnTo>
                    <a:lnTo>
                      <a:pt x="28665" y="9939"/>
                    </a:lnTo>
                    <a:lnTo>
                      <a:pt x="28603" y="9897"/>
                    </a:lnTo>
                    <a:lnTo>
                      <a:pt x="28644" y="9793"/>
                    </a:lnTo>
                    <a:lnTo>
                      <a:pt x="28707" y="9772"/>
                    </a:lnTo>
                    <a:lnTo>
                      <a:pt x="28749" y="9709"/>
                    </a:lnTo>
                    <a:lnTo>
                      <a:pt x="28812" y="9709"/>
                    </a:lnTo>
                    <a:lnTo>
                      <a:pt x="29126" y="9500"/>
                    </a:lnTo>
                    <a:lnTo>
                      <a:pt x="29168" y="9458"/>
                    </a:lnTo>
                    <a:lnTo>
                      <a:pt x="29042" y="9332"/>
                    </a:lnTo>
                    <a:lnTo>
                      <a:pt x="28875" y="9353"/>
                    </a:lnTo>
                    <a:lnTo>
                      <a:pt x="28875" y="9332"/>
                    </a:lnTo>
                    <a:lnTo>
                      <a:pt x="28979" y="9270"/>
                    </a:lnTo>
                    <a:lnTo>
                      <a:pt x="29042" y="9144"/>
                    </a:lnTo>
                    <a:lnTo>
                      <a:pt x="29168" y="9081"/>
                    </a:lnTo>
                    <a:lnTo>
                      <a:pt x="29147" y="9228"/>
                    </a:lnTo>
                    <a:lnTo>
                      <a:pt x="29189" y="9332"/>
                    </a:lnTo>
                    <a:lnTo>
                      <a:pt x="29293" y="9291"/>
                    </a:lnTo>
                    <a:lnTo>
                      <a:pt x="29377" y="9332"/>
                    </a:lnTo>
                    <a:lnTo>
                      <a:pt x="29461" y="9249"/>
                    </a:lnTo>
                    <a:lnTo>
                      <a:pt x="29461" y="9144"/>
                    </a:lnTo>
                    <a:lnTo>
                      <a:pt x="29377" y="9039"/>
                    </a:lnTo>
                    <a:lnTo>
                      <a:pt x="29293" y="9019"/>
                    </a:lnTo>
                    <a:lnTo>
                      <a:pt x="29293" y="8935"/>
                    </a:lnTo>
                    <a:lnTo>
                      <a:pt x="29314" y="8830"/>
                    </a:lnTo>
                    <a:lnTo>
                      <a:pt x="29293" y="8726"/>
                    </a:lnTo>
                    <a:lnTo>
                      <a:pt x="29314" y="8663"/>
                    </a:lnTo>
                    <a:lnTo>
                      <a:pt x="29314" y="8600"/>
                    </a:lnTo>
                    <a:lnTo>
                      <a:pt x="29209" y="8454"/>
                    </a:lnTo>
                    <a:lnTo>
                      <a:pt x="29272" y="8349"/>
                    </a:lnTo>
                    <a:lnTo>
                      <a:pt x="29209" y="8244"/>
                    </a:lnTo>
                    <a:lnTo>
                      <a:pt x="29272" y="8223"/>
                    </a:lnTo>
                    <a:lnTo>
                      <a:pt x="29272" y="8077"/>
                    </a:lnTo>
                    <a:lnTo>
                      <a:pt x="29356" y="7931"/>
                    </a:lnTo>
                    <a:lnTo>
                      <a:pt x="29356" y="7847"/>
                    </a:lnTo>
                    <a:lnTo>
                      <a:pt x="29419" y="7742"/>
                    </a:lnTo>
                    <a:lnTo>
                      <a:pt x="29419" y="7700"/>
                    </a:lnTo>
                    <a:lnTo>
                      <a:pt x="29356" y="7659"/>
                    </a:lnTo>
                    <a:lnTo>
                      <a:pt x="29377" y="7449"/>
                    </a:lnTo>
                    <a:lnTo>
                      <a:pt x="29356" y="7324"/>
                    </a:lnTo>
                    <a:lnTo>
                      <a:pt x="29251" y="7261"/>
                    </a:lnTo>
                    <a:lnTo>
                      <a:pt x="29272" y="7177"/>
                    </a:lnTo>
                    <a:lnTo>
                      <a:pt x="29251" y="7073"/>
                    </a:lnTo>
                    <a:lnTo>
                      <a:pt x="29293" y="7052"/>
                    </a:lnTo>
                    <a:lnTo>
                      <a:pt x="29335" y="6947"/>
                    </a:lnTo>
                    <a:lnTo>
                      <a:pt x="29272" y="6884"/>
                    </a:lnTo>
                    <a:lnTo>
                      <a:pt x="29230" y="6863"/>
                    </a:lnTo>
                    <a:cubicBezTo>
                      <a:pt x="29272" y="6842"/>
                      <a:pt x="29293" y="6801"/>
                      <a:pt x="29293" y="6759"/>
                    </a:cubicBezTo>
                    <a:cubicBezTo>
                      <a:pt x="29314" y="6696"/>
                      <a:pt x="29335" y="6654"/>
                      <a:pt x="29335" y="6591"/>
                    </a:cubicBezTo>
                    <a:lnTo>
                      <a:pt x="29377" y="6550"/>
                    </a:lnTo>
                    <a:lnTo>
                      <a:pt x="29377" y="6445"/>
                    </a:lnTo>
                    <a:lnTo>
                      <a:pt x="29440" y="6445"/>
                    </a:lnTo>
                    <a:lnTo>
                      <a:pt x="29523" y="6361"/>
                    </a:lnTo>
                    <a:lnTo>
                      <a:pt x="29586" y="6257"/>
                    </a:lnTo>
                    <a:lnTo>
                      <a:pt x="29649" y="6215"/>
                    </a:lnTo>
                    <a:lnTo>
                      <a:pt x="29753" y="6215"/>
                    </a:lnTo>
                    <a:lnTo>
                      <a:pt x="29816" y="6131"/>
                    </a:lnTo>
                    <a:lnTo>
                      <a:pt x="29900" y="6068"/>
                    </a:lnTo>
                    <a:lnTo>
                      <a:pt x="29942" y="5964"/>
                    </a:lnTo>
                    <a:lnTo>
                      <a:pt x="29942" y="5838"/>
                    </a:lnTo>
                    <a:lnTo>
                      <a:pt x="29900" y="5796"/>
                    </a:lnTo>
                    <a:lnTo>
                      <a:pt x="29963" y="5713"/>
                    </a:lnTo>
                    <a:lnTo>
                      <a:pt x="30005" y="5629"/>
                    </a:lnTo>
                    <a:lnTo>
                      <a:pt x="29795" y="5629"/>
                    </a:lnTo>
                    <a:lnTo>
                      <a:pt x="29733" y="5587"/>
                    </a:lnTo>
                    <a:lnTo>
                      <a:pt x="29753" y="5503"/>
                    </a:lnTo>
                    <a:lnTo>
                      <a:pt x="29837" y="5503"/>
                    </a:lnTo>
                    <a:lnTo>
                      <a:pt x="29921" y="5545"/>
                    </a:lnTo>
                    <a:lnTo>
                      <a:pt x="30025" y="5545"/>
                    </a:lnTo>
                    <a:lnTo>
                      <a:pt x="30130" y="5587"/>
                    </a:lnTo>
                    <a:lnTo>
                      <a:pt x="30214" y="5524"/>
                    </a:lnTo>
                    <a:lnTo>
                      <a:pt x="30297" y="5545"/>
                    </a:lnTo>
                    <a:lnTo>
                      <a:pt x="30318" y="5650"/>
                    </a:lnTo>
                    <a:lnTo>
                      <a:pt x="30465" y="5796"/>
                    </a:lnTo>
                    <a:lnTo>
                      <a:pt x="30549" y="5796"/>
                    </a:lnTo>
                    <a:lnTo>
                      <a:pt x="30569" y="5838"/>
                    </a:lnTo>
                    <a:lnTo>
                      <a:pt x="30653" y="5859"/>
                    </a:lnTo>
                    <a:lnTo>
                      <a:pt x="30779" y="5817"/>
                    </a:lnTo>
                    <a:lnTo>
                      <a:pt x="30988" y="5692"/>
                    </a:lnTo>
                    <a:lnTo>
                      <a:pt x="31134" y="5524"/>
                    </a:lnTo>
                    <a:lnTo>
                      <a:pt x="31302" y="5399"/>
                    </a:lnTo>
                    <a:lnTo>
                      <a:pt x="31365" y="5315"/>
                    </a:lnTo>
                    <a:lnTo>
                      <a:pt x="31302" y="5294"/>
                    </a:lnTo>
                    <a:lnTo>
                      <a:pt x="31344" y="5231"/>
                    </a:lnTo>
                    <a:lnTo>
                      <a:pt x="31469" y="5231"/>
                    </a:lnTo>
                    <a:lnTo>
                      <a:pt x="31595" y="5085"/>
                    </a:lnTo>
                    <a:lnTo>
                      <a:pt x="31825" y="4897"/>
                    </a:lnTo>
                    <a:lnTo>
                      <a:pt x="31825" y="4855"/>
                    </a:lnTo>
                    <a:lnTo>
                      <a:pt x="31930" y="4834"/>
                    </a:lnTo>
                    <a:lnTo>
                      <a:pt x="32013" y="4687"/>
                    </a:lnTo>
                    <a:lnTo>
                      <a:pt x="32181" y="4541"/>
                    </a:lnTo>
                    <a:lnTo>
                      <a:pt x="32222" y="4415"/>
                    </a:lnTo>
                    <a:lnTo>
                      <a:pt x="32285" y="4415"/>
                    </a:lnTo>
                    <a:lnTo>
                      <a:pt x="32327" y="4436"/>
                    </a:lnTo>
                    <a:lnTo>
                      <a:pt x="32327" y="4436"/>
                    </a:lnTo>
                    <a:lnTo>
                      <a:pt x="32306" y="4353"/>
                    </a:lnTo>
                    <a:lnTo>
                      <a:pt x="32222" y="4311"/>
                    </a:lnTo>
                    <a:lnTo>
                      <a:pt x="32222" y="4227"/>
                    </a:lnTo>
                    <a:lnTo>
                      <a:pt x="32076" y="4122"/>
                    </a:lnTo>
                    <a:lnTo>
                      <a:pt x="31804" y="4081"/>
                    </a:lnTo>
                    <a:lnTo>
                      <a:pt x="31657" y="4060"/>
                    </a:lnTo>
                    <a:lnTo>
                      <a:pt x="31574" y="4081"/>
                    </a:lnTo>
                    <a:lnTo>
                      <a:pt x="31511" y="4060"/>
                    </a:lnTo>
                    <a:lnTo>
                      <a:pt x="31511" y="3976"/>
                    </a:lnTo>
                    <a:lnTo>
                      <a:pt x="31469" y="3871"/>
                    </a:lnTo>
                    <a:lnTo>
                      <a:pt x="31406" y="3871"/>
                    </a:lnTo>
                    <a:lnTo>
                      <a:pt x="31385" y="3850"/>
                    </a:lnTo>
                    <a:lnTo>
                      <a:pt x="31281" y="3829"/>
                    </a:lnTo>
                    <a:lnTo>
                      <a:pt x="31197" y="3704"/>
                    </a:lnTo>
                    <a:lnTo>
                      <a:pt x="31051" y="3704"/>
                    </a:lnTo>
                    <a:lnTo>
                      <a:pt x="30967" y="3788"/>
                    </a:lnTo>
                    <a:lnTo>
                      <a:pt x="30946" y="3704"/>
                    </a:lnTo>
                    <a:lnTo>
                      <a:pt x="30841" y="3704"/>
                    </a:lnTo>
                    <a:lnTo>
                      <a:pt x="30779" y="3641"/>
                    </a:lnTo>
                    <a:lnTo>
                      <a:pt x="30674" y="3662"/>
                    </a:lnTo>
                    <a:lnTo>
                      <a:pt x="30507" y="3662"/>
                    </a:lnTo>
                    <a:lnTo>
                      <a:pt x="30235" y="3725"/>
                    </a:lnTo>
                    <a:lnTo>
                      <a:pt x="30130" y="3871"/>
                    </a:lnTo>
                    <a:lnTo>
                      <a:pt x="30214" y="3976"/>
                    </a:lnTo>
                    <a:lnTo>
                      <a:pt x="30130" y="4018"/>
                    </a:lnTo>
                    <a:lnTo>
                      <a:pt x="30109" y="4060"/>
                    </a:lnTo>
                    <a:lnTo>
                      <a:pt x="30193" y="4164"/>
                    </a:lnTo>
                    <a:lnTo>
                      <a:pt x="30214" y="4290"/>
                    </a:lnTo>
                    <a:lnTo>
                      <a:pt x="30088" y="4290"/>
                    </a:lnTo>
                    <a:lnTo>
                      <a:pt x="30046" y="4185"/>
                    </a:lnTo>
                    <a:lnTo>
                      <a:pt x="29984" y="4060"/>
                    </a:lnTo>
                    <a:lnTo>
                      <a:pt x="29900" y="4039"/>
                    </a:lnTo>
                    <a:lnTo>
                      <a:pt x="29816" y="4164"/>
                    </a:lnTo>
                    <a:lnTo>
                      <a:pt x="29837" y="4227"/>
                    </a:lnTo>
                    <a:lnTo>
                      <a:pt x="29837" y="4290"/>
                    </a:lnTo>
                    <a:lnTo>
                      <a:pt x="29733" y="4332"/>
                    </a:lnTo>
                    <a:lnTo>
                      <a:pt x="29712" y="4478"/>
                    </a:lnTo>
                    <a:lnTo>
                      <a:pt x="29565" y="4646"/>
                    </a:lnTo>
                    <a:lnTo>
                      <a:pt x="29523" y="4771"/>
                    </a:lnTo>
                    <a:lnTo>
                      <a:pt x="29502" y="4855"/>
                    </a:lnTo>
                    <a:lnTo>
                      <a:pt x="29565" y="4876"/>
                    </a:lnTo>
                    <a:lnTo>
                      <a:pt x="29461" y="4959"/>
                    </a:lnTo>
                    <a:lnTo>
                      <a:pt x="29461" y="5064"/>
                    </a:lnTo>
                    <a:lnTo>
                      <a:pt x="29377" y="5106"/>
                    </a:lnTo>
                    <a:lnTo>
                      <a:pt x="29272" y="5357"/>
                    </a:lnTo>
                    <a:lnTo>
                      <a:pt x="29272" y="5482"/>
                    </a:lnTo>
                    <a:lnTo>
                      <a:pt x="29209" y="5566"/>
                    </a:lnTo>
                    <a:lnTo>
                      <a:pt x="29293" y="5629"/>
                    </a:lnTo>
                    <a:lnTo>
                      <a:pt x="29293" y="5713"/>
                    </a:lnTo>
                    <a:lnTo>
                      <a:pt x="29251" y="5734"/>
                    </a:lnTo>
                    <a:lnTo>
                      <a:pt x="29251" y="5838"/>
                    </a:lnTo>
                    <a:lnTo>
                      <a:pt x="29189" y="6026"/>
                    </a:lnTo>
                    <a:lnTo>
                      <a:pt x="29063" y="6215"/>
                    </a:lnTo>
                    <a:lnTo>
                      <a:pt x="29084" y="6257"/>
                    </a:lnTo>
                    <a:lnTo>
                      <a:pt x="29189" y="6257"/>
                    </a:lnTo>
                    <a:lnTo>
                      <a:pt x="29209" y="6319"/>
                    </a:lnTo>
                    <a:cubicBezTo>
                      <a:pt x="29189" y="6319"/>
                      <a:pt x="29168" y="6340"/>
                      <a:pt x="29168" y="6340"/>
                    </a:cubicBezTo>
                    <a:lnTo>
                      <a:pt x="29105" y="6319"/>
                    </a:lnTo>
                    <a:lnTo>
                      <a:pt x="29042" y="6361"/>
                    </a:lnTo>
                    <a:lnTo>
                      <a:pt x="28958" y="6508"/>
                    </a:lnTo>
                    <a:lnTo>
                      <a:pt x="29042" y="6508"/>
                    </a:lnTo>
                    <a:cubicBezTo>
                      <a:pt x="29000" y="6529"/>
                      <a:pt x="28979" y="6550"/>
                      <a:pt x="28979" y="6612"/>
                    </a:cubicBezTo>
                    <a:lnTo>
                      <a:pt x="28875" y="6570"/>
                    </a:lnTo>
                    <a:lnTo>
                      <a:pt x="28791" y="6633"/>
                    </a:lnTo>
                    <a:lnTo>
                      <a:pt x="28791" y="6738"/>
                    </a:lnTo>
                    <a:lnTo>
                      <a:pt x="28644" y="6842"/>
                    </a:lnTo>
                    <a:lnTo>
                      <a:pt x="28582" y="6884"/>
                    </a:lnTo>
                    <a:cubicBezTo>
                      <a:pt x="28665" y="6612"/>
                      <a:pt x="28728" y="6257"/>
                      <a:pt x="28749" y="5943"/>
                    </a:cubicBezTo>
                    <a:lnTo>
                      <a:pt x="28937" y="5838"/>
                    </a:lnTo>
                    <a:lnTo>
                      <a:pt x="28937" y="5734"/>
                    </a:lnTo>
                    <a:lnTo>
                      <a:pt x="29000" y="5566"/>
                    </a:lnTo>
                    <a:lnTo>
                      <a:pt x="29000" y="5399"/>
                    </a:lnTo>
                    <a:lnTo>
                      <a:pt x="29063" y="5315"/>
                    </a:lnTo>
                    <a:lnTo>
                      <a:pt x="28979" y="5315"/>
                    </a:lnTo>
                    <a:lnTo>
                      <a:pt x="28937" y="5378"/>
                    </a:lnTo>
                    <a:lnTo>
                      <a:pt x="28791" y="5420"/>
                    </a:lnTo>
                    <a:lnTo>
                      <a:pt x="28728" y="5545"/>
                    </a:lnTo>
                    <a:lnTo>
                      <a:pt x="28686" y="5503"/>
                    </a:lnTo>
                    <a:lnTo>
                      <a:pt x="28686" y="5399"/>
                    </a:lnTo>
                    <a:lnTo>
                      <a:pt x="28770" y="5357"/>
                    </a:lnTo>
                    <a:lnTo>
                      <a:pt x="28770" y="5231"/>
                    </a:lnTo>
                    <a:lnTo>
                      <a:pt x="28749" y="5169"/>
                    </a:lnTo>
                    <a:lnTo>
                      <a:pt x="28665" y="5127"/>
                    </a:lnTo>
                    <a:lnTo>
                      <a:pt x="28749" y="5127"/>
                    </a:lnTo>
                    <a:lnTo>
                      <a:pt x="28791" y="5106"/>
                    </a:lnTo>
                    <a:lnTo>
                      <a:pt x="28770" y="4980"/>
                    </a:lnTo>
                    <a:lnTo>
                      <a:pt x="28582" y="4876"/>
                    </a:lnTo>
                    <a:lnTo>
                      <a:pt x="28540" y="4897"/>
                    </a:lnTo>
                    <a:lnTo>
                      <a:pt x="28352" y="4918"/>
                    </a:lnTo>
                    <a:lnTo>
                      <a:pt x="28331" y="4980"/>
                    </a:lnTo>
                    <a:lnTo>
                      <a:pt x="28247" y="4980"/>
                    </a:lnTo>
                    <a:lnTo>
                      <a:pt x="28247" y="4897"/>
                    </a:lnTo>
                    <a:lnTo>
                      <a:pt x="28331" y="4771"/>
                    </a:lnTo>
                    <a:lnTo>
                      <a:pt x="28414" y="4771"/>
                    </a:lnTo>
                    <a:lnTo>
                      <a:pt x="28540" y="4666"/>
                    </a:lnTo>
                    <a:lnTo>
                      <a:pt x="28749" y="4604"/>
                    </a:lnTo>
                    <a:lnTo>
                      <a:pt x="28791" y="4562"/>
                    </a:lnTo>
                    <a:lnTo>
                      <a:pt x="28937" y="4541"/>
                    </a:lnTo>
                    <a:lnTo>
                      <a:pt x="29000" y="4541"/>
                    </a:lnTo>
                    <a:lnTo>
                      <a:pt x="29063" y="4583"/>
                    </a:lnTo>
                    <a:lnTo>
                      <a:pt x="29105" y="4562"/>
                    </a:lnTo>
                    <a:lnTo>
                      <a:pt x="29147" y="4394"/>
                    </a:lnTo>
                    <a:lnTo>
                      <a:pt x="29189" y="4332"/>
                    </a:lnTo>
                    <a:lnTo>
                      <a:pt x="29063" y="4248"/>
                    </a:lnTo>
                    <a:lnTo>
                      <a:pt x="29042" y="4185"/>
                    </a:lnTo>
                    <a:lnTo>
                      <a:pt x="29105" y="4164"/>
                    </a:lnTo>
                    <a:lnTo>
                      <a:pt x="29168" y="4122"/>
                    </a:lnTo>
                    <a:lnTo>
                      <a:pt x="29189" y="4164"/>
                    </a:lnTo>
                    <a:lnTo>
                      <a:pt x="29272" y="4185"/>
                    </a:lnTo>
                    <a:lnTo>
                      <a:pt x="29419" y="4122"/>
                    </a:lnTo>
                    <a:lnTo>
                      <a:pt x="29481" y="4039"/>
                    </a:lnTo>
                    <a:lnTo>
                      <a:pt x="29461" y="3955"/>
                    </a:lnTo>
                    <a:lnTo>
                      <a:pt x="29481" y="3913"/>
                    </a:lnTo>
                    <a:lnTo>
                      <a:pt x="29461" y="3829"/>
                    </a:lnTo>
                    <a:lnTo>
                      <a:pt x="29377" y="3850"/>
                    </a:lnTo>
                    <a:lnTo>
                      <a:pt x="29293" y="3746"/>
                    </a:lnTo>
                    <a:lnTo>
                      <a:pt x="29042" y="3746"/>
                    </a:lnTo>
                    <a:lnTo>
                      <a:pt x="28958" y="3725"/>
                    </a:lnTo>
                    <a:lnTo>
                      <a:pt x="28896" y="3767"/>
                    </a:lnTo>
                    <a:lnTo>
                      <a:pt x="28770" y="3767"/>
                    </a:lnTo>
                    <a:lnTo>
                      <a:pt x="28665" y="3725"/>
                    </a:lnTo>
                    <a:lnTo>
                      <a:pt x="28582" y="3746"/>
                    </a:lnTo>
                    <a:lnTo>
                      <a:pt x="28519" y="3641"/>
                    </a:lnTo>
                    <a:lnTo>
                      <a:pt x="28435" y="3599"/>
                    </a:lnTo>
                    <a:lnTo>
                      <a:pt x="28435" y="3516"/>
                    </a:lnTo>
                    <a:lnTo>
                      <a:pt x="28477" y="3453"/>
                    </a:lnTo>
                    <a:lnTo>
                      <a:pt x="28456" y="3411"/>
                    </a:lnTo>
                    <a:lnTo>
                      <a:pt x="28310" y="3390"/>
                    </a:lnTo>
                    <a:lnTo>
                      <a:pt x="28226" y="3432"/>
                    </a:lnTo>
                    <a:lnTo>
                      <a:pt x="28163" y="3495"/>
                    </a:lnTo>
                    <a:lnTo>
                      <a:pt x="28226" y="3537"/>
                    </a:lnTo>
                    <a:lnTo>
                      <a:pt x="28331" y="3537"/>
                    </a:lnTo>
                    <a:lnTo>
                      <a:pt x="28268" y="3641"/>
                    </a:lnTo>
                    <a:lnTo>
                      <a:pt x="28142" y="3620"/>
                    </a:lnTo>
                    <a:lnTo>
                      <a:pt x="28059" y="3495"/>
                    </a:lnTo>
                    <a:lnTo>
                      <a:pt x="28017" y="3516"/>
                    </a:lnTo>
                    <a:lnTo>
                      <a:pt x="27954" y="3495"/>
                    </a:lnTo>
                    <a:lnTo>
                      <a:pt x="27849" y="3537"/>
                    </a:lnTo>
                    <a:lnTo>
                      <a:pt x="27828" y="3641"/>
                    </a:lnTo>
                    <a:lnTo>
                      <a:pt x="27787" y="3662"/>
                    </a:lnTo>
                    <a:lnTo>
                      <a:pt x="27808" y="3767"/>
                    </a:lnTo>
                    <a:lnTo>
                      <a:pt x="27808" y="3871"/>
                    </a:lnTo>
                    <a:lnTo>
                      <a:pt x="27891" y="3934"/>
                    </a:lnTo>
                    <a:lnTo>
                      <a:pt x="27891" y="4060"/>
                    </a:lnTo>
                    <a:lnTo>
                      <a:pt x="27828" y="4122"/>
                    </a:lnTo>
                    <a:lnTo>
                      <a:pt x="27808" y="4248"/>
                    </a:lnTo>
                    <a:lnTo>
                      <a:pt x="27787" y="4248"/>
                    </a:lnTo>
                    <a:lnTo>
                      <a:pt x="27745" y="4018"/>
                    </a:lnTo>
                    <a:lnTo>
                      <a:pt x="27703" y="3913"/>
                    </a:lnTo>
                    <a:lnTo>
                      <a:pt x="27619" y="3850"/>
                    </a:lnTo>
                    <a:lnTo>
                      <a:pt x="27598" y="3934"/>
                    </a:lnTo>
                    <a:lnTo>
                      <a:pt x="27515" y="3934"/>
                    </a:lnTo>
                    <a:lnTo>
                      <a:pt x="27431" y="4018"/>
                    </a:lnTo>
                    <a:lnTo>
                      <a:pt x="27431" y="4143"/>
                    </a:lnTo>
                    <a:lnTo>
                      <a:pt x="27515" y="4248"/>
                    </a:lnTo>
                    <a:lnTo>
                      <a:pt x="27515" y="4332"/>
                    </a:lnTo>
                    <a:lnTo>
                      <a:pt x="27619" y="4457"/>
                    </a:lnTo>
                    <a:lnTo>
                      <a:pt x="27745" y="4457"/>
                    </a:lnTo>
                    <a:lnTo>
                      <a:pt x="27808" y="4353"/>
                    </a:lnTo>
                    <a:lnTo>
                      <a:pt x="27828" y="4353"/>
                    </a:lnTo>
                    <a:lnTo>
                      <a:pt x="27849" y="4457"/>
                    </a:lnTo>
                    <a:lnTo>
                      <a:pt x="27933" y="4583"/>
                    </a:lnTo>
                    <a:lnTo>
                      <a:pt x="27933" y="4666"/>
                    </a:lnTo>
                    <a:lnTo>
                      <a:pt x="27849" y="4666"/>
                    </a:lnTo>
                    <a:lnTo>
                      <a:pt x="27808" y="4562"/>
                    </a:lnTo>
                    <a:lnTo>
                      <a:pt x="27724" y="4541"/>
                    </a:lnTo>
                    <a:lnTo>
                      <a:pt x="27619" y="4562"/>
                    </a:lnTo>
                    <a:lnTo>
                      <a:pt x="27577" y="4604"/>
                    </a:lnTo>
                    <a:lnTo>
                      <a:pt x="27619" y="4708"/>
                    </a:lnTo>
                    <a:lnTo>
                      <a:pt x="27598" y="4792"/>
                    </a:lnTo>
                    <a:lnTo>
                      <a:pt x="27515" y="4876"/>
                    </a:lnTo>
                    <a:lnTo>
                      <a:pt x="27536" y="4959"/>
                    </a:lnTo>
                    <a:lnTo>
                      <a:pt x="27473" y="5085"/>
                    </a:lnTo>
                    <a:lnTo>
                      <a:pt x="27410" y="5127"/>
                    </a:lnTo>
                    <a:lnTo>
                      <a:pt x="27431" y="5231"/>
                    </a:lnTo>
                    <a:lnTo>
                      <a:pt x="27389" y="5294"/>
                    </a:lnTo>
                    <a:lnTo>
                      <a:pt x="27284" y="5273"/>
                    </a:lnTo>
                    <a:lnTo>
                      <a:pt x="27201" y="5169"/>
                    </a:lnTo>
                    <a:lnTo>
                      <a:pt x="27201" y="5064"/>
                    </a:lnTo>
                    <a:lnTo>
                      <a:pt x="27075" y="4897"/>
                    </a:lnTo>
                    <a:lnTo>
                      <a:pt x="27075" y="4792"/>
                    </a:lnTo>
                    <a:lnTo>
                      <a:pt x="27054" y="4708"/>
                    </a:lnTo>
                    <a:lnTo>
                      <a:pt x="26950" y="4687"/>
                    </a:lnTo>
                    <a:lnTo>
                      <a:pt x="26950" y="4646"/>
                    </a:lnTo>
                    <a:lnTo>
                      <a:pt x="26992" y="4604"/>
                    </a:lnTo>
                    <a:lnTo>
                      <a:pt x="27033" y="4562"/>
                    </a:lnTo>
                    <a:lnTo>
                      <a:pt x="26992" y="4478"/>
                    </a:lnTo>
                    <a:lnTo>
                      <a:pt x="26887" y="4457"/>
                    </a:lnTo>
                    <a:lnTo>
                      <a:pt x="26740" y="4499"/>
                    </a:lnTo>
                    <a:lnTo>
                      <a:pt x="26699" y="4457"/>
                    </a:lnTo>
                    <a:lnTo>
                      <a:pt x="26657" y="4478"/>
                    </a:lnTo>
                    <a:lnTo>
                      <a:pt x="26594" y="4562"/>
                    </a:lnTo>
                    <a:lnTo>
                      <a:pt x="26489" y="4604"/>
                    </a:lnTo>
                    <a:lnTo>
                      <a:pt x="26364" y="4792"/>
                    </a:lnTo>
                    <a:lnTo>
                      <a:pt x="26427" y="4876"/>
                    </a:lnTo>
                    <a:lnTo>
                      <a:pt x="26427" y="5064"/>
                    </a:lnTo>
                    <a:lnTo>
                      <a:pt x="26385" y="5127"/>
                    </a:lnTo>
                    <a:lnTo>
                      <a:pt x="26448" y="5210"/>
                    </a:lnTo>
                    <a:lnTo>
                      <a:pt x="26427" y="5378"/>
                    </a:lnTo>
                    <a:lnTo>
                      <a:pt x="26322" y="5420"/>
                    </a:lnTo>
                    <a:lnTo>
                      <a:pt x="26322" y="5545"/>
                    </a:lnTo>
                    <a:lnTo>
                      <a:pt x="26364" y="5608"/>
                    </a:lnTo>
                    <a:lnTo>
                      <a:pt x="26448" y="5587"/>
                    </a:lnTo>
                    <a:lnTo>
                      <a:pt x="26489" y="5629"/>
                    </a:lnTo>
                    <a:lnTo>
                      <a:pt x="26573" y="5587"/>
                    </a:lnTo>
                    <a:lnTo>
                      <a:pt x="26636" y="5608"/>
                    </a:lnTo>
                    <a:lnTo>
                      <a:pt x="26636" y="5734"/>
                    </a:lnTo>
                    <a:lnTo>
                      <a:pt x="26657" y="5796"/>
                    </a:lnTo>
                    <a:lnTo>
                      <a:pt x="26699" y="5796"/>
                    </a:lnTo>
                    <a:lnTo>
                      <a:pt x="26782" y="5922"/>
                    </a:lnTo>
                    <a:lnTo>
                      <a:pt x="26782" y="6110"/>
                    </a:lnTo>
                    <a:lnTo>
                      <a:pt x="26887" y="6236"/>
                    </a:lnTo>
                    <a:lnTo>
                      <a:pt x="26887" y="6319"/>
                    </a:lnTo>
                    <a:lnTo>
                      <a:pt x="26929" y="6424"/>
                    </a:lnTo>
                    <a:lnTo>
                      <a:pt x="27012" y="6466"/>
                    </a:lnTo>
                    <a:lnTo>
                      <a:pt x="26992" y="6550"/>
                    </a:lnTo>
                    <a:lnTo>
                      <a:pt x="27012" y="6696"/>
                    </a:lnTo>
                    <a:lnTo>
                      <a:pt x="26929" y="6842"/>
                    </a:lnTo>
                    <a:lnTo>
                      <a:pt x="27012" y="6905"/>
                    </a:lnTo>
                    <a:lnTo>
                      <a:pt x="27033" y="7052"/>
                    </a:lnTo>
                    <a:lnTo>
                      <a:pt x="27012" y="7156"/>
                    </a:lnTo>
                    <a:lnTo>
                      <a:pt x="27033" y="7198"/>
                    </a:lnTo>
                    <a:lnTo>
                      <a:pt x="27117" y="7156"/>
                    </a:lnTo>
                    <a:lnTo>
                      <a:pt x="27180" y="7198"/>
                    </a:lnTo>
                    <a:lnTo>
                      <a:pt x="27180" y="7324"/>
                    </a:lnTo>
                    <a:lnTo>
                      <a:pt x="27264" y="7387"/>
                    </a:lnTo>
                    <a:lnTo>
                      <a:pt x="27410" y="7324"/>
                    </a:lnTo>
                    <a:lnTo>
                      <a:pt x="27452" y="7198"/>
                    </a:lnTo>
                    <a:lnTo>
                      <a:pt x="27598" y="7114"/>
                    </a:lnTo>
                    <a:lnTo>
                      <a:pt x="27619" y="7010"/>
                    </a:lnTo>
                    <a:lnTo>
                      <a:pt x="27556" y="6968"/>
                    </a:lnTo>
                    <a:lnTo>
                      <a:pt x="27494" y="6759"/>
                    </a:lnTo>
                    <a:lnTo>
                      <a:pt x="27515" y="6654"/>
                    </a:lnTo>
                    <a:lnTo>
                      <a:pt x="27703" y="6466"/>
                    </a:lnTo>
                    <a:lnTo>
                      <a:pt x="27703" y="6550"/>
                    </a:lnTo>
                    <a:lnTo>
                      <a:pt x="27598" y="6675"/>
                    </a:lnTo>
                    <a:lnTo>
                      <a:pt x="27640" y="6905"/>
                    </a:lnTo>
                    <a:lnTo>
                      <a:pt x="27724" y="6947"/>
                    </a:lnTo>
                    <a:lnTo>
                      <a:pt x="27828" y="6884"/>
                    </a:lnTo>
                    <a:lnTo>
                      <a:pt x="27954" y="6968"/>
                    </a:lnTo>
                    <a:lnTo>
                      <a:pt x="28121" y="6905"/>
                    </a:lnTo>
                    <a:lnTo>
                      <a:pt x="28121" y="6842"/>
                    </a:lnTo>
                    <a:lnTo>
                      <a:pt x="28247" y="6780"/>
                    </a:lnTo>
                    <a:lnTo>
                      <a:pt x="28352" y="6780"/>
                    </a:lnTo>
                    <a:lnTo>
                      <a:pt x="28435" y="6738"/>
                    </a:lnTo>
                    <a:lnTo>
                      <a:pt x="28477" y="6780"/>
                    </a:lnTo>
                    <a:lnTo>
                      <a:pt x="28498" y="6759"/>
                    </a:lnTo>
                    <a:lnTo>
                      <a:pt x="28498" y="6759"/>
                    </a:lnTo>
                    <a:cubicBezTo>
                      <a:pt x="28477" y="6863"/>
                      <a:pt x="28456" y="6989"/>
                      <a:pt x="28456" y="7094"/>
                    </a:cubicBezTo>
                    <a:lnTo>
                      <a:pt x="28435" y="7114"/>
                    </a:lnTo>
                    <a:lnTo>
                      <a:pt x="28456" y="7156"/>
                    </a:lnTo>
                    <a:lnTo>
                      <a:pt x="28456" y="7219"/>
                    </a:lnTo>
                    <a:cubicBezTo>
                      <a:pt x="28456" y="7283"/>
                      <a:pt x="28503" y="7308"/>
                      <a:pt x="28554" y="7308"/>
                    </a:cubicBezTo>
                    <a:cubicBezTo>
                      <a:pt x="28586" y="7308"/>
                      <a:pt x="28620" y="7298"/>
                      <a:pt x="28644" y="7282"/>
                    </a:cubicBezTo>
                    <a:lnTo>
                      <a:pt x="28707" y="7282"/>
                    </a:lnTo>
                    <a:lnTo>
                      <a:pt x="28707" y="7324"/>
                    </a:lnTo>
                    <a:lnTo>
                      <a:pt x="28582" y="7533"/>
                    </a:lnTo>
                    <a:lnTo>
                      <a:pt x="28561" y="7617"/>
                    </a:lnTo>
                    <a:lnTo>
                      <a:pt x="28456" y="7679"/>
                    </a:lnTo>
                    <a:lnTo>
                      <a:pt x="28477" y="7596"/>
                    </a:lnTo>
                    <a:lnTo>
                      <a:pt x="28435" y="7533"/>
                    </a:lnTo>
                    <a:lnTo>
                      <a:pt x="28477" y="7407"/>
                    </a:lnTo>
                    <a:lnTo>
                      <a:pt x="28393" y="7324"/>
                    </a:lnTo>
                    <a:lnTo>
                      <a:pt x="28268" y="7387"/>
                    </a:lnTo>
                    <a:lnTo>
                      <a:pt x="28184" y="7512"/>
                    </a:lnTo>
                    <a:lnTo>
                      <a:pt x="28121" y="7512"/>
                    </a:lnTo>
                    <a:lnTo>
                      <a:pt x="28038" y="7679"/>
                    </a:lnTo>
                    <a:lnTo>
                      <a:pt x="27954" y="7700"/>
                    </a:lnTo>
                    <a:lnTo>
                      <a:pt x="27870" y="7910"/>
                    </a:lnTo>
                    <a:lnTo>
                      <a:pt x="27724" y="8056"/>
                    </a:lnTo>
                    <a:lnTo>
                      <a:pt x="27703" y="8203"/>
                    </a:lnTo>
                    <a:lnTo>
                      <a:pt x="27745" y="8328"/>
                    </a:lnTo>
                    <a:lnTo>
                      <a:pt x="27745" y="8412"/>
                    </a:lnTo>
                    <a:lnTo>
                      <a:pt x="27808" y="8433"/>
                    </a:lnTo>
                    <a:lnTo>
                      <a:pt x="27870" y="8370"/>
                    </a:lnTo>
                    <a:lnTo>
                      <a:pt x="27933" y="8370"/>
                    </a:lnTo>
                    <a:lnTo>
                      <a:pt x="27933" y="8454"/>
                    </a:lnTo>
                    <a:lnTo>
                      <a:pt x="27828" y="8537"/>
                    </a:lnTo>
                    <a:lnTo>
                      <a:pt x="27828" y="8579"/>
                    </a:lnTo>
                    <a:lnTo>
                      <a:pt x="27724" y="8579"/>
                    </a:lnTo>
                    <a:lnTo>
                      <a:pt x="27619" y="8642"/>
                    </a:lnTo>
                    <a:lnTo>
                      <a:pt x="27431" y="8830"/>
                    </a:lnTo>
                    <a:lnTo>
                      <a:pt x="27347" y="8935"/>
                    </a:lnTo>
                    <a:lnTo>
                      <a:pt x="27326" y="9207"/>
                    </a:lnTo>
                    <a:lnTo>
                      <a:pt x="27389" y="9311"/>
                    </a:lnTo>
                    <a:lnTo>
                      <a:pt x="27389" y="9395"/>
                    </a:lnTo>
                    <a:lnTo>
                      <a:pt x="27326" y="9500"/>
                    </a:lnTo>
                    <a:lnTo>
                      <a:pt x="27347" y="9563"/>
                    </a:lnTo>
                    <a:lnTo>
                      <a:pt x="27389" y="9625"/>
                    </a:lnTo>
                    <a:lnTo>
                      <a:pt x="27452" y="9625"/>
                    </a:lnTo>
                    <a:lnTo>
                      <a:pt x="27515" y="9667"/>
                    </a:lnTo>
                    <a:lnTo>
                      <a:pt x="27536" y="9793"/>
                    </a:lnTo>
                    <a:lnTo>
                      <a:pt x="27640" y="9835"/>
                    </a:lnTo>
                    <a:lnTo>
                      <a:pt x="27703" y="9939"/>
                    </a:lnTo>
                    <a:lnTo>
                      <a:pt x="27745" y="9939"/>
                    </a:lnTo>
                    <a:lnTo>
                      <a:pt x="27828" y="9814"/>
                    </a:lnTo>
                    <a:lnTo>
                      <a:pt x="27808" y="9939"/>
                    </a:lnTo>
                    <a:lnTo>
                      <a:pt x="27849" y="10107"/>
                    </a:lnTo>
                    <a:lnTo>
                      <a:pt x="28017" y="10127"/>
                    </a:lnTo>
                    <a:lnTo>
                      <a:pt x="28080" y="10190"/>
                    </a:lnTo>
                    <a:lnTo>
                      <a:pt x="28184" y="10190"/>
                    </a:lnTo>
                    <a:lnTo>
                      <a:pt x="28331" y="10211"/>
                    </a:lnTo>
                    <a:lnTo>
                      <a:pt x="28331" y="10295"/>
                    </a:lnTo>
                    <a:lnTo>
                      <a:pt x="28226" y="10504"/>
                    </a:lnTo>
                    <a:lnTo>
                      <a:pt x="28121" y="10546"/>
                    </a:lnTo>
                    <a:lnTo>
                      <a:pt x="28080" y="10525"/>
                    </a:lnTo>
                    <a:lnTo>
                      <a:pt x="28121" y="10420"/>
                    </a:lnTo>
                    <a:lnTo>
                      <a:pt x="28226" y="10379"/>
                    </a:lnTo>
                    <a:lnTo>
                      <a:pt x="28080" y="10337"/>
                    </a:lnTo>
                    <a:lnTo>
                      <a:pt x="27954" y="10379"/>
                    </a:lnTo>
                    <a:lnTo>
                      <a:pt x="27849" y="10504"/>
                    </a:lnTo>
                    <a:lnTo>
                      <a:pt x="27912" y="10546"/>
                    </a:lnTo>
                    <a:lnTo>
                      <a:pt x="27912" y="10630"/>
                    </a:lnTo>
                    <a:lnTo>
                      <a:pt x="27745" y="10713"/>
                    </a:lnTo>
                    <a:lnTo>
                      <a:pt x="27661" y="10797"/>
                    </a:lnTo>
                    <a:lnTo>
                      <a:pt x="27598" y="10797"/>
                    </a:lnTo>
                    <a:lnTo>
                      <a:pt x="27515" y="10944"/>
                    </a:lnTo>
                    <a:lnTo>
                      <a:pt x="27536" y="11006"/>
                    </a:lnTo>
                    <a:lnTo>
                      <a:pt x="27619" y="11006"/>
                    </a:lnTo>
                    <a:lnTo>
                      <a:pt x="27661" y="11048"/>
                    </a:lnTo>
                    <a:lnTo>
                      <a:pt x="27766" y="11027"/>
                    </a:lnTo>
                    <a:lnTo>
                      <a:pt x="27828" y="10923"/>
                    </a:lnTo>
                    <a:lnTo>
                      <a:pt x="27808" y="10860"/>
                    </a:lnTo>
                    <a:lnTo>
                      <a:pt x="27870" y="10839"/>
                    </a:lnTo>
                    <a:lnTo>
                      <a:pt x="27954" y="10797"/>
                    </a:lnTo>
                    <a:lnTo>
                      <a:pt x="28017" y="10839"/>
                    </a:lnTo>
                    <a:lnTo>
                      <a:pt x="27975" y="10944"/>
                    </a:lnTo>
                    <a:lnTo>
                      <a:pt x="27912" y="11069"/>
                    </a:lnTo>
                    <a:lnTo>
                      <a:pt x="27870" y="11236"/>
                    </a:lnTo>
                    <a:lnTo>
                      <a:pt x="27870" y="11320"/>
                    </a:lnTo>
                    <a:lnTo>
                      <a:pt x="27808" y="11383"/>
                    </a:lnTo>
                    <a:lnTo>
                      <a:pt x="27640" y="11425"/>
                    </a:lnTo>
                    <a:lnTo>
                      <a:pt x="27536" y="11529"/>
                    </a:lnTo>
                    <a:lnTo>
                      <a:pt x="27452" y="11550"/>
                    </a:lnTo>
                    <a:lnTo>
                      <a:pt x="27452" y="11592"/>
                    </a:lnTo>
                    <a:lnTo>
                      <a:pt x="27410" y="11697"/>
                    </a:lnTo>
                    <a:lnTo>
                      <a:pt x="27138" y="11801"/>
                    </a:lnTo>
                    <a:lnTo>
                      <a:pt x="27075" y="11906"/>
                    </a:lnTo>
                    <a:lnTo>
                      <a:pt x="26971" y="11948"/>
                    </a:lnTo>
                    <a:lnTo>
                      <a:pt x="26929" y="11885"/>
                    </a:lnTo>
                    <a:lnTo>
                      <a:pt x="26887" y="11885"/>
                    </a:lnTo>
                    <a:lnTo>
                      <a:pt x="26866" y="11843"/>
                    </a:lnTo>
                    <a:lnTo>
                      <a:pt x="26803" y="11906"/>
                    </a:lnTo>
                    <a:lnTo>
                      <a:pt x="26720" y="11948"/>
                    </a:lnTo>
                    <a:lnTo>
                      <a:pt x="26720" y="11948"/>
                    </a:lnTo>
                    <a:lnTo>
                      <a:pt x="26761" y="11885"/>
                    </a:lnTo>
                    <a:lnTo>
                      <a:pt x="26720" y="11843"/>
                    </a:lnTo>
                    <a:lnTo>
                      <a:pt x="26615" y="11948"/>
                    </a:lnTo>
                    <a:lnTo>
                      <a:pt x="26573" y="12094"/>
                    </a:lnTo>
                    <a:lnTo>
                      <a:pt x="26468" y="12262"/>
                    </a:lnTo>
                    <a:lnTo>
                      <a:pt x="26448" y="12304"/>
                    </a:lnTo>
                    <a:lnTo>
                      <a:pt x="26489" y="12387"/>
                    </a:lnTo>
                    <a:lnTo>
                      <a:pt x="26489" y="12471"/>
                    </a:lnTo>
                    <a:lnTo>
                      <a:pt x="26406" y="12617"/>
                    </a:lnTo>
                    <a:lnTo>
                      <a:pt x="26406" y="12701"/>
                    </a:lnTo>
                    <a:lnTo>
                      <a:pt x="26468" y="12785"/>
                    </a:lnTo>
                    <a:lnTo>
                      <a:pt x="26385" y="12827"/>
                    </a:lnTo>
                    <a:lnTo>
                      <a:pt x="26343" y="12952"/>
                    </a:lnTo>
                    <a:lnTo>
                      <a:pt x="26364" y="12952"/>
                    </a:lnTo>
                    <a:lnTo>
                      <a:pt x="26448" y="12931"/>
                    </a:lnTo>
                    <a:lnTo>
                      <a:pt x="26489" y="12848"/>
                    </a:lnTo>
                    <a:lnTo>
                      <a:pt x="26594" y="12889"/>
                    </a:lnTo>
                    <a:lnTo>
                      <a:pt x="26699" y="12806"/>
                    </a:lnTo>
                    <a:lnTo>
                      <a:pt x="26615" y="12910"/>
                    </a:lnTo>
                    <a:lnTo>
                      <a:pt x="26510" y="12910"/>
                    </a:lnTo>
                    <a:lnTo>
                      <a:pt x="26406" y="13015"/>
                    </a:lnTo>
                    <a:lnTo>
                      <a:pt x="26259" y="13057"/>
                    </a:lnTo>
                    <a:lnTo>
                      <a:pt x="26259" y="13203"/>
                    </a:lnTo>
                    <a:lnTo>
                      <a:pt x="26176" y="13266"/>
                    </a:lnTo>
                    <a:lnTo>
                      <a:pt x="26071" y="13203"/>
                    </a:lnTo>
                    <a:lnTo>
                      <a:pt x="25945" y="13203"/>
                    </a:lnTo>
                    <a:lnTo>
                      <a:pt x="25862" y="13120"/>
                    </a:lnTo>
                    <a:lnTo>
                      <a:pt x="25778" y="13161"/>
                    </a:lnTo>
                    <a:lnTo>
                      <a:pt x="25820" y="13350"/>
                    </a:lnTo>
                    <a:lnTo>
                      <a:pt x="25631" y="13245"/>
                    </a:lnTo>
                    <a:lnTo>
                      <a:pt x="25694" y="12994"/>
                    </a:lnTo>
                    <a:lnTo>
                      <a:pt x="25631" y="12827"/>
                    </a:lnTo>
                    <a:lnTo>
                      <a:pt x="25548" y="12722"/>
                    </a:lnTo>
                    <a:lnTo>
                      <a:pt x="25590" y="12555"/>
                    </a:lnTo>
                    <a:lnTo>
                      <a:pt x="25631" y="12555"/>
                    </a:lnTo>
                    <a:lnTo>
                      <a:pt x="25673" y="12722"/>
                    </a:lnTo>
                    <a:lnTo>
                      <a:pt x="25820" y="12638"/>
                    </a:lnTo>
                    <a:lnTo>
                      <a:pt x="25862" y="12743"/>
                    </a:lnTo>
                    <a:lnTo>
                      <a:pt x="25987" y="12806"/>
                    </a:lnTo>
                    <a:lnTo>
                      <a:pt x="26071" y="12722"/>
                    </a:lnTo>
                    <a:lnTo>
                      <a:pt x="26071" y="12638"/>
                    </a:lnTo>
                    <a:lnTo>
                      <a:pt x="26134" y="12492"/>
                    </a:lnTo>
                    <a:lnTo>
                      <a:pt x="26029" y="12513"/>
                    </a:lnTo>
                    <a:lnTo>
                      <a:pt x="25945" y="12492"/>
                    </a:lnTo>
                    <a:lnTo>
                      <a:pt x="26029" y="12429"/>
                    </a:lnTo>
                    <a:lnTo>
                      <a:pt x="26092" y="12304"/>
                    </a:lnTo>
                    <a:lnTo>
                      <a:pt x="26029" y="12304"/>
                    </a:lnTo>
                    <a:lnTo>
                      <a:pt x="25945" y="12387"/>
                    </a:lnTo>
                    <a:lnTo>
                      <a:pt x="25778" y="12429"/>
                    </a:lnTo>
                    <a:lnTo>
                      <a:pt x="25778" y="12345"/>
                    </a:lnTo>
                    <a:lnTo>
                      <a:pt x="25924" y="12283"/>
                    </a:lnTo>
                    <a:lnTo>
                      <a:pt x="25924" y="12178"/>
                    </a:lnTo>
                    <a:lnTo>
                      <a:pt x="25841" y="12178"/>
                    </a:lnTo>
                    <a:lnTo>
                      <a:pt x="25736" y="12220"/>
                    </a:lnTo>
                    <a:lnTo>
                      <a:pt x="25736" y="12136"/>
                    </a:lnTo>
                    <a:lnTo>
                      <a:pt x="25778" y="11969"/>
                    </a:lnTo>
                    <a:lnTo>
                      <a:pt x="25862" y="11864"/>
                    </a:lnTo>
                    <a:lnTo>
                      <a:pt x="25883" y="11969"/>
                    </a:lnTo>
                    <a:lnTo>
                      <a:pt x="25945" y="11906"/>
                    </a:lnTo>
                    <a:lnTo>
                      <a:pt x="25945" y="11822"/>
                    </a:lnTo>
                    <a:lnTo>
                      <a:pt x="26092" y="11676"/>
                    </a:lnTo>
                    <a:lnTo>
                      <a:pt x="26092" y="11592"/>
                    </a:lnTo>
                    <a:lnTo>
                      <a:pt x="26280" y="11488"/>
                    </a:lnTo>
                    <a:lnTo>
                      <a:pt x="26280" y="11362"/>
                    </a:lnTo>
                    <a:lnTo>
                      <a:pt x="26364" y="11299"/>
                    </a:lnTo>
                    <a:lnTo>
                      <a:pt x="26448" y="11278"/>
                    </a:lnTo>
                    <a:lnTo>
                      <a:pt x="26448" y="11236"/>
                    </a:lnTo>
                    <a:lnTo>
                      <a:pt x="26343" y="11236"/>
                    </a:lnTo>
                    <a:lnTo>
                      <a:pt x="26196" y="11257"/>
                    </a:lnTo>
                    <a:lnTo>
                      <a:pt x="26155" y="11425"/>
                    </a:lnTo>
                    <a:lnTo>
                      <a:pt x="26029" y="11488"/>
                    </a:lnTo>
                    <a:lnTo>
                      <a:pt x="25945" y="11467"/>
                    </a:lnTo>
                    <a:lnTo>
                      <a:pt x="25966" y="11425"/>
                    </a:lnTo>
                    <a:lnTo>
                      <a:pt x="26113" y="11362"/>
                    </a:lnTo>
                    <a:lnTo>
                      <a:pt x="26134" y="11257"/>
                    </a:lnTo>
                    <a:lnTo>
                      <a:pt x="26050" y="11216"/>
                    </a:lnTo>
                    <a:lnTo>
                      <a:pt x="25966" y="11236"/>
                    </a:lnTo>
                    <a:lnTo>
                      <a:pt x="25883" y="11153"/>
                    </a:lnTo>
                    <a:lnTo>
                      <a:pt x="25924" y="11069"/>
                    </a:lnTo>
                    <a:lnTo>
                      <a:pt x="25945" y="10944"/>
                    </a:lnTo>
                    <a:lnTo>
                      <a:pt x="25862" y="10860"/>
                    </a:lnTo>
                    <a:lnTo>
                      <a:pt x="25820" y="10902"/>
                    </a:lnTo>
                    <a:lnTo>
                      <a:pt x="25778" y="10964"/>
                    </a:lnTo>
                    <a:lnTo>
                      <a:pt x="25778" y="10902"/>
                    </a:lnTo>
                    <a:lnTo>
                      <a:pt x="25820" y="10818"/>
                    </a:lnTo>
                    <a:lnTo>
                      <a:pt x="25757" y="10713"/>
                    </a:lnTo>
                    <a:lnTo>
                      <a:pt x="25652" y="10713"/>
                    </a:lnTo>
                    <a:lnTo>
                      <a:pt x="25631" y="10902"/>
                    </a:lnTo>
                    <a:lnTo>
                      <a:pt x="25527" y="10964"/>
                    </a:lnTo>
                    <a:lnTo>
                      <a:pt x="25506" y="11027"/>
                    </a:lnTo>
                    <a:lnTo>
                      <a:pt x="25443" y="10985"/>
                    </a:lnTo>
                    <a:lnTo>
                      <a:pt x="25443" y="10923"/>
                    </a:lnTo>
                    <a:lnTo>
                      <a:pt x="25401" y="10839"/>
                    </a:lnTo>
                    <a:lnTo>
                      <a:pt x="25318" y="10839"/>
                    </a:lnTo>
                    <a:lnTo>
                      <a:pt x="25297" y="10923"/>
                    </a:lnTo>
                    <a:lnTo>
                      <a:pt x="25318" y="10964"/>
                    </a:lnTo>
                    <a:lnTo>
                      <a:pt x="25297" y="11027"/>
                    </a:lnTo>
                    <a:lnTo>
                      <a:pt x="25339" y="11132"/>
                    </a:lnTo>
                    <a:lnTo>
                      <a:pt x="25339" y="11195"/>
                    </a:lnTo>
                    <a:lnTo>
                      <a:pt x="25297" y="11257"/>
                    </a:lnTo>
                    <a:lnTo>
                      <a:pt x="25234" y="11195"/>
                    </a:lnTo>
                    <a:lnTo>
                      <a:pt x="25234" y="11132"/>
                    </a:lnTo>
                    <a:lnTo>
                      <a:pt x="25192" y="11132"/>
                    </a:lnTo>
                    <a:lnTo>
                      <a:pt x="25171" y="11195"/>
                    </a:lnTo>
                    <a:lnTo>
                      <a:pt x="25213" y="11446"/>
                    </a:lnTo>
                    <a:lnTo>
                      <a:pt x="25234" y="11592"/>
                    </a:lnTo>
                    <a:lnTo>
                      <a:pt x="25401" y="11676"/>
                    </a:lnTo>
                    <a:lnTo>
                      <a:pt x="25443" y="11760"/>
                    </a:lnTo>
                    <a:lnTo>
                      <a:pt x="25443" y="11990"/>
                    </a:lnTo>
                    <a:lnTo>
                      <a:pt x="25422" y="11864"/>
                    </a:lnTo>
                    <a:lnTo>
                      <a:pt x="25339" y="11801"/>
                    </a:lnTo>
                    <a:lnTo>
                      <a:pt x="25192" y="11613"/>
                    </a:lnTo>
                    <a:lnTo>
                      <a:pt x="25171" y="11467"/>
                    </a:lnTo>
                    <a:lnTo>
                      <a:pt x="25108" y="11278"/>
                    </a:lnTo>
                    <a:lnTo>
                      <a:pt x="25025" y="11278"/>
                    </a:lnTo>
                    <a:lnTo>
                      <a:pt x="24983" y="11341"/>
                    </a:lnTo>
                    <a:lnTo>
                      <a:pt x="25004" y="11488"/>
                    </a:lnTo>
                    <a:lnTo>
                      <a:pt x="25087" y="11592"/>
                    </a:lnTo>
                    <a:lnTo>
                      <a:pt x="25108" y="11718"/>
                    </a:lnTo>
                    <a:lnTo>
                      <a:pt x="25067" y="11760"/>
                    </a:lnTo>
                    <a:lnTo>
                      <a:pt x="24983" y="11655"/>
                    </a:lnTo>
                    <a:lnTo>
                      <a:pt x="24774" y="11697"/>
                    </a:lnTo>
                    <a:lnTo>
                      <a:pt x="24711" y="11760"/>
                    </a:lnTo>
                    <a:lnTo>
                      <a:pt x="24648" y="11676"/>
                    </a:lnTo>
                    <a:lnTo>
                      <a:pt x="24564" y="11655"/>
                    </a:lnTo>
                    <a:lnTo>
                      <a:pt x="24376" y="11488"/>
                    </a:lnTo>
                    <a:lnTo>
                      <a:pt x="24146" y="11488"/>
                    </a:lnTo>
                    <a:lnTo>
                      <a:pt x="24125" y="11404"/>
                    </a:lnTo>
                    <a:lnTo>
                      <a:pt x="24083" y="11404"/>
                    </a:lnTo>
                    <a:lnTo>
                      <a:pt x="23937" y="11488"/>
                    </a:lnTo>
                    <a:lnTo>
                      <a:pt x="23874" y="11571"/>
                    </a:lnTo>
                    <a:lnTo>
                      <a:pt x="23707" y="11571"/>
                    </a:lnTo>
                    <a:lnTo>
                      <a:pt x="23560" y="11655"/>
                    </a:lnTo>
                    <a:lnTo>
                      <a:pt x="23435" y="11550"/>
                    </a:lnTo>
                    <a:lnTo>
                      <a:pt x="23414" y="11550"/>
                    </a:lnTo>
                    <a:lnTo>
                      <a:pt x="23393" y="11446"/>
                    </a:lnTo>
                    <a:lnTo>
                      <a:pt x="23330" y="11404"/>
                    </a:lnTo>
                    <a:lnTo>
                      <a:pt x="23204" y="11488"/>
                    </a:lnTo>
                    <a:lnTo>
                      <a:pt x="23204" y="11404"/>
                    </a:lnTo>
                    <a:lnTo>
                      <a:pt x="23037" y="11257"/>
                    </a:lnTo>
                    <a:lnTo>
                      <a:pt x="23016" y="11174"/>
                    </a:lnTo>
                    <a:lnTo>
                      <a:pt x="22974" y="11153"/>
                    </a:lnTo>
                    <a:lnTo>
                      <a:pt x="22974" y="11069"/>
                    </a:lnTo>
                    <a:lnTo>
                      <a:pt x="22995" y="11027"/>
                    </a:lnTo>
                    <a:lnTo>
                      <a:pt x="22932" y="10944"/>
                    </a:lnTo>
                    <a:lnTo>
                      <a:pt x="22890" y="10964"/>
                    </a:lnTo>
                    <a:lnTo>
                      <a:pt x="22870" y="10944"/>
                    </a:lnTo>
                    <a:lnTo>
                      <a:pt x="22870" y="10860"/>
                    </a:lnTo>
                    <a:lnTo>
                      <a:pt x="22807" y="10839"/>
                    </a:lnTo>
                    <a:lnTo>
                      <a:pt x="22702" y="10881"/>
                    </a:lnTo>
                    <a:lnTo>
                      <a:pt x="22577" y="10881"/>
                    </a:lnTo>
                    <a:lnTo>
                      <a:pt x="22493" y="10818"/>
                    </a:lnTo>
                    <a:lnTo>
                      <a:pt x="22451" y="10818"/>
                    </a:lnTo>
                    <a:lnTo>
                      <a:pt x="22409" y="10755"/>
                    </a:lnTo>
                    <a:lnTo>
                      <a:pt x="22305" y="10713"/>
                    </a:lnTo>
                    <a:lnTo>
                      <a:pt x="22200" y="10713"/>
                    </a:lnTo>
                    <a:lnTo>
                      <a:pt x="22263" y="10630"/>
                    </a:lnTo>
                    <a:lnTo>
                      <a:pt x="22263" y="10546"/>
                    </a:lnTo>
                    <a:lnTo>
                      <a:pt x="22346" y="10462"/>
                    </a:lnTo>
                    <a:lnTo>
                      <a:pt x="22346" y="10420"/>
                    </a:lnTo>
                    <a:lnTo>
                      <a:pt x="22263" y="10400"/>
                    </a:lnTo>
                    <a:lnTo>
                      <a:pt x="22179" y="10400"/>
                    </a:lnTo>
                    <a:lnTo>
                      <a:pt x="22158" y="10148"/>
                    </a:lnTo>
                    <a:lnTo>
                      <a:pt x="22095" y="10127"/>
                    </a:lnTo>
                    <a:lnTo>
                      <a:pt x="22095" y="10086"/>
                    </a:lnTo>
                    <a:lnTo>
                      <a:pt x="22179" y="10023"/>
                    </a:lnTo>
                    <a:lnTo>
                      <a:pt x="22200" y="9981"/>
                    </a:lnTo>
                    <a:lnTo>
                      <a:pt x="22158" y="9939"/>
                    </a:lnTo>
                    <a:lnTo>
                      <a:pt x="22179" y="9876"/>
                    </a:lnTo>
                    <a:lnTo>
                      <a:pt x="22179" y="9772"/>
                    </a:lnTo>
                    <a:cubicBezTo>
                      <a:pt x="22284" y="9709"/>
                      <a:pt x="22388" y="9688"/>
                      <a:pt x="22493" y="9604"/>
                    </a:cubicBezTo>
                    <a:lnTo>
                      <a:pt x="22514" y="9625"/>
                    </a:lnTo>
                    <a:lnTo>
                      <a:pt x="22598" y="9604"/>
                    </a:lnTo>
                    <a:lnTo>
                      <a:pt x="22681" y="9500"/>
                    </a:lnTo>
                    <a:lnTo>
                      <a:pt x="22702" y="9500"/>
                    </a:lnTo>
                    <a:lnTo>
                      <a:pt x="22702" y="9604"/>
                    </a:lnTo>
                    <a:lnTo>
                      <a:pt x="22765" y="9709"/>
                    </a:lnTo>
                    <a:lnTo>
                      <a:pt x="22828" y="9730"/>
                    </a:lnTo>
                    <a:lnTo>
                      <a:pt x="22911" y="9688"/>
                    </a:lnTo>
                    <a:lnTo>
                      <a:pt x="22995" y="9709"/>
                    </a:lnTo>
                    <a:lnTo>
                      <a:pt x="23037" y="9793"/>
                    </a:lnTo>
                    <a:lnTo>
                      <a:pt x="23121" y="9793"/>
                    </a:lnTo>
                    <a:lnTo>
                      <a:pt x="23183" y="9835"/>
                    </a:lnTo>
                    <a:lnTo>
                      <a:pt x="23225" y="9835"/>
                    </a:lnTo>
                    <a:lnTo>
                      <a:pt x="23225" y="9730"/>
                    </a:lnTo>
                    <a:lnTo>
                      <a:pt x="23288" y="9730"/>
                    </a:lnTo>
                    <a:lnTo>
                      <a:pt x="23351" y="9709"/>
                    </a:lnTo>
                    <a:lnTo>
                      <a:pt x="23414" y="9730"/>
                    </a:lnTo>
                    <a:lnTo>
                      <a:pt x="23414" y="9814"/>
                    </a:lnTo>
                    <a:lnTo>
                      <a:pt x="23455" y="9835"/>
                    </a:lnTo>
                    <a:lnTo>
                      <a:pt x="23539" y="9814"/>
                    </a:lnTo>
                    <a:lnTo>
                      <a:pt x="23602" y="9730"/>
                    </a:lnTo>
                    <a:lnTo>
                      <a:pt x="23644" y="9772"/>
                    </a:lnTo>
                    <a:lnTo>
                      <a:pt x="23665" y="9835"/>
                    </a:lnTo>
                    <a:lnTo>
                      <a:pt x="23727" y="9835"/>
                    </a:lnTo>
                    <a:lnTo>
                      <a:pt x="23748" y="9793"/>
                    </a:lnTo>
                    <a:lnTo>
                      <a:pt x="23769" y="9793"/>
                    </a:lnTo>
                    <a:lnTo>
                      <a:pt x="23832" y="9709"/>
                    </a:lnTo>
                    <a:lnTo>
                      <a:pt x="23916" y="9709"/>
                    </a:lnTo>
                    <a:lnTo>
                      <a:pt x="23937" y="9772"/>
                    </a:lnTo>
                    <a:lnTo>
                      <a:pt x="23979" y="9793"/>
                    </a:lnTo>
                    <a:lnTo>
                      <a:pt x="24041" y="9772"/>
                    </a:lnTo>
                    <a:lnTo>
                      <a:pt x="24041" y="9709"/>
                    </a:lnTo>
                    <a:lnTo>
                      <a:pt x="24020" y="9667"/>
                    </a:lnTo>
                    <a:lnTo>
                      <a:pt x="24083" y="9583"/>
                    </a:lnTo>
                    <a:lnTo>
                      <a:pt x="24083" y="9521"/>
                    </a:lnTo>
                    <a:lnTo>
                      <a:pt x="24146" y="9458"/>
                    </a:lnTo>
                    <a:lnTo>
                      <a:pt x="24146" y="9374"/>
                    </a:lnTo>
                    <a:lnTo>
                      <a:pt x="24062" y="9374"/>
                    </a:lnTo>
                    <a:lnTo>
                      <a:pt x="24041" y="9291"/>
                    </a:lnTo>
                    <a:lnTo>
                      <a:pt x="24062" y="9186"/>
                    </a:lnTo>
                    <a:lnTo>
                      <a:pt x="24146" y="9165"/>
                    </a:lnTo>
                    <a:lnTo>
                      <a:pt x="24146" y="9060"/>
                    </a:lnTo>
                    <a:lnTo>
                      <a:pt x="24041" y="8998"/>
                    </a:lnTo>
                    <a:lnTo>
                      <a:pt x="23958" y="9039"/>
                    </a:lnTo>
                    <a:lnTo>
                      <a:pt x="23958" y="9102"/>
                    </a:lnTo>
                    <a:lnTo>
                      <a:pt x="23916" y="9165"/>
                    </a:lnTo>
                    <a:lnTo>
                      <a:pt x="23832" y="9102"/>
                    </a:lnTo>
                    <a:lnTo>
                      <a:pt x="23707" y="9102"/>
                    </a:lnTo>
                    <a:lnTo>
                      <a:pt x="23560" y="9249"/>
                    </a:lnTo>
                    <a:lnTo>
                      <a:pt x="23455" y="9311"/>
                    </a:lnTo>
                    <a:lnTo>
                      <a:pt x="23455" y="9270"/>
                    </a:lnTo>
                    <a:lnTo>
                      <a:pt x="23602" y="9186"/>
                    </a:lnTo>
                    <a:lnTo>
                      <a:pt x="23644" y="9102"/>
                    </a:lnTo>
                    <a:lnTo>
                      <a:pt x="23644" y="8977"/>
                    </a:lnTo>
                    <a:lnTo>
                      <a:pt x="23602" y="9060"/>
                    </a:lnTo>
                    <a:lnTo>
                      <a:pt x="23539" y="9039"/>
                    </a:lnTo>
                    <a:lnTo>
                      <a:pt x="23539" y="8935"/>
                    </a:lnTo>
                    <a:lnTo>
                      <a:pt x="23644" y="8851"/>
                    </a:lnTo>
                    <a:lnTo>
                      <a:pt x="23560" y="8726"/>
                    </a:lnTo>
                    <a:lnTo>
                      <a:pt x="23644" y="8642"/>
                    </a:lnTo>
                    <a:lnTo>
                      <a:pt x="23727" y="8642"/>
                    </a:lnTo>
                    <a:lnTo>
                      <a:pt x="23707" y="8684"/>
                    </a:lnTo>
                    <a:lnTo>
                      <a:pt x="23748" y="8851"/>
                    </a:lnTo>
                    <a:lnTo>
                      <a:pt x="23832" y="8935"/>
                    </a:lnTo>
                    <a:lnTo>
                      <a:pt x="23874" y="8893"/>
                    </a:lnTo>
                    <a:lnTo>
                      <a:pt x="23979" y="8893"/>
                    </a:lnTo>
                    <a:lnTo>
                      <a:pt x="24041" y="8767"/>
                    </a:lnTo>
                    <a:lnTo>
                      <a:pt x="23979" y="8726"/>
                    </a:lnTo>
                    <a:lnTo>
                      <a:pt x="23979" y="8663"/>
                    </a:lnTo>
                    <a:lnTo>
                      <a:pt x="24062" y="8663"/>
                    </a:lnTo>
                    <a:lnTo>
                      <a:pt x="24083" y="8726"/>
                    </a:lnTo>
                    <a:lnTo>
                      <a:pt x="24146" y="8684"/>
                    </a:lnTo>
                    <a:lnTo>
                      <a:pt x="24251" y="8621"/>
                    </a:lnTo>
                    <a:lnTo>
                      <a:pt x="24271" y="8475"/>
                    </a:lnTo>
                    <a:lnTo>
                      <a:pt x="24292" y="8579"/>
                    </a:lnTo>
                    <a:lnTo>
                      <a:pt x="24355" y="8579"/>
                    </a:lnTo>
                    <a:lnTo>
                      <a:pt x="24460" y="8516"/>
                    </a:lnTo>
                    <a:lnTo>
                      <a:pt x="24376" y="8684"/>
                    </a:lnTo>
                    <a:lnTo>
                      <a:pt x="24376" y="8851"/>
                    </a:lnTo>
                    <a:lnTo>
                      <a:pt x="24439" y="8830"/>
                    </a:lnTo>
                    <a:lnTo>
                      <a:pt x="24481" y="8851"/>
                    </a:lnTo>
                    <a:lnTo>
                      <a:pt x="24439" y="8935"/>
                    </a:lnTo>
                    <a:lnTo>
                      <a:pt x="24502" y="8935"/>
                    </a:lnTo>
                    <a:lnTo>
                      <a:pt x="24564" y="8788"/>
                    </a:lnTo>
                    <a:lnTo>
                      <a:pt x="24606" y="8747"/>
                    </a:lnTo>
                    <a:lnTo>
                      <a:pt x="24690" y="8579"/>
                    </a:lnTo>
                    <a:lnTo>
                      <a:pt x="24774" y="8558"/>
                    </a:lnTo>
                    <a:lnTo>
                      <a:pt x="24753" y="8684"/>
                    </a:lnTo>
                    <a:lnTo>
                      <a:pt x="24648" y="8788"/>
                    </a:lnTo>
                    <a:lnTo>
                      <a:pt x="24669" y="8977"/>
                    </a:lnTo>
                    <a:lnTo>
                      <a:pt x="24753" y="8977"/>
                    </a:lnTo>
                    <a:lnTo>
                      <a:pt x="24815" y="9039"/>
                    </a:lnTo>
                    <a:lnTo>
                      <a:pt x="24878" y="8956"/>
                    </a:lnTo>
                    <a:lnTo>
                      <a:pt x="25004" y="8851"/>
                    </a:lnTo>
                    <a:lnTo>
                      <a:pt x="25067" y="8684"/>
                    </a:lnTo>
                    <a:lnTo>
                      <a:pt x="25108" y="8558"/>
                    </a:lnTo>
                    <a:lnTo>
                      <a:pt x="25087" y="8433"/>
                    </a:lnTo>
                    <a:lnTo>
                      <a:pt x="25129" y="8370"/>
                    </a:lnTo>
                    <a:lnTo>
                      <a:pt x="25108" y="8328"/>
                    </a:lnTo>
                    <a:lnTo>
                      <a:pt x="25025" y="8328"/>
                    </a:lnTo>
                    <a:lnTo>
                      <a:pt x="24983" y="8307"/>
                    </a:lnTo>
                    <a:lnTo>
                      <a:pt x="24899" y="8349"/>
                    </a:lnTo>
                    <a:lnTo>
                      <a:pt x="24899" y="8223"/>
                    </a:lnTo>
                    <a:lnTo>
                      <a:pt x="24941" y="8203"/>
                    </a:lnTo>
                    <a:lnTo>
                      <a:pt x="24920" y="8140"/>
                    </a:lnTo>
                    <a:lnTo>
                      <a:pt x="24815" y="8140"/>
                    </a:lnTo>
                    <a:lnTo>
                      <a:pt x="24795" y="8098"/>
                    </a:lnTo>
                    <a:lnTo>
                      <a:pt x="24690" y="8014"/>
                    </a:lnTo>
                    <a:lnTo>
                      <a:pt x="24690" y="7931"/>
                    </a:lnTo>
                    <a:lnTo>
                      <a:pt x="24606" y="7742"/>
                    </a:lnTo>
                    <a:lnTo>
                      <a:pt x="24585" y="7617"/>
                    </a:lnTo>
                    <a:lnTo>
                      <a:pt x="24627" y="7491"/>
                    </a:lnTo>
                    <a:lnTo>
                      <a:pt x="24585" y="7324"/>
                    </a:lnTo>
                    <a:lnTo>
                      <a:pt x="24502" y="7470"/>
                    </a:lnTo>
                    <a:lnTo>
                      <a:pt x="24502" y="7575"/>
                    </a:lnTo>
                    <a:lnTo>
                      <a:pt x="24418" y="7428"/>
                    </a:lnTo>
                    <a:lnTo>
                      <a:pt x="24292" y="7366"/>
                    </a:lnTo>
                    <a:lnTo>
                      <a:pt x="24271" y="7114"/>
                    </a:lnTo>
                    <a:lnTo>
                      <a:pt x="24188" y="7073"/>
                    </a:lnTo>
                    <a:lnTo>
                      <a:pt x="24167" y="6884"/>
                    </a:lnTo>
                    <a:lnTo>
                      <a:pt x="24083" y="6780"/>
                    </a:lnTo>
                    <a:lnTo>
                      <a:pt x="24083" y="6675"/>
                    </a:lnTo>
                    <a:lnTo>
                      <a:pt x="24041" y="6591"/>
                    </a:lnTo>
                    <a:lnTo>
                      <a:pt x="24041" y="6529"/>
                    </a:lnTo>
                    <a:lnTo>
                      <a:pt x="24146" y="6529"/>
                    </a:lnTo>
                    <a:lnTo>
                      <a:pt x="24167" y="6382"/>
                    </a:lnTo>
                    <a:lnTo>
                      <a:pt x="24251" y="6382"/>
                    </a:lnTo>
                    <a:lnTo>
                      <a:pt x="24271" y="6424"/>
                    </a:lnTo>
                    <a:lnTo>
                      <a:pt x="24355" y="6361"/>
                    </a:lnTo>
                    <a:lnTo>
                      <a:pt x="24355" y="6257"/>
                    </a:lnTo>
                    <a:lnTo>
                      <a:pt x="24460" y="6026"/>
                    </a:lnTo>
                    <a:lnTo>
                      <a:pt x="24460" y="5922"/>
                    </a:lnTo>
                    <a:lnTo>
                      <a:pt x="24481" y="5880"/>
                    </a:lnTo>
                    <a:lnTo>
                      <a:pt x="24397" y="5692"/>
                    </a:lnTo>
                    <a:lnTo>
                      <a:pt x="24460" y="5566"/>
                    </a:lnTo>
                    <a:lnTo>
                      <a:pt x="24523" y="5566"/>
                    </a:lnTo>
                    <a:lnTo>
                      <a:pt x="24523" y="5399"/>
                    </a:lnTo>
                    <a:lnTo>
                      <a:pt x="24627" y="5252"/>
                    </a:lnTo>
                    <a:lnTo>
                      <a:pt x="24627" y="5148"/>
                    </a:lnTo>
                    <a:lnTo>
                      <a:pt x="24690" y="5064"/>
                    </a:lnTo>
                    <a:lnTo>
                      <a:pt x="24690" y="4855"/>
                    </a:lnTo>
                    <a:lnTo>
                      <a:pt x="24774" y="4834"/>
                    </a:lnTo>
                    <a:lnTo>
                      <a:pt x="24774" y="4729"/>
                    </a:lnTo>
                    <a:lnTo>
                      <a:pt x="24899" y="4583"/>
                    </a:lnTo>
                    <a:lnTo>
                      <a:pt x="24899" y="4478"/>
                    </a:lnTo>
                    <a:cubicBezTo>
                      <a:pt x="24918" y="4516"/>
                      <a:pt x="24966" y="4536"/>
                      <a:pt x="25020" y="4536"/>
                    </a:cubicBezTo>
                    <a:cubicBezTo>
                      <a:pt x="25085" y="4536"/>
                      <a:pt x="25158" y="4505"/>
                      <a:pt x="25192" y="4436"/>
                    </a:cubicBezTo>
                    <a:lnTo>
                      <a:pt x="25255" y="4122"/>
                    </a:lnTo>
                    <a:lnTo>
                      <a:pt x="25359" y="4122"/>
                    </a:lnTo>
                    <a:lnTo>
                      <a:pt x="25506" y="3955"/>
                    </a:lnTo>
                    <a:lnTo>
                      <a:pt x="25652" y="3892"/>
                    </a:lnTo>
                    <a:lnTo>
                      <a:pt x="25820" y="3725"/>
                    </a:lnTo>
                    <a:lnTo>
                      <a:pt x="25862" y="3725"/>
                    </a:lnTo>
                    <a:lnTo>
                      <a:pt x="25987" y="3599"/>
                    </a:lnTo>
                    <a:lnTo>
                      <a:pt x="25987" y="3516"/>
                    </a:lnTo>
                    <a:lnTo>
                      <a:pt x="26050" y="3474"/>
                    </a:lnTo>
                    <a:lnTo>
                      <a:pt x="26050" y="3390"/>
                    </a:lnTo>
                    <a:lnTo>
                      <a:pt x="25966" y="3285"/>
                    </a:lnTo>
                    <a:lnTo>
                      <a:pt x="25987" y="3223"/>
                    </a:lnTo>
                    <a:lnTo>
                      <a:pt x="25987" y="3160"/>
                    </a:lnTo>
                    <a:lnTo>
                      <a:pt x="25883" y="2993"/>
                    </a:lnTo>
                    <a:lnTo>
                      <a:pt x="25820" y="2993"/>
                    </a:lnTo>
                    <a:lnTo>
                      <a:pt x="25736" y="3013"/>
                    </a:lnTo>
                    <a:lnTo>
                      <a:pt x="25631" y="2972"/>
                    </a:lnTo>
                    <a:lnTo>
                      <a:pt x="25548" y="2993"/>
                    </a:lnTo>
                    <a:lnTo>
                      <a:pt x="25443" y="2909"/>
                    </a:lnTo>
                    <a:lnTo>
                      <a:pt x="25359" y="2909"/>
                    </a:lnTo>
                    <a:lnTo>
                      <a:pt x="25297" y="2846"/>
                    </a:lnTo>
                    <a:lnTo>
                      <a:pt x="25129" y="2867"/>
                    </a:lnTo>
                    <a:lnTo>
                      <a:pt x="25025" y="2972"/>
                    </a:lnTo>
                    <a:lnTo>
                      <a:pt x="24941" y="2993"/>
                    </a:lnTo>
                    <a:lnTo>
                      <a:pt x="24774" y="3118"/>
                    </a:lnTo>
                    <a:lnTo>
                      <a:pt x="24774" y="3181"/>
                    </a:lnTo>
                    <a:lnTo>
                      <a:pt x="24878" y="3265"/>
                    </a:lnTo>
                    <a:lnTo>
                      <a:pt x="24941" y="3390"/>
                    </a:lnTo>
                    <a:lnTo>
                      <a:pt x="24941" y="3516"/>
                    </a:lnTo>
                    <a:lnTo>
                      <a:pt x="24983" y="3641"/>
                    </a:lnTo>
                    <a:lnTo>
                      <a:pt x="24941" y="3704"/>
                    </a:lnTo>
                    <a:lnTo>
                      <a:pt x="24941" y="3809"/>
                    </a:lnTo>
                    <a:lnTo>
                      <a:pt x="25025" y="3913"/>
                    </a:lnTo>
                    <a:lnTo>
                      <a:pt x="25025" y="3934"/>
                    </a:lnTo>
                    <a:lnTo>
                      <a:pt x="25004" y="3955"/>
                    </a:lnTo>
                    <a:cubicBezTo>
                      <a:pt x="24983" y="4018"/>
                      <a:pt x="24941" y="4081"/>
                      <a:pt x="24920" y="4143"/>
                    </a:cubicBezTo>
                    <a:lnTo>
                      <a:pt x="24899" y="4081"/>
                    </a:lnTo>
                    <a:lnTo>
                      <a:pt x="24920" y="4018"/>
                    </a:lnTo>
                    <a:lnTo>
                      <a:pt x="24920" y="3934"/>
                    </a:lnTo>
                    <a:lnTo>
                      <a:pt x="24815" y="3871"/>
                    </a:lnTo>
                    <a:lnTo>
                      <a:pt x="24774" y="3725"/>
                    </a:lnTo>
                    <a:lnTo>
                      <a:pt x="24795" y="3662"/>
                    </a:lnTo>
                    <a:lnTo>
                      <a:pt x="24711" y="3495"/>
                    </a:lnTo>
                    <a:lnTo>
                      <a:pt x="24606" y="3474"/>
                    </a:lnTo>
                    <a:lnTo>
                      <a:pt x="24564" y="3411"/>
                    </a:lnTo>
                    <a:lnTo>
                      <a:pt x="24502" y="3411"/>
                    </a:lnTo>
                    <a:lnTo>
                      <a:pt x="24481" y="3578"/>
                    </a:lnTo>
                    <a:lnTo>
                      <a:pt x="24418" y="3578"/>
                    </a:lnTo>
                    <a:lnTo>
                      <a:pt x="24292" y="3369"/>
                    </a:lnTo>
                    <a:lnTo>
                      <a:pt x="24209" y="3369"/>
                    </a:lnTo>
                    <a:lnTo>
                      <a:pt x="24146" y="3285"/>
                    </a:lnTo>
                    <a:lnTo>
                      <a:pt x="24062" y="3327"/>
                    </a:lnTo>
                    <a:lnTo>
                      <a:pt x="24083" y="3495"/>
                    </a:lnTo>
                    <a:lnTo>
                      <a:pt x="24041" y="3516"/>
                    </a:lnTo>
                    <a:lnTo>
                      <a:pt x="23958" y="3495"/>
                    </a:lnTo>
                    <a:lnTo>
                      <a:pt x="23895" y="3620"/>
                    </a:lnTo>
                    <a:lnTo>
                      <a:pt x="23895" y="3704"/>
                    </a:lnTo>
                    <a:lnTo>
                      <a:pt x="23832" y="3746"/>
                    </a:lnTo>
                    <a:lnTo>
                      <a:pt x="23748" y="4039"/>
                    </a:lnTo>
                    <a:lnTo>
                      <a:pt x="23748" y="4143"/>
                    </a:lnTo>
                    <a:lnTo>
                      <a:pt x="23686" y="4227"/>
                    </a:lnTo>
                    <a:lnTo>
                      <a:pt x="23686" y="4353"/>
                    </a:lnTo>
                    <a:lnTo>
                      <a:pt x="23665" y="4374"/>
                    </a:lnTo>
                    <a:lnTo>
                      <a:pt x="23665" y="4478"/>
                    </a:lnTo>
                    <a:lnTo>
                      <a:pt x="23581" y="4541"/>
                    </a:lnTo>
                    <a:lnTo>
                      <a:pt x="23581" y="4771"/>
                    </a:lnTo>
                    <a:lnTo>
                      <a:pt x="23518" y="4813"/>
                    </a:lnTo>
                    <a:lnTo>
                      <a:pt x="23455" y="4792"/>
                    </a:lnTo>
                    <a:lnTo>
                      <a:pt x="23372" y="4980"/>
                    </a:lnTo>
                    <a:lnTo>
                      <a:pt x="23414" y="5064"/>
                    </a:lnTo>
                    <a:lnTo>
                      <a:pt x="23372" y="5169"/>
                    </a:lnTo>
                    <a:lnTo>
                      <a:pt x="23372" y="5273"/>
                    </a:lnTo>
                    <a:lnTo>
                      <a:pt x="23309" y="5378"/>
                    </a:lnTo>
                    <a:lnTo>
                      <a:pt x="23351" y="5462"/>
                    </a:lnTo>
                    <a:lnTo>
                      <a:pt x="23330" y="5524"/>
                    </a:lnTo>
                    <a:lnTo>
                      <a:pt x="23204" y="5524"/>
                    </a:lnTo>
                    <a:lnTo>
                      <a:pt x="23246" y="5587"/>
                    </a:lnTo>
                    <a:lnTo>
                      <a:pt x="23351" y="5629"/>
                    </a:lnTo>
                    <a:lnTo>
                      <a:pt x="23351" y="5734"/>
                    </a:lnTo>
                    <a:lnTo>
                      <a:pt x="23267" y="5713"/>
                    </a:lnTo>
                    <a:lnTo>
                      <a:pt x="23204" y="5734"/>
                    </a:lnTo>
                    <a:lnTo>
                      <a:pt x="23121" y="5796"/>
                    </a:lnTo>
                    <a:lnTo>
                      <a:pt x="23037" y="5754"/>
                    </a:lnTo>
                    <a:lnTo>
                      <a:pt x="22995" y="5817"/>
                    </a:lnTo>
                    <a:lnTo>
                      <a:pt x="22995" y="5922"/>
                    </a:lnTo>
                    <a:lnTo>
                      <a:pt x="22932" y="5964"/>
                    </a:lnTo>
                    <a:lnTo>
                      <a:pt x="22849" y="5922"/>
                    </a:lnTo>
                    <a:lnTo>
                      <a:pt x="22849" y="5817"/>
                    </a:lnTo>
                    <a:lnTo>
                      <a:pt x="22890" y="5734"/>
                    </a:lnTo>
                    <a:lnTo>
                      <a:pt x="22828" y="5650"/>
                    </a:lnTo>
                    <a:lnTo>
                      <a:pt x="22828" y="5482"/>
                    </a:lnTo>
                    <a:lnTo>
                      <a:pt x="22911" y="5294"/>
                    </a:lnTo>
                    <a:lnTo>
                      <a:pt x="22932" y="5169"/>
                    </a:lnTo>
                    <a:lnTo>
                      <a:pt x="23016" y="5085"/>
                    </a:lnTo>
                    <a:lnTo>
                      <a:pt x="23016" y="4980"/>
                    </a:lnTo>
                    <a:lnTo>
                      <a:pt x="23037" y="4876"/>
                    </a:lnTo>
                    <a:lnTo>
                      <a:pt x="23100" y="4646"/>
                    </a:lnTo>
                    <a:lnTo>
                      <a:pt x="23225" y="4562"/>
                    </a:lnTo>
                    <a:lnTo>
                      <a:pt x="23225" y="4436"/>
                    </a:lnTo>
                    <a:lnTo>
                      <a:pt x="23100" y="4436"/>
                    </a:lnTo>
                    <a:lnTo>
                      <a:pt x="23100" y="4353"/>
                    </a:lnTo>
                    <a:lnTo>
                      <a:pt x="23163" y="4269"/>
                    </a:lnTo>
                    <a:lnTo>
                      <a:pt x="23163" y="4039"/>
                    </a:lnTo>
                    <a:lnTo>
                      <a:pt x="23121" y="3976"/>
                    </a:lnTo>
                    <a:lnTo>
                      <a:pt x="23058" y="3850"/>
                    </a:lnTo>
                    <a:lnTo>
                      <a:pt x="23100" y="3809"/>
                    </a:lnTo>
                    <a:lnTo>
                      <a:pt x="23100" y="3662"/>
                    </a:lnTo>
                    <a:lnTo>
                      <a:pt x="23016" y="3662"/>
                    </a:lnTo>
                    <a:lnTo>
                      <a:pt x="22911" y="3537"/>
                    </a:lnTo>
                    <a:lnTo>
                      <a:pt x="22744" y="3599"/>
                    </a:lnTo>
                    <a:lnTo>
                      <a:pt x="22723" y="3725"/>
                    </a:lnTo>
                    <a:lnTo>
                      <a:pt x="22828" y="3809"/>
                    </a:lnTo>
                    <a:lnTo>
                      <a:pt x="22828" y="3913"/>
                    </a:lnTo>
                    <a:lnTo>
                      <a:pt x="22890" y="3976"/>
                    </a:lnTo>
                    <a:lnTo>
                      <a:pt x="22890" y="4060"/>
                    </a:lnTo>
                    <a:lnTo>
                      <a:pt x="22807" y="4060"/>
                    </a:lnTo>
                    <a:lnTo>
                      <a:pt x="22786" y="3955"/>
                    </a:lnTo>
                    <a:lnTo>
                      <a:pt x="22702" y="3955"/>
                    </a:lnTo>
                    <a:lnTo>
                      <a:pt x="22639" y="4081"/>
                    </a:lnTo>
                    <a:lnTo>
                      <a:pt x="22702" y="4122"/>
                    </a:lnTo>
                    <a:lnTo>
                      <a:pt x="22723" y="4227"/>
                    </a:lnTo>
                    <a:lnTo>
                      <a:pt x="22786" y="4353"/>
                    </a:lnTo>
                    <a:lnTo>
                      <a:pt x="22723" y="4394"/>
                    </a:lnTo>
                    <a:lnTo>
                      <a:pt x="22702" y="4353"/>
                    </a:lnTo>
                    <a:lnTo>
                      <a:pt x="22639" y="4290"/>
                    </a:lnTo>
                    <a:lnTo>
                      <a:pt x="22618" y="4436"/>
                    </a:lnTo>
                    <a:lnTo>
                      <a:pt x="22514" y="4353"/>
                    </a:lnTo>
                    <a:lnTo>
                      <a:pt x="22514" y="4248"/>
                    </a:lnTo>
                    <a:lnTo>
                      <a:pt x="22430" y="4248"/>
                    </a:lnTo>
                    <a:lnTo>
                      <a:pt x="22388" y="4353"/>
                    </a:lnTo>
                    <a:lnTo>
                      <a:pt x="22326" y="4332"/>
                    </a:lnTo>
                    <a:lnTo>
                      <a:pt x="22326" y="4185"/>
                    </a:lnTo>
                    <a:lnTo>
                      <a:pt x="22409" y="4122"/>
                    </a:lnTo>
                    <a:lnTo>
                      <a:pt x="22388" y="4081"/>
                    </a:lnTo>
                    <a:lnTo>
                      <a:pt x="22221" y="4143"/>
                    </a:lnTo>
                    <a:lnTo>
                      <a:pt x="22095" y="4269"/>
                    </a:lnTo>
                    <a:lnTo>
                      <a:pt x="22012" y="4143"/>
                    </a:lnTo>
                    <a:lnTo>
                      <a:pt x="21949" y="4143"/>
                    </a:lnTo>
                    <a:lnTo>
                      <a:pt x="21865" y="4227"/>
                    </a:lnTo>
                    <a:lnTo>
                      <a:pt x="21740" y="4227"/>
                    </a:lnTo>
                    <a:lnTo>
                      <a:pt x="21698" y="4164"/>
                    </a:lnTo>
                    <a:lnTo>
                      <a:pt x="21572" y="4185"/>
                    </a:lnTo>
                    <a:lnTo>
                      <a:pt x="21530" y="4143"/>
                    </a:lnTo>
                    <a:lnTo>
                      <a:pt x="21635" y="4060"/>
                    </a:lnTo>
                    <a:lnTo>
                      <a:pt x="21782" y="4039"/>
                    </a:lnTo>
                    <a:lnTo>
                      <a:pt x="21865" y="4060"/>
                    </a:lnTo>
                    <a:lnTo>
                      <a:pt x="21991" y="4039"/>
                    </a:lnTo>
                    <a:lnTo>
                      <a:pt x="21991" y="3955"/>
                    </a:lnTo>
                    <a:lnTo>
                      <a:pt x="22074" y="3934"/>
                    </a:lnTo>
                    <a:lnTo>
                      <a:pt x="22158" y="3955"/>
                    </a:lnTo>
                    <a:lnTo>
                      <a:pt x="22263" y="3850"/>
                    </a:lnTo>
                    <a:lnTo>
                      <a:pt x="22263" y="3746"/>
                    </a:lnTo>
                    <a:lnTo>
                      <a:pt x="22284" y="3662"/>
                    </a:lnTo>
                    <a:lnTo>
                      <a:pt x="22200" y="3599"/>
                    </a:lnTo>
                    <a:lnTo>
                      <a:pt x="22095" y="3411"/>
                    </a:lnTo>
                    <a:lnTo>
                      <a:pt x="21970" y="3348"/>
                    </a:lnTo>
                    <a:lnTo>
                      <a:pt x="21949" y="3285"/>
                    </a:lnTo>
                    <a:lnTo>
                      <a:pt x="21761" y="3118"/>
                    </a:lnTo>
                    <a:lnTo>
                      <a:pt x="21740" y="3076"/>
                    </a:lnTo>
                    <a:lnTo>
                      <a:pt x="21635" y="3076"/>
                    </a:lnTo>
                    <a:lnTo>
                      <a:pt x="21489" y="3139"/>
                    </a:lnTo>
                    <a:lnTo>
                      <a:pt x="21426" y="3139"/>
                    </a:lnTo>
                    <a:lnTo>
                      <a:pt x="21238" y="3327"/>
                    </a:lnTo>
                    <a:lnTo>
                      <a:pt x="21279" y="3390"/>
                    </a:lnTo>
                    <a:lnTo>
                      <a:pt x="21279" y="3453"/>
                    </a:lnTo>
                    <a:lnTo>
                      <a:pt x="21217" y="3495"/>
                    </a:lnTo>
                    <a:lnTo>
                      <a:pt x="21133" y="3516"/>
                    </a:lnTo>
                    <a:lnTo>
                      <a:pt x="21133" y="3453"/>
                    </a:lnTo>
                    <a:lnTo>
                      <a:pt x="21049" y="3495"/>
                    </a:lnTo>
                    <a:lnTo>
                      <a:pt x="20966" y="3432"/>
                    </a:lnTo>
                    <a:lnTo>
                      <a:pt x="20861" y="3432"/>
                    </a:lnTo>
                    <a:lnTo>
                      <a:pt x="20819" y="3495"/>
                    </a:lnTo>
                    <a:lnTo>
                      <a:pt x="20714" y="3495"/>
                    </a:lnTo>
                    <a:lnTo>
                      <a:pt x="20652" y="3432"/>
                    </a:lnTo>
                    <a:lnTo>
                      <a:pt x="20714" y="3390"/>
                    </a:lnTo>
                    <a:lnTo>
                      <a:pt x="20861" y="3348"/>
                    </a:lnTo>
                    <a:lnTo>
                      <a:pt x="20924" y="3244"/>
                    </a:lnTo>
                    <a:lnTo>
                      <a:pt x="21028" y="3223"/>
                    </a:lnTo>
                    <a:lnTo>
                      <a:pt x="21112" y="3244"/>
                    </a:lnTo>
                    <a:lnTo>
                      <a:pt x="21175" y="3139"/>
                    </a:lnTo>
                    <a:lnTo>
                      <a:pt x="21175" y="3013"/>
                    </a:lnTo>
                    <a:lnTo>
                      <a:pt x="21238" y="2972"/>
                    </a:lnTo>
                    <a:lnTo>
                      <a:pt x="21321" y="2972"/>
                    </a:lnTo>
                    <a:lnTo>
                      <a:pt x="21384" y="2804"/>
                    </a:lnTo>
                    <a:lnTo>
                      <a:pt x="21384" y="2616"/>
                    </a:lnTo>
                    <a:lnTo>
                      <a:pt x="21426" y="2553"/>
                    </a:lnTo>
                    <a:lnTo>
                      <a:pt x="21384" y="2449"/>
                    </a:lnTo>
                    <a:lnTo>
                      <a:pt x="21279" y="2449"/>
                    </a:lnTo>
                    <a:lnTo>
                      <a:pt x="21112" y="2490"/>
                    </a:lnTo>
                    <a:lnTo>
                      <a:pt x="20903" y="2553"/>
                    </a:lnTo>
                    <a:lnTo>
                      <a:pt x="20694" y="2616"/>
                    </a:lnTo>
                    <a:lnTo>
                      <a:pt x="20547" y="2658"/>
                    </a:lnTo>
                    <a:cubicBezTo>
                      <a:pt x="20652" y="2616"/>
                      <a:pt x="20798" y="2574"/>
                      <a:pt x="20903" y="2511"/>
                    </a:cubicBezTo>
                    <a:cubicBezTo>
                      <a:pt x="20945" y="2511"/>
                      <a:pt x="21028" y="2490"/>
                      <a:pt x="21070" y="2490"/>
                    </a:cubicBezTo>
                    <a:cubicBezTo>
                      <a:pt x="21217" y="2469"/>
                      <a:pt x="21238" y="2344"/>
                      <a:pt x="21175" y="2239"/>
                    </a:cubicBezTo>
                    <a:lnTo>
                      <a:pt x="21238" y="2177"/>
                    </a:lnTo>
                    <a:lnTo>
                      <a:pt x="21217" y="2072"/>
                    </a:lnTo>
                    <a:lnTo>
                      <a:pt x="21217" y="1967"/>
                    </a:lnTo>
                    <a:lnTo>
                      <a:pt x="21154" y="1884"/>
                    </a:lnTo>
                    <a:lnTo>
                      <a:pt x="21217" y="1842"/>
                    </a:lnTo>
                    <a:lnTo>
                      <a:pt x="21217" y="1674"/>
                    </a:lnTo>
                    <a:lnTo>
                      <a:pt x="21133" y="1507"/>
                    </a:lnTo>
                    <a:lnTo>
                      <a:pt x="21175" y="1402"/>
                    </a:lnTo>
                    <a:lnTo>
                      <a:pt x="21154" y="1109"/>
                    </a:lnTo>
                    <a:lnTo>
                      <a:pt x="20945" y="879"/>
                    </a:lnTo>
                    <a:lnTo>
                      <a:pt x="20924" y="775"/>
                    </a:lnTo>
                    <a:lnTo>
                      <a:pt x="20840" y="733"/>
                    </a:lnTo>
                    <a:lnTo>
                      <a:pt x="20694" y="796"/>
                    </a:lnTo>
                    <a:lnTo>
                      <a:pt x="20526" y="775"/>
                    </a:lnTo>
                    <a:lnTo>
                      <a:pt x="20442" y="837"/>
                    </a:lnTo>
                    <a:lnTo>
                      <a:pt x="20442" y="984"/>
                    </a:lnTo>
                    <a:lnTo>
                      <a:pt x="20212" y="1109"/>
                    </a:lnTo>
                    <a:lnTo>
                      <a:pt x="20212" y="1047"/>
                    </a:lnTo>
                    <a:lnTo>
                      <a:pt x="20380" y="900"/>
                    </a:lnTo>
                    <a:lnTo>
                      <a:pt x="20422" y="754"/>
                    </a:lnTo>
                    <a:lnTo>
                      <a:pt x="20317" y="670"/>
                    </a:lnTo>
                    <a:lnTo>
                      <a:pt x="20212" y="712"/>
                    </a:lnTo>
                    <a:lnTo>
                      <a:pt x="20129" y="733"/>
                    </a:lnTo>
                    <a:lnTo>
                      <a:pt x="20212" y="670"/>
                    </a:lnTo>
                    <a:lnTo>
                      <a:pt x="20191" y="586"/>
                    </a:lnTo>
                    <a:lnTo>
                      <a:pt x="19898" y="419"/>
                    </a:lnTo>
                    <a:lnTo>
                      <a:pt x="19815" y="293"/>
                    </a:lnTo>
                    <a:lnTo>
                      <a:pt x="19752" y="252"/>
                    </a:lnTo>
                    <a:lnTo>
                      <a:pt x="19773" y="105"/>
                    </a:lnTo>
                    <a:lnTo>
                      <a:pt x="19459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A6CBC2"/>
                  </a:solidFill>
                </a:endParaRPr>
              </a:p>
            </p:txBody>
          </p:sp>
        </p:grpSp>
        <p:sp>
          <p:nvSpPr>
            <p:cNvPr id="351" name="Google Shape;1527;p74"/>
            <p:cNvSpPr/>
            <p:nvPr/>
          </p:nvSpPr>
          <p:spPr>
            <a:xfrm>
              <a:off x="3216902" y="3020658"/>
              <a:ext cx="15456" cy="5959"/>
            </a:xfrm>
            <a:custGeom>
              <a:avLst/>
              <a:gdLst/>
              <a:ahLst/>
              <a:cxnLst/>
              <a:rect l="l" t="t" r="r" b="b"/>
              <a:pathLst>
                <a:path w="1298" h="524" extrusionOk="0">
                  <a:moveTo>
                    <a:pt x="503" y="0"/>
                  </a:moveTo>
                  <a:lnTo>
                    <a:pt x="293" y="42"/>
                  </a:lnTo>
                  <a:lnTo>
                    <a:pt x="168" y="21"/>
                  </a:lnTo>
                  <a:lnTo>
                    <a:pt x="63" y="42"/>
                  </a:lnTo>
                  <a:lnTo>
                    <a:pt x="1" y="147"/>
                  </a:lnTo>
                  <a:lnTo>
                    <a:pt x="105" y="230"/>
                  </a:lnTo>
                  <a:lnTo>
                    <a:pt x="189" y="209"/>
                  </a:lnTo>
                  <a:lnTo>
                    <a:pt x="252" y="230"/>
                  </a:lnTo>
                  <a:lnTo>
                    <a:pt x="314" y="377"/>
                  </a:lnTo>
                  <a:lnTo>
                    <a:pt x="398" y="439"/>
                  </a:lnTo>
                  <a:lnTo>
                    <a:pt x="524" y="439"/>
                  </a:lnTo>
                  <a:lnTo>
                    <a:pt x="607" y="523"/>
                  </a:lnTo>
                  <a:lnTo>
                    <a:pt x="775" y="523"/>
                  </a:lnTo>
                  <a:lnTo>
                    <a:pt x="775" y="377"/>
                  </a:lnTo>
                  <a:lnTo>
                    <a:pt x="879" y="377"/>
                  </a:lnTo>
                  <a:lnTo>
                    <a:pt x="900" y="439"/>
                  </a:lnTo>
                  <a:lnTo>
                    <a:pt x="984" y="439"/>
                  </a:lnTo>
                  <a:lnTo>
                    <a:pt x="1005" y="335"/>
                  </a:lnTo>
                  <a:lnTo>
                    <a:pt x="1089" y="377"/>
                  </a:lnTo>
                  <a:lnTo>
                    <a:pt x="1298" y="377"/>
                  </a:lnTo>
                  <a:lnTo>
                    <a:pt x="1298" y="335"/>
                  </a:lnTo>
                  <a:lnTo>
                    <a:pt x="1193" y="230"/>
                  </a:lnTo>
                  <a:lnTo>
                    <a:pt x="1047" y="209"/>
                  </a:lnTo>
                  <a:lnTo>
                    <a:pt x="942" y="21"/>
                  </a:lnTo>
                  <a:lnTo>
                    <a:pt x="50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" name="Google Shape;1528;p74"/>
            <p:cNvSpPr/>
            <p:nvPr/>
          </p:nvSpPr>
          <p:spPr>
            <a:xfrm>
              <a:off x="3243063" y="3010423"/>
              <a:ext cx="19695" cy="13340"/>
            </a:xfrm>
            <a:custGeom>
              <a:avLst/>
              <a:gdLst/>
              <a:ahLst/>
              <a:cxnLst/>
              <a:rect l="l" t="t" r="r" b="b"/>
              <a:pathLst>
                <a:path w="1654" h="1173" extrusionOk="0">
                  <a:moveTo>
                    <a:pt x="1089" y="0"/>
                  </a:moveTo>
                  <a:lnTo>
                    <a:pt x="1005" y="63"/>
                  </a:lnTo>
                  <a:lnTo>
                    <a:pt x="900" y="21"/>
                  </a:lnTo>
                  <a:lnTo>
                    <a:pt x="691" y="21"/>
                  </a:lnTo>
                  <a:lnTo>
                    <a:pt x="649" y="84"/>
                  </a:lnTo>
                  <a:lnTo>
                    <a:pt x="754" y="168"/>
                  </a:lnTo>
                  <a:lnTo>
                    <a:pt x="1068" y="272"/>
                  </a:lnTo>
                  <a:lnTo>
                    <a:pt x="1047" y="314"/>
                  </a:lnTo>
                  <a:lnTo>
                    <a:pt x="1109" y="398"/>
                  </a:lnTo>
                  <a:lnTo>
                    <a:pt x="1047" y="544"/>
                  </a:lnTo>
                  <a:lnTo>
                    <a:pt x="1109" y="649"/>
                  </a:lnTo>
                  <a:lnTo>
                    <a:pt x="1214" y="691"/>
                  </a:lnTo>
                  <a:lnTo>
                    <a:pt x="1340" y="795"/>
                  </a:lnTo>
                  <a:lnTo>
                    <a:pt x="1319" y="858"/>
                  </a:lnTo>
                  <a:lnTo>
                    <a:pt x="1068" y="858"/>
                  </a:lnTo>
                  <a:lnTo>
                    <a:pt x="1026" y="900"/>
                  </a:lnTo>
                  <a:lnTo>
                    <a:pt x="921" y="858"/>
                  </a:lnTo>
                  <a:lnTo>
                    <a:pt x="796" y="858"/>
                  </a:lnTo>
                  <a:lnTo>
                    <a:pt x="649" y="816"/>
                  </a:lnTo>
                  <a:lnTo>
                    <a:pt x="524" y="858"/>
                  </a:lnTo>
                  <a:lnTo>
                    <a:pt x="524" y="816"/>
                  </a:lnTo>
                  <a:lnTo>
                    <a:pt x="482" y="795"/>
                  </a:lnTo>
                  <a:lnTo>
                    <a:pt x="293" y="837"/>
                  </a:lnTo>
                  <a:lnTo>
                    <a:pt x="189" y="733"/>
                  </a:lnTo>
                  <a:lnTo>
                    <a:pt x="63" y="795"/>
                  </a:lnTo>
                  <a:lnTo>
                    <a:pt x="0" y="858"/>
                  </a:lnTo>
                  <a:lnTo>
                    <a:pt x="63" y="963"/>
                  </a:lnTo>
                  <a:lnTo>
                    <a:pt x="189" y="1005"/>
                  </a:lnTo>
                  <a:lnTo>
                    <a:pt x="314" y="1151"/>
                  </a:lnTo>
                  <a:lnTo>
                    <a:pt x="377" y="1172"/>
                  </a:lnTo>
                  <a:lnTo>
                    <a:pt x="377" y="1067"/>
                  </a:lnTo>
                  <a:lnTo>
                    <a:pt x="419" y="1026"/>
                  </a:lnTo>
                  <a:lnTo>
                    <a:pt x="691" y="1026"/>
                  </a:lnTo>
                  <a:lnTo>
                    <a:pt x="796" y="1067"/>
                  </a:lnTo>
                  <a:lnTo>
                    <a:pt x="1109" y="1067"/>
                  </a:lnTo>
                  <a:lnTo>
                    <a:pt x="1151" y="1047"/>
                  </a:lnTo>
                  <a:lnTo>
                    <a:pt x="1256" y="1109"/>
                  </a:lnTo>
                  <a:lnTo>
                    <a:pt x="1340" y="1109"/>
                  </a:lnTo>
                  <a:lnTo>
                    <a:pt x="1340" y="1047"/>
                  </a:lnTo>
                  <a:lnTo>
                    <a:pt x="1570" y="921"/>
                  </a:lnTo>
                  <a:lnTo>
                    <a:pt x="1570" y="837"/>
                  </a:lnTo>
                  <a:lnTo>
                    <a:pt x="1570" y="733"/>
                  </a:lnTo>
                  <a:lnTo>
                    <a:pt x="1528" y="607"/>
                  </a:lnTo>
                  <a:lnTo>
                    <a:pt x="1549" y="544"/>
                  </a:lnTo>
                  <a:lnTo>
                    <a:pt x="1633" y="502"/>
                  </a:lnTo>
                  <a:lnTo>
                    <a:pt x="1653" y="377"/>
                  </a:lnTo>
                  <a:lnTo>
                    <a:pt x="1612" y="293"/>
                  </a:lnTo>
                  <a:lnTo>
                    <a:pt x="1653" y="189"/>
                  </a:lnTo>
                  <a:lnTo>
                    <a:pt x="1633" y="126"/>
                  </a:lnTo>
                  <a:lnTo>
                    <a:pt x="1528" y="105"/>
                  </a:lnTo>
                  <a:lnTo>
                    <a:pt x="1423" y="126"/>
                  </a:lnTo>
                  <a:lnTo>
                    <a:pt x="1319" y="21"/>
                  </a:lnTo>
                  <a:lnTo>
                    <a:pt x="108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" name="Google Shape;1529;p74"/>
            <p:cNvSpPr/>
            <p:nvPr/>
          </p:nvSpPr>
          <p:spPr>
            <a:xfrm>
              <a:off x="3173297" y="2986859"/>
              <a:ext cx="73267" cy="24997"/>
            </a:xfrm>
            <a:custGeom>
              <a:avLst/>
              <a:gdLst/>
              <a:ahLst/>
              <a:cxnLst/>
              <a:rect l="l" t="t" r="r" b="b"/>
              <a:pathLst>
                <a:path w="6153" h="2198" extrusionOk="0">
                  <a:moveTo>
                    <a:pt x="1570" y="1"/>
                  </a:moveTo>
                  <a:lnTo>
                    <a:pt x="1445" y="106"/>
                  </a:lnTo>
                  <a:lnTo>
                    <a:pt x="1131" y="106"/>
                  </a:lnTo>
                  <a:lnTo>
                    <a:pt x="901" y="168"/>
                  </a:lnTo>
                  <a:lnTo>
                    <a:pt x="817" y="252"/>
                  </a:lnTo>
                  <a:lnTo>
                    <a:pt x="566" y="315"/>
                  </a:lnTo>
                  <a:lnTo>
                    <a:pt x="482" y="419"/>
                  </a:lnTo>
                  <a:lnTo>
                    <a:pt x="377" y="482"/>
                  </a:lnTo>
                  <a:lnTo>
                    <a:pt x="357" y="608"/>
                  </a:lnTo>
                  <a:lnTo>
                    <a:pt x="419" y="712"/>
                  </a:lnTo>
                  <a:lnTo>
                    <a:pt x="398" y="775"/>
                  </a:lnTo>
                  <a:lnTo>
                    <a:pt x="294" y="712"/>
                  </a:lnTo>
                  <a:lnTo>
                    <a:pt x="85" y="817"/>
                  </a:lnTo>
                  <a:lnTo>
                    <a:pt x="1" y="796"/>
                  </a:lnTo>
                  <a:lnTo>
                    <a:pt x="1" y="880"/>
                  </a:lnTo>
                  <a:lnTo>
                    <a:pt x="105" y="922"/>
                  </a:lnTo>
                  <a:lnTo>
                    <a:pt x="252" y="796"/>
                  </a:lnTo>
                  <a:lnTo>
                    <a:pt x="273" y="817"/>
                  </a:lnTo>
                  <a:lnTo>
                    <a:pt x="273" y="922"/>
                  </a:lnTo>
                  <a:lnTo>
                    <a:pt x="419" y="817"/>
                  </a:lnTo>
                  <a:lnTo>
                    <a:pt x="524" y="817"/>
                  </a:lnTo>
                  <a:lnTo>
                    <a:pt x="629" y="629"/>
                  </a:lnTo>
                  <a:lnTo>
                    <a:pt x="796" y="670"/>
                  </a:lnTo>
                  <a:lnTo>
                    <a:pt x="838" y="608"/>
                  </a:lnTo>
                  <a:lnTo>
                    <a:pt x="922" y="691"/>
                  </a:lnTo>
                  <a:lnTo>
                    <a:pt x="1026" y="670"/>
                  </a:lnTo>
                  <a:lnTo>
                    <a:pt x="1214" y="461"/>
                  </a:lnTo>
                  <a:lnTo>
                    <a:pt x="1319" y="419"/>
                  </a:lnTo>
                  <a:lnTo>
                    <a:pt x="1361" y="357"/>
                  </a:lnTo>
                  <a:lnTo>
                    <a:pt x="1528" y="378"/>
                  </a:lnTo>
                  <a:lnTo>
                    <a:pt x="1654" y="378"/>
                  </a:lnTo>
                  <a:lnTo>
                    <a:pt x="1884" y="398"/>
                  </a:lnTo>
                  <a:lnTo>
                    <a:pt x="1968" y="461"/>
                  </a:lnTo>
                  <a:lnTo>
                    <a:pt x="1884" y="503"/>
                  </a:lnTo>
                  <a:lnTo>
                    <a:pt x="1758" y="503"/>
                  </a:lnTo>
                  <a:lnTo>
                    <a:pt x="1675" y="566"/>
                  </a:lnTo>
                  <a:lnTo>
                    <a:pt x="1758" y="629"/>
                  </a:lnTo>
                  <a:lnTo>
                    <a:pt x="2093" y="691"/>
                  </a:lnTo>
                  <a:lnTo>
                    <a:pt x="2177" y="670"/>
                  </a:lnTo>
                  <a:lnTo>
                    <a:pt x="2282" y="670"/>
                  </a:lnTo>
                  <a:lnTo>
                    <a:pt x="2386" y="733"/>
                  </a:lnTo>
                  <a:lnTo>
                    <a:pt x="2554" y="775"/>
                  </a:lnTo>
                  <a:lnTo>
                    <a:pt x="2616" y="775"/>
                  </a:lnTo>
                  <a:lnTo>
                    <a:pt x="2658" y="691"/>
                  </a:lnTo>
                  <a:lnTo>
                    <a:pt x="2721" y="775"/>
                  </a:lnTo>
                  <a:lnTo>
                    <a:pt x="2763" y="817"/>
                  </a:lnTo>
                  <a:lnTo>
                    <a:pt x="2930" y="942"/>
                  </a:lnTo>
                  <a:lnTo>
                    <a:pt x="3077" y="984"/>
                  </a:lnTo>
                  <a:lnTo>
                    <a:pt x="3139" y="942"/>
                  </a:lnTo>
                  <a:lnTo>
                    <a:pt x="3244" y="1026"/>
                  </a:lnTo>
                  <a:lnTo>
                    <a:pt x="3349" y="1005"/>
                  </a:lnTo>
                  <a:lnTo>
                    <a:pt x="3432" y="1047"/>
                  </a:lnTo>
                  <a:lnTo>
                    <a:pt x="3600" y="1005"/>
                  </a:lnTo>
                  <a:lnTo>
                    <a:pt x="3663" y="1026"/>
                  </a:lnTo>
                  <a:lnTo>
                    <a:pt x="3746" y="1361"/>
                  </a:lnTo>
                  <a:lnTo>
                    <a:pt x="3955" y="1570"/>
                  </a:lnTo>
                  <a:lnTo>
                    <a:pt x="4039" y="1612"/>
                  </a:lnTo>
                  <a:lnTo>
                    <a:pt x="4081" y="1549"/>
                  </a:lnTo>
                  <a:lnTo>
                    <a:pt x="4227" y="1633"/>
                  </a:lnTo>
                  <a:lnTo>
                    <a:pt x="4437" y="1633"/>
                  </a:lnTo>
                  <a:lnTo>
                    <a:pt x="4458" y="1675"/>
                  </a:lnTo>
                  <a:lnTo>
                    <a:pt x="4541" y="1738"/>
                  </a:lnTo>
                  <a:lnTo>
                    <a:pt x="4541" y="1842"/>
                  </a:lnTo>
                  <a:lnTo>
                    <a:pt x="4374" y="1863"/>
                  </a:lnTo>
                  <a:lnTo>
                    <a:pt x="4186" y="2051"/>
                  </a:lnTo>
                  <a:lnTo>
                    <a:pt x="4186" y="2156"/>
                  </a:lnTo>
                  <a:lnTo>
                    <a:pt x="4374" y="2177"/>
                  </a:lnTo>
                  <a:lnTo>
                    <a:pt x="4541" y="2135"/>
                  </a:lnTo>
                  <a:lnTo>
                    <a:pt x="4604" y="2156"/>
                  </a:lnTo>
                  <a:lnTo>
                    <a:pt x="4897" y="2093"/>
                  </a:lnTo>
                  <a:lnTo>
                    <a:pt x="5064" y="2093"/>
                  </a:lnTo>
                  <a:lnTo>
                    <a:pt x="5274" y="2198"/>
                  </a:lnTo>
                  <a:lnTo>
                    <a:pt x="5546" y="2135"/>
                  </a:lnTo>
                  <a:lnTo>
                    <a:pt x="5587" y="2072"/>
                  </a:lnTo>
                  <a:lnTo>
                    <a:pt x="5650" y="2072"/>
                  </a:lnTo>
                  <a:lnTo>
                    <a:pt x="5734" y="2030"/>
                  </a:lnTo>
                  <a:lnTo>
                    <a:pt x="5943" y="2051"/>
                  </a:lnTo>
                  <a:lnTo>
                    <a:pt x="6069" y="1989"/>
                  </a:lnTo>
                  <a:lnTo>
                    <a:pt x="6152" y="1884"/>
                  </a:lnTo>
                  <a:lnTo>
                    <a:pt x="6111" y="1842"/>
                  </a:lnTo>
                  <a:lnTo>
                    <a:pt x="6006" y="1821"/>
                  </a:lnTo>
                  <a:lnTo>
                    <a:pt x="5922" y="1654"/>
                  </a:lnTo>
                  <a:lnTo>
                    <a:pt x="5692" y="1549"/>
                  </a:lnTo>
                  <a:lnTo>
                    <a:pt x="5378" y="1549"/>
                  </a:lnTo>
                  <a:lnTo>
                    <a:pt x="5295" y="1528"/>
                  </a:lnTo>
                  <a:lnTo>
                    <a:pt x="5336" y="1466"/>
                  </a:lnTo>
                  <a:lnTo>
                    <a:pt x="5399" y="1319"/>
                  </a:lnTo>
                  <a:lnTo>
                    <a:pt x="5315" y="1298"/>
                  </a:lnTo>
                  <a:lnTo>
                    <a:pt x="5232" y="1340"/>
                  </a:lnTo>
                  <a:lnTo>
                    <a:pt x="5127" y="1340"/>
                  </a:lnTo>
                  <a:lnTo>
                    <a:pt x="4918" y="1194"/>
                  </a:lnTo>
                  <a:lnTo>
                    <a:pt x="4855" y="1235"/>
                  </a:lnTo>
                  <a:lnTo>
                    <a:pt x="4771" y="1152"/>
                  </a:lnTo>
                  <a:lnTo>
                    <a:pt x="4604" y="1026"/>
                  </a:lnTo>
                  <a:lnTo>
                    <a:pt x="4541" y="1131"/>
                  </a:lnTo>
                  <a:lnTo>
                    <a:pt x="4479" y="1089"/>
                  </a:lnTo>
                  <a:lnTo>
                    <a:pt x="4499" y="1005"/>
                  </a:lnTo>
                  <a:lnTo>
                    <a:pt x="4437" y="984"/>
                  </a:lnTo>
                  <a:lnTo>
                    <a:pt x="4395" y="1047"/>
                  </a:lnTo>
                  <a:lnTo>
                    <a:pt x="4332" y="984"/>
                  </a:lnTo>
                  <a:lnTo>
                    <a:pt x="4123" y="922"/>
                  </a:lnTo>
                  <a:lnTo>
                    <a:pt x="3955" y="796"/>
                  </a:lnTo>
                  <a:lnTo>
                    <a:pt x="3830" y="712"/>
                  </a:lnTo>
                  <a:lnTo>
                    <a:pt x="3704" y="587"/>
                  </a:lnTo>
                  <a:lnTo>
                    <a:pt x="3349" y="587"/>
                  </a:lnTo>
                  <a:lnTo>
                    <a:pt x="3244" y="524"/>
                  </a:lnTo>
                  <a:lnTo>
                    <a:pt x="3202" y="398"/>
                  </a:lnTo>
                  <a:lnTo>
                    <a:pt x="3077" y="252"/>
                  </a:lnTo>
                  <a:lnTo>
                    <a:pt x="2972" y="273"/>
                  </a:lnTo>
                  <a:lnTo>
                    <a:pt x="2909" y="210"/>
                  </a:lnTo>
                  <a:lnTo>
                    <a:pt x="2491" y="147"/>
                  </a:lnTo>
                  <a:lnTo>
                    <a:pt x="2365" y="210"/>
                  </a:lnTo>
                  <a:lnTo>
                    <a:pt x="2177" y="168"/>
                  </a:lnTo>
                  <a:lnTo>
                    <a:pt x="2072" y="43"/>
                  </a:lnTo>
                  <a:lnTo>
                    <a:pt x="182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" name="Google Shape;1530;p74"/>
            <p:cNvSpPr/>
            <p:nvPr/>
          </p:nvSpPr>
          <p:spPr>
            <a:xfrm>
              <a:off x="3371128" y="3527019"/>
              <a:ext cx="18695" cy="10247"/>
            </a:xfrm>
            <a:custGeom>
              <a:avLst/>
              <a:gdLst/>
              <a:ahLst/>
              <a:cxnLst/>
              <a:rect l="l" t="t" r="r" b="b"/>
              <a:pathLst>
                <a:path w="1570" h="901" extrusionOk="0">
                  <a:moveTo>
                    <a:pt x="1025" y="0"/>
                  </a:moveTo>
                  <a:lnTo>
                    <a:pt x="984" y="84"/>
                  </a:lnTo>
                  <a:lnTo>
                    <a:pt x="921" y="105"/>
                  </a:lnTo>
                  <a:lnTo>
                    <a:pt x="942" y="189"/>
                  </a:lnTo>
                  <a:lnTo>
                    <a:pt x="921" y="252"/>
                  </a:lnTo>
                  <a:lnTo>
                    <a:pt x="691" y="314"/>
                  </a:lnTo>
                  <a:lnTo>
                    <a:pt x="733" y="273"/>
                  </a:lnTo>
                  <a:lnTo>
                    <a:pt x="774" y="126"/>
                  </a:lnTo>
                  <a:lnTo>
                    <a:pt x="733" y="63"/>
                  </a:lnTo>
                  <a:lnTo>
                    <a:pt x="649" y="84"/>
                  </a:lnTo>
                  <a:lnTo>
                    <a:pt x="607" y="168"/>
                  </a:lnTo>
                  <a:lnTo>
                    <a:pt x="544" y="168"/>
                  </a:lnTo>
                  <a:lnTo>
                    <a:pt x="461" y="84"/>
                  </a:lnTo>
                  <a:lnTo>
                    <a:pt x="377" y="84"/>
                  </a:lnTo>
                  <a:lnTo>
                    <a:pt x="377" y="252"/>
                  </a:lnTo>
                  <a:lnTo>
                    <a:pt x="272" y="210"/>
                  </a:lnTo>
                  <a:lnTo>
                    <a:pt x="168" y="105"/>
                  </a:lnTo>
                  <a:lnTo>
                    <a:pt x="105" y="168"/>
                  </a:lnTo>
                  <a:lnTo>
                    <a:pt x="230" y="356"/>
                  </a:lnTo>
                  <a:lnTo>
                    <a:pt x="377" y="377"/>
                  </a:lnTo>
                  <a:lnTo>
                    <a:pt x="377" y="419"/>
                  </a:lnTo>
                  <a:lnTo>
                    <a:pt x="230" y="419"/>
                  </a:lnTo>
                  <a:lnTo>
                    <a:pt x="168" y="482"/>
                  </a:lnTo>
                  <a:lnTo>
                    <a:pt x="189" y="565"/>
                  </a:lnTo>
                  <a:lnTo>
                    <a:pt x="84" y="670"/>
                  </a:lnTo>
                  <a:lnTo>
                    <a:pt x="0" y="670"/>
                  </a:lnTo>
                  <a:lnTo>
                    <a:pt x="0" y="712"/>
                  </a:lnTo>
                  <a:lnTo>
                    <a:pt x="126" y="796"/>
                  </a:lnTo>
                  <a:lnTo>
                    <a:pt x="189" y="712"/>
                  </a:lnTo>
                  <a:lnTo>
                    <a:pt x="293" y="796"/>
                  </a:lnTo>
                  <a:lnTo>
                    <a:pt x="377" y="691"/>
                  </a:lnTo>
                  <a:lnTo>
                    <a:pt x="230" y="628"/>
                  </a:lnTo>
                  <a:lnTo>
                    <a:pt x="335" y="586"/>
                  </a:lnTo>
                  <a:lnTo>
                    <a:pt x="523" y="607"/>
                  </a:lnTo>
                  <a:lnTo>
                    <a:pt x="649" y="565"/>
                  </a:lnTo>
                  <a:lnTo>
                    <a:pt x="649" y="461"/>
                  </a:lnTo>
                  <a:cubicBezTo>
                    <a:pt x="649" y="461"/>
                    <a:pt x="667" y="470"/>
                    <a:pt x="680" y="470"/>
                  </a:cubicBezTo>
                  <a:cubicBezTo>
                    <a:pt x="686" y="470"/>
                    <a:pt x="691" y="468"/>
                    <a:pt x="691" y="461"/>
                  </a:cubicBezTo>
                  <a:cubicBezTo>
                    <a:pt x="795" y="398"/>
                    <a:pt x="900" y="377"/>
                    <a:pt x="1005" y="314"/>
                  </a:cubicBezTo>
                  <a:lnTo>
                    <a:pt x="1046" y="398"/>
                  </a:lnTo>
                  <a:lnTo>
                    <a:pt x="1025" y="461"/>
                  </a:lnTo>
                  <a:lnTo>
                    <a:pt x="942" y="419"/>
                  </a:lnTo>
                  <a:lnTo>
                    <a:pt x="858" y="461"/>
                  </a:lnTo>
                  <a:lnTo>
                    <a:pt x="691" y="712"/>
                  </a:lnTo>
                  <a:lnTo>
                    <a:pt x="753" y="733"/>
                  </a:lnTo>
                  <a:lnTo>
                    <a:pt x="837" y="879"/>
                  </a:lnTo>
                  <a:lnTo>
                    <a:pt x="921" y="900"/>
                  </a:lnTo>
                  <a:lnTo>
                    <a:pt x="921" y="837"/>
                  </a:lnTo>
                  <a:lnTo>
                    <a:pt x="837" y="733"/>
                  </a:lnTo>
                  <a:lnTo>
                    <a:pt x="858" y="712"/>
                  </a:lnTo>
                  <a:lnTo>
                    <a:pt x="963" y="775"/>
                  </a:lnTo>
                  <a:lnTo>
                    <a:pt x="1025" y="733"/>
                  </a:lnTo>
                  <a:lnTo>
                    <a:pt x="963" y="691"/>
                  </a:lnTo>
                  <a:lnTo>
                    <a:pt x="963" y="607"/>
                  </a:lnTo>
                  <a:lnTo>
                    <a:pt x="1067" y="628"/>
                  </a:lnTo>
                  <a:lnTo>
                    <a:pt x="1172" y="607"/>
                  </a:lnTo>
                  <a:lnTo>
                    <a:pt x="1172" y="586"/>
                  </a:lnTo>
                  <a:lnTo>
                    <a:pt x="1088" y="586"/>
                  </a:lnTo>
                  <a:lnTo>
                    <a:pt x="1046" y="524"/>
                  </a:lnTo>
                  <a:lnTo>
                    <a:pt x="1088" y="503"/>
                  </a:lnTo>
                  <a:lnTo>
                    <a:pt x="1193" y="524"/>
                  </a:lnTo>
                  <a:lnTo>
                    <a:pt x="1339" y="503"/>
                  </a:lnTo>
                  <a:lnTo>
                    <a:pt x="1444" y="419"/>
                  </a:lnTo>
                  <a:lnTo>
                    <a:pt x="1549" y="398"/>
                  </a:lnTo>
                  <a:lnTo>
                    <a:pt x="1507" y="314"/>
                  </a:lnTo>
                  <a:lnTo>
                    <a:pt x="1465" y="293"/>
                  </a:lnTo>
                  <a:lnTo>
                    <a:pt x="1444" y="273"/>
                  </a:lnTo>
                  <a:lnTo>
                    <a:pt x="1486" y="210"/>
                  </a:lnTo>
                  <a:lnTo>
                    <a:pt x="1569" y="189"/>
                  </a:lnTo>
                  <a:lnTo>
                    <a:pt x="1528" y="126"/>
                  </a:lnTo>
                  <a:lnTo>
                    <a:pt x="1381" y="105"/>
                  </a:lnTo>
                  <a:lnTo>
                    <a:pt x="1318" y="126"/>
                  </a:lnTo>
                  <a:lnTo>
                    <a:pt x="1339" y="189"/>
                  </a:lnTo>
                  <a:lnTo>
                    <a:pt x="1256" y="210"/>
                  </a:lnTo>
                  <a:lnTo>
                    <a:pt x="1172" y="105"/>
                  </a:lnTo>
                  <a:lnTo>
                    <a:pt x="1172" y="42"/>
                  </a:lnTo>
                  <a:lnTo>
                    <a:pt x="10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" name="Google Shape;1531;p74"/>
            <p:cNvSpPr/>
            <p:nvPr/>
          </p:nvSpPr>
          <p:spPr>
            <a:xfrm>
              <a:off x="3183264" y="3080853"/>
              <a:ext cx="38140" cy="16672"/>
            </a:xfrm>
            <a:custGeom>
              <a:avLst/>
              <a:gdLst/>
              <a:ahLst/>
              <a:cxnLst/>
              <a:rect l="l" t="t" r="r" b="b"/>
              <a:pathLst>
                <a:path w="3203" h="1466" extrusionOk="0">
                  <a:moveTo>
                    <a:pt x="2072" y="1"/>
                  </a:moveTo>
                  <a:lnTo>
                    <a:pt x="2030" y="43"/>
                  </a:lnTo>
                  <a:lnTo>
                    <a:pt x="1863" y="147"/>
                  </a:lnTo>
                  <a:lnTo>
                    <a:pt x="1675" y="189"/>
                  </a:lnTo>
                  <a:lnTo>
                    <a:pt x="1319" y="377"/>
                  </a:lnTo>
                  <a:lnTo>
                    <a:pt x="1214" y="461"/>
                  </a:lnTo>
                  <a:lnTo>
                    <a:pt x="1131" y="482"/>
                  </a:lnTo>
                  <a:lnTo>
                    <a:pt x="921" y="482"/>
                  </a:lnTo>
                  <a:lnTo>
                    <a:pt x="733" y="315"/>
                  </a:lnTo>
                  <a:lnTo>
                    <a:pt x="608" y="273"/>
                  </a:lnTo>
                  <a:lnTo>
                    <a:pt x="566" y="294"/>
                  </a:lnTo>
                  <a:lnTo>
                    <a:pt x="629" y="356"/>
                  </a:lnTo>
                  <a:lnTo>
                    <a:pt x="629" y="398"/>
                  </a:lnTo>
                  <a:lnTo>
                    <a:pt x="566" y="419"/>
                  </a:lnTo>
                  <a:lnTo>
                    <a:pt x="461" y="377"/>
                  </a:lnTo>
                  <a:lnTo>
                    <a:pt x="419" y="315"/>
                  </a:lnTo>
                  <a:lnTo>
                    <a:pt x="461" y="294"/>
                  </a:lnTo>
                  <a:lnTo>
                    <a:pt x="482" y="294"/>
                  </a:lnTo>
                  <a:lnTo>
                    <a:pt x="461" y="252"/>
                  </a:lnTo>
                  <a:lnTo>
                    <a:pt x="398" y="252"/>
                  </a:lnTo>
                  <a:lnTo>
                    <a:pt x="315" y="210"/>
                  </a:lnTo>
                  <a:lnTo>
                    <a:pt x="273" y="168"/>
                  </a:lnTo>
                  <a:lnTo>
                    <a:pt x="252" y="84"/>
                  </a:lnTo>
                  <a:lnTo>
                    <a:pt x="147" y="84"/>
                  </a:lnTo>
                  <a:lnTo>
                    <a:pt x="85" y="147"/>
                  </a:lnTo>
                  <a:lnTo>
                    <a:pt x="85" y="252"/>
                  </a:lnTo>
                  <a:lnTo>
                    <a:pt x="43" y="315"/>
                  </a:lnTo>
                  <a:lnTo>
                    <a:pt x="1" y="398"/>
                  </a:lnTo>
                  <a:lnTo>
                    <a:pt x="85" y="419"/>
                  </a:lnTo>
                  <a:lnTo>
                    <a:pt x="147" y="524"/>
                  </a:lnTo>
                  <a:lnTo>
                    <a:pt x="64" y="587"/>
                  </a:lnTo>
                  <a:lnTo>
                    <a:pt x="43" y="691"/>
                  </a:lnTo>
                  <a:lnTo>
                    <a:pt x="43" y="733"/>
                  </a:lnTo>
                  <a:lnTo>
                    <a:pt x="64" y="796"/>
                  </a:lnTo>
                  <a:lnTo>
                    <a:pt x="168" y="796"/>
                  </a:lnTo>
                  <a:lnTo>
                    <a:pt x="252" y="817"/>
                  </a:lnTo>
                  <a:lnTo>
                    <a:pt x="357" y="796"/>
                  </a:lnTo>
                  <a:lnTo>
                    <a:pt x="398" y="733"/>
                  </a:lnTo>
                  <a:lnTo>
                    <a:pt x="461" y="796"/>
                  </a:lnTo>
                  <a:lnTo>
                    <a:pt x="461" y="838"/>
                  </a:lnTo>
                  <a:lnTo>
                    <a:pt x="524" y="880"/>
                  </a:lnTo>
                  <a:lnTo>
                    <a:pt x="733" y="900"/>
                  </a:lnTo>
                  <a:lnTo>
                    <a:pt x="775" y="1026"/>
                  </a:lnTo>
                  <a:lnTo>
                    <a:pt x="817" y="1193"/>
                  </a:lnTo>
                  <a:lnTo>
                    <a:pt x="921" y="1235"/>
                  </a:lnTo>
                  <a:lnTo>
                    <a:pt x="1026" y="1235"/>
                  </a:lnTo>
                  <a:lnTo>
                    <a:pt x="1047" y="1152"/>
                  </a:lnTo>
                  <a:lnTo>
                    <a:pt x="1005" y="1131"/>
                  </a:lnTo>
                  <a:lnTo>
                    <a:pt x="1047" y="1047"/>
                  </a:lnTo>
                  <a:lnTo>
                    <a:pt x="1131" y="1089"/>
                  </a:lnTo>
                  <a:lnTo>
                    <a:pt x="1152" y="1131"/>
                  </a:lnTo>
                  <a:lnTo>
                    <a:pt x="1131" y="1193"/>
                  </a:lnTo>
                  <a:lnTo>
                    <a:pt x="1152" y="1319"/>
                  </a:lnTo>
                  <a:lnTo>
                    <a:pt x="1152" y="1403"/>
                  </a:lnTo>
                  <a:lnTo>
                    <a:pt x="1193" y="1444"/>
                  </a:lnTo>
                  <a:lnTo>
                    <a:pt x="1340" y="1465"/>
                  </a:lnTo>
                  <a:lnTo>
                    <a:pt x="1424" y="1361"/>
                  </a:lnTo>
                  <a:lnTo>
                    <a:pt x="1507" y="1298"/>
                  </a:lnTo>
                  <a:lnTo>
                    <a:pt x="1612" y="1319"/>
                  </a:lnTo>
                  <a:lnTo>
                    <a:pt x="1654" y="1298"/>
                  </a:lnTo>
                  <a:lnTo>
                    <a:pt x="1654" y="1152"/>
                  </a:lnTo>
                  <a:lnTo>
                    <a:pt x="1570" y="1089"/>
                  </a:lnTo>
                  <a:lnTo>
                    <a:pt x="1465" y="1026"/>
                  </a:lnTo>
                  <a:lnTo>
                    <a:pt x="1445" y="921"/>
                  </a:lnTo>
                  <a:lnTo>
                    <a:pt x="1445" y="880"/>
                  </a:lnTo>
                  <a:lnTo>
                    <a:pt x="1549" y="817"/>
                  </a:lnTo>
                  <a:lnTo>
                    <a:pt x="1737" y="775"/>
                  </a:lnTo>
                  <a:lnTo>
                    <a:pt x="1884" y="628"/>
                  </a:lnTo>
                  <a:lnTo>
                    <a:pt x="1884" y="587"/>
                  </a:lnTo>
                  <a:lnTo>
                    <a:pt x="1863" y="566"/>
                  </a:lnTo>
                  <a:lnTo>
                    <a:pt x="1863" y="419"/>
                  </a:lnTo>
                  <a:lnTo>
                    <a:pt x="2051" y="356"/>
                  </a:lnTo>
                  <a:lnTo>
                    <a:pt x="2177" y="315"/>
                  </a:lnTo>
                  <a:lnTo>
                    <a:pt x="2261" y="377"/>
                  </a:lnTo>
                  <a:lnTo>
                    <a:pt x="2365" y="482"/>
                  </a:lnTo>
                  <a:lnTo>
                    <a:pt x="2449" y="482"/>
                  </a:lnTo>
                  <a:lnTo>
                    <a:pt x="2553" y="608"/>
                  </a:lnTo>
                  <a:lnTo>
                    <a:pt x="2574" y="712"/>
                  </a:lnTo>
                  <a:lnTo>
                    <a:pt x="2616" y="775"/>
                  </a:lnTo>
                  <a:lnTo>
                    <a:pt x="2679" y="733"/>
                  </a:lnTo>
                  <a:lnTo>
                    <a:pt x="2763" y="670"/>
                  </a:lnTo>
                  <a:lnTo>
                    <a:pt x="2805" y="670"/>
                  </a:lnTo>
                  <a:lnTo>
                    <a:pt x="2826" y="733"/>
                  </a:lnTo>
                  <a:lnTo>
                    <a:pt x="2784" y="796"/>
                  </a:lnTo>
                  <a:lnTo>
                    <a:pt x="2721" y="796"/>
                  </a:lnTo>
                  <a:lnTo>
                    <a:pt x="2616" y="942"/>
                  </a:lnTo>
                  <a:lnTo>
                    <a:pt x="2595" y="984"/>
                  </a:lnTo>
                  <a:lnTo>
                    <a:pt x="2616" y="1131"/>
                  </a:lnTo>
                  <a:lnTo>
                    <a:pt x="2763" y="1319"/>
                  </a:lnTo>
                  <a:lnTo>
                    <a:pt x="2888" y="1424"/>
                  </a:lnTo>
                  <a:lnTo>
                    <a:pt x="2972" y="1235"/>
                  </a:lnTo>
                  <a:lnTo>
                    <a:pt x="3014" y="1235"/>
                  </a:lnTo>
                  <a:lnTo>
                    <a:pt x="3098" y="1193"/>
                  </a:lnTo>
                  <a:lnTo>
                    <a:pt x="3118" y="1047"/>
                  </a:lnTo>
                  <a:lnTo>
                    <a:pt x="3202" y="900"/>
                  </a:lnTo>
                  <a:lnTo>
                    <a:pt x="3139" y="733"/>
                  </a:lnTo>
                  <a:lnTo>
                    <a:pt x="3139" y="691"/>
                  </a:lnTo>
                  <a:lnTo>
                    <a:pt x="3181" y="587"/>
                  </a:lnTo>
                  <a:lnTo>
                    <a:pt x="3118" y="524"/>
                  </a:lnTo>
                  <a:lnTo>
                    <a:pt x="3035" y="482"/>
                  </a:lnTo>
                  <a:lnTo>
                    <a:pt x="3014" y="419"/>
                  </a:lnTo>
                  <a:lnTo>
                    <a:pt x="2909" y="294"/>
                  </a:lnTo>
                  <a:lnTo>
                    <a:pt x="2679" y="168"/>
                  </a:lnTo>
                  <a:lnTo>
                    <a:pt x="2512" y="147"/>
                  </a:lnTo>
                  <a:lnTo>
                    <a:pt x="2281" y="147"/>
                  </a:lnTo>
                  <a:lnTo>
                    <a:pt x="2198" y="105"/>
                  </a:lnTo>
                  <a:lnTo>
                    <a:pt x="2156" y="63"/>
                  </a:lnTo>
                  <a:lnTo>
                    <a:pt x="207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" name="Google Shape;1532;p74"/>
            <p:cNvSpPr/>
            <p:nvPr/>
          </p:nvSpPr>
          <p:spPr>
            <a:xfrm>
              <a:off x="3163092" y="3070629"/>
              <a:ext cx="23172" cy="20709"/>
            </a:xfrm>
            <a:custGeom>
              <a:avLst/>
              <a:gdLst/>
              <a:ahLst/>
              <a:cxnLst/>
              <a:rect l="l" t="t" r="r" b="b"/>
              <a:pathLst>
                <a:path w="1946" h="1821" extrusionOk="0">
                  <a:moveTo>
                    <a:pt x="293" y="0"/>
                  </a:moveTo>
                  <a:lnTo>
                    <a:pt x="105" y="21"/>
                  </a:lnTo>
                  <a:lnTo>
                    <a:pt x="105" y="42"/>
                  </a:lnTo>
                  <a:lnTo>
                    <a:pt x="63" y="63"/>
                  </a:lnTo>
                  <a:lnTo>
                    <a:pt x="84" y="63"/>
                  </a:lnTo>
                  <a:lnTo>
                    <a:pt x="63" y="209"/>
                  </a:lnTo>
                  <a:lnTo>
                    <a:pt x="0" y="230"/>
                  </a:lnTo>
                  <a:lnTo>
                    <a:pt x="63" y="251"/>
                  </a:lnTo>
                  <a:lnTo>
                    <a:pt x="126" y="272"/>
                  </a:lnTo>
                  <a:lnTo>
                    <a:pt x="167" y="377"/>
                  </a:lnTo>
                  <a:lnTo>
                    <a:pt x="63" y="460"/>
                  </a:lnTo>
                  <a:lnTo>
                    <a:pt x="0" y="586"/>
                  </a:lnTo>
                  <a:lnTo>
                    <a:pt x="21" y="690"/>
                  </a:lnTo>
                  <a:lnTo>
                    <a:pt x="188" y="837"/>
                  </a:lnTo>
                  <a:lnTo>
                    <a:pt x="335" y="837"/>
                  </a:lnTo>
                  <a:lnTo>
                    <a:pt x="418" y="879"/>
                  </a:lnTo>
                  <a:lnTo>
                    <a:pt x="481" y="983"/>
                  </a:lnTo>
                  <a:lnTo>
                    <a:pt x="523" y="983"/>
                  </a:lnTo>
                  <a:lnTo>
                    <a:pt x="607" y="879"/>
                  </a:lnTo>
                  <a:lnTo>
                    <a:pt x="586" y="774"/>
                  </a:lnTo>
                  <a:lnTo>
                    <a:pt x="418" y="670"/>
                  </a:lnTo>
                  <a:lnTo>
                    <a:pt x="377" y="586"/>
                  </a:lnTo>
                  <a:lnTo>
                    <a:pt x="418" y="565"/>
                  </a:lnTo>
                  <a:lnTo>
                    <a:pt x="523" y="649"/>
                  </a:lnTo>
                  <a:lnTo>
                    <a:pt x="628" y="690"/>
                  </a:lnTo>
                  <a:lnTo>
                    <a:pt x="649" y="774"/>
                  </a:lnTo>
                  <a:lnTo>
                    <a:pt x="753" y="858"/>
                  </a:lnTo>
                  <a:lnTo>
                    <a:pt x="795" y="983"/>
                  </a:lnTo>
                  <a:lnTo>
                    <a:pt x="921" y="1067"/>
                  </a:lnTo>
                  <a:lnTo>
                    <a:pt x="1025" y="1151"/>
                  </a:lnTo>
                  <a:lnTo>
                    <a:pt x="1109" y="1193"/>
                  </a:lnTo>
                  <a:lnTo>
                    <a:pt x="1234" y="1318"/>
                  </a:lnTo>
                  <a:lnTo>
                    <a:pt x="1255" y="1402"/>
                  </a:lnTo>
                  <a:lnTo>
                    <a:pt x="1172" y="1486"/>
                  </a:lnTo>
                  <a:lnTo>
                    <a:pt x="1172" y="1569"/>
                  </a:lnTo>
                  <a:lnTo>
                    <a:pt x="1234" y="1632"/>
                  </a:lnTo>
                  <a:lnTo>
                    <a:pt x="1360" y="1695"/>
                  </a:lnTo>
                  <a:lnTo>
                    <a:pt x="1444" y="1737"/>
                  </a:lnTo>
                  <a:lnTo>
                    <a:pt x="1486" y="1716"/>
                  </a:lnTo>
                  <a:lnTo>
                    <a:pt x="1527" y="1632"/>
                  </a:lnTo>
                  <a:lnTo>
                    <a:pt x="1465" y="1569"/>
                  </a:lnTo>
                  <a:lnTo>
                    <a:pt x="1360" y="1507"/>
                  </a:lnTo>
                  <a:lnTo>
                    <a:pt x="1360" y="1486"/>
                  </a:lnTo>
                  <a:lnTo>
                    <a:pt x="1381" y="1465"/>
                  </a:lnTo>
                  <a:lnTo>
                    <a:pt x="1465" y="1507"/>
                  </a:lnTo>
                  <a:lnTo>
                    <a:pt x="1548" y="1632"/>
                  </a:lnTo>
                  <a:lnTo>
                    <a:pt x="1548" y="1737"/>
                  </a:lnTo>
                  <a:lnTo>
                    <a:pt x="1590" y="1737"/>
                  </a:lnTo>
                  <a:lnTo>
                    <a:pt x="1632" y="1779"/>
                  </a:lnTo>
                  <a:lnTo>
                    <a:pt x="1674" y="1820"/>
                  </a:lnTo>
                  <a:lnTo>
                    <a:pt x="1737" y="1820"/>
                  </a:lnTo>
                  <a:lnTo>
                    <a:pt x="1758" y="1779"/>
                  </a:lnTo>
                  <a:lnTo>
                    <a:pt x="1758" y="1695"/>
                  </a:lnTo>
                  <a:lnTo>
                    <a:pt x="1737" y="1632"/>
                  </a:lnTo>
                  <a:lnTo>
                    <a:pt x="1737" y="1590"/>
                  </a:lnTo>
                  <a:lnTo>
                    <a:pt x="1758" y="1486"/>
                  </a:lnTo>
                  <a:lnTo>
                    <a:pt x="1841" y="1423"/>
                  </a:lnTo>
                  <a:lnTo>
                    <a:pt x="1779" y="1318"/>
                  </a:lnTo>
                  <a:lnTo>
                    <a:pt x="1695" y="1297"/>
                  </a:lnTo>
                  <a:lnTo>
                    <a:pt x="1737" y="1214"/>
                  </a:lnTo>
                  <a:lnTo>
                    <a:pt x="1779" y="1151"/>
                  </a:lnTo>
                  <a:lnTo>
                    <a:pt x="1779" y="1046"/>
                  </a:lnTo>
                  <a:lnTo>
                    <a:pt x="1841" y="983"/>
                  </a:lnTo>
                  <a:lnTo>
                    <a:pt x="1946" y="983"/>
                  </a:lnTo>
                  <a:lnTo>
                    <a:pt x="1946" y="962"/>
                  </a:lnTo>
                  <a:lnTo>
                    <a:pt x="1862" y="900"/>
                  </a:lnTo>
                  <a:lnTo>
                    <a:pt x="1758" y="879"/>
                  </a:lnTo>
                  <a:lnTo>
                    <a:pt x="1695" y="795"/>
                  </a:lnTo>
                  <a:lnTo>
                    <a:pt x="1653" y="732"/>
                  </a:lnTo>
                  <a:lnTo>
                    <a:pt x="1548" y="586"/>
                  </a:lnTo>
                  <a:lnTo>
                    <a:pt x="1465" y="481"/>
                  </a:lnTo>
                  <a:lnTo>
                    <a:pt x="1465" y="356"/>
                  </a:lnTo>
                  <a:lnTo>
                    <a:pt x="1423" y="251"/>
                  </a:lnTo>
                  <a:lnTo>
                    <a:pt x="1360" y="272"/>
                  </a:lnTo>
                  <a:lnTo>
                    <a:pt x="1339" y="335"/>
                  </a:lnTo>
                  <a:lnTo>
                    <a:pt x="1234" y="335"/>
                  </a:lnTo>
                  <a:lnTo>
                    <a:pt x="1255" y="272"/>
                  </a:lnTo>
                  <a:lnTo>
                    <a:pt x="1172" y="272"/>
                  </a:lnTo>
                  <a:lnTo>
                    <a:pt x="1130" y="314"/>
                  </a:lnTo>
                  <a:lnTo>
                    <a:pt x="1025" y="209"/>
                  </a:lnTo>
                  <a:lnTo>
                    <a:pt x="1025" y="146"/>
                  </a:lnTo>
                  <a:lnTo>
                    <a:pt x="942" y="126"/>
                  </a:lnTo>
                  <a:lnTo>
                    <a:pt x="858" y="42"/>
                  </a:lnTo>
                  <a:lnTo>
                    <a:pt x="711" y="42"/>
                  </a:lnTo>
                  <a:lnTo>
                    <a:pt x="607" y="6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" name="Google Shape;1533;p74"/>
            <p:cNvSpPr/>
            <p:nvPr/>
          </p:nvSpPr>
          <p:spPr>
            <a:xfrm>
              <a:off x="3150875" y="3043494"/>
              <a:ext cx="32150" cy="30467"/>
            </a:xfrm>
            <a:custGeom>
              <a:avLst/>
              <a:gdLst/>
              <a:ahLst/>
              <a:cxnLst/>
              <a:rect l="l" t="t" r="r" b="b"/>
              <a:pathLst>
                <a:path w="2700" h="2679" extrusionOk="0">
                  <a:moveTo>
                    <a:pt x="2470" y="1"/>
                  </a:moveTo>
                  <a:lnTo>
                    <a:pt x="2407" y="22"/>
                  </a:lnTo>
                  <a:lnTo>
                    <a:pt x="2386" y="105"/>
                  </a:lnTo>
                  <a:lnTo>
                    <a:pt x="2302" y="126"/>
                  </a:lnTo>
                  <a:lnTo>
                    <a:pt x="2198" y="210"/>
                  </a:lnTo>
                  <a:lnTo>
                    <a:pt x="2093" y="210"/>
                  </a:lnTo>
                  <a:lnTo>
                    <a:pt x="2072" y="294"/>
                  </a:lnTo>
                  <a:lnTo>
                    <a:pt x="1988" y="252"/>
                  </a:lnTo>
                  <a:lnTo>
                    <a:pt x="1884" y="294"/>
                  </a:lnTo>
                  <a:lnTo>
                    <a:pt x="1863" y="231"/>
                  </a:lnTo>
                  <a:lnTo>
                    <a:pt x="1779" y="189"/>
                  </a:lnTo>
                  <a:lnTo>
                    <a:pt x="1737" y="189"/>
                  </a:lnTo>
                  <a:lnTo>
                    <a:pt x="1696" y="294"/>
                  </a:lnTo>
                  <a:lnTo>
                    <a:pt x="1591" y="294"/>
                  </a:lnTo>
                  <a:lnTo>
                    <a:pt x="1528" y="419"/>
                  </a:lnTo>
                  <a:lnTo>
                    <a:pt x="1528" y="461"/>
                  </a:lnTo>
                  <a:lnTo>
                    <a:pt x="1465" y="503"/>
                  </a:lnTo>
                  <a:lnTo>
                    <a:pt x="1361" y="587"/>
                  </a:lnTo>
                  <a:lnTo>
                    <a:pt x="1235" y="649"/>
                  </a:lnTo>
                  <a:lnTo>
                    <a:pt x="1214" y="691"/>
                  </a:lnTo>
                  <a:lnTo>
                    <a:pt x="1131" y="670"/>
                  </a:lnTo>
                  <a:lnTo>
                    <a:pt x="1068" y="691"/>
                  </a:lnTo>
                  <a:lnTo>
                    <a:pt x="1005" y="649"/>
                  </a:lnTo>
                  <a:lnTo>
                    <a:pt x="859" y="628"/>
                  </a:lnTo>
                  <a:lnTo>
                    <a:pt x="691" y="733"/>
                  </a:lnTo>
                  <a:lnTo>
                    <a:pt x="503" y="754"/>
                  </a:lnTo>
                  <a:lnTo>
                    <a:pt x="503" y="859"/>
                  </a:lnTo>
                  <a:lnTo>
                    <a:pt x="503" y="942"/>
                  </a:lnTo>
                  <a:lnTo>
                    <a:pt x="482" y="1089"/>
                  </a:lnTo>
                  <a:lnTo>
                    <a:pt x="419" y="1172"/>
                  </a:lnTo>
                  <a:lnTo>
                    <a:pt x="294" y="1172"/>
                  </a:lnTo>
                  <a:lnTo>
                    <a:pt x="189" y="1193"/>
                  </a:lnTo>
                  <a:lnTo>
                    <a:pt x="189" y="1256"/>
                  </a:lnTo>
                  <a:lnTo>
                    <a:pt x="126" y="1256"/>
                  </a:lnTo>
                  <a:lnTo>
                    <a:pt x="22" y="1214"/>
                  </a:lnTo>
                  <a:lnTo>
                    <a:pt x="1" y="1256"/>
                  </a:lnTo>
                  <a:lnTo>
                    <a:pt x="210" y="1507"/>
                  </a:lnTo>
                  <a:lnTo>
                    <a:pt x="315" y="1591"/>
                  </a:lnTo>
                  <a:lnTo>
                    <a:pt x="315" y="1675"/>
                  </a:lnTo>
                  <a:lnTo>
                    <a:pt x="482" y="1821"/>
                  </a:lnTo>
                  <a:lnTo>
                    <a:pt x="628" y="2030"/>
                  </a:lnTo>
                  <a:lnTo>
                    <a:pt x="900" y="2323"/>
                  </a:lnTo>
                  <a:lnTo>
                    <a:pt x="963" y="2323"/>
                  </a:lnTo>
                  <a:lnTo>
                    <a:pt x="1026" y="2344"/>
                  </a:lnTo>
                  <a:lnTo>
                    <a:pt x="1068" y="2323"/>
                  </a:lnTo>
                  <a:lnTo>
                    <a:pt x="1068" y="2407"/>
                  </a:lnTo>
                  <a:lnTo>
                    <a:pt x="1131" y="2407"/>
                  </a:lnTo>
                  <a:lnTo>
                    <a:pt x="1319" y="2386"/>
                  </a:lnTo>
                  <a:lnTo>
                    <a:pt x="1633" y="2449"/>
                  </a:lnTo>
                  <a:lnTo>
                    <a:pt x="1737" y="2428"/>
                  </a:lnTo>
                  <a:lnTo>
                    <a:pt x="1884" y="2428"/>
                  </a:lnTo>
                  <a:lnTo>
                    <a:pt x="1947" y="2512"/>
                  </a:lnTo>
                  <a:lnTo>
                    <a:pt x="2009" y="2532"/>
                  </a:lnTo>
                  <a:lnTo>
                    <a:pt x="2009" y="2595"/>
                  </a:lnTo>
                  <a:lnTo>
                    <a:pt x="2156" y="2679"/>
                  </a:lnTo>
                  <a:lnTo>
                    <a:pt x="2198" y="2658"/>
                  </a:lnTo>
                  <a:lnTo>
                    <a:pt x="2260" y="2658"/>
                  </a:lnTo>
                  <a:lnTo>
                    <a:pt x="2302" y="2637"/>
                  </a:lnTo>
                  <a:lnTo>
                    <a:pt x="2281" y="2553"/>
                  </a:lnTo>
                  <a:lnTo>
                    <a:pt x="2219" y="2470"/>
                  </a:lnTo>
                  <a:lnTo>
                    <a:pt x="2198" y="2344"/>
                  </a:lnTo>
                  <a:lnTo>
                    <a:pt x="2281" y="2219"/>
                  </a:lnTo>
                  <a:lnTo>
                    <a:pt x="2302" y="2135"/>
                  </a:lnTo>
                  <a:lnTo>
                    <a:pt x="2302" y="2009"/>
                  </a:lnTo>
                  <a:lnTo>
                    <a:pt x="2281" y="2093"/>
                  </a:lnTo>
                  <a:lnTo>
                    <a:pt x="2260" y="2135"/>
                  </a:lnTo>
                  <a:lnTo>
                    <a:pt x="2198" y="2156"/>
                  </a:lnTo>
                  <a:lnTo>
                    <a:pt x="2198" y="2093"/>
                  </a:lnTo>
                  <a:lnTo>
                    <a:pt x="2219" y="2009"/>
                  </a:lnTo>
                  <a:lnTo>
                    <a:pt x="2281" y="1884"/>
                  </a:lnTo>
                  <a:lnTo>
                    <a:pt x="2260" y="1800"/>
                  </a:lnTo>
                  <a:lnTo>
                    <a:pt x="2260" y="1716"/>
                  </a:lnTo>
                  <a:lnTo>
                    <a:pt x="2344" y="1528"/>
                  </a:lnTo>
                  <a:lnTo>
                    <a:pt x="2386" y="1528"/>
                  </a:lnTo>
                  <a:lnTo>
                    <a:pt x="2365" y="1591"/>
                  </a:lnTo>
                  <a:lnTo>
                    <a:pt x="2365" y="1675"/>
                  </a:lnTo>
                  <a:lnTo>
                    <a:pt x="2365" y="1800"/>
                  </a:lnTo>
                  <a:lnTo>
                    <a:pt x="2386" y="1800"/>
                  </a:lnTo>
                  <a:lnTo>
                    <a:pt x="2428" y="1716"/>
                  </a:lnTo>
                  <a:lnTo>
                    <a:pt x="2470" y="1486"/>
                  </a:lnTo>
                  <a:lnTo>
                    <a:pt x="2470" y="1214"/>
                  </a:lnTo>
                  <a:lnTo>
                    <a:pt x="2491" y="1172"/>
                  </a:lnTo>
                  <a:lnTo>
                    <a:pt x="2428" y="1089"/>
                  </a:lnTo>
                  <a:lnTo>
                    <a:pt x="2407" y="1068"/>
                  </a:lnTo>
                  <a:lnTo>
                    <a:pt x="2407" y="1005"/>
                  </a:lnTo>
                  <a:lnTo>
                    <a:pt x="2470" y="963"/>
                  </a:lnTo>
                  <a:lnTo>
                    <a:pt x="2491" y="963"/>
                  </a:lnTo>
                  <a:lnTo>
                    <a:pt x="2512" y="984"/>
                  </a:lnTo>
                  <a:lnTo>
                    <a:pt x="2533" y="838"/>
                  </a:lnTo>
                  <a:lnTo>
                    <a:pt x="2637" y="691"/>
                  </a:lnTo>
                  <a:lnTo>
                    <a:pt x="2700" y="628"/>
                  </a:lnTo>
                  <a:lnTo>
                    <a:pt x="2700" y="566"/>
                  </a:lnTo>
                  <a:lnTo>
                    <a:pt x="2637" y="524"/>
                  </a:lnTo>
                  <a:lnTo>
                    <a:pt x="2637" y="461"/>
                  </a:lnTo>
                  <a:lnTo>
                    <a:pt x="2679" y="377"/>
                  </a:lnTo>
                  <a:lnTo>
                    <a:pt x="2637" y="273"/>
                  </a:lnTo>
                  <a:lnTo>
                    <a:pt x="2637" y="126"/>
                  </a:lnTo>
                  <a:lnTo>
                    <a:pt x="2679" y="63"/>
                  </a:lnTo>
                  <a:lnTo>
                    <a:pt x="2700" y="43"/>
                  </a:lnTo>
                  <a:lnTo>
                    <a:pt x="2533" y="43"/>
                  </a:lnTo>
                  <a:lnTo>
                    <a:pt x="251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" name="Google Shape;1534;p74"/>
            <p:cNvSpPr/>
            <p:nvPr/>
          </p:nvSpPr>
          <p:spPr>
            <a:xfrm>
              <a:off x="3140409" y="3037308"/>
              <a:ext cx="43617" cy="20948"/>
            </a:xfrm>
            <a:custGeom>
              <a:avLst/>
              <a:gdLst/>
              <a:ahLst/>
              <a:cxnLst/>
              <a:rect l="l" t="t" r="r" b="b"/>
              <a:pathLst>
                <a:path w="3663" h="1842" extrusionOk="0">
                  <a:moveTo>
                    <a:pt x="1926" y="1"/>
                  </a:moveTo>
                  <a:lnTo>
                    <a:pt x="1905" y="43"/>
                  </a:lnTo>
                  <a:lnTo>
                    <a:pt x="1968" y="105"/>
                  </a:lnTo>
                  <a:lnTo>
                    <a:pt x="1863" y="126"/>
                  </a:lnTo>
                  <a:lnTo>
                    <a:pt x="1800" y="168"/>
                  </a:lnTo>
                  <a:lnTo>
                    <a:pt x="1696" y="147"/>
                  </a:lnTo>
                  <a:lnTo>
                    <a:pt x="1507" y="168"/>
                  </a:lnTo>
                  <a:lnTo>
                    <a:pt x="943" y="168"/>
                  </a:lnTo>
                  <a:lnTo>
                    <a:pt x="775" y="252"/>
                  </a:lnTo>
                  <a:lnTo>
                    <a:pt x="712" y="210"/>
                  </a:lnTo>
                  <a:lnTo>
                    <a:pt x="712" y="252"/>
                  </a:lnTo>
                  <a:lnTo>
                    <a:pt x="629" y="315"/>
                  </a:lnTo>
                  <a:lnTo>
                    <a:pt x="566" y="419"/>
                  </a:lnTo>
                  <a:lnTo>
                    <a:pt x="419" y="482"/>
                  </a:lnTo>
                  <a:lnTo>
                    <a:pt x="336" y="482"/>
                  </a:lnTo>
                  <a:lnTo>
                    <a:pt x="189" y="649"/>
                  </a:lnTo>
                  <a:lnTo>
                    <a:pt x="106" y="754"/>
                  </a:lnTo>
                  <a:lnTo>
                    <a:pt x="126" y="838"/>
                  </a:lnTo>
                  <a:lnTo>
                    <a:pt x="43" y="984"/>
                  </a:lnTo>
                  <a:lnTo>
                    <a:pt x="1" y="1047"/>
                  </a:lnTo>
                  <a:lnTo>
                    <a:pt x="43" y="1005"/>
                  </a:lnTo>
                  <a:lnTo>
                    <a:pt x="126" y="1047"/>
                  </a:lnTo>
                  <a:lnTo>
                    <a:pt x="147" y="1068"/>
                  </a:lnTo>
                  <a:lnTo>
                    <a:pt x="210" y="1089"/>
                  </a:lnTo>
                  <a:lnTo>
                    <a:pt x="252" y="1151"/>
                  </a:lnTo>
                  <a:lnTo>
                    <a:pt x="399" y="1110"/>
                  </a:lnTo>
                  <a:lnTo>
                    <a:pt x="503" y="1151"/>
                  </a:lnTo>
                  <a:lnTo>
                    <a:pt x="566" y="1256"/>
                  </a:lnTo>
                  <a:lnTo>
                    <a:pt x="608" y="1298"/>
                  </a:lnTo>
                  <a:lnTo>
                    <a:pt x="650" y="1361"/>
                  </a:lnTo>
                  <a:lnTo>
                    <a:pt x="671" y="1298"/>
                  </a:lnTo>
                  <a:lnTo>
                    <a:pt x="712" y="1256"/>
                  </a:lnTo>
                  <a:lnTo>
                    <a:pt x="817" y="1214"/>
                  </a:lnTo>
                  <a:lnTo>
                    <a:pt x="859" y="1256"/>
                  </a:lnTo>
                  <a:lnTo>
                    <a:pt x="943" y="1277"/>
                  </a:lnTo>
                  <a:lnTo>
                    <a:pt x="943" y="1382"/>
                  </a:lnTo>
                  <a:lnTo>
                    <a:pt x="922" y="1486"/>
                  </a:lnTo>
                  <a:lnTo>
                    <a:pt x="922" y="1507"/>
                  </a:lnTo>
                  <a:lnTo>
                    <a:pt x="880" y="1612"/>
                  </a:lnTo>
                  <a:lnTo>
                    <a:pt x="922" y="1675"/>
                  </a:lnTo>
                  <a:lnTo>
                    <a:pt x="963" y="1696"/>
                  </a:lnTo>
                  <a:lnTo>
                    <a:pt x="984" y="1716"/>
                  </a:lnTo>
                  <a:lnTo>
                    <a:pt x="1047" y="1716"/>
                  </a:lnTo>
                  <a:lnTo>
                    <a:pt x="1068" y="1696"/>
                  </a:lnTo>
                  <a:lnTo>
                    <a:pt x="1131" y="1716"/>
                  </a:lnTo>
                  <a:lnTo>
                    <a:pt x="1131" y="1800"/>
                  </a:lnTo>
                  <a:lnTo>
                    <a:pt x="1152" y="1842"/>
                  </a:lnTo>
                  <a:lnTo>
                    <a:pt x="1256" y="1821"/>
                  </a:lnTo>
                  <a:lnTo>
                    <a:pt x="1382" y="1821"/>
                  </a:lnTo>
                  <a:lnTo>
                    <a:pt x="1445" y="1737"/>
                  </a:lnTo>
                  <a:lnTo>
                    <a:pt x="1445" y="1591"/>
                  </a:lnTo>
                  <a:lnTo>
                    <a:pt x="1445" y="1507"/>
                  </a:lnTo>
                  <a:lnTo>
                    <a:pt x="1445" y="1403"/>
                  </a:lnTo>
                  <a:lnTo>
                    <a:pt x="1612" y="1382"/>
                  </a:lnTo>
                  <a:lnTo>
                    <a:pt x="1800" y="1277"/>
                  </a:lnTo>
                  <a:lnTo>
                    <a:pt x="1926" y="1298"/>
                  </a:lnTo>
                  <a:lnTo>
                    <a:pt x="2010" y="1361"/>
                  </a:lnTo>
                  <a:lnTo>
                    <a:pt x="2072" y="1361"/>
                  </a:lnTo>
                  <a:lnTo>
                    <a:pt x="2135" y="1382"/>
                  </a:lnTo>
                  <a:lnTo>
                    <a:pt x="2177" y="1298"/>
                  </a:lnTo>
                  <a:lnTo>
                    <a:pt x="2303" y="1277"/>
                  </a:lnTo>
                  <a:lnTo>
                    <a:pt x="2407" y="1151"/>
                  </a:lnTo>
                  <a:lnTo>
                    <a:pt x="2449" y="1110"/>
                  </a:lnTo>
                  <a:lnTo>
                    <a:pt x="2491" y="1068"/>
                  </a:lnTo>
                  <a:lnTo>
                    <a:pt x="2554" y="900"/>
                  </a:lnTo>
                  <a:lnTo>
                    <a:pt x="2658" y="900"/>
                  </a:lnTo>
                  <a:lnTo>
                    <a:pt x="2700" y="796"/>
                  </a:lnTo>
                  <a:lnTo>
                    <a:pt x="2742" y="796"/>
                  </a:lnTo>
                  <a:lnTo>
                    <a:pt x="2826" y="879"/>
                  </a:lnTo>
                  <a:lnTo>
                    <a:pt x="2847" y="900"/>
                  </a:lnTo>
                  <a:lnTo>
                    <a:pt x="2951" y="900"/>
                  </a:lnTo>
                  <a:lnTo>
                    <a:pt x="3035" y="942"/>
                  </a:lnTo>
                  <a:lnTo>
                    <a:pt x="3056" y="859"/>
                  </a:lnTo>
                  <a:lnTo>
                    <a:pt x="3139" y="859"/>
                  </a:lnTo>
                  <a:lnTo>
                    <a:pt x="3244" y="775"/>
                  </a:lnTo>
                  <a:lnTo>
                    <a:pt x="3328" y="754"/>
                  </a:lnTo>
                  <a:lnTo>
                    <a:pt x="3349" y="670"/>
                  </a:lnTo>
                  <a:lnTo>
                    <a:pt x="3391" y="649"/>
                  </a:lnTo>
                  <a:lnTo>
                    <a:pt x="3453" y="649"/>
                  </a:lnTo>
                  <a:lnTo>
                    <a:pt x="3474" y="670"/>
                  </a:lnTo>
                  <a:lnTo>
                    <a:pt x="3642" y="670"/>
                  </a:lnTo>
                  <a:lnTo>
                    <a:pt x="3663" y="628"/>
                  </a:lnTo>
                  <a:lnTo>
                    <a:pt x="3642" y="566"/>
                  </a:lnTo>
                  <a:lnTo>
                    <a:pt x="3495" y="461"/>
                  </a:lnTo>
                  <a:lnTo>
                    <a:pt x="3370" y="419"/>
                  </a:lnTo>
                  <a:lnTo>
                    <a:pt x="3370" y="419"/>
                  </a:lnTo>
                  <a:lnTo>
                    <a:pt x="3432" y="524"/>
                  </a:lnTo>
                  <a:lnTo>
                    <a:pt x="3286" y="524"/>
                  </a:lnTo>
                  <a:lnTo>
                    <a:pt x="3139" y="482"/>
                  </a:lnTo>
                  <a:lnTo>
                    <a:pt x="3077" y="461"/>
                  </a:lnTo>
                  <a:lnTo>
                    <a:pt x="2972" y="440"/>
                  </a:lnTo>
                  <a:lnTo>
                    <a:pt x="2867" y="440"/>
                  </a:lnTo>
                  <a:lnTo>
                    <a:pt x="2909" y="377"/>
                  </a:lnTo>
                  <a:lnTo>
                    <a:pt x="2972" y="377"/>
                  </a:lnTo>
                  <a:lnTo>
                    <a:pt x="2972" y="315"/>
                  </a:lnTo>
                  <a:lnTo>
                    <a:pt x="3035" y="315"/>
                  </a:lnTo>
                  <a:lnTo>
                    <a:pt x="3119" y="335"/>
                  </a:lnTo>
                  <a:lnTo>
                    <a:pt x="3265" y="377"/>
                  </a:lnTo>
                  <a:lnTo>
                    <a:pt x="3286" y="356"/>
                  </a:lnTo>
                  <a:lnTo>
                    <a:pt x="3181" y="273"/>
                  </a:lnTo>
                  <a:lnTo>
                    <a:pt x="3035" y="210"/>
                  </a:lnTo>
                  <a:lnTo>
                    <a:pt x="2951" y="168"/>
                  </a:lnTo>
                  <a:lnTo>
                    <a:pt x="2847" y="210"/>
                  </a:lnTo>
                  <a:lnTo>
                    <a:pt x="2805" y="168"/>
                  </a:lnTo>
                  <a:lnTo>
                    <a:pt x="2763" y="252"/>
                  </a:lnTo>
                  <a:lnTo>
                    <a:pt x="2700" y="210"/>
                  </a:lnTo>
                  <a:lnTo>
                    <a:pt x="2428" y="168"/>
                  </a:lnTo>
                  <a:lnTo>
                    <a:pt x="2198" y="147"/>
                  </a:lnTo>
                  <a:lnTo>
                    <a:pt x="2072" y="43"/>
                  </a:lnTo>
                  <a:lnTo>
                    <a:pt x="192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" name="Google Shape;1535;p74"/>
            <p:cNvSpPr/>
            <p:nvPr/>
          </p:nvSpPr>
          <p:spPr>
            <a:xfrm>
              <a:off x="3134431" y="3048737"/>
              <a:ext cx="17206" cy="9519"/>
            </a:xfrm>
            <a:custGeom>
              <a:avLst/>
              <a:gdLst/>
              <a:ahLst/>
              <a:cxnLst/>
              <a:rect l="l" t="t" r="r" b="b"/>
              <a:pathLst>
                <a:path w="1445" h="837" extrusionOk="0">
                  <a:moveTo>
                    <a:pt x="545" y="0"/>
                  </a:moveTo>
                  <a:lnTo>
                    <a:pt x="503" y="42"/>
                  </a:lnTo>
                  <a:lnTo>
                    <a:pt x="398" y="105"/>
                  </a:lnTo>
                  <a:lnTo>
                    <a:pt x="398" y="167"/>
                  </a:lnTo>
                  <a:lnTo>
                    <a:pt x="294" y="188"/>
                  </a:lnTo>
                  <a:lnTo>
                    <a:pt x="168" y="251"/>
                  </a:lnTo>
                  <a:lnTo>
                    <a:pt x="64" y="356"/>
                  </a:lnTo>
                  <a:lnTo>
                    <a:pt x="64" y="398"/>
                  </a:lnTo>
                  <a:lnTo>
                    <a:pt x="1" y="481"/>
                  </a:lnTo>
                  <a:lnTo>
                    <a:pt x="168" y="481"/>
                  </a:lnTo>
                  <a:lnTo>
                    <a:pt x="273" y="586"/>
                  </a:lnTo>
                  <a:lnTo>
                    <a:pt x="398" y="607"/>
                  </a:lnTo>
                  <a:lnTo>
                    <a:pt x="440" y="607"/>
                  </a:lnTo>
                  <a:lnTo>
                    <a:pt x="649" y="691"/>
                  </a:lnTo>
                  <a:lnTo>
                    <a:pt x="838" y="795"/>
                  </a:lnTo>
                  <a:lnTo>
                    <a:pt x="859" y="732"/>
                  </a:lnTo>
                  <a:lnTo>
                    <a:pt x="796" y="691"/>
                  </a:lnTo>
                  <a:lnTo>
                    <a:pt x="817" y="670"/>
                  </a:lnTo>
                  <a:lnTo>
                    <a:pt x="921" y="670"/>
                  </a:lnTo>
                  <a:lnTo>
                    <a:pt x="1005" y="795"/>
                  </a:lnTo>
                  <a:lnTo>
                    <a:pt x="1068" y="837"/>
                  </a:lnTo>
                  <a:lnTo>
                    <a:pt x="1340" y="837"/>
                  </a:lnTo>
                  <a:lnTo>
                    <a:pt x="1424" y="732"/>
                  </a:lnTo>
                  <a:lnTo>
                    <a:pt x="1382" y="691"/>
                  </a:lnTo>
                  <a:lnTo>
                    <a:pt x="1424" y="670"/>
                  </a:lnTo>
                  <a:lnTo>
                    <a:pt x="1382" y="607"/>
                  </a:lnTo>
                  <a:lnTo>
                    <a:pt x="1424" y="502"/>
                  </a:lnTo>
                  <a:lnTo>
                    <a:pt x="1424" y="481"/>
                  </a:lnTo>
                  <a:lnTo>
                    <a:pt x="1445" y="377"/>
                  </a:lnTo>
                  <a:lnTo>
                    <a:pt x="1445" y="272"/>
                  </a:lnTo>
                  <a:lnTo>
                    <a:pt x="1361" y="251"/>
                  </a:lnTo>
                  <a:lnTo>
                    <a:pt x="1319" y="209"/>
                  </a:lnTo>
                  <a:lnTo>
                    <a:pt x="1214" y="251"/>
                  </a:lnTo>
                  <a:lnTo>
                    <a:pt x="1173" y="293"/>
                  </a:lnTo>
                  <a:lnTo>
                    <a:pt x="1152" y="356"/>
                  </a:lnTo>
                  <a:lnTo>
                    <a:pt x="1110" y="293"/>
                  </a:lnTo>
                  <a:lnTo>
                    <a:pt x="1068" y="251"/>
                  </a:lnTo>
                  <a:lnTo>
                    <a:pt x="1005" y="146"/>
                  </a:lnTo>
                  <a:lnTo>
                    <a:pt x="901" y="105"/>
                  </a:lnTo>
                  <a:lnTo>
                    <a:pt x="754" y="146"/>
                  </a:lnTo>
                  <a:lnTo>
                    <a:pt x="712" y="84"/>
                  </a:lnTo>
                  <a:lnTo>
                    <a:pt x="649" y="63"/>
                  </a:lnTo>
                  <a:lnTo>
                    <a:pt x="628" y="42"/>
                  </a:lnTo>
                  <a:lnTo>
                    <a:pt x="54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" name="Google Shape;1536;p74"/>
            <p:cNvSpPr/>
            <p:nvPr/>
          </p:nvSpPr>
          <p:spPr>
            <a:xfrm>
              <a:off x="3142159" y="3021841"/>
              <a:ext cx="7978" cy="16672"/>
            </a:xfrm>
            <a:custGeom>
              <a:avLst/>
              <a:gdLst/>
              <a:ahLst/>
              <a:cxnLst/>
              <a:rect l="l" t="t" r="r" b="b"/>
              <a:pathLst>
                <a:path w="670" h="1466" extrusionOk="0">
                  <a:moveTo>
                    <a:pt x="398" y="1"/>
                  </a:moveTo>
                  <a:lnTo>
                    <a:pt x="377" y="43"/>
                  </a:lnTo>
                  <a:lnTo>
                    <a:pt x="356" y="147"/>
                  </a:lnTo>
                  <a:lnTo>
                    <a:pt x="272" y="231"/>
                  </a:lnTo>
                  <a:lnTo>
                    <a:pt x="272" y="252"/>
                  </a:lnTo>
                  <a:lnTo>
                    <a:pt x="210" y="273"/>
                  </a:lnTo>
                  <a:lnTo>
                    <a:pt x="189" y="315"/>
                  </a:lnTo>
                  <a:lnTo>
                    <a:pt x="168" y="273"/>
                  </a:lnTo>
                  <a:lnTo>
                    <a:pt x="168" y="231"/>
                  </a:lnTo>
                  <a:lnTo>
                    <a:pt x="84" y="231"/>
                  </a:lnTo>
                  <a:lnTo>
                    <a:pt x="42" y="273"/>
                  </a:lnTo>
                  <a:lnTo>
                    <a:pt x="0" y="356"/>
                  </a:lnTo>
                  <a:lnTo>
                    <a:pt x="0" y="1423"/>
                  </a:lnTo>
                  <a:lnTo>
                    <a:pt x="84" y="1423"/>
                  </a:lnTo>
                  <a:lnTo>
                    <a:pt x="105" y="1465"/>
                  </a:lnTo>
                  <a:lnTo>
                    <a:pt x="168" y="1465"/>
                  </a:lnTo>
                  <a:lnTo>
                    <a:pt x="210" y="1361"/>
                  </a:lnTo>
                  <a:lnTo>
                    <a:pt x="314" y="1256"/>
                  </a:lnTo>
                  <a:lnTo>
                    <a:pt x="398" y="1298"/>
                  </a:lnTo>
                  <a:lnTo>
                    <a:pt x="565" y="1068"/>
                  </a:lnTo>
                  <a:lnTo>
                    <a:pt x="607" y="900"/>
                  </a:lnTo>
                  <a:lnTo>
                    <a:pt x="607" y="733"/>
                  </a:lnTo>
                  <a:lnTo>
                    <a:pt x="565" y="670"/>
                  </a:lnTo>
                  <a:lnTo>
                    <a:pt x="586" y="482"/>
                  </a:lnTo>
                  <a:lnTo>
                    <a:pt x="628" y="377"/>
                  </a:lnTo>
                  <a:lnTo>
                    <a:pt x="670" y="105"/>
                  </a:lnTo>
                  <a:lnTo>
                    <a:pt x="670" y="43"/>
                  </a:lnTo>
                  <a:lnTo>
                    <a:pt x="670" y="1"/>
                  </a:lnTo>
                  <a:lnTo>
                    <a:pt x="586" y="1"/>
                  </a:lnTo>
                  <a:lnTo>
                    <a:pt x="524" y="43"/>
                  </a:lnTo>
                  <a:lnTo>
                    <a:pt x="50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" name="Google Shape;1537;p74"/>
            <p:cNvSpPr/>
            <p:nvPr/>
          </p:nvSpPr>
          <p:spPr>
            <a:xfrm>
              <a:off x="3120487" y="3025651"/>
              <a:ext cx="28411" cy="28568"/>
            </a:xfrm>
            <a:custGeom>
              <a:avLst/>
              <a:gdLst/>
              <a:ahLst/>
              <a:cxnLst/>
              <a:rect l="l" t="t" r="r" b="b"/>
              <a:pathLst>
                <a:path w="2386" h="2512" extrusionOk="0">
                  <a:moveTo>
                    <a:pt x="837" y="0"/>
                  </a:moveTo>
                  <a:lnTo>
                    <a:pt x="816" y="314"/>
                  </a:lnTo>
                  <a:lnTo>
                    <a:pt x="565" y="335"/>
                  </a:lnTo>
                  <a:lnTo>
                    <a:pt x="649" y="419"/>
                  </a:lnTo>
                  <a:lnTo>
                    <a:pt x="670" y="461"/>
                  </a:lnTo>
                  <a:lnTo>
                    <a:pt x="774" y="565"/>
                  </a:lnTo>
                  <a:lnTo>
                    <a:pt x="858" y="649"/>
                  </a:lnTo>
                  <a:lnTo>
                    <a:pt x="942" y="649"/>
                  </a:lnTo>
                  <a:lnTo>
                    <a:pt x="963" y="712"/>
                  </a:lnTo>
                  <a:lnTo>
                    <a:pt x="983" y="816"/>
                  </a:lnTo>
                  <a:lnTo>
                    <a:pt x="1025" y="837"/>
                  </a:lnTo>
                  <a:lnTo>
                    <a:pt x="1130" y="858"/>
                  </a:lnTo>
                  <a:lnTo>
                    <a:pt x="1193" y="879"/>
                  </a:lnTo>
                  <a:lnTo>
                    <a:pt x="1193" y="963"/>
                  </a:lnTo>
                  <a:lnTo>
                    <a:pt x="1130" y="1026"/>
                  </a:lnTo>
                  <a:lnTo>
                    <a:pt x="398" y="1026"/>
                  </a:lnTo>
                  <a:lnTo>
                    <a:pt x="42" y="1570"/>
                  </a:lnTo>
                  <a:lnTo>
                    <a:pt x="42" y="1674"/>
                  </a:lnTo>
                  <a:lnTo>
                    <a:pt x="84" y="1695"/>
                  </a:lnTo>
                  <a:lnTo>
                    <a:pt x="42" y="1758"/>
                  </a:lnTo>
                  <a:lnTo>
                    <a:pt x="84" y="1800"/>
                  </a:lnTo>
                  <a:lnTo>
                    <a:pt x="105" y="1821"/>
                  </a:lnTo>
                  <a:lnTo>
                    <a:pt x="105" y="1863"/>
                  </a:lnTo>
                  <a:lnTo>
                    <a:pt x="42" y="1904"/>
                  </a:lnTo>
                  <a:lnTo>
                    <a:pt x="21" y="1967"/>
                  </a:lnTo>
                  <a:lnTo>
                    <a:pt x="0" y="1988"/>
                  </a:lnTo>
                  <a:lnTo>
                    <a:pt x="105" y="2093"/>
                  </a:lnTo>
                  <a:lnTo>
                    <a:pt x="147" y="2218"/>
                  </a:lnTo>
                  <a:lnTo>
                    <a:pt x="251" y="2218"/>
                  </a:lnTo>
                  <a:lnTo>
                    <a:pt x="335" y="2323"/>
                  </a:lnTo>
                  <a:lnTo>
                    <a:pt x="628" y="2428"/>
                  </a:lnTo>
                  <a:lnTo>
                    <a:pt x="942" y="2428"/>
                  </a:lnTo>
                  <a:lnTo>
                    <a:pt x="1172" y="2511"/>
                  </a:lnTo>
                  <a:lnTo>
                    <a:pt x="1235" y="2428"/>
                  </a:lnTo>
                  <a:lnTo>
                    <a:pt x="1235" y="2386"/>
                  </a:lnTo>
                  <a:lnTo>
                    <a:pt x="1339" y="2281"/>
                  </a:lnTo>
                  <a:lnTo>
                    <a:pt x="1465" y="2218"/>
                  </a:lnTo>
                  <a:lnTo>
                    <a:pt x="1569" y="2197"/>
                  </a:lnTo>
                  <a:lnTo>
                    <a:pt x="1569" y="2135"/>
                  </a:lnTo>
                  <a:lnTo>
                    <a:pt x="1716" y="2009"/>
                  </a:lnTo>
                  <a:lnTo>
                    <a:pt x="1799" y="1863"/>
                  </a:lnTo>
                  <a:lnTo>
                    <a:pt x="1779" y="1779"/>
                  </a:lnTo>
                  <a:lnTo>
                    <a:pt x="1862" y="1674"/>
                  </a:lnTo>
                  <a:lnTo>
                    <a:pt x="2009" y="1507"/>
                  </a:lnTo>
                  <a:lnTo>
                    <a:pt x="2092" y="1507"/>
                  </a:lnTo>
                  <a:lnTo>
                    <a:pt x="2239" y="1444"/>
                  </a:lnTo>
                  <a:lnTo>
                    <a:pt x="2302" y="1340"/>
                  </a:lnTo>
                  <a:lnTo>
                    <a:pt x="2385" y="1277"/>
                  </a:lnTo>
                  <a:lnTo>
                    <a:pt x="2385" y="1235"/>
                  </a:lnTo>
                  <a:lnTo>
                    <a:pt x="2344" y="1172"/>
                  </a:lnTo>
                  <a:lnTo>
                    <a:pt x="2239" y="1172"/>
                  </a:lnTo>
                  <a:lnTo>
                    <a:pt x="2218" y="1256"/>
                  </a:lnTo>
                  <a:lnTo>
                    <a:pt x="2113" y="1172"/>
                  </a:lnTo>
                  <a:lnTo>
                    <a:pt x="2030" y="1172"/>
                  </a:lnTo>
                  <a:lnTo>
                    <a:pt x="1988" y="1130"/>
                  </a:lnTo>
                  <a:lnTo>
                    <a:pt x="1925" y="1130"/>
                  </a:lnTo>
                  <a:lnTo>
                    <a:pt x="1904" y="1088"/>
                  </a:lnTo>
                  <a:lnTo>
                    <a:pt x="1820" y="1088"/>
                  </a:lnTo>
                  <a:lnTo>
                    <a:pt x="1820" y="21"/>
                  </a:lnTo>
                  <a:lnTo>
                    <a:pt x="83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" name="Google Shape;1538;p74"/>
            <p:cNvSpPr/>
            <p:nvPr/>
          </p:nvSpPr>
          <p:spPr>
            <a:xfrm>
              <a:off x="2965761" y="2909287"/>
              <a:ext cx="196343" cy="138983"/>
            </a:xfrm>
            <a:custGeom>
              <a:avLst/>
              <a:gdLst/>
              <a:ahLst/>
              <a:cxnLst/>
              <a:rect l="l" t="t" r="r" b="b"/>
              <a:pathLst>
                <a:path w="16489" h="12221" extrusionOk="0">
                  <a:moveTo>
                    <a:pt x="1381" y="1"/>
                  </a:moveTo>
                  <a:lnTo>
                    <a:pt x="1" y="22"/>
                  </a:lnTo>
                  <a:lnTo>
                    <a:pt x="21" y="168"/>
                  </a:lnTo>
                  <a:lnTo>
                    <a:pt x="105" y="482"/>
                  </a:lnTo>
                  <a:lnTo>
                    <a:pt x="168" y="587"/>
                  </a:lnTo>
                  <a:lnTo>
                    <a:pt x="231" y="691"/>
                  </a:lnTo>
                  <a:lnTo>
                    <a:pt x="168" y="712"/>
                  </a:lnTo>
                  <a:lnTo>
                    <a:pt x="168" y="796"/>
                  </a:lnTo>
                  <a:lnTo>
                    <a:pt x="189" y="901"/>
                  </a:lnTo>
                  <a:lnTo>
                    <a:pt x="356" y="1110"/>
                  </a:lnTo>
                  <a:lnTo>
                    <a:pt x="356" y="1152"/>
                  </a:lnTo>
                  <a:lnTo>
                    <a:pt x="314" y="1173"/>
                  </a:lnTo>
                  <a:lnTo>
                    <a:pt x="335" y="1256"/>
                  </a:lnTo>
                  <a:lnTo>
                    <a:pt x="461" y="1361"/>
                  </a:lnTo>
                  <a:lnTo>
                    <a:pt x="482" y="1486"/>
                  </a:lnTo>
                  <a:lnTo>
                    <a:pt x="440" y="1549"/>
                  </a:lnTo>
                  <a:lnTo>
                    <a:pt x="440" y="1654"/>
                  </a:lnTo>
                  <a:lnTo>
                    <a:pt x="524" y="1696"/>
                  </a:lnTo>
                  <a:lnTo>
                    <a:pt x="545" y="1779"/>
                  </a:lnTo>
                  <a:lnTo>
                    <a:pt x="545" y="1968"/>
                  </a:lnTo>
                  <a:lnTo>
                    <a:pt x="586" y="2114"/>
                  </a:lnTo>
                  <a:lnTo>
                    <a:pt x="691" y="2219"/>
                  </a:lnTo>
                  <a:lnTo>
                    <a:pt x="754" y="2219"/>
                  </a:lnTo>
                  <a:lnTo>
                    <a:pt x="942" y="2386"/>
                  </a:lnTo>
                  <a:lnTo>
                    <a:pt x="1005" y="2512"/>
                  </a:lnTo>
                  <a:lnTo>
                    <a:pt x="1047" y="2595"/>
                  </a:lnTo>
                  <a:lnTo>
                    <a:pt x="1172" y="2721"/>
                  </a:lnTo>
                  <a:lnTo>
                    <a:pt x="1214" y="2909"/>
                  </a:lnTo>
                  <a:lnTo>
                    <a:pt x="1277" y="2930"/>
                  </a:lnTo>
                  <a:lnTo>
                    <a:pt x="1361" y="3056"/>
                  </a:lnTo>
                  <a:lnTo>
                    <a:pt x="1298" y="3139"/>
                  </a:lnTo>
                  <a:lnTo>
                    <a:pt x="1277" y="3202"/>
                  </a:lnTo>
                  <a:lnTo>
                    <a:pt x="1319" y="3265"/>
                  </a:lnTo>
                  <a:lnTo>
                    <a:pt x="1298" y="3349"/>
                  </a:lnTo>
                  <a:lnTo>
                    <a:pt x="1214" y="3328"/>
                  </a:lnTo>
                  <a:lnTo>
                    <a:pt x="1172" y="3411"/>
                  </a:lnTo>
                  <a:lnTo>
                    <a:pt x="1193" y="3432"/>
                  </a:lnTo>
                  <a:lnTo>
                    <a:pt x="1277" y="3432"/>
                  </a:lnTo>
                  <a:lnTo>
                    <a:pt x="1277" y="3516"/>
                  </a:lnTo>
                  <a:lnTo>
                    <a:pt x="1214" y="3558"/>
                  </a:lnTo>
                  <a:lnTo>
                    <a:pt x="1151" y="3516"/>
                  </a:lnTo>
                  <a:lnTo>
                    <a:pt x="1005" y="3516"/>
                  </a:lnTo>
                  <a:lnTo>
                    <a:pt x="900" y="3453"/>
                  </a:lnTo>
                  <a:lnTo>
                    <a:pt x="775" y="3474"/>
                  </a:lnTo>
                  <a:lnTo>
                    <a:pt x="712" y="3516"/>
                  </a:lnTo>
                  <a:lnTo>
                    <a:pt x="858" y="3662"/>
                  </a:lnTo>
                  <a:lnTo>
                    <a:pt x="963" y="3725"/>
                  </a:lnTo>
                  <a:lnTo>
                    <a:pt x="963" y="3830"/>
                  </a:lnTo>
                  <a:lnTo>
                    <a:pt x="1005" y="3934"/>
                  </a:lnTo>
                  <a:lnTo>
                    <a:pt x="1109" y="3955"/>
                  </a:lnTo>
                  <a:lnTo>
                    <a:pt x="1235" y="4039"/>
                  </a:lnTo>
                  <a:lnTo>
                    <a:pt x="1235" y="4081"/>
                  </a:lnTo>
                  <a:lnTo>
                    <a:pt x="1319" y="4081"/>
                  </a:lnTo>
                  <a:lnTo>
                    <a:pt x="1402" y="4102"/>
                  </a:lnTo>
                  <a:lnTo>
                    <a:pt x="1381" y="4144"/>
                  </a:lnTo>
                  <a:lnTo>
                    <a:pt x="1423" y="4206"/>
                  </a:lnTo>
                  <a:lnTo>
                    <a:pt x="1507" y="4186"/>
                  </a:lnTo>
                  <a:lnTo>
                    <a:pt x="1591" y="4186"/>
                  </a:lnTo>
                  <a:lnTo>
                    <a:pt x="1674" y="4081"/>
                  </a:lnTo>
                  <a:lnTo>
                    <a:pt x="1716" y="4081"/>
                  </a:lnTo>
                  <a:lnTo>
                    <a:pt x="1695" y="4186"/>
                  </a:lnTo>
                  <a:lnTo>
                    <a:pt x="1716" y="4374"/>
                  </a:lnTo>
                  <a:lnTo>
                    <a:pt x="1905" y="4562"/>
                  </a:lnTo>
                  <a:lnTo>
                    <a:pt x="2009" y="4583"/>
                  </a:lnTo>
                  <a:lnTo>
                    <a:pt x="2051" y="4583"/>
                  </a:lnTo>
                  <a:lnTo>
                    <a:pt x="2114" y="4667"/>
                  </a:lnTo>
                  <a:lnTo>
                    <a:pt x="2197" y="4897"/>
                  </a:lnTo>
                  <a:lnTo>
                    <a:pt x="2197" y="5127"/>
                  </a:lnTo>
                  <a:lnTo>
                    <a:pt x="2156" y="5315"/>
                  </a:lnTo>
                  <a:lnTo>
                    <a:pt x="2051" y="5462"/>
                  </a:lnTo>
                  <a:lnTo>
                    <a:pt x="2093" y="5546"/>
                  </a:lnTo>
                  <a:lnTo>
                    <a:pt x="2197" y="5650"/>
                  </a:lnTo>
                  <a:lnTo>
                    <a:pt x="2239" y="5629"/>
                  </a:lnTo>
                  <a:lnTo>
                    <a:pt x="2260" y="5713"/>
                  </a:lnTo>
                  <a:lnTo>
                    <a:pt x="2407" y="5734"/>
                  </a:lnTo>
                  <a:lnTo>
                    <a:pt x="2449" y="5859"/>
                  </a:lnTo>
                  <a:lnTo>
                    <a:pt x="2679" y="6131"/>
                  </a:lnTo>
                  <a:lnTo>
                    <a:pt x="2762" y="6152"/>
                  </a:lnTo>
                  <a:lnTo>
                    <a:pt x="2804" y="6236"/>
                  </a:lnTo>
                  <a:lnTo>
                    <a:pt x="2888" y="6341"/>
                  </a:lnTo>
                  <a:lnTo>
                    <a:pt x="3034" y="6362"/>
                  </a:lnTo>
                  <a:lnTo>
                    <a:pt x="3076" y="6445"/>
                  </a:lnTo>
                  <a:lnTo>
                    <a:pt x="3076" y="6571"/>
                  </a:lnTo>
                  <a:lnTo>
                    <a:pt x="3160" y="6655"/>
                  </a:lnTo>
                  <a:lnTo>
                    <a:pt x="3160" y="6717"/>
                  </a:lnTo>
                  <a:lnTo>
                    <a:pt x="3202" y="6822"/>
                  </a:lnTo>
                  <a:lnTo>
                    <a:pt x="3286" y="6864"/>
                  </a:lnTo>
                  <a:lnTo>
                    <a:pt x="3474" y="6780"/>
                  </a:lnTo>
                  <a:lnTo>
                    <a:pt x="3578" y="6613"/>
                  </a:lnTo>
                  <a:lnTo>
                    <a:pt x="3578" y="6487"/>
                  </a:lnTo>
                  <a:lnTo>
                    <a:pt x="3495" y="6445"/>
                  </a:lnTo>
                  <a:lnTo>
                    <a:pt x="3474" y="6341"/>
                  </a:lnTo>
                  <a:lnTo>
                    <a:pt x="3411" y="6278"/>
                  </a:lnTo>
                  <a:lnTo>
                    <a:pt x="3390" y="6173"/>
                  </a:lnTo>
                  <a:lnTo>
                    <a:pt x="3286" y="6131"/>
                  </a:lnTo>
                  <a:lnTo>
                    <a:pt x="3265" y="6048"/>
                  </a:lnTo>
                  <a:lnTo>
                    <a:pt x="3202" y="5964"/>
                  </a:lnTo>
                  <a:lnTo>
                    <a:pt x="3139" y="5943"/>
                  </a:lnTo>
                  <a:lnTo>
                    <a:pt x="3097" y="5964"/>
                  </a:lnTo>
                  <a:lnTo>
                    <a:pt x="3097" y="6048"/>
                  </a:lnTo>
                  <a:lnTo>
                    <a:pt x="3055" y="6069"/>
                  </a:lnTo>
                  <a:lnTo>
                    <a:pt x="3055" y="5985"/>
                  </a:lnTo>
                  <a:lnTo>
                    <a:pt x="2972" y="5943"/>
                  </a:lnTo>
                  <a:lnTo>
                    <a:pt x="2867" y="5818"/>
                  </a:lnTo>
                  <a:lnTo>
                    <a:pt x="2846" y="5734"/>
                  </a:lnTo>
                  <a:lnTo>
                    <a:pt x="2888" y="5629"/>
                  </a:lnTo>
                  <a:lnTo>
                    <a:pt x="2888" y="5504"/>
                  </a:lnTo>
                  <a:lnTo>
                    <a:pt x="2804" y="5399"/>
                  </a:lnTo>
                  <a:lnTo>
                    <a:pt x="2846" y="5294"/>
                  </a:lnTo>
                  <a:lnTo>
                    <a:pt x="2846" y="5232"/>
                  </a:lnTo>
                  <a:lnTo>
                    <a:pt x="2783" y="5148"/>
                  </a:lnTo>
                  <a:lnTo>
                    <a:pt x="2783" y="5085"/>
                  </a:lnTo>
                  <a:lnTo>
                    <a:pt x="2721" y="5002"/>
                  </a:lnTo>
                  <a:lnTo>
                    <a:pt x="2721" y="4897"/>
                  </a:lnTo>
                  <a:lnTo>
                    <a:pt x="2679" y="4834"/>
                  </a:lnTo>
                  <a:lnTo>
                    <a:pt x="2679" y="4688"/>
                  </a:lnTo>
                  <a:lnTo>
                    <a:pt x="2721" y="4604"/>
                  </a:lnTo>
                  <a:lnTo>
                    <a:pt x="2658" y="4395"/>
                  </a:lnTo>
                  <a:lnTo>
                    <a:pt x="2616" y="4290"/>
                  </a:lnTo>
                  <a:lnTo>
                    <a:pt x="2553" y="4206"/>
                  </a:lnTo>
                  <a:lnTo>
                    <a:pt x="2532" y="4186"/>
                  </a:lnTo>
                  <a:lnTo>
                    <a:pt x="2532" y="4248"/>
                  </a:lnTo>
                  <a:lnTo>
                    <a:pt x="2532" y="4290"/>
                  </a:lnTo>
                  <a:lnTo>
                    <a:pt x="2469" y="4353"/>
                  </a:lnTo>
                  <a:lnTo>
                    <a:pt x="2365" y="4186"/>
                  </a:lnTo>
                  <a:lnTo>
                    <a:pt x="2365" y="4102"/>
                  </a:lnTo>
                  <a:lnTo>
                    <a:pt x="2407" y="4039"/>
                  </a:lnTo>
                  <a:lnTo>
                    <a:pt x="2365" y="3976"/>
                  </a:lnTo>
                  <a:lnTo>
                    <a:pt x="2323" y="3955"/>
                  </a:lnTo>
                  <a:lnTo>
                    <a:pt x="2281" y="3746"/>
                  </a:lnTo>
                  <a:lnTo>
                    <a:pt x="2197" y="3579"/>
                  </a:lnTo>
                  <a:lnTo>
                    <a:pt x="2135" y="3558"/>
                  </a:lnTo>
                  <a:lnTo>
                    <a:pt x="2030" y="3453"/>
                  </a:lnTo>
                  <a:lnTo>
                    <a:pt x="2030" y="3328"/>
                  </a:lnTo>
                  <a:lnTo>
                    <a:pt x="2051" y="3202"/>
                  </a:lnTo>
                  <a:lnTo>
                    <a:pt x="1946" y="3056"/>
                  </a:lnTo>
                  <a:lnTo>
                    <a:pt x="1884" y="3035"/>
                  </a:lnTo>
                  <a:lnTo>
                    <a:pt x="1821" y="2993"/>
                  </a:lnTo>
                  <a:lnTo>
                    <a:pt x="1821" y="2846"/>
                  </a:lnTo>
                  <a:lnTo>
                    <a:pt x="1737" y="2784"/>
                  </a:lnTo>
                  <a:lnTo>
                    <a:pt x="1633" y="2742"/>
                  </a:lnTo>
                  <a:lnTo>
                    <a:pt x="1612" y="2637"/>
                  </a:lnTo>
                  <a:lnTo>
                    <a:pt x="1633" y="2574"/>
                  </a:lnTo>
                  <a:lnTo>
                    <a:pt x="1612" y="2407"/>
                  </a:lnTo>
                  <a:lnTo>
                    <a:pt x="1465" y="2302"/>
                  </a:lnTo>
                  <a:lnTo>
                    <a:pt x="1402" y="2219"/>
                  </a:lnTo>
                  <a:lnTo>
                    <a:pt x="1319" y="2198"/>
                  </a:lnTo>
                  <a:lnTo>
                    <a:pt x="1319" y="2093"/>
                  </a:lnTo>
                  <a:lnTo>
                    <a:pt x="1235" y="1947"/>
                  </a:lnTo>
                  <a:lnTo>
                    <a:pt x="1193" y="1863"/>
                  </a:lnTo>
                  <a:lnTo>
                    <a:pt x="1235" y="1779"/>
                  </a:lnTo>
                  <a:lnTo>
                    <a:pt x="1214" y="1361"/>
                  </a:lnTo>
                  <a:lnTo>
                    <a:pt x="1193" y="1131"/>
                  </a:lnTo>
                  <a:lnTo>
                    <a:pt x="1235" y="1005"/>
                  </a:lnTo>
                  <a:lnTo>
                    <a:pt x="1298" y="796"/>
                  </a:lnTo>
                  <a:lnTo>
                    <a:pt x="1277" y="691"/>
                  </a:lnTo>
                  <a:lnTo>
                    <a:pt x="1235" y="545"/>
                  </a:lnTo>
                  <a:lnTo>
                    <a:pt x="1319" y="691"/>
                  </a:lnTo>
                  <a:lnTo>
                    <a:pt x="1486" y="754"/>
                  </a:lnTo>
                  <a:lnTo>
                    <a:pt x="1570" y="921"/>
                  </a:lnTo>
                  <a:lnTo>
                    <a:pt x="1633" y="963"/>
                  </a:lnTo>
                  <a:lnTo>
                    <a:pt x="1737" y="963"/>
                  </a:lnTo>
                  <a:lnTo>
                    <a:pt x="1800" y="921"/>
                  </a:lnTo>
                  <a:lnTo>
                    <a:pt x="1884" y="1026"/>
                  </a:lnTo>
                  <a:lnTo>
                    <a:pt x="1925" y="1068"/>
                  </a:lnTo>
                  <a:lnTo>
                    <a:pt x="2030" y="1068"/>
                  </a:lnTo>
                  <a:lnTo>
                    <a:pt x="2156" y="1152"/>
                  </a:lnTo>
                  <a:lnTo>
                    <a:pt x="2156" y="1214"/>
                  </a:lnTo>
                  <a:lnTo>
                    <a:pt x="2093" y="1319"/>
                  </a:lnTo>
                  <a:lnTo>
                    <a:pt x="2093" y="1382"/>
                  </a:lnTo>
                  <a:lnTo>
                    <a:pt x="2135" y="1549"/>
                  </a:lnTo>
                  <a:lnTo>
                    <a:pt x="2156" y="1737"/>
                  </a:lnTo>
                  <a:lnTo>
                    <a:pt x="2218" y="1842"/>
                  </a:lnTo>
                  <a:lnTo>
                    <a:pt x="2239" y="1968"/>
                  </a:lnTo>
                  <a:lnTo>
                    <a:pt x="2218" y="2051"/>
                  </a:lnTo>
                  <a:lnTo>
                    <a:pt x="2239" y="2156"/>
                  </a:lnTo>
                  <a:lnTo>
                    <a:pt x="2407" y="2323"/>
                  </a:lnTo>
                  <a:lnTo>
                    <a:pt x="2365" y="2386"/>
                  </a:lnTo>
                  <a:lnTo>
                    <a:pt x="2344" y="2470"/>
                  </a:lnTo>
                  <a:lnTo>
                    <a:pt x="2407" y="2533"/>
                  </a:lnTo>
                  <a:lnTo>
                    <a:pt x="2428" y="2533"/>
                  </a:lnTo>
                  <a:lnTo>
                    <a:pt x="2469" y="2595"/>
                  </a:lnTo>
                  <a:lnTo>
                    <a:pt x="2532" y="2784"/>
                  </a:lnTo>
                  <a:lnTo>
                    <a:pt x="2616" y="2805"/>
                  </a:lnTo>
                  <a:lnTo>
                    <a:pt x="2658" y="2909"/>
                  </a:lnTo>
                  <a:lnTo>
                    <a:pt x="2658" y="3035"/>
                  </a:lnTo>
                  <a:lnTo>
                    <a:pt x="2721" y="3097"/>
                  </a:lnTo>
                  <a:lnTo>
                    <a:pt x="2783" y="3118"/>
                  </a:lnTo>
                  <a:lnTo>
                    <a:pt x="2846" y="3244"/>
                  </a:lnTo>
                  <a:lnTo>
                    <a:pt x="2867" y="3349"/>
                  </a:lnTo>
                  <a:lnTo>
                    <a:pt x="2951" y="3411"/>
                  </a:lnTo>
                  <a:lnTo>
                    <a:pt x="2972" y="3453"/>
                  </a:lnTo>
                  <a:lnTo>
                    <a:pt x="3055" y="3453"/>
                  </a:lnTo>
                  <a:lnTo>
                    <a:pt x="3097" y="3516"/>
                  </a:lnTo>
                  <a:lnTo>
                    <a:pt x="3181" y="3453"/>
                  </a:lnTo>
                  <a:lnTo>
                    <a:pt x="3244" y="3516"/>
                  </a:lnTo>
                  <a:lnTo>
                    <a:pt x="3244" y="3642"/>
                  </a:lnTo>
                  <a:lnTo>
                    <a:pt x="3181" y="3725"/>
                  </a:lnTo>
                  <a:lnTo>
                    <a:pt x="3202" y="3872"/>
                  </a:lnTo>
                  <a:lnTo>
                    <a:pt x="3390" y="4060"/>
                  </a:lnTo>
                  <a:lnTo>
                    <a:pt x="3474" y="4039"/>
                  </a:lnTo>
                  <a:lnTo>
                    <a:pt x="3558" y="4060"/>
                  </a:lnTo>
                  <a:lnTo>
                    <a:pt x="3516" y="4165"/>
                  </a:lnTo>
                  <a:lnTo>
                    <a:pt x="3578" y="4269"/>
                  </a:lnTo>
                  <a:lnTo>
                    <a:pt x="3683" y="4290"/>
                  </a:lnTo>
                  <a:lnTo>
                    <a:pt x="3767" y="4290"/>
                  </a:lnTo>
                  <a:lnTo>
                    <a:pt x="3850" y="4395"/>
                  </a:lnTo>
                  <a:lnTo>
                    <a:pt x="3892" y="4499"/>
                  </a:lnTo>
                  <a:lnTo>
                    <a:pt x="3976" y="4520"/>
                  </a:lnTo>
                  <a:lnTo>
                    <a:pt x="3997" y="4499"/>
                  </a:lnTo>
                  <a:lnTo>
                    <a:pt x="4018" y="4520"/>
                  </a:lnTo>
                  <a:lnTo>
                    <a:pt x="4039" y="4604"/>
                  </a:lnTo>
                  <a:lnTo>
                    <a:pt x="3997" y="4667"/>
                  </a:lnTo>
                  <a:lnTo>
                    <a:pt x="3934" y="4604"/>
                  </a:lnTo>
                  <a:lnTo>
                    <a:pt x="3850" y="4625"/>
                  </a:lnTo>
                  <a:lnTo>
                    <a:pt x="3767" y="4730"/>
                  </a:lnTo>
                  <a:lnTo>
                    <a:pt x="3704" y="4897"/>
                  </a:lnTo>
                  <a:lnTo>
                    <a:pt x="3725" y="5002"/>
                  </a:lnTo>
                  <a:lnTo>
                    <a:pt x="3809" y="5085"/>
                  </a:lnTo>
                  <a:lnTo>
                    <a:pt x="3913" y="5085"/>
                  </a:lnTo>
                  <a:lnTo>
                    <a:pt x="3997" y="5148"/>
                  </a:lnTo>
                  <a:lnTo>
                    <a:pt x="4206" y="5315"/>
                  </a:lnTo>
                  <a:lnTo>
                    <a:pt x="4353" y="5357"/>
                  </a:lnTo>
                  <a:lnTo>
                    <a:pt x="4415" y="5357"/>
                  </a:lnTo>
                  <a:lnTo>
                    <a:pt x="4436" y="5420"/>
                  </a:lnTo>
                  <a:lnTo>
                    <a:pt x="4499" y="5525"/>
                  </a:lnTo>
                  <a:lnTo>
                    <a:pt x="4541" y="5608"/>
                  </a:lnTo>
                  <a:lnTo>
                    <a:pt x="4499" y="5713"/>
                  </a:lnTo>
                  <a:lnTo>
                    <a:pt x="4415" y="5734"/>
                  </a:lnTo>
                  <a:lnTo>
                    <a:pt x="4436" y="5776"/>
                  </a:lnTo>
                  <a:lnTo>
                    <a:pt x="4520" y="5838"/>
                  </a:lnTo>
                  <a:lnTo>
                    <a:pt x="4708" y="5880"/>
                  </a:lnTo>
                  <a:lnTo>
                    <a:pt x="4708" y="5964"/>
                  </a:lnTo>
                  <a:lnTo>
                    <a:pt x="4750" y="5985"/>
                  </a:lnTo>
                  <a:lnTo>
                    <a:pt x="4897" y="6131"/>
                  </a:lnTo>
                  <a:lnTo>
                    <a:pt x="5085" y="6362"/>
                  </a:lnTo>
                  <a:lnTo>
                    <a:pt x="5231" y="6592"/>
                  </a:lnTo>
                  <a:lnTo>
                    <a:pt x="5399" y="6801"/>
                  </a:lnTo>
                  <a:lnTo>
                    <a:pt x="5399" y="6906"/>
                  </a:lnTo>
                  <a:lnTo>
                    <a:pt x="5608" y="7178"/>
                  </a:lnTo>
                  <a:lnTo>
                    <a:pt x="5650" y="7282"/>
                  </a:lnTo>
                  <a:lnTo>
                    <a:pt x="5587" y="7408"/>
                  </a:lnTo>
                  <a:lnTo>
                    <a:pt x="5650" y="7491"/>
                  </a:lnTo>
                  <a:lnTo>
                    <a:pt x="5692" y="7638"/>
                  </a:lnTo>
                  <a:lnTo>
                    <a:pt x="5817" y="7952"/>
                  </a:lnTo>
                  <a:lnTo>
                    <a:pt x="5817" y="8077"/>
                  </a:lnTo>
                  <a:lnTo>
                    <a:pt x="5775" y="8182"/>
                  </a:lnTo>
                  <a:lnTo>
                    <a:pt x="5650" y="8287"/>
                  </a:lnTo>
                  <a:lnTo>
                    <a:pt x="5608" y="8370"/>
                  </a:lnTo>
                  <a:lnTo>
                    <a:pt x="5671" y="8370"/>
                  </a:lnTo>
                  <a:lnTo>
                    <a:pt x="5754" y="8454"/>
                  </a:lnTo>
                  <a:lnTo>
                    <a:pt x="5692" y="8496"/>
                  </a:lnTo>
                  <a:lnTo>
                    <a:pt x="5566" y="8496"/>
                  </a:lnTo>
                  <a:lnTo>
                    <a:pt x="5482" y="8538"/>
                  </a:lnTo>
                  <a:lnTo>
                    <a:pt x="5482" y="8579"/>
                  </a:lnTo>
                  <a:lnTo>
                    <a:pt x="5566" y="8789"/>
                  </a:lnTo>
                  <a:lnTo>
                    <a:pt x="5650" y="8872"/>
                  </a:lnTo>
                  <a:lnTo>
                    <a:pt x="5650" y="8956"/>
                  </a:lnTo>
                  <a:lnTo>
                    <a:pt x="5754" y="9103"/>
                  </a:lnTo>
                  <a:lnTo>
                    <a:pt x="5796" y="9228"/>
                  </a:lnTo>
                  <a:lnTo>
                    <a:pt x="5859" y="9291"/>
                  </a:lnTo>
                  <a:lnTo>
                    <a:pt x="5922" y="9291"/>
                  </a:lnTo>
                  <a:lnTo>
                    <a:pt x="5943" y="9333"/>
                  </a:lnTo>
                  <a:lnTo>
                    <a:pt x="6131" y="9395"/>
                  </a:lnTo>
                  <a:lnTo>
                    <a:pt x="6278" y="9375"/>
                  </a:lnTo>
                  <a:lnTo>
                    <a:pt x="6340" y="9375"/>
                  </a:lnTo>
                  <a:lnTo>
                    <a:pt x="6299" y="9437"/>
                  </a:lnTo>
                  <a:lnTo>
                    <a:pt x="6299" y="9500"/>
                  </a:lnTo>
                  <a:lnTo>
                    <a:pt x="6424" y="9542"/>
                  </a:lnTo>
                  <a:lnTo>
                    <a:pt x="6591" y="9688"/>
                  </a:lnTo>
                  <a:lnTo>
                    <a:pt x="6696" y="9835"/>
                  </a:lnTo>
                  <a:lnTo>
                    <a:pt x="6759" y="9960"/>
                  </a:lnTo>
                  <a:lnTo>
                    <a:pt x="6863" y="10023"/>
                  </a:lnTo>
                  <a:lnTo>
                    <a:pt x="6926" y="10002"/>
                  </a:lnTo>
                  <a:lnTo>
                    <a:pt x="7031" y="10044"/>
                  </a:lnTo>
                  <a:lnTo>
                    <a:pt x="7115" y="10044"/>
                  </a:lnTo>
                  <a:lnTo>
                    <a:pt x="7345" y="10149"/>
                  </a:lnTo>
                  <a:lnTo>
                    <a:pt x="7428" y="10149"/>
                  </a:lnTo>
                  <a:lnTo>
                    <a:pt x="7449" y="10107"/>
                  </a:lnTo>
                  <a:lnTo>
                    <a:pt x="7512" y="10107"/>
                  </a:lnTo>
                  <a:lnTo>
                    <a:pt x="7575" y="10170"/>
                  </a:lnTo>
                  <a:lnTo>
                    <a:pt x="7847" y="10442"/>
                  </a:lnTo>
                  <a:lnTo>
                    <a:pt x="7910" y="10442"/>
                  </a:lnTo>
                  <a:lnTo>
                    <a:pt x="8098" y="10630"/>
                  </a:lnTo>
                  <a:lnTo>
                    <a:pt x="8328" y="10735"/>
                  </a:lnTo>
                  <a:lnTo>
                    <a:pt x="8621" y="10756"/>
                  </a:lnTo>
                  <a:lnTo>
                    <a:pt x="8747" y="10839"/>
                  </a:lnTo>
                  <a:lnTo>
                    <a:pt x="8830" y="10965"/>
                  </a:lnTo>
                  <a:lnTo>
                    <a:pt x="8998" y="10965"/>
                  </a:lnTo>
                  <a:lnTo>
                    <a:pt x="9144" y="11048"/>
                  </a:lnTo>
                  <a:lnTo>
                    <a:pt x="9228" y="10986"/>
                  </a:lnTo>
                  <a:lnTo>
                    <a:pt x="9249" y="11007"/>
                  </a:lnTo>
                  <a:lnTo>
                    <a:pt x="9332" y="11153"/>
                  </a:lnTo>
                  <a:lnTo>
                    <a:pt x="9479" y="11216"/>
                  </a:lnTo>
                  <a:lnTo>
                    <a:pt x="9625" y="11216"/>
                  </a:lnTo>
                  <a:lnTo>
                    <a:pt x="9730" y="11279"/>
                  </a:lnTo>
                  <a:lnTo>
                    <a:pt x="9960" y="11362"/>
                  </a:lnTo>
                  <a:lnTo>
                    <a:pt x="10148" y="11362"/>
                  </a:lnTo>
                  <a:lnTo>
                    <a:pt x="10295" y="11467"/>
                  </a:lnTo>
                  <a:lnTo>
                    <a:pt x="10588" y="11572"/>
                  </a:lnTo>
                  <a:lnTo>
                    <a:pt x="10692" y="11530"/>
                  </a:lnTo>
                  <a:lnTo>
                    <a:pt x="11006" y="11404"/>
                  </a:lnTo>
                  <a:lnTo>
                    <a:pt x="11111" y="11404"/>
                  </a:lnTo>
                  <a:lnTo>
                    <a:pt x="11299" y="11300"/>
                  </a:lnTo>
                  <a:lnTo>
                    <a:pt x="11404" y="11279"/>
                  </a:lnTo>
                  <a:lnTo>
                    <a:pt x="11613" y="11279"/>
                  </a:lnTo>
                  <a:lnTo>
                    <a:pt x="11613" y="11258"/>
                  </a:lnTo>
                  <a:lnTo>
                    <a:pt x="11467" y="11216"/>
                  </a:lnTo>
                  <a:lnTo>
                    <a:pt x="11404" y="11216"/>
                  </a:lnTo>
                  <a:lnTo>
                    <a:pt x="11404" y="11174"/>
                  </a:lnTo>
                  <a:lnTo>
                    <a:pt x="11529" y="11090"/>
                  </a:lnTo>
                  <a:lnTo>
                    <a:pt x="11550" y="11111"/>
                  </a:lnTo>
                  <a:lnTo>
                    <a:pt x="11550" y="11195"/>
                  </a:lnTo>
                  <a:lnTo>
                    <a:pt x="11634" y="11153"/>
                  </a:lnTo>
                  <a:lnTo>
                    <a:pt x="11718" y="11153"/>
                  </a:lnTo>
                  <a:lnTo>
                    <a:pt x="11718" y="11195"/>
                  </a:lnTo>
                  <a:lnTo>
                    <a:pt x="11655" y="11195"/>
                  </a:lnTo>
                  <a:lnTo>
                    <a:pt x="11634" y="11216"/>
                  </a:lnTo>
                  <a:lnTo>
                    <a:pt x="11655" y="11258"/>
                  </a:lnTo>
                  <a:lnTo>
                    <a:pt x="11760" y="11258"/>
                  </a:lnTo>
                  <a:lnTo>
                    <a:pt x="11864" y="11279"/>
                  </a:lnTo>
                  <a:lnTo>
                    <a:pt x="12032" y="11404"/>
                  </a:lnTo>
                  <a:lnTo>
                    <a:pt x="12094" y="11467"/>
                  </a:lnTo>
                  <a:lnTo>
                    <a:pt x="12094" y="11425"/>
                  </a:lnTo>
                  <a:lnTo>
                    <a:pt x="11969" y="11300"/>
                  </a:lnTo>
                  <a:lnTo>
                    <a:pt x="11780" y="11216"/>
                  </a:lnTo>
                  <a:lnTo>
                    <a:pt x="11780" y="11174"/>
                  </a:lnTo>
                  <a:lnTo>
                    <a:pt x="11822" y="11174"/>
                  </a:lnTo>
                  <a:lnTo>
                    <a:pt x="11843" y="11195"/>
                  </a:lnTo>
                  <a:lnTo>
                    <a:pt x="11948" y="11216"/>
                  </a:lnTo>
                  <a:lnTo>
                    <a:pt x="12053" y="11300"/>
                  </a:lnTo>
                  <a:lnTo>
                    <a:pt x="12157" y="11425"/>
                  </a:lnTo>
                  <a:lnTo>
                    <a:pt x="12157" y="11488"/>
                  </a:lnTo>
                  <a:lnTo>
                    <a:pt x="12199" y="11530"/>
                  </a:lnTo>
                  <a:lnTo>
                    <a:pt x="12597" y="11885"/>
                  </a:lnTo>
                  <a:lnTo>
                    <a:pt x="12722" y="11906"/>
                  </a:lnTo>
                  <a:lnTo>
                    <a:pt x="12764" y="11990"/>
                  </a:lnTo>
                  <a:lnTo>
                    <a:pt x="12910" y="12116"/>
                  </a:lnTo>
                  <a:lnTo>
                    <a:pt x="12994" y="12220"/>
                  </a:lnTo>
                  <a:lnTo>
                    <a:pt x="13015" y="12199"/>
                  </a:lnTo>
                  <a:lnTo>
                    <a:pt x="13036" y="12136"/>
                  </a:lnTo>
                  <a:lnTo>
                    <a:pt x="13099" y="12095"/>
                  </a:lnTo>
                  <a:lnTo>
                    <a:pt x="13099" y="12053"/>
                  </a:lnTo>
                  <a:lnTo>
                    <a:pt x="13078" y="12032"/>
                  </a:lnTo>
                  <a:lnTo>
                    <a:pt x="13036" y="11990"/>
                  </a:lnTo>
                  <a:lnTo>
                    <a:pt x="13078" y="11927"/>
                  </a:lnTo>
                  <a:lnTo>
                    <a:pt x="13036" y="11906"/>
                  </a:lnTo>
                  <a:lnTo>
                    <a:pt x="13036" y="11802"/>
                  </a:lnTo>
                  <a:lnTo>
                    <a:pt x="13392" y="11258"/>
                  </a:lnTo>
                  <a:lnTo>
                    <a:pt x="14124" y="11258"/>
                  </a:lnTo>
                  <a:lnTo>
                    <a:pt x="14187" y="11195"/>
                  </a:lnTo>
                  <a:lnTo>
                    <a:pt x="14187" y="11111"/>
                  </a:lnTo>
                  <a:lnTo>
                    <a:pt x="14124" y="11090"/>
                  </a:lnTo>
                  <a:lnTo>
                    <a:pt x="14019" y="11069"/>
                  </a:lnTo>
                  <a:lnTo>
                    <a:pt x="13977" y="11048"/>
                  </a:lnTo>
                  <a:lnTo>
                    <a:pt x="13957" y="10944"/>
                  </a:lnTo>
                  <a:lnTo>
                    <a:pt x="13936" y="10881"/>
                  </a:lnTo>
                  <a:lnTo>
                    <a:pt x="13852" y="10881"/>
                  </a:lnTo>
                  <a:lnTo>
                    <a:pt x="13768" y="10797"/>
                  </a:lnTo>
                  <a:lnTo>
                    <a:pt x="13664" y="10693"/>
                  </a:lnTo>
                  <a:lnTo>
                    <a:pt x="13643" y="10651"/>
                  </a:lnTo>
                  <a:lnTo>
                    <a:pt x="13559" y="10567"/>
                  </a:lnTo>
                  <a:lnTo>
                    <a:pt x="13810" y="10546"/>
                  </a:lnTo>
                  <a:lnTo>
                    <a:pt x="13831" y="10232"/>
                  </a:lnTo>
                  <a:lnTo>
                    <a:pt x="14814" y="10253"/>
                  </a:lnTo>
                  <a:lnTo>
                    <a:pt x="14856" y="10170"/>
                  </a:lnTo>
                  <a:lnTo>
                    <a:pt x="14898" y="10128"/>
                  </a:lnTo>
                  <a:lnTo>
                    <a:pt x="14982" y="10128"/>
                  </a:lnTo>
                  <a:lnTo>
                    <a:pt x="14982" y="10170"/>
                  </a:lnTo>
                  <a:lnTo>
                    <a:pt x="15003" y="10212"/>
                  </a:lnTo>
                  <a:lnTo>
                    <a:pt x="15024" y="10170"/>
                  </a:lnTo>
                  <a:lnTo>
                    <a:pt x="15086" y="10149"/>
                  </a:lnTo>
                  <a:lnTo>
                    <a:pt x="15086" y="10128"/>
                  </a:lnTo>
                  <a:lnTo>
                    <a:pt x="15170" y="10044"/>
                  </a:lnTo>
                  <a:lnTo>
                    <a:pt x="15191" y="9940"/>
                  </a:lnTo>
                  <a:lnTo>
                    <a:pt x="15212" y="9898"/>
                  </a:lnTo>
                  <a:lnTo>
                    <a:pt x="15317" y="9898"/>
                  </a:lnTo>
                  <a:lnTo>
                    <a:pt x="15421" y="9793"/>
                  </a:lnTo>
                  <a:lnTo>
                    <a:pt x="15526" y="9647"/>
                  </a:lnTo>
                  <a:lnTo>
                    <a:pt x="15610" y="9626"/>
                  </a:lnTo>
                  <a:lnTo>
                    <a:pt x="15610" y="9626"/>
                  </a:lnTo>
                  <a:lnTo>
                    <a:pt x="15589" y="9730"/>
                  </a:lnTo>
                  <a:lnTo>
                    <a:pt x="15526" y="9793"/>
                  </a:lnTo>
                  <a:lnTo>
                    <a:pt x="15547" y="9835"/>
                  </a:lnTo>
                  <a:lnTo>
                    <a:pt x="15651" y="9919"/>
                  </a:lnTo>
                  <a:lnTo>
                    <a:pt x="15714" y="10023"/>
                  </a:lnTo>
                  <a:lnTo>
                    <a:pt x="15735" y="10002"/>
                  </a:lnTo>
                  <a:lnTo>
                    <a:pt x="15840" y="9814"/>
                  </a:lnTo>
                  <a:lnTo>
                    <a:pt x="15944" y="9437"/>
                  </a:lnTo>
                  <a:lnTo>
                    <a:pt x="16007" y="9333"/>
                  </a:lnTo>
                  <a:lnTo>
                    <a:pt x="15944" y="9375"/>
                  </a:lnTo>
                  <a:lnTo>
                    <a:pt x="15902" y="9416"/>
                  </a:lnTo>
                  <a:lnTo>
                    <a:pt x="15840" y="9395"/>
                  </a:lnTo>
                  <a:lnTo>
                    <a:pt x="15840" y="9333"/>
                  </a:lnTo>
                  <a:lnTo>
                    <a:pt x="15965" y="9207"/>
                  </a:lnTo>
                  <a:lnTo>
                    <a:pt x="16007" y="9123"/>
                  </a:lnTo>
                  <a:lnTo>
                    <a:pt x="15902" y="9123"/>
                  </a:lnTo>
                  <a:lnTo>
                    <a:pt x="15819" y="9061"/>
                  </a:lnTo>
                  <a:lnTo>
                    <a:pt x="15840" y="9019"/>
                  </a:lnTo>
                  <a:lnTo>
                    <a:pt x="15965" y="8956"/>
                  </a:lnTo>
                  <a:lnTo>
                    <a:pt x="15965" y="8789"/>
                  </a:lnTo>
                  <a:lnTo>
                    <a:pt x="16028" y="8705"/>
                  </a:lnTo>
                  <a:lnTo>
                    <a:pt x="16279" y="8475"/>
                  </a:lnTo>
                  <a:lnTo>
                    <a:pt x="16426" y="8266"/>
                  </a:lnTo>
                  <a:lnTo>
                    <a:pt x="16488" y="8119"/>
                  </a:lnTo>
                  <a:lnTo>
                    <a:pt x="16488" y="8015"/>
                  </a:lnTo>
                  <a:lnTo>
                    <a:pt x="16321" y="7763"/>
                  </a:lnTo>
                  <a:lnTo>
                    <a:pt x="16216" y="7805"/>
                  </a:lnTo>
                  <a:lnTo>
                    <a:pt x="16237" y="7847"/>
                  </a:lnTo>
                  <a:lnTo>
                    <a:pt x="16174" y="7868"/>
                  </a:lnTo>
                  <a:lnTo>
                    <a:pt x="15923" y="7826"/>
                  </a:lnTo>
                  <a:lnTo>
                    <a:pt x="15693" y="7826"/>
                  </a:lnTo>
                  <a:lnTo>
                    <a:pt x="15693" y="7868"/>
                  </a:lnTo>
                  <a:lnTo>
                    <a:pt x="15547" y="7952"/>
                  </a:lnTo>
                  <a:lnTo>
                    <a:pt x="15505" y="7910"/>
                  </a:lnTo>
                  <a:lnTo>
                    <a:pt x="15379" y="7931"/>
                  </a:lnTo>
                  <a:lnTo>
                    <a:pt x="15275" y="8035"/>
                  </a:lnTo>
                  <a:lnTo>
                    <a:pt x="14793" y="8035"/>
                  </a:lnTo>
                  <a:lnTo>
                    <a:pt x="14396" y="8119"/>
                  </a:lnTo>
                  <a:lnTo>
                    <a:pt x="14396" y="8182"/>
                  </a:lnTo>
                  <a:lnTo>
                    <a:pt x="14501" y="8224"/>
                  </a:lnTo>
                  <a:lnTo>
                    <a:pt x="14291" y="8454"/>
                  </a:lnTo>
                  <a:lnTo>
                    <a:pt x="14270" y="8810"/>
                  </a:lnTo>
                  <a:lnTo>
                    <a:pt x="14291" y="8851"/>
                  </a:lnTo>
                  <a:lnTo>
                    <a:pt x="14082" y="9082"/>
                  </a:lnTo>
                  <a:lnTo>
                    <a:pt x="14082" y="9270"/>
                  </a:lnTo>
                  <a:lnTo>
                    <a:pt x="13957" y="9395"/>
                  </a:lnTo>
                  <a:lnTo>
                    <a:pt x="13873" y="9416"/>
                  </a:lnTo>
                  <a:lnTo>
                    <a:pt x="13622" y="9542"/>
                  </a:lnTo>
                  <a:lnTo>
                    <a:pt x="13643" y="9584"/>
                  </a:lnTo>
                  <a:lnTo>
                    <a:pt x="13747" y="9500"/>
                  </a:lnTo>
                  <a:lnTo>
                    <a:pt x="13726" y="9605"/>
                  </a:lnTo>
                  <a:lnTo>
                    <a:pt x="13726" y="9793"/>
                  </a:lnTo>
                  <a:lnTo>
                    <a:pt x="13622" y="9919"/>
                  </a:lnTo>
                  <a:lnTo>
                    <a:pt x="13538" y="9919"/>
                  </a:lnTo>
                  <a:lnTo>
                    <a:pt x="13517" y="9960"/>
                  </a:lnTo>
                  <a:lnTo>
                    <a:pt x="13454" y="9919"/>
                  </a:lnTo>
                  <a:lnTo>
                    <a:pt x="13329" y="9835"/>
                  </a:lnTo>
                  <a:lnTo>
                    <a:pt x="13350" y="9793"/>
                  </a:lnTo>
                  <a:lnTo>
                    <a:pt x="13454" y="9730"/>
                  </a:lnTo>
                  <a:lnTo>
                    <a:pt x="13308" y="9688"/>
                  </a:lnTo>
                  <a:lnTo>
                    <a:pt x="13245" y="9730"/>
                  </a:lnTo>
                  <a:lnTo>
                    <a:pt x="13120" y="9709"/>
                  </a:lnTo>
                  <a:lnTo>
                    <a:pt x="12973" y="9709"/>
                  </a:lnTo>
                  <a:lnTo>
                    <a:pt x="12869" y="9793"/>
                  </a:lnTo>
                  <a:lnTo>
                    <a:pt x="12722" y="9814"/>
                  </a:lnTo>
                  <a:lnTo>
                    <a:pt x="12513" y="9814"/>
                  </a:lnTo>
                  <a:lnTo>
                    <a:pt x="12492" y="9856"/>
                  </a:lnTo>
                  <a:lnTo>
                    <a:pt x="12262" y="10002"/>
                  </a:lnTo>
                  <a:lnTo>
                    <a:pt x="12178" y="10002"/>
                  </a:lnTo>
                  <a:lnTo>
                    <a:pt x="12157" y="9940"/>
                  </a:lnTo>
                  <a:lnTo>
                    <a:pt x="11948" y="10002"/>
                  </a:lnTo>
                  <a:lnTo>
                    <a:pt x="11822" y="10044"/>
                  </a:lnTo>
                  <a:lnTo>
                    <a:pt x="11760" y="9919"/>
                  </a:lnTo>
                  <a:lnTo>
                    <a:pt x="11634" y="9730"/>
                  </a:lnTo>
                  <a:lnTo>
                    <a:pt x="11467" y="9647"/>
                  </a:lnTo>
                  <a:lnTo>
                    <a:pt x="11425" y="9605"/>
                  </a:lnTo>
                  <a:lnTo>
                    <a:pt x="11257" y="9605"/>
                  </a:lnTo>
                  <a:lnTo>
                    <a:pt x="11216" y="9626"/>
                  </a:lnTo>
                  <a:lnTo>
                    <a:pt x="11132" y="9521"/>
                  </a:lnTo>
                  <a:lnTo>
                    <a:pt x="10902" y="9270"/>
                  </a:lnTo>
                  <a:lnTo>
                    <a:pt x="10881" y="9165"/>
                  </a:lnTo>
                  <a:lnTo>
                    <a:pt x="10881" y="9082"/>
                  </a:lnTo>
                  <a:lnTo>
                    <a:pt x="10776" y="8914"/>
                  </a:lnTo>
                  <a:lnTo>
                    <a:pt x="10713" y="8789"/>
                  </a:lnTo>
                  <a:lnTo>
                    <a:pt x="10400" y="8454"/>
                  </a:lnTo>
                  <a:lnTo>
                    <a:pt x="10379" y="8328"/>
                  </a:lnTo>
                  <a:lnTo>
                    <a:pt x="10316" y="8245"/>
                  </a:lnTo>
                  <a:lnTo>
                    <a:pt x="10358" y="8161"/>
                  </a:lnTo>
                  <a:lnTo>
                    <a:pt x="10316" y="8077"/>
                  </a:lnTo>
                  <a:lnTo>
                    <a:pt x="10253" y="7847"/>
                  </a:lnTo>
                  <a:lnTo>
                    <a:pt x="10169" y="7763"/>
                  </a:lnTo>
                  <a:lnTo>
                    <a:pt x="10190" y="7638"/>
                  </a:lnTo>
                  <a:lnTo>
                    <a:pt x="10316" y="7805"/>
                  </a:lnTo>
                  <a:lnTo>
                    <a:pt x="10316" y="8015"/>
                  </a:lnTo>
                  <a:lnTo>
                    <a:pt x="10379" y="7973"/>
                  </a:lnTo>
                  <a:lnTo>
                    <a:pt x="10379" y="7805"/>
                  </a:lnTo>
                  <a:lnTo>
                    <a:pt x="10211" y="7554"/>
                  </a:lnTo>
                  <a:lnTo>
                    <a:pt x="10253" y="7429"/>
                  </a:lnTo>
                  <a:lnTo>
                    <a:pt x="10190" y="7219"/>
                  </a:lnTo>
                  <a:lnTo>
                    <a:pt x="10169" y="7115"/>
                  </a:lnTo>
                  <a:lnTo>
                    <a:pt x="10253" y="7010"/>
                  </a:lnTo>
                  <a:lnTo>
                    <a:pt x="10295" y="6717"/>
                  </a:lnTo>
                  <a:lnTo>
                    <a:pt x="10253" y="6571"/>
                  </a:lnTo>
                  <a:lnTo>
                    <a:pt x="10316" y="6278"/>
                  </a:lnTo>
                  <a:lnTo>
                    <a:pt x="10316" y="6173"/>
                  </a:lnTo>
                  <a:lnTo>
                    <a:pt x="10358" y="6090"/>
                  </a:lnTo>
                  <a:lnTo>
                    <a:pt x="10316" y="6048"/>
                  </a:lnTo>
                  <a:lnTo>
                    <a:pt x="10316" y="5922"/>
                  </a:lnTo>
                  <a:lnTo>
                    <a:pt x="10379" y="5859"/>
                  </a:lnTo>
                  <a:lnTo>
                    <a:pt x="10400" y="5713"/>
                  </a:lnTo>
                  <a:lnTo>
                    <a:pt x="10420" y="5650"/>
                  </a:lnTo>
                  <a:lnTo>
                    <a:pt x="10358" y="5608"/>
                  </a:lnTo>
                  <a:lnTo>
                    <a:pt x="10420" y="5504"/>
                  </a:lnTo>
                  <a:lnTo>
                    <a:pt x="10420" y="5336"/>
                  </a:lnTo>
                  <a:lnTo>
                    <a:pt x="10525" y="5336"/>
                  </a:lnTo>
                  <a:lnTo>
                    <a:pt x="10504" y="5441"/>
                  </a:lnTo>
                  <a:lnTo>
                    <a:pt x="10504" y="5525"/>
                  </a:lnTo>
                  <a:lnTo>
                    <a:pt x="10567" y="5504"/>
                  </a:lnTo>
                  <a:lnTo>
                    <a:pt x="10588" y="5399"/>
                  </a:lnTo>
                  <a:lnTo>
                    <a:pt x="10672" y="5294"/>
                  </a:lnTo>
                  <a:lnTo>
                    <a:pt x="10692" y="5148"/>
                  </a:lnTo>
                  <a:lnTo>
                    <a:pt x="10734" y="5106"/>
                  </a:lnTo>
                  <a:lnTo>
                    <a:pt x="10776" y="4939"/>
                  </a:lnTo>
                  <a:lnTo>
                    <a:pt x="10776" y="4897"/>
                  </a:lnTo>
                  <a:lnTo>
                    <a:pt x="10692" y="4939"/>
                  </a:lnTo>
                  <a:lnTo>
                    <a:pt x="10672" y="5127"/>
                  </a:lnTo>
                  <a:lnTo>
                    <a:pt x="10567" y="5190"/>
                  </a:lnTo>
                  <a:lnTo>
                    <a:pt x="10588" y="5106"/>
                  </a:lnTo>
                  <a:lnTo>
                    <a:pt x="10525" y="5085"/>
                  </a:lnTo>
                  <a:lnTo>
                    <a:pt x="10504" y="5002"/>
                  </a:lnTo>
                  <a:lnTo>
                    <a:pt x="10400" y="5002"/>
                  </a:lnTo>
                  <a:lnTo>
                    <a:pt x="10295" y="4918"/>
                  </a:lnTo>
                  <a:lnTo>
                    <a:pt x="10107" y="4876"/>
                  </a:lnTo>
                  <a:lnTo>
                    <a:pt x="10002" y="4771"/>
                  </a:lnTo>
                  <a:lnTo>
                    <a:pt x="9939" y="4730"/>
                  </a:lnTo>
                  <a:lnTo>
                    <a:pt x="9856" y="4730"/>
                  </a:lnTo>
                  <a:lnTo>
                    <a:pt x="9793" y="4709"/>
                  </a:lnTo>
                  <a:lnTo>
                    <a:pt x="9772" y="4709"/>
                  </a:lnTo>
                  <a:lnTo>
                    <a:pt x="9730" y="4667"/>
                  </a:lnTo>
                  <a:lnTo>
                    <a:pt x="9751" y="4499"/>
                  </a:lnTo>
                  <a:lnTo>
                    <a:pt x="9625" y="4165"/>
                  </a:lnTo>
                  <a:lnTo>
                    <a:pt x="9625" y="4144"/>
                  </a:lnTo>
                  <a:lnTo>
                    <a:pt x="9625" y="4081"/>
                  </a:lnTo>
                  <a:lnTo>
                    <a:pt x="9625" y="3976"/>
                  </a:lnTo>
                  <a:lnTo>
                    <a:pt x="9646" y="3872"/>
                  </a:lnTo>
                  <a:lnTo>
                    <a:pt x="9542" y="3788"/>
                  </a:lnTo>
                  <a:lnTo>
                    <a:pt x="9479" y="3683"/>
                  </a:lnTo>
                  <a:lnTo>
                    <a:pt x="9458" y="3579"/>
                  </a:lnTo>
                  <a:lnTo>
                    <a:pt x="9374" y="3537"/>
                  </a:lnTo>
                  <a:lnTo>
                    <a:pt x="9353" y="3453"/>
                  </a:lnTo>
                  <a:lnTo>
                    <a:pt x="9312" y="3432"/>
                  </a:lnTo>
                  <a:lnTo>
                    <a:pt x="9228" y="3223"/>
                  </a:lnTo>
                  <a:lnTo>
                    <a:pt x="9207" y="3139"/>
                  </a:lnTo>
                  <a:lnTo>
                    <a:pt x="9123" y="3118"/>
                  </a:lnTo>
                  <a:lnTo>
                    <a:pt x="9123" y="2951"/>
                  </a:lnTo>
                  <a:lnTo>
                    <a:pt x="9123" y="2888"/>
                  </a:lnTo>
                  <a:lnTo>
                    <a:pt x="9060" y="2825"/>
                  </a:lnTo>
                  <a:lnTo>
                    <a:pt x="9040" y="2721"/>
                  </a:lnTo>
                  <a:lnTo>
                    <a:pt x="8935" y="2574"/>
                  </a:lnTo>
                  <a:lnTo>
                    <a:pt x="8830" y="2491"/>
                  </a:lnTo>
                  <a:lnTo>
                    <a:pt x="8788" y="2386"/>
                  </a:lnTo>
                  <a:lnTo>
                    <a:pt x="8705" y="2365"/>
                  </a:lnTo>
                  <a:lnTo>
                    <a:pt x="8621" y="2365"/>
                  </a:lnTo>
                  <a:lnTo>
                    <a:pt x="8600" y="2323"/>
                  </a:lnTo>
                  <a:lnTo>
                    <a:pt x="8579" y="2302"/>
                  </a:lnTo>
                  <a:lnTo>
                    <a:pt x="8475" y="2323"/>
                  </a:lnTo>
                  <a:lnTo>
                    <a:pt x="8370" y="2302"/>
                  </a:lnTo>
                  <a:lnTo>
                    <a:pt x="8265" y="2302"/>
                  </a:lnTo>
                  <a:lnTo>
                    <a:pt x="8223" y="2386"/>
                  </a:lnTo>
                  <a:lnTo>
                    <a:pt x="8182" y="2386"/>
                  </a:lnTo>
                  <a:lnTo>
                    <a:pt x="8161" y="2365"/>
                  </a:lnTo>
                  <a:lnTo>
                    <a:pt x="8119" y="2365"/>
                  </a:lnTo>
                  <a:lnTo>
                    <a:pt x="8035" y="2386"/>
                  </a:lnTo>
                  <a:lnTo>
                    <a:pt x="7993" y="2428"/>
                  </a:lnTo>
                  <a:lnTo>
                    <a:pt x="7910" y="2595"/>
                  </a:lnTo>
                  <a:lnTo>
                    <a:pt x="7868" y="2679"/>
                  </a:lnTo>
                  <a:lnTo>
                    <a:pt x="7868" y="2700"/>
                  </a:lnTo>
                  <a:lnTo>
                    <a:pt x="7868" y="2742"/>
                  </a:lnTo>
                  <a:lnTo>
                    <a:pt x="7805" y="2742"/>
                  </a:lnTo>
                  <a:lnTo>
                    <a:pt x="7700" y="2825"/>
                  </a:lnTo>
                  <a:lnTo>
                    <a:pt x="7700" y="2846"/>
                  </a:lnTo>
                  <a:lnTo>
                    <a:pt x="7659" y="2888"/>
                  </a:lnTo>
                  <a:lnTo>
                    <a:pt x="7596" y="2888"/>
                  </a:lnTo>
                  <a:lnTo>
                    <a:pt x="7575" y="2825"/>
                  </a:lnTo>
                  <a:lnTo>
                    <a:pt x="7449" y="2784"/>
                  </a:lnTo>
                  <a:lnTo>
                    <a:pt x="7366" y="2742"/>
                  </a:lnTo>
                  <a:lnTo>
                    <a:pt x="7345" y="2700"/>
                  </a:lnTo>
                  <a:lnTo>
                    <a:pt x="7219" y="2637"/>
                  </a:lnTo>
                  <a:lnTo>
                    <a:pt x="7156" y="2637"/>
                  </a:lnTo>
                  <a:lnTo>
                    <a:pt x="7115" y="2595"/>
                  </a:lnTo>
                  <a:lnTo>
                    <a:pt x="7115" y="2574"/>
                  </a:lnTo>
                  <a:lnTo>
                    <a:pt x="7073" y="2512"/>
                  </a:lnTo>
                  <a:lnTo>
                    <a:pt x="7031" y="2491"/>
                  </a:lnTo>
                  <a:lnTo>
                    <a:pt x="6989" y="2491"/>
                  </a:lnTo>
                  <a:lnTo>
                    <a:pt x="6947" y="2470"/>
                  </a:lnTo>
                  <a:lnTo>
                    <a:pt x="6926" y="2470"/>
                  </a:lnTo>
                  <a:lnTo>
                    <a:pt x="6926" y="2428"/>
                  </a:lnTo>
                  <a:lnTo>
                    <a:pt x="6905" y="2323"/>
                  </a:lnTo>
                  <a:lnTo>
                    <a:pt x="6822" y="2261"/>
                  </a:lnTo>
                  <a:lnTo>
                    <a:pt x="6717" y="2114"/>
                  </a:lnTo>
                  <a:lnTo>
                    <a:pt x="6717" y="2093"/>
                  </a:lnTo>
                  <a:lnTo>
                    <a:pt x="6801" y="2072"/>
                  </a:lnTo>
                  <a:lnTo>
                    <a:pt x="6822" y="2051"/>
                  </a:lnTo>
                  <a:lnTo>
                    <a:pt x="6822" y="1968"/>
                  </a:lnTo>
                  <a:lnTo>
                    <a:pt x="6738" y="1884"/>
                  </a:lnTo>
                  <a:lnTo>
                    <a:pt x="6717" y="1863"/>
                  </a:lnTo>
                  <a:lnTo>
                    <a:pt x="6696" y="1842"/>
                  </a:lnTo>
                  <a:lnTo>
                    <a:pt x="6654" y="1800"/>
                  </a:lnTo>
                  <a:lnTo>
                    <a:pt x="6633" y="1675"/>
                  </a:lnTo>
                  <a:lnTo>
                    <a:pt x="6591" y="1591"/>
                  </a:lnTo>
                  <a:lnTo>
                    <a:pt x="6508" y="1549"/>
                  </a:lnTo>
                  <a:lnTo>
                    <a:pt x="6424" y="1528"/>
                  </a:lnTo>
                  <a:lnTo>
                    <a:pt x="6466" y="1465"/>
                  </a:lnTo>
                  <a:lnTo>
                    <a:pt x="6466" y="1424"/>
                  </a:lnTo>
                  <a:lnTo>
                    <a:pt x="6403" y="1340"/>
                  </a:lnTo>
                  <a:lnTo>
                    <a:pt x="6299" y="1319"/>
                  </a:lnTo>
                  <a:lnTo>
                    <a:pt x="6319" y="1256"/>
                  </a:lnTo>
                  <a:lnTo>
                    <a:pt x="6278" y="1173"/>
                  </a:lnTo>
                  <a:lnTo>
                    <a:pt x="6215" y="1173"/>
                  </a:lnTo>
                  <a:lnTo>
                    <a:pt x="6194" y="1131"/>
                  </a:lnTo>
                  <a:lnTo>
                    <a:pt x="6131" y="1068"/>
                  </a:lnTo>
                  <a:lnTo>
                    <a:pt x="6068" y="942"/>
                  </a:lnTo>
                  <a:lnTo>
                    <a:pt x="5943" y="859"/>
                  </a:lnTo>
                  <a:lnTo>
                    <a:pt x="5022" y="838"/>
                  </a:lnTo>
                  <a:lnTo>
                    <a:pt x="4980" y="1047"/>
                  </a:lnTo>
                  <a:lnTo>
                    <a:pt x="3327" y="1005"/>
                  </a:lnTo>
                  <a:lnTo>
                    <a:pt x="1402" y="105"/>
                  </a:lnTo>
                  <a:lnTo>
                    <a:pt x="1402" y="64"/>
                  </a:lnTo>
                  <a:lnTo>
                    <a:pt x="138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" name="Google Shape;1539;p74"/>
            <p:cNvSpPr/>
            <p:nvPr/>
          </p:nvSpPr>
          <p:spPr>
            <a:xfrm>
              <a:off x="3378594" y="3107749"/>
              <a:ext cx="19445" cy="26657"/>
            </a:xfrm>
            <a:custGeom>
              <a:avLst/>
              <a:gdLst/>
              <a:ahLst/>
              <a:cxnLst/>
              <a:rect l="l" t="t" r="r" b="b"/>
              <a:pathLst>
                <a:path w="1633" h="2344" extrusionOk="0">
                  <a:moveTo>
                    <a:pt x="336" y="0"/>
                  </a:moveTo>
                  <a:lnTo>
                    <a:pt x="231" y="84"/>
                  </a:lnTo>
                  <a:lnTo>
                    <a:pt x="126" y="147"/>
                  </a:lnTo>
                  <a:lnTo>
                    <a:pt x="85" y="209"/>
                  </a:lnTo>
                  <a:lnTo>
                    <a:pt x="1" y="314"/>
                  </a:lnTo>
                  <a:lnTo>
                    <a:pt x="1" y="460"/>
                  </a:lnTo>
                  <a:lnTo>
                    <a:pt x="64" y="607"/>
                  </a:lnTo>
                  <a:lnTo>
                    <a:pt x="22" y="732"/>
                  </a:lnTo>
                  <a:lnTo>
                    <a:pt x="22" y="816"/>
                  </a:lnTo>
                  <a:lnTo>
                    <a:pt x="126" y="879"/>
                  </a:lnTo>
                  <a:lnTo>
                    <a:pt x="189" y="963"/>
                  </a:lnTo>
                  <a:lnTo>
                    <a:pt x="231" y="1067"/>
                  </a:lnTo>
                  <a:lnTo>
                    <a:pt x="273" y="1193"/>
                  </a:lnTo>
                  <a:lnTo>
                    <a:pt x="294" y="1256"/>
                  </a:lnTo>
                  <a:lnTo>
                    <a:pt x="273" y="1360"/>
                  </a:lnTo>
                  <a:lnTo>
                    <a:pt x="189" y="1444"/>
                  </a:lnTo>
                  <a:lnTo>
                    <a:pt x="189" y="1590"/>
                  </a:lnTo>
                  <a:lnTo>
                    <a:pt x="231" y="1653"/>
                  </a:lnTo>
                  <a:lnTo>
                    <a:pt x="189" y="1779"/>
                  </a:lnTo>
                  <a:lnTo>
                    <a:pt x="64" y="1883"/>
                  </a:lnTo>
                  <a:lnTo>
                    <a:pt x="1" y="1883"/>
                  </a:lnTo>
                  <a:lnTo>
                    <a:pt x="22" y="1925"/>
                  </a:lnTo>
                  <a:lnTo>
                    <a:pt x="85" y="2009"/>
                  </a:lnTo>
                  <a:lnTo>
                    <a:pt x="106" y="2030"/>
                  </a:lnTo>
                  <a:lnTo>
                    <a:pt x="106" y="2113"/>
                  </a:lnTo>
                  <a:lnTo>
                    <a:pt x="189" y="2197"/>
                  </a:lnTo>
                  <a:lnTo>
                    <a:pt x="294" y="2218"/>
                  </a:lnTo>
                  <a:lnTo>
                    <a:pt x="336" y="2134"/>
                  </a:lnTo>
                  <a:lnTo>
                    <a:pt x="419" y="2113"/>
                  </a:lnTo>
                  <a:lnTo>
                    <a:pt x="503" y="2113"/>
                  </a:lnTo>
                  <a:lnTo>
                    <a:pt x="503" y="2176"/>
                  </a:lnTo>
                  <a:lnTo>
                    <a:pt x="545" y="2197"/>
                  </a:lnTo>
                  <a:lnTo>
                    <a:pt x="545" y="2323"/>
                  </a:lnTo>
                  <a:lnTo>
                    <a:pt x="608" y="2344"/>
                  </a:lnTo>
                  <a:lnTo>
                    <a:pt x="712" y="2281"/>
                  </a:lnTo>
                  <a:lnTo>
                    <a:pt x="733" y="2197"/>
                  </a:lnTo>
                  <a:lnTo>
                    <a:pt x="817" y="2134"/>
                  </a:lnTo>
                  <a:lnTo>
                    <a:pt x="880" y="2113"/>
                  </a:lnTo>
                  <a:lnTo>
                    <a:pt x="963" y="1988"/>
                  </a:lnTo>
                  <a:lnTo>
                    <a:pt x="1068" y="1820"/>
                  </a:lnTo>
                  <a:lnTo>
                    <a:pt x="1173" y="1590"/>
                  </a:lnTo>
                  <a:lnTo>
                    <a:pt x="1173" y="1486"/>
                  </a:lnTo>
                  <a:lnTo>
                    <a:pt x="1340" y="1297"/>
                  </a:lnTo>
                  <a:lnTo>
                    <a:pt x="1466" y="1130"/>
                  </a:lnTo>
                  <a:lnTo>
                    <a:pt x="1528" y="1046"/>
                  </a:lnTo>
                  <a:lnTo>
                    <a:pt x="1633" y="921"/>
                  </a:lnTo>
                  <a:lnTo>
                    <a:pt x="1591" y="774"/>
                  </a:lnTo>
                  <a:lnTo>
                    <a:pt x="1487" y="649"/>
                  </a:lnTo>
                  <a:lnTo>
                    <a:pt x="1466" y="711"/>
                  </a:lnTo>
                  <a:lnTo>
                    <a:pt x="1382" y="649"/>
                  </a:lnTo>
                  <a:lnTo>
                    <a:pt x="1361" y="544"/>
                  </a:lnTo>
                  <a:lnTo>
                    <a:pt x="1173" y="335"/>
                  </a:lnTo>
                  <a:lnTo>
                    <a:pt x="1131" y="335"/>
                  </a:lnTo>
                  <a:lnTo>
                    <a:pt x="963" y="209"/>
                  </a:lnTo>
                  <a:lnTo>
                    <a:pt x="650" y="105"/>
                  </a:lnTo>
                  <a:lnTo>
                    <a:pt x="524" y="21"/>
                  </a:lnTo>
                  <a:lnTo>
                    <a:pt x="33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" name="Google Shape;1540;p74"/>
            <p:cNvSpPr/>
            <p:nvPr/>
          </p:nvSpPr>
          <p:spPr>
            <a:xfrm>
              <a:off x="3354434" y="3105122"/>
              <a:ext cx="27661" cy="28807"/>
            </a:xfrm>
            <a:custGeom>
              <a:avLst/>
              <a:gdLst/>
              <a:ahLst/>
              <a:cxnLst/>
              <a:rect l="l" t="t" r="r" b="b"/>
              <a:pathLst>
                <a:path w="2323" h="2533" extrusionOk="0">
                  <a:moveTo>
                    <a:pt x="1632" y="1"/>
                  </a:moveTo>
                  <a:lnTo>
                    <a:pt x="1528" y="43"/>
                  </a:lnTo>
                  <a:lnTo>
                    <a:pt x="1339" y="22"/>
                  </a:lnTo>
                  <a:lnTo>
                    <a:pt x="1151" y="64"/>
                  </a:lnTo>
                  <a:lnTo>
                    <a:pt x="963" y="22"/>
                  </a:lnTo>
                  <a:lnTo>
                    <a:pt x="691" y="22"/>
                  </a:lnTo>
                  <a:lnTo>
                    <a:pt x="544" y="64"/>
                  </a:lnTo>
                  <a:lnTo>
                    <a:pt x="544" y="210"/>
                  </a:lnTo>
                  <a:lnTo>
                    <a:pt x="482" y="336"/>
                  </a:lnTo>
                  <a:lnTo>
                    <a:pt x="523" y="419"/>
                  </a:lnTo>
                  <a:lnTo>
                    <a:pt x="440" y="524"/>
                  </a:lnTo>
                  <a:lnTo>
                    <a:pt x="335" y="566"/>
                  </a:lnTo>
                  <a:lnTo>
                    <a:pt x="168" y="566"/>
                  </a:lnTo>
                  <a:lnTo>
                    <a:pt x="105" y="691"/>
                  </a:lnTo>
                  <a:lnTo>
                    <a:pt x="105" y="838"/>
                  </a:lnTo>
                  <a:lnTo>
                    <a:pt x="0" y="1068"/>
                  </a:lnTo>
                  <a:lnTo>
                    <a:pt x="21" y="1152"/>
                  </a:lnTo>
                  <a:lnTo>
                    <a:pt x="126" y="1194"/>
                  </a:lnTo>
                  <a:lnTo>
                    <a:pt x="168" y="1277"/>
                  </a:lnTo>
                  <a:lnTo>
                    <a:pt x="210" y="1319"/>
                  </a:lnTo>
                  <a:lnTo>
                    <a:pt x="272" y="1424"/>
                  </a:lnTo>
                  <a:lnTo>
                    <a:pt x="272" y="1507"/>
                  </a:lnTo>
                  <a:lnTo>
                    <a:pt x="335" y="1570"/>
                  </a:lnTo>
                  <a:lnTo>
                    <a:pt x="419" y="1570"/>
                  </a:lnTo>
                  <a:lnTo>
                    <a:pt x="461" y="1591"/>
                  </a:lnTo>
                  <a:lnTo>
                    <a:pt x="482" y="1696"/>
                  </a:lnTo>
                  <a:lnTo>
                    <a:pt x="523" y="1842"/>
                  </a:lnTo>
                  <a:lnTo>
                    <a:pt x="523" y="1989"/>
                  </a:lnTo>
                  <a:lnTo>
                    <a:pt x="586" y="2010"/>
                  </a:lnTo>
                  <a:lnTo>
                    <a:pt x="670" y="2135"/>
                  </a:lnTo>
                  <a:lnTo>
                    <a:pt x="691" y="2219"/>
                  </a:lnTo>
                  <a:lnTo>
                    <a:pt x="795" y="2261"/>
                  </a:lnTo>
                  <a:lnTo>
                    <a:pt x="795" y="2323"/>
                  </a:lnTo>
                  <a:lnTo>
                    <a:pt x="858" y="2407"/>
                  </a:lnTo>
                  <a:lnTo>
                    <a:pt x="942" y="2449"/>
                  </a:lnTo>
                  <a:lnTo>
                    <a:pt x="984" y="2449"/>
                  </a:lnTo>
                  <a:lnTo>
                    <a:pt x="1005" y="2470"/>
                  </a:lnTo>
                  <a:lnTo>
                    <a:pt x="1172" y="2533"/>
                  </a:lnTo>
                  <a:lnTo>
                    <a:pt x="1256" y="2533"/>
                  </a:lnTo>
                  <a:lnTo>
                    <a:pt x="1277" y="2470"/>
                  </a:lnTo>
                  <a:lnTo>
                    <a:pt x="1214" y="2344"/>
                  </a:lnTo>
                  <a:lnTo>
                    <a:pt x="1193" y="2303"/>
                  </a:lnTo>
                  <a:lnTo>
                    <a:pt x="1088" y="2198"/>
                  </a:lnTo>
                  <a:lnTo>
                    <a:pt x="1109" y="2093"/>
                  </a:lnTo>
                  <a:lnTo>
                    <a:pt x="1214" y="2010"/>
                  </a:lnTo>
                  <a:lnTo>
                    <a:pt x="1339" y="2031"/>
                  </a:lnTo>
                  <a:lnTo>
                    <a:pt x="1591" y="2031"/>
                  </a:lnTo>
                  <a:lnTo>
                    <a:pt x="1695" y="1989"/>
                  </a:lnTo>
                  <a:lnTo>
                    <a:pt x="1842" y="1989"/>
                  </a:lnTo>
                  <a:lnTo>
                    <a:pt x="1946" y="2093"/>
                  </a:lnTo>
                  <a:lnTo>
                    <a:pt x="2030" y="2114"/>
                  </a:lnTo>
                  <a:lnTo>
                    <a:pt x="2093" y="2114"/>
                  </a:lnTo>
                  <a:lnTo>
                    <a:pt x="2218" y="2010"/>
                  </a:lnTo>
                  <a:lnTo>
                    <a:pt x="2260" y="1884"/>
                  </a:lnTo>
                  <a:lnTo>
                    <a:pt x="2218" y="1821"/>
                  </a:lnTo>
                  <a:lnTo>
                    <a:pt x="2218" y="1675"/>
                  </a:lnTo>
                  <a:lnTo>
                    <a:pt x="2302" y="1591"/>
                  </a:lnTo>
                  <a:lnTo>
                    <a:pt x="2323" y="1487"/>
                  </a:lnTo>
                  <a:lnTo>
                    <a:pt x="2302" y="1424"/>
                  </a:lnTo>
                  <a:lnTo>
                    <a:pt x="2260" y="1298"/>
                  </a:lnTo>
                  <a:lnTo>
                    <a:pt x="2218" y="1194"/>
                  </a:lnTo>
                  <a:lnTo>
                    <a:pt x="2155" y="1110"/>
                  </a:lnTo>
                  <a:lnTo>
                    <a:pt x="2051" y="1047"/>
                  </a:lnTo>
                  <a:lnTo>
                    <a:pt x="2051" y="963"/>
                  </a:lnTo>
                  <a:lnTo>
                    <a:pt x="2093" y="838"/>
                  </a:lnTo>
                  <a:lnTo>
                    <a:pt x="2030" y="691"/>
                  </a:lnTo>
                  <a:lnTo>
                    <a:pt x="2030" y="545"/>
                  </a:lnTo>
                  <a:lnTo>
                    <a:pt x="2114" y="440"/>
                  </a:lnTo>
                  <a:lnTo>
                    <a:pt x="2155" y="378"/>
                  </a:lnTo>
                  <a:lnTo>
                    <a:pt x="2260" y="231"/>
                  </a:lnTo>
                  <a:lnTo>
                    <a:pt x="2260" y="147"/>
                  </a:lnTo>
                  <a:lnTo>
                    <a:pt x="2135" y="106"/>
                  </a:lnTo>
                  <a:lnTo>
                    <a:pt x="1946" y="64"/>
                  </a:lnTo>
                  <a:lnTo>
                    <a:pt x="171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" name="Google Shape;1541;p74"/>
            <p:cNvSpPr/>
            <p:nvPr/>
          </p:nvSpPr>
          <p:spPr>
            <a:xfrm>
              <a:off x="3331012" y="3088711"/>
              <a:ext cx="34639" cy="49743"/>
            </a:xfrm>
            <a:custGeom>
              <a:avLst/>
              <a:gdLst/>
              <a:ahLst/>
              <a:cxnLst/>
              <a:rect l="l" t="t" r="r" b="b"/>
              <a:pathLst>
                <a:path w="2909" h="4374" extrusionOk="0">
                  <a:moveTo>
                    <a:pt x="879" y="0"/>
                  </a:moveTo>
                  <a:lnTo>
                    <a:pt x="858" y="84"/>
                  </a:lnTo>
                  <a:lnTo>
                    <a:pt x="712" y="251"/>
                  </a:lnTo>
                  <a:lnTo>
                    <a:pt x="565" y="356"/>
                  </a:lnTo>
                  <a:lnTo>
                    <a:pt x="503" y="335"/>
                  </a:lnTo>
                  <a:lnTo>
                    <a:pt x="335" y="544"/>
                  </a:lnTo>
                  <a:lnTo>
                    <a:pt x="356" y="628"/>
                  </a:lnTo>
                  <a:lnTo>
                    <a:pt x="419" y="733"/>
                  </a:lnTo>
                  <a:lnTo>
                    <a:pt x="565" y="753"/>
                  </a:lnTo>
                  <a:lnTo>
                    <a:pt x="649" y="837"/>
                  </a:lnTo>
                  <a:lnTo>
                    <a:pt x="649" y="963"/>
                  </a:lnTo>
                  <a:lnTo>
                    <a:pt x="461" y="1046"/>
                  </a:lnTo>
                  <a:lnTo>
                    <a:pt x="398" y="1025"/>
                  </a:lnTo>
                  <a:lnTo>
                    <a:pt x="293" y="1046"/>
                  </a:lnTo>
                  <a:lnTo>
                    <a:pt x="210" y="1025"/>
                  </a:lnTo>
                  <a:lnTo>
                    <a:pt x="126" y="1088"/>
                  </a:lnTo>
                  <a:lnTo>
                    <a:pt x="105" y="1277"/>
                  </a:lnTo>
                  <a:lnTo>
                    <a:pt x="1" y="1381"/>
                  </a:lnTo>
                  <a:lnTo>
                    <a:pt x="42" y="1507"/>
                  </a:lnTo>
                  <a:lnTo>
                    <a:pt x="189" y="1716"/>
                  </a:lnTo>
                  <a:lnTo>
                    <a:pt x="419" y="1904"/>
                  </a:lnTo>
                  <a:lnTo>
                    <a:pt x="419" y="1925"/>
                  </a:lnTo>
                  <a:lnTo>
                    <a:pt x="461" y="1925"/>
                  </a:lnTo>
                  <a:lnTo>
                    <a:pt x="524" y="1988"/>
                  </a:lnTo>
                  <a:lnTo>
                    <a:pt x="565" y="1925"/>
                  </a:lnTo>
                  <a:lnTo>
                    <a:pt x="712" y="1967"/>
                  </a:lnTo>
                  <a:lnTo>
                    <a:pt x="817" y="2072"/>
                  </a:lnTo>
                  <a:lnTo>
                    <a:pt x="817" y="2218"/>
                  </a:lnTo>
                  <a:lnTo>
                    <a:pt x="733" y="2344"/>
                  </a:lnTo>
                  <a:lnTo>
                    <a:pt x="670" y="2406"/>
                  </a:lnTo>
                  <a:lnTo>
                    <a:pt x="775" y="2448"/>
                  </a:lnTo>
                  <a:lnTo>
                    <a:pt x="879" y="2448"/>
                  </a:lnTo>
                  <a:lnTo>
                    <a:pt x="942" y="2532"/>
                  </a:lnTo>
                  <a:lnTo>
                    <a:pt x="984" y="2616"/>
                  </a:lnTo>
                  <a:lnTo>
                    <a:pt x="1089" y="2616"/>
                  </a:lnTo>
                  <a:lnTo>
                    <a:pt x="1089" y="2657"/>
                  </a:lnTo>
                  <a:lnTo>
                    <a:pt x="984" y="2804"/>
                  </a:lnTo>
                  <a:lnTo>
                    <a:pt x="963" y="2950"/>
                  </a:lnTo>
                  <a:lnTo>
                    <a:pt x="837" y="3160"/>
                  </a:lnTo>
                  <a:lnTo>
                    <a:pt x="858" y="3264"/>
                  </a:lnTo>
                  <a:lnTo>
                    <a:pt x="817" y="3369"/>
                  </a:lnTo>
                  <a:lnTo>
                    <a:pt x="817" y="3474"/>
                  </a:lnTo>
                  <a:lnTo>
                    <a:pt x="837" y="3536"/>
                  </a:lnTo>
                  <a:lnTo>
                    <a:pt x="817" y="3599"/>
                  </a:lnTo>
                  <a:lnTo>
                    <a:pt x="817" y="3704"/>
                  </a:lnTo>
                  <a:lnTo>
                    <a:pt x="921" y="3808"/>
                  </a:lnTo>
                  <a:lnTo>
                    <a:pt x="1047" y="3955"/>
                  </a:lnTo>
                  <a:lnTo>
                    <a:pt x="1047" y="4018"/>
                  </a:lnTo>
                  <a:lnTo>
                    <a:pt x="1130" y="4122"/>
                  </a:lnTo>
                  <a:lnTo>
                    <a:pt x="1361" y="4331"/>
                  </a:lnTo>
                  <a:lnTo>
                    <a:pt x="1444" y="4373"/>
                  </a:lnTo>
                  <a:lnTo>
                    <a:pt x="1507" y="4290"/>
                  </a:lnTo>
                  <a:lnTo>
                    <a:pt x="1591" y="4269"/>
                  </a:lnTo>
                  <a:lnTo>
                    <a:pt x="1612" y="4290"/>
                  </a:lnTo>
                  <a:lnTo>
                    <a:pt x="1758" y="4290"/>
                  </a:lnTo>
                  <a:lnTo>
                    <a:pt x="1821" y="4185"/>
                  </a:lnTo>
                  <a:lnTo>
                    <a:pt x="1863" y="4122"/>
                  </a:lnTo>
                  <a:lnTo>
                    <a:pt x="1967" y="4101"/>
                  </a:lnTo>
                  <a:lnTo>
                    <a:pt x="2198" y="4101"/>
                  </a:lnTo>
                  <a:lnTo>
                    <a:pt x="2260" y="3913"/>
                  </a:lnTo>
                  <a:lnTo>
                    <a:pt x="2386" y="3871"/>
                  </a:lnTo>
                  <a:lnTo>
                    <a:pt x="2553" y="3871"/>
                  </a:lnTo>
                  <a:lnTo>
                    <a:pt x="2616" y="3913"/>
                  </a:lnTo>
                  <a:lnTo>
                    <a:pt x="2721" y="3892"/>
                  </a:lnTo>
                  <a:lnTo>
                    <a:pt x="2909" y="3892"/>
                  </a:lnTo>
                  <a:lnTo>
                    <a:pt x="2825" y="3850"/>
                  </a:lnTo>
                  <a:lnTo>
                    <a:pt x="2762" y="3766"/>
                  </a:lnTo>
                  <a:lnTo>
                    <a:pt x="2762" y="3704"/>
                  </a:lnTo>
                  <a:lnTo>
                    <a:pt x="2658" y="3662"/>
                  </a:lnTo>
                  <a:lnTo>
                    <a:pt x="2637" y="3578"/>
                  </a:lnTo>
                  <a:lnTo>
                    <a:pt x="2553" y="3453"/>
                  </a:lnTo>
                  <a:lnTo>
                    <a:pt x="2490" y="3432"/>
                  </a:lnTo>
                  <a:lnTo>
                    <a:pt x="2490" y="3285"/>
                  </a:lnTo>
                  <a:lnTo>
                    <a:pt x="2449" y="3139"/>
                  </a:lnTo>
                  <a:lnTo>
                    <a:pt x="2428" y="3034"/>
                  </a:lnTo>
                  <a:lnTo>
                    <a:pt x="2386" y="3013"/>
                  </a:lnTo>
                  <a:lnTo>
                    <a:pt x="2302" y="3013"/>
                  </a:lnTo>
                  <a:lnTo>
                    <a:pt x="2239" y="2950"/>
                  </a:lnTo>
                  <a:lnTo>
                    <a:pt x="2239" y="2867"/>
                  </a:lnTo>
                  <a:lnTo>
                    <a:pt x="2177" y="2762"/>
                  </a:lnTo>
                  <a:lnTo>
                    <a:pt x="2135" y="2720"/>
                  </a:lnTo>
                  <a:lnTo>
                    <a:pt x="2093" y="2637"/>
                  </a:lnTo>
                  <a:lnTo>
                    <a:pt x="1988" y="2595"/>
                  </a:lnTo>
                  <a:lnTo>
                    <a:pt x="1967" y="2511"/>
                  </a:lnTo>
                  <a:lnTo>
                    <a:pt x="2072" y="2281"/>
                  </a:lnTo>
                  <a:lnTo>
                    <a:pt x="2072" y="2134"/>
                  </a:lnTo>
                  <a:lnTo>
                    <a:pt x="2135" y="2009"/>
                  </a:lnTo>
                  <a:lnTo>
                    <a:pt x="2302" y="2009"/>
                  </a:lnTo>
                  <a:lnTo>
                    <a:pt x="2407" y="1967"/>
                  </a:lnTo>
                  <a:lnTo>
                    <a:pt x="2490" y="1862"/>
                  </a:lnTo>
                  <a:lnTo>
                    <a:pt x="2449" y="1779"/>
                  </a:lnTo>
                  <a:lnTo>
                    <a:pt x="2511" y="1653"/>
                  </a:lnTo>
                  <a:lnTo>
                    <a:pt x="2449" y="1549"/>
                  </a:lnTo>
                  <a:lnTo>
                    <a:pt x="2449" y="1381"/>
                  </a:lnTo>
                  <a:lnTo>
                    <a:pt x="2428" y="1297"/>
                  </a:lnTo>
                  <a:lnTo>
                    <a:pt x="2218" y="1256"/>
                  </a:lnTo>
                  <a:lnTo>
                    <a:pt x="2009" y="1046"/>
                  </a:lnTo>
                  <a:lnTo>
                    <a:pt x="1905" y="963"/>
                  </a:lnTo>
                  <a:lnTo>
                    <a:pt x="1863" y="984"/>
                  </a:lnTo>
                  <a:lnTo>
                    <a:pt x="1716" y="1046"/>
                  </a:lnTo>
                  <a:lnTo>
                    <a:pt x="1653" y="1130"/>
                  </a:lnTo>
                  <a:lnTo>
                    <a:pt x="1612" y="1235"/>
                  </a:lnTo>
                  <a:lnTo>
                    <a:pt x="1591" y="1088"/>
                  </a:lnTo>
                  <a:lnTo>
                    <a:pt x="1612" y="921"/>
                  </a:lnTo>
                  <a:lnTo>
                    <a:pt x="1674" y="816"/>
                  </a:lnTo>
                  <a:lnTo>
                    <a:pt x="1612" y="628"/>
                  </a:lnTo>
                  <a:lnTo>
                    <a:pt x="1507" y="565"/>
                  </a:lnTo>
                  <a:lnTo>
                    <a:pt x="1298" y="419"/>
                  </a:lnTo>
                  <a:lnTo>
                    <a:pt x="1151" y="251"/>
                  </a:lnTo>
                  <a:lnTo>
                    <a:pt x="1130" y="147"/>
                  </a:lnTo>
                  <a:lnTo>
                    <a:pt x="1026" y="42"/>
                  </a:lnTo>
                  <a:lnTo>
                    <a:pt x="921" y="21"/>
                  </a:lnTo>
                  <a:lnTo>
                    <a:pt x="87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" name="Google Shape;1542;p74"/>
            <p:cNvSpPr/>
            <p:nvPr/>
          </p:nvSpPr>
          <p:spPr>
            <a:xfrm>
              <a:off x="3250041" y="3063487"/>
              <a:ext cx="91450" cy="78538"/>
            </a:xfrm>
            <a:custGeom>
              <a:avLst/>
              <a:gdLst/>
              <a:ahLst/>
              <a:cxnLst/>
              <a:rect l="l" t="t" r="r" b="b"/>
              <a:pathLst>
                <a:path w="7680" h="6906" extrusionOk="0">
                  <a:moveTo>
                    <a:pt x="1988" y="0"/>
                  </a:moveTo>
                  <a:lnTo>
                    <a:pt x="1821" y="63"/>
                  </a:lnTo>
                  <a:lnTo>
                    <a:pt x="1674" y="251"/>
                  </a:lnTo>
                  <a:lnTo>
                    <a:pt x="1695" y="377"/>
                  </a:lnTo>
                  <a:lnTo>
                    <a:pt x="1758" y="440"/>
                  </a:lnTo>
                  <a:lnTo>
                    <a:pt x="1863" y="356"/>
                  </a:lnTo>
                  <a:lnTo>
                    <a:pt x="1967" y="377"/>
                  </a:lnTo>
                  <a:lnTo>
                    <a:pt x="2072" y="461"/>
                  </a:lnTo>
                  <a:lnTo>
                    <a:pt x="2030" y="544"/>
                  </a:lnTo>
                  <a:lnTo>
                    <a:pt x="1925" y="565"/>
                  </a:lnTo>
                  <a:lnTo>
                    <a:pt x="1821" y="523"/>
                  </a:lnTo>
                  <a:lnTo>
                    <a:pt x="1779" y="482"/>
                  </a:lnTo>
                  <a:lnTo>
                    <a:pt x="1758" y="523"/>
                  </a:lnTo>
                  <a:lnTo>
                    <a:pt x="1758" y="565"/>
                  </a:lnTo>
                  <a:lnTo>
                    <a:pt x="1611" y="649"/>
                  </a:lnTo>
                  <a:lnTo>
                    <a:pt x="1360" y="670"/>
                  </a:lnTo>
                  <a:lnTo>
                    <a:pt x="1088" y="774"/>
                  </a:lnTo>
                  <a:lnTo>
                    <a:pt x="1026" y="879"/>
                  </a:lnTo>
                  <a:lnTo>
                    <a:pt x="1026" y="984"/>
                  </a:lnTo>
                  <a:lnTo>
                    <a:pt x="1088" y="1088"/>
                  </a:lnTo>
                  <a:lnTo>
                    <a:pt x="1088" y="1318"/>
                  </a:lnTo>
                  <a:lnTo>
                    <a:pt x="1130" y="1486"/>
                  </a:lnTo>
                  <a:lnTo>
                    <a:pt x="1151" y="1611"/>
                  </a:lnTo>
                  <a:lnTo>
                    <a:pt x="1067" y="1800"/>
                  </a:lnTo>
                  <a:lnTo>
                    <a:pt x="879" y="1925"/>
                  </a:lnTo>
                  <a:lnTo>
                    <a:pt x="775" y="1904"/>
                  </a:lnTo>
                  <a:lnTo>
                    <a:pt x="775" y="1737"/>
                  </a:lnTo>
                  <a:lnTo>
                    <a:pt x="649" y="1611"/>
                  </a:lnTo>
                  <a:lnTo>
                    <a:pt x="628" y="1486"/>
                  </a:lnTo>
                  <a:lnTo>
                    <a:pt x="733" y="1402"/>
                  </a:lnTo>
                  <a:lnTo>
                    <a:pt x="754" y="1318"/>
                  </a:lnTo>
                  <a:lnTo>
                    <a:pt x="963" y="1109"/>
                  </a:lnTo>
                  <a:lnTo>
                    <a:pt x="963" y="942"/>
                  </a:lnTo>
                  <a:lnTo>
                    <a:pt x="879" y="795"/>
                  </a:lnTo>
                  <a:lnTo>
                    <a:pt x="921" y="754"/>
                  </a:lnTo>
                  <a:lnTo>
                    <a:pt x="879" y="670"/>
                  </a:lnTo>
                  <a:lnTo>
                    <a:pt x="816" y="628"/>
                  </a:lnTo>
                  <a:lnTo>
                    <a:pt x="754" y="523"/>
                  </a:lnTo>
                  <a:lnTo>
                    <a:pt x="775" y="440"/>
                  </a:lnTo>
                  <a:lnTo>
                    <a:pt x="921" y="377"/>
                  </a:lnTo>
                  <a:lnTo>
                    <a:pt x="1067" y="356"/>
                  </a:lnTo>
                  <a:lnTo>
                    <a:pt x="1172" y="210"/>
                  </a:lnTo>
                  <a:lnTo>
                    <a:pt x="1130" y="210"/>
                  </a:lnTo>
                  <a:lnTo>
                    <a:pt x="1088" y="230"/>
                  </a:lnTo>
                  <a:lnTo>
                    <a:pt x="775" y="356"/>
                  </a:lnTo>
                  <a:lnTo>
                    <a:pt x="628" y="628"/>
                  </a:lnTo>
                  <a:lnTo>
                    <a:pt x="565" y="670"/>
                  </a:lnTo>
                  <a:lnTo>
                    <a:pt x="461" y="691"/>
                  </a:lnTo>
                  <a:lnTo>
                    <a:pt x="356" y="837"/>
                  </a:lnTo>
                  <a:lnTo>
                    <a:pt x="293" y="900"/>
                  </a:lnTo>
                  <a:lnTo>
                    <a:pt x="105" y="1172"/>
                  </a:lnTo>
                  <a:lnTo>
                    <a:pt x="84" y="1298"/>
                  </a:lnTo>
                  <a:lnTo>
                    <a:pt x="105" y="1402"/>
                  </a:lnTo>
                  <a:lnTo>
                    <a:pt x="84" y="1590"/>
                  </a:lnTo>
                  <a:lnTo>
                    <a:pt x="0" y="1779"/>
                  </a:lnTo>
                  <a:lnTo>
                    <a:pt x="0" y="1821"/>
                  </a:lnTo>
                  <a:lnTo>
                    <a:pt x="147" y="1821"/>
                  </a:lnTo>
                  <a:lnTo>
                    <a:pt x="398" y="2239"/>
                  </a:lnTo>
                  <a:lnTo>
                    <a:pt x="503" y="2407"/>
                  </a:lnTo>
                  <a:lnTo>
                    <a:pt x="523" y="2511"/>
                  </a:lnTo>
                  <a:lnTo>
                    <a:pt x="461" y="2637"/>
                  </a:lnTo>
                  <a:lnTo>
                    <a:pt x="461" y="2720"/>
                  </a:lnTo>
                  <a:lnTo>
                    <a:pt x="440" y="2762"/>
                  </a:lnTo>
                  <a:lnTo>
                    <a:pt x="440" y="2867"/>
                  </a:lnTo>
                  <a:lnTo>
                    <a:pt x="565" y="2971"/>
                  </a:lnTo>
                  <a:lnTo>
                    <a:pt x="733" y="3034"/>
                  </a:lnTo>
                  <a:lnTo>
                    <a:pt x="837" y="3055"/>
                  </a:lnTo>
                  <a:lnTo>
                    <a:pt x="963" y="3097"/>
                  </a:lnTo>
                  <a:lnTo>
                    <a:pt x="1047" y="3055"/>
                  </a:lnTo>
                  <a:lnTo>
                    <a:pt x="1193" y="3055"/>
                  </a:lnTo>
                  <a:lnTo>
                    <a:pt x="1339" y="3097"/>
                  </a:lnTo>
                  <a:lnTo>
                    <a:pt x="1381" y="3076"/>
                  </a:lnTo>
                  <a:lnTo>
                    <a:pt x="1549" y="3055"/>
                  </a:lnTo>
                  <a:lnTo>
                    <a:pt x="1716" y="3076"/>
                  </a:lnTo>
                  <a:lnTo>
                    <a:pt x="1821" y="3139"/>
                  </a:lnTo>
                  <a:lnTo>
                    <a:pt x="2281" y="3557"/>
                  </a:lnTo>
                  <a:lnTo>
                    <a:pt x="2427" y="3515"/>
                  </a:lnTo>
                  <a:lnTo>
                    <a:pt x="2448" y="3557"/>
                  </a:lnTo>
                  <a:lnTo>
                    <a:pt x="2511" y="3515"/>
                  </a:lnTo>
                  <a:lnTo>
                    <a:pt x="2637" y="3578"/>
                  </a:lnTo>
                  <a:lnTo>
                    <a:pt x="2699" y="3599"/>
                  </a:lnTo>
                  <a:lnTo>
                    <a:pt x="2825" y="3557"/>
                  </a:lnTo>
                  <a:lnTo>
                    <a:pt x="2930" y="3557"/>
                  </a:lnTo>
                  <a:lnTo>
                    <a:pt x="3076" y="3578"/>
                  </a:lnTo>
                  <a:lnTo>
                    <a:pt x="3118" y="3515"/>
                  </a:lnTo>
                  <a:lnTo>
                    <a:pt x="3223" y="3515"/>
                  </a:lnTo>
                  <a:lnTo>
                    <a:pt x="3285" y="3578"/>
                  </a:lnTo>
                  <a:lnTo>
                    <a:pt x="3348" y="3808"/>
                  </a:lnTo>
                  <a:lnTo>
                    <a:pt x="3285" y="3892"/>
                  </a:lnTo>
                  <a:lnTo>
                    <a:pt x="3285" y="3997"/>
                  </a:lnTo>
                  <a:lnTo>
                    <a:pt x="3264" y="4080"/>
                  </a:lnTo>
                  <a:lnTo>
                    <a:pt x="3118" y="4101"/>
                  </a:lnTo>
                  <a:lnTo>
                    <a:pt x="3055" y="4185"/>
                  </a:lnTo>
                  <a:lnTo>
                    <a:pt x="3076" y="4394"/>
                  </a:lnTo>
                  <a:lnTo>
                    <a:pt x="3118" y="4457"/>
                  </a:lnTo>
                  <a:lnTo>
                    <a:pt x="3055" y="4624"/>
                  </a:lnTo>
                  <a:lnTo>
                    <a:pt x="3055" y="4813"/>
                  </a:lnTo>
                  <a:lnTo>
                    <a:pt x="3139" y="4875"/>
                  </a:lnTo>
                  <a:lnTo>
                    <a:pt x="3139" y="4959"/>
                  </a:lnTo>
                  <a:lnTo>
                    <a:pt x="3244" y="5252"/>
                  </a:lnTo>
                  <a:lnTo>
                    <a:pt x="3055" y="5587"/>
                  </a:lnTo>
                  <a:lnTo>
                    <a:pt x="3076" y="5692"/>
                  </a:lnTo>
                  <a:lnTo>
                    <a:pt x="3139" y="5692"/>
                  </a:lnTo>
                  <a:lnTo>
                    <a:pt x="3223" y="5671"/>
                  </a:lnTo>
                  <a:lnTo>
                    <a:pt x="3223" y="5692"/>
                  </a:lnTo>
                  <a:lnTo>
                    <a:pt x="3244" y="5775"/>
                  </a:lnTo>
                  <a:lnTo>
                    <a:pt x="3327" y="5817"/>
                  </a:lnTo>
                  <a:lnTo>
                    <a:pt x="3369" y="5922"/>
                  </a:lnTo>
                  <a:lnTo>
                    <a:pt x="3348" y="5984"/>
                  </a:lnTo>
                  <a:lnTo>
                    <a:pt x="3390" y="6131"/>
                  </a:lnTo>
                  <a:lnTo>
                    <a:pt x="3536" y="6424"/>
                  </a:lnTo>
                  <a:lnTo>
                    <a:pt x="3536" y="6528"/>
                  </a:lnTo>
                  <a:lnTo>
                    <a:pt x="3746" y="6696"/>
                  </a:lnTo>
                  <a:lnTo>
                    <a:pt x="3976" y="6863"/>
                  </a:lnTo>
                  <a:lnTo>
                    <a:pt x="4101" y="6905"/>
                  </a:lnTo>
                  <a:lnTo>
                    <a:pt x="4332" y="6863"/>
                  </a:lnTo>
                  <a:lnTo>
                    <a:pt x="4478" y="6717"/>
                  </a:lnTo>
                  <a:lnTo>
                    <a:pt x="4687" y="6591"/>
                  </a:lnTo>
                  <a:lnTo>
                    <a:pt x="4750" y="6487"/>
                  </a:lnTo>
                  <a:lnTo>
                    <a:pt x="5064" y="6319"/>
                  </a:lnTo>
                  <a:lnTo>
                    <a:pt x="5127" y="6173"/>
                  </a:lnTo>
                  <a:lnTo>
                    <a:pt x="5168" y="6110"/>
                  </a:lnTo>
                  <a:lnTo>
                    <a:pt x="5210" y="6068"/>
                  </a:lnTo>
                  <a:lnTo>
                    <a:pt x="5482" y="6005"/>
                  </a:lnTo>
                  <a:lnTo>
                    <a:pt x="5629" y="5964"/>
                  </a:lnTo>
                  <a:lnTo>
                    <a:pt x="5587" y="5817"/>
                  </a:lnTo>
                  <a:lnTo>
                    <a:pt x="5440" y="5796"/>
                  </a:lnTo>
                  <a:lnTo>
                    <a:pt x="5252" y="5817"/>
                  </a:lnTo>
                  <a:lnTo>
                    <a:pt x="4959" y="5712"/>
                  </a:lnTo>
                  <a:lnTo>
                    <a:pt x="5022" y="5545"/>
                  </a:lnTo>
                  <a:lnTo>
                    <a:pt x="5001" y="5482"/>
                  </a:lnTo>
                  <a:lnTo>
                    <a:pt x="4938" y="5440"/>
                  </a:lnTo>
                  <a:lnTo>
                    <a:pt x="5127" y="5168"/>
                  </a:lnTo>
                  <a:lnTo>
                    <a:pt x="5064" y="5064"/>
                  </a:lnTo>
                  <a:lnTo>
                    <a:pt x="4938" y="4938"/>
                  </a:lnTo>
                  <a:lnTo>
                    <a:pt x="4834" y="4917"/>
                  </a:lnTo>
                  <a:lnTo>
                    <a:pt x="4750" y="4750"/>
                  </a:lnTo>
                  <a:lnTo>
                    <a:pt x="4917" y="4813"/>
                  </a:lnTo>
                  <a:lnTo>
                    <a:pt x="5106" y="4834"/>
                  </a:lnTo>
                  <a:lnTo>
                    <a:pt x="5273" y="4938"/>
                  </a:lnTo>
                  <a:lnTo>
                    <a:pt x="5461" y="4938"/>
                  </a:lnTo>
                  <a:lnTo>
                    <a:pt x="5733" y="4875"/>
                  </a:lnTo>
                  <a:lnTo>
                    <a:pt x="5796" y="4938"/>
                  </a:lnTo>
                  <a:lnTo>
                    <a:pt x="5985" y="4875"/>
                  </a:lnTo>
                  <a:lnTo>
                    <a:pt x="6173" y="4708"/>
                  </a:lnTo>
                  <a:lnTo>
                    <a:pt x="6319" y="4708"/>
                  </a:lnTo>
                  <a:lnTo>
                    <a:pt x="6424" y="4729"/>
                  </a:lnTo>
                  <a:lnTo>
                    <a:pt x="6675" y="4624"/>
                  </a:lnTo>
                  <a:lnTo>
                    <a:pt x="6884" y="4624"/>
                  </a:lnTo>
                  <a:lnTo>
                    <a:pt x="7156" y="4394"/>
                  </a:lnTo>
                  <a:lnTo>
                    <a:pt x="7219" y="4248"/>
                  </a:lnTo>
                  <a:lnTo>
                    <a:pt x="7219" y="4143"/>
                  </a:lnTo>
                  <a:lnTo>
                    <a:pt x="7219" y="4122"/>
                  </a:lnTo>
                  <a:lnTo>
                    <a:pt x="6989" y="3934"/>
                  </a:lnTo>
                  <a:lnTo>
                    <a:pt x="6842" y="3725"/>
                  </a:lnTo>
                  <a:lnTo>
                    <a:pt x="6801" y="3599"/>
                  </a:lnTo>
                  <a:lnTo>
                    <a:pt x="6905" y="3495"/>
                  </a:lnTo>
                  <a:lnTo>
                    <a:pt x="6926" y="3306"/>
                  </a:lnTo>
                  <a:lnTo>
                    <a:pt x="7010" y="3243"/>
                  </a:lnTo>
                  <a:lnTo>
                    <a:pt x="7093" y="3264"/>
                  </a:lnTo>
                  <a:lnTo>
                    <a:pt x="7198" y="3243"/>
                  </a:lnTo>
                  <a:lnTo>
                    <a:pt x="7261" y="3264"/>
                  </a:lnTo>
                  <a:lnTo>
                    <a:pt x="7449" y="3181"/>
                  </a:lnTo>
                  <a:lnTo>
                    <a:pt x="7449" y="3055"/>
                  </a:lnTo>
                  <a:lnTo>
                    <a:pt x="7365" y="2971"/>
                  </a:lnTo>
                  <a:lnTo>
                    <a:pt x="7219" y="2951"/>
                  </a:lnTo>
                  <a:lnTo>
                    <a:pt x="7156" y="2846"/>
                  </a:lnTo>
                  <a:lnTo>
                    <a:pt x="7135" y="2762"/>
                  </a:lnTo>
                  <a:lnTo>
                    <a:pt x="7303" y="2553"/>
                  </a:lnTo>
                  <a:lnTo>
                    <a:pt x="7365" y="2574"/>
                  </a:lnTo>
                  <a:lnTo>
                    <a:pt x="7512" y="2469"/>
                  </a:lnTo>
                  <a:lnTo>
                    <a:pt x="7658" y="2302"/>
                  </a:lnTo>
                  <a:lnTo>
                    <a:pt x="7679" y="2218"/>
                  </a:lnTo>
                  <a:lnTo>
                    <a:pt x="7658" y="2218"/>
                  </a:lnTo>
                  <a:lnTo>
                    <a:pt x="7428" y="2114"/>
                  </a:lnTo>
                  <a:lnTo>
                    <a:pt x="7345" y="2114"/>
                  </a:lnTo>
                  <a:lnTo>
                    <a:pt x="7261" y="2135"/>
                  </a:lnTo>
                  <a:lnTo>
                    <a:pt x="7156" y="2114"/>
                  </a:lnTo>
                  <a:lnTo>
                    <a:pt x="7093" y="2114"/>
                  </a:lnTo>
                  <a:lnTo>
                    <a:pt x="7010" y="2155"/>
                  </a:lnTo>
                  <a:lnTo>
                    <a:pt x="6821" y="2197"/>
                  </a:lnTo>
                  <a:lnTo>
                    <a:pt x="6675" y="2155"/>
                  </a:lnTo>
                  <a:lnTo>
                    <a:pt x="6612" y="2155"/>
                  </a:lnTo>
                  <a:lnTo>
                    <a:pt x="6717" y="2135"/>
                  </a:lnTo>
                  <a:lnTo>
                    <a:pt x="6801" y="2135"/>
                  </a:lnTo>
                  <a:lnTo>
                    <a:pt x="6884" y="2093"/>
                  </a:lnTo>
                  <a:lnTo>
                    <a:pt x="6926" y="2009"/>
                  </a:lnTo>
                  <a:lnTo>
                    <a:pt x="7052" y="1904"/>
                  </a:lnTo>
                  <a:lnTo>
                    <a:pt x="7093" y="1842"/>
                  </a:lnTo>
                  <a:lnTo>
                    <a:pt x="7010" y="1800"/>
                  </a:lnTo>
                  <a:lnTo>
                    <a:pt x="7010" y="1779"/>
                  </a:lnTo>
                  <a:lnTo>
                    <a:pt x="6989" y="1674"/>
                  </a:lnTo>
                  <a:lnTo>
                    <a:pt x="6821" y="1590"/>
                  </a:lnTo>
                  <a:lnTo>
                    <a:pt x="6612" y="1528"/>
                  </a:lnTo>
                  <a:lnTo>
                    <a:pt x="6570" y="1486"/>
                  </a:lnTo>
                  <a:lnTo>
                    <a:pt x="6487" y="1423"/>
                  </a:lnTo>
                  <a:lnTo>
                    <a:pt x="6382" y="1423"/>
                  </a:lnTo>
                  <a:lnTo>
                    <a:pt x="6361" y="1381"/>
                  </a:lnTo>
                  <a:lnTo>
                    <a:pt x="6215" y="1318"/>
                  </a:lnTo>
                  <a:lnTo>
                    <a:pt x="6173" y="1318"/>
                  </a:lnTo>
                  <a:lnTo>
                    <a:pt x="6173" y="1423"/>
                  </a:lnTo>
                  <a:lnTo>
                    <a:pt x="6089" y="1318"/>
                  </a:lnTo>
                  <a:lnTo>
                    <a:pt x="6047" y="1214"/>
                  </a:lnTo>
                  <a:lnTo>
                    <a:pt x="5943" y="1172"/>
                  </a:lnTo>
                  <a:lnTo>
                    <a:pt x="5901" y="1088"/>
                  </a:lnTo>
                  <a:lnTo>
                    <a:pt x="5964" y="1046"/>
                  </a:lnTo>
                  <a:lnTo>
                    <a:pt x="6215" y="1067"/>
                  </a:lnTo>
                  <a:lnTo>
                    <a:pt x="6319" y="984"/>
                  </a:lnTo>
                  <a:lnTo>
                    <a:pt x="6487" y="984"/>
                  </a:lnTo>
                  <a:lnTo>
                    <a:pt x="6487" y="879"/>
                  </a:lnTo>
                  <a:lnTo>
                    <a:pt x="6361" y="900"/>
                  </a:lnTo>
                  <a:lnTo>
                    <a:pt x="6089" y="858"/>
                  </a:lnTo>
                  <a:lnTo>
                    <a:pt x="5901" y="879"/>
                  </a:lnTo>
                  <a:lnTo>
                    <a:pt x="5775" y="879"/>
                  </a:lnTo>
                  <a:lnTo>
                    <a:pt x="5524" y="963"/>
                  </a:lnTo>
                  <a:lnTo>
                    <a:pt x="5440" y="942"/>
                  </a:lnTo>
                  <a:lnTo>
                    <a:pt x="5336" y="942"/>
                  </a:lnTo>
                  <a:lnTo>
                    <a:pt x="5127" y="1088"/>
                  </a:lnTo>
                  <a:lnTo>
                    <a:pt x="5022" y="1109"/>
                  </a:lnTo>
                  <a:lnTo>
                    <a:pt x="4896" y="1172"/>
                  </a:lnTo>
                  <a:lnTo>
                    <a:pt x="4834" y="1256"/>
                  </a:lnTo>
                  <a:lnTo>
                    <a:pt x="4645" y="1277"/>
                  </a:lnTo>
                  <a:lnTo>
                    <a:pt x="4604" y="1298"/>
                  </a:lnTo>
                  <a:lnTo>
                    <a:pt x="4520" y="1277"/>
                  </a:lnTo>
                  <a:lnTo>
                    <a:pt x="4269" y="1088"/>
                  </a:lnTo>
                  <a:lnTo>
                    <a:pt x="4206" y="984"/>
                  </a:lnTo>
                  <a:lnTo>
                    <a:pt x="3871" y="984"/>
                  </a:lnTo>
                  <a:lnTo>
                    <a:pt x="3327" y="1088"/>
                  </a:lnTo>
                  <a:lnTo>
                    <a:pt x="3055" y="1088"/>
                  </a:lnTo>
                  <a:lnTo>
                    <a:pt x="2951" y="1046"/>
                  </a:lnTo>
                  <a:lnTo>
                    <a:pt x="2909" y="963"/>
                  </a:lnTo>
                  <a:lnTo>
                    <a:pt x="2909" y="858"/>
                  </a:lnTo>
                  <a:lnTo>
                    <a:pt x="2972" y="858"/>
                  </a:lnTo>
                  <a:lnTo>
                    <a:pt x="2951" y="733"/>
                  </a:lnTo>
                  <a:lnTo>
                    <a:pt x="2846" y="565"/>
                  </a:lnTo>
                  <a:lnTo>
                    <a:pt x="2741" y="544"/>
                  </a:lnTo>
                  <a:lnTo>
                    <a:pt x="2448" y="565"/>
                  </a:lnTo>
                  <a:lnTo>
                    <a:pt x="2323" y="482"/>
                  </a:lnTo>
                  <a:lnTo>
                    <a:pt x="2239" y="482"/>
                  </a:lnTo>
                  <a:lnTo>
                    <a:pt x="2176" y="523"/>
                  </a:lnTo>
                  <a:lnTo>
                    <a:pt x="2072" y="356"/>
                  </a:lnTo>
                  <a:lnTo>
                    <a:pt x="2072" y="210"/>
                  </a:lnTo>
                  <a:lnTo>
                    <a:pt x="2030" y="21"/>
                  </a:lnTo>
                  <a:lnTo>
                    <a:pt x="198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" name="Google Shape;1543;p74"/>
            <p:cNvSpPr/>
            <p:nvPr/>
          </p:nvSpPr>
          <p:spPr>
            <a:xfrm>
              <a:off x="3209425" y="3061815"/>
              <a:ext cx="82733" cy="112565"/>
            </a:xfrm>
            <a:custGeom>
              <a:avLst/>
              <a:gdLst/>
              <a:ahLst/>
              <a:cxnLst/>
              <a:rect l="l" t="t" r="r" b="b"/>
              <a:pathLst>
                <a:path w="6948" h="9898" extrusionOk="0">
                  <a:moveTo>
                    <a:pt x="4353" y="1"/>
                  </a:moveTo>
                  <a:lnTo>
                    <a:pt x="4332" y="64"/>
                  </a:lnTo>
                  <a:lnTo>
                    <a:pt x="4290" y="105"/>
                  </a:lnTo>
                  <a:lnTo>
                    <a:pt x="4227" y="147"/>
                  </a:lnTo>
                  <a:lnTo>
                    <a:pt x="4165" y="168"/>
                  </a:lnTo>
                  <a:lnTo>
                    <a:pt x="4060" y="168"/>
                  </a:lnTo>
                  <a:lnTo>
                    <a:pt x="3976" y="189"/>
                  </a:lnTo>
                  <a:lnTo>
                    <a:pt x="3955" y="252"/>
                  </a:lnTo>
                  <a:lnTo>
                    <a:pt x="3976" y="294"/>
                  </a:lnTo>
                  <a:lnTo>
                    <a:pt x="3955" y="357"/>
                  </a:lnTo>
                  <a:lnTo>
                    <a:pt x="3809" y="419"/>
                  </a:lnTo>
                  <a:lnTo>
                    <a:pt x="3621" y="566"/>
                  </a:lnTo>
                  <a:lnTo>
                    <a:pt x="3495" y="670"/>
                  </a:lnTo>
                  <a:lnTo>
                    <a:pt x="3328" y="691"/>
                  </a:lnTo>
                  <a:lnTo>
                    <a:pt x="2972" y="691"/>
                  </a:lnTo>
                  <a:lnTo>
                    <a:pt x="2867" y="733"/>
                  </a:lnTo>
                  <a:lnTo>
                    <a:pt x="2867" y="817"/>
                  </a:lnTo>
                  <a:lnTo>
                    <a:pt x="2888" y="901"/>
                  </a:lnTo>
                  <a:lnTo>
                    <a:pt x="2888" y="1005"/>
                  </a:lnTo>
                  <a:lnTo>
                    <a:pt x="2805" y="1089"/>
                  </a:lnTo>
                  <a:lnTo>
                    <a:pt x="2721" y="1047"/>
                  </a:lnTo>
                  <a:lnTo>
                    <a:pt x="2763" y="942"/>
                  </a:lnTo>
                  <a:lnTo>
                    <a:pt x="2763" y="921"/>
                  </a:lnTo>
                  <a:lnTo>
                    <a:pt x="2825" y="901"/>
                  </a:lnTo>
                  <a:lnTo>
                    <a:pt x="2700" y="880"/>
                  </a:lnTo>
                  <a:lnTo>
                    <a:pt x="2574" y="817"/>
                  </a:lnTo>
                  <a:lnTo>
                    <a:pt x="2491" y="817"/>
                  </a:lnTo>
                  <a:lnTo>
                    <a:pt x="2302" y="942"/>
                  </a:lnTo>
                  <a:lnTo>
                    <a:pt x="2261" y="1026"/>
                  </a:lnTo>
                  <a:lnTo>
                    <a:pt x="2135" y="1152"/>
                  </a:lnTo>
                  <a:lnTo>
                    <a:pt x="1968" y="1465"/>
                  </a:lnTo>
                  <a:lnTo>
                    <a:pt x="1947" y="1549"/>
                  </a:lnTo>
                  <a:lnTo>
                    <a:pt x="1947" y="1549"/>
                  </a:lnTo>
                  <a:lnTo>
                    <a:pt x="1989" y="1528"/>
                  </a:lnTo>
                  <a:lnTo>
                    <a:pt x="2051" y="1570"/>
                  </a:lnTo>
                  <a:lnTo>
                    <a:pt x="2051" y="1654"/>
                  </a:lnTo>
                  <a:lnTo>
                    <a:pt x="2030" y="1758"/>
                  </a:lnTo>
                  <a:lnTo>
                    <a:pt x="1947" y="1821"/>
                  </a:lnTo>
                  <a:lnTo>
                    <a:pt x="1842" y="1821"/>
                  </a:lnTo>
                  <a:lnTo>
                    <a:pt x="1737" y="1863"/>
                  </a:lnTo>
                  <a:lnTo>
                    <a:pt x="1612" y="1989"/>
                  </a:lnTo>
                  <a:lnTo>
                    <a:pt x="1528" y="2051"/>
                  </a:lnTo>
                  <a:lnTo>
                    <a:pt x="1424" y="2198"/>
                  </a:lnTo>
                  <a:lnTo>
                    <a:pt x="1340" y="2198"/>
                  </a:lnTo>
                  <a:lnTo>
                    <a:pt x="1256" y="2240"/>
                  </a:lnTo>
                  <a:lnTo>
                    <a:pt x="1298" y="2344"/>
                  </a:lnTo>
                  <a:lnTo>
                    <a:pt x="1403" y="2449"/>
                  </a:lnTo>
                  <a:lnTo>
                    <a:pt x="1403" y="2574"/>
                  </a:lnTo>
                  <a:lnTo>
                    <a:pt x="1340" y="2700"/>
                  </a:lnTo>
                  <a:lnTo>
                    <a:pt x="1256" y="2700"/>
                  </a:lnTo>
                  <a:lnTo>
                    <a:pt x="1152" y="2616"/>
                  </a:lnTo>
                  <a:lnTo>
                    <a:pt x="1193" y="2574"/>
                  </a:lnTo>
                  <a:lnTo>
                    <a:pt x="1214" y="2512"/>
                  </a:lnTo>
                  <a:lnTo>
                    <a:pt x="1131" y="2470"/>
                  </a:lnTo>
                  <a:lnTo>
                    <a:pt x="1089" y="2365"/>
                  </a:lnTo>
                  <a:lnTo>
                    <a:pt x="984" y="2261"/>
                  </a:lnTo>
                  <a:lnTo>
                    <a:pt x="942" y="2365"/>
                  </a:lnTo>
                  <a:lnTo>
                    <a:pt x="942" y="2407"/>
                  </a:lnTo>
                  <a:lnTo>
                    <a:pt x="1005" y="2574"/>
                  </a:lnTo>
                  <a:lnTo>
                    <a:pt x="921" y="2721"/>
                  </a:lnTo>
                  <a:lnTo>
                    <a:pt x="901" y="2867"/>
                  </a:lnTo>
                  <a:lnTo>
                    <a:pt x="817" y="2909"/>
                  </a:lnTo>
                  <a:lnTo>
                    <a:pt x="775" y="2909"/>
                  </a:lnTo>
                  <a:lnTo>
                    <a:pt x="691" y="3098"/>
                  </a:lnTo>
                  <a:lnTo>
                    <a:pt x="712" y="3118"/>
                  </a:lnTo>
                  <a:lnTo>
                    <a:pt x="733" y="3244"/>
                  </a:lnTo>
                  <a:lnTo>
                    <a:pt x="733" y="3390"/>
                  </a:lnTo>
                  <a:lnTo>
                    <a:pt x="880" y="3516"/>
                  </a:lnTo>
                  <a:lnTo>
                    <a:pt x="901" y="3516"/>
                  </a:lnTo>
                  <a:lnTo>
                    <a:pt x="942" y="3495"/>
                  </a:lnTo>
                  <a:lnTo>
                    <a:pt x="1005" y="3537"/>
                  </a:lnTo>
                  <a:lnTo>
                    <a:pt x="1005" y="3662"/>
                  </a:lnTo>
                  <a:lnTo>
                    <a:pt x="921" y="3746"/>
                  </a:lnTo>
                  <a:lnTo>
                    <a:pt x="921" y="3809"/>
                  </a:lnTo>
                  <a:lnTo>
                    <a:pt x="1005" y="3872"/>
                  </a:lnTo>
                  <a:lnTo>
                    <a:pt x="1005" y="4039"/>
                  </a:lnTo>
                  <a:lnTo>
                    <a:pt x="921" y="4081"/>
                  </a:lnTo>
                  <a:lnTo>
                    <a:pt x="880" y="4165"/>
                  </a:lnTo>
                  <a:lnTo>
                    <a:pt x="921" y="4186"/>
                  </a:lnTo>
                  <a:lnTo>
                    <a:pt x="984" y="4290"/>
                  </a:lnTo>
                  <a:lnTo>
                    <a:pt x="942" y="4478"/>
                  </a:lnTo>
                  <a:lnTo>
                    <a:pt x="984" y="4771"/>
                  </a:lnTo>
                  <a:lnTo>
                    <a:pt x="901" y="4855"/>
                  </a:lnTo>
                  <a:lnTo>
                    <a:pt x="880" y="4918"/>
                  </a:lnTo>
                  <a:lnTo>
                    <a:pt x="942" y="5022"/>
                  </a:lnTo>
                  <a:lnTo>
                    <a:pt x="1047" y="4981"/>
                  </a:lnTo>
                  <a:lnTo>
                    <a:pt x="1047" y="4981"/>
                  </a:lnTo>
                  <a:lnTo>
                    <a:pt x="1026" y="5064"/>
                  </a:lnTo>
                  <a:lnTo>
                    <a:pt x="1089" y="5127"/>
                  </a:lnTo>
                  <a:lnTo>
                    <a:pt x="1152" y="5127"/>
                  </a:lnTo>
                  <a:lnTo>
                    <a:pt x="1152" y="5190"/>
                  </a:lnTo>
                  <a:lnTo>
                    <a:pt x="1110" y="5274"/>
                  </a:lnTo>
                  <a:lnTo>
                    <a:pt x="1047" y="5378"/>
                  </a:lnTo>
                  <a:lnTo>
                    <a:pt x="817" y="5608"/>
                  </a:lnTo>
                  <a:lnTo>
                    <a:pt x="775" y="5713"/>
                  </a:lnTo>
                  <a:lnTo>
                    <a:pt x="608" y="5859"/>
                  </a:lnTo>
                  <a:lnTo>
                    <a:pt x="398" y="5922"/>
                  </a:lnTo>
                  <a:lnTo>
                    <a:pt x="210" y="6048"/>
                  </a:lnTo>
                  <a:lnTo>
                    <a:pt x="64" y="6278"/>
                  </a:lnTo>
                  <a:lnTo>
                    <a:pt x="43" y="6466"/>
                  </a:lnTo>
                  <a:lnTo>
                    <a:pt x="1" y="6571"/>
                  </a:lnTo>
                  <a:lnTo>
                    <a:pt x="189" y="6655"/>
                  </a:lnTo>
                  <a:lnTo>
                    <a:pt x="377" y="6780"/>
                  </a:lnTo>
                  <a:lnTo>
                    <a:pt x="629" y="6947"/>
                  </a:lnTo>
                  <a:lnTo>
                    <a:pt x="733" y="6947"/>
                  </a:lnTo>
                  <a:lnTo>
                    <a:pt x="880" y="7094"/>
                  </a:lnTo>
                  <a:lnTo>
                    <a:pt x="838" y="7178"/>
                  </a:lnTo>
                  <a:lnTo>
                    <a:pt x="880" y="7261"/>
                  </a:lnTo>
                  <a:lnTo>
                    <a:pt x="1047" y="7282"/>
                  </a:lnTo>
                  <a:lnTo>
                    <a:pt x="1256" y="7366"/>
                  </a:lnTo>
                  <a:lnTo>
                    <a:pt x="1319" y="7408"/>
                  </a:lnTo>
                  <a:lnTo>
                    <a:pt x="1507" y="7471"/>
                  </a:lnTo>
                  <a:lnTo>
                    <a:pt x="1570" y="7387"/>
                  </a:lnTo>
                  <a:lnTo>
                    <a:pt x="1570" y="7282"/>
                  </a:lnTo>
                  <a:lnTo>
                    <a:pt x="1654" y="7199"/>
                  </a:lnTo>
                  <a:lnTo>
                    <a:pt x="1717" y="7199"/>
                  </a:lnTo>
                  <a:lnTo>
                    <a:pt x="1863" y="7282"/>
                  </a:lnTo>
                  <a:lnTo>
                    <a:pt x="1968" y="7303"/>
                  </a:lnTo>
                  <a:lnTo>
                    <a:pt x="1989" y="7387"/>
                  </a:lnTo>
                  <a:lnTo>
                    <a:pt x="2072" y="7429"/>
                  </a:lnTo>
                  <a:lnTo>
                    <a:pt x="2135" y="7429"/>
                  </a:lnTo>
                  <a:lnTo>
                    <a:pt x="2177" y="7512"/>
                  </a:lnTo>
                  <a:lnTo>
                    <a:pt x="2386" y="7575"/>
                  </a:lnTo>
                  <a:lnTo>
                    <a:pt x="2512" y="7596"/>
                  </a:lnTo>
                  <a:lnTo>
                    <a:pt x="2553" y="7638"/>
                  </a:lnTo>
                  <a:lnTo>
                    <a:pt x="2700" y="7805"/>
                  </a:lnTo>
                  <a:lnTo>
                    <a:pt x="2700" y="7910"/>
                  </a:lnTo>
                  <a:lnTo>
                    <a:pt x="2805" y="8098"/>
                  </a:lnTo>
                  <a:lnTo>
                    <a:pt x="2888" y="8098"/>
                  </a:lnTo>
                  <a:lnTo>
                    <a:pt x="3139" y="8203"/>
                  </a:lnTo>
                  <a:lnTo>
                    <a:pt x="3244" y="8349"/>
                  </a:lnTo>
                  <a:lnTo>
                    <a:pt x="3244" y="8517"/>
                  </a:lnTo>
                  <a:lnTo>
                    <a:pt x="3307" y="8517"/>
                  </a:lnTo>
                  <a:lnTo>
                    <a:pt x="3411" y="8559"/>
                  </a:lnTo>
                  <a:lnTo>
                    <a:pt x="3432" y="8684"/>
                  </a:lnTo>
                  <a:lnTo>
                    <a:pt x="3411" y="8768"/>
                  </a:lnTo>
                  <a:lnTo>
                    <a:pt x="3432" y="8852"/>
                  </a:lnTo>
                  <a:lnTo>
                    <a:pt x="3537" y="8872"/>
                  </a:lnTo>
                  <a:lnTo>
                    <a:pt x="3662" y="8852"/>
                  </a:lnTo>
                  <a:lnTo>
                    <a:pt x="3767" y="8872"/>
                  </a:lnTo>
                  <a:lnTo>
                    <a:pt x="3914" y="8872"/>
                  </a:lnTo>
                  <a:lnTo>
                    <a:pt x="3955" y="8831"/>
                  </a:lnTo>
                  <a:lnTo>
                    <a:pt x="4144" y="8747"/>
                  </a:lnTo>
                  <a:lnTo>
                    <a:pt x="4290" y="8768"/>
                  </a:lnTo>
                  <a:lnTo>
                    <a:pt x="4458" y="8852"/>
                  </a:lnTo>
                  <a:lnTo>
                    <a:pt x="4646" y="8747"/>
                  </a:lnTo>
                  <a:lnTo>
                    <a:pt x="4750" y="8747"/>
                  </a:lnTo>
                  <a:lnTo>
                    <a:pt x="4792" y="8831"/>
                  </a:lnTo>
                  <a:lnTo>
                    <a:pt x="4876" y="8831"/>
                  </a:lnTo>
                  <a:lnTo>
                    <a:pt x="4981" y="8872"/>
                  </a:lnTo>
                  <a:lnTo>
                    <a:pt x="5064" y="8956"/>
                  </a:lnTo>
                  <a:lnTo>
                    <a:pt x="5169" y="8935"/>
                  </a:lnTo>
                  <a:lnTo>
                    <a:pt x="5169" y="8998"/>
                  </a:lnTo>
                  <a:lnTo>
                    <a:pt x="4792" y="9626"/>
                  </a:lnTo>
                  <a:lnTo>
                    <a:pt x="4813" y="9709"/>
                  </a:lnTo>
                  <a:lnTo>
                    <a:pt x="4960" y="9688"/>
                  </a:lnTo>
                  <a:lnTo>
                    <a:pt x="5085" y="9688"/>
                  </a:lnTo>
                  <a:lnTo>
                    <a:pt x="5190" y="9772"/>
                  </a:lnTo>
                  <a:lnTo>
                    <a:pt x="5211" y="9898"/>
                  </a:lnTo>
                  <a:lnTo>
                    <a:pt x="5294" y="9584"/>
                  </a:lnTo>
                  <a:lnTo>
                    <a:pt x="5629" y="8370"/>
                  </a:lnTo>
                  <a:lnTo>
                    <a:pt x="5629" y="8308"/>
                  </a:lnTo>
                  <a:lnTo>
                    <a:pt x="5629" y="8098"/>
                  </a:lnTo>
                  <a:lnTo>
                    <a:pt x="5504" y="7847"/>
                  </a:lnTo>
                  <a:lnTo>
                    <a:pt x="5294" y="7680"/>
                  </a:lnTo>
                  <a:lnTo>
                    <a:pt x="5190" y="7533"/>
                  </a:lnTo>
                  <a:lnTo>
                    <a:pt x="5169" y="7219"/>
                  </a:lnTo>
                  <a:lnTo>
                    <a:pt x="5546" y="7094"/>
                  </a:lnTo>
                  <a:lnTo>
                    <a:pt x="5692" y="7199"/>
                  </a:lnTo>
                  <a:lnTo>
                    <a:pt x="5713" y="7094"/>
                  </a:lnTo>
                  <a:lnTo>
                    <a:pt x="5650" y="7010"/>
                  </a:lnTo>
                  <a:lnTo>
                    <a:pt x="5713" y="6968"/>
                  </a:lnTo>
                  <a:lnTo>
                    <a:pt x="5629" y="6801"/>
                  </a:lnTo>
                  <a:lnTo>
                    <a:pt x="5420" y="6738"/>
                  </a:lnTo>
                  <a:lnTo>
                    <a:pt x="5336" y="6592"/>
                  </a:lnTo>
                  <a:lnTo>
                    <a:pt x="5399" y="6424"/>
                  </a:lnTo>
                  <a:lnTo>
                    <a:pt x="6048" y="6424"/>
                  </a:lnTo>
                  <a:lnTo>
                    <a:pt x="6131" y="6341"/>
                  </a:lnTo>
                  <a:lnTo>
                    <a:pt x="6236" y="6341"/>
                  </a:lnTo>
                  <a:lnTo>
                    <a:pt x="6278" y="6383"/>
                  </a:lnTo>
                  <a:lnTo>
                    <a:pt x="6362" y="6383"/>
                  </a:lnTo>
                  <a:lnTo>
                    <a:pt x="6466" y="6257"/>
                  </a:lnTo>
                  <a:lnTo>
                    <a:pt x="6634" y="6215"/>
                  </a:lnTo>
                  <a:lnTo>
                    <a:pt x="6675" y="6320"/>
                  </a:lnTo>
                  <a:lnTo>
                    <a:pt x="6759" y="6424"/>
                  </a:lnTo>
                  <a:lnTo>
                    <a:pt x="6780" y="6550"/>
                  </a:lnTo>
                  <a:lnTo>
                    <a:pt x="6780" y="6696"/>
                  </a:lnTo>
                  <a:lnTo>
                    <a:pt x="6947" y="6675"/>
                  </a:lnTo>
                  <a:lnTo>
                    <a:pt x="6947" y="6571"/>
                  </a:lnTo>
                  <a:lnTo>
                    <a:pt x="6801" y="6278"/>
                  </a:lnTo>
                  <a:lnTo>
                    <a:pt x="6759" y="6131"/>
                  </a:lnTo>
                  <a:lnTo>
                    <a:pt x="6780" y="6069"/>
                  </a:lnTo>
                  <a:lnTo>
                    <a:pt x="6738" y="5964"/>
                  </a:lnTo>
                  <a:lnTo>
                    <a:pt x="6655" y="5922"/>
                  </a:lnTo>
                  <a:lnTo>
                    <a:pt x="6634" y="5839"/>
                  </a:lnTo>
                  <a:lnTo>
                    <a:pt x="6634" y="5818"/>
                  </a:lnTo>
                  <a:lnTo>
                    <a:pt x="6550" y="5839"/>
                  </a:lnTo>
                  <a:lnTo>
                    <a:pt x="6487" y="5839"/>
                  </a:lnTo>
                  <a:lnTo>
                    <a:pt x="6466" y="5734"/>
                  </a:lnTo>
                  <a:lnTo>
                    <a:pt x="6655" y="5399"/>
                  </a:lnTo>
                  <a:lnTo>
                    <a:pt x="6550" y="5106"/>
                  </a:lnTo>
                  <a:lnTo>
                    <a:pt x="6550" y="5022"/>
                  </a:lnTo>
                  <a:lnTo>
                    <a:pt x="6466" y="4960"/>
                  </a:lnTo>
                  <a:lnTo>
                    <a:pt x="6466" y="4771"/>
                  </a:lnTo>
                  <a:lnTo>
                    <a:pt x="6529" y="4604"/>
                  </a:lnTo>
                  <a:lnTo>
                    <a:pt x="6487" y="4541"/>
                  </a:lnTo>
                  <a:lnTo>
                    <a:pt x="6466" y="4332"/>
                  </a:lnTo>
                  <a:lnTo>
                    <a:pt x="6529" y="4248"/>
                  </a:lnTo>
                  <a:lnTo>
                    <a:pt x="6675" y="4227"/>
                  </a:lnTo>
                  <a:lnTo>
                    <a:pt x="6696" y="4144"/>
                  </a:lnTo>
                  <a:lnTo>
                    <a:pt x="6696" y="4039"/>
                  </a:lnTo>
                  <a:lnTo>
                    <a:pt x="6759" y="3955"/>
                  </a:lnTo>
                  <a:lnTo>
                    <a:pt x="6696" y="3725"/>
                  </a:lnTo>
                  <a:lnTo>
                    <a:pt x="6634" y="3662"/>
                  </a:lnTo>
                  <a:lnTo>
                    <a:pt x="6529" y="3662"/>
                  </a:lnTo>
                  <a:lnTo>
                    <a:pt x="6487" y="3725"/>
                  </a:lnTo>
                  <a:lnTo>
                    <a:pt x="6341" y="3704"/>
                  </a:lnTo>
                  <a:lnTo>
                    <a:pt x="6236" y="3704"/>
                  </a:lnTo>
                  <a:lnTo>
                    <a:pt x="6110" y="3746"/>
                  </a:lnTo>
                  <a:lnTo>
                    <a:pt x="6048" y="3725"/>
                  </a:lnTo>
                  <a:lnTo>
                    <a:pt x="5922" y="3662"/>
                  </a:lnTo>
                  <a:lnTo>
                    <a:pt x="5859" y="3704"/>
                  </a:lnTo>
                  <a:lnTo>
                    <a:pt x="5838" y="3662"/>
                  </a:lnTo>
                  <a:lnTo>
                    <a:pt x="5692" y="3704"/>
                  </a:lnTo>
                  <a:lnTo>
                    <a:pt x="5232" y="3286"/>
                  </a:lnTo>
                  <a:lnTo>
                    <a:pt x="5127" y="3223"/>
                  </a:lnTo>
                  <a:lnTo>
                    <a:pt x="4960" y="3202"/>
                  </a:lnTo>
                  <a:lnTo>
                    <a:pt x="4792" y="3223"/>
                  </a:lnTo>
                  <a:lnTo>
                    <a:pt x="4750" y="3244"/>
                  </a:lnTo>
                  <a:lnTo>
                    <a:pt x="4604" y="3202"/>
                  </a:lnTo>
                  <a:lnTo>
                    <a:pt x="4458" y="3202"/>
                  </a:lnTo>
                  <a:lnTo>
                    <a:pt x="4374" y="3244"/>
                  </a:lnTo>
                  <a:lnTo>
                    <a:pt x="4248" y="3202"/>
                  </a:lnTo>
                  <a:lnTo>
                    <a:pt x="4144" y="3181"/>
                  </a:lnTo>
                  <a:lnTo>
                    <a:pt x="3976" y="3118"/>
                  </a:lnTo>
                  <a:lnTo>
                    <a:pt x="3851" y="3014"/>
                  </a:lnTo>
                  <a:lnTo>
                    <a:pt x="3851" y="2909"/>
                  </a:lnTo>
                  <a:lnTo>
                    <a:pt x="3872" y="2867"/>
                  </a:lnTo>
                  <a:lnTo>
                    <a:pt x="3872" y="2784"/>
                  </a:lnTo>
                  <a:lnTo>
                    <a:pt x="3934" y="2658"/>
                  </a:lnTo>
                  <a:lnTo>
                    <a:pt x="3914" y="2554"/>
                  </a:lnTo>
                  <a:lnTo>
                    <a:pt x="3809" y="2386"/>
                  </a:lnTo>
                  <a:lnTo>
                    <a:pt x="3558" y="1968"/>
                  </a:lnTo>
                  <a:lnTo>
                    <a:pt x="3411" y="1968"/>
                  </a:lnTo>
                  <a:lnTo>
                    <a:pt x="3411" y="1926"/>
                  </a:lnTo>
                  <a:lnTo>
                    <a:pt x="3495" y="1737"/>
                  </a:lnTo>
                  <a:lnTo>
                    <a:pt x="3516" y="1549"/>
                  </a:lnTo>
                  <a:lnTo>
                    <a:pt x="3495" y="1445"/>
                  </a:lnTo>
                  <a:lnTo>
                    <a:pt x="3516" y="1319"/>
                  </a:lnTo>
                  <a:lnTo>
                    <a:pt x="3704" y="1047"/>
                  </a:lnTo>
                  <a:lnTo>
                    <a:pt x="3767" y="984"/>
                  </a:lnTo>
                  <a:lnTo>
                    <a:pt x="3872" y="838"/>
                  </a:lnTo>
                  <a:lnTo>
                    <a:pt x="3976" y="817"/>
                  </a:lnTo>
                  <a:lnTo>
                    <a:pt x="4039" y="775"/>
                  </a:lnTo>
                  <a:lnTo>
                    <a:pt x="4186" y="503"/>
                  </a:lnTo>
                  <a:lnTo>
                    <a:pt x="4499" y="377"/>
                  </a:lnTo>
                  <a:lnTo>
                    <a:pt x="4541" y="357"/>
                  </a:lnTo>
                  <a:lnTo>
                    <a:pt x="4604" y="357"/>
                  </a:lnTo>
                  <a:lnTo>
                    <a:pt x="4667" y="294"/>
                  </a:lnTo>
                  <a:lnTo>
                    <a:pt x="4688" y="210"/>
                  </a:lnTo>
                  <a:lnTo>
                    <a:pt x="4646" y="147"/>
                  </a:lnTo>
                  <a:lnTo>
                    <a:pt x="4437" y="43"/>
                  </a:lnTo>
                  <a:lnTo>
                    <a:pt x="435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" name="Google Shape;1544;p74"/>
            <p:cNvSpPr/>
            <p:nvPr/>
          </p:nvSpPr>
          <p:spPr>
            <a:xfrm>
              <a:off x="3195231" y="3136533"/>
              <a:ext cx="40867" cy="42852"/>
            </a:xfrm>
            <a:custGeom>
              <a:avLst/>
              <a:gdLst/>
              <a:ahLst/>
              <a:cxnLst/>
              <a:rect l="l" t="t" r="r" b="b"/>
              <a:pathLst>
                <a:path w="3432" h="3768" extrusionOk="0">
                  <a:moveTo>
                    <a:pt x="1193" y="1"/>
                  </a:moveTo>
                  <a:lnTo>
                    <a:pt x="1172" y="168"/>
                  </a:lnTo>
                  <a:lnTo>
                    <a:pt x="1025" y="168"/>
                  </a:lnTo>
                  <a:lnTo>
                    <a:pt x="732" y="336"/>
                  </a:lnTo>
                  <a:lnTo>
                    <a:pt x="607" y="377"/>
                  </a:lnTo>
                  <a:lnTo>
                    <a:pt x="440" y="440"/>
                  </a:lnTo>
                  <a:lnTo>
                    <a:pt x="523" y="587"/>
                  </a:lnTo>
                  <a:lnTo>
                    <a:pt x="523" y="649"/>
                  </a:lnTo>
                  <a:lnTo>
                    <a:pt x="565" y="733"/>
                  </a:lnTo>
                  <a:lnTo>
                    <a:pt x="544" y="901"/>
                  </a:lnTo>
                  <a:lnTo>
                    <a:pt x="335" y="1131"/>
                  </a:lnTo>
                  <a:lnTo>
                    <a:pt x="314" y="1235"/>
                  </a:lnTo>
                  <a:lnTo>
                    <a:pt x="356" y="1277"/>
                  </a:lnTo>
                  <a:lnTo>
                    <a:pt x="251" y="1445"/>
                  </a:lnTo>
                  <a:lnTo>
                    <a:pt x="126" y="1465"/>
                  </a:lnTo>
                  <a:lnTo>
                    <a:pt x="21" y="1591"/>
                  </a:lnTo>
                  <a:lnTo>
                    <a:pt x="84" y="1696"/>
                  </a:lnTo>
                  <a:lnTo>
                    <a:pt x="126" y="1800"/>
                  </a:lnTo>
                  <a:lnTo>
                    <a:pt x="105" y="1905"/>
                  </a:lnTo>
                  <a:lnTo>
                    <a:pt x="126" y="2072"/>
                  </a:lnTo>
                  <a:lnTo>
                    <a:pt x="84" y="2198"/>
                  </a:lnTo>
                  <a:lnTo>
                    <a:pt x="0" y="2261"/>
                  </a:lnTo>
                  <a:lnTo>
                    <a:pt x="84" y="2323"/>
                  </a:lnTo>
                  <a:lnTo>
                    <a:pt x="209" y="2386"/>
                  </a:lnTo>
                  <a:lnTo>
                    <a:pt x="314" y="2491"/>
                  </a:lnTo>
                  <a:lnTo>
                    <a:pt x="419" y="2574"/>
                  </a:lnTo>
                  <a:lnTo>
                    <a:pt x="440" y="2533"/>
                  </a:lnTo>
                  <a:lnTo>
                    <a:pt x="502" y="2386"/>
                  </a:lnTo>
                  <a:lnTo>
                    <a:pt x="544" y="2323"/>
                  </a:lnTo>
                  <a:lnTo>
                    <a:pt x="628" y="2219"/>
                  </a:lnTo>
                  <a:lnTo>
                    <a:pt x="628" y="2323"/>
                  </a:lnTo>
                  <a:lnTo>
                    <a:pt x="649" y="2428"/>
                  </a:lnTo>
                  <a:lnTo>
                    <a:pt x="649" y="2365"/>
                  </a:lnTo>
                  <a:lnTo>
                    <a:pt x="649" y="2282"/>
                  </a:lnTo>
                  <a:lnTo>
                    <a:pt x="712" y="2282"/>
                  </a:lnTo>
                  <a:lnTo>
                    <a:pt x="732" y="2428"/>
                  </a:lnTo>
                  <a:lnTo>
                    <a:pt x="712" y="2595"/>
                  </a:lnTo>
                  <a:lnTo>
                    <a:pt x="712" y="2700"/>
                  </a:lnTo>
                  <a:lnTo>
                    <a:pt x="649" y="2826"/>
                  </a:lnTo>
                  <a:lnTo>
                    <a:pt x="502" y="2951"/>
                  </a:lnTo>
                  <a:lnTo>
                    <a:pt x="544" y="2993"/>
                  </a:lnTo>
                  <a:lnTo>
                    <a:pt x="607" y="3139"/>
                  </a:lnTo>
                  <a:lnTo>
                    <a:pt x="502" y="3202"/>
                  </a:lnTo>
                  <a:lnTo>
                    <a:pt x="398" y="3328"/>
                  </a:lnTo>
                  <a:lnTo>
                    <a:pt x="419" y="3432"/>
                  </a:lnTo>
                  <a:lnTo>
                    <a:pt x="523" y="3432"/>
                  </a:lnTo>
                  <a:lnTo>
                    <a:pt x="649" y="3370"/>
                  </a:lnTo>
                  <a:lnTo>
                    <a:pt x="712" y="3453"/>
                  </a:lnTo>
                  <a:lnTo>
                    <a:pt x="879" y="3516"/>
                  </a:lnTo>
                  <a:lnTo>
                    <a:pt x="984" y="3537"/>
                  </a:lnTo>
                  <a:lnTo>
                    <a:pt x="1151" y="3767"/>
                  </a:lnTo>
                  <a:lnTo>
                    <a:pt x="1235" y="3767"/>
                  </a:lnTo>
                  <a:lnTo>
                    <a:pt x="1339" y="3662"/>
                  </a:lnTo>
                  <a:lnTo>
                    <a:pt x="1779" y="2721"/>
                  </a:lnTo>
                  <a:lnTo>
                    <a:pt x="1883" y="2637"/>
                  </a:lnTo>
                  <a:lnTo>
                    <a:pt x="2448" y="2470"/>
                  </a:lnTo>
                  <a:lnTo>
                    <a:pt x="2720" y="2282"/>
                  </a:lnTo>
                  <a:lnTo>
                    <a:pt x="3118" y="1905"/>
                  </a:lnTo>
                  <a:lnTo>
                    <a:pt x="3264" y="1549"/>
                  </a:lnTo>
                  <a:lnTo>
                    <a:pt x="3369" y="1549"/>
                  </a:lnTo>
                  <a:lnTo>
                    <a:pt x="3390" y="1486"/>
                  </a:lnTo>
                  <a:lnTo>
                    <a:pt x="3432" y="1361"/>
                  </a:lnTo>
                  <a:lnTo>
                    <a:pt x="3390" y="1235"/>
                  </a:lnTo>
                  <a:lnTo>
                    <a:pt x="3285" y="1026"/>
                  </a:lnTo>
                  <a:lnTo>
                    <a:pt x="3285" y="963"/>
                  </a:lnTo>
                  <a:lnTo>
                    <a:pt x="3264" y="859"/>
                  </a:lnTo>
                  <a:lnTo>
                    <a:pt x="3181" y="817"/>
                  </a:lnTo>
                  <a:lnTo>
                    <a:pt x="3160" y="733"/>
                  </a:lnTo>
                  <a:lnTo>
                    <a:pt x="3055" y="712"/>
                  </a:lnTo>
                  <a:lnTo>
                    <a:pt x="2909" y="629"/>
                  </a:lnTo>
                  <a:lnTo>
                    <a:pt x="2846" y="629"/>
                  </a:lnTo>
                  <a:lnTo>
                    <a:pt x="2762" y="712"/>
                  </a:lnTo>
                  <a:lnTo>
                    <a:pt x="2762" y="817"/>
                  </a:lnTo>
                  <a:lnTo>
                    <a:pt x="2699" y="901"/>
                  </a:lnTo>
                  <a:lnTo>
                    <a:pt x="2511" y="838"/>
                  </a:lnTo>
                  <a:lnTo>
                    <a:pt x="2448" y="796"/>
                  </a:lnTo>
                  <a:lnTo>
                    <a:pt x="2239" y="712"/>
                  </a:lnTo>
                  <a:lnTo>
                    <a:pt x="2072" y="691"/>
                  </a:lnTo>
                  <a:lnTo>
                    <a:pt x="2030" y="608"/>
                  </a:lnTo>
                  <a:lnTo>
                    <a:pt x="2072" y="524"/>
                  </a:lnTo>
                  <a:lnTo>
                    <a:pt x="1925" y="377"/>
                  </a:lnTo>
                  <a:lnTo>
                    <a:pt x="1821" y="377"/>
                  </a:lnTo>
                  <a:lnTo>
                    <a:pt x="1569" y="210"/>
                  </a:lnTo>
                  <a:lnTo>
                    <a:pt x="1381" y="85"/>
                  </a:lnTo>
                  <a:lnTo>
                    <a:pt x="119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" name="Google Shape;1545;p74"/>
            <p:cNvSpPr/>
            <p:nvPr/>
          </p:nvSpPr>
          <p:spPr>
            <a:xfrm>
              <a:off x="3192980" y="3146290"/>
              <a:ext cx="88711" cy="124938"/>
            </a:xfrm>
            <a:custGeom>
              <a:avLst/>
              <a:gdLst/>
              <a:ahLst/>
              <a:cxnLst/>
              <a:rect l="l" t="t" r="r" b="b"/>
              <a:pathLst>
                <a:path w="7450" h="10986" extrusionOk="0">
                  <a:moveTo>
                    <a:pt x="3453" y="1"/>
                  </a:moveTo>
                  <a:lnTo>
                    <a:pt x="3474" y="105"/>
                  </a:lnTo>
                  <a:lnTo>
                    <a:pt x="3474" y="168"/>
                  </a:lnTo>
                  <a:lnTo>
                    <a:pt x="3579" y="377"/>
                  </a:lnTo>
                  <a:lnTo>
                    <a:pt x="3621" y="503"/>
                  </a:lnTo>
                  <a:lnTo>
                    <a:pt x="3579" y="628"/>
                  </a:lnTo>
                  <a:lnTo>
                    <a:pt x="3558" y="691"/>
                  </a:lnTo>
                  <a:lnTo>
                    <a:pt x="3453" y="691"/>
                  </a:lnTo>
                  <a:lnTo>
                    <a:pt x="3307" y="1047"/>
                  </a:lnTo>
                  <a:lnTo>
                    <a:pt x="2909" y="1424"/>
                  </a:lnTo>
                  <a:lnTo>
                    <a:pt x="2637" y="1612"/>
                  </a:lnTo>
                  <a:lnTo>
                    <a:pt x="2072" y="1779"/>
                  </a:lnTo>
                  <a:lnTo>
                    <a:pt x="1968" y="1863"/>
                  </a:lnTo>
                  <a:lnTo>
                    <a:pt x="1528" y="2804"/>
                  </a:lnTo>
                  <a:lnTo>
                    <a:pt x="1424" y="2909"/>
                  </a:lnTo>
                  <a:lnTo>
                    <a:pt x="1340" y="2909"/>
                  </a:lnTo>
                  <a:lnTo>
                    <a:pt x="1173" y="2679"/>
                  </a:lnTo>
                  <a:lnTo>
                    <a:pt x="1068" y="2658"/>
                  </a:lnTo>
                  <a:lnTo>
                    <a:pt x="901" y="2595"/>
                  </a:lnTo>
                  <a:lnTo>
                    <a:pt x="838" y="2512"/>
                  </a:lnTo>
                  <a:lnTo>
                    <a:pt x="712" y="2574"/>
                  </a:lnTo>
                  <a:lnTo>
                    <a:pt x="608" y="2574"/>
                  </a:lnTo>
                  <a:lnTo>
                    <a:pt x="587" y="2470"/>
                  </a:lnTo>
                  <a:lnTo>
                    <a:pt x="691" y="2344"/>
                  </a:lnTo>
                  <a:lnTo>
                    <a:pt x="796" y="2281"/>
                  </a:lnTo>
                  <a:lnTo>
                    <a:pt x="733" y="2135"/>
                  </a:lnTo>
                  <a:lnTo>
                    <a:pt x="691" y="2093"/>
                  </a:lnTo>
                  <a:lnTo>
                    <a:pt x="398" y="2240"/>
                  </a:lnTo>
                  <a:lnTo>
                    <a:pt x="294" y="2344"/>
                  </a:lnTo>
                  <a:lnTo>
                    <a:pt x="105" y="2512"/>
                  </a:lnTo>
                  <a:lnTo>
                    <a:pt x="64" y="2679"/>
                  </a:lnTo>
                  <a:lnTo>
                    <a:pt x="1" y="2784"/>
                  </a:lnTo>
                  <a:lnTo>
                    <a:pt x="22" y="2825"/>
                  </a:lnTo>
                  <a:lnTo>
                    <a:pt x="105" y="2909"/>
                  </a:lnTo>
                  <a:lnTo>
                    <a:pt x="126" y="2993"/>
                  </a:lnTo>
                  <a:lnTo>
                    <a:pt x="64" y="3035"/>
                  </a:lnTo>
                  <a:lnTo>
                    <a:pt x="64" y="3097"/>
                  </a:lnTo>
                  <a:lnTo>
                    <a:pt x="189" y="3202"/>
                  </a:lnTo>
                  <a:lnTo>
                    <a:pt x="273" y="3348"/>
                  </a:lnTo>
                  <a:lnTo>
                    <a:pt x="231" y="3495"/>
                  </a:lnTo>
                  <a:lnTo>
                    <a:pt x="168" y="3495"/>
                  </a:lnTo>
                  <a:lnTo>
                    <a:pt x="85" y="3516"/>
                  </a:lnTo>
                  <a:lnTo>
                    <a:pt x="22" y="3621"/>
                  </a:lnTo>
                  <a:lnTo>
                    <a:pt x="126" y="3704"/>
                  </a:lnTo>
                  <a:lnTo>
                    <a:pt x="231" y="3746"/>
                  </a:lnTo>
                  <a:lnTo>
                    <a:pt x="419" y="3872"/>
                  </a:lnTo>
                  <a:lnTo>
                    <a:pt x="587" y="3913"/>
                  </a:lnTo>
                  <a:lnTo>
                    <a:pt x="817" y="4060"/>
                  </a:lnTo>
                  <a:lnTo>
                    <a:pt x="921" y="4081"/>
                  </a:lnTo>
                  <a:lnTo>
                    <a:pt x="963" y="4185"/>
                  </a:lnTo>
                  <a:lnTo>
                    <a:pt x="1068" y="4374"/>
                  </a:lnTo>
                  <a:lnTo>
                    <a:pt x="1110" y="4541"/>
                  </a:lnTo>
                  <a:lnTo>
                    <a:pt x="1173" y="4667"/>
                  </a:lnTo>
                  <a:lnTo>
                    <a:pt x="1424" y="4771"/>
                  </a:lnTo>
                  <a:lnTo>
                    <a:pt x="1486" y="4960"/>
                  </a:lnTo>
                  <a:lnTo>
                    <a:pt x="1549" y="5106"/>
                  </a:lnTo>
                  <a:lnTo>
                    <a:pt x="1591" y="5211"/>
                  </a:lnTo>
                  <a:lnTo>
                    <a:pt x="1633" y="5399"/>
                  </a:lnTo>
                  <a:lnTo>
                    <a:pt x="1696" y="5525"/>
                  </a:lnTo>
                  <a:lnTo>
                    <a:pt x="1800" y="5587"/>
                  </a:lnTo>
                  <a:lnTo>
                    <a:pt x="1905" y="5797"/>
                  </a:lnTo>
                  <a:lnTo>
                    <a:pt x="1905" y="5922"/>
                  </a:lnTo>
                  <a:lnTo>
                    <a:pt x="1884" y="5964"/>
                  </a:lnTo>
                  <a:lnTo>
                    <a:pt x="1989" y="6152"/>
                  </a:lnTo>
                  <a:lnTo>
                    <a:pt x="2177" y="6382"/>
                  </a:lnTo>
                  <a:lnTo>
                    <a:pt x="2219" y="6487"/>
                  </a:lnTo>
                  <a:lnTo>
                    <a:pt x="2198" y="6592"/>
                  </a:lnTo>
                  <a:lnTo>
                    <a:pt x="2219" y="6675"/>
                  </a:lnTo>
                  <a:lnTo>
                    <a:pt x="2302" y="6696"/>
                  </a:lnTo>
                  <a:lnTo>
                    <a:pt x="2491" y="6885"/>
                  </a:lnTo>
                  <a:lnTo>
                    <a:pt x="2533" y="6989"/>
                  </a:lnTo>
                  <a:lnTo>
                    <a:pt x="2574" y="7157"/>
                  </a:lnTo>
                  <a:lnTo>
                    <a:pt x="2616" y="7219"/>
                  </a:lnTo>
                  <a:lnTo>
                    <a:pt x="2784" y="7282"/>
                  </a:lnTo>
                  <a:lnTo>
                    <a:pt x="2805" y="7408"/>
                  </a:lnTo>
                  <a:lnTo>
                    <a:pt x="2951" y="7680"/>
                  </a:lnTo>
                  <a:lnTo>
                    <a:pt x="3014" y="7805"/>
                  </a:lnTo>
                  <a:lnTo>
                    <a:pt x="3202" y="8056"/>
                  </a:lnTo>
                  <a:lnTo>
                    <a:pt x="3202" y="8203"/>
                  </a:lnTo>
                  <a:lnTo>
                    <a:pt x="3139" y="8203"/>
                  </a:lnTo>
                  <a:lnTo>
                    <a:pt x="3098" y="8161"/>
                  </a:lnTo>
                  <a:lnTo>
                    <a:pt x="3098" y="8224"/>
                  </a:lnTo>
                  <a:lnTo>
                    <a:pt x="3118" y="8328"/>
                  </a:lnTo>
                  <a:lnTo>
                    <a:pt x="3118" y="8412"/>
                  </a:lnTo>
                  <a:lnTo>
                    <a:pt x="3160" y="8412"/>
                  </a:lnTo>
                  <a:lnTo>
                    <a:pt x="3244" y="8454"/>
                  </a:lnTo>
                  <a:lnTo>
                    <a:pt x="3265" y="8538"/>
                  </a:lnTo>
                  <a:lnTo>
                    <a:pt x="3244" y="8579"/>
                  </a:lnTo>
                  <a:lnTo>
                    <a:pt x="3432" y="8726"/>
                  </a:lnTo>
                  <a:lnTo>
                    <a:pt x="3621" y="8789"/>
                  </a:lnTo>
                  <a:lnTo>
                    <a:pt x="3642" y="8872"/>
                  </a:lnTo>
                  <a:lnTo>
                    <a:pt x="3725" y="8977"/>
                  </a:lnTo>
                  <a:lnTo>
                    <a:pt x="3830" y="8998"/>
                  </a:lnTo>
                  <a:lnTo>
                    <a:pt x="3872" y="9061"/>
                  </a:lnTo>
                  <a:lnTo>
                    <a:pt x="3893" y="9165"/>
                  </a:lnTo>
                  <a:lnTo>
                    <a:pt x="3976" y="9207"/>
                  </a:lnTo>
                  <a:lnTo>
                    <a:pt x="4165" y="9186"/>
                  </a:lnTo>
                  <a:lnTo>
                    <a:pt x="4206" y="9144"/>
                  </a:lnTo>
                  <a:lnTo>
                    <a:pt x="4186" y="9207"/>
                  </a:lnTo>
                  <a:lnTo>
                    <a:pt x="4269" y="9354"/>
                  </a:lnTo>
                  <a:lnTo>
                    <a:pt x="4458" y="9416"/>
                  </a:lnTo>
                  <a:lnTo>
                    <a:pt x="4562" y="9500"/>
                  </a:lnTo>
                  <a:lnTo>
                    <a:pt x="4562" y="9605"/>
                  </a:lnTo>
                  <a:lnTo>
                    <a:pt x="4667" y="9667"/>
                  </a:lnTo>
                  <a:lnTo>
                    <a:pt x="4792" y="9709"/>
                  </a:lnTo>
                  <a:lnTo>
                    <a:pt x="4834" y="9688"/>
                  </a:lnTo>
                  <a:lnTo>
                    <a:pt x="4939" y="9709"/>
                  </a:lnTo>
                  <a:lnTo>
                    <a:pt x="5148" y="9835"/>
                  </a:lnTo>
                  <a:lnTo>
                    <a:pt x="5315" y="9919"/>
                  </a:lnTo>
                  <a:lnTo>
                    <a:pt x="5420" y="9919"/>
                  </a:lnTo>
                  <a:lnTo>
                    <a:pt x="5462" y="9939"/>
                  </a:lnTo>
                  <a:lnTo>
                    <a:pt x="5504" y="10023"/>
                  </a:lnTo>
                  <a:lnTo>
                    <a:pt x="5650" y="10128"/>
                  </a:lnTo>
                  <a:lnTo>
                    <a:pt x="5755" y="10191"/>
                  </a:lnTo>
                  <a:lnTo>
                    <a:pt x="5859" y="10316"/>
                  </a:lnTo>
                  <a:lnTo>
                    <a:pt x="5943" y="10337"/>
                  </a:lnTo>
                  <a:lnTo>
                    <a:pt x="5985" y="10421"/>
                  </a:lnTo>
                  <a:lnTo>
                    <a:pt x="5964" y="10463"/>
                  </a:lnTo>
                  <a:lnTo>
                    <a:pt x="5964" y="10546"/>
                  </a:lnTo>
                  <a:lnTo>
                    <a:pt x="6090" y="10567"/>
                  </a:lnTo>
                  <a:lnTo>
                    <a:pt x="6236" y="10630"/>
                  </a:lnTo>
                  <a:lnTo>
                    <a:pt x="6403" y="10776"/>
                  </a:lnTo>
                  <a:lnTo>
                    <a:pt x="6550" y="10944"/>
                  </a:lnTo>
                  <a:lnTo>
                    <a:pt x="6655" y="10965"/>
                  </a:lnTo>
                  <a:lnTo>
                    <a:pt x="6675" y="10986"/>
                  </a:lnTo>
                  <a:lnTo>
                    <a:pt x="6801" y="10923"/>
                  </a:lnTo>
                  <a:lnTo>
                    <a:pt x="6927" y="10839"/>
                  </a:lnTo>
                  <a:lnTo>
                    <a:pt x="7010" y="10839"/>
                  </a:lnTo>
                  <a:lnTo>
                    <a:pt x="7115" y="10776"/>
                  </a:lnTo>
                  <a:lnTo>
                    <a:pt x="7178" y="10672"/>
                  </a:lnTo>
                  <a:lnTo>
                    <a:pt x="7073" y="10567"/>
                  </a:lnTo>
                  <a:lnTo>
                    <a:pt x="7094" y="10463"/>
                  </a:lnTo>
                  <a:lnTo>
                    <a:pt x="7136" y="10400"/>
                  </a:lnTo>
                  <a:lnTo>
                    <a:pt x="7240" y="10421"/>
                  </a:lnTo>
                  <a:lnTo>
                    <a:pt x="7219" y="10337"/>
                  </a:lnTo>
                  <a:lnTo>
                    <a:pt x="7136" y="10316"/>
                  </a:lnTo>
                  <a:lnTo>
                    <a:pt x="7094" y="10253"/>
                  </a:lnTo>
                  <a:lnTo>
                    <a:pt x="7199" y="10086"/>
                  </a:lnTo>
                  <a:lnTo>
                    <a:pt x="7324" y="10002"/>
                  </a:lnTo>
                  <a:lnTo>
                    <a:pt x="7429" y="9835"/>
                  </a:lnTo>
                  <a:lnTo>
                    <a:pt x="7450" y="9709"/>
                  </a:lnTo>
                  <a:lnTo>
                    <a:pt x="7282" y="9312"/>
                  </a:lnTo>
                  <a:lnTo>
                    <a:pt x="7324" y="9207"/>
                  </a:lnTo>
                  <a:lnTo>
                    <a:pt x="7324" y="9082"/>
                  </a:lnTo>
                  <a:lnTo>
                    <a:pt x="7303" y="8998"/>
                  </a:lnTo>
                  <a:lnTo>
                    <a:pt x="7282" y="8872"/>
                  </a:lnTo>
                  <a:lnTo>
                    <a:pt x="7324" y="8789"/>
                  </a:lnTo>
                  <a:lnTo>
                    <a:pt x="7387" y="8621"/>
                  </a:lnTo>
                  <a:lnTo>
                    <a:pt x="7345" y="8245"/>
                  </a:lnTo>
                  <a:lnTo>
                    <a:pt x="7303" y="8098"/>
                  </a:lnTo>
                  <a:lnTo>
                    <a:pt x="7387" y="7910"/>
                  </a:lnTo>
                  <a:lnTo>
                    <a:pt x="7387" y="7491"/>
                  </a:lnTo>
                  <a:lnTo>
                    <a:pt x="7450" y="7324"/>
                  </a:lnTo>
                  <a:lnTo>
                    <a:pt x="7450" y="7261"/>
                  </a:lnTo>
                  <a:lnTo>
                    <a:pt x="6927" y="6487"/>
                  </a:lnTo>
                  <a:lnTo>
                    <a:pt x="6906" y="6487"/>
                  </a:lnTo>
                  <a:lnTo>
                    <a:pt x="6864" y="6466"/>
                  </a:lnTo>
                  <a:lnTo>
                    <a:pt x="6675" y="6466"/>
                  </a:lnTo>
                  <a:lnTo>
                    <a:pt x="6571" y="6529"/>
                  </a:lnTo>
                  <a:lnTo>
                    <a:pt x="6445" y="6529"/>
                  </a:lnTo>
                  <a:lnTo>
                    <a:pt x="6383" y="6466"/>
                  </a:lnTo>
                  <a:lnTo>
                    <a:pt x="6362" y="6341"/>
                  </a:lnTo>
                  <a:lnTo>
                    <a:pt x="6341" y="6006"/>
                  </a:lnTo>
                  <a:lnTo>
                    <a:pt x="6341" y="5797"/>
                  </a:lnTo>
                  <a:lnTo>
                    <a:pt x="6383" y="5734"/>
                  </a:lnTo>
                  <a:lnTo>
                    <a:pt x="6403" y="5608"/>
                  </a:lnTo>
                  <a:lnTo>
                    <a:pt x="6362" y="5545"/>
                  </a:lnTo>
                  <a:lnTo>
                    <a:pt x="6152" y="5650"/>
                  </a:lnTo>
                  <a:lnTo>
                    <a:pt x="5922" y="5901"/>
                  </a:lnTo>
                  <a:lnTo>
                    <a:pt x="5608" y="5859"/>
                  </a:lnTo>
                  <a:lnTo>
                    <a:pt x="5357" y="5859"/>
                  </a:lnTo>
                  <a:lnTo>
                    <a:pt x="5315" y="5713"/>
                  </a:lnTo>
                  <a:lnTo>
                    <a:pt x="5211" y="5525"/>
                  </a:lnTo>
                  <a:lnTo>
                    <a:pt x="5023" y="5483"/>
                  </a:lnTo>
                  <a:lnTo>
                    <a:pt x="4688" y="5525"/>
                  </a:lnTo>
                  <a:lnTo>
                    <a:pt x="4813" y="5336"/>
                  </a:lnTo>
                  <a:lnTo>
                    <a:pt x="4520" y="4876"/>
                  </a:lnTo>
                  <a:lnTo>
                    <a:pt x="4374" y="4709"/>
                  </a:lnTo>
                  <a:lnTo>
                    <a:pt x="4395" y="4646"/>
                  </a:lnTo>
                  <a:lnTo>
                    <a:pt x="4374" y="4541"/>
                  </a:lnTo>
                  <a:lnTo>
                    <a:pt x="4416" y="4437"/>
                  </a:lnTo>
                  <a:lnTo>
                    <a:pt x="4416" y="4290"/>
                  </a:lnTo>
                  <a:lnTo>
                    <a:pt x="4395" y="4227"/>
                  </a:lnTo>
                  <a:lnTo>
                    <a:pt x="4458" y="4165"/>
                  </a:lnTo>
                  <a:lnTo>
                    <a:pt x="4458" y="4039"/>
                  </a:lnTo>
                  <a:lnTo>
                    <a:pt x="4625" y="3934"/>
                  </a:lnTo>
                  <a:lnTo>
                    <a:pt x="4709" y="3955"/>
                  </a:lnTo>
                  <a:lnTo>
                    <a:pt x="4792" y="3851"/>
                  </a:lnTo>
                  <a:lnTo>
                    <a:pt x="4730" y="3746"/>
                  </a:lnTo>
                  <a:lnTo>
                    <a:pt x="4688" y="3558"/>
                  </a:lnTo>
                  <a:lnTo>
                    <a:pt x="4834" y="3411"/>
                  </a:lnTo>
                  <a:lnTo>
                    <a:pt x="4813" y="3307"/>
                  </a:lnTo>
                  <a:lnTo>
                    <a:pt x="4897" y="3223"/>
                  </a:lnTo>
                  <a:lnTo>
                    <a:pt x="4876" y="3076"/>
                  </a:lnTo>
                  <a:lnTo>
                    <a:pt x="4981" y="3014"/>
                  </a:lnTo>
                  <a:lnTo>
                    <a:pt x="5106" y="2930"/>
                  </a:lnTo>
                  <a:lnTo>
                    <a:pt x="5232" y="2825"/>
                  </a:lnTo>
                  <a:lnTo>
                    <a:pt x="5295" y="2804"/>
                  </a:lnTo>
                  <a:lnTo>
                    <a:pt x="5357" y="2721"/>
                  </a:lnTo>
                  <a:lnTo>
                    <a:pt x="5650" y="2679"/>
                  </a:lnTo>
                  <a:lnTo>
                    <a:pt x="6069" y="2553"/>
                  </a:lnTo>
                  <a:lnTo>
                    <a:pt x="6090" y="2449"/>
                  </a:lnTo>
                  <a:lnTo>
                    <a:pt x="6152" y="2470"/>
                  </a:lnTo>
                  <a:lnTo>
                    <a:pt x="6299" y="2470"/>
                  </a:lnTo>
                  <a:lnTo>
                    <a:pt x="6445" y="2553"/>
                  </a:lnTo>
                  <a:lnTo>
                    <a:pt x="6445" y="2574"/>
                  </a:lnTo>
                  <a:lnTo>
                    <a:pt x="6550" y="2595"/>
                  </a:lnTo>
                  <a:lnTo>
                    <a:pt x="6592" y="2512"/>
                  </a:lnTo>
                  <a:lnTo>
                    <a:pt x="6592" y="2470"/>
                  </a:lnTo>
                  <a:lnTo>
                    <a:pt x="6571" y="2344"/>
                  </a:lnTo>
                  <a:lnTo>
                    <a:pt x="6466" y="2260"/>
                  </a:lnTo>
                  <a:lnTo>
                    <a:pt x="6341" y="2260"/>
                  </a:lnTo>
                  <a:lnTo>
                    <a:pt x="6194" y="2281"/>
                  </a:lnTo>
                  <a:lnTo>
                    <a:pt x="6173" y="2198"/>
                  </a:lnTo>
                  <a:lnTo>
                    <a:pt x="6550" y="1570"/>
                  </a:lnTo>
                  <a:lnTo>
                    <a:pt x="6550" y="1507"/>
                  </a:lnTo>
                  <a:lnTo>
                    <a:pt x="6445" y="1528"/>
                  </a:lnTo>
                  <a:lnTo>
                    <a:pt x="6362" y="1444"/>
                  </a:lnTo>
                  <a:lnTo>
                    <a:pt x="6257" y="1403"/>
                  </a:lnTo>
                  <a:lnTo>
                    <a:pt x="6173" y="1403"/>
                  </a:lnTo>
                  <a:lnTo>
                    <a:pt x="6131" y="1319"/>
                  </a:lnTo>
                  <a:lnTo>
                    <a:pt x="6027" y="1319"/>
                  </a:lnTo>
                  <a:lnTo>
                    <a:pt x="5839" y="1424"/>
                  </a:lnTo>
                  <a:lnTo>
                    <a:pt x="5671" y="1340"/>
                  </a:lnTo>
                  <a:lnTo>
                    <a:pt x="5525" y="1319"/>
                  </a:lnTo>
                  <a:lnTo>
                    <a:pt x="5336" y="1403"/>
                  </a:lnTo>
                  <a:lnTo>
                    <a:pt x="5295" y="1444"/>
                  </a:lnTo>
                  <a:lnTo>
                    <a:pt x="5148" y="1444"/>
                  </a:lnTo>
                  <a:lnTo>
                    <a:pt x="5043" y="1424"/>
                  </a:lnTo>
                  <a:lnTo>
                    <a:pt x="4918" y="1444"/>
                  </a:lnTo>
                  <a:lnTo>
                    <a:pt x="4813" y="1424"/>
                  </a:lnTo>
                  <a:lnTo>
                    <a:pt x="4792" y="1340"/>
                  </a:lnTo>
                  <a:lnTo>
                    <a:pt x="4813" y="1256"/>
                  </a:lnTo>
                  <a:lnTo>
                    <a:pt x="4792" y="1131"/>
                  </a:lnTo>
                  <a:lnTo>
                    <a:pt x="4688" y="1089"/>
                  </a:lnTo>
                  <a:lnTo>
                    <a:pt x="4625" y="1089"/>
                  </a:lnTo>
                  <a:lnTo>
                    <a:pt x="4625" y="921"/>
                  </a:lnTo>
                  <a:lnTo>
                    <a:pt x="4520" y="775"/>
                  </a:lnTo>
                  <a:lnTo>
                    <a:pt x="4269" y="670"/>
                  </a:lnTo>
                  <a:lnTo>
                    <a:pt x="4186" y="670"/>
                  </a:lnTo>
                  <a:lnTo>
                    <a:pt x="4081" y="482"/>
                  </a:lnTo>
                  <a:lnTo>
                    <a:pt x="4081" y="377"/>
                  </a:lnTo>
                  <a:lnTo>
                    <a:pt x="3934" y="210"/>
                  </a:lnTo>
                  <a:lnTo>
                    <a:pt x="3893" y="168"/>
                  </a:lnTo>
                  <a:lnTo>
                    <a:pt x="3767" y="147"/>
                  </a:lnTo>
                  <a:lnTo>
                    <a:pt x="3558" y="84"/>
                  </a:lnTo>
                  <a:lnTo>
                    <a:pt x="351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" name="Google Shape;1546;p74"/>
            <p:cNvSpPr/>
            <p:nvPr/>
          </p:nvSpPr>
          <p:spPr>
            <a:xfrm>
              <a:off x="3275452" y="3211250"/>
              <a:ext cx="85722" cy="91389"/>
            </a:xfrm>
            <a:custGeom>
              <a:avLst/>
              <a:gdLst/>
              <a:ahLst/>
              <a:cxnLst/>
              <a:rect l="l" t="t" r="r" b="b"/>
              <a:pathLst>
                <a:path w="7199" h="8036" extrusionOk="0">
                  <a:moveTo>
                    <a:pt x="1967" y="1"/>
                  </a:moveTo>
                  <a:lnTo>
                    <a:pt x="1779" y="85"/>
                  </a:lnTo>
                  <a:lnTo>
                    <a:pt x="1612" y="126"/>
                  </a:lnTo>
                  <a:lnTo>
                    <a:pt x="1319" y="294"/>
                  </a:lnTo>
                  <a:lnTo>
                    <a:pt x="1235" y="545"/>
                  </a:lnTo>
                  <a:lnTo>
                    <a:pt x="1047" y="608"/>
                  </a:lnTo>
                  <a:lnTo>
                    <a:pt x="921" y="608"/>
                  </a:lnTo>
                  <a:lnTo>
                    <a:pt x="796" y="712"/>
                  </a:lnTo>
                  <a:lnTo>
                    <a:pt x="712" y="712"/>
                  </a:lnTo>
                  <a:lnTo>
                    <a:pt x="524" y="775"/>
                  </a:lnTo>
                  <a:lnTo>
                    <a:pt x="1" y="775"/>
                  </a:lnTo>
                  <a:lnTo>
                    <a:pt x="524" y="1549"/>
                  </a:lnTo>
                  <a:lnTo>
                    <a:pt x="524" y="1612"/>
                  </a:lnTo>
                  <a:lnTo>
                    <a:pt x="461" y="1779"/>
                  </a:lnTo>
                  <a:lnTo>
                    <a:pt x="461" y="2198"/>
                  </a:lnTo>
                  <a:lnTo>
                    <a:pt x="377" y="2386"/>
                  </a:lnTo>
                  <a:lnTo>
                    <a:pt x="419" y="2533"/>
                  </a:lnTo>
                  <a:lnTo>
                    <a:pt x="461" y="2909"/>
                  </a:lnTo>
                  <a:lnTo>
                    <a:pt x="398" y="3077"/>
                  </a:lnTo>
                  <a:lnTo>
                    <a:pt x="356" y="3160"/>
                  </a:lnTo>
                  <a:lnTo>
                    <a:pt x="377" y="3286"/>
                  </a:lnTo>
                  <a:lnTo>
                    <a:pt x="398" y="3370"/>
                  </a:lnTo>
                  <a:lnTo>
                    <a:pt x="398" y="3495"/>
                  </a:lnTo>
                  <a:lnTo>
                    <a:pt x="356" y="3600"/>
                  </a:lnTo>
                  <a:lnTo>
                    <a:pt x="524" y="3997"/>
                  </a:lnTo>
                  <a:lnTo>
                    <a:pt x="503" y="4123"/>
                  </a:lnTo>
                  <a:lnTo>
                    <a:pt x="398" y="4290"/>
                  </a:lnTo>
                  <a:lnTo>
                    <a:pt x="273" y="4374"/>
                  </a:lnTo>
                  <a:lnTo>
                    <a:pt x="168" y="4541"/>
                  </a:lnTo>
                  <a:lnTo>
                    <a:pt x="210" y="4604"/>
                  </a:lnTo>
                  <a:lnTo>
                    <a:pt x="293" y="4625"/>
                  </a:lnTo>
                  <a:lnTo>
                    <a:pt x="314" y="4709"/>
                  </a:lnTo>
                  <a:lnTo>
                    <a:pt x="356" y="4709"/>
                  </a:lnTo>
                  <a:lnTo>
                    <a:pt x="356" y="4834"/>
                  </a:lnTo>
                  <a:lnTo>
                    <a:pt x="482" y="4939"/>
                  </a:lnTo>
                  <a:lnTo>
                    <a:pt x="524" y="5002"/>
                  </a:lnTo>
                  <a:lnTo>
                    <a:pt x="565" y="5127"/>
                  </a:lnTo>
                  <a:lnTo>
                    <a:pt x="524" y="5232"/>
                  </a:lnTo>
                  <a:lnTo>
                    <a:pt x="524" y="5274"/>
                  </a:lnTo>
                  <a:lnTo>
                    <a:pt x="586" y="5483"/>
                  </a:lnTo>
                  <a:lnTo>
                    <a:pt x="670" y="5629"/>
                  </a:lnTo>
                  <a:lnTo>
                    <a:pt x="921" y="5839"/>
                  </a:lnTo>
                  <a:lnTo>
                    <a:pt x="942" y="5901"/>
                  </a:lnTo>
                  <a:lnTo>
                    <a:pt x="879" y="6090"/>
                  </a:lnTo>
                  <a:lnTo>
                    <a:pt x="921" y="6194"/>
                  </a:lnTo>
                  <a:lnTo>
                    <a:pt x="775" y="6508"/>
                  </a:lnTo>
                  <a:lnTo>
                    <a:pt x="879" y="6613"/>
                  </a:lnTo>
                  <a:lnTo>
                    <a:pt x="1130" y="6885"/>
                  </a:lnTo>
                  <a:lnTo>
                    <a:pt x="1570" y="8036"/>
                  </a:lnTo>
                  <a:lnTo>
                    <a:pt x="1737" y="8036"/>
                  </a:lnTo>
                  <a:lnTo>
                    <a:pt x="1758" y="7952"/>
                  </a:lnTo>
                  <a:lnTo>
                    <a:pt x="1863" y="7931"/>
                  </a:lnTo>
                  <a:lnTo>
                    <a:pt x="1863" y="7952"/>
                  </a:lnTo>
                  <a:lnTo>
                    <a:pt x="1946" y="7847"/>
                  </a:lnTo>
                  <a:lnTo>
                    <a:pt x="2051" y="7638"/>
                  </a:lnTo>
                  <a:lnTo>
                    <a:pt x="2260" y="7408"/>
                  </a:lnTo>
                  <a:lnTo>
                    <a:pt x="2407" y="7345"/>
                  </a:lnTo>
                  <a:lnTo>
                    <a:pt x="2553" y="7471"/>
                  </a:lnTo>
                  <a:lnTo>
                    <a:pt x="2721" y="7450"/>
                  </a:lnTo>
                  <a:lnTo>
                    <a:pt x="2804" y="7429"/>
                  </a:lnTo>
                  <a:lnTo>
                    <a:pt x="2930" y="7471"/>
                  </a:lnTo>
                  <a:lnTo>
                    <a:pt x="3139" y="7429"/>
                  </a:lnTo>
                  <a:lnTo>
                    <a:pt x="3244" y="7450"/>
                  </a:lnTo>
                  <a:lnTo>
                    <a:pt x="3286" y="7575"/>
                  </a:lnTo>
                  <a:lnTo>
                    <a:pt x="3348" y="7847"/>
                  </a:lnTo>
                  <a:lnTo>
                    <a:pt x="3411" y="7889"/>
                  </a:lnTo>
                  <a:lnTo>
                    <a:pt x="3453" y="7847"/>
                  </a:lnTo>
                  <a:lnTo>
                    <a:pt x="3453" y="7743"/>
                  </a:lnTo>
                  <a:lnTo>
                    <a:pt x="3516" y="7617"/>
                  </a:lnTo>
                  <a:lnTo>
                    <a:pt x="3516" y="7512"/>
                  </a:lnTo>
                  <a:lnTo>
                    <a:pt x="3620" y="7366"/>
                  </a:lnTo>
                  <a:lnTo>
                    <a:pt x="4227" y="7366"/>
                  </a:lnTo>
                  <a:lnTo>
                    <a:pt x="4353" y="7471"/>
                  </a:lnTo>
                  <a:lnTo>
                    <a:pt x="4374" y="7303"/>
                  </a:lnTo>
                  <a:lnTo>
                    <a:pt x="4541" y="6989"/>
                  </a:lnTo>
                  <a:lnTo>
                    <a:pt x="4562" y="6822"/>
                  </a:lnTo>
                  <a:lnTo>
                    <a:pt x="4541" y="6675"/>
                  </a:lnTo>
                  <a:lnTo>
                    <a:pt x="4478" y="6592"/>
                  </a:lnTo>
                  <a:lnTo>
                    <a:pt x="4667" y="6299"/>
                  </a:lnTo>
                  <a:lnTo>
                    <a:pt x="4750" y="6090"/>
                  </a:lnTo>
                  <a:lnTo>
                    <a:pt x="4750" y="5985"/>
                  </a:lnTo>
                  <a:lnTo>
                    <a:pt x="4876" y="5901"/>
                  </a:lnTo>
                  <a:lnTo>
                    <a:pt x="5650" y="5692"/>
                  </a:lnTo>
                  <a:lnTo>
                    <a:pt x="6319" y="5692"/>
                  </a:lnTo>
                  <a:lnTo>
                    <a:pt x="6696" y="5985"/>
                  </a:lnTo>
                  <a:lnTo>
                    <a:pt x="6780" y="5985"/>
                  </a:lnTo>
                  <a:lnTo>
                    <a:pt x="6864" y="6069"/>
                  </a:lnTo>
                  <a:lnTo>
                    <a:pt x="6926" y="5964"/>
                  </a:lnTo>
                  <a:lnTo>
                    <a:pt x="6905" y="5880"/>
                  </a:lnTo>
                  <a:lnTo>
                    <a:pt x="7198" y="5315"/>
                  </a:lnTo>
                  <a:lnTo>
                    <a:pt x="7177" y="5043"/>
                  </a:lnTo>
                  <a:lnTo>
                    <a:pt x="6884" y="4499"/>
                  </a:lnTo>
                  <a:lnTo>
                    <a:pt x="6571" y="4437"/>
                  </a:lnTo>
                  <a:lnTo>
                    <a:pt x="6591" y="4207"/>
                  </a:lnTo>
                  <a:lnTo>
                    <a:pt x="6550" y="3851"/>
                  </a:lnTo>
                  <a:lnTo>
                    <a:pt x="5524" y="3809"/>
                  </a:lnTo>
                  <a:lnTo>
                    <a:pt x="5545" y="3558"/>
                  </a:lnTo>
                  <a:lnTo>
                    <a:pt x="5315" y="3181"/>
                  </a:lnTo>
                  <a:lnTo>
                    <a:pt x="5399" y="3056"/>
                  </a:lnTo>
                  <a:lnTo>
                    <a:pt x="5336" y="2846"/>
                  </a:lnTo>
                  <a:lnTo>
                    <a:pt x="5378" y="2554"/>
                  </a:lnTo>
                  <a:lnTo>
                    <a:pt x="5315" y="2491"/>
                  </a:lnTo>
                  <a:lnTo>
                    <a:pt x="5106" y="2323"/>
                  </a:lnTo>
                  <a:lnTo>
                    <a:pt x="4771" y="2386"/>
                  </a:lnTo>
                  <a:lnTo>
                    <a:pt x="4604" y="2302"/>
                  </a:lnTo>
                  <a:lnTo>
                    <a:pt x="4499" y="2240"/>
                  </a:lnTo>
                  <a:lnTo>
                    <a:pt x="4457" y="2093"/>
                  </a:lnTo>
                  <a:lnTo>
                    <a:pt x="4290" y="2030"/>
                  </a:lnTo>
                  <a:lnTo>
                    <a:pt x="4060" y="1968"/>
                  </a:lnTo>
                  <a:lnTo>
                    <a:pt x="3955" y="1968"/>
                  </a:lnTo>
                  <a:lnTo>
                    <a:pt x="3746" y="1717"/>
                  </a:lnTo>
                  <a:lnTo>
                    <a:pt x="3620" y="1779"/>
                  </a:lnTo>
                  <a:lnTo>
                    <a:pt x="3411" y="1570"/>
                  </a:lnTo>
                  <a:lnTo>
                    <a:pt x="3181" y="1612"/>
                  </a:lnTo>
                  <a:lnTo>
                    <a:pt x="3118" y="1696"/>
                  </a:lnTo>
                  <a:lnTo>
                    <a:pt x="2993" y="1570"/>
                  </a:lnTo>
                  <a:lnTo>
                    <a:pt x="2804" y="1466"/>
                  </a:lnTo>
                  <a:lnTo>
                    <a:pt x="2679" y="1382"/>
                  </a:lnTo>
                  <a:lnTo>
                    <a:pt x="2616" y="1235"/>
                  </a:lnTo>
                  <a:lnTo>
                    <a:pt x="2490" y="1152"/>
                  </a:lnTo>
                  <a:lnTo>
                    <a:pt x="2407" y="942"/>
                  </a:lnTo>
                  <a:lnTo>
                    <a:pt x="2449" y="838"/>
                  </a:lnTo>
                  <a:lnTo>
                    <a:pt x="2386" y="545"/>
                  </a:lnTo>
                  <a:lnTo>
                    <a:pt x="2470" y="398"/>
                  </a:lnTo>
                  <a:lnTo>
                    <a:pt x="2407" y="189"/>
                  </a:lnTo>
                  <a:lnTo>
                    <a:pt x="2407" y="43"/>
                  </a:lnTo>
                  <a:lnTo>
                    <a:pt x="2365" y="1"/>
                  </a:lnTo>
                  <a:lnTo>
                    <a:pt x="2239" y="85"/>
                  </a:lnTo>
                  <a:lnTo>
                    <a:pt x="209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6B65"/>
                </a:solidFill>
              </a:endParaRPr>
            </a:p>
          </p:txBody>
        </p:sp>
        <p:sp>
          <p:nvSpPr>
            <p:cNvPr id="371" name="Google Shape;1547;p74"/>
            <p:cNvSpPr/>
            <p:nvPr/>
          </p:nvSpPr>
          <p:spPr>
            <a:xfrm>
              <a:off x="3327273" y="3275982"/>
              <a:ext cx="58811" cy="59262"/>
            </a:xfrm>
            <a:custGeom>
              <a:avLst/>
              <a:gdLst/>
              <a:ahLst/>
              <a:cxnLst/>
              <a:rect l="l" t="t" r="r" b="b"/>
              <a:pathLst>
                <a:path w="4939" h="5211" extrusionOk="0">
                  <a:moveTo>
                    <a:pt x="1298" y="0"/>
                  </a:moveTo>
                  <a:lnTo>
                    <a:pt x="524" y="209"/>
                  </a:lnTo>
                  <a:lnTo>
                    <a:pt x="398" y="293"/>
                  </a:lnTo>
                  <a:lnTo>
                    <a:pt x="398" y="398"/>
                  </a:lnTo>
                  <a:lnTo>
                    <a:pt x="315" y="607"/>
                  </a:lnTo>
                  <a:lnTo>
                    <a:pt x="126" y="900"/>
                  </a:lnTo>
                  <a:lnTo>
                    <a:pt x="189" y="983"/>
                  </a:lnTo>
                  <a:lnTo>
                    <a:pt x="210" y="1130"/>
                  </a:lnTo>
                  <a:lnTo>
                    <a:pt x="189" y="1297"/>
                  </a:lnTo>
                  <a:lnTo>
                    <a:pt x="22" y="1611"/>
                  </a:lnTo>
                  <a:lnTo>
                    <a:pt x="1" y="1779"/>
                  </a:lnTo>
                  <a:lnTo>
                    <a:pt x="1" y="1820"/>
                  </a:lnTo>
                  <a:lnTo>
                    <a:pt x="126" y="1946"/>
                  </a:lnTo>
                  <a:lnTo>
                    <a:pt x="231" y="1967"/>
                  </a:lnTo>
                  <a:lnTo>
                    <a:pt x="398" y="2239"/>
                  </a:lnTo>
                  <a:lnTo>
                    <a:pt x="754" y="2595"/>
                  </a:lnTo>
                  <a:lnTo>
                    <a:pt x="879" y="2595"/>
                  </a:lnTo>
                  <a:lnTo>
                    <a:pt x="1026" y="2720"/>
                  </a:lnTo>
                  <a:lnTo>
                    <a:pt x="1131" y="2888"/>
                  </a:lnTo>
                  <a:lnTo>
                    <a:pt x="1465" y="2971"/>
                  </a:lnTo>
                  <a:lnTo>
                    <a:pt x="1695" y="3097"/>
                  </a:lnTo>
                  <a:lnTo>
                    <a:pt x="1800" y="3097"/>
                  </a:lnTo>
                  <a:lnTo>
                    <a:pt x="2030" y="3327"/>
                  </a:lnTo>
                  <a:lnTo>
                    <a:pt x="2302" y="3452"/>
                  </a:lnTo>
                  <a:lnTo>
                    <a:pt x="2637" y="3515"/>
                  </a:lnTo>
                  <a:lnTo>
                    <a:pt x="2804" y="3641"/>
                  </a:lnTo>
                  <a:lnTo>
                    <a:pt x="2951" y="3808"/>
                  </a:lnTo>
                  <a:lnTo>
                    <a:pt x="3035" y="3934"/>
                  </a:lnTo>
                  <a:lnTo>
                    <a:pt x="2972" y="4059"/>
                  </a:lnTo>
                  <a:lnTo>
                    <a:pt x="2909" y="4185"/>
                  </a:lnTo>
                  <a:lnTo>
                    <a:pt x="2804" y="4269"/>
                  </a:lnTo>
                  <a:lnTo>
                    <a:pt x="2742" y="4373"/>
                  </a:lnTo>
                  <a:lnTo>
                    <a:pt x="2763" y="4478"/>
                  </a:lnTo>
                  <a:lnTo>
                    <a:pt x="2700" y="4708"/>
                  </a:lnTo>
                  <a:lnTo>
                    <a:pt x="2512" y="4896"/>
                  </a:lnTo>
                  <a:lnTo>
                    <a:pt x="2491" y="5022"/>
                  </a:lnTo>
                  <a:lnTo>
                    <a:pt x="2574" y="5022"/>
                  </a:lnTo>
                  <a:lnTo>
                    <a:pt x="2972" y="4959"/>
                  </a:lnTo>
                  <a:lnTo>
                    <a:pt x="3328" y="5064"/>
                  </a:lnTo>
                  <a:lnTo>
                    <a:pt x="3579" y="5210"/>
                  </a:lnTo>
                  <a:lnTo>
                    <a:pt x="3704" y="5168"/>
                  </a:lnTo>
                  <a:lnTo>
                    <a:pt x="3788" y="5168"/>
                  </a:lnTo>
                  <a:lnTo>
                    <a:pt x="3851" y="5210"/>
                  </a:lnTo>
                  <a:lnTo>
                    <a:pt x="3955" y="5064"/>
                  </a:lnTo>
                  <a:lnTo>
                    <a:pt x="3997" y="5022"/>
                  </a:lnTo>
                  <a:lnTo>
                    <a:pt x="4123" y="5085"/>
                  </a:lnTo>
                  <a:lnTo>
                    <a:pt x="4227" y="4959"/>
                  </a:lnTo>
                  <a:lnTo>
                    <a:pt x="4290" y="4792"/>
                  </a:lnTo>
                  <a:lnTo>
                    <a:pt x="4541" y="4603"/>
                  </a:lnTo>
                  <a:lnTo>
                    <a:pt x="4583" y="4478"/>
                  </a:lnTo>
                  <a:lnTo>
                    <a:pt x="4646" y="4352"/>
                  </a:lnTo>
                  <a:lnTo>
                    <a:pt x="4750" y="4248"/>
                  </a:lnTo>
                  <a:lnTo>
                    <a:pt x="4792" y="4038"/>
                  </a:lnTo>
                  <a:lnTo>
                    <a:pt x="4750" y="3976"/>
                  </a:lnTo>
                  <a:lnTo>
                    <a:pt x="4750" y="3829"/>
                  </a:lnTo>
                  <a:lnTo>
                    <a:pt x="4813" y="3808"/>
                  </a:lnTo>
                  <a:lnTo>
                    <a:pt x="4813" y="3724"/>
                  </a:lnTo>
                  <a:lnTo>
                    <a:pt x="4813" y="3662"/>
                  </a:lnTo>
                  <a:lnTo>
                    <a:pt x="4813" y="3599"/>
                  </a:lnTo>
                  <a:lnTo>
                    <a:pt x="4834" y="3599"/>
                  </a:lnTo>
                  <a:lnTo>
                    <a:pt x="4855" y="3515"/>
                  </a:lnTo>
                  <a:lnTo>
                    <a:pt x="4855" y="2971"/>
                  </a:lnTo>
                  <a:lnTo>
                    <a:pt x="4939" y="2888"/>
                  </a:lnTo>
                  <a:lnTo>
                    <a:pt x="4834" y="2867"/>
                  </a:lnTo>
                  <a:lnTo>
                    <a:pt x="4750" y="2783"/>
                  </a:lnTo>
                  <a:lnTo>
                    <a:pt x="4625" y="2720"/>
                  </a:lnTo>
                  <a:lnTo>
                    <a:pt x="4395" y="2867"/>
                  </a:lnTo>
                  <a:lnTo>
                    <a:pt x="4290" y="2825"/>
                  </a:lnTo>
                  <a:lnTo>
                    <a:pt x="4206" y="2616"/>
                  </a:lnTo>
                  <a:lnTo>
                    <a:pt x="4060" y="1988"/>
                  </a:lnTo>
                  <a:lnTo>
                    <a:pt x="4018" y="1862"/>
                  </a:lnTo>
                  <a:lnTo>
                    <a:pt x="3892" y="1820"/>
                  </a:lnTo>
                  <a:lnTo>
                    <a:pt x="3767" y="1716"/>
                  </a:lnTo>
                  <a:lnTo>
                    <a:pt x="3495" y="1841"/>
                  </a:lnTo>
                  <a:lnTo>
                    <a:pt x="3328" y="1758"/>
                  </a:lnTo>
                  <a:lnTo>
                    <a:pt x="3056" y="1779"/>
                  </a:lnTo>
                  <a:lnTo>
                    <a:pt x="2972" y="1737"/>
                  </a:lnTo>
                  <a:lnTo>
                    <a:pt x="2763" y="1758"/>
                  </a:lnTo>
                  <a:lnTo>
                    <a:pt x="2721" y="1632"/>
                  </a:lnTo>
                  <a:lnTo>
                    <a:pt x="2763" y="1528"/>
                  </a:lnTo>
                  <a:lnTo>
                    <a:pt x="2721" y="1360"/>
                  </a:lnTo>
                  <a:lnTo>
                    <a:pt x="2763" y="1025"/>
                  </a:lnTo>
                  <a:lnTo>
                    <a:pt x="2658" y="837"/>
                  </a:lnTo>
                  <a:lnTo>
                    <a:pt x="2658" y="670"/>
                  </a:lnTo>
                  <a:lnTo>
                    <a:pt x="2512" y="565"/>
                  </a:lnTo>
                  <a:lnTo>
                    <a:pt x="2553" y="419"/>
                  </a:lnTo>
                  <a:lnTo>
                    <a:pt x="2428" y="293"/>
                  </a:lnTo>
                  <a:lnTo>
                    <a:pt x="2344" y="293"/>
                  </a:lnTo>
                  <a:lnTo>
                    <a:pt x="196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6CBC2"/>
                </a:solidFill>
              </a:endParaRPr>
            </a:p>
          </p:txBody>
        </p:sp>
        <p:sp>
          <p:nvSpPr>
            <p:cNvPr id="372" name="Google Shape;1548;p74"/>
            <p:cNvSpPr/>
            <p:nvPr/>
          </p:nvSpPr>
          <p:spPr>
            <a:xfrm>
              <a:off x="3363150" y="3352838"/>
              <a:ext cx="34889" cy="37848"/>
            </a:xfrm>
            <a:custGeom>
              <a:avLst/>
              <a:gdLst/>
              <a:ahLst/>
              <a:cxnLst/>
              <a:rect l="l" t="t" r="r" b="b"/>
              <a:pathLst>
                <a:path w="2930" h="3328" extrusionOk="0">
                  <a:moveTo>
                    <a:pt x="754" y="0"/>
                  </a:moveTo>
                  <a:lnTo>
                    <a:pt x="440" y="63"/>
                  </a:lnTo>
                  <a:lnTo>
                    <a:pt x="377" y="42"/>
                  </a:lnTo>
                  <a:lnTo>
                    <a:pt x="315" y="42"/>
                  </a:lnTo>
                  <a:lnTo>
                    <a:pt x="273" y="63"/>
                  </a:lnTo>
                  <a:lnTo>
                    <a:pt x="231" y="210"/>
                  </a:lnTo>
                  <a:lnTo>
                    <a:pt x="126" y="335"/>
                  </a:lnTo>
                  <a:lnTo>
                    <a:pt x="168" y="524"/>
                  </a:lnTo>
                  <a:lnTo>
                    <a:pt x="126" y="586"/>
                  </a:lnTo>
                  <a:lnTo>
                    <a:pt x="147" y="712"/>
                  </a:lnTo>
                  <a:lnTo>
                    <a:pt x="147" y="963"/>
                  </a:lnTo>
                  <a:lnTo>
                    <a:pt x="84" y="1047"/>
                  </a:lnTo>
                  <a:lnTo>
                    <a:pt x="84" y="1151"/>
                  </a:lnTo>
                  <a:lnTo>
                    <a:pt x="43" y="1277"/>
                  </a:lnTo>
                  <a:lnTo>
                    <a:pt x="84" y="1465"/>
                  </a:lnTo>
                  <a:lnTo>
                    <a:pt x="43" y="1507"/>
                  </a:lnTo>
                  <a:lnTo>
                    <a:pt x="63" y="1779"/>
                  </a:lnTo>
                  <a:lnTo>
                    <a:pt x="126" y="1967"/>
                  </a:lnTo>
                  <a:lnTo>
                    <a:pt x="84" y="2030"/>
                  </a:lnTo>
                  <a:lnTo>
                    <a:pt x="22" y="2114"/>
                  </a:lnTo>
                  <a:lnTo>
                    <a:pt x="1" y="2156"/>
                  </a:lnTo>
                  <a:lnTo>
                    <a:pt x="1" y="2428"/>
                  </a:lnTo>
                  <a:lnTo>
                    <a:pt x="63" y="2637"/>
                  </a:lnTo>
                  <a:lnTo>
                    <a:pt x="231" y="2867"/>
                  </a:lnTo>
                  <a:lnTo>
                    <a:pt x="315" y="2867"/>
                  </a:lnTo>
                  <a:lnTo>
                    <a:pt x="461" y="3034"/>
                  </a:lnTo>
                  <a:lnTo>
                    <a:pt x="545" y="3055"/>
                  </a:lnTo>
                  <a:lnTo>
                    <a:pt x="796" y="3034"/>
                  </a:lnTo>
                  <a:lnTo>
                    <a:pt x="963" y="3055"/>
                  </a:lnTo>
                  <a:lnTo>
                    <a:pt x="1089" y="3139"/>
                  </a:lnTo>
                  <a:lnTo>
                    <a:pt x="1172" y="3160"/>
                  </a:lnTo>
                  <a:lnTo>
                    <a:pt x="1277" y="3160"/>
                  </a:lnTo>
                  <a:lnTo>
                    <a:pt x="1298" y="3181"/>
                  </a:lnTo>
                  <a:lnTo>
                    <a:pt x="1277" y="3244"/>
                  </a:lnTo>
                  <a:lnTo>
                    <a:pt x="1277" y="3285"/>
                  </a:lnTo>
                  <a:lnTo>
                    <a:pt x="1382" y="3285"/>
                  </a:lnTo>
                  <a:lnTo>
                    <a:pt x="1507" y="3202"/>
                  </a:lnTo>
                  <a:lnTo>
                    <a:pt x="1654" y="3181"/>
                  </a:lnTo>
                  <a:lnTo>
                    <a:pt x="1800" y="3244"/>
                  </a:lnTo>
                  <a:lnTo>
                    <a:pt x="1842" y="3264"/>
                  </a:lnTo>
                  <a:lnTo>
                    <a:pt x="1926" y="3264"/>
                  </a:lnTo>
                  <a:lnTo>
                    <a:pt x="2009" y="3285"/>
                  </a:lnTo>
                  <a:lnTo>
                    <a:pt x="2093" y="3327"/>
                  </a:lnTo>
                  <a:lnTo>
                    <a:pt x="2135" y="3264"/>
                  </a:lnTo>
                  <a:lnTo>
                    <a:pt x="2156" y="3181"/>
                  </a:lnTo>
                  <a:lnTo>
                    <a:pt x="2177" y="3181"/>
                  </a:lnTo>
                  <a:lnTo>
                    <a:pt x="2239" y="3202"/>
                  </a:lnTo>
                  <a:lnTo>
                    <a:pt x="2449" y="3139"/>
                  </a:lnTo>
                  <a:lnTo>
                    <a:pt x="2574" y="2972"/>
                  </a:lnTo>
                  <a:lnTo>
                    <a:pt x="2637" y="2930"/>
                  </a:lnTo>
                  <a:lnTo>
                    <a:pt x="2616" y="2909"/>
                  </a:lnTo>
                  <a:lnTo>
                    <a:pt x="2658" y="2804"/>
                  </a:lnTo>
                  <a:lnTo>
                    <a:pt x="2784" y="2720"/>
                  </a:lnTo>
                  <a:lnTo>
                    <a:pt x="2784" y="2532"/>
                  </a:lnTo>
                  <a:lnTo>
                    <a:pt x="2867" y="2428"/>
                  </a:lnTo>
                  <a:lnTo>
                    <a:pt x="2930" y="2407"/>
                  </a:lnTo>
                  <a:lnTo>
                    <a:pt x="2888" y="2386"/>
                  </a:lnTo>
                  <a:lnTo>
                    <a:pt x="2825" y="2281"/>
                  </a:lnTo>
                  <a:lnTo>
                    <a:pt x="2784" y="2239"/>
                  </a:lnTo>
                  <a:lnTo>
                    <a:pt x="2784" y="2218"/>
                  </a:lnTo>
                  <a:lnTo>
                    <a:pt x="2742" y="2030"/>
                  </a:lnTo>
                  <a:lnTo>
                    <a:pt x="2846" y="1884"/>
                  </a:lnTo>
                  <a:lnTo>
                    <a:pt x="2867" y="1716"/>
                  </a:lnTo>
                  <a:lnTo>
                    <a:pt x="2742" y="1612"/>
                  </a:lnTo>
                  <a:lnTo>
                    <a:pt x="2574" y="1402"/>
                  </a:lnTo>
                  <a:lnTo>
                    <a:pt x="2449" y="1256"/>
                  </a:lnTo>
                  <a:lnTo>
                    <a:pt x="2239" y="1151"/>
                  </a:lnTo>
                  <a:lnTo>
                    <a:pt x="2114" y="1172"/>
                  </a:lnTo>
                  <a:lnTo>
                    <a:pt x="2114" y="1026"/>
                  </a:lnTo>
                  <a:lnTo>
                    <a:pt x="1988" y="879"/>
                  </a:lnTo>
                  <a:lnTo>
                    <a:pt x="1842" y="858"/>
                  </a:lnTo>
                  <a:lnTo>
                    <a:pt x="1695" y="775"/>
                  </a:lnTo>
                  <a:lnTo>
                    <a:pt x="1570" y="565"/>
                  </a:lnTo>
                  <a:lnTo>
                    <a:pt x="1486" y="565"/>
                  </a:lnTo>
                  <a:lnTo>
                    <a:pt x="1382" y="670"/>
                  </a:lnTo>
                  <a:lnTo>
                    <a:pt x="1319" y="670"/>
                  </a:lnTo>
                  <a:lnTo>
                    <a:pt x="1172" y="461"/>
                  </a:lnTo>
                  <a:lnTo>
                    <a:pt x="1110" y="314"/>
                  </a:lnTo>
                  <a:lnTo>
                    <a:pt x="984" y="251"/>
                  </a:lnTo>
                  <a:lnTo>
                    <a:pt x="859" y="63"/>
                  </a:lnTo>
                  <a:lnTo>
                    <a:pt x="75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373" name="Google Shape;1549;p74"/>
            <p:cNvGrpSpPr/>
            <p:nvPr/>
          </p:nvGrpSpPr>
          <p:grpSpPr>
            <a:xfrm>
              <a:off x="3280929" y="3294542"/>
              <a:ext cx="109894" cy="272224"/>
              <a:chOff x="2711750" y="3572300"/>
              <a:chExt cx="230725" cy="598425"/>
            </a:xfrm>
          </p:grpSpPr>
          <p:sp>
            <p:nvSpPr>
              <p:cNvPr id="537" name="Google Shape;1550;p74"/>
              <p:cNvSpPr/>
              <p:nvPr/>
            </p:nvSpPr>
            <p:spPr>
              <a:xfrm>
                <a:off x="2711750" y="3572300"/>
                <a:ext cx="230725" cy="538800"/>
              </a:xfrm>
              <a:custGeom>
                <a:avLst/>
                <a:gdLst/>
                <a:ahLst/>
                <a:cxnLst/>
                <a:rect l="l" t="t" r="r" b="b"/>
                <a:pathLst>
                  <a:path w="9229" h="21552" extrusionOk="0">
                    <a:moveTo>
                      <a:pt x="1947" y="0"/>
                    </a:moveTo>
                    <a:lnTo>
                      <a:pt x="1800" y="42"/>
                    </a:lnTo>
                    <a:lnTo>
                      <a:pt x="1570" y="293"/>
                    </a:lnTo>
                    <a:lnTo>
                      <a:pt x="1466" y="502"/>
                    </a:lnTo>
                    <a:lnTo>
                      <a:pt x="1382" y="607"/>
                    </a:lnTo>
                    <a:lnTo>
                      <a:pt x="1466" y="753"/>
                    </a:lnTo>
                    <a:lnTo>
                      <a:pt x="1298" y="1402"/>
                    </a:lnTo>
                    <a:lnTo>
                      <a:pt x="629" y="1779"/>
                    </a:lnTo>
                    <a:lnTo>
                      <a:pt x="566" y="1925"/>
                    </a:lnTo>
                    <a:lnTo>
                      <a:pt x="691" y="2030"/>
                    </a:lnTo>
                    <a:lnTo>
                      <a:pt x="733" y="2134"/>
                    </a:lnTo>
                    <a:lnTo>
                      <a:pt x="650" y="2281"/>
                    </a:lnTo>
                    <a:lnTo>
                      <a:pt x="670" y="2448"/>
                    </a:lnTo>
                    <a:lnTo>
                      <a:pt x="796" y="2616"/>
                    </a:lnTo>
                    <a:lnTo>
                      <a:pt x="796" y="2762"/>
                    </a:lnTo>
                    <a:lnTo>
                      <a:pt x="691" y="2846"/>
                    </a:lnTo>
                    <a:lnTo>
                      <a:pt x="670" y="2950"/>
                    </a:lnTo>
                    <a:lnTo>
                      <a:pt x="754" y="3013"/>
                    </a:lnTo>
                    <a:lnTo>
                      <a:pt x="796" y="3076"/>
                    </a:lnTo>
                    <a:lnTo>
                      <a:pt x="796" y="3243"/>
                    </a:lnTo>
                    <a:lnTo>
                      <a:pt x="859" y="3285"/>
                    </a:lnTo>
                    <a:lnTo>
                      <a:pt x="775" y="3390"/>
                    </a:lnTo>
                    <a:lnTo>
                      <a:pt x="670" y="3453"/>
                    </a:lnTo>
                    <a:lnTo>
                      <a:pt x="524" y="3599"/>
                    </a:lnTo>
                    <a:lnTo>
                      <a:pt x="357" y="3997"/>
                    </a:lnTo>
                    <a:lnTo>
                      <a:pt x="252" y="4164"/>
                    </a:lnTo>
                    <a:lnTo>
                      <a:pt x="210" y="4582"/>
                    </a:lnTo>
                    <a:lnTo>
                      <a:pt x="126" y="4645"/>
                    </a:lnTo>
                    <a:lnTo>
                      <a:pt x="147" y="5022"/>
                    </a:lnTo>
                    <a:lnTo>
                      <a:pt x="252" y="5210"/>
                    </a:lnTo>
                    <a:lnTo>
                      <a:pt x="252" y="5461"/>
                    </a:lnTo>
                    <a:lnTo>
                      <a:pt x="168" y="5566"/>
                    </a:lnTo>
                    <a:lnTo>
                      <a:pt x="168" y="5859"/>
                    </a:lnTo>
                    <a:lnTo>
                      <a:pt x="22" y="5942"/>
                    </a:lnTo>
                    <a:lnTo>
                      <a:pt x="1" y="6152"/>
                    </a:lnTo>
                    <a:lnTo>
                      <a:pt x="43" y="6424"/>
                    </a:lnTo>
                    <a:lnTo>
                      <a:pt x="147" y="6570"/>
                    </a:lnTo>
                    <a:lnTo>
                      <a:pt x="168" y="6675"/>
                    </a:lnTo>
                    <a:lnTo>
                      <a:pt x="315" y="6884"/>
                    </a:lnTo>
                    <a:lnTo>
                      <a:pt x="378" y="7051"/>
                    </a:lnTo>
                    <a:lnTo>
                      <a:pt x="461" y="7407"/>
                    </a:lnTo>
                    <a:lnTo>
                      <a:pt x="545" y="7470"/>
                    </a:lnTo>
                    <a:lnTo>
                      <a:pt x="587" y="7930"/>
                    </a:lnTo>
                    <a:lnTo>
                      <a:pt x="566" y="8181"/>
                    </a:lnTo>
                    <a:lnTo>
                      <a:pt x="461" y="8202"/>
                    </a:lnTo>
                    <a:lnTo>
                      <a:pt x="357" y="8453"/>
                    </a:lnTo>
                    <a:lnTo>
                      <a:pt x="378" y="8683"/>
                    </a:lnTo>
                    <a:lnTo>
                      <a:pt x="252" y="8872"/>
                    </a:lnTo>
                    <a:lnTo>
                      <a:pt x="336" y="8935"/>
                    </a:lnTo>
                    <a:lnTo>
                      <a:pt x="440" y="9123"/>
                    </a:lnTo>
                    <a:lnTo>
                      <a:pt x="461" y="9332"/>
                    </a:lnTo>
                    <a:lnTo>
                      <a:pt x="336" y="9458"/>
                    </a:lnTo>
                    <a:lnTo>
                      <a:pt x="210" y="9709"/>
                    </a:lnTo>
                    <a:lnTo>
                      <a:pt x="210" y="10085"/>
                    </a:lnTo>
                    <a:lnTo>
                      <a:pt x="210" y="10253"/>
                    </a:lnTo>
                    <a:lnTo>
                      <a:pt x="147" y="10483"/>
                    </a:lnTo>
                    <a:lnTo>
                      <a:pt x="482" y="11173"/>
                    </a:lnTo>
                    <a:lnTo>
                      <a:pt x="419" y="11278"/>
                    </a:lnTo>
                    <a:lnTo>
                      <a:pt x="252" y="11341"/>
                    </a:lnTo>
                    <a:lnTo>
                      <a:pt x="231" y="11655"/>
                    </a:lnTo>
                    <a:lnTo>
                      <a:pt x="22" y="11948"/>
                    </a:lnTo>
                    <a:lnTo>
                      <a:pt x="43" y="12157"/>
                    </a:lnTo>
                    <a:lnTo>
                      <a:pt x="147" y="12345"/>
                    </a:lnTo>
                    <a:lnTo>
                      <a:pt x="126" y="12764"/>
                    </a:lnTo>
                    <a:lnTo>
                      <a:pt x="147" y="13119"/>
                    </a:lnTo>
                    <a:lnTo>
                      <a:pt x="210" y="13391"/>
                    </a:lnTo>
                    <a:lnTo>
                      <a:pt x="315" y="13433"/>
                    </a:lnTo>
                    <a:lnTo>
                      <a:pt x="357" y="13538"/>
                    </a:lnTo>
                    <a:lnTo>
                      <a:pt x="336" y="13705"/>
                    </a:lnTo>
                    <a:lnTo>
                      <a:pt x="210" y="13789"/>
                    </a:lnTo>
                    <a:lnTo>
                      <a:pt x="231" y="14103"/>
                    </a:lnTo>
                    <a:cubicBezTo>
                      <a:pt x="252" y="14165"/>
                      <a:pt x="252" y="14270"/>
                      <a:pt x="273" y="14354"/>
                    </a:cubicBezTo>
                    <a:lnTo>
                      <a:pt x="273" y="14375"/>
                    </a:lnTo>
                    <a:lnTo>
                      <a:pt x="461" y="14437"/>
                    </a:lnTo>
                    <a:lnTo>
                      <a:pt x="461" y="14626"/>
                    </a:lnTo>
                    <a:lnTo>
                      <a:pt x="461" y="14772"/>
                    </a:lnTo>
                    <a:lnTo>
                      <a:pt x="566" y="15002"/>
                    </a:lnTo>
                    <a:lnTo>
                      <a:pt x="608" y="15274"/>
                    </a:lnTo>
                    <a:lnTo>
                      <a:pt x="712" y="15295"/>
                    </a:lnTo>
                    <a:lnTo>
                      <a:pt x="796" y="15253"/>
                    </a:lnTo>
                    <a:lnTo>
                      <a:pt x="880" y="15274"/>
                    </a:lnTo>
                    <a:lnTo>
                      <a:pt x="880" y="15400"/>
                    </a:lnTo>
                    <a:lnTo>
                      <a:pt x="754" y="15567"/>
                    </a:lnTo>
                    <a:lnTo>
                      <a:pt x="482" y="15567"/>
                    </a:lnTo>
                    <a:lnTo>
                      <a:pt x="440" y="15672"/>
                    </a:lnTo>
                    <a:lnTo>
                      <a:pt x="524" y="15735"/>
                    </a:lnTo>
                    <a:lnTo>
                      <a:pt x="545" y="15714"/>
                    </a:lnTo>
                    <a:lnTo>
                      <a:pt x="670" y="15714"/>
                    </a:lnTo>
                    <a:lnTo>
                      <a:pt x="859" y="15839"/>
                    </a:lnTo>
                    <a:lnTo>
                      <a:pt x="984" y="16049"/>
                    </a:lnTo>
                    <a:lnTo>
                      <a:pt x="984" y="16195"/>
                    </a:lnTo>
                    <a:lnTo>
                      <a:pt x="838" y="16321"/>
                    </a:lnTo>
                    <a:lnTo>
                      <a:pt x="838" y="16425"/>
                    </a:lnTo>
                    <a:lnTo>
                      <a:pt x="901" y="16572"/>
                    </a:lnTo>
                    <a:lnTo>
                      <a:pt x="963" y="16885"/>
                    </a:lnTo>
                    <a:lnTo>
                      <a:pt x="1047" y="17137"/>
                    </a:lnTo>
                    <a:lnTo>
                      <a:pt x="942" y="17241"/>
                    </a:lnTo>
                    <a:lnTo>
                      <a:pt x="901" y="17367"/>
                    </a:lnTo>
                    <a:lnTo>
                      <a:pt x="1005" y="17618"/>
                    </a:lnTo>
                    <a:lnTo>
                      <a:pt x="901" y="17764"/>
                    </a:lnTo>
                    <a:lnTo>
                      <a:pt x="859" y="18015"/>
                    </a:lnTo>
                    <a:lnTo>
                      <a:pt x="942" y="18246"/>
                    </a:lnTo>
                    <a:lnTo>
                      <a:pt x="984" y="18559"/>
                    </a:lnTo>
                    <a:lnTo>
                      <a:pt x="942" y="18852"/>
                    </a:lnTo>
                    <a:lnTo>
                      <a:pt x="733" y="19062"/>
                    </a:lnTo>
                    <a:lnTo>
                      <a:pt x="587" y="19250"/>
                    </a:lnTo>
                    <a:lnTo>
                      <a:pt x="524" y="19752"/>
                    </a:lnTo>
                    <a:cubicBezTo>
                      <a:pt x="545" y="19815"/>
                      <a:pt x="545" y="19898"/>
                      <a:pt x="566" y="19982"/>
                    </a:cubicBezTo>
                    <a:lnTo>
                      <a:pt x="796" y="20422"/>
                    </a:lnTo>
                    <a:lnTo>
                      <a:pt x="942" y="20422"/>
                    </a:lnTo>
                    <a:lnTo>
                      <a:pt x="1047" y="20317"/>
                    </a:lnTo>
                    <a:lnTo>
                      <a:pt x="1214" y="20233"/>
                    </a:lnTo>
                    <a:lnTo>
                      <a:pt x="1361" y="20233"/>
                    </a:lnTo>
                    <a:lnTo>
                      <a:pt x="1361" y="20401"/>
                    </a:lnTo>
                    <a:lnTo>
                      <a:pt x="1382" y="20735"/>
                    </a:lnTo>
                    <a:lnTo>
                      <a:pt x="1507" y="20840"/>
                    </a:lnTo>
                    <a:lnTo>
                      <a:pt x="1570" y="21049"/>
                    </a:lnTo>
                    <a:lnTo>
                      <a:pt x="1633" y="21279"/>
                    </a:lnTo>
                    <a:lnTo>
                      <a:pt x="1926" y="21321"/>
                    </a:lnTo>
                    <a:lnTo>
                      <a:pt x="2030" y="21363"/>
                    </a:lnTo>
                    <a:lnTo>
                      <a:pt x="2449" y="21279"/>
                    </a:lnTo>
                    <a:lnTo>
                      <a:pt x="3181" y="21279"/>
                    </a:lnTo>
                    <a:lnTo>
                      <a:pt x="3244" y="21342"/>
                    </a:lnTo>
                    <a:lnTo>
                      <a:pt x="3370" y="21363"/>
                    </a:lnTo>
                    <a:lnTo>
                      <a:pt x="3516" y="21489"/>
                    </a:lnTo>
                    <a:lnTo>
                      <a:pt x="3663" y="21551"/>
                    </a:lnTo>
                    <a:lnTo>
                      <a:pt x="3704" y="21551"/>
                    </a:lnTo>
                    <a:lnTo>
                      <a:pt x="3704" y="21447"/>
                    </a:lnTo>
                    <a:lnTo>
                      <a:pt x="3600" y="21363"/>
                    </a:lnTo>
                    <a:lnTo>
                      <a:pt x="3411" y="21238"/>
                    </a:lnTo>
                    <a:lnTo>
                      <a:pt x="3391" y="21133"/>
                    </a:lnTo>
                    <a:lnTo>
                      <a:pt x="3286" y="21028"/>
                    </a:lnTo>
                    <a:lnTo>
                      <a:pt x="3202" y="21049"/>
                    </a:lnTo>
                    <a:lnTo>
                      <a:pt x="3160" y="21007"/>
                    </a:lnTo>
                    <a:lnTo>
                      <a:pt x="3244" y="20945"/>
                    </a:lnTo>
                    <a:lnTo>
                      <a:pt x="3265" y="20861"/>
                    </a:lnTo>
                    <a:lnTo>
                      <a:pt x="3244" y="20840"/>
                    </a:lnTo>
                    <a:lnTo>
                      <a:pt x="3244" y="20756"/>
                    </a:lnTo>
                    <a:lnTo>
                      <a:pt x="3139" y="20505"/>
                    </a:lnTo>
                    <a:lnTo>
                      <a:pt x="3035" y="20317"/>
                    </a:lnTo>
                    <a:lnTo>
                      <a:pt x="2993" y="20129"/>
                    </a:lnTo>
                    <a:lnTo>
                      <a:pt x="3077" y="19961"/>
                    </a:lnTo>
                    <a:lnTo>
                      <a:pt x="3202" y="19857"/>
                    </a:lnTo>
                    <a:lnTo>
                      <a:pt x="3265" y="19752"/>
                    </a:lnTo>
                    <a:lnTo>
                      <a:pt x="3202" y="19689"/>
                    </a:lnTo>
                    <a:lnTo>
                      <a:pt x="3202" y="19585"/>
                    </a:lnTo>
                    <a:lnTo>
                      <a:pt x="3160" y="19501"/>
                    </a:lnTo>
                    <a:lnTo>
                      <a:pt x="3244" y="19564"/>
                    </a:lnTo>
                    <a:lnTo>
                      <a:pt x="3307" y="19647"/>
                    </a:lnTo>
                    <a:lnTo>
                      <a:pt x="3391" y="19668"/>
                    </a:lnTo>
                    <a:lnTo>
                      <a:pt x="3516" y="19564"/>
                    </a:lnTo>
                    <a:lnTo>
                      <a:pt x="3558" y="19480"/>
                    </a:lnTo>
                    <a:lnTo>
                      <a:pt x="3663" y="19354"/>
                    </a:lnTo>
                    <a:lnTo>
                      <a:pt x="3683" y="19250"/>
                    </a:lnTo>
                    <a:lnTo>
                      <a:pt x="3663" y="19062"/>
                    </a:lnTo>
                    <a:lnTo>
                      <a:pt x="3579" y="19041"/>
                    </a:lnTo>
                    <a:lnTo>
                      <a:pt x="3516" y="19082"/>
                    </a:lnTo>
                    <a:lnTo>
                      <a:pt x="3516" y="19082"/>
                    </a:lnTo>
                    <a:lnTo>
                      <a:pt x="3558" y="19020"/>
                    </a:lnTo>
                    <a:lnTo>
                      <a:pt x="3663" y="18915"/>
                    </a:lnTo>
                    <a:lnTo>
                      <a:pt x="3704" y="18769"/>
                    </a:lnTo>
                    <a:lnTo>
                      <a:pt x="3725" y="18643"/>
                    </a:lnTo>
                    <a:lnTo>
                      <a:pt x="3872" y="18518"/>
                    </a:lnTo>
                    <a:lnTo>
                      <a:pt x="3976" y="18518"/>
                    </a:lnTo>
                    <a:lnTo>
                      <a:pt x="4018" y="18392"/>
                    </a:lnTo>
                    <a:lnTo>
                      <a:pt x="4102" y="18287"/>
                    </a:lnTo>
                    <a:lnTo>
                      <a:pt x="4144" y="18246"/>
                    </a:lnTo>
                    <a:lnTo>
                      <a:pt x="4186" y="18141"/>
                    </a:lnTo>
                    <a:lnTo>
                      <a:pt x="4248" y="18099"/>
                    </a:lnTo>
                    <a:lnTo>
                      <a:pt x="4332" y="17994"/>
                    </a:lnTo>
                    <a:lnTo>
                      <a:pt x="4311" y="17932"/>
                    </a:lnTo>
                    <a:lnTo>
                      <a:pt x="4311" y="17869"/>
                    </a:lnTo>
                    <a:lnTo>
                      <a:pt x="4395" y="17806"/>
                    </a:lnTo>
                    <a:lnTo>
                      <a:pt x="4290" y="17702"/>
                    </a:lnTo>
                    <a:lnTo>
                      <a:pt x="4207" y="17702"/>
                    </a:lnTo>
                    <a:lnTo>
                      <a:pt x="4311" y="17597"/>
                    </a:lnTo>
                    <a:lnTo>
                      <a:pt x="4311" y="17492"/>
                    </a:lnTo>
                    <a:lnTo>
                      <a:pt x="4227" y="17367"/>
                    </a:lnTo>
                    <a:lnTo>
                      <a:pt x="4227" y="17423"/>
                    </a:lnTo>
                    <a:lnTo>
                      <a:pt x="4186" y="17409"/>
                    </a:lnTo>
                    <a:lnTo>
                      <a:pt x="4123" y="17429"/>
                    </a:lnTo>
                    <a:lnTo>
                      <a:pt x="4018" y="17429"/>
                    </a:lnTo>
                    <a:lnTo>
                      <a:pt x="3830" y="17471"/>
                    </a:lnTo>
                    <a:lnTo>
                      <a:pt x="3600" y="17262"/>
                    </a:lnTo>
                    <a:lnTo>
                      <a:pt x="3453" y="17137"/>
                    </a:lnTo>
                    <a:lnTo>
                      <a:pt x="3370" y="17095"/>
                    </a:lnTo>
                    <a:lnTo>
                      <a:pt x="3265" y="16990"/>
                    </a:lnTo>
                    <a:lnTo>
                      <a:pt x="3139" y="16781"/>
                    </a:lnTo>
                    <a:lnTo>
                      <a:pt x="3139" y="16655"/>
                    </a:lnTo>
                    <a:lnTo>
                      <a:pt x="3056" y="16551"/>
                    </a:lnTo>
                    <a:lnTo>
                      <a:pt x="3056" y="16467"/>
                    </a:lnTo>
                    <a:lnTo>
                      <a:pt x="3181" y="16362"/>
                    </a:lnTo>
                    <a:lnTo>
                      <a:pt x="3244" y="16258"/>
                    </a:lnTo>
                    <a:lnTo>
                      <a:pt x="3286" y="16132"/>
                    </a:lnTo>
                    <a:lnTo>
                      <a:pt x="3370" y="16111"/>
                    </a:lnTo>
                    <a:lnTo>
                      <a:pt x="3474" y="16007"/>
                    </a:lnTo>
                    <a:lnTo>
                      <a:pt x="3600" y="15986"/>
                    </a:lnTo>
                    <a:lnTo>
                      <a:pt x="3704" y="15881"/>
                    </a:lnTo>
                    <a:lnTo>
                      <a:pt x="3872" y="15839"/>
                    </a:lnTo>
                    <a:lnTo>
                      <a:pt x="3976" y="15881"/>
                    </a:lnTo>
                    <a:lnTo>
                      <a:pt x="4144" y="15839"/>
                    </a:lnTo>
                    <a:lnTo>
                      <a:pt x="4144" y="15797"/>
                    </a:lnTo>
                    <a:lnTo>
                      <a:pt x="4102" y="15735"/>
                    </a:lnTo>
                    <a:lnTo>
                      <a:pt x="3997" y="15693"/>
                    </a:lnTo>
                    <a:lnTo>
                      <a:pt x="4018" y="15630"/>
                    </a:lnTo>
                    <a:lnTo>
                      <a:pt x="4039" y="15567"/>
                    </a:lnTo>
                    <a:lnTo>
                      <a:pt x="4207" y="15463"/>
                    </a:lnTo>
                    <a:lnTo>
                      <a:pt x="4186" y="15421"/>
                    </a:lnTo>
                    <a:lnTo>
                      <a:pt x="4227" y="15358"/>
                    </a:lnTo>
                    <a:lnTo>
                      <a:pt x="4227" y="15295"/>
                    </a:lnTo>
                    <a:lnTo>
                      <a:pt x="4102" y="15128"/>
                    </a:lnTo>
                    <a:lnTo>
                      <a:pt x="4123" y="15065"/>
                    </a:lnTo>
                    <a:lnTo>
                      <a:pt x="4123" y="14981"/>
                    </a:lnTo>
                    <a:lnTo>
                      <a:pt x="4018" y="14940"/>
                    </a:lnTo>
                    <a:lnTo>
                      <a:pt x="3997" y="14772"/>
                    </a:lnTo>
                    <a:lnTo>
                      <a:pt x="4081" y="14668"/>
                    </a:lnTo>
                    <a:lnTo>
                      <a:pt x="4123" y="14563"/>
                    </a:lnTo>
                    <a:lnTo>
                      <a:pt x="4081" y="14521"/>
                    </a:lnTo>
                    <a:lnTo>
                      <a:pt x="4144" y="14437"/>
                    </a:lnTo>
                    <a:lnTo>
                      <a:pt x="4332" y="14354"/>
                    </a:lnTo>
                    <a:lnTo>
                      <a:pt x="4458" y="14249"/>
                    </a:lnTo>
                    <a:lnTo>
                      <a:pt x="4458" y="14207"/>
                    </a:lnTo>
                    <a:lnTo>
                      <a:pt x="4311" y="14144"/>
                    </a:lnTo>
                    <a:lnTo>
                      <a:pt x="4207" y="14144"/>
                    </a:lnTo>
                    <a:lnTo>
                      <a:pt x="4144" y="14061"/>
                    </a:lnTo>
                    <a:lnTo>
                      <a:pt x="4186" y="14019"/>
                    </a:lnTo>
                    <a:lnTo>
                      <a:pt x="4290" y="13935"/>
                    </a:lnTo>
                    <a:lnTo>
                      <a:pt x="4437" y="13893"/>
                    </a:lnTo>
                    <a:lnTo>
                      <a:pt x="4562" y="13956"/>
                    </a:lnTo>
                    <a:lnTo>
                      <a:pt x="4562" y="14040"/>
                    </a:lnTo>
                    <a:lnTo>
                      <a:pt x="4541" y="14082"/>
                    </a:lnTo>
                    <a:lnTo>
                      <a:pt x="4604" y="14186"/>
                    </a:lnTo>
                    <a:lnTo>
                      <a:pt x="4667" y="14228"/>
                    </a:lnTo>
                    <a:lnTo>
                      <a:pt x="4918" y="14082"/>
                    </a:lnTo>
                    <a:lnTo>
                      <a:pt x="4939" y="13998"/>
                    </a:lnTo>
                    <a:lnTo>
                      <a:pt x="4876" y="13852"/>
                    </a:lnTo>
                    <a:lnTo>
                      <a:pt x="4813" y="13747"/>
                    </a:lnTo>
                    <a:lnTo>
                      <a:pt x="4855" y="13726"/>
                    </a:lnTo>
                    <a:lnTo>
                      <a:pt x="4876" y="13621"/>
                    </a:lnTo>
                    <a:lnTo>
                      <a:pt x="4813" y="13496"/>
                    </a:lnTo>
                    <a:lnTo>
                      <a:pt x="4730" y="13496"/>
                    </a:lnTo>
                    <a:lnTo>
                      <a:pt x="4625" y="13559"/>
                    </a:lnTo>
                    <a:lnTo>
                      <a:pt x="4541" y="13559"/>
                    </a:lnTo>
                    <a:lnTo>
                      <a:pt x="4499" y="13621"/>
                    </a:lnTo>
                    <a:lnTo>
                      <a:pt x="4520" y="13642"/>
                    </a:lnTo>
                    <a:lnTo>
                      <a:pt x="4625" y="13684"/>
                    </a:lnTo>
                    <a:lnTo>
                      <a:pt x="4625" y="13726"/>
                    </a:lnTo>
                    <a:lnTo>
                      <a:pt x="4437" y="13789"/>
                    </a:lnTo>
                    <a:lnTo>
                      <a:pt x="4353" y="13747"/>
                    </a:lnTo>
                    <a:lnTo>
                      <a:pt x="4416" y="13705"/>
                    </a:lnTo>
                    <a:lnTo>
                      <a:pt x="4499" y="13684"/>
                    </a:lnTo>
                    <a:lnTo>
                      <a:pt x="4437" y="13642"/>
                    </a:lnTo>
                    <a:lnTo>
                      <a:pt x="4248" y="13642"/>
                    </a:lnTo>
                    <a:lnTo>
                      <a:pt x="4123" y="13580"/>
                    </a:lnTo>
                    <a:lnTo>
                      <a:pt x="4102" y="13475"/>
                    </a:lnTo>
                    <a:lnTo>
                      <a:pt x="4102" y="13203"/>
                    </a:lnTo>
                    <a:lnTo>
                      <a:pt x="4039" y="12994"/>
                    </a:lnTo>
                    <a:lnTo>
                      <a:pt x="3914" y="12889"/>
                    </a:lnTo>
                    <a:lnTo>
                      <a:pt x="3914" y="12680"/>
                    </a:lnTo>
                    <a:lnTo>
                      <a:pt x="4018" y="12575"/>
                    </a:lnTo>
                    <a:lnTo>
                      <a:pt x="4102" y="12575"/>
                    </a:lnTo>
                    <a:lnTo>
                      <a:pt x="4081" y="12659"/>
                    </a:lnTo>
                    <a:lnTo>
                      <a:pt x="4102" y="12680"/>
                    </a:lnTo>
                    <a:lnTo>
                      <a:pt x="4227" y="12680"/>
                    </a:lnTo>
                    <a:lnTo>
                      <a:pt x="4437" y="12764"/>
                    </a:lnTo>
                    <a:lnTo>
                      <a:pt x="4646" y="12910"/>
                    </a:lnTo>
                    <a:lnTo>
                      <a:pt x="4834" y="12973"/>
                    </a:lnTo>
                    <a:lnTo>
                      <a:pt x="5148" y="12973"/>
                    </a:lnTo>
                    <a:lnTo>
                      <a:pt x="5336" y="12847"/>
                    </a:lnTo>
                    <a:lnTo>
                      <a:pt x="5295" y="12805"/>
                    </a:lnTo>
                    <a:lnTo>
                      <a:pt x="5441" y="12701"/>
                    </a:lnTo>
                    <a:lnTo>
                      <a:pt x="5462" y="12596"/>
                    </a:lnTo>
                    <a:lnTo>
                      <a:pt x="5441" y="12533"/>
                    </a:lnTo>
                    <a:lnTo>
                      <a:pt x="5462" y="12471"/>
                    </a:lnTo>
                    <a:lnTo>
                      <a:pt x="5483" y="12366"/>
                    </a:lnTo>
                    <a:lnTo>
                      <a:pt x="5378" y="12345"/>
                    </a:lnTo>
                    <a:lnTo>
                      <a:pt x="5295" y="12220"/>
                    </a:lnTo>
                    <a:lnTo>
                      <a:pt x="5295" y="12115"/>
                    </a:lnTo>
                    <a:lnTo>
                      <a:pt x="5357" y="12031"/>
                    </a:lnTo>
                    <a:lnTo>
                      <a:pt x="5336" y="11968"/>
                    </a:lnTo>
                    <a:lnTo>
                      <a:pt x="5441" y="11864"/>
                    </a:lnTo>
                    <a:lnTo>
                      <a:pt x="5441" y="11843"/>
                    </a:lnTo>
                    <a:lnTo>
                      <a:pt x="5483" y="11843"/>
                    </a:lnTo>
                    <a:lnTo>
                      <a:pt x="5504" y="11759"/>
                    </a:lnTo>
                    <a:lnTo>
                      <a:pt x="5483" y="11655"/>
                    </a:lnTo>
                    <a:lnTo>
                      <a:pt x="5378" y="11655"/>
                    </a:lnTo>
                    <a:lnTo>
                      <a:pt x="5378" y="11613"/>
                    </a:lnTo>
                    <a:lnTo>
                      <a:pt x="5336" y="11529"/>
                    </a:lnTo>
                    <a:lnTo>
                      <a:pt x="5336" y="11320"/>
                    </a:lnTo>
                    <a:lnTo>
                      <a:pt x="5295" y="11236"/>
                    </a:lnTo>
                    <a:lnTo>
                      <a:pt x="5295" y="11131"/>
                    </a:lnTo>
                    <a:lnTo>
                      <a:pt x="5336" y="11111"/>
                    </a:lnTo>
                    <a:lnTo>
                      <a:pt x="5378" y="11194"/>
                    </a:lnTo>
                    <a:lnTo>
                      <a:pt x="5462" y="11194"/>
                    </a:lnTo>
                    <a:lnTo>
                      <a:pt x="5608" y="11236"/>
                    </a:lnTo>
                    <a:lnTo>
                      <a:pt x="5755" y="11320"/>
                    </a:lnTo>
                    <a:lnTo>
                      <a:pt x="5859" y="11320"/>
                    </a:lnTo>
                    <a:lnTo>
                      <a:pt x="6027" y="11299"/>
                    </a:lnTo>
                    <a:lnTo>
                      <a:pt x="6215" y="11320"/>
                    </a:lnTo>
                    <a:lnTo>
                      <a:pt x="6445" y="11320"/>
                    </a:lnTo>
                    <a:lnTo>
                      <a:pt x="6843" y="11215"/>
                    </a:lnTo>
                    <a:lnTo>
                      <a:pt x="7178" y="11069"/>
                    </a:lnTo>
                    <a:lnTo>
                      <a:pt x="7220" y="10985"/>
                    </a:lnTo>
                    <a:lnTo>
                      <a:pt x="7261" y="11027"/>
                    </a:lnTo>
                    <a:lnTo>
                      <a:pt x="7492" y="10964"/>
                    </a:lnTo>
                    <a:lnTo>
                      <a:pt x="7805" y="10776"/>
                    </a:lnTo>
                    <a:lnTo>
                      <a:pt x="7868" y="10671"/>
                    </a:lnTo>
                    <a:lnTo>
                      <a:pt x="7826" y="10546"/>
                    </a:lnTo>
                    <a:lnTo>
                      <a:pt x="7889" y="10357"/>
                    </a:lnTo>
                    <a:lnTo>
                      <a:pt x="7931" y="10336"/>
                    </a:lnTo>
                    <a:lnTo>
                      <a:pt x="7973" y="10378"/>
                    </a:lnTo>
                    <a:lnTo>
                      <a:pt x="8015" y="10336"/>
                    </a:lnTo>
                    <a:lnTo>
                      <a:pt x="8077" y="10148"/>
                    </a:lnTo>
                    <a:lnTo>
                      <a:pt x="8182" y="9960"/>
                    </a:lnTo>
                    <a:lnTo>
                      <a:pt x="8203" y="9855"/>
                    </a:lnTo>
                    <a:lnTo>
                      <a:pt x="8203" y="9625"/>
                    </a:lnTo>
                    <a:lnTo>
                      <a:pt x="8182" y="9520"/>
                    </a:lnTo>
                    <a:lnTo>
                      <a:pt x="8140" y="9520"/>
                    </a:lnTo>
                    <a:lnTo>
                      <a:pt x="8077" y="9604"/>
                    </a:lnTo>
                    <a:lnTo>
                      <a:pt x="7931" y="9604"/>
                    </a:lnTo>
                    <a:lnTo>
                      <a:pt x="7784" y="9499"/>
                    </a:lnTo>
                    <a:lnTo>
                      <a:pt x="7701" y="9332"/>
                    </a:lnTo>
                    <a:lnTo>
                      <a:pt x="7701" y="9248"/>
                    </a:lnTo>
                    <a:lnTo>
                      <a:pt x="7826" y="8976"/>
                    </a:lnTo>
                    <a:lnTo>
                      <a:pt x="7826" y="8872"/>
                    </a:lnTo>
                    <a:lnTo>
                      <a:pt x="7764" y="8788"/>
                    </a:lnTo>
                    <a:lnTo>
                      <a:pt x="7471" y="8558"/>
                    </a:lnTo>
                    <a:lnTo>
                      <a:pt x="7240" y="8453"/>
                    </a:lnTo>
                    <a:lnTo>
                      <a:pt x="6989" y="8265"/>
                    </a:lnTo>
                    <a:lnTo>
                      <a:pt x="6948" y="8160"/>
                    </a:lnTo>
                    <a:lnTo>
                      <a:pt x="6968" y="8139"/>
                    </a:lnTo>
                    <a:lnTo>
                      <a:pt x="6968" y="8035"/>
                    </a:lnTo>
                    <a:lnTo>
                      <a:pt x="6885" y="7951"/>
                    </a:lnTo>
                    <a:lnTo>
                      <a:pt x="6927" y="7888"/>
                    </a:lnTo>
                    <a:lnTo>
                      <a:pt x="6864" y="7679"/>
                    </a:lnTo>
                    <a:lnTo>
                      <a:pt x="6885" y="7449"/>
                    </a:lnTo>
                    <a:lnTo>
                      <a:pt x="6927" y="7240"/>
                    </a:lnTo>
                    <a:lnTo>
                      <a:pt x="7010" y="7156"/>
                    </a:lnTo>
                    <a:lnTo>
                      <a:pt x="7031" y="7093"/>
                    </a:lnTo>
                    <a:lnTo>
                      <a:pt x="6968" y="6905"/>
                    </a:lnTo>
                    <a:lnTo>
                      <a:pt x="6948" y="6633"/>
                    </a:lnTo>
                    <a:lnTo>
                      <a:pt x="7010" y="6591"/>
                    </a:lnTo>
                    <a:lnTo>
                      <a:pt x="6948" y="6403"/>
                    </a:lnTo>
                    <a:lnTo>
                      <a:pt x="7031" y="6277"/>
                    </a:lnTo>
                    <a:lnTo>
                      <a:pt x="7031" y="6173"/>
                    </a:lnTo>
                    <a:lnTo>
                      <a:pt x="7073" y="6089"/>
                    </a:lnTo>
                    <a:lnTo>
                      <a:pt x="7115" y="5838"/>
                    </a:lnTo>
                    <a:lnTo>
                      <a:pt x="7073" y="5733"/>
                    </a:lnTo>
                    <a:lnTo>
                      <a:pt x="7136" y="5650"/>
                    </a:lnTo>
                    <a:lnTo>
                      <a:pt x="7115" y="5461"/>
                    </a:lnTo>
                    <a:lnTo>
                      <a:pt x="7220" y="5336"/>
                    </a:lnTo>
                    <a:lnTo>
                      <a:pt x="7261" y="5210"/>
                    </a:lnTo>
                    <a:lnTo>
                      <a:pt x="7261" y="5168"/>
                    </a:lnTo>
                    <a:lnTo>
                      <a:pt x="7282" y="5126"/>
                    </a:lnTo>
                    <a:lnTo>
                      <a:pt x="7387" y="5043"/>
                    </a:lnTo>
                    <a:lnTo>
                      <a:pt x="7387" y="5001"/>
                    </a:lnTo>
                    <a:lnTo>
                      <a:pt x="7492" y="4833"/>
                    </a:lnTo>
                    <a:lnTo>
                      <a:pt x="7575" y="4750"/>
                    </a:lnTo>
                    <a:lnTo>
                      <a:pt x="7680" y="4541"/>
                    </a:lnTo>
                    <a:lnTo>
                      <a:pt x="7722" y="4478"/>
                    </a:lnTo>
                    <a:lnTo>
                      <a:pt x="7805" y="4436"/>
                    </a:lnTo>
                    <a:lnTo>
                      <a:pt x="7805" y="4310"/>
                    </a:lnTo>
                    <a:lnTo>
                      <a:pt x="7826" y="4227"/>
                    </a:lnTo>
                    <a:lnTo>
                      <a:pt x="8015" y="3997"/>
                    </a:lnTo>
                    <a:lnTo>
                      <a:pt x="8098" y="3997"/>
                    </a:lnTo>
                    <a:lnTo>
                      <a:pt x="8182" y="3976"/>
                    </a:lnTo>
                    <a:lnTo>
                      <a:pt x="8182" y="3850"/>
                    </a:lnTo>
                    <a:lnTo>
                      <a:pt x="8266" y="3808"/>
                    </a:lnTo>
                    <a:lnTo>
                      <a:pt x="8475" y="3641"/>
                    </a:lnTo>
                    <a:lnTo>
                      <a:pt x="8538" y="3599"/>
                    </a:lnTo>
                    <a:lnTo>
                      <a:pt x="8600" y="3536"/>
                    </a:lnTo>
                    <a:lnTo>
                      <a:pt x="8831" y="3369"/>
                    </a:lnTo>
                    <a:lnTo>
                      <a:pt x="8852" y="3390"/>
                    </a:lnTo>
                    <a:lnTo>
                      <a:pt x="8935" y="3327"/>
                    </a:lnTo>
                    <a:lnTo>
                      <a:pt x="8956" y="3264"/>
                    </a:lnTo>
                    <a:lnTo>
                      <a:pt x="9103" y="3181"/>
                    </a:lnTo>
                    <a:lnTo>
                      <a:pt x="9207" y="3181"/>
                    </a:lnTo>
                    <a:lnTo>
                      <a:pt x="9228" y="3118"/>
                    </a:lnTo>
                    <a:lnTo>
                      <a:pt x="9207" y="2909"/>
                    </a:lnTo>
                    <a:lnTo>
                      <a:pt x="9165" y="2657"/>
                    </a:lnTo>
                    <a:lnTo>
                      <a:pt x="9165" y="2490"/>
                    </a:lnTo>
                    <a:lnTo>
                      <a:pt x="9061" y="2239"/>
                    </a:lnTo>
                    <a:lnTo>
                      <a:pt x="9061" y="2134"/>
                    </a:lnTo>
                    <a:lnTo>
                      <a:pt x="8810" y="2113"/>
                    </a:lnTo>
                    <a:lnTo>
                      <a:pt x="8705" y="2197"/>
                    </a:lnTo>
                    <a:lnTo>
                      <a:pt x="8684" y="2218"/>
                    </a:lnTo>
                    <a:lnTo>
                      <a:pt x="8684" y="2385"/>
                    </a:lnTo>
                    <a:lnTo>
                      <a:pt x="8705" y="2427"/>
                    </a:lnTo>
                    <a:lnTo>
                      <a:pt x="8705" y="2637"/>
                    </a:lnTo>
                    <a:lnTo>
                      <a:pt x="8600" y="2720"/>
                    </a:lnTo>
                    <a:lnTo>
                      <a:pt x="8517" y="2846"/>
                    </a:lnTo>
                    <a:lnTo>
                      <a:pt x="8496" y="2971"/>
                    </a:lnTo>
                    <a:lnTo>
                      <a:pt x="8224" y="3160"/>
                    </a:lnTo>
                    <a:lnTo>
                      <a:pt x="8182" y="3327"/>
                    </a:lnTo>
                    <a:lnTo>
                      <a:pt x="8077" y="3453"/>
                    </a:lnTo>
                    <a:lnTo>
                      <a:pt x="7952" y="3432"/>
                    </a:lnTo>
                    <a:lnTo>
                      <a:pt x="7889" y="3453"/>
                    </a:lnTo>
                    <a:lnTo>
                      <a:pt x="7784" y="3599"/>
                    </a:lnTo>
                    <a:lnTo>
                      <a:pt x="7743" y="3557"/>
                    </a:lnTo>
                    <a:lnTo>
                      <a:pt x="7659" y="3557"/>
                    </a:lnTo>
                    <a:lnTo>
                      <a:pt x="7533" y="3599"/>
                    </a:lnTo>
                    <a:lnTo>
                      <a:pt x="7282" y="3453"/>
                    </a:lnTo>
                    <a:lnTo>
                      <a:pt x="6948" y="3348"/>
                    </a:lnTo>
                    <a:lnTo>
                      <a:pt x="6529" y="3390"/>
                    </a:lnTo>
                    <a:lnTo>
                      <a:pt x="6424" y="3390"/>
                    </a:lnTo>
                    <a:lnTo>
                      <a:pt x="6445" y="3264"/>
                    </a:lnTo>
                    <a:lnTo>
                      <a:pt x="6634" y="3076"/>
                    </a:lnTo>
                    <a:lnTo>
                      <a:pt x="6717" y="2846"/>
                    </a:lnTo>
                    <a:lnTo>
                      <a:pt x="6696" y="2720"/>
                    </a:lnTo>
                    <a:lnTo>
                      <a:pt x="6738" y="2616"/>
                    </a:lnTo>
                    <a:lnTo>
                      <a:pt x="6843" y="2532"/>
                    </a:lnTo>
                    <a:lnTo>
                      <a:pt x="6927" y="2406"/>
                    </a:lnTo>
                    <a:lnTo>
                      <a:pt x="6948" y="2281"/>
                    </a:lnTo>
                    <a:lnTo>
                      <a:pt x="6864" y="2134"/>
                    </a:lnTo>
                    <a:lnTo>
                      <a:pt x="6696" y="2009"/>
                    </a:lnTo>
                    <a:lnTo>
                      <a:pt x="6550" y="1862"/>
                    </a:lnTo>
                    <a:lnTo>
                      <a:pt x="6215" y="1800"/>
                    </a:lnTo>
                    <a:lnTo>
                      <a:pt x="5964" y="1674"/>
                    </a:lnTo>
                    <a:lnTo>
                      <a:pt x="5692" y="1465"/>
                    </a:lnTo>
                    <a:lnTo>
                      <a:pt x="5587" y="1444"/>
                    </a:lnTo>
                    <a:lnTo>
                      <a:pt x="5357" y="1339"/>
                    </a:lnTo>
                    <a:lnTo>
                      <a:pt x="5023" y="1256"/>
                    </a:lnTo>
                    <a:lnTo>
                      <a:pt x="4939" y="1088"/>
                    </a:lnTo>
                    <a:lnTo>
                      <a:pt x="4813" y="963"/>
                    </a:lnTo>
                    <a:lnTo>
                      <a:pt x="4667" y="942"/>
                    </a:lnTo>
                    <a:lnTo>
                      <a:pt x="4311" y="565"/>
                    </a:lnTo>
                    <a:lnTo>
                      <a:pt x="4186" y="314"/>
                    </a:lnTo>
                    <a:lnTo>
                      <a:pt x="4081" y="293"/>
                    </a:lnTo>
                    <a:lnTo>
                      <a:pt x="3935" y="147"/>
                    </a:lnTo>
                    <a:lnTo>
                      <a:pt x="3914" y="126"/>
                    </a:lnTo>
                    <a:lnTo>
                      <a:pt x="3809" y="21"/>
                    </a:lnTo>
                    <a:lnTo>
                      <a:pt x="3181" y="21"/>
                    </a:lnTo>
                    <a:lnTo>
                      <a:pt x="3077" y="147"/>
                    </a:lnTo>
                    <a:lnTo>
                      <a:pt x="3077" y="251"/>
                    </a:lnTo>
                    <a:lnTo>
                      <a:pt x="2993" y="356"/>
                    </a:lnTo>
                    <a:lnTo>
                      <a:pt x="2993" y="460"/>
                    </a:lnTo>
                    <a:lnTo>
                      <a:pt x="2951" y="544"/>
                    </a:lnTo>
                    <a:lnTo>
                      <a:pt x="2888" y="460"/>
                    </a:lnTo>
                    <a:lnTo>
                      <a:pt x="2826" y="230"/>
                    </a:lnTo>
                    <a:lnTo>
                      <a:pt x="2784" y="84"/>
                    </a:lnTo>
                    <a:lnTo>
                      <a:pt x="2679" y="42"/>
                    </a:lnTo>
                    <a:lnTo>
                      <a:pt x="2470" y="105"/>
                    </a:lnTo>
                    <a:lnTo>
                      <a:pt x="2344" y="84"/>
                    </a:lnTo>
                    <a:lnTo>
                      <a:pt x="2240" y="105"/>
                    </a:lnTo>
                    <a:lnTo>
                      <a:pt x="2093" y="126"/>
                    </a:lnTo>
                    <a:lnTo>
                      <a:pt x="1947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8" name="Google Shape;1551;p74"/>
              <p:cNvSpPr/>
              <p:nvPr/>
            </p:nvSpPr>
            <p:spPr>
              <a:xfrm>
                <a:off x="2804875" y="4134625"/>
                <a:ext cx="51800" cy="36100"/>
              </a:xfrm>
              <a:custGeom>
                <a:avLst/>
                <a:gdLst/>
                <a:ahLst/>
                <a:cxnLst/>
                <a:rect l="l" t="t" r="r" b="b"/>
                <a:pathLst>
                  <a:path w="2072" h="1444" extrusionOk="0">
                    <a:moveTo>
                      <a:pt x="0" y="0"/>
                    </a:moveTo>
                    <a:lnTo>
                      <a:pt x="272" y="1067"/>
                    </a:lnTo>
                    <a:lnTo>
                      <a:pt x="314" y="1067"/>
                    </a:lnTo>
                    <a:lnTo>
                      <a:pt x="502" y="1046"/>
                    </a:lnTo>
                    <a:lnTo>
                      <a:pt x="670" y="1046"/>
                    </a:lnTo>
                    <a:lnTo>
                      <a:pt x="816" y="1004"/>
                    </a:lnTo>
                    <a:lnTo>
                      <a:pt x="816" y="1046"/>
                    </a:lnTo>
                    <a:lnTo>
                      <a:pt x="712" y="1067"/>
                    </a:lnTo>
                    <a:lnTo>
                      <a:pt x="565" y="1130"/>
                    </a:lnTo>
                    <a:lnTo>
                      <a:pt x="293" y="1130"/>
                    </a:lnTo>
                    <a:lnTo>
                      <a:pt x="356" y="1360"/>
                    </a:lnTo>
                    <a:lnTo>
                      <a:pt x="398" y="1360"/>
                    </a:lnTo>
                    <a:lnTo>
                      <a:pt x="607" y="1276"/>
                    </a:lnTo>
                    <a:lnTo>
                      <a:pt x="837" y="1297"/>
                    </a:lnTo>
                    <a:lnTo>
                      <a:pt x="1005" y="1276"/>
                    </a:lnTo>
                    <a:lnTo>
                      <a:pt x="1235" y="1297"/>
                    </a:lnTo>
                    <a:lnTo>
                      <a:pt x="1360" y="1381"/>
                    </a:lnTo>
                    <a:lnTo>
                      <a:pt x="1507" y="1444"/>
                    </a:lnTo>
                    <a:lnTo>
                      <a:pt x="1632" y="1402"/>
                    </a:lnTo>
                    <a:lnTo>
                      <a:pt x="1737" y="1297"/>
                    </a:lnTo>
                    <a:lnTo>
                      <a:pt x="1758" y="1193"/>
                    </a:lnTo>
                    <a:lnTo>
                      <a:pt x="1883" y="1151"/>
                    </a:lnTo>
                    <a:lnTo>
                      <a:pt x="1946" y="1193"/>
                    </a:lnTo>
                    <a:lnTo>
                      <a:pt x="2072" y="1130"/>
                    </a:lnTo>
                    <a:lnTo>
                      <a:pt x="2072" y="1004"/>
                    </a:lnTo>
                    <a:lnTo>
                      <a:pt x="1967" y="983"/>
                    </a:lnTo>
                    <a:lnTo>
                      <a:pt x="1758" y="1046"/>
                    </a:lnTo>
                    <a:lnTo>
                      <a:pt x="1632" y="1004"/>
                    </a:lnTo>
                    <a:lnTo>
                      <a:pt x="1507" y="879"/>
                    </a:lnTo>
                    <a:lnTo>
                      <a:pt x="1318" y="837"/>
                    </a:lnTo>
                    <a:lnTo>
                      <a:pt x="1256" y="774"/>
                    </a:lnTo>
                    <a:lnTo>
                      <a:pt x="816" y="628"/>
                    </a:lnTo>
                    <a:lnTo>
                      <a:pt x="691" y="607"/>
                    </a:lnTo>
                    <a:lnTo>
                      <a:pt x="691" y="460"/>
                    </a:lnTo>
                    <a:lnTo>
                      <a:pt x="565" y="335"/>
                    </a:lnTo>
                    <a:lnTo>
                      <a:pt x="398" y="314"/>
                    </a:lnTo>
                    <a:lnTo>
                      <a:pt x="314" y="126"/>
                    </a:lnTo>
                    <a:lnTo>
                      <a:pt x="272" y="21"/>
                    </a:lnTo>
                    <a:lnTo>
                      <a:pt x="105" y="4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374" name="Google Shape;1552;p74"/>
            <p:cNvSpPr/>
            <p:nvPr/>
          </p:nvSpPr>
          <p:spPr>
            <a:xfrm>
              <a:off x="4563295" y="2964728"/>
              <a:ext cx="12467" cy="27863"/>
            </a:xfrm>
            <a:custGeom>
              <a:avLst/>
              <a:gdLst/>
              <a:ahLst/>
              <a:cxnLst/>
              <a:rect l="l" t="t" r="r" b="b"/>
              <a:pathLst>
                <a:path w="1047" h="2450" extrusionOk="0">
                  <a:moveTo>
                    <a:pt x="691" y="1"/>
                  </a:moveTo>
                  <a:lnTo>
                    <a:pt x="628" y="43"/>
                  </a:lnTo>
                  <a:lnTo>
                    <a:pt x="628" y="127"/>
                  </a:lnTo>
                  <a:lnTo>
                    <a:pt x="524" y="147"/>
                  </a:lnTo>
                  <a:lnTo>
                    <a:pt x="398" y="315"/>
                  </a:lnTo>
                  <a:lnTo>
                    <a:pt x="294" y="482"/>
                  </a:lnTo>
                  <a:lnTo>
                    <a:pt x="315" y="545"/>
                  </a:lnTo>
                  <a:lnTo>
                    <a:pt x="294" y="629"/>
                  </a:lnTo>
                  <a:lnTo>
                    <a:pt x="231" y="671"/>
                  </a:lnTo>
                  <a:lnTo>
                    <a:pt x="105" y="880"/>
                  </a:lnTo>
                  <a:lnTo>
                    <a:pt x="63" y="1110"/>
                  </a:lnTo>
                  <a:lnTo>
                    <a:pt x="1" y="1152"/>
                  </a:lnTo>
                  <a:lnTo>
                    <a:pt x="63" y="1194"/>
                  </a:lnTo>
                  <a:lnTo>
                    <a:pt x="63" y="1424"/>
                  </a:lnTo>
                  <a:lnTo>
                    <a:pt x="84" y="1675"/>
                  </a:lnTo>
                  <a:lnTo>
                    <a:pt x="126" y="1696"/>
                  </a:lnTo>
                  <a:lnTo>
                    <a:pt x="168" y="1780"/>
                  </a:lnTo>
                  <a:lnTo>
                    <a:pt x="126" y="1780"/>
                  </a:lnTo>
                  <a:lnTo>
                    <a:pt x="105" y="1842"/>
                  </a:lnTo>
                  <a:lnTo>
                    <a:pt x="189" y="1947"/>
                  </a:lnTo>
                  <a:lnTo>
                    <a:pt x="231" y="1947"/>
                  </a:lnTo>
                  <a:lnTo>
                    <a:pt x="273" y="2031"/>
                  </a:lnTo>
                  <a:lnTo>
                    <a:pt x="419" y="2093"/>
                  </a:lnTo>
                  <a:lnTo>
                    <a:pt x="503" y="2219"/>
                  </a:lnTo>
                  <a:lnTo>
                    <a:pt x="503" y="2344"/>
                  </a:lnTo>
                  <a:lnTo>
                    <a:pt x="503" y="2449"/>
                  </a:lnTo>
                  <a:lnTo>
                    <a:pt x="587" y="2407"/>
                  </a:lnTo>
                  <a:lnTo>
                    <a:pt x="691" y="2449"/>
                  </a:lnTo>
                  <a:lnTo>
                    <a:pt x="691" y="2449"/>
                  </a:lnTo>
                  <a:lnTo>
                    <a:pt x="649" y="2324"/>
                  </a:lnTo>
                  <a:lnTo>
                    <a:pt x="691" y="2198"/>
                  </a:lnTo>
                  <a:lnTo>
                    <a:pt x="628" y="2010"/>
                  </a:lnTo>
                  <a:lnTo>
                    <a:pt x="712" y="1884"/>
                  </a:lnTo>
                  <a:lnTo>
                    <a:pt x="859" y="1675"/>
                  </a:lnTo>
                  <a:lnTo>
                    <a:pt x="859" y="1528"/>
                  </a:lnTo>
                  <a:lnTo>
                    <a:pt x="880" y="1487"/>
                  </a:lnTo>
                  <a:lnTo>
                    <a:pt x="838" y="1466"/>
                  </a:lnTo>
                  <a:lnTo>
                    <a:pt x="880" y="1256"/>
                  </a:lnTo>
                  <a:lnTo>
                    <a:pt x="880" y="1089"/>
                  </a:lnTo>
                  <a:lnTo>
                    <a:pt x="859" y="943"/>
                  </a:lnTo>
                  <a:lnTo>
                    <a:pt x="942" y="796"/>
                  </a:lnTo>
                  <a:lnTo>
                    <a:pt x="963" y="524"/>
                  </a:lnTo>
                  <a:lnTo>
                    <a:pt x="1005" y="357"/>
                  </a:lnTo>
                  <a:lnTo>
                    <a:pt x="1047" y="336"/>
                  </a:lnTo>
                  <a:lnTo>
                    <a:pt x="1026" y="252"/>
                  </a:lnTo>
                  <a:lnTo>
                    <a:pt x="921" y="168"/>
                  </a:lnTo>
                  <a:lnTo>
                    <a:pt x="880" y="168"/>
                  </a:lnTo>
                  <a:lnTo>
                    <a:pt x="817" y="43"/>
                  </a:lnTo>
                  <a:lnTo>
                    <a:pt x="69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375" name="Google Shape;1553;p74"/>
            <p:cNvGrpSpPr/>
            <p:nvPr/>
          </p:nvGrpSpPr>
          <p:grpSpPr>
            <a:xfrm>
              <a:off x="3790439" y="2408636"/>
              <a:ext cx="73017" cy="75684"/>
              <a:chOff x="3781475" y="1624825"/>
              <a:chExt cx="153300" cy="166375"/>
            </a:xfrm>
          </p:grpSpPr>
          <p:sp>
            <p:nvSpPr>
              <p:cNvPr id="533" name="Google Shape;1554;p74"/>
              <p:cNvSpPr/>
              <p:nvPr/>
            </p:nvSpPr>
            <p:spPr>
              <a:xfrm>
                <a:off x="3845300" y="1624825"/>
                <a:ext cx="89475" cy="60700"/>
              </a:xfrm>
              <a:custGeom>
                <a:avLst/>
                <a:gdLst/>
                <a:ahLst/>
                <a:cxnLst/>
                <a:rect l="l" t="t" r="r" b="b"/>
                <a:pathLst>
                  <a:path w="3579" h="2428" extrusionOk="0">
                    <a:moveTo>
                      <a:pt x="1695" y="1"/>
                    </a:moveTo>
                    <a:lnTo>
                      <a:pt x="1674" y="84"/>
                    </a:lnTo>
                    <a:lnTo>
                      <a:pt x="1716" y="168"/>
                    </a:lnTo>
                    <a:lnTo>
                      <a:pt x="1758" y="252"/>
                    </a:lnTo>
                    <a:lnTo>
                      <a:pt x="1674" y="210"/>
                    </a:lnTo>
                    <a:lnTo>
                      <a:pt x="1611" y="168"/>
                    </a:lnTo>
                    <a:lnTo>
                      <a:pt x="1570" y="189"/>
                    </a:lnTo>
                    <a:lnTo>
                      <a:pt x="1570" y="293"/>
                    </a:lnTo>
                    <a:lnTo>
                      <a:pt x="1653" y="377"/>
                    </a:lnTo>
                    <a:lnTo>
                      <a:pt x="1653" y="482"/>
                    </a:lnTo>
                    <a:lnTo>
                      <a:pt x="1611" y="586"/>
                    </a:lnTo>
                    <a:lnTo>
                      <a:pt x="1611" y="712"/>
                    </a:lnTo>
                    <a:lnTo>
                      <a:pt x="1674" y="879"/>
                    </a:lnTo>
                    <a:lnTo>
                      <a:pt x="1653" y="984"/>
                    </a:lnTo>
                    <a:lnTo>
                      <a:pt x="1591" y="984"/>
                    </a:lnTo>
                    <a:lnTo>
                      <a:pt x="1570" y="879"/>
                    </a:lnTo>
                    <a:lnTo>
                      <a:pt x="1465" y="796"/>
                    </a:lnTo>
                    <a:lnTo>
                      <a:pt x="1360" y="733"/>
                    </a:lnTo>
                    <a:lnTo>
                      <a:pt x="1339" y="670"/>
                    </a:lnTo>
                    <a:lnTo>
                      <a:pt x="1381" y="586"/>
                    </a:lnTo>
                    <a:lnTo>
                      <a:pt x="1381" y="524"/>
                    </a:lnTo>
                    <a:lnTo>
                      <a:pt x="1298" y="503"/>
                    </a:lnTo>
                    <a:lnTo>
                      <a:pt x="1193" y="565"/>
                    </a:lnTo>
                    <a:lnTo>
                      <a:pt x="1151" y="565"/>
                    </a:lnTo>
                    <a:lnTo>
                      <a:pt x="1130" y="607"/>
                    </a:lnTo>
                    <a:lnTo>
                      <a:pt x="1026" y="670"/>
                    </a:lnTo>
                    <a:lnTo>
                      <a:pt x="942" y="628"/>
                    </a:lnTo>
                    <a:lnTo>
                      <a:pt x="942" y="586"/>
                    </a:lnTo>
                    <a:lnTo>
                      <a:pt x="942" y="524"/>
                    </a:lnTo>
                    <a:lnTo>
                      <a:pt x="879" y="524"/>
                    </a:lnTo>
                    <a:lnTo>
                      <a:pt x="816" y="461"/>
                    </a:lnTo>
                    <a:lnTo>
                      <a:pt x="775" y="356"/>
                    </a:lnTo>
                    <a:lnTo>
                      <a:pt x="712" y="314"/>
                    </a:lnTo>
                    <a:lnTo>
                      <a:pt x="649" y="356"/>
                    </a:lnTo>
                    <a:lnTo>
                      <a:pt x="565" y="273"/>
                    </a:lnTo>
                    <a:lnTo>
                      <a:pt x="607" y="189"/>
                    </a:lnTo>
                    <a:lnTo>
                      <a:pt x="565" y="84"/>
                    </a:lnTo>
                    <a:lnTo>
                      <a:pt x="523" y="63"/>
                    </a:lnTo>
                    <a:lnTo>
                      <a:pt x="461" y="147"/>
                    </a:lnTo>
                    <a:lnTo>
                      <a:pt x="440" y="293"/>
                    </a:lnTo>
                    <a:lnTo>
                      <a:pt x="461" y="419"/>
                    </a:lnTo>
                    <a:lnTo>
                      <a:pt x="544" y="565"/>
                    </a:lnTo>
                    <a:lnTo>
                      <a:pt x="565" y="712"/>
                    </a:lnTo>
                    <a:lnTo>
                      <a:pt x="523" y="733"/>
                    </a:lnTo>
                    <a:lnTo>
                      <a:pt x="440" y="649"/>
                    </a:lnTo>
                    <a:lnTo>
                      <a:pt x="419" y="545"/>
                    </a:lnTo>
                    <a:lnTo>
                      <a:pt x="398" y="524"/>
                    </a:lnTo>
                    <a:lnTo>
                      <a:pt x="398" y="628"/>
                    </a:lnTo>
                    <a:lnTo>
                      <a:pt x="419" y="754"/>
                    </a:lnTo>
                    <a:lnTo>
                      <a:pt x="461" y="837"/>
                    </a:lnTo>
                    <a:lnTo>
                      <a:pt x="461" y="921"/>
                    </a:lnTo>
                    <a:lnTo>
                      <a:pt x="440" y="1005"/>
                    </a:lnTo>
                    <a:lnTo>
                      <a:pt x="419" y="984"/>
                    </a:lnTo>
                    <a:lnTo>
                      <a:pt x="356" y="837"/>
                    </a:lnTo>
                    <a:lnTo>
                      <a:pt x="314" y="796"/>
                    </a:lnTo>
                    <a:lnTo>
                      <a:pt x="105" y="817"/>
                    </a:lnTo>
                    <a:lnTo>
                      <a:pt x="21" y="775"/>
                    </a:lnTo>
                    <a:lnTo>
                      <a:pt x="0" y="775"/>
                    </a:lnTo>
                    <a:lnTo>
                      <a:pt x="63" y="879"/>
                    </a:lnTo>
                    <a:lnTo>
                      <a:pt x="126" y="879"/>
                    </a:lnTo>
                    <a:lnTo>
                      <a:pt x="189" y="921"/>
                    </a:lnTo>
                    <a:lnTo>
                      <a:pt x="168" y="984"/>
                    </a:lnTo>
                    <a:lnTo>
                      <a:pt x="189" y="1026"/>
                    </a:lnTo>
                    <a:lnTo>
                      <a:pt x="293" y="1026"/>
                    </a:lnTo>
                    <a:lnTo>
                      <a:pt x="314" y="1068"/>
                    </a:lnTo>
                    <a:lnTo>
                      <a:pt x="168" y="1172"/>
                    </a:lnTo>
                    <a:lnTo>
                      <a:pt x="168" y="1235"/>
                    </a:lnTo>
                    <a:lnTo>
                      <a:pt x="293" y="1423"/>
                    </a:lnTo>
                    <a:lnTo>
                      <a:pt x="377" y="1444"/>
                    </a:lnTo>
                    <a:lnTo>
                      <a:pt x="461" y="1486"/>
                    </a:lnTo>
                    <a:lnTo>
                      <a:pt x="607" y="1486"/>
                    </a:lnTo>
                    <a:lnTo>
                      <a:pt x="691" y="1465"/>
                    </a:lnTo>
                    <a:lnTo>
                      <a:pt x="754" y="1528"/>
                    </a:lnTo>
                    <a:lnTo>
                      <a:pt x="816" y="1528"/>
                    </a:lnTo>
                    <a:lnTo>
                      <a:pt x="942" y="1444"/>
                    </a:lnTo>
                    <a:lnTo>
                      <a:pt x="1026" y="1423"/>
                    </a:lnTo>
                    <a:lnTo>
                      <a:pt x="1235" y="1381"/>
                    </a:lnTo>
                    <a:lnTo>
                      <a:pt x="1381" y="1381"/>
                    </a:lnTo>
                    <a:lnTo>
                      <a:pt x="1465" y="1340"/>
                    </a:lnTo>
                    <a:lnTo>
                      <a:pt x="1528" y="1340"/>
                    </a:lnTo>
                    <a:lnTo>
                      <a:pt x="1570" y="1361"/>
                    </a:lnTo>
                    <a:lnTo>
                      <a:pt x="1570" y="1423"/>
                    </a:lnTo>
                    <a:lnTo>
                      <a:pt x="1549" y="1465"/>
                    </a:lnTo>
                    <a:lnTo>
                      <a:pt x="1507" y="1549"/>
                    </a:lnTo>
                    <a:lnTo>
                      <a:pt x="1465" y="1570"/>
                    </a:lnTo>
                    <a:lnTo>
                      <a:pt x="1339" y="1549"/>
                    </a:lnTo>
                    <a:lnTo>
                      <a:pt x="1214" y="1549"/>
                    </a:lnTo>
                    <a:lnTo>
                      <a:pt x="1109" y="1528"/>
                    </a:lnTo>
                    <a:lnTo>
                      <a:pt x="1067" y="1570"/>
                    </a:lnTo>
                    <a:lnTo>
                      <a:pt x="1130" y="1591"/>
                    </a:lnTo>
                    <a:lnTo>
                      <a:pt x="1298" y="1653"/>
                    </a:lnTo>
                    <a:lnTo>
                      <a:pt x="1360" y="1695"/>
                    </a:lnTo>
                    <a:lnTo>
                      <a:pt x="1360" y="1758"/>
                    </a:lnTo>
                    <a:lnTo>
                      <a:pt x="1298" y="1758"/>
                    </a:lnTo>
                    <a:lnTo>
                      <a:pt x="1172" y="1695"/>
                    </a:lnTo>
                    <a:lnTo>
                      <a:pt x="1151" y="1758"/>
                    </a:lnTo>
                    <a:lnTo>
                      <a:pt x="1088" y="1758"/>
                    </a:lnTo>
                    <a:lnTo>
                      <a:pt x="984" y="1674"/>
                    </a:lnTo>
                    <a:lnTo>
                      <a:pt x="900" y="1653"/>
                    </a:lnTo>
                    <a:lnTo>
                      <a:pt x="754" y="1695"/>
                    </a:lnTo>
                    <a:lnTo>
                      <a:pt x="754" y="1758"/>
                    </a:lnTo>
                    <a:lnTo>
                      <a:pt x="837" y="1779"/>
                    </a:lnTo>
                    <a:lnTo>
                      <a:pt x="1047" y="1967"/>
                    </a:lnTo>
                    <a:lnTo>
                      <a:pt x="1130" y="1988"/>
                    </a:lnTo>
                    <a:lnTo>
                      <a:pt x="1235" y="1946"/>
                    </a:lnTo>
                    <a:lnTo>
                      <a:pt x="1277" y="1967"/>
                    </a:lnTo>
                    <a:lnTo>
                      <a:pt x="1339" y="2072"/>
                    </a:lnTo>
                    <a:lnTo>
                      <a:pt x="1339" y="2156"/>
                    </a:lnTo>
                    <a:lnTo>
                      <a:pt x="1423" y="2177"/>
                    </a:lnTo>
                    <a:lnTo>
                      <a:pt x="1507" y="2156"/>
                    </a:lnTo>
                    <a:lnTo>
                      <a:pt x="1674" y="2156"/>
                    </a:lnTo>
                    <a:lnTo>
                      <a:pt x="1842" y="2093"/>
                    </a:lnTo>
                    <a:lnTo>
                      <a:pt x="1946" y="2093"/>
                    </a:lnTo>
                    <a:lnTo>
                      <a:pt x="2093" y="2072"/>
                    </a:lnTo>
                    <a:lnTo>
                      <a:pt x="2093" y="2114"/>
                    </a:lnTo>
                    <a:lnTo>
                      <a:pt x="2072" y="2218"/>
                    </a:lnTo>
                    <a:lnTo>
                      <a:pt x="2093" y="2323"/>
                    </a:lnTo>
                    <a:lnTo>
                      <a:pt x="2218" y="2407"/>
                    </a:lnTo>
                    <a:lnTo>
                      <a:pt x="2365" y="2428"/>
                    </a:lnTo>
                    <a:lnTo>
                      <a:pt x="2532" y="2386"/>
                    </a:lnTo>
                    <a:lnTo>
                      <a:pt x="2574" y="2323"/>
                    </a:lnTo>
                    <a:lnTo>
                      <a:pt x="2532" y="2281"/>
                    </a:lnTo>
                    <a:lnTo>
                      <a:pt x="2532" y="2218"/>
                    </a:lnTo>
                    <a:lnTo>
                      <a:pt x="2595" y="2156"/>
                    </a:lnTo>
                    <a:lnTo>
                      <a:pt x="2699" y="2051"/>
                    </a:lnTo>
                    <a:lnTo>
                      <a:pt x="2783" y="2009"/>
                    </a:lnTo>
                    <a:lnTo>
                      <a:pt x="2846" y="2072"/>
                    </a:lnTo>
                    <a:lnTo>
                      <a:pt x="2930" y="2114"/>
                    </a:lnTo>
                    <a:lnTo>
                      <a:pt x="3034" y="2114"/>
                    </a:lnTo>
                    <a:lnTo>
                      <a:pt x="3160" y="2051"/>
                    </a:lnTo>
                    <a:lnTo>
                      <a:pt x="3202" y="1988"/>
                    </a:lnTo>
                    <a:lnTo>
                      <a:pt x="3160" y="1842"/>
                    </a:lnTo>
                    <a:lnTo>
                      <a:pt x="3139" y="1758"/>
                    </a:lnTo>
                    <a:lnTo>
                      <a:pt x="3181" y="1674"/>
                    </a:lnTo>
                    <a:lnTo>
                      <a:pt x="3264" y="1591"/>
                    </a:lnTo>
                    <a:lnTo>
                      <a:pt x="3348" y="1423"/>
                    </a:lnTo>
                    <a:lnTo>
                      <a:pt x="3432" y="1319"/>
                    </a:lnTo>
                    <a:lnTo>
                      <a:pt x="3557" y="1172"/>
                    </a:lnTo>
                    <a:lnTo>
                      <a:pt x="3578" y="1068"/>
                    </a:lnTo>
                    <a:lnTo>
                      <a:pt x="3578" y="1005"/>
                    </a:lnTo>
                    <a:lnTo>
                      <a:pt x="3557" y="900"/>
                    </a:lnTo>
                    <a:lnTo>
                      <a:pt x="3536" y="817"/>
                    </a:lnTo>
                    <a:lnTo>
                      <a:pt x="3557" y="754"/>
                    </a:lnTo>
                    <a:lnTo>
                      <a:pt x="3557" y="712"/>
                    </a:lnTo>
                    <a:lnTo>
                      <a:pt x="3516" y="691"/>
                    </a:lnTo>
                    <a:lnTo>
                      <a:pt x="3348" y="691"/>
                    </a:lnTo>
                    <a:lnTo>
                      <a:pt x="3264" y="607"/>
                    </a:lnTo>
                    <a:lnTo>
                      <a:pt x="3223" y="607"/>
                    </a:lnTo>
                    <a:lnTo>
                      <a:pt x="3034" y="628"/>
                    </a:lnTo>
                    <a:lnTo>
                      <a:pt x="2930" y="607"/>
                    </a:lnTo>
                    <a:lnTo>
                      <a:pt x="2846" y="545"/>
                    </a:lnTo>
                    <a:lnTo>
                      <a:pt x="2741" y="545"/>
                    </a:lnTo>
                    <a:lnTo>
                      <a:pt x="2679" y="503"/>
                    </a:lnTo>
                    <a:lnTo>
                      <a:pt x="2679" y="440"/>
                    </a:lnTo>
                    <a:lnTo>
                      <a:pt x="2637" y="419"/>
                    </a:lnTo>
                    <a:lnTo>
                      <a:pt x="2532" y="482"/>
                    </a:lnTo>
                    <a:lnTo>
                      <a:pt x="2532" y="419"/>
                    </a:lnTo>
                    <a:lnTo>
                      <a:pt x="2532" y="335"/>
                    </a:lnTo>
                    <a:lnTo>
                      <a:pt x="2532" y="293"/>
                    </a:lnTo>
                    <a:lnTo>
                      <a:pt x="2490" y="335"/>
                    </a:lnTo>
                    <a:lnTo>
                      <a:pt x="2469" y="440"/>
                    </a:lnTo>
                    <a:lnTo>
                      <a:pt x="2407" y="482"/>
                    </a:lnTo>
                    <a:lnTo>
                      <a:pt x="2386" y="335"/>
                    </a:lnTo>
                    <a:lnTo>
                      <a:pt x="2344" y="335"/>
                    </a:lnTo>
                    <a:lnTo>
                      <a:pt x="2302" y="398"/>
                    </a:lnTo>
                    <a:lnTo>
                      <a:pt x="2323" y="440"/>
                    </a:lnTo>
                    <a:lnTo>
                      <a:pt x="2302" y="503"/>
                    </a:lnTo>
                    <a:lnTo>
                      <a:pt x="2093" y="503"/>
                    </a:lnTo>
                    <a:lnTo>
                      <a:pt x="2093" y="607"/>
                    </a:lnTo>
                    <a:lnTo>
                      <a:pt x="2072" y="691"/>
                    </a:lnTo>
                    <a:lnTo>
                      <a:pt x="1988" y="670"/>
                    </a:lnTo>
                    <a:lnTo>
                      <a:pt x="1967" y="586"/>
                    </a:lnTo>
                    <a:lnTo>
                      <a:pt x="1925" y="586"/>
                    </a:lnTo>
                    <a:lnTo>
                      <a:pt x="1925" y="670"/>
                    </a:lnTo>
                    <a:lnTo>
                      <a:pt x="1904" y="733"/>
                    </a:lnTo>
                    <a:lnTo>
                      <a:pt x="1883" y="691"/>
                    </a:lnTo>
                    <a:lnTo>
                      <a:pt x="1883" y="607"/>
                    </a:lnTo>
                    <a:lnTo>
                      <a:pt x="1904" y="482"/>
                    </a:lnTo>
                    <a:lnTo>
                      <a:pt x="1904" y="252"/>
                    </a:lnTo>
                    <a:lnTo>
                      <a:pt x="1883" y="168"/>
                    </a:lnTo>
                    <a:lnTo>
                      <a:pt x="1779" y="84"/>
                    </a:lnTo>
                    <a:lnTo>
                      <a:pt x="1716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4" name="Google Shape;1555;p74"/>
              <p:cNvSpPr/>
              <p:nvPr/>
            </p:nvSpPr>
            <p:spPr>
              <a:xfrm>
                <a:off x="3875625" y="1704850"/>
                <a:ext cx="21475" cy="18350"/>
              </a:xfrm>
              <a:custGeom>
                <a:avLst/>
                <a:gdLst/>
                <a:ahLst/>
                <a:cxnLst/>
                <a:rect l="l" t="t" r="r" b="b"/>
                <a:pathLst>
                  <a:path w="859" h="734" extrusionOk="0">
                    <a:moveTo>
                      <a:pt x="650" y="1"/>
                    </a:moveTo>
                    <a:lnTo>
                      <a:pt x="587" y="43"/>
                    </a:lnTo>
                    <a:lnTo>
                      <a:pt x="419" y="126"/>
                    </a:lnTo>
                    <a:lnTo>
                      <a:pt x="419" y="43"/>
                    </a:lnTo>
                    <a:lnTo>
                      <a:pt x="357" y="43"/>
                    </a:lnTo>
                    <a:lnTo>
                      <a:pt x="273" y="105"/>
                    </a:lnTo>
                    <a:lnTo>
                      <a:pt x="252" y="147"/>
                    </a:lnTo>
                    <a:lnTo>
                      <a:pt x="231" y="210"/>
                    </a:lnTo>
                    <a:lnTo>
                      <a:pt x="126" y="189"/>
                    </a:lnTo>
                    <a:lnTo>
                      <a:pt x="64" y="252"/>
                    </a:lnTo>
                    <a:lnTo>
                      <a:pt x="1" y="315"/>
                    </a:lnTo>
                    <a:lnTo>
                      <a:pt x="64" y="357"/>
                    </a:lnTo>
                    <a:lnTo>
                      <a:pt x="210" y="357"/>
                    </a:lnTo>
                    <a:lnTo>
                      <a:pt x="252" y="461"/>
                    </a:lnTo>
                    <a:lnTo>
                      <a:pt x="273" y="524"/>
                    </a:lnTo>
                    <a:lnTo>
                      <a:pt x="273" y="608"/>
                    </a:lnTo>
                    <a:lnTo>
                      <a:pt x="336" y="629"/>
                    </a:lnTo>
                    <a:lnTo>
                      <a:pt x="273" y="712"/>
                    </a:lnTo>
                    <a:lnTo>
                      <a:pt x="357" y="712"/>
                    </a:lnTo>
                    <a:lnTo>
                      <a:pt x="419" y="733"/>
                    </a:lnTo>
                    <a:lnTo>
                      <a:pt x="440" y="670"/>
                    </a:lnTo>
                    <a:lnTo>
                      <a:pt x="587" y="608"/>
                    </a:lnTo>
                    <a:lnTo>
                      <a:pt x="670" y="608"/>
                    </a:lnTo>
                    <a:lnTo>
                      <a:pt x="754" y="524"/>
                    </a:lnTo>
                    <a:lnTo>
                      <a:pt x="733" y="461"/>
                    </a:lnTo>
                    <a:lnTo>
                      <a:pt x="754" y="315"/>
                    </a:lnTo>
                    <a:lnTo>
                      <a:pt x="796" y="294"/>
                    </a:lnTo>
                    <a:lnTo>
                      <a:pt x="859" y="189"/>
                    </a:lnTo>
                    <a:lnTo>
                      <a:pt x="796" y="105"/>
                    </a:lnTo>
                    <a:lnTo>
                      <a:pt x="733" y="85"/>
                    </a:lnTo>
                    <a:lnTo>
                      <a:pt x="670" y="22"/>
                    </a:lnTo>
                    <a:lnTo>
                      <a:pt x="650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5" name="Google Shape;1556;p74"/>
              <p:cNvSpPr/>
              <p:nvPr/>
            </p:nvSpPr>
            <p:spPr>
              <a:xfrm>
                <a:off x="3883475" y="1716375"/>
                <a:ext cx="39275" cy="43425"/>
              </a:xfrm>
              <a:custGeom>
                <a:avLst/>
                <a:gdLst/>
                <a:ahLst/>
                <a:cxnLst/>
                <a:rect l="l" t="t" r="r" b="b"/>
                <a:pathLst>
                  <a:path w="1571" h="1737" extrusionOk="0">
                    <a:moveTo>
                      <a:pt x="796" y="0"/>
                    </a:moveTo>
                    <a:lnTo>
                      <a:pt x="649" y="105"/>
                    </a:lnTo>
                    <a:lnTo>
                      <a:pt x="482" y="251"/>
                    </a:lnTo>
                    <a:lnTo>
                      <a:pt x="377" y="251"/>
                    </a:lnTo>
                    <a:lnTo>
                      <a:pt x="147" y="293"/>
                    </a:lnTo>
                    <a:lnTo>
                      <a:pt x="43" y="398"/>
                    </a:lnTo>
                    <a:lnTo>
                      <a:pt x="1" y="502"/>
                    </a:lnTo>
                    <a:lnTo>
                      <a:pt x="105" y="565"/>
                    </a:lnTo>
                    <a:lnTo>
                      <a:pt x="168" y="670"/>
                    </a:lnTo>
                    <a:lnTo>
                      <a:pt x="273" y="670"/>
                    </a:lnTo>
                    <a:lnTo>
                      <a:pt x="315" y="712"/>
                    </a:lnTo>
                    <a:lnTo>
                      <a:pt x="273" y="795"/>
                    </a:lnTo>
                    <a:lnTo>
                      <a:pt x="273" y="900"/>
                    </a:lnTo>
                    <a:lnTo>
                      <a:pt x="168" y="1046"/>
                    </a:lnTo>
                    <a:lnTo>
                      <a:pt x="147" y="1235"/>
                    </a:lnTo>
                    <a:lnTo>
                      <a:pt x="64" y="1297"/>
                    </a:lnTo>
                    <a:lnTo>
                      <a:pt x="105" y="1402"/>
                    </a:lnTo>
                    <a:lnTo>
                      <a:pt x="43" y="1444"/>
                    </a:lnTo>
                    <a:lnTo>
                      <a:pt x="64" y="1548"/>
                    </a:lnTo>
                    <a:lnTo>
                      <a:pt x="126" y="1548"/>
                    </a:lnTo>
                    <a:lnTo>
                      <a:pt x="210" y="1507"/>
                    </a:lnTo>
                    <a:lnTo>
                      <a:pt x="315" y="1465"/>
                    </a:lnTo>
                    <a:lnTo>
                      <a:pt x="440" y="1402"/>
                    </a:lnTo>
                    <a:lnTo>
                      <a:pt x="524" y="1402"/>
                    </a:lnTo>
                    <a:lnTo>
                      <a:pt x="587" y="1318"/>
                    </a:lnTo>
                    <a:lnTo>
                      <a:pt x="649" y="1193"/>
                    </a:lnTo>
                    <a:lnTo>
                      <a:pt x="691" y="1151"/>
                    </a:lnTo>
                    <a:lnTo>
                      <a:pt x="796" y="1151"/>
                    </a:lnTo>
                    <a:lnTo>
                      <a:pt x="838" y="1130"/>
                    </a:lnTo>
                    <a:lnTo>
                      <a:pt x="838" y="1235"/>
                    </a:lnTo>
                    <a:lnTo>
                      <a:pt x="796" y="1423"/>
                    </a:lnTo>
                    <a:lnTo>
                      <a:pt x="796" y="1548"/>
                    </a:lnTo>
                    <a:lnTo>
                      <a:pt x="754" y="1632"/>
                    </a:lnTo>
                    <a:lnTo>
                      <a:pt x="775" y="1737"/>
                    </a:lnTo>
                    <a:lnTo>
                      <a:pt x="859" y="1737"/>
                    </a:lnTo>
                    <a:lnTo>
                      <a:pt x="942" y="1653"/>
                    </a:lnTo>
                    <a:lnTo>
                      <a:pt x="942" y="1569"/>
                    </a:lnTo>
                    <a:lnTo>
                      <a:pt x="984" y="1465"/>
                    </a:lnTo>
                    <a:lnTo>
                      <a:pt x="1089" y="1423"/>
                    </a:lnTo>
                    <a:lnTo>
                      <a:pt x="1193" y="1402"/>
                    </a:lnTo>
                    <a:lnTo>
                      <a:pt x="1277" y="1151"/>
                    </a:lnTo>
                    <a:lnTo>
                      <a:pt x="1277" y="1046"/>
                    </a:lnTo>
                    <a:lnTo>
                      <a:pt x="1382" y="900"/>
                    </a:lnTo>
                    <a:lnTo>
                      <a:pt x="1507" y="837"/>
                    </a:lnTo>
                    <a:lnTo>
                      <a:pt x="1570" y="795"/>
                    </a:lnTo>
                    <a:lnTo>
                      <a:pt x="1465" y="732"/>
                    </a:lnTo>
                    <a:lnTo>
                      <a:pt x="1403" y="691"/>
                    </a:lnTo>
                    <a:lnTo>
                      <a:pt x="1298" y="628"/>
                    </a:lnTo>
                    <a:lnTo>
                      <a:pt x="1172" y="712"/>
                    </a:lnTo>
                    <a:lnTo>
                      <a:pt x="1089" y="774"/>
                    </a:lnTo>
                    <a:lnTo>
                      <a:pt x="963" y="691"/>
                    </a:lnTo>
                    <a:lnTo>
                      <a:pt x="838" y="565"/>
                    </a:lnTo>
                    <a:lnTo>
                      <a:pt x="796" y="398"/>
                    </a:lnTo>
                    <a:lnTo>
                      <a:pt x="838" y="356"/>
                    </a:lnTo>
                    <a:lnTo>
                      <a:pt x="942" y="314"/>
                    </a:lnTo>
                    <a:lnTo>
                      <a:pt x="942" y="272"/>
                    </a:lnTo>
                    <a:lnTo>
                      <a:pt x="859" y="147"/>
                    </a:lnTo>
                    <a:lnTo>
                      <a:pt x="796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6" name="Google Shape;1557;p74"/>
              <p:cNvSpPr/>
              <p:nvPr/>
            </p:nvSpPr>
            <p:spPr>
              <a:xfrm>
                <a:off x="3781475" y="1649925"/>
                <a:ext cx="102550" cy="141275"/>
              </a:xfrm>
              <a:custGeom>
                <a:avLst/>
                <a:gdLst/>
                <a:ahLst/>
                <a:cxnLst/>
                <a:rect l="l" t="t" r="r" b="b"/>
                <a:pathLst>
                  <a:path w="4102" h="5651" extrusionOk="0">
                    <a:moveTo>
                      <a:pt x="1988" y="1"/>
                    </a:moveTo>
                    <a:lnTo>
                      <a:pt x="1926" y="22"/>
                    </a:lnTo>
                    <a:lnTo>
                      <a:pt x="1842" y="126"/>
                    </a:lnTo>
                    <a:lnTo>
                      <a:pt x="1884" y="315"/>
                    </a:lnTo>
                    <a:lnTo>
                      <a:pt x="1821" y="419"/>
                    </a:lnTo>
                    <a:lnTo>
                      <a:pt x="1821" y="524"/>
                    </a:lnTo>
                    <a:lnTo>
                      <a:pt x="1800" y="629"/>
                    </a:lnTo>
                    <a:lnTo>
                      <a:pt x="1842" y="649"/>
                    </a:lnTo>
                    <a:lnTo>
                      <a:pt x="1884" y="733"/>
                    </a:lnTo>
                    <a:lnTo>
                      <a:pt x="1884" y="1068"/>
                    </a:lnTo>
                    <a:lnTo>
                      <a:pt x="1884" y="1235"/>
                    </a:lnTo>
                    <a:lnTo>
                      <a:pt x="1926" y="1361"/>
                    </a:lnTo>
                    <a:lnTo>
                      <a:pt x="2030" y="1507"/>
                    </a:lnTo>
                    <a:lnTo>
                      <a:pt x="2030" y="1654"/>
                    </a:lnTo>
                    <a:lnTo>
                      <a:pt x="2135" y="1779"/>
                    </a:lnTo>
                    <a:lnTo>
                      <a:pt x="2135" y="1863"/>
                    </a:lnTo>
                    <a:lnTo>
                      <a:pt x="2051" y="1863"/>
                    </a:lnTo>
                    <a:lnTo>
                      <a:pt x="2009" y="1800"/>
                    </a:lnTo>
                    <a:lnTo>
                      <a:pt x="1926" y="1612"/>
                    </a:lnTo>
                    <a:lnTo>
                      <a:pt x="1842" y="1507"/>
                    </a:lnTo>
                    <a:lnTo>
                      <a:pt x="1800" y="1507"/>
                    </a:lnTo>
                    <a:lnTo>
                      <a:pt x="1716" y="1570"/>
                    </a:lnTo>
                    <a:lnTo>
                      <a:pt x="1675" y="1549"/>
                    </a:lnTo>
                    <a:lnTo>
                      <a:pt x="1675" y="1486"/>
                    </a:lnTo>
                    <a:lnTo>
                      <a:pt x="1737" y="1403"/>
                    </a:lnTo>
                    <a:lnTo>
                      <a:pt x="1779" y="1361"/>
                    </a:lnTo>
                    <a:lnTo>
                      <a:pt x="1779" y="1256"/>
                    </a:lnTo>
                    <a:lnTo>
                      <a:pt x="1695" y="1026"/>
                    </a:lnTo>
                    <a:lnTo>
                      <a:pt x="1695" y="817"/>
                    </a:lnTo>
                    <a:lnTo>
                      <a:pt x="1675" y="733"/>
                    </a:lnTo>
                    <a:lnTo>
                      <a:pt x="1528" y="649"/>
                    </a:lnTo>
                    <a:lnTo>
                      <a:pt x="1465" y="524"/>
                    </a:lnTo>
                    <a:lnTo>
                      <a:pt x="1382" y="503"/>
                    </a:lnTo>
                    <a:lnTo>
                      <a:pt x="1319" y="545"/>
                    </a:lnTo>
                    <a:lnTo>
                      <a:pt x="1319" y="670"/>
                    </a:lnTo>
                    <a:lnTo>
                      <a:pt x="1193" y="838"/>
                    </a:lnTo>
                    <a:lnTo>
                      <a:pt x="1172" y="963"/>
                    </a:lnTo>
                    <a:lnTo>
                      <a:pt x="1193" y="1089"/>
                    </a:lnTo>
                    <a:lnTo>
                      <a:pt x="1256" y="1235"/>
                    </a:lnTo>
                    <a:lnTo>
                      <a:pt x="1277" y="1403"/>
                    </a:lnTo>
                    <a:lnTo>
                      <a:pt x="1214" y="1382"/>
                    </a:lnTo>
                    <a:lnTo>
                      <a:pt x="1172" y="1298"/>
                    </a:lnTo>
                    <a:lnTo>
                      <a:pt x="1151" y="1173"/>
                    </a:lnTo>
                    <a:lnTo>
                      <a:pt x="1172" y="1089"/>
                    </a:lnTo>
                    <a:lnTo>
                      <a:pt x="1110" y="1068"/>
                    </a:lnTo>
                    <a:lnTo>
                      <a:pt x="1068" y="984"/>
                    </a:lnTo>
                    <a:lnTo>
                      <a:pt x="1047" y="984"/>
                    </a:lnTo>
                    <a:lnTo>
                      <a:pt x="984" y="1047"/>
                    </a:lnTo>
                    <a:lnTo>
                      <a:pt x="942" y="1026"/>
                    </a:lnTo>
                    <a:lnTo>
                      <a:pt x="942" y="942"/>
                    </a:lnTo>
                    <a:lnTo>
                      <a:pt x="1047" y="859"/>
                    </a:lnTo>
                    <a:lnTo>
                      <a:pt x="1047" y="838"/>
                    </a:lnTo>
                    <a:lnTo>
                      <a:pt x="984" y="817"/>
                    </a:lnTo>
                    <a:lnTo>
                      <a:pt x="859" y="859"/>
                    </a:lnTo>
                    <a:lnTo>
                      <a:pt x="775" y="921"/>
                    </a:lnTo>
                    <a:lnTo>
                      <a:pt x="691" y="859"/>
                    </a:lnTo>
                    <a:lnTo>
                      <a:pt x="733" y="817"/>
                    </a:lnTo>
                    <a:lnTo>
                      <a:pt x="775" y="775"/>
                    </a:lnTo>
                    <a:lnTo>
                      <a:pt x="796" y="733"/>
                    </a:lnTo>
                    <a:lnTo>
                      <a:pt x="900" y="629"/>
                    </a:lnTo>
                    <a:lnTo>
                      <a:pt x="984" y="629"/>
                    </a:lnTo>
                    <a:lnTo>
                      <a:pt x="1005" y="649"/>
                    </a:lnTo>
                    <a:lnTo>
                      <a:pt x="1089" y="670"/>
                    </a:lnTo>
                    <a:lnTo>
                      <a:pt x="1151" y="608"/>
                    </a:lnTo>
                    <a:lnTo>
                      <a:pt x="1172" y="524"/>
                    </a:lnTo>
                    <a:lnTo>
                      <a:pt x="1089" y="398"/>
                    </a:lnTo>
                    <a:lnTo>
                      <a:pt x="1047" y="336"/>
                    </a:lnTo>
                    <a:lnTo>
                      <a:pt x="900" y="357"/>
                    </a:lnTo>
                    <a:lnTo>
                      <a:pt x="670" y="545"/>
                    </a:lnTo>
                    <a:lnTo>
                      <a:pt x="587" y="566"/>
                    </a:lnTo>
                    <a:lnTo>
                      <a:pt x="545" y="545"/>
                    </a:lnTo>
                    <a:lnTo>
                      <a:pt x="545" y="461"/>
                    </a:lnTo>
                    <a:lnTo>
                      <a:pt x="461" y="419"/>
                    </a:lnTo>
                    <a:lnTo>
                      <a:pt x="419" y="440"/>
                    </a:lnTo>
                    <a:lnTo>
                      <a:pt x="419" y="566"/>
                    </a:lnTo>
                    <a:lnTo>
                      <a:pt x="545" y="712"/>
                    </a:lnTo>
                    <a:lnTo>
                      <a:pt x="524" y="754"/>
                    </a:lnTo>
                    <a:lnTo>
                      <a:pt x="419" y="754"/>
                    </a:lnTo>
                    <a:lnTo>
                      <a:pt x="377" y="649"/>
                    </a:lnTo>
                    <a:lnTo>
                      <a:pt x="315" y="503"/>
                    </a:lnTo>
                    <a:lnTo>
                      <a:pt x="231" y="503"/>
                    </a:lnTo>
                    <a:lnTo>
                      <a:pt x="126" y="608"/>
                    </a:lnTo>
                    <a:lnTo>
                      <a:pt x="147" y="733"/>
                    </a:lnTo>
                    <a:lnTo>
                      <a:pt x="168" y="775"/>
                    </a:lnTo>
                    <a:lnTo>
                      <a:pt x="168" y="880"/>
                    </a:lnTo>
                    <a:lnTo>
                      <a:pt x="147" y="880"/>
                    </a:lnTo>
                    <a:lnTo>
                      <a:pt x="43" y="963"/>
                    </a:lnTo>
                    <a:lnTo>
                      <a:pt x="1" y="984"/>
                    </a:lnTo>
                    <a:lnTo>
                      <a:pt x="1" y="1089"/>
                    </a:lnTo>
                    <a:lnTo>
                      <a:pt x="22" y="1235"/>
                    </a:lnTo>
                    <a:lnTo>
                      <a:pt x="43" y="1361"/>
                    </a:lnTo>
                    <a:lnTo>
                      <a:pt x="147" y="1549"/>
                    </a:lnTo>
                    <a:lnTo>
                      <a:pt x="147" y="1612"/>
                    </a:lnTo>
                    <a:lnTo>
                      <a:pt x="231" y="1591"/>
                    </a:lnTo>
                    <a:lnTo>
                      <a:pt x="273" y="1507"/>
                    </a:lnTo>
                    <a:lnTo>
                      <a:pt x="273" y="1403"/>
                    </a:lnTo>
                    <a:lnTo>
                      <a:pt x="273" y="1298"/>
                    </a:lnTo>
                    <a:lnTo>
                      <a:pt x="335" y="1277"/>
                    </a:lnTo>
                    <a:lnTo>
                      <a:pt x="419" y="1361"/>
                    </a:lnTo>
                    <a:lnTo>
                      <a:pt x="461" y="1298"/>
                    </a:lnTo>
                    <a:lnTo>
                      <a:pt x="482" y="1340"/>
                    </a:lnTo>
                    <a:lnTo>
                      <a:pt x="440" y="1445"/>
                    </a:lnTo>
                    <a:lnTo>
                      <a:pt x="419" y="1591"/>
                    </a:lnTo>
                    <a:lnTo>
                      <a:pt x="377" y="1612"/>
                    </a:lnTo>
                    <a:lnTo>
                      <a:pt x="377" y="1675"/>
                    </a:lnTo>
                    <a:lnTo>
                      <a:pt x="482" y="1779"/>
                    </a:lnTo>
                    <a:lnTo>
                      <a:pt x="482" y="1800"/>
                    </a:lnTo>
                    <a:lnTo>
                      <a:pt x="545" y="1821"/>
                    </a:lnTo>
                    <a:lnTo>
                      <a:pt x="628" y="1821"/>
                    </a:lnTo>
                    <a:lnTo>
                      <a:pt x="649" y="1863"/>
                    </a:lnTo>
                    <a:lnTo>
                      <a:pt x="649" y="1926"/>
                    </a:lnTo>
                    <a:lnTo>
                      <a:pt x="545" y="2010"/>
                    </a:lnTo>
                    <a:lnTo>
                      <a:pt x="482" y="2010"/>
                    </a:lnTo>
                    <a:lnTo>
                      <a:pt x="482" y="1968"/>
                    </a:lnTo>
                    <a:lnTo>
                      <a:pt x="461" y="1905"/>
                    </a:lnTo>
                    <a:lnTo>
                      <a:pt x="315" y="1800"/>
                    </a:lnTo>
                    <a:lnTo>
                      <a:pt x="273" y="1821"/>
                    </a:lnTo>
                    <a:lnTo>
                      <a:pt x="273" y="1884"/>
                    </a:lnTo>
                    <a:lnTo>
                      <a:pt x="335" y="1989"/>
                    </a:lnTo>
                    <a:lnTo>
                      <a:pt x="419" y="2030"/>
                    </a:lnTo>
                    <a:lnTo>
                      <a:pt x="482" y="2093"/>
                    </a:lnTo>
                    <a:lnTo>
                      <a:pt x="482" y="2114"/>
                    </a:lnTo>
                    <a:lnTo>
                      <a:pt x="440" y="2177"/>
                    </a:lnTo>
                    <a:lnTo>
                      <a:pt x="482" y="2240"/>
                    </a:lnTo>
                    <a:lnTo>
                      <a:pt x="587" y="2302"/>
                    </a:lnTo>
                    <a:lnTo>
                      <a:pt x="670" y="2344"/>
                    </a:lnTo>
                    <a:lnTo>
                      <a:pt x="691" y="2428"/>
                    </a:lnTo>
                    <a:lnTo>
                      <a:pt x="775" y="2449"/>
                    </a:lnTo>
                    <a:lnTo>
                      <a:pt x="900" y="2449"/>
                    </a:lnTo>
                    <a:lnTo>
                      <a:pt x="942" y="2491"/>
                    </a:lnTo>
                    <a:lnTo>
                      <a:pt x="879" y="2533"/>
                    </a:lnTo>
                    <a:lnTo>
                      <a:pt x="754" y="2533"/>
                    </a:lnTo>
                    <a:lnTo>
                      <a:pt x="754" y="2637"/>
                    </a:lnTo>
                    <a:lnTo>
                      <a:pt x="796" y="2742"/>
                    </a:lnTo>
                    <a:lnTo>
                      <a:pt x="859" y="2742"/>
                    </a:lnTo>
                    <a:lnTo>
                      <a:pt x="942" y="2763"/>
                    </a:lnTo>
                    <a:lnTo>
                      <a:pt x="1068" y="2909"/>
                    </a:lnTo>
                    <a:lnTo>
                      <a:pt x="1110" y="2972"/>
                    </a:lnTo>
                    <a:lnTo>
                      <a:pt x="1068" y="3035"/>
                    </a:lnTo>
                    <a:lnTo>
                      <a:pt x="1068" y="3077"/>
                    </a:lnTo>
                    <a:lnTo>
                      <a:pt x="1382" y="3077"/>
                    </a:lnTo>
                    <a:lnTo>
                      <a:pt x="1465" y="3014"/>
                    </a:lnTo>
                    <a:lnTo>
                      <a:pt x="1465" y="2930"/>
                    </a:lnTo>
                    <a:lnTo>
                      <a:pt x="1507" y="2805"/>
                    </a:lnTo>
                    <a:lnTo>
                      <a:pt x="1591" y="2763"/>
                    </a:lnTo>
                    <a:lnTo>
                      <a:pt x="1675" y="2805"/>
                    </a:lnTo>
                    <a:lnTo>
                      <a:pt x="1675" y="2721"/>
                    </a:lnTo>
                    <a:lnTo>
                      <a:pt x="1612" y="2616"/>
                    </a:lnTo>
                    <a:lnTo>
                      <a:pt x="1570" y="2512"/>
                    </a:lnTo>
                    <a:lnTo>
                      <a:pt x="1570" y="2386"/>
                    </a:lnTo>
                    <a:lnTo>
                      <a:pt x="1528" y="2302"/>
                    </a:lnTo>
                    <a:lnTo>
                      <a:pt x="1528" y="2219"/>
                    </a:lnTo>
                    <a:lnTo>
                      <a:pt x="1591" y="2198"/>
                    </a:lnTo>
                    <a:lnTo>
                      <a:pt x="1633" y="2219"/>
                    </a:lnTo>
                    <a:lnTo>
                      <a:pt x="1695" y="2323"/>
                    </a:lnTo>
                    <a:lnTo>
                      <a:pt x="1675" y="2344"/>
                    </a:lnTo>
                    <a:lnTo>
                      <a:pt x="1695" y="2428"/>
                    </a:lnTo>
                    <a:lnTo>
                      <a:pt x="1779" y="2344"/>
                    </a:lnTo>
                    <a:lnTo>
                      <a:pt x="1779" y="2282"/>
                    </a:lnTo>
                    <a:lnTo>
                      <a:pt x="1737" y="2093"/>
                    </a:lnTo>
                    <a:lnTo>
                      <a:pt x="1800" y="2010"/>
                    </a:lnTo>
                    <a:lnTo>
                      <a:pt x="1821" y="2010"/>
                    </a:lnTo>
                    <a:lnTo>
                      <a:pt x="1884" y="2093"/>
                    </a:lnTo>
                    <a:lnTo>
                      <a:pt x="1884" y="2219"/>
                    </a:lnTo>
                    <a:lnTo>
                      <a:pt x="1926" y="2282"/>
                    </a:lnTo>
                    <a:lnTo>
                      <a:pt x="1926" y="2344"/>
                    </a:lnTo>
                    <a:lnTo>
                      <a:pt x="1842" y="2428"/>
                    </a:lnTo>
                    <a:lnTo>
                      <a:pt x="1842" y="2491"/>
                    </a:lnTo>
                    <a:lnTo>
                      <a:pt x="1884" y="2637"/>
                    </a:lnTo>
                    <a:lnTo>
                      <a:pt x="1926" y="2658"/>
                    </a:lnTo>
                    <a:lnTo>
                      <a:pt x="2009" y="2637"/>
                    </a:lnTo>
                    <a:lnTo>
                      <a:pt x="2156" y="2491"/>
                    </a:lnTo>
                    <a:lnTo>
                      <a:pt x="2219" y="2344"/>
                    </a:lnTo>
                    <a:lnTo>
                      <a:pt x="2219" y="2240"/>
                    </a:lnTo>
                    <a:lnTo>
                      <a:pt x="2239" y="2177"/>
                    </a:lnTo>
                    <a:lnTo>
                      <a:pt x="2302" y="2198"/>
                    </a:lnTo>
                    <a:lnTo>
                      <a:pt x="2344" y="2282"/>
                    </a:lnTo>
                    <a:lnTo>
                      <a:pt x="2323" y="2407"/>
                    </a:lnTo>
                    <a:lnTo>
                      <a:pt x="2260" y="2512"/>
                    </a:lnTo>
                    <a:lnTo>
                      <a:pt x="2260" y="2595"/>
                    </a:lnTo>
                    <a:lnTo>
                      <a:pt x="2344" y="2637"/>
                    </a:lnTo>
                    <a:lnTo>
                      <a:pt x="2449" y="2616"/>
                    </a:lnTo>
                    <a:lnTo>
                      <a:pt x="2532" y="2533"/>
                    </a:lnTo>
                    <a:lnTo>
                      <a:pt x="2574" y="2533"/>
                    </a:lnTo>
                    <a:lnTo>
                      <a:pt x="2574" y="2595"/>
                    </a:lnTo>
                    <a:lnTo>
                      <a:pt x="2532" y="2637"/>
                    </a:lnTo>
                    <a:lnTo>
                      <a:pt x="2428" y="2658"/>
                    </a:lnTo>
                    <a:lnTo>
                      <a:pt x="2344" y="2763"/>
                    </a:lnTo>
                    <a:lnTo>
                      <a:pt x="2156" y="2763"/>
                    </a:lnTo>
                    <a:lnTo>
                      <a:pt x="2009" y="2826"/>
                    </a:lnTo>
                    <a:lnTo>
                      <a:pt x="1988" y="2867"/>
                    </a:lnTo>
                    <a:lnTo>
                      <a:pt x="2009" y="2951"/>
                    </a:lnTo>
                    <a:lnTo>
                      <a:pt x="1884" y="3014"/>
                    </a:lnTo>
                    <a:lnTo>
                      <a:pt x="1800" y="3118"/>
                    </a:lnTo>
                    <a:lnTo>
                      <a:pt x="1716" y="3181"/>
                    </a:lnTo>
                    <a:lnTo>
                      <a:pt x="1675" y="3181"/>
                    </a:lnTo>
                    <a:lnTo>
                      <a:pt x="1570" y="3244"/>
                    </a:lnTo>
                    <a:lnTo>
                      <a:pt x="1570" y="3328"/>
                    </a:lnTo>
                    <a:lnTo>
                      <a:pt x="1507" y="3349"/>
                    </a:lnTo>
                    <a:lnTo>
                      <a:pt x="1486" y="3265"/>
                    </a:lnTo>
                    <a:lnTo>
                      <a:pt x="1465" y="3223"/>
                    </a:lnTo>
                    <a:lnTo>
                      <a:pt x="1382" y="3265"/>
                    </a:lnTo>
                    <a:lnTo>
                      <a:pt x="1298" y="3286"/>
                    </a:lnTo>
                    <a:lnTo>
                      <a:pt x="1298" y="3349"/>
                    </a:lnTo>
                    <a:lnTo>
                      <a:pt x="1277" y="3390"/>
                    </a:lnTo>
                    <a:lnTo>
                      <a:pt x="1319" y="3579"/>
                    </a:lnTo>
                    <a:lnTo>
                      <a:pt x="1319" y="3704"/>
                    </a:lnTo>
                    <a:lnTo>
                      <a:pt x="1361" y="3746"/>
                    </a:lnTo>
                    <a:lnTo>
                      <a:pt x="1465" y="3746"/>
                    </a:lnTo>
                    <a:lnTo>
                      <a:pt x="1528" y="3704"/>
                    </a:lnTo>
                    <a:lnTo>
                      <a:pt x="1633" y="3683"/>
                    </a:lnTo>
                    <a:lnTo>
                      <a:pt x="1695" y="3662"/>
                    </a:lnTo>
                    <a:lnTo>
                      <a:pt x="1779" y="3662"/>
                    </a:lnTo>
                    <a:lnTo>
                      <a:pt x="1842" y="3642"/>
                    </a:lnTo>
                    <a:lnTo>
                      <a:pt x="1926" y="3537"/>
                    </a:lnTo>
                    <a:lnTo>
                      <a:pt x="1988" y="3537"/>
                    </a:lnTo>
                    <a:lnTo>
                      <a:pt x="2009" y="3495"/>
                    </a:lnTo>
                    <a:lnTo>
                      <a:pt x="2114" y="3495"/>
                    </a:lnTo>
                    <a:lnTo>
                      <a:pt x="2135" y="3537"/>
                    </a:lnTo>
                    <a:lnTo>
                      <a:pt x="2428" y="3537"/>
                    </a:lnTo>
                    <a:lnTo>
                      <a:pt x="2470" y="3474"/>
                    </a:lnTo>
                    <a:lnTo>
                      <a:pt x="2553" y="3432"/>
                    </a:lnTo>
                    <a:lnTo>
                      <a:pt x="2616" y="3432"/>
                    </a:lnTo>
                    <a:lnTo>
                      <a:pt x="2616" y="3495"/>
                    </a:lnTo>
                    <a:lnTo>
                      <a:pt x="2553" y="3537"/>
                    </a:lnTo>
                    <a:lnTo>
                      <a:pt x="2532" y="3600"/>
                    </a:lnTo>
                    <a:lnTo>
                      <a:pt x="2449" y="3600"/>
                    </a:lnTo>
                    <a:lnTo>
                      <a:pt x="2407" y="3642"/>
                    </a:lnTo>
                    <a:lnTo>
                      <a:pt x="2239" y="3642"/>
                    </a:lnTo>
                    <a:lnTo>
                      <a:pt x="2135" y="3683"/>
                    </a:lnTo>
                    <a:lnTo>
                      <a:pt x="1947" y="3767"/>
                    </a:lnTo>
                    <a:lnTo>
                      <a:pt x="1884" y="3767"/>
                    </a:lnTo>
                    <a:lnTo>
                      <a:pt x="1800" y="3788"/>
                    </a:lnTo>
                    <a:lnTo>
                      <a:pt x="1800" y="3809"/>
                    </a:lnTo>
                    <a:lnTo>
                      <a:pt x="1905" y="3872"/>
                    </a:lnTo>
                    <a:lnTo>
                      <a:pt x="2051" y="3893"/>
                    </a:lnTo>
                    <a:lnTo>
                      <a:pt x="2135" y="3893"/>
                    </a:lnTo>
                    <a:lnTo>
                      <a:pt x="2239" y="3976"/>
                    </a:lnTo>
                    <a:lnTo>
                      <a:pt x="2239" y="4018"/>
                    </a:lnTo>
                    <a:lnTo>
                      <a:pt x="2030" y="4018"/>
                    </a:lnTo>
                    <a:lnTo>
                      <a:pt x="1947" y="4060"/>
                    </a:lnTo>
                    <a:lnTo>
                      <a:pt x="1905" y="4018"/>
                    </a:lnTo>
                    <a:lnTo>
                      <a:pt x="1800" y="3997"/>
                    </a:lnTo>
                    <a:lnTo>
                      <a:pt x="1779" y="4060"/>
                    </a:lnTo>
                    <a:lnTo>
                      <a:pt x="1737" y="4060"/>
                    </a:lnTo>
                    <a:lnTo>
                      <a:pt x="1695" y="3997"/>
                    </a:lnTo>
                    <a:lnTo>
                      <a:pt x="1633" y="3914"/>
                    </a:lnTo>
                    <a:lnTo>
                      <a:pt x="1570" y="3893"/>
                    </a:lnTo>
                    <a:lnTo>
                      <a:pt x="1423" y="3997"/>
                    </a:lnTo>
                    <a:lnTo>
                      <a:pt x="1423" y="4018"/>
                    </a:lnTo>
                    <a:lnTo>
                      <a:pt x="1486" y="4102"/>
                    </a:lnTo>
                    <a:lnTo>
                      <a:pt x="1507" y="4165"/>
                    </a:lnTo>
                    <a:lnTo>
                      <a:pt x="1486" y="4227"/>
                    </a:lnTo>
                    <a:lnTo>
                      <a:pt x="1507" y="4227"/>
                    </a:lnTo>
                    <a:lnTo>
                      <a:pt x="1486" y="4290"/>
                    </a:lnTo>
                    <a:lnTo>
                      <a:pt x="1507" y="4332"/>
                    </a:lnTo>
                    <a:lnTo>
                      <a:pt x="1591" y="4395"/>
                    </a:lnTo>
                    <a:lnTo>
                      <a:pt x="1591" y="4437"/>
                    </a:lnTo>
                    <a:lnTo>
                      <a:pt x="1612" y="4499"/>
                    </a:lnTo>
                    <a:lnTo>
                      <a:pt x="1633" y="4478"/>
                    </a:lnTo>
                    <a:lnTo>
                      <a:pt x="1716" y="4541"/>
                    </a:lnTo>
                    <a:lnTo>
                      <a:pt x="1716" y="4604"/>
                    </a:lnTo>
                    <a:lnTo>
                      <a:pt x="1779" y="4688"/>
                    </a:lnTo>
                    <a:lnTo>
                      <a:pt x="1800" y="4646"/>
                    </a:lnTo>
                    <a:lnTo>
                      <a:pt x="1884" y="4688"/>
                    </a:lnTo>
                    <a:lnTo>
                      <a:pt x="1926" y="4751"/>
                    </a:lnTo>
                    <a:lnTo>
                      <a:pt x="1988" y="4792"/>
                    </a:lnTo>
                    <a:lnTo>
                      <a:pt x="1988" y="4855"/>
                    </a:lnTo>
                    <a:lnTo>
                      <a:pt x="2114" y="4960"/>
                    </a:lnTo>
                    <a:lnTo>
                      <a:pt x="2239" y="4918"/>
                    </a:lnTo>
                    <a:lnTo>
                      <a:pt x="2260" y="4834"/>
                    </a:lnTo>
                    <a:lnTo>
                      <a:pt x="2323" y="4834"/>
                    </a:lnTo>
                    <a:lnTo>
                      <a:pt x="2344" y="4897"/>
                    </a:lnTo>
                    <a:lnTo>
                      <a:pt x="2428" y="4855"/>
                    </a:lnTo>
                    <a:lnTo>
                      <a:pt x="2449" y="4897"/>
                    </a:lnTo>
                    <a:lnTo>
                      <a:pt x="2449" y="4960"/>
                    </a:lnTo>
                    <a:lnTo>
                      <a:pt x="2407" y="5023"/>
                    </a:lnTo>
                    <a:lnTo>
                      <a:pt x="2344" y="5023"/>
                    </a:lnTo>
                    <a:lnTo>
                      <a:pt x="2239" y="5106"/>
                    </a:lnTo>
                    <a:lnTo>
                      <a:pt x="2239" y="5148"/>
                    </a:lnTo>
                    <a:lnTo>
                      <a:pt x="2428" y="5336"/>
                    </a:lnTo>
                    <a:lnTo>
                      <a:pt x="2470" y="5357"/>
                    </a:lnTo>
                    <a:lnTo>
                      <a:pt x="2532" y="5420"/>
                    </a:lnTo>
                    <a:lnTo>
                      <a:pt x="2512" y="5567"/>
                    </a:lnTo>
                    <a:lnTo>
                      <a:pt x="2532" y="5650"/>
                    </a:lnTo>
                    <a:lnTo>
                      <a:pt x="2574" y="5650"/>
                    </a:lnTo>
                    <a:lnTo>
                      <a:pt x="2616" y="5587"/>
                    </a:lnTo>
                    <a:lnTo>
                      <a:pt x="2658" y="5567"/>
                    </a:lnTo>
                    <a:lnTo>
                      <a:pt x="2721" y="5650"/>
                    </a:lnTo>
                    <a:lnTo>
                      <a:pt x="2784" y="5629"/>
                    </a:lnTo>
                    <a:lnTo>
                      <a:pt x="2867" y="5525"/>
                    </a:lnTo>
                    <a:lnTo>
                      <a:pt x="2888" y="5420"/>
                    </a:lnTo>
                    <a:lnTo>
                      <a:pt x="2930" y="5357"/>
                    </a:lnTo>
                    <a:lnTo>
                      <a:pt x="2930" y="5315"/>
                    </a:lnTo>
                    <a:lnTo>
                      <a:pt x="2867" y="5148"/>
                    </a:lnTo>
                    <a:lnTo>
                      <a:pt x="2846" y="5023"/>
                    </a:lnTo>
                    <a:lnTo>
                      <a:pt x="2888" y="4939"/>
                    </a:lnTo>
                    <a:lnTo>
                      <a:pt x="2951" y="4855"/>
                    </a:lnTo>
                    <a:lnTo>
                      <a:pt x="2951" y="4499"/>
                    </a:lnTo>
                    <a:lnTo>
                      <a:pt x="2972" y="4395"/>
                    </a:lnTo>
                    <a:lnTo>
                      <a:pt x="2972" y="4311"/>
                    </a:lnTo>
                    <a:lnTo>
                      <a:pt x="3056" y="4227"/>
                    </a:lnTo>
                    <a:lnTo>
                      <a:pt x="3056" y="4206"/>
                    </a:lnTo>
                    <a:lnTo>
                      <a:pt x="2972" y="4165"/>
                    </a:lnTo>
                    <a:lnTo>
                      <a:pt x="3056" y="4060"/>
                    </a:lnTo>
                    <a:lnTo>
                      <a:pt x="3181" y="4081"/>
                    </a:lnTo>
                    <a:lnTo>
                      <a:pt x="3202" y="4081"/>
                    </a:lnTo>
                    <a:lnTo>
                      <a:pt x="3244" y="3976"/>
                    </a:lnTo>
                    <a:lnTo>
                      <a:pt x="3244" y="3809"/>
                    </a:lnTo>
                    <a:lnTo>
                      <a:pt x="3265" y="3683"/>
                    </a:lnTo>
                    <a:lnTo>
                      <a:pt x="3265" y="3558"/>
                    </a:lnTo>
                    <a:lnTo>
                      <a:pt x="3181" y="3432"/>
                    </a:lnTo>
                    <a:lnTo>
                      <a:pt x="3181" y="3286"/>
                    </a:lnTo>
                    <a:lnTo>
                      <a:pt x="3244" y="3265"/>
                    </a:lnTo>
                    <a:lnTo>
                      <a:pt x="3348" y="3328"/>
                    </a:lnTo>
                    <a:lnTo>
                      <a:pt x="3390" y="3223"/>
                    </a:lnTo>
                    <a:lnTo>
                      <a:pt x="3369" y="3181"/>
                    </a:lnTo>
                    <a:lnTo>
                      <a:pt x="3369" y="3056"/>
                    </a:lnTo>
                    <a:lnTo>
                      <a:pt x="3390" y="2951"/>
                    </a:lnTo>
                    <a:lnTo>
                      <a:pt x="3369" y="2742"/>
                    </a:lnTo>
                    <a:lnTo>
                      <a:pt x="3348" y="2616"/>
                    </a:lnTo>
                    <a:lnTo>
                      <a:pt x="3369" y="2554"/>
                    </a:lnTo>
                    <a:lnTo>
                      <a:pt x="3495" y="2449"/>
                    </a:lnTo>
                    <a:lnTo>
                      <a:pt x="3495" y="2386"/>
                    </a:lnTo>
                    <a:lnTo>
                      <a:pt x="3474" y="2323"/>
                    </a:lnTo>
                    <a:lnTo>
                      <a:pt x="3474" y="2282"/>
                    </a:lnTo>
                    <a:lnTo>
                      <a:pt x="3579" y="2282"/>
                    </a:lnTo>
                    <a:lnTo>
                      <a:pt x="3725" y="2135"/>
                    </a:lnTo>
                    <a:lnTo>
                      <a:pt x="3830" y="2135"/>
                    </a:lnTo>
                    <a:lnTo>
                      <a:pt x="3934" y="2114"/>
                    </a:lnTo>
                    <a:lnTo>
                      <a:pt x="3997" y="2219"/>
                    </a:lnTo>
                    <a:lnTo>
                      <a:pt x="4039" y="2198"/>
                    </a:lnTo>
                    <a:lnTo>
                      <a:pt x="4081" y="2114"/>
                    </a:lnTo>
                    <a:lnTo>
                      <a:pt x="4102" y="2072"/>
                    </a:lnTo>
                    <a:lnTo>
                      <a:pt x="4102" y="1926"/>
                    </a:lnTo>
                    <a:lnTo>
                      <a:pt x="4018" y="1905"/>
                    </a:lnTo>
                    <a:lnTo>
                      <a:pt x="3767" y="1821"/>
                    </a:lnTo>
                    <a:lnTo>
                      <a:pt x="3662" y="1779"/>
                    </a:lnTo>
                    <a:lnTo>
                      <a:pt x="3495" y="1612"/>
                    </a:lnTo>
                    <a:lnTo>
                      <a:pt x="3411" y="1570"/>
                    </a:lnTo>
                    <a:lnTo>
                      <a:pt x="3286" y="1382"/>
                    </a:lnTo>
                    <a:lnTo>
                      <a:pt x="3244" y="1361"/>
                    </a:lnTo>
                    <a:lnTo>
                      <a:pt x="3097" y="1361"/>
                    </a:lnTo>
                    <a:lnTo>
                      <a:pt x="3056" y="1277"/>
                    </a:lnTo>
                    <a:lnTo>
                      <a:pt x="3056" y="1193"/>
                    </a:lnTo>
                    <a:lnTo>
                      <a:pt x="2972" y="942"/>
                    </a:lnTo>
                    <a:lnTo>
                      <a:pt x="2888" y="733"/>
                    </a:lnTo>
                    <a:lnTo>
                      <a:pt x="2742" y="608"/>
                    </a:lnTo>
                    <a:lnTo>
                      <a:pt x="2658" y="670"/>
                    </a:lnTo>
                    <a:lnTo>
                      <a:pt x="2637" y="775"/>
                    </a:lnTo>
                    <a:lnTo>
                      <a:pt x="2658" y="984"/>
                    </a:lnTo>
                    <a:lnTo>
                      <a:pt x="2658" y="1131"/>
                    </a:lnTo>
                    <a:lnTo>
                      <a:pt x="2574" y="1193"/>
                    </a:lnTo>
                    <a:lnTo>
                      <a:pt x="2553" y="1173"/>
                    </a:lnTo>
                    <a:lnTo>
                      <a:pt x="2553" y="1131"/>
                    </a:lnTo>
                    <a:lnTo>
                      <a:pt x="2553" y="963"/>
                    </a:lnTo>
                    <a:lnTo>
                      <a:pt x="2553" y="733"/>
                    </a:lnTo>
                    <a:lnTo>
                      <a:pt x="2616" y="670"/>
                    </a:lnTo>
                    <a:lnTo>
                      <a:pt x="2616" y="545"/>
                    </a:lnTo>
                    <a:lnTo>
                      <a:pt x="2553" y="419"/>
                    </a:lnTo>
                    <a:lnTo>
                      <a:pt x="2449" y="231"/>
                    </a:lnTo>
                    <a:lnTo>
                      <a:pt x="2344" y="189"/>
                    </a:lnTo>
                    <a:lnTo>
                      <a:pt x="2260" y="231"/>
                    </a:lnTo>
                    <a:lnTo>
                      <a:pt x="2219" y="315"/>
                    </a:lnTo>
                    <a:lnTo>
                      <a:pt x="2156" y="294"/>
                    </a:lnTo>
                    <a:lnTo>
                      <a:pt x="2135" y="147"/>
                    </a:lnTo>
                    <a:lnTo>
                      <a:pt x="2030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376" name="Google Shape;1558;p74"/>
            <p:cNvSpPr/>
            <p:nvPr/>
          </p:nvSpPr>
          <p:spPr>
            <a:xfrm>
              <a:off x="4614379" y="2777935"/>
              <a:ext cx="83472" cy="139700"/>
            </a:xfrm>
            <a:custGeom>
              <a:avLst/>
              <a:gdLst/>
              <a:ahLst/>
              <a:cxnLst/>
              <a:rect l="l" t="t" r="r" b="b"/>
              <a:pathLst>
                <a:path w="7010" h="12284" extrusionOk="0">
                  <a:moveTo>
                    <a:pt x="4122" y="1"/>
                  </a:moveTo>
                  <a:lnTo>
                    <a:pt x="4122" y="43"/>
                  </a:lnTo>
                  <a:lnTo>
                    <a:pt x="4080" y="126"/>
                  </a:lnTo>
                  <a:lnTo>
                    <a:pt x="4017" y="126"/>
                  </a:lnTo>
                  <a:lnTo>
                    <a:pt x="3996" y="147"/>
                  </a:lnTo>
                  <a:lnTo>
                    <a:pt x="4059" y="231"/>
                  </a:lnTo>
                  <a:lnTo>
                    <a:pt x="4080" y="357"/>
                  </a:lnTo>
                  <a:lnTo>
                    <a:pt x="4289" y="671"/>
                  </a:lnTo>
                  <a:lnTo>
                    <a:pt x="4331" y="796"/>
                  </a:lnTo>
                  <a:lnTo>
                    <a:pt x="4331" y="1005"/>
                  </a:lnTo>
                  <a:lnTo>
                    <a:pt x="4310" y="1089"/>
                  </a:lnTo>
                  <a:lnTo>
                    <a:pt x="4373" y="1277"/>
                  </a:lnTo>
                  <a:lnTo>
                    <a:pt x="4415" y="1382"/>
                  </a:lnTo>
                  <a:lnTo>
                    <a:pt x="4415" y="1424"/>
                  </a:lnTo>
                  <a:lnTo>
                    <a:pt x="4373" y="1424"/>
                  </a:lnTo>
                  <a:lnTo>
                    <a:pt x="4289" y="1528"/>
                  </a:lnTo>
                  <a:lnTo>
                    <a:pt x="4310" y="1633"/>
                  </a:lnTo>
                  <a:lnTo>
                    <a:pt x="4373" y="1738"/>
                  </a:lnTo>
                  <a:lnTo>
                    <a:pt x="4394" y="1800"/>
                  </a:lnTo>
                  <a:lnTo>
                    <a:pt x="4457" y="1821"/>
                  </a:lnTo>
                  <a:lnTo>
                    <a:pt x="4478" y="1905"/>
                  </a:lnTo>
                  <a:lnTo>
                    <a:pt x="4457" y="1926"/>
                  </a:lnTo>
                  <a:lnTo>
                    <a:pt x="4457" y="2010"/>
                  </a:lnTo>
                  <a:lnTo>
                    <a:pt x="4394" y="2051"/>
                  </a:lnTo>
                  <a:lnTo>
                    <a:pt x="4206" y="2031"/>
                  </a:lnTo>
                  <a:lnTo>
                    <a:pt x="4017" y="1926"/>
                  </a:lnTo>
                  <a:lnTo>
                    <a:pt x="3955" y="1947"/>
                  </a:lnTo>
                  <a:lnTo>
                    <a:pt x="3892" y="2031"/>
                  </a:lnTo>
                  <a:lnTo>
                    <a:pt x="3913" y="2093"/>
                  </a:lnTo>
                  <a:lnTo>
                    <a:pt x="3976" y="2093"/>
                  </a:lnTo>
                  <a:lnTo>
                    <a:pt x="4080" y="2156"/>
                  </a:lnTo>
                  <a:lnTo>
                    <a:pt x="4080" y="2219"/>
                  </a:lnTo>
                  <a:lnTo>
                    <a:pt x="4017" y="2261"/>
                  </a:lnTo>
                  <a:lnTo>
                    <a:pt x="3976" y="2365"/>
                  </a:lnTo>
                  <a:lnTo>
                    <a:pt x="3892" y="2407"/>
                  </a:lnTo>
                  <a:lnTo>
                    <a:pt x="3871" y="2449"/>
                  </a:lnTo>
                  <a:lnTo>
                    <a:pt x="3787" y="2470"/>
                  </a:lnTo>
                  <a:lnTo>
                    <a:pt x="3745" y="2575"/>
                  </a:lnTo>
                  <a:lnTo>
                    <a:pt x="3766" y="2679"/>
                  </a:lnTo>
                  <a:lnTo>
                    <a:pt x="3766" y="2847"/>
                  </a:lnTo>
                  <a:lnTo>
                    <a:pt x="3787" y="2930"/>
                  </a:lnTo>
                  <a:lnTo>
                    <a:pt x="3871" y="2930"/>
                  </a:lnTo>
                  <a:lnTo>
                    <a:pt x="3976" y="2993"/>
                  </a:lnTo>
                  <a:lnTo>
                    <a:pt x="4059" y="3077"/>
                  </a:lnTo>
                  <a:lnTo>
                    <a:pt x="4122" y="3286"/>
                  </a:lnTo>
                  <a:lnTo>
                    <a:pt x="4164" y="3495"/>
                  </a:lnTo>
                  <a:lnTo>
                    <a:pt x="4122" y="3516"/>
                  </a:lnTo>
                  <a:lnTo>
                    <a:pt x="4185" y="3621"/>
                  </a:lnTo>
                  <a:lnTo>
                    <a:pt x="4289" y="3684"/>
                  </a:lnTo>
                  <a:lnTo>
                    <a:pt x="4415" y="3516"/>
                  </a:lnTo>
                  <a:lnTo>
                    <a:pt x="4478" y="3412"/>
                  </a:lnTo>
                  <a:lnTo>
                    <a:pt x="4478" y="3349"/>
                  </a:lnTo>
                  <a:lnTo>
                    <a:pt x="4520" y="3286"/>
                  </a:lnTo>
                  <a:lnTo>
                    <a:pt x="4540" y="3286"/>
                  </a:lnTo>
                  <a:cubicBezTo>
                    <a:pt x="4624" y="3370"/>
                    <a:pt x="4708" y="3453"/>
                    <a:pt x="4729" y="3558"/>
                  </a:cubicBezTo>
                  <a:lnTo>
                    <a:pt x="4729" y="3579"/>
                  </a:lnTo>
                  <a:lnTo>
                    <a:pt x="4687" y="3704"/>
                  </a:lnTo>
                  <a:lnTo>
                    <a:pt x="4687" y="3809"/>
                  </a:lnTo>
                  <a:lnTo>
                    <a:pt x="4729" y="3872"/>
                  </a:lnTo>
                  <a:lnTo>
                    <a:pt x="4792" y="3830"/>
                  </a:lnTo>
                  <a:lnTo>
                    <a:pt x="4917" y="3725"/>
                  </a:lnTo>
                  <a:lnTo>
                    <a:pt x="4980" y="3872"/>
                  </a:lnTo>
                  <a:lnTo>
                    <a:pt x="4917" y="3976"/>
                  </a:lnTo>
                  <a:lnTo>
                    <a:pt x="4833" y="4018"/>
                  </a:lnTo>
                  <a:lnTo>
                    <a:pt x="4771" y="3976"/>
                  </a:lnTo>
                  <a:lnTo>
                    <a:pt x="4792" y="4102"/>
                  </a:lnTo>
                  <a:lnTo>
                    <a:pt x="4729" y="4144"/>
                  </a:lnTo>
                  <a:lnTo>
                    <a:pt x="4666" y="4123"/>
                  </a:lnTo>
                  <a:lnTo>
                    <a:pt x="4624" y="4018"/>
                  </a:lnTo>
                  <a:lnTo>
                    <a:pt x="4603" y="3914"/>
                  </a:lnTo>
                  <a:lnTo>
                    <a:pt x="4582" y="3872"/>
                  </a:lnTo>
                  <a:lnTo>
                    <a:pt x="4499" y="3893"/>
                  </a:lnTo>
                  <a:lnTo>
                    <a:pt x="4457" y="3872"/>
                  </a:lnTo>
                  <a:lnTo>
                    <a:pt x="4415" y="3976"/>
                  </a:lnTo>
                  <a:lnTo>
                    <a:pt x="4478" y="4123"/>
                  </a:lnTo>
                  <a:lnTo>
                    <a:pt x="4478" y="4228"/>
                  </a:lnTo>
                  <a:lnTo>
                    <a:pt x="4394" y="4248"/>
                  </a:lnTo>
                  <a:lnTo>
                    <a:pt x="4310" y="4353"/>
                  </a:lnTo>
                  <a:lnTo>
                    <a:pt x="4310" y="4416"/>
                  </a:lnTo>
                  <a:lnTo>
                    <a:pt x="4457" y="4562"/>
                  </a:lnTo>
                  <a:lnTo>
                    <a:pt x="4499" y="4646"/>
                  </a:lnTo>
                  <a:lnTo>
                    <a:pt x="4457" y="4813"/>
                  </a:lnTo>
                  <a:lnTo>
                    <a:pt x="4373" y="4855"/>
                  </a:lnTo>
                  <a:lnTo>
                    <a:pt x="4289" y="4834"/>
                  </a:lnTo>
                  <a:lnTo>
                    <a:pt x="4268" y="4876"/>
                  </a:lnTo>
                  <a:lnTo>
                    <a:pt x="4352" y="4981"/>
                  </a:lnTo>
                  <a:lnTo>
                    <a:pt x="4415" y="4960"/>
                  </a:lnTo>
                  <a:lnTo>
                    <a:pt x="4499" y="4876"/>
                  </a:lnTo>
                  <a:lnTo>
                    <a:pt x="4603" y="5148"/>
                  </a:lnTo>
                  <a:lnTo>
                    <a:pt x="4666" y="5441"/>
                  </a:lnTo>
                  <a:lnTo>
                    <a:pt x="4624" y="5588"/>
                  </a:lnTo>
                  <a:lnTo>
                    <a:pt x="4624" y="5860"/>
                  </a:lnTo>
                  <a:lnTo>
                    <a:pt x="4520" y="6236"/>
                  </a:lnTo>
                  <a:lnTo>
                    <a:pt x="4561" y="6404"/>
                  </a:lnTo>
                  <a:lnTo>
                    <a:pt x="4499" y="6592"/>
                  </a:lnTo>
                  <a:lnTo>
                    <a:pt x="4373" y="6655"/>
                  </a:lnTo>
                  <a:lnTo>
                    <a:pt x="4310" y="6843"/>
                  </a:lnTo>
                  <a:lnTo>
                    <a:pt x="4310" y="7031"/>
                  </a:lnTo>
                  <a:lnTo>
                    <a:pt x="4248" y="7136"/>
                  </a:lnTo>
                  <a:lnTo>
                    <a:pt x="4206" y="7241"/>
                  </a:lnTo>
                  <a:lnTo>
                    <a:pt x="4080" y="7366"/>
                  </a:lnTo>
                  <a:lnTo>
                    <a:pt x="3829" y="7533"/>
                  </a:lnTo>
                  <a:lnTo>
                    <a:pt x="3724" y="7554"/>
                  </a:lnTo>
                  <a:lnTo>
                    <a:pt x="3662" y="7659"/>
                  </a:lnTo>
                  <a:lnTo>
                    <a:pt x="3536" y="7575"/>
                  </a:lnTo>
                  <a:lnTo>
                    <a:pt x="3411" y="7429"/>
                  </a:lnTo>
                  <a:lnTo>
                    <a:pt x="3411" y="7345"/>
                  </a:lnTo>
                  <a:lnTo>
                    <a:pt x="3452" y="7324"/>
                  </a:lnTo>
                  <a:lnTo>
                    <a:pt x="3515" y="7220"/>
                  </a:lnTo>
                  <a:lnTo>
                    <a:pt x="3515" y="7157"/>
                  </a:lnTo>
                  <a:lnTo>
                    <a:pt x="3578" y="7073"/>
                  </a:lnTo>
                  <a:lnTo>
                    <a:pt x="3578" y="7052"/>
                  </a:lnTo>
                  <a:lnTo>
                    <a:pt x="3452" y="7073"/>
                  </a:lnTo>
                  <a:lnTo>
                    <a:pt x="3348" y="7178"/>
                  </a:lnTo>
                  <a:lnTo>
                    <a:pt x="3222" y="7241"/>
                  </a:lnTo>
                  <a:lnTo>
                    <a:pt x="3201" y="7345"/>
                  </a:lnTo>
                  <a:lnTo>
                    <a:pt x="3264" y="7471"/>
                  </a:lnTo>
                  <a:lnTo>
                    <a:pt x="3306" y="7722"/>
                  </a:lnTo>
                  <a:lnTo>
                    <a:pt x="3264" y="7868"/>
                  </a:lnTo>
                  <a:lnTo>
                    <a:pt x="3139" y="7994"/>
                  </a:lnTo>
                  <a:lnTo>
                    <a:pt x="3139" y="8077"/>
                  </a:lnTo>
                  <a:lnTo>
                    <a:pt x="3076" y="8119"/>
                  </a:lnTo>
                  <a:lnTo>
                    <a:pt x="3055" y="8329"/>
                  </a:lnTo>
                  <a:lnTo>
                    <a:pt x="3118" y="8391"/>
                  </a:lnTo>
                  <a:lnTo>
                    <a:pt x="3118" y="8475"/>
                  </a:lnTo>
                  <a:lnTo>
                    <a:pt x="3076" y="8496"/>
                  </a:lnTo>
                  <a:lnTo>
                    <a:pt x="3118" y="8517"/>
                  </a:lnTo>
                  <a:lnTo>
                    <a:pt x="3076" y="8601"/>
                  </a:lnTo>
                  <a:lnTo>
                    <a:pt x="3034" y="8601"/>
                  </a:lnTo>
                  <a:lnTo>
                    <a:pt x="3055" y="8642"/>
                  </a:lnTo>
                  <a:lnTo>
                    <a:pt x="2992" y="8684"/>
                  </a:lnTo>
                  <a:lnTo>
                    <a:pt x="2929" y="8621"/>
                  </a:lnTo>
                  <a:lnTo>
                    <a:pt x="2846" y="8684"/>
                  </a:lnTo>
                  <a:lnTo>
                    <a:pt x="2804" y="8642"/>
                  </a:lnTo>
                  <a:lnTo>
                    <a:pt x="2762" y="8517"/>
                  </a:lnTo>
                  <a:lnTo>
                    <a:pt x="2741" y="8496"/>
                  </a:lnTo>
                  <a:lnTo>
                    <a:pt x="2657" y="8538"/>
                  </a:lnTo>
                  <a:lnTo>
                    <a:pt x="2595" y="8538"/>
                  </a:lnTo>
                  <a:lnTo>
                    <a:pt x="2553" y="8517"/>
                  </a:lnTo>
                  <a:lnTo>
                    <a:pt x="2302" y="8601"/>
                  </a:lnTo>
                  <a:lnTo>
                    <a:pt x="2176" y="8642"/>
                  </a:lnTo>
                  <a:lnTo>
                    <a:pt x="2030" y="8705"/>
                  </a:lnTo>
                  <a:lnTo>
                    <a:pt x="1883" y="8705"/>
                  </a:lnTo>
                  <a:lnTo>
                    <a:pt x="1758" y="8747"/>
                  </a:lnTo>
                  <a:lnTo>
                    <a:pt x="1695" y="8726"/>
                  </a:lnTo>
                  <a:lnTo>
                    <a:pt x="1569" y="8747"/>
                  </a:lnTo>
                  <a:lnTo>
                    <a:pt x="1360" y="8914"/>
                  </a:lnTo>
                  <a:lnTo>
                    <a:pt x="1297" y="9040"/>
                  </a:lnTo>
                  <a:lnTo>
                    <a:pt x="1235" y="9082"/>
                  </a:lnTo>
                  <a:lnTo>
                    <a:pt x="1193" y="9165"/>
                  </a:lnTo>
                  <a:lnTo>
                    <a:pt x="1046" y="9354"/>
                  </a:lnTo>
                  <a:lnTo>
                    <a:pt x="942" y="9375"/>
                  </a:lnTo>
                  <a:lnTo>
                    <a:pt x="858" y="9479"/>
                  </a:lnTo>
                  <a:lnTo>
                    <a:pt x="837" y="9563"/>
                  </a:lnTo>
                  <a:lnTo>
                    <a:pt x="753" y="9647"/>
                  </a:lnTo>
                  <a:lnTo>
                    <a:pt x="607" y="9668"/>
                  </a:lnTo>
                  <a:lnTo>
                    <a:pt x="544" y="9751"/>
                  </a:lnTo>
                  <a:lnTo>
                    <a:pt x="565" y="9940"/>
                  </a:lnTo>
                  <a:lnTo>
                    <a:pt x="628" y="9961"/>
                  </a:lnTo>
                  <a:lnTo>
                    <a:pt x="649" y="10002"/>
                  </a:lnTo>
                  <a:lnTo>
                    <a:pt x="628" y="10065"/>
                  </a:lnTo>
                  <a:lnTo>
                    <a:pt x="607" y="10044"/>
                  </a:lnTo>
                  <a:lnTo>
                    <a:pt x="481" y="10149"/>
                  </a:lnTo>
                  <a:lnTo>
                    <a:pt x="439" y="10212"/>
                  </a:lnTo>
                  <a:lnTo>
                    <a:pt x="377" y="10274"/>
                  </a:lnTo>
                  <a:lnTo>
                    <a:pt x="272" y="10379"/>
                  </a:lnTo>
                  <a:lnTo>
                    <a:pt x="209" y="10463"/>
                  </a:lnTo>
                  <a:lnTo>
                    <a:pt x="105" y="10463"/>
                  </a:lnTo>
                  <a:lnTo>
                    <a:pt x="0" y="10505"/>
                  </a:lnTo>
                  <a:lnTo>
                    <a:pt x="105" y="10505"/>
                  </a:lnTo>
                  <a:lnTo>
                    <a:pt x="167" y="10609"/>
                  </a:lnTo>
                  <a:lnTo>
                    <a:pt x="209" y="10735"/>
                  </a:lnTo>
                  <a:lnTo>
                    <a:pt x="167" y="10777"/>
                  </a:lnTo>
                  <a:lnTo>
                    <a:pt x="126" y="10693"/>
                  </a:lnTo>
                  <a:lnTo>
                    <a:pt x="84" y="10609"/>
                  </a:lnTo>
                  <a:lnTo>
                    <a:pt x="63" y="10714"/>
                  </a:lnTo>
                  <a:lnTo>
                    <a:pt x="84" y="10818"/>
                  </a:lnTo>
                  <a:lnTo>
                    <a:pt x="167" y="10839"/>
                  </a:lnTo>
                  <a:lnTo>
                    <a:pt x="167" y="10923"/>
                  </a:lnTo>
                  <a:lnTo>
                    <a:pt x="126" y="11007"/>
                  </a:lnTo>
                  <a:lnTo>
                    <a:pt x="126" y="11007"/>
                  </a:lnTo>
                  <a:lnTo>
                    <a:pt x="188" y="10965"/>
                  </a:lnTo>
                  <a:lnTo>
                    <a:pt x="230" y="10902"/>
                  </a:lnTo>
                  <a:lnTo>
                    <a:pt x="314" y="10860"/>
                  </a:lnTo>
                  <a:lnTo>
                    <a:pt x="377" y="10902"/>
                  </a:lnTo>
                  <a:lnTo>
                    <a:pt x="314" y="10944"/>
                  </a:lnTo>
                  <a:lnTo>
                    <a:pt x="377" y="10965"/>
                  </a:lnTo>
                  <a:lnTo>
                    <a:pt x="439" y="10944"/>
                  </a:lnTo>
                  <a:lnTo>
                    <a:pt x="439" y="10839"/>
                  </a:lnTo>
                  <a:lnTo>
                    <a:pt x="398" y="10798"/>
                  </a:lnTo>
                  <a:lnTo>
                    <a:pt x="293" y="10818"/>
                  </a:lnTo>
                  <a:lnTo>
                    <a:pt x="293" y="10777"/>
                  </a:lnTo>
                  <a:lnTo>
                    <a:pt x="314" y="10714"/>
                  </a:lnTo>
                  <a:lnTo>
                    <a:pt x="293" y="10630"/>
                  </a:lnTo>
                  <a:lnTo>
                    <a:pt x="335" y="10588"/>
                  </a:lnTo>
                  <a:lnTo>
                    <a:pt x="439" y="10609"/>
                  </a:lnTo>
                  <a:lnTo>
                    <a:pt x="544" y="10798"/>
                  </a:lnTo>
                  <a:lnTo>
                    <a:pt x="586" y="10923"/>
                  </a:lnTo>
                  <a:lnTo>
                    <a:pt x="628" y="10986"/>
                  </a:lnTo>
                  <a:lnTo>
                    <a:pt x="628" y="11153"/>
                  </a:lnTo>
                  <a:lnTo>
                    <a:pt x="544" y="11342"/>
                  </a:lnTo>
                  <a:lnTo>
                    <a:pt x="439" y="11342"/>
                  </a:lnTo>
                  <a:lnTo>
                    <a:pt x="481" y="11383"/>
                  </a:lnTo>
                  <a:lnTo>
                    <a:pt x="544" y="11551"/>
                  </a:lnTo>
                  <a:lnTo>
                    <a:pt x="586" y="11760"/>
                  </a:lnTo>
                  <a:lnTo>
                    <a:pt x="691" y="11865"/>
                  </a:lnTo>
                  <a:lnTo>
                    <a:pt x="691" y="11969"/>
                  </a:lnTo>
                  <a:lnTo>
                    <a:pt x="628" y="12011"/>
                  </a:lnTo>
                  <a:lnTo>
                    <a:pt x="711" y="12095"/>
                  </a:lnTo>
                  <a:lnTo>
                    <a:pt x="795" y="12095"/>
                  </a:lnTo>
                  <a:lnTo>
                    <a:pt x="858" y="12158"/>
                  </a:lnTo>
                  <a:lnTo>
                    <a:pt x="900" y="12095"/>
                  </a:lnTo>
                  <a:lnTo>
                    <a:pt x="900" y="12053"/>
                  </a:lnTo>
                  <a:lnTo>
                    <a:pt x="816" y="11906"/>
                  </a:lnTo>
                  <a:lnTo>
                    <a:pt x="816" y="11739"/>
                  </a:lnTo>
                  <a:lnTo>
                    <a:pt x="858" y="11676"/>
                  </a:lnTo>
                  <a:lnTo>
                    <a:pt x="921" y="11739"/>
                  </a:lnTo>
                  <a:lnTo>
                    <a:pt x="900" y="11781"/>
                  </a:lnTo>
                  <a:lnTo>
                    <a:pt x="900" y="11844"/>
                  </a:lnTo>
                  <a:lnTo>
                    <a:pt x="963" y="11948"/>
                  </a:lnTo>
                  <a:lnTo>
                    <a:pt x="1004" y="12095"/>
                  </a:lnTo>
                  <a:lnTo>
                    <a:pt x="963" y="12199"/>
                  </a:lnTo>
                  <a:lnTo>
                    <a:pt x="1004" y="12283"/>
                  </a:lnTo>
                  <a:lnTo>
                    <a:pt x="1109" y="12220"/>
                  </a:lnTo>
                  <a:lnTo>
                    <a:pt x="1214" y="12074"/>
                  </a:lnTo>
                  <a:lnTo>
                    <a:pt x="1109" y="11969"/>
                  </a:lnTo>
                  <a:lnTo>
                    <a:pt x="1109" y="11906"/>
                  </a:lnTo>
                  <a:lnTo>
                    <a:pt x="1151" y="11886"/>
                  </a:lnTo>
                  <a:lnTo>
                    <a:pt x="1235" y="11906"/>
                  </a:lnTo>
                  <a:lnTo>
                    <a:pt x="1276" y="11948"/>
                  </a:lnTo>
                  <a:lnTo>
                    <a:pt x="1318" y="11844"/>
                  </a:lnTo>
                  <a:lnTo>
                    <a:pt x="1318" y="11655"/>
                  </a:lnTo>
                  <a:lnTo>
                    <a:pt x="1276" y="11572"/>
                  </a:lnTo>
                  <a:lnTo>
                    <a:pt x="1276" y="11237"/>
                  </a:lnTo>
                  <a:lnTo>
                    <a:pt x="1276" y="11049"/>
                  </a:lnTo>
                  <a:lnTo>
                    <a:pt x="1339" y="10944"/>
                  </a:lnTo>
                  <a:lnTo>
                    <a:pt x="1444" y="10839"/>
                  </a:lnTo>
                  <a:lnTo>
                    <a:pt x="1423" y="10777"/>
                  </a:lnTo>
                  <a:lnTo>
                    <a:pt x="1360" y="10735"/>
                  </a:lnTo>
                  <a:lnTo>
                    <a:pt x="1360" y="10630"/>
                  </a:lnTo>
                  <a:lnTo>
                    <a:pt x="1318" y="10630"/>
                  </a:lnTo>
                  <a:lnTo>
                    <a:pt x="1339" y="10567"/>
                  </a:lnTo>
                  <a:lnTo>
                    <a:pt x="1151" y="10567"/>
                  </a:lnTo>
                  <a:lnTo>
                    <a:pt x="1130" y="10505"/>
                  </a:lnTo>
                  <a:lnTo>
                    <a:pt x="1235" y="10463"/>
                  </a:lnTo>
                  <a:lnTo>
                    <a:pt x="1255" y="10379"/>
                  </a:lnTo>
                  <a:lnTo>
                    <a:pt x="1235" y="10212"/>
                  </a:lnTo>
                  <a:lnTo>
                    <a:pt x="1151" y="10170"/>
                  </a:lnTo>
                  <a:lnTo>
                    <a:pt x="1067" y="10191"/>
                  </a:lnTo>
                  <a:lnTo>
                    <a:pt x="1067" y="10212"/>
                  </a:lnTo>
                  <a:lnTo>
                    <a:pt x="1004" y="10274"/>
                  </a:lnTo>
                  <a:lnTo>
                    <a:pt x="921" y="10274"/>
                  </a:lnTo>
                  <a:lnTo>
                    <a:pt x="795" y="10149"/>
                  </a:lnTo>
                  <a:lnTo>
                    <a:pt x="816" y="10065"/>
                  </a:lnTo>
                  <a:lnTo>
                    <a:pt x="1004" y="9982"/>
                  </a:lnTo>
                  <a:lnTo>
                    <a:pt x="1151" y="9961"/>
                  </a:lnTo>
                  <a:lnTo>
                    <a:pt x="1339" y="10002"/>
                  </a:lnTo>
                  <a:lnTo>
                    <a:pt x="1423" y="10065"/>
                  </a:lnTo>
                  <a:lnTo>
                    <a:pt x="1444" y="10002"/>
                  </a:lnTo>
                  <a:lnTo>
                    <a:pt x="1444" y="9940"/>
                  </a:lnTo>
                  <a:lnTo>
                    <a:pt x="1444" y="9835"/>
                  </a:lnTo>
                  <a:lnTo>
                    <a:pt x="1423" y="9751"/>
                  </a:lnTo>
                  <a:lnTo>
                    <a:pt x="1444" y="9689"/>
                  </a:lnTo>
                  <a:lnTo>
                    <a:pt x="1527" y="9689"/>
                  </a:lnTo>
                  <a:lnTo>
                    <a:pt x="1569" y="9772"/>
                  </a:lnTo>
                  <a:lnTo>
                    <a:pt x="1653" y="9772"/>
                  </a:lnTo>
                  <a:lnTo>
                    <a:pt x="1758" y="9730"/>
                  </a:lnTo>
                  <a:lnTo>
                    <a:pt x="1946" y="9689"/>
                  </a:lnTo>
                  <a:lnTo>
                    <a:pt x="2113" y="9647"/>
                  </a:lnTo>
                  <a:lnTo>
                    <a:pt x="2218" y="9647"/>
                  </a:lnTo>
                  <a:lnTo>
                    <a:pt x="2281" y="9668"/>
                  </a:lnTo>
                  <a:lnTo>
                    <a:pt x="2323" y="9647"/>
                  </a:lnTo>
                  <a:cubicBezTo>
                    <a:pt x="2323" y="9668"/>
                    <a:pt x="2364" y="9730"/>
                    <a:pt x="2364" y="9751"/>
                  </a:cubicBezTo>
                  <a:lnTo>
                    <a:pt x="2218" y="9856"/>
                  </a:lnTo>
                  <a:lnTo>
                    <a:pt x="2218" y="9940"/>
                  </a:lnTo>
                  <a:lnTo>
                    <a:pt x="2155" y="9877"/>
                  </a:lnTo>
                  <a:lnTo>
                    <a:pt x="2051" y="9898"/>
                  </a:lnTo>
                  <a:lnTo>
                    <a:pt x="1967" y="9961"/>
                  </a:lnTo>
                  <a:lnTo>
                    <a:pt x="1904" y="9940"/>
                  </a:lnTo>
                  <a:lnTo>
                    <a:pt x="1841" y="9772"/>
                  </a:lnTo>
                  <a:lnTo>
                    <a:pt x="1779" y="9772"/>
                  </a:lnTo>
                  <a:lnTo>
                    <a:pt x="1632" y="9961"/>
                  </a:lnTo>
                  <a:lnTo>
                    <a:pt x="1632" y="10065"/>
                  </a:lnTo>
                  <a:lnTo>
                    <a:pt x="1527" y="10128"/>
                  </a:lnTo>
                  <a:lnTo>
                    <a:pt x="1486" y="10233"/>
                  </a:lnTo>
                  <a:lnTo>
                    <a:pt x="1653" y="10295"/>
                  </a:lnTo>
                  <a:lnTo>
                    <a:pt x="1674" y="10400"/>
                  </a:lnTo>
                  <a:lnTo>
                    <a:pt x="1653" y="10421"/>
                  </a:lnTo>
                  <a:lnTo>
                    <a:pt x="1653" y="10484"/>
                  </a:lnTo>
                  <a:lnTo>
                    <a:pt x="1737" y="10609"/>
                  </a:lnTo>
                  <a:lnTo>
                    <a:pt x="1862" y="10630"/>
                  </a:lnTo>
                  <a:lnTo>
                    <a:pt x="1862" y="10714"/>
                  </a:lnTo>
                  <a:lnTo>
                    <a:pt x="1904" y="10735"/>
                  </a:lnTo>
                  <a:lnTo>
                    <a:pt x="1946" y="10693"/>
                  </a:lnTo>
                  <a:lnTo>
                    <a:pt x="2009" y="10714"/>
                  </a:lnTo>
                  <a:lnTo>
                    <a:pt x="2072" y="10693"/>
                  </a:lnTo>
                  <a:lnTo>
                    <a:pt x="2072" y="10609"/>
                  </a:lnTo>
                  <a:lnTo>
                    <a:pt x="1967" y="10505"/>
                  </a:lnTo>
                  <a:lnTo>
                    <a:pt x="2009" y="10400"/>
                  </a:lnTo>
                  <a:lnTo>
                    <a:pt x="2072" y="10254"/>
                  </a:lnTo>
                  <a:lnTo>
                    <a:pt x="2197" y="10170"/>
                  </a:lnTo>
                  <a:lnTo>
                    <a:pt x="2218" y="10107"/>
                  </a:lnTo>
                  <a:lnTo>
                    <a:pt x="2364" y="10149"/>
                  </a:lnTo>
                  <a:lnTo>
                    <a:pt x="2511" y="10254"/>
                  </a:lnTo>
                  <a:lnTo>
                    <a:pt x="2574" y="10316"/>
                  </a:lnTo>
                  <a:lnTo>
                    <a:pt x="2636" y="10295"/>
                  </a:lnTo>
                  <a:lnTo>
                    <a:pt x="2699" y="10086"/>
                  </a:lnTo>
                  <a:lnTo>
                    <a:pt x="2825" y="9961"/>
                  </a:lnTo>
                  <a:lnTo>
                    <a:pt x="2825" y="9877"/>
                  </a:lnTo>
                  <a:lnTo>
                    <a:pt x="2783" y="9814"/>
                  </a:lnTo>
                  <a:lnTo>
                    <a:pt x="2741" y="9751"/>
                  </a:lnTo>
                  <a:lnTo>
                    <a:pt x="2616" y="9647"/>
                  </a:lnTo>
                  <a:lnTo>
                    <a:pt x="2532" y="9647"/>
                  </a:lnTo>
                  <a:lnTo>
                    <a:pt x="2469" y="9584"/>
                  </a:lnTo>
                  <a:lnTo>
                    <a:pt x="2302" y="9584"/>
                  </a:lnTo>
                  <a:cubicBezTo>
                    <a:pt x="2302" y="9563"/>
                    <a:pt x="2302" y="9521"/>
                    <a:pt x="2281" y="9479"/>
                  </a:cubicBezTo>
                  <a:lnTo>
                    <a:pt x="2281" y="9458"/>
                  </a:lnTo>
                  <a:lnTo>
                    <a:pt x="2406" y="9375"/>
                  </a:lnTo>
                  <a:lnTo>
                    <a:pt x="2427" y="9333"/>
                  </a:lnTo>
                  <a:lnTo>
                    <a:pt x="2574" y="9228"/>
                  </a:lnTo>
                  <a:lnTo>
                    <a:pt x="2699" y="9165"/>
                  </a:lnTo>
                  <a:lnTo>
                    <a:pt x="2888" y="9207"/>
                  </a:lnTo>
                  <a:lnTo>
                    <a:pt x="2992" y="9165"/>
                  </a:lnTo>
                  <a:lnTo>
                    <a:pt x="3034" y="9228"/>
                  </a:lnTo>
                  <a:lnTo>
                    <a:pt x="3034" y="9333"/>
                  </a:lnTo>
                  <a:lnTo>
                    <a:pt x="2950" y="9458"/>
                  </a:lnTo>
                  <a:lnTo>
                    <a:pt x="2929" y="9563"/>
                  </a:lnTo>
                  <a:lnTo>
                    <a:pt x="2992" y="9584"/>
                  </a:lnTo>
                  <a:lnTo>
                    <a:pt x="2992" y="9689"/>
                  </a:lnTo>
                  <a:lnTo>
                    <a:pt x="2992" y="9793"/>
                  </a:lnTo>
                  <a:lnTo>
                    <a:pt x="2950" y="9856"/>
                  </a:lnTo>
                  <a:lnTo>
                    <a:pt x="2992" y="9961"/>
                  </a:lnTo>
                  <a:lnTo>
                    <a:pt x="3097" y="10002"/>
                  </a:lnTo>
                  <a:lnTo>
                    <a:pt x="3243" y="10170"/>
                  </a:lnTo>
                  <a:lnTo>
                    <a:pt x="3348" y="10191"/>
                  </a:lnTo>
                  <a:lnTo>
                    <a:pt x="3432" y="10170"/>
                  </a:lnTo>
                  <a:lnTo>
                    <a:pt x="3536" y="10002"/>
                  </a:lnTo>
                  <a:lnTo>
                    <a:pt x="3536" y="9898"/>
                  </a:lnTo>
                  <a:lnTo>
                    <a:pt x="3578" y="9856"/>
                  </a:lnTo>
                  <a:lnTo>
                    <a:pt x="3620" y="9793"/>
                  </a:lnTo>
                  <a:lnTo>
                    <a:pt x="3578" y="9710"/>
                  </a:lnTo>
                  <a:lnTo>
                    <a:pt x="3662" y="9584"/>
                  </a:lnTo>
                  <a:lnTo>
                    <a:pt x="3766" y="9563"/>
                  </a:lnTo>
                  <a:lnTo>
                    <a:pt x="3850" y="9563"/>
                  </a:lnTo>
                  <a:lnTo>
                    <a:pt x="3871" y="9500"/>
                  </a:lnTo>
                  <a:lnTo>
                    <a:pt x="3850" y="9458"/>
                  </a:lnTo>
                  <a:lnTo>
                    <a:pt x="3829" y="9333"/>
                  </a:lnTo>
                  <a:lnTo>
                    <a:pt x="3620" y="9249"/>
                  </a:lnTo>
                  <a:lnTo>
                    <a:pt x="3578" y="9186"/>
                  </a:lnTo>
                  <a:lnTo>
                    <a:pt x="3641" y="9040"/>
                  </a:lnTo>
                  <a:lnTo>
                    <a:pt x="3724" y="8977"/>
                  </a:lnTo>
                  <a:lnTo>
                    <a:pt x="3766" y="8956"/>
                  </a:lnTo>
                  <a:lnTo>
                    <a:pt x="3745" y="9019"/>
                  </a:lnTo>
                  <a:lnTo>
                    <a:pt x="3745" y="9145"/>
                  </a:lnTo>
                  <a:lnTo>
                    <a:pt x="3787" y="9165"/>
                  </a:lnTo>
                  <a:lnTo>
                    <a:pt x="3850" y="9145"/>
                  </a:lnTo>
                  <a:lnTo>
                    <a:pt x="3871" y="9124"/>
                  </a:lnTo>
                  <a:lnTo>
                    <a:pt x="3955" y="9145"/>
                  </a:lnTo>
                  <a:lnTo>
                    <a:pt x="3996" y="9186"/>
                  </a:lnTo>
                  <a:lnTo>
                    <a:pt x="4059" y="9165"/>
                  </a:lnTo>
                  <a:lnTo>
                    <a:pt x="4101" y="9165"/>
                  </a:lnTo>
                  <a:lnTo>
                    <a:pt x="4080" y="9228"/>
                  </a:lnTo>
                  <a:lnTo>
                    <a:pt x="3976" y="9249"/>
                  </a:lnTo>
                  <a:lnTo>
                    <a:pt x="3976" y="9270"/>
                  </a:lnTo>
                  <a:lnTo>
                    <a:pt x="3996" y="9291"/>
                  </a:lnTo>
                  <a:lnTo>
                    <a:pt x="4080" y="9270"/>
                  </a:lnTo>
                  <a:lnTo>
                    <a:pt x="4206" y="9186"/>
                  </a:lnTo>
                  <a:lnTo>
                    <a:pt x="4499" y="9228"/>
                  </a:lnTo>
                  <a:lnTo>
                    <a:pt x="4666" y="9186"/>
                  </a:lnTo>
                  <a:lnTo>
                    <a:pt x="4603" y="9165"/>
                  </a:lnTo>
                  <a:lnTo>
                    <a:pt x="4582" y="9061"/>
                  </a:lnTo>
                  <a:lnTo>
                    <a:pt x="4603" y="8935"/>
                  </a:lnTo>
                  <a:lnTo>
                    <a:pt x="4729" y="8873"/>
                  </a:lnTo>
                  <a:lnTo>
                    <a:pt x="4833" y="8914"/>
                  </a:lnTo>
                  <a:lnTo>
                    <a:pt x="4875" y="9019"/>
                  </a:lnTo>
                  <a:lnTo>
                    <a:pt x="4833" y="9124"/>
                  </a:lnTo>
                  <a:lnTo>
                    <a:pt x="4896" y="9186"/>
                  </a:lnTo>
                  <a:lnTo>
                    <a:pt x="4980" y="9186"/>
                  </a:lnTo>
                  <a:lnTo>
                    <a:pt x="5043" y="9061"/>
                  </a:lnTo>
                  <a:lnTo>
                    <a:pt x="4980" y="8852"/>
                  </a:lnTo>
                  <a:lnTo>
                    <a:pt x="5001" y="8726"/>
                  </a:lnTo>
                  <a:lnTo>
                    <a:pt x="5126" y="8621"/>
                  </a:lnTo>
                  <a:lnTo>
                    <a:pt x="5210" y="8621"/>
                  </a:lnTo>
                  <a:lnTo>
                    <a:pt x="5231" y="8559"/>
                  </a:lnTo>
                  <a:lnTo>
                    <a:pt x="5189" y="8496"/>
                  </a:lnTo>
                  <a:lnTo>
                    <a:pt x="5210" y="8349"/>
                  </a:lnTo>
                  <a:lnTo>
                    <a:pt x="5294" y="8308"/>
                  </a:lnTo>
                  <a:lnTo>
                    <a:pt x="5398" y="8329"/>
                  </a:lnTo>
                  <a:lnTo>
                    <a:pt x="5419" y="8391"/>
                  </a:lnTo>
                  <a:lnTo>
                    <a:pt x="5357" y="8454"/>
                  </a:lnTo>
                  <a:lnTo>
                    <a:pt x="5336" y="8621"/>
                  </a:lnTo>
                  <a:lnTo>
                    <a:pt x="5357" y="8956"/>
                  </a:lnTo>
                  <a:lnTo>
                    <a:pt x="5419" y="8998"/>
                  </a:lnTo>
                  <a:lnTo>
                    <a:pt x="5503" y="8935"/>
                  </a:lnTo>
                  <a:lnTo>
                    <a:pt x="5545" y="8831"/>
                  </a:lnTo>
                  <a:lnTo>
                    <a:pt x="5649" y="8831"/>
                  </a:lnTo>
                  <a:lnTo>
                    <a:pt x="5754" y="8726"/>
                  </a:lnTo>
                  <a:lnTo>
                    <a:pt x="5817" y="8580"/>
                  </a:lnTo>
                  <a:lnTo>
                    <a:pt x="5775" y="8475"/>
                  </a:lnTo>
                  <a:lnTo>
                    <a:pt x="5921" y="8370"/>
                  </a:lnTo>
                  <a:lnTo>
                    <a:pt x="5880" y="8287"/>
                  </a:lnTo>
                  <a:lnTo>
                    <a:pt x="5838" y="8224"/>
                  </a:lnTo>
                  <a:lnTo>
                    <a:pt x="5712" y="8057"/>
                  </a:lnTo>
                  <a:lnTo>
                    <a:pt x="5649" y="7910"/>
                  </a:lnTo>
                  <a:lnTo>
                    <a:pt x="5629" y="7638"/>
                  </a:lnTo>
                  <a:lnTo>
                    <a:pt x="5670" y="7324"/>
                  </a:lnTo>
                  <a:lnTo>
                    <a:pt x="5670" y="7115"/>
                  </a:lnTo>
                  <a:lnTo>
                    <a:pt x="5566" y="6717"/>
                  </a:lnTo>
                  <a:lnTo>
                    <a:pt x="5440" y="6529"/>
                  </a:lnTo>
                  <a:lnTo>
                    <a:pt x="5440" y="6383"/>
                  </a:lnTo>
                  <a:lnTo>
                    <a:pt x="5461" y="6194"/>
                  </a:lnTo>
                  <a:lnTo>
                    <a:pt x="5649" y="6111"/>
                  </a:lnTo>
                  <a:lnTo>
                    <a:pt x="5733" y="6111"/>
                  </a:lnTo>
                  <a:lnTo>
                    <a:pt x="5775" y="6194"/>
                  </a:lnTo>
                  <a:lnTo>
                    <a:pt x="5817" y="6132"/>
                  </a:lnTo>
                  <a:lnTo>
                    <a:pt x="5775" y="6006"/>
                  </a:lnTo>
                  <a:lnTo>
                    <a:pt x="5754" y="5922"/>
                  </a:lnTo>
                  <a:lnTo>
                    <a:pt x="5733" y="5880"/>
                  </a:lnTo>
                  <a:lnTo>
                    <a:pt x="5712" y="5776"/>
                  </a:lnTo>
                  <a:lnTo>
                    <a:pt x="5712" y="5713"/>
                  </a:lnTo>
                  <a:lnTo>
                    <a:pt x="5712" y="5650"/>
                  </a:lnTo>
                  <a:lnTo>
                    <a:pt x="5754" y="5567"/>
                  </a:lnTo>
                  <a:lnTo>
                    <a:pt x="5754" y="5546"/>
                  </a:lnTo>
                  <a:lnTo>
                    <a:pt x="5754" y="5462"/>
                  </a:lnTo>
                  <a:lnTo>
                    <a:pt x="5733" y="5399"/>
                  </a:lnTo>
                  <a:lnTo>
                    <a:pt x="5733" y="5274"/>
                  </a:lnTo>
                  <a:lnTo>
                    <a:pt x="5754" y="5190"/>
                  </a:lnTo>
                  <a:lnTo>
                    <a:pt x="5712" y="5127"/>
                  </a:lnTo>
                  <a:lnTo>
                    <a:pt x="5670" y="4876"/>
                  </a:lnTo>
                  <a:lnTo>
                    <a:pt x="5566" y="4709"/>
                  </a:lnTo>
                  <a:lnTo>
                    <a:pt x="5545" y="4709"/>
                  </a:lnTo>
                  <a:lnTo>
                    <a:pt x="5503" y="4667"/>
                  </a:lnTo>
                  <a:lnTo>
                    <a:pt x="5503" y="4437"/>
                  </a:lnTo>
                  <a:lnTo>
                    <a:pt x="5398" y="4332"/>
                  </a:lnTo>
                  <a:lnTo>
                    <a:pt x="5147" y="4081"/>
                  </a:lnTo>
                  <a:lnTo>
                    <a:pt x="5105" y="3976"/>
                  </a:lnTo>
                  <a:lnTo>
                    <a:pt x="5043" y="3788"/>
                  </a:lnTo>
                  <a:lnTo>
                    <a:pt x="5043" y="3600"/>
                  </a:lnTo>
                  <a:lnTo>
                    <a:pt x="5043" y="3558"/>
                  </a:lnTo>
                  <a:lnTo>
                    <a:pt x="4980" y="3600"/>
                  </a:lnTo>
                  <a:lnTo>
                    <a:pt x="4917" y="3600"/>
                  </a:lnTo>
                  <a:lnTo>
                    <a:pt x="4896" y="3579"/>
                  </a:lnTo>
                  <a:lnTo>
                    <a:pt x="4896" y="3558"/>
                  </a:lnTo>
                  <a:cubicBezTo>
                    <a:pt x="4854" y="3474"/>
                    <a:pt x="4812" y="3412"/>
                    <a:pt x="4750" y="3349"/>
                  </a:cubicBezTo>
                  <a:lnTo>
                    <a:pt x="4792" y="3265"/>
                  </a:lnTo>
                  <a:lnTo>
                    <a:pt x="4854" y="3160"/>
                  </a:lnTo>
                  <a:lnTo>
                    <a:pt x="4812" y="3077"/>
                  </a:lnTo>
                  <a:lnTo>
                    <a:pt x="4687" y="3077"/>
                  </a:lnTo>
                  <a:lnTo>
                    <a:pt x="4540" y="3056"/>
                  </a:lnTo>
                  <a:lnTo>
                    <a:pt x="4394" y="2888"/>
                  </a:lnTo>
                  <a:lnTo>
                    <a:pt x="4268" y="2930"/>
                  </a:lnTo>
                  <a:lnTo>
                    <a:pt x="4122" y="2847"/>
                  </a:lnTo>
                  <a:lnTo>
                    <a:pt x="4101" y="2763"/>
                  </a:lnTo>
                  <a:lnTo>
                    <a:pt x="4101" y="2658"/>
                  </a:lnTo>
                  <a:lnTo>
                    <a:pt x="4185" y="2575"/>
                  </a:lnTo>
                  <a:lnTo>
                    <a:pt x="4268" y="2575"/>
                  </a:lnTo>
                  <a:lnTo>
                    <a:pt x="4415" y="2679"/>
                  </a:lnTo>
                  <a:lnTo>
                    <a:pt x="4478" y="2721"/>
                  </a:lnTo>
                  <a:lnTo>
                    <a:pt x="4603" y="2533"/>
                  </a:lnTo>
                  <a:lnTo>
                    <a:pt x="4729" y="2428"/>
                  </a:lnTo>
                  <a:lnTo>
                    <a:pt x="4833" y="2428"/>
                  </a:lnTo>
                  <a:lnTo>
                    <a:pt x="4896" y="2470"/>
                  </a:lnTo>
                  <a:lnTo>
                    <a:pt x="4959" y="2512"/>
                  </a:lnTo>
                  <a:lnTo>
                    <a:pt x="5064" y="2470"/>
                  </a:lnTo>
                  <a:lnTo>
                    <a:pt x="5168" y="2575"/>
                  </a:lnTo>
                  <a:lnTo>
                    <a:pt x="5336" y="2721"/>
                  </a:lnTo>
                  <a:lnTo>
                    <a:pt x="5524" y="2784"/>
                  </a:lnTo>
                  <a:lnTo>
                    <a:pt x="5691" y="2847"/>
                  </a:lnTo>
                  <a:lnTo>
                    <a:pt x="5754" y="2930"/>
                  </a:lnTo>
                  <a:lnTo>
                    <a:pt x="5859" y="2972"/>
                  </a:lnTo>
                  <a:lnTo>
                    <a:pt x="5859" y="2888"/>
                  </a:lnTo>
                  <a:lnTo>
                    <a:pt x="5880" y="2784"/>
                  </a:lnTo>
                  <a:lnTo>
                    <a:pt x="5859" y="2658"/>
                  </a:lnTo>
                  <a:lnTo>
                    <a:pt x="5880" y="2470"/>
                  </a:lnTo>
                  <a:lnTo>
                    <a:pt x="5942" y="2240"/>
                  </a:lnTo>
                  <a:lnTo>
                    <a:pt x="6089" y="2031"/>
                  </a:lnTo>
                  <a:lnTo>
                    <a:pt x="6193" y="2010"/>
                  </a:lnTo>
                  <a:lnTo>
                    <a:pt x="6298" y="2031"/>
                  </a:lnTo>
                  <a:lnTo>
                    <a:pt x="6465" y="2031"/>
                  </a:lnTo>
                  <a:lnTo>
                    <a:pt x="6465" y="1989"/>
                  </a:lnTo>
                  <a:lnTo>
                    <a:pt x="6528" y="1926"/>
                  </a:lnTo>
                  <a:lnTo>
                    <a:pt x="6591" y="1947"/>
                  </a:lnTo>
                  <a:lnTo>
                    <a:pt x="6675" y="1947"/>
                  </a:lnTo>
                  <a:lnTo>
                    <a:pt x="6717" y="1905"/>
                  </a:lnTo>
                  <a:lnTo>
                    <a:pt x="6737" y="1821"/>
                  </a:lnTo>
                  <a:lnTo>
                    <a:pt x="6842" y="1779"/>
                  </a:lnTo>
                  <a:lnTo>
                    <a:pt x="6926" y="1717"/>
                  </a:lnTo>
                  <a:lnTo>
                    <a:pt x="6926" y="1612"/>
                  </a:lnTo>
                  <a:lnTo>
                    <a:pt x="6989" y="1591"/>
                  </a:lnTo>
                  <a:lnTo>
                    <a:pt x="7009" y="1507"/>
                  </a:lnTo>
                  <a:lnTo>
                    <a:pt x="6926" y="1507"/>
                  </a:lnTo>
                  <a:lnTo>
                    <a:pt x="6863" y="1591"/>
                  </a:lnTo>
                  <a:lnTo>
                    <a:pt x="6800" y="1675"/>
                  </a:lnTo>
                  <a:lnTo>
                    <a:pt x="6717" y="1675"/>
                  </a:lnTo>
                  <a:lnTo>
                    <a:pt x="6717" y="1612"/>
                  </a:lnTo>
                  <a:lnTo>
                    <a:pt x="6717" y="1528"/>
                  </a:lnTo>
                  <a:lnTo>
                    <a:pt x="6612" y="1403"/>
                  </a:lnTo>
                  <a:lnTo>
                    <a:pt x="6486" y="1319"/>
                  </a:lnTo>
                  <a:lnTo>
                    <a:pt x="6445" y="1277"/>
                  </a:lnTo>
                  <a:lnTo>
                    <a:pt x="6445" y="1110"/>
                  </a:lnTo>
                  <a:lnTo>
                    <a:pt x="6486" y="943"/>
                  </a:lnTo>
                  <a:lnTo>
                    <a:pt x="6486" y="838"/>
                  </a:lnTo>
                  <a:lnTo>
                    <a:pt x="6465" y="775"/>
                  </a:lnTo>
                  <a:lnTo>
                    <a:pt x="6445" y="796"/>
                  </a:lnTo>
                  <a:lnTo>
                    <a:pt x="6403" y="901"/>
                  </a:lnTo>
                  <a:lnTo>
                    <a:pt x="6298" y="1047"/>
                  </a:lnTo>
                  <a:lnTo>
                    <a:pt x="6131" y="1173"/>
                  </a:lnTo>
                  <a:lnTo>
                    <a:pt x="5963" y="1194"/>
                  </a:lnTo>
                  <a:lnTo>
                    <a:pt x="5901" y="1173"/>
                  </a:lnTo>
                  <a:lnTo>
                    <a:pt x="5838" y="1194"/>
                  </a:lnTo>
                  <a:lnTo>
                    <a:pt x="5733" y="1089"/>
                  </a:lnTo>
                  <a:lnTo>
                    <a:pt x="5608" y="1068"/>
                  </a:lnTo>
                  <a:lnTo>
                    <a:pt x="5419" y="984"/>
                  </a:lnTo>
                  <a:lnTo>
                    <a:pt x="5315" y="880"/>
                  </a:lnTo>
                  <a:lnTo>
                    <a:pt x="5210" y="859"/>
                  </a:lnTo>
                  <a:lnTo>
                    <a:pt x="5147" y="775"/>
                  </a:lnTo>
                  <a:lnTo>
                    <a:pt x="5001" y="671"/>
                  </a:lnTo>
                  <a:lnTo>
                    <a:pt x="4729" y="419"/>
                  </a:lnTo>
                  <a:lnTo>
                    <a:pt x="4645" y="252"/>
                  </a:lnTo>
                  <a:lnTo>
                    <a:pt x="4499" y="231"/>
                  </a:lnTo>
                  <a:lnTo>
                    <a:pt x="4310" y="64"/>
                  </a:lnTo>
                  <a:lnTo>
                    <a:pt x="426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" name="Google Shape;1559;p74"/>
            <p:cNvSpPr/>
            <p:nvPr/>
          </p:nvSpPr>
          <p:spPr>
            <a:xfrm>
              <a:off x="4580490" y="2850992"/>
              <a:ext cx="28661" cy="38087"/>
            </a:xfrm>
            <a:custGeom>
              <a:avLst/>
              <a:gdLst/>
              <a:ahLst/>
              <a:cxnLst/>
              <a:rect l="l" t="t" r="r" b="b"/>
              <a:pathLst>
                <a:path w="2407" h="3349" extrusionOk="0">
                  <a:moveTo>
                    <a:pt x="1256" y="1"/>
                  </a:moveTo>
                  <a:lnTo>
                    <a:pt x="1005" y="126"/>
                  </a:lnTo>
                  <a:lnTo>
                    <a:pt x="628" y="189"/>
                  </a:lnTo>
                  <a:lnTo>
                    <a:pt x="419" y="377"/>
                  </a:lnTo>
                  <a:lnTo>
                    <a:pt x="210" y="419"/>
                  </a:lnTo>
                  <a:lnTo>
                    <a:pt x="21" y="586"/>
                  </a:lnTo>
                  <a:lnTo>
                    <a:pt x="0" y="712"/>
                  </a:lnTo>
                  <a:lnTo>
                    <a:pt x="0" y="733"/>
                  </a:lnTo>
                  <a:lnTo>
                    <a:pt x="105" y="649"/>
                  </a:lnTo>
                  <a:lnTo>
                    <a:pt x="293" y="691"/>
                  </a:lnTo>
                  <a:lnTo>
                    <a:pt x="210" y="712"/>
                  </a:lnTo>
                  <a:lnTo>
                    <a:pt x="419" y="921"/>
                  </a:lnTo>
                  <a:lnTo>
                    <a:pt x="565" y="1130"/>
                  </a:lnTo>
                  <a:lnTo>
                    <a:pt x="649" y="1130"/>
                  </a:lnTo>
                  <a:lnTo>
                    <a:pt x="607" y="1214"/>
                  </a:lnTo>
                  <a:lnTo>
                    <a:pt x="712" y="1319"/>
                  </a:lnTo>
                  <a:lnTo>
                    <a:pt x="733" y="1423"/>
                  </a:lnTo>
                  <a:lnTo>
                    <a:pt x="544" y="1361"/>
                  </a:lnTo>
                  <a:lnTo>
                    <a:pt x="524" y="1277"/>
                  </a:lnTo>
                  <a:lnTo>
                    <a:pt x="461" y="1381"/>
                  </a:lnTo>
                  <a:lnTo>
                    <a:pt x="398" y="1361"/>
                  </a:lnTo>
                  <a:lnTo>
                    <a:pt x="252" y="1549"/>
                  </a:lnTo>
                  <a:lnTo>
                    <a:pt x="524" y="1653"/>
                  </a:lnTo>
                  <a:lnTo>
                    <a:pt x="607" y="1633"/>
                  </a:lnTo>
                  <a:lnTo>
                    <a:pt x="649" y="1758"/>
                  </a:lnTo>
                  <a:lnTo>
                    <a:pt x="649" y="1988"/>
                  </a:lnTo>
                  <a:lnTo>
                    <a:pt x="712" y="2051"/>
                  </a:lnTo>
                  <a:lnTo>
                    <a:pt x="754" y="2009"/>
                  </a:lnTo>
                  <a:lnTo>
                    <a:pt x="858" y="2197"/>
                  </a:lnTo>
                  <a:lnTo>
                    <a:pt x="670" y="2323"/>
                  </a:lnTo>
                  <a:lnTo>
                    <a:pt x="670" y="2386"/>
                  </a:lnTo>
                  <a:lnTo>
                    <a:pt x="754" y="2469"/>
                  </a:lnTo>
                  <a:lnTo>
                    <a:pt x="754" y="2574"/>
                  </a:lnTo>
                  <a:lnTo>
                    <a:pt x="670" y="2595"/>
                  </a:lnTo>
                  <a:lnTo>
                    <a:pt x="670" y="2700"/>
                  </a:lnTo>
                  <a:lnTo>
                    <a:pt x="733" y="2804"/>
                  </a:lnTo>
                  <a:lnTo>
                    <a:pt x="670" y="2804"/>
                  </a:lnTo>
                  <a:lnTo>
                    <a:pt x="816" y="3097"/>
                  </a:lnTo>
                  <a:lnTo>
                    <a:pt x="879" y="3097"/>
                  </a:lnTo>
                  <a:lnTo>
                    <a:pt x="921" y="3223"/>
                  </a:lnTo>
                  <a:lnTo>
                    <a:pt x="963" y="3244"/>
                  </a:lnTo>
                  <a:lnTo>
                    <a:pt x="963" y="3348"/>
                  </a:lnTo>
                  <a:lnTo>
                    <a:pt x="1047" y="3306"/>
                  </a:lnTo>
                  <a:lnTo>
                    <a:pt x="1047" y="3139"/>
                  </a:lnTo>
                  <a:lnTo>
                    <a:pt x="1088" y="3223"/>
                  </a:lnTo>
                  <a:lnTo>
                    <a:pt x="1172" y="3118"/>
                  </a:lnTo>
                  <a:lnTo>
                    <a:pt x="1444" y="2888"/>
                  </a:lnTo>
                  <a:lnTo>
                    <a:pt x="1549" y="2846"/>
                  </a:lnTo>
                  <a:lnTo>
                    <a:pt x="1570" y="2909"/>
                  </a:lnTo>
                  <a:lnTo>
                    <a:pt x="1653" y="2825"/>
                  </a:lnTo>
                  <a:lnTo>
                    <a:pt x="1695" y="2825"/>
                  </a:lnTo>
                  <a:lnTo>
                    <a:pt x="1758" y="2930"/>
                  </a:lnTo>
                  <a:lnTo>
                    <a:pt x="1863" y="2909"/>
                  </a:lnTo>
                  <a:lnTo>
                    <a:pt x="1905" y="2951"/>
                  </a:lnTo>
                  <a:lnTo>
                    <a:pt x="1967" y="2909"/>
                  </a:lnTo>
                  <a:lnTo>
                    <a:pt x="1925" y="2825"/>
                  </a:lnTo>
                  <a:lnTo>
                    <a:pt x="2072" y="2741"/>
                  </a:lnTo>
                  <a:lnTo>
                    <a:pt x="2197" y="2741"/>
                  </a:lnTo>
                  <a:lnTo>
                    <a:pt x="2344" y="2532"/>
                  </a:lnTo>
                  <a:lnTo>
                    <a:pt x="2323" y="2490"/>
                  </a:lnTo>
                  <a:lnTo>
                    <a:pt x="2407" y="2428"/>
                  </a:lnTo>
                  <a:lnTo>
                    <a:pt x="2344" y="1988"/>
                  </a:lnTo>
                  <a:lnTo>
                    <a:pt x="2323" y="1988"/>
                  </a:lnTo>
                  <a:lnTo>
                    <a:pt x="2281" y="2009"/>
                  </a:lnTo>
                  <a:lnTo>
                    <a:pt x="2281" y="1884"/>
                  </a:lnTo>
                  <a:lnTo>
                    <a:pt x="2197" y="1486"/>
                  </a:lnTo>
                  <a:lnTo>
                    <a:pt x="2114" y="1381"/>
                  </a:lnTo>
                  <a:lnTo>
                    <a:pt x="2114" y="1130"/>
                  </a:lnTo>
                  <a:lnTo>
                    <a:pt x="1779" y="712"/>
                  </a:lnTo>
                  <a:lnTo>
                    <a:pt x="1465" y="398"/>
                  </a:lnTo>
                  <a:lnTo>
                    <a:pt x="125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" name="Google Shape;1560;p74"/>
            <p:cNvSpPr/>
            <p:nvPr/>
          </p:nvSpPr>
          <p:spPr>
            <a:xfrm>
              <a:off x="4566534" y="2807208"/>
              <a:ext cx="32650" cy="53553"/>
            </a:xfrm>
            <a:custGeom>
              <a:avLst/>
              <a:gdLst/>
              <a:ahLst/>
              <a:cxnLst/>
              <a:rect l="l" t="t" r="r" b="b"/>
              <a:pathLst>
                <a:path w="2742" h="4709" extrusionOk="0">
                  <a:moveTo>
                    <a:pt x="2260" y="1"/>
                  </a:moveTo>
                  <a:lnTo>
                    <a:pt x="2177" y="42"/>
                  </a:lnTo>
                  <a:lnTo>
                    <a:pt x="2177" y="168"/>
                  </a:lnTo>
                  <a:lnTo>
                    <a:pt x="2177" y="273"/>
                  </a:lnTo>
                  <a:lnTo>
                    <a:pt x="2240" y="377"/>
                  </a:lnTo>
                  <a:lnTo>
                    <a:pt x="2177" y="482"/>
                  </a:lnTo>
                  <a:lnTo>
                    <a:pt x="2093" y="482"/>
                  </a:lnTo>
                  <a:lnTo>
                    <a:pt x="1988" y="607"/>
                  </a:lnTo>
                  <a:lnTo>
                    <a:pt x="1988" y="733"/>
                  </a:lnTo>
                  <a:lnTo>
                    <a:pt x="1737" y="921"/>
                  </a:lnTo>
                  <a:lnTo>
                    <a:pt x="1612" y="921"/>
                  </a:lnTo>
                  <a:lnTo>
                    <a:pt x="1528" y="1005"/>
                  </a:lnTo>
                  <a:lnTo>
                    <a:pt x="1633" y="1089"/>
                  </a:lnTo>
                  <a:lnTo>
                    <a:pt x="1779" y="1214"/>
                  </a:lnTo>
                  <a:lnTo>
                    <a:pt x="1779" y="1298"/>
                  </a:lnTo>
                  <a:lnTo>
                    <a:pt x="1716" y="1444"/>
                  </a:lnTo>
                  <a:lnTo>
                    <a:pt x="1570" y="1423"/>
                  </a:lnTo>
                  <a:lnTo>
                    <a:pt x="1319" y="1444"/>
                  </a:lnTo>
                  <a:lnTo>
                    <a:pt x="1193" y="1402"/>
                  </a:lnTo>
                  <a:lnTo>
                    <a:pt x="1089" y="1444"/>
                  </a:lnTo>
                  <a:lnTo>
                    <a:pt x="1005" y="1361"/>
                  </a:lnTo>
                  <a:lnTo>
                    <a:pt x="942" y="1319"/>
                  </a:lnTo>
                  <a:lnTo>
                    <a:pt x="838" y="1151"/>
                  </a:lnTo>
                  <a:lnTo>
                    <a:pt x="691" y="1298"/>
                  </a:lnTo>
                  <a:lnTo>
                    <a:pt x="691" y="1465"/>
                  </a:lnTo>
                  <a:lnTo>
                    <a:pt x="691" y="1528"/>
                  </a:lnTo>
                  <a:lnTo>
                    <a:pt x="649" y="1633"/>
                  </a:lnTo>
                  <a:lnTo>
                    <a:pt x="566" y="1926"/>
                  </a:lnTo>
                  <a:lnTo>
                    <a:pt x="461" y="1967"/>
                  </a:lnTo>
                  <a:lnTo>
                    <a:pt x="356" y="2156"/>
                  </a:lnTo>
                  <a:lnTo>
                    <a:pt x="210" y="2260"/>
                  </a:lnTo>
                  <a:lnTo>
                    <a:pt x="210" y="2365"/>
                  </a:lnTo>
                  <a:lnTo>
                    <a:pt x="147" y="2511"/>
                  </a:lnTo>
                  <a:lnTo>
                    <a:pt x="1" y="2616"/>
                  </a:lnTo>
                  <a:lnTo>
                    <a:pt x="1" y="2972"/>
                  </a:lnTo>
                  <a:lnTo>
                    <a:pt x="22" y="3014"/>
                  </a:lnTo>
                  <a:lnTo>
                    <a:pt x="43" y="2993"/>
                  </a:lnTo>
                  <a:lnTo>
                    <a:pt x="84" y="3202"/>
                  </a:lnTo>
                  <a:lnTo>
                    <a:pt x="168" y="3139"/>
                  </a:lnTo>
                  <a:lnTo>
                    <a:pt x="168" y="3034"/>
                  </a:lnTo>
                  <a:lnTo>
                    <a:pt x="315" y="3118"/>
                  </a:lnTo>
                  <a:lnTo>
                    <a:pt x="356" y="3202"/>
                  </a:lnTo>
                  <a:lnTo>
                    <a:pt x="545" y="3181"/>
                  </a:lnTo>
                  <a:lnTo>
                    <a:pt x="587" y="3097"/>
                  </a:lnTo>
                  <a:lnTo>
                    <a:pt x="670" y="3097"/>
                  </a:lnTo>
                  <a:lnTo>
                    <a:pt x="649" y="3181"/>
                  </a:lnTo>
                  <a:lnTo>
                    <a:pt x="566" y="3223"/>
                  </a:lnTo>
                  <a:lnTo>
                    <a:pt x="649" y="3348"/>
                  </a:lnTo>
                  <a:lnTo>
                    <a:pt x="524" y="3558"/>
                  </a:lnTo>
                  <a:lnTo>
                    <a:pt x="524" y="3851"/>
                  </a:lnTo>
                  <a:lnTo>
                    <a:pt x="545" y="3913"/>
                  </a:lnTo>
                  <a:lnTo>
                    <a:pt x="775" y="3913"/>
                  </a:lnTo>
                  <a:lnTo>
                    <a:pt x="880" y="3851"/>
                  </a:lnTo>
                  <a:lnTo>
                    <a:pt x="754" y="3955"/>
                  </a:lnTo>
                  <a:lnTo>
                    <a:pt x="608" y="3955"/>
                  </a:lnTo>
                  <a:lnTo>
                    <a:pt x="545" y="4143"/>
                  </a:lnTo>
                  <a:lnTo>
                    <a:pt x="524" y="4374"/>
                  </a:lnTo>
                  <a:lnTo>
                    <a:pt x="482" y="4478"/>
                  </a:lnTo>
                  <a:lnTo>
                    <a:pt x="545" y="4478"/>
                  </a:lnTo>
                  <a:lnTo>
                    <a:pt x="649" y="4436"/>
                  </a:lnTo>
                  <a:lnTo>
                    <a:pt x="775" y="4478"/>
                  </a:lnTo>
                  <a:lnTo>
                    <a:pt x="670" y="4646"/>
                  </a:lnTo>
                  <a:lnTo>
                    <a:pt x="691" y="4708"/>
                  </a:lnTo>
                  <a:lnTo>
                    <a:pt x="838" y="4604"/>
                  </a:lnTo>
                  <a:lnTo>
                    <a:pt x="900" y="4667"/>
                  </a:lnTo>
                  <a:lnTo>
                    <a:pt x="1005" y="4541"/>
                  </a:lnTo>
                  <a:lnTo>
                    <a:pt x="963" y="4478"/>
                  </a:lnTo>
                  <a:lnTo>
                    <a:pt x="1047" y="4436"/>
                  </a:lnTo>
                  <a:lnTo>
                    <a:pt x="1172" y="4562"/>
                  </a:lnTo>
                  <a:lnTo>
                    <a:pt x="1193" y="4436"/>
                  </a:lnTo>
                  <a:lnTo>
                    <a:pt x="1382" y="4269"/>
                  </a:lnTo>
                  <a:lnTo>
                    <a:pt x="1591" y="4227"/>
                  </a:lnTo>
                  <a:lnTo>
                    <a:pt x="1800" y="4039"/>
                  </a:lnTo>
                  <a:lnTo>
                    <a:pt x="2177" y="3976"/>
                  </a:lnTo>
                  <a:lnTo>
                    <a:pt x="2428" y="3851"/>
                  </a:lnTo>
                  <a:lnTo>
                    <a:pt x="2344" y="3725"/>
                  </a:lnTo>
                  <a:lnTo>
                    <a:pt x="1926" y="3495"/>
                  </a:lnTo>
                  <a:lnTo>
                    <a:pt x="1884" y="3390"/>
                  </a:lnTo>
                  <a:lnTo>
                    <a:pt x="1654" y="3348"/>
                  </a:lnTo>
                  <a:lnTo>
                    <a:pt x="1612" y="3202"/>
                  </a:lnTo>
                  <a:lnTo>
                    <a:pt x="1654" y="3118"/>
                  </a:lnTo>
                  <a:lnTo>
                    <a:pt x="1633" y="2993"/>
                  </a:lnTo>
                  <a:lnTo>
                    <a:pt x="1633" y="2867"/>
                  </a:lnTo>
                  <a:lnTo>
                    <a:pt x="1800" y="2762"/>
                  </a:lnTo>
                  <a:lnTo>
                    <a:pt x="1821" y="2616"/>
                  </a:lnTo>
                  <a:lnTo>
                    <a:pt x="1947" y="2574"/>
                  </a:lnTo>
                  <a:lnTo>
                    <a:pt x="2051" y="2574"/>
                  </a:lnTo>
                  <a:lnTo>
                    <a:pt x="2093" y="2490"/>
                  </a:lnTo>
                  <a:lnTo>
                    <a:pt x="2156" y="2449"/>
                  </a:lnTo>
                  <a:lnTo>
                    <a:pt x="2135" y="2344"/>
                  </a:lnTo>
                  <a:lnTo>
                    <a:pt x="2428" y="2051"/>
                  </a:lnTo>
                  <a:lnTo>
                    <a:pt x="2407" y="1988"/>
                  </a:lnTo>
                  <a:lnTo>
                    <a:pt x="2553" y="1863"/>
                  </a:lnTo>
                  <a:lnTo>
                    <a:pt x="2574" y="1737"/>
                  </a:lnTo>
                  <a:lnTo>
                    <a:pt x="2512" y="1654"/>
                  </a:lnTo>
                  <a:lnTo>
                    <a:pt x="2512" y="1361"/>
                  </a:lnTo>
                  <a:lnTo>
                    <a:pt x="2365" y="1256"/>
                  </a:lnTo>
                  <a:lnTo>
                    <a:pt x="2365" y="1110"/>
                  </a:lnTo>
                  <a:lnTo>
                    <a:pt x="2449" y="817"/>
                  </a:lnTo>
                  <a:lnTo>
                    <a:pt x="2449" y="691"/>
                  </a:lnTo>
                  <a:lnTo>
                    <a:pt x="2532" y="691"/>
                  </a:lnTo>
                  <a:lnTo>
                    <a:pt x="2721" y="482"/>
                  </a:lnTo>
                  <a:lnTo>
                    <a:pt x="2742" y="482"/>
                  </a:lnTo>
                  <a:lnTo>
                    <a:pt x="2637" y="356"/>
                  </a:lnTo>
                  <a:lnTo>
                    <a:pt x="2616" y="293"/>
                  </a:lnTo>
                  <a:lnTo>
                    <a:pt x="2428" y="273"/>
                  </a:lnTo>
                  <a:lnTo>
                    <a:pt x="2365" y="189"/>
                  </a:lnTo>
                  <a:lnTo>
                    <a:pt x="2365" y="84"/>
                  </a:lnTo>
                  <a:lnTo>
                    <a:pt x="226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" name="Google Shape;1561;p74"/>
            <p:cNvSpPr/>
            <p:nvPr/>
          </p:nvSpPr>
          <p:spPr>
            <a:xfrm>
              <a:off x="4301938" y="2737722"/>
              <a:ext cx="211787" cy="95438"/>
            </a:xfrm>
            <a:custGeom>
              <a:avLst/>
              <a:gdLst/>
              <a:ahLst/>
              <a:cxnLst/>
              <a:rect l="l" t="t" r="r" b="b"/>
              <a:pathLst>
                <a:path w="17786" h="8392" extrusionOk="0">
                  <a:moveTo>
                    <a:pt x="5232" y="1"/>
                  </a:moveTo>
                  <a:lnTo>
                    <a:pt x="5169" y="85"/>
                  </a:lnTo>
                  <a:lnTo>
                    <a:pt x="5169" y="147"/>
                  </a:lnTo>
                  <a:lnTo>
                    <a:pt x="5190" y="252"/>
                  </a:lnTo>
                  <a:lnTo>
                    <a:pt x="5169" y="336"/>
                  </a:lnTo>
                  <a:lnTo>
                    <a:pt x="5085" y="336"/>
                  </a:lnTo>
                  <a:lnTo>
                    <a:pt x="5002" y="357"/>
                  </a:lnTo>
                  <a:lnTo>
                    <a:pt x="4918" y="461"/>
                  </a:lnTo>
                  <a:lnTo>
                    <a:pt x="4918" y="545"/>
                  </a:lnTo>
                  <a:lnTo>
                    <a:pt x="4813" y="670"/>
                  </a:lnTo>
                  <a:lnTo>
                    <a:pt x="4813" y="963"/>
                  </a:lnTo>
                  <a:lnTo>
                    <a:pt x="4855" y="1089"/>
                  </a:lnTo>
                  <a:lnTo>
                    <a:pt x="5023" y="1152"/>
                  </a:lnTo>
                  <a:lnTo>
                    <a:pt x="5085" y="1214"/>
                  </a:lnTo>
                  <a:lnTo>
                    <a:pt x="5190" y="1256"/>
                  </a:lnTo>
                  <a:lnTo>
                    <a:pt x="5211" y="1340"/>
                  </a:lnTo>
                  <a:lnTo>
                    <a:pt x="5190" y="1507"/>
                  </a:lnTo>
                  <a:lnTo>
                    <a:pt x="5190" y="1696"/>
                  </a:lnTo>
                  <a:lnTo>
                    <a:pt x="5295" y="1779"/>
                  </a:lnTo>
                  <a:lnTo>
                    <a:pt x="5378" y="1863"/>
                  </a:lnTo>
                  <a:lnTo>
                    <a:pt x="5232" y="2010"/>
                  </a:lnTo>
                  <a:lnTo>
                    <a:pt x="5043" y="2030"/>
                  </a:lnTo>
                  <a:lnTo>
                    <a:pt x="4960" y="2010"/>
                  </a:lnTo>
                  <a:lnTo>
                    <a:pt x="4918" y="2072"/>
                  </a:lnTo>
                  <a:lnTo>
                    <a:pt x="4813" y="2072"/>
                  </a:lnTo>
                  <a:lnTo>
                    <a:pt x="4709" y="2010"/>
                  </a:lnTo>
                  <a:lnTo>
                    <a:pt x="4479" y="2010"/>
                  </a:lnTo>
                  <a:lnTo>
                    <a:pt x="4374" y="2030"/>
                  </a:lnTo>
                  <a:lnTo>
                    <a:pt x="4290" y="1989"/>
                  </a:lnTo>
                  <a:lnTo>
                    <a:pt x="4186" y="1968"/>
                  </a:lnTo>
                  <a:lnTo>
                    <a:pt x="4081" y="1968"/>
                  </a:lnTo>
                  <a:lnTo>
                    <a:pt x="3955" y="2072"/>
                  </a:lnTo>
                  <a:lnTo>
                    <a:pt x="3851" y="2093"/>
                  </a:lnTo>
                  <a:lnTo>
                    <a:pt x="3767" y="2135"/>
                  </a:lnTo>
                  <a:lnTo>
                    <a:pt x="3558" y="2030"/>
                  </a:lnTo>
                  <a:lnTo>
                    <a:pt x="3453" y="1968"/>
                  </a:lnTo>
                  <a:lnTo>
                    <a:pt x="3181" y="1800"/>
                  </a:lnTo>
                  <a:lnTo>
                    <a:pt x="3139" y="1717"/>
                  </a:lnTo>
                  <a:lnTo>
                    <a:pt x="3118" y="1612"/>
                  </a:lnTo>
                  <a:lnTo>
                    <a:pt x="3077" y="1549"/>
                  </a:lnTo>
                  <a:lnTo>
                    <a:pt x="2888" y="1549"/>
                  </a:lnTo>
                  <a:lnTo>
                    <a:pt x="2805" y="1591"/>
                  </a:lnTo>
                  <a:lnTo>
                    <a:pt x="2700" y="1591"/>
                  </a:lnTo>
                  <a:lnTo>
                    <a:pt x="2658" y="1612"/>
                  </a:lnTo>
                  <a:lnTo>
                    <a:pt x="2512" y="1612"/>
                  </a:lnTo>
                  <a:lnTo>
                    <a:pt x="2470" y="1549"/>
                  </a:lnTo>
                  <a:lnTo>
                    <a:pt x="2428" y="1486"/>
                  </a:lnTo>
                  <a:lnTo>
                    <a:pt x="2365" y="1382"/>
                  </a:lnTo>
                  <a:lnTo>
                    <a:pt x="2344" y="1382"/>
                  </a:lnTo>
                  <a:lnTo>
                    <a:pt x="2261" y="1445"/>
                  </a:lnTo>
                  <a:lnTo>
                    <a:pt x="2030" y="1445"/>
                  </a:lnTo>
                  <a:lnTo>
                    <a:pt x="1905" y="1466"/>
                  </a:lnTo>
                  <a:lnTo>
                    <a:pt x="1717" y="1486"/>
                  </a:lnTo>
                  <a:lnTo>
                    <a:pt x="1633" y="1549"/>
                  </a:lnTo>
                  <a:lnTo>
                    <a:pt x="1549" y="1675"/>
                  </a:lnTo>
                  <a:lnTo>
                    <a:pt x="1466" y="1717"/>
                  </a:lnTo>
                  <a:lnTo>
                    <a:pt x="1298" y="1675"/>
                  </a:lnTo>
                  <a:lnTo>
                    <a:pt x="1256" y="1717"/>
                  </a:lnTo>
                  <a:lnTo>
                    <a:pt x="1256" y="1800"/>
                  </a:lnTo>
                  <a:lnTo>
                    <a:pt x="1319" y="1863"/>
                  </a:lnTo>
                  <a:lnTo>
                    <a:pt x="1256" y="1884"/>
                  </a:lnTo>
                  <a:lnTo>
                    <a:pt x="1193" y="2010"/>
                  </a:lnTo>
                  <a:lnTo>
                    <a:pt x="1110" y="2030"/>
                  </a:lnTo>
                  <a:lnTo>
                    <a:pt x="1005" y="2114"/>
                  </a:lnTo>
                  <a:lnTo>
                    <a:pt x="1005" y="2198"/>
                  </a:lnTo>
                  <a:lnTo>
                    <a:pt x="838" y="2282"/>
                  </a:lnTo>
                  <a:lnTo>
                    <a:pt x="817" y="2386"/>
                  </a:lnTo>
                  <a:lnTo>
                    <a:pt x="796" y="2512"/>
                  </a:lnTo>
                  <a:lnTo>
                    <a:pt x="608" y="2554"/>
                  </a:lnTo>
                  <a:lnTo>
                    <a:pt x="503" y="2658"/>
                  </a:lnTo>
                  <a:lnTo>
                    <a:pt x="482" y="2742"/>
                  </a:lnTo>
                  <a:lnTo>
                    <a:pt x="210" y="2721"/>
                  </a:lnTo>
                  <a:lnTo>
                    <a:pt x="105" y="2763"/>
                  </a:lnTo>
                  <a:lnTo>
                    <a:pt x="1" y="2972"/>
                  </a:lnTo>
                  <a:lnTo>
                    <a:pt x="1" y="3014"/>
                  </a:lnTo>
                  <a:lnTo>
                    <a:pt x="43" y="3056"/>
                  </a:lnTo>
                  <a:lnTo>
                    <a:pt x="43" y="3181"/>
                  </a:lnTo>
                  <a:lnTo>
                    <a:pt x="64" y="3223"/>
                  </a:lnTo>
                  <a:lnTo>
                    <a:pt x="105" y="3286"/>
                  </a:lnTo>
                  <a:lnTo>
                    <a:pt x="147" y="3286"/>
                  </a:lnTo>
                  <a:lnTo>
                    <a:pt x="147" y="3244"/>
                  </a:lnTo>
                  <a:lnTo>
                    <a:pt x="168" y="3244"/>
                  </a:lnTo>
                  <a:lnTo>
                    <a:pt x="189" y="3286"/>
                  </a:lnTo>
                  <a:lnTo>
                    <a:pt x="189" y="3370"/>
                  </a:lnTo>
                  <a:lnTo>
                    <a:pt x="210" y="3453"/>
                  </a:lnTo>
                  <a:lnTo>
                    <a:pt x="294" y="3495"/>
                  </a:lnTo>
                  <a:lnTo>
                    <a:pt x="336" y="3537"/>
                  </a:lnTo>
                  <a:lnTo>
                    <a:pt x="461" y="3642"/>
                  </a:lnTo>
                  <a:lnTo>
                    <a:pt x="566" y="3704"/>
                  </a:lnTo>
                  <a:lnTo>
                    <a:pt x="629" y="3788"/>
                  </a:lnTo>
                  <a:lnTo>
                    <a:pt x="629" y="3851"/>
                  </a:lnTo>
                  <a:lnTo>
                    <a:pt x="670" y="3914"/>
                  </a:lnTo>
                  <a:lnTo>
                    <a:pt x="796" y="3997"/>
                  </a:lnTo>
                  <a:lnTo>
                    <a:pt x="838" y="3997"/>
                  </a:lnTo>
                  <a:lnTo>
                    <a:pt x="859" y="3914"/>
                  </a:lnTo>
                  <a:lnTo>
                    <a:pt x="901" y="3872"/>
                  </a:lnTo>
                  <a:lnTo>
                    <a:pt x="1026" y="3809"/>
                  </a:lnTo>
                  <a:lnTo>
                    <a:pt x="1131" y="3809"/>
                  </a:lnTo>
                  <a:lnTo>
                    <a:pt x="1152" y="3872"/>
                  </a:lnTo>
                  <a:lnTo>
                    <a:pt x="1235" y="3976"/>
                  </a:lnTo>
                  <a:lnTo>
                    <a:pt x="1319" y="3997"/>
                  </a:lnTo>
                  <a:lnTo>
                    <a:pt x="1361" y="3976"/>
                  </a:lnTo>
                  <a:lnTo>
                    <a:pt x="1424" y="3914"/>
                  </a:lnTo>
                  <a:lnTo>
                    <a:pt x="1528" y="3914"/>
                  </a:lnTo>
                  <a:lnTo>
                    <a:pt x="1612" y="3955"/>
                  </a:lnTo>
                  <a:lnTo>
                    <a:pt x="1654" y="4018"/>
                  </a:lnTo>
                  <a:lnTo>
                    <a:pt x="1738" y="4060"/>
                  </a:lnTo>
                  <a:lnTo>
                    <a:pt x="1842" y="4123"/>
                  </a:lnTo>
                  <a:lnTo>
                    <a:pt x="1884" y="4207"/>
                  </a:lnTo>
                  <a:lnTo>
                    <a:pt x="1905" y="4311"/>
                  </a:lnTo>
                  <a:lnTo>
                    <a:pt x="1947" y="4416"/>
                  </a:lnTo>
                  <a:lnTo>
                    <a:pt x="1989" y="4499"/>
                  </a:lnTo>
                  <a:lnTo>
                    <a:pt x="2051" y="4604"/>
                  </a:lnTo>
                  <a:lnTo>
                    <a:pt x="2135" y="4646"/>
                  </a:lnTo>
                  <a:lnTo>
                    <a:pt x="2198" y="4709"/>
                  </a:lnTo>
                  <a:lnTo>
                    <a:pt x="2282" y="4834"/>
                  </a:lnTo>
                  <a:lnTo>
                    <a:pt x="2344" y="4897"/>
                  </a:lnTo>
                  <a:lnTo>
                    <a:pt x="2344" y="5023"/>
                  </a:lnTo>
                  <a:lnTo>
                    <a:pt x="2302" y="5106"/>
                  </a:lnTo>
                  <a:lnTo>
                    <a:pt x="2344" y="5232"/>
                  </a:lnTo>
                  <a:lnTo>
                    <a:pt x="2407" y="5315"/>
                  </a:lnTo>
                  <a:lnTo>
                    <a:pt x="2365" y="5420"/>
                  </a:lnTo>
                  <a:lnTo>
                    <a:pt x="2282" y="5483"/>
                  </a:lnTo>
                  <a:lnTo>
                    <a:pt x="2261" y="5546"/>
                  </a:lnTo>
                  <a:lnTo>
                    <a:pt x="2261" y="5629"/>
                  </a:lnTo>
                  <a:lnTo>
                    <a:pt x="2282" y="5734"/>
                  </a:lnTo>
                  <a:lnTo>
                    <a:pt x="2407" y="5901"/>
                  </a:lnTo>
                  <a:lnTo>
                    <a:pt x="2512" y="5985"/>
                  </a:lnTo>
                  <a:lnTo>
                    <a:pt x="3098" y="6111"/>
                  </a:lnTo>
                  <a:lnTo>
                    <a:pt x="3349" y="6090"/>
                  </a:lnTo>
                  <a:lnTo>
                    <a:pt x="3516" y="6090"/>
                  </a:lnTo>
                  <a:lnTo>
                    <a:pt x="3558" y="6048"/>
                  </a:lnTo>
                  <a:lnTo>
                    <a:pt x="3600" y="6048"/>
                  </a:lnTo>
                  <a:lnTo>
                    <a:pt x="3976" y="6111"/>
                  </a:lnTo>
                  <a:lnTo>
                    <a:pt x="4165" y="6257"/>
                  </a:lnTo>
                  <a:lnTo>
                    <a:pt x="4227" y="6299"/>
                  </a:lnTo>
                  <a:lnTo>
                    <a:pt x="4332" y="6320"/>
                  </a:lnTo>
                  <a:lnTo>
                    <a:pt x="4437" y="6320"/>
                  </a:lnTo>
                  <a:lnTo>
                    <a:pt x="4646" y="6487"/>
                  </a:lnTo>
                  <a:lnTo>
                    <a:pt x="4792" y="6571"/>
                  </a:lnTo>
                  <a:lnTo>
                    <a:pt x="5023" y="6571"/>
                  </a:lnTo>
                  <a:lnTo>
                    <a:pt x="5043" y="6675"/>
                  </a:lnTo>
                  <a:lnTo>
                    <a:pt x="5085" y="6738"/>
                  </a:lnTo>
                  <a:lnTo>
                    <a:pt x="5127" y="6738"/>
                  </a:lnTo>
                  <a:lnTo>
                    <a:pt x="5211" y="6780"/>
                  </a:lnTo>
                  <a:lnTo>
                    <a:pt x="5315" y="6885"/>
                  </a:lnTo>
                  <a:lnTo>
                    <a:pt x="5315" y="6948"/>
                  </a:lnTo>
                  <a:lnTo>
                    <a:pt x="5378" y="7115"/>
                  </a:lnTo>
                  <a:lnTo>
                    <a:pt x="5483" y="7240"/>
                  </a:lnTo>
                  <a:lnTo>
                    <a:pt x="5608" y="7408"/>
                  </a:lnTo>
                  <a:lnTo>
                    <a:pt x="5650" y="7533"/>
                  </a:lnTo>
                  <a:lnTo>
                    <a:pt x="5797" y="7784"/>
                  </a:lnTo>
                  <a:lnTo>
                    <a:pt x="5901" y="7826"/>
                  </a:lnTo>
                  <a:lnTo>
                    <a:pt x="6006" y="7784"/>
                  </a:lnTo>
                  <a:lnTo>
                    <a:pt x="6236" y="7764"/>
                  </a:lnTo>
                  <a:lnTo>
                    <a:pt x="6487" y="7784"/>
                  </a:lnTo>
                  <a:lnTo>
                    <a:pt x="6843" y="7764"/>
                  </a:lnTo>
                  <a:lnTo>
                    <a:pt x="7324" y="7826"/>
                  </a:lnTo>
                  <a:lnTo>
                    <a:pt x="7596" y="7784"/>
                  </a:lnTo>
                  <a:lnTo>
                    <a:pt x="7784" y="7722"/>
                  </a:lnTo>
                  <a:lnTo>
                    <a:pt x="7826" y="7659"/>
                  </a:lnTo>
                  <a:lnTo>
                    <a:pt x="7889" y="7617"/>
                  </a:lnTo>
                  <a:lnTo>
                    <a:pt x="7952" y="7638"/>
                  </a:lnTo>
                  <a:lnTo>
                    <a:pt x="8328" y="7638"/>
                  </a:lnTo>
                  <a:lnTo>
                    <a:pt x="8747" y="7659"/>
                  </a:lnTo>
                  <a:lnTo>
                    <a:pt x="8872" y="7680"/>
                  </a:lnTo>
                  <a:lnTo>
                    <a:pt x="9082" y="7868"/>
                  </a:lnTo>
                  <a:lnTo>
                    <a:pt x="9458" y="8036"/>
                  </a:lnTo>
                  <a:lnTo>
                    <a:pt x="9814" y="8161"/>
                  </a:lnTo>
                  <a:lnTo>
                    <a:pt x="9981" y="8182"/>
                  </a:lnTo>
                  <a:lnTo>
                    <a:pt x="10191" y="8287"/>
                  </a:lnTo>
                  <a:lnTo>
                    <a:pt x="10358" y="8266"/>
                  </a:lnTo>
                  <a:lnTo>
                    <a:pt x="10630" y="8182"/>
                  </a:lnTo>
                  <a:lnTo>
                    <a:pt x="10651" y="8287"/>
                  </a:lnTo>
                  <a:lnTo>
                    <a:pt x="10651" y="8349"/>
                  </a:lnTo>
                  <a:lnTo>
                    <a:pt x="10797" y="8391"/>
                  </a:lnTo>
                  <a:lnTo>
                    <a:pt x="10944" y="8391"/>
                  </a:lnTo>
                  <a:lnTo>
                    <a:pt x="11049" y="8287"/>
                  </a:lnTo>
                  <a:lnTo>
                    <a:pt x="11300" y="8098"/>
                  </a:lnTo>
                  <a:lnTo>
                    <a:pt x="11467" y="7931"/>
                  </a:lnTo>
                  <a:lnTo>
                    <a:pt x="11781" y="7826"/>
                  </a:lnTo>
                  <a:lnTo>
                    <a:pt x="12199" y="7659"/>
                  </a:lnTo>
                  <a:lnTo>
                    <a:pt x="12367" y="7617"/>
                  </a:lnTo>
                  <a:lnTo>
                    <a:pt x="12555" y="7554"/>
                  </a:lnTo>
                  <a:lnTo>
                    <a:pt x="12806" y="7533"/>
                  </a:lnTo>
                  <a:lnTo>
                    <a:pt x="12953" y="7533"/>
                  </a:lnTo>
                  <a:lnTo>
                    <a:pt x="13120" y="7408"/>
                  </a:lnTo>
                  <a:lnTo>
                    <a:pt x="13266" y="7303"/>
                  </a:lnTo>
                  <a:lnTo>
                    <a:pt x="13392" y="7303"/>
                  </a:lnTo>
                  <a:lnTo>
                    <a:pt x="13580" y="7240"/>
                  </a:lnTo>
                  <a:lnTo>
                    <a:pt x="13685" y="7240"/>
                  </a:lnTo>
                  <a:lnTo>
                    <a:pt x="13769" y="7031"/>
                  </a:lnTo>
                  <a:lnTo>
                    <a:pt x="13894" y="6801"/>
                  </a:lnTo>
                  <a:lnTo>
                    <a:pt x="14166" y="6508"/>
                  </a:lnTo>
                  <a:lnTo>
                    <a:pt x="14229" y="6403"/>
                  </a:lnTo>
                  <a:lnTo>
                    <a:pt x="14292" y="6299"/>
                  </a:lnTo>
                  <a:lnTo>
                    <a:pt x="14292" y="6215"/>
                  </a:lnTo>
                  <a:lnTo>
                    <a:pt x="14062" y="6090"/>
                  </a:lnTo>
                  <a:lnTo>
                    <a:pt x="13790" y="5901"/>
                  </a:lnTo>
                  <a:lnTo>
                    <a:pt x="13810" y="5839"/>
                  </a:lnTo>
                  <a:lnTo>
                    <a:pt x="13790" y="5692"/>
                  </a:lnTo>
                  <a:lnTo>
                    <a:pt x="13790" y="5462"/>
                  </a:lnTo>
                  <a:lnTo>
                    <a:pt x="13894" y="5336"/>
                  </a:lnTo>
                  <a:lnTo>
                    <a:pt x="14020" y="5232"/>
                  </a:lnTo>
                  <a:lnTo>
                    <a:pt x="14229" y="5169"/>
                  </a:lnTo>
                  <a:lnTo>
                    <a:pt x="14396" y="5211"/>
                  </a:lnTo>
                  <a:lnTo>
                    <a:pt x="14522" y="5274"/>
                  </a:lnTo>
                  <a:lnTo>
                    <a:pt x="14710" y="5357"/>
                  </a:lnTo>
                  <a:lnTo>
                    <a:pt x="14836" y="5378"/>
                  </a:lnTo>
                  <a:lnTo>
                    <a:pt x="14961" y="5441"/>
                  </a:lnTo>
                  <a:lnTo>
                    <a:pt x="15024" y="5441"/>
                  </a:lnTo>
                  <a:lnTo>
                    <a:pt x="15045" y="5336"/>
                  </a:lnTo>
                  <a:lnTo>
                    <a:pt x="15129" y="5253"/>
                  </a:lnTo>
                  <a:lnTo>
                    <a:pt x="15254" y="5148"/>
                  </a:lnTo>
                  <a:lnTo>
                    <a:pt x="15359" y="5064"/>
                  </a:lnTo>
                  <a:lnTo>
                    <a:pt x="15463" y="4855"/>
                  </a:lnTo>
                  <a:lnTo>
                    <a:pt x="15547" y="4813"/>
                  </a:lnTo>
                  <a:lnTo>
                    <a:pt x="15673" y="4834"/>
                  </a:lnTo>
                  <a:lnTo>
                    <a:pt x="15840" y="4834"/>
                  </a:lnTo>
                  <a:lnTo>
                    <a:pt x="16070" y="4646"/>
                  </a:lnTo>
                  <a:lnTo>
                    <a:pt x="16196" y="4625"/>
                  </a:lnTo>
                  <a:lnTo>
                    <a:pt x="16259" y="4541"/>
                  </a:lnTo>
                  <a:lnTo>
                    <a:pt x="16259" y="4437"/>
                  </a:lnTo>
                  <a:lnTo>
                    <a:pt x="16279" y="4269"/>
                  </a:lnTo>
                  <a:lnTo>
                    <a:pt x="16384" y="4102"/>
                  </a:lnTo>
                  <a:lnTo>
                    <a:pt x="16426" y="4018"/>
                  </a:lnTo>
                  <a:lnTo>
                    <a:pt x="16489" y="4060"/>
                  </a:lnTo>
                  <a:lnTo>
                    <a:pt x="16551" y="4018"/>
                  </a:lnTo>
                  <a:lnTo>
                    <a:pt x="16614" y="3976"/>
                  </a:lnTo>
                  <a:lnTo>
                    <a:pt x="16614" y="3872"/>
                  </a:lnTo>
                  <a:lnTo>
                    <a:pt x="16677" y="3851"/>
                  </a:lnTo>
                  <a:lnTo>
                    <a:pt x="16782" y="3914"/>
                  </a:lnTo>
                  <a:lnTo>
                    <a:pt x="16844" y="3872"/>
                  </a:lnTo>
                  <a:lnTo>
                    <a:pt x="17012" y="3746"/>
                  </a:lnTo>
                  <a:lnTo>
                    <a:pt x="17116" y="3600"/>
                  </a:lnTo>
                  <a:lnTo>
                    <a:pt x="17221" y="3579"/>
                  </a:lnTo>
                  <a:lnTo>
                    <a:pt x="17367" y="3662"/>
                  </a:lnTo>
                  <a:lnTo>
                    <a:pt x="17451" y="3600"/>
                  </a:lnTo>
                  <a:lnTo>
                    <a:pt x="17556" y="3579"/>
                  </a:lnTo>
                  <a:lnTo>
                    <a:pt x="17598" y="3642"/>
                  </a:lnTo>
                  <a:lnTo>
                    <a:pt x="17723" y="3662"/>
                  </a:lnTo>
                  <a:lnTo>
                    <a:pt x="17744" y="3579"/>
                  </a:lnTo>
                  <a:lnTo>
                    <a:pt x="17744" y="3495"/>
                  </a:lnTo>
                  <a:lnTo>
                    <a:pt x="17786" y="3453"/>
                  </a:lnTo>
                  <a:lnTo>
                    <a:pt x="17786" y="3349"/>
                  </a:lnTo>
                  <a:lnTo>
                    <a:pt x="17765" y="3265"/>
                  </a:lnTo>
                  <a:lnTo>
                    <a:pt x="17744" y="3160"/>
                  </a:lnTo>
                  <a:lnTo>
                    <a:pt x="17535" y="3014"/>
                  </a:lnTo>
                  <a:lnTo>
                    <a:pt x="17367" y="2805"/>
                  </a:lnTo>
                  <a:lnTo>
                    <a:pt x="17158" y="2616"/>
                  </a:lnTo>
                  <a:lnTo>
                    <a:pt x="17012" y="2428"/>
                  </a:lnTo>
                  <a:lnTo>
                    <a:pt x="16740" y="2344"/>
                  </a:lnTo>
                  <a:lnTo>
                    <a:pt x="16698" y="2407"/>
                  </a:lnTo>
                  <a:lnTo>
                    <a:pt x="16531" y="2449"/>
                  </a:lnTo>
                  <a:lnTo>
                    <a:pt x="16531" y="2554"/>
                  </a:lnTo>
                  <a:lnTo>
                    <a:pt x="16531" y="2700"/>
                  </a:lnTo>
                  <a:lnTo>
                    <a:pt x="16405" y="2909"/>
                  </a:lnTo>
                  <a:lnTo>
                    <a:pt x="16300" y="2805"/>
                  </a:lnTo>
                  <a:lnTo>
                    <a:pt x="16028" y="2742"/>
                  </a:lnTo>
                  <a:lnTo>
                    <a:pt x="15798" y="2742"/>
                  </a:lnTo>
                  <a:lnTo>
                    <a:pt x="15631" y="2909"/>
                  </a:lnTo>
                  <a:lnTo>
                    <a:pt x="15359" y="2763"/>
                  </a:lnTo>
                  <a:lnTo>
                    <a:pt x="15254" y="2595"/>
                  </a:lnTo>
                  <a:lnTo>
                    <a:pt x="15338" y="2323"/>
                  </a:lnTo>
                  <a:lnTo>
                    <a:pt x="15317" y="2219"/>
                  </a:lnTo>
                  <a:lnTo>
                    <a:pt x="15359" y="2030"/>
                  </a:lnTo>
                  <a:lnTo>
                    <a:pt x="15338" y="1863"/>
                  </a:lnTo>
                  <a:lnTo>
                    <a:pt x="15463" y="963"/>
                  </a:lnTo>
                  <a:lnTo>
                    <a:pt x="15463" y="942"/>
                  </a:lnTo>
                  <a:lnTo>
                    <a:pt x="15422" y="880"/>
                  </a:lnTo>
                  <a:lnTo>
                    <a:pt x="15212" y="838"/>
                  </a:lnTo>
                  <a:lnTo>
                    <a:pt x="14982" y="859"/>
                  </a:lnTo>
                  <a:lnTo>
                    <a:pt x="14982" y="922"/>
                  </a:lnTo>
                  <a:lnTo>
                    <a:pt x="14857" y="984"/>
                  </a:lnTo>
                  <a:lnTo>
                    <a:pt x="14752" y="984"/>
                  </a:lnTo>
                  <a:lnTo>
                    <a:pt x="14710" y="942"/>
                  </a:lnTo>
                  <a:lnTo>
                    <a:pt x="14606" y="1026"/>
                  </a:lnTo>
                  <a:lnTo>
                    <a:pt x="14501" y="963"/>
                  </a:lnTo>
                  <a:lnTo>
                    <a:pt x="14438" y="880"/>
                  </a:lnTo>
                  <a:lnTo>
                    <a:pt x="14313" y="775"/>
                  </a:lnTo>
                  <a:lnTo>
                    <a:pt x="14208" y="775"/>
                  </a:lnTo>
                  <a:lnTo>
                    <a:pt x="14020" y="838"/>
                  </a:lnTo>
                  <a:lnTo>
                    <a:pt x="13999" y="775"/>
                  </a:lnTo>
                  <a:lnTo>
                    <a:pt x="13894" y="775"/>
                  </a:lnTo>
                  <a:lnTo>
                    <a:pt x="13790" y="859"/>
                  </a:lnTo>
                  <a:lnTo>
                    <a:pt x="13769" y="984"/>
                  </a:lnTo>
                  <a:lnTo>
                    <a:pt x="13685" y="1068"/>
                  </a:lnTo>
                  <a:lnTo>
                    <a:pt x="13559" y="1131"/>
                  </a:lnTo>
                  <a:lnTo>
                    <a:pt x="13476" y="1256"/>
                  </a:lnTo>
                  <a:lnTo>
                    <a:pt x="13476" y="1298"/>
                  </a:lnTo>
                  <a:lnTo>
                    <a:pt x="13455" y="1403"/>
                  </a:lnTo>
                  <a:lnTo>
                    <a:pt x="13350" y="1507"/>
                  </a:lnTo>
                  <a:lnTo>
                    <a:pt x="12973" y="1507"/>
                  </a:lnTo>
                  <a:lnTo>
                    <a:pt x="12869" y="1612"/>
                  </a:lnTo>
                  <a:lnTo>
                    <a:pt x="12743" y="1612"/>
                  </a:lnTo>
                  <a:lnTo>
                    <a:pt x="12534" y="1758"/>
                  </a:lnTo>
                  <a:lnTo>
                    <a:pt x="12429" y="1905"/>
                  </a:lnTo>
                  <a:lnTo>
                    <a:pt x="12367" y="1905"/>
                  </a:lnTo>
                  <a:lnTo>
                    <a:pt x="12283" y="1863"/>
                  </a:lnTo>
                  <a:lnTo>
                    <a:pt x="12137" y="1863"/>
                  </a:lnTo>
                  <a:lnTo>
                    <a:pt x="12095" y="1884"/>
                  </a:lnTo>
                  <a:lnTo>
                    <a:pt x="11927" y="1905"/>
                  </a:lnTo>
                  <a:lnTo>
                    <a:pt x="11593" y="1905"/>
                  </a:lnTo>
                  <a:lnTo>
                    <a:pt x="11362" y="1863"/>
                  </a:lnTo>
                  <a:lnTo>
                    <a:pt x="11090" y="1884"/>
                  </a:lnTo>
                  <a:lnTo>
                    <a:pt x="11028" y="1884"/>
                  </a:lnTo>
                  <a:lnTo>
                    <a:pt x="10923" y="1758"/>
                  </a:lnTo>
                  <a:lnTo>
                    <a:pt x="10839" y="1758"/>
                  </a:lnTo>
                  <a:lnTo>
                    <a:pt x="10756" y="1696"/>
                  </a:lnTo>
                  <a:lnTo>
                    <a:pt x="10651" y="1612"/>
                  </a:lnTo>
                  <a:lnTo>
                    <a:pt x="10609" y="1445"/>
                  </a:lnTo>
                  <a:lnTo>
                    <a:pt x="10525" y="1382"/>
                  </a:lnTo>
                  <a:lnTo>
                    <a:pt x="10421" y="1403"/>
                  </a:lnTo>
                  <a:lnTo>
                    <a:pt x="10232" y="1403"/>
                  </a:lnTo>
                  <a:lnTo>
                    <a:pt x="10044" y="1340"/>
                  </a:lnTo>
                  <a:lnTo>
                    <a:pt x="9919" y="1173"/>
                  </a:lnTo>
                  <a:lnTo>
                    <a:pt x="9521" y="1173"/>
                  </a:lnTo>
                  <a:lnTo>
                    <a:pt x="9396" y="1089"/>
                  </a:lnTo>
                  <a:lnTo>
                    <a:pt x="9270" y="1131"/>
                  </a:lnTo>
                  <a:lnTo>
                    <a:pt x="9103" y="1152"/>
                  </a:lnTo>
                  <a:lnTo>
                    <a:pt x="8977" y="1194"/>
                  </a:lnTo>
                  <a:lnTo>
                    <a:pt x="8768" y="1214"/>
                  </a:lnTo>
                  <a:lnTo>
                    <a:pt x="8580" y="1277"/>
                  </a:lnTo>
                  <a:lnTo>
                    <a:pt x="8517" y="1382"/>
                  </a:lnTo>
                  <a:lnTo>
                    <a:pt x="8433" y="1403"/>
                  </a:lnTo>
                  <a:lnTo>
                    <a:pt x="8349" y="1382"/>
                  </a:lnTo>
                  <a:lnTo>
                    <a:pt x="8266" y="1382"/>
                  </a:lnTo>
                  <a:lnTo>
                    <a:pt x="8182" y="1445"/>
                  </a:lnTo>
                  <a:lnTo>
                    <a:pt x="8015" y="1445"/>
                  </a:lnTo>
                  <a:lnTo>
                    <a:pt x="7952" y="1466"/>
                  </a:lnTo>
                  <a:lnTo>
                    <a:pt x="7889" y="1466"/>
                  </a:lnTo>
                  <a:lnTo>
                    <a:pt x="7722" y="1361"/>
                  </a:lnTo>
                  <a:lnTo>
                    <a:pt x="7533" y="1340"/>
                  </a:lnTo>
                  <a:lnTo>
                    <a:pt x="7512" y="1256"/>
                  </a:lnTo>
                  <a:lnTo>
                    <a:pt x="7387" y="1152"/>
                  </a:lnTo>
                  <a:lnTo>
                    <a:pt x="7324" y="1152"/>
                  </a:lnTo>
                  <a:lnTo>
                    <a:pt x="7261" y="1089"/>
                  </a:lnTo>
                  <a:lnTo>
                    <a:pt x="7261" y="984"/>
                  </a:lnTo>
                  <a:lnTo>
                    <a:pt x="7199" y="859"/>
                  </a:lnTo>
                  <a:lnTo>
                    <a:pt x="7136" y="817"/>
                  </a:lnTo>
                  <a:lnTo>
                    <a:pt x="7136" y="691"/>
                  </a:lnTo>
                  <a:lnTo>
                    <a:pt x="7094" y="629"/>
                  </a:lnTo>
                  <a:lnTo>
                    <a:pt x="7094" y="566"/>
                  </a:lnTo>
                  <a:lnTo>
                    <a:pt x="7052" y="461"/>
                  </a:lnTo>
                  <a:lnTo>
                    <a:pt x="6947" y="440"/>
                  </a:lnTo>
                  <a:lnTo>
                    <a:pt x="6696" y="440"/>
                  </a:lnTo>
                  <a:lnTo>
                    <a:pt x="6592" y="419"/>
                  </a:lnTo>
                  <a:lnTo>
                    <a:pt x="6529" y="398"/>
                  </a:lnTo>
                  <a:lnTo>
                    <a:pt x="6383" y="357"/>
                  </a:lnTo>
                  <a:lnTo>
                    <a:pt x="6341" y="315"/>
                  </a:lnTo>
                  <a:lnTo>
                    <a:pt x="6257" y="252"/>
                  </a:lnTo>
                  <a:lnTo>
                    <a:pt x="5901" y="252"/>
                  </a:lnTo>
                  <a:lnTo>
                    <a:pt x="5755" y="210"/>
                  </a:lnTo>
                  <a:lnTo>
                    <a:pt x="5734" y="168"/>
                  </a:lnTo>
                  <a:lnTo>
                    <a:pt x="5567" y="105"/>
                  </a:lnTo>
                  <a:lnTo>
                    <a:pt x="5441" y="43"/>
                  </a:lnTo>
                  <a:lnTo>
                    <a:pt x="537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" name="Google Shape;1562;p74"/>
            <p:cNvSpPr/>
            <p:nvPr/>
          </p:nvSpPr>
          <p:spPr>
            <a:xfrm>
              <a:off x="4718522" y="3165089"/>
              <a:ext cx="67277" cy="54986"/>
            </a:xfrm>
            <a:custGeom>
              <a:avLst/>
              <a:gdLst/>
              <a:ahLst/>
              <a:cxnLst/>
              <a:rect l="l" t="t" r="r" b="b"/>
              <a:pathLst>
                <a:path w="5650" h="4835" extrusionOk="0">
                  <a:moveTo>
                    <a:pt x="126" y="1"/>
                  </a:moveTo>
                  <a:lnTo>
                    <a:pt x="42" y="2156"/>
                  </a:lnTo>
                  <a:lnTo>
                    <a:pt x="21" y="2323"/>
                  </a:lnTo>
                  <a:lnTo>
                    <a:pt x="21" y="2407"/>
                  </a:lnTo>
                  <a:lnTo>
                    <a:pt x="21" y="2470"/>
                  </a:lnTo>
                  <a:lnTo>
                    <a:pt x="0" y="3872"/>
                  </a:lnTo>
                  <a:lnTo>
                    <a:pt x="168" y="3872"/>
                  </a:lnTo>
                  <a:lnTo>
                    <a:pt x="251" y="3892"/>
                  </a:lnTo>
                  <a:lnTo>
                    <a:pt x="356" y="3872"/>
                  </a:lnTo>
                  <a:lnTo>
                    <a:pt x="732" y="3872"/>
                  </a:lnTo>
                  <a:lnTo>
                    <a:pt x="753" y="3934"/>
                  </a:lnTo>
                  <a:lnTo>
                    <a:pt x="837" y="3997"/>
                  </a:lnTo>
                  <a:lnTo>
                    <a:pt x="942" y="4039"/>
                  </a:lnTo>
                  <a:lnTo>
                    <a:pt x="1046" y="3955"/>
                  </a:lnTo>
                  <a:lnTo>
                    <a:pt x="1256" y="3892"/>
                  </a:lnTo>
                  <a:lnTo>
                    <a:pt x="1276" y="3851"/>
                  </a:lnTo>
                  <a:lnTo>
                    <a:pt x="1318" y="3892"/>
                  </a:lnTo>
                  <a:lnTo>
                    <a:pt x="1381" y="3830"/>
                  </a:lnTo>
                  <a:lnTo>
                    <a:pt x="1360" y="3662"/>
                  </a:lnTo>
                  <a:lnTo>
                    <a:pt x="1214" y="3558"/>
                  </a:lnTo>
                  <a:lnTo>
                    <a:pt x="1046" y="3474"/>
                  </a:lnTo>
                  <a:lnTo>
                    <a:pt x="900" y="3453"/>
                  </a:lnTo>
                  <a:lnTo>
                    <a:pt x="858" y="3411"/>
                  </a:lnTo>
                  <a:lnTo>
                    <a:pt x="753" y="3369"/>
                  </a:lnTo>
                  <a:lnTo>
                    <a:pt x="732" y="3369"/>
                  </a:lnTo>
                  <a:lnTo>
                    <a:pt x="670" y="3328"/>
                  </a:lnTo>
                  <a:lnTo>
                    <a:pt x="649" y="3202"/>
                  </a:lnTo>
                  <a:lnTo>
                    <a:pt x="544" y="3056"/>
                  </a:lnTo>
                  <a:lnTo>
                    <a:pt x="440" y="3014"/>
                  </a:lnTo>
                  <a:lnTo>
                    <a:pt x="419" y="2930"/>
                  </a:lnTo>
                  <a:lnTo>
                    <a:pt x="335" y="2846"/>
                  </a:lnTo>
                  <a:lnTo>
                    <a:pt x="419" y="2909"/>
                  </a:lnTo>
                  <a:lnTo>
                    <a:pt x="440" y="3014"/>
                  </a:lnTo>
                  <a:lnTo>
                    <a:pt x="523" y="3014"/>
                  </a:lnTo>
                  <a:lnTo>
                    <a:pt x="649" y="3097"/>
                  </a:lnTo>
                  <a:lnTo>
                    <a:pt x="670" y="3202"/>
                  </a:lnTo>
                  <a:lnTo>
                    <a:pt x="670" y="3328"/>
                  </a:lnTo>
                  <a:lnTo>
                    <a:pt x="732" y="3328"/>
                  </a:lnTo>
                  <a:lnTo>
                    <a:pt x="879" y="3348"/>
                  </a:lnTo>
                  <a:lnTo>
                    <a:pt x="963" y="3432"/>
                  </a:lnTo>
                  <a:lnTo>
                    <a:pt x="1151" y="3432"/>
                  </a:lnTo>
                  <a:lnTo>
                    <a:pt x="1297" y="3369"/>
                  </a:lnTo>
                  <a:lnTo>
                    <a:pt x="1423" y="3411"/>
                  </a:lnTo>
                  <a:lnTo>
                    <a:pt x="1507" y="3348"/>
                  </a:lnTo>
                  <a:lnTo>
                    <a:pt x="1486" y="3328"/>
                  </a:lnTo>
                  <a:lnTo>
                    <a:pt x="1402" y="3244"/>
                  </a:lnTo>
                  <a:lnTo>
                    <a:pt x="1360" y="3160"/>
                  </a:lnTo>
                  <a:lnTo>
                    <a:pt x="1276" y="3202"/>
                  </a:lnTo>
                  <a:lnTo>
                    <a:pt x="1256" y="3118"/>
                  </a:lnTo>
                  <a:lnTo>
                    <a:pt x="1297" y="3160"/>
                  </a:lnTo>
                  <a:lnTo>
                    <a:pt x="1423" y="3139"/>
                  </a:lnTo>
                  <a:lnTo>
                    <a:pt x="1507" y="3244"/>
                  </a:lnTo>
                  <a:lnTo>
                    <a:pt x="1611" y="3244"/>
                  </a:lnTo>
                  <a:lnTo>
                    <a:pt x="1569" y="3202"/>
                  </a:lnTo>
                  <a:lnTo>
                    <a:pt x="1569" y="3118"/>
                  </a:lnTo>
                  <a:lnTo>
                    <a:pt x="1611" y="3056"/>
                  </a:lnTo>
                  <a:lnTo>
                    <a:pt x="1611" y="3014"/>
                  </a:lnTo>
                  <a:lnTo>
                    <a:pt x="1611" y="2930"/>
                  </a:lnTo>
                  <a:lnTo>
                    <a:pt x="1528" y="2825"/>
                  </a:lnTo>
                  <a:lnTo>
                    <a:pt x="1528" y="2804"/>
                  </a:lnTo>
                  <a:lnTo>
                    <a:pt x="1632" y="2846"/>
                  </a:lnTo>
                  <a:lnTo>
                    <a:pt x="1674" y="2909"/>
                  </a:lnTo>
                  <a:lnTo>
                    <a:pt x="1779" y="3014"/>
                  </a:lnTo>
                  <a:lnTo>
                    <a:pt x="1883" y="3035"/>
                  </a:lnTo>
                  <a:lnTo>
                    <a:pt x="1883" y="2993"/>
                  </a:lnTo>
                  <a:lnTo>
                    <a:pt x="1841" y="2909"/>
                  </a:lnTo>
                  <a:lnTo>
                    <a:pt x="1883" y="2930"/>
                  </a:lnTo>
                  <a:lnTo>
                    <a:pt x="1904" y="3035"/>
                  </a:lnTo>
                  <a:lnTo>
                    <a:pt x="1946" y="3035"/>
                  </a:lnTo>
                  <a:lnTo>
                    <a:pt x="1946" y="2951"/>
                  </a:lnTo>
                  <a:lnTo>
                    <a:pt x="1925" y="2888"/>
                  </a:lnTo>
                  <a:lnTo>
                    <a:pt x="1946" y="2784"/>
                  </a:lnTo>
                  <a:lnTo>
                    <a:pt x="2009" y="2825"/>
                  </a:lnTo>
                  <a:lnTo>
                    <a:pt x="2155" y="2888"/>
                  </a:lnTo>
                  <a:lnTo>
                    <a:pt x="2197" y="2951"/>
                  </a:lnTo>
                  <a:lnTo>
                    <a:pt x="2260" y="2993"/>
                  </a:lnTo>
                  <a:lnTo>
                    <a:pt x="2323" y="2951"/>
                  </a:lnTo>
                  <a:lnTo>
                    <a:pt x="2365" y="2993"/>
                  </a:lnTo>
                  <a:lnTo>
                    <a:pt x="2427" y="2930"/>
                  </a:lnTo>
                  <a:lnTo>
                    <a:pt x="2427" y="3014"/>
                  </a:lnTo>
                  <a:lnTo>
                    <a:pt x="2427" y="3097"/>
                  </a:lnTo>
                  <a:lnTo>
                    <a:pt x="2469" y="3097"/>
                  </a:lnTo>
                  <a:lnTo>
                    <a:pt x="2553" y="3160"/>
                  </a:lnTo>
                  <a:lnTo>
                    <a:pt x="2867" y="3244"/>
                  </a:lnTo>
                  <a:lnTo>
                    <a:pt x="2950" y="3307"/>
                  </a:lnTo>
                  <a:lnTo>
                    <a:pt x="3055" y="3411"/>
                  </a:lnTo>
                  <a:lnTo>
                    <a:pt x="3076" y="3558"/>
                  </a:lnTo>
                  <a:lnTo>
                    <a:pt x="3243" y="3746"/>
                  </a:lnTo>
                  <a:lnTo>
                    <a:pt x="3264" y="3830"/>
                  </a:lnTo>
                  <a:lnTo>
                    <a:pt x="3369" y="3872"/>
                  </a:lnTo>
                  <a:lnTo>
                    <a:pt x="3453" y="3955"/>
                  </a:lnTo>
                  <a:lnTo>
                    <a:pt x="3473" y="4039"/>
                  </a:lnTo>
                  <a:lnTo>
                    <a:pt x="3725" y="4290"/>
                  </a:lnTo>
                  <a:lnTo>
                    <a:pt x="3725" y="4374"/>
                  </a:lnTo>
                  <a:lnTo>
                    <a:pt x="3829" y="4457"/>
                  </a:lnTo>
                  <a:lnTo>
                    <a:pt x="3997" y="4499"/>
                  </a:lnTo>
                  <a:lnTo>
                    <a:pt x="4080" y="4478"/>
                  </a:lnTo>
                  <a:lnTo>
                    <a:pt x="4122" y="4478"/>
                  </a:lnTo>
                  <a:lnTo>
                    <a:pt x="4206" y="4520"/>
                  </a:lnTo>
                  <a:lnTo>
                    <a:pt x="4394" y="4499"/>
                  </a:lnTo>
                  <a:lnTo>
                    <a:pt x="4520" y="4562"/>
                  </a:lnTo>
                  <a:lnTo>
                    <a:pt x="4624" y="4520"/>
                  </a:lnTo>
                  <a:lnTo>
                    <a:pt x="4771" y="4562"/>
                  </a:lnTo>
                  <a:lnTo>
                    <a:pt x="4875" y="4604"/>
                  </a:lnTo>
                  <a:lnTo>
                    <a:pt x="5022" y="4583"/>
                  </a:lnTo>
                  <a:lnTo>
                    <a:pt x="5064" y="4667"/>
                  </a:lnTo>
                  <a:lnTo>
                    <a:pt x="5168" y="4667"/>
                  </a:lnTo>
                  <a:lnTo>
                    <a:pt x="5189" y="4688"/>
                  </a:lnTo>
                  <a:lnTo>
                    <a:pt x="5126" y="4729"/>
                  </a:lnTo>
                  <a:lnTo>
                    <a:pt x="5252" y="4771"/>
                  </a:lnTo>
                  <a:lnTo>
                    <a:pt x="5378" y="4834"/>
                  </a:lnTo>
                  <a:lnTo>
                    <a:pt x="5503" y="4813"/>
                  </a:lnTo>
                  <a:lnTo>
                    <a:pt x="5545" y="4729"/>
                  </a:lnTo>
                  <a:lnTo>
                    <a:pt x="5398" y="4667"/>
                  </a:lnTo>
                  <a:lnTo>
                    <a:pt x="5357" y="4667"/>
                  </a:lnTo>
                  <a:lnTo>
                    <a:pt x="5357" y="4604"/>
                  </a:lnTo>
                  <a:lnTo>
                    <a:pt x="5461" y="4583"/>
                  </a:lnTo>
                  <a:lnTo>
                    <a:pt x="5545" y="4604"/>
                  </a:lnTo>
                  <a:lnTo>
                    <a:pt x="5650" y="4562"/>
                  </a:lnTo>
                  <a:lnTo>
                    <a:pt x="5440" y="4499"/>
                  </a:lnTo>
                  <a:lnTo>
                    <a:pt x="5168" y="4478"/>
                  </a:lnTo>
                  <a:lnTo>
                    <a:pt x="5043" y="4395"/>
                  </a:lnTo>
                  <a:lnTo>
                    <a:pt x="4980" y="4311"/>
                  </a:lnTo>
                  <a:lnTo>
                    <a:pt x="5126" y="4269"/>
                  </a:lnTo>
                  <a:lnTo>
                    <a:pt x="5189" y="4269"/>
                  </a:lnTo>
                  <a:lnTo>
                    <a:pt x="5252" y="4248"/>
                  </a:lnTo>
                  <a:lnTo>
                    <a:pt x="5168" y="4185"/>
                  </a:lnTo>
                  <a:lnTo>
                    <a:pt x="4959" y="4185"/>
                  </a:lnTo>
                  <a:lnTo>
                    <a:pt x="4771" y="4164"/>
                  </a:lnTo>
                  <a:lnTo>
                    <a:pt x="4708" y="4081"/>
                  </a:lnTo>
                  <a:lnTo>
                    <a:pt x="4708" y="3997"/>
                  </a:lnTo>
                  <a:lnTo>
                    <a:pt x="4771" y="3934"/>
                  </a:lnTo>
                  <a:lnTo>
                    <a:pt x="4813" y="3851"/>
                  </a:lnTo>
                  <a:lnTo>
                    <a:pt x="4750" y="3788"/>
                  </a:lnTo>
                  <a:lnTo>
                    <a:pt x="4666" y="3788"/>
                  </a:lnTo>
                  <a:lnTo>
                    <a:pt x="4624" y="3830"/>
                  </a:lnTo>
                  <a:lnTo>
                    <a:pt x="4541" y="3788"/>
                  </a:lnTo>
                  <a:lnTo>
                    <a:pt x="4457" y="3830"/>
                  </a:lnTo>
                  <a:lnTo>
                    <a:pt x="4352" y="3683"/>
                  </a:lnTo>
                  <a:lnTo>
                    <a:pt x="4352" y="3537"/>
                  </a:lnTo>
                  <a:lnTo>
                    <a:pt x="4248" y="3516"/>
                  </a:lnTo>
                  <a:lnTo>
                    <a:pt x="4143" y="3244"/>
                  </a:lnTo>
                  <a:lnTo>
                    <a:pt x="4101" y="3223"/>
                  </a:lnTo>
                  <a:lnTo>
                    <a:pt x="4080" y="3139"/>
                  </a:lnTo>
                  <a:lnTo>
                    <a:pt x="3934" y="3139"/>
                  </a:lnTo>
                  <a:lnTo>
                    <a:pt x="3871" y="3097"/>
                  </a:lnTo>
                  <a:lnTo>
                    <a:pt x="3808" y="2951"/>
                  </a:lnTo>
                  <a:lnTo>
                    <a:pt x="3683" y="2825"/>
                  </a:lnTo>
                  <a:lnTo>
                    <a:pt x="3662" y="2700"/>
                  </a:lnTo>
                  <a:lnTo>
                    <a:pt x="3578" y="2616"/>
                  </a:lnTo>
                  <a:lnTo>
                    <a:pt x="3494" y="2512"/>
                  </a:lnTo>
                  <a:lnTo>
                    <a:pt x="3515" y="2470"/>
                  </a:lnTo>
                  <a:lnTo>
                    <a:pt x="3766" y="2491"/>
                  </a:lnTo>
                  <a:lnTo>
                    <a:pt x="3976" y="2386"/>
                  </a:lnTo>
                  <a:lnTo>
                    <a:pt x="4017" y="2281"/>
                  </a:lnTo>
                  <a:lnTo>
                    <a:pt x="3997" y="2156"/>
                  </a:lnTo>
                  <a:lnTo>
                    <a:pt x="3829" y="1988"/>
                  </a:lnTo>
                  <a:lnTo>
                    <a:pt x="3704" y="1968"/>
                  </a:lnTo>
                  <a:lnTo>
                    <a:pt x="3662" y="1988"/>
                  </a:lnTo>
                  <a:lnTo>
                    <a:pt x="3557" y="1947"/>
                  </a:lnTo>
                  <a:lnTo>
                    <a:pt x="3348" y="1842"/>
                  </a:lnTo>
                  <a:lnTo>
                    <a:pt x="3243" y="1737"/>
                  </a:lnTo>
                  <a:lnTo>
                    <a:pt x="3097" y="1758"/>
                  </a:lnTo>
                  <a:lnTo>
                    <a:pt x="2846" y="1654"/>
                  </a:lnTo>
                  <a:lnTo>
                    <a:pt x="2825" y="1570"/>
                  </a:lnTo>
                  <a:lnTo>
                    <a:pt x="2867" y="1444"/>
                  </a:lnTo>
                  <a:lnTo>
                    <a:pt x="2888" y="1340"/>
                  </a:lnTo>
                  <a:lnTo>
                    <a:pt x="2825" y="1235"/>
                  </a:lnTo>
                  <a:lnTo>
                    <a:pt x="2616" y="1026"/>
                  </a:lnTo>
                  <a:lnTo>
                    <a:pt x="2553" y="1026"/>
                  </a:lnTo>
                  <a:lnTo>
                    <a:pt x="2511" y="1047"/>
                  </a:lnTo>
                  <a:lnTo>
                    <a:pt x="2448" y="963"/>
                  </a:lnTo>
                  <a:lnTo>
                    <a:pt x="2344" y="900"/>
                  </a:lnTo>
                  <a:lnTo>
                    <a:pt x="2323" y="817"/>
                  </a:lnTo>
                  <a:lnTo>
                    <a:pt x="2197" y="796"/>
                  </a:lnTo>
                  <a:lnTo>
                    <a:pt x="2134" y="712"/>
                  </a:lnTo>
                  <a:lnTo>
                    <a:pt x="2092" y="712"/>
                  </a:lnTo>
                  <a:lnTo>
                    <a:pt x="1988" y="649"/>
                  </a:lnTo>
                  <a:lnTo>
                    <a:pt x="1841" y="649"/>
                  </a:lnTo>
                  <a:lnTo>
                    <a:pt x="1716" y="545"/>
                  </a:lnTo>
                  <a:lnTo>
                    <a:pt x="1590" y="524"/>
                  </a:lnTo>
                  <a:lnTo>
                    <a:pt x="1381" y="398"/>
                  </a:lnTo>
                  <a:lnTo>
                    <a:pt x="1067" y="377"/>
                  </a:lnTo>
                  <a:lnTo>
                    <a:pt x="963" y="315"/>
                  </a:lnTo>
                  <a:lnTo>
                    <a:pt x="879" y="231"/>
                  </a:lnTo>
                  <a:lnTo>
                    <a:pt x="837" y="231"/>
                  </a:lnTo>
                  <a:lnTo>
                    <a:pt x="795" y="273"/>
                  </a:lnTo>
                  <a:lnTo>
                    <a:pt x="565" y="189"/>
                  </a:lnTo>
                  <a:lnTo>
                    <a:pt x="523" y="126"/>
                  </a:lnTo>
                  <a:lnTo>
                    <a:pt x="419" y="84"/>
                  </a:lnTo>
                  <a:lnTo>
                    <a:pt x="23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" name="Google Shape;1563;p74"/>
            <p:cNvSpPr/>
            <p:nvPr/>
          </p:nvSpPr>
          <p:spPr>
            <a:xfrm>
              <a:off x="4567785" y="3016610"/>
              <a:ext cx="54822" cy="91389"/>
            </a:xfrm>
            <a:custGeom>
              <a:avLst/>
              <a:gdLst/>
              <a:ahLst/>
              <a:cxnLst/>
              <a:rect l="l" t="t" r="r" b="b"/>
              <a:pathLst>
                <a:path w="4604" h="8036" extrusionOk="0">
                  <a:moveTo>
                    <a:pt x="586" y="0"/>
                  </a:moveTo>
                  <a:lnTo>
                    <a:pt x="440" y="63"/>
                  </a:lnTo>
                  <a:lnTo>
                    <a:pt x="419" y="189"/>
                  </a:lnTo>
                  <a:lnTo>
                    <a:pt x="314" y="419"/>
                  </a:lnTo>
                  <a:lnTo>
                    <a:pt x="335" y="565"/>
                  </a:lnTo>
                  <a:lnTo>
                    <a:pt x="335" y="795"/>
                  </a:lnTo>
                  <a:lnTo>
                    <a:pt x="251" y="1088"/>
                  </a:lnTo>
                  <a:lnTo>
                    <a:pt x="210" y="1214"/>
                  </a:lnTo>
                  <a:lnTo>
                    <a:pt x="272" y="1402"/>
                  </a:lnTo>
                  <a:lnTo>
                    <a:pt x="272" y="1465"/>
                  </a:lnTo>
                  <a:lnTo>
                    <a:pt x="210" y="1528"/>
                  </a:lnTo>
                  <a:lnTo>
                    <a:pt x="105" y="1507"/>
                  </a:lnTo>
                  <a:lnTo>
                    <a:pt x="21" y="1402"/>
                  </a:lnTo>
                  <a:lnTo>
                    <a:pt x="0" y="1528"/>
                  </a:lnTo>
                  <a:lnTo>
                    <a:pt x="21" y="1653"/>
                  </a:lnTo>
                  <a:lnTo>
                    <a:pt x="105" y="1653"/>
                  </a:lnTo>
                  <a:lnTo>
                    <a:pt x="126" y="1716"/>
                  </a:lnTo>
                  <a:lnTo>
                    <a:pt x="63" y="1779"/>
                  </a:lnTo>
                  <a:lnTo>
                    <a:pt x="126" y="1946"/>
                  </a:lnTo>
                  <a:lnTo>
                    <a:pt x="210" y="2093"/>
                  </a:lnTo>
                  <a:lnTo>
                    <a:pt x="210" y="2302"/>
                  </a:lnTo>
                  <a:lnTo>
                    <a:pt x="251" y="2344"/>
                  </a:lnTo>
                  <a:lnTo>
                    <a:pt x="314" y="2302"/>
                  </a:lnTo>
                  <a:lnTo>
                    <a:pt x="356" y="2344"/>
                  </a:lnTo>
                  <a:lnTo>
                    <a:pt x="356" y="2448"/>
                  </a:lnTo>
                  <a:lnTo>
                    <a:pt x="461" y="2595"/>
                  </a:lnTo>
                  <a:lnTo>
                    <a:pt x="544" y="2595"/>
                  </a:lnTo>
                  <a:lnTo>
                    <a:pt x="628" y="2511"/>
                  </a:lnTo>
                  <a:lnTo>
                    <a:pt x="565" y="2448"/>
                  </a:lnTo>
                  <a:lnTo>
                    <a:pt x="565" y="2365"/>
                  </a:lnTo>
                  <a:lnTo>
                    <a:pt x="691" y="2365"/>
                  </a:lnTo>
                  <a:lnTo>
                    <a:pt x="795" y="2448"/>
                  </a:lnTo>
                  <a:lnTo>
                    <a:pt x="670" y="2595"/>
                  </a:lnTo>
                  <a:lnTo>
                    <a:pt x="628" y="2679"/>
                  </a:lnTo>
                  <a:lnTo>
                    <a:pt x="628" y="2762"/>
                  </a:lnTo>
                  <a:lnTo>
                    <a:pt x="628" y="2888"/>
                  </a:lnTo>
                  <a:lnTo>
                    <a:pt x="691" y="3013"/>
                  </a:lnTo>
                  <a:lnTo>
                    <a:pt x="733" y="2909"/>
                  </a:lnTo>
                  <a:lnTo>
                    <a:pt x="795" y="2888"/>
                  </a:lnTo>
                  <a:lnTo>
                    <a:pt x="858" y="2992"/>
                  </a:lnTo>
                  <a:lnTo>
                    <a:pt x="795" y="3097"/>
                  </a:lnTo>
                  <a:lnTo>
                    <a:pt x="795" y="3097"/>
                  </a:lnTo>
                  <a:lnTo>
                    <a:pt x="879" y="3076"/>
                  </a:lnTo>
                  <a:lnTo>
                    <a:pt x="963" y="3013"/>
                  </a:lnTo>
                  <a:cubicBezTo>
                    <a:pt x="963" y="3097"/>
                    <a:pt x="963" y="3181"/>
                    <a:pt x="984" y="3244"/>
                  </a:cubicBezTo>
                  <a:lnTo>
                    <a:pt x="900" y="3181"/>
                  </a:lnTo>
                  <a:lnTo>
                    <a:pt x="775" y="3202"/>
                  </a:lnTo>
                  <a:lnTo>
                    <a:pt x="649" y="3139"/>
                  </a:lnTo>
                  <a:lnTo>
                    <a:pt x="544" y="3202"/>
                  </a:lnTo>
                  <a:lnTo>
                    <a:pt x="565" y="3244"/>
                  </a:lnTo>
                  <a:lnTo>
                    <a:pt x="649" y="3244"/>
                  </a:lnTo>
                  <a:lnTo>
                    <a:pt x="670" y="3390"/>
                  </a:lnTo>
                  <a:lnTo>
                    <a:pt x="754" y="3411"/>
                  </a:lnTo>
                  <a:lnTo>
                    <a:pt x="816" y="3516"/>
                  </a:lnTo>
                  <a:lnTo>
                    <a:pt x="816" y="3704"/>
                  </a:lnTo>
                  <a:lnTo>
                    <a:pt x="900" y="3746"/>
                  </a:lnTo>
                  <a:lnTo>
                    <a:pt x="900" y="3850"/>
                  </a:lnTo>
                  <a:lnTo>
                    <a:pt x="1005" y="3976"/>
                  </a:lnTo>
                  <a:lnTo>
                    <a:pt x="1109" y="4018"/>
                  </a:lnTo>
                  <a:lnTo>
                    <a:pt x="1214" y="3934"/>
                  </a:lnTo>
                  <a:lnTo>
                    <a:pt x="1214" y="3850"/>
                  </a:lnTo>
                  <a:lnTo>
                    <a:pt x="1277" y="3829"/>
                  </a:lnTo>
                  <a:lnTo>
                    <a:pt x="1277" y="3725"/>
                  </a:lnTo>
                  <a:lnTo>
                    <a:pt x="1214" y="3641"/>
                  </a:lnTo>
                  <a:lnTo>
                    <a:pt x="1277" y="3557"/>
                  </a:lnTo>
                  <a:lnTo>
                    <a:pt x="1277" y="3453"/>
                  </a:lnTo>
                  <a:lnTo>
                    <a:pt x="1172" y="3411"/>
                  </a:lnTo>
                  <a:lnTo>
                    <a:pt x="1109" y="3348"/>
                  </a:lnTo>
                  <a:cubicBezTo>
                    <a:pt x="1130" y="3306"/>
                    <a:pt x="1130" y="3223"/>
                    <a:pt x="1130" y="3181"/>
                  </a:cubicBezTo>
                  <a:lnTo>
                    <a:pt x="1235" y="3097"/>
                  </a:lnTo>
                  <a:lnTo>
                    <a:pt x="1214" y="3013"/>
                  </a:lnTo>
                  <a:lnTo>
                    <a:pt x="1277" y="2930"/>
                  </a:lnTo>
                  <a:lnTo>
                    <a:pt x="1402" y="2930"/>
                  </a:lnTo>
                  <a:lnTo>
                    <a:pt x="1632" y="3034"/>
                  </a:lnTo>
                  <a:lnTo>
                    <a:pt x="1695" y="3118"/>
                  </a:lnTo>
                  <a:lnTo>
                    <a:pt x="1821" y="3202"/>
                  </a:lnTo>
                  <a:lnTo>
                    <a:pt x="1904" y="3327"/>
                  </a:lnTo>
                  <a:lnTo>
                    <a:pt x="1863" y="3306"/>
                  </a:lnTo>
                  <a:cubicBezTo>
                    <a:pt x="1800" y="3264"/>
                    <a:pt x="1716" y="3264"/>
                    <a:pt x="1632" y="3264"/>
                  </a:cubicBezTo>
                  <a:lnTo>
                    <a:pt x="1653" y="3244"/>
                  </a:lnTo>
                  <a:lnTo>
                    <a:pt x="1611" y="3139"/>
                  </a:lnTo>
                  <a:lnTo>
                    <a:pt x="1507" y="3097"/>
                  </a:lnTo>
                  <a:lnTo>
                    <a:pt x="1444" y="3181"/>
                  </a:lnTo>
                  <a:lnTo>
                    <a:pt x="1486" y="3244"/>
                  </a:lnTo>
                  <a:lnTo>
                    <a:pt x="1528" y="3285"/>
                  </a:lnTo>
                  <a:cubicBezTo>
                    <a:pt x="1507" y="3285"/>
                    <a:pt x="1486" y="3306"/>
                    <a:pt x="1444" y="3306"/>
                  </a:cubicBezTo>
                  <a:lnTo>
                    <a:pt x="1444" y="3327"/>
                  </a:lnTo>
                  <a:lnTo>
                    <a:pt x="1591" y="3327"/>
                  </a:lnTo>
                  <a:lnTo>
                    <a:pt x="1611" y="3348"/>
                  </a:lnTo>
                  <a:lnTo>
                    <a:pt x="1611" y="3327"/>
                  </a:lnTo>
                  <a:cubicBezTo>
                    <a:pt x="1695" y="3327"/>
                    <a:pt x="1758" y="3348"/>
                    <a:pt x="1842" y="3390"/>
                  </a:cubicBezTo>
                  <a:cubicBezTo>
                    <a:pt x="1850" y="3393"/>
                    <a:pt x="1858" y="3394"/>
                    <a:pt x="1866" y="3394"/>
                  </a:cubicBezTo>
                  <a:cubicBezTo>
                    <a:pt x="1915" y="3394"/>
                    <a:pt x="1946" y="3342"/>
                    <a:pt x="1946" y="3306"/>
                  </a:cubicBezTo>
                  <a:lnTo>
                    <a:pt x="1967" y="3327"/>
                  </a:lnTo>
                  <a:lnTo>
                    <a:pt x="2030" y="3327"/>
                  </a:lnTo>
                  <a:lnTo>
                    <a:pt x="2009" y="3139"/>
                  </a:lnTo>
                  <a:lnTo>
                    <a:pt x="1863" y="2930"/>
                  </a:lnTo>
                  <a:lnTo>
                    <a:pt x="1904" y="2888"/>
                  </a:lnTo>
                  <a:lnTo>
                    <a:pt x="1946" y="2888"/>
                  </a:lnTo>
                  <a:lnTo>
                    <a:pt x="2030" y="2971"/>
                  </a:lnTo>
                  <a:lnTo>
                    <a:pt x="2114" y="2992"/>
                  </a:lnTo>
                  <a:lnTo>
                    <a:pt x="2176" y="3118"/>
                  </a:lnTo>
                  <a:lnTo>
                    <a:pt x="2344" y="3181"/>
                  </a:lnTo>
                  <a:lnTo>
                    <a:pt x="2386" y="3285"/>
                  </a:lnTo>
                  <a:lnTo>
                    <a:pt x="2386" y="3411"/>
                  </a:lnTo>
                  <a:lnTo>
                    <a:pt x="2469" y="3432"/>
                  </a:lnTo>
                  <a:lnTo>
                    <a:pt x="2595" y="3599"/>
                  </a:lnTo>
                  <a:lnTo>
                    <a:pt x="2699" y="3557"/>
                  </a:lnTo>
                  <a:lnTo>
                    <a:pt x="2699" y="3516"/>
                  </a:lnTo>
                  <a:lnTo>
                    <a:pt x="2804" y="3536"/>
                  </a:lnTo>
                  <a:lnTo>
                    <a:pt x="2804" y="3599"/>
                  </a:lnTo>
                  <a:lnTo>
                    <a:pt x="2741" y="3641"/>
                  </a:lnTo>
                  <a:cubicBezTo>
                    <a:pt x="2741" y="3641"/>
                    <a:pt x="2699" y="3641"/>
                    <a:pt x="2699" y="3662"/>
                  </a:cubicBezTo>
                  <a:cubicBezTo>
                    <a:pt x="2783" y="3913"/>
                    <a:pt x="2992" y="4060"/>
                    <a:pt x="3223" y="4122"/>
                  </a:cubicBezTo>
                  <a:lnTo>
                    <a:pt x="3285" y="4122"/>
                  </a:lnTo>
                  <a:lnTo>
                    <a:pt x="3411" y="4269"/>
                  </a:lnTo>
                  <a:lnTo>
                    <a:pt x="3432" y="4290"/>
                  </a:lnTo>
                  <a:lnTo>
                    <a:pt x="3432" y="4332"/>
                  </a:lnTo>
                  <a:cubicBezTo>
                    <a:pt x="3432" y="4352"/>
                    <a:pt x="3411" y="4394"/>
                    <a:pt x="3411" y="4436"/>
                  </a:cubicBezTo>
                  <a:lnTo>
                    <a:pt x="3411" y="4436"/>
                  </a:lnTo>
                  <a:cubicBezTo>
                    <a:pt x="3411" y="4436"/>
                    <a:pt x="3411" y="4394"/>
                    <a:pt x="3453" y="4394"/>
                  </a:cubicBezTo>
                  <a:lnTo>
                    <a:pt x="3495" y="4436"/>
                  </a:lnTo>
                  <a:lnTo>
                    <a:pt x="3599" y="4478"/>
                  </a:lnTo>
                  <a:lnTo>
                    <a:pt x="3620" y="4562"/>
                  </a:lnTo>
                  <a:lnTo>
                    <a:pt x="3808" y="4562"/>
                  </a:lnTo>
                  <a:lnTo>
                    <a:pt x="3829" y="4583"/>
                  </a:lnTo>
                  <a:lnTo>
                    <a:pt x="3871" y="4562"/>
                  </a:lnTo>
                  <a:lnTo>
                    <a:pt x="3913" y="4583"/>
                  </a:lnTo>
                  <a:lnTo>
                    <a:pt x="3871" y="4499"/>
                  </a:lnTo>
                  <a:lnTo>
                    <a:pt x="3829" y="4394"/>
                  </a:lnTo>
                  <a:lnTo>
                    <a:pt x="3788" y="4352"/>
                  </a:lnTo>
                  <a:lnTo>
                    <a:pt x="3788" y="4185"/>
                  </a:lnTo>
                  <a:lnTo>
                    <a:pt x="3767" y="3976"/>
                  </a:lnTo>
                  <a:lnTo>
                    <a:pt x="3767" y="3934"/>
                  </a:lnTo>
                  <a:lnTo>
                    <a:pt x="3704" y="3913"/>
                  </a:lnTo>
                  <a:lnTo>
                    <a:pt x="3599" y="3767"/>
                  </a:lnTo>
                  <a:lnTo>
                    <a:pt x="3557" y="3662"/>
                  </a:lnTo>
                  <a:lnTo>
                    <a:pt x="3474" y="3662"/>
                  </a:lnTo>
                  <a:lnTo>
                    <a:pt x="3453" y="3704"/>
                  </a:lnTo>
                  <a:lnTo>
                    <a:pt x="3390" y="3662"/>
                  </a:lnTo>
                  <a:lnTo>
                    <a:pt x="3348" y="3662"/>
                  </a:lnTo>
                  <a:lnTo>
                    <a:pt x="3285" y="3725"/>
                  </a:lnTo>
                  <a:lnTo>
                    <a:pt x="3097" y="3725"/>
                  </a:lnTo>
                  <a:lnTo>
                    <a:pt x="3055" y="3704"/>
                  </a:lnTo>
                  <a:lnTo>
                    <a:pt x="3055" y="3767"/>
                  </a:lnTo>
                  <a:lnTo>
                    <a:pt x="3055" y="3808"/>
                  </a:lnTo>
                  <a:cubicBezTo>
                    <a:pt x="2992" y="3767"/>
                    <a:pt x="2972" y="3746"/>
                    <a:pt x="2930" y="3725"/>
                  </a:cubicBezTo>
                  <a:lnTo>
                    <a:pt x="2951" y="3620"/>
                  </a:lnTo>
                  <a:lnTo>
                    <a:pt x="2951" y="3536"/>
                  </a:lnTo>
                  <a:lnTo>
                    <a:pt x="2992" y="3495"/>
                  </a:lnTo>
                  <a:lnTo>
                    <a:pt x="2951" y="3432"/>
                  </a:lnTo>
                  <a:lnTo>
                    <a:pt x="2846" y="3432"/>
                  </a:lnTo>
                  <a:lnTo>
                    <a:pt x="2762" y="3390"/>
                  </a:lnTo>
                  <a:lnTo>
                    <a:pt x="2658" y="3390"/>
                  </a:lnTo>
                  <a:lnTo>
                    <a:pt x="2658" y="3306"/>
                  </a:lnTo>
                  <a:lnTo>
                    <a:pt x="2574" y="3097"/>
                  </a:lnTo>
                  <a:lnTo>
                    <a:pt x="2553" y="2992"/>
                  </a:lnTo>
                  <a:lnTo>
                    <a:pt x="2616" y="2971"/>
                  </a:lnTo>
                  <a:lnTo>
                    <a:pt x="2658" y="2992"/>
                  </a:lnTo>
                  <a:lnTo>
                    <a:pt x="2741" y="2992"/>
                  </a:lnTo>
                  <a:lnTo>
                    <a:pt x="2720" y="2971"/>
                  </a:lnTo>
                  <a:lnTo>
                    <a:pt x="2616" y="2888"/>
                  </a:lnTo>
                  <a:lnTo>
                    <a:pt x="2469" y="2888"/>
                  </a:lnTo>
                  <a:lnTo>
                    <a:pt x="2427" y="2783"/>
                  </a:lnTo>
                  <a:lnTo>
                    <a:pt x="2365" y="2825"/>
                  </a:lnTo>
                  <a:lnTo>
                    <a:pt x="2365" y="2930"/>
                  </a:lnTo>
                  <a:lnTo>
                    <a:pt x="2302" y="2992"/>
                  </a:lnTo>
                  <a:lnTo>
                    <a:pt x="2239" y="2930"/>
                  </a:lnTo>
                  <a:lnTo>
                    <a:pt x="2260" y="2804"/>
                  </a:lnTo>
                  <a:lnTo>
                    <a:pt x="2197" y="2679"/>
                  </a:lnTo>
                  <a:lnTo>
                    <a:pt x="2009" y="2574"/>
                  </a:lnTo>
                  <a:lnTo>
                    <a:pt x="1904" y="2574"/>
                  </a:lnTo>
                  <a:lnTo>
                    <a:pt x="1737" y="2699"/>
                  </a:lnTo>
                  <a:lnTo>
                    <a:pt x="1716" y="2783"/>
                  </a:lnTo>
                  <a:lnTo>
                    <a:pt x="1632" y="2804"/>
                  </a:lnTo>
                  <a:lnTo>
                    <a:pt x="1507" y="2762"/>
                  </a:lnTo>
                  <a:lnTo>
                    <a:pt x="1465" y="2658"/>
                  </a:lnTo>
                  <a:lnTo>
                    <a:pt x="1381" y="2574"/>
                  </a:lnTo>
                  <a:lnTo>
                    <a:pt x="1381" y="2448"/>
                  </a:lnTo>
                  <a:lnTo>
                    <a:pt x="1423" y="2365"/>
                  </a:lnTo>
                  <a:lnTo>
                    <a:pt x="1360" y="2281"/>
                  </a:lnTo>
                  <a:lnTo>
                    <a:pt x="1088" y="2239"/>
                  </a:lnTo>
                  <a:lnTo>
                    <a:pt x="1026" y="2176"/>
                  </a:lnTo>
                  <a:lnTo>
                    <a:pt x="1067" y="2051"/>
                  </a:lnTo>
                  <a:lnTo>
                    <a:pt x="1109" y="1967"/>
                  </a:lnTo>
                  <a:lnTo>
                    <a:pt x="1109" y="1842"/>
                  </a:lnTo>
                  <a:lnTo>
                    <a:pt x="1172" y="1737"/>
                  </a:lnTo>
                  <a:lnTo>
                    <a:pt x="1360" y="1549"/>
                  </a:lnTo>
                  <a:lnTo>
                    <a:pt x="1423" y="1507"/>
                  </a:lnTo>
                  <a:lnTo>
                    <a:pt x="1402" y="1570"/>
                  </a:lnTo>
                  <a:lnTo>
                    <a:pt x="1402" y="1632"/>
                  </a:lnTo>
                  <a:lnTo>
                    <a:pt x="1507" y="1465"/>
                  </a:lnTo>
                  <a:lnTo>
                    <a:pt x="1486" y="1339"/>
                  </a:lnTo>
                  <a:lnTo>
                    <a:pt x="1549" y="1193"/>
                  </a:lnTo>
                  <a:lnTo>
                    <a:pt x="1611" y="921"/>
                  </a:lnTo>
                  <a:lnTo>
                    <a:pt x="1549" y="837"/>
                  </a:lnTo>
                  <a:lnTo>
                    <a:pt x="1528" y="691"/>
                  </a:lnTo>
                  <a:lnTo>
                    <a:pt x="1465" y="649"/>
                  </a:lnTo>
                  <a:lnTo>
                    <a:pt x="1360" y="482"/>
                  </a:lnTo>
                  <a:lnTo>
                    <a:pt x="1381" y="251"/>
                  </a:lnTo>
                  <a:lnTo>
                    <a:pt x="1381" y="189"/>
                  </a:lnTo>
                  <a:lnTo>
                    <a:pt x="1381" y="105"/>
                  </a:lnTo>
                  <a:lnTo>
                    <a:pt x="1298" y="0"/>
                  </a:lnTo>
                  <a:lnTo>
                    <a:pt x="1256" y="42"/>
                  </a:lnTo>
                  <a:lnTo>
                    <a:pt x="1256" y="84"/>
                  </a:lnTo>
                  <a:lnTo>
                    <a:pt x="1172" y="168"/>
                  </a:lnTo>
                  <a:lnTo>
                    <a:pt x="1005" y="168"/>
                  </a:lnTo>
                  <a:lnTo>
                    <a:pt x="984" y="210"/>
                  </a:lnTo>
                  <a:lnTo>
                    <a:pt x="900" y="168"/>
                  </a:lnTo>
                  <a:lnTo>
                    <a:pt x="795" y="63"/>
                  </a:lnTo>
                  <a:lnTo>
                    <a:pt x="586" y="0"/>
                  </a:lnTo>
                  <a:close/>
                  <a:moveTo>
                    <a:pt x="1842" y="4060"/>
                  </a:moveTo>
                  <a:lnTo>
                    <a:pt x="1716" y="4080"/>
                  </a:lnTo>
                  <a:lnTo>
                    <a:pt x="1695" y="4164"/>
                  </a:lnTo>
                  <a:lnTo>
                    <a:pt x="1821" y="4227"/>
                  </a:lnTo>
                  <a:lnTo>
                    <a:pt x="1883" y="4248"/>
                  </a:lnTo>
                  <a:lnTo>
                    <a:pt x="1883" y="4352"/>
                  </a:lnTo>
                  <a:lnTo>
                    <a:pt x="1842" y="4457"/>
                  </a:lnTo>
                  <a:lnTo>
                    <a:pt x="1842" y="4666"/>
                  </a:lnTo>
                  <a:lnTo>
                    <a:pt x="1800" y="4792"/>
                  </a:lnTo>
                  <a:lnTo>
                    <a:pt x="1842" y="4980"/>
                  </a:lnTo>
                  <a:lnTo>
                    <a:pt x="1904" y="4959"/>
                  </a:lnTo>
                  <a:lnTo>
                    <a:pt x="1925" y="4896"/>
                  </a:lnTo>
                  <a:lnTo>
                    <a:pt x="2051" y="4813"/>
                  </a:lnTo>
                  <a:cubicBezTo>
                    <a:pt x="2093" y="4813"/>
                    <a:pt x="2114" y="4855"/>
                    <a:pt x="2135" y="4855"/>
                  </a:cubicBezTo>
                  <a:lnTo>
                    <a:pt x="2114" y="4959"/>
                  </a:lnTo>
                  <a:lnTo>
                    <a:pt x="2197" y="5001"/>
                  </a:lnTo>
                  <a:lnTo>
                    <a:pt x="2260" y="4917"/>
                  </a:lnTo>
                  <a:cubicBezTo>
                    <a:pt x="2323" y="4959"/>
                    <a:pt x="2344" y="5001"/>
                    <a:pt x="2407" y="5022"/>
                  </a:cubicBezTo>
                  <a:lnTo>
                    <a:pt x="2407" y="5106"/>
                  </a:lnTo>
                  <a:lnTo>
                    <a:pt x="2344" y="5231"/>
                  </a:lnTo>
                  <a:lnTo>
                    <a:pt x="2155" y="5294"/>
                  </a:lnTo>
                  <a:lnTo>
                    <a:pt x="2114" y="5378"/>
                  </a:lnTo>
                  <a:lnTo>
                    <a:pt x="2135" y="5545"/>
                  </a:lnTo>
                  <a:lnTo>
                    <a:pt x="2218" y="5545"/>
                  </a:lnTo>
                  <a:lnTo>
                    <a:pt x="2344" y="5629"/>
                  </a:lnTo>
                  <a:lnTo>
                    <a:pt x="2448" y="5629"/>
                  </a:lnTo>
                  <a:lnTo>
                    <a:pt x="2448" y="5754"/>
                  </a:lnTo>
                  <a:lnTo>
                    <a:pt x="2532" y="5817"/>
                  </a:lnTo>
                  <a:lnTo>
                    <a:pt x="2637" y="5754"/>
                  </a:lnTo>
                  <a:lnTo>
                    <a:pt x="2637" y="5650"/>
                  </a:lnTo>
                  <a:lnTo>
                    <a:pt x="2574" y="5587"/>
                  </a:lnTo>
                  <a:cubicBezTo>
                    <a:pt x="2616" y="5545"/>
                    <a:pt x="2637" y="5545"/>
                    <a:pt x="2658" y="5524"/>
                  </a:cubicBezTo>
                  <a:lnTo>
                    <a:pt x="2658" y="5503"/>
                  </a:lnTo>
                  <a:lnTo>
                    <a:pt x="2679" y="5587"/>
                  </a:lnTo>
                  <a:lnTo>
                    <a:pt x="2762" y="5482"/>
                  </a:lnTo>
                  <a:lnTo>
                    <a:pt x="2804" y="5231"/>
                  </a:lnTo>
                  <a:lnTo>
                    <a:pt x="2972" y="5064"/>
                  </a:lnTo>
                  <a:lnTo>
                    <a:pt x="2992" y="4959"/>
                  </a:lnTo>
                  <a:lnTo>
                    <a:pt x="2972" y="4855"/>
                  </a:lnTo>
                  <a:lnTo>
                    <a:pt x="3034" y="4771"/>
                  </a:lnTo>
                  <a:lnTo>
                    <a:pt x="3034" y="4750"/>
                  </a:lnTo>
                  <a:cubicBezTo>
                    <a:pt x="3087" y="4760"/>
                    <a:pt x="3128" y="4766"/>
                    <a:pt x="3170" y="4766"/>
                  </a:cubicBezTo>
                  <a:cubicBezTo>
                    <a:pt x="3212" y="4766"/>
                    <a:pt x="3254" y="4760"/>
                    <a:pt x="3306" y="4750"/>
                  </a:cubicBezTo>
                  <a:cubicBezTo>
                    <a:pt x="3348" y="4750"/>
                    <a:pt x="3369" y="4708"/>
                    <a:pt x="3369" y="4687"/>
                  </a:cubicBezTo>
                  <a:lnTo>
                    <a:pt x="3411" y="4750"/>
                  </a:lnTo>
                  <a:lnTo>
                    <a:pt x="3411" y="4896"/>
                  </a:lnTo>
                  <a:lnTo>
                    <a:pt x="3411" y="4917"/>
                  </a:lnTo>
                  <a:cubicBezTo>
                    <a:pt x="3390" y="4959"/>
                    <a:pt x="3390" y="4980"/>
                    <a:pt x="3411" y="4980"/>
                  </a:cubicBezTo>
                  <a:cubicBezTo>
                    <a:pt x="3453" y="5001"/>
                    <a:pt x="3453" y="5022"/>
                    <a:pt x="3474" y="5085"/>
                  </a:cubicBezTo>
                  <a:lnTo>
                    <a:pt x="3474" y="5189"/>
                  </a:lnTo>
                  <a:lnTo>
                    <a:pt x="3557" y="5231"/>
                  </a:lnTo>
                  <a:cubicBezTo>
                    <a:pt x="3599" y="5336"/>
                    <a:pt x="3683" y="5482"/>
                    <a:pt x="3704" y="5608"/>
                  </a:cubicBezTo>
                  <a:cubicBezTo>
                    <a:pt x="3716" y="5632"/>
                    <a:pt x="3750" y="5643"/>
                    <a:pt x="3780" y="5643"/>
                  </a:cubicBezTo>
                  <a:cubicBezTo>
                    <a:pt x="3801" y="5643"/>
                    <a:pt x="3821" y="5637"/>
                    <a:pt x="3829" y="5629"/>
                  </a:cubicBezTo>
                  <a:lnTo>
                    <a:pt x="3871" y="5754"/>
                  </a:lnTo>
                  <a:lnTo>
                    <a:pt x="3871" y="5838"/>
                  </a:lnTo>
                  <a:lnTo>
                    <a:pt x="3788" y="5733"/>
                  </a:lnTo>
                  <a:lnTo>
                    <a:pt x="3725" y="5733"/>
                  </a:lnTo>
                  <a:lnTo>
                    <a:pt x="3725" y="5901"/>
                  </a:lnTo>
                  <a:lnTo>
                    <a:pt x="3704" y="5943"/>
                  </a:lnTo>
                  <a:lnTo>
                    <a:pt x="3620" y="5901"/>
                  </a:lnTo>
                  <a:lnTo>
                    <a:pt x="3495" y="5838"/>
                  </a:lnTo>
                  <a:lnTo>
                    <a:pt x="3453" y="6068"/>
                  </a:lnTo>
                  <a:lnTo>
                    <a:pt x="3495" y="6110"/>
                  </a:lnTo>
                  <a:lnTo>
                    <a:pt x="3495" y="6173"/>
                  </a:lnTo>
                  <a:lnTo>
                    <a:pt x="3411" y="6215"/>
                  </a:lnTo>
                  <a:lnTo>
                    <a:pt x="3369" y="6068"/>
                  </a:lnTo>
                  <a:lnTo>
                    <a:pt x="3244" y="6131"/>
                  </a:lnTo>
                  <a:lnTo>
                    <a:pt x="3181" y="6340"/>
                  </a:lnTo>
                  <a:lnTo>
                    <a:pt x="3055" y="6424"/>
                  </a:lnTo>
                  <a:lnTo>
                    <a:pt x="2951" y="6445"/>
                  </a:lnTo>
                  <a:lnTo>
                    <a:pt x="2846" y="6549"/>
                  </a:lnTo>
                  <a:lnTo>
                    <a:pt x="2972" y="6361"/>
                  </a:lnTo>
                  <a:lnTo>
                    <a:pt x="2972" y="6173"/>
                  </a:lnTo>
                  <a:lnTo>
                    <a:pt x="2825" y="6047"/>
                  </a:lnTo>
                  <a:lnTo>
                    <a:pt x="2741" y="6047"/>
                  </a:lnTo>
                  <a:lnTo>
                    <a:pt x="2658" y="6152"/>
                  </a:lnTo>
                  <a:lnTo>
                    <a:pt x="2532" y="6215"/>
                  </a:lnTo>
                  <a:lnTo>
                    <a:pt x="2469" y="6319"/>
                  </a:lnTo>
                  <a:lnTo>
                    <a:pt x="2532" y="6424"/>
                  </a:lnTo>
                  <a:lnTo>
                    <a:pt x="2365" y="6445"/>
                  </a:lnTo>
                  <a:lnTo>
                    <a:pt x="2260" y="6424"/>
                  </a:lnTo>
                  <a:lnTo>
                    <a:pt x="2197" y="6487"/>
                  </a:lnTo>
                  <a:lnTo>
                    <a:pt x="2093" y="6529"/>
                  </a:lnTo>
                  <a:lnTo>
                    <a:pt x="1988" y="6654"/>
                  </a:lnTo>
                  <a:lnTo>
                    <a:pt x="2009" y="6738"/>
                  </a:lnTo>
                  <a:lnTo>
                    <a:pt x="1988" y="6884"/>
                  </a:lnTo>
                  <a:lnTo>
                    <a:pt x="1904" y="7052"/>
                  </a:lnTo>
                  <a:lnTo>
                    <a:pt x="2030" y="7177"/>
                  </a:lnTo>
                  <a:lnTo>
                    <a:pt x="2093" y="7093"/>
                  </a:lnTo>
                  <a:lnTo>
                    <a:pt x="2155" y="6863"/>
                  </a:lnTo>
                  <a:lnTo>
                    <a:pt x="2239" y="6801"/>
                  </a:lnTo>
                  <a:lnTo>
                    <a:pt x="2302" y="6675"/>
                  </a:lnTo>
                  <a:lnTo>
                    <a:pt x="2344" y="6654"/>
                  </a:lnTo>
                  <a:lnTo>
                    <a:pt x="2427" y="6738"/>
                  </a:lnTo>
                  <a:lnTo>
                    <a:pt x="2407" y="6863"/>
                  </a:lnTo>
                  <a:lnTo>
                    <a:pt x="2427" y="6884"/>
                  </a:lnTo>
                  <a:lnTo>
                    <a:pt x="2469" y="6863"/>
                  </a:lnTo>
                  <a:lnTo>
                    <a:pt x="2532" y="6884"/>
                  </a:lnTo>
                  <a:lnTo>
                    <a:pt x="2532" y="6780"/>
                  </a:lnTo>
                  <a:lnTo>
                    <a:pt x="2574" y="6759"/>
                  </a:lnTo>
                  <a:lnTo>
                    <a:pt x="2637" y="6780"/>
                  </a:lnTo>
                  <a:lnTo>
                    <a:pt x="2616" y="6863"/>
                  </a:lnTo>
                  <a:lnTo>
                    <a:pt x="2658" y="6863"/>
                  </a:lnTo>
                  <a:lnTo>
                    <a:pt x="2762" y="6947"/>
                  </a:lnTo>
                  <a:lnTo>
                    <a:pt x="2825" y="6947"/>
                  </a:lnTo>
                  <a:lnTo>
                    <a:pt x="2762" y="6863"/>
                  </a:lnTo>
                  <a:lnTo>
                    <a:pt x="2783" y="6801"/>
                  </a:lnTo>
                  <a:lnTo>
                    <a:pt x="2762" y="6759"/>
                  </a:lnTo>
                  <a:lnTo>
                    <a:pt x="2825" y="6696"/>
                  </a:lnTo>
                  <a:lnTo>
                    <a:pt x="2867" y="6696"/>
                  </a:lnTo>
                  <a:lnTo>
                    <a:pt x="2972" y="6801"/>
                  </a:lnTo>
                  <a:lnTo>
                    <a:pt x="3076" y="6842"/>
                  </a:lnTo>
                  <a:lnTo>
                    <a:pt x="3181" y="6905"/>
                  </a:lnTo>
                  <a:lnTo>
                    <a:pt x="3202" y="7010"/>
                  </a:lnTo>
                  <a:lnTo>
                    <a:pt x="3306" y="7093"/>
                  </a:lnTo>
                  <a:lnTo>
                    <a:pt x="3202" y="7073"/>
                  </a:lnTo>
                  <a:lnTo>
                    <a:pt x="3160" y="7093"/>
                  </a:lnTo>
                  <a:lnTo>
                    <a:pt x="3160" y="7156"/>
                  </a:lnTo>
                  <a:lnTo>
                    <a:pt x="3097" y="7219"/>
                  </a:lnTo>
                  <a:lnTo>
                    <a:pt x="3160" y="7282"/>
                  </a:lnTo>
                  <a:lnTo>
                    <a:pt x="3160" y="7365"/>
                  </a:lnTo>
                  <a:lnTo>
                    <a:pt x="3139" y="7428"/>
                  </a:lnTo>
                  <a:lnTo>
                    <a:pt x="3202" y="7533"/>
                  </a:lnTo>
                  <a:lnTo>
                    <a:pt x="3244" y="7637"/>
                  </a:lnTo>
                  <a:lnTo>
                    <a:pt x="3348" y="7784"/>
                  </a:lnTo>
                  <a:lnTo>
                    <a:pt x="3474" y="7784"/>
                  </a:lnTo>
                  <a:lnTo>
                    <a:pt x="3578" y="7847"/>
                  </a:lnTo>
                  <a:lnTo>
                    <a:pt x="3704" y="7909"/>
                  </a:lnTo>
                  <a:lnTo>
                    <a:pt x="3808" y="7847"/>
                  </a:lnTo>
                  <a:lnTo>
                    <a:pt x="3829" y="7805"/>
                  </a:lnTo>
                  <a:lnTo>
                    <a:pt x="3892" y="7742"/>
                  </a:lnTo>
                  <a:lnTo>
                    <a:pt x="3913" y="7805"/>
                  </a:lnTo>
                  <a:lnTo>
                    <a:pt x="3871" y="7889"/>
                  </a:lnTo>
                  <a:lnTo>
                    <a:pt x="3892" y="7993"/>
                  </a:lnTo>
                  <a:lnTo>
                    <a:pt x="3913" y="8035"/>
                  </a:lnTo>
                  <a:lnTo>
                    <a:pt x="3997" y="7993"/>
                  </a:lnTo>
                  <a:lnTo>
                    <a:pt x="4143" y="7784"/>
                  </a:lnTo>
                  <a:lnTo>
                    <a:pt x="4143" y="7637"/>
                  </a:lnTo>
                  <a:lnTo>
                    <a:pt x="4101" y="7575"/>
                  </a:lnTo>
                  <a:lnTo>
                    <a:pt x="4039" y="7407"/>
                  </a:lnTo>
                  <a:lnTo>
                    <a:pt x="3934" y="7324"/>
                  </a:lnTo>
                  <a:lnTo>
                    <a:pt x="3976" y="7219"/>
                  </a:lnTo>
                  <a:lnTo>
                    <a:pt x="4101" y="6989"/>
                  </a:lnTo>
                  <a:lnTo>
                    <a:pt x="4185" y="6947"/>
                  </a:lnTo>
                  <a:lnTo>
                    <a:pt x="4248" y="7052"/>
                  </a:lnTo>
                  <a:lnTo>
                    <a:pt x="4290" y="7156"/>
                  </a:lnTo>
                  <a:lnTo>
                    <a:pt x="4332" y="7219"/>
                  </a:lnTo>
                  <a:lnTo>
                    <a:pt x="4332" y="7324"/>
                  </a:lnTo>
                  <a:lnTo>
                    <a:pt x="4394" y="7512"/>
                  </a:lnTo>
                  <a:lnTo>
                    <a:pt x="4415" y="7596"/>
                  </a:lnTo>
                  <a:lnTo>
                    <a:pt x="4415" y="7512"/>
                  </a:lnTo>
                  <a:lnTo>
                    <a:pt x="4415" y="7386"/>
                  </a:lnTo>
                  <a:lnTo>
                    <a:pt x="4352" y="7219"/>
                  </a:lnTo>
                  <a:lnTo>
                    <a:pt x="4394" y="7156"/>
                  </a:lnTo>
                  <a:lnTo>
                    <a:pt x="4436" y="7156"/>
                  </a:lnTo>
                  <a:lnTo>
                    <a:pt x="4499" y="7219"/>
                  </a:lnTo>
                  <a:lnTo>
                    <a:pt x="4499" y="7156"/>
                  </a:lnTo>
                  <a:lnTo>
                    <a:pt x="4541" y="7156"/>
                  </a:lnTo>
                  <a:lnTo>
                    <a:pt x="4604" y="6989"/>
                  </a:lnTo>
                  <a:lnTo>
                    <a:pt x="4562" y="6801"/>
                  </a:lnTo>
                  <a:lnTo>
                    <a:pt x="4499" y="6696"/>
                  </a:lnTo>
                  <a:lnTo>
                    <a:pt x="4436" y="6591"/>
                  </a:lnTo>
                  <a:lnTo>
                    <a:pt x="4436" y="6466"/>
                  </a:lnTo>
                  <a:lnTo>
                    <a:pt x="4415" y="6340"/>
                  </a:lnTo>
                  <a:lnTo>
                    <a:pt x="4352" y="6424"/>
                  </a:lnTo>
                  <a:lnTo>
                    <a:pt x="4352" y="6277"/>
                  </a:lnTo>
                  <a:lnTo>
                    <a:pt x="4352" y="6215"/>
                  </a:lnTo>
                  <a:lnTo>
                    <a:pt x="4311" y="6215"/>
                  </a:lnTo>
                  <a:lnTo>
                    <a:pt x="4227" y="6131"/>
                  </a:lnTo>
                  <a:lnTo>
                    <a:pt x="4248" y="6068"/>
                  </a:lnTo>
                  <a:lnTo>
                    <a:pt x="4332" y="6068"/>
                  </a:lnTo>
                  <a:lnTo>
                    <a:pt x="4332" y="5922"/>
                  </a:lnTo>
                  <a:lnTo>
                    <a:pt x="4248" y="5796"/>
                  </a:lnTo>
                  <a:lnTo>
                    <a:pt x="4248" y="5712"/>
                  </a:lnTo>
                  <a:lnTo>
                    <a:pt x="4185" y="5796"/>
                  </a:lnTo>
                  <a:lnTo>
                    <a:pt x="4080" y="5692"/>
                  </a:lnTo>
                  <a:lnTo>
                    <a:pt x="3913" y="5545"/>
                  </a:lnTo>
                  <a:lnTo>
                    <a:pt x="3892" y="5440"/>
                  </a:lnTo>
                  <a:lnTo>
                    <a:pt x="3871" y="5440"/>
                  </a:lnTo>
                  <a:lnTo>
                    <a:pt x="3767" y="5420"/>
                  </a:lnTo>
                  <a:lnTo>
                    <a:pt x="3767" y="5503"/>
                  </a:lnTo>
                  <a:cubicBezTo>
                    <a:pt x="3725" y="5482"/>
                    <a:pt x="3725" y="5420"/>
                    <a:pt x="3704" y="5399"/>
                  </a:cubicBezTo>
                  <a:lnTo>
                    <a:pt x="3704" y="5315"/>
                  </a:lnTo>
                  <a:lnTo>
                    <a:pt x="3662" y="5210"/>
                  </a:lnTo>
                  <a:lnTo>
                    <a:pt x="3662" y="5273"/>
                  </a:lnTo>
                  <a:cubicBezTo>
                    <a:pt x="3620" y="5231"/>
                    <a:pt x="3620" y="5210"/>
                    <a:pt x="3599" y="5189"/>
                  </a:cubicBezTo>
                  <a:lnTo>
                    <a:pt x="3683" y="5168"/>
                  </a:lnTo>
                  <a:lnTo>
                    <a:pt x="3683" y="5085"/>
                  </a:lnTo>
                  <a:lnTo>
                    <a:pt x="3578" y="4896"/>
                  </a:lnTo>
                  <a:lnTo>
                    <a:pt x="3495" y="4855"/>
                  </a:lnTo>
                  <a:lnTo>
                    <a:pt x="3474" y="4666"/>
                  </a:lnTo>
                  <a:lnTo>
                    <a:pt x="3411" y="4562"/>
                  </a:lnTo>
                  <a:cubicBezTo>
                    <a:pt x="3411" y="4541"/>
                    <a:pt x="3411" y="4541"/>
                    <a:pt x="3453" y="4499"/>
                  </a:cubicBezTo>
                  <a:cubicBezTo>
                    <a:pt x="3474" y="4478"/>
                    <a:pt x="3453" y="4457"/>
                    <a:pt x="3411" y="4436"/>
                  </a:cubicBezTo>
                  <a:lnTo>
                    <a:pt x="3390" y="4457"/>
                  </a:lnTo>
                  <a:lnTo>
                    <a:pt x="3411" y="4457"/>
                  </a:lnTo>
                  <a:lnTo>
                    <a:pt x="3411" y="4478"/>
                  </a:lnTo>
                  <a:cubicBezTo>
                    <a:pt x="3411" y="4478"/>
                    <a:pt x="3390" y="4478"/>
                    <a:pt x="3390" y="4499"/>
                  </a:cubicBezTo>
                  <a:lnTo>
                    <a:pt x="3390" y="4541"/>
                  </a:lnTo>
                  <a:lnTo>
                    <a:pt x="3306" y="4562"/>
                  </a:lnTo>
                  <a:lnTo>
                    <a:pt x="3202" y="4499"/>
                  </a:lnTo>
                  <a:lnTo>
                    <a:pt x="3139" y="4499"/>
                  </a:lnTo>
                  <a:lnTo>
                    <a:pt x="3181" y="4604"/>
                  </a:lnTo>
                  <a:lnTo>
                    <a:pt x="3181" y="4666"/>
                  </a:lnTo>
                  <a:cubicBezTo>
                    <a:pt x="3097" y="4687"/>
                    <a:pt x="3055" y="4708"/>
                    <a:pt x="2972" y="4750"/>
                  </a:cubicBezTo>
                  <a:lnTo>
                    <a:pt x="2972" y="4583"/>
                  </a:lnTo>
                  <a:lnTo>
                    <a:pt x="2930" y="4604"/>
                  </a:lnTo>
                  <a:lnTo>
                    <a:pt x="2888" y="4750"/>
                  </a:lnTo>
                  <a:lnTo>
                    <a:pt x="2888" y="4792"/>
                  </a:lnTo>
                  <a:lnTo>
                    <a:pt x="2783" y="4980"/>
                  </a:lnTo>
                  <a:lnTo>
                    <a:pt x="2783" y="5106"/>
                  </a:lnTo>
                  <a:lnTo>
                    <a:pt x="2741" y="5273"/>
                  </a:lnTo>
                  <a:lnTo>
                    <a:pt x="2658" y="5378"/>
                  </a:lnTo>
                  <a:lnTo>
                    <a:pt x="2658" y="5482"/>
                  </a:lnTo>
                  <a:cubicBezTo>
                    <a:pt x="2646" y="5459"/>
                    <a:pt x="2622" y="5443"/>
                    <a:pt x="2599" y="5443"/>
                  </a:cubicBezTo>
                  <a:cubicBezTo>
                    <a:pt x="2580" y="5443"/>
                    <a:pt x="2562" y="5454"/>
                    <a:pt x="2553" y="5482"/>
                  </a:cubicBezTo>
                  <a:lnTo>
                    <a:pt x="2553" y="5315"/>
                  </a:lnTo>
                  <a:lnTo>
                    <a:pt x="2637" y="4980"/>
                  </a:lnTo>
                  <a:lnTo>
                    <a:pt x="2741" y="4876"/>
                  </a:lnTo>
                  <a:lnTo>
                    <a:pt x="2741" y="4771"/>
                  </a:lnTo>
                  <a:lnTo>
                    <a:pt x="2658" y="4687"/>
                  </a:lnTo>
                  <a:lnTo>
                    <a:pt x="2616" y="4708"/>
                  </a:lnTo>
                  <a:lnTo>
                    <a:pt x="2532" y="4687"/>
                  </a:lnTo>
                  <a:lnTo>
                    <a:pt x="2448" y="4750"/>
                  </a:lnTo>
                  <a:lnTo>
                    <a:pt x="2448" y="4855"/>
                  </a:lnTo>
                  <a:cubicBezTo>
                    <a:pt x="2427" y="4792"/>
                    <a:pt x="2365" y="4708"/>
                    <a:pt x="2323" y="4666"/>
                  </a:cubicBezTo>
                  <a:lnTo>
                    <a:pt x="2427" y="4583"/>
                  </a:lnTo>
                  <a:lnTo>
                    <a:pt x="2469" y="4457"/>
                  </a:lnTo>
                  <a:lnTo>
                    <a:pt x="2532" y="4394"/>
                  </a:lnTo>
                  <a:lnTo>
                    <a:pt x="2553" y="4290"/>
                  </a:lnTo>
                  <a:lnTo>
                    <a:pt x="2511" y="4227"/>
                  </a:lnTo>
                  <a:lnTo>
                    <a:pt x="2427" y="4269"/>
                  </a:lnTo>
                  <a:lnTo>
                    <a:pt x="2344" y="4373"/>
                  </a:lnTo>
                  <a:lnTo>
                    <a:pt x="2260" y="4269"/>
                  </a:lnTo>
                  <a:lnTo>
                    <a:pt x="2197" y="4248"/>
                  </a:lnTo>
                  <a:lnTo>
                    <a:pt x="2009" y="4248"/>
                  </a:lnTo>
                  <a:lnTo>
                    <a:pt x="2030" y="4185"/>
                  </a:lnTo>
                  <a:lnTo>
                    <a:pt x="1946" y="4164"/>
                  </a:lnTo>
                  <a:lnTo>
                    <a:pt x="1842" y="406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" name="Google Shape;1564;p74"/>
            <p:cNvSpPr/>
            <p:nvPr/>
          </p:nvSpPr>
          <p:spPr>
            <a:xfrm>
              <a:off x="4595934" y="3205063"/>
              <a:ext cx="26673" cy="13340"/>
            </a:xfrm>
            <a:custGeom>
              <a:avLst/>
              <a:gdLst/>
              <a:ahLst/>
              <a:cxnLst/>
              <a:rect l="l" t="t" r="r" b="b"/>
              <a:pathLst>
                <a:path w="2240" h="1173" extrusionOk="0">
                  <a:moveTo>
                    <a:pt x="2177" y="1"/>
                  </a:moveTo>
                  <a:lnTo>
                    <a:pt x="1968" y="43"/>
                  </a:lnTo>
                  <a:lnTo>
                    <a:pt x="1821" y="43"/>
                  </a:lnTo>
                  <a:lnTo>
                    <a:pt x="1675" y="64"/>
                  </a:lnTo>
                  <a:lnTo>
                    <a:pt x="1570" y="64"/>
                  </a:lnTo>
                  <a:lnTo>
                    <a:pt x="1424" y="105"/>
                  </a:lnTo>
                  <a:lnTo>
                    <a:pt x="1193" y="105"/>
                  </a:lnTo>
                  <a:lnTo>
                    <a:pt x="1005" y="252"/>
                  </a:lnTo>
                  <a:lnTo>
                    <a:pt x="880" y="315"/>
                  </a:lnTo>
                  <a:lnTo>
                    <a:pt x="817" y="336"/>
                  </a:lnTo>
                  <a:lnTo>
                    <a:pt x="712" y="357"/>
                  </a:lnTo>
                  <a:lnTo>
                    <a:pt x="628" y="377"/>
                  </a:lnTo>
                  <a:lnTo>
                    <a:pt x="482" y="419"/>
                  </a:lnTo>
                  <a:lnTo>
                    <a:pt x="398" y="482"/>
                  </a:lnTo>
                  <a:lnTo>
                    <a:pt x="377" y="524"/>
                  </a:lnTo>
                  <a:lnTo>
                    <a:pt x="252" y="587"/>
                  </a:lnTo>
                  <a:lnTo>
                    <a:pt x="210" y="733"/>
                  </a:lnTo>
                  <a:lnTo>
                    <a:pt x="105" y="880"/>
                  </a:lnTo>
                  <a:lnTo>
                    <a:pt x="84" y="942"/>
                  </a:lnTo>
                  <a:lnTo>
                    <a:pt x="147" y="984"/>
                  </a:lnTo>
                  <a:lnTo>
                    <a:pt x="147" y="1047"/>
                  </a:lnTo>
                  <a:lnTo>
                    <a:pt x="84" y="1047"/>
                  </a:lnTo>
                  <a:lnTo>
                    <a:pt x="43" y="1005"/>
                  </a:lnTo>
                  <a:lnTo>
                    <a:pt x="1" y="1110"/>
                  </a:lnTo>
                  <a:lnTo>
                    <a:pt x="63" y="1173"/>
                  </a:lnTo>
                  <a:lnTo>
                    <a:pt x="252" y="1152"/>
                  </a:lnTo>
                  <a:lnTo>
                    <a:pt x="419" y="1047"/>
                  </a:lnTo>
                  <a:lnTo>
                    <a:pt x="503" y="1005"/>
                  </a:lnTo>
                  <a:lnTo>
                    <a:pt x="608" y="1005"/>
                  </a:lnTo>
                  <a:lnTo>
                    <a:pt x="712" y="942"/>
                  </a:lnTo>
                  <a:lnTo>
                    <a:pt x="796" y="838"/>
                  </a:lnTo>
                  <a:lnTo>
                    <a:pt x="1005" y="670"/>
                  </a:lnTo>
                  <a:lnTo>
                    <a:pt x="1047" y="587"/>
                  </a:lnTo>
                  <a:lnTo>
                    <a:pt x="1110" y="566"/>
                  </a:lnTo>
                  <a:lnTo>
                    <a:pt x="1131" y="566"/>
                  </a:lnTo>
                  <a:lnTo>
                    <a:pt x="1235" y="461"/>
                  </a:lnTo>
                  <a:lnTo>
                    <a:pt x="1340" y="440"/>
                  </a:lnTo>
                  <a:lnTo>
                    <a:pt x="1444" y="440"/>
                  </a:lnTo>
                  <a:lnTo>
                    <a:pt x="1675" y="419"/>
                  </a:lnTo>
                  <a:lnTo>
                    <a:pt x="1842" y="315"/>
                  </a:lnTo>
                  <a:lnTo>
                    <a:pt x="2030" y="252"/>
                  </a:lnTo>
                  <a:lnTo>
                    <a:pt x="2051" y="168"/>
                  </a:lnTo>
                  <a:lnTo>
                    <a:pt x="2135" y="168"/>
                  </a:lnTo>
                  <a:lnTo>
                    <a:pt x="2240" y="105"/>
                  </a:lnTo>
                  <a:lnTo>
                    <a:pt x="2240" y="43"/>
                  </a:lnTo>
                  <a:lnTo>
                    <a:pt x="217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383" name="Google Shape;1565;p74"/>
            <p:cNvGrpSpPr/>
            <p:nvPr/>
          </p:nvGrpSpPr>
          <p:grpSpPr>
            <a:xfrm>
              <a:off x="4403342" y="3107749"/>
              <a:ext cx="316680" cy="101374"/>
              <a:chOff x="5068275" y="3161675"/>
              <a:chExt cx="664875" cy="222850"/>
            </a:xfrm>
          </p:grpSpPr>
          <p:sp>
            <p:nvSpPr>
              <p:cNvPr id="529" name="Google Shape;1566;p74"/>
              <p:cNvSpPr/>
              <p:nvPr/>
            </p:nvSpPr>
            <p:spPr>
              <a:xfrm>
                <a:off x="5408300" y="3224425"/>
                <a:ext cx="96775" cy="107800"/>
              </a:xfrm>
              <a:custGeom>
                <a:avLst/>
                <a:gdLst/>
                <a:ahLst/>
                <a:cxnLst/>
                <a:rect l="l" t="t" r="r" b="b"/>
                <a:pathLst>
                  <a:path w="3871" h="4312" extrusionOk="0">
                    <a:moveTo>
                      <a:pt x="3620" y="1"/>
                    </a:moveTo>
                    <a:lnTo>
                      <a:pt x="3515" y="43"/>
                    </a:lnTo>
                    <a:lnTo>
                      <a:pt x="3494" y="147"/>
                    </a:lnTo>
                    <a:lnTo>
                      <a:pt x="3390" y="231"/>
                    </a:lnTo>
                    <a:lnTo>
                      <a:pt x="3390" y="294"/>
                    </a:lnTo>
                    <a:lnTo>
                      <a:pt x="3285" y="357"/>
                    </a:lnTo>
                    <a:lnTo>
                      <a:pt x="3181" y="398"/>
                    </a:lnTo>
                    <a:lnTo>
                      <a:pt x="3139" y="461"/>
                    </a:lnTo>
                    <a:lnTo>
                      <a:pt x="2992" y="503"/>
                    </a:lnTo>
                    <a:lnTo>
                      <a:pt x="2720" y="440"/>
                    </a:lnTo>
                    <a:lnTo>
                      <a:pt x="2469" y="419"/>
                    </a:lnTo>
                    <a:lnTo>
                      <a:pt x="2448" y="503"/>
                    </a:lnTo>
                    <a:lnTo>
                      <a:pt x="2406" y="503"/>
                    </a:lnTo>
                    <a:lnTo>
                      <a:pt x="2260" y="398"/>
                    </a:lnTo>
                    <a:lnTo>
                      <a:pt x="2092" y="398"/>
                    </a:lnTo>
                    <a:lnTo>
                      <a:pt x="1988" y="357"/>
                    </a:lnTo>
                    <a:lnTo>
                      <a:pt x="1820" y="336"/>
                    </a:lnTo>
                    <a:lnTo>
                      <a:pt x="1737" y="398"/>
                    </a:lnTo>
                    <a:lnTo>
                      <a:pt x="1674" y="336"/>
                    </a:lnTo>
                    <a:lnTo>
                      <a:pt x="1569" y="231"/>
                    </a:lnTo>
                    <a:lnTo>
                      <a:pt x="1381" y="210"/>
                    </a:lnTo>
                    <a:lnTo>
                      <a:pt x="1276" y="210"/>
                    </a:lnTo>
                    <a:lnTo>
                      <a:pt x="1276" y="336"/>
                    </a:lnTo>
                    <a:lnTo>
                      <a:pt x="1193" y="398"/>
                    </a:lnTo>
                    <a:lnTo>
                      <a:pt x="1151" y="503"/>
                    </a:lnTo>
                    <a:lnTo>
                      <a:pt x="1067" y="566"/>
                    </a:lnTo>
                    <a:lnTo>
                      <a:pt x="900" y="524"/>
                    </a:lnTo>
                    <a:lnTo>
                      <a:pt x="774" y="545"/>
                    </a:lnTo>
                    <a:lnTo>
                      <a:pt x="712" y="608"/>
                    </a:lnTo>
                    <a:lnTo>
                      <a:pt x="753" y="650"/>
                    </a:lnTo>
                    <a:lnTo>
                      <a:pt x="586" y="775"/>
                    </a:lnTo>
                    <a:lnTo>
                      <a:pt x="586" y="942"/>
                    </a:lnTo>
                    <a:lnTo>
                      <a:pt x="628" y="1047"/>
                    </a:lnTo>
                    <a:lnTo>
                      <a:pt x="628" y="1235"/>
                    </a:lnTo>
                    <a:lnTo>
                      <a:pt x="586" y="1298"/>
                    </a:lnTo>
                    <a:lnTo>
                      <a:pt x="649" y="1445"/>
                    </a:lnTo>
                    <a:lnTo>
                      <a:pt x="670" y="1549"/>
                    </a:lnTo>
                    <a:lnTo>
                      <a:pt x="628" y="1486"/>
                    </a:lnTo>
                    <a:lnTo>
                      <a:pt x="565" y="1403"/>
                    </a:lnTo>
                    <a:lnTo>
                      <a:pt x="523" y="1445"/>
                    </a:lnTo>
                    <a:lnTo>
                      <a:pt x="440" y="1507"/>
                    </a:lnTo>
                    <a:lnTo>
                      <a:pt x="335" y="1570"/>
                    </a:lnTo>
                    <a:lnTo>
                      <a:pt x="314" y="1675"/>
                    </a:lnTo>
                    <a:lnTo>
                      <a:pt x="335" y="1800"/>
                    </a:lnTo>
                    <a:lnTo>
                      <a:pt x="314" y="1905"/>
                    </a:lnTo>
                    <a:lnTo>
                      <a:pt x="335" y="2135"/>
                    </a:lnTo>
                    <a:lnTo>
                      <a:pt x="314" y="2198"/>
                    </a:lnTo>
                    <a:lnTo>
                      <a:pt x="272" y="2303"/>
                    </a:lnTo>
                    <a:lnTo>
                      <a:pt x="188" y="2323"/>
                    </a:lnTo>
                    <a:lnTo>
                      <a:pt x="188" y="2449"/>
                    </a:lnTo>
                    <a:lnTo>
                      <a:pt x="63" y="2554"/>
                    </a:lnTo>
                    <a:lnTo>
                      <a:pt x="42" y="2721"/>
                    </a:lnTo>
                    <a:lnTo>
                      <a:pt x="42" y="2763"/>
                    </a:lnTo>
                    <a:lnTo>
                      <a:pt x="0" y="2826"/>
                    </a:lnTo>
                    <a:lnTo>
                      <a:pt x="63" y="3035"/>
                    </a:lnTo>
                    <a:lnTo>
                      <a:pt x="126" y="3139"/>
                    </a:lnTo>
                    <a:lnTo>
                      <a:pt x="168" y="3119"/>
                    </a:lnTo>
                    <a:lnTo>
                      <a:pt x="251" y="3119"/>
                    </a:lnTo>
                    <a:lnTo>
                      <a:pt x="335" y="3056"/>
                    </a:lnTo>
                    <a:lnTo>
                      <a:pt x="377" y="3077"/>
                    </a:lnTo>
                    <a:lnTo>
                      <a:pt x="419" y="3223"/>
                    </a:lnTo>
                    <a:lnTo>
                      <a:pt x="523" y="3495"/>
                    </a:lnTo>
                    <a:lnTo>
                      <a:pt x="481" y="3558"/>
                    </a:lnTo>
                    <a:lnTo>
                      <a:pt x="440" y="3704"/>
                    </a:lnTo>
                    <a:lnTo>
                      <a:pt x="356" y="3851"/>
                    </a:lnTo>
                    <a:lnTo>
                      <a:pt x="356" y="4081"/>
                    </a:lnTo>
                    <a:lnTo>
                      <a:pt x="356" y="4269"/>
                    </a:lnTo>
                    <a:lnTo>
                      <a:pt x="440" y="4269"/>
                    </a:lnTo>
                    <a:lnTo>
                      <a:pt x="523" y="4311"/>
                    </a:lnTo>
                    <a:lnTo>
                      <a:pt x="628" y="4311"/>
                    </a:lnTo>
                    <a:lnTo>
                      <a:pt x="670" y="4269"/>
                    </a:lnTo>
                    <a:lnTo>
                      <a:pt x="774" y="4290"/>
                    </a:lnTo>
                    <a:lnTo>
                      <a:pt x="879" y="4269"/>
                    </a:lnTo>
                    <a:lnTo>
                      <a:pt x="963" y="4311"/>
                    </a:lnTo>
                    <a:lnTo>
                      <a:pt x="984" y="4227"/>
                    </a:lnTo>
                    <a:lnTo>
                      <a:pt x="963" y="4102"/>
                    </a:lnTo>
                    <a:lnTo>
                      <a:pt x="879" y="4060"/>
                    </a:lnTo>
                    <a:lnTo>
                      <a:pt x="858" y="3914"/>
                    </a:lnTo>
                    <a:lnTo>
                      <a:pt x="942" y="3809"/>
                    </a:lnTo>
                    <a:lnTo>
                      <a:pt x="963" y="3600"/>
                    </a:lnTo>
                    <a:lnTo>
                      <a:pt x="942" y="3432"/>
                    </a:lnTo>
                    <a:lnTo>
                      <a:pt x="879" y="3391"/>
                    </a:lnTo>
                    <a:lnTo>
                      <a:pt x="1004" y="3223"/>
                    </a:lnTo>
                    <a:lnTo>
                      <a:pt x="1046" y="3056"/>
                    </a:lnTo>
                    <a:lnTo>
                      <a:pt x="1004" y="2909"/>
                    </a:lnTo>
                    <a:lnTo>
                      <a:pt x="942" y="2826"/>
                    </a:lnTo>
                    <a:lnTo>
                      <a:pt x="942" y="2763"/>
                    </a:lnTo>
                    <a:lnTo>
                      <a:pt x="1067" y="2700"/>
                    </a:lnTo>
                    <a:lnTo>
                      <a:pt x="1088" y="2616"/>
                    </a:lnTo>
                    <a:lnTo>
                      <a:pt x="1214" y="2595"/>
                    </a:lnTo>
                    <a:lnTo>
                      <a:pt x="1318" y="2637"/>
                    </a:lnTo>
                    <a:lnTo>
                      <a:pt x="1318" y="2700"/>
                    </a:lnTo>
                    <a:lnTo>
                      <a:pt x="1381" y="2763"/>
                    </a:lnTo>
                    <a:lnTo>
                      <a:pt x="1381" y="2909"/>
                    </a:lnTo>
                    <a:lnTo>
                      <a:pt x="1276" y="3014"/>
                    </a:lnTo>
                    <a:lnTo>
                      <a:pt x="1276" y="3119"/>
                    </a:lnTo>
                    <a:lnTo>
                      <a:pt x="1318" y="3223"/>
                    </a:lnTo>
                    <a:lnTo>
                      <a:pt x="1402" y="3244"/>
                    </a:lnTo>
                    <a:lnTo>
                      <a:pt x="1486" y="3328"/>
                    </a:lnTo>
                    <a:lnTo>
                      <a:pt x="1611" y="3391"/>
                    </a:lnTo>
                    <a:lnTo>
                      <a:pt x="1632" y="3495"/>
                    </a:lnTo>
                    <a:lnTo>
                      <a:pt x="1590" y="3495"/>
                    </a:lnTo>
                    <a:lnTo>
                      <a:pt x="1569" y="3704"/>
                    </a:lnTo>
                    <a:lnTo>
                      <a:pt x="1590" y="3851"/>
                    </a:lnTo>
                    <a:lnTo>
                      <a:pt x="1674" y="3872"/>
                    </a:lnTo>
                    <a:lnTo>
                      <a:pt x="1737" y="3851"/>
                    </a:lnTo>
                    <a:lnTo>
                      <a:pt x="1883" y="3893"/>
                    </a:lnTo>
                    <a:lnTo>
                      <a:pt x="1946" y="3872"/>
                    </a:lnTo>
                    <a:lnTo>
                      <a:pt x="1946" y="3851"/>
                    </a:lnTo>
                    <a:lnTo>
                      <a:pt x="1925" y="3746"/>
                    </a:lnTo>
                    <a:lnTo>
                      <a:pt x="2030" y="3663"/>
                    </a:lnTo>
                    <a:lnTo>
                      <a:pt x="2113" y="3642"/>
                    </a:lnTo>
                    <a:lnTo>
                      <a:pt x="2260" y="3558"/>
                    </a:lnTo>
                    <a:lnTo>
                      <a:pt x="2427" y="3579"/>
                    </a:lnTo>
                    <a:lnTo>
                      <a:pt x="2511" y="3495"/>
                    </a:lnTo>
                    <a:lnTo>
                      <a:pt x="2532" y="3537"/>
                    </a:lnTo>
                    <a:lnTo>
                      <a:pt x="2616" y="3537"/>
                    </a:lnTo>
                    <a:lnTo>
                      <a:pt x="2657" y="3453"/>
                    </a:lnTo>
                    <a:lnTo>
                      <a:pt x="2657" y="3391"/>
                    </a:lnTo>
                    <a:lnTo>
                      <a:pt x="2511" y="3370"/>
                    </a:lnTo>
                    <a:lnTo>
                      <a:pt x="2448" y="3391"/>
                    </a:lnTo>
                    <a:lnTo>
                      <a:pt x="2281" y="3391"/>
                    </a:lnTo>
                    <a:lnTo>
                      <a:pt x="2281" y="3328"/>
                    </a:lnTo>
                    <a:lnTo>
                      <a:pt x="2239" y="3328"/>
                    </a:lnTo>
                    <a:lnTo>
                      <a:pt x="2239" y="3244"/>
                    </a:lnTo>
                    <a:lnTo>
                      <a:pt x="2197" y="3244"/>
                    </a:lnTo>
                    <a:lnTo>
                      <a:pt x="2134" y="3265"/>
                    </a:lnTo>
                    <a:lnTo>
                      <a:pt x="2134" y="3223"/>
                    </a:lnTo>
                    <a:lnTo>
                      <a:pt x="2030" y="3181"/>
                    </a:lnTo>
                    <a:lnTo>
                      <a:pt x="2009" y="3119"/>
                    </a:lnTo>
                    <a:lnTo>
                      <a:pt x="2051" y="3035"/>
                    </a:lnTo>
                    <a:lnTo>
                      <a:pt x="2092" y="2972"/>
                    </a:lnTo>
                    <a:lnTo>
                      <a:pt x="2134" y="3014"/>
                    </a:lnTo>
                    <a:lnTo>
                      <a:pt x="2134" y="3014"/>
                    </a:lnTo>
                    <a:lnTo>
                      <a:pt x="2113" y="2930"/>
                    </a:lnTo>
                    <a:lnTo>
                      <a:pt x="2155" y="2930"/>
                    </a:lnTo>
                    <a:lnTo>
                      <a:pt x="2197" y="2867"/>
                    </a:lnTo>
                    <a:lnTo>
                      <a:pt x="2134" y="2826"/>
                    </a:lnTo>
                    <a:lnTo>
                      <a:pt x="2051" y="2805"/>
                    </a:lnTo>
                    <a:lnTo>
                      <a:pt x="2092" y="2742"/>
                    </a:lnTo>
                    <a:lnTo>
                      <a:pt x="2051" y="2658"/>
                    </a:lnTo>
                    <a:lnTo>
                      <a:pt x="1988" y="2616"/>
                    </a:lnTo>
                    <a:lnTo>
                      <a:pt x="1904" y="2616"/>
                    </a:lnTo>
                    <a:lnTo>
                      <a:pt x="1883" y="2491"/>
                    </a:lnTo>
                    <a:lnTo>
                      <a:pt x="1716" y="2323"/>
                    </a:lnTo>
                    <a:lnTo>
                      <a:pt x="1611" y="2240"/>
                    </a:lnTo>
                    <a:lnTo>
                      <a:pt x="1569" y="2135"/>
                    </a:lnTo>
                    <a:lnTo>
                      <a:pt x="1569" y="2093"/>
                    </a:lnTo>
                    <a:lnTo>
                      <a:pt x="1611" y="2093"/>
                    </a:lnTo>
                    <a:lnTo>
                      <a:pt x="1632" y="2177"/>
                    </a:lnTo>
                    <a:lnTo>
                      <a:pt x="1737" y="2177"/>
                    </a:lnTo>
                    <a:lnTo>
                      <a:pt x="1841" y="2093"/>
                    </a:lnTo>
                    <a:lnTo>
                      <a:pt x="1883" y="2010"/>
                    </a:lnTo>
                    <a:lnTo>
                      <a:pt x="2092" y="1926"/>
                    </a:lnTo>
                    <a:lnTo>
                      <a:pt x="2260" y="1800"/>
                    </a:lnTo>
                    <a:lnTo>
                      <a:pt x="2344" y="1675"/>
                    </a:lnTo>
                    <a:lnTo>
                      <a:pt x="2448" y="1612"/>
                    </a:lnTo>
                    <a:lnTo>
                      <a:pt x="2448" y="1549"/>
                    </a:lnTo>
                    <a:lnTo>
                      <a:pt x="2574" y="1507"/>
                    </a:lnTo>
                    <a:lnTo>
                      <a:pt x="2678" y="1570"/>
                    </a:lnTo>
                    <a:lnTo>
                      <a:pt x="2762" y="1591"/>
                    </a:lnTo>
                    <a:lnTo>
                      <a:pt x="2867" y="1445"/>
                    </a:lnTo>
                    <a:lnTo>
                      <a:pt x="2867" y="1361"/>
                    </a:lnTo>
                    <a:lnTo>
                      <a:pt x="2741" y="1298"/>
                    </a:lnTo>
                    <a:lnTo>
                      <a:pt x="2469" y="1340"/>
                    </a:lnTo>
                    <a:lnTo>
                      <a:pt x="2364" y="1403"/>
                    </a:lnTo>
                    <a:lnTo>
                      <a:pt x="2197" y="1403"/>
                    </a:lnTo>
                    <a:lnTo>
                      <a:pt x="2113" y="1445"/>
                    </a:lnTo>
                    <a:lnTo>
                      <a:pt x="2009" y="1549"/>
                    </a:lnTo>
                    <a:lnTo>
                      <a:pt x="1820" y="1549"/>
                    </a:lnTo>
                    <a:lnTo>
                      <a:pt x="1716" y="1486"/>
                    </a:lnTo>
                    <a:lnTo>
                      <a:pt x="1611" y="1466"/>
                    </a:lnTo>
                    <a:lnTo>
                      <a:pt x="1507" y="1591"/>
                    </a:lnTo>
                    <a:lnTo>
                      <a:pt x="1423" y="1800"/>
                    </a:lnTo>
                    <a:lnTo>
                      <a:pt x="1297" y="1863"/>
                    </a:lnTo>
                    <a:lnTo>
                      <a:pt x="1193" y="1821"/>
                    </a:lnTo>
                    <a:lnTo>
                      <a:pt x="1172" y="1779"/>
                    </a:lnTo>
                    <a:lnTo>
                      <a:pt x="1004" y="1612"/>
                    </a:lnTo>
                    <a:lnTo>
                      <a:pt x="858" y="1486"/>
                    </a:lnTo>
                    <a:lnTo>
                      <a:pt x="774" y="1277"/>
                    </a:lnTo>
                    <a:lnTo>
                      <a:pt x="795" y="1047"/>
                    </a:lnTo>
                    <a:lnTo>
                      <a:pt x="879" y="838"/>
                    </a:lnTo>
                    <a:lnTo>
                      <a:pt x="984" y="733"/>
                    </a:lnTo>
                    <a:lnTo>
                      <a:pt x="1109" y="670"/>
                    </a:lnTo>
                    <a:lnTo>
                      <a:pt x="1276" y="754"/>
                    </a:lnTo>
                    <a:lnTo>
                      <a:pt x="1465" y="775"/>
                    </a:lnTo>
                    <a:lnTo>
                      <a:pt x="1674" y="670"/>
                    </a:lnTo>
                    <a:lnTo>
                      <a:pt x="1820" y="670"/>
                    </a:lnTo>
                    <a:lnTo>
                      <a:pt x="1883" y="754"/>
                    </a:lnTo>
                    <a:lnTo>
                      <a:pt x="1988" y="754"/>
                    </a:lnTo>
                    <a:lnTo>
                      <a:pt x="2051" y="712"/>
                    </a:lnTo>
                    <a:lnTo>
                      <a:pt x="2281" y="733"/>
                    </a:lnTo>
                    <a:lnTo>
                      <a:pt x="2427" y="733"/>
                    </a:lnTo>
                    <a:lnTo>
                      <a:pt x="2448" y="712"/>
                    </a:lnTo>
                    <a:lnTo>
                      <a:pt x="2574" y="712"/>
                    </a:lnTo>
                    <a:lnTo>
                      <a:pt x="2678" y="754"/>
                    </a:lnTo>
                    <a:lnTo>
                      <a:pt x="2720" y="817"/>
                    </a:lnTo>
                    <a:lnTo>
                      <a:pt x="2825" y="859"/>
                    </a:lnTo>
                    <a:lnTo>
                      <a:pt x="3264" y="754"/>
                    </a:lnTo>
                    <a:lnTo>
                      <a:pt x="3453" y="629"/>
                    </a:lnTo>
                    <a:lnTo>
                      <a:pt x="3494" y="524"/>
                    </a:lnTo>
                    <a:lnTo>
                      <a:pt x="3578" y="524"/>
                    </a:lnTo>
                    <a:lnTo>
                      <a:pt x="3620" y="440"/>
                    </a:lnTo>
                    <a:lnTo>
                      <a:pt x="3704" y="398"/>
                    </a:lnTo>
                    <a:lnTo>
                      <a:pt x="3766" y="294"/>
                    </a:lnTo>
                    <a:lnTo>
                      <a:pt x="3808" y="210"/>
                    </a:lnTo>
                    <a:lnTo>
                      <a:pt x="3871" y="147"/>
                    </a:lnTo>
                    <a:lnTo>
                      <a:pt x="3808" y="106"/>
                    </a:lnTo>
                    <a:lnTo>
                      <a:pt x="3787" y="43"/>
                    </a:lnTo>
                    <a:lnTo>
                      <a:pt x="3620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" name="Google Shape;1567;p74"/>
              <p:cNvSpPr/>
              <p:nvPr/>
            </p:nvSpPr>
            <p:spPr>
              <a:xfrm>
                <a:off x="5587700" y="3253200"/>
                <a:ext cx="145450" cy="131325"/>
              </a:xfrm>
              <a:custGeom>
                <a:avLst/>
                <a:gdLst/>
                <a:ahLst/>
                <a:cxnLst/>
                <a:rect l="l" t="t" r="r" b="b"/>
                <a:pathLst>
                  <a:path w="5818" h="5253" extrusionOk="0">
                    <a:moveTo>
                      <a:pt x="922" y="1"/>
                    </a:moveTo>
                    <a:lnTo>
                      <a:pt x="775" y="22"/>
                    </a:lnTo>
                    <a:lnTo>
                      <a:pt x="712" y="84"/>
                    </a:lnTo>
                    <a:lnTo>
                      <a:pt x="566" y="189"/>
                    </a:lnTo>
                    <a:lnTo>
                      <a:pt x="482" y="210"/>
                    </a:lnTo>
                    <a:lnTo>
                      <a:pt x="398" y="294"/>
                    </a:lnTo>
                    <a:lnTo>
                      <a:pt x="252" y="294"/>
                    </a:lnTo>
                    <a:lnTo>
                      <a:pt x="147" y="356"/>
                    </a:lnTo>
                    <a:lnTo>
                      <a:pt x="189" y="440"/>
                    </a:lnTo>
                    <a:lnTo>
                      <a:pt x="168" y="524"/>
                    </a:lnTo>
                    <a:lnTo>
                      <a:pt x="43" y="608"/>
                    </a:lnTo>
                    <a:lnTo>
                      <a:pt x="1" y="670"/>
                    </a:lnTo>
                    <a:lnTo>
                      <a:pt x="147" y="712"/>
                    </a:lnTo>
                    <a:lnTo>
                      <a:pt x="252" y="649"/>
                    </a:lnTo>
                    <a:lnTo>
                      <a:pt x="273" y="608"/>
                    </a:lnTo>
                    <a:lnTo>
                      <a:pt x="315" y="670"/>
                    </a:lnTo>
                    <a:lnTo>
                      <a:pt x="503" y="754"/>
                    </a:lnTo>
                    <a:lnTo>
                      <a:pt x="566" y="859"/>
                    </a:lnTo>
                    <a:lnTo>
                      <a:pt x="524" y="921"/>
                    </a:lnTo>
                    <a:lnTo>
                      <a:pt x="566" y="1047"/>
                    </a:lnTo>
                    <a:lnTo>
                      <a:pt x="691" y="1131"/>
                    </a:lnTo>
                    <a:lnTo>
                      <a:pt x="796" y="1152"/>
                    </a:lnTo>
                    <a:lnTo>
                      <a:pt x="901" y="1131"/>
                    </a:lnTo>
                    <a:lnTo>
                      <a:pt x="984" y="1172"/>
                    </a:lnTo>
                    <a:lnTo>
                      <a:pt x="1026" y="1131"/>
                    </a:lnTo>
                    <a:lnTo>
                      <a:pt x="1110" y="1152"/>
                    </a:lnTo>
                    <a:lnTo>
                      <a:pt x="1298" y="1131"/>
                    </a:lnTo>
                    <a:lnTo>
                      <a:pt x="1340" y="1152"/>
                    </a:lnTo>
                    <a:lnTo>
                      <a:pt x="1424" y="1131"/>
                    </a:lnTo>
                    <a:lnTo>
                      <a:pt x="1361" y="1068"/>
                    </a:lnTo>
                    <a:lnTo>
                      <a:pt x="1654" y="1089"/>
                    </a:lnTo>
                    <a:lnTo>
                      <a:pt x="1717" y="1172"/>
                    </a:lnTo>
                    <a:lnTo>
                      <a:pt x="1675" y="1298"/>
                    </a:lnTo>
                    <a:lnTo>
                      <a:pt x="1633" y="1277"/>
                    </a:lnTo>
                    <a:lnTo>
                      <a:pt x="1549" y="1361"/>
                    </a:lnTo>
                    <a:lnTo>
                      <a:pt x="1507" y="1465"/>
                    </a:lnTo>
                    <a:lnTo>
                      <a:pt x="1445" y="1361"/>
                    </a:lnTo>
                    <a:lnTo>
                      <a:pt x="1256" y="1277"/>
                    </a:lnTo>
                    <a:lnTo>
                      <a:pt x="1194" y="1298"/>
                    </a:lnTo>
                    <a:lnTo>
                      <a:pt x="1131" y="1465"/>
                    </a:lnTo>
                    <a:lnTo>
                      <a:pt x="1026" y="1507"/>
                    </a:lnTo>
                    <a:lnTo>
                      <a:pt x="922" y="1465"/>
                    </a:lnTo>
                    <a:lnTo>
                      <a:pt x="817" y="1465"/>
                    </a:lnTo>
                    <a:lnTo>
                      <a:pt x="775" y="1403"/>
                    </a:lnTo>
                    <a:lnTo>
                      <a:pt x="629" y="1444"/>
                    </a:lnTo>
                    <a:lnTo>
                      <a:pt x="566" y="1507"/>
                    </a:lnTo>
                    <a:lnTo>
                      <a:pt x="608" y="1570"/>
                    </a:lnTo>
                    <a:lnTo>
                      <a:pt x="733" y="1591"/>
                    </a:lnTo>
                    <a:lnTo>
                      <a:pt x="838" y="1654"/>
                    </a:lnTo>
                    <a:lnTo>
                      <a:pt x="901" y="1779"/>
                    </a:lnTo>
                    <a:lnTo>
                      <a:pt x="942" y="1821"/>
                    </a:lnTo>
                    <a:lnTo>
                      <a:pt x="1005" y="1800"/>
                    </a:lnTo>
                    <a:lnTo>
                      <a:pt x="1026" y="1884"/>
                    </a:lnTo>
                    <a:lnTo>
                      <a:pt x="1026" y="1968"/>
                    </a:lnTo>
                    <a:lnTo>
                      <a:pt x="984" y="1988"/>
                    </a:lnTo>
                    <a:lnTo>
                      <a:pt x="942" y="2072"/>
                    </a:lnTo>
                    <a:lnTo>
                      <a:pt x="1047" y="2240"/>
                    </a:lnTo>
                    <a:lnTo>
                      <a:pt x="1152" y="2281"/>
                    </a:lnTo>
                    <a:lnTo>
                      <a:pt x="1256" y="2240"/>
                    </a:lnTo>
                    <a:lnTo>
                      <a:pt x="1403" y="2114"/>
                    </a:lnTo>
                    <a:lnTo>
                      <a:pt x="1361" y="2009"/>
                    </a:lnTo>
                    <a:lnTo>
                      <a:pt x="1466" y="1863"/>
                    </a:lnTo>
                    <a:lnTo>
                      <a:pt x="1507" y="1821"/>
                    </a:lnTo>
                    <a:lnTo>
                      <a:pt x="1528" y="1758"/>
                    </a:lnTo>
                    <a:lnTo>
                      <a:pt x="1570" y="1612"/>
                    </a:lnTo>
                    <a:lnTo>
                      <a:pt x="1633" y="1507"/>
                    </a:lnTo>
                    <a:lnTo>
                      <a:pt x="1633" y="1654"/>
                    </a:lnTo>
                    <a:lnTo>
                      <a:pt x="1549" y="1716"/>
                    </a:lnTo>
                    <a:lnTo>
                      <a:pt x="1612" y="1863"/>
                    </a:lnTo>
                    <a:lnTo>
                      <a:pt x="1654" y="1988"/>
                    </a:lnTo>
                    <a:lnTo>
                      <a:pt x="1717" y="2072"/>
                    </a:lnTo>
                    <a:lnTo>
                      <a:pt x="1738" y="2009"/>
                    </a:lnTo>
                    <a:lnTo>
                      <a:pt x="1779" y="2009"/>
                    </a:lnTo>
                    <a:lnTo>
                      <a:pt x="1842" y="2030"/>
                    </a:lnTo>
                    <a:lnTo>
                      <a:pt x="1842" y="2135"/>
                    </a:lnTo>
                    <a:lnTo>
                      <a:pt x="1884" y="2093"/>
                    </a:lnTo>
                    <a:lnTo>
                      <a:pt x="1947" y="2093"/>
                    </a:lnTo>
                    <a:lnTo>
                      <a:pt x="1968" y="2135"/>
                    </a:lnTo>
                    <a:lnTo>
                      <a:pt x="2051" y="2177"/>
                    </a:lnTo>
                    <a:lnTo>
                      <a:pt x="2156" y="2135"/>
                    </a:lnTo>
                    <a:lnTo>
                      <a:pt x="2240" y="2135"/>
                    </a:lnTo>
                    <a:lnTo>
                      <a:pt x="2240" y="2177"/>
                    </a:lnTo>
                    <a:lnTo>
                      <a:pt x="2093" y="2177"/>
                    </a:lnTo>
                    <a:lnTo>
                      <a:pt x="2093" y="2281"/>
                    </a:lnTo>
                    <a:lnTo>
                      <a:pt x="2240" y="2302"/>
                    </a:lnTo>
                    <a:lnTo>
                      <a:pt x="2240" y="2323"/>
                    </a:lnTo>
                    <a:lnTo>
                      <a:pt x="2261" y="2386"/>
                    </a:lnTo>
                    <a:lnTo>
                      <a:pt x="2407" y="2449"/>
                    </a:lnTo>
                    <a:lnTo>
                      <a:pt x="2575" y="2449"/>
                    </a:lnTo>
                    <a:lnTo>
                      <a:pt x="2930" y="2553"/>
                    </a:lnTo>
                    <a:lnTo>
                      <a:pt x="3286" y="2658"/>
                    </a:lnTo>
                    <a:lnTo>
                      <a:pt x="3391" y="2658"/>
                    </a:lnTo>
                    <a:lnTo>
                      <a:pt x="3537" y="2721"/>
                    </a:lnTo>
                    <a:lnTo>
                      <a:pt x="3558" y="2825"/>
                    </a:lnTo>
                    <a:lnTo>
                      <a:pt x="3725" y="2867"/>
                    </a:lnTo>
                    <a:lnTo>
                      <a:pt x="3830" y="2867"/>
                    </a:lnTo>
                    <a:lnTo>
                      <a:pt x="3914" y="2825"/>
                    </a:lnTo>
                    <a:lnTo>
                      <a:pt x="3914" y="2825"/>
                    </a:lnTo>
                    <a:lnTo>
                      <a:pt x="3830" y="2951"/>
                    </a:lnTo>
                    <a:lnTo>
                      <a:pt x="3851" y="2972"/>
                    </a:lnTo>
                    <a:lnTo>
                      <a:pt x="3935" y="2951"/>
                    </a:lnTo>
                    <a:lnTo>
                      <a:pt x="3955" y="3014"/>
                    </a:lnTo>
                    <a:lnTo>
                      <a:pt x="4081" y="2972"/>
                    </a:lnTo>
                    <a:lnTo>
                      <a:pt x="4018" y="3035"/>
                    </a:lnTo>
                    <a:lnTo>
                      <a:pt x="4060" y="3076"/>
                    </a:lnTo>
                    <a:lnTo>
                      <a:pt x="4039" y="3139"/>
                    </a:lnTo>
                    <a:lnTo>
                      <a:pt x="4081" y="3181"/>
                    </a:lnTo>
                    <a:lnTo>
                      <a:pt x="4186" y="3160"/>
                    </a:lnTo>
                    <a:lnTo>
                      <a:pt x="4081" y="3265"/>
                    </a:lnTo>
                    <a:lnTo>
                      <a:pt x="4081" y="3328"/>
                    </a:lnTo>
                    <a:lnTo>
                      <a:pt x="4227" y="3453"/>
                    </a:lnTo>
                    <a:lnTo>
                      <a:pt x="4186" y="3558"/>
                    </a:lnTo>
                    <a:lnTo>
                      <a:pt x="4227" y="3641"/>
                    </a:lnTo>
                    <a:lnTo>
                      <a:pt x="4332" y="3704"/>
                    </a:lnTo>
                    <a:lnTo>
                      <a:pt x="4479" y="3809"/>
                    </a:lnTo>
                    <a:lnTo>
                      <a:pt x="4499" y="3872"/>
                    </a:lnTo>
                    <a:lnTo>
                      <a:pt x="4374" y="3872"/>
                    </a:lnTo>
                    <a:lnTo>
                      <a:pt x="4353" y="3955"/>
                    </a:lnTo>
                    <a:lnTo>
                      <a:pt x="4437" y="4018"/>
                    </a:lnTo>
                    <a:lnTo>
                      <a:pt x="4541" y="4081"/>
                    </a:lnTo>
                    <a:lnTo>
                      <a:pt x="4667" y="4060"/>
                    </a:lnTo>
                    <a:lnTo>
                      <a:pt x="4751" y="4081"/>
                    </a:lnTo>
                    <a:lnTo>
                      <a:pt x="4688" y="4081"/>
                    </a:lnTo>
                    <a:lnTo>
                      <a:pt x="4562" y="4123"/>
                    </a:lnTo>
                    <a:lnTo>
                      <a:pt x="4499" y="4102"/>
                    </a:lnTo>
                    <a:lnTo>
                      <a:pt x="4458" y="4123"/>
                    </a:lnTo>
                    <a:lnTo>
                      <a:pt x="4499" y="4206"/>
                    </a:lnTo>
                    <a:lnTo>
                      <a:pt x="4583" y="4227"/>
                    </a:lnTo>
                    <a:lnTo>
                      <a:pt x="4562" y="4395"/>
                    </a:lnTo>
                    <a:lnTo>
                      <a:pt x="4541" y="4416"/>
                    </a:lnTo>
                    <a:lnTo>
                      <a:pt x="4541" y="4499"/>
                    </a:lnTo>
                    <a:lnTo>
                      <a:pt x="4499" y="4583"/>
                    </a:lnTo>
                    <a:lnTo>
                      <a:pt x="4458" y="4604"/>
                    </a:lnTo>
                    <a:lnTo>
                      <a:pt x="4541" y="4709"/>
                    </a:lnTo>
                    <a:lnTo>
                      <a:pt x="4667" y="4625"/>
                    </a:lnTo>
                    <a:lnTo>
                      <a:pt x="4709" y="4688"/>
                    </a:lnTo>
                    <a:lnTo>
                      <a:pt x="4792" y="4688"/>
                    </a:lnTo>
                    <a:lnTo>
                      <a:pt x="4897" y="4625"/>
                    </a:lnTo>
                    <a:lnTo>
                      <a:pt x="5064" y="4625"/>
                    </a:lnTo>
                    <a:lnTo>
                      <a:pt x="5127" y="4583"/>
                    </a:lnTo>
                    <a:lnTo>
                      <a:pt x="5169" y="4478"/>
                    </a:lnTo>
                    <a:lnTo>
                      <a:pt x="5169" y="4583"/>
                    </a:lnTo>
                    <a:lnTo>
                      <a:pt x="5106" y="4688"/>
                    </a:lnTo>
                    <a:lnTo>
                      <a:pt x="5127" y="4750"/>
                    </a:lnTo>
                    <a:lnTo>
                      <a:pt x="5190" y="4792"/>
                    </a:lnTo>
                    <a:lnTo>
                      <a:pt x="5316" y="4897"/>
                    </a:lnTo>
                    <a:lnTo>
                      <a:pt x="5295" y="4939"/>
                    </a:lnTo>
                    <a:lnTo>
                      <a:pt x="5336" y="5022"/>
                    </a:lnTo>
                    <a:lnTo>
                      <a:pt x="5504" y="5211"/>
                    </a:lnTo>
                    <a:lnTo>
                      <a:pt x="5629" y="5232"/>
                    </a:lnTo>
                    <a:lnTo>
                      <a:pt x="5692" y="5253"/>
                    </a:lnTo>
                    <a:lnTo>
                      <a:pt x="5713" y="3851"/>
                    </a:lnTo>
                    <a:lnTo>
                      <a:pt x="5713" y="3788"/>
                    </a:lnTo>
                    <a:lnTo>
                      <a:pt x="5713" y="3704"/>
                    </a:lnTo>
                    <a:lnTo>
                      <a:pt x="5734" y="3537"/>
                    </a:lnTo>
                    <a:lnTo>
                      <a:pt x="5818" y="1382"/>
                    </a:lnTo>
                    <a:lnTo>
                      <a:pt x="5713" y="1403"/>
                    </a:lnTo>
                    <a:lnTo>
                      <a:pt x="5629" y="1382"/>
                    </a:lnTo>
                    <a:lnTo>
                      <a:pt x="5629" y="1298"/>
                    </a:lnTo>
                    <a:lnTo>
                      <a:pt x="5650" y="1256"/>
                    </a:lnTo>
                    <a:lnTo>
                      <a:pt x="5546" y="1193"/>
                    </a:lnTo>
                    <a:lnTo>
                      <a:pt x="5441" y="1193"/>
                    </a:lnTo>
                    <a:lnTo>
                      <a:pt x="5316" y="1172"/>
                    </a:lnTo>
                    <a:lnTo>
                      <a:pt x="5232" y="1152"/>
                    </a:lnTo>
                    <a:lnTo>
                      <a:pt x="5169" y="1172"/>
                    </a:lnTo>
                    <a:lnTo>
                      <a:pt x="4813" y="1026"/>
                    </a:lnTo>
                    <a:lnTo>
                      <a:pt x="4667" y="984"/>
                    </a:lnTo>
                    <a:lnTo>
                      <a:pt x="4562" y="963"/>
                    </a:lnTo>
                    <a:lnTo>
                      <a:pt x="4458" y="880"/>
                    </a:lnTo>
                    <a:lnTo>
                      <a:pt x="4248" y="838"/>
                    </a:lnTo>
                    <a:lnTo>
                      <a:pt x="4060" y="754"/>
                    </a:lnTo>
                    <a:lnTo>
                      <a:pt x="3976" y="670"/>
                    </a:lnTo>
                    <a:lnTo>
                      <a:pt x="3830" y="649"/>
                    </a:lnTo>
                    <a:lnTo>
                      <a:pt x="3537" y="838"/>
                    </a:lnTo>
                    <a:lnTo>
                      <a:pt x="3537" y="880"/>
                    </a:lnTo>
                    <a:lnTo>
                      <a:pt x="3600" y="984"/>
                    </a:lnTo>
                    <a:lnTo>
                      <a:pt x="3558" y="1068"/>
                    </a:lnTo>
                    <a:lnTo>
                      <a:pt x="3391" y="1089"/>
                    </a:lnTo>
                    <a:lnTo>
                      <a:pt x="3286" y="1131"/>
                    </a:lnTo>
                    <a:lnTo>
                      <a:pt x="3223" y="1131"/>
                    </a:lnTo>
                    <a:lnTo>
                      <a:pt x="3181" y="1089"/>
                    </a:lnTo>
                    <a:lnTo>
                      <a:pt x="3119" y="1172"/>
                    </a:lnTo>
                    <a:lnTo>
                      <a:pt x="3119" y="1277"/>
                    </a:lnTo>
                    <a:lnTo>
                      <a:pt x="2993" y="1340"/>
                    </a:lnTo>
                    <a:lnTo>
                      <a:pt x="2888" y="1361"/>
                    </a:lnTo>
                    <a:lnTo>
                      <a:pt x="2805" y="1465"/>
                    </a:lnTo>
                    <a:lnTo>
                      <a:pt x="2805" y="1612"/>
                    </a:lnTo>
                    <a:lnTo>
                      <a:pt x="2763" y="1654"/>
                    </a:lnTo>
                    <a:lnTo>
                      <a:pt x="2700" y="1696"/>
                    </a:lnTo>
                    <a:lnTo>
                      <a:pt x="2658" y="1800"/>
                    </a:lnTo>
                    <a:lnTo>
                      <a:pt x="2554" y="1821"/>
                    </a:lnTo>
                    <a:lnTo>
                      <a:pt x="2449" y="1821"/>
                    </a:lnTo>
                    <a:lnTo>
                      <a:pt x="2386" y="1779"/>
                    </a:lnTo>
                    <a:lnTo>
                      <a:pt x="2261" y="1675"/>
                    </a:lnTo>
                    <a:lnTo>
                      <a:pt x="2240" y="1570"/>
                    </a:lnTo>
                    <a:lnTo>
                      <a:pt x="2177" y="1591"/>
                    </a:lnTo>
                    <a:lnTo>
                      <a:pt x="2156" y="1465"/>
                    </a:lnTo>
                    <a:lnTo>
                      <a:pt x="2156" y="1361"/>
                    </a:lnTo>
                    <a:lnTo>
                      <a:pt x="2072" y="1298"/>
                    </a:lnTo>
                    <a:lnTo>
                      <a:pt x="2031" y="1382"/>
                    </a:lnTo>
                    <a:lnTo>
                      <a:pt x="2051" y="1507"/>
                    </a:lnTo>
                    <a:lnTo>
                      <a:pt x="1989" y="1507"/>
                    </a:lnTo>
                    <a:lnTo>
                      <a:pt x="1926" y="1444"/>
                    </a:lnTo>
                    <a:lnTo>
                      <a:pt x="1863" y="1298"/>
                    </a:lnTo>
                    <a:lnTo>
                      <a:pt x="1842" y="1047"/>
                    </a:lnTo>
                    <a:lnTo>
                      <a:pt x="1821" y="880"/>
                    </a:lnTo>
                    <a:lnTo>
                      <a:pt x="1863" y="775"/>
                    </a:lnTo>
                    <a:lnTo>
                      <a:pt x="1947" y="670"/>
                    </a:lnTo>
                    <a:lnTo>
                      <a:pt x="1884" y="566"/>
                    </a:lnTo>
                    <a:lnTo>
                      <a:pt x="1821" y="503"/>
                    </a:lnTo>
                    <a:lnTo>
                      <a:pt x="1821" y="335"/>
                    </a:lnTo>
                    <a:lnTo>
                      <a:pt x="1842" y="294"/>
                    </a:lnTo>
                    <a:lnTo>
                      <a:pt x="1779" y="231"/>
                    </a:lnTo>
                    <a:lnTo>
                      <a:pt x="1612" y="210"/>
                    </a:lnTo>
                    <a:lnTo>
                      <a:pt x="1424" y="231"/>
                    </a:lnTo>
                    <a:lnTo>
                      <a:pt x="1235" y="105"/>
                    </a:lnTo>
                    <a:lnTo>
                      <a:pt x="922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1" name="Google Shape;1568;p74"/>
              <p:cNvSpPr/>
              <p:nvPr/>
            </p:nvSpPr>
            <p:spPr>
              <a:xfrm>
                <a:off x="5268100" y="3181025"/>
                <a:ext cx="143350" cy="129750"/>
              </a:xfrm>
              <a:custGeom>
                <a:avLst/>
                <a:gdLst/>
                <a:ahLst/>
                <a:cxnLst/>
                <a:rect l="l" t="t" r="r" b="b"/>
                <a:pathLst>
                  <a:path w="5734" h="5190" extrusionOk="0">
                    <a:moveTo>
                      <a:pt x="4060" y="0"/>
                    </a:moveTo>
                    <a:lnTo>
                      <a:pt x="3955" y="147"/>
                    </a:lnTo>
                    <a:lnTo>
                      <a:pt x="3955" y="209"/>
                    </a:lnTo>
                    <a:lnTo>
                      <a:pt x="3892" y="314"/>
                    </a:lnTo>
                    <a:lnTo>
                      <a:pt x="3892" y="398"/>
                    </a:lnTo>
                    <a:lnTo>
                      <a:pt x="3767" y="837"/>
                    </a:lnTo>
                    <a:lnTo>
                      <a:pt x="3579" y="1109"/>
                    </a:lnTo>
                    <a:lnTo>
                      <a:pt x="3516" y="1360"/>
                    </a:lnTo>
                    <a:lnTo>
                      <a:pt x="3265" y="1716"/>
                    </a:lnTo>
                    <a:lnTo>
                      <a:pt x="3307" y="1779"/>
                    </a:lnTo>
                    <a:lnTo>
                      <a:pt x="3014" y="1842"/>
                    </a:lnTo>
                    <a:lnTo>
                      <a:pt x="2783" y="1967"/>
                    </a:lnTo>
                    <a:lnTo>
                      <a:pt x="2637" y="1967"/>
                    </a:lnTo>
                    <a:lnTo>
                      <a:pt x="2595" y="1883"/>
                    </a:lnTo>
                    <a:lnTo>
                      <a:pt x="2470" y="1842"/>
                    </a:lnTo>
                    <a:lnTo>
                      <a:pt x="2177" y="1842"/>
                    </a:lnTo>
                    <a:lnTo>
                      <a:pt x="2093" y="1925"/>
                    </a:lnTo>
                    <a:lnTo>
                      <a:pt x="1758" y="2051"/>
                    </a:lnTo>
                    <a:lnTo>
                      <a:pt x="1444" y="2030"/>
                    </a:lnTo>
                    <a:lnTo>
                      <a:pt x="1361" y="2072"/>
                    </a:lnTo>
                    <a:lnTo>
                      <a:pt x="1235" y="2051"/>
                    </a:lnTo>
                    <a:lnTo>
                      <a:pt x="1214" y="2134"/>
                    </a:lnTo>
                    <a:lnTo>
                      <a:pt x="1047" y="2176"/>
                    </a:lnTo>
                    <a:lnTo>
                      <a:pt x="942" y="2155"/>
                    </a:lnTo>
                    <a:lnTo>
                      <a:pt x="921" y="2051"/>
                    </a:lnTo>
                    <a:lnTo>
                      <a:pt x="796" y="1946"/>
                    </a:lnTo>
                    <a:lnTo>
                      <a:pt x="754" y="1883"/>
                    </a:lnTo>
                    <a:lnTo>
                      <a:pt x="566" y="1758"/>
                    </a:lnTo>
                    <a:lnTo>
                      <a:pt x="440" y="1549"/>
                    </a:lnTo>
                    <a:lnTo>
                      <a:pt x="377" y="1570"/>
                    </a:lnTo>
                    <a:lnTo>
                      <a:pt x="314" y="1653"/>
                    </a:lnTo>
                    <a:lnTo>
                      <a:pt x="168" y="1842"/>
                    </a:lnTo>
                    <a:lnTo>
                      <a:pt x="84" y="1988"/>
                    </a:lnTo>
                    <a:lnTo>
                      <a:pt x="84" y="2072"/>
                    </a:lnTo>
                    <a:lnTo>
                      <a:pt x="105" y="2155"/>
                    </a:lnTo>
                    <a:lnTo>
                      <a:pt x="84" y="2239"/>
                    </a:lnTo>
                    <a:lnTo>
                      <a:pt x="1" y="2281"/>
                    </a:lnTo>
                    <a:lnTo>
                      <a:pt x="22" y="2490"/>
                    </a:lnTo>
                    <a:lnTo>
                      <a:pt x="210" y="2699"/>
                    </a:lnTo>
                    <a:lnTo>
                      <a:pt x="231" y="2804"/>
                    </a:lnTo>
                    <a:lnTo>
                      <a:pt x="189" y="2762"/>
                    </a:lnTo>
                    <a:lnTo>
                      <a:pt x="168" y="2804"/>
                    </a:lnTo>
                    <a:lnTo>
                      <a:pt x="210" y="2930"/>
                    </a:lnTo>
                    <a:lnTo>
                      <a:pt x="335" y="2971"/>
                    </a:lnTo>
                    <a:lnTo>
                      <a:pt x="419" y="2971"/>
                    </a:lnTo>
                    <a:lnTo>
                      <a:pt x="607" y="2909"/>
                    </a:lnTo>
                    <a:lnTo>
                      <a:pt x="733" y="2825"/>
                    </a:lnTo>
                    <a:lnTo>
                      <a:pt x="838" y="2867"/>
                    </a:lnTo>
                    <a:lnTo>
                      <a:pt x="733" y="2867"/>
                    </a:lnTo>
                    <a:lnTo>
                      <a:pt x="607" y="2971"/>
                    </a:lnTo>
                    <a:lnTo>
                      <a:pt x="398" y="3013"/>
                    </a:lnTo>
                    <a:lnTo>
                      <a:pt x="314" y="3097"/>
                    </a:lnTo>
                    <a:lnTo>
                      <a:pt x="210" y="3097"/>
                    </a:lnTo>
                    <a:lnTo>
                      <a:pt x="210" y="3139"/>
                    </a:lnTo>
                    <a:lnTo>
                      <a:pt x="335" y="3181"/>
                    </a:lnTo>
                    <a:lnTo>
                      <a:pt x="503" y="3243"/>
                    </a:lnTo>
                    <a:lnTo>
                      <a:pt x="649" y="3411"/>
                    </a:lnTo>
                    <a:lnTo>
                      <a:pt x="712" y="3515"/>
                    </a:lnTo>
                    <a:lnTo>
                      <a:pt x="733" y="3620"/>
                    </a:lnTo>
                    <a:lnTo>
                      <a:pt x="649" y="3746"/>
                    </a:lnTo>
                    <a:lnTo>
                      <a:pt x="566" y="3829"/>
                    </a:lnTo>
                    <a:lnTo>
                      <a:pt x="607" y="3871"/>
                    </a:lnTo>
                    <a:lnTo>
                      <a:pt x="712" y="3955"/>
                    </a:lnTo>
                    <a:lnTo>
                      <a:pt x="733" y="4227"/>
                    </a:lnTo>
                    <a:lnTo>
                      <a:pt x="733" y="4352"/>
                    </a:lnTo>
                    <a:lnTo>
                      <a:pt x="817" y="4499"/>
                    </a:lnTo>
                    <a:lnTo>
                      <a:pt x="858" y="4499"/>
                    </a:lnTo>
                    <a:lnTo>
                      <a:pt x="963" y="4436"/>
                    </a:lnTo>
                    <a:lnTo>
                      <a:pt x="1005" y="4499"/>
                    </a:lnTo>
                    <a:lnTo>
                      <a:pt x="1130" y="4499"/>
                    </a:lnTo>
                    <a:lnTo>
                      <a:pt x="1214" y="4541"/>
                    </a:lnTo>
                    <a:lnTo>
                      <a:pt x="1361" y="4541"/>
                    </a:lnTo>
                    <a:lnTo>
                      <a:pt x="1444" y="4457"/>
                    </a:lnTo>
                    <a:lnTo>
                      <a:pt x="1528" y="4499"/>
                    </a:lnTo>
                    <a:lnTo>
                      <a:pt x="1591" y="4457"/>
                    </a:lnTo>
                    <a:lnTo>
                      <a:pt x="1654" y="4352"/>
                    </a:lnTo>
                    <a:lnTo>
                      <a:pt x="1654" y="4290"/>
                    </a:lnTo>
                    <a:lnTo>
                      <a:pt x="1674" y="4373"/>
                    </a:lnTo>
                    <a:lnTo>
                      <a:pt x="1654" y="4478"/>
                    </a:lnTo>
                    <a:lnTo>
                      <a:pt x="1695" y="4603"/>
                    </a:lnTo>
                    <a:lnTo>
                      <a:pt x="1737" y="4792"/>
                    </a:lnTo>
                    <a:lnTo>
                      <a:pt x="1695" y="4896"/>
                    </a:lnTo>
                    <a:lnTo>
                      <a:pt x="1779" y="4896"/>
                    </a:lnTo>
                    <a:lnTo>
                      <a:pt x="1905" y="4750"/>
                    </a:lnTo>
                    <a:lnTo>
                      <a:pt x="1988" y="4708"/>
                    </a:lnTo>
                    <a:lnTo>
                      <a:pt x="2051" y="4771"/>
                    </a:lnTo>
                    <a:lnTo>
                      <a:pt x="2114" y="4750"/>
                    </a:lnTo>
                    <a:lnTo>
                      <a:pt x="2135" y="4687"/>
                    </a:lnTo>
                    <a:lnTo>
                      <a:pt x="2302" y="4687"/>
                    </a:lnTo>
                    <a:lnTo>
                      <a:pt x="2386" y="4583"/>
                    </a:lnTo>
                    <a:lnTo>
                      <a:pt x="2428" y="4583"/>
                    </a:lnTo>
                    <a:lnTo>
                      <a:pt x="2532" y="4645"/>
                    </a:lnTo>
                    <a:lnTo>
                      <a:pt x="2616" y="4583"/>
                    </a:lnTo>
                    <a:lnTo>
                      <a:pt x="2658" y="4645"/>
                    </a:lnTo>
                    <a:lnTo>
                      <a:pt x="2658" y="4750"/>
                    </a:lnTo>
                    <a:lnTo>
                      <a:pt x="2721" y="4792"/>
                    </a:lnTo>
                    <a:lnTo>
                      <a:pt x="2825" y="4813"/>
                    </a:lnTo>
                    <a:lnTo>
                      <a:pt x="2804" y="4750"/>
                    </a:lnTo>
                    <a:lnTo>
                      <a:pt x="2825" y="4666"/>
                    </a:lnTo>
                    <a:lnTo>
                      <a:pt x="2888" y="4750"/>
                    </a:lnTo>
                    <a:lnTo>
                      <a:pt x="2993" y="4771"/>
                    </a:lnTo>
                    <a:lnTo>
                      <a:pt x="3035" y="4750"/>
                    </a:lnTo>
                    <a:lnTo>
                      <a:pt x="3097" y="4813"/>
                    </a:lnTo>
                    <a:lnTo>
                      <a:pt x="3139" y="4792"/>
                    </a:lnTo>
                    <a:lnTo>
                      <a:pt x="3160" y="4855"/>
                    </a:lnTo>
                    <a:lnTo>
                      <a:pt x="3223" y="4917"/>
                    </a:lnTo>
                    <a:lnTo>
                      <a:pt x="3181" y="5022"/>
                    </a:lnTo>
                    <a:lnTo>
                      <a:pt x="3244" y="5189"/>
                    </a:lnTo>
                    <a:lnTo>
                      <a:pt x="3348" y="5168"/>
                    </a:lnTo>
                    <a:lnTo>
                      <a:pt x="3579" y="5064"/>
                    </a:lnTo>
                    <a:lnTo>
                      <a:pt x="3746" y="5022"/>
                    </a:lnTo>
                    <a:lnTo>
                      <a:pt x="3955" y="4896"/>
                    </a:lnTo>
                    <a:lnTo>
                      <a:pt x="4060" y="4666"/>
                    </a:lnTo>
                    <a:lnTo>
                      <a:pt x="4060" y="4583"/>
                    </a:lnTo>
                    <a:lnTo>
                      <a:pt x="4102" y="4457"/>
                    </a:lnTo>
                    <a:lnTo>
                      <a:pt x="4143" y="4478"/>
                    </a:lnTo>
                    <a:lnTo>
                      <a:pt x="4185" y="4478"/>
                    </a:lnTo>
                    <a:lnTo>
                      <a:pt x="4269" y="4290"/>
                    </a:lnTo>
                    <a:lnTo>
                      <a:pt x="4227" y="4269"/>
                    </a:lnTo>
                    <a:lnTo>
                      <a:pt x="4185" y="4227"/>
                    </a:lnTo>
                    <a:lnTo>
                      <a:pt x="4185" y="4164"/>
                    </a:lnTo>
                    <a:lnTo>
                      <a:pt x="4206" y="4185"/>
                    </a:lnTo>
                    <a:lnTo>
                      <a:pt x="4290" y="4227"/>
                    </a:lnTo>
                    <a:lnTo>
                      <a:pt x="4353" y="4143"/>
                    </a:lnTo>
                    <a:lnTo>
                      <a:pt x="4311" y="4059"/>
                    </a:lnTo>
                    <a:lnTo>
                      <a:pt x="4269" y="4059"/>
                    </a:lnTo>
                    <a:lnTo>
                      <a:pt x="4206" y="4039"/>
                    </a:lnTo>
                    <a:lnTo>
                      <a:pt x="4290" y="3976"/>
                    </a:lnTo>
                    <a:lnTo>
                      <a:pt x="4290" y="3871"/>
                    </a:lnTo>
                    <a:lnTo>
                      <a:pt x="4143" y="3871"/>
                    </a:lnTo>
                    <a:lnTo>
                      <a:pt x="4185" y="3808"/>
                    </a:lnTo>
                    <a:lnTo>
                      <a:pt x="4164" y="3746"/>
                    </a:lnTo>
                    <a:lnTo>
                      <a:pt x="4164" y="3746"/>
                    </a:lnTo>
                    <a:lnTo>
                      <a:pt x="4227" y="3767"/>
                    </a:lnTo>
                    <a:lnTo>
                      <a:pt x="4353" y="3725"/>
                    </a:lnTo>
                    <a:lnTo>
                      <a:pt x="4374" y="3620"/>
                    </a:lnTo>
                    <a:lnTo>
                      <a:pt x="4457" y="3515"/>
                    </a:lnTo>
                    <a:lnTo>
                      <a:pt x="4478" y="3390"/>
                    </a:lnTo>
                    <a:lnTo>
                      <a:pt x="4457" y="3306"/>
                    </a:lnTo>
                    <a:lnTo>
                      <a:pt x="4499" y="3348"/>
                    </a:lnTo>
                    <a:lnTo>
                      <a:pt x="4562" y="3453"/>
                    </a:lnTo>
                    <a:lnTo>
                      <a:pt x="4625" y="3348"/>
                    </a:lnTo>
                    <a:lnTo>
                      <a:pt x="4708" y="3243"/>
                    </a:lnTo>
                    <a:lnTo>
                      <a:pt x="4667" y="3097"/>
                    </a:lnTo>
                    <a:lnTo>
                      <a:pt x="4813" y="2971"/>
                    </a:lnTo>
                    <a:lnTo>
                      <a:pt x="4834" y="2783"/>
                    </a:lnTo>
                    <a:lnTo>
                      <a:pt x="4897" y="2699"/>
                    </a:lnTo>
                    <a:lnTo>
                      <a:pt x="4918" y="2469"/>
                    </a:lnTo>
                    <a:lnTo>
                      <a:pt x="4980" y="2406"/>
                    </a:lnTo>
                    <a:lnTo>
                      <a:pt x="4980" y="2344"/>
                    </a:lnTo>
                    <a:lnTo>
                      <a:pt x="5106" y="2197"/>
                    </a:lnTo>
                    <a:lnTo>
                      <a:pt x="5148" y="2281"/>
                    </a:lnTo>
                    <a:lnTo>
                      <a:pt x="5190" y="2239"/>
                    </a:lnTo>
                    <a:lnTo>
                      <a:pt x="5148" y="2072"/>
                    </a:lnTo>
                    <a:lnTo>
                      <a:pt x="5148" y="2072"/>
                    </a:lnTo>
                    <a:lnTo>
                      <a:pt x="5336" y="2260"/>
                    </a:lnTo>
                    <a:lnTo>
                      <a:pt x="5462" y="2260"/>
                    </a:lnTo>
                    <a:lnTo>
                      <a:pt x="5545" y="2197"/>
                    </a:lnTo>
                    <a:lnTo>
                      <a:pt x="5629" y="2239"/>
                    </a:lnTo>
                    <a:lnTo>
                      <a:pt x="5713" y="2197"/>
                    </a:lnTo>
                    <a:lnTo>
                      <a:pt x="5734" y="2093"/>
                    </a:lnTo>
                    <a:lnTo>
                      <a:pt x="5629" y="2072"/>
                    </a:lnTo>
                    <a:lnTo>
                      <a:pt x="5608" y="2030"/>
                    </a:lnTo>
                    <a:lnTo>
                      <a:pt x="5503" y="1883"/>
                    </a:lnTo>
                    <a:lnTo>
                      <a:pt x="5420" y="1883"/>
                    </a:lnTo>
                    <a:lnTo>
                      <a:pt x="5190" y="1674"/>
                    </a:lnTo>
                    <a:lnTo>
                      <a:pt x="5106" y="1632"/>
                    </a:lnTo>
                    <a:lnTo>
                      <a:pt x="5085" y="1528"/>
                    </a:lnTo>
                    <a:lnTo>
                      <a:pt x="5022" y="1465"/>
                    </a:lnTo>
                    <a:lnTo>
                      <a:pt x="5043" y="1423"/>
                    </a:lnTo>
                    <a:lnTo>
                      <a:pt x="5190" y="1360"/>
                    </a:lnTo>
                    <a:lnTo>
                      <a:pt x="5231" y="1256"/>
                    </a:lnTo>
                    <a:lnTo>
                      <a:pt x="5148" y="1193"/>
                    </a:lnTo>
                    <a:lnTo>
                      <a:pt x="4980" y="1005"/>
                    </a:lnTo>
                    <a:lnTo>
                      <a:pt x="4918" y="879"/>
                    </a:lnTo>
                    <a:lnTo>
                      <a:pt x="4834" y="795"/>
                    </a:lnTo>
                    <a:lnTo>
                      <a:pt x="4876" y="712"/>
                    </a:lnTo>
                    <a:lnTo>
                      <a:pt x="4918" y="691"/>
                    </a:lnTo>
                    <a:lnTo>
                      <a:pt x="4918" y="628"/>
                    </a:lnTo>
                    <a:lnTo>
                      <a:pt x="4876" y="607"/>
                    </a:lnTo>
                    <a:lnTo>
                      <a:pt x="4750" y="482"/>
                    </a:lnTo>
                    <a:lnTo>
                      <a:pt x="4813" y="461"/>
                    </a:lnTo>
                    <a:lnTo>
                      <a:pt x="4939" y="482"/>
                    </a:lnTo>
                    <a:lnTo>
                      <a:pt x="5085" y="461"/>
                    </a:lnTo>
                    <a:lnTo>
                      <a:pt x="4980" y="314"/>
                    </a:lnTo>
                    <a:lnTo>
                      <a:pt x="4834" y="272"/>
                    </a:lnTo>
                    <a:lnTo>
                      <a:pt x="4897" y="209"/>
                    </a:lnTo>
                    <a:lnTo>
                      <a:pt x="4876" y="168"/>
                    </a:lnTo>
                    <a:lnTo>
                      <a:pt x="4939" y="147"/>
                    </a:lnTo>
                    <a:lnTo>
                      <a:pt x="4939" y="105"/>
                    </a:lnTo>
                    <a:lnTo>
                      <a:pt x="4813" y="84"/>
                    </a:lnTo>
                    <a:lnTo>
                      <a:pt x="4667" y="84"/>
                    </a:lnTo>
                    <a:lnTo>
                      <a:pt x="4604" y="42"/>
                    </a:lnTo>
                    <a:lnTo>
                      <a:pt x="4164" y="42"/>
                    </a:lnTo>
                    <a:lnTo>
                      <a:pt x="4060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2" name="Google Shape;1569;p74"/>
              <p:cNvSpPr/>
              <p:nvPr/>
            </p:nvSpPr>
            <p:spPr>
              <a:xfrm>
                <a:off x="5068275" y="3161675"/>
                <a:ext cx="431050" cy="221800"/>
              </a:xfrm>
              <a:custGeom>
                <a:avLst/>
                <a:gdLst/>
                <a:ahLst/>
                <a:cxnLst/>
                <a:rect l="l" t="t" r="r" b="b"/>
                <a:pathLst>
                  <a:path w="17242" h="8872" extrusionOk="0">
                    <a:moveTo>
                      <a:pt x="16991" y="8202"/>
                    </a:moveTo>
                    <a:lnTo>
                      <a:pt x="16886" y="8265"/>
                    </a:lnTo>
                    <a:lnTo>
                      <a:pt x="16928" y="8286"/>
                    </a:lnTo>
                    <a:lnTo>
                      <a:pt x="16907" y="8307"/>
                    </a:lnTo>
                    <a:cubicBezTo>
                      <a:pt x="16886" y="8307"/>
                      <a:pt x="16823" y="8349"/>
                      <a:pt x="16802" y="8349"/>
                    </a:cubicBezTo>
                    <a:lnTo>
                      <a:pt x="16802" y="8307"/>
                    </a:lnTo>
                    <a:lnTo>
                      <a:pt x="16782" y="8349"/>
                    </a:lnTo>
                    <a:cubicBezTo>
                      <a:pt x="16677" y="8370"/>
                      <a:pt x="16572" y="8370"/>
                      <a:pt x="16489" y="8390"/>
                    </a:cubicBezTo>
                    <a:lnTo>
                      <a:pt x="16593" y="8286"/>
                    </a:lnTo>
                    <a:lnTo>
                      <a:pt x="16551" y="8265"/>
                    </a:lnTo>
                    <a:lnTo>
                      <a:pt x="16468" y="8307"/>
                    </a:lnTo>
                    <a:lnTo>
                      <a:pt x="16384" y="8307"/>
                    </a:lnTo>
                    <a:lnTo>
                      <a:pt x="16342" y="8349"/>
                    </a:lnTo>
                    <a:lnTo>
                      <a:pt x="16363" y="8390"/>
                    </a:lnTo>
                    <a:lnTo>
                      <a:pt x="16300" y="8453"/>
                    </a:lnTo>
                    <a:lnTo>
                      <a:pt x="16196" y="8453"/>
                    </a:lnTo>
                    <a:lnTo>
                      <a:pt x="16258" y="8495"/>
                    </a:lnTo>
                    <a:lnTo>
                      <a:pt x="16384" y="8474"/>
                    </a:lnTo>
                    <a:lnTo>
                      <a:pt x="16447" y="8411"/>
                    </a:lnTo>
                    <a:cubicBezTo>
                      <a:pt x="16489" y="8411"/>
                      <a:pt x="16551" y="8411"/>
                      <a:pt x="16614" y="8390"/>
                    </a:cubicBezTo>
                    <a:lnTo>
                      <a:pt x="16614" y="8390"/>
                    </a:lnTo>
                    <a:lnTo>
                      <a:pt x="16593" y="8411"/>
                    </a:lnTo>
                    <a:lnTo>
                      <a:pt x="16677" y="8411"/>
                    </a:lnTo>
                    <a:lnTo>
                      <a:pt x="16719" y="8474"/>
                    </a:lnTo>
                    <a:lnTo>
                      <a:pt x="16802" y="8370"/>
                    </a:lnTo>
                    <a:cubicBezTo>
                      <a:pt x="16823" y="8370"/>
                      <a:pt x="16886" y="8349"/>
                      <a:pt x="16907" y="8349"/>
                    </a:cubicBezTo>
                    <a:lnTo>
                      <a:pt x="16907" y="8370"/>
                    </a:lnTo>
                    <a:lnTo>
                      <a:pt x="17012" y="8390"/>
                    </a:lnTo>
                    <a:lnTo>
                      <a:pt x="17200" y="8307"/>
                    </a:lnTo>
                    <a:lnTo>
                      <a:pt x="17242" y="8244"/>
                    </a:lnTo>
                    <a:lnTo>
                      <a:pt x="17200" y="8202"/>
                    </a:lnTo>
                    <a:lnTo>
                      <a:pt x="17033" y="8244"/>
                    </a:lnTo>
                    <a:lnTo>
                      <a:pt x="16991" y="8202"/>
                    </a:lnTo>
                    <a:close/>
                    <a:moveTo>
                      <a:pt x="16070" y="8411"/>
                    </a:moveTo>
                    <a:lnTo>
                      <a:pt x="16007" y="8443"/>
                    </a:lnTo>
                    <a:lnTo>
                      <a:pt x="16007" y="8443"/>
                    </a:lnTo>
                    <a:cubicBezTo>
                      <a:pt x="16026" y="8475"/>
                      <a:pt x="16037" y="8501"/>
                      <a:pt x="16036" y="8525"/>
                    </a:cubicBezTo>
                    <a:lnTo>
                      <a:pt x="16036" y="8525"/>
                    </a:lnTo>
                    <a:lnTo>
                      <a:pt x="16049" y="8474"/>
                    </a:lnTo>
                    <a:lnTo>
                      <a:pt x="16133" y="8453"/>
                    </a:lnTo>
                    <a:lnTo>
                      <a:pt x="16196" y="8453"/>
                    </a:lnTo>
                    <a:lnTo>
                      <a:pt x="16237" y="8411"/>
                    </a:lnTo>
                    <a:close/>
                    <a:moveTo>
                      <a:pt x="16036" y="8525"/>
                    </a:moveTo>
                    <a:lnTo>
                      <a:pt x="16028" y="8558"/>
                    </a:lnTo>
                    <a:cubicBezTo>
                      <a:pt x="16034" y="8547"/>
                      <a:pt x="16036" y="8536"/>
                      <a:pt x="16036" y="8525"/>
                    </a:cubicBezTo>
                    <a:close/>
                    <a:moveTo>
                      <a:pt x="105" y="0"/>
                    </a:moveTo>
                    <a:lnTo>
                      <a:pt x="22" y="42"/>
                    </a:lnTo>
                    <a:lnTo>
                      <a:pt x="1" y="105"/>
                    </a:lnTo>
                    <a:lnTo>
                      <a:pt x="22" y="251"/>
                    </a:lnTo>
                    <a:lnTo>
                      <a:pt x="168" y="565"/>
                    </a:lnTo>
                    <a:lnTo>
                      <a:pt x="252" y="628"/>
                    </a:lnTo>
                    <a:lnTo>
                      <a:pt x="524" y="879"/>
                    </a:lnTo>
                    <a:lnTo>
                      <a:pt x="587" y="879"/>
                    </a:lnTo>
                    <a:lnTo>
                      <a:pt x="754" y="1067"/>
                    </a:lnTo>
                    <a:lnTo>
                      <a:pt x="838" y="1088"/>
                    </a:lnTo>
                    <a:lnTo>
                      <a:pt x="900" y="1067"/>
                    </a:lnTo>
                    <a:lnTo>
                      <a:pt x="1089" y="1214"/>
                    </a:lnTo>
                    <a:lnTo>
                      <a:pt x="1298" y="1528"/>
                    </a:lnTo>
                    <a:lnTo>
                      <a:pt x="1507" y="1716"/>
                    </a:lnTo>
                    <a:lnTo>
                      <a:pt x="1570" y="1716"/>
                    </a:lnTo>
                    <a:lnTo>
                      <a:pt x="1570" y="1883"/>
                    </a:lnTo>
                    <a:lnTo>
                      <a:pt x="1612" y="1925"/>
                    </a:lnTo>
                    <a:lnTo>
                      <a:pt x="1633" y="2092"/>
                    </a:lnTo>
                    <a:lnTo>
                      <a:pt x="1716" y="2155"/>
                    </a:lnTo>
                    <a:lnTo>
                      <a:pt x="1842" y="2155"/>
                    </a:lnTo>
                    <a:lnTo>
                      <a:pt x="2009" y="2344"/>
                    </a:lnTo>
                    <a:lnTo>
                      <a:pt x="2093" y="2406"/>
                    </a:lnTo>
                    <a:lnTo>
                      <a:pt x="2156" y="2406"/>
                    </a:lnTo>
                    <a:lnTo>
                      <a:pt x="2198" y="2448"/>
                    </a:lnTo>
                    <a:lnTo>
                      <a:pt x="2135" y="2532"/>
                    </a:lnTo>
                    <a:lnTo>
                      <a:pt x="2219" y="2616"/>
                    </a:lnTo>
                    <a:lnTo>
                      <a:pt x="2261" y="2762"/>
                    </a:lnTo>
                    <a:lnTo>
                      <a:pt x="2261" y="2783"/>
                    </a:lnTo>
                    <a:lnTo>
                      <a:pt x="2365" y="3097"/>
                    </a:lnTo>
                    <a:lnTo>
                      <a:pt x="2428" y="3264"/>
                    </a:lnTo>
                    <a:lnTo>
                      <a:pt x="2574" y="3306"/>
                    </a:lnTo>
                    <a:lnTo>
                      <a:pt x="2763" y="3411"/>
                    </a:lnTo>
                    <a:lnTo>
                      <a:pt x="2763" y="3515"/>
                    </a:lnTo>
                    <a:lnTo>
                      <a:pt x="2888" y="3787"/>
                    </a:lnTo>
                    <a:lnTo>
                      <a:pt x="3035" y="3892"/>
                    </a:lnTo>
                    <a:lnTo>
                      <a:pt x="3056" y="4185"/>
                    </a:lnTo>
                    <a:lnTo>
                      <a:pt x="3265" y="4561"/>
                    </a:lnTo>
                    <a:lnTo>
                      <a:pt x="3265" y="4729"/>
                    </a:lnTo>
                    <a:lnTo>
                      <a:pt x="3307" y="4875"/>
                    </a:lnTo>
                    <a:lnTo>
                      <a:pt x="3516" y="5043"/>
                    </a:lnTo>
                    <a:lnTo>
                      <a:pt x="3725" y="5294"/>
                    </a:lnTo>
                    <a:lnTo>
                      <a:pt x="3788" y="5440"/>
                    </a:lnTo>
                    <a:lnTo>
                      <a:pt x="3934" y="5461"/>
                    </a:lnTo>
                    <a:lnTo>
                      <a:pt x="3997" y="5545"/>
                    </a:lnTo>
                    <a:lnTo>
                      <a:pt x="4123" y="5608"/>
                    </a:lnTo>
                    <a:lnTo>
                      <a:pt x="4144" y="5775"/>
                    </a:lnTo>
                    <a:lnTo>
                      <a:pt x="4290" y="5859"/>
                    </a:lnTo>
                    <a:lnTo>
                      <a:pt x="4437" y="6005"/>
                    </a:lnTo>
                    <a:lnTo>
                      <a:pt x="4709" y="6173"/>
                    </a:lnTo>
                    <a:lnTo>
                      <a:pt x="4750" y="6298"/>
                    </a:lnTo>
                    <a:lnTo>
                      <a:pt x="4918" y="6361"/>
                    </a:lnTo>
                    <a:lnTo>
                      <a:pt x="5253" y="6633"/>
                    </a:lnTo>
                    <a:lnTo>
                      <a:pt x="5274" y="6779"/>
                    </a:lnTo>
                    <a:lnTo>
                      <a:pt x="5357" y="6800"/>
                    </a:lnTo>
                    <a:lnTo>
                      <a:pt x="5441" y="6926"/>
                    </a:lnTo>
                    <a:lnTo>
                      <a:pt x="5483" y="6884"/>
                    </a:lnTo>
                    <a:lnTo>
                      <a:pt x="5483" y="6779"/>
                    </a:lnTo>
                    <a:lnTo>
                      <a:pt x="5462" y="6717"/>
                    </a:lnTo>
                    <a:lnTo>
                      <a:pt x="5462" y="6675"/>
                    </a:lnTo>
                    <a:lnTo>
                      <a:pt x="5566" y="6696"/>
                    </a:lnTo>
                    <a:lnTo>
                      <a:pt x="5797" y="6905"/>
                    </a:lnTo>
                    <a:lnTo>
                      <a:pt x="5859" y="6884"/>
                    </a:lnTo>
                    <a:lnTo>
                      <a:pt x="5859" y="6717"/>
                    </a:lnTo>
                    <a:lnTo>
                      <a:pt x="5901" y="6633"/>
                    </a:lnTo>
                    <a:lnTo>
                      <a:pt x="5985" y="6675"/>
                    </a:lnTo>
                    <a:cubicBezTo>
                      <a:pt x="5985" y="6696"/>
                      <a:pt x="6006" y="6696"/>
                      <a:pt x="6006" y="6717"/>
                    </a:cubicBezTo>
                    <a:lnTo>
                      <a:pt x="6090" y="6842"/>
                    </a:lnTo>
                    <a:lnTo>
                      <a:pt x="6110" y="6842"/>
                    </a:lnTo>
                    <a:cubicBezTo>
                      <a:pt x="6173" y="6905"/>
                      <a:pt x="6215" y="6989"/>
                      <a:pt x="6278" y="7030"/>
                    </a:cubicBezTo>
                    <a:lnTo>
                      <a:pt x="6236" y="7051"/>
                    </a:lnTo>
                    <a:lnTo>
                      <a:pt x="6236" y="7198"/>
                    </a:lnTo>
                    <a:lnTo>
                      <a:pt x="6194" y="7323"/>
                    </a:lnTo>
                    <a:lnTo>
                      <a:pt x="6069" y="7344"/>
                    </a:lnTo>
                    <a:lnTo>
                      <a:pt x="6069" y="7449"/>
                    </a:lnTo>
                    <a:lnTo>
                      <a:pt x="5985" y="7470"/>
                    </a:lnTo>
                    <a:lnTo>
                      <a:pt x="5922" y="7428"/>
                    </a:lnTo>
                    <a:lnTo>
                      <a:pt x="5880" y="7428"/>
                    </a:lnTo>
                    <a:lnTo>
                      <a:pt x="5880" y="7512"/>
                    </a:lnTo>
                    <a:lnTo>
                      <a:pt x="5964" y="7554"/>
                    </a:lnTo>
                    <a:lnTo>
                      <a:pt x="6194" y="7554"/>
                    </a:lnTo>
                    <a:lnTo>
                      <a:pt x="6320" y="7512"/>
                    </a:lnTo>
                    <a:lnTo>
                      <a:pt x="6382" y="7616"/>
                    </a:lnTo>
                    <a:lnTo>
                      <a:pt x="6445" y="7658"/>
                    </a:lnTo>
                    <a:lnTo>
                      <a:pt x="6529" y="7637"/>
                    </a:lnTo>
                    <a:lnTo>
                      <a:pt x="6613" y="7637"/>
                    </a:lnTo>
                    <a:lnTo>
                      <a:pt x="6550" y="7679"/>
                    </a:lnTo>
                    <a:lnTo>
                      <a:pt x="6466" y="7826"/>
                    </a:lnTo>
                    <a:lnTo>
                      <a:pt x="6529" y="7867"/>
                    </a:lnTo>
                    <a:lnTo>
                      <a:pt x="6696" y="7888"/>
                    </a:lnTo>
                    <a:lnTo>
                      <a:pt x="6822" y="7951"/>
                    </a:lnTo>
                    <a:lnTo>
                      <a:pt x="6926" y="7888"/>
                    </a:lnTo>
                    <a:lnTo>
                      <a:pt x="6989" y="7951"/>
                    </a:lnTo>
                    <a:lnTo>
                      <a:pt x="7178" y="7951"/>
                    </a:lnTo>
                    <a:lnTo>
                      <a:pt x="7366" y="8077"/>
                    </a:lnTo>
                    <a:lnTo>
                      <a:pt x="7638" y="8160"/>
                    </a:lnTo>
                    <a:lnTo>
                      <a:pt x="7743" y="8035"/>
                    </a:lnTo>
                    <a:lnTo>
                      <a:pt x="7805" y="8035"/>
                    </a:lnTo>
                    <a:lnTo>
                      <a:pt x="7889" y="8139"/>
                    </a:lnTo>
                    <a:lnTo>
                      <a:pt x="7994" y="8160"/>
                    </a:lnTo>
                    <a:lnTo>
                      <a:pt x="8077" y="8077"/>
                    </a:lnTo>
                    <a:lnTo>
                      <a:pt x="8140" y="8077"/>
                    </a:lnTo>
                    <a:lnTo>
                      <a:pt x="8287" y="8181"/>
                    </a:lnTo>
                    <a:lnTo>
                      <a:pt x="8454" y="8181"/>
                    </a:lnTo>
                    <a:lnTo>
                      <a:pt x="8747" y="8370"/>
                    </a:lnTo>
                    <a:lnTo>
                      <a:pt x="9061" y="8474"/>
                    </a:lnTo>
                    <a:lnTo>
                      <a:pt x="9186" y="8390"/>
                    </a:lnTo>
                    <a:lnTo>
                      <a:pt x="9395" y="8390"/>
                    </a:lnTo>
                    <a:lnTo>
                      <a:pt x="9521" y="8495"/>
                    </a:lnTo>
                    <a:lnTo>
                      <a:pt x="9647" y="8390"/>
                    </a:lnTo>
                    <a:lnTo>
                      <a:pt x="9793" y="8411"/>
                    </a:lnTo>
                    <a:lnTo>
                      <a:pt x="9960" y="8495"/>
                    </a:lnTo>
                    <a:lnTo>
                      <a:pt x="10149" y="8495"/>
                    </a:lnTo>
                    <a:lnTo>
                      <a:pt x="10295" y="8411"/>
                    </a:lnTo>
                    <a:lnTo>
                      <a:pt x="10379" y="8411"/>
                    </a:lnTo>
                    <a:lnTo>
                      <a:pt x="10483" y="8516"/>
                    </a:lnTo>
                    <a:lnTo>
                      <a:pt x="10609" y="8558"/>
                    </a:lnTo>
                    <a:lnTo>
                      <a:pt x="10776" y="8683"/>
                    </a:lnTo>
                    <a:lnTo>
                      <a:pt x="10902" y="8662"/>
                    </a:lnTo>
                    <a:lnTo>
                      <a:pt x="10986" y="8725"/>
                    </a:lnTo>
                    <a:lnTo>
                      <a:pt x="11048" y="8704"/>
                    </a:lnTo>
                    <a:lnTo>
                      <a:pt x="11028" y="8516"/>
                    </a:lnTo>
                    <a:lnTo>
                      <a:pt x="10965" y="8474"/>
                    </a:lnTo>
                    <a:lnTo>
                      <a:pt x="11007" y="8453"/>
                    </a:lnTo>
                    <a:cubicBezTo>
                      <a:pt x="11132" y="8453"/>
                      <a:pt x="11237" y="8474"/>
                      <a:pt x="11341" y="8495"/>
                    </a:cubicBezTo>
                    <a:lnTo>
                      <a:pt x="11467" y="8579"/>
                    </a:lnTo>
                    <a:lnTo>
                      <a:pt x="11488" y="8662"/>
                    </a:lnTo>
                    <a:lnTo>
                      <a:pt x="11551" y="8579"/>
                    </a:lnTo>
                    <a:lnTo>
                      <a:pt x="11634" y="8516"/>
                    </a:lnTo>
                    <a:cubicBezTo>
                      <a:pt x="11697" y="8579"/>
                      <a:pt x="11781" y="8600"/>
                      <a:pt x="11864" y="8621"/>
                    </a:cubicBezTo>
                    <a:lnTo>
                      <a:pt x="11844" y="8662"/>
                    </a:lnTo>
                    <a:lnTo>
                      <a:pt x="11864" y="8704"/>
                    </a:lnTo>
                    <a:lnTo>
                      <a:pt x="12053" y="8767"/>
                    </a:lnTo>
                    <a:lnTo>
                      <a:pt x="12157" y="8704"/>
                    </a:lnTo>
                    <a:lnTo>
                      <a:pt x="12220" y="8725"/>
                    </a:lnTo>
                    <a:lnTo>
                      <a:pt x="12220" y="8704"/>
                    </a:lnTo>
                    <a:cubicBezTo>
                      <a:pt x="12262" y="8725"/>
                      <a:pt x="12304" y="8725"/>
                      <a:pt x="12325" y="8767"/>
                    </a:cubicBezTo>
                    <a:lnTo>
                      <a:pt x="12388" y="8809"/>
                    </a:lnTo>
                    <a:lnTo>
                      <a:pt x="12492" y="8872"/>
                    </a:lnTo>
                    <a:lnTo>
                      <a:pt x="12597" y="8830"/>
                    </a:lnTo>
                    <a:lnTo>
                      <a:pt x="12680" y="8830"/>
                    </a:lnTo>
                    <a:lnTo>
                      <a:pt x="12722" y="8872"/>
                    </a:lnTo>
                    <a:lnTo>
                      <a:pt x="12848" y="8809"/>
                    </a:lnTo>
                    <a:lnTo>
                      <a:pt x="12911" y="8725"/>
                    </a:lnTo>
                    <a:lnTo>
                      <a:pt x="13015" y="8767"/>
                    </a:lnTo>
                    <a:lnTo>
                      <a:pt x="13141" y="8704"/>
                    </a:lnTo>
                    <a:lnTo>
                      <a:pt x="13245" y="8725"/>
                    </a:lnTo>
                    <a:lnTo>
                      <a:pt x="13371" y="8621"/>
                    </a:lnTo>
                    <a:lnTo>
                      <a:pt x="13413" y="8704"/>
                    </a:lnTo>
                    <a:lnTo>
                      <a:pt x="13517" y="8683"/>
                    </a:lnTo>
                    <a:lnTo>
                      <a:pt x="13664" y="8704"/>
                    </a:lnTo>
                    <a:lnTo>
                      <a:pt x="13580" y="8662"/>
                    </a:lnTo>
                    <a:lnTo>
                      <a:pt x="13894" y="8662"/>
                    </a:lnTo>
                    <a:lnTo>
                      <a:pt x="13936" y="8683"/>
                    </a:lnTo>
                    <a:lnTo>
                      <a:pt x="13936" y="8662"/>
                    </a:lnTo>
                    <a:lnTo>
                      <a:pt x="14166" y="8662"/>
                    </a:lnTo>
                    <a:lnTo>
                      <a:pt x="14250" y="8683"/>
                    </a:lnTo>
                    <a:lnTo>
                      <a:pt x="14313" y="8683"/>
                    </a:lnTo>
                    <a:lnTo>
                      <a:pt x="14396" y="8704"/>
                    </a:lnTo>
                    <a:lnTo>
                      <a:pt x="14480" y="8683"/>
                    </a:lnTo>
                    <a:lnTo>
                      <a:pt x="14564" y="8683"/>
                    </a:lnTo>
                    <a:lnTo>
                      <a:pt x="14626" y="8725"/>
                    </a:lnTo>
                    <a:lnTo>
                      <a:pt x="14731" y="8683"/>
                    </a:lnTo>
                    <a:lnTo>
                      <a:pt x="14794" y="8704"/>
                    </a:lnTo>
                    <a:lnTo>
                      <a:pt x="14877" y="8704"/>
                    </a:lnTo>
                    <a:lnTo>
                      <a:pt x="14898" y="8683"/>
                    </a:lnTo>
                    <a:lnTo>
                      <a:pt x="15024" y="8621"/>
                    </a:lnTo>
                    <a:lnTo>
                      <a:pt x="15212" y="8662"/>
                    </a:lnTo>
                    <a:lnTo>
                      <a:pt x="15359" y="8579"/>
                    </a:lnTo>
                    <a:lnTo>
                      <a:pt x="15547" y="8579"/>
                    </a:lnTo>
                    <a:lnTo>
                      <a:pt x="15631" y="8600"/>
                    </a:lnTo>
                    <a:lnTo>
                      <a:pt x="15652" y="8579"/>
                    </a:lnTo>
                    <a:cubicBezTo>
                      <a:pt x="15683" y="8589"/>
                      <a:pt x="15714" y="8594"/>
                      <a:pt x="15748" y="8594"/>
                    </a:cubicBezTo>
                    <a:cubicBezTo>
                      <a:pt x="15782" y="8594"/>
                      <a:pt x="15819" y="8589"/>
                      <a:pt x="15861" y="8579"/>
                    </a:cubicBezTo>
                    <a:cubicBezTo>
                      <a:pt x="15882" y="8579"/>
                      <a:pt x="15924" y="8558"/>
                      <a:pt x="15945" y="8516"/>
                    </a:cubicBezTo>
                    <a:lnTo>
                      <a:pt x="15986" y="8453"/>
                    </a:lnTo>
                    <a:lnTo>
                      <a:pt x="16007" y="8443"/>
                    </a:lnTo>
                    <a:lnTo>
                      <a:pt x="16007" y="8443"/>
                    </a:lnTo>
                    <a:cubicBezTo>
                      <a:pt x="16001" y="8433"/>
                      <a:pt x="15994" y="8423"/>
                      <a:pt x="15986" y="8411"/>
                    </a:cubicBezTo>
                    <a:lnTo>
                      <a:pt x="16049" y="8390"/>
                    </a:lnTo>
                    <a:lnTo>
                      <a:pt x="16091" y="8286"/>
                    </a:lnTo>
                    <a:lnTo>
                      <a:pt x="16091" y="8181"/>
                    </a:lnTo>
                    <a:lnTo>
                      <a:pt x="15965" y="8139"/>
                    </a:lnTo>
                    <a:lnTo>
                      <a:pt x="15861" y="8202"/>
                    </a:lnTo>
                    <a:lnTo>
                      <a:pt x="15924" y="8244"/>
                    </a:lnTo>
                    <a:lnTo>
                      <a:pt x="15840" y="8349"/>
                    </a:lnTo>
                    <a:lnTo>
                      <a:pt x="15735" y="8370"/>
                    </a:lnTo>
                    <a:lnTo>
                      <a:pt x="15714" y="8390"/>
                    </a:lnTo>
                    <a:lnTo>
                      <a:pt x="15673" y="8390"/>
                    </a:lnTo>
                    <a:cubicBezTo>
                      <a:pt x="15652" y="8390"/>
                      <a:pt x="15631" y="8411"/>
                      <a:pt x="15610" y="8453"/>
                    </a:cubicBezTo>
                    <a:lnTo>
                      <a:pt x="15526" y="8453"/>
                    </a:lnTo>
                    <a:lnTo>
                      <a:pt x="15442" y="8390"/>
                    </a:lnTo>
                    <a:lnTo>
                      <a:pt x="15296" y="8390"/>
                    </a:lnTo>
                    <a:lnTo>
                      <a:pt x="15149" y="8453"/>
                    </a:lnTo>
                    <a:lnTo>
                      <a:pt x="15003" y="8349"/>
                    </a:lnTo>
                    <a:lnTo>
                      <a:pt x="14836" y="8307"/>
                    </a:lnTo>
                    <a:lnTo>
                      <a:pt x="14773" y="8349"/>
                    </a:lnTo>
                    <a:lnTo>
                      <a:pt x="14626" y="8265"/>
                    </a:lnTo>
                    <a:lnTo>
                      <a:pt x="14354" y="8307"/>
                    </a:lnTo>
                    <a:lnTo>
                      <a:pt x="14166" y="8411"/>
                    </a:lnTo>
                    <a:lnTo>
                      <a:pt x="14166" y="8453"/>
                    </a:lnTo>
                    <a:lnTo>
                      <a:pt x="13999" y="8453"/>
                    </a:lnTo>
                    <a:lnTo>
                      <a:pt x="13894" y="8411"/>
                    </a:lnTo>
                    <a:lnTo>
                      <a:pt x="13894" y="8474"/>
                    </a:lnTo>
                    <a:cubicBezTo>
                      <a:pt x="13852" y="8474"/>
                      <a:pt x="13769" y="8474"/>
                      <a:pt x="13727" y="8495"/>
                    </a:cubicBezTo>
                    <a:lnTo>
                      <a:pt x="13685" y="8453"/>
                    </a:lnTo>
                    <a:lnTo>
                      <a:pt x="13685" y="8370"/>
                    </a:lnTo>
                    <a:lnTo>
                      <a:pt x="13559" y="8349"/>
                    </a:lnTo>
                    <a:lnTo>
                      <a:pt x="13580" y="8453"/>
                    </a:lnTo>
                    <a:lnTo>
                      <a:pt x="13538" y="8474"/>
                    </a:lnTo>
                    <a:lnTo>
                      <a:pt x="13538" y="8370"/>
                    </a:lnTo>
                    <a:lnTo>
                      <a:pt x="13434" y="8286"/>
                    </a:lnTo>
                    <a:lnTo>
                      <a:pt x="13329" y="8349"/>
                    </a:lnTo>
                    <a:lnTo>
                      <a:pt x="13224" y="8265"/>
                    </a:lnTo>
                    <a:lnTo>
                      <a:pt x="13120" y="8202"/>
                    </a:lnTo>
                    <a:lnTo>
                      <a:pt x="12994" y="8286"/>
                    </a:lnTo>
                    <a:lnTo>
                      <a:pt x="12994" y="8349"/>
                    </a:lnTo>
                    <a:lnTo>
                      <a:pt x="13224" y="8411"/>
                    </a:lnTo>
                    <a:lnTo>
                      <a:pt x="13308" y="8495"/>
                    </a:lnTo>
                    <a:lnTo>
                      <a:pt x="13162" y="8495"/>
                    </a:lnTo>
                    <a:lnTo>
                      <a:pt x="13162" y="8516"/>
                    </a:lnTo>
                    <a:lnTo>
                      <a:pt x="13099" y="8579"/>
                    </a:lnTo>
                    <a:lnTo>
                      <a:pt x="13057" y="8579"/>
                    </a:lnTo>
                    <a:cubicBezTo>
                      <a:pt x="13094" y="8560"/>
                      <a:pt x="13098" y="8492"/>
                      <a:pt x="13055" y="8492"/>
                    </a:cubicBezTo>
                    <a:cubicBezTo>
                      <a:pt x="13049" y="8492"/>
                      <a:pt x="13043" y="8493"/>
                      <a:pt x="13036" y="8495"/>
                    </a:cubicBezTo>
                    <a:lnTo>
                      <a:pt x="12952" y="8495"/>
                    </a:lnTo>
                    <a:lnTo>
                      <a:pt x="12932" y="8390"/>
                    </a:lnTo>
                    <a:lnTo>
                      <a:pt x="12848" y="8370"/>
                    </a:lnTo>
                    <a:lnTo>
                      <a:pt x="12743" y="8390"/>
                    </a:lnTo>
                    <a:lnTo>
                      <a:pt x="12639" y="8370"/>
                    </a:lnTo>
                    <a:lnTo>
                      <a:pt x="12492" y="8411"/>
                    </a:lnTo>
                    <a:lnTo>
                      <a:pt x="12408" y="8516"/>
                    </a:lnTo>
                    <a:lnTo>
                      <a:pt x="12388" y="8600"/>
                    </a:lnTo>
                    <a:lnTo>
                      <a:pt x="12283" y="8600"/>
                    </a:lnTo>
                    <a:lnTo>
                      <a:pt x="12283" y="8579"/>
                    </a:lnTo>
                    <a:lnTo>
                      <a:pt x="12283" y="8558"/>
                    </a:lnTo>
                    <a:lnTo>
                      <a:pt x="12304" y="8558"/>
                    </a:lnTo>
                    <a:cubicBezTo>
                      <a:pt x="12325" y="8558"/>
                      <a:pt x="12304" y="8516"/>
                      <a:pt x="12304" y="8516"/>
                    </a:cubicBezTo>
                    <a:lnTo>
                      <a:pt x="12325" y="8495"/>
                    </a:lnTo>
                    <a:lnTo>
                      <a:pt x="12367" y="8370"/>
                    </a:lnTo>
                    <a:lnTo>
                      <a:pt x="12178" y="8307"/>
                    </a:lnTo>
                    <a:lnTo>
                      <a:pt x="12053" y="8390"/>
                    </a:lnTo>
                    <a:lnTo>
                      <a:pt x="12011" y="8516"/>
                    </a:lnTo>
                    <a:cubicBezTo>
                      <a:pt x="11885" y="8495"/>
                      <a:pt x="11781" y="8474"/>
                      <a:pt x="11676" y="8453"/>
                    </a:cubicBezTo>
                    <a:lnTo>
                      <a:pt x="11781" y="8411"/>
                    </a:lnTo>
                    <a:lnTo>
                      <a:pt x="11802" y="8349"/>
                    </a:lnTo>
                    <a:lnTo>
                      <a:pt x="11676" y="8181"/>
                    </a:lnTo>
                    <a:lnTo>
                      <a:pt x="11530" y="8160"/>
                    </a:lnTo>
                    <a:lnTo>
                      <a:pt x="11362" y="8202"/>
                    </a:lnTo>
                    <a:lnTo>
                      <a:pt x="11237" y="8181"/>
                    </a:lnTo>
                    <a:lnTo>
                      <a:pt x="11111" y="8202"/>
                    </a:lnTo>
                    <a:lnTo>
                      <a:pt x="11111" y="8244"/>
                    </a:lnTo>
                    <a:cubicBezTo>
                      <a:pt x="11069" y="8244"/>
                      <a:pt x="11069" y="8244"/>
                      <a:pt x="11048" y="8202"/>
                    </a:cubicBezTo>
                    <a:lnTo>
                      <a:pt x="11069" y="8056"/>
                    </a:lnTo>
                    <a:lnTo>
                      <a:pt x="11028" y="7972"/>
                    </a:lnTo>
                    <a:lnTo>
                      <a:pt x="10923" y="7951"/>
                    </a:lnTo>
                    <a:lnTo>
                      <a:pt x="10902" y="7930"/>
                    </a:lnTo>
                    <a:lnTo>
                      <a:pt x="10797" y="7930"/>
                    </a:lnTo>
                    <a:lnTo>
                      <a:pt x="10714" y="7972"/>
                    </a:lnTo>
                    <a:lnTo>
                      <a:pt x="10609" y="7972"/>
                    </a:lnTo>
                    <a:lnTo>
                      <a:pt x="10525" y="7930"/>
                    </a:lnTo>
                    <a:lnTo>
                      <a:pt x="10400" y="7972"/>
                    </a:lnTo>
                    <a:lnTo>
                      <a:pt x="10274" y="7930"/>
                    </a:lnTo>
                    <a:lnTo>
                      <a:pt x="10191" y="7846"/>
                    </a:lnTo>
                    <a:lnTo>
                      <a:pt x="10191" y="7763"/>
                    </a:lnTo>
                    <a:lnTo>
                      <a:pt x="10086" y="7595"/>
                    </a:lnTo>
                    <a:lnTo>
                      <a:pt x="10086" y="7449"/>
                    </a:lnTo>
                    <a:lnTo>
                      <a:pt x="9939" y="7449"/>
                    </a:lnTo>
                    <a:lnTo>
                      <a:pt x="9856" y="7470"/>
                    </a:lnTo>
                    <a:lnTo>
                      <a:pt x="9772" y="7386"/>
                    </a:lnTo>
                    <a:lnTo>
                      <a:pt x="9667" y="7386"/>
                    </a:lnTo>
                    <a:lnTo>
                      <a:pt x="9542" y="7282"/>
                    </a:lnTo>
                    <a:lnTo>
                      <a:pt x="9458" y="7240"/>
                    </a:lnTo>
                    <a:lnTo>
                      <a:pt x="9354" y="7261"/>
                    </a:lnTo>
                    <a:lnTo>
                      <a:pt x="9270" y="7261"/>
                    </a:lnTo>
                    <a:lnTo>
                      <a:pt x="9144" y="7114"/>
                    </a:lnTo>
                    <a:lnTo>
                      <a:pt x="9040" y="7114"/>
                    </a:lnTo>
                    <a:lnTo>
                      <a:pt x="9019" y="7344"/>
                    </a:lnTo>
                    <a:lnTo>
                      <a:pt x="8935" y="7449"/>
                    </a:lnTo>
                    <a:lnTo>
                      <a:pt x="8684" y="7491"/>
                    </a:lnTo>
                    <a:lnTo>
                      <a:pt x="8370" y="7449"/>
                    </a:lnTo>
                    <a:lnTo>
                      <a:pt x="8015" y="7449"/>
                    </a:lnTo>
                    <a:lnTo>
                      <a:pt x="7805" y="7365"/>
                    </a:lnTo>
                    <a:lnTo>
                      <a:pt x="7763" y="7323"/>
                    </a:lnTo>
                    <a:lnTo>
                      <a:pt x="7784" y="7219"/>
                    </a:lnTo>
                    <a:lnTo>
                      <a:pt x="7701" y="7072"/>
                    </a:lnTo>
                    <a:lnTo>
                      <a:pt x="7450" y="7051"/>
                    </a:lnTo>
                    <a:lnTo>
                      <a:pt x="7240" y="7010"/>
                    </a:lnTo>
                    <a:lnTo>
                      <a:pt x="7136" y="6926"/>
                    </a:lnTo>
                    <a:lnTo>
                      <a:pt x="6947" y="6926"/>
                    </a:lnTo>
                    <a:lnTo>
                      <a:pt x="6906" y="6968"/>
                    </a:lnTo>
                    <a:lnTo>
                      <a:pt x="6843" y="7030"/>
                    </a:lnTo>
                    <a:lnTo>
                      <a:pt x="6759" y="6947"/>
                    </a:lnTo>
                    <a:lnTo>
                      <a:pt x="6592" y="6926"/>
                    </a:lnTo>
                    <a:lnTo>
                      <a:pt x="6487" y="6926"/>
                    </a:lnTo>
                    <a:cubicBezTo>
                      <a:pt x="6403" y="6842"/>
                      <a:pt x="6320" y="6758"/>
                      <a:pt x="6278" y="6654"/>
                    </a:cubicBezTo>
                    <a:lnTo>
                      <a:pt x="6278" y="6486"/>
                    </a:lnTo>
                    <a:lnTo>
                      <a:pt x="6320" y="6173"/>
                    </a:lnTo>
                    <a:lnTo>
                      <a:pt x="6278" y="5963"/>
                    </a:lnTo>
                    <a:lnTo>
                      <a:pt x="6382" y="5712"/>
                    </a:lnTo>
                    <a:lnTo>
                      <a:pt x="6320" y="5649"/>
                    </a:lnTo>
                    <a:lnTo>
                      <a:pt x="6320" y="5461"/>
                    </a:lnTo>
                    <a:lnTo>
                      <a:pt x="6424" y="5398"/>
                    </a:lnTo>
                    <a:lnTo>
                      <a:pt x="6487" y="5336"/>
                    </a:lnTo>
                    <a:lnTo>
                      <a:pt x="6445" y="5231"/>
                    </a:lnTo>
                    <a:lnTo>
                      <a:pt x="6382" y="5168"/>
                    </a:lnTo>
                    <a:lnTo>
                      <a:pt x="6278" y="5085"/>
                    </a:lnTo>
                    <a:lnTo>
                      <a:pt x="6215" y="4959"/>
                    </a:lnTo>
                    <a:lnTo>
                      <a:pt x="6131" y="4938"/>
                    </a:lnTo>
                    <a:lnTo>
                      <a:pt x="6110" y="4854"/>
                    </a:lnTo>
                    <a:lnTo>
                      <a:pt x="6006" y="4813"/>
                    </a:lnTo>
                    <a:lnTo>
                      <a:pt x="5818" y="4833"/>
                    </a:lnTo>
                    <a:lnTo>
                      <a:pt x="5713" y="4813"/>
                    </a:lnTo>
                    <a:lnTo>
                      <a:pt x="5692" y="4624"/>
                    </a:lnTo>
                    <a:lnTo>
                      <a:pt x="5608" y="4520"/>
                    </a:lnTo>
                    <a:lnTo>
                      <a:pt x="5546" y="4561"/>
                    </a:lnTo>
                    <a:lnTo>
                      <a:pt x="5587" y="4457"/>
                    </a:lnTo>
                    <a:lnTo>
                      <a:pt x="5483" y="4415"/>
                    </a:lnTo>
                    <a:lnTo>
                      <a:pt x="5462" y="4122"/>
                    </a:lnTo>
                    <a:lnTo>
                      <a:pt x="5336" y="4185"/>
                    </a:lnTo>
                    <a:lnTo>
                      <a:pt x="5274" y="4122"/>
                    </a:lnTo>
                    <a:lnTo>
                      <a:pt x="5043" y="4122"/>
                    </a:lnTo>
                    <a:lnTo>
                      <a:pt x="4855" y="3996"/>
                    </a:lnTo>
                    <a:lnTo>
                      <a:pt x="4855" y="3892"/>
                    </a:lnTo>
                    <a:lnTo>
                      <a:pt x="4960" y="3850"/>
                    </a:lnTo>
                    <a:lnTo>
                      <a:pt x="5085" y="3766"/>
                    </a:lnTo>
                    <a:lnTo>
                      <a:pt x="5002" y="3704"/>
                    </a:lnTo>
                    <a:lnTo>
                      <a:pt x="4876" y="3745"/>
                    </a:lnTo>
                    <a:lnTo>
                      <a:pt x="4813" y="3704"/>
                    </a:lnTo>
                    <a:lnTo>
                      <a:pt x="4667" y="3766"/>
                    </a:lnTo>
                    <a:lnTo>
                      <a:pt x="4750" y="3683"/>
                    </a:lnTo>
                    <a:lnTo>
                      <a:pt x="4876" y="3578"/>
                    </a:lnTo>
                    <a:lnTo>
                      <a:pt x="5064" y="3557"/>
                    </a:lnTo>
                    <a:lnTo>
                      <a:pt x="5043" y="3432"/>
                    </a:lnTo>
                    <a:lnTo>
                      <a:pt x="4855" y="3222"/>
                    </a:lnTo>
                    <a:lnTo>
                      <a:pt x="4750" y="3222"/>
                    </a:lnTo>
                    <a:lnTo>
                      <a:pt x="4625" y="3285"/>
                    </a:lnTo>
                    <a:lnTo>
                      <a:pt x="4478" y="3369"/>
                    </a:lnTo>
                    <a:lnTo>
                      <a:pt x="4332" y="3369"/>
                    </a:lnTo>
                    <a:lnTo>
                      <a:pt x="4416" y="3348"/>
                    </a:lnTo>
                    <a:lnTo>
                      <a:pt x="4457" y="3285"/>
                    </a:lnTo>
                    <a:lnTo>
                      <a:pt x="4520" y="3264"/>
                    </a:lnTo>
                    <a:lnTo>
                      <a:pt x="4562" y="3180"/>
                    </a:lnTo>
                    <a:lnTo>
                      <a:pt x="4541" y="3097"/>
                    </a:lnTo>
                    <a:lnTo>
                      <a:pt x="4416" y="3055"/>
                    </a:lnTo>
                    <a:lnTo>
                      <a:pt x="4206" y="3055"/>
                    </a:lnTo>
                    <a:lnTo>
                      <a:pt x="4081" y="2929"/>
                    </a:lnTo>
                    <a:lnTo>
                      <a:pt x="4081" y="2846"/>
                    </a:lnTo>
                    <a:lnTo>
                      <a:pt x="4039" y="2678"/>
                    </a:lnTo>
                    <a:lnTo>
                      <a:pt x="3809" y="2448"/>
                    </a:lnTo>
                    <a:lnTo>
                      <a:pt x="3725" y="2427"/>
                    </a:lnTo>
                    <a:lnTo>
                      <a:pt x="3662" y="2448"/>
                    </a:lnTo>
                    <a:lnTo>
                      <a:pt x="3558" y="2364"/>
                    </a:lnTo>
                    <a:lnTo>
                      <a:pt x="3516" y="2155"/>
                    </a:lnTo>
                    <a:lnTo>
                      <a:pt x="3369" y="2009"/>
                    </a:lnTo>
                    <a:lnTo>
                      <a:pt x="3160" y="1883"/>
                    </a:lnTo>
                    <a:lnTo>
                      <a:pt x="3035" y="1883"/>
                    </a:lnTo>
                    <a:lnTo>
                      <a:pt x="2993" y="1925"/>
                    </a:lnTo>
                    <a:lnTo>
                      <a:pt x="2930" y="1883"/>
                    </a:lnTo>
                    <a:lnTo>
                      <a:pt x="2888" y="1716"/>
                    </a:lnTo>
                    <a:lnTo>
                      <a:pt x="2825" y="1800"/>
                    </a:lnTo>
                    <a:lnTo>
                      <a:pt x="2763" y="1716"/>
                    </a:lnTo>
                    <a:lnTo>
                      <a:pt x="2763" y="1528"/>
                    </a:lnTo>
                    <a:lnTo>
                      <a:pt x="2658" y="1402"/>
                    </a:lnTo>
                    <a:lnTo>
                      <a:pt x="2533" y="1381"/>
                    </a:lnTo>
                    <a:lnTo>
                      <a:pt x="2470" y="1297"/>
                    </a:lnTo>
                    <a:lnTo>
                      <a:pt x="2135" y="1088"/>
                    </a:lnTo>
                    <a:lnTo>
                      <a:pt x="2030" y="1088"/>
                    </a:lnTo>
                    <a:lnTo>
                      <a:pt x="1905" y="942"/>
                    </a:lnTo>
                    <a:lnTo>
                      <a:pt x="1779" y="900"/>
                    </a:lnTo>
                    <a:lnTo>
                      <a:pt x="1737" y="837"/>
                    </a:lnTo>
                    <a:lnTo>
                      <a:pt x="1716" y="649"/>
                    </a:lnTo>
                    <a:lnTo>
                      <a:pt x="1612" y="586"/>
                    </a:lnTo>
                    <a:lnTo>
                      <a:pt x="1528" y="460"/>
                    </a:lnTo>
                    <a:lnTo>
                      <a:pt x="1486" y="439"/>
                    </a:lnTo>
                    <a:lnTo>
                      <a:pt x="1403" y="272"/>
                    </a:lnTo>
                    <a:lnTo>
                      <a:pt x="1277" y="230"/>
                    </a:lnTo>
                    <a:lnTo>
                      <a:pt x="1152" y="230"/>
                    </a:lnTo>
                    <a:lnTo>
                      <a:pt x="1068" y="251"/>
                    </a:lnTo>
                    <a:lnTo>
                      <a:pt x="1005" y="209"/>
                    </a:lnTo>
                    <a:lnTo>
                      <a:pt x="859" y="209"/>
                    </a:lnTo>
                    <a:lnTo>
                      <a:pt x="670" y="251"/>
                    </a:lnTo>
                    <a:lnTo>
                      <a:pt x="587" y="209"/>
                    </a:lnTo>
                    <a:lnTo>
                      <a:pt x="336" y="21"/>
                    </a:lnTo>
                    <a:lnTo>
                      <a:pt x="105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384" name="Google Shape;1570;p74"/>
            <p:cNvSpPr/>
            <p:nvPr/>
          </p:nvSpPr>
          <p:spPr>
            <a:xfrm>
              <a:off x="4437231" y="3100607"/>
              <a:ext cx="29912" cy="37370"/>
            </a:xfrm>
            <a:custGeom>
              <a:avLst/>
              <a:gdLst/>
              <a:ahLst/>
              <a:cxnLst/>
              <a:rect l="l" t="t" r="r" b="b"/>
              <a:pathLst>
                <a:path w="2512" h="3286" extrusionOk="0">
                  <a:moveTo>
                    <a:pt x="126" y="0"/>
                  </a:moveTo>
                  <a:lnTo>
                    <a:pt x="42" y="84"/>
                  </a:lnTo>
                  <a:lnTo>
                    <a:pt x="0" y="210"/>
                  </a:lnTo>
                  <a:lnTo>
                    <a:pt x="126" y="419"/>
                  </a:lnTo>
                  <a:lnTo>
                    <a:pt x="189" y="879"/>
                  </a:lnTo>
                  <a:lnTo>
                    <a:pt x="251" y="1047"/>
                  </a:lnTo>
                  <a:lnTo>
                    <a:pt x="314" y="1172"/>
                  </a:lnTo>
                  <a:lnTo>
                    <a:pt x="314" y="1360"/>
                  </a:lnTo>
                  <a:lnTo>
                    <a:pt x="251" y="1402"/>
                  </a:lnTo>
                  <a:lnTo>
                    <a:pt x="293" y="1507"/>
                  </a:lnTo>
                  <a:lnTo>
                    <a:pt x="356" y="1611"/>
                  </a:lnTo>
                  <a:lnTo>
                    <a:pt x="335" y="1674"/>
                  </a:lnTo>
                  <a:lnTo>
                    <a:pt x="419" y="1758"/>
                  </a:lnTo>
                  <a:lnTo>
                    <a:pt x="565" y="1863"/>
                  </a:lnTo>
                  <a:lnTo>
                    <a:pt x="649" y="2009"/>
                  </a:lnTo>
                  <a:lnTo>
                    <a:pt x="754" y="2072"/>
                  </a:lnTo>
                  <a:lnTo>
                    <a:pt x="837" y="2176"/>
                  </a:lnTo>
                  <a:lnTo>
                    <a:pt x="754" y="2281"/>
                  </a:lnTo>
                  <a:lnTo>
                    <a:pt x="733" y="2344"/>
                  </a:lnTo>
                  <a:lnTo>
                    <a:pt x="816" y="2407"/>
                  </a:lnTo>
                  <a:lnTo>
                    <a:pt x="1005" y="2490"/>
                  </a:lnTo>
                  <a:lnTo>
                    <a:pt x="1193" y="2616"/>
                  </a:lnTo>
                  <a:lnTo>
                    <a:pt x="1172" y="2720"/>
                  </a:lnTo>
                  <a:lnTo>
                    <a:pt x="1339" y="2867"/>
                  </a:lnTo>
                  <a:lnTo>
                    <a:pt x="1486" y="2867"/>
                  </a:lnTo>
                  <a:lnTo>
                    <a:pt x="1528" y="2909"/>
                  </a:lnTo>
                  <a:lnTo>
                    <a:pt x="1611" y="3013"/>
                  </a:lnTo>
                  <a:lnTo>
                    <a:pt x="1800" y="3118"/>
                  </a:lnTo>
                  <a:lnTo>
                    <a:pt x="1988" y="3139"/>
                  </a:lnTo>
                  <a:lnTo>
                    <a:pt x="2051" y="3223"/>
                  </a:lnTo>
                  <a:lnTo>
                    <a:pt x="2197" y="3264"/>
                  </a:lnTo>
                  <a:lnTo>
                    <a:pt x="2218" y="3244"/>
                  </a:lnTo>
                  <a:lnTo>
                    <a:pt x="2281" y="3285"/>
                  </a:lnTo>
                  <a:lnTo>
                    <a:pt x="2386" y="3223"/>
                  </a:lnTo>
                  <a:lnTo>
                    <a:pt x="2386" y="3181"/>
                  </a:lnTo>
                  <a:lnTo>
                    <a:pt x="2344" y="3181"/>
                  </a:lnTo>
                  <a:lnTo>
                    <a:pt x="2386" y="3118"/>
                  </a:lnTo>
                  <a:lnTo>
                    <a:pt x="2323" y="3076"/>
                  </a:lnTo>
                  <a:lnTo>
                    <a:pt x="2407" y="3118"/>
                  </a:lnTo>
                  <a:lnTo>
                    <a:pt x="2407" y="3181"/>
                  </a:lnTo>
                  <a:lnTo>
                    <a:pt x="2407" y="3223"/>
                  </a:lnTo>
                  <a:lnTo>
                    <a:pt x="2511" y="3244"/>
                  </a:lnTo>
                  <a:lnTo>
                    <a:pt x="2511" y="3118"/>
                  </a:lnTo>
                  <a:lnTo>
                    <a:pt x="2386" y="2846"/>
                  </a:lnTo>
                  <a:lnTo>
                    <a:pt x="2344" y="2846"/>
                  </a:lnTo>
                  <a:lnTo>
                    <a:pt x="2344" y="2804"/>
                  </a:lnTo>
                  <a:lnTo>
                    <a:pt x="2323" y="2762"/>
                  </a:lnTo>
                  <a:lnTo>
                    <a:pt x="2281" y="2741"/>
                  </a:lnTo>
                  <a:lnTo>
                    <a:pt x="2239" y="2553"/>
                  </a:lnTo>
                  <a:lnTo>
                    <a:pt x="2281" y="2511"/>
                  </a:lnTo>
                  <a:lnTo>
                    <a:pt x="2239" y="2448"/>
                  </a:lnTo>
                  <a:lnTo>
                    <a:pt x="2176" y="2448"/>
                  </a:lnTo>
                  <a:lnTo>
                    <a:pt x="2009" y="2344"/>
                  </a:lnTo>
                  <a:lnTo>
                    <a:pt x="1967" y="2197"/>
                  </a:lnTo>
                  <a:lnTo>
                    <a:pt x="1967" y="1904"/>
                  </a:lnTo>
                  <a:lnTo>
                    <a:pt x="1904" y="1821"/>
                  </a:lnTo>
                  <a:lnTo>
                    <a:pt x="1904" y="1716"/>
                  </a:lnTo>
                  <a:lnTo>
                    <a:pt x="1925" y="1674"/>
                  </a:lnTo>
                  <a:lnTo>
                    <a:pt x="1904" y="1381"/>
                  </a:lnTo>
                  <a:lnTo>
                    <a:pt x="1967" y="1339"/>
                  </a:lnTo>
                  <a:lnTo>
                    <a:pt x="1904" y="1088"/>
                  </a:lnTo>
                  <a:lnTo>
                    <a:pt x="1779" y="879"/>
                  </a:lnTo>
                  <a:lnTo>
                    <a:pt x="1360" y="461"/>
                  </a:lnTo>
                  <a:lnTo>
                    <a:pt x="1277" y="314"/>
                  </a:lnTo>
                  <a:lnTo>
                    <a:pt x="1235" y="335"/>
                  </a:lnTo>
                  <a:lnTo>
                    <a:pt x="1172" y="398"/>
                  </a:lnTo>
                  <a:lnTo>
                    <a:pt x="1088" y="398"/>
                  </a:lnTo>
                  <a:lnTo>
                    <a:pt x="1067" y="419"/>
                  </a:lnTo>
                  <a:lnTo>
                    <a:pt x="1067" y="523"/>
                  </a:lnTo>
                  <a:lnTo>
                    <a:pt x="984" y="565"/>
                  </a:lnTo>
                  <a:lnTo>
                    <a:pt x="921" y="523"/>
                  </a:lnTo>
                  <a:lnTo>
                    <a:pt x="816" y="523"/>
                  </a:lnTo>
                  <a:lnTo>
                    <a:pt x="670" y="628"/>
                  </a:lnTo>
                  <a:lnTo>
                    <a:pt x="523" y="607"/>
                  </a:lnTo>
                  <a:lnTo>
                    <a:pt x="523" y="523"/>
                  </a:lnTo>
                  <a:lnTo>
                    <a:pt x="607" y="440"/>
                  </a:lnTo>
                  <a:lnTo>
                    <a:pt x="607" y="251"/>
                  </a:lnTo>
                  <a:lnTo>
                    <a:pt x="544" y="189"/>
                  </a:lnTo>
                  <a:lnTo>
                    <a:pt x="419" y="189"/>
                  </a:lnTo>
                  <a:lnTo>
                    <a:pt x="398" y="126"/>
                  </a:lnTo>
                  <a:lnTo>
                    <a:pt x="231" y="84"/>
                  </a:lnTo>
                  <a:lnTo>
                    <a:pt x="12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" name="Google Shape;1571;p74"/>
            <p:cNvSpPr/>
            <p:nvPr/>
          </p:nvSpPr>
          <p:spPr>
            <a:xfrm>
              <a:off x="4503746" y="3099174"/>
              <a:ext cx="65289" cy="42135"/>
            </a:xfrm>
            <a:custGeom>
              <a:avLst/>
              <a:gdLst/>
              <a:ahLst/>
              <a:cxnLst/>
              <a:rect l="l" t="t" r="r" b="b"/>
              <a:pathLst>
                <a:path w="5483" h="3705" extrusionOk="0">
                  <a:moveTo>
                    <a:pt x="4186" y="1"/>
                  </a:moveTo>
                  <a:lnTo>
                    <a:pt x="4144" y="22"/>
                  </a:lnTo>
                  <a:lnTo>
                    <a:pt x="4165" y="126"/>
                  </a:lnTo>
                  <a:lnTo>
                    <a:pt x="4039" y="252"/>
                  </a:lnTo>
                  <a:lnTo>
                    <a:pt x="3976" y="231"/>
                  </a:lnTo>
                  <a:lnTo>
                    <a:pt x="4039" y="126"/>
                  </a:lnTo>
                  <a:lnTo>
                    <a:pt x="4018" y="43"/>
                  </a:lnTo>
                  <a:lnTo>
                    <a:pt x="3935" y="43"/>
                  </a:lnTo>
                  <a:lnTo>
                    <a:pt x="3851" y="273"/>
                  </a:lnTo>
                  <a:lnTo>
                    <a:pt x="3767" y="315"/>
                  </a:lnTo>
                  <a:lnTo>
                    <a:pt x="3642" y="587"/>
                  </a:lnTo>
                  <a:lnTo>
                    <a:pt x="3642" y="754"/>
                  </a:lnTo>
                  <a:lnTo>
                    <a:pt x="3432" y="963"/>
                  </a:lnTo>
                  <a:lnTo>
                    <a:pt x="3328" y="963"/>
                  </a:lnTo>
                  <a:lnTo>
                    <a:pt x="3140" y="1005"/>
                  </a:lnTo>
                  <a:lnTo>
                    <a:pt x="3098" y="1089"/>
                  </a:lnTo>
                  <a:lnTo>
                    <a:pt x="3181" y="1089"/>
                  </a:lnTo>
                  <a:lnTo>
                    <a:pt x="3119" y="1152"/>
                  </a:lnTo>
                  <a:lnTo>
                    <a:pt x="3181" y="1173"/>
                  </a:lnTo>
                  <a:lnTo>
                    <a:pt x="3307" y="1152"/>
                  </a:lnTo>
                  <a:lnTo>
                    <a:pt x="3244" y="1214"/>
                  </a:lnTo>
                  <a:lnTo>
                    <a:pt x="3181" y="1277"/>
                  </a:lnTo>
                  <a:lnTo>
                    <a:pt x="3140" y="1298"/>
                  </a:lnTo>
                  <a:lnTo>
                    <a:pt x="3140" y="1319"/>
                  </a:lnTo>
                  <a:lnTo>
                    <a:pt x="3223" y="1528"/>
                  </a:lnTo>
                  <a:lnTo>
                    <a:pt x="3181" y="1633"/>
                  </a:lnTo>
                  <a:lnTo>
                    <a:pt x="3098" y="1591"/>
                  </a:lnTo>
                  <a:lnTo>
                    <a:pt x="3098" y="1465"/>
                  </a:lnTo>
                  <a:lnTo>
                    <a:pt x="3077" y="1361"/>
                  </a:lnTo>
                  <a:lnTo>
                    <a:pt x="3035" y="1361"/>
                  </a:lnTo>
                  <a:lnTo>
                    <a:pt x="3035" y="1319"/>
                  </a:lnTo>
                  <a:lnTo>
                    <a:pt x="2993" y="1319"/>
                  </a:lnTo>
                  <a:lnTo>
                    <a:pt x="2930" y="1424"/>
                  </a:lnTo>
                  <a:lnTo>
                    <a:pt x="2972" y="1675"/>
                  </a:lnTo>
                  <a:lnTo>
                    <a:pt x="2909" y="1717"/>
                  </a:lnTo>
                  <a:lnTo>
                    <a:pt x="2805" y="1612"/>
                  </a:lnTo>
                  <a:lnTo>
                    <a:pt x="2700" y="1465"/>
                  </a:lnTo>
                  <a:lnTo>
                    <a:pt x="2658" y="1465"/>
                  </a:lnTo>
                  <a:lnTo>
                    <a:pt x="2554" y="1403"/>
                  </a:lnTo>
                  <a:lnTo>
                    <a:pt x="2470" y="1507"/>
                  </a:lnTo>
                  <a:lnTo>
                    <a:pt x="2470" y="1633"/>
                  </a:lnTo>
                  <a:lnTo>
                    <a:pt x="2344" y="1779"/>
                  </a:lnTo>
                  <a:lnTo>
                    <a:pt x="2261" y="1884"/>
                  </a:lnTo>
                  <a:lnTo>
                    <a:pt x="2093" y="2030"/>
                  </a:lnTo>
                  <a:lnTo>
                    <a:pt x="2072" y="2135"/>
                  </a:lnTo>
                  <a:lnTo>
                    <a:pt x="1926" y="2323"/>
                  </a:lnTo>
                  <a:lnTo>
                    <a:pt x="1779" y="2449"/>
                  </a:lnTo>
                  <a:lnTo>
                    <a:pt x="1319" y="2554"/>
                  </a:lnTo>
                  <a:lnTo>
                    <a:pt x="1256" y="2574"/>
                  </a:lnTo>
                  <a:lnTo>
                    <a:pt x="1298" y="2742"/>
                  </a:lnTo>
                  <a:lnTo>
                    <a:pt x="1340" y="2784"/>
                  </a:lnTo>
                  <a:lnTo>
                    <a:pt x="1256" y="2763"/>
                  </a:lnTo>
                  <a:lnTo>
                    <a:pt x="1173" y="2826"/>
                  </a:lnTo>
                  <a:lnTo>
                    <a:pt x="1047" y="2846"/>
                  </a:lnTo>
                  <a:lnTo>
                    <a:pt x="984" y="2888"/>
                  </a:lnTo>
                  <a:lnTo>
                    <a:pt x="943" y="3035"/>
                  </a:lnTo>
                  <a:lnTo>
                    <a:pt x="943" y="3181"/>
                  </a:lnTo>
                  <a:lnTo>
                    <a:pt x="838" y="3349"/>
                  </a:lnTo>
                  <a:lnTo>
                    <a:pt x="838" y="3370"/>
                  </a:lnTo>
                  <a:lnTo>
                    <a:pt x="629" y="3349"/>
                  </a:lnTo>
                  <a:lnTo>
                    <a:pt x="399" y="3265"/>
                  </a:lnTo>
                  <a:lnTo>
                    <a:pt x="210" y="3265"/>
                  </a:lnTo>
                  <a:lnTo>
                    <a:pt x="168" y="3181"/>
                  </a:lnTo>
                  <a:lnTo>
                    <a:pt x="64" y="3056"/>
                  </a:lnTo>
                  <a:lnTo>
                    <a:pt x="1" y="3077"/>
                  </a:lnTo>
                  <a:lnTo>
                    <a:pt x="127" y="3286"/>
                  </a:lnTo>
                  <a:lnTo>
                    <a:pt x="315" y="3411"/>
                  </a:lnTo>
                  <a:lnTo>
                    <a:pt x="357" y="3474"/>
                  </a:lnTo>
                  <a:lnTo>
                    <a:pt x="482" y="3579"/>
                  </a:lnTo>
                  <a:lnTo>
                    <a:pt x="503" y="3683"/>
                  </a:lnTo>
                  <a:lnTo>
                    <a:pt x="608" y="3704"/>
                  </a:lnTo>
                  <a:lnTo>
                    <a:pt x="775" y="3662"/>
                  </a:lnTo>
                  <a:lnTo>
                    <a:pt x="796" y="3579"/>
                  </a:lnTo>
                  <a:lnTo>
                    <a:pt x="922" y="3600"/>
                  </a:lnTo>
                  <a:lnTo>
                    <a:pt x="1005" y="3558"/>
                  </a:lnTo>
                  <a:lnTo>
                    <a:pt x="1319" y="3579"/>
                  </a:lnTo>
                  <a:lnTo>
                    <a:pt x="1654" y="3453"/>
                  </a:lnTo>
                  <a:lnTo>
                    <a:pt x="1738" y="3370"/>
                  </a:lnTo>
                  <a:lnTo>
                    <a:pt x="2031" y="3370"/>
                  </a:lnTo>
                  <a:lnTo>
                    <a:pt x="2156" y="3411"/>
                  </a:lnTo>
                  <a:lnTo>
                    <a:pt x="2198" y="3495"/>
                  </a:lnTo>
                  <a:lnTo>
                    <a:pt x="2344" y="3495"/>
                  </a:lnTo>
                  <a:lnTo>
                    <a:pt x="2575" y="3370"/>
                  </a:lnTo>
                  <a:lnTo>
                    <a:pt x="2868" y="3307"/>
                  </a:lnTo>
                  <a:lnTo>
                    <a:pt x="2826" y="3244"/>
                  </a:lnTo>
                  <a:lnTo>
                    <a:pt x="3077" y="2888"/>
                  </a:lnTo>
                  <a:lnTo>
                    <a:pt x="3140" y="2637"/>
                  </a:lnTo>
                  <a:lnTo>
                    <a:pt x="3328" y="2365"/>
                  </a:lnTo>
                  <a:lnTo>
                    <a:pt x="3453" y="1926"/>
                  </a:lnTo>
                  <a:lnTo>
                    <a:pt x="3453" y="1842"/>
                  </a:lnTo>
                  <a:lnTo>
                    <a:pt x="3516" y="1737"/>
                  </a:lnTo>
                  <a:lnTo>
                    <a:pt x="3516" y="1675"/>
                  </a:lnTo>
                  <a:lnTo>
                    <a:pt x="3621" y="1528"/>
                  </a:lnTo>
                  <a:lnTo>
                    <a:pt x="3725" y="1570"/>
                  </a:lnTo>
                  <a:lnTo>
                    <a:pt x="4165" y="1570"/>
                  </a:lnTo>
                  <a:lnTo>
                    <a:pt x="4228" y="1612"/>
                  </a:lnTo>
                  <a:lnTo>
                    <a:pt x="4374" y="1612"/>
                  </a:lnTo>
                  <a:lnTo>
                    <a:pt x="4500" y="1633"/>
                  </a:lnTo>
                  <a:lnTo>
                    <a:pt x="4500" y="1591"/>
                  </a:lnTo>
                  <a:lnTo>
                    <a:pt x="4667" y="1675"/>
                  </a:lnTo>
                  <a:lnTo>
                    <a:pt x="4751" y="1696"/>
                  </a:lnTo>
                  <a:lnTo>
                    <a:pt x="4876" y="1633"/>
                  </a:lnTo>
                  <a:lnTo>
                    <a:pt x="5023" y="1612"/>
                  </a:lnTo>
                  <a:lnTo>
                    <a:pt x="5023" y="1528"/>
                  </a:lnTo>
                  <a:lnTo>
                    <a:pt x="4876" y="1403"/>
                  </a:lnTo>
                  <a:lnTo>
                    <a:pt x="4876" y="1277"/>
                  </a:lnTo>
                  <a:lnTo>
                    <a:pt x="4918" y="1214"/>
                  </a:lnTo>
                  <a:lnTo>
                    <a:pt x="5169" y="1256"/>
                  </a:lnTo>
                  <a:lnTo>
                    <a:pt x="5357" y="1193"/>
                  </a:lnTo>
                  <a:lnTo>
                    <a:pt x="5483" y="1089"/>
                  </a:lnTo>
                  <a:lnTo>
                    <a:pt x="5441" y="1005"/>
                  </a:lnTo>
                  <a:lnTo>
                    <a:pt x="5357" y="1005"/>
                  </a:lnTo>
                  <a:lnTo>
                    <a:pt x="5232" y="984"/>
                  </a:lnTo>
                  <a:lnTo>
                    <a:pt x="5127" y="880"/>
                  </a:lnTo>
                  <a:lnTo>
                    <a:pt x="5023" y="901"/>
                  </a:lnTo>
                  <a:lnTo>
                    <a:pt x="4897" y="775"/>
                  </a:lnTo>
                  <a:lnTo>
                    <a:pt x="4813" y="775"/>
                  </a:lnTo>
                  <a:lnTo>
                    <a:pt x="4709" y="859"/>
                  </a:lnTo>
                  <a:lnTo>
                    <a:pt x="4667" y="796"/>
                  </a:lnTo>
                  <a:lnTo>
                    <a:pt x="4792" y="691"/>
                  </a:lnTo>
                  <a:lnTo>
                    <a:pt x="4709" y="629"/>
                  </a:lnTo>
                  <a:lnTo>
                    <a:pt x="4688" y="649"/>
                  </a:lnTo>
                  <a:lnTo>
                    <a:pt x="4604" y="754"/>
                  </a:lnTo>
                  <a:lnTo>
                    <a:pt x="4562" y="670"/>
                  </a:lnTo>
                  <a:lnTo>
                    <a:pt x="4500" y="670"/>
                  </a:lnTo>
                  <a:lnTo>
                    <a:pt x="4500" y="482"/>
                  </a:lnTo>
                  <a:lnTo>
                    <a:pt x="4604" y="461"/>
                  </a:lnTo>
                  <a:lnTo>
                    <a:pt x="4604" y="377"/>
                  </a:lnTo>
                  <a:lnTo>
                    <a:pt x="4458" y="273"/>
                  </a:lnTo>
                  <a:lnTo>
                    <a:pt x="4437" y="336"/>
                  </a:lnTo>
                  <a:lnTo>
                    <a:pt x="4290" y="231"/>
                  </a:lnTo>
                  <a:lnTo>
                    <a:pt x="4290" y="64"/>
                  </a:lnTo>
                  <a:lnTo>
                    <a:pt x="418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" name="Google Shape;1572;p74"/>
            <p:cNvSpPr/>
            <p:nvPr/>
          </p:nvSpPr>
          <p:spPr>
            <a:xfrm>
              <a:off x="4442708" y="2983061"/>
              <a:ext cx="56823" cy="104945"/>
            </a:xfrm>
            <a:custGeom>
              <a:avLst/>
              <a:gdLst/>
              <a:ahLst/>
              <a:cxnLst/>
              <a:rect l="l" t="t" r="r" b="b"/>
              <a:pathLst>
                <a:path w="4772" h="9228" extrusionOk="0">
                  <a:moveTo>
                    <a:pt x="1821" y="0"/>
                  </a:moveTo>
                  <a:lnTo>
                    <a:pt x="1737" y="84"/>
                  </a:lnTo>
                  <a:lnTo>
                    <a:pt x="1591" y="84"/>
                  </a:lnTo>
                  <a:lnTo>
                    <a:pt x="1465" y="126"/>
                  </a:lnTo>
                  <a:lnTo>
                    <a:pt x="1507" y="314"/>
                  </a:lnTo>
                  <a:lnTo>
                    <a:pt x="1298" y="398"/>
                  </a:lnTo>
                  <a:lnTo>
                    <a:pt x="1193" y="314"/>
                  </a:lnTo>
                  <a:lnTo>
                    <a:pt x="1026" y="377"/>
                  </a:lnTo>
                  <a:lnTo>
                    <a:pt x="1026" y="440"/>
                  </a:lnTo>
                  <a:lnTo>
                    <a:pt x="900" y="502"/>
                  </a:lnTo>
                  <a:lnTo>
                    <a:pt x="879" y="419"/>
                  </a:lnTo>
                  <a:lnTo>
                    <a:pt x="796" y="419"/>
                  </a:lnTo>
                  <a:lnTo>
                    <a:pt x="733" y="502"/>
                  </a:lnTo>
                  <a:lnTo>
                    <a:pt x="607" y="398"/>
                  </a:lnTo>
                  <a:lnTo>
                    <a:pt x="524" y="440"/>
                  </a:lnTo>
                  <a:lnTo>
                    <a:pt x="503" y="544"/>
                  </a:lnTo>
                  <a:lnTo>
                    <a:pt x="419" y="544"/>
                  </a:lnTo>
                  <a:lnTo>
                    <a:pt x="377" y="523"/>
                  </a:lnTo>
                  <a:lnTo>
                    <a:pt x="398" y="440"/>
                  </a:lnTo>
                  <a:lnTo>
                    <a:pt x="315" y="419"/>
                  </a:lnTo>
                  <a:lnTo>
                    <a:pt x="189" y="481"/>
                  </a:lnTo>
                  <a:lnTo>
                    <a:pt x="147" y="523"/>
                  </a:lnTo>
                  <a:lnTo>
                    <a:pt x="105" y="586"/>
                  </a:lnTo>
                  <a:lnTo>
                    <a:pt x="63" y="607"/>
                  </a:lnTo>
                  <a:lnTo>
                    <a:pt x="1" y="628"/>
                  </a:lnTo>
                  <a:lnTo>
                    <a:pt x="63" y="712"/>
                  </a:lnTo>
                  <a:lnTo>
                    <a:pt x="252" y="795"/>
                  </a:lnTo>
                  <a:lnTo>
                    <a:pt x="356" y="942"/>
                  </a:lnTo>
                  <a:lnTo>
                    <a:pt x="461" y="1025"/>
                  </a:lnTo>
                  <a:lnTo>
                    <a:pt x="482" y="1151"/>
                  </a:lnTo>
                  <a:lnTo>
                    <a:pt x="419" y="1235"/>
                  </a:lnTo>
                  <a:lnTo>
                    <a:pt x="628" y="1423"/>
                  </a:lnTo>
                  <a:lnTo>
                    <a:pt x="733" y="1632"/>
                  </a:lnTo>
                  <a:lnTo>
                    <a:pt x="984" y="1632"/>
                  </a:lnTo>
                  <a:lnTo>
                    <a:pt x="1131" y="1674"/>
                  </a:lnTo>
                  <a:lnTo>
                    <a:pt x="1256" y="1590"/>
                  </a:lnTo>
                  <a:lnTo>
                    <a:pt x="1423" y="1590"/>
                  </a:lnTo>
                  <a:lnTo>
                    <a:pt x="1507" y="1695"/>
                  </a:lnTo>
                  <a:lnTo>
                    <a:pt x="1654" y="1737"/>
                  </a:lnTo>
                  <a:lnTo>
                    <a:pt x="1675" y="1841"/>
                  </a:lnTo>
                  <a:lnTo>
                    <a:pt x="1654" y="1946"/>
                  </a:lnTo>
                  <a:lnTo>
                    <a:pt x="1842" y="1988"/>
                  </a:lnTo>
                  <a:lnTo>
                    <a:pt x="1842" y="2072"/>
                  </a:lnTo>
                  <a:lnTo>
                    <a:pt x="1758" y="2092"/>
                  </a:lnTo>
                  <a:lnTo>
                    <a:pt x="1675" y="2302"/>
                  </a:lnTo>
                  <a:lnTo>
                    <a:pt x="1633" y="2385"/>
                  </a:lnTo>
                  <a:lnTo>
                    <a:pt x="1507" y="2385"/>
                  </a:lnTo>
                  <a:lnTo>
                    <a:pt x="1340" y="2469"/>
                  </a:lnTo>
                  <a:lnTo>
                    <a:pt x="1256" y="2469"/>
                  </a:lnTo>
                  <a:lnTo>
                    <a:pt x="1256" y="2532"/>
                  </a:lnTo>
                  <a:lnTo>
                    <a:pt x="1403" y="2699"/>
                  </a:lnTo>
                  <a:lnTo>
                    <a:pt x="1319" y="2783"/>
                  </a:lnTo>
                  <a:lnTo>
                    <a:pt x="1340" y="2846"/>
                  </a:lnTo>
                  <a:lnTo>
                    <a:pt x="1423" y="2846"/>
                  </a:lnTo>
                  <a:lnTo>
                    <a:pt x="1507" y="3013"/>
                  </a:lnTo>
                  <a:lnTo>
                    <a:pt x="1675" y="3013"/>
                  </a:lnTo>
                  <a:lnTo>
                    <a:pt x="1863" y="3118"/>
                  </a:lnTo>
                  <a:lnTo>
                    <a:pt x="1968" y="3118"/>
                  </a:lnTo>
                  <a:lnTo>
                    <a:pt x="2114" y="3327"/>
                  </a:lnTo>
                  <a:lnTo>
                    <a:pt x="2281" y="3411"/>
                  </a:lnTo>
                  <a:lnTo>
                    <a:pt x="2407" y="3557"/>
                  </a:lnTo>
                  <a:lnTo>
                    <a:pt x="2386" y="3641"/>
                  </a:lnTo>
                  <a:lnTo>
                    <a:pt x="2574" y="3850"/>
                  </a:lnTo>
                  <a:lnTo>
                    <a:pt x="2616" y="3976"/>
                  </a:lnTo>
                  <a:lnTo>
                    <a:pt x="2700" y="4038"/>
                  </a:lnTo>
                  <a:lnTo>
                    <a:pt x="2825" y="4038"/>
                  </a:lnTo>
                  <a:lnTo>
                    <a:pt x="2909" y="4143"/>
                  </a:lnTo>
                  <a:lnTo>
                    <a:pt x="2909" y="4206"/>
                  </a:lnTo>
                  <a:lnTo>
                    <a:pt x="2993" y="4289"/>
                  </a:lnTo>
                  <a:lnTo>
                    <a:pt x="3035" y="4289"/>
                  </a:lnTo>
                  <a:lnTo>
                    <a:pt x="3118" y="4310"/>
                  </a:lnTo>
                  <a:lnTo>
                    <a:pt x="3097" y="4415"/>
                  </a:lnTo>
                  <a:lnTo>
                    <a:pt x="3139" y="4478"/>
                  </a:lnTo>
                  <a:lnTo>
                    <a:pt x="3286" y="4478"/>
                  </a:lnTo>
                  <a:lnTo>
                    <a:pt x="3348" y="4582"/>
                  </a:lnTo>
                  <a:lnTo>
                    <a:pt x="3411" y="4603"/>
                  </a:lnTo>
                  <a:lnTo>
                    <a:pt x="3516" y="4561"/>
                  </a:lnTo>
                  <a:lnTo>
                    <a:pt x="3558" y="4624"/>
                  </a:lnTo>
                  <a:lnTo>
                    <a:pt x="3495" y="4708"/>
                  </a:lnTo>
                  <a:lnTo>
                    <a:pt x="3453" y="4875"/>
                  </a:lnTo>
                  <a:lnTo>
                    <a:pt x="3516" y="4938"/>
                  </a:lnTo>
                  <a:lnTo>
                    <a:pt x="3600" y="4938"/>
                  </a:lnTo>
                  <a:lnTo>
                    <a:pt x="3600" y="5105"/>
                  </a:lnTo>
                  <a:lnTo>
                    <a:pt x="3432" y="5231"/>
                  </a:lnTo>
                  <a:lnTo>
                    <a:pt x="3453" y="5357"/>
                  </a:lnTo>
                  <a:lnTo>
                    <a:pt x="3495" y="5440"/>
                  </a:lnTo>
                  <a:lnTo>
                    <a:pt x="3516" y="5629"/>
                  </a:lnTo>
                  <a:lnTo>
                    <a:pt x="3411" y="5670"/>
                  </a:lnTo>
                  <a:lnTo>
                    <a:pt x="3390" y="5670"/>
                  </a:lnTo>
                  <a:lnTo>
                    <a:pt x="3453" y="5859"/>
                  </a:lnTo>
                  <a:lnTo>
                    <a:pt x="3558" y="5921"/>
                  </a:lnTo>
                  <a:lnTo>
                    <a:pt x="3662" y="6152"/>
                  </a:lnTo>
                  <a:lnTo>
                    <a:pt x="3641" y="6340"/>
                  </a:lnTo>
                  <a:lnTo>
                    <a:pt x="3662" y="6445"/>
                  </a:lnTo>
                  <a:lnTo>
                    <a:pt x="3641" y="6591"/>
                  </a:lnTo>
                  <a:lnTo>
                    <a:pt x="3662" y="6717"/>
                  </a:lnTo>
                  <a:lnTo>
                    <a:pt x="3558" y="6905"/>
                  </a:lnTo>
                  <a:lnTo>
                    <a:pt x="3495" y="6926"/>
                  </a:lnTo>
                  <a:lnTo>
                    <a:pt x="3453" y="7010"/>
                  </a:lnTo>
                  <a:lnTo>
                    <a:pt x="3307" y="7072"/>
                  </a:lnTo>
                  <a:lnTo>
                    <a:pt x="3139" y="7177"/>
                  </a:lnTo>
                  <a:lnTo>
                    <a:pt x="3076" y="7282"/>
                  </a:lnTo>
                  <a:lnTo>
                    <a:pt x="2867" y="7282"/>
                  </a:lnTo>
                  <a:lnTo>
                    <a:pt x="2763" y="7344"/>
                  </a:lnTo>
                  <a:lnTo>
                    <a:pt x="2784" y="7554"/>
                  </a:lnTo>
                  <a:lnTo>
                    <a:pt x="2909" y="7595"/>
                  </a:lnTo>
                  <a:lnTo>
                    <a:pt x="3014" y="7700"/>
                  </a:lnTo>
                  <a:lnTo>
                    <a:pt x="2993" y="7763"/>
                  </a:lnTo>
                  <a:lnTo>
                    <a:pt x="3035" y="7909"/>
                  </a:lnTo>
                  <a:lnTo>
                    <a:pt x="2867" y="7909"/>
                  </a:lnTo>
                  <a:lnTo>
                    <a:pt x="2825" y="7826"/>
                  </a:lnTo>
                  <a:lnTo>
                    <a:pt x="2721" y="7763"/>
                  </a:lnTo>
                  <a:lnTo>
                    <a:pt x="2449" y="7826"/>
                  </a:lnTo>
                  <a:lnTo>
                    <a:pt x="2386" y="7805"/>
                  </a:lnTo>
                  <a:lnTo>
                    <a:pt x="2260" y="7805"/>
                  </a:lnTo>
                  <a:lnTo>
                    <a:pt x="2198" y="7951"/>
                  </a:lnTo>
                  <a:lnTo>
                    <a:pt x="2072" y="7972"/>
                  </a:lnTo>
                  <a:lnTo>
                    <a:pt x="1968" y="8118"/>
                  </a:lnTo>
                  <a:lnTo>
                    <a:pt x="1988" y="8139"/>
                  </a:lnTo>
                  <a:lnTo>
                    <a:pt x="1988" y="8244"/>
                  </a:lnTo>
                  <a:lnTo>
                    <a:pt x="1988" y="8265"/>
                  </a:lnTo>
                  <a:lnTo>
                    <a:pt x="2093" y="8286"/>
                  </a:lnTo>
                  <a:lnTo>
                    <a:pt x="2156" y="8265"/>
                  </a:lnTo>
                  <a:lnTo>
                    <a:pt x="2198" y="8286"/>
                  </a:lnTo>
                  <a:lnTo>
                    <a:pt x="2281" y="8265"/>
                  </a:lnTo>
                  <a:lnTo>
                    <a:pt x="2407" y="8286"/>
                  </a:lnTo>
                  <a:lnTo>
                    <a:pt x="2491" y="8265"/>
                  </a:lnTo>
                  <a:lnTo>
                    <a:pt x="2449" y="8328"/>
                  </a:lnTo>
                  <a:lnTo>
                    <a:pt x="2281" y="8453"/>
                  </a:lnTo>
                  <a:lnTo>
                    <a:pt x="2198" y="8579"/>
                  </a:lnTo>
                  <a:lnTo>
                    <a:pt x="2198" y="8767"/>
                  </a:lnTo>
                  <a:lnTo>
                    <a:pt x="2177" y="8851"/>
                  </a:lnTo>
                  <a:lnTo>
                    <a:pt x="2240" y="8851"/>
                  </a:lnTo>
                  <a:lnTo>
                    <a:pt x="2198" y="8872"/>
                  </a:lnTo>
                  <a:lnTo>
                    <a:pt x="2198" y="9018"/>
                  </a:lnTo>
                  <a:lnTo>
                    <a:pt x="2281" y="9081"/>
                  </a:lnTo>
                  <a:lnTo>
                    <a:pt x="2344" y="9060"/>
                  </a:lnTo>
                  <a:lnTo>
                    <a:pt x="2344" y="9060"/>
                  </a:lnTo>
                  <a:lnTo>
                    <a:pt x="2281" y="9123"/>
                  </a:lnTo>
                  <a:lnTo>
                    <a:pt x="2177" y="9165"/>
                  </a:lnTo>
                  <a:lnTo>
                    <a:pt x="2072" y="9227"/>
                  </a:lnTo>
                  <a:lnTo>
                    <a:pt x="2240" y="9227"/>
                  </a:lnTo>
                  <a:lnTo>
                    <a:pt x="2470" y="9123"/>
                  </a:lnTo>
                  <a:lnTo>
                    <a:pt x="2470" y="9102"/>
                  </a:lnTo>
                  <a:lnTo>
                    <a:pt x="2491" y="9102"/>
                  </a:lnTo>
                  <a:lnTo>
                    <a:pt x="2574" y="9018"/>
                  </a:lnTo>
                  <a:lnTo>
                    <a:pt x="2595" y="8914"/>
                  </a:lnTo>
                  <a:lnTo>
                    <a:pt x="2616" y="8851"/>
                  </a:lnTo>
                  <a:lnTo>
                    <a:pt x="2700" y="8872"/>
                  </a:lnTo>
                  <a:lnTo>
                    <a:pt x="2721" y="8851"/>
                  </a:lnTo>
                  <a:lnTo>
                    <a:pt x="2867" y="8746"/>
                  </a:lnTo>
                  <a:lnTo>
                    <a:pt x="2909" y="8746"/>
                  </a:lnTo>
                  <a:lnTo>
                    <a:pt x="2930" y="8683"/>
                  </a:lnTo>
                  <a:lnTo>
                    <a:pt x="2993" y="8662"/>
                  </a:lnTo>
                  <a:lnTo>
                    <a:pt x="2972" y="8600"/>
                  </a:lnTo>
                  <a:lnTo>
                    <a:pt x="2972" y="8579"/>
                  </a:lnTo>
                  <a:lnTo>
                    <a:pt x="2930" y="8495"/>
                  </a:lnTo>
                  <a:lnTo>
                    <a:pt x="2993" y="8495"/>
                  </a:lnTo>
                  <a:lnTo>
                    <a:pt x="3035" y="8558"/>
                  </a:lnTo>
                  <a:lnTo>
                    <a:pt x="3097" y="8579"/>
                  </a:lnTo>
                  <a:lnTo>
                    <a:pt x="3139" y="8537"/>
                  </a:lnTo>
                  <a:lnTo>
                    <a:pt x="3139" y="8453"/>
                  </a:lnTo>
                  <a:lnTo>
                    <a:pt x="3035" y="8349"/>
                  </a:lnTo>
                  <a:lnTo>
                    <a:pt x="3160" y="8453"/>
                  </a:lnTo>
                  <a:lnTo>
                    <a:pt x="3244" y="8390"/>
                  </a:lnTo>
                  <a:lnTo>
                    <a:pt x="3223" y="8286"/>
                  </a:lnTo>
                  <a:lnTo>
                    <a:pt x="3244" y="8244"/>
                  </a:lnTo>
                  <a:lnTo>
                    <a:pt x="3097" y="8181"/>
                  </a:lnTo>
                  <a:lnTo>
                    <a:pt x="3160" y="8181"/>
                  </a:lnTo>
                  <a:lnTo>
                    <a:pt x="3223" y="8160"/>
                  </a:lnTo>
                  <a:lnTo>
                    <a:pt x="3223" y="8139"/>
                  </a:lnTo>
                  <a:lnTo>
                    <a:pt x="3139" y="8077"/>
                  </a:lnTo>
                  <a:lnTo>
                    <a:pt x="3244" y="8118"/>
                  </a:lnTo>
                  <a:lnTo>
                    <a:pt x="3286" y="8077"/>
                  </a:lnTo>
                  <a:lnTo>
                    <a:pt x="3307" y="8014"/>
                  </a:lnTo>
                  <a:lnTo>
                    <a:pt x="3307" y="8077"/>
                  </a:lnTo>
                  <a:lnTo>
                    <a:pt x="3286" y="8160"/>
                  </a:lnTo>
                  <a:lnTo>
                    <a:pt x="3307" y="8160"/>
                  </a:lnTo>
                  <a:lnTo>
                    <a:pt x="3411" y="8139"/>
                  </a:lnTo>
                  <a:lnTo>
                    <a:pt x="3495" y="8181"/>
                  </a:lnTo>
                  <a:lnTo>
                    <a:pt x="3620" y="8160"/>
                  </a:lnTo>
                  <a:lnTo>
                    <a:pt x="3872" y="8014"/>
                  </a:lnTo>
                  <a:lnTo>
                    <a:pt x="3955" y="7951"/>
                  </a:lnTo>
                  <a:lnTo>
                    <a:pt x="4060" y="7951"/>
                  </a:lnTo>
                  <a:lnTo>
                    <a:pt x="4060" y="7846"/>
                  </a:lnTo>
                  <a:lnTo>
                    <a:pt x="4164" y="7763"/>
                  </a:lnTo>
                  <a:lnTo>
                    <a:pt x="4269" y="7721"/>
                  </a:lnTo>
                  <a:lnTo>
                    <a:pt x="4395" y="7595"/>
                  </a:lnTo>
                  <a:lnTo>
                    <a:pt x="4457" y="7554"/>
                  </a:lnTo>
                  <a:lnTo>
                    <a:pt x="4478" y="7428"/>
                  </a:lnTo>
                  <a:lnTo>
                    <a:pt x="4541" y="7407"/>
                  </a:lnTo>
                  <a:lnTo>
                    <a:pt x="4604" y="7323"/>
                  </a:lnTo>
                  <a:lnTo>
                    <a:pt x="4583" y="7282"/>
                  </a:lnTo>
                  <a:lnTo>
                    <a:pt x="4604" y="7177"/>
                  </a:lnTo>
                  <a:lnTo>
                    <a:pt x="4541" y="7072"/>
                  </a:lnTo>
                  <a:lnTo>
                    <a:pt x="4646" y="6989"/>
                  </a:lnTo>
                  <a:lnTo>
                    <a:pt x="4646" y="6905"/>
                  </a:lnTo>
                  <a:lnTo>
                    <a:pt x="4688" y="6884"/>
                  </a:lnTo>
                  <a:lnTo>
                    <a:pt x="4688" y="6821"/>
                  </a:lnTo>
                  <a:lnTo>
                    <a:pt x="4646" y="6758"/>
                  </a:lnTo>
                  <a:lnTo>
                    <a:pt x="4646" y="6675"/>
                  </a:lnTo>
                  <a:lnTo>
                    <a:pt x="4688" y="6654"/>
                  </a:lnTo>
                  <a:lnTo>
                    <a:pt x="4709" y="6696"/>
                  </a:lnTo>
                  <a:lnTo>
                    <a:pt x="4709" y="6717"/>
                  </a:lnTo>
                  <a:lnTo>
                    <a:pt x="4729" y="6717"/>
                  </a:lnTo>
                  <a:lnTo>
                    <a:pt x="4771" y="6654"/>
                  </a:lnTo>
                  <a:lnTo>
                    <a:pt x="4688" y="6507"/>
                  </a:lnTo>
                  <a:lnTo>
                    <a:pt x="4667" y="6445"/>
                  </a:lnTo>
                  <a:lnTo>
                    <a:pt x="4604" y="6403"/>
                  </a:lnTo>
                  <a:lnTo>
                    <a:pt x="4604" y="6361"/>
                  </a:lnTo>
                  <a:lnTo>
                    <a:pt x="4583" y="6194"/>
                  </a:lnTo>
                  <a:lnTo>
                    <a:pt x="4604" y="6173"/>
                  </a:lnTo>
                  <a:lnTo>
                    <a:pt x="4562" y="6068"/>
                  </a:lnTo>
                  <a:lnTo>
                    <a:pt x="4583" y="6026"/>
                  </a:lnTo>
                  <a:lnTo>
                    <a:pt x="4583" y="5921"/>
                  </a:lnTo>
                  <a:lnTo>
                    <a:pt x="4541" y="5859"/>
                  </a:lnTo>
                  <a:lnTo>
                    <a:pt x="4499" y="5670"/>
                  </a:lnTo>
                  <a:lnTo>
                    <a:pt x="4457" y="5649"/>
                  </a:lnTo>
                  <a:lnTo>
                    <a:pt x="4437" y="5440"/>
                  </a:lnTo>
                  <a:lnTo>
                    <a:pt x="4332" y="5315"/>
                  </a:lnTo>
                  <a:lnTo>
                    <a:pt x="4353" y="5252"/>
                  </a:lnTo>
                  <a:lnTo>
                    <a:pt x="4332" y="5210"/>
                  </a:lnTo>
                  <a:lnTo>
                    <a:pt x="4332" y="5147"/>
                  </a:lnTo>
                  <a:lnTo>
                    <a:pt x="4185" y="5022"/>
                  </a:lnTo>
                  <a:lnTo>
                    <a:pt x="4185" y="4938"/>
                  </a:lnTo>
                  <a:lnTo>
                    <a:pt x="4164" y="4938"/>
                  </a:lnTo>
                  <a:lnTo>
                    <a:pt x="4144" y="4833"/>
                  </a:lnTo>
                  <a:lnTo>
                    <a:pt x="4060" y="4708"/>
                  </a:lnTo>
                  <a:lnTo>
                    <a:pt x="3809" y="4499"/>
                  </a:lnTo>
                  <a:lnTo>
                    <a:pt x="3746" y="4394"/>
                  </a:lnTo>
                  <a:lnTo>
                    <a:pt x="3453" y="4185"/>
                  </a:lnTo>
                  <a:lnTo>
                    <a:pt x="3139" y="4038"/>
                  </a:lnTo>
                  <a:lnTo>
                    <a:pt x="3139" y="3976"/>
                  </a:lnTo>
                  <a:lnTo>
                    <a:pt x="3014" y="3934"/>
                  </a:lnTo>
                  <a:lnTo>
                    <a:pt x="2784" y="3745"/>
                  </a:lnTo>
                  <a:lnTo>
                    <a:pt x="2763" y="3662"/>
                  </a:lnTo>
                  <a:lnTo>
                    <a:pt x="2721" y="3536"/>
                  </a:lnTo>
                  <a:lnTo>
                    <a:pt x="2721" y="3473"/>
                  </a:lnTo>
                  <a:lnTo>
                    <a:pt x="2721" y="3432"/>
                  </a:lnTo>
                  <a:lnTo>
                    <a:pt x="2679" y="3306"/>
                  </a:lnTo>
                  <a:lnTo>
                    <a:pt x="2595" y="3306"/>
                  </a:lnTo>
                  <a:lnTo>
                    <a:pt x="2470" y="3139"/>
                  </a:lnTo>
                  <a:lnTo>
                    <a:pt x="2281" y="3055"/>
                  </a:lnTo>
                  <a:lnTo>
                    <a:pt x="2177" y="3034"/>
                  </a:lnTo>
                  <a:lnTo>
                    <a:pt x="2281" y="2992"/>
                  </a:lnTo>
                  <a:lnTo>
                    <a:pt x="2281" y="2929"/>
                  </a:lnTo>
                  <a:lnTo>
                    <a:pt x="2177" y="2825"/>
                  </a:lnTo>
                  <a:lnTo>
                    <a:pt x="2240" y="2720"/>
                  </a:lnTo>
                  <a:lnTo>
                    <a:pt x="2281" y="2532"/>
                  </a:lnTo>
                  <a:lnTo>
                    <a:pt x="2260" y="2490"/>
                  </a:lnTo>
                  <a:lnTo>
                    <a:pt x="2198" y="2490"/>
                  </a:lnTo>
                  <a:lnTo>
                    <a:pt x="2198" y="2385"/>
                  </a:lnTo>
                  <a:lnTo>
                    <a:pt x="2260" y="2323"/>
                  </a:lnTo>
                  <a:lnTo>
                    <a:pt x="2281" y="2218"/>
                  </a:lnTo>
                  <a:lnTo>
                    <a:pt x="2344" y="2197"/>
                  </a:lnTo>
                  <a:lnTo>
                    <a:pt x="2365" y="2155"/>
                  </a:lnTo>
                  <a:lnTo>
                    <a:pt x="2386" y="2176"/>
                  </a:lnTo>
                  <a:lnTo>
                    <a:pt x="2449" y="2176"/>
                  </a:lnTo>
                  <a:lnTo>
                    <a:pt x="2553" y="2051"/>
                  </a:lnTo>
                  <a:lnTo>
                    <a:pt x="2574" y="2051"/>
                  </a:lnTo>
                  <a:lnTo>
                    <a:pt x="2616" y="1988"/>
                  </a:lnTo>
                  <a:lnTo>
                    <a:pt x="2574" y="1904"/>
                  </a:lnTo>
                  <a:lnTo>
                    <a:pt x="2595" y="1883"/>
                  </a:lnTo>
                  <a:lnTo>
                    <a:pt x="2595" y="1800"/>
                  </a:lnTo>
                  <a:lnTo>
                    <a:pt x="2595" y="1737"/>
                  </a:lnTo>
                  <a:lnTo>
                    <a:pt x="2574" y="1674"/>
                  </a:lnTo>
                  <a:lnTo>
                    <a:pt x="2616" y="1632"/>
                  </a:lnTo>
                  <a:lnTo>
                    <a:pt x="2616" y="1548"/>
                  </a:lnTo>
                  <a:lnTo>
                    <a:pt x="2679" y="1548"/>
                  </a:lnTo>
                  <a:lnTo>
                    <a:pt x="2700" y="1590"/>
                  </a:lnTo>
                  <a:lnTo>
                    <a:pt x="2721" y="1590"/>
                  </a:lnTo>
                  <a:lnTo>
                    <a:pt x="2804" y="1548"/>
                  </a:lnTo>
                  <a:lnTo>
                    <a:pt x="2888" y="1528"/>
                  </a:lnTo>
                  <a:lnTo>
                    <a:pt x="2930" y="1548"/>
                  </a:lnTo>
                  <a:lnTo>
                    <a:pt x="2972" y="1528"/>
                  </a:lnTo>
                  <a:lnTo>
                    <a:pt x="3014" y="1465"/>
                  </a:lnTo>
                  <a:lnTo>
                    <a:pt x="2993" y="1381"/>
                  </a:lnTo>
                  <a:lnTo>
                    <a:pt x="3014" y="1339"/>
                  </a:lnTo>
                  <a:lnTo>
                    <a:pt x="3118" y="1318"/>
                  </a:lnTo>
                  <a:lnTo>
                    <a:pt x="3223" y="1339"/>
                  </a:lnTo>
                  <a:lnTo>
                    <a:pt x="3328" y="1256"/>
                  </a:lnTo>
                  <a:lnTo>
                    <a:pt x="3390" y="1256"/>
                  </a:lnTo>
                  <a:lnTo>
                    <a:pt x="3432" y="1235"/>
                  </a:lnTo>
                  <a:lnTo>
                    <a:pt x="3495" y="1172"/>
                  </a:lnTo>
                  <a:lnTo>
                    <a:pt x="3453" y="1130"/>
                  </a:lnTo>
                  <a:lnTo>
                    <a:pt x="3348" y="1067"/>
                  </a:lnTo>
                  <a:lnTo>
                    <a:pt x="3286" y="1109"/>
                  </a:lnTo>
                  <a:lnTo>
                    <a:pt x="3223" y="1046"/>
                  </a:lnTo>
                  <a:lnTo>
                    <a:pt x="3118" y="1109"/>
                  </a:lnTo>
                  <a:lnTo>
                    <a:pt x="3014" y="1025"/>
                  </a:lnTo>
                  <a:lnTo>
                    <a:pt x="2888" y="1004"/>
                  </a:lnTo>
                  <a:lnTo>
                    <a:pt x="2867" y="900"/>
                  </a:lnTo>
                  <a:lnTo>
                    <a:pt x="2616" y="816"/>
                  </a:lnTo>
                  <a:lnTo>
                    <a:pt x="2595" y="712"/>
                  </a:lnTo>
                  <a:lnTo>
                    <a:pt x="2512" y="691"/>
                  </a:lnTo>
                  <a:lnTo>
                    <a:pt x="2574" y="481"/>
                  </a:lnTo>
                  <a:lnTo>
                    <a:pt x="2679" y="440"/>
                  </a:lnTo>
                  <a:lnTo>
                    <a:pt x="2679" y="335"/>
                  </a:lnTo>
                  <a:lnTo>
                    <a:pt x="2595" y="272"/>
                  </a:lnTo>
                  <a:lnTo>
                    <a:pt x="2449" y="314"/>
                  </a:lnTo>
                  <a:lnTo>
                    <a:pt x="2386" y="272"/>
                  </a:lnTo>
                  <a:lnTo>
                    <a:pt x="2114" y="272"/>
                  </a:lnTo>
                  <a:lnTo>
                    <a:pt x="2072" y="188"/>
                  </a:lnTo>
                  <a:lnTo>
                    <a:pt x="1947" y="168"/>
                  </a:lnTo>
                  <a:lnTo>
                    <a:pt x="1947" y="84"/>
                  </a:lnTo>
                  <a:lnTo>
                    <a:pt x="182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" name="Google Shape;1573;p74"/>
            <p:cNvSpPr/>
            <p:nvPr/>
          </p:nvSpPr>
          <p:spPr>
            <a:xfrm>
              <a:off x="4450186" y="3045644"/>
              <a:ext cx="36139" cy="29750"/>
            </a:xfrm>
            <a:custGeom>
              <a:avLst/>
              <a:gdLst/>
              <a:ahLst/>
              <a:cxnLst/>
              <a:rect l="l" t="t" r="r" b="b"/>
              <a:pathLst>
                <a:path w="3035" h="2616" extrusionOk="0">
                  <a:moveTo>
                    <a:pt x="2407" y="0"/>
                  </a:moveTo>
                  <a:lnTo>
                    <a:pt x="2239" y="42"/>
                  </a:lnTo>
                  <a:lnTo>
                    <a:pt x="2135" y="126"/>
                  </a:lnTo>
                  <a:lnTo>
                    <a:pt x="2260" y="251"/>
                  </a:lnTo>
                  <a:lnTo>
                    <a:pt x="2239" y="356"/>
                  </a:lnTo>
                  <a:lnTo>
                    <a:pt x="2260" y="460"/>
                  </a:lnTo>
                  <a:lnTo>
                    <a:pt x="2260" y="544"/>
                  </a:lnTo>
                  <a:lnTo>
                    <a:pt x="2072" y="481"/>
                  </a:lnTo>
                  <a:lnTo>
                    <a:pt x="1967" y="314"/>
                  </a:lnTo>
                  <a:lnTo>
                    <a:pt x="1821" y="314"/>
                  </a:lnTo>
                  <a:lnTo>
                    <a:pt x="1758" y="230"/>
                  </a:lnTo>
                  <a:lnTo>
                    <a:pt x="1632" y="126"/>
                  </a:lnTo>
                  <a:lnTo>
                    <a:pt x="1549" y="167"/>
                  </a:lnTo>
                  <a:lnTo>
                    <a:pt x="1444" y="105"/>
                  </a:lnTo>
                  <a:lnTo>
                    <a:pt x="1298" y="126"/>
                  </a:lnTo>
                  <a:lnTo>
                    <a:pt x="1151" y="63"/>
                  </a:lnTo>
                  <a:lnTo>
                    <a:pt x="1026" y="63"/>
                  </a:lnTo>
                  <a:lnTo>
                    <a:pt x="879" y="146"/>
                  </a:lnTo>
                  <a:lnTo>
                    <a:pt x="816" y="105"/>
                  </a:lnTo>
                  <a:lnTo>
                    <a:pt x="670" y="105"/>
                  </a:lnTo>
                  <a:lnTo>
                    <a:pt x="398" y="167"/>
                  </a:lnTo>
                  <a:lnTo>
                    <a:pt x="272" y="167"/>
                  </a:lnTo>
                  <a:lnTo>
                    <a:pt x="168" y="335"/>
                  </a:lnTo>
                  <a:lnTo>
                    <a:pt x="105" y="523"/>
                  </a:lnTo>
                  <a:lnTo>
                    <a:pt x="42" y="649"/>
                  </a:lnTo>
                  <a:lnTo>
                    <a:pt x="0" y="858"/>
                  </a:lnTo>
                  <a:lnTo>
                    <a:pt x="63" y="1088"/>
                  </a:lnTo>
                  <a:lnTo>
                    <a:pt x="168" y="1151"/>
                  </a:lnTo>
                  <a:lnTo>
                    <a:pt x="210" y="1255"/>
                  </a:lnTo>
                  <a:lnTo>
                    <a:pt x="189" y="1486"/>
                  </a:lnTo>
                  <a:lnTo>
                    <a:pt x="189" y="1569"/>
                  </a:lnTo>
                  <a:lnTo>
                    <a:pt x="272" y="1632"/>
                  </a:lnTo>
                  <a:lnTo>
                    <a:pt x="272" y="1779"/>
                  </a:lnTo>
                  <a:lnTo>
                    <a:pt x="356" y="1820"/>
                  </a:lnTo>
                  <a:lnTo>
                    <a:pt x="356" y="1925"/>
                  </a:lnTo>
                  <a:lnTo>
                    <a:pt x="419" y="2051"/>
                  </a:lnTo>
                  <a:lnTo>
                    <a:pt x="482" y="2030"/>
                  </a:lnTo>
                  <a:lnTo>
                    <a:pt x="523" y="2113"/>
                  </a:lnTo>
                  <a:lnTo>
                    <a:pt x="503" y="2218"/>
                  </a:lnTo>
                  <a:lnTo>
                    <a:pt x="565" y="2260"/>
                  </a:lnTo>
                  <a:lnTo>
                    <a:pt x="565" y="2364"/>
                  </a:lnTo>
                  <a:lnTo>
                    <a:pt x="733" y="2364"/>
                  </a:lnTo>
                  <a:lnTo>
                    <a:pt x="733" y="2260"/>
                  </a:lnTo>
                  <a:lnTo>
                    <a:pt x="795" y="2218"/>
                  </a:lnTo>
                  <a:lnTo>
                    <a:pt x="837" y="2155"/>
                  </a:lnTo>
                  <a:lnTo>
                    <a:pt x="837" y="2239"/>
                  </a:lnTo>
                  <a:lnTo>
                    <a:pt x="900" y="2323"/>
                  </a:lnTo>
                  <a:lnTo>
                    <a:pt x="879" y="2406"/>
                  </a:lnTo>
                  <a:lnTo>
                    <a:pt x="816" y="2469"/>
                  </a:lnTo>
                  <a:lnTo>
                    <a:pt x="837" y="2553"/>
                  </a:lnTo>
                  <a:lnTo>
                    <a:pt x="879" y="2574"/>
                  </a:lnTo>
                  <a:lnTo>
                    <a:pt x="921" y="2574"/>
                  </a:lnTo>
                  <a:lnTo>
                    <a:pt x="1026" y="2511"/>
                  </a:lnTo>
                  <a:lnTo>
                    <a:pt x="1026" y="2469"/>
                  </a:lnTo>
                  <a:lnTo>
                    <a:pt x="1088" y="2532"/>
                  </a:lnTo>
                  <a:lnTo>
                    <a:pt x="1214" y="2553"/>
                  </a:lnTo>
                  <a:lnTo>
                    <a:pt x="1235" y="2532"/>
                  </a:lnTo>
                  <a:lnTo>
                    <a:pt x="1340" y="2615"/>
                  </a:lnTo>
                  <a:lnTo>
                    <a:pt x="1444" y="2469"/>
                  </a:lnTo>
                  <a:lnTo>
                    <a:pt x="1570" y="2448"/>
                  </a:lnTo>
                  <a:lnTo>
                    <a:pt x="1632" y="2302"/>
                  </a:lnTo>
                  <a:lnTo>
                    <a:pt x="1758" y="2302"/>
                  </a:lnTo>
                  <a:lnTo>
                    <a:pt x="1821" y="2323"/>
                  </a:lnTo>
                  <a:lnTo>
                    <a:pt x="2093" y="2260"/>
                  </a:lnTo>
                  <a:lnTo>
                    <a:pt x="2197" y="2323"/>
                  </a:lnTo>
                  <a:lnTo>
                    <a:pt x="2239" y="2406"/>
                  </a:lnTo>
                  <a:lnTo>
                    <a:pt x="2407" y="2406"/>
                  </a:lnTo>
                  <a:lnTo>
                    <a:pt x="2365" y="2260"/>
                  </a:lnTo>
                  <a:lnTo>
                    <a:pt x="2386" y="2197"/>
                  </a:lnTo>
                  <a:lnTo>
                    <a:pt x="2281" y="2092"/>
                  </a:lnTo>
                  <a:lnTo>
                    <a:pt x="2156" y="2051"/>
                  </a:lnTo>
                  <a:lnTo>
                    <a:pt x="2135" y="1841"/>
                  </a:lnTo>
                  <a:lnTo>
                    <a:pt x="2239" y="1779"/>
                  </a:lnTo>
                  <a:lnTo>
                    <a:pt x="2448" y="1779"/>
                  </a:lnTo>
                  <a:lnTo>
                    <a:pt x="2511" y="1674"/>
                  </a:lnTo>
                  <a:lnTo>
                    <a:pt x="2679" y="1569"/>
                  </a:lnTo>
                  <a:lnTo>
                    <a:pt x="2825" y="1507"/>
                  </a:lnTo>
                  <a:lnTo>
                    <a:pt x="2867" y="1423"/>
                  </a:lnTo>
                  <a:lnTo>
                    <a:pt x="2930" y="1402"/>
                  </a:lnTo>
                  <a:lnTo>
                    <a:pt x="3034" y="1214"/>
                  </a:lnTo>
                  <a:lnTo>
                    <a:pt x="3013" y="1088"/>
                  </a:lnTo>
                  <a:lnTo>
                    <a:pt x="3034" y="942"/>
                  </a:lnTo>
                  <a:lnTo>
                    <a:pt x="3013" y="837"/>
                  </a:lnTo>
                  <a:lnTo>
                    <a:pt x="3034" y="649"/>
                  </a:lnTo>
                  <a:lnTo>
                    <a:pt x="2930" y="418"/>
                  </a:lnTo>
                  <a:lnTo>
                    <a:pt x="2825" y="356"/>
                  </a:lnTo>
                  <a:lnTo>
                    <a:pt x="2762" y="167"/>
                  </a:lnTo>
                  <a:lnTo>
                    <a:pt x="2679" y="167"/>
                  </a:lnTo>
                  <a:lnTo>
                    <a:pt x="2574" y="126"/>
                  </a:lnTo>
                  <a:lnTo>
                    <a:pt x="2469" y="105"/>
                  </a:lnTo>
                  <a:lnTo>
                    <a:pt x="240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" name="Google Shape;1574;p74"/>
            <p:cNvSpPr/>
            <p:nvPr/>
          </p:nvSpPr>
          <p:spPr>
            <a:xfrm>
              <a:off x="4429753" y="2990191"/>
              <a:ext cx="55822" cy="61650"/>
            </a:xfrm>
            <a:custGeom>
              <a:avLst/>
              <a:gdLst/>
              <a:ahLst/>
              <a:cxnLst/>
              <a:rect l="l" t="t" r="r" b="b"/>
              <a:pathLst>
                <a:path w="4688" h="5421" extrusionOk="0">
                  <a:moveTo>
                    <a:pt x="879" y="1"/>
                  </a:moveTo>
                  <a:lnTo>
                    <a:pt x="879" y="85"/>
                  </a:lnTo>
                  <a:lnTo>
                    <a:pt x="817" y="126"/>
                  </a:lnTo>
                  <a:lnTo>
                    <a:pt x="817" y="336"/>
                  </a:lnTo>
                  <a:lnTo>
                    <a:pt x="859" y="440"/>
                  </a:lnTo>
                  <a:lnTo>
                    <a:pt x="859" y="587"/>
                  </a:lnTo>
                  <a:lnTo>
                    <a:pt x="879" y="733"/>
                  </a:lnTo>
                  <a:lnTo>
                    <a:pt x="775" y="712"/>
                  </a:lnTo>
                  <a:lnTo>
                    <a:pt x="649" y="754"/>
                  </a:lnTo>
                  <a:lnTo>
                    <a:pt x="587" y="649"/>
                  </a:lnTo>
                  <a:lnTo>
                    <a:pt x="524" y="608"/>
                  </a:lnTo>
                  <a:lnTo>
                    <a:pt x="419" y="712"/>
                  </a:lnTo>
                  <a:lnTo>
                    <a:pt x="252" y="733"/>
                  </a:lnTo>
                  <a:lnTo>
                    <a:pt x="231" y="838"/>
                  </a:lnTo>
                  <a:lnTo>
                    <a:pt x="189" y="942"/>
                  </a:lnTo>
                  <a:lnTo>
                    <a:pt x="231" y="1026"/>
                  </a:lnTo>
                  <a:lnTo>
                    <a:pt x="105" y="1110"/>
                  </a:lnTo>
                  <a:lnTo>
                    <a:pt x="43" y="1110"/>
                  </a:lnTo>
                  <a:lnTo>
                    <a:pt x="1" y="1256"/>
                  </a:lnTo>
                  <a:lnTo>
                    <a:pt x="43" y="1382"/>
                  </a:lnTo>
                  <a:lnTo>
                    <a:pt x="210" y="1361"/>
                  </a:lnTo>
                  <a:lnTo>
                    <a:pt x="315" y="1486"/>
                  </a:lnTo>
                  <a:lnTo>
                    <a:pt x="335" y="1675"/>
                  </a:lnTo>
                  <a:lnTo>
                    <a:pt x="252" y="1758"/>
                  </a:lnTo>
                  <a:lnTo>
                    <a:pt x="335" y="1884"/>
                  </a:lnTo>
                  <a:lnTo>
                    <a:pt x="440" y="1947"/>
                  </a:lnTo>
                  <a:lnTo>
                    <a:pt x="524" y="1863"/>
                  </a:lnTo>
                  <a:lnTo>
                    <a:pt x="733" y="1863"/>
                  </a:lnTo>
                  <a:lnTo>
                    <a:pt x="754" y="1968"/>
                  </a:lnTo>
                  <a:lnTo>
                    <a:pt x="670" y="2093"/>
                  </a:lnTo>
                  <a:lnTo>
                    <a:pt x="754" y="2198"/>
                  </a:lnTo>
                  <a:lnTo>
                    <a:pt x="733" y="2281"/>
                  </a:lnTo>
                  <a:lnTo>
                    <a:pt x="670" y="2386"/>
                  </a:lnTo>
                  <a:lnTo>
                    <a:pt x="733" y="2512"/>
                  </a:lnTo>
                  <a:lnTo>
                    <a:pt x="733" y="2721"/>
                  </a:lnTo>
                  <a:lnTo>
                    <a:pt x="733" y="3014"/>
                  </a:lnTo>
                  <a:lnTo>
                    <a:pt x="879" y="2930"/>
                  </a:lnTo>
                  <a:lnTo>
                    <a:pt x="1047" y="2909"/>
                  </a:lnTo>
                  <a:lnTo>
                    <a:pt x="1047" y="2784"/>
                  </a:lnTo>
                  <a:lnTo>
                    <a:pt x="1235" y="2700"/>
                  </a:lnTo>
                  <a:lnTo>
                    <a:pt x="1444" y="2805"/>
                  </a:lnTo>
                  <a:lnTo>
                    <a:pt x="1549" y="2805"/>
                  </a:lnTo>
                  <a:lnTo>
                    <a:pt x="1633" y="2930"/>
                  </a:lnTo>
                  <a:lnTo>
                    <a:pt x="1884" y="2909"/>
                  </a:lnTo>
                  <a:lnTo>
                    <a:pt x="2009" y="2637"/>
                  </a:lnTo>
                  <a:lnTo>
                    <a:pt x="2198" y="2595"/>
                  </a:lnTo>
                  <a:lnTo>
                    <a:pt x="2449" y="2679"/>
                  </a:lnTo>
                  <a:lnTo>
                    <a:pt x="2532" y="2826"/>
                  </a:lnTo>
                  <a:lnTo>
                    <a:pt x="2804" y="3014"/>
                  </a:lnTo>
                  <a:lnTo>
                    <a:pt x="2930" y="3118"/>
                  </a:lnTo>
                  <a:lnTo>
                    <a:pt x="2972" y="3244"/>
                  </a:lnTo>
                  <a:lnTo>
                    <a:pt x="2972" y="3328"/>
                  </a:lnTo>
                  <a:lnTo>
                    <a:pt x="2930" y="3411"/>
                  </a:lnTo>
                  <a:lnTo>
                    <a:pt x="2972" y="3537"/>
                  </a:lnTo>
                  <a:lnTo>
                    <a:pt x="2972" y="3725"/>
                  </a:lnTo>
                  <a:lnTo>
                    <a:pt x="2951" y="3788"/>
                  </a:lnTo>
                  <a:lnTo>
                    <a:pt x="3056" y="3872"/>
                  </a:lnTo>
                  <a:lnTo>
                    <a:pt x="3160" y="3997"/>
                  </a:lnTo>
                  <a:lnTo>
                    <a:pt x="3286" y="3997"/>
                  </a:lnTo>
                  <a:lnTo>
                    <a:pt x="3369" y="4060"/>
                  </a:lnTo>
                  <a:lnTo>
                    <a:pt x="3348" y="4102"/>
                  </a:lnTo>
                  <a:lnTo>
                    <a:pt x="3495" y="4206"/>
                  </a:lnTo>
                  <a:lnTo>
                    <a:pt x="3495" y="4290"/>
                  </a:lnTo>
                  <a:lnTo>
                    <a:pt x="3474" y="4416"/>
                  </a:lnTo>
                  <a:lnTo>
                    <a:pt x="3474" y="4499"/>
                  </a:lnTo>
                  <a:lnTo>
                    <a:pt x="3453" y="4604"/>
                  </a:lnTo>
                  <a:lnTo>
                    <a:pt x="3474" y="4688"/>
                  </a:lnTo>
                  <a:lnTo>
                    <a:pt x="3474" y="4897"/>
                  </a:lnTo>
                  <a:lnTo>
                    <a:pt x="3390" y="4981"/>
                  </a:lnTo>
                  <a:lnTo>
                    <a:pt x="3348" y="5002"/>
                  </a:lnTo>
                  <a:lnTo>
                    <a:pt x="3474" y="5106"/>
                  </a:lnTo>
                  <a:lnTo>
                    <a:pt x="3537" y="5190"/>
                  </a:lnTo>
                  <a:lnTo>
                    <a:pt x="3683" y="5190"/>
                  </a:lnTo>
                  <a:lnTo>
                    <a:pt x="3788" y="5357"/>
                  </a:lnTo>
                  <a:lnTo>
                    <a:pt x="3976" y="5420"/>
                  </a:lnTo>
                  <a:lnTo>
                    <a:pt x="3976" y="5336"/>
                  </a:lnTo>
                  <a:lnTo>
                    <a:pt x="3955" y="5232"/>
                  </a:lnTo>
                  <a:lnTo>
                    <a:pt x="3976" y="5127"/>
                  </a:lnTo>
                  <a:lnTo>
                    <a:pt x="3851" y="5002"/>
                  </a:lnTo>
                  <a:lnTo>
                    <a:pt x="3955" y="4918"/>
                  </a:lnTo>
                  <a:lnTo>
                    <a:pt x="4123" y="4876"/>
                  </a:lnTo>
                  <a:lnTo>
                    <a:pt x="4185" y="4981"/>
                  </a:lnTo>
                  <a:lnTo>
                    <a:pt x="4290" y="5002"/>
                  </a:lnTo>
                  <a:lnTo>
                    <a:pt x="4395" y="5043"/>
                  </a:lnTo>
                  <a:lnTo>
                    <a:pt x="4499" y="5043"/>
                  </a:lnTo>
                  <a:lnTo>
                    <a:pt x="4604" y="5002"/>
                  </a:lnTo>
                  <a:lnTo>
                    <a:pt x="4583" y="4813"/>
                  </a:lnTo>
                  <a:lnTo>
                    <a:pt x="4541" y="4730"/>
                  </a:lnTo>
                  <a:lnTo>
                    <a:pt x="4520" y="4604"/>
                  </a:lnTo>
                  <a:lnTo>
                    <a:pt x="4688" y="4478"/>
                  </a:lnTo>
                  <a:lnTo>
                    <a:pt x="4688" y="4311"/>
                  </a:lnTo>
                  <a:lnTo>
                    <a:pt x="4604" y="4311"/>
                  </a:lnTo>
                  <a:lnTo>
                    <a:pt x="4541" y="4248"/>
                  </a:lnTo>
                  <a:lnTo>
                    <a:pt x="4583" y="4081"/>
                  </a:lnTo>
                  <a:lnTo>
                    <a:pt x="4646" y="3997"/>
                  </a:lnTo>
                  <a:lnTo>
                    <a:pt x="4604" y="3934"/>
                  </a:lnTo>
                  <a:lnTo>
                    <a:pt x="4499" y="3976"/>
                  </a:lnTo>
                  <a:lnTo>
                    <a:pt x="4436" y="3955"/>
                  </a:lnTo>
                  <a:lnTo>
                    <a:pt x="4374" y="3851"/>
                  </a:lnTo>
                  <a:lnTo>
                    <a:pt x="4227" y="3851"/>
                  </a:lnTo>
                  <a:lnTo>
                    <a:pt x="4185" y="3788"/>
                  </a:lnTo>
                  <a:lnTo>
                    <a:pt x="4206" y="3683"/>
                  </a:lnTo>
                  <a:lnTo>
                    <a:pt x="4123" y="3662"/>
                  </a:lnTo>
                  <a:lnTo>
                    <a:pt x="4081" y="3662"/>
                  </a:lnTo>
                  <a:lnTo>
                    <a:pt x="3997" y="3579"/>
                  </a:lnTo>
                  <a:lnTo>
                    <a:pt x="3997" y="3516"/>
                  </a:lnTo>
                  <a:lnTo>
                    <a:pt x="3913" y="3411"/>
                  </a:lnTo>
                  <a:lnTo>
                    <a:pt x="3788" y="3411"/>
                  </a:lnTo>
                  <a:lnTo>
                    <a:pt x="3704" y="3349"/>
                  </a:lnTo>
                  <a:lnTo>
                    <a:pt x="3662" y="3223"/>
                  </a:lnTo>
                  <a:lnTo>
                    <a:pt x="3474" y="3014"/>
                  </a:lnTo>
                  <a:lnTo>
                    <a:pt x="3495" y="2930"/>
                  </a:lnTo>
                  <a:lnTo>
                    <a:pt x="3369" y="2784"/>
                  </a:lnTo>
                  <a:lnTo>
                    <a:pt x="3202" y="2700"/>
                  </a:lnTo>
                  <a:lnTo>
                    <a:pt x="3056" y="2491"/>
                  </a:lnTo>
                  <a:lnTo>
                    <a:pt x="2951" y="2491"/>
                  </a:lnTo>
                  <a:lnTo>
                    <a:pt x="2763" y="2386"/>
                  </a:lnTo>
                  <a:lnTo>
                    <a:pt x="2595" y="2386"/>
                  </a:lnTo>
                  <a:lnTo>
                    <a:pt x="2511" y="2219"/>
                  </a:lnTo>
                  <a:lnTo>
                    <a:pt x="2428" y="2219"/>
                  </a:lnTo>
                  <a:lnTo>
                    <a:pt x="2407" y="2156"/>
                  </a:lnTo>
                  <a:lnTo>
                    <a:pt x="2491" y="2072"/>
                  </a:lnTo>
                  <a:lnTo>
                    <a:pt x="2344" y="1905"/>
                  </a:lnTo>
                  <a:lnTo>
                    <a:pt x="2344" y="1842"/>
                  </a:lnTo>
                  <a:lnTo>
                    <a:pt x="2428" y="1842"/>
                  </a:lnTo>
                  <a:lnTo>
                    <a:pt x="2595" y="1758"/>
                  </a:lnTo>
                  <a:lnTo>
                    <a:pt x="2721" y="1758"/>
                  </a:lnTo>
                  <a:lnTo>
                    <a:pt x="2763" y="1675"/>
                  </a:lnTo>
                  <a:lnTo>
                    <a:pt x="2846" y="1465"/>
                  </a:lnTo>
                  <a:lnTo>
                    <a:pt x="2930" y="1445"/>
                  </a:lnTo>
                  <a:lnTo>
                    <a:pt x="2930" y="1361"/>
                  </a:lnTo>
                  <a:lnTo>
                    <a:pt x="2742" y="1319"/>
                  </a:lnTo>
                  <a:lnTo>
                    <a:pt x="2763" y="1214"/>
                  </a:lnTo>
                  <a:lnTo>
                    <a:pt x="2742" y="1110"/>
                  </a:lnTo>
                  <a:lnTo>
                    <a:pt x="2595" y="1068"/>
                  </a:lnTo>
                  <a:lnTo>
                    <a:pt x="2511" y="963"/>
                  </a:lnTo>
                  <a:lnTo>
                    <a:pt x="2344" y="963"/>
                  </a:lnTo>
                  <a:lnTo>
                    <a:pt x="2219" y="1047"/>
                  </a:lnTo>
                  <a:lnTo>
                    <a:pt x="2072" y="1005"/>
                  </a:lnTo>
                  <a:lnTo>
                    <a:pt x="1821" y="1005"/>
                  </a:lnTo>
                  <a:lnTo>
                    <a:pt x="1716" y="796"/>
                  </a:lnTo>
                  <a:lnTo>
                    <a:pt x="1507" y="608"/>
                  </a:lnTo>
                  <a:lnTo>
                    <a:pt x="1570" y="524"/>
                  </a:lnTo>
                  <a:lnTo>
                    <a:pt x="1549" y="398"/>
                  </a:lnTo>
                  <a:lnTo>
                    <a:pt x="1444" y="315"/>
                  </a:lnTo>
                  <a:lnTo>
                    <a:pt x="1340" y="168"/>
                  </a:lnTo>
                  <a:lnTo>
                    <a:pt x="1151" y="85"/>
                  </a:lnTo>
                  <a:lnTo>
                    <a:pt x="108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" name="Google Shape;1575;p74"/>
            <p:cNvSpPr/>
            <p:nvPr/>
          </p:nvSpPr>
          <p:spPr>
            <a:xfrm>
              <a:off x="4413309" y="3004475"/>
              <a:ext cx="58061" cy="103285"/>
            </a:xfrm>
            <a:custGeom>
              <a:avLst/>
              <a:gdLst/>
              <a:ahLst/>
              <a:cxnLst/>
              <a:rect l="l" t="t" r="r" b="b"/>
              <a:pathLst>
                <a:path w="4876" h="9082" extrusionOk="0">
                  <a:moveTo>
                    <a:pt x="1361" y="0"/>
                  </a:moveTo>
                  <a:lnTo>
                    <a:pt x="1193" y="21"/>
                  </a:lnTo>
                  <a:lnTo>
                    <a:pt x="1068" y="63"/>
                  </a:lnTo>
                  <a:lnTo>
                    <a:pt x="1068" y="126"/>
                  </a:lnTo>
                  <a:lnTo>
                    <a:pt x="1110" y="209"/>
                  </a:lnTo>
                  <a:lnTo>
                    <a:pt x="1089" y="293"/>
                  </a:lnTo>
                  <a:lnTo>
                    <a:pt x="921" y="272"/>
                  </a:lnTo>
                  <a:lnTo>
                    <a:pt x="859" y="314"/>
                  </a:lnTo>
                  <a:lnTo>
                    <a:pt x="859" y="481"/>
                  </a:lnTo>
                  <a:lnTo>
                    <a:pt x="838" y="523"/>
                  </a:lnTo>
                  <a:lnTo>
                    <a:pt x="691" y="523"/>
                  </a:lnTo>
                  <a:lnTo>
                    <a:pt x="566" y="628"/>
                  </a:lnTo>
                  <a:lnTo>
                    <a:pt x="335" y="544"/>
                  </a:lnTo>
                  <a:lnTo>
                    <a:pt x="252" y="691"/>
                  </a:lnTo>
                  <a:lnTo>
                    <a:pt x="273" y="858"/>
                  </a:lnTo>
                  <a:lnTo>
                    <a:pt x="210" y="942"/>
                  </a:lnTo>
                  <a:lnTo>
                    <a:pt x="210" y="1130"/>
                  </a:lnTo>
                  <a:lnTo>
                    <a:pt x="231" y="1214"/>
                  </a:lnTo>
                  <a:lnTo>
                    <a:pt x="126" y="1277"/>
                  </a:lnTo>
                  <a:lnTo>
                    <a:pt x="1" y="1360"/>
                  </a:lnTo>
                  <a:lnTo>
                    <a:pt x="1" y="1444"/>
                  </a:lnTo>
                  <a:lnTo>
                    <a:pt x="63" y="1465"/>
                  </a:lnTo>
                  <a:lnTo>
                    <a:pt x="168" y="1653"/>
                  </a:lnTo>
                  <a:lnTo>
                    <a:pt x="252" y="1737"/>
                  </a:lnTo>
                  <a:lnTo>
                    <a:pt x="315" y="1800"/>
                  </a:lnTo>
                  <a:lnTo>
                    <a:pt x="440" y="1904"/>
                  </a:lnTo>
                  <a:lnTo>
                    <a:pt x="587" y="2197"/>
                  </a:lnTo>
                  <a:lnTo>
                    <a:pt x="670" y="2260"/>
                  </a:lnTo>
                  <a:lnTo>
                    <a:pt x="754" y="2386"/>
                  </a:lnTo>
                  <a:lnTo>
                    <a:pt x="754" y="2511"/>
                  </a:lnTo>
                  <a:lnTo>
                    <a:pt x="879" y="2574"/>
                  </a:lnTo>
                  <a:lnTo>
                    <a:pt x="879" y="2699"/>
                  </a:lnTo>
                  <a:lnTo>
                    <a:pt x="775" y="2741"/>
                  </a:lnTo>
                  <a:lnTo>
                    <a:pt x="754" y="2825"/>
                  </a:lnTo>
                  <a:lnTo>
                    <a:pt x="796" y="3118"/>
                  </a:lnTo>
                  <a:lnTo>
                    <a:pt x="775" y="3222"/>
                  </a:lnTo>
                  <a:lnTo>
                    <a:pt x="670" y="3264"/>
                  </a:lnTo>
                  <a:lnTo>
                    <a:pt x="754" y="3474"/>
                  </a:lnTo>
                  <a:lnTo>
                    <a:pt x="754" y="3578"/>
                  </a:lnTo>
                  <a:lnTo>
                    <a:pt x="900" y="3766"/>
                  </a:lnTo>
                  <a:lnTo>
                    <a:pt x="1089" y="3892"/>
                  </a:lnTo>
                  <a:lnTo>
                    <a:pt x="1256" y="4059"/>
                  </a:lnTo>
                  <a:lnTo>
                    <a:pt x="1298" y="4311"/>
                  </a:lnTo>
                  <a:lnTo>
                    <a:pt x="1277" y="4394"/>
                  </a:lnTo>
                  <a:lnTo>
                    <a:pt x="1298" y="4520"/>
                  </a:lnTo>
                  <a:lnTo>
                    <a:pt x="1277" y="4624"/>
                  </a:lnTo>
                  <a:lnTo>
                    <a:pt x="1361" y="4708"/>
                  </a:lnTo>
                  <a:lnTo>
                    <a:pt x="1382" y="4896"/>
                  </a:lnTo>
                  <a:lnTo>
                    <a:pt x="1424" y="5001"/>
                  </a:lnTo>
                  <a:lnTo>
                    <a:pt x="1403" y="5147"/>
                  </a:lnTo>
                  <a:lnTo>
                    <a:pt x="1486" y="5294"/>
                  </a:lnTo>
                  <a:lnTo>
                    <a:pt x="1486" y="5461"/>
                  </a:lnTo>
                  <a:lnTo>
                    <a:pt x="1403" y="5524"/>
                  </a:lnTo>
                  <a:lnTo>
                    <a:pt x="1277" y="5880"/>
                  </a:lnTo>
                  <a:lnTo>
                    <a:pt x="1152" y="5963"/>
                  </a:lnTo>
                  <a:lnTo>
                    <a:pt x="1152" y="6131"/>
                  </a:lnTo>
                  <a:lnTo>
                    <a:pt x="1089" y="6194"/>
                  </a:lnTo>
                  <a:lnTo>
                    <a:pt x="1068" y="6298"/>
                  </a:lnTo>
                  <a:lnTo>
                    <a:pt x="1047" y="6487"/>
                  </a:lnTo>
                  <a:lnTo>
                    <a:pt x="1089" y="6487"/>
                  </a:lnTo>
                  <a:lnTo>
                    <a:pt x="1005" y="6591"/>
                  </a:lnTo>
                  <a:lnTo>
                    <a:pt x="1047" y="6654"/>
                  </a:lnTo>
                  <a:lnTo>
                    <a:pt x="963" y="6779"/>
                  </a:lnTo>
                  <a:lnTo>
                    <a:pt x="1047" y="6779"/>
                  </a:lnTo>
                  <a:lnTo>
                    <a:pt x="984" y="6863"/>
                  </a:lnTo>
                  <a:lnTo>
                    <a:pt x="921" y="6863"/>
                  </a:lnTo>
                  <a:lnTo>
                    <a:pt x="921" y="7072"/>
                  </a:lnTo>
                  <a:lnTo>
                    <a:pt x="859" y="7114"/>
                  </a:lnTo>
                  <a:lnTo>
                    <a:pt x="879" y="7282"/>
                  </a:lnTo>
                  <a:lnTo>
                    <a:pt x="859" y="7324"/>
                  </a:lnTo>
                  <a:lnTo>
                    <a:pt x="879" y="7533"/>
                  </a:lnTo>
                  <a:lnTo>
                    <a:pt x="921" y="7616"/>
                  </a:lnTo>
                  <a:lnTo>
                    <a:pt x="1005" y="7616"/>
                  </a:lnTo>
                  <a:lnTo>
                    <a:pt x="984" y="7512"/>
                  </a:lnTo>
                  <a:lnTo>
                    <a:pt x="1110" y="7449"/>
                  </a:lnTo>
                  <a:lnTo>
                    <a:pt x="1089" y="7512"/>
                  </a:lnTo>
                  <a:lnTo>
                    <a:pt x="1172" y="7554"/>
                  </a:lnTo>
                  <a:lnTo>
                    <a:pt x="1172" y="7637"/>
                  </a:lnTo>
                  <a:lnTo>
                    <a:pt x="1277" y="7658"/>
                  </a:lnTo>
                  <a:lnTo>
                    <a:pt x="1319" y="7868"/>
                  </a:lnTo>
                  <a:lnTo>
                    <a:pt x="1424" y="7868"/>
                  </a:lnTo>
                  <a:lnTo>
                    <a:pt x="1570" y="8035"/>
                  </a:lnTo>
                  <a:lnTo>
                    <a:pt x="1570" y="8119"/>
                  </a:lnTo>
                  <a:lnTo>
                    <a:pt x="1675" y="8140"/>
                  </a:lnTo>
                  <a:lnTo>
                    <a:pt x="1696" y="8244"/>
                  </a:lnTo>
                  <a:lnTo>
                    <a:pt x="1779" y="8244"/>
                  </a:lnTo>
                  <a:lnTo>
                    <a:pt x="1779" y="8286"/>
                  </a:lnTo>
                  <a:lnTo>
                    <a:pt x="1716" y="8370"/>
                  </a:lnTo>
                  <a:lnTo>
                    <a:pt x="1716" y="8391"/>
                  </a:lnTo>
                  <a:lnTo>
                    <a:pt x="1968" y="8579"/>
                  </a:lnTo>
                  <a:lnTo>
                    <a:pt x="2009" y="8663"/>
                  </a:lnTo>
                  <a:lnTo>
                    <a:pt x="2051" y="8537"/>
                  </a:lnTo>
                  <a:lnTo>
                    <a:pt x="2135" y="8453"/>
                  </a:lnTo>
                  <a:lnTo>
                    <a:pt x="2240" y="8537"/>
                  </a:lnTo>
                  <a:lnTo>
                    <a:pt x="2407" y="8579"/>
                  </a:lnTo>
                  <a:lnTo>
                    <a:pt x="2428" y="8642"/>
                  </a:lnTo>
                  <a:lnTo>
                    <a:pt x="2553" y="8642"/>
                  </a:lnTo>
                  <a:lnTo>
                    <a:pt x="2616" y="8704"/>
                  </a:lnTo>
                  <a:lnTo>
                    <a:pt x="2616" y="8893"/>
                  </a:lnTo>
                  <a:lnTo>
                    <a:pt x="2532" y="8976"/>
                  </a:lnTo>
                  <a:lnTo>
                    <a:pt x="2532" y="9060"/>
                  </a:lnTo>
                  <a:lnTo>
                    <a:pt x="2679" y="9081"/>
                  </a:lnTo>
                  <a:lnTo>
                    <a:pt x="2825" y="8976"/>
                  </a:lnTo>
                  <a:lnTo>
                    <a:pt x="2930" y="8976"/>
                  </a:lnTo>
                  <a:lnTo>
                    <a:pt x="2993" y="9018"/>
                  </a:lnTo>
                  <a:lnTo>
                    <a:pt x="3076" y="8976"/>
                  </a:lnTo>
                  <a:lnTo>
                    <a:pt x="3076" y="8872"/>
                  </a:lnTo>
                  <a:lnTo>
                    <a:pt x="3097" y="8851"/>
                  </a:lnTo>
                  <a:lnTo>
                    <a:pt x="3076" y="8788"/>
                  </a:lnTo>
                  <a:lnTo>
                    <a:pt x="2972" y="8704"/>
                  </a:lnTo>
                  <a:lnTo>
                    <a:pt x="2930" y="8642"/>
                  </a:lnTo>
                  <a:lnTo>
                    <a:pt x="2846" y="8474"/>
                  </a:lnTo>
                  <a:lnTo>
                    <a:pt x="2742" y="8432"/>
                  </a:lnTo>
                  <a:lnTo>
                    <a:pt x="2637" y="8432"/>
                  </a:lnTo>
                  <a:lnTo>
                    <a:pt x="2574" y="8453"/>
                  </a:lnTo>
                  <a:lnTo>
                    <a:pt x="2491" y="8391"/>
                  </a:lnTo>
                  <a:lnTo>
                    <a:pt x="2344" y="8244"/>
                  </a:lnTo>
                  <a:lnTo>
                    <a:pt x="2260" y="8160"/>
                  </a:lnTo>
                  <a:lnTo>
                    <a:pt x="2260" y="8056"/>
                  </a:lnTo>
                  <a:lnTo>
                    <a:pt x="2219" y="8035"/>
                  </a:lnTo>
                  <a:lnTo>
                    <a:pt x="2198" y="8140"/>
                  </a:lnTo>
                  <a:lnTo>
                    <a:pt x="2030" y="8056"/>
                  </a:lnTo>
                  <a:lnTo>
                    <a:pt x="2051" y="7972"/>
                  </a:lnTo>
                  <a:lnTo>
                    <a:pt x="2135" y="7930"/>
                  </a:lnTo>
                  <a:lnTo>
                    <a:pt x="2156" y="7951"/>
                  </a:lnTo>
                  <a:lnTo>
                    <a:pt x="2198" y="7930"/>
                  </a:lnTo>
                  <a:lnTo>
                    <a:pt x="2219" y="7868"/>
                  </a:lnTo>
                  <a:lnTo>
                    <a:pt x="2156" y="7637"/>
                  </a:lnTo>
                  <a:lnTo>
                    <a:pt x="2114" y="7616"/>
                  </a:lnTo>
                  <a:lnTo>
                    <a:pt x="2114" y="7533"/>
                  </a:lnTo>
                  <a:lnTo>
                    <a:pt x="2030" y="7428"/>
                  </a:lnTo>
                  <a:lnTo>
                    <a:pt x="2009" y="7344"/>
                  </a:lnTo>
                  <a:lnTo>
                    <a:pt x="2009" y="7386"/>
                  </a:lnTo>
                  <a:lnTo>
                    <a:pt x="2009" y="7449"/>
                  </a:lnTo>
                  <a:lnTo>
                    <a:pt x="1947" y="7449"/>
                  </a:lnTo>
                  <a:lnTo>
                    <a:pt x="1884" y="7324"/>
                  </a:lnTo>
                  <a:lnTo>
                    <a:pt x="1821" y="7303"/>
                  </a:lnTo>
                  <a:lnTo>
                    <a:pt x="1842" y="7177"/>
                  </a:lnTo>
                  <a:lnTo>
                    <a:pt x="1800" y="7114"/>
                  </a:lnTo>
                  <a:lnTo>
                    <a:pt x="1779" y="6989"/>
                  </a:lnTo>
                  <a:lnTo>
                    <a:pt x="1716" y="6926"/>
                  </a:lnTo>
                  <a:lnTo>
                    <a:pt x="1633" y="6926"/>
                  </a:lnTo>
                  <a:lnTo>
                    <a:pt x="1612" y="6905"/>
                  </a:lnTo>
                  <a:lnTo>
                    <a:pt x="1570" y="6968"/>
                  </a:lnTo>
                  <a:lnTo>
                    <a:pt x="1528" y="7010"/>
                  </a:lnTo>
                  <a:lnTo>
                    <a:pt x="1486" y="7031"/>
                  </a:lnTo>
                  <a:lnTo>
                    <a:pt x="1424" y="6989"/>
                  </a:lnTo>
                  <a:lnTo>
                    <a:pt x="1486" y="6884"/>
                  </a:lnTo>
                  <a:lnTo>
                    <a:pt x="1382" y="6717"/>
                  </a:lnTo>
                  <a:lnTo>
                    <a:pt x="1382" y="6654"/>
                  </a:lnTo>
                  <a:lnTo>
                    <a:pt x="1361" y="6507"/>
                  </a:lnTo>
                  <a:lnTo>
                    <a:pt x="1361" y="6466"/>
                  </a:lnTo>
                  <a:lnTo>
                    <a:pt x="1403" y="6382"/>
                  </a:lnTo>
                  <a:lnTo>
                    <a:pt x="1382" y="6361"/>
                  </a:lnTo>
                  <a:lnTo>
                    <a:pt x="1319" y="6361"/>
                  </a:lnTo>
                  <a:lnTo>
                    <a:pt x="1382" y="6256"/>
                  </a:lnTo>
                  <a:lnTo>
                    <a:pt x="1382" y="6131"/>
                  </a:lnTo>
                  <a:lnTo>
                    <a:pt x="1507" y="5943"/>
                  </a:lnTo>
                  <a:lnTo>
                    <a:pt x="1528" y="5503"/>
                  </a:lnTo>
                  <a:lnTo>
                    <a:pt x="1612" y="5399"/>
                  </a:lnTo>
                  <a:lnTo>
                    <a:pt x="1633" y="5252"/>
                  </a:lnTo>
                  <a:lnTo>
                    <a:pt x="1716" y="5147"/>
                  </a:lnTo>
                  <a:lnTo>
                    <a:pt x="1737" y="5001"/>
                  </a:lnTo>
                  <a:lnTo>
                    <a:pt x="1696" y="4980"/>
                  </a:lnTo>
                  <a:lnTo>
                    <a:pt x="1716" y="4896"/>
                  </a:lnTo>
                  <a:lnTo>
                    <a:pt x="1716" y="4771"/>
                  </a:lnTo>
                  <a:lnTo>
                    <a:pt x="1779" y="4666"/>
                  </a:lnTo>
                  <a:lnTo>
                    <a:pt x="1779" y="4562"/>
                  </a:lnTo>
                  <a:lnTo>
                    <a:pt x="1675" y="4520"/>
                  </a:lnTo>
                  <a:lnTo>
                    <a:pt x="1696" y="4457"/>
                  </a:lnTo>
                  <a:lnTo>
                    <a:pt x="1696" y="4415"/>
                  </a:lnTo>
                  <a:lnTo>
                    <a:pt x="1800" y="4415"/>
                  </a:lnTo>
                  <a:lnTo>
                    <a:pt x="1821" y="4394"/>
                  </a:lnTo>
                  <a:lnTo>
                    <a:pt x="1884" y="4415"/>
                  </a:lnTo>
                  <a:lnTo>
                    <a:pt x="1926" y="4415"/>
                  </a:lnTo>
                  <a:lnTo>
                    <a:pt x="2030" y="4373"/>
                  </a:lnTo>
                  <a:lnTo>
                    <a:pt x="2051" y="4394"/>
                  </a:lnTo>
                  <a:lnTo>
                    <a:pt x="2135" y="4394"/>
                  </a:lnTo>
                  <a:lnTo>
                    <a:pt x="2219" y="4415"/>
                  </a:lnTo>
                  <a:lnTo>
                    <a:pt x="2260" y="4499"/>
                  </a:lnTo>
                  <a:lnTo>
                    <a:pt x="2219" y="4520"/>
                  </a:lnTo>
                  <a:lnTo>
                    <a:pt x="2219" y="4687"/>
                  </a:lnTo>
                  <a:lnTo>
                    <a:pt x="2260" y="4792"/>
                  </a:lnTo>
                  <a:lnTo>
                    <a:pt x="2240" y="4813"/>
                  </a:lnTo>
                  <a:lnTo>
                    <a:pt x="2198" y="4917"/>
                  </a:lnTo>
                  <a:lnTo>
                    <a:pt x="2302" y="4896"/>
                  </a:lnTo>
                  <a:lnTo>
                    <a:pt x="2365" y="4917"/>
                  </a:lnTo>
                  <a:lnTo>
                    <a:pt x="2470" y="4896"/>
                  </a:lnTo>
                  <a:lnTo>
                    <a:pt x="2616" y="4917"/>
                  </a:lnTo>
                  <a:lnTo>
                    <a:pt x="2658" y="4980"/>
                  </a:lnTo>
                  <a:lnTo>
                    <a:pt x="2658" y="4938"/>
                  </a:lnTo>
                  <a:lnTo>
                    <a:pt x="2658" y="4917"/>
                  </a:lnTo>
                  <a:lnTo>
                    <a:pt x="2721" y="4875"/>
                  </a:lnTo>
                  <a:lnTo>
                    <a:pt x="2784" y="4896"/>
                  </a:lnTo>
                  <a:lnTo>
                    <a:pt x="2951" y="5043"/>
                  </a:lnTo>
                  <a:lnTo>
                    <a:pt x="3014" y="5085"/>
                  </a:lnTo>
                  <a:lnTo>
                    <a:pt x="3014" y="5127"/>
                  </a:lnTo>
                  <a:lnTo>
                    <a:pt x="3076" y="5127"/>
                  </a:lnTo>
                  <a:lnTo>
                    <a:pt x="3181" y="5231"/>
                  </a:lnTo>
                  <a:lnTo>
                    <a:pt x="3202" y="5252"/>
                  </a:lnTo>
                  <a:lnTo>
                    <a:pt x="3244" y="5252"/>
                  </a:lnTo>
                  <a:lnTo>
                    <a:pt x="3244" y="5189"/>
                  </a:lnTo>
                  <a:lnTo>
                    <a:pt x="3286" y="5189"/>
                  </a:lnTo>
                  <a:lnTo>
                    <a:pt x="3286" y="5106"/>
                  </a:lnTo>
                  <a:lnTo>
                    <a:pt x="3307" y="4875"/>
                  </a:lnTo>
                  <a:lnTo>
                    <a:pt x="3265" y="4771"/>
                  </a:lnTo>
                  <a:lnTo>
                    <a:pt x="3160" y="4708"/>
                  </a:lnTo>
                  <a:lnTo>
                    <a:pt x="3097" y="4478"/>
                  </a:lnTo>
                  <a:lnTo>
                    <a:pt x="3139" y="4269"/>
                  </a:lnTo>
                  <a:lnTo>
                    <a:pt x="3202" y="4143"/>
                  </a:lnTo>
                  <a:lnTo>
                    <a:pt x="3265" y="3955"/>
                  </a:lnTo>
                  <a:lnTo>
                    <a:pt x="3369" y="3787"/>
                  </a:lnTo>
                  <a:lnTo>
                    <a:pt x="3495" y="3787"/>
                  </a:lnTo>
                  <a:lnTo>
                    <a:pt x="3767" y="3725"/>
                  </a:lnTo>
                  <a:lnTo>
                    <a:pt x="3913" y="3725"/>
                  </a:lnTo>
                  <a:lnTo>
                    <a:pt x="3976" y="3766"/>
                  </a:lnTo>
                  <a:lnTo>
                    <a:pt x="4123" y="3683"/>
                  </a:lnTo>
                  <a:lnTo>
                    <a:pt x="4248" y="3683"/>
                  </a:lnTo>
                  <a:lnTo>
                    <a:pt x="4395" y="3746"/>
                  </a:lnTo>
                  <a:lnTo>
                    <a:pt x="4541" y="3725"/>
                  </a:lnTo>
                  <a:lnTo>
                    <a:pt x="4646" y="3787"/>
                  </a:lnTo>
                  <a:lnTo>
                    <a:pt x="4771" y="3725"/>
                  </a:lnTo>
                  <a:lnTo>
                    <a:pt x="4855" y="3641"/>
                  </a:lnTo>
                  <a:lnTo>
                    <a:pt x="4855" y="3432"/>
                  </a:lnTo>
                  <a:lnTo>
                    <a:pt x="4834" y="3348"/>
                  </a:lnTo>
                  <a:lnTo>
                    <a:pt x="4855" y="3243"/>
                  </a:lnTo>
                  <a:lnTo>
                    <a:pt x="4855" y="3160"/>
                  </a:lnTo>
                  <a:lnTo>
                    <a:pt x="4876" y="3034"/>
                  </a:lnTo>
                  <a:lnTo>
                    <a:pt x="4876" y="2950"/>
                  </a:lnTo>
                  <a:lnTo>
                    <a:pt x="4729" y="2846"/>
                  </a:lnTo>
                  <a:lnTo>
                    <a:pt x="4750" y="2804"/>
                  </a:lnTo>
                  <a:lnTo>
                    <a:pt x="4667" y="2741"/>
                  </a:lnTo>
                  <a:lnTo>
                    <a:pt x="4541" y="2741"/>
                  </a:lnTo>
                  <a:lnTo>
                    <a:pt x="4437" y="2616"/>
                  </a:lnTo>
                  <a:lnTo>
                    <a:pt x="4332" y="2532"/>
                  </a:lnTo>
                  <a:lnTo>
                    <a:pt x="4353" y="2469"/>
                  </a:lnTo>
                  <a:lnTo>
                    <a:pt x="4353" y="2281"/>
                  </a:lnTo>
                  <a:lnTo>
                    <a:pt x="4311" y="2155"/>
                  </a:lnTo>
                  <a:lnTo>
                    <a:pt x="4353" y="2072"/>
                  </a:lnTo>
                  <a:lnTo>
                    <a:pt x="4353" y="1988"/>
                  </a:lnTo>
                  <a:lnTo>
                    <a:pt x="4311" y="1862"/>
                  </a:lnTo>
                  <a:lnTo>
                    <a:pt x="4185" y="1758"/>
                  </a:lnTo>
                  <a:lnTo>
                    <a:pt x="3913" y="1570"/>
                  </a:lnTo>
                  <a:lnTo>
                    <a:pt x="3830" y="1423"/>
                  </a:lnTo>
                  <a:lnTo>
                    <a:pt x="3579" y="1339"/>
                  </a:lnTo>
                  <a:lnTo>
                    <a:pt x="3390" y="1381"/>
                  </a:lnTo>
                  <a:lnTo>
                    <a:pt x="3265" y="1653"/>
                  </a:lnTo>
                  <a:lnTo>
                    <a:pt x="3014" y="1674"/>
                  </a:lnTo>
                  <a:lnTo>
                    <a:pt x="2930" y="1549"/>
                  </a:lnTo>
                  <a:lnTo>
                    <a:pt x="2825" y="1549"/>
                  </a:lnTo>
                  <a:lnTo>
                    <a:pt x="2616" y="1444"/>
                  </a:lnTo>
                  <a:lnTo>
                    <a:pt x="2428" y="1528"/>
                  </a:lnTo>
                  <a:lnTo>
                    <a:pt x="2428" y="1653"/>
                  </a:lnTo>
                  <a:lnTo>
                    <a:pt x="2260" y="1674"/>
                  </a:lnTo>
                  <a:lnTo>
                    <a:pt x="2114" y="1758"/>
                  </a:lnTo>
                  <a:lnTo>
                    <a:pt x="2114" y="1465"/>
                  </a:lnTo>
                  <a:lnTo>
                    <a:pt x="2114" y="1256"/>
                  </a:lnTo>
                  <a:lnTo>
                    <a:pt x="2051" y="1130"/>
                  </a:lnTo>
                  <a:lnTo>
                    <a:pt x="2114" y="1025"/>
                  </a:lnTo>
                  <a:lnTo>
                    <a:pt x="2135" y="942"/>
                  </a:lnTo>
                  <a:lnTo>
                    <a:pt x="2051" y="837"/>
                  </a:lnTo>
                  <a:lnTo>
                    <a:pt x="2135" y="712"/>
                  </a:lnTo>
                  <a:lnTo>
                    <a:pt x="2114" y="607"/>
                  </a:lnTo>
                  <a:lnTo>
                    <a:pt x="1905" y="607"/>
                  </a:lnTo>
                  <a:lnTo>
                    <a:pt x="1821" y="691"/>
                  </a:lnTo>
                  <a:lnTo>
                    <a:pt x="1716" y="628"/>
                  </a:lnTo>
                  <a:lnTo>
                    <a:pt x="1633" y="502"/>
                  </a:lnTo>
                  <a:lnTo>
                    <a:pt x="1716" y="419"/>
                  </a:lnTo>
                  <a:lnTo>
                    <a:pt x="1696" y="230"/>
                  </a:lnTo>
                  <a:lnTo>
                    <a:pt x="1591" y="105"/>
                  </a:lnTo>
                  <a:lnTo>
                    <a:pt x="1424" y="126"/>
                  </a:lnTo>
                  <a:lnTo>
                    <a:pt x="138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" name="Google Shape;1576;p74"/>
            <p:cNvSpPr/>
            <p:nvPr/>
          </p:nvSpPr>
          <p:spPr>
            <a:xfrm>
              <a:off x="4375443" y="2948079"/>
              <a:ext cx="61050" cy="131125"/>
            </a:xfrm>
            <a:custGeom>
              <a:avLst/>
              <a:gdLst/>
              <a:ahLst/>
              <a:cxnLst/>
              <a:rect l="l" t="t" r="r" b="b"/>
              <a:pathLst>
                <a:path w="5127" h="11530" extrusionOk="0">
                  <a:moveTo>
                    <a:pt x="2407" y="0"/>
                  </a:moveTo>
                  <a:lnTo>
                    <a:pt x="2302" y="42"/>
                  </a:lnTo>
                  <a:lnTo>
                    <a:pt x="2344" y="63"/>
                  </a:lnTo>
                  <a:lnTo>
                    <a:pt x="2365" y="147"/>
                  </a:lnTo>
                  <a:lnTo>
                    <a:pt x="2260" y="251"/>
                  </a:lnTo>
                  <a:lnTo>
                    <a:pt x="2260" y="419"/>
                  </a:lnTo>
                  <a:lnTo>
                    <a:pt x="2281" y="523"/>
                  </a:lnTo>
                  <a:lnTo>
                    <a:pt x="2155" y="461"/>
                  </a:lnTo>
                  <a:lnTo>
                    <a:pt x="2072" y="377"/>
                  </a:lnTo>
                  <a:lnTo>
                    <a:pt x="1925" y="482"/>
                  </a:lnTo>
                  <a:lnTo>
                    <a:pt x="1716" y="544"/>
                  </a:lnTo>
                  <a:lnTo>
                    <a:pt x="1653" y="691"/>
                  </a:lnTo>
                  <a:lnTo>
                    <a:pt x="1528" y="858"/>
                  </a:lnTo>
                  <a:lnTo>
                    <a:pt x="1402" y="900"/>
                  </a:lnTo>
                  <a:lnTo>
                    <a:pt x="1214" y="1193"/>
                  </a:lnTo>
                  <a:lnTo>
                    <a:pt x="1193" y="1360"/>
                  </a:lnTo>
                  <a:lnTo>
                    <a:pt x="1235" y="1402"/>
                  </a:lnTo>
                  <a:lnTo>
                    <a:pt x="1151" y="1632"/>
                  </a:lnTo>
                  <a:lnTo>
                    <a:pt x="1005" y="1904"/>
                  </a:lnTo>
                  <a:lnTo>
                    <a:pt x="1005" y="2009"/>
                  </a:lnTo>
                  <a:lnTo>
                    <a:pt x="1130" y="2051"/>
                  </a:lnTo>
                  <a:lnTo>
                    <a:pt x="1005" y="2365"/>
                  </a:lnTo>
                  <a:lnTo>
                    <a:pt x="942" y="2616"/>
                  </a:lnTo>
                  <a:lnTo>
                    <a:pt x="879" y="2825"/>
                  </a:lnTo>
                  <a:lnTo>
                    <a:pt x="712" y="2825"/>
                  </a:lnTo>
                  <a:lnTo>
                    <a:pt x="607" y="2783"/>
                  </a:lnTo>
                  <a:lnTo>
                    <a:pt x="502" y="2783"/>
                  </a:lnTo>
                  <a:lnTo>
                    <a:pt x="565" y="3076"/>
                  </a:lnTo>
                  <a:lnTo>
                    <a:pt x="565" y="3202"/>
                  </a:lnTo>
                  <a:lnTo>
                    <a:pt x="565" y="3411"/>
                  </a:lnTo>
                  <a:lnTo>
                    <a:pt x="419" y="3411"/>
                  </a:lnTo>
                  <a:lnTo>
                    <a:pt x="440" y="3578"/>
                  </a:lnTo>
                  <a:lnTo>
                    <a:pt x="419" y="3704"/>
                  </a:lnTo>
                  <a:lnTo>
                    <a:pt x="440" y="3808"/>
                  </a:lnTo>
                  <a:lnTo>
                    <a:pt x="398" y="4018"/>
                  </a:lnTo>
                  <a:lnTo>
                    <a:pt x="314" y="4039"/>
                  </a:lnTo>
                  <a:lnTo>
                    <a:pt x="272" y="4018"/>
                  </a:lnTo>
                  <a:lnTo>
                    <a:pt x="251" y="4122"/>
                  </a:lnTo>
                  <a:lnTo>
                    <a:pt x="251" y="4206"/>
                  </a:lnTo>
                  <a:lnTo>
                    <a:pt x="251" y="4332"/>
                  </a:lnTo>
                  <a:lnTo>
                    <a:pt x="189" y="4457"/>
                  </a:lnTo>
                  <a:lnTo>
                    <a:pt x="147" y="4436"/>
                  </a:lnTo>
                  <a:lnTo>
                    <a:pt x="42" y="4562"/>
                  </a:lnTo>
                  <a:lnTo>
                    <a:pt x="0" y="4666"/>
                  </a:lnTo>
                  <a:lnTo>
                    <a:pt x="0" y="4729"/>
                  </a:lnTo>
                  <a:lnTo>
                    <a:pt x="84" y="4834"/>
                  </a:lnTo>
                  <a:lnTo>
                    <a:pt x="105" y="4980"/>
                  </a:lnTo>
                  <a:lnTo>
                    <a:pt x="377" y="5231"/>
                  </a:lnTo>
                  <a:lnTo>
                    <a:pt x="377" y="5231"/>
                  </a:lnTo>
                  <a:lnTo>
                    <a:pt x="314" y="5127"/>
                  </a:lnTo>
                  <a:lnTo>
                    <a:pt x="314" y="5064"/>
                  </a:lnTo>
                  <a:lnTo>
                    <a:pt x="398" y="5148"/>
                  </a:lnTo>
                  <a:lnTo>
                    <a:pt x="523" y="5148"/>
                  </a:lnTo>
                  <a:lnTo>
                    <a:pt x="419" y="5231"/>
                  </a:lnTo>
                  <a:lnTo>
                    <a:pt x="440" y="5273"/>
                  </a:lnTo>
                  <a:lnTo>
                    <a:pt x="565" y="5273"/>
                  </a:lnTo>
                  <a:lnTo>
                    <a:pt x="565" y="5189"/>
                  </a:lnTo>
                  <a:lnTo>
                    <a:pt x="586" y="5273"/>
                  </a:lnTo>
                  <a:lnTo>
                    <a:pt x="691" y="5273"/>
                  </a:lnTo>
                  <a:lnTo>
                    <a:pt x="733" y="5357"/>
                  </a:lnTo>
                  <a:lnTo>
                    <a:pt x="921" y="5399"/>
                  </a:lnTo>
                  <a:lnTo>
                    <a:pt x="1026" y="5566"/>
                  </a:lnTo>
                  <a:lnTo>
                    <a:pt x="1026" y="5671"/>
                  </a:lnTo>
                  <a:lnTo>
                    <a:pt x="942" y="5692"/>
                  </a:lnTo>
                  <a:lnTo>
                    <a:pt x="900" y="5608"/>
                  </a:lnTo>
                  <a:lnTo>
                    <a:pt x="816" y="5671"/>
                  </a:lnTo>
                  <a:lnTo>
                    <a:pt x="900" y="5754"/>
                  </a:lnTo>
                  <a:lnTo>
                    <a:pt x="921" y="5775"/>
                  </a:lnTo>
                  <a:lnTo>
                    <a:pt x="900" y="5796"/>
                  </a:lnTo>
                  <a:lnTo>
                    <a:pt x="795" y="5775"/>
                  </a:lnTo>
                  <a:lnTo>
                    <a:pt x="774" y="5671"/>
                  </a:lnTo>
                  <a:lnTo>
                    <a:pt x="670" y="5671"/>
                  </a:lnTo>
                  <a:lnTo>
                    <a:pt x="670" y="5712"/>
                  </a:lnTo>
                  <a:lnTo>
                    <a:pt x="795" y="5817"/>
                  </a:lnTo>
                  <a:lnTo>
                    <a:pt x="795" y="5880"/>
                  </a:lnTo>
                  <a:lnTo>
                    <a:pt x="900" y="6005"/>
                  </a:lnTo>
                  <a:lnTo>
                    <a:pt x="1109" y="6068"/>
                  </a:lnTo>
                  <a:lnTo>
                    <a:pt x="1088" y="5880"/>
                  </a:lnTo>
                  <a:lnTo>
                    <a:pt x="1026" y="5775"/>
                  </a:lnTo>
                  <a:lnTo>
                    <a:pt x="1151" y="5859"/>
                  </a:lnTo>
                  <a:lnTo>
                    <a:pt x="1151" y="5964"/>
                  </a:lnTo>
                  <a:lnTo>
                    <a:pt x="1214" y="6068"/>
                  </a:lnTo>
                  <a:lnTo>
                    <a:pt x="1298" y="6131"/>
                  </a:lnTo>
                  <a:lnTo>
                    <a:pt x="1319" y="6298"/>
                  </a:lnTo>
                  <a:lnTo>
                    <a:pt x="1402" y="6382"/>
                  </a:lnTo>
                  <a:lnTo>
                    <a:pt x="1360" y="6403"/>
                  </a:lnTo>
                  <a:lnTo>
                    <a:pt x="1402" y="6445"/>
                  </a:lnTo>
                  <a:lnTo>
                    <a:pt x="1465" y="6487"/>
                  </a:lnTo>
                  <a:lnTo>
                    <a:pt x="1465" y="6717"/>
                  </a:lnTo>
                  <a:lnTo>
                    <a:pt x="1570" y="6947"/>
                  </a:lnTo>
                  <a:lnTo>
                    <a:pt x="1632" y="7010"/>
                  </a:lnTo>
                  <a:lnTo>
                    <a:pt x="1486" y="7114"/>
                  </a:lnTo>
                  <a:lnTo>
                    <a:pt x="1402" y="7658"/>
                  </a:lnTo>
                  <a:lnTo>
                    <a:pt x="1444" y="7784"/>
                  </a:lnTo>
                  <a:lnTo>
                    <a:pt x="1423" y="7847"/>
                  </a:lnTo>
                  <a:lnTo>
                    <a:pt x="1444" y="7889"/>
                  </a:lnTo>
                  <a:lnTo>
                    <a:pt x="1528" y="7742"/>
                  </a:lnTo>
                  <a:lnTo>
                    <a:pt x="1653" y="7637"/>
                  </a:lnTo>
                  <a:lnTo>
                    <a:pt x="1716" y="7470"/>
                  </a:lnTo>
                  <a:lnTo>
                    <a:pt x="1716" y="7658"/>
                  </a:lnTo>
                  <a:lnTo>
                    <a:pt x="1549" y="7805"/>
                  </a:lnTo>
                  <a:lnTo>
                    <a:pt x="1549" y="7972"/>
                  </a:lnTo>
                  <a:lnTo>
                    <a:pt x="1632" y="7951"/>
                  </a:lnTo>
                  <a:lnTo>
                    <a:pt x="1632" y="7868"/>
                  </a:lnTo>
                  <a:lnTo>
                    <a:pt x="1779" y="7784"/>
                  </a:lnTo>
                  <a:lnTo>
                    <a:pt x="1863" y="7868"/>
                  </a:lnTo>
                  <a:lnTo>
                    <a:pt x="1925" y="7868"/>
                  </a:lnTo>
                  <a:lnTo>
                    <a:pt x="1925" y="7805"/>
                  </a:lnTo>
                  <a:lnTo>
                    <a:pt x="1946" y="7847"/>
                  </a:lnTo>
                  <a:lnTo>
                    <a:pt x="1988" y="7847"/>
                  </a:lnTo>
                  <a:lnTo>
                    <a:pt x="2009" y="7805"/>
                  </a:lnTo>
                  <a:lnTo>
                    <a:pt x="2135" y="7805"/>
                  </a:lnTo>
                  <a:lnTo>
                    <a:pt x="2365" y="7658"/>
                  </a:lnTo>
                  <a:lnTo>
                    <a:pt x="2386" y="7575"/>
                  </a:lnTo>
                  <a:lnTo>
                    <a:pt x="2448" y="7596"/>
                  </a:lnTo>
                  <a:lnTo>
                    <a:pt x="2511" y="7596"/>
                  </a:lnTo>
                  <a:lnTo>
                    <a:pt x="2658" y="7533"/>
                  </a:lnTo>
                  <a:lnTo>
                    <a:pt x="2574" y="7491"/>
                  </a:lnTo>
                  <a:lnTo>
                    <a:pt x="2574" y="7470"/>
                  </a:lnTo>
                  <a:lnTo>
                    <a:pt x="2511" y="7365"/>
                  </a:lnTo>
                  <a:lnTo>
                    <a:pt x="2574" y="7365"/>
                  </a:lnTo>
                  <a:lnTo>
                    <a:pt x="2616" y="7449"/>
                  </a:lnTo>
                  <a:lnTo>
                    <a:pt x="2720" y="7470"/>
                  </a:lnTo>
                  <a:lnTo>
                    <a:pt x="2888" y="7345"/>
                  </a:lnTo>
                  <a:lnTo>
                    <a:pt x="2867" y="7282"/>
                  </a:lnTo>
                  <a:lnTo>
                    <a:pt x="2909" y="7240"/>
                  </a:lnTo>
                  <a:lnTo>
                    <a:pt x="2909" y="7114"/>
                  </a:lnTo>
                  <a:lnTo>
                    <a:pt x="2867" y="7052"/>
                  </a:lnTo>
                  <a:lnTo>
                    <a:pt x="2867" y="7010"/>
                  </a:lnTo>
                  <a:lnTo>
                    <a:pt x="2888" y="6947"/>
                  </a:lnTo>
                  <a:lnTo>
                    <a:pt x="2804" y="6863"/>
                  </a:lnTo>
                  <a:lnTo>
                    <a:pt x="2909" y="6947"/>
                  </a:lnTo>
                  <a:lnTo>
                    <a:pt x="2909" y="7010"/>
                  </a:lnTo>
                  <a:lnTo>
                    <a:pt x="2992" y="7010"/>
                  </a:lnTo>
                  <a:lnTo>
                    <a:pt x="2992" y="7073"/>
                  </a:lnTo>
                  <a:lnTo>
                    <a:pt x="3118" y="7282"/>
                  </a:lnTo>
                  <a:lnTo>
                    <a:pt x="3181" y="7365"/>
                  </a:lnTo>
                  <a:lnTo>
                    <a:pt x="3202" y="7491"/>
                  </a:lnTo>
                  <a:lnTo>
                    <a:pt x="3306" y="7491"/>
                  </a:lnTo>
                  <a:lnTo>
                    <a:pt x="3390" y="7470"/>
                  </a:lnTo>
                  <a:lnTo>
                    <a:pt x="3411" y="7386"/>
                  </a:lnTo>
                  <a:lnTo>
                    <a:pt x="3411" y="7470"/>
                  </a:lnTo>
                  <a:lnTo>
                    <a:pt x="3390" y="7533"/>
                  </a:lnTo>
                  <a:lnTo>
                    <a:pt x="3432" y="7658"/>
                  </a:lnTo>
                  <a:lnTo>
                    <a:pt x="3432" y="7700"/>
                  </a:lnTo>
                  <a:lnTo>
                    <a:pt x="3411" y="7742"/>
                  </a:lnTo>
                  <a:lnTo>
                    <a:pt x="3432" y="7847"/>
                  </a:lnTo>
                  <a:lnTo>
                    <a:pt x="3495" y="7889"/>
                  </a:lnTo>
                  <a:lnTo>
                    <a:pt x="3536" y="8307"/>
                  </a:lnTo>
                  <a:lnTo>
                    <a:pt x="3578" y="8328"/>
                  </a:lnTo>
                  <a:lnTo>
                    <a:pt x="3578" y="8516"/>
                  </a:lnTo>
                  <a:lnTo>
                    <a:pt x="3725" y="8600"/>
                  </a:lnTo>
                  <a:lnTo>
                    <a:pt x="3704" y="8642"/>
                  </a:lnTo>
                  <a:lnTo>
                    <a:pt x="3704" y="8788"/>
                  </a:lnTo>
                  <a:lnTo>
                    <a:pt x="3767" y="8851"/>
                  </a:lnTo>
                  <a:lnTo>
                    <a:pt x="3767" y="9123"/>
                  </a:lnTo>
                  <a:lnTo>
                    <a:pt x="3829" y="9228"/>
                  </a:lnTo>
                  <a:lnTo>
                    <a:pt x="3829" y="9332"/>
                  </a:lnTo>
                  <a:lnTo>
                    <a:pt x="3850" y="9311"/>
                  </a:lnTo>
                  <a:lnTo>
                    <a:pt x="3871" y="9123"/>
                  </a:lnTo>
                  <a:lnTo>
                    <a:pt x="3955" y="9249"/>
                  </a:lnTo>
                  <a:lnTo>
                    <a:pt x="3976" y="9374"/>
                  </a:lnTo>
                  <a:lnTo>
                    <a:pt x="4059" y="9458"/>
                  </a:lnTo>
                  <a:lnTo>
                    <a:pt x="4080" y="9793"/>
                  </a:lnTo>
                  <a:lnTo>
                    <a:pt x="4164" y="9855"/>
                  </a:lnTo>
                  <a:lnTo>
                    <a:pt x="4185" y="9960"/>
                  </a:lnTo>
                  <a:lnTo>
                    <a:pt x="4143" y="10002"/>
                  </a:lnTo>
                  <a:lnTo>
                    <a:pt x="4164" y="10169"/>
                  </a:lnTo>
                  <a:lnTo>
                    <a:pt x="4227" y="10253"/>
                  </a:lnTo>
                  <a:lnTo>
                    <a:pt x="4290" y="10316"/>
                  </a:lnTo>
                  <a:lnTo>
                    <a:pt x="4227" y="10399"/>
                  </a:lnTo>
                  <a:lnTo>
                    <a:pt x="4269" y="10567"/>
                  </a:lnTo>
                  <a:lnTo>
                    <a:pt x="4248" y="10609"/>
                  </a:lnTo>
                  <a:lnTo>
                    <a:pt x="4227" y="10630"/>
                  </a:lnTo>
                  <a:lnTo>
                    <a:pt x="4185" y="10797"/>
                  </a:lnTo>
                  <a:lnTo>
                    <a:pt x="4227" y="10818"/>
                  </a:lnTo>
                  <a:lnTo>
                    <a:pt x="4227" y="10922"/>
                  </a:lnTo>
                  <a:lnTo>
                    <a:pt x="4143" y="11027"/>
                  </a:lnTo>
                  <a:lnTo>
                    <a:pt x="4101" y="11048"/>
                  </a:lnTo>
                  <a:lnTo>
                    <a:pt x="4059" y="11048"/>
                  </a:lnTo>
                  <a:lnTo>
                    <a:pt x="4059" y="11111"/>
                  </a:lnTo>
                  <a:lnTo>
                    <a:pt x="4101" y="11194"/>
                  </a:lnTo>
                  <a:lnTo>
                    <a:pt x="4101" y="11341"/>
                  </a:lnTo>
                  <a:lnTo>
                    <a:pt x="4164" y="11529"/>
                  </a:lnTo>
                  <a:lnTo>
                    <a:pt x="4185" y="11341"/>
                  </a:lnTo>
                  <a:lnTo>
                    <a:pt x="4248" y="11236"/>
                  </a:lnTo>
                  <a:lnTo>
                    <a:pt x="4248" y="11257"/>
                  </a:lnTo>
                  <a:lnTo>
                    <a:pt x="4269" y="11153"/>
                  </a:lnTo>
                  <a:lnTo>
                    <a:pt x="4332" y="11090"/>
                  </a:lnTo>
                  <a:lnTo>
                    <a:pt x="4332" y="10922"/>
                  </a:lnTo>
                  <a:lnTo>
                    <a:pt x="4457" y="10839"/>
                  </a:lnTo>
                  <a:lnTo>
                    <a:pt x="4583" y="10483"/>
                  </a:lnTo>
                  <a:lnTo>
                    <a:pt x="4666" y="10420"/>
                  </a:lnTo>
                  <a:lnTo>
                    <a:pt x="4666" y="10253"/>
                  </a:lnTo>
                  <a:lnTo>
                    <a:pt x="4583" y="10106"/>
                  </a:lnTo>
                  <a:lnTo>
                    <a:pt x="4604" y="9960"/>
                  </a:lnTo>
                  <a:lnTo>
                    <a:pt x="4562" y="9855"/>
                  </a:lnTo>
                  <a:lnTo>
                    <a:pt x="4541" y="9667"/>
                  </a:lnTo>
                  <a:lnTo>
                    <a:pt x="4457" y="9583"/>
                  </a:lnTo>
                  <a:lnTo>
                    <a:pt x="4478" y="9479"/>
                  </a:lnTo>
                  <a:lnTo>
                    <a:pt x="4457" y="9353"/>
                  </a:lnTo>
                  <a:lnTo>
                    <a:pt x="4478" y="9270"/>
                  </a:lnTo>
                  <a:lnTo>
                    <a:pt x="4436" y="9018"/>
                  </a:lnTo>
                  <a:lnTo>
                    <a:pt x="4269" y="8851"/>
                  </a:lnTo>
                  <a:lnTo>
                    <a:pt x="4080" y="8725"/>
                  </a:lnTo>
                  <a:lnTo>
                    <a:pt x="3934" y="8537"/>
                  </a:lnTo>
                  <a:lnTo>
                    <a:pt x="3934" y="8433"/>
                  </a:lnTo>
                  <a:lnTo>
                    <a:pt x="3850" y="8223"/>
                  </a:lnTo>
                  <a:lnTo>
                    <a:pt x="3955" y="8181"/>
                  </a:lnTo>
                  <a:lnTo>
                    <a:pt x="3976" y="8077"/>
                  </a:lnTo>
                  <a:lnTo>
                    <a:pt x="3934" y="7784"/>
                  </a:lnTo>
                  <a:lnTo>
                    <a:pt x="3955" y="7700"/>
                  </a:lnTo>
                  <a:lnTo>
                    <a:pt x="4059" y="7658"/>
                  </a:lnTo>
                  <a:lnTo>
                    <a:pt x="4059" y="7533"/>
                  </a:lnTo>
                  <a:lnTo>
                    <a:pt x="3934" y="7470"/>
                  </a:lnTo>
                  <a:lnTo>
                    <a:pt x="3934" y="7345"/>
                  </a:lnTo>
                  <a:lnTo>
                    <a:pt x="3850" y="7219"/>
                  </a:lnTo>
                  <a:lnTo>
                    <a:pt x="3767" y="7156"/>
                  </a:lnTo>
                  <a:lnTo>
                    <a:pt x="3620" y="6863"/>
                  </a:lnTo>
                  <a:lnTo>
                    <a:pt x="3495" y="6759"/>
                  </a:lnTo>
                  <a:lnTo>
                    <a:pt x="3432" y="6696"/>
                  </a:lnTo>
                  <a:lnTo>
                    <a:pt x="3348" y="6612"/>
                  </a:lnTo>
                  <a:lnTo>
                    <a:pt x="3243" y="6424"/>
                  </a:lnTo>
                  <a:lnTo>
                    <a:pt x="3181" y="6403"/>
                  </a:lnTo>
                  <a:lnTo>
                    <a:pt x="3181" y="6319"/>
                  </a:lnTo>
                  <a:lnTo>
                    <a:pt x="3306" y="6236"/>
                  </a:lnTo>
                  <a:lnTo>
                    <a:pt x="3411" y="6173"/>
                  </a:lnTo>
                  <a:lnTo>
                    <a:pt x="3390" y="6089"/>
                  </a:lnTo>
                  <a:lnTo>
                    <a:pt x="3390" y="5901"/>
                  </a:lnTo>
                  <a:lnTo>
                    <a:pt x="3453" y="5817"/>
                  </a:lnTo>
                  <a:lnTo>
                    <a:pt x="3432" y="5650"/>
                  </a:lnTo>
                  <a:lnTo>
                    <a:pt x="3515" y="5503"/>
                  </a:lnTo>
                  <a:lnTo>
                    <a:pt x="3746" y="5587"/>
                  </a:lnTo>
                  <a:lnTo>
                    <a:pt x="3871" y="5482"/>
                  </a:lnTo>
                  <a:lnTo>
                    <a:pt x="4018" y="5482"/>
                  </a:lnTo>
                  <a:lnTo>
                    <a:pt x="4039" y="5440"/>
                  </a:lnTo>
                  <a:lnTo>
                    <a:pt x="4039" y="5273"/>
                  </a:lnTo>
                  <a:lnTo>
                    <a:pt x="4101" y="5231"/>
                  </a:lnTo>
                  <a:lnTo>
                    <a:pt x="4269" y="5252"/>
                  </a:lnTo>
                  <a:lnTo>
                    <a:pt x="4290" y="5168"/>
                  </a:lnTo>
                  <a:lnTo>
                    <a:pt x="4248" y="5085"/>
                  </a:lnTo>
                  <a:lnTo>
                    <a:pt x="4248" y="5022"/>
                  </a:lnTo>
                  <a:lnTo>
                    <a:pt x="4373" y="4980"/>
                  </a:lnTo>
                  <a:lnTo>
                    <a:pt x="4541" y="4959"/>
                  </a:lnTo>
                  <a:lnTo>
                    <a:pt x="4562" y="4959"/>
                  </a:lnTo>
                  <a:lnTo>
                    <a:pt x="4604" y="4813"/>
                  </a:lnTo>
                  <a:lnTo>
                    <a:pt x="4666" y="4813"/>
                  </a:lnTo>
                  <a:lnTo>
                    <a:pt x="4792" y="4729"/>
                  </a:lnTo>
                  <a:lnTo>
                    <a:pt x="4750" y="4645"/>
                  </a:lnTo>
                  <a:lnTo>
                    <a:pt x="4792" y="4541"/>
                  </a:lnTo>
                  <a:lnTo>
                    <a:pt x="4813" y="4436"/>
                  </a:lnTo>
                  <a:lnTo>
                    <a:pt x="4980" y="4415"/>
                  </a:lnTo>
                  <a:lnTo>
                    <a:pt x="5085" y="4311"/>
                  </a:lnTo>
                  <a:lnTo>
                    <a:pt x="5127" y="4290"/>
                  </a:lnTo>
                  <a:lnTo>
                    <a:pt x="5127" y="4143"/>
                  </a:lnTo>
                  <a:lnTo>
                    <a:pt x="5022" y="4122"/>
                  </a:lnTo>
                  <a:lnTo>
                    <a:pt x="4771" y="4227"/>
                  </a:lnTo>
                  <a:lnTo>
                    <a:pt x="4624" y="4227"/>
                  </a:lnTo>
                  <a:lnTo>
                    <a:pt x="4562" y="4311"/>
                  </a:lnTo>
                  <a:lnTo>
                    <a:pt x="4436" y="4248"/>
                  </a:lnTo>
                  <a:lnTo>
                    <a:pt x="4394" y="4122"/>
                  </a:lnTo>
                  <a:lnTo>
                    <a:pt x="4436" y="3997"/>
                  </a:lnTo>
                  <a:lnTo>
                    <a:pt x="4352" y="3892"/>
                  </a:lnTo>
                  <a:lnTo>
                    <a:pt x="4269" y="3976"/>
                  </a:lnTo>
                  <a:lnTo>
                    <a:pt x="4227" y="3913"/>
                  </a:lnTo>
                  <a:lnTo>
                    <a:pt x="4039" y="3913"/>
                  </a:lnTo>
                  <a:lnTo>
                    <a:pt x="3955" y="3934"/>
                  </a:lnTo>
                  <a:lnTo>
                    <a:pt x="3934" y="3871"/>
                  </a:lnTo>
                  <a:lnTo>
                    <a:pt x="4039" y="3767"/>
                  </a:lnTo>
                  <a:lnTo>
                    <a:pt x="4185" y="3578"/>
                  </a:lnTo>
                  <a:lnTo>
                    <a:pt x="4164" y="3495"/>
                  </a:lnTo>
                  <a:lnTo>
                    <a:pt x="4227" y="3390"/>
                  </a:lnTo>
                  <a:lnTo>
                    <a:pt x="4227" y="3306"/>
                  </a:lnTo>
                  <a:lnTo>
                    <a:pt x="4101" y="3244"/>
                  </a:lnTo>
                  <a:lnTo>
                    <a:pt x="3955" y="3244"/>
                  </a:lnTo>
                  <a:lnTo>
                    <a:pt x="3934" y="3285"/>
                  </a:lnTo>
                  <a:lnTo>
                    <a:pt x="3871" y="3202"/>
                  </a:lnTo>
                  <a:lnTo>
                    <a:pt x="3913" y="3160"/>
                  </a:lnTo>
                  <a:lnTo>
                    <a:pt x="3767" y="3139"/>
                  </a:lnTo>
                  <a:lnTo>
                    <a:pt x="3704" y="3055"/>
                  </a:lnTo>
                  <a:lnTo>
                    <a:pt x="3725" y="2951"/>
                  </a:lnTo>
                  <a:lnTo>
                    <a:pt x="3704" y="2846"/>
                  </a:lnTo>
                  <a:lnTo>
                    <a:pt x="3557" y="2867"/>
                  </a:lnTo>
                  <a:lnTo>
                    <a:pt x="3495" y="2825"/>
                  </a:lnTo>
                  <a:lnTo>
                    <a:pt x="3515" y="2741"/>
                  </a:lnTo>
                  <a:lnTo>
                    <a:pt x="3495" y="2658"/>
                  </a:lnTo>
                  <a:lnTo>
                    <a:pt x="3223" y="2720"/>
                  </a:lnTo>
                  <a:lnTo>
                    <a:pt x="3097" y="2825"/>
                  </a:lnTo>
                  <a:lnTo>
                    <a:pt x="3034" y="2679"/>
                  </a:lnTo>
                  <a:lnTo>
                    <a:pt x="3055" y="2532"/>
                  </a:lnTo>
                  <a:lnTo>
                    <a:pt x="2992" y="2469"/>
                  </a:lnTo>
                  <a:lnTo>
                    <a:pt x="2930" y="2407"/>
                  </a:lnTo>
                  <a:lnTo>
                    <a:pt x="2825" y="2344"/>
                  </a:lnTo>
                  <a:lnTo>
                    <a:pt x="2825" y="2239"/>
                  </a:lnTo>
                  <a:lnTo>
                    <a:pt x="2888" y="2155"/>
                  </a:lnTo>
                  <a:lnTo>
                    <a:pt x="2825" y="2093"/>
                  </a:lnTo>
                  <a:lnTo>
                    <a:pt x="2888" y="2009"/>
                  </a:lnTo>
                  <a:lnTo>
                    <a:pt x="2971" y="1904"/>
                  </a:lnTo>
                  <a:lnTo>
                    <a:pt x="3034" y="1925"/>
                  </a:lnTo>
                  <a:lnTo>
                    <a:pt x="3097" y="1883"/>
                  </a:lnTo>
                  <a:lnTo>
                    <a:pt x="3034" y="1779"/>
                  </a:lnTo>
                  <a:lnTo>
                    <a:pt x="3055" y="1695"/>
                  </a:lnTo>
                  <a:lnTo>
                    <a:pt x="3118" y="1674"/>
                  </a:lnTo>
                  <a:lnTo>
                    <a:pt x="3139" y="1570"/>
                  </a:lnTo>
                  <a:lnTo>
                    <a:pt x="3243" y="1507"/>
                  </a:lnTo>
                  <a:lnTo>
                    <a:pt x="3285" y="1423"/>
                  </a:lnTo>
                  <a:lnTo>
                    <a:pt x="3285" y="1319"/>
                  </a:lnTo>
                  <a:lnTo>
                    <a:pt x="3306" y="1067"/>
                  </a:lnTo>
                  <a:lnTo>
                    <a:pt x="3285" y="900"/>
                  </a:lnTo>
                  <a:lnTo>
                    <a:pt x="3202" y="691"/>
                  </a:lnTo>
                  <a:lnTo>
                    <a:pt x="3202" y="544"/>
                  </a:lnTo>
                  <a:lnTo>
                    <a:pt x="3097" y="419"/>
                  </a:lnTo>
                  <a:lnTo>
                    <a:pt x="2992" y="419"/>
                  </a:lnTo>
                  <a:lnTo>
                    <a:pt x="2971" y="251"/>
                  </a:lnTo>
                  <a:lnTo>
                    <a:pt x="2825" y="147"/>
                  </a:lnTo>
                  <a:lnTo>
                    <a:pt x="2783" y="0"/>
                  </a:lnTo>
                  <a:lnTo>
                    <a:pt x="2616" y="0"/>
                  </a:lnTo>
                  <a:lnTo>
                    <a:pt x="2532" y="42"/>
                  </a:lnTo>
                  <a:lnTo>
                    <a:pt x="240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" name="Google Shape;1577;p74"/>
            <p:cNvSpPr/>
            <p:nvPr/>
          </p:nvSpPr>
          <p:spPr>
            <a:xfrm>
              <a:off x="4343054" y="2959975"/>
              <a:ext cx="35389" cy="43557"/>
            </a:xfrm>
            <a:custGeom>
              <a:avLst/>
              <a:gdLst/>
              <a:ahLst/>
              <a:cxnLst/>
              <a:rect l="l" t="t" r="r" b="b"/>
              <a:pathLst>
                <a:path w="2972" h="3830" extrusionOk="0">
                  <a:moveTo>
                    <a:pt x="209" y="1"/>
                  </a:moveTo>
                  <a:lnTo>
                    <a:pt x="189" y="63"/>
                  </a:lnTo>
                  <a:lnTo>
                    <a:pt x="147" y="63"/>
                  </a:lnTo>
                  <a:lnTo>
                    <a:pt x="147" y="147"/>
                  </a:lnTo>
                  <a:lnTo>
                    <a:pt x="189" y="210"/>
                  </a:lnTo>
                  <a:lnTo>
                    <a:pt x="147" y="356"/>
                  </a:lnTo>
                  <a:lnTo>
                    <a:pt x="21" y="482"/>
                  </a:lnTo>
                  <a:lnTo>
                    <a:pt x="0" y="628"/>
                  </a:lnTo>
                  <a:lnTo>
                    <a:pt x="293" y="733"/>
                  </a:lnTo>
                  <a:lnTo>
                    <a:pt x="398" y="670"/>
                  </a:lnTo>
                  <a:lnTo>
                    <a:pt x="523" y="691"/>
                  </a:lnTo>
                  <a:lnTo>
                    <a:pt x="502" y="754"/>
                  </a:lnTo>
                  <a:lnTo>
                    <a:pt x="544" y="900"/>
                  </a:lnTo>
                  <a:lnTo>
                    <a:pt x="481" y="963"/>
                  </a:lnTo>
                  <a:lnTo>
                    <a:pt x="398" y="942"/>
                  </a:lnTo>
                  <a:lnTo>
                    <a:pt x="314" y="984"/>
                  </a:lnTo>
                  <a:lnTo>
                    <a:pt x="272" y="1151"/>
                  </a:lnTo>
                  <a:lnTo>
                    <a:pt x="168" y="1172"/>
                  </a:lnTo>
                  <a:lnTo>
                    <a:pt x="168" y="1402"/>
                  </a:lnTo>
                  <a:lnTo>
                    <a:pt x="293" y="1570"/>
                  </a:lnTo>
                  <a:lnTo>
                    <a:pt x="419" y="1612"/>
                  </a:lnTo>
                  <a:lnTo>
                    <a:pt x="586" y="1800"/>
                  </a:lnTo>
                  <a:lnTo>
                    <a:pt x="586" y="1988"/>
                  </a:lnTo>
                  <a:lnTo>
                    <a:pt x="628" y="2114"/>
                  </a:lnTo>
                  <a:lnTo>
                    <a:pt x="607" y="2218"/>
                  </a:lnTo>
                  <a:lnTo>
                    <a:pt x="628" y="2407"/>
                  </a:lnTo>
                  <a:lnTo>
                    <a:pt x="816" y="2637"/>
                  </a:lnTo>
                  <a:lnTo>
                    <a:pt x="816" y="2783"/>
                  </a:lnTo>
                  <a:lnTo>
                    <a:pt x="837" y="2888"/>
                  </a:lnTo>
                  <a:lnTo>
                    <a:pt x="879" y="3076"/>
                  </a:lnTo>
                  <a:lnTo>
                    <a:pt x="921" y="3055"/>
                  </a:lnTo>
                  <a:lnTo>
                    <a:pt x="984" y="3160"/>
                  </a:lnTo>
                  <a:lnTo>
                    <a:pt x="1005" y="3202"/>
                  </a:lnTo>
                  <a:lnTo>
                    <a:pt x="1046" y="3202"/>
                  </a:lnTo>
                  <a:lnTo>
                    <a:pt x="1067" y="3139"/>
                  </a:lnTo>
                  <a:lnTo>
                    <a:pt x="1130" y="3097"/>
                  </a:lnTo>
                  <a:lnTo>
                    <a:pt x="1214" y="3160"/>
                  </a:lnTo>
                  <a:lnTo>
                    <a:pt x="1214" y="3181"/>
                  </a:lnTo>
                  <a:lnTo>
                    <a:pt x="1256" y="3160"/>
                  </a:lnTo>
                  <a:lnTo>
                    <a:pt x="1298" y="3055"/>
                  </a:lnTo>
                  <a:lnTo>
                    <a:pt x="1214" y="2930"/>
                  </a:lnTo>
                  <a:lnTo>
                    <a:pt x="1256" y="2888"/>
                  </a:lnTo>
                  <a:lnTo>
                    <a:pt x="1256" y="2783"/>
                  </a:lnTo>
                  <a:lnTo>
                    <a:pt x="1318" y="2721"/>
                  </a:lnTo>
                  <a:lnTo>
                    <a:pt x="1318" y="2742"/>
                  </a:lnTo>
                  <a:lnTo>
                    <a:pt x="1256" y="2951"/>
                  </a:lnTo>
                  <a:lnTo>
                    <a:pt x="1339" y="3055"/>
                  </a:lnTo>
                  <a:lnTo>
                    <a:pt x="1423" y="2930"/>
                  </a:lnTo>
                  <a:lnTo>
                    <a:pt x="1507" y="2888"/>
                  </a:lnTo>
                  <a:lnTo>
                    <a:pt x="1507" y="2888"/>
                  </a:lnTo>
                  <a:lnTo>
                    <a:pt x="1465" y="2951"/>
                  </a:lnTo>
                  <a:lnTo>
                    <a:pt x="1423" y="2972"/>
                  </a:lnTo>
                  <a:lnTo>
                    <a:pt x="1360" y="3076"/>
                  </a:lnTo>
                  <a:lnTo>
                    <a:pt x="1465" y="3139"/>
                  </a:lnTo>
                  <a:lnTo>
                    <a:pt x="1549" y="2951"/>
                  </a:lnTo>
                  <a:lnTo>
                    <a:pt x="1653" y="2930"/>
                  </a:lnTo>
                  <a:lnTo>
                    <a:pt x="1674" y="2762"/>
                  </a:lnTo>
                  <a:lnTo>
                    <a:pt x="1590" y="2637"/>
                  </a:lnTo>
                  <a:lnTo>
                    <a:pt x="1528" y="2616"/>
                  </a:lnTo>
                  <a:lnTo>
                    <a:pt x="1632" y="2553"/>
                  </a:lnTo>
                  <a:lnTo>
                    <a:pt x="1653" y="2511"/>
                  </a:lnTo>
                  <a:lnTo>
                    <a:pt x="1570" y="2365"/>
                  </a:lnTo>
                  <a:lnTo>
                    <a:pt x="1549" y="2156"/>
                  </a:lnTo>
                  <a:lnTo>
                    <a:pt x="1590" y="2344"/>
                  </a:lnTo>
                  <a:lnTo>
                    <a:pt x="1716" y="2449"/>
                  </a:lnTo>
                  <a:lnTo>
                    <a:pt x="1779" y="2428"/>
                  </a:lnTo>
                  <a:lnTo>
                    <a:pt x="1779" y="2470"/>
                  </a:lnTo>
                  <a:lnTo>
                    <a:pt x="1988" y="2574"/>
                  </a:lnTo>
                  <a:lnTo>
                    <a:pt x="2093" y="2511"/>
                  </a:lnTo>
                  <a:lnTo>
                    <a:pt x="2155" y="2532"/>
                  </a:lnTo>
                  <a:lnTo>
                    <a:pt x="2155" y="2470"/>
                  </a:lnTo>
                  <a:lnTo>
                    <a:pt x="2197" y="2470"/>
                  </a:lnTo>
                  <a:lnTo>
                    <a:pt x="2365" y="2888"/>
                  </a:lnTo>
                  <a:lnTo>
                    <a:pt x="2448" y="2951"/>
                  </a:lnTo>
                  <a:lnTo>
                    <a:pt x="2448" y="3034"/>
                  </a:lnTo>
                  <a:lnTo>
                    <a:pt x="2406" y="3160"/>
                  </a:lnTo>
                  <a:lnTo>
                    <a:pt x="2469" y="3181"/>
                  </a:lnTo>
                  <a:lnTo>
                    <a:pt x="2406" y="3348"/>
                  </a:lnTo>
                  <a:lnTo>
                    <a:pt x="2448" y="3369"/>
                  </a:lnTo>
                  <a:lnTo>
                    <a:pt x="2511" y="3306"/>
                  </a:lnTo>
                  <a:lnTo>
                    <a:pt x="2553" y="3265"/>
                  </a:lnTo>
                  <a:lnTo>
                    <a:pt x="2553" y="3265"/>
                  </a:lnTo>
                  <a:lnTo>
                    <a:pt x="2511" y="3369"/>
                  </a:lnTo>
                  <a:lnTo>
                    <a:pt x="2490" y="3411"/>
                  </a:lnTo>
                  <a:lnTo>
                    <a:pt x="2553" y="3495"/>
                  </a:lnTo>
                  <a:lnTo>
                    <a:pt x="2637" y="3620"/>
                  </a:lnTo>
                  <a:lnTo>
                    <a:pt x="2720" y="3830"/>
                  </a:lnTo>
                  <a:lnTo>
                    <a:pt x="2762" y="3830"/>
                  </a:lnTo>
                  <a:lnTo>
                    <a:pt x="2720" y="3683"/>
                  </a:lnTo>
                  <a:lnTo>
                    <a:pt x="2720" y="3620"/>
                  </a:lnTo>
                  <a:lnTo>
                    <a:pt x="2762" y="3516"/>
                  </a:lnTo>
                  <a:lnTo>
                    <a:pt x="2867" y="3390"/>
                  </a:lnTo>
                  <a:lnTo>
                    <a:pt x="2909" y="3411"/>
                  </a:lnTo>
                  <a:lnTo>
                    <a:pt x="2971" y="3286"/>
                  </a:lnTo>
                  <a:lnTo>
                    <a:pt x="2971" y="3160"/>
                  </a:lnTo>
                  <a:lnTo>
                    <a:pt x="2930" y="3139"/>
                  </a:lnTo>
                  <a:lnTo>
                    <a:pt x="2909" y="3076"/>
                  </a:lnTo>
                  <a:lnTo>
                    <a:pt x="2909" y="3034"/>
                  </a:lnTo>
                  <a:lnTo>
                    <a:pt x="2888" y="2972"/>
                  </a:lnTo>
                  <a:lnTo>
                    <a:pt x="2867" y="2888"/>
                  </a:lnTo>
                  <a:lnTo>
                    <a:pt x="2804" y="2742"/>
                  </a:lnTo>
                  <a:lnTo>
                    <a:pt x="2783" y="2511"/>
                  </a:lnTo>
                  <a:lnTo>
                    <a:pt x="2720" y="2428"/>
                  </a:lnTo>
                  <a:lnTo>
                    <a:pt x="2720" y="2302"/>
                  </a:lnTo>
                  <a:lnTo>
                    <a:pt x="2699" y="2135"/>
                  </a:lnTo>
                  <a:lnTo>
                    <a:pt x="2637" y="2051"/>
                  </a:lnTo>
                  <a:lnTo>
                    <a:pt x="2595" y="2009"/>
                  </a:lnTo>
                  <a:lnTo>
                    <a:pt x="2511" y="2009"/>
                  </a:lnTo>
                  <a:lnTo>
                    <a:pt x="2448" y="1946"/>
                  </a:lnTo>
                  <a:lnTo>
                    <a:pt x="2386" y="2009"/>
                  </a:lnTo>
                  <a:lnTo>
                    <a:pt x="2406" y="2051"/>
                  </a:lnTo>
                  <a:lnTo>
                    <a:pt x="2386" y="2114"/>
                  </a:lnTo>
                  <a:lnTo>
                    <a:pt x="2386" y="2156"/>
                  </a:lnTo>
                  <a:lnTo>
                    <a:pt x="2344" y="2239"/>
                  </a:lnTo>
                  <a:lnTo>
                    <a:pt x="2365" y="2302"/>
                  </a:lnTo>
                  <a:lnTo>
                    <a:pt x="2365" y="2365"/>
                  </a:lnTo>
                  <a:lnTo>
                    <a:pt x="2281" y="2365"/>
                  </a:lnTo>
                  <a:lnTo>
                    <a:pt x="2197" y="2260"/>
                  </a:lnTo>
                  <a:lnTo>
                    <a:pt x="2093" y="2156"/>
                  </a:lnTo>
                  <a:lnTo>
                    <a:pt x="2093" y="2114"/>
                  </a:lnTo>
                  <a:lnTo>
                    <a:pt x="2030" y="2051"/>
                  </a:lnTo>
                  <a:lnTo>
                    <a:pt x="1967" y="1905"/>
                  </a:lnTo>
                  <a:lnTo>
                    <a:pt x="1967" y="1821"/>
                  </a:lnTo>
                  <a:lnTo>
                    <a:pt x="2030" y="1800"/>
                  </a:lnTo>
                  <a:lnTo>
                    <a:pt x="2051" y="1716"/>
                  </a:lnTo>
                  <a:lnTo>
                    <a:pt x="2155" y="1633"/>
                  </a:lnTo>
                  <a:lnTo>
                    <a:pt x="2176" y="1695"/>
                  </a:lnTo>
                  <a:lnTo>
                    <a:pt x="2260" y="1695"/>
                  </a:lnTo>
                  <a:lnTo>
                    <a:pt x="2302" y="1633"/>
                  </a:lnTo>
                  <a:lnTo>
                    <a:pt x="2302" y="1570"/>
                  </a:lnTo>
                  <a:lnTo>
                    <a:pt x="2365" y="1528"/>
                  </a:lnTo>
                  <a:lnTo>
                    <a:pt x="2448" y="1319"/>
                  </a:lnTo>
                  <a:lnTo>
                    <a:pt x="2469" y="1193"/>
                  </a:lnTo>
                  <a:lnTo>
                    <a:pt x="2511" y="1068"/>
                  </a:lnTo>
                  <a:lnTo>
                    <a:pt x="2469" y="1047"/>
                  </a:lnTo>
                  <a:lnTo>
                    <a:pt x="2365" y="942"/>
                  </a:lnTo>
                  <a:lnTo>
                    <a:pt x="2302" y="963"/>
                  </a:lnTo>
                  <a:lnTo>
                    <a:pt x="2260" y="942"/>
                  </a:lnTo>
                  <a:lnTo>
                    <a:pt x="2176" y="942"/>
                  </a:lnTo>
                  <a:lnTo>
                    <a:pt x="1967" y="963"/>
                  </a:lnTo>
                  <a:lnTo>
                    <a:pt x="1779" y="942"/>
                  </a:lnTo>
                  <a:lnTo>
                    <a:pt x="1423" y="942"/>
                  </a:lnTo>
                  <a:lnTo>
                    <a:pt x="1298" y="879"/>
                  </a:lnTo>
                  <a:lnTo>
                    <a:pt x="1193" y="900"/>
                  </a:lnTo>
                  <a:lnTo>
                    <a:pt x="1067" y="858"/>
                  </a:lnTo>
                  <a:lnTo>
                    <a:pt x="1067" y="775"/>
                  </a:lnTo>
                  <a:lnTo>
                    <a:pt x="1026" y="649"/>
                  </a:lnTo>
                  <a:lnTo>
                    <a:pt x="1026" y="565"/>
                  </a:lnTo>
                  <a:lnTo>
                    <a:pt x="1005" y="440"/>
                  </a:lnTo>
                  <a:lnTo>
                    <a:pt x="921" y="314"/>
                  </a:lnTo>
                  <a:lnTo>
                    <a:pt x="879" y="314"/>
                  </a:lnTo>
                  <a:lnTo>
                    <a:pt x="837" y="356"/>
                  </a:lnTo>
                  <a:lnTo>
                    <a:pt x="733" y="314"/>
                  </a:lnTo>
                  <a:lnTo>
                    <a:pt x="691" y="252"/>
                  </a:lnTo>
                  <a:lnTo>
                    <a:pt x="607" y="168"/>
                  </a:lnTo>
                  <a:lnTo>
                    <a:pt x="544" y="168"/>
                  </a:lnTo>
                  <a:lnTo>
                    <a:pt x="523" y="252"/>
                  </a:lnTo>
                  <a:lnTo>
                    <a:pt x="607" y="314"/>
                  </a:lnTo>
                  <a:lnTo>
                    <a:pt x="544" y="335"/>
                  </a:lnTo>
                  <a:lnTo>
                    <a:pt x="419" y="314"/>
                  </a:lnTo>
                  <a:lnTo>
                    <a:pt x="356" y="210"/>
                  </a:lnTo>
                  <a:lnTo>
                    <a:pt x="356" y="147"/>
                  </a:lnTo>
                  <a:lnTo>
                    <a:pt x="272" y="42"/>
                  </a:lnTo>
                  <a:lnTo>
                    <a:pt x="20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" name="Google Shape;1578;p74"/>
            <p:cNvSpPr/>
            <p:nvPr/>
          </p:nvSpPr>
          <p:spPr>
            <a:xfrm>
              <a:off x="3793178" y="2712975"/>
              <a:ext cx="26423" cy="30945"/>
            </a:xfrm>
            <a:custGeom>
              <a:avLst/>
              <a:gdLst/>
              <a:ahLst/>
              <a:cxnLst/>
              <a:rect l="l" t="t" r="r" b="b"/>
              <a:pathLst>
                <a:path w="2219" h="2721" extrusionOk="0">
                  <a:moveTo>
                    <a:pt x="1298" y="1"/>
                  </a:moveTo>
                  <a:lnTo>
                    <a:pt x="1152" y="168"/>
                  </a:lnTo>
                  <a:lnTo>
                    <a:pt x="984" y="231"/>
                  </a:lnTo>
                  <a:lnTo>
                    <a:pt x="880" y="231"/>
                  </a:lnTo>
                  <a:lnTo>
                    <a:pt x="817" y="336"/>
                  </a:lnTo>
                  <a:lnTo>
                    <a:pt x="754" y="482"/>
                  </a:lnTo>
                  <a:lnTo>
                    <a:pt x="649" y="545"/>
                  </a:lnTo>
                  <a:lnTo>
                    <a:pt x="524" y="545"/>
                  </a:lnTo>
                  <a:lnTo>
                    <a:pt x="357" y="649"/>
                  </a:lnTo>
                  <a:lnTo>
                    <a:pt x="315" y="629"/>
                  </a:lnTo>
                  <a:lnTo>
                    <a:pt x="231" y="629"/>
                  </a:lnTo>
                  <a:lnTo>
                    <a:pt x="210" y="754"/>
                  </a:lnTo>
                  <a:lnTo>
                    <a:pt x="126" y="838"/>
                  </a:lnTo>
                  <a:lnTo>
                    <a:pt x="189" y="901"/>
                  </a:lnTo>
                  <a:lnTo>
                    <a:pt x="231" y="859"/>
                  </a:lnTo>
                  <a:lnTo>
                    <a:pt x="357" y="1005"/>
                  </a:lnTo>
                  <a:lnTo>
                    <a:pt x="336" y="838"/>
                  </a:lnTo>
                  <a:lnTo>
                    <a:pt x="357" y="754"/>
                  </a:lnTo>
                  <a:lnTo>
                    <a:pt x="545" y="629"/>
                  </a:lnTo>
                  <a:lnTo>
                    <a:pt x="566" y="649"/>
                  </a:lnTo>
                  <a:lnTo>
                    <a:pt x="670" y="629"/>
                  </a:lnTo>
                  <a:lnTo>
                    <a:pt x="817" y="649"/>
                  </a:lnTo>
                  <a:lnTo>
                    <a:pt x="859" y="629"/>
                  </a:lnTo>
                  <a:lnTo>
                    <a:pt x="859" y="629"/>
                  </a:lnTo>
                  <a:cubicBezTo>
                    <a:pt x="859" y="649"/>
                    <a:pt x="838" y="649"/>
                    <a:pt x="838" y="691"/>
                  </a:cubicBezTo>
                  <a:lnTo>
                    <a:pt x="754" y="712"/>
                  </a:lnTo>
                  <a:lnTo>
                    <a:pt x="670" y="712"/>
                  </a:lnTo>
                  <a:lnTo>
                    <a:pt x="629" y="733"/>
                  </a:lnTo>
                  <a:lnTo>
                    <a:pt x="733" y="859"/>
                  </a:lnTo>
                  <a:lnTo>
                    <a:pt x="691" y="921"/>
                  </a:lnTo>
                  <a:lnTo>
                    <a:pt x="775" y="1026"/>
                  </a:lnTo>
                  <a:lnTo>
                    <a:pt x="775" y="1047"/>
                  </a:lnTo>
                  <a:lnTo>
                    <a:pt x="691" y="1026"/>
                  </a:lnTo>
                  <a:lnTo>
                    <a:pt x="587" y="1047"/>
                  </a:lnTo>
                  <a:lnTo>
                    <a:pt x="566" y="1005"/>
                  </a:lnTo>
                  <a:lnTo>
                    <a:pt x="629" y="942"/>
                  </a:lnTo>
                  <a:lnTo>
                    <a:pt x="566" y="838"/>
                  </a:lnTo>
                  <a:lnTo>
                    <a:pt x="545" y="838"/>
                  </a:lnTo>
                  <a:lnTo>
                    <a:pt x="461" y="963"/>
                  </a:lnTo>
                  <a:lnTo>
                    <a:pt x="524" y="1047"/>
                  </a:lnTo>
                  <a:lnTo>
                    <a:pt x="419" y="1131"/>
                  </a:lnTo>
                  <a:lnTo>
                    <a:pt x="336" y="1047"/>
                  </a:lnTo>
                  <a:lnTo>
                    <a:pt x="231" y="1047"/>
                  </a:lnTo>
                  <a:lnTo>
                    <a:pt x="147" y="1026"/>
                  </a:lnTo>
                  <a:lnTo>
                    <a:pt x="64" y="1110"/>
                  </a:lnTo>
                  <a:lnTo>
                    <a:pt x="210" y="1173"/>
                  </a:lnTo>
                  <a:lnTo>
                    <a:pt x="210" y="1277"/>
                  </a:lnTo>
                  <a:lnTo>
                    <a:pt x="126" y="1235"/>
                  </a:lnTo>
                  <a:lnTo>
                    <a:pt x="64" y="1256"/>
                  </a:lnTo>
                  <a:lnTo>
                    <a:pt x="105" y="1424"/>
                  </a:lnTo>
                  <a:lnTo>
                    <a:pt x="168" y="1465"/>
                  </a:lnTo>
                  <a:lnTo>
                    <a:pt x="168" y="1591"/>
                  </a:lnTo>
                  <a:lnTo>
                    <a:pt x="231" y="1675"/>
                  </a:lnTo>
                  <a:lnTo>
                    <a:pt x="64" y="1758"/>
                  </a:lnTo>
                  <a:lnTo>
                    <a:pt x="1" y="1905"/>
                  </a:lnTo>
                  <a:lnTo>
                    <a:pt x="64" y="1968"/>
                  </a:lnTo>
                  <a:lnTo>
                    <a:pt x="168" y="1905"/>
                  </a:lnTo>
                  <a:lnTo>
                    <a:pt x="315" y="2051"/>
                  </a:lnTo>
                  <a:lnTo>
                    <a:pt x="336" y="2219"/>
                  </a:lnTo>
                  <a:lnTo>
                    <a:pt x="273" y="2261"/>
                  </a:lnTo>
                  <a:lnTo>
                    <a:pt x="315" y="2323"/>
                  </a:lnTo>
                  <a:lnTo>
                    <a:pt x="461" y="2323"/>
                  </a:lnTo>
                  <a:lnTo>
                    <a:pt x="608" y="2533"/>
                  </a:lnTo>
                  <a:lnTo>
                    <a:pt x="649" y="2574"/>
                  </a:lnTo>
                  <a:lnTo>
                    <a:pt x="754" y="2533"/>
                  </a:lnTo>
                  <a:lnTo>
                    <a:pt x="775" y="2470"/>
                  </a:lnTo>
                  <a:lnTo>
                    <a:pt x="691" y="2386"/>
                  </a:lnTo>
                  <a:lnTo>
                    <a:pt x="649" y="2386"/>
                  </a:lnTo>
                  <a:lnTo>
                    <a:pt x="649" y="2302"/>
                  </a:lnTo>
                  <a:lnTo>
                    <a:pt x="733" y="2261"/>
                  </a:lnTo>
                  <a:lnTo>
                    <a:pt x="733" y="2177"/>
                  </a:lnTo>
                  <a:lnTo>
                    <a:pt x="670" y="2135"/>
                  </a:lnTo>
                  <a:lnTo>
                    <a:pt x="670" y="2072"/>
                  </a:lnTo>
                  <a:lnTo>
                    <a:pt x="754" y="2009"/>
                  </a:lnTo>
                  <a:cubicBezTo>
                    <a:pt x="775" y="2051"/>
                    <a:pt x="817" y="2093"/>
                    <a:pt x="838" y="2135"/>
                  </a:cubicBezTo>
                  <a:lnTo>
                    <a:pt x="838" y="2177"/>
                  </a:lnTo>
                  <a:lnTo>
                    <a:pt x="880" y="2302"/>
                  </a:lnTo>
                  <a:lnTo>
                    <a:pt x="984" y="2407"/>
                  </a:lnTo>
                  <a:lnTo>
                    <a:pt x="1089" y="2407"/>
                  </a:lnTo>
                  <a:lnTo>
                    <a:pt x="1152" y="2449"/>
                  </a:lnTo>
                  <a:lnTo>
                    <a:pt x="1256" y="2428"/>
                  </a:lnTo>
                  <a:cubicBezTo>
                    <a:pt x="1277" y="2428"/>
                    <a:pt x="1298" y="2428"/>
                    <a:pt x="1298" y="2407"/>
                  </a:cubicBezTo>
                  <a:cubicBezTo>
                    <a:pt x="1319" y="2407"/>
                    <a:pt x="1319" y="2428"/>
                    <a:pt x="1361" y="2428"/>
                  </a:cubicBezTo>
                  <a:lnTo>
                    <a:pt x="1361" y="2449"/>
                  </a:lnTo>
                  <a:lnTo>
                    <a:pt x="1298" y="2533"/>
                  </a:lnTo>
                  <a:lnTo>
                    <a:pt x="1319" y="2595"/>
                  </a:lnTo>
                  <a:lnTo>
                    <a:pt x="1382" y="2512"/>
                  </a:lnTo>
                  <a:lnTo>
                    <a:pt x="1403" y="2449"/>
                  </a:lnTo>
                  <a:cubicBezTo>
                    <a:pt x="1445" y="2491"/>
                    <a:pt x="1486" y="2512"/>
                    <a:pt x="1507" y="2553"/>
                  </a:cubicBezTo>
                  <a:lnTo>
                    <a:pt x="1507" y="2595"/>
                  </a:lnTo>
                  <a:lnTo>
                    <a:pt x="1465" y="2616"/>
                  </a:lnTo>
                  <a:lnTo>
                    <a:pt x="1507" y="2658"/>
                  </a:lnTo>
                  <a:lnTo>
                    <a:pt x="1675" y="2721"/>
                  </a:lnTo>
                  <a:lnTo>
                    <a:pt x="1821" y="2700"/>
                  </a:lnTo>
                  <a:lnTo>
                    <a:pt x="1884" y="2616"/>
                  </a:lnTo>
                  <a:lnTo>
                    <a:pt x="1905" y="2700"/>
                  </a:lnTo>
                  <a:lnTo>
                    <a:pt x="1926" y="2721"/>
                  </a:lnTo>
                  <a:lnTo>
                    <a:pt x="1926" y="2616"/>
                  </a:lnTo>
                  <a:lnTo>
                    <a:pt x="1968" y="2574"/>
                  </a:lnTo>
                  <a:cubicBezTo>
                    <a:pt x="2009" y="2533"/>
                    <a:pt x="2030" y="2512"/>
                    <a:pt x="2030" y="2470"/>
                  </a:cubicBezTo>
                  <a:lnTo>
                    <a:pt x="2093" y="2386"/>
                  </a:lnTo>
                  <a:lnTo>
                    <a:pt x="2177" y="2344"/>
                  </a:lnTo>
                  <a:lnTo>
                    <a:pt x="2135" y="2302"/>
                  </a:lnTo>
                  <a:lnTo>
                    <a:pt x="2072" y="2323"/>
                  </a:lnTo>
                  <a:lnTo>
                    <a:pt x="2009" y="2407"/>
                  </a:lnTo>
                  <a:lnTo>
                    <a:pt x="2009" y="2386"/>
                  </a:lnTo>
                  <a:cubicBezTo>
                    <a:pt x="1989" y="2344"/>
                    <a:pt x="1989" y="2344"/>
                    <a:pt x="1989" y="2323"/>
                  </a:cubicBezTo>
                  <a:lnTo>
                    <a:pt x="2009" y="2302"/>
                  </a:lnTo>
                  <a:lnTo>
                    <a:pt x="2009" y="2219"/>
                  </a:lnTo>
                  <a:lnTo>
                    <a:pt x="2135" y="2177"/>
                  </a:lnTo>
                  <a:lnTo>
                    <a:pt x="2198" y="2114"/>
                  </a:lnTo>
                  <a:lnTo>
                    <a:pt x="2177" y="2051"/>
                  </a:lnTo>
                  <a:lnTo>
                    <a:pt x="2072" y="1968"/>
                  </a:lnTo>
                  <a:lnTo>
                    <a:pt x="2072" y="1905"/>
                  </a:lnTo>
                  <a:lnTo>
                    <a:pt x="2198" y="1863"/>
                  </a:lnTo>
                  <a:lnTo>
                    <a:pt x="2219" y="1737"/>
                  </a:lnTo>
                  <a:lnTo>
                    <a:pt x="2219" y="1591"/>
                  </a:lnTo>
                  <a:lnTo>
                    <a:pt x="2198" y="1486"/>
                  </a:lnTo>
                  <a:lnTo>
                    <a:pt x="2072" y="1486"/>
                  </a:lnTo>
                  <a:lnTo>
                    <a:pt x="1905" y="1528"/>
                  </a:lnTo>
                  <a:lnTo>
                    <a:pt x="1863" y="1633"/>
                  </a:lnTo>
                  <a:lnTo>
                    <a:pt x="1905" y="1675"/>
                  </a:lnTo>
                  <a:lnTo>
                    <a:pt x="1989" y="1737"/>
                  </a:lnTo>
                  <a:lnTo>
                    <a:pt x="1989" y="1779"/>
                  </a:lnTo>
                  <a:lnTo>
                    <a:pt x="1926" y="1758"/>
                  </a:lnTo>
                  <a:lnTo>
                    <a:pt x="1905" y="1779"/>
                  </a:lnTo>
                  <a:lnTo>
                    <a:pt x="1800" y="1696"/>
                  </a:lnTo>
                  <a:lnTo>
                    <a:pt x="1800" y="1654"/>
                  </a:lnTo>
                  <a:lnTo>
                    <a:pt x="1758" y="1570"/>
                  </a:lnTo>
                  <a:lnTo>
                    <a:pt x="1696" y="1591"/>
                  </a:lnTo>
                  <a:lnTo>
                    <a:pt x="1654" y="1675"/>
                  </a:lnTo>
                  <a:lnTo>
                    <a:pt x="1570" y="1696"/>
                  </a:lnTo>
                  <a:lnTo>
                    <a:pt x="1591" y="1779"/>
                  </a:lnTo>
                  <a:lnTo>
                    <a:pt x="1654" y="1863"/>
                  </a:lnTo>
                  <a:lnTo>
                    <a:pt x="1654" y="1989"/>
                  </a:lnTo>
                  <a:lnTo>
                    <a:pt x="1717" y="2072"/>
                  </a:lnTo>
                  <a:lnTo>
                    <a:pt x="1800" y="2072"/>
                  </a:lnTo>
                  <a:lnTo>
                    <a:pt x="1926" y="2093"/>
                  </a:lnTo>
                  <a:lnTo>
                    <a:pt x="1968" y="2156"/>
                  </a:lnTo>
                  <a:lnTo>
                    <a:pt x="1905" y="2198"/>
                  </a:lnTo>
                  <a:lnTo>
                    <a:pt x="1968" y="2261"/>
                  </a:lnTo>
                  <a:cubicBezTo>
                    <a:pt x="1926" y="2281"/>
                    <a:pt x="1926" y="2323"/>
                    <a:pt x="1926" y="2365"/>
                  </a:cubicBezTo>
                  <a:lnTo>
                    <a:pt x="1905" y="2386"/>
                  </a:lnTo>
                  <a:lnTo>
                    <a:pt x="1863" y="2386"/>
                  </a:lnTo>
                  <a:lnTo>
                    <a:pt x="1779" y="2407"/>
                  </a:lnTo>
                  <a:lnTo>
                    <a:pt x="1675" y="2261"/>
                  </a:lnTo>
                  <a:lnTo>
                    <a:pt x="1612" y="2281"/>
                  </a:lnTo>
                  <a:cubicBezTo>
                    <a:pt x="1591" y="2261"/>
                    <a:pt x="1570" y="2261"/>
                    <a:pt x="1549" y="2219"/>
                  </a:cubicBezTo>
                  <a:lnTo>
                    <a:pt x="1549" y="2198"/>
                  </a:lnTo>
                  <a:lnTo>
                    <a:pt x="1465" y="2114"/>
                  </a:lnTo>
                  <a:lnTo>
                    <a:pt x="1465" y="2177"/>
                  </a:lnTo>
                  <a:cubicBezTo>
                    <a:pt x="1465" y="2177"/>
                    <a:pt x="1445" y="2177"/>
                    <a:pt x="1445" y="2156"/>
                  </a:cubicBezTo>
                  <a:cubicBezTo>
                    <a:pt x="1403" y="2156"/>
                    <a:pt x="1403" y="2156"/>
                    <a:pt x="1382" y="2177"/>
                  </a:cubicBezTo>
                  <a:lnTo>
                    <a:pt x="1403" y="2093"/>
                  </a:lnTo>
                  <a:lnTo>
                    <a:pt x="1382" y="2009"/>
                  </a:lnTo>
                  <a:lnTo>
                    <a:pt x="1298" y="1863"/>
                  </a:lnTo>
                  <a:lnTo>
                    <a:pt x="1235" y="1863"/>
                  </a:lnTo>
                  <a:lnTo>
                    <a:pt x="1089" y="1779"/>
                  </a:lnTo>
                  <a:lnTo>
                    <a:pt x="1026" y="1612"/>
                  </a:lnTo>
                  <a:lnTo>
                    <a:pt x="1047" y="1654"/>
                  </a:lnTo>
                  <a:lnTo>
                    <a:pt x="1173" y="1591"/>
                  </a:lnTo>
                  <a:lnTo>
                    <a:pt x="1173" y="1445"/>
                  </a:lnTo>
                  <a:lnTo>
                    <a:pt x="1131" y="1340"/>
                  </a:lnTo>
                  <a:lnTo>
                    <a:pt x="1193" y="1256"/>
                  </a:lnTo>
                  <a:lnTo>
                    <a:pt x="1298" y="1235"/>
                  </a:lnTo>
                  <a:lnTo>
                    <a:pt x="1382" y="1298"/>
                  </a:lnTo>
                  <a:lnTo>
                    <a:pt x="1445" y="1277"/>
                  </a:lnTo>
                  <a:lnTo>
                    <a:pt x="1486" y="1298"/>
                  </a:lnTo>
                  <a:lnTo>
                    <a:pt x="1507" y="1256"/>
                  </a:lnTo>
                  <a:lnTo>
                    <a:pt x="1549" y="1152"/>
                  </a:lnTo>
                  <a:lnTo>
                    <a:pt x="1445" y="1047"/>
                  </a:lnTo>
                  <a:lnTo>
                    <a:pt x="1382" y="1110"/>
                  </a:lnTo>
                  <a:lnTo>
                    <a:pt x="1256" y="1110"/>
                  </a:lnTo>
                  <a:lnTo>
                    <a:pt x="1193" y="1026"/>
                  </a:lnTo>
                  <a:lnTo>
                    <a:pt x="1152" y="921"/>
                  </a:lnTo>
                  <a:lnTo>
                    <a:pt x="1089" y="921"/>
                  </a:lnTo>
                  <a:lnTo>
                    <a:pt x="1152" y="859"/>
                  </a:lnTo>
                  <a:lnTo>
                    <a:pt x="1152" y="754"/>
                  </a:lnTo>
                  <a:lnTo>
                    <a:pt x="1131" y="754"/>
                  </a:lnTo>
                  <a:cubicBezTo>
                    <a:pt x="1131" y="733"/>
                    <a:pt x="1152" y="712"/>
                    <a:pt x="1152" y="691"/>
                  </a:cubicBezTo>
                  <a:lnTo>
                    <a:pt x="1173" y="691"/>
                  </a:lnTo>
                  <a:lnTo>
                    <a:pt x="1277" y="503"/>
                  </a:lnTo>
                  <a:lnTo>
                    <a:pt x="1256" y="377"/>
                  </a:lnTo>
                  <a:lnTo>
                    <a:pt x="1277" y="315"/>
                  </a:lnTo>
                  <a:lnTo>
                    <a:pt x="1256" y="210"/>
                  </a:lnTo>
                  <a:lnTo>
                    <a:pt x="1340" y="64"/>
                  </a:lnTo>
                  <a:lnTo>
                    <a:pt x="129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" name="Google Shape;1579;p74"/>
            <p:cNvSpPr/>
            <p:nvPr/>
          </p:nvSpPr>
          <p:spPr>
            <a:xfrm>
              <a:off x="3772256" y="2560208"/>
              <a:ext cx="138282" cy="153495"/>
            </a:xfrm>
            <a:custGeom>
              <a:avLst/>
              <a:gdLst/>
              <a:ahLst/>
              <a:cxnLst/>
              <a:rect l="l" t="t" r="r" b="b"/>
              <a:pathLst>
                <a:path w="11613" h="13497" extrusionOk="0">
                  <a:moveTo>
                    <a:pt x="9792" y="1"/>
                  </a:moveTo>
                  <a:lnTo>
                    <a:pt x="9709" y="64"/>
                  </a:lnTo>
                  <a:lnTo>
                    <a:pt x="9709" y="126"/>
                  </a:lnTo>
                  <a:lnTo>
                    <a:pt x="9792" y="231"/>
                  </a:lnTo>
                  <a:lnTo>
                    <a:pt x="9730" y="273"/>
                  </a:lnTo>
                  <a:lnTo>
                    <a:pt x="9688" y="273"/>
                  </a:lnTo>
                  <a:lnTo>
                    <a:pt x="9604" y="168"/>
                  </a:lnTo>
                  <a:lnTo>
                    <a:pt x="9541" y="231"/>
                  </a:lnTo>
                  <a:lnTo>
                    <a:pt x="9520" y="336"/>
                  </a:lnTo>
                  <a:lnTo>
                    <a:pt x="9541" y="357"/>
                  </a:lnTo>
                  <a:lnTo>
                    <a:pt x="9625" y="357"/>
                  </a:lnTo>
                  <a:lnTo>
                    <a:pt x="9688" y="419"/>
                  </a:lnTo>
                  <a:lnTo>
                    <a:pt x="9646" y="440"/>
                  </a:lnTo>
                  <a:lnTo>
                    <a:pt x="9604" y="482"/>
                  </a:lnTo>
                  <a:lnTo>
                    <a:pt x="9604" y="566"/>
                  </a:lnTo>
                  <a:lnTo>
                    <a:pt x="9520" y="587"/>
                  </a:lnTo>
                  <a:lnTo>
                    <a:pt x="9520" y="670"/>
                  </a:lnTo>
                  <a:lnTo>
                    <a:pt x="9541" y="691"/>
                  </a:lnTo>
                  <a:lnTo>
                    <a:pt x="9479" y="754"/>
                  </a:lnTo>
                  <a:lnTo>
                    <a:pt x="9520" y="859"/>
                  </a:lnTo>
                  <a:lnTo>
                    <a:pt x="9479" y="901"/>
                  </a:lnTo>
                  <a:lnTo>
                    <a:pt x="9416" y="859"/>
                  </a:lnTo>
                  <a:lnTo>
                    <a:pt x="9332" y="901"/>
                  </a:lnTo>
                  <a:lnTo>
                    <a:pt x="9332" y="942"/>
                  </a:lnTo>
                  <a:lnTo>
                    <a:pt x="9269" y="984"/>
                  </a:lnTo>
                  <a:lnTo>
                    <a:pt x="9228" y="880"/>
                  </a:lnTo>
                  <a:lnTo>
                    <a:pt x="9332" y="670"/>
                  </a:lnTo>
                  <a:lnTo>
                    <a:pt x="9269" y="649"/>
                  </a:lnTo>
                  <a:lnTo>
                    <a:pt x="9269" y="587"/>
                  </a:lnTo>
                  <a:lnTo>
                    <a:pt x="9311" y="545"/>
                  </a:lnTo>
                  <a:lnTo>
                    <a:pt x="9311" y="357"/>
                  </a:lnTo>
                  <a:lnTo>
                    <a:pt x="9290" y="315"/>
                  </a:lnTo>
                  <a:lnTo>
                    <a:pt x="9228" y="315"/>
                  </a:lnTo>
                  <a:lnTo>
                    <a:pt x="9102" y="545"/>
                  </a:lnTo>
                  <a:lnTo>
                    <a:pt x="9081" y="670"/>
                  </a:lnTo>
                  <a:lnTo>
                    <a:pt x="8956" y="880"/>
                  </a:lnTo>
                  <a:lnTo>
                    <a:pt x="8893" y="1005"/>
                  </a:lnTo>
                  <a:lnTo>
                    <a:pt x="8956" y="1068"/>
                  </a:lnTo>
                  <a:lnTo>
                    <a:pt x="8914" y="1193"/>
                  </a:lnTo>
                  <a:lnTo>
                    <a:pt x="8767" y="1361"/>
                  </a:lnTo>
                  <a:lnTo>
                    <a:pt x="8704" y="1382"/>
                  </a:lnTo>
                  <a:lnTo>
                    <a:pt x="8704" y="1298"/>
                  </a:lnTo>
                  <a:lnTo>
                    <a:pt x="8663" y="1214"/>
                  </a:lnTo>
                  <a:lnTo>
                    <a:pt x="8767" y="1068"/>
                  </a:lnTo>
                  <a:lnTo>
                    <a:pt x="8746" y="963"/>
                  </a:lnTo>
                  <a:lnTo>
                    <a:pt x="8788" y="880"/>
                  </a:lnTo>
                  <a:lnTo>
                    <a:pt x="8746" y="775"/>
                  </a:lnTo>
                  <a:lnTo>
                    <a:pt x="8893" y="587"/>
                  </a:lnTo>
                  <a:lnTo>
                    <a:pt x="8914" y="482"/>
                  </a:lnTo>
                  <a:lnTo>
                    <a:pt x="8956" y="461"/>
                  </a:lnTo>
                  <a:lnTo>
                    <a:pt x="8956" y="419"/>
                  </a:lnTo>
                  <a:lnTo>
                    <a:pt x="8851" y="419"/>
                  </a:lnTo>
                  <a:lnTo>
                    <a:pt x="8767" y="315"/>
                  </a:lnTo>
                  <a:lnTo>
                    <a:pt x="8704" y="336"/>
                  </a:lnTo>
                  <a:lnTo>
                    <a:pt x="8746" y="440"/>
                  </a:lnTo>
                  <a:lnTo>
                    <a:pt x="8663" y="482"/>
                  </a:lnTo>
                  <a:lnTo>
                    <a:pt x="8663" y="419"/>
                  </a:lnTo>
                  <a:lnTo>
                    <a:pt x="8579" y="336"/>
                  </a:lnTo>
                  <a:lnTo>
                    <a:pt x="8495" y="315"/>
                  </a:lnTo>
                  <a:lnTo>
                    <a:pt x="8432" y="336"/>
                  </a:lnTo>
                  <a:lnTo>
                    <a:pt x="8453" y="482"/>
                  </a:lnTo>
                  <a:lnTo>
                    <a:pt x="8391" y="545"/>
                  </a:lnTo>
                  <a:lnTo>
                    <a:pt x="8349" y="482"/>
                  </a:lnTo>
                  <a:lnTo>
                    <a:pt x="8286" y="461"/>
                  </a:lnTo>
                  <a:lnTo>
                    <a:pt x="8244" y="482"/>
                  </a:lnTo>
                  <a:lnTo>
                    <a:pt x="8265" y="545"/>
                  </a:lnTo>
                  <a:lnTo>
                    <a:pt x="8391" y="608"/>
                  </a:lnTo>
                  <a:lnTo>
                    <a:pt x="8432" y="733"/>
                  </a:lnTo>
                  <a:lnTo>
                    <a:pt x="8391" y="775"/>
                  </a:lnTo>
                  <a:lnTo>
                    <a:pt x="8349" y="691"/>
                  </a:lnTo>
                  <a:lnTo>
                    <a:pt x="8265" y="775"/>
                  </a:lnTo>
                  <a:lnTo>
                    <a:pt x="8265" y="838"/>
                  </a:lnTo>
                  <a:lnTo>
                    <a:pt x="8286" y="880"/>
                  </a:lnTo>
                  <a:lnTo>
                    <a:pt x="8265" y="901"/>
                  </a:lnTo>
                  <a:lnTo>
                    <a:pt x="8160" y="859"/>
                  </a:lnTo>
                  <a:lnTo>
                    <a:pt x="8119" y="859"/>
                  </a:lnTo>
                  <a:lnTo>
                    <a:pt x="8035" y="963"/>
                  </a:lnTo>
                  <a:lnTo>
                    <a:pt x="7951" y="1005"/>
                  </a:lnTo>
                  <a:lnTo>
                    <a:pt x="7951" y="1047"/>
                  </a:lnTo>
                  <a:lnTo>
                    <a:pt x="8014" y="1068"/>
                  </a:lnTo>
                  <a:lnTo>
                    <a:pt x="7909" y="1131"/>
                  </a:lnTo>
                  <a:lnTo>
                    <a:pt x="7868" y="1214"/>
                  </a:lnTo>
                  <a:lnTo>
                    <a:pt x="7972" y="1319"/>
                  </a:lnTo>
                  <a:lnTo>
                    <a:pt x="7909" y="1382"/>
                  </a:lnTo>
                  <a:lnTo>
                    <a:pt x="7972" y="1424"/>
                  </a:lnTo>
                  <a:lnTo>
                    <a:pt x="8035" y="1466"/>
                  </a:lnTo>
                  <a:lnTo>
                    <a:pt x="7972" y="1507"/>
                  </a:lnTo>
                  <a:lnTo>
                    <a:pt x="7847" y="1507"/>
                  </a:lnTo>
                  <a:lnTo>
                    <a:pt x="7805" y="1361"/>
                  </a:lnTo>
                  <a:lnTo>
                    <a:pt x="7742" y="1319"/>
                  </a:lnTo>
                  <a:lnTo>
                    <a:pt x="7805" y="1277"/>
                  </a:lnTo>
                  <a:lnTo>
                    <a:pt x="7721" y="1214"/>
                  </a:lnTo>
                  <a:lnTo>
                    <a:pt x="7491" y="1214"/>
                  </a:lnTo>
                  <a:lnTo>
                    <a:pt x="7303" y="1089"/>
                  </a:lnTo>
                  <a:lnTo>
                    <a:pt x="7240" y="1089"/>
                  </a:lnTo>
                  <a:lnTo>
                    <a:pt x="7198" y="1131"/>
                  </a:lnTo>
                  <a:lnTo>
                    <a:pt x="7177" y="1068"/>
                  </a:lnTo>
                  <a:lnTo>
                    <a:pt x="7072" y="1173"/>
                  </a:lnTo>
                  <a:lnTo>
                    <a:pt x="6968" y="1173"/>
                  </a:lnTo>
                  <a:lnTo>
                    <a:pt x="6968" y="1214"/>
                  </a:lnTo>
                  <a:lnTo>
                    <a:pt x="7093" y="1382"/>
                  </a:lnTo>
                  <a:lnTo>
                    <a:pt x="7177" y="1382"/>
                  </a:lnTo>
                  <a:lnTo>
                    <a:pt x="7219" y="1424"/>
                  </a:lnTo>
                  <a:lnTo>
                    <a:pt x="7344" y="1424"/>
                  </a:lnTo>
                  <a:lnTo>
                    <a:pt x="7303" y="1528"/>
                  </a:lnTo>
                  <a:lnTo>
                    <a:pt x="7303" y="1633"/>
                  </a:lnTo>
                  <a:lnTo>
                    <a:pt x="7407" y="1779"/>
                  </a:lnTo>
                  <a:lnTo>
                    <a:pt x="7386" y="1842"/>
                  </a:lnTo>
                  <a:lnTo>
                    <a:pt x="7303" y="1800"/>
                  </a:lnTo>
                  <a:lnTo>
                    <a:pt x="7219" y="1654"/>
                  </a:lnTo>
                  <a:lnTo>
                    <a:pt x="7114" y="1612"/>
                  </a:lnTo>
                  <a:lnTo>
                    <a:pt x="7072" y="1528"/>
                  </a:lnTo>
                  <a:lnTo>
                    <a:pt x="7031" y="1633"/>
                  </a:lnTo>
                  <a:lnTo>
                    <a:pt x="6968" y="1717"/>
                  </a:lnTo>
                  <a:lnTo>
                    <a:pt x="6926" y="1591"/>
                  </a:lnTo>
                  <a:lnTo>
                    <a:pt x="6863" y="1633"/>
                  </a:lnTo>
                  <a:lnTo>
                    <a:pt x="6863" y="1717"/>
                  </a:lnTo>
                  <a:lnTo>
                    <a:pt x="6759" y="1800"/>
                  </a:lnTo>
                  <a:lnTo>
                    <a:pt x="6759" y="1884"/>
                  </a:lnTo>
                  <a:lnTo>
                    <a:pt x="6884" y="1947"/>
                  </a:lnTo>
                  <a:lnTo>
                    <a:pt x="6926" y="2051"/>
                  </a:lnTo>
                  <a:lnTo>
                    <a:pt x="6821" y="2030"/>
                  </a:lnTo>
                  <a:lnTo>
                    <a:pt x="6779" y="1989"/>
                  </a:lnTo>
                  <a:lnTo>
                    <a:pt x="6696" y="2114"/>
                  </a:lnTo>
                  <a:lnTo>
                    <a:pt x="6675" y="2177"/>
                  </a:lnTo>
                  <a:lnTo>
                    <a:pt x="6549" y="2302"/>
                  </a:lnTo>
                  <a:lnTo>
                    <a:pt x="6549" y="2219"/>
                  </a:lnTo>
                  <a:lnTo>
                    <a:pt x="6654" y="2156"/>
                  </a:lnTo>
                  <a:lnTo>
                    <a:pt x="6591" y="2093"/>
                  </a:lnTo>
                  <a:lnTo>
                    <a:pt x="6696" y="1926"/>
                  </a:lnTo>
                  <a:lnTo>
                    <a:pt x="6612" y="1612"/>
                  </a:lnTo>
                  <a:lnTo>
                    <a:pt x="6549" y="1654"/>
                  </a:lnTo>
                  <a:lnTo>
                    <a:pt x="6403" y="1842"/>
                  </a:lnTo>
                  <a:lnTo>
                    <a:pt x="6403" y="2010"/>
                  </a:lnTo>
                  <a:lnTo>
                    <a:pt x="6445" y="2051"/>
                  </a:lnTo>
                  <a:lnTo>
                    <a:pt x="6340" y="2156"/>
                  </a:lnTo>
                  <a:lnTo>
                    <a:pt x="6340" y="2051"/>
                  </a:lnTo>
                  <a:lnTo>
                    <a:pt x="6382" y="1947"/>
                  </a:lnTo>
                  <a:lnTo>
                    <a:pt x="6340" y="1800"/>
                  </a:lnTo>
                  <a:lnTo>
                    <a:pt x="6277" y="1779"/>
                  </a:lnTo>
                  <a:lnTo>
                    <a:pt x="6173" y="1842"/>
                  </a:lnTo>
                  <a:lnTo>
                    <a:pt x="6089" y="1989"/>
                  </a:lnTo>
                  <a:lnTo>
                    <a:pt x="6152" y="2114"/>
                  </a:lnTo>
                  <a:lnTo>
                    <a:pt x="6152" y="2177"/>
                  </a:lnTo>
                  <a:lnTo>
                    <a:pt x="6298" y="2323"/>
                  </a:lnTo>
                  <a:lnTo>
                    <a:pt x="6340" y="2407"/>
                  </a:lnTo>
                  <a:lnTo>
                    <a:pt x="6277" y="2512"/>
                  </a:lnTo>
                  <a:lnTo>
                    <a:pt x="6235" y="2344"/>
                  </a:lnTo>
                  <a:lnTo>
                    <a:pt x="6131" y="2302"/>
                  </a:lnTo>
                  <a:lnTo>
                    <a:pt x="6047" y="2114"/>
                  </a:lnTo>
                  <a:lnTo>
                    <a:pt x="5984" y="2093"/>
                  </a:lnTo>
                  <a:lnTo>
                    <a:pt x="5859" y="2135"/>
                  </a:lnTo>
                  <a:lnTo>
                    <a:pt x="5838" y="2219"/>
                  </a:lnTo>
                  <a:lnTo>
                    <a:pt x="5984" y="2323"/>
                  </a:lnTo>
                  <a:lnTo>
                    <a:pt x="6047" y="2323"/>
                  </a:lnTo>
                  <a:lnTo>
                    <a:pt x="6089" y="2365"/>
                  </a:lnTo>
                  <a:lnTo>
                    <a:pt x="5984" y="2344"/>
                  </a:lnTo>
                  <a:lnTo>
                    <a:pt x="5880" y="2407"/>
                  </a:lnTo>
                  <a:lnTo>
                    <a:pt x="5963" y="2512"/>
                  </a:lnTo>
                  <a:lnTo>
                    <a:pt x="5838" y="2428"/>
                  </a:lnTo>
                  <a:lnTo>
                    <a:pt x="5838" y="2302"/>
                  </a:lnTo>
                  <a:lnTo>
                    <a:pt x="5775" y="2261"/>
                  </a:lnTo>
                  <a:lnTo>
                    <a:pt x="5754" y="2156"/>
                  </a:lnTo>
                  <a:lnTo>
                    <a:pt x="5712" y="2219"/>
                  </a:lnTo>
                  <a:lnTo>
                    <a:pt x="5671" y="2365"/>
                  </a:lnTo>
                  <a:lnTo>
                    <a:pt x="5733" y="2428"/>
                  </a:lnTo>
                  <a:lnTo>
                    <a:pt x="5712" y="2554"/>
                  </a:lnTo>
                  <a:lnTo>
                    <a:pt x="5629" y="2512"/>
                  </a:lnTo>
                  <a:lnTo>
                    <a:pt x="5545" y="2533"/>
                  </a:lnTo>
                  <a:lnTo>
                    <a:pt x="5419" y="2658"/>
                  </a:lnTo>
                  <a:lnTo>
                    <a:pt x="5440" y="2679"/>
                  </a:lnTo>
                  <a:lnTo>
                    <a:pt x="5524" y="2658"/>
                  </a:lnTo>
                  <a:lnTo>
                    <a:pt x="5608" y="2763"/>
                  </a:lnTo>
                  <a:lnTo>
                    <a:pt x="5503" y="2763"/>
                  </a:lnTo>
                  <a:lnTo>
                    <a:pt x="5440" y="2826"/>
                  </a:lnTo>
                  <a:lnTo>
                    <a:pt x="5503" y="2846"/>
                  </a:lnTo>
                  <a:lnTo>
                    <a:pt x="5461" y="2888"/>
                  </a:lnTo>
                  <a:lnTo>
                    <a:pt x="5357" y="2930"/>
                  </a:lnTo>
                  <a:lnTo>
                    <a:pt x="5357" y="2972"/>
                  </a:lnTo>
                  <a:lnTo>
                    <a:pt x="5399" y="2993"/>
                  </a:lnTo>
                  <a:lnTo>
                    <a:pt x="5336" y="2993"/>
                  </a:lnTo>
                  <a:lnTo>
                    <a:pt x="5294" y="2951"/>
                  </a:lnTo>
                  <a:lnTo>
                    <a:pt x="5210" y="2972"/>
                  </a:lnTo>
                  <a:lnTo>
                    <a:pt x="5127" y="3077"/>
                  </a:lnTo>
                  <a:lnTo>
                    <a:pt x="5147" y="3139"/>
                  </a:lnTo>
                  <a:lnTo>
                    <a:pt x="5127" y="3160"/>
                  </a:lnTo>
                  <a:lnTo>
                    <a:pt x="5022" y="3160"/>
                  </a:lnTo>
                  <a:lnTo>
                    <a:pt x="4938" y="3265"/>
                  </a:lnTo>
                  <a:lnTo>
                    <a:pt x="5043" y="3307"/>
                  </a:lnTo>
                  <a:lnTo>
                    <a:pt x="5315" y="3223"/>
                  </a:lnTo>
                  <a:lnTo>
                    <a:pt x="5357" y="3265"/>
                  </a:lnTo>
                  <a:lnTo>
                    <a:pt x="5461" y="3202"/>
                  </a:lnTo>
                  <a:lnTo>
                    <a:pt x="5524" y="3202"/>
                  </a:lnTo>
                  <a:lnTo>
                    <a:pt x="5524" y="3286"/>
                  </a:lnTo>
                  <a:lnTo>
                    <a:pt x="5461" y="3370"/>
                  </a:lnTo>
                  <a:lnTo>
                    <a:pt x="5440" y="3516"/>
                  </a:lnTo>
                  <a:lnTo>
                    <a:pt x="5419" y="3558"/>
                  </a:lnTo>
                  <a:lnTo>
                    <a:pt x="5357" y="3495"/>
                  </a:lnTo>
                  <a:lnTo>
                    <a:pt x="5336" y="3411"/>
                  </a:lnTo>
                  <a:lnTo>
                    <a:pt x="5252" y="3453"/>
                  </a:lnTo>
                  <a:lnTo>
                    <a:pt x="5210" y="3390"/>
                  </a:lnTo>
                  <a:lnTo>
                    <a:pt x="5106" y="3390"/>
                  </a:lnTo>
                  <a:lnTo>
                    <a:pt x="5127" y="3453"/>
                  </a:lnTo>
                  <a:lnTo>
                    <a:pt x="5106" y="3495"/>
                  </a:lnTo>
                  <a:lnTo>
                    <a:pt x="5022" y="3453"/>
                  </a:lnTo>
                  <a:lnTo>
                    <a:pt x="4938" y="3474"/>
                  </a:lnTo>
                  <a:lnTo>
                    <a:pt x="5043" y="3516"/>
                  </a:lnTo>
                  <a:lnTo>
                    <a:pt x="5085" y="3600"/>
                  </a:lnTo>
                  <a:lnTo>
                    <a:pt x="5022" y="3621"/>
                  </a:lnTo>
                  <a:lnTo>
                    <a:pt x="5001" y="3683"/>
                  </a:lnTo>
                  <a:lnTo>
                    <a:pt x="5001" y="3746"/>
                  </a:lnTo>
                  <a:lnTo>
                    <a:pt x="4980" y="3809"/>
                  </a:lnTo>
                  <a:lnTo>
                    <a:pt x="4938" y="3725"/>
                  </a:lnTo>
                  <a:lnTo>
                    <a:pt x="4938" y="3621"/>
                  </a:lnTo>
                  <a:lnTo>
                    <a:pt x="4875" y="3558"/>
                  </a:lnTo>
                  <a:lnTo>
                    <a:pt x="4792" y="3621"/>
                  </a:lnTo>
                  <a:lnTo>
                    <a:pt x="4708" y="3662"/>
                  </a:lnTo>
                  <a:lnTo>
                    <a:pt x="4666" y="3579"/>
                  </a:lnTo>
                  <a:lnTo>
                    <a:pt x="4687" y="3516"/>
                  </a:lnTo>
                  <a:lnTo>
                    <a:pt x="4624" y="3516"/>
                  </a:lnTo>
                  <a:lnTo>
                    <a:pt x="4520" y="3621"/>
                  </a:lnTo>
                  <a:lnTo>
                    <a:pt x="4603" y="3704"/>
                  </a:lnTo>
                  <a:lnTo>
                    <a:pt x="4729" y="3704"/>
                  </a:lnTo>
                  <a:lnTo>
                    <a:pt x="4834" y="3746"/>
                  </a:lnTo>
                  <a:lnTo>
                    <a:pt x="4792" y="3830"/>
                  </a:lnTo>
                  <a:lnTo>
                    <a:pt x="4583" y="3893"/>
                  </a:lnTo>
                  <a:lnTo>
                    <a:pt x="4520" y="3830"/>
                  </a:lnTo>
                  <a:lnTo>
                    <a:pt x="4457" y="3830"/>
                  </a:lnTo>
                  <a:lnTo>
                    <a:pt x="4394" y="3934"/>
                  </a:lnTo>
                  <a:lnTo>
                    <a:pt x="4478" y="4018"/>
                  </a:lnTo>
                  <a:lnTo>
                    <a:pt x="4394" y="4102"/>
                  </a:lnTo>
                  <a:lnTo>
                    <a:pt x="4478" y="4102"/>
                  </a:lnTo>
                  <a:lnTo>
                    <a:pt x="4583" y="3976"/>
                  </a:lnTo>
                  <a:lnTo>
                    <a:pt x="4687" y="3976"/>
                  </a:lnTo>
                  <a:lnTo>
                    <a:pt x="4729" y="4039"/>
                  </a:lnTo>
                  <a:lnTo>
                    <a:pt x="4583" y="4081"/>
                  </a:lnTo>
                  <a:lnTo>
                    <a:pt x="4562" y="4186"/>
                  </a:lnTo>
                  <a:lnTo>
                    <a:pt x="4603" y="4248"/>
                  </a:lnTo>
                  <a:lnTo>
                    <a:pt x="4729" y="4332"/>
                  </a:lnTo>
                  <a:lnTo>
                    <a:pt x="4729" y="4416"/>
                  </a:lnTo>
                  <a:lnTo>
                    <a:pt x="4666" y="4353"/>
                  </a:lnTo>
                  <a:lnTo>
                    <a:pt x="4583" y="4353"/>
                  </a:lnTo>
                  <a:lnTo>
                    <a:pt x="4499" y="4248"/>
                  </a:lnTo>
                  <a:lnTo>
                    <a:pt x="4457" y="4248"/>
                  </a:lnTo>
                  <a:lnTo>
                    <a:pt x="4373" y="4332"/>
                  </a:lnTo>
                  <a:lnTo>
                    <a:pt x="4457" y="4395"/>
                  </a:lnTo>
                  <a:lnTo>
                    <a:pt x="4352" y="4416"/>
                  </a:lnTo>
                  <a:lnTo>
                    <a:pt x="4248" y="4499"/>
                  </a:lnTo>
                  <a:lnTo>
                    <a:pt x="4248" y="4541"/>
                  </a:lnTo>
                  <a:lnTo>
                    <a:pt x="4352" y="4604"/>
                  </a:lnTo>
                  <a:lnTo>
                    <a:pt x="4457" y="4541"/>
                  </a:lnTo>
                  <a:lnTo>
                    <a:pt x="4499" y="4604"/>
                  </a:lnTo>
                  <a:lnTo>
                    <a:pt x="4603" y="4562"/>
                  </a:lnTo>
                  <a:lnTo>
                    <a:pt x="4624" y="4646"/>
                  </a:lnTo>
                  <a:lnTo>
                    <a:pt x="4708" y="4709"/>
                  </a:lnTo>
                  <a:lnTo>
                    <a:pt x="4708" y="4751"/>
                  </a:lnTo>
                  <a:lnTo>
                    <a:pt x="4562" y="4667"/>
                  </a:lnTo>
                  <a:lnTo>
                    <a:pt x="4415" y="4667"/>
                  </a:lnTo>
                  <a:lnTo>
                    <a:pt x="4373" y="4709"/>
                  </a:lnTo>
                  <a:lnTo>
                    <a:pt x="4206" y="4730"/>
                  </a:lnTo>
                  <a:lnTo>
                    <a:pt x="4206" y="4792"/>
                  </a:lnTo>
                  <a:lnTo>
                    <a:pt x="4143" y="4855"/>
                  </a:lnTo>
                  <a:lnTo>
                    <a:pt x="4080" y="4834"/>
                  </a:lnTo>
                  <a:lnTo>
                    <a:pt x="3955" y="4918"/>
                  </a:lnTo>
                  <a:lnTo>
                    <a:pt x="3871" y="4918"/>
                  </a:lnTo>
                  <a:lnTo>
                    <a:pt x="3850" y="4960"/>
                  </a:lnTo>
                  <a:lnTo>
                    <a:pt x="3955" y="4981"/>
                  </a:lnTo>
                  <a:lnTo>
                    <a:pt x="3997" y="5064"/>
                  </a:lnTo>
                  <a:lnTo>
                    <a:pt x="3934" y="5127"/>
                  </a:lnTo>
                  <a:lnTo>
                    <a:pt x="3871" y="5085"/>
                  </a:lnTo>
                  <a:lnTo>
                    <a:pt x="3850" y="5127"/>
                  </a:lnTo>
                  <a:lnTo>
                    <a:pt x="3934" y="5169"/>
                  </a:lnTo>
                  <a:lnTo>
                    <a:pt x="3892" y="5232"/>
                  </a:lnTo>
                  <a:lnTo>
                    <a:pt x="3787" y="5190"/>
                  </a:lnTo>
                  <a:lnTo>
                    <a:pt x="3766" y="5169"/>
                  </a:lnTo>
                  <a:lnTo>
                    <a:pt x="3746" y="5190"/>
                  </a:lnTo>
                  <a:lnTo>
                    <a:pt x="3829" y="5274"/>
                  </a:lnTo>
                  <a:lnTo>
                    <a:pt x="3766" y="5295"/>
                  </a:lnTo>
                  <a:lnTo>
                    <a:pt x="3787" y="5378"/>
                  </a:lnTo>
                  <a:lnTo>
                    <a:pt x="3850" y="5378"/>
                  </a:lnTo>
                  <a:lnTo>
                    <a:pt x="3787" y="5399"/>
                  </a:lnTo>
                  <a:lnTo>
                    <a:pt x="3725" y="5441"/>
                  </a:lnTo>
                  <a:lnTo>
                    <a:pt x="3662" y="5378"/>
                  </a:lnTo>
                  <a:lnTo>
                    <a:pt x="3662" y="5462"/>
                  </a:lnTo>
                  <a:lnTo>
                    <a:pt x="3641" y="5504"/>
                  </a:lnTo>
                  <a:lnTo>
                    <a:pt x="3683" y="5546"/>
                  </a:lnTo>
                  <a:lnTo>
                    <a:pt x="3850" y="5587"/>
                  </a:lnTo>
                  <a:lnTo>
                    <a:pt x="3871" y="5671"/>
                  </a:lnTo>
                  <a:lnTo>
                    <a:pt x="3934" y="5671"/>
                  </a:lnTo>
                  <a:lnTo>
                    <a:pt x="4039" y="5650"/>
                  </a:lnTo>
                  <a:lnTo>
                    <a:pt x="3955" y="5692"/>
                  </a:lnTo>
                  <a:lnTo>
                    <a:pt x="3955" y="5755"/>
                  </a:lnTo>
                  <a:lnTo>
                    <a:pt x="3850" y="5755"/>
                  </a:lnTo>
                  <a:lnTo>
                    <a:pt x="3829" y="5713"/>
                  </a:lnTo>
                  <a:lnTo>
                    <a:pt x="3662" y="5713"/>
                  </a:lnTo>
                  <a:lnTo>
                    <a:pt x="3557" y="5818"/>
                  </a:lnTo>
                  <a:lnTo>
                    <a:pt x="3578" y="5839"/>
                  </a:lnTo>
                  <a:lnTo>
                    <a:pt x="3683" y="5839"/>
                  </a:lnTo>
                  <a:lnTo>
                    <a:pt x="3725" y="5922"/>
                  </a:lnTo>
                  <a:lnTo>
                    <a:pt x="3766" y="5985"/>
                  </a:lnTo>
                  <a:lnTo>
                    <a:pt x="3766" y="6069"/>
                  </a:lnTo>
                  <a:lnTo>
                    <a:pt x="3683" y="6006"/>
                  </a:lnTo>
                  <a:lnTo>
                    <a:pt x="3641" y="6006"/>
                  </a:lnTo>
                  <a:lnTo>
                    <a:pt x="3578" y="6069"/>
                  </a:lnTo>
                  <a:lnTo>
                    <a:pt x="3578" y="6131"/>
                  </a:lnTo>
                  <a:lnTo>
                    <a:pt x="3557" y="6173"/>
                  </a:lnTo>
                  <a:lnTo>
                    <a:pt x="3620" y="6215"/>
                  </a:lnTo>
                  <a:lnTo>
                    <a:pt x="3641" y="6299"/>
                  </a:lnTo>
                  <a:lnTo>
                    <a:pt x="3578" y="6299"/>
                  </a:lnTo>
                  <a:lnTo>
                    <a:pt x="3515" y="6236"/>
                  </a:lnTo>
                  <a:lnTo>
                    <a:pt x="3474" y="6278"/>
                  </a:lnTo>
                  <a:lnTo>
                    <a:pt x="3474" y="6341"/>
                  </a:lnTo>
                  <a:lnTo>
                    <a:pt x="3578" y="6362"/>
                  </a:lnTo>
                  <a:lnTo>
                    <a:pt x="3578" y="6424"/>
                  </a:lnTo>
                  <a:lnTo>
                    <a:pt x="3578" y="6508"/>
                  </a:lnTo>
                  <a:lnTo>
                    <a:pt x="3453" y="6403"/>
                  </a:lnTo>
                  <a:lnTo>
                    <a:pt x="3411" y="6445"/>
                  </a:lnTo>
                  <a:lnTo>
                    <a:pt x="3411" y="6529"/>
                  </a:lnTo>
                  <a:lnTo>
                    <a:pt x="3432" y="6529"/>
                  </a:lnTo>
                  <a:lnTo>
                    <a:pt x="3432" y="6634"/>
                  </a:lnTo>
                  <a:lnTo>
                    <a:pt x="3474" y="6738"/>
                  </a:lnTo>
                  <a:lnTo>
                    <a:pt x="3536" y="6738"/>
                  </a:lnTo>
                  <a:lnTo>
                    <a:pt x="3578" y="6634"/>
                  </a:lnTo>
                  <a:lnTo>
                    <a:pt x="3641" y="6634"/>
                  </a:lnTo>
                  <a:lnTo>
                    <a:pt x="3578" y="6759"/>
                  </a:lnTo>
                  <a:lnTo>
                    <a:pt x="3536" y="6801"/>
                  </a:lnTo>
                  <a:lnTo>
                    <a:pt x="3432" y="6885"/>
                  </a:lnTo>
                  <a:lnTo>
                    <a:pt x="3348" y="6885"/>
                  </a:lnTo>
                  <a:lnTo>
                    <a:pt x="3264" y="6927"/>
                  </a:lnTo>
                  <a:lnTo>
                    <a:pt x="3264" y="6968"/>
                  </a:lnTo>
                  <a:lnTo>
                    <a:pt x="3202" y="7031"/>
                  </a:lnTo>
                  <a:lnTo>
                    <a:pt x="3118" y="7073"/>
                  </a:lnTo>
                  <a:lnTo>
                    <a:pt x="3202" y="7136"/>
                  </a:lnTo>
                  <a:lnTo>
                    <a:pt x="3160" y="7157"/>
                  </a:lnTo>
                  <a:lnTo>
                    <a:pt x="3013" y="7178"/>
                  </a:lnTo>
                  <a:lnTo>
                    <a:pt x="2950" y="7261"/>
                  </a:lnTo>
                  <a:lnTo>
                    <a:pt x="2950" y="7324"/>
                  </a:lnTo>
                  <a:lnTo>
                    <a:pt x="3055" y="7345"/>
                  </a:lnTo>
                  <a:lnTo>
                    <a:pt x="2992" y="7387"/>
                  </a:lnTo>
                  <a:lnTo>
                    <a:pt x="2930" y="7492"/>
                  </a:lnTo>
                  <a:lnTo>
                    <a:pt x="2846" y="7492"/>
                  </a:lnTo>
                  <a:lnTo>
                    <a:pt x="2825" y="7408"/>
                  </a:lnTo>
                  <a:lnTo>
                    <a:pt x="2783" y="7366"/>
                  </a:lnTo>
                  <a:lnTo>
                    <a:pt x="2741" y="7408"/>
                  </a:lnTo>
                  <a:lnTo>
                    <a:pt x="2678" y="7408"/>
                  </a:lnTo>
                  <a:lnTo>
                    <a:pt x="2699" y="7492"/>
                  </a:lnTo>
                  <a:lnTo>
                    <a:pt x="2637" y="7554"/>
                  </a:lnTo>
                  <a:lnTo>
                    <a:pt x="2637" y="7596"/>
                  </a:lnTo>
                  <a:lnTo>
                    <a:pt x="2678" y="7659"/>
                  </a:lnTo>
                  <a:lnTo>
                    <a:pt x="2532" y="7659"/>
                  </a:lnTo>
                  <a:lnTo>
                    <a:pt x="2490" y="7680"/>
                  </a:lnTo>
                  <a:lnTo>
                    <a:pt x="2490" y="7805"/>
                  </a:lnTo>
                  <a:lnTo>
                    <a:pt x="2386" y="7868"/>
                  </a:lnTo>
                  <a:lnTo>
                    <a:pt x="2406" y="7910"/>
                  </a:lnTo>
                  <a:lnTo>
                    <a:pt x="2386" y="8015"/>
                  </a:lnTo>
                  <a:lnTo>
                    <a:pt x="2302" y="8098"/>
                  </a:lnTo>
                  <a:lnTo>
                    <a:pt x="2197" y="8182"/>
                  </a:lnTo>
                  <a:lnTo>
                    <a:pt x="2218" y="8224"/>
                  </a:lnTo>
                  <a:lnTo>
                    <a:pt x="2365" y="8161"/>
                  </a:lnTo>
                  <a:lnTo>
                    <a:pt x="2406" y="8161"/>
                  </a:lnTo>
                  <a:lnTo>
                    <a:pt x="2406" y="8224"/>
                  </a:lnTo>
                  <a:lnTo>
                    <a:pt x="2323" y="8266"/>
                  </a:lnTo>
                  <a:lnTo>
                    <a:pt x="2323" y="8370"/>
                  </a:lnTo>
                  <a:lnTo>
                    <a:pt x="2386" y="8454"/>
                  </a:lnTo>
                  <a:lnTo>
                    <a:pt x="2511" y="8391"/>
                  </a:lnTo>
                  <a:lnTo>
                    <a:pt x="2637" y="8370"/>
                  </a:lnTo>
                  <a:lnTo>
                    <a:pt x="2804" y="8203"/>
                  </a:lnTo>
                  <a:lnTo>
                    <a:pt x="2804" y="8119"/>
                  </a:lnTo>
                  <a:lnTo>
                    <a:pt x="2720" y="8161"/>
                  </a:lnTo>
                  <a:lnTo>
                    <a:pt x="2804" y="8056"/>
                  </a:lnTo>
                  <a:lnTo>
                    <a:pt x="2825" y="7910"/>
                  </a:lnTo>
                  <a:lnTo>
                    <a:pt x="2846" y="7910"/>
                  </a:lnTo>
                  <a:lnTo>
                    <a:pt x="2909" y="7868"/>
                  </a:lnTo>
                  <a:lnTo>
                    <a:pt x="3013" y="7889"/>
                  </a:lnTo>
                  <a:lnTo>
                    <a:pt x="3055" y="7889"/>
                  </a:lnTo>
                  <a:lnTo>
                    <a:pt x="2909" y="7994"/>
                  </a:lnTo>
                  <a:lnTo>
                    <a:pt x="2909" y="8056"/>
                  </a:lnTo>
                  <a:lnTo>
                    <a:pt x="3055" y="8098"/>
                  </a:lnTo>
                  <a:lnTo>
                    <a:pt x="3013" y="8182"/>
                  </a:lnTo>
                  <a:lnTo>
                    <a:pt x="2930" y="8182"/>
                  </a:lnTo>
                  <a:lnTo>
                    <a:pt x="2783" y="8370"/>
                  </a:lnTo>
                  <a:lnTo>
                    <a:pt x="2888" y="8412"/>
                  </a:lnTo>
                  <a:lnTo>
                    <a:pt x="2804" y="8496"/>
                  </a:lnTo>
                  <a:lnTo>
                    <a:pt x="2825" y="8600"/>
                  </a:lnTo>
                  <a:lnTo>
                    <a:pt x="2720" y="8580"/>
                  </a:lnTo>
                  <a:lnTo>
                    <a:pt x="2637" y="8496"/>
                  </a:lnTo>
                  <a:lnTo>
                    <a:pt x="2511" y="8496"/>
                  </a:lnTo>
                  <a:lnTo>
                    <a:pt x="2427" y="8538"/>
                  </a:lnTo>
                  <a:lnTo>
                    <a:pt x="2427" y="8642"/>
                  </a:lnTo>
                  <a:lnTo>
                    <a:pt x="2365" y="8705"/>
                  </a:lnTo>
                  <a:lnTo>
                    <a:pt x="2260" y="8747"/>
                  </a:lnTo>
                  <a:lnTo>
                    <a:pt x="2260" y="8747"/>
                  </a:lnTo>
                  <a:lnTo>
                    <a:pt x="2323" y="8684"/>
                  </a:lnTo>
                  <a:lnTo>
                    <a:pt x="2386" y="8642"/>
                  </a:lnTo>
                  <a:lnTo>
                    <a:pt x="2302" y="8538"/>
                  </a:lnTo>
                  <a:lnTo>
                    <a:pt x="2302" y="8433"/>
                  </a:lnTo>
                  <a:lnTo>
                    <a:pt x="2218" y="8328"/>
                  </a:lnTo>
                  <a:lnTo>
                    <a:pt x="2155" y="8328"/>
                  </a:lnTo>
                  <a:lnTo>
                    <a:pt x="2093" y="8412"/>
                  </a:lnTo>
                  <a:lnTo>
                    <a:pt x="1988" y="8412"/>
                  </a:lnTo>
                  <a:lnTo>
                    <a:pt x="1988" y="8454"/>
                  </a:lnTo>
                  <a:lnTo>
                    <a:pt x="2155" y="8454"/>
                  </a:lnTo>
                  <a:lnTo>
                    <a:pt x="1988" y="8600"/>
                  </a:lnTo>
                  <a:lnTo>
                    <a:pt x="1883" y="8580"/>
                  </a:lnTo>
                  <a:lnTo>
                    <a:pt x="1800" y="8580"/>
                  </a:lnTo>
                  <a:lnTo>
                    <a:pt x="1695" y="8684"/>
                  </a:lnTo>
                  <a:lnTo>
                    <a:pt x="1758" y="8705"/>
                  </a:lnTo>
                  <a:lnTo>
                    <a:pt x="1842" y="8684"/>
                  </a:lnTo>
                  <a:lnTo>
                    <a:pt x="1862" y="8705"/>
                  </a:lnTo>
                  <a:lnTo>
                    <a:pt x="1737" y="8789"/>
                  </a:lnTo>
                  <a:lnTo>
                    <a:pt x="1674" y="8831"/>
                  </a:lnTo>
                  <a:lnTo>
                    <a:pt x="1632" y="8789"/>
                  </a:lnTo>
                  <a:lnTo>
                    <a:pt x="1549" y="8789"/>
                  </a:lnTo>
                  <a:lnTo>
                    <a:pt x="1549" y="8831"/>
                  </a:lnTo>
                  <a:lnTo>
                    <a:pt x="1674" y="8914"/>
                  </a:lnTo>
                  <a:lnTo>
                    <a:pt x="1800" y="8914"/>
                  </a:lnTo>
                  <a:lnTo>
                    <a:pt x="1779" y="8977"/>
                  </a:lnTo>
                  <a:lnTo>
                    <a:pt x="1862" y="9019"/>
                  </a:lnTo>
                  <a:lnTo>
                    <a:pt x="1842" y="9103"/>
                  </a:lnTo>
                  <a:lnTo>
                    <a:pt x="1695" y="9040"/>
                  </a:lnTo>
                  <a:lnTo>
                    <a:pt x="1695" y="8956"/>
                  </a:lnTo>
                  <a:lnTo>
                    <a:pt x="1590" y="8956"/>
                  </a:lnTo>
                  <a:lnTo>
                    <a:pt x="1486" y="8893"/>
                  </a:lnTo>
                  <a:lnTo>
                    <a:pt x="1465" y="8810"/>
                  </a:lnTo>
                  <a:lnTo>
                    <a:pt x="1444" y="8810"/>
                  </a:lnTo>
                  <a:lnTo>
                    <a:pt x="1423" y="8914"/>
                  </a:lnTo>
                  <a:lnTo>
                    <a:pt x="1528" y="9040"/>
                  </a:lnTo>
                  <a:lnTo>
                    <a:pt x="1632" y="9124"/>
                  </a:lnTo>
                  <a:lnTo>
                    <a:pt x="1695" y="9124"/>
                  </a:lnTo>
                  <a:lnTo>
                    <a:pt x="1758" y="9165"/>
                  </a:lnTo>
                  <a:lnTo>
                    <a:pt x="1653" y="9165"/>
                  </a:lnTo>
                  <a:lnTo>
                    <a:pt x="1486" y="9124"/>
                  </a:lnTo>
                  <a:lnTo>
                    <a:pt x="1360" y="8956"/>
                  </a:lnTo>
                  <a:lnTo>
                    <a:pt x="1277" y="8977"/>
                  </a:lnTo>
                  <a:lnTo>
                    <a:pt x="1214" y="8935"/>
                  </a:lnTo>
                  <a:lnTo>
                    <a:pt x="1067" y="8935"/>
                  </a:lnTo>
                  <a:lnTo>
                    <a:pt x="1026" y="8893"/>
                  </a:lnTo>
                  <a:lnTo>
                    <a:pt x="963" y="8935"/>
                  </a:lnTo>
                  <a:lnTo>
                    <a:pt x="1005" y="9019"/>
                  </a:lnTo>
                  <a:lnTo>
                    <a:pt x="942" y="9061"/>
                  </a:lnTo>
                  <a:lnTo>
                    <a:pt x="1026" y="9165"/>
                  </a:lnTo>
                  <a:lnTo>
                    <a:pt x="1214" y="9124"/>
                  </a:lnTo>
                  <a:lnTo>
                    <a:pt x="1235" y="9144"/>
                  </a:lnTo>
                  <a:lnTo>
                    <a:pt x="1151" y="9207"/>
                  </a:lnTo>
                  <a:lnTo>
                    <a:pt x="1214" y="9228"/>
                  </a:lnTo>
                  <a:lnTo>
                    <a:pt x="1339" y="9165"/>
                  </a:lnTo>
                  <a:lnTo>
                    <a:pt x="1423" y="9165"/>
                  </a:lnTo>
                  <a:lnTo>
                    <a:pt x="1381" y="9228"/>
                  </a:lnTo>
                  <a:lnTo>
                    <a:pt x="1214" y="9312"/>
                  </a:lnTo>
                  <a:lnTo>
                    <a:pt x="1151" y="9375"/>
                  </a:lnTo>
                  <a:lnTo>
                    <a:pt x="1026" y="9354"/>
                  </a:lnTo>
                  <a:lnTo>
                    <a:pt x="942" y="9228"/>
                  </a:lnTo>
                  <a:lnTo>
                    <a:pt x="900" y="9228"/>
                  </a:lnTo>
                  <a:lnTo>
                    <a:pt x="837" y="9270"/>
                  </a:lnTo>
                  <a:lnTo>
                    <a:pt x="753" y="9207"/>
                  </a:lnTo>
                  <a:lnTo>
                    <a:pt x="691" y="9249"/>
                  </a:lnTo>
                  <a:lnTo>
                    <a:pt x="628" y="9228"/>
                  </a:lnTo>
                  <a:lnTo>
                    <a:pt x="544" y="9270"/>
                  </a:lnTo>
                  <a:lnTo>
                    <a:pt x="586" y="9333"/>
                  </a:lnTo>
                  <a:lnTo>
                    <a:pt x="753" y="9354"/>
                  </a:lnTo>
                  <a:lnTo>
                    <a:pt x="858" y="9416"/>
                  </a:lnTo>
                  <a:lnTo>
                    <a:pt x="1005" y="9479"/>
                  </a:lnTo>
                  <a:lnTo>
                    <a:pt x="963" y="9584"/>
                  </a:lnTo>
                  <a:lnTo>
                    <a:pt x="1026" y="9668"/>
                  </a:lnTo>
                  <a:lnTo>
                    <a:pt x="921" y="9688"/>
                  </a:lnTo>
                  <a:lnTo>
                    <a:pt x="900" y="9668"/>
                  </a:lnTo>
                  <a:lnTo>
                    <a:pt x="900" y="9500"/>
                  </a:lnTo>
                  <a:lnTo>
                    <a:pt x="795" y="9479"/>
                  </a:lnTo>
                  <a:lnTo>
                    <a:pt x="691" y="9479"/>
                  </a:lnTo>
                  <a:lnTo>
                    <a:pt x="733" y="9563"/>
                  </a:lnTo>
                  <a:lnTo>
                    <a:pt x="712" y="9626"/>
                  </a:lnTo>
                  <a:lnTo>
                    <a:pt x="586" y="9542"/>
                  </a:lnTo>
                  <a:lnTo>
                    <a:pt x="481" y="9668"/>
                  </a:lnTo>
                  <a:lnTo>
                    <a:pt x="586" y="9730"/>
                  </a:lnTo>
                  <a:lnTo>
                    <a:pt x="502" y="9751"/>
                  </a:lnTo>
                  <a:lnTo>
                    <a:pt x="440" y="9772"/>
                  </a:lnTo>
                  <a:lnTo>
                    <a:pt x="398" y="9668"/>
                  </a:lnTo>
                  <a:lnTo>
                    <a:pt x="230" y="9647"/>
                  </a:lnTo>
                  <a:lnTo>
                    <a:pt x="293" y="9772"/>
                  </a:lnTo>
                  <a:lnTo>
                    <a:pt x="209" y="9793"/>
                  </a:lnTo>
                  <a:lnTo>
                    <a:pt x="189" y="9688"/>
                  </a:lnTo>
                  <a:lnTo>
                    <a:pt x="105" y="9626"/>
                  </a:lnTo>
                  <a:lnTo>
                    <a:pt x="63" y="9647"/>
                  </a:lnTo>
                  <a:lnTo>
                    <a:pt x="63" y="9688"/>
                  </a:lnTo>
                  <a:lnTo>
                    <a:pt x="168" y="9793"/>
                  </a:lnTo>
                  <a:lnTo>
                    <a:pt x="105" y="9856"/>
                  </a:lnTo>
                  <a:lnTo>
                    <a:pt x="168" y="9898"/>
                  </a:lnTo>
                  <a:lnTo>
                    <a:pt x="293" y="9877"/>
                  </a:lnTo>
                  <a:lnTo>
                    <a:pt x="481" y="9898"/>
                  </a:lnTo>
                  <a:lnTo>
                    <a:pt x="586" y="9981"/>
                  </a:lnTo>
                  <a:lnTo>
                    <a:pt x="733" y="9981"/>
                  </a:lnTo>
                  <a:lnTo>
                    <a:pt x="795" y="9940"/>
                  </a:lnTo>
                  <a:lnTo>
                    <a:pt x="858" y="9940"/>
                  </a:lnTo>
                  <a:lnTo>
                    <a:pt x="753" y="10023"/>
                  </a:lnTo>
                  <a:lnTo>
                    <a:pt x="607" y="10023"/>
                  </a:lnTo>
                  <a:lnTo>
                    <a:pt x="544" y="10065"/>
                  </a:lnTo>
                  <a:lnTo>
                    <a:pt x="377" y="9960"/>
                  </a:lnTo>
                  <a:lnTo>
                    <a:pt x="272" y="9981"/>
                  </a:lnTo>
                  <a:lnTo>
                    <a:pt x="209" y="9981"/>
                  </a:lnTo>
                  <a:lnTo>
                    <a:pt x="126" y="10023"/>
                  </a:lnTo>
                  <a:lnTo>
                    <a:pt x="0" y="10065"/>
                  </a:lnTo>
                  <a:lnTo>
                    <a:pt x="0" y="10107"/>
                  </a:lnTo>
                  <a:lnTo>
                    <a:pt x="189" y="10191"/>
                  </a:lnTo>
                  <a:lnTo>
                    <a:pt x="105" y="10274"/>
                  </a:lnTo>
                  <a:lnTo>
                    <a:pt x="209" y="10295"/>
                  </a:lnTo>
                  <a:lnTo>
                    <a:pt x="272" y="10253"/>
                  </a:lnTo>
                  <a:lnTo>
                    <a:pt x="419" y="10253"/>
                  </a:lnTo>
                  <a:lnTo>
                    <a:pt x="314" y="10316"/>
                  </a:lnTo>
                  <a:lnTo>
                    <a:pt x="126" y="10316"/>
                  </a:lnTo>
                  <a:lnTo>
                    <a:pt x="105" y="10358"/>
                  </a:lnTo>
                  <a:lnTo>
                    <a:pt x="63" y="10358"/>
                  </a:lnTo>
                  <a:lnTo>
                    <a:pt x="63" y="10379"/>
                  </a:lnTo>
                  <a:lnTo>
                    <a:pt x="126" y="10400"/>
                  </a:lnTo>
                  <a:lnTo>
                    <a:pt x="189" y="10400"/>
                  </a:lnTo>
                  <a:lnTo>
                    <a:pt x="105" y="10463"/>
                  </a:lnTo>
                  <a:lnTo>
                    <a:pt x="63" y="10484"/>
                  </a:lnTo>
                  <a:lnTo>
                    <a:pt x="63" y="10525"/>
                  </a:lnTo>
                  <a:lnTo>
                    <a:pt x="105" y="10546"/>
                  </a:lnTo>
                  <a:lnTo>
                    <a:pt x="168" y="10630"/>
                  </a:lnTo>
                  <a:lnTo>
                    <a:pt x="293" y="10630"/>
                  </a:lnTo>
                  <a:lnTo>
                    <a:pt x="335" y="10588"/>
                  </a:lnTo>
                  <a:lnTo>
                    <a:pt x="523" y="10546"/>
                  </a:lnTo>
                  <a:lnTo>
                    <a:pt x="649" y="10588"/>
                  </a:lnTo>
                  <a:lnTo>
                    <a:pt x="691" y="10609"/>
                  </a:lnTo>
                  <a:lnTo>
                    <a:pt x="753" y="10546"/>
                  </a:lnTo>
                  <a:lnTo>
                    <a:pt x="753" y="10484"/>
                  </a:lnTo>
                  <a:lnTo>
                    <a:pt x="837" y="10463"/>
                  </a:lnTo>
                  <a:lnTo>
                    <a:pt x="858" y="10525"/>
                  </a:lnTo>
                  <a:lnTo>
                    <a:pt x="963" y="10525"/>
                  </a:lnTo>
                  <a:lnTo>
                    <a:pt x="1067" y="10421"/>
                  </a:lnTo>
                  <a:lnTo>
                    <a:pt x="1130" y="10463"/>
                  </a:lnTo>
                  <a:lnTo>
                    <a:pt x="1130" y="10505"/>
                  </a:lnTo>
                  <a:lnTo>
                    <a:pt x="1046" y="10525"/>
                  </a:lnTo>
                  <a:lnTo>
                    <a:pt x="1151" y="10588"/>
                  </a:lnTo>
                  <a:lnTo>
                    <a:pt x="1214" y="10525"/>
                  </a:lnTo>
                  <a:lnTo>
                    <a:pt x="1214" y="10463"/>
                  </a:lnTo>
                  <a:lnTo>
                    <a:pt x="1277" y="10358"/>
                  </a:lnTo>
                  <a:lnTo>
                    <a:pt x="1256" y="10421"/>
                  </a:lnTo>
                  <a:lnTo>
                    <a:pt x="1339" y="10525"/>
                  </a:lnTo>
                  <a:lnTo>
                    <a:pt x="1277" y="10609"/>
                  </a:lnTo>
                  <a:lnTo>
                    <a:pt x="1130" y="10672"/>
                  </a:lnTo>
                  <a:lnTo>
                    <a:pt x="1046" y="10714"/>
                  </a:lnTo>
                  <a:lnTo>
                    <a:pt x="1109" y="10735"/>
                  </a:lnTo>
                  <a:lnTo>
                    <a:pt x="1046" y="10839"/>
                  </a:lnTo>
                  <a:lnTo>
                    <a:pt x="921" y="10839"/>
                  </a:lnTo>
                  <a:lnTo>
                    <a:pt x="921" y="10797"/>
                  </a:lnTo>
                  <a:lnTo>
                    <a:pt x="963" y="10735"/>
                  </a:lnTo>
                  <a:lnTo>
                    <a:pt x="942" y="10630"/>
                  </a:lnTo>
                  <a:lnTo>
                    <a:pt x="837" y="10609"/>
                  </a:lnTo>
                  <a:lnTo>
                    <a:pt x="733" y="10735"/>
                  </a:lnTo>
                  <a:lnTo>
                    <a:pt x="712" y="10797"/>
                  </a:lnTo>
                  <a:lnTo>
                    <a:pt x="628" y="10693"/>
                  </a:lnTo>
                  <a:lnTo>
                    <a:pt x="523" y="10672"/>
                  </a:lnTo>
                  <a:lnTo>
                    <a:pt x="419" y="10693"/>
                  </a:lnTo>
                  <a:lnTo>
                    <a:pt x="335" y="10672"/>
                  </a:lnTo>
                  <a:lnTo>
                    <a:pt x="209" y="10735"/>
                  </a:lnTo>
                  <a:lnTo>
                    <a:pt x="126" y="10735"/>
                  </a:lnTo>
                  <a:lnTo>
                    <a:pt x="63" y="10693"/>
                  </a:lnTo>
                  <a:lnTo>
                    <a:pt x="21" y="10693"/>
                  </a:lnTo>
                  <a:lnTo>
                    <a:pt x="63" y="10797"/>
                  </a:lnTo>
                  <a:lnTo>
                    <a:pt x="21" y="10839"/>
                  </a:lnTo>
                  <a:lnTo>
                    <a:pt x="84" y="10902"/>
                  </a:lnTo>
                  <a:lnTo>
                    <a:pt x="168" y="10881"/>
                  </a:lnTo>
                  <a:lnTo>
                    <a:pt x="209" y="10818"/>
                  </a:lnTo>
                  <a:lnTo>
                    <a:pt x="293" y="10818"/>
                  </a:lnTo>
                  <a:lnTo>
                    <a:pt x="209" y="10902"/>
                  </a:lnTo>
                  <a:lnTo>
                    <a:pt x="209" y="11007"/>
                  </a:lnTo>
                  <a:lnTo>
                    <a:pt x="168" y="11049"/>
                  </a:lnTo>
                  <a:lnTo>
                    <a:pt x="84" y="11007"/>
                  </a:lnTo>
                  <a:lnTo>
                    <a:pt x="126" y="11132"/>
                  </a:lnTo>
                  <a:lnTo>
                    <a:pt x="189" y="11195"/>
                  </a:lnTo>
                  <a:lnTo>
                    <a:pt x="335" y="11007"/>
                  </a:lnTo>
                  <a:lnTo>
                    <a:pt x="481" y="11049"/>
                  </a:lnTo>
                  <a:lnTo>
                    <a:pt x="419" y="11111"/>
                  </a:lnTo>
                  <a:lnTo>
                    <a:pt x="419" y="11195"/>
                  </a:lnTo>
                  <a:lnTo>
                    <a:pt x="293" y="11258"/>
                  </a:lnTo>
                  <a:lnTo>
                    <a:pt x="314" y="11300"/>
                  </a:lnTo>
                  <a:lnTo>
                    <a:pt x="398" y="11321"/>
                  </a:lnTo>
                  <a:lnTo>
                    <a:pt x="377" y="11404"/>
                  </a:lnTo>
                  <a:lnTo>
                    <a:pt x="419" y="11467"/>
                  </a:lnTo>
                  <a:lnTo>
                    <a:pt x="377" y="11572"/>
                  </a:lnTo>
                  <a:lnTo>
                    <a:pt x="419" y="11572"/>
                  </a:lnTo>
                  <a:lnTo>
                    <a:pt x="502" y="11446"/>
                  </a:lnTo>
                  <a:lnTo>
                    <a:pt x="586" y="11425"/>
                  </a:lnTo>
                  <a:lnTo>
                    <a:pt x="607" y="11300"/>
                  </a:lnTo>
                  <a:lnTo>
                    <a:pt x="816" y="11216"/>
                  </a:lnTo>
                  <a:lnTo>
                    <a:pt x="921" y="11216"/>
                  </a:lnTo>
                  <a:lnTo>
                    <a:pt x="1005" y="11195"/>
                  </a:lnTo>
                  <a:lnTo>
                    <a:pt x="942" y="11237"/>
                  </a:lnTo>
                  <a:lnTo>
                    <a:pt x="837" y="11321"/>
                  </a:lnTo>
                  <a:lnTo>
                    <a:pt x="837" y="11446"/>
                  </a:lnTo>
                  <a:lnTo>
                    <a:pt x="858" y="11530"/>
                  </a:lnTo>
                  <a:lnTo>
                    <a:pt x="795" y="11467"/>
                  </a:lnTo>
                  <a:lnTo>
                    <a:pt x="753" y="11341"/>
                  </a:lnTo>
                  <a:lnTo>
                    <a:pt x="712" y="11341"/>
                  </a:lnTo>
                  <a:lnTo>
                    <a:pt x="628" y="11467"/>
                  </a:lnTo>
                  <a:lnTo>
                    <a:pt x="586" y="11509"/>
                  </a:lnTo>
                  <a:lnTo>
                    <a:pt x="691" y="11530"/>
                  </a:lnTo>
                  <a:lnTo>
                    <a:pt x="586" y="11655"/>
                  </a:lnTo>
                  <a:lnTo>
                    <a:pt x="502" y="11655"/>
                  </a:lnTo>
                  <a:lnTo>
                    <a:pt x="481" y="11739"/>
                  </a:lnTo>
                  <a:lnTo>
                    <a:pt x="523" y="11760"/>
                  </a:lnTo>
                  <a:lnTo>
                    <a:pt x="691" y="11760"/>
                  </a:lnTo>
                  <a:lnTo>
                    <a:pt x="733" y="11823"/>
                  </a:lnTo>
                  <a:lnTo>
                    <a:pt x="607" y="11844"/>
                  </a:lnTo>
                  <a:lnTo>
                    <a:pt x="586" y="11885"/>
                  </a:lnTo>
                  <a:lnTo>
                    <a:pt x="544" y="11969"/>
                  </a:lnTo>
                  <a:lnTo>
                    <a:pt x="440" y="11885"/>
                  </a:lnTo>
                  <a:lnTo>
                    <a:pt x="398" y="11927"/>
                  </a:lnTo>
                  <a:lnTo>
                    <a:pt x="377" y="12032"/>
                  </a:lnTo>
                  <a:lnTo>
                    <a:pt x="335" y="11885"/>
                  </a:lnTo>
                  <a:lnTo>
                    <a:pt x="272" y="11948"/>
                  </a:lnTo>
                  <a:lnTo>
                    <a:pt x="168" y="12074"/>
                  </a:lnTo>
                  <a:lnTo>
                    <a:pt x="209" y="12178"/>
                  </a:lnTo>
                  <a:lnTo>
                    <a:pt x="335" y="12367"/>
                  </a:lnTo>
                  <a:lnTo>
                    <a:pt x="398" y="12262"/>
                  </a:lnTo>
                  <a:lnTo>
                    <a:pt x="419" y="12283"/>
                  </a:lnTo>
                  <a:lnTo>
                    <a:pt x="502" y="12262"/>
                  </a:lnTo>
                  <a:lnTo>
                    <a:pt x="481" y="12199"/>
                  </a:lnTo>
                  <a:lnTo>
                    <a:pt x="523" y="12095"/>
                  </a:lnTo>
                  <a:lnTo>
                    <a:pt x="649" y="12178"/>
                  </a:lnTo>
                  <a:lnTo>
                    <a:pt x="607" y="12241"/>
                  </a:lnTo>
                  <a:lnTo>
                    <a:pt x="649" y="12304"/>
                  </a:lnTo>
                  <a:lnTo>
                    <a:pt x="628" y="12388"/>
                  </a:lnTo>
                  <a:lnTo>
                    <a:pt x="586" y="12450"/>
                  </a:lnTo>
                  <a:lnTo>
                    <a:pt x="628" y="12597"/>
                  </a:lnTo>
                  <a:lnTo>
                    <a:pt x="691" y="12555"/>
                  </a:lnTo>
                  <a:lnTo>
                    <a:pt x="816" y="12513"/>
                  </a:lnTo>
                  <a:lnTo>
                    <a:pt x="900" y="12597"/>
                  </a:lnTo>
                  <a:lnTo>
                    <a:pt x="753" y="12597"/>
                  </a:lnTo>
                  <a:lnTo>
                    <a:pt x="712" y="12639"/>
                  </a:lnTo>
                  <a:lnTo>
                    <a:pt x="753" y="12722"/>
                  </a:lnTo>
                  <a:lnTo>
                    <a:pt x="753" y="12785"/>
                  </a:lnTo>
                  <a:lnTo>
                    <a:pt x="544" y="12618"/>
                  </a:lnTo>
                  <a:lnTo>
                    <a:pt x="481" y="12639"/>
                  </a:lnTo>
                  <a:lnTo>
                    <a:pt x="419" y="12597"/>
                  </a:lnTo>
                  <a:lnTo>
                    <a:pt x="314" y="12597"/>
                  </a:lnTo>
                  <a:lnTo>
                    <a:pt x="314" y="12701"/>
                  </a:lnTo>
                  <a:lnTo>
                    <a:pt x="272" y="12764"/>
                  </a:lnTo>
                  <a:lnTo>
                    <a:pt x="419" y="12994"/>
                  </a:lnTo>
                  <a:lnTo>
                    <a:pt x="523" y="13015"/>
                  </a:lnTo>
                  <a:lnTo>
                    <a:pt x="691" y="13141"/>
                  </a:lnTo>
                  <a:lnTo>
                    <a:pt x="900" y="13245"/>
                  </a:lnTo>
                  <a:lnTo>
                    <a:pt x="921" y="13308"/>
                  </a:lnTo>
                  <a:lnTo>
                    <a:pt x="858" y="13329"/>
                  </a:lnTo>
                  <a:lnTo>
                    <a:pt x="963" y="13413"/>
                  </a:lnTo>
                  <a:lnTo>
                    <a:pt x="1026" y="13392"/>
                  </a:lnTo>
                  <a:lnTo>
                    <a:pt x="1005" y="13287"/>
                  </a:lnTo>
                  <a:lnTo>
                    <a:pt x="1067" y="13287"/>
                  </a:lnTo>
                  <a:lnTo>
                    <a:pt x="1151" y="13329"/>
                  </a:lnTo>
                  <a:lnTo>
                    <a:pt x="1130" y="13350"/>
                  </a:lnTo>
                  <a:lnTo>
                    <a:pt x="1235" y="13497"/>
                  </a:lnTo>
                  <a:lnTo>
                    <a:pt x="1277" y="13434"/>
                  </a:lnTo>
                  <a:lnTo>
                    <a:pt x="1339" y="13455"/>
                  </a:lnTo>
                  <a:lnTo>
                    <a:pt x="1444" y="13413"/>
                  </a:lnTo>
                  <a:lnTo>
                    <a:pt x="1570" y="13308"/>
                  </a:lnTo>
                  <a:lnTo>
                    <a:pt x="1632" y="13287"/>
                  </a:lnTo>
                  <a:lnTo>
                    <a:pt x="1653" y="13225"/>
                  </a:lnTo>
                  <a:lnTo>
                    <a:pt x="1674" y="13245"/>
                  </a:lnTo>
                  <a:lnTo>
                    <a:pt x="1695" y="13329"/>
                  </a:lnTo>
                  <a:lnTo>
                    <a:pt x="1779" y="13329"/>
                  </a:lnTo>
                  <a:lnTo>
                    <a:pt x="1988" y="13120"/>
                  </a:lnTo>
                  <a:lnTo>
                    <a:pt x="1967" y="13078"/>
                  </a:lnTo>
                  <a:lnTo>
                    <a:pt x="1883" y="12932"/>
                  </a:lnTo>
                  <a:lnTo>
                    <a:pt x="2051" y="13036"/>
                  </a:lnTo>
                  <a:lnTo>
                    <a:pt x="2155" y="12911"/>
                  </a:lnTo>
                  <a:lnTo>
                    <a:pt x="2114" y="12890"/>
                  </a:lnTo>
                  <a:lnTo>
                    <a:pt x="2197" y="12827"/>
                  </a:lnTo>
                  <a:lnTo>
                    <a:pt x="2176" y="12764"/>
                  </a:lnTo>
                  <a:lnTo>
                    <a:pt x="2281" y="12701"/>
                  </a:lnTo>
                  <a:lnTo>
                    <a:pt x="2386" y="12681"/>
                  </a:lnTo>
                  <a:lnTo>
                    <a:pt x="2386" y="12597"/>
                  </a:lnTo>
                  <a:lnTo>
                    <a:pt x="2302" y="12492"/>
                  </a:lnTo>
                  <a:lnTo>
                    <a:pt x="2323" y="12409"/>
                  </a:lnTo>
                  <a:lnTo>
                    <a:pt x="2260" y="12304"/>
                  </a:lnTo>
                  <a:lnTo>
                    <a:pt x="2155" y="12241"/>
                  </a:lnTo>
                  <a:lnTo>
                    <a:pt x="2176" y="12157"/>
                  </a:lnTo>
                  <a:lnTo>
                    <a:pt x="2218" y="12178"/>
                  </a:lnTo>
                  <a:lnTo>
                    <a:pt x="2323" y="12304"/>
                  </a:lnTo>
                  <a:lnTo>
                    <a:pt x="2386" y="12471"/>
                  </a:lnTo>
                  <a:lnTo>
                    <a:pt x="2406" y="12492"/>
                  </a:lnTo>
                  <a:lnTo>
                    <a:pt x="2490" y="12513"/>
                  </a:lnTo>
                  <a:lnTo>
                    <a:pt x="2469" y="12576"/>
                  </a:lnTo>
                  <a:lnTo>
                    <a:pt x="2511" y="12639"/>
                  </a:lnTo>
                  <a:lnTo>
                    <a:pt x="2616" y="12597"/>
                  </a:lnTo>
                  <a:lnTo>
                    <a:pt x="2595" y="12513"/>
                  </a:lnTo>
                  <a:lnTo>
                    <a:pt x="2532" y="12492"/>
                  </a:lnTo>
                  <a:lnTo>
                    <a:pt x="2595" y="12409"/>
                  </a:lnTo>
                  <a:lnTo>
                    <a:pt x="2678" y="12492"/>
                  </a:lnTo>
                  <a:lnTo>
                    <a:pt x="2699" y="12555"/>
                  </a:lnTo>
                  <a:lnTo>
                    <a:pt x="2825" y="12409"/>
                  </a:lnTo>
                  <a:lnTo>
                    <a:pt x="2846" y="12283"/>
                  </a:lnTo>
                  <a:lnTo>
                    <a:pt x="2825" y="12178"/>
                  </a:lnTo>
                  <a:lnTo>
                    <a:pt x="2741" y="12157"/>
                  </a:lnTo>
                  <a:lnTo>
                    <a:pt x="2720" y="12074"/>
                  </a:lnTo>
                  <a:lnTo>
                    <a:pt x="2783" y="12053"/>
                  </a:lnTo>
                  <a:lnTo>
                    <a:pt x="2783" y="11990"/>
                  </a:lnTo>
                  <a:lnTo>
                    <a:pt x="2825" y="11990"/>
                  </a:lnTo>
                  <a:lnTo>
                    <a:pt x="2888" y="11948"/>
                  </a:lnTo>
                  <a:lnTo>
                    <a:pt x="2825" y="11865"/>
                  </a:lnTo>
                  <a:lnTo>
                    <a:pt x="2825" y="11760"/>
                  </a:lnTo>
                  <a:lnTo>
                    <a:pt x="2909" y="11718"/>
                  </a:lnTo>
                  <a:lnTo>
                    <a:pt x="2992" y="11781"/>
                  </a:lnTo>
                  <a:lnTo>
                    <a:pt x="2930" y="11885"/>
                  </a:lnTo>
                  <a:lnTo>
                    <a:pt x="2950" y="12032"/>
                  </a:lnTo>
                  <a:lnTo>
                    <a:pt x="2930" y="12095"/>
                  </a:lnTo>
                  <a:lnTo>
                    <a:pt x="2992" y="12199"/>
                  </a:lnTo>
                  <a:lnTo>
                    <a:pt x="3013" y="12283"/>
                  </a:lnTo>
                  <a:lnTo>
                    <a:pt x="3118" y="12409"/>
                  </a:lnTo>
                  <a:lnTo>
                    <a:pt x="3264" y="12409"/>
                  </a:lnTo>
                  <a:lnTo>
                    <a:pt x="3327" y="12450"/>
                  </a:lnTo>
                  <a:lnTo>
                    <a:pt x="3264" y="12492"/>
                  </a:lnTo>
                  <a:lnTo>
                    <a:pt x="3348" y="12555"/>
                  </a:lnTo>
                  <a:lnTo>
                    <a:pt x="3432" y="12639"/>
                  </a:lnTo>
                  <a:lnTo>
                    <a:pt x="3474" y="12555"/>
                  </a:lnTo>
                  <a:lnTo>
                    <a:pt x="3453" y="12178"/>
                  </a:lnTo>
                  <a:lnTo>
                    <a:pt x="3369" y="12032"/>
                  </a:lnTo>
                  <a:lnTo>
                    <a:pt x="3432" y="11948"/>
                  </a:lnTo>
                  <a:lnTo>
                    <a:pt x="3515" y="11885"/>
                  </a:lnTo>
                  <a:lnTo>
                    <a:pt x="3432" y="11781"/>
                  </a:lnTo>
                  <a:lnTo>
                    <a:pt x="3474" y="11718"/>
                  </a:lnTo>
                  <a:lnTo>
                    <a:pt x="3662" y="11676"/>
                  </a:lnTo>
                  <a:lnTo>
                    <a:pt x="3683" y="11593"/>
                  </a:lnTo>
                  <a:lnTo>
                    <a:pt x="3683" y="11467"/>
                  </a:lnTo>
                  <a:lnTo>
                    <a:pt x="3766" y="11321"/>
                  </a:lnTo>
                  <a:lnTo>
                    <a:pt x="3683" y="11195"/>
                  </a:lnTo>
                  <a:lnTo>
                    <a:pt x="3662" y="10923"/>
                  </a:lnTo>
                  <a:lnTo>
                    <a:pt x="3536" y="10714"/>
                  </a:lnTo>
                  <a:lnTo>
                    <a:pt x="3557" y="10609"/>
                  </a:lnTo>
                  <a:lnTo>
                    <a:pt x="3829" y="10525"/>
                  </a:lnTo>
                  <a:lnTo>
                    <a:pt x="3829" y="10358"/>
                  </a:lnTo>
                  <a:lnTo>
                    <a:pt x="3871" y="10212"/>
                  </a:lnTo>
                  <a:lnTo>
                    <a:pt x="3662" y="10002"/>
                  </a:lnTo>
                  <a:lnTo>
                    <a:pt x="3515" y="9898"/>
                  </a:lnTo>
                  <a:lnTo>
                    <a:pt x="3515" y="9688"/>
                  </a:lnTo>
                  <a:lnTo>
                    <a:pt x="3536" y="9479"/>
                  </a:lnTo>
                  <a:lnTo>
                    <a:pt x="3515" y="9249"/>
                  </a:lnTo>
                  <a:lnTo>
                    <a:pt x="3453" y="9103"/>
                  </a:lnTo>
                  <a:lnTo>
                    <a:pt x="3515" y="8914"/>
                  </a:lnTo>
                  <a:lnTo>
                    <a:pt x="3453" y="8621"/>
                  </a:lnTo>
                  <a:lnTo>
                    <a:pt x="3411" y="8308"/>
                  </a:lnTo>
                  <a:lnTo>
                    <a:pt x="3453" y="8077"/>
                  </a:lnTo>
                  <a:lnTo>
                    <a:pt x="3578" y="7847"/>
                  </a:lnTo>
                  <a:lnTo>
                    <a:pt x="3683" y="7764"/>
                  </a:lnTo>
                  <a:lnTo>
                    <a:pt x="3850" y="7784"/>
                  </a:lnTo>
                  <a:lnTo>
                    <a:pt x="4059" y="7805"/>
                  </a:lnTo>
                  <a:lnTo>
                    <a:pt x="4164" y="7680"/>
                  </a:lnTo>
                  <a:lnTo>
                    <a:pt x="4143" y="7450"/>
                  </a:lnTo>
                  <a:lnTo>
                    <a:pt x="4080" y="7366"/>
                  </a:lnTo>
                  <a:lnTo>
                    <a:pt x="4080" y="7240"/>
                  </a:lnTo>
                  <a:lnTo>
                    <a:pt x="4290" y="6738"/>
                  </a:lnTo>
                  <a:lnTo>
                    <a:pt x="4290" y="6487"/>
                  </a:lnTo>
                  <a:lnTo>
                    <a:pt x="4352" y="6215"/>
                  </a:lnTo>
                  <a:lnTo>
                    <a:pt x="4394" y="6069"/>
                  </a:lnTo>
                  <a:lnTo>
                    <a:pt x="4394" y="5901"/>
                  </a:lnTo>
                  <a:lnTo>
                    <a:pt x="4311" y="5818"/>
                  </a:lnTo>
                  <a:lnTo>
                    <a:pt x="4311" y="5692"/>
                  </a:lnTo>
                  <a:lnTo>
                    <a:pt x="4499" y="5587"/>
                  </a:lnTo>
                  <a:lnTo>
                    <a:pt x="4708" y="5567"/>
                  </a:lnTo>
                  <a:lnTo>
                    <a:pt x="4792" y="5483"/>
                  </a:lnTo>
                  <a:lnTo>
                    <a:pt x="4813" y="5357"/>
                  </a:lnTo>
                  <a:lnTo>
                    <a:pt x="4980" y="5064"/>
                  </a:lnTo>
                  <a:lnTo>
                    <a:pt x="5127" y="4855"/>
                  </a:lnTo>
                  <a:lnTo>
                    <a:pt x="5189" y="4730"/>
                  </a:lnTo>
                  <a:lnTo>
                    <a:pt x="5106" y="4541"/>
                  </a:lnTo>
                  <a:lnTo>
                    <a:pt x="5043" y="4458"/>
                  </a:lnTo>
                  <a:lnTo>
                    <a:pt x="5043" y="4206"/>
                  </a:lnTo>
                  <a:lnTo>
                    <a:pt x="5127" y="4186"/>
                  </a:lnTo>
                  <a:lnTo>
                    <a:pt x="5189" y="4081"/>
                  </a:lnTo>
                  <a:lnTo>
                    <a:pt x="5231" y="3934"/>
                  </a:lnTo>
                  <a:lnTo>
                    <a:pt x="5315" y="3893"/>
                  </a:lnTo>
                  <a:lnTo>
                    <a:pt x="5399" y="3704"/>
                  </a:lnTo>
                  <a:lnTo>
                    <a:pt x="5524" y="3600"/>
                  </a:lnTo>
                  <a:lnTo>
                    <a:pt x="5629" y="3683"/>
                  </a:lnTo>
                  <a:lnTo>
                    <a:pt x="5712" y="3725"/>
                  </a:lnTo>
                  <a:lnTo>
                    <a:pt x="5754" y="3725"/>
                  </a:lnTo>
                  <a:lnTo>
                    <a:pt x="5859" y="3621"/>
                  </a:lnTo>
                  <a:lnTo>
                    <a:pt x="5775" y="3516"/>
                  </a:lnTo>
                  <a:lnTo>
                    <a:pt x="5859" y="3474"/>
                  </a:lnTo>
                  <a:lnTo>
                    <a:pt x="5859" y="3390"/>
                  </a:lnTo>
                  <a:lnTo>
                    <a:pt x="5880" y="3349"/>
                  </a:lnTo>
                  <a:lnTo>
                    <a:pt x="5775" y="3181"/>
                  </a:lnTo>
                  <a:lnTo>
                    <a:pt x="5838" y="3160"/>
                  </a:lnTo>
                  <a:lnTo>
                    <a:pt x="6026" y="3160"/>
                  </a:lnTo>
                  <a:lnTo>
                    <a:pt x="6152" y="3077"/>
                  </a:lnTo>
                  <a:lnTo>
                    <a:pt x="6340" y="3139"/>
                  </a:lnTo>
                  <a:lnTo>
                    <a:pt x="6445" y="3202"/>
                  </a:lnTo>
                  <a:lnTo>
                    <a:pt x="6570" y="3223"/>
                  </a:lnTo>
                  <a:lnTo>
                    <a:pt x="6654" y="3286"/>
                  </a:lnTo>
                  <a:lnTo>
                    <a:pt x="6696" y="3265"/>
                  </a:lnTo>
                  <a:lnTo>
                    <a:pt x="6759" y="3307"/>
                  </a:lnTo>
                  <a:lnTo>
                    <a:pt x="6759" y="3160"/>
                  </a:lnTo>
                  <a:lnTo>
                    <a:pt x="6696" y="3077"/>
                  </a:lnTo>
                  <a:lnTo>
                    <a:pt x="6717" y="2888"/>
                  </a:lnTo>
                  <a:lnTo>
                    <a:pt x="6800" y="2846"/>
                  </a:lnTo>
                  <a:lnTo>
                    <a:pt x="6779" y="2700"/>
                  </a:lnTo>
                  <a:lnTo>
                    <a:pt x="6696" y="2658"/>
                  </a:lnTo>
                  <a:lnTo>
                    <a:pt x="6675" y="2554"/>
                  </a:lnTo>
                  <a:lnTo>
                    <a:pt x="6675" y="2554"/>
                  </a:lnTo>
                  <a:lnTo>
                    <a:pt x="6800" y="2616"/>
                  </a:lnTo>
                  <a:lnTo>
                    <a:pt x="6926" y="2574"/>
                  </a:lnTo>
                  <a:lnTo>
                    <a:pt x="6989" y="2554"/>
                  </a:lnTo>
                  <a:lnTo>
                    <a:pt x="7010" y="2533"/>
                  </a:lnTo>
                  <a:lnTo>
                    <a:pt x="7072" y="2533"/>
                  </a:lnTo>
                  <a:lnTo>
                    <a:pt x="7093" y="2512"/>
                  </a:lnTo>
                  <a:lnTo>
                    <a:pt x="7072" y="2428"/>
                  </a:lnTo>
                  <a:lnTo>
                    <a:pt x="7093" y="2323"/>
                  </a:lnTo>
                  <a:lnTo>
                    <a:pt x="7177" y="2261"/>
                  </a:lnTo>
                  <a:lnTo>
                    <a:pt x="7282" y="2261"/>
                  </a:lnTo>
                  <a:lnTo>
                    <a:pt x="7344" y="2407"/>
                  </a:lnTo>
                  <a:lnTo>
                    <a:pt x="7616" y="2616"/>
                  </a:lnTo>
                  <a:lnTo>
                    <a:pt x="7637" y="2742"/>
                  </a:lnTo>
                  <a:lnTo>
                    <a:pt x="7742" y="2846"/>
                  </a:lnTo>
                  <a:lnTo>
                    <a:pt x="7909" y="2930"/>
                  </a:lnTo>
                  <a:lnTo>
                    <a:pt x="8160" y="2930"/>
                  </a:lnTo>
                  <a:lnTo>
                    <a:pt x="8328" y="2784"/>
                  </a:lnTo>
                  <a:lnTo>
                    <a:pt x="8391" y="2700"/>
                  </a:lnTo>
                  <a:lnTo>
                    <a:pt x="8495" y="2700"/>
                  </a:lnTo>
                  <a:lnTo>
                    <a:pt x="8704" y="2846"/>
                  </a:lnTo>
                  <a:lnTo>
                    <a:pt x="8851" y="2867"/>
                  </a:lnTo>
                  <a:lnTo>
                    <a:pt x="8893" y="2742"/>
                  </a:lnTo>
                  <a:lnTo>
                    <a:pt x="8976" y="2679"/>
                  </a:lnTo>
                  <a:lnTo>
                    <a:pt x="9060" y="2616"/>
                  </a:lnTo>
                  <a:lnTo>
                    <a:pt x="9165" y="2616"/>
                  </a:lnTo>
                  <a:lnTo>
                    <a:pt x="9269" y="2554"/>
                  </a:lnTo>
                  <a:lnTo>
                    <a:pt x="9311" y="2470"/>
                  </a:lnTo>
                  <a:lnTo>
                    <a:pt x="9269" y="2365"/>
                  </a:lnTo>
                  <a:lnTo>
                    <a:pt x="9207" y="2219"/>
                  </a:lnTo>
                  <a:lnTo>
                    <a:pt x="9228" y="1905"/>
                  </a:lnTo>
                  <a:lnTo>
                    <a:pt x="9290" y="1821"/>
                  </a:lnTo>
                  <a:lnTo>
                    <a:pt x="9228" y="1717"/>
                  </a:lnTo>
                  <a:lnTo>
                    <a:pt x="9290" y="1696"/>
                  </a:lnTo>
                  <a:lnTo>
                    <a:pt x="9395" y="1570"/>
                  </a:lnTo>
                  <a:lnTo>
                    <a:pt x="9374" y="1507"/>
                  </a:lnTo>
                  <a:lnTo>
                    <a:pt x="9500" y="1424"/>
                  </a:lnTo>
                  <a:lnTo>
                    <a:pt x="9646" y="1486"/>
                  </a:lnTo>
                  <a:lnTo>
                    <a:pt x="9730" y="1466"/>
                  </a:lnTo>
                  <a:lnTo>
                    <a:pt x="9730" y="1403"/>
                  </a:lnTo>
                  <a:lnTo>
                    <a:pt x="9813" y="1298"/>
                  </a:lnTo>
                  <a:lnTo>
                    <a:pt x="10065" y="1298"/>
                  </a:lnTo>
                  <a:lnTo>
                    <a:pt x="10169" y="1382"/>
                  </a:lnTo>
                  <a:lnTo>
                    <a:pt x="10316" y="1528"/>
                  </a:lnTo>
                  <a:lnTo>
                    <a:pt x="10378" y="1633"/>
                  </a:lnTo>
                  <a:lnTo>
                    <a:pt x="10525" y="1654"/>
                  </a:lnTo>
                  <a:lnTo>
                    <a:pt x="10692" y="1696"/>
                  </a:lnTo>
                  <a:lnTo>
                    <a:pt x="10755" y="1800"/>
                  </a:lnTo>
                  <a:lnTo>
                    <a:pt x="10860" y="1905"/>
                  </a:lnTo>
                  <a:lnTo>
                    <a:pt x="10839" y="2030"/>
                  </a:lnTo>
                  <a:lnTo>
                    <a:pt x="10734" y="2177"/>
                  </a:lnTo>
                  <a:lnTo>
                    <a:pt x="10755" y="2428"/>
                  </a:lnTo>
                  <a:lnTo>
                    <a:pt x="10839" y="2428"/>
                  </a:lnTo>
                  <a:lnTo>
                    <a:pt x="10839" y="2219"/>
                  </a:lnTo>
                  <a:lnTo>
                    <a:pt x="10985" y="2051"/>
                  </a:lnTo>
                  <a:lnTo>
                    <a:pt x="11111" y="2030"/>
                  </a:lnTo>
                  <a:lnTo>
                    <a:pt x="11194" y="1926"/>
                  </a:lnTo>
                  <a:lnTo>
                    <a:pt x="11194" y="1779"/>
                  </a:lnTo>
                  <a:lnTo>
                    <a:pt x="11299" y="1738"/>
                  </a:lnTo>
                  <a:lnTo>
                    <a:pt x="11404" y="1800"/>
                  </a:lnTo>
                  <a:lnTo>
                    <a:pt x="11487" y="1717"/>
                  </a:lnTo>
                  <a:lnTo>
                    <a:pt x="11487" y="1591"/>
                  </a:lnTo>
                  <a:lnTo>
                    <a:pt x="11425" y="1591"/>
                  </a:lnTo>
                  <a:lnTo>
                    <a:pt x="11362" y="1507"/>
                  </a:lnTo>
                  <a:lnTo>
                    <a:pt x="11299" y="1507"/>
                  </a:lnTo>
                  <a:lnTo>
                    <a:pt x="11278" y="1528"/>
                  </a:lnTo>
                  <a:lnTo>
                    <a:pt x="11278" y="1612"/>
                  </a:lnTo>
                  <a:lnTo>
                    <a:pt x="11215" y="1570"/>
                  </a:lnTo>
                  <a:lnTo>
                    <a:pt x="11194" y="1507"/>
                  </a:lnTo>
                  <a:lnTo>
                    <a:pt x="11153" y="1507"/>
                  </a:lnTo>
                  <a:lnTo>
                    <a:pt x="11153" y="1570"/>
                  </a:lnTo>
                  <a:lnTo>
                    <a:pt x="11111" y="1696"/>
                  </a:lnTo>
                  <a:lnTo>
                    <a:pt x="11090" y="1654"/>
                  </a:lnTo>
                  <a:lnTo>
                    <a:pt x="11048" y="1591"/>
                  </a:lnTo>
                  <a:lnTo>
                    <a:pt x="10964" y="1633"/>
                  </a:lnTo>
                  <a:lnTo>
                    <a:pt x="10943" y="1696"/>
                  </a:lnTo>
                  <a:lnTo>
                    <a:pt x="10901" y="1612"/>
                  </a:lnTo>
                  <a:lnTo>
                    <a:pt x="10881" y="1486"/>
                  </a:lnTo>
                  <a:lnTo>
                    <a:pt x="10839" y="1486"/>
                  </a:lnTo>
                  <a:lnTo>
                    <a:pt x="10776" y="1361"/>
                  </a:lnTo>
                  <a:lnTo>
                    <a:pt x="10734" y="1319"/>
                  </a:lnTo>
                  <a:lnTo>
                    <a:pt x="10650" y="1319"/>
                  </a:lnTo>
                  <a:lnTo>
                    <a:pt x="10567" y="1298"/>
                  </a:lnTo>
                  <a:lnTo>
                    <a:pt x="10420" y="1277"/>
                  </a:lnTo>
                  <a:lnTo>
                    <a:pt x="10357" y="1193"/>
                  </a:lnTo>
                  <a:lnTo>
                    <a:pt x="10378" y="1173"/>
                  </a:lnTo>
                  <a:lnTo>
                    <a:pt x="10546" y="1214"/>
                  </a:lnTo>
                  <a:lnTo>
                    <a:pt x="10692" y="1193"/>
                  </a:lnTo>
                  <a:lnTo>
                    <a:pt x="10797" y="1214"/>
                  </a:lnTo>
                  <a:lnTo>
                    <a:pt x="11048" y="1256"/>
                  </a:lnTo>
                  <a:lnTo>
                    <a:pt x="11194" y="1193"/>
                  </a:lnTo>
                  <a:lnTo>
                    <a:pt x="11299" y="984"/>
                  </a:lnTo>
                  <a:lnTo>
                    <a:pt x="11508" y="942"/>
                  </a:lnTo>
                  <a:lnTo>
                    <a:pt x="11613" y="859"/>
                  </a:lnTo>
                  <a:lnTo>
                    <a:pt x="11613" y="838"/>
                  </a:lnTo>
                  <a:lnTo>
                    <a:pt x="11529" y="796"/>
                  </a:lnTo>
                  <a:lnTo>
                    <a:pt x="11508" y="754"/>
                  </a:lnTo>
                  <a:lnTo>
                    <a:pt x="11425" y="733"/>
                  </a:lnTo>
                  <a:lnTo>
                    <a:pt x="11320" y="754"/>
                  </a:lnTo>
                  <a:lnTo>
                    <a:pt x="11194" y="608"/>
                  </a:lnTo>
                  <a:lnTo>
                    <a:pt x="11111" y="608"/>
                  </a:lnTo>
                  <a:lnTo>
                    <a:pt x="11006" y="733"/>
                  </a:lnTo>
                  <a:lnTo>
                    <a:pt x="10964" y="733"/>
                  </a:lnTo>
                  <a:lnTo>
                    <a:pt x="10943" y="691"/>
                  </a:lnTo>
                  <a:lnTo>
                    <a:pt x="11048" y="649"/>
                  </a:lnTo>
                  <a:lnTo>
                    <a:pt x="11048" y="566"/>
                  </a:lnTo>
                  <a:lnTo>
                    <a:pt x="10943" y="524"/>
                  </a:lnTo>
                  <a:lnTo>
                    <a:pt x="10901" y="482"/>
                  </a:lnTo>
                  <a:lnTo>
                    <a:pt x="10839" y="482"/>
                  </a:lnTo>
                  <a:lnTo>
                    <a:pt x="10776" y="608"/>
                  </a:lnTo>
                  <a:lnTo>
                    <a:pt x="10734" y="608"/>
                  </a:lnTo>
                  <a:lnTo>
                    <a:pt x="10734" y="524"/>
                  </a:lnTo>
                  <a:lnTo>
                    <a:pt x="10671" y="545"/>
                  </a:lnTo>
                  <a:lnTo>
                    <a:pt x="10650" y="587"/>
                  </a:lnTo>
                  <a:lnTo>
                    <a:pt x="10588" y="587"/>
                  </a:lnTo>
                  <a:lnTo>
                    <a:pt x="10567" y="545"/>
                  </a:lnTo>
                  <a:lnTo>
                    <a:pt x="10650" y="482"/>
                  </a:lnTo>
                  <a:lnTo>
                    <a:pt x="10650" y="419"/>
                  </a:lnTo>
                  <a:lnTo>
                    <a:pt x="10546" y="357"/>
                  </a:lnTo>
                  <a:lnTo>
                    <a:pt x="10420" y="357"/>
                  </a:lnTo>
                  <a:lnTo>
                    <a:pt x="10357" y="377"/>
                  </a:lnTo>
                  <a:lnTo>
                    <a:pt x="10337" y="545"/>
                  </a:lnTo>
                  <a:lnTo>
                    <a:pt x="10253" y="587"/>
                  </a:lnTo>
                  <a:lnTo>
                    <a:pt x="10253" y="649"/>
                  </a:lnTo>
                  <a:lnTo>
                    <a:pt x="10316" y="796"/>
                  </a:lnTo>
                  <a:lnTo>
                    <a:pt x="10316" y="880"/>
                  </a:lnTo>
                  <a:lnTo>
                    <a:pt x="10253" y="942"/>
                  </a:lnTo>
                  <a:lnTo>
                    <a:pt x="10211" y="838"/>
                  </a:lnTo>
                  <a:lnTo>
                    <a:pt x="10127" y="838"/>
                  </a:lnTo>
                  <a:lnTo>
                    <a:pt x="10127" y="859"/>
                  </a:lnTo>
                  <a:lnTo>
                    <a:pt x="10023" y="838"/>
                  </a:lnTo>
                  <a:lnTo>
                    <a:pt x="9897" y="901"/>
                  </a:lnTo>
                  <a:lnTo>
                    <a:pt x="9897" y="901"/>
                  </a:lnTo>
                  <a:lnTo>
                    <a:pt x="10002" y="754"/>
                  </a:lnTo>
                  <a:lnTo>
                    <a:pt x="10065" y="733"/>
                  </a:lnTo>
                  <a:lnTo>
                    <a:pt x="10127" y="608"/>
                  </a:lnTo>
                  <a:lnTo>
                    <a:pt x="10127" y="566"/>
                  </a:lnTo>
                  <a:lnTo>
                    <a:pt x="10065" y="566"/>
                  </a:lnTo>
                  <a:lnTo>
                    <a:pt x="9960" y="649"/>
                  </a:lnTo>
                  <a:lnTo>
                    <a:pt x="9897" y="649"/>
                  </a:lnTo>
                  <a:lnTo>
                    <a:pt x="9918" y="587"/>
                  </a:lnTo>
                  <a:lnTo>
                    <a:pt x="10002" y="524"/>
                  </a:lnTo>
                  <a:lnTo>
                    <a:pt x="10002" y="482"/>
                  </a:lnTo>
                  <a:lnTo>
                    <a:pt x="9897" y="461"/>
                  </a:lnTo>
                  <a:lnTo>
                    <a:pt x="9855" y="419"/>
                  </a:lnTo>
                  <a:lnTo>
                    <a:pt x="9960" y="377"/>
                  </a:lnTo>
                  <a:lnTo>
                    <a:pt x="10002" y="419"/>
                  </a:lnTo>
                  <a:lnTo>
                    <a:pt x="10127" y="419"/>
                  </a:lnTo>
                  <a:lnTo>
                    <a:pt x="10169" y="231"/>
                  </a:lnTo>
                  <a:lnTo>
                    <a:pt x="10169" y="168"/>
                  </a:lnTo>
                  <a:lnTo>
                    <a:pt x="10044" y="210"/>
                  </a:lnTo>
                  <a:lnTo>
                    <a:pt x="10002" y="147"/>
                  </a:lnTo>
                  <a:lnTo>
                    <a:pt x="10023" y="64"/>
                  </a:lnTo>
                  <a:lnTo>
                    <a:pt x="10002" y="1"/>
                  </a:lnTo>
                  <a:lnTo>
                    <a:pt x="9918" y="64"/>
                  </a:lnTo>
                  <a:lnTo>
                    <a:pt x="9855" y="64"/>
                  </a:lnTo>
                  <a:lnTo>
                    <a:pt x="979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" name="Google Shape;1580;p74"/>
            <p:cNvSpPr/>
            <p:nvPr/>
          </p:nvSpPr>
          <p:spPr>
            <a:xfrm>
              <a:off x="3810372" y="2589242"/>
              <a:ext cx="68528" cy="147786"/>
            </a:xfrm>
            <a:custGeom>
              <a:avLst/>
              <a:gdLst/>
              <a:ahLst/>
              <a:cxnLst/>
              <a:rect l="l" t="t" r="r" b="b"/>
              <a:pathLst>
                <a:path w="5755" h="12995" extrusionOk="0">
                  <a:moveTo>
                    <a:pt x="3788" y="1"/>
                  </a:moveTo>
                  <a:lnTo>
                    <a:pt x="3725" y="21"/>
                  </a:lnTo>
                  <a:lnTo>
                    <a:pt x="3599" y="63"/>
                  </a:lnTo>
                  <a:lnTo>
                    <a:pt x="3474" y="1"/>
                  </a:lnTo>
                  <a:lnTo>
                    <a:pt x="3474" y="1"/>
                  </a:lnTo>
                  <a:lnTo>
                    <a:pt x="3495" y="105"/>
                  </a:lnTo>
                  <a:lnTo>
                    <a:pt x="3578" y="147"/>
                  </a:lnTo>
                  <a:lnTo>
                    <a:pt x="3599" y="293"/>
                  </a:lnTo>
                  <a:lnTo>
                    <a:pt x="3516" y="335"/>
                  </a:lnTo>
                  <a:lnTo>
                    <a:pt x="3495" y="524"/>
                  </a:lnTo>
                  <a:lnTo>
                    <a:pt x="3558" y="607"/>
                  </a:lnTo>
                  <a:lnTo>
                    <a:pt x="3558" y="754"/>
                  </a:lnTo>
                  <a:lnTo>
                    <a:pt x="3495" y="712"/>
                  </a:lnTo>
                  <a:lnTo>
                    <a:pt x="3453" y="733"/>
                  </a:lnTo>
                  <a:lnTo>
                    <a:pt x="3369" y="670"/>
                  </a:lnTo>
                  <a:lnTo>
                    <a:pt x="3244" y="649"/>
                  </a:lnTo>
                  <a:lnTo>
                    <a:pt x="3139" y="586"/>
                  </a:lnTo>
                  <a:lnTo>
                    <a:pt x="2951" y="524"/>
                  </a:lnTo>
                  <a:lnTo>
                    <a:pt x="2825" y="607"/>
                  </a:lnTo>
                  <a:lnTo>
                    <a:pt x="2637" y="607"/>
                  </a:lnTo>
                  <a:lnTo>
                    <a:pt x="2574" y="628"/>
                  </a:lnTo>
                  <a:lnTo>
                    <a:pt x="2679" y="796"/>
                  </a:lnTo>
                  <a:lnTo>
                    <a:pt x="2658" y="837"/>
                  </a:lnTo>
                  <a:lnTo>
                    <a:pt x="2658" y="921"/>
                  </a:lnTo>
                  <a:lnTo>
                    <a:pt x="2574" y="963"/>
                  </a:lnTo>
                  <a:lnTo>
                    <a:pt x="2658" y="1068"/>
                  </a:lnTo>
                  <a:lnTo>
                    <a:pt x="2553" y="1172"/>
                  </a:lnTo>
                  <a:lnTo>
                    <a:pt x="2511" y="1172"/>
                  </a:lnTo>
                  <a:lnTo>
                    <a:pt x="2428" y="1130"/>
                  </a:lnTo>
                  <a:lnTo>
                    <a:pt x="2323" y="1047"/>
                  </a:lnTo>
                  <a:lnTo>
                    <a:pt x="2198" y="1151"/>
                  </a:lnTo>
                  <a:lnTo>
                    <a:pt x="2114" y="1340"/>
                  </a:lnTo>
                  <a:lnTo>
                    <a:pt x="2030" y="1381"/>
                  </a:lnTo>
                  <a:lnTo>
                    <a:pt x="1988" y="1528"/>
                  </a:lnTo>
                  <a:lnTo>
                    <a:pt x="1926" y="1633"/>
                  </a:lnTo>
                  <a:lnTo>
                    <a:pt x="1842" y="1653"/>
                  </a:lnTo>
                  <a:lnTo>
                    <a:pt x="1842" y="1905"/>
                  </a:lnTo>
                  <a:lnTo>
                    <a:pt x="1905" y="1988"/>
                  </a:lnTo>
                  <a:lnTo>
                    <a:pt x="1988" y="2177"/>
                  </a:lnTo>
                  <a:lnTo>
                    <a:pt x="1926" y="2302"/>
                  </a:lnTo>
                  <a:lnTo>
                    <a:pt x="1779" y="2511"/>
                  </a:lnTo>
                  <a:lnTo>
                    <a:pt x="1612" y="2804"/>
                  </a:lnTo>
                  <a:lnTo>
                    <a:pt x="1591" y="2930"/>
                  </a:lnTo>
                  <a:lnTo>
                    <a:pt x="1507" y="3014"/>
                  </a:lnTo>
                  <a:lnTo>
                    <a:pt x="1298" y="3034"/>
                  </a:lnTo>
                  <a:lnTo>
                    <a:pt x="1110" y="3139"/>
                  </a:lnTo>
                  <a:lnTo>
                    <a:pt x="1110" y="3265"/>
                  </a:lnTo>
                  <a:lnTo>
                    <a:pt x="1193" y="3348"/>
                  </a:lnTo>
                  <a:lnTo>
                    <a:pt x="1193" y="3516"/>
                  </a:lnTo>
                  <a:lnTo>
                    <a:pt x="1151" y="3662"/>
                  </a:lnTo>
                  <a:lnTo>
                    <a:pt x="1089" y="3934"/>
                  </a:lnTo>
                  <a:lnTo>
                    <a:pt x="1089" y="4185"/>
                  </a:lnTo>
                  <a:lnTo>
                    <a:pt x="879" y="4687"/>
                  </a:lnTo>
                  <a:lnTo>
                    <a:pt x="879" y="4813"/>
                  </a:lnTo>
                  <a:lnTo>
                    <a:pt x="942" y="4897"/>
                  </a:lnTo>
                  <a:lnTo>
                    <a:pt x="963" y="5127"/>
                  </a:lnTo>
                  <a:lnTo>
                    <a:pt x="858" y="5252"/>
                  </a:lnTo>
                  <a:lnTo>
                    <a:pt x="649" y="5231"/>
                  </a:lnTo>
                  <a:lnTo>
                    <a:pt x="482" y="5211"/>
                  </a:lnTo>
                  <a:lnTo>
                    <a:pt x="377" y="5294"/>
                  </a:lnTo>
                  <a:lnTo>
                    <a:pt x="252" y="5524"/>
                  </a:lnTo>
                  <a:lnTo>
                    <a:pt x="210" y="5755"/>
                  </a:lnTo>
                  <a:lnTo>
                    <a:pt x="252" y="6068"/>
                  </a:lnTo>
                  <a:lnTo>
                    <a:pt x="314" y="6361"/>
                  </a:lnTo>
                  <a:lnTo>
                    <a:pt x="252" y="6550"/>
                  </a:lnTo>
                  <a:lnTo>
                    <a:pt x="314" y="6696"/>
                  </a:lnTo>
                  <a:lnTo>
                    <a:pt x="335" y="6926"/>
                  </a:lnTo>
                  <a:lnTo>
                    <a:pt x="314" y="7135"/>
                  </a:lnTo>
                  <a:lnTo>
                    <a:pt x="314" y="7345"/>
                  </a:lnTo>
                  <a:lnTo>
                    <a:pt x="461" y="7449"/>
                  </a:lnTo>
                  <a:lnTo>
                    <a:pt x="670" y="7659"/>
                  </a:lnTo>
                  <a:lnTo>
                    <a:pt x="628" y="7805"/>
                  </a:lnTo>
                  <a:lnTo>
                    <a:pt x="628" y="7972"/>
                  </a:lnTo>
                  <a:lnTo>
                    <a:pt x="356" y="8056"/>
                  </a:lnTo>
                  <a:lnTo>
                    <a:pt x="335" y="8161"/>
                  </a:lnTo>
                  <a:lnTo>
                    <a:pt x="461" y="8370"/>
                  </a:lnTo>
                  <a:lnTo>
                    <a:pt x="482" y="8642"/>
                  </a:lnTo>
                  <a:lnTo>
                    <a:pt x="565" y="8768"/>
                  </a:lnTo>
                  <a:lnTo>
                    <a:pt x="482" y="8914"/>
                  </a:lnTo>
                  <a:lnTo>
                    <a:pt x="482" y="9040"/>
                  </a:lnTo>
                  <a:lnTo>
                    <a:pt x="461" y="9123"/>
                  </a:lnTo>
                  <a:lnTo>
                    <a:pt x="273" y="9165"/>
                  </a:lnTo>
                  <a:lnTo>
                    <a:pt x="231" y="9228"/>
                  </a:lnTo>
                  <a:lnTo>
                    <a:pt x="314" y="9332"/>
                  </a:lnTo>
                  <a:lnTo>
                    <a:pt x="231" y="9395"/>
                  </a:lnTo>
                  <a:lnTo>
                    <a:pt x="168" y="9479"/>
                  </a:lnTo>
                  <a:lnTo>
                    <a:pt x="252" y="9625"/>
                  </a:lnTo>
                  <a:lnTo>
                    <a:pt x="273" y="10002"/>
                  </a:lnTo>
                  <a:lnTo>
                    <a:pt x="231" y="10086"/>
                  </a:lnTo>
                  <a:lnTo>
                    <a:pt x="147" y="10002"/>
                  </a:lnTo>
                  <a:lnTo>
                    <a:pt x="63" y="9939"/>
                  </a:lnTo>
                  <a:lnTo>
                    <a:pt x="63" y="9960"/>
                  </a:lnTo>
                  <a:lnTo>
                    <a:pt x="1" y="10023"/>
                  </a:lnTo>
                  <a:lnTo>
                    <a:pt x="21" y="10253"/>
                  </a:lnTo>
                  <a:lnTo>
                    <a:pt x="42" y="10337"/>
                  </a:lnTo>
                  <a:lnTo>
                    <a:pt x="63" y="10525"/>
                  </a:lnTo>
                  <a:lnTo>
                    <a:pt x="147" y="10546"/>
                  </a:lnTo>
                  <a:lnTo>
                    <a:pt x="168" y="10588"/>
                  </a:lnTo>
                  <a:lnTo>
                    <a:pt x="147" y="10734"/>
                  </a:lnTo>
                  <a:lnTo>
                    <a:pt x="273" y="10672"/>
                  </a:lnTo>
                  <a:lnTo>
                    <a:pt x="210" y="10567"/>
                  </a:lnTo>
                  <a:lnTo>
                    <a:pt x="231" y="10483"/>
                  </a:lnTo>
                  <a:lnTo>
                    <a:pt x="273" y="10483"/>
                  </a:lnTo>
                  <a:lnTo>
                    <a:pt x="252" y="10546"/>
                  </a:lnTo>
                  <a:lnTo>
                    <a:pt x="335" y="10588"/>
                  </a:lnTo>
                  <a:lnTo>
                    <a:pt x="377" y="10672"/>
                  </a:lnTo>
                  <a:lnTo>
                    <a:pt x="252" y="10755"/>
                  </a:lnTo>
                  <a:lnTo>
                    <a:pt x="231" y="10860"/>
                  </a:lnTo>
                  <a:lnTo>
                    <a:pt x="273" y="10944"/>
                  </a:lnTo>
                  <a:lnTo>
                    <a:pt x="252" y="11069"/>
                  </a:lnTo>
                  <a:lnTo>
                    <a:pt x="210" y="11111"/>
                  </a:lnTo>
                  <a:lnTo>
                    <a:pt x="273" y="11216"/>
                  </a:lnTo>
                  <a:lnTo>
                    <a:pt x="356" y="11257"/>
                  </a:lnTo>
                  <a:lnTo>
                    <a:pt x="440" y="11383"/>
                  </a:lnTo>
                  <a:lnTo>
                    <a:pt x="482" y="11425"/>
                  </a:lnTo>
                  <a:lnTo>
                    <a:pt x="586" y="11634"/>
                  </a:lnTo>
                  <a:lnTo>
                    <a:pt x="586" y="11801"/>
                  </a:lnTo>
                  <a:lnTo>
                    <a:pt x="733" y="11843"/>
                  </a:lnTo>
                  <a:lnTo>
                    <a:pt x="754" y="11948"/>
                  </a:lnTo>
                  <a:lnTo>
                    <a:pt x="858" y="12094"/>
                  </a:lnTo>
                  <a:lnTo>
                    <a:pt x="984" y="12011"/>
                  </a:lnTo>
                  <a:lnTo>
                    <a:pt x="1005" y="12136"/>
                  </a:lnTo>
                  <a:lnTo>
                    <a:pt x="942" y="12304"/>
                  </a:lnTo>
                  <a:lnTo>
                    <a:pt x="775" y="12325"/>
                  </a:lnTo>
                  <a:lnTo>
                    <a:pt x="754" y="12366"/>
                  </a:lnTo>
                  <a:lnTo>
                    <a:pt x="838" y="12429"/>
                  </a:lnTo>
                  <a:lnTo>
                    <a:pt x="858" y="12534"/>
                  </a:lnTo>
                  <a:lnTo>
                    <a:pt x="984" y="12555"/>
                  </a:lnTo>
                  <a:lnTo>
                    <a:pt x="1047" y="12848"/>
                  </a:lnTo>
                  <a:lnTo>
                    <a:pt x="963" y="12952"/>
                  </a:lnTo>
                  <a:lnTo>
                    <a:pt x="1005" y="12994"/>
                  </a:lnTo>
                  <a:lnTo>
                    <a:pt x="1151" y="12994"/>
                  </a:lnTo>
                  <a:lnTo>
                    <a:pt x="1423" y="12931"/>
                  </a:lnTo>
                  <a:lnTo>
                    <a:pt x="1570" y="12973"/>
                  </a:lnTo>
                  <a:lnTo>
                    <a:pt x="1695" y="12869"/>
                  </a:lnTo>
                  <a:lnTo>
                    <a:pt x="1674" y="12764"/>
                  </a:lnTo>
                  <a:lnTo>
                    <a:pt x="1612" y="12701"/>
                  </a:lnTo>
                  <a:lnTo>
                    <a:pt x="1695" y="12534"/>
                  </a:lnTo>
                  <a:lnTo>
                    <a:pt x="1884" y="12513"/>
                  </a:lnTo>
                  <a:lnTo>
                    <a:pt x="1905" y="12325"/>
                  </a:lnTo>
                  <a:lnTo>
                    <a:pt x="1926" y="12408"/>
                  </a:lnTo>
                  <a:lnTo>
                    <a:pt x="2135" y="12450"/>
                  </a:lnTo>
                  <a:lnTo>
                    <a:pt x="2260" y="12366"/>
                  </a:lnTo>
                  <a:lnTo>
                    <a:pt x="2365" y="12429"/>
                  </a:lnTo>
                  <a:lnTo>
                    <a:pt x="2449" y="12513"/>
                  </a:lnTo>
                  <a:lnTo>
                    <a:pt x="2553" y="12345"/>
                  </a:lnTo>
                  <a:lnTo>
                    <a:pt x="2616" y="12115"/>
                  </a:lnTo>
                  <a:lnTo>
                    <a:pt x="2679" y="12032"/>
                  </a:lnTo>
                  <a:lnTo>
                    <a:pt x="2721" y="11739"/>
                  </a:lnTo>
                  <a:lnTo>
                    <a:pt x="2762" y="11634"/>
                  </a:lnTo>
                  <a:lnTo>
                    <a:pt x="2658" y="11571"/>
                  </a:lnTo>
                  <a:lnTo>
                    <a:pt x="2679" y="11467"/>
                  </a:lnTo>
                  <a:lnTo>
                    <a:pt x="2783" y="11320"/>
                  </a:lnTo>
                  <a:lnTo>
                    <a:pt x="2679" y="11216"/>
                  </a:lnTo>
                  <a:lnTo>
                    <a:pt x="2783" y="11111"/>
                  </a:lnTo>
                  <a:lnTo>
                    <a:pt x="2658" y="11048"/>
                  </a:lnTo>
                  <a:lnTo>
                    <a:pt x="2721" y="10965"/>
                  </a:lnTo>
                  <a:lnTo>
                    <a:pt x="2658" y="10839"/>
                  </a:lnTo>
                  <a:lnTo>
                    <a:pt x="2762" y="10881"/>
                  </a:lnTo>
                  <a:lnTo>
                    <a:pt x="2930" y="10860"/>
                  </a:lnTo>
                  <a:lnTo>
                    <a:pt x="2783" y="10755"/>
                  </a:lnTo>
                  <a:lnTo>
                    <a:pt x="2846" y="10609"/>
                  </a:lnTo>
                  <a:lnTo>
                    <a:pt x="2846" y="10546"/>
                  </a:lnTo>
                  <a:lnTo>
                    <a:pt x="2658" y="10483"/>
                  </a:lnTo>
                  <a:lnTo>
                    <a:pt x="2888" y="10483"/>
                  </a:lnTo>
                  <a:lnTo>
                    <a:pt x="2762" y="10358"/>
                  </a:lnTo>
                  <a:lnTo>
                    <a:pt x="2679" y="10358"/>
                  </a:lnTo>
                  <a:lnTo>
                    <a:pt x="2742" y="10274"/>
                  </a:lnTo>
                  <a:lnTo>
                    <a:pt x="2783" y="10274"/>
                  </a:lnTo>
                  <a:lnTo>
                    <a:pt x="2825" y="10316"/>
                  </a:lnTo>
                  <a:lnTo>
                    <a:pt x="2888" y="10232"/>
                  </a:lnTo>
                  <a:lnTo>
                    <a:pt x="2867" y="10148"/>
                  </a:lnTo>
                  <a:lnTo>
                    <a:pt x="2972" y="10232"/>
                  </a:lnTo>
                  <a:lnTo>
                    <a:pt x="2993" y="10128"/>
                  </a:lnTo>
                  <a:lnTo>
                    <a:pt x="3076" y="10023"/>
                  </a:lnTo>
                  <a:lnTo>
                    <a:pt x="3160" y="10023"/>
                  </a:lnTo>
                  <a:lnTo>
                    <a:pt x="3139" y="9939"/>
                  </a:lnTo>
                  <a:lnTo>
                    <a:pt x="3181" y="9897"/>
                  </a:lnTo>
                  <a:lnTo>
                    <a:pt x="3202" y="9939"/>
                  </a:lnTo>
                  <a:lnTo>
                    <a:pt x="3181" y="10044"/>
                  </a:lnTo>
                  <a:lnTo>
                    <a:pt x="3265" y="10044"/>
                  </a:lnTo>
                  <a:lnTo>
                    <a:pt x="3369" y="9897"/>
                  </a:lnTo>
                  <a:lnTo>
                    <a:pt x="3453" y="9897"/>
                  </a:lnTo>
                  <a:lnTo>
                    <a:pt x="3516" y="9835"/>
                  </a:lnTo>
                  <a:lnTo>
                    <a:pt x="3495" y="9730"/>
                  </a:lnTo>
                  <a:lnTo>
                    <a:pt x="3411" y="9646"/>
                  </a:lnTo>
                  <a:lnTo>
                    <a:pt x="3286" y="9625"/>
                  </a:lnTo>
                  <a:lnTo>
                    <a:pt x="3181" y="9688"/>
                  </a:lnTo>
                  <a:lnTo>
                    <a:pt x="3139" y="9646"/>
                  </a:lnTo>
                  <a:lnTo>
                    <a:pt x="3055" y="9709"/>
                  </a:lnTo>
                  <a:lnTo>
                    <a:pt x="2972" y="9604"/>
                  </a:lnTo>
                  <a:lnTo>
                    <a:pt x="2846" y="9563"/>
                  </a:lnTo>
                  <a:lnTo>
                    <a:pt x="2762" y="9521"/>
                  </a:lnTo>
                  <a:lnTo>
                    <a:pt x="2616" y="9542"/>
                  </a:lnTo>
                  <a:lnTo>
                    <a:pt x="2616" y="9604"/>
                  </a:lnTo>
                  <a:lnTo>
                    <a:pt x="2553" y="9542"/>
                  </a:lnTo>
                  <a:lnTo>
                    <a:pt x="2407" y="9542"/>
                  </a:lnTo>
                  <a:lnTo>
                    <a:pt x="2365" y="9500"/>
                  </a:lnTo>
                  <a:lnTo>
                    <a:pt x="2470" y="9479"/>
                  </a:lnTo>
                  <a:lnTo>
                    <a:pt x="2553" y="9521"/>
                  </a:lnTo>
                  <a:lnTo>
                    <a:pt x="2637" y="9395"/>
                  </a:lnTo>
                  <a:lnTo>
                    <a:pt x="2679" y="9437"/>
                  </a:lnTo>
                  <a:lnTo>
                    <a:pt x="2783" y="9416"/>
                  </a:lnTo>
                  <a:lnTo>
                    <a:pt x="2825" y="9332"/>
                  </a:lnTo>
                  <a:lnTo>
                    <a:pt x="2930" y="9374"/>
                  </a:lnTo>
                  <a:lnTo>
                    <a:pt x="2972" y="9416"/>
                  </a:lnTo>
                  <a:lnTo>
                    <a:pt x="3034" y="9416"/>
                  </a:lnTo>
                  <a:lnTo>
                    <a:pt x="3055" y="9332"/>
                  </a:lnTo>
                  <a:lnTo>
                    <a:pt x="3097" y="9416"/>
                  </a:lnTo>
                  <a:lnTo>
                    <a:pt x="3244" y="9437"/>
                  </a:lnTo>
                  <a:lnTo>
                    <a:pt x="3202" y="9521"/>
                  </a:lnTo>
                  <a:lnTo>
                    <a:pt x="3306" y="9563"/>
                  </a:lnTo>
                  <a:lnTo>
                    <a:pt x="3474" y="9542"/>
                  </a:lnTo>
                  <a:lnTo>
                    <a:pt x="3495" y="9416"/>
                  </a:lnTo>
                  <a:lnTo>
                    <a:pt x="3662" y="9270"/>
                  </a:lnTo>
                  <a:lnTo>
                    <a:pt x="3725" y="9102"/>
                  </a:lnTo>
                  <a:lnTo>
                    <a:pt x="3599" y="8977"/>
                  </a:lnTo>
                  <a:lnTo>
                    <a:pt x="3599" y="8893"/>
                  </a:lnTo>
                  <a:lnTo>
                    <a:pt x="3453" y="8788"/>
                  </a:lnTo>
                  <a:lnTo>
                    <a:pt x="3474" y="8747"/>
                  </a:lnTo>
                  <a:lnTo>
                    <a:pt x="3265" y="8579"/>
                  </a:lnTo>
                  <a:lnTo>
                    <a:pt x="3244" y="8475"/>
                  </a:lnTo>
                  <a:lnTo>
                    <a:pt x="3160" y="8391"/>
                  </a:lnTo>
                  <a:lnTo>
                    <a:pt x="3055" y="8516"/>
                  </a:lnTo>
                  <a:lnTo>
                    <a:pt x="2993" y="8433"/>
                  </a:lnTo>
                  <a:lnTo>
                    <a:pt x="2951" y="8454"/>
                  </a:lnTo>
                  <a:lnTo>
                    <a:pt x="2951" y="8349"/>
                  </a:lnTo>
                  <a:lnTo>
                    <a:pt x="2867" y="8349"/>
                  </a:lnTo>
                  <a:lnTo>
                    <a:pt x="2825" y="8244"/>
                  </a:lnTo>
                  <a:lnTo>
                    <a:pt x="2742" y="8182"/>
                  </a:lnTo>
                  <a:lnTo>
                    <a:pt x="2825" y="8077"/>
                  </a:lnTo>
                  <a:lnTo>
                    <a:pt x="2762" y="7952"/>
                  </a:lnTo>
                  <a:lnTo>
                    <a:pt x="2825" y="7931"/>
                  </a:lnTo>
                  <a:lnTo>
                    <a:pt x="2825" y="7847"/>
                  </a:lnTo>
                  <a:lnTo>
                    <a:pt x="2742" y="7826"/>
                  </a:lnTo>
                  <a:lnTo>
                    <a:pt x="2825" y="7721"/>
                  </a:lnTo>
                  <a:lnTo>
                    <a:pt x="2783" y="7533"/>
                  </a:lnTo>
                  <a:lnTo>
                    <a:pt x="2825" y="7512"/>
                  </a:lnTo>
                  <a:lnTo>
                    <a:pt x="2867" y="7554"/>
                  </a:lnTo>
                  <a:lnTo>
                    <a:pt x="2888" y="7449"/>
                  </a:lnTo>
                  <a:lnTo>
                    <a:pt x="2825" y="7345"/>
                  </a:lnTo>
                  <a:lnTo>
                    <a:pt x="2846" y="7198"/>
                  </a:lnTo>
                  <a:lnTo>
                    <a:pt x="2825" y="7073"/>
                  </a:lnTo>
                  <a:lnTo>
                    <a:pt x="2846" y="7010"/>
                  </a:lnTo>
                  <a:lnTo>
                    <a:pt x="2825" y="6884"/>
                  </a:lnTo>
                  <a:lnTo>
                    <a:pt x="2679" y="6696"/>
                  </a:lnTo>
                  <a:lnTo>
                    <a:pt x="2679" y="6696"/>
                  </a:lnTo>
                  <a:lnTo>
                    <a:pt x="2783" y="6759"/>
                  </a:lnTo>
                  <a:lnTo>
                    <a:pt x="2951" y="6717"/>
                  </a:lnTo>
                  <a:lnTo>
                    <a:pt x="3055" y="6571"/>
                  </a:lnTo>
                  <a:lnTo>
                    <a:pt x="2993" y="6466"/>
                  </a:lnTo>
                  <a:lnTo>
                    <a:pt x="3034" y="6403"/>
                  </a:lnTo>
                  <a:lnTo>
                    <a:pt x="3139" y="6424"/>
                  </a:lnTo>
                  <a:lnTo>
                    <a:pt x="3286" y="6299"/>
                  </a:lnTo>
                  <a:lnTo>
                    <a:pt x="3286" y="6236"/>
                  </a:lnTo>
                  <a:lnTo>
                    <a:pt x="3202" y="6236"/>
                  </a:lnTo>
                  <a:lnTo>
                    <a:pt x="3265" y="6131"/>
                  </a:lnTo>
                  <a:lnTo>
                    <a:pt x="3348" y="6047"/>
                  </a:lnTo>
                  <a:lnTo>
                    <a:pt x="3390" y="6089"/>
                  </a:lnTo>
                  <a:lnTo>
                    <a:pt x="3453" y="6089"/>
                  </a:lnTo>
                  <a:lnTo>
                    <a:pt x="3474" y="5964"/>
                  </a:lnTo>
                  <a:lnTo>
                    <a:pt x="3516" y="5964"/>
                  </a:lnTo>
                  <a:lnTo>
                    <a:pt x="3558" y="6047"/>
                  </a:lnTo>
                  <a:lnTo>
                    <a:pt x="3620" y="5964"/>
                  </a:lnTo>
                  <a:lnTo>
                    <a:pt x="3620" y="5838"/>
                  </a:lnTo>
                  <a:lnTo>
                    <a:pt x="3683" y="5734"/>
                  </a:lnTo>
                  <a:lnTo>
                    <a:pt x="3788" y="5734"/>
                  </a:lnTo>
                  <a:lnTo>
                    <a:pt x="3788" y="5817"/>
                  </a:lnTo>
                  <a:lnTo>
                    <a:pt x="3871" y="5817"/>
                  </a:lnTo>
                  <a:lnTo>
                    <a:pt x="3913" y="5713"/>
                  </a:lnTo>
                  <a:lnTo>
                    <a:pt x="4039" y="5629"/>
                  </a:lnTo>
                  <a:lnTo>
                    <a:pt x="4018" y="5524"/>
                  </a:lnTo>
                  <a:lnTo>
                    <a:pt x="4018" y="5420"/>
                  </a:lnTo>
                  <a:lnTo>
                    <a:pt x="4102" y="5503"/>
                  </a:lnTo>
                  <a:lnTo>
                    <a:pt x="4206" y="5378"/>
                  </a:lnTo>
                  <a:lnTo>
                    <a:pt x="4290" y="5378"/>
                  </a:lnTo>
                  <a:lnTo>
                    <a:pt x="4395" y="5190"/>
                  </a:lnTo>
                  <a:lnTo>
                    <a:pt x="4395" y="5001"/>
                  </a:lnTo>
                  <a:lnTo>
                    <a:pt x="4457" y="4897"/>
                  </a:lnTo>
                  <a:lnTo>
                    <a:pt x="4541" y="4897"/>
                  </a:lnTo>
                  <a:lnTo>
                    <a:pt x="4646" y="4771"/>
                  </a:lnTo>
                  <a:lnTo>
                    <a:pt x="4562" y="4771"/>
                  </a:lnTo>
                  <a:lnTo>
                    <a:pt x="4499" y="4666"/>
                  </a:lnTo>
                  <a:lnTo>
                    <a:pt x="4562" y="4625"/>
                  </a:lnTo>
                  <a:lnTo>
                    <a:pt x="4541" y="4562"/>
                  </a:lnTo>
                  <a:lnTo>
                    <a:pt x="4436" y="4562"/>
                  </a:lnTo>
                  <a:lnTo>
                    <a:pt x="4332" y="4457"/>
                  </a:lnTo>
                  <a:lnTo>
                    <a:pt x="4457" y="4415"/>
                  </a:lnTo>
                  <a:lnTo>
                    <a:pt x="4436" y="4332"/>
                  </a:lnTo>
                  <a:lnTo>
                    <a:pt x="4520" y="4164"/>
                  </a:lnTo>
                  <a:lnTo>
                    <a:pt x="4541" y="4081"/>
                  </a:lnTo>
                  <a:lnTo>
                    <a:pt x="4499" y="3997"/>
                  </a:lnTo>
                  <a:lnTo>
                    <a:pt x="4415" y="3997"/>
                  </a:lnTo>
                  <a:lnTo>
                    <a:pt x="4395" y="3934"/>
                  </a:lnTo>
                  <a:lnTo>
                    <a:pt x="4415" y="3892"/>
                  </a:lnTo>
                  <a:lnTo>
                    <a:pt x="4499" y="3934"/>
                  </a:lnTo>
                  <a:lnTo>
                    <a:pt x="4520" y="3955"/>
                  </a:lnTo>
                  <a:lnTo>
                    <a:pt x="4541" y="3955"/>
                  </a:lnTo>
                  <a:lnTo>
                    <a:pt x="4541" y="3871"/>
                  </a:lnTo>
                  <a:lnTo>
                    <a:pt x="4436" y="3850"/>
                  </a:lnTo>
                  <a:lnTo>
                    <a:pt x="4541" y="3788"/>
                  </a:lnTo>
                  <a:lnTo>
                    <a:pt x="4625" y="3788"/>
                  </a:lnTo>
                  <a:lnTo>
                    <a:pt x="4729" y="3725"/>
                  </a:lnTo>
                  <a:lnTo>
                    <a:pt x="4646" y="3662"/>
                  </a:lnTo>
                  <a:lnTo>
                    <a:pt x="4562" y="3516"/>
                  </a:lnTo>
                  <a:lnTo>
                    <a:pt x="4646" y="3537"/>
                  </a:lnTo>
                  <a:lnTo>
                    <a:pt x="4708" y="3620"/>
                  </a:lnTo>
                  <a:lnTo>
                    <a:pt x="4813" y="3578"/>
                  </a:lnTo>
                  <a:lnTo>
                    <a:pt x="4834" y="3474"/>
                  </a:lnTo>
                  <a:lnTo>
                    <a:pt x="4855" y="3369"/>
                  </a:lnTo>
                  <a:lnTo>
                    <a:pt x="4918" y="3327"/>
                  </a:lnTo>
                  <a:lnTo>
                    <a:pt x="4980" y="3453"/>
                  </a:lnTo>
                  <a:lnTo>
                    <a:pt x="5064" y="3348"/>
                  </a:lnTo>
                  <a:lnTo>
                    <a:pt x="5127" y="3453"/>
                  </a:lnTo>
                  <a:lnTo>
                    <a:pt x="5190" y="3474"/>
                  </a:lnTo>
                  <a:lnTo>
                    <a:pt x="5252" y="3369"/>
                  </a:lnTo>
                  <a:lnTo>
                    <a:pt x="5357" y="3432"/>
                  </a:lnTo>
                  <a:lnTo>
                    <a:pt x="5483" y="3348"/>
                  </a:lnTo>
                  <a:lnTo>
                    <a:pt x="5545" y="3432"/>
                  </a:lnTo>
                  <a:lnTo>
                    <a:pt x="5671" y="3432"/>
                  </a:lnTo>
                  <a:lnTo>
                    <a:pt x="5713" y="3369"/>
                  </a:lnTo>
                  <a:lnTo>
                    <a:pt x="5755" y="3411"/>
                  </a:lnTo>
                  <a:lnTo>
                    <a:pt x="5755" y="3265"/>
                  </a:lnTo>
                  <a:lnTo>
                    <a:pt x="5671" y="3202"/>
                  </a:lnTo>
                  <a:lnTo>
                    <a:pt x="5587" y="2993"/>
                  </a:lnTo>
                  <a:lnTo>
                    <a:pt x="5462" y="2951"/>
                  </a:lnTo>
                  <a:lnTo>
                    <a:pt x="5399" y="2762"/>
                  </a:lnTo>
                  <a:lnTo>
                    <a:pt x="5462" y="2700"/>
                  </a:lnTo>
                  <a:lnTo>
                    <a:pt x="5462" y="2490"/>
                  </a:lnTo>
                  <a:lnTo>
                    <a:pt x="5441" y="2386"/>
                  </a:lnTo>
                  <a:lnTo>
                    <a:pt x="5462" y="2302"/>
                  </a:lnTo>
                  <a:lnTo>
                    <a:pt x="5399" y="2093"/>
                  </a:lnTo>
                  <a:lnTo>
                    <a:pt x="5357" y="1988"/>
                  </a:lnTo>
                  <a:lnTo>
                    <a:pt x="5336" y="1842"/>
                  </a:lnTo>
                  <a:lnTo>
                    <a:pt x="5378" y="1758"/>
                  </a:lnTo>
                  <a:lnTo>
                    <a:pt x="5357" y="1633"/>
                  </a:lnTo>
                  <a:lnTo>
                    <a:pt x="5190" y="1591"/>
                  </a:lnTo>
                  <a:lnTo>
                    <a:pt x="5190" y="1486"/>
                  </a:lnTo>
                  <a:lnTo>
                    <a:pt x="5252" y="1361"/>
                  </a:lnTo>
                  <a:lnTo>
                    <a:pt x="5190" y="1172"/>
                  </a:lnTo>
                  <a:lnTo>
                    <a:pt x="5252" y="1068"/>
                  </a:lnTo>
                  <a:lnTo>
                    <a:pt x="5190" y="1005"/>
                  </a:lnTo>
                  <a:lnTo>
                    <a:pt x="5127" y="1005"/>
                  </a:lnTo>
                  <a:lnTo>
                    <a:pt x="5022" y="858"/>
                  </a:lnTo>
                  <a:lnTo>
                    <a:pt x="4939" y="858"/>
                  </a:lnTo>
                  <a:lnTo>
                    <a:pt x="4876" y="754"/>
                  </a:lnTo>
                  <a:lnTo>
                    <a:pt x="4771" y="628"/>
                  </a:lnTo>
                  <a:lnTo>
                    <a:pt x="4708" y="607"/>
                  </a:lnTo>
                  <a:lnTo>
                    <a:pt x="4604" y="545"/>
                  </a:lnTo>
                  <a:lnTo>
                    <a:pt x="4395" y="524"/>
                  </a:lnTo>
                  <a:lnTo>
                    <a:pt x="4227" y="419"/>
                  </a:lnTo>
                  <a:lnTo>
                    <a:pt x="4018" y="189"/>
                  </a:lnTo>
                  <a:lnTo>
                    <a:pt x="3892" y="105"/>
                  </a:lnTo>
                  <a:lnTo>
                    <a:pt x="378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" name="Google Shape;1581;p74"/>
            <p:cNvSpPr/>
            <p:nvPr/>
          </p:nvSpPr>
          <p:spPr>
            <a:xfrm>
              <a:off x="3883127" y="2693471"/>
              <a:ext cx="27411" cy="23803"/>
            </a:xfrm>
            <a:custGeom>
              <a:avLst/>
              <a:gdLst/>
              <a:ahLst/>
              <a:cxnLst/>
              <a:rect l="l" t="t" r="r" b="b"/>
              <a:pathLst>
                <a:path w="2302" h="2093" extrusionOk="0">
                  <a:moveTo>
                    <a:pt x="1026" y="0"/>
                  </a:moveTo>
                  <a:lnTo>
                    <a:pt x="1026" y="63"/>
                  </a:lnTo>
                  <a:lnTo>
                    <a:pt x="942" y="63"/>
                  </a:lnTo>
                  <a:lnTo>
                    <a:pt x="942" y="105"/>
                  </a:lnTo>
                  <a:lnTo>
                    <a:pt x="1005" y="167"/>
                  </a:lnTo>
                  <a:lnTo>
                    <a:pt x="900" y="230"/>
                  </a:lnTo>
                  <a:lnTo>
                    <a:pt x="837" y="209"/>
                  </a:lnTo>
                  <a:lnTo>
                    <a:pt x="628" y="209"/>
                  </a:lnTo>
                  <a:lnTo>
                    <a:pt x="607" y="147"/>
                  </a:lnTo>
                  <a:lnTo>
                    <a:pt x="586" y="251"/>
                  </a:lnTo>
                  <a:lnTo>
                    <a:pt x="481" y="230"/>
                  </a:lnTo>
                  <a:lnTo>
                    <a:pt x="335" y="272"/>
                  </a:lnTo>
                  <a:lnTo>
                    <a:pt x="335" y="356"/>
                  </a:lnTo>
                  <a:lnTo>
                    <a:pt x="272" y="356"/>
                  </a:lnTo>
                  <a:lnTo>
                    <a:pt x="84" y="439"/>
                  </a:lnTo>
                  <a:lnTo>
                    <a:pt x="0" y="544"/>
                  </a:lnTo>
                  <a:lnTo>
                    <a:pt x="21" y="900"/>
                  </a:lnTo>
                  <a:lnTo>
                    <a:pt x="84" y="900"/>
                  </a:lnTo>
                  <a:lnTo>
                    <a:pt x="126" y="879"/>
                  </a:lnTo>
                  <a:lnTo>
                    <a:pt x="230" y="900"/>
                  </a:lnTo>
                  <a:lnTo>
                    <a:pt x="189" y="983"/>
                  </a:lnTo>
                  <a:lnTo>
                    <a:pt x="105" y="983"/>
                  </a:lnTo>
                  <a:lnTo>
                    <a:pt x="105" y="1151"/>
                  </a:lnTo>
                  <a:lnTo>
                    <a:pt x="209" y="1276"/>
                  </a:lnTo>
                  <a:lnTo>
                    <a:pt x="377" y="1423"/>
                  </a:lnTo>
                  <a:lnTo>
                    <a:pt x="419" y="1423"/>
                  </a:lnTo>
                  <a:lnTo>
                    <a:pt x="419" y="1318"/>
                  </a:lnTo>
                  <a:lnTo>
                    <a:pt x="544" y="1214"/>
                  </a:lnTo>
                  <a:lnTo>
                    <a:pt x="586" y="1318"/>
                  </a:lnTo>
                  <a:lnTo>
                    <a:pt x="523" y="1611"/>
                  </a:lnTo>
                  <a:lnTo>
                    <a:pt x="523" y="1695"/>
                  </a:lnTo>
                  <a:lnTo>
                    <a:pt x="586" y="1674"/>
                  </a:lnTo>
                  <a:lnTo>
                    <a:pt x="754" y="1569"/>
                  </a:lnTo>
                  <a:lnTo>
                    <a:pt x="900" y="1507"/>
                  </a:lnTo>
                  <a:lnTo>
                    <a:pt x="1046" y="1632"/>
                  </a:lnTo>
                  <a:lnTo>
                    <a:pt x="1130" y="1611"/>
                  </a:lnTo>
                  <a:lnTo>
                    <a:pt x="1151" y="1507"/>
                  </a:lnTo>
                  <a:lnTo>
                    <a:pt x="1235" y="1590"/>
                  </a:lnTo>
                  <a:lnTo>
                    <a:pt x="1277" y="1674"/>
                  </a:lnTo>
                  <a:lnTo>
                    <a:pt x="1339" y="1674"/>
                  </a:lnTo>
                  <a:lnTo>
                    <a:pt x="1528" y="1779"/>
                  </a:lnTo>
                  <a:lnTo>
                    <a:pt x="1570" y="1925"/>
                  </a:lnTo>
                  <a:lnTo>
                    <a:pt x="1695" y="1967"/>
                  </a:lnTo>
                  <a:lnTo>
                    <a:pt x="1779" y="2092"/>
                  </a:lnTo>
                  <a:lnTo>
                    <a:pt x="1988" y="2009"/>
                  </a:lnTo>
                  <a:lnTo>
                    <a:pt x="2155" y="2030"/>
                  </a:lnTo>
                  <a:lnTo>
                    <a:pt x="2260" y="1904"/>
                  </a:lnTo>
                  <a:lnTo>
                    <a:pt x="2218" y="1800"/>
                  </a:lnTo>
                  <a:lnTo>
                    <a:pt x="2302" y="1716"/>
                  </a:lnTo>
                  <a:lnTo>
                    <a:pt x="2302" y="1611"/>
                  </a:lnTo>
                  <a:lnTo>
                    <a:pt x="2051" y="1109"/>
                  </a:lnTo>
                  <a:lnTo>
                    <a:pt x="2093" y="691"/>
                  </a:lnTo>
                  <a:lnTo>
                    <a:pt x="2155" y="649"/>
                  </a:lnTo>
                  <a:lnTo>
                    <a:pt x="2197" y="481"/>
                  </a:lnTo>
                  <a:lnTo>
                    <a:pt x="2281" y="356"/>
                  </a:lnTo>
                  <a:lnTo>
                    <a:pt x="2302" y="335"/>
                  </a:lnTo>
                  <a:lnTo>
                    <a:pt x="2302" y="314"/>
                  </a:lnTo>
                  <a:lnTo>
                    <a:pt x="2260" y="230"/>
                  </a:lnTo>
                  <a:lnTo>
                    <a:pt x="2218" y="272"/>
                  </a:lnTo>
                  <a:lnTo>
                    <a:pt x="1758" y="251"/>
                  </a:lnTo>
                  <a:lnTo>
                    <a:pt x="1570" y="126"/>
                  </a:lnTo>
                  <a:lnTo>
                    <a:pt x="1339" y="126"/>
                  </a:lnTo>
                  <a:lnTo>
                    <a:pt x="1235" y="63"/>
                  </a:lnTo>
                  <a:lnTo>
                    <a:pt x="1130" y="105"/>
                  </a:lnTo>
                  <a:lnTo>
                    <a:pt x="102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" name="Google Shape;1582;p74"/>
            <p:cNvSpPr/>
            <p:nvPr/>
          </p:nvSpPr>
          <p:spPr>
            <a:xfrm>
              <a:off x="3870422" y="2710598"/>
              <a:ext cx="43605" cy="22620"/>
            </a:xfrm>
            <a:custGeom>
              <a:avLst/>
              <a:gdLst/>
              <a:ahLst/>
              <a:cxnLst/>
              <a:rect l="l" t="t" r="r" b="b"/>
              <a:pathLst>
                <a:path w="3662" h="1989" extrusionOk="0">
                  <a:moveTo>
                    <a:pt x="1967" y="1"/>
                  </a:moveTo>
                  <a:lnTo>
                    <a:pt x="1821" y="63"/>
                  </a:lnTo>
                  <a:lnTo>
                    <a:pt x="1653" y="168"/>
                  </a:lnTo>
                  <a:lnTo>
                    <a:pt x="1590" y="189"/>
                  </a:lnTo>
                  <a:lnTo>
                    <a:pt x="1590" y="314"/>
                  </a:lnTo>
                  <a:lnTo>
                    <a:pt x="1653" y="586"/>
                  </a:lnTo>
                  <a:lnTo>
                    <a:pt x="1590" y="754"/>
                  </a:lnTo>
                  <a:lnTo>
                    <a:pt x="1402" y="963"/>
                  </a:lnTo>
                  <a:lnTo>
                    <a:pt x="1256" y="963"/>
                  </a:lnTo>
                  <a:lnTo>
                    <a:pt x="1130" y="838"/>
                  </a:lnTo>
                  <a:lnTo>
                    <a:pt x="1130" y="733"/>
                  </a:lnTo>
                  <a:lnTo>
                    <a:pt x="837" y="440"/>
                  </a:lnTo>
                  <a:lnTo>
                    <a:pt x="837" y="294"/>
                  </a:lnTo>
                  <a:lnTo>
                    <a:pt x="774" y="294"/>
                  </a:lnTo>
                  <a:lnTo>
                    <a:pt x="670" y="398"/>
                  </a:lnTo>
                  <a:lnTo>
                    <a:pt x="523" y="419"/>
                  </a:lnTo>
                  <a:lnTo>
                    <a:pt x="460" y="461"/>
                  </a:lnTo>
                  <a:lnTo>
                    <a:pt x="335" y="461"/>
                  </a:lnTo>
                  <a:lnTo>
                    <a:pt x="251" y="607"/>
                  </a:lnTo>
                  <a:lnTo>
                    <a:pt x="293" y="733"/>
                  </a:lnTo>
                  <a:lnTo>
                    <a:pt x="230" y="712"/>
                  </a:lnTo>
                  <a:lnTo>
                    <a:pt x="230" y="921"/>
                  </a:lnTo>
                  <a:lnTo>
                    <a:pt x="84" y="1110"/>
                  </a:lnTo>
                  <a:lnTo>
                    <a:pt x="84" y="1214"/>
                  </a:lnTo>
                  <a:lnTo>
                    <a:pt x="84" y="1319"/>
                  </a:lnTo>
                  <a:lnTo>
                    <a:pt x="0" y="1382"/>
                  </a:lnTo>
                  <a:lnTo>
                    <a:pt x="42" y="1674"/>
                  </a:lnTo>
                  <a:lnTo>
                    <a:pt x="126" y="1737"/>
                  </a:lnTo>
                  <a:lnTo>
                    <a:pt x="126" y="1758"/>
                  </a:lnTo>
                  <a:lnTo>
                    <a:pt x="230" y="1737"/>
                  </a:lnTo>
                  <a:lnTo>
                    <a:pt x="251" y="1591"/>
                  </a:lnTo>
                  <a:lnTo>
                    <a:pt x="440" y="1465"/>
                  </a:lnTo>
                  <a:lnTo>
                    <a:pt x="670" y="1382"/>
                  </a:lnTo>
                  <a:lnTo>
                    <a:pt x="879" y="1423"/>
                  </a:lnTo>
                  <a:lnTo>
                    <a:pt x="1025" y="1423"/>
                  </a:lnTo>
                  <a:lnTo>
                    <a:pt x="1088" y="1465"/>
                  </a:lnTo>
                  <a:lnTo>
                    <a:pt x="1235" y="1382"/>
                  </a:lnTo>
                  <a:lnTo>
                    <a:pt x="1339" y="1361"/>
                  </a:lnTo>
                  <a:lnTo>
                    <a:pt x="1360" y="1444"/>
                  </a:lnTo>
                  <a:lnTo>
                    <a:pt x="1465" y="1444"/>
                  </a:lnTo>
                  <a:lnTo>
                    <a:pt x="1548" y="1549"/>
                  </a:lnTo>
                  <a:lnTo>
                    <a:pt x="1716" y="1549"/>
                  </a:lnTo>
                  <a:lnTo>
                    <a:pt x="1779" y="1570"/>
                  </a:lnTo>
                  <a:lnTo>
                    <a:pt x="1967" y="1444"/>
                  </a:lnTo>
                  <a:lnTo>
                    <a:pt x="2176" y="1549"/>
                  </a:lnTo>
                  <a:lnTo>
                    <a:pt x="2344" y="1570"/>
                  </a:lnTo>
                  <a:lnTo>
                    <a:pt x="2511" y="1758"/>
                  </a:lnTo>
                  <a:lnTo>
                    <a:pt x="2637" y="1758"/>
                  </a:lnTo>
                  <a:lnTo>
                    <a:pt x="2762" y="1946"/>
                  </a:lnTo>
                  <a:lnTo>
                    <a:pt x="2929" y="1967"/>
                  </a:lnTo>
                  <a:lnTo>
                    <a:pt x="2971" y="1988"/>
                  </a:lnTo>
                  <a:lnTo>
                    <a:pt x="3160" y="1905"/>
                  </a:lnTo>
                  <a:lnTo>
                    <a:pt x="3390" y="1884"/>
                  </a:lnTo>
                  <a:lnTo>
                    <a:pt x="3432" y="1737"/>
                  </a:lnTo>
                  <a:lnTo>
                    <a:pt x="3536" y="1674"/>
                  </a:lnTo>
                  <a:lnTo>
                    <a:pt x="3578" y="1570"/>
                  </a:lnTo>
                  <a:lnTo>
                    <a:pt x="3662" y="1549"/>
                  </a:lnTo>
                  <a:lnTo>
                    <a:pt x="3662" y="1382"/>
                  </a:lnTo>
                  <a:lnTo>
                    <a:pt x="3578" y="1277"/>
                  </a:lnTo>
                  <a:lnTo>
                    <a:pt x="3494" y="1110"/>
                  </a:lnTo>
                  <a:lnTo>
                    <a:pt x="3473" y="1047"/>
                  </a:lnTo>
                  <a:lnTo>
                    <a:pt x="3390" y="921"/>
                  </a:lnTo>
                  <a:lnTo>
                    <a:pt x="3432" y="838"/>
                  </a:lnTo>
                  <a:lnTo>
                    <a:pt x="3369" y="733"/>
                  </a:lnTo>
                  <a:lnTo>
                    <a:pt x="3327" y="712"/>
                  </a:lnTo>
                  <a:lnTo>
                    <a:pt x="3348" y="649"/>
                  </a:lnTo>
                  <a:lnTo>
                    <a:pt x="3348" y="545"/>
                  </a:lnTo>
                  <a:lnTo>
                    <a:pt x="3055" y="503"/>
                  </a:lnTo>
                  <a:lnTo>
                    <a:pt x="2846" y="586"/>
                  </a:lnTo>
                  <a:lnTo>
                    <a:pt x="2762" y="461"/>
                  </a:lnTo>
                  <a:lnTo>
                    <a:pt x="2637" y="419"/>
                  </a:lnTo>
                  <a:lnTo>
                    <a:pt x="2595" y="273"/>
                  </a:lnTo>
                  <a:lnTo>
                    <a:pt x="2406" y="168"/>
                  </a:lnTo>
                  <a:lnTo>
                    <a:pt x="2344" y="168"/>
                  </a:lnTo>
                  <a:lnTo>
                    <a:pt x="2302" y="84"/>
                  </a:lnTo>
                  <a:lnTo>
                    <a:pt x="2218" y="1"/>
                  </a:lnTo>
                  <a:lnTo>
                    <a:pt x="2197" y="105"/>
                  </a:lnTo>
                  <a:lnTo>
                    <a:pt x="2113" y="126"/>
                  </a:lnTo>
                  <a:lnTo>
                    <a:pt x="196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" name="Google Shape;1583;p74"/>
            <p:cNvSpPr/>
            <p:nvPr/>
          </p:nvSpPr>
          <p:spPr>
            <a:xfrm>
              <a:off x="3871910" y="2726065"/>
              <a:ext cx="33901" cy="23803"/>
            </a:xfrm>
            <a:custGeom>
              <a:avLst/>
              <a:gdLst/>
              <a:ahLst/>
              <a:cxnLst/>
              <a:rect l="l" t="t" r="r" b="b"/>
              <a:pathLst>
                <a:path w="2847" h="2093" extrusionOk="0">
                  <a:moveTo>
                    <a:pt x="1214" y="1"/>
                  </a:moveTo>
                  <a:lnTo>
                    <a:pt x="1110" y="22"/>
                  </a:lnTo>
                  <a:lnTo>
                    <a:pt x="963" y="105"/>
                  </a:lnTo>
                  <a:lnTo>
                    <a:pt x="900" y="63"/>
                  </a:lnTo>
                  <a:lnTo>
                    <a:pt x="754" y="63"/>
                  </a:lnTo>
                  <a:lnTo>
                    <a:pt x="545" y="22"/>
                  </a:lnTo>
                  <a:lnTo>
                    <a:pt x="315" y="105"/>
                  </a:lnTo>
                  <a:lnTo>
                    <a:pt x="126" y="231"/>
                  </a:lnTo>
                  <a:lnTo>
                    <a:pt x="105" y="377"/>
                  </a:lnTo>
                  <a:lnTo>
                    <a:pt x="1" y="398"/>
                  </a:lnTo>
                  <a:lnTo>
                    <a:pt x="1" y="586"/>
                  </a:lnTo>
                  <a:lnTo>
                    <a:pt x="63" y="712"/>
                  </a:lnTo>
                  <a:lnTo>
                    <a:pt x="1" y="796"/>
                  </a:lnTo>
                  <a:lnTo>
                    <a:pt x="22" y="817"/>
                  </a:lnTo>
                  <a:lnTo>
                    <a:pt x="231" y="754"/>
                  </a:lnTo>
                  <a:lnTo>
                    <a:pt x="398" y="1005"/>
                  </a:lnTo>
                  <a:lnTo>
                    <a:pt x="524" y="1047"/>
                  </a:lnTo>
                  <a:lnTo>
                    <a:pt x="733" y="1005"/>
                  </a:lnTo>
                  <a:lnTo>
                    <a:pt x="817" y="1047"/>
                  </a:lnTo>
                  <a:lnTo>
                    <a:pt x="838" y="1151"/>
                  </a:lnTo>
                  <a:lnTo>
                    <a:pt x="921" y="1172"/>
                  </a:lnTo>
                  <a:lnTo>
                    <a:pt x="963" y="1235"/>
                  </a:lnTo>
                  <a:lnTo>
                    <a:pt x="921" y="1340"/>
                  </a:lnTo>
                  <a:lnTo>
                    <a:pt x="921" y="1549"/>
                  </a:lnTo>
                  <a:lnTo>
                    <a:pt x="1047" y="1528"/>
                  </a:lnTo>
                  <a:lnTo>
                    <a:pt x="1172" y="1633"/>
                  </a:lnTo>
                  <a:lnTo>
                    <a:pt x="1256" y="1633"/>
                  </a:lnTo>
                  <a:lnTo>
                    <a:pt x="1319" y="1863"/>
                  </a:lnTo>
                  <a:lnTo>
                    <a:pt x="1319" y="1988"/>
                  </a:lnTo>
                  <a:lnTo>
                    <a:pt x="1361" y="2093"/>
                  </a:lnTo>
                  <a:lnTo>
                    <a:pt x="1486" y="2009"/>
                  </a:lnTo>
                  <a:lnTo>
                    <a:pt x="1696" y="1947"/>
                  </a:lnTo>
                  <a:lnTo>
                    <a:pt x="1863" y="2009"/>
                  </a:lnTo>
                  <a:lnTo>
                    <a:pt x="2009" y="1947"/>
                  </a:lnTo>
                  <a:lnTo>
                    <a:pt x="2114" y="1947"/>
                  </a:lnTo>
                  <a:lnTo>
                    <a:pt x="2051" y="1779"/>
                  </a:lnTo>
                  <a:lnTo>
                    <a:pt x="2219" y="1758"/>
                  </a:lnTo>
                  <a:lnTo>
                    <a:pt x="2281" y="1633"/>
                  </a:lnTo>
                  <a:lnTo>
                    <a:pt x="2386" y="1570"/>
                  </a:lnTo>
                  <a:lnTo>
                    <a:pt x="2407" y="1654"/>
                  </a:lnTo>
                  <a:lnTo>
                    <a:pt x="2532" y="1654"/>
                  </a:lnTo>
                  <a:lnTo>
                    <a:pt x="2532" y="1528"/>
                  </a:lnTo>
                  <a:lnTo>
                    <a:pt x="2386" y="1444"/>
                  </a:lnTo>
                  <a:lnTo>
                    <a:pt x="2428" y="1277"/>
                  </a:lnTo>
                  <a:lnTo>
                    <a:pt x="2512" y="1256"/>
                  </a:lnTo>
                  <a:lnTo>
                    <a:pt x="2616" y="1068"/>
                  </a:lnTo>
                  <a:lnTo>
                    <a:pt x="2825" y="963"/>
                  </a:lnTo>
                  <a:lnTo>
                    <a:pt x="2825" y="858"/>
                  </a:lnTo>
                  <a:lnTo>
                    <a:pt x="2721" y="817"/>
                  </a:lnTo>
                  <a:lnTo>
                    <a:pt x="2846" y="628"/>
                  </a:lnTo>
                  <a:lnTo>
                    <a:pt x="2804" y="607"/>
                  </a:lnTo>
                  <a:lnTo>
                    <a:pt x="2637" y="586"/>
                  </a:lnTo>
                  <a:lnTo>
                    <a:pt x="2512" y="398"/>
                  </a:lnTo>
                  <a:lnTo>
                    <a:pt x="2386" y="398"/>
                  </a:lnTo>
                  <a:lnTo>
                    <a:pt x="2219" y="210"/>
                  </a:lnTo>
                  <a:lnTo>
                    <a:pt x="2051" y="189"/>
                  </a:lnTo>
                  <a:lnTo>
                    <a:pt x="1842" y="84"/>
                  </a:lnTo>
                  <a:lnTo>
                    <a:pt x="1654" y="210"/>
                  </a:lnTo>
                  <a:lnTo>
                    <a:pt x="1591" y="189"/>
                  </a:lnTo>
                  <a:lnTo>
                    <a:pt x="1423" y="189"/>
                  </a:lnTo>
                  <a:lnTo>
                    <a:pt x="1340" y="84"/>
                  </a:lnTo>
                  <a:lnTo>
                    <a:pt x="1235" y="84"/>
                  </a:lnTo>
                  <a:lnTo>
                    <a:pt x="121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" name="Google Shape;1584;p74"/>
            <p:cNvSpPr/>
            <p:nvPr/>
          </p:nvSpPr>
          <p:spPr>
            <a:xfrm>
              <a:off x="3888104" y="2727737"/>
              <a:ext cx="57573" cy="42601"/>
            </a:xfrm>
            <a:custGeom>
              <a:avLst/>
              <a:gdLst/>
              <a:ahLst/>
              <a:cxnLst/>
              <a:rect l="l" t="t" r="r" b="b"/>
              <a:pathLst>
                <a:path w="4835" h="3746" extrusionOk="0">
                  <a:moveTo>
                    <a:pt x="2470" y="0"/>
                  </a:moveTo>
                  <a:lnTo>
                    <a:pt x="2323" y="84"/>
                  </a:lnTo>
                  <a:lnTo>
                    <a:pt x="2219" y="42"/>
                  </a:lnTo>
                  <a:lnTo>
                    <a:pt x="2093" y="63"/>
                  </a:lnTo>
                  <a:lnTo>
                    <a:pt x="2051" y="167"/>
                  </a:lnTo>
                  <a:lnTo>
                    <a:pt x="1947" y="230"/>
                  </a:lnTo>
                  <a:lnTo>
                    <a:pt x="1905" y="377"/>
                  </a:lnTo>
                  <a:lnTo>
                    <a:pt x="1675" y="398"/>
                  </a:lnTo>
                  <a:lnTo>
                    <a:pt x="1486" y="481"/>
                  </a:lnTo>
                  <a:lnTo>
                    <a:pt x="1361" y="670"/>
                  </a:lnTo>
                  <a:lnTo>
                    <a:pt x="1465" y="711"/>
                  </a:lnTo>
                  <a:lnTo>
                    <a:pt x="1465" y="816"/>
                  </a:lnTo>
                  <a:lnTo>
                    <a:pt x="1256" y="921"/>
                  </a:lnTo>
                  <a:lnTo>
                    <a:pt x="1152" y="1109"/>
                  </a:lnTo>
                  <a:lnTo>
                    <a:pt x="1068" y="1130"/>
                  </a:lnTo>
                  <a:lnTo>
                    <a:pt x="1026" y="1297"/>
                  </a:lnTo>
                  <a:lnTo>
                    <a:pt x="1172" y="1381"/>
                  </a:lnTo>
                  <a:lnTo>
                    <a:pt x="1172" y="1507"/>
                  </a:lnTo>
                  <a:lnTo>
                    <a:pt x="1047" y="1507"/>
                  </a:lnTo>
                  <a:lnTo>
                    <a:pt x="1026" y="1423"/>
                  </a:lnTo>
                  <a:lnTo>
                    <a:pt x="921" y="1486"/>
                  </a:lnTo>
                  <a:lnTo>
                    <a:pt x="859" y="1611"/>
                  </a:lnTo>
                  <a:lnTo>
                    <a:pt x="691" y="1632"/>
                  </a:lnTo>
                  <a:lnTo>
                    <a:pt x="754" y="1800"/>
                  </a:lnTo>
                  <a:lnTo>
                    <a:pt x="649" y="1800"/>
                  </a:lnTo>
                  <a:lnTo>
                    <a:pt x="503" y="1862"/>
                  </a:lnTo>
                  <a:lnTo>
                    <a:pt x="336" y="1800"/>
                  </a:lnTo>
                  <a:lnTo>
                    <a:pt x="126" y="1862"/>
                  </a:lnTo>
                  <a:lnTo>
                    <a:pt x="1" y="1946"/>
                  </a:lnTo>
                  <a:lnTo>
                    <a:pt x="22" y="2009"/>
                  </a:lnTo>
                  <a:lnTo>
                    <a:pt x="126" y="2260"/>
                  </a:lnTo>
                  <a:lnTo>
                    <a:pt x="210" y="2385"/>
                  </a:lnTo>
                  <a:lnTo>
                    <a:pt x="231" y="2532"/>
                  </a:lnTo>
                  <a:lnTo>
                    <a:pt x="294" y="2574"/>
                  </a:lnTo>
                  <a:lnTo>
                    <a:pt x="294" y="2950"/>
                  </a:lnTo>
                  <a:lnTo>
                    <a:pt x="189" y="2992"/>
                  </a:lnTo>
                  <a:lnTo>
                    <a:pt x="105" y="3118"/>
                  </a:lnTo>
                  <a:lnTo>
                    <a:pt x="126" y="3306"/>
                  </a:lnTo>
                  <a:lnTo>
                    <a:pt x="273" y="3494"/>
                  </a:lnTo>
                  <a:lnTo>
                    <a:pt x="273" y="3536"/>
                  </a:lnTo>
                  <a:lnTo>
                    <a:pt x="336" y="3536"/>
                  </a:lnTo>
                  <a:lnTo>
                    <a:pt x="524" y="3620"/>
                  </a:lnTo>
                  <a:lnTo>
                    <a:pt x="628" y="3578"/>
                  </a:lnTo>
                  <a:lnTo>
                    <a:pt x="1047" y="3515"/>
                  </a:lnTo>
                  <a:lnTo>
                    <a:pt x="1235" y="3515"/>
                  </a:lnTo>
                  <a:lnTo>
                    <a:pt x="1340" y="3411"/>
                  </a:lnTo>
                  <a:lnTo>
                    <a:pt x="1424" y="3411"/>
                  </a:lnTo>
                  <a:lnTo>
                    <a:pt x="1549" y="3494"/>
                  </a:lnTo>
                  <a:lnTo>
                    <a:pt x="1884" y="3536"/>
                  </a:lnTo>
                  <a:lnTo>
                    <a:pt x="2009" y="3620"/>
                  </a:lnTo>
                  <a:lnTo>
                    <a:pt x="2051" y="3683"/>
                  </a:lnTo>
                  <a:lnTo>
                    <a:pt x="2260" y="3599"/>
                  </a:lnTo>
                  <a:lnTo>
                    <a:pt x="2365" y="3683"/>
                  </a:lnTo>
                  <a:lnTo>
                    <a:pt x="2428" y="3683"/>
                  </a:lnTo>
                  <a:lnTo>
                    <a:pt x="2470" y="3620"/>
                  </a:lnTo>
                  <a:lnTo>
                    <a:pt x="2637" y="3641"/>
                  </a:lnTo>
                  <a:lnTo>
                    <a:pt x="2721" y="3704"/>
                  </a:lnTo>
                  <a:lnTo>
                    <a:pt x="2909" y="3599"/>
                  </a:lnTo>
                  <a:lnTo>
                    <a:pt x="3056" y="3599"/>
                  </a:lnTo>
                  <a:lnTo>
                    <a:pt x="3097" y="3724"/>
                  </a:lnTo>
                  <a:lnTo>
                    <a:pt x="3202" y="3745"/>
                  </a:lnTo>
                  <a:lnTo>
                    <a:pt x="3307" y="3620"/>
                  </a:lnTo>
                  <a:lnTo>
                    <a:pt x="3411" y="3599"/>
                  </a:lnTo>
                  <a:lnTo>
                    <a:pt x="3516" y="3683"/>
                  </a:lnTo>
                  <a:lnTo>
                    <a:pt x="3662" y="3620"/>
                  </a:lnTo>
                  <a:lnTo>
                    <a:pt x="3767" y="3704"/>
                  </a:lnTo>
                  <a:lnTo>
                    <a:pt x="3893" y="3704"/>
                  </a:lnTo>
                  <a:lnTo>
                    <a:pt x="3893" y="3494"/>
                  </a:lnTo>
                  <a:lnTo>
                    <a:pt x="3997" y="3285"/>
                  </a:lnTo>
                  <a:lnTo>
                    <a:pt x="4165" y="3264"/>
                  </a:lnTo>
                  <a:lnTo>
                    <a:pt x="4395" y="3201"/>
                  </a:lnTo>
                  <a:lnTo>
                    <a:pt x="4416" y="3201"/>
                  </a:lnTo>
                  <a:lnTo>
                    <a:pt x="4416" y="3055"/>
                  </a:lnTo>
                  <a:lnTo>
                    <a:pt x="4290" y="2908"/>
                  </a:lnTo>
                  <a:lnTo>
                    <a:pt x="4311" y="2762"/>
                  </a:lnTo>
                  <a:lnTo>
                    <a:pt x="4185" y="2574"/>
                  </a:lnTo>
                  <a:lnTo>
                    <a:pt x="4185" y="2427"/>
                  </a:lnTo>
                  <a:lnTo>
                    <a:pt x="4248" y="2344"/>
                  </a:lnTo>
                  <a:lnTo>
                    <a:pt x="4374" y="2448"/>
                  </a:lnTo>
                  <a:lnTo>
                    <a:pt x="4667" y="2427"/>
                  </a:lnTo>
                  <a:lnTo>
                    <a:pt x="4771" y="2218"/>
                  </a:lnTo>
                  <a:lnTo>
                    <a:pt x="4834" y="2155"/>
                  </a:lnTo>
                  <a:lnTo>
                    <a:pt x="4688" y="2051"/>
                  </a:lnTo>
                  <a:lnTo>
                    <a:pt x="4688" y="1946"/>
                  </a:lnTo>
                  <a:lnTo>
                    <a:pt x="4457" y="1758"/>
                  </a:lnTo>
                  <a:lnTo>
                    <a:pt x="4269" y="1716"/>
                  </a:lnTo>
                  <a:lnTo>
                    <a:pt x="4206" y="1527"/>
                  </a:lnTo>
                  <a:lnTo>
                    <a:pt x="4102" y="1423"/>
                  </a:lnTo>
                  <a:lnTo>
                    <a:pt x="3955" y="1214"/>
                  </a:lnTo>
                  <a:lnTo>
                    <a:pt x="3872" y="1046"/>
                  </a:lnTo>
                  <a:lnTo>
                    <a:pt x="3746" y="921"/>
                  </a:lnTo>
                  <a:lnTo>
                    <a:pt x="3746" y="753"/>
                  </a:lnTo>
                  <a:lnTo>
                    <a:pt x="3662" y="649"/>
                  </a:lnTo>
                  <a:lnTo>
                    <a:pt x="3683" y="481"/>
                  </a:lnTo>
                  <a:lnTo>
                    <a:pt x="3662" y="356"/>
                  </a:lnTo>
                  <a:lnTo>
                    <a:pt x="3411" y="272"/>
                  </a:lnTo>
                  <a:lnTo>
                    <a:pt x="3328" y="272"/>
                  </a:lnTo>
                  <a:lnTo>
                    <a:pt x="3265" y="167"/>
                  </a:lnTo>
                  <a:lnTo>
                    <a:pt x="3097" y="230"/>
                  </a:lnTo>
                  <a:lnTo>
                    <a:pt x="2930" y="356"/>
                  </a:lnTo>
                  <a:lnTo>
                    <a:pt x="2825" y="147"/>
                  </a:lnTo>
                  <a:lnTo>
                    <a:pt x="2721" y="147"/>
                  </a:lnTo>
                  <a:lnTo>
                    <a:pt x="2574" y="188"/>
                  </a:lnTo>
                  <a:lnTo>
                    <a:pt x="247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" name="Google Shape;1585;p74"/>
            <p:cNvSpPr/>
            <p:nvPr/>
          </p:nvSpPr>
          <p:spPr>
            <a:xfrm>
              <a:off x="3848488" y="2796972"/>
              <a:ext cx="39628" cy="24519"/>
            </a:xfrm>
            <a:custGeom>
              <a:avLst/>
              <a:gdLst/>
              <a:ahLst/>
              <a:cxnLst/>
              <a:rect l="l" t="t" r="r" b="b"/>
              <a:pathLst>
                <a:path w="3328" h="2156" extrusionOk="0">
                  <a:moveTo>
                    <a:pt x="2993" y="1"/>
                  </a:moveTo>
                  <a:lnTo>
                    <a:pt x="2867" y="64"/>
                  </a:lnTo>
                  <a:lnTo>
                    <a:pt x="2679" y="43"/>
                  </a:lnTo>
                  <a:lnTo>
                    <a:pt x="2449" y="43"/>
                  </a:lnTo>
                  <a:lnTo>
                    <a:pt x="2302" y="22"/>
                  </a:lnTo>
                  <a:lnTo>
                    <a:pt x="2135" y="43"/>
                  </a:lnTo>
                  <a:lnTo>
                    <a:pt x="2030" y="210"/>
                  </a:lnTo>
                  <a:lnTo>
                    <a:pt x="1926" y="273"/>
                  </a:lnTo>
                  <a:lnTo>
                    <a:pt x="1926" y="377"/>
                  </a:lnTo>
                  <a:lnTo>
                    <a:pt x="1758" y="210"/>
                  </a:lnTo>
                  <a:lnTo>
                    <a:pt x="1549" y="357"/>
                  </a:lnTo>
                  <a:lnTo>
                    <a:pt x="1403" y="419"/>
                  </a:lnTo>
                  <a:lnTo>
                    <a:pt x="1403" y="545"/>
                  </a:lnTo>
                  <a:lnTo>
                    <a:pt x="1089" y="566"/>
                  </a:lnTo>
                  <a:lnTo>
                    <a:pt x="880" y="629"/>
                  </a:lnTo>
                  <a:lnTo>
                    <a:pt x="691" y="587"/>
                  </a:lnTo>
                  <a:lnTo>
                    <a:pt x="294" y="357"/>
                  </a:lnTo>
                  <a:lnTo>
                    <a:pt x="294" y="440"/>
                  </a:lnTo>
                  <a:lnTo>
                    <a:pt x="315" y="566"/>
                  </a:lnTo>
                  <a:lnTo>
                    <a:pt x="294" y="670"/>
                  </a:lnTo>
                  <a:lnTo>
                    <a:pt x="64" y="670"/>
                  </a:lnTo>
                  <a:lnTo>
                    <a:pt x="43" y="733"/>
                  </a:lnTo>
                  <a:lnTo>
                    <a:pt x="147" y="838"/>
                  </a:lnTo>
                  <a:lnTo>
                    <a:pt x="85" y="984"/>
                  </a:lnTo>
                  <a:lnTo>
                    <a:pt x="64" y="1089"/>
                  </a:lnTo>
                  <a:lnTo>
                    <a:pt x="147" y="1193"/>
                  </a:lnTo>
                  <a:lnTo>
                    <a:pt x="43" y="1298"/>
                  </a:lnTo>
                  <a:lnTo>
                    <a:pt x="1" y="1298"/>
                  </a:lnTo>
                  <a:lnTo>
                    <a:pt x="168" y="1486"/>
                  </a:lnTo>
                  <a:lnTo>
                    <a:pt x="189" y="1675"/>
                  </a:lnTo>
                  <a:lnTo>
                    <a:pt x="273" y="1696"/>
                  </a:lnTo>
                  <a:lnTo>
                    <a:pt x="524" y="1905"/>
                  </a:lnTo>
                  <a:lnTo>
                    <a:pt x="629" y="1947"/>
                  </a:lnTo>
                  <a:lnTo>
                    <a:pt x="733" y="2030"/>
                  </a:lnTo>
                  <a:lnTo>
                    <a:pt x="1026" y="2093"/>
                  </a:lnTo>
                  <a:lnTo>
                    <a:pt x="1235" y="2156"/>
                  </a:lnTo>
                  <a:lnTo>
                    <a:pt x="1340" y="2030"/>
                  </a:lnTo>
                  <a:lnTo>
                    <a:pt x="1403" y="2051"/>
                  </a:lnTo>
                  <a:lnTo>
                    <a:pt x="1466" y="1989"/>
                  </a:lnTo>
                  <a:lnTo>
                    <a:pt x="1612" y="1926"/>
                  </a:lnTo>
                  <a:lnTo>
                    <a:pt x="1717" y="1926"/>
                  </a:lnTo>
                  <a:lnTo>
                    <a:pt x="1738" y="1884"/>
                  </a:lnTo>
                  <a:lnTo>
                    <a:pt x="1863" y="1779"/>
                  </a:lnTo>
                  <a:lnTo>
                    <a:pt x="1968" y="1800"/>
                  </a:lnTo>
                  <a:lnTo>
                    <a:pt x="2072" y="1821"/>
                  </a:lnTo>
                  <a:lnTo>
                    <a:pt x="2156" y="1842"/>
                  </a:lnTo>
                  <a:lnTo>
                    <a:pt x="2282" y="1717"/>
                  </a:lnTo>
                  <a:lnTo>
                    <a:pt x="2386" y="1696"/>
                  </a:lnTo>
                  <a:lnTo>
                    <a:pt x="2449" y="1591"/>
                  </a:lnTo>
                  <a:lnTo>
                    <a:pt x="2595" y="1612"/>
                  </a:lnTo>
                  <a:lnTo>
                    <a:pt x="2700" y="1507"/>
                  </a:lnTo>
                  <a:lnTo>
                    <a:pt x="2679" y="1403"/>
                  </a:lnTo>
                  <a:lnTo>
                    <a:pt x="2888" y="1089"/>
                  </a:lnTo>
                  <a:lnTo>
                    <a:pt x="3014" y="754"/>
                  </a:lnTo>
                  <a:lnTo>
                    <a:pt x="3118" y="524"/>
                  </a:lnTo>
                  <a:lnTo>
                    <a:pt x="3286" y="482"/>
                  </a:lnTo>
                  <a:lnTo>
                    <a:pt x="3328" y="357"/>
                  </a:lnTo>
                  <a:lnTo>
                    <a:pt x="3307" y="336"/>
                  </a:lnTo>
                  <a:lnTo>
                    <a:pt x="3286" y="231"/>
                  </a:lnTo>
                  <a:lnTo>
                    <a:pt x="3118" y="126"/>
                  </a:lnTo>
                  <a:lnTo>
                    <a:pt x="299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" name="Google Shape;1586;p74"/>
            <p:cNvSpPr/>
            <p:nvPr/>
          </p:nvSpPr>
          <p:spPr>
            <a:xfrm>
              <a:off x="3851727" y="2789842"/>
              <a:ext cx="34151" cy="14284"/>
            </a:xfrm>
            <a:custGeom>
              <a:avLst/>
              <a:gdLst/>
              <a:ahLst/>
              <a:cxnLst/>
              <a:rect l="l" t="t" r="r" b="b"/>
              <a:pathLst>
                <a:path w="2868" h="1256" extrusionOk="0">
                  <a:moveTo>
                    <a:pt x="2240" y="0"/>
                  </a:moveTo>
                  <a:lnTo>
                    <a:pt x="2177" y="21"/>
                  </a:lnTo>
                  <a:lnTo>
                    <a:pt x="2093" y="105"/>
                  </a:lnTo>
                  <a:lnTo>
                    <a:pt x="2010" y="42"/>
                  </a:lnTo>
                  <a:lnTo>
                    <a:pt x="1884" y="42"/>
                  </a:lnTo>
                  <a:lnTo>
                    <a:pt x="1779" y="21"/>
                  </a:lnTo>
                  <a:lnTo>
                    <a:pt x="1696" y="42"/>
                  </a:lnTo>
                  <a:lnTo>
                    <a:pt x="1612" y="147"/>
                  </a:lnTo>
                  <a:lnTo>
                    <a:pt x="1507" y="168"/>
                  </a:lnTo>
                  <a:lnTo>
                    <a:pt x="1486" y="147"/>
                  </a:lnTo>
                  <a:lnTo>
                    <a:pt x="1235" y="126"/>
                  </a:lnTo>
                  <a:lnTo>
                    <a:pt x="1089" y="230"/>
                  </a:lnTo>
                  <a:lnTo>
                    <a:pt x="942" y="251"/>
                  </a:lnTo>
                  <a:lnTo>
                    <a:pt x="775" y="419"/>
                  </a:lnTo>
                  <a:lnTo>
                    <a:pt x="566" y="440"/>
                  </a:lnTo>
                  <a:lnTo>
                    <a:pt x="336" y="523"/>
                  </a:lnTo>
                  <a:lnTo>
                    <a:pt x="294" y="460"/>
                  </a:lnTo>
                  <a:lnTo>
                    <a:pt x="147" y="481"/>
                  </a:lnTo>
                  <a:lnTo>
                    <a:pt x="22" y="565"/>
                  </a:lnTo>
                  <a:lnTo>
                    <a:pt x="1" y="565"/>
                  </a:lnTo>
                  <a:lnTo>
                    <a:pt x="1" y="753"/>
                  </a:lnTo>
                  <a:lnTo>
                    <a:pt x="22" y="984"/>
                  </a:lnTo>
                  <a:lnTo>
                    <a:pt x="419" y="1214"/>
                  </a:lnTo>
                  <a:lnTo>
                    <a:pt x="608" y="1256"/>
                  </a:lnTo>
                  <a:lnTo>
                    <a:pt x="817" y="1193"/>
                  </a:lnTo>
                  <a:lnTo>
                    <a:pt x="1131" y="1172"/>
                  </a:lnTo>
                  <a:lnTo>
                    <a:pt x="1131" y="1046"/>
                  </a:lnTo>
                  <a:lnTo>
                    <a:pt x="1277" y="984"/>
                  </a:lnTo>
                  <a:lnTo>
                    <a:pt x="1486" y="837"/>
                  </a:lnTo>
                  <a:lnTo>
                    <a:pt x="1654" y="1004"/>
                  </a:lnTo>
                  <a:lnTo>
                    <a:pt x="1654" y="900"/>
                  </a:lnTo>
                  <a:lnTo>
                    <a:pt x="1758" y="837"/>
                  </a:lnTo>
                  <a:lnTo>
                    <a:pt x="1863" y="670"/>
                  </a:lnTo>
                  <a:lnTo>
                    <a:pt x="2030" y="649"/>
                  </a:lnTo>
                  <a:lnTo>
                    <a:pt x="2177" y="670"/>
                  </a:lnTo>
                  <a:lnTo>
                    <a:pt x="2407" y="670"/>
                  </a:lnTo>
                  <a:lnTo>
                    <a:pt x="2595" y="691"/>
                  </a:lnTo>
                  <a:lnTo>
                    <a:pt x="2742" y="628"/>
                  </a:lnTo>
                  <a:lnTo>
                    <a:pt x="2763" y="419"/>
                  </a:lnTo>
                  <a:lnTo>
                    <a:pt x="2867" y="147"/>
                  </a:lnTo>
                  <a:lnTo>
                    <a:pt x="2637" y="21"/>
                  </a:lnTo>
                  <a:lnTo>
                    <a:pt x="2407" y="21"/>
                  </a:lnTo>
                  <a:lnTo>
                    <a:pt x="2344" y="42"/>
                  </a:lnTo>
                  <a:lnTo>
                    <a:pt x="224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" name="Google Shape;1587;p74"/>
            <p:cNvSpPr/>
            <p:nvPr/>
          </p:nvSpPr>
          <p:spPr>
            <a:xfrm>
              <a:off x="3869672" y="2845760"/>
              <a:ext cx="12967" cy="23803"/>
            </a:xfrm>
            <a:custGeom>
              <a:avLst/>
              <a:gdLst/>
              <a:ahLst/>
              <a:cxnLst/>
              <a:rect l="l" t="t" r="r" b="b"/>
              <a:pathLst>
                <a:path w="1089" h="2093" extrusionOk="0">
                  <a:moveTo>
                    <a:pt x="419" y="0"/>
                  </a:moveTo>
                  <a:lnTo>
                    <a:pt x="314" y="126"/>
                  </a:lnTo>
                  <a:lnTo>
                    <a:pt x="272" y="21"/>
                  </a:lnTo>
                  <a:lnTo>
                    <a:pt x="210" y="21"/>
                  </a:lnTo>
                  <a:lnTo>
                    <a:pt x="84" y="147"/>
                  </a:lnTo>
                  <a:lnTo>
                    <a:pt x="0" y="314"/>
                  </a:lnTo>
                  <a:lnTo>
                    <a:pt x="0" y="544"/>
                  </a:lnTo>
                  <a:lnTo>
                    <a:pt x="189" y="628"/>
                  </a:lnTo>
                  <a:lnTo>
                    <a:pt x="168" y="691"/>
                  </a:lnTo>
                  <a:lnTo>
                    <a:pt x="105" y="733"/>
                  </a:lnTo>
                  <a:lnTo>
                    <a:pt x="63" y="984"/>
                  </a:lnTo>
                  <a:lnTo>
                    <a:pt x="105" y="1172"/>
                  </a:lnTo>
                  <a:lnTo>
                    <a:pt x="63" y="1277"/>
                  </a:lnTo>
                  <a:lnTo>
                    <a:pt x="63" y="1423"/>
                  </a:lnTo>
                  <a:lnTo>
                    <a:pt x="147" y="1528"/>
                  </a:lnTo>
                  <a:lnTo>
                    <a:pt x="84" y="1674"/>
                  </a:lnTo>
                  <a:lnTo>
                    <a:pt x="147" y="1716"/>
                  </a:lnTo>
                  <a:lnTo>
                    <a:pt x="377" y="1737"/>
                  </a:lnTo>
                  <a:lnTo>
                    <a:pt x="482" y="2009"/>
                  </a:lnTo>
                  <a:lnTo>
                    <a:pt x="565" y="2093"/>
                  </a:lnTo>
                  <a:lnTo>
                    <a:pt x="628" y="2030"/>
                  </a:lnTo>
                  <a:lnTo>
                    <a:pt x="712" y="1883"/>
                  </a:lnTo>
                  <a:lnTo>
                    <a:pt x="733" y="1737"/>
                  </a:lnTo>
                  <a:lnTo>
                    <a:pt x="942" y="1674"/>
                  </a:lnTo>
                  <a:lnTo>
                    <a:pt x="1047" y="1507"/>
                  </a:lnTo>
                  <a:lnTo>
                    <a:pt x="1088" y="1360"/>
                  </a:lnTo>
                  <a:lnTo>
                    <a:pt x="942" y="1256"/>
                  </a:lnTo>
                  <a:lnTo>
                    <a:pt x="900" y="1109"/>
                  </a:lnTo>
                  <a:lnTo>
                    <a:pt x="795" y="963"/>
                  </a:lnTo>
                  <a:lnTo>
                    <a:pt x="775" y="753"/>
                  </a:lnTo>
                  <a:lnTo>
                    <a:pt x="795" y="544"/>
                  </a:lnTo>
                  <a:lnTo>
                    <a:pt x="775" y="481"/>
                  </a:lnTo>
                  <a:lnTo>
                    <a:pt x="775" y="335"/>
                  </a:lnTo>
                  <a:lnTo>
                    <a:pt x="712" y="230"/>
                  </a:lnTo>
                  <a:lnTo>
                    <a:pt x="607" y="147"/>
                  </a:lnTo>
                  <a:lnTo>
                    <a:pt x="565" y="147"/>
                  </a:lnTo>
                  <a:lnTo>
                    <a:pt x="482" y="21"/>
                  </a:lnTo>
                  <a:lnTo>
                    <a:pt x="41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" name="Google Shape;1588;p74"/>
            <p:cNvSpPr/>
            <p:nvPr/>
          </p:nvSpPr>
          <p:spPr>
            <a:xfrm>
              <a:off x="3863444" y="2836958"/>
              <a:ext cx="12467" cy="15000"/>
            </a:xfrm>
            <a:custGeom>
              <a:avLst/>
              <a:gdLst/>
              <a:ahLst/>
              <a:cxnLst/>
              <a:rect l="l" t="t" r="r" b="b"/>
              <a:pathLst>
                <a:path w="1047" h="1319" extrusionOk="0">
                  <a:moveTo>
                    <a:pt x="293" y="0"/>
                  </a:moveTo>
                  <a:lnTo>
                    <a:pt x="210" y="63"/>
                  </a:lnTo>
                  <a:lnTo>
                    <a:pt x="210" y="167"/>
                  </a:lnTo>
                  <a:lnTo>
                    <a:pt x="314" y="209"/>
                  </a:lnTo>
                  <a:lnTo>
                    <a:pt x="356" y="293"/>
                  </a:lnTo>
                  <a:lnTo>
                    <a:pt x="272" y="356"/>
                  </a:lnTo>
                  <a:lnTo>
                    <a:pt x="189" y="356"/>
                  </a:lnTo>
                  <a:lnTo>
                    <a:pt x="147" y="481"/>
                  </a:lnTo>
                  <a:lnTo>
                    <a:pt x="147" y="628"/>
                  </a:lnTo>
                  <a:lnTo>
                    <a:pt x="84" y="732"/>
                  </a:lnTo>
                  <a:lnTo>
                    <a:pt x="0" y="795"/>
                  </a:lnTo>
                  <a:lnTo>
                    <a:pt x="63" y="837"/>
                  </a:lnTo>
                  <a:lnTo>
                    <a:pt x="168" y="879"/>
                  </a:lnTo>
                  <a:lnTo>
                    <a:pt x="377" y="1151"/>
                  </a:lnTo>
                  <a:lnTo>
                    <a:pt x="398" y="1235"/>
                  </a:lnTo>
                  <a:lnTo>
                    <a:pt x="523" y="1318"/>
                  </a:lnTo>
                  <a:lnTo>
                    <a:pt x="523" y="1088"/>
                  </a:lnTo>
                  <a:lnTo>
                    <a:pt x="607" y="921"/>
                  </a:lnTo>
                  <a:lnTo>
                    <a:pt x="733" y="795"/>
                  </a:lnTo>
                  <a:lnTo>
                    <a:pt x="795" y="795"/>
                  </a:lnTo>
                  <a:lnTo>
                    <a:pt x="837" y="900"/>
                  </a:lnTo>
                  <a:lnTo>
                    <a:pt x="942" y="774"/>
                  </a:lnTo>
                  <a:lnTo>
                    <a:pt x="984" y="711"/>
                  </a:lnTo>
                  <a:lnTo>
                    <a:pt x="1046" y="628"/>
                  </a:lnTo>
                  <a:lnTo>
                    <a:pt x="1046" y="502"/>
                  </a:lnTo>
                  <a:lnTo>
                    <a:pt x="900" y="481"/>
                  </a:lnTo>
                  <a:lnTo>
                    <a:pt x="816" y="398"/>
                  </a:lnTo>
                  <a:lnTo>
                    <a:pt x="691" y="398"/>
                  </a:lnTo>
                  <a:lnTo>
                    <a:pt x="628" y="314"/>
                  </a:lnTo>
                  <a:lnTo>
                    <a:pt x="628" y="251"/>
                  </a:lnTo>
                  <a:lnTo>
                    <a:pt x="502" y="105"/>
                  </a:lnTo>
                  <a:lnTo>
                    <a:pt x="502" y="146"/>
                  </a:lnTo>
                  <a:lnTo>
                    <a:pt x="398" y="84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" name="Google Shape;1589;p74"/>
            <p:cNvSpPr/>
            <p:nvPr/>
          </p:nvSpPr>
          <p:spPr>
            <a:xfrm>
              <a:off x="3844761" y="2824346"/>
              <a:ext cx="25923" cy="21665"/>
            </a:xfrm>
            <a:custGeom>
              <a:avLst/>
              <a:gdLst/>
              <a:ahLst/>
              <a:cxnLst/>
              <a:rect l="l" t="t" r="r" b="b"/>
              <a:pathLst>
                <a:path w="2177" h="1905" extrusionOk="0">
                  <a:moveTo>
                    <a:pt x="105" y="0"/>
                  </a:moveTo>
                  <a:lnTo>
                    <a:pt x="63" y="42"/>
                  </a:lnTo>
                  <a:lnTo>
                    <a:pt x="63" y="167"/>
                  </a:lnTo>
                  <a:lnTo>
                    <a:pt x="0" y="230"/>
                  </a:lnTo>
                  <a:lnTo>
                    <a:pt x="42" y="314"/>
                  </a:lnTo>
                  <a:lnTo>
                    <a:pt x="84" y="314"/>
                  </a:lnTo>
                  <a:lnTo>
                    <a:pt x="209" y="439"/>
                  </a:lnTo>
                  <a:lnTo>
                    <a:pt x="251" y="544"/>
                  </a:lnTo>
                  <a:lnTo>
                    <a:pt x="314" y="649"/>
                  </a:lnTo>
                  <a:lnTo>
                    <a:pt x="272" y="670"/>
                  </a:lnTo>
                  <a:lnTo>
                    <a:pt x="293" y="753"/>
                  </a:lnTo>
                  <a:lnTo>
                    <a:pt x="774" y="1151"/>
                  </a:lnTo>
                  <a:lnTo>
                    <a:pt x="1151" y="1611"/>
                  </a:lnTo>
                  <a:lnTo>
                    <a:pt x="1109" y="1695"/>
                  </a:lnTo>
                  <a:lnTo>
                    <a:pt x="1193" y="1716"/>
                  </a:lnTo>
                  <a:lnTo>
                    <a:pt x="1402" y="1737"/>
                  </a:lnTo>
                  <a:lnTo>
                    <a:pt x="1465" y="1716"/>
                  </a:lnTo>
                  <a:lnTo>
                    <a:pt x="1569" y="1904"/>
                  </a:lnTo>
                  <a:lnTo>
                    <a:pt x="1653" y="1841"/>
                  </a:lnTo>
                  <a:lnTo>
                    <a:pt x="1716" y="1737"/>
                  </a:lnTo>
                  <a:lnTo>
                    <a:pt x="1716" y="1590"/>
                  </a:lnTo>
                  <a:lnTo>
                    <a:pt x="1758" y="1465"/>
                  </a:lnTo>
                  <a:lnTo>
                    <a:pt x="1841" y="1465"/>
                  </a:lnTo>
                  <a:lnTo>
                    <a:pt x="1925" y="1402"/>
                  </a:lnTo>
                  <a:lnTo>
                    <a:pt x="1883" y="1318"/>
                  </a:lnTo>
                  <a:lnTo>
                    <a:pt x="1779" y="1276"/>
                  </a:lnTo>
                  <a:lnTo>
                    <a:pt x="1779" y="1172"/>
                  </a:lnTo>
                  <a:lnTo>
                    <a:pt x="1862" y="1109"/>
                  </a:lnTo>
                  <a:lnTo>
                    <a:pt x="1967" y="1193"/>
                  </a:lnTo>
                  <a:lnTo>
                    <a:pt x="2071" y="1255"/>
                  </a:lnTo>
                  <a:lnTo>
                    <a:pt x="2134" y="1193"/>
                  </a:lnTo>
                  <a:lnTo>
                    <a:pt x="1988" y="1046"/>
                  </a:lnTo>
                  <a:lnTo>
                    <a:pt x="1988" y="900"/>
                  </a:lnTo>
                  <a:lnTo>
                    <a:pt x="2051" y="879"/>
                  </a:lnTo>
                  <a:lnTo>
                    <a:pt x="2155" y="942"/>
                  </a:lnTo>
                  <a:lnTo>
                    <a:pt x="2176" y="858"/>
                  </a:lnTo>
                  <a:lnTo>
                    <a:pt x="2134" y="795"/>
                  </a:lnTo>
                  <a:lnTo>
                    <a:pt x="2030" y="774"/>
                  </a:lnTo>
                  <a:lnTo>
                    <a:pt x="1862" y="649"/>
                  </a:lnTo>
                  <a:lnTo>
                    <a:pt x="1862" y="565"/>
                  </a:lnTo>
                  <a:lnTo>
                    <a:pt x="1967" y="419"/>
                  </a:lnTo>
                  <a:lnTo>
                    <a:pt x="1988" y="251"/>
                  </a:lnTo>
                  <a:lnTo>
                    <a:pt x="1925" y="251"/>
                  </a:lnTo>
                  <a:lnTo>
                    <a:pt x="1862" y="272"/>
                  </a:lnTo>
                  <a:lnTo>
                    <a:pt x="1820" y="230"/>
                  </a:lnTo>
                  <a:lnTo>
                    <a:pt x="1653" y="230"/>
                  </a:lnTo>
                  <a:lnTo>
                    <a:pt x="1548" y="126"/>
                  </a:lnTo>
                  <a:lnTo>
                    <a:pt x="1465" y="147"/>
                  </a:lnTo>
                  <a:lnTo>
                    <a:pt x="1339" y="105"/>
                  </a:lnTo>
                  <a:lnTo>
                    <a:pt x="1214" y="126"/>
                  </a:lnTo>
                  <a:lnTo>
                    <a:pt x="1193" y="63"/>
                  </a:lnTo>
                  <a:lnTo>
                    <a:pt x="1088" y="126"/>
                  </a:lnTo>
                  <a:lnTo>
                    <a:pt x="942" y="63"/>
                  </a:lnTo>
                  <a:lnTo>
                    <a:pt x="900" y="126"/>
                  </a:lnTo>
                  <a:lnTo>
                    <a:pt x="837" y="21"/>
                  </a:lnTo>
                  <a:lnTo>
                    <a:pt x="732" y="0"/>
                  </a:lnTo>
                  <a:lnTo>
                    <a:pt x="690" y="42"/>
                  </a:lnTo>
                  <a:lnTo>
                    <a:pt x="607" y="0"/>
                  </a:lnTo>
                  <a:lnTo>
                    <a:pt x="565" y="63"/>
                  </a:lnTo>
                  <a:lnTo>
                    <a:pt x="481" y="42"/>
                  </a:lnTo>
                  <a:lnTo>
                    <a:pt x="377" y="63"/>
                  </a:lnTo>
                  <a:lnTo>
                    <a:pt x="377" y="147"/>
                  </a:lnTo>
                  <a:lnTo>
                    <a:pt x="293" y="167"/>
                  </a:lnTo>
                  <a:lnTo>
                    <a:pt x="251" y="105"/>
                  </a:lnTo>
                  <a:lnTo>
                    <a:pt x="10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" name="Google Shape;1590;p74"/>
            <p:cNvSpPr/>
            <p:nvPr/>
          </p:nvSpPr>
          <p:spPr>
            <a:xfrm>
              <a:off x="3830555" y="2811734"/>
              <a:ext cx="20195" cy="12146"/>
            </a:xfrm>
            <a:custGeom>
              <a:avLst/>
              <a:gdLst/>
              <a:ahLst/>
              <a:cxnLst/>
              <a:rect l="l" t="t" r="r" b="b"/>
              <a:pathLst>
                <a:path w="1696" h="1068" extrusionOk="0">
                  <a:moveTo>
                    <a:pt x="1507" y="0"/>
                  </a:moveTo>
                  <a:lnTo>
                    <a:pt x="1381" y="63"/>
                  </a:lnTo>
                  <a:lnTo>
                    <a:pt x="1130" y="209"/>
                  </a:lnTo>
                  <a:lnTo>
                    <a:pt x="1067" y="188"/>
                  </a:lnTo>
                  <a:lnTo>
                    <a:pt x="984" y="209"/>
                  </a:lnTo>
                  <a:lnTo>
                    <a:pt x="858" y="272"/>
                  </a:lnTo>
                  <a:lnTo>
                    <a:pt x="733" y="272"/>
                  </a:lnTo>
                  <a:lnTo>
                    <a:pt x="607" y="314"/>
                  </a:lnTo>
                  <a:lnTo>
                    <a:pt x="523" y="230"/>
                  </a:lnTo>
                  <a:lnTo>
                    <a:pt x="251" y="230"/>
                  </a:lnTo>
                  <a:lnTo>
                    <a:pt x="147" y="209"/>
                  </a:lnTo>
                  <a:lnTo>
                    <a:pt x="21" y="419"/>
                  </a:lnTo>
                  <a:lnTo>
                    <a:pt x="84" y="502"/>
                  </a:lnTo>
                  <a:lnTo>
                    <a:pt x="0" y="628"/>
                  </a:lnTo>
                  <a:lnTo>
                    <a:pt x="21" y="816"/>
                  </a:lnTo>
                  <a:lnTo>
                    <a:pt x="42" y="816"/>
                  </a:lnTo>
                  <a:lnTo>
                    <a:pt x="147" y="858"/>
                  </a:lnTo>
                  <a:lnTo>
                    <a:pt x="147" y="942"/>
                  </a:lnTo>
                  <a:lnTo>
                    <a:pt x="42" y="963"/>
                  </a:lnTo>
                  <a:lnTo>
                    <a:pt x="42" y="1067"/>
                  </a:lnTo>
                  <a:lnTo>
                    <a:pt x="251" y="1067"/>
                  </a:lnTo>
                  <a:lnTo>
                    <a:pt x="398" y="963"/>
                  </a:lnTo>
                  <a:lnTo>
                    <a:pt x="523" y="921"/>
                  </a:lnTo>
                  <a:lnTo>
                    <a:pt x="733" y="1025"/>
                  </a:lnTo>
                  <a:lnTo>
                    <a:pt x="858" y="1025"/>
                  </a:lnTo>
                  <a:lnTo>
                    <a:pt x="879" y="816"/>
                  </a:lnTo>
                  <a:lnTo>
                    <a:pt x="1067" y="732"/>
                  </a:lnTo>
                  <a:lnTo>
                    <a:pt x="1088" y="586"/>
                  </a:lnTo>
                  <a:lnTo>
                    <a:pt x="1444" y="398"/>
                  </a:lnTo>
                  <a:lnTo>
                    <a:pt x="1695" y="398"/>
                  </a:lnTo>
                  <a:lnTo>
                    <a:pt x="1674" y="188"/>
                  </a:lnTo>
                  <a:lnTo>
                    <a:pt x="150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" name="Google Shape;1591;p74"/>
            <p:cNvSpPr/>
            <p:nvPr/>
          </p:nvSpPr>
          <p:spPr>
            <a:xfrm>
              <a:off x="3804645" y="2793401"/>
              <a:ext cx="47594" cy="21903"/>
            </a:xfrm>
            <a:custGeom>
              <a:avLst/>
              <a:gdLst/>
              <a:ahLst/>
              <a:cxnLst/>
              <a:rect l="l" t="t" r="r" b="b"/>
              <a:pathLst>
                <a:path w="3997" h="1926" extrusionOk="0">
                  <a:moveTo>
                    <a:pt x="2846" y="1"/>
                  </a:moveTo>
                  <a:lnTo>
                    <a:pt x="2804" y="106"/>
                  </a:lnTo>
                  <a:lnTo>
                    <a:pt x="2741" y="147"/>
                  </a:lnTo>
                  <a:lnTo>
                    <a:pt x="2720" y="252"/>
                  </a:lnTo>
                  <a:lnTo>
                    <a:pt x="2574" y="252"/>
                  </a:lnTo>
                  <a:lnTo>
                    <a:pt x="2511" y="315"/>
                  </a:lnTo>
                  <a:lnTo>
                    <a:pt x="2218" y="147"/>
                  </a:lnTo>
                  <a:lnTo>
                    <a:pt x="2155" y="147"/>
                  </a:lnTo>
                  <a:lnTo>
                    <a:pt x="2114" y="252"/>
                  </a:lnTo>
                  <a:lnTo>
                    <a:pt x="2114" y="357"/>
                  </a:lnTo>
                  <a:lnTo>
                    <a:pt x="2051" y="357"/>
                  </a:lnTo>
                  <a:lnTo>
                    <a:pt x="1967" y="461"/>
                  </a:lnTo>
                  <a:lnTo>
                    <a:pt x="1842" y="545"/>
                  </a:lnTo>
                  <a:lnTo>
                    <a:pt x="1674" y="733"/>
                  </a:lnTo>
                  <a:lnTo>
                    <a:pt x="1674" y="796"/>
                  </a:lnTo>
                  <a:lnTo>
                    <a:pt x="1842" y="880"/>
                  </a:lnTo>
                  <a:lnTo>
                    <a:pt x="1863" y="984"/>
                  </a:lnTo>
                  <a:lnTo>
                    <a:pt x="1779" y="1047"/>
                  </a:lnTo>
                  <a:lnTo>
                    <a:pt x="1653" y="963"/>
                  </a:lnTo>
                  <a:lnTo>
                    <a:pt x="1528" y="984"/>
                  </a:lnTo>
                  <a:lnTo>
                    <a:pt x="1381" y="963"/>
                  </a:lnTo>
                  <a:lnTo>
                    <a:pt x="1319" y="963"/>
                  </a:lnTo>
                  <a:lnTo>
                    <a:pt x="1130" y="1089"/>
                  </a:lnTo>
                  <a:lnTo>
                    <a:pt x="1026" y="1110"/>
                  </a:lnTo>
                  <a:lnTo>
                    <a:pt x="942" y="1089"/>
                  </a:lnTo>
                  <a:lnTo>
                    <a:pt x="837" y="1110"/>
                  </a:lnTo>
                  <a:lnTo>
                    <a:pt x="754" y="1047"/>
                  </a:lnTo>
                  <a:lnTo>
                    <a:pt x="440" y="1047"/>
                  </a:lnTo>
                  <a:lnTo>
                    <a:pt x="440" y="1110"/>
                  </a:lnTo>
                  <a:lnTo>
                    <a:pt x="419" y="1173"/>
                  </a:lnTo>
                  <a:lnTo>
                    <a:pt x="272" y="1152"/>
                  </a:lnTo>
                  <a:lnTo>
                    <a:pt x="189" y="1047"/>
                  </a:lnTo>
                  <a:lnTo>
                    <a:pt x="84" y="1089"/>
                  </a:lnTo>
                  <a:lnTo>
                    <a:pt x="21" y="1110"/>
                  </a:lnTo>
                  <a:lnTo>
                    <a:pt x="0" y="1110"/>
                  </a:lnTo>
                  <a:lnTo>
                    <a:pt x="63" y="1173"/>
                  </a:lnTo>
                  <a:lnTo>
                    <a:pt x="63" y="1256"/>
                  </a:lnTo>
                  <a:lnTo>
                    <a:pt x="105" y="1298"/>
                  </a:lnTo>
                  <a:lnTo>
                    <a:pt x="105" y="1403"/>
                  </a:lnTo>
                  <a:lnTo>
                    <a:pt x="210" y="1403"/>
                  </a:lnTo>
                  <a:lnTo>
                    <a:pt x="293" y="1382"/>
                  </a:lnTo>
                  <a:lnTo>
                    <a:pt x="398" y="1507"/>
                  </a:lnTo>
                  <a:lnTo>
                    <a:pt x="502" y="1403"/>
                  </a:lnTo>
                  <a:lnTo>
                    <a:pt x="586" y="1403"/>
                  </a:lnTo>
                  <a:lnTo>
                    <a:pt x="628" y="1507"/>
                  </a:lnTo>
                  <a:lnTo>
                    <a:pt x="837" y="1591"/>
                  </a:lnTo>
                  <a:lnTo>
                    <a:pt x="1130" y="1403"/>
                  </a:lnTo>
                  <a:lnTo>
                    <a:pt x="1256" y="1424"/>
                  </a:lnTo>
                  <a:lnTo>
                    <a:pt x="1444" y="1424"/>
                  </a:lnTo>
                  <a:lnTo>
                    <a:pt x="1444" y="1528"/>
                  </a:lnTo>
                  <a:lnTo>
                    <a:pt x="1737" y="1717"/>
                  </a:lnTo>
                  <a:lnTo>
                    <a:pt x="2072" y="1779"/>
                  </a:lnTo>
                  <a:lnTo>
                    <a:pt x="2260" y="1738"/>
                  </a:lnTo>
                  <a:lnTo>
                    <a:pt x="2323" y="1821"/>
                  </a:lnTo>
                  <a:lnTo>
                    <a:pt x="2427" y="1842"/>
                  </a:lnTo>
                  <a:lnTo>
                    <a:pt x="2699" y="1842"/>
                  </a:lnTo>
                  <a:lnTo>
                    <a:pt x="2783" y="1926"/>
                  </a:lnTo>
                  <a:lnTo>
                    <a:pt x="2909" y="1884"/>
                  </a:lnTo>
                  <a:lnTo>
                    <a:pt x="3034" y="1884"/>
                  </a:lnTo>
                  <a:lnTo>
                    <a:pt x="3160" y="1821"/>
                  </a:lnTo>
                  <a:lnTo>
                    <a:pt x="3243" y="1800"/>
                  </a:lnTo>
                  <a:lnTo>
                    <a:pt x="3306" y="1821"/>
                  </a:lnTo>
                  <a:lnTo>
                    <a:pt x="3557" y="1675"/>
                  </a:lnTo>
                  <a:lnTo>
                    <a:pt x="3683" y="1612"/>
                  </a:lnTo>
                  <a:lnTo>
                    <a:pt x="3725" y="1612"/>
                  </a:lnTo>
                  <a:lnTo>
                    <a:pt x="3829" y="1507"/>
                  </a:lnTo>
                  <a:lnTo>
                    <a:pt x="3746" y="1403"/>
                  </a:lnTo>
                  <a:lnTo>
                    <a:pt x="3767" y="1298"/>
                  </a:lnTo>
                  <a:lnTo>
                    <a:pt x="3829" y="1152"/>
                  </a:lnTo>
                  <a:lnTo>
                    <a:pt x="3725" y="1047"/>
                  </a:lnTo>
                  <a:lnTo>
                    <a:pt x="3746" y="984"/>
                  </a:lnTo>
                  <a:lnTo>
                    <a:pt x="3976" y="984"/>
                  </a:lnTo>
                  <a:lnTo>
                    <a:pt x="3997" y="880"/>
                  </a:lnTo>
                  <a:lnTo>
                    <a:pt x="3976" y="754"/>
                  </a:lnTo>
                  <a:lnTo>
                    <a:pt x="3976" y="671"/>
                  </a:lnTo>
                  <a:lnTo>
                    <a:pt x="3955" y="440"/>
                  </a:lnTo>
                  <a:lnTo>
                    <a:pt x="3955" y="252"/>
                  </a:lnTo>
                  <a:lnTo>
                    <a:pt x="3725" y="210"/>
                  </a:lnTo>
                  <a:lnTo>
                    <a:pt x="3641" y="127"/>
                  </a:lnTo>
                  <a:lnTo>
                    <a:pt x="3474" y="147"/>
                  </a:lnTo>
                  <a:lnTo>
                    <a:pt x="3327" y="147"/>
                  </a:lnTo>
                  <a:lnTo>
                    <a:pt x="3160" y="43"/>
                  </a:lnTo>
                  <a:lnTo>
                    <a:pt x="2951" y="43"/>
                  </a:lnTo>
                  <a:lnTo>
                    <a:pt x="284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" name="Google Shape;1592;p74"/>
            <p:cNvSpPr/>
            <p:nvPr/>
          </p:nvSpPr>
          <p:spPr>
            <a:xfrm>
              <a:off x="3831556" y="2741054"/>
              <a:ext cx="63038" cy="50699"/>
            </a:xfrm>
            <a:custGeom>
              <a:avLst/>
              <a:gdLst/>
              <a:ahLst/>
              <a:cxnLst/>
              <a:rect l="l" t="t" r="r" b="b"/>
              <a:pathLst>
                <a:path w="5294" h="4458" extrusionOk="0">
                  <a:moveTo>
                    <a:pt x="1883" y="1"/>
                  </a:moveTo>
                  <a:lnTo>
                    <a:pt x="1632" y="105"/>
                  </a:lnTo>
                  <a:lnTo>
                    <a:pt x="1486" y="105"/>
                  </a:lnTo>
                  <a:lnTo>
                    <a:pt x="1318" y="147"/>
                  </a:lnTo>
                  <a:lnTo>
                    <a:pt x="1214" y="315"/>
                  </a:lnTo>
                  <a:lnTo>
                    <a:pt x="1046" y="315"/>
                  </a:lnTo>
                  <a:lnTo>
                    <a:pt x="942" y="398"/>
                  </a:lnTo>
                  <a:lnTo>
                    <a:pt x="942" y="524"/>
                  </a:lnTo>
                  <a:lnTo>
                    <a:pt x="753" y="524"/>
                  </a:lnTo>
                  <a:lnTo>
                    <a:pt x="481" y="670"/>
                  </a:lnTo>
                  <a:lnTo>
                    <a:pt x="314" y="670"/>
                  </a:lnTo>
                  <a:lnTo>
                    <a:pt x="251" y="796"/>
                  </a:lnTo>
                  <a:lnTo>
                    <a:pt x="209" y="963"/>
                  </a:lnTo>
                  <a:lnTo>
                    <a:pt x="147" y="984"/>
                  </a:lnTo>
                  <a:lnTo>
                    <a:pt x="167" y="1047"/>
                  </a:lnTo>
                  <a:lnTo>
                    <a:pt x="126" y="1047"/>
                  </a:lnTo>
                  <a:lnTo>
                    <a:pt x="167" y="1298"/>
                  </a:lnTo>
                  <a:lnTo>
                    <a:pt x="147" y="1486"/>
                  </a:lnTo>
                  <a:lnTo>
                    <a:pt x="0" y="1570"/>
                  </a:lnTo>
                  <a:lnTo>
                    <a:pt x="0" y="1633"/>
                  </a:lnTo>
                  <a:lnTo>
                    <a:pt x="167" y="1842"/>
                  </a:lnTo>
                  <a:lnTo>
                    <a:pt x="147" y="1947"/>
                  </a:lnTo>
                  <a:lnTo>
                    <a:pt x="230" y="2051"/>
                  </a:lnTo>
                  <a:lnTo>
                    <a:pt x="230" y="2135"/>
                  </a:lnTo>
                  <a:lnTo>
                    <a:pt x="272" y="2261"/>
                  </a:lnTo>
                  <a:lnTo>
                    <a:pt x="230" y="2365"/>
                  </a:lnTo>
                  <a:lnTo>
                    <a:pt x="335" y="2616"/>
                  </a:lnTo>
                  <a:lnTo>
                    <a:pt x="419" y="2658"/>
                  </a:lnTo>
                  <a:lnTo>
                    <a:pt x="481" y="2742"/>
                  </a:lnTo>
                  <a:lnTo>
                    <a:pt x="481" y="3056"/>
                  </a:lnTo>
                  <a:lnTo>
                    <a:pt x="460" y="3097"/>
                  </a:lnTo>
                  <a:lnTo>
                    <a:pt x="523" y="3181"/>
                  </a:lnTo>
                  <a:lnTo>
                    <a:pt x="565" y="3139"/>
                  </a:lnTo>
                  <a:lnTo>
                    <a:pt x="649" y="3160"/>
                  </a:lnTo>
                  <a:lnTo>
                    <a:pt x="732" y="3097"/>
                  </a:lnTo>
                  <a:lnTo>
                    <a:pt x="963" y="3160"/>
                  </a:lnTo>
                  <a:lnTo>
                    <a:pt x="942" y="3202"/>
                  </a:lnTo>
                  <a:lnTo>
                    <a:pt x="1046" y="3307"/>
                  </a:lnTo>
                  <a:lnTo>
                    <a:pt x="1151" y="3307"/>
                  </a:lnTo>
                  <a:lnTo>
                    <a:pt x="1214" y="3390"/>
                  </a:lnTo>
                  <a:lnTo>
                    <a:pt x="1172" y="3495"/>
                  </a:lnTo>
                  <a:lnTo>
                    <a:pt x="1193" y="3579"/>
                  </a:lnTo>
                  <a:lnTo>
                    <a:pt x="1255" y="3600"/>
                  </a:lnTo>
                  <a:lnTo>
                    <a:pt x="1255" y="3704"/>
                  </a:lnTo>
                  <a:lnTo>
                    <a:pt x="1318" y="3725"/>
                  </a:lnTo>
                  <a:lnTo>
                    <a:pt x="1381" y="3683"/>
                  </a:lnTo>
                  <a:lnTo>
                    <a:pt x="1465" y="3683"/>
                  </a:lnTo>
                  <a:lnTo>
                    <a:pt x="1318" y="3516"/>
                  </a:lnTo>
                  <a:lnTo>
                    <a:pt x="1381" y="3474"/>
                  </a:lnTo>
                  <a:lnTo>
                    <a:pt x="1632" y="3621"/>
                  </a:lnTo>
                  <a:lnTo>
                    <a:pt x="1820" y="3600"/>
                  </a:lnTo>
                  <a:lnTo>
                    <a:pt x="1779" y="3704"/>
                  </a:lnTo>
                  <a:lnTo>
                    <a:pt x="1904" y="3809"/>
                  </a:lnTo>
                  <a:lnTo>
                    <a:pt x="2134" y="3767"/>
                  </a:lnTo>
                  <a:lnTo>
                    <a:pt x="2302" y="3809"/>
                  </a:lnTo>
                  <a:lnTo>
                    <a:pt x="2636" y="4081"/>
                  </a:lnTo>
                  <a:lnTo>
                    <a:pt x="2762" y="4248"/>
                  </a:lnTo>
                  <a:lnTo>
                    <a:pt x="2846" y="4248"/>
                  </a:lnTo>
                  <a:lnTo>
                    <a:pt x="2888" y="4206"/>
                  </a:lnTo>
                  <a:lnTo>
                    <a:pt x="3055" y="4206"/>
                  </a:lnTo>
                  <a:lnTo>
                    <a:pt x="3139" y="4290"/>
                  </a:lnTo>
                  <a:lnTo>
                    <a:pt x="3180" y="4437"/>
                  </a:lnTo>
                  <a:lnTo>
                    <a:pt x="3201" y="4458"/>
                  </a:lnTo>
                  <a:lnTo>
                    <a:pt x="3306" y="4437"/>
                  </a:lnTo>
                  <a:lnTo>
                    <a:pt x="3390" y="4332"/>
                  </a:lnTo>
                  <a:lnTo>
                    <a:pt x="3473" y="4311"/>
                  </a:lnTo>
                  <a:lnTo>
                    <a:pt x="3578" y="4332"/>
                  </a:lnTo>
                  <a:lnTo>
                    <a:pt x="3704" y="4332"/>
                  </a:lnTo>
                  <a:lnTo>
                    <a:pt x="3787" y="4395"/>
                  </a:lnTo>
                  <a:lnTo>
                    <a:pt x="3871" y="4311"/>
                  </a:lnTo>
                  <a:lnTo>
                    <a:pt x="3934" y="4290"/>
                  </a:lnTo>
                  <a:lnTo>
                    <a:pt x="4038" y="4332"/>
                  </a:lnTo>
                  <a:lnTo>
                    <a:pt x="4101" y="4311"/>
                  </a:lnTo>
                  <a:lnTo>
                    <a:pt x="4331" y="4311"/>
                  </a:lnTo>
                  <a:lnTo>
                    <a:pt x="4561" y="4437"/>
                  </a:lnTo>
                  <a:lnTo>
                    <a:pt x="4708" y="4458"/>
                  </a:lnTo>
                  <a:lnTo>
                    <a:pt x="4708" y="4290"/>
                  </a:lnTo>
                  <a:lnTo>
                    <a:pt x="4666" y="4123"/>
                  </a:lnTo>
                  <a:lnTo>
                    <a:pt x="5043" y="3725"/>
                  </a:lnTo>
                  <a:lnTo>
                    <a:pt x="5064" y="3558"/>
                  </a:lnTo>
                  <a:lnTo>
                    <a:pt x="5168" y="3474"/>
                  </a:lnTo>
                  <a:lnTo>
                    <a:pt x="5252" y="3474"/>
                  </a:lnTo>
                  <a:lnTo>
                    <a:pt x="5294" y="3286"/>
                  </a:lnTo>
                  <a:lnTo>
                    <a:pt x="5252" y="3202"/>
                  </a:lnTo>
                  <a:lnTo>
                    <a:pt x="5231" y="3139"/>
                  </a:lnTo>
                  <a:lnTo>
                    <a:pt x="5273" y="3056"/>
                  </a:lnTo>
                  <a:lnTo>
                    <a:pt x="5147" y="2972"/>
                  </a:lnTo>
                  <a:lnTo>
                    <a:pt x="5064" y="2825"/>
                  </a:lnTo>
                  <a:lnTo>
                    <a:pt x="5022" y="2742"/>
                  </a:lnTo>
                  <a:lnTo>
                    <a:pt x="4980" y="2470"/>
                  </a:lnTo>
                  <a:lnTo>
                    <a:pt x="5022" y="2365"/>
                  </a:lnTo>
                  <a:lnTo>
                    <a:pt x="5022" y="2323"/>
                  </a:lnTo>
                  <a:lnTo>
                    <a:pt x="4875" y="2135"/>
                  </a:lnTo>
                  <a:lnTo>
                    <a:pt x="4854" y="1947"/>
                  </a:lnTo>
                  <a:lnTo>
                    <a:pt x="4938" y="1821"/>
                  </a:lnTo>
                  <a:lnTo>
                    <a:pt x="5043" y="1779"/>
                  </a:lnTo>
                  <a:lnTo>
                    <a:pt x="5043" y="1403"/>
                  </a:lnTo>
                  <a:lnTo>
                    <a:pt x="4980" y="1361"/>
                  </a:lnTo>
                  <a:lnTo>
                    <a:pt x="4959" y="1214"/>
                  </a:lnTo>
                  <a:lnTo>
                    <a:pt x="4875" y="1089"/>
                  </a:lnTo>
                  <a:lnTo>
                    <a:pt x="4771" y="838"/>
                  </a:lnTo>
                  <a:lnTo>
                    <a:pt x="4750" y="775"/>
                  </a:lnTo>
                  <a:lnTo>
                    <a:pt x="4708" y="670"/>
                  </a:lnTo>
                  <a:lnTo>
                    <a:pt x="4708" y="545"/>
                  </a:lnTo>
                  <a:lnTo>
                    <a:pt x="4645" y="315"/>
                  </a:lnTo>
                  <a:lnTo>
                    <a:pt x="4561" y="315"/>
                  </a:lnTo>
                  <a:lnTo>
                    <a:pt x="4436" y="210"/>
                  </a:lnTo>
                  <a:lnTo>
                    <a:pt x="4310" y="231"/>
                  </a:lnTo>
                  <a:lnTo>
                    <a:pt x="3683" y="273"/>
                  </a:lnTo>
                  <a:lnTo>
                    <a:pt x="2950" y="231"/>
                  </a:lnTo>
                  <a:lnTo>
                    <a:pt x="2867" y="252"/>
                  </a:lnTo>
                  <a:lnTo>
                    <a:pt x="2678" y="440"/>
                  </a:lnTo>
                  <a:lnTo>
                    <a:pt x="2511" y="482"/>
                  </a:lnTo>
                  <a:lnTo>
                    <a:pt x="2469" y="440"/>
                  </a:lnTo>
                  <a:lnTo>
                    <a:pt x="2636" y="356"/>
                  </a:lnTo>
                  <a:lnTo>
                    <a:pt x="2783" y="210"/>
                  </a:lnTo>
                  <a:lnTo>
                    <a:pt x="2741" y="210"/>
                  </a:lnTo>
                  <a:lnTo>
                    <a:pt x="2616" y="315"/>
                  </a:lnTo>
                  <a:lnTo>
                    <a:pt x="2406" y="398"/>
                  </a:lnTo>
                  <a:lnTo>
                    <a:pt x="2134" y="356"/>
                  </a:lnTo>
                  <a:lnTo>
                    <a:pt x="2092" y="210"/>
                  </a:lnTo>
                  <a:lnTo>
                    <a:pt x="2134" y="126"/>
                  </a:lnTo>
                  <a:lnTo>
                    <a:pt x="2260" y="126"/>
                  </a:lnTo>
                  <a:lnTo>
                    <a:pt x="2323" y="168"/>
                  </a:lnTo>
                  <a:lnTo>
                    <a:pt x="2323" y="126"/>
                  </a:lnTo>
                  <a:lnTo>
                    <a:pt x="2155" y="43"/>
                  </a:lnTo>
                  <a:lnTo>
                    <a:pt x="188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" name="Google Shape;1593;p74"/>
            <p:cNvSpPr/>
            <p:nvPr/>
          </p:nvSpPr>
          <p:spPr>
            <a:xfrm>
              <a:off x="3819089" y="2776036"/>
              <a:ext cx="50345" cy="20948"/>
            </a:xfrm>
            <a:custGeom>
              <a:avLst/>
              <a:gdLst/>
              <a:ahLst/>
              <a:cxnLst/>
              <a:rect l="l" t="t" r="r" b="b"/>
              <a:pathLst>
                <a:path w="4228" h="1842" extrusionOk="0">
                  <a:moveTo>
                    <a:pt x="1403" y="1"/>
                  </a:moveTo>
                  <a:lnTo>
                    <a:pt x="1319" y="63"/>
                  </a:lnTo>
                  <a:lnTo>
                    <a:pt x="1152" y="21"/>
                  </a:lnTo>
                  <a:lnTo>
                    <a:pt x="1152" y="126"/>
                  </a:lnTo>
                  <a:lnTo>
                    <a:pt x="1068" y="189"/>
                  </a:lnTo>
                  <a:lnTo>
                    <a:pt x="984" y="168"/>
                  </a:lnTo>
                  <a:lnTo>
                    <a:pt x="775" y="168"/>
                  </a:lnTo>
                  <a:lnTo>
                    <a:pt x="733" y="273"/>
                  </a:lnTo>
                  <a:lnTo>
                    <a:pt x="587" y="273"/>
                  </a:lnTo>
                  <a:lnTo>
                    <a:pt x="482" y="398"/>
                  </a:lnTo>
                  <a:lnTo>
                    <a:pt x="378" y="398"/>
                  </a:lnTo>
                  <a:lnTo>
                    <a:pt x="168" y="586"/>
                  </a:lnTo>
                  <a:lnTo>
                    <a:pt x="106" y="545"/>
                  </a:lnTo>
                  <a:lnTo>
                    <a:pt x="22" y="503"/>
                  </a:lnTo>
                  <a:lnTo>
                    <a:pt x="1" y="524"/>
                  </a:lnTo>
                  <a:lnTo>
                    <a:pt x="1" y="628"/>
                  </a:lnTo>
                  <a:lnTo>
                    <a:pt x="147" y="712"/>
                  </a:lnTo>
                  <a:lnTo>
                    <a:pt x="252" y="900"/>
                  </a:lnTo>
                  <a:lnTo>
                    <a:pt x="252" y="1047"/>
                  </a:lnTo>
                  <a:lnTo>
                    <a:pt x="273" y="1130"/>
                  </a:lnTo>
                  <a:lnTo>
                    <a:pt x="378" y="1172"/>
                  </a:lnTo>
                  <a:lnTo>
                    <a:pt x="587" y="1319"/>
                  </a:lnTo>
                  <a:lnTo>
                    <a:pt x="691" y="1382"/>
                  </a:lnTo>
                  <a:lnTo>
                    <a:pt x="942" y="1674"/>
                  </a:lnTo>
                  <a:lnTo>
                    <a:pt x="1005" y="1674"/>
                  </a:lnTo>
                  <a:lnTo>
                    <a:pt x="1298" y="1842"/>
                  </a:lnTo>
                  <a:lnTo>
                    <a:pt x="1361" y="1779"/>
                  </a:lnTo>
                  <a:lnTo>
                    <a:pt x="1507" y="1779"/>
                  </a:lnTo>
                  <a:lnTo>
                    <a:pt x="1528" y="1674"/>
                  </a:lnTo>
                  <a:lnTo>
                    <a:pt x="1591" y="1633"/>
                  </a:lnTo>
                  <a:lnTo>
                    <a:pt x="1633" y="1528"/>
                  </a:lnTo>
                  <a:lnTo>
                    <a:pt x="1738" y="1570"/>
                  </a:lnTo>
                  <a:lnTo>
                    <a:pt x="1947" y="1570"/>
                  </a:lnTo>
                  <a:lnTo>
                    <a:pt x="2114" y="1674"/>
                  </a:lnTo>
                  <a:lnTo>
                    <a:pt x="2261" y="1674"/>
                  </a:lnTo>
                  <a:lnTo>
                    <a:pt x="2428" y="1654"/>
                  </a:lnTo>
                  <a:lnTo>
                    <a:pt x="2512" y="1737"/>
                  </a:lnTo>
                  <a:lnTo>
                    <a:pt x="2742" y="1779"/>
                  </a:lnTo>
                  <a:lnTo>
                    <a:pt x="2763" y="1779"/>
                  </a:lnTo>
                  <a:lnTo>
                    <a:pt x="2888" y="1695"/>
                  </a:lnTo>
                  <a:lnTo>
                    <a:pt x="3035" y="1674"/>
                  </a:lnTo>
                  <a:lnTo>
                    <a:pt x="3077" y="1737"/>
                  </a:lnTo>
                  <a:lnTo>
                    <a:pt x="3307" y="1654"/>
                  </a:lnTo>
                  <a:lnTo>
                    <a:pt x="3516" y="1633"/>
                  </a:lnTo>
                  <a:lnTo>
                    <a:pt x="3683" y="1465"/>
                  </a:lnTo>
                  <a:lnTo>
                    <a:pt x="3830" y="1444"/>
                  </a:lnTo>
                  <a:lnTo>
                    <a:pt x="3976" y="1340"/>
                  </a:lnTo>
                  <a:lnTo>
                    <a:pt x="4227" y="1361"/>
                  </a:lnTo>
                  <a:lnTo>
                    <a:pt x="4186" y="1214"/>
                  </a:lnTo>
                  <a:lnTo>
                    <a:pt x="4102" y="1130"/>
                  </a:lnTo>
                  <a:lnTo>
                    <a:pt x="3935" y="1130"/>
                  </a:lnTo>
                  <a:lnTo>
                    <a:pt x="3893" y="1172"/>
                  </a:lnTo>
                  <a:lnTo>
                    <a:pt x="3809" y="1172"/>
                  </a:lnTo>
                  <a:lnTo>
                    <a:pt x="3683" y="1005"/>
                  </a:lnTo>
                  <a:lnTo>
                    <a:pt x="3349" y="733"/>
                  </a:lnTo>
                  <a:lnTo>
                    <a:pt x="3181" y="691"/>
                  </a:lnTo>
                  <a:lnTo>
                    <a:pt x="2951" y="733"/>
                  </a:lnTo>
                  <a:lnTo>
                    <a:pt x="2826" y="628"/>
                  </a:lnTo>
                  <a:lnTo>
                    <a:pt x="2867" y="524"/>
                  </a:lnTo>
                  <a:lnTo>
                    <a:pt x="2679" y="545"/>
                  </a:lnTo>
                  <a:lnTo>
                    <a:pt x="2428" y="398"/>
                  </a:lnTo>
                  <a:lnTo>
                    <a:pt x="2365" y="440"/>
                  </a:lnTo>
                  <a:lnTo>
                    <a:pt x="2512" y="607"/>
                  </a:lnTo>
                  <a:lnTo>
                    <a:pt x="2428" y="607"/>
                  </a:lnTo>
                  <a:lnTo>
                    <a:pt x="2365" y="649"/>
                  </a:lnTo>
                  <a:lnTo>
                    <a:pt x="2302" y="628"/>
                  </a:lnTo>
                  <a:lnTo>
                    <a:pt x="2302" y="524"/>
                  </a:lnTo>
                  <a:lnTo>
                    <a:pt x="2240" y="503"/>
                  </a:lnTo>
                  <a:lnTo>
                    <a:pt x="2219" y="419"/>
                  </a:lnTo>
                  <a:lnTo>
                    <a:pt x="2261" y="314"/>
                  </a:lnTo>
                  <a:lnTo>
                    <a:pt x="2198" y="231"/>
                  </a:lnTo>
                  <a:lnTo>
                    <a:pt x="2093" y="231"/>
                  </a:lnTo>
                  <a:lnTo>
                    <a:pt x="1989" y="126"/>
                  </a:lnTo>
                  <a:lnTo>
                    <a:pt x="2010" y="84"/>
                  </a:lnTo>
                  <a:lnTo>
                    <a:pt x="1779" y="21"/>
                  </a:lnTo>
                  <a:lnTo>
                    <a:pt x="1696" y="84"/>
                  </a:lnTo>
                  <a:lnTo>
                    <a:pt x="1612" y="63"/>
                  </a:lnTo>
                  <a:lnTo>
                    <a:pt x="1570" y="105"/>
                  </a:lnTo>
                  <a:lnTo>
                    <a:pt x="1507" y="21"/>
                  </a:lnTo>
                  <a:lnTo>
                    <a:pt x="1486" y="63"/>
                  </a:lnTo>
                  <a:lnTo>
                    <a:pt x="140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" name="Google Shape;1594;p74"/>
            <p:cNvSpPr/>
            <p:nvPr/>
          </p:nvSpPr>
          <p:spPr>
            <a:xfrm>
              <a:off x="3779972" y="2741293"/>
              <a:ext cx="57323" cy="65449"/>
            </a:xfrm>
            <a:custGeom>
              <a:avLst/>
              <a:gdLst/>
              <a:ahLst/>
              <a:cxnLst/>
              <a:rect l="l" t="t" r="r" b="b"/>
              <a:pathLst>
                <a:path w="4814" h="5755" extrusionOk="0">
                  <a:moveTo>
                    <a:pt x="1340" y="1"/>
                  </a:moveTo>
                  <a:lnTo>
                    <a:pt x="1340" y="22"/>
                  </a:lnTo>
                  <a:lnTo>
                    <a:pt x="1340" y="126"/>
                  </a:lnTo>
                  <a:lnTo>
                    <a:pt x="1424" y="189"/>
                  </a:lnTo>
                  <a:lnTo>
                    <a:pt x="1466" y="189"/>
                  </a:lnTo>
                  <a:lnTo>
                    <a:pt x="1466" y="252"/>
                  </a:lnTo>
                  <a:lnTo>
                    <a:pt x="1612" y="377"/>
                  </a:lnTo>
                  <a:lnTo>
                    <a:pt x="1507" y="419"/>
                  </a:lnTo>
                  <a:lnTo>
                    <a:pt x="1403" y="419"/>
                  </a:lnTo>
                  <a:lnTo>
                    <a:pt x="1403" y="524"/>
                  </a:lnTo>
                  <a:lnTo>
                    <a:pt x="1507" y="461"/>
                  </a:lnTo>
                  <a:lnTo>
                    <a:pt x="1507" y="628"/>
                  </a:lnTo>
                  <a:lnTo>
                    <a:pt x="1612" y="670"/>
                  </a:lnTo>
                  <a:lnTo>
                    <a:pt x="1528" y="754"/>
                  </a:lnTo>
                  <a:lnTo>
                    <a:pt x="1528" y="838"/>
                  </a:lnTo>
                  <a:lnTo>
                    <a:pt x="1612" y="880"/>
                  </a:lnTo>
                  <a:lnTo>
                    <a:pt x="1738" y="880"/>
                  </a:lnTo>
                  <a:lnTo>
                    <a:pt x="1926" y="1068"/>
                  </a:lnTo>
                  <a:lnTo>
                    <a:pt x="2156" y="1172"/>
                  </a:lnTo>
                  <a:lnTo>
                    <a:pt x="1926" y="1131"/>
                  </a:lnTo>
                  <a:lnTo>
                    <a:pt x="1738" y="942"/>
                  </a:lnTo>
                  <a:lnTo>
                    <a:pt x="1612" y="963"/>
                  </a:lnTo>
                  <a:lnTo>
                    <a:pt x="1507" y="942"/>
                  </a:lnTo>
                  <a:lnTo>
                    <a:pt x="1424" y="942"/>
                  </a:lnTo>
                  <a:lnTo>
                    <a:pt x="1340" y="1068"/>
                  </a:lnTo>
                  <a:lnTo>
                    <a:pt x="1361" y="1152"/>
                  </a:lnTo>
                  <a:lnTo>
                    <a:pt x="1361" y="1340"/>
                  </a:lnTo>
                  <a:lnTo>
                    <a:pt x="1424" y="1444"/>
                  </a:lnTo>
                  <a:lnTo>
                    <a:pt x="1298" y="1277"/>
                  </a:lnTo>
                  <a:lnTo>
                    <a:pt x="1319" y="1152"/>
                  </a:lnTo>
                  <a:lnTo>
                    <a:pt x="1235" y="1068"/>
                  </a:lnTo>
                  <a:lnTo>
                    <a:pt x="1194" y="1089"/>
                  </a:lnTo>
                  <a:lnTo>
                    <a:pt x="1194" y="1172"/>
                  </a:lnTo>
                  <a:lnTo>
                    <a:pt x="1235" y="1277"/>
                  </a:lnTo>
                  <a:lnTo>
                    <a:pt x="1152" y="1361"/>
                  </a:lnTo>
                  <a:lnTo>
                    <a:pt x="1089" y="1235"/>
                  </a:lnTo>
                  <a:lnTo>
                    <a:pt x="1089" y="1089"/>
                  </a:lnTo>
                  <a:lnTo>
                    <a:pt x="942" y="1026"/>
                  </a:lnTo>
                  <a:lnTo>
                    <a:pt x="880" y="1047"/>
                  </a:lnTo>
                  <a:lnTo>
                    <a:pt x="608" y="1131"/>
                  </a:lnTo>
                  <a:lnTo>
                    <a:pt x="587" y="1235"/>
                  </a:lnTo>
                  <a:lnTo>
                    <a:pt x="629" y="1340"/>
                  </a:lnTo>
                  <a:lnTo>
                    <a:pt x="775" y="1361"/>
                  </a:lnTo>
                  <a:lnTo>
                    <a:pt x="796" y="1465"/>
                  </a:lnTo>
                  <a:lnTo>
                    <a:pt x="796" y="1486"/>
                  </a:lnTo>
                  <a:lnTo>
                    <a:pt x="733" y="1507"/>
                  </a:lnTo>
                  <a:lnTo>
                    <a:pt x="733" y="1591"/>
                  </a:lnTo>
                  <a:lnTo>
                    <a:pt x="691" y="1696"/>
                  </a:lnTo>
                  <a:lnTo>
                    <a:pt x="691" y="1800"/>
                  </a:lnTo>
                  <a:lnTo>
                    <a:pt x="608" y="1863"/>
                  </a:lnTo>
                  <a:lnTo>
                    <a:pt x="503" y="1800"/>
                  </a:lnTo>
                  <a:lnTo>
                    <a:pt x="461" y="1926"/>
                  </a:lnTo>
                  <a:lnTo>
                    <a:pt x="482" y="1988"/>
                  </a:lnTo>
                  <a:lnTo>
                    <a:pt x="608" y="1988"/>
                  </a:lnTo>
                  <a:lnTo>
                    <a:pt x="670" y="2030"/>
                  </a:lnTo>
                  <a:lnTo>
                    <a:pt x="629" y="2114"/>
                  </a:lnTo>
                  <a:lnTo>
                    <a:pt x="608" y="2240"/>
                  </a:lnTo>
                  <a:lnTo>
                    <a:pt x="524" y="2302"/>
                  </a:lnTo>
                  <a:lnTo>
                    <a:pt x="608" y="2407"/>
                  </a:lnTo>
                  <a:lnTo>
                    <a:pt x="524" y="2449"/>
                  </a:lnTo>
                  <a:lnTo>
                    <a:pt x="378" y="2407"/>
                  </a:lnTo>
                  <a:lnTo>
                    <a:pt x="210" y="2449"/>
                  </a:lnTo>
                  <a:lnTo>
                    <a:pt x="168" y="2553"/>
                  </a:lnTo>
                  <a:lnTo>
                    <a:pt x="85" y="2658"/>
                  </a:lnTo>
                  <a:lnTo>
                    <a:pt x="105" y="2825"/>
                  </a:lnTo>
                  <a:lnTo>
                    <a:pt x="85" y="3035"/>
                  </a:lnTo>
                  <a:lnTo>
                    <a:pt x="43" y="3139"/>
                  </a:lnTo>
                  <a:lnTo>
                    <a:pt x="43" y="3160"/>
                  </a:lnTo>
                  <a:lnTo>
                    <a:pt x="1" y="3244"/>
                  </a:lnTo>
                  <a:lnTo>
                    <a:pt x="85" y="3432"/>
                  </a:lnTo>
                  <a:lnTo>
                    <a:pt x="85" y="3474"/>
                  </a:lnTo>
                  <a:lnTo>
                    <a:pt x="168" y="3579"/>
                  </a:lnTo>
                  <a:lnTo>
                    <a:pt x="85" y="3746"/>
                  </a:lnTo>
                  <a:lnTo>
                    <a:pt x="147" y="3746"/>
                  </a:lnTo>
                  <a:lnTo>
                    <a:pt x="273" y="3913"/>
                  </a:lnTo>
                  <a:lnTo>
                    <a:pt x="294" y="4060"/>
                  </a:lnTo>
                  <a:lnTo>
                    <a:pt x="357" y="4102"/>
                  </a:lnTo>
                  <a:lnTo>
                    <a:pt x="357" y="4290"/>
                  </a:lnTo>
                  <a:lnTo>
                    <a:pt x="461" y="4374"/>
                  </a:lnTo>
                  <a:lnTo>
                    <a:pt x="461" y="4437"/>
                  </a:lnTo>
                  <a:lnTo>
                    <a:pt x="566" y="4520"/>
                  </a:lnTo>
                  <a:lnTo>
                    <a:pt x="629" y="4478"/>
                  </a:lnTo>
                  <a:lnTo>
                    <a:pt x="733" y="4478"/>
                  </a:lnTo>
                  <a:lnTo>
                    <a:pt x="817" y="4520"/>
                  </a:lnTo>
                  <a:lnTo>
                    <a:pt x="922" y="4478"/>
                  </a:lnTo>
                  <a:lnTo>
                    <a:pt x="1047" y="4541"/>
                  </a:lnTo>
                  <a:lnTo>
                    <a:pt x="1152" y="4541"/>
                  </a:lnTo>
                  <a:lnTo>
                    <a:pt x="1298" y="4625"/>
                  </a:lnTo>
                  <a:lnTo>
                    <a:pt x="1152" y="4750"/>
                  </a:lnTo>
                  <a:lnTo>
                    <a:pt x="1089" y="4918"/>
                  </a:lnTo>
                  <a:lnTo>
                    <a:pt x="1089" y="5022"/>
                  </a:lnTo>
                  <a:lnTo>
                    <a:pt x="1005" y="5106"/>
                  </a:lnTo>
                  <a:lnTo>
                    <a:pt x="942" y="5273"/>
                  </a:lnTo>
                  <a:lnTo>
                    <a:pt x="942" y="5441"/>
                  </a:lnTo>
                  <a:lnTo>
                    <a:pt x="1047" y="5525"/>
                  </a:lnTo>
                  <a:lnTo>
                    <a:pt x="1110" y="5629"/>
                  </a:lnTo>
                  <a:lnTo>
                    <a:pt x="1214" y="5650"/>
                  </a:lnTo>
                  <a:lnTo>
                    <a:pt x="1319" y="5587"/>
                  </a:lnTo>
                  <a:lnTo>
                    <a:pt x="1445" y="5650"/>
                  </a:lnTo>
                  <a:lnTo>
                    <a:pt x="1507" y="5566"/>
                  </a:lnTo>
                  <a:lnTo>
                    <a:pt x="1466" y="5525"/>
                  </a:lnTo>
                  <a:lnTo>
                    <a:pt x="1612" y="5462"/>
                  </a:lnTo>
                  <a:lnTo>
                    <a:pt x="1633" y="5566"/>
                  </a:lnTo>
                  <a:lnTo>
                    <a:pt x="1717" y="5587"/>
                  </a:lnTo>
                  <a:lnTo>
                    <a:pt x="1758" y="5545"/>
                  </a:lnTo>
                  <a:lnTo>
                    <a:pt x="1842" y="5545"/>
                  </a:lnTo>
                  <a:lnTo>
                    <a:pt x="1989" y="5671"/>
                  </a:lnTo>
                  <a:lnTo>
                    <a:pt x="2072" y="5692"/>
                  </a:lnTo>
                  <a:lnTo>
                    <a:pt x="2093" y="5692"/>
                  </a:lnTo>
                  <a:lnTo>
                    <a:pt x="2156" y="5671"/>
                  </a:lnTo>
                  <a:lnTo>
                    <a:pt x="2261" y="5629"/>
                  </a:lnTo>
                  <a:lnTo>
                    <a:pt x="2344" y="5734"/>
                  </a:lnTo>
                  <a:lnTo>
                    <a:pt x="2491" y="5755"/>
                  </a:lnTo>
                  <a:lnTo>
                    <a:pt x="2512" y="5692"/>
                  </a:lnTo>
                  <a:lnTo>
                    <a:pt x="2512" y="5629"/>
                  </a:lnTo>
                  <a:lnTo>
                    <a:pt x="2826" y="5629"/>
                  </a:lnTo>
                  <a:lnTo>
                    <a:pt x="2909" y="5692"/>
                  </a:lnTo>
                  <a:lnTo>
                    <a:pt x="3014" y="5671"/>
                  </a:lnTo>
                  <a:lnTo>
                    <a:pt x="3098" y="5692"/>
                  </a:lnTo>
                  <a:lnTo>
                    <a:pt x="3202" y="5671"/>
                  </a:lnTo>
                  <a:lnTo>
                    <a:pt x="3391" y="5545"/>
                  </a:lnTo>
                  <a:lnTo>
                    <a:pt x="3453" y="5545"/>
                  </a:lnTo>
                  <a:lnTo>
                    <a:pt x="3600" y="5566"/>
                  </a:lnTo>
                  <a:lnTo>
                    <a:pt x="3725" y="5545"/>
                  </a:lnTo>
                  <a:lnTo>
                    <a:pt x="3851" y="5629"/>
                  </a:lnTo>
                  <a:lnTo>
                    <a:pt x="3935" y="5566"/>
                  </a:lnTo>
                  <a:lnTo>
                    <a:pt x="3914" y="5462"/>
                  </a:lnTo>
                  <a:lnTo>
                    <a:pt x="3746" y="5378"/>
                  </a:lnTo>
                  <a:lnTo>
                    <a:pt x="3746" y="5315"/>
                  </a:lnTo>
                  <a:lnTo>
                    <a:pt x="3914" y="5127"/>
                  </a:lnTo>
                  <a:lnTo>
                    <a:pt x="4039" y="5043"/>
                  </a:lnTo>
                  <a:lnTo>
                    <a:pt x="4123" y="4939"/>
                  </a:lnTo>
                  <a:lnTo>
                    <a:pt x="4186" y="4939"/>
                  </a:lnTo>
                  <a:lnTo>
                    <a:pt x="4186" y="4834"/>
                  </a:lnTo>
                  <a:lnTo>
                    <a:pt x="4227" y="4729"/>
                  </a:lnTo>
                  <a:lnTo>
                    <a:pt x="3976" y="4437"/>
                  </a:lnTo>
                  <a:lnTo>
                    <a:pt x="3872" y="4374"/>
                  </a:lnTo>
                  <a:lnTo>
                    <a:pt x="3663" y="4227"/>
                  </a:lnTo>
                  <a:lnTo>
                    <a:pt x="3558" y="4185"/>
                  </a:lnTo>
                  <a:lnTo>
                    <a:pt x="3537" y="4102"/>
                  </a:lnTo>
                  <a:lnTo>
                    <a:pt x="3537" y="3955"/>
                  </a:lnTo>
                  <a:lnTo>
                    <a:pt x="3432" y="3767"/>
                  </a:lnTo>
                  <a:lnTo>
                    <a:pt x="3286" y="3683"/>
                  </a:lnTo>
                  <a:lnTo>
                    <a:pt x="3286" y="3579"/>
                  </a:lnTo>
                  <a:lnTo>
                    <a:pt x="3307" y="3558"/>
                  </a:lnTo>
                  <a:lnTo>
                    <a:pt x="3391" y="3600"/>
                  </a:lnTo>
                  <a:lnTo>
                    <a:pt x="3453" y="3641"/>
                  </a:lnTo>
                  <a:lnTo>
                    <a:pt x="3663" y="3453"/>
                  </a:lnTo>
                  <a:lnTo>
                    <a:pt x="3767" y="3453"/>
                  </a:lnTo>
                  <a:lnTo>
                    <a:pt x="3872" y="3328"/>
                  </a:lnTo>
                  <a:lnTo>
                    <a:pt x="4018" y="3328"/>
                  </a:lnTo>
                  <a:lnTo>
                    <a:pt x="4060" y="3223"/>
                  </a:lnTo>
                  <a:lnTo>
                    <a:pt x="4269" y="3223"/>
                  </a:lnTo>
                  <a:lnTo>
                    <a:pt x="4353" y="3244"/>
                  </a:lnTo>
                  <a:lnTo>
                    <a:pt x="4437" y="3181"/>
                  </a:lnTo>
                  <a:lnTo>
                    <a:pt x="4437" y="3076"/>
                  </a:lnTo>
                  <a:lnTo>
                    <a:pt x="4604" y="3118"/>
                  </a:lnTo>
                  <a:lnTo>
                    <a:pt x="4688" y="3056"/>
                  </a:lnTo>
                  <a:lnTo>
                    <a:pt x="4771" y="3118"/>
                  </a:lnTo>
                  <a:lnTo>
                    <a:pt x="4792" y="3076"/>
                  </a:lnTo>
                  <a:lnTo>
                    <a:pt x="4813" y="3035"/>
                  </a:lnTo>
                  <a:lnTo>
                    <a:pt x="4813" y="2721"/>
                  </a:lnTo>
                  <a:lnTo>
                    <a:pt x="4751" y="2637"/>
                  </a:lnTo>
                  <a:lnTo>
                    <a:pt x="4667" y="2595"/>
                  </a:lnTo>
                  <a:lnTo>
                    <a:pt x="4562" y="2344"/>
                  </a:lnTo>
                  <a:lnTo>
                    <a:pt x="4604" y="2240"/>
                  </a:lnTo>
                  <a:lnTo>
                    <a:pt x="4562" y="2114"/>
                  </a:lnTo>
                  <a:lnTo>
                    <a:pt x="4562" y="2030"/>
                  </a:lnTo>
                  <a:lnTo>
                    <a:pt x="4479" y="1926"/>
                  </a:lnTo>
                  <a:lnTo>
                    <a:pt x="4499" y="1821"/>
                  </a:lnTo>
                  <a:lnTo>
                    <a:pt x="4332" y="1612"/>
                  </a:lnTo>
                  <a:lnTo>
                    <a:pt x="4332" y="1549"/>
                  </a:lnTo>
                  <a:lnTo>
                    <a:pt x="4479" y="1465"/>
                  </a:lnTo>
                  <a:lnTo>
                    <a:pt x="4499" y="1277"/>
                  </a:lnTo>
                  <a:lnTo>
                    <a:pt x="4458" y="1026"/>
                  </a:lnTo>
                  <a:lnTo>
                    <a:pt x="4353" y="1026"/>
                  </a:lnTo>
                  <a:lnTo>
                    <a:pt x="4269" y="963"/>
                  </a:lnTo>
                  <a:lnTo>
                    <a:pt x="4165" y="963"/>
                  </a:lnTo>
                  <a:lnTo>
                    <a:pt x="4060" y="880"/>
                  </a:lnTo>
                  <a:lnTo>
                    <a:pt x="4081" y="775"/>
                  </a:lnTo>
                  <a:lnTo>
                    <a:pt x="4039" y="670"/>
                  </a:lnTo>
                  <a:lnTo>
                    <a:pt x="3914" y="712"/>
                  </a:lnTo>
                  <a:lnTo>
                    <a:pt x="3767" y="545"/>
                  </a:lnTo>
                  <a:lnTo>
                    <a:pt x="3663" y="545"/>
                  </a:lnTo>
                  <a:lnTo>
                    <a:pt x="3621" y="461"/>
                  </a:lnTo>
                  <a:lnTo>
                    <a:pt x="3558" y="503"/>
                  </a:lnTo>
                  <a:lnTo>
                    <a:pt x="3432" y="524"/>
                  </a:lnTo>
                  <a:lnTo>
                    <a:pt x="3328" y="608"/>
                  </a:lnTo>
                  <a:lnTo>
                    <a:pt x="3286" y="545"/>
                  </a:lnTo>
                  <a:lnTo>
                    <a:pt x="3349" y="503"/>
                  </a:lnTo>
                  <a:lnTo>
                    <a:pt x="3349" y="524"/>
                  </a:lnTo>
                  <a:lnTo>
                    <a:pt x="3411" y="461"/>
                  </a:lnTo>
                  <a:lnTo>
                    <a:pt x="3516" y="419"/>
                  </a:lnTo>
                  <a:lnTo>
                    <a:pt x="3391" y="419"/>
                  </a:lnTo>
                  <a:lnTo>
                    <a:pt x="3328" y="440"/>
                  </a:lnTo>
                  <a:lnTo>
                    <a:pt x="3307" y="503"/>
                  </a:lnTo>
                  <a:lnTo>
                    <a:pt x="3202" y="545"/>
                  </a:lnTo>
                  <a:lnTo>
                    <a:pt x="3202" y="608"/>
                  </a:lnTo>
                  <a:lnTo>
                    <a:pt x="2993" y="628"/>
                  </a:lnTo>
                  <a:lnTo>
                    <a:pt x="2909" y="733"/>
                  </a:lnTo>
                  <a:lnTo>
                    <a:pt x="2888" y="838"/>
                  </a:lnTo>
                  <a:lnTo>
                    <a:pt x="2763" y="838"/>
                  </a:lnTo>
                  <a:lnTo>
                    <a:pt x="2721" y="775"/>
                  </a:lnTo>
                  <a:lnTo>
                    <a:pt x="2616" y="754"/>
                  </a:lnTo>
                  <a:lnTo>
                    <a:pt x="2574" y="775"/>
                  </a:lnTo>
                  <a:lnTo>
                    <a:pt x="2407" y="733"/>
                  </a:lnTo>
                  <a:lnTo>
                    <a:pt x="2512" y="670"/>
                  </a:lnTo>
                  <a:lnTo>
                    <a:pt x="2595" y="670"/>
                  </a:lnTo>
                  <a:lnTo>
                    <a:pt x="2679" y="608"/>
                  </a:lnTo>
                  <a:lnTo>
                    <a:pt x="2679" y="503"/>
                  </a:lnTo>
                  <a:lnTo>
                    <a:pt x="2616" y="461"/>
                  </a:lnTo>
                  <a:lnTo>
                    <a:pt x="2512" y="545"/>
                  </a:lnTo>
                  <a:lnTo>
                    <a:pt x="2491" y="566"/>
                  </a:lnTo>
                  <a:lnTo>
                    <a:pt x="2365" y="461"/>
                  </a:lnTo>
                  <a:lnTo>
                    <a:pt x="2302" y="419"/>
                  </a:lnTo>
                  <a:lnTo>
                    <a:pt x="2261" y="440"/>
                  </a:lnTo>
                  <a:lnTo>
                    <a:pt x="2240" y="524"/>
                  </a:lnTo>
                  <a:lnTo>
                    <a:pt x="2135" y="566"/>
                  </a:lnTo>
                  <a:lnTo>
                    <a:pt x="2093" y="461"/>
                  </a:lnTo>
                  <a:lnTo>
                    <a:pt x="2030" y="440"/>
                  </a:lnTo>
                  <a:lnTo>
                    <a:pt x="1968" y="377"/>
                  </a:lnTo>
                  <a:lnTo>
                    <a:pt x="2051" y="335"/>
                  </a:lnTo>
                  <a:lnTo>
                    <a:pt x="2093" y="210"/>
                  </a:lnTo>
                  <a:lnTo>
                    <a:pt x="1989" y="189"/>
                  </a:lnTo>
                  <a:lnTo>
                    <a:pt x="1863" y="84"/>
                  </a:lnTo>
                  <a:lnTo>
                    <a:pt x="1758" y="84"/>
                  </a:lnTo>
                  <a:lnTo>
                    <a:pt x="1717" y="43"/>
                  </a:lnTo>
                  <a:lnTo>
                    <a:pt x="150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" name="Google Shape;1595;p74"/>
            <p:cNvSpPr/>
            <p:nvPr/>
          </p:nvSpPr>
          <p:spPr>
            <a:xfrm>
              <a:off x="3764778" y="2755577"/>
              <a:ext cx="24672" cy="21426"/>
            </a:xfrm>
            <a:custGeom>
              <a:avLst/>
              <a:gdLst/>
              <a:ahLst/>
              <a:cxnLst/>
              <a:rect l="l" t="t" r="r" b="b"/>
              <a:pathLst>
                <a:path w="2072" h="1884" extrusionOk="0">
                  <a:moveTo>
                    <a:pt x="1695" y="0"/>
                  </a:moveTo>
                  <a:lnTo>
                    <a:pt x="1549" y="21"/>
                  </a:lnTo>
                  <a:lnTo>
                    <a:pt x="1444" y="126"/>
                  </a:lnTo>
                  <a:lnTo>
                    <a:pt x="1340" y="84"/>
                  </a:lnTo>
                  <a:lnTo>
                    <a:pt x="1277" y="126"/>
                  </a:lnTo>
                  <a:lnTo>
                    <a:pt x="1130" y="126"/>
                  </a:lnTo>
                  <a:lnTo>
                    <a:pt x="1005" y="251"/>
                  </a:lnTo>
                  <a:lnTo>
                    <a:pt x="796" y="398"/>
                  </a:lnTo>
                  <a:lnTo>
                    <a:pt x="754" y="335"/>
                  </a:lnTo>
                  <a:lnTo>
                    <a:pt x="628" y="398"/>
                  </a:lnTo>
                  <a:lnTo>
                    <a:pt x="628" y="544"/>
                  </a:lnTo>
                  <a:lnTo>
                    <a:pt x="524" y="628"/>
                  </a:lnTo>
                  <a:lnTo>
                    <a:pt x="545" y="753"/>
                  </a:lnTo>
                  <a:lnTo>
                    <a:pt x="524" y="879"/>
                  </a:lnTo>
                  <a:lnTo>
                    <a:pt x="482" y="984"/>
                  </a:lnTo>
                  <a:lnTo>
                    <a:pt x="440" y="1046"/>
                  </a:lnTo>
                  <a:lnTo>
                    <a:pt x="335" y="1130"/>
                  </a:lnTo>
                  <a:lnTo>
                    <a:pt x="335" y="1193"/>
                  </a:lnTo>
                  <a:lnTo>
                    <a:pt x="482" y="1339"/>
                  </a:lnTo>
                  <a:lnTo>
                    <a:pt x="607" y="1360"/>
                  </a:lnTo>
                  <a:lnTo>
                    <a:pt x="482" y="1360"/>
                  </a:lnTo>
                  <a:lnTo>
                    <a:pt x="419" y="1402"/>
                  </a:lnTo>
                  <a:lnTo>
                    <a:pt x="377" y="1444"/>
                  </a:lnTo>
                  <a:lnTo>
                    <a:pt x="419" y="1507"/>
                  </a:lnTo>
                  <a:lnTo>
                    <a:pt x="503" y="1507"/>
                  </a:lnTo>
                  <a:lnTo>
                    <a:pt x="503" y="1569"/>
                  </a:lnTo>
                  <a:lnTo>
                    <a:pt x="398" y="1569"/>
                  </a:lnTo>
                  <a:lnTo>
                    <a:pt x="293" y="1486"/>
                  </a:lnTo>
                  <a:lnTo>
                    <a:pt x="189" y="1444"/>
                  </a:lnTo>
                  <a:lnTo>
                    <a:pt x="105" y="1465"/>
                  </a:lnTo>
                  <a:lnTo>
                    <a:pt x="126" y="1507"/>
                  </a:lnTo>
                  <a:lnTo>
                    <a:pt x="210" y="1548"/>
                  </a:lnTo>
                  <a:lnTo>
                    <a:pt x="314" y="1611"/>
                  </a:lnTo>
                  <a:lnTo>
                    <a:pt x="335" y="1590"/>
                  </a:lnTo>
                  <a:lnTo>
                    <a:pt x="440" y="1674"/>
                  </a:lnTo>
                  <a:lnTo>
                    <a:pt x="335" y="1611"/>
                  </a:lnTo>
                  <a:lnTo>
                    <a:pt x="273" y="1653"/>
                  </a:lnTo>
                  <a:lnTo>
                    <a:pt x="105" y="1590"/>
                  </a:lnTo>
                  <a:lnTo>
                    <a:pt x="1" y="1590"/>
                  </a:lnTo>
                  <a:lnTo>
                    <a:pt x="84" y="1611"/>
                  </a:lnTo>
                  <a:lnTo>
                    <a:pt x="126" y="1695"/>
                  </a:lnTo>
                  <a:lnTo>
                    <a:pt x="210" y="1695"/>
                  </a:lnTo>
                  <a:lnTo>
                    <a:pt x="293" y="1758"/>
                  </a:lnTo>
                  <a:lnTo>
                    <a:pt x="335" y="1695"/>
                  </a:lnTo>
                  <a:lnTo>
                    <a:pt x="440" y="1674"/>
                  </a:lnTo>
                  <a:lnTo>
                    <a:pt x="482" y="1653"/>
                  </a:lnTo>
                  <a:lnTo>
                    <a:pt x="545" y="1653"/>
                  </a:lnTo>
                  <a:lnTo>
                    <a:pt x="586" y="1548"/>
                  </a:lnTo>
                  <a:lnTo>
                    <a:pt x="796" y="1548"/>
                  </a:lnTo>
                  <a:lnTo>
                    <a:pt x="837" y="1611"/>
                  </a:lnTo>
                  <a:lnTo>
                    <a:pt x="942" y="1611"/>
                  </a:lnTo>
                  <a:lnTo>
                    <a:pt x="1005" y="1695"/>
                  </a:lnTo>
                  <a:lnTo>
                    <a:pt x="1151" y="1695"/>
                  </a:lnTo>
                  <a:lnTo>
                    <a:pt x="1214" y="1779"/>
                  </a:lnTo>
                  <a:lnTo>
                    <a:pt x="1214" y="1862"/>
                  </a:lnTo>
                  <a:lnTo>
                    <a:pt x="1319" y="1883"/>
                  </a:lnTo>
                  <a:lnTo>
                    <a:pt x="1361" y="1779"/>
                  </a:lnTo>
                  <a:lnTo>
                    <a:pt x="1381" y="1569"/>
                  </a:lnTo>
                  <a:lnTo>
                    <a:pt x="1361" y="1402"/>
                  </a:lnTo>
                  <a:lnTo>
                    <a:pt x="1444" y="1297"/>
                  </a:lnTo>
                  <a:lnTo>
                    <a:pt x="1486" y="1193"/>
                  </a:lnTo>
                  <a:lnTo>
                    <a:pt x="1654" y="1151"/>
                  </a:lnTo>
                  <a:lnTo>
                    <a:pt x="1800" y="1193"/>
                  </a:lnTo>
                  <a:lnTo>
                    <a:pt x="1884" y="1151"/>
                  </a:lnTo>
                  <a:lnTo>
                    <a:pt x="1800" y="1046"/>
                  </a:lnTo>
                  <a:lnTo>
                    <a:pt x="1884" y="984"/>
                  </a:lnTo>
                  <a:lnTo>
                    <a:pt x="1905" y="858"/>
                  </a:lnTo>
                  <a:lnTo>
                    <a:pt x="1946" y="774"/>
                  </a:lnTo>
                  <a:lnTo>
                    <a:pt x="1884" y="732"/>
                  </a:lnTo>
                  <a:lnTo>
                    <a:pt x="1758" y="732"/>
                  </a:lnTo>
                  <a:lnTo>
                    <a:pt x="1737" y="670"/>
                  </a:lnTo>
                  <a:lnTo>
                    <a:pt x="1779" y="544"/>
                  </a:lnTo>
                  <a:lnTo>
                    <a:pt x="1884" y="607"/>
                  </a:lnTo>
                  <a:lnTo>
                    <a:pt x="1967" y="544"/>
                  </a:lnTo>
                  <a:lnTo>
                    <a:pt x="1967" y="440"/>
                  </a:lnTo>
                  <a:lnTo>
                    <a:pt x="2009" y="335"/>
                  </a:lnTo>
                  <a:lnTo>
                    <a:pt x="2009" y="251"/>
                  </a:lnTo>
                  <a:lnTo>
                    <a:pt x="2072" y="230"/>
                  </a:lnTo>
                  <a:lnTo>
                    <a:pt x="2072" y="209"/>
                  </a:lnTo>
                  <a:lnTo>
                    <a:pt x="1967" y="147"/>
                  </a:lnTo>
                  <a:lnTo>
                    <a:pt x="1863" y="84"/>
                  </a:lnTo>
                  <a:lnTo>
                    <a:pt x="169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" name="Google Shape;1596;p74"/>
            <p:cNvSpPr/>
            <p:nvPr/>
          </p:nvSpPr>
          <p:spPr>
            <a:xfrm>
              <a:off x="3762540" y="2773181"/>
              <a:ext cx="19445" cy="15956"/>
            </a:xfrm>
            <a:custGeom>
              <a:avLst/>
              <a:gdLst/>
              <a:ahLst/>
              <a:cxnLst/>
              <a:rect l="l" t="t" r="r" b="b"/>
              <a:pathLst>
                <a:path w="1633" h="1403" extrusionOk="0">
                  <a:moveTo>
                    <a:pt x="774" y="0"/>
                  </a:moveTo>
                  <a:lnTo>
                    <a:pt x="733" y="105"/>
                  </a:lnTo>
                  <a:lnTo>
                    <a:pt x="670" y="105"/>
                  </a:lnTo>
                  <a:lnTo>
                    <a:pt x="628" y="126"/>
                  </a:lnTo>
                  <a:lnTo>
                    <a:pt x="523" y="147"/>
                  </a:lnTo>
                  <a:lnTo>
                    <a:pt x="481" y="210"/>
                  </a:lnTo>
                  <a:lnTo>
                    <a:pt x="398" y="147"/>
                  </a:lnTo>
                  <a:lnTo>
                    <a:pt x="314" y="147"/>
                  </a:lnTo>
                  <a:lnTo>
                    <a:pt x="272" y="63"/>
                  </a:lnTo>
                  <a:lnTo>
                    <a:pt x="189" y="42"/>
                  </a:lnTo>
                  <a:lnTo>
                    <a:pt x="84" y="126"/>
                  </a:lnTo>
                  <a:lnTo>
                    <a:pt x="0" y="272"/>
                  </a:lnTo>
                  <a:lnTo>
                    <a:pt x="63" y="335"/>
                  </a:lnTo>
                  <a:lnTo>
                    <a:pt x="84" y="524"/>
                  </a:lnTo>
                  <a:lnTo>
                    <a:pt x="209" y="565"/>
                  </a:lnTo>
                  <a:lnTo>
                    <a:pt x="251" y="670"/>
                  </a:lnTo>
                  <a:lnTo>
                    <a:pt x="398" y="796"/>
                  </a:lnTo>
                  <a:lnTo>
                    <a:pt x="481" y="796"/>
                  </a:lnTo>
                  <a:lnTo>
                    <a:pt x="565" y="858"/>
                  </a:lnTo>
                  <a:lnTo>
                    <a:pt x="628" y="879"/>
                  </a:lnTo>
                  <a:lnTo>
                    <a:pt x="628" y="1047"/>
                  </a:lnTo>
                  <a:lnTo>
                    <a:pt x="774" y="1109"/>
                  </a:lnTo>
                  <a:lnTo>
                    <a:pt x="816" y="1068"/>
                  </a:lnTo>
                  <a:lnTo>
                    <a:pt x="900" y="1068"/>
                  </a:lnTo>
                  <a:lnTo>
                    <a:pt x="942" y="1109"/>
                  </a:lnTo>
                  <a:lnTo>
                    <a:pt x="1025" y="1151"/>
                  </a:lnTo>
                  <a:lnTo>
                    <a:pt x="1151" y="1298"/>
                  </a:lnTo>
                  <a:lnTo>
                    <a:pt x="1256" y="1319"/>
                  </a:lnTo>
                  <a:lnTo>
                    <a:pt x="1360" y="1402"/>
                  </a:lnTo>
                  <a:lnTo>
                    <a:pt x="1423" y="1361"/>
                  </a:lnTo>
                  <a:lnTo>
                    <a:pt x="1507" y="1361"/>
                  </a:lnTo>
                  <a:lnTo>
                    <a:pt x="1507" y="1298"/>
                  </a:lnTo>
                  <a:lnTo>
                    <a:pt x="1444" y="1256"/>
                  </a:lnTo>
                  <a:lnTo>
                    <a:pt x="1444" y="1172"/>
                  </a:lnTo>
                  <a:lnTo>
                    <a:pt x="1423" y="1109"/>
                  </a:lnTo>
                  <a:lnTo>
                    <a:pt x="1465" y="1047"/>
                  </a:lnTo>
                  <a:lnTo>
                    <a:pt x="1528" y="942"/>
                  </a:lnTo>
                  <a:lnTo>
                    <a:pt x="1549" y="942"/>
                  </a:lnTo>
                  <a:lnTo>
                    <a:pt x="1632" y="775"/>
                  </a:lnTo>
                  <a:lnTo>
                    <a:pt x="1549" y="670"/>
                  </a:lnTo>
                  <a:lnTo>
                    <a:pt x="1549" y="628"/>
                  </a:lnTo>
                  <a:lnTo>
                    <a:pt x="1465" y="440"/>
                  </a:lnTo>
                  <a:lnTo>
                    <a:pt x="1507" y="356"/>
                  </a:lnTo>
                  <a:lnTo>
                    <a:pt x="1507" y="335"/>
                  </a:lnTo>
                  <a:lnTo>
                    <a:pt x="1402" y="314"/>
                  </a:lnTo>
                  <a:lnTo>
                    <a:pt x="1402" y="231"/>
                  </a:lnTo>
                  <a:lnTo>
                    <a:pt x="1339" y="147"/>
                  </a:lnTo>
                  <a:lnTo>
                    <a:pt x="1193" y="147"/>
                  </a:lnTo>
                  <a:lnTo>
                    <a:pt x="1130" y="63"/>
                  </a:lnTo>
                  <a:lnTo>
                    <a:pt x="1025" y="63"/>
                  </a:lnTo>
                  <a:lnTo>
                    <a:pt x="98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" name="Google Shape;1597;p74"/>
            <p:cNvSpPr/>
            <p:nvPr/>
          </p:nvSpPr>
          <p:spPr>
            <a:xfrm>
              <a:off x="3779484" y="2783894"/>
              <a:ext cx="4739" cy="6425"/>
            </a:xfrm>
            <a:custGeom>
              <a:avLst/>
              <a:gdLst/>
              <a:ahLst/>
              <a:cxnLst/>
              <a:rect l="l" t="t" r="r" b="b"/>
              <a:pathLst>
                <a:path w="398" h="565" extrusionOk="0">
                  <a:moveTo>
                    <a:pt x="105" y="0"/>
                  </a:moveTo>
                  <a:lnTo>
                    <a:pt x="42" y="105"/>
                  </a:lnTo>
                  <a:lnTo>
                    <a:pt x="0" y="167"/>
                  </a:lnTo>
                  <a:lnTo>
                    <a:pt x="21" y="230"/>
                  </a:lnTo>
                  <a:lnTo>
                    <a:pt x="21" y="314"/>
                  </a:lnTo>
                  <a:lnTo>
                    <a:pt x="84" y="356"/>
                  </a:lnTo>
                  <a:lnTo>
                    <a:pt x="84" y="419"/>
                  </a:lnTo>
                  <a:lnTo>
                    <a:pt x="105" y="419"/>
                  </a:lnTo>
                  <a:lnTo>
                    <a:pt x="146" y="523"/>
                  </a:lnTo>
                  <a:lnTo>
                    <a:pt x="314" y="565"/>
                  </a:lnTo>
                  <a:lnTo>
                    <a:pt x="398" y="544"/>
                  </a:lnTo>
                  <a:lnTo>
                    <a:pt x="398" y="356"/>
                  </a:lnTo>
                  <a:lnTo>
                    <a:pt x="335" y="314"/>
                  </a:lnTo>
                  <a:lnTo>
                    <a:pt x="314" y="167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" name="Google Shape;1598;p74"/>
            <p:cNvSpPr/>
            <p:nvPr/>
          </p:nvSpPr>
          <p:spPr>
            <a:xfrm>
              <a:off x="3681319" y="2737017"/>
              <a:ext cx="27661" cy="34982"/>
            </a:xfrm>
            <a:custGeom>
              <a:avLst/>
              <a:gdLst/>
              <a:ahLst/>
              <a:cxnLst/>
              <a:rect l="l" t="t" r="r" b="b"/>
              <a:pathLst>
                <a:path w="2323" h="3076" extrusionOk="0">
                  <a:moveTo>
                    <a:pt x="1737" y="0"/>
                  </a:moveTo>
                  <a:lnTo>
                    <a:pt x="1779" y="84"/>
                  </a:lnTo>
                  <a:lnTo>
                    <a:pt x="1653" y="84"/>
                  </a:lnTo>
                  <a:lnTo>
                    <a:pt x="1674" y="209"/>
                  </a:lnTo>
                  <a:lnTo>
                    <a:pt x="1590" y="314"/>
                  </a:lnTo>
                  <a:lnTo>
                    <a:pt x="1590" y="230"/>
                  </a:lnTo>
                  <a:lnTo>
                    <a:pt x="1653" y="188"/>
                  </a:lnTo>
                  <a:lnTo>
                    <a:pt x="1590" y="84"/>
                  </a:lnTo>
                  <a:lnTo>
                    <a:pt x="1528" y="105"/>
                  </a:lnTo>
                  <a:lnTo>
                    <a:pt x="1569" y="167"/>
                  </a:lnTo>
                  <a:lnTo>
                    <a:pt x="1465" y="188"/>
                  </a:lnTo>
                  <a:lnTo>
                    <a:pt x="1423" y="147"/>
                  </a:lnTo>
                  <a:lnTo>
                    <a:pt x="1256" y="167"/>
                  </a:lnTo>
                  <a:lnTo>
                    <a:pt x="1256" y="230"/>
                  </a:lnTo>
                  <a:lnTo>
                    <a:pt x="1214" y="230"/>
                  </a:lnTo>
                  <a:lnTo>
                    <a:pt x="1172" y="356"/>
                  </a:lnTo>
                  <a:lnTo>
                    <a:pt x="1256" y="377"/>
                  </a:lnTo>
                  <a:lnTo>
                    <a:pt x="1235" y="419"/>
                  </a:lnTo>
                  <a:lnTo>
                    <a:pt x="1151" y="419"/>
                  </a:lnTo>
                  <a:lnTo>
                    <a:pt x="1151" y="481"/>
                  </a:lnTo>
                  <a:lnTo>
                    <a:pt x="1046" y="502"/>
                  </a:lnTo>
                  <a:lnTo>
                    <a:pt x="1067" y="586"/>
                  </a:lnTo>
                  <a:lnTo>
                    <a:pt x="1214" y="586"/>
                  </a:lnTo>
                  <a:lnTo>
                    <a:pt x="1172" y="607"/>
                  </a:lnTo>
                  <a:lnTo>
                    <a:pt x="1276" y="586"/>
                  </a:lnTo>
                  <a:lnTo>
                    <a:pt x="1360" y="586"/>
                  </a:lnTo>
                  <a:lnTo>
                    <a:pt x="1235" y="711"/>
                  </a:lnTo>
                  <a:lnTo>
                    <a:pt x="1046" y="795"/>
                  </a:lnTo>
                  <a:lnTo>
                    <a:pt x="1130" y="837"/>
                  </a:lnTo>
                  <a:lnTo>
                    <a:pt x="942" y="879"/>
                  </a:lnTo>
                  <a:lnTo>
                    <a:pt x="858" y="837"/>
                  </a:lnTo>
                  <a:lnTo>
                    <a:pt x="795" y="921"/>
                  </a:lnTo>
                  <a:lnTo>
                    <a:pt x="753" y="816"/>
                  </a:lnTo>
                  <a:lnTo>
                    <a:pt x="502" y="753"/>
                  </a:lnTo>
                  <a:lnTo>
                    <a:pt x="502" y="816"/>
                  </a:lnTo>
                  <a:lnTo>
                    <a:pt x="335" y="753"/>
                  </a:lnTo>
                  <a:lnTo>
                    <a:pt x="314" y="942"/>
                  </a:lnTo>
                  <a:lnTo>
                    <a:pt x="398" y="879"/>
                  </a:lnTo>
                  <a:lnTo>
                    <a:pt x="419" y="942"/>
                  </a:lnTo>
                  <a:lnTo>
                    <a:pt x="440" y="984"/>
                  </a:lnTo>
                  <a:lnTo>
                    <a:pt x="481" y="1088"/>
                  </a:lnTo>
                  <a:lnTo>
                    <a:pt x="419" y="1088"/>
                  </a:lnTo>
                  <a:lnTo>
                    <a:pt x="398" y="1025"/>
                  </a:lnTo>
                  <a:lnTo>
                    <a:pt x="272" y="1025"/>
                  </a:lnTo>
                  <a:lnTo>
                    <a:pt x="419" y="1130"/>
                  </a:lnTo>
                  <a:lnTo>
                    <a:pt x="544" y="1109"/>
                  </a:lnTo>
                  <a:lnTo>
                    <a:pt x="586" y="1214"/>
                  </a:lnTo>
                  <a:lnTo>
                    <a:pt x="440" y="1235"/>
                  </a:lnTo>
                  <a:lnTo>
                    <a:pt x="419" y="1276"/>
                  </a:lnTo>
                  <a:lnTo>
                    <a:pt x="440" y="1339"/>
                  </a:lnTo>
                  <a:lnTo>
                    <a:pt x="293" y="1360"/>
                  </a:lnTo>
                  <a:lnTo>
                    <a:pt x="335" y="1444"/>
                  </a:lnTo>
                  <a:lnTo>
                    <a:pt x="272" y="1465"/>
                  </a:lnTo>
                  <a:lnTo>
                    <a:pt x="377" y="1528"/>
                  </a:lnTo>
                  <a:lnTo>
                    <a:pt x="419" y="1507"/>
                  </a:lnTo>
                  <a:lnTo>
                    <a:pt x="398" y="1548"/>
                  </a:lnTo>
                  <a:lnTo>
                    <a:pt x="523" y="1528"/>
                  </a:lnTo>
                  <a:lnTo>
                    <a:pt x="544" y="1674"/>
                  </a:lnTo>
                  <a:lnTo>
                    <a:pt x="858" y="1674"/>
                  </a:lnTo>
                  <a:lnTo>
                    <a:pt x="753" y="1758"/>
                  </a:lnTo>
                  <a:lnTo>
                    <a:pt x="691" y="1737"/>
                  </a:lnTo>
                  <a:lnTo>
                    <a:pt x="586" y="1925"/>
                  </a:lnTo>
                  <a:lnTo>
                    <a:pt x="628" y="1925"/>
                  </a:lnTo>
                  <a:lnTo>
                    <a:pt x="523" y="2051"/>
                  </a:lnTo>
                  <a:lnTo>
                    <a:pt x="335" y="2176"/>
                  </a:lnTo>
                  <a:lnTo>
                    <a:pt x="419" y="2176"/>
                  </a:lnTo>
                  <a:lnTo>
                    <a:pt x="523" y="2134"/>
                  </a:lnTo>
                  <a:lnTo>
                    <a:pt x="586" y="2155"/>
                  </a:lnTo>
                  <a:lnTo>
                    <a:pt x="732" y="2155"/>
                  </a:lnTo>
                  <a:lnTo>
                    <a:pt x="816" y="2072"/>
                  </a:lnTo>
                  <a:lnTo>
                    <a:pt x="816" y="2092"/>
                  </a:lnTo>
                  <a:lnTo>
                    <a:pt x="942" y="2134"/>
                  </a:lnTo>
                  <a:lnTo>
                    <a:pt x="691" y="2176"/>
                  </a:lnTo>
                  <a:lnTo>
                    <a:pt x="502" y="2197"/>
                  </a:lnTo>
                  <a:lnTo>
                    <a:pt x="440" y="2281"/>
                  </a:lnTo>
                  <a:lnTo>
                    <a:pt x="314" y="2302"/>
                  </a:lnTo>
                  <a:lnTo>
                    <a:pt x="377" y="2364"/>
                  </a:lnTo>
                  <a:lnTo>
                    <a:pt x="335" y="2406"/>
                  </a:lnTo>
                  <a:lnTo>
                    <a:pt x="398" y="2448"/>
                  </a:lnTo>
                  <a:lnTo>
                    <a:pt x="293" y="2469"/>
                  </a:lnTo>
                  <a:lnTo>
                    <a:pt x="209" y="2385"/>
                  </a:lnTo>
                  <a:lnTo>
                    <a:pt x="188" y="2448"/>
                  </a:lnTo>
                  <a:lnTo>
                    <a:pt x="168" y="2406"/>
                  </a:lnTo>
                  <a:lnTo>
                    <a:pt x="0" y="2490"/>
                  </a:lnTo>
                  <a:lnTo>
                    <a:pt x="21" y="2511"/>
                  </a:lnTo>
                  <a:lnTo>
                    <a:pt x="398" y="2511"/>
                  </a:lnTo>
                  <a:lnTo>
                    <a:pt x="272" y="2595"/>
                  </a:lnTo>
                  <a:lnTo>
                    <a:pt x="105" y="2657"/>
                  </a:lnTo>
                  <a:lnTo>
                    <a:pt x="63" y="2762"/>
                  </a:lnTo>
                  <a:lnTo>
                    <a:pt x="168" y="2762"/>
                  </a:lnTo>
                  <a:lnTo>
                    <a:pt x="188" y="2825"/>
                  </a:lnTo>
                  <a:lnTo>
                    <a:pt x="440" y="2762"/>
                  </a:lnTo>
                  <a:lnTo>
                    <a:pt x="440" y="2762"/>
                  </a:lnTo>
                  <a:lnTo>
                    <a:pt x="230" y="2888"/>
                  </a:lnTo>
                  <a:lnTo>
                    <a:pt x="168" y="2929"/>
                  </a:lnTo>
                  <a:lnTo>
                    <a:pt x="314" y="2929"/>
                  </a:lnTo>
                  <a:lnTo>
                    <a:pt x="502" y="2825"/>
                  </a:lnTo>
                  <a:lnTo>
                    <a:pt x="481" y="2908"/>
                  </a:lnTo>
                  <a:lnTo>
                    <a:pt x="314" y="2992"/>
                  </a:lnTo>
                  <a:lnTo>
                    <a:pt x="419" y="2992"/>
                  </a:lnTo>
                  <a:lnTo>
                    <a:pt x="398" y="3034"/>
                  </a:lnTo>
                  <a:lnTo>
                    <a:pt x="398" y="3034"/>
                  </a:lnTo>
                  <a:lnTo>
                    <a:pt x="523" y="3013"/>
                  </a:lnTo>
                  <a:lnTo>
                    <a:pt x="607" y="3076"/>
                  </a:lnTo>
                  <a:lnTo>
                    <a:pt x="795" y="3034"/>
                  </a:lnTo>
                  <a:lnTo>
                    <a:pt x="963" y="2992"/>
                  </a:lnTo>
                  <a:lnTo>
                    <a:pt x="1130" y="2888"/>
                  </a:lnTo>
                  <a:lnTo>
                    <a:pt x="1067" y="2783"/>
                  </a:lnTo>
                  <a:lnTo>
                    <a:pt x="1172" y="2783"/>
                  </a:lnTo>
                  <a:lnTo>
                    <a:pt x="1151" y="2867"/>
                  </a:lnTo>
                  <a:lnTo>
                    <a:pt x="1256" y="2867"/>
                  </a:lnTo>
                  <a:lnTo>
                    <a:pt x="1360" y="2720"/>
                  </a:lnTo>
                  <a:lnTo>
                    <a:pt x="1444" y="2762"/>
                  </a:lnTo>
                  <a:lnTo>
                    <a:pt x="1465" y="2657"/>
                  </a:lnTo>
                  <a:lnTo>
                    <a:pt x="1800" y="2595"/>
                  </a:lnTo>
                  <a:lnTo>
                    <a:pt x="1841" y="2511"/>
                  </a:lnTo>
                  <a:lnTo>
                    <a:pt x="1862" y="2616"/>
                  </a:lnTo>
                  <a:lnTo>
                    <a:pt x="1946" y="2553"/>
                  </a:lnTo>
                  <a:lnTo>
                    <a:pt x="2009" y="2574"/>
                  </a:lnTo>
                  <a:lnTo>
                    <a:pt x="2176" y="2574"/>
                  </a:lnTo>
                  <a:lnTo>
                    <a:pt x="2072" y="2406"/>
                  </a:lnTo>
                  <a:lnTo>
                    <a:pt x="2155" y="2385"/>
                  </a:lnTo>
                  <a:lnTo>
                    <a:pt x="2218" y="2281"/>
                  </a:lnTo>
                  <a:lnTo>
                    <a:pt x="2218" y="2176"/>
                  </a:lnTo>
                  <a:lnTo>
                    <a:pt x="2302" y="2072"/>
                  </a:lnTo>
                  <a:lnTo>
                    <a:pt x="2323" y="1967"/>
                  </a:lnTo>
                  <a:lnTo>
                    <a:pt x="2302" y="1716"/>
                  </a:lnTo>
                  <a:lnTo>
                    <a:pt x="2218" y="1674"/>
                  </a:lnTo>
                  <a:lnTo>
                    <a:pt x="2302" y="1632"/>
                  </a:lnTo>
                  <a:lnTo>
                    <a:pt x="2302" y="1507"/>
                  </a:lnTo>
                  <a:lnTo>
                    <a:pt x="2218" y="1402"/>
                  </a:lnTo>
                  <a:lnTo>
                    <a:pt x="2260" y="1256"/>
                  </a:lnTo>
                  <a:lnTo>
                    <a:pt x="2176" y="1214"/>
                  </a:lnTo>
                  <a:lnTo>
                    <a:pt x="2197" y="1130"/>
                  </a:lnTo>
                  <a:lnTo>
                    <a:pt x="2281" y="1151"/>
                  </a:lnTo>
                  <a:lnTo>
                    <a:pt x="2281" y="1151"/>
                  </a:lnTo>
                  <a:lnTo>
                    <a:pt x="2155" y="1088"/>
                  </a:lnTo>
                  <a:lnTo>
                    <a:pt x="2072" y="1046"/>
                  </a:lnTo>
                  <a:lnTo>
                    <a:pt x="1967" y="837"/>
                  </a:lnTo>
                  <a:lnTo>
                    <a:pt x="1800" y="732"/>
                  </a:lnTo>
                  <a:lnTo>
                    <a:pt x="1737" y="795"/>
                  </a:lnTo>
                  <a:lnTo>
                    <a:pt x="1695" y="942"/>
                  </a:lnTo>
                  <a:lnTo>
                    <a:pt x="1632" y="984"/>
                  </a:lnTo>
                  <a:lnTo>
                    <a:pt x="1360" y="732"/>
                  </a:lnTo>
                  <a:lnTo>
                    <a:pt x="1486" y="502"/>
                  </a:lnTo>
                  <a:lnTo>
                    <a:pt x="1632" y="481"/>
                  </a:lnTo>
                  <a:lnTo>
                    <a:pt x="1653" y="377"/>
                  </a:lnTo>
                  <a:lnTo>
                    <a:pt x="1737" y="356"/>
                  </a:lnTo>
                  <a:lnTo>
                    <a:pt x="1779" y="272"/>
                  </a:lnTo>
                  <a:lnTo>
                    <a:pt x="1737" y="293"/>
                  </a:lnTo>
                  <a:lnTo>
                    <a:pt x="1737" y="293"/>
                  </a:lnTo>
                  <a:lnTo>
                    <a:pt x="1841" y="188"/>
                  </a:lnTo>
                  <a:lnTo>
                    <a:pt x="1946" y="147"/>
                  </a:lnTo>
                  <a:lnTo>
                    <a:pt x="1841" y="84"/>
                  </a:lnTo>
                  <a:lnTo>
                    <a:pt x="173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413" name="Google Shape;1599;p74"/>
            <p:cNvGrpSpPr/>
            <p:nvPr/>
          </p:nvGrpSpPr>
          <p:grpSpPr>
            <a:xfrm>
              <a:off x="3697513" y="2707266"/>
              <a:ext cx="59549" cy="79733"/>
              <a:chOff x="3586375" y="2281300"/>
              <a:chExt cx="125025" cy="175275"/>
            </a:xfrm>
          </p:grpSpPr>
          <p:sp>
            <p:nvSpPr>
              <p:cNvPr id="527" name="Google Shape;1600;p74"/>
              <p:cNvSpPr/>
              <p:nvPr/>
            </p:nvSpPr>
            <p:spPr>
              <a:xfrm>
                <a:off x="3609900" y="2281300"/>
                <a:ext cx="101500" cy="175275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7011" extrusionOk="0">
                    <a:moveTo>
                      <a:pt x="1340" y="1"/>
                    </a:moveTo>
                    <a:lnTo>
                      <a:pt x="1277" y="63"/>
                    </a:lnTo>
                    <a:lnTo>
                      <a:pt x="1235" y="42"/>
                    </a:lnTo>
                    <a:lnTo>
                      <a:pt x="1110" y="84"/>
                    </a:lnTo>
                    <a:lnTo>
                      <a:pt x="1026" y="84"/>
                    </a:lnTo>
                    <a:lnTo>
                      <a:pt x="921" y="105"/>
                    </a:lnTo>
                    <a:lnTo>
                      <a:pt x="859" y="105"/>
                    </a:lnTo>
                    <a:lnTo>
                      <a:pt x="838" y="168"/>
                    </a:lnTo>
                    <a:lnTo>
                      <a:pt x="838" y="105"/>
                    </a:lnTo>
                    <a:lnTo>
                      <a:pt x="796" y="84"/>
                    </a:lnTo>
                    <a:lnTo>
                      <a:pt x="712" y="168"/>
                    </a:lnTo>
                    <a:lnTo>
                      <a:pt x="733" y="105"/>
                    </a:lnTo>
                    <a:lnTo>
                      <a:pt x="608" y="42"/>
                    </a:lnTo>
                    <a:lnTo>
                      <a:pt x="587" y="105"/>
                    </a:lnTo>
                    <a:lnTo>
                      <a:pt x="524" y="168"/>
                    </a:lnTo>
                    <a:lnTo>
                      <a:pt x="545" y="231"/>
                    </a:lnTo>
                    <a:lnTo>
                      <a:pt x="524" y="231"/>
                    </a:lnTo>
                    <a:lnTo>
                      <a:pt x="524" y="314"/>
                    </a:lnTo>
                    <a:lnTo>
                      <a:pt x="419" y="356"/>
                    </a:lnTo>
                    <a:lnTo>
                      <a:pt x="482" y="419"/>
                    </a:lnTo>
                    <a:lnTo>
                      <a:pt x="440" y="503"/>
                    </a:lnTo>
                    <a:lnTo>
                      <a:pt x="398" y="503"/>
                    </a:lnTo>
                    <a:lnTo>
                      <a:pt x="503" y="607"/>
                    </a:lnTo>
                    <a:lnTo>
                      <a:pt x="545" y="670"/>
                    </a:lnTo>
                    <a:lnTo>
                      <a:pt x="419" y="607"/>
                    </a:lnTo>
                    <a:lnTo>
                      <a:pt x="398" y="670"/>
                    </a:lnTo>
                    <a:lnTo>
                      <a:pt x="315" y="587"/>
                    </a:lnTo>
                    <a:lnTo>
                      <a:pt x="294" y="628"/>
                    </a:lnTo>
                    <a:lnTo>
                      <a:pt x="315" y="691"/>
                    </a:lnTo>
                    <a:lnTo>
                      <a:pt x="294" y="733"/>
                    </a:lnTo>
                    <a:lnTo>
                      <a:pt x="273" y="628"/>
                    </a:lnTo>
                    <a:lnTo>
                      <a:pt x="210" y="733"/>
                    </a:lnTo>
                    <a:lnTo>
                      <a:pt x="273" y="796"/>
                    </a:lnTo>
                    <a:lnTo>
                      <a:pt x="210" y="817"/>
                    </a:lnTo>
                    <a:lnTo>
                      <a:pt x="294" y="900"/>
                    </a:lnTo>
                    <a:lnTo>
                      <a:pt x="336" y="900"/>
                    </a:lnTo>
                    <a:lnTo>
                      <a:pt x="294" y="942"/>
                    </a:lnTo>
                    <a:lnTo>
                      <a:pt x="210" y="900"/>
                    </a:lnTo>
                    <a:lnTo>
                      <a:pt x="210" y="1026"/>
                    </a:lnTo>
                    <a:lnTo>
                      <a:pt x="210" y="1047"/>
                    </a:lnTo>
                    <a:lnTo>
                      <a:pt x="377" y="1026"/>
                    </a:lnTo>
                    <a:lnTo>
                      <a:pt x="273" y="1089"/>
                    </a:lnTo>
                    <a:lnTo>
                      <a:pt x="273" y="1110"/>
                    </a:lnTo>
                    <a:lnTo>
                      <a:pt x="294" y="1131"/>
                    </a:lnTo>
                    <a:lnTo>
                      <a:pt x="377" y="1110"/>
                    </a:lnTo>
                    <a:lnTo>
                      <a:pt x="336" y="1131"/>
                    </a:lnTo>
                    <a:lnTo>
                      <a:pt x="398" y="1151"/>
                    </a:lnTo>
                    <a:lnTo>
                      <a:pt x="398" y="1151"/>
                    </a:lnTo>
                    <a:lnTo>
                      <a:pt x="315" y="1131"/>
                    </a:lnTo>
                    <a:lnTo>
                      <a:pt x="294" y="1151"/>
                    </a:lnTo>
                    <a:lnTo>
                      <a:pt x="294" y="1214"/>
                    </a:lnTo>
                    <a:lnTo>
                      <a:pt x="315" y="1235"/>
                    </a:lnTo>
                    <a:lnTo>
                      <a:pt x="273" y="1256"/>
                    </a:lnTo>
                    <a:lnTo>
                      <a:pt x="231" y="1319"/>
                    </a:lnTo>
                    <a:lnTo>
                      <a:pt x="294" y="1319"/>
                    </a:lnTo>
                    <a:lnTo>
                      <a:pt x="294" y="1361"/>
                    </a:lnTo>
                    <a:lnTo>
                      <a:pt x="210" y="1340"/>
                    </a:lnTo>
                    <a:lnTo>
                      <a:pt x="189" y="1403"/>
                    </a:lnTo>
                    <a:lnTo>
                      <a:pt x="210" y="1444"/>
                    </a:lnTo>
                    <a:lnTo>
                      <a:pt x="189" y="1465"/>
                    </a:lnTo>
                    <a:lnTo>
                      <a:pt x="168" y="1528"/>
                    </a:lnTo>
                    <a:lnTo>
                      <a:pt x="63" y="1528"/>
                    </a:lnTo>
                    <a:lnTo>
                      <a:pt x="1" y="1549"/>
                    </a:lnTo>
                    <a:lnTo>
                      <a:pt x="63" y="1570"/>
                    </a:lnTo>
                    <a:lnTo>
                      <a:pt x="126" y="1570"/>
                    </a:lnTo>
                    <a:lnTo>
                      <a:pt x="189" y="1612"/>
                    </a:lnTo>
                    <a:lnTo>
                      <a:pt x="168" y="1633"/>
                    </a:lnTo>
                    <a:lnTo>
                      <a:pt x="105" y="1633"/>
                    </a:lnTo>
                    <a:lnTo>
                      <a:pt x="189" y="1716"/>
                    </a:lnTo>
                    <a:lnTo>
                      <a:pt x="210" y="1716"/>
                    </a:lnTo>
                    <a:lnTo>
                      <a:pt x="273" y="1737"/>
                    </a:lnTo>
                    <a:lnTo>
                      <a:pt x="503" y="1507"/>
                    </a:lnTo>
                    <a:lnTo>
                      <a:pt x="482" y="1570"/>
                    </a:lnTo>
                    <a:lnTo>
                      <a:pt x="503" y="1612"/>
                    </a:lnTo>
                    <a:lnTo>
                      <a:pt x="419" y="1633"/>
                    </a:lnTo>
                    <a:lnTo>
                      <a:pt x="377" y="1758"/>
                    </a:lnTo>
                    <a:lnTo>
                      <a:pt x="377" y="1779"/>
                    </a:lnTo>
                    <a:lnTo>
                      <a:pt x="315" y="1947"/>
                    </a:lnTo>
                    <a:lnTo>
                      <a:pt x="336" y="1947"/>
                    </a:lnTo>
                    <a:lnTo>
                      <a:pt x="294" y="2135"/>
                    </a:lnTo>
                    <a:lnTo>
                      <a:pt x="294" y="2239"/>
                    </a:lnTo>
                    <a:lnTo>
                      <a:pt x="231" y="2281"/>
                    </a:lnTo>
                    <a:lnTo>
                      <a:pt x="294" y="2323"/>
                    </a:lnTo>
                    <a:lnTo>
                      <a:pt x="315" y="2302"/>
                    </a:lnTo>
                    <a:lnTo>
                      <a:pt x="231" y="2449"/>
                    </a:lnTo>
                    <a:lnTo>
                      <a:pt x="231" y="2595"/>
                    </a:lnTo>
                    <a:lnTo>
                      <a:pt x="189" y="2658"/>
                    </a:lnTo>
                    <a:lnTo>
                      <a:pt x="189" y="2700"/>
                    </a:lnTo>
                    <a:lnTo>
                      <a:pt x="315" y="2700"/>
                    </a:lnTo>
                    <a:lnTo>
                      <a:pt x="294" y="2595"/>
                    </a:lnTo>
                    <a:lnTo>
                      <a:pt x="336" y="2491"/>
                    </a:lnTo>
                    <a:lnTo>
                      <a:pt x="336" y="2407"/>
                    </a:lnTo>
                    <a:lnTo>
                      <a:pt x="398" y="2323"/>
                    </a:lnTo>
                    <a:lnTo>
                      <a:pt x="336" y="2135"/>
                    </a:lnTo>
                    <a:lnTo>
                      <a:pt x="398" y="2135"/>
                    </a:lnTo>
                    <a:lnTo>
                      <a:pt x="545" y="1947"/>
                    </a:lnTo>
                    <a:lnTo>
                      <a:pt x="440" y="2135"/>
                    </a:lnTo>
                    <a:lnTo>
                      <a:pt x="419" y="2239"/>
                    </a:lnTo>
                    <a:lnTo>
                      <a:pt x="482" y="2260"/>
                    </a:lnTo>
                    <a:lnTo>
                      <a:pt x="482" y="2198"/>
                    </a:lnTo>
                    <a:lnTo>
                      <a:pt x="545" y="2135"/>
                    </a:lnTo>
                    <a:lnTo>
                      <a:pt x="587" y="2260"/>
                    </a:lnTo>
                    <a:lnTo>
                      <a:pt x="628" y="2135"/>
                    </a:lnTo>
                    <a:lnTo>
                      <a:pt x="628" y="2030"/>
                    </a:lnTo>
                    <a:lnTo>
                      <a:pt x="691" y="1988"/>
                    </a:lnTo>
                    <a:lnTo>
                      <a:pt x="649" y="2135"/>
                    </a:lnTo>
                    <a:lnTo>
                      <a:pt x="754" y="2198"/>
                    </a:lnTo>
                    <a:lnTo>
                      <a:pt x="649" y="2177"/>
                    </a:lnTo>
                    <a:lnTo>
                      <a:pt x="628" y="2323"/>
                    </a:lnTo>
                    <a:lnTo>
                      <a:pt x="649" y="2449"/>
                    </a:lnTo>
                    <a:lnTo>
                      <a:pt x="712" y="2470"/>
                    </a:lnTo>
                    <a:lnTo>
                      <a:pt x="754" y="2574"/>
                    </a:lnTo>
                    <a:lnTo>
                      <a:pt x="649" y="2658"/>
                    </a:lnTo>
                    <a:lnTo>
                      <a:pt x="587" y="2909"/>
                    </a:lnTo>
                    <a:lnTo>
                      <a:pt x="587" y="3014"/>
                    </a:lnTo>
                    <a:lnTo>
                      <a:pt x="503" y="2972"/>
                    </a:lnTo>
                    <a:lnTo>
                      <a:pt x="503" y="3097"/>
                    </a:lnTo>
                    <a:lnTo>
                      <a:pt x="628" y="3244"/>
                    </a:lnTo>
                    <a:lnTo>
                      <a:pt x="587" y="3097"/>
                    </a:lnTo>
                    <a:lnTo>
                      <a:pt x="649" y="3076"/>
                    </a:lnTo>
                    <a:lnTo>
                      <a:pt x="859" y="3223"/>
                    </a:lnTo>
                    <a:lnTo>
                      <a:pt x="859" y="3097"/>
                    </a:lnTo>
                    <a:lnTo>
                      <a:pt x="796" y="3035"/>
                    </a:lnTo>
                    <a:lnTo>
                      <a:pt x="838" y="3014"/>
                    </a:lnTo>
                    <a:lnTo>
                      <a:pt x="1005" y="3118"/>
                    </a:lnTo>
                    <a:lnTo>
                      <a:pt x="1131" y="3118"/>
                    </a:lnTo>
                    <a:lnTo>
                      <a:pt x="1131" y="3076"/>
                    </a:lnTo>
                    <a:lnTo>
                      <a:pt x="1235" y="3076"/>
                    </a:lnTo>
                    <a:lnTo>
                      <a:pt x="1256" y="2972"/>
                    </a:lnTo>
                    <a:lnTo>
                      <a:pt x="1549" y="2993"/>
                    </a:lnTo>
                    <a:lnTo>
                      <a:pt x="1361" y="3014"/>
                    </a:lnTo>
                    <a:lnTo>
                      <a:pt x="1235" y="3348"/>
                    </a:lnTo>
                    <a:lnTo>
                      <a:pt x="1382" y="3620"/>
                    </a:lnTo>
                    <a:lnTo>
                      <a:pt x="1444" y="3558"/>
                    </a:lnTo>
                    <a:lnTo>
                      <a:pt x="1444" y="3704"/>
                    </a:lnTo>
                    <a:lnTo>
                      <a:pt x="1549" y="3600"/>
                    </a:lnTo>
                    <a:lnTo>
                      <a:pt x="1654" y="3600"/>
                    </a:lnTo>
                    <a:lnTo>
                      <a:pt x="1633" y="3746"/>
                    </a:lnTo>
                    <a:lnTo>
                      <a:pt x="1654" y="3767"/>
                    </a:lnTo>
                    <a:lnTo>
                      <a:pt x="1549" y="3851"/>
                    </a:lnTo>
                    <a:lnTo>
                      <a:pt x="1570" y="4018"/>
                    </a:lnTo>
                    <a:lnTo>
                      <a:pt x="1528" y="4123"/>
                    </a:lnTo>
                    <a:lnTo>
                      <a:pt x="1570" y="4227"/>
                    </a:lnTo>
                    <a:lnTo>
                      <a:pt x="1654" y="4290"/>
                    </a:lnTo>
                    <a:lnTo>
                      <a:pt x="1737" y="4290"/>
                    </a:lnTo>
                    <a:lnTo>
                      <a:pt x="1675" y="4332"/>
                    </a:lnTo>
                    <a:lnTo>
                      <a:pt x="1591" y="4332"/>
                    </a:lnTo>
                    <a:lnTo>
                      <a:pt x="1549" y="4248"/>
                    </a:lnTo>
                    <a:lnTo>
                      <a:pt x="1465" y="4269"/>
                    </a:lnTo>
                    <a:lnTo>
                      <a:pt x="1528" y="4353"/>
                    </a:lnTo>
                    <a:lnTo>
                      <a:pt x="1591" y="4395"/>
                    </a:lnTo>
                    <a:lnTo>
                      <a:pt x="1486" y="4374"/>
                    </a:lnTo>
                    <a:lnTo>
                      <a:pt x="1424" y="4290"/>
                    </a:lnTo>
                    <a:lnTo>
                      <a:pt x="1235" y="4353"/>
                    </a:lnTo>
                    <a:lnTo>
                      <a:pt x="1152" y="4353"/>
                    </a:lnTo>
                    <a:lnTo>
                      <a:pt x="963" y="4436"/>
                    </a:lnTo>
                    <a:lnTo>
                      <a:pt x="859" y="4583"/>
                    </a:lnTo>
                    <a:lnTo>
                      <a:pt x="733" y="4667"/>
                    </a:lnTo>
                    <a:lnTo>
                      <a:pt x="691" y="4750"/>
                    </a:lnTo>
                    <a:lnTo>
                      <a:pt x="817" y="4750"/>
                    </a:lnTo>
                    <a:lnTo>
                      <a:pt x="817" y="4688"/>
                    </a:lnTo>
                    <a:lnTo>
                      <a:pt x="1026" y="4646"/>
                    </a:lnTo>
                    <a:lnTo>
                      <a:pt x="1005" y="4750"/>
                    </a:lnTo>
                    <a:lnTo>
                      <a:pt x="1068" y="4813"/>
                    </a:lnTo>
                    <a:lnTo>
                      <a:pt x="1005" y="4876"/>
                    </a:lnTo>
                    <a:lnTo>
                      <a:pt x="1026" y="4960"/>
                    </a:lnTo>
                    <a:lnTo>
                      <a:pt x="1068" y="4960"/>
                    </a:lnTo>
                    <a:lnTo>
                      <a:pt x="942" y="5190"/>
                    </a:lnTo>
                    <a:lnTo>
                      <a:pt x="859" y="5232"/>
                    </a:lnTo>
                    <a:lnTo>
                      <a:pt x="754" y="5294"/>
                    </a:lnTo>
                    <a:lnTo>
                      <a:pt x="733" y="5294"/>
                    </a:lnTo>
                    <a:lnTo>
                      <a:pt x="608" y="5378"/>
                    </a:lnTo>
                    <a:lnTo>
                      <a:pt x="524" y="5378"/>
                    </a:lnTo>
                    <a:lnTo>
                      <a:pt x="398" y="5483"/>
                    </a:lnTo>
                    <a:lnTo>
                      <a:pt x="503" y="5483"/>
                    </a:lnTo>
                    <a:lnTo>
                      <a:pt x="503" y="5545"/>
                    </a:lnTo>
                    <a:lnTo>
                      <a:pt x="419" y="5608"/>
                    </a:lnTo>
                    <a:lnTo>
                      <a:pt x="545" y="5629"/>
                    </a:lnTo>
                    <a:lnTo>
                      <a:pt x="524" y="5650"/>
                    </a:lnTo>
                    <a:lnTo>
                      <a:pt x="587" y="5692"/>
                    </a:lnTo>
                    <a:lnTo>
                      <a:pt x="649" y="5650"/>
                    </a:lnTo>
                    <a:lnTo>
                      <a:pt x="754" y="5608"/>
                    </a:lnTo>
                    <a:lnTo>
                      <a:pt x="900" y="5545"/>
                    </a:lnTo>
                    <a:lnTo>
                      <a:pt x="921" y="5629"/>
                    </a:lnTo>
                    <a:lnTo>
                      <a:pt x="1026" y="5650"/>
                    </a:lnTo>
                    <a:lnTo>
                      <a:pt x="942" y="5692"/>
                    </a:lnTo>
                    <a:lnTo>
                      <a:pt x="921" y="5734"/>
                    </a:lnTo>
                    <a:lnTo>
                      <a:pt x="1068" y="5734"/>
                    </a:lnTo>
                    <a:lnTo>
                      <a:pt x="1068" y="5713"/>
                    </a:lnTo>
                    <a:lnTo>
                      <a:pt x="1152" y="5692"/>
                    </a:lnTo>
                    <a:lnTo>
                      <a:pt x="1256" y="5796"/>
                    </a:lnTo>
                    <a:lnTo>
                      <a:pt x="1319" y="5859"/>
                    </a:lnTo>
                    <a:lnTo>
                      <a:pt x="1486" y="5859"/>
                    </a:lnTo>
                    <a:lnTo>
                      <a:pt x="1549" y="5796"/>
                    </a:lnTo>
                    <a:lnTo>
                      <a:pt x="1633" y="5755"/>
                    </a:lnTo>
                    <a:lnTo>
                      <a:pt x="1758" y="5713"/>
                    </a:lnTo>
                    <a:lnTo>
                      <a:pt x="1800" y="5650"/>
                    </a:lnTo>
                    <a:lnTo>
                      <a:pt x="1905" y="5608"/>
                    </a:lnTo>
                    <a:lnTo>
                      <a:pt x="1758" y="5755"/>
                    </a:lnTo>
                    <a:lnTo>
                      <a:pt x="1633" y="5901"/>
                    </a:lnTo>
                    <a:lnTo>
                      <a:pt x="1633" y="6048"/>
                    </a:lnTo>
                    <a:lnTo>
                      <a:pt x="1528" y="6048"/>
                    </a:lnTo>
                    <a:lnTo>
                      <a:pt x="1444" y="6068"/>
                    </a:lnTo>
                    <a:lnTo>
                      <a:pt x="1361" y="6027"/>
                    </a:lnTo>
                    <a:lnTo>
                      <a:pt x="1131" y="6006"/>
                    </a:lnTo>
                    <a:lnTo>
                      <a:pt x="963" y="6048"/>
                    </a:lnTo>
                    <a:lnTo>
                      <a:pt x="963" y="6131"/>
                    </a:lnTo>
                    <a:lnTo>
                      <a:pt x="900" y="6215"/>
                    </a:lnTo>
                    <a:lnTo>
                      <a:pt x="796" y="6215"/>
                    </a:lnTo>
                    <a:lnTo>
                      <a:pt x="796" y="6382"/>
                    </a:lnTo>
                    <a:lnTo>
                      <a:pt x="691" y="6487"/>
                    </a:lnTo>
                    <a:lnTo>
                      <a:pt x="649" y="6550"/>
                    </a:lnTo>
                    <a:lnTo>
                      <a:pt x="545" y="6550"/>
                    </a:lnTo>
                    <a:lnTo>
                      <a:pt x="524" y="6675"/>
                    </a:lnTo>
                    <a:lnTo>
                      <a:pt x="482" y="6675"/>
                    </a:lnTo>
                    <a:lnTo>
                      <a:pt x="440" y="6738"/>
                    </a:lnTo>
                    <a:lnTo>
                      <a:pt x="315" y="6843"/>
                    </a:lnTo>
                    <a:lnTo>
                      <a:pt x="231" y="6801"/>
                    </a:lnTo>
                    <a:lnTo>
                      <a:pt x="168" y="6864"/>
                    </a:lnTo>
                    <a:lnTo>
                      <a:pt x="168" y="6968"/>
                    </a:lnTo>
                    <a:lnTo>
                      <a:pt x="273" y="6968"/>
                    </a:lnTo>
                    <a:lnTo>
                      <a:pt x="273" y="6885"/>
                    </a:lnTo>
                    <a:lnTo>
                      <a:pt x="377" y="6905"/>
                    </a:lnTo>
                    <a:lnTo>
                      <a:pt x="419" y="7010"/>
                    </a:lnTo>
                    <a:lnTo>
                      <a:pt x="503" y="6968"/>
                    </a:lnTo>
                    <a:lnTo>
                      <a:pt x="482" y="6905"/>
                    </a:lnTo>
                    <a:lnTo>
                      <a:pt x="524" y="6843"/>
                    </a:lnTo>
                    <a:lnTo>
                      <a:pt x="545" y="6864"/>
                    </a:lnTo>
                    <a:lnTo>
                      <a:pt x="628" y="6801"/>
                    </a:lnTo>
                    <a:lnTo>
                      <a:pt x="649" y="6801"/>
                    </a:lnTo>
                    <a:lnTo>
                      <a:pt x="712" y="6696"/>
                    </a:lnTo>
                    <a:lnTo>
                      <a:pt x="817" y="6759"/>
                    </a:lnTo>
                    <a:lnTo>
                      <a:pt x="900" y="6696"/>
                    </a:lnTo>
                    <a:lnTo>
                      <a:pt x="963" y="6738"/>
                    </a:lnTo>
                    <a:lnTo>
                      <a:pt x="1005" y="6696"/>
                    </a:lnTo>
                    <a:lnTo>
                      <a:pt x="1047" y="6759"/>
                    </a:lnTo>
                    <a:lnTo>
                      <a:pt x="1110" y="6759"/>
                    </a:lnTo>
                    <a:lnTo>
                      <a:pt x="1172" y="6801"/>
                    </a:lnTo>
                    <a:lnTo>
                      <a:pt x="1277" y="6801"/>
                    </a:lnTo>
                    <a:lnTo>
                      <a:pt x="1256" y="6759"/>
                    </a:lnTo>
                    <a:lnTo>
                      <a:pt x="1340" y="6738"/>
                    </a:lnTo>
                    <a:lnTo>
                      <a:pt x="1361" y="6654"/>
                    </a:lnTo>
                    <a:lnTo>
                      <a:pt x="1340" y="6571"/>
                    </a:lnTo>
                    <a:lnTo>
                      <a:pt x="1382" y="6487"/>
                    </a:lnTo>
                    <a:lnTo>
                      <a:pt x="1444" y="6487"/>
                    </a:lnTo>
                    <a:lnTo>
                      <a:pt x="1465" y="6445"/>
                    </a:lnTo>
                    <a:lnTo>
                      <a:pt x="1675" y="6424"/>
                    </a:lnTo>
                    <a:lnTo>
                      <a:pt x="1779" y="6424"/>
                    </a:lnTo>
                    <a:lnTo>
                      <a:pt x="1905" y="6487"/>
                    </a:lnTo>
                    <a:lnTo>
                      <a:pt x="2093" y="6487"/>
                    </a:lnTo>
                    <a:lnTo>
                      <a:pt x="2177" y="6529"/>
                    </a:lnTo>
                    <a:lnTo>
                      <a:pt x="2198" y="6445"/>
                    </a:lnTo>
                    <a:lnTo>
                      <a:pt x="2323" y="6361"/>
                    </a:lnTo>
                    <a:lnTo>
                      <a:pt x="2407" y="6382"/>
                    </a:lnTo>
                    <a:lnTo>
                      <a:pt x="2512" y="6320"/>
                    </a:lnTo>
                    <a:lnTo>
                      <a:pt x="2616" y="6340"/>
                    </a:lnTo>
                    <a:lnTo>
                      <a:pt x="2637" y="6320"/>
                    </a:lnTo>
                    <a:lnTo>
                      <a:pt x="2721" y="6278"/>
                    </a:lnTo>
                    <a:lnTo>
                      <a:pt x="2721" y="6320"/>
                    </a:lnTo>
                    <a:lnTo>
                      <a:pt x="2804" y="6361"/>
                    </a:lnTo>
                    <a:lnTo>
                      <a:pt x="2888" y="6320"/>
                    </a:lnTo>
                    <a:lnTo>
                      <a:pt x="3056" y="6320"/>
                    </a:lnTo>
                    <a:lnTo>
                      <a:pt x="3202" y="6278"/>
                    </a:lnTo>
                    <a:lnTo>
                      <a:pt x="3307" y="6320"/>
                    </a:lnTo>
                    <a:lnTo>
                      <a:pt x="3349" y="6340"/>
                    </a:lnTo>
                    <a:lnTo>
                      <a:pt x="3453" y="6257"/>
                    </a:lnTo>
                    <a:lnTo>
                      <a:pt x="3537" y="6236"/>
                    </a:lnTo>
                    <a:lnTo>
                      <a:pt x="3621" y="6152"/>
                    </a:lnTo>
                    <a:lnTo>
                      <a:pt x="3683" y="6152"/>
                    </a:lnTo>
                    <a:lnTo>
                      <a:pt x="3746" y="6173"/>
                    </a:lnTo>
                    <a:lnTo>
                      <a:pt x="3725" y="6110"/>
                    </a:lnTo>
                    <a:lnTo>
                      <a:pt x="3851" y="6027"/>
                    </a:lnTo>
                    <a:lnTo>
                      <a:pt x="3955" y="6006"/>
                    </a:lnTo>
                    <a:lnTo>
                      <a:pt x="3955" y="5922"/>
                    </a:lnTo>
                    <a:lnTo>
                      <a:pt x="3934" y="5859"/>
                    </a:lnTo>
                    <a:lnTo>
                      <a:pt x="3955" y="5796"/>
                    </a:lnTo>
                    <a:lnTo>
                      <a:pt x="3788" y="5796"/>
                    </a:lnTo>
                    <a:lnTo>
                      <a:pt x="3683" y="5838"/>
                    </a:lnTo>
                    <a:lnTo>
                      <a:pt x="3641" y="5838"/>
                    </a:lnTo>
                    <a:lnTo>
                      <a:pt x="3537" y="5817"/>
                    </a:lnTo>
                    <a:lnTo>
                      <a:pt x="3474" y="5796"/>
                    </a:lnTo>
                    <a:lnTo>
                      <a:pt x="3537" y="5755"/>
                    </a:lnTo>
                    <a:lnTo>
                      <a:pt x="3558" y="5755"/>
                    </a:lnTo>
                    <a:lnTo>
                      <a:pt x="3558" y="5734"/>
                    </a:lnTo>
                    <a:lnTo>
                      <a:pt x="3474" y="5713"/>
                    </a:lnTo>
                    <a:lnTo>
                      <a:pt x="3411" y="5734"/>
                    </a:lnTo>
                    <a:lnTo>
                      <a:pt x="3516" y="5650"/>
                    </a:lnTo>
                    <a:lnTo>
                      <a:pt x="3579" y="5692"/>
                    </a:lnTo>
                    <a:lnTo>
                      <a:pt x="3662" y="5629"/>
                    </a:lnTo>
                    <a:lnTo>
                      <a:pt x="3641" y="5545"/>
                    </a:lnTo>
                    <a:lnTo>
                      <a:pt x="3558" y="5545"/>
                    </a:lnTo>
                    <a:lnTo>
                      <a:pt x="3621" y="5504"/>
                    </a:lnTo>
                    <a:lnTo>
                      <a:pt x="3662" y="5441"/>
                    </a:lnTo>
                    <a:lnTo>
                      <a:pt x="3725" y="5504"/>
                    </a:lnTo>
                    <a:lnTo>
                      <a:pt x="3788" y="5441"/>
                    </a:lnTo>
                    <a:lnTo>
                      <a:pt x="3851" y="5399"/>
                    </a:lnTo>
                    <a:lnTo>
                      <a:pt x="3788" y="5378"/>
                    </a:lnTo>
                    <a:lnTo>
                      <a:pt x="3830" y="5336"/>
                    </a:lnTo>
                    <a:lnTo>
                      <a:pt x="3725" y="5336"/>
                    </a:lnTo>
                    <a:lnTo>
                      <a:pt x="3767" y="5273"/>
                    </a:lnTo>
                    <a:lnTo>
                      <a:pt x="3830" y="5294"/>
                    </a:lnTo>
                    <a:lnTo>
                      <a:pt x="3851" y="5315"/>
                    </a:lnTo>
                    <a:lnTo>
                      <a:pt x="3893" y="5232"/>
                    </a:lnTo>
                    <a:lnTo>
                      <a:pt x="3976" y="5211"/>
                    </a:lnTo>
                    <a:lnTo>
                      <a:pt x="3976" y="5064"/>
                    </a:lnTo>
                    <a:lnTo>
                      <a:pt x="4060" y="4897"/>
                    </a:lnTo>
                    <a:lnTo>
                      <a:pt x="3997" y="4813"/>
                    </a:lnTo>
                    <a:lnTo>
                      <a:pt x="3976" y="4688"/>
                    </a:lnTo>
                    <a:lnTo>
                      <a:pt x="3767" y="4541"/>
                    </a:lnTo>
                    <a:lnTo>
                      <a:pt x="3349" y="4541"/>
                    </a:lnTo>
                    <a:lnTo>
                      <a:pt x="3328" y="4667"/>
                    </a:lnTo>
                    <a:lnTo>
                      <a:pt x="3307" y="4708"/>
                    </a:lnTo>
                    <a:lnTo>
                      <a:pt x="3202" y="4646"/>
                    </a:lnTo>
                    <a:lnTo>
                      <a:pt x="3097" y="4604"/>
                    </a:lnTo>
                    <a:lnTo>
                      <a:pt x="3265" y="4436"/>
                    </a:lnTo>
                    <a:lnTo>
                      <a:pt x="3265" y="4332"/>
                    </a:lnTo>
                    <a:lnTo>
                      <a:pt x="3139" y="4123"/>
                    </a:lnTo>
                    <a:lnTo>
                      <a:pt x="3097" y="4123"/>
                    </a:lnTo>
                    <a:lnTo>
                      <a:pt x="2951" y="4039"/>
                    </a:lnTo>
                    <a:lnTo>
                      <a:pt x="2909" y="3955"/>
                    </a:lnTo>
                    <a:lnTo>
                      <a:pt x="2846" y="3976"/>
                    </a:lnTo>
                    <a:lnTo>
                      <a:pt x="2825" y="3976"/>
                    </a:lnTo>
                    <a:lnTo>
                      <a:pt x="2742" y="3955"/>
                    </a:lnTo>
                    <a:lnTo>
                      <a:pt x="2825" y="3955"/>
                    </a:lnTo>
                    <a:lnTo>
                      <a:pt x="2930" y="3934"/>
                    </a:lnTo>
                    <a:lnTo>
                      <a:pt x="2993" y="3955"/>
                    </a:lnTo>
                    <a:lnTo>
                      <a:pt x="3014" y="4018"/>
                    </a:lnTo>
                    <a:lnTo>
                      <a:pt x="3139" y="4018"/>
                    </a:lnTo>
                    <a:lnTo>
                      <a:pt x="2993" y="3830"/>
                    </a:lnTo>
                    <a:lnTo>
                      <a:pt x="2909" y="3725"/>
                    </a:lnTo>
                    <a:lnTo>
                      <a:pt x="2951" y="3641"/>
                    </a:lnTo>
                    <a:lnTo>
                      <a:pt x="2993" y="3641"/>
                    </a:lnTo>
                    <a:lnTo>
                      <a:pt x="2909" y="3600"/>
                    </a:lnTo>
                    <a:lnTo>
                      <a:pt x="2888" y="3537"/>
                    </a:lnTo>
                    <a:lnTo>
                      <a:pt x="2846" y="3537"/>
                    </a:lnTo>
                    <a:lnTo>
                      <a:pt x="2784" y="3348"/>
                    </a:lnTo>
                    <a:lnTo>
                      <a:pt x="2616" y="3307"/>
                    </a:lnTo>
                    <a:lnTo>
                      <a:pt x="2428" y="3244"/>
                    </a:lnTo>
                    <a:lnTo>
                      <a:pt x="2428" y="3181"/>
                    </a:lnTo>
                    <a:lnTo>
                      <a:pt x="2386" y="3139"/>
                    </a:lnTo>
                    <a:lnTo>
                      <a:pt x="2323" y="2930"/>
                    </a:lnTo>
                    <a:lnTo>
                      <a:pt x="2260" y="2825"/>
                    </a:lnTo>
                    <a:lnTo>
                      <a:pt x="2198" y="2574"/>
                    </a:lnTo>
                    <a:lnTo>
                      <a:pt x="2156" y="2470"/>
                    </a:lnTo>
                    <a:lnTo>
                      <a:pt x="2093" y="2470"/>
                    </a:lnTo>
                    <a:lnTo>
                      <a:pt x="1947" y="2239"/>
                    </a:lnTo>
                    <a:lnTo>
                      <a:pt x="1842" y="2198"/>
                    </a:lnTo>
                    <a:lnTo>
                      <a:pt x="1758" y="2156"/>
                    </a:lnTo>
                    <a:lnTo>
                      <a:pt x="1654" y="2093"/>
                    </a:lnTo>
                    <a:lnTo>
                      <a:pt x="1591" y="2156"/>
                    </a:lnTo>
                    <a:lnTo>
                      <a:pt x="1486" y="2198"/>
                    </a:lnTo>
                    <a:lnTo>
                      <a:pt x="1361" y="2177"/>
                    </a:lnTo>
                    <a:lnTo>
                      <a:pt x="1277" y="2177"/>
                    </a:lnTo>
                    <a:lnTo>
                      <a:pt x="1172" y="2156"/>
                    </a:lnTo>
                    <a:lnTo>
                      <a:pt x="1152" y="2072"/>
                    </a:lnTo>
                    <a:lnTo>
                      <a:pt x="1152" y="2072"/>
                    </a:lnTo>
                    <a:lnTo>
                      <a:pt x="1214" y="2093"/>
                    </a:lnTo>
                    <a:lnTo>
                      <a:pt x="1340" y="2135"/>
                    </a:lnTo>
                    <a:lnTo>
                      <a:pt x="1465" y="2093"/>
                    </a:lnTo>
                    <a:lnTo>
                      <a:pt x="1486" y="1988"/>
                    </a:lnTo>
                    <a:lnTo>
                      <a:pt x="1591" y="1988"/>
                    </a:lnTo>
                    <a:lnTo>
                      <a:pt x="1696" y="1926"/>
                    </a:lnTo>
                    <a:lnTo>
                      <a:pt x="1591" y="1884"/>
                    </a:lnTo>
                    <a:lnTo>
                      <a:pt x="1591" y="1800"/>
                    </a:lnTo>
                    <a:lnTo>
                      <a:pt x="1549" y="1779"/>
                    </a:lnTo>
                    <a:lnTo>
                      <a:pt x="1424" y="1863"/>
                    </a:lnTo>
                    <a:lnTo>
                      <a:pt x="1382" y="1842"/>
                    </a:lnTo>
                    <a:lnTo>
                      <a:pt x="1486" y="1758"/>
                    </a:lnTo>
                    <a:lnTo>
                      <a:pt x="1633" y="1758"/>
                    </a:lnTo>
                    <a:lnTo>
                      <a:pt x="1696" y="1716"/>
                    </a:lnTo>
                    <a:lnTo>
                      <a:pt x="1696" y="1633"/>
                    </a:lnTo>
                    <a:lnTo>
                      <a:pt x="1758" y="1612"/>
                    </a:lnTo>
                    <a:lnTo>
                      <a:pt x="1842" y="1444"/>
                    </a:lnTo>
                    <a:lnTo>
                      <a:pt x="1884" y="1403"/>
                    </a:lnTo>
                    <a:lnTo>
                      <a:pt x="1884" y="1340"/>
                    </a:lnTo>
                    <a:lnTo>
                      <a:pt x="1947" y="1235"/>
                    </a:lnTo>
                    <a:lnTo>
                      <a:pt x="1905" y="1214"/>
                    </a:lnTo>
                    <a:lnTo>
                      <a:pt x="1968" y="1047"/>
                    </a:lnTo>
                    <a:lnTo>
                      <a:pt x="2072" y="984"/>
                    </a:lnTo>
                    <a:lnTo>
                      <a:pt x="2072" y="900"/>
                    </a:lnTo>
                    <a:lnTo>
                      <a:pt x="1905" y="754"/>
                    </a:lnTo>
                    <a:lnTo>
                      <a:pt x="1884" y="796"/>
                    </a:lnTo>
                    <a:lnTo>
                      <a:pt x="1675" y="796"/>
                    </a:lnTo>
                    <a:lnTo>
                      <a:pt x="1528" y="754"/>
                    </a:lnTo>
                    <a:lnTo>
                      <a:pt x="1486" y="817"/>
                    </a:lnTo>
                    <a:lnTo>
                      <a:pt x="1424" y="817"/>
                    </a:lnTo>
                    <a:lnTo>
                      <a:pt x="1340" y="754"/>
                    </a:lnTo>
                    <a:lnTo>
                      <a:pt x="1256" y="796"/>
                    </a:lnTo>
                    <a:lnTo>
                      <a:pt x="1256" y="817"/>
                    </a:lnTo>
                    <a:lnTo>
                      <a:pt x="1172" y="838"/>
                    </a:lnTo>
                    <a:lnTo>
                      <a:pt x="1068" y="900"/>
                    </a:lnTo>
                    <a:lnTo>
                      <a:pt x="1047" y="900"/>
                    </a:lnTo>
                    <a:lnTo>
                      <a:pt x="963" y="942"/>
                    </a:lnTo>
                    <a:lnTo>
                      <a:pt x="942" y="921"/>
                    </a:lnTo>
                    <a:lnTo>
                      <a:pt x="1047" y="817"/>
                    </a:lnTo>
                    <a:lnTo>
                      <a:pt x="1131" y="691"/>
                    </a:lnTo>
                    <a:lnTo>
                      <a:pt x="1131" y="691"/>
                    </a:lnTo>
                    <a:lnTo>
                      <a:pt x="1068" y="712"/>
                    </a:lnTo>
                    <a:lnTo>
                      <a:pt x="963" y="691"/>
                    </a:lnTo>
                    <a:lnTo>
                      <a:pt x="1026" y="670"/>
                    </a:lnTo>
                    <a:lnTo>
                      <a:pt x="1047" y="587"/>
                    </a:lnTo>
                    <a:lnTo>
                      <a:pt x="1277" y="419"/>
                    </a:lnTo>
                    <a:lnTo>
                      <a:pt x="1340" y="294"/>
                    </a:lnTo>
                    <a:lnTo>
                      <a:pt x="1424" y="273"/>
                    </a:lnTo>
                    <a:lnTo>
                      <a:pt x="1444" y="168"/>
                    </a:lnTo>
                    <a:lnTo>
                      <a:pt x="1424" y="147"/>
                    </a:lnTo>
                    <a:lnTo>
                      <a:pt x="1465" y="63"/>
                    </a:lnTo>
                    <a:lnTo>
                      <a:pt x="1444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" name="Google Shape;1601;p74"/>
              <p:cNvSpPr/>
              <p:nvPr/>
            </p:nvSpPr>
            <p:spPr>
              <a:xfrm>
                <a:off x="3586375" y="2350350"/>
                <a:ext cx="31925" cy="25125"/>
              </a:xfrm>
              <a:custGeom>
                <a:avLst/>
                <a:gdLst/>
                <a:ahLst/>
                <a:cxnLst/>
                <a:rect l="l" t="t" r="r" b="b"/>
                <a:pathLst>
                  <a:path w="1277" h="1005" extrusionOk="0">
                    <a:moveTo>
                      <a:pt x="732" y="1"/>
                    </a:moveTo>
                    <a:lnTo>
                      <a:pt x="628" y="63"/>
                    </a:lnTo>
                    <a:lnTo>
                      <a:pt x="544" y="63"/>
                    </a:lnTo>
                    <a:lnTo>
                      <a:pt x="523" y="126"/>
                    </a:lnTo>
                    <a:lnTo>
                      <a:pt x="419" y="126"/>
                    </a:lnTo>
                    <a:lnTo>
                      <a:pt x="377" y="210"/>
                    </a:lnTo>
                    <a:lnTo>
                      <a:pt x="293" y="231"/>
                    </a:lnTo>
                    <a:lnTo>
                      <a:pt x="272" y="335"/>
                    </a:lnTo>
                    <a:lnTo>
                      <a:pt x="126" y="356"/>
                    </a:lnTo>
                    <a:lnTo>
                      <a:pt x="0" y="586"/>
                    </a:lnTo>
                    <a:lnTo>
                      <a:pt x="272" y="838"/>
                    </a:lnTo>
                    <a:lnTo>
                      <a:pt x="335" y="796"/>
                    </a:lnTo>
                    <a:lnTo>
                      <a:pt x="377" y="649"/>
                    </a:lnTo>
                    <a:lnTo>
                      <a:pt x="440" y="586"/>
                    </a:lnTo>
                    <a:lnTo>
                      <a:pt x="607" y="691"/>
                    </a:lnTo>
                    <a:lnTo>
                      <a:pt x="712" y="900"/>
                    </a:lnTo>
                    <a:lnTo>
                      <a:pt x="795" y="942"/>
                    </a:lnTo>
                    <a:lnTo>
                      <a:pt x="921" y="1005"/>
                    </a:lnTo>
                    <a:lnTo>
                      <a:pt x="942" y="1005"/>
                    </a:lnTo>
                    <a:lnTo>
                      <a:pt x="942" y="942"/>
                    </a:lnTo>
                    <a:lnTo>
                      <a:pt x="1004" y="942"/>
                    </a:lnTo>
                    <a:lnTo>
                      <a:pt x="1067" y="858"/>
                    </a:lnTo>
                    <a:lnTo>
                      <a:pt x="1067" y="775"/>
                    </a:lnTo>
                    <a:lnTo>
                      <a:pt x="1214" y="796"/>
                    </a:lnTo>
                    <a:lnTo>
                      <a:pt x="1235" y="691"/>
                    </a:lnTo>
                    <a:lnTo>
                      <a:pt x="1151" y="691"/>
                    </a:lnTo>
                    <a:lnTo>
                      <a:pt x="1172" y="586"/>
                    </a:lnTo>
                    <a:lnTo>
                      <a:pt x="1151" y="545"/>
                    </a:lnTo>
                    <a:lnTo>
                      <a:pt x="1214" y="524"/>
                    </a:lnTo>
                    <a:lnTo>
                      <a:pt x="1277" y="733"/>
                    </a:lnTo>
                    <a:lnTo>
                      <a:pt x="1235" y="461"/>
                    </a:lnTo>
                    <a:lnTo>
                      <a:pt x="1109" y="461"/>
                    </a:lnTo>
                    <a:lnTo>
                      <a:pt x="1172" y="419"/>
                    </a:lnTo>
                    <a:lnTo>
                      <a:pt x="1004" y="147"/>
                    </a:lnTo>
                    <a:lnTo>
                      <a:pt x="1004" y="42"/>
                    </a:lnTo>
                    <a:lnTo>
                      <a:pt x="921" y="21"/>
                    </a:lnTo>
                    <a:lnTo>
                      <a:pt x="732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414" name="Google Shape;1602;p74"/>
            <p:cNvSpPr/>
            <p:nvPr/>
          </p:nvSpPr>
          <p:spPr>
            <a:xfrm>
              <a:off x="4037841" y="3224817"/>
              <a:ext cx="52333" cy="93527"/>
            </a:xfrm>
            <a:custGeom>
              <a:avLst/>
              <a:gdLst/>
              <a:ahLst/>
              <a:cxnLst/>
              <a:rect l="l" t="t" r="r" b="b"/>
              <a:pathLst>
                <a:path w="4395" h="8224" extrusionOk="0">
                  <a:moveTo>
                    <a:pt x="3914" y="1"/>
                  </a:moveTo>
                  <a:lnTo>
                    <a:pt x="3746" y="168"/>
                  </a:lnTo>
                  <a:lnTo>
                    <a:pt x="3809" y="252"/>
                  </a:lnTo>
                  <a:lnTo>
                    <a:pt x="3704" y="293"/>
                  </a:lnTo>
                  <a:lnTo>
                    <a:pt x="3600" y="252"/>
                  </a:lnTo>
                  <a:lnTo>
                    <a:pt x="3537" y="252"/>
                  </a:lnTo>
                  <a:lnTo>
                    <a:pt x="3621" y="377"/>
                  </a:lnTo>
                  <a:lnTo>
                    <a:pt x="3621" y="419"/>
                  </a:lnTo>
                  <a:lnTo>
                    <a:pt x="3704" y="503"/>
                  </a:lnTo>
                  <a:lnTo>
                    <a:pt x="3704" y="524"/>
                  </a:lnTo>
                  <a:lnTo>
                    <a:pt x="3600" y="670"/>
                  </a:lnTo>
                  <a:lnTo>
                    <a:pt x="3600" y="817"/>
                  </a:lnTo>
                  <a:lnTo>
                    <a:pt x="3516" y="921"/>
                  </a:lnTo>
                  <a:lnTo>
                    <a:pt x="3432" y="900"/>
                  </a:lnTo>
                  <a:lnTo>
                    <a:pt x="3328" y="1026"/>
                  </a:lnTo>
                  <a:lnTo>
                    <a:pt x="3328" y="1109"/>
                  </a:lnTo>
                  <a:lnTo>
                    <a:pt x="3244" y="1151"/>
                  </a:lnTo>
                  <a:lnTo>
                    <a:pt x="3181" y="1130"/>
                  </a:lnTo>
                  <a:lnTo>
                    <a:pt x="3181" y="1005"/>
                  </a:lnTo>
                  <a:lnTo>
                    <a:pt x="3118" y="984"/>
                  </a:lnTo>
                  <a:lnTo>
                    <a:pt x="3035" y="1047"/>
                  </a:lnTo>
                  <a:lnTo>
                    <a:pt x="3035" y="1193"/>
                  </a:lnTo>
                  <a:lnTo>
                    <a:pt x="3139" y="1298"/>
                  </a:lnTo>
                  <a:lnTo>
                    <a:pt x="3181" y="1340"/>
                  </a:lnTo>
                  <a:lnTo>
                    <a:pt x="3139" y="1402"/>
                  </a:lnTo>
                  <a:lnTo>
                    <a:pt x="3077" y="1361"/>
                  </a:lnTo>
                  <a:lnTo>
                    <a:pt x="2930" y="1402"/>
                  </a:lnTo>
                  <a:lnTo>
                    <a:pt x="2993" y="1507"/>
                  </a:lnTo>
                  <a:lnTo>
                    <a:pt x="3098" y="1549"/>
                  </a:lnTo>
                  <a:lnTo>
                    <a:pt x="3098" y="1612"/>
                  </a:lnTo>
                  <a:lnTo>
                    <a:pt x="3077" y="1674"/>
                  </a:lnTo>
                  <a:lnTo>
                    <a:pt x="2993" y="1612"/>
                  </a:lnTo>
                  <a:lnTo>
                    <a:pt x="2909" y="1633"/>
                  </a:lnTo>
                  <a:lnTo>
                    <a:pt x="2888" y="1716"/>
                  </a:lnTo>
                  <a:lnTo>
                    <a:pt x="2721" y="1842"/>
                  </a:lnTo>
                  <a:lnTo>
                    <a:pt x="2721" y="1716"/>
                  </a:lnTo>
                  <a:lnTo>
                    <a:pt x="2763" y="1674"/>
                  </a:lnTo>
                  <a:lnTo>
                    <a:pt x="2721" y="1612"/>
                  </a:lnTo>
                  <a:lnTo>
                    <a:pt x="2616" y="1716"/>
                  </a:lnTo>
                  <a:lnTo>
                    <a:pt x="2679" y="1758"/>
                  </a:lnTo>
                  <a:lnTo>
                    <a:pt x="2658" y="1821"/>
                  </a:lnTo>
                  <a:lnTo>
                    <a:pt x="2512" y="1884"/>
                  </a:lnTo>
                  <a:lnTo>
                    <a:pt x="2574" y="1988"/>
                  </a:lnTo>
                  <a:lnTo>
                    <a:pt x="2658" y="2030"/>
                  </a:lnTo>
                  <a:lnTo>
                    <a:pt x="2658" y="2072"/>
                  </a:lnTo>
                  <a:lnTo>
                    <a:pt x="2574" y="2093"/>
                  </a:lnTo>
                  <a:lnTo>
                    <a:pt x="2470" y="2156"/>
                  </a:lnTo>
                  <a:lnTo>
                    <a:pt x="2470" y="2072"/>
                  </a:lnTo>
                  <a:lnTo>
                    <a:pt x="2407" y="2072"/>
                  </a:lnTo>
                  <a:lnTo>
                    <a:pt x="2470" y="1967"/>
                  </a:lnTo>
                  <a:lnTo>
                    <a:pt x="2407" y="1946"/>
                  </a:lnTo>
                  <a:lnTo>
                    <a:pt x="2198" y="2135"/>
                  </a:lnTo>
                  <a:lnTo>
                    <a:pt x="2177" y="2281"/>
                  </a:lnTo>
                  <a:lnTo>
                    <a:pt x="2198" y="2365"/>
                  </a:lnTo>
                  <a:lnTo>
                    <a:pt x="2156" y="2407"/>
                  </a:lnTo>
                  <a:lnTo>
                    <a:pt x="2093" y="2386"/>
                  </a:lnTo>
                  <a:lnTo>
                    <a:pt x="2051" y="2365"/>
                  </a:lnTo>
                  <a:lnTo>
                    <a:pt x="2051" y="2197"/>
                  </a:lnTo>
                  <a:lnTo>
                    <a:pt x="1989" y="2197"/>
                  </a:lnTo>
                  <a:lnTo>
                    <a:pt x="1863" y="2344"/>
                  </a:lnTo>
                  <a:lnTo>
                    <a:pt x="1717" y="2239"/>
                  </a:lnTo>
                  <a:lnTo>
                    <a:pt x="1675" y="2281"/>
                  </a:lnTo>
                  <a:lnTo>
                    <a:pt x="1633" y="2281"/>
                  </a:lnTo>
                  <a:lnTo>
                    <a:pt x="1654" y="2449"/>
                  </a:lnTo>
                  <a:lnTo>
                    <a:pt x="1612" y="2449"/>
                  </a:lnTo>
                  <a:lnTo>
                    <a:pt x="1549" y="2469"/>
                  </a:lnTo>
                  <a:lnTo>
                    <a:pt x="1549" y="2365"/>
                  </a:lnTo>
                  <a:lnTo>
                    <a:pt x="1507" y="2344"/>
                  </a:lnTo>
                  <a:lnTo>
                    <a:pt x="1445" y="2449"/>
                  </a:lnTo>
                  <a:lnTo>
                    <a:pt x="1403" y="2344"/>
                  </a:lnTo>
                  <a:lnTo>
                    <a:pt x="1152" y="2553"/>
                  </a:lnTo>
                  <a:lnTo>
                    <a:pt x="1110" y="2553"/>
                  </a:lnTo>
                  <a:lnTo>
                    <a:pt x="1047" y="2511"/>
                  </a:lnTo>
                  <a:lnTo>
                    <a:pt x="921" y="2511"/>
                  </a:lnTo>
                  <a:lnTo>
                    <a:pt x="880" y="2595"/>
                  </a:lnTo>
                  <a:lnTo>
                    <a:pt x="901" y="2783"/>
                  </a:lnTo>
                  <a:lnTo>
                    <a:pt x="733" y="3034"/>
                  </a:lnTo>
                  <a:lnTo>
                    <a:pt x="733" y="3097"/>
                  </a:lnTo>
                  <a:lnTo>
                    <a:pt x="587" y="3244"/>
                  </a:lnTo>
                  <a:lnTo>
                    <a:pt x="587" y="3327"/>
                  </a:lnTo>
                  <a:lnTo>
                    <a:pt x="670" y="3411"/>
                  </a:lnTo>
                  <a:lnTo>
                    <a:pt x="587" y="3516"/>
                  </a:lnTo>
                  <a:lnTo>
                    <a:pt x="629" y="3704"/>
                  </a:lnTo>
                  <a:lnTo>
                    <a:pt x="629" y="3830"/>
                  </a:lnTo>
                  <a:lnTo>
                    <a:pt x="796" y="4143"/>
                  </a:lnTo>
                  <a:lnTo>
                    <a:pt x="796" y="4227"/>
                  </a:lnTo>
                  <a:lnTo>
                    <a:pt x="880" y="4332"/>
                  </a:lnTo>
                  <a:lnTo>
                    <a:pt x="880" y="4374"/>
                  </a:lnTo>
                  <a:lnTo>
                    <a:pt x="796" y="4457"/>
                  </a:lnTo>
                  <a:lnTo>
                    <a:pt x="817" y="4541"/>
                  </a:lnTo>
                  <a:lnTo>
                    <a:pt x="775" y="4792"/>
                  </a:lnTo>
                  <a:lnTo>
                    <a:pt x="670" y="4876"/>
                  </a:lnTo>
                  <a:lnTo>
                    <a:pt x="629" y="5022"/>
                  </a:lnTo>
                  <a:lnTo>
                    <a:pt x="566" y="5064"/>
                  </a:lnTo>
                  <a:lnTo>
                    <a:pt x="524" y="5127"/>
                  </a:lnTo>
                  <a:lnTo>
                    <a:pt x="419" y="5231"/>
                  </a:lnTo>
                  <a:lnTo>
                    <a:pt x="419" y="5441"/>
                  </a:lnTo>
                  <a:lnTo>
                    <a:pt x="357" y="5524"/>
                  </a:lnTo>
                  <a:lnTo>
                    <a:pt x="168" y="5545"/>
                  </a:lnTo>
                  <a:lnTo>
                    <a:pt x="147" y="5608"/>
                  </a:lnTo>
                  <a:lnTo>
                    <a:pt x="147" y="5796"/>
                  </a:lnTo>
                  <a:lnTo>
                    <a:pt x="43" y="5943"/>
                  </a:lnTo>
                  <a:lnTo>
                    <a:pt x="43" y="6068"/>
                  </a:lnTo>
                  <a:lnTo>
                    <a:pt x="1" y="6173"/>
                  </a:lnTo>
                  <a:lnTo>
                    <a:pt x="43" y="6236"/>
                  </a:lnTo>
                  <a:lnTo>
                    <a:pt x="43" y="6424"/>
                  </a:lnTo>
                  <a:lnTo>
                    <a:pt x="189" y="6591"/>
                  </a:lnTo>
                  <a:lnTo>
                    <a:pt x="168" y="6738"/>
                  </a:lnTo>
                  <a:lnTo>
                    <a:pt x="189" y="6843"/>
                  </a:lnTo>
                  <a:lnTo>
                    <a:pt x="273" y="6863"/>
                  </a:lnTo>
                  <a:lnTo>
                    <a:pt x="294" y="6863"/>
                  </a:lnTo>
                  <a:lnTo>
                    <a:pt x="273" y="6884"/>
                  </a:lnTo>
                  <a:lnTo>
                    <a:pt x="147" y="6905"/>
                  </a:lnTo>
                  <a:lnTo>
                    <a:pt x="147" y="7052"/>
                  </a:lnTo>
                  <a:lnTo>
                    <a:pt x="168" y="7219"/>
                  </a:lnTo>
                  <a:lnTo>
                    <a:pt x="147" y="7470"/>
                  </a:lnTo>
                  <a:lnTo>
                    <a:pt x="189" y="7512"/>
                  </a:lnTo>
                  <a:lnTo>
                    <a:pt x="189" y="7596"/>
                  </a:lnTo>
                  <a:lnTo>
                    <a:pt x="273" y="7638"/>
                  </a:lnTo>
                  <a:lnTo>
                    <a:pt x="357" y="7742"/>
                  </a:lnTo>
                  <a:lnTo>
                    <a:pt x="398" y="7784"/>
                  </a:lnTo>
                  <a:lnTo>
                    <a:pt x="461" y="7847"/>
                  </a:lnTo>
                  <a:lnTo>
                    <a:pt x="524" y="7951"/>
                  </a:lnTo>
                  <a:lnTo>
                    <a:pt x="608" y="7931"/>
                  </a:lnTo>
                  <a:lnTo>
                    <a:pt x="629" y="7951"/>
                  </a:lnTo>
                  <a:lnTo>
                    <a:pt x="733" y="7993"/>
                  </a:lnTo>
                  <a:lnTo>
                    <a:pt x="817" y="8119"/>
                  </a:lnTo>
                  <a:lnTo>
                    <a:pt x="901" y="8140"/>
                  </a:lnTo>
                  <a:lnTo>
                    <a:pt x="901" y="8161"/>
                  </a:lnTo>
                  <a:lnTo>
                    <a:pt x="921" y="8223"/>
                  </a:lnTo>
                  <a:lnTo>
                    <a:pt x="1005" y="8161"/>
                  </a:lnTo>
                  <a:lnTo>
                    <a:pt x="1131" y="8161"/>
                  </a:lnTo>
                  <a:lnTo>
                    <a:pt x="1256" y="8098"/>
                  </a:lnTo>
                  <a:lnTo>
                    <a:pt x="1361" y="7951"/>
                  </a:lnTo>
                  <a:lnTo>
                    <a:pt x="1737" y="7931"/>
                  </a:lnTo>
                  <a:lnTo>
                    <a:pt x="1842" y="7951"/>
                  </a:lnTo>
                  <a:lnTo>
                    <a:pt x="2030" y="7889"/>
                  </a:lnTo>
                  <a:lnTo>
                    <a:pt x="2093" y="7784"/>
                  </a:lnTo>
                  <a:lnTo>
                    <a:pt x="2177" y="7742"/>
                  </a:lnTo>
                  <a:lnTo>
                    <a:pt x="2240" y="7596"/>
                  </a:lnTo>
                  <a:lnTo>
                    <a:pt x="2344" y="7428"/>
                  </a:lnTo>
                  <a:lnTo>
                    <a:pt x="2344" y="7324"/>
                  </a:lnTo>
                  <a:lnTo>
                    <a:pt x="2449" y="7261"/>
                  </a:lnTo>
                  <a:lnTo>
                    <a:pt x="2449" y="7094"/>
                  </a:lnTo>
                  <a:lnTo>
                    <a:pt x="2407" y="7073"/>
                  </a:lnTo>
                  <a:lnTo>
                    <a:pt x="2491" y="6989"/>
                  </a:lnTo>
                  <a:lnTo>
                    <a:pt x="2554" y="6801"/>
                  </a:lnTo>
                  <a:lnTo>
                    <a:pt x="2512" y="6780"/>
                  </a:lnTo>
                  <a:lnTo>
                    <a:pt x="2574" y="6780"/>
                  </a:lnTo>
                  <a:lnTo>
                    <a:pt x="2679" y="6591"/>
                  </a:lnTo>
                  <a:lnTo>
                    <a:pt x="2763" y="6236"/>
                  </a:lnTo>
                  <a:lnTo>
                    <a:pt x="2805" y="6027"/>
                  </a:lnTo>
                  <a:lnTo>
                    <a:pt x="2909" y="5922"/>
                  </a:lnTo>
                  <a:lnTo>
                    <a:pt x="2972" y="5692"/>
                  </a:lnTo>
                  <a:lnTo>
                    <a:pt x="3118" y="5420"/>
                  </a:lnTo>
                  <a:lnTo>
                    <a:pt x="3286" y="4959"/>
                  </a:lnTo>
                  <a:lnTo>
                    <a:pt x="3390" y="4792"/>
                  </a:lnTo>
                  <a:lnTo>
                    <a:pt x="3390" y="4583"/>
                  </a:lnTo>
                  <a:lnTo>
                    <a:pt x="3495" y="4374"/>
                  </a:lnTo>
                  <a:lnTo>
                    <a:pt x="3516" y="4269"/>
                  </a:lnTo>
                  <a:lnTo>
                    <a:pt x="3642" y="4060"/>
                  </a:lnTo>
                  <a:lnTo>
                    <a:pt x="3704" y="3746"/>
                  </a:lnTo>
                  <a:lnTo>
                    <a:pt x="3746" y="3516"/>
                  </a:lnTo>
                  <a:lnTo>
                    <a:pt x="3809" y="3453"/>
                  </a:lnTo>
                  <a:lnTo>
                    <a:pt x="3830" y="3286"/>
                  </a:lnTo>
                  <a:lnTo>
                    <a:pt x="3809" y="3202"/>
                  </a:lnTo>
                  <a:lnTo>
                    <a:pt x="3830" y="3076"/>
                  </a:lnTo>
                  <a:lnTo>
                    <a:pt x="3934" y="2888"/>
                  </a:lnTo>
                  <a:lnTo>
                    <a:pt x="3934" y="2804"/>
                  </a:lnTo>
                  <a:lnTo>
                    <a:pt x="4018" y="2700"/>
                  </a:lnTo>
                  <a:lnTo>
                    <a:pt x="3976" y="2574"/>
                  </a:lnTo>
                  <a:lnTo>
                    <a:pt x="3934" y="2511"/>
                  </a:lnTo>
                  <a:lnTo>
                    <a:pt x="3976" y="2449"/>
                  </a:lnTo>
                  <a:lnTo>
                    <a:pt x="3976" y="2281"/>
                  </a:lnTo>
                  <a:lnTo>
                    <a:pt x="3934" y="2260"/>
                  </a:lnTo>
                  <a:lnTo>
                    <a:pt x="3934" y="2135"/>
                  </a:lnTo>
                  <a:lnTo>
                    <a:pt x="4018" y="2072"/>
                  </a:lnTo>
                  <a:lnTo>
                    <a:pt x="4060" y="2135"/>
                  </a:lnTo>
                  <a:lnTo>
                    <a:pt x="4081" y="2260"/>
                  </a:lnTo>
                  <a:lnTo>
                    <a:pt x="4186" y="2386"/>
                  </a:lnTo>
                  <a:lnTo>
                    <a:pt x="4269" y="2386"/>
                  </a:lnTo>
                  <a:lnTo>
                    <a:pt x="4290" y="2302"/>
                  </a:lnTo>
                  <a:lnTo>
                    <a:pt x="4332" y="2239"/>
                  </a:lnTo>
                  <a:lnTo>
                    <a:pt x="4353" y="2177"/>
                  </a:lnTo>
                  <a:lnTo>
                    <a:pt x="4353" y="2072"/>
                  </a:lnTo>
                  <a:lnTo>
                    <a:pt x="4395" y="2051"/>
                  </a:lnTo>
                  <a:lnTo>
                    <a:pt x="4374" y="1925"/>
                  </a:lnTo>
                  <a:lnTo>
                    <a:pt x="4269" y="1779"/>
                  </a:lnTo>
                  <a:lnTo>
                    <a:pt x="4248" y="1674"/>
                  </a:lnTo>
                  <a:lnTo>
                    <a:pt x="4269" y="1633"/>
                  </a:lnTo>
                  <a:lnTo>
                    <a:pt x="4269" y="1507"/>
                  </a:lnTo>
                  <a:lnTo>
                    <a:pt x="4248" y="1340"/>
                  </a:lnTo>
                  <a:lnTo>
                    <a:pt x="4269" y="1256"/>
                  </a:lnTo>
                  <a:lnTo>
                    <a:pt x="4269" y="984"/>
                  </a:lnTo>
                  <a:lnTo>
                    <a:pt x="4186" y="879"/>
                  </a:lnTo>
                  <a:lnTo>
                    <a:pt x="4186" y="607"/>
                  </a:lnTo>
                  <a:lnTo>
                    <a:pt x="4144" y="524"/>
                  </a:lnTo>
                  <a:lnTo>
                    <a:pt x="4081" y="524"/>
                  </a:lnTo>
                  <a:lnTo>
                    <a:pt x="3976" y="398"/>
                  </a:lnTo>
                  <a:lnTo>
                    <a:pt x="3976" y="293"/>
                  </a:lnTo>
                  <a:lnTo>
                    <a:pt x="3872" y="252"/>
                  </a:lnTo>
                  <a:lnTo>
                    <a:pt x="3934" y="147"/>
                  </a:lnTo>
                  <a:lnTo>
                    <a:pt x="391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415" name="Google Shape;1603;p74"/>
            <p:cNvGrpSpPr/>
            <p:nvPr/>
          </p:nvGrpSpPr>
          <p:grpSpPr>
            <a:xfrm>
              <a:off x="4513224" y="3221724"/>
              <a:ext cx="274563" cy="280321"/>
              <a:chOff x="5298975" y="3412225"/>
              <a:chExt cx="576450" cy="616225"/>
            </a:xfrm>
          </p:grpSpPr>
          <p:sp>
            <p:nvSpPr>
              <p:cNvPr id="525" name="Google Shape;1604;p74"/>
              <p:cNvSpPr/>
              <p:nvPr/>
            </p:nvSpPr>
            <p:spPr>
              <a:xfrm>
                <a:off x="5298975" y="3412225"/>
                <a:ext cx="576450" cy="515275"/>
              </a:xfrm>
              <a:custGeom>
                <a:avLst/>
                <a:gdLst/>
                <a:ahLst/>
                <a:cxnLst/>
                <a:rect l="l" t="t" r="r" b="b"/>
                <a:pathLst>
                  <a:path w="23058" h="20611" extrusionOk="0">
                    <a:moveTo>
                      <a:pt x="18015" y="1"/>
                    </a:moveTo>
                    <a:lnTo>
                      <a:pt x="17890" y="42"/>
                    </a:lnTo>
                    <a:lnTo>
                      <a:pt x="17806" y="147"/>
                    </a:lnTo>
                    <a:lnTo>
                      <a:pt x="17806" y="335"/>
                    </a:lnTo>
                    <a:lnTo>
                      <a:pt x="17764" y="524"/>
                    </a:lnTo>
                    <a:lnTo>
                      <a:pt x="17764" y="565"/>
                    </a:lnTo>
                    <a:lnTo>
                      <a:pt x="17722" y="670"/>
                    </a:lnTo>
                    <a:lnTo>
                      <a:pt x="17660" y="670"/>
                    </a:lnTo>
                    <a:lnTo>
                      <a:pt x="17597" y="858"/>
                    </a:lnTo>
                    <a:lnTo>
                      <a:pt x="17492" y="1005"/>
                    </a:lnTo>
                    <a:lnTo>
                      <a:pt x="17576" y="1089"/>
                    </a:lnTo>
                    <a:lnTo>
                      <a:pt x="17681" y="1172"/>
                    </a:lnTo>
                    <a:lnTo>
                      <a:pt x="17618" y="1214"/>
                    </a:lnTo>
                    <a:lnTo>
                      <a:pt x="17555" y="1193"/>
                    </a:lnTo>
                    <a:lnTo>
                      <a:pt x="17492" y="1319"/>
                    </a:lnTo>
                    <a:lnTo>
                      <a:pt x="17450" y="1423"/>
                    </a:lnTo>
                    <a:lnTo>
                      <a:pt x="17513" y="1570"/>
                    </a:lnTo>
                    <a:lnTo>
                      <a:pt x="17513" y="1674"/>
                    </a:lnTo>
                    <a:lnTo>
                      <a:pt x="17450" y="1633"/>
                    </a:lnTo>
                    <a:lnTo>
                      <a:pt x="17367" y="1674"/>
                    </a:lnTo>
                    <a:lnTo>
                      <a:pt x="17304" y="1946"/>
                    </a:lnTo>
                    <a:lnTo>
                      <a:pt x="17367" y="2156"/>
                    </a:lnTo>
                    <a:lnTo>
                      <a:pt x="17346" y="2365"/>
                    </a:lnTo>
                    <a:lnTo>
                      <a:pt x="17388" y="2511"/>
                    </a:lnTo>
                    <a:lnTo>
                      <a:pt x="17388" y="2679"/>
                    </a:lnTo>
                    <a:lnTo>
                      <a:pt x="17262" y="2783"/>
                    </a:lnTo>
                    <a:lnTo>
                      <a:pt x="17262" y="2867"/>
                    </a:lnTo>
                    <a:lnTo>
                      <a:pt x="17157" y="3097"/>
                    </a:lnTo>
                    <a:lnTo>
                      <a:pt x="17137" y="3411"/>
                    </a:lnTo>
                    <a:lnTo>
                      <a:pt x="17032" y="3558"/>
                    </a:lnTo>
                    <a:lnTo>
                      <a:pt x="17074" y="3662"/>
                    </a:lnTo>
                    <a:lnTo>
                      <a:pt x="16990" y="3830"/>
                    </a:lnTo>
                    <a:lnTo>
                      <a:pt x="16885" y="3934"/>
                    </a:lnTo>
                    <a:lnTo>
                      <a:pt x="16885" y="4143"/>
                    </a:lnTo>
                    <a:lnTo>
                      <a:pt x="16718" y="4290"/>
                    </a:lnTo>
                    <a:lnTo>
                      <a:pt x="16341" y="4436"/>
                    </a:lnTo>
                    <a:lnTo>
                      <a:pt x="16195" y="4332"/>
                    </a:lnTo>
                    <a:lnTo>
                      <a:pt x="16028" y="4311"/>
                    </a:lnTo>
                    <a:lnTo>
                      <a:pt x="15944" y="4227"/>
                    </a:lnTo>
                    <a:lnTo>
                      <a:pt x="15818" y="4102"/>
                    </a:lnTo>
                    <a:lnTo>
                      <a:pt x="15818" y="4039"/>
                    </a:lnTo>
                    <a:lnTo>
                      <a:pt x="15776" y="3997"/>
                    </a:lnTo>
                    <a:lnTo>
                      <a:pt x="15735" y="3871"/>
                    </a:lnTo>
                    <a:lnTo>
                      <a:pt x="15609" y="3830"/>
                    </a:lnTo>
                    <a:lnTo>
                      <a:pt x="15484" y="3788"/>
                    </a:lnTo>
                    <a:lnTo>
                      <a:pt x="15316" y="3788"/>
                    </a:lnTo>
                    <a:lnTo>
                      <a:pt x="15149" y="3683"/>
                    </a:lnTo>
                    <a:lnTo>
                      <a:pt x="15107" y="3578"/>
                    </a:lnTo>
                    <a:lnTo>
                      <a:pt x="14981" y="3411"/>
                    </a:lnTo>
                    <a:lnTo>
                      <a:pt x="14835" y="3390"/>
                    </a:lnTo>
                    <a:lnTo>
                      <a:pt x="14688" y="3306"/>
                    </a:lnTo>
                    <a:lnTo>
                      <a:pt x="14688" y="3244"/>
                    </a:lnTo>
                    <a:lnTo>
                      <a:pt x="14626" y="3244"/>
                    </a:lnTo>
                    <a:lnTo>
                      <a:pt x="14563" y="3181"/>
                    </a:lnTo>
                    <a:lnTo>
                      <a:pt x="14437" y="3181"/>
                    </a:lnTo>
                    <a:lnTo>
                      <a:pt x="14333" y="3160"/>
                    </a:lnTo>
                    <a:lnTo>
                      <a:pt x="14354" y="3097"/>
                    </a:lnTo>
                    <a:lnTo>
                      <a:pt x="14207" y="2993"/>
                    </a:lnTo>
                    <a:lnTo>
                      <a:pt x="14165" y="2867"/>
                    </a:lnTo>
                    <a:lnTo>
                      <a:pt x="14040" y="2721"/>
                    </a:lnTo>
                    <a:lnTo>
                      <a:pt x="13935" y="2721"/>
                    </a:lnTo>
                    <a:lnTo>
                      <a:pt x="13810" y="2553"/>
                    </a:lnTo>
                    <a:lnTo>
                      <a:pt x="13810" y="2428"/>
                    </a:lnTo>
                    <a:lnTo>
                      <a:pt x="13914" y="2239"/>
                    </a:lnTo>
                    <a:lnTo>
                      <a:pt x="13935" y="2114"/>
                    </a:lnTo>
                    <a:lnTo>
                      <a:pt x="14061" y="2030"/>
                    </a:lnTo>
                    <a:lnTo>
                      <a:pt x="14103" y="1884"/>
                    </a:lnTo>
                    <a:lnTo>
                      <a:pt x="14144" y="1779"/>
                    </a:lnTo>
                    <a:lnTo>
                      <a:pt x="14040" y="1821"/>
                    </a:lnTo>
                    <a:lnTo>
                      <a:pt x="13956" y="1674"/>
                    </a:lnTo>
                    <a:lnTo>
                      <a:pt x="14061" y="1591"/>
                    </a:lnTo>
                    <a:lnTo>
                      <a:pt x="14040" y="1486"/>
                    </a:lnTo>
                    <a:lnTo>
                      <a:pt x="14124" y="1486"/>
                    </a:lnTo>
                    <a:lnTo>
                      <a:pt x="14165" y="1465"/>
                    </a:lnTo>
                    <a:lnTo>
                      <a:pt x="14228" y="1486"/>
                    </a:lnTo>
                    <a:lnTo>
                      <a:pt x="14333" y="1507"/>
                    </a:lnTo>
                    <a:lnTo>
                      <a:pt x="14458" y="1465"/>
                    </a:lnTo>
                    <a:lnTo>
                      <a:pt x="14521" y="1319"/>
                    </a:lnTo>
                    <a:lnTo>
                      <a:pt x="14416" y="1256"/>
                    </a:lnTo>
                    <a:lnTo>
                      <a:pt x="14479" y="1172"/>
                    </a:lnTo>
                    <a:lnTo>
                      <a:pt x="14563" y="1193"/>
                    </a:lnTo>
                    <a:lnTo>
                      <a:pt x="14626" y="1005"/>
                    </a:lnTo>
                    <a:lnTo>
                      <a:pt x="14688" y="963"/>
                    </a:lnTo>
                    <a:lnTo>
                      <a:pt x="14772" y="858"/>
                    </a:lnTo>
                    <a:lnTo>
                      <a:pt x="14772" y="796"/>
                    </a:lnTo>
                    <a:lnTo>
                      <a:pt x="14668" y="754"/>
                    </a:lnTo>
                    <a:lnTo>
                      <a:pt x="14584" y="837"/>
                    </a:lnTo>
                    <a:lnTo>
                      <a:pt x="14521" y="796"/>
                    </a:lnTo>
                    <a:lnTo>
                      <a:pt x="14521" y="586"/>
                    </a:lnTo>
                    <a:lnTo>
                      <a:pt x="14416" y="649"/>
                    </a:lnTo>
                    <a:lnTo>
                      <a:pt x="14270" y="796"/>
                    </a:lnTo>
                    <a:lnTo>
                      <a:pt x="14333" y="837"/>
                    </a:lnTo>
                    <a:lnTo>
                      <a:pt x="14333" y="900"/>
                    </a:lnTo>
                    <a:lnTo>
                      <a:pt x="14249" y="963"/>
                    </a:lnTo>
                    <a:lnTo>
                      <a:pt x="14144" y="900"/>
                    </a:lnTo>
                    <a:lnTo>
                      <a:pt x="14124" y="837"/>
                    </a:lnTo>
                    <a:lnTo>
                      <a:pt x="14103" y="775"/>
                    </a:lnTo>
                    <a:lnTo>
                      <a:pt x="14040" y="858"/>
                    </a:lnTo>
                    <a:lnTo>
                      <a:pt x="13956" y="879"/>
                    </a:lnTo>
                    <a:lnTo>
                      <a:pt x="13956" y="796"/>
                    </a:lnTo>
                    <a:lnTo>
                      <a:pt x="14040" y="733"/>
                    </a:lnTo>
                    <a:lnTo>
                      <a:pt x="14061" y="670"/>
                    </a:lnTo>
                    <a:lnTo>
                      <a:pt x="13998" y="691"/>
                    </a:lnTo>
                    <a:lnTo>
                      <a:pt x="13914" y="775"/>
                    </a:lnTo>
                    <a:lnTo>
                      <a:pt x="13789" y="837"/>
                    </a:lnTo>
                    <a:lnTo>
                      <a:pt x="13789" y="858"/>
                    </a:lnTo>
                    <a:lnTo>
                      <a:pt x="13705" y="879"/>
                    </a:lnTo>
                    <a:lnTo>
                      <a:pt x="13684" y="837"/>
                    </a:lnTo>
                    <a:lnTo>
                      <a:pt x="13538" y="837"/>
                    </a:lnTo>
                    <a:lnTo>
                      <a:pt x="13538" y="775"/>
                    </a:lnTo>
                    <a:lnTo>
                      <a:pt x="13475" y="649"/>
                    </a:lnTo>
                    <a:lnTo>
                      <a:pt x="13412" y="649"/>
                    </a:lnTo>
                    <a:lnTo>
                      <a:pt x="13287" y="691"/>
                    </a:lnTo>
                    <a:lnTo>
                      <a:pt x="13182" y="670"/>
                    </a:lnTo>
                    <a:lnTo>
                      <a:pt x="13119" y="691"/>
                    </a:lnTo>
                    <a:lnTo>
                      <a:pt x="13077" y="628"/>
                    </a:lnTo>
                    <a:lnTo>
                      <a:pt x="13015" y="628"/>
                    </a:lnTo>
                    <a:lnTo>
                      <a:pt x="12973" y="482"/>
                    </a:lnTo>
                    <a:lnTo>
                      <a:pt x="12847" y="545"/>
                    </a:lnTo>
                    <a:lnTo>
                      <a:pt x="12701" y="524"/>
                    </a:lnTo>
                    <a:lnTo>
                      <a:pt x="12575" y="461"/>
                    </a:lnTo>
                    <a:lnTo>
                      <a:pt x="12575" y="377"/>
                    </a:lnTo>
                    <a:lnTo>
                      <a:pt x="12491" y="273"/>
                    </a:lnTo>
                    <a:lnTo>
                      <a:pt x="12450" y="273"/>
                    </a:lnTo>
                    <a:lnTo>
                      <a:pt x="12450" y="335"/>
                    </a:lnTo>
                    <a:lnTo>
                      <a:pt x="12282" y="377"/>
                    </a:lnTo>
                    <a:lnTo>
                      <a:pt x="12240" y="273"/>
                    </a:lnTo>
                    <a:lnTo>
                      <a:pt x="12136" y="252"/>
                    </a:lnTo>
                    <a:lnTo>
                      <a:pt x="11968" y="168"/>
                    </a:lnTo>
                    <a:lnTo>
                      <a:pt x="11968" y="210"/>
                    </a:lnTo>
                    <a:lnTo>
                      <a:pt x="11906" y="147"/>
                    </a:lnTo>
                    <a:lnTo>
                      <a:pt x="11801" y="231"/>
                    </a:lnTo>
                    <a:lnTo>
                      <a:pt x="11906" y="314"/>
                    </a:lnTo>
                    <a:lnTo>
                      <a:pt x="11864" y="335"/>
                    </a:lnTo>
                    <a:lnTo>
                      <a:pt x="11968" y="356"/>
                    </a:lnTo>
                    <a:lnTo>
                      <a:pt x="12073" y="335"/>
                    </a:lnTo>
                    <a:lnTo>
                      <a:pt x="12240" y="461"/>
                    </a:lnTo>
                    <a:lnTo>
                      <a:pt x="12240" y="545"/>
                    </a:lnTo>
                    <a:lnTo>
                      <a:pt x="12261" y="733"/>
                    </a:lnTo>
                    <a:lnTo>
                      <a:pt x="12136" y="733"/>
                    </a:lnTo>
                    <a:lnTo>
                      <a:pt x="12115" y="858"/>
                    </a:lnTo>
                    <a:lnTo>
                      <a:pt x="12052" y="775"/>
                    </a:lnTo>
                    <a:lnTo>
                      <a:pt x="11968" y="754"/>
                    </a:lnTo>
                    <a:lnTo>
                      <a:pt x="11864" y="837"/>
                    </a:lnTo>
                    <a:lnTo>
                      <a:pt x="11550" y="837"/>
                    </a:lnTo>
                    <a:lnTo>
                      <a:pt x="11424" y="733"/>
                    </a:lnTo>
                    <a:lnTo>
                      <a:pt x="11403" y="775"/>
                    </a:lnTo>
                    <a:lnTo>
                      <a:pt x="11278" y="837"/>
                    </a:lnTo>
                    <a:lnTo>
                      <a:pt x="11299" y="942"/>
                    </a:lnTo>
                    <a:lnTo>
                      <a:pt x="11194" y="900"/>
                    </a:lnTo>
                    <a:lnTo>
                      <a:pt x="11215" y="1068"/>
                    </a:lnTo>
                    <a:lnTo>
                      <a:pt x="11173" y="1005"/>
                    </a:lnTo>
                    <a:lnTo>
                      <a:pt x="11027" y="963"/>
                    </a:lnTo>
                    <a:lnTo>
                      <a:pt x="10985" y="1047"/>
                    </a:lnTo>
                    <a:lnTo>
                      <a:pt x="11027" y="1109"/>
                    </a:lnTo>
                    <a:lnTo>
                      <a:pt x="11027" y="1172"/>
                    </a:lnTo>
                    <a:lnTo>
                      <a:pt x="10880" y="1109"/>
                    </a:lnTo>
                    <a:lnTo>
                      <a:pt x="10818" y="1193"/>
                    </a:lnTo>
                    <a:lnTo>
                      <a:pt x="10880" y="1256"/>
                    </a:lnTo>
                    <a:lnTo>
                      <a:pt x="10797" y="1298"/>
                    </a:lnTo>
                    <a:lnTo>
                      <a:pt x="10713" y="1361"/>
                    </a:lnTo>
                    <a:lnTo>
                      <a:pt x="10713" y="1402"/>
                    </a:lnTo>
                    <a:lnTo>
                      <a:pt x="10797" y="1507"/>
                    </a:lnTo>
                    <a:lnTo>
                      <a:pt x="10818" y="1570"/>
                    </a:lnTo>
                    <a:lnTo>
                      <a:pt x="10818" y="1570"/>
                    </a:lnTo>
                    <a:lnTo>
                      <a:pt x="10713" y="1507"/>
                    </a:lnTo>
                    <a:lnTo>
                      <a:pt x="10650" y="1591"/>
                    </a:lnTo>
                    <a:lnTo>
                      <a:pt x="10546" y="1591"/>
                    </a:lnTo>
                    <a:lnTo>
                      <a:pt x="10462" y="1737"/>
                    </a:lnTo>
                    <a:lnTo>
                      <a:pt x="10357" y="1925"/>
                    </a:lnTo>
                    <a:lnTo>
                      <a:pt x="10274" y="1946"/>
                    </a:lnTo>
                    <a:lnTo>
                      <a:pt x="10253" y="2114"/>
                    </a:lnTo>
                    <a:lnTo>
                      <a:pt x="10148" y="2156"/>
                    </a:lnTo>
                    <a:lnTo>
                      <a:pt x="10232" y="2239"/>
                    </a:lnTo>
                    <a:lnTo>
                      <a:pt x="10441" y="2260"/>
                    </a:lnTo>
                    <a:lnTo>
                      <a:pt x="10357" y="2302"/>
                    </a:lnTo>
                    <a:lnTo>
                      <a:pt x="10294" y="2365"/>
                    </a:lnTo>
                    <a:lnTo>
                      <a:pt x="10546" y="2449"/>
                    </a:lnTo>
                    <a:lnTo>
                      <a:pt x="10462" y="2511"/>
                    </a:lnTo>
                    <a:lnTo>
                      <a:pt x="10294" y="2469"/>
                    </a:lnTo>
                    <a:lnTo>
                      <a:pt x="10253" y="2407"/>
                    </a:lnTo>
                    <a:lnTo>
                      <a:pt x="10253" y="2407"/>
                    </a:lnTo>
                    <a:lnTo>
                      <a:pt x="10274" y="2469"/>
                    </a:lnTo>
                    <a:lnTo>
                      <a:pt x="10357" y="2553"/>
                    </a:lnTo>
                    <a:lnTo>
                      <a:pt x="10357" y="2679"/>
                    </a:lnTo>
                    <a:lnTo>
                      <a:pt x="10462" y="2825"/>
                    </a:lnTo>
                    <a:lnTo>
                      <a:pt x="10294" y="2679"/>
                    </a:lnTo>
                    <a:lnTo>
                      <a:pt x="10232" y="2532"/>
                    </a:lnTo>
                    <a:lnTo>
                      <a:pt x="10127" y="2511"/>
                    </a:lnTo>
                    <a:lnTo>
                      <a:pt x="10085" y="2574"/>
                    </a:lnTo>
                    <a:lnTo>
                      <a:pt x="10064" y="2658"/>
                    </a:lnTo>
                    <a:lnTo>
                      <a:pt x="10043" y="2574"/>
                    </a:lnTo>
                    <a:lnTo>
                      <a:pt x="9813" y="2428"/>
                    </a:lnTo>
                    <a:lnTo>
                      <a:pt x="9625" y="2449"/>
                    </a:lnTo>
                    <a:lnTo>
                      <a:pt x="9667" y="2511"/>
                    </a:lnTo>
                    <a:lnTo>
                      <a:pt x="9625" y="2574"/>
                    </a:lnTo>
                    <a:lnTo>
                      <a:pt x="9562" y="2532"/>
                    </a:lnTo>
                    <a:lnTo>
                      <a:pt x="9520" y="2532"/>
                    </a:lnTo>
                    <a:lnTo>
                      <a:pt x="9458" y="2574"/>
                    </a:lnTo>
                    <a:lnTo>
                      <a:pt x="9541" y="2721"/>
                    </a:lnTo>
                    <a:lnTo>
                      <a:pt x="9520" y="2762"/>
                    </a:lnTo>
                    <a:lnTo>
                      <a:pt x="9499" y="2721"/>
                    </a:lnTo>
                    <a:lnTo>
                      <a:pt x="9437" y="2741"/>
                    </a:lnTo>
                    <a:lnTo>
                      <a:pt x="9437" y="2783"/>
                    </a:lnTo>
                    <a:lnTo>
                      <a:pt x="9332" y="2846"/>
                    </a:lnTo>
                    <a:lnTo>
                      <a:pt x="9186" y="2888"/>
                    </a:lnTo>
                    <a:lnTo>
                      <a:pt x="9311" y="2825"/>
                    </a:lnTo>
                    <a:lnTo>
                      <a:pt x="9395" y="2721"/>
                    </a:lnTo>
                    <a:lnTo>
                      <a:pt x="9395" y="2532"/>
                    </a:lnTo>
                    <a:lnTo>
                      <a:pt x="9458" y="2428"/>
                    </a:lnTo>
                    <a:lnTo>
                      <a:pt x="9416" y="2344"/>
                    </a:lnTo>
                    <a:lnTo>
                      <a:pt x="9311" y="2323"/>
                    </a:lnTo>
                    <a:lnTo>
                      <a:pt x="9144" y="2030"/>
                    </a:lnTo>
                    <a:lnTo>
                      <a:pt x="9081" y="1905"/>
                    </a:lnTo>
                    <a:lnTo>
                      <a:pt x="8893" y="1842"/>
                    </a:lnTo>
                    <a:lnTo>
                      <a:pt x="8788" y="1800"/>
                    </a:lnTo>
                    <a:lnTo>
                      <a:pt x="8725" y="1821"/>
                    </a:lnTo>
                    <a:lnTo>
                      <a:pt x="8788" y="1884"/>
                    </a:lnTo>
                    <a:lnTo>
                      <a:pt x="8704" y="1905"/>
                    </a:lnTo>
                    <a:lnTo>
                      <a:pt x="8621" y="2030"/>
                    </a:lnTo>
                    <a:lnTo>
                      <a:pt x="8558" y="2009"/>
                    </a:lnTo>
                    <a:lnTo>
                      <a:pt x="8579" y="1946"/>
                    </a:lnTo>
                    <a:lnTo>
                      <a:pt x="8474" y="1988"/>
                    </a:lnTo>
                    <a:lnTo>
                      <a:pt x="8453" y="2051"/>
                    </a:lnTo>
                    <a:lnTo>
                      <a:pt x="8370" y="1884"/>
                    </a:lnTo>
                    <a:lnTo>
                      <a:pt x="8307" y="1884"/>
                    </a:lnTo>
                    <a:lnTo>
                      <a:pt x="8286" y="1946"/>
                    </a:lnTo>
                    <a:lnTo>
                      <a:pt x="8370" y="2009"/>
                    </a:lnTo>
                    <a:lnTo>
                      <a:pt x="8265" y="2093"/>
                    </a:lnTo>
                    <a:lnTo>
                      <a:pt x="8202" y="2218"/>
                    </a:lnTo>
                    <a:lnTo>
                      <a:pt x="8265" y="2260"/>
                    </a:lnTo>
                    <a:lnTo>
                      <a:pt x="8139" y="2344"/>
                    </a:lnTo>
                    <a:lnTo>
                      <a:pt x="8077" y="2260"/>
                    </a:lnTo>
                    <a:lnTo>
                      <a:pt x="8035" y="2260"/>
                    </a:lnTo>
                    <a:lnTo>
                      <a:pt x="7993" y="2197"/>
                    </a:lnTo>
                    <a:lnTo>
                      <a:pt x="8077" y="2114"/>
                    </a:lnTo>
                    <a:lnTo>
                      <a:pt x="7993" y="2114"/>
                    </a:lnTo>
                    <a:lnTo>
                      <a:pt x="7951" y="2239"/>
                    </a:lnTo>
                    <a:lnTo>
                      <a:pt x="7846" y="2260"/>
                    </a:lnTo>
                    <a:lnTo>
                      <a:pt x="7784" y="2323"/>
                    </a:lnTo>
                    <a:lnTo>
                      <a:pt x="7763" y="2449"/>
                    </a:lnTo>
                    <a:lnTo>
                      <a:pt x="7951" y="2511"/>
                    </a:lnTo>
                    <a:lnTo>
                      <a:pt x="7784" y="2637"/>
                    </a:lnTo>
                    <a:lnTo>
                      <a:pt x="7679" y="2574"/>
                    </a:lnTo>
                    <a:lnTo>
                      <a:pt x="7533" y="2658"/>
                    </a:lnTo>
                    <a:lnTo>
                      <a:pt x="7554" y="2741"/>
                    </a:lnTo>
                    <a:lnTo>
                      <a:pt x="7742" y="2762"/>
                    </a:lnTo>
                    <a:lnTo>
                      <a:pt x="7658" y="2846"/>
                    </a:lnTo>
                    <a:lnTo>
                      <a:pt x="7574" y="2867"/>
                    </a:lnTo>
                    <a:lnTo>
                      <a:pt x="7470" y="2741"/>
                    </a:lnTo>
                    <a:lnTo>
                      <a:pt x="7365" y="2846"/>
                    </a:lnTo>
                    <a:lnTo>
                      <a:pt x="7261" y="2867"/>
                    </a:lnTo>
                    <a:lnTo>
                      <a:pt x="7302" y="2951"/>
                    </a:lnTo>
                    <a:lnTo>
                      <a:pt x="7323" y="3034"/>
                    </a:lnTo>
                    <a:lnTo>
                      <a:pt x="7323" y="3097"/>
                    </a:lnTo>
                    <a:lnTo>
                      <a:pt x="7407" y="3076"/>
                    </a:lnTo>
                    <a:lnTo>
                      <a:pt x="7323" y="3181"/>
                    </a:lnTo>
                    <a:lnTo>
                      <a:pt x="7365" y="3286"/>
                    </a:lnTo>
                    <a:lnTo>
                      <a:pt x="7261" y="3306"/>
                    </a:lnTo>
                    <a:lnTo>
                      <a:pt x="7219" y="3390"/>
                    </a:lnTo>
                    <a:lnTo>
                      <a:pt x="7407" y="3453"/>
                    </a:lnTo>
                    <a:lnTo>
                      <a:pt x="7302" y="3495"/>
                    </a:lnTo>
                    <a:lnTo>
                      <a:pt x="7261" y="3558"/>
                    </a:lnTo>
                    <a:lnTo>
                      <a:pt x="7135" y="3516"/>
                    </a:lnTo>
                    <a:lnTo>
                      <a:pt x="7093" y="3453"/>
                    </a:lnTo>
                    <a:lnTo>
                      <a:pt x="7009" y="3390"/>
                    </a:lnTo>
                    <a:lnTo>
                      <a:pt x="6905" y="3474"/>
                    </a:lnTo>
                    <a:lnTo>
                      <a:pt x="6884" y="3369"/>
                    </a:lnTo>
                    <a:lnTo>
                      <a:pt x="6779" y="3306"/>
                    </a:lnTo>
                    <a:lnTo>
                      <a:pt x="6696" y="3369"/>
                    </a:lnTo>
                    <a:lnTo>
                      <a:pt x="6821" y="3474"/>
                    </a:lnTo>
                    <a:lnTo>
                      <a:pt x="6779" y="3495"/>
                    </a:lnTo>
                    <a:lnTo>
                      <a:pt x="6717" y="3599"/>
                    </a:lnTo>
                    <a:lnTo>
                      <a:pt x="6821" y="3704"/>
                    </a:lnTo>
                    <a:lnTo>
                      <a:pt x="6947" y="3704"/>
                    </a:lnTo>
                    <a:lnTo>
                      <a:pt x="6905" y="3809"/>
                    </a:lnTo>
                    <a:lnTo>
                      <a:pt x="6905" y="3913"/>
                    </a:lnTo>
                    <a:lnTo>
                      <a:pt x="6842" y="3871"/>
                    </a:lnTo>
                    <a:lnTo>
                      <a:pt x="6779" y="3871"/>
                    </a:lnTo>
                    <a:lnTo>
                      <a:pt x="6800" y="3997"/>
                    </a:lnTo>
                    <a:lnTo>
                      <a:pt x="6737" y="4122"/>
                    </a:lnTo>
                    <a:lnTo>
                      <a:pt x="6737" y="4248"/>
                    </a:lnTo>
                    <a:lnTo>
                      <a:pt x="6570" y="3871"/>
                    </a:lnTo>
                    <a:lnTo>
                      <a:pt x="6424" y="3620"/>
                    </a:lnTo>
                    <a:lnTo>
                      <a:pt x="6382" y="3558"/>
                    </a:lnTo>
                    <a:lnTo>
                      <a:pt x="6403" y="3390"/>
                    </a:lnTo>
                    <a:lnTo>
                      <a:pt x="6361" y="3474"/>
                    </a:lnTo>
                    <a:lnTo>
                      <a:pt x="6214" y="3558"/>
                    </a:lnTo>
                    <a:lnTo>
                      <a:pt x="6193" y="3704"/>
                    </a:lnTo>
                    <a:lnTo>
                      <a:pt x="6110" y="3725"/>
                    </a:lnTo>
                    <a:lnTo>
                      <a:pt x="6089" y="3809"/>
                    </a:lnTo>
                    <a:lnTo>
                      <a:pt x="5984" y="3788"/>
                    </a:lnTo>
                    <a:lnTo>
                      <a:pt x="5901" y="3892"/>
                    </a:lnTo>
                    <a:lnTo>
                      <a:pt x="5838" y="3976"/>
                    </a:lnTo>
                    <a:lnTo>
                      <a:pt x="5859" y="4102"/>
                    </a:lnTo>
                    <a:lnTo>
                      <a:pt x="5859" y="4415"/>
                    </a:lnTo>
                    <a:lnTo>
                      <a:pt x="5901" y="4436"/>
                    </a:lnTo>
                    <a:lnTo>
                      <a:pt x="5901" y="4541"/>
                    </a:lnTo>
                    <a:lnTo>
                      <a:pt x="5796" y="4604"/>
                    </a:lnTo>
                    <a:lnTo>
                      <a:pt x="5733" y="4708"/>
                    </a:lnTo>
                    <a:lnTo>
                      <a:pt x="5566" y="4750"/>
                    </a:lnTo>
                    <a:lnTo>
                      <a:pt x="5587" y="4834"/>
                    </a:lnTo>
                    <a:lnTo>
                      <a:pt x="5461" y="4918"/>
                    </a:lnTo>
                    <a:lnTo>
                      <a:pt x="5461" y="5064"/>
                    </a:lnTo>
                    <a:lnTo>
                      <a:pt x="5377" y="5127"/>
                    </a:lnTo>
                    <a:lnTo>
                      <a:pt x="5210" y="5378"/>
                    </a:lnTo>
                    <a:lnTo>
                      <a:pt x="4854" y="5587"/>
                    </a:lnTo>
                    <a:lnTo>
                      <a:pt x="4561" y="5608"/>
                    </a:lnTo>
                    <a:lnTo>
                      <a:pt x="4436" y="5650"/>
                    </a:lnTo>
                    <a:lnTo>
                      <a:pt x="4268" y="5671"/>
                    </a:lnTo>
                    <a:lnTo>
                      <a:pt x="4122" y="5692"/>
                    </a:lnTo>
                    <a:lnTo>
                      <a:pt x="3996" y="5671"/>
                    </a:lnTo>
                    <a:lnTo>
                      <a:pt x="3808" y="5754"/>
                    </a:lnTo>
                    <a:lnTo>
                      <a:pt x="3787" y="5859"/>
                    </a:lnTo>
                    <a:lnTo>
                      <a:pt x="3683" y="5901"/>
                    </a:lnTo>
                    <a:lnTo>
                      <a:pt x="3285" y="5880"/>
                    </a:lnTo>
                    <a:lnTo>
                      <a:pt x="3222" y="5922"/>
                    </a:lnTo>
                    <a:lnTo>
                      <a:pt x="3160" y="6027"/>
                    </a:lnTo>
                    <a:lnTo>
                      <a:pt x="2929" y="6131"/>
                    </a:lnTo>
                    <a:lnTo>
                      <a:pt x="2762" y="6131"/>
                    </a:lnTo>
                    <a:lnTo>
                      <a:pt x="2657" y="6089"/>
                    </a:lnTo>
                    <a:lnTo>
                      <a:pt x="2553" y="6110"/>
                    </a:lnTo>
                    <a:lnTo>
                      <a:pt x="2532" y="6027"/>
                    </a:lnTo>
                    <a:lnTo>
                      <a:pt x="2427" y="6089"/>
                    </a:lnTo>
                    <a:lnTo>
                      <a:pt x="2344" y="6215"/>
                    </a:lnTo>
                    <a:lnTo>
                      <a:pt x="2113" y="6278"/>
                    </a:lnTo>
                    <a:lnTo>
                      <a:pt x="2092" y="6319"/>
                    </a:lnTo>
                    <a:lnTo>
                      <a:pt x="2009" y="6319"/>
                    </a:lnTo>
                    <a:lnTo>
                      <a:pt x="1820" y="6487"/>
                    </a:lnTo>
                    <a:lnTo>
                      <a:pt x="1569" y="6612"/>
                    </a:lnTo>
                    <a:lnTo>
                      <a:pt x="1255" y="6717"/>
                    </a:lnTo>
                    <a:lnTo>
                      <a:pt x="1088" y="6905"/>
                    </a:lnTo>
                    <a:lnTo>
                      <a:pt x="1088" y="7115"/>
                    </a:lnTo>
                    <a:lnTo>
                      <a:pt x="963" y="7219"/>
                    </a:lnTo>
                    <a:lnTo>
                      <a:pt x="879" y="7156"/>
                    </a:lnTo>
                    <a:lnTo>
                      <a:pt x="900" y="7073"/>
                    </a:lnTo>
                    <a:lnTo>
                      <a:pt x="900" y="7010"/>
                    </a:lnTo>
                    <a:lnTo>
                      <a:pt x="963" y="6843"/>
                    </a:lnTo>
                    <a:lnTo>
                      <a:pt x="963" y="6738"/>
                    </a:lnTo>
                    <a:lnTo>
                      <a:pt x="774" y="6863"/>
                    </a:lnTo>
                    <a:lnTo>
                      <a:pt x="732" y="7052"/>
                    </a:lnTo>
                    <a:lnTo>
                      <a:pt x="607" y="7282"/>
                    </a:lnTo>
                    <a:lnTo>
                      <a:pt x="711" y="7470"/>
                    </a:lnTo>
                    <a:lnTo>
                      <a:pt x="628" y="7638"/>
                    </a:lnTo>
                    <a:lnTo>
                      <a:pt x="649" y="7889"/>
                    </a:lnTo>
                    <a:lnTo>
                      <a:pt x="419" y="8161"/>
                    </a:lnTo>
                    <a:lnTo>
                      <a:pt x="335" y="8537"/>
                    </a:lnTo>
                    <a:lnTo>
                      <a:pt x="377" y="8726"/>
                    </a:lnTo>
                    <a:lnTo>
                      <a:pt x="356" y="9019"/>
                    </a:lnTo>
                    <a:lnTo>
                      <a:pt x="565" y="9353"/>
                    </a:lnTo>
                    <a:lnTo>
                      <a:pt x="565" y="9479"/>
                    </a:lnTo>
                    <a:lnTo>
                      <a:pt x="649" y="9584"/>
                    </a:lnTo>
                    <a:lnTo>
                      <a:pt x="565" y="9751"/>
                    </a:lnTo>
                    <a:lnTo>
                      <a:pt x="628" y="9897"/>
                    </a:lnTo>
                    <a:lnTo>
                      <a:pt x="502" y="9960"/>
                    </a:lnTo>
                    <a:lnTo>
                      <a:pt x="439" y="9856"/>
                    </a:lnTo>
                    <a:lnTo>
                      <a:pt x="439" y="9667"/>
                    </a:lnTo>
                    <a:lnTo>
                      <a:pt x="356" y="9772"/>
                    </a:lnTo>
                    <a:lnTo>
                      <a:pt x="335" y="9730"/>
                    </a:lnTo>
                    <a:lnTo>
                      <a:pt x="335" y="9542"/>
                    </a:lnTo>
                    <a:lnTo>
                      <a:pt x="230" y="9312"/>
                    </a:lnTo>
                    <a:lnTo>
                      <a:pt x="147" y="9416"/>
                    </a:lnTo>
                    <a:lnTo>
                      <a:pt x="188" y="9667"/>
                    </a:lnTo>
                    <a:lnTo>
                      <a:pt x="335" y="9835"/>
                    </a:lnTo>
                    <a:lnTo>
                      <a:pt x="439" y="10023"/>
                    </a:lnTo>
                    <a:lnTo>
                      <a:pt x="293" y="10065"/>
                    </a:lnTo>
                    <a:lnTo>
                      <a:pt x="147" y="9897"/>
                    </a:lnTo>
                    <a:lnTo>
                      <a:pt x="126" y="9688"/>
                    </a:lnTo>
                    <a:lnTo>
                      <a:pt x="84" y="9772"/>
                    </a:lnTo>
                    <a:lnTo>
                      <a:pt x="0" y="9835"/>
                    </a:lnTo>
                    <a:lnTo>
                      <a:pt x="105" y="10002"/>
                    </a:lnTo>
                    <a:lnTo>
                      <a:pt x="314" y="10253"/>
                    </a:lnTo>
                    <a:lnTo>
                      <a:pt x="419" y="10588"/>
                    </a:lnTo>
                    <a:lnTo>
                      <a:pt x="377" y="11153"/>
                    </a:lnTo>
                    <a:lnTo>
                      <a:pt x="460" y="11257"/>
                    </a:lnTo>
                    <a:lnTo>
                      <a:pt x="544" y="11592"/>
                    </a:lnTo>
                    <a:lnTo>
                      <a:pt x="711" y="12032"/>
                    </a:lnTo>
                    <a:lnTo>
                      <a:pt x="649" y="12178"/>
                    </a:lnTo>
                    <a:lnTo>
                      <a:pt x="670" y="12827"/>
                    </a:lnTo>
                    <a:lnTo>
                      <a:pt x="649" y="12910"/>
                    </a:lnTo>
                    <a:lnTo>
                      <a:pt x="711" y="13099"/>
                    </a:lnTo>
                    <a:lnTo>
                      <a:pt x="711" y="13308"/>
                    </a:lnTo>
                    <a:lnTo>
                      <a:pt x="837" y="13559"/>
                    </a:lnTo>
                    <a:lnTo>
                      <a:pt x="837" y="13726"/>
                    </a:lnTo>
                    <a:lnTo>
                      <a:pt x="732" y="13810"/>
                    </a:lnTo>
                    <a:lnTo>
                      <a:pt x="774" y="13852"/>
                    </a:lnTo>
                    <a:lnTo>
                      <a:pt x="732" y="14019"/>
                    </a:lnTo>
                    <a:lnTo>
                      <a:pt x="711" y="14270"/>
                    </a:lnTo>
                    <a:lnTo>
                      <a:pt x="628" y="14354"/>
                    </a:lnTo>
                    <a:lnTo>
                      <a:pt x="649" y="14438"/>
                    </a:lnTo>
                    <a:lnTo>
                      <a:pt x="628" y="14584"/>
                    </a:lnTo>
                    <a:lnTo>
                      <a:pt x="523" y="14668"/>
                    </a:lnTo>
                    <a:lnTo>
                      <a:pt x="544" y="14793"/>
                    </a:lnTo>
                    <a:lnTo>
                      <a:pt x="335" y="14961"/>
                    </a:lnTo>
                    <a:lnTo>
                      <a:pt x="251" y="14877"/>
                    </a:lnTo>
                    <a:lnTo>
                      <a:pt x="126" y="15086"/>
                    </a:lnTo>
                    <a:lnTo>
                      <a:pt x="126" y="15442"/>
                    </a:lnTo>
                    <a:lnTo>
                      <a:pt x="209" y="15526"/>
                    </a:lnTo>
                    <a:lnTo>
                      <a:pt x="293" y="15526"/>
                    </a:lnTo>
                    <a:lnTo>
                      <a:pt x="544" y="15756"/>
                    </a:lnTo>
                    <a:lnTo>
                      <a:pt x="544" y="15861"/>
                    </a:lnTo>
                    <a:lnTo>
                      <a:pt x="565" y="15923"/>
                    </a:lnTo>
                    <a:lnTo>
                      <a:pt x="711" y="15944"/>
                    </a:lnTo>
                    <a:lnTo>
                      <a:pt x="753" y="16007"/>
                    </a:lnTo>
                    <a:lnTo>
                      <a:pt x="942" y="16028"/>
                    </a:lnTo>
                    <a:lnTo>
                      <a:pt x="983" y="16028"/>
                    </a:lnTo>
                    <a:lnTo>
                      <a:pt x="1025" y="16070"/>
                    </a:lnTo>
                    <a:lnTo>
                      <a:pt x="1151" y="16070"/>
                    </a:lnTo>
                    <a:lnTo>
                      <a:pt x="1297" y="16049"/>
                    </a:lnTo>
                    <a:lnTo>
                      <a:pt x="1339" y="16133"/>
                    </a:lnTo>
                    <a:lnTo>
                      <a:pt x="1402" y="16070"/>
                    </a:lnTo>
                    <a:lnTo>
                      <a:pt x="1423" y="16112"/>
                    </a:lnTo>
                    <a:lnTo>
                      <a:pt x="1611" y="16070"/>
                    </a:lnTo>
                    <a:lnTo>
                      <a:pt x="1758" y="16070"/>
                    </a:lnTo>
                    <a:lnTo>
                      <a:pt x="1779" y="16007"/>
                    </a:lnTo>
                    <a:lnTo>
                      <a:pt x="1862" y="15965"/>
                    </a:lnTo>
                    <a:lnTo>
                      <a:pt x="1946" y="15840"/>
                    </a:lnTo>
                    <a:lnTo>
                      <a:pt x="2113" y="15861"/>
                    </a:lnTo>
                    <a:lnTo>
                      <a:pt x="2113" y="15756"/>
                    </a:lnTo>
                    <a:lnTo>
                      <a:pt x="2218" y="15693"/>
                    </a:lnTo>
                    <a:lnTo>
                      <a:pt x="2323" y="15693"/>
                    </a:lnTo>
                    <a:lnTo>
                      <a:pt x="2406" y="15777"/>
                    </a:lnTo>
                    <a:lnTo>
                      <a:pt x="2511" y="15651"/>
                    </a:lnTo>
                    <a:lnTo>
                      <a:pt x="2532" y="15693"/>
                    </a:lnTo>
                    <a:lnTo>
                      <a:pt x="2616" y="15651"/>
                    </a:lnTo>
                    <a:lnTo>
                      <a:pt x="2636" y="15526"/>
                    </a:lnTo>
                    <a:lnTo>
                      <a:pt x="2950" y="15317"/>
                    </a:lnTo>
                    <a:lnTo>
                      <a:pt x="3076" y="15338"/>
                    </a:lnTo>
                    <a:lnTo>
                      <a:pt x="3160" y="15379"/>
                    </a:lnTo>
                    <a:lnTo>
                      <a:pt x="3264" y="15317"/>
                    </a:lnTo>
                    <a:lnTo>
                      <a:pt x="3557" y="15233"/>
                    </a:lnTo>
                    <a:lnTo>
                      <a:pt x="3599" y="15317"/>
                    </a:lnTo>
                    <a:lnTo>
                      <a:pt x="3787" y="15254"/>
                    </a:lnTo>
                    <a:lnTo>
                      <a:pt x="3850" y="15296"/>
                    </a:lnTo>
                    <a:lnTo>
                      <a:pt x="3955" y="15317"/>
                    </a:lnTo>
                    <a:lnTo>
                      <a:pt x="4038" y="15254"/>
                    </a:lnTo>
                    <a:lnTo>
                      <a:pt x="4101" y="15400"/>
                    </a:lnTo>
                    <a:lnTo>
                      <a:pt x="4185" y="15400"/>
                    </a:lnTo>
                    <a:lnTo>
                      <a:pt x="4268" y="15338"/>
                    </a:lnTo>
                    <a:lnTo>
                      <a:pt x="4310" y="15400"/>
                    </a:lnTo>
                    <a:lnTo>
                      <a:pt x="4415" y="15338"/>
                    </a:lnTo>
                    <a:lnTo>
                      <a:pt x="4624" y="15338"/>
                    </a:lnTo>
                    <a:lnTo>
                      <a:pt x="4624" y="15442"/>
                    </a:lnTo>
                    <a:lnTo>
                      <a:pt x="4645" y="15442"/>
                    </a:lnTo>
                    <a:lnTo>
                      <a:pt x="4792" y="15338"/>
                    </a:lnTo>
                    <a:lnTo>
                      <a:pt x="4917" y="15379"/>
                    </a:lnTo>
                    <a:lnTo>
                      <a:pt x="5064" y="15254"/>
                    </a:lnTo>
                    <a:lnTo>
                      <a:pt x="5126" y="15128"/>
                    </a:lnTo>
                    <a:lnTo>
                      <a:pt x="5168" y="15107"/>
                    </a:lnTo>
                    <a:lnTo>
                      <a:pt x="5315" y="14982"/>
                    </a:lnTo>
                    <a:lnTo>
                      <a:pt x="5377" y="14773"/>
                    </a:lnTo>
                    <a:lnTo>
                      <a:pt x="5524" y="14668"/>
                    </a:lnTo>
                    <a:lnTo>
                      <a:pt x="5670" y="14647"/>
                    </a:lnTo>
                    <a:lnTo>
                      <a:pt x="5754" y="14668"/>
                    </a:lnTo>
                    <a:lnTo>
                      <a:pt x="5984" y="14584"/>
                    </a:lnTo>
                    <a:lnTo>
                      <a:pt x="6277" y="14396"/>
                    </a:lnTo>
                    <a:lnTo>
                      <a:pt x="6486" y="14208"/>
                    </a:lnTo>
                    <a:lnTo>
                      <a:pt x="6570" y="14187"/>
                    </a:lnTo>
                    <a:lnTo>
                      <a:pt x="6737" y="14187"/>
                    </a:lnTo>
                    <a:lnTo>
                      <a:pt x="6905" y="14249"/>
                    </a:lnTo>
                    <a:lnTo>
                      <a:pt x="7051" y="14270"/>
                    </a:lnTo>
                    <a:lnTo>
                      <a:pt x="7198" y="14208"/>
                    </a:lnTo>
                    <a:lnTo>
                      <a:pt x="7407" y="14249"/>
                    </a:lnTo>
                    <a:lnTo>
                      <a:pt x="7742" y="14145"/>
                    </a:lnTo>
                    <a:lnTo>
                      <a:pt x="7930" y="14082"/>
                    </a:lnTo>
                    <a:lnTo>
                      <a:pt x="8056" y="13977"/>
                    </a:lnTo>
                    <a:lnTo>
                      <a:pt x="8139" y="13977"/>
                    </a:lnTo>
                    <a:lnTo>
                      <a:pt x="8307" y="13852"/>
                    </a:lnTo>
                    <a:lnTo>
                      <a:pt x="8558" y="13852"/>
                    </a:lnTo>
                    <a:lnTo>
                      <a:pt x="9186" y="13810"/>
                    </a:lnTo>
                    <a:lnTo>
                      <a:pt x="9395" y="13852"/>
                    </a:lnTo>
                    <a:lnTo>
                      <a:pt x="9520" y="13852"/>
                    </a:lnTo>
                    <a:lnTo>
                      <a:pt x="9709" y="13810"/>
                    </a:lnTo>
                    <a:lnTo>
                      <a:pt x="9834" y="13831"/>
                    </a:lnTo>
                    <a:lnTo>
                      <a:pt x="10022" y="13977"/>
                    </a:lnTo>
                    <a:lnTo>
                      <a:pt x="10148" y="14208"/>
                    </a:lnTo>
                    <a:lnTo>
                      <a:pt x="10253" y="14249"/>
                    </a:lnTo>
                    <a:lnTo>
                      <a:pt x="10336" y="14187"/>
                    </a:lnTo>
                    <a:lnTo>
                      <a:pt x="10378" y="14166"/>
                    </a:lnTo>
                    <a:lnTo>
                      <a:pt x="10441" y="14208"/>
                    </a:lnTo>
                    <a:lnTo>
                      <a:pt x="10504" y="14187"/>
                    </a:lnTo>
                    <a:lnTo>
                      <a:pt x="10650" y="14208"/>
                    </a:lnTo>
                    <a:lnTo>
                      <a:pt x="10755" y="14354"/>
                    </a:lnTo>
                    <a:lnTo>
                      <a:pt x="10880" y="14375"/>
                    </a:lnTo>
                    <a:lnTo>
                      <a:pt x="10964" y="14354"/>
                    </a:lnTo>
                    <a:lnTo>
                      <a:pt x="11194" y="14542"/>
                    </a:lnTo>
                    <a:lnTo>
                      <a:pt x="11194" y="14647"/>
                    </a:lnTo>
                    <a:lnTo>
                      <a:pt x="11278" y="14647"/>
                    </a:lnTo>
                    <a:lnTo>
                      <a:pt x="11341" y="14731"/>
                    </a:lnTo>
                    <a:lnTo>
                      <a:pt x="11320" y="14814"/>
                    </a:lnTo>
                    <a:lnTo>
                      <a:pt x="11215" y="14814"/>
                    </a:lnTo>
                    <a:lnTo>
                      <a:pt x="11194" y="14898"/>
                    </a:lnTo>
                    <a:lnTo>
                      <a:pt x="11299" y="15107"/>
                    </a:lnTo>
                    <a:lnTo>
                      <a:pt x="11403" y="15128"/>
                    </a:lnTo>
                    <a:lnTo>
                      <a:pt x="11508" y="15254"/>
                    </a:lnTo>
                    <a:lnTo>
                      <a:pt x="11550" y="15421"/>
                    </a:lnTo>
                    <a:lnTo>
                      <a:pt x="11529" y="15526"/>
                    </a:lnTo>
                    <a:lnTo>
                      <a:pt x="11655" y="15819"/>
                    </a:lnTo>
                    <a:lnTo>
                      <a:pt x="11613" y="15944"/>
                    </a:lnTo>
                    <a:lnTo>
                      <a:pt x="11655" y="16007"/>
                    </a:lnTo>
                    <a:lnTo>
                      <a:pt x="11634" y="16154"/>
                    </a:lnTo>
                    <a:lnTo>
                      <a:pt x="11613" y="16237"/>
                    </a:lnTo>
                    <a:lnTo>
                      <a:pt x="11529" y="16216"/>
                    </a:lnTo>
                    <a:lnTo>
                      <a:pt x="11508" y="16237"/>
                    </a:lnTo>
                    <a:lnTo>
                      <a:pt x="11592" y="16363"/>
                    </a:lnTo>
                    <a:lnTo>
                      <a:pt x="11655" y="16384"/>
                    </a:lnTo>
                    <a:lnTo>
                      <a:pt x="11717" y="16530"/>
                    </a:lnTo>
                    <a:lnTo>
                      <a:pt x="11822" y="16488"/>
                    </a:lnTo>
                    <a:lnTo>
                      <a:pt x="11927" y="16572"/>
                    </a:lnTo>
                    <a:lnTo>
                      <a:pt x="11927" y="16467"/>
                    </a:lnTo>
                    <a:lnTo>
                      <a:pt x="11864" y="16363"/>
                    </a:lnTo>
                    <a:lnTo>
                      <a:pt x="11927" y="16300"/>
                    </a:lnTo>
                    <a:lnTo>
                      <a:pt x="11968" y="16174"/>
                    </a:lnTo>
                    <a:lnTo>
                      <a:pt x="12073" y="16174"/>
                    </a:lnTo>
                    <a:lnTo>
                      <a:pt x="12136" y="16070"/>
                    </a:lnTo>
                    <a:lnTo>
                      <a:pt x="12240" y="16028"/>
                    </a:lnTo>
                    <a:lnTo>
                      <a:pt x="12261" y="15923"/>
                    </a:lnTo>
                    <a:lnTo>
                      <a:pt x="12366" y="15777"/>
                    </a:lnTo>
                    <a:lnTo>
                      <a:pt x="12596" y="15693"/>
                    </a:lnTo>
                    <a:lnTo>
                      <a:pt x="12638" y="15610"/>
                    </a:lnTo>
                    <a:lnTo>
                      <a:pt x="12680" y="15610"/>
                    </a:lnTo>
                    <a:lnTo>
                      <a:pt x="12868" y="15505"/>
                    </a:lnTo>
                    <a:lnTo>
                      <a:pt x="12910" y="15338"/>
                    </a:lnTo>
                    <a:lnTo>
                      <a:pt x="13077" y="15107"/>
                    </a:lnTo>
                    <a:lnTo>
                      <a:pt x="13224" y="15086"/>
                    </a:lnTo>
                    <a:lnTo>
                      <a:pt x="13307" y="14982"/>
                    </a:lnTo>
                    <a:lnTo>
                      <a:pt x="13266" y="14856"/>
                    </a:lnTo>
                    <a:lnTo>
                      <a:pt x="13287" y="14710"/>
                    </a:lnTo>
                    <a:lnTo>
                      <a:pt x="13370" y="14877"/>
                    </a:lnTo>
                    <a:lnTo>
                      <a:pt x="13370" y="15024"/>
                    </a:lnTo>
                    <a:lnTo>
                      <a:pt x="13370" y="15191"/>
                    </a:lnTo>
                    <a:lnTo>
                      <a:pt x="13287" y="15254"/>
                    </a:lnTo>
                    <a:lnTo>
                      <a:pt x="13266" y="15547"/>
                    </a:lnTo>
                    <a:lnTo>
                      <a:pt x="13015" y="15714"/>
                    </a:lnTo>
                    <a:lnTo>
                      <a:pt x="12973" y="15840"/>
                    </a:lnTo>
                    <a:lnTo>
                      <a:pt x="12910" y="15923"/>
                    </a:lnTo>
                    <a:lnTo>
                      <a:pt x="12910" y="16070"/>
                    </a:lnTo>
                    <a:lnTo>
                      <a:pt x="12784" y="16258"/>
                    </a:lnTo>
                    <a:lnTo>
                      <a:pt x="12805" y="16300"/>
                    </a:lnTo>
                    <a:lnTo>
                      <a:pt x="12743" y="16593"/>
                    </a:lnTo>
                    <a:lnTo>
                      <a:pt x="12450" y="16572"/>
                    </a:lnTo>
                    <a:lnTo>
                      <a:pt x="12387" y="16739"/>
                    </a:lnTo>
                    <a:lnTo>
                      <a:pt x="12324" y="16823"/>
                    </a:lnTo>
                    <a:lnTo>
                      <a:pt x="12324" y="16886"/>
                    </a:lnTo>
                    <a:lnTo>
                      <a:pt x="12491" y="16823"/>
                    </a:lnTo>
                    <a:lnTo>
                      <a:pt x="12659" y="16760"/>
                    </a:lnTo>
                    <a:lnTo>
                      <a:pt x="12868" y="16823"/>
                    </a:lnTo>
                    <a:lnTo>
                      <a:pt x="13056" y="16530"/>
                    </a:lnTo>
                    <a:lnTo>
                      <a:pt x="13098" y="16216"/>
                    </a:lnTo>
                    <a:lnTo>
                      <a:pt x="13266" y="16049"/>
                    </a:lnTo>
                    <a:lnTo>
                      <a:pt x="13307" y="16112"/>
                    </a:lnTo>
                    <a:lnTo>
                      <a:pt x="13307" y="16384"/>
                    </a:lnTo>
                    <a:lnTo>
                      <a:pt x="13370" y="16551"/>
                    </a:lnTo>
                    <a:lnTo>
                      <a:pt x="13307" y="16551"/>
                    </a:lnTo>
                    <a:lnTo>
                      <a:pt x="13328" y="16823"/>
                    </a:lnTo>
                    <a:lnTo>
                      <a:pt x="13203" y="17074"/>
                    </a:lnTo>
                    <a:lnTo>
                      <a:pt x="12994" y="17158"/>
                    </a:lnTo>
                    <a:lnTo>
                      <a:pt x="13015" y="17221"/>
                    </a:lnTo>
                    <a:lnTo>
                      <a:pt x="13161" y="17200"/>
                    </a:lnTo>
                    <a:lnTo>
                      <a:pt x="13307" y="17221"/>
                    </a:lnTo>
                    <a:lnTo>
                      <a:pt x="13391" y="17158"/>
                    </a:lnTo>
                    <a:lnTo>
                      <a:pt x="13496" y="17116"/>
                    </a:lnTo>
                    <a:lnTo>
                      <a:pt x="13600" y="17011"/>
                    </a:lnTo>
                    <a:lnTo>
                      <a:pt x="13705" y="17053"/>
                    </a:lnTo>
                    <a:lnTo>
                      <a:pt x="13789" y="17053"/>
                    </a:lnTo>
                    <a:lnTo>
                      <a:pt x="13705" y="17158"/>
                    </a:lnTo>
                    <a:lnTo>
                      <a:pt x="13642" y="17221"/>
                    </a:lnTo>
                    <a:lnTo>
                      <a:pt x="13538" y="17221"/>
                    </a:lnTo>
                    <a:lnTo>
                      <a:pt x="13517" y="17283"/>
                    </a:lnTo>
                    <a:lnTo>
                      <a:pt x="13621" y="17430"/>
                    </a:lnTo>
                    <a:lnTo>
                      <a:pt x="13684" y="17576"/>
                    </a:lnTo>
                    <a:lnTo>
                      <a:pt x="13747" y="17744"/>
                    </a:lnTo>
                    <a:lnTo>
                      <a:pt x="13747" y="17953"/>
                    </a:lnTo>
                    <a:lnTo>
                      <a:pt x="13726" y="18225"/>
                    </a:lnTo>
                    <a:lnTo>
                      <a:pt x="13600" y="18371"/>
                    </a:lnTo>
                    <a:lnTo>
                      <a:pt x="13621" y="18455"/>
                    </a:lnTo>
                    <a:lnTo>
                      <a:pt x="13600" y="18664"/>
                    </a:lnTo>
                    <a:lnTo>
                      <a:pt x="13705" y="18748"/>
                    </a:lnTo>
                    <a:lnTo>
                      <a:pt x="13789" y="18895"/>
                    </a:lnTo>
                    <a:lnTo>
                      <a:pt x="13810" y="19083"/>
                    </a:lnTo>
                    <a:lnTo>
                      <a:pt x="14019" y="19355"/>
                    </a:lnTo>
                    <a:lnTo>
                      <a:pt x="14165" y="19397"/>
                    </a:lnTo>
                    <a:lnTo>
                      <a:pt x="14270" y="19480"/>
                    </a:lnTo>
                    <a:lnTo>
                      <a:pt x="14333" y="19606"/>
                    </a:lnTo>
                    <a:lnTo>
                      <a:pt x="14437" y="19627"/>
                    </a:lnTo>
                    <a:lnTo>
                      <a:pt x="14458" y="19585"/>
                    </a:lnTo>
                    <a:lnTo>
                      <a:pt x="14542" y="19564"/>
                    </a:lnTo>
                    <a:lnTo>
                      <a:pt x="14688" y="19585"/>
                    </a:lnTo>
                    <a:lnTo>
                      <a:pt x="14835" y="19731"/>
                    </a:lnTo>
                    <a:lnTo>
                      <a:pt x="14960" y="19773"/>
                    </a:lnTo>
                    <a:lnTo>
                      <a:pt x="15086" y="19899"/>
                    </a:lnTo>
                    <a:lnTo>
                      <a:pt x="15107" y="20003"/>
                    </a:lnTo>
                    <a:lnTo>
                      <a:pt x="15212" y="20045"/>
                    </a:lnTo>
                    <a:lnTo>
                      <a:pt x="15358" y="20192"/>
                    </a:lnTo>
                    <a:lnTo>
                      <a:pt x="15421" y="20192"/>
                    </a:lnTo>
                    <a:lnTo>
                      <a:pt x="15463" y="20108"/>
                    </a:lnTo>
                    <a:lnTo>
                      <a:pt x="15693" y="20003"/>
                    </a:lnTo>
                    <a:lnTo>
                      <a:pt x="15776" y="19899"/>
                    </a:lnTo>
                    <a:lnTo>
                      <a:pt x="15902" y="19899"/>
                    </a:lnTo>
                    <a:lnTo>
                      <a:pt x="16048" y="19773"/>
                    </a:lnTo>
                    <a:lnTo>
                      <a:pt x="16153" y="19773"/>
                    </a:lnTo>
                    <a:lnTo>
                      <a:pt x="16195" y="19711"/>
                    </a:lnTo>
                    <a:lnTo>
                      <a:pt x="16153" y="19669"/>
                    </a:lnTo>
                    <a:lnTo>
                      <a:pt x="16048" y="19627"/>
                    </a:lnTo>
                    <a:lnTo>
                      <a:pt x="16090" y="19564"/>
                    </a:lnTo>
                    <a:lnTo>
                      <a:pt x="16320" y="19397"/>
                    </a:lnTo>
                    <a:lnTo>
                      <a:pt x="16509" y="19522"/>
                    </a:lnTo>
                    <a:lnTo>
                      <a:pt x="16509" y="19669"/>
                    </a:lnTo>
                    <a:lnTo>
                      <a:pt x="16258" y="19794"/>
                    </a:lnTo>
                    <a:lnTo>
                      <a:pt x="16320" y="19899"/>
                    </a:lnTo>
                    <a:lnTo>
                      <a:pt x="16404" y="19920"/>
                    </a:lnTo>
                    <a:lnTo>
                      <a:pt x="16467" y="19815"/>
                    </a:lnTo>
                    <a:lnTo>
                      <a:pt x="16572" y="19731"/>
                    </a:lnTo>
                    <a:lnTo>
                      <a:pt x="16676" y="19815"/>
                    </a:lnTo>
                    <a:lnTo>
                      <a:pt x="16676" y="19920"/>
                    </a:lnTo>
                    <a:lnTo>
                      <a:pt x="16613" y="19920"/>
                    </a:lnTo>
                    <a:lnTo>
                      <a:pt x="16509" y="20003"/>
                    </a:lnTo>
                    <a:lnTo>
                      <a:pt x="16655" y="20192"/>
                    </a:lnTo>
                    <a:lnTo>
                      <a:pt x="16676" y="20401"/>
                    </a:lnTo>
                    <a:lnTo>
                      <a:pt x="16760" y="20338"/>
                    </a:lnTo>
                    <a:lnTo>
                      <a:pt x="16844" y="20359"/>
                    </a:lnTo>
                    <a:lnTo>
                      <a:pt x="16844" y="20464"/>
                    </a:lnTo>
                    <a:lnTo>
                      <a:pt x="16927" y="20610"/>
                    </a:lnTo>
                    <a:lnTo>
                      <a:pt x="16990" y="20443"/>
                    </a:lnTo>
                    <a:lnTo>
                      <a:pt x="16990" y="20296"/>
                    </a:lnTo>
                    <a:lnTo>
                      <a:pt x="16885" y="20359"/>
                    </a:lnTo>
                    <a:lnTo>
                      <a:pt x="16885" y="20317"/>
                    </a:lnTo>
                    <a:lnTo>
                      <a:pt x="16948" y="20234"/>
                    </a:lnTo>
                    <a:lnTo>
                      <a:pt x="17241" y="20234"/>
                    </a:lnTo>
                    <a:lnTo>
                      <a:pt x="17262" y="20296"/>
                    </a:lnTo>
                    <a:lnTo>
                      <a:pt x="17304" y="20234"/>
                    </a:lnTo>
                    <a:lnTo>
                      <a:pt x="17450" y="20024"/>
                    </a:lnTo>
                    <a:lnTo>
                      <a:pt x="17764" y="19836"/>
                    </a:lnTo>
                    <a:lnTo>
                      <a:pt x="17911" y="19711"/>
                    </a:lnTo>
                    <a:lnTo>
                      <a:pt x="17827" y="19711"/>
                    </a:lnTo>
                    <a:lnTo>
                      <a:pt x="17764" y="19731"/>
                    </a:lnTo>
                    <a:lnTo>
                      <a:pt x="17785" y="19711"/>
                    </a:lnTo>
                    <a:lnTo>
                      <a:pt x="17681" y="19669"/>
                    </a:lnTo>
                    <a:lnTo>
                      <a:pt x="17932" y="19669"/>
                    </a:lnTo>
                    <a:lnTo>
                      <a:pt x="18183" y="19606"/>
                    </a:lnTo>
                    <a:lnTo>
                      <a:pt x="18622" y="19501"/>
                    </a:lnTo>
                    <a:lnTo>
                      <a:pt x="18957" y="19585"/>
                    </a:lnTo>
                    <a:lnTo>
                      <a:pt x="19124" y="19501"/>
                    </a:lnTo>
                    <a:lnTo>
                      <a:pt x="19124" y="19397"/>
                    </a:lnTo>
                    <a:lnTo>
                      <a:pt x="19229" y="19397"/>
                    </a:lnTo>
                    <a:lnTo>
                      <a:pt x="19333" y="19313"/>
                    </a:lnTo>
                    <a:lnTo>
                      <a:pt x="19438" y="19104"/>
                    </a:lnTo>
                    <a:lnTo>
                      <a:pt x="19375" y="18895"/>
                    </a:lnTo>
                    <a:lnTo>
                      <a:pt x="19375" y="18769"/>
                    </a:lnTo>
                    <a:lnTo>
                      <a:pt x="19585" y="18560"/>
                    </a:lnTo>
                    <a:lnTo>
                      <a:pt x="19585" y="18225"/>
                    </a:lnTo>
                    <a:lnTo>
                      <a:pt x="19668" y="18099"/>
                    </a:lnTo>
                    <a:lnTo>
                      <a:pt x="19710" y="17869"/>
                    </a:lnTo>
                    <a:lnTo>
                      <a:pt x="19815" y="17827"/>
                    </a:lnTo>
                    <a:lnTo>
                      <a:pt x="19815" y="17702"/>
                    </a:lnTo>
                    <a:lnTo>
                      <a:pt x="20170" y="17283"/>
                    </a:lnTo>
                    <a:lnTo>
                      <a:pt x="20275" y="17262"/>
                    </a:lnTo>
                    <a:lnTo>
                      <a:pt x="20317" y="17011"/>
                    </a:lnTo>
                    <a:lnTo>
                      <a:pt x="20442" y="16823"/>
                    </a:lnTo>
                    <a:lnTo>
                      <a:pt x="20547" y="16593"/>
                    </a:lnTo>
                    <a:lnTo>
                      <a:pt x="20694" y="16446"/>
                    </a:lnTo>
                    <a:lnTo>
                      <a:pt x="20652" y="16342"/>
                    </a:lnTo>
                    <a:lnTo>
                      <a:pt x="20756" y="16258"/>
                    </a:lnTo>
                    <a:lnTo>
                      <a:pt x="20861" y="16049"/>
                    </a:lnTo>
                    <a:lnTo>
                      <a:pt x="20798" y="15965"/>
                    </a:lnTo>
                    <a:lnTo>
                      <a:pt x="20966" y="15902"/>
                    </a:lnTo>
                    <a:lnTo>
                      <a:pt x="21070" y="15714"/>
                    </a:lnTo>
                    <a:lnTo>
                      <a:pt x="21154" y="15630"/>
                    </a:lnTo>
                    <a:lnTo>
                      <a:pt x="21258" y="15442"/>
                    </a:lnTo>
                    <a:lnTo>
                      <a:pt x="21426" y="15400"/>
                    </a:lnTo>
                    <a:lnTo>
                      <a:pt x="21530" y="15338"/>
                    </a:lnTo>
                    <a:lnTo>
                      <a:pt x="21342" y="15338"/>
                    </a:lnTo>
                    <a:lnTo>
                      <a:pt x="21384" y="15296"/>
                    </a:lnTo>
                    <a:lnTo>
                      <a:pt x="21593" y="15254"/>
                    </a:lnTo>
                    <a:lnTo>
                      <a:pt x="21782" y="15170"/>
                    </a:lnTo>
                    <a:lnTo>
                      <a:pt x="21802" y="15003"/>
                    </a:lnTo>
                    <a:lnTo>
                      <a:pt x="21782" y="14961"/>
                    </a:lnTo>
                    <a:lnTo>
                      <a:pt x="21802" y="14814"/>
                    </a:lnTo>
                    <a:lnTo>
                      <a:pt x="22012" y="14689"/>
                    </a:lnTo>
                    <a:lnTo>
                      <a:pt x="22012" y="14563"/>
                    </a:lnTo>
                    <a:lnTo>
                      <a:pt x="22158" y="14501"/>
                    </a:lnTo>
                    <a:lnTo>
                      <a:pt x="22284" y="14291"/>
                    </a:lnTo>
                    <a:lnTo>
                      <a:pt x="22263" y="14187"/>
                    </a:lnTo>
                    <a:lnTo>
                      <a:pt x="22305" y="14019"/>
                    </a:lnTo>
                    <a:lnTo>
                      <a:pt x="22284" y="13957"/>
                    </a:lnTo>
                    <a:lnTo>
                      <a:pt x="22284" y="13852"/>
                    </a:lnTo>
                    <a:lnTo>
                      <a:pt x="22430" y="13496"/>
                    </a:lnTo>
                    <a:lnTo>
                      <a:pt x="22493" y="13287"/>
                    </a:lnTo>
                    <a:lnTo>
                      <a:pt x="22702" y="12910"/>
                    </a:lnTo>
                    <a:lnTo>
                      <a:pt x="22702" y="12785"/>
                    </a:lnTo>
                    <a:lnTo>
                      <a:pt x="22807" y="12492"/>
                    </a:lnTo>
                    <a:lnTo>
                      <a:pt x="22953" y="12366"/>
                    </a:lnTo>
                    <a:lnTo>
                      <a:pt x="23016" y="12199"/>
                    </a:lnTo>
                    <a:lnTo>
                      <a:pt x="22953" y="12053"/>
                    </a:lnTo>
                    <a:lnTo>
                      <a:pt x="23058" y="11927"/>
                    </a:lnTo>
                    <a:lnTo>
                      <a:pt x="22995" y="11655"/>
                    </a:lnTo>
                    <a:lnTo>
                      <a:pt x="22995" y="11529"/>
                    </a:lnTo>
                    <a:lnTo>
                      <a:pt x="22911" y="11320"/>
                    </a:lnTo>
                    <a:lnTo>
                      <a:pt x="22891" y="11236"/>
                    </a:lnTo>
                    <a:lnTo>
                      <a:pt x="22849" y="11111"/>
                    </a:lnTo>
                    <a:lnTo>
                      <a:pt x="22911" y="11069"/>
                    </a:lnTo>
                    <a:lnTo>
                      <a:pt x="22911" y="10923"/>
                    </a:lnTo>
                    <a:lnTo>
                      <a:pt x="23016" y="10776"/>
                    </a:lnTo>
                    <a:lnTo>
                      <a:pt x="23016" y="10713"/>
                    </a:lnTo>
                    <a:lnTo>
                      <a:pt x="22995" y="10379"/>
                    </a:lnTo>
                    <a:lnTo>
                      <a:pt x="23058" y="10253"/>
                    </a:lnTo>
                    <a:lnTo>
                      <a:pt x="23016" y="10190"/>
                    </a:lnTo>
                    <a:lnTo>
                      <a:pt x="22995" y="10065"/>
                    </a:lnTo>
                    <a:lnTo>
                      <a:pt x="22995" y="9856"/>
                    </a:lnTo>
                    <a:lnTo>
                      <a:pt x="22932" y="9835"/>
                    </a:lnTo>
                    <a:lnTo>
                      <a:pt x="22995" y="9688"/>
                    </a:lnTo>
                    <a:lnTo>
                      <a:pt x="22891" y="9667"/>
                    </a:lnTo>
                    <a:lnTo>
                      <a:pt x="22828" y="9542"/>
                    </a:lnTo>
                    <a:lnTo>
                      <a:pt x="22828" y="9416"/>
                    </a:lnTo>
                    <a:lnTo>
                      <a:pt x="22702" y="9312"/>
                    </a:lnTo>
                    <a:lnTo>
                      <a:pt x="22619" y="9144"/>
                    </a:lnTo>
                    <a:lnTo>
                      <a:pt x="22598" y="8956"/>
                    </a:lnTo>
                    <a:lnTo>
                      <a:pt x="22514" y="8830"/>
                    </a:lnTo>
                    <a:lnTo>
                      <a:pt x="22430" y="8830"/>
                    </a:lnTo>
                    <a:lnTo>
                      <a:pt x="22367" y="8851"/>
                    </a:lnTo>
                    <a:lnTo>
                      <a:pt x="22284" y="8809"/>
                    </a:lnTo>
                    <a:lnTo>
                      <a:pt x="22263" y="8642"/>
                    </a:lnTo>
                    <a:lnTo>
                      <a:pt x="22200" y="8621"/>
                    </a:lnTo>
                    <a:lnTo>
                      <a:pt x="22179" y="8537"/>
                    </a:lnTo>
                    <a:lnTo>
                      <a:pt x="22054" y="8412"/>
                    </a:lnTo>
                    <a:lnTo>
                      <a:pt x="21970" y="8370"/>
                    </a:lnTo>
                    <a:lnTo>
                      <a:pt x="22012" y="8265"/>
                    </a:lnTo>
                    <a:lnTo>
                      <a:pt x="21949" y="8119"/>
                    </a:lnTo>
                    <a:lnTo>
                      <a:pt x="22054" y="7993"/>
                    </a:lnTo>
                    <a:lnTo>
                      <a:pt x="22074" y="7805"/>
                    </a:lnTo>
                    <a:lnTo>
                      <a:pt x="22012" y="7742"/>
                    </a:lnTo>
                    <a:lnTo>
                      <a:pt x="22054" y="7638"/>
                    </a:lnTo>
                    <a:lnTo>
                      <a:pt x="21970" y="7575"/>
                    </a:lnTo>
                    <a:lnTo>
                      <a:pt x="21949" y="7638"/>
                    </a:lnTo>
                    <a:lnTo>
                      <a:pt x="21991" y="7679"/>
                    </a:lnTo>
                    <a:lnTo>
                      <a:pt x="21949" y="7763"/>
                    </a:lnTo>
                    <a:lnTo>
                      <a:pt x="21677" y="7533"/>
                    </a:lnTo>
                    <a:lnTo>
                      <a:pt x="21635" y="7366"/>
                    </a:lnTo>
                    <a:lnTo>
                      <a:pt x="21572" y="7387"/>
                    </a:lnTo>
                    <a:lnTo>
                      <a:pt x="21572" y="7470"/>
                    </a:lnTo>
                    <a:lnTo>
                      <a:pt x="21551" y="7575"/>
                    </a:lnTo>
                    <a:lnTo>
                      <a:pt x="21593" y="7763"/>
                    </a:lnTo>
                    <a:lnTo>
                      <a:pt x="21468" y="7596"/>
                    </a:lnTo>
                    <a:lnTo>
                      <a:pt x="21426" y="7659"/>
                    </a:lnTo>
                    <a:lnTo>
                      <a:pt x="21426" y="7554"/>
                    </a:lnTo>
                    <a:lnTo>
                      <a:pt x="21363" y="7470"/>
                    </a:lnTo>
                    <a:lnTo>
                      <a:pt x="21342" y="7135"/>
                    </a:lnTo>
                    <a:lnTo>
                      <a:pt x="21384" y="7115"/>
                    </a:lnTo>
                    <a:lnTo>
                      <a:pt x="21384" y="7031"/>
                    </a:lnTo>
                    <a:lnTo>
                      <a:pt x="21279" y="6947"/>
                    </a:lnTo>
                    <a:lnTo>
                      <a:pt x="21321" y="6863"/>
                    </a:lnTo>
                    <a:lnTo>
                      <a:pt x="21238" y="6801"/>
                    </a:lnTo>
                    <a:lnTo>
                      <a:pt x="21258" y="6696"/>
                    </a:lnTo>
                    <a:lnTo>
                      <a:pt x="21070" y="6529"/>
                    </a:lnTo>
                    <a:lnTo>
                      <a:pt x="21028" y="6424"/>
                    </a:lnTo>
                    <a:lnTo>
                      <a:pt x="21028" y="6299"/>
                    </a:lnTo>
                    <a:lnTo>
                      <a:pt x="21133" y="6319"/>
                    </a:lnTo>
                    <a:lnTo>
                      <a:pt x="21133" y="6194"/>
                    </a:lnTo>
                    <a:lnTo>
                      <a:pt x="21028" y="6027"/>
                    </a:lnTo>
                    <a:lnTo>
                      <a:pt x="20966" y="6068"/>
                    </a:lnTo>
                    <a:lnTo>
                      <a:pt x="20861" y="6068"/>
                    </a:lnTo>
                    <a:lnTo>
                      <a:pt x="20756" y="5880"/>
                    </a:lnTo>
                    <a:lnTo>
                      <a:pt x="20694" y="5880"/>
                    </a:lnTo>
                    <a:lnTo>
                      <a:pt x="20589" y="5796"/>
                    </a:lnTo>
                    <a:lnTo>
                      <a:pt x="20505" y="5859"/>
                    </a:lnTo>
                    <a:lnTo>
                      <a:pt x="20484" y="5796"/>
                    </a:lnTo>
                    <a:lnTo>
                      <a:pt x="20338" y="5754"/>
                    </a:lnTo>
                    <a:lnTo>
                      <a:pt x="20275" y="5817"/>
                    </a:lnTo>
                    <a:lnTo>
                      <a:pt x="20317" y="5713"/>
                    </a:lnTo>
                    <a:lnTo>
                      <a:pt x="20442" y="5692"/>
                    </a:lnTo>
                    <a:lnTo>
                      <a:pt x="20442" y="5608"/>
                    </a:lnTo>
                    <a:lnTo>
                      <a:pt x="20422" y="5545"/>
                    </a:lnTo>
                    <a:lnTo>
                      <a:pt x="20296" y="5566"/>
                    </a:lnTo>
                    <a:lnTo>
                      <a:pt x="20191" y="5545"/>
                    </a:lnTo>
                    <a:lnTo>
                      <a:pt x="20170" y="5482"/>
                    </a:lnTo>
                    <a:lnTo>
                      <a:pt x="20087" y="5482"/>
                    </a:lnTo>
                    <a:lnTo>
                      <a:pt x="19857" y="5336"/>
                    </a:lnTo>
                    <a:lnTo>
                      <a:pt x="19752" y="5127"/>
                    </a:lnTo>
                    <a:lnTo>
                      <a:pt x="19710" y="4918"/>
                    </a:lnTo>
                    <a:lnTo>
                      <a:pt x="19668" y="4771"/>
                    </a:lnTo>
                    <a:lnTo>
                      <a:pt x="19668" y="4666"/>
                    </a:lnTo>
                    <a:lnTo>
                      <a:pt x="19710" y="4646"/>
                    </a:lnTo>
                    <a:lnTo>
                      <a:pt x="19773" y="4415"/>
                    </a:lnTo>
                    <a:lnTo>
                      <a:pt x="19689" y="4122"/>
                    </a:lnTo>
                    <a:lnTo>
                      <a:pt x="19647" y="3976"/>
                    </a:lnTo>
                    <a:lnTo>
                      <a:pt x="19689" y="3934"/>
                    </a:lnTo>
                    <a:lnTo>
                      <a:pt x="19606" y="3892"/>
                    </a:lnTo>
                    <a:lnTo>
                      <a:pt x="19543" y="3892"/>
                    </a:lnTo>
                    <a:lnTo>
                      <a:pt x="19438" y="3662"/>
                    </a:lnTo>
                    <a:lnTo>
                      <a:pt x="19438" y="3369"/>
                    </a:lnTo>
                    <a:lnTo>
                      <a:pt x="19459" y="3348"/>
                    </a:lnTo>
                    <a:lnTo>
                      <a:pt x="19459" y="3265"/>
                    </a:lnTo>
                    <a:lnTo>
                      <a:pt x="19396" y="3202"/>
                    </a:lnTo>
                    <a:lnTo>
                      <a:pt x="19375" y="2846"/>
                    </a:lnTo>
                    <a:lnTo>
                      <a:pt x="19438" y="2762"/>
                    </a:lnTo>
                    <a:lnTo>
                      <a:pt x="19375" y="2637"/>
                    </a:lnTo>
                    <a:lnTo>
                      <a:pt x="19438" y="2616"/>
                    </a:lnTo>
                    <a:lnTo>
                      <a:pt x="19438" y="2532"/>
                    </a:lnTo>
                    <a:lnTo>
                      <a:pt x="19250" y="2323"/>
                    </a:lnTo>
                    <a:lnTo>
                      <a:pt x="19124" y="2260"/>
                    </a:lnTo>
                    <a:lnTo>
                      <a:pt x="19145" y="2218"/>
                    </a:lnTo>
                    <a:lnTo>
                      <a:pt x="19020" y="2093"/>
                    </a:lnTo>
                    <a:lnTo>
                      <a:pt x="18915" y="2156"/>
                    </a:lnTo>
                    <a:lnTo>
                      <a:pt x="18852" y="2114"/>
                    </a:lnTo>
                    <a:lnTo>
                      <a:pt x="18769" y="2239"/>
                    </a:lnTo>
                    <a:lnTo>
                      <a:pt x="18706" y="2239"/>
                    </a:lnTo>
                    <a:lnTo>
                      <a:pt x="18559" y="2051"/>
                    </a:lnTo>
                    <a:lnTo>
                      <a:pt x="18601" y="1988"/>
                    </a:lnTo>
                    <a:lnTo>
                      <a:pt x="18517" y="1800"/>
                    </a:lnTo>
                    <a:lnTo>
                      <a:pt x="18538" y="1591"/>
                    </a:lnTo>
                    <a:lnTo>
                      <a:pt x="18517" y="1319"/>
                    </a:lnTo>
                    <a:lnTo>
                      <a:pt x="18497" y="1361"/>
                    </a:lnTo>
                    <a:lnTo>
                      <a:pt x="18434" y="1256"/>
                    </a:lnTo>
                    <a:lnTo>
                      <a:pt x="18497" y="1151"/>
                    </a:lnTo>
                    <a:lnTo>
                      <a:pt x="18413" y="1047"/>
                    </a:lnTo>
                    <a:lnTo>
                      <a:pt x="18392" y="942"/>
                    </a:lnTo>
                    <a:lnTo>
                      <a:pt x="18329" y="900"/>
                    </a:lnTo>
                    <a:lnTo>
                      <a:pt x="18329" y="754"/>
                    </a:lnTo>
                    <a:lnTo>
                      <a:pt x="18413" y="670"/>
                    </a:lnTo>
                    <a:lnTo>
                      <a:pt x="18329" y="649"/>
                    </a:lnTo>
                    <a:lnTo>
                      <a:pt x="18225" y="670"/>
                    </a:lnTo>
                    <a:lnTo>
                      <a:pt x="18141" y="586"/>
                    </a:lnTo>
                    <a:lnTo>
                      <a:pt x="18204" y="314"/>
                    </a:lnTo>
                    <a:lnTo>
                      <a:pt x="18183" y="252"/>
                    </a:lnTo>
                    <a:lnTo>
                      <a:pt x="18120" y="105"/>
                    </a:lnTo>
                    <a:lnTo>
                      <a:pt x="18015" y="63"/>
                    </a:lnTo>
                    <a:lnTo>
                      <a:pt x="18015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A6CBC2"/>
                  </a:solidFill>
                </a:endParaRPr>
              </a:p>
            </p:txBody>
          </p:sp>
          <p:sp>
            <p:nvSpPr>
              <p:cNvPr id="526" name="Google Shape;1605;p74"/>
              <p:cNvSpPr/>
              <p:nvPr/>
            </p:nvSpPr>
            <p:spPr>
              <a:xfrm>
                <a:off x="5683950" y="3957275"/>
                <a:ext cx="54950" cy="71175"/>
              </a:xfrm>
              <a:custGeom>
                <a:avLst/>
                <a:gdLst/>
                <a:ahLst/>
                <a:cxnLst/>
                <a:rect l="l" t="t" r="r" b="b"/>
                <a:pathLst>
                  <a:path w="2198" h="2847" extrusionOk="0">
                    <a:moveTo>
                      <a:pt x="168" y="1"/>
                    </a:moveTo>
                    <a:lnTo>
                      <a:pt x="126" y="64"/>
                    </a:lnTo>
                    <a:lnTo>
                      <a:pt x="126" y="189"/>
                    </a:lnTo>
                    <a:lnTo>
                      <a:pt x="105" y="210"/>
                    </a:lnTo>
                    <a:lnTo>
                      <a:pt x="105" y="336"/>
                    </a:lnTo>
                    <a:lnTo>
                      <a:pt x="126" y="587"/>
                    </a:lnTo>
                    <a:lnTo>
                      <a:pt x="105" y="733"/>
                    </a:lnTo>
                    <a:lnTo>
                      <a:pt x="126" y="1005"/>
                    </a:lnTo>
                    <a:lnTo>
                      <a:pt x="168" y="1214"/>
                    </a:lnTo>
                    <a:lnTo>
                      <a:pt x="126" y="1361"/>
                    </a:lnTo>
                    <a:lnTo>
                      <a:pt x="189" y="1382"/>
                    </a:lnTo>
                    <a:lnTo>
                      <a:pt x="189" y="1466"/>
                    </a:lnTo>
                    <a:lnTo>
                      <a:pt x="294" y="1570"/>
                    </a:lnTo>
                    <a:lnTo>
                      <a:pt x="168" y="1570"/>
                    </a:lnTo>
                    <a:lnTo>
                      <a:pt x="64" y="1466"/>
                    </a:lnTo>
                    <a:lnTo>
                      <a:pt x="1" y="1570"/>
                    </a:lnTo>
                    <a:lnTo>
                      <a:pt x="1" y="1779"/>
                    </a:lnTo>
                    <a:lnTo>
                      <a:pt x="85" y="1842"/>
                    </a:lnTo>
                    <a:lnTo>
                      <a:pt x="64" y="1884"/>
                    </a:lnTo>
                    <a:lnTo>
                      <a:pt x="64" y="2198"/>
                    </a:lnTo>
                    <a:lnTo>
                      <a:pt x="105" y="2261"/>
                    </a:lnTo>
                    <a:lnTo>
                      <a:pt x="85" y="2303"/>
                    </a:lnTo>
                    <a:lnTo>
                      <a:pt x="105" y="2470"/>
                    </a:lnTo>
                    <a:lnTo>
                      <a:pt x="210" y="2491"/>
                    </a:lnTo>
                    <a:lnTo>
                      <a:pt x="168" y="2575"/>
                    </a:lnTo>
                    <a:lnTo>
                      <a:pt x="168" y="2700"/>
                    </a:lnTo>
                    <a:lnTo>
                      <a:pt x="210" y="2721"/>
                    </a:lnTo>
                    <a:lnTo>
                      <a:pt x="315" y="2700"/>
                    </a:lnTo>
                    <a:lnTo>
                      <a:pt x="398" y="2784"/>
                    </a:lnTo>
                    <a:lnTo>
                      <a:pt x="503" y="2637"/>
                    </a:lnTo>
                    <a:lnTo>
                      <a:pt x="503" y="2742"/>
                    </a:lnTo>
                    <a:lnTo>
                      <a:pt x="545" y="2847"/>
                    </a:lnTo>
                    <a:lnTo>
                      <a:pt x="649" y="2847"/>
                    </a:lnTo>
                    <a:lnTo>
                      <a:pt x="754" y="2700"/>
                    </a:lnTo>
                    <a:lnTo>
                      <a:pt x="796" y="2595"/>
                    </a:lnTo>
                    <a:lnTo>
                      <a:pt x="838" y="2407"/>
                    </a:lnTo>
                    <a:lnTo>
                      <a:pt x="921" y="2491"/>
                    </a:lnTo>
                    <a:lnTo>
                      <a:pt x="942" y="2428"/>
                    </a:lnTo>
                    <a:lnTo>
                      <a:pt x="1047" y="2365"/>
                    </a:lnTo>
                    <a:lnTo>
                      <a:pt x="1110" y="2219"/>
                    </a:lnTo>
                    <a:lnTo>
                      <a:pt x="1110" y="2365"/>
                    </a:lnTo>
                    <a:lnTo>
                      <a:pt x="1173" y="2386"/>
                    </a:lnTo>
                    <a:lnTo>
                      <a:pt x="1235" y="2282"/>
                    </a:lnTo>
                    <a:lnTo>
                      <a:pt x="1340" y="2261"/>
                    </a:lnTo>
                    <a:lnTo>
                      <a:pt x="1382" y="2303"/>
                    </a:lnTo>
                    <a:lnTo>
                      <a:pt x="1361" y="2407"/>
                    </a:lnTo>
                    <a:lnTo>
                      <a:pt x="1256" y="2365"/>
                    </a:lnTo>
                    <a:lnTo>
                      <a:pt x="1256" y="2512"/>
                    </a:lnTo>
                    <a:lnTo>
                      <a:pt x="1361" y="2470"/>
                    </a:lnTo>
                    <a:lnTo>
                      <a:pt x="1424" y="2491"/>
                    </a:lnTo>
                    <a:lnTo>
                      <a:pt x="1549" y="2303"/>
                    </a:lnTo>
                    <a:lnTo>
                      <a:pt x="1549" y="2219"/>
                    </a:lnTo>
                    <a:lnTo>
                      <a:pt x="1466" y="2177"/>
                    </a:lnTo>
                    <a:lnTo>
                      <a:pt x="1549" y="2072"/>
                    </a:lnTo>
                    <a:lnTo>
                      <a:pt x="1549" y="1947"/>
                    </a:lnTo>
                    <a:lnTo>
                      <a:pt x="1633" y="1947"/>
                    </a:lnTo>
                    <a:lnTo>
                      <a:pt x="1675" y="1884"/>
                    </a:lnTo>
                    <a:lnTo>
                      <a:pt x="1675" y="1633"/>
                    </a:lnTo>
                    <a:lnTo>
                      <a:pt x="1758" y="1570"/>
                    </a:lnTo>
                    <a:lnTo>
                      <a:pt x="1800" y="1466"/>
                    </a:lnTo>
                    <a:lnTo>
                      <a:pt x="1842" y="1633"/>
                    </a:lnTo>
                    <a:lnTo>
                      <a:pt x="1863" y="1696"/>
                    </a:lnTo>
                    <a:lnTo>
                      <a:pt x="1905" y="1570"/>
                    </a:lnTo>
                    <a:lnTo>
                      <a:pt x="1905" y="1466"/>
                    </a:lnTo>
                    <a:lnTo>
                      <a:pt x="1947" y="1424"/>
                    </a:lnTo>
                    <a:lnTo>
                      <a:pt x="1905" y="1256"/>
                    </a:lnTo>
                    <a:lnTo>
                      <a:pt x="1989" y="1131"/>
                    </a:lnTo>
                    <a:lnTo>
                      <a:pt x="1989" y="922"/>
                    </a:lnTo>
                    <a:lnTo>
                      <a:pt x="2093" y="796"/>
                    </a:lnTo>
                    <a:lnTo>
                      <a:pt x="2156" y="503"/>
                    </a:lnTo>
                    <a:lnTo>
                      <a:pt x="2198" y="398"/>
                    </a:lnTo>
                    <a:lnTo>
                      <a:pt x="2072" y="294"/>
                    </a:lnTo>
                    <a:lnTo>
                      <a:pt x="1947" y="294"/>
                    </a:lnTo>
                    <a:lnTo>
                      <a:pt x="1947" y="315"/>
                    </a:lnTo>
                    <a:lnTo>
                      <a:pt x="1884" y="419"/>
                    </a:lnTo>
                    <a:lnTo>
                      <a:pt x="1863" y="398"/>
                    </a:lnTo>
                    <a:lnTo>
                      <a:pt x="1800" y="398"/>
                    </a:lnTo>
                    <a:lnTo>
                      <a:pt x="1738" y="440"/>
                    </a:lnTo>
                    <a:lnTo>
                      <a:pt x="1675" y="503"/>
                    </a:lnTo>
                    <a:lnTo>
                      <a:pt x="1340" y="482"/>
                    </a:lnTo>
                    <a:lnTo>
                      <a:pt x="1256" y="524"/>
                    </a:lnTo>
                    <a:lnTo>
                      <a:pt x="1256" y="629"/>
                    </a:lnTo>
                    <a:lnTo>
                      <a:pt x="1173" y="545"/>
                    </a:lnTo>
                    <a:lnTo>
                      <a:pt x="1068" y="545"/>
                    </a:lnTo>
                    <a:lnTo>
                      <a:pt x="1005" y="608"/>
                    </a:lnTo>
                    <a:lnTo>
                      <a:pt x="901" y="524"/>
                    </a:lnTo>
                    <a:lnTo>
                      <a:pt x="733" y="398"/>
                    </a:lnTo>
                    <a:lnTo>
                      <a:pt x="524" y="294"/>
                    </a:lnTo>
                    <a:lnTo>
                      <a:pt x="524" y="106"/>
                    </a:lnTo>
                    <a:lnTo>
                      <a:pt x="482" y="168"/>
                    </a:lnTo>
                    <a:lnTo>
                      <a:pt x="440" y="210"/>
                    </a:lnTo>
                    <a:lnTo>
                      <a:pt x="377" y="126"/>
                    </a:lnTo>
                    <a:lnTo>
                      <a:pt x="273" y="85"/>
                    </a:lnTo>
                    <a:lnTo>
                      <a:pt x="168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16" name="Google Shape;1606;p74"/>
            <p:cNvGrpSpPr/>
            <p:nvPr/>
          </p:nvGrpSpPr>
          <p:grpSpPr>
            <a:xfrm>
              <a:off x="4824403" y="3421846"/>
              <a:ext cx="110132" cy="130647"/>
              <a:chOff x="5952300" y="3852150"/>
              <a:chExt cx="231225" cy="287200"/>
            </a:xfrm>
          </p:grpSpPr>
          <p:sp>
            <p:nvSpPr>
              <p:cNvPr id="523" name="Google Shape;1607;p74"/>
              <p:cNvSpPr/>
              <p:nvPr/>
            </p:nvSpPr>
            <p:spPr>
              <a:xfrm>
                <a:off x="5952300" y="3996525"/>
                <a:ext cx="145450" cy="142825"/>
              </a:xfrm>
              <a:custGeom>
                <a:avLst/>
                <a:gdLst/>
                <a:ahLst/>
                <a:cxnLst/>
                <a:rect l="l" t="t" r="r" b="b"/>
                <a:pathLst>
                  <a:path w="5818" h="5713" extrusionOk="0">
                    <a:moveTo>
                      <a:pt x="5064" y="0"/>
                    </a:moveTo>
                    <a:lnTo>
                      <a:pt x="4918" y="105"/>
                    </a:lnTo>
                    <a:lnTo>
                      <a:pt x="4834" y="126"/>
                    </a:lnTo>
                    <a:lnTo>
                      <a:pt x="4729" y="209"/>
                    </a:lnTo>
                    <a:lnTo>
                      <a:pt x="4729" y="377"/>
                    </a:lnTo>
                    <a:lnTo>
                      <a:pt x="4625" y="628"/>
                    </a:lnTo>
                    <a:lnTo>
                      <a:pt x="4520" y="753"/>
                    </a:lnTo>
                    <a:lnTo>
                      <a:pt x="4457" y="774"/>
                    </a:lnTo>
                    <a:lnTo>
                      <a:pt x="4332" y="942"/>
                    </a:lnTo>
                    <a:lnTo>
                      <a:pt x="4290" y="1025"/>
                    </a:lnTo>
                    <a:lnTo>
                      <a:pt x="4185" y="1067"/>
                    </a:lnTo>
                    <a:lnTo>
                      <a:pt x="4081" y="1046"/>
                    </a:lnTo>
                    <a:lnTo>
                      <a:pt x="3976" y="1130"/>
                    </a:lnTo>
                    <a:lnTo>
                      <a:pt x="3934" y="1235"/>
                    </a:lnTo>
                    <a:lnTo>
                      <a:pt x="3934" y="1339"/>
                    </a:lnTo>
                    <a:lnTo>
                      <a:pt x="3892" y="1360"/>
                    </a:lnTo>
                    <a:lnTo>
                      <a:pt x="3788" y="1465"/>
                    </a:lnTo>
                    <a:lnTo>
                      <a:pt x="3788" y="1590"/>
                    </a:lnTo>
                    <a:lnTo>
                      <a:pt x="3725" y="1674"/>
                    </a:lnTo>
                    <a:lnTo>
                      <a:pt x="3704" y="1758"/>
                    </a:lnTo>
                    <a:lnTo>
                      <a:pt x="3495" y="2009"/>
                    </a:lnTo>
                    <a:lnTo>
                      <a:pt x="3286" y="2176"/>
                    </a:lnTo>
                    <a:lnTo>
                      <a:pt x="3160" y="2197"/>
                    </a:lnTo>
                    <a:lnTo>
                      <a:pt x="2993" y="2281"/>
                    </a:lnTo>
                    <a:lnTo>
                      <a:pt x="2993" y="2344"/>
                    </a:lnTo>
                    <a:lnTo>
                      <a:pt x="2888" y="2344"/>
                    </a:lnTo>
                    <a:lnTo>
                      <a:pt x="2679" y="2469"/>
                    </a:lnTo>
                    <a:lnTo>
                      <a:pt x="2512" y="2616"/>
                    </a:lnTo>
                    <a:lnTo>
                      <a:pt x="2407" y="2637"/>
                    </a:lnTo>
                    <a:lnTo>
                      <a:pt x="2198" y="2783"/>
                    </a:lnTo>
                    <a:lnTo>
                      <a:pt x="2156" y="2846"/>
                    </a:lnTo>
                    <a:lnTo>
                      <a:pt x="2219" y="2929"/>
                    </a:lnTo>
                    <a:lnTo>
                      <a:pt x="2219" y="3055"/>
                    </a:lnTo>
                    <a:lnTo>
                      <a:pt x="2114" y="2950"/>
                    </a:lnTo>
                    <a:lnTo>
                      <a:pt x="2093" y="2929"/>
                    </a:lnTo>
                    <a:lnTo>
                      <a:pt x="1988" y="2950"/>
                    </a:lnTo>
                    <a:lnTo>
                      <a:pt x="1884" y="2992"/>
                    </a:lnTo>
                    <a:lnTo>
                      <a:pt x="1821" y="2950"/>
                    </a:lnTo>
                    <a:lnTo>
                      <a:pt x="1737" y="2950"/>
                    </a:lnTo>
                    <a:lnTo>
                      <a:pt x="1570" y="3118"/>
                    </a:lnTo>
                    <a:lnTo>
                      <a:pt x="1507" y="3201"/>
                    </a:lnTo>
                    <a:lnTo>
                      <a:pt x="1361" y="3327"/>
                    </a:lnTo>
                    <a:lnTo>
                      <a:pt x="1277" y="3348"/>
                    </a:lnTo>
                    <a:lnTo>
                      <a:pt x="1172" y="3453"/>
                    </a:lnTo>
                    <a:lnTo>
                      <a:pt x="1151" y="3620"/>
                    </a:lnTo>
                    <a:lnTo>
                      <a:pt x="1110" y="3536"/>
                    </a:lnTo>
                    <a:lnTo>
                      <a:pt x="1068" y="3473"/>
                    </a:lnTo>
                    <a:lnTo>
                      <a:pt x="1005" y="3557"/>
                    </a:lnTo>
                    <a:lnTo>
                      <a:pt x="942" y="3620"/>
                    </a:lnTo>
                    <a:lnTo>
                      <a:pt x="942" y="3746"/>
                    </a:lnTo>
                    <a:lnTo>
                      <a:pt x="879" y="3787"/>
                    </a:lnTo>
                    <a:lnTo>
                      <a:pt x="838" y="3766"/>
                    </a:lnTo>
                    <a:lnTo>
                      <a:pt x="670" y="3955"/>
                    </a:lnTo>
                    <a:lnTo>
                      <a:pt x="628" y="3955"/>
                    </a:lnTo>
                    <a:lnTo>
                      <a:pt x="566" y="4038"/>
                    </a:lnTo>
                    <a:lnTo>
                      <a:pt x="566" y="4206"/>
                    </a:lnTo>
                    <a:lnTo>
                      <a:pt x="524" y="4269"/>
                    </a:lnTo>
                    <a:lnTo>
                      <a:pt x="461" y="4164"/>
                    </a:lnTo>
                    <a:lnTo>
                      <a:pt x="419" y="4164"/>
                    </a:lnTo>
                    <a:lnTo>
                      <a:pt x="377" y="4206"/>
                    </a:lnTo>
                    <a:lnTo>
                      <a:pt x="335" y="4248"/>
                    </a:lnTo>
                    <a:lnTo>
                      <a:pt x="252" y="4415"/>
                    </a:lnTo>
                    <a:lnTo>
                      <a:pt x="252" y="4478"/>
                    </a:lnTo>
                    <a:lnTo>
                      <a:pt x="335" y="4582"/>
                    </a:lnTo>
                    <a:lnTo>
                      <a:pt x="377" y="4624"/>
                    </a:lnTo>
                    <a:lnTo>
                      <a:pt x="335" y="4666"/>
                    </a:lnTo>
                    <a:lnTo>
                      <a:pt x="252" y="4666"/>
                    </a:lnTo>
                    <a:lnTo>
                      <a:pt x="126" y="4687"/>
                    </a:lnTo>
                    <a:lnTo>
                      <a:pt x="1" y="4813"/>
                    </a:lnTo>
                    <a:lnTo>
                      <a:pt x="43" y="4834"/>
                    </a:lnTo>
                    <a:lnTo>
                      <a:pt x="126" y="4834"/>
                    </a:lnTo>
                    <a:lnTo>
                      <a:pt x="43" y="4896"/>
                    </a:lnTo>
                    <a:lnTo>
                      <a:pt x="43" y="5001"/>
                    </a:lnTo>
                    <a:lnTo>
                      <a:pt x="126" y="5085"/>
                    </a:lnTo>
                    <a:lnTo>
                      <a:pt x="168" y="5106"/>
                    </a:lnTo>
                    <a:lnTo>
                      <a:pt x="315" y="5106"/>
                    </a:lnTo>
                    <a:lnTo>
                      <a:pt x="335" y="5147"/>
                    </a:lnTo>
                    <a:lnTo>
                      <a:pt x="356" y="5147"/>
                    </a:lnTo>
                    <a:lnTo>
                      <a:pt x="377" y="5085"/>
                    </a:lnTo>
                    <a:lnTo>
                      <a:pt x="440" y="5085"/>
                    </a:lnTo>
                    <a:lnTo>
                      <a:pt x="524" y="5126"/>
                    </a:lnTo>
                    <a:lnTo>
                      <a:pt x="566" y="5210"/>
                    </a:lnTo>
                    <a:lnTo>
                      <a:pt x="545" y="5252"/>
                    </a:lnTo>
                    <a:lnTo>
                      <a:pt x="587" y="5315"/>
                    </a:lnTo>
                    <a:lnTo>
                      <a:pt x="670" y="5315"/>
                    </a:lnTo>
                    <a:lnTo>
                      <a:pt x="733" y="5336"/>
                    </a:lnTo>
                    <a:lnTo>
                      <a:pt x="754" y="5461"/>
                    </a:lnTo>
                    <a:lnTo>
                      <a:pt x="859" y="5545"/>
                    </a:lnTo>
                    <a:lnTo>
                      <a:pt x="942" y="5608"/>
                    </a:lnTo>
                    <a:lnTo>
                      <a:pt x="838" y="5670"/>
                    </a:lnTo>
                    <a:lnTo>
                      <a:pt x="879" y="5670"/>
                    </a:lnTo>
                    <a:lnTo>
                      <a:pt x="1005" y="5629"/>
                    </a:lnTo>
                    <a:lnTo>
                      <a:pt x="1005" y="5670"/>
                    </a:lnTo>
                    <a:lnTo>
                      <a:pt x="1110" y="5712"/>
                    </a:lnTo>
                    <a:lnTo>
                      <a:pt x="1256" y="5670"/>
                    </a:lnTo>
                    <a:lnTo>
                      <a:pt x="1465" y="5608"/>
                    </a:lnTo>
                    <a:lnTo>
                      <a:pt x="1612" y="5461"/>
                    </a:lnTo>
                    <a:lnTo>
                      <a:pt x="1737" y="5419"/>
                    </a:lnTo>
                    <a:lnTo>
                      <a:pt x="1737" y="5357"/>
                    </a:lnTo>
                    <a:lnTo>
                      <a:pt x="1716" y="5252"/>
                    </a:lnTo>
                    <a:lnTo>
                      <a:pt x="1800" y="5315"/>
                    </a:lnTo>
                    <a:lnTo>
                      <a:pt x="1779" y="5398"/>
                    </a:lnTo>
                    <a:lnTo>
                      <a:pt x="1905" y="5336"/>
                    </a:lnTo>
                    <a:lnTo>
                      <a:pt x="1926" y="5210"/>
                    </a:lnTo>
                    <a:lnTo>
                      <a:pt x="2009" y="5106"/>
                    </a:lnTo>
                    <a:lnTo>
                      <a:pt x="2198" y="5022"/>
                    </a:lnTo>
                    <a:lnTo>
                      <a:pt x="2323" y="5022"/>
                    </a:lnTo>
                    <a:lnTo>
                      <a:pt x="2365" y="5001"/>
                    </a:lnTo>
                    <a:lnTo>
                      <a:pt x="2365" y="4959"/>
                    </a:lnTo>
                    <a:lnTo>
                      <a:pt x="2260" y="4959"/>
                    </a:lnTo>
                    <a:lnTo>
                      <a:pt x="2323" y="4938"/>
                    </a:lnTo>
                    <a:lnTo>
                      <a:pt x="2344" y="4917"/>
                    </a:lnTo>
                    <a:lnTo>
                      <a:pt x="2323" y="4896"/>
                    </a:lnTo>
                    <a:lnTo>
                      <a:pt x="2449" y="4729"/>
                    </a:lnTo>
                    <a:lnTo>
                      <a:pt x="2532" y="4582"/>
                    </a:lnTo>
                    <a:lnTo>
                      <a:pt x="2574" y="4415"/>
                    </a:lnTo>
                    <a:lnTo>
                      <a:pt x="2658" y="4310"/>
                    </a:lnTo>
                    <a:lnTo>
                      <a:pt x="2930" y="4143"/>
                    </a:lnTo>
                    <a:lnTo>
                      <a:pt x="2972" y="4038"/>
                    </a:lnTo>
                    <a:lnTo>
                      <a:pt x="2993" y="3913"/>
                    </a:lnTo>
                    <a:lnTo>
                      <a:pt x="3097" y="3746"/>
                    </a:lnTo>
                    <a:lnTo>
                      <a:pt x="3160" y="3641"/>
                    </a:lnTo>
                    <a:lnTo>
                      <a:pt x="3181" y="3536"/>
                    </a:lnTo>
                    <a:lnTo>
                      <a:pt x="3265" y="3432"/>
                    </a:lnTo>
                    <a:lnTo>
                      <a:pt x="3369" y="3369"/>
                    </a:lnTo>
                    <a:lnTo>
                      <a:pt x="3390" y="3264"/>
                    </a:lnTo>
                    <a:lnTo>
                      <a:pt x="3474" y="3348"/>
                    </a:lnTo>
                    <a:lnTo>
                      <a:pt x="3516" y="3348"/>
                    </a:lnTo>
                    <a:lnTo>
                      <a:pt x="3558" y="3243"/>
                    </a:lnTo>
                    <a:lnTo>
                      <a:pt x="3662" y="3243"/>
                    </a:lnTo>
                    <a:lnTo>
                      <a:pt x="3725" y="3222"/>
                    </a:lnTo>
                    <a:lnTo>
                      <a:pt x="3788" y="3139"/>
                    </a:lnTo>
                    <a:lnTo>
                      <a:pt x="3788" y="3034"/>
                    </a:lnTo>
                    <a:lnTo>
                      <a:pt x="3704" y="2950"/>
                    </a:lnTo>
                    <a:lnTo>
                      <a:pt x="3704" y="2950"/>
                    </a:lnTo>
                    <a:lnTo>
                      <a:pt x="3809" y="3013"/>
                    </a:lnTo>
                    <a:lnTo>
                      <a:pt x="3830" y="3139"/>
                    </a:lnTo>
                    <a:lnTo>
                      <a:pt x="3892" y="3139"/>
                    </a:lnTo>
                    <a:lnTo>
                      <a:pt x="3976" y="3118"/>
                    </a:lnTo>
                    <a:lnTo>
                      <a:pt x="3976" y="3055"/>
                    </a:lnTo>
                    <a:lnTo>
                      <a:pt x="4039" y="3013"/>
                    </a:lnTo>
                    <a:lnTo>
                      <a:pt x="4123" y="3034"/>
                    </a:lnTo>
                    <a:lnTo>
                      <a:pt x="4123" y="3097"/>
                    </a:lnTo>
                    <a:lnTo>
                      <a:pt x="4018" y="3139"/>
                    </a:lnTo>
                    <a:lnTo>
                      <a:pt x="4123" y="3139"/>
                    </a:lnTo>
                    <a:lnTo>
                      <a:pt x="4227" y="3160"/>
                    </a:lnTo>
                    <a:lnTo>
                      <a:pt x="4248" y="3118"/>
                    </a:lnTo>
                    <a:lnTo>
                      <a:pt x="4248" y="3034"/>
                    </a:lnTo>
                    <a:lnTo>
                      <a:pt x="4290" y="2992"/>
                    </a:lnTo>
                    <a:lnTo>
                      <a:pt x="4311" y="3013"/>
                    </a:lnTo>
                    <a:lnTo>
                      <a:pt x="4311" y="3139"/>
                    </a:lnTo>
                    <a:lnTo>
                      <a:pt x="4332" y="3160"/>
                    </a:lnTo>
                    <a:lnTo>
                      <a:pt x="4395" y="3118"/>
                    </a:lnTo>
                    <a:lnTo>
                      <a:pt x="4416" y="2950"/>
                    </a:lnTo>
                    <a:lnTo>
                      <a:pt x="4353" y="2867"/>
                    </a:lnTo>
                    <a:lnTo>
                      <a:pt x="4290" y="2867"/>
                    </a:lnTo>
                    <a:lnTo>
                      <a:pt x="4311" y="2825"/>
                    </a:lnTo>
                    <a:lnTo>
                      <a:pt x="4311" y="2699"/>
                    </a:lnTo>
                    <a:lnTo>
                      <a:pt x="4332" y="2511"/>
                    </a:lnTo>
                    <a:lnTo>
                      <a:pt x="4416" y="2490"/>
                    </a:lnTo>
                    <a:lnTo>
                      <a:pt x="4562" y="2427"/>
                    </a:lnTo>
                    <a:lnTo>
                      <a:pt x="4750" y="2323"/>
                    </a:lnTo>
                    <a:lnTo>
                      <a:pt x="4771" y="2260"/>
                    </a:lnTo>
                    <a:lnTo>
                      <a:pt x="4918" y="2093"/>
                    </a:lnTo>
                    <a:lnTo>
                      <a:pt x="4918" y="1988"/>
                    </a:lnTo>
                    <a:lnTo>
                      <a:pt x="5043" y="1862"/>
                    </a:lnTo>
                    <a:lnTo>
                      <a:pt x="5127" y="1883"/>
                    </a:lnTo>
                    <a:lnTo>
                      <a:pt x="5127" y="1821"/>
                    </a:lnTo>
                    <a:lnTo>
                      <a:pt x="5336" y="1632"/>
                    </a:lnTo>
                    <a:lnTo>
                      <a:pt x="5336" y="1549"/>
                    </a:lnTo>
                    <a:lnTo>
                      <a:pt x="5650" y="1277"/>
                    </a:lnTo>
                    <a:lnTo>
                      <a:pt x="5755" y="1235"/>
                    </a:lnTo>
                    <a:lnTo>
                      <a:pt x="5692" y="1214"/>
                    </a:lnTo>
                    <a:lnTo>
                      <a:pt x="5671" y="1109"/>
                    </a:lnTo>
                    <a:lnTo>
                      <a:pt x="5608" y="1005"/>
                    </a:lnTo>
                    <a:lnTo>
                      <a:pt x="5650" y="900"/>
                    </a:lnTo>
                    <a:lnTo>
                      <a:pt x="5671" y="774"/>
                    </a:lnTo>
                    <a:lnTo>
                      <a:pt x="5692" y="816"/>
                    </a:lnTo>
                    <a:lnTo>
                      <a:pt x="5797" y="649"/>
                    </a:lnTo>
                    <a:lnTo>
                      <a:pt x="5713" y="691"/>
                    </a:lnTo>
                    <a:lnTo>
                      <a:pt x="5650" y="691"/>
                    </a:lnTo>
                    <a:lnTo>
                      <a:pt x="5755" y="628"/>
                    </a:lnTo>
                    <a:lnTo>
                      <a:pt x="5817" y="502"/>
                    </a:lnTo>
                    <a:lnTo>
                      <a:pt x="5797" y="502"/>
                    </a:lnTo>
                    <a:lnTo>
                      <a:pt x="5797" y="419"/>
                    </a:lnTo>
                    <a:lnTo>
                      <a:pt x="5713" y="419"/>
                    </a:lnTo>
                    <a:lnTo>
                      <a:pt x="5650" y="544"/>
                    </a:lnTo>
                    <a:lnTo>
                      <a:pt x="5671" y="586"/>
                    </a:lnTo>
                    <a:lnTo>
                      <a:pt x="5713" y="607"/>
                    </a:lnTo>
                    <a:lnTo>
                      <a:pt x="5608" y="649"/>
                    </a:lnTo>
                    <a:lnTo>
                      <a:pt x="5566" y="607"/>
                    </a:lnTo>
                    <a:lnTo>
                      <a:pt x="5566" y="544"/>
                    </a:lnTo>
                    <a:lnTo>
                      <a:pt x="5504" y="544"/>
                    </a:lnTo>
                    <a:lnTo>
                      <a:pt x="5441" y="523"/>
                    </a:lnTo>
                    <a:lnTo>
                      <a:pt x="5378" y="586"/>
                    </a:lnTo>
                    <a:lnTo>
                      <a:pt x="5294" y="691"/>
                    </a:lnTo>
                    <a:lnTo>
                      <a:pt x="5232" y="628"/>
                    </a:lnTo>
                    <a:lnTo>
                      <a:pt x="5169" y="481"/>
                    </a:lnTo>
                    <a:lnTo>
                      <a:pt x="5232" y="440"/>
                    </a:lnTo>
                    <a:lnTo>
                      <a:pt x="5273" y="377"/>
                    </a:lnTo>
                    <a:lnTo>
                      <a:pt x="5273" y="314"/>
                    </a:lnTo>
                    <a:lnTo>
                      <a:pt x="5252" y="293"/>
                    </a:lnTo>
                    <a:lnTo>
                      <a:pt x="5273" y="251"/>
                    </a:lnTo>
                    <a:lnTo>
                      <a:pt x="5232" y="209"/>
                    </a:lnTo>
                    <a:lnTo>
                      <a:pt x="5169" y="251"/>
                    </a:lnTo>
                    <a:lnTo>
                      <a:pt x="5127" y="230"/>
                    </a:lnTo>
                    <a:lnTo>
                      <a:pt x="5064" y="188"/>
                    </a:lnTo>
                    <a:lnTo>
                      <a:pt x="5085" y="105"/>
                    </a:lnTo>
                    <a:lnTo>
                      <a:pt x="5169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4" name="Google Shape;1608;p74"/>
              <p:cNvSpPr/>
              <p:nvPr/>
            </p:nvSpPr>
            <p:spPr>
              <a:xfrm>
                <a:off x="6101375" y="3852150"/>
                <a:ext cx="82150" cy="171075"/>
              </a:xfrm>
              <a:custGeom>
                <a:avLst/>
                <a:gdLst/>
                <a:ahLst/>
                <a:cxnLst/>
                <a:rect l="l" t="t" r="r" b="b"/>
                <a:pathLst>
                  <a:path w="3286" h="6843" extrusionOk="0">
                    <a:moveTo>
                      <a:pt x="880" y="0"/>
                    </a:moveTo>
                    <a:lnTo>
                      <a:pt x="796" y="21"/>
                    </a:lnTo>
                    <a:lnTo>
                      <a:pt x="650" y="21"/>
                    </a:lnTo>
                    <a:lnTo>
                      <a:pt x="650" y="42"/>
                    </a:lnTo>
                    <a:lnTo>
                      <a:pt x="733" y="126"/>
                    </a:lnTo>
                    <a:lnTo>
                      <a:pt x="859" y="440"/>
                    </a:lnTo>
                    <a:lnTo>
                      <a:pt x="859" y="544"/>
                    </a:lnTo>
                    <a:lnTo>
                      <a:pt x="859" y="733"/>
                    </a:lnTo>
                    <a:lnTo>
                      <a:pt x="796" y="774"/>
                    </a:lnTo>
                    <a:lnTo>
                      <a:pt x="754" y="774"/>
                    </a:lnTo>
                    <a:lnTo>
                      <a:pt x="754" y="795"/>
                    </a:lnTo>
                    <a:lnTo>
                      <a:pt x="796" y="1046"/>
                    </a:lnTo>
                    <a:lnTo>
                      <a:pt x="838" y="1067"/>
                    </a:lnTo>
                    <a:lnTo>
                      <a:pt x="942" y="1026"/>
                    </a:lnTo>
                    <a:lnTo>
                      <a:pt x="1047" y="1026"/>
                    </a:lnTo>
                    <a:lnTo>
                      <a:pt x="963" y="1046"/>
                    </a:lnTo>
                    <a:lnTo>
                      <a:pt x="880" y="1151"/>
                    </a:lnTo>
                    <a:lnTo>
                      <a:pt x="901" y="1277"/>
                    </a:lnTo>
                    <a:lnTo>
                      <a:pt x="984" y="1444"/>
                    </a:lnTo>
                    <a:lnTo>
                      <a:pt x="1005" y="1716"/>
                    </a:lnTo>
                    <a:lnTo>
                      <a:pt x="1005" y="1904"/>
                    </a:lnTo>
                    <a:lnTo>
                      <a:pt x="1005" y="2030"/>
                    </a:lnTo>
                    <a:lnTo>
                      <a:pt x="1068" y="2009"/>
                    </a:lnTo>
                    <a:lnTo>
                      <a:pt x="1089" y="1904"/>
                    </a:lnTo>
                    <a:lnTo>
                      <a:pt x="1068" y="1821"/>
                    </a:lnTo>
                    <a:lnTo>
                      <a:pt x="1089" y="1800"/>
                    </a:lnTo>
                    <a:lnTo>
                      <a:pt x="1152" y="1842"/>
                    </a:lnTo>
                    <a:lnTo>
                      <a:pt x="1152" y="1967"/>
                    </a:lnTo>
                    <a:lnTo>
                      <a:pt x="1194" y="1967"/>
                    </a:lnTo>
                    <a:lnTo>
                      <a:pt x="1214" y="1904"/>
                    </a:lnTo>
                    <a:lnTo>
                      <a:pt x="1194" y="1842"/>
                    </a:lnTo>
                    <a:lnTo>
                      <a:pt x="1214" y="1842"/>
                    </a:lnTo>
                    <a:lnTo>
                      <a:pt x="1256" y="1925"/>
                    </a:lnTo>
                    <a:lnTo>
                      <a:pt x="1173" y="2030"/>
                    </a:lnTo>
                    <a:lnTo>
                      <a:pt x="1152" y="2134"/>
                    </a:lnTo>
                    <a:lnTo>
                      <a:pt x="1152" y="2197"/>
                    </a:lnTo>
                    <a:lnTo>
                      <a:pt x="1110" y="2218"/>
                    </a:lnTo>
                    <a:lnTo>
                      <a:pt x="1068" y="2134"/>
                    </a:lnTo>
                    <a:lnTo>
                      <a:pt x="1005" y="2134"/>
                    </a:lnTo>
                    <a:lnTo>
                      <a:pt x="1047" y="2323"/>
                    </a:lnTo>
                    <a:lnTo>
                      <a:pt x="1110" y="2532"/>
                    </a:lnTo>
                    <a:lnTo>
                      <a:pt x="1173" y="2553"/>
                    </a:lnTo>
                    <a:lnTo>
                      <a:pt x="1194" y="2532"/>
                    </a:lnTo>
                    <a:lnTo>
                      <a:pt x="1256" y="2616"/>
                    </a:lnTo>
                    <a:lnTo>
                      <a:pt x="1256" y="2658"/>
                    </a:lnTo>
                    <a:lnTo>
                      <a:pt x="1298" y="2699"/>
                    </a:lnTo>
                    <a:lnTo>
                      <a:pt x="1194" y="2762"/>
                    </a:lnTo>
                    <a:lnTo>
                      <a:pt x="1194" y="2825"/>
                    </a:lnTo>
                    <a:lnTo>
                      <a:pt x="1214" y="2867"/>
                    </a:lnTo>
                    <a:lnTo>
                      <a:pt x="1194" y="2950"/>
                    </a:lnTo>
                    <a:lnTo>
                      <a:pt x="1110" y="3139"/>
                    </a:lnTo>
                    <a:lnTo>
                      <a:pt x="1152" y="3243"/>
                    </a:lnTo>
                    <a:lnTo>
                      <a:pt x="1089" y="3264"/>
                    </a:lnTo>
                    <a:lnTo>
                      <a:pt x="1173" y="3348"/>
                    </a:lnTo>
                    <a:lnTo>
                      <a:pt x="1152" y="3369"/>
                    </a:lnTo>
                    <a:lnTo>
                      <a:pt x="1068" y="3369"/>
                    </a:lnTo>
                    <a:lnTo>
                      <a:pt x="1005" y="3474"/>
                    </a:lnTo>
                    <a:lnTo>
                      <a:pt x="1005" y="3536"/>
                    </a:lnTo>
                    <a:lnTo>
                      <a:pt x="1068" y="3599"/>
                    </a:lnTo>
                    <a:lnTo>
                      <a:pt x="1005" y="3641"/>
                    </a:lnTo>
                    <a:lnTo>
                      <a:pt x="942" y="3641"/>
                    </a:lnTo>
                    <a:lnTo>
                      <a:pt x="880" y="3767"/>
                    </a:lnTo>
                    <a:lnTo>
                      <a:pt x="796" y="4164"/>
                    </a:lnTo>
                    <a:lnTo>
                      <a:pt x="796" y="4269"/>
                    </a:lnTo>
                    <a:lnTo>
                      <a:pt x="733" y="4331"/>
                    </a:lnTo>
                    <a:lnTo>
                      <a:pt x="629" y="4331"/>
                    </a:lnTo>
                    <a:lnTo>
                      <a:pt x="545" y="4290"/>
                    </a:lnTo>
                    <a:lnTo>
                      <a:pt x="419" y="4311"/>
                    </a:lnTo>
                    <a:lnTo>
                      <a:pt x="210" y="4415"/>
                    </a:lnTo>
                    <a:lnTo>
                      <a:pt x="106" y="4520"/>
                    </a:lnTo>
                    <a:lnTo>
                      <a:pt x="64" y="4645"/>
                    </a:lnTo>
                    <a:lnTo>
                      <a:pt x="106" y="4834"/>
                    </a:lnTo>
                    <a:lnTo>
                      <a:pt x="210" y="4917"/>
                    </a:lnTo>
                    <a:lnTo>
                      <a:pt x="357" y="5022"/>
                    </a:lnTo>
                    <a:lnTo>
                      <a:pt x="440" y="5168"/>
                    </a:lnTo>
                    <a:lnTo>
                      <a:pt x="587" y="5231"/>
                    </a:lnTo>
                    <a:lnTo>
                      <a:pt x="650" y="5273"/>
                    </a:lnTo>
                    <a:lnTo>
                      <a:pt x="670" y="5545"/>
                    </a:lnTo>
                    <a:lnTo>
                      <a:pt x="691" y="5566"/>
                    </a:lnTo>
                    <a:lnTo>
                      <a:pt x="670" y="5587"/>
                    </a:lnTo>
                    <a:lnTo>
                      <a:pt x="670" y="5733"/>
                    </a:lnTo>
                    <a:lnTo>
                      <a:pt x="629" y="5838"/>
                    </a:lnTo>
                    <a:lnTo>
                      <a:pt x="378" y="6110"/>
                    </a:lnTo>
                    <a:lnTo>
                      <a:pt x="231" y="6277"/>
                    </a:lnTo>
                    <a:lnTo>
                      <a:pt x="43" y="6424"/>
                    </a:lnTo>
                    <a:lnTo>
                      <a:pt x="1" y="6508"/>
                    </a:lnTo>
                    <a:lnTo>
                      <a:pt x="22" y="6549"/>
                    </a:lnTo>
                    <a:lnTo>
                      <a:pt x="126" y="6591"/>
                    </a:lnTo>
                    <a:lnTo>
                      <a:pt x="147" y="6528"/>
                    </a:lnTo>
                    <a:lnTo>
                      <a:pt x="210" y="6528"/>
                    </a:lnTo>
                    <a:lnTo>
                      <a:pt x="210" y="6612"/>
                    </a:lnTo>
                    <a:lnTo>
                      <a:pt x="210" y="6675"/>
                    </a:lnTo>
                    <a:lnTo>
                      <a:pt x="231" y="6696"/>
                    </a:lnTo>
                    <a:lnTo>
                      <a:pt x="273" y="6675"/>
                    </a:lnTo>
                    <a:lnTo>
                      <a:pt x="315" y="6717"/>
                    </a:lnTo>
                    <a:lnTo>
                      <a:pt x="315" y="6800"/>
                    </a:lnTo>
                    <a:lnTo>
                      <a:pt x="336" y="6842"/>
                    </a:lnTo>
                    <a:lnTo>
                      <a:pt x="419" y="6821"/>
                    </a:lnTo>
                    <a:lnTo>
                      <a:pt x="629" y="6675"/>
                    </a:lnTo>
                    <a:lnTo>
                      <a:pt x="796" y="6528"/>
                    </a:lnTo>
                    <a:lnTo>
                      <a:pt x="984" y="6361"/>
                    </a:lnTo>
                    <a:lnTo>
                      <a:pt x="1152" y="6173"/>
                    </a:lnTo>
                    <a:lnTo>
                      <a:pt x="1319" y="5901"/>
                    </a:lnTo>
                    <a:lnTo>
                      <a:pt x="1424" y="5859"/>
                    </a:lnTo>
                    <a:lnTo>
                      <a:pt x="1507" y="5859"/>
                    </a:lnTo>
                    <a:lnTo>
                      <a:pt x="1570" y="5775"/>
                    </a:lnTo>
                    <a:lnTo>
                      <a:pt x="1570" y="5691"/>
                    </a:lnTo>
                    <a:lnTo>
                      <a:pt x="1612" y="5650"/>
                    </a:lnTo>
                    <a:lnTo>
                      <a:pt x="1717" y="5587"/>
                    </a:lnTo>
                    <a:lnTo>
                      <a:pt x="1800" y="5357"/>
                    </a:lnTo>
                    <a:lnTo>
                      <a:pt x="1905" y="5210"/>
                    </a:lnTo>
                    <a:lnTo>
                      <a:pt x="1905" y="5147"/>
                    </a:lnTo>
                    <a:lnTo>
                      <a:pt x="1989" y="5106"/>
                    </a:lnTo>
                    <a:lnTo>
                      <a:pt x="1884" y="4980"/>
                    </a:lnTo>
                    <a:lnTo>
                      <a:pt x="1717" y="4980"/>
                    </a:lnTo>
                    <a:lnTo>
                      <a:pt x="1800" y="4938"/>
                    </a:lnTo>
                    <a:lnTo>
                      <a:pt x="1884" y="4917"/>
                    </a:lnTo>
                    <a:lnTo>
                      <a:pt x="2114" y="4624"/>
                    </a:lnTo>
                    <a:lnTo>
                      <a:pt x="2240" y="4603"/>
                    </a:lnTo>
                    <a:lnTo>
                      <a:pt x="2428" y="4624"/>
                    </a:lnTo>
                    <a:lnTo>
                      <a:pt x="2512" y="4624"/>
                    </a:lnTo>
                    <a:lnTo>
                      <a:pt x="2512" y="4708"/>
                    </a:lnTo>
                    <a:lnTo>
                      <a:pt x="2512" y="4792"/>
                    </a:lnTo>
                    <a:lnTo>
                      <a:pt x="2616" y="4708"/>
                    </a:lnTo>
                    <a:lnTo>
                      <a:pt x="2679" y="4645"/>
                    </a:lnTo>
                    <a:lnTo>
                      <a:pt x="2533" y="4603"/>
                    </a:lnTo>
                    <a:lnTo>
                      <a:pt x="2554" y="4499"/>
                    </a:lnTo>
                    <a:lnTo>
                      <a:pt x="2637" y="4311"/>
                    </a:lnTo>
                    <a:lnTo>
                      <a:pt x="2679" y="4227"/>
                    </a:lnTo>
                    <a:lnTo>
                      <a:pt x="2784" y="4227"/>
                    </a:lnTo>
                    <a:lnTo>
                      <a:pt x="2826" y="4290"/>
                    </a:lnTo>
                    <a:lnTo>
                      <a:pt x="2867" y="4227"/>
                    </a:lnTo>
                    <a:lnTo>
                      <a:pt x="2930" y="4122"/>
                    </a:lnTo>
                    <a:lnTo>
                      <a:pt x="3077" y="3892"/>
                    </a:lnTo>
                    <a:lnTo>
                      <a:pt x="3077" y="3808"/>
                    </a:lnTo>
                    <a:lnTo>
                      <a:pt x="3077" y="3746"/>
                    </a:lnTo>
                    <a:lnTo>
                      <a:pt x="3098" y="3599"/>
                    </a:lnTo>
                    <a:lnTo>
                      <a:pt x="3202" y="3495"/>
                    </a:lnTo>
                    <a:lnTo>
                      <a:pt x="3286" y="3453"/>
                    </a:lnTo>
                    <a:lnTo>
                      <a:pt x="3286" y="3411"/>
                    </a:lnTo>
                    <a:lnTo>
                      <a:pt x="3160" y="3369"/>
                    </a:lnTo>
                    <a:lnTo>
                      <a:pt x="3098" y="3285"/>
                    </a:lnTo>
                    <a:lnTo>
                      <a:pt x="3139" y="3285"/>
                    </a:lnTo>
                    <a:lnTo>
                      <a:pt x="3160" y="3243"/>
                    </a:lnTo>
                    <a:lnTo>
                      <a:pt x="3035" y="3222"/>
                    </a:lnTo>
                    <a:lnTo>
                      <a:pt x="2888" y="3327"/>
                    </a:lnTo>
                    <a:lnTo>
                      <a:pt x="2679" y="3536"/>
                    </a:lnTo>
                    <a:lnTo>
                      <a:pt x="2554" y="3536"/>
                    </a:lnTo>
                    <a:lnTo>
                      <a:pt x="2470" y="3578"/>
                    </a:lnTo>
                    <a:lnTo>
                      <a:pt x="2365" y="3536"/>
                    </a:lnTo>
                    <a:lnTo>
                      <a:pt x="2135" y="3285"/>
                    </a:lnTo>
                    <a:lnTo>
                      <a:pt x="2051" y="3285"/>
                    </a:lnTo>
                    <a:lnTo>
                      <a:pt x="1989" y="3181"/>
                    </a:lnTo>
                    <a:lnTo>
                      <a:pt x="1947" y="3118"/>
                    </a:lnTo>
                    <a:lnTo>
                      <a:pt x="2010" y="3034"/>
                    </a:lnTo>
                    <a:lnTo>
                      <a:pt x="2030" y="2888"/>
                    </a:lnTo>
                    <a:lnTo>
                      <a:pt x="1926" y="2720"/>
                    </a:lnTo>
                    <a:lnTo>
                      <a:pt x="1926" y="2637"/>
                    </a:lnTo>
                    <a:lnTo>
                      <a:pt x="1905" y="2595"/>
                    </a:lnTo>
                    <a:lnTo>
                      <a:pt x="1905" y="2448"/>
                    </a:lnTo>
                    <a:lnTo>
                      <a:pt x="1947" y="2365"/>
                    </a:lnTo>
                    <a:lnTo>
                      <a:pt x="1884" y="2365"/>
                    </a:lnTo>
                    <a:lnTo>
                      <a:pt x="1884" y="2239"/>
                    </a:lnTo>
                    <a:lnTo>
                      <a:pt x="1842" y="2176"/>
                    </a:lnTo>
                    <a:lnTo>
                      <a:pt x="1800" y="2197"/>
                    </a:lnTo>
                    <a:lnTo>
                      <a:pt x="1717" y="2134"/>
                    </a:lnTo>
                    <a:lnTo>
                      <a:pt x="1675" y="2197"/>
                    </a:lnTo>
                    <a:lnTo>
                      <a:pt x="1779" y="2281"/>
                    </a:lnTo>
                    <a:lnTo>
                      <a:pt x="1738" y="2365"/>
                    </a:lnTo>
                    <a:lnTo>
                      <a:pt x="1779" y="2427"/>
                    </a:lnTo>
                    <a:lnTo>
                      <a:pt x="1696" y="2511"/>
                    </a:lnTo>
                    <a:lnTo>
                      <a:pt x="1696" y="2595"/>
                    </a:lnTo>
                    <a:lnTo>
                      <a:pt x="1779" y="2699"/>
                    </a:lnTo>
                    <a:lnTo>
                      <a:pt x="1779" y="2741"/>
                    </a:lnTo>
                    <a:lnTo>
                      <a:pt x="1675" y="2762"/>
                    </a:lnTo>
                    <a:lnTo>
                      <a:pt x="1612" y="2720"/>
                    </a:lnTo>
                    <a:lnTo>
                      <a:pt x="1591" y="2616"/>
                    </a:lnTo>
                    <a:lnTo>
                      <a:pt x="1486" y="2595"/>
                    </a:lnTo>
                    <a:lnTo>
                      <a:pt x="1486" y="2532"/>
                    </a:lnTo>
                    <a:lnTo>
                      <a:pt x="1382" y="2511"/>
                    </a:lnTo>
                    <a:lnTo>
                      <a:pt x="1319" y="2511"/>
                    </a:lnTo>
                    <a:lnTo>
                      <a:pt x="1298" y="2448"/>
                    </a:lnTo>
                    <a:lnTo>
                      <a:pt x="1403" y="2406"/>
                    </a:lnTo>
                    <a:lnTo>
                      <a:pt x="1424" y="2323"/>
                    </a:lnTo>
                    <a:lnTo>
                      <a:pt x="1319" y="2239"/>
                    </a:lnTo>
                    <a:lnTo>
                      <a:pt x="1403" y="2114"/>
                    </a:lnTo>
                    <a:lnTo>
                      <a:pt x="1486" y="2093"/>
                    </a:lnTo>
                    <a:lnTo>
                      <a:pt x="1507" y="1988"/>
                    </a:lnTo>
                    <a:lnTo>
                      <a:pt x="1486" y="1904"/>
                    </a:lnTo>
                    <a:lnTo>
                      <a:pt x="1507" y="1821"/>
                    </a:lnTo>
                    <a:lnTo>
                      <a:pt x="1466" y="1758"/>
                    </a:lnTo>
                    <a:lnTo>
                      <a:pt x="1486" y="1611"/>
                    </a:lnTo>
                    <a:lnTo>
                      <a:pt x="1361" y="1507"/>
                    </a:lnTo>
                    <a:lnTo>
                      <a:pt x="1361" y="1465"/>
                    </a:lnTo>
                    <a:lnTo>
                      <a:pt x="1424" y="1507"/>
                    </a:lnTo>
                    <a:lnTo>
                      <a:pt x="1528" y="1486"/>
                    </a:lnTo>
                    <a:lnTo>
                      <a:pt x="1570" y="1360"/>
                    </a:lnTo>
                    <a:lnTo>
                      <a:pt x="1591" y="1318"/>
                    </a:lnTo>
                    <a:lnTo>
                      <a:pt x="1591" y="1151"/>
                    </a:lnTo>
                    <a:lnTo>
                      <a:pt x="1570" y="1026"/>
                    </a:lnTo>
                    <a:lnTo>
                      <a:pt x="1570" y="921"/>
                    </a:lnTo>
                    <a:lnTo>
                      <a:pt x="1507" y="942"/>
                    </a:lnTo>
                    <a:lnTo>
                      <a:pt x="1382" y="984"/>
                    </a:lnTo>
                    <a:lnTo>
                      <a:pt x="1277" y="879"/>
                    </a:lnTo>
                    <a:lnTo>
                      <a:pt x="1361" y="837"/>
                    </a:lnTo>
                    <a:lnTo>
                      <a:pt x="1277" y="774"/>
                    </a:lnTo>
                    <a:lnTo>
                      <a:pt x="1214" y="754"/>
                    </a:lnTo>
                    <a:lnTo>
                      <a:pt x="1277" y="712"/>
                    </a:lnTo>
                    <a:lnTo>
                      <a:pt x="1361" y="649"/>
                    </a:lnTo>
                    <a:lnTo>
                      <a:pt x="1361" y="607"/>
                    </a:lnTo>
                    <a:lnTo>
                      <a:pt x="1256" y="565"/>
                    </a:lnTo>
                    <a:lnTo>
                      <a:pt x="1173" y="502"/>
                    </a:lnTo>
                    <a:lnTo>
                      <a:pt x="1089" y="544"/>
                    </a:lnTo>
                    <a:lnTo>
                      <a:pt x="1089" y="440"/>
                    </a:lnTo>
                    <a:lnTo>
                      <a:pt x="1110" y="440"/>
                    </a:lnTo>
                    <a:lnTo>
                      <a:pt x="1173" y="356"/>
                    </a:lnTo>
                    <a:lnTo>
                      <a:pt x="1110" y="356"/>
                    </a:lnTo>
                    <a:lnTo>
                      <a:pt x="1047" y="398"/>
                    </a:lnTo>
                    <a:lnTo>
                      <a:pt x="1047" y="461"/>
                    </a:lnTo>
                    <a:lnTo>
                      <a:pt x="1005" y="544"/>
                    </a:lnTo>
                    <a:lnTo>
                      <a:pt x="942" y="523"/>
                    </a:lnTo>
                    <a:lnTo>
                      <a:pt x="963" y="419"/>
                    </a:lnTo>
                    <a:lnTo>
                      <a:pt x="901" y="335"/>
                    </a:lnTo>
                    <a:lnTo>
                      <a:pt x="880" y="209"/>
                    </a:lnTo>
                    <a:lnTo>
                      <a:pt x="880" y="105"/>
                    </a:lnTo>
                    <a:lnTo>
                      <a:pt x="880" y="42"/>
                    </a:lnTo>
                    <a:lnTo>
                      <a:pt x="942" y="42"/>
                    </a:lnTo>
                    <a:lnTo>
                      <a:pt x="880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417" name="Google Shape;1609;p74"/>
            <p:cNvSpPr/>
            <p:nvPr/>
          </p:nvSpPr>
          <p:spPr>
            <a:xfrm>
              <a:off x="3608564" y="2619698"/>
              <a:ext cx="60550" cy="35232"/>
            </a:xfrm>
            <a:custGeom>
              <a:avLst/>
              <a:gdLst/>
              <a:ahLst/>
              <a:cxnLst/>
              <a:rect l="l" t="t" r="r" b="b"/>
              <a:pathLst>
                <a:path w="5085" h="3098" extrusionOk="0">
                  <a:moveTo>
                    <a:pt x="900" y="1"/>
                  </a:moveTo>
                  <a:lnTo>
                    <a:pt x="733" y="22"/>
                  </a:lnTo>
                  <a:lnTo>
                    <a:pt x="733" y="64"/>
                  </a:lnTo>
                  <a:lnTo>
                    <a:pt x="775" y="126"/>
                  </a:lnTo>
                  <a:lnTo>
                    <a:pt x="837" y="126"/>
                  </a:lnTo>
                  <a:lnTo>
                    <a:pt x="858" y="64"/>
                  </a:lnTo>
                  <a:lnTo>
                    <a:pt x="942" y="64"/>
                  </a:lnTo>
                  <a:lnTo>
                    <a:pt x="984" y="126"/>
                  </a:lnTo>
                  <a:lnTo>
                    <a:pt x="1088" y="147"/>
                  </a:lnTo>
                  <a:lnTo>
                    <a:pt x="1047" y="210"/>
                  </a:lnTo>
                  <a:lnTo>
                    <a:pt x="942" y="168"/>
                  </a:lnTo>
                  <a:lnTo>
                    <a:pt x="837" y="168"/>
                  </a:lnTo>
                  <a:lnTo>
                    <a:pt x="858" y="231"/>
                  </a:lnTo>
                  <a:lnTo>
                    <a:pt x="1005" y="315"/>
                  </a:lnTo>
                  <a:lnTo>
                    <a:pt x="1109" y="440"/>
                  </a:lnTo>
                  <a:lnTo>
                    <a:pt x="1088" y="524"/>
                  </a:lnTo>
                  <a:lnTo>
                    <a:pt x="1047" y="545"/>
                  </a:lnTo>
                  <a:lnTo>
                    <a:pt x="1047" y="461"/>
                  </a:lnTo>
                  <a:lnTo>
                    <a:pt x="900" y="377"/>
                  </a:lnTo>
                  <a:lnTo>
                    <a:pt x="837" y="461"/>
                  </a:lnTo>
                  <a:lnTo>
                    <a:pt x="775" y="440"/>
                  </a:lnTo>
                  <a:lnTo>
                    <a:pt x="796" y="356"/>
                  </a:lnTo>
                  <a:lnTo>
                    <a:pt x="691" y="252"/>
                  </a:lnTo>
                  <a:lnTo>
                    <a:pt x="586" y="210"/>
                  </a:lnTo>
                  <a:lnTo>
                    <a:pt x="524" y="252"/>
                  </a:lnTo>
                  <a:lnTo>
                    <a:pt x="586" y="356"/>
                  </a:lnTo>
                  <a:lnTo>
                    <a:pt x="565" y="419"/>
                  </a:lnTo>
                  <a:lnTo>
                    <a:pt x="524" y="315"/>
                  </a:lnTo>
                  <a:lnTo>
                    <a:pt x="419" y="273"/>
                  </a:lnTo>
                  <a:lnTo>
                    <a:pt x="377" y="356"/>
                  </a:lnTo>
                  <a:lnTo>
                    <a:pt x="461" y="440"/>
                  </a:lnTo>
                  <a:lnTo>
                    <a:pt x="524" y="482"/>
                  </a:lnTo>
                  <a:lnTo>
                    <a:pt x="565" y="545"/>
                  </a:lnTo>
                  <a:lnTo>
                    <a:pt x="461" y="482"/>
                  </a:lnTo>
                  <a:lnTo>
                    <a:pt x="356" y="545"/>
                  </a:lnTo>
                  <a:lnTo>
                    <a:pt x="419" y="608"/>
                  </a:lnTo>
                  <a:lnTo>
                    <a:pt x="565" y="670"/>
                  </a:lnTo>
                  <a:lnTo>
                    <a:pt x="482" y="670"/>
                  </a:lnTo>
                  <a:lnTo>
                    <a:pt x="461" y="733"/>
                  </a:lnTo>
                  <a:lnTo>
                    <a:pt x="482" y="775"/>
                  </a:lnTo>
                  <a:lnTo>
                    <a:pt x="461" y="775"/>
                  </a:lnTo>
                  <a:lnTo>
                    <a:pt x="272" y="649"/>
                  </a:lnTo>
                  <a:lnTo>
                    <a:pt x="231" y="608"/>
                  </a:lnTo>
                  <a:lnTo>
                    <a:pt x="168" y="670"/>
                  </a:lnTo>
                  <a:lnTo>
                    <a:pt x="252" y="796"/>
                  </a:lnTo>
                  <a:lnTo>
                    <a:pt x="314" y="880"/>
                  </a:lnTo>
                  <a:lnTo>
                    <a:pt x="252" y="900"/>
                  </a:lnTo>
                  <a:lnTo>
                    <a:pt x="147" y="775"/>
                  </a:lnTo>
                  <a:lnTo>
                    <a:pt x="63" y="754"/>
                  </a:lnTo>
                  <a:lnTo>
                    <a:pt x="0" y="859"/>
                  </a:lnTo>
                  <a:lnTo>
                    <a:pt x="126" y="900"/>
                  </a:lnTo>
                  <a:lnTo>
                    <a:pt x="231" y="1005"/>
                  </a:lnTo>
                  <a:lnTo>
                    <a:pt x="356" y="1047"/>
                  </a:lnTo>
                  <a:lnTo>
                    <a:pt x="440" y="942"/>
                  </a:lnTo>
                  <a:lnTo>
                    <a:pt x="565" y="900"/>
                  </a:lnTo>
                  <a:lnTo>
                    <a:pt x="628" y="796"/>
                  </a:lnTo>
                  <a:lnTo>
                    <a:pt x="649" y="859"/>
                  </a:lnTo>
                  <a:lnTo>
                    <a:pt x="649" y="900"/>
                  </a:lnTo>
                  <a:lnTo>
                    <a:pt x="691" y="900"/>
                  </a:lnTo>
                  <a:lnTo>
                    <a:pt x="775" y="880"/>
                  </a:lnTo>
                  <a:lnTo>
                    <a:pt x="796" y="984"/>
                  </a:lnTo>
                  <a:lnTo>
                    <a:pt x="858" y="984"/>
                  </a:lnTo>
                  <a:lnTo>
                    <a:pt x="942" y="900"/>
                  </a:lnTo>
                  <a:lnTo>
                    <a:pt x="963" y="859"/>
                  </a:lnTo>
                  <a:lnTo>
                    <a:pt x="984" y="963"/>
                  </a:lnTo>
                  <a:lnTo>
                    <a:pt x="1005" y="963"/>
                  </a:lnTo>
                  <a:lnTo>
                    <a:pt x="1151" y="859"/>
                  </a:lnTo>
                  <a:lnTo>
                    <a:pt x="1109" y="900"/>
                  </a:lnTo>
                  <a:lnTo>
                    <a:pt x="1088" y="1005"/>
                  </a:lnTo>
                  <a:lnTo>
                    <a:pt x="1151" y="1047"/>
                  </a:lnTo>
                  <a:lnTo>
                    <a:pt x="1214" y="984"/>
                  </a:lnTo>
                  <a:lnTo>
                    <a:pt x="1360" y="1068"/>
                  </a:lnTo>
                  <a:lnTo>
                    <a:pt x="1277" y="1089"/>
                  </a:lnTo>
                  <a:lnTo>
                    <a:pt x="1193" y="1089"/>
                  </a:lnTo>
                  <a:lnTo>
                    <a:pt x="1109" y="1131"/>
                  </a:lnTo>
                  <a:lnTo>
                    <a:pt x="1047" y="1131"/>
                  </a:lnTo>
                  <a:lnTo>
                    <a:pt x="879" y="1214"/>
                  </a:lnTo>
                  <a:lnTo>
                    <a:pt x="879" y="1256"/>
                  </a:lnTo>
                  <a:lnTo>
                    <a:pt x="1068" y="1298"/>
                  </a:lnTo>
                  <a:lnTo>
                    <a:pt x="1172" y="1298"/>
                  </a:lnTo>
                  <a:lnTo>
                    <a:pt x="1214" y="1214"/>
                  </a:lnTo>
                  <a:lnTo>
                    <a:pt x="1277" y="1193"/>
                  </a:lnTo>
                  <a:lnTo>
                    <a:pt x="1277" y="1298"/>
                  </a:lnTo>
                  <a:lnTo>
                    <a:pt x="1193" y="1382"/>
                  </a:lnTo>
                  <a:lnTo>
                    <a:pt x="1005" y="1403"/>
                  </a:lnTo>
                  <a:lnTo>
                    <a:pt x="942" y="1382"/>
                  </a:lnTo>
                  <a:lnTo>
                    <a:pt x="858" y="1486"/>
                  </a:lnTo>
                  <a:lnTo>
                    <a:pt x="796" y="1403"/>
                  </a:lnTo>
                  <a:lnTo>
                    <a:pt x="775" y="1382"/>
                  </a:lnTo>
                  <a:lnTo>
                    <a:pt x="775" y="1319"/>
                  </a:lnTo>
                  <a:lnTo>
                    <a:pt x="691" y="1319"/>
                  </a:lnTo>
                  <a:lnTo>
                    <a:pt x="691" y="1361"/>
                  </a:lnTo>
                  <a:lnTo>
                    <a:pt x="691" y="1382"/>
                  </a:lnTo>
                  <a:lnTo>
                    <a:pt x="628" y="1465"/>
                  </a:lnTo>
                  <a:lnTo>
                    <a:pt x="544" y="1403"/>
                  </a:lnTo>
                  <a:lnTo>
                    <a:pt x="461" y="1424"/>
                  </a:lnTo>
                  <a:lnTo>
                    <a:pt x="356" y="1486"/>
                  </a:lnTo>
                  <a:lnTo>
                    <a:pt x="252" y="1424"/>
                  </a:lnTo>
                  <a:lnTo>
                    <a:pt x="168" y="1465"/>
                  </a:lnTo>
                  <a:lnTo>
                    <a:pt x="126" y="1465"/>
                  </a:lnTo>
                  <a:lnTo>
                    <a:pt x="168" y="1591"/>
                  </a:lnTo>
                  <a:lnTo>
                    <a:pt x="231" y="1654"/>
                  </a:lnTo>
                  <a:lnTo>
                    <a:pt x="377" y="1696"/>
                  </a:lnTo>
                  <a:lnTo>
                    <a:pt x="377" y="1633"/>
                  </a:lnTo>
                  <a:lnTo>
                    <a:pt x="565" y="1696"/>
                  </a:lnTo>
                  <a:lnTo>
                    <a:pt x="900" y="1696"/>
                  </a:lnTo>
                  <a:lnTo>
                    <a:pt x="900" y="1737"/>
                  </a:lnTo>
                  <a:lnTo>
                    <a:pt x="837" y="1800"/>
                  </a:lnTo>
                  <a:lnTo>
                    <a:pt x="837" y="1842"/>
                  </a:lnTo>
                  <a:lnTo>
                    <a:pt x="942" y="1926"/>
                  </a:lnTo>
                  <a:lnTo>
                    <a:pt x="963" y="2009"/>
                  </a:lnTo>
                  <a:lnTo>
                    <a:pt x="1005" y="2009"/>
                  </a:lnTo>
                  <a:lnTo>
                    <a:pt x="1172" y="1905"/>
                  </a:lnTo>
                  <a:lnTo>
                    <a:pt x="1151" y="1988"/>
                  </a:lnTo>
                  <a:lnTo>
                    <a:pt x="1047" y="2030"/>
                  </a:lnTo>
                  <a:lnTo>
                    <a:pt x="984" y="2135"/>
                  </a:lnTo>
                  <a:lnTo>
                    <a:pt x="1068" y="2177"/>
                  </a:lnTo>
                  <a:lnTo>
                    <a:pt x="1214" y="2051"/>
                  </a:lnTo>
                  <a:lnTo>
                    <a:pt x="1360" y="2114"/>
                  </a:lnTo>
                  <a:lnTo>
                    <a:pt x="1381" y="2156"/>
                  </a:lnTo>
                  <a:lnTo>
                    <a:pt x="1298" y="2114"/>
                  </a:lnTo>
                  <a:lnTo>
                    <a:pt x="1193" y="2156"/>
                  </a:lnTo>
                  <a:lnTo>
                    <a:pt x="1109" y="2240"/>
                  </a:lnTo>
                  <a:lnTo>
                    <a:pt x="984" y="2240"/>
                  </a:lnTo>
                  <a:lnTo>
                    <a:pt x="984" y="2323"/>
                  </a:lnTo>
                  <a:lnTo>
                    <a:pt x="942" y="2365"/>
                  </a:lnTo>
                  <a:lnTo>
                    <a:pt x="879" y="2365"/>
                  </a:lnTo>
                  <a:lnTo>
                    <a:pt x="796" y="2407"/>
                  </a:lnTo>
                  <a:lnTo>
                    <a:pt x="775" y="2344"/>
                  </a:lnTo>
                  <a:lnTo>
                    <a:pt x="670" y="2261"/>
                  </a:lnTo>
                  <a:lnTo>
                    <a:pt x="670" y="2323"/>
                  </a:lnTo>
                  <a:lnTo>
                    <a:pt x="628" y="2323"/>
                  </a:lnTo>
                  <a:lnTo>
                    <a:pt x="649" y="2449"/>
                  </a:lnTo>
                  <a:lnTo>
                    <a:pt x="691" y="2470"/>
                  </a:lnTo>
                  <a:lnTo>
                    <a:pt x="670" y="2512"/>
                  </a:lnTo>
                  <a:lnTo>
                    <a:pt x="649" y="2700"/>
                  </a:lnTo>
                  <a:lnTo>
                    <a:pt x="775" y="2679"/>
                  </a:lnTo>
                  <a:lnTo>
                    <a:pt x="837" y="2658"/>
                  </a:lnTo>
                  <a:lnTo>
                    <a:pt x="900" y="2700"/>
                  </a:lnTo>
                  <a:lnTo>
                    <a:pt x="1088" y="2742"/>
                  </a:lnTo>
                  <a:lnTo>
                    <a:pt x="1214" y="2637"/>
                  </a:lnTo>
                  <a:lnTo>
                    <a:pt x="1360" y="2679"/>
                  </a:lnTo>
                  <a:lnTo>
                    <a:pt x="1423" y="2637"/>
                  </a:lnTo>
                  <a:lnTo>
                    <a:pt x="1465" y="2679"/>
                  </a:lnTo>
                  <a:lnTo>
                    <a:pt x="1528" y="2700"/>
                  </a:lnTo>
                  <a:lnTo>
                    <a:pt x="1632" y="2679"/>
                  </a:lnTo>
                  <a:lnTo>
                    <a:pt x="1632" y="2784"/>
                  </a:lnTo>
                  <a:lnTo>
                    <a:pt x="1779" y="2930"/>
                  </a:lnTo>
                  <a:lnTo>
                    <a:pt x="1842" y="2972"/>
                  </a:lnTo>
                  <a:lnTo>
                    <a:pt x="1946" y="2888"/>
                  </a:lnTo>
                  <a:lnTo>
                    <a:pt x="2051" y="2888"/>
                  </a:lnTo>
                  <a:lnTo>
                    <a:pt x="2239" y="3077"/>
                  </a:lnTo>
                  <a:lnTo>
                    <a:pt x="2469" y="3077"/>
                  </a:lnTo>
                  <a:lnTo>
                    <a:pt x="2574" y="3097"/>
                  </a:lnTo>
                  <a:lnTo>
                    <a:pt x="2741" y="3056"/>
                  </a:lnTo>
                  <a:lnTo>
                    <a:pt x="2721" y="2951"/>
                  </a:lnTo>
                  <a:lnTo>
                    <a:pt x="2741" y="2867"/>
                  </a:lnTo>
                  <a:lnTo>
                    <a:pt x="2762" y="2951"/>
                  </a:lnTo>
                  <a:lnTo>
                    <a:pt x="2888" y="2972"/>
                  </a:lnTo>
                  <a:lnTo>
                    <a:pt x="3034" y="2867"/>
                  </a:lnTo>
                  <a:lnTo>
                    <a:pt x="3034" y="2700"/>
                  </a:lnTo>
                  <a:lnTo>
                    <a:pt x="3181" y="2700"/>
                  </a:lnTo>
                  <a:lnTo>
                    <a:pt x="3139" y="2763"/>
                  </a:lnTo>
                  <a:lnTo>
                    <a:pt x="3181" y="2846"/>
                  </a:lnTo>
                  <a:lnTo>
                    <a:pt x="3202" y="2763"/>
                  </a:lnTo>
                  <a:lnTo>
                    <a:pt x="3306" y="2763"/>
                  </a:lnTo>
                  <a:lnTo>
                    <a:pt x="3411" y="2637"/>
                  </a:lnTo>
                  <a:lnTo>
                    <a:pt x="3474" y="2658"/>
                  </a:lnTo>
                  <a:lnTo>
                    <a:pt x="3495" y="2637"/>
                  </a:lnTo>
                  <a:lnTo>
                    <a:pt x="3599" y="2658"/>
                  </a:lnTo>
                  <a:lnTo>
                    <a:pt x="3599" y="2679"/>
                  </a:lnTo>
                  <a:lnTo>
                    <a:pt x="3662" y="2658"/>
                  </a:lnTo>
                  <a:lnTo>
                    <a:pt x="3892" y="2449"/>
                  </a:lnTo>
                  <a:lnTo>
                    <a:pt x="3976" y="2323"/>
                  </a:lnTo>
                  <a:lnTo>
                    <a:pt x="4248" y="2261"/>
                  </a:lnTo>
                  <a:lnTo>
                    <a:pt x="4332" y="2177"/>
                  </a:lnTo>
                  <a:lnTo>
                    <a:pt x="4290" y="2135"/>
                  </a:lnTo>
                  <a:lnTo>
                    <a:pt x="4311" y="2051"/>
                  </a:lnTo>
                  <a:lnTo>
                    <a:pt x="4353" y="2051"/>
                  </a:lnTo>
                  <a:lnTo>
                    <a:pt x="4394" y="2156"/>
                  </a:lnTo>
                  <a:lnTo>
                    <a:pt x="4541" y="2177"/>
                  </a:lnTo>
                  <a:lnTo>
                    <a:pt x="4625" y="2114"/>
                  </a:lnTo>
                  <a:lnTo>
                    <a:pt x="4625" y="2030"/>
                  </a:lnTo>
                  <a:lnTo>
                    <a:pt x="4604" y="2009"/>
                  </a:lnTo>
                  <a:lnTo>
                    <a:pt x="4604" y="1926"/>
                  </a:lnTo>
                  <a:lnTo>
                    <a:pt x="4666" y="1905"/>
                  </a:lnTo>
                  <a:lnTo>
                    <a:pt x="4625" y="1779"/>
                  </a:lnTo>
                  <a:lnTo>
                    <a:pt x="4666" y="1716"/>
                  </a:lnTo>
                  <a:lnTo>
                    <a:pt x="4771" y="1779"/>
                  </a:lnTo>
                  <a:lnTo>
                    <a:pt x="4771" y="1884"/>
                  </a:lnTo>
                  <a:lnTo>
                    <a:pt x="4876" y="1842"/>
                  </a:lnTo>
                  <a:lnTo>
                    <a:pt x="4938" y="1716"/>
                  </a:lnTo>
                  <a:lnTo>
                    <a:pt x="4917" y="1612"/>
                  </a:lnTo>
                  <a:lnTo>
                    <a:pt x="4813" y="1507"/>
                  </a:lnTo>
                  <a:lnTo>
                    <a:pt x="4813" y="1403"/>
                  </a:lnTo>
                  <a:lnTo>
                    <a:pt x="4855" y="1361"/>
                  </a:lnTo>
                  <a:lnTo>
                    <a:pt x="4855" y="1256"/>
                  </a:lnTo>
                  <a:lnTo>
                    <a:pt x="4959" y="1193"/>
                  </a:lnTo>
                  <a:lnTo>
                    <a:pt x="5043" y="1193"/>
                  </a:lnTo>
                  <a:lnTo>
                    <a:pt x="5085" y="1110"/>
                  </a:lnTo>
                  <a:lnTo>
                    <a:pt x="5022" y="1005"/>
                  </a:lnTo>
                  <a:lnTo>
                    <a:pt x="4771" y="984"/>
                  </a:lnTo>
                  <a:lnTo>
                    <a:pt x="4708" y="1068"/>
                  </a:lnTo>
                  <a:lnTo>
                    <a:pt x="4750" y="963"/>
                  </a:lnTo>
                  <a:lnTo>
                    <a:pt x="4750" y="859"/>
                  </a:lnTo>
                  <a:lnTo>
                    <a:pt x="4625" y="859"/>
                  </a:lnTo>
                  <a:lnTo>
                    <a:pt x="4604" y="880"/>
                  </a:lnTo>
                  <a:lnTo>
                    <a:pt x="4541" y="775"/>
                  </a:lnTo>
                  <a:lnTo>
                    <a:pt x="4625" y="670"/>
                  </a:lnTo>
                  <a:lnTo>
                    <a:pt x="4708" y="649"/>
                  </a:lnTo>
                  <a:lnTo>
                    <a:pt x="4708" y="482"/>
                  </a:lnTo>
                  <a:lnTo>
                    <a:pt x="4645" y="461"/>
                  </a:lnTo>
                  <a:lnTo>
                    <a:pt x="4562" y="545"/>
                  </a:lnTo>
                  <a:lnTo>
                    <a:pt x="4457" y="482"/>
                  </a:lnTo>
                  <a:lnTo>
                    <a:pt x="4415" y="377"/>
                  </a:lnTo>
                  <a:lnTo>
                    <a:pt x="4520" y="336"/>
                  </a:lnTo>
                  <a:lnTo>
                    <a:pt x="4541" y="252"/>
                  </a:lnTo>
                  <a:lnTo>
                    <a:pt x="4604" y="210"/>
                  </a:lnTo>
                  <a:lnTo>
                    <a:pt x="4708" y="168"/>
                  </a:lnTo>
                  <a:lnTo>
                    <a:pt x="4562" y="126"/>
                  </a:lnTo>
                  <a:lnTo>
                    <a:pt x="4499" y="147"/>
                  </a:lnTo>
                  <a:lnTo>
                    <a:pt x="4311" y="336"/>
                  </a:lnTo>
                  <a:lnTo>
                    <a:pt x="4290" y="419"/>
                  </a:lnTo>
                  <a:lnTo>
                    <a:pt x="4206" y="440"/>
                  </a:lnTo>
                  <a:lnTo>
                    <a:pt x="4122" y="315"/>
                  </a:lnTo>
                  <a:lnTo>
                    <a:pt x="4185" y="252"/>
                  </a:lnTo>
                  <a:lnTo>
                    <a:pt x="4122" y="210"/>
                  </a:lnTo>
                  <a:lnTo>
                    <a:pt x="4101" y="84"/>
                  </a:lnTo>
                  <a:lnTo>
                    <a:pt x="3997" y="64"/>
                  </a:lnTo>
                  <a:lnTo>
                    <a:pt x="3913" y="126"/>
                  </a:lnTo>
                  <a:lnTo>
                    <a:pt x="3829" y="84"/>
                  </a:lnTo>
                  <a:lnTo>
                    <a:pt x="3788" y="168"/>
                  </a:lnTo>
                  <a:lnTo>
                    <a:pt x="3829" y="315"/>
                  </a:lnTo>
                  <a:lnTo>
                    <a:pt x="3788" y="377"/>
                  </a:lnTo>
                  <a:lnTo>
                    <a:pt x="3683" y="377"/>
                  </a:lnTo>
                  <a:lnTo>
                    <a:pt x="3578" y="440"/>
                  </a:lnTo>
                  <a:lnTo>
                    <a:pt x="3557" y="336"/>
                  </a:lnTo>
                  <a:lnTo>
                    <a:pt x="3495" y="315"/>
                  </a:lnTo>
                  <a:lnTo>
                    <a:pt x="3453" y="377"/>
                  </a:lnTo>
                  <a:lnTo>
                    <a:pt x="3369" y="545"/>
                  </a:lnTo>
                  <a:lnTo>
                    <a:pt x="3265" y="545"/>
                  </a:lnTo>
                  <a:lnTo>
                    <a:pt x="3160" y="356"/>
                  </a:lnTo>
                  <a:lnTo>
                    <a:pt x="3076" y="356"/>
                  </a:lnTo>
                  <a:lnTo>
                    <a:pt x="3034" y="336"/>
                  </a:lnTo>
                  <a:lnTo>
                    <a:pt x="2951" y="356"/>
                  </a:lnTo>
                  <a:lnTo>
                    <a:pt x="2888" y="545"/>
                  </a:lnTo>
                  <a:lnTo>
                    <a:pt x="2993" y="754"/>
                  </a:lnTo>
                  <a:lnTo>
                    <a:pt x="2888" y="1047"/>
                  </a:lnTo>
                  <a:lnTo>
                    <a:pt x="2930" y="775"/>
                  </a:lnTo>
                  <a:lnTo>
                    <a:pt x="2825" y="608"/>
                  </a:lnTo>
                  <a:lnTo>
                    <a:pt x="2825" y="524"/>
                  </a:lnTo>
                  <a:lnTo>
                    <a:pt x="2762" y="482"/>
                  </a:lnTo>
                  <a:lnTo>
                    <a:pt x="2783" y="356"/>
                  </a:lnTo>
                  <a:lnTo>
                    <a:pt x="2658" y="273"/>
                  </a:lnTo>
                  <a:lnTo>
                    <a:pt x="2448" y="440"/>
                  </a:lnTo>
                  <a:lnTo>
                    <a:pt x="2428" y="566"/>
                  </a:lnTo>
                  <a:lnTo>
                    <a:pt x="2448" y="649"/>
                  </a:lnTo>
                  <a:lnTo>
                    <a:pt x="2344" y="796"/>
                  </a:lnTo>
                  <a:lnTo>
                    <a:pt x="2260" y="796"/>
                  </a:lnTo>
                  <a:lnTo>
                    <a:pt x="2260" y="649"/>
                  </a:lnTo>
                  <a:lnTo>
                    <a:pt x="2156" y="587"/>
                  </a:lnTo>
                  <a:lnTo>
                    <a:pt x="2156" y="356"/>
                  </a:lnTo>
                  <a:lnTo>
                    <a:pt x="2093" y="315"/>
                  </a:lnTo>
                  <a:lnTo>
                    <a:pt x="1925" y="440"/>
                  </a:lnTo>
                  <a:lnTo>
                    <a:pt x="1946" y="691"/>
                  </a:lnTo>
                  <a:lnTo>
                    <a:pt x="2009" y="775"/>
                  </a:lnTo>
                  <a:lnTo>
                    <a:pt x="2009" y="963"/>
                  </a:lnTo>
                  <a:lnTo>
                    <a:pt x="1925" y="1047"/>
                  </a:lnTo>
                  <a:lnTo>
                    <a:pt x="1842" y="1047"/>
                  </a:lnTo>
                  <a:lnTo>
                    <a:pt x="1821" y="900"/>
                  </a:lnTo>
                  <a:lnTo>
                    <a:pt x="1716" y="963"/>
                  </a:lnTo>
                  <a:lnTo>
                    <a:pt x="1674" y="1110"/>
                  </a:lnTo>
                  <a:lnTo>
                    <a:pt x="1612" y="1131"/>
                  </a:lnTo>
                  <a:lnTo>
                    <a:pt x="1591" y="1319"/>
                  </a:lnTo>
                  <a:lnTo>
                    <a:pt x="1507" y="1131"/>
                  </a:lnTo>
                  <a:lnTo>
                    <a:pt x="1423" y="1131"/>
                  </a:lnTo>
                  <a:lnTo>
                    <a:pt x="1465" y="1068"/>
                  </a:lnTo>
                  <a:lnTo>
                    <a:pt x="1528" y="963"/>
                  </a:lnTo>
                  <a:lnTo>
                    <a:pt x="1528" y="859"/>
                  </a:lnTo>
                  <a:lnTo>
                    <a:pt x="1402" y="859"/>
                  </a:lnTo>
                  <a:lnTo>
                    <a:pt x="1465" y="775"/>
                  </a:lnTo>
                  <a:lnTo>
                    <a:pt x="1402" y="649"/>
                  </a:lnTo>
                  <a:lnTo>
                    <a:pt x="1486" y="691"/>
                  </a:lnTo>
                  <a:lnTo>
                    <a:pt x="1570" y="608"/>
                  </a:lnTo>
                  <a:lnTo>
                    <a:pt x="1528" y="545"/>
                  </a:lnTo>
                  <a:lnTo>
                    <a:pt x="1423" y="482"/>
                  </a:lnTo>
                  <a:lnTo>
                    <a:pt x="1528" y="440"/>
                  </a:lnTo>
                  <a:lnTo>
                    <a:pt x="1465" y="336"/>
                  </a:lnTo>
                  <a:lnTo>
                    <a:pt x="1381" y="377"/>
                  </a:lnTo>
                  <a:lnTo>
                    <a:pt x="1319" y="315"/>
                  </a:lnTo>
                  <a:lnTo>
                    <a:pt x="1193" y="231"/>
                  </a:lnTo>
                  <a:lnTo>
                    <a:pt x="1193" y="126"/>
                  </a:lnTo>
                  <a:lnTo>
                    <a:pt x="1109" y="22"/>
                  </a:lnTo>
                  <a:lnTo>
                    <a:pt x="1005" y="43"/>
                  </a:lnTo>
                  <a:lnTo>
                    <a:pt x="90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" name="Google Shape;1610;p74"/>
            <p:cNvSpPr/>
            <p:nvPr/>
          </p:nvSpPr>
          <p:spPr>
            <a:xfrm>
              <a:off x="4188328" y="2704412"/>
              <a:ext cx="421823" cy="300791"/>
            </a:xfrm>
            <a:custGeom>
              <a:avLst/>
              <a:gdLst/>
              <a:ahLst/>
              <a:cxnLst/>
              <a:rect l="l" t="t" r="r" b="b"/>
              <a:pathLst>
                <a:path w="35425" h="26449" extrusionOk="0">
                  <a:moveTo>
                    <a:pt x="27390" y="1"/>
                  </a:moveTo>
                  <a:lnTo>
                    <a:pt x="27369" y="21"/>
                  </a:lnTo>
                  <a:lnTo>
                    <a:pt x="27180" y="42"/>
                  </a:lnTo>
                  <a:lnTo>
                    <a:pt x="27139" y="126"/>
                  </a:lnTo>
                  <a:lnTo>
                    <a:pt x="27097" y="126"/>
                  </a:lnTo>
                  <a:lnTo>
                    <a:pt x="27055" y="189"/>
                  </a:lnTo>
                  <a:lnTo>
                    <a:pt x="26867" y="189"/>
                  </a:lnTo>
                  <a:lnTo>
                    <a:pt x="26741" y="147"/>
                  </a:lnTo>
                  <a:lnTo>
                    <a:pt x="26678" y="231"/>
                  </a:lnTo>
                  <a:lnTo>
                    <a:pt x="26574" y="231"/>
                  </a:lnTo>
                  <a:lnTo>
                    <a:pt x="26532" y="335"/>
                  </a:lnTo>
                  <a:lnTo>
                    <a:pt x="26448" y="356"/>
                  </a:lnTo>
                  <a:lnTo>
                    <a:pt x="26344" y="356"/>
                  </a:lnTo>
                  <a:lnTo>
                    <a:pt x="26260" y="398"/>
                  </a:lnTo>
                  <a:lnTo>
                    <a:pt x="26176" y="419"/>
                  </a:lnTo>
                  <a:lnTo>
                    <a:pt x="26051" y="419"/>
                  </a:lnTo>
                  <a:lnTo>
                    <a:pt x="25967" y="461"/>
                  </a:lnTo>
                  <a:lnTo>
                    <a:pt x="25967" y="545"/>
                  </a:lnTo>
                  <a:lnTo>
                    <a:pt x="25904" y="649"/>
                  </a:lnTo>
                  <a:lnTo>
                    <a:pt x="25862" y="754"/>
                  </a:lnTo>
                  <a:lnTo>
                    <a:pt x="25820" y="817"/>
                  </a:lnTo>
                  <a:lnTo>
                    <a:pt x="25820" y="858"/>
                  </a:lnTo>
                  <a:lnTo>
                    <a:pt x="25800" y="921"/>
                  </a:lnTo>
                  <a:lnTo>
                    <a:pt x="25800" y="1068"/>
                  </a:lnTo>
                  <a:lnTo>
                    <a:pt x="25820" y="1089"/>
                  </a:lnTo>
                  <a:lnTo>
                    <a:pt x="25862" y="1130"/>
                  </a:lnTo>
                  <a:lnTo>
                    <a:pt x="26009" y="1047"/>
                  </a:lnTo>
                  <a:lnTo>
                    <a:pt x="26072" y="984"/>
                  </a:lnTo>
                  <a:lnTo>
                    <a:pt x="26155" y="1005"/>
                  </a:lnTo>
                  <a:lnTo>
                    <a:pt x="26239" y="1151"/>
                  </a:lnTo>
                  <a:lnTo>
                    <a:pt x="26281" y="1256"/>
                  </a:lnTo>
                  <a:lnTo>
                    <a:pt x="26364" y="1340"/>
                  </a:lnTo>
                  <a:lnTo>
                    <a:pt x="26364" y="1402"/>
                  </a:lnTo>
                  <a:lnTo>
                    <a:pt x="26385" y="1486"/>
                  </a:lnTo>
                  <a:lnTo>
                    <a:pt x="26385" y="1612"/>
                  </a:lnTo>
                  <a:lnTo>
                    <a:pt x="26323" y="1674"/>
                  </a:lnTo>
                  <a:lnTo>
                    <a:pt x="26239" y="1779"/>
                  </a:lnTo>
                  <a:lnTo>
                    <a:pt x="26218" y="1926"/>
                  </a:lnTo>
                  <a:lnTo>
                    <a:pt x="26134" y="1988"/>
                  </a:lnTo>
                  <a:lnTo>
                    <a:pt x="26072" y="2093"/>
                  </a:lnTo>
                  <a:lnTo>
                    <a:pt x="26051" y="2198"/>
                  </a:lnTo>
                  <a:lnTo>
                    <a:pt x="26134" y="2281"/>
                  </a:lnTo>
                  <a:lnTo>
                    <a:pt x="26092" y="2344"/>
                  </a:lnTo>
                  <a:lnTo>
                    <a:pt x="26134" y="2490"/>
                  </a:lnTo>
                  <a:lnTo>
                    <a:pt x="26176" y="2532"/>
                  </a:lnTo>
                  <a:lnTo>
                    <a:pt x="26176" y="2658"/>
                  </a:lnTo>
                  <a:lnTo>
                    <a:pt x="26092" y="2700"/>
                  </a:lnTo>
                  <a:lnTo>
                    <a:pt x="26072" y="2742"/>
                  </a:lnTo>
                  <a:lnTo>
                    <a:pt x="26134" y="2846"/>
                  </a:lnTo>
                  <a:lnTo>
                    <a:pt x="26134" y="3034"/>
                  </a:lnTo>
                  <a:lnTo>
                    <a:pt x="26092" y="3076"/>
                  </a:lnTo>
                  <a:lnTo>
                    <a:pt x="26092" y="3244"/>
                  </a:lnTo>
                  <a:lnTo>
                    <a:pt x="26155" y="3244"/>
                  </a:lnTo>
                  <a:lnTo>
                    <a:pt x="26218" y="3265"/>
                  </a:lnTo>
                  <a:lnTo>
                    <a:pt x="26260" y="3244"/>
                  </a:lnTo>
                  <a:lnTo>
                    <a:pt x="26281" y="3265"/>
                  </a:lnTo>
                  <a:lnTo>
                    <a:pt x="26323" y="3390"/>
                  </a:lnTo>
                  <a:lnTo>
                    <a:pt x="26281" y="3495"/>
                  </a:lnTo>
                  <a:lnTo>
                    <a:pt x="26218" y="3578"/>
                  </a:lnTo>
                  <a:lnTo>
                    <a:pt x="26009" y="3620"/>
                  </a:lnTo>
                  <a:lnTo>
                    <a:pt x="25862" y="3704"/>
                  </a:lnTo>
                  <a:lnTo>
                    <a:pt x="25569" y="3976"/>
                  </a:lnTo>
                  <a:lnTo>
                    <a:pt x="25527" y="3997"/>
                  </a:lnTo>
                  <a:lnTo>
                    <a:pt x="25444" y="3913"/>
                  </a:lnTo>
                  <a:lnTo>
                    <a:pt x="25276" y="3892"/>
                  </a:lnTo>
                  <a:lnTo>
                    <a:pt x="25172" y="3913"/>
                  </a:lnTo>
                  <a:lnTo>
                    <a:pt x="25130" y="3871"/>
                  </a:lnTo>
                  <a:lnTo>
                    <a:pt x="25004" y="3871"/>
                  </a:lnTo>
                  <a:lnTo>
                    <a:pt x="25004" y="3892"/>
                  </a:lnTo>
                  <a:lnTo>
                    <a:pt x="24879" y="4792"/>
                  </a:lnTo>
                  <a:lnTo>
                    <a:pt x="24900" y="4959"/>
                  </a:lnTo>
                  <a:lnTo>
                    <a:pt x="24858" y="5148"/>
                  </a:lnTo>
                  <a:lnTo>
                    <a:pt x="24879" y="5252"/>
                  </a:lnTo>
                  <a:lnTo>
                    <a:pt x="24795" y="5524"/>
                  </a:lnTo>
                  <a:lnTo>
                    <a:pt x="24900" y="5692"/>
                  </a:lnTo>
                  <a:lnTo>
                    <a:pt x="25172" y="5838"/>
                  </a:lnTo>
                  <a:lnTo>
                    <a:pt x="25339" y="5671"/>
                  </a:lnTo>
                  <a:lnTo>
                    <a:pt x="25569" y="5671"/>
                  </a:lnTo>
                  <a:lnTo>
                    <a:pt x="25841" y="5734"/>
                  </a:lnTo>
                  <a:lnTo>
                    <a:pt x="25946" y="5838"/>
                  </a:lnTo>
                  <a:lnTo>
                    <a:pt x="26072" y="5629"/>
                  </a:lnTo>
                  <a:lnTo>
                    <a:pt x="26072" y="5483"/>
                  </a:lnTo>
                  <a:lnTo>
                    <a:pt x="26072" y="5378"/>
                  </a:lnTo>
                  <a:lnTo>
                    <a:pt x="26239" y="5336"/>
                  </a:lnTo>
                  <a:lnTo>
                    <a:pt x="26281" y="5273"/>
                  </a:lnTo>
                  <a:lnTo>
                    <a:pt x="26553" y="5357"/>
                  </a:lnTo>
                  <a:lnTo>
                    <a:pt x="26699" y="5545"/>
                  </a:lnTo>
                  <a:lnTo>
                    <a:pt x="26908" y="5734"/>
                  </a:lnTo>
                  <a:lnTo>
                    <a:pt x="27076" y="5943"/>
                  </a:lnTo>
                  <a:lnTo>
                    <a:pt x="27285" y="6089"/>
                  </a:lnTo>
                  <a:lnTo>
                    <a:pt x="27306" y="6194"/>
                  </a:lnTo>
                  <a:lnTo>
                    <a:pt x="27327" y="6278"/>
                  </a:lnTo>
                  <a:lnTo>
                    <a:pt x="27327" y="6382"/>
                  </a:lnTo>
                  <a:lnTo>
                    <a:pt x="27285" y="6424"/>
                  </a:lnTo>
                  <a:lnTo>
                    <a:pt x="27285" y="6508"/>
                  </a:lnTo>
                  <a:lnTo>
                    <a:pt x="27264" y="6591"/>
                  </a:lnTo>
                  <a:lnTo>
                    <a:pt x="27139" y="6571"/>
                  </a:lnTo>
                  <a:lnTo>
                    <a:pt x="27097" y="6508"/>
                  </a:lnTo>
                  <a:lnTo>
                    <a:pt x="26992" y="6529"/>
                  </a:lnTo>
                  <a:lnTo>
                    <a:pt x="26908" y="6591"/>
                  </a:lnTo>
                  <a:lnTo>
                    <a:pt x="26762" y="6508"/>
                  </a:lnTo>
                  <a:lnTo>
                    <a:pt x="26657" y="6529"/>
                  </a:lnTo>
                  <a:lnTo>
                    <a:pt x="26553" y="6675"/>
                  </a:lnTo>
                  <a:lnTo>
                    <a:pt x="26385" y="6801"/>
                  </a:lnTo>
                  <a:lnTo>
                    <a:pt x="26323" y="6843"/>
                  </a:lnTo>
                  <a:lnTo>
                    <a:pt x="26218" y="6780"/>
                  </a:lnTo>
                  <a:lnTo>
                    <a:pt x="26155" y="6801"/>
                  </a:lnTo>
                  <a:lnTo>
                    <a:pt x="26155" y="6905"/>
                  </a:lnTo>
                  <a:lnTo>
                    <a:pt x="26092" y="6947"/>
                  </a:lnTo>
                  <a:lnTo>
                    <a:pt x="26030" y="6989"/>
                  </a:lnTo>
                  <a:lnTo>
                    <a:pt x="25967" y="6947"/>
                  </a:lnTo>
                  <a:lnTo>
                    <a:pt x="25925" y="7031"/>
                  </a:lnTo>
                  <a:lnTo>
                    <a:pt x="25820" y="7198"/>
                  </a:lnTo>
                  <a:lnTo>
                    <a:pt x="25800" y="7366"/>
                  </a:lnTo>
                  <a:lnTo>
                    <a:pt x="25800" y="7470"/>
                  </a:lnTo>
                  <a:lnTo>
                    <a:pt x="25737" y="7554"/>
                  </a:lnTo>
                  <a:lnTo>
                    <a:pt x="25611" y="7575"/>
                  </a:lnTo>
                  <a:lnTo>
                    <a:pt x="25381" y="7763"/>
                  </a:lnTo>
                  <a:lnTo>
                    <a:pt x="25214" y="7763"/>
                  </a:lnTo>
                  <a:lnTo>
                    <a:pt x="25088" y="7742"/>
                  </a:lnTo>
                  <a:lnTo>
                    <a:pt x="25004" y="7784"/>
                  </a:lnTo>
                  <a:lnTo>
                    <a:pt x="24900" y="7993"/>
                  </a:lnTo>
                  <a:lnTo>
                    <a:pt x="24795" y="8077"/>
                  </a:lnTo>
                  <a:lnTo>
                    <a:pt x="24670" y="8182"/>
                  </a:lnTo>
                  <a:lnTo>
                    <a:pt x="24586" y="8265"/>
                  </a:lnTo>
                  <a:lnTo>
                    <a:pt x="24565" y="8370"/>
                  </a:lnTo>
                  <a:lnTo>
                    <a:pt x="24502" y="8370"/>
                  </a:lnTo>
                  <a:lnTo>
                    <a:pt x="24377" y="8307"/>
                  </a:lnTo>
                  <a:lnTo>
                    <a:pt x="24251" y="8286"/>
                  </a:lnTo>
                  <a:lnTo>
                    <a:pt x="24063" y="8203"/>
                  </a:lnTo>
                  <a:lnTo>
                    <a:pt x="23937" y="8140"/>
                  </a:lnTo>
                  <a:lnTo>
                    <a:pt x="23770" y="8098"/>
                  </a:lnTo>
                  <a:lnTo>
                    <a:pt x="23561" y="8161"/>
                  </a:lnTo>
                  <a:lnTo>
                    <a:pt x="23435" y="8265"/>
                  </a:lnTo>
                  <a:lnTo>
                    <a:pt x="23331" y="8391"/>
                  </a:lnTo>
                  <a:lnTo>
                    <a:pt x="23331" y="8621"/>
                  </a:lnTo>
                  <a:lnTo>
                    <a:pt x="23351" y="8768"/>
                  </a:lnTo>
                  <a:lnTo>
                    <a:pt x="23331" y="8830"/>
                  </a:lnTo>
                  <a:lnTo>
                    <a:pt x="23603" y="9019"/>
                  </a:lnTo>
                  <a:lnTo>
                    <a:pt x="23833" y="9144"/>
                  </a:lnTo>
                  <a:lnTo>
                    <a:pt x="23833" y="9228"/>
                  </a:lnTo>
                  <a:lnTo>
                    <a:pt x="23770" y="9332"/>
                  </a:lnTo>
                  <a:lnTo>
                    <a:pt x="23707" y="9437"/>
                  </a:lnTo>
                  <a:lnTo>
                    <a:pt x="23435" y="9730"/>
                  </a:lnTo>
                  <a:lnTo>
                    <a:pt x="23310" y="9960"/>
                  </a:lnTo>
                  <a:lnTo>
                    <a:pt x="23226" y="10169"/>
                  </a:lnTo>
                  <a:lnTo>
                    <a:pt x="23121" y="10169"/>
                  </a:lnTo>
                  <a:lnTo>
                    <a:pt x="22933" y="10232"/>
                  </a:lnTo>
                  <a:lnTo>
                    <a:pt x="22807" y="10232"/>
                  </a:lnTo>
                  <a:lnTo>
                    <a:pt x="22661" y="10337"/>
                  </a:lnTo>
                  <a:lnTo>
                    <a:pt x="22494" y="10462"/>
                  </a:lnTo>
                  <a:lnTo>
                    <a:pt x="22347" y="10462"/>
                  </a:lnTo>
                  <a:lnTo>
                    <a:pt x="22096" y="10483"/>
                  </a:lnTo>
                  <a:lnTo>
                    <a:pt x="21908" y="10546"/>
                  </a:lnTo>
                  <a:lnTo>
                    <a:pt x="21740" y="10588"/>
                  </a:lnTo>
                  <a:lnTo>
                    <a:pt x="21322" y="10755"/>
                  </a:lnTo>
                  <a:lnTo>
                    <a:pt x="21008" y="10860"/>
                  </a:lnTo>
                  <a:lnTo>
                    <a:pt x="20841" y="11027"/>
                  </a:lnTo>
                  <a:lnTo>
                    <a:pt x="20590" y="11216"/>
                  </a:lnTo>
                  <a:lnTo>
                    <a:pt x="20485" y="11320"/>
                  </a:lnTo>
                  <a:lnTo>
                    <a:pt x="20338" y="11320"/>
                  </a:lnTo>
                  <a:lnTo>
                    <a:pt x="20192" y="11278"/>
                  </a:lnTo>
                  <a:lnTo>
                    <a:pt x="20192" y="11216"/>
                  </a:lnTo>
                  <a:lnTo>
                    <a:pt x="20171" y="11111"/>
                  </a:lnTo>
                  <a:lnTo>
                    <a:pt x="19899" y="11195"/>
                  </a:lnTo>
                  <a:lnTo>
                    <a:pt x="19732" y="11216"/>
                  </a:lnTo>
                  <a:lnTo>
                    <a:pt x="19522" y="11111"/>
                  </a:lnTo>
                  <a:lnTo>
                    <a:pt x="19355" y="11090"/>
                  </a:lnTo>
                  <a:lnTo>
                    <a:pt x="18999" y="10965"/>
                  </a:lnTo>
                  <a:lnTo>
                    <a:pt x="18623" y="10797"/>
                  </a:lnTo>
                  <a:lnTo>
                    <a:pt x="18413" y="10609"/>
                  </a:lnTo>
                  <a:lnTo>
                    <a:pt x="18288" y="10588"/>
                  </a:lnTo>
                  <a:lnTo>
                    <a:pt x="17869" y="10567"/>
                  </a:lnTo>
                  <a:lnTo>
                    <a:pt x="17493" y="10567"/>
                  </a:lnTo>
                  <a:lnTo>
                    <a:pt x="17430" y="10546"/>
                  </a:lnTo>
                  <a:lnTo>
                    <a:pt x="17367" y="10588"/>
                  </a:lnTo>
                  <a:lnTo>
                    <a:pt x="17325" y="10651"/>
                  </a:lnTo>
                  <a:lnTo>
                    <a:pt x="17137" y="10713"/>
                  </a:lnTo>
                  <a:lnTo>
                    <a:pt x="16865" y="10755"/>
                  </a:lnTo>
                  <a:lnTo>
                    <a:pt x="16384" y="10693"/>
                  </a:lnTo>
                  <a:lnTo>
                    <a:pt x="16028" y="10713"/>
                  </a:lnTo>
                  <a:lnTo>
                    <a:pt x="15777" y="10693"/>
                  </a:lnTo>
                  <a:lnTo>
                    <a:pt x="15547" y="10713"/>
                  </a:lnTo>
                  <a:lnTo>
                    <a:pt x="15442" y="10755"/>
                  </a:lnTo>
                  <a:lnTo>
                    <a:pt x="15338" y="10713"/>
                  </a:lnTo>
                  <a:lnTo>
                    <a:pt x="15191" y="10462"/>
                  </a:lnTo>
                  <a:lnTo>
                    <a:pt x="15149" y="10337"/>
                  </a:lnTo>
                  <a:lnTo>
                    <a:pt x="15024" y="10169"/>
                  </a:lnTo>
                  <a:lnTo>
                    <a:pt x="14919" y="10044"/>
                  </a:lnTo>
                  <a:lnTo>
                    <a:pt x="14856" y="9877"/>
                  </a:lnTo>
                  <a:lnTo>
                    <a:pt x="14856" y="9814"/>
                  </a:lnTo>
                  <a:lnTo>
                    <a:pt x="14752" y="9709"/>
                  </a:lnTo>
                  <a:lnTo>
                    <a:pt x="14668" y="9667"/>
                  </a:lnTo>
                  <a:lnTo>
                    <a:pt x="14626" y="9667"/>
                  </a:lnTo>
                  <a:lnTo>
                    <a:pt x="14584" y="9604"/>
                  </a:lnTo>
                  <a:lnTo>
                    <a:pt x="14564" y="9500"/>
                  </a:lnTo>
                  <a:lnTo>
                    <a:pt x="14333" y="9500"/>
                  </a:lnTo>
                  <a:lnTo>
                    <a:pt x="14187" y="9416"/>
                  </a:lnTo>
                  <a:lnTo>
                    <a:pt x="13978" y="9249"/>
                  </a:lnTo>
                  <a:lnTo>
                    <a:pt x="13873" y="9249"/>
                  </a:lnTo>
                  <a:lnTo>
                    <a:pt x="13768" y="9228"/>
                  </a:lnTo>
                  <a:lnTo>
                    <a:pt x="13706" y="9186"/>
                  </a:lnTo>
                  <a:lnTo>
                    <a:pt x="13517" y="9040"/>
                  </a:lnTo>
                  <a:lnTo>
                    <a:pt x="13141" y="8977"/>
                  </a:lnTo>
                  <a:lnTo>
                    <a:pt x="13099" y="8977"/>
                  </a:lnTo>
                  <a:lnTo>
                    <a:pt x="13057" y="9019"/>
                  </a:lnTo>
                  <a:lnTo>
                    <a:pt x="12890" y="9019"/>
                  </a:lnTo>
                  <a:lnTo>
                    <a:pt x="12639" y="9040"/>
                  </a:lnTo>
                  <a:lnTo>
                    <a:pt x="12053" y="8914"/>
                  </a:lnTo>
                  <a:lnTo>
                    <a:pt x="11948" y="8830"/>
                  </a:lnTo>
                  <a:lnTo>
                    <a:pt x="11823" y="8663"/>
                  </a:lnTo>
                  <a:lnTo>
                    <a:pt x="11802" y="8558"/>
                  </a:lnTo>
                  <a:lnTo>
                    <a:pt x="11802" y="8475"/>
                  </a:lnTo>
                  <a:lnTo>
                    <a:pt x="11823" y="8412"/>
                  </a:lnTo>
                  <a:lnTo>
                    <a:pt x="11906" y="8349"/>
                  </a:lnTo>
                  <a:lnTo>
                    <a:pt x="11948" y="8244"/>
                  </a:lnTo>
                  <a:lnTo>
                    <a:pt x="11885" y="8161"/>
                  </a:lnTo>
                  <a:lnTo>
                    <a:pt x="11843" y="8035"/>
                  </a:lnTo>
                  <a:lnTo>
                    <a:pt x="11885" y="7952"/>
                  </a:lnTo>
                  <a:lnTo>
                    <a:pt x="11885" y="7826"/>
                  </a:lnTo>
                  <a:lnTo>
                    <a:pt x="11823" y="7763"/>
                  </a:lnTo>
                  <a:lnTo>
                    <a:pt x="11739" y="7638"/>
                  </a:lnTo>
                  <a:lnTo>
                    <a:pt x="11676" y="7575"/>
                  </a:lnTo>
                  <a:lnTo>
                    <a:pt x="11592" y="7533"/>
                  </a:lnTo>
                  <a:lnTo>
                    <a:pt x="11530" y="7428"/>
                  </a:lnTo>
                  <a:lnTo>
                    <a:pt x="11488" y="7345"/>
                  </a:lnTo>
                  <a:lnTo>
                    <a:pt x="11446" y="7240"/>
                  </a:lnTo>
                  <a:lnTo>
                    <a:pt x="11425" y="7136"/>
                  </a:lnTo>
                  <a:lnTo>
                    <a:pt x="11383" y="7052"/>
                  </a:lnTo>
                  <a:lnTo>
                    <a:pt x="11279" y="6989"/>
                  </a:lnTo>
                  <a:lnTo>
                    <a:pt x="11195" y="6947"/>
                  </a:lnTo>
                  <a:lnTo>
                    <a:pt x="11153" y="6884"/>
                  </a:lnTo>
                  <a:lnTo>
                    <a:pt x="11069" y="6843"/>
                  </a:lnTo>
                  <a:lnTo>
                    <a:pt x="10965" y="6843"/>
                  </a:lnTo>
                  <a:lnTo>
                    <a:pt x="10902" y="6905"/>
                  </a:lnTo>
                  <a:lnTo>
                    <a:pt x="10860" y="6926"/>
                  </a:lnTo>
                  <a:lnTo>
                    <a:pt x="10776" y="6905"/>
                  </a:lnTo>
                  <a:lnTo>
                    <a:pt x="10693" y="6801"/>
                  </a:lnTo>
                  <a:lnTo>
                    <a:pt x="10672" y="6738"/>
                  </a:lnTo>
                  <a:lnTo>
                    <a:pt x="10567" y="6738"/>
                  </a:lnTo>
                  <a:lnTo>
                    <a:pt x="10442" y="6801"/>
                  </a:lnTo>
                  <a:lnTo>
                    <a:pt x="10400" y="6843"/>
                  </a:lnTo>
                  <a:lnTo>
                    <a:pt x="10379" y="6926"/>
                  </a:lnTo>
                  <a:lnTo>
                    <a:pt x="10337" y="6926"/>
                  </a:lnTo>
                  <a:lnTo>
                    <a:pt x="10211" y="6843"/>
                  </a:lnTo>
                  <a:lnTo>
                    <a:pt x="10170" y="6780"/>
                  </a:lnTo>
                  <a:lnTo>
                    <a:pt x="10170" y="6717"/>
                  </a:lnTo>
                  <a:lnTo>
                    <a:pt x="10107" y="6633"/>
                  </a:lnTo>
                  <a:lnTo>
                    <a:pt x="10002" y="6571"/>
                  </a:lnTo>
                  <a:lnTo>
                    <a:pt x="9877" y="6466"/>
                  </a:lnTo>
                  <a:lnTo>
                    <a:pt x="9835" y="6424"/>
                  </a:lnTo>
                  <a:lnTo>
                    <a:pt x="9751" y="6382"/>
                  </a:lnTo>
                  <a:lnTo>
                    <a:pt x="9730" y="6299"/>
                  </a:lnTo>
                  <a:lnTo>
                    <a:pt x="9730" y="6215"/>
                  </a:lnTo>
                  <a:lnTo>
                    <a:pt x="9709" y="6173"/>
                  </a:lnTo>
                  <a:lnTo>
                    <a:pt x="9688" y="6173"/>
                  </a:lnTo>
                  <a:lnTo>
                    <a:pt x="9688" y="6215"/>
                  </a:lnTo>
                  <a:lnTo>
                    <a:pt x="9646" y="6215"/>
                  </a:lnTo>
                  <a:lnTo>
                    <a:pt x="9605" y="6152"/>
                  </a:lnTo>
                  <a:lnTo>
                    <a:pt x="9584" y="6110"/>
                  </a:lnTo>
                  <a:lnTo>
                    <a:pt x="9584" y="5985"/>
                  </a:lnTo>
                  <a:lnTo>
                    <a:pt x="9542" y="5943"/>
                  </a:lnTo>
                  <a:lnTo>
                    <a:pt x="9521" y="5943"/>
                  </a:lnTo>
                  <a:lnTo>
                    <a:pt x="9395" y="5880"/>
                  </a:lnTo>
                  <a:lnTo>
                    <a:pt x="9312" y="5880"/>
                  </a:lnTo>
                  <a:lnTo>
                    <a:pt x="9333" y="5901"/>
                  </a:lnTo>
                  <a:lnTo>
                    <a:pt x="9228" y="6006"/>
                  </a:lnTo>
                  <a:lnTo>
                    <a:pt x="9123" y="6068"/>
                  </a:lnTo>
                  <a:lnTo>
                    <a:pt x="8998" y="6215"/>
                  </a:lnTo>
                  <a:lnTo>
                    <a:pt x="8977" y="6319"/>
                  </a:lnTo>
                  <a:lnTo>
                    <a:pt x="9019" y="6382"/>
                  </a:lnTo>
                  <a:lnTo>
                    <a:pt x="8956" y="6508"/>
                  </a:lnTo>
                  <a:lnTo>
                    <a:pt x="8768" y="6571"/>
                  </a:lnTo>
                  <a:lnTo>
                    <a:pt x="8684" y="6633"/>
                  </a:lnTo>
                  <a:lnTo>
                    <a:pt x="8663" y="6780"/>
                  </a:lnTo>
                  <a:lnTo>
                    <a:pt x="8663" y="7010"/>
                  </a:lnTo>
                  <a:lnTo>
                    <a:pt x="8768" y="7240"/>
                  </a:lnTo>
                  <a:lnTo>
                    <a:pt x="8872" y="7408"/>
                  </a:lnTo>
                  <a:lnTo>
                    <a:pt x="8872" y="7470"/>
                  </a:lnTo>
                  <a:lnTo>
                    <a:pt x="8705" y="7638"/>
                  </a:lnTo>
                  <a:lnTo>
                    <a:pt x="8579" y="7680"/>
                  </a:lnTo>
                  <a:lnTo>
                    <a:pt x="8496" y="7784"/>
                  </a:lnTo>
                  <a:lnTo>
                    <a:pt x="8433" y="7826"/>
                  </a:lnTo>
                  <a:lnTo>
                    <a:pt x="8349" y="7826"/>
                  </a:lnTo>
                  <a:lnTo>
                    <a:pt x="8307" y="7742"/>
                  </a:lnTo>
                  <a:lnTo>
                    <a:pt x="8245" y="7742"/>
                  </a:lnTo>
                  <a:lnTo>
                    <a:pt x="8014" y="7784"/>
                  </a:lnTo>
                  <a:lnTo>
                    <a:pt x="7847" y="7763"/>
                  </a:lnTo>
                  <a:lnTo>
                    <a:pt x="7638" y="7680"/>
                  </a:lnTo>
                  <a:lnTo>
                    <a:pt x="7429" y="7680"/>
                  </a:lnTo>
                  <a:lnTo>
                    <a:pt x="7387" y="7952"/>
                  </a:lnTo>
                  <a:lnTo>
                    <a:pt x="7324" y="8098"/>
                  </a:lnTo>
                  <a:lnTo>
                    <a:pt x="7324" y="8244"/>
                  </a:lnTo>
                  <a:lnTo>
                    <a:pt x="7261" y="8579"/>
                  </a:lnTo>
                  <a:lnTo>
                    <a:pt x="7261" y="8830"/>
                  </a:lnTo>
                  <a:lnTo>
                    <a:pt x="7240" y="8914"/>
                  </a:lnTo>
                  <a:lnTo>
                    <a:pt x="7303" y="8977"/>
                  </a:lnTo>
                  <a:lnTo>
                    <a:pt x="7429" y="9019"/>
                  </a:lnTo>
                  <a:lnTo>
                    <a:pt x="7387" y="9144"/>
                  </a:lnTo>
                  <a:lnTo>
                    <a:pt x="7387" y="9228"/>
                  </a:lnTo>
                  <a:lnTo>
                    <a:pt x="7303" y="9228"/>
                  </a:lnTo>
                  <a:lnTo>
                    <a:pt x="7219" y="9291"/>
                  </a:lnTo>
                  <a:lnTo>
                    <a:pt x="7136" y="9291"/>
                  </a:lnTo>
                  <a:lnTo>
                    <a:pt x="7073" y="9228"/>
                  </a:lnTo>
                  <a:lnTo>
                    <a:pt x="6989" y="9249"/>
                  </a:lnTo>
                  <a:lnTo>
                    <a:pt x="6864" y="9291"/>
                  </a:lnTo>
                  <a:lnTo>
                    <a:pt x="6592" y="9332"/>
                  </a:lnTo>
                  <a:lnTo>
                    <a:pt x="6445" y="9416"/>
                  </a:lnTo>
                  <a:lnTo>
                    <a:pt x="6341" y="9416"/>
                  </a:lnTo>
                  <a:lnTo>
                    <a:pt x="6278" y="9353"/>
                  </a:lnTo>
                  <a:lnTo>
                    <a:pt x="6173" y="9416"/>
                  </a:lnTo>
                  <a:lnTo>
                    <a:pt x="6069" y="9521"/>
                  </a:lnTo>
                  <a:lnTo>
                    <a:pt x="6069" y="9604"/>
                  </a:lnTo>
                  <a:lnTo>
                    <a:pt x="6173" y="9667"/>
                  </a:lnTo>
                  <a:lnTo>
                    <a:pt x="6341" y="9646"/>
                  </a:lnTo>
                  <a:lnTo>
                    <a:pt x="6466" y="9667"/>
                  </a:lnTo>
                  <a:lnTo>
                    <a:pt x="6466" y="9730"/>
                  </a:lnTo>
                  <a:lnTo>
                    <a:pt x="6382" y="9814"/>
                  </a:lnTo>
                  <a:lnTo>
                    <a:pt x="6445" y="9981"/>
                  </a:lnTo>
                  <a:lnTo>
                    <a:pt x="6445" y="10065"/>
                  </a:lnTo>
                  <a:lnTo>
                    <a:pt x="6487" y="10149"/>
                  </a:lnTo>
                  <a:lnTo>
                    <a:pt x="6508" y="10253"/>
                  </a:lnTo>
                  <a:lnTo>
                    <a:pt x="6613" y="10441"/>
                  </a:lnTo>
                  <a:lnTo>
                    <a:pt x="6654" y="10546"/>
                  </a:lnTo>
                  <a:lnTo>
                    <a:pt x="6780" y="10609"/>
                  </a:lnTo>
                  <a:lnTo>
                    <a:pt x="6822" y="10860"/>
                  </a:lnTo>
                  <a:lnTo>
                    <a:pt x="6738" y="10923"/>
                  </a:lnTo>
                  <a:lnTo>
                    <a:pt x="6696" y="11027"/>
                  </a:lnTo>
                  <a:lnTo>
                    <a:pt x="6801" y="11132"/>
                  </a:lnTo>
                  <a:lnTo>
                    <a:pt x="6738" y="11174"/>
                  </a:lnTo>
                  <a:lnTo>
                    <a:pt x="6738" y="11216"/>
                  </a:lnTo>
                  <a:lnTo>
                    <a:pt x="6613" y="11299"/>
                  </a:lnTo>
                  <a:lnTo>
                    <a:pt x="6654" y="11446"/>
                  </a:lnTo>
                  <a:lnTo>
                    <a:pt x="6508" y="11509"/>
                  </a:lnTo>
                  <a:lnTo>
                    <a:pt x="6278" y="11446"/>
                  </a:lnTo>
                  <a:lnTo>
                    <a:pt x="6027" y="11174"/>
                  </a:lnTo>
                  <a:lnTo>
                    <a:pt x="5922" y="11195"/>
                  </a:lnTo>
                  <a:lnTo>
                    <a:pt x="5671" y="11090"/>
                  </a:lnTo>
                  <a:lnTo>
                    <a:pt x="5336" y="11090"/>
                  </a:lnTo>
                  <a:lnTo>
                    <a:pt x="5148" y="11132"/>
                  </a:lnTo>
                  <a:lnTo>
                    <a:pt x="4876" y="11069"/>
                  </a:lnTo>
                  <a:lnTo>
                    <a:pt x="4583" y="11132"/>
                  </a:lnTo>
                  <a:lnTo>
                    <a:pt x="4457" y="11132"/>
                  </a:lnTo>
                  <a:lnTo>
                    <a:pt x="4311" y="11111"/>
                  </a:lnTo>
                  <a:lnTo>
                    <a:pt x="4206" y="11195"/>
                  </a:lnTo>
                  <a:lnTo>
                    <a:pt x="4102" y="11237"/>
                  </a:lnTo>
                  <a:lnTo>
                    <a:pt x="3767" y="11195"/>
                  </a:lnTo>
                  <a:lnTo>
                    <a:pt x="3558" y="11132"/>
                  </a:lnTo>
                  <a:lnTo>
                    <a:pt x="3432" y="11069"/>
                  </a:lnTo>
                  <a:lnTo>
                    <a:pt x="3244" y="11069"/>
                  </a:lnTo>
                  <a:lnTo>
                    <a:pt x="3202" y="11111"/>
                  </a:lnTo>
                  <a:lnTo>
                    <a:pt x="3035" y="11090"/>
                  </a:lnTo>
                  <a:lnTo>
                    <a:pt x="2930" y="11069"/>
                  </a:lnTo>
                  <a:lnTo>
                    <a:pt x="2888" y="11111"/>
                  </a:lnTo>
                  <a:lnTo>
                    <a:pt x="2888" y="11237"/>
                  </a:lnTo>
                  <a:lnTo>
                    <a:pt x="2909" y="11383"/>
                  </a:lnTo>
                  <a:lnTo>
                    <a:pt x="2930" y="11509"/>
                  </a:lnTo>
                  <a:lnTo>
                    <a:pt x="2742" y="11550"/>
                  </a:lnTo>
                  <a:lnTo>
                    <a:pt x="2386" y="11550"/>
                  </a:lnTo>
                  <a:lnTo>
                    <a:pt x="1968" y="11509"/>
                  </a:lnTo>
                  <a:lnTo>
                    <a:pt x="1863" y="11446"/>
                  </a:lnTo>
                  <a:lnTo>
                    <a:pt x="1675" y="11425"/>
                  </a:lnTo>
                  <a:lnTo>
                    <a:pt x="1570" y="11550"/>
                  </a:lnTo>
                  <a:lnTo>
                    <a:pt x="1591" y="11613"/>
                  </a:lnTo>
                  <a:lnTo>
                    <a:pt x="1465" y="11697"/>
                  </a:lnTo>
                  <a:lnTo>
                    <a:pt x="1465" y="11739"/>
                  </a:lnTo>
                  <a:lnTo>
                    <a:pt x="1507" y="11739"/>
                  </a:lnTo>
                  <a:lnTo>
                    <a:pt x="1507" y="11864"/>
                  </a:lnTo>
                  <a:lnTo>
                    <a:pt x="1340" y="12157"/>
                  </a:lnTo>
                  <a:lnTo>
                    <a:pt x="1256" y="12283"/>
                  </a:lnTo>
                  <a:lnTo>
                    <a:pt x="1361" y="12366"/>
                  </a:lnTo>
                  <a:lnTo>
                    <a:pt x="1633" y="12450"/>
                  </a:lnTo>
                  <a:lnTo>
                    <a:pt x="1737" y="12555"/>
                  </a:lnTo>
                  <a:lnTo>
                    <a:pt x="1842" y="12576"/>
                  </a:lnTo>
                  <a:lnTo>
                    <a:pt x="1947" y="12471"/>
                  </a:lnTo>
                  <a:lnTo>
                    <a:pt x="1947" y="12325"/>
                  </a:lnTo>
                  <a:lnTo>
                    <a:pt x="2009" y="12325"/>
                  </a:lnTo>
                  <a:lnTo>
                    <a:pt x="2302" y="12555"/>
                  </a:lnTo>
                  <a:lnTo>
                    <a:pt x="2323" y="12659"/>
                  </a:lnTo>
                  <a:lnTo>
                    <a:pt x="2177" y="12848"/>
                  </a:lnTo>
                  <a:lnTo>
                    <a:pt x="1968" y="12848"/>
                  </a:lnTo>
                  <a:lnTo>
                    <a:pt x="1675" y="12890"/>
                  </a:lnTo>
                  <a:lnTo>
                    <a:pt x="1654" y="12785"/>
                  </a:lnTo>
                  <a:lnTo>
                    <a:pt x="1507" y="12659"/>
                  </a:lnTo>
                  <a:lnTo>
                    <a:pt x="1340" y="12869"/>
                  </a:lnTo>
                  <a:lnTo>
                    <a:pt x="1235" y="12848"/>
                  </a:lnTo>
                  <a:lnTo>
                    <a:pt x="1068" y="12973"/>
                  </a:lnTo>
                  <a:lnTo>
                    <a:pt x="921" y="13015"/>
                  </a:lnTo>
                  <a:lnTo>
                    <a:pt x="921" y="13162"/>
                  </a:lnTo>
                  <a:lnTo>
                    <a:pt x="1110" y="13224"/>
                  </a:lnTo>
                  <a:lnTo>
                    <a:pt x="1068" y="13371"/>
                  </a:lnTo>
                  <a:lnTo>
                    <a:pt x="900" y="13434"/>
                  </a:lnTo>
                  <a:lnTo>
                    <a:pt x="628" y="13496"/>
                  </a:lnTo>
                  <a:lnTo>
                    <a:pt x="691" y="13538"/>
                  </a:lnTo>
                  <a:lnTo>
                    <a:pt x="733" y="13622"/>
                  </a:lnTo>
                  <a:lnTo>
                    <a:pt x="503" y="13706"/>
                  </a:lnTo>
                  <a:lnTo>
                    <a:pt x="503" y="13831"/>
                  </a:lnTo>
                  <a:lnTo>
                    <a:pt x="398" y="13852"/>
                  </a:lnTo>
                  <a:lnTo>
                    <a:pt x="126" y="13831"/>
                  </a:lnTo>
                  <a:lnTo>
                    <a:pt x="1" y="13936"/>
                  </a:lnTo>
                  <a:lnTo>
                    <a:pt x="1" y="14103"/>
                  </a:lnTo>
                  <a:lnTo>
                    <a:pt x="168" y="14333"/>
                  </a:lnTo>
                  <a:lnTo>
                    <a:pt x="273" y="14270"/>
                  </a:lnTo>
                  <a:lnTo>
                    <a:pt x="419" y="14250"/>
                  </a:lnTo>
                  <a:lnTo>
                    <a:pt x="440" y="14375"/>
                  </a:lnTo>
                  <a:lnTo>
                    <a:pt x="398" y="14522"/>
                  </a:lnTo>
                  <a:lnTo>
                    <a:pt x="461" y="14668"/>
                  </a:lnTo>
                  <a:lnTo>
                    <a:pt x="587" y="14731"/>
                  </a:lnTo>
                  <a:lnTo>
                    <a:pt x="607" y="14877"/>
                  </a:lnTo>
                  <a:lnTo>
                    <a:pt x="545" y="14940"/>
                  </a:lnTo>
                  <a:lnTo>
                    <a:pt x="419" y="15212"/>
                  </a:lnTo>
                  <a:lnTo>
                    <a:pt x="377" y="15589"/>
                  </a:lnTo>
                  <a:lnTo>
                    <a:pt x="335" y="15526"/>
                  </a:lnTo>
                  <a:lnTo>
                    <a:pt x="440" y="15693"/>
                  </a:lnTo>
                  <a:lnTo>
                    <a:pt x="545" y="15714"/>
                  </a:lnTo>
                  <a:lnTo>
                    <a:pt x="733" y="15693"/>
                  </a:lnTo>
                  <a:lnTo>
                    <a:pt x="859" y="15610"/>
                  </a:lnTo>
                  <a:lnTo>
                    <a:pt x="921" y="15526"/>
                  </a:lnTo>
                  <a:lnTo>
                    <a:pt x="984" y="15505"/>
                  </a:lnTo>
                  <a:lnTo>
                    <a:pt x="1047" y="15463"/>
                  </a:lnTo>
                  <a:lnTo>
                    <a:pt x="1110" y="15484"/>
                  </a:lnTo>
                  <a:lnTo>
                    <a:pt x="1172" y="15568"/>
                  </a:lnTo>
                  <a:lnTo>
                    <a:pt x="1361" y="15589"/>
                  </a:lnTo>
                  <a:lnTo>
                    <a:pt x="1361" y="15505"/>
                  </a:lnTo>
                  <a:lnTo>
                    <a:pt x="1319" y="15463"/>
                  </a:lnTo>
                  <a:lnTo>
                    <a:pt x="1319" y="15358"/>
                  </a:lnTo>
                  <a:lnTo>
                    <a:pt x="1444" y="15317"/>
                  </a:lnTo>
                  <a:lnTo>
                    <a:pt x="1486" y="15275"/>
                  </a:lnTo>
                  <a:lnTo>
                    <a:pt x="1549" y="15275"/>
                  </a:lnTo>
                  <a:lnTo>
                    <a:pt x="1570" y="15317"/>
                  </a:lnTo>
                  <a:lnTo>
                    <a:pt x="1695" y="15317"/>
                  </a:lnTo>
                  <a:lnTo>
                    <a:pt x="1779" y="15191"/>
                  </a:lnTo>
                  <a:lnTo>
                    <a:pt x="1758" y="15045"/>
                  </a:lnTo>
                  <a:lnTo>
                    <a:pt x="1779" y="14961"/>
                  </a:lnTo>
                  <a:lnTo>
                    <a:pt x="1863" y="14898"/>
                  </a:lnTo>
                  <a:lnTo>
                    <a:pt x="1884" y="14731"/>
                  </a:lnTo>
                  <a:lnTo>
                    <a:pt x="1947" y="14626"/>
                  </a:lnTo>
                  <a:lnTo>
                    <a:pt x="2072" y="14626"/>
                  </a:lnTo>
                  <a:lnTo>
                    <a:pt x="2177" y="14689"/>
                  </a:lnTo>
                  <a:lnTo>
                    <a:pt x="2281" y="14752"/>
                  </a:lnTo>
                  <a:lnTo>
                    <a:pt x="2281" y="14835"/>
                  </a:lnTo>
                  <a:lnTo>
                    <a:pt x="2260" y="14982"/>
                  </a:lnTo>
                  <a:lnTo>
                    <a:pt x="2281" y="15086"/>
                  </a:lnTo>
                  <a:lnTo>
                    <a:pt x="2386" y="15086"/>
                  </a:lnTo>
                  <a:lnTo>
                    <a:pt x="2428" y="15191"/>
                  </a:lnTo>
                  <a:lnTo>
                    <a:pt x="2407" y="15317"/>
                  </a:lnTo>
                  <a:lnTo>
                    <a:pt x="2428" y="15463"/>
                  </a:lnTo>
                  <a:lnTo>
                    <a:pt x="2428" y="15672"/>
                  </a:lnTo>
                  <a:lnTo>
                    <a:pt x="2532" y="15798"/>
                  </a:lnTo>
                  <a:lnTo>
                    <a:pt x="2532" y="15882"/>
                  </a:lnTo>
                  <a:lnTo>
                    <a:pt x="2637" y="15903"/>
                  </a:lnTo>
                  <a:lnTo>
                    <a:pt x="2784" y="15903"/>
                  </a:lnTo>
                  <a:lnTo>
                    <a:pt x="2888" y="15819"/>
                  </a:lnTo>
                  <a:lnTo>
                    <a:pt x="2909" y="15777"/>
                  </a:lnTo>
                  <a:lnTo>
                    <a:pt x="3076" y="15693"/>
                  </a:lnTo>
                  <a:lnTo>
                    <a:pt x="3202" y="15610"/>
                  </a:lnTo>
                  <a:lnTo>
                    <a:pt x="3223" y="15484"/>
                  </a:lnTo>
                  <a:lnTo>
                    <a:pt x="3307" y="15421"/>
                  </a:lnTo>
                  <a:lnTo>
                    <a:pt x="3558" y="15275"/>
                  </a:lnTo>
                  <a:lnTo>
                    <a:pt x="3725" y="15212"/>
                  </a:lnTo>
                  <a:lnTo>
                    <a:pt x="3746" y="15358"/>
                  </a:lnTo>
                  <a:lnTo>
                    <a:pt x="3976" y="15317"/>
                  </a:lnTo>
                  <a:lnTo>
                    <a:pt x="4039" y="15212"/>
                  </a:lnTo>
                  <a:lnTo>
                    <a:pt x="4290" y="15212"/>
                  </a:lnTo>
                  <a:lnTo>
                    <a:pt x="4311" y="15317"/>
                  </a:lnTo>
                  <a:lnTo>
                    <a:pt x="4123" y="15484"/>
                  </a:lnTo>
                  <a:lnTo>
                    <a:pt x="4248" y="15505"/>
                  </a:lnTo>
                  <a:lnTo>
                    <a:pt x="4290" y="15463"/>
                  </a:lnTo>
                  <a:lnTo>
                    <a:pt x="4374" y="15463"/>
                  </a:lnTo>
                  <a:lnTo>
                    <a:pt x="4478" y="15526"/>
                  </a:lnTo>
                  <a:lnTo>
                    <a:pt x="4520" y="15505"/>
                  </a:lnTo>
                  <a:lnTo>
                    <a:pt x="4625" y="15505"/>
                  </a:lnTo>
                  <a:lnTo>
                    <a:pt x="4688" y="15463"/>
                  </a:lnTo>
                  <a:lnTo>
                    <a:pt x="4729" y="15400"/>
                  </a:lnTo>
                  <a:lnTo>
                    <a:pt x="4813" y="15400"/>
                  </a:lnTo>
                  <a:lnTo>
                    <a:pt x="4897" y="15484"/>
                  </a:lnTo>
                  <a:lnTo>
                    <a:pt x="4981" y="15672"/>
                  </a:lnTo>
                  <a:lnTo>
                    <a:pt x="5232" y="16049"/>
                  </a:lnTo>
                  <a:lnTo>
                    <a:pt x="5357" y="16133"/>
                  </a:lnTo>
                  <a:lnTo>
                    <a:pt x="5399" y="16300"/>
                  </a:lnTo>
                  <a:lnTo>
                    <a:pt x="5462" y="16363"/>
                  </a:lnTo>
                  <a:lnTo>
                    <a:pt x="5545" y="16447"/>
                  </a:lnTo>
                  <a:lnTo>
                    <a:pt x="5776" y="16467"/>
                  </a:lnTo>
                  <a:lnTo>
                    <a:pt x="5985" y="16467"/>
                  </a:lnTo>
                  <a:lnTo>
                    <a:pt x="6089" y="16509"/>
                  </a:lnTo>
                  <a:lnTo>
                    <a:pt x="6131" y="16635"/>
                  </a:lnTo>
                  <a:lnTo>
                    <a:pt x="6361" y="16719"/>
                  </a:lnTo>
                  <a:lnTo>
                    <a:pt x="6550" y="16823"/>
                  </a:lnTo>
                  <a:lnTo>
                    <a:pt x="6654" y="17095"/>
                  </a:lnTo>
                  <a:lnTo>
                    <a:pt x="6801" y="17263"/>
                  </a:lnTo>
                  <a:lnTo>
                    <a:pt x="6989" y="17367"/>
                  </a:lnTo>
                  <a:lnTo>
                    <a:pt x="7073" y="17514"/>
                  </a:lnTo>
                  <a:lnTo>
                    <a:pt x="7073" y="17786"/>
                  </a:lnTo>
                  <a:lnTo>
                    <a:pt x="7177" y="18037"/>
                  </a:lnTo>
                  <a:lnTo>
                    <a:pt x="7324" y="18079"/>
                  </a:lnTo>
                  <a:lnTo>
                    <a:pt x="7387" y="18330"/>
                  </a:lnTo>
                  <a:lnTo>
                    <a:pt x="7429" y="18539"/>
                  </a:lnTo>
                  <a:lnTo>
                    <a:pt x="7345" y="18664"/>
                  </a:lnTo>
                  <a:lnTo>
                    <a:pt x="7324" y="18602"/>
                  </a:lnTo>
                  <a:lnTo>
                    <a:pt x="7219" y="18539"/>
                  </a:lnTo>
                  <a:lnTo>
                    <a:pt x="7073" y="18727"/>
                  </a:lnTo>
                  <a:lnTo>
                    <a:pt x="7094" y="18811"/>
                  </a:lnTo>
                  <a:lnTo>
                    <a:pt x="7115" y="18874"/>
                  </a:lnTo>
                  <a:lnTo>
                    <a:pt x="7261" y="18957"/>
                  </a:lnTo>
                  <a:lnTo>
                    <a:pt x="7240" y="19188"/>
                  </a:lnTo>
                  <a:lnTo>
                    <a:pt x="7303" y="19292"/>
                  </a:lnTo>
                  <a:lnTo>
                    <a:pt x="7261" y="19376"/>
                  </a:lnTo>
                  <a:lnTo>
                    <a:pt x="7324" y="19397"/>
                  </a:lnTo>
                  <a:lnTo>
                    <a:pt x="7408" y="19501"/>
                  </a:lnTo>
                  <a:lnTo>
                    <a:pt x="7408" y="19606"/>
                  </a:lnTo>
                  <a:lnTo>
                    <a:pt x="7449" y="19606"/>
                  </a:lnTo>
                  <a:lnTo>
                    <a:pt x="7491" y="19752"/>
                  </a:lnTo>
                  <a:lnTo>
                    <a:pt x="7617" y="19794"/>
                  </a:lnTo>
                  <a:lnTo>
                    <a:pt x="7701" y="19690"/>
                  </a:lnTo>
                  <a:lnTo>
                    <a:pt x="7826" y="19690"/>
                  </a:lnTo>
                  <a:lnTo>
                    <a:pt x="7868" y="19773"/>
                  </a:lnTo>
                  <a:lnTo>
                    <a:pt x="8014" y="19794"/>
                  </a:lnTo>
                  <a:lnTo>
                    <a:pt x="8119" y="19899"/>
                  </a:lnTo>
                  <a:lnTo>
                    <a:pt x="8182" y="19920"/>
                  </a:lnTo>
                  <a:lnTo>
                    <a:pt x="8266" y="20087"/>
                  </a:lnTo>
                  <a:lnTo>
                    <a:pt x="8370" y="20087"/>
                  </a:lnTo>
                  <a:lnTo>
                    <a:pt x="8391" y="20192"/>
                  </a:lnTo>
                  <a:lnTo>
                    <a:pt x="8433" y="20171"/>
                  </a:lnTo>
                  <a:lnTo>
                    <a:pt x="8454" y="20129"/>
                  </a:lnTo>
                  <a:lnTo>
                    <a:pt x="8600" y="20213"/>
                  </a:lnTo>
                  <a:lnTo>
                    <a:pt x="8663" y="20296"/>
                  </a:lnTo>
                  <a:lnTo>
                    <a:pt x="8768" y="20296"/>
                  </a:lnTo>
                  <a:lnTo>
                    <a:pt x="8830" y="20317"/>
                  </a:lnTo>
                  <a:lnTo>
                    <a:pt x="8893" y="20213"/>
                  </a:lnTo>
                  <a:lnTo>
                    <a:pt x="9061" y="20192"/>
                  </a:lnTo>
                  <a:lnTo>
                    <a:pt x="9270" y="20276"/>
                  </a:lnTo>
                  <a:lnTo>
                    <a:pt x="9312" y="20338"/>
                  </a:lnTo>
                  <a:lnTo>
                    <a:pt x="9437" y="20338"/>
                  </a:lnTo>
                  <a:lnTo>
                    <a:pt x="9542" y="20401"/>
                  </a:lnTo>
                  <a:lnTo>
                    <a:pt x="9709" y="20589"/>
                  </a:lnTo>
                  <a:lnTo>
                    <a:pt x="9835" y="20589"/>
                  </a:lnTo>
                  <a:lnTo>
                    <a:pt x="9960" y="20652"/>
                  </a:lnTo>
                  <a:lnTo>
                    <a:pt x="10023" y="20715"/>
                  </a:lnTo>
                  <a:lnTo>
                    <a:pt x="10128" y="20840"/>
                  </a:lnTo>
                  <a:lnTo>
                    <a:pt x="10170" y="20966"/>
                  </a:lnTo>
                  <a:lnTo>
                    <a:pt x="10232" y="20945"/>
                  </a:lnTo>
                  <a:lnTo>
                    <a:pt x="10232" y="20757"/>
                  </a:lnTo>
                  <a:lnTo>
                    <a:pt x="10316" y="20715"/>
                  </a:lnTo>
                  <a:lnTo>
                    <a:pt x="10337" y="20757"/>
                  </a:lnTo>
                  <a:lnTo>
                    <a:pt x="10462" y="20757"/>
                  </a:lnTo>
                  <a:lnTo>
                    <a:pt x="10588" y="20840"/>
                  </a:lnTo>
                  <a:lnTo>
                    <a:pt x="10588" y="21008"/>
                  </a:lnTo>
                  <a:lnTo>
                    <a:pt x="10755" y="21133"/>
                  </a:lnTo>
                  <a:lnTo>
                    <a:pt x="10923" y="21071"/>
                  </a:lnTo>
                  <a:lnTo>
                    <a:pt x="11069" y="21071"/>
                  </a:lnTo>
                  <a:lnTo>
                    <a:pt x="11048" y="21322"/>
                  </a:lnTo>
                  <a:lnTo>
                    <a:pt x="11090" y="21468"/>
                  </a:lnTo>
                  <a:lnTo>
                    <a:pt x="11195" y="21447"/>
                  </a:lnTo>
                  <a:lnTo>
                    <a:pt x="11362" y="21531"/>
                  </a:lnTo>
                  <a:lnTo>
                    <a:pt x="11425" y="21447"/>
                  </a:lnTo>
                  <a:lnTo>
                    <a:pt x="11571" y="21426"/>
                  </a:lnTo>
                  <a:lnTo>
                    <a:pt x="11676" y="21322"/>
                  </a:lnTo>
                  <a:lnTo>
                    <a:pt x="11885" y="21322"/>
                  </a:lnTo>
                  <a:lnTo>
                    <a:pt x="12011" y="21384"/>
                  </a:lnTo>
                  <a:lnTo>
                    <a:pt x="12053" y="21531"/>
                  </a:lnTo>
                  <a:lnTo>
                    <a:pt x="12220" y="21594"/>
                  </a:lnTo>
                  <a:lnTo>
                    <a:pt x="12346" y="21761"/>
                  </a:lnTo>
                  <a:lnTo>
                    <a:pt x="12429" y="21782"/>
                  </a:lnTo>
                  <a:lnTo>
                    <a:pt x="12576" y="21740"/>
                  </a:lnTo>
                  <a:lnTo>
                    <a:pt x="12639" y="21761"/>
                  </a:lnTo>
                  <a:lnTo>
                    <a:pt x="12785" y="21698"/>
                  </a:lnTo>
                  <a:lnTo>
                    <a:pt x="12931" y="21698"/>
                  </a:lnTo>
                  <a:lnTo>
                    <a:pt x="13015" y="21594"/>
                  </a:lnTo>
                  <a:lnTo>
                    <a:pt x="13162" y="21594"/>
                  </a:lnTo>
                  <a:lnTo>
                    <a:pt x="13203" y="21698"/>
                  </a:lnTo>
                  <a:lnTo>
                    <a:pt x="13245" y="21866"/>
                  </a:lnTo>
                  <a:lnTo>
                    <a:pt x="13350" y="21949"/>
                  </a:lnTo>
                  <a:lnTo>
                    <a:pt x="13475" y="21887"/>
                  </a:lnTo>
                  <a:lnTo>
                    <a:pt x="13601" y="21636"/>
                  </a:lnTo>
                  <a:lnTo>
                    <a:pt x="13873" y="21468"/>
                  </a:lnTo>
                  <a:lnTo>
                    <a:pt x="14040" y="21447"/>
                  </a:lnTo>
                  <a:lnTo>
                    <a:pt x="14124" y="21552"/>
                  </a:lnTo>
                  <a:lnTo>
                    <a:pt x="14396" y="21573"/>
                  </a:lnTo>
                  <a:lnTo>
                    <a:pt x="14501" y="21636"/>
                  </a:lnTo>
                  <a:lnTo>
                    <a:pt x="14647" y="21552"/>
                  </a:lnTo>
                  <a:lnTo>
                    <a:pt x="14815" y="21573"/>
                  </a:lnTo>
                  <a:lnTo>
                    <a:pt x="14877" y="21677"/>
                  </a:lnTo>
                  <a:lnTo>
                    <a:pt x="14982" y="21677"/>
                  </a:lnTo>
                  <a:lnTo>
                    <a:pt x="15191" y="21636"/>
                  </a:lnTo>
                  <a:lnTo>
                    <a:pt x="15296" y="21636"/>
                  </a:lnTo>
                  <a:lnTo>
                    <a:pt x="15359" y="21468"/>
                  </a:lnTo>
                  <a:lnTo>
                    <a:pt x="15442" y="21426"/>
                  </a:lnTo>
                  <a:lnTo>
                    <a:pt x="15547" y="21447"/>
                  </a:lnTo>
                  <a:lnTo>
                    <a:pt x="15547" y="21364"/>
                  </a:lnTo>
                  <a:lnTo>
                    <a:pt x="15631" y="21343"/>
                  </a:lnTo>
                  <a:lnTo>
                    <a:pt x="15693" y="21217"/>
                  </a:lnTo>
                  <a:lnTo>
                    <a:pt x="15798" y="21112"/>
                  </a:lnTo>
                  <a:lnTo>
                    <a:pt x="15903" y="21071"/>
                  </a:lnTo>
                  <a:lnTo>
                    <a:pt x="16133" y="21029"/>
                  </a:lnTo>
                  <a:lnTo>
                    <a:pt x="16237" y="20861"/>
                  </a:lnTo>
                  <a:lnTo>
                    <a:pt x="16237" y="20736"/>
                  </a:lnTo>
                  <a:lnTo>
                    <a:pt x="16321" y="20736"/>
                  </a:lnTo>
                  <a:lnTo>
                    <a:pt x="16447" y="20631"/>
                  </a:lnTo>
                  <a:lnTo>
                    <a:pt x="16551" y="20799"/>
                  </a:lnTo>
                  <a:lnTo>
                    <a:pt x="16719" y="20736"/>
                  </a:lnTo>
                  <a:lnTo>
                    <a:pt x="16928" y="20820"/>
                  </a:lnTo>
                  <a:lnTo>
                    <a:pt x="17012" y="20757"/>
                  </a:lnTo>
                  <a:lnTo>
                    <a:pt x="16970" y="20652"/>
                  </a:lnTo>
                  <a:lnTo>
                    <a:pt x="17242" y="20506"/>
                  </a:lnTo>
                  <a:lnTo>
                    <a:pt x="17325" y="20527"/>
                  </a:lnTo>
                  <a:lnTo>
                    <a:pt x="17367" y="20610"/>
                  </a:lnTo>
                  <a:lnTo>
                    <a:pt x="17451" y="20610"/>
                  </a:lnTo>
                  <a:lnTo>
                    <a:pt x="17472" y="20652"/>
                  </a:lnTo>
                  <a:lnTo>
                    <a:pt x="17388" y="20820"/>
                  </a:lnTo>
                  <a:lnTo>
                    <a:pt x="17451" y="20903"/>
                  </a:lnTo>
                  <a:lnTo>
                    <a:pt x="17535" y="20903"/>
                  </a:lnTo>
                  <a:lnTo>
                    <a:pt x="17597" y="20861"/>
                  </a:lnTo>
                  <a:lnTo>
                    <a:pt x="17639" y="20945"/>
                  </a:lnTo>
                  <a:lnTo>
                    <a:pt x="17702" y="21050"/>
                  </a:lnTo>
                  <a:lnTo>
                    <a:pt x="17702" y="21133"/>
                  </a:lnTo>
                  <a:lnTo>
                    <a:pt x="17597" y="21238"/>
                  </a:lnTo>
                  <a:lnTo>
                    <a:pt x="17639" y="21343"/>
                  </a:lnTo>
                  <a:lnTo>
                    <a:pt x="17765" y="21364"/>
                  </a:lnTo>
                  <a:lnTo>
                    <a:pt x="17849" y="21322"/>
                  </a:lnTo>
                  <a:lnTo>
                    <a:pt x="17953" y="21364"/>
                  </a:lnTo>
                  <a:lnTo>
                    <a:pt x="18016" y="21468"/>
                  </a:lnTo>
                  <a:lnTo>
                    <a:pt x="18121" y="21426"/>
                  </a:lnTo>
                  <a:lnTo>
                    <a:pt x="18246" y="21468"/>
                  </a:lnTo>
                  <a:lnTo>
                    <a:pt x="18330" y="21426"/>
                  </a:lnTo>
                  <a:lnTo>
                    <a:pt x="18497" y="21426"/>
                  </a:lnTo>
                  <a:lnTo>
                    <a:pt x="18539" y="21573"/>
                  </a:lnTo>
                  <a:lnTo>
                    <a:pt x="18685" y="21677"/>
                  </a:lnTo>
                  <a:lnTo>
                    <a:pt x="18706" y="21845"/>
                  </a:lnTo>
                  <a:lnTo>
                    <a:pt x="18811" y="21845"/>
                  </a:lnTo>
                  <a:lnTo>
                    <a:pt x="18916" y="21970"/>
                  </a:lnTo>
                  <a:lnTo>
                    <a:pt x="18916" y="22117"/>
                  </a:lnTo>
                  <a:lnTo>
                    <a:pt x="18999" y="22326"/>
                  </a:lnTo>
                  <a:lnTo>
                    <a:pt x="19020" y="22493"/>
                  </a:lnTo>
                  <a:lnTo>
                    <a:pt x="18999" y="22745"/>
                  </a:lnTo>
                  <a:lnTo>
                    <a:pt x="18999" y="22849"/>
                  </a:lnTo>
                  <a:lnTo>
                    <a:pt x="18957" y="22933"/>
                  </a:lnTo>
                  <a:lnTo>
                    <a:pt x="18853" y="22996"/>
                  </a:lnTo>
                  <a:lnTo>
                    <a:pt x="18832" y="23100"/>
                  </a:lnTo>
                  <a:lnTo>
                    <a:pt x="18769" y="23121"/>
                  </a:lnTo>
                  <a:lnTo>
                    <a:pt x="18748" y="23205"/>
                  </a:lnTo>
                  <a:lnTo>
                    <a:pt x="18811" y="23309"/>
                  </a:lnTo>
                  <a:lnTo>
                    <a:pt x="18748" y="23351"/>
                  </a:lnTo>
                  <a:lnTo>
                    <a:pt x="18685" y="23330"/>
                  </a:lnTo>
                  <a:lnTo>
                    <a:pt x="18602" y="23435"/>
                  </a:lnTo>
                  <a:lnTo>
                    <a:pt x="18539" y="23519"/>
                  </a:lnTo>
                  <a:lnTo>
                    <a:pt x="18602" y="23581"/>
                  </a:lnTo>
                  <a:lnTo>
                    <a:pt x="18539" y="23665"/>
                  </a:lnTo>
                  <a:lnTo>
                    <a:pt x="18539" y="23770"/>
                  </a:lnTo>
                  <a:lnTo>
                    <a:pt x="18644" y="23833"/>
                  </a:lnTo>
                  <a:lnTo>
                    <a:pt x="18706" y="23895"/>
                  </a:lnTo>
                  <a:lnTo>
                    <a:pt x="18769" y="23958"/>
                  </a:lnTo>
                  <a:lnTo>
                    <a:pt x="18748" y="24105"/>
                  </a:lnTo>
                  <a:lnTo>
                    <a:pt x="18811" y="24251"/>
                  </a:lnTo>
                  <a:lnTo>
                    <a:pt x="18937" y="24146"/>
                  </a:lnTo>
                  <a:lnTo>
                    <a:pt x="19209" y="24084"/>
                  </a:lnTo>
                  <a:lnTo>
                    <a:pt x="19229" y="24167"/>
                  </a:lnTo>
                  <a:lnTo>
                    <a:pt x="19209" y="24251"/>
                  </a:lnTo>
                  <a:lnTo>
                    <a:pt x="19271" y="24293"/>
                  </a:lnTo>
                  <a:lnTo>
                    <a:pt x="19418" y="24272"/>
                  </a:lnTo>
                  <a:lnTo>
                    <a:pt x="19439" y="24377"/>
                  </a:lnTo>
                  <a:lnTo>
                    <a:pt x="19418" y="24481"/>
                  </a:lnTo>
                  <a:lnTo>
                    <a:pt x="19481" y="24565"/>
                  </a:lnTo>
                  <a:lnTo>
                    <a:pt x="19627" y="24586"/>
                  </a:lnTo>
                  <a:lnTo>
                    <a:pt x="19585" y="24628"/>
                  </a:lnTo>
                  <a:lnTo>
                    <a:pt x="19648" y="24711"/>
                  </a:lnTo>
                  <a:lnTo>
                    <a:pt x="19669" y="24670"/>
                  </a:lnTo>
                  <a:lnTo>
                    <a:pt x="19815" y="24670"/>
                  </a:lnTo>
                  <a:lnTo>
                    <a:pt x="19941" y="24732"/>
                  </a:lnTo>
                  <a:lnTo>
                    <a:pt x="19941" y="24816"/>
                  </a:lnTo>
                  <a:lnTo>
                    <a:pt x="19878" y="24921"/>
                  </a:lnTo>
                  <a:lnTo>
                    <a:pt x="19899" y="25004"/>
                  </a:lnTo>
                  <a:lnTo>
                    <a:pt x="19753" y="25193"/>
                  </a:lnTo>
                  <a:lnTo>
                    <a:pt x="19648" y="25297"/>
                  </a:lnTo>
                  <a:lnTo>
                    <a:pt x="19669" y="25360"/>
                  </a:lnTo>
                  <a:lnTo>
                    <a:pt x="19753" y="25339"/>
                  </a:lnTo>
                  <a:lnTo>
                    <a:pt x="19941" y="25339"/>
                  </a:lnTo>
                  <a:lnTo>
                    <a:pt x="19983" y="25402"/>
                  </a:lnTo>
                  <a:lnTo>
                    <a:pt x="20066" y="25318"/>
                  </a:lnTo>
                  <a:lnTo>
                    <a:pt x="20150" y="25423"/>
                  </a:lnTo>
                  <a:lnTo>
                    <a:pt x="20108" y="25548"/>
                  </a:lnTo>
                  <a:lnTo>
                    <a:pt x="20150" y="25674"/>
                  </a:lnTo>
                  <a:lnTo>
                    <a:pt x="20276" y="25737"/>
                  </a:lnTo>
                  <a:lnTo>
                    <a:pt x="20338" y="25653"/>
                  </a:lnTo>
                  <a:lnTo>
                    <a:pt x="20485" y="25653"/>
                  </a:lnTo>
                  <a:lnTo>
                    <a:pt x="20736" y="25548"/>
                  </a:lnTo>
                  <a:lnTo>
                    <a:pt x="20841" y="25569"/>
                  </a:lnTo>
                  <a:lnTo>
                    <a:pt x="20841" y="25716"/>
                  </a:lnTo>
                  <a:lnTo>
                    <a:pt x="20799" y="25737"/>
                  </a:lnTo>
                  <a:lnTo>
                    <a:pt x="20862" y="25778"/>
                  </a:lnTo>
                  <a:lnTo>
                    <a:pt x="20924" y="25883"/>
                  </a:lnTo>
                  <a:lnTo>
                    <a:pt x="21050" y="25841"/>
                  </a:lnTo>
                  <a:lnTo>
                    <a:pt x="21154" y="25862"/>
                  </a:lnTo>
                  <a:lnTo>
                    <a:pt x="21134" y="25716"/>
                  </a:lnTo>
                  <a:lnTo>
                    <a:pt x="21134" y="25569"/>
                  </a:lnTo>
                  <a:lnTo>
                    <a:pt x="21092" y="25465"/>
                  </a:lnTo>
                  <a:lnTo>
                    <a:pt x="21092" y="25255"/>
                  </a:lnTo>
                  <a:lnTo>
                    <a:pt x="21154" y="25214"/>
                  </a:lnTo>
                  <a:lnTo>
                    <a:pt x="21154" y="25130"/>
                  </a:lnTo>
                  <a:lnTo>
                    <a:pt x="21364" y="25130"/>
                  </a:lnTo>
                  <a:lnTo>
                    <a:pt x="21426" y="25109"/>
                  </a:lnTo>
                  <a:lnTo>
                    <a:pt x="21468" y="25088"/>
                  </a:lnTo>
                  <a:lnTo>
                    <a:pt x="21510" y="25025"/>
                  </a:lnTo>
                  <a:lnTo>
                    <a:pt x="21552" y="24983"/>
                  </a:lnTo>
                  <a:lnTo>
                    <a:pt x="21678" y="24921"/>
                  </a:lnTo>
                  <a:lnTo>
                    <a:pt x="21761" y="24942"/>
                  </a:lnTo>
                  <a:lnTo>
                    <a:pt x="21740" y="25025"/>
                  </a:lnTo>
                  <a:lnTo>
                    <a:pt x="21782" y="25046"/>
                  </a:lnTo>
                  <a:lnTo>
                    <a:pt x="21866" y="25046"/>
                  </a:lnTo>
                  <a:lnTo>
                    <a:pt x="21887" y="24942"/>
                  </a:lnTo>
                  <a:lnTo>
                    <a:pt x="21970" y="24900"/>
                  </a:lnTo>
                  <a:lnTo>
                    <a:pt x="22096" y="25004"/>
                  </a:lnTo>
                  <a:lnTo>
                    <a:pt x="22159" y="24921"/>
                  </a:lnTo>
                  <a:lnTo>
                    <a:pt x="22242" y="24921"/>
                  </a:lnTo>
                  <a:lnTo>
                    <a:pt x="22263" y="25004"/>
                  </a:lnTo>
                  <a:lnTo>
                    <a:pt x="22389" y="24942"/>
                  </a:lnTo>
                  <a:lnTo>
                    <a:pt x="22389" y="24879"/>
                  </a:lnTo>
                  <a:lnTo>
                    <a:pt x="22556" y="24816"/>
                  </a:lnTo>
                  <a:lnTo>
                    <a:pt x="22661" y="24900"/>
                  </a:lnTo>
                  <a:lnTo>
                    <a:pt x="22870" y="24816"/>
                  </a:lnTo>
                  <a:lnTo>
                    <a:pt x="22828" y="24628"/>
                  </a:lnTo>
                  <a:lnTo>
                    <a:pt x="22954" y="24586"/>
                  </a:lnTo>
                  <a:lnTo>
                    <a:pt x="23100" y="24586"/>
                  </a:lnTo>
                  <a:lnTo>
                    <a:pt x="23184" y="24502"/>
                  </a:lnTo>
                  <a:lnTo>
                    <a:pt x="23310" y="24586"/>
                  </a:lnTo>
                  <a:lnTo>
                    <a:pt x="23310" y="24670"/>
                  </a:lnTo>
                  <a:lnTo>
                    <a:pt x="23435" y="24690"/>
                  </a:lnTo>
                  <a:lnTo>
                    <a:pt x="23477" y="24774"/>
                  </a:lnTo>
                  <a:lnTo>
                    <a:pt x="23749" y="24774"/>
                  </a:lnTo>
                  <a:lnTo>
                    <a:pt x="23812" y="24816"/>
                  </a:lnTo>
                  <a:lnTo>
                    <a:pt x="23958" y="24774"/>
                  </a:lnTo>
                  <a:lnTo>
                    <a:pt x="24042" y="24837"/>
                  </a:lnTo>
                  <a:lnTo>
                    <a:pt x="24042" y="24942"/>
                  </a:lnTo>
                  <a:lnTo>
                    <a:pt x="23937" y="24983"/>
                  </a:lnTo>
                  <a:lnTo>
                    <a:pt x="23875" y="25193"/>
                  </a:lnTo>
                  <a:lnTo>
                    <a:pt x="23958" y="25214"/>
                  </a:lnTo>
                  <a:lnTo>
                    <a:pt x="23979" y="25318"/>
                  </a:lnTo>
                  <a:lnTo>
                    <a:pt x="24230" y="25402"/>
                  </a:lnTo>
                  <a:lnTo>
                    <a:pt x="24251" y="25506"/>
                  </a:lnTo>
                  <a:lnTo>
                    <a:pt x="24377" y="25527"/>
                  </a:lnTo>
                  <a:lnTo>
                    <a:pt x="24481" y="25611"/>
                  </a:lnTo>
                  <a:lnTo>
                    <a:pt x="24586" y="25548"/>
                  </a:lnTo>
                  <a:lnTo>
                    <a:pt x="24649" y="25611"/>
                  </a:lnTo>
                  <a:lnTo>
                    <a:pt x="24711" y="25569"/>
                  </a:lnTo>
                  <a:lnTo>
                    <a:pt x="24816" y="25632"/>
                  </a:lnTo>
                  <a:lnTo>
                    <a:pt x="24858" y="25632"/>
                  </a:lnTo>
                  <a:lnTo>
                    <a:pt x="24900" y="25611"/>
                  </a:lnTo>
                  <a:lnTo>
                    <a:pt x="24963" y="25653"/>
                  </a:lnTo>
                  <a:lnTo>
                    <a:pt x="25046" y="25611"/>
                  </a:lnTo>
                  <a:lnTo>
                    <a:pt x="25046" y="25548"/>
                  </a:lnTo>
                  <a:lnTo>
                    <a:pt x="25088" y="25423"/>
                  </a:lnTo>
                  <a:lnTo>
                    <a:pt x="25130" y="25527"/>
                  </a:lnTo>
                  <a:lnTo>
                    <a:pt x="25235" y="25653"/>
                  </a:lnTo>
                  <a:lnTo>
                    <a:pt x="25297" y="25632"/>
                  </a:lnTo>
                  <a:lnTo>
                    <a:pt x="25444" y="25737"/>
                  </a:lnTo>
                  <a:lnTo>
                    <a:pt x="25569" y="25737"/>
                  </a:lnTo>
                  <a:lnTo>
                    <a:pt x="25632" y="25632"/>
                  </a:lnTo>
                  <a:lnTo>
                    <a:pt x="25716" y="25716"/>
                  </a:lnTo>
                  <a:lnTo>
                    <a:pt x="25820" y="25674"/>
                  </a:lnTo>
                  <a:lnTo>
                    <a:pt x="25862" y="25716"/>
                  </a:lnTo>
                  <a:lnTo>
                    <a:pt x="25862" y="25737"/>
                  </a:lnTo>
                  <a:lnTo>
                    <a:pt x="25800" y="25758"/>
                  </a:lnTo>
                  <a:lnTo>
                    <a:pt x="25758" y="25862"/>
                  </a:lnTo>
                  <a:lnTo>
                    <a:pt x="25695" y="25967"/>
                  </a:lnTo>
                  <a:lnTo>
                    <a:pt x="25695" y="26030"/>
                  </a:lnTo>
                  <a:lnTo>
                    <a:pt x="25820" y="26197"/>
                  </a:lnTo>
                  <a:lnTo>
                    <a:pt x="25904" y="26260"/>
                  </a:lnTo>
                  <a:lnTo>
                    <a:pt x="25904" y="26302"/>
                  </a:lnTo>
                  <a:lnTo>
                    <a:pt x="25925" y="26448"/>
                  </a:lnTo>
                  <a:lnTo>
                    <a:pt x="25946" y="26406"/>
                  </a:lnTo>
                  <a:lnTo>
                    <a:pt x="26009" y="26343"/>
                  </a:lnTo>
                  <a:lnTo>
                    <a:pt x="26092" y="26364"/>
                  </a:lnTo>
                  <a:lnTo>
                    <a:pt x="26134" y="26385"/>
                  </a:lnTo>
                  <a:lnTo>
                    <a:pt x="26176" y="26385"/>
                  </a:lnTo>
                  <a:lnTo>
                    <a:pt x="26281" y="26281"/>
                  </a:lnTo>
                  <a:lnTo>
                    <a:pt x="26260" y="26239"/>
                  </a:lnTo>
                  <a:lnTo>
                    <a:pt x="26218" y="26197"/>
                  </a:lnTo>
                  <a:lnTo>
                    <a:pt x="26218" y="26176"/>
                  </a:lnTo>
                  <a:lnTo>
                    <a:pt x="26155" y="26071"/>
                  </a:lnTo>
                  <a:lnTo>
                    <a:pt x="26072" y="26071"/>
                  </a:lnTo>
                  <a:lnTo>
                    <a:pt x="26030" y="25967"/>
                  </a:lnTo>
                  <a:lnTo>
                    <a:pt x="26051" y="25925"/>
                  </a:lnTo>
                  <a:lnTo>
                    <a:pt x="26155" y="25841"/>
                  </a:lnTo>
                  <a:lnTo>
                    <a:pt x="26155" y="25758"/>
                  </a:lnTo>
                  <a:lnTo>
                    <a:pt x="26155" y="25716"/>
                  </a:lnTo>
                  <a:lnTo>
                    <a:pt x="26176" y="25716"/>
                  </a:lnTo>
                  <a:lnTo>
                    <a:pt x="26218" y="25653"/>
                  </a:lnTo>
                  <a:lnTo>
                    <a:pt x="26239" y="25716"/>
                  </a:lnTo>
                  <a:lnTo>
                    <a:pt x="26260" y="25737"/>
                  </a:lnTo>
                  <a:lnTo>
                    <a:pt x="26281" y="25737"/>
                  </a:lnTo>
                  <a:lnTo>
                    <a:pt x="26260" y="25758"/>
                  </a:lnTo>
                  <a:lnTo>
                    <a:pt x="26260" y="25778"/>
                  </a:lnTo>
                  <a:lnTo>
                    <a:pt x="26323" y="25778"/>
                  </a:lnTo>
                  <a:lnTo>
                    <a:pt x="26281" y="25820"/>
                  </a:lnTo>
                  <a:lnTo>
                    <a:pt x="26344" y="25841"/>
                  </a:lnTo>
                  <a:lnTo>
                    <a:pt x="26385" y="25758"/>
                  </a:lnTo>
                  <a:lnTo>
                    <a:pt x="26490" y="25737"/>
                  </a:lnTo>
                  <a:lnTo>
                    <a:pt x="26553" y="25653"/>
                  </a:lnTo>
                  <a:lnTo>
                    <a:pt x="26616" y="25716"/>
                  </a:lnTo>
                  <a:lnTo>
                    <a:pt x="26741" y="25653"/>
                  </a:lnTo>
                  <a:lnTo>
                    <a:pt x="26867" y="25611"/>
                  </a:lnTo>
                  <a:lnTo>
                    <a:pt x="26804" y="25527"/>
                  </a:lnTo>
                  <a:lnTo>
                    <a:pt x="26908" y="25527"/>
                  </a:lnTo>
                  <a:lnTo>
                    <a:pt x="27013" y="25465"/>
                  </a:lnTo>
                  <a:lnTo>
                    <a:pt x="27139" y="25527"/>
                  </a:lnTo>
                  <a:lnTo>
                    <a:pt x="27201" y="25506"/>
                  </a:lnTo>
                  <a:lnTo>
                    <a:pt x="27327" y="25444"/>
                  </a:lnTo>
                  <a:lnTo>
                    <a:pt x="27432" y="25339"/>
                  </a:lnTo>
                  <a:lnTo>
                    <a:pt x="27515" y="25234"/>
                  </a:lnTo>
                  <a:lnTo>
                    <a:pt x="27536" y="25193"/>
                  </a:lnTo>
                  <a:lnTo>
                    <a:pt x="27578" y="25214"/>
                  </a:lnTo>
                  <a:lnTo>
                    <a:pt x="27620" y="25255"/>
                  </a:lnTo>
                  <a:lnTo>
                    <a:pt x="27662" y="25214"/>
                  </a:lnTo>
                  <a:lnTo>
                    <a:pt x="27724" y="25130"/>
                  </a:lnTo>
                  <a:lnTo>
                    <a:pt x="27808" y="25088"/>
                  </a:lnTo>
                  <a:lnTo>
                    <a:pt x="27787" y="24942"/>
                  </a:lnTo>
                  <a:lnTo>
                    <a:pt x="27745" y="24837"/>
                  </a:lnTo>
                  <a:lnTo>
                    <a:pt x="27787" y="24774"/>
                  </a:lnTo>
                  <a:lnTo>
                    <a:pt x="27745" y="24690"/>
                  </a:lnTo>
                  <a:lnTo>
                    <a:pt x="27808" y="24732"/>
                  </a:lnTo>
                  <a:lnTo>
                    <a:pt x="27934" y="24816"/>
                  </a:lnTo>
                  <a:lnTo>
                    <a:pt x="27955" y="24900"/>
                  </a:lnTo>
                  <a:lnTo>
                    <a:pt x="28059" y="25004"/>
                  </a:lnTo>
                  <a:lnTo>
                    <a:pt x="28143" y="24983"/>
                  </a:lnTo>
                  <a:lnTo>
                    <a:pt x="28143" y="24983"/>
                  </a:lnTo>
                  <a:lnTo>
                    <a:pt x="28101" y="25046"/>
                  </a:lnTo>
                  <a:lnTo>
                    <a:pt x="28017" y="25109"/>
                  </a:lnTo>
                  <a:lnTo>
                    <a:pt x="28038" y="25151"/>
                  </a:lnTo>
                  <a:lnTo>
                    <a:pt x="28248" y="25046"/>
                  </a:lnTo>
                  <a:lnTo>
                    <a:pt x="28248" y="24921"/>
                  </a:lnTo>
                  <a:lnTo>
                    <a:pt x="28352" y="24900"/>
                  </a:lnTo>
                  <a:lnTo>
                    <a:pt x="28415" y="24837"/>
                  </a:lnTo>
                  <a:lnTo>
                    <a:pt x="28520" y="24900"/>
                  </a:lnTo>
                  <a:lnTo>
                    <a:pt x="28582" y="24879"/>
                  </a:lnTo>
                  <a:lnTo>
                    <a:pt x="28624" y="24795"/>
                  </a:lnTo>
                  <a:lnTo>
                    <a:pt x="28687" y="24795"/>
                  </a:lnTo>
                  <a:lnTo>
                    <a:pt x="28708" y="24711"/>
                  </a:lnTo>
                  <a:lnTo>
                    <a:pt x="28771" y="24795"/>
                  </a:lnTo>
                  <a:lnTo>
                    <a:pt x="28854" y="24900"/>
                  </a:lnTo>
                  <a:lnTo>
                    <a:pt x="28896" y="24837"/>
                  </a:lnTo>
                  <a:lnTo>
                    <a:pt x="28938" y="24732"/>
                  </a:lnTo>
                  <a:lnTo>
                    <a:pt x="28980" y="24732"/>
                  </a:lnTo>
                  <a:lnTo>
                    <a:pt x="29001" y="24774"/>
                  </a:lnTo>
                  <a:lnTo>
                    <a:pt x="29085" y="24774"/>
                  </a:lnTo>
                  <a:lnTo>
                    <a:pt x="29105" y="24711"/>
                  </a:lnTo>
                  <a:lnTo>
                    <a:pt x="29231" y="24711"/>
                  </a:lnTo>
                  <a:lnTo>
                    <a:pt x="29294" y="24628"/>
                  </a:lnTo>
                  <a:lnTo>
                    <a:pt x="29357" y="24586"/>
                  </a:lnTo>
                  <a:lnTo>
                    <a:pt x="29377" y="24670"/>
                  </a:lnTo>
                  <a:lnTo>
                    <a:pt x="29398" y="24607"/>
                  </a:lnTo>
                  <a:lnTo>
                    <a:pt x="29482" y="24607"/>
                  </a:lnTo>
                  <a:lnTo>
                    <a:pt x="29566" y="24586"/>
                  </a:lnTo>
                  <a:lnTo>
                    <a:pt x="29524" y="24502"/>
                  </a:lnTo>
                  <a:lnTo>
                    <a:pt x="29587" y="24418"/>
                  </a:lnTo>
                  <a:lnTo>
                    <a:pt x="29608" y="24293"/>
                  </a:lnTo>
                  <a:lnTo>
                    <a:pt x="29566" y="24188"/>
                  </a:lnTo>
                  <a:lnTo>
                    <a:pt x="29566" y="24188"/>
                  </a:lnTo>
                  <a:lnTo>
                    <a:pt x="29608" y="24209"/>
                  </a:lnTo>
                  <a:lnTo>
                    <a:pt x="29670" y="24146"/>
                  </a:lnTo>
                  <a:lnTo>
                    <a:pt x="29796" y="24105"/>
                  </a:lnTo>
                  <a:lnTo>
                    <a:pt x="29817" y="24167"/>
                  </a:lnTo>
                  <a:lnTo>
                    <a:pt x="29921" y="24167"/>
                  </a:lnTo>
                  <a:lnTo>
                    <a:pt x="29942" y="24042"/>
                  </a:lnTo>
                  <a:lnTo>
                    <a:pt x="30005" y="24042"/>
                  </a:lnTo>
                  <a:lnTo>
                    <a:pt x="30026" y="23958"/>
                  </a:lnTo>
                  <a:lnTo>
                    <a:pt x="30089" y="23958"/>
                  </a:lnTo>
                  <a:lnTo>
                    <a:pt x="30089" y="23979"/>
                  </a:lnTo>
                  <a:lnTo>
                    <a:pt x="30110" y="23979"/>
                  </a:lnTo>
                  <a:lnTo>
                    <a:pt x="30193" y="23874"/>
                  </a:lnTo>
                  <a:lnTo>
                    <a:pt x="30256" y="23958"/>
                  </a:lnTo>
                  <a:lnTo>
                    <a:pt x="30256" y="23833"/>
                  </a:lnTo>
                  <a:lnTo>
                    <a:pt x="30340" y="23833"/>
                  </a:lnTo>
                  <a:lnTo>
                    <a:pt x="30361" y="23728"/>
                  </a:lnTo>
                  <a:lnTo>
                    <a:pt x="30277" y="23686"/>
                  </a:lnTo>
                  <a:lnTo>
                    <a:pt x="30193" y="23749"/>
                  </a:lnTo>
                  <a:lnTo>
                    <a:pt x="30047" y="23623"/>
                  </a:lnTo>
                  <a:lnTo>
                    <a:pt x="30235" y="23623"/>
                  </a:lnTo>
                  <a:lnTo>
                    <a:pt x="30340" y="23477"/>
                  </a:lnTo>
                  <a:lnTo>
                    <a:pt x="30361" y="23540"/>
                  </a:lnTo>
                  <a:lnTo>
                    <a:pt x="30445" y="23477"/>
                  </a:lnTo>
                  <a:lnTo>
                    <a:pt x="30612" y="23581"/>
                  </a:lnTo>
                  <a:lnTo>
                    <a:pt x="30633" y="23456"/>
                  </a:lnTo>
                  <a:lnTo>
                    <a:pt x="30549" y="23435"/>
                  </a:lnTo>
                  <a:lnTo>
                    <a:pt x="30507" y="23372"/>
                  </a:lnTo>
                  <a:lnTo>
                    <a:pt x="30528" y="23309"/>
                  </a:lnTo>
                  <a:lnTo>
                    <a:pt x="30633" y="23372"/>
                  </a:lnTo>
                  <a:lnTo>
                    <a:pt x="30717" y="23309"/>
                  </a:lnTo>
                  <a:lnTo>
                    <a:pt x="30675" y="23268"/>
                  </a:lnTo>
                  <a:lnTo>
                    <a:pt x="30612" y="23268"/>
                  </a:lnTo>
                  <a:lnTo>
                    <a:pt x="30612" y="23163"/>
                  </a:lnTo>
                  <a:lnTo>
                    <a:pt x="30528" y="23121"/>
                  </a:lnTo>
                  <a:lnTo>
                    <a:pt x="30612" y="23100"/>
                  </a:lnTo>
                  <a:lnTo>
                    <a:pt x="30654" y="23142"/>
                  </a:lnTo>
                  <a:lnTo>
                    <a:pt x="30717" y="23142"/>
                  </a:lnTo>
                  <a:lnTo>
                    <a:pt x="30758" y="23205"/>
                  </a:lnTo>
                  <a:lnTo>
                    <a:pt x="30758" y="23121"/>
                  </a:lnTo>
                  <a:lnTo>
                    <a:pt x="30654" y="23037"/>
                  </a:lnTo>
                  <a:lnTo>
                    <a:pt x="30654" y="22933"/>
                  </a:lnTo>
                  <a:lnTo>
                    <a:pt x="30737" y="22933"/>
                  </a:lnTo>
                  <a:lnTo>
                    <a:pt x="30758" y="22891"/>
                  </a:lnTo>
                  <a:lnTo>
                    <a:pt x="30863" y="22954"/>
                  </a:lnTo>
                  <a:lnTo>
                    <a:pt x="30863" y="23037"/>
                  </a:lnTo>
                  <a:lnTo>
                    <a:pt x="30926" y="23037"/>
                  </a:lnTo>
                  <a:lnTo>
                    <a:pt x="30968" y="23121"/>
                  </a:lnTo>
                  <a:lnTo>
                    <a:pt x="30989" y="22996"/>
                  </a:lnTo>
                  <a:lnTo>
                    <a:pt x="30947" y="22912"/>
                  </a:lnTo>
                  <a:lnTo>
                    <a:pt x="30884" y="22912"/>
                  </a:lnTo>
                  <a:lnTo>
                    <a:pt x="30863" y="22828"/>
                  </a:lnTo>
                  <a:lnTo>
                    <a:pt x="30947" y="22828"/>
                  </a:lnTo>
                  <a:lnTo>
                    <a:pt x="30947" y="22745"/>
                  </a:lnTo>
                  <a:lnTo>
                    <a:pt x="30863" y="22724"/>
                  </a:lnTo>
                  <a:lnTo>
                    <a:pt x="30989" y="22598"/>
                  </a:lnTo>
                  <a:lnTo>
                    <a:pt x="30926" y="22535"/>
                  </a:lnTo>
                  <a:lnTo>
                    <a:pt x="30842" y="22535"/>
                  </a:lnTo>
                  <a:lnTo>
                    <a:pt x="30779" y="22598"/>
                  </a:lnTo>
                  <a:lnTo>
                    <a:pt x="30800" y="22493"/>
                  </a:lnTo>
                  <a:lnTo>
                    <a:pt x="30947" y="22410"/>
                  </a:lnTo>
                  <a:lnTo>
                    <a:pt x="31135" y="22326"/>
                  </a:lnTo>
                  <a:lnTo>
                    <a:pt x="31072" y="22263"/>
                  </a:lnTo>
                  <a:lnTo>
                    <a:pt x="30989" y="22326"/>
                  </a:lnTo>
                  <a:lnTo>
                    <a:pt x="30863" y="22201"/>
                  </a:lnTo>
                  <a:lnTo>
                    <a:pt x="30968" y="22201"/>
                  </a:lnTo>
                  <a:lnTo>
                    <a:pt x="30884" y="22096"/>
                  </a:lnTo>
                  <a:lnTo>
                    <a:pt x="30800" y="22096"/>
                  </a:lnTo>
                  <a:lnTo>
                    <a:pt x="30863" y="22054"/>
                  </a:lnTo>
                  <a:lnTo>
                    <a:pt x="30800" y="21991"/>
                  </a:lnTo>
                  <a:lnTo>
                    <a:pt x="30884" y="21991"/>
                  </a:lnTo>
                  <a:lnTo>
                    <a:pt x="30926" y="21908"/>
                  </a:lnTo>
                  <a:lnTo>
                    <a:pt x="31030" y="21908"/>
                  </a:lnTo>
                  <a:lnTo>
                    <a:pt x="30989" y="22012"/>
                  </a:lnTo>
                  <a:lnTo>
                    <a:pt x="31072" y="22012"/>
                  </a:lnTo>
                  <a:lnTo>
                    <a:pt x="31240" y="21866"/>
                  </a:lnTo>
                  <a:lnTo>
                    <a:pt x="31240" y="21782"/>
                  </a:lnTo>
                  <a:lnTo>
                    <a:pt x="31365" y="21803"/>
                  </a:lnTo>
                  <a:lnTo>
                    <a:pt x="31281" y="21698"/>
                  </a:lnTo>
                  <a:lnTo>
                    <a:pt x="31198" y="21698"/>
                  </a:lnTo>
                  <a:lnTo>
                    <a:pt x="31240" y="21594"/>
                  </a:lnTo>
                  <a:lnTo>
                    <a:pt x="31302" y="21677"/>
                  </a:lnTo>
                  <a:lnTo>
                    <a:pt x="31386" y="21636"/>
                  </a:lnTo>
                  <a:lnTo>
                    <a:pt x="31386" y="21531"/>
                  </a:lnTo>
                  <a:lnTo>
                    <a:pt x="31449" y="21489"/>
                  </a:lnTo>
                  <a:lnTo>
                    <a:pt x="31386" y="21426"/>
                  </a:lnTo>
                  <a:lnTo>
                    <a:pt x="31386" y="21343"/>
                  </a:lnTo>
                  <a:lnTo>
                    <a:pt x="31470" y="21322"/>
                  </a:lnTo>
                  <a:lnTo>
                    <a:pt x="31407" y="21238"/>
                  </a:lnTo>
                  <a:lnTo>
                    <a:pt x="31407" y="21175"/>
                  </a:lnTo>
                  <a:lnTo>
                    <a:pt x="31302" y="21112"/>
                  </a:lnTo>
                  <a:lnTo>
                    <a:pt x="31470" y="21154"/>
                  </a:lnTo>
                  <a:lnTo>
                    <a:pt x="31512" y="21112"/>
                  </a:lnTo>
                  <a:lnTo>
                    <a:pt x="31616" y="20903"/>
                  </a:lnTo>
                  <a:lnTo>
                    <a:pt x="31700" y="20903"/>
                  </a:lnTo>
                  <a:lnTo>
                    <a:pt x="31721" y="20966"/>
                  </a:lnTo>
                  <a:lnTo>
                    <a:pt x="31763" y="21029"/>
                  </a:lnTo>
                  <a:lnTo>
                    <a:pt x="31784" y="20924"/>
                  </a:lnTo>
                  <a:lnTo>
                    <a:pt x="31846" y="20861"/>
                  </a:lnTo>
                  <a:lnTo>
                    <a:pt x="31805" y="20736"/>
                  </a:lnTo>
                  <a:lnTo>
                    <a:pt x="31679" y="20736"/>
                  </a:lnTo>
                  <a:lnTo>
                    <a:pt x="31616" y="20694"/>
                  </a:lnTo>
                  <a:lnTo>
                    <a:pt x="31679" y="20652"/>
                  </a:lnTo>
                  <a:lnTo>
                    <a:pt x="31763" y="20652"/>
                  </a:lnTo>
                  <a:lnTo>
                    <a:pt x="31826" y="20610"/>
                  </a:lnTo>
                  <a:lnTo>
                    <a:pt x="31784" y="20548"/>
                  </a:lnTo>
                  <a:lnTo>
                    <a:pt x="31700" y="20506"/>
                  </a:lnTo>
                  <a:lnTo>
                    <a:pt x="31784" y="20443"/>
                  </a:lnTo>
                  <a:lnTo>
                    <a:pt x="31826" y="20443"/>
                  </a:lnTo>
                  <a:lnTo>
                    <a:pt x="31826" y="20401"/>
                  </a:lnTo>
                  <a:lnTo>
                    <a:pt x="31784" y="20338"/>
                  </a:lnTo>
                  <a:lnTo>
                    <a:pt x="31574" y="20338"/>
                  </a:lnTo>
                  <a:lnTo>
                    <a:pt x="31595" y="20296"/>
                  </a:lnTo>
                  <a:lnTo>
                    <a:pt x="31721" y="20192"/>
                  </a:lnTo>
                  <a:lnTo>
                    <a:pt x="31826" y="20213"/>
                  </a:lnTo>
                  <a:lnTo>
                    <a:pt x="31846" y="20192"/>
                  </a:lnTo>
                  <a:lnTo>
                    <a:pt x="31888" y="20129"/>
                  </a:lnTo>
                  <a:lnTo>
                    <a:pt x="31930" y="20192"/>
                  </a:lnTo>
                  <a:lnTo>
                    <a:pt x="31972" y="20213"/>
                  </a:lnTo>
                  <a:lnTo>
                    <a:pt x="32014" y="20171"/>
                  </a:lnTo>
                  <a:lnTo>
                    <a:pt x="31993" y="20087"/>
                  </a:lnTo>
                  <a:lnTo>
                    <a:pt x="31972" y="19920"/>
                  </a:lnTo>
                  <a:lnTo>
                    <a:pt x="31909" y="19878"/>
                  </a:lnTo>
                  <a:lnTo>
                    <a:pt x="31826" y="19962"/>
                  </a:lnTo>
                  <a:lnTo>
                    <a:pt x="31846" y="19983"/>
                  </a:lnTo>
                  <a:lnTo>
                    <a:pt x="31846" y="20024"/>
                  </a:lnTo>
                  <a:lnTo>
                    <a:pt x="31763" y="20004"/>
                  </a:lnTo>
                  <a:lnTo>
                    <a:pt x="31595" y="20129"/>
                  </a:lnTo>
                  <a:lnTo>
                    <a:pt x="31512" y="20108"/>
                  </a:lnTo>
                  <a:lnTo>
                    <a:pt x="31512" y="20004"/>
                  </a:lnTo>
                  <a:lnTo>
                    <a:pt x="31679" y="19983"/>
                  </a:lnTo>
                  <a:lnTo>
                    <a:pt x="31930" y="19752"/>
                  </a:lnTo>
                  <a:lnTo>
                    <a:pt x="31909" y="19711"/>
                  </a:lnTo>
                  <a:lnTo>
                    <a:pt x="31805" y="19711"/>
                  </a:lnTo>
                  <a:lnTo>
                    <a:pt x="31763" y="19648"/>
                  </a:lnTo>
                  <a:lnTo>
                    <a:pt x="31721" y="19690"/>
                  </a:lnTo>
                  <a:lnTo>
                    <a:pt x="31553" y="19460"/>
                  </a:lnTo>
                  <a:lnTo>
                    <a:pt x="31386" y="19439"/>
                  </a:lnTo>
                  <a:lnTo>
                    <a:pt x="31240" y="19585"/>
                  </a:lnTo>
                  <a:lnTo>
                    <a:pt x="31135" y="19564"/>
                  </a:lnTo>
                  <a:lnTo>
                    <a:pt x="31030" y="19397"/>
                  </a:lnTo>
                  <a:lnTo>
                    <a:pt x="30884" y="19439"/>
                  </a:lnTo>
                  <a:lnTo>
                    <a:pt x="30779" y="19501"/>
                  </a:lnTo>
                  <a:lnTo>
                    <a:pt x="30737" y="19606"/>
                  </a:lnTo>
                  <a:lnTo>
                    <a:pt x="30758" y="19480"/>
                  </a:lnTo>
                  <a:lnTo>
                    <a:pt x="30884" y="19376"/>
                  </a:lnTo>
                  <a:lnTo>
                    <a:pt x="30968" y="19376"/>
                  </a:lnTo>
                  <a:lnTo>
                    <a:pt x="31051" y="19334"/>
                  </a:lnTo>
                  <a:lnTo>
                    <a:pt x="31177" y="19376"/>
                  </a:lnTo>
                  <a:lnTo>
                    <a:pt x="31281" y="19355"/>
                  </a:lnTo>
                  <a:lnTo>
                    <a:pt x="31281" y="19250"/>
                  </a:lnTo>
                  <a:lnTo>
                    <a:pt x="31323" y="19188"/>
                  </a:lnTo>
                  <a:lnTo>
                    <a:pt x="31407" y="19188"/>
                  </a:lnTo>
                  <a:lnTo>
                    <a:pt x="31553" y="19041"/>
                  </a:lnTo>
                  <a:lnTo>
                    <a:pt x="31700" y="19020"/>
                  </a:lnTo>
                  <a:lnTo>
                    <a:pt x="31700" y="18936"/>
                  </a:lnTo>
                  <a:lnTo>
                    <a:pt x="31574" y="18727"/>
                  </a:lnTo>
                  <a:lnTo>
                    <a:pt x="31281" y="18539"/>
                  </a:lnTo>
                  <a:lnTo>
                    <a:pt x="31072" y="18413"/>
                  </a:lnTo>
                  <a:lnTo>
                    <a:pt x="30842" y="18204"/>
                  </a:lnTo>
                  <a:lnTo>
                    <a:pt x="30737" y="18204"/>
                  </a:lnTo>
                  <a:lnTo>
                    <a:pt x="30549" y="18330"/>
                  </a:lnTo>
                  <a:lnTo>
                    <a:pt x="30445" y="18309"/>
                  </a:lnTo>
                  <a:lnTo>
                    <a:pt x="30319" y="18183"/>
                  </a:lnTo>
                  <a:lnTo>
                    <a:pt x="30319" y="18099"/>
                  </a:lnTo>
                  <a:lnTo>
                    <a:pt x="30235" y="18079"/>
                  </a:lnTo>
                  <a:lnTo>
                    <a:pt x="30110" y="18120"/>
                  </a:lnTo>
                  <a:lnTo>
                    <a:pt x="29984" y="18120"/>
                  </a:lnTo>
                  <a:lnTo>
                    <a:pt x="29838" y="18141"/>
                  </a:lnTo>
                  <a:lnTo>
                    <a:pt x="29691" y="18351"/>
                  </a:lnTo>
                  <a:lnTo>
                    <a:pt x="29817" y="18099"/>
                  </a:lnTo>
                  <a:lnTo>
                    <a:pt x="29921" y="18037"/>
                  </a:lnTo>
                  <a:lnTo>
                    <a:pt x="29984" y="18079"/>
                  </a:lnTo>
                  <a:lnTo>
                    <a:pt x="30047" y="18079"/>
                  </a:lnTo>
                  <a:lnTo>
                    <a:pt x="30089" y="18016"/>
                  </a:lnTo>
                  <a:lnTo>
                    <a:pt x="30193" y="18079"/>
                  </a:lnTo>
                  <a:lnTo>
                    <a:pt x="30340" y="17995"/>
                  </a:lnTo>
                  <a:lnTo>
                    <a:pt x="30403" y="18183"/>
                  </a:lnTo>
                  <a:lnTo>
                    <a:pt x="30465" y="18225"/>
                  </a:lnTo>
                  <a:lnTo>
                    <a:pt x="30570" y="18225"/>
                  </a:lnTo>
                  <a:lnTo>
                    <a:pt x="30654" y="18120"/>
                  </a:lnTo>
                  <a:lnTo>
                    <a:pt x="30842" y="18141"/>
                  </a:lnTo>
                  <a:lnTo>
                    <a:pt x="30968" y="18246"/>
                  </a:lnTo>
                  <a:lnTo>
                    <a:pt x="31051" y="18246"/>
                  </a:lnTo>
                  <a:lnTo>
                    <a:pt x="31177" y="18351"/>
                  </a:lnTo>
                  <a:lnTo>
                    <a:pt x="31323" y="18288"/>
                  </a:lnTo>
                  <a:lnTo>
                    <a:pt x="31574" y="18351"/>
                  </a:lnTo>
                  <a:lnTo>
                    <a:pt x="31658" y="18330"/>
                  </a:lnTo>
                  <a:lnTo>
                    <a:pt x="31553" y="18141"/>
                  </a:lnTo>
                  <a:lnTo>
                    <a:pt x="31491" y="18120"/>
                  </a:lnTo>
                  <a:lnTo>
                    <a:pt x="31323" y="17974"/>
                  </a:lnTo>
                  <a:lnTo>
                    <a:pt x="31323" y="17911"/>
                  </a:lnTo>
                  <a:lnTo>
                    <a:pt x="31281" y="17869"/>
                  </a:lnTo>
                  <a:lnTo>
                    <a:pt x="31177" y="17890"/>
                  </a:lnTo>
                  <a:lnTo>
                    <a:pt x="31051" y="17827"/>
                  </a:lnTo>
                  <a:lnTo>
                    <a:pt x="30884" y="17597"/>
                  </a:lnTo>
                  <a:lnTo>
                    <a:pt x="30884" y="17451"/>
                  </a:lnTo>
                  <a:lnTo>
                    <a:pt x="30675" y="17283"/>
                  </a:lnTo>
                  <a:lnTo>
                    <a:pt x="30675" y="17095"/>
                  </a:lnTo>
                  <a:lnTo>
                    <a:pt x="30549" y="17074"/>
                  </a:lnTo>
                  <a:lnTo>
                    <a:pt x="30612" y="16949"/>
                  </a:lnTo>
                  <a:lnTo>
                    <a:pt x="30570" y="16928"/>
                  </a:lnTo>
                  <a:lnTo>
                    <a:pt x="30403" y="16572"/>
                  </a:lnTo>
                  <a:lnTo>
                    <a:pt x="30089" y="16405"/>
                  </a:lnTo>
                  <a:lnTo>
                    <a:pt x="30005" y="16447"/>
                  </a:lnTo>
                  <a:lnTo>
                    <a:pt x="30005" y="16363"/>
                  </a:lnTo>
                  <a:lnTo>
                    <a:pt x="29712" y="16237"/>
                  </a:lnTo>
                  <a:lnTo>
                    <a:pt x="29670" y="16237"/>
                  </a:lnTo>
                  <a:lnTo>
                    <a:pt x="29670" y="15944"/>
                  </a:lnTo>
                  <a:lnTo>
                    <a:pt x="29712" y="15735"/>
                  </a:lnTo>
                  <a:lnTo>
                    <a:pt x="29670" y="15610"/>
                  </a:lnTo>
                  <a:lnTo>
                    <a:pt x="29691" y="15463"/>
                  </a:lnTo>
                  <a:lnTo>
                    <a:pt x="29712" y="15484"/>
                  </a:lnTo>
                  <a:lnTo>
                    <a:pt x="29817" y="15463"/>
                  </a:lnTo>
                  <a:lnTo>
                    <a:pt x="29921" y="15296"/>
                  </a:lnTo>
                  <a:lnTo>
                    <a:pt x="29984" y="15317"/>
                  </a:lnTo>
                  <a:lnTo>
                    <a:pt x="30089" y="15191"/>
                  </a:lnTo>
                  <a:lnTo>
                    <a:pt x="29984" y="15149"/>
                  </a:lnTo>
                  <a:lnTo>
                    <a:pt x="29921" y="15066"/>
                  </a:lnTo>
                  <a:lnTo>
                    <a:pt x="30005" y="14961"/>
                  </a:lnTo>
                  <a:lnTo>
                    <a:pt x="30193" y="14982"/>
                  </a:lnTo>
                  <a:lnTo>
                    <a:pt x="30193" y="14856"/>
                  </a:lnTo>
                  <a:lnTo>
                    <a:pt x="30319" y="14835"/>
                  </a:lnTo>
                  <a:lnTo>
                    <a:pt x="30319" y="14731"/>
                  </a:lnTo>
                  <a:lnTo>
                    <a:pt x="30193" y="14647"/>
                  </a:lnTo>
                  <a:lnTo>
                    <a:pt x="30319" y="14647"/>
                  </a:lnTo>
                  <a:lnTo>
                    <a:pt x="30424" y="14689"/>
                  </a:lnTo>
                  <a:lnTo>
                    <a:pt x="30445" y="14647"/>
                  </a:lnTo>
                  <a:lnTo>
                    <a:pt x="30549" y="14647"/>
                  </a:lnTo>
                  <a:lnTo>
                    <a:pt x="30654" y="14563"/>
                  </a:lnTo>
                  <a:lnTo>
                    <a:pt x="30717" y="14563"/>
                  </a:lnTo>
                  <a:lnTo>
                    <a:pt x="30842" y="14375"/>
                  </a:lnTo>
                  <a:lnTo>
                    <a:pt x="30884" y="14459"/>
                  </a:lnTo>
                  <a:lnTo>
                    <a:pt x="30947" y="14417"/>
                  </a:lnTo>
                  <a:lnTo>
                    <a:pt x="30947" y="14459"/>
                  </a:lnTo>
                  <a:lnTo>
                    <a:pt x="31093" y="14563"/>
                  </a:lnTo>
                  <a:lnTo>
                    <a:pt x="31240" y="14438"/>
                  </a:lnTo>
                  <a:lnTo>
                    <a:pt x="31240" y="14375"/>
                  </a:lnTo>
                  <a:lnTo>
                    <a:pt x="31156" y="14354"/>
                  </a:lnTo>
                  <a:lnTo>
                    <a:pt x="31135" y="14250"/>
                  </a:lnTo>
                  <a:lnTo>
                    <a:pt x="31198" y="14208"/>
                  </a:lnTo>
                  <a:lnTo>
                    <a:pt x="31261" y="14208"/>
                  </a:lnTo>
                  <a:lnTo>
                    <a:pt x="31177" y="14061"/>
                  </a:lnTo>
                  <a:lnTo>
                    <a:pt x="31177" y="13998"/>
                  </a:lnTo>
                  <a:lnTo>
                    <a:pt x="31302" y="13957"/>
                  </a:lnTo>
                  <a:lnTo>
                    <a:pt x="31240" y="13936"/>
                  </a:lnTo>
                  <a:lnTo>
                    <a:pt x="31093" y="13957"/>
                  </a:lnTo>
                  <a:lnTo>
                    <a:pt x="30947" y="13957"/>
                  </a:lnTo>
                  <a:lnTo>
                    <a:pt x="30947" y="13915"/>
                  </a:lnTo>
                  <a:lnTo>
                    <a:pt x="30800" y="13915"/>
                  </a:lnTo>
                  <a:lnTo>
                    <a:pt x="30758" y="13957"/>
                  </a:lnTo>
                  <a:lnTo>
                    <a:pt x="30403" y="13998"/>
                  </a:lnTo>
                  <a:lnTo>
                    <a:pt x="30319" y="13915"/>
                  </a:lnTo>
                  <a:lnTo>
                    <a:pt x="30256" y="13894"/>
                  </a:lnTo>
                  <a:lnTo>
                    <a:pt x="30193" y="13789"/>
                  </a:lnTo>
                  <a:lnTo>
                    <a:pt x="30131" y="13747"/>
                  </a:lnTo>
                  <a:lnTo>
                    <a:pt x="30089" y="13706"/>
                  </a:lnTo>
                  <a:lnTo>
                    <a:pt x="29817" y="13831"/>
                  </a:lnTo>
                  <a:lnTo>
                    <a:pt x="29691" y="13831"/>
                  </a:lnTo>
                  <a:lnTo>
                    <a:pt x="29733" y="13894"/>
                  </a:lnTo>
                  <a:lnTo>
                    <a:pt x="29733" y="13998"/>
                  </a:lnTo>
                  <a:lnTo>
                    <a:pt x="29670" y="14040"/>
                  </a:lnTo>
                  <a:lnTo>
                    <a:pt x="29503" y="14103"/>
                  </a:lnTo>
                  <a:lnTo>
                    <a:pt x="29524" y="14124"/>
                  </a:lnTo>
                  <a:lnTo>
                    <a:pt x="29587" y="14208"/>
                  </a:lnTo>
                  <a:lnTo>
                    <a:pt x="29524" y="14312"/>
                  </a:lnTo>
                  <a:lnTo>
                    <a:pt x="29482" y="14354"/>
                  </a:lnTo>
                  <a:lnTo>
                    <a:pt x="29357" y="14312"/>
                  </a:lnTo>
                  <a:lnTo>
                    <a:pt x="29231" y="14375"/>
                  </a:lnTo>
                  <a:lnTo>
                    <a:pt x="29085" y="14354"/>
                  </a:lnTo>
                  <a:lnTo>
                    <a:pt x="28938" y="14061"/>
                  </a:lnTo>
                  <a:lnTo>
                    <a:pt x="28938" y="13915"/>
                  </a:lnTo>
                  <a:lnTo>
                    <a:pt x="28896" y="13810"/>
                  </a:lnTo>
                  <a:lnTo>
                    <a:pt x="28750" y="13810"/>
                  </a:lnTo>
                  <a:lnTo>
                    <a:pt x="28687" y="13831"/>
                  </a:lnTo>
                  <a:lnTo>
                    <a:pt x="28687" y="13789"/>
                  </a:lnTo>
                  <a:lnTo>
                    <a:pt x="28624" y="13789"/>
                  </a:lnTo>
                  <a:lnTo>
                    <a:pt x="28561" y="13852"/>
                  </a:lnTo>
                  <a:lnTo>
                    <a:pt x="28540" y="13789"/>
                  </a:lnTo>
                  <a:lnTo>
                    <a:pt x="28540" y="13831"/>
                  </a:lnTo>
                  <a:lnTo>
                    <a:pt x="28436" y="13706"/>
                  </a:lnTo>
                  <a:lnTo>
                    <a:pt x="28436" y="13622"/>
                  </a:lnTo>
                  <a:lnTo>
                    <a:pt x="28227" y="13496"/>
                  </a:lnTo>
                  <a:lnTo>
                    <a:pt x="28122" y="13413"/>
                  </a:lnTo>
                  <a:lnTo>
                    <a:pt x="28101" y="13287"/>
                  </a:lnTo>
                  <a:lnTo>
                    <a:pt x="28038" y="13162"/>
                  </a:lnTo>
                  <a:lnTo>
                    <a:pt x="28101" y="13099"/>
                  </a:lnTo>
                  <a:lnTo>
                    <a:pt x="28101" y="13057"/>
                  </a:lnTo>
                  <a:lnTo>
                    <a:pt x="28101" y="12994"/>
                  </a:lnTo>
                  <a:lnTo>
                    <a:pt x="28122" y="12869"/>
                  </a:lnTo>
                  <a:lnTo>
                    <a:pt x="28164" y="12806"/>
                  </a:lnTo>
                  <a:lnTo>
                    <a:pt x="28185" y="12764"/>
                  </a:lnTo>
                  <a:lnTo>
                    <a:pt x="28415" y="12848"/>
                  </a:lnTo>
                  <a:lnTo>
                    <a:pt x="28750" y="12848"/>
                  </a:lnTo>
                  <a:lnTo>
                    <a:pt x="28792" y="12701"/>
                  </a:lnTo>
                  <a:lnTo>
                    <a:pt x="28771" y="12659"/>
                  </a:lnTo>
                  <a:lnTo>
                    <a:pt x="28854" y="12659"/>
                  </a:lnTo>
                  <a:lnTo>
                    <a:pt x="28833" y="12492"/>
                  </a:lnTo>
                  <a:lnTo>
                    <a:pt x="28792" y="12471"/>
                  </a:lnTo>
                  <a:lnTo>
                    <a:pt x="28854" y="12429"/>
                  </a:lnTo>
                  <a:lnTo>
                    <a:pt x="28896" y="12136"/>
                  </a:lnTo>
                  <a:lnTo>
                    <a:pt x="29105" y="12011"/>
                  </a:lnTo>
                  <a:lnTo>
                    <a:pt x="29210" y="12011"/>
                  </a:lnTo>
                  <a:lnTo>
                    <a:pt x="29315" y="11843"/>
                  </a:lnTo>
                  <a:lnTo>
                    <a:pt x="29377" y="11843"/>
                  </a:lnTo>
                  <a:lnTo>
                    <a:pt x="29398" y="11613"/>
                  </a:lnTo>
                  <a:lnTo>
                    <a:pt x="29503" y="11488"/>
                  </a:lnTo>
                  <a:lnTo>
                    <a:pt x="29524" y="11341"/>
                  </a:lnTo>
                  <a:lnTo>
                    <a:pt x="29587" y="11320"/>
                  </a:lnTo>
                  <a:lnTo>
                    <a:pt x="29670" y="11195"/>
                  </a:lnTo>
                  <a:lnTo>
                    <a:pt x="29796" y="11195"/>
                  </a:lnTo>
                  <a:lnTo>
                    <a:pt x="29838" y="11216"/>
                  </a:lnTo>
                  <a:lnTo>
                    <a:pt x="29942" y="11216"/>
                  </a:lnTo>
                  <a:lnTo>
                    <a:pt x="29984" y="11111"/>
                  </a:lnTo>
                  <a:lnTo>
                    <a:pt x="30152" y="11320"/>
                  </a:lnTo>
                  <a:lnTo>
                    <a:pt x="30424" y="11488"/>
                  </a:lnTo>
                  <a:lnTo>
                    <a:pt x="30424" y="11592"/>
                  </a:lnTo>
                  <a:lnTo>
                    <a:pt x="30361" y="11613"/>
                  </a:lnTo>
                  <a:lnTo>
                    <a:pt x="30340" y="11697"/>
                  </a:lnTo>
                  <a:lnTo>
                    <a:pt x="30214" y="11843"/>
                  </a:lnTo>
                  <a:lnTo>
                    <a:pt x="30193" y="12011"/>
                  </a:lnTo>
                  <a:lnTo>
                    <a:pt x="30089" y="12011"/>
                  </a:lnTo>
                  <a:lnTo>
                    <a:pt x="30110" y="12032"/>
                  </a:lnTo>
                  <a:lnTo>
                    <a:pt x="30089" y="12178"/>
                  </a:lnTo>
                  <a:lnTo>
                    <a:pt x="30214" y="12325"/>
                  </a:lnTo>
                  <a:lnTo>
                    <a:pt x="30193" y="12387"/>
                  </a:lnTo>
                  <a:lnTo>
                    <a:pt x="30131" y="12429"/>
                  </a:lnTo>
                  <a:lnTo>
                    <a:pt x="30131" y="12471"/>
                  </a:lnTo>
                  <a:lnTo>
                    <a:pt x="30193" y="12555"/>
                  </a:lnTo>
                  <a:lnTo>
                    <a:pt x="30319" y="12492"/>
                  </a:lnTo>
                  <a:lnTo>
                    <a:pt x="30445" y="12387"/>
                  </a:lnTo>
                  <a:lnTo>
                    <a:pt x="30403" y="12492"/>
                  </a:lnTo>
                  <a:lnTo>
                    <a:pt x="30277" y="12576"/>
                  </a:lnTo>
                  <a:lnTo>
                    <a:pt x="30319" y="12638"/>
                  </a:lnTo>
                  <a:lnTo>
                    <a:pt x="30361" y="12659"/>
                  </a:lnTo>
                  <a:lnTo>
                    <a:pt x="30361" y="12701"/>
                  </a:lnTo>
                  <a:lnTo>
                    <a:pt x="30319" y="12743"/>
                  </a:lnTo>
                  <a:lnTo>
                    <a:pt x="30193" y="12743"/>
                  </a:lnTo>
                  <a:lnTo>
                    <a:pt x="30131" y="12806"/>
                  </a:lnTo>
                  <a:lnTo>
                    <a:pt x="30026" y="12806"/>
                  </a:lnTo>
                  <a:lnTo>
                    <a:pt x="29984" y="12890"/>
                  </a:lnTo>
                  <a:lnTo>
                    <a:pt x="30089" y="12973"/>
                  </a:lnTo>
                  <a:lnTo>
                    <a:pt x="30089" y="13057"/>
                  </a:lnTo>
                  <a:lnTo>
                    <a:pt x="30152" y="13057"/>
                  </a:lnTo>
                  <a:lnTo>
                    <a:pt x="30235" y="12952"/>
                  </a:lnTo>
                  <a:lnTo>
                    <a:pt x="30277" y="12952"/>
                  </a:lnTo>
                  <a:lnTo>
                    <a:pt x="30403" y="12806"/>
                  </a:lnTo>
                  <a:lnTo>
                    <a:pt x="30549" y="12743"/>
                  </a:lnTo>
                  <a:lnTo>
                    <a:pt x="30570" y="12701"/>
                  </a:lnTo>
                  <a:lnTo>
                    <a:pt x="30528" y="12576"/>
                  </a:lnTo>
                  <a:lnTo>
                    <a:pt x="30654" y="12471"/>
                  </a:lnTo>
                  <a:lnTo>
                    <a:pt x="30926" y="12283"/>
                  </a:lnTo>
                  <a:lnTo>
                    <a:pt x="30989" y="12283"/>
                  </a:lnTo>
                  <a:lnTo>
                    <a:pt x="31030" y="12178"/>
                  </a:lnTo>
                  <a:lnTo>
                    <a:pt x="31156" y="12178"/>
                  </a:lnTo>
                  <a:lnTo>
                    <a:pt x="31302" y="12053"/>
                  </a:lnTo>
                  <a:lnTo>
                    <a:pt x="31365" y="12115"/>
                  </a:lnTo>
                  <a:lnTo>
                    <a:pt x="31407" y="12115"/>
                  </a:lnTo>
                  <a:lnTo>
                    <a:pt x="31553" y="12073"/>
                  </a:lnTo>
                  <a:lnTo>
                    <a:pt x="31721" y="11906"/>
                  </a:lnTo>
                  <a:lnTo>
                    <a:pt x="31763" y="12011"/>
                  </a:lnTo>
                  <a:lnTo>
                    <a:pt x="31763" y="11655"/>
                  </a:lnTo>
                  <a:lnTo>
                    <a:pt x="31909" y="11550"/>
                  </a:lnTo>
                  <a:lnTo>
                    <a:pt x="31972" y="11404"/>
                  </a:lnTo>
                  <a:lnTo>
                    <a:pt x="31972" y="11299"/>
                  </a:lnTo>
                  <a:lnTo>
                    <a:pt x="32118" y="11195"/>
                  </a:lnTo>
                  <a:lnTo>
                    <a:pt x="32223" y="11006"/>
                  </a:lnTo>
                  <a:lnTo>
                    <a:pt x="32328" y="10965"/>
                  </a:lnTo>
                  <a:lnTo>
                    <a:pt x="32411" y="10672"/>
                  </a:lnTo>
                  <a:lnTo>
                    <a:pt x="32453" y="10567"/>
                  </a:lnTo>
                  <a:lnTo>
                    <a:pt x="32453" y="10504"/>
                  </a:lnTo>
                  <a:lnTo>
                    <a:pt x="32453" y="10337"/>
                  </a:lnTo>
                  <a:lnTo>
                    <a:pt x="32600" y="10190"/>
                  </a:lnTo>
                  <a:lnTo>
                    <a:pt x="32704" y="10358"/>
                  </a:lnTo>
                  <a:lnTo>
                    <a:pt x="32767" y="10400"/>
                  </a:lnTo>
                  <a:lnTo>
                    <a:pt x="32851" y="10483"/>
                  </a:lnTo>
                  <a:lnTo>
                    <a:pt x="32955" y="10441"/>
                  </a:lnTo>
                  <a:lnTo>
                    <a:pt x="33081" y="10483"/>
                  </a:lnTo>
                  <a:lnTo>
                    <a:pt x="33332" y="10462"/>
                  </a:lnTo>
                  <a:lnTo>
                    <a:pt x="33478" y="10483"/>
                  </a:lnTo>
                  <a:lnTo>
                    <a:pt x="33541" y="10337"/>
                  </a:lnTo>
                  <a:lnTo>
                    <a:pt x="33541" y="10253"/>
                  </a:lnTo>
                  <a:lnTo>
                    <a:pt x="33395" y="10128"/>
                  </a:lnTo>
                  <a:lnTo>
                    <a:pt x="33290" y="10044"/>
                  </a:lnTo>
                  <a:lnTo>
                    <a:pt x="33374" y="9960"/>
                  </a:lnTo>
                  <a:lnTo>
                    <a:pt x="33499" y="9960"/>
                  </a:lnTo>
                  <a:lnTo>
                    <a:pt x="33750" y="9772"/>
                  </a:lnTo>
                  <a:lnTo>
                    <a:pt x="33750" y="9646"/>
                  </a:lnTo>
                  <a:lnTo>
                    <a:pt x="33855" y="9521"/>
                  </a:lnTo>
                  <a:lnTo>
                    <a:pt x="33939" y="9521"/>
                  </a:lnTo>
                  <a:lnTo>
                    <a:pt x="34002" y="9416"/>
                  </a:lnTo>
                  <a:lnTo>
                    <a:pt x="33939" y="9312"/>
                  </a:lnTo>
                  <a:lnTo>
                    <a:pt x="33939" y="9207"/>
                  </a:lnTo>
                  <a:lnTo>
                    <a:pt x="33939" y="9081"/>
                  </a:lnTo>
                  <a:lnTo>
                    <a:pt x="34022" y="9040"/>
                  </a:lnTo>
                  <a:lnTo>
                    <a:pt x="34127" y="9123"/>
                  </a:lnTo>
                  <a:lnTo>
                    <a:pt x="34127" y="9228"/>
                  </a:lnTo>
                  <a:lnTo>
                    <a:pt x="34190" y="9312"/>
                  </a:lnTo>
                  <a:lnTo>
                    <a:pt x="34378" y="9332"/>
                  </a:lnTo>
                  <a:lnTo>
                    <a:pt x="34399" y="9395"/>
                  </a:lnTo>
                  <a:lnTo>
                    <a:pt x="34399" y="9353"/>
                  </a:lnTo>
                  <a:lnTo>
                    <a:pt x="34399" y="9291"/>
                  </a:lnTo>
                  <a:lnTo>
                    <a:pt x="34378" y="9249"/>
                  </a:lnTo>
                  <a:lnTo>
                    <a:pt x="34336" y="9144"/>
                  </a:lnTo>
                  <a:lnTo>
                    <a:pt x="34336" y="9123"/>
                  </a:lnTo>
                  <a:lnTo>
                    <a:pt x="34420" y="9081"/>
                  </a:lnTo>
                  <a:lnTo>
                    <a:pt x="34546" y="9102"/>
                  </a:lnTo>
                  <a:lnTo>
                    <a:pt x="34608" y="9081"/>
                  </a:lnTo>
                  <a:lnTo>
                    <a:pt x="34608" y="8977"/>
                  </a:lnTo>
                  <a:lnTo>
                    <a:pt x="34587" y="8914"/>
                  </a:lnTo>
                  <a:lnTo>
                    <a:pt x="34587" y="8830"/>
                  </a:lnTo>
                  <a:lnTo>
                    <a:pt x="34608" y="8788"/>
                  </a:lnTo>
                  <a:lnTo>
                    <a:pt x="34608" y="8684"/>
                  </a:lnTo>
                  <a:lnTo>
                    <a:pt x="34608" y="8579"/>
                  </a:lnTo>
                  <a:lnTo>
                    <a:pt x="34525" y="8516"/>
                  </a:lnTo>
                  <a:lnTo>
                    <a:pt x="34525" y="8349"/>
                  </a:lnTo>
                  <a:lnTo>
                    <a:pt x="34525" y="8244"/>
                  </a:lnTo>
                  <a:lnTo>
                    <a:pt x="34504" y="8098"/>
                  </a:lnTo>
                  <a:lnTo>
                    <a:pt x="34504" y="7993"/>
                  </a:lnTo>
                  <a:lnTo>
                    <a:pt x="34441" y="7889"/>
                  </a:lnTo>
                  <a:lnTo>
                    <a:pt x="34399" y="7826"/>
                  </a:lnTo>
                  <a:lnTo>
                    <a:pt x="34378" y="7742"/>
                  </a:lnTo>
                  <a:lnTo>
                    <a:pt x="34232" y="7533"/>
                  </a:lnTo>
                  <a:lnTo>
                    <a:pt x="34190" y="7428"/>
                  </a:lnTo>
                  <a:lnTo>
                    <a:pt x="34211" y="7366"/>
                  </a:lnTo>
                  <a:lnTo>
                    <a:pt x="34294" y="7345"/>
                  </a:lnTo>
                  <a:lnTo>
                    <a:pt x="34378" y="7324"/>
                  </a:lnTo>
                  <a:lnTo>
                    <a:pt x="34420" y="7261"/>
                  </a:lnTo>
                  <a:lnTo>
                    <a:pt x="34441" y="7198"/>
                  </a:lnTo>
                  <a:lnTo>
                    <a:pt x="34546" y="7010"/>
                  </a:lnTo>
                  <a:lnTo>
                    <a:pt x="34587" y="7010"/>
                  </a:lnTo>
                  <a:lnTo>
                    <a:pt x="34692" y="7031"/>
                  </a:lnTo>
                  <a:lnTo>
                    <a:pt x="34755" y="7052"/>
                  </a:lnTo>
                  <a:lnTo>
                    <a:pt x="35131" y="7115"/>
                  </a:lnTo>
                  <a:lnTo>
                    <a:pt x="35173" y="7136"/>
                  </a:lnTo>
                  <a:lnTo>
                    <a:pt x="35236" y="7136"/>
                  </a:lnTo>
                  <a:lnTo>
                    <a:pt x="35278" y="7094"/>
                  </a:lnTo>
                  <a:lnTo>
                    <a:pt x="35257" y="7010"/>
                  </a:lnTo>
                  <a:lnTo>
                    <a:pt x="35236" y="6926"/>
                  </a:lnTo>
                  <a:lnTo>
                    <a:pt x="35236" y="6884"/>
                  </a:lnTo>
                  <a:lnTo>
                    <a:pt x="35257" y="6822"/>
                  </a:lnTo>
                  <a:lnTo>
                    <a:pt x="35236" y="6780"/>
                  </a:lnTo>
                  <a:lnTo>
                    <a:pt x="35215" y="6696"/>
                  </a:lnTo>
                  <a:lnTo>
                    <a:pt x="35257" y="6591"/>
                  </a:lnTo>
                  <a:lnTo>
                    <a:pt x="35320" y="6571"/>
                  </a:lnTo>
                  <a:lnTo>
                    <a:pt x="35278" y="6466"/>
                  </a:lnTo>
                  <a:lnTo>
                    <a:pt x="35257" y="6403"/>
                  </a:lnTo>
                  <a:lnTo>
                    <a:pt x="35257" y="6382"/>
                  </a:lnTo>
                  <a:lnTo>
                    <a:pt x="35341" y="6319"/>
                  </a:lnTo>
                  <a:lnTo>
                    <a:pt x="35320" y="6278"/>
                  </a:lnTo>
                  <a:lnTo>
                    <a:pt x="35320" y="6215"/>
                  </a:lnTo>
                  <a:lnTo>
                    <a:pt x="35278" y="6152"/>
                  </a:lnTo>
                  <a:lnTo>
                    <a:pt x="35320" y="6068"/>
                  </a:lnTo>
                  <a:lnTo>
                    <a:pt x="35362" y="6047"/>
                  </a:lnTo>
                  <a:lnTo>
                    <a:pt x="35362" y="5985"/>
                  </a:lnTo>
                  <a:lnTo>
                    <a:pt x="35341" y="5943"/>
                  </a:lnTo>
                  <a:lnTo>
                    <a:pt x="35278" y="5796"/>
                  </a:lnTo>
                  <a:lnTo>
                    <a:pt x="35278" y="5671"/>
                  </a:lnTo>
                  <a:lnTo>
                    <a:pt x="35320" y="5650"/>
                  </a:lnTo>
                  <a:lnTo>
                    <a:pt x="35341" y="5629"/>
                  </a:lnTo>
                  <a:lnTo>
                    <a:pt x="35341" y="5587"/>
                  </a:lnTo>
                  <a:lnTo>
                    <a:pt x="35320" y="5545"/>
                  </a:lnTo>
                  <a:lnTo>
                    <a:pt x="35320" y="5483"/>
                  </a:lnTo>
                  <a:lnTo>
                    <a:pt x="35257" y="5441"/>
                  </a:lnTo>
                  <a:lnTo>
                    <a:pt x="35236" y="5378"/>
                  </a:lnTo>
                  <a:lnTo>
                    <a:pt x="35257" y="5315"/>
                  </a:lnTo>
                  <a:lnTo>
                    <a:pt x="35257" y="5231"/>
                  </a:lnTo>
                  <a:lnTo>
                    <a:pt x="35236" y="5169"/>
                  </a:lnTo>
                  <a:lnTo>
                    <a:pt x="35173" y="5127"/>
                  </a:lnTo>
                  <a:lnTo>
                    <a:pt x="35173" y="5064"/>
                  </a:lnTo>
                  <a:lnTo>
                    <a:pt x="35257" y="4959"/>
                  </a:lnTo>
                  <a:lnTo>
                    <a:pt x="35362" y="4939"/>
                  </a:lnTo>
                  <a:lnTo>
                    <a:pt x="35383" y="4918"/>
                  </a:lnTo>
                  <a:lnTo>
                    <a:pt x="35383" y="4813"/>
                  </a:lnTo>
                  <a:lnTo>
                    <a:pt x="35424" y="4687"/>
                  </a:lnTo>
                  <a:lnTo>
                    <a:pt x="35341" y="4646"/>
                  </a:lnTo>
                  <a:lnTo>
                    <a:pt x="35278" y="4583"/>
                  </a:lnTo>
                  <a:lnTo>
                    <a:pt x="35257" y="4499"/>
                  </a:lnTo>
                  <a:lnTo>
                    <a:pt x="35173" y="4395"/>
                  </a:lnTo>
                  <a:lnTo>
                    <a:pt x="35152" y="4332"/>
                  </a:lnTo>
                  <a:lnTo>
                    <a:pt x="35215" y="4290"/>
                  </a:lnTo>
                  <a:lnTo>
                    <a:pt x="35152" y="4185"/>
                  </a:lnTo>
                  <a:lnTo>
                    <a:pt x="35131" y="4123"/>
                  </a:lnTo>
                  <a:lnTo>
                    <a:pt x="35027" y="4102"/>
                  </a:lnTo>
                  <a:lnTo>
                    <a:pt x="34964" y="4081"/>
                  </a:lnTo>
                  <a:lnTo>
                    <a:pt x="34859" y="4018"/>
                  </a:lnTo>
                  <a:lnTo>
                    <a:pt x="34797" y="4081"/>
                  </a:lnTo>
                  <a:lnTo>
                    <a:pt x="34713" y="4102"/>
                  </a:lnTo>
                  <a:lnTo>
                    <a:pt x="34629" y="4143"/>
                  </a:lnTo>
                  <a:lnTo>
                    <a:pt x="34629" y="4227"/>
                  </a:lnTo>
                  <a:lnTo>
                    <a:pt x="34587" y="4269"/>
                  </a:lnTo>
                  <a:lnTo>
                    <a:pt x="34504" y="4269"/>
                  </a:lnTo>
                  <a:lnTo>
                    <a:pt x="34483" y="4395"/>
                  </a:lnTo>
                  <a:lnTo>
                    <a:pt x="34294" y="4395"/>
                  </a:lnTo>
                  <a:lnTo>
                    <a:pt x="34232" y="4478"/>
                  </a:lnTo>
                  <a:lnTo>
                    <a:pt x="34232" y="4583"/>
                  </a:lnTo>
                  <a:lnTo>
                    <a:pt x="34190" y="4604"/>
                  </a:lnTo>
                  <a:lnTo>
                    <a:pt x="34169" y="4729"/>
                  </a:lnTo>
                  <a:lnTo>
                    <a:pt x="34169" y="4792"/>
                  </a:lnTo>
                  <a:lnTo>
                    <a:pt x="34106" y="4813"/>
                  </a:lnTo>
                  <a:lnTo>
                    <a:pt x="34022" y="4897"/>
                  </a:lnTo>
                  <a:lnTo>
                    <a:pt x="33876" y="4918"/>
                  </a:lnTo>
                  <a:lnTo>
                    <a:pt x="33709" y="4918"/>
                  </a:lnTo>
                  <a:lnTo>
                    <a:pt x="33667" y="4939"/>
                  </a:lnTo>
                  <a:lnTo>
                    <a:pt x="33604" y="5001"/>
                  </a:lnTo>
                  <a:lnTo>
                    <a:pt x="33583" y="4918"/>
                  </a:lnTo>
                  <a:lnTo>
                    <a:pt x="33541" y="4834"/>
                  </a:lnTo>
                  <a:lnTo>
                    <a:pt x="33458" y="4834"/>
                  </a:lnTo>
                  <a:lnTo>
                    <a:pt x="33374" y="4897"/>
                  </a:lnTo>
                  <a:lnTo>
                    <a:pt x="33269" y="4918"/>
                  </a:lnTo>
                  <a:lnTo>
                    <a:pt x="33248" y="4834"/>
                  </a:lnTo>
                  <a:lnTo>
                    <a:pt x="33165" y="4729"/>
                  </a:lnTo>
                  <a:lnTo>
                    <a:pt x="33123" y="4708"/>
                  </a:lnTo>
                  <a:lnTo>
                    <a:pt x="32976" y="4583"/>
                  </a:lnTo>
                  <a:lnTo>
                    <a:pt x="32976" y="4478"/>
                  </a:lnTo>
                  <a:lnTo>
                    <a:pt x="33018" y="4436"/>
                  </a:lnTo>
                  <a:lnTo>
                    <a:pt x="33039" y="4332"/>
                  </a:lnTo>
                  <a:lnTo>
                    <a:pt x="33018" y="4227"/>
                  </a:lnTo>
                  <a:lnTo>
                    <a:pt x="32976" y="4123"/>
                  </a:lnTo>
                  <a:lnTo>
                    <a:pt x="32872" y="4143"/>
                  </a:lnTo>
                  <a:lnTo>
                    <a:pt x="32872" y="4081"/>
                  </a:lnTo>
                  <a:lnTo>
                    <a:pt x="32872" y="3997"/>
                  </a:lnTo>
                  <a:lnTo>
                    <a:pt x="32934" y="3913"/>
                  </a:lnTo>
                  <a:lnTo>
                    <a:pt x="32934" y="3871"/>
                  </a:lnTo>
                  <a:lnTo>
                    <a:pt x="32872" y="3851"/>
                  </a:lnTo>
                  <a:lnTo>
                    <a:pt x="32851" y="3851"/>
                  </a:lnTo>
                  <a:lnTo>
                    <a:pt x="32767" y="3892"/>
                  </a:lnTo>
                  <a:lnTo>
                    <a:pt x="32725" y="3892"/>
                  </a:lnTo>
                  <a:lnTo>
                    <a:pt x="32642" y="3913"/>
                  </a:lnTo>
                  <a:lnTo>
                    <a:pt x="32558" y="3892"/>
                  </a:lnTo>
                  <a:lnTo>
                    <a:pt x="32516" y="3871"/>
                  </a:lnTo>
                  <a:lnTo>
                    <a:pt x="32453" y="3851"/>
                  </a:lnTo>
                  <a:lnTo>
                    <a:pt x="32432" y="3809"/>
                  </a:lnTo>
                  <a:lnTo>
                    <a:pt x="32307" y="3767"/>
                  </a:lnTo>
                  <a:lnTo>
                    <a:pt x="32307" y="3704"/>
                  </a:lnTo>
                  <a:lnTo>
                    <a:pt x="32244" y="3662"/>
                  </a:lnTo>
                  <a:lnTo>
                    <a:pt x="32202" y="3662"/>
                  </a:lnTo>
                  <a:lnTo>
                    <a:pt x="32139" y="3599"/>
                  </a:lnTo>
                  <a:lnTo>
                    <a:pt x="32139" y="3558"/>
                  </a:lnTo>
                  <a:lnTo>
                    <a:pt x="32077" y="3558"/>
                  </a:lnTo>
                  <a:lnTo>
                    <a:pt x="32014" y="3474"/>
                  </a:lnTo>
                  <a:lnTo>
                    <a:pt x="31993" y="3432"/>
                  </a:lnTo>
                  <a:lnTo>
                    <a:pt x="31930" y="3369"/>
                  </a:lnTo>
                  <a:lnTo>
                    <a:pt x="31888" y="3369"/>
                  </a:lnTo>
                  <a:lnTo>
                    <a:pt x="31846" y="3453"/>
                  </a:lnTo>
                  <a:lnTo>
                    <a:pt x="31805" y="3432"/>
                  </a:lnTo>
                  <a:lnTo>
                    <a:pt x="31763" y="3453"/>
                  </a:lnTo>
                  <a:lnTo>
                    <a:pt x="31721" y="3495"/>
                  </a:lnTo>
                  <a:lnTo>
                    <a:pt x="31658" y="3453"/>
                  </a:lnTo>
                  <a:lnTo>
                    <a:pt x="31616" y="3390"/>
                  </a:lnTo>
                  <a:lnTo>
                    <a:pt x="31574" y="3369"/>
                  </a:lnTo>
                  <a:lnTo>
                    <a:pt x="31449" y="3369"/>
                  </a:lnTo>
                  <a:lnTo>
                    <a:pt x="31386" y="3348"/>
                  </a:lnTo>
                  <a:lnTo>
                    <a:pt x="31449" y="3286"/>
                  </a:lnTo>
                  <a:lnTo>
                    <a:pt x="31449" y="3244"/>
                  </a:lnTo>
                  <a:lnTo>
                    <a:pt x="31365" y="3244"/>
                  </a:lnTo>
                  <a:lnTo>
                    <a:pt x="31302" y="3286"/>
                  </a:lnTo>
                  <a:lnTo>
                    <a:pt x="31177" y="3286"/>
                  </a:lnTo>
                  <a:lnTo>
                    <a:pt x="31135" y="3327"/>
                  </a:lnTo>
                  <a:lnTo>
                    <a:pt x="31072" y="3265"/>
                  </a:lnTo>
                  <a:lnTo>
                    <a:pt x="31030" y="3286"/>
                  </a:lnTo>
                  <a:lnTo>
                    <a:pt x="30947" y="3286"/>
                  </a:lnTo>
                  <a:lnTo>
                    <a:pt x="30884" y="3223"/>
                  </a:lnTo>
                  <a:lnTo>
                    <a:pt x="30800" y="3181"/>
                  </a:lnTo>
                  <a:lnTo>
                    <a:pt x="30675" y="3055"/>
                  </a:lnTo>
                  <a:lnTo>
                    <a:pt x="30633" y="2930"/>
                  </a:lnTo>
                  <a:lnTo>
                    <a:pt x="30633" y="2846"/>
                  </a:lnTo>
                  <a:lnTo>
                    <a:pt x="30612" y="2742"/>
                  </a:lnTo>
                  <a:lnTo>
                    <a:pt x="30549" y="2742"/>
                  </a:lnTo>
                  <a:lnTo>
                    <a:pt x="30465" y="2721"/>
                  </a:lnTo>
                  <a:lnTo>
                    <a:pt x="30465" y="2574"/>
                  </a:lnTo>
                  <a:lnTo>
                    <a:pt x="30424" y="2553"/>
                  </a:lnTo>
                  <a:lnTo>
                    <a:pt x="30403" y="2428"/>
                  </a:lnTo>
                  <a:lnTo>
                    <a:pt x="30361" y="2323"/>
                  </a:lnTo>
                  <a:lnTo>
                    <a:pt x="30152" y="2198"/>
                  </a:lnTo>
                  <a:lnTo>
                    <a:pt x="30047" y="2030"/>
                  </a:lnTo>
                  <a:lnTo>
                    <a:pt x="30026" y="1988"/>
                  </a:lnTo>
                  <a:lnTo>
                    <a:pt x="29984" y="1884"/>
                  </a:lnTo>
                  <a:lnTo>
                    <a:pt x="29921" y="1905"/>
                  </a:lnTo>
                  <a:lnTo>
                    <a:pt x="29901" y="1905"/>
                  </a:lnTo>
                  <a:lnTo>
                    <a:pt x="29901" y="1821"/>
                  </a:lnTo>
                  <a:lnTo>
                    <a:pt x="29921" y="1779"/>
                  </a:lnTo>
                  <a:lnTo>
                    <a:pt x="29838" y="1716"/>
                  </a:lnTo>
                  <a:lnTo>
                    <a:pt x="29796" y="1612"/>
                  </a:lnTo>
                  <a:lnTo>
                    <a:pt x="29733" y="1591"/>
                  </a:lnTo>
                  <a:lnTo>
                    <a:pt x="29712" y="1507"/>
                  </a:lnTo>
                  <a:lnTo>
                    <a:pt x="29670" y="1444"/>
                  </a:lnTo>
                  <a:lnTo>
                    <a:pt x="29608" y="1340"/>
                  </a:lnTo>
                  <a:lnTo>
                    <a:pt x="29482" y="1256"/>
                  </a:lnTo>
                  <a:lnTo>
                    <a:pt x="29461" y="1193"/>
                  </a:lnTo>
                  <a:lnTo>
                    <a:pt x="29503" y="1130"/>
                  </a:lnTo>
                  <a:lnTo>
                    <a:pt x="29482" y="1047"/>
                  </a:lnTo>
                  <a:lnTo>
                    <a:pt x="29315" y="1047"/>
                  </a:lnTo>
                  <a:lnTo>
                    <a:pt x="29294" y="984"/>
                  </a:lnTo>
                  <a:lnTo>
                    <a:pt x="29294" y="942"/>
                  </a:lnTo>
                  <a:lnTo>
                    <a:pt x="29273" y="879"/>
                  </a:lnTo>
                  <a:lnTo>
                    <a:pt x="29273" y="817"/>
                  </a:lnTo>
                  <a:lnTo>
                    <a:pt x="29231" y="733"/>
                  </a:lnTo>
                  <a:lnTo>
                    <a:pt x="29168" y="712"/>
                  </a:lnTo>
                  <a:lnTo>
                    <a:pt x="29168" y="649"/>
                  </a:lnTo>
                  <a:lnTo>
                    <a:pt x="29147" y="607"/>
                  </a:lnTo>
                  <a:lnTo>
                    <a:pt x="29085" y="628"/>
                  </a:lnTo>
                  <a:lnTo>
                    <a:pt x="28980" y="607"/>
                  </a:lnTo>
                  <a:lnTo>
                    <a:pt x="28959" y="545"/>
                  </a:lnTo>
                  <a:lnTo>
                    <a:pt x="28980" y="482"/>
                  </a:lnTo>
                  <a:lnTo>
                    <a:pt x="28959" y="440"/>
                  </a:lnTo>
                  <a:lnTo>
                    <a:pt x="28875" y="419"/>
                  </a:lnTo>
                  <a:lnTo>
                    <a:pt x="28833" y="461"/>
                  </a:lnTo>
                  <a:lnTo>
                    <a:pt x="28792" y="419"/>
                  </a:lnTo>
                  <a:lnTo>
                    <a:pt x="28750" y="419"/>
                  </a:lnTo>
                  <a:lnTo>
                    <a:pt x="28708" y="356"/>
                  </a:lnTo>
                  <a:lnTo>
                    <a:pt x="28750" y="293"/>
                  </a:lnTo>
                  <a:lnTo>
                    <a:pt x="28687" y="231"/>
                  </a:lnTo>
                  <a:lnTo>
                    <a:pt x="28624" y="210"/>
                  </a:lnTo>
                  <a:lnTo>
                    <a:pt x="28561" y="231"/>
                  </a:lnTo>
                  <a:lnTo>
                    <a:pt x="28520" y="147"/>
                  </a:lnTo>
                  <a:lnTo>
                    <a:pt x="28457" y="189"/>
                  </a:lnTo>
                  <a:lnTo>
                    <a:pt x="28373" y="189"/>
                  </a:lnTo>
                  <a:lnTo>
                    <a:pt x="28331" y="147"/>
                  </a:lnTo>
                  <a:lnTo>
                    <a:pt x="28268" y="189"/>
                  </a:lnTo>
                  <a:lnTo>
                    <a:pt x="28268" y="252"/>
                  </a:lnTo>
                  <a:lnTo>
                    <a:pt x="28248" y="293"/>
                  </a:lnTo>
                  <a:lnTo>
                    <a:pt x="28143" y="231"/>
                  </a:lnTo>
                  <a:lnTo>
                    <a:pt x="28101" y="189"/>
                  </a:lnTo>
                  <a:lnTo>
                    <a:pt x="28017" y="210"/>
                  </a:lnTo>
                  <a:lnTo>
                    <a:pt x="27892" y="210"/>
                  </a:lnTo>
                  <a:lnTo>
                    <a:pt x="27892" y="189"/>
                  </a:lnTo>
                  <a:lnTo>
                    <a:pt x="27808" y="105"/>
                  </a:lnTo>
                  <a:lnTo>
                    <a:pt x="27620" y="84"/>
                  </a:lnTo>
                  <a:lnTo>
                    <a:pt x="27536" y="21"/>
                  </a:lnTo>
                  <a:lnTo>
                    <a:pt x="27432" y="21"/>
                  </a:lnTo>
                  <a:lnTo>
                    <a:pt x="2739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" name="Google Shape;1611;p74"/>
            <p:cNvSpPr/>
            <p:nvPr/>
          </p:nvSpPr>
          <p:spPr>
            <a:xfrm>
              <a:off x="4442708" y="2990191"/>
              <a:ext cx="762" cy="967"/>
            </a:xfrm>
            <a:custGeom>
              <a:avLst/>
              <a:gdLst/>
              <a:ahLst/>
              <a:cxnLst/>
              <a:rect l="l" t="t" r="r" b="b"/>
              <a:pathLst>
                <a:path w="64" h="85" extrusionOk="0">
                  <a:moveTo>
                    <a:pt x="63" y="85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" name="Google Shape;1612;p74"/>
            <p:cNvSpPr/>
            <p:nvPr/>
          </p:nvSpPr>
          <p:spPr>
            <a:xfrm>
              <a:off x="4434742" y="2997094"/>
              <a:ext cx="1250" cy="1205"/>
            </a:xfrm>
            <a:custGeom>
              <a:avLst/>
              <a:gdLst/>
              <a:ahLst/>
              <a:cxnLst/>
              <a:rect l="l" t="t" r="r" b="b"/>
              <a:pathLst>
                <a:path w="105" h="106" extrusionOk="0">
                  <a:moveTo>
                    <a:pt x="0" y="105"/>
                  </a:moveTo>
                  <a:lnTo>
                    <a:pt x="105" y="1"/>
                  </a:lnTo>
                  <a:lnTo>
                    <a:pt x="10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" name="Google Shape;1613;p74"/>
            <p:cNvSpPr/>
            <p:nvPr/>
          </p:nvSpPr>
          <p:spPr>
            <a:xfrm>
              <a:off x="4184339" y="2879787"/>
              <a:ext cx="2512" cy="728"/>
            </a:xfrm>
            <a:custGeom>
              <a:avLst/>
              <a:gdLst/>
              <a:ahLst/>
              <a:cxnLst/>
              <a:rect l="l" t="t" r="r" b="b"/>
              <a:pathLst>
                <a:path w="211" h="64" extrusionOk="0">
                  <a:moveTo>
                    <a:pt x="210" y="0"/>
                  </a:moveTo>
                  <a:lnTo>
                    <a:pt x="1" y="63"/>
                  </a:lnTo>
                  <a:lnTo>
                    <a:pt x="22" y="63"/>
                  </a:lnTo>
                  <a:lnTo>
                    <a:pt x="21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" name="Google Shape;1614;p74"/>
            <p:cNvSpPr/>
            <p:nvPr/>
          </p:nvSpPr>
          <p:spPr>
            <a:xfrm>
              <a:off x="4038591" y="2720356"/>
              <a:ext cx="260870" cy="130886"/>
            </a:xfrm>
            <a:custGeom>
              <a:avLst/>
              <a:gdLst/>
              <a:ahLst/>
              <a:cxnLst/>
              <a:rect l="l" t="t" r="r" b="b"/>
              <a:pathLst>
                <a:path w="21908" h="11509" extrusionOk="0">
                  <a:moveTo>
                    <a:pt x="10860" y="0"/>
                  </a:moveTo>
                  <a:lnTo>
                    <a:pt x="10755" y="84"/>
                  </a:lnTo>
                  <a:lnTo>
                    <a:pt x="10713" y="189"/>
                  </a:lnTo>
                  <a:lnTo>
                    <a:pt x="10567" y="189"/>
                  </a:lnTo>
                  <a:lnTo>
                    <a:pt x="10483" y="252"/>
                  </a:lnTo>
                  <a:lnTo>
                    <a:pt x="10546" y="314"/>
                  </a:lnTo>
                  <a:lnTo>
                    <a:pt x="10546" y="398"/>
                  </a:lnTo>
                  <a:lnTo>
                    <a:pt x="10400" y="419"/>
                  </a:lnTo>
                  <a:lnTo>
                    <a:pt x="10337" y="419"/>
                  </a:lnTo>
                  <a:lnTo>
                    <a:pt x="10253" y="524"/>
                  </a:lnTo>
                  <a:lnTo>
                    <a:pt x="10128" y="524"/>
                  </a:lnTo>
                  <a:lnTo>
                    <a:pt x="10044" y="586"/>
                  </a:lnTo>
                  <a:lnTo>
                    <a:pt x="9981" y="586"/>
                  </a:lnTo>
                  <a:lnTo>
                    <a:pt x="9751" y="733"/>
                  </a:lnTo>
                  <a:lnTo>
                    <a:pt x="9625" y="796"/>
                  </a:lnTo>
                  <a:lnTo>
                    <a:pt x="9521" y="837"/>
                  </a:lnTo>
                  <a:lnTo>
                    <a:pt x="9437" y="837"/>
                  </a:lnTo>
                  <a:lnTo>
                    <a:pt x="9353" y="775"/>
                  </a:lnTo>
                  <a:lnTo>
                    <a:pt x="9312" y="837"/>
                  </a:lnTo>
                  <a:lnTo>
                    <a:pt x="9291" y="921"/>
                  </a:lnTo>
                  <a:lnTo>
                    <a:pt x="9144" y="921"/>
                  </a:lnTo>
                  <a:lnTo>
                    <a:pt x="9102" y="984"/>
                  </a:lnTo>
                  <a:lnTo>
                    <a:pt x="9102" y="1088"/>
                  </a:lnTo>
                  <a:lnTo>
                    <a:pt x="9040" y="1130"/>
                  </a:lnTo>
                  <a:lnTo>
                    <a:pt x="8977" y="1109"/>
                  </a:lnTo>
                  <a:lnTo>
                    <a:pt x="8893" y="1109"/>
                  </a:lnTo>
                  <a:lnTo>
                    <a:pt x="8789" y="1151"/>
                  </a:lnTo>
                  <a:lnTo>
                    <a:pt x="8663" y="1172"/>
                  </a:lnTo>
                  <a:lnTo>
                    <a:pt x="8496" y="1256"/>
                  </a:lnTo>
                  <a:lnTo>
                    <a:pt x="8475" y="1319"/>
                  </a:lnTo>
                  <a:lnTo>
                    <a:pt x="8307" y="1340"/>
                  </a:lnTo>
                  <a:lnTo>
                    <a:pt x="8182" y="1402"/>
                  </a:lnTo>
                  <a:lnTo>
                    <a:pt x="8035" y="1423"/>
                  </a:lnTo>
                  <a:lnTo>
                    <a:pt x="7847" y="1465"/>
                  </a:lnTo>
                  <a:lnTo>
                    <a:pt x="7826" y="1549"/>
                  </a:lnTo>
                  <a:lnTo>
                    <a:pt x="7763" y="1632"/>
                  </a:lnTo>
                  <a:lnTo>
                    <a:pt x="7721" y="1528"/>
                  </a:lnTo>
                  <a:lnTo>
                    <a:pt x="7617" y="1528"/>
                  </a:lnTo>
                  <a:lnTo>
                    <a:pt x="7512" y="1570"/>
                  </a:lnTo>
                  <a:lnTo>
                    <a:pt x="7512" y="1653"/>
                  </a:lnTo>
                  <a:lnTo>
                    <a:pt x="7449" y="1695"/>
                  </a:lnTo>
                  <a:lnTo>
                    <a:pt x="7345" y="1653"/>
                  </a:lnTo>
                  <a:lnTo>
                    <a:pt x="7219" y="1653"/>
                  </a:lnTo>
                  <a:lnTo>
                    <a:pt x="7198" y="1612"/>
                  </a:lnTo>
                  <a:lnTo>
                    <a:pt x="7115" y="1612"/>
                  </a:lnTo>
                  <a:lnTo>
                    <a:pt x="7031" y="1653"/>
                  </a:lnTo>
                  <a:lnTo>
                    <a:pt x="6926" y="1674"/>
                  </a:lnTo>
                  <a:lnTo>
                    <a:pt x="6884" y="1695"/>
                  </a:lnTo>
                  <a:lnTo>
                    <a:pt x="6926" y="1842"/>
                  </a:lnTo>
                  <a:lnTo>
                    <a:pt x="6884" y="1925"/>
                  </a:lnTo>
                  <a:lnTo>
                    <a:pt x="6989" y="1946"/>
                  </a:lnTo>
                  <a:lnTo>
                    <a:pt x="7136" y="1925"/>
                  </a:lnTo>
                  <a:lnTo>
                    <a:pt x="7198" y="2051"/>
                  </a:lnTo>
                  <a:lnTo>
                    <a:pt x="7031" y="2051"/>
                  </a:lnTo>
                  <a:lnTo>
                    <a:pt x="6989" y="2093"/>
                  </a:lnTo>
                  <a:lnTo>
                    <a:pt x="6989" y="2156"/>
                  </a:lnTo>
                  <a:lnTo>
                    <a:pt x="7136" y="2176"/>
                  </a:lnTo>
                  <a:lnTo>
                    <a:pt x="7240" y="2197"/>
                  </a:lnTo>
                  <a:lnTo>
                    <a:pt x="7324" y="2156"/>
                  </a:lnTo>
                  <a:lnTo>
                    <a:pt x="7408" y="2156"/>
                  </a:lnTo>
                  <a:lnTo>
                    <a:pt x="7512" y="2260"/>
                  </a:lnTo>
                  <a:lnTo>
                    <a:pt x="7617" y="2281"/>
                  </a:lnTo>
                  <a:lnTo>
                    <a:pt x="7617" y="2386"/>
                  </a:lnTo>
                  <a:lnTo>
                    <a:pt x="7554" y="2449"/>
                  </a:lnTo>
                  <a:lnTo>
                    <a:pt x="7449" y="2407"/>
                  </a:lnTo>
                  <a:lnTo>
                    <a:pt x="7219" y="2449"/>
                  </a:lnTo>
                  <a:lnTo>
                    <a:pt x="7094" y="2553"/>
                  </a:lnTo>
                  <a:lnTo>
                    <a:pt x="6947" y="2741"/>
                  </a:lnTo>
                  <a:lnTo>
                    <a:pt x="6947" y="2867"/>
                  </a:lnTo>
                  <a:lnTo>
                    <a:pt x="7031" y="2888"/>
                  </a:lnTo>
                  <a:lnTo>
                    <a:pt x="7052" y="3013"/>
                  </a:lnTo>
                  <a:lnTo>
                    <a:pt x="6989" y="3118"/>
                  </a:lnTo>
                  <a:lnTo>
                    <a:pt x="6947" y="3244"/>
                  </a:lnTo>
                  <a:lnTo>
                    <a:pt x="6843" y="3244"/>
                  </a:lnTo>
                  <a:lnTo>
                    <a:pt x="6843" y="3306"/>
                  </a:lnTo>
                  <a:lnTo>
                    <a:pt x="6884" y="3390"/>
                  </a:lnTo>
                  <a:lnTo>
                    <a:pt x="6884" y="3453"/>
                  </a:lnTo>
                  <a:lnTo>
                    <a:pt x="7031" y="3453"/>
                  </a:lnTo>
                  <a:lnTo>
                    <a:pt x="7115" y="3537"/>
                  </a:lnTo>
                  <a:lnTo>
                    <a:pt x="7240" y="3557"/>
                  </a:lnTo>
                  <a:lnTo>
                    <a:pt x="7240" y="3620"/>
                  </a:lnTo>
                  <a:lnTo>
                    <a:pt x="7366" y="3704"/>
                  </a:lnTo>
                  <a:lnTo>
                    <a:pt x="7533" y="3725"/>
                  </a:lnTo>
                  <a:lnTo>
                    <a:pt x="7575" y="3746"/>
                  </a:lnTo>
                  <a:lnTo>
                    <a:pt x="7617" y="4227"/>
                  </a:lnTo>
                  <a:lnTo>
                    <a:pt x="7554" y="4290"/>
                  </a:lnTo>
                  <a:lnTo>
                    <a:pt x="7366" y="4373"/>
                  </a:lnTo>
                  <a:lnTo>
                    <a:pt x="7219" y="4353"/>
                  </a:lnTo>
                  <a:lnTo>
                    <a:pt x="7031" y="4248"/>
                  </a:lnTo>
                  <a:lnTo>
                    <a:pt x="6947" y="4290"/>
                  </a:lnTo>
                  <a:lnTo>
                    <a:pt x="6947" y="4394"/>
                  </a:lnTo>
                  <a:lnTo>
                    <a:pt x="6905" y="4541"/>
                  </a:lnTo>
                  <a:lnTo>
                    <a:pt x="6780" y="4562"/>
                  </a:lnTo>
                  <a:lnTo>
                    <a:pt x="6571" y="4457"/>
                  </a:lnTo>
                  <a:lnTo>
                    <a:pt x="6403" y="4457"/>
                  </a:lnTo>
                  <a:lnTo>
                    <a:pt x="6320" y="4394"/>
                  </a:lnTo>
                  <a:lnTo>
                    <a:pt x="6278" y="4436"/>
                  </a:lnTo>
                  <a:lnTo>
                    <a:pt x="6173" y="4394"/>
                  </a:lnTo>
                  <a:lnTo>
                    <a:pt x="6048" y="4269"/>
                  </a:lnTo>
                  <a:lnTo>
                    <a:pt x="6152" y="4227"/>
                  </a:lnTo>
                  <a:lnTo>
                    <a:pt x="6173" y="4143"/>
                  </a:lnTo>
                  <a:lnTo>
                    <a:pt x="6089" y="4122"/>
                  </a:lnTo>
                  <a:lnTo>
                    <a:pt x="5964" y="4039"/>
                  </a:lnTo>
                  <a:lnTo>
                    <a:pt x="5880" y="4122"/>
                  </a:lnTo>
                  <a:lnTo>
                    <a:pt x="5755" y="4081"/>
                  </a:lnTo>
                  <a:lnTo>
                    <a:pt x="5671" y="4122"/>
                  </a:lnTo>
                  <a:lnTo>
                    <a:pt x="5692" y="4269"/>
                  </a:lnTo>
                  <a:lnTo>
                    <a:pt x="5545" y="4290"/>
                  </a:lnTo>
                  <a:lnTo>
                    <a:pt x="5483" y="4227"/>
                  </a:lnTo>
                  <a:lnTo>
                    <a:pt x="5336" y="4060"/>
                  </a:lnTo>
                  <a:lnTo>
                    <a:pt x="5211" y="4081"/>
                  </a:lnTo>
                  <a:lnTo>
                    <a:pt x="5148" y="4185"/>
                  </a:lnTo>
                  <a:lnTo>
                    <a:pt x="5064" y="4081"/>
                  </a:lnTo>
                  <a:lnTo>
                    <a:pt x="5001" y="4122"/>
                  </a:lnTo>
                  <a:lnTo>
                    <a:pt x="5001" y="4248"/>
                  </a:lnTo>
                  <a:lnTo>
                    <a:pt x="4855" y="4248"/>
                  </a:lnTo>
                  <a:lnTo>
                    <a:pt x="4834" y="4457"/>
                  </a:lnTo>
                  <a:lnTo>
                    <a:pt x="4708" y="4562"/>
                  </a:lnTo>
                  <a:lnTo>
                    <a:pt x="4625" y="4541"/>
                  </a:lnTo>
                  <a:lnTo>
                    <a:pt x="4541" y="4436"/>
                  </a:lnTo>
                  <a:lnTo>
                    <a:pt x="4332" y="4394"/>
                  </a:lnTo>
                  <a:lnTo>
                    <a:pt x="4269" y="4269"/>
                  </a:lnTo>
                  <a:lnTo>
                    <a:pt x="4123" y="4353"/>
                  </a:lnTo>
                  <a:lnTo>
                    <a:pt x="4164" y="4478"/>
                  </a:lnTo>
                  <a:lnTo>
                    <a:pt x="4081" y="4604"/>
                  </a:lnTo>
                  <a:lnTo>
                    <a:pt x="3997" y="4583"/>
                  </a:lnTo>
                  <a:lnTo>
                    <a:pt x="3997" y="4457"/>
                  </a:lnTo>
                  <a:lnTo>
                    <a:pt x="3955" y="4373"/>
                  </a:lnTo>
                  <a:lnTo>
                    <a:pt x="3871" y="4373"/>
                  </a:lnTo>
                  <a:lnTo>
                    <a:pt x="3704" y="4248"/>
                  </a:lnTo>
                  <a:lnTo>
                    <a:pt x="3599" y="4122"/>
                  </a:lnTo>
                  <a:lnTo>
                    <a:pt x="3474" y="4122"/>
                  </a:lnTo>
                  <a:lnTo>
                    <a:pt x="3369" y="3976"/>
                  </a:lnTo>
                  <a:lnTo>
                    <a:pt x="3286" y="3955"/>
                  </a:lnTo>
                  <a:lnTo>
                    <a:pt x="3244" y="3871"/>
                  </a:lnTo>
                  <a:lnTo>
                    <a:pt x="3160" y="3871"/>
                  </a:lnTo>
                  <a:lnTo>
                    <a:pt x="2951" y="3955"/>
                  </a:lnTo>
                  <a:lnTo>
                    <a:pt x="2825" y="3850"/>
                  </a:lnTo>
                  <a:lnTo>
                    <a:pt x="2742" y="3704"/>
                  </a:lnTo>
                  <a:lnTo>
                    <a:pt x="2637" y="3704"/>
                  </a:lnTo>
                  <a:lnTo>
                    <a:pt x="2532" y="3809"/>
                  </a:lnTo>
                  <a:lnTo>
                    <a:pt x="2407" y="3809"/>
                  </a:lnTo>
                  <a:lnTo>
                    <a:pt x="2407" y="3871"/>
                  </a:lnTo>
                  <a:lnTo>
                    <a:pt x="2323" y="3955"/>
                  </a:lnTo>
                  <a:lnTo>
                    <a:pt x="2323" y="3850"/>
                  </a:lnTo>
                  <a:lnTo>
                    <a:pt x="2239" y="3913"/>
                  </a:lnTo>
                  <a:lnTo>
                    <a:pt x="2218" y="3976"/>
                  </a:lnTo>
                  <a:lnTo>
                    <a:pt x="2114" y="4060"/>
                  </a:lnTo>
                  <a:lnTo>
                    <a:pt x="2030" y="3976"/>
                  </a:lnTo>
                  <a:lnTo>
                    <a:pt x="2114" y="3913"/>
                  </a:lnTo>
                  <a:lnTo>
                    <a:pt x="2135" y="3829"/>
                  </a:lnTo>
                  <a:lnTo>
                    <a:pt x="2009" y="3767"/>
                  </a:lnTo>
                  <a:lnTo>
                    <a:pt x="1821" y="3662"/>
                  </a:lnTo>
                  <a:lnTo>
                    <a:pt x="1800" y="3746"/>
                  </a:lnTo>
                  <a:lnTo>
                    <a:pt x="1821" y="3850"/>
                  </a:lnTo>
                  <a:lnTo>
                    <a:pt x="1821" y="3955"/>
                  </a:lnTo>
                  <a:lnTo>
                    <a:pt x="1695" y="3913"/>
                  </a:lnTo>
                  <a:lnTo>
                    <a:pt x="1612" y="3976"/>
                  </a:lnTo>
                  <a:lnTo>
                    <a:pt x="1570" y="4143"/>
                  </a:lnTo>
                  <a:lnTo>
                    <a:pt x="1486" y="4143"/>
                  </a:lnTo>
                  <a:lnTo>
                    <a:pt x="1298" y="4248"/>
                  </a:lnTo>
                  <a:lnTo>
                    <a:pt x="1277" y="4373"/>
                  </a:lnTo>
                  <a:lnTo>
                    <a:pt x="1361" y="4478"/>
                  </a:lnTo>
                  <a:lnTo>
                    <a:pt x="1361" y="4604"/>
                  </a:lnTo>
                  <a:lnTo>
                    <a:pt x="1172" y="4604"/>
                  </a:lnTo>
                  <a:lnTo>
                    <a:pt x="984" y="4645"/>
                  </a:lnTo>
                  <a:lnTo>
                    <a:pt x="1130" y="5106"/>
                  </a:lnTo>
                  <a:lnTo>
                    <a:pt x="1047" y="5169"/>
                  </a:lnTo>
                  <a:lnTo>
                    <a:pt x="1068" y="5336"/>
                  </a:lnTo>
                  <a:lnTo>
                    <a:pt x="879" y="5336"/>
                  </a:lnTo>
                  <a:lnTo>
                    <a:pt x="733" y="5231"/>
                  </a:lnTo>
                  <a:lnTo>
                    <a:pt x="670" y="5127"/>
                  </a:lnTo>
                  <a:lnTo>
                    <a:pt x="356" y="4876"/>
                  </a:lnTo>
                  <a:lnTo>
                    <a:pt x="294" y="4980"/>
                  </a:lnTo>
                  <a:lnTo>
                    <a:pt x="294" y="5106"/>
                  </a:lnTo>
                  <a:lnTo>
                    <a:pt x="126" y="5315"/>
                  </a:lnTo>
                  <a:lnTo>
                    <a:pt x="22" y="5378"/>
                  </a:lnTo>
                  <a:lnTo>
                    <a:pt x="42" y="5629"/>
                  </a:lnTo>
                  <a:lnTo>
                    <a:pt x="126" y="5734"/>
                  </a:lnTo>
                  <a:lnTo>
                    <a:pt x="105" y="6068"/>
                  </a:lnTo>
                  <a:lnTo>
                    <a:pt x="1" y="6278"/>
                  </a:lnTo>
                  <a:lnTo>
                    <a:pt x="231" y="6382"/>
                  </a:lnTo>
                  <a:lnTo>
                    <a:pt x="335" y="6550"/>
                  </a:lnTo>
                  <a:lnTo>
                    <a:pt x="314" y="6633"/>
                  </a:lnTo>
                  <a:lnTo>
                    <a:pt x="503" y="6780"/>
                  </a:lnTo>
                  <a:lnTo>
                    <a:pt x="545" y="6696"/>
                  </a:lnTo>
                  <a:lnTo>
                    <a:pt x="921" y="6801"/>
                  </a:lnTo>
                  <a:lnTo>
                    <a:pt x="1172" y="7052"/>
                  </a:lnTo>
                  <a:lnTo>
                    <a:pt x="1402" y="7428"/>
                  </a:lnTo>
                  <a:lnTo>
                    <a:pt x="1172" y="7428"/>
                  </a:lnTo>
                  <a:lnTo>
                    <a:pt x="1172" y="7533"/>
                  </a:lnTo>
                  <a:lnTo>
                    <a:pt x="1382" y="7679"/>
                  </a:lnTo>
                  <a:lnTo>
                    <a:pt x="1549" y="7617"/>
                  </a:lnTo>
                  <a:lnTo>
                    <a:pt x="1674" y="7721"/>
                  </a:lnTo>
                  <a:lnTo>
                    <a:pt x="1716" y="7721"/>
                  </a:lnTo>
                  <a:lnTo>
                    <a:pt x="1758" y="7784"/>
                  </a:lnTo>
                  <a:lnTo>
                    <a:pt x="1821" y="7784"/>
                  </a:lnTo>
                  <a:lnTo>
                    <a:pt x="1863" y="7721"/>
                  </a:lnTo>
                  <a:lnTo>
                    <a:pt x="1905" y="7721"/>
                  </a:lnTo>
                  <a:lnTo>
                    <a:pt x="1967" y="7784"/>
                  </a:lnTo>
                  <a:lnTo>
                    <a:pt x="2009" y="7721"/>
                  </a:lnTo>
                  <a:lnTo>
                    <a:pt x="2009" y="7638"/>
                  </a:lnTo>
                  <a:lnTo>
                    <a:pt x="2072" y="7679"/>
                  </a:lnTo>
                  <a:lnTo>
                    <a:pt x="2177" y="7596"/>
                  </a:lnTo>
                  <a:lnTo>
                    <a:pt x="2218" y="7512"/>
                  </a:lnTo>
                  <a:lnTo>
                    <a:pt x="2281" y="7512"/>
                  </a:lnTo>
                  <a:lnTo>
                    <a:pt x="2344" y="7428"/>
                  </a:lnTo>
                  <a:lnTo>
                    <a:pt x="2407" y="7428"/>
                  </a:lnTo>
                  <a:lnTo>
                    <a:pt x="2428" y="7470"/>
                  </a:lnTo>
                  <a:lnTo>
                    <a:pt x="2491" y="7428"/>
                  </a:lnTo>
                  <a:lnTo>
                    <a:pt x="2511" y="7366"/>
                  </a:lnTo>
                  <a:lnTo>
                    <a:pt x="2595" y="7282"/>
                  </a:lnTo>
                  <a:lnTo>
                    <a:pt x="2721" y="7282"/>
                  </a:lnTo>
                  <a:lnTo>
                    <a:pt x="2763" y="7303"/>
                  </a:lnTo>
                  <a:lnTo>
                    <a:pt x="2846" y="7303"/>
                  </a:lnTo>
                  <a:lnTo>
                    <a:pt x="2909" y="7282"/>
                  </a:lnTo>
                  <a:lnTo>
                    <a:pt x="2930" y="7303"/>
                  </a:lnTo>
                  <a:lnTo>
                    <a:pt x="2930" y="7386"/>
                  </a:lnTo>
                  <a:lnTo>
                    <a:pt x="2972" y="7470"/>
                  </a:lnTo>
                  <a:lnTo>
                    <a:pt x="3014" y="7407"/>
                  </a:lnTo>
                  <a:lnTo>
                    <a:pt x="3076" y="7407"/>
                  </a:lnTo>
                  <a:lnTo>
                    <a:pt x="3076" y="7470"/>
                  </a:lnTo>
                  <a:lnTo>
                    <a:pt x="3160" y="7491"/>
                  </a:lnTo>
                  <a:lnTo>
                    <a:pt x="3223" y="7470"/>
                  </a:lnTo>
                  <a:lnTo>
                    <a:pt x="3244" y="7407"/>
                  </a:lnTo>
                  <a:lnTo>
                    <a:pt x="3286" y="7386"/>
                  </a:lnTo>
                  <a:lnTo>
                    <a:pt x="3286" y="7324"/>
                  </a:lnTo>
                  <a:lnTo>
                    <a:pt x="3369" y="7303"/>
                  </a:lnTo>
                  <a:lnTo>
                    <a:pt x="3453" y="7324"/>
                  </a:lnTo>
                  <a:lnTo>
                    <a:pt x="3662" y="7324"/>
                  </a:lnTo>
                  <a:lnTo>
                    <a:pt x="3662" y="7386"/>
                  </a:lnTo>
                  <a:lnTo>
                    <a:pt x="3704" y="7470"/>
                  </a:lnTo>
                  <a:lnTo>
                    <a:pt x="3788" y="7491"/>
                  </a:lnTo>
                  <a:lnTo>
                    <a:pt x="3788" y="7512"/>
                  </a:lnTo>
                  <a:lnTo>
                    <a:pt x="3746" y="7596"/>
                  </a:lnTo>
                  <a:lnTo>
                    <a:pt x="3767" y="7638"/>
                  </a:lnTo>
                  <a:lnTo>
                    <a:pt x="3871" y="7742"/>
                  </a:lnTo>
                  <a:lnTo>
                    <a:pt x="3851" y="7826"/>
                  </a:lnTo>
                  <a:lnTo>
                    <a:pt x="3788" y="7951"/>
                  </a:lnTo>
                  <a:lnTo>
                    <a:pt x="3809" y="8014"/>
                  </a:lnTo>
                  <a:lnTo>
                    <a:pt x="3851" y="8056"/>
                  </a:lnTo>
                  <a:lnTo>
                    <a:pt x="3871" y="8098"/>
                  </a:lnTo>
                  <a:lnTo>
                    <a:pt x="3851" y="8140"/>
                  </a:lnTo>
                  <a:lnTo>
                    <a:pt x="3767" y="8161"/>
                  </a:lnTo>
                  <a:lnTo>
                    <a:pt x="3746" y="8307"/>
                  </a:lnTo>
                  <a:lnTo>
                    <a:pt x="3809" y="8454"/>
                  </a:lnTo>
                  <a:lnTo>
                    <a:pt x="3913" y="8475"/>
                  </a:lnTo>
                  <a:lnTo>
                    <a:pt x="3997" y="8516"/>
                  </a:lnTo>
                  <a:lnTo>
                    <a:pt x="3997" y="8558"/>
                  </a:lnTo>
                  <a:lnTo>
                    <a:pt x="3871" y="8621"/>
                  </a:lnTo>
                  <a:lnTo>
                    <a:pt x="3788" y="8621"/>
                  </a:lnTo>
                  <a:lnTo>
                    <a:pt x="3683" y="8516"/>
                  </a:lnTo>
                  <a:lnTo>
                    <a:pt x="3599" y="8516"/>
                  </a:lnTo>
                  <a:lnTo>
                    <a:pt x="3558" y="8558"/>
                  </a:lnTo>
                  <a:lnTo>
                    <a:pt x="3495" y="8516"/>
                  </a:lnTo>
                  <a:lnTo>
                    <a:pt x="3432" y="8516"/>
                  </a:lnTo>
                  <a:lnTo>
                    <a:pt x="3286" y="8558"/>
                  </a:lnTo>
                  <a:lnTo>
                    <a:pt x="3223" y="8516"/>
                  </a:lnTo>
                  <a:lnTo>
                    <a:pt x="3118" y="8537"/>
                  </a:lnTo>
                  <a:lnTo>
                    <a:pt x="2972" y="8579"/>
                  </a:lnTo>
                  <a:lnTo>
                    <a:pt x="2930" y="8663"/>
                  </a:lnTo>
                  <a:lnTo>
                    <a:pt x="2930" y="8726"/>
                  </a:lnTo>
                  <a:lnTo>
                    <a:pt x="2930" y="8788"/>
                  </a:lnTo>
                  <a:lnTo>
                    <a:pt x="2867" y="8830"/>
                  </a:lnTo>
                  <a:lnTo>
                    <a:pt x="2867" y="8893"/>
                  </a:lnTo>
                  <a:lnTo>
                    <a:pt x="3014" y="9039"/>
                  </a:lnTo>
                  <a:lnTo>
                    <a:pt x="3014" y="9102"/>
                  </a:lnTo>
                  <a:lnTo>
                    <a:pt x="3035" y="9144"/>
                  </a:lnTo>
                  <a:lnTo>
                    <a:pt x="3139" y="9102"/>
                  </a:lnTo>
                  <a:lnTo>
                    <a:pt x="3160" y="9186"/>
                  </a:lnTo>
                  <a:lnTo>
                    <a:pt x="3139" y="9207"/>
                  </a:lnTo>
                  <a:lnTo>
                    <a:pt x="3055" y="9165"/>
                  </a:lnTo>
                  <a:lnTo>
                    <a:pt x="3014" y="9186"/>
                  </a:lnTo>
                  <a:lnTo>
                    <a:pt x="2930" y="9249"/>
                  </a:lnTo>
                  <a:lnTo>
                    <a:pt x="2867" y="9207"/>
                  </a:lnTo>
                  <a:lnTo>
                    <a:pt x="2825" y="9207"/>
                  </a:lnTo>
                  <a:lnTo>
                    <a:pt x="2763" y="9186"/>
                  </a:lnTo>
                  <a:lnTo>
                    <a:pt x="2616" y="9207"/>
                  </a:lnTo>
                  <a:lnTo>
                    <a:pt x="2532" y="9186"/>
                  </a:lnTo>
                  <a:lnTo>
                    <a:pt x="2491" y="9249"/>
                  </a:lnTo>
                  <a:lnTo>
                    <a:pt x="2491" y="9291"/>
                  </a:lnTo>
                  <a:lnTo>
                    <a:pt x="2553" y="9395"/>
                  </a:lnTo>
                  <a:lnTo>
                    <a:pt x="2637" y="9395"/>
                  </a:lnTo>
                  <a:lnTo>
                    <a:pt x="2742" y="9416"/>
                  </a:lnTo>
                  <a:lnTo>
                    <a:pt x="2804" y="9521"/>
                  </a:lnTo>
                  <a:lnTo>
                    <a:pt x="2846" y="9563"/>
                  </a:lnTo>
                  <a:lnTo>
                    <a:pt x="2909" y="9688"/>
                  </a:lnTo>
                  <a:lnTo>
                    <a:pt x="2951" y="9709"/>
                  </a:lnTo>
                  <a:lnTo>
                    <a:pt x="2972" y="9772"/>
                  </a:lnTo>
                  <a:lnTo>
                    <a:pt x="3139" y="9939"/>
                  </a:lnTo>
                  <a:lnTo>
                    <a:pt x="3139" y="10086"/>
                  </a:lnTo>
                  <a:lnTo>
                    <a:pt x="3139" y="10211"/>
                  </a:lnTo>
                  <a:lnTo>
                    <a:pt x="3181" y="10211"/>
                  </a:lnTo>
                  <a:lnTo>
                    <a:pt x="3286" y="10190"/>
                  </a:lnTo>
                  <a:lnTo>
                    <a:pt x="3327" y="10190"/>
                  </a:lnTo>
                  <a:lnTo>
                    <a:pt x="3369" y="10211"/>
                  </a:lnTo>
                  <a:lnTo>
                    <a:pt x="3432" y="10295"/>
                  </a:lnTo>
                  <a:lnTo>
                    <a:pt x="3474" y="10337"/>
                  </a:lnTo>
                  <a:lnTo>
                    <a:pt x="3537" y="10441"/>
                  </a:lnTo>
                  <a:lnTo>
                    <a:pt x="3579" y="10441"/>
                  </a:lnTo>
                  <a:lnTo>
                    <a:pt x="3662" y="10420"/>
                  </a:lnTo>
                  <a:lnTo>
                    <a:pt x="3767" y="10441"/>
                  </a:lnTo>
                  <a:lnTo>
                    <a:pt x="3871" y="10462"/>
                  </a:lnTo>
                  <a:lnTo>
                    <a:pt x="3976" y="10462"/>
                  </a:lnTo>
                  <a:lnTo>
                    <a:pt x="4018" y="10504"/>
                  </a:lnTo>
                  <a:lnTo>
                    <a:pt x="3997" y="10546"/>
                  </a:lnTo>
                  <a:lnTo>
                    <a:pt x="3997" y="10609"/>
                  </a:lnTo>
                  <a:lnTo>
                    <a:pt x="3997" y="10755"/>
                  </a:lnTo>
                  <a:lnTo>
                    <a:pt x="3913" y="10923"/>
                  </a:lnTo>
                  <a:lnTo>
                    <a:pt x="3955" y="11048"/>
                  </a:lnTo>
                  <a:lnTo>
                    <a:pt x="3976" y="11195"/>
                  </a:lnTo>
                  <a:lnTo>
                    <a:pt x="4311" y="10881"/>
                  </a:lnTo>
                  <a:lnTo>
                    <a:pt x="4604" y="10776"/>
                  </a:lnTo>
                  <a:lnTo>
                    <a:pt x="4959" y="10839"/>
                  </a:lnTo>
                  <a:lnTo>
                    <a:pt x="5378" y="11069"/>
                  </a:lnTo>
                  <a:lnTo>
                    <a:pt x="5755" y="11508"/>
                  </a:lnTo>
                  <a:lnTo>
                    <a:pt x="5985" y="11467"/>
                  </a:lnTo>
                  <a:lnTo>
                    <a:pt x="6068" y="11446"/>
                  </a:lnTo>
                  <a:lnTo>
                    <a:pt x="5629" y="8726"/>
                  </a:lnTo>
                  <a:lnTo>
                    <a:pt x="7136" y="8433"/>
                  </a:lnTo>
                  <a:lnTo>
                    <a:pt x="8056" y="9060"/>
                  </a:lnTo>
                  <a:lnTo>
                    <a:pt x="8391" y="9186"/>
                  </a:lnTo>
                  <a:lnTo>
                    <a:pt x="8893" y="9479"/>
                  </a:lnTo>
                  <a:lnTo>
                    <a:pt x="9751" y="9395"/>
                  </a:lnTo>
                  <a:lnTo>
                    <a:pt x="10693" y="9395"/>
                  </a:lnTo>
                  <a:lnTo>
                    <a:pt x="10985" y="9604"/>
                  </a:lnTo>
                  <a:lnTo>
                    <a:pt x="11132" y="9981"/>
                  </a:lnTo>
                  <a:lnTo>
                    <a:pt x="11320" y="9897"/>
                  </a:lnTo>
                  <a:lnTo>
                    <a:pt x="11341" y="10713"/>
                  </a:lnTo>
                  <a:lnTo>
                    <a:pt x="11760" y="10755"/>
                  </a:lnTo>
                  <a:lnTo>
                    <a:pt x="11990" y="11446"/>
                  </a:lnTo>
                  <a:lnTo>
                    <a:pt x="12115" y="11446"/>
                  </a:lnTo>
                  <a:lnTo>
                    <a:pt x="12366" y="11299"/>
                  </a:lnTo>
                  <a:lnTo>
                    <a:pt x="12555" y="11278"/>
                  </a:lnTo>
                  <a:lnTo>
                    <a:pt x="12743" y="11299"/>
                  </a:lnTo>
                  <a:lnTo>
                    <a:pt x="12994" y="11446"/>
                  </a:lnTo>
                  <a:lnTo>
                    <a:pt x="13078" y="11467"/>
                  </a:lnTo>
                  <a:lnTo>
                    <a:pt x="13287" y="11257"/>
                  </a:lnTo>
                  <a:lnTo>
                    <a:pt x="13413" y="11048"/>
                  </a:lnTo>
                  <a:lnTo>
                    <a:pt x="13475" y="10964"/>
                  </a:lnTo>
                  <a:lnTo>
                    <a:pt x="13538" y="10818"/>
                  </a:lnTo>
                  <a:lnTo>
                    <a:pt x="13789" y="10525"/>
                  </a:lnTo>
                  <a:lnTo>
                    <a:pt x="13894" y="10504"/>
                  </a:lnTo>
                  <a:lnTo>
                    <a:pt x="13998" y="10337"/>
                  </a:lnTo>
                  <a:lnTo>
                    <a:pt x="14040" y="10337"/>
                  </a:lnTo>
                  <a:lnTo>
                    <a:pt x="14040" y="10295"/>
                  </a:lnTo>
                  <a:lnTo>
                    <a:pt x="14166" y="10211"/>
                  </a:lnTo>
                  <a:lnTo>
                    <a:pt x="14145" y="10148"/>
                  </a:lnTo>
                  <a:lnTo>
                    <a:pt x="14250" y="10023"/>
                  </a:lnTo>
                  <a:lnTo>
                    <a:pt x="14438" y="10044"/>
                  </a:lnTo>
                  <a:lnTo>
                    <a:pt x="14543" y="10107"/>
                  </a:lnTo>
                  <a:lnTo>
                    <a:pt x="14961" y="10148"/>
                  </a:lnTo>
                  <a:lnTo>
                    <a:pt x="15317" y="10148"/>
                  </a:lnTo>
                  <a:lnTo>
                    <a:pt x="15505" y="10107"/>
                  </a:lnTo>
                  <a:lnTo>
                    <a:pt x="15484" y="9981"/>
                  </a:lnTo>
                  <a:lnTo>
                    <a:pt x="15463" y="9835"/>
                  </a:lnTo>
                  <a:lnTo>
                    <a:pt x="15463" y="9709"/>
                  </a:lnTo>
                  <a:lnTo>
                    <a:pt x="15505" y="9667"/>
                  </a:lnTo>
                  <a:lnTo>
                    <a:pt x="15610" y="9688"/>
                  </a:lnTo>
                  <a:lnTo>
                    <a:pt x="15777" y="9709"/>
                  </a:lnTo>
                  <a:lnTo>
                    <a:pt x="15819" y="9667"/>
                  </a:lnTo>
                  <a:lnTo>
                    <a:pt x="16007" y="9667"/>
                  </a:lnTo>
                  <a:lnTo>
                    <a:pt x="16133" y="9730"/>
                  </a:lnTo>
                  <a:lnTo>
                    <a:pt x="16342" y="9793"/>
                  </a:lnTo>
                  <a:lnTo>
                    <a:pt x="16677" y="9835"/>
                  </a:lnTo>
                  <a:lnTo>
                    <a:pt x="16781" y="9793"/>
                  </a:lnTo>
                  <a:lnTo>
                    <a:pt x="16886" y="9709"/>
                  </a:lnTo>
                  <a:lnTo>
                    <a:pt x="17032" y="9730"/>
                  </a:lnTo>
                  <a:lnTo>
                    <a:pt x="17158" y="9730"/>
                  </a:lnTo>
                  <a:lnTo>
                    <a:pt x="17451" y="9667"/>
                  </a:lnTo>
                  <a:lnTo>
                    <a:pt x="17723" y="9730"/>
                  </a:lnTo>
                  <a:lnTo>
                    <a:pt x="17911" y="9688"/>
                  </a:lnTo>
                  <a:lnTo>
                    <a:pt x="18246" y="9688"/>
                  </a:lnTo>
                  <a:lnTo>
                    <a:pt x="18497" y="9793"/>
                  </a:lnTo>
                  <a:lnTo>
                    <a:pt x="18602" y="9772"/>
                  </a:lnTo>
                  <a:lnTo>
                    <a:pt x="18853" y="10044"/>
                  </a:lnTo>
                  <a:lnTo>
                    <a:pt x="19083" y="10107"/>
                  </a:lnTo>
                  <a:lnTo>
                    <a:pt x="19229" y="10044"/>
                  </a:lnTo>
                  <a:lnTo>
                    <a:pt x="19188" y="9897"/>
                  </a:lnTo>
                  <a:lnTo>
                    <a:pt x="19313" y="9814"/>
                  </a:lnTo>
                  <a:lnTo>
                    <a:pt x="19313" y="9772"/>
                  </a:lnTo>
                  <a:lnTo>
                    <a:pt x="19376" y="9730"/>
                  </a:lnTo>
                  <a:lnTo>
                    <a:pt x="19271" y="9625"/>
                  </a:lnTo>
                  <a:lnTo>
                    <a:pt x="19313" y="9521"/>
                  </a:lnTo>
                  <a:lnTo>
                    <a:pt x="19397" y="9458"/>
                  </a:lnTo>
                  <a:lnTo>
                    <a:pt x="19355" y="9207"/>
                  </a:lnTo>
                  <a:lnTo>
                    <a:pt x="19229" y="9144"/>
                  </a:lnTo>
                  <a:lnTo>
                    <a:pt x="19188" y="9039"/>
                  </a:lnTo>
                  <a:lnTo>
                    <a:pt x="19083" y="8851"/>
                  </a:lnTo>
                  <a:lnTo>
                    <a:pt x="19062" y="8747"/>
                  </a:lnTo>
                  <a:lnTo>
                    <a:pt x="19020" y="8663"/>
                  </a:lnTo>
                  <a:lnTo>
                    <a:pt x="19020" y="8579"/>
                  </a:lnTo>
                  <a:lnTo>
                    <a:pt x="18957" y="8412"/>
                  </a:lnTo>
                  <a:lnTo>
                    <a:pt x="19041" y="8328"/>
                  </a:lnTo>
                  <a:lnTo>
                    <a:pt x="19041" y="8265"/>
                  </a:lnTo>
                  <a:lnTo>
                    <a:pt x="18916" y="8244"/>
                  </a:lnTo>
                  <a:lnTo>
                    <a:pt x="18748" y="8265"/>
                  </a:lnTo>
                  <a:lnTo>
                    <a:pt x="18644" y="8202"/>
                  </a:lnTo>
                  <a:lnTo>
                    <a:pt x="18644" y="8119"/>
                  </a:lnTo>
                  <a:lnTo>
                    <a:pt x="18748" y="8014"/>
                  </a:lnTo>
                  <a:lnTo>
                    <a:pt x="18853" y="7951"/>
                  </a:lnTo>
                  <a:lnTo>
                    <a:pt x="18916" y="8014"/>
                  </a:lnTo>
                  <a:lnTo>
                    <a:pt x="19020" y="8014"/>
                  </a:lnTo>
                  <a:lnTo>
                    <a:pt x="19167" y="7930"/>
                  </a:lnTo>
                  <a:lnTo>
                    <a:pt x="19439" y="7889"/>
                  </a:lnTo>
                  <a:lnTo>
                    <a:pt x="19564" y="7847"/>
                  </a:lnTo>
                  <a:lnTo>
                    <a:pt x="19648" y="7826"/>
                  </a:lnTo>
                  <a:lnTo>
                    <a:pt x="19711" y="7889"/>
                  </a:lnTo>
                  <a:lnTo>
                    <a:pt x="19794" y="7889"/>
                  </a:lnTo>
                  <a:lnTo>
                    <a:pt x="19878" y="7826"/>
                  </a:lnTo>
                  <a:lnTo>
                    <a:pt x="19962" y="7826"/>
                  </a:lnTo>
                  <a:lnTo>
                    <a:pt x="19962" y="7742"/>
                  </a:lnTo>
                  <a:lnTo>
                    <a:pt x="20004" y="7617"/>
                  </a:lnTo>
                  <a:lnTo>
                    <a:pt x="19878" y="7575"/>
                  </a:lnTo>
                  <a:lnTo>
                    <a:pt x="19815" y="7512"/>
                  </a:lnTo>
                  <a:lnTo>
                    <a:pt x="19836" y="7428"/>
                  </a:lnTo>
                  <a:lnTo>
                    <a:pt x="19836" y="7177"/>
                  </a:lnTo>
                  <a:lnTo>
                    <a:pt x="19899" y="6842"/>
                  </a:lnTo>
                  <a:lnTo>
                    <a:pt x="19899" y="6696"/>
                  </a:lnTo>
                  <a:lnTo>
                    <a:pt x="19962" y="6550"/>
                  </a:lnTo>
                  <a:lnTo>
                    <a:pt x="20004" y="6278"/>
                  </a:lnTo>
                  <a:lnTo>
                    <a:pt x="20213" y="6278"/>
                  </a:lnTo>
                  <a:lnTo>
                    <a:pt x="20422" y="6361"/>
                  </a:lnTo>
                  <a:lnTo>
                    <a:pt x="20589" y="6382"/>
                  </a:lnTo>
                  <a:lnTo>
                    <a:pt x="20820" y="6340"/>
                  </a:lnTo>
                  <a:lnTo>
                    <a:pt x="20882" y="6340"/>
                  </a:lnTo>
                  <a:lnTo>
                    <a:pt x="20924" y="6424"/>
                  </a:lnTo>
                  <a:lnTo>
                    <a:pt x="21008" y="6424"/>
                  </a:lnTo>
                  <a:lnTo>
                    <a:pt x="21071" y="6382"/>
                  </a:lnTo>
                  <a:lnTo>
                    <a:pt x="21154" y="6278"/>
                  </a:lnTo>
                  <a:lnTo>
                    <a:pt x="21280" y="6236"/>
                  </a:lnTo>
                  <a:lnTo>
                    <a:pt x="21447" y="6068"/>
                  </a:lnTo>
                  <a:lnTo>
                    <a:pt x="21447" y="6006"/>
                  </a:lnTo>
                  <a:lnTo>
                    <a:pt x="21343" y="5838"/>
                  </a:lnTo>
                  <a:lnTo>
                    <a:pt x="21238" y="5608"/>
                  </a:lnTo>
                  <a:lnTo>
                    <a:pt x="21238" y="5378"/>
                  </a:lnTo>
                  <a:lnTo>
                    <a:pt x="21259" y="5231"/>
                  </a:lnTo>
                  <a:lnTo>
                    <a:pt x="21343" y="5169"/>
                  </a:lnTo>
                  <a:lnTo>
                    <a:pt x="21531" y="5106"/>
                  </a:lnTo>
                  <a:lnTo>
                    <a:pt x="21594" y="4980"/>
                  </a:lnTo>
                  <a:lnTo>
                    <a:pt x="21552" y="4917"/>
                  </a:lnTo>
                  <a:lnTo>
                    <a:pt x="21573" y="4813"/>
                  </a:lnTo>
                  <a:lnTo>
                    <a:pt x="21698" y="4666"/>
                  </a:lnTo>
                  <a:lnTo>
                    <a:pt x="21803" y="4604"/>
                  </a:lnTo>
                  <a:lnTo>
                    <a:pt x="21908" y="4499"/>
                  </a:lnTo>
                  <a:lnTo>
                    <a:pt x="21887" y="4478"/>
                  </a:lnTo>
                  <a:lnTo>
                    <a:pt x="21866" y="4457"/>
                  </a:lnTo>
                  <a:lnTo>
                    <a:pt x="21698" y="4394"/>
                  </a:lnTo>
                  <a:lnTo>
                    <a:pt x="21573" y="4269"/>
                  </a:lnTo>
                  <a:lnTo>
                    <a:pt x="21489" y="4269"/>
                  </a:lnTo>
                  <a:lnTo>
                    <a:pt x="21447" y="4164"/>
                  </a:lnTo>
                  <a:lnTo>
                    <a:pt x="21489" y="4039"/>
                  </a:lnTo>
                  <a:lnTo>
                    <a:pt x="21447" y="3976"/>
                  </a:lnTo>
                  <a:lnTo>
                    <a:pt x="21343" y="4060"/>
                  </a:lnTo>
                  <a:lnTo>
                    <a:pt x="21259" y="4164"/>
                  </a:lnTo>
                  <a:lnTo>
                    <a:pt x="21154" y="4185"/>
                  </a:lnTo>
                  <a:lnTo>
                    <a:pt x="20861" y="4227"/>
                  </a:lnTo>
                  <a:lnTo>
                    <a:pt x="20799" y="4269"/>
                  </a:lnTo>
                  <a:lnTo>
                    <a:pt x="20757" y="4332"/>
                  </a:lnTo>
                  <a:lnTo>
                    <a:pt x="20652" y="4269"/>
                  </a:lnTo>
                  <a:lnTo>
                    <a:pt x="20548" y="4227"/>
                  </a:lnTo>
                  <a:lnTo>
                    <a:pt x="20506" y="4227"/>
                  </a:lnTo>
                  <a:lnTo>
                    <a:pt x="20485" y="4185"/>
                  </a:lnTo>
                  <a:lnTo>
                    <a:pt x="20422" y="4143"/>
                  </a:lnTo>
                  <a:lnTo>
                    <a:pt x="20401" y="4060"/>
                  </a:lnTo>
                  <a:lnTo>
                    <a:pt x="20359" y="3976"/>
                  </a:lnTo>
                  <a:lnTo>
                    <a:pt x="20401" y="3934"/>
                  </a:lnTo>
                  <a:lnTo>
                    <a:pt x="20401" y="3850"/>
                  </a:lnTo>
                  <a:lnTo>
                    <a:pt x="20317" y="3809"/>
                  </a:lnTo>
                  <a:lnTo>
                    <a:pt x="20276" y="3809"/>
                  </a:lnTo>
                  <a:lnTo>
                    <a:pt x="20129" y="3725"/>
                  </a:lnTo>
                  <a:lnTo>
                    <a:pt x="20004" y="3704"/>
                  </a:lnTo>
                  <a:lnTo>
                    <a:pt x="19962" y="3704"/>
                  </a:lnTo>
                  <a:lnTo>
                    <a:pt x="19899" y="3557"/>
                  </a:lnTo>
                  <a:lnTo>
                    <a:pt x="19794" y="3390"/>
                  </a:lnTo>
                  <a:lnTo>
                    <a:pt x="19648" y="3244"/>
                  </a:lnTo>
                  <a:lnTo>
                    <a:pt x="19460" y="3223"/>
                  </a:lnTo>
                  <a:lnTo>
                    <a:pt x="19250" y="3223"/>
                  </a:lnTo>
                  <a:lnTo>
                    <a:pt x="19062" y="3244"/>
                  </a:lnTo>
                  <a:lnTo>
                    <a:pt x="19041" y="3306"/>
                  </a:lnTo>
                  <a:lnTo>
                    <a:pt x="19083" y="3348"/>
                  </a:lnTo>
                  <a:lnTo>
                    <a:pt x="19062" y="3411"/>
                  </a:lnTo>
                  <a:lnTo>
                    <a:pt x="18936" y="3453"/>
                  </a:lnTo>
                  <a:lnTo>
                    <a:pt x="18853" y="3432"/>
                  </a:lnTo>
                  <a:lnTo>
                    <a:pt x="18727" y="3495"/>
                  </a:lnTo>
                  <a:lnTo>
                    <a:pt x="18560" y="3411"/>
                  </a:lnTo>
                  <a:lnTo>
                    <a:pt x="18497" y="3432"/>
                  </a:lnTo>
                  <a:lnTo>
                    <a:pt x="18413" y="3495"/>
                  </a:lnTo>
                  <a:lnTo>
                    <a:pt x="18309" y="3495"/>
                  </a:lnTo>
                  <a:lnTo>
                    <a:pt x="18204" y="3411"/>
                  </a:lnTo>
                  <a:lnTo>
                    <a:pt x="18079" y="3348"/>
                  </a:lnTo>
                  <a:lnTo>
                    <a:pt x="18079" y="3285"/>
                  </a:lnTo>
                  <a:lnTo>
                    <a:pt x="18100" y="3202"/>
                  </a:lnTo>
                  <a:lnTo>
                    <a:pt x="17911" y="3118"/>
                  </a:lnTo>
                  <a:lnTo>
                    <a:pt x="17828" y="3181"/>
                  </a:lnTo>
                  <a:lnTo>
                    <a:pt x="17828" y="3306"/>
                  </a:lnTo>
                  <a:lnTo>
                    <a:pt x="17869" y="3327"/>
                  </a:lnTo>
                  <a:lnTo>
                    <a:pt x="17828" y="3390"/>
                  </a:lnTo>
                  <a:lnTo>
                    <a:pt x="17744" y="3453"/>
                  </a:lnTo>
                  <a:lnTo>
                    <a:pt x="17597" y="3453"/>
                  </a:lnTo>
                  <a:lnTo>
                    <a:pt x="16175" y="1695"/>
                  </a:lnTo>
                  <a:lnTo>
                    <a:pt x="15170" y="921"/>
                  </a:lnTo>
                  <a:lnTo>
                    <a:pt x="15107" y="837"/>
                  </a:lnTo>
                  <a:lnTo>
                    <a:pt x="15191" y="816"/>
                  </a:lnTo>
                  <a:lnTo>
                    <a:pt x="15296" y="712"/>
                  </a:lnTo>
                  <a:lnTo>
                    <a:pt x="15296" y="607"/>
                  </a:lnTo>
                  <a:lnTo>
                    <a:pt x="15254" y="565"/>
                  </a:lnTo>
                  <a:lnTo>
                    <a:pt x="15087" y="607"/>
                  </a:lnTo>
                  <a:lnTo>
                    <a:pt x="14961" y="628"/>
                  </a:lnTo>
                  <a:lnTo>
                    <a:pt x="14877" y="733"/>
                  </a:lnTo>
                  <a:lnTo>
                    <a:pt x="14773" y="775"/>
                  </a:lnTo>
                  <a:lnTo>
                    <a:pt x="14647" y="900"/>
                  </a:lnTo>
                  <a:lnTo>
                    <a:pt x="14647" y="984"/>
                  </a:lnTo>
                  <a:lnTo>
                    <a:pt x="14563" y="1047"/>
                  </a:lnTo>
                  <a:lnTo>
                    <a:pt x="14522" y="1151"/>
                  </a:lnTo>
                  <a:lnTo>
                    <a:pt x="14417" y="1235"/>
                  </a:lnTo>
                  <a:lnTo>
                    <a:pt x="14229" y="1235"/>
                  </a:lnTo>
                  <a:lnTo>
                    <a:pt x="14124" y="1298"/>
                  </a:lnTo>
                  <a:lnTo>
                    <a:pt x="14145" y="1423"/>
                  </a:lnTo>
                  <a:lnTo>
                    <a:pt x="14061" y="1465"/>
                  </a:lnTo>
                  <a:lnTo>
                    <a:pt x="14019" y="1423"/>
                  </a:lnTo>
                  <a:lnTo>
                    <a:pt x="13789" y="1360"/>
                  </a:lnTo>
                  <a:lnTo>
                    <a:pt x="13643" y="1423"/>
                  </a:lnTo>
                  <a:lnTo>
                    <a:pt x="13601" y="1507"/>
                  </a:lnTo>
                  <a:lnTo>
                    <a:pt x="13517" y="1507"/>
                  </a:lnTo>
                  <a:lnTo>
                    <a:pt x="13434" y="1402"/>
                  </a:lnTo>
                  <a:lnTo>
                    <a:pt x="13434" y="1235"/>
                  </a:lnTo>
                  <a:lnTo>
                    <a:pt x="13517" y="1172"/>
                  </a:lnTo>
                  <a:lnTo>
                    <a:pt x="13538" y="1088"/>
                  </a:lnTo>
                  <a:lnTo>
                    <a:pt x="13496" y="1026"/>
                  </a:lnTo>
                  <a:lnTo>
                    <a:pt x="13413" y="1109"/>
                  </a:lnTo>
                  <a:lnTo>
                    <a:pt x="13329" y="1109"/>
                  </a:lnTo>
                  <a:lnTo>
                    <a:pt x="13120" y="1005"/>
                  </a:lnTo>
                  <a:lnTo>
                    <a:pt x="12994" y="1026"/>
                  </a:lnTo>
                  <a:lnTo>
                    <a:pt x="13015" y="1109"/>
                  </a:lnTo>
                  <a:lnTo>
                    <a:pt x="13078" y="1130"/>
                  </a:lnTo>
                  <a:lnTo>
                    <a:pt x="12994" y="1214"/>
                  </a:lnTo>
                  <a:lnTo>
                    <a:pt x="12952" y="1214"/>
                  </a:lnTo>
                  <a:lnTo>
                    <a:pt x="12869" y="1088"/>
                  </a:lnTo>
                  <a:lnTo>
                    <a:pt x="12848" y="900"/>
                  </a:lnTo>
                  <a:lnTo>
                    <a:pt x="12638" y="733"/>
                  </a:lnTo>
                  <a:lnTo>
                    <a:pt x="12597" y="775"/>
                  </a:lnTo>
                  <a:lnTo>
                    <a:pt x="12638" y="900"/>
                  </a:lnTo>
                  <a:lnTo>
                    <a:pt x="12638" y="984"/>
                  </a:lnTo>
                  <a:lnTo>
                    <a:pt x="12555" y="984"/>
                  </a:lnTo>
                  <a:lnTo>
                    <a:pt x="12513" y="879"/>
                  </a:lnTo>
                  <a:lnTo>
                    <a:pt x="12450" y="900"/>
                  </a:lnTo>
                  <a:lnTo>
                    <a:pt x="12429" y="1005"/>
                  </a:lnTo>
                  <a:lnTo>
                    <a:pt x="12366" y="1026"/>
                  </a:lnTo>
                  <a:lnTo>
                    <a:pt x="12262" y="942"/>
                  </a:lnTo>
                  <a:lnTo>
                    <a:pt x="12136" y="1026"/>
                  </a:lnTo>
                  <a:lnTo>
                    <a:pt x="12074" y="984"/>
                  </a:lnTo>
                  <a:lnTo>
                    <a:pt x="12032" y="879"/>
                  </a:lnTo>
                  <a:lnTo>
                    <a:pt x="12115" y="837"/>
                  </a:lnTo>
                  <a:lnTo>
                    <a:pt x="12136" y="796"/>
                  </a:lnTo>
                  <a:lnTo>
                    <a:pt x="12115" y="691"/>
                  </a:lnTo>
                  <a:lnTo>
                    <a:pt x="12136" y="586"/>
                  </a:lnTo>
                  <a:lnTo>
                    <a:pt x="12115" y="524"/>
                  </a:lnTo>
                  <a:lnTo>
                    <a:pt x="12032" y="482"/>
                  </a:lnTo>
                  <a:lnTo>
                    <a:pt x="11948" y="398"/>
                  </a:lnTo>
                  <a:lnTo>
                    <a:pt x="11927" y="272"/>
                  </a:lnTo>
                  <a:lnTo>
                    <a:pt x="11864" y="252"/>
                  </a:lnTo>
                  <a:lnTo>
                    <a:pt x="11822" y="84"/>
                  </a:lnTo>
                  <a:lnTo>
                    <a:pt x="11718" y="84"/>
                  </a:lnTo>
                  <a:lnTo>
                    <a:pt x="11592" y="126"/>
                  </a:lnTo>
                  <a:lnTo>
                    <a:pt x="11446" y="126"/>
                  </a:lnTo>
                  <a:lnTo>
                    <a:pt x="11299" y="42"/>
                  </a:lnTo>
                  <a:lnTo>
                    <a:pt x="11132" y="63"/>
                  </a:lnTo>
                  <a:lnTo>
                    <a:pt x="11006" y="0"/>
                  </a:lnTo>
                  <a:lnTo>
                    <a:pt x="10902" y="42"/>
                  </a:lnTo>
                  <a:lnTo>
                    <a:pt x="1086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" name="Google Shape;1615;p74"/>
            <p:cNvSpPr/>
            <p:nvPr/>
          </p:nvSpPr>
          <p:spPr>
            <a:xfrm>
              <a:off x="4105619" y="2816249"/>
              <a:ext cx="110383" cy="65688"/>
            </a:xfrm>
            <a:custGeom>
              <a:avLst/>
              <a:gdLst/>
              <a:ahLst/>
              <a:cxnLst/>
              <a:rect l="l" t="t" r="r" b="b"/>
              <a:pathLst>
                <a:path w="9270" h="5776" extrusionOk="0">
                  <a:moveTo>
                    <a:pt x="1507" y="1"/>
                  </a:moveTo>
                  <a:lnTo>
                    <a:pt x="0" y="294"/>
                  </a:lnTo>
                  <a:lnTo>
                    <a:pt x="439" y="3014"/>
                  </a:lnTo>
                  <a:lnTo>
                    <a:pt x="732" y="3014"/>
                  </a:lnTo>
                  <a:lnTo>
                    <a:pt x="963" y="3035"/>
                  </a:lnTo>
                  <a:lnTo>
                    <a:pt x="1004" y="2909"/>
                  </a:lnTo>
                  <a:lnTo>
                    <a:pt x="900" y="2804"/>
                  </a:lnTo>
                  <a:lnTo>
                    <a:pt x="879" y="2595"/>
                  </a:lnTo>
                  <a:lnTo>
                    <a:pt x="983" y="2344"/>
                  </a:lnTo>
                  <a:lnTo>
                    <a:pt x="1172" y="2323"/>
                  </a:lnTo>
                  <a:lnTo>
                    <a:pt x="1276" y="2198"/>
                  </a:lnTo>
                  <a:lnTo>
                    <a:pt x="1402" y="2114"/>
                  </a:lnTo>
                  <a:lnTo>
                    <a:pt x="1527" y="2198"/>
                  </a:lnTo>
                  <a:lnTo>
                    <a:pt x="1611" y="2135"/>
                  </a:lnTo>
                  <a:lnTo>
                    <a:pt x="1507" y="2009"/>
                  </a:lnTo>
                  <a:lnTo>
                    <a:pt x="1779" y="2030"/>
                  </a:lnTo>
                  <a:lnTo>
                    <a:pt x="2155" y="2219"/>
                  </a:lnTo>
                  <a:lnTo>
                    <a:pt x="2511" y="2428"/>
                  </a:lnTo>
                  <a:lnTo>
                    <a:pt x="2532" y="2553"/>
                  </a:lnTo>
                  <a:lnTo>
                    <a:pt x="2971" y="2804"/>
                  </a:lnTo>
                  <a:lnTo>
                    <a:pt x="3306" y="2951"/>
                  </a:lnTo>
                  <a:lnTo>
                    <a:pt x="3390" y="2909"/>
                  </a:lnTo>
                  <a:lnTo>
                    <a:pt x="3515" y="2930"/>
                  </a:lnTo>
                  <a:lnTo>
                    <a:pt x="3766" y="3076"/>
                  </a:lnTo>
                  <a:lnTo>
                    <a:pt x="3871" y="3432"/>
                  </a:lnTo>
                  <a:lnTo>
                    <a:pt x="3976" y="3537"/>
                  </a:lnTo>
                  <a:lnTo>
                    <a:pt x="4017" y="3662"/>
                  </a:lnTo>
                  <a:lnTo>
                    <a:pt x="4143" y="3913"/>
                  </a:lnTo>
                  <a:lnTo>
                    <a:pt x="4352" y="3997"/>
                  </a:lnTo>
                  <a:lnTo>
                    <a:pt x="4729" y="4227"/>
                  </a:lnTo>
                  <a:lnTo>
                    <a:pt x="5126" y="4520"/>
                  </a:lnTo>
                  <a:lnTo>
                    <a:pt x="5545" y="4708"/>
                  </a:lnTo>
                  <a:lnTo>
                    <a:pt x="5921" y="5001"/>
                  </a:lnTo>
                  <a:lnTo>
                    <a:pt x="6235" y="5022"/>
                  </a:lnTo>
                  <a:lnTo>
                    <a:pt x="6319" y="5106"/>
                  </a:lnTo>
                  <a:lnTo>
                    <a:pt x="6403" y="5106"/>
                  </a:lnTo>
                  <a:lnTo>
                    <a:pt x="6612" y="5232"/>
                  </a:lnTo>
                  <a:lnTo>
                    <a:pt x="6612" y="5378"/>
                  </a:lnTo>
                  <a:lnTo>
                    <a:pt x="6633" y="5650"/>
                  </a:lnTo>
                  <a:lnTo>
                    <a:pt x="6821" y="5587"/>
                  </a:lnTo>
                  <a:lnTo>
                    <a:pt x="6926" y="5671"/>
                  </a:lnTo>
                  <a:lnTo>
                    <a:pt x="7009" y="5776"/>
                  </a:lnTo>
                  <a:lnTo>
                    <a:pt x="7072" y="5776"/>
                  </a:lnTo>
                  <a:lnTo>
                    <a:pt x="7177" y="5671"/>
                  </a:lnTo>
                  <a:lnTo>
                    <a:pt x="7281" y="5692"/>
                  </a:lnTo>
                  <a:lnTo>
                    <a:pt x="7323" y="5755"/>
                  </a:lnTo>
                  <a:lnTo>
                    <a:pt x="7365" y="5378"/>
                  </a:lnTo>
                  <a:lnTo>
                    <a:pt x="7491" y="5106"/>
                  </a:lnTo>
                  <a:lnTo>
                    <a:pt x="7553" y="5043"/>
                  </a:lnTo>
                  <a:lnTo>
                    <a:pt x="7533" y="4897"/>
                  </a:lnTo>
                  <a:lnTo>
                    <a:pt x="7407" y="4834"/>
                  </a:lnTo>
                  <a:lnTo>
                    <a:pt x="7344" y="4688"/>
                  </a:lnTo>
                  <a:lnTo>
                    <a:pt x="7386" y="4541"/>
                  </a:lnTo>
                  <a:lnTo>
                    <a:pt x="7365" y="4416"/>
                  </a:lnTo>
                  <a:lnTo>
                    <a:pt x="7219" y="4436"/>
                  </a:lnTo>
                  <a:lnTo>
                    <a:pt x="7114" y="4499"/>
                  </a:lnTo>
                  <a:lnTo>
                    <a:pt x="6947" y="4269"/>
                  </a:lnTo>
                  <a:lnTo>
                    <a:pt x="6947" y="4102"/>
                  </a:lnTo>
                  <a:lnTo>
                    <a:pt x="7072" y="3997"/>
                  </a:lnTo>
                  <a:lnTo>
                    <a:pt x="7344" y="4018"/>
                  </a:lnTo>
                  <a:lnTo>
                    <a:pt x="7449" y="3997"/>
                  </a:lnTo>
                  <a:lnTo>
                    <a:pt x="7449" y="3872"/>
                  </a:lnTo>
                  <a:lnTo>
                    <a:pt x="7679" y="3788"/>
                  </a:lnTo>
                  <a:lnTo>
                    <a:pt x="7637" y="3704"/>
                  </a:lnTo>
                  <a:lnTo>
                    <a:pt x="7574" y="3662"/>
                  </a:lnTo>
                  <a:lnTo>
                    <a:pt x="7846" y="3600"/>
                  </a:lnTo>
                  <a:lnTo>
                    <a:pt x="8014" y="3537"/>
                  </a:lnTo>
                  <a:lnTo>
                    <a:pt x="8056" y="3390"/>
                  </a:lnTo>
                  <a:lnTo>
                    <a:pt x="7867" y="3328"/>
                  </a:lnTo>
                  <a:lnTo>
                    <a:pt x="7867" y="3181"/>
                  </a:lnTo>
                  <a:lnTo>
                    <a:pt x="8014" y="3139"/>
                  </a:lnTo>
                  <a:lnTo>
                    <a:pt x="8181" y="3014"/>
                  </a:lnTo>
                  <a:lnTo>
                    <a:pt x="8286" y="3035"/>
                  </a:lnTo>
                  <a:lnTo>
                    <a:pt x="8453" y="2825"/>
                  </a:lnTo>
                  <a:lnTo>
                    <a:pt x="8600" y="2951"/>
                  </a:lnTo>
                  <a:lnTo>
                    <a:pt x="8621" y="3056"/>
                  </a:lnTo>
                  <a:lnTo>
                    <a:pt x="8914" y="3014"/>
                  </a:lnTo>
                  <a:lnTo>
                    <a:pt x="9123" y="3014"/>
                  </a:lnTo>
                  <a:lnTo>
                    <a:pt x="9269" y="2825"/>
                  </a:lnTo>
                  <a:lnTo>
                    <a:pt x="9248" y="2721"/>
                  </a:lnTo>
                  <a:lnTo>
                    <a:pt x="8955" y="2491"/>
                  </a:lnTo>
                  <a:lnTo>
                    <a:pt x="8893" y="2491"/>
                  </a:lnTo>
                  <a:lnTo>
                    <a:pt x="8893" y="2637"/>
                  </a:lnTo>
                  <a:lnTo>
                    <a:pt x="8788" y="2742"/>
                  </a:lnTo>
                  <a:lnTo>
                    <a:pt x="8683" y="2721"/>
                  </a:lnTo>
                  <a:lnTo>
                    <a:pt x="8579" y="2616"/>
                  </a:lnTo>
                  <a:lnTo>
                    <a:pt x="8307" y="2532"/>
                  </a:lnTo>
                  <a:lnTo>
                    <a:pt x="8202" y="2449"/>
                  </a:lnTo>
                  <a:lnTo>
                    <a:pt x="8286" y="2323"/>
                  </a:lnTo>
                  <a:lnTo>
                    <a:pt x="8453" y="2030"/>
                  </a:lnTo>
                  <a:lnTo>
                    <a:pt x="8453" y="1905"/>
                  </a:lnTo>
                  <a:lnTo>
                    <a:pt x="8369" y="1905"/>
                  </a:lnTo>
                  <a:lnTo>
                    <a:pt x="8265" y="2072"/>
                  </a:lnTo>
                  <a:lnTo>
                    <a:pt x="8160" y="2093"/>
                  </a:lnTo>
                  <a:lnTo>
                    <a:pt x="7909" y="2386"/>
                  </a:lnTo>
                  <a:lnTo>
                    <a:pt x="7846" y="2532"/>
                  </a:lnTo>
                  <a:lnTo>
                    <a:pt x="7784" y="2616"/>
                  </a:lnTo>
                  <a:lnTo>
                    <a:pt x="7658" y="2825"/>
                  </a:lnTo>
                  <a:lnTo>
                    <a:pt x="7449" y="3035"/>
                  </a:lnTo>
                  <a:lnTo>
                    <a:pt x="7365" y="3014"/>
                  </a:lnTo>
                  <a:lnTo>
                    <a:pt x="7114" y="2867"/>
                  </a:lnTo>
                  <a:lnTo>
                    <a:pt x="6926" y="2846"/>
                  </a:lnTo>
                  <a:lnTo>
                    <a:pt x="6737" y="2867"/>
                  </a:lnTo>
                  <a:lnTo>
                    <a:pt x="6486" y="3014"/>
                  </a:lnTo>
                  <a:lnTo>
                    <a:pt x="6361" y="3014"/>
                  </a:lnTo>
                  <a:lnTo>
                    <a:pt x="6131" y="2323"/>
                  </a:lnTo>
                  <a:lnTo>
                    <a:pt x="5712" y="2281"/>
                  </a:lnTo>
                  <a:lnTo>
                    <a:pt x="5691" y="1465"/>
                  </a:lnTo>
                  <a:lnTo>
                    <a:pt x="5503" y="1549"/>
                  </a:lnTo>
                  <a:lnTo>
                    <a:pt x="5356" y="1172"/>
                  </a:lnTo>
                  <a:lnTo>
                    <a:pt x="5064" y="963"/>
                  </a:lnTo>
                  <a:lnTo>
                    <a:pt x="4122" y="963"/>
                  </a:lnTo>
                  <a:lnTo>
                    <a:pt x="3264" y="1047"/>
                  </a:lnTo>
                  <a:lnTo>
                    <a:pt x="2762" y="754"/>
                  </a:lnTo>
                  <a:lnTo>
                    <a:pt x="2427" y="628"/>
                  </a:lnTo>
                  <a:lnTo>
                    <a:pt x="150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" name="Google Shape;1616;p74"/>
            <p:cNvSpPr/>
            <p:nvPr/>
          </p:nvSpPr>
          <p:spPr>
            <a:xfrm>
              <a:off x="4085936" y="2839096"/>
              <a:ext cx="98666" cy="59262"/>
            </a:xfrm>
            <a:custGeom>
              <a:avLst/>
              <a:gdLst/>
              <a:ahLst/>
              <a:cxnLst/>
              <a:rect l="l" t="t" r="r" b="b"/>
              <a:pathLst>
                <a:path w="8286" h="5211" extrusionOk="0">
                  <a:moveTo>
                    <a:pt x="3160" y="0"/>
                  </a:moveTo>
                  <a:lnTo>
                    <a:pt x="3264" y="126"/>
                  </a:lnTo>
                  <a:lnTo>
                    <a:pt x="3180" y="189"/>
                  </a:lnTo>
                  <a:lnTo>
                    <a:pt x="3055" y="105"/>
                  </a:lnTo>
                  <a:lnTo>
                    <a:pt x="2929" y="189"/>
                  </a:lnTo>
                  <a:lnTo>
                    <a:pt x="2825" y="314"/>
                  </a:lnTo>
                  <a:lnTo>
                    <a:pt x="2636" y="335"/>
                  </a:lnTo>
                  <a:lnTo>
                    <a:pt x="2532" y="586"/>
                  </a:lnTo>
                  <a:lnTo>
                    <a:pt x="2553" y="795"/>
                  </a:lnTo>
                  <a:lnTo>
                    <a:pt x="2657" y="900"/>
                  </a:lnTo>
                  <a:lnTo>
                    <a:pt x="2616" y="1026"/>
                  </a:lnTo>
                  <a:lnTo>
                    <a:pt x="2385" y="1005"/>
                  </a:lnTo>
                  <a:lnTo>
                    <a:pt x="2092" y="1005"/>
                  </a:lnTo>
                  <a:lnTo>
                    <a:pt x="2009" y="1026"/>
                  </a:lnTo>
                  <a:lnTo>
                    <a:pt x="1779" y="1067"/>
                  </a:lnTo>
                  <a:lnTo>
                    <a:pt x="1402" y="628"/>
                  </a:lnTo>
                  <a:lnTo>
                    <a:pt x="983" y="398"/>
                  </a:lnTo>
                  <a:lnTo>
                    <a:pt x="628" y="335"/>
                  </a:lnTo>
                  <a:lnTo>
                    <a:pt x="335" y="440"/>
                  </a:lnTo>
                  <a:lnTo>
                    <a:pt x="0" y="754"/>
                  </a:lnTo>
                  <a:lnTo>
                    <a:pt x="0" y="816"/>
                  </a:lnTo>
                  <a:lnTo>
                    <a:pt x="84" y="900"/>
                  </a:lnTo>
                  <a:lnTo>
                    <a:pt x="126" y="963"/>
                  </a:lnTo>
                  <a:lnTo>
                    <a:pt x="209" y="1047"/>
                  </a:lnTo>
                  <a:lnTo>
                    <a:pt x="251" y="1151"/>
                  </a:lnTo>
                  <a:lnTo>
                    <a:pt x="356" y="1360"/>
                  </a:lnTo>
                  <a:lnTo>
                    <a:pt x="335" y="1528"/>
                  </a:lnTo>
                  <a:lnTo>
                    <a:pt x="293" y="1653"/>
                  </a:lnTo>
                  <a:lnTo>
                    <a:pt x="314" y="1946"/>
                  </a:lnTo>
                  <a:lnTo>
                    <a:pt x="356" y="2009"/>
                  </a:lnTo>
                  <a:lnTo>
                    <a:pt x="398" y="2093"/>
                  </a:lnTo>
                  <a:lnTo>
                    <a:pt x="607" y="2302"/>
                  </a:lnTo>
                  <a:lnTo>
                    <a:pt x="565" y="2218"/>
                  </a:lnTo>
                  <a:lnTo>
                    <a:pt x="523" y="2155"/>
                  </a:lnTo>
                  <a:lnTo>
                    <a:pt x="544" y="2114"/>
                  </a:lnTo>
                  <a:lnTo>
                    <a:pt x="732" y="2155"/>
                  </a:lnTo>
                  <a:lnTo>
                    <a:pt x="816" y="2093"/>
                  </a:lnTo>
                  <a:lnTo>
                    <a:pt x="858" y="2114"/>
                  </a:lnTo>
                  <a:lnTo>
                    <a:pt x="837" y="2260"/>
                  </a:lnTo>
                  <a:lnTo>
                    <a:pt x="858" y="2365"/>
                  </a:lnTo>
                  <a:lnTo>
                    <a:pt x="942" y="2323"/>
                  </a:lnTo>
                  <a:lnTo>
                    <a:pt x="983" y="2427"/>
                  </a:lnTo>
                  <a:lnTo>
                    <a:pt x="963" y="2490"/>
                  </a:lnTo>
                  <a:lnTo>
                    <a:pt x="858" y="2469"/>
                  </a:lnTo>
                  <a:lnTo>
                    <a:pt x="816" y="2469"/>
                  </a:lnTo>
                  <a:lnTo>
                    <a:pt x="753" y="2427"/>
                  </a:lnTo>
                  <a:lnTo>
                    <a:pt x="649" y="2511"/>
                  </a:lnTo>
                  <a:lnTo>
                    <a:pt x="649" y="2616"/>
                  </a:lnTo>
                  <a:lnTo>
                    <a:pt x="732" y="2699"/>
                  </a:lnTo>
                  <a:lnTo>
                    <a:pt x="711" y="2574"/>
                  </a:lnTo>
                  <a:lnTo>
                    <a:pt x="774" y="2574"/>
                  </a:lnTo>
                  <a:lnTo>
                    <a:pt x="837" y="2595"/>
                  </a:lnTo>
                  <a:lnTo>
                    <a:pt x="921" y="2616"/>
                  </a:lnTo>
                  <a:lnTo>
                    <a:pt x="963" y="2720"/>
                  </a:lnTo>
                  <a:lnTo>
                    <a:pt x="1130" y="2804"/>
                  </a:lnTo>
                  <a:lnTo>
                    <a:pt x="1172" y="2909"/>
                  </a:lnTo>
                  <a:lnTo>
                    <a:pt x="1151" y="3097"/>
                  </a:lnTo>
                  <a:lnTo>
                    <a:pt x="1172" y="3160"/>
                  </a:lnTo>
                  <a:lnTo>
                    <a:pt x="1172" y="3453"/>
                  </a:lnTo>
                  <a:lnTo>
                    <a:pt x="1235" y="3662"/>
                  </a:lnTo>
                  <a:lnTo>
                    <a:pt x="1339" y="3955"/>
                  </a:lnTo>
                  <a:lnTo>
                    <a:pt x="1444" y="3871"/>
                  </a:lnTo>
                  <a:lnTo>
                    <a:pt x="1716" y="3871"/>
                  </a:lnTo>
                  <a:lnTo>
                    <a:pt x="1779" y="3725"/>
                  </a:lnTo>
                  <a:lnTo>
                    <a:pt x="1862" y="3620"/>
                  </a:lnTo>
                  <a:lnTo>
                    <a:pt x="1967" y="3620"/>
                  </a:lnTo>
                  <a:lnTo>
                    <a:pt x="2197" y="3411"/>
                  </a:lnTo>
                  <a:lnTo>
                    <a:pt x="2427" y="3348"/>
                  </a:lnTo>
                  <a:lnTo>
                    <a:pt x="2636" y="3411"/>
                  </a:lnTo>
                  <a:lnTo>
                    <a:pt x="2699" y="3264"/>
                  </a:lnTo>
                  <a:lnTo>
                    <a:pt x="2804" y="3243"/>
                  </a:lnTo>
                  <a:lnTo>
                    <a:pt x="2929" y="3306"/>
                  </a:lnTo>
                  <a:lnTo>
                    <a:pt x="3055" y="3264"/>
                  </a:lnTo>
                  <a:lnTo>
                    <a:pt x="3264" y="3453"/>
                  </a:lnTo>
                  <a:lnTo>
                    <a:pt x="3432" y="3515"/>
                  </a:lnTo>
                  <a:lnTo>
                    <a:pt x="3766" y="3725"/>
                  </a:lnTo>
                  <a:lnTo>
                    <a:pt x="3871" y="3725"/>
                  </a:lnTo>
                  <a:lnTo>
                    <a:pt x="3955" y="3641"/>
                  </a:lnTo>
                  <a:lnTo>
                    <a:pt x="4185" y="3746"/>
                  </a:lnTo>
                  <a:lnTo>
                    <a:pt x="4310" y="3767"/>
                  </a:lnTo>
                  <a:lnTo>
                    <a:pt x="4331" y="3934"/>
                  </a:lnTo>
                  <a:lnTo>
                    <a:pt x="4394" y="3976"/>
                  </a:lnTo>
                  <a:lnTo>
                    <a:pt x="4520" y="3955"/>
                  </a:lnTo>
                  <a:lnTo>
                    <a:pt x="4729" y="3997"/>
                  </a:lnTo>
                  <a:lnTo>
                    <a:pt x="4959" y="4311"/>
                  </a:lnTo>
                  <a:lnTo>
                    <a:pt x="5231" y="4352"/>
                  </a:lnTo>
                  <a:lnTo>
                    <a:pt x="5357" y="4394"/>
                  </a:lnTo>
                  <a:lnTo>
                    <a:pt x="5461" y="4562"/>
                  </a:lnTo>
                  <a:lnTo>
                    <a:pt x="5419" y="4666"/>
                  </a:lnTo>
                  <a:lnTo>
                    <a:pt x="5461" y="4792"/>
                  </a:lnTo>
                  <a:lnTo>
                    <a:pt x="5461" y="4876"/>
                  </a:lnTo>
                  <a:lnTo>
                    <a:pt x="5524" y="4980"/>
                  </a:lnTo>
                  <a:lnTo>
                    <a:pt x="5566" y="4938"/>
                  </a:lnTo>
                  <a:lnTo>
                    <a:pt x="5691" y="4980"/>
                  </a:lnTo>
                  <a:lnTo>
                    <a:pt x="5775" y="5043"/>
                  </a:lnTo>
                  <a:lnTo>
                    <a:pt x="5880" y="5043"/>
                  </a:lnTo>
                  <a:lnTo>
                    <a:pt x="5963" y="4980"/>
                  </a:lnTo>
                  <a:lnTo>
                    <a:pt x="6047" y="4980"/>
                  </a:lnTo>
                  <a:lnTo>
                    <a:pt x="6173" y="5085"/>
                  </a:lnTo>
                  <a:lnTo>
                    <a:pt x="6214" y="5148"/>
                  </a:lnTo>
                  <a:lnTo>
                    <a:pt x="6277" y="5210"/>
                  </a:lnTo>
                  <a:lnTo>
                    <a:pt x="6319" y="5148"/>
                  </a:lnTo>
                  <a:lnTo>
                    <a:pt x="6486" y="5127"/>
                  </a:lnTo>
                  <a:lnTo>
                    <a:pt x="6570" y="5022"/>
                  </a:lnTo>
                  <a:lnTo>
                    <a:pt x="6591" y="4938"/>
                  </a:lnTo>
                  <a:lnTo>
                    <a:pt x="6675" y="4896"/>
                  </a:lnTo>
                  <a:lnTo>
                    <a:pt x="6633" y="4813"/>
                  </a:lnTo>
                  <a:lnTo>
                    <a:pt x="6821" y="4708"/>
                  </a:lnTo>
                  <a:lnTo>
                    <a:pt x="7030" y="4666"/>
                  </a:lnTo>
                  <a:lnTo>
                    <a:pt x="7051" y="4604"/>
                  </a:lnTo>
                  <a:lnTo>
                    <a:pt x="7135" y="4520"/>
                  </a:lnTo>
                  <a:lnTo>
                    <a:pt x="7240" y="4499"/>
                  </a:lnTo>
                  <a:lnTo>
                    <a:pt x="7261" y="4373"/>
                  </a:lnTo>
                  <a:lnTo>
                    <a:pt x="7261" y="4206"/>
                  </a:lnTo>
                  <a:lnTo>
                    <a:pt x="7407" y="4080"/>
                  </a:lnTo>
                  <a:lnTo>
                    <a:pt x="7407" y="3955"/>
                  </a:lnTo>
                  <a:lnTo>
                    <a:pt x="7344" y="3892"/>
                  </a:lnTo>
                  <a:lnTo>
                    <a:pt x="7365" y="3850"/>
                  </a:lnTo>
                  <a:lnTo>
                    <a:pt x="7428" y="3829"/>
                  </a:lnTo>
                  <a:lnTo>
                    <a:pt x="7470" y="3767"/>
                  </a:lnTo>
                  <a:lnTo>
                    <a:pt x="7637" y="3725"/>
                  </a:lnTo>
                  <a:lnTo>
                    <a:pt x="7679" y="3725"/>
                  </a:lnTo>
                  <a:lnTo>
                    <a:pt x="7846" y="3620"/>
                  </a:lnTo>
                  <a:lnTo>
                    <a:pt x="7993" y="3557"/>
                  </a:lnTo>
                  <a:lnTo>
                    <a:pt x="8098" y="3641"/>
                  </a:lnTo>
                  <a:lnTo>
                    <a:pt x="8244" y="3620"/>
                  </a:lnTo>
                  <a:lnTo>
                    <a:pt x="8265" y="3641"/>
                  </a:lnTo>
                  <a:lnTo>
                    <a:pt x="8286" y="3641"/>
                  </a:lnTo>
                  <a:lnTo>
                    <a:pt x="8265" y="3369"/>
                  </a:lnTo>
                  <a:lnTo>
                    <a:pt x="8265" y="3223"/>
                  </a:lnTo>
                  <a:lnTo>
                    <a:pt x="8056" y="3097"/>
                  </a:lnTo>
                  <a:lnTo>
                    <a:pt x="7972" y="3097"/>
                  </a:lnTo>
                  <a:lnTo>
                    <a:pt x="7888" y="3013"/>
                  </a:lnTo>
                  <a:lnTo>
                    <a:pt x="7574" y="2992"/>
                  </a:lnTo>
                  <a:lnTo>
                    <a:pt x="7198" y="2699"/>
                  </a:lnTo>
                  <a:lnTo>
                    <a:pt x="6779" y="2511"/>
                  </a:lnTo>
                  <a:lnTo>
                    <a:pt x="6382" y="2218"/>
                  </a:lnTo>
                  <a:lnTo>
                    <a:pt x="6005" y="1988"/>
                  </a:lnTo>
                  <a:lnTo>
                    <a:pt x="5796" y="1904"/>
                  </a:lnTo>
                  <a:lnTo>
                    <a:pt x="5670" y="1653"/>
                  </a:lnTo>
                  <a:lnTo>
                    <a:pt x="5629" y="1528"/>
                  </a:lnTo>
                  <a:lnTo>
                    <a:pt x="5524" y="1423"/>
                  </a:lnTo>
                  <a:lnTo>
                    <a:pt x="5419" y="1067"/>
                  </a:lnTo>
                  <a:lnTo>
                    <a:pt x="5168" y="921"/>
                  </a:lnTo>
                  <a:lnTo>
                    <a:pt x="5043" y="900"/>
                  </a:lnTo>
                  <a:lnTo>
                    <a:pt x="4959" y="942"/>
                  </a:lnTo>
                  <a:lnTo>
                    <a:pt x="4624" y="795"/>
                  </a:lnTo>
                  <a:lnTo>
                    <a:pt x="4185" y="544"/>
                  </a:lnTo>
                  <a:lnTo>
                    <a:pt x="4164" y="419"/>
                  </a:lnTo>
                  <a:lnTo>
                    <a:pt x="3808" y="210"/>
                  </a:lnTo>
                  <a:lnTo>
                    <a:pt x="3432" y="21"/>
                  </a:lnTo>
                  <a:lnTo>
                    <a:pt x="316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425" name="Google Shape;1617;p74"/>
            <p:cNvGrpSpPr/>
            <p:nvPr/>
          </p:nvGrpSpPr>
          <p:grpSpPr>
            <a:xfrm>
              <a:off x="4295710" y="3079670"/>
              <a:ext cx="14968" cy="27135"/>
              <a:chOff x="4842300" y="3099950"/>
              <a:chExt cx="31425" cy="59650"/>
            </a:xfrm>
          </p:grpSpPr>
          <p:sp>
            <p:nvSpPr>
              <p:cNvPr id="519" name="Google Shape;1618;p74"/>
              <p:cNvSpPr/>
              <p:nvPr/>
            </p:nvSpPr>
            <p:spPr>
              <a:xfrm>
                <a:off x="4842300" y="3122950"/>
                <a:ext cx="2125" cy="6825"/>
              </a:xfrm>
              <a:custGeom>
                <a:avLst/>
                <a:gdLst/>
                <a:ahLst/>
                <a:cxnLst/>
                <a:rect l="l" t="t" r="r" b="b"/>
                <a:pathLst>
                  <a:path w="85" h="273" extrusionOk="0">
                    <a:moveTo>
                      <a:pt x="84" y="1"/>
                    </a:moveTo>
                    <a:lnTo>
                      <a:pt x="1" y="22"/>
                    </a:lnTo>
                    <a:lnTo>
                      <a:pt x="43" y="126"/>
                    </a:lnTo>
                    <a:lnTo>
                      <a:pt x="1" y="273"/>
                    </a:lnTo>
                    <a:lnTo>
                      <a:pt x="64" y="126"/>
                    </a:lnTo>
                    <a:lnTo>
                      <a:pt x="43" y="22"/>
                    </a:lnTo>
                    <a:lnTo>
                      <a:pt x="84" y="22"/>
                    </a:lnTo>
                    <a:lnTo>
                      <a:pt x="84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0" name="Google Shape;1619;p74"/>
              <p:cNvSpPr/>
              <p:nvPr/>
            </p:nvSpPr>
            <p:spPr>
              <a:xfrm>
                <a:off x="4842300" y="3106225"/>
                <a:ext cx="31425" cy="53375"/>
              </a:xfrm>
              <a:custGeom>
                <a:avLst/>
                <a:gdLst/>
                <a:ahLst/>
                <a:cxnLst/>
                <a:rect l="l" t="t" r="r" b="b"/>
                <a:pathLst>
                  <a:path w="1257" h="2135" extrusionOk="0">
                    <a:moveTo>
                      <a:pt x="273" y="0"/>
                    </a:moveTo>
                    <a:lnTo>
                      <a:pt x="273" y="21"/>
                    </a:lnTo>
                    <a:lnTo>
                      <a:pt x="294" y="42"/>
                    </a:lnTo>
                    <a:lnTo>
                      <a:pt x="273" y="63"/>
                    </a:lnTo>
                    <a:lnTo>
                      <a:pt x="252" y="105"/>
                    </a:lnTo>
                    <a:lnTo>
                      <a:pt x="252" y="126"/>
                    </a:lnTo>
                    <a:lnTo>
                      <a:pt x="252" y="209"/>
                    </a:lnTo>
                    <a:lnTo>
                      <a:pt x="189" y="314"/>
                    </a:lnTo>
                    <a:lnTo>
                      <a:pt x="147" y="272"/>
                    </a:lnTo>
                    <a:lnTo>
                      <a:pt x="84" y="230"/>
                    </a:lnTo>
                    <a:lnTo>
                      <a:pt x="1" y="230"/>
                    </a:lnTo>
                    <a:lnTo>
                      <a:pt x="1" y="251"/>
                    </a:lnTo>
                    <a:lnTo>
                      <a:pt x="84" y="272"/>
                    </a:lnTo>
                    <a:lnTo>
                      <a:pt x="105" y="335"/>
                    </a:lnTo>
                    <a:lnTo>
                      <a:pt x="84" y="356"/>
                    </a:lnTo>
                    <a:lnTo>
                      <a:pt x="147" y="461"/>
                    </a:lnTo>
                    <a:lnTo>
                      <a:pt x="147" y="628"/>
                    </a:lnTo>
                    <a:lnTo>
                      <a:pt x="84" y="691"/>
                    </a:lnTo>
                    <a:lnTo>
                      <a:pt x="64" y="942"/>
                    </a:lnTo>
                    <a:lnTo>
                      <a:pt x="84" y="1005"/>
                    </a:lnTo>
                    <a:lnTo>
                      <a:pt x="43" y="1046"/>
                    </a:lnTo>
                    <a:lnTo>
                      <a:pt x="84" y="1277"/>
                    </a:lnTo>
                    <a:lnTo>
                      <a:pt x="84" y="1360"/>
                    </a:lnTo>
                    <a:lnTo>
                      <a:pt x="168" y="1611"/>
                    </a:lnTo>
                    <a:lnTo>
                      <a:pt x="252" y="1925"/>
                    </a:lnTo>
                    <a:lnTo>
                      <a:pt x="315" y="2051"/>
                    </a:lnTo>
                    <a:lnTo>
                      <a:pt x="461" y="2134"/>
                    </a:lnTo>
                    <a:lnTo>
                      <a:pt x="587" y="2113"/>
                    </a:lnTo>
                    <a:lnTo>
                      <a:pt x="775" y="2093"/>
                    </a:lnTo>
                    <a:lnTo>
                      <a:pt x="942" y="2030"/>
                    </a:lnTo>
                    <a:lnTo>
                      <a:pt x="1131" y="1821"/>
                    </a:lnTo>
                    <a:lnTo>
                      <a:pt x="1214" y="1674"/>
                    </a:lnTo>
                    <a:lnTo>
                      <a:pt x="1256" y="1569"/>
                    </a:lnTo>
                    <a:lnTo>
                      <a:pt x="1235" y="1486"/>
                    </a:lnTo>
                    <a:lnTo>
                      <a:pt x="1256" y="1423"/>
                    </a:lnTo>
                    <a:lnTo>
                      <a:pt x="1256" y="1277"/>
                    </a:lnTo>
                    <a:lnTo>
                      <a:pt x="1235" y="1214"/>
                    </a:lnTo>
                    <a:lnTo>
                      <a:pt x="1256" y="1109"/>
                    </a:lnTo>
                    <a:lnTo>
                      <a:pt x="1152" y="1046"/>
                    </a:lnTo>
                    <a:lnTo>
                      <a:pt x="1089" y="795"/>
                    </a:lnTo>
                    <a:lnTo>
                      <a:pt x="1005" y="628"/>
                    </a:lnTo>
                    <a:lnTo>
                      <a:pt x="900" y="628"/>
                    </a:lnTo>
                    <a:lnTo>
                      <a:pt x="900" y="586"/>
                    </a:lnTo>
                    <a:lnTo>
                      <a:pt x="796" y="586"/>
                    </a:lnTo>
                    <a:lnTo>
                      <a:pt x="921" y="544"/>
                    </a:lnTo>
                    <a:lnTo>
                      <a:pt x="900" y="481"/>
                    </a:lnTo>
                    <a:lnTo>
                      <a:pt x="838" y="461"/>
                    </a:lnTo>
                    <a:lnTo>
                      <a:pt x="775" y="335"/>
                    </a:lnTo>
                    <a:lnTo>
                      <a:pt x="712" y="335"/>
                    </a:lnTo>
                    <a:lnTo>
                      <a:pt x="691" y="230"/>
                    </a:lnTo>
                    <a:lnTo>
                      <a:pt x="670" y="168"/>
                    </a:lnTo>
                    <a:lnTo>
                      <a:pt x="670" y="126"/>
                    </a:lnTo>
                    <a:lnTo>
                      <a:pt x="482" y="42"/>
                    </a:lnTo>
                    <a:lnTo>
                      <a:pt x="461" y="105"/>
                    </a:lnTo>
                    <a:lnTo>
                      <a:pt x="377" y="63"/>
                    </a:lnTo>
                    <a:lnTo>
                      <a:pt x="398" y="21"/>
                    </a:lnTo>
                    <a:lnTo>
                      <a:pt x="273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" name="Google Shape;1620;p74"/>
              <p:cNvSpPr/>
              <p:nvPr/>
            </p:nvSpPr>
            <p:spPr>
              <a:xfrm>
                <a:off x="4844400" y="3099950"/>
                <a:ext cx="5250" cy="4725"/>
              </a:xfrm>
              <a:custGeom>
                <a:avLst/>
                <a:gdLst/>
                <a:ahLst/>
                <a:cxnLst/>
                <a:rect l="l" t="t" r="r" b="b"/>
                <a:pathLst>
                  <a:path w="210" h="189" extrusionOk="0">
                    <a:moveTo>
                      <a:pt x="189" y="0"/>
                    </a:moveTo>
                    <a:lnTo>
                      <a:pt x="0" y="42"/>
                    </a:lnTo>
                    <a:lnTo>
                      <a:pt x="0" y="105"/>
                    </a:lnTo>
                    <a:lnTo>
                      <a:pt x="126" y="188"/>
                    </a:lnTo>
                    <a:lnTo>
                      <a:pt x="126" y="147"/>
                    </a:lnTo>
                    <a:lnTo>
                      <a:pt x="168" y="147"/>
                    </a:lnTo>
                    <a:lnTo>
                      <a:pt x="210" y="42"/>
                    </a:lnTo>
                    <a:lnTo>
                      <a:pt x="189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" name="Google Shape;1621;p74"/>
              <p:cNvSpPr/>
              <p:nvPr/>
            </p:nvSpPr>
            <p:spPr>
              <a:xfrm>
                <a:off x="4849625" y="3101500"/>
                <a:ext cx="787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315" h="252" extrusionOk="0">
                    <a:moveTo>
                      <a:pt x="43" y="1"/>
                    </a:moveTo>
                    <a:lnTo>
                      <a:pt x="43" y="43"/>
                    </a:lnTo>
                    <a:lnTo>
                      <a:pt x="84" y="85"/>
                    </a:lnTo>
                    <a:lnTo>
                      <a:pt x="1" y="85"/>
                    </a:lnTo>
                    <a:lnTo>
                      <a:pt x="1" y="105"/>
                    </a:lnTo>
                    <a:lnTo>
                      <a:pt x="126" y="147"/>
                    </a:lnTo>
                    <a:lnTo>
                      <a:pt x="189" y="210"/>
                    </a:lnTo>
                    <a:lnTo>
                      <a:pt x="273" y="210"/>
                    </a:lnTo>
                    <a:lnTo>
                      <a:pt x="315" y="252"/>
                    </a:lnTo>
                    <a:lnTo>
                      <a:pt x="294" y="210"/>
                    </a:lnTo>
                    <a:lnTo>
                      <a:pt x="168" y="105"/>
                    </a:lnTo>
                    <a:lnTo>
                      <a:pt x="168" y="22"/>
                    </a:lnTo>
                    <a:lnTo>
                      <a:pt x="43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426" name="Google Shape;1622;p74"/>
            <p:cNvSpPr/>
            <p:nvPr/>
          </p:nvSpPr>
          <p:spPr>
            <a:xfrm>
              <a:off x="4210500" y="2911903"/>
              <a:ext cx="193104" cy="180152"/>
            </a:xfrm>
            <a:custGeom>
              <a:avLst/>
              <a:gdLst/>
              <a:ahLst/>
              <a:cxnLst/>
              <a:rect l="l" t="t" r="r" b="b"/>
              <a:pathLst>
                <a:path w="16217" h="15841" extrusionOk="0">
                  <a:moveTo>
                    <a:pt x="6906" y="15150"/>
                  </a:moveTo>
                  <a:lnTo>
                    <a:pt x="6927" y="15212"/>
                  </a:lnTo>
                  <a:lnTo>
                    <a:pt x="6927" y="15171"/>
                  </a:lnTo>
                  <a:lnTo>
                    <a:pt x="6906" y="15150"/>
                  </a:lnTo>
                  <a:close/>
                  <a:moveTo>
                    <a:pt x="3997" y="1"/>
                  </a:moveTo>
                  <a:lnTo>
                    <a:pt x="3914" y="147"/>
                  </a:lnTo>
                  <a:lnTo>
                    <a:pt x="3788" y="147"/>
                  </a:lnTo>
                  <a:lnTo>
                    <a:pt x="3600" y="294"/>
                  </a:lnTo>
                  <a:lnTo>
                    <a:pt x="3453" y="587"/>
                  </a:lnTo>
                  <a:lnTo>
                    <a:pt x="3391" y="629"/>
                  </a:lnTo>
                  <a:lnTo>
                    <a:pt x="3286" y="733"/>
                  </a:lnTo>
                  <a:lnTo>
                    <a:pt x="3223" y="733"/>
                  </a:lnTo>
                  <a:lnTo>
                    <a:pt x="3119" y="817"/>
                  </a:lnTo>
                  <a:lnTo>
                    <a:pt x="3014" y="838"/>
                  </a:lnTo>
                  <a:lnTo>
                    <a:pt x="2826" y="1026"/>
                  </a:lnTo>
                  <a:lnTo>
                    <a:pt x="2846" y="1089"/>
                  </a:lnTo>
                  <a:lnTo>
                    <a:pt x="2930" y="1298"/>
                  </a:lnTo>
                  <a:lnTo>
                    <a:pt x="2867" y="1570"/>
                  </a:lnTo>
                  <a:lnTo>
                    <a:pt x="2867" y="1717"/>
                  </a:lnTo>
                  <a:lnTo>
                    <a:pt x="2763" y="1779"/>
                  </a:lnTo>
                  <a:lnTo>
                    <a:pt x="2616" y="1968"/>
                  </a:lnTo>
                  <a:lnTo>
                    <a:pt x="2700" y="2031"/>
                  </a:lnTo>
                  <a:lnTo>
                    <a:pt x="2700" y="2135"/>
                  </a:lnTo>
                  <a:lnTo>
                    <a:pt x="2637" y="2261"/>
                  </a:lnTo>
                  <a:lnTo>
                    <a:pt x="2428" y="2365"/>
                  </a:lnTo>
                  <a:lnTo>
                    <a:pt x="2323" y="2554"/>
                  </a:lnTo>
                  <a:lnTo>
                    <a:pt x="2302" y="2721"/>
                  </a:lnTo>
                  <a:lnTo>
                    <a:pt x="2219" y="2867"/>
                  </a:lnTo>
                  <a:lnTo>
                    <a:pt x="1968" y="3035"/>
                  </a:lnTo>
                  <a:lnTo>
                    <a:pt x="1863" y="3391"/>
                  </a:lnTo>
                  <a:lnTo>
                    <a:pt x="1675" y="3600"/>
                  </a:lnTo>
                  <a:lnTo>
                    <a:pt x="1361" y="3600"/>
                  </a:lnTo>
                  <a:lnTo>
                    <a:pt x="1152" y="3725"/>
                  </a:lnTo>
                  <a:lnTo>
                    <a:pt x="1068" y="3704"/>
                  </a:lnTo>
                  <a:lnTo>
                    <a:pt x="1047" y="3600"/>
                  </a:lnTo>
                  <a:lnTo>
                    <a:pt x="922" y="3537"/>
                  </a:lnTo>
                  <a:lnTo>
                    <a:pt x="838" y="3600"/>
                  </a:lnTo>
                  <a:lnTo>
                    <a:pt x="733" y="3642"/>
                  </a:lnTo>
                  <a:lnTo>
                    <a:pt x="691" y="3746"/>
                  </a:lnTo>
                  <a:lnTo>
                    <a:pt x="545" y="3956"/>
                  </a:lnTo>
                  <a:lnTo>
                    <a:pt x="461" y="3976"/>
                  </a:lnTo>
                  <a:lnTo>
                    <a:pt x="357" y="4228"/>
                  </a:lnTo>
                  <a:lnTo>
                    <a:pt x="357" y="4374"/>
                  </a:lnTo>
                  <a:lnTo>
                    <a:pt x="461" y="4353"/>
                  </a:lnTo>
                  <a:lnTo>
                    <a:pt x="608" y="4395"/>
                  </a:lnTo>
                  <a:lnTo>
                    <a:pt x="670" y="4374"/>
                  </a:lnTo>
                  <a:lnTo>
                    <a:pt x="775" y="4374"/>
                  </a:lnTo>
                  <a:lnTo>
                    <a:pt x="859" y="4562"/>
                  </a:lnTo>
                  <a:lnTo>
                    <a:pt x="838" y="4688"/>
                  </a:lnTo>
                  <a:lnTo>
                    <a:pt x="859" y="4897"/>
                  </a:lnTo>
                  <a:lnTo>
                    <a:pt x="1068" y="5023"/>
                  </a:lnTo>
                  <a:lnTo>
                    <a:pt x="1173" y="5023"/>
                  </a:lnTo>
                  <a:lnTo>
                    <a:pt x="1256" y="5085"/>
                  </a:lnTo>
                  <a:lnTo>
                    <a:pt x="1214" y="5169"/>
                  </a:lnTo>
                  <a:lnTo>
                    <a:pt x="1340" y="5316"/>
                  </a:lnTo>
                  <a:lnTo>
                    <a:pt x="1466" y="5692"/>
                  </a:lnTo>
                  <a:lnTo>
                    <a:pt x="1445" y="5755"/>
                  </a:lnTo>
                  <a:lnTo>
                    <a:pt x="1486" y="5818"/>
                  </a:lnTo>
                  <a:lnTo>
                    <a:pt x="1382" y="5860"/>
                  </a:lnTo>
                  <a:lnTo>
                    <a:pt x="1256" y="5943"/>
                  </a:lnTo>
                  <a:lnTo>
                    <a:pt x="1194" y="5860"/>
                  </a:lnTo>
                  <a:lnTo>
                    <a:pt x="1256" y="5797"/>
                  </a:lnTo>
                  <a:lnTo>
                    <a:pt x="1256" y="5797"/>
                  </a:lnTo>
                  <a:lnTo>
                    <a:pt x="1131" y="5818"/>
                  </a:lnTo>
                  <a:lnTo>
                    <a:pt x="1068" y="5860"/>
                  </a:lnTo>
                  <a:lnTo>
                    <a:pt x="838" y="5964"/>
                  </a:lnTo>
                  <a:lnTo>
                    <a:pt x="440" y="5943"/>
                  </a:lnTo>
                  <a:lnTo>
                    <a:pt x="336" y="6006"/>
                  </a:lnTo>
                  <a:lnTo>
                    <a:pt x="252" y="5964"/>
                  </a:lnTo>
                  <a:lnTo>
                    <a:pt x="210" y="6111"/>
                  </a:lnTo>
                  <a:lnTo>
                    <a:pt x="126" y="6132"/>
                  </a:lnTo>
                  <a:lnTo>
                    <a:pt x="22" y="6215"/>
                  </a:lnTo>
                  <a:lnTo>
                    <a:pt x="1" y="6362"/>
                  </a:lnTo>
                  <a:lnTo>
                    <a:pt x="168" y="6257"/>
                  </a:lnTo>
                  <a:lnTo>
                    <a:pt x="336" y="6236"/>
                  </a:lnTo>
                  <a:lnTo>
                    <a:pt x="210" y="6320"/>
                  </a:lnTo>
                  <a:lnTo>
                    <a:pt x="106" y="6445"/>
                  </a:lnTo>
                  <a:lnTo>
                    <a:pt x="85" y="6571"/>
                  </a:lnTo>
                  <a:lnTo>
                    <a:pt x="147" y="6592"/>
                  </a:lnTo>
                  <a:lnTo>
                    <a:pt x="336" y="6780"/>
                  </a:lnTo>
                  <a:lnTo>
                    <a:pt x="691" y="6906"/>
                  </a:lnTo>
                  <a:lnTo>
                    <a:pt x="817" y="6885"/>
                  </a:lnTo>
                  <a:lnTo>
                    <a:pt x="963" y="6885"/>
                  </a:lnTo>
                  <a:lnTo>
                    <a:pt x="1194" y="6780"/>
                  </a:lnTo>
                  <a:lnTo>
                    <a:pt x="1194" y="6738"/>
                  </a:lnTo>
                  <a:lnTo>
                    <a:pt x="1194" y="6697"/>
                  </a:lnTo>
                  <a:lnTo>
                    <a:pt x="1214" y="6697"/>
                  </a:lnTo>
                  <a:lnTo>
                    <a:pt x="1340" y="6738"/>
                  </a:lnTo>
                  <a:lnTo>
                    <a:pt x="1298" y="6843"/>
                  </a:lnTo>
                  <a:lnTo>
                    <a:pt x="1256" y="6843"/>
                  </a:lnTo>
                  <a:lnTo>
                    <a:pt x="1152" y="6989"/>
                  </a:lnTo>
                  <a:lnTo>
                    <a:pt x="1068" y="6989"/>
                  </a:lnTo>
                  <a:lnTo>
                    <a:pt x="838" y="7178"/>
                  </a:lnTo>
                  <a:lnTo>
                    <a:pt x="838" y="7220"/>
                  </a:lnTo>
                  <a:lnTo>
                    <a:pt x="754" y="7199"/>
                  </a:lnTo>
                  <a:lnTo>
                    <a:pt x="733" y="7199"/>
                  </a:lnTo>
                  <a:lnTo>
                    <a:pt x="650" y="7261"/>
                  </a:lnTo>
                  <a:lnTo>
                    <a:pt x="566" y="7220"/>
                  </a:lnTo>
                  <a:lnTo>
                    <a:pt x="566" y="7115"/>
                  </a:lnTo>
                  <a:lnTo>
                    <a:pt x="503" y="7115"/>
                  </a:lnTo>
                  <a:lnTo>
                    <a:pt x="461" y="7094"/>
                  </a:lnTo>
                  <a:lnTo>
                    <a:pt x="419" y="7094"/>
                  </a:lnTo>
                  <a:lnTo>
                    <a:pt x="398" y="7178"/>
                  </a:lnTo>
                  <a:lnTo>
                    <a:pt x="419" y="7261"/>
                  </a:lnTo>
                  <a:lnTo>
                    <a:pt x="650" y="7492"/>
                  </a:lnTo>
                  <a:lnTo>
                    <a:pt x="733" y="7533"/>
                  </a:lnTo>
                  <a:lnTo>
                    <a:pt x="775" y="7533"/>
                  </a:lnTo>
                  <a:lnTo>
                    <a:pt x="817" y="7575"/>
                  </a:lnTo>
                  <a:lnTo>
                    <a:pt x="984" y="7826"/>
                  </a:lnTo>
                  <a:lnTo>
                    <a:pt x="1403" y="8161"/>
                  </a:lnTo>
                  <a:lnTo>
                    <a:pt x="1612" y="8224"/>
                  </a:lnTo>
                  <a:lnTo>
                    <a:pt x="1779" y="8161"/>
                  </a:lnTo>
                  <a:lnTo>
                    <a:pt x="2072" y="7994"/>
                  </a:lnTo>
                  <a:lnTo>
                    <a:pt x="2261" y="7889"/>
                  </a:lnTo>
                  <a:lnTo>
                    <a:pt x="2261" y="7826"/>
                  </a:lnTo>
                  <a:lnTo>
                    <a:pt x="2344" y="7722"/>
                  </a:lnTo>
                  <a:lnTo>
                    <a:pt x="2386" y="7513"/>
                  </a:lnTo>
                  <a:lnTo>
                    <a:pt x="2302" y="7408"/>
                  </a:lnTo>
                  <a:lnTo>
                    <a:pt x="2386" y="7199"/>
                  </a:lnTo>
                  <a:lnTo>
                    <a:pt x="2386" y="7094"/>
                  </a:lnTo>
                  <a:lnTo>
                    <a:pt x="2407" y="7010"/>
                  </a:lnTo>
                  <a:lnTo>
                    <a:pt x="2428" y="7094"/>
                  </a:lnTo>
                  <a:lnTo>
                    <a:pt x="2595" y="7094"/>
                  </a:lnTo>
                  <a:lnTo>
                    <a:pt x="2637" y="7115"/>
                  </a:lnTo>
                  <a:lnTo>
                    <a:pt x="2742" y="7073"/>
                  </a:lnTo>
                  <a:lnTo>
                    <a:pt x="2721" y="7115"/>
                  </a:lnTo>
                  <a:lnTo>
                    <a:pt x="2616" y="7220"/>
                  </a:lnTo>
                  <a:lnTo>
                    <a:pt x="2533" y="7199"/>
                  </a:lnTo>
                  <a:lnTo>
                    <a:pt x="2512" y="7220"/>
                  </a:lnTo>
                  <a:lnTo>
                    <a:pt x="2491" y="7366"/>
                  </a:lnTo>
                  <a:lnTo>
                    <a:pt x="2533" y="7429"/>
                  </a:lnTo>
                  <a:lnTo>
                    <a:pt x="2533" y="7533"/>
                  </a:lnTo>
                  <a:lnTo>
                    <a:pt x="2595" y="7575"/>
                  </a:lnTo>
                  <a:lnTo>
                    <a:pt x="2742" y="7533"/>
                  </a:lnTo>
                  <a:lnTo>
                    <a:pt x="2826" y="7575"/>
                  </a:lnTo>
                  <a:lnTo>
                    <a:pt x="2742" y="7575"/>
                  </a:lnTo>
                  <a:lnTo>
                    <a:pt x="2700" y="7617"/>
                  </a:lnTo>
                  <a:lnTo>
                    <a:pt x="2554" y="7701"/>
                  </a:lnTo>
                  <a:lnTo>
                    <a:pt x="2616" y="7952"/>
                  </a:lnTo>
                  <a:lnTo>
                    <a:pt x="2700" y="8015"/>
                  </a:lnTo>
                  <a:lnTo>
                    <a:pt x="2742" y="8203"/>
                  </a:lnTo>
                  <a:lnTo>
                    <a:pt x="2742" y="8349"/>
                  </a:lnTo>
                  <a:lnTo>
                    <a:pt x="2700" y="8475"/>
                  </a:lnTo>
                  <a:lnTo>
                    <a:pt x="2700" y="8580"/>
                  </a:lnTo>
                  <a:lnTo>
                    <a:pt x="2784" y="8642"/>
                  </a:lnTo>
                  <a:lnTo>
                    <a:pt x="2700" y="8684"/>
                  </a:lnTo>
                  <a:lnTo>
                    <a:pt x="2721" y="8873"/>
                  </a:lnTo>
                  <a:lnTo>
                    <a:pt x="2867" y="9186"/>
                  </a:lnTo>
                  <a:lnTo>
                    <a:pt x="2909" y="9291"/>
                  </a:lnTo>
                  <a:lnTo>
                    <a:pt x="2951" y="9375"/>
                  </a:lnTo>
                  <a:lnTo>
                    <a:pt x="2867" y="9396"/>
                  </a:lnTo>
                  <a:lnTo>
                    <a:pt x="2867" y="9521"/>
                  </a:lnTo>
                  <a:lnTo>
                    <a:pt x="3035" y="9730"/>
                  </a:lnTo>
                  <a:lnTo>
                    <a:pt x="2909" y="9730"/>
                  </a:lnTo>
                  <a:lnTo>
                    <a:pt x="3035" y="9919"/>
                  </a:lnTo>
                  <a:lnTo>
                    <a:pt x="3035" y="10086"/>
                  </a:lnTo>
                  <a:lnTo>
                    <a:pt x="3265" y="10546"/>
                  </a:lnTo>
                  <a:lnTo>
                    <a:pt x="3265" y="10860"/>
                  </a:lnTo>
                  <a:lnTo>
                    <a:pt x="3370" y="11132"/>
                  </a:lnTo>
                  <a:lnTo>
                    <a:pt x="3453" y="11174"/>
                  </a:lnTo>
                  <a:lnTo>
                    <a:pt x="3495" y="11342"/>
                  </a:lnTo>
                  <a:lnTo>
                    <a:pt x="3579" y="11383"/>
                  </a:lnTo>
                  <a:lnTo>
                    <a:pt x="3579" y="11467"/>
                  </a:lnTo>
                  <a:lnTo>
                    <a:pt x="3704" y="11697"/>
                  </a:lnTo>
                  <a:lnTo>
                    <a:pt x="3767" y="11718"/>
                  </a:lnTo>
                  <a:lnTo>
                    <a:pt x="3767" y="11781"/>
                  </a:lnTo>
                  <a:lnTo>
                    <a:pt x="3893" y="11969"/>
                  </a:lnTo>
                  <a:lnTo>
                    <a:pt x="3955" y="11969"/>
                  </a:lnTo>
                  <a:lnTo>
                    <a:pt x="3955" y="12178"/>
                  </a:lnTo>
                  <a:lnTo>
                    <a:pt x="3997" y="12241"/>
                  </a:lnTo>
                  <a:lnTo>
                    <a:pt x="4081" y="12388"/>
                  </a:lnTo>
                  <a:lnTo>
                    <a:pt x="4102" y="12555"/>
                  </a:lnTo>
                  <a:lnTo>
                    <a:pt x="4207" y="12827"/>
                  </a:lnTo>
                  <a:lnTo>
                    <a:pt x="4269" y="12932"/>
                  </a:lnTo>
                  <a:lnTo>
                    <a:pt x="4290" y="13162"/>
                  </a:lnTo>
                  <a:lnTo>
                    <a:pt x="4332" y="13225"/>
                  </a:lnTo>
                  <a:lnTo>
                    <a:pt x="4416" y="13371"/>
                  </a:lnTo>
                  <a:lnTo>
                    <a:pt x="4583" y="13539"/>
                  </a:lnTo>
                  <a:lnTo>
                    <a:pt x="4604" y="13539"/>
                  </a:lnTo>
                  <a:lnTo>
                    <a:pt x="4709" y="13685"/>
                  </a:lnTo>
                  <a:lnTo>
                    <a:pt x="4876" y="13894"/>
                  </a:lnTo>
                  <a:lnTo>
                    <a:pt x="4939" y="14083"/>
                  </a:lnTo>
                  <a:lnTo>
                    <a:pt x="5002" y="14229"/>
                  </a:lnTo>
                  <a:lnTo>
                    <a:pt x="5043" y="14271"/>
                  </a:lnTo>
                  <a:lnTo>
                    <a:pt x="5043" y="14375"/>
                  </a:lnTo>
                  <a:lnTo>
                    <a:pt x="5169" y="14606"/>
                  </a:lnTo>
                  <a:lnTo>
                    <a:pt x="5232" y="14815"/>
                  </a:lnTo>
                  <a:lnTo>
                    <a:pt x="5232" y="15045"/>
                  </a:lnTo>
                  <a:lnTo>
                    <a:pt x="5441" y="15484"/>
                  </a:lnTo>
                  <a:lnTo>
                    <a:pt x="5629" y="15673"/>
                  </a:lnTo>
                  <a:lnTo>
                    <a:pt x="5776" y="15798"/>
                  </a:lnTo>
                  <a:lnTo>
                    <a:pt x="5985" y="15840"/>
                  </a:lnTo>
                  <a:lnTo>
                    <a:pt x="6194" y="15673"/>
                  </a:lnTo>
                  <a:lnTo>
                    <a:pt x="6257" y="15547"/>
                  </a:lnTo>
                  <a:lnTo>
                    <a:pt x="6215" y="15484"/>
                  </a:lnTo>
                  <a:lnTo>
                    <a:pt x="6257" y="15464"/>
                  </a:lnTo>
                  <a:lnTo>
                    <a:pt x="6278" y="15422"/>
                  </a:lnTo>
                  <a:lnTo>
                    <a:pt x="6320" y="15317"/>
                  </a:lnTo>
                  <a:lnTo>
                    <a:pt x="6529" y="15212"/>
                  </a:lnTo>
                  <a:lnTo>
                    <a:pt x="6571" y="15212"/>
                  </a:lnTo>
                  <a:lnTo>
                    <a:pt x="6822" y="15129"/>
                  </a:lnTo>
                  <a:lnTo>
                    <a:pt x="6906" y="15150"/>
                  </a:lnTo>
                  <a:lnTo>
                    <a:pt x="6717" y="15045"/>
                  </a:lnTo>
                  <a:lnTo>
                    <a:pt x="6696" y="14961"/>
                  </a:lnTo>
                  <a:lnTo>
                    <a:pt x="6738" y="14919"/>
                  </a:lnTo>
                  <a:lnTo>
                    <a:pt x="6906" y="14710"/>
                  </a:lnTo>
                  <a:lnTo>
                    <a:pt x="6885" y="14647"/>
                  </a:lnTo>
                  <a:lnTo>
                    <a:pt x="6927" y="14543"/>
                  </a:lnTo>
                  <a:lnTo>
                    <a:pt x="7094" y="14522"/>
                  </a:lnTo>
                  <a:lnTo>
                    <a:pt x="7136" y="14543"/>
                  </a:lnTo>
                  <a:lnTo>
                    <a:pt x="7261" y="14522"/>
                  </a:lnTo>
                  <a:lnTo>
                    <a:pt x="7261" y="14375"/>
                  </a:lnTo>
                  <a:lnTo>
                    <a:pt x="7220" y="13894"/>
                  </a:lnTo>
                  <a:lnTo>
                    <a:pt x="7157" y="13811"/>
                  </a:lnTo>
                  <a:lnTo>
                    <a:pt x="7157" y="13580"/>
                  </a:lnTo>
                  <a:lnTo>
                    <a:pt x="7303" y="13329"/>
                  </a:lnTo>
                  <a:lnTo>
                    <a:pt x="7429" y="12953"/>
                  </a:lnTo>
                  <a:lnTo>
                    <a:pt x="7429" y="12660"/>
                  </a:lnTo>
                  <a:lnTo>
                    <a:pt x="7261" y="12618"/>
                  </a:lnTo>
                  <a:lnTo>
                    <a:pt x="7261" y="12178"/>
                  </a:lnTo>
                  <a:lnTo>
                    <a:pt x="7240" y="12011"/>
                  </a:lnTo>
                  <a:lnTo>
                    <a:pt x="7345" y="11906"/>
                  </a:lnTo>
                  <a:lnTo>
                    <a:pt x="7240" y="11614"/>
                  </a:lnTo>
                  <a:lnTo>
                    <a:pt x="7240" y="11404"/>
                  </a:lnTo>
                  <a:lnTo>
                    <a:pt x="7303" y="11300"/>
                  </a:lnTo>
                  <a:lnTo>
                    <a:pt x="7492" y="11132"/>
                  </a:lnTo>
                  <a:lnTo>
                    <a:pt x="7533" y="11132"/>
                  </a:lnTo>
                  <a:lnTo>
                    <a:pt x="7617" y="11195"/>
                  </a:lnTo>
                  <a:lnTo>
                    <a:pt x="7680" y="11237"/>
                  </a:lnTo>
                  <a:lnTo>
                    <a:pt x="7847" y="11028"/>
                  </a:lnTo>
                  <a:lnTo>
                    <a:pt x="7847" y="10881"/>
                  </a:lnTo>
                  <a:lnTo>
                    <a:pt x="7952" y="10818"/>
                  </a:lnTo>
                  <a:lnTo>
                    <a:pt x="8203" y="10839"/>
                  </a:lnTo>
                  <a:lnTo>
                    <a:pt x="8349" y="10756"/>
                  </a:lnTo>
                  <a:lnTo>
                    <a:pt x="8454" y="10609"/>
                  </a:lnTo>
                  <a:lnTo>
                    <a:pt x="8412" y="10463"/>
                  </a:lnTo>
                  <a:lnTo>
                    <a:pt x="8454" y="10358"/>
                  </a:lnTo>
                  <a:lnTo>
                    <a:pt x="8600" y="10212"/>
                  </a:lnTo>
                  <a:lnTo>
                    <a:pt x="8810" y="10149"/>
                  </a:lnTo>
                  <a:lnTo>
                    <a:pt x="8935" y="10023"/>
                  </a:lnTo>
                  <a:lnTo>
                    <a:pt x="9019" y="9877"/>
                  </a:lnTo>
                  <a:lnTo>
                    <a:pt x="9542" y="9479"/>
                  </a:lnTo>
                  <a:lnTo>
                    <a:pt x="9626" y="9186"/>
                  </a:lnTo>
                  <a:lnTo>
                    <a:pt x="10023" y="8852"/>
                  </a:lnTo>
                  <a:lnTo>
                    <a:pt x="9961" y="8831"/>
                  </a:lnTo>
                  <a:lnTo>
                    <a:pt x="9940" y="8852"/>
                  </a:lnTo>
                  <a:lnTo>
                    <a:pt x="9856" y="8893"/>
                  </a:lnTo>
                  <a:lnTo>
                    <a:pt x="9877" y="8747"/>
                  </a:lnTo>
                  <a:lnTo>
                    <a:pt x="9940" y="8747"/>
                  </a:lnTo>
                  <a:lnTo>
                    <a:pt x="10044" y="8663"/>
                  </a:lnTo>
                  <a:lnTo>
                    <a:pt x="10065" y="8663"/>
                  </a:lnTo>
                  <a:lnTo>
                    <a:pt x="10086" y="8684"/>
                  </a:lnTo>
                  <a:lnTo>
                    <a:pt x="10086" y="8747"/>
                  </a:lnTo>
                  <a:lnTo>
                    <a:pt x="10149" y="8789"/>
                  </a:lnTo>
                  <a:lnTo>
                    <a:pt x="10463" y="8621"/>
                  </a:lnTo>
                  <a:lnTo>
                    <a:pt x="10463" y="8559"/>
                  </a:lnTo>
                  <a:lnTo>
                    <a:pt x="10672" y="8412"/>
                  </a:lnTo>
                  <a:lnTo>
                    <a:pt x="10630" y="8329"/>
                  </a:lnTo>
                  <a:lnTo>
                    <a:pt x="10714" y="8329"/>
                  </a:lnTo>
                  <a:lnTo>
                    <a:pt x="10756" y="8224"/>
                  </a:lnTo>
                  <a:lnTo>
                    <a:pt x="10881" y="8119"/>
                  </a:lnTo>
                  <a:lnTo>
                    <a:pt x="10818" y="8098"/>
                  </a:lnTo>
                  <a:lnTo>
                    <a:pt x="10860" y="8057"/>
                  </a:lnTo>
                  <a:lnTo>
                    <a:pt x="10777" y="7931"/>
                  </a:lnTo>
                  <a:lnTo>
                    <a:pt x="10777" y="7847"/>
                  </a:lnTo>
                  <a:lnTo>
                    <a:pt x="10818" y="7743"/>
                  </a:lnTo>
                  <a:lnTo>
                    <a:pt x="10860" y="7680"/>
                  </a:lnTo>
                  <a:lnTo>
                    <a:pt x="10902" y="7617"/>
                  </a:lnTo>
                  <a:lnTo>
                    <a:pt x="11279" y="7492"/>
                  </a:lnTo>
                  <a:lnTo>
                    <a:pt x="11341" y="7387"/>
                  </a:lnTo>
                  <a:lnTo>
                    <a:pt x="11341" y="7303"/>
                  </a:lnTo>
                  <a:lnTo>
                    <a:pt x="11404" y="7220"/>
                  </a:lnTo>
                  <a:lnTo>
                    <a:pt x="11425" y="7178"/>
                  </a:lnTo>
                  <a:lnTo>
                    <a:pt x="11383" y="7115"/>
                  </a:lnTo>
                  <a:lnTo>
                    <a:pt x="11321" y="7115"/>
                  </a:lnTo>
                  <a:lnTo>
                    <a:pt x="11300" y="7073"/>
                  </a:lnTo>
                  <a:lnTo>
                    <a:pt x="11404" y="7073"/>
                  </a:lnTo>
                  <a:lnTo>
                    <a:pt x="11488" y="7157"/>
                  </a:lnTo>
                  <a:lnTo>
                    <a:pt x="11488" y="7261"/>
                  </a:lnTo>
                  <a:lnTo>
                    <a:pt x="11509" y="7387"/>
                  </a:lnTo>
                  <a:lnTo>
                    <a:pt x="11593" y="7408"/>
                  </a:lnTo>
                  <a:lnTo>
                    <a:pt x="11676" y="7408"/>
                  </a:lnTo>
                  <a:lnTo>
                    <a:pt x="11718" y="7366"/>
                  </a:lnTo>
                  <a:lnTo>
                    <a:pt x="11739" y="7387"/>
                  </a:lnTo>
                  <a:lnTo>
                    <a:pt x="11739" y="7324"/>
                  </a:lnTo>
                  <a:lnTo>
                    <a:pt x="11760" y="7282"/>
                  </a:lnTo>
                  <a:lnTo>
                    <a:pt x="11802" y="7324"/>
                  </a:lnTo>
                  <a:lnTo>
                    <a:pt x="11823" y="7492"/>
                  </a:lnTo>
                  <a:lnTo>
                    <a:pt x="11906" y="7513"/>
                  </a:lnTo>
                  <a:lnTo>
                    <a:pt x="11906" y="7429"/>
                  </a:lnTo>
                  <a:lnTo>
                    <a:pt x="11969" y="7533"/>
                  </a:lnTo>
                  <a:lnTo>
                    <a:pt x="12032" y="7429"/>
                  </a:lnTo>
                  <a:lnTo>
                    <a:pt x="11969" y="7303"/>
                  </a:lnTo>
                  <a:lnTo>
                    <a:pt x="12011" y="7303"/>
                  </a:lnTo>
                  <a:lnTo>
                    <a:pt x="11969" y="7115"/>
                  </a:lnTo>
                  <a:lnTo>
                    <a:pt x="11948" y="7010"/>
                  </a:lnTo>
                  <a:lnTo>
                    <a:pt x="11948" y="6864"/>
                  </a:lnTo>
                  <a:lnTo>
                    <a:pt x="11760" y="6634"/>
                  </a:lnTo>
                  <a:lnTo>
                    <a:pt x="11739" y="6445"/>
                  </a:lnTo>
                  <a:lnTo>
                    <a:pt x="11760" y="6341"/>
                  </a:lnTo>
                  <a:lnTo>
                    <a:pt x="11718" y="6215"/>
                  </a:lnTo>
                  <a:lnTo>
                    <a:pt x="11718" y="6027"/>
                  </a:lnTo>
                  <a:lnTo>
                    <a:pt x="11551" y="5839"/>
                  </a:lnTo>
                  <a:lnTo>
                    <a:pt x="11425" y="5797"/>
                  </a:lnTo>
                  <a:lnTo>
                    <a:pt x="11300" y="5629"/>
                  </a:lnTo>
                  <a:lnTo>
                    <a:pt x="11300" y="5399"/>
                  </a:lnTo>
                  <a:lnTo>
                    <a:pt x="11404" y="5378"/>
                  </a:lnTo>
                  <a:lnTo>
                    <a:pt x="11446" y="5211"/>
                  </a:lnTo>
                  <a:lnTo>
                    <a:pt x="11530" y="5169"/>
                  </a:lnTo>
                  <a:lnTo>
                    <a:pt x="11613" y="5190"/>
                  </a:lnTo>
                  <a:lnTo>
                    <a:pt x="11676" y="5127"/>
                  </a:lnTo>
                  <a:lnTo>
                    <a:pt x="11634" y="4981"/>
                  </a:lnTo>
                  <a:lnTo>
                    <a:pt x="11655" y="4918"/>
                  </a:lnTo>
                  <a:lnTo>
                    <a:pt x="11530" y="4897"/>
                  </a:lnTo>
                  <a:lnTo>
                    <a:pt x="11425" y="4960"/>
                  </a:lnTo>
                  <a:lnTo>
                    <a:pt x="11132" y="4855"/>
                  </a:lnTo>
                  <a:lnTo>
                    <a:pt x="11153" y="4709"/>
                  </a:lnTo>
                  <a:lnTo>
                    <a:pt x="11279" y="4583"/>
                  </a:lnTo>
                  <a:lnTo>
                    <a:pt x="11321" y="4437"/>
                  </a:lnTo>
                  <a:lnTo>
                    <a:pt x="11279" y="4374"/>
                  </a:lnTo>
                  <a:lnTo>
                    <a:pt x="11279" y="4290"/>
                  </a:lnTo>
                  <a:lnTo>
                    <a:pt x="11321" y="4290"/>
                  </a:lnTo>
                  <a:lnTo>
                    <a:pt x="11341" y="4228"/>
                  </a:lnTo>
                  <a:lnTo>
                    <a:pt x="11404" y="4269"/>
                  </a:lnTo>
                  <a:lnTo>
                    <a:pt x="11488" y="4374"/>
                  </a:lnTo>
                  <a:lnTo>
                    <a:pt x="11488" y="4437"/>
                  </a:lnTo>
                  <a:lnTo>
                    <a:pt x="11551" y="4541"/>
                  </a:lnTo>
                  <a:lnTo>
                    <a:pt x="11676" y="4562"/>
                  </a:lnTo>
                  <a:lnTo>
                    <a:pt x="11739" y="4541"/>
                  </a:lnTo>
                  <a:lnTo>
                    <a:pt x="11655" y="4479"/>
                  </a:lnTo>
                  <a:lnTo>
                    <a:pt x="11676" y="4395"/>
                  </a:lnTo>
                  <a:lnTo>
                    <a:pt x="11739" y="4395"/>
                  </a:lnTo>
                  <a:lnTo>
                    <a:pt x="11823" y="4479"/>
                  </a:lnTo>
                  <a:lnTo>
                    <a:pt x="11865" y="4541"/>
                  </a:lnTo>
                  <a:lnTo>
                    <a:pt x="11969" y="4583"/>
                  </a:lnTo>
                  <a:lnTo>
                    <a:pt x="12011" y="4541"/>
                  </a:lnTo>
                  <a:lnTo>
                    <a:pt x="12053" y="4541"/>
                  </a:lnTo>
                  <a:lnTo>
                    <a:pt x="12137" y="4667"/>
                  </a:lnTo>
                  <a:lnTo>
                    <a:pt x="12158" y="4792"/>
                  </a:lnTo>
                  <a:lnTo>
                    <a:pt x="12158" y="4876"/>
                  </a:lnTo>
                  <a:lnTo>
                    <a:pt x="12199" y="5002"/>
                  </a:lnTo>
                  <a:lnTo>
                    <a:pt x="12199" y="5085"/>
                  </a:lnTo>
                  <a:lnTo>
                    <a:pt x="12325" y="5127"/>
                  </a:lnTo>
                  <a:lnTo>
                    <a:pt x="12430" y="5106"/>
                  </a:lnTo>
                  <a:lnTo>
                    <a:pt x="12555" y="5169"/>
                  </a:lnTo>
                  <a:lnTo>
                    <a:pt x="12911" y="5169"/>
                  </a:lnTo>
                  <a:lnTo>
                    <a:pt x="13099" y="5190"/>
                  </a:lnTo>
                  <a:lnTo>
                    <a:pt x="13308" y="5169"/>
                  </a:lnTo>
                  <a:lnTo>
                    <a:pt x="13392" y="5169"/>
                  </a:lnTo>
                  <a:lnTo>
                    <a:pt x="13434" y="5190"/>
                  </a:lnTo>
                  <a:lnTo>
                    <a:pt x="13497" y="5169"/>
                  </a:lnTo>
                  <a:lnTo>
                    <a:pt x="13601" y="5274"/>
                  </a:lnTo>
                  <a:lnTo>
                    <a:pt x="13643" y="5295"/>
                  </a:lnTo>
                  <a:lnTo>
                    <a:pt x="13601" y="5420"/>
                  </a:lnTo>
                  <a:lnTo>
                    <a:pt x="13580" y="5546"/>
                  </a:lnTo>
                  <a:lnTo>
                    <a:pt x="13497" y="5755"/>
                  </a:lnTo>
                  <a:lnTo>
                    <a:pt x="13434" y="5797"/>
                  </a:lnTo>
                  <a:lnTo>
                    <a:pt x="13434" y="5860"/>
                  </a:lnTo>
                  <a:lnTo>
                    <a:pt x="13392" y="5922"/>
                  </a:lnTo>
                  <a:lnTo>
                    <a:pt x="13308" y="5922"/>
                  </a:lnTo>
                  <a:lnTo>
                    <a:pt x="13287" y="5860"/>
                  </a:lnTo>
                  <a:lnTo>
                    <a:pt x="13183" y="5943"/>
                  </a:lnTo>
                  <a:lnTo>
                    <a:pt x="13162" y="6027"/>
                  </a:lnTo>
                  <a:lnTo>
                    <a:pt x="13099" y="6048"/>
                  </a:lnTo>
                  <a:lnTo>
                    <a:pt x="13099" y="6132"/>
                  </a:lnTo>
                  <a:lnTo>
                    <a:pt x="13162" y="6278"/>
                  </a:lnTo>
                  <a:lnTo>
                    <a:pt x="13225" y="6341"/>
                  </a:lnTo>
                  <a:lnTo>
                    <a:pt x="13225" y="6383"/>
                  </a:lnTo>
                  <a:lnTo>
                    <a:pt x="13329" y="6487"/>
                  </a:lnTo>
                  <a:lnTo>
                    <a:pt x="13413" y="6592"/>
                  </a:lnTo>
                  <a:lnTo>
                    <a:pt x="13497" y="6592"/>
                  </a:lnTo>
                  <a:lnTo>
                    <a:pt x="13497" y="6529"/>
                  </a:lnTo>
                  <a:lnTo>
                    <a:pt x="13476" y="6466"/>
                  </a:lnTo>
                  <a:lnTo>
                    <a:pt x="13518" y="6383"/>
                  </a:lnTo>
                  <a:lnTo>
                    <a:pt x="13518" y="6341"/>
                  </a:lnTo>
                  <a:lnTo>
                    <a:pt x="13538" y="6278"/>
                  </a:lnTo>
                  <a:lnTo>
                    <a:pt x="13518" y="6236"/>
                  </a:lnTo>
                  <a:lnTo>
                    <a:pt x="13580" y="6173"/>
                  </a:lnTo>
                  <a:lnTo>
                    <a:pt x="13643" y="6236"/>
                  </a:lnTo>
                  <a:lnTo>
                    <a:pt x="13727" y="6236"/>
                  </a:lnTo>
                  <a:lnTo>
                    <a:pt x="13769" y="6278"/>
                  </a:lnTo>
                  <a:lnTo>
                    <a:pt x="13831" y="6362"/>
                  </a:lnTo>
                  <a:lnTo>
                    <a:pt x="13852" y="6529"/>
                  </a:lnTo>
                  <a:lnTo>
                    <a:pt x="13852" y="6655"/>
                  </a:lnTo>
                  <a:lnTo>
                    <a:pt x="13915" y="6738"/>
                  </a:lnTo>
                  <a:lnTo>
                    <a:pt x="13936" y="6969"/>
                  </a:lnTo>
                  <a:lnTo>
                    <a:pt x="13999" y="7115"/>
                  </a:lnTo>
                  <a:lnTo>
                    <a:pt x="14020" y="7199"/>
                  </a:lnTo>
                  <a:lnTo>
                    <a:pt x="14041" y="7261"/>
                  </a:lnTo>
                  <a:lnTo>
                    <a:pt x="14041" y="7303"/>
                  </a:lnTo>
                  <a:lnTo>
                    <a:pt x="14062" y="7366"/>
                  </a:lnTo>
                  <a:lnTo>
                    <a:pt x="14103" y="7387"/>
                  </a:lnTo>
                  <a:lnTo>
                    <a:pt x="14103" y="7303"/>
                  </a:lnTo>
                  <a:lnTo>
                    <a:pt x="14124" y="7199"/>
                  </a:lnTo>
                  <a:lnTo>
                    <a:pt x="14166" y="7220"/>
                  </a:lnTo>
                  <a:lnTo>
                    <a:pt x="14250" y="7199"/>
                  </a:lnTo>
                  <a:lnTo>
                    <a:pt x="14292" y="6989"/>
                  </a:lnTo>
                  <a:lnTo>
                    <a:pt x="14271" y="6885"/>
                  </a:lnTo>
                  <a:lnTo>
                    <a:pt x="14292" y="6759"/>
                  </a:lnTo>
                  <a:lnTo>
                    <a:pt x="14271" y="6592"/>
                  </a:lnTo>
                  <a:lnTo>
                    <a:pt x="14417" y="6592"/>
                  </a:lnTo>
                  <a:lnTo>
                    <a:pt x="14417" y="6383"/>
                  </a:lnTo>
                  <a:lnTo>
                    <a:pt x="14417" y="6257"/>
                  </a:lnTo>
                  <a:lnTo>
                    <a:pt x="14354" y="5964"/>
                  </a:lnTo>
                  <a:lnTo>
                    <a:pt x="14459" y="5964"/>
                  </a:lnTo>
                  <a:lnTo>
                    <a:pt x="14564" y="6006"/>
                  </a:lnTo>
                  <a:lnTo>
                    <a:pt x="14731" y="6006"/>
                  </a:lnTo>
                  <a:lnTo>
                    <a:pt x="14794" y="5797"/>
                  </a:lnTo>
                  <a:lnTo>
                    <a:pt x="14857" y="5546"/>
                  </a:lnTo>
                  <a:lnTo>
                    <a:pt x="14982" y="5232"/>
                  </a:lnTo>
                  <a:lnTo>
                    <a:pt x="14857" y="5190"/>
                  </a:lnTo>
                  <a:lnTo>
                    <a:pt x="14857" y="5085"/>
                  </a:lnTo>
                  <a:lnTo>
                    <a:pt x="15003" y="4813"/>
                  </a:lnTo>
                  <a:lnTo>
                    <a:pt x="15087" y="4583"/>
                  </a:lnTo>
                  <a:lnTo>
                    <a:pt x="15045" y="4541"/>
                  </a:lnTo>
                  <a:lnTo>
                    <a:pt x="15066" y="4374"/>
                  </a:lnTo>
                  <a:lnTo>
                    <a:pt x="15254" y="4081"/>
                  </a:lnTo>
                  <a:lnTo>
                    <a:pt x="15380" y="4039"/>
                  </a:lnTo>
                  <a:lnTo>
                    <a:pt x="15505" y="3872"/>
                  </a:lnTo>
                  <a:lnTo>
                    <a:pt x="15568" y="3725"/>
                  </a:lnTo>
                  <a:lnTo>
                    <a:pt x="15777" y="3663"/>
                  </a:lnTo>
                  <a:lnTo>
                    <a:pt x="15924" y="3558"/>
                  </a:lnTo>
                  <a:lnTo>
                    <a:pt x="16007" y="3642"/>
                  </a:lnTo>
                  <a:lnTo>
                    <a:pt x="16133" y="3704"/>
                  </a:lnTo>
                  <a:lnTo>
                    <a:pt x="16112" y="3600"/>
                  </a:lnTo>
                  <a:lnTo>
                    <a:pt x="16112" y="3432"/>
                  </a:lnTo>
                  <a:lnTo>
                    <a:pt x="16217" y="3328"/>
                  </a:lnTo>
                  <a:lnTo>
                    <a:pt x="16196" y="3244"/>
                  </a:lnTo>
                  <a:lnTo>
                    <a:pt x="16154" y="3223"/>
                  </a:lnTo>
                  <a:lnTo>
                    <a:pt x="16091" y="3119"/>
                  </a:lnTo>
                  <a:lnTo>
                    <a:pt x="15987" y="3077"/>
                  </a:lnTo>
                  <a:lnTo>
                    <a:pt x="15903" y="3119"/>
                  </a:lnTo>
                  <a:lnTo>
                    <a:pt x="15777" y="3098"/>
                  </a:lnTo>
                  <a:lnTo>
                    <a:pt x="15735" y="2993"/>
                  </a:lnTo>
                  <a:lnTo>
                    <a:pt x="15840" y="2888"/>
                  </a:lnTo>
                  <a:lnTo>
                    <a:pt x="15840" y="2805"/>
                  </a:lnTo>
                  <a:lnTo>
                    <a:pt x="15777" y="2700"/>
                  </a:lnTo>
                  <a:lnTo>
                    <a:pt x="15735" y="2616"/>
                  </a:lnTo>
                  <a:lnTo>
                    <a:pt x="15673" y="2658"/>
                  </a:lnTo>
                  <a:lnTo>
                    <a:pt x="15589" y="2658"/>
                  </a:lnTo>
                  <a:lnTo>
                    <a:pt x="15526" y="2575"/>
                  </a:lnTo>
                  <a:lnTo>
                    <a:pt x="15610" y="2407"/>
                  </a:lnTo>
                  <a:lnTo>
                    <a:pt x="15589" y="2365"/>
                  </a:lnTo>
                  <a:lnTo>
                    <a:pt x="15505" y="2365"/>
                  </a:lnTo>
                  <a:lnTo>
                    <a:pt x="15463" y="2282"/>
                  </a:lnTo>
                  <a:lnTo>
                    <a:pt x="15380" y="2261"/>
                  </a:lnTo>
                  <a:lnTo>
                    <a:pt x="15108" y="2407"/>
                  </a:lnTo>
                  <a:lnTo>
                    <a:pt x="15150" y="2512"/>
                  </a:lnTo>
                  <a:lnTo>
                    <a:pt x="15066" y="2575"/>
                  </a:lnTo>
                  <a:lnTo>
                    <a:pt x="14857" y="2491"/>
                  </a:lnTo>
                  <a:lnTo>
                    <a:pt x="14689" y="2554"/>
                  </a:lnTo>
                  <a:lnTo>
                    <a:pt x="14585" y="2386"/>
                  </a:lnTo>
                  <a:lnTo>
                    <a:pt x="14459" y="2491"/>
                  </a:lnTo>
                  <a:lnTo>
                    <a:pt x="14375" y="2491"/>
                  </a:lnTo>
                  <a:lnTo>
                    <a:pt x="14375" y="2616"/>
                  </a:lnTo>
                  <a:lnTo>
                    <a:pt x="14271" y="2784"/>
                  </a:lnTo>
                  <a:lnTo>
                    <a:pt x="14041" y="2826"/>
                  </a:lnTo>
                  <a:lnTo>
                    <a:pt x="13936" y="2867"/>
                  </a:lnTo>
                  <a:lnTo>
                    <a:pt x="13831" y="2972"/>
                  </a:lnTo>
                  <a:lnTo>
                    <a:pt x="13769" y="3098"/>
                  </a:lnTo>
                  <a:lnTo>
                    <a:pt x="13685" y="3119"/>
                  </a:lnTo>
                  <a:lnTo>
                    <a:pt x="13685" y="3202"/>
                  </a:lnTo>
                  <a:lnTo>
                    <a:pt x="13580" y="3181"/>
                  </a:lnTo>
                  <a:lnTo>
                    <a:pt x="13497" y="3223"/>
                  </a:lnTo>
                  <a:lnTo>
                    <a:pt x="13434" y="3391"/>
                  </a:lnTo>
                  <a:lnTo>
                    <a:pt x="13329" y="3391"/>
                  </a:lnTo>
                  <a:lnTo>
                    <a:pt x="13120" y="3432"/>
                  </a:lnTo>
                  <a:lnTo>
                    <a:pt x="13057" y="3432"/>
                  </a:lnTo>
                  <a:lnTo>
                    <a:pt x="13015" y="3600"/>
                  </a:lnTo>
                  <a:lnTo>
                    <a:pt x="13015" y="3704"/>
                  </a:lnTo>
                  <a:lnTo>
                    <a:pt x="13204" y="3767"/>
                  </a:lnTo>
                  <a:lnTo>
                    <a:pt x="13204" y="3935"/>
                  </a:lnTo>
                  <a:lnTo>
                    <a:pt x="13204" y="4039"/>
                  </a:lnTo>
                  <a:lnTo>
                    <a:pt x="12974" y="4123"/>
                  </a:lnTo>
                  <a:lnTo>
                    <a:pt x="12806" y="4081"/>
                  </a:lnTo>
                  <a:lnTo>
                    <a:pt x="12597" y="4144"/>
                  </a:lnTo>
                  <a:lnTo>
                    <a:pt x="12492" y="4081"/>
                  </a:lnTo>
                  <a:lnTo>
                    <a:pt x="12367" y="4123"/>
                  </a:lnTo>
                  <a:lnTo>
                    <a:pt x="12262" y="4248"/>
                  </a:lnTo>
                  <a:lnTo>
                    <a:pt x="12116" y="4248"/>
                  </a:lnTo>
                  <a:lnTo>
                    <a:pt x="11823" y="4081"/>
                  </a:lnTo>
                  <a:lnTo>
                    <a:pt x="11739" y="4144"/>
                  </a:lnTo>
                  <a:lnTo>
                    <a:pt x="11530" y="4123"/>
                  </a:lnTo>
                  <a:lnTo>
                    <a:pt x="11425" y="3935"/>
                  </a:lnTo>
                  <a:lnTo>
                    <a:pt x="11488" y="3830"/>
                  </a:lnTo>
                  <a:lnTo>
                    <a:pt x="11488" y="3704"/>
                  </a:lnTo>
                  <a:lnTo>
                    <a:pt x="11383" y="3621"/>
                  </a:lnTo>
                  <a:lnTo>
                    <a:pt x="11341" y="3453"/>
                  </a:lnTo>
                  <a:lnTo>
                    <a:pt x="11300" y="3349"/>
                  </a:lnTo>
                  <a:lnTo>
                    <a:pt x="11153" y="3349"/>
                  </a:lnTo>
                  <a:lnTo>
                    <a:pt x="11069" y="3453"/>
                  </a:lnTo>
                  <a:lnTo>
                    <a:pt x="11028" y="3453"/>
                  </a:lnTo>
                  <a:lnTo>
                    <a:pt x="11090" y="3600"/>
                  </a:lnTo>
                  <a:lnTo>
                    <a:pt x="11028" y="3851"/>
                  </a:lnTo>
                  <a:lnTo>
                    <a:pt x="11132" y="4081"/>
                  </a:lnTo>
                  <a:lnTo>
                    <a:pt x="11090" y="4353"/>
                  </a:lnTo>
                  <a:lnTo>
                    <a:pt x="10756" y="4437"/>
                  </a:lnTo>
                  <a:lnTo>
                    <a:pt x="10505" y="4290"/>
                  </a:lnTo>
                  <a:lnTo>
                    <a:pt x="10400" y="4374"/>
                  </a:lnTo>
                  <a:lnTo>
                    <a:pt x="9919" y="4186"/>
                  </a:lnTo>
                  <a:lnTo>
                    <a:pt x="9709" y="4186"/>
                  </a:lnTo>
                  <a:lnTo>
                    <a:pt x="9584" y="4248"/>
                  </a:lnTo>
                  <a:lnTo>
                    <a:pt x="9291" y="4165"/>
                  </a:lnTo>
                  <a:lnTo>
                    <a:pt x="9124" y="4039"/>
                  </a:lnTo>
                  <a:lnTo>
                    <a:pt x="9103" y="3872"/>
                  </a:lnTo>
                  <a:lnTo>
                    <a:pt x="8810" y="3830"/>
                  </a:lnTo>
                  <a:lnTo>
                    <a:pt x="8517" y="3914"/>
                  </a:lnTo>
                  <a:lnTo>
                    <a:pt x="8412" y="3830"/>
                  </a:lnTo>
                  <a:lnTo>
                    <a:pt x="8140" y="3830"/>
                  </a:lnTo>
                  <a:lnTo>
                    <a:pt x="7952" y="3725"/>
                  </a:lnTo>
                  <a:lnTo>
                    <a:pt x="7784" y="3725"/>
                  </a:lnTo>
                  <a:lnTo>
                    <a:pt x="7680" y="3642"/>
                  </a:lnTo>
                  <a:lnTo>
                    <a:pt x="7450" y="3600"/>
                  </a:lnTo>
                  <a:lnTo>
                    <a:pt x="7261" y="3391"/>
                  </a:lnTo>
                  <a:lnTo>
                    <a:pt x="7010" y="3202"/>
                  </a:lnTo>
                  <a:lnTo>
                    <a:pt x="6801" y="3139"/>
                  </a:lnTo>
                  <a:lnTo>
                    <a:pt x="6717" y="3077"/>
                  </a:lnTo>
                  <a:lnTo>
                    <a:pt x="6613" y="3077"/>
                  </a:lnTo>
                  <a:lnTo>
                    <a:pt x="6508" y="2993"/>
                  </a:lnTo>
                  <a:lnTo>
                    <a:pt x="6383" y="2972"/>
                  </a:lnTo>
                  <a:lnTo>
                    <a:pt x="6362" y="2826"/>
                  </a:lnTo>
                  <a:lnTo>
                    <a:pt x="6487" y="2616"/>
                  </a:lnTo>
                  <a:lnTo>
                    <a:pt x="6487" y="2449"/>
                  </a:lnTo>
                  <a:lnTo>
                    <a:pt x="6571" y="2135"/>
                  </a:lnTo>
                  <a:lnTo>
                    <a:pt x="6571" y="1926"/>
                  </a:lnTo>
                  <a:lnTo>
                    <a:pt x="6529" y="1947"/>
                  </a:lnTo>
                  <a:lnTo>
                    <a:pt x="6508" y="1842"/>
                  </a:lnTo>
                  <a:lnTo>
                    <a:pt x="6404" y="1842"/>
                  </a:lnTo>
                  <a:lnTo>
                    <a:pt x="6320" y="1675"/>
                  </a:lnTo>
                  <a:lnTo>
                    <a:pt x="6257" y="1654"/>
                  </a:lnTo>
                  <a:lnTo>
                    <a:pt x="6152" y="1549"/>
                  </a:lnTo>
                  <a:lnTo>
                    <a:pt x="6006" y="1528"/>
                  </a:lnTo>
                  <a:lnTo>
                    <a:pt x="5964" y="1445"/>
                  </a:lnTo>
                  <a:lnTo>
                    <a:pt x="5839" y="1445"/>
                  </a:lnTo>
                  <a:lnTo>
                    <a:pt x="5755" y="1549"/>
                  </a:lnTo>
                  <a:lnTo>
                    <a:pt x="5629" y="1507"/>
                  </a:lnTo>
                  <a:lnTo>
                    <a:pt x="5587" y="1361"/>
                  </a:lnTo>
                  <a:lnTo>
                    <a:pt x="5546" y="1361"/>
                  </a:lnTo>
                  <a:lnTo>
                    <a:pt x="5546" y="1256"/>
                  </a:lnTo>
                  <a:lnTo>
                    <a:pt x="5462" y="1152"/>
                  </a:lnTo>
                  <a:lnTo>
                    <a:pt x="5399" y="1131"/>
                  </a:lnTo>
                  <a:lnTo>
                    <a:pt x="5441" y="1047"/>
                  </a:lnTo>
                  <a:lnTo>
                    <a:pt x="5378" y="943"/>
                  </a:lnTo>
                  <a:lnTo>
                    <a:pt x="5399" y="712"/>
                  </a:lnTo>
                  <a:lnTo>
                    <a:pt x="5253" y="629"/>
                  </a:lnTo>
                  <a:lnTo>
                    <a:pt x="5232" y="566"/>
                  </a:lnTo>
                  <a:lnTo>
                    <a:pt x="5211" y="482"/>
                  </a:lnTo>
                  <a:lnTo>
                    <a:pt x="4960" y="357"/>
                  </a:lnTo>
                  <a:lnTo>
                    <a:pt x="4813" y="357"/>
                  </a:lnTo>
                  <a:lnTo>
                    <a:pt x="4751" y="189"/>
                  </a:lnTo>
                  <a:lnTo>
                    <a:pt x="4604" y="106"/>
                  </a:lnTo>
                  <a:lnTo>
                    <a:pt x="4437" y="210"/>
                  </a:lnTo>
                  <a:lnTo>
                    <a:pt x="412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" name="Google Shape;1623;p74"/>
            <p:cNvSpPr/>
            <p:nvPr/>
          </p:nvSpPr>
          <p:spPr>
            <a:xfrm>
              <a:off x="4286244" y="2933329"/>
              <a:ext cx="56823" cy="29034"/>
            </a:xfrm>
            <a:custGeom>
              <a:avLst/>
              <a:gdLst/>
              <a:ahLst/>
              <a:cxnLst/>
              <a:rect l="l" t="t" r="r" b="b"/>
              <a:pathLst>
                <a:path w="4772" h="2553" extrusionOk="0">
                  <a:moveTo>
                    <a:pt x="231" y="0"/>
                  </a:moveTo>
                  <a:lnTo>
                    <a:pt x="210" y="42"/>
                  </a:lnTo>
                  <a:lnTo>
                    <a:pt x="210" y="251"/>
                  </a:lnTo>
                  <a:lnTo>
                    <a:pt x="126" y="565"/>
                  </a:lnTo>
                  <a:lnTo>
                    <a:pt x="126" y="732"/>
                  </a:lnTo>
                  <a:lnTo>
                    <a:pt x="1" y="942"/>
                  </a:lnTo>
                  <a:lnTo>
                    <a:pt x="22" y="1088"/>
                  </a:lnTo>
                  <a:lnTo>
                    <a:pt x="147" y="1109"/>
                  </a:lnTo>
                  <a:lnTo>
                    <a:pt x="252" y="1193"/>
                  </a:lnTo>
                  <a:lnTo>
                    <a:pt x="356" y="1193"/>
                  </a:lnTo>
                  <a:lnTo>
                    <a:pt x="440" y="1255"/>
                  </a:lnTo>
                  <a:lnTo>
                    <a:pt x="649" y="1318"/>
                  </a:lnTo>
                  <a:lnTo>
                    <a:pt x="900" y="1507"/>
                  </a:lnTo>
                  <a:lnTo>
                    <a:pt x="1089" y="1716"/>
                  </a:lnTo>
                  <a:lnTo>
                    <a:pt x="1319" y="1758"/>
                  </a:lnTo>
                  <a:lnTo>
                    <a:pt x="1423" y="1841"/>
                  </a:lnTo>
                  <a:lnTo>
                    <a:pt x="1591" y="1841"/>
                  </a:lnTo>
                  <a:lnTo>
                    <a:pt x="1779" y="1946"/>
                  </a:lnTo>
                  <a:lnTo>
                    <a:pt x="2051" y="1946"/>
                  </a:lnTo>
                  <a:lnTo>
                    <a:pt x="2156" y="2030"/>
                  </a:lnTo>
                  <a:lnTo>
                    <a:pt x="2449" y="1946"/>
                  </a:lnTo>
                  <a:lnTo>
                    <a:pt x="2742" y="1988"/>
                  </a:lnTo>
                  <a:lnTo>
                    <a:pt x="2763" y="2155"/>
                  </a:lnTo>
                  <a:lnTo>
                    <a:pt x="2930" y="2281"/>
                  </a:lnTo>
                  <a:lnTo>
                    <a:pt x="3223" y="2364"/>
                  </a:lnTo>
                  <a:lnTo>
                    <a:pt x="3348" y="2302"/>
                  </a:lnTo>
                  <a:lnTo>
                    <a:pt x="3558" y="2302"/>
                  </a:lnTo>
                  <a:lnTo>
                    <a:pt x="4039" y="2490"/>
                  </a:lnTo>
                  <a:lnTo>
                    <a:pt x="4144" y="2406"/>
                  </a:lnTo>
                  <a:lnTo>
                    <a:pt x="4395" y="2553"/>
                  </a:lnTo>
                  <a:lnTo>
                    <a:pt x="4729" y="2469"/>
                  </a:lnTo>
                  <a:lnTo>
                    <a:pt x="4771" y="2197"/>
                  </a:lnTo>
                  <a:lnTo>
                    <a:pt x="4667" y="1967"/>
                  </a:lnTo>
                  <a:lnTo>
                    <a:pt x="4729" y="1716"/>
                  </a:lnTo>
                  <a:lnTo>
                    <a:pt x="4667" y="1569"/>
                  </a:lnTo>
                  <a:lnTo>
                    <a:pt x="4562" y="1569"/>
                  </a:lnTo>
                  <a:lnTo>
                    <a:pt x="4416" y="1632"/>
                  </a:lnTo>
                  <a:lnTo>
                    <a:pt x="4353" y="1611"/>
                  </a:lnTo>
                  <a:lnTo>
                    <a:pt x="4206" y="1653"/>
                  </a:lnTo>
                  <a:lnTo>
                    <a:pt x="4123" y="1632"/>
                  </a:lnTo>
                  <a:lnTo>
                    <a:pt x="3997" y="1465"/>
                  </a:lnTo>
                  <a:lnTo>
                    <a:pt x="3830" y="1402"/>
                  </a:lnTo>
                  <a:lnTo>
                    <a:pt x="3788" y="1255"/>
                  </a:lnTo>
                  <a:lnTo>
                    <a:pt x="3662" y="1193"/>
                  </a:lnTo>
                  <a:lnTo>
                    <a:pt x="3453" y="1193"/>
                  </a:lnTo>
                  <a:lnTo>
                    <a:pt x="3348" y="1297"/>
                  </a:lnTo>
                  <a:lnTo>
                    <a:pt x="3202" y="1318"/>
                  </a:lnTo>
                  <a:lnTo>
                    <a:pt x="3139" y="1402"/>
                  </a:lnTo>
                  <a:lnTo>
                    <a:pt x="2972" y="1318"/>
                  </a:lnTo>
                  <a:lnTo>
                    <a:pt x="2867" y="1339"/>
                  </a:lnTo>
                  <a:lnTo>
                    <a:pt x="2825" y="1193"/>
                  </a:lnTo>
                  <a:lnTo>
                    <a:pt x="2846" y="942"/>
                  </a:lnTo>
                  <a:lnTo>
                    <a:pt x="2700" y="942"/>
                  </a:lnTo>
                  <a:lnTo>
                    <a:pt x="2532" y="1004"/>
                  </a:lnTo>
                  <a:lnTo>
                    <a:pt x="2365" y="879"/>
                  </a:lnTo>
                  <a:lnTo>
                    <a:pt x="2365" y="711"/>
                  </a:lnTo>
                  <a:lnTo>
                    <a:pt x="2239" y="628"/>
                  </a:lnTo>
                  <a:lnTo>
                    <a:pt x="2114" y="628"/>
                  </a:lnTo>
                  <a:lnTo>
                    <a:pt x="2093" y="586"/>
                  </a:lnTo>
                  <a:lnTo>
                    <a:pt x="2009" y="628"/>
                  </a:lnTo>
                  <a:lnTo>
                    <a:pt x="2009" y="816"/>
                  </a:lnTo>
                  <a:lnTo>
                    <a:pt x="1947" y="837"/>
                  </a:lnTo>
                  <a:lnTo>
                    <a:pt x="1905" y="711"/>
                  </a:lnTo>
                  <a:lnTo>
                    <a:pt x="1800" y="586"/>
                  </a:lnTo>
                  <a:lnTo>
                    <a:pt x="1737" y="523"/>
                  </a:lnTo>
                  <a:lnTo>
                    <a:pt x="1612" y="460"/>
                  </a:lnTo>
                  <a:lnTo>
                    <a:pt x="1486" y="460"/>
                  </a:lnTo>
                  <a:lnTo>
                    <a:pt x="1319" y="272"/>
                  </a:lnTo>
                  <a:lnTo>
                    <a:pt x="1214" y="209"/>
                  </a:lnTo>
                  <a:lnTo>
                    <a:pt x="1089" y="209"/>
                  </a:lnTo>
                  <a:lnTo>
                    <a:pt x="1047" y="147"/>
                  </a:lnTo>
                  <a:lnTo>
                    <a:pt x="838" y="63"/>
                  </a:lnTo>
                  <a:lnTo>
                    <a:pt x="670" y="84"/>
                  </a:lnTo>
                  <a:lnTo>
                    <a:pt x="607" y="188"/>
                  </a:lnTo>
                  <a:lnTo>
                    <a:pt x="545" y="167"/>
                  </a:lnTo>
                  <a:lnTo>
                    <a:pt x="440" y="167"/>
                  </a:lnTo>
                  <a:lnTo>
                    <a:pt x="377" y="84"/>
                  </a:lnTo>
                  <a:lnTo>
                    <a:pt x="23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" name="Google Shape;1624;p74"/>
            <p:cNvSpPr/>
            <p:nvPr/>
          </p:nvSpPr>
          <p:spPr>
            <a:xfrm>
              <a:off x="4155440" y="2884541"/>
              <a:ext cx="95439" cy="100431"/>
            </a:xfrm>
            <a:custGeom>
              <a:avLst/>
              <a:gdLst/>
              <a:ahLst/>
              <a:cxnLst/>
              <a:rect l="l" t="t" r="r" b="b"/>
              <a:pathLst>
                <a:path w="8015" h="8831" extrusionOk="0">
                  <a:moveTo>
                    <a:pt x="5901" y="1"/>
                  </a:moveTo>
                  <a:lnTo>
                    <a:pt x="5713" y="105"/>
                  </a:lnTo>
                  <a:lnTo>
                    <a:pt x="5587" y="252"/>
                  </a:lnTo>
                  <a:lnTo>
                    <a:pt x="5441" y="252"/>
                  </a:lnTo>
                  <a:lnTo>
                    <a:pt x="5315" y="377"/>
                  </a:lnTo>
                  <a:lnTo>
                    <a:pt x="5232" y="482"/>
                  </a:lnTo>
                  <a:lnTo>
                    <a:pt x="5462" y="838"/>
                  </a:lnTo>
                  <a:lnTo>
                    <a:pt x="5483" y="1110"/>
                  </a:lnTo>
                  <a:lnTo>
                    <a:pt x="5232" y="1444"/>
                  </a:lnTo>
                  <a:lnTo>
                    <a:pt x="5357" y="1570"/>
                  </a:lnTo>
                  <a:lnTo>
                    <a:pt x="5357" y="1737"/>
                  </a:lnTo>
                  <a:lnTo>
                    <a:pt x="5190" y="1968"/>
                  </a:lnTo>
                  <a:lnTo>
                    <a:pt x="4981" y="1968"/>
                  </a:lnTo>
                  <a:lnTo>
                    <a:pt x="4771" y="1884"/>
                  </a:lnTo>
                  <a:lnTo>
                    <a:pt x="4646" y="1968"/>
                  </a:lnTo>
                  <a:lnTo>
                    <a:pt x="4709" y="2135"/>
                  </a:lnTo>
                  <a:lnTo>
                    <a:pt x="4834" y="2198"/>
                  </a:lnTo>
                  <a:lnTo>
                    <a:pt x="4876" y="2365"/>
                  </a:lnTo>
                  <a:lnTo>
                    <a:pt x="4855" y="2449"/>
                  </a:lnTo>
                  <a:lnTo>
                    <a:pt x="4730" y="2512"/>
                  </a:lnTo>
                  <a:lnTo>
                    <a:pt x="4604" y="2553"/>
                  </a:lnTo>
                  <a:lnTo>
                    <a:pt x="4562" y="2616"/>
                  </a:lnTo>
                  <a:lnTo>
                    <a:pt x="4541" y="2825"/>
                  </a:lnTo>
                  <a:lnTo>
                    <a:pt x="4499" y="2972"/>
                  </a:lnTo>
                  <a:lnTo>
                    <a:pt x="4499" y="3035"/>
                  </a:lnTo>
                  <a:lnTo>
                    <a:pt x="4457" y="3097"/>
                  </a:lnTo>
                  <a:lnTo>
                    <a:pt x="4499" y="3328"/>
                  </a:lnTo>
                  <a:lnTo>
                    <a:pt x="4395" y="3537"/>
                  </a:lnTo>
                  <a:lnTo>
                    <a:pt x="4248" y="3390"/>
                  </a:lnTo>
                  <a:lnTo>
                    <a:pt x="4206" y="3390"/>
                  </a:lnTo>
                  <a:lnTo>
                    <a:pt x="4185" y="3453"/>
                  </a:lnTo>
                  <a:lnTo>
                    <a:pt x="4039" y="3453"/>
                  </a:lnTo>
                  <a:lnTo>
                    <a:pt x="3997" y="3411"/>
                  </a:lnTo>
                  <a:lnTo>
                    <a:pt x="3830" y="3432"/>
                  </a:lnTo>
                  <a:lnTo>
                    <a:pt x="3809" y="3495"/>
                  </a:lnTo>
                  <a:lnTo>
                    <a:pt x="3600" y="3662"/>
                  </a:lnTo>
                  <a:lnTo>
                    <a:pt x="3683" y="3704"/>
                  </a:lnTo>
                  <a:lnTo>
                    <a:pt x="3621" y="3767"/>
                  </a:lnTo>
                  <a:lnTo>
                    <a:pt x="3411" y="3872"/>
                  </a:lnTo>
                  <a:lnTo>
                    <a:pt x="3349" y="3830"/>
                  </a:lnTo>
                  <a:lnTo>
                    <a:pt x="3202" y="3851"/>
                  </a:lnTo>
                  <a:lnTo>
                    <a:pt x="3160" y="3934"/>
                  </a:lnTo>
                  <a:lnTo>
                    <a:pt x="3139" y="4039"/>
                  </a:lnTo>
                  <a:lnTo>
                    <a:pt x="3035" y="4060"/>
                  </a:lnTo>
                  <a:lnTo>
                    <a:pt x="2951" y="4165"/>
                  </a:lnTo>
                  <a:lnTo>
                    <a:pt x="2951" y="4332"/>
                  </a:lnTo>
                  <a:lnTo>
                    <a:pt x="2993" y="4499"/>
                  </a:lnTo>
                  <a:lnTo>
                    <a:pt x="2993" y="4646"/>
                  </a:lnTo>
                  <a:lnTo>
                    <a:pt x="3035" y="4750"/>
                  </a:lnTo>
                  <a:lnTo>
                    <a:pt x="3035" y="4855"/>
                  </a:lnTo>
                  <a:lnTo>
                    <a:pt x="2784" y="4960"/>
                  </a:lnTo>
                  <a:lnTo>
                    <a:pt x="2574" y="4960"/>
                  </a:lnTo>
                  <a:lnTo>
                    <a:pt x="2407" y="4981"/>
                  </a:lnTo>
                  <a:lnTo>
                    <a:pt x="2093" y="4981"/>
                  </a:lnTo>
                  <a:lnTo>
                    <a:pt x="1905" y="5022"/>
                  </a:lnTo>
                  <a:lnTo>
                    <a:pt x="1821" y="5106"/>
                  </a:lnTo>
                  <a:lnTo>
                    <a:pt x="1633" y="5085"/>
                  </a:lnTo>
                  <a:lnTo>
                    <a:pt x="1465" y="5127"/>
                  </a:lnTo>
                  <a:lnTo>
                    <a:pt x="775" y="5169"/>
                  </a:lnTo>
                  <a:lnTo>
                    <a:pt x="1" y="4918"/>
                  </a:lnTo>
                  <a:lnTo>
                    <a:pt x="273" y="5336"/>
                  </a:lnTo>
                  <a:lnTo>
                    <a:pt x="356" y="5483"/>
                  </a:lnTo>
                  <a:lnTo>
                    <a:pt x="524" y="5629"/>
                  </a:lnTo>
                  <a:lnTo>
                    <a:pt x="649" y="5713"/>
                  </a:lnTo>
                  <a:lnTo>
                    <a:pt x="691" y="5755"/>
                  </a:lnTo>
                  <a:lnTo>
                    <a:pt x="880" y="5797"/>
                  </a:lnTo>
                  <a:lnTo>
                    <a:pt x="984" y="5818"/>
                  </a:lnTo>
                  <a:lnTo>
                    <a:pt x="1005" y="5901"/>
                  </a:lnTo>
                  <a:lnTo>
                    <a:pt x="1172" y="5901"/>
                  </a:lnTo>
                  <a:lnTo>
                    <a:pt x="1172" y="6110"/>
                  </a:lnTo>
                  <a:lnTo>
                    <a:pt x="1214" y="6236"/>
                  </a:lnTo>
                  <a:lnTo>
                    <a:pt x="1214" y="6382"/>
                  </a:lnTo>
                  <a:lnTo>
                    <a:pt x="1256" y="6487"/>
                  </a:lnTo>
                  <a:lnTo>
                    <a:pt x="1403" y="6466"/>
                  </a:lnTo>
                  <a:lnTo>
                    <a:pt x="1528" y="6571"/>
                  </a:lnTo>
                  <a:lnTo>
                    <a:pt x="1570" y="6801"/>
                  </a:lnTo>
                  <a:lnTo>
                    <a:pt x="1486" y="6885"/>
                  </a:lnTo>
                  <a:lnTo>
                    <a:pt x="1319" y="6843"/>
                  </a:lnTo>
                  <a:lnTo>
                    <a:pt x="1068" y="6906"/>
                  </a:lnTo>
                  <a:lnTo>
                    <a:pt x="984" y="6968"/>
                  </a:lnTo>
                  <a:lnTo>
                    <a:pt x="838" y="7052"/>
                  </a:lnTo>
                  <a:lnTo>
                    <a:pt x="754" y="7157"/>
                  </a:lnTo>
                  <a:lnTo>
                    <a:pt x="796" y="7261"/>
                  </a:lnTo>
                  <a:lnTo>
                    <a:pt x="691" y="7387"/>
                  </a:lnTo>
                  <a:lnTo>
                    <a:pt x="754" y="7512"/>
                  </a:lnTo>
                  <a:lnTo>
                    <a:pt x="733" y="7722"/>
                  </a:lnTo>
                  <a:lnTo>
                    <a:pt x="733" y="7805"/>
                  </a:lnTo>
                  <a:lnTo>
                    <a:pt x="796" y="7805"/>
                  </a:lnTo>
                  <a:lnTo>
                    <a:pt x="796" y="7889"/>
                  </a:lnTo>
                  <a:lnTo>
                    <a:pt x="859" y="7910"/>
                  </a:lnTo>
                  <a:lnTo>
                    <a:pt x="1005" y="7805"/>
                  </a:lnTo>
                  <a:lnTo>
                    <a:pt x="1131" y="7805"/>
                  </a:lnTo>
                  <a:lnTo>
                    <a:pt x="1172" y="7847"/>
                  </a:lnTo>
                  <a:lnTo>
                    <a:pt x="1193" y="7826"/>
                  </a:lnTo>
                  <a:lnTo>
                    <a:pt x="1298" y="7784"/>
                  </a:lnTo>
                  <a:lnTo>
                    <a:pt x="1403" y="7784"/>
                  </a:lnTo>
                  <a:lnTo>
                    <a:pt x="1465" y="7805"/>
                  </a:lnTo>
                  <a:lnTo>
                    <a:pt x="1570" y="7784"/>
                  </a:lnTo>
                  <a:lnTo>
                    <a:pt x="1696" y="7784"/>
                  </a:lnTo>
                  <a:lnTo>
                    <a:pt x="1717" y="7722"/>
                  </a:lnTo>
                  <a:lnTo>
                    <a:pt x="1779" y="7638"/>
                  </a:lnTo>
                  <a:lnTo>
                    <a:pt x="1884" y="7722"/>
                  </a:lnTo>
                  <a:lnTo>
                    <a:pt x="1947" y="7722"/>
                  </a:lnTo>
                  <a:lnTo>
                    <a:pt x="1989" y="7701"/>
                  </a:lnTo>
                  <a:lnTo>
                    <a:pt x="2030" y="7701"/>
                  </a:lnTo>
                  <a:lnTo>
                    <a:pt x="2051" y="7784"/>
                  </a:lnTo>
                  <a:lnTo>
                    <a:pt x="2156" y="7784"/>
                  </a:lnTo>
                  <a:lnTo>
                    <a:pt x="2240" y="7826"/>
                  </a:lnTo>
                  <a:lnTo>
                    <a:pt x="2323" y="7826"/>
                  </a:lnTo>
                  <a:lnTo>
                    <a:pt x="2449" y="7701"/>
                  </a:lnTo>
                  <a:lnTo>
                    <a:pt x="2616" y="7701"/>
                  </a:lnTo>
                  <a:lnTo>
                    <a:pt x="2700" y="7722"/>
                  </a:lnTo>
                  <a:lnTo>
                    <a:pt x="2784" y="7680"/>
                  </a:lnTo>
                  <a:lnTo>
                    <a:pt x="2867" y="7680"/>
                  </a:lnTo>
                  <a:lnTo>
                    <a:pt x="2888" y="7617"/>
                  </a:lnTo>
                  <a:lnTo>
                    <a:pt x="2951" y="7638"/>
                  </a:lnTo>
                  <a:lnTo>
                    <a:pt x="3097" y="7680"/>
                  </a:lnTo>
                  <a:lnTo>
                    <a:pt x="3223" y="7617"/>
                  </a:lnTo>
                  <a:lnTo>
                    <a:pt x="3411" y="7617"/>
                  </a:lnTo>
                  <a:lnTo>
                    <a:pt x="3558" y="7722"/>
                  </a:lnTo>
                  <a:lnTo>
                    <a:pt x="3579" y="7847"/>
                  </a:lnTo>
                  <a:lnTo>
                    <a:pt x="3579" y="7931"/>
                  </a:lnTo>
                  <a:lnTo>
                    <a:pt x="3579" y="7952"/>
                  </a:lnTo>
                  <a:lnTo>
                    <a:pt x="3558" y="7952"/>
                  </a:lnTo>
                  <a:lnTo>
                    <a:pt x="3558" y="8014"/>
                  </a:lnTo>
                  <a:lnTo>
                    <a:pt x="3662" y="8014"/>
                  </a:lnTo>
                  <a:lnTo>
                    <a:pt x="3809" y="7931"/>
                  </a:lnTo>
                  <a:lnTo>
                    <a:pt x="3809" y="8056"/>
                  </a:lnTo>
                  <a:lnTo>
                    <a:pt x="3934" y="8203"/>
                  </a:lnTo>
                  <a:lnTo>
                    <a:pt x="3997" y="8412"/>
                  </a:lnTo>
                  <a:lnTo>
                    <a:pt x="3997" y="8433"/>
                  </a:lnTo>
                  <a:lnTo>
                    <a:pt x="3997" y="8517"/>
                  </a:lnTo>
                  <a:lnTo>
                    <a:pt x="3934" y="8538"/>
                  </a:lnTo>
                  <a:lnTo>
                    <a:pt x="4039" y="8538"/>
                  </a:lnTo>
                  <a:lnTo>
                    <a:pt x="4081" y="8663"/>
                  </a:lnTo>
                  <a:lnTo>
                    <a:pt x="4353" y="8663"/>
                  </a:lnTo>
                  <a:lnTo>
                    <a:pt x="4541" y="8747"/>
                  </a:lnTo>
                  <a:lnTo>
                    <a:pt x="4541" y="8831"/>
                  </a:lnTo>
                  <a:lnTo>
                    <a:pt x="4625" y="8768"/>
                  </a:lnTo>
                  <a:lnTo>
                    <a:pt x="4646" y="8621"/>
                  </a:lnTo>
                  <a:lnTo>
                    <a:pt x="4750" y="8538"/>
                  </a:lnTo>
                  <a:lnTo>
                    <a:pt x="4834" y="8517"/>
                  </a:lnTo>
                  <a:lnTo>
                    <a:pt x="4876" y="8370"/>
                  </a:lnTo>
                  <a:lnTo>
                    <a:pt x="4960" y="8412"/>
                  </a:lnTo>
                  <a:lnTo>
                    <a:pt x="5064" y="8349"/>
                  </a:lnTo>
                  <a:lnTo>
                    <a:pt x="5462" y="8370"/>
                  </a:lnTo>
                  <a:lnTo>
                    <a:pt x="5692" y="8266"/>
                  </a:lnTo>
                  <a:lnTo>
                    <a:pt x="5755" y="8224"/>
                  </a:lnTo>
                  <a:lnTo>
                    <a:pt x="5880" y="8203"/>
                  </a:lnTo>
                  <a:lnTo>
                    <a:pt x="5880" y="8203"/>
                  </a:lnTo>
                  <a:lnTo>
                    <a:pt x="5818" y="8266"/>
                  </a:lnTo>
                  <a:lnTo>
                    <a:pt x="5880" y="8349"/>
                  </a:lnTo>
                  <a:lnTo>
                    <a:pt x="6006" y="8266"/>
                  </a:lnTo>
                  <a:lnTo>
                    <a:pt x="6110" y="8224"/>
                  </a:lnTo>
                  <a:lnTo>
                    <a:pt x="6069" y="8161"/>
                  </a:lnTo>
                  <a:lnTo>
                    <a:pt x="6090" y="8098"/>
                  </a:lnTo>
                  <a:lnTo>
                    <a:pt x="5964" y="7722"/>
                  </a:lnTo>
                  <a:lnTo>
                    <a:pt x="5838" y="7575"/>
                  </a:lnTo>
                  <a:lnTo>
                    <a:pt x="5880" y="7491"/>
                  </a:lnTo>
                  <a:lnTo>
                    <a:pt x="5797" y="7429"/>
                  </a:lnTo>
                  <a:lnTo>
                    <a:pt x="5692" y="7429"/>
                  </a:lnTo>
                  <a:lnTo>
                    <a:pt x="5483" y="7303"/>
                  </a:lnTo>
                  <a:lnTo>
                    <a:pt x="5462" y="7094"/>
                  </a:lnTo>
                  <a:lnTo>
                    <a:pt x="5483" y="6968"/>
                  </a:lnTo>
                  <a:lnTo>
                    <a:pt x="5399" y="6780"/>
                  </a:lnTo>
                  <a:lnTo>
                    <a:pt x="5294" y="6780"/>
                  </a:lnTo>
                  <a:lnTo>
                    <a:pt x="5232" y="6801"/>
                  </a:lnTo>
                  <a:lnTo>
                    <a:pt x="5085" y="6759"/>
                  </a:lnTo>
                  <a:lnTo>
                    <a:pt x="4981" y="6780"/>
                  </a:lnTo>
                  <a:lnTo>
                    <a:pt x="4981" y="6634"/>
                  </a:lnTo>
                  <a:lnTo>
                    <a:pt x="5085" y="6382"/>
                  </a:lnTo>
                  <a:lnTo>
                    <a:pt x="5169" y="6362"/>
                  </a:lnTo>
                  <a:lnTo>
                    <a:pt x="5315" y="6152"/>
                  </a:lnTo>
                  <a:lnTo>
                    <a:pt x="5357" y="6048"/>
                  </a:lnTo>
                  <a:lnTo>
                    <a:pt x="5462" y="6006"/>
                  </a:lnTo>
                  <a:lnTo>
                    <a:pt x="5546" y="5943"/>
                  </a:lnTo>
                  <a:lnTo>
                    <a:pt x="5671" y="6006"/>
                  </a:lnTo>
                  <a:lnTo>
                    <a:pt x="5692" y="6110"/>
                  </a:lnTo>
                  <a:lnTo>
                    <a:pt x="5776" y="6131"/>
                  </a:lnTo>
                  <a:lnTo>
                    <a:pt x="5985" y="6006"/>
                  </a:lnTo>
                  <a:lnTo>
                    <a:pt x="6299" y="6006"/>
                  </a:lnTo>
                  <a:lnTo>
                    <a:pt x="6487" y="5797"/>
                  </a:lnTo>
                  <a:lnTo>
                    <a:pt x="6592" y="5441"/>
                  </a:lnTo>
                  <a:lnTo>
                    <a:pt x="6843" y="5273"/>
                  </a:lnTo>
                  <a:lnTo>
                    <a:pt x="6926" y="5127"/>
                  </a:lnTo>
                  <a:lnTo>
                    <a:pt x="6947" y="4960"/>
                  </a:lnTo>
                  <a:lnTo>
                    <a:pt x="7052" y="4771"/>
                  </a:lnTo>
                  <a:lnTo>
                    <a:pt x="7261" y="4667"/>
                  </a:lnTo>
                  <a:lnTo>
                    <a:pt x="7324" y="4541"/>
                  </a:lnTo>
                  <a:lnTo>
                    <a:pt x="7324" y="4437"/>
                  </a:lnTo>
                  <a:lnTo>
                    <a:pt x="7240" y="4374"/>
                  </a:lnTo>
                  <a:lnTo>
                    <a:pt x="7387" y="4185"/>
                  </a:lnTo>
                  <a:lnTo>
                    <a:pt x="7491" y="4123"/>
                  </a:lnTo>
                  <a:lnTo>
                    <a:pt x="7491" y="3976"/>
                  </a:lnTo>
                  <a:lnTo>
                    <a:pt x="7554" y="3704"/>
                  </a:lnTo>
                  <a:lnTo>
                    <a:pt x="7470" y="3495"/>
                  </a:lnTo>
                  <a:lnTo>
                    <a:pt x="7450" y="3432"/>
                  </a:lnTo>
                  <a:lnTo>
                    <a:pt x="7638" y="3244"/>
                  </a:lnTo>
                  <a:lnTo>
                    <a:pt x="7743" y="3223"/>
                  </a:lnTo>
                  <a:lnTo>
                    <a:pt x="7847" y="3139"/>
                  </a:lnTo>
                  <a:lnTo>
                    <a:pt x="7910" y="3139"/>
                  </a:lnTo>
                  <a:lnTo>
                    <a:pt x="8015" y="3035"/>
                  </a:lnTo>
                  <a:lnTo>
                    <a:pt x="8015" y="2909"/>
                  </a:lnTo>
                  <a:lnTo>
                    <a:pt x="7868" y="2867"/>
                  </a:lnTo>
                  <a:lnTo>
                    <a:pt x="7743" y="2909"/>
                  </a:lnTo>
                  <a:lnTo>
                    <a:pt x="7554" y="2888"/>
                  </a:lnTo>
                  <a:lnTo>
                    <a:pt x="7491" y="2721"/>
                  </a:lnTo>
                  <a:lnTo>
                    <a:pt x="7282" y="2658"/>
                  </a:lnTo>
                  <a:lnTo>
                    <a:pt x="7073" y="2595"/>
                  </a:lnTo>
                  <a:lnTo>
                    <a:pt x="6864" y="2407"/>
                  </a:lnTo>
                  <a:lnTo>
                    <a:pt x="6843" y="2240"/>
                  </a:lnTo>
                  <a:lnTo>
                    <a:pt x="6738" y="1863"/>
                  </a:lnTo>
                  <a:lnTo>
                    <a:pt x="6634" y="1675"/>
                  </a:lnTo>
                  <a:lnTo>
                    <a:pt x="6634" y="1507"/>
                  </a:lnTo>
                  <a:lnTo>
                    <a:pt x="6738" y="1465"/>
                  </a:lnTo>
                  <a:lnTo>
                    <a:pt x="6738" y="1340"/>
                  </a:lnTo>
                  <a:lnTo>
                    <a:pt x="6885" y="1235"/>
                  </a:lnTo>
                  <a:lnTo>
                    <a:pt x="6885" y="1110"/>
                  </a:lnTo>
                  <a:lnTo>
                    <a:pt x="6738" y="1047"/>
                  </a:lnTo>
                  <a:lnTo>
                    <a:pt x="6717" y="921"/>
                  </a:lnTo>
                  <a:lnTo>
                    <a:pt x="6550" y="838"/>
                  </a:lnTo>
                  <a:lnTo>
                    <a:pt x="6403" y="712"/>
                  </a:lnTo>
                  <a:lnTo>
                    <a:pt x="6278" y="566"/>
                  </a:lnTo>
                  <a:lnTo>
                    <a:pt x="6173" y="608"/>
                  </a:lnTo>
                  <a:lnTo>
                    <a:pt x="6090" y="628"/>
                  </a:lnTo>
                  <a:lnTo>
                    <a:pt x="6006" y="566"/>
                  </a:lnTo>
                  <a:lnTo>
                    <a:pt x="5985" y="315"/>
                  </a:lnTo>
                  <a:lnTo>
                    <a:pt x="6236" y="147"/>
                  </a:lnTo>
                  <a:lnTo>
                    <a:pt x="6215" y="64"/>
                  </a:lnTo>
                  <a:lnTo>
                    <a:pt x="6027" y="84"/>
                  </a:lnTo>
                  <a:lnTo>
                    <a:pt x="590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" name="Google Shape;1625;p74"/>
            <p:cNvSpPr/>
            <p:nvPr/>
          </p:nvSpPr>
          <p:spPr>
            <a:xfrm>
              <a:off x="4148462" y="2870746"/>
              <a:ext cx="91200" cy="72579"/>
            </a:xfrm>
            <a:custGeom>
              <a:avLst/>
              <a:gdLst/>
              <a:ahLst/>
              <a:cxnLst/>
              <a:rect l="l" t="t" r="r" b="b"/>
              <a:pathLst>
                <a:path w="7659" h="6382" extrusionOk="0">
                  <a:moveTo>
                    <a:pt x="5295" y="0"/>
                  </a:moveTo>
                  <a:lnTo>
                    <a:pt x="5232" y="105"/>
                  </a:lnTo>
                  <a:lnTo>
                    <a:pt x="5211" y="272"/>
                  </a:lnTo>
                  <a:lnTo>
                    <a:pt x="5127" y="335"/>
                  </a:lnTo>
                  <a:lnTo>
                    <a:pt x="5106" y="419"/>
                  </a:lnTo>
                  <a:lnTo>
                    <a:pt x="5127" y="565"/>
                  </a:lnTo>
                  <a:lnTo>
                    <a:pt x="5043" y="691"/>
                  </a:lnTo>
                  <a:lnTo>
                    <a:pt x="4918" y="691"/>
                  </a:lnTo>
                  <a:lnTo>
                    <a:pt x="4897" y="649"/>
                  </a:lnTo>
                  <a:lnTo>
                    <a:pt x="4834" y="649"/>
                  </a:lnTo>
                  <a:lnTo>
                    <a:pt x="4792" y="691"/>
                  </a:lnTo>
                  <a:lnTo>
                    <a:pt x="4667" y="732"/>
                  </a:lnTo>
                  <a:lnTo>
                    <a:pt x="4667" y="837"/>
                  </a:lnTo>
                  <a:lnTo>
                    <a:pt x="4709" y="879"/>
                  </a:lnTo>
                  <a:lnTo>
                    <a:pt x="4709" y="963"/>
                  </a:lnTo>
                  <a:lnTo>
                    <a:pt x="4520" y="942"/>
                  </a:lnTo>
                  <a:lnTo>
                    <a:pt x="4458" y="858"/>
                  </a:lnTo>
                  <a:lnTo>
                    <a:pt x="4395" y="837"/>
                  </a:lnTo>
                  <a:lnTo>
                    <a:pt x="4332" y="879"/>
                  </a:lnTo>
                  <a:lnTo>
                    <a:pt x="4269" y="900"/>
                  </a:lnTo>
                  <a:lnTo>
                    <a:pt x="4207" y="984"/>
                  </a:lnTo>
                  <a:lnTo>
                    <a:pt x="4081" y="1067"/>
                  </a:lnTo>
                  <a:lnTo>
                    <a:pt x="3893" y="1088"/>
                  </a:lnTo>
                  <a:lnTo>
                    <a:pt x="3788" y="1067"/>
                  </a:lnTo>
                  <a:lnTo>
                    <a:pt x="3683" y="900"/>
                  </a:lnTo>
                  <a:lnTo>
                    <a:pt x="3579" y="879"/>
                  </a:lnTo>
                  <a:lnTo>
                    <a:pt x="3474" y="984"/>
                  </a:lnTo>
                  <a:lnTo>
                    <a:pt x="3411" y="984"/>
                  </a:lnTo>
                  <a:lnTo>
                    <a:pt x="3328" y="879"/>
                  </a:lnTo>
                  <a:lnTo>
                    <a:pt x="3223" y="795"/>
                  </a:lnTo>
                  <a:lnTo>
                    <a:pt x="3014" y="858"/>
                  </a:lnTo>
                  <a:lnTo>
                    <a:pt x="2993" y="837"/>
                  </a:lnTo>
                  <a:lnTo>
                    <a:pt x="2847" y="858"/>
                  </a:lnTo>
                  <a:lnTo>
                    <a:pt x="2742" y="774"/>
                  </a:lnTo>
                  <a:lnTo>
                    <a:pt x="2595" y="837"/>
                  </a:lnTo>
                  <a:lnTo>
                    <a:pt x="2428" y="942"/>
                  </a:lnTo>
                  <a:lnTo>
                    <a:pt x="2386" y="942"/>
                  </a:lnTo>
                  <a:lnTo>
                    <a:pt x="2219" y="984"/>
                  </a:lnTo>
                  <a:lnTo>
                    <a:pt x="2177" y="1046"/>
                  </a:lnTo>
                  <a:lnTo>
                    <a:pt x="2114" y="1067"/>
                  </a:lnTo>
                  <a:lnTo>
                    <a:pt x="2093" y="1109"/>
                  </a:lnTo>
                  <a:lnTo>
                    <a:pt x="2156" y="1172"/>
                  </a:lnTo>
                  <a:lnTo>
                    <a:pt x="2156" y="1297"/>
                  </a:lnTo>
                  <a:lnTo>
                    <a:pt x="2010" y="1423"/>
                  </a:lnTo>
                  <a:lnTo>
                    <a:pt x="2010" y="1590"/>
                  </a:lnTo>
                  <a:lnTo>
                    <a:pt x="1989" y="1716"/>
                  </a:lnTo>
                  <a:lnTo>
                    <a:pt x="1884" y="1737"/>
                  </a:lnTo>
                  <a:lnTo>
                    <a:pt x="1800" y="1821"/>
                  </a:lnTo>
                  <a:lnTo>
                    <a:pt x="1779" y="1883"/>
                  </a:lnTo>
                  <a:lnTo>
                    <a:pt x="1570" y="1925"/>
                  </a:lnTo>
                  <a:lnTo>
                    <a:pt x="1382" y="2030"/>
                  </a:lnTo>
                  <a:lnTo>
                    <a:pt x="1424" y="2113"/>
                  </a:lnTo>
                  <a:lnTo>
                    <a:pt x="1340" y="2155"/>
                  </a:lnTo>
                  <a:lnTo>
                    <a:pt x="1319" y="2239"/>
                  </a:lnTo>
                  <a:lnTo>
                    <a:pt x="1235" y="2344"/>
                  </a:lnTo>
                  <a:lnTo>
                    <a:pt x="1068" y="2365"/>
                  </a:lnTo>
                  <a:lnTo>
                    <a:pt x="1026" y="2427"/>
                  </a:lnTo>
                  <a:lnTo>
                    <a:pt x="963" y="2365"/>
                  </a:lnTo>
                  <a:lnTo>
                    <a:pt x="922" y="2302"/>
                  </a:lnTo>
                  <a:lnTo>
                    <a:pt x="796" y="2197"/>
                  </a:lnTo>
                  <a:lnTo>
                    <a:pt x="712" y="2197"/>
                  </a:lnTo>
                  <a:lnTo>
                    <a:pt x="629" y="2260"/>
                  </a:lnTo>
                  <a:lnTo>
                    <a:pt x="524" y="2260"/>
                  </a:lnTo>
                  <a:lnTo>
                    <a:pt x="440" y="2197"/>
                  </a:lnTo>
                  <a:lnTo>
                    <a:pt x="315" y="2155"/>
                  </a:lnTo>
                  <a:lnTo>
                    <a:pt x="273" y="2197"/>
                  </a:lnTo>
                  <a:lnTo>
                    <a:pt x="273" y="2365"/>
                  </a:lnTo>
                  <a:lnTo>
                    <a:pt x="273" y="2448"/>
                  </a:lnTo>
                  <a:lnTo>
                    <a:pt x="210" y="2532"/>
                  </a:lnTo>
                  <a:lnTo>
                    <a:pt x="294" y="2637"/>
                  </a:lnTo>
                  <a:lnTo>
                    <a:pt x="273" y="2657"/>
                  </a:lnTo>
                  <a:lnTo>
                    <a:pt x="273" y="2741"/>
                  </a:lnTo>
                  <a:lnTo>
                    <a:pt x="126" y="2846"/>
                  </a:lnTo>
                  <a:lnTo>
                    <a:pt x="1" y="2867"/>
                  </a:lnTo>
                  <a:lnTo>
                    <a:pt x="64" y="2950"/>
                  </a:lnTo>
                  <a:lnTo>
                    <a:pt x="168" y="3034"/>
                  </a:lnTo>
                  <a:lnTo>
                    <a:pt x="22" y="3181"/>
                  </a:lnTo>
                  <a:lnTo>
                    <a:pt x="85" y="3181"/>
                  </a:lnTo>
                  <a:lnTo>
                    <a:pt x="106" y="3390"/>
                  </a:lnTo>
                  <a:lnTo>
                    <a:pt x="106" y="3515"/>
                  </a:lnTo>
                  <a:lnTo>
                    <a:pt x="294" y="3557"/>
                  </a:lnTo>
                  <a:lnTo>
                    <a:pt x="336" y="3557"/>
                  </a:lnTo>
                  <a:lnTo>
                    <a:pt x="189" y="3787"/>
                  </a:lnTo>
                  <a:lnTo>
                    <a:pt x="126" y="3934"/>
                  </a:lnTo>
                  <a:lnTo>
                    <a:pt x="294" y="4227"/>
                  </a:lnTo>
                  <a:lnTo>
                    <a:pt x="378" y="4499"/>
                  </a:lnTo>
                  <a:lnTo>
                    <a:pt x="336" y="4562"/>
                  </a:lnTo>
                  <a:lnTo>
                    <a:pt x="398" y="4666"/>
                  </a:lnTo>
                  <a:lnTo>
                    <a:pt x="419" y="4875"/>
                  </a:lnTo>
                  <a:lnTo>
                    <a:pt x="922" y="4917"/>
                  </a:lnTo>
                  <a:lnTo>
                    <a:pt x="1005" y="5085"/>
                  </a:lnTo>
                  <a:lnTo>
                    <a:pt x="1005" y="5252"/>
                  </a:lnTo>
                  <a:lnTo>
                    <a:pt x="1047" y="5482"/>
                  </a:lnTo>
                  <a:lnTo>
                    <a:pt x="1005" y="5566"/>
                  </a:lnTo>
                  <a:lnTo>
                    <a:pt x="587" y="6131"/>
                  </a:lnTo>
                  <a:lnTo>
                    <a:pt x="1361" y="6382"/>
                  </a:lnTo>
                  <a:lnTo>
                    <a:pt x="2051" y="6340"/>
                  </a:lnTo>
                  <a:lnTo>
                    <a:pt x="2219" y="6298"/>
                  </a:lnTo>
                  <a:lnTo>
                    <a:pt x="2407" y="6319"/>
                  </a:lnTo>
                  <a:lnTo>
                    <a:pt x="2491" y="6235"/>
                  </a:lnTo>
                  <a:lnTo>
                    <a:pt x="2679" y="6194"/>
                  </a:lnTo>
                  <a:lnTo>
                    <a:pt x="2993" y="6194"/>
                  </a:lnTo>
                  <a:lnTo>
                    <a:pt x="3160" y="6173"/>
                  </a:lnTo>
                  <a:lnTo>
                    <a:pt x="3370" y="6173"/>
                  </a:lnTo>
                  <a:lnTo>
                    <a:pt x="3621" y="6068"/>
                  </a:lnTo>
                  <a:lnTo>
                    <a:pt x="3621" y="5963"/>
                  </a:lnTo>
                  <a:lnTo>
                    <a:pt x="3579" y="5859"/>
                  </a:lnTo>
                  <a:lnTo>
                    <a:pt x="3579" y="5712"/>
                  </a:lnTo>
                  <a:lnTo>
                    <a:pt x="3537" y="5545"/>
                  </a:lnTo>
                  <a:lnTo>
                    <a:pt x="3537" y="5378"/>
                  </a:lnTo>
                  <a:lnTo>
                    <a:pt x="3621" y="5273"/>
                  </a:lnTo>
                  <a:lnTo>
                    <a:pt x="3725" y="5252"/>
                  </a:lnTo>
                  <a:lnTo>
                    <a:pt x="3746" y="5147"/>
                  </a:lnTo>
                  <a:lnTo>
                    <a:pt x="3788" y="5064"/>
                  </a:lnTo>
                  <a:lnTo>
                    <a:pt x="3935" y="5043"/>
                  </a:lnTo>
                  <a:lnTo>
                    <a:pt x="3997" y="5085"/>
                  </a:lnTo>
                  <a:lnTo>
                    <a:pt x="4207" y="4980"/>
                  </a:lnTo>
                  <a:lnTo>
                    <a:pt x="4269" y="4917"/>
                  </a:lnTo>
                  <a:lnTo>
                    <a:pt x="4186" y="4875"/>
                  </a:lnTo>
                  <a:lnTo>
                    <a:pt x="4395" y="4708"/>
                  </a:lnTo>
                  <a:lnTo>
                    <a:pt x="4416" y="4645"/>
                  </a:lnTo>
                  <a:lnTo>
                    <a:pt x="4583" y="4624"/>
                  </a:lnTo>
                  <a:lnTo>
                    <a:pt x="4625" y="4666"/>
                  </a:lnTo>
                  <a:lnTo>
                    <a:pt x="4771" y="4666"/>
                  </a:lnTo>
                  <a:lnTo>
                    <a:pt x="4792" y="4603"/>
                  </a:lnTo>
                  <a:lnTo>
                    <a:pt x="4834" y="4603"/>
                  </a:lnTo>
                  <a:lnTo>
                    <a:pt x="4981" y="4750"/>
                  </a:lnTo>
                  <a:lnTo>
                    <a:pt x="5085" y="4541"/>
                  </a:lnTo>
                  <a:lnTo>
                    <a:pt x="5043" y="4310"/>
                  </a:lnTo>
                  <a:lnTo>
                    <a:pt x="5085" y="4248"/>
                  </a:lnTo>
                  <a:lnTo>
                    <a:pt x="5085" y="4185"/>
                  </a:lnTo>
                  <a:lnTo>
                    <a:pt x="5127" y="4038"/>
                  </a:lnTo>
                  <a:lnTo>
                    <a:pt x="5148" y="3829"/>
                  </a:lnTo>
                  <a:lnTo>
                    <a:pt x="5190" y="3766"/>
                  </a:lnTo>
                  <a:lnTo>
                    <a:pt x="5316" y="3725"/>
                  </a:lnTo>
                  <a:lnTo>
                    <a:pt x="5441" y="3662"/>
                  </a:lnTo>
                  <a:lnTo>
                    <a:pt x="5462" y="3578"/>
                  </a:lnTo>
                  <a:lnTo>
                    <a:pt x="5420" y="3411"/>
                  </a:lnTo>
                  <a:lnTo>
                    <a:pt x="5295" y="3348"/>
                  </a:lnTo>
                  <a:lnTo>
                    <a:pt x="5232" y="3181"/>
                  </a:lnTo>
                  <a:lnTo>
                    <a:pt x="5357" y="3097"/>
                  </a:lnTo>
                  <a:lnTo>
                    <a:pt x="5567" y="3181"/>
                  </a:lnTo>
                  <a:lnTo>
                    <a:pt x="5776" y="3181"/>
                  </a:lnTo>
                  <a:lnTo>
                    <a:pt x="5943" y="2950"/>
                  </a:lnTo>
                  <a:lnTo>
                    <a:pt x="5943" y="2783"/>
                  </a:lnTo>
                  <a:lnTo>
                    <a:pt x="5818" y="2657"/>
                  </a:lnTo>
                  <a:lnTo>
                    <a:pt x="6069" y="2323"/>
                  </a:lnTo>
                  <a:lnTo>
                    <a:pt x="6048" y="2051"/>
                  </a:lnTo>
                  <a:lnTo>
                    <a:pt x="5818" y="1695"/>
                  </a:lnTo>
                  <a:lnTo>
                    <a:pt x="5901" y="1590"/>
                  </a:lnTo>
                  <a:lnTo>
                    <a:pt x="6027" y="1465"/>
                  </a:lnTo>
                  <a:lnTo>
                    <a:pt x="6173" y="1465"/>
                  </a:lnTo>
                  <a:lnTo>
                    <a:pt x="6299" y="1318"/>
                  </a:lnTo>
                  <a:lnTo>
                    <a:pt x="6487" y="1214"/>
                  </a:lnTo>
                  <a:lnTo>
                    <a:pt x="6613" y="1297"/>
                  </a:lnTo>
                  <a:lnTo>
                    <a:pt x="6801" y="1277"/>
                  </a:lnTo>
                  <a:lnTo>
                    <a:pt x="7199" y="1172"/>
                  </a:lnTo>
                  <a:lnTo>
                    <a:pt x="7450" y="1067"/>
                  </a:lnTo>
                  <a:lnTo>
                    <a:pt x="7596" y="879"/>
                  </a:lnTo>
                  <a:lnTo>
                    <a:pt x="7471" y="858"/>
                  </a:lnTo>
                  <a:lnTo>
                    <a:pt x="7659" y="691"/>
                  </a:lnTo>
                  <a:lnTo>
                    <a:pt x="7638" y="586"/>
                  </a:lnTo>
                  <a:lnTo>
                    <a:pt x="7387" y="586"/>
                  </a:lnTo>
                  <a:lnTo>
                    <a:pt x="7324" y="691"/>
                  </a:lnTo>
                  <a:lnTo>
                    <a:pt x="7094" y="732"/>
                  </a:lnTo>
                  <a:lnTo>
                    <a:pt x="7073" y="586"/>
                  </a:lnTo>
                  <a:lnTo>
                    <a:pt x="6906" y="649"/>
                  </a:lnTo>
                  <a:lnTo>
                    <a:pt x="6655" y="795"/>
                  </a:lnTo>
                  <a:lnTo>
                    <a:pt x="6571" y="858"/>
                  </a:lnTo>
                  <a:lnTo>
                    <a:pt x="6550" y="984"/>
                  </a:lnTo>
                  <a:lnTo>
                    <a:pt x="6424" y="1067"/>
                  </a:lnTo>
                  <a:lnTo>
                    <a:pt x="6257" y="1151"/>
                  </a:lnTo>
                  <a:lnTo>
                    <a:pt x="6236" y="1193"/>
                  </a:lnTo>
                  <a:lnTo>
                    <a:pt x="6132" y="1277"/>
                  </a:lnTo>
                  <a:lnTo>
                    <a:pt x="5985" y="1277"/>
                  </a:lnTo>
                  <a:lnTo>
                    <a:pt x="5880" y="1256"/>
                  </a:lnTo>
                  <a:lnTo>
                    <a:pt x="5880" y="1172"/>
                  </a:lnTo>
                  <a:lnTo>
                    <a:pt x="5776" y="1046"/>
                  </a:lnTo>
                  <a:lnTo>
                    <a:pt x="5776" y="837"/>
                  </a:lnTo>
                  <a:lnTo>
                    <a:pt x="5755" y="691"/>
                  </a:lnTo>
                  <a:lnTo>
                    <a:pt x="5776" y="565"/>
                  </a:lnTo>
                  <a:lnTo>
                    <a:pt x="5734" y="460"/>
                  </a:lnTo>
                  <a:lnTo>
                    <a:pt x="5629" y="460"/>
                  </a:lnTo>
                  <a:lnTo>
                    <a:pt x="5608" y="356"/>
                  </a:lnTo>
                  <a:lnTo>
                    <a:pt x="5629" y="209"/>
                  </a:lnTo>
                  <a:lnTo>
                    <a:pt x="5629" y="126"/>
                  </a:lnTo>
                  <a:lnTo>
                    <a:pt x="5525" y="63"/>
                  </a:lnTo>
                  <a:lnTo>
                    <a:pt x="542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" name="Google Shape;1626;p74"/>
            <p:cNvSpPr/>
            <p:nvPr/>
          </p:nvSpPr>
          <p:spPr>
            <a:xfrm>
              <a:off x="3884115" y="2761763"/>
              <a:ext cx="113133" cy="67348"/>
            </a:xfrm>
            <a:custGeom>
              <a:avLst/>
              <a:gdLst/>
              <a:ahLst/>
              <a:cxnLst/>
              <a:rect l="l" t="t" r="r" b="b"/>
              <a:pathLst>
                <a:path w="9501" h="5922" extrusionOk="0">
                  <a:moveTo>
                    <a:pt x="5064" y="0"/>
                  </a:moveTo>
                  <a:lnTo>
                    <a:pt x="4960" y="84"/>
                  </a:lnTo>
                  <a:lnTo>
                    <a:pt x="5002" y="209"/>
                  </a:lnTo>
                  <a:lnTo>
                    <a:pt x="4855" y="230"/>
                  </a:lnTo>
                  <a:lnTo>
                    <a:pt x="4751" y="209"/>
                  </a:lnTo>
                  <a:lnTo>
                    <a:pt x="4730" y="209"/>
                  </a:lnTo>
                  <a:lnTo>
                    <a:pt x="4500" y="272"/>
                  </a:lnTo>
                  <a:lnTo>
                    <a:pt x="4332" y="293"/>
                  </a:lnTo>
                  <a:lnTo>
                    <a:pt x="4228" y="502"/>
                  </a:lnTo>
                  <a:lnTo>
                    <a:pt x="4228" y="712"/>
                  </a:lnTo>
                  <a:lnTo>
                    <a:pt x="4102" y="712"/>
                  </a:lnTo>
                  <a:lnTo>
                    <a:pt x="3997" y="628"/>
                  </a:lnTo>
                  <a:lnTo>
                    <a:pt x="3851" y="691"/>
                  </a:lnTo>
                  <a:lnTo>
                    <a:pt x="3746" y="607"/>
                  </a:lnTo>
                  <a:lnTo>
                    <a:pt x="3642" y="628"/>
                  </a:lnTo>
                  <a:lnTo>
                    <a:pt x="3537" y="753"/>
                  </a:lnTo>
                  <a:lnTo>
                    <a:pt x="3432" y="732"/>
                  </a:lnTo>
                  <a:lnTo>
                    <a:pt x="3391" y="607"/>
                  </a:lnTo>
                  <a:lnTo>
                    <a:pt x="3244" y="607"/>
                  </a:lnTo>
                  <a:lnTo>
                    <a:pt x="3056" y="712"/>
                  </a:lnTo>
                  <a:lnTo>
                    <a:pt x="2972" y="649"/>
                  </a:lnTo>
                  <a:lnTo>
                    <a:pt x="2805" y="628"/>
                  </a:lnTo>
                  <a:lnTo>
                    <a:pt x="2763" y="691"/>
                  </a:lnTo>
                  <a:lnTo>
                    <a:pt x="2700" y="691"/>
                  </a:lnTo>
                  <a:lnTo>
                    <a:pt x="2595" y="607"/>
                  </a:lnTo>
                  <a:lnTo>
                    <a:pt x="2386" y="691"/>
                  </a:lnTo>
                  <a:lnTo>
                    <a:pt x="2344" y="628"/>
                  </a:lnTo>
                  <a:lnTo>
                    <a:pt x="2219" y="544"/>
                  </a:lnTo>
                  <a:lnTo>
                    <a:pt x="1884" y="502"/>
                  </a:lnTo>
                  <a:lnTo>
                    <a:pt x="1759" y="419"/>
                  </a:lnTo>
                  <a:lnTo>
                    <a:pt x="1675" y="419"/>
                  </a:lnTo>
                  <a:lnTo>
                    <a:pt x="1570" y="523"/>
                  </a:lnTo>
                  <a:lnTo>
                    <a:pt x="1382" y="523"/>
                  </a:lnTo>
                  <a:lnTo>
                    <a:pt x="963" y="586"/>
                  </a:lnTo>
                  <a:lnTo>
                    <a:pt x="859" y="628"/>
                  </a:lnTo>
                  <a:lnTo>
                    <a:pt x="671" y="544"/>
                  </a:lnTo>
                  <a:lnTo>
                    <a:pt x="608" y="544"/>
                  </a:lnTo>
                  <a:lnTo>
                    <a:pt x="566" y="649"/>
                  </a:lnTo>
                  <a:lnTo>
                    <a:pt x="608" y="921"/>
                  </a:lnTo>
                  <a:lnTo>
                    <a:pt x="650" y="1004"/>
                  </a:lnTo>
                  <a:lnTo>
                    <a:pt x="733" y="1151"/>
                  </a:lnTo>
                  <a:lnTo>
                    <a:pt x="859" y="1235"/>
                  </a:lnTo>
                  <a:lnTo>
                    <a:pt x="817" y="1318"/>
                  </a:lnTo>
                  <a:lnTo>
                    <a:pt x="838" y="1381"/>
                  </a:lnTo>
                  <a:lnTo>
                    <a:pt x="880" y="1465"/>
                  </a:lnTo>
                  <a:lnTo>
                    <a:pt x="838" y="1653"/>
                  </a:lnTo>
                  <a:lnTo>
                    <a:pt x="754" y="1653"/>
                  </a:lnTo>
                  <a:lnTo>
                    <a:pt x="650" y="1737"/>
                  </a:lnTo>
                  <a:lnTo>
                    <a:pt x="629" y="1904"/>
                  </a:lnTo>
                  <a:lnTo>
                    <a:pt x="252" y="2302"/>
                  </a:lnTo>
                  <a:lnTo>
                    <a:pt x="294" y="2469"/>
                  </a:lnTo>
                  <a:lnTo>
                    <a:pt x="294" y="2637"/>
                  </a:lnTo>
                  <a:lnTo>
                    <a:pt x="147" y="2616"/>
                  </a:lnTo>
                  <a:lnTo>
                    <a:pt x="43" y="2888"/>
                  </a:lnTo>
                  <a:lnTo>
                    <a:pt x="22" y="3097"/>
                  </a:lnTo>
                  <a:lnTo>
                    <a:pt x="1" y="3097"/>
                  </a:lnTo>
                  <a:lnTo>
                    <a:pt x="126" y="3222"/>
                  </a:lnTo>
                  <a:lnTo>
                    <a:pt x="294" y="3327"/>
                  </a:lnTo>
                  <a:lnTo>
                    <a:pt x="315" y="3432"/>
                  </a:lnTo>
                  <a:lnTo>
                    <a:pt x="440" y="3432"/>
                  </a:lnTo>
                  <a:lnTo>
                    <a:pt x="524" y="3348"/>
                  </a:lnTo>
                  <a:lnTo>
                    <a:pt x="629" y="3348"/>
                  </a:lnTo>
                  <a:lnTo>
                    <a:pt x="838" y="3453"/>
                  </a:lnTo>
                  <a:lnTo>
                    <a:pt x="984" y="3473"/>
                  </a:lnTo>
                  <a:lnTo>
                    <a:pt x="1152" y="3536"/>
                  </a:lnTo>
                  <a:lnTo>
                    <a:pt x="1194" y="3641"/>
                  </a:lnTo>
                  <a:lnTo>
                    <a:pt x="1340" y="3683"/>
                  </a:lnTo>
                  <a:lnTo>
                    <a:pt x="1487" y="3641"/>
                  </a:lnTo>
                  <a:lnTo>
                    <a:pt x="1612" y="3641"/>
                  </a:lnTo>
                  <a:lnTo>
                    <a:pt x="1717" y="3515"/>
                  </a:lnTo>
                  <a:lnTo>
                    <a:pt x="2114" y="3453"/>
                  </a:lnTo>
                  <a:lnTo>
                    <a:pt x="2240" y="3369"/>
                  </a:lnTo>
                  <a:lnTo>
                    <a:pt x="2386" y="3348"/>
                  </a:lnTo>
                  <a:lnTo>
                    <a:pt x="2344" y="3201"/>
                  </a:lnTo>
                  <a:lnTo>
                    <a:pt x="2386" y="3139"/>
                  </a:lnTo>
                  <a:lnTo>
                    <a:pt x="2344" y="2992"/>
                  </a:lnTo>
                  <a:lnTo>
                    <a:pt x="2428" y="3013"/>
                  </a:lnTo>
                  <a:lnTo>
                    <a:pt x="2449" y="2992"/>
                  </a:lnTo>
                  <a:lnTo>
                    <a:pt x="2554" y="3034"/>
                  </a:lnTo>
                  <a:lnTo>
                    <a:pt x="2616" y="2992"/>
                  </a:lnTo>
                  <a:lnTo>
                    <a:pt x="2742" y="2992"/>
                  </a:lnTo>
                  <a:lnTo>
                    <a:pt x="2763" y="2929"/>
                  </a:lnTo>
                  <a:lnTo>
                    <a:pt x="2867" y="3055"/>
                  </a:lnTo>
                  <a:lnTo>
                    <a:pt x="3014" y="3055"/>
                  </a:lnTo>
                  <a:lnTo>
                    <a:pt x="3181" y="3243"/>
                  </a:lnTo>
                  <a:lnTo>
                    <a:pt x="3370" y="3243"/>
                  </a:lnTo>
                  <a:lnTo>
                    <a:pt x="3391" y="3201"/>
                  </a:lnTo>
                  <a:lnTo>
                    <a:pt x="3453" y="3201"/>
                  </a:lnTo>
                  <a:lnTo>
                    <a:pt x="3642" y="3369"/>
                  </a:lnTo>
                  <a:lnTo>
                    <a:pt x="3788" y="3453"/>
                  </a:lnTo>
                  <a:lnTo>
                    <a:pt x="3809" y="3641"/>
                  </a:lnTo>
                  <a:lnTo>
                    <a:pt x="3809" y="3787"/>
                  </a:lnTo>
                  <a:lnTo>
                    <a:pt x="3956" y="3850"/>
                  </a:lnTo>
                  <a:lnTo>
                    <a:pt x="3956" y="3892"/>
                  </a:lnTo>
                  <a:lnTo>
                    <a:pt x="4102" y="4038"/>
                  </a:lnTo>
                  <a:lnTo>
                    <a:pt x="4269" y="4143"/>
                  </a:lnTo>
                  <a:lnTo>
                    <a:pt x="4290" y="4248"/>
                  </a:lnTo>
                  <a:lnTo>
                    <a:pt x="4269" y="4352"/>
                  </a:lnTo>
                  <a:lnTo>
                    <a:pt x="4332" y="4457"/>
                  </a:lnTo>
                  <a:lnTo>
                    <a:pt x="4311" y="4499"/>
                  </a:lnTo>
                  <a:lnTo>
                    <a:pt x="4123" y="4499"/>
                  </a:lnTo>
                  <a:lnTo>
                    <a:pt x="4060" y="4415"/>
                  </a:lnTo>
                  <a:lnTo>
                    <a:pt x="3893" y="4478"/>
                  </a:lnTo>
                  <a:lnTo>
                    <a:pt x="3788" y="4478"/>
                  </a:lnTo>
                  <a:lnTo>
                    <a:pt x="3767" y="4687"/>
                  </a:lnTo>
                  <a:lnTo>
                    <a:pt x="3767" y="4834"/>
                  </a:lnTo>
                  <a:lnTo>
                    <a:pt x="3704" y="4813"/>
                  </a:lnTo>
                  <a:lnTo>
                    <a:pt x="3600" y="5022"/>
                  </a:lnTo>
                  <a:lnTo>
                    <a:pt x="3600" y="5126"/>
                  </a:lnTo>
                  <a:lnTo>
                    <a:pt x="3495" y="5106"/>
                  </a:lnTo>
                  <a:lnTo>
                    <a:pt x="3432" y="5147"/>
                  </a:lnTo>
                  <a:lnTo>
                    <a:pt x="3537" y="5315"/>
                  </a:lnTo>
                  <a:lnTo>
                    <a:pt x="3684" y="5357"/>
                  </a:lnTo>
                  <a:lnTo>
                    <a:pt x="3893" y="5357"/>
                  </a:lnTo>
                  <a:lnTo>
                    <a:pt x="3976" y="5294"/>
                  </a:lnTo>
                  <a:lnTo>
                    <a:pt x="4165" y="5294"/>
                  </a:lnTo>
                  <a:lnTo>
                    <a:pt x="4269" y="5357"/>
                  </a:lnTo>
                  <a:lnTo>
                    <a:pt x="4290" y="5252"/>
                  </a:lnTo>
                  <a:lnTo>
                    <a:pt x="4228" y="5189"/>
                  </a:lnTo>
                  <a:lnTo>
                    <a:pt x="4228" y="5106"/>
                  </a:lnTo>
                  <a:lnTo>
                    <a:pt x="4228" y="5022"/>
                  </a:lnTo>
                  <a:lnTo>
                    <a:pt x="4290" y="5106"/>
                  </a:lnTo>
                  <a:lnTo>
                    <a:pt x="4374" y="5106"/>
                  </a:lnTo>
                  <a:lnTo>
                    <a:pt x="4583" y="4834"/>
                  </a:lnTo>
                  <a:lnTo>
                    <a:pt x="4541" y="4771"/>
                  </a:lnTo>
                  <a:lnTo>
                    <a:pt x="4604" y="4771"/>
                  </a:lnTo>
                  <a:lnTo>
                    <a:pt x="4730" y="4603"/>
                  </a:lnTo>
                  <a:lnTo>
                    <a:pt x="4730" y="4478"/>
                  </a:lnTo>
                  <a:lnTo>
                    <a:pt x="4813" y="4394"/>
                  </a:lnTo>
                  <a:lnTo>
                    <a:pt x="4939" y="4394"/>
                  </a:lnTo>
                  <a:lnTo>
                    <a:pt x="5064" y="4269"/>
                  </a:lnTo>
                  <a:lnTo>
                    <a:pt x="5127" y="4310"/>
                  </a:lnTo>
                  <a:lnTo>
                    <a:pt x="5127" y="4352"/>
                  </a:lnTo>
                  <a:lnTo>
                    <a:pt x="5232" y="4352"/>
                  </a:lnTo>
                  <a:lnTo>
                    <a:pt x="5274" y="4289"/>
                  </a:lnTo>
                  <a:lnTo>
                    <a:pt x="5336" y="4206"/>
                  </a:lnTo>
                  <a:lnTo>
                    <a:pt x="5357" y="4269"/>
                  </a:lnTo>
                  <a:lnTo>
                    <a:pt x="5441" y="4310"/>
                  </a:lnTo>
                  <a:lnTo>
                    <a:pt x="5525" y="4352"/>
                  </a:lnTo>
                  <a:lnTo>
                    <a:pt x="5692" y="4310"/>
                  </a:lnTo>
                  <a:lnTo>
                    <a:pt x="5567" y="4373"/>
                  </a:lnTo>
                  <a:lnTo>
                    <a:pt x="5483" y="4415"/>
                  </a:lnTo>
                  <a:lnTo>
                    <a:pt x="5378" y="4394"/>
                  </a:lnTo>
                  <a:lnTo>
                    <a:pt x="5211" y="4415"/>
                  </a:lnTo>
                  <a:lnTo>
                    <a:pt x="5064" y="4415"/>
                  </a:lnTo>
                  <a:lnTo>
                    <a:pt x="5127" y="4478"/>
                  </a:lnTo>
                  <a:lnTo>
                    <a:pt x="5336" y="4478"/>
                  </a:lnTo>
                  <a:lnTo>
                    <a:pt x="5483" y="4561"/>
                  </a:lnTo>
                  <a:lnTo>
                    <a:pt x="5462" y="4582"/>
                  </a:lnTo>
                  <a:lnTo>
                    <a:pt x="5420" y="4624"/>
                  </a:lnTo>
                  <a:lnTo>
                    <a:pt x="5483" y="4708"/>
                  </a:lnTo>
                  <a:lnTo>
                    <a:pt x="5567" y="4708"/>
                  </a:lnTo>
                  <a:lnTo>
                    <a:pt x="5671" y="4771"/>
                  </a:lnTo>
                  <a:lnTo>
                    <a:pt x="5797" y="4708"/>
                  </a:lnTo>
                  <a:lnTo>
                    <a:pt x="5943" y="4687"/>
                  </a:lnTo>
                  <a:lnTo>
                    <a:pt x="6069" y="4729"/>
                  </a:lnTo>
                  <a:lnTo>
                    <a:pt x="6173" y="4792"/>
                  </a:lnTo>
                  <a:lnTo>
                    <a:pt x="6194" y="4708"/>
                  </a:lnTo>
                  <a:lnTo>
                    <a:pt x="6257" y="4729"/>
                  </a:lnTo>
                  <a:lnTo>
                    <a:pt x="6278" y="4875"/>
                  </a:lnTo>
                  <a:lnTo>
                    <a:pt x="6362" y="4938"/>
                  </a:lnTo>
                  <a:lnTo>
                    <a:pt x="6299" y="4980"/>
                  </a:lnTo>
                  <a:lnTo>
                    <a:pt x="6111" y="5022"/>
                  </a:lnTo>
                  <a:lnTo>
                    <a:pt x="5943" y="5126"/>
                  </a:lnTo>
                  <a:lnTo>
                    <a:pt x="5797" y="5315"/>
                  </a:lnTo>
                  <a:lnTo>
                    <a:pt x="5901" y="5357"/>
                  </a:lnTo>
                  <a:lnTo>
                    <a:pt x="5985" y="5294"/>
                  </a:lnTo>
                  <a:lnTo>
                    <a:pt x="6111" y="5357"/>
                  </a:lnTo>
                  <a:lnTo>
                    <a:pt x="6173" y="5336"/>
                  </a:lnTo>
                  <a:lnTo>
                    <a:pt x="6362" y="5503"/>
                  </a:lnTo>
                  <a:lnTo>
                    <a:pt x="6383" y="5566"/>
                  </a:lnTo>
                  <a:lnTo>
                    <a:pt x="6299" y="5775"/>
                  </a:lnTo>
                  <a:lnTo>
                    <a:pt x="6278" y="5838"/>
                  </a:lnTo>
                  <a:lnTo>
                    <a:pt x="6383" y="5922"/>
                  </a:lnTo>
                  <a:lnTo>
                    <a:pt x="6592" y="5922"/>
                  </a:lnTo>
                  <a:lnTo>
                    <a:pt x="6780" y="5817"/>
                  </a:lnTo>
                  <a:lnTo>
                    <a:pt x="7031" y="5629"/>
                  </a:lnTo>
                  <a:lnTo>
                    <a:pt x="7220" y="5629"/>
                  </a:lnTo>
                  <a:lnTo>
                    <a:pt x="7324" y="5503"/>
                  </a:lnTo>
                  <a:lnTo>
                    <a:pt x="7450" y="5419"/>
                  </a:lnTo>
                  <a:lnTo>
                    <a:pt x="7680" y="5440"/>
                  </a:lnTo>
                  <a:lnTo>
                    <a:pt x="7889" y="5440"/>
                  </a:lnTo>
                  <a:lnTo>
                    <a:pt x="7952" y="5336"/>
                  </a:lnTo>
                  <a:lnTo>
                    <a:pt x="7889" y="5231"/>
                  </a:lnTo>
                  <a:lnTo>
                    <a:pt x="7952" y="5210"/>
                  </a:lnTo>
                  <a:lnTo>
                    <a:pt x="7994" y="5126"/>
                  </a:lnTo>
                  <a:lnTo>
                    <a:pt x="7847" y="5106"/>
                  </a:lnTo>
                  <a:lnTo>
                    <a:pt x="7659" y="5126"/>
                  </a:lnTo>
                  <a:lnTo>
                    <a:pt x="7638" y="5252"/>
                  </a:lnTo>
                  <a:lnTo>
                    <a:pt x="7513" y="5189"/>
                  </a:lnTo>
                  <a:lnTo>
                    <a:pt x="7450" y="5189"/>
                  </a:lnTo>
                  <a:lnTo>
                    <a:pt x="7345" y="5294"/>
                  </a:lnTo>
                  <a:lnTo>
                    <a:pt x="7303" y="5252"/>
                  </a:lnTo>
                  <a:lnTo>
                    <a:pt x="7010" y="4938"/>
                  </a:lnTo>
                  <a:lnTo>
                    <a:pt x="6948" y="4813"/>
                  </a:lnTo>
                  <a:lnTo>
                    <a:pt x="6885" y="4687"/>
                  </a:lnTo>
                  <a:lnTo>
                    <a:pt x="6822" y="4708"/>
                  </a:lnTo>
                  <a:lnTo>
                    <a:pt x="6885" y="4875"/>
                  </a:lnTo>
                  <a:lnTo>
                    <a:pt x="7094" y="5106"/>
                  </a:lnTo>
                  <a:lnTo>
                    <a:pt x="7261" y="5294"/>
                  </a:lnTo>
                  <a:lnTo>
                    <a:pt x="7220" y="5315"/>
                  </a:lnTo>
                  <a:lnTo>
                    <a:pt x="7094" y="5294"/>
                  </a:lnTo>
                  <a:lnTo>
                    <a:pt x="7031" y="5210"/>
                  </a:lnTo>
                  <a:lnTo>
                    <a:pt x="7010" y="5085"/>
                  </a:lnTo>
                  <a:lnTo>
                    <a:pt x="6927" y="5043"/>
                  </a:lnTo>
                  <a:lnTo>
                    <a:pt x="6885" y="5106"/>
                  </a:lnTo>
                  <a:lnTo>
                    <a:pt x="6885" y="5022"/>
                  </a:lnTo>
                  <a:lnTo>
                    <a:pt x="6822" y="5022"/>
                  </a:lnTo>
                  <a:lnTo>
                    <a:pt x="6780" y="5043"/>
                  </a:lnTo>
                  <a:lnTo>
                    <a:pt x="6780" y="5001"/>
                  </a:lnTo>
                  <a:lnTo>
                    <a:pt x="6822" y="4917"/>
                  </a:lnTo>
                  <a:lnTo>
                    <a:pt x="6801" y="4875"/>
                  </a:lnTo>
                  <a:lnTo>
                    <a:pt x="6717" y="4896"/>
                  </a:lnTo>
                  <a:lnTo>
                    <a:pt x="6676" y="4834"/>
                  </a:lnTo>
                  <a:lnTo>
                    <a:pt x="6592" y="4771"/>
                  </a:lnTo>
                  <a:lnTo>
                    <a:pt x="6404" y="4792"/>
                  </a:lnTo>
                  <a:lnTo>
                    <a:pt x="6320" y="4729"/>
                  </a:lnTo>
                  <a:lnTo>
                    <a:pt x="6362" y="4687"/>
                  </a:lnTo>
                  <a:lnTo>
                    <a:pt x="6487" y="4708"/>
                  </a:lnTo>
                  <a:lnTo>
                    <a:pt x="6529" y="4624"/>
                  </a:lnTo>
                  <a:lnTo>
                    <a:pt x="6634" y="4708"/>
                  </a:lnTo>
                  <a:lnTo>
                    <a:pt x="6738" y="4708"/>
                  </a:lnTo>
                  <a:lnTo>
                    <a:pt x="6780" y="4624"/>
                  </a:lnTo>
                  <a:lnTo>
                    <a:pt x="6885" y="4603"/>
                  </a:lnTo>
                  <a:lnTo>
                    <a:pt x="7052" y="4415"/>
                  </a:lnTo>
                  <a:lnTo>
                    <a:pt x="7052" y="4373"/>
                  </a:lnTo>
                  <a:lnTo>
                    <a:pt x="7136" y="4394"/>
                  </a:lnTo>
                  <a:lnTo>
                    <a:pt x="7136" y="4457"/>
                  </a:lnTo>
                  <a:lnTo>
                    <a:pt x="7031" y="4582"/>
                  </a:lnTo>
                  <a:lnTo>
                    <a:pt x="6989" y="4603"/>
                  </a:lnTo>
                  <a:lnTo>
                    <a:pt x="7010" y="4666"/>
                  </a:lnTo>
                  <a:lnTo>
                    <a:pt x="7094" y="4624"/>
                  </a:lnTo>
                  <a:lnTo>
                    <a:pt x="7220" y="4457"/>
                  </a:lnTo>
                  <a:lnTo>
                    <a:pt x="7241" y="4373"/>
                  </a:lnTo>
                  <a:lnTo>
                    <a:pt x="7157" y="4289"/>
                  </a:lnTo>
                  <a:lnTo>
                    <a:pt x="7136" y="4248"/>
                  </a:lnTo>
                  <a:lnTo>
                    <a:pt x="7199" y="4206"/>
                  </a:lnTo>
                  <a:lnTo>
                    <a:pt x="7261" y="4352"/>
                  </a:lnTo>
                  <a:lnTo>
                    <a:pt x="7345" y="4373"/>
                  </a:lnTo>
                  <a:lnTo>
                    <a:pt x="7450" y="4289"/>
                  </a:lnTo>
                  <a:lnTo>
                    <a:pt x="7617" y="4310"/>
                  </a:lnTo>
                  <a:lnTo>
                    <a:pt x="7722" y="4248"/>
                  </a:lnTo>
                  <a:lnTo>
                    <a:pt x="7868" y="4248"/>
                  </a:lnTo>
                  <a:lnTo>
                    <a:pt x="7973" y="4101"/>
                  </a:lnTo>
                  <a:lnTo>
                    <a:pt x="8057" y="4038"/>
                  </a:lnTo>
                  <a:lnTo>
                    <a:pt x="8182" y="4038"/>
                  </a:lnTo>
                  <a:lnTo>
                    <a:pt x="8203" y="3934"/>
                  </a:lnTo>
                  <a:lnTo>
                    <a:pt x="8287" y="3871"/>
                  </a:lnTo>
                  <a:lnTo>
                    <a:pt x="8454" y="3871"/>
                  </a:lnTo>
                  <a:lnTo>
                    <a:pt x="8580" y="3829"/>
                  </a:lnTo>
                  <a:lnTo>
                    <a:pt x="8663" y="3829"/>
                  </a:lnTo>
                  <a:lnTo>
                    <a:pt x="8663" y="3892"/>
                  </a:lnTo>
                  <a:lnTo>
                    <a:pt x="8768" y="3850"/>
                  </a:lnTo>
                  <a:lnTo>
                    <a:pt x="8789" y="3578"/>
                  </a:lnTo>
                  <a:lnTo>
                    <a:pt x="8873" y="3557"/>
                  </a:lnTo>
                  <a:lnTo>
                    <a:pt x="8998" y="3348"/>
                  </a:lnTo>
                  <a:lnTo>
                    <a:pt x="9291" y="3327"/>
                  </a:lnTo>
                  <a:lnTo>
                    <a:pt x="9396" y="3243"/>
                  </a:lnTo>
                  <a:lnTo>
                    <a:pt x="9354" y="3118"/>
                  </a:lnTo>
                  <a:lnTo>
                    <a:pt x="9438" y="2909"/>
                  </a:lnTo>
                  <a:lnTo>
                    <a:pt x="9417" y="2720"/>
                  </a:lnTo>
                  <a:lnTo>
                    <a:pt x="9228" y="2616"/>
                  </a:lnTo>
                  <a:lnTo>
                    <a:pt x="9291" y="2365"/>
                  </a:lnTo>
                  <a:lnTo>
                    <a:pt x="9396" y="2323"/>
                  </a:lnTo>
                  <a:lnTo>
                    <a:pt x="9500" y="2197"/>
                  </a:lnTo>
                  <a:lnTo>
                    <a:pt x="9500" y="2072"/>
                  </a:lnTo>
                  <a:lnTo>
                    <a:pt x="9417" y="2009"/>
                  </a:lnTo>
                  <a:lnTo>
                    <a:pt x="9354" y="1883"/>
                  </a:lnTo>
                  <a:lnTo>
                    <a:pt x="9291" y="1967"/>
                  </a:lnTo>
                  <a:lnTo>
                    <a:pt x="9103" y="1946"/>
                  </a:lnTo>
                  <a:lnTo>
                    <a:pt x="8935" y="1841"/>
                  </a:lnTo>
                  <a:lnTo>
                    <a:pt x="8810" y="1862"/>
                  </a:lnTo>
                  <a:lnTo>
                    <a:pt x="8705" y="1800"/>
                  </a:lnTo>
                  <a:lnTo>
                    <a:pt x="8559" y="1779"/>
                  </a:lnTo>
                  <a:lnTo>
                    <a:pt x="8349" y="1758"/>
                  </a:lnTo>
                  <a:lnTo>
                    <a:pt x="8266" y="1841"/>
                  </a:lnTo>
                  <a:lnTo>
                    <a:pt x="8203" y="1695"/>
                  </a:lnTo>
                  <a:lnTo>
                    <a:pt x="8057" y="1590"/>
                  </a:lnTo>
                  <a:lnTo>
                    <a:pt x="7931" y="1318"/>
                  </a:lnTo>
                  <a:lnTo>
                    <a:pt x="7826" y="1339"/>
                  </a:lnTo>
                  <a:lnTo>
                    <a:pt x="7638" y="1465"/>
                  </a:lnTo>
                  <a:lnTo>
                    <a:pt x="7513" y="1444"/>
                  </a:lnTo>
                  <a:lnTo>
                    <a:pt x="7366" y="1486"/>
                  </a:lnTo>
                  <a:lnTo>
                    <a:pt x="7220" y="1423"/>
                  </a:lnTo>
                  <a:lnTo>
                    <a:pt x="7115" y="1528"/>
                  </a:lnTo>
                  <a:lnTo>
                    <a:pt x="6843" y="1256"/>
                  </a:lnTo>
                  <a:lnTo>
                    <a:pt x="6780" y="1067"/>
                  </a:lnTo>
                  <a:lnTo>
                    <a:pt x="6780" y="921"/>
                  </a:lnTo>
                  <a:lnTo>
                    <a:pt x="6676" y="921"/>
                  </a:lnTo>
                  <a:lnTo>
                    <a:pt x="6676" y="795"/>
                  </a:lnTo>
                  <a:lnTo>
                    <a:pt x="6529" y="691"/>
                  </a:lnTo>
                  <a:lnTo>
                    <a:pt x="6215" y="732"/>
                  </a:lnTo>
                  <a:lnTo>
                    <a:pt x="6069" y="523"/>
                  </a:lnTo>
                  <a:lnTo>
                    <a:pt x="6111" y="398"/>
                  </a:lnTo>
                  <a:lnTo>
                    <a:pt x="6006" y="293"/>
                  </a:lnTo>
                  <a:lnTo>
                    <a:pt x="5901" y="21"/>
                  </a:lnTo>
                  <a:lnTo>
                    <a:pt x="5776" y="21"/>
                  </a:lnTo>
                  <a:lnTo>
                    <a:pt x="5650" y="105"/>
                  </a:lnTo>
                  <a:lnTo>
                    <a:pt x="5357" y="105"/>
                  </a:lnTo>
                  <a:lnTo>
                    <a:pt x="506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" name="Google Shape;1627;p74"/>
            <p:cNvSpPr/>
            <p:nvPr/>
          </p:nvSpPr>
          <p:spPr>
            <a:xfrm>
              <a:off x="3912027" y="2795073"/>
              <a:ext cx="23684" cy="25236"/>
            </a:xfrm>
            <a:custGeom>
              <a:avLst/>
              <a:gdLst/>
              <a:ahLst/>
              <a:cxnLst/>
              <a:rect l="l" t="t" r="r" b="b"/>
              <a:pathLst>
                <a:path w="1989" h="2219" extrusionOk="0">
                  <a:moveTo>
                    <a:pt x="419" y="0"/>
                  </a:moveTo>
                  <a:lnTo>
                    <a:pt x="398" y="63"/>
                  </a:lnTo>
                  <a:lnTo>
                    <a:pt x="272" y="63"/>
                  </a:lnTo>
                  <a:lnTo>
                    <a:pt x="210" y="105"/>
                  </a:lnTo>
                  <a:lnTo>
                    <a:pt x="105" y="63"/>
                  </a:lnTo>
                  <a:lnTo>
                    <a:pt x="84" y="84"/>
                  </a:lnTo>
                  <a:lnTo>
                    <a:pt x="0" y="63"/>
                  </a:lnTo>
                  <a:lnTo>
                    <a:pt x="42" y="210"/>
                  </a:lnTo>
                  <a:lnTo>
                    <a:pt x="0" y="272"/>
                  </a:lnTo>
                  <a:lnTo>
                    <a:pt x="42" y="419"/>
                  </a:lnTo>
                  <a:lnTo>
                    <a:pt x="251" y="377"/>
                  </a:lnTo>
                  <a:lnTo>
                    <a:pt x="314" y="628"/>
                  </a:lnTo>
                  <a:lnTo>
                    <a:pt x="565" y="837"/>
                  </a:lnTo>
                  <a:lnTo>
                    <a:pt x="586" y="942"/>
                  </a:lnTo>
                  <a:lnTo>
                    <a:pt x="900" y="1214"/>
                  </a:lnTo>
                  <a:lnTo>
                    <a:pt x="921" y="1360"/>
                  </a:lnTo>
                  <a:lnTo>
                    <a:pt x="1026" y="1528"/>
                  </a:lnTo>
                  <a:lnTo>
                    <a:pt x="1005" y="2072"/>
                  </a:lnTo>
                  <a:lnTo>
                    <a:pt x="1088" y="2218"/>
                  </a:lnTo>
                  <a:lnTo>
                    <a:pt x="1151" y="2177"/>
                  </a:lnTo>
                  <a:lnTo>
                    <a:pt x="1256" y="2197"/>
                  </a:lnTo>
                  <a:lnTo>
                    <a:pt x="1256" y="2093"/>
                  </a:lnTo>
                  <a:lnTo>
                    <a:pt x="1360" y="1884"/>
                  </a:lnTo>
                  <a:lnTo>
                    <a:pt x="1423" y="1905"/>
                  </a:lnTo>
                  <a:lnTo>
                    <a:pt x="1423" y="1758"/>
                  </a:lnTo>
                  <a:lnTo>
                    <a:pt x="1444" y="1549"/>
                  </a:lnTo>
                  <a:lnTo>
                    <a:pt x="1549" y="1549"/>
                  </a:lnTo>
                  <a:lnTo>
                    <a:pt x="1716" y="1486"/>
                  </a:lnTo>
                  <a:lnTo>
                    <a:pt x="1779" y="1570"/>
                  </a:lnTo>
                  <a:lnTo>
                    <a:pt x="1967" y="1570"/>
                  </a:lnTo>
                  <a:lnTo>
                    <a:pt x="1988" y="1528"/>
                  </a:lnTo>
                  <a:lnTo>
                    <a:pt x="1925" y="1423"/>
                  </a:lnTo>
                  <a:lnTo>
                    <a:pt x="1946" y="1319"/>
                  </a:lnTo>
                  <a:lnTo>
                    <a:pt x="1925" y="1214"/>
                  </a:lnTo>
                  <a:lnTo>
                    <a:pt x="1758" y="1109"/>
                  </a:lnTo>
                  <a:lnTo>
                    <a:pt x="1612" y="963"/>
                  </a:lnTo>
                  <a:lnTo>
                    <a:pt x="1612" y="921"/>
                  </a:lnTo>
                  <a:lnTo>
                    <a:pt x="1465" y="858"/>
                  </a:lnTo>
                  <a:lnTo>
                    <a:pt x="1465" y="712"/>
                  </a:lnTo>
                  <a:lnTo>
                    <a:pt x="1444" y="524"/>
                  </a:lnTo>
                  <a:lnTo>
                    <a:pt x="1298" y="440"/>
                  </a:lnTo>
                  <a:lnTo>
                    <a:pt x="1109" y="272"/>
                  </a:lnTo>
                  <a:lnTo>
                    <a:pt x="1047" y="272"/>
                  </a:lnTo>
                  <a:lnTo>
                    <a:pt x="1026" y="314"/>
                  </a:lnTo>
                  <a:lnTo>
                    <a:pt x="837" y="314"/>
                  </a:lnTo>
                  <a:lnTo>
                    <a:pt x="670" y="126"/>
                  </a:lnTo>
                  <a:lnTo>
                    <a:pt x="523" y="126"/>
                  </a:lnTo>
                  <a:lnTo>
                    <a:pt x="41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" name="Google Shape;1628;p74"/>
            <p:cNvSpPr/>
            <p:nvPr/>
          </p:nvSpPr>
          <p:spPr>
            <a:xfrm>
              <a:off x="3874161" y="2799361"/>
              <a:ext cx="60800" cy="37131"/>
            </a:xfrm>
            <a:custGeom>
              <a:avLst/>
              <a:gdLst/>
              <a:ahLst/>
              <a:cxnLst/>
              <a:rect l="l" t="t" r="r" b="b"/>
              <a:pathLst>
                <a:path w="5106" h="3265" extrusionOk="0">
                  <a:moveTo>
                    <a:pt x="3431" y="0"/>
                  </a:moveTo>
                  <a:lnTo>
                    <a:pt x="3076" y="63"/>
                  </a:lnTo>
                  <a:lnTo>
                    <a:pt x="2950" y="147"/>
                  </a:lnTo>
                  <a:lnTo>
                    <a:pt x="2553" y="209"/>
                  </a:lnTo>
                  <a:lnTo>
                    <a:pt x="2448" y="335"/>
                  </a:lnTo>
                  <a:lnTo>
                    <a:pt x="2323" y="335"/>
                  </a:lnTo>
                  <a:lnTo>
                    <a:pt x="2176" y="377"/>
                  </a:lnTo>
                  <a:lnTo>
                    <a:pt x="2030" y="335"/>
                  </a:lnTo>
                  <a:lnTo>
                    <a:pt x="1988" y="230"/>
                  </a:lnTo>
                  <a:lnTo>
                    <a:pt x="1820" y="167"/>
                  </a:lnTo>
                  <a:lnTo>
                    <a:pt x="1674" y="147"/>
                  </a:lnTo>
                  <a:lnTo>
                    <a:pt x="1465" y="42"/>
                  </a:lnTo>
                  <a:lnTo>
                    <a:pt x="1360" y="42"/>
                  </a:lnTo>
                  <a:lnTo>
                    <a:pt x="1276" y="126"/>
                  </a:lnTo>
                  <a:lnTo>
                    <a:pt x="1151" y="126"/>
                  </a:lnTo>
                  <a:lnTo>
                    <a:pt x="1172" y="147"/>
                  </a:lnTo>
                  <a:lnTo>
                    <a:pt x="1130" y="272"/>
                  </a:lnTo>
                  <a:lnTo>
                    <a:pt x="962" y="314"/>
                  </a:lnTo>
                  <a:lnTo>
                    <a:pt x="858" y="544"/>
                  </a:lnTo>
                  <a:lnTo>
                    <a:pt x="732" y="879"/>
                  </a:lnTo>
                  <a:lnTo>
                    <a:pt x="523" y="1193"/>
                  </a:lnTo>
                  <a:lnTo>
                    <a:pt x="544" y="1297"/>
                  </a:lnTo>
                  <a:lnTo>
                    <a:pt x="439" y="1402"/>
                  </a:lnTo>
                  <a:lnTo>
                    <a:pt x="293" y="1381"/>
                  </a:lnTo>
                  <a:lnTo>
                    <a:pt x="230" y="1486"/>
                  </a:lnTo>
                  <a:lnTo>
                    <a:pt x="126" y="1507"/>
                  </a:lnTo>
                  <a:lnTo>
                    <a:pt x="0" y="1632"/>
                  </a:lnTo>
                  <a:lnTo>
                    <a:pt x="126" y="1674"/>
                  </a:lnTo>
                  <a:lnTo>
                    <a:pt x="146" y="1737"/>
                  </a:lnTo>
                  <a:lnTo>
                    <a:pt x="335" y="1946"/>
                  </a:lnTo>
                  <a:lnTo>
                    <a:pt x="356" y="2051"/>
                  </a:lnTo>
                  <a:lnTo>
                    <a:pt x="523" y="2134"/>
                  </a:lnTo>
                  <a:lnTo>
                    <a:pt x="670" y="2260"/>
                  </a:lnTo>
                  <a:lnTo>
                    <a:pt x="607" y="2406"/>
                  </a:lnTo>
                  <a:lnTo>
                    <a:pt x="628" y="2448"/>
                  </a:lnTo>
                  <a:lnTo>
                    <a:pt x="837" y="2532"/>
                  </a:lnTo>
                  <a:lnTo>
                    <a:pt x="879" y="2616"/>
                  </a:lnTo>
                  <a:lnTo>
                    <a:pt x="983" y="2574"/>
                  </a:lnTo>
                  <a:lnTo>
                    <a:pt x="1088" y="2657"/>
                  </a:lnTo>
                  <a:lnTo>
                    <a:pt x="1172" y="2532"/>
                  </a:lnTo>
                  <a:lnTo>
                    <a:pt x="1381" y="2553"/>
                  </a:lnTo>
                  <a:lnTo>
                    <a:pt x="1276" y="2678"/>
                  </a:lnTo>
                  <a:lnTo>
                    <a:pt x="1297" y="2762"/>
                  </a:lnTo>
                  <a:lnTo>
                    <a:pt x="1339" y="2888"/>
                  </a:lnTo>
                  <a:lnTo>
                    <a:pt x="1486" y="2888"/>
                  </a:lnTo>
                  <a:lnTo>
                    <a:pt x="1569" y="2971"/>
                  </a:lnTo>
                  <a:lnTo>
                    <a:pt x="1569" y="3055"/>
                  </a:lnTo>
                  <a:lnTo>
                    <a:pt x="1507" y="3097"/>
                  </a:lnTo>
                  <a:lnTo>
                    <a:pt x="1590" y="3201"/>
                  </a:lnTo>
                  <a:lnTo>
                    <a:pt x="1716" y="3139"/>
                  </a:lnTo>
                  <a:lnTo>
                    <a:pt x="1883" y="3139"/>
                  </a:lnTo>
                  <a:lnTo>
                    <a:pt x="1925" y="3201"/>
                  </a:lnTo>
                  <a:lnTo>
                    <a:pt x="1988" y="3180"/>
                  </a:lnTo>
                  <a:lnTo>
                    <a:pt x="2197" y="3264"/>
                  </a:lnTo>
                  <a:lnTo>
                    <a:pt x="2343" y="3180"/>
                  </a:lnTo>
                  <a:lnTo>
                    <a:pt x="2490" y="3201"/>
                  </a:lnTo>
                  <a:lnTo>
                    <a:pt x="2553" y="3160"/>
                  </a:lnTo>
                  <a:lnTo>
                    <a:pt x="2699" y="3201"/>
                  </a:lnTo>
                  <a:lnTo>
                    <a:pt x="2804" y="3201"/>
                  </a:lnTo>
                  <a:lnTo>
                    <a:pt x="3013" y="3243"/>
                  </a:lnTo>
                  <a:lnTo>
                    <a:pt x="3076" y="3180"/>
                  </a:lnTo>
                  <a:lnTo>
                    <a:pt x="3222" y="3139"/>
                  </a:lnTo>
                  <a:lnTo>
                    <a:pt x="3264" y="3055"/>
                  </a:lnTo>
                  <a:lnTo>
                    <a:pt x="3599" y="2888"/>
                  </a:lnTo>
                  <a:lnTo>
                    <a:pt x="3766" y="2867"/>
                  </a:lnTo>
                  <a:lnTo>
                    <a:pt x="3955" y="2888"/>
                  </a:lnTo>
                  <a:lnTo>
                    <a:pt x="4122" y="2971"/>
                  </a:lnTo>
                  <a:lnTo>
                    <a:pt x="4185" y="3034"/>
                  </a:lnTo>
                  <a:lnTo>
                    <a:pt x="4289" y="2992"/>
                  </a:lnTo>
                  <a:lnTo>
                    <a:pt x="4436" y="3055"/>
                  </a:lnTo>
                  <a:lnTo>
                    <a:pt x="4478" y="3139"/>
                  </a:lnTo>
                  <a:lnTo>
                    <a:pt x="4603" y="3139"/>
                  </a:lnTo>
                  <a:lnTo>
                    <a:pt x="4582" y="2992"/>
                  </a:lnTo>
                  <a:lnTo>
                    <a:pt x="4624" y="2888"/>
                  </a:lnTo>
                  <a:lnTo>
                    <a:pt x="4624" y="2720"/>
                  </a:lnTo>
                  <a:lnTo>
                    <a:pt x="4603" y="2636"/>
                  </a:lnTo>
                  <a:lnTo>
                    <a:pt x="4645" y="2553"/>
                  </a:lnTo>
                  <a:lnTo>
                    <a:pt x="4708" y="2427"/>
                  </a:lnTo>
                  <a:lnTo>
                    <a:pt x="4896" y="2427"/>
                  </a:lnTo>
                  <a:lnTo>
                    <a:pt x="5022" y="2406"/>
                  </a:lnTo>
                  <a:lnTo>
                    <a:pt x="5105" y="2239"/>
                  </a:lnTo>
                  <a:lnTo>
                    <a:pt x="5105" y="2155"/>
                  </a:lnTo>
                  <a:lnTo>
                    <a:pt x="5043" y="2113"/>
                  </a:lnTo>
                  <a:lnTo>
                    <a:pt x="5105" y="2051"/>
                  </a:lnTo>
                  <a:lnTo>
                    <a:pt x="5001" y="1988"/>
                  </a:lnTo>
                  <a:lnTo>
                    <a:pt x="4812" y="1988"/>
                  </a:lnTo>
                  <a:lnTo>
                    <a:pt x="4729" y="2051"/>
                  </a:lnTo>
                  <a:lnTo>
                    <a:pt x="4520" y="2051"/>
                  </a:lnTo>
                  <a:lnTo>
                    <a:pt x="4373" y="2009"/>
                  </a:lnTo>
                  <a:lnTo>
                    <a:pt x="4268" y="1841"/>
                  </a:lnTo>
                  <a:lnTo>
                    <a:pt x="4185" y="1695"/>
                  </a:lnTo>
                  <a:lnTo>
                    <a:pt x="4206" y="1151"/>
                  </a:lnTo>
                  <a:lnTo>
                    <a:pt x="4101" y="983"/>
                  </a:lnTo>
                  <a:lnTo>
                    <a:pt x="4080" y="837"/>
                  </a:lnTo>
                  <a:lnTo>
                    <a:pt x="3766" y="565"/>
                  </a:lnTo>
                  <a:lnTo>
                    <a:pt x="3745" y="460"/>
                  </a:lnTo>
                  <a:lnTo>
                    <a:pt x="3494" y="251"/>
                  </a:lnTo>
                  <a:lnTo>
                    <a:pt x="343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" name="Google Shape;1629;p74"/>
            <p:cNvSpPr/>
            <p:nvPr/>
          </p:nvSpPr>
          <p:spPr>
            <a:xfrm>
              <a:off x="3889355" y="2831954"/>
              <a:ext cx="39878" cy="24041"/>
            </a:xfrm>
            <a:custGeom>
              <a:avLst/>
              <a:gdLst/>
              <a:ahLst/>
              <a:cxnLst/>
              <a:rect l="l" t="t" r="r" b="b"/>
              <a:pathLst>
                <a:path w="3349" h="2114" extrusionOk="0">
                  <a:moveTo>
                    <a:pt x="2490" y="1"/>
                  </a:moveTo>
                  <a:lnTo>
                    <a:pt x="2323" y="22"/>
                  </a:lnTo>
                  <a:lnTo>
                    <a:pt x="1988" y="189"/>
                  </a:lnTo>
                  <a:lnTo>
                    <a:pt x="1946" y="273"/>
                  </a:lnTo>
                  <a:lnTo>
                    <a:pt x="1800" y="314"/>
                  </a:lnTo>
                  <a:lnTo>
                    <a:pt x="1737" y="377"/>
                  </a:lnTo>
                  <a:lnTo>
                    <a:pt x="1528" y="335"/>
                  </a:lnTo>
                  <a:lnTo>
                    <a:pt x="1423" y="335"/>
                  </a:lnTo>
                  <a:lnTo>
                    <a:pt x="1277" y="294"/>
                  </a:lnTo>
                  <a:lnTo>
                    <a:pt x="1214" y="335"/>
                  </a:lnTo>
                  <a:lnTo>
                    <a:pt x="1067" y="314"/>
                  </a:lnTo>
                  <a:lnTo>
                    <a:pt x="921" y="398"/>
                  </a:lnTo>
                  <a:lnTo>
                    <a:pt x="712" y="314"/>
                  </a:lnTo>
                  <a:lnTo>
                    <a:pt x="649" y="335"/>
                  </a:lnTo>
                  <a:lnTo>
                    <a:pt x="607" y="273"/>
                  </a:lnTo>
                  <a:lnTo>
                    <a:pt x="440" y="273"/>
                  </a:lnTo>
                  <a:lnTo>
                    <a:pt x="314" y="335"/>
                  </a:lnTo>
                  <a:lnTo>
                    <a:pt x="231" y="231"/>
                  </a:lnTo>
                  <a:lnTo>
                    <a:pt x="293" y="189"/>
                  </a:lnTo>
                  <a:lnTo>
                    <a:pt x="293" y="105"/>
                  </a:lnTo>
                  <a:lnTo>
                    <a:pt x="210" y="22"/>
                  </a:lnTo>
                  <a:lnTo>
                    <a:pt x="63" y="22"/>
                  </a:lnTo>
                  <a:lnTo>
                    <a:pt x="84" y="126"/>
                  </a:lnTo>
                  <a:lnTo>
                    <a:pt x="0" y="210"/>
                  </a:lnTo>
                  <a:lnTo>
                    <a:pt x="63" y="440"/>
                  </a:lnTo>
                  <a:lnTo>
                    <a:pt x="231" y="628"/>
                  </a:lnTo>
                  <a:lnTo>
                    <a:pt x="314" y="754"/>
                  </a:lnTo>
                  <a:lnTo>
                    <a:pt x="272" y="900"/>
                  </a:lnTo>
                  <a:lnTo>
                    <a:pt x="63" y="1068"/>
                  </a:lnTo>
                  <a:lnTo>
                    <a:pt x="84" y="1172"/>
                  </a:lnTo>
                  <a:lnTo>
                    <a:pt x="168" y="1277"/>
                  </a:lnTo>
                  <a:lnTo>
                    <a:pt x="105" y="1382"/>
                  </a:lnTo>
                  <a:lnTo>
                    <a:pt x="335" y="1570"/>
                  </a:lnTo>
                  <a:lnTo>
                    <a:pt x="503" y="1842"/>
                  </a:lnTo>
                  <a:lnTo>
                    <a:pt x="523" y="1988"/>
                  </a:lnTo>
                  <a:lnTo>
                    <a:pt x="523" y="2093"/>
                  </a:lnTo>
                  <a:lnTo>
                    <a:pt x="607" y="2114"/>
                  </a:lnTo>
                  <a:lnTo>
                    <a:pt x="795" y="2114"/>
                  </a:lnTo>
                  <a:lnTo>
                    <a:pt x="942" y="2093"/>
                  </a:lnTo>
                  <a:lnTo>
                    <a:pt x="1026" y="1988"/>
                  </a:lnTo>
                  <a:lnTo>
                    <a:pt x="1172" y="2009"/>
                  </a:lnTo>
                  <a:lnTo>
                    <a:pt x="1319" y="2009"/>
                  </a:lnTo>
                  <a:lnTo>
                    <a:pt x="1339" y="2114"/>
                  </a:lnTo>
                  <a:lnTo>
                    <a:pt x="1444" y="2114"/>
                  </a:lnTo>
                  <a:lnTo>
                    <a:pt x="1528" y="2051"/>
                  </a:lnTo>
                  <a:lnTo>
                    <a:pt x="1653" y="2051"/>
                  </a:lnTo>
                  <a:lnTo>
                    <a:pt x="1737" y="2114"/>
                  </a:lnTo>
                  <a:lnTo>
                    <a:pt x="1863" y="2072"/>
                  </a:lnTo>
                  <a:lnTo>
                    <a:pt x="2093" y="2072"/>
                  </a:lnTo>
                  <a:lnTo>
                    <a:pt x="2176" y="2009"/>
                  </a:lnTo>
                  <a:lnTo>
                    <a:pt x="2114" y="1905"/>
                  </a:lnTo>
                  <a:lnTo>
                    <a:pt x="2114" y="1779"/>
                  </a:lnTo>
                  <a:lnTo>
                    <a:pt x="2281" y="1675"/>
                  </a:lnTo>
                  <a:lnTo>
                    <a:pt x="2323" y="1675"/>
                  </a:lnTo>
                  <a:lnTo>
                    <a:pt x="2427" y="1570"/>
                  </a:lnTo>
                  <a:lnTo>
                    <a:pt x="2511" y="1570"/>
                  </a:lnTo>
                  <a:lnTo>
                    <a:pt x="2595" y="1486"/>
                  </a:lnTo>
                  <a:lnTo>
                    <a:pt x="2741" y="1486"/>
                  </a:lnTo>
                  <a:lnTo>
                    <a:pt x="2909" y="1633"/>
                  </a:lnTo>
                  <a:lnTo>
                    <a:pt x="3013" y="1549"/>
                  </a:lnTo>
                  <a:lnTo>
                    <a:pt x="3118" y="1570"/>
                  </a:lnTo>
                  <a:lnTo>
                    <a:pt x="3034" y="1444"/>
                  </a:lnTo>
                  <a:lnTo>
                    <a:pt x="2930" y="1256"/>
                  </a:lnTo>
                  <a:lnTo>
                    <a:pt x="2825" y="1256"/>
                  </a:lnTo>
                  <a:lnTo>
                    <a:pt x="2804" y="1172"/>
                  </a:lnTo>
                  <a:lnTo>
                    <a:pt x="2951" y="1068"/>
                  </a:lnTo>
                  <a:lnTo>
                    <a:pt x="3013" y="942"/>
                  </a:lnTo>
                  <a:lnTo>
                    <a:pt x="2992" y="712"/>
                  </a:lnTo>
                  <a:lnTo>
                    <a:pt x="3139" y="545"/>
                  </a:lnTo>
                  <a:lnTo>
                    <a:pt x="3244" y="586"/>
                  </a:lnTo>
                  <a:lnTo>
                    <a:pt x="3327" y="503"/>
                  </a:lnTo>
                  <a:lnTo>
                    <a:pt x="3348" y="294"/>
                  </a:lnTo>
                  <a:lnTo>
                    <a:pt x="3327" y="273"/>
                  </a:lnTo>
                  <a:lnTo>
                    <a:pt x="3202" y="273"/>
                  </a:lnTo>
                  <a:lnTo>
                    <a:pt x="3160" y="189"/>
                  </a:lnTo>
                  <a:lnTo>
                    <a:pt x="3013" y="126"/>
                  </a:lnTo>
                  <a:lnTo>
                    <a:pt x="2909" y="168"/>
                  </a:lnTo>
                  <a:lnTo>
                    <a:pt x="2846" y="105"/>
                  </a:lnTo>
                  <a:lnTo>
                    <a:pt x="2679" y="22"/>
                  </a:lnTo>
                  <a:lnTo>
                    <a:pt x="249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434" name="Google Shape;1630;p74"/>
            <p:cNvGrpSpPr/>
            <p:nvPr/>
          </p:nvGrpSpPr>
          <p:grpSpPr>
            <a:xfrm>
              <a:off x="3831056" y="2816010"/>
              <a:ext cx="37378" cy="27612"/>
              <a:chOff x="3866750" y="2520350"/>
              <a:chExt cx="78475" cy="60700"/>
            </a:xfrm>
          </p:grpSpPr>
          <p:sp>
            <p:nvSpPr>
              <p:cNvPr id="515" name="Google Shape;1631;p74"/>
              <p:cNvSpPr/>
              <p:nvPr/>
            </p:nvSpPr>
            <p:spPr>
              <a:xfrm>
                <a:off x="3877200" y="2546500"/>
                <a:ext cx="472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189" h="252" extrusionOk="0">
                    <a:moveTo>
                      <a:pt x="1" y="1"/>
                    </a:moveTo>
                    <a:lnTo>
                      <a:pt x="84" y="126"/>
                    </a:lnTo>
                    <a:lnTo>
                      <a:pt x="63" y="147"/>
                    </a:lnTo>
                    <a:lnTo>
                      <a:pt x="168" y="252"/>
                    </a:lnTo>
                    <a:lnTo>
                      <a:pt x="189" y="252"/>
                    </a:lnTo>
                    <a:lnTo>
                      <a:pt x="168" y="10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6" name="Google Shape;1632;p74"/>
              <p:cNvSpPr/>
              <p:nvPr/>
            </p:nvSpPr>
            <p:spPr>
              <a:xfrm>
                <a:off x="3882425" y="2554350"/>
                <a:ext cx="2650" cy="3175"/>
              </a:xfrm>
              <a:custGeom>
                <a:avLst/>
                <a:gdLst/>
                <a:ahLst/>
                <a:cxnLst/>
                <a:rect l="l" t="t" r="r" b="b"/>
                <a:pathLst>
                  <a:path w="106" h="127" extrusionOk="0">
                    <a:moveTo>
                      <a:pt x="1" y="1"/>
                    </a:moveTo>
                    <a:lnTo>
                      <a:pt x="106" y="126"/>
                    </a:lnTo>
                    <a:lnTo>
                      <a:pt x="85" y="43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7" name="Google Shape;1633;p74"/>
              <p:cNvSpPr/>
              <p:nvPr/>
            </p:nvSpPr>
            <p:spPr>
              <a:xfrm>
                <a:off x="3866750" y="2520350"/>
                <a:ext cx="78475" cy="60700"/>
              </a:xfrm>
              <a:custGeom>
                <a:avLst/>
                <a:gdLst/>
                <a:ahLst/>
                <a:cxnLst/>
                <a:rect l="l" t="t" r="r" b="b"/>
                <a:pathLst>
                  <a:path w="3139" h="2428" extrusionOk="0">
                    <a:moveTo>
                      <a:pt x="1653" y="1"/>
                    </a:moveTo>
                    <a:lnTo>
                      <a:pt x="1653" y="22"/>
                    </a:lnTo>
                    <a:lnTo>
                      <a:pt x="1402" y="22"/>
                    </a:lnTo>
                    <a:lnTo>
                      <a:pt x="1046" y="210"/>
                    </a:lnTo>
                    <a:lnTo>
                      <a:pt x="1025" y="356"/>
                    </a:lnTo>
                    <a:lnTo>
                      <a:pt x="837" y="440"/>
                    </a:lnTo>
                    <a:lnTo>
                      <a:pt x="816" y="649"/>
                    </a:lnTo>
                    <a:lnTo>
                      <a:pt x="691" y="649"/>
                    </a:lnTo>
                    <a:lnTo>
                      <a:pt x="481" y="545"/>
                    </a:lnTo>
                    <a:lnTo>
                      <a:pt x="356" y="587"/>
                    </a:lnTo>
                    <a:lnTo>
                      <a:pt x="209" y="691"/>
                    </a:lnTo>
                    <a:lnTo>
                      <a:pt x="0" y="691"/>
                    </a:lnTo>
                    <a:lnTo>
                      <a:pt x="0" y="733"/>
                    </a:lnTo>
                    <a:lnTo>
                      <a:pt x="42" y="942"/>
                    </a:lnTo>
                    <a:lnTo>
                      <a:pt x="168" y="1068"/>
                    </a:lnTo>
                    <a:lnTo>
                      <a:pt x="168" y="1110"/>
                    </a:lnTo>
                    <a:lnTo>
                      <a:pt x="209" y="1152"/>
                    </a:lnTo>
                    <a:lnTo>
                      <a:pt x="356" y="942"/>
                    </a:lnTo>
                    <a:lnTo>
                      <a:pt x="377" y="796"/>
                    </a:lnTo>
                    <a:lnTo>
                      <a:pt x="461" y="691"/>
                    </a:lnTo>
                    <a:lnTo>
                      <a:pt x="607" y="691"/>
                    </a:lnTo>
                    <a:lnTo>
                      <a:pt x="628" y="796"/>
                    </a:lnTo>
                    <a:lnTo>
                      <a:pt x="733" y="900"/>
                    </a:lnTo>
                    <a:lnTo>
                      <a:pt x="774" y="1068"/>
                    </a:lnTo>
                    <a:lnTo>
                      <a:pt x="879" y="1256"/>
                    </a:lnTo>
                    <a:lnTo>
                      <a:pt x="1025" y="1403"/>
                    </a:lnTo>
                    <a:lnTo>
                      <a:pt x="1088" y="1403"/>
                    </a:lnTo>
                    <a:lnTo>
                      <a:pt x="1193" y="1507"/>
                    </a:lnTo>
                    <a:lnTo>
                      <a:pt x="1088" y="1486"/>
                    </a:lnTo>
                    <a:lnTo>
                      <a:pt x="1005" y="1507"/>
                    </a:lnTo>
                    <a:lnTo>
                      <a:pt x="942" y="1591"/>
                    </a:lnTo>
                    <a:lnTo>
                      <a:pt x="1005" y="1696"/>
                    </a:lnTo>
                    <a:lnTo>
                      <a:pt x="1130" y="1696"/>
                    </a:lnTo>
                    <a:lnTo>
                      <a:pt x="1256" y="1821"/>
                    </a:lnTo>
                    <a:lnTo>
                      <a:pt x="1360" y="1842"/>
                    </a:lnTo>
                    <a:lnTo>
                      <a:pt x="1423" y="1947"/>
                    </a:lnTo>
                    <a:lnTo>
                      <a:pt x="1465" y="2030"/>
                    </a:lnTo>
                    <a:lnTo>
                      <a:pt x="1611" y="2009"/>
                    </a:lnTo>
                    <a:lnTo>
                      <a:pt x="1862" y="2030"/>
                    </a:lnTo>
                    <a:lnTo>
                      <a:pt x="1988" y="2093"/>
                    </a:lnTo>
                    <a:lnTo>
                      <a:pt x="2281" y="2365"/>
                    </a:lnTo>
                    <a:lnTo>
                      <a:pt x="2197" y="2407"/>
                    </a:lnTo>
                    <a:lnTo>
                      <a:pt x="2072" y="2323"/>
                    </a:lnTo>
                    <a:lnTo>
                      <a:pt x="2155" y="2407"/>
                    </a:lnTo>
                    <a:lnTo>
                      <a:pt x="2260" y="2428"/>
                    </a:lnTo>
                    <a:lnTo>
                      <a:pt x="2302" y="2344"/>
                    </a:lnTo>
                    <a:lnTo>
                      <a:pt x="1925" y="1884"/>
                    </a:lnTo>
                    <a:lnTo>
                      <a:pt x="1444" y="1486"/>
                    </a:lnTo>
                    <a:lnTo>
                      <a:pt x="1423" y="1403"/>
                    </a:lnTo>
                    <a:lnTo>
                      <a:pt x="1465" y="1382"/>
                    </a:lnTo>
                    <a:lnTo>
                      <a:pt x="1402" y="1277"/>
                    </a:lnTo>
                    <a:lnTo>
                      <a:pt x="1360" y="1172"/>
                    </a:lnTo>
                    <a:lnTo>
                      <a:pt x="1235" y="1047"/>
                    </a:lnTo>
                    <a:lnTo>
                      <a:pt x="1193" y="1047"/>
                    </a:lnTo>
                    <a:lnTo>
                      <a:pt x="1151" y="963"/>
                    </a:lnTo>
                    <a:lnTo>
                      <a:pt x="1214" y="900"/>
                    </a:lnTo>
                    <a:lnTo>
                      <a:pt x="1214" y="775"/>
                    </a:lnTo>
                    <a:lnTo>
                      <a:pt x="1256" y="733"/>
                    </a:lnTo>
                    <a:lnTo>
                      <a:pt x="1402" y="838"/>
                    </a:lnTo>
                    <a:lnTo>
                      <a:pt x="1444" y="900"/>
                    </a:lnTo>
                    <a:lnTo>
                      <a:pt x="1528" y="880"/>
                    </a:lnTo>
                    <a:lnTo>
                      <a:pt x="1528" y="796"/>
                    </a:lnTo>
                    <a:lnTo>
                      <a:pt x="1632" y="775"/>
                    </a:lnTo>
                    <a:lnTo>
                      <a:pt x="1716" y="796"/>
                    </a:lnTo>
                    <a:lnTo>
                      <a:pt x="1758" y="733"/>
                    </a:lnTo>
                    <a:lnTo>
                      <a:pt x="1841" y="775"/>
                    </a:lnTo>
                    <a:lnTo>
                      <a:pt x="1883" y="733"/>
                    </a:lnTo>
                    <a:lnTo>
                      <a:pt x="1988" y="754"/>
                    </a:lnTo>
                    <a:lnTo>
                      <a:pt x="2051" y="859"/>
                    </a:lnTo>
                    <a:lnTo>
                      <a:pt x="2093" y="796"/>
                    </a:lnTo>
                    <a:lnTo>
                      <a:pt x="2239" y="859"/>
                    </a:lnTo>
                    <a:lnTo>
                      <a:pt x="2344" y="796"/>
                    </a:lnTo>
                    <a:lnTo>
                      <a:pt x="2365" y="859"/>
                    </a:lnTo>
                    <a:lnTo>
                      <a:pt x="2490" y="838"/>
                    </a:lnTo>
                    <a:lnTo>
                      <a:pt x="2616" y="880"/>
                    </a:lnTo>
                    <a:lnTo>
                      <a:pt x="2699" y="859"/>
                    </a:lnTo>
                    <a:lnTo>
                      <a:pt x="2804" y="963"/>
                    </a:lnTo>
                    <a:lnTo>
                      <a:pt x="2971" y="963"/>
                    </a:lnTo>
                    <a:lnTo>
                      <a:pt x="2992" y="984"/>
                    </a:lnTo>
                    <a:lnTo>
                      <a:pt x="2971" y="880"/>
                    </a:lnTo>
                    <a:lnTo>
                      <a:pt x="3097" y="859"/>
                    </a:lnTo>
                    <a:lnTo>
                      <a:pt x="3139" y="859"/>
                    </a:lnTo>
                    <a:lnTo>
                      <a:pt x="3139" y="796"/>
                    </a:lnTo>
                    <a:lnTo>
                      <a:pt x="3034" y="775"/>
                    </a:lnTo>
                    <a:lnTo>
                      <a:pt x="2971" y="733"/>
                    </a:lnTo>
                    <a:lnTo>
                      <a:pt x="2930" y="566"/>
                    </a:lnTo>
                    <a:lnTo>
                      <a:pt x="2888" y="419"/>
                    </a:lnTo>
                    <a:lnTo>
                      <a:pt x="2804" y="356"/>
                    </a:lnTo>
                    <a:lnTo>
                      <a:pt x="2699" y="482"/>
                    </a:lnTo>
                    <a:lnTo>
                      <a:pt x="2490" y="419"/>
                    </a:lnTo>
                    <a:lnTo>
                      <a:pt x="2197" y="356"/>
                    </a:lnTo>
                    <a:lnTo>
                      <a:pt x="2093" y="273"/>
                    </a:lnTo>
                    <a:lnTo>
                      <a:pt x="1988" y="231"/>
                    </a:lnTo>
                    <a:lnTo>
                      <a:pt x="1737" y="22"/>
                    </a:lnTo>
                    <a:lnTo>
                      <a:pt x="1653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8" name="Google Shape;1634;p74"/>
              <p:cNvSpPr/>
              <p:nvPr/>
            </p:nvSpPr>
            <p:spPr>
              <a:xfrm>
                <a:off x="3886100" y="2558550"/>
                <a:ext cx="3675" cy="5250"/>
              </a:xfrm>
              <a:custGeom>
                <a:avLst/>
                <a:gdLst/>
                <a:ahLst/>
                <a:cxnLst/>
                <a:rect l="l" t="t" r="r" b="b"/>
                <a:pathLst>
                  <a:path w="147" h="210" extrusionOk="0">
                    <a:moveTo>
                      <a:pt x="0" y="0"/>
                    </a:moveTo>
                    <a:lnTo>
                      <a:pt x="147" y="209"/>
                    </a:lnTo>
                    <a:lnTo>
                      <a:pt x="126" y="1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435" name="Google Shape;1635;p74"/>
            <p:cNvSpPr/>
            <p:nvPr/>
          </p:nvSpPr>
          <p:spPr>
            <a:xfrm>
              <a:off x="3799155" y="2842190"/>
              <a:ext cx="6990" cy="13340"/>
            </a:xfrm>
            <a:custGeom>
              <a:avLst/>
              <a:gdLst/>
              <a:ahLst/>
              <a:cxnLst/>
              <a:rect l="l" t="t" r="r" b="b"/>
              <a:pathLst>
                <a:path w="587" h="1173" extrusionOk="0">
                  <a:moveTo>
                    <a:pt x="461" y="0"/>
                  </a:moveTo>
                  <a:lnTo>
                    <a:pt x="440" y="105"/>
                  </a:lnTo>
                  <a:lnTo>
                    <a:pt x="482" y="147"/>
                  </a:lnTo>
                  <a:lnTo>
                    <a:pt x="461" y="251"/>
                  </a:lnTo>
                  <a:lnTo>
                    <a:pt x="419" y="251"/>
                  </a:lnTo>
                  <a:lnTo>
                    <a:pt x="357" y="210"/>
                  </a:lnTo>
                  <a:lnTo>
                    <a:pt x="273" y="251"/>
                  </a:lnTo>
                  <a:lnTo>
                    <a:pt x="106" y="335"/>
                  </a:lnTo>
                  <a:lnTo>
                    <a:pt x="22" y="461"/>
                  </a:lnTo>
                  <a:lnTo>
                    <a:pt x="106" y="523"/>
                  </a:lnTo>
                  <a:lnTo>
                    <a:pt x="64" y="565"/>
                  </a:lnTo>
                  <a:lnTo>
                    <a:pt x="1" y="565"/>
                  </a:lnTo>
                  <a:lnTo>
                    <a:pt x="22" y="649"/>
                  </a:lnTo>
                  <a:lnTo>
                    <a:pt x="106" y="691"/>
                  </a:lnTo>
                  <a:lnTo>
                    <a:pt x="106" y="754"/>
                  </a:lnTo>
                  <a:lnTo>
                    <a:pt x="64" y="775"/>
                  </a:lnTo>
                  <a:lnTo>
                    <a:pt x="106" y="837"/>
                  </a:lnTo>
                  <a:lnTo>
                    <a:pt x="168" y="879"/>
                  </a:lnTo>
                  <a:lnTo>
                    <a:pt x="168" y="963"/>
                  </a:lnTo>
                  <a:lnTo>
                    <a:pt x="210" y="963"/>
                  </a:lnTo>
                  <a:lnTo>
                    <a:pt x="252" y="1005"/>
                  </a:lnTo>
                  <a:lnTo>
                    <a:pt x="210" y="984"/>
                  </a:lnTo>
                  <a:lnTo>
                    <a:pt x="147" y="1067"/>
                  </a:lnTo>
                  <a:lnTo>
                    <a:pt x="210" y="1109"/>
                  </a:lnTo>
                  <a:lnTo>
                    <a:pt x="357" y="1172"/>
                  </a:lnTo>
                  <a:lnTo>
                    <a:pt x="461" y="1109"/>
                  </a:lnTo>
                  <a:lnTo>
                    <a:pt x="545" y="942"/>
                  </a:lnTo>
                  <a:lnTo>
                    <a:pt x="545" y="795"/>
                  </a:lnTo>
                  <a:lnTo>
                    <a:pt x="587" y="544"/>
                  </a:lnTo>
                  <a:lnTo>
                    <a:pt x="545" y="314"/>
                  </a:lnTo>
                  <a:lnTo>
                    <a:pt x="545" y="147"/>
                  </a:lnTo>
                  <a:lnTo>
                    <a:pt x="52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" name="Google Shape;1636;p74"/>
            <p:cNvSpPr/>
            <p:nvPr/>
          </p:nvSpPr>
          <p:spPr>
            <a:xfrm>
              <a:off x="3688535" y="2836242"/>
              <a:ext cx="76506" cy="61161"/>
            </a:xfrm>
            <a:custGeom>
              <a:avLst/>
              <a:gdLst/>
              <a:ahLst/>
              <a:cxnLst/>
              <a:rect l="l" t="t" r="r" b="b"/>
              <a:pathLst>
                <a:path w="6425" h="5378" extrusionOk="0">
                  <a:moveTo>
                    <a:pt x="817" y="0"/>
                  </a:moveTo>
                  <a:lnTo>
                    <a:pt x="733" y="42"/>
                  </a:lnTo>
                  <a:lnTo>
                    <a:pt x="712" y="21"/>
                  </a:lnTo>
                  <a:lnTo>
                    <a:pt x="503" y="126"/>
                  </a:lnTo>
                  <a:lnTo>
                    <a:pt x="524" y="209"/>
                  </a:lnTo>
                  <a:lnTo>
                    <a:pt x="608" y="251"/>
                  </a:lnTo>
                  <a:lnTo>
                    <a:pt x="524" y="335"/>
                  </a:lnTo>
                  <a:lnTo>
                    <a:pt x="336" y="356"/>
                  </a:lnTo>
                  <a:lnTo>
                    <a:pt x="252" y="335"/>
                  </a:lnTo>
                  <a:lnTo>
                    <a:pt x="43" y="419"/>
                  </a:lnTo>
                  <a:lnTo>
                    <a:pt x="1" y="544"/>
                  </a:lnTo>
                  <a:lnTo>
                    <a:pt x="43" y="670"/>
                  </a:lnTo>
                  <a:lnTo>
                    <a:pt x="126" y="649"/>
                  </a:lnTo>
                  <a:lnTo>
                    <a:pt x="126" y="691"/>
                  </a:lnTo>
                  <a:lnTo>
                    <a:pt x="189" y="733"/>
                  </a:lnTo>
                  <a:lnTo>
                    <a:pt x="147" y="879"/>
                  </a:lnTo>
                  <a:lnTo>
                    <a:pt x="210" y="900"/>
                  </a:lnTo>
                  <a:lnTo>
                    <a:pt x="294" y="837"/>
                  </a:lnTo>
                  <a:lnTo>
                    <a:pt x="252" y="963"/>
                  </a:lnTo>
                  <a:lnTo>
                    <a:pt x="315" y="1005"/>
                  </a:lnTo>
                  <a:lnTo>
                    <a:pt x="252" y="1088"/>
                  </a:lnTo>
                  <a:lnTo>
                    <a:pt x="357" y="1109"/>
                  </a:lnTo>
                  <a:lnTo>
                    <a:pt x="231" y="1256"/>
                  </a:lnTo>
                  <a:lnTo>
                    <a:pt x="231" y="1277"/>
                  </a:lnTo>
                  <a:lnTo>
                    <a:pt x="482" y="1214"/>
                  </a:lnTo>
                  <a:lnTo>
                    <a:pt x="587" y="1256"/>
                  </a:lnTo>
                  <a:lnTo>
                    <a:pt x="566" y="1381"/>
                  </a:lnTo>
                  <a:lnTo>
                    <a:pt x="629" y="1465"/>
                  </a:lnTo>
                  <a:lnTo>
                    <a:pt x="796" y="1360"/>
                  </a:lnTo>
                  <a:lnTo>
                    <a:pt x="1110" y="1423"/>
                  </a:lnTo>
                  <a:lnTo>
                    <a:pt x="1214" y="1318"/>
                  </a:lnTo>
                  <a:lnTo>
                    <a:pt x="1486" y="1360"/>
                  </a:lnTo>
                  <a:lnTo>
                    <a:pt x="1507" y="1486"/>
                  </a:lnTo>
                  <a:lnTo>
                    <a:pt x="1612" y="1632"/>
                  </a:lnTo>
                  <a:lnTo>
                    <a:pt x="1591" y="1737"/>
                  </a:lnTo>
                  <a:lnTo>
                    <a:pt x="1445" y="1737"/>
                  </a:lnTo>
                  <a:lnTo>
                    <a:pt x="1235" y="1946"/>
                  </a:lnTo>
                  <a:lnTo>
                    <a:pt x="1256" y="2114"/>
                  </a:lnTo>
                  <a:lnTo>
                    <a:pt x="1235" y="2469"/>
                  </a:lnTo>
                  <a:lnTo>
                    <a:pt x="1089" y="2616"/>
                  </a:lnTo>
                  <a:lnTo>
                    <a:pt x="1194" y="2720"/>
                  </a:lnTo>
                  <a:lnTo>
                    <a:pt x="1047" y="2930"/>
                  </a:lnTo>
                  <a:lnTo>
                    <a:pt x="942" y="2888"/>
                  </a:lnTo>
                  <a:lnTo>
                    <a:pt x="817" y="2930"/>
                  </a:lnTo>
                  <a:lnTo>
                    <a:pt x="963" y="3202"/>
                  </a:lnTo>
                  <a:lnTo>
                    <a:pt x="1089" y="3285"/>
                  </a:lnTo>
                  <a:lnTo>
                    <a:pt x="1089" y="3515"/>
                  </a:lnTo>
                  <a:lnTo>
                    <a:pt x="922" y="3704"/>
                  </a:lnTo>
                  <a:lnTo>
                    <a:pt x="984" y="3871"/>
                  </a:lnTo>
                  <a:lnTo>
                    <a:pt x="1131" y="3871"/>
                  </a:lnTo>
                  <a:lnTo>
                    <a:pt x="1089" y="3976"/>
                  </a:lnTo>
                  <a:lnTo>
                    <a:pt x="963" y="4080"/>
                  </a:lnTo>
                  <a:lnTo>
                    <a:pt x="838" y="4331"/>
                  </a:lnTo>
                  <a:lnTo>
                    <a:pt x="922" y="4457"/>
                  </a:lnTo>
                  <a:lnTo>
                    <a:pt x="922" y="4603"/>
                  </a:lnTo>
                  <a:lnTo>
                    <a:pt x="1026" y="4624"/>
                  </a:lnTo>
                  <a:lnTo>
                    <a:pt x="1173" y="4645"/>
                  </a:lnTo>
                  <a:lnTo>
                    <a:pt x="1403" y="4875"/>
                  </a:lnTo>
                  <a:lnTo>
                    <a:pt x="1382" y="4917"/>
                  </a:lnTo>
                  <a:lnTo>
                    <a:pt x="1486" y="5168"/>
                  </a:lnTo>
                  <a:lnTo>
                    <a:pt x="1675" y="5357"/>
                  </a:lnTo>
                  <a:lnTo>
                    <a:pt x="1842" y="5378"/>
                  </a:lnTo>
                  <a:lnTo>
                    <a:pt x="2010" y="5273"/>
                  </a:lnTo>
                  <a:lnTo>
                    <a:pt x="2010" y="5168"/>
                  </a:lnTo>
                  <a:lnTo>
                    <a:pt x="2093" y="5085"/>
                  </a:lnTo>
                  <a:lnTo>
                    <a:pt x="2303" y="5064"/>
                  </a:lnTo>
                  <a:lnTo>
                    <a:pt x="2470" y="4875"/>
                  </a:lnTo>
                  <a:lnTo>
                    <a:pt x="2679" y="4855"/>
                  </a:lnTo>
                  <a:lnTo>
                    <a:pt x="2784" y="4813"/>
                  </a:lnTo>
                  <a:lnTo>
                    <a:pt x="3035" y="4875"/>
                  </a:lnTo>
                  <a:lnTo>
                    <a:pt x="3181" y="4917"/>
                  </a:lnTo>
                  <a:lnTo>
                    <a:pt x="3202" y="4855"/>
                  </a:lnTo>
                  <a:lnTo>
                    <a:pt x="3307" y="4855"/>
                  </a:lnTo>
                  <a:lnTo>
                    <a:pt x="3411" y="4938"/>
                  </a:lnTo>
                  <a:lnTo>
                    <a:pt x="3495" y="4855"/>
                  </a:lnTo>
                  <a:lnTo>
                    <a:pt x="3558" y="4750"/>
                  </a:lnTo>
                  <a:lnTo>
                    <a:pt x="3663" y="4855"/>
                  </a:lnTo>
                  <a:lnTo>
                    <a:pt x="3788" y="4917"/>
                  </a:lnTo>
                  <a:lnTo>
                    <a:pt x="3914" y="4708"/>
                  </a:lnTo>
                  <a:lnTo>
                    <a:pt x="3914" y="4603"/>
                  </a:lnTo>
                  <a:lnTo>
                    <a:pt x="4248" y="4436"/>
                  </a:lnTo>
                  <a:lnTo>
                    <a:pt x="4458" y="4436"/>
                  </a:lnTo>
                  <a:lnTo>
                    <a:pt x="4520" y="4352"/>
                  </a:lnTo>
                  <a:lnTo>
                    <a:pt x="4458" y="4311"/>
                  </a:lnTo>
                  <a:lnTo>
                    <a:pt x="4499" y="4143"/>
                  </a:lnTo>
                  <a:lnTo>
                    <a:pt x="4667" y="3892"/>
                  </a:lnTo>
                  <a:lnTo>
                    <a:pt x="4667" y="3766"/>
                  </a:lnTo>
                  <a:lnTo>
                    <a:pt x="4855" y="3704"/>
                  </a:lnTo>
                  <a:lnTo>
                    <a:pt x="4981" y="3578"/>
                  </a:lnTo>
                  <a:lnTo>
                    <a:pt x="4855" y="3390"/>
                  </a:lnTo>
                  <a:lnTo>
                    <a:pt x="4771" y="3348"/>
                  </a:lnTo>
                  <a:lnTo>
                    <a:pt x="4751" y="3243"/>
                  </a:lnTo>
                  <a:lnTo>
                    <a:pt x="4646" y="3076"/>
                  </a:lnTo>
                  <a:lnTo>
                    <a:pt x="4730" y="2992"/>
                  </a:lnTo>
                  <a:lnTo>
                    <a:pt x="4960" y="2637"/>
                  </a:lnTo>
                  <a:lnTo>
                    <a:pt x="5064" y="2574"/>
                  </a:lnTo>
                  <a:lnTo>
                    <a:pt x="5232" y="2302"/>
                  </a:lnTo>
                  <a:lnTo>
                    <a:pt x="5274" y="2323"/>
                  </a:lnTo>
                  <a:lnTo>
                    <a:pt x="5253" y="2344"/>
                  </a:lnTo>
                  <a:lnTo>
                    <a:pt x="5253" y="2365"/>
                  </a:lnTo>
                  <a:lnTo>
                    <a:pt x="5336" y="2323"/>
                  </a:lnTo>
                  <a:lnTo>
                    <a:pt x="5357" y="2197"/>
                  </a:lnTo>
                  <a:lnTo>
                    <a:pt x="5295" y="2134"/>
                  </a:lnTo>
                  <a:lnTo>
                    <a:pt x="5441" y="2051"/>
                  </a:lnTo>
                  <a:lnTo>
                    <a:pt x="5567" y="1946"/>
                  </a:lnTo>
                  <a:lnTo>
                    <a:pt x="5776" y="1946"/>
                  </a:lnTo>
                  <a:lnTo>
                    <a:pt x="5964" y="1883"/>
                  </a:lnTo>
                  <a:lnTo>
                    <a:pt x="6069" y="1737"/>
                  </a:lnTo>
                  <a:lnTo>
                    <a:pt x="6278" y="1611"/>
                  </a:lnTo>
                  <a:lnTo>
                    <a:pt x="6320" y="1507"/>
                  </a:lnTo>
                  <a:lnTo>
                    <a:pt x="6341" y="1381"/>
                  </a:lnTo>
                  <a:lnTo>
                    <a:pt x="6320" y="1193"/>
                  </a:lnTo>
                  <a:lnTo>
                    <a:pt x="6424" y="1151"/>
                  </a:lnTo>
                  <a:lnTo>
                    <a:pt x="6424" y="1088"/>
                  </a:lnTo>
                  <a:lnTo>
                    <a:pt x="6341" y="1067"/>
                  </a:lnTo>
                  <a:lnTo>
                    <a:pt x="6215" y="879"/>
                  </a:lnTo>
                  <a:lnTo>
                    <a:pt x="5964" y="900"/>
                  </a:lnTo>
                  <a:lnTo>
                    <a:pt x="5797" y="837"/>
                  </a:lnTo>
                  <a:lnTo>
                    <a:pt x="5629" y="837"/>
                  </a:lnTo>
                  <a:lnTo>
                    <a:pt x="5525" y="774"/>
                  </a:lnTo>
                  <a:lnTo>
                    <a:pt x="5253" y="774"/>
                  </a:lnTo>
                  <a:lnTo>
                    <a:pt x="5148" y="879"/>
                  </a:lnTo>
                  <a:lnTo>
                    <a:pt x="5064" y="837"/>
                  </a:lnTo>
                  <a:lnTo>
                    <a:pt x="4918" y="837"/>
                  </a:lnTo>
                  <a:lnTo>
                    <a:pt x="4792" y="691"/>
                  </a:lnTo>
                  <a:lnTo>
                    <a:pt x="4688" y="753"/>
                  </a:lnTo>
                  <a:lnTo>
                    <a:pt x="4583" y="649"/>
                  </a:lnTo>
                  <a:lnTo>
                    <a:pt x="4332" y="565"/>
                  </a:lnTo>
                  <a:lnTo>
                    <a:pt x="4186" y="586"/>
                  </a:lnTo>
                  <a:lnTo>
                    <a:pt x="4207" y="523"/>
                  </a:lnTo>
                  <a:lnTo>
                    <a:pt x="4186" y="377"/>
                  </a:lnTo>
                  <a:lnTo>
                    <a:pt x="4102" y="377"/>
                  </a:lnTo>
                  <a:lnTo>
                    <a:pt x="4102" y="356"/>
                  </a:lnTo>
                  <a:lnTo>
                    <a:pt x="3997" y="314"/>
                  </a:lnTo>
                  <a:lnTo>
                    <a:pt x="3955" y="335"/>
                  </a:lnTo>
                  <a:lnTo>
                    <a:pt x="3872" y="335"/>
                  </a:lnTo>
                  <a:lnTo>
                    <a:pt x="3809" y="419"/>
                  </a:lnTo>
                  <a:lnTo>
                    <a:pt x="3495" y="230"/>
                  </a:lnTo>
                  <a:lnTo>
                    <a:pt x="3391" y="230"/>
                  </a:lnTo>
                  <a:lnTo>
                    <a:pt x="3286" y="335"/>
                  </a:lnTo>
                  <a:lnTo>
                    <a:pt x="3077" y="272"/>
                  </a:lnTo>
                  <a:lnTo>
                    <a:pt x="3035" y="168"/>
                  </a:lnTo>
                  <a:lnTo>
                    <a:pt x="2826" y="147"/>
                  </a:lnTo>
                  <a:lnTo>
                    <a:pt x="2533" y="272"/>
                  </a:lnTo>
                  <a:lnTo>
                    <a:pt x="2344" y="230"/>
                  </a:lnTo>
                  <a:lnTo>
                    <a:pt x="1926" y="168"/>
                  </a:lnTo>
                  <a:lnTo>
                    <a:pt x="1779" y="105"/>
                  </a:lnTo>
                  <a:lnTo>
                    <a:pt x="1758" y="42"/>
                  </a:lnTo>
                  <a:lnTo>
                    <a:pt x="1570" y="105"/>
                  </a:lnTo>
                  <a:lnTo>
                    <a:pt x="1403" y="147"/>
                  </a:lnTo>
                  <a:lnTo>
                    <a:pt x="1277" y="105"/>
                  </a:lnTo>
                  <a:lnTo>
                    <a:pt x="1173" y="105"/>
                  </a:lnTo>
                  <a:lnTo>
                    <a:pt x="1068" y="168"/>
                  </a:lnTo>
                  <a:lnTo>
                    <a:pt x="942" y="21"/>
                  </a:lnTo>
                  <a:lnTo>
                    <a:pt x="81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" name="Google Shape;1637;p74"/>
            <p:cNvSpPr/>
            <p:nvPr/>
          </p:nvSpPr>
          <p:spPr>
            <a:xfrm>
              <a:off x="4036603" y="2865264"/>
              <a:ext cx="11967" cy="9064"/>
            </a:xfrm>
            <a:custGeom>
              <a:avLst/>
              <a:gdLst/>
              <a:ahLst/>
              <a:cxnLst/>
              <a:rect l="l" t="t" r="r" b="b"/>
              <a:pathLst>
                <a:path w="1005" h="797" extrusionOk="0">
                  <a:moveTo>
                    <a:pt x="189" y="1"/>
                  </a:moveTo>
                  <a:lnTo>
                    <a:pt x="84" y="64"/>
                  </a:lnTo>
                  <a:lnTo>
                    <a:pt x="0" y="64"/>
                  </a:lnTo>
                  <a:lnTo>
                    <a:pt x="0" y="106"/>
                  </a:lnTo>
                  <a:lnTo>
                    <a:pt x="42" y="106"/>
                  </a:lnTo>
                  <a:lnTo>
                    <a:pt x="105" y="189"/>
                  </a:lnTo>
                  <a:lnTo>
                    <a:pt x="189" y="189"/>
                  </a:lnTo>
                  <a:lnTo>
                    <a:pt x="251" y="294"/>
                  </a:lnTo>
                  <a:lnTo>
                    <a:pt x="209" y="378"/>
                  </a:lnTo>
                  <a:lnTo>
                    <a:pt x="481" y="503"/>
                  </a:lnTo>
                  <a:lnTo>
                    <a:pt x="502" y="629"/>
                  </a:lnTo>
                  <a:lnTo>
                    <a:pt x="670" y="712"/>
                  </a:lnTo>
                  <a:lnTo>
                    <a:pt x="795" y="712"/>
                  </a:lnTo>
                  <a:lnTo>
                    <a:pt x="984" y="796"/>
                  </a:lnTo>
                  <a:lnTo>
                    <a:pt x="1005" y="712"/>
                  </a:lnTo>
                  <a:lnTo>
                    <a:pt x="733" y="315"/>
                  </a:lnTo>
                  <a:lnTo>
                    <a:pt x="586" y="273"/>
                  </a:lnTo>
                  <a:lnTo>
                    <a:pt x="502" y="85"/>
                  </a:lnTo>
                  <a:lnTo>
                    <a:pt x="398" y="85"/>
                  </a:lnTo>
                  <a:lnTo>
                    <a:pt x="356" y="126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" name="Google Shape;1638;p74"/>
            <p:cNvSpPr/>
            <p:nvPr/>
          </p:nvSpPr>
          <p:spPr>
            <a:xfrm>
              <a:off x="4033614" y="2866458"/>
              <a:ext cx="140532" cy="108039"/>
            </a:xfrm>
            <a:custGeom>
              <a:avLst/>
              <a:gdLst/>
              <a:ahLst/>
              <a:cxnLst/>
              <a:rect l="l" t="t" r="r" b="b"/>
              <a:pathLst>
                <a:path w="11802" h="9500" extrusionOk="0">
                  <a:moveTo>
                    <a:pt x="502" y="1863"/>
                  </a:moveTo>
                  <a:lnTo>
                    <a:pt x="502" y="1884"/>
                  </a:lnTo>
                  <a:lnTo>
                    <a:pt x="506" y="1864"/>
                  </a:lnTo>
                  <a:lnTo>
                    <a:pt x="506" y="1864"/>
                  </a:lnTo>
                  <a:lnTo>
                    <a:pt x="502" y="1863"/>
                  </a:lnTo>
                  <a:close/>
                  <a:moveTo>
                    <a:pt x="251" y="1"/>
                  </a:moveTo>
                  <a:lnTo>
                    <a:pt x="209" y="63"/>
                  </a:lnTo>
                  <a:lnTo>
                    <a:pt x="147" y="210"/>
                  </a:lnTo>
                  <a:lnTo>
                    <a:pt x="0" y="210"/>
                  </a:lnTo>
                  <a:lnTo>
                    <a:pt x="0" y="273"/>
                  </a:lnTo>
                  <a:lnTo>
                    <a:pt x="42" y="398"/>
                  </a:lnTo>
                  <a:lnTo>
                    <a:pt x="105" y="607"/>
                  </a:lnTo>
                  <a:lnTo>
                    <a:pt x="105" y="712"/>
                  </a:lnTo>
                  <a:lnTo>
                    <a:pt x="105" y="858"/>
                  </a:lnTo>
                  <a:lnTo>
                    <a:pt x="230" y="900"/>
                  </a:lnTo>
                  <a:lnTo>
                    <a:pt x="251" y="942"/>
                  </a:lnTo>
                  <a:lnTo>
                    <a:pt x="188" y="1130"/>
                  </a:lnTo>
                  <a:lnTo>
                    <a:pt x="209" y="1277"/>
                  </a:lnTo>
                  <a:lnTo>
                    <a:pt x="188" y="1361"/>
                  </a:lnTo>
                  <a:lnTo>
                    <a:pt x="335" y="1423"/>
                  </a:lnTo>
                  <a:lnTo>
                    <a:pt x="460" y="1654"/>
                  </a:lnTo>
                  <a:lnTo>
                    <a:pt x="523" y="1779"/>
                  </a:lnTo>
                  <a:lnTo>
                    <a:pt x="506" y="1864"/>
                  </a:lnTo>
                  <a:lnTo>
                    <a:pt x="506" y="1864"/>
                  </a:lnTo>
                  <a:lnTo>
                    <a:pt x="607" y="1884"/>
                  </a:lnTo>
                  <a:lnTo>
                    <a:pt x="670" y="2009"/>
                  </a:lnTo>
                  <a:lnTo>
                    <a:pt x="649" y="2114"/>
                  </a:lnTo>
                  <a:lnTo>
                    <a:pt x="712" y="2260"/>
                  </a:lnTo>
                  <a:lnTo>
                    <a:pt x="816" y="2260"/>
                  </a:lnTo>
                  <a:lnTo>
                    <a:pt x="858" y="2365"/>
                  </a:lnTo>
                  <a:lnTo>
                    <a:pt x="921" y="2490"/>
                  </a:lnTo>
                  <a:lnTo>
                    <a:pt x="1025" y="2532"/>
                  </a:lnTo>
                  <a:lnTo>
                    <a:pt x="1088" y="2574"/>
                  </a:lnTo>
                  <a:lnTo>
                    <a:pt x="1297" y="2679"/>
                  </a:lnTo>
                  <a:lnTo>
                    <a:pt x="1381" y="2700"/>
                  </a:lnTo>
                  <a:lnTo>
                    <a:pt x="1507" y="2679"/>
                  </a:lnTo>
                  <a:lnTo>
                    <a:pt x="1590" y="2721"/>
                  </a:lnTo>
                  <a:lnTo>
                    <a:pt x="1653" y="2742"/>
                  </a:lnTo>
                  <a:lnTo>
                    <a:pt x="1590" y="2783"/>
                  </a:lnTo>
                  <a:lnTo>
                    <a:pt x="1486" y="2825"/>
                  </a:lnTo>
                  <a:lnTo>
                    <a:pt x="1402" y="2825"/>
                  </a:lnTo>
                  <a:lnTo>
                    <a:pt x="1444" y="2993"/>
                  </a:lnTo>
                  <a:lnTo>
                    <a:pt x="1486" y="3014"/>
                  </a:lnTo>
                  <a:lnTo>
                    <a:pt x="1486" y="3223"/>
                  </a:lnTo>
                  <a:lnTo>
                    <a:pt x="1402" y="3244"/>
                  </a:lnTo>
                  <a:lnTo>
                    <a:pt x="1339" y="3244"/>
                  </a:lnTo>
                  <a:lnTo>
                    <a:pt x="1297" y="3432"/>
                  </a:lnTo>
                  <a:lnTo>
                    <a:pt x="1256" y="3474"/>
                  </a:lnTo>
                  <a:lnTo>
                    <a:pt x="1256" y="3683"/>
                  </a:lnTo>
                  <a:lnTo>
                    <a:pt x="1235" y="3767"/>
                  </a:lnTo>
                  <a:lnTo>
                    <a:pt x="1256" y="3830"/>
                  </a:lnTo>
                  <a:lnTo>
                    <a:pt x="1193" y="3871"/>
                  </a:lnTo>
                  <a:lnTo>
                    <a:pt x="1193" y="3955"/>
                  </a:lnTo>
                  <a:lnTo>
                    <a:pt x="1276" y="3976"/>
                  </a:lnTo>
                  <a:lnTo>
                    <a:pt x="1360" y="4060"/>
                  </a:lnTo>
                  <a:lnTo>
                    <a:pt x="1465" y="4081"/>
                  </a:lnTo>
                  <a:lnTo>
                    <a:pt x="1486" y="4164"/>
                  </a:lnTo>
                  <a:lnTo>
                    <a:pt x="1611" y="4269"/>
                  </a:lnTo>
                  <a:lnTo>
                    <a:pt x="1569" y="4394"/>
                  </a:lnTo>
                  <a:lnTo>
                    <a:pt x="1590" y="4415"/>
                  </a:lnTo>
                  <a:lnTo>
                    <a:pt x="1590" y="4499"/>
                  </a:lnTo>
                  <a:lnTo>
                    <a:pt x="1695" y="4583"/>
                  </a:lnTo>
                  <a:lnTo>
                    <a:pt x="1758" y="4562"/>
                  </a:lnTo>
                  <a:lnTo>
                    <a:pt x="1862" y="4520"/>
                  </a:lnTo>
                  <a:lnTo>
                    <a:pt x="2302" y="4813"/>
                  </a:lnTo>
                  <a:lnTo>
                    <a:pt x="2344" y="4792"/>
                  </a:lnTo>
                  <a:lnTo>
                    <a:pt x="2427" y="4834"/>
                  </a:lnTo>
                  <a:lnTo>
                    <a:pt x="2532" y="5043"/>
                  </a:lnTo>
                  <a:lnTo>
                    <a:pt x="2636" y="5106"/>
                  </a:lnTo>
                  <a:lnTo>
                    <a:pt x="2762" y="5357"/>
                  </a:lnTo>
                  <a:lnTo>
                    <a:pt x="2636" y="5462"/>
                  </a:lnTo>
                  <a:lnTo>
                    <a:pt x="2636" y="5650"/>
                  </a:lnTo>
                  <a:lnTo>
                    <a:pt x="2657" y="5817"/>
                  </a:lnTo>
                  <a:lnTo>
                    <a:pt x="2846" y="5817"/>
                  </a:lnTo>
                  <a:lnTo>
                    <a:pt x="2909" y="6152"/>
                  </a:lnTo>
                  <a:lnTo>
                    <a:pt x="3013" y="6236"/>
                  </a:lnTo>
                  <a:lnTo>
                    <a:pt x="3118" y="6278"/>
                  </a:lnTo>
                  <a:lnTo>
                    <a:pt x="3160" y="6299"/>
                  </a:lnTo>
                  <a:lnTo>
                    <a:pt x="3222" y="6278"/>
                  </a:lnTo>
                  <a:lnTo>
                    <a:pt x="3222" y="6340"/>
                  </a:lnTo>
                  <a:lnTo>
                    <a:pt x="3285" y="6445"/>
                  </a:lnTo>
                  <a:lnTo>
                    <a:pt x="3369" y="6445"/>
                  </a:lnTo>
                  <a:lnTo>
                    <a:pt x="3432" y="6382"/>
                  </a:lnTo>
                  <a:lnTo>
                    <a:pt x="3453" y="6257"/>
                  </a:lnTo>
                  <a:lnTo>
                    <a:pt x="3348" y="6194"/>
                  </a:lnTo>
                  <a:lnTo>
                    <a:pt x="3494" y="6194"/>
                  </a:lnTo>
                  <a:lnTo>
                    <a:pt x="3536" y="6173"/>
                  </a:lnTo>
                  <a:lnTo>
                    <a:pt x="3494" y="6236"/>
                  </a:lnTo>
                  <a:lnTo>
                    <a:pt x="3494" y="6299"/>
                  </a:lnTo>
                  <a:lnTo>
                    <a:pt x="3641" y="6361"/>
                  </a:lnTo>
                  <a:lnTo>
                    <a:pt x="3683" y="6340"/>
                  </a:lnTo>
                  <a:lnTo>
                    <a:pt x="3745" y="6445"/>
                  </a:lnTo>
                  <a:lnTo>
                    <a:pt x="3787" y="6445"/>
                  </a:lnTo>
                  <a:lnTo>
                    <a:pt x="3976" y="6299"/>
                  </a:lnTo>
                  <a:lnTo>
                    <a:pt x="4017" y="6340"/>
                  </a:lnTo>
                  <a:lnTo>
                    <a:pt x="4164" y="6487"/>
                  </a:lnTo>
                  <a:lnTo>
                    <a:pt x="4164" y="6591"/>
                  </a:lnTo>
                  <a:lnTo>
                    <a:pt x="4373" y="6863"/>
                  </a:lnTo>
                  <a:lnTo>
                    <a:pt x="4394" y="7031"/>
                  </a:lnTo>
                  <a:lnTo>
                    <a:pt x="4436" y="7073"/>
                  </a:lnTo>
                  <a:lnTo>
                    <a:pt x="4541" y="7073"/>
                  </a:lnTo>
                  <a:lnTo>
                    <a:pt x="4603" y="7177"/>
                  </a:lnTo>
                  <a:lnTo>
                    <a:pt x="4541" y="7177"/>
                  </a:lnTo>
                  <a:lnTo>
                    <a:pt x="4520" y="7135"/>
                  </a:lnTo>
                  <a:lnTo>
                    <a:pt x="4499" y="7177"/>
                  </a:lnTo>
                  <a:lnTo>
                    <a:pt x="4603" y="7240"/>
                  </a:lnTo>
                  <a:lnTo>
                    <a:pt x="4645" y="7219"/>
                  </a:lnTo>
                  <a:lnTo>
                    <a:pt x="4687" y="7324"/>
                  </a:lnTo>
                  <a:lnTo>
                    <a:pt x="4833" y="7721"/>
                  </a:lnTo>
                  <a:lnTo>
                    <a:pt x="4959" y="7763"/>
                  </a:lnTo>
                  <a:lnTo>
                    <a:pt x="5168" y="7763"/>
                  </a:lnTo>
                  <a:lnTo>
                    <a:pt x="5315" y="7805"/>
                  </a:lnTo>
                  <a:lnTo>
                    <a:pt x="5377" y="7868"/>
                  </a:lnTo>
                  <a:lnTo>
                    <a:pt x="5566" y="7868"/>
                  </a:lnTo>
                  <a:lnTo>
                    <a:pt x="5587" y="7931"/>
                  </a:lnTo>
                  <a:lnTo>
                    <a:pt x="5691" y="7931"/>
                  </a:lnTo>
                  <a:lnTo>
                    <a:pt x="5733" y="7972"/>
                  </a:lnTo>
                  <a:lnTo>
                    <a:pt x="5649" y="8035"/>
                  </a:lnTo>
                  <a:lnTo>
                    <a:pt x="5796" y="8224"/>
                  </a:lnTo>
                  <a:lnTo>
                    <a:pt x="5963" y="8244"/>
                  </a:lnTo>
                  <a:lnTo>
                    <a:pt x="6047" y="8328"/>
                  </a:lnTo>
                  <a:lnTo>
                    <a:pt x="6152" y="8328"/>
                  </a:lnTo>
                  <a:lnTo>
                    <a:pt x="6319" y="8496"/>
                  </a:lnTo>
                  <a:lnTo>
                    <a:pt x="6403" y="8475"/>
                  </a:lnTo>
                  <a:lnTo>
                    <a:pt x="6528" y="8454"/>
                  </a:lnTo>
                  <a:lnTo>
                    <a:pt x="6717" y="8496"/>
                  </a:lnTo>
                  <a:lnTo>
                    <a:pt x="6947" y="8663"/>
                  </a:lnTo>
                  <a:lnTo>
                    <a:pt x="7135" y="8475"/>
                  </a:lnTo>
                  <a:lnTo>
                    <a:pt x="7407" y="8349"/>
                  </a:lnTo>
                  <a:lnTo>
                    <a:pt x="7407" y="8328"/>
                  </a:lnTo>
                  <a:lnTo>
                    <a:pt x="7533" y="8328"/>
                  </a:lnTo>
                  <a:lnTo>
                    <a:pt x="7679" y="8224"/>
                  </a:lnTo>
                  <a:lnTo>
                    <a:pt x="7784" y="8161"/>
                  </a:lnTo>
                  <a:lnTo>
                    <a:pt x="7993" y="8182"/>
                  </a:lnTo>
                  <a:lnTo>
                    <a:pt x="7993" y="8244"/>
                  </a:lnTo>
                  <a:lnTo>
                    <a:pt x="8056" y="8244"/>
                  </a:lnTo>
                  <a:lnTo>
                    <a:pt x="8056" y="8286"/>
                  </a:lnTo>
                  <a:lnTo>
                    <a:pt x="8160" y="8454"/>
                  </a:lnTo>
                  <a:lnTo>
                    <a:pt x="8244" y="8663"/>
                  </a:lnTo>
                  <a:lnTo>
                    <a:pt x="8349" y="8872"/>
                  </a:lnTo>
                  <a:lnTo>
                    <a:pt x="8349" y="9019"/>
                  </a:lnTo>
                  <a:lnTo>
                    <a:pt x="8411" y="9081"/>
                  </a:lnTo>
                  <a:lnTo>
                    <a:pt x="8453" y="9123"/>
                  </a:lnTo>
                  <a:lnTo>
                    <a:pt x="8872" y="9123"/>
                  </a:lnTo>
                  <a:lnTo>
                    <a:pt x="8976" y="9207"/>
                  </a:lnTo>
                  <a:lnTo>
                    <a:pt x="9102" y="9081"/>
                  </a:lnTo>
                  <a:lnTo>
                    <a:pt x="9144" y="9102"/>
                  </a:lnTo>
                  <a:lnTo>
                    <a:pt x="9311" y="9228"/>
                  </a:lnTo>
                  <a:lnTo>
                    <a:pt x="9625" y="9207"/>
                  </a:lnTo>
                  <a:lnTo>
                    <a:pt x="9813" y="9291"/>
                  </a:lnTo>
                  <a:lnTo>
                    <a:pt x="10064" y="9312"/>
                  </a:lnTo>
                  <a:lnTo>
                    <a:pt x="10169" y="9332"/>
                  </a:lnTo>
                  <a:lnTo>
                    <a:pt x="10232" y="9312"/>
                  </a:lnTo>
                  <a:lnTo>
                    <a:pt x="10295" y="9395"/>
                  </a:lnTo>
                  <a:lnTo>
                    <a:pt x="10315" y="9395"/>
                  </a:lnTo>
                  <a:lnTo>
                    <a:pt x="10357" y="9291"/>
                  </a:lnTo>
                  <a:lnTo>
                    <a:pt x="10441" y="9291"/>
                  </a:lnTo>
                  <a:lnTo>
                    <a:pt x="10483" y="9374"/>
                  </a:lnTo>
                  <a:lnTo>
                    <a:pt x="10608" y="9416"/>
                  </a:lnTo>
                  <a:lnTo>
                    <a:pt x="10818" y="9500"/>
                  </a:lnTo>
                  <a:lnTo>
                    <a:pt x="10901" y="9437"/>
                  </a:lnTo>
                  <a:lnTo>
                    <a:pt x="10922" y="9395"/>
                  </a:lnTo>
                  <a:lnTo>
                    <a:pt x="10964" y="9395"/>
                  </a:lnTo>
                  <a:lnTo>
                    <a:pt x="10964" y="9312"/>
                  </a:lnTo>
                  <a:lnTo>
                    <a:pt x="10985" y="9102"/>
                  </a:lnTo>
                  <a:lnTo>
                    <a:pt x="10922" y="8977"/>
                  </a:lnTo>
                  <a:lnTo>
                    <a:pt x="11027" y="8851"/>
                  </a:lnTo>
                  <a:lnTo>
                    <a:pt x="10985" y="8747"/>
                  </a:lnTo>
                  <a:lnTo>
                    <a:pt x="11069" y="8642"/>
                  </a:lnTo>
                  <a:lnTo>
                    <a:pt x="11215" y="8558"/>
                  </a:lnTo>
                  <a:lnTo>
                    <a:pt x="11299" y="8496"/>
                  </a:lnTo>
                  <a:lnTo>
                    <a:pt x="11550" y="8433"/>
                  </a:lnTo>
                  <a:lnTo>
                    <a:pt x="11717" y="8475"/>
                  </a:lnTo>
                  <a:lnTo>
                    <a:pt x="11801" y="8391"/>
                  </a:lnTo>
                  <a:lnTo>
                    <a:pt x="11759" y="8161"/>
                  </a:lnTo>
                  <a:lnTo>
                    <a:pt x="11634" y="8056"/>
                  </a:lnTo>
                  <a:lnTo>
                    <a:pt x="11487" y="8077"/>
                  </a:lnTo>
                  <a:lnTo>
                    <a:pt x="11445" y="7972"/>
                  </a:lnTo>
                  <a:lnTo>
                    <a:pt x="11445" y="7826"/>
                  </a:lnTo>
                  <a:lnTo>
                    <a:pt x="11403" y="7700"/>
                  </a:lnTo>
                  <a:lnTo>
                    <a:pt x="11403" y="7491"/>
                  </a:lnTo>
                  <a:lnTo>
                    <a:pt x="11236" y="7491"/>
                  </a:lnTo>
                  <a:lnTo>
                    <a:pt x="11215" y="7408"/>
                  </a:lnTo>
                  <a:lnTo>
                    <a:pt x="11111" y="7387"/>
                  </a:lnTo>
                  <a:lnTo>
                    <a:pt x="10922" y="7345"/>
                  </a:lnTo>
                  <a:lnTo>
                    <a:pt x="10880" y="7303"/>
                  </a:lnTo>
                  <a:lnTo>
                    <a:pt x="10755" y="7219"/>
                  </a:lnTo>
                  <a:lnTo>
                    <a:pt x="10587" y="7073"/>
                  </a:lnTo>
                  <a:lnTo>
                    <a:pt x="10504" y="6926"/>
                  </a:lnTo>
                  <a:lnTo>
                    <a:pt x="10232" y="6508"/>
                  </a:lnTo>
                  <a:lnTo>
                    <a:pt x="10650" y="5943"/>
                  </a:lnTo>
                  <a:lnTo>
                    <a:pt x="10692" y="5859"/>
                  </a:lnTo>
                  <a:lnTo>
                    <a:pt x="10650" y="5629"/>
                  </a:lnTo>
                  <a:lnTo>
                    <a:pt x="10650" y="5462"/>
                  </a:lnTo>
                  <a:lnTo>
                    <a:pt x="10567" y="5294"/>
                  </a:lnTo>
                  <a:lnTo>
                    <a:pt x="10064" y="5252"/>
                  </a:lnTo>
                  <a:lnTo>
                    <a:pt x="10043" y="5043"/>
                  </a:lnTo>
                  <a:lnTo>
                    <a:pt x="9981" y="4939"/>
                  </a:lnTo>
                  <a:lnTo>
                    <a:pt x="10023" y="4876"/>
                  </a:lnTo>
                  <a:lnTo>
                    <a:pt x="9939" y="4604"/>
                  </a:lnTo>
                  <a:lnTo>
                    <a:pt x="9771" y="4311"/>
                  </a:lnTo>
                  <a:lnTo>
                    <a:pt x="9834" y="4164"/>
                  </a:lnTo>
                  <a:lnTo>
                    <a:pt x="9981" y="3934"/>
                  </a:lnTo>
                  <a:lnTo>
                    <a:pt x="9939" y="3934"/>
                  </a:lnTo>
                  <a:lnTo>
                    <a:pt x="9751" y="3892"/>
                  </a:lnTo>
                  <a:lnTo>
                    <a:pt x="9751" y="3767"/>
                  </a:lnTo>
                  <a:lnTo>
                    <a:pt x="9730" y="3558"/>
                  </a:lnTo>
                  <a:lnTo>
                    <a:pt x="9667" y="3558"/>
                  </a:lnTo>
                  <a:lnTo>
                    <a:pt x="9813" y="3411"/>
                  </a:lnTo>
                  <a:lnTo>
                    <a:pt x="9709" y="3327"/>
                  </a:lnTo>
                  <a:lnTo>
                    <a:pt x="9646" y="3244"/>
                  </a:lnTo>
                  <a:lnTo>
                    <a:pt x="9771" y="3223"/>
                  </a:lnTo>
                  <a:lnTo>
                    <a:pt x="9918" y="3118"/>
                  </a:lnTo>
                  <a:lnTo>
                    <a:pt x="9918" y="3034"/>
                  </a:lnTo>
                  <a:lnTo>
                    <a:pt x="9939" y="3014"/>
                  </a:lnTo>
                  <a:lnTo>
                    <a:pt x="9855" y="2909"/>
                  </a:lnTo>
                  <a:lnTo>
                    <a:pt x="9918" y="2825"/>
                  </a:lnTo>
                  <a:lnTo>
                    <a:pt x="9918" y="2742"/>
                  </a:lnTo>
                  <a:lnTo>
                    <a:pt x="9918" y="2574"/>
                  </a:lnTo>
                  <a:lnTo>
                    <a:pt x="9855" y="2470"/>
                  </a:lnTo>
                  <a:lnTo>
                    <a:pt x="9855" y="2386"/>
                  </a:lnTo>
                  <a:lnTo>
                    <a:pt x="9813" y="2260"/>
                  </a:lnTo>
                  <a:lnTo>
                    <a:pt x="9855" y="2156"/>
                  </a:lnTo>
                  <a:lnTo>
                    <a:pt x="9751" y="1988"/>
                  </a:lnTo>
                  <a:lnTo>
                    <a:pt x="9625" y="1946"/>
                  </a:lnTo>
                  <a:lnTo>
                    <a:pt x="9353" y="1905"/>
                  </a:lnTo>
                  <a:lnTo>
                    <a:pt x="9123" y="1591"/>
                  </a:lnTo>
                  <a:lnTo>
                    <a:pt x="8914" y="1549"/>
                  </a:lnTo>
                  <a:lnTo>
                    <a:pt x="8788" y="1570"/>
                  </a:lnTo>
                  <a:lnTo>
                    <a:pt x="8725" y="1528"/>
                  </a:lnTo>
                  <a:lnTo>
                    <a:pt x="8704" y="1361"/>
                  </a:lnTo>
                  <a:lnTo>
                    <a:pt x="8579" y="1340"/>
                  </a:lnTo>
                  <a:lnTo>
                    <a:pt x="8349" y="1235"/>
                  </a:lnTo>
                  <a:lnTo>
                    <a:pt x="8265" y="1319"/>
                  </a:lnTo>
                  <a:lnTo>
                    <a:pt x="8160" y="1319"/>
                  </a:lnTo>
                  <a:lnTo>
                    <a:pt x="7826" y="1109"/>
                  </a:lnTo>
                  <a:lnTo>
                    <a:pt x="7658" y="1047"/>
                  </a:lnTo>
                  <a:lnTo>
                    <a:pt x="7449" y="858"/>
                  </a:lnTo>
                  <a:lnTo>
                    <a:pt x="7323" y="900"/>
                  </a:lnTo>
                  <a:lnTo>
                    <a:pt x="7198" y="837"/>
                  </a:lnTo>
                  <a:lnTo>
                    <a:pt x="7093" y="858"/>
                  </a:lnTo>
                  <a:lnTo>
                    <a:pt x="7030" y="1005"/>
                  </a:lnTo>
                  <a:lnTo>
                    <a:pt x="6821" y="942"/>
                  </a:lnTo>
                  <a:lnTo>
                    <a:pt x="6591" y="1005"/>
                  </a:lnTo>
                  <a:lnTo>
                    <a:pt x="6361" y="1214"/>
                  </a:lnTo>
                  <a:lnTo>
                    <a:pt x="6256" y="1214"/>
                  </a:lnTo>
                  <a:lnTo>
                    <a:pt x="6173" y="1319"/>
                  </a:lnTo>
                  <a:lnTo>
                    <a:pt x="6110" y="1465"/>
                  </a:lnTo>
                  <a:lnTo>
                    <a:pt x="5838" y="1465"/>
                  </a:lnTo>
                  <a:lnTo>
                    <a:pt x="5733" y="1549"/>
                  </a:lnTo>
                  <a:lnTo>
                    <a:pt x="5775" y="1695"/>
                  </a:lnTo>
                  <a:lnTo>
                    <a:pt x="5859" y="1842"/>
                  </a:lnTo>
                  <a:lnTo>
                    <a:pt x="5838" y="1967"/>
                  </a:lnTo>
                  <a:lnTo>
                    <a:pt x="5691" y="1967"/>
                  </a:lnTo>
                  <a:lnTo>
                    <a:pt x="5357" y="1905"/>
                  </a:lnTo>
                  <a:lnTo>
                    <a:pt x="5064" y="1967"/>
                  </a:lnTo>
                  <a:lnTo>
                    <a:pt x="4708" y="2072"/>
                  </a:lnTo>
                  <a:lnTo>
                    <a:pt x="4520" y="2072"/>
                  </a:lnTo>
                  <a:lnTo>
                    <a:pt x="4185" y="1967"/>
                  </a:lnTo>
                  <a:lnTo>
                    <a:pt x="4059" y="1967"/>
                  </a:lnTo>
                  <a:lnTo>
                    <a:pt x="3766" y="1842"/>
                  </a:lnTo>
                  <a:lnTo>
                    <a:pt x="3662" y="1737"/>
                  </a:lnTo>
                  <a:lnTo>
                    <a:pt x="3641" y="1591"/>
                  </a:lnTo>
                  <a:lnTo>
                    <a:pt x="3557" y="1591"/>
                  </a:lnTo>
                  <a:lnTo>
                    <a:pt x="3432" y="1528"/>
                  </a:lnTo>
                  <a:lnTo>
                    <a:pt x="3264" y="1570"/>
                  </a:lnTo>
                  <a:lnTo>
                    <a:pt x="3181" y="1528"/>
                  </a:lnTo>
                  <a:lnTo>
                    <a:pt x="3055" y="1528"/>
                  </a:lnTo>
                  <a:lnTo>
                    <a:pt x="2929" y="1423"/>
                  </a:lnTo>
                  <a:lnTo>
                    <a:pt x="2846" y="1381"/>
                  </a:lnTo>
                  <a:lnTo>
                    <a:pt x="2804" y="1340"/>
                  </a:lnTo>
                  <a:lnTo>
                    <a:pt x="2825" y="1214"/>
                  </a:lnTo>
                  <a:lnTo>
                    <a:pt x="2825" y="1068"/>
                  </a:lnTo>
                  <a:lnTo>
                    <a:pt x="2741" y="942"/>
                  </a:lnTo>
                  <a:lnTo>
                    <a:pt x="2741" y="921"/>
                  </a:lnTo>
                  <a:lnTo>
                    <a:pt x="2699" y="942"/>
                  </a:lnTo>
                  <a:lnTo>
                    <a:pt x="2595" y="921"/>
                  </a:lnTo>
                  <a:lnTo>
                    <a:pt x="2553" y="858"/>
                  </a:lnTo>
                  <a:lnTo>
                    <a:pt x="2448" y="817"/>
                  </a:lnTo>
                  <a:lnTo>
                    <a:pt x="2281" y="607"/>
                  </a:lnTo>
                  <a:lnTo>
                    <a:pt x="2448" y="482"/>
                  </a:lnTo>
                  <a:lnTo>
                    <a:pt x="2323" y="398"/>
                  </a:lnTo>
                  <a:lnTo>
                    <a:pt x="2302" y="335"/>
                  </a:lnTo>
                  <a:lnTo>
                    <a:pt x="2344" y="293"/>
                  </a:lnTo>
                  <a:lnTo>
                    <a:pt x="2281" y="210"/>
                  </a:lnTo>
                  <a:lnTo>
                    <a:pt x="2218" y="105"/>
                  </a:lnTo>
                  <a:lnTo>
                    <a:pt x="2176" y="105"/>
                  </a:lnTo>
                  <a:lnTo>
                    <a:pt x="2176" y="84"/>
                  </a:lnTo>
                  <a:lnTo>
                    <a:pt x="2113" y="84"/>
                  </a:lnTo>
                  <a:lnTo>
                    <a:pt x="1988" y="168"/>
                  </a:lnTo>
                  <a:lnTo>
                    <a:pt x="1904" y="168"/>
                  </a:lnTo>
                  <a:lnTo>
                    <a:pt x="1862" y="273"/>
                  </a:lnTo>
                  <a:lnTo>
                    <a:pt x="1779" y="293"/>
                  </a:lnTo>
                  <a:lnTo>
                    <a:pt x="1674" y="419"/>
                  </a:lnTo>
                  <a:lnTo>
                    <a:pt x="1611" y="440"/>
                  </a:lnTo>
                  <a:lnTo>
                    <a:pt x="1569" y="503"/>
                  </a:lnTo>
                  <a:lnTo>
                    <a:pt x="1569" y="545"/>
                  </a:lnTo>
                  <a:lnTo>
                    <a:pt x="1465" y="607"/>
                  </a:lnTo>
                  <a:lnTo>
                    <a:pt x="1381" y="586"/>
                  </a:lnTo>
                  <a:lnTo>
                    <a:pt x="1256" y="607"/>
                  </a:lnTo>
                  <a:lnTo>
                    <a:pt x="1235" y="691"/>
                  </a:lnTo>
                  <a:lnTo>
                    <a:pt x="1046" y="607"/>
                  </a:lnTo>
                  <a:lnTo>
                    <a:pt x="921" y="607"/>
                  </a:lnTo>
                  <a:lnTo>
                    <a:pt x="753" y="524"/>
                  </a:lnTo>
                  <a:lnTo>
                    <a:pt x="732" y="398"/>
                  </a:lnTo>
                  <a:lnTo>
                    <a:pt x="460" y="273"/>
                  </a:lnTo>
                  <a:lnTo>
                    <a:pt x="502" y="189"/>
                  </a:lnTo>
                  <a:lnTo>
                    <a:pt x="440" y="84"/>
                  </a:lnTo>
                  <a:lnTo>
                    <a:pt x="356" y="84"/>
                  </a:lnTo>
                  <a:lnTo>
                    <a:pt x="29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" name="Google Shape;1639;p74"/>
            <p:cNvSpPr/>
            <p:nvPr/>
          </p:nvSpPr>
          <p:spPr>
            <a:xfrm>
              <a:off x="4026636" y="2853369"/>
              <a:ext cx="24672" cy="20004"/>
            </a:xfrm>
            <a:custGeom>
              <a:avLst/>
              <a:gdLst/>
              <a:ahLst/>
              <a:cxnLst/>
              <a:rect l="l" t="t" r="r" b="b"/>
              <a:pathLst>
                <a:path w="2072" h="1759" extrusionOk="0">
                  <a:moveTo>
                    <a:pt x="419" y="1"/>
                  </a:moveTo>
                  <a:lnTo>
                    <a:pt x="168" y="64"/>
                  </a:lnTo>
                  <a:lnTo>
                    <a:pt x="0" y="105"/>
                  </a:lnTo>
                  <a:lnTo>
                    <a:pt x="84" y="210"/>
                  </a:lnTo>
                  <a:lnTo>
                    <a:pt x="84" y="294"/>
                  </a:lnTo>
                  <a:lnTo>
                    <a:pt x="189" y="315"/>
                  </a:lnTo>
                  <a:lnTo>
                    <a:pt x="272" y="419"/>
                  </a:lnTo>
                  <a:lnTo>
                    <a:pt x="209" y="608"/>
                  </a:lnTo>
                  <a:lnTo>
                    <a:pt x="251" y="838"/>
                  </a:lnTo>
                  <a:lnTo>
                    <a:pt x="398" y="942"/>
                  </a:lnTo>
                  <a:lnTo>
                    <a:pt x="691" y="942"/>
                  </a:lnTo>
                  <a:lnTo>
                    <a:pt x="795" y="1026"/>
                  </a:lnTo>
                  <a:lnTo>
                    <a:pt x="837" y="1110"/>
                  </a:lnTo>
                  <a:lnTo>
                    <a:pt x="921" y="1110"/>
                  </a:lnTo>
                  <a:lnTo>
                    <a:pt x="1026" y="1047"/>
                  </a:lnTo>
                  <a:lnTo>
                    <a:pt x="1193" y="1172"/>
                  </a:lnTo>
                  <a:lnTo>
                    <a:pt x="1235" y="1131"/>
                  </a:lnTo>
                  <a:lnTo>
                    <a:pt x="1339" y="1131"/>
                  </a:lnTo>
                  <a:lnTo>
                    <a:pt x="1423" y="1319"/>
                  </a:lnTo>
                  <a:lnTo>
                    <a:pt x="1570" y="1361"/>
                  </a:lnTo>
                  <a:lnTo>
                    <a:pt x="1842" y="1758"/>
                  </a:lnTo>
                  <a:lnTo>
                    <a:pt x="1967" y="1737"/>
                  </a:lnTo>
                  <a:lnTo>
                    <a:pt x="1967" y="1591"/>
                  </a:lnTo>
                  <a:lnTo>
                    <a:pt x="1988" y="1549"/>
                  </a:lnTo>
                  <a:lnTo>
                    <a:pt x="1925" y="1382"/>
                  </a:lnTo>
                  <a:lnTo>
                    <a:pt x="2072" y="1361"/>
                  </a:lnTo>
                  <a:lnTo>
                    <a:pt x="1946" y="1235"/>
                  </a:lnTo>
                  <a:lnTo>
                    <a:pt x="1758" y="1235"/>
                  </a:lnTo>
                  <a:lnTo>
                    <a:pt x="1507" y="1110"/>
                  </a:lnTo>
                  <a:lnTo>
                    <a:pt x="1423" y="921"/>
                  </a:lnTo>
                  <a:lnTo>
                    <a:pt x="1507" y="838"/>
                  </a:lnTo>
                  <a:lnTo>
                    <a:pt x="1507" y="712"/>
                  </a:lnTo>
                  <a:lnTo>
                    <a:pt x="1256" y="524"/>
                  </a:lnTo>
                  <a:lnTo>
                    <a:pt x="1256" y="419"/>
                  </a:lnTo>
                  <a:lnTo>
                    <a:pt x="1298" y="294"/>
                  </a:lnTo>
                  <a:lnTo>
                    <a:pt x="1193" y="168"/>
                  </a:lnTo>
                  <a:lnTo>
                    <a:pt x="984" y="126"/>
                  </a:lnTo>
                  <a:lnTo>
                    <a:pt x="83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" name="Google Shape;1640;p74"/>
            <p:cNvSpPr/>
            <p:nvPr/>
          </p:nvSpPr>
          <p:spPr>
            <a:xfrm>
              <a:off x="3915766" y="2848615"/>
              <a:ext cx="124088" cy="48788"/>
            </a:xfrm>
            <a:custGeom>
              <a:avLst/>
              <a:gdLst/>
              <a:ahLst/>
              <a:cxnLst/>
              <a:rect l="l" t="t" r="r" b="b"/>
              <a:pathLst>
                <a:path w="10421" h="4290" extrusionOk="0">
                  <a:moveTo>
                    <a:pt x="4708" y="0"/>
                  </a:moveTo>
                  <a:lnTo>
                    <a:pt x="4562" y="63"/>
                  </a:lnTo>
                  <a:lnTo>
                    <a:pt x="4373" y="63"/>
                  </a:lnTo>
                  <a:lnTo>
                    <a:pt x="4290" y="21"/>
                  </a:lnTo>
                  <a:lnTo>
                    <a:pt x="4185" y="63"/>
                  </a:lnTo>
                  <a:lnTo>
                    <a:pt x="3913" y="63"/>
                  </a:lnTo>
                  <a:lnTo>
                    <a:pt x="3766" y="84"/>
                  </a:lnTo>
                  <a:lnTo>
                    <a:pt x="3494" y="189"/>
                  </a:lnTo>
                  <a:lnTo>
                    <a:pt x="3390" y="210"/>
                  </a:lnTo>
                  <a:lnTo>
                    <a:pt x="3181" y="230"/>
                  </a:lnTo>
                  <a:lnTo>
                    <a:pt x="3097" y="335"/>
                  </a:lnTo>
                  <a:lnTo>
                    <a:pt x="2992" y="377"/>
                  </a:lnTo>
                  <a:lnTo>
                    <a:pt x="2909" y="440"/>
                  </a:lnTo>
                  <a:lnTo>
                    <a:pt x="2867" y="502"/>
                  </a:lnTo>
                  <a:lnTo>
                    <a:pt x="2804" y="628"/>
                  </a:lnTo>
                  <a:lnTo>
                    <a:pt x="2762" y="649"/>
                  </a:lnTo>
                  <a:lnTo>
                    <a:pt x="2762" y="733"/>
                  </a:lnTo>
                  <a:lnTo>
                    <a:pt x="2553" y="733"/>
                  </a:lnTo>
                  <a:lnTo>
                    <a:pt x="2239" y="628"/>
                  </a:lnTo>
                  <a:lnTo>
                    <a:pt x="2155" y="628"/>
                  </a:lnTo>
                  <a:lnTo>
                    <a:pt x="2072" y="691"/>
                  </a:lnTo>
                  <a:lnTo>
                    <a:pt x="1946" y="649"/>
                  </a:lnTo>
                  <a:lnTo>
                    <a:pt x="1779" y="691"/>
                  </a:lnTo>
                  <a:lnTo>
                    <a:pt x="1674" y="649"/>
                  </a:lnTo>
                  <a:lnTo>
                    <a:pt x="1549" y="712"/>
                  </a:lnTo>
                  <a:lnTo>
                    <a:pt x="1528" y="795"/>
                  </a:lnTo>
                  <a:lnTo>
                    <a:pt x="1632" y="942"/>
                  </a:lnTo>
                  <a:lnTo>
                    <a:pt x="1779" y="963"/>
                  </a:lnTo>
                  <a:lnTo>
                    <a:pt x="1925" y="963"/>
                  </a:lnTo>
                  <a:lnTo>
                    <a:pt x="1883" y="1046"/>
                  </a:lnTo>
                  <a:lnTo>
                    <a:pt x="1653" y="1046"/>
                  </a:lnTo>
                  <a:lnTo>
                    <a:pt x="1444" y="1109"/>
                  </a:lnTo>
                  <a:lnTo>
                    <a:pt x="1402" y="1214"/>
                  </a:lnTo>
                  <a:lnTo>
                    <a:pt x="1423" y="1256"/>
                  </a:lnTo>
                  <a:lnTo>
                    <a:pt x="1528" y="1235"/>
                  </a:lnTo>
                  <a:lnTo>
                    <a:pt x="1570" y="1277"/>
                  </a:lnTo>
                  <a:lnTo>
                    <a:pt x="1507" y="1318"/>
                  </a:lnTo>
                  <a:lnTo>
                    <a:pt x="1214" y="1339"/>
                  </a:lnTo>
                  <a:lnTo>
                    <a:pt x="1109" y="1256"/>
                  </a:lnTo>
                  <a:lnTo>
                    <a:pt x="984" y="1339"/>
                  </a:lnTo>
                  <a:lnTo>
                    <a:pt x="900" y="1235"/>
                  </a:lnTo>
                  <a:lnTo>
                    <a:pt x="837" y="1235"/>
                  </a:lnTo>
                  <a:lnTo>
                    <a:pt x="733" y="1339"/>
                  </a:lnTo>
                  <a:lnTo>
                    <a:pt x="628" y="1339"/>
                  </a:lnTo>
                  <a:lnTo>
                    <a:pt x="502" y="1235"/>
                  </a:lnTo>
                  <a:lnTo>
                    <a:pt x="377" y="1235"/>
                  </a:lnTo>
                  <a:lnTo>
                    <a:pt x="105" y="1444"/>
                  </a:lnTo>
                  <a:lnTo>
                    <a:pt x="63" y="1549"/>
                  </a:lnTo>
                  <a:lnTo>
                    <a:pt x="0" y="1653"/>
                  </a:lnTo>
                  <a:lnTo>
                    <a:pt x="63" y="1695"/>
                  </a:lnTo>
                  <a:lnTo>
                    <a:pt x="63" y="1842"/>
                  </a:lnTo>
                  <a:lnTo>
                    <a:pt x="0" y="1883"/>
                  </a:lnTo>
                  <a:lnTo>
                    <a:pt x="63" y="1946"/>
                  </a:lnTo>
                  <a:lnTo>
                    <a:pt x="209" y="1883"/>
                  </a:lnTo>
                  <a:lnTo>
                    <a:pt x="251" y="1904"/>
                  </a:lnTo>
                  <a:lnTo>
                    <a:pt x="377" y="1883"/>
                  </a:lnTo>
                  <a:lnTo>
                    <a:pt x="502" y="1883"/>
                  </a:lnTo>
                  <a:lnTo>
                    <a:pt x="377" y="2009"/>
                  </a:lnTo>
                  <a:lnTo>
                    <a:pt x="398" y="2093"/>
                  </a:lnTo>
                  <a:lnTo>
                    <a:pt x="461" y="2197"/>
                  </a:lnTo>
                  <a:lnTo>
                    <a:pt x="461" y="2281"/>
                  </a:lnTo>
                  <a:lnTo>
                    <a:pt x="419" y="2302"/>
                  </a:lnTo>
                  <a:lnTo>
                    <a:pt x="481" y="2323"/>
                  </a:lnTo>
                  <a:lnTo>
                    <a:pt x="586" y="2281"/>
                  </a:lnTo>
                  <a:lnTo>
                    <a:pt x="586" y="2323"/>
                  </a:lnTo>
                  <a:lnTo>
                    <a:pt x="502" y="2406"/>
                  </a:lnTo>
                  <a:lnTo>
                    <a:pt x="377" y="2490"/>
                  </a:lnTo>
                  <a:lnTo>
                    <a:pt x="419" y="2532"/>
                  </a:lnTo>
                  <a:lnTo>
                    <a:pt x="502" y="2532"/>
                  </a:lnTo>
                  <a:lnTo>
                    <a:pt x="419" y="2595"/>
                  </a:lnTo>
                  <a:lnTo>
                    <a:pt x="377" y="2699"/>
                  </a:lnTo>
                  <a:lnTo>
                    <a:pt x="293" y="2699"/>
                  </a:lnTo>
                  <a:lnTo>
                    <a:pt x="251" y="2532"/>
                  </a:lnTo>
                  <a:lnTo>
                    <a:pt x="189" y="2511"/>
                  </a:lnTo>
                  <a:lnTo>
                    <a:pt x="189" y="2616"/>
                  </a:lnTo>
                  <a:lnTo>
                    <a:pt x="209" y="2720"/>
                  </a:lnTo>
                  <a:lnTo>
                    <a:pt x="168" y="2783"/>
                  </a:lnTo>
                  <a:lnTo>
                    <a:pt x="189" y="2846"/>
                  </a:lnTo>
                  <a:lnTo>
                    <a:pt x="293" y="2930"/>
                  </a:lnTo>
                  <a:lnTo>
                    <a:pt x="293" y="2888"/>
                  </a:lnTo>
                  <a:lnTo>
                    <a:pt x="419" y="2950"/>
                  </a:lnTo>
                  <a:lnTo>
                    <a:pt x="502" y="2950"/>
                  </a:lnTo>
                  <a:lnTo>
                    <a:pt x="628" y="3034"/>
                  </a:lnTo>
                  <a:lnTo>
                    <a:pt x="670" y="3160"/>
                  </a:lnTo>
                  <a:lnTo>
                    <a:pt x="586" y="3243"/>
                  </a:lnTo>
                  <a:lnTo>
                    <a:pt x="670" y="3327"/>
                  </a:lnTo>
                  <a:lnTo>
                    <a:pt x="670" y="3411"/>
                  </a:lnTo>
                  <a:lnTo>
                    <a:pt x="733" y="3411"/>
                  </a:lnTo>
                  <a:lnTo>
                    <a:pt x="879" y="3536"/>
                  </a:lnTo>
                  <a:lnTo>
                    <a:pt x="816" y="3641"/>
                  </a:lnTo>
                  <a:lnTo>
                    <a:pt x="733" y="3620"/>
                  </a:lnTo>
                  <a:lnTo>
                    <a:pt x="712" y="3662"/>
                  </a:lnTo>
                  <a:lnTo>
                    <a:pt x="795" y="3683"/>
                  </a:lnTo>
                  <a:lnTo>
                    <a:pt x="942" y="3662"/>
                  </a:lnTo>
                  <a:lnTo>
                    <a:pt x="1214" y="3662"/>
                  </a:lnTo>
                  <a:lnTo>
                    <a:pt x="1193" y="3725"/>
                  </a:lnTo>
                  <a:lnTo>
                    <a:pt x="1130" y="3767"/>
                  </a:lnTo>
                  <a:lnTo>
                    <a:pt x="1005" y="3829"/>
                  </a:lnTo>
                  <a:lnTo>
                    <a:pt x="816" y="3829"/>
                  </a:lnTo>
                  <a:lnTo>
                    <a:pt x="774" y="3871"/>
                  </a:lnTo>
                  <a:lnTo>
                    <a:pt x="837" y="3892"/>
                  </a:lnTo>
                  <a:lnTo>
                    <a:pt x="942" y="3871"/>
                  </a:lnTo>
                  <a:lnTo>
                    <a:pt x="1088" y="3871"/>
                  </a:lnTo>
                  <a:lnTo>
                    <a:pt x="1130" y="3829"/>
                  </a:lnTo>
                  <a:lnTo>
                    <a:pt x="1130" y="3934"/>
                  </a:lnTo>
                  <a:lnTo>
                    <a:pt x="1151" y="3955"/>
                  </a:lnTo>
                  <a:lnTo>
                    <a:pt x="1235" y="3871"/>
                  </a:lnTo>
                  <a:lnTo>
                    <a:pt x="1318" y="3767"/>
                  </a:lnTo>
                  <a:lnTo>
                    <a:pt x="1402" y="3767"/>
                  </a:lnTo>
                  <a:lnTo>
                    <a:pt x="1444" y="3829"/>
                  </a:lnTo>
                  <a:lnTo>
                    <a:pt x="1528" y="3829"/>
                  </a:lnTo>
                  <a:lnTo>
                    <a:pt x="1632" y="3892"/>
                  </a:lnTo>
                  <a:lnTo>
                    <a:pt x="1674" y="3829"/>
                  </a:lnTo>
                  <a:lnTo>
                    <a:pt x="1758" y="3850"/>
                  </a:lnTo>
                  <a:lnTo>
                    <a:pt x="1758" y="3892"/>
                  </a:lnTo>
                  <a:lnTo>
                    <a:pt x="1716" y="3934"/>
                  </a:lnTo>
                  <a:lnTo>
                    <a:pt x="1758" y="3997"/>
                  </a:lnTo>
                  <a:lnTo>
                    <a:pt x="1779" y="4080"/>
                  </a:lnTo>
                  <a:lnTo>
                    <a:pt x="1883" y="4185"/>
                  </a:lnTo>
                  <a:lnTo>
                    <a:pt x="1946" y="4164"/>
                  </a:lnTo>
                  <a:lnTo>
                    <a:pt x="2072" y="4206"/>
                  </a:lnTo>
                  <a:lnTo>
                    <a:pt x="2197" y="4185"/>
                  </a:lnTo>
                  <a:lnTo>
                    <a:pt x="2281" y="4143"/>
                  </a:lnTo>
                  <a:lnTo>
                    <a:pt x="2386" y="4143"/>
                  </a:lnTo>
                  <a:lnTo>
                    <a:pt x="2469" y="4080"/>
                  </a:lnTo>
                  <a:lnTo>
                    <a:pt x="2574" y="4143"/>
                  </a:lnTo>
                  <a:lnTo>
                    <a:pt x="2616" y="4080"/>
                  </a:lnTo>
                  <a:lnTo>
                    <a:pt x="2616" y="3955"/>
                  </a:lnTo>
                  <a:lnTo>
                    <a:pt x="2658" y="3871"/>
                  </a:lnTo>
                  <a:lnTo>
                    <a:pt x="2616" y="3767"/>
                  </a:lnTo>
                  <a:lnTo>
                    <a:pt x="2867" y="3746"/>
                  </a:lnTo>
                  <a:lnTo>
                    <a:pt x="3076" y="3746"/>
                  </a:lnTo>
                  <a:lnTo>
                    <a:pt x="3348" y="3892"/>
                  </a:lnTo>
                  <a:lnTo>
                    <a:pt x="3453" y="3892"/>
                  </a:lnTo>
                  <a:lnTo>
                    <a:pt x="3641" y="4143"/>
                  </a:lnTo>
                  <a:lnTo>
                    <a:pt x="3808" y="4248"/>
                  </a:lnTo>
                  <a:lnTo>
                    <a:pt x="4331" y="4185"/>
                  </a:lnTo>
                  <a:lnTo>
                    <a:pt x="4478" y="4101"/>
                  </a:lnTo>
                  <a:lnTo>
                    <a:pt x="4541" y="4101"/>
                  </a:lnTo>
                  <a:lnTo>
                    <a:pt x="4562" y="4143"/>
                  </a:lnTo>
                  <a:lnTo>
                    <a:pt x="4603" y="4080"/>
                  </a:lnTo>
                  <a:lnTo>
                    <a:pt x="4645" y="3976"/>
                  </a:lnTo>
                  <a:lnTo>
                    <a:pt x="4896" y="3725"/>
                  </a:lnTo>
                  <a:lnTo>
                    <a:pt x="4959" y="3683"/>
                  </a:lnTo>
                  <a:lnTo>
                    <a:pt x="5189" y="3767"/>
                  </a:lnTo>
                  <a:lnTo>
                    <a:pt x="5336" y="3850"/>
                  </a:lnTo>
                  <a:lnTo>
                    <a:pt x="5524" y="3787"/>
                  </a:lnTo>
                  <a:lnTo>
                    <a:pt x="5524" y="3746"/>
                  </a:lnTo>
                  <a:lnTo>
                    <a:pt x="5650" y="3662"/>
                  </a:lnTo>
                  <a:lnTo>
                    <a:pt x="5754" y="3683"/>
                  </a:lnTo>
                  <a:lnTo>
                    <a:pt x="5754" y="3767"/>
                  </a:lnTo>
                  <a:lnTo>
                    <a:pt x="5691" y="3934"/>
                  </a:lnTo>
                  <a:lnTo>
                    <a:pt x="5545" y="3997"/>
                  </a:lnTo>
                  <a:lnTo>
                    <a:pt x="5587" y="4059"/>
                  </a:lnTo>
                  <a:lnTo>
                    <a:pt x="5691" y="4185"/>
                  </a:lnTo>
                  <a:lnTo>
                    <a:pt x="5650" y="4269"/>
                  </a:lnTo>
                  <a:lnTo>
                    <a:pt x="5754" y="4290"/>
                  </a:lnTo>
                  <a:lnTo>
                    <a:pt x="5901" y="4269"/>
                  </a:lnTo>
                  <a:lnTo>
                    <a:pt x="6005" y="4206"/>
                  </a:lnTo>
                  <a:lnTo>
                    <a:pt x="5963" y="4080"/>
                  </a:lnTo>
                  <a:lnTo>
                    <a:pt x="6047" y="4059"/>
                  </a:lnTo>
                  <a:lnTo>
                    <a:pt x="6047" y="3829"/>
                  </a:lnTo>
                  <a:lnTo>
                    <a:pt x="6110" y="3746"/>
                  </a:lnTo>
                  <a:lnTo>
                    <a:pt x="6256" y="3787"/>
                  </a:lnTo>
                  <a:lnTo>
                    <a:pt x="6361" y="3829"/>
                  </a:lnTo>
                  <a:lnTo>
                    <a:pt x="6654" y="3683"/>
                  </a:lnTo>
                  <a:lnTo>
                    <a:pt x="6696" y="3683"/>
                  </a:lnTo>
                  <a:lnTo>
                    <a:pt x="6780" y="3641"/>
                  </a:lnTo>
                  <a:lnTo>
                    <a:pt x="7093" y="3620"/>
                  </a:lnTo>
                  <a:lnTo>
                    <a:pt x="7198" y="3641"/>
                  </a:lnTo>
                  <a:lnTo>
                    <a:pt x="7261" y="3683"/>
                  </a:lnTo>
                  <a:lnTo>
                    <a:pt x="7428" y="3746"/>
                  </a:lnTo>
                  <a:lnTo>
                    <a:pt x="7700" y="3746"/>
                  </a:lnTo>
                  <a:lnTo>
                    <a:pt x="7721" y="3683"/>
                  </a:lnTo>
                  <a:lnTo>
                    <a:pt x="7888" y="3641"/>
                  </a:lnTo>
                  <a:lnTo>
                    <a:pt x="7951" y="3557"/>
                  </a:lnTo>
                  <a:lnTo>
                    <a:pt x="8160" y="3474"/>
                  </a:lnTo>
                  <a:lnTo>
                    <a:pt x="8307" y="3474"/>
                  </a:lnTo>
                  <a:lnTo>
                    <a:pt x="8432" y="3453"/>
                  </a:lnTo>
                  <a:lnTo>
                    <a:pt x="8725" y="3474"/>
                  </a:lnTo>
                  <a:lnTo>
                    <a:pt x="8956" y="3411"/>
                  </a:lnTo>
                  <a:lnTo>
                    <a:pt x="9102" y="3411"/>
                  </a:lnTo>
                  <a:lnTo>
                    <a:pt x="9165" y="3432"/>
                  </a:lnTo>
                  <a:lnTo>
                    <a:pt x="9311" y="3306"/>
                  </a:lnTo>
                  <a:lnTo>
                    <a:pt x="9458" y="3306"/>
                  </a:lnTo>
                  <a:lnTo>
                    <a:pt x="9500" y="3264"/>
                  </a:lnTo>
                  <a:lnTo>
                    <a:pt x="9730" y="3264"/>
                  </a:lnTo>
                  <a:lnTo>
                    <a:pt x="9939" y="3327"/>
                  </a:lnTo>
                  <a:lnTo>
                    <a:pt x="10085" y="3264"/>
                  </a:lnTo>
                  <a:lnTo>
                    <a:pt x="10148" y="3327"/>
                  </a:lnTo>
                  <a:lnTo>
                    <a:pt x="10148" y="3432"/>
                  </a:lnTo>
                  <a:lnTo>
                    <a:pt x="10253" y="3474"/>
                  </a:lnTo>
                  <a:lnTo>
                    <a:pt x="10399" y="3453"/>
                  </a:lnTo>
                  <a:lnTo>
                    <a:pt x="10420" y="3348"/>
                  </a:lnTo>
                  <a:lnTo>
                    <a:pt x="10357" y="3223"/>
                  </a:lnTo>
                  <a:lnTo>
                    <a:pt x="10232" y="2992"/>
                  </a:lnTo>
                  <a:lnTo>
                    <a:pt x="10085" y="2930"/>
                  </a:lnTo>
                  <a:lnTo>
                    <a:pt x="10106" y="2846"/>
                  </a:lnTo>
                  <a:lnTo>
                    <a:pt x="10085" y="2699"/>
                  </a:lnTo>
                  <a:lnTo>
                    <a:pt x="10148" y="2511"/>
                  </a:lnTo>
                  <a:lnTo>
                    <a:pt x="10127" y="2469"/>
                  </a:lnTo>
                  <a:lnTo>
                    <a:pt x="10002" y="2427"/>
                  </a:lnTo>
                  <a:lnTo>
                    <a:pt x="10002" y="2281"/>
                  </a:lnTo>
                  <a:lnTo>
                    <a:pt x="10002" y="2176"/>
                  </a:lnTo>
                  <a:lnTo>
                    <a:pt x="9939" y="1967"/>
                  </a:lnTo>
                  <a:lnTo>
                    <a:pt x="9897" y="1842"/>
                  </a:lnTo>
                  <a:lnTo>
                    <a:pt x="9897" y="1779"/>
                  </a:lnTo>
                  <a:lnTo>
                    <a:pt x="10044" y="1779"/>
                  </a:lnTo>
                  <a:lnTo>
                    <a:pt x="10106" y="1632"/>
                  </a:lnTo>
                  <a:lnTo>
                    <a:pt x="10148" y="1570"/>
                  </a:lnTo>
                  <a:lnTo>
                    <a:pt x="10148" y="1528"/>
                  </a:lnTo>
                  <a:lnTo>
                    <a:pt x="10106" y="1444"/>
                  </a:lnTo>
                  <a:lnTo>
                    <a:pt x="10002" y="1360"/>
                  </a:lnTo>
                  <a:lnTo>
                    <a:pt x="9709" y="1360"/>
                  </a:lnTo>
                  <a:lnTo>
                    <a:pt x="9562" y="1256"/>
                  </a:lnTo>
                  <a:lnTo>
                    <a:pt x="9520" y="1026"/>
                  </a:lnTo>
                  <a:lnTo>
                    <a:pt x="9583" y="837"/>
                  </a:lnTo>
                  <a:lnTo>
                    <a:pt x="9500" y="733"/>
                  </a:lnTo>
                  <a:lnTo>
                    <a:pt x="9395" y="712"/>
                  </a:lnTo>
                  <a:lnTo>
                    <a:pt x="9395" y="628"/>
                  </a:lnTo>
                  <a:lnTo>
                    <a:pt x="9290" y="523"/>
                  </a:lnTo>
                  <a:lnTo>
                    <a:pt x="9186" y="502"/>
                  </a:lnTo>
                  <a:lnTo>
                    <a:pt x="8956" y="293"/>
                  </a:lnTo>
                  <a:lnTo>
                    <a:pt x="8851" y="272"/>
                  </a:lnTo>
                  <a:lnTo>
                    <a:pt x="8767" y="335"/>
                  </a:lnTo>
                  <a:lnTo>
                    <a:pt x="8725" y="335"/>
                  </a:lnTo>
                  <a:lnTo>
                    <a:pt x="8558" y="293"/>
                  </a:lnTo>
                  <a:lnTo>
                    <a:pt x="8516" y="377"/>
                  </a:lnTo>
                  <a:lnTo>
                    <a:pt x="8432" y="335"/>
                  </a:lnTo>
                  <a:lnTo>
                    <a:pt x="8412" y="230"/>
                  </a:lnTo>
                  <a:lnTo>
                    <a:pt x="8349" y="230"/>
                  </a:lnTo>
                  <a:lnTo>
                    <a:pt x="8328" y="272"/>
                  </a:lnTo>
                  <a:lnTo>
                    <a:pt x="8244" y="419"/>
                  </a:lnTo>
                  <a:lnTo>
                    <a:pt x="8098" y="502"/>
                  </a:lnTo>
                  <a:lnTo>
                    <a:pt x="7909" y="607"/>
                  </a:lnTo>
                  <a:lnTo>
                    <a:pt x="7888" y="691"/>
                  </a:lnTo>
                  <a:lnTo>
                    <a:pt x="7700" y="712"/>
                  </a:lnTo>
                  <a:lnTo>
                    <a:pt x="7616" y="754"/>
                  </a:lnTo>
                  <a:lnTo>
                    <a:pt x="7386" y="712"/>
                  </a:lnTo>
                  <a:lnTo>
                    <a:pt x="7324" y="649"/>
                  </a:lnTo>
                  <a:lnTo>
                    <a:pt x="7219" y="649"/>
                  </a:lnTo>
                  <a:lnTo>
                    <a:pt x="7198" y="628"/>
                  </a:lnTo>
                  <a:lnTo>
                    <a:pt x="7093" y="691"/>
                  </a:lnTo>
                  <a:lnTo>
                    <a:pt x="6884" y="691"/>
                  </a:lnTo>
                  <a:lnTo>
                    <a:pt x="6633" y="795"/>
                  </a:lnTo>
                  <a:lnTo>
                    <a:pt x="6445" y="754"/>
                  </a:lnTo>
                  <a:lnTo>
                    <a:pt x="6319" y="649"/>
                  </a:lnTo>
                  <a:lnTo>
                    <a:pt x="6235" y="712"/>
                  </a:lnTo>
                  <a:lnTo>
                    <a:pt x="6026" y="607"/>
                  </a:lnTo>
                  <a:lnTo>
                    <a:pt x="5901" y="586"/>
                  </a:lnTo>
                  <a:lnTo>
                    <a:pt x="5712" y="440"/>
                  </a:lnTo>
                  <a:lnTo>
                    <a:pt x="5629" y="440"/>
                  </a:lnTo>
                  <a:lnTo>
                    <a:pt x="5587" y="523"/>
                  </a:lnTo>
                  <a:lnTo>
                    <a:pt x="5503" y="502"/>
                  </a:lnTo>
                  <a:lnTo>
                    <a:pt x="5399" y="377"/>
                  </a:lnTo>
                  <a:lnTo>
                    <a:pt x="5378" y="210"/>
                  </a:lnTo>
                  <a:lnTo>
                    <a:pt x="5273" y="126"/>
                  </a:lnTo>
                  <a:lnTo>
                    <a:pt x="5210" y="168"/>
                  </a:lnTo>
                  <a:lnTo>
                    <a:pt x="5085" y="293"/>
                  </a:lnTo>
                  <a:lnTo>
                    <a:pt x="5022" y="272"/>
                  </a:lnTo>
                  <a:lnTo>
                    <a:pt x="4980" y="314"/>
                  </a:lnTo>
                  <a:lnTo>
                    <a:pt x="4771" y="105"/>
                  </a:lnTo>
                  <a:lnTo>
                    <a:pt x="475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" name="Google Shape;1641;p74"/>
            <p:cNvSpPr/>
            <p:nvPr/>
          </p:nvSpPr>
          <p:spPr>
            <a:xfrm>
              <a:off x="3914265" y="2848854"/>
              <a:ext cx="18945" cy="15956"/>
            </a:xfrm>
            <a:custGeom>
              <a:avLst/>
              <a:gdLst/>
              <a:ahLst/>
              <a:cxnLst/>
              <a:rect l="l" t="t" r="r" b="b"/>
              <a:pathLst>
                <a:path w="1591" h="1403" extrusionOk="0">
                  <a:moveTo>
                    <a:pt x="503" y="0"/>
                  </a:moveTo>
                  <a:lnTo>
                    <a:pt x="419" y="84"/>
                  </a:lnTo>
                  <a:lnTo>
                    <a:pt x="335" y="84"/>
                  </a:lnTo>
                  <a:lnTo>
                    <a:pt x="231" y="189"/>
                  </a:lnTo>
                  <a:lnTo>
                    <a:pt x="210" y="356"/>
                  </a:lnTo>
                  <a:lnTo>
                    <a:pt x="335" y="398"/>
                  </a:lnTo>
                  <a:lnTo>
                    <a:pt x="335" y="523"/>
                  </a:lnTo>
                  <a:lnTo>
                    <a:pt x="189" y="628"/>
                  </a:lnTo>
                  <a:lnTo>
                    <a:pt x="210" y="733"/>
                  </a:lnTo>
                  <a:lnTo>
                    <a:pt x="126" y="879"/>
                  </a:lnTo>
                  <a:lnTo>
                    <a:pt x="1" y="921"/>
                  </a:lnTo>
                  <a:lnTo>
                    <a:pt x="22" y="921"/>
                  </a:lnTo>
                  <a:lnTo>
                    <a:pt x="84" y="1025"/>
                  </a:lnTo>
                  <a:lnTo>
                    <a:pt x="168" y="1088"/>
                  </a:lnTo>
                  <a:lnTo>
                    <a:pt x="231" y="1046"/>
                  </a:lnTo>
                  <a:lnTo>
                    <a:pt x="294" y="1088"/>
                  </a:lnTo>
                  <a:lnTo>
                    <a:pt x="398" y="1046"/>
                  </a:lnTo>
                  <a:lnTo>
                    <a:pt x="294" y="1130"/>
                  </a:lnTo>
                  <a:lnTo>
                    <a:pt x="231" y="1130"/>
                  </a:lnTo>
                  <a:lnTo>
                    <a:pt x="168" y="1318"/>
                  </a:lnTo>
                  <a:lnTo>
                    <a:pt x="189" y="1402"/>
                  </a:lnTo>
                  <a:lnTo>
                    <a:pt x="419" y="1193"/>
                  </a:lnTo>
                  <a:lnTo>
                    <a:pt x="712" y="1025"/>
                  </a:lnTo>
                  <a:lnTo>
                    <a:pt x="796" y="879"/>
                  </a:lnTo>
                  <a:lnTo>
                    <a:pt x="900" y="816"/>
                  </a:lnTo>
                  <a:lnTo>
                    <a:pt x="1110" y="837"/>
                  </a:lnTo>
                  <a:lnTo>
                    <a:pt x="1152" y="795"/>
                  </a:lnTo>
                  <a:lnTo>
                    <a:pt x="1277" y="795"/>
                  </a:lnTo>
                  <a:lnTo>
                    <a:pt x="1361" y="816"/>
                  </a:lnTo>
                  <a:lnTo>
                    <a:pt x="1486" y="837"/>
                  </a:lnTo>
                  <a:lnTo>
                    <a:pt x="1591" y="733"/>
                  </a:lnTo>
                  <a:lnTo>
                    <a:pt x="1591" y="670"/>
                  </a:lnTo>
                  <a:lnTo>
                    <a:pt x="1486" y="607"/>
                  </a:lnTo>
                  <a:lnTo>
                    <a:pt x="1361" y="481"/>
                  </a:lnTo>
                  <a:lnTo>
                    <a:pt x="1235" y="461"/>
                  </a:lnTo>
                  <a:lnTo>
                    <a:pt x="1047" y="293"/>
                  </a:lnTo>
                  <a:lnTo>
                    <a:pt x="1026" y="84"/>
                  </a:lnTo>
                  <a:lnTo>
                    <a:pt x="921" y="63"/>
                  </a:lnTo>
                  <a:lnTo>
                    <a:pt x="817" y="147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" name="Google Shape;1642;p74"/>
            <p:cNvSpPr/>
            <p:nvPr/>
          </p:nvSpPr>
          <p:spPr>
            <a:xfrm>
              <a:off x="4004703" y="2885735"/>
              <a:ext cx="66539" cy="61161"/>
            </a:xfrm>
            <a:custGeom>
              <a:avLst/>
              <a:gdLst/>
              <a:ahLst/>
              <a:cxnLst/>
              <a:rect l="l" t="t" r="r" b="b"/>
              <a:pathLst>
                <a:path w="5588" h="5378" extrusionOk="0">
                  <a:moveTo>
                    <a:pt x="2031" y="0"/>
                  </a:moveTo>
                  <a:lnTo>
                    <a:pt x="1989" y="42"/>
                  </a:lnTo>
                  <a:lnTo>
                    <a:pt x="1842" y="42"/>
                  </a:lnTo>
                  <a:lnTo>
                    <a:pt x="1696" y="168"/>
                  </a:lnTo>
                  <a:lnTo>
                    <a:pt x="1717" y="189"/>
                  </a:lnTo>
                  <a:lnTo>
                    <a:pt x="1633" y="314"/>
                  </a:lnTo>
                  <a:lnTo>
                    <a:pt x="1591" y="314"/>
                  </a:lnTo>
                  <a:lnTo>
                    <a:pt x="1466" y="419"/>
                  </a:lnTo>
                  <a:lnTo>
                    <a:pt x="1215" y="482"/>
                  </a:lnTo>
                  <a:lnTo>
                    <a:pt x="1110" y="670"/>
                  </a:lnTo>
                  <a:lnTo>
                    <a:pt x="1110" y="837"/>
                  </a:lnTo>
                  <a:lnTo>
                    <a:pt x="1215" y="1047"/>
                  </a:lnTo>
                  <a:lnTo>
                    <a:pt x="1215" y="1235"/>
                  </a:lnTo>
                  <a:lnTo>
                    <a:pt x="1110" y="1444"/>
                  </a:lnTo>
                  <a:lnTo>
                    <a:pt x="1173" y="1549"/>
                  </a:lnTo>
                  <a:lnTo>
                    <a:pt x="1152" y="1716"/>
                  </a:lnTo>
                  <a:lnTo>
                    <a:pt x="1068" y="1842"/>
                  </a:lnTo>
                  <a:lnTo>
                    <a:pt x="1005" y="1925"/>
                  </a:lnTo>
                  <a:lnTo>
                    <a:pt x="1" y="2658"/>
                  </a:lnTo>
                  <a:lnTo>
                    <a:pt x="273" y="3411"/>
                  </a:lnTo>
                  <a:lnTo>
                    <a:pt x="775" y="3453"/>
                  </a:lnTo>
                  <a:lnTo>
                    <a:pt x="3474" y="5336"/>
                  </a:lnTo>
                  <a:lnTo>
                    <a:pt x="4562" y="5378"/>
                  </a:lnTo>
                  <a:lnTo>
                    <a:pt x="4709" y="5106"/>
                  </a:lnTo>
                  <a:lnTo>
                    <a:pt x="4834" y="4855"/>
                  </a:lnTo>
                  <a:lnTo>
                    <a:pt x="5085" y="4708"/>
                  </a:lnTo>
                  <a:lnTo>
                    <a:pt x="5274" y="4792"/>
                  </a:lnTo>
                  <a:lnTo>
                    <a:pt x="5399" y="4750"/>
                  </a:lnTo>
                  <a:lnTo>
                    <a:pt x="5462" y="4771"/>
                  </a:lnTo>
                  <a:lnTo>
                    <a:pt x="5546" y="4645"/>
                  </a:lnTo>
                  <a:lnTo>
                    <a:pt x="5588" y="4604"/>
                  </a:lnTo>
                  <a:lnTo>
                    <a:pt x="5546" y="4583"/>
                  </a:lnTo>
                  <a:lnTo>
                    <a:pt x="5441" y="4541"/>
                  </a:lnTo>
                  <a:lnTo>
                    <a:pt x="5337" y="4457"/>
                  </a:lnTo>
                  <a:lnTo>
                    <a:pt x="5274" y="4122"/>
                  </a:lnTo>
                  <a:lnTo>
                    <a:pt x="5085" y="4122"/>
                  </a:lnTo>
                  <a:lnTo>
                    <a:pt x="5064" y="3955"/>
                  </a:lnTo>
                  <a:lnTo>
                    <a:pt x="5064" y="3767"/>
                  </a:lnTo>
                  <a:lnTo>
                    <a:pt x="5190" y="3662"/>
                  </a:lnTo>
                  <a:lnTo>
                    <a:pt x="5064" y="3411"/>
                  </a:lnTo>
                  <a:lnTo>
                    <a:pt x="4960" y="3348"/>
                  </a:lnTo>
                  <a:lnTo>
                    <a:pt x="4855" y="3139"/>
                  </a:lnTo>
                  <a:lnTo>
                    <a:pt x="4772" y="3097"/>
                  </a:lnTo>
                  <a:lnTo>
                    <a:pt x="4730" y="3118"/>
                  </a:lnTo>
                  <a:lnTo>
                    <a:pt x="4290" y="2825"/>
                  </a:lnTo>
                  <a:lnTo>
                    <a:pt x="4186" y="2867"/>
                  </a:lnTo>
                  <a:lnTo>
                    <a:pt x="4123" y="2888"/>
                  </a:lnTo>
                  <a:lnTo>
                    <a:pt x="4018" y="2804"/>
                  </a:lnTo>
                  <a:lnTo>
                    <a:pt x="4018" y="2720"/>
                  </a:lnTo>
                  <a:lnTo>
                    <a:pt x="3997" y="2699"/>
                  </a:lnTo>
                  <a:lnTo>
                    <a:pt x="4039" y="2574"/>
                  </a:lnTo>
                  <a:lnTo>
                    <a:pt x="3914" y="2469"/>
                  </a:lnTo>
                  <a:lnTo>
                    <a:pt x="3893" y="2386"/>
                  </a:lnTo>
                  <a:lnTo>
                    <a:pt x="3788" y="2365"/>
                  </a:lnTo>
                  <a:lnTo>
                    <a:pt x="3704" y="2281"/>
                  </a:lnTo>
                  <a:lnTo>
                    <a:pt x="3621" y="2260"/>
                  </a:lnTo>
                  <a:lnTo>
                    <a:pt x="3621" y="2176"/>
                  </a:lnTo>
                  <a:lnTo>
                    <a:pt x="3684" y="2135"/>
                  </a:lnTo>
                  <a:lnTo>
                    <a:pt x="3663" y="2072"/>
                  </a:lnTo>
                  <a:lnTo>
                    <a:pt x="3684" y="1988"/>
                  </a:lnTo>
                  <a:lnTo>
                    <a:pt x="3684" y="1779"/>
                  </a:lnTo>
                  <a:lnTo>
                    <a:pt x="3725" y="1737"/>
                  </a:lnTo>
                  <a:lnTo>
                    <a:pt x="3767" y="1549"/>
                  </a:lnTo>
                  <a:lnTo>
                    <a:pt x="3830" y="1549"/>
                  </a:lnTo>
                  <a:lnTo>
                    <a:pt x="3914" y="1528"/>
                  </a:lnTo>
                  <a:lnTo>
                    <a:pt x="3914" y="1319"/>
                  </a:lnTo>
                  <a:lnTo>
                    <a:pt x="3872" y="1298"/>
                  </a:lnTo>
                  <a:lnTo>
                    <a:pt x="3830" y="1130"/>
                  </a:lnTo>
                  <a:lnTo>
                    <a:pt x="3914" y="1130"/>
                  </a:lnTo>
                  <a:lnTo>
                    <a:pt x="4018" y="1088"/>
                  </a:lnTo>
                  <a:lnTo>
                    <a:pt x="4081" y="1047"/>
                  </a:lnTo>
                  <a:lnTo>
                    <a:pt x="4018" y="1026"/>
                  </a:lnTo>
                  <a:lnTo>
                    <a:pt x="3935" y="984"/>
                  </a:lnTo>
                  <a:lnTo>
                    <a:pt x="3809" y="1005"/>
                  </a:lnTo>
                  <a:lnTo>
                    <a:pt x="3725" y="984"/>
                  </a:lnTo>
                  <a:lnTo>
                    <a:pt x="3516" y="879"/>
                  </a:lnTo>
                  <a:lnTo>
                    <a:pt x="3453" y="837"/>
                  </a:lnTo>
                  <a:lnTo>
                    <a:pt x="3349" y="795"/>
                  </a:lnTo>
                  <a:lnTo>
                    <a:pt x="3286" y="670"/>
                  </a:lnTo>
                  <a:lnTo>
                    <a:pt x="3244" y="565"/>
                  </a:lnTo>
                  <a:lnTo>
                    <a:pt x="3140" y="565"/>
                  </a:lnTo>
                  <a:lnTo>
                    <a:pt x="3077" y="419"/>
                  </a:lnTo>
                  <a:lnTo>
                    <a:pt x="3098" y="314"/>
                  </a:lnTo>
                  <a:lnTo>
                    <a:pt x="3035" y="189"/>
                  </a:lnTo>
                  <a:lnTo>
                    <a:pt x="2930" y="168"/>
                  </a:lnTo>
                  <a:lnTo>
                    <a:pt x="2784" y="210"/>
                  </a:lnTo>
                  <a:lnTo>
                    <a:pt x="2679" y="168"/>
                  </a:lnTo>
                  <a:lnTo>
                    <a:pt x="2679" y="63"/>
                  </a:lnTo>
                  <a:lnTo>
                    <a:pt x="2616" y="0"/>
                  </a:lnTo>
                  <a:lnTo>
                    <a:pt x="2470" y="63"/>
                  </a:lnTo>
                  <a:lnTo>
                    <a:pt x="226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" name="Google Shape;1643;p74"/>
            <p:cNvSpPr/>
            <p:nvPr/>
          </p:nvSpPr>
          <p:spPr>
            <a:xfrm>
              <a:off x="4059025" y="2939277"/>
              <a:ext cx="11967" cy="11668"/>
            </a:xfrm>
            <a:custGeom>
              <a:avLst/>
              <a:gdLst/>
              <a:ahLst/>
              <a:cxnLst/>
              <a:rect l="l" t="t" r="r" b="b"/>
              <a:pathLst>
                <a:path w="1005" h="1026" extrusionOk="0">
                  <a:moveTo>
                    <a:pt x="523" y="0"/>
                  </a:moveTo>
                  <a:lnTo>
                    <a:pt x="272" y="147"/>
                  </a:lnTo>
                  <a:lnTo>
                    <a:pt x="147" y="398"/>
                  </a:lnTo>
                  <a:lnTo>
                    <a:pt x="0" y="670"/>
                  </a:lnTo>
                  <a:lnTo>
                    <a:pt x="84" y="670"/>
                  </a:lnTo>
                  <a:lnTo>
                    <a:pt x="607" y="816"/>
                  </a:lnTo>
                  <a:lnTo>
                    <a:pt x="628" y="1025"/>
                  </a:lnTo>
                  <a:lnTo>
                    <a:pt x="1005" y="879"/>
                  </a:lnTo>
                  <a:lnTo>
                    <a:pt x="942" y="795"/>
                  </a:lnTo>
                  <a:lnTo>
                    <a:pt x="942" y="774"/>
                  </a:lnTo>
                  <a:lnTo>
                    <a:pt x="984" y="774"/>
                  </a:lnTo>
                  <a:lnTo>
                    <a:pt x="921" y="691"/>
                  </a:lnTo>
                  <a:lnTo>
                    <a:pt x="921" y="607"/>
                  </a:lnTo>
                  <a:lnTo>
                    <a:pt x="879" y="502"/>
                  </a:lnTo>
                  <a:lnTo>
                    <a:pt x="837" y="565"/>
                  </a:lnTo>
                  <a:lnTo>
                    <a:pt x="607" y="419"/>
                  </a:lnTo>
                  <a:lnTo>
                    <a:pt x="942" y="356"/>
                  </a:lnTo>
                  <a:lnTo>
                    <a:pt x="900" y="84"/>
                  </a:lnTo>
                  <a:lnTo>
                    <a:pt x="900" y="63"/>
                  </a:lnTo>
                  <a:lnTo>
                    <a:pt x="837" y="42"/>
                  </a:lnTo>
                  <a:lnTo>
                    <a:pt x="712" y="84"/>
                  </a:lnTo>
                  <a:lnTo>
                    <a:pt x="52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" name="Google Shape;1644;p74"/>
            <p:cNvSpPr/>
            <p:nvPr/>
          </p:nvSpPr>
          <p:spPr>
            <a:xfrm>
              <a:off x="3959359" y="2899768"/>
              <a:ext cx="15468" cy="8347"/>
            </a:xfrm>
            <a:custGeom>
              <a:avLst/>
              <a:gdLst/>
              <a:ahLst/>
              <a:cxnLst/>
              <a:rect l="l" t="t" r="r" b="b"/>
              <a:pathLst>
                <a:path w="1299" h="734" extrusionOk="0">
                  <a:moveTo>
                    <a:pt x="1194" y="1"/>
                  </a:moveTo>
                  <a:lnTo>
                    <a:pt x="1005" y="105"/>
                  </a:lnTo>
                  <a:lnTo>
                    <a:pt x="775" y="210"/>
                  </a:lnTo>
                  <a:lnTo>
                    <a:pt x="608" y="210"/>
                  </a:lnTo>
                  <a:lnTo>
                    <a:pt x="482" y="168"/>
                  </a:lnTo>
                  <a:lnTo>
                    <a:pt x="378" y="168"/>
                  </a:lnTo>
                  <a:lnTo>
                    <a:pt x="378" y="231"/>
                  </a:lnTo>
                  <a:lnTo>
                    <a:pt x="357" y="315"/>
                  </a:lnTo>
                  <a:lnTo>
                    <a:pt x="273" y="336"/>
                  </a:lnTo>
                  <a:lnTo>
                    <a:pt x="147" y="294"/>
                  </a:lnTo>
                  <a:lnTo>
                    <a:pt x="85" y="377"/>
                  </a:lnTo>
                  <a:lnTo>
                    <a:pt x="1" y="398"/>
                  </a:lnTo>
                  <a:lnTo>
                    <a:pt x="1" y="524"/>
                  </a:lnTo>
                  <a:lnTo>
                    <a:pt x="85" y="629"/>
                  </a:lnTo>
                  <a:lnTo>
                    <a:pt x="210" y="712"/>
                  </a:lnTo>
                  <a:lnTo>
                    <a:pt x="378" y="691"/>
                  </a:lnTo>
                  <a:lnTo>
                    <a:pt x="461" y="733"/>
                  </a:lnTo>
                  <a:lnTo>
                    <a:pt x="503" y="691"/>
                  </a:lnTo>
                  <a:lnTo>
                    <a:pt x="629" y="649"/>
                  </a:lnTo>
                  <a:lnTo>
                    <a:pt x="775" y="545"/>
                  </a:lnTo>
                  <a:lnTo>
                    <a:pt x="838" y="503"/>
                  </a:lnTo>
                  <a:lnTo>
                    <a:pt x="1005" y="524"/>
                  </a:lnTo>
                  <a:lnTo>
                    <a:pt x="1005" y="419"/>
                  </a:lnTo>
                  <a:lnTo>
                    <a:pt x="984" y="315"/>
                  </a:lnTo>
                  <a:lnTo>
                    <a:pt x="1110" y="168"/>
                  </a:lnTo>
                  <a:lnTo>
                    <a:pt x="1235" y="85"/>
                  </a:lnTo>
                  <a:lnTo>
                    <a:pt x="1298" y="22"/>
                  </a:lnTo>
                  <a:lnTo>
                    <a:pt x="125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" name="Google Shape;1645;p74"/>
            <p:cNvSpPr/>
            <p:nvPr/>
          </p:nvSpPr>
          <p:spPr>
            <a:xfrm>
              <a:off x="3982281" y="2887395"/>
              <a:ext cx="42867" cy="36426"/>
            </a:xfrm>
            <a:custGeom>
              <a:avLst/>
              <a:gdLst/>
              <a:ahLst/>
              <a:cxnLst/>
              <a:rect l="l" t="t" r="r" b="b"/>
              <a:pathLst>
                <a:path w="3600" h="3203" extrusionOk="0">
                  <a:moveTo>
                    <a:pt x="3370" y="1"/>
                  </a:moveTo>
                  <a:lnTo>
                    <a:pt x="3139" y="64"/>
                  </a:lnTo>
                  <a:lnTo>
                    <a:pt x="2846" y="43"/>
                  </a:lnTo>
                  <a:lnTo>
                    <a:pt x="2721" y="64"/>
                  </a:lnTo>
                  <a:lnTo>
                    <a:pt x="2574" y="64"/>
                  </a:lnTo>
                  <a:lnTo>
                    <a:pt x="2365" y="147"/>
                  </a:lnTo>
                  <a:lnTo>
                    <a:pt x="2302" y="231"/>
                  </a:lnTo>
                  <a:lnTo>
                    <a:pt x="2135" y="273"/>
                  </a:lnTo>
                  <a:lnTo>
                    <a:pt x="2114" y="336"/>
                  </a:lnTo>
                  <a:lnTo>
                    <a:pt x="1842" y="336"/>
                  </a:lnTo>
                  <a:lnTo>
                    <a:pt x="1675" y="273"/>
                  </a:lnTo>
                  <a:lnTo>
                    <a:pt x="1612" y="231"/>
                  </a:lnTo>
                  <a:lnTo>
                    <a:pt x="1507" y="210"/>
                  </a:lnTo>
                  <a:lnTo>
                    <a:pt x="1194" y="231"/>
                  </a:lnTo>
                  <a:lnTo>
                    <a:pt x="1110" y="273"/>
                  </a:lnTo>
                  <a:lnTo>
                    <a:pt x="1068" y="273"/>
                  </a:lnTo>
                  <a:lnTo>
                    <a:pt x="775" y="419"/>
                  </a:lnTo>
                  <a:lnTo>
                    <a:pt x="670" y="377"/>
                  </a:lnTo>
                  <a:lnTo>
                    <a:pt x="524" y="336"/>
                  </a:lnTo>
                  <a:lnTo>
                    <a:pt x="461" y="419"/>
                  </a:lnTo>
                  <a:lnTo>
                    <a:pt x="461" y="649"/>
                  </a:lnTo>
                  <a:lnTo>
                    <a:pt x="377" y="670"/>
                  </a:lnTo>
                  <a:lnTo>
                    <a:pt x="419" y="796"/>
                  </a:lnTo>
                  <a:lnTo>
                    <a:pt x="315" y="859"/>
                  </a:lnTo>
                  <a:lnTo>
                    <a:pt x="168" y="880"/>
                  </a:lnTo>
                  <a:lnTo>
                    <a:pt x="64" y="859"/>
                  </a:lnTo>
                  <a:lnTo>
                    <a:pt x="1" y="901"/>
                  </a:lnTo>
                  <a:lnTo>
                    <a:pt x="22" y="1068"/>
                  </a:lnTo>
                  <a:lnTo>
                    <a:pt x="105" y="1277"/>
                  </a:lnTo>
                  <a:lnTo>
                    <a:pt x="147" y="1403"/>
                  </a:lnTo>
                  <a:lnTo>
                    <a:pt x="126" y="1528"/>
                  </a:lnTo>
                  <a:lnTo>
                    <a:pt x="105" y="1779"/>
                  </a:lnTo>
                  <a:lnTo>
                    <a:pt x="336" y="1779"/>
                  </a:lnTo>
                  <a:lnTo>
                    <a:pt x="377" y="1905"/>
                  </a:lnTo>
                  <a:lnTo>
                    <a:pt x="482" y="1947"/>
                  </a:lnTo>
                  <a:lnTo>
                    <a:pt x="482" y="2114"/>
                  </a:lnTo>
                  <a:lnTo>
                    <a:pt x="545" y="2198"/>
                  </a:lnTo>
                  <a:lnTo>
                    <a:pt x="461" y="2219"/>
                  </a:lnTo>
                  <a:lnTo>
                    <a:pt x="419" y="2219"/>
                  </a:lnTo>
                  <a:lnTo>
                    <a:pt x="315" y="2302"/>
                  </a:lnTo>
                  <a:lnTo>
                    <a:pt x="252" y="2449"/>
                  </a:lnTo>
                  <a:lnTo>
                    <a:pt x="168" y="2574"/>
                  </a:lnTo>
                  <a:lnTo>
                    <a:pt x="147" y="2574"/>
                  </a:lnTo>
                  <a:lnTo>
                    <a:pt x="168" y="2616"/>
                  </a:lnTo>
                  <a:lnTo>
                    <a:pt x="252" y="2679"/>
                  </a:lnTo>
                  <a:lnTo>
                    <a:pt x="273" y="2888"/>
                  </a:lnTo>
                  <a:lnTo>
                    <a:pt x="252" y="2993"/>
                  </a:lnTo>
                  <a:lnTo>
                    <a:pt x="315" y="2993"/>
                  </a:lnTo>
                  <a:lnTo>
                    <a:pt x="482" y="3077"/>
                  </a:lnTo>
                  <a:lnTo>
                    <a:pt x="629" y="3181"/>
                  </a:lnTo>
                  <a:lnTo>
                    <a:pt x="649" y="3181"/>
                  </a:lnTo>
                  <a:lnTo>
                    <a:pt x="733" y="3202"/>
                  </a:lnTo>
                  <a:lnTo>
                    <a:pt x="1884" y="2512"/>
                  </a:lnTo>
                  <a:lnTo>
                    <a:pt x="2888" y="1779"/>
                  </a:lnTo>
                  <a:lnTo>
                    <a:pt x="2951" y="1696"/>
                  </a:lnTo>
                  <a:lnTo>
                    <a:pt x="3035" y="1570"/>
                  </a:lnTo>
                  <a:lnTo>
                    <a:pt x="3056" y="1403"/>
                  </a:lnTo>
                  <a:lnTo>
                    <a:pt x="2993" y="1298"/>
                  </a:lnTo>
                  <a:lnTo>
                    <a:pt x="3098" y="1089"/>
                  </a:lnTo>
                  <a:lnTo>
                    <a:pt x="3098" y="901"/>
                  </a:lnTo>
                  <a:lnTo>
                    <a:pt x="2993" y="691"/>
                  </a:lnTo>
                  <a:lnTo>
                    <a:pt x="2993" y="524"/>
                  </a:lnTo>
                  <a:lnTo>
                    <a:pt x="3098" y="336"/>
                  </a:lnTo>
                  <a:lnTo>
                    <a:pt x="3349" y="273"/>
                  </a:lnTo>
                  <a:lnTo>
                    <a:pt x="3474" y="168"/>
                  </a:lnTo>
                  <a:lnTo>
                    <a:pt x="3516" y="168"/>
                  </a:lnTo>
                  <a:lnTo>
                    <a:pt x="3600" y="43"/>
                  </a:lnTo>
                  <a:lnTo>
                    <a:pt x="3579" y="22"/>
                  </a:lnTo>
                  <a:lnTo>
                    <a:pt x="351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" name="Google Shape;1646;p74"/>
            <p:cNvSpPr/>
            <p:nvPr/>
          </p:nvSpPr>
          <p:spPr>
            <a:xfrm>
              <a:off x="3973565" y="2916668"/>
              <a:ext cx="10479" cy="29045"/>
            </a:xfrm>
            <a:custGeom>
              <a:avLst/>
              <a:gdLst/>
              <a:ahLst/>
              <a:cxnLst/>
              <a:rect l="l" t="t" r="r" b="b"/>
              <a:pathLst>
                <a:path w="880" h="2554" extrusionOk="0">
                  <a:moveTo>
                    <a:pt x="837" y="0"/>
                  </a:moveTo>
                  <a:lnTo>
                    <a:pt x="754" y="105"/>
                  </a:lnTo>
                  <a:lnTo>
                    <a:pt x="565" y="147"/>
                  </a:lnTo>
                  <a:lnTo>
                    <a:pt x="524" y="105"/>
                  </a:lnTo>
                  <a:lnTo>
                    <a:pt x="377" y="252"/>
                  </a:lnTo>
                  <a:lnTo>
                    <a:pt x="335" y="670"/>
                  </a:lnTo>
                  <a:lnTo>
                    <a:pt x="168" y="1005"/>
                  </a:lnTo>
                  <a:lnTo>
                    <a:pt x="1" y="1235"/>
                  </a:lnTo>
                  <a:lnTo>
                    <a:pt x="63" y="1256"/>
                  </a:lnTo>
                  <a:lnTo>
                    <a:pt x="168" y="1444"/>
                  </a:lnTo>
                  <a:lnTo>
                    <a:pt x="231" y="1653"/>
                  </a:lnTo>
                  <a:lnTo>
                    <a:pt x="377" y="1884"/>
                  </a:lnTo>
                  <a:lnTo>
                    <a:pt x="524" y="2197"/>
                  </a:lnTo>
                  <a:lnTo>
                    <a:pt x="461" y="2344"/>
                  </a:lnTo>
                  <a:lnTo>
                    <a:pt x="545" y="2553"/>
                  </a:lnTo>
                  <a:lnTo>
                    <a:pt x="628" y="2448"/>
                  </a:lnTo>
                  <a:lnTo>
                    <a:pt x="628" y="2407"/>
                  </a:lnTo>
                  <a:lnTo>
                    <a:pt x="628" y="2344"/>
                  </a:lnTo>
                  <a:lnTo>
                    <a:pt x="670" y="2281"/>
                  </a:lnTo>
                  <a:lnTo>
                    <a:pt x="670" y="2156"/>
                  </a:lnTo>
                  <a:lnTo>
                    <a:pt x="733" y="1988"/>
                  </a:lnTo>
                  <a:lnTo>
                    <a:pt x="691" y="1842"/>
                  </a:lnTo>
                  <a:lnTo>
                    <a:pt x="754" y="1821"/>
                  </a:lnTo>
                  <a:lnTo>
                    <a:pt x="754" y="1674"/>
                  </a:lnTo>
                  <a:lnTo>
                    <a:pt x="775" y="1549"/>
                  </a:lnTo>
                  <a:lnTo>
                    <a:pt x="775" y="1465"/>
                  </a:lnTo>
                  <a:lnTo>
                    <a:pt x="775" y="1214"/>
                  </a:lnTo>
                  <a:lnTo>
                    <a:pt x="754" y="1235"/>
                  </a:lnTo>
                  <a:lnTo>
                    <a:pt x="670" y="1235"/>
                  </a:lnTo>
                  <a:lnTo>
                    <a:pt x="565" y="1298"/>
                  </a:lnTo>
                  <a:lnTo>
                    <a:pt x="524" y="1235"/>
                  </a:lnTo>
                  <a:lnTo>
                    <a:pt x="545" y="1047"/>
                  </a:lnTo>
                  <a:lnTo>
                    <a:pt x="545" y="796"/>
                  </a:lnTo>
                  <a:lnTo>
                    <a:pt x="524" y="712"/>
                  </a:lnTo>
                  <a:lnTo>
                    <a:pt x="545" y="565"/>
                  </a:lnTo>
                  <a:lnTo>
                    <a:pt x="670" y="565"/>
                  </a:lnTo>
                  <a:lnTo>
                    <a:pt x="691" y="670"/>
                  </a:lnTo>
                  <a:lnTo>
                    <a:pt x="754" y="670"/>
                  </a:lnTo>
                  <a:lnTo>
                    <a:pt x="837" y="607"/>
                  </a:lnTo>
                  <a:lnTo>
                    <a:pt x="837" y="524"/>
                  </a:lnTo>
                  <a:lnTo>
                    <a:pt x="796" y="482"/>
                  </a:lnTo>
                  <a:lnTo>
                    <a:pt x="775" y="377"/>
                  </a:lnTo>
                  <a:lnTo>
                    <a:pt x="837" y="210"/>
                  </a:lnTo>
                  <a:lnTo>
                    <a:pt x="858" y="63"/>
                  </a:lnTo>
                  <a:lnTo>
                    <a:pt x="87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" name="Google Shape;1647;p74"/>
            <p:cNvSpPr/>
            <p:nvPr/>
          </p:nvSpPr>
          <p:spPr>
            <a:xfrm>
              <a:off x="3982781" y="2916668"/>
              <a:ext cx="2751" cy="5959"/>
            </a:xfrm>
            <a:custGeom>
              <a:avLst/>
              <a:gdLst/>
              <a:ahLst/>
              <a:cxnLst/>
              <a:rect l="l" t="t" r="r" b="b"/>
              <a:pathLst>
                <a:path w="231" h="524" extrusionOk="0">
                  <a:moveTo>
                    <a:pt x="105" y="0"/>
                  </a:moveTo>
                  <a:lnTo>
                    <a:pt x="84" y="63"/>
                  </a:lnTo>
                  <a:lnTo>
                    <a:pt x="63" y="210"/>
                  </a:lnTo>
                  <a:lnTo>
                    <a:pt x="1" y="377"/>
                  </a:lnTo>
                  <a:lnTo>
                    <a:pt x="22" y="482"/>
                  </a:lnTo>
                  <a:lnTo>
                    <a:pt x="63" y="524"/>
                  </a:lnTo>
                  <a:lnTo>
                    <a:pt x="84" y="524"/>
                  </a:lnTo>
                  <a:lnTo>
                    <a:pt x="126" y="482"/>
                  </a:lnTo>
                  <a:lnTo>
                    <a:pt x="210" y="419"/>
                  </a:lnTo>
                  <a:lnTo>
                    <a:pt x="231" y="314"/>
                  </a:lnTo>
                  <a:lnTo>
                    <a:pt x="210" y="105"/>
                  </a:lnTo>
                  <a:lnTo>
                    <a:pt x="126" y="42"/>
                  </a:lnTo>
                  <a:lnTo>
                    <a:pt x="10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" name="Google Shape;1648;p74"/>
            <p:cNvSpPr/>
            <p:nvPr/>
          </p:nvSpPr>
          <p:spPr>
            <a:xfrm>
              <a:off x="3979792" y="2923093"/>
              <a:ext cx="3751" cy="8336"/>
            </a:xfrm>
            <a:custGeom>
              <a:avLst/>
              <a:gdLst/>
              <a:ahLst/>
              <a:cxnLst/>
              <a:rect l="l" t="t" r="r" b="b"/>
              <a:pathLst>
                <a:path w="315" h="733" extrusionOk="0">
                  <a:moveTo>
                    <a:pt x="22" y="0"/>
                  </a:moveTo>
                  <a:lnTo>
                    <a:pt x="1" y="147"/>
                  </a:lnTo>
                  <a:lnTo>
                    <a:pt x="22" y="231"/>
                  </a:lnTo>
                  <a:lnTo>
                    <a:pt x="22" y="482"/>
                  </a:lnTo>
                  <a:lnTo>
                    <a:pt x="1" y="670"/>
                  </a:lnTo>
                  <a:lnTo>
                    <a:pt x="42" y="733"/>
                  </a:lnTo>
                  <a:lnTo>
                    <a:pt x="147" y="670"/>
                  </a:lnTo>
                  <a:lnTo>
                    <a:pt x="231" y="670"/>
                  </a:lnTo>
                  <a:lnTo>
                    <a:pt x="252" y="649"/>
                  </a:lnTo>
                  <a:lnTo>
                    <a:pt x="273" y="440"/>
                  </a:lnTo>
                  <a:lnTo>
                    <a:pt x="273" y="356"/>
                  </a:lnTo>
                  <a:lnTo>
                    <a:pt x="314" y="210"/>
                  </a:lnTo>
                  <a:lnTo>
                    <a:pt x="314" y="147"/>
                  </a:lnTo>
                  <a:lnTo>
                    <a:pt x="314" y="63"/>
                  </a:lnTo>
                  <a:lnTo>
                    <a:pt x="314" y="42"/>
                  </a:lnTo>
                  <a:lnTo>
                    <a:pt x="231" y="105"/>
                  </a:lnTo>
                  <a:lnTo>
                    <a:pt x="168" y="105"/>
                  </a:lnTo>
                  <a:lnTo>
                    <a:pt x="14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" name="Google Shape;1649;p74"/>
            <p:cNvSpPr/>
            <p:nvPr/>
          </p:nvSpPr>
          <p:spPr>
            <a:xfrm>
              <a:off x="3979792" y="2907627"/>
              <a:ext cx="8978" cy="10713"/>
            </a:xfrm>
            <a:custGeom>
              <a:avLst/>
              <a:gdLst/>
              <a:ahLst/>
              <a:cxnLst/>
              <a:rect l="l" t="t" r="r" b="b"/>
              <a:pathLst>
                <a:path w="754" h="942" extrusionOk="0">
                  <a:moveTo>
                    <a:pt x="314" y="0"/>
                  </a:moveTo>
                  <a:lnTo>
                    <a:pt x="314" y="21"/>
                  </a:lnTo>
                  <a:lnTo>
                    <a:pt x="231" y="21"/>
                  </a:lnTo>
                  <a:lnTo>
                    <a:pt x="210" y="440"/>
                  </a:lnTo>
                  <a:lnTo>
                    <a:pt x="105" y="586"/>
                  </a:lnTo>
                  <a:lnTo>
                    <a:pt x="1" y="733"/>
                  </a:lnTo>
                  <a:lnTo>
                    <a:pt x="1" y="879"/>
                  </a:lnTo>
                  <a:lnTo>
                    <a:pt x="1" y="900"/>
                  </a:lnTo>
                  <a:lnTo>
                    <a:pt x="42" y="942"/>
                  </a:lnTo>
                  <a:lnTo>
                    <a:pt x="231" y="900"/>
                  </a:lnTo>
                  <a:lnTo>
                    <a:pt x="314" y="795"/>
                  </a:lnTo>
                  <a:lnTo>
                    <a:pt x="377" y="795"/>
                  </a:lnTo>
                  <a:lnTo>
                    <a:pt x="461" y="670"/>
                  </a:lnTo>
                  <a:lnTo>
                    <a:pt x="524" y="523"/>
                  </a:lnTo>
                  <a:lnTo>
                    <a:pt x="628" y="440"/>
                  </a:lnTo>
                  <a:lnTo>
                    <a:pt x="670" y="440"/>
                  </a:lnTo>
                  <a:lnTo>
                    <a:pt x="754" y="419"/>
                  </a:lnTo>
                  <a:lnTo>
                    <a:pt x="691" y="335"/>
                  </a:lnTo>
                  <a:lnTo>
                    <a:pt x="691" y="168"/>
                  </a:lnTo>
                  <a:lnTo>
                    <a:pt x="586" y="126"/>
                  </a:lnTo>
                  <a:lnTo>
                    <a:pt x="54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" name="Google Shape;1650;p74"/>
            <p:cNvSpPr/>
            <p:nvPr/>
          </p:nvSpPr>
          <p:spPr>
            <a:xfrm>
              <a:off x="3980292" y="2915952"/>
              <a:ext cx="27661" cy="32616"/>
            </a:xfrm>
            <a:custGeom>
              <a:avLst/>
              <a:gdLst/>
              <a:ahLst/>
              <a:cxnLst/>
              <a:rect l="l" t="t" r="r" b="b"/>
              <a:pathLst>
                <a:path w="2323" h="2868" extrusionOk="0">
                  <a:moveTo>
                    <a:pt x="2051" y="1"/>
                  </a:moveTo>
                  <a:lnTo>
                    <a:pt x="900" y="691"/>
                  </a:lnTo>
                  <a:lnTo>
                    <a:pt x="816" y="670"/>
                  </a:lnTo>
                  <a:lnTo>
                    <a:pt x="796" y="670"/>
                  </a:lnTo>
                  <a:lnTo>
                    <a:pt x="649" y="566"/>
                  </a:lnTo>
                  <a:lnTo>
                    <a:pt x="482" y="482"/>
                  </a:lnTo>
                  <a:lnTo>
                    <a:pt x="419" y="482"/>
                  </a:lnTo>
                  <a:lnTo>
                    <a:pt x="335" y="545"/>
                  </a:lnTo>
                  <a:lnTo>
                    <a:pt x="293" y="587"/>
                  </a:lnTo>
                  <a:lnTo>
                    <a:pt x="272" y="587"/>
                  </a:lnTo>
                  <a:lnTo>
                    <a:pt x="272" y="670"/>
                  </a:lnTo>
                  <a:lnTo>
                    <a:pt x="272" y="691"/>
                  </a:lnTo>
                  <a:lnTo>
                    <a:pt x="272" y="775"/>
                  </a:lnTo>
                  <a:lnTo>
                    <a:pt x="272" y="838"/>
                  </a:lnTo>
                  <a:lnTo>
                    <a:pt x="231" y="984"/>
                  </a:lnTo>
                  <a:lnTo>
                    <a:pt x="231" y="1068"/>
                  </a:lnTo>
                  <a:lnTo>
                    <a:pt x="210" y="1528"/>
                  </a:lnTo>
                  <a:lnTo>
                    <a:pt x="210" y="1612"/>
                  </a:lnTo>
                  <a:lnTo>
                    <a:pt x="189" y="1737"/>
                  </a:lnTo>
                  <a:lnTo>
                    <a:pt x="189" y="1884"/>
                  </a:lnTo>
                  <a:lnTo>
                    <a:pt x="126" y="1905"/>
                  </a:lnTo>
                  <a:lnTo>
                    <a:pt x="168" y="2051"/>
                  </a:lnTo>
                  <a:lnTo>
                    <a:pt x="105" y="2219"/>
                  </a:lnTo>
                  <a:lnTo>
                    <a:pt x="105" y="2344"/>
                  </a:lnTo>
                  <a:lnTo>
                    <a:pt x="63" y="2407"/>
                  </a:lnTo>
                  <a:lnTo>
                    <a:pt x="63" y="2470"/>
                  </a:lnTo>
                  <a:lnTo>
                    <a:pt x="63" y="2553"/>
                  </a:lnTo>
                  <a:lnTo>
                    <a:pt x="0" y="2679"/>
                  </a:lnTo>
                  <a:lnTo>
                    <a:pt x="0" y="2721"/>
                  </a:lnTo>
                  <a:lnTo>
                    <a:pt x="189" y="2721"/>
                  </a:lnTo>
                  <a:lnTo>
                    <a:pt x="754" y="2867"/>
                  </a:lnTo>
                  <a:lnTo>
                    <a:pt x="1172" y="2449"/>
                  </a:lnTo>
                  <a:lnTo>
                    <a:pt x="1633" y="2407"/>
                  </a:lnTo>
                  <a:lnTo>
                    <a:pt x="1653" y="2219"/>
                  </a:lnTo>
                  <a:lnTo>
                    <a:pt x="1884" y="1926"/>
                  </a:lnTo>
                  <a:lnTo>
                    <a:pt x="1235" y="1214"/>
                  </a:lnTo>
                  <a:lnTo>
                    <a:pt x="2093" y="963"/>
                  </a:lnTo>
                  <a:lnTo>
                    <a:pt x="2302" y="754"/>
                  </a:lnTo>
                  <a:lnTo>
                    <a:pt x="2323" y="754"/>
                  </a:lnTo>
                  <a:lnTo>
                    <a:pt x="205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" name="Google Shape;1651;p74"/>
            <p:cNvSpPr/>
            <p:nvPr/>
          </p:nvSpPr>
          <p:spPr>
            <a:xfrm>
              <a:off x="3979792" y="2924515"/>
              <a:ext cx="142521" cy="114714"/>
            </a:xfrm>
            <a:custGeom>
              <a:avLst/>
              <a:gdLst/>
              <a:ahLst/>
              <a:cxnLst/>
              <a:rect l="l" t="t" r="r" b="b"/>
              <a:pathLst>
                <a:path w="11969" h="10087" extrusionOk="0">
                  <a:moveTo>
                    <a:pt x="2344" y="1"/>
                  </a:moveTo>
                  <a:lnTo>
                    <a:pt x="2135" y="210"/>
                  </a:lnTo>
                  <a:lnTo>
                    <a:pt x="1277" y="461"/>
                  </a:lnTo>
                  <a:lnTo>
                    <a:pt x="1926" y="1173"/>
                  </a:lnTo>
                  <a:lnTo>
                    <a:pt x="1695" y="1466"/>
                  </a:lnTo>
                  <a:lnTo>
                    <a:pt x="1675" y="1654"/>
                  </a:lnTo>
                  <a:lnTo>
                    <a:pt x="1214" y="1696"/>
                  </a:lnTo>
                  <a:lnTo>
                    <a:pt x="796" y="2114"/>
                  </a:lnTo>
                  <a:lnTo>
                    <a:pt x="231" y="1968"/>
                  </a:lnTo>
                  <a:lnTo>
                    <a:pt x="42" y="1968"/>
                  </a:lnTo>
                  <a:lnTo>
                    <a:pt x="42" y="2177"/>
                  </a:lnTo>
                  <a:lnTo>
                    <a:pt x="42" y="2407"/>
                  </a:lnTo>
                  <a:lnTo>
                    <a:pt x="1" y="2595"/>
                  </a:lnTo>
                  <a:lnTo>
                    <a:pt x="1" y="2637"/>
                  </a:lnTo>
                  <a:lnTo>
                    <a:pt x="63" y="2616"/>
                  </a:lnTo>
                  <a:lnTo>
                    <a:pt x="105" y="2637"/>
                  </a:lnTo>
                  <a:lnTo>
                    <a:pt x="168" y="2595"/>
                  </a:lnTo>
                  <a:lnTo>
                    <a:pt x="314" y="2658"/>
                  </a:lnTo>
                  <a:lnTo>
                    <a:pt x="273" y="2700"/>
                  </a:lnTo>
                  <a:lnTo>
                    <a:pt x="524" y="2972"/>
                  </a:lnTo>
                  <a:lnTo>
                    <a:pt x="545" y="3119"/>
                  </a:lnTo>
                  <a:lnTo>
                    <a:pt x="628" y="3139"/>
                  </a:lnTo>
                  <a:lnTo>
                    <a:pt x="628" y="3244"/>
                  </a:lnTo>
                  <a:lnTo>
                    <a:pt x="754" y="3349"/>
                  </a:lnTo>
                  <a:lnTo>
                    <a:pt x="838" y="3370"/>
                  </a:lnTo>
                  <a:lnTo>
                    <a:pt x="984" y="3663"/>
                  </a:lnTo>
                  <a:lnTo>
                    <a:pt x="984" y="3746"/>
                  </a:lnTo>
                  <a:lnTo>
                    <a:pt x="1047" y="3851"/>
                  </a:lnTo>
                  <a:lnTo>
                    <a:pt x="1110" y="3851"/>
                  </a:lnTo>
                  <a:lnTo>
                    <a:pt x="1151" y="3997"/>
                  </a:lnTo>
                  <a:lnTo>
                    <a:pt x="1193" y="4081"/>
                  </a:lnTo>
                  <a:lnTo>
                    <a:pt x="1319" y="4123"/>
                  </a:lnTo>
                  <a:lnTo>
                    <a:pt x="1423" y="4416"/>
                  </a:lnTo>
                  <a:lnTo>
                    <a:pt x="1528" y="4479"/>
                  </a:lnTo>
                  <a:lnTo>
                    <a:pt x="1570" y="4625"/>
                  </a:lnTo>
                  <a:lnTo>
                    <a:pt x="1528" y="4709"/>
                  </a:lnTo>
                  <a:lnTo>
                    <a:pt x="1528" y="4792"/>
                  </a:lnTo>
                  <a:lnTo>
                    <a:pt x="1633" y="4897"/>
                  </a:lnTo>
                  <a:lnTo>
                    <a:pt x="1633" y="4960"/>
                  </a:lnTo>
                  <a:lnTo>
                    <a:pt x="1716" y="5023"/>
                  </a:lnTo>
                  <a:lnTo>
                    <a:pt x="1821" y="4939"/>
                  </a:lnTo>
                  <a:lnTo>
                    <a:pt x="1926" y="5043"/>
                  </a:lnTo>
                  <a:lnTo>
                    <a:pt x="2114" y="5127"/>
                  </a:lnTo>
                  <a:lnTo>
                    <a:pt x="2260" y="5274"/>
                  </a:lnTo>
                  <a:lnTo>
                    <a:pt x="2323" y="5378"/>
                  </a:lnTo>
                  <a:lnTo>
                    <a:pt x="2344" y="5420"/>
                  </a:lnTo>
                  <a:lnTo>
                    <a:pt x="2365" y="5546"/>
                  </a:lnTo>
                  <a:lnTo>
                    <a:pt x="2428" y="5588"/>
                  </a:lnTo>
                  <a:lnTo>
                    <a:pt x="2470" y="5797"/>
                  </a:lnTo>
                  <a:lnTo>
                    <a:pt x="2574" y="5880"/>
                  </a:lnTo>
                  <a:lnTo>
                    <a:pt x="2637" y="6090"/>
                  </a:lnTo>
                  <a:lnTo>
                    <a:pt x="2658" y="6173"/>
                  </a:lnTo>
                  <a:lnTo>
                    <a:pt x="2616" y="6362"/>
                  </a:lnTo>
                  <a:lnTo>
                    <a:pt x="2574" y="6383"/>
                  </a:lnTo>
                  <a:lnTo>
                    <a:pt x="2616" y="6487"/>
                  </a:lnTo>
                  <a:lnTo>
                    <a:pt x="2658" y="6696"/>
                  </a:lnTo>
                  <a:lnTo>
                    <a:pt x="2679" y="6906"/>
                  </a:lnTo>
                  <a:lnTo>
                    <a:pt x="2783" y="7010"/>
                  </a:lnTo>
                  <a:lnTo>
                    <a:pt x="2825" y="7094"/>
                  </a:lnTo>
                  <a:lnTo>
                    <a:pt x="3097" y="7408"/>
                  </a:lnTo>
                  <a:lnTo>
                    <a:pt x="3202" y="7429"/>
                  </a:lnTo>
                  <a:lnTo>
                    <a:pt x="3307" y="7450"/>
                  </a:lnTo>
                  <a:lnTo>
                    <a:pt x="3390" y="7554"/>
                  </a:lnTo>
                  <a:lnTo>
                    <a:pt x="3474" y="7554"/>
                  </a:lnTo>
                  <a:lnTo>
                    <a:pt x="3620" y="7680"/>
                  </a:lnTo>
                  <a:lnTo>
                    <a:pt x="3620" y="7784"/>
                  </a:lnTo>
                  <a:lnTo>
                    <a:pt x="3788" y="7826"/>
                  </a:lnTo>
                  <a:lnTo>
                    <a:pt x="3767" y="7889"/>
                  </a:lnTo>
                  <a:lnTo>
                    <a:pt x="3830" y="7931"/>
                  </a:lnTo>
                  <a:lnTo>
                    <a:pt x="3976" y="8412"/>
                  </a:lnTo>
                  <a:lnTo>
                    <a:pt x="4102" y="8496"/>
                  </a:lnTo>
                  <a:lnTo>
                    <a:pt x="4102" y="8663"/>
                  </a:lnTo>
                  <a:lnTo>
                    <a:pt x="4541" y="9082"/>
                  </a:lnTo>
                  <a:lnTo>
                    <a:pt x="4604" y="9082"/>
                  </a:lnTo>
                  <a:lnTo>
                    <a:pt x="4646" y="9333"/>
                  </a:lnTo>
                  <a:lnTo>
                    <a:pt x="4834" y="9396"/>
                  </a:lnTo>
                  <a:lnTo>
                    <a:pt x="4939" y="9668"/>
                  </a:lnTo>
                  <a:lnTo>
                    <a:pt x="5043" y="9709"/>
                  </a:lnTo>
                  <a:lnTo>
                    <a:pt x="5127" y="9730"/>
                  </a:lnTo>
                  <a:lnTo>
                    <a:pt x="5169" y="9626"/>
                  </a:lnTo>
                  <a:lnTo>
                    <a:pt x="5336" y="9521"/>
                  </a:lnTo>
                  <a:lnTo>
                    <a:pt x="5232" y="9312"/>
                  </a:lnTo>
                  <a:lnTo>
                    <a:pt x="5294" y="9040"/>
                  </a:lnTo>
                  <a:lnTo>
                    <a:pt x="5462" y="8977"/>
                  </a:lnTo>
                  <a:lnTo>
                    <a:pt x="5650" y="9124"/>
                  </a:lnTo>
                  <a:lnTo>
                    <a:pt x="5985" y="9124"/>
                  </a:lnTo>
                  <a:lnTo>
                    <a:pt x="6487" y="9333"/>
                  </a:lnTo>
                  <a:lnTo>
                    <a:pt x="7010" y="9563"/>
                  </a:lnTo>
                  <a:lnTo>
                    <a:pt x="7031" y="10086"/>
                  </a:lnTo>
                  <a:lnTo>
                    <a:pt x="8077" y="8684"/>
                  </a:lnTo>
                  <a:lnTo>
                    <a:pt x="10253" y="8036"/>
                  </a:lnTo>
                  <a:lnTo>
                    <a:pt x="11885" y="7554"/>
                  </a:lnTo>
                  <a:lnTo>
                    <a:pt x="11969" y="6299"/>
                  </a:lnTo>
                  <a:lnTo>
                    <a:pt x="11843" y="5839"/>
                  </a:lnTo>
                  <a:lnTo>
                    <a:pt x="11655" y="5985"/>
                  </a:lnTo>
                  <a:lnTo>
                    <a:pt x="9960" y="5755"/>
                  </a:lnTo>
                  <a:lnTo>
                    <a:pt x="9835" y="5274"/>
                  </a:lnTo>
                  <a:lnTo>
                    <a:pt x="9688" y="5127"/>
                  </a:lnTo>
                  <a:lnTo>
                    <a:pt x="9688" y="4939"/>
                  </a:lnTo>
                  <a:lnTo>
                    <a:pt x="9688" y="4918"/>
                  </a:lnTo>
                  <a:lnTo>
                    <a:pt x="9667" y="4939"/>
                  </a:lnTo>
                  <a:lnTo>
                    <a:pt x="9625" y="4855"/>
                  </a:lnTo>
                  <a:lnTo>
                    <a:pt x="9625" y="4792"/>
                  </a:lnTo>
                  <a:lnTo>
                    <a:pt x="9667" y="4730"/>
                  </a:lnTo>
                  <a:lnTo>
                    <a:pt x="9563" y="4730"/>
                  </a:lnTo>
                  <a:lnTo>
                    <a:pt x="9563" y="4709"/>
                  </a:lnTo>
                  <a:lnTo>
                    <a:pt x="9458" y="4709"/>
                  </a:lnTo>
                  <a:lnTo>
                    <a:pt x="9270" y="4604"/>
                  </a:lnTo>
                  <a:lnTo>
                    <a:pt x="9249" y="4541"/>
                  </a:lnTo>
                  <a:lnTo>
                    <a:pt x="9228" y="4583"/>
                  </a:lnTo>
                  <a:lnTo>
                    <a:pt x="9123" y="4437"/>
                  </a:lnTo>
                  <a:lnTo>
                    <a:pt x="9102" y="4290"/>
                  </a:lnTo>
                  <a:lnTo>
                    <a:pt x="8809" y="3914"/>
                  </a:lnTo>
                  <a:lnTo>
                    <a:pt x="8726" y="3788"/>
                  </a:lnTo>
                  <a:lnTo>
                    <a:pt x="8809" y="3788"/>
                  </a:lnTo>
                  <a:lnTo>
                    <a:pt x="8809" y="3746"/>
                  </a:lnTo>
                  <a:lnTo>
                    <a:pt x="8705" y="3453"/>
                  </a:lnTo>
                  <a:lnTo>
                    <a:pt x="8705" y="3391"/>
                  </a:lnTo>
                  <a:lnTo>
                    <a:pt x="8621" y="3265"/>
                  </a:lnTo>
                  <a:lnTo>
                    <a:pt x="8579" y="3265"/>
                  </a:lnTo>
                  <a:lnTo>
                    <a:pt x="8391" y="3014"/>
                  </a:lnTo>
                  <a:lnTo>
                    <a:pt x="8307" y="3014"/>
                  </a:lnTo>
                  <a:lnTo>
                    <a:pt x="8224" y="2909"/>
                  </a:lnTo>
                  <a:lnTo>
                    <a:pt x="8224" y="2867"/>
                  </a:lnTo>
                  <a:lnTo>
                    <a:pt x="8286" y="2867"/>
                  </a:lnTo>
                  <a:lnTo>
                    <a:pt x="8307" y="2909"/>
                  </a:lnTo>
                  <a:lnTo>
                    <a:pt x="8286" y="2826"/>
                  </a:lnTo>
                  <a:lnTo>
                    <a:pt x="8182" y="2805"/>
                  </a:lnTo>
                  <a:lnTo>
                    <a:pt x="7973" y="2763"/>
                  </a:lnTo>
                  <a:lnTo>
                    <a:pt x="7868" y="2449"/>
                  </a:lnTo>
                  <a:lnTo>
                    <a:pt x="7805" y="2323"/>
                  </a:lnTo>
                  <a:lnTo>
                    <a:pt x="7742" y="2303"/>
                  </a:lnTo>
                  <a:lnTo>
                    <a:pt x="7742" y="2198"/>
                  </a:lnTo>
                  <a:lnTo>
                    <a:pt x="7701" y="2219"/>
                  </a:lnTo>
                  <a:lnTo>
                    <a:pt x="7659" y="2177"/>
                  </a:lnTo>
                  <a:lnTo>
                    <a:pt x="7282" y="2323"/>
                  </a:lnTo>
                  <a:lnTo>
                    <a:pt x="7261" y="2114"/>
                  </a:lnTo>
                  <a:lnTo>
                    <a:pt x="6738" y="1968"/>
                  </a:lnTo>
                  <a:lnTo>
                    <a:pt x="6654" y="1968"/>
                  </a:lnTo>
                  <a:lnTo>
                    <a:pt x="5566" y="1926"/>
                  </a:lnTo>
                  <a:lnTo>
                    <a:pt x="2867" y="43"/>
                  </a:lnTo>
                  <a:lnTo>
                    <a:pt x="234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6B65"/>
                </a:solidFill>
              </a:endParaRPr>
            </a:p>
          </p:txBody>
        </p:sp>
        <p:sp>
          <p:nvSpPr>
            <p:cNvPr id="452" name="Google Shape;1652;p74"/>
            <p:cNvSpPr/>
            <p:nvPr/>
          </p:nvSpPr>
          <p:spPr>
            <a:xfrm>
              <a:off x="4089663" y="2967116"/>
              <a:ext cx="5251" cy="10952"/>
            </a:xfrm>
            <a:custGeom>
              <a:avLst/>
              <a:gdLst/>
              <a:ahLst/>
              <a:cxnLst/>
              <a:rect l="l" t="t" r="r" b="b"/>
              <a:pathLst>
                <a:path w="441" h="963" extrusionOk="0">
                  <a:moveTo>
                    <a:pt x="147" y="0"/>
                  </a:moveTo>
                  <a:lnTo>
                    <a:pt x="147" y="42"/>
                  </a:lnTo>
                  <a:lnTo>
                    <a:pt x="106" y="42"/>
                  </a:lnTo>
                  <a:lnTo>
                    <a:pt x="106" y="105"/>
                  </a:lnTo>
                  <a:lnTo>
                    <a:pt x="43" y="126"/>
                  </a:lnTo>
                  <a:lnTo>
                    <a:pt x="85" y="209"/>
                  </a:lnTo>
                  <a:lnTo>
                    <a:pt x="43" y="209"/>
                  </a:lnTo>
                  <a:lnTo>
                    <a:pt x="85" y="377"/>
                  </a:lnTo>
                  <a:lnTo>
                    <a:pt x="43" y="356"/>
                  </a:lnTo>
                  <a:lnTo>
                    <a:pt x="1" y="356"/>
                  </a:lnTo>
                  <a:lnTo>
                    <a:pt x="1" y="544"/>
                  </a:lnTo>
                  <a:lnTo>
                    <a:pt x="22" y="628"/>
                  </a:lnTo>
                  <a:lnTo>
                    <a:pt x="43" y="670"/>
                  </a:lnTo>
                  <a:lnTo>
                    <a:pt x="43" y="795"/>
                  </a:lnTo>
                  <a:lnTo>
                    <a:pt x="22" y="795"/>
                  </a:lnTo>
                  <a:lnTo>
                    <a:pt x="43" y="858"/>
                  </a:lnTo>
                  <a:lnTo>
                    <a:pt x="231" y="963"/>
                  </a:lnTo>
                  <a:lnTo>
                    <a:pt x="336" y="963"/>
                  </a:lnTo>
                  <a:lnTo>
                    <a:pt x="398" y="942"/>
                  </a:lnTo>
                  <a:lnTo>
                    <a:pt x="440" y="670"/>
                  </a:lnTo>
                  <a:lnTo>
                    <a:pt x="398" y="544"/>
                  </a:lnTo>
                  <a:lnTo>
                    <a:pt x="336" y="544"/>
                  </a:lnTo>
                  <a:lnTo>
                    <a:pt x="315" y="356"/>
                  </a:lnTo>
                  <a:lnTo>
                    <a:pt x="336" y="356"/>
                  </a:lnTo>
                  <a:lnTo>
                    <a:pt x="398" y="168"/>
                  </a:lnTo>
                  <a:lnTo>
                    <a:pt x="357" y="126"/>
                  </a:lnTo>
                  <a:lnTo>
                    <a:pt x="315" y="126"/>
                  </a:lnTo>
                  <a:lnTo>
                    <a:pt x="315" y="63"/>
                  </a:lnTo>
                  <a:lnTo>
                    <a:pt x="21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" name="Google Shape;1653;p74"/>
            <p:cNvSpPr/>
            <p:nvPr/>
          </p:nvSpPr>
          <p:spPr>
            <a:xfrm>
              <a:off x="4095152" y="2967833"/>
              <a:ext cx="32900" cy="24758"/>
            </a:xfrm>
            <a:custGeom>
              <a:avLst/>
              <a:gdLst/>
              <a:ahLst/>
              <a:cxnLst/>
              <a:rect l="l" t="t" r="r" b="b"/>
              <a:pathLst>
                <a:path w="2763" h="2177" extrusionOk="0">
                  <a:moveTo>
                    <a:pt x="2490" y="0"/>
                  </a:moveTo>
                  <a:lnTo>
                    <a:pt x="2490" y="84"/>
                  </a:lnTo>
                  <a:lnTo>
                    <a:pt x="2469" y="146"/>
                  </a:lnTo>
                  <a:lnTo>
                    <a:pt x="2093" y="356"/>
                  </a:lnTo>
                  <a:lnTo>
                    <a:pt x="2093" y="502"/>
                  </a:lnTo>
                  <a:lnTo>
                    <a:pt x="1779" y="795"/>
                  </a:lnTo>
                  <a:lnTo>
                    <a:pt x="1737" y="879"/>
                  </a:lnTo>
                  <a:lnTo>
                    <a:pt x="1779" y="900"/>
                  </a:lnTo>
                  <a:lnTo>
                    <a:pt x="1821" y="983"/>
                  </a:lnTo>
                  <a:lnTo>
                    <a:pt x="1653" y="1130"/>
                  </a:lnTo>
                  <a:lnTo>
                    <a:pt x="1611" y="1046"/>
                  </a:lnTo>
                  <a:lnTo>
                    <a:pt x="1549" y="1088"/>
                  </a:lnTo>
                  <a:lnTo>
                    <a:pt x="1465" y="1088"/>
                  </a:lnTo>
                  <a:lnTo>
                    <a:pt x="1507" y="1193"/>
                  </a:lnTo>
                  <a:lnTo>
                    <a:pt x="1444" y="1193"/>
                  </a:lnTo>
                  <a:lnTo>
                    <a:pt x="1423" y="1234"/>
                  </a:lnTo>
                  <a:lnTo>
                    <a:pt x="1256" y="1255"/>
                  </a:lnTo>
                  <a:lnTo>
                    <a:pt x="1130" y="1297"/>
                  </a:lnTo>
                  <a:lnTo>
                    <a:pt x="1088" y="1214"/>
                  </a:lnTo>
                  <a:lnTo>
                    <a:pt x="837" y="1214"/>
                  </a:lnTo>
                  <a:lnTo>
                    <a:pt x="628" y="1151"/>
                  </a:lnTo>
                  <a:lnTo>
                    <a:pt x="398" y="1339"/>
                  </a:lnTo>
                  <a:lnTo>
                    <a:pt x="314" y="1318"/>
                  </a:lnTo>
                  <a:lnTo>
                    <a:pt x="251" y="1318"/>
                  </a:lnTo>
                  <a:lnTo>
                    <a:pt x="147" y="1360"/>
                  </a:lnTo>
                  <a:lnTo>
                    <a:pt x="105" y="1109"/>
                  </a:lnTo>
                  <a:lnTo>
                    <a:pt x="63" y="1151"/>
                  </a:lnTo>
                  <a:lnTo>
                    <a:pt x="0" y="1130"/>
                  </a:lnTo>
                  <a:lnTo>
                    <a:pt x="0" y="1318"/>
                  </a:lnTo>
                  <a:lnTo>
                    <a:pt x="147" y="1465"/>
                  </a:lnTo>
                  <a:lnTo>
                    <a:pt x="272" y="1946"/>
                  </a:lnTo>
                  <a:lnTo>
                    <a:pt x="1967" y="2176"/>
                  </a:lnTo>
                  <a:lnTo>
                    <a:pt x="2155" y="2030"/>
                  </a:lnTo>
                  <a:lnTo>
                    <a:pt x="2658" y="502"/>
                  </a:lnTo>
                  <a:lnTo>
                    <a:pt x="2762" y="481"/>
                  </a:lnTo>
                  <a:lnTo>
                    <a:pt x="2762" y="314"/>
                  </a:lnTo>
                  <a:lnTo>
                    <a:pt x="2720" y="251"/>
                  </a:lnTo>
                  <a:lnTo>
                    <a:pt x="2678" y="272"/>
                  </a:lnTo>
                  <a:lnTo>
                    <a:pt x="2658" y="251"/>
                  </a:lnTo>
                  <a:lnTo>
                    <a:pt x="2595" y="209"/>
                  </a:lnTo>
                  <a:lnTo>
                    <a:pt x="2574" y="42"/>
                  </a:lnTo>
                  <a:lnTo>
                    <a:pt x="249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" name="Google Shape;1654;p74"/>
            <p:cNvSpPr/>
            <p:nvPr/>
          </p:nvSpPr>
          <p:spPr>
            <a:xfrm>
              <a:off x="4101380" y="2973303"/>
              <a:ext cx="51583" cy="60684"/>
            </a:xfrm>
            <a:custGeom>
              <a:avLst/>
              <a:gdLst/>
              <a:ahLst/>
              <a:cxnLst/>
              <a:rect l="l" t="t" r="r" b="b"/>
              <a:pathLst>
                <a:path w="4332" h="5336" extrusionOk="0">
                  <a:moveTo>
                    <a:pt x="2239" y="0"/>
                  </a:moveTo>
                  <a:lnTo>
                    <a:pt x="2135" y="21"/>
                  </a:lnTo>
                  <a:lnTo>
                    <a:pt x="1632" y="1549"/>
                  </a:lnTo>
                  <a:lnTo>
                    <a:pt x="1758" y="2009"/>
                  </a:lnTo>
                  <a:lnTo>
                    <a:pt x="1674" y="3264"/>
                  </a:lnTo>
                  <a:lnTo>
                    <a:pt x="42" y="3746"/>
                  </a:lnTo>
                  <a:lnTo>
                    <a:pt x="0" y="4018"/>
                  </a:lnTo>
                  <a:lnTo>
                    <a:pt x="523" y="4708"/>
                  </a:lnTo>
                  <a:lnTo>
                    <a:pt x="461" y="4938"/>
                  </a:lnTo>
                  <a:lnTo>
                    <a:pt x="795" y="5336"/>
                  </a:lnTo>
                  <a:lnTo>
                    <a:pt x="879" y="5315"/>
                  </a:lnTo>
                  <a:lnTo>
                    <a:pt x="900" y="5336"/>
                  </a:lnTo>
                  <a:lnTo>
                    <a:pt x="1005" y="5336"/>
                  </a:lnTo>
                  <a:lnTo>
                    <a:pt x="1088" y="5231"/>
                  </a:lnTo>
                  <a:lnTo>
                    <a:pt x="1214" y="5231"/>
                  </a:lnTo>
                  <a:lnTo>
                    <a:pt x="1423" y="5127"/>
                  </a:lnTo>
                  <a:lnTo>
                    <a:pt x="1528" y="5127"/>
                  </a:lnTo>
                  <a:lnTo>
                    <a:pt x="1632" y="5106"/>
                  </a:lnTo>
                  <a:lnTo>
                    <a:pt x="1716" y="5147"/>
                  </a:lnTo>
                  <a:lnTo>
                    <a:pt x="1779" y="5147"/>
                  </a:lnTo>
                  <a:lnTo>
                    <a:pt x="1925" y="4938"/>
                  </a:lnTo>
                  <a:lnTo>
                    <a:pt x="1925" y="4917"/>
                  </a:lnTo>
                  <a:lnTo>
                    <a:pt x="1946" y="4917"/>
                  </a:lnTo>
                  <a:lnTo>
                    <a:pt x="1946" y="4834"/>
                  </a:lnTo>
                  <a:lnTo>
                    <a:pt x="1883" y="4813"/>
                  </a:lnTo>
                  <a:lnTo>
                    <a:pt x="1925" y="4750"/>
                  </a:lnTo>
                  <a:lnTo>
                    <a:pt x="1883" y="4687"/>
                  </a:lnTo>
                  <a:lnTo>
                    <a:pt x="1967" y="4603"/>
                  </a:lnTo>
                  <a:lnTo>
                    <a:pt x="2030" y="4541"/>
                  </a:lnTo>
                  <a:lnTo>
                    <a:pt x="2239" y="4541"/>
                  </a:lnTo>
                  <a:lnTo>
                    <a:pt x="2365" y="4520"/>
                  </a:lnTo>
                  <a:lnTo>
                    <a:pt x="2448" y="4583"/>
                  </a:lnTo>
                  <a:lnTo>
                    <a:pt x="2553" y="4436"/>
                  </a:lnTo>
                  <a:lnTo>
                    <a:pt x="2595" y="4415"/>
                  </a:lnTo>
                  <a:lnTo>
                    <a:pt x="2595" y="4227"/>
                  </a:lnTo>
                  <a:lnTo>
                    <a:pt x="2804" y="3976"/>
                  </a:lnTo>
                  <a:lnTo>
                    <a:pt x="2930" y="3955"/>
                  </a:lnTo>
                  <a:lnTo>
                    <a:pt x="3013" y="3976"/>
                  </a:lnTo>
                  <a:lnTo>
                    <a:pt x="3076" y="3913"/>
                  </a:lnTo>
                  <a:lnTo>
                    <a:pt x="3348" y="3913"/>
                  </a:lnTo>
                  <a:lnTo>
                    <a:pt x="3390" y="3850"/>
                  </a:lnTo>
                  <a:lnTo>
                    <a:pt x="3327" y="3808"/>
                  </a:lnTo>
                  <a:lnTo>
                    <a:pt x="3285" y="3599"/>
                  </a:lnTo>
                  <a:lnTo>
                    <a:pt x="3306" y="3599"/>
                  </a:lnTo>
                  <a:lnTo>
                    <a:pt x="3244" y="3494"/>
                  </a:lnTo>
                  <a:lnTo>
                    <a:pt x="3223" y="3474"/>
                  </a:lnTo>
                  <a:lnTo>
                    <a:pt x="3244" y="3390"/>
                  </a:lnTo>
                  <a:lnTo>
                    <a:pt x="3244" y="3285"/>
                  </a:lnTo>
                  <a:lnTo>
                    <a:pt x="3348" y="3118"/>
                  </a:lnTo>
                  <a:lnTo>
                    <a:pt x="3432" y="3076"/>
                  </a:lnTo>
                  <a:lnTo>
                    <a:pt x="3390" y="3013"/>
                  </a:lnTo>
                  <a:lnTo>
                    <a:pt x="3411" y="3013"/>
                  </a:lnTo>
                  <a:lnTo>
                    <a:pt x="3495" y="2867"/>
                  </a:lnTo>
                  <a:lnTo>
                    <a:pt x="3536" y="2846"/>
                  </a:lnTo>
                  <a:lnTo>
                    <a:pt x="3599" y="2846"/>
                  </a:lnTo>
                  <a:lnTo>
                    <a:pt x="3557" y="2909"/>
                  </a:lnTo>
                  <a:lnTo>
                    <a:pt x="3536" y="2971"/>
                  </a:lnTo>
                  <a:lnTo>
                    <a:pt x="3620" y="3013"/>
                  </a:lnTo>
                  <a:lnTo>
                    <a:pt x="3662" y="3013"/>
                  </a:lnTo>
                  <a:lnTo>
                    <a:pt x="3746" y="2804"/>
                  </a:lnTo>
                  <a:lnTo>
                    <a:pt x="3808" y="2741"/>
                  </a:lnTo>
                  <a:lnTo>
                    <a:pt x="3871" y="2616"/>
                  </a:lnTo>
                  <a:lnTo>
                    <a:pt x="4018" y="2490"/>
                  </a:lnTo>
                  <a:lnTo>
                    <a:pt x="4227" y="2134"/>
                  </a:lnTo>
                  <a:lnTo>
                    <a:pt x="4248" y="2072"/>
                  </a:lnTo>
                  <a:lnTo>
                    <a:pt x="4248" y="1988"/>
                  </a:lnTo>
                  <a:lnTo>
                    <a:pt x="4290" y="1862"/>
                  </a:lnTo>
                  <a:lnTo>
                    <a:pt x="4332" y="1758"/>
                  </a:lnTo>
                  <a:lnTo>
                    <a:pt x="4269" y="1695"/>
                  </a:lnTo>
                  <a:lnTo>
                    <a:pt x="4164" y="1674"/>
                  </a:lnTo>
                  <a:lnTo>
                    <a:pt x="3955" y="1507"/>
                  </a:lnTo>
                  <a:lnTo>
                    <a:pt x="3913" y="1402"/>
                  </a:lnTo>
                  <a:lnTo>
                    <a:pt x="3808" y="1298"/>
                  </a:lnTo>
                  <a:lnTo>
                    <a:pt x="3767" y="1151"/>
                  </a:lnTo>
                  <a:lnTo>
                    <a:pt x="3599" y="942"/>
                  </a:lnTo>
                  <a:lnTo>
                    <a:pt x="3516" y="942"/>
                  </a:lnTo>
                  <a:lnTo>
                    <a:pt x="3390" y="963"/>
                  </a:lnTo>
                  <a:lnTo>
                    <a:pt x="3118" y="921"/>
                  </a:lnTo>
                  <a:lnTo>
                    <a:pt x="3013" y="942"/>
                  </a:lnTo>
                  <a:lnTo>
                    <a:pt x="2930" y="963"/>
                  </a:lnTo>
                  <a:lnTo>
                    <a:pt x="2804" y="921"/>
                  </a:lnTo>
                  <a:lnTo>
                    <a:pt x="2469" y="649"/>
                  </a:lnTo>
                  <a:lnTo>
                    <a:pt x="2469" y="565"/>
                  </a:lnTo>
                  <a:lnTo>
                    <a:pt x="2260" y="335"/>
                  </a:lnTo>
                  <a:lnTo>
                    <a:pt x="223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" name="Google Shape;1655;p74"/>
            <p:cNvSpPr/>
            <p:nvPr/>
          </p:nvSpPr>
          <p:spPr>
            <a:xfrm>
              <a:off x="4124802" y="2964728"/>
              <a:ext cx="2751" cy="5971"/>
            </a:xfrm>
            <a:custGeom>
              <a:avLst/>
              <a:gdLst/>
              <a:ahLst/>
              <a:cxnLst/>
              <a:rect l="l" t="t" r="r" b="b"/>
              <a:pathLst>
                <a:path w="231" h="525" extrusionOk="0">
                  <a:moveTo>
                    <a:pt x="209" y="1"/>
                  </a:moveTo>
                  <a:lnTo>
                    <a:pt x="168" y="22"/>
                  </a:lnTo>
                  <a:lnTo>
                    <a:pt x="105" y="22"/>
                  </a:lnTo>
                  <a:lnTo>
                    <a:pt x="84" y="168"/>
                  </a:lnTo>
                  <a:lnTo>
                    <a:pt x="63" y="210"/>
                  </a:lnTo>
                  <a:lnTo>
                    <a:pt x="21" y="168"/>
                  </a:lnTo>
                  <a:lnTo>
                    <a:pt x="0" y="231"/>
                  </a:lnTo>
                  <a:lnTo>
                    <a:pt x="0" y="273"/>
                  </a:lnTo>
                  <a:lnTo>
                    <a:pt x="84" y="315"/>
                  </a:lnTo>
                  <a:lnTo>
                    <a:pt x="105" y="482"/>
                  </a:lnTo>
                  <a:lnTo>
                    <a:pt x="168" y="524"/>
                  </a:lnTo>
                  <a:lnTo>
                    <a:pt x="168" y="440"/>
                  </a:lnTo>
                  <a:lnTo>
                    <a:pt x="209" y="336"/>
                  </a:lnTo>
                  <a:lnTo>
                    <a:pt x="209" y="168"/>
                  </a:lnTo>
                  <a:lnTo>
                    <a:pt x="188" y="168"/>
                  </a:lnTo>
                  <a:lnTo>
                    <a:pt x="209" y="106"/>
                  </a:lnTo>
                  <a:lnTo>
                    <a:pt x="188" y="64"/>
                  </a:lnTo>
                  <a:lnTo>
                    <a:pt x="209" y="43"/>
                  </a:lnTo>
                  <a:lnTo>
                    <a:pt x="230" y="43"/>
                  </a:lnTo>
                  <a:lnTo>
                    <a:pt x="20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" name="Google Shape;1656;p74"/>
            <p:cNvSpPr/>
            <p:nvPr/>
          </p:nvSpPr>
          <p:spPr>
            <a:xfrm>
              <a:off x="4037591" y="3015893"/>
              <a:ext cx="73267" cy="45456"/>
            </a:xfrm>
            <a:custGeom>
              <a:avLst/>
              <a:gdLst/>
              <a:ahLst/>
              <a:cxnLst/>
              <a:rect l="l" t="t" r="r" b="b"/>
              <a:pathLst>
                <a:path w="6153" h="3997" extrusionOk="0">
                  <a:moveTo>
                    <a:pt x="5399" y="1"/>
                  </a:moveTo>
                  <a:lnTo>
                    <a:pt x="3223" y="649"/>
                  </a:lnTo>
                  <a:lnTo>
                    <a:pt x="2177" y="2051"/>
                  </a:lnTo>
                  <a:lnTo>
                    <a:pt x="2156" y="1528"/>
                  </a:lnTo>
                  <a:lnTo>
                    <a:pt x="1633" y="1298"/>
                  </a:lnTo>
                  <a:lnTo>
                    <a:pt x="1131" y="1089"/>
                  </a:lnTo>
                  <a:lnTo>
                    <a:pt x="796" y="1089"/>
                  </a:lnTo>
                  <a:lnTo>
                    <a:pt x="608" y="942"/>
                  </a:lnTo>
                  <a:lnTo>
                    <a:pt x="440" y="1005"/>
                  </a:lnTo>
                  <a:lnTo>
                    <a:pt x="378" y="1277"/>
                  </a:lnTo>
                  <a:lnTo>
                    <a:pt x="482" y="1486"/>
                  </a:lnTo>
                  <a:lnTo>
                    <a:pt x="315" y="1591"/>
                  </a:lnTo>
                  <a:lnTo>
                    <a:pt x="273" y="1695"/>
                  </a:lnTo>
                  <a:lnTo>
                    <a:pt x="189" y="1674"/>
                  </a:lnTo>
                  <a:lnTo>
                    <a:pt x="85" y="1633"/>
                  </a:lnTo>
                  <a:lnTo>
                    <a:pt x="106" y="1737"/>
                  </a:lnTo>
                  <a:lnTo>
                    <a:pt x="168" y="2030"/>
                  </a:lnTo>
                  <a:lnTo>
                    <a:pt x="168" y="2218"/>
                  </a:lnTo>
                  <a:lnTo>
                    <a:pt x="85" y="2218"/>
                  </a:lnTo>
                  <a:lnTo>
                    <a:pt x="85" y="2260"/>
                  </a:lnTo>
                  <a:lnTo>
                    <a:pt x="1" y="2239"/>
                  </a:lnTo>
                  <a:lnTo>
                    <a:pt x="1" y="2239"/>
                  </a:lnTo>
                  <a:lnTo>
                    <a:pt x="22" y="2344"/>
                  </a:lnTo>
                  <a:lnTo>
                    <a:pt x="106" y="2344"/>
                  </a:lnTo>
                  <a:lnTo>
                    <a:pt x="106" y="2428"/>
                  </a:lnTo>
                  <a:lnTo>
                    <a:pt x="231" y="2616"/>
                  </a:lnTo>
                  <a:lnTo>
                    <a:pt x="315" y="3139"/>
                  </a:lnTo>
                  <a:lnTo>
                    <a:pt x="482" y="3265"/>
                  </a:lnTo>
                  <a:lnTo>
                    <a:pt x="482" y="3453"/>
                  </a:lnTo>
                  <a:lnTo>
                    <a:pt x="419" y="3474"/>
                  </a:lnTo>
                  <a:lnTo>
                    <a:pt x="482" y="3620"/>
                  </a:lnTo>
                  <a:lnTo>
                    <a:pt x="608" y="3767"/>
                  </a:lnTo>
                  <a:lnTo>
                    <a:pt x="608" y="3913"/>
                  </a:lnTo>
                  <a:lnTo>
                    <a:pt x="650" y="3997"/>
                  </a:lnTo>
                  <a:lnTo>
                    <a:pt x="796" y="3997"/>
                  </a:lnTo>
                  <a:lnTo>
                    <a:pt x="817" y="3934"/>
                  </a:lnTo>
                  <a:lnTo>
                    <a:pt x="963" y="3997"/>
                  </a:lnTo>
                  <a:lnTo>
                    <a:pt x="1068" y="3976"/>
                  </a:lnTo>
                  <a:lnTo>
                    <a:pt x="1173" y="3871"/>
                  </a:lnTo>
                  <a:lnTo>
                    <a:pt x="1319" y="3871"/>
                  </a:lnTo>
                  <a:lnTo>
                    <a:pt x="1361" y="3934"/>
                  </a:lnTo>
                  <a:lnTo>
                    <a:pt x="1466" y="3892"/>
                  </a:lnTo>
                  <a:lnTo>
                    <a:pt x="1570" y="3725"/>
                  </a:lnTo>
                  <a:lnTo>
                    <a:pt x="1633" y="3725"/>
                  </a:lnTo>
                  <a:lnTo>
                    <a:pt x="1696" y="3579"/>
                  </a:lnTo>
                  <a:lnTo>
                    <a:pt x="1842" y="3495"/>
                  </a:lnTo>
                  <a:lnTo>
                    <a:pt x="1905" y="3474"/>
                  </a:lnTo>
                  <a:lnTo>
                    <a:pt x="2010" y="3474"/>
                  </a:lnTo>
                  <a:lnTo>
                    <a:pt x="2051" y="3495"/>
                  </a:lnTo>
                  <a:lnTo>
                    <a:pt x="2198" y="3495"/>
                  </a:lnTo>
                  <a:lnTo>
                    <a:pt x="2219" y="3558"/>
                  </a:lnTo>
                  <a:lnTo>
                    <a:pt x="2365" y="3579"/>
                  </a:lnTo>
                  <a:lnTo>
                    <a:pt x="2616" y="3474"/>
                  </a:lnTo>
                  <a:lnTo>
                    <a:pt x="2826" y="3453"/>
                  </a:lnTo>
                  <a:lnTo>
                    <a:pt x="2909" y="3369"/>
                  </a:lnTo>
                  <a:lnTo>
                    <a:pt x="2930" y="3307"/>
                  </a:lnTo>
                  <a:lnTo>
                    <a:pt x="3119" y="3160"/>
                  </a:lnTo>
                  <a:lnTo>
                    <a:pt x="3223" y="3160"/>
                  </a:lnTo>
                  <a:lnTo>
                    <a:pt x="3307" y="3202"/>
                  </a:lnTo>
                  <a:lnTo>
                    <a:pt x="3370" y="3181"/>
                  </a:lnTo>
                  <a:lnTo>
                    <a:pt x="3432" y="3139"/>
                  </a:lnTo>
                  <a:lnTo>
                    <a:pt x="3453" y="3181"/>
                  </a:lnTo>
                  <a:lnTo>
                    <a:pt x="3537" y="3181"/>
                  </a:lnTo>
                  <a:lnTo>
                    <a:pt x="3725" y="3034"/>
                  </a:lnTo>
                  <a:lnTo>
                    <a:pt x="3830" y="2846"/>
                  </a:lnTo>
                  <a:lnTo>
                    <a:pt x="3935" y="2783"/>
                  </a:lnTo>
                  <a:lnTo>
                    <a:pt x="3997" y="2783"/>
                  </a:lnTo>
                  <a:lnTo>
                    <a:pt x="4625" y="2616"/>
                  </a:lnTo>
                  <a:lnTo>
                    <a:pt x="4688" y="2532"/>
                  </a:lnTo>
                  <a:lnTo>
                    <a:pt x="5043" y="2470"/>
                  </a:lnTo>
                  <a:lnTo>
                    <a:pt x="5253" y="2365"/>
                  </a:lnTo>
                  <a:lnTo>
                    <a:pt x="5399" y="2260"/>
                  </a:lnTo>
                  <a:lnTo>
                    <a:pt x="5629" y="2218"/>
                  </a:lnTo>
                  <a:lnTo>
                    <a:pt x="5608" y="2135"/>
                  </a:lnTo>
                  <a:lnTo>
                    <a:pt x="5629" y="2114"/>
                  </a:lnTo>
                  <a:lnTo>
                    <a:pt x="5567" y="2051"/>
                  </a:lnTo>
                  <a:lnTo>
                    <a:pt x="5608" y="1905"/>
                  </a:lnTo>
                  <a:lnTo>
                    <a:pt x="5776" y="1674"/>
                  </a:lnTo>
                  <a:lnTo>
                    <a:pt x="6027" y="1612"/>
                  </a:lnTo>
                  <a:lnTo>
                    <a:pt x="6152" y="1591"/>
                  </a:lnTo>
                  <a:lnTo>
                    <a:pt x="5818" y="1193"/>
                  </a:lnTo>
                  <a:lnTo>
                    <a:pt x="5880" y="963"/>
                  </a:lnTo>
                  <a:lnTo>
                    <a:pt x="5357" y="273"/>
                  </a:lnTo>
                  <a:lnTo>
                    <a:pt x="539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" name="Google Shape;1657;p74"/>
            <p:cNvSpPr/>
            <p:nvPr/>
          </p:nvSpPr>
          <p:spPr>
            <a:xfrm>
              <a:off x="3911526" y="2929280"/>
              <a:ext cx="85972" cy="69020"/>
            </a:xfrm>
            <a:custGeom>
              <a:avLst/>
              <a:gdLst/>
              <a:ahLst/>
              <a:cxnLst/>
              <a:rect l="l" t="t" r="r" b="b"/>
              <a:pathLst>
                <a:path w="7220" h="6069" extrusionOk="0">
                  <a:moveTo>
                    <a:pt x="503" y="0"/>
                  </a:moveTo>
                  <a:lnTo>
                    <a:pt x="210" y="21"/>
                  </a:lnTo>
                  <a:lnTo>
                    <a:pt x="147" y="21"/>
                  </a:lnTo>
                  <a:lnTo>
                    <a:pt x="126" y="126"/>
                  </a:lnTo>
                  <a:lnTo>
                    <a:pt x="84" y="356"/>
                  </a:lnTo>
                  <a:lnTo>
                    <a:pt x="126" y="523"/>
                  </a:lnTo>
                  <a:lnTo>
                    <a:pt x="126" y="649"/>
                  </a:lnTo>
                  <a:lnTo>
                    <a:pt x="42" y="858"/>
                  </a:lnTo>
                  <a:lnTo>
                    <a:pt x="1" y="1047"/>
                  </a:lnTo>
                  <a:lnTo>
                    <a:pt x="42" y="1193"/>
                  </a:lnTo>
                  <a:lnTo>
                    <a:pt x="126" y="1486"/>
                  </a:lnTo>
                  <a:lnTo>
                    <a:pt x="314" y="6068"/>
                  </a:lnTo>
                  <a:lnTo>
                    <a:pt x="7219" y="6005"/>
                  </a:lnTo>
                  <a:lnTo>
                    <a:pt x="7219" y="5985"/>
                  </a:lnTo>
                  <a:lnTo>
                    <a:pt x="7115" y="5964"/>
                  </a:lnTo>
                  <a:lnTo>
                    <a:pt x="6989" y="5796"/>
                  </a:lnTo>
                  <a:lnTo>
                    <a:pt x="6947" y="5754"/>
                  </a:lnTo>
                  <a:lnTo>
                    <a:pt x="6822" y="5692"/>
                  </a:lnTo>
                  <a:lnTo>
                    <a:pt x="6738" y="5566"/>
                  </a:lnTo>
                  <a:lnTo>
                    <a:pt x="6675" y="5587"/>
                  </a:lnTo>
                  <a:lnTo>
                    <a:pt x="6571" y="5587"/>
                  </a:lnTo>
                  <a:lnTo>
                    <a:pt x="6403" y="5461"/>
                  </a:lnTo>
                  <a:lnTo>
                    <a:pt x="6299" y="5169"/>
                  </a:lnTo>
                  <a:lnTo>
                    <a:pt x="6319" y="5106"/>
                  </a:lnTo>
                  <a:lnTo>
                    <a:pt x="6319" y="4938"/>
                  </a:lnTo>
                  <a:lnTo>
                    <a:pt x="6278" y="4855"/>
                  </a:lnTo>
                  <a:lnTo>
                    <a:pt x="6299" y="4813"/>
                  </a:lnTo>
                  <a:lnTo>
                    <a:pt x="6319" y="4855"/>
                  </a:lnTo>
                  <a:lnTo>
                    <a:pt x="6508" y="4855"/>
                  </a:lnTo>
                  <a:lnTo>
                    <a:pt x="6424" y="4792"/>
                  </a:lnTo>
                  <a:lnTo>
                    <a:pt x="6382" y="4792"/>
                  </a:lnTo>
                  <a:lnTo>
                    <a:pt x="6299" y="4624"/>
                  </a:lnTo>
                  <a:lnTo>
                    <a:pt x="6257" y="4604"/>
                  </a:lnTo>
                  <a:lnTo>
                    <a:pt x="6257" y="4645"/>
                  </a:lnTo>
                  <a:lnTo>
                    <a:pt x="6173" y="4583"/>
                  </a:lnTo>
                  <a:lnTo>
                    <a:pt x="6110" y="4415"/>
                  </a:lnTo>
                  <a:lnTo>
                    <a:pt x="5901" y="4080"/>
                  </a:lnTo>
                  <a:lnTo>
                    <a:pt x="5796" y="4018"/>
                  </a:lnTo>
                  <a:lnTo>
                    <a:pt x="5775" y="3871"/>
                  </a:lnTo>
                  <a:lnTo>
                    <a:pt x="5420" y="3327"/>
                  </a:lnTo>
                  <a:lnTo>
                    <a:pt x="5420" y="3223"/>
                  </a:lnTo>
                  <a:lnTo>
                    <a:pt x="5357" y="3118"/>
                  </a:lnTo>
                  <a:lnTo>
                    <a:pt x="5336" y="2867"/>
                  </a:lnTo>
                  <a:lnTo>
                    <a:pt x="5273" y="2825"/>
                  </a:lnTo>
                  <a:lnTo>
                    <a:pt x="5273" y="2741"/>
                  </a:lnTo>
                  <a:lnTo>
                    <a:pt x="5064" y="2532"/>
                  </a:lnTo>
                  <a:lnTo>
                    <a:pt x="5064" y="2448"/>
                  </a:lnTo>
                  <a:lnTo>
                    <a:pt x="5106" y="2344"/>
                  </a:lnTo>
                  <a:lnTo>
                    <a:pt x="5043" y="2281"/>
                  </a:lnTo>
                  <a:lnTo>
                    <a:pt x="4708" y="1988"/>
                  </a:lnTo>
                  <a:lnTo>
                    <a:pt x="4687" y="1884"/>
                  </a:lnTo>
                  <a:lnTo>
                    <a:pt x="4478" y="1653"/>
                  </a:lnTo>
                  <a:lnTo>
                    <a:pt x="4478" y="1507"/>
                  </a:lnTo>
                  <a:lnTo>
                    <a:pt x="4332" y="1360"/>
                  </a:lnTo>
                  <a:lnTo>
                    <a:pt x="4374" y="1277"/>
                  </a:lnTo>
                  <a:lnTo>
                    <a:pt x="4374" y="1193"/>
                  </a:lnTo>
                  <a:lnTo>
                    <a:pt x="4395" y="1151"/>
                  </a:lnTo>
                  <a:lnTo>
                    <a:pt x="4395" y="1193"/>
                  </a:lnTo>
                  <a:lnTo>
                    <a:pt x="4478" y="1193"/>
                  </a:lnTo>
                  <a:lnTo>
                    <a:pt x="4499" y="1339"/>
                  </a:lnTo>
                  <a:lnTo>
                    <a:pt x="4541" y="1402"/>
                  </a:lnTo>
                  <a:lnTo>
                    <a:pt x="4583" y="1465"/>
                  </a:lnTo>
                  <a:lnTo>
                    <a:pt x="4792" y="1674"/>
                  </a:lnTo>
                  <a:lnTo>
                    <a:pt x="4792" y="1779"/>
                  </a:lnTo>
                  <a:lnTo>
                    <a:pt x="4834" y="1884"/>
                  </a:lnTo>
                  <a:lnTo>
                    <a:pt x="5001" y="1967"/>
                  </a:lnTo>
                  <a:lnTo>
                    <a:pt x="5022" y="2072"/>
                  </a:lnTo>
                  <a:lnTo>
                    <a:pt x="5315" y="2344"/>
                  </a:lnTo>
                  <a:lnTo>
                    <a:pt x="5462" y="2428"/>
                  </a:lnTo>
                  <a:lnTo>
                    <a:pt x="5462" y="2490"/>
                  </a:lnTo>
                  <a:lnTo>
                    <a:pt x="5483" y="2407"/>
                  </a:lnTo>
                  <a:lnTo>
                    <a:pt x="5566" y="2323"/>
                  </a:lnTo>
                  <a:lnTo>
                    <a:pt x="5629" y="2114"/>
                  </a:lnTo>
                  <a:lnTo>
                    <a:pt x="5566" y="2072"/>
                  </a:lnTo>
                  <a:lnTo>
                    <a:pt x="5650" y="1904"/>
                  </a:lnTo>
                  <a:lnTo>
                    <a:pt x="5650" y="1779"/>
                  </a:lnTo>
                  <a:lnTo>
                    <a:pt x="5734" y="1465"/>
                  </a:lnTo>
                  <a:lnTo>
                    <a:pt x="5755" y="1444"/>
                  </a:lnTo>
                  <a:lnTo>
                    <a:pt x="5671" y="1235"/>
                  </a:lnTo>
                  <a:lnTo>
                    <a:pt x="5734" y="1088"/>
                  </a:lnTo>
                  <a:lnTo>
                    <a:pt x="5587" y="775"/>
                  </a:lnTo>
                  <a:lnTo>
                    <a:pt x="5441" y="544"/>
                  </a:lnTo>
                  <a:lnTo>
                    <a:pt x="5378" y="335"/>
                  </a:lnTo>
                  <a:lnTo>
                    <a:pt x="5273" y="147"/>
                  </a:lnTo>
                  <a:lnTo>
                    <a:pt x="5211" y="126"/>
                  </a:lnTo>
                  <a:lnTo>
                    <a:pt x="5127" y="231"/>
                  </a:lnTo>
                  <a:lnTo>
                    <a:pt x="4959" y="293"/>
                  </a:lnTo>
                  <a:lnTo>
                    <a:pt x="4604" y="231"/>
                  </a:lnTo>
                  <a:lnTo>
                    <a:pt x="4311" y="314"/>
                  </a:lnTo>
                  <a:lnTo>
                    <a:pt x="4102" y="147"/>
                  </a:lnTo>
                  <a:lnTo>
                    <a:pt x="4081" y="251"/>
                  </a:lnTo>
                  <a:lnTo>
                    <a:pt x="4164" y="398"/>
                  </a:lnTo>
                  <a:lnTo>
                    <a:pt x="4164" y="461"/>
                  </a:lnTo>
                  <a:lnTo>
                    <a:pt x="4081" y="335"/>
                  </a:lnTo>
                  <a:lnTo>
                    <a:pt x="3976" y="293"/>
                  </a:lnTo>
                  <a:lnTo>
                    <a:pt x="3955" y="189"/>
                  </a:lnTo>
                  <a:lnTo>
                    <a:pt x="3997" y="147"/>
                  </a:lnTo>
                  <a:lnTo>
                    <a:pt x="3955" y="105"/>
                  </a:lnTo>
                  <a:lnTo>
                    <a:pt x="3850" y="105"/>
                  </a:lnTo>
                  <a:lnTo>
                    <a:pt x="3746" y="84"/>
                  </a:lnTo>
                  <a:lnTo>
                    <a:pt x="3537" y="21"/>
                  </a:lnTo>
                  <a:lnTo>
                    <a:pt x="3495" y="42"/>
                  </a:lnTo>
                  <a:lnTo>
                    <a:pt x="3578" y="84"/>
                  </a:lnTo>
                  <a:lnTo>
                    <a:pt x="3599" y="105"/>
                  </a:lnTo>
                  <a:lnTo>
                    <a:pt x="3495" y="126"/>
                  </a:lnTo>
                  <a:lnTo>
                    <a:pt x="3390" y="105"/>
                  </a:lnTo>
                  <a:lnTo>
                    <a:pt x="3265" y="147"/>
                  </a:lnTo>
                  <a:lnTo>
                    <a:pt x="3223" y="126"/>
                  </a:lnTo>
                  <a:lnTo>
                    <a:pt x="3223" y="105"/>
                  </a:lnTo>
                  <a:lnTo>
                    <a:pt x="3348" y="84"/>
                  </a:lnTo>
                  <a:lnTo>
                    <a:pt x="3432" y="42"/>
                  </a:lnTo>
                  <a:lnTo>
                    <a:pt x="3327" y="42"/>
                  </a:lnTo>
                  <a:lnTo>
                    <a:pt x="3139" y="84"/>
                  </a:lnTo>
                  <a:lnTo>
                    <a:pt x="3076" y="126"/>
                  </a:lnTo>
                  <a:lnTo>
                    <a:pt x="2930" y="210"/>
                  </a:lnTo>
                  <a:lnTo>
                    <a:pt x="2846" y="231"/>
                  </a:lnTo>
                  <a:lnTo>
                    <a:pt x="2700" y="293"/>
                  </a:lnTo>
                  <a:lnTo>
                    <a:pt x="2595" y="419"/>
                  </a:lnTo>
                  <a:lnTo>
                    <a:pt x="2553" y="461"/>
                  </a:lnTo>
                  <a:lnTo>
                    <a:pt x="2386" y="461"/>
                  </a:lnTo>
                  <a:lnTo>
                    <a:pt x="2177" y="335"/>
                  </a:lnTo>
                  <a:lnTo>
                    <a:pt x="2009" y="314"/>
                  </a:lnTo>
                  <a:lnTo>
                    <a:pt x="1821" y="335"/>
                  </a:lnTo>
                  <a:lnTo>
                    <a:pt x="1674" y="231"/>
                  </a:lnTo>
                  <a:lnTo>
                    <a:pt x="1591" y="231"/>
                  </a:lnTo>
                  <a:lnTo>
                    <a:pt x="1507" y="251"/>
                  </a:lnTo>
                  <a:lnTo>
                    <a:pt x="1361" y="147"/>
                  </a:lnTo>
                  <a:lnTo>
                    <a:pt x="1172" y="105"/>
                  </a:lnTo>
                  <a:lnTo>
                    <a:pt x="733" y="84"/>
                  </a:lnTo>
                  <a:lnTo>
                    <a:pt x="50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" name="Google Shape;1658;p74"/>
            <p:cNvSpPr/>
            <p:nvPr/>
          </p:nvSpPr>
          <p:spPr>
            <a:xfrm>
              <a:off x="3896332" y="2997572"/>
              <a:ext cx="113621" cy="124461"/>
            </a:xfrm>
            <a:custGeom>
              <a:avLst/>
              <a:gdLst/>
              <a:ahLst/>
              <a:cxnLst/>
              <a:rect l="l" t="t" r="r" b="b"/>
              <a:pathLst>
                <a:path w="9542" h="10944" extrusionOk="0">
                  <a:moveTo>
                    <a:pt x="8495" y="0"/>
                  </a:moveTo>
                  <a:lnTo>
                    <a:pt x="1590" y="63"/>
                  </a:lnTo>
                  <a:lnTo>
                    <a:pt x="1632" y="1193"/>
                  </a:lnTo>
                  <a:lnTo>
                    <a:pt x="1088" y="1235"/>
                  </a:lnTo>
                  <a:lnTo>
                    <a:pt x="1088" y="1444"/>
                  </a:lnTo>
                  <a:lnTo>
                    <a:pt x="1151" y="3725"/>
                  </a:lnTo>
                  <a:lnTo>
                    <a:pt x="1046" y="3746"/>
                  </a:lnTo>
                  <a:lnTo>
                    <a:pt x="942" y="3829"/>
                  </a:lnTo>
                  <a:lnTo>
                    <a:pt x="837" y="3767"/>
                  </a:lnTo>
                  <a:lnTo>
                    <a:pt x="691" y="3767"/>
                  </a:lnTo>
                  <a:lnTo>
                    <a:pt x="586" y="3850"/>
                  </a:lnTo>
                  <a:lnTo>
                    <a:pt x="586" y="3976"/>
                  </a:lnTo>
                  <a:lnTo>
                    <a:pt x="649" y="4060"/>
                  </a:lnTo>
                  <a:lnTo>
                    <a:pt x="586" y="4185"/>
                  </a:lnTo>
                  <a:lnTo>
                    <a:pt x="377" y="4457"/>
                  </a:lnTo>
                  <a:lnTo>
                    <a:pt x="335" y="4457"/>
                  </a:lnTo>
                  <a:lnTo>
                    <a:pt x="230" y="4541"/>
                  </a:lnTo>
                  <a:lnTo>
                    <a:pt x="251" y="4645"/>
                  </a:lnTo>
                  <a:lnTo>
                    <a:pt x="314" y="4687"/>
                  </a:lnTo>
                  <a:lnTo>
                    <a:pt x="251" y="4813"/>
                  </a:lnTo>
                  <a:lnTo>
                    <a:pt x="126" y="4897"/>
                  </a:lnTo>
                  <a:lnTo>
                    <a:pt x="105" y="4980"/>
                  </a:lnTo>
                  <a:lnTo>
                    <a:pt x="209" y="5022"/>
                  </a:lnTo>
                  <a:lnTo>
                    <a:pt x="230" y="5127"/>
                  </a:lnTo>
                  <a:lnTo>
                    <a:pt x="168" y="5231"/>
                  </a:lnTo>
                  <a:lnTo>
                    <a:pt x="0" y="5420"/>
                  </a:lnTo>
                  <a:lnTo>
                    <a:pt x="0" y="5545"/>
                  </a:lnTo>
                  <a:lnTo>
                    <a:pt x="63" y="5629"/>
                  </a:lnTo>
                  <a:lnTo>
                    <a:pt x="209" y="5524"/>
                  </a:lnTo>
                  <a:lnTo>
                    <a:pt x="251" y="5545"/>
                  </a:lnTo>
                  <a:lnTo>
                    <a:pt x="251" y="5629"/>
                  </a:lnTo>
                  <a:lnTo>
                    <a:pt x="209" y="5692"/>
                  </a:lnTo>
                  <a:lnTo>
                    <a:pt x="272" y="5734"/>
                  </a:lnTo>
                  <a:lnTo>
                    <a:pt x="230" y="5817"/>
                  </a:lnTo>
                  <a:lnTo>
                    <a:pt x="272" y="5922"/>
                  </a:lnTo>
                  <a:lnTo>
                    <a:pt x="272" y="6047"/>
                  </a:lnTo>
                  <a:lnTo>
                    <a:pt x="314" y="6152"/>
                  </a:lnTo>
                  <a:lnTo>
                    <a:pt x="544" y="6236"/>
                  </a:lnTo>
                  <a:lnTo>
                    <a:pt x="586" y="6319"/>
                  </a:lnTo>
                  <a:lnTo>
                    <a:pt x="544" y="6382"/>
                  </a:lnTo>
                  <a:lnTo>
                    <a:pt x="544" y="6466"/>
                  </a:lnTo>
                  <a:lnTo>
                    <a:pt x="523" y="6487"/>
                  </a:lnTo>
                  <a:lnTo>
                    <a:pt x="586" y="6570"/>
                  </a:lnTo>
                  <a:lnTo>
                    <a:pt x="586" y="6654"/>
                  </a:lnTo>
                  <a:lnTo>
                    <a:pt x="544" y="6675"/>
                  </a:lnTo>
                  <a:lnTo>
                    <a:pt x="670" y="6780"/>
                  </a:lnTo>
                  <a:lnTo>
                    <a:pt x="691" y="6863"/>
                  </a:lnTo>
                  <a:lnTo>
                    <a:pt x="858" y="7052"/>
                  </a:lnTo>
                  <a:lnTo>
                    <a:pt x="963" y="7282"/>
                  </a:lnTo>
                  <a:lnTo>
                    <a:pt x="984" y="7366"/>
                  </a:lnTo>
                  <a:lnTo>
                    <a:pt x="963" y="7491"/>
                  </a:lnTo>
                  <a:lnTo>
                    <a:pt x="942" y="7533"/>
                  </a:lnTo>
                  <a:lnTo>
                    <a:pt x="879" y="7638"/>
                  </a:lnTo>
                  <a:lnTo>
                    <a:pt x="879" y="7826"/>
                  </a:lnTo>
                  <a:lnTo>
                    <a:pt x="984" y="7910"/>
                  </a:lnTo>
                  <a:lnTo>
                    <a:pt x="1109" y="7910"/>
                  </a:lnTo>
                  <a:lnTo>
                    <a:pt x="1172" y="7847"/>
                  </a:lnTo>
                  <a:lnTo>
                    <a:pt x="1318" y="7847"/>
                  </a:lnTo>
                  <a:lnTo>
                    <a:pt x="1402" y="7889"/>
                  </a:lnTo>
                  <a:lnTo>
                    <a:pt x="1360" y="7951"/>
                  </a:lnTo>
                  <a:lnTo>
                    <a:pt x="1381" y="8098"/>
                  </a:lnTo>
                  <a:lnTo>
                    <a:pt x="1465" y="8140"/>
                  </a:lnTo>
                  <a:lnTo>
                    <a:pt x="1590" y="8223"/>
                  </a:lnTo>
                  <a:lnTo>
                    <a:pt x="1695" y="8223"/>
                  </a:lnTo>
                  <a:lnTo>
                    <a:pt x="1779" y="8265"/>
                  </a:lnTo>
                  <a:lnTo>
                    <a:pt x="1821" y="8349"/>
                  </a:lnTo>
                  <a:lnTo>
                    <a:pt x="1925" y="8412"/>
                  </a:lnTo>
                  <a:lnTo>
                    <a:pt x="2030" y="8412"/>
                  </a:lnTo>
                  <a:lnTo>
                    <a:pt x="2093" y="8475"/>
                  </a:lnTo>
                  <a:lnTo>
                    <a:pt x="2051" y="8558"/>
                  </a:lnTo>
                  <a:lnTo>
                    <a:pt x="1988" y="8621"/>
                  </a:lnTo>
                  <a:lnTo>
                    <a:pt x="1946" y="8663"/>
                  </a:lnTo>
                  <a:lnTo>
                    <a:pt x="1904" y="8726"/>
                  </a:lnTo>
                  <a:lnTo>
                    <a:pt x="2030" y="8830"/>
                  </a:lnTo>
                  <a:lnTo>
                    <a:pt x="2134" y="8851"/>
                  </a:lnTo>
                  <a:lnTo>
                    <a:pt x="2155" y="8830"/>
                  </a:lnTo>
                  <a:lnTo>
                    <a:pt x="2260" y="8872"/>
                  </a:lnTo>
                  <a:lnTo>
                    <a:pt x="2323" y="8851"/>
                  </a:lnTo>
                  <a:lnTo>
                    <a:pt x="2511" y="8977"/>
                  </a:lnTo>
                  <a:lnTo>
                    <a:pt x="2532" y="9039"/>
                  </a:lnTo>
                  <a:lnTo>
                    <a:pt x="2553" y="9207"/>
                  </a:lnTo>
                  <a:lnTo>
                    <a:pt x="2616" y="9270"/>
                  </a:lnTo>
                  <a:lnTo>
                    <a:pt x="2720" y="9291"/>
                  </a:lnTo>
                  <a:lnTo>
                    <a:pt x="2762" y="9353"/>
                  </a:lnTo>
                  <a:lnTo>
                    <a:pt x="2741" y="9458"/>
                  </a:lnTo>
                  <a:lnTo>
                    <a:pt x="2783" y="9521"/>
                  </a:lnTo>
                  <a:lnTo>
                    <a:pt x="2992" y="9563"/>
                  </a:lnTo>
                  <a:lnTo>
                    <a:pt x="3076" y="9625"/>
                  </a:lnTo>
                  <a:lnTo>
                    <a:pt x="3076" y="9688"/>
                  </a:lnTo>
                  <a:lnTo>
                    <a:pt x="3076" y="9876"/>
                  </a:lnTo>
                  <a:lnTo>
                    <a:pt x="3160" y="9918"/>
                  </a:lnTo>
                  <a:lnTo>
                    <a:pt x="3264" y="9981"/>
                  </a:lnTo>
                  <a:lnTo>
                    <a:pt x="3306" y="10044"/>
                  </a:lnTo>
                  <a:lnTo>
                    <a:pt x="3306" y="10086"/>
                  </a:lnTo>
                  <a:lnTo>
                    <a:pt x="3348" y="10190"/>
                  </a:lnTo>
                  <a:lnTo>
                    <a:pt x="3390" y="10232"/>
                  </a:lnTo>
                  <a:lnTo>
                    <a:pt x="3474" y="10253"/>
                  </a:lnTo>
                  <a:lnTo>
                    <a:pt x="3515" y="10337"/>
                  </a:lnTo>
                  <a:lnTo>
                    <a:pt x="3662" y="10420"/>
                  </a:lnTo>
                  <a:lnTo>
                    <a:pt x="3766" y="10462"/>
                  </a:lnTo>
                  <a:lnTo>
                    <a:pt x="3829" y="10441"/>
                  </a:lnTo>
                  <a:lnTo>
                    <a:pt x="3871" y="10399"/>
                  </a:lnTo>
                  <a:lnTo>
                    <a:pt x="3934" y="10337"/>
                  </a:lnTo>
                  <a:lnTo>
                    <a:pt x="4143" y="10337"/>
                  </a:lnTo>
                  <a:lnTo>
                    <a:pt x="4185" y="10399"/>
                  </a:lnTo>
                  <a:lnTo>
                    <a:pt x="4227" y="10399"/>
                  </a:lnTo>
                  <a:lnTo>
                    <a:pt x="4331" y="10337"/>
                  </a:lnTo>
                  <a:lnTo>
                    <a:pt x="4394" y="10295"/>
                  </a:lnTo>
                  <a:lnTo>
                    <a:pt x="4436" y="10211"/>
                  </a:lnTo>
                  <a:lnTo>
                    <a:pt x="4562" y="10211"/>
                  </a:lnTo>
                  <a:lnTo>
                    <a:pt x="4624" y="10232"/>
                  </a:lnTo>
                  <a:lnTo>
                    <a:pt x="4708" y="10399"/>
                  </a:lnTo>
                  <a:lnTo>
                    <a:pt x="4750" y="10462"/>
                  </a:lnTo>
                  <a:lnTo>
                    <a:pt x="4813" y="10525"/>
                  </a:lnTo>
                  <a:lnTo>
                    <a:pt x="4938" y="10567"/>
                  </a:lnTo>
                  <a:lnTo>
                    <a:pt x="5022" y="10630"/>
                  </a:lnTo>
                  <a:lnTo>
                    <a:pt x="5043" y="10734"/>
                  </a:lnTo>
                  <a:lnTo>
                    <a:pt x="5085" y="10755"/>
                  </a:lnTo>
                  <a:lnTo>
                    <a:pt x="5126" y="10839"/>
                  </a:lnTo>
                  <a:lnTo>
                    <a:pt x="5126" y="10923"/>
                  </a:lnTo>
                  <a:lnTo>
                    <a:pt x="5294" y="10923"/>
                  </a:lnTo>
                  <a:lnTo>
                    <a:pt x="5336" y="10944"/>
                  </a:lnTo>
                  <a:lnTo>
                    <a:pt x="5357" y="10923"/>
                  </a:lnTo>
                  <a:lnTo>
                    <a:pt x="5336" y="10860"/>
                  </a:lnTo>
                  <a:lnTo>
                    <a:pt x="5336" y="10776"/>
                  </a:lnTo>
                  <a:lnTo>
                    <a:pt x="5398" y="10713"/>
                  </a:lnTo>
                  <a:lnTo>
                    <a:pt x="5503" y="10755"/>
                  </a:lnTo>
                  <a:lnTo>
                    <a:pt x="5671" y="10818"/>
                  </a:lnTo>
                  <a:lnTo>
                    <a:pt x="5754" y="10776"/>
                  </a:lnTo>
                  <a:lnTo>
                    <a:pt x="5859" y="10818"/>
                  </a:lnTo>
                  <a:lnTo>
                    <a:pt x="5859" y="10923"/>
                  </a:lnTo>
                  <a:lnTo>
                    <a:pt x="6005" y="10944"/>
                  </a:lnTo>
                  <a:lnTo>
                    <a:pt x="6068" y="10944"/>
                  </a:lnTo>
                  <a:lnTo>
                    <a:pt x="6068" y="10860"/>
                  </a:lnTo>
                  <a:lnTo>
                    <a:pt x="6131" y="10776"/>
                  </a:lnTo>
                  <a:lnTo>
                    <a:pt x="6215" y="10818"/>
                  </a:lnTo>
                  <a:lnTo>
                    <a:pt x="6235" y="10776"/>
                  </a:lnTo>
                  <a:lnTo>
                    <a:pt x="6340" y="10776"/>
                  </a:lnTo>
                  <a:lnTo>
                    <a:pt x="6487" y="10734"/>
                  </a:lnTo>
                  <a:lnTo>
                    <a:pt x="6696" y="10713"/>
                  </a:lnTo>
                  <a:lnTo>
                    <a:pt x="6821" y="10755"/>
                  </a:lnTo>
                  <a:lnTo>
                    <a:pt x="6947" y="10713"/>
                  </a:lnTo>
                  <a:lnTo>
                    <a:pt x="7010" y="10609"/>
                  </a:lnTo>
                  <a:lnTo>
                    <a:pt x="7135" y="10525"/>
                  </a:lnTo>
                  <a:lnTo>
                    <a:pt x="7219" y="10420"/>
                  </a:lnTo>
                  <a:lnTo>
                    <a:pt x="7261" y="10399"/>
                  </a:lnTo>
                  <a:lnTo>
                    <a:pt x="7323" y="10337"/>
                  </a:lnTo>
                  <a:lnTo>
                    <a:pt x="7428" y="10232"/>
                  </a:lnTo>
                  <a:lnTo>
                    <a:pt x="7470" y="10232"/>
                  </a:lnTo>
                  <a:lnTo>
                    <a:pt x="7595" y="10023"/>
                  </a:lnTo>
                  <a:lnTo>
                    <a:pt x="7805" y="9814"/>
                  </a:lnTo>
                  <a:lnTo>
                    <a:pt x="7763" y="9604"/>
                  </a:lnTo>
                  <a:lnTo>
                    <a:pt x="7700" y="9563"/>
                  </a:lnTo>
                  <a:lnTo>
                    <a:pt x="7679" y="9353"/>
                  </a:lnTo>
                  <a:lnTo>
                    <a:pt x="7595" y="9249"/>
                  </a:lnTo>
                  <a:lnTo>
                    <a:pt x="7554" y="9144"/>
                  </a:lnTo>
                  <a:lnTo>
                    <a:pt x="7470" y="9060"/>
                  </a:lnTo>
                  <a:lnTo>
                    <a:pt x="7365" y="9060"/>
                  </a:lnTo>
                  <a:lnTo>
                    <a:pt x="7323" y="8998"/>
                  </a:lnTo>
                  <a:lnTo>
                    <a:pt x="7323" y="8956"/>
                  </a:lnTo>
                  <a:lnTo>
                    <a:pt x="7219" y="8893"/>
                  </a:lnTo>
                  <a:lnTo>
                    <a:pt x="7114" y="8726"/>
                  </a:lnTo>
                  <a:lnTo>
                    <a:pt x="7072" y="8684"/>
                  </a:lnTo>
                  <a:lnTo>
                    <a:pt x="7051" y="8621"/>
                  </a:lnTo>
                  <a:lnTo>
                    <a:pt x="6947" y="8516"/>
                  </a:lnTo>
                  <a:lnTo>
                    <a:pt x="6905" y="8433"/>
                  </a:lnTo>
                  <a:lnTo>
                    <a:pt x="6633" y="8433"/>
                  </a:lnTo>
                  <a:lnTo>
                    <a:pt x="6549" y="8412"/>
                  </a:lnTo>
                  <a:lnTo>
                    <a:pt x="6507" y="8328"/>
                  </a:lnTo>
                  <a:lnTo>
                    <a:pt x="6591" y="8203"/>
                  </a:lnTo>
                  <a:lnTo>
                    <a:pt x="6654" y="8161"/>
                  </a:lnTo>
                  <a:lnTo>
                    <a:pt x="6654" y="8035"/>
                  </a:lnTo>
                  <a:lnTo>
                    <a:pt x="6800" y="8056"/>
                  </a:lnTo>
                  <a:lnTo>
                    <a:pt x="6905" y="8035"/>
                  </a:lnTo>
                  <a:lnTo>
                    <a:pt x="6947" y="8098"/>
                  </a:lnTo>
                  <a:lnTo>
                    <a:pt x="7031" y="8098"/>
                  </a:lnTo>
                  <a:lnTo>
                    <a:pt x="7051" y="8035"/>
                  </a:lnTo>
                  <a:lnTo>
                    <a:pt x="7135" y="7951"/>
                  </a:lnTo>
                  <a:lnTo>
                    <a:pt x="7156" y="7700"/>
                  </a:lnTo>
                  <a:lnTo>
                    <a:pt x="7135" y="7470"/>
                  </a:lnTo>
                  <a:lnTo>
                    <a:pt x="7177" y="7303"/>
                  </a:lnTo>
                  <a:lnTo>
                    <a:pt x="7282" y="7177"/>
                  </a:lnTo>
                  <a:lnTo>
                    <a:pt x="7282" y="7052"/>
                  </a:lnTo>
                  <a:lnTo>
                    <a:pt x="7240" y="6968"/>
                  </a:lnTo>
                  <a:lnTo>
                    <a:pt x="7282" y="6863"/>
                  </a:lnTo>
                  <a:lnTo>
                    <a:pt x="7386" y="6696"/>
                  </a:lnTo>
                  <a:lnTo>
                    <a:pt x="7428" y="6633"/>
                  </a:lnTo>
                  <a:lnTo>
                    <a:pt x="7470" y="6633"/>
                  </a:lnTo>
                  <a:lnTo>
                    <a:pt x="7533" y="6654"/>
                  </a:lnTo>
                  <a:lnTo>
                    <a:pt x="7658" y="6215"/>
                  </a:lnTo>
                  <a:lnTo>
                    <a:pt x="7700" y="6026"/>
                  </a:lnTo>
                  <a:lnTo>
                    <a:pt x="7888" y="5922"/>
                  </a:lnTo>
                  <a:lnTo>
                    <a:pt x="7888" y="5817"/>
                  </a:lnTo>
                  <a:lnTo>
                    <a:pt x="8014" y="5608"/>
                  </a:lnTo>
                  <a:lnTo>
                    <a:pt x="8056" y="5503"/>
                  </a:lnTo>
                  <a:lnTo>
                    <a:pt x="8160" y="5482"/>
                  </a:lnTo>
                  <a:lnTo>
                    <a:pt x="8202" y="5482"/>
                  </a:lnTo>
                  <a:lnTo>
                    <a:pt x="8265" y="5294"/>
                  </a:lnTo>
                  <a:lnTo>
                    <a:pt x="8412" y="5022"/>
                  </a:lnTo>
                  <a:lnTo>
                    <a:pt x="8412" y="4813"/>
                  </a:lnTo>
                  <a:lnTo>
                    <a:pt x="8495" y="4666"/>
                  </a:lnTo>
                  <a:lnTo>
                    <a:pt x="8516" y="4604"/>
                  </a:lnTo>
                  <a:lnTo>
                    <a:pt x="8495" y="4604"/>
                  </a:lnTo>
                  <a:lnTo>
                    <a:pt x="8474" y="4478"/>
                  </a:lnTo>
                  <a:lnTo>
                    <a:pt x="8391" y="4248"/>
                  </a:lnTo>
                  <a:lnTo>
                    <a:pt x="8412" y="4122"/>
                  </a:lnTo>
                  <a:lnTo>
                    <a:pt x="8474" y="4039"/>
                  </a:lnTo>
                  <a:lnTo>
                    <a:pt x="8474" y="3934"/>
                  </a:lnTo>
                  <a:lnTo>
                    <a:pt x="8579" y="3809"/>
                  </a:lnTo>
                  <a:lnTo>
                    <a:pt x="8621" y="3516"/>
                  </a:lnTo>
                  <a:lnTo>
                    <a:pt x="8684" y="3327"/>
                  </a:lnTo>
                  <a:lnTo>
                    <a:pt x="8725" y="3285"/>
                  </a:lnTo>
                  <a:lnTo>
                    <a:pt x="8684" y="3223"/>
                  </a:lnTo>
                  <a:lnTo>
                    <a:pt x="8621" y="3202"/>
                  </a:lnTo>
                  <a:lnTo>
                    <a:pt x="8704" y="3076"/>
                  </a:lnTo>
                  <a:lnTo>
                    <a:pt x="8704" y="2930"/>
                  </a:lnTo>
                  <a:lnTo>
                    <a:pt x="8746" y="2909"/>
                  </a:lnTo>
                  <a:lnTo>
                    <a:pt x="8914" y="2909"/>
                  </a:lnTo>
                  <a:lnTo>
                    <a:pt x="8914" y="2825"/>
                  </a:lnTo>
                  <a:lnTo>
                    <a:pt x="8914" y="2783"/>
                  </a:lnTo>
                  <a:lnTo>
                    <a:pt x="8914" y="2721"/>
                  </a:lnTo>
                  <a:lnTo>
                    <a:pt x="9018" y="2700"/>
                  </a:lnTo>
                  <a:lnTo>
                    <a:pt x="9102" y="2658"/>
                  </a:lnTo>
                  <a:lnTo>
                    <a:pt x="9228" y="2658"/>
                  </a:lnTo>
                  <a:lnTo>
                    <a:pt x="9248" y="2574"/>
                  </a:lnTo>
                  <a:lnTo>
                    <a:pt x="9353" y="2553"/>
                  </a:lnTo>
                  <a:lnTo>
                    <a:pt x="9458" y="2490"/>
                  </a:lnTo>
                  <a:lnTo>
                    <a:pt x="9541" y="2386"/>
                  </a:lnTo>
                  <a:lnTo>
                    <a:pt x="9479" y="2386"/>
                  </a:lnTo>
                  <a:lnTo>
                    <a:pt x="9479" y="2302"/>
                  </a:lnTo>
                  <a:lnTo>
                    <a:pt x="9353" y="2239"/>
                  </a:lnTo>
                  <a:lnTo>
                    <a:pt x="9248" y="2239"/>
                  </a:lnTo>
                  <a:lnTo>
                    <a:pt x="9248" y="2135"/>
                  </a:lnTo>
                  <a:lnTo>
                    <a:pt x="8997" y="1946"/>
                  </a:lnTo>
                  <a:lnTo>
                    <a:pt x="8914" y="1946"/>
                  </a:lnTo>
                  <a:lnTo>
                    <a:pt x="8809" y="1737"/>
                  </a:lnTo>
                  <a:lnTo>
                    <a:pt x="8725" y="1507"/>
                  </a:lnTo>
                  <a:lnTo>
                    <a:pt x="8746" y="1256"/>
                  </a:lnTo>
                  <a:lnTo>
                    <a:pt x="8725" y="1047"/>
                  </a:lnTo>
                  <a:lnTo>
                    <a:pt x="8579" y="628"/>
                  </a:lnTo>
                  <a:lnTo>
                    <a:pt x="8579" y="524"/>
                  </a:lnTo>
                  <a:lnTo>
                    <a:pt x="8600" y="503"/>
                  </a:lnTo>
                  <a:lnTo>
                    <a:pt x="8621" y="565"/>
                  </a:lnTo>
                  <a:lnTo>
                    <a:pt x="8642" y="607"/>
                  </a:lnTo>
                  <a:lnTo>
                    <a:pt x="8684" y="607"/>
                  </a:lnTo>
                  <a:lnTo>
                    <a:pt x="8684" y="565"/>
                  </a:lnTo>
                  <a:lnTo>
                    <a:pt x="8579" y="419"/>
                  </a:lnTo>
                  <a:lnTo>
                    <a:pt x="8516" y="252"/>
                  </a:lnTo>
                  <a:lnTo>
                    <a:pt x="8495" y="210"/>
                  </a:lnTo>
                  <a:lnTo>
                    <a:pt x="8495" y="189"/>
                  </a:lnTo>
                  <a:lnTo>
                    <a:pt x="8495" y="168"/>
                  </a:lnTo>
                  <a:lnTo>
                    <a:pt x="8495" y="147"/>
                  </a:lnTo>
                  <a:lnTo>
                    <a:pt x="8474" y="84"/>
                  </a:lnTo>
                  <a:lnTo>
                    <a:pt x="8495" y="42"/>
                  </a:lnTo>
                  <a:lnTo>
                    <a:pt x="849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" name="Google Shape;1659;p74"/>
            <p:cNvSpPr/>
            <p:nvPr/>
          </p:nvSpPr>
          <p:spPr>
            <a:xfrm>
              <a:off x="3973815" y="3045871"/>
              <a:ext cx="104655" cy="75923"/>
            </a:xfrm>
            <a:custGeom>
              <a:avLst/>
              <a:gdLst/>
              <a:ahLst/>
              <a:cxnLst/>
              <a:rect l="l" t="t" r="r" b="b"/>
              <a:pathLst>
                <a:path w="8789" h="6676" extrusionOk="0">
                  <a:moveTo>
                    <a:pt x="2511" y="1"/>
                  </a:moveTo>
                  <a:lnTo>
                    <a:pt x="2344" y="336"/>
                  </a:lnTo>
                  <a:lnTo>
                    <a:pt x="2239" y="336"/>
                  </a:lnTo>
                  <a:lnTo>
                    <a:pt x="2218" y="419"/>
                  </a:lnTo>
                  <a:lnTo>
                    <a:pt x="2093" y="398"/>
                  </a:lnTo>
                  <a:lnTo>
                    <a:pt x="2009" y="357"/>
                  </a:lnTo>
                  <a:lnTo>
                    <a:pt x="1988" y="419"/>
                  </a:lnTo>
                  <a:lnTo>
                    <a:pt x="1905" y="566"/>
                  </a:lnTo>
                  <a:lnTo>
                    <a:pt x="1905" y="775"/>
                  </a:lnTo>
                  <a:lnTo>
                    <a:pt x="1758" y="1047"/>
                  </a:lnTo>
                  <a:lnTo>
                    <a:pt x="1695" y="1235"/>
                  </a:lnTo>
                  <a:lnTo>
                    <a:pt x="1653" y="1235"/>
                  </a:lnTo>
                  <a:lnTo>
                    <a:pt x="1549" y="1256"/>
                  </a:lnTo>
                  <a:lnTo>
                    <a:pt x="1507" y="1361"/>
                  </a:lnTo>
                  <a:lnTo>
                    <a:pt x="1381" y="1570"/>
                  </a:lnTo>
                  <a:lnTo>
                    <a:pt x="1381" y="1675"/>
                  </a:lnTo>
                  <a:lnTo>
                    <a:pt x="1193" y="1779"/>
                  </a:lnTo>
                  <a:lnTo>
                    <a:pt x="1151" y="1968"/>
                  </a:lnTo>
                  <a:lnTo>
                    <a:pt x="1026" y="2407"/>
                  </a:lnTo>
                  <a:lnTo>
                    <a:pt x="963" y="2386"/>
                  </a:lnTo>
                  <a:lnTo>
                    <a:pt x="921" y="2386"/>
                  </a:lnTo>
                  <a:lnTo>
                    <a:pt x="879" y="2449"/>
                  </a:lnTo>
                  <a:lnTo>
                    <a:pt x="775" y="2616"/>
                  </a:lnTo>
                  <a:lnTo>
                    <a:pt x="733" y="2721"/>
                  </a:lnTo>
                  <a:lnTo>
                    <a:pt x="775" y="2805"/>
                  </a:lnTo>
                  <a:lnTo>
                    <a:pt x="775" y="2930"/>
                  </a:lnTo>
                  <a:lnTo>
                    <a:pt x="670" y="3056"/>
                  </a:lnTo>
                  <a:lnTo>
                    <a:pt x="628" y="3223"/>
                  </a:lnTo>
                  <a:lnTo>
                    <a:pt x="649" y="3453"/>
                  </a:lnTo>
                  <a:lnTo>
                    <a:pt x="628" y="3704"/>
                  </a:lnTo>
                  <a:lnTo>
                    <a:pt x="544" y="3788"/>
                  </a:lnTo>
                  <a:lnTo>
                    <a:pt x="524" y="3851"/>
                  </a:lnTo>
                  <a:lnTo>
                    <a:pt x="440" y="3851"/>
                  </a:lnTo>
                  <a:lnTo>
                    <a:pt x="398" y="3788"/>
                  </a:lnTo>
                  <a:lnTo>
                    <a:pt x="293" y="3809"/>
                  </a:lnTo>
                  <a:lnTo>
                    <a:pt x="147" y="3788"/>
                  </a:lnTo>
                  <a:lnTo>
                    <a:pt x="147" y="3914"/>
                  </a:lnTo>
                  <a:lnTo>
                    <a:pt x="84" y="3956"/>
                  </a:lnTo>
                  <a:lnTo>
                    <a:pt x="0" y="4081"/>
                  </a:lnTo>
                  <a:lnTo>
                    <a:pt x="42" y="4165"/>
                  </a:lnTo>
                  <a:lnTo>
                    <a:pt x="126" y="4186"/>
                  </a:lnTo>
                  <a:lnTo>
                    <a:pt x="398" y="4186"/>
                  </a:lnTo>
                  <a:lnTo>
                    <a:pt x="440" y="4269"/>
                  </a:lnTo>
                  <a:lnTo>
                    <a:pt x="544" y="4374"/>
                  </a:lnTo>
                  <a:lnTo>
                    <a:pt x="565" y="4437"/>
                  </a:lnTo>
                  <a:lnTo>
                    <a:pt x="607" y="4479"/>
                  </a:lnTo>
                  <a:lnTo>
                    <a:pt x="712" y="4646"/>
                  </a:lnTo>
                  <a:lnTo>
                    <a:pt x="816" y="4709"/>
                  </a:lnTo>
                  <a:lnTo>
                    <a:pt x="816" y="4751"/>
                  </a:lnTo>
                  <a:lnTo>
                    <a:pt x="858" y="4813"/>
                  </a:lnTo>
                  <a:lnTo>
                    <a:pt x="963" y="4813"/>
                  </a:lnTo>
                  <a:lnTo>
                    <a:pt x="1047" y="4897"/>
                  </a:lnTo>
                  <a:lnTo>
                    <a:pt x="1088" y="5002"/>
                  </a:lnTo>
                  <a:lnTo>
                    <a:pt x="1172" y="5106"/>
                  </a:lnTo>
                  <a:lnTo>
                    <a:pt x="1193" y="5316"/>
                  </a:lnTo>
                  <a:lnTo>
                    <a:pt x="1256" y="5357"/>
                  </a:lnTo>
                  <a:lnTo>
                    <a:pt x="1298" y="5567"/>
                  </a:lnTo>
                  <a:lnTo>
                    <a:pt x="1340" y="5525"/>
                  </a:lnTo>
                  <a:lnTo>
                    <a:pt x="1402" y="5629"/>
                  </a:lnTo>
                  <a:lnTo>
                    <a:pt x="1507" y="5588"/>
                  </a:lnTo>
                  <a:lnTo>
                    <a:pt x="1612" y="5629"/>
                  </a:lnTo>
                  <a:lnTo>
                    <a:pt x="1612" y="5964"/>
                  </a:lnTo>
                  <a:lnTo>
                    <a:pt x="1695" y="6069"/>
                  </a:lnTo>
                  <a:lnTo>
                    <a:pt x="1821" y="6090"/>
                  </a:lnTo>
                  <a:lnTo>
                    <a:pt x="1967" y="6048"/>
                  </a:lnTo>
                  <a:lnTo>
                    <a:pt x="2093" y="6090"/>
                  </a:lnTo>
                  <a:lnTo>
                    <a:pt x="2386" y="6069"/>
                  </a:lnTo>
                  <a:lnTo>
                    <a:pt x="2490" y="6152"/>
                  </a:lnTo>
                  <a:lnTo>
                    <a:pt x="2721" y="6383"/>
                  </a:lnTo>
                  <a:lnTo>
                    <a:pt x="2867" y="6466"/>
                  </a:lnTo>
                  <a:lnTo>
                    <a:pt x="2951" y="6571"/>
                  </a:lnTo>
                  <a:lnTo>
                    <a:pt x="3055" y="6613"/>
                  </a:lnTo>
                  <a:lnTo>
                    <a:pt x="3244" y="6613"/>
                  </a:lnTo>
                  <a:lnTo>
                    <a:pt x="3369" y="6676"/>
                  </a:lnTo>
                  <a:lnTo>
                    <a:pt x="3537" y="6634"/>
                  </a:lnTo>
                  <a:lnTo>
                    <a:pt x="3641" y="6676"/>
                  </a:lnTo>
                  <a:lnTo>
                    <a:pt x="3850" y="6676"/>
                  </a:lnTo>
                  <a:lnTo>
                    <a:pt x="3997" y="6424"/>
                  </a:lnTo>
                  <a:lnTo>
                    <a:pt x="4060" y="6362"/>
                  </a:lnTo>
                  <a:lnTo>
                    <a:pt x="4164" y="6299"/>
                  </a:lnTo>
                  <a:lnTo>
                    <a:pt x="4269" y="6299"/>
                  </a:lnTo>
                  <a:lnTo>
                    <a:pt x="4311" y="6278"/>
                  </a:lnTo>
                  <a:lnTo>
                    <a:pt x="4583" y="6257"/>
                  </a:lnTo>
                  <a:lnTo>
                    <a:pt x="4645" y="6278"/>
                  </a:lnTo>
                  <a:lnTo>
                    <a:pt x="4729" y="6404"/>
                  </a:lnTo>
                  <a:lnTo>
                    <a:pt x="4834" y="6466"/>
                  </a:lnTo>
                  <a:lnTo>
                    <a:pt x="5043" y="6424"/>
                  </a:lnTo>
                  <a:lnTo>
                    <a:pt x="5210" y="6424"/>
                  </a:lnTo>
                  <a:lnTo>
                    <a:pt x="5252" y="6320"/>
                  </a:lnTo>
                  <a:lnTo>
                    <a:pt x="5441" y="6257"/>
                  </a:lnTo>
                  <a:lnTo>
                    <a:pt x="5629" y="6215"/>
                  </a:lnTo>
                  <a:lnTo>
                    <a:pt x="5775" y="6152"/>
                  </a:lnTo>
                  <a:lnTo>
                    <a:pt x="5880" y="6069"/>
                  </a:lnTo>
                  <a:lnTo>
                    <a:pt x="5943" y="5964"/>
                  </a:lnTo>
                  <a:lnTo>
                    <a:pt x="6068" y="5880"/>
                  </a:lnTo>
                  <a:lnTo>
                    <a:pt x="6173" y="5880"/>
                  </a:lnTo>
                  <a:lnTo>
                    <a:pt x="6278" y="5797"/>
                  </a:lnTo>
                  <a:lnTo>
                    <a:pt x="7010" y="5797"/>
                  </a:lnTo>
                  <a:lnTo>
                    <a:pt x="8788" y="4018"/>
                  </a:lnTo>
                  <a:lnTo>
                    <a:pt x="8056" y="4018"/>
                  </a:lnTo>
                  <a:lnTo>
                    <a:pt x="6361" y="3495"/>
                  </a:lnTo>
                  <a:lnTo>
                    <a:pt x="6215" y="3370"/>
                  </a:lnTo>
                  <a:lnTo>
                    <a:pt x="6006" y="3349"/>
                  </a:lnTo>
                  <a:lnTo>
                    <a:pt x="5943" y="3160"/>
                  </a:lnTo>
                  <a:lnTo>
                    <a:pt x="5964" y="3014"/>
                  </a:lnTo>
                  <a:lnTo>
                    <a:pt x="5796" y="2930"/>
                  </a:lnTo>
                  <a:lnTo>
                    <a:pt x="5692" y="2616"/>
                  </a:lnTo>
                  <a:lnTo>
                    <a:pt x="5650" y="2386"/>
                  </a:lnTo>
                  <a:lnTo>
                    <a:pt x="5692" y="2323"/>
                  </a:lnTo>
                  <a:lnTo>
                    <a:pt x="5587" y="2282"/>
                  </a:lnTo>
                  <a:lnTo>
                    <a:pt x="5441" y="2303"/>
                  </a:lnTo>
                  <a:lnTo>
                    <a:pt x="5315" y="2386"/>
                  </a:lnTo>
                  <a:lnTo>
                    <a:pt x="5106" y="2386"/>
                  </a:lnTo>
                  <a:lnTo>
                    <a:pt x="5022" y="2323"/>
                  </a:lnTo>
                  <a:lnTo>
                    <a:pt x="5127" y="2198"/>
                  </a:lnTo>
                  <a:lnTo>
                    <a:pt x="5127" y="2093"/>
                  </a:lnTo>
                  <a:lnTo>
                    <a:pt x="5169" y="1989"/>
                  </a:lnTo>
                  <a:lnTo>
                    <a:pt x="5169" y="1821"/>
                  </a:lnTo>
                  <a:lnTo>
                    <a:pt x="5210" y="1717"/>
                  </a:lnTo>
                  <a:lnTo>
                    <a:pt x="5252" y="1591"/>
                  </a:lnTo>
                  <a:lnTo>
                    <a:pt x="5357" y="1570"/>
                  </a:lnTo>
                  <a:lnTo>
                    <a:pt x="5210" y="1361"/>
                  </a:lnTo>
                  <a:lnTo>
                    <a:pt x="5127" y="1361"/>
                  </a:lnTo>
                  <a:lnTo>
                    <a:pt x="5106" y="1277"/>
                  </a:lnTo>
                  <a:lnTo>
                    <a:pt x="5064" y="1173"/>
                  </a:lnTo>
                  <a:lnTo>
                    <a:pt x="4959" y="1026"/>
                  </a:lnTo>
                  <a:lnTo>
                    <a:pt x="4855" y="984"/>
                  </a:lnTo>
                  <a:lnTo>
                    <a:pt x="4687" y="838"/>
                  </a:lnTo>
                  <a:lnTo>
                    <a:pt x="4541" y="733"/>
                  </a:lnTo>
                  <a:lnTo>
                    <a:pt x="4520" y="671"/>
                  </a:lnTo>
                  <a:lnTo>
                    <a:pt x="4415" y="671"/>
                  </a:lnTo>
                  <a:lnTo>
                    <a:pt x="4394" y="629"/>
                  </a:lnTo>
                  <a:lnTo>
                    <a:pt x="4227" y="629"/>
                  </a:lnTo>
                  <a:lnTo>
                    <a:pt x="4185" y="524"/>
                  </a:lnTo>
                  <a:lnTo>
                    <a:pt x="3976" y="336"/>
                  </a:lnTo>
                  <a:lnTo>
                    <a:pt x="3871" y="315"/>
                  </a:lnTo>
                  <a:lnTo>
                    <a:pt x="3788" y="231"/>
                  </a:lnTo>
                  <a:lnTo>
                    <a:pt x="3662" y="210"/>
                  </a:lnTo>
                  <a:lnTo>
                    <a:pt x="3578" y="231"/>
                  </a:lnTo>
                  <a:lnTo>
                    <a:pt x="3557" y="252"/>
                  </a:lnTo>
                  <a:lnTo>
                    <a:pt x="3369" y="106"/>
                  </a:lnTo>
                  <a:lnTo>
                    <a:pt x="3265" y="106"/>
                  </a:lnTo>
                  <a:lnTo>
                    <a:pt x="3223" y="147"/>
                  </a:lnTo>
                  <a:lnTo>
                    <a:pt x="3139" y="85"/>
                  </a:lnTo>
                  <a:lnTo>
                    <a:pt x="3034" y="106"/>
                  </a:lnTo>
                  <a:lnTo>
                    <a:pt x="2930" y="189"/>
                  </a:lnTo>
                  <a:lnTo>
                    <a:pt x="2825" y="189"/>
                  </a:lnTo>
                  <a:lnTo>
                    <a:pt x="2595" y="106"/>
                  </a:lnTo>
                  <a:lnTo>
                    <a:pt x="2553" y="43"/>
                  </a:lnTo>
                  <a:lnTo>
                    <a:pt x="251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" name="Google Shape;1660;p74"/>
            <p:cNvSpPr/>
            <p:nvPr/>
          </p:nvSpPr>
          <p:spPr>
            <a:xfrm>
              <a:off x="3996236" y="3024695"/>
              <a:ext cx="46106" cy="39042"/>
            </a:xfrm>
            <a:custGeom>
              <a:avLst/>
              <a:gdLst/>
              <a:ahLst/>
              <a:cxnLst/>
              <a:rect l="l" t="t" r="r" b="b"/>
              <a:pathLst>
                <a:path w="3872" h="3433" extrusionOk="0">
                  <a:moveTo>
                    <a:pt x="1151" y="1"/>
                  </a:moveTo>
                  <a:lnTo>
                    <a:pt x="1068" y="105"/>
                  </a:lnTo>
                  <a:lnTo>
                    <a:pt x="963" y="168"/>
                  </a:lnTo>
                  <a:lnTo>
                    <a:pt x="858" y="189"/>
                  </a:lnTo>
                  <a:lnTo>
                    <a:pt x="838" y="273"/>
                  </a:lnTo>
                  <a:lnTo>
                    <a:pt x="712" y="273"/>
                  </a:lnTo>
                  <a:lnTo>
                    <a:pt x="628" y="315"/>
                  </a:lnTo>
                  <a:lnTo>
                    <a:pt x="524" y="336"/>
                  </a:lnTo>
                  <a:lnTo>
                    <a:pt x="524" y="398"/>
                  </a:lnTo>
                  <a:lnTo>
                    <a:pt x="524" y="440"/>
                  </a:lnTo>
                  <a:lnTo>
                    <a:pt x="524" y="524"/>
                  </a:lnTo>
                  <a:lnTo>
                    <a:pt x="356" y="524"/>
                  </a:lnTo>
                  <a:lnTo>
                    <a:pt x="314" y="545"/>
                  </a:lnTo>
                  <a:lnTo>
                    <a:pt x="314" y="691"/>
                  </a:lnTo>
                  <a:lnTo>
                    <a:pt x="231" y="817"/>
                  </a:lnTo>
                  <a:lnTo>
                    <a:pt x="294" y="838"/>
                  </a:lnTo>
                  <a:lnTo>
                    <a:pt x="335" y="900"/>
                  </a:lnTo>
                  <a:lnTo>
                    <a:pt x="294" y="942"/>
                  </a:lnTo>
                  <a:lnTo>
                    <a:pt x="231" y="1131"/>
                  </a:lnTo>
                  <a:lnTo>
                    <a:pt x="189" y="1424"/>
                  </a:lnTo>
                  <a:lnTo>
                    <a:pt x="84" y="1549"/>
                  </a:lnTo>
                  <a:lnTo>
                    <a:pt x="84" y="1654"/>
                  </a:lnTo>
                  <a:lnTo>
                    <a:pt x="22" y="1737"/>
                  </a:lnTo>
                  <a:lnTo>
                    <a:pt x="1" y="1863"/>
                  </a:lnTo>
                  <a:lnTo>
                    <a:pt x="84" y="2093"/>
                  </a:lnTo>
                  <a:lnTo>
                    <a:pt x="105" y="2219"/>
                  </a:lnTo>
                  <a:lnTo>
                    <a:pt x="126" y="2219"/>
                  </a:lnTo>
                  <a:lnTo>
                    <a:pt x="210" y="2260"/>
                  </a:lnTo>
                  <a:lnTo>
                    <a:pt x="335" y="2281"/>
                  </a:lnTo>
                  <a:lnTo>
                    <a:pt x="356" y="2198"/>
                  </a:lnTo>
                  <a:lnTo>
                    <a:pt x="461" y="2198"/>
                  </a:lnTo>
                  <a:lnTo>
                    <a:pt x="628" y="1863"/>
                  </a:lnTo>
                  <a:lnTo>
                    <a:pt x="670" y="1905"/>
                  </a:lnTo>
                  <a:lnTo>
                    <a:pt x="712" y="1968"/>
                  </a:lnTo>
                  <a:lnTo>
                    <a:pt x="942" y="2051"/>
                  </a:lnTo>
                  <a:lnTo>
                    <a:pt x="1047" y="2051"/>
                  </a:lnTo>
                  <a:lnTo>
                    <a:pt x="1151" y="1968"/>
                  </a:lnTo>
                  <a:lnTo>
                    <a:pt x="1256" y="1947"/>
                  </a:lnTo>
                  <a:lnTo>
                    <a:pt x="1340" y="2009"/>
                  </a:lnTo>
                  <a:lnTo>
                    <a:pt x="1382" y="1968"/>
                  </a:lnTo>
                  <a:lnTo>
                    <a:pt x="1486" y="1968"/>
                  </a:lnTo>
                  <a:lnTo>
                    <a:pt x="1674" y="2114"/>
                  </a:lnTo>
                  <a:lnTo>
                    <a:pt x="1695" y="2093"/>
                  </a:lnTo>
                  <a:lnTo>
                    <a:pt x="1779" y="2072"/>
                  </a:lnTo>
                  <a:lnTo>
                    <a:pt x="1905" y="2093"/>
                  </a:lnTo>
                  <a:lnTo>
                    <a:pt x="1988" y="2177"/>
                  </a:lnTo>
                  <a:lnTo>
                    <a:pt x="2093" y="2198"/>
                  </a:lnTo>
                  <a:lnTo>
                    <a:pt x="2302" y="2386"/>
                  </a:lnTo>
                  <a:lnTo>
                    <a:pt x="2344" y="2491"/>
                  </a:lnTo>
                  <a:lnTo>
                    <a:pt x="2511" y="2491"/>
                  </a:lnTo>
                  <a:lnTo>
                    <a:pt x="2532" y="2533"/>
                  </a:lnTo>
                  <a:lnTo>
                    <a:pt x="2637" y="2533"/>
                  </a:lnTo>
                  <a:lnTo>
                    <a:pt x="2658" y="2595"/>
                  </a:lnTo>
                  <a:lnTo>
                    <a:pt x="2804" y="2700"/>
                  </a:lnTo>
                  <a:lnTo>
                    <a:pt x="2972" y="2846"/>
                  </a:lnTo>
                  <a:lnTo>
                    <a:pt x="3076" y="2888"/>
                  </a:lnTo>
                  <a:lnTo>
                    <a:pt x="3181" y="3035"/>
                  </a:lnTo>
                  <a:lnTo>
                    <a:pt x="3223" y="3139"/>
                  </a:lnTo>
                  <a:lnTo>
                    <a:pt x="3244" y="3223"/>
                  </a:lnTo>
                  <a:lnTo>
                    <a:pt x="3327" y="3223"/>
                  </a:lnTo>
                  <a:lnTo>
                    <a:pt x="3474" y="3432"/>
                  </a:lnTo>
                  <a:lnTo>
                    <a:pt x="3599" y="3369"/>
                  </a:lnTo>
                  <a:lnTo>
                    <a:pt x="3662" y="3328"/>
                  </a:lnTo>
                  <a:lnTo>
                    <a:pt x="3746" y="3307"/>
                  </a:lnTo>
                  <a:lnTo>
                    <a:pt x="3871" y="3202"/>
                  </a:lnTo>
                  <a:lnTo>
                    <a:pt x="3809" y="3160"/>
                  </a:lnTo>
                  <a:lnTo>
                    <a:pt x="3809" y="3139"/>
                  </a:lnTo>
                  <a:lnTo>
                    <a:pt x="3767" y="3202"/>
                  </a:lnTo>
                  <a:lnTo>
                    <a:pt x="3683" y="3139"/>
                  </a:lnTo>
                  <a:lnTo>
                    <a:pt x="3641" y="3139"/>
                  </a:lnTo>
                  <a:lnTo>
                    <a:pt x="3579" y="3035"/>
                  </a:lnTo>
                  <a:lnTo>
                    <a:pt x="3599" y="3014"/>
                  </a:lnTo>
                  <a:lnTo>
                    <a:pt x="3537" y="2909"/>
                  </a:lnTo>
                  <a:lnTo>
                    <a:pt x="3453" y="2888"/>
                  </a:lnTo>
                  <a:lnTo>
                    <a:pt x="3348" y="2637"/>
                  </a:lnTo>
                  <a:lnTo>
                    <a:pt x="3327" y="2595"/>
                  </a:lnTo>
                  <a:lnTo>
                    <a:pt x="3327" y="2616"/>
                  </a:lnTo>
                  <a:lnTo>
                    <a:pt x="3265" y="2616"/>
                  </a:lnTo>
                  <a:lnTo>
                    <a:pt x="3181" y="2512"/>
                  </a:lnTo>
                  <a:lnTo>
                    <a:pt x="3055" y="2470"/>
                  </a:lnTo>
                  <a:lnTo>
                    <a:pt x="2972" y="2323"/>
                  </a:lnTo>
                  <a:lnTo>
                    <a:pt x="2804" y="2093"/>
                  </a:lnTo>
                  <a:lnTo>
                    <a:pt x="2742" y="2051"/>
                  </a:lnTo>
                  <a:lnTo>
                    <a:pt x="2595" y="2009"/>
                  </a:lnTo>
                  <a:lnTo>
                    <a:pt x="2532" y="1947"/>
                  </a:lnTo>
                  <a:lnTo>
                    <a:pt x="2428" y="1800"/>
                  </a:lnTo>
                  <a:lnTo>
                    <a:pt x="2344" y="1842"/>
                  </a:lnTo>
                  <a:lnTo>
                    <a:pt x="2218" y="1842"/>
                  </a:lnTo>
                  <a:lnTo>
                    <a:pt x="2177" y="1863"/>
                  </a:lnTo>
                  <a:lnTo>
                    <a:pt x="2114" y="1800"/>
                  </a:lnTo>
                  <a:lnTo>
                    <a:pt x="2009" y="1654"/>
                  </a:lnTo>
                  <a:lnTo>
                    <a:pt x="2072" y="1633"/>
                  </a:lnTo>
                  <a:lnTo>
                    <a:pt x="1967" y="1465"/>
                  </a:lnTo>
                  <a:lnTo>
                    <a:pt x="1905" y="1486"/>
                  </a:lnTo>
                  <a:lnTo>
                    <a:pt x="1905" y="1591"/>
                  </a:lnTo>
                  <a:lnTo>
                    <a:pt x="1926" y="1591"/>
                  </a:lnTo>
                  <a:lnTo>
                    <a:pt x="1926" y="1758"/>
                  </a:lnTo>
                  <a:lnTo>
                    <a:pt x="1821" y="1737"/>
                  </a:lnTo>
                  <a:lnTo>
                    <a:pt x="1800" y="1549"/>
                  </a:lnTo>
                  <a:lnTo>
                    <a:pt x="1758" y="1444"/>
                  </a:lnTo>
                  <a:lnTo>
                    <a:pt x="1674" y="1424"/>
                  </a:lnTo>
                  <a:lnTo>
                    <a:pt x="1674" y="1361"/>
                  </a:lnTo>
                  <a:lnTo>
                    <a:pt x="1654" y="1214"/>
                  </a:lnTo>
                  <a:lnTo>
                    <a:pt x="1591" y="1172"/>
                  </a:lnTo>
                  <a:lnTo>
                    <a:pt x="1507" y="754"/>
                  </a:lnTo>
                  <a:lnTo>
                    <a:pt x="1277" y="126"/>
                  </a:lnTo>
                  <a:lnTo>
                    <a:pt x="115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" name="Google Shape;1661;p74"/>
            <p:cNvSpPr/>
            <p:nvPr/>
          </p:nvSpPr>
          <p:spPr>
            <a:xfrm>
              <a:off x="4033614" y="3061110"/>
              <a:ext cx="10467" cy="11907"/>
            </a:xfrm>
            <a:custGeom>
              <a:avLst/>
              <a:gdLst/>
              <a:ahLst/>
              <a:cxnLst/>
              <a:rect l="l" t="t" r="r" b="b"/>
              <a:pathLst>
                <a:path w="879" h="1047" extrusionOk="0">
                  <a:moveTo>
                    <a:pt x="732" y="0"/>
                  </a:moveTo>
                  <a:lnTo>
                    <a:pt x="607" y="105"/>
                  </a:lnTo>
                  <a:lnTo>
                    <a:pt x="523" y="126"/>
                  </a:lnTo>
                  <a:lnTo>
                    <a:pt x="460" y="167"/>
                  </a:lnTo>
                  <a:lnTo>
                    <a:pt x="230" y="251"/>
                  </a:lnTo>
                  <a:lnTo>
                    <a:pt x="188" y="377"/>
                  </a:lnTo>
                  <a:lnTo>
                    <a:pt x="147" y="481"/>
                  </a:lnTo>
                  <a:lnTo>
                    <a:pt x="147" y="649"/>
                  </a:lnTo>
                  <a:lnTo>
                    <a:pt x="105" y="753"/>
                  </a:lnTo>
                  <a:lnTo>
                    <a:pt x="105" y="858"/>
                  </a:lnTo>
                  <a:lnTo>
                    <a:pt x="0" y="983"/>
                  </a:lnTo>
                  <a:lnTo>
                    <a:pt x="84" y="1046"/>
                  </a:lnTo>
                  <a:lnTo>
                    <a:pt x="293" y="1046"/>
                  </a:lnTo>
                  <a:lnTo>
                    <a:pt x="419" y="963"/>
                  </a:lnTo>
                  <a:lnTo>
                    <a:pt x="565" y="942"/>
                  </a:lnTo>
                  <a:lnTo>
                    <a:pt x="670" y="983"/>
                  </a:lnTo>
                  <a:lnTo>
                    <a:pt x="670" y="963"/>
                  </a:lnTo>
                  <a:lnTo>
                    <a:pt x="837" y="732"/>
                  </a:lnTo>
                  <a:lnTo>
                    <a:pt x="816" y="670"/>
                  </a:lnTo>
                  <a:lnTo>
                    <a:pt x="649" y="670"/>
                  </a:lnTo>
                  <a:lnTo>
                    <a:pt x="565" y="732"/>
                  </a:lnTo>
                  <a:lnTo>
                    <a:pt x="523" y="691"/>
                  </a:lnTo>
                  <a:lnTo>
                    <a:pt x="460" y="628"/>
                  </a:lnTo>
                  <a:lnTo>
                    <a:pt x="565" y="628"/>
                  </a:lnTo>
                  <a:lnTo>
                    <a:pt x="649" y="544"/>
                  </a:lnTo>
                  <a:lnTo>
                    <a:pt x="732" y="544"/>
                  </a:lnTo>
                  <a:lnTo>
                    <a:pt x="837" y="419"/>
                  </a:lnTo>
                  <a:lnTo>
                    <a:pt x="879" y="377"/>
                  </a:lnTo>
                  <a:lnTo>
                    <a:pt x="858" y="230"/>
                  </a:lnTo>
                  <a:lnTo>
                    <a:pt x="879" y="147"/>
                  </a:lnTo>
                  <a:lnTo>
                    <a:pt x="858" y="147"/>
                  </a:lnTo>
                  <a:lnTo>
                    <a:pt x="732" y="21"/>
                  </a:lnTo>
                  <a:lnTo>
                    <a:pt x="73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" name="Google Shape;1662;p74"/>
            <p:cNvSpPr/>
            <p:nvPr/>
          </p:nvSpPr>
          <p:spPr>
            <a:xfrm>
              <a:off x="4029125" y="3065864"/>
              <a:ext cx="70516" cy="89240"/>
            </a:xfrm>
            <a:custGeom>
              <a:avLst/>
              <a:gdLst/>
              <a:ahLst/>
              <a:cxnLst/>
              <a:rect l="l" t="t" r="r" b="b"/>
              <a:pathLst>
                <a:path w="5922" h="7847" extrusionOk="0">
                  <a:moveTo>
                    <a:pt x="5587" y="1"/>
                  </a:moveTo>
                  <a:lnTo>
                    <a:pt x="5587" y="21"/>
                  </a:lnTo>
                  <a:lnTo>
                    <a:pt x="5545" y="21"/>
                  </a:lnTo>
                  <a:lnTo>
                    <a:pt x="5482" y="105"/>
                  </a:lnTo>
                  <a:lnTo>
                    <a:pt x="5441" y="210"/>
                  </a:lnTo>
                  <a:lnTo>
                    <a:pt x="5420" y="168"/>
                  </a:lnTo>
                  <a:lnTo>
                    <a:pt x="5315" y="273"/>
                  </a:lnTo>
                  <a:lnTo>
                    <a:pt x="5127" y="314"/>
                  </a:lnTo>
                  <a:lnTo>
                    <a:pt x="5127" y="335"/>
                  </a:lnTo>
                  <a:lnTo>
                    <a:pt x="5085" y="314"/>
                  </a:lnTo>
                  <a:lnTo>
                    <a:pt x="4897" y="335"/>
                  </a:lnTo>
                  <a:lnTo>
                    <a:pt x="4792" y="419"/>
                  </a:lnTo>
                  <a:lnTo>
                    <a:pt x="4499" y="461"/>
                  </a:lnTo>
                  <a:lnTo>
                    <a:pt x="4457" y="461"/>
                  </a:lnTo>
                  <a:lnTo>
                    <a:pt x="4394" y="440"/>
                  </a:lnTo>
                  <a:lnTo>
                    <a:pt x="4227" y="440"/>
                  </a:lnTo>
                  <a:lnTo>
                    <a:pt x="4060" y="524"/>
                  </a:lnTo>
                  <a:lnTo>
                    <a:pt x="3913" y="524"/>
                  </a:lnTo>
                  <a:lnTo>
                    <a:pt x="3830" y="545"/>
                  </a:lnTo>
                  <a:lnTo>
                    <a:pt x="3704" y="482"/>
                  </a:lnTo>
                  <a:lnTo>
                    <a:pt x="3599" y="524"/>
                  </a:lnTo>
                  <a:lnTo>
                    <a:pt x="3244" y="733"/>
                  </a:lnTo>
                  <a:lnTo>
                    <a:pt x="3076" y="754"/>
                  </a:lnTo>
                  <a:lnTo>
                    <a:pt x="2972" y="691"/>
                  </a:lnTo>
                  <a:lnTo>
                    <a:pt x="2909" y="733"/>
                  </a:lnTo>
                  <a:lnTo>
                    <a:pt x="2762" y="733"/>
                  </a:lnTo>
                  <a:lnTo>
                    <a:pt x="2700" y="691"/>
                  </a:lnTo>
                  <a:lnTo>
                    <a:pt x="2658" y="691"/>
                  </a:lnTo>
                  <a:lnTo>
                    <a:pt x="2469" y="858"/>
                  </a:lnTo>
                  <a:lnTo>
                    <a:pt x="2365" y="858"/>
                  </a:lnTo>
                  <a:lnTo>
                    <a:pt x="2239" y="942"/>
                  </a:lnTo>
                  <a:lnTo>
                    <a:pt x="2177" y="1005"/>
                  </a:lnTo>
                  <a:lnTo>
                    <a:pt x="1988" y="1047"/>
                  </a:lnTo>
                  <a:lnTo>
                    <a:pt x="1863" y="984"/>
                  </a:lnTo>
                  <a:lnTo>
                    <a:pt x="1716" y="858"/>
                  </a:lnTo>
                  <a:lnTo>
                    <a:pt x="1653" y="858"/>
                  </a:lnTo>
                  <a:lnTo>
                    <a:pt x="1633" y="754"/>
                  </a:lnTo>
                  <a:lnTo>
                    <a:pt x="1256" y="377"/>
                  </a:lnTo>
                  <a:lnTo>
                    <a:pt x="1235" y="356"/>
                  </a:lnTo>
                  <a:lnTo>
                    <a:pt x="1214" y="314"/>
                  </a:lnTo>
                  <a:lnTo>
                    <a:pt x="1047" y="545"/>
                  </a:lnTo>
                  <a:lnTo>
                    <a:pt x="1005" y="628"/>
                  </a:lnTo>
                  <a:lnTo>
                    <a:pt x="1047" y="858"/>
                  </a:lnTo>
                  <a:lnTo>
                    <a:pt x="1151" y="1172"/>
                  </a:lnTo>
                  <a:lnTo>
                    <a:pt x="1319" y="1256"/>
                  </a:lnTo>
                  <a:lnTo>
                    <a:pt x="1298" y="1402"/>
                  </a:lnTo>
                  <a:lnTo>
                    <a:pt x="1361" y="1591"/>
                  </a:lnTo>
                  <a:lnTo>
                    <a:pt x="1570" y="1612"/>
                  </a:lnTo>
                  <a:lnTo>
                    <a:pt x="1716" y="1737"/>
                  </a:lnTo>
                  <a:lnTo>
                    <a:pt x="3411" y="2260"/>
                  </a:lnTo>
                  <a:lnTo>
                    <a:pt x="4143" y="2260"/>
                  </a:lnTo>
                  <a:lnTo>
                    <a:pt x="2365" y="4039"/>
                  </a:lnTo>
                  <a:lnTo>
                    <a:pt x="1633" y="4039"/>
                  </a:lnTo>
                  <a:lnTo>
                    <a:pt x="1528" y="4122"/>
                  </a:lnTo>
                  <a:lnTo>
                    <a:pt x="1423" y="4122"/>
                  </a:lnTo>
                  <a:lnTo>
                    <a:pt x="1298" y="4206"/>
                  </a:lnTo>
                  <a:lnTo>
                    <a:pt x="1235" y="4311"/>
                  </a:lnTo>
                  <a:lnTo>
                    <a:pt x="1130" y="4394"/>
                  </a:lnTo>
                  <a:lnTo>
                    <a:pt x="984" y="4457"/>
                  </a:lnTo>
                  <a:lnTo>
                    <a:pt x="796" y="4499"/>
                  </a:lnTo>
                  <a:lnTo>
                    <a:pt x="607" y="4562"/>
                  </a:lnTo>
                  <a:lnTo>
                    <a:pt x="565" y="4666"/>
                  </a:lnTo>
                  <a:lnTo>
                    <a:pt x="0" y="5169"/>
                  </a:lnTo>
                  <a:lnTo>
                    <a:pt x="0" y="7449"/>
                  </a:lnTo>
                  <a:lnTo>
                    <a:pt x="419" y="7847"/>
                  </a:lnTo>
                  <a:lnTo>
                    <a:pt x="419" y="7805"/>
                  </a:lnTo>
                  <a:lnTo>
                    <a:pt x="900" y="7261"/>
                  </a:lnTo>
                  <a:lnTo>
                    <a:pt x="942" y="7156"/>
                  </a:lnTo>
                  <a:lnTo>
                    <a:pt x="1089" y="7031"/>
                  </a:lnTo>
                  <a:lnTo>
                    <a:pt x="1193" y="7010"/>
                  </a:lnTo>
                  <a:lnTo>
                    <a:pt x="1235" y="6926"/>
                  </a:lnTo>
                  <a:lnTo>
                    <a:pt x="1298" y="6905"/>
                  </a:lnTo>
                  <a:lnTo>
                    <a:pt x="1633" y="6529"/>
                  </a:lnTo>
                  <a:lnTo>
                    <a:pt x="1716" y="6508"/>
                  </a:lnTo>
                  <a:lnTo>
                    <a:pt x="2093" y="6089"/>
                  </a:lnTo>
                  <a:lnTo>
                    <a:pt x="2302" y="5922"/>
                  </a:lnTo>
                  <a:lnTo>
                    <a:pt x="2469" y="5817"/>
                  </a:lnTo>
                  <a:lnTo>
                    <a:pt x="2658" y="5796"/>
                  </a:lnTo>
                  <a:lnTo>
                    <a:pt x="2930" y="5566"/>
                  </a:lnTo>
                  <a:lnTo>
                    <a:pt x="3558" y="4980"/>
                  </a:lnTo>
                  <a:lnTo>
                    <a:pt x="3871" y="4625"/>
                  </a:lnTo>
                  <a:lnTo>
                    <a:pt x="4060" y="4436"/>
                  </a:lnTo>
                  <a:lnTo>
                    <a:pt x="4081" y="4311"/>
                  </a:lnTo>
                  <a:lnTo>
                    <a:pt x="4478" y="3788"/>
                  </a:lnTo>
                  <a:lnTo>
                    <a:pt x="4478" y="3683"/>
                  </a:lnTo>
                  <a:lnTo>
                    <a:pt x="4687" y="3390"/>
                  </a:lnTo>
                  <a:lnTo>
                    <a:pt x="4708" y="3202"/>
                  </a:lnTo>
                  <a:lnTo>
                    <a:pt x="5022" y="2574"/>
                  </a:lnTo>
                  <a:lnTo>
                    <a:pt x="5106" y="2532"/>
                  </a:lnTo>
                  <a:lnTo>
                    <a:pt x="5064" y="2449"/>
                  </a:lnTo>
                  <a:lnTo>
                    <a:pt x="5064" y="2365"/>
                  </a:lnTo>
                  <a:lnTo>
                    <a:pt x="5190" y="2239"/>
                  </a:lnTo>
                  <a:lnTo>
                    <a:pt x="5231" y="2239"/>
                  </a:lnTo>
                  <a:lnTo>
                    <a:pt x="5315" y="2135"/>
                  </a:lnTo>
                  <a:lnTo>
                    <a:pt x="5441" y="1842"/>
                  </a:lnTo>
                  <a:lnTo>
                    <a:pt x="5650" y="1591"/>
                  </a:lnTo>
                  <a:lnTo>
                    <a:pt x="5650" y="1423"/>
                  </a:lnTo>
                  <a:lnTo>
                    <a:pt x="5692" y="1381"/>
                  </a:lnTo>
                  <a:lnTo>
                    <a:pt x="5713" y="1214"/>
                  </a:lnTo>
                  <a:lnTo>
                    <a:pt x="5650" y="1151"/>
                  </a:lnTo>
                  <a:lnTo>
                    <a:pt x="5734" y="1005"/>
                  </a:lnTo>
                  <a:lnTo>
                    <a:pt x="5796" y="984"/>
                  </a:lnTo>
                  <a:lnTo>
                    <a:pt x="5859" y="984"/>
                  </a:lnTo>
                  <a:lnTo>
                    <a:pt x="5901" y="1005"/>
                  </a:lnTo>
                  <a:lnTo>
                    <a:pt x="5922" y="1005"/>
                  </a:lnTo>
                  <a:lnTo>
                    <a:pt x="5901" y="942"/>
                  </a:lnTo>
                  <a:lnTo>
                    <a:pt x="5838" y="942"/>
                  </a:lnTo>
                  <a:lnTo>
                    <a:pt x="5859" y="963"/>
                  </a:lnTo>
                  <a:lnTo>
                    <a:pt x="5796" y="963"/>
                  </a:lnTo>
                  <a:lnTo>
                    <a:pt x="5817" y="879"/>
                  </a:lnTo>
                  <a:lnTo>
                    <a:pt x="5817" y="775"/>
                  </a:lnTo>
                  <a:lnTo>
                    <a:pt x="5754" y="691"/>
                  </a:lnTo>
                  <a:lnTo>
                    <a:pt x="5817" y="586"/>
                  </a:lnTo>
                  <a:lnTo>
                    <a:pt x="5859" y="545"/>
                  </a:lnTo>
                  <a:lnTo>
                    <a:pt x="5859" y="482"/>
                  </a:lnTo>
                  <a:lnTo>
                    <a:pt x="5796" y="482"/>
                  </a:lnTo>
                  <a:lnTo>
                    <a:pt x="5754" y="440"/>
                  </a:lnTo>
                  <a:lnTo>
                    <a:pt x="5796" y="377"/>
                  </a:lnTo>
                  <a:lnTo>
                    <a:pt x="5796" y="314"/>
                  </a:lnTo>
                  <a:lnTo>
                    <a:pt x="5838" y="210"/>
                  </a:lnTo>
                  <a:lnTo>
                    <a:pt x="5901" y="126"/>
                  </a:lnTo>
                  <a:lnTo>
                    <a:pt x="5859" y="105"/>
                  </a:lnTo>
                  <a:lnTo>
                    <a:pt x="5796" y="105"/>
                  </a:lnTo>
                  <a:lnTo>
                    <a:pt x="5650" y="42"/>
                  </a:lnTo>
                  <a:lnTo>
                    <a:pt x="558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" name="Google Shape;1663;p74"/>
            <p:cNvSpPr/>
            <p:nvPr/>
          </p:nvSpPr>
          <p:spPr>
            <a:xfrm>
              <a:off x="3978054" y="3108693"/>
              <a:ext cx="57811" cy="66882"/>
            </a:xfrm>
            <a:custGeom>
              <a:avLst/>
              <a:gdLst/>
              <a:ahLst/>
              <a:cxnLst/>
              <a:rect l="l" t="t" r="r" b="b"/>
              <a:pathLst>
                <a:path w="4855" h="5881" extrusionOk="0">
                  <a:moveTo>
                    <a:pt x="984" y="1"/>
                  </a:moveTo>
                  <a:lnTo>
                    <a:pt x="942" y="43"/>
                  </a:lnTo>
                  <a:lnTo>
                    <a:pt x="732" y="252"/>
                  </a:lnTo>
                  <a:lnTo>
                    <a:pt x="607" y="461"/>
                  </a:lnTo>
                  <a:lnTo>
                    <a:pt x="565" y="461"/>
                  </a:lnTo>
                  <a:lnTo>
                    <a:pt x="460" y="566"/>
                  </a:lnTo>
                  <a:lnTo>
                    <a:pt x="398" y="628"/>
                  </a:lnTo>
                  <a:lnTo>
                    <a:pt x="356" y="649"/>
                  </a:lnTo>
                  <a:lnTo>
                    <a:pt x="272" y="754"/>
                  </a:lnTo>
                  <a:lnTo>
                    <a:pt x="293" y="733"/>
                  </a:lnTo>
                  <a:lnTo>
                    <a:pt x="356" y="796"/>
                  </a:lnTo>
                  <a:lnTo>
                    <a:pt x="377" y="963"/>
                  </a:lnTo>
                  <a:lnTo>
                    <a:pt x="419" y="984"/>
                  </a:lnTo>
                  <a:lnTo>
                    <a:pt x="419" y="1089"/>
                  </a:lnTo>
                  <a:lnTo>
                    <a:pt x="502" y="1089"/>
                  </a:lnTo>
                  <a:lnTo>
                    <a:pt x="523" y="1214"/>
                  </a:lnTo>
                  <a:lnTo>
                    <a:pt x="523" y="1361"/>
                  </a:lnTo>
                  <a:lnTo>
                    <a:pt x="670" y="1486"/>
                  </a:lnTo>
                  <a:lnTo>
                    <a:pt x="732" y="1633"/>
                  </a:lnTo>
                  <a:lnTo>
                    <a:pt x="816" y="1696"/>
                  </a:lnTo>
                  <a:lnTo>
                    <a:pt x="900" y="1737"/>
                  </a:lnTo>
                  <a:lnTo>
                    <a:pt x="837" y="1800"/>
                  </a:lnTo>
                  <a:lnTo>
                    <a:pt x="921" y="1884"/>
                  </a:lnTo>
                  <a:lnTo>
                    <a:pt x="942" y="2009"/>
                  </a:lnTo>
                  <a:lnTo>
                    <a:pt x="942" y="2114"/>
                  </a:lnTo>
                  <a:lnTo>
                    <a:pt x="816" y="2261"/>
                  </a:lnTo>
                  <a:lnTo>
                    <a:pt x="816" y="2365"/>
                  </a:lnTo>
                  <a:lnTo>
                    <a:pt x="774" y="2512"/>
                  </a:lnTo>
                  <a:lnTo>
                    <a:pt x="565" y="2512"/>
                  </a:lnTo>
                  <a:lnTo>
                    <a:pt x="565" y="2553"/>
                  </a:lnTo>
                  <a:lnTo>
                    <a:pt x="502" y="2616"/>
                  </a:lnTo>
                  <a:lnTo>
                    <a:pt x="460" y="2721"/>
                  </a:lnTo>
                  <a:lnTo>
                    <a:pt x="377" y="2784"/>
                  </a:lnTo>
                  <a:lnTo>
                    <a:pt x="293" y="2930"/>
                  </a:lnTo>
                  <a:lnTo>
                    <a:pt x="188" y="3056"/>
                  </a:lnTo>
                  <a:lnTo>
                    <a:pt x="168" y="3202"/>
                  </a:lnTo>
                  <a:lnTo>
                    <a:pt x="0" y="3767"/>
                  </a:lnTo>
                  <a:lnTo>
                    <a:pt x="188" y="3767"/>
                  </a:lnTo>
                  <a:lnTo>
                    <a:pt x="2281" y="4981"/>
                  </a:lnTo>
                  <a:lnTo>
                    <a:pt x="2406" y="5169"/>
                  </a:lnTo>
                  <a:lnTo>
                    <a:pt x="2385" y="5253"/>
                  </a:lnTo>
                  <a:lnTo>
                    <a:pt x="2406" y="5294"/>
                  </a:lnTo>
                  <a:lnTo>
                    <a:pt x="2469" y="5378"/>
                  </a:lnTo>
                  <a:lnTo>
                    <a:pt x="3181" y="5880"/>
                  </a:lnTo>
                  <a:lnTo>
                    <a:pt x="3222" y="5880"/>
                  </a:lnTo>
                  <a:lnTo>
                    <a:pt x="3327" y="5818"/>
                  </a:lnTo>
                  <a:lnTo>
                    <a:pt x="3536" y="5546"/>
                  </a:lnTo>
                  <a:lnTo>
                    <a:pt x="3641" y="5357"/>
                  </a:lnTo>
                  <a:lnTo>
                    <a:pt x="3641" y="5232"/>
                  </a:lnTo>
                  <a:lnTo>
                    <a:pt x="3725" y="5085"/>
                  </a:lnTo>
                  <a:lnTo>
                    <a:pt x="3829" y="4939"/>
                  </a:lnTo>
                  <a:lnTo>
                    <a:pt x="3808" y="4918"/>
                  </a:lnTo>
                  <a:lnTo>
                    <a:pt x="3808" y="4855"/>
                  </a:lnTo>
                  <a:lnTo>
                    <a:pt x="3871" y="4750"/>
                  </a:lnTo>
                  <a:lnTo>
                    <a:pt x="3871" y="4730"/>
                  </a:lnTo>
                  <a:lnTo>
                    <a:pt x="3955" y="4709"/>
                  </a:lnTo>
                  <a:lnTo>
                    <a:pt x="4122" y="4709"/>
                  </a:lnTo>
                  <a:lnTo>
                    <a:pt x="4227" y="4541"/>
                  </a:lnTo>
                  <a:lnTo>
                    <a:pt x="4436" y="4458"/>
                  </a:lnTo>
                  <a:lnTo>
                    <a:pt x="4394" y="4416"/>
                  </a:lnTo>
                  <a:lnTo>
                    <a:pt x="4457" y="4332"/>
                  </a:lnTo>
                  <a:lnTo>
                    <a:pt x="4499" y="4332"/>
                  </a:lnTo>
                  <a:lnTo>
                    <a:pt x="4687" y="4102"/>
                  </a:lnTo>
                  <a:lnTo>
                    <a:pt x="4708" y="4081"/>
                  </a:lnTo>
                  <a:lnTo>
                    <a:pt x="4289" y="3683"/>
                  </a:lnTo>
                  <a:lnTo>
                    <a:pt x="4289" y="1403"/>
                  </a:lnTo>
                  <a:lnTo>
                    <a:pt x="4854" y="900"/>
                  </a:lnTo>
                  <a:lnTo>
                    <a:pt x="4687" y="900"/>
                  </a:lnTo>
                  <a:lnTo>
                    <a:pt x="4478" y="942"/>
                  </a:lnTo>
                  <a:lnTo>
                    <a:pt x="4373" y="880"/>
                  </a:lnTo>
                  <a:lnTo>
                    <a:pt x="4289" y="754"/>
                  </a:lnTo>
                  <a:lnTo>
                    <a:pt x="4227" y="733"/>
                  </a:lnTo>
                  <a:lnTo>
                    <a:pt x="3955" y="754"/>
                  </a:lnTo>
                  <a:lnTo>
                    <a:pt x="3913" y="775"/>
                  </a:lnTo>
                  <a:lnTo>
                    <a:pt x="3808" y="775"/>
                  </a:lnTo>
                  <a:lnTo>
                    <a:pt x="3704" y="838"/>
                  </a:lnTo>
                  <a:lnTo>
                    <a:pt x="3641" y="900"/>
                  </a:lnTo>
                  <a:lnTo>
                    <a:pt x="3494" y="1152"/>
                  </a:lnTo>
                  <a:lnTo>
                    <a:pt x="3285" y="1152"/>
                  </a:lnTo>
                  <a:lnTo>
                    <a:pt x="3181" y="1110"/>
                  </a:lnTo>
                  <a:lnTo>
                    <a:pt x="3013" y="1152"/>
                  </a:lnTo>
                  <a:lnTo>
                    <a:pt x="2888" y="1089"/>
                  </a:lnTo>
                  <a:lnTo>
                    <a:pt x="2699" y="1089"/>
                  </a:lnTo>
                  <a:lnTo>
                    <a:pt x="2595" y="1047"/>
                  </a:lnTo>
                  <a:lnTo>
                    <a:pt x="2511" y="942"/>
                  </a:lnTo>
                  <a:lnTo>
                    <a:pt x="2365" y="859"/>
                  </a:lnTo>
                  <a:lnTo>
                    <a:pt x="2134" y="628"/>
                  </a:lnTo>
                  <a:lnTo>
                    <a:pt x="2030" y="545"/>
                  </a:lnTo>
                  <a:lnTo>
                    <a:pt x="1737" y="566"/>
                  </a:lnTo>
                  <a:lnTo>
                    <a:pt x="1611" y="524"/>
                  </a:lnTo>
                  <a:lnTo>
                    <a:pt x="1465" y="566"/>
                  </a:lnTo>
                  <a:lnTo>
                    <a:pt x="1339" y="545"/>
                  </a:lnTo>
                  <a:lnTo>
                    <a:pt x="1256" y="440"/>
                  </a:lnTo>
                  <a:lnTo>
                    <a:pt x="1256" y="105"/>
                  </a:lnTo>
                  <a:lnTo>
                    <a:pt x="1151" y="64"/>
                  </a:lnTo>
                  <a:lnTo>
                    <a:pt x="1046" y="105"/>
                  </a:lnTo>
                  <a:lnTo>
                    <a:pt x="98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6B65"/>
                </a:solidFill>
              </a:endParaRPr>
            </a:p>
          </p:txBody>
        </p:sp>
        <p:sp>
          <p:nvSpPr>
            <p:cNvPr id="464" name="Google Shape;1664;p74"/>
            <p:cNvSpPr/>
            <p:nvPr/>
          </p:nvSpPr>
          <p:spPr>
            <a:xfrm>
              <a:off x="3963598" y="3151999"/>
              <a:ext cx="5239" cy="11"/>
            </a:xfrm>
            <a:custGeom>
              <a:avLst/>
              <a:gdLst/>
              <a:ahLst/>
              <a:cxnLst/>
              <a:rect l="l" t="t" r="r" b="b"/>
              <a:pathLst>
                <a:path w="440" h="1" extrusionOk="0">
                  <a:moveTo>
                    <a:pt x="1" y="1"/>
                  </a:moveTo>
                  <a:lnTo>
                    <a:pt x="210" y="1"/>
                  </a:lnTo>
                  <a:lnTo>
                    <a:pt x="440" y="1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" name="Google Shape;1665;p74"/>
            <p:cNvSpPr/>
            <p:nvPr/>
          </p:nvSpPr>
          <p:spPr>
            <a:xfrm>
              <a:off x="3949392" y="3117029"/>
              <a:ext cx="39878" cy="37609"/>
            </a:xfrm>
            <a:custGeom>
              <a:avLst/>
              <a:gdLst/>
              <a:ahLst/>
              <a:cxnLst/>
              <a:rect l="l" t="t" r="r" b="b"/>
              <a:pathLst>
                <a:path w="3349" h="3307" extrusionOk="0">
                  <a:moveTo>
                    <a:pt x="2700" y="0"/>
                  </a:moveTo>
                  <a:lnTo>
                    <a:pt x="2679" y="21"/>
                  </a:lnTo>
                  <a:lnTo>
                    <a:pt x="2554" y="105"/>
                  </a:lnTo>
                  <a:lnTo>
                    <a:pt x="2491" y="209"/>
                  </a:lnTo>
                  <a:lnTo>
                    <a:pt x="2365" y="251"/>
                  </a:lnTo>
                  <a:lnTo>
                    <a:pt x="2240" y="209"/>
                  </a:lnTo>
                  <a:lnTo>
                    <a:pt x="2031" y="230"/>
                  </a:lnTo>
                  <a:lnTo>
                    <a:pt x="1884" y="272"/>
                  </a:lnTo>
                  <a:lnTo>
                    <a:pt x="1779" y="272"/>
                  </a:lnTo>
                  <a:lnTo>
                    <a:pt x="1759" y="314"/>
                  </a:lnTo>
                  <a:lnTo>
                    <a:pt x="1675" y="272"/>
                  </a:lnTo>
                  <a:lnTo>
                    <a:pt x="1612" y="356"/>
                  </a:lnTo>
                  <a:lnTo>
                    <a:pt x="1612" y="440"/>
                  </a:lnTo>
                  <a:lnTo>
                    <a:pt x="1549" y="440"/>
                  </a:lnTo>
                  <a:lnTo>
                    <a:pt x="1403" y="419"/>
                  </a:lnTo>
                  <a:lnTo>
                    <a:pt x="1403" y="314"/>
                  </a:lnTo>
                  <a:lnTo>
                    <a:pt x="1298" y="272"/>
                  </a:lnTo>
                  <a:lnTo>
                    <a:pt x="1215" y="314"/>
                  </a:lnTo>
                  <a:lnTo>
                    <a:pt x="1047" y="251"/>
                  </a:lnTo>
                  <a:lnTo>
                    <a:pt x="942" y="209"/>
                  </a:lnTo>
                  <a:lnTo>
                    <a:pt x="880" y="272"/>
                  </a:lnTo>
                  <a:lnTo>
                    <a:pt x="880" y="356"/>
                  </a:lnTo>
                  <a:lnTo>
                    <a:pt x="901" y="419"/>
                  </a:lnTo>
                  <a:lnTo>
                    <a:pt x="880" y="440"/>
                  </a:lnTo>
                  <a:lnTo>
                    <a:pt x="838" y="544"/>
                  </a:lnTo>
                  <a:lnTo>
                    <a:pt x="796" y="628"/>
                  </a:lnTo>
                  <a:lnTo>
                    <a:pt x="796" y="774"/>
                  </a:lnTo>
                  <a:lnTo>
                    <a:pt x="775" y="984"/>
                  </a:lnTo>
                  <a:lnTo>
                    <a:pt x="733" y="1109"/>
                  </a:lnTo>
                  <a:lnTo>
                    <a:pt x="817" y="1172"/>
                  </a:lnTo>
                  <a:lnTo>
                    <a:pt x="880" y="1256"/>
                  </a:lnTo>
                  <a:lnTo>
                    <a:pt x="922" y="1318"/>
                  </a:lnTo>
                  <a:lnTo>
                    <a:pt x="901" y="1402"/>
                  </a:lnTo>
                  <a:lnTo>
                    <a:pt x="608" y="1800"/>
                  </a:lnTo>
                  <a:lnTo>
                    <a:pt x="419" y="2009"/>
                  </a:lnTo>
                  <a:lnTo>
                    <a:pt x="378" y="2092"/>
                  </a:lnTo>
                  <a:lnTo>
                    <a:pt x="147" y="2511"/>
                  </a:lnTo>
                  <a:lnTo>
                    <a:pt x="106" y="2553"/>
                  </a:lnTo>
                  <a:lnTo>
                    <a:pt x="106" y="2720"/>
                  </a:lnTo>
                  <a:lnTo>
                    <a:pt x="85" y="2929"/>
                  </a:lnTo>
                  <a:lnTo>
                    <a:pt x="1" y="3139"/>
                  </a:lnTo>
                  <a:lnTo>
                    <a:pt x="43" y="3264"/>
                  </a:lnTo>
                  <a:lnTo>
                    <a:pt x="1" y="3285"/>
                  </a:lnTo>
                  <a:lnTo>
                    <a:pt x="43" y="3306"/>
                  </a:lnTo>
                  <a:lnTo>
                    <a:pt x="106" y="3285"/>
                  </a:lnTo>
                  <a:lnTo>
                    <a:pt x="210" y="3201"/>
                  </a:lnTo>
                  <a:lnTo>
                    <a:pt x="273" y="3243"/>
                  </a:lnTo>
                  <a:lnTo>
                    <a:pt x="315" y="3285"/>
                  </a:lnTo>
                  <a:lnTo>
                    <a:pt x="398" y="3285"/>
                  </a:lnTo>
                  <a:lnTo>
                    <a:pt x="461" y="3243"/>
                  </a:lnTo>
                  <a:lnTo>
                    <a:pt x="461" y="3160"/>
                  </a:lnTo>
                  <a:lnTo>
                    <a:pt x="566" y="3160"/>
                  </a:lnTo>
                  <a:lnTo>
                    <a:pt x="566" y="3180"/>
                  </a:lnTo>
                  <a:lnTo>
                    <a:pt x="608" y="3139"/>
                  </a:lnTo>
                  <a:lnTo>
                    <a:pt x="670" y="3139"/>
                  </a:lnTo>
                  <a:lnTo>
                    <a:pt x="712" y="3076"/>
                  </a:lnTo>
                  <a:lnTo>
                    <a:pt x="1633" y="3076"/>
                  </a:lnTo>
                  <a:lnTo>
                    <a:pt x="2407" y="3034"/>
                  </a:lnTo>
                  <a:lnTo>
                    <a:pt x="2575" y="2469"/>
                  </a:lnTo>
                  <a:lnTo>
                    <a:pt x="2595" y="2323"/>
                  </a:lnTo>
                  <a:lnTo>
                    <a:pt x="2700" y="2197"/>
                  </a:lnTo>
                  <a:lnTo>
                    <a:pt x="2784" y="2051"/>
                  </a:lnTo>
                  <a:lnTo>
                    <a:pt x="2867" y="1988"/>
                  </a:lnTo>
                  <a:lnTo>
                    <a:pt x="2909" y="1883"/>
                  </a:lnTo>
                  <a:lnTo>
                    <a:pt x="2972" y="1820"/>
                  </a:lnTo>
                  <a:lnTo>
                    <a:pt x="2972" y="1779"/>
                  </a:lnTo>
                  <a:lnTo>
                    <a:pt x="3181" y="1779"/>
                  </a:lnTo>
                  <a:lnTo>
                    <a:pt x="3223" y="1632"/>
                  </a:lnTo>
                  <a:lnTo>
                    <a:pt x="3223" y="1528"/>
                  </a:lnTo>
                  <a:lnTo>
                    <a:pt x="3349" y="1381"/>
                  </a:lnTo>
                  <a:lnTo>
                    <a:pt x="3349" y="1276"/>
                  </a:lnTo>
                  <a:lnTo>
                    <a:pt x="3328" y="1151"/>
                  </a:lnTo>
                  <a:lnTo>
                    <a:pt x="3244" y="1067"/>
                  </a:lnTo>
                  <a:lnTo>
                    <a:pt x="3307" y="1004"/>
                  </a:lnTo>
                  <a:lnTo>
                    <a:pt x="3223" y="963"/>
                  </a:lnTo>
                  <a:lnTo>
                    <a:pt x="3139" y="900"/>
                  </a:lnTo>
                  <a:lnTo>
                    <a:pt x="3077" y="753"/>
                  </a:lnTo>
                  <a:lnTo>
                    <a:pt x="2930" y="628"/>
                  </a:lnTo>
                  <a:lnTo>
                    <a:pt x="2930" y="481"/>
                  </a:lnTo>
                  <a:lnTo>
                    <a:pt x="2909" y="356"/>
                  </a:lnTo>
                  <a:lnTo>
                    <a:pt x="2826" y="356"/>
                  </a:lnTo>
                  <a:lnTo>
                    <a:pt x="2826" y="251"/>
                  </a:lnTo>
                  <a:lnTo>
                    <a:pt x="2784" y="230"/>
                  </a:lnTo>
                  <a:lnTo>
                    <a:pt x="2763" y="63"/>
                  </a:lnTo>
                  <a:lnTo>
                    <a:pt x="270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" name="Google Shape;1666;p74"/>
            <p:cNvSpPr/>
            <p:nvPr/>
          </p:nvSpPr>
          <p:spPr>
            <a:xfrm>
              <a:off x="3845999" y="3071334"/>
              <a:ext cx="89711" cy="57841"/>
            </a:xfrm>
            <a:custGeom>
              <a:avLst/>
              <a:gdLst/>
              <a:ahLst/>
              <a:cxnLst/>
              <a:rect l="l" t="t" r="r" b="b"/>
              <a:pathLst>
                <a:path w="7534" h="5086" extrusionOk="0">
                  <a:moveTo>
                    <a:pt x="4750" y="1"/>
                  </a:moveTo>
                  <a:lnTo>
                    <a:pt x="4708" y="64"/>
                  </a:lnTo>
                  <a:lnTo>
                    <a:pt x="4583" y="147"/>
                  </a:lnTo>
                  <a:lnTo>
                    <a:pt x="4499" y="84"/>
                  </a:lnTo>
                  <a:lnTo>
                    <a:pt x="4374" y="84"/>
                  </a:lnTo>
                  <a:lnTo>
                    <a:pt x="4269" y="168"/>
                  </a:lnTo>
                  <a:lnTo>
                    <a:pt x="4123" y="252"/>
                  </a:lnTo>
                  <a:lnTo>
                    <a:pt x="4081" y="315"/>
                  </a:lnTo>
                  <a:lnTo>
                    <a:pt x="4123" y="398"/>
                  </a:lnTo>
                  <a:lnTo>
                    <a:pt x="4039" y="419"/>
                  </a:lnTo>
                  <a:lnTo>
                    <a:pt x="3934" y="587"/>
                  </a:lnTo>
                  <a:lnTo>
                    <a:pt x="3872" y="587"/>
                  </a:lnTo>
                  <a:lnTo>
                    <a:pt x="3830" y="566"/>
                  </a:lnTo>
                  <a:lnTo>
                    <a:pt x="3746" y="670"/>
                  </a:lnTo>
                  <a:lnTo>
                    <a:pt x="3746" y="733"/>
                  </a:lnTo>
                  <a:lnTo>
                    <a:pt x="3662" y="796"/>
                  </a:lnTo>
                  <a:lnTo>
                    <a:pt x="3641" y="900"/>
                  </a:lnTo>
                  <a:lnTo>
                    <a:pt x="3662" y="984"/>
                  </a:lnTo>
                  <a:lnTo>
                    <a:pt x="3641" y="1089"/>
                  </a:lnTo>
                  <a:lnTo>
                    <a:pt x="3537" y="1131"/>
                  </a:lnTo>
                  <a:lnTo>
                    <a:pt x="3432" y="1214"/>
                  </a:lnTo>
                  <a:lnTo>
                    <a:pt x="3202" y="1235"/>
                  </a:lnTo>
                  <a:lnTo>
                    <a:pt x="3035" y="1256"/>
                  </a:lnTo>
                  <a:lnTo>
                    <a:pt x="2909" y="1235"/>
                  </a:lnTo>
                  <a:lnTo>
                    <a:pt x="2804" y="1193"/>
                  </a:lnTo>
                  <a:lnTo>
                    <a:pt x="2679" y="1214"/>
                  </a:lnTo>
                  <a:lnTo>
                    <a:pt x="2595" y="1193"/>
                  </a:lnTo>
                  <a:lnTo>
                    <a:pt x="2511" y="1235"/>
                  </a:lnTo>
                  <a:lnTo>
                    <a:pt x="2491" y="1340"/>
                  </a:lnTo>
                  <a:lnTo>
                    <a:pt x="2595" y="1445"/>
                  </a:lnTo>
                  <a:lnTo>
                    <a:pt x="2658" y="1445"/>
                  </a:lnTo>
                  <a:lnTo>
                    <a:pt x="2679" y="1528"/>
                  </a:lnTo>
                  <a:lnTo>
                    <a:pt x="2511" y="1633"/>
                  </a:lnTo>
                  <a:lnTo>
                    <a:pt x="2449" y="1737"/>
                  </a:lnTo>
                  <a:lnTo>
                    <a:pt x="2281" y="1737"/>
                  </a:lnTo>
                  <a:lnTo>
                    <a:pt x="1947" y="1821"/>
                  </a:lnTo>
                  <a:lnTo>
                    <a:pt x="1821" y="1926"/>
                  </a:lnTo>
                  <a:lnTo>
                    <a:pt x="1633" y="1968"/>
                  </a:lnTo>
                  <a:lnTo>
                    <a:pt x="1507" y="2072"/>
                  </a:lnTo>
                  <a:lnTo>
                    <a:pt x="1403" y="2093"/>
                  </a:lnTo>
                  <a:lnTo>
                    <a:pt x="1340" y="2051"/>
                  </a:lnTo>
                  <a:lnTo>
                    <a:pt x="1298" y="1926"/>
                  </a:lnTo>
                  <a:lnTo>
                    <a:pt x="1235" y="1863"/>
                  </a:lnTo>
                  <a:lnTo>
                    <a:pt x="1151" y="1926"/>
                  </a:lnTo>
                  <a:lnTo>
                    <a:pt x="1151" y="2051"/>
                  </a:lnTo>
                  <a:lnTo>
                    <a:pt x="1110" y="2177"/>
                  </a:lnTo>
                  <a:lnTo>
                    <a:pt x="942" y="2177"/>
                  </a:lnTo>
                  <a:lnTo>
                    <a:pt x="838" y="2198"/>
                  </a:lnTo>
                  <a:lnTo>
                    <a:pt x="733" y="2198"/>
                  </a:lnTo>
                  <a:lnTo>
                    <a:pt x="712" y="2072"/>
                  </a:lnTo>
                  <a:lnTo>
                    <a:pt x="670" y="2030"/>
                  </a:lnTo>
                  <a:lnTo>
                    <a:pt x="670" y="2051"/>
                  </a:lnTo>
                  <a:lnTo>
                    <a:pt x="566" y="2198"/>
                  </a:lnTo>
                  <a:lnTo>
                    <a:pt x="461" y="2240"/>
                  </a:lnTo>
                  <a:lnTo>
                    <a:pt x="398" y="2365"/>
                  </a:lnTo>
                  <a:lnTo>
                    <a:pt x="294" y="2553"/>
                  </a:lnTo>
                  <a:lnTo>
                    <a:pt x="252" y="2679"/>
                  </a:lnTo>
                  <a:lnTo>
                    <a:pt x="147" y="2867"/>
                  </a:lnTo>
                  <a:lnTo>
                    <a:pt x="63" y="2867"/>
                  </a:lnTo>
                  <a:lnTo>
                    <a:pt x="1" y="2930"/>
                  </a:lnTo>
                  <a:lnTo>
                    <a:pt x="42" y="3077"/>
                  </a:lnTo>
                  <a:lnTo>
                    <a:pt x="84" y="3223"/>
                  </a:lnTo>
                  <a:lnTo>
                    <a:pt x="63" y="3349"/>
                  </a:lnTo>
                  <a:lnTo>
                    <a:pt x="84" y="3516"/>
                  </a:lnTo>
                  <a:lnTo>
                    <a:pt x="105" y="3641"/>
                  </a:lnTo>
                  <a:lnTo>
                    <a:pt x="105" y="3872"/>
                  </a:lnTo>
                  <a:lnTo>
                    <a:pt x="168" y="3934"/>
                  </a:lnTo>
                  <a:lnTo>
                    <a:pt x="314" y="4018"/>
                  </a:lnTo>
                  <a:lnTo>
                    <a:pt x="419" y="4123"/>
                  </a:lnTo>
                  <a:lnTo>
                    <a:pt x="461" y="4248"/>
                  </a:lnTo>
                  <a:lnTo>
                    <a:pt x="607" y="4458"/>
                  </a:lnTo>
                  <a:lnTo>
                    <a:pt x="691" y="4604"/>
                  </a:lnTo>
                  <a:lnTo>
                    <a:pt x="775" y="4688"/>
                  </a:lnTo>
                  <a:lnTo>
                    <a:pt x="942" y="4813"/>
                  </a:lnTo>
                  <a:lnTo>
                    <a:pt x="942" y="4960"/>
                  </a:lnTo>
                  <a:lnTo>
                    <a:pt x="942" y="5022"/>
                  </a:lnTo>
                  <a:lnTo>
                    <a:pt x="984" y="5085"/>
                  </a:lnTo>
                  <a:lnTo>
                    <a:pt x="1005" y="5085"/>
                  </a:lnTo>
                  <a:lnTo>
                    <a:pt x="1256" y="4667"/>
                  </a:lnTo>
                  <a:lnTo>
                    <a:pt x="1403" y="4499"/>
                  </a:lnTo>
                  <a:lnTo>
                    <a:pt x="1507" y="4478"/>
                  </a:lnTo>
                  <a:lnTo>
                    <a:pt x="1549" y="4437"/>
                  </a:lnTo>
                  <a:lnTo>
                    <a:pt x="1779" y="4332"/>
                  </a:lnTo>
                  <a:lnTo>
                    <a:pt x="1884" y="4353"/>
                  </a:lnTo>
                  <a:lnTo>
                    <a:pt x="1947" y="4290"/>
                  </a:lnTo>
                  <a:lnTo>
                    <a:pt x="2135" y="4290"/>
                  </a:lnTo>
                  <a:lnTo>
                    <a:pt x="2156" y="4353"/>
                  </a:lnTo>
                  <a:lnTo>
                    <a:pt x="2260" y="4395"/>
                  </a:lnTo>
                  <a:lnTo>
                    <a:pt x="2302" y="4374"/>
                  </a:lnTo>
                  <a:lnTo>
                    <a:pt x="2386" y="4353"/>
                  </a:lnTo>
                  <a:lnTo>
                    <a:pt x="2386" y="4269"/>
                  </a:lnTo>
                  <a:lnTo>
                    <a:pt x="2407" y="4185"/>
                  </a:lnTo>
                  <a:lnTo>
                    <a:pt x="2470" y="4144"/>
                  </a:lnTo>
                  <a:lnTo>
                    <a:pt x="2365" y="4018"/>
                  </a:lnTo>
                  <a:lnTo>
                    <a:pt x="2365" y="3955"/>
                  </a:lnTo>
                  <a:lnTo>
                    <a:pt x="2449" y="3955"/>
                  </a:lnTo>
                  <a:lnTo>
                    <a:pt x="2491" y="3913"/>
                  </a:lnTo>
                  <a:lnTo>
                    <a:pt x="2491" y="3851"/>
                  </a:lnTo>
                  <a:lnTo>
                    <a:pt x="2553" y="3767"/>
                  </a:lnTo>
                  <a:lnTo>
                    <a:pt x="2553" y="3704"/>
                  </a:lnTo>
                  <a:lnTo>
                    <a:pt x="2595" y="3662"/>
                  </a:lnTo>
                  <a:lnTo>
                    <a:pt x="2679" y="3662"/>
                  </a:lnTo>
                  <a:lnTo>
                    <a:pt x="2763" y="3558"/>
                  </a:lnTo>
                  <a:lnTo>
                    <a:pt x="2867" y="3600"/>
                  </a:lnTo>
                  <a:lnTo>
                    <a:pt x="2867" y="3537"/>
                  </a:lnTo>
                  <a:lnTo>
                    <a:pt x="2930" y="3537"/>
                  </a:lnTo>
                  <a:lnTo>
                    <a:pt x="3014" y="3600"/>
                  </a:lnTo>
                  <a:lnTo>
                    <a:pt x="3076" y="3621"/>
                  </a:lnTo>
                  <a:lnTo>
                    <a:pt x="3244" y="3746"/>
                  </a:lnTo>
                  <a:lnTo>
                    <a:pt x="3327" y="3767"/>
                  </a:lnTo>
                  <a:lnTo>
                    <a:pt x="3495" y="3913"/>
                  </a:lnTo>
                  <a:lnTo>
                    <a:pt x="3516" y="3955"/>
                  </a:lnTo>
                  <a:lnTo>
                    <a:pt x="3641" y="3934"/>
                  </a:lnTo>
                  <a:lnTo>
                    <a:pt x="3767" y="4018"/>
                  </a:lnTo>
                  <a:lnTo>
                    <a:pt x="3913" y="4018"/>
                  </a:lnTo>
                  <a:lnTo>
                    <a:pt x="3976" y="4039"/>
                  </a:lnTo>
                  <a:lnTo>
                    <a:pt x="4060" y="3976"/>
                  </a:lnTo>
                  <a:lnTo>
                    <a:pt x="4144" y="3976"/>
                  </a:lnTo>
                  <a:lnTo>
                    <a:pt x="4248" y="4039"/>
                  </a:lnTo>
                  <a:lnTo>
                    <a:pt x="4374" y="4060"/>
                  </a:lnTo>
                  <a:lnTo>
                    <a:pt x="4436" y="4081"/>
                  </a:lnTo>
                  <a:lnTo>
                    <a:pt x="4562" y="4060"/>
                  </a:lnTo>
                  <a:lnTo>
                    <a:pt x="4583" y="4018"/>
                  </a:lnTo>
                  <a:lnTo>
                    <a:pt x="4541" y="3955"/>
                  </a:lnTo>
                  <a:lnTo>
                    <a:pt x="4499" y="3913"/>
                  </a:lnTo>
                  <a:lnTo>
                    <a:pt x="4604" y="3809"/>
                  </a:lnTo>
                  <a:lnTo>
                    <a:pt x="4688" y="3704"/>
                  </a:lnTo>
                  <a:lnTo>
                    <a:pt x="4792" y="3704"/>
                  </a:lnTo>
                  <a:lnTo>
                    <a:pt x="4897" y="3725"/>
                  </a:lnTo>
                  <a:lnTo>
                    <a:pt x="4980" y="3809"/>
                  </a:lnTo>
                  <a:lnTo>
                    <a:pt x="5064" y="3767"/>
                  </a:lnTo>
                  <a:lnTo>
                    <a:pt x="5294" y="3746"/>
                  </a:lnTo>
                  <a:lnTo>
                    <a:pt x="5336" y="3704"/>
                  </a:lnTo>
                  <a:lnTo>
                    <a:pt x="5420" y="3641"/>
                  </a:lnTo>
                  <a:lnTo>
                    <a:pt x="5650" y="3537"/>
                  </a:lnTo>
                  <a:lnTo>
                    <a:pt x="5734" y="3558"/>
                  </a:lnTo>
                  <a:lnTo>
                    <a:pt x="5755" y="3600"/>
                  </a:lnTo>
                  <a:lnTo>
                    <a:pt x="5796" y="3600"/>
                  </a:lnTo>
                  <a:lnTo>
                    <a:pt x="5817" y="3662"/>
                  </a:lnTo>
                  <a:lnTo>
                    <a:pt x="5859" y="3662"/>
                  </a:lnTo>
                  <a:lnTo>
                    <a:pt x="5943" y="3621"/>
                  </a:lnTo>
                  <a:lnTo>
                    <a:pt x="6068" y="3621"/>
                  </a:lnTo>
                  <a:lnTo>
                    <a:pt x="6152" y="3600"/>
                  </a:lnTo>
                  <a:lnTo>
                    <a:pt x="6236" y="3600"/>
                  </a:lnTo>
                  <a:lnTo>
                    <a:pt x="6320" y="3495"/>
                  </a:lnTo>
                  <a:lnTo>
                    <a:pt x="6278" y="3453"/>
                  </a:lnTo>
                  <a:lnTo>
                    <a:pt x="6278" y="3411"/>
                  </a:lnTo>
                  <a:lnTo>
                    <a:pt x="6361" y="3411"/>
                  </a:lnTo>
                  <a:lnTo>
                    <a:pt x="6445" y="3453"/>
                  </a:lnTo>
                  <a:lnTo>
                    <a:pt x="6633" y="3453"/>
                  </a:lnTo>
                  <a:lnTo>
                    <a:pt x="6675" y="3495"/>
                  </a:lnTo>
                  <a:lnTo>
                    <a:pt x="6759" y="3516"/>
                  </a:lnTo>
                  <a:lnTo>
                    <a:pt x="6843" y="3558"/>
                  </a:lnTo>
                  <a:lnTo>
                    <a:pt x="7073" y="3558"/>
                  </a:lnTo>
                  <a:lnTo>
                    <a:pt x="7094" y="3600"/>
                  </a:lnTo>
                  <a:lnTo>
                    <a:pt x="7282" y="3516"/>
                  </a:lnTo>
                  <a:lnTo>
                    <a:pt x="7408" y="3516"/>
                  </a:lnTo>
                  <a:lnTo>
                    <a:pt x="7512" y="3558"/>
                  </a:lnTo>
                  <a:lnTo>
                    <a:pt x="7533" y="3600"/>
                  </a:lnTo>
                  <a:lnTo>
                    <a:pt x="7533" y="3558"/>
                  </a:lnTo>
                  <a:lnTo>
                    <a:pt x="7491" y="3495"/>
                  </a:lnTo>
                  <a:lnTo>
                    <a:pt x="7387" y="3432"/>
                  </a:lnTo>
                  <a:lnTo>
                    <a:pt x="7303" y="3390"/>
                  </a:lnTo>
                  <a:lnTo>
                    <a:pt x="7303" y="3202"/>
                  </a:lnTo>
                  <a:lnTo>
                    <a:pt x="7303" y="3139"/>
                  </a:lnTo>
                  <a:lnTo>
                    <a:pt x="7219" y="3077"/>
                  </a:lnTo>
                  <a:lnTo>
                    <a:pt x="7010" y="3035"/>
                  </a:lnTo>
                  <a:lnTo>
                    <a:pt x="6968" y="2972"/>
                  </a:lnTo>
                  <a:lnTo>
                    <a:pt x="6989" y="2867"/>
                  </a:lnTo>
                  <a:lnTo>
                    <a:pt x="6947" y="2805"/>
                  </a:lnTo>
                  <a:lnTo>
                    <a:pt x="6843" y="2784"/>
                  </a:lnTo>
                  <a:lnTo>
                    <a:pt x="6780" y="2721"/>
                  </a:lnTo>
                  <a:lnTo>
                    <a:pt x="6759" y="2553"/>
                  </a:lnTo>
                  <a:lnTo>
                    <a:pt x="6738" y="2491"/>
                  </a:lnTo>
                  <a:lnTo>
                    <a:pt x="6550" y="2365"/>
                  </a:lnTo>
                  <a:lnTo>
                    <a:pt x="6487" y="2386"/>
                  </a:lnTo>
                  <a:lnTo>
                    <a:pt x="6382" y="2344"/>
                  </a:lnTo>
                  <a:lnTo>
                    <a:pt x="6361" y="2365"/>
                  </a:lnTo>
                  <a:lnTo>
                    <a:pt x="6257" y="2344"/>
                  </a:lnTo>
                  <a:lnTo>
                    <a:pt x="6131" y="2240"/>
                  </a:lnTo>
                  <a:lnTo>
                    <a:pt x="6173" y="2177"/>
                  </a:lnTo>
                  <a:lnTo>
                    <a:pt x="6215" y="2135"/>
                  </a:lnTo>
                  <a:lnTo>
                    <a:pt x="6278" y="2072"/>
                  </a:lnTo>
                  <a:lnTo>
                    <a:pt x="6320" y="1989"/>
                  </a:lnTo>
                  <a:lnTo>
                    <a:pt x="6257" y="1926"/>
                  </a:lnTo>
                  <a:lnTo>
                    <a:pt x="6152" y="1926"/>
                  </a:lnTo>
                  <a:lnTo>
                    <a:pt x="6048" y="1863"/>
                  </a:lnTo>
                  <a:lnTo>
                    <a:pt x="6006" y="1779"/>
                  </a:lnTo>
                  <a:lnTo>
                    <a:pt x="5922" y="1737"/>
                  </a:lnTo>
                  <a:lnTo>
                    <a:pt x="5817" y="1737"/>
                  </a:lnTo>
                  <a:lnTo>
                    <a:pt x="5692" y="1654"/>
                  </a:lnTo>
                  <a:lnTo>
                    <a:pt x="5608" y="1612"/>
                  </a:lnTo>
                  <a:lnTo>
                    <a:pt x="5587" y="1465"/>
                  </a:lnTo>
                  <a:lnTo>
                    <a:pt x="5629" y="1403"/>
                  </a:lnTo>
                  <a:lnTo>
                    <a:pt x="5545" y="1361"/>
                  </a:lnTo>
                  <a:lnTo>
                    <a:pt x="5399" y="1361"/>
                  </a:lnTo>
                  <a:lnTo>
                    <a:pt x="5336" y="1424"/>
                  </a:lnTo>
                  <a:lnTo>
                    <a:pt x="5211" y="1424"/>
                  </a:lnTo>
                  <a:lnTo>
                    <a:pt x="5106" y="1340"/>
                  </a:lnTo>
                  <a:lnTo>
                    <a:pt x="5106" y="1152"/>
                  </a:lnTo>
                  <a:lnTo>
                    <a:pt x="5169" y="1047"/>
                  </a:lnTo>
                  <a:lnTo>
                    <a:pt x="5190" y="1005"/>
                  </a:lnTo>
                  <a:lnTo>
                    <a:pt x="5211" y="880"/>
                  </a:lnTo>
                  <a:lnTo>
                    <a:pt x="5190" y="796"/>
                  </a:lnTo>
                  <a:lnTo>
                    <a:pt x="5085" y="566"/>
                  </a:lnTo>
                  <a:lnTo>
                    <a:pt x="4918" y="377"/>
                  </a:lnTo>
                  <a:lnTo>
                    <a:pt x="4897" y="294"/>
                  </a:lnTo>
                  <a:lnTo>
                    <a:pt x="4771" y="189"/>
                  </a:lnTo>
                  <a:lnTo>
                    <a:pt x="4813" y="168"/>
                  </a:lnTo>
                  <a:lnTo>
                    <a:pt x="4813" y="84"/>
                  </a:lnTo>
                  <a:lnTo>
                    <a:pt x="475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" name="Google Shape;1667;p74"/>
            <p:cNvSpPr/>
            <p:nvPr/>
          </p:nvSpPr>
          <p:spPr>
            <a:xfrm>
              <a:off x="3809372" y="2919523"/>
              <a:ext cx="106405" cy="94483"/>
            </a:xfrm>
            <a:custGeom>
              <a:avLst/>
              <a:gdLst/>
              <a:ahLst/>
              <a:cxnLst/>
              <a:rect l="l" t="t" r="r" b="b"/>
              <a:pathLst>
                <a:path w="8936" h="8308" extrusionOk="0">
                  <a:moveTo>
                    <a:pt x="1068" y="1"/>
                  </a:moveTo>
                  <a:lnTo>
                    <a:pt x="1047" y="42"/>
                  </a:lnTo>
                  <a:lnTo>
                    <a:pt x="1089" y="252"/>
                  </a:lnTo>
                  <a:lnTo>
                    <a:pt x="1152" y="314"/>
                  </a:lnTo>
                  <a:lnTo>
                    <a:pt x="1026" y="482"/>
                  </a:lnTo>
                  <a:lnTo>
                    <a:pt x="670" y="691"/>
                  </a:lnTo>
                  <a:lnTo>
                    <a:pt x="670" y="775"/>
                  </a:lnTo>
                  <a:lnTo>
                    <a:pt x="566" y="900"/>
                  </a:lnTo>
                  <a:lnTo>
                    <a:pt x="440" y="900"/>
                  </a:lnTo>
                  <a:lnTo>
                    <a:pt x="357" y="963"/>
                  </a:lnTo>
                  <a:lnTo>
                    <a:pt x="357" y="1047"/>
                  </a:lnTo>
                  <a:lnTo>
                    <a:pt x="336" y="1109"/>
                  </a:lnTo>
                  <a:lnTo>
                    <a:pt x="398" y="1298"/>
                  </a:lnTo>
                  <a:lnTo>
                    <a:pt x="398" y="1423"/>
                  </a:lnTo>
                  <a:lnTo>
                    <a:pt x="357" y="1465"/>
                  </a:lnTo>
                  <a:lnTo>
                    <a:pt x="357" y="1507"/>
                  </a:lnTo>
                  <a:lnTo>
                    <a:pt x="336" y="1570"/>
                  </a:lnTo>
                  <a:lnTo>
                    <a:pt x="294" y="1674"/>
                  </a:lnTo>
                  <a:lnTo>
                    <a:pt x="189" y="1716"/>
                  </a:lnTo>
                  <a:lnTo>
                    <a:pt x="147" y="1737"/>
                  </a:lnTo>
                  <a:lnTo>
                    <a:pt x="85" y="1737"/>
                  </a:lnTo>
                  <a:lnTo>
                    <a:pt x="22" y="1800"/>
                  </a:lnTo>
                  <a:lnTo>
                    <a:pt x="22" y="2009"/>
                  </a:lnTo>
                  <a:lnTo>
                    <a:pt x="85" y="2030"/>
                  </a:lnTo>
                  <a:lnTo>
                    <a:pt x="147" y="2156"/>
                  </a:lnTo>
                  <a:lnTo>
                    <a:pt x="147" y="2553"/>
                  </a:lnTo>
                  <a:lnTo>
                    <a:pt x="189" y="2762"/>
                  </a:lnTo>
                  <a:lnTo>
                    <a:pt x="189" y="2825"/>
                  </a:lnTo>
                  <a:lnTo>
                    <a:pt x="189" y="3139"/>
                  </a:lnTo>
                  <a:lnTo>
                    <a:pt x="252" y="3286"/>
                  </a:lnTo>
                  <a:lnTo>
                    <a:pt x="210" y="3599"/>
                  </a:lnTo>
                  <a:lnTo>
                    <a:pt x="189" y="3662"/>
                  </a:lnTo>
                  <a:lnTo>
                    <a:pt x="231" y="3788"/>
                  </a:lnTo>
                  <a:lnTo>
                    <a:pt x="252" y="3997"/>
                  </a:lnTo>
                  <a:lnTo>
                    <a:pt x="210" y="4081"/>
                  </a:lnTo>
                  <a:lnTo>
                    <a:pt x="85" y="4185"/>
                  </a:lnTo>
                  <a:lnTo>
                    <a:pt x="43" y="4227"/>
                  </a:lnTo>
                  <a:lnTo>
                    <a:pt x="1" y="4290"/>
                  </a:lnTo>
                  <a:lnTo>
                    <a:pt x="85" y="4353"/>
                  </a:lnTo>
                  <a:lnTo>
                    <a:pt x="210" y="4541"/>
                  </a:lnTo>
                  <a:lnTo>
                    <a:pt x="315" y="4771"/>
                  </a:lnTo>
                  <a:lnTo>
                    <a:pt x="357" y="4813"/>
                  </a:lnTo>
                  <a:lnTo>
                    <a:pt x="398" y="4938"/>
                  </a:lnTo>
                  <a:lnTo>
                    <a:pt x="357" y="5022"/>
                  </a:lnTo>
                  <a:lnTo>
                    <a:pt x="398" y="5169"/>
                  </a:lnTo>
                  <a:lnTo>
                    <a:pt x="440" y="5252"/>
                  </a:lnTo>
                  <a:lnTo>
                    <a:pt x="461" y="5357"/>
                  </a:lnTo>
                  <a:lnTo>
                    <a:pt x="545" y="5441"/>
                  </a:lnTo>
                  <a:lnTo>
                    <a:pt x="984" y="5441"/>
                  </a:lnTo>
                  <a:lnTo>
                    <a:pt x="1089" y="5503"/>
                  </a:lnTo>
                  <a:lnTo>
                    <a:pt x="1173" y="5650"/>
                  </a:lnTo>
                  <a:lnTo>
                    <a:pt x="1277" y="5880"/>
                  </a:lnTo>
                  <a:lnTo>
                    <a:pt x="1340" y="5922"/>
                  </a:lnTo>
                  <a:lnTo>
                    <a:pt x="1403" y="6006"/>
                  </a:lnTo>
                  <a:lnTo>
                    <a:pt x="1486" y="6089"/>
                  </a:lnTo>
                  <a:lnTo>
                    <a:pt x="2491" y="6319"/>
                  </a:lnTo>
                  <a:lnTo>
                    <a:pt x="2595" y="6424"/>
                  </a:lnTo>
                  <a:lnTo>
                    <a:pt x="3118" y="6215"/>
                  </a:lnTo>
                  <a:lnTo>
                    <a:pt x="3746" y="5964"/>
                  </a:lnTo>
                  <a:lnTo>
                    <a:pt x="8391" y="8307"/>
                  </a:lnTo>
                  <a:lnTo>
                    <a:pt x="8391" y="8098"/>
                  </a:lnTo>
                  <a:lnTo>
                    <a:pt x="8935" y="8056"/>
                  </a:lnTo>
                  <a:lnTo>
                    <a:pt x="8705" y="2344"/>
                  </a:lnTo>
                  <a:lnTo>
                    <a:pt x="8621" y="2051"/>
                  </a:lnTo>
                  <a:lnTo>
                    <a:pt x="8580" y="1905"/>
                  </a:lnTo>
                  <a:lnTo>
                    <a:pt x="8621" y="1716"/>
                  </a:lnTo>
                  <a:lnTo>
                    <a:pt x="8705" y="1507"/>
                  </a:lnTo>
                  <a:lnTo>
                    <a:pt x="8705" y="1381"/>
                  </a:lnTo>
                  <a:lnTo>
                    <a:pt x="8663" y="1214"/>
                  </a:lnTo>
                  <a:lnTo>
                    <a:pt x="8705" y="984"/>
                  </a:lnTo>
                  <a:lnTo>
                    <a:pt x="8726" y="879"/>
                  </a:lnTo>
                  <a:lnTo>
                    <a:pt x="8684" y="733"/>
                  </a:lnTo>
                  <a:lnTo>
                    <a:pt x="8600" y="649"/>
                  </a:lnTo>
                  <a:lnTo>
                    <a:pt x="8496" y="628"/>
                  </a:lnTo>
                  <a:lnTo>
                    <a:pt x="8391" y="649"/>
                  </a:lnTo>
                  <a:lnTo>
                    <a:pt x="7994" y="586"/>
                  </a:lnTo>
                  <a:lnTo>
                    <a:pt x="7931" y="524"/>
                  </a:lnTo>
                  <a:lnTo>
                    <a:pt x="7764" y="524"/>
                  </a:lnTo>
                  <a:lnTo>
                    <a:pt x="7575" y="461"/>
                  </a:lnTo>
                  <a:lnTo>
                    <a:pt x="7533" y="377"/>
                  </a:lnTo>
                  <a:lnTo>
                    <a:pt x="7575" y="356"/>
                  </a:lnTo>
                  <a:lnTo>
                    <a:pt x="7554" y="314"/>
                  </a:lnTo>
                  <a:lnTo>
                    <a:pt x="7324" y="168"/>
                  </a:lnTo>
                  <a:lnTo>
                    <a:pt x="7199" y="168"/>
                  </a:lnTo>
                  <a:lnTo>
                    <a:pt x="7010" y="126"/>
                  </a:lnTo>
                  <a:lnTo>
                    <a:pt x="6948" y="105"/>
                  </a:lnTo>
                  <a:lnTo>
                    <a:pt x="6885" y="147"/>
                  </a:lnTo>
                  <a:lnTo>
                    <a:pt x="6780" y="63"/>
                  </a:lnTo>
                  <a:lnTo>
                    <a:pt x="6717" y="63"/>
                  </a:lnTo>
                  <a:lnTo>
                    <a:pt x="6529" y="168"/>
                  </a:lnTo>
                  <a:lnTo>
                    <a:pt x="6257" y="210"/>
                  </a:lnTo>
                  <a:lnTo>
                    <a:pt x="6006" y="314"/>
                  </a:lnTo>
                  <a:lnTo>
                    <a:pt x="5880" y="440"/>
                  </a:lnTo>
                  <a:lnTo>
                    <a:pt x="5839" y="586"/>
                  </a:lnTo>
                  <a:lnTo>
                    <a:pt x="5776" y="670"/>
                  </a:lnTo>
                  <a:lnTo>
                    <a:pt x="5755" y="963"/>
                  </a:lnTo>
                  <a:lnTo>
                    <a:pt x="5859" y="1109"/>
                  </a:lnTo>
                  <a:lnTo>
                    <a:pt x="5943" y="1361"/>
                  </a:lnTo>
                  <a:lnTo>
                    <a:pt x="5880" y="1486"/>
                  </a:lnTo>
                  <a:lnTo>
                    <a:pt x="5734" y="1633"/>
                  </a:lnTo>
                  <a:lnTo>
                    <a:pt x="5692" y="1695"/>
                  </a:lnTo>
                  <a:lnTo>
                    <a:pt x="5525" y="1842"/>
                  </a:lnTo>
                  <a:lnTo>
                    <a:pt x="5378" y="1905"/>
                  </a:lnTo>
                  <a:lnTo>
                    <a:pt x="5148" y="1800"/>
                  </a:lnTo>
                  <a:lnTo>
                    <a:pt x="4918" y="1612"/>
                  </a:lnTo>
                  <a:lnTo>
                    <a:pt x="4730" y="1486"/>
                  </a:lnTo>
                  <a:lnTo>
                    <a:pt x="4479" y="1319"/>
                  </a:lnTo>
                  <a:lnTo>
                    <a:pt x="4060" y="1172"/>
                  </a:lnTo>
                  <a:lnTo>
                    <a:pt x="3872" y="1151"/>
                  </a:lnTo>
                  <a:lnTo>
                    <a:pt x="3788" y="1172"/>
                  </a:lnTo>
                  <a:lnTo>
                    <a:pt x="3579" y="1172"/>
                  </a:lnTo>
                  <a:lnTo>
                    <a:pt x="3390" y="1068"/>
                  </a:lnTo>
                  <a:lnTo>
                    <a:pt x="3223" y="733"/>
                  </a:lnTo>
                  <a:lnTo>
                    <a:pt x="3223" y="545"/>
                  </a:lnTo>
                  <a:lnTo>
                    <a:pt x="3056" y="356"/>
                  </a:lnTo>
                  <a:lnTo>
                    <a:pt x="2700" y="314"/>
                  </a:lnTo>
                  <a:lnTo>
                    <a:pt x="2512" y="168"/>
                  </a:lnTo>
                  <a:lnTo>
                    <a:pt x="2198" y="168"/>
                  </a:lnTo>
                  <a:lnTo>
                    <a:pt x="2010" y="105"/>
                  </a:lnTo>
                  <a:lnTo>
                    <a:pt x="1591" y="168"/>
                  </a:lnTo>
                  <a:lnTo>
                    <a:pt x="1298" y="126"/>
                  </a:lnTo>
                  <a:lnTo>
                    <a:pt x="1194" y="21"/>
                  </a:lnTo>
                  <a:lnTo>
                    <a:pt x="106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" name="Google Shape;1668;p74"/>
            <p:cNvSpPr/>
            <p:nvPr/>
          </p:nvSpPr>
          <p:spPr>
            <a:xfrm>
              <a:off x="3795917" y="2888589"/>
              <a:ext cx="27173" cy="50699"/>
            </a:xfrm>
            <a:custGeom>
              <a:avLst/>
              <a:gdLst/>
              <a:ahLst/>
              <a:cxnLst/>
              <a:rect l="l" t="t" r="r" b="b"/>
              <a:pathLst>
                <a:path w="2282" h="4458" extrusionOk="0">
                  <a:moveTo>
                    <a:pt x="1235" y="0"/>
                  </a:moveTo>
                  <a:lnTo>
                    <a:pt x="1110" y="21"/>
                  </a:lnTo>
                  <a:lnTo>
                    <a:pt x="1110" y="105"/>
                  </a:lnTo>
                  <a:lnTo>
                    <a:pt x="1026" y="21"/>
                  </a:lnTo>
                  <a:lnTo>
                    <a:pt x="859" y="42"/>
                  </a:lnTo>
                  <a:lnTo>
                    <a:pt x="650" y="147"/>
                  </a:lnTo>
                  <a:lnTo>
                    <a:pt x="524" y="272"/>
                  </a:lnTo>
                  <a:lnTo>
                    <a:pt x="503" y="356"/>
                  </a:lnTo>
                  <a:lnTo>
                    <a:pt x="524" y="440"/>
                  </a:lnTo>
                  <a:lnTo>
                    <a:pt x="503" y="586"/>
                  </a:lnTo>
                  <a:lnTo>
                    <a:pt x="503" y="775"/>
                  </a:lnTo>
                  <a:lnTo>
                    <a:pt x="399" y="1047"/>
                  </a:lnTo>
                  <a:lnTo>
                    <a:pt x="440" y="1193"/>
                  </a:lnTo>
                  <a:lnTo>
                    <a:pt x="503" y="1298"/>
                  </a:lnTo>
                  <a:lnTo>
                    <a:pt x="524" y="1319"/>
                  </a:lnTo>
                  <a:lnTo>
                    <a:pt x="482" y="1381"/>
                  </a:lnTo>
                  <a:lnTo>
                    <a:pt x="419" y="1465"/>
                  </a:lnTo>
                  <a:lnTo>
                    <a:pt x="503" y="1528"/>
                  </a:lnTo>
                  <a:lnTo>
                    <a:pt x="440" y="1591"/>
                  </a:lnTo>
                  <a:lnTo>
                    <a:pt x="419" y="1800"/>
                  </a:lnTo>
                  <a:lnTo>
                    <a:pt x="336" y="1842"/>
                  </a:lnTo>
                  <a:lnTo>
                    <a:pt x="294" y="1925"/>
                  </a:lnTo>
                  <a:lnTo>
                    <a:pt x="210" y="1946"/>
                  </a:lnTo>
                  <a:lnTo>
                    <a:pt x="85" y="2114"/>
                  </a:lnTo>
                  <a:lnTo>
                    <a:pt x="1" y="2365"/>
                  </a:lnTo>
                  <a:lnTo>
                    <a:pt x="64" y="2407"/>
                  </a:lnTo>
                  <a:lnTo>
                    <a:pt x="106" y="2553"/>
                  </a:lnTo>
                  <a:lnTo>
                    <a:pt x="85" y="2616"/>
                  </a:lnTo>
                  <a:lnTo>
                    <a:pt x="168" y="2741"/>
                  </a:lnTo>
                  <a:lnTo>
                    <a:pt x="210" y="2741"/>
                  </a:lnTo>
                  <a:lnTo>
                    <a:pt x="399" y="2888"/>
                  </a:lnTo>
                  <a:lnTo>
                    <a:pt x="419" y="3034"/>
                  </a:lnTo>
                  <a:lnTo>
                    <a:pt x="545" y="3076"/>
                  </a:lnTo>
                  <a:lnTo>
                    <a:pt x="608" y="3139"/>
                  </a:lnTo>
                  <a:lnTo>
                    <a:pt x="712" y="3160"/>
                  </a:lnTo>
                  <a:lnTo>
                    <a:pt x="838" y="3306"/>
                  </a:lnTo>
                  <a:lnTo>
                    <a:pt x="1215" y="4457"/>
                  </a:lnTo>
                  <a:lnTo>
                    <a:pt x="1277" y="4457"/>
                  </a:lnTo>
                  <a:lnTo>
                    <a:pt x="1319" y="4436"/>
                  </a:lnTo>
                  <a:lnTo>
                    <a:pt x="1424" y="4394"/>
                  </a:lnTo>
                  <a:lnTo>
                    <a:pt x="1466" y="4290"/>
                  </a:lnTo>
                  <a:lnTo>
                    <a:pt x="1487" y="4227"/>
                  </a:lnTo>
                  <a:lnTo>
                    <a:pt x="1487" y="4185"/>
                  </a:lnTo>
                  <a:lnTo>
                    <a:pt x="1528" y="4143"/>
                  </a:lnTo>
                  <a:lnTo>
                    <a:pt x="1528" y="4018"/>
                  </a:lnTo>
                  <a:lnTo>
                    <a:pt x="1466" y="3829"/>
                  </a:lnTo>
                  <a:lnTo>
                    <a:pt x="1487" y="3767"/>
                  </a:lnTo>
                  <a:lnTo>
                    <a:pt x="1487" y="3683"/>
                  </a:lnTo>
                  <a:lnTo>
                    <a:pt x="1570" y="3620"/>
                  </a:lnTo>
                  <a:lnTo>
                    <a:pt x="1696" y="3620"/>
                  </a:lnTo>
                  <a:lnTo>
                    <a:pt x="1800" y="3495"/>
                  </a:lnTo>
                  <a:lnTo>
                    <a:pt x="1800" y="3411"/>
                  </a:lnTo>
                  <a:lnTo>
                    <a:pt x="2156" y="3202"/>
                  </a:lnTo>
                  <a:lnTo>
                    <a:pt x="2282" y="3034"/>
                  </a:lnTo>
                  <a:lnTo>
                    <a:pt x="2219" y="2972"/>
                  </a:lnTo>
                  <a:lnTo>
                    <a:pt x="2177" y="2762"/>
                  </a:lnTo>
                  <a:lnTo>
                    <a:pt x="2198" y="2721"/>
                  </a:lnTo>
                  <a:lnTo>
                    <a:pt x="2156" y="2679"/>
                  </a:lnTo>
                  <a:lnTo>
                    <a:pt x="1968" y="2574"/>
                  </a:lnTo>
                  <a:lnTo>
                    <a:pt x="1947" y="2532"/>
                  </a:lnTo>
                  <a:lnTo>
                    <a:pt x="1947" y="2448"/>
                  </a:lnTo>
                  <a:lnTo>
                    <a:pt x="1863" y="2407"/>
                  </a:lnTo>
                  <a:lnTo>
                    <a:pt x="1842" y="2428"/>
                  </a:lnTo>
                  <a:lnTo>
                    <a:pt x="1842" y="2469"/>
                  </a:lnTo>
                  <a:lnTo>
                    <a:pt x="1779" y="2511"/>
                  </a:lnTo>
                  <a:lnTo>
                    <a:pt x="1696" y="2469"/>
                  </a:lnTo>
                  <a:lnTo>
                    <a:pt x="1675" y="2365"/>
                  </a:lnTo>
                  <a:lnTo>
                    <a:pt x="1591" y="2407"/>
                  </a:lnTo>
                  <a:lnTo>
                    <a:pt x="1424" y="2260"/>
                  </a:lnTo>
                  <a:lnTo>
                    <a:pt x="1340" y="2114"/>
                  </a:lnTo>
                  <a:lnTo>
                    <a:pt x="1382" y="1925"/>
                  </a:lnTo>
                  <a:lnTo>
                    <a:pt x="1675" y="1737"/>
                  </a:lnTo>
                  <a:lnTo>
                    <a:pt x="1842" y="1570"/>
                  </a:lnTo>
                  <a:lnTo>
                    <a:pt x="1884" y="1507"/>
                  </a:lnTo>
                  <a:lnTo>
                    <a:pt x="1842" y="1465"/>
                  </a:lnTo>
                  <a:lnTo>
                    <a:pt x="1884" y="1381"/>
                  </a:lnTo>
                  <a:lnTo>
                    <a:pt x="1863" y="1298"/>
                  </a:lnTo>
                  <a:lnTo>
                    <a:pt x="1842" y="1277"/>
                  </a:lnTo>
                  <a:lnTo>
                    <a:pt x="1842" y="1088"/>
                  </a:lnTo>
                  <a:lnTo>
                    <a:pt x="1654" y="1005"/>
                  </a:lnTo>
                  <a:lnTo>
                    <a:pt x="1528" y="837"/>
                  </a:lnTo>
                  <a:lnTo>
                    <a:pt x="1549" y="670"/>
                  </a:lnTo>
                  <a:lnTo>
                    <a:pt x="1675" y="586"/>
                  </a:lnTo>
                  <a:lnTo>
                    <a:pt x="1696" y="482"/>
                  </a:lnTo>
                  <a:lnTo>
                    <a:pt x="1800" y="314"/>
                  </a:lnTo>
                  <a:lnTo>
                    <a:pt x="1800" y="210"/>
                  </a:lnTo>
                  <a:lnTo>
                    <a:pt x="1759" y="147"/>
                  </a:lnTo>
                  <a:lnTo>
                    <a:pt x="1549" y="335"/>
                  </a:lnTo>
                  <a:lnTo>
                    <a:pt x="1487" y="419"/>
                  </a:lnTo>
                  <a:lnTo>
                    <a:pt x="1424" y="377"/>
                  </a:lnTo>
                  <a:lnTo>
                    <a:pt x="1340" y="168"/>
                  </a:lnTo>
                  <a:lnTo>
                    <a:pt x="1277" y="168"/>
                  </a:lnTo>
                  <a:lnTo>
                    <a:pt x="1277" y="63"/>
                  </a:lnTo>
                  <a:lnTo>
                    <a:pt x="123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" name="Google Shape;1669;p74"/>
            <p:cNvSpPr/>
            <p:nvPr/>
          </p:nvSpPr>
          <p:spPr>
            <a:xfrm>
              <a:off x="3689035" y="2890250"/>
              <a:ext cx="138044" cy="127554"/>
            </a:xfrm>
            <a:custGeom>
              <a:avLst/>
              <a:gdLst/>
              <a:ahLst/>
              <a:cxnLst/>
              <a:rect l="l" t="t" r="r" b="b"/>
              <a:pathLst>
                <a:path w="11593" h="11216" extrusionOk="0">
                  <a:moveTo>
                    <a:pt x="8307" y="1"/>
                  </a:moveTo>
                  <a:lnTo>
                    <a:pt x="8161" y="22"/>
                  </a:lnTo>
                  <a:lnTo>
                    <a:pt x="8140" y="106"/>
                  </a:lnTo>
                  <a:lnTo>
                    <a:pt x="8035" y="126"/>
                  </a:lnTo>
                  <a:lnTo>
                    <a:pt x="7994" y="210"/>
                  </a:lnTo>
                  <a:lnTo>
                    <a:pt x="7910" y="189"/>
                  </a:lnTo>
                  <a:lnTo>
                    <a:pt x="7805" y="189"/>
                  </a:lnTo>
                  <a:lnTo>
                    <a:pt x="7701" y="294"/>
                  </a:lnTo>
                  <a:lnTo>
                    <a:pt x="7575" y="294"/>
                  </a:lnTo>
                  <a:lnTo>
                    <a:pt x="7491" y="168"/>
                  </a:lnTo>
                  <a:lnTo>
                    <a:pt x="7324" y="168"/>
                  </a:lnTo>
                  <a:lnTo>
                    <a:pt x="7261" y="126"/>
                  </a:lnTo>
                  <a:lnTo>
                    <a:pt x="7115" y="168"/>
                  </a:lnTo>
                  <a:lnTo>
                    <a:pt x="6989" y="126"/>
                  </a:lnTo>
                  <a:lnTo>
                    <a:pt x="6947" y="168"/>
                  </a:lnTo>
                  <a:lnTo>
                    <a:pt x="6843" y="106"/>
                  </a:lnTo>
                  <a:lnTo>
                    <a:pt x="6759" y="126"/>
                  </a:lnTo>
                  <a:lnTo>
                    <a:pt x="6696" y="273"/>
                  </a:lnTo>
                  <a:lnTo>
                    <a:pt x="6571" y="273"/>
                  </a:lnTo>
                  <a:lnTo>
                    <a:pt x="6466" y="210"/>
                  </a:lnTo>
                  <a:lnTo>
                    <a:pt x="6320" y="336"/>
                  </a:lnTo>
                  <a:lnTo>
                    <a:pt x="6236" y="336"/>
                  </a:lnTo>
                  <a:lnTo>
                    <a:pt x="6110" y="273"/>
                  </a:lnTo>
                  <a:lnTo>
                    <a:pt x="5964" y="315"/>
                  </a:lnTo>
                  <a:lnTo>
                    <a:pt x="5629" y="315"/>
                  </a:lnTo>
                  <a:lnTo>
                    <a:pt x="5336" y="524"/>
                  </a:lnTo>
                  <a:lnTo>
                    <a:pt x="5190" y="545"/>
                  </a:lnTo>
                  <a:lnTo>
                    <a:pt x="5106" y="545"/>
                  </a:lnTo>
                  <a:lnTo>
                    <a:pt x="4981" y="629"/>
                  </a:lnTo>
                  <a:lnTo>
                    <a:pt x="4960" y="712"/>
                  </a:lnTo>
                  <a:lnTo>
                    <a:pt x="4897" y="817"/>
                  </a:lnTo>
                  <a:lnTo>
                    <a:pt x="4813" y="817"/>
                  </a:lnTo>
                  <a:lnTo>
                    <a:pt x="4792" y="796"/>
                  </a:lnTo>
                  <a:lnTo>
                    <a:pt x="4709" y="796"/>
                  </a:lnTo>
                  <a:lnTo>
                    <a:pt x="4646" y="817"/>
                  </a:lnTo>
                  <a:lnTo>
                    <a:pt x="4604" y="859"/>
                  </a:lnTo>
                  <a:lnTo>
                    <a:pt x="4457" y="901"/>
                  </a:lnTo>
                  <a:lnTo>
                    <a:pt x="4332" y="942"/>
                  </a:lnTo>
                  <a:lnTo>
                    <a:pt x="4248" y="1026"/>
                  </a:lnTo>
                  <a:lnTo>
                    <a:pt x="4227" y="1068"/>
                  </a:lnTo>
                  <a:lnTo>
                    <a:pt x="4123" y="1214"/>
                  </a:lnTo>
                  <a:lnTo>
                    <a:pt x="3934" y="1256"/>
                  </a:lnTo>
                  <a:lnTo>
                    <a:pt x="3767" y="1256"/>
                  </a:lnTo>
                  <a:lnTo>
                    <a:pt x="3830" y="1340"/>
                  </a:lnTo>
                  <a:lnTo>
                    <a:pt x="3851" y="1382"/>
                  </a:lnTo>
                  <a:lnTo>
                    <a:pt x="3913" y="1486"/>
                  </a:lnTo>
                  <a:lnTo>
                    <a:pt x="3934" y="1591"/>
                  </a:lnTo>
                  <a:lnTo>
                    <a:pt x="3955" y="1633"/>
                  </a:lnTo>
                  <a:lnTo>
                    <a:pt x="3955" y="1800"/>
                  </a:lnTo>
                  <a:lnTo>
                    <a:pt x="3955" y="2051"/>
                  </a:lnTo>
                  <a:lnTo>
                    <a:pt x="3976" y="2114"/>
                  </a:lnTo>
                  <a:lnTo>
                    <a:pt x="4039" y="2575"/>
                  </a:lnTo>
                  <a:lnTo>
                    <a:pt x="4123" y="2721"/>
                  </a:lnTo>
                  <a:lnTo>
                    <a:pt x="4144" y="2847"/>
                  </a:lnTo>
                  <a:lnTo>
                    <a:pt x="4227" y="2847"/>
                  </a:lnTo>
                  <a:lnTo>
                    <a:pt x="4269" y="2909"/>
                  </a:lnTo>
                  <a:lnTo>
                    <a:pt x="4353" y="2930"/>
                  </a:lnTo>
                  <a:lnTo>
                    <a:pt x="4395" y="2951"/>
                  </a:lnTo>
                  <a:lnTo>
                    <a:pt x="4332" y="3119"/>
                  </a:lnTo>
                  <a:lnTo>
                    <a:pt x="4353" y="3160"/>
                  </a:lnTo>
                  <a:lnTo>
                    <a:pt x="4269" y="3265"/>
                  </a:lnTo>
                  <a:lnTo>
                    <a:pt x="3600" y="3265"/>
                  </a:lnTo>
                  <a:lnTo>
                    <a:pt x="3453" y="3307"/>
                  </a:lnTo>
                  <a:lnTo>
                    <a:pt x="3307" y="3516"/>
                  </a:lnTo>
                  <a:lnTo>
                    <a:pt x="3202" y="3621"/>
                  </a:lnTo>
                  <a:lnTo>
                    <a:pt x="3118" y="3746"/>
                  </a:lnTo>
                  <a:lnTo>
                    <a:pt x="3139" y="3935"/>
                  </a:lnTo>
                  <a:lnTo>
                    <a:pt x="3097" y="4060"/>
                  </a:lnTo>
                  <a:lnTo>
                    <a:pt x="2700" y="4311"/>
                  </a:lnTo>
                  <a:lnTo>
                    <a:pt x="2072" y="4688"/>
                  </a:lnTo>
                  <a:lnTo>
                    <a:pt x="1612" y="4939"/>
                  </a:lnTo>
                  <a:lnTo>
                    <a:pt x="1361" y="5002"/>
                  </a:lnTo>
                  <a:lnTo>
                    <a:pt x="1152" y="5002"/>
                  </a:lnTo>
                  <a:lnTo>
                    <a:pt x="1047" y="5043"/>
                  </a:lnTo>
                  <a:lnTo>
                    <a:pt x="880" y="5043"/>
                  </a:lnTo>
                  <a:lnTo>
                    <a:pt x="587" y="5106"/>
                  </a:lnTo>
                  <a:lnTo>
                    <a:pt x="398" y="5211"/>
                  </a:lnTo>
                  <a:lnTo>
                    <a:pt x="294" y="5357"/>
                  </a:lnTo>
                  <a:lnTo>
                    <a:pt x="43" y="5546"/>
                  </a:lnTo>
                  <a:lnTo>
                    <a:pt x="43" y="6048"/>
                  </a:lnTo>
                  <a:lnTo>
                    <a:pt x="1" y="6194"/>
                  </a:lnTo>
                  <a:lnTo>
                    <a:pt x="2093" y="7617"/>
                  </a:lnTo>
                  <a:lnTo>
                    <a:pt x="5901" y="10128"/>
                  </a:lnTo>
                  <a:lnTo>
                    <a:pt x="5943" y="10379"/>
                  </a:lnTo>
                  <a:lnTo>
                    <a:pt x="6069" y="10484"/>
                  </a:lnTo>
                  <a:lnTo>
                    <a:pt x="6278" y="10484"/>
                  </a:lnTo>
                  <a:lnTo>
                    <a:pt x="6445" y="10546"/>
                  </a:lnTo>
                  <a:lnTo>
                    <a:pt x="6550" y="10672"/>
                  </a:lnTo>
                  <a:lnTo>
                    <a:pt x="6696" y="10735"/>
                  </a:lnTo>
                  <a:lnTo>
                    <a:pt x="6801" y="10797"/>
                  </a:lnTo>
                  <a:lnTo>
                    <a:pt x="6801" y="10902"/>
                  </a:lnTo>
                  <a:lnTo>
                    <a:pt x="6738" y="11090"/>
                  </a:lnTo>
                  <a:lnTo>
                    <a:pt x="6780" y="11174"/>
                  </a:lnTo>
                  <a:lnTo>
                    <a:pt x="6906" y="11216"/>
                  </a:lnTo>
                  <a:lnTo>
                    <a:pt x="7178" y="11195"/>
                  </a:lnTo>
                  <a:lnTo>
                    <a:pt x="7408" y="11111"/>
                  </a:lnTo>
                  <a:lnTo>
                    <a:pt x="8266" y="10902"/>
                  </a:lnTo>
                  <a:lnTo>
                    <a:pt x="8998" y="10253"/>
                  </a:lnTo>
                  <a:lnTo>
                    <a:pt x="11592" y="8663"/>
                  </a:lnTo>
                  <a:lnTo>
                    <a:pt x="11509" y="8580"/>
                  </a:lnTo>
                  <a:lnTo>
                    <a:pt x="11446" y="8496"/>
                  </a:lnTo>
                  <a:lnTo>
                    <a:pt x="11383" y="8454"/>
                  </a:lnTo>
                  <a:lnTo>
                    <a:pt x="11279" y="8224"/>
                  </a:lnTo>
                  <a:lnTo>
                    <a:pt x="11195" y="8077"/>
                  </a:lnTo>
                  <a:lnTo>
                    <a:pt x="11090" y="8015"/>
                  </a:lnTo>
                  <a:lnTo>
                    <a:pt x="10651" y="8015"/>
                  </a:lnTo>
                  <a:lnTo>
                    <a:pt x="10567" y="7931"/>
                  </a:lnTo>
                  <a:lnTo>
                    <a:pt x="10546" y="7826"/>
                  </a:lnTo>
                  <a:lnTo>
                    <a:pt x="10504" y="7743"/>
                  </a:lnTo>
                  <a:lnTo>
                    <a:pt x="10463" y="7596"/>
                  </a:lnTo>
                  <a:lnTo>
                    <a:pt x="10504" y="7512"/>
                  </a:lnTo>
                  <a:lnTo>
                    <a:pt x="10463" y="7387"/>
                  </a:lnTo>
                  <a:lnTo>
                    <a:pt x="10421" y="7345"/>
                  </a:lnTo>
                  <a:lnTo>
                    <a:pt x="10316" y="7115"/>
                  </a:lnTo>
                  <a:lnTo>
                    <a:pt x="10191" y="6927"/>
                  </a:lnTo>
                  <a:lnTo>
                    <a:pt x="10107" y="6864"/>
                  </a:lnTo>
                  <a:lnTo>
                    <a:pt x="10149" y="6801"/>
                  </a:lnTo>
                  <a:lnTo>
                    <a:pt x="10191" y="6759"/>
                  </a:lnTo>
                  <a:lnTo>
                    <a:pt x="10316" y="6655"/>
                  </a:lnTo>
                  <a:lnTo>
                    <a:pt x="10358" y="6571"/>
                  </a:lnTo>
                  <a:lnTo>
                    <a:pt x="10337" y="6362"/>
                  </a:lnTo>
                  <a:lnTo>
                    <a:pt x="10295" y="6236"/>
                  </a:lnTo>
                  <a:lnTo>
                    <a:pt x="10316" y="6173"/>
                  </a:lnTo>
                  <a:lnTo>
                    <a:pt x="10358" y="5860"/>
                  </a:lnTo>
                  <a:lnTo>
                    <a:pt x="10295" y="5713"/>
                  </a:lnTo>
                  <a:lnTo>
                    <a:pt x="10295" y="5399"/>
                  </a:lnTo>
                  <a:lnTo>
                    <a:pt x="10295" y="5336"/>
                  </a:lnTo>
                  <a:lnTo>
                    <a:pt x="10253" y="5127"/>
                  </a:lnTo>
                  <a:lnTo>
                    <a:pt x="10253" y="4730"/>
                  </a:lnTo>
                  <a:lnTo>
                    <a:pt x="10191" y="4604"/>
                  </a:lnTo>
                  <a:lnTo>
                    <a:pt x="10128" y="4583"/>
                  </a:lnTo>
                  <a:lnTo>
                    <a:pt x="10128" y="4374"/>
                  </a:lnTo>
                  <a:lnTo>
                    <a:pt x="10191" y="4311"/>
                  </a:lnTo>
                  <a:lnTo>
                    <a:pt x="9814" y="3160"/>
                  </a:lnTo>
                  <a:lnTo>
                    <a:pt x="9688" y="3014"/>
                  </a:lnTo>
                  <a:lnTo>
                    <a:pt x="9584" y="2993"/>
                  </a:lnTo>
                  <a:lnTo>
                    <a:pt x="9521" y="2930"/>
                  </a:lnTo>
                  <a:lnTo>
                    <a:pt x="9395" y="2888"/>
                  </a:lnTo>
                  <a:lnTo>
                    <a:pt x="9375" y="2742"/>
                  </a:lnTo>
                  <a:lnTo>
                    <a:pt x="9186" y="2595"/>
                  </a:lnTo>
                  <a:lnTo>
                    <a:pt x="9144" y="2595"/>
                  </a:lnTo>
                  <a:lnTo>
                    <a:pt x="9061" y="2470"/>
                  </a:lnTo>
                  <a:lnTo>
                    <a:pt x="9082" y="2407"/>
                  </a:lnTo>
                  <a:lnTo>
                    <a:pt x="9040" y="2261"/>
                  </a:lnTo>
                  <a:lnTo>
                    <a:pt x="8977" y="2219"/>
                  </a:lnTo>
                  <a:lnTo>
                    <a:pt x="9061" y="1968"/>
                  </a:lnTo>
                  <a:lnTo>
                    <a:pt x="9186" y="1800"/>
                  </a:lnTo>
                  <a:lnTo>
                    <a:pt x="9270" y="1779"/>
                  </a:lnTo>
                  <a:lnTo>
                    <a:pt x="9312" y="1696"/>
                  </a:lnTo>
                  <a:lnTo>
                    <a:pt x="9395" y="1654"/>
                  </a:lnTo>
                  <a:lnTo>
                    <a:pt x="9416" y="1445"/>
                  </a:lnTo>
                  <a:lnTo>
                    <a:pt x="9479" y="1382"/>
                  </a:lnTo>
                  <a:lnTo>
                    <a:pt x="9395" y="1319"/>
                  </a:lnTo>
                  <a:lnTo>
                    <a:pt x="9458" y="1235"/>
                  </a:lnTo>
                  <a:lnTo>
                    <a:pt x="9500" y="1173"/>
                  </a:lnTo>
                  <a:lnTo>
                    <a:pt x="9479" y="1152"/>
                  </a:lnTo>
                  <a:lnTo>
                    <a:pt x="9416" y="1047"/>
                  </a:lnTo>
                  <a:lnTo>
                    <a:pt x="9375" y="901"/>
                  </a:lnTo>
                  <a:lnTo>
                    <a:pt x="9479" y="629"/>
                  </a:lnTo>
                  <a:lnTo>
                    <a:pt x="9479" y="440"/>
                  </a:lnTo>
                  <a:lnTo>
                    <a:pt x="9500" y="294"/>
                  </a:lnTo>
                  <a:lnTo>
                    <a:pt x="9479" y="210"/>
                  </a:lnTo>
                  <a:lnTo>
                    <a:pt x="9500" y="126"/>
                  </a:lnTo>
                  <a:lnTo>
                    <a:pt x="9479" y="106"/>
                  </a:lnTo>
                  <a:lnTo>
                    <a:pt x="9291" y="126"/>
                  </a:lnTo>
                  <a:lnTo>
                    <a:pt x="9207" y="106"/>
                  </a:lnTo>
                  <a:lnTo>
                    <a:pt x="8977" y="189"/>
                  </a:lnTo>
                  <a:lnTo>
                    <a:pt x="8851" y="85"/>
                  </a:lnTo>
                  <a:lnTo>
                    <a:pt x="8684" y="22"/>
                  </a:lnTo>
                  <a:lnTo>
                    <a:pt x="8684" y="85"/>
                  </a:lnTo>
                  <a:lnTo>
                    <a:pt x="8579" y="189"/>
                  </a:lnTo>
                  <a:lnTo>
                    <a:pt x="8370" y="168"/>
                  </a:lnTo>
                  <a:lnTo>
                    <a:pt x="8370" y="64"/>
                  </a:lnTo>
                  <a:lnTo>
                    <a:pt x="830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" name="Google Shape;1670;p74"/>
            <p:cNvSpPr/>
            <p:nvPr/>
          </p:nvSpPr>
          <p:spPr>
            <a:xfrm>
              <a:off x="3661636" y="2898825"/>
              <a:ext cx="79733" cy="60206"/>
            </a:xfrm>
            <a:custGeom>
              <a:avLst/>
              <a:gdLst/>
              <a:ahLst/>
              <a:cxnLst/>
              <a:rect l="l" t="t" r="r" b="b"/>
              <a:pathLst>
                <a:path w="6696" h="5294" extrusionOk="0">
                  <a:moveTo>
                    <a:pt x="4269" y="0"/>
                  </a:moveTo>
                  <a:lnTo>
                    <a:pt x="4164" y="42"/>
                  </a:lnTo>
                  <a:lnTo>
                    <a:pt x="4122" y="84"/>
                  </a:lnTo>
                  <a:lnTo>
                    <a:pt x="4038" y="84"/>
                  </a:lnTo>
                  <a:lnTo>
                    <a:pt x="3913" y="188"/>
                  </a:lnTo>
                  <a:lnTo>
                    <a:pt x="3871" y="502"/>
                  </a:lnTo>
                  <a:lnTo>
                    <a:pt x="3766" y="691"/>
                  </a:lnTo>
                  <a:lnTo>
                    <a:pt x="3745" y="921"/>
                  </a:lnTo>
                  <a:lnTo>
                    <a:pt x="3662" y="1046"/>
                  </a:lnTo>
                  <a:lnTo>
                    <a:pt x="3411" y="1318"/>
                  </a:lnTo>
                  <a:lnTo>
                    <a:pt x="3327" y="1318"/>
                  </a:lnTo>
                  <a:lnTo>
                    <a:pt x="3222" y="1402"/>
                  </a:lnTo>
                  <a:lnTo>
                    <a:pt x="2992" y="1465"/>
                  </a:lnTo>
                  <a:lnTo>
                    <a:pt x="2825" y="1632"/>
                  </a:lnTo>
                  <a:lnTo>
                    <a:pt x="2783" y="1632"/>
                  </a:lnTo>
                  <a:lnTo>
                    <a:pt x="2553" y="1779"/>
                  </a:lnTo>
                  <a:lnTo>
                    <a:pt x="2406" y="1841"/>
                  </a:lnTo>
                  <a:lnTo>
                    <a:pt x="2344" y="1967"/>
                  </a:lnTo>
                  <a:lnTo>
                    <a:pt x="2072" y="2155"/>
                  </a:lnTo>
                  <a:lnTo>
                    <a:pt x="2155" y="2365"/>
                  </a:lnTo>
                  <a:lnTo>
                    <a:pt x="2155" y="2490"/>
                  </a:lnTo>
                  <a:lnTo>
                    <a:pt x="1925" y="2699"/>
                  </a:lnTo>
                  <a:lnTo>
                    <a:pt x="1758" y="3013"/>
                  </a:lnTo>
                  <a:lnTo>
                    <a:pt x="1758" y="3118"/>
                  </a:lnTo>
                  <a:lnTo>
                    <a:pt x="1862" y="3327"/>
                  </a:lnTo>
                  <a:lnTo>
                    <a:pt x="1779" y="3536"/>
                  </a:lnTo>
                  <a:lnTo>
                    <a:pt x="1841" y="3599"/>
                  </a:lnTo>
                  <a:lnTo>
                    <a:pt x="1883" y="3662"/>
                  </a:lnTo>
                  <a:lnTo>
                    <a:pt x="1862" y="3829"/>
                  </a:lnTo>
                  <a:lnTo>
                    <a:pt x="1507" y="4248"/>
                  </a:lnTo>
                  <a:lnTo>
                    <a:pt x="1444" y="4394"/>
                  </a:lnTo>
                  <a:lnTo>
                    <a:pt x="1297" y="4582"/>
                  </a:lnTo>
                  <a:lnTo>
                    <a:pt x="1109" y="4603"/>
                  </a:lnTo>
                  <a:lnTo>
                    <a:pt x="712" y="4959"/>
                  </a:lnTo>
                  <a:lnTo>
                    <a:pt x="147" y="5064"/>
                  </a:lnTo>
                  <a:lnTo>
                    <a:pt x="0" y="5273"/>
                  </a:lnTo>
                  <a:lnTo>
                    <a:pt x="2344" y="5294"/>
                  </a:lnTo>
                  <a:lnTo>
                    <a:pt x="2344" y="4792"/>
                  </a:lnTo>
                  <a:lnTo>
                    <a:pt x="2595" y="4603"/>
                  </a:lnTo>
                  <a:lnTo>
                    <a:pt x="2699" y="4457"/>
                  </a:lnTo>
                  <a:lnTo>
                    <a:pt x="2888" y="4352"/>
                  </a:lnTo>
                  <a:lnTo>
                    <a:pt x="3181" y="4289"/>
                  </a:lnTo>
                  <a:lnTo>
                    <a:pt x="3348" y="4289"/>
                  </a:lnTo>
                  <a:lnTo>
                    <a:pt x="3453" y="4248"/>
                  </a:lnTo>
                  <a:lnTo>
                    <a:pt x="3662" y="4248"/>
                  </a:lnTo>
                  <a:lnTo>
                    <a:pt x="3913" y="4185"/>
                  </a:lnTo>
                  <a:lnTo>
                    <a:pt x="4373" y="3934"/>
                  </a:lnTo>
                  <a:lnTo>
                    <a:pt x="5001" y="3557"/>
                  </a:lnTo>
                  <a:lnTo>
                    <a:pt x="5398" y="3306"/>
                  </a:lnTo>
                  <a:lnTo>
                    <a:pt x="5440" y="3181"/>
                  </a:lnTo>
                  <a:lnTo>
                    <a:pt x="5419" y="2992"/>
                  </a:lnTo>
                  <a:lnTo>
                    <a:pt x="5503" y="2867"/>
                  </a:lnTo>
                  <a:lnTo>
                    <a:pt x="5608" y="2762"/>
                  </a:lnTo>
                  <a:lnTo>
                    <a:pt x="5754" y="2553"/>
                  </a:lnTo>
                  <a:lnTo>
                    <a:pt x="5901" y="2511"/>
                  </a:lnTo>
                  <a:lnTo>
                    <a:pt x="6570" y="2511"/>
                  </a:lnTo>
                  <a:lnTo>
                    <a:pt x="6654" y="2406"/>
                  </a:lnTo>
                  <a:lnTo>
                    <a:pt x="6633" y="2365"/>
                  </a:lnTo>
                  <a:lnTo>
                    <a:pt x="6696" y="2197"/>
                  </a:lnTo>
                  <a:lnTo>
                    <a:pt x="6654" y="2176"/>
                  </a:lnTo>
                  <a:lnTo>
                    <a:pt x="6570" y="2155"/>
                  </a:lnTo>
                  <a:lnTo>
                    <a:pt x="6528" y="2093"/>
                  </a:lnTo>
                  <a:lnTo>
                    <a:pt x="6445" y="2093"/>
                  </a:lnTo>
                  <a:lnTo>
                    <a:pt x="6424" y="1967"/>
                  </a:lnTo>
                  <a:lnTo>
                    <a:pt x="6340" y="1821"/>
                  </a:lnTo>
                  <a:lnTo>
                    <a:pt x="6277" y="1360"/>
                  </a:lnTo>
                  <a:lnTo>
                    <a:pt x="6256" y="1297"/>
                  </a:lnTo>
                  <a:lnTo>
                    <a:pt x="6256" y="1046"/>
                  </a:lnTo>
                  <a:lnTo>
                    <a:pt x="6256" y="879"/>
                  </a:lnTo>
                  <a:lnTo>
                    <a:pt x="6235" y="837"/>
                  </a:lnTo>
                  <a:lnTo>
                    <a:pt x="6214" y="732"/>
                  </a:lnTo>
                  <a:lnTo>
                    <a:pt x="6152" y="628"/>
                  </a:lnTo>
                  <a:lnTo>
                    <a:pt x="6131" y="586"/>
                  </a:lnTo>
                  <a:lnTo>
                    <a:pt x="6068" y="502"/>
                  </a:lnTo>
                  <a:lnTo>
                    <a:pt x="6005" y="523"/>
                  </a:lnTo>
                  <a:lnTo>
                    <a:pt x="5691" y="502"/>
                  </a:lnTo>
                  <a:lnTo>
                    <a:pt x="5608" y="419"/>
                  </a:lnTo>
                  <a:lnTo>
                    <a:pt x="5587" y="314"/>
                  </a:lnTo>
                  <a:lnTo>
                    <a:pt x="5524" y="293"/>
                  </a:lnTo>
                  <a:lnTo>
                    <a:pt x="5419" y="398"/>
                  </a:lnTo>
                  <a:lnTo>
                    <a:pt x="5231" y="460"/>
                  </a:lnTo>
                  <a:lnTo>
                    <a:pt x="5064" y="398"/>
                  </a:lnTo>
                  <a:lnTo>
                    <a:pt x="4959" y="398"/>
                  </a:lnTo>
                  <a:lnTo>
                    <a:pt x="4854" y="460"/>
                  </a:lnTo>
                  <a:lnTo>
                    <a:pt x="4666" y="481"/>
                  </a:lnTo>
                  <a:lnTo>
                    <a:pt x="4541" y="460"/>
                  </a:lnTo>
                  <a:lnTo>
                    <a:pt x="4373" y="293"/>
                  </a:lnTo>
                  <a:lnTo>
                    <a:pt x="4331" y="251"/>
                  </a:lnTo>
                  <a:lnTo>
                    <a:pt x="4290" y="147"/>
                  </a:lnTo>
                  <a:lnTo>
                    <a:pt x="4290" y="84"/>
                  </a:lnTo>
                  <a:lnTo>
                    <a:pt x="4290" y="42"/>
                  </a:lnTo>
                  <a:lnTo>
                    <a:pt x="426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" name="Google Shape;1671;p74"/>
            <p:cNvSpPr/>
            <p:nvPr/>
          </p:nvSpPr>
          <p:spPr>
            <a:xfrm>
              <a:off x="3632974" y="2958780"/>
              <a:ext cx="56573" cy="43318"/>
            </a:xfrm>
            <a:custGeom>
              <a:avLst/>
              <a:gdLst/>
              <a:ahLst/>
              <a:cxnLst/>
              <a:rect l="l" t="t" r="r" b="b"/>
              <a:pathLst>
                <a:path w="4751" h="3809" extrusionOk="0">
                  <a:moveTo>
                    <a:pt x="2407" y="1"/>
                  </a:moveTo>
                  <a:lnTo>
                    <a:pt x="2177" y="315"/>
                  </a:lnTo>
                  <a:lnTo>
                    <a:pt x="2177" y="524"/>
                  </a:lnTo>
                  <a:lnTo>
                    <a:pt x="2072" y="545"/>
                  </a:lnTo>
                  <a:lnTo>
                    <a:pt x="1675" y="754"/>
                  </a:lnTo>
                  <a:lnTo>
                    <a:pt x="1633" y="859"/>
                  </a:lnTo>
                  <a:lnTo>
                    <a:pt x="1466" y="942"/>
                  </a:lnTo>
                  <a:lnTo>
                    <a:pt x="1528" y="1089"/>
                  </a:lnTo>
                  <a:lnTo>
                    <a:pt x="1194" y="1612"/>
                  </a:lnTo>
                  <a:lnTo>
                    <a:pt x="1152" y="1779"/>
                  </a:lnTo>
                  <a:lnTo>
                    <a:pt x="901" y="2030"/>
                  </a:lnTo>
                  <a:lnTo>
                    <a:pt x="796" y="2093"/>
                  </a:lnTo>
                  <a:lnTo>
                    <a:pt x="671" y="2365"/>
                  </a:lnTo>
                  <a:lnTo>
                    <a:pt x="671" y="2470"/>
                  </a:lnTo>
                  <a:lnTo>
                    <a:pt x="461" y="2763"/>
                  </a:lnTo>
                  <a:lnTo>
                    <a:pt x="419" y="2847"/>
                  </a:lnTo>
                  <a:lnTo>
                    <a:pt x="503" y="2888"/>
                  </a:lnTo>
                  <a:lnTo>
                    <a:pt x="398" y="2930"/>
                  </a:lnTo>
                  <a:lnTo>
                    <a:pt x="210" y="3265"/>
                  </a:lnTo>
                  <a:lnTo>
                    <a:pt x="147" y="3286"/>
                  </a:lnTo>
                  <a:lnTo>
                    <a:pt x="64" y="3370"/>
                  </a:lnTo>
                  <a:lnTo>
                    <a:pt x="85" y="3495"/>
                  </a:lnTo>
                  <a:lnTo>
                    <a:pt x="1" y="3621"/>
                  </a:lnTo>
                  <a:lnTo>
                    <a:pt x="43" y="3809"/>
                  </a:lnTo>
                  <a:lnTo>
                    <a:pt x="2344" y="3809"/>
                  </a:lnTo>
                  <a:lnTo>
                    <a:pt x="2303" y="2742"/>
                  </a:lnTo>
                  <a:lnTo>
                    <a:pt x="2386" y="2575"/>
                  </a:lnTo>
                  <a:lnTo>
                    <a:pt x="2512" y="2512"/>
                  </a:lnTo>
                  <a:lnTo>
                    <a:pt x="2658" y="2470"/>
                  </a:lnTo>
                  <a:lnTo>
                    <a:pt x="2867" y="2470"/>
                  </a:lnTo>
                  <a:lnTo>
                    <a:pt x="2888" y="963"/>
                  </a:lnTo>
                  <a:lnTo>
                    <a:pt x="4709" y="984"/>
                  </a:lnTo>
                  <a:lnTo>
                    <a:pt x="4709" y="168"/>
                  </a:lnTo>
                  <a:lnTo>
                    <a:pt x="4751" y="22"/>
                  </a:lnTo>
                  <a:lnTo>
                    <a:pt x="240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" name="Google Shape;1672;p74"/>
            <p:cNvSpPr/>
            <p:nvPr/>
          </p:nvSpPr>
          <p:spPr>
            <a:xfrm>
              <a:off x="3632736" y="2960691"/>
              <a:ext cx="81233" cy="85430"/>
            </a:xfrm>
            <a:custGeom>
              <a:avLst/>
              <a:gdLst/>
              <a:ahLst/>
              <a:cxnLst/>
              <a:rect l="l" t="t" r="r" b="b"/>
              <a:pathLst>
                <a:path w="6822" h="7512" extrusionOk="0">
                  <a:moveTo>
                    <a:pt x="4729" y="0"/>
                  </a:moveTo>
                  <a:lnTo>
                    <a:pt x="4729" y="816"/>
                  </a:lnTo>
                  <a:lnTo>
                    <a:pt x="2908" y="795"/>
                  </a:lnTo>
                  <a:lnTo>
                    <a:pt x="2887" y="2302"/>
                  </a:lnTo>
                  <a:lnTo>
                    <a:pt x="2678" y="2302"/>
                  </a:lnTo>
                  <a:lnTo>
                    <a:pt x="2532" y="2344"/>
                  </a:lnTo>
                  <a:lnTo>
                    <a:pt x="2406" y="2407"/>
                  </a:lnTo>
                  <a:lnTo>
                    <a:pt x="2323" y="2574"/>
                  </a:lnTo>
                  <a:lnTo>
                    <a:pt x="2364" y="3641"/>
                  </a:lnTo>
                  <a:lnTo>
                    <a:pt x="63" y="3641"/>
                  </a:lnTo>
                  <a:lnTo>
                    <a:pt x="63" y="3662"/>
                  </a:lnTo>
                  <a:lnTo>
                    <a:pt x="0" y="3808"/>
                  </a:lnTo>
                  <a:lnTo>
                    <a:pt x="0" y="4039"/>
                  </a:lnTo>
                  <a:lnTo>
                    <a:pt x="126" y="3871"/>
                  </a:lnTo>
                  <a:lnTo>
                    <a:pt x="188" y="4018"/>
                  </a:lnTo>
                  <a:lnTo>
                    <a:pt x="209" y="4039"/>
                  </a:lnTo>
                  <a:lnTo>
                    <a:pt x="293" y="3976"/>
                  </a:lnTo>
                  <a:lnTo>
                    <a:pt x="439" y="4248"/>
                  </a:lnTo>
                  <a:lnTo>
                    <a:pt x="398" y="4331"/>
                  </a:lnTo>
                  <a:lnTo>
                    <a:pt x="418" y="4436"/>
                  </a:lnTo>
                  <a:lnTo>
                    <a:pt x="398" y="4645"/>
                  </a:lnTo>
                  <a:lnTo>
                    <a:pt x="314" y="4645"/>
                  </a:lnTo>
                  <a:lnTo>
                    <a:pt x="230" y="4687"/>
                  </a:lnTo>
                  <a:lnTo>
                    <a:pt x="418" y="4917"/>
                  </a:lnTo>
                  <a:lnTo>
                    <a:pt x="523" y="5524"/>
                  </a:lnTo>
                  <a:lnTo>
                    <a:pt x="481" y="5943"/>
                  </a:lnTo>
                  <a:lnTo>
                    <a:pt x="335" y="6131"/>
                  </a:lnTo>
                  <a:lnTo>
                    <a:pt x="272" y="6487"/>
                  </a:lnTo>
                  <a:lnTo>
                    <a:pt x="209" y="6738"/>
                  </a:lnTo>
                  <a:lnTo>
                    <a:pt x="314" y="6654"/>
                  </a:lnTo>
                  <a:lnTo>
                    <a:pt x="398" y="6654"/>
                  </a:lnTo>
                  <a:lnTo>
                    <a:pt x="523" y="6549"/>
                  </a:lnTo>
                  <a:lnTo>
                    <a:pt x="837" y="6487"/>
                  </a:lnTo>
                  <a:lnTo>
                    <a:pt x="1130" y="6382"/>
                  </a:lnTo>
                  <a:lnTo>
                    <a:pt x="1235" y="6382"/>
                  </a:lnTo>
                  <a:lnTo>
                    <a:pt x="1486" y="6466"/>
                  </a:lnTo>
                  <a:lnTo>
                    <a:pt x="1653" y="6487"/>
                  </a:lnTo>
                  <a:lnTo>
                    <a:pt x="1779" y="6654"/>
                  </a:lnTo>
                  <a:lnTo>
                    <a:pt x="1779" y="6738"/>
                  </a:lnTo>
                  <a:lnTo>
                    <a:pt x="1862" y="6759"/>
                  </a:lnTo>
                  <a:lnTo>
                    <a:pt x="1946" y="6696"/>
                  </a:lnTo>
                  <a:lnTo>
                    <a:pt x="1988" y="6738"/>
                  </a:lnTo>
                  <a:lnTo>
                    <a:pt x="2071" y="6738"/>
                  </a:lnTo>
                  <a:lnTo>
                    <a:pt x="2113" y="6780"/>
                  </a:lnTo>
                  <a:lnTo>
                    <a:pt x="2155" y="6905"/>
                  </a:lnTo>
                  <a:lnTo>
                    <a:pt x="2281" y="7010"/>
                  </a:lnTo>
                  <a:lnTo>
                    <a:pt x="2281" y="7156"/>
                  </a:lnTo>
                  <a:lnTo>
                    <a:pt x="2406" y="7177"/>
                  </a:lnTo>
                  <a:lnTo>
                    <a:pt x="2427" y="7303"/>
                  </a:lnTo>
                  <a:lnTo>
                    <a:pt x="2532" y="7324"/>
                  </a:lnTo>
                  <a:lnTo>
                    <a:pt x="2699" y="7428"/>
                  </a:lnTo>
                  <a:lnTo>
                    <a:pt x="2720" y="7512"/>
                  </a:lnTo>
                  <a:lnTo>
                    <a:pt x="2846" y="7407"/>
                  </a:lnTo>
                  <a:lnTo>
                    <a:pt x="3034" y="7407"/>
                  </a:lnTo>
                  <a:lnTo>
                    <a:pt x="3097" y="7261"/>
                  </a:lnTo>
                  <a:lnTo>
                    <a:pt x="3097" y="7177"/>
                  </a:lnTo>
                  <a:lnTo>
                    <a:pt x="3097" y="6947"/>
                  </a:lnTo>
                  <a:lnTo>
                    <a:pt x="3264" y="6884"/>
                  </a:lnTo>
                  <a:lnTo>
                    <a:pt x="3411" y="6884"/>
                  </a:lnTo>
                  <a:lnTo>
                    <a:pt x="3431" y="7052"/>
                  </a:lnTo>
                  <a:lnTo>
                    <a:pt x="3515" y="7219"/>
                  </a:lnTo>
                  <a:lnTo>
                    <a:pt x="3578" y="7282"/>
                  </a:lnTo>
                  <a:lnTo>
                    <a:pt x="3724" y="6989"/>
                  </a:lnTo>
                  <a:lnTo>
                    <a:pt x="3996" y="6863"/>
                  </a:lnTo>
                  <a:lnTo>
                    <a:pt x="4143" y="6905"/>
                  </a:lnTo>
                  <a:lnTo>
                    <a:pt x="4164" y="7093"/>
                  </a:lnTo>
                  <a:lnTo>
                    <a:pt x="4206" y="7156"/>
                  </a:lnTo>
                  <a:lnTo>
                    <a:pt x="4310" y="7052"/>
                  </a:lnTo>
                  <a:lnTo>
                    <a:pt x="4394" y="7052"/>
                  </a:lnTo>
                  <a:lnTo>
                    <a:pt x="4457" y="7114"/>
                  </a:lnTo>
                  <a:lnTo>
                    <a:pt x="4520" y="7156"/>
                  </a:lnTo>
                  <a:lnTo>
                    <a:pt x="6570" y="7156"/>
                  </a:lnTo>
                  <a:lnTo>
                    <a:pt x="6758" y="6633"/>
                  </a:lnTo>
                  <a:lnTo>
                    <a:pt x="6570" y="6528"/>
                  </a:lnTo>
                  <a:lnTo>
                    <a:pt x="6131" y="1423"/>
                  </a:lnTo>
                  <a:lnTo>
                    <a:pt x="6821" y="1423"/>
                  </a:lnTo>
                  <a:lnTo>
                    <a:pt x="472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" name="Google Shape;1673;p74"/>
            <p:cNvSpPr/>
            <p:nvPr/>
          </p:nvSpPr>
          <p:spPr>
            <a:xfrm>
              <a:off x="3665125" y="2976874"/>
              <a:ext cx="112121" cy="99236"/>
            </a:xfrm>
            <a:custGeom>
              <a:avLst/>
              <a:gdLst/>
              <a:ahLst/>
              <a:cxnLst/>
              <a:rect l="l" t="t" r="r" b="b"/>
              <a:pathLst>
                <a:path w="9416" h="8726" extrusionOk="0">
                  <a:moveTo>
                    <a:pt x="3411" y="0"/>
                  </a:moveTo>
                  <a:lnTo>
                    <a:pt x="3850" y="5105"/>
                  </a:lnTo>
                  <a:lnTo>
                    <a:pt x="4038" y="5210"/>
                  </a:lnTo>
                  <a:lnTo>
                    <a:pt x="3850" y="5733"/>
                  </a:lnTo>
                  <a:lnTo>
                    <a:pt x="1800" y="5733"/>
                  </a:lnTo>
                  <a:lnTo>
                    <a:pt x="1737" y="5691"/>
                  </a:lnTo>
                  <a:lnTo>
                    <a:pt x="1674" y="5629"/>
                  </a:lnTo>
                  <a:lnTo>
                    <a:pt x="1590" y="5629"/>
                  </a:lnTo>
                  <a:lnTo>
                    <a:pt x="1486" y="5733"/>
                  </a:lnTo>
                  <a:lnTo>
                    <a:pt x="1444" y="5670"/>
                  </a:lnTo>
                  <a:lnTo>
                    <a:pt x="1423" y="5482"/>
                  </a:lnTo>
                  <a:lnTo>
                    <a:pt x="1276" y="5440"/>
                  </a:lnTo>
                  <a:lnTo>
                    <a:pt x="1004" y="5566"/>
                  </a:lnTo>
                  <a:lnTo>
                    <a:pt x="858" y="5859"/>
                  </a:lnTo>
                  <a:lnTo>
                    <a:pt x="795" y="5796"/>
                  </a:lnTo>
                  <a:lnTo>
                    <a:pt x="711" y="5629"/>
                  </a:lnTo>
                  <a:lnTo>
                    <a:pt x="691" y="5461"/>
                  </a:lnTo>
                  <a:lnTo>
                    <a:pt x="544" y="5461"/>
                  </a:lnTo>
                  <a:lnTo>
                    <a:pt x="377" y="5524"/>
                  </a:lnTo>
                  <a:lnTo>
                    <a:pt x="377" y="5754"/>
                  </a:lnTo>
                  <a:lnTo>
                    <a:pt x="377" y="5838"/>
                  </a:lnTo>
                  <a:lnTo>
                    <a:pt x="314" y="5984"/>
                  </a:lnTo>
                  <a:lnTo>
                    <a:pt x="126" y="5984"/>
                  </a:lnTo>
                  <a:lnTo>
                    <a:pt x="0" y="6089"/>
                  </a:lnTo>
                  <a:lnTo>
                    <a:pt x="84" y="6173"/>
                  </a:lnTo>
                  <a:lnTo>
                    <a:pt x="84" y="6277"/>
                  </a:lnTo>
                  <a:lnTo>
                    <a:pt x="105" y="6361"/>
                  </a:lnTo>
                  <a:lnTo>
                    <a:pt x="63" y="6591"/>
                  </a:lnTo>
                  <a:lnTo>
                    <a:pt x="84" y="6675"/>
                  </a:lnTo>
                  <a:lnTo>
                    <a:pt x="209" y="6800"/>
                  </a:lnTo>
                  <a:lnTo>
                    <a:pt x="272" y="6926"/>
                  </a:lnTo>
                  <a:lnTo>
                    <a:pt x="335" y="7010"/>
                  </a:lnTo>
                  <a:lnTo>
                    <a:pt x="398" y="6989"/>
                  </a:lnTo>
                  <a:lnTo>
                    <a:pt x="481" y="7030"/>
                  </a:lnTo>
                  <a:lnTo>
                    <a:pt x="502" y="7114"/>
                  </a:lnTo>
                  <a:lnTo>
                    <a:pt x="586" y="7219"/>
                  </a:lnTo>
                  <a:lnTo>
                    <a:pt x="586" y="7261"/>
                  </a:lnTo>
                  <a:lnTo>
                    <a:pt x="523" y="7344"/>
                  </a:lnTo>
                  <a:lnTo>
                    <a:pt x="544" y="7428"/>
                  </a:lnTo>
                  <a:lnTo>
                    <a:pt x="691" y="7512"/>
                  </a:lnTo>
                  <a:lnTo>
                    <a:pt x="691" y="7616"/>
                  </a:lnTo>
                  <a:lnTo>
                    <a:pt x="649" y="7679"/>
                  </a:lnTo>
                  <a:lnTo>
                    <a:pt x="732" y="7721"/>
                  </a:lnTo>
                  <a:lnTo>
                    <a:pt x="837" y="7658"/>
                  </a:lnTo>
                  <a:lnTo>
                    <a:pt x="921" y="7679"/>
                  </a:lnTo>
                  <a:lnTo>
                    <a:pt x="1046" y="7784"/>
                  </a:lnTo>
                  <a:lnTo>
                    <a:pt x="1214" y="7784"/>
                  </a:lnTo>
                  <a:lnTo>
                    <a:pt x="1318" y="7721"/>
                  </a:lnTo>
                  <a:lnTo>
                    <a:pt x="1381" y="7679"/>
                  </a:lnTo>
                  <a:lnTo>
                    <a:pt x="1486" y="7533"/>
                  </a:lnTo>
                  <a:lnTo>
                    <a:pt x="1632" y="7533"/>
                  </a:lnTo>
                  <a:lnTo>
                    <a:pt x="1779" y="7616"/>
                  </a:lnTo>
                  <a:lnTo>
                    <a:pt x="1800" y="7554"/>
                  </a:lnTo>
                  <a:lnTo>
                    <a:pt x="1904" y="7533"/>
                  </a:lnTo>
                  <a:lnTo>
                    <a:pt x="1946" y="7574"/>
                  </a:lnTo>
                  <a:lnTo>
                    <a:pt x="2072" y="7679"/>
                  </a:lnTo>
                  <a:lnTo>
                    <a:pt x="2113" y="7826"/>
                  </a:lnTo>
                  <a:lnTo>
                    <a:pt x="2092" y="7972"/>
                  </a:lnTo>
                  <a:lnTo>
                    <a:pt x="2155" y="8035"/>
                  </a:lnTo>
                  <a:lnTo>
                    <a:pt x="2281" y="8056"/>
                  </a:lnTo>
                  <a:lnTo>
                    <a:pt x="2281" y="8098"/>
                  </a:lnTo>
                  <a:lnTo>
                    <a:pt x="2176" y="8265"/>
                  </a:lnTo>
                  <a:lnTo>
                    <a:pt x="2113" y="8411"/>
                  </a:lnTo>
                  <a:lnTo>
                    <a:pt x="2113" y="8411"/>
                  </a:lnTo>
                  <a:lnTo>
                    <a:pt x="2218" y="8390"/>
                  </a:lnTo>
                  <a:lnTo>
                    <a:pt x="2281" y="8307"/>
                  </a:lnTo>
                  <a:lnTo>
                    <a:pt x="2364" y="8307"/>
                  </a:lnTo>
                  <a:lnTo>
                    <a:pt x="2364" y="8411"/>
                  </a:lnTo>
                  <a:lnTo>
                    <a:pt x="2385" y="8495"/>
                  </a:lnTo>
                  <a:lnTo>
                    <a:pt x="2385" y="8558"/>
                  </a:lnTo>
                  <a:lnTo>
                    <a:pt x="2532" y="8579"/>
                  </a:lnTo>
                  <a:lnTo>
                    <a:pt x="2595" y="8621"/>
                  </a:lnTo>
                  <a:lnTo>
                    <a:pt x="2595" y="8704"/>
                  </a:lnTo>
                  <a:lnTo>
                    <a:pt x="2783" y="8600"/>
                  </a:lnTo>
                  <a:lnTo>
                    <a:pt x="2846" y="8600"/>
                  </a:lnTo>
                  <a:lnTo>
                    <a:pt x="2992" y="8683"/>
                  </a:lnTo>
                  <a:lnTo>
                    <a:pt x="3222" y="8683"/>
                  </a:lnTo>
                  <a:lnTo>
                    <a:pt x="3264" y="8662"/>
                  </a:lnTo>
                  <a:lnTo>
                    <a:pt x="3264" y="8600"/>
                  </a:lnTo>
                  <a:lnTo>
                    <a:pt x="3452" y="8558"/>
                  </a:lnTo>
                  <a:lnTo>
                    <a:pt x="3620" y="8579"/>
                  </a:lnTo>
                  <a:lnTo>
                    <a:pt x="3578" y="8621"/>
                  </a:lnTo>
                  <a:lnTo>
                    <a:pt x="3620" y="8683"/>
                  </a:lnTo>
                  <a:lnTo>
                    <a:pt x="3787" y="8725"/>
                  </a:lnTo>
                  <a:lnTo>
                    <a:pt x="3892" y="8579"/>
                  </a:lnTo>
                  <a:lnTo>
                    <a:pt x="3976" y="8516"/>
                  </a:lnTo>
                  <a:lnTo>
                    <a:pt x="3997" y="8390"/>
                  </a:lnTo>
                  <a:lnTo>
                    <a:pt x="3976" y="8307"/>
                  </a:lnTo>
                  <a:lnTo>
                    <a:pt x="3976" y="8181"/>
                  </a:lnTo>
                  <a:lnTo>
                    <a:pt x="4080" y="8160"/>
                  </a:lnTo>
                  <a:lnTo>
                    <a:pt x="4059" y="7993"/>
                  </a:lnTo>
                  <a:lnTo>
                    <a:pt x="4038" y="7888"/>
                  </a:lnTo>
                  <a:lnTo>
                    <a:pt x="4143" y="7826"/>
                  </a:lnTo>
                  <a:lnTo>
                    <a:pt x="4269" y="7679"/>
                  </a:lnTo>
                  <a:lnTo>
                    <a:pt x="4457" y="7407"/>
                  </a:lnTo>
                  <a:lnTo>
                    <a:pt x="4561" y="7219"/>
                  </a:lnTo>
                  <a:lnTo>
                    <a:pt x="4582" y="7135"/>
                  </a:lnTo>
                  <a:lnTo>
                    <a:pt x="4708" y="6926"/>
                  </a:lnTo>
                  <a:lnTo>
                    <a:pt x="4792" y="6905"/>
                  </a:lnTo>
                  <a:lnTo>
                    <a:pt x="4813" y="6821"/>
                  </a:lnTo>
                  <a:lnTo>
                    <a:pt x="4980" y="6800"/>
                  </a:lnTo>
                  <a:lnTo>
                    <a:pt x="5043" y="6821"/>
                  </a:lnTo>
                  <a:lnTo>
                    <a:pt x="5336" y="6738"/>
                  </a:lnTo>
                  <a:lnTo>
                    <a:pt x="5398" y="6612"/>
                  </a:lnTo>
                  <a:lnTo>
                    <a:pt x="5712" y="6403"/>
                  </a:lnTo>
                  <a:lnTo>
                    <a:pt x="6152" y="6173"/>
                  </a:lnTo>
                  <a:lnTo>
                    <a:pt x="6277" y="6047"/>
                  </a:lnTo>
                  <a:lnTo>
                    <a:pt x="6465" y="5942"/>
                  </a:lnTo>
                  <a:lnTo>
                    <a:pt x="6758" y="5901"/>
                  </a:lnTo>
                  <a:lnTo>
                    <a:pt x="6884" y="5880"/>
                  </a:lnTo>
                  <a:lnTo>
                    <a:pt x="7072" y="5942"/>
                  </a:lnTo>
                  <a:lnTo>
                    <a:pt x="7177" y="5942"/>
                  </a:lnTo>
                  <a:lnTo>
                    <a:pt x="7198" y="5984"/>
                  </a:lnTo>
                  <a:lnTo>
                    <a:pt x="7219" y="5963"/>
                  </a:lnTo>
                  <a:lnTo>
                    <a:pt x="7344" y="5984"/>
                  </a:lnTo>
                  <a:lnTo>
                    <a:pt x="7742" y="5963"/>
                  </a:lnTo>
                  <a:lnTo>
                    <a:pt x="7867" y="5963"/>
                  </a:lnTo>
                  <a:lnTo>
                    <a:pt x="8035" y="5880"/>
                  </a:lnTo>
                  <a:lnTo>
                    <a:pt x="8390" y="5880"/>
                  </a:lnTo>
                  <a:lnTo>
                    <a:pt x="8558" y="5775"/>
                  </a:lnTo>
                  <a:lnTo>
                    <a:pt x="8746" y="5775"/>
                  </a:lnTo>
                  <a:lnTo>
                    <a:pt x="8893" y="5670"/>
                  </a:lnTo>
                  <a:lnTo>
                    <a:pt x="9186" y="5524"/>
                  </a:lnTo>
                  <a:lnTo>
                    <a:pt x="9227" y="5377"/>
                  </a:lnTo>
                  <a:lnTo>
                    <a:pt x="9269" y="5210"/>
                  </a:lnTo>
                  <a:lnTo>
                    <a:pt x="9332" y="5126"/>
                  </a:lnTo>
                  <a:lnTo>
                    <a:pt x="9395" y="4624"/>
                  </a:lnTo>
                  <a:lnTo>
                    <a:pt x="9416" y="3494"/>
                  </a:lnTo>
                  <a:lnTo>
                    <a:pt x="9186" y="3578"/>
                  </a:lnTo>
                  <a:lnTo>
                    <a:pt x="8914" y="3599"/>
                  </a:lnTo>
                  <a:lnTo>
                    <a:pt x="8788" y="3557"/>
                  </a:lnTo>
                  <a:lnTo>
                    <a:pt x="8746" y="3473"/>
                  </a:lnTo>
                  <a:lnTo>
                    <a:pt x="8809" y="3285"/>
                  </a:lnTo>
                  <a:lnTo>
                    <a:pt x="8809" y="3180"/>
                  </a:lnTo>
                  <a:lnTo>
                    <a:pt x="8704" y="3118"/>
                  </a:lnTo>
                  <a:lnTo>
                    <a:pt x="8558" y="3055"/>
                  </a:lnTo>
                  <a:lnTo>
                    <a:pt x="8453" y="2929"/>
                  </a:lnTo>
                  <a:lnTo>
                    <a:pt x="8286" y="2867"/>
                  </a:lnTo>
                  <a:lnTo>
                    <a:pt x="8077" y="2867"/>
                  </a:lnTo>
                  <a:lnTo>
                    <a:pt x="7951" y="2762"/>
                  </a:lnTo>
                  <a:lnTo>
                    <a:pt x="7909" y="2511"/>
                  </a:lnTo>
                  <a:lnTo>
                    <a:pt x="410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" name="Google Shape;1674;p74"/>
            <p:cNvSpPr/>
            <p:nvPr/>
          </p:nvSpPr>
          <p:spPr>
            <a:xfrm>
              <a:off x="3712457" y="3043733"/>
              <a:ext cx="51833" cy="35948"/>
            </a:xfrm>
            <a:custGeom>
              <a:avLst/>
              <a:gdLst/>
              <a:ahLst/>
              <a:cxnLst/>
              <a:rect l="l" t="t" r="r" b="b"/>
              <a:pathLst>
                <a:path w="4353" h="3161" extrusionOk="0">
                  <a:moveTo>
                    <a:pt x="2909" y="1"/>
                  </a:moveTo>
                  <a:lnTo>
                    <a:pt x="2783" y="22"/>
                  </a:lnTo>
                  <a:lnTo>
                    <a:pt x="2490" y="63"/>
                  </a:lnTo>
                  <a:lnTo>
                    <a:pt x="2302" y="168"/>
                  </a:lnTo>
                  <a:lnTo>
                    <a:pt x="2177" y="294"/>
                  </a:lnTo>
                  <a:lnTo>
                    <a:pt x="1737" y="524"/>
                  </a:lnTo>
                  <a:lnTo>
                    <a:pt x="1423" y="733"/>
                  </a:lnTo>
                  <a:lnTo>
                    <a:pt x="1361" y="859"/>
                  </a:lnTo>
                  <a:lnTo>
                    <a:pt x="1068" y="942"/>
                  </a:lnTo>
                  <a:lnTo>
                    <a:pt x="1005" y="921"/>
                  </a:lnTo>
                  <a:lnTo>
                    <a:pt x="838" y="942"/>
                  </a:lnTo>
                  <a:lnTo>
                    <a:pt x="817" y="1026"/>
                  </a:lnTo>
                  <a:lnTo>
                    <a:pt x="733" y="1047"/>
                  </a:lnTo>
                  <a:lnTo>
                    <a:pt x="607" y="1256"/>
                  </a:lnTo>
                  <a:lnTo>
                    <a:pt x="586" y="1340"/>
                  </a:lnTo>
                  <a:lnTo>
                    <a:pt x="482" y="1528"/>
                  </a:lnTo>
                  <a:lnTo>
                    <a:pt x="294" y="1800"/>
                  </a:lnTo>
                  <a:lnTo>
                    <a:pt x="168" y="1947"/>
                  </a:lnTo>
                  <a:lnTo>
                    <a:pt x="63" y="2009"/>
                  </a:lnTo>
                  <a:lnTo>
                    <a:pt x="84" y="2114"/>
                  </a:lnTo>
                  <a:lnTo>
                    <a:pt x="105" y="2281"/>
                  </a:lnTo>
                  <a:lnTo>
                    <a:pt x="1" y="2302"/>
                  </a:lnTo>
                  <a:lnTo>
                    <a:pt x="1" y="2428"/>
                  </a:lnTo>
                  <a:lnTo>
                    <a:pt x="22" y="2511"/>
                  </a:lnTo>
                  <a:lnTo>
                    <a:pt x="1" y="2637"/>
                  </a:lnTo>
                  <a:lnTo>
                    <a:pt x="22" y="2637"/>
                  </a:lnTo>
                  <a:lnTo>
                    <a:pt x="189" y="2783"/>
                  </a:lnTo>
                  <a:lnTo>
                    <a:pt x="398" y="2888"/>
                  </a:lnTo>
                  <a:lnTo>
                    <a:pt x="503" y="2888"/>
                  </a:lnTo>
                  <a:lnTo>
                    <a:pt x="545" y="2930"/>
                  </a:lnTo>
                  <a:lnTo>
                    <a:pt x="649" y="2930"/>
                  </a:lnTo>
                  <a:lnTo>
                    <a:pt x="754" y="2993"/>
                  </a:lnTo>
                  <a:lnTo>
                    <a:pt x="838" y="3097"/>
                  </a:lnTo>
                  <a:lnTo>
                    <a:pt x="1026" y="3160"/>
                  </a:lnTo>
                  <a:lnTo>
                    <a:pt x="1151" y="3139"/>
                  </a:lnTo>
                  <a:lnTo>
                    <a:pt x="1256" y="3055"/>
                  </a:lnTo>
                  <a:lnTo>
                    <a:pt x="1340" y="3055"/>
                  </a:lnTo>
                  <a:lnTo>
                    <a:pt x="1423" y="3139"/>
                  </a:lnTo>
                  <a:lnTo>
                    <a:pt x="1549" y="3139"/>
                  </a:lnTo>
                  <a:lnTo>
                    <a:pt x="1549" y="2993"/>
                  </a:lnTo>
                  <a:lnTo>
                    <a:pt x="1465" y="2825"/>
                  </a:lnTo>
                  <a:lnTo>
                    <a:pt x="1423" y="2783"/>
                  </a:lnTo>
                  <a:lnTo>
                    <a:pt x="1361" y="2595"/>
                  </a:lnTo>
                  <a:lnTo>
                    <a:pt x="1382" y="2470"/>
                  </a:lnTo>
                  <a:lnTo>
                    <a:pt x="1591" y="2428"/>
                  </a:lnTo>
                  <a:lnTo>
                    <a:pt x="2365" y="2428"/>
                  </a:lnTo>
                  <a:lnTo>
                    <a:pt x="2574" y="2386"/>
                  </a:lnTo>
                  <a:lnTo>
                    <a:pt x="2721" y="2386"/>
                  </a:lnTo>
                  <a:lnTo>
                    <a:pt x="2846" y="2323"/>
                  </a:lnTo>
                  <a:lnTo>
                    <a:pt x="2930" y="2323"/>
                  </a:lnTo>
                  <a:lnTo>
                    <a:pt x="3537" y="2491"/>
                  </a:lnTo>
                  <a:lnTo>
                    <a:pt x="3558" y="2428"/>
                  </a:lnTo>
                  <a:lnTo>
                    <a:pt x="3683" y="2386"/>
                  </a:lnTo>
                  <a:lnTo>
                    <a:pt x="3683" y="2281"/>
                  </a:lnTo>
                  <a:lnTo>
                    <a:pt x="3767" y="2198"/>
                  </a:lnTo>
                  <a:lnTo>
                    <a:pt x="3767" y="2093"/>
                  </a:lnTo>
                  <a:lnTo>
                    <a:pt x="3871" y="2051"/>
                  </a:lnTo>
                  <a:lnTo>
                    <a:pt x="3955" y="2072"/>
                  </a:lnTo>
                  <a:lnTo>
                    <a:pt x="4143" y="1967"/>
                  </a:lnTo>
                  <a:lnTo>
                    <a:pt x="4206" y="1967"/>
                  </a:lnTo>
                  <a:lnTo>
                    <a:pt x="4353" y="1800"/>
                  </a:lnTo>
                  <a:lnTo>
                    <a:pt x="4353" y="1737"/>
                  </a:lnTo>
                  <a:lnTo>
                    <a:pt x="4311" y="1737"/>
                  </a:lnTo>
                  <a:lnTo>
                    <a:pt x="4185" y="1570"/>
                  </a:lnTo>
                  <a:lnTo>
                    <a:pt x="4248" y="1465"/>
                  </a:lnTo>
                  <a:lnTo>
                    <a:pt x="4248" y="1361"/>
                  </a:lnTo>
                  <a:lnTo>
                    <a:pt x="4185" y="1319"/>
                  </a:lnTo>
                  <a:lnTo>
                    <a:pt x="4185" y="1256"/>
                  </a:lnTo>
                  <a:lnTo>
                    <a:pt x="4102" y="1214"/>
                  </a:lnTo>
                  <a:lnTo>
                    <a:pt x="3871" y="1340"/>
                  </a:lnTo>
                  <a:lnTo>
                    <a:pt x="3662" y="1214"/>
                  </a:lnTo>
                  <a:lnTo>
                    <a:pt x="3662" y="963"/>
                  </a:lnTo>
                  <a:lnTo>
                    <a:pt x="3118" y="607"/>
                  </a:lnTo>
                  <a:lnTo>
                    <a:pt x="3118" y="419"/>
                  </a:lnTo>
                  <a:lnTo>
                    <a:pt x="3202" y="314"/>
                  </a:lnTo>
                  <a:lnTo>
                    <a:pt x="3202" y="168"/>
                  </a:lnTo>
                  <a:lnTo>
                    <a:pt x="3223" y="105"/>
                  </a:lnTo>
                  <a:lnTo>
                    <a:pt x="3202" y="63"/>
                  </a:lnTo>
                  <a:lnTo>
                    <a:pt x="3097" y="63"/>
                  </a:lnTo>
                  <a:lnTo>
                    <a:pt x="290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" name="Google Shape;1675;p74"/>
            <p:cNvSpPr/>
            <p:nvPr/>
          </p:nvSpPr>
          <p:spPr>
            <a:xfrm>
              <a:off x="3628997" y="3033259"/>
              <a:ext cx="44355" cy="30956"/>
            </a:xfrm>
            <a:custGeom>
              <a:avLst/>
              <a:gdLst/>
              <a:ahLst/>
              <a:cxnLst/>
              <a:rect l="l" t="t" r="r" b="b"/>
              <a:pathLst>
                <a:path w="3725" h="2722" extrusionOk="0">
                  <a:moveTo>
                    <a:pt x="1444" y="1"/>
                  </a:moveTo>
                  <a:lnTo>
                    <a:pt x="1151" y="106"/>
                  </a:lnTo>
                  <a:lnTo>
                    <a:pt x="837" y="168"/>
                  </a:lnTo>
                  <a:lnTo>
                    <a:pt x="712" y="273"/>
                  </a:lnTo>
                  <a:lnTo>
                    <a:pt x="628" y="273"/>
                  </a:lnTo>
                  <a:lnTo>
                    <a:pt x="523" y="357"/>
                  </a:lnTo>
                  <a:lnTo>
                    <a:pt x="502" y="524"/>
                  </a:lnTo>
                  <a:lnTo>
                    <a:pt x="377" y="817"/>
                  </a:lnTo>
                  <a:lnTo>
                    <a:pt x="0" y="1131"/>
                  </a:lnTo>
                  <a:lnTo>
                    <a:pt x="188" y="1298"/>
                  </a:lnTo>
                  <a:lnTo>
                    <a:pt x="314" y="1528"/>
                  </a:lnTo>
                  <a:lnTo>
                    <a:pt x="419" y="1528"/>
                  </a:lnTo>
                  <a:lnTo>
                    <a:pt x="419" y="1654"/>
                  </a:lnTo>
                  <a:lnTo>
                    <a:pt x="398" y="1654"/>
                  </a:lnTo>
                  <a:lnTo>
                    <a:pt x="523" y="1759"/>
                  </a:lnTo>
                  <a:lnTo>
                    <a:pt x="440" y="1821"/>
                  </a:lnTo>
                  <a:lnTo>
                    <a:pt x="481" y="1863"/>
                  </a:lnTo>
                  <a:lnTo>
                    <a:pt x="732" y="1863"/>
                  </a:lnTo>
                  <a:lnTo>
                    <a:pt x="795" y="1842"/>
                  </a:lnTo>
                  <a:lnTo>
                    <a:pt x="900" y="1842"/>
                  </a:lnTo>
                  <a:lnTo>
                    <a:pt x="1109" y="1675"/>
                  </a:lnTo>
                  <a:lnTo>
                    <a:pt x="1256" y="1612"/>
                  </a:lnTo>
                  <a:lnTo>
                    <a:pt x="1360" y="1633"/>
                  </a:lnTo>
                  <a:lnTo>
                    <a:pt x="1486" y="1633"/>
                  </a:lnTo>
                  <a:lnTo>
                    <a:pt x="1674" y="1759"/>
                  </a:lnTo>
                  <a:lnTo>
                    <a:pt x="1779" y="1759"/>
                  </a:lnTo>
                  <a:lnTo>
                    <a:pt x="2051" y="1926"/>
                  </a:lnTo>
                  <a:lnTo>
                    <a:pt x="2093" y="1884"/>
                  </a:lnTo>
                  <a:lnTo>
                    <a:pt x="2155" y="1968"/>
                  </a:lnTo>
                  <a:lnTo>
                    <a:pt x="2093" y="2052"/>
                  </a:lnTo>
                  <a:lnTo>
                    <a:pt x="1967" y="2052"/>
                  </a:lnTo>
                  <a:lnTo>
                    <a:pt x="1779" y="1968"/>
                  </a:lnTo>
                  <a:lnTo>
                    <a:pt x="1632" y="1926"/>
                  </a:lnTo>
                  <a:lnTo>
                    <a:pt x="1528" y="1926"/>
                  </a:lnTo>
                  <a:lnTo>
                    <a:pt x="1381" y="1821"/>
                  </a:lnTo>
                  <a:lnTo>
                    <a:pt x="1318" y="1842"/>
                  </a:lnTo>
                  <a:lnTo>
                    <a:pt x="1235" y="1926"/>
                  </a:lnTo>
                  <a:lnTo>
                    <a:pt x="1214" y="1884"/>
                  </a:lnTo>
                  <a:lnTo>
                    <a:pt x="1130" y="1863"/>
                  </a:lnTo>
                  <a:lnTo>
                    <a:pt x="1005" y="1947"/>
                  </a:lnTo>
                  <a:lnTo>
                    <a:pt x="900" y="1968"/>
                  </a:lnTo>
                  <a:lnTo>
                    <a:pt x="795" y="2093"/>
                  </a:lnTo>
                  <a:lnTo>
                    <a:pt x="419" y="2093"/>
                  </a:lnTo>
                  <a:lnTo>
                    <a:pt x="377" y="2156"/>
                  </a:lnTo>
                  <a:lnTo>
                    <a:pt x="377" y="2282"/>
                  </a:lnTo>
                  <a:lnTo>
                    <a:pt x="314" y="2344"/>
                  </a:lnTo>
                  <a:lnTo>
                    <a:pt x="335" y="2386"/>
                  </a:lnTo>
                  <a:lnTo>
                    <a:pt x="481" y="2303"/>
                  </a:lnTo>
                  <a:lnTo>
                    <a:pt x="691" y="2386"/>
                  </a:lnTo>
                  <a:lnTo>
                    <a:pt x="544" y="2470"/>
                  </a:lnTo>
                  <a:lnTo>
                    <a:pt x="502" y="2449"/>
                  </a:lnTo>
                  <a:lnTo>
                    <a:pt x="398" y="2407"/>
                  </a:lnTo>
                  <a:lnTo>
                    <a:pt x="398" y="2407"/>
                  </a:lnTo>
                  <a:lnTo>
                    <a:pt x="440" y="2470"/>
                  </a:lnTo>
                  <a:lnTo>
                    <a:pt x="419" y="2575"/>
                  </a:lnTo>
                  <a:lnTo>
                    <a:pt x="586" y="2616"/>
                  </a:lnTo>
                  <a:lnTo>
                    <a:pt x="753" y="2512"/>
                  </a:lnTo>
                  <a:lnTo>
                    <a:pt x="1151" y="2554"/>
                  </a:lnTo>
                  <a:lnTo>
                    <a:pt x="1256" y="2407"/>
                  </a:lnTo>
                  <a:lnTo>
                    <a:pt x="1465" y="2344"/>
                  </a:lnTo>
                  <a:lnTo>
                    <a:pt x="1988" y="2344"/>
                  </a:lnTo>
                  <a:lnTo>
                    <a:pt x="2113" y="2386"/>
                  </a:lnTo>
                  <a:lnTo>
                    <a:pt x="2113" y="2365"/>
                  </a:lnTo>
                  <a:lnTo>
                    <a:pt x="2260" y="2344"/>
                  </a:lnTo>
                  <a:lnTo>
                    <a:pt x="2595" y="2365"/>
                  </a:lnTo>
                  <a:lnTo>
                    <a:pt x="2825" y="2470"/>
                  </a:lnTo>
                  <a:lnTo>
                    <a:pt x="2929" y="2554"/>
                  </a:lnTo>
                  <a:lnTo>
                    <a:pt x="3118" y="2554"/>
                  </a:lnTo>
                  <a:lnTo>
                    <a:pt x="3306" y="2616"/>
                  </a:lnTo>
                  <a:lnTo>
                    <a:pt x="3411" y="2554"/>
                  </a:lnTo>
                  <a:lnTo>
                    <a:pt x="3515" y="2575"/>
                  </a:lnTo>
                  <a:lnTo>
                    <a:pt x="3557" y="2616"/>
                  </a:lnTo>
                  <a:lnTo>
                    <a:pt x="3683" y="2616"/>
                  </a:lnTo>
                  <a:lnTo>
                    <a:pt x="3683" y="2721"/>
                  </a:lnTo>
                  <a:lnTo>
                    <a:pt x="3725" y="2658"/>
                  </a:lnTo>
                  <a:lnTo>
                    <a:pt x="3725" y="2554"/>
                  </a:lnTo>
                  <a:lnTo>
                    <a:pt x="3578" y="2470"/>
                  </a:lnTo>
                  <a:lnTo>
                    <a:pt x="3557" y="2386"/>
                  </a:lnTo>
                  <a:lnTo>
                    <a:pt x="3620" y="2303"/>
                  </a:lnTo>
                  <a:lnTo>
                    <a:pt x="3620" y="2261"/>
                  </a:lnTo>
                  <a:lnTo>
                    <a:pt x="3536" y="2156"/>
                  </a:lnTo>
                  <a:lnTo>
                    <a:pt x="3515" y="2072"/>
                  </a:lnTo>
                  <a:lnTo>
                    <a:pt x="3432" y="2031"/>
                  </a:lnTo>
                  <a:lnTo>
                    <a:pt x="3369" y="2052"/>
                  </a:lnTo>
                  <a:lnTo>
                    <a:pt x="3306" y="1968"/>
                  </a:lnTo>
                  <a:lnTo>
                    <a:pt x="3243" y="1842"/>
                  </a:lnTo>
                  <a:lnTo>
                    <a:pt x="3118" y="1717"/>
                  </a:lnTo>
                  <a:lnTo>
                    <a:pt x="3097" y="1633"/>
                  </a:lnTo>
                  <a:lnTo>
                    <a:pt x="3139" y="1403"/>
                  </a:lnTo>
                  <a:lnTo>
                    <a:pt x="3118" y="1319"/>
                  </a:lnTo>
                  <a:lnTo>
                    <a:pt x="3118" y="1215"/>
                  </a:lnTo>
                  <a:lnTo>
                    <a:pt x="3034" y="1131"/>
                  </a:lnTo>
                  <a:lnTo>
                    <a:pt x="3013" y="1047"/>
                  </a:lnTo>
                  <a:lnTo>
                    <a:pt x="2846" y="943"/>
                  </a:lnTo>
                  <a:lnTo>
                    <a:pt x="2741" y="922"/>
                  </a:lnTo>
                  <a:lnTo>
                    <a:pt x="2720" y="796"/>
                  </a:lnTo>
                  <a:lnTo>
                    <a:pt x="2595" y="775"/>
                  </a:lnTo>
                  <a:lnTo>
                    <a:pt x="2595" y="629"/>
                  </a:lnTo>
                  <a:lnTo>
                    <a:pt x="2469" y="524"/>
                  </a:lnTo>
                  <a:lnTo>
                    <a:pt x="2427" y="399"/>
                  </a:lnTo>
                  <a:lnTo>
                    <a:pt x="2385" y="357"/>
                  </a:lnTo>
                  <a:lnTo>
                    <a:pt x="2302" y="357"/>
                  </a:lnTo>
                  <a:lnTo>
                    <a:pt x="2260" y="315"/>
                  </a:lnTo>
                  <a:lnTo>
                    <a:pt x="2176" y="378"/>
                  </a:lnTo>
                  <a:lnTo>
                    <a:pt x="2093" y="357"/>
                  </a:lnTo>
                  <a:lnTo>
                    <a:pt x="2093" y="273"/>
                  </a:lnTo>
                  <a:lnTo>
                    <a:pt x="1967" y="106"/>
                  </a:lnTo>
                  <a:lnTo>
                    <a:pt x="1800" y="85"/>
                  </a:lnTo>
                  <a:lnTo>
                    <a:pt x="154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" name="Google Shape;1676;p74"/>
            <p:cNvSpPr/>
            <p:nvPr/>
          </p:nvSpPr>
          <p:spPr>
            <a:xfrm>
              <a:off x="3633975" y="3059916"/>
              <a:ext cx="21195" cy="12146"/>
            </a:xfrm>
            <a:custGeom>
              <a:avLst/>
              <a:gdLst/>
              <a:ahLst/>
              <a:cxnLst/>
              <a:rect l="l" t="t" r="r" b="b"/>
              <a:pathLst>
                <a:path w="1780" h="1068" extrusionOk="0">
                  <a:moveTo>
                    <a:pt x="1047" y="0"/>
                  </a:moveTo>
                  <a:lnTo>
                    <a:pt x="838" y="63"/>
                  </a:lnTo>
                  <a:lnTo>
                    <a:pt x="733" y="210"/>
                  </a:lnTo>
                  <a:lnTo>
                    <a:pt x="335" y="168"/>
                  </a:lnTo>
                  <a:lnTo>
                    <a:pt x="168" y="272"/>
                  </a:lnTo>
                  <a:lnTo>
                    <a:pt x="1" y="231"/>
                  </a:lnTo>
                  <a:lnTo>
                    <a:pt x="1" y="231"/>
                  </a:lnTo>
                  <a:lnTo>
                    <a:pt x="63" y="314"/>
                  </a:lnTo>
                  <a:lnTo>
                    <a:pt x="273" y="335"/>
                  </a:lnTo>
                  <a:lnTo>
                    <a:pt x="335" y="335"/>
                  </a:lnTo>
                  <a:lnTo>
                    <a:pt x="231" y="419"/>
                  </a:lnTo>
                  <a:lnTo>
                    <a:pt x="335" y="524"/>
                  </a:lnTo>
                  <a:lnTo>
                    <a:pt x="440" y="524"/>
                  </a:lnTo>
                  <a:lnTo>
                    <a:pt x="482" y="586"/>
                  </a:lnTo>
                  <a:lnTo>
                    <a:pt x="545" y="586"/>
                  </a:lnTo>
                  <a:lnTo>
                    <a:pt x="691" y="544"/>
                  </a:lnTo>
                  <a:lnTo>
                    <a:pt x="838" y="524"/>
                  </a:lnTo>
                  <a:lnTo>
                    <a:pt x="1005" y="586"/>
                  </a:lnTo>
                  <a:lnTo>
                    <a:pt x="942" y="649"/>
                  </a:lnTo>
                  <a:lnTo>
                    <a:pt x="649" y="649"/>
                  </a:lnTo>
                  <a:lnTo>
                    <a:pt x="691" y="691"/>
                  </a:lnTo>
                  <a:lnTo>
                    <a:pt x="796" y="691"/>
                  </a:lnTo>
                  <a:lnTo>
                    <a:pt x="838" y="754"/>
                  </a:lnTo>
                  <a:lnTo>
                    <a:pt x="817" y="796"/>
                  </a:lnTo>
                  <a:lnTo>
                    <a:pt x="859" y="796"/>
                  </a:lnTo>
                  <a:lnTo>
                    <a:pt x="733" y="963"/>
                  </a:lnTo>
                  <a:lnTo>
                    <a:pt x="963" y="942"/>
                  </a:lnTo>
                  <a:lnTo>
                    <a:pt x="963" y="1047"/>
                  </a:lnTo>
                  <a:lnTo>
                    <a:pt x="1005" y="1068"/>
                  </a:lnTo>
                  <a:lnTo>
                    <a:pt x="1131" y="1047"/>
                  </a:lnTo>
                  <a:lnTo>
                    <a:pt x="1214" y="879"/>
                  </a:lnTo>
                  <a:lnTo>
                    <a:pt x="1319" y="858"/>
                  </a:lnTo>
                  <a:lnTo>
                    <a:pt x="1465" y="775"/>
                  </a:lnTo>
                  <a:lnTo>
                    <a:pt x="1675" y="733"/>
                  </a:lnTo>
                  <a:lnTo>
                    <a:pt x="1758" y="670"/>
                  </a:lnTo>
                  <a:lnTo>
                    <a:pt x="1779" y="565"/>
                  </a:lnTo>
                  <a:lnTo>
                    <a:pt x="1695" y="482"/>
                  </a:lnTo>
                  <a:lnTo>
                    <a:pt x="1695" y="314"/>
                  </a:lnTo>
                  <a:lnTo>
                    <a:pt x="1737" y="210"/>
                  </a:lnTo>
                  <a:lnTo>
                    <a:pt x="1695" y="42"/>
                  </a:lnTo>
                  <a:lnTo>
                    <a:pt x="157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477" name="Google Shape;1677;p74"/>
            <p:cNvGrpSpPr/>
            <p:nvPr/>
          </p:nvGrpSpPr>
          <p:grpSpPr>
            <a:xfrm>
              <a:off x="3632736" y="3051591"/>
              <a:ext cx="63288" cy="45217"/>
              <a:chOff x="3450375" y="3038225"/>
              <a:chExt cx="132875" cy="99400"/>
            </a:xfrm>
          </p:grpSpPr>
          <p:sp>
            <p:nvSpPr>
              <p:cNvPr id="513" name="Google Shape;1678;p74"/>
              <p:cNvSpPr/>
              <p:nvPr/>
            </p:nvSpPr>
            <p:spPr>
              <a:xfrm>
                <a:off x="3450375" y="3038225"/>
                <a:ext cx="46050" cy="13625"/>
              </a:xfrm>
              <a:custGeom>
                <a:avLst/>
                <a:gdLst/>
                <a:ahLst/>
                <a:cxnLst/>
                <a:rect l="l" t="t" r="r" b="b"/>
                <a:pathLst>
                  <a:path w="1842" h="545" extrusionOk="0">
                    <a:moveTo>
                      <a:pt x="942" y="0"/>
                    </a:moveTo>
                    <a:lnTo>
                      <a:pt x="795" y="63"/>
                    </a:lnTo>
                    <a:lnTo>
                      <a:pt x="586" y="230"/>
                    </a:lnTo>
                    <a:lnTo>
                      <a:pt x="481" y="230"/>
                    </a:lnTo>
                    <a:lnTo>
                      <a:pt x="418" y="251"/>
                    </a:lnTo>
                    <a:lnTo>
                      <a:pt x="167" y="251"/>
                    </a:lnTo>
                    <a:lnTo>
                      <a:pt x="188" y="335"/>
                    </a:lnTo>
                    <a:lnTo>
                      <a:pt x="314" y="419"/>
                    </a:lnTo>
                    <a:lnTo>
                      <a:pt x="439" y="377"/>
                    </a:lnTo>
                    <a:lnTo>
                      <a:pt x="439" y="377"/>
                    </a:lnTo>
                    <a:lnTo>
                      <a:pt x="377" y="460"/>
                    </a:lnTo>
                    <a:lnTo>
                      <a:pt x="209" y="460"/>
                    </a:lnTo>
                    <a:lnTo>
                      <a:pt x="105" y="314"/>
                    </a:lnTo>
                    <a:lnTo>
                      <a:pt x="0" y="419"/>
                    </a:lnTo>
                    <a:lnTo>
                      <a:pt x="63" y="481"/>
                    </a:lnTo>
                    <a:lnTo>
                      <a:pt x="63" y="544"/>
                    </a:lnTo>
                    <a:lnTo>
                      <a:pt x="105" y="481"/>
                    </a:lnTo>
                    <a:lnTo>
                      <a:pt x="481" y="481"/>
                    </a:lnTo>
                    <a:lnTo>
                      <a:pt x="586" y="356"/>
                    </a:lnTo>
                    <a:lnTo>
                      <a:pt x="691" y="335"/>
                    </a:lnTo>
                    <a:lnTo>
                      <a:pt x="816" y="251"/>
                    </a:lnTo>
                    <a:lnTo>
                      <a:pt x="900" y="272"/>
                    </a:lnTo>
                    <a:lnTo>
                      <a:pt x="921" y="314"/>
                    </a:lnTo>
                    <a:lnTo>
                      <a:pt x="1004" y="230"/>
                    </a:lnTo>
                    <a:lnTo>
                      <a:pt x="1067" y="209"/>
                    </a:lnTo>
                    <a:lnTo>
                      <a:pt x="1214" y="314"/>
                    </a:lnTo>
                    <a:lnTo>
                      <a:pt x="1318" y="314"/>
                    </a:lnTo>
                    <a:lnTo>
                      <a:pt x="1465" y="356"/>
                    </a:lnTo>
                    <a:lnTo>
                      <a:pt x="1653" y="440"/>
                    </a:lnTo>
                    <a:lnTo>
                      <a:pt x="1779" y="440"/>
                    </a:lnTo>
                    <a:lnTo>
                      <a:pt x="1841" y="356"/>
                    </a:lnTo>
                    <a:lnTo>
                      <a:pt x="1779" y="272"/>
                    </a:lnTo>
                    <a:lnTo>
                      <a:pt x="1737" y="314"/>
                    </a:lnTo>
                    <a:lnTo>
                      <a:pt x="1465" y="147"/>
                    </a:lnTo>
                    <a:lnTo>
                      <a:pt x="1360" y="147"/>
                    </a:lnTo>
                    <a:lnTo>
                      <a:pt x="1172" y="21"/>
                    </a:lnTo>
                    <a:lnTo>
                      <a:pt x="1046" y="21"/>
                    </a:lnTo>
                    <a:lnTo>
                      <a:pt x="942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4" name="Google Shape;1679;p74"/>
              <p:cNvSpPr/>
              <p:nvPr/>
            </p:nvSpPr>
            <p:spPr>
              <a:xfrm>
                <a:off x="3481225" y="3056525"/>
                <a:ext cx="102025" cy="81100"/>
              </a:xfrm>
              <a:custGeom>
                <a:avLst/>
                <a:gdLst/>
                <a:ahLst/>
                <a:cxnLst/>
                <a:rect l="l" t="t" r="r" b="b"/>
                <a:pathLst>
                  <a:path w="4081" h="3244" extrusionOk="0">
                    <a:moveTo>
                      <a:pt x="712" y="0"/>
                    </a:moveTo>
                    <a:lnTo>
                      <a:pt x="565" y="21"/>
                    </a:lnTo>
                    <a:lnTo>
                      <a:pt x="565" y="42"/>
                    </a:lnTo>
                    <a:lnTo>
                      <a:pt x="607" y="210"/>
                    </a:lnTo>
                    <a:lnTo>
                      <a:pt x="565" y="314"/>
                    </a:lnTo>
                    <a:lnTo>
                      <a:pt x="565" y="482"/>
                    </a:lnTo>
                    <a:lnTo>
                      <a:pt x="649" y="565"/>
                    </a:lnTo>
                    <a:lnTo>
                      <a:pt x="628" y="670"/>
                    </a:lnTo>
                    <a:lnTo>
                      <a:pt x="545" y="733"/>
                    </a:lnTo>
                    <a:lnTo>
                      <a:pt x="335" y="775"/>
                    </a:lnTo>
                    <a:lnTo>
                      <a:pt x="189" y="858"/>
                    </a:lnTo>
                    <a:lnTo>
                      <a:pt x="84" y="879"/>
                    </a:lnTo>
                    <a:lnTo>
                      <a:pt x="1" y="1046"/>
                    </a:lnTo>
                    <a:lnTo>
                      <a:pt x="21" y="1005"/>
                    </a:lnTo>
                    <a:lnTo>
                      <a:pt x="105" y="1109"/>
                    </a:lnTo>
                    <a:lnTo>
                      <a:pt x="42" y="1319"/>
                    </a:lnTo>
                    <a:lnTo>
                      <a:pt x="189" y="1507"/>
                    </a:lnTo>
                    <a:lnTo>
                      <a:pt x="314" y="1528"/>
                    </a:lnTo>
                    <a:lnTo>
                      <a:pt x="398" y="1570"/>
                    </a:lnTo>
                    <a:lnTo>
                      <a:pt x="440" y="1486"/>
                    </a:lnTo>
                    <a:lnTo>
                      <a:pt x="545" y="1528"/>
                    </a:lnTo>
                    <a:lnTo>
                      <a:pt x="503" y="1570"/>
                    </a:lnTo>
                    <a:lnTo>
                      <a:pt x="503" y="1674"/>
                    </a:lnTo>
                    <a:lnTo>
                      <a:pt x="545" y="1716"/>
                    </a:lnTo>
                    <a:lnTo>
                      <a:pt x="670" y="1716"/>
                    </a:lnTo>
                    <a:lnTo>
                      <a:pt x="733" y="1904"/>
                    </a:lnTo>
                    <a:lnTo>
                      <a:pt x="879" y="1988"/>
                    </a:lnTo>
                    <a:lnTo>
                      <a:pt x="963" y="2051"/>
                    </a:lnTo>
                    <a:lnTo>
                      <a:pt x="1047" y="2030"/>
                    </a:lnTo>
                    <a:lnTo>
                      <a:pt x="1235" y="1946"/>
                    </a:lnTo>
                    <a:lnTo>
                      <a:pt x="1235" y="1884"/>
                    </a:lnTo>
                    <a:lnTo>
                      <a:pt x="1381" y="1716"/>
                    </a:lnTo>
                    <a:lnTo>
                      <a:pt x="1486" y="1632"/>
                    </a:lnTo>
                    <a:lnTo>
                      <a:pt x="1612" y="1570"/>
                    </a:lnTo>
                    <a:lnTo>
                      <a:pt x="2114" y="1570"/>
                    </a:lnTo>
                    <a:lnTo>
                      <a:pt x="2197" y="1716"/>
                    </a:lnTo>
                    <a:lnTo>
                      <a:pt x="2239" y="1821"/>
                    </a:lnTo>
                    <a:lnTo>
                      <a:pt x="2407" y="2093"/>
                    </a:lnTo>
                    <a:lnTo>
                      <a:pt x="2386" y="2156"/>
                    </a:lnTo>
                    <a:lnTo>
                      <a:pt x="2490" y="2260"/>
                    </a:lnTo>
                    <a:lnTo>
                      <a:pt x="2490" y="2365"/>
                    </a:lnTo>
                    <a:lnTo>
                      <a:pt x="2407" y="2407"/>
                    </a:lnTo>
                    <a:lnTo>
                      <a:pt x="2407" y="2511"/>
                    </a:lnTo>
                    <a:lnTo>
                      <a:pt x="2449" y="2532"/>
                    </a:lnTo>
                    <a:lnTo>
                      <a:pt x="2449" y="2574"/>
                    </a:lnTo>
                    <a:lnTo>
                      <a:pt x="2595" y="2532"/>
                    </a:lnTo>
                    <a:lnTo>
                      <a:pt x="2637" y="2532"/>
                    </a:lnTo>
                    <a:lnTo>
                      <a:pt x="2867" y="2449"/>
                    </a:lnTo>
                    <a:lnTo>
                      <a:pt x="3014" y="2511"/>
                    </a:lnTo>
                    <a:lnTo>
                      <a:pt x="3055" y="2637"/>
                    </a:lnTo>
                    <a:lnTo>
                      <a:pt x="3181" y="2721"/>
                    </a:lnTo>
                    <a:lnTo>
                      <a:pt x="3160" y="2930"/>
                    </a:lnTo>
                    <a:lnTo>
                      <a:pt x="3139" y="3055"/>
                    </a:lnTo>
                    <a:lnTo>
                      <a:pt x="3286" y="3202"/>
                    </a:lnTo>
                    <a:lnTo>
                      <a:pt x="3369" y="3202"/>
                    </a:lnTo>
                    <a:lnTo>
                      <a:pt x="3537" y="3076"/>
                    </a:lnTo>
                    <a:lnTo>
                      <a:pt x="3578" y="3076"/>
                    </a:lnTo>
                    <a:lnTo>
                      <a:pt x="3683" y="3181"/>
                    </a:lnTo>
                    <a:lnTo>
                      <a:pt x="3704" y="3244"/>
                    </a:lnTo>
                    <a:lnTo>
                      <a:pt x="3704" y="3202"/>
                    </a:lnTo>
                    <a:lnTo>
                      <a:pt x="3809" y="3181"/>
                    </a:lnTo>
                    <a:lnTo>
                      <a:pt x="3976" y="2846"/>
                    </a:lnTo>
                    <a:lnTo>
                      <a:pt x="3976" y="2721"/>
                    </a:lnTo>
                    <a:lnTo>
                      <a:pt x="3955" y="2658"/>
                    </a:lnTo>
                    <a:lnTo>
                      <a:pt x="3850" y="2553"/>
                    </a:lnTo>
                    <a:lnTo>
                      <a:pt x="3850" y="2469"/>
                    </a:lnTo>
                    <a:lnTo>
                      <a:pt x="3913" y="2428"/>
                    </a:lnTo>
                    <a:lnTo>
                      <a:pt x="3997" y="2449"/>
                    </a:lnTo>
                    <a:lnTo>
                      <a:pt x="4018" y="2365"/>
                    </a:lnTo>
                    <a:lnTo>
                      <a:pt x="3955" y="2239"/>
                    </a:lnTo>
                    <a:lnTo>
                      <a:pt x="3871" y="2218"/>
                    </a:lnTo>
                    <a:lnTo>
                      <a:pt x="3871" y="2009"/>
                    </a:lnTo>
                    <a:lnTo>
                      <a:pt x="3892" y="1925"/>
                    </a:lnTo>
                    <a:lnTo>
                      <a:pt x="3871" y="1674"/>
                    </a:lnTo>
                    <a:lnTo>
                      <a:pt x="3809" y="1612"/>
                    </a:lnTo>
                    <a:lnTo>
                      <a:pt x="3809" y="1507"/>
                    </a:lnTo>
                    <a:lnTo>
                      <a:pt x="4060" y="1423"/>
                    </a:lnTo>
                    <a:lnTo>
                      <a:pt x="4081" y="1402"/>
                    </a:lnTo>
                    <a:lnTo>
                      <a:pt x="4081" y="1319"/>
                    </a:lnTo>
                    <a:lnTo>
                      <a:pt x="4018" y="1277"/>
                    </a:lnTo>
                    <a:lnTo>
                      <a:pt x="3871" y="1256"/>
                    </a:lnTo>
                    <a:lnTo>
                      <a:pt x="3871" y="1193"/>
                    </a:lnTo>
                    <a:lnTo>
                      <a:pt x="3850" y="1109"/>
                    </a:lnTo>
                    <a:lnTo>
                      <a:pt x="3850" y="1005"/>
                    </a:lnTo>
                    <a:lnTo>
                      <a:pt x="3767" y="1005"/>
                    </a:lnTo>
                    <a:lnTo>
                      <a:pt x="3704" y="1088"/>
                    </a:lnTo>
                    <a:lnTo>
                      <a:pt x="3599" y="1109"/>
                    </a:lnTo>
                    <a:lnTo>
                      <a:pt x="3599" y="1109"/>
                    </a:lnTo>
                    <a:lnTo>
                      <a:pt x="3662" y="963"/>
                    </a:lnTo>
                    <a:lnTo>
                      <a:pt x="3767" y="796"/>
                    </a:lnTo>
                    <a:lnTo>
                      <a:pt x="3767" y="754"/>
                    </a:lnTo>
                    <a:lnTo>
                      <a:pt x="3641" y="733"/>
                    </a:lnTo>
                    <a:lnTo>
                      <a:pt x="3578" y="670"/>
                    </a:lnTo>
                    <a:lnTo>
                      <a:pt x="3599" y="524"/>
                    </a:lnTo>
                    <a:lnTo>
                      <a:pt x="3558" y="377"/>
                    </a:lnTo>
                    <a:lnTo>
                      <a:pt x="3432" y="272"/>
                    </a:lnTo>
                    <a:lnTo>
                      <a:pt x="3390" y="231"/>
                    </a:lnTo>
                    <a:lnTo>
                      <a:pt x="3286" y="252"/>
                    </a:lnTo>
                    <a:lnTo>
                      <a:pt x="3265" y="314"/>
                    </a:lnTo>
                    <a:lnTo>
                      <a:pt x="3118" y="231"/>
                    </a:lnTo>
                    <a:lnTo>
                      <a:pt x="2972" y="231"/>
                    </a:lnTo>
                    <a:lnTo>
                      <a:pt x="2867" y="377"/>
                    </a:lnTo>
                    <a:lnTo>
                      <a:pt x="2804" y="419"/>
                    </a:lnTo>
                    <a:lnTo>
                      <a:pt x="2700" y="482"/>
                    </a:lnTo>
                    <a:lnTo>
                      <a:pt x="2532" y="482"/>
                    </a:lnTo>
                    <a:lnTo>
                      <a:pt x="2407" y="377"/>
                    </a:lnTo>
                    <a:lnTo>
                      <a:pt x="2323" y="356"/>
                    </a:lnTo>
                    <a:lnTo>
                      <a:pt x="2218" y="419"/>
                    </a:lnTo>
                    <a:lnTo>
                      <a:pt x="2135" y="377"/>
                    </a:lnTo>
                    <a:lnTo>
                      <a:pt x="2135" y="272"/>
                    </a:lnTo>
                    <a:lnTo>
                      <a:pt x="2009" y="272"/>
                    </a:lnTo>
                    <a:lnTo>
                      <a:pt x="1967" y="231"/>
                    </a:lnTo>
                    <a:lnTo>
                      <a:pt x="1863" y="210"/>
                    </a:lnTo>
                    <a:lnTo>
                      <a:pt x="1758" y="272"/>
                    </a:lnTo>
                    <a:lnTo>
                      <a:pt x="1570" y="210"/>
                    </a:lnTo>
                    <a:lnTo>
                      <a:pt x="1381" y="210"/>
                    </a:lnTo>
                    <a:lnTo>
                      <a:pt x="1277" y="126"/>
                    </a:lnTo>
                    <a:lnTo>
                      <a:pt x="1047" y="21"/>
                    </a:lnTo>
                    <a:lnTo>
                      <a:pt x="712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478" name="Google Shape;1680;p74"/>
            <p:cNvSpPr/>
            <p:nvPr/>
          </p:nvSpPr>
          <p:spPr>
            <a:xfrm>
              <a:off x="3657897" y="3077759"/>
              <a:ext cx="19195" cy="21903"/>
            </a:xfrm>
            <a:custGeom>
              <a:avLst/>
              <a:gdLst/>
              <a:ahLst/>
              <a:cxnLst/>
              <a:rect l="l" t="t" r="r" b="b"/>
              <a:pathLst>
                <a:path w="1612" h="1926" extrusionOk="0">
                  <a:moveTo>
                    <a:pt x="733" y="1"/>
                  </a:moveTo>
                  <a:lnTo>
                    <a:pt x="607" y="63"/>
                  </a:lnTo>
                  <a:lnTo>
                    <a:pt x="502" y="147"/>
                  </a:lnTo>
                  <a:lnTo>
                    <a:pt x="356" y="315"/>
                  </a:lnTo>
                  <a:lnTo>
                    <a:pt x="356" y="377"/>
                  </a:lnTo>
                  <a:lnTo>
                    <a:pt x="168" y="461"/>
                  </a:lnTo>
                  <a:lnTo>
                    <a:pt x="84" y="482"/>
                  </a:lnTo>
                  <a:lnTo>
                    <a:pt x="42" y="587"/>
                  </a:lnTo>
                  <a:lnTo>
                    <a:pt x="0" y="670"/>
                  </a:lnTo>
                  <a:lnTo>
                    <a:pt x="105" y="733"/>
                  </a:lnTo>
                  <a:lnTo>
                    <a:pt x="42" y="880"/>
                  </a:lnTo>
                  <a:lnTo>
                    <a:pt x="63" y="963"/>
                  </a:lnTo>
                  <a:lnTo>
                    <a:pt x="168" y="984"/>
                  </a:lnTo>
                  <a:lnTo>
                    <a:pt x="251" y="1172"/>
                  </a:lnTo>
                  <a:lnTo>
                    <a:pt x="251" y="1298"/>
                  </a:lnTo>
                  <a:lnTo>
                    <a:pt x="377" y="1424"/>
                  </a:lnTo>
                  <a:lnTo>
                    <a:pt x="482" y="1382"/>
                  </a:lnTo>
                  <a:lnTo>
                    <a:pt x="482" y="1403"/>
                  </a:lnTo>
                  <a:lnTo>
                    <a:pt x="419" y="1507"/>
                  </a:lnTo>
                  <a:lnTo>
                    <a:pt x="502" y="1591"/>
                  </a:lnTo>
                  <a:lnTo>
                    <a:pt x="586" y="1675"/>
                  </a:lnTo>
                  <a:lnTo>
                    <a:pt x="565" y="1737"/>
                  </a:lnTo>
                  <a:lnTo>
                    <a:pt x="691" y="1779"/>
                  </a:lnTo>
                  <a:lnTo>
                    <a:pt x="1005" y="1926"/>
                  </a:lnTo>
                  <a:lnTo>
                    <a:pt x="1046" y="1926"/>
                  </a:lnTo>
                  <a:lnTo>
                    <a:pt x="1088" y="1842"/>
                  </a:lnTo>
                  <a:lnTo>
                    <a:pt x="1151" y="1696"/>
                  </a:lnTo>
                  <a:lnTo>
                    <a:pt x="1298" y="1633"/>
                  </a:lnTo>
                  <a:lnTo>
                    <a:pt x="1402" y="1507"/>
                  </a:lnTo>
                  <a:lnTo>
                    <a:pt x="1402" y="1403"/>
                  </a:lnTo>
                  <a:lnTo>
                    <a:pt x="1444" y="1256"/>
                  </a:lnTo>
                  <a:lnTo>
                    <a:pt x="1528" y="1214"/>
                  </a:lnTo>
                  <a:lnTo>
                    <a:pt x="1528" y="1152"/>
                  </a:lnTo>
                  <a:lnTo>
                    <a:pt x="1549" y="1005"/>
                  </a:lnTo>
                  <a:lnTo>
                    <a:pt x="1570" y="1005"/>
                  </a:lnTo>
                  <a:lnTo>
                    <a:pt x="1570" y="963"/>
                  </a:lnTo>
                  <a:lnTo>
                    <a:pt x="1528" y="942"/>
                  </a:lnTo>
                  <a:lnTo>
                    <a:pt x="1528" y="838"/>
                  </a:lnTo>
                  <a:lnTo>
                    <a:pt x="1611" y="796"/>
                  </a:lnTo>
                  <a:lnTo>
                    <a:pt x="1611" y="691"/>
                  </a:lnTo>
                  <a:lnTo>
                    <a:pt x="1507" y="587"/>
                  </a:lnTo>
                  <a:lnTo>
                    <a:pt x="1528" y="524"/>
                  </a:lnTo>
                  <a:lnTo>
                    <a:pt x="1360" y="252"/>
                  </a:lnTo>
                  <a:lnTo>
                    <a:pt x="1318" y="147"/>
                  </a:lnTo>
                  <a:lnTo>
                    <a:pt x="123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" name="Google Shape;1681;p74"/>
            <p:cNvSpPr/>
            <p:nvPr/>
          </p:nvSpPr>
          <p:spPr>
            <a:xfrm>
              <a:off x="3670352" y="3087756"/>
              <a:ext cx="27911" cy="28568"/>
            </a:xfrm>
            <a:custGeom>
              <a:avLst/>
              <a:gdLst/>
              <a:ahLst/>
              <a:cxnLst/>
              <a:rect l="l" t="t" r="r" b="b"/>
              <a:pathLst>
                <a:path w="2344" h="2512" extrusionOk="0">
                  <a:moveTo>
                    <a:pt x="942" y="1"/>
                  </a:moveTo>
                  <a:lnTo>
                    <a:pt x="712" y="84"/>
                  </a:lnTo>
                  <a:lnTo>
                    <a:pt x="670" y="84"/>
                  </a:lnTo>
                  <a:lnTo>
                    <a:pt x="524" y="126"/>
                  </a:lnTo>
                  <a:lnTo>
                    <a:pt x="503" y="126"/>
                  </a:lnTo>
                  <a:lnTo>
                    <a:pt x="482" y="273"/>
                  </a:lnTo>
                  <a:lnTo>
                    <a:pt x="482" y="335"/>
                  </a:lnTo>
                  <a:lnTo>
                    <a:pt x="398" y="377"/>
                  </a:lnTo>
                  <a:lnTo>
                    <a:pt x="356" y="524"/>
                  </a:lnTo>
                  <a:lnTo>
                    <a:pt x="356" y="628"/>
                  </a:lnTo>
                  <a:lnTo>
                    <a:pt x="252" y="754"/>
                  </a:lnTo>
                  <a:lnTo>
                    <a:pt x="105" y="817"/>
                  </a:lnTo>
                  <a:lnTo>
                    <a:pt x="42" y="963"/>
                  </a:lnTo>
                  <a:lnTo>
                    <a:pt x="0" y="1047"/>
                  </a:lnTo>
                  <a:lnTo>
                    <a:pt x="168" y="1047"/>
                  </a:lnTo>
                  <a:lnTo>
                    <a:pt x="252" y="1109"/>
                  </a:lnTo>
                  <a:lnTo>
                    <a:pt x="210" y="1172"/>
                  </a:lnTo>
                  <a:lnTo>
                    <a:pt x="293" y="1235"/>
                  </a:lnTo>
                  <a:lnTo>
                    <a:pt x="461" y="1444"/>
                  </a:lnTo>
                  <a:lnTo>
                    <a:pt x="524" y="1444"/>
                  </a:lnTo>
                  <a:lnTo>
                    <a:pt x="775" y="1591"/>
                  </a:lnTo>
                  <a:lnTo>
                    <a:pt x="796" y="1591"/>
                  </a:lnTo>
                  <a:lnTo>
                    <a:pt x="1130" y="1967"/>
                  </a:lnTo>
                  <a:lnTo>
                    <a:pt x="1256" y="1988"/>
                  </a:lnTo>
                  <a:lnTo>
                    <a:pt x="1716" y="2302"/>
                  </a:lnTo>
                  <a:lnTo>
                    <a:pt x="2260" y="2511"/>
                  </a:lnTo>
                  <a:lnTo>
                    <a:pt x="2260" y="2386"/>
                  </a:lnTo>
                  <a:lnTo>
                    <a:pt x="2197" y="2281"/>
                  </a:lnTo>
                  <a:lnTo>
                    <a:pt x="2260" y="2156"/>
                  </a:lnTo>
                  <a:lnTo>
                    <a:pt x="2239" y="2072"/>
                  </a:lnTo>
                  <a:lnTo>
                    <a:pt x="2260" y="1967"/>
                  </a:lnTo>
                  <a:lnTo>
                    <a:pt x="2302" y="1884"/>
                  </a:lnTo>
                  <a:lnTo>
                    <a:pt x="2260" y="1800"/>
                  </a:lnTo>
                  <a:lnTo>
                    <a:pt x="2344" y="1758"/>
                  </a:lnTo>
                  <a:lnTo>
                    <a:pt x="2302" y="1653"/>
                  </a:lnTo>
                  <a:lnTo>
                    <a:pt x="2239" y="1633"/>
                  </a:lnTo>
                  <a:lnTo>
                    <a:pt x="2156" y="1570"/>
                  </a:lnTo>
                  <a:lnTo>
                    <a:pt x="2093" y="1465"/>
                  </a:lnTo>
                  <a:lnTo>
                    <a:pt x="2030" y="1444"/>
                  </a:lnTo>
                  <a:lnTo>
                    <a:pt x="1967" y="1444"/>
                  </a:lnTo>
                  <a:lnTo>
                    <a:pt x="1884" y="1361"/>
                  </a:lnTo>
                  <a:lnTo>
                    <a:pt x="1779" y="1361"/>
                  </a:lnTo>
                  <a:lnTo>
                    <a:pt x="1758" y="1381"/>
                  </a:lnTo>
                  <a:lnTo>
                    <a:pt x="1653" y="1361"/>
                  </a:lnTo>
                  <a:lnTo>
                    <a:pt x="1633" y="1256"/>
                  </a:lnTo>
                  <a:lnTo>
                    <a:pt x="1716" y="1151"/>
                  </a:lnTo>
                  <a:lnTo>
                    <a:pt x="1821" y="942"/>
                  </a:lnTo>
                  <a:lnTo>
                    <a:pt x="1758" y="837"/>
                  </a:lnTo>
                  <a:lnTo>
                    <a:pt x="1779" y="796"/>
                  </a:lnTo>
                  <a:lnTo>
                    <a:pt x="1758" y="733"/>
                  </a:lnTo>
                  <a:lnTo>
                    <a:pt x="1653" y="628"/>
                  </a:lnTo>
                  <a:lnTo>
                    <a:pt x="1612" y="628"/>
                  </a:lnTo>
                  <a:lnTo>
                    <a:pt x="1444" y="754"/>
                  </a:lnTo>
                  <a:lnTo>
                    <a:pt x="1361" y="754"/>
                  </a:lnTo>
                  <a:lnTo>
                    <a:pt x="1214" y="607"/>
                  </a:lnTo>
                  <a:lnTo>
                    <a:pt x="1235" y="482"/>
                  </a:lnTo>
                  <a:lnTo>
                    <a:pt x="1256" y="273"/>
                  </a:lnTo>
                  <a:lnTo>
                    <a:pt x="1130" y="189"/>
                  </a:lnTo>
                  <a:lnTo>
                    <a:pt x="1089" y="63"/>
                  </a:lnTo>
                  <a:lnTo>
                    <a:pt x="94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" name="Google Shape;1682;p74"/>
            <p:cNvSpPr/>
            <p:nvPr/>
          </p:nvSpPr>
          <p:spPr>
            <a:xfrm>
              <a:off x="3689785" y="3073722"/>
              <a:ext cx="42617" cy="42840"/>
            </a:xfrm>
            <a:custGeom>
              <a:avLst/>
              <a:gdLst/>
              <a:ahLst/>
              <a:cxnLst/>
              <a:rect l="l" t="t" r="r" b="b"/>
              <a:pathLst>
                <a:path w="3579" h="3767" extrusionOk="0">
                  <a:moveTo>
                    <a:pt x="1905" y="0"/>
                  </a:moveTo>
                  <a:lnTo>
                    <a:pt x="1821" y="63"/>
                  </a:lnTo>
                  <a:lnTo>
                    <a:pt x="1716" y="209"/>
                  </a:lnTo>
                  <a:lnTo>
                    <a:pt x="1549" y="167"/>
                  </a:lnTo>
                  <a:lnTo>
                    <a:pt x="1507" y="105"/>
                  </a:lnTo>
                  <a:lnTo>
                    <a:pt x="1549" y="63"/>
                  </a:lnTo>
                  <a:lnTo>
                    <a:pt x="1381" y="42"/>
                  </a:lnTo>
                  <a:lnTo>
                    <a:pt x="1193" y="84"/>
                  </a:lnTo>
                  <a:lnTo>
                    <a:pt x="1193" y="146"/>
                  </a:lnTo>
                  <a:lnTo>
                    <a:pt x="1151" y="167"/>
                  </a:lnTo>
                  <a:lnTo>
                    <a:pt x="921" y="167"/>
                  </a:lnTo>
                  <a:lnTo>
                    <a:pt x="775" y="84"/>
                  </a:lnTo>
                  <a:lnTo>
                    <a:pt x="712" y="84"/>
                  </a:lnTo>
                  <a:lnTo>
                    <a:pt x="503" y="209"/>
                  </a:lnTo>
                  <a:lnTo>
                    <a:pt x="252" y="293"/>
                  </a:lnTo>
                  <a:lnTo>
                    <a:pt x="252" y="398"/>
                  </a:lnTo>
                  <a:lnTo>
                    <a:pt x="314" y="460"/>
                  </a:lnTo>
                  <a:lnTo>
                    <a:pt x="335" y="711"/>
                  </a:lnTo>
                  <a:lnTo>
                    <a:pt x="314" y="795"/>
                  </a:lnTo>
                  <a:lnTo>
                    <a:pt x="314" y="1004"/>
                  </a:lnTo>
                  <a:lnTo>
                    <a:pt x="398" y="1025"/>
                  </a:lnTo>
                  <a:lnTo>
                    <a:pt x="461" y="1151"/>
                  </a:lnTo>
                  <a:lnTo>
                    <a:pt x="440" y="1235"/>
                  </a:lnTo>
                  <a:lnTo>
                    <a:pt x="356" y="1214"/>
                  </a:lnTo>
                  <a:lnTo>
                    <a:pt x="293" y="1255"/>
                  </a:lnTo>
                  <a:lnTo>
                    <a:pt x="293" y="1339"/>
                  </a:lnTo>
                  <a:lnTo>
                    <a:pt x="398" y="1444"/>
                  </a:lnTo>
                  <a:lnTo>
                    <a:pt x="419" y="1507"/>
                  </a:lnTo>
                  <a:lnTo>
                    <a:pt x="419" y="1632"/>
                  </a:lnTo>
                  <a:lnTo>
                    <a:pt x="252" y="1967"/>
                  </a:lnTo>
                  <a:lnTo>
                    <a:pt x="147" y="1988"/>
                  </a:lnTo>
                  <a:lnTo>
                    <a:pt x="147" y="2030"/>
                  </a:lnTo>
                  <a:lnTo>
                    <a:pt x="126" y="2071"/>
                  </a:lnTo>
                  <a:lnTo>
                    <a:pt x="189" y="2176"/>
                  </a:lnTo>
                  <a:lnTo>
                    <a:pt x="84" y="2385"/>
                  </a:lnTo>
                  <a:lnTo>
                    <a:pt x="1" y="2490"/>
                  </a:lnTo>
                  <a:lnTo>
                    <a:pt x="21" y="2595"/>
                  </a:lnTo>
                  <a:lnTo>
                    <a:pt x="126" y="2615"/>
                  </a:lnTo>
                  <a:lnTo>
                    <a:pt x="147" y="2595"/>
                  </a:lnTo>
                  <a:lnTo>
                    <a:pt x="252" y="2595"/>
                  </a:lnTo>
                  <a:lnTo>
                    <a:pt x="335" y="2678"/>
                  </a:lnTo>
                  <a:lnTo>
                    <a:pt x="398" y="2678"/>
                  </a:lnTo>
                  <a:lnTo>
                    <a:pt x="461" y="2699"/>
                  </a:lnTo>
                  <a:lnTo>
                    <a:pt x="524" y="2804"/>
                  </a:lnTo>
                  <a:lnTo>
                    <a:pt x="607" y="2867"/>
                  </a:lnTo>
                  <a:lnTo>
                    <a:pt x="670" y="2887"/>
                  </a:lnTo>
                  <a:lnTo>
                    <a:pt x="712" y="2992"/>
                  </a:lnTo>
                  <a:lnTo>
                    <a:pt x="628" y="3034"/>
                  </a:lnTo>
                  <a:lnTo>
                    <a:pt x="670" y="3118"/>
                  </a:lnTo>
                  <a:lnTo>
                    <a:pt x="628" y="3201"/>
                  </a:lnTo>
                  <a:lnTo>
                    <a:pt x="607" y="3306"/>
                  </a:lnTo>
                  <a:lnTo>
                    <a:pt x="628" y="3390"/>
                  </a:lnTo>
                  <a:lnTo>
                    <a:pt x="565" y="3515"/>
                  </a:lnTo>
                  <a:lnTo>
                    <a:pt x="628" y="3620"/>
                  </a:lnTo>
                  <a:lnTo>
                    <a:pt x="628" y="3745"/>
                  </a:lnTo>
                  <a:lnTo>
                    <a:pt x="712" y="3766"/>
                  </a:lnTo>
                  <a:lnTo>
                    <a:pt x="879" y="3599"/>
                  </a:lnTo>
                  <a:lnTo>
                    <a:pt x="1026" y="3599"/>
                  </a:lnTo>
                  <a:lnTo>
                    <a:pt x="1068" y="3536"/>
                  </a:lnTo>
                  <a:lnTo>
                    <a:pt x="1465" y="3390"/>
                  </a:lnTo>
                  <a:lnTo>
                    <a:pt x="1465" y="3327"/>
                  </a:lnTo>
                  <a:lnTo>
                    <a:pt x="1674" y="3306"/>
                  </a:lnTo>
                  <a:lnTo>
                    <a:pt x="2449" y="3306"/>
                  </a:lnTo>
                  <a:lnTo>
                    <a:pt x="2742" y="3201"/>
                  </a:lnTo>
                  <a:lnTo>
                    <a:pt x="3014" y="3327"/>
                  </a:lnTo>
                  <a:lnTo>
                    <a:pt x="3034" y="3201"/>
                  </a:lnTo>
                  <a:lnTo>
                    <a:pt x="3139" y="3180"/>
                  </a:lnTo>
                  <a:lnTo>
                    <a:pt x="3223" y="3306"/>
                  </a:lnTo>
                  <a:lnTo>
                    <a:pt x="3244" y="3285"/>
                  </a:lnTo>
                  <a:lnTo>
                    <a:pt x="3348" y="3285"/>
                  </a:lnTo>
                  <a:lnTo>
                    <a:pt x="3453" y="3243"/>
                  </a:lnTo>
                  <a:lnTo>
                    <a:pt x="3453" y="3097"/>
                  </a:lnTo>
                  <a:lnTo>
                    <a:pt x="3390" y="2992"/>
                  </a:lnTo>
                  <a:lnTo>
                    <a:pt x="3265" y="2971"/>
                  </a:lnTo>
                  <a:lnTo>
                    <a:pt x="3244" y="2804"/>
                  </a:lnTo>
                  <a:lnTo>
                    <a:pt x="3160" y="2595"/>
                  </a:lnTo>
                  <a:lnTo>
                    <a:pt x="3076" y="2511"/>
                  </a:lnTo>
                  <a:lnTo>
                    <a:pt x="3118" y="2469"/>
                  </a:lnTo>
                  <a:lnTo>
                    <a:pt x="3139" y="2448"/>
                  </a:lnTo>
                  <a:lnTo>
                    <a:pt x="3139" y="2176"/>
                  </a:lnTo>
                  <a:lnTo>
                    <a:pt x="3181" y="2092"/>
                  </a:lnTo>
                  <a:lnTo>
                    <a:pt x="3223" y="1967"/>
                  </a:lnTo>
                  <a:lnTo>
                    <a:pt x="3244" y="1883"/>
                  </a:lnTo>
                  <a:lnTo>
                    <a:pt x="3244" y="1758"/>
                  </a:lnTo>
                  <a:lnTo>
                    <a:pt x="3432" y="1507"/>
                  </a:lnTo>
                  <a:lnTo>
                    <a:pt x="3537" y="1423"/>
                  </a:lnTo>
                  <a:lnTo>
                    <a:pt x="3537" y="1318"/>
                  </a:lnTo>
                  <a:lnTo>
                    <a:pt x="3578" y="1193"/>
                  </a:lnTo>
                  <a:lnTo>
                    <a:pt x="3537" y="1025"/>
                  </a:lnTo>
                  <a:lnTo>
                    <a:pt x="3453" y="942"/>
                  </a:lnTo>
                  <a:lnTo>
                    <a:pt x="3453" y="879"/>
                  </a:lnTo>
                  <a:lnTo>
                    <a:pt x="3390" y="732"/>
                  </a:lnTo>
                  <a:lnTo>
                    <a:pt x="3453" y="565"/>
                  </a:lnTo>
                  <a:lnTo>
                    <a:pt x="3453" y="502"/>
                  </a:lnTo>
                  <a:lnTo>
                    <a:pt x="3327" y="502"/>
                  </a:lnTo>
                  <a:lnTo>
                    <a:pt x="3244" y="418"/>
                  </a:lnTo>
                  <a:lnTo>
                    <a:pt x="3160" y="418"/>
                  </a:lnTo>
                  <a:lnTo>
                    <a:pt x="3055" y="502"/>
                  </a:lnTo>
                  <a:lnTo>
                    <a:pt x="2930" y="523"/>
                  </a:lnTo>
                  <a:lnTo>
                    <a:pt x="2742" y="460"/>
                  </a:lnTo>
                  <a:lnTo>
                    <a:pt x="2658" y="356"/>
                  </a:lnTo>
                  <a:lnTo>
                    <a:pt x="2553" y="293"/>
                  </a:lnTo>
                  <a:lnTo>
                    <a:pt x="2449" y="293"/>
                  </a:lnTo>
                  <a:lnTo>
                    <a:pt x="2407" y="251"/>
                  </a:lnTo>
                  <a:lnTo>
                    <a:pt x="2302" y="251"/>
                  </a:lnTo>
                  <a:lnTo>
                    <a:pt x="2093" y="146"/>
                  </a:lnTo>
                  <a:lnTo>
                    <a:pt x="192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" name="Google Shape;1683;p74"/>
            <p:cNvSpPr/>
            <p:nvPr/>
          </p:nvSpPr>
          <p:spPr>
            <a:xfrm>
              <a:off x="3726412" y="3070151"/>
              <a:ext cx="29161" cy="43557"/>
            </a:xfrm>
            <a:custGeom>
              <a:avLst/>
              <a:gdLst/>
              <a:ahLst/>
              <a:cxnLst/>
              <a:rect l="l" t="t" r="r" b="b"/>
              <a:pathLst>
                <a:path w="2449" h="3830" extrusionOk="0">
                  <a:moveTo>
                    <a:pt x="1674" y="0"/>
                  </a:moveTo>
                  <a:lnTo>
                    <a:pt x="1549" y="63"/>
                  </a:lnTo>
                  <a:lnTo>
                    <a:pt x="1402" y="63"/>
                  </a:lnTo>
                  <a:lnTo>
                    <a:pt x="1193" y="105"/>
                  </a:lnTo>
                  <a:lnTo>
                    <a:pt x="419" y="105"/>
                  </a:lnTo>
                  <a:lnTo>
                    <a:pt x="210" y="147"/>
                  </a:lnTo>
                  <a:lnTo>
                    <a:pt x="189" y="272"/>
                  </a:lnTo>
                  <a:lnTo>
                    <a:pt x="251" y="460"/>
                  </a:lnTo>
                  <a:lnTo>
                    <a:pt x="293" y="502"/>
                  </a:lnTo>
                  <a:lnTo>
                    <a:pt x="377" y="670"/>
                  </a:lnTo>
                  <a:lnTo>
                    <a:pt x="377" y="816"/>
                  </a:lnTo>
                  <a:lnTo>
                    <a:pt x="377" y="879"/>
                  </a:lnTo>
                  <a:lnTo>
                    <a:pt x="314" y="1046"/>
                  </a:lnTo>
                  <a:lnTo>
                    <a:pt x="377" y="1193"/>
                  </a:lnTo>
                  <a:lnTo>
                    <a:pt x="377" y="1256"/>
                  </a:lnTo>
                  <a:lnTo>
                    <a:pt x="461" y="1339"/>
                  </a:lnTo>
                  <a:lnTo>
                    <a:pt x="502" y="1507"/>
                  </a:lnTo>
                  <a:lnTo>
                    <a:pt x="461" y="1632"/>
                  </a:lnTo>
                  <a:lnTo>
                    <a:pt x="461" y="1737"/>
                  </a:lnTo>
                  <a:lnTo>
                    <a:pt x="356" y="1821"/>
                  </a:lnTo>
                  <a:lnTo>
                    <a:pt x="168" y="2072"/>
                  </a:lnTo>
                  <a:lnTo>
                    <a:pt x="168" y="2197"/>
                  </a:lnTo>
                  <a:lnTo>
                    <a:pt x="147" y="2281"/>
                  </a:lnTo>
                  <a:lnTo>
                    <a:pt x="105" y="2406"/>
                  </a:lnTo>
                  <a:lnTo>
                    <a:pt x="63" y="2490"/>
                  </a:lnTo>
                  <a:lnTo>
                    <a:pt x="63" y="2762"/>
                  </a:lnTo>
                  <a:lnTo>
                    <a:pt x="42" y="2783"/>
                  </a:lnTo>
                  <a:lnTo>
                    <a:pt x="0" y="2825"/>
                  </a:lnTo>
                  <a:lnTo>
                    <a:pt x="84" y="2909"/>
                  </a:lnTo>
                  <a:lnTo>
                    <a:pt x="168" y="3118"/>
                  </a:lnTo>
                  <a:lnTo>
                    <a:pt x="189" y="3285"/>
                  </a:lnTo>
                  <a:lnTo>
                    <a:pt x="314" y="3306"/>
                  </a:lnTo>
                  <a:lnTo>
                    <a:pt x="377" y="3411"/>
                  </a:lnTo>
                  <a:lnTo>
                    <a:pt x="377" y="3557"/>
                  </a:lnTo>
                  <a:lnTo>
                    <a:pt x="272" y="3599"/>
                  </a:lnTo>
                  <a:lnTo>
                    <a:pt x="168" y="3599"/>
                  </a:lnTo>
                  <a:lnTo>
                    <a:pt x="147" y="3620"/>
                  </a:lnTo>
                  <a:lnTo>
                    <a:pt x="168" y="3662"/>
                  </a:lnTo>
                  <a:lnTo>
                    <a:pt x="482" y="3725"/>
                  </a:lnTo>
                  <a:lnTo>
                    <a:pt x="712" y="3829"/>
                  </a:lnTo>
                  <a:lnTo>
                    <a:pt x="1214" y="3599"/>
                  </a:lnTo>
                  <a:lnTo>
                    <a:pt x="1549" y="3557"/>
                  </a:lnTo>
                  <a:lnTo>
                    <a:pt x="1863" y="3306"/>
                  </a:lnTo>
                  <a:lnTo>
                    <a:pt x="2135" y="3181"/>
                  </a:lnTo>
                  <a:lnTo>
                    <a:pt x="2448" y="3118"/>
                  </a:lnTo>
                  <a:lnTo>
                    <a:pt x="2386" y="3034"/>
                  </a:lnTo>
                  <a:lnTo>
                    <a:pt x="2302" y="2971"/>
                  </a:lnTo>
                  <a:lnTo>
                    <a:pt x="2260" y="2929"/>
                  </a:lnTo>
                  <a:lnTo>
                    <a:pt x="2197" y="2804"/>
                  </a:lnTo>
                  <a:lnTo>
                    <a:pt x="2176" y="2657"/>
                  </a:lnTo>
                  <a:lnTo>
                    <a:pt x="2197" y="2490"/>
                  </a:lnTo>
                  <a:lnTo>
                    <a:pt x="2197" y="2448"/>
                  </a:lnTo>
                  <a:lnTo>
                    <a:pt x="2260" y="2302"/>
                  </a:lnTo>
                  <a:lnTo>
                    <a:pt x="2260" y="1967"/>
                  </a:lnTo>
                  <a:lnTo>
                    <a:pt x="2197" y="1883"/>
                  </a:lnTo>
                  <a:lnTo>
                    <a:pt x="2239" y="1674"/>
                  </a:lnTo>
                  <a:lnTo>
                    <a:pt x="2176" y="1611"/>
                  </a:lnTo>
                  <a:lnTo>
                    <a:pt x="2239" y="1528"/>
                  </a:lnTo>
                  <a:lnTo>
                    <a:pt x="2197" y="1423"/>
                  </a:lnTo>
                  <a:lnTo>
                    <a:pt x="2155" y="1360"/>
                  </a:lnTo>
                  <a:lnTo>
                    <a:pt x="2176" y="1297"/>
                  </a:lnTo>
                  <a:lnTo>
                    <a:pt x="2197" y="1214"/>
                  </a:lnTo>
                  <a:lnTo>
                    <a:pt x="2197" y="1004"/>
                  </a:lnTo>
                  <a:lnTo>
                    <a:pt x="2155" y="1004"/>
                  </a:lnTo>
                  <a:lnTo>
                    <a:pt x="2093" y="942"/>
                  </a:lnTo>
                  <a:lnTo>
                    <a:pt x="2093" y="732"/>
                  </a:lnTo>
                  <a:lnTo>
                    <a:pt x="2135" y="586"/>
                  </a:lnTo>
                  <a:lnTo>
                    <a:pt x="1988" y="502"/>
                  </a:lnTo>
                  <a:lnTo>
                    <a:pt x="1946" y="419"/>
                  </a:lnTo>
                  <a:lnTo>
                    <a:pt x="1821" y="293"/>
                  </a:lnTo>
                  <a:lnTo>
                    <a:pt x="1821" y="209"/>
                  </a:lnTo>
                  <a:lnTo>
                    <a:pt x="1758" y="168"/>
                  </a:lnTo>
                  <a:lnTo>
                    <a:pt x="171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" name="Google Shape;1684;p74"/>
            <p:cNvSpPr/>
            <p:nvPr/>
          </p:nvSpPr>
          <p:spPr>
            <a:xfrm>
              <a:off x="3746846" y="3070151"/>
              <a:ext cx="13956" cy="35459"/>
            </a:xfrm>
            <a:custGeom>
              <a:avLst/>
              <a:gdLst/>
              <a:ahLst/>
              <a:cxnLst/>
              <a:rect l="l" t="t" r="r" b="b"/>
              <a:pathLst>
                <a:path w="1172" h="3118" extrusionOk="0">
                  <a:moveTo>
                    <a:pt x="0" y="0"/>
                  </a:moveTo>
                  <a:lnTo>
                    <a:pt x="42" y="168"/>
                  </a:lnTo>
                  <a:lnTo>
                    <a:pt x="105" y="209"/>
                  </a:lnTo>
                  <a:lnTo>
                    <a:pt x="105" y="293"/>
                  </a:lnTo>
                  <a:lnTo>
                    <a:pt x="230" y="419"/>
                  </a:lnTo>
                  <a:lnTo>
                    <a:pt x="272" y="502"/>
                  </a:lnTo>
                  <a:lnTo>
                    <a:pt x="419" y="586"/>
                  </a:lnTo>
                  <a:lnTo>
                    <a:pt x="377" y="732"/>
                  </a:lnTo>
                  <a:lnTo>
                    <a:pt x="377" y="942"/>
                  </a:lnTo>
                  <a:lnTo>
                    <a:pt x="439" y="1004"/>
                  </a:lnTo>
                  <a:lnTo>
                    <a:pt x="481" y="1004"/>
                  </a:lnTo>
                  <a:lnTo>
                    <a:pt x="481" y="1214"/>
                  </a:lnTo>
                  <a:lnTo>
                    <a:pt x="460" y="1297"/>
                  </a:lnTo>
                  <a:lnTo>
                    <a:pt x="439" y="1360"/>
                  </a:lnTo>
                  <a:lnTo>
                    <a:pt x="481" y="1423"/>
                  </a:lnTo>
                  <a:lnTo>
                    <a:pt x="523" y="1528"/>
                  </a:lnTo>
                  <a:lnTo>
                    <a:pt x="460" y="1611"/>
                  </a:lnTo>
                  <a:lnTo>
                    <a:pt x="523" y="1674"/>
                  </a:lnTo>
                  <a:lnTo>
                    <a:pt x="481" y="1883"/>
                  </a:lnTo>
                  <a:lnTo>
                    <a:pt x="544" y="1967"/>
                  </a:lnTo>
                  <a:lnTo>
                    <a:pt x="544" y="2302"/>
                  </a:lnTo>
                  <a:lnTo>
                    <a:pt x="481" y="2448"/>
                  </a:lnTo>
                  <a:lnTo>
                    <a:pt x="481" y="2490"/>
                  </a:lnTo>
                  <a:lnTo>
                    <a:pt x="460" y="2657"/>
                  </a:lnTo>
                  <a:lnTo>
                    <a:pt x="481" y="2804"/>
                  </a:lnTo>
                  <a:lnTo>
                    <a:pt x="544" y="2929"/>
                  </a:lnTo>
                  <a:lnTo>
                    <a:pt x="586" y="2971"/>
                  </a:lnTo>
                  <a:lnTo>
                    <a:pt x="670" y="3034"/>
                  </a:lnTo>
                  <a:lnTo>
                    <a:pt x="732" y="3118"/>
                  </a:lnTo>
                  <a:lnTo>
                    <a:pt x="774" y="3118"/>
                  </a:lnTo>
                  <a:lnTo>
                    <a:pt x="1088" y="2929"/>
                  </a:lnTo>
                  <a:lnTo>
                    <a:pt x="1151" y="2929"/>
                  </a:lnTo>
                  <a:lnTo>
                    <a:pt x="1172" y="2825"/>
                  </a:lnTo>
                  <a:lnTo>
                    <a:pt x="1088" y="2699"/>
                  </a:lnTo>
                  <a:lnTo>
                    <a:pt x="1088" y="2553"/>
                  </a:lnTo>
                  <a:lnTo>
                    <a:pt x="1046" y="2385"/>
                  </a:lnTo>
                  <a:lnTo>
                    <a:pt x="1067" y="1716"/>
                  </a:lnTo>
                  <a:lnTo>
                    <a:pt x="1067" y="1611"/>
                  </a:lnTo>
                  <a:lnTo>
                    <a:pt x="1109" y="1528"/>
                  </a:lnTo>
                  <a:lnTo>
                    <a:pt x="1109" y="1402"/>
                  </a:lnTo>
                  <a:lnTo>
                    <a:pt x="1088" y="1297"/>
                  </a:lnTo>
                  <a:lnTo>
                    <a:pt x="1088" y="1130"/>
                  </a:lnTo>
                  <a:lnTo>
                    <a:pt x="1046" y="900"/>
                  </a:lnTo>
                  <a:lnTo>
                    <a:pt x="900" y="586"/>
                  </a:lnTo>
                  <a:lnTo>
                    <a:pt x="858" y="565"/>
                  </a:lnTo>
                  <a:lnTo>
                    <a:pt x="774" y="481"/>
                  </a:lnTo>
                  <a:lnTo>
                    <a:pt x="649" y="398"/>
                  </a:lnTo>
                  <a:lnTo>
                    <a:pt x="628" y="209"/>
                  </a:lnTo>
                  <a:lnTo>
                    <a:pt x="649" y="168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" name="Google Shape;1685;p74"/>
            <p:cNvSpPr/>
            <p:nvPr/>
          </p:nvSpPr>
          <p:spPr>
            <a:xfrm>
              <a:off x="3754312" y="3061110"/>
              <a:ext cx="21445" cy="42840"/>
            </a:xfrm>
            <a:custGeom>
              <a:avLst/>
              <a:gdLst/>
              <a:ahLst/>
              <a:cxnLst/>
              <a:rect l="l" t="t" r="r" b="b"/>
              <a:pathLst>
                <a:path w="1801" h="3767" extrusionOk="0">
                  <a:moveTo>
                    <a:pt x="1047" y="0"/>
                  </a:moveTo>
                  <a:lnTo>
                    <a:pt x="984" y="105"/>
                  </a:lnTo>
                  <a:lnTo>
                    <a:pt x="1005" y="147"/>
                  </a:lnTo>
                  <a:lnTo>
                    <a:pt x="900" y="209"/>
                  </a:lnTo>
                  <a:lnTo>
                    <a:pt x="838" y="209"/>
                  </a:lnTo>
                  <a:lnTo>
                    <a:pt x="838" y="272"/>
                  </a:lnTo>
                  <a:lnTo>
                    <a:pt x="691" y="439"/>
                  </a:lnTo>
                  <a:lnTo>
                    <a:pt x="628" y="439"/>
                  </a:lnTo>
                  <a:lnTo>
                    <a:pt x="440" y="544"/>
                  </a:lnTo>
                  <a:lnTo>
                    <a:pt x="356" y="523"/>
                  </a:lnTo>
                  <a:lnTo>
                    <a:pt x="252" y="565"/>
                  </a:lnTo>
                  <a:lnTo>
                    <a:pt x="252" y="670"/>
                  </a:lnTo>
                  <a:lnTo>
                    <a:pt x="168" y="753"/>
                  </a:lnTo>
                  <a:lnTo>
                    <a:pt x="168" y="858"/>
                  </a:lnTo>
                  <a:lnTo>
                    <a:pt x="43" y="900"/>
                  </a:lnTo>
                  <a:lnTo>
                    <a:pt x="22" y="963"/>
                  </a:lnTo>
                  <a:lnTo>
                    <a:pt x="1" y="1004"/>
                  </a:lnTo>
                  <a:lnTo>
                    <a:pt x="22" y="1193"/>
                  </a:lnTo>
                  <a:lnTo>
                    <a:pt x="147" y="1276"/>
                  </a:lnTo>
                  <a:lnTo>
                    <a:pt x="231" y="1360"/>
                  </a:lnTo>
                  <a:lnTo>
                    <a:pt x="273" y="1381"/>
                  </a:lnTo>
                  <a:lnTo>
                    <a:pt x="419" y="1695"/>
                  </a:lnTo>
                  <a:lnTo>
                    <a:pt x="461" y="1925"/>
                  </a:lnTo>
                  <a:lnTo>
                    <a:pt x="461" y="2092"/>
                  </a:lnTo>
                  <a:lnTo>
                    <a:pt x="482" y="2197"/>
                  </a:lnTo>
                  <a:lnTo>
                    <a:pt x="482" y="2323"/>
                  </a:lnTo>
                  <a:lnTo>
                    <a:pt x="440" y="2406"/>
                  </a:lnTo>
                  <a:lnTo>
                    <a:pt x="440" y="2511"/>
                  </a:lnTo>
                  <a:lnTo>
                    <a:pt x="419" y="3180"/>
                  </a:lnTo>
                  <a:lnTo>
                    <a:pt x="461" y="3348"/>
                  </a:lnTo>
                  <a:lnTo>
                    <a:pt x="461" y="3494"/>
                  </a:lnTo>
                  <a:lnTo>
                    <a:pt x="545" y="3620"/>
                  </a:lnTo>
                  <a:lnTo>
                    <a:pt x="524" y="3724"/>
                  </a:lnTo>
                  <a:lnTo>
                    <a:pt x="733" y="3766"/>
                  </a:lnTo>
                  <a:lnTo>
                    <a:pt x="1110" y="3620"/>
                  </a:lnTo>
                  <a:lnTo>
                    <a:pt x="1152" y="3620"/>
                  </a:lnTo>
                  <a:lnTo>
                    <a:pt x="1110" y="3515"/>
                  </a:lnTo>
                  <a:lnTo>
                    <a:pt x="1152" y="3243"/>
                  </a:lnTo>
                  <a:lnTo>
                    <a:pt x="1110" y="3139"/>
                  </a:lnTo>
                  <a:lnTo>
                    <a:pt x="1152" y="3055"/>
                  </a:lnTo>
                  <a:lnTo>
                    <a:pt x="1110" y="2825"/>
                  </a:lnTo>
                  <a:lnTo>
                    <a:pt x="1110" y="2720"/>
                  </a:lnTo>
                  <a:lnTo>
                    <a:pt x="1110" y="2657"/>
                  </a:lnTo>
                  <a:lnTo>
                    <a:pt x="1089" y="2616"/>
                  </a:lnTo>
                  <a:lnTo>
                    <a:pt x="1110" y="2553"/>
                  </a:lnTo>
                  <a:lnTo>
                    <a:pt x="1089" y="2469"/>
                  </a:lnTo>
                  <a:lnTo>
                    <a:pt x="1089" y="2427"/>
                  </a:lnTo>
                  <a:lnTo>
                    <a:pt x="1089" y="2302"/>
                  </a:lnTo>
                  <a:lnTo>
                    <a:pt x="1110" y="2218"/>
                  </a:lnTo>
                  <a:lnTo>
                    <a:pt x="1110" y="2113"/>
                  </a:lnTo>
                  <a:lnTo>
                    <a:pt x="1152" y="2051"/>
                  </a:lnTo>
                  <a:lnTo>
                    <a:pt x="1256" y="2009"/>
                  </a:lnTo>
                  <a:lnTo>
                    <a:pt x="1298" y="2009"/>
                  </a:lnTo>
                  <a:lnTo>
                    <a:pt x="1361" y="1946"/>
                  </a:lnTo>
                  <a:lnTo>
                    <a:pt x="1403" y="1841"/>
                  </a:lnTo>
                  <a:lnTo>
                    <a:pt x="1486" y="1716"/>
                  </a:lnTo>
                  <a:lnTo>
                    <a:pt x="1528" y="1611"/>
                  </a:lnTo>
                  <a:lnTo>
                    <a:pt x="1612" y="1569"/>
                  </a:lnTo>
                  <a:lnTo>
                    <a:pt x="1696" y="1569"/>
                  </a:lnTo>
                  <a:lnTo>
                    <a:pt x="1716" y="1507"/>
                  </a:lnTo>
                  <a:lnTo>
                    <a:pt x="1591" y="1381"/>
                  </a:lnTo>
                  <a:lnTo>
                    <a:pt x="1591" y="1318"/>
                  </a:lnTo>
                  <a:lnTo>
                    <a:pt x="1633" y="1255"/>
                  </a:lnTo>
                  <a:lnTo>
                    <a:pt x="1779" y="1255"/>
                  </a:lnTo>
                  <a:lnTo>
                    <a:pt x="1800" y="1172"/>
                  </a:lnTo>
                  <a:lnTo>
                    <a:pt x="1737" y="963"/>
                  </a:lnTo>
                  <a:lnTo>
                    <a:pt x="1716" y="837"/>
                  </a:lnTo>
                  <a:lnTo>
                    <a:pt x="1570" y="691"/>
                  </a:lnTo>
                  <a:lnTo>
                    <a:pt x="1528" y="628"/>
                  </a:lnTo>
                  <a:lnTo>
                    <a:pt x="1570" y="481"/>
                  </a:lnTo>
                  <a:lnTo>
                    <a:pt x="1591" y="481"/>
                  </a:lnTo>
                  <a:lnTo>
                    <a:pt x="1465" y="314"/>
                  </a:lnTo>
                  <a:lnTo>
                    <a:pt x="1319" y="272"/>
                  </a:lnTo>
                  <a:lnTo>
                    <a:pt x="1214" y="147"/>
                  </a:lnTo>
                  <a:lnTo>
                    <a:pt x="104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" name="Google Shape;1686;p74"/>
            <p:cNvSpPr/>
            <p:nvPr/>
          </p:nvSpPr>
          <p:spPr>
            <a:xfrm>
              <a:off x="3838283" y="2987337"/>
              <a:ext cx="71755" cy="108994"/>
            </a:xfrm>
            <a:custGeom>
              <a:avLst/>
              <a:gdLst/>
              <a:ahLst/>
              <a:cxnLst/>
              <a:rect l="l" t="t" r="r" b="b"/>
              <a:pathLst>
                <a:path w="6026" h="9584" extrusionOk="0">
                  <a:moveTo>
                    <a:pt x="1318" y="1"/>
                  </a:moveTo>
                  <a:lnTo>
                    <a:pt x="690" y="252"/>
                  </a:lnTo>
                  <a:lnTo>
                    <a:pt x="732" y="336"/>
                  </a:lnTo>
                  <a:lnTo>
                    <a:pt x="1025" y="1110"/>
                  </a:lnTo>
                  <a:lnTo>
                    <a:pt x="1004" y="1277"/>
                  </a:lnTo>
                  <a:lnTo>
                    <a:pt x="962" y="1361"/>
                  </a:lnTo>
                  <a:lnTo>
                    <a:pt x="1360" y="1821"/>
                  </a:lnTo>
                  <a:lnTo>
                    <a:pt x="1339" y="2030"/>
                  </a:lnTo>
                  <a:lnTo>
                    <a:pt x="1255" y="2114"/>
                  </a:lnTo>
                  <a:lnTo>
                    <a:pt x="1109" y="3202"/>
                  </a:lnTo>
                  <a:lnTo>
                    <a:pt x="1130" y="4039"/>
                  </a:lnTo>
                  <a:lnTo>
                    <a:pt x="167" y="5022"/>
                  </a:lnTo>
                  <a:lnTo>
                    <a:pt x="126" y="5085"/>
                  </a:lnTo>
                  <a:lnTo>
                    <a:pt x="0" y="5085"/>
                  </a:lnTo>
                  <a:lnTo>
                    <a:pt x="0" y="5169"/>
                  </a:lnTo>
                  <a:lnTo>
                    <a:pt x="21" y="5901"/>
                  </a:lnTo>
                  <a:lnTo>
                    <a:pt x="105" y="5922"/>
                  </a:lnTo>
                  <a:lnTo>
                    <a:pt x="272" y="6131"/>
                  </a:lnTo>
                  <a:lnTo>
                    <a:pt x="335" y="6278"/>
                  </a:lnTo>
                  <a:lnTo>
                    <a:pt x="628" y="6424"/>
                  </a:lnTo>
                  <a:lnTo>
                    <a:pt x="753" y="6529"/>
                  </a:lnTo>
                  <a:lnTo>
                    <a:pt x="795" y="6717"/>
                  </a:lnTo>
                  <a:lnTo>
                    <a:pt x="837" y="6759"/>
                  </a:lnTo>
                  <a:lnTo>
                    <a:pt x="858" y="6864"/>
                  </a:lnTo>
                  <a:lnTo>
                    <a:pt x="942" y="7031"/>
                  </a:lnTo>
                  <a:lnTo>
                    <a:pt x="942" y="7115"/>
                  </a:lnTo>
                  <a:lnTo>
                    <a:pt x="921" y="7157"/>
                  </a:lnTo>
                  <a:lnTo>
                    <a:pt x="900" y="7219"/>
                  </a:lnTo>
                  <a:lnTo>
                    <a:pt x="962" y="7282"/>
                  </a:lnTo>
                  <a:lnTo>
                    <a:pt x="921" y="7429"/>
                  </a:lnTo>
                  <a:lnTo>
                    <a:pt x="837" y="7491"/>
                  </a:lnTo>
                  <a:lnTo>
                    <a:pt x="858" y="7596"/>
                  </a:lnTo>
                  <a:lnTo>
                    <a:pt x="962" y="7763"/>
                  </a:lnTo>
                  <a:lnTo>
                    <a:pt x="1046" y="7805"/>
                  </a:lnTo>
                  <a:lnTo>
                    <a:pt x="1067" y="7910"/>
                  </a:lnTo>
                  <a:lnTo>
                    <a:pt x="1234" y="8056"/>
                  </a:lnTo>
                  <a:lnTo>
                    <a:pt x="1276" y="8077"/>
                  </a:lnTo>
                  <a:lnTo>
                    <a:pt x="1234" y="8119"/>
                  </a:lnTo>
                  <a:lnTo>
                    <a:pt x="1151" y="8098"/>
                  </a:lnTo>
                  <a:lnTo>
                    <a:pt x="1067" y="8077"/>
                  </a:lnTo>
                  <a:lnTo>
                    <a:pt x="942" y="8056"/>
                  </a:lnTo>
                  <a:lnTo>
                    <a:pt x="900" y="8077"/>
                  </a:lnTo>
                  <a:lnTo>
                    <a:pt x="795" y="8056"/>
                  </a:lnTo>
                  <a:lnTo>
                    <a:pt x="690" y="8077"/>
                  </a:lnTo>
                  <a:lnTo>
                    <a:pt x="628" y="8056"/>
                  </a:lnTo>
                  <a:lnTo>
                    <a:pt x="439" y="8056"/>
                  </a:lnTo>
                  <a:lnTo>
                    <a:pt x="439" y="8161"/>
                  </a:lnTo>
                  <a:lnTo>
                    <a:pt x="418" y="8203"/>
                  </a:lnTo>
                  <a:lnTo>
                    <a:pt x="418" y="8307"/>
                  </a:lnTo>
                  <a:lnTo>
                    <a:pt x="418" y="8370"/>
                  </a:lnTo>
                  <a:lnTo>
                    <a:pt x="502" y="8412"/>
                  </a:lnTo>
                  <a:lnTo>
                    <a:pt x="502" y="8496"/>
                  </a:lnTo>
                  <a:lnTo>
                    <a:pt x="607" y="8517"/>
                  </a:lnTo>
                  <a:lnTo>
                    <a:pt x="816" y="8705"/>
                  </a:lnTo>
                  <a:lnTo>
                    <a:pt x="1025" y="8914"/>
                  </a:lnTo>
                  <a:lnTo>
                    <a:pt x="1109" y="8998"/>
                  </a:lnTo>
                  <a:lnTo>
                    <a:pt x="1214" y="9144"/>
                  </a:lnTo>
                  <a:lnTo>
                    <a:pt x="1276" y="9312"/>
                  </a:lnTo>
                  <a:lnTo>
                    <a:pt x="1318" y="9416"/>
                  </a:lnTo>
                  <a:lnTo>
                    <a:pt x="1360" y="9458"/>
                  </a:lnTo>
                  <a:lnTo>
                    <a:pt x="1381" y="9584"/>
                  </a:lnTo>
                  <a:lnTo>
                    <a:pt x="1486" y="9584"/>
                  </a:lnTo>
                  <a:lnTo>
                    <a:pt x="1590" y="9563"/>
                  </a:lnTo>
                  <a:lnTo>
                    <a:pt x="1758" y="9563"/>
                  </a:lnTo>
                  <a:lnTo>
                    <a:pt x="1799" y="9437"/>
                  </a:lnTo>
                  <a:lnTo>
                    <a:pt x="1799" y="9312"/>
                  </a:lnTo>
                  <a:lnTo>
                    <a:pt x="1883" y="9249"/>
                  </a:lnTo>
                  <a:lnTo>
                    <a:pt x="1946" y="9312"/>
                  </a:lnTo>
                  <a:lnTo>
                    <a:pt x="1988" y="9437"/>
                  </a:lnTo>
                  <a:lnTo>
                    <a:pt x="2051" y="9479"/>
                  </a:lnTo>
                  <a:lnTo>
                    <a:pt x="2155" y="9458"/>
                  </a:lnTo>
                  <a:lnTo>
                    <a:pt x="2281" y="9354"/>
                  </a:lnTo>
                  <a:lnTo>
                    <a:pt x="2469" y="9312"/>
                  </a:lnTo>
                  <a:lnTo>
                    <a:pt x="2595" y="9207"/>
                  </a:lnTo>
                  <a:lnTo>
                    <a:pt x="2929" y="9123"/>
                  </a:lnTo>
                  <a:lnTo>
                    <a:pt x="3097" y="9123"/>
                  </a:lnTo>
                  <a:lnTo>
                    <a:pt x="3159" y="9019"/>
                  </a:lnTo>
                  <a:lnTo>
                    <a:pt x="3327" y="8914"/>
                  </a:lnTo>
                  <a:lnTo>
                    <a:pt x="3306" y="8831"/>
                  </a:lnTo>
                  <a:lnTo>
                    <a:pt x="3243" y="8831"/>
                  </a:lnTo>
                  <a:lnTo>
                    <a:pt x="3139" y="8726"/>
                  </a:lnTo>
                  <a:lnTo>
                    <a:pt x="3159" y="8621"/>
                  </a:lnTo>
                  <a:lnTo>
                    <a:pt x="3243" y="8579"/>
                  </a:lnTo>
                  <a:lnTo>
                    <a:pt x="3327" y="8600"/>
                  </a:lnTo>
                  <a:lnTo>
                    <a:pt x="3452" y="8579"/>
                  </a:lnTo>
                  <a:lnTo>
                    <a:pt x="3557" y="8621"/>
                  </a:lnTo>
                  <a:lnTo>
                    <a:pt x="3683" y="8642"/>
                  </a:lnTo>
                  <a:lnTo>
                    <a:pt x="3850" y="8621"/>
                  </a:lnTo>
                  <a:lnTo>
                    <a:pt x="4080" y="8600"/>
                  </a:lnTo>
                  <a:lnTo>
                    <a:pt x="4185" y="8517"/>
                  </a:lnTo>
                  <a:lnTo>
                    <a:pt x="4289" y="8475"/>
                  </a:lnTo>
                  <a:lnTo>
                    <a:pt x="4310" y="8370"/>
                  </a:lnTo>
                  <a:lnTo>
                    <a:pt x="4289" y="8286"/>
                  </a:lnTo>
                  <a:lnTo>
                    <a:pt x="4310" y="8182"/>
                  </a:lnTo>
                  <a:lnTo>
                    <a:pt x="4394" y="8119"/>
                  </a:lnTo>
                  <a:lnTo>
                    <a:pt x="4394" y="8056"/>
                  </a:lnTo>
                  <a:lnTo>
                    <a:pt x="4478" y="7952"/>
                  </a:lnTo>
                  <a:lnTo>
                    <a:pt x="4520" y="7973"/>
                  </a:lnTo>
                  <a:lnTo>
                    <a:pt x="4582" y="7973"/>
                  </a:lnTo>
                  <a:lnTo>
                    <a:pt x="4687" y="7805"/>
                  </a:lnTo>
                  <a:lnTo>
                    <a:pt x="4771" y="7784"/>
                  </a:lnTo>
                  <a:lnTo>
                    <a:pt x="4729" y="7701"/>
                  </a:lnTo>
                  <a:lnTo>
                    <a:pt x="4771" y="7638"/>
                  </a:lnTo>
                  <a:lnTo>
                    <a:pt x="4917" y="7554"/>
                  </a:lnTo>
                  <a:lnTo>
                    <a:pt x="5022" y="7470"/>
                  </a:lnTo>
                  <a:lnTo>
                    <a:pt x="5147" y="7470"/>
                  </a:lnTo>
                  <a:lnTo>
                    <a:pt x="5231" y="7533"/>
                  </a:lnTo>
                  <a:lnTo>
                    <a:pt x="5356" y="7450"/>
                  </a:lnTo>
                  <a:lnTo>
                    <a:pt x="5398" y="7387"/>
                  </a:lnTo>
                  <a:lnTo>
                    <a:pt x="5419" y="7366"/>
                  </a:lnTo>
                  <a:lnTo>
                    <a:pt x="5419" y="7282"/>
                  </a:lnTo>
                  <a:lnTo>
                    <a:pt x="5461" y="7219"/>
                  </a:lnTo>
                  <a:lnTo>
                    <a:pt x="5419" y="7136"/>
                  </a:lnTo>
                  <a:lnTo>
                    <a:pt x="5189" y="7052"/>
                  </a:lnTo>
                  <a:lnTo>
                    <a:pt x="5147" y="6947"/>
                  </a:lnTo>
                  <a:lnTo>
                    <a:pt x="5147" y="6822"/>
                  </a:lnTo>
                  <a:lnTo>
                    <a:pt x="5105" y="6717"/>
                  </a:lnTo>
                  <a:lnTo>
                    <a:pt x="5147" y="6634"/>
                  </a:lnTo>
                  <a:lnTo>
                    <a:pt x="5084" y="6592"/>
                  </a:lnTo>
                  <a:lnTo>
                    <a:pt x="5126" y="6529"/>
                  </a:lnTo>
                  <a:lnTo>
                    <a:pt x="5126" y="6445"/>
                  </a:lnTo>
                  <a:lnTo>
                    <a:pt x="5084" y="6424"/>
                  </a:lnTo>
                  <a:lnTo>
                    <a:pt x="4938" y="6529"/>
                  </a:lnTo>
                  <a:lnTo>
                    <a:pt x="4875" y="6445"/>
                  </a:lnTo>
                  <a:lnTo>
                    <a:pt x="4875" y="6320"/>
                  </a:lnTo>
                  <a:lnTo>
                    <a:pt x="5043" y="6131"/>
                  </a:lnTo>
                  <a:lnTo>
                    <a:pt x="5105" y="6027"/>
                  </a:lnTo>
                  <a:lnTo>
                    <a:pt x="5084" y="5922"/>
                  </a:lnTo>
                  <a:lnTo>
                    <a:pt x="4980" y="5880"/>
                  </a:lnTo>
                  <a:lnTo>
                    <a:pt x="5001" y="5797"/>
                  </a:lnTo>
                  <a:lnTo>
                    <a:pt x="5126" y="5713"/>
                  </a:lnTo>
                  <a:lnTo>
                    <a:pt x="5189" y="5587"/>
                  </a:lnTo>
                  <a:lnTo>
                    <a:pt x="5126" y="5545"/>
                  </a:lnTo>
                  <a:lnTo>
                    <a:pt x="5105" y="5441"/>
                  </a:lnTo>
                  <a:lnTo>
                    <a:pt x="5210" y="5357"/>
                  </a:lnTo>
                  <a:lnTo>
                    <a:pt x="5252" y="5357"/>
                  </a:lnTo>
                  <a:lnTo>
                    <a:pt x="5461" y="5085"/>
                  </a:lnTo>
                  <a:lnTo>
                    <a:pt x="5524" y="4960"/>
                  </a:lnTo>
                  <a:lnTo>
                    <a:pt x="5461" y="4876"/>
                  </a:lnTo>
                  <a:lnTo>
                    <a:pt x="5461" y="4750"/>
                  </a:lnTo>
                  <a:lnTo>
                    <a:pt x="5566" y="4667"/>
                  </a:lnTo>
                  <a:lnTo>
                    <a:pt x="5712" y="4667"/>
                  </a:lnTo>
                  <a:lnTo>
                    <a:pt x="5817" y="4729"/>
                  </a:lnTo>
                  <a:lnTo>
                    <a:pt x="5921" y="4646"/>
                  </a:lnTo>
                  <a:lnTo>
                    <a:pt x="6026" y="4625"/>
                  </a:lnTo>
                  <a:lnTo>
                    <a:pt x="5963" y="2344"/>
                  </a:lnTo>
                  <a:lnTo>
                    <a:pt x="131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" name="Google Shape;1687;p74"/>
            <p:cNvSpPr/>
            <p:nvPr/>
          </p:nvSpPr>
          <p:spPr>
            <a:xfrm>
              <a:off x="3829555" y="3057778"/>
              <a:ext cx="2251" cy="1194"/>
            </a:xfrm>
            <a:custGeom>
              <a:avLst/>
              <a:gdLst/>
              <a:ahLst/>
              <a:cxnLst/>
              <a:rect l="l" t="t" r="r" b="b"/>
              <a:pathLst>
                <a:path w="189" h="105" extrusionOk="0">
                  <a:moveTo>
                    <a:pt x="189" y="0"/>
                  </a:moveTo>
                  <a:lnTo>
                    <a:pt x="1" y="42"/>
                  </a:lnTo>
                  <a:lnTo>
                    <a:pt x="63" y="105"/>
                  </a:lnTo>
                  <a:lnTo>
                    <a:pt x="168" y="84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" name="Google Shape;1688;p74"/>
            <p:cNvSpPr/>
            <p:nvPr/>
          </p:nvSpPr>
          <p:spPr>
            <a:xfrm>
              <a:off x="3749584" y="2988770"/>
              <a:ext cx="104905" cy="77822"/>
            </a:xfrm>
            <a:custGeom>
              <a:avLst/>
              <a:gdLst/>
              <a:ahLst/>
              <a:cxnLst/>
              <a:rect l="l" t="t" r="r" b="b"/>
              <a:pathLst>
                <a:path w="8810" h="6843" extrusionOk="0">
                  <a:moveTo>
                    <a:pt x="6507" y="0"/>
                  </a:moveTo>
                  <a:lnTo>
                    <a:pt x="3913" y="1590"/>
                  </a:lnTo>
                  <a:lnTo>
                    <a:pt x="3181" y="2239"/>
                  </a:lnTo>
                  <a:lnTo>
                    <a:pt x="2323" y="2448"/>
                  </a:lnTo>
                  <a:lnTo>
                    <a:pt x="2302" y="3578"/>
                  </a:lnTo>
                  <a:lnTo>
                    <a:pt x="2239" y="4080"/>
                  </a:lnTo>
                  <a:lnTo>
                    <a:pt x="2176" y="4164"/>
                  </a:lnTo>
                  <a:lnTo>
                    <a:pt x="2134" y="4331"/>
                  </a:lnTo>
                  <a:lnTo>
                    <a:pt x="2093" y="4478"/>
                  </a:lnTo>
                  <a:lnTo>
                    <a:pt x="1800" y="4624"/>
                  </a:lnTo>
                  <a:lnTo>
                    <a:pt x="1653" y="4729"/>
                  </a:lnTo>
                  <a:lnTo>
                    <a:pt x="1465" y="4729"/>
                  </a:lnTo>
                  <a:lnTo>
                    <a:pt x="1297" y="4834"/>
                  </a:lnTo>
                  <a:lnTo>
                    <a:pt x="942" y="4834"/>
                  </a:lnTo>
                  <a:lnTo>
                    <a:pt x="774" y="4917"/>
                  </a:lnTo>
                  <a:lnTo>
                    <a:pt x="649" y="4917"/>
                  </a:lnTo>
                  <a:lnTo>
                    <a:pt x="251" y="4938"/>
                  </a:lnTo>
                  <a:lnTo>
                    <a:pt x="126" y="4917"/>
                  </a:lnTo>
                  <a:lnTo>
                    <a:pt x="84" y="5001"/>
                  </a:lnTo>
                  <a:lnTo>
                    <a:pt x="84" y="5147"/>
                  </a:lnTo>
                  <a:lnTo>
                    <a:pt x="0" y="5252"/>
                  </a:lnTo>
                  <a:lnTo>
                    <a:pt x="0" y="5440"/>
                  </a:lnTo>
                  <a:lnTo>
                    <a:pt x="544" y="5796"/>
                  </a:lnTo>
                  <a:lnTo>
                    <a:pt x="544" y="6047"/>
                  </a:lnTo>
                  <a:lnTo>
                    <a:pt x="753" y="6173"/>
                  </a:lnTo>
                  <a:lnTo>
                    <a:pt x="984" y="6047"/>
                  </a:lnTo>
                  <a:lnTo>
                    <a:pt x="1067" y="6089"/>
                  </a:lnTo>
                  <a:lnTo>
                    <a:pt x="1067" y="6152"/>
                  </a:lnTo>
                  <a:lnTo>
                    <a:pt x="1130" y="6194"/>
                  </a:lnTo>
                  <a:lnTo>
                    <a:pt x="1130" y="6298"/>
                  </a:lnTo>
                  <a:lnTo>
                    <a:pt x="1067" y="6403"/>
                  </a:lnTo>
                  <a:lnTo>
                    <a:pt x="1193" y="6570"/>
                  </a:lnTo>
                  <a:lnTo>
                    <a:pt x="1297" y="6570"/>
                  </a:lnTo>
                  <a:lnTo>
                    <a:pt x="1402" y="6508"/>
                  </a:lnTo>
                  <a:lnTo>
                    <a:pt x="1381" y="6466"/>
                  </a:lnTo>
                  <a:lnTo>
                    <a:pt x="1444" y="6361"/>
                  </a:lnTo>
                  <a:lnTo>
                    <a:pt x="1611" y="6508"/>
                  </a:lnTo>
                  <a:lnTo>
                    <a:pt x="1716" y="6633"/>
                  </a:lnTo>
                  <a:lnTo>
                    <a:pt x="1862" y="6675"/>
                  </a:lnTo>
                  <a:lnTo>
                    <a:pt x="1988" y="6842"/>
                  </a:lnTo>
                  <a:lnTo>
                    <a:pt x="2072" y="6780"/>
                  </a:lnTo>
                  <a:lnTo>
                    <a:pt x="2072" y="6717"/>
                  </a:lnTo>
                  <a:lnTo>
                    <a:pt x="2009" y="6696"/>
                  </a:lnTo>
                  <a:lnTo>
                    <a:pt x="1925" y="6528"/>
                  </a:lnTo>
                  <a:lnTo>
                    <a:pt x="1967" y="6487"/>
                  </a:lnTo>
                  <a:lnTo>
                    <a:pt x="1967" y="6403"/>
                  </a:lnTo>
                  <a:lnTo>
                    <a:pt x="2072" y="6298"/>
                  </a:lnTo>
                  <a:lnTo>
                    <a:pt x="2176" y="6298"/>
                  </a:lnTo>
                  <a:lnTo>
                    <a:pt x="2176" y="6215"/>
                  </a:lnTo>
                  <a:lnTo>
                    <a:pt x="2113" y="6173"/>
                  </a:lnTo>
                  <a:lnTo>
                    <a:pt x="2093" y="6068"/>
                  </a:lnTo>
                  <a:lnTo>
                    <a:pt x="2113" y="6005"/>
                  </a:lnTo>
                  <a:lnTo>
                    <a:pt x="2134" y="5984"/>
                  </a:lnTo>
                  <a:lnTo>
                    <a:pt x="2113" y="5943"/>
                  </a:lnTo>
                  <a:lnTo>
                    <a:pt x="2113" y="5880"/>
                  </a:lnTo>
                  <a:lnTo>
                    <a:pt x="2239" y="5775"/>
                  </a:lnTo>
                  <a:lnTo>
                    <a:pt x="2323" y="5754"/>
                  </a:lnTo>
                  <a:lnTo>
                    <a:pt x="2385" y="5733"/>
                  </a:lnTo>
                  <a:lnTo>
                    <a:pt x="2490" y="5692"/>
                  </a:lnTo>
                  <a:lnTo>
                    <a:pt x="2804" y="5692"/>
                  </a:lnTo>
                  <a:lnTo>
                    <a:pt x="2846" y="5650"/>
                  </a:lnTo>
                  <a:lnTo>
                    <a:pt x="2930" y="5650"/>
                  </a:lnTo>
                  <a:lnTo>
                    <a:pt x="3013" y="5671"/>
                  </a:lnTo>
                  <a:lnTo>
                    <a:pt x="3160" y="5692"/>
                  </a:lnTo>
                  <a:lnTo>
                    <a:pt x="3243" y="5733"/>
                  </a:lnTo>
                  <a:lnTo>
                    <a:pt x="3327" y="5754"/>
                  </a:lnTo>
                  <a:lnTo>
                    <a:pt x="3494" y="5796"/>
                  </a:lnTo>
                  <a:lnTo>
                    <a:pt x="3557" y="5880"/>
                  </a:lnTo>
                  <a:lnTo>
                    <a:pt x="3683" y="6068"/>
                  </a:lnTo>
                  <a:lnTo>
                    <a:pt x="3787" y="6152"/>
                  </a:lnTo>
                  <a:lnTo>
                    <a:pt x="3850" y="6110"/>
                  </a:lnTo>
                  <a:lnTo>
                    <a:pt x="3913" y="6047"/>
                  </a:lnTo>
                  <a:lnTo>
                    <a:pt x="3997" y="6005"/>
                  </a:lnTo>
                  <a:lnTo>
                    <a:pt x="4080" y="5984"/>
                  </a:lnTo>
                  <a:lnTo>
                    <a:pt x="4227" y="5964"/>
                  </a:lnTo>
                  <a:lnTo>
                    <a:pt x="4269" y="5943"/>
                  </a:lnTo>
                  <a:lnTo>
                    <a:pt x="4373" y="5943"/>
                  </a:lnTo>
                  <a:lnTo>
                    <a:pt x="4478" y="6005"/>
                  </a:lnTo>
                  <a:lnTo>
                    <a:pt x="4478" y="6068"/>
                  </a:lnTo>
                  <a:lnTo>
                    <a:pt x="4582" y="6089"/>
                  </a:lnTo>
                  <a:lnTo>
                    <a:pt x="4750" y="6194"/>
                  </a:lnTo>
                  <a:lnTo>
                    <a:pt x="4896" y="6215"/>
                  </a:lnTo>
                  <a:lnTo>
                    <a:pt x="5126" y="6298"/>
                  </a:lnTo>
                  <a:lnTo>
                    <a:pt x="5231" y="6319"/>
                  </a:lnTo>
                  <a:lnTo>
                    <a:pt x="5357" y="6256"/>
                  </a:lnTo>
                  <a:lnTo>
                    <a:pt x="5524" y="6047"/>
                  </a:lnTo>
                  <a:lnTo>
                    <a:pt x="5629" y="5984"/>
                  </a:lnTo>
                  <a:lnTo>
                    <a:pt x="5943" y="6005"/>
                  </a:lnTo>
                  <a:lnTo>
                    <a:pt x="6068" y="5964"/>
                  </a:lnTo>
                  <a:lnTo>
                    <a:pt x="6319" y="5984"/>
                  </a:lnTo>
                  <a:lnTo>
                    <a:pt x="6507" y="6068"/>
                  </a:lnTo>
                  <a:lnTo>
                    <a:pt x="6675" y="6089"/>
                  </a:lnTo>
                  <a:lnTo>
                    <a:pt x="6717" y="6110"/>
                  </a:lnTo>
                  <a:lnTo>
                    <a:pt x="6905" y="6068"/>
                  </a:lnTo>
                  <a:lnTo>
                    <a:pt x="6926" y="6047"/>
                  </a:lnTo>
                  <a:lnTo>
                    <a:pt x="7031" y="5984"/>
                  </a:lnTo>
                  <a:lnTo>
                    <a:pt x="7093" y="5943"/>
                  </a:lnTo>
                  <a:lnTo>
                    <a:pt x="7156" y="5901"/>
                  </a:lnTo>
                  <a:lnTo>
                    <a:pt x="7240" y="5943"/>
                  </a:lnTo>
                  <a:lnTo>
                    <a:pt x="7303" y="5901"/>
                  </a:lnTo>
                  <a:lnTo>
                    <a:pt x="7323" y="5838"/>
                  </a:lnTo>
                  <a:lnTo>
                    <a:pt x="7365" y="5733"/>
                  </a:lnTo>
                  <a:lnTo>
                    <a:pt x="7470" y="5775"/>
                  </a:lnTo>
                  <a:lnTo>
                    <a:pt x="7470" y="5775"/>
                  </a:lnTo>
                  <a:lnTo>
                    <a:pt x="7449" y="5043"/>
                  </a:lnTo>
                  <a:lnTo>
                    <a:pt x="7449" y="4959"/>
                  </a:lnTo>
                  <a:lnTo>
                    <a:pt x="7575" y="4959"/>
                  </a:lnTo>
                  <a:lnTo>
                    <a:pt x="7616" y="4896"/>
                  </a:lnTo>
                  <a:lnTo>
                    <a:pt x="8579" y="3913"/>
                  </a:lnTo>
                  <a:lnTo>
                    <a:pt x="8558" y="3076"/>
                  </a:lnTo>
                  <a:lnTo>
                    <a:pt x="8704" y="1988"/>
                  </a:lnTo>
                  <a:lnTo>
                    <a:pt x="8788" y="1904"/>
                  </a:lnTo>
                  <a:lnTo>
                    <a:pt x="8809" y="1695"/>
                  </a:lnTo>
                  <a:lnTo>
                    <a:pt x="8411" y="1235"/>
                  </a:lnTo>
                  <a:lnTo>
                    <a:pt x="8453" y="1151"/>
                  </a:lnTo>
                  <a:lnTo>
                    <a:pt x="8474" y="984"/>
                  </a:lnTo>
                  <a:lnTo>
                    <a:pt x="8181" y="210"/>
                  </a:lnTo>
                  <a:lnTo>
                    <a:pt x="8139" y="126"/>
                  </a:lnTo>
                  <a:lnTo>
                    <a:pt x="7616" y="335"/>
                  </a:lnTo>
                  <a:lnTo>
                    <a:pt x="7512" y="230"/>
                  </a:lnTo>
                  <a:lnTo>
                    <a:pt x="650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6CBC2"/>
                </a:solidFill>
              </a:endParaRPr>
            </a:p>
          </p:txBody>
        </p:sp>
        <p:sp>
          <p:nvSpPr>
            <p:cNvPr id="487" name="Google Shape;1689;p74"/>
            <p:cNvSpPr/>
            <p:nvPr/>
          </p:nvSpPr>
          <p:spPr>
            <a:xfrm>
              <a:off x="3767267" y="3053013"/>
              <a:ext cx="78744" cy="64493"/>
            </a:xfrm>
            <a:custGeom>
              <a:avLst/>
              <a:gdLst/>
              <a:ahLst/>
              <a:cxnLst/>
              <a:rect l="l" t="t" r="r" b="b"/>
              <a:pathLst>
                <a:path w="6613" h="5671" extrusionOk="0">
                  <a:moveTo>
                    <a:pt x="1361" y="1"/>
                  </a:moveTo>
                  <a:lnTo>
                    <a:pt x="1319" y="43"/>
                  </a:lnTo>
                  <a:lnTo>
                    <a:pt x="1005" y="43"/>
                  </a:lnTo>
                  <a:lnTo>
                    <a:pt x="900" y="84"/>
                  </a:lnTo>
                  <a:lnTo>
                    <a:pt x="838" y="105"/>
                  </a:lnTo>
                  <a:lnTo>
                    <a:pt x="754" y="126"/>
                  </a:lnTo>
                  <a:lnTo>
                    <a:pt x="628" y="231"/>
                  </a:lnTo>
                  <a:lnTo>
                    <a:pt x="628" y="294"/>
                  </a:lnTo>
                  <a:lnTo>
                    <a:pt x="649" y="335"/>
                  </a:lnTo>
                  <a:lnTo>
                    <a:pt x="628" y="356"/>
                  </a:lnTo>
                  <a:lnTo>
                    <a:pt x="608" y="419"/>
                  </a:lnTo>
                  <a:lnTo>
                    <a:pt x="628" y="524"/>
                  </a:lnTo>
                  <a:lnTo>
                    <a:pt x="691" y="566"/>
                  </a:lnTo>
                  <a:lnTo>
                    <a:pt x="691" y="649"/>
                  </a:lnTo>
                  <a:lnTo>
                    <a:pt x="587" y="649"/>
                  </a:lnTo>
                  <a:lnTo>
                    <a:pt x="482" y="754"/>
                  </a:lnTo>
                  <a:lnTo>
                    <a:pt x="482" y="838"/>
                  </a:lnTo>
                  <a:lnTo>
                    <a:pt x="440" y="879"/>
                  </a:lnTo>
                  <a:lnTo>
                    <a:pt x="524" y="1047"/>
                  </a:lnTo>
                  <a:lnTo>
                    <a:pt x="587" y="1068"/>
                  </a:lnTo>
                  <a:lnTo>
                    <a:pt x="587" y="1131"/>
                  </a:lnTo>
                  <a:lnTo>
                    <a:pt x="503" y="1193"/>
                  </a:lnTo>
                  <a:lnTo>
                    <a:pt x="482" y="1193"/>
                  </a:lnTo>
                  <a:lnTo>
                    <a:pt x="440" y="1340"/>
                  </a:lnTo>
                  <a:lnTo>
                    <a:pt x="482" y="1403"/>
                  </a:lnTo>
                  <a:lnTo>
                    <a:pt x="628" y="1549"/>
                  </a:lnTo>
                  <a:lnTo>
                    <a:pt x="649" y="1675"/>
                  </a:lnTo>
                  <a:lnTo>
                    <a:pt x="712" y="1884"/>
                  </a:lnTo>
                  <a:lnTo>
                    <a:pt x="691" y="1967"/>
                  </a:lnTo>
                  <a:lnTo>
                    <a:pt x="545" y="1967"/>
                  </a:lnTo>
                  <a:lnTo>
                    <a:pt x="503" y="2030"/>
                  </a:lnTo>
                  <a:lnTo>
                    <a:pt x="503" y="2093"/>
                  </a:lnTo>
                  <a:lnTo>
                    <a:pt x="628" y="2219"/>
                  </a:lnTo>
                  <a:lnTo>
                    <a:pt x="608" y="2281"/>
                  </a:lnTo>
                  <a:lnTo>
                    <a:pt x="524" y="2281"/>
                  </a:lnTo>
                  <a:lnTo>
                    <a:pt x="440" y="2323"/>
                  </a:lnTo>
                  <a:lnTo>
                    <a:pt x="398" y="2428"/>
                  </a:lnTo>
                  <a:lnTo>
                    <a:pt x="315" y="2553"/>
                  </a:lnTo>
                  <a:lnTo>
                    <a:pt x="273" y="2658"/>
                  </a:lnTo>
                  <a:lnTo>
                    <a:pt x="210" y="2721"/>
                  </a:lnTo>
                  <a:lnTo>
                    <a:pt x="168" y="2721"/>
                  </a:lnTo>
                  <a:lnTo>
                    <a:pt x="64" y="2763"/>
                  </a:lnTo>
                  <a:lnTo>
                    <a:pt x="22" y="2825"/>
                  </a:lnTo>
                  <a:lnTo>
                    <a:pt x="22" y="2930"/>
                  </a:lnTo>
                  <a:lnTo>
                    <a:pt x="1" y="3014"/>
                  </a:lnTo>
                  <a:lnTo>
                    <a:pt x="1" y="3139"/>
                  </a:lnTo>
                  <a:lnTo>
                    <a:pt x="1" y="3181"/>
                  </a:lnTo>
                  <a:lnTo>
                    <a:pt x="22" y="3265"/>
                  </a:lnTo>
                  <a:lnTo>
                    <a:pt x="1" y="3328"/>
                  </a:lnTo>
                  <a:lnTo>
                    <a:pt x="22" y="3369"/>
                  </a:lnTo>
                  <a:lnTo>
                    <a:pt x="22" y="3432"/>
                  </a:lnTo>
                  <a:lnTo>
                    <a:pt x="22" y="3537"/>
                  </a:lnTo>
                  <a:lnTo>
                    <a:pt x="64" y="3767"/>
                  </a:lnTo>
                  <a:lnTo>
                    <a:pt x="22" y="3851"/>
                  </a:lnTo>
                  <a:lnTo>
                    <a:pt x="64" y="3955"/>
                  </a:lnTo>
                  <a:lnTo>
                    <a:pt x="22" y="4227"/>
                  </a:lnTo>
                  <a:lnTo>
                    <a:pt x="64" y="4332"/>
                  </a:lnTo>
                  <a:lnTo>
                    <a:pt x="294" y="4395"/>
                  </a:lnTo>
                  <a:lnTo>
                    <a:pt x="482" y="4311"/>
                  </a:lnTo>
                  <a:lnTo>
                    <a:pt x="900" y="4541"/>
                  </a:lnTo>
                  <a:lnTo>
                    <a:pt x="1131" y="4750"/>
                  </a:lnTo>
                  <a:lnTo>
                    <a:pt x="1256" y="5043"/>
                  </a:lnTo>
                  <a:lnTo>
                    <a:pt x="1256" y="5232"/>
                  </a:lnTo>
                  <a:lnTo>
                    <a:pt x="1340" y="5273"/>
                  </a:lnTo>
                  <a:lnTo>
                    <a:pt x="1424" y="5462"/>
                  </a:lnTo>
                  <a:lnTo>
                    <a:pt x="1549" y="5587"/>
                  </a:lnTo>
                  <a:lnTo>
                    <a:pt x="1758" y="5671"/>
                  </a:lnTo>
                  <a:lnTo>
                    <a:pt x="2323" y="5629"/>
                  </a:lnTo>
                  <a:lnTo>
                    <a:pt x="2428" y="5566"/>
                  </a:lnTo>
                  <a:lnTo>
                    <a:pt x="2512" y="5587"/>
                  </a:lnTo>
                  <a:lnTo>
                    <a:pt x="2784" y="5483"/>
                  </a:lnTo>
                  <a:lnTo>
                    <a:pt x="2888" y="5545"/>
                  </a:lnTo>
                  <a:lnTo>
                    <a:pt x="3014" y="5524"/>
                  </a:lnTo>
                  <a:lnTo>
                    <a:pt x="3056" y="5357"/>
                  </a:lnTo>
                  <a:lnTo>
                    <a:pt x="3160" y="5462"/>
                  </a:lnTo>
                  <a:lnTo>
                    <a:pt x="3223" y="5441"/>
                  </a:lnTo>
                  <a:lnTo>
                    <a:pt x="3223" y="5357"/>
                  </a:lnTo>
                  <a:lnTo>
                    <a:pt x="3369" y="5211"/>
                  </a:lnTo>
                  <a:lnTo>
                    <a:pt x="3432" y="5043"/>
                  </a:lnTo>
                  <a:lnTo>
                    <a:pt x="3432" y="4918"/>
                  </a:lnTo>
                  <a:lnTo>
                    <a:pt x="3411" y="4792"/>
                  </a:lnTo>
                  <a:lnTo>
                    <a:pt x="3474" y="4729"/>
                  </a:lnTo>
                  <a:lnTo>
                    <a:pt x="3474" y="4646"/>
                  </a:lnTo>
                  <a:lnTo>
                    <a:pt x="3558" y="4583"/>
                  </a:lnTo>
                  <a:lnTo>
                    <a:pt x="3662" y="4499"/>
                  </a:lnTo>
                  <a:lnTo>
                    <a:pt x="3725" y="4436"/>
                  </a:lnTo>
                  <a:lnTo>
                    <a:pt x="3893" y="4311"/>
                  </a:lnTo>
                  <a:lnTo>
                    <a:pt x="3872" y="4206"/>
                  </a:lnTo>
                  <a:lnTo>
                    <a:pt x="3893" y="4123"/>
                  </a:lnTo>
                  <a:lnTo>
                    <a:pt x="4039" y="4123"/>
                  </a:lnTo>
                  <a:lnTo>
                    <a:pt x="4081" y="4060"/>
                  </a:lnTo>
                  <a:lnTo>
                    <a:pt x="4102" y="4081"/>
                  </a:lnTo>
                  <a:lnTo>
                    <a:pt x="4269" y="4123"/>
                  </a:lnTo>
                  <a:lnTo>
                    <a:pt x="4353" y="4123"/>
                  </a:lnTo>
                  <a:lnTo>
                    <a:pt x="4458" y="4185"/>
                  </a:lnTo>
                  <a:lnTo>
                    <a:pt x="4499" y="4311"/>
                  </a:lnTo>
                  <a:lnTo>
                    <a:pt x="4604" y="4374"/>
                  </a:lnTo>
                  <a:lnTo>
                    <a:pt x="4688" y="4395"/>
                  </a:lnTo>
                  <a:lnTo>
                    <a:pt x="4792" y="4332"/>
                  </a:lnTo>
                  <a:lnTo>
                    <a:pt x="4876" y="4206"/>
                  </a:lnTo>
                  <a:lnTo>
                    <a:pt x="4876" y="4164"/>
                  </a:lnTo>
                  <a:lnTo>
                    <a:pt x="4918" y="4081"/>
                  </a:lnTo>
                  <a:lnTo>
                    <a:pt x="5002" y="4060"/>
                  </a:lnTo>
                  <a:lnTo>
                    <a:pt x="5085" y="3955"/>
                  </a:lnTo>
                  <a:lnTo>
                    <a:pt x="5085" y="3872"/>
                  </a:lnTo>
                  <a:lnTo>
                    <a:pt x="5106" y="3746"/>
                  </a:lnTo>
                  <a:lnTo>
                    <a:pt x="5294" y="3558"/>
                  </a:lnTo>
                  <a:lnTo>
                    <a:pt x="5315" y="3453"/>
                  </a:lnTo>
                  <a:lnTo>
                    <a:pt x="5294" y="3369"/>
                  </a:lnTo>
                  <a:lnTo>
                    <a:pt x="5336" y="3286"/>
                  </a:lnTo>
                  <a:lnTo>
                    <a:pt x="5504" y="3139"/>
                  </a:lnTo>
                  <a:lnTo>
                    <a:pt x="5608" y="3056"/>
                  </a:lnTo>
                  <a:lnTo>
                    <a:pt x="5629" y="2930"/>
                  </a:lnTo>
                  <a:lnTo>
                    <a:pt x="5650" y="2846"/>
                  </a:lnTo>
                  <a:lnTo>
                    <a:pt x="5629" y="2658"/>
                  </a:lnTo>
                  <a:lnTo>
                    <a:pt x="5734" y="2595"/>
                  </a:lnTo>
                  <a:lnTo>
                    <a:pt x="5880" y="2553"/>
                  </a:lnTo>
                  <a:lnTo>
                    <a:pt x="5964" y="2428"/>
                  </a:lnTo>
                  <a:lnTo>
                    <a:pt x="5985" y="2302"/>
                  </a:lnTo>
                  <a:lnTo>
                    <a:pt x="5985" y="2135"/>
                  </a:lnTo>
                  <a:lnTo>
                    <a:pt x="5985" y="2030"/>
                  </a:lnTo>
                  <a:lnTo>
                    <a:pt x="6048" y="1926"/>
                  </a:lnTo>
                  <a:lnTo>
                    <a:pt x="6152" y="1758"/>
                  </a:lnTo>
                  <a:lnTo>
                    <a:pt x="6194" y="1695"/>
                  </a:lnTo>
                  <a:lnTo>
                    <a:pt x="6236" y="1654"/>
                  </a:lnTo>
                  <a:lnTo>
                    <a:pt x="6341" y="1570"/>
                  </a:lnTo>
                  <a:lnTo>
                    <a:pt x="6382" y="1570"/>
                  </a:lnTo>
                  <a:lnTo>
                    <a:pt x="6466" y="1465"/>
                  </a:lnTo>
                  <a:lnTo>
                    <a:pt x="6592" y="1403"/>
                  </a:lnTo>
                  <a:lnTo>
                    <a:pt x="6613" y="1340"/>
                  </a:lnTo>
                  <a:lnTo>
                    <a:pt x="6571" y="1193"/>
                  </a:lnTo>
                  <a:lnTo>
                    <a:pt x="6571" y="1131"/>
                  </a:lnTo>
                  <a:lnTo>
                    <a:pt x="6550" y="1047"/>
                  </a:lnTo>
                  <a:lnTo>
                    <a:pt x="6445" y="984"/>
                  </a:lnTo>
                  <a:lnTo>
                    <a:pt x="6382" y="921"/>
                  </a:lnTo>
                  <a:lnTo>
                    <a:pt x="6382" y="733"/>
                  </a:lnTo>
                  <a:lnTo>
                    <a:pt x="6362" y="628"/>
                  </a:lnTo>
                  <a:lnTo>
                    <a:pt x="6299" y="503"/>
                  </a:lnTo>
                  <a:lnTo>
                    <a:pt x="6236" y="356"/>
                  </a:lnTo>
                  <a:lnTo>
                    <a:pt x="6069" y="147"/>
                  </a:lnTo>
                  <a:lnTo>
                    <a:pt x="5985" y="126"/>
                  </a:lnTo>
                  <a:lnTo>
                    <a:pt x="5880" y="84"/>
                  </a:lnTo>
                  <a:lnTo>
                    <a:pt x="5838" y="189"/>
                  </a:lnTo>
                  <a:lnTo>
                    <a:pt x="5818" y="252"/>
                  </a:lnTo>
                  <a:lnTo>
                    <a:pt x="5755" y="294"/>
                  </a:lnTo>
                  <a:lnTo>
                    <a:pt x="5671" y="252"/>
                  </a:lnTo>
                  <a:lnTo>
                    <a:pt x="5608" y="294"/>
                  </a:lnTo>
                  <a:lnTo>
                    <a:pt x="5546" y="335"/>
                  </a:lnTo>
                  <a:lnTo>
                    <a:pt x="5441" y="398"/>
                  </a:lnTo>
                  <a:lnTo>
                    <a:pt x="5399" y="503"/>
                  </a:lnTo>
                  <a:lnTo>
                    <a:pt x="5294" y="524"/>
                  </a:lnTo>
                  <a:lnTo>
                    <a:pt x="5232" y="461"/>
                  </a:lnTo>
                  <a:lnTo>
                    <a:pt x="5190" y="440"/>
                  </a:lnTo>
                  <a:lnTo>
                    <a:pt x="5022" y="419"/>
                  </a:lnTo>
                  <a:lnTo>
                    <a:pt x="4834" y="335"/>
                  </a:lnTo>
                  <a:lnTo>
                    <a:pt x="4583" y="315"/>
                  </a:lnTo>
                  <a:lnTo>
                    <a:pt x="4458" y="356"/>
                  </a:lnTo>
                  <a:lnTo>
                    <a:pt x="4144" y="335"/>
                  </a:lnTo>
                  <a:lnTo>
                    <a:pt x="4039" y="398"/>
                  </a:lnTo>
                  <a:lnTo>
                    <a:pt x="3872" y="607"/>
                  </a:lnTo>
                  <a:lnTo>
                    <a:pt x="3746" y="670"/>
                  </a:lnTo>
                  <a:lnTo>
                    <a:pt x="3641" y="649"/>
                  </a:lnTo>
                  <a:lnTo>
                    <a:pt x="3411" y="566"/>
                  </a:lnTo>
                  <a:lnTo>
                    <a:pt x="3265" y="545"/>
                  </a:lnTo>
                  <a:lnTo>
                    <a:pt x="3097" y="440"/>
                  </a:lnTo>
                  <a:lnTo>
                    <a:pt x="2993" y="419"/>
                  </a:lnTo>
                  <a:lnTo>
                    <a:pt x="2993" y="356"/>
                  </a:lnTo>
                  <a:lnTo>
                    <a:pt x="2888" y="294"/>
                  </a:lnTo>
                  <a:lnTo>
                    <a:pt x="2784" y="294"/>
                  </a:lnTo>
                  <a:lnTo>
                    <a:pt x="2742" y="315"/>
                  </a:lnTo>
                  <a:lnTo>
                    <a:pt x="2595" y="335"/>
                  </a:lnTo>
                  <a:lnTo>
                    <a:pt x="2512" y="356"/>
                  </a:lnTo>
                  <a:lnTo>
                    <a:pt x="2428" y="398"/>
                  </a:lnTo>
                  <a:lnTo>
                    <a:pt x="2365" y="461"/>
                  </a:lnTo>
                  <a:lnTo>
                    <a:pt x="2302" y="503"/>
                  </a:lnTo>
                  <a:lnTo>
                    <a:pt x="2198" y="419"/>
                  </a:lnTo>
                  <a:lnTo>
                    <a:pt x="2072" y="231"/>
                  </a:lnTo>
                  <a:lnTo>
                    <a:pt x="2009" y="147"/>
                  </a:lnTo>
                  <a:lnTo>
                    <a:pt x="1842" y="105"/>
                  </a:lnTo>
                  <a:lnTo>
                    <a:pt x="1758" y="84"/>
                  </a:lnTo>
                  <a:lnTo>
                    <a:pt x="1675" y="43"/>
                  </a:lnTo>
                  <a:lnTo>
                    <a:pt x="1528" y="22"/>
                  </a:lnTo>
                  <a:lnTo>
                    <a:pt x="144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" name="Google Shape;1690;p74"/>
            <p:cNvSpPr/>
            <p:nvPr/>
          </p:nvSpPr>
          <p:spPr>
            <a:xfrm>
              <a:off x="3805645" y="3058722"/>
              <a:ext cx="52322" cy="74968"/>
            </a:xfrm>
            <a:custGeom>
              <a:avLst/>
              <a:gdLst/>
              <a:ahLst/>
              <a:cxnLst/>
              <a:rect l="l" t="t" r="r" b="b"/>
              <a:pathLst>
                <a:path w="4394" h="6592" extrusionOk="0">
                  <a:moveTo>
                    <a:pt x="3076" y="1"/>
                  </a:moveTo>
                  <a:lnTo>
                    <a:pt x="3139" y="126"/>
                  </a:lnTo>
                  <a:lnTo>
                    <a:pt x="3159" y="231"/>
                  </a:lnTo>
                  <a:lnTo>
                    <a:pt x="3159" y="419"/>
                  </a:lnTo>
                  <a:lnTo>
                    <a:pt x="3222" y="482"/>
                  </a:lnTo>
                  <a:lnTo>
                    <a:pt x="3327" y="545"/>
                  </a:lnTo>
                  <a:lnTo>
                    <a:pt x="3348" y="629"/>
                  </a:lnTo>
                  <a:lnTo>
                    <a:pt x="3348" y="691"/>
                  </a:lnTo>
                  <a:lnTo>
                    <a:pt x="3390" y="838"/>
                  </a:lnTo>
                  <a:lnTo>
                    <a:pt x="3369" y="901"/>
                  </a:lnTo>
                  <a:lnTo>
                    <a:pt x="3243" y="963"/>
                  </a:lnTo>
                  <a:lnTo>
                    <a:pt x="3159" y="1068"/>
                  </a:lnTo>
                  <a:lnTo>
                    <a:pt x="3118" y="1068"/>
                  </a:lnTo>
                  <a:lnTo>
                    <a:pt x="3013" y="1152"/>
                  </a:lnTo>
                  <a:lnTo>
                    <a:pt x="2971" y="1193"/>
                  </a:lnTo>
                  <a:lnTo>
                    <a:pt x="2929" y="1256"/>
                  </a:lnTo>
                  <a:lnTo>
                    <a:pt x="2825" y="1424"/>
                  </a:lnTo>
                  <a:lnTo>
                    <a:pt x="2762" y="1528"/>
                  </a:lnTo>
                  <a:lnTo>
                    <a:pt x="2762" y="1633"/>
                  </a:lnTo>
                  <a:lnTo>
                    <a:pt x="2762" y="1800"/>
                  </a:lnTo>
                  <a:lnTo>
                    <a:pt x="2741" y="1926"/>
                  </a:lnTo>
                  <a:lnTo>
                    <a:pt x="2657" y="2051"/>
                  </a:lnTo>
                  <a:lnTo>
                    <a:pt x="2511" y="2093"/>
                  </a:lnTo>
                  <a:lnTo>
                    <a:pt x="2406" y="2156"/>
                  </a:lnTo>
                  <a:lnTo>
                    <a:pt x="2427" y="2344"/>
                  </a:lnTo>
                  <a:lnTo>
                    <a:pt x="2406" y="2428"/>
                  </a:lnTo>
                  <a:lnTo>
                    <a:pt x="2385" y="2554"/>
                  </a:lnTo>
                  <a:lnTo>
                    <a:pt x="2281" y="2637"/>
                  </a:lnTo>
                  <a:lnTo>
                    <a:pt x="2113" y="2784"/>
                  </a:lnTo>
                  <a:lnTo>
                    <a:pt x="2071" y="2867"/>
                  </a:lnTo>
                  <a:lnTo>
                    <a:pt x="2092" y="2951"/>
                  </a:lnTo>
                  <a:lnTo>
                    <a:pt x="2071" y="3056"/>
                  </a:lnTo>
                  <a:lnTo>
                    <a:pt x="1883" y="3244"/>
                  </a:lnTo>
                  <a:lnTo>
                    <a:pt x="1862" y="3370"/>
                  </a:lnTo>
                  <a:lnTo>
                    <a:pt x="1862" y="3453"/>
                  </a:lnTo>
                  <a:lnTo>
                    <a:pt x="1779" y="3558"/>
                  </a:lnTo>
                  <a:lnTo>
                    <a:pt x="1695" y="3579"/>
                  </a:lnTo>
                  <a:lnTo>
                    <a:pt x="1653" y="3662"/>
                  </a:lnTo>
                  <a:lnTo>
                    <a:pt x="1653" y="3704"/>
                  </a:lnTo>
                  <a:lnTo>
                    <a:pt x="1569" y="3830"/>
                  </a:lnTo>
                  <a:lnTo>
                    <a:pt x="1465" y="3893"/>
                  </a:lnTo>
                  <a:lnTo>
                    <a:pt x="1381" y="3872"/>
                  </a:lnTo>
                  <a:lnTo>
                    <a:pt x="1276" y="3809"/>
                  </a:lnTo>
                  <a:lnTo>
                    <a:pt x="1235" y="3683"/>
                  </a:lnTo>
                  <a:lnTo>
                    <a:pt x="1130" y="3621"/>
                  </a:lnTo>
                  <a:lnTo>
                    <a:pt x="1046" y="3621"/>
                  </a:lnTo>
                  <a:lnTo>
                    <a:pt x="879" y="3579"/>
                  </a:lnTo>
                  <a:lnTo>
                    <a:pt x="858" y="3558"/>
                  </a:lnTo>
                  <a:lnTo>
                    <a:pt x="816" y="3621"/>
                  </a:lnTo>
                  <a:lnTo>
                    <a:pt x="670" y="3621"/>
                  </a:lnTo>
                  <a:lnTo>
                    <a:pt x="649" y="3704"/>
                  </a:lnTo>
                  <a:lnTo>
                    <a:pt x="670" y="3809"/>
                  </a:lnTo>
                  <a:lnTo>
                    <a:pt x="502" y="3934"/>
                  </a:lnTo>
                  <a:lnTo>
                    <a:pt x="439" y="3997"/>
                  </a:lnTo>
                  <a:lnTo>
                    <a:pt x="335" y="4081"/>
                  </a:lnTo>
                  <a:lnTo>
                    <a:pt x="251" y="4144"/>
                  </a:lnTo>
                  <a:lnTo>
                    <a:pt x="251" y="4227"/>
                  </a:lnTo>
                  <a:lnTo>
                    <a:pt x="188" y="4290"/>
                  </a:lnTo>
                  <a:lnTo>
                    <a:pt x="209" y="4416"/>
                  </a:lnTo>
                  <a:lnTo>
                    <a:pt x="209" y="4541"/>
                  </a:lnTo>
                  <a:lnTo>
                    <a:pt x="146" y="4709"/>
                  </a:lnTo>
                  <a:lnTo>
                    <a:pt x="0" y="4855"/>
                  </a:lnTo>
                  <a:lnTo>
                    <a:pt x="0" y="4939"/>
                  </a:lnTo>
                  <a:lnTo>
                    <a:pt x="84" y="4960"/>
                  </a:lnTo>
                  <a:lnTo>
                    <a:pt x="188" y="4918"/>
                  </a:lnTo>
                  <a:lnTo>
                    <a:pt x="230" y="5274"/>
                  </a:lnTo>
                  <a:lnTo>
                    <a:pt x="335" y="5274"/>
                  </a:lnTo>
                  <a:lnTo>
                    <a:pt x="398" y="5357"/>
                  </a:lnTo>
                  <a:lnTo>
                    <a:pt x="565" y="5274"/>
                  </a:lnTo>
                  <a:lnTo>
                    <a:pt x="649" y="5399"/>
                  </a:lnTo>
                  <a:lnTo>
                    <a:pt x="628" y="5483"/>
                  </a:lnTo>
                  <a:lnTo>
                    <a:pt x="628" y="5650"/>
                  </a:lnTo>
                  <a:lnTo>
                    <a:pt x="732" y="5797"/>
                  </a:lnTo>
                  <a:lnTo>
                    <a:pt x="732" y="6006"/>
                  </a:lnTo>
                  <a:lnTo>
                    <a:pt x="649" y="6215"/>
                  </a:lnTo>
                  <a:lnTo>
                    <a:pt x="753" y="6299"/>
                  </a:lnTo>
                  <a:lnTo>
                    <a:pt x="649" y="6403"/>
                  </a:lnTo>
                  <a:lnTo>
                    <a:pt x="649" y="6403"/>
                  </a:lnTo>
                  <a:lnTo>
                    <a:pt x="732" y="6383"/>
                  </a:lnTo>
                  <a:lnTo>
                    <a:pt x="816" y="6383"/>
                  </a:lnTo>
                  <a:lnTo>
                    <a:pt x="837" y="6403"/>
                  </a:lnTo>
                  <a:lnTo>
                    <a:pt x="1507" y="6403"/>
                  </a:lnTo>
                  <a:lnTo>
                    <a:pt x="1548" y="6383"/>
                  </a:lnTo>
                  <a:lnTo>
                    <a:pt x="1590" y="6341"/>
                  </a:lnTo>
                  <a:lnTo>
                    <a:pt x="1653" y="6383"/>
                  </a:lnTo>
                  <a:lnTo>
                    <a:pt x="1695" y="6320"/>
                  </a:lnTo>
                  <a:lnTo>
                    <a:pt x="1862" y="6341"/>
                  </a:lnTo>
                  <a:lnTo>
                    <a:pt x="1904" y="6320"/>
                  </a:lnTo>
                  <a:lnTo>
                    <a:pt x="2092" y="6320"/>
                  </a:lnTo>
                  <a:lnTo>
                    <a:pt x="2134" y="6341"/>
                  </a:lnTo>
                  <a:lnTo>
                    <a:pt x="2239" y="6320"/>
                  </a:lnTo>
                  <a:lnTo>
                    <a:pt x="2323" y="6320"/>
                  </a:lnTo>
                  <a:lnTo>
                    <a:pt x="2323" y="6341"/>
                  </a:lnTo>
                  <a:lnTo>
                    <a:pt x="2490" y="6383"/>
                  </a:lnTo>
                  <a:lnTo>
                    <a:pt x="2511" y="6341"/>
                  </a:lnTo>
                  <a:lnTo>
                    <a:pt x="2553" y="6341"/>
                  </a:lnTo>
                  <a:lnTo>
                    <a:pt x="2595" y="6403"/>
                  </a:lnTo>
                  <a:lnTo>
                    <a:pt x="3327" y="6403"/>
                  </a:lnTo>
                  <a:lnTo>
                    <a:pt x="3390" y="6424"/>
                  </a:lnTo>
                  <a:lnTo>
                    <a:pt x="3431" y="6403"/>
                  </a:lnTo>
                  <a:lnTo>
                    <a:pt x="3452" y="6403"/>
                  </a:lnTo>
                  <a:lnTo>
                    <a:pt x="3536" y="6487"/>
                  </a:lnTo>
                  <a:lnTo>
                    <a:pt x="3578" y="6445"/>
                  </a:lnTo>
                  <a:lnTo>
                    <a:pt x="3662" y="6487"/>
                  </a:lnTo>
                  <a:lnTo>
                    <a:pt x="3683" y="6529"/>
                  </a:lnTo>
                  <a:lnTo>
                    <a:pt x="3745" y="6508"/>
                  </a:lnTo>
                  <a:lnTo>
                    <a:pt x="3766" y="6487"/>
                  </a:lnTo>
                  <a:lnTo>
                    <a:pt x="3808" y="6487"/>
                  </a:lnTo>
                  <a:lnTo>
                    <a:pt x="3892" y="6550"/>
                  </a:lnTo>
                  <a:lnTo>
                    <a:pt x="3955" y="6529"/>
                  </a:lnTo>
                  <a:lnTo>
                    <a:pt x="4059" y="6529"/>
                  </a:lnTo>
                  <a:lnTo>
                    <a:pt x="4101" y="6550"/>
                  </a:lnTo>
                  <a:lnTo>
                    <a:pt x="4206" y="6550"/>
                  </a:lnTo>
                  <a:lnTo>
                    <a:pt x="4206" y="6592"/>
                  </a:lnTo>
                  <a:lnTo>
                    <a:pt x="4289" y="6592"/>
                  </a:lnTo>
                  <a:lnTo>
                    <a:pt x="4310" y="6529"/>
                  </a:lnTo>
                  <a:lnTo>
                    <a:pt x="4268" y="6424"/>
                  </a:lnTo>
                  <a:lnTo>
                    <a:pt x="4268" y="6403"/>
                  </a:lnTo>
                  <a:lnTo>
                    <a:pt x="4331" y="6299"/>
                  </a:lnTo>
                  <a:lnTo>
                    <a:pt x="4373" y="6215"/>
                  </a:lnTo>
                  <a:lnTo>
                    <a:pt x="4394" y="6194"/>
                  </a:lnTo>
                  <a:lnTo>
                    <a:pt x="4373" y="6194"/>
                  </a:lnTo>
                  <a:lnTo>
                    <a:pt x="4331" y="6131"/>
                  </a:lnTo>
                  <a:lnTo>
                    <a:pt x="4331" y="6069"/>
                  </a:lnTo>
                  <a:lnTo>
                    <a:pt x="4331" y="5922"/>
                  </a:lnTo>
                  <a:lnTo>
                    <a:pt x="4164" y="5797"/>
                  </a:lnTo>
                  <a:lnTo>
                    <a:pt x="4080" y="5713"/>
                  </a:lnTo>
                  <a:lnTo>
                    <a:pt x="3996" y="5567"/>
                  </a:lnTo>
                  <a:lnTo>
                    <a:pt x="3850" y="5357"/>
                  </a:lnTo>
                  <a:lnTo>
                    <a:pt x="3808" y="5232"/>
                  </a:lnTo>
                  <a:lnTo>
                    <a:pt x="3703" y="5127"/>
                  </a:lnTo>
                  <a:lnTo>
                    <a:pt x="3557" y="5043"/>
                  </a:lnTo>
                  <a:lnTo>
                    <a:pt x="3494" y="4981"/>
                  </a:lnTo>
                  <a:lnTo>
                    <a:pt x="3494" y="4750"/>
                  </a:lnTo>
                  <a:lnTo>
                    <a:pt x="3473" y="4625"/>
                  </a:lnTo>
                  <a:lnTo>
                    <a:pt x="3452" y="4458"/>
                  </a:lnTo>
                  <a:lnTo>
                    <a:pt x="3473" y="4332"/>
                  </a:lnTo>
                  <a:lnTo>
                    <a:pt x="3431" y="4186"/>
                  </a:lnTo>
                  <a:lnTo>
                    <a:pt x="3390" y="4039"/>
                  </a:lnTo>
                  <a:lnTo>
                    <a:pt x="3452" y="3976"/>
                  </a:lnTo>
                  <a:lnTo>
                    <a:pt x="3536" y="3976"/>
                  </a:lnTo>
                  <a:lnTo>
                    <a:pt x="3641" y="3788"/>
                  </a:lnTo>
                  <a:lnTo>
                    <a:pt x="3683" y="3662"/>
                  </a:lnTo>
                  <a:lnTo>
                    <a:pt x="3787" y="3474"/>
                  </a:lnTo>
                  <a:lnTo>
                    <a:pt x="3850" y="3349"/>
                  </a:lnTo>
                  <a:lnTo>
                    <a:pt x="3955" y="3307"/>
                  </a:lnTo>
                  <a:lnTo>
                    <a:pt x="4059" y="3160"/>
                  </a:lnTo>
                  <a:lnTo>
                    <a:pt x="4059" y="3139"/>
                  </a:lnTo>
                  <a:lnTo>
                    <a:pt x="4017" y="3035"/>
                  </a:lnTo>
                  <a:lnTo>
                    <a:pt x="3955" y="2867"/>
                  </a:lnTo>
                  <a:lnTo>
                    <a:pt x="3850" y="2721"/>
                  </a:lnTo>
                  <a:lnTo>
                    <a:pt x="3766" y="2637"/>
                  </a:lnTo>
                  <a:lnTo>
                    <a:pt x="3557" y="2428"/>
                  </a:lnTo>
                  <a:lnTo>
                    <a:pt x="3348" y="2240"/>
                  </a:lnTo>
                  <a:lnTo>
                    <a:pt x="3243" y="2219"/>
                  </a:lnTo>
                  <a:lnTo>
                    <a:pt x="3243" y="2135"/>
                  </a:lnTo>
                  <a:lnTo>
                    <a:pt x="3159" y="2093"/>
                  </a:lnTo>
                  <a:lnTo>
                    <a:pt x="3159" y="2030"/>
                  </a:lnTo>
                  <a:lnTo>
                    <a:pt x="3159" y="1926"/>
                  </a:lnTo>
                  <a:lnTo>
                    <a:pt x="3180" y="1884"/>
                  </a:lnTo>
                  <a:lnTo>
                    <a:pt x="3180" y="1779"/>
                  </a:lnTo>
                  <a:lnTo>
                    <a:pt x="3369" y="1779"/>
                  </a:lnTo>
                  <a:lnTo>
                    <a:pt x="3431" y="1800"/>
                  </a:lnTo>
                  <a:lnTo>
                    <a:pt x="3536" y="1779"/>
                  </a:lnTo>
                  <a:lnTo>
                    <a:pt x="3641" y="1800"/>
                  </a:lnTo>
                  <a:lnTo>
                    <a:pt x="3683" y="1779"/>
                  </a:lnTo>
                  <a:lnTo>
                    <a:pt x="3808" y="1800"/>
                  </a:lnTo>
                  <a:lnTo>
                    <a:pt x="3892" y="1821"/>
                  </a:lnTo>
                  <a:lnTo>
                    <a:pt x="3975" y="1842"/>
                  </a:lnTo>
                  <a:lnTo>
                    <a:pt x="4017" y="1800"/>
                  </a:lnTo>
                  <a:lnTo>
                    <a:pt x="3975" y="1779"/>
                  </a:lnTo>
                  <a:lnTo>
                    <a:pt x="3808" y="1633"/>
                  </a:lnTo>
                  <a:lnTo>
                    <a:pt x="3787" y="1528"/>
                  </a:lnTo>
                  <a:lnTo>
                    <a:pt x="3703" y="1486"/>
                  </a:lnTo>
                  <a:lnTo>
                    <a:pt x="3599" y="1319"/>
                  </a:lnTo>
                  <a:lnTo>
                    <a:pt x="3578" y="1214"/>
                  </a:lnTo>
                  <a:lnTo>
                    <a:pt x="3662" y="1152"/>
                  </a:lnTo>
                  <a:lnTo>
                    <a:pt x="3703" y="1005"/>
                  </a:lnTo>
                  <a:lnTo>
                    <a:pt x="3641" y="942"/>
                  </a:lnTo>
                  <a:lnTo>
                    <a:pt x="3662" y="880"/>
                  </a:lnTo>
                  <a:lnTo>
                    <a:pt x="3683" y="838"/>
                  </a:lnTo>
                  <a:lnTo>
                    <a:pt x="3683" y="754"/>
                  </a:lnTo>
                  <a:lnTo>
                    <a:pt x="3599" y="587"/>
                  </a:lnTo>
                  <a:lnTo>
                    <a:pt x="3578" y="482"/>
                  </a:lnTo>
                  <a:lnTo>
                    <a:pt x="3536" y="440"/>
                  </a:lnTo>
                  <a:lnTo>
                    <a:pt x="3494" y="252"/>
                  </a:lnTo>
                  <a:lnTo>
                    <a:pt x="3369" y="147"/>
                  </a:lnTo>
                  <a:lnTo>
                    <a:pt x="307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" name="Google Shape;1691;p74"/>
            <p:cNvSpPr/>
            <p:nvPr/>
          </p:nvSpPr>
          <p:spPr>
            <a:xfrm>
              <a:off x="3805883" y="3130585"/>
              <a:ext cx="39378" cy="40702"/>
            </a:xfrm>
            <a:custGeom>
              <a:avLst/>
              <a:gdLst/>
              <a:ahLst/>
              <a:cxnLst/>
              <a:rect l="l" t="t" r="r" b="b"/>
              <a:pathLst>
                <a:path w="3307" h="3579" extrusionOk="0">
                  <a:moveTo>
                    <a:pt x="1675" y="1"/>
                  </a:moveTo>
                  <a:lnTo>
                    <a:pt x="1633" y="64"/>
                  </a:lnTo>
                  <a:lnTo>
                    <a:pt x="1570" y="22"/>
                  </a:lnTo>
                  <a:lnTo>
                    <a:pt x="1528" y="64"/>
                  </a:lnTo>
                  <a:lnTo>
                    <a:pt x="1487" y="84"/>
                  </a:lnTo>
                  <a:lnTo>
                    <a:pt x="1487" y="754"/>
                  </a:lnTo>
                  <a:lnTo>
                    <a:pt x="712" y="754"/>
                  </a:lnTo>
                  <a:lnTo>
                    <a:pt x="691" y="733"/>
                  </a:lnTo>
                  <a:lnTo>
                    <a:pt x="608" y="754"/>
                  </a:lnTo>
                  <a:lnTo>
                    <a:pt x="524" y="817"/>
                  </a:lnTo>
                  <a:lnTo>
                    <a:pt x="482" y="796"/>
                  </a:lnTo>
                  <a:lnTo>
                    <a:pt x="482" y="921"/>
                  </a:lnTo>
                  <a:lnTo>
                    <a:pt x="336" y="942"/>
                  </a:lnTo>
                  <a:lnTo>
                    <a:pt x="440" y="1131"/>
                  </a:lnTo>
                  <a:lnTo>
                    <a:pt x="629" y="1172"/>
                  </a:lnTo>
                  <a:lnTo>
                    <a:pt x="378" y="1235"/>
                  </a:lnTo>
                  <a:lnTo>
                    <a:pt x="315" y="1152"/>
                  </a:lnTo>
                  <a:lnTo>
                    <a:pt x="294" y="1340"/>
                  </a:lnTo>
                  <a:lnTo>
                    <a:pt x="273" y="1654"/>
                  </a:lnTo>
                  <a:lnTo>
                    <a:pt x="168" y="1737"/>
                  </a:lnTo>
                  <a:lnTo>
                    <a:pt x="22" y="1675"/>
                  </a:lnTo>
                  <a:lnTo>
                    <a:pt x="1" y="1758"/>
                  </a:lnTo>
                  <a:lnTo>
                    <a:pt x="126" y="1988"/>
                  </a:lnTo>
                  <a:lnTo>
                    <a:pt x="210" y="2051"/>
                  </a:lnTo>
                  <a:lnTo>
                    <a:pt x="210" y="2156"/>
                  </a:lnTo>
                  <a:lnTo>
                    <a:pt x="315" y="2281"/>
                  </a:lnTo>
                  <a:lnTo>
                    <a:pt x="315" y="2470"/>
                  </a:lnTo>
                  <a:lnTo>
                    <a:pt x="398" y="2533"/>
                  </a:lnTo>
                  <a:lnTo>
                    <a:pt x="440" y="2679"/>
                  </a:lnTo>
                  <a:lnTo>
                    <a:pt x="608" y="2805"/>
                  </a:lnTo>
                  <a:lnTo>
                    <a:pt x="545" y="2825"/>
                  </a:lnTo>
                  <a:lnTo>
                    <a:pt x="712" y="2993"/>
                  </a:lnTo>
                  <a:lnTo>
                    <a:pt x="963" y="3202"/>
                  </a:lnTo>
                  <a:lnTo>
                    <a:pt x="1026" y="3328"/>
                  </a:lnTo>
                  <a:lnTo>
                    <a:pt x="1235" y="3432"/>
                  </a:lnTo>
                  <a:lnTo>
                    <a:pt x="1256" y="3537"/>
                  </a:lnTo>
                  <a:lnTo>
                    <a:pt x="1361" y="3558"/>
                  </a:lnTo>
                  <a:lnTo>
                    <a:pt x="1382" y="3579"/>
                  </a:lnTo>
                  <a:lnTo>
                    <a:pt x="1466" y="3474"/>
                  </a:lnTo>
                  <a:lnTo>
                    <a:pt x="1466" y="3411"/>
                  </a:lnTo>
                  <a:lnTo>
                    <a:pt x="1528" y="3369"/>
                  </a:lnTo>
                  <a:lnTo>
                    <a:pt x="1633" y="3369"/>
                  </a:lnTo>
                  <a:lnTo>
                    <a:pt x="1675" y="3307"/>
                  </a:lnTo>
                  <a:lnTo>
                    <a:pt x="1696" y="3307"/>
                  </a:lnTo>
                  <a:lnTo>
                    <a:pt x="1884" y="3432"/>
                  </a:lnTo>
                  <a:lnTo>
                    <a:pt x="1884" y="3328"/>
                  </a:lnTo>
                  <a:lnTo>
                    <a:pt x="1863" y="3035"/>
                  </a:lnTo>
                  <a:lnTo>
                    <a:pt x="1779" y="2951"/>
                  </a:lnTo>
                  <a:lnTo>
                    <a:pt x="1696" y="2930"/>
                  </a:lnTo>
                  <a:lnTo>
                    <a:pt x="1633" y="2951"/>
                  </a:lnTo>
                  <a:lnTo>
                    <a:pt x="1549" y="2993"/>
                  </a:lnTo>
                  <a:lnTo>
                    <a:pt x="1549" y="2846"/>
                  </a:lnTo>
                  <a:lnTo>
                    <a:pt x="1528" y="2784"/>
                  </a:lnTo>
                  <a:lnTo>
                    <a:pt x="1570" y="2721"/>
                  </a:lnTo>
                  <a:lnTo>
                    <a:pt x="1675" y="2721"/>
                  </a:lnTo>
                  <a:lnTo>
                    <a:pt x="1800" y="2784"/>
                  </a:lnTo>
                  <a:lnTo>
                    <a:pt x="1863" y="2721"/>
                  </a:lnTo>
                  <a:lnTo>
                    <a:pt x="1884" y="2679"/>
                  </a:lnTo>
                  <a:lnTo>
                    <a:pt x="1968" y="2679"/>
                  </a:lnTo>
                  <a:lnTo>
                    <a:pt x="2177" y="2637"/>
                  </a:lnTo>
                  <a:lnTo>
                    <a:pt x="2198" y="2574"/>
                  </a:lnTo>
                  <a:lnTo>
                    <a:pt x="2177" y="2407"/>
                  </a:lnTo>
                  <a:lnTo>
                    <a:pt x="2219" y="2365"/>
                  </a:lnTo>
                  <a:lnTo>
                    <a:pt x="2365" y="2365"/>
                  </a:lnTo>
                  <a:lnTo>
                    <a:pt x="2428" y="2595"/>
                  </a:lnTo>
                  <a:lnTo>
                    <a:pt x="2512" y="2700"/>
                  </a:lnTo>
                  <a:lnTo>
                    <a:pt x="2637" y="2637"/>
                  </a:lnTo>
                  <a:lnTo>
                    <a:pt x="2721" y="2679"/>
                  </a:lnTo>
                  <a:lnTo>
                    <a:pt x="2805" y="2616"/>
                  </a:lnTo>
                  <a:lnTo>
                    <a:pt x="2909" y="2616"/>
                  </a:lnTo>
                  <a:lnTo>
                    <a:pt x="3035" y="2679"/>
                  </a:lnTo>
                  <a:lnTo>
                    <a:pt x="3056" y="2742"/>
                  </a:lnTo>
                  <a:lnTo>
                    <a:pt x="3119" y="2742"/>
                  </a:lnTo>
                  <a:lnTo>
                    <a:pt x="3119" y="2637"/>
                  </a:lnTo>
                  <a:lnTo>
                    <a:pt x="3098" y="2533"/>
                  </a:lnTo>
                  <a:lnTo>
                    <a:pt x="3244" y="2114"/>
                  </a:lnTo>
                  <a:lnTo>
                    <a:pt x="3307" y="1884"/>
                  </a:lnTo>
                  <a:lnTo>
                    <a:pt x="3307" y="1779"/>
                  </a:lnTo>
                  <a:lnTo>
                    <a:pt x="3244" y="1696"/>
                  </a:lnTo>
                  <a:lnTo>
                    <a:pt x="3223" y="1654"/>
                  </a:lnTo>
                  <a:lnTo>
                    <a:pt x="3139" y="1570"/>
                  </a:lnTo>
                  <a:lnTo>
                    <a:pt x="3119" y="1528"/>
                  </a:lnTo>
                  <a:lnTo>
                    <a:pt x="3035" y="1486"/>
                  </a:lnTo>
                  <a:lnTo>
                    <a:pt x="3014" y="1444"/>
                  </a:lnTo>
                  <a:lnTo>
                    <a:pt x="2993" y="1382"/>
                  </a:lnTo>
                  <a:lnTo>
                    <a:pt x="2993" y="1340"/>
                  </a:lnTo>
                  <a:lnTo>
                    <a:pt x="3035" y="1319"/>
                  </a:lnTo>
                  <a:lnTo>
                    <a:pt x="3056" y="1277"/>
                  </a:lnTo>
                  <a:lnTo>
                    <a:pt x="3119" y="1277"/>
                  </a:lnTo>
                  <a:lnTo>
                    <a:pt x="3098" y="1214"/>
                  </a:lnTo>
                  <a:lnTo>
                    <a:pt x="3056" y="1172"/>
                  </a:lnTo>
                  <a:lnTo>
                    <a:pt x="3056" y="1110"/>
                  </a:lnTo>
                  <a:lnTo>
                    <a:pt x="3202" y="1026"/>
                  </a:lnTo>
                  <a:lnTo>
                    <a:pt x="3307" y="1005"/>
                  </a:lnTo>
                  <a:lnTo>
                    <a:pt x="3307" y="900"/>
                  </a:lnTo>
                  <a:lnTo>
                    <a:pt x="3265" y="838"/>
                  </a:lnTo>
                  <a:lnTo>
                    <a:pt x="3307" y="754"/>
                  </a:lnTo>
                  <a:lnTo>
                    <a:pt x="3307" y="587"/>
                  </a:lnTo>
                  <a:lnTo>
                    <a:pt x="3244" y="545"/>
                  </a:lnTo>
                  <a:lnTo>
                    <a:pt x="3056" y="524"/>
                  </a:lnTo>
                  <a:lnTo>
                    <a:pt x="2930" y="587"/>
                  </a:lnTo>
                  <a:lnTo>
                    <a:pt x="2805" y="628"/>
                  </a:lnTo>
                  <a:lnTo>
                    <a:pt x="2721" y="608"/>
                  </a:lnTo>
                  <a:lnTo>
                    <a:pt x="2616" y="649"/>
                  </a:lnTo>
                  <a:lnTo>
                    <a:pt x="2575" y="608"/>
                  </a:lnTo>
                  <a:lnTo>
                    <a:pt x="2595" y="545"/>
                  </a:lnTo>
                  <a:lnTo>
                    <a:pt x="2575" y="440"/>
                  </a:lnTo>
                  <a:lnTo>
                    <a:pt x="2575" y="315"/>
                  </a:lnTo>
                  <a:lnTo>
                    <a:pt x="2533" y="189"/>
                  </a:lnTo>
                  <a:lnTo>
                    <a:pt x="2575" y="84"/>
                  </a:lnTo>
                  <a:lnTo>
                    <a:pt x="2533" y="22"/>
                  </a:lnTo>
                  <a:lnTo>
                    <a:pt x="2491" y="22"/>
                  </a:lnTo>
                  <a:lnTo>
                    <a:pt x="2470" y="64"/>
                  </a:lnTo>
                  <a:lnTo>
                    <a:pt x="2303" y="22"/>
                  </a:lnTo>
                  <a:lnTo>
                    <a:pt x="2303" y="1"/>
                  </a:lnTo>
                  <a:lnTo>
                    <a:pt x="2219" y="1"/>
                  </a:lnTo>
                  <a:lnTo>
                    <a:pt x="2114" y="22"/>
                  </a:lnTo>
                  <a:lnTo>
                    <a:pt x="2072" y="1"/>
                  </a:lnTo>
                  <a:lnTo>
                    <a:pt x="1884" y="1"/>
                  </a:lnTo>
                  <a:lnTo>
                    <a:pt x="1842" y="22"/>
                  </a:lnTo>
                  <a:lnTo>
                    <a:pt x="167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" name="Google Shape;1692;p74"/>
            <p:cNvSpPr/>
            <p:nvPr/>
          </p:nvSpPr>
          <p:spPr>
            <a:xfrm>
              <a:off x="3809622" y="3131301"/>
              <a:ext cx="13967" cy="8575"/>
            </a:xfrm>
            <a:custGeom>
              <a:avLst/>
              <a:gdLst/>
              <a:ahLst/>
              <a:cxnLst/>
              <a:rect l="l" t="t" r="r" b="b"/>
              <a:pathLst>
                <a:path w="1173" h="754" extrusionOk="0">
                  <a:moveTo>
                    <a:pt x="398" y="1"/>
                  </a:moveTo>
                  <a:lnTo>
                    <a:pt x="315" y="21"/>
                  </a:lnTo>
                  <a:lnTo>
                    <a:pt x="294" y="42"/>
                  </a:lnTo>
                  <a:lnTo>
                    <a:pt x="336" y="147"/>
                  </a:lnTo>
                  <a:lnTo>
                    <a:pt x="168" y="335"/>
                  </a:lnTo>
                  <a:lnTo>
                    <a:pt x="1" y="628"/>
                  </a:lnTo>
                  <a:lnTo>
                    <a:pt x="168" y="691"/>
                  </a:lnTo>
                  <a:lnTo>
                    <a:pt x="168" y="733"/>
                  </a:lnTo>
                  <a:lnTo>
                    <a:pt x="210" y="754"/>
                  </a:lnTo>
                  <a:lnTo>
                    <a:pt x="294" y="691"/>
                  </a:lnTo>
                  <a:lnTo>
                    <a:pt x="377" y="670"/>
                  </a:lnTo>
                  <a:lnTo>
                    <a:pt x="398" y="691"/>
                  </a:lnTo>
                  <a:lnTo>
                    <a:pt x="1173" y="691"/>
                  </a:lnTo>
                  <a:lnTo>
                    <a:pt x="1173" y="21"/>
                  </a:lnTo>
                  <a:lnTo>
                    <a:pt x="503" y="21"/>
                  </a:lnTo>
                  <a:lnTo>
                    <a:pt x="48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" name="Google Shape;1693;p74"/>
            <p:cNvSpPr/>
            <p:nvPr/>
          </p:nvSpPr>
          <p:spPr>
            <a:xfrm>
              <a:off x="3822327" y="3120122"/>
              <a:ext cx="52834" cy="59023"/>
            </a:xfrm>
            <a:custGeom>
              <a:avLst/>
              <a:gdLst/>
              <a:ahLst/>
              <a:cxnLst/>
              <a:rect l="l" t="t" r="r" b="b"/>
              <a:pathLst>
                <a:path w="4437" h="5190" extrusionOk="0">
                  <a:moveTo>
                    <a:pt x="3935" y="0"/>
                  </a:moveTo>
                  <a:lnTo>
                    <a:pt x="3872" y="63"/>
                  </a:lnTo>
                  <a:lnTo>
                    <a:pt x="3767" y="42"/>
                  </a:lnTo>
                  <a:lnTo>
                    <a:pt x="3537" y="147"/>
                  </a:lnTo>
                  <a:lnTo>
                    <a:pt x="3495" y="188"/>
                  </a:lnTo>
                  <a:lnTo>
                    <a:pt x="3391" y="209"/>
                  </a:lnTo>
                  <a:lnTo>
                    <a:pt x="3244" y="377"/>
                  </a:lnTo>
                  <a:lnTo>
                    <a:pt x="2972" y="816"/>
                  </a:lnTo>
                  <a:lnTo>
                    <a:pt x="2930" y="900"/>
                  </a:lnTo>
                  <a:lnTo>
                    <a:pt x="2867" y="1004"/>
                  </a:lnTo>
                  <a:lnTo>
                    <a:pt x="2867" y="1025"/>
                  </a:lnTo>
                  <a:lnTo>
                    <a:pt x="2909" y="1130"/>
                  </a:lnTo>
                  <a:lnTo>
                    <a:pt x="2888" y="1193"/>
                  </a:lnTo>
                  <a:lnTo>
                    <a:pt x="2805" y="1193"/>
                  </a:lnTo>
                  <a:lnTo>
                    <a:pt x="2805" y="1151"/>
                  </a:lnTo>
                  <a:lnTo>
                    <a:pt x="2700" y="1151"/>
                  </a:lnTo>
                  <a:lnTo>
                    <a:pt x="2658" y="1130"/>
                  </a:lnTo>
                  <a:lnTo>
                    <a:pt x="2554" y="1130"/>
                  </a:lnTo>
                  <a:lnTo>
                    <a:pt x="2491" y="1151"/>
                  </a:lnTo>
                  <a:lnTo>
                    <a:pt x="2407" y="1088"/>
                  </a:lnTo>
                  <a:lnTo>
                    <a:pt x="2365" y="1088"/>
                  </a:lnTo>
                  <a:lnTo>
                    <a:pt x="2344" y="1109"/>
                  </a:lnTo>
                  <a:lnTo>
                    <a:pt x="2282" y="1130"/>
                  </a:lnTo>
                  <a:lnTo>
                    <a:pt x="2261" y="1088"/>
                  </a:lnTo>
                  <a:lnTo>
                    <a:pt x="2177" y="1046"/>
                  </a:lnTo>
                  <a:lnTo>
                    <a:pt x="2135" y="1088"/>
                  </a:lnTo>
                  <a:lnTo>
                    <a:pt x="2051" y="1004"/>
                  </a:lnTo>
                  <a:lnTo>
                    <a:pt x="2030" y="1004"/>
                  </a:lnTo>
                  <a:lnTo>
                    <a:pt x="1989" y="1025"/>
                  </a:lnTo>
                  <a:lnTo>
                    <a:pt x="1926" y="1004"/>
                  </a:lnTo>
                  <a:lnTo>
                    <a:pt x="1194" y="1004"/>
                  </a:lnTo>
                  <a:lnTo>
                    <a:pt x="1152" y="1109"/>
                  </a:lnTo>
                  <a:lnTo>
                    <a:pt x="1194" y="1235"/>
                  </a:lnTo>
                  <a:lnTo>
                    <a:pt x="1194" y="1360"/>
                  </a:lnTo>
                  <a:lnTo>
                    <a:pt x="1214" y="1465"/>
                  </a:lnTo>
                  <a:lnTo>
                    <a:pt x="1194" y="1528"/>
                  </a:lnTo>
                  <a:lnTo>
                    <a:pt x="1235" y="1569"/>
                  </a:lnTo>
                  <a:lnTo>
                    <a:pt x="1340" y="1528"/>
                  </a:lnTo>
                  <a:lnTo>
                    <a:pt x="1424" y="1548"/>
                  </a:lnTo>
                  <a:lnTo>
                    <a:pt x="1549" y="1507"/>
                  </a:lnTo>
                  <a:lnTo>
                    <a:pt x="1675" y="1444"/>
                  </a:lnTo>
                  <a:lnTo>
                    <a:pt x="1863" y="1465"/>
                  </a:lnTo>
                  <a:lnTo>
                    <a:pt x="1926" y="1507"/>
                  </a:lnTo>
                  <a:lnTo>
                    <a:pt x="1926" y="1674"/>
                  </a:lnTo>
                  <a:lnTo>
                    <a:pt x="1884" y="1758"/>
                  </a:lnTo>
                  <a:lnTo>
                    <a:pt x="1926" y="1820"/>
                  </a:lnTo>
                  <a:lnTo>
                    <a:pt x="1926" y="1925"/>
                  </a:lnTo>
                  <a:lnTo>
                    <a:pt x="1821" y="1946"/>
                  </a:lnTo>
                  <a:lnTo>
                    <a:pt x="1675" y="2030"/>
                  </a:lnTo>
                  <a:lnTo>
                    <a:pt x="1675" y="2092"/>
                  </a:lnTo>
                  <a:lnTo>
                    <a:pt x="1717" y="2134"/>
                  </a:lnTo>
                  <a:lnTo>
                    <a:pt x="1738" y="2197"/>
                  </a:lnTo>
                  <a:lnTo>
                    <a:pt x="1675" y="2197"/>
                  </a:lnTo>
                  <a:lnTo>
                    <a:pt x="1654" y="2239"/>
                  </a:lnTo>
                  <a:lnTo>
                    <a:pt x="1612" y="2260"/>
                  </a:lnTo>
                  <a:lnTo>
                    <a:pt x="1612" y="2302"/>
                  </a:lnTo>
                  <a:lnTo>
                    <a:pt x="1633" y="2364"/>
                  </a:lnTo>
                  <a:lnTo>
                    <a:pt x="1654" y="2406"/>
                  </a:lnTo>
                  <a:lnTo>
                    <a:pt x="1738" y="2448"/>
                  </a:lnTo>
                  <a:lnTo>
                    <a:pt x="1758" y="2490"/>
                  </a:lnTo>
                  <a:lnTo>
                    <a:pt x="1842" y="2574"/>
                  </a:lnTo>
                  <a:lnTo>
                    <a:pt x="1863" y="2616"/>
                  </a:lnTo>
                  <a:lnTo>
                    <a:pt x="1926" y="2699"/>
                  </a:lnTo>
                  <a:lnTo>
                    <a:pt x="1926" y="2804"/>
                  </a:lnTo>
                  <a:lnTo>
                    <a:pt x="1863" y="3034"/>
                  </a:lnTo>
                  <a:lnTo>
                    <a:pt x="1717" y="3453"/>
                  </a:lnTo>
                  <a:lnTo>
                    <a:pt x="1738" y="3557"/>
                  </a:lnTo>
                  <a:lnTo>
                    <a:pt x="1738" y="3662"/>
                  </a:lnTo>
                  <a:lnTo>
                    <a:pt x="1675" y="3662"/>
                  </a:lnTo>
                  <a:lnTo>
                    <a:pt x="1654" y="3599"/>
                  </a:lnTo>
                  <a:lnTo>
                    <a:pt x="1528" y="3536"/>
                  </a:lnTo>
                  <a:lnTo>
                    <a:pt x="1424" y="3536"/>
                  </a:lnTo>
                  <a:lnTo>
                    <a:pt x="1340" y="3599"/>
                  </a:lnTo>
                  <a:lnTo>
                    <a:pt x="1256" y="3557"/>
                  </a:lnTo>
                  <a:lnTo>
                    <a:pt x="1131" y="3620"/>
                  </a:lnTo>
                  <a:lnTo>
                    <a:pt x="1047" y="3515"/>
                  </a:lnTo>
                  <a:lnTo>
                    <a:pt x="984" y="3285"/>
                  </a:lnTo>
                  <a:lnTo>
                    <a:pt x="838" y="3285"/>
                  </a:lnTo>
                  <a:lnTo>
                    <a:pt x="796" y="3327"/>
                  </a:lnTo>
                  <a:lnTo>
                    <a:pt x="817" y="3494"/>
                  </a:lnTo>
                  <a:lnTo>
                    <a:pt x="796" y="3557"/>
                  </a:lnTo>
                  <a:lnTo>
                    <a:pt x="587" y="3599"/>
                  </a:lnTo>
                  <a:lnTo>
                    <a:pt x="503" y="3599"/>
                  </a:lnTo>
                  <a:lnTo>
                    <a:pt x="482" y="3641"/>
                  </a:lnTo>
                  <a:lnTo>
                    <a:pt x="419" y="3704"/>
                  </a:lnTo>
                  <a:lnTo>
                    <a:pt x="294" y="3641"/>
                  </a:lnTo>
                  <a:lnTo>
                    <a:pt x="189" y="3641"/>
                  </a:lnTo>
                  <a:lnTo>
                    <a:pt x="147" y="3704"/>
                  </a:lnTo>
                  <a:lnTo>
                    <a:pt x="168" y="3766"/>
                  </a:lnTo>
                  <a:lnTo>
                    <a:pt x="168" y="3913"/>
                  </a:lnTo>
                  <a:lnTo>
                    <a:pt x="252" y="3871"/>
                  </a:lnTo>
                  <a:lnTo>
                    <a:pt x="315" y="3850"/>
                  </a:lnTo>
                  <a:lnTo>
                    <a:pt x="398" y="3871"/>
                  </a:lnTo>
                  <a:lnTo>
                    <a:pt x="482" y="3955"/>
                  </a:lnTo>
                  <a:lnTo>
                    <a:pt x="503" y="4248"/>
                  </a:lnTo>
                  <a:lnTo>
                    <a:pt x="503" y="4352"/>
                  </a:lnTo>
                  <a:lnTo>
                    <a:pt x="315" y="4227"/>
                  </a:lnTo>
                  <a:lnTo>
                    <a:pt x="294" y="4227"/>
                  </a:lnTo>
                  <a:lnTo>
                    <a:pt x="252" y="4289"/>
                  </a:lnTo>
                  <a:lnTo>
                    <a:pt x="147" y="4289"/>
                  </a:lnTo>
                  <a:lnTo>
                    <a:pt x="85" y="4331"/>
                  </a:lnTo>
                  <a:lnTo>
                    <a:pt x="85" y="4394"/>
                  </a:lnTo>
                  <a:lnTo>
                    <a:pt x="1" y="4499"/>
                  </a:lnTo>
                  <a:lnTo>
                    <a:pt x="106" y="4603"/>
                  </a:lnTo>
                  <a:lnTo>
                    <a:pt x="168" y="4687"/>
                  </a:lnTo>
                  <a:lnTo>
                    <a:pt x="315" y="4792"/>
                  </a:lnTo>
                  <a:lnTo>
                    <a:pt x="315" y="4896"/>
                  </a:lnTo>
                  <a:lnTo>
                    <a:pt x="419" y="5001"/>
                  </a:lnTo>
                  <a:lnTo>
                    <a:pt x="419" y="5126"/>
                  </a:lnTo>
                  <a:lnTo>
                    <a:pt x="482" y="5189"/>
                  </a:lnTo>
                  <a:lnTo>
                    <a:pt x="524" y="5168"/>
                  </a:lnTo>
                  <a:lnTo>
                    <a:pt x="608" y="5022"/>
                  </a:lnTo>
                  <a:lnTo>
                    <a:pt x="629" y="5022"/>
                  </a:lnTo>
                  <a:lnTo>
                    <a:pt x="712" y="4980"/>
                  </a:lnTo>
                  <a:lnTo>
                    <a:pt x="775" y="4875"/>
                  </a:lnTo>
                  <a:lnTo>
                    <a:pt x="838" y="4854"/>
                  </a:lnTo>
                  <a:lnTo>
                    <a:pt x="942" y="4771"/>
                  </a:lnTo>
                  <a:lnTo>
                    <a:pt x="1005" y="4771"/>
                  </a:lnTo>
                  <a:lnTo>
                    <a:pt x="1047" y="4813"/>
                  </a:lnTo>
                  <a:lnTo>
                    <a:pt x="1110" y="4896"/>
                  </a:lnTo>
                  <a:lnTo>
                    <a:pt x="1110" y="5001"/>
                  </a:lnTo>
                  <a:lnTo>
                    <a:pt x="1131" y="4980"/>
                  </a:lnTo>
                  <a:lnTo>
                    <a:pt x="1194" y="5001"/>
                  </a:lnTo>
                  <a:lnTo>
                    <a:pt x="1298" y="4959"/>
                  </a:lnTo>
                  <a:lnTo>
                    <a:pt x="1319" y="5001"/>
                  </a:lnTo>
                  <a:lnTo>
                    <a:pt x="1319" y="5064"/>
                  </a:lnTo>
                  <a:lnTo>
                    <a:pt x="1424" y="5064"/>
                  </a:lnTo>
                  <a:lnTo>
                    <a:pt x="1507" y="4980"/>
                  </a:lnTo>
                  <a:lnTo>
                    <a:pt x="1507" y="4875"/>
                  </a:lnTo>
                  <a:lnTo>
                    <a:pt x="1570" y="4854"/>
                  </a:lnTo>
                  <a:lnTo>
                    <a:pt x="1654" y="4875"/>
                  </a:lnTo>
                  <a:lnTo>
                    <a:pt x="1758" y="4771"/>
                  </a:lnTo>
                  <a:lnTo>
                    <a:pt x="1947" y="4708"/>
                  </a:lnTo>
                  <a:lnTo>
                    <a:pt x="1947" y="4771"/>
                  </a:lnTo>
                  <a:lnTo>
                    <a:pt x="1863" y="4896"/>
                  </a:lnTo>
                  <a:lnTo>
                    <a:pt x="1884" y="4917"/>
                  </a:lnTo>
                  <a:lnTo>
                    <a:pt x="1947" y="5022"/>
                  </a:lnTo>
                  <a:lnTo>
                    <a:pt x="2072" y="5105"/>
                  </a:lnTo>
                  <a:lnTo>
                    <a:pt x="2198" y="5022"/>
                  </a:lnTo>
                  <a:lnTo>
                    <a:pt x="2282" y="4917"/>
                  </a:lnTo>
                  <a:lnTo>
                    <a:pt x="2512" y="4687"/>
                  </a:lnTo>
                  <a:lnTo>
                    <a:pt x="2574" y="4603"/>
                  </a:lnTo>
                  <a:lnTo>
                    <a:pt x="2658" y="4541"/>
                  </a:lnTo>
                  <a:lnTo>
                    <a:pt x="2763" y="4499"/>
                  </a:lnTo>
                  <a:lnTo>
                    <a:pt x="2867" y="4352"/>
                  </a:lnTo>
                  <a:lnTo>
                    <a:pt x="2867" y="4248"/>
                  </a:lnTo>
                  <a:lnTo>
                    <a:pt x="2888" y="4080"/>
                  </a:lnTo>
                  <a:lnTo>
                    <a:pt x="2909" y="3766"/>
                  </a:lnTo>
                  <a:lnTo>
                    <a:pt x="2888" y="3745"/>
                  </a:lnTo>
                  <a:lnTo>
                    <a:pt x="2867" y="3557"/>
                  </a:lnTo>
                  <a:lnTo>
                    <a:pt x="2909" y="3453"/>
                  </a:lnTo>
                  <a:lnTo>
                    <a:pt x="3098" y="3285"/>
                  </a:lnTo>
                  <a:lnTo>
                    <a:pt x="3098" y="3139"/>
                  </a:lnTo>
                  <a:lnTo>
                    <a:pt x="3202" y="3013"/>
                  </a:lnTo>
                  <a:lnTo>
                    <a:pt x="3328" y="2908"/>
                  </a:lnTo>
                  <a:lnTo>
                    <a:pt x="3411" y="2929"/>
                  </a:lnTo>
                  <a:lnTo>
                    <a:pt x="3516" y="2867"/>
                  </a:lnTo>
                  <a:lnTo>
                    <a:pt x="3621" y="2825"/>
                  </a:lnTo>
                  <a:lnTo>
                    <a:pt x="3809" y="2511"/>
                  </a:lnTo>
                  <a:lnTo>
                    <a:pt x="3809" y="2344"/>
                  </a:lnTo>
                  <a:lnTo>
                    <a:pt x="3851" y="2155"/>
                  </a:lnTo>
                  <a:lnTo>
                    <a:pt x="3935" y="2092"/>
                  </a:lnTo>
                  <a:lnTo>
                    <a:pt x="3955" y="1946"/>
                  </a:lnTo>
                  <a:lnTo>
                    <a:pt x="3935" y="1925"/>
                  </a:lnTo>
                  <a:lnTo>
                    <a:pt x="3955" y="1737"/>
                  </a:lnTo>
                  <a:lnTo>
                    <a:pt x="3955" y="1653"/>
                  </a:lnTo>
                  <a:lnTo>
                    <a:pt x="3955" y="1507"/>
                  </a:lnTo>
                  <a:lnTo>
                    <a:pt x="4060" y="1402"/>
                  </a:lnTo>
                  <a:lnTo>
                    <a:pt x="4060" y="1256"/>
                  </a:lnTo>
                  <a:lnTo>
                    <a:pt x="4081" y="1130"/>
                  </a:lnTo>
                  <a:lnTo>
                    <a:pt x="4039" y="921"/>
                  </a:lnTo>
                  <a:lnTo>
                    <a:pt x="4290" y="607"/>
                  </a:lnTo>
                  <a:lnTo>
                    <a:pt x="4332" y="502"/>
                  </a:lnTo>
                  <a:lnTo>
                    <a:pt x="4437" y="460"/>
                  </a:lnTo>
                  <a:lnTo>
                    <a:pt x="4437" y="209"/>
                  </a:lnTo>
                  <a:lnTo>
                    <a:pt x="4374" y="105"/>
                  </a:lnTo>
                  <a:lnTo>
                    <a:pt x="4374" y="63"/>
                  </a:lnTo>
                  <a:lnTo>
                    <a:pt x="4290" y="84"/>
                  </a:lnTo>
                  <a:lnTo>
                    <a:pt x="4248" y="105"/>
                  </a:lnTo>
                  <a:lnTo>
                    <a:pt x="4144" y="63"/>
                  </a:lnTo>
                  <a:lnTo>
                    <a:pt x="412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" name="Google Shape;1694;p74"/>
            <p:cNvSpPr/>
            <p:nvPr/>
          </p:nvSpPr>
          <p:spPr>
            <a:xfrm>
              <a:off x="3828067" y="3174369"/>
              <a:ext cx="7478" cy="9769"/>
            </a:xfrm>
            <a:custGeom>
              <a:avLst/>
              <a:gdLst/>
              <a:ahLst/>
              <a:cxnLst/>
              <a:rect l="l" t="t" r="r" b="b"/>
              <a:pathLst>
                <a:path w="628" h="859" extrusionOk="0">
                  <a:moveTo>
                    <a:pt x="460" y="1"/>
                  </a:moveTo>
                  <a:lnTo>
                    <a:pt x="356" y="84"/>
                  </a:lnTo>
                  <a:lnTo>
                    <a:pt x="293" y="105"/>
                  </a:lnTo>
                  <a:lnTo>
                    <a:pt x="230" y="210"/>
                  </a:lnTo>
                  <a:lnTo>
                    <a:pt x="147" y="252"/>
                  </a:lnTo>
                  <a:lnTo>
                    <a:pt x="126" y="252"/>
                  </a:lnTo>
                  <a:lnTo>
                    <a:pt x="42" y="398"/>
                  </a:lnTo>
                  <a:lnTo>
                    <a:pt x="0" y="419"/>
                  </a:lnTo>
                  <a:lnTo>
                    <a:pt x="84" y="503"/>
                  </a:lnTo>
                  <a:lnTo>
                    <a:pt x="105" y="670"/>
                  </a:lnTo>
                  <a:lnTo>
                    <a:pt x="42" y="775"/>
                  </a:lnTo>
                  <a:lnTo>
                    <a:pt x="84" y="859"/>
                  </a:lnTo>
                  <a:lnTo>
                    <a:pt x="188" y="775"/>
                  </a:lnTo>
                  <a:lnTo>
                    <a:pt x="293" y="775"/>
                  </a:lnTo>
                  <a:lnTo>
                    <a:pt x="356" y="712"/>
                  </a:lnTo>
                  <a:lnTo>
                    <a:pt x="335" y="503"/>
                  </a:lnTo>
                  <a:lnTo>
                    <a:pt x="398" y="440"/>
                  </a:lnTo>
                  <a:lnTo>
                    <a:pt x="523" y="335"/>
                  </a:lnTo>
                  <a:lnTo>
                    <a:pt x="628" y="231"/>
                  </a:lnTo>
                  <a:lnTo>
                    <a:pt x="628" y="126"/>
                  </a:lnTo>
                  <a:lnTo>
                    <a:pt x="565" y="43"/>
                  </a:lnTo>
                  <a:lnTo>
                    <a:pt x="52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" name="Google Shape;1695;p74"/>
            <p:cNvSpPr/>
            <p:nvPr/>
          </p:nvSpPr>
          <p:spPr>
            <a:xfrm>
              <a:off x="3947654" y="3151533"/>
              <a:ext cx="76994" cy="74956"/>
            </a:xfrm>
            <a:custGeom>
              <a:avLst/>
              <a:gdLst/>
              <a:ahLst/>
              <a:cxnLst/>
              <a:rect l="l" t="t" r="r" b="b"/>
              <a:pathLst>
                <a:path w="6466" h="6591" extrusionOk="0">
                  <a:moveTo>
                    <a:pt x="2553" y="0"/>
                  </a:moveTo>
                  <a:lnTo>
                    <a:pt x="1779" y="42"/>
                  </a:lnTo>
                  <a:lnTo>
                    <a:pt x="858" y="42"/>
                  </a:lnTo>
                  <a:lnTo>
                    <a:pt x="816" y="105"/>
                  </a:lnTo>
                  <a:lnTo>
                    <a:pt x="754" y="105"/>
                  </a:lnTo>
                  <a:lnTo>
                    <a:pt x="712" y="146"/>
                  </a:lnTo>
                  <a:lnTo>
                    <a:pt x="775" y="230"/>
                  </a:lnTo>
                  <a:lnTo>
                    <a:pt x="858" y="314"/>
                  </a:lnTo>
                  <a:lnTo>
                    <a:pt x="858" y="356"/>
                  </a:lnTo>
                  <a:lnTo>
                    <a:pt x="921" y="439"/>
                  </a:lnTo>
                  <a:lnTo>
                    <a:pt x="963" y="628"/>
                  </a:lnTo>
                  <a:lnTo>
                    <a:pt x="984" y="732"/>
                  </a:lnTo>
                  <a:lnTo>
                    <a:pt x="942" y="795"/>
                  </a:lnTo>
                  <a:lnTo>
                    <a:pt x="942" y="879"/>
                  </a:lnTo>
                  <a:lnTo>
                    <a:pt x="879" y="942"/>
                  </a:lnTo>
                  <a:lnTo>
                    <a:pt x="816" y="963"/>
                  </a:lnTo>
                  <a:lnTo>
                    <a:pt x="754" y="963"/>
                  </a:lnTo>
                  <a:lnTo>
                    <a:pt x="733" y="942"/>
                  </a:lnTo>
                  <a:lnTo>
                    <a:pt x="733" y="983"/>
                  </a:lnTo>
                  <a:lnTo>
                    <a:pt x="754" y="1046"/>
                  </a:lnTo>
                  <a:lnTo>
                    <a:pt x="754" y="1109"/>
                  </a:lnTo>
                  <a:lnTo>
                    <a:pt x="858" y="1151"/>
                  </a:lnTo>
                  <a:lnTo>
                    <a:pt x="858" y="1214"/>
                  </a:lnTo>
                  <a:lnTo>
                    <a:pt x="942" y="1214"/>
                  </a:lnTo>
                  <a:lnTo>
                    <a:pt x="963" y="1402"/>
                  </a:lnTo>
                  <a:lnTo>
                    <a:pt x="963" y="1486"/>
                  </a:lnTo>
                  <a:lnTo>
                    <a:pt x="858" y="1590"/>
                  </a:lnTo>
                  <a:lnTo>
                    <a:pt x="775" y="1674"/>
                  </a:lnTo>
                  <a:lnTo>
                    <a:pt x="733" y="1716"/>
                  </a:lnTo>
                  <a:lnTo>
                    <a:pt x="565" y="1883"/>
                  </a:lnTo>
                  <a:lnTo>
                    <a:pt x="461" y="2030"/>
                  </a:lnTo>
                  <a:lnTo>
                    <a:pt x="293" y="2092"/>
                  </a:lnTo>
                  <a:lnTo>
                    <a:pt x="0" y="2092"/>
                  </a:lnTo>
                  <a:lnTo>
                    <a:pt x="84" y="2553"/>
                  </a:lnTo>
                  <a:lnTo>
                    <a:pt x="210" y="3243"/>
                  </a:lnTo>
                  <a:lnTo>
                    <a:pt x="628" y="3808"/>
                  </a:lnTo>
                  <a:lnTo>
                    <a:pt x="754" y="4248"/>
                  </a:lnTo>
                  <a:lnTo>
                    <a:pt x="942" y="4352"/>
                  </a:lnTo>
                  <a:lnTo>
                    <a:pt x="1026" y="4352"/>
                  </a:lnTo>
                  <a:lnTo>
                    <a:pt x="1130" y="4394"/>
                  </a:lnTo>
                  <a:lnTo>
                    <a:pt x="1172" y="4394"/>
                  </a:lnTo>
                  <a:lnTo>
                    <a:pt x="1256" y="4436"/>
                  </a:lnTo>
                  <a:lnTo>
                    <a:pt x="1256" y="4499"/>
                  </a:lnTo>
                  <a:lnTo>
                    <a:pt x="1340" y="4561"/>
                  </a:lnTo>
                  <a:lnTo>
                    <a:pt x="1444" y="4561"/>
                  </a:lnTo>
                  <a:lnTo>
                    <a:pt x="1695" y="4645"/>
                  </a:lnTo>
                  <a:lnTo>
                    <a:pt x="1779" y="4645"/>
                  </a:lnTo>
                  <a:lnTo>
                    <a:pt x="1821" y="4708"/>
                  </a:lnTo>
                  <a:lnTo>
                    <a:pt x="1884" y="4729"/>
                  </a:lnTo>
                  <a:lnTo>
                    <a:pt x="1925" y="4812"/>
                  </a:lnTo>
                  <a:lnTo>
                    <a:pt x="2030" y="4917"/>
                  </a:lnTo>
                  <a:lnTo>
                    <a:pt x="2093" y="4917"/>
                  </a:lnTo>
                  <a:lnTo>
                    <a:pt x="2093" y="4938"/>
                  </a:lnTo>
                  <a:lnTo>
                    <a:pt x="2114" y="4917"/>
                  </a:lnTo>
                  <a:lnTo>
                    <a:pt x="2177" y="4917"/>
                  </a:lnTo>
                  <a:lnTo>
                    <a:pt x="2197" y="4980"/>
                  </a:lnTo>
                  <a:lnTo>
                    <a:pt x="2281" y="4980"/>
                  </a:lnTo>
                  <a:lnTo>
                    <a:pt x="2302" y="5022"/>
                  </a:lnTo>
                  <a:lnTo>
                    <a:pt x="2323" y="4980"/>
                  </a:lnTo>
                  <a:lnTo>
                    <a:pt x="2407" y="5022"/>
                  </a:lnTo>
                  <a:lnTo>
                    <a:pt x="2428" y="5043"/>
                  </a:lnTo>
                  <a:lnTo>
                    <a:pt x="2490" y="5043"/>
                  </a:lnTo>
                  <a:lnTo>
                    <a:pt x="2511" y="5084"/>
                  </a:lnTo>
                  <a:lnTo>
                    <a:pt x="2553" y="5126"/>
                  </a:lnTo>
                  <a:lnTo>
                    <a:pt x="2637" y="5189"/>
                  </a:lnTo>
                  <a:lnTo>
                    <a:pt x="2825" y="5398"/>
                  </a:lnTo>
                  <a:lnTo>
                    <a:pt x="2846" y="5608"/>
                  </a:lnTo>
                  <a:lnTo>
                    <a:pt x="2846" y="6591"/>
                  </a:lnTo>
                  <a:lnTo>
                    <a:pt x="2951" y="6193"/>
                  </a:lnTo>
                  <a:lnTo>
                    <a:pt x="3495" y="6173"/>
                  </a:lnTo>
                  <a:lnTo>
                    <a:pt x="3599" y="6131"/>
                  </a:lnTo>
                  <a:lnTo>
                    <a:pt x="3641" y="6110"/>
                  </a:lnTo>
                  <a:lnTo>
                    <a:pt x="3704" y="6089"/>
                  </a:lnTo>
                  <a:lnTo>
                    <a:pt x="3704" y="6131"/>
                  </a:lnTo>
                  <a:lnTo>
                    <a:pt x="3788" y="6173"/>
                  </a:lnTo>
                  <a:lnTo>
                    <a:pt x="3871" y="6214"/>
                  </a:lnTo>
                  <a:lnTo>
                    <a:pt x="3955" y="6214"/>
                  </a:lnTo>
                  <a:lnTo>
                    <a:pt x="3997" y="6298"/>
                  </a:lnTo>
                  <a:lnTo>
                    <a:pt x="3976" y="6319"/>
                  </a:lnTo>
                  <a:lnTo>
                    <a:pt x="4164" y="6298"/>
                  </a:lnTo>
                  <a:lnTo>
                    <a:pt x="4269" y="6193"/>
                  </a:lnTo>
                  <a:lnTo>
                    <a:pt x="4332" y="6193"/>
                  </a:lnTo>
                  <a:lnTo>
                    <a:pt x="4394" y="6131"/>
                  </a:lnTo>
                  <a:lnTo>
                    <a:pt x="4436" y="6173"/>
                  </a:lnTo>
                  <a:lnTo>
                    <a:pt x="4436" y="6214"/>
                  </a:lnTo>
                  <a:lnTo>
                    <a:pt x="4520" y="6214"/>
                  </a:lnTo>
                  <a:lnTo>
                    <a:pt x="4604" y="6277"/>
                  </a:lnTo>
                  <a:lnTo>
                    <a:pt x="4729" y="6214"/>
                  </a:lnTo>
                  <a:lnTo>
                    <a:pt x="4897" y="6193"/>
                  </a:lnTo>
                  <a:lnTo>
                    <a:pt x="4918" y="6110"/>
                  </a:lnTo>
                  <a:lnTo>
                    <a:pt x="4897" y="6068"/>
                  </a:lnTo>
                  <a:lnTo>
                    <a:pt x="4938" y="6005"/>
                  </a:lnTo>
                  <a:lnTo>
                    <a:pt x="5043" y="6026"/>
                  </a:lnTo>
                  <a:lnTo>
                    <a:pt x="5127" y="6026"/>
                  </a:lnTo>
                  <a:lnTo>
                    <a:pt x="5210" y="6089"/>
                  </a:lnTo>
                  <a:lnTo>
                    <a:pt x="5315" y="6068"/>
                  </a:lnTo>
                  <a:lnTo>
                    <a:pt x="5357" y="6026"/>
                  </a:lnTo>
                  <a:lnTo>
                    <a:pt x="5566" y="5963"/>
                  </a:lnTo>
                  <a:lnTo>
                    <a:pt x="5650" y="5984"/>
                  </a:lnTo>
                  <a:lnTo>
                    <a:pt x="5754" y="5963"/>
                  </a:lnTo>
                  <a:lnTo>
                    <a:pt x="5775" y="5900"/>
                  </a:lnTo>
                  <a:lnTo>
                    <a:pt x="5901" y="5900"/>
                  </a:lnTo>
                  <a:lnTo>
                    <a:pt x="5985" y="5817"/>
                  </a:lnTo>
                  <a:lnTo>
                    <a:pt x="6110" y="5796"/>
                  </a:lnTo>
                  <a:lnTo>
                    <a:pt x="6194" y="5712"/>
                  </a:lnTo>
                  <a:lnTo>
                    <a:pt x="6278" y="5649"/>
                  </a:lnTo>
                  <a:lnTo>
                    <a:pt x="6382" y="5670"/>
                  </a:lnTo>
                  <a:lnTo>
                    <a:pt x="6424" y="5608"/>
                  </a:lnTo>
                  <a:lnTo>
                    <a:pt x="6466" y="5587"/>
                  </a:lnTo>
                  <a:lnTo>
                    <a:pt x="6424" y="5587"/>
                  </a:lnTo>
                  <a:lnTo>
                    <a:pt x="6424" y="5545"/>
                  </a:lnTo>
                  <a:lnTo>
                    <a:pt x="6298" y="5440"/>
                  </a:lnTo>
                  <a:lnTo>
                    <a:pt x="6173" y="5398"/>
                  </a:lnTo>
                  <a:lnTo>
                    <a:pt x="5964" y="5189"/>
                  </a:lnTo>
                  <a:lnTo>
                    <a:pt x="5985" y="5126"/>
                  </a:lnTo>
                  <a:lnTo>
                    <a:pt x="5901" y="4938"/>
                  </a:lnTo>
                  <a:lnTo>
                    <a:pt x="5859" y="4875"/>
                  </a:lnTo>
                  <a:lnTo>
                    <a:pt x="5901" y="4771"/>
                  </a:lnTo>
                  <a:lnTo>
                    <a:pt x="5859" y="4729"/>
                  </a:lnTo>
                  <a:lnTo>
                    <a:pt x="5838" y="4624"/>
                  </a:lnTo>
                  <a:lnTo>
                    <a:pt x="5796" y="4540"/>
                  </a:lnTo>
                  <a:lnTo>
                    <a:pt x="5838" y="4540"/>
                  </a:lnTo>
                  <a:lnTo>
                    <a:pt x="5775" y="4394"/>
                  </a:lnTo>
                  <a:lnTo>
                    <a:pt x="5754" y="4248"/>
                  </a:lnTo>
                  <a:lnTo>
                    <a:pt x="5838" y="4206"/>
                  </a:lnTo>
                  <a:lnTo>
                    <a:pt x="5838" y="4038"/>
                  </a:lnTo>
                  <a:lnTo>
                    <a:pt x="5754" y="3976"/>
                  </a:lnTo>
                  <a:lnTo>
                    <a:pt x="5754" y="3766"/>
                  </a:lnTo>
                  <a:lnTo>
                    <a:pt x="5775" y="3620"/>
                  </a:lnTo>
                  <a:lnTo>
                    <a:pt x="5859" y="3578"/>
                  </a:lnTo>
                  <a:lnTo>
                    <a:pt x="5880" y="3599"/>
                  </a:lnTo>
                  <a:lnTo>
                    <a:pt x="5943" y="3515"/>
                  </a:lnTo>
                  <a:lnTo>
                    <a:pt x="5859" y="3306"/>
                  </a:lnTo>
                  <a:lnTo>
                    <a:pt x="5775" y="3306"/>
                  </a:lnTo>
                  <a:lnTo>
                    <a:pt x="5650" y="3180"/>
                  </a:lnTo>
                  <a:lnTo>
                    <a:pt x="5482" y="3055"/>
                  </a:lnTo>
                  <a:lnTo>
                    <a:pt x="5482" y="2929"/>
                  </a:lnTo>
                  <a:lnTo>
                    <a:pt x="5566" y="2657"/>
                  </a:lnTo>
                  <a:lnTo>
                    <a:pt x="5692" y="2302"/>
                  </a:lnTo>
                  <a:lnTo>
                    <a:pt x="5754" y="2239"/>
                  </a:lnTo>
                  <a:lnTo>
                    <a:pt x="5734" y="2134"/>
                  </a:lnTo>
                  <a:lnTo>
                    <a:pt x="5692" y="2113"/>
                  </a:lnTo>
                  <a:lnTo>
                    <a:pt x="5734" y="2113"/>
                  </a:lnTo>
                  <a:lnTo>
                    <a:pt x="5022" y="1611"/>
                  </a:lnTo>
                  <a:lnTo>
                    <a:pt x="4959" y="1527"/>
                  </a:lnTo>
                  <a:lnTo>
                    <a:pt x="4938" y="1486"/>
                  </a:lnTo>
                  <a:lnTo>
                    <a:pt x="4959" y="1402"/>
                  </a:lnTo>
                  <a:lnTo>
                    <a:pt x="4834" y="1214"/>
                  </a:lnTo>
                  <a:lnTo>
                    <a:pt x="274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" name="Google Shape;1696;p74"/>
            <p:cNvSpPr/>
            <p:nvPr/>
          </p:nvSpPr>
          <p:spPr>
            <a:xfrm>
              <a:off x="3945415" y="3152954"/>
              <a:ext cx="13956" cy="10963"/>
            </a:xfrm>
            <a:custGeom>
              <a:avLst/>
              <a:gdLst/>
              <a:ahLst/>
              <a:cxnLst/>
              <a:rect l="l" t="t" r="r" b="b"/>
              <a:pathLst>
                <a:path w="1172" h="964" extrusionOk="0">
                  <a:moveTo>
                    <a:pt x="795" y="1"/>
                  </a:moveTo>
                  <a:lnTo>
                    <a:pt x="795" y="84"/>
                  </a:lnTo>
                  <a:lnTo>
                    <a:pt x="732" y="126"/>
                  </a:lnTo>
                  <a:lnTo>
                    <a:pt x="649" y="126"/>
                  </a:lnTo>
                  <a:lnTo>
                    <a:pt x="607" y="84"/>
                  </a:lnTo>
                  <a:lnTo>
                    <a:pt x="544" y="42"/>
                  </a:lnTo>
                  <a:lnTo>
                    <a:pt x="440" y="126"/>
                  </a:lnTo>
                  <a:lnTo>
                    <a:pt x="377" y="147"/>
                  </a:lnTo>
                  <a:lnTo>
                    <a:pt x="335" y="126"/>
                  </a:lnTo>
                  <a:lnTo>
                    <a:pt x="209" y="231"/>
                  </a:lnTo>
                  <a:lnTo>
                    <a:pt x="105" y="356"/>
                  </a:lnTo>
                  <a:lnTo>
                    <a:pt x="0" y="733"/>
                  </a:lnTo>
                  <a:lnTo>
                    <a:pt x="0" y="817"/>
                  </a:lnTo>
                  <a:lnTo>
                    <a:pt x="209" y="817"/>
                  </a:lnTo>
                  <a:lnTo>
                    <a:pt x="272" y="921"/>
                  </a:lnTo>
                  <a:lnTo>
                    <a:pt x="335" y="963"/>
                  </a:lnTo>
                  <a:lnTo>
                    <a:pt x="398" y="921"/>
                  </a:lnTo>
                  <a:lnTo>
                    <a:pt x="419" y="921"/>
                  </a:lnTo>
                  <a:lnTo>
                    <a:pt x="481" y="963"/>
                  </a:lnTo>
                  <a:lnTo>
                    <a:pt x="607" y="921"/>
                  </a:lnTo>
                  <a:lnTo>
                    <a:pt x="607" y="858"/>
                  </a:lnTo>
                  <a:lnTo>
                    <a:pt x="691" y="670"/>
                  </a:lnTo>
                  <a:lnTo>
                    <a:pt x="649" y="566"/>
                  </a:lnTo>
                  <a:lnTo>
                    <a:pt x="712" y="566"/>
                  </a:lnTo>
                  <a:lnTo>
                    <a:pt x="753" y="628"/>
                  </a:lnTo>
                  <a:lnTo>
                    <a:pt x="816" y="628"/>
                  </a:lnTo>
                  <a:lnTo>
                    <a:pt x="858" y="733"/>
                  </a:lnTo>
                  <a:lnTo>
                    <a:pt x="921" y="754"/>
                  </a:lnTo>
                  <a:lnTo>
                    <a:pt x="921" y="817"/>
                  </a:lnTo>
                  <a:lnTo>
                    <a:pt x="942" y="838"/>
                  </a:lnTo>
                  <a:lnTo>
                    <a:pt x="1004" y="838"/>
                  </a:lnTo>
                  <a:lnTo>
                    <a:pt x="1067" y="817"/>
                  </a:lnTo>
                  <a:lnTo>
                    <a:pt x="1130" y="754"/>
                  </a:lnTo>
                  <a:lnTo>
                    <a:pt x="1130" y="670"/>
                  </a:lnTo>
                  <a:lnTo>
                    <a:pt x="1172" y="607"/>
                  </a:lnTo>
                  <a:lnTo>
                    <a:pt x="1151" y="503"/>
                  </a:lnTo>
                  <a:lnTo>
                    <a:pt x="1109" y="314"/>
                  </a:lnTo>
                  <a:lnTo>
                    <a:pt x="1046" y="231"/>
                  </a:lnTo>
                  <a:lnTo>
                    <a:pt x="1046" y="189"/>
                  </a:lnTo>
                  <a:lnTo>
                    <a:pt x="963" y="105"/>
                  </a:lnTo>
                  <a:lnTo>
                    <a:pt x="900" y="21"/>
                  </a:lnTo>
                  <a:lnTo>
                    <a:pt x="90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" name="Google Shape;1697;p74"/>
            <p:cNvSpPr/>
            <p:nvPr/>
          </p:nvSpPr>
          <p:spPr>
            <a:xfrm>
              <a:off x="3945415" y="3159380"/>
              <a:ext cx="13706" cy="15956"/>
            </a:xfrm>
            <a:custGeom>
              <a:avLst/>
              <a:gdLst/>
              <a:ahLst/>
              <a:cxnLst/>
              <a:rect l="l" t="t" r="r" b="b"/>
              <a:pathLst>
                <a:path w="1151" h="1403" extrusionOk="0">
                  <a:moveTo>
                    <a:pt x="649" y="1"/>
                  </a:moveTo>
                  <a:lnTo>
                    <a:pt x="691" y="105"/>
                  </a:lnTo>
                  <a:lnTo>
                    <a:pt x="607" y="293"/>
                  </a:lnTo>
                  <a:lnTo>
                    <a:pt x="607" y="356"/>
                  </a:lnTo>
                  <a:lnTo>
                    <a:pt x="481" y="398"/>
                  </a:lnTo>
                  <a:lnTo>
                    <a:pt x="419" y="356"/>
                  </a:lnTo>
                  <a:lnTo>
                    <a:pt x="398" y="356"/>
                  </a:lnTo>
                  <a:lnTo>
                    <a:pt x="335" y="398"/>
                  </a:lnTo>
                  <a:lnTo>
                    <a:pt x="272" y="356"/>
                  </a:lnTo>
                  <a:lnTo>
                    <a:pt x="209" y="252"/>
                  </a:lnTo>
                  <a:lnTo>
                    <a:pt x="0" y="252"/>
                  </a:lnTo>
                  <a:lnTo>
                    <a:pt x="0" y="314"/>
                  </a:lnTo>
                  <a:lnTo>
                    <a:pt x="63" y="419"/>
                  </a:lnTo>
                  <a:lnTo>
                    <a:pt x="84" y="565"/>
                  </a:lnTo>
                  <a:lnTo>
                    <a:pt x="84" y="712"/>
                  </a:lnTo>
                  <a:lnTo>
                    <a:pt x="188" y="1402"/>
                  </a:lnTo>
                  <a:lnTo>
                    <a:pt x="481" y="1402"/>
                  </a:lnTo>
                  <a:lnTo>
                    <a:pt x="649" y="1340"/>
                  </a:lnTo>
                  <a:lnTo>
                    <a:pt x="753" y="1193"/>
                  </a:lnTo>
                  <a:lnTo>
                    <a:pt x="921" y="1026"/>
                  </a:lnTo>
                  <a:lnTo>
                    <a:pt x="963" y="984"/>
                  </a:lnTo>
                  <a:lnTo>
                    <a:pt x="1046" y="900"/>
                  </a:lnTo>
                  <a:lnTo>
                    <a:pt x="1151" y="796"/>
                  </a:lnTo>
                  <a:lnTo>
                    <a:pt x="1151" y="712"/>
                  </a:lnTo>
                  <a:lnTo>
                    <a:pt x="1130" y="524"/>
                  </a:lnTo>
                  <a:lnTo>
                    <a:pt x="1046" y="524"/>
                  </a:lnTo>
                  <a:lnTo>
                    <a:pt x="1046" y="461"/>
                  </a:lnTo>
                  <a:lnTo>
                    <a:pt x="942" y="419"/>
                  </a:lnTo>
                  <a:lnTo>
                    <a:pt x="942" y="356"/>
                  </a:lnTo>
                  <a:lnTo>
                    <a:pt x="921" y="293"/>
                  </a:lnTo>
                  <a:lnTo>
                    <a:pt x="921" y="252"/>
                  </a:lnTo>
                  <a:lnTo>
                    <a:pt x="921" y="189"/>
                  </a:lnTo>
                  <a:lnTo>
                    <a:pt x="858" y="168"/>
                  </a:lnTo>
                  <a:lnTo>
                    <a:pt x="816" y="63"/>
                  </a:lnTo>
                  <a:lnTo>
                    <a:pt x="753" y="63"/>
                  </a:lnTo>
                  <a:lnTo>
                    <a:pt x="71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" name="Google Shape;1698;p74"/>
            <p:cNvSpPr/>
            <p:nvPr/>
          </p:nvSpPr>
          <p:spPr>
            <a:xfrm>
              <a:off x="3829055" y="3110126"/>
              <a:ext cx="131316" cy="124222"/>
            </a:xfrm>
            <a:custGeom>
              <a:avLst/>
              <a:gdLst/>
              <a:ahLst/>
              <a:cxnLst/>
              <a:rect l="l" t="t" r="r" b="b"/>
              <a:pathLst>
                <a:path w="11028" h="10923" extrusionOk="0">
                  <a:moveTo>
                    <a:pt x="7701" y="0"/>
                  </a:moveTo>
                  <a:lnTo>
                    <a:pt x="7701" y="42"/>
                  </a:lnTo>
                  <a:lnTo>
                    <a:pt x="7743" y="84"/>
                  </a:lnTo>
                  <a:lnTo>
                    <a:pt x="7659" y="189"/>
                  </a:lnTo>
                  <a:lnTo>
                    <a:pt x="7575" y="189"/>
                  </a:lnTo>
                  <a:lnTo>
                    <a:pt x="7491" y="210"/>
                  </a:lnTo>
                  <a:lnTo>
                    <a:pt x="7366" y="210"/>
                  </a:lnTo>
                  <a:lnTo>
                    <a:pt x="7282" y="251"/>
                  </a:lnTo>
                  <a:lnTo>
                    <a:pt x="7240" y="251"/>
                  </a:lnTo>
                  <a:lnTo>
                    <a:pt x="7219" y="189"/>
                  </a:lnTo>
                  <a:lnTo>
                    <a:pt x="7178" y="189"/>
                  </a:lnTo>
                  <a:lnTo>
                    <a:pt x="7157" y="147"/>
                  </a:lnTo>
                  <a:lnTo>
                    <a:pt x="7073" y="126"/>
                  </a:lnTo>
                  <a:lnTo>
                    <a:pt x="6843" y="230"/>
                  </a:lnTo>
                  <a:lnTo>
                    <a:pt x="6759" y="293"/>
                  </a:lnTo>
                  <a:lnTo>
                    <a:pt x="6717" y="335"/>
                  </a:lnTo>
                  <a:lnTo>
                    <a:pt x="6487" y="356"/>
                  </a:lnTo>
                  <a:lnTo>
                    <a:pt x="6403" y="398"/>
                  </a:lnTo>
                  <a:lnTo>
                    <a:pt x="6320" y="314"/>
                  </a:lnTo>
                  <a:lnTo>
                    <a:pt x="6215" y="293"/>
                  </a:lnTo>
                  <a:lnTo>
                    <a:pt x="6111" y="293"/>
                  </a:lnTo>
                  <a:lnTo>
                    <a:pt x="6027" y="398"/>
                  </a:lnTo>
                  <a:lnTo>
                    <a:pt x="5922" y="502"/>
                  </a:lnTo>
                  <a:lnTo>
                    <a:pt x="5964" y="544"/>
                  </a:lnTo>
                  <a:lnTo>
                    <a:pt x="6006" y="607"/>
                  </a:lnTo>
                  <a:lnTo>
                    <a:pt x="5985" y="649"/>
                  </a:lnTo>
                  <a:lnTo>
                    <a:pt x="5859" y="670"/>
                  </a:lnTo>
                  <a:lnTo>
                    <a:pt x="5797" y="649"/>
                  </a:lnTo>
                  <a:lnTo>
                    <a:pt x="5671" y="628"/>
                  </a:lnTo>
                  <a:lnTo>
                    <a:pt x="5567" y="565"/>
                  </a:lnTo>
                  <a:lnTo>
                    <a:pt x="5483" y="565"/>
                  </a:lnTo>
                  <a:lnTo>
                    <a:pt x="5399" y="628"/>
                  </a:lnTo>
                  <a:lnTo>
                    <a:pt x="5336" y="607"/>
                  </a:lnTo>
                  <a:lnTo>
                    <a:pt x="5190" y="607"/>
                  </a:lnTo>
                  <a:lnTo>
                    <a:pt x="5064" y="523"/>
                  </a:lnTo>
                  <a:lnTo>
                    <a:pt x="4939" y="544"/>
                  </a:lnTo>
                  <a:lnTo>
                    <a:pt x="4918" y="502"/>
                  </a:lnTo>
                  <a:lnTo>
                    <a:pt x="4750" y="356"/>
                  </a:lnTo>
                  <a:lnTo>
                    <a:pt x="4667" y="335"/>
                  </a:lnTo>
                  <a:lnTo>
                    <a:pt x="4499" y="210"/>
                  </a:lnTo>
                  <a:lnTo>
                    <a:pt x="4437" y="189"/>
                  </a:lnTo>
                  <a:lnTo>
                    <a:pt x="4353" y="126"/>
                  </a:lnTo>
                  <a:lnTo>
                    <a:pt x="4290" y="126"/>
                  </a:lnTo>
                  <a:lnTo>
                    <a:pt x="4290" y="189"/>
                  </a:lnTo>
                  <a:lnTo>
                    <a:pt x="4186" y="147"/>
                  </a:lnTo>
                  <a:lnTo>
                    <a:pt x="4102" y="251"/>
                  </a:lnTo>
                  <a:lnTo>
                    <a:pt x="4018" y="251"/>
                  </a:lnTo>
                  <a:lnTo>
                    <a:pt x="3976" y="293"/>
                  </a:lnTo>
                  <a:lnTo>
                    <a:pt x="3976" y="356"/>
                  </a:lnTo>
                  <a:lnTo>
                    <a:pt x="3914" y="440"/>
                  </a:lnTo>
                  <a:lnTo>
                    <a:pt x="3914" y="502"/>
                  </a:lnTo>
                  <a:lnTo>
                    <a:pt x="3872" y="544"/>
                  </a:lnTo>
                  <a:lnTo>
                    <a:pt x="3788" y="544"/>
                  </a:lnTo>
                  <a:lnTo>
                    <a:pt x="3788" y="607"/>
                  </a:lnTo>
                  <a:lnTo>
                    <a:pt x="3893" y="733"/>
                  </a:lnTo>
                  <a:lnTo>
                    <a:pt x="3830" y="774"/>
                  </a:lnTo>
                  <a:lnTo>
                    <a:pt x="3809" y="858"/>
                  </a:lnTo>
                  <a:lnTo>
                    <a:pt x="3809" y="984"/>
                  </a:lnTo>
                  <a:lnTo>
                    <a:pt x="3872" y="1088"/>
                  </a:lnTo>
                  <a:lnTo>
                    <a:pt x="3872" y="1339"/>
                  </a:lnTo>
                  <a:lnTo>
                    <a:pt x="3767" y="1381"/>
                  </a:lnTo>
                  <a:lnTo>
                    <a:pt x="3725" y="1486"/>
                  </a:lnTo>
                  <a:lnTo>
                    <a:pt x="3474" y="1800"/>
                  </a:lnTo>
                  <a:lnTo>
                    <a:pt x="3516" y="2009"/>
                  </a:lnTo>
                  <a:lnTo>
                    <a:pt x="3495" y="2135"/>
                  </a:lnTo>
                  <a:lnTo>
                    <a:pt x="3495" y="2281"/>
                  </a:lnTo>
                  <a:lnTo>
                    <a:pt x="3390" y="2386"/>
                  </a:lnTo>
                  <a:lnTo>
                    <a:pt x="3390" y="2532"/>
                  </a:lnTo>
                  <a:lnTo>
                    <a:pt x="3390" y="2616"/>
                  </a:lnTo>
                  <a:lnTo>
                    <a:pt x="3370" y="2804"/>
                  </a:lnTo>
                  <a:lnTo>
                    <a:pt x="3390" y="2825"/>
                  </a:lnTo>
                  <a:lnTo>
                    <a:pt x="3370" y="2971"/>
                  </a:lnTo>
                  <a:lnTo>
                    <a:pt x="3286" y="3034"/>
                  </a:lnTo>
                  <a:lnTo>
                    <a:pt x="3244" y="3223"/>
                  </a:lnTo>
                  <a:lnTo>
                    <a:pt x="3244" y="3390"/>
                  </a:lnTo>
                  <a:lnTo>
                    <a:pt x="3056" y="3704"/>
                  </a:lnTo>
                  <a:lnTo>
                    <a:pt x="2951" y="3746"/>
                  </a:lnTo>
                  <a:lnTo>
                    <a:pt x="2846" y="3808"/>
                  </a:lnTo>
                  <a:lnTo>
                    <a:pt x="2763" y="3787"/>
                  </a:lnTo>
                  <a:lnTo>
                    <a:pt x="2637" y="3892"/>
                  </a:lnTo>
                  <a:lnTo>
                    <a:pt x="2533" y="4018"/>
                  </a:lnTo>
                  <a:lnTo>
                    <a:pt x="2533" y="4164"/>
                  </a:lnTo>
                  <a:lnTo>
                    <a:pt x="2344" y="4332"/>
                  </a:lnTo>
                  <a:lnTo>
                    <a:pt x="2302" y="4436"/>
                  </a:lnTo>
                  <a:lnTo>
                    <a:pt x="2323" y="4624"/>
                  </a:lnTo>
                  <a:lnTo>
                    <a:pt x="2344" y="4645"/>
                  </a:lnTo>
                  <a:lnTo>
                    <a:pt x="2323" y="4959"/>
                  </a:lnTo>
                  <a:lnTo>
                    <a:pt x="2302" y="5127"/>
                  </a:lnTo>
                  <a:lnTo>
                    <a:pt x="2302" y="5231"/>
                  </a:lnTo>
                  <a:lnTo>
                    <a:pt x="2198" y="5378"/>
                  </a:lnTo>
                  <a:lnTo>
                    <a:pt x="2093" y="5420"/>
                  </a:lnTo>
                  <a:lnTo>
                    <a:pt x="2009" y="5482"/>
                  </a:lnTo>
                  <a:lnTo>
                    <a:pt x="1947" y="5566"/>
                  </a:lnTo>
                  <a:lnTo>
                    <a:pt x="1717" y="5796"/>
                  </a:lnTo>
                  <a:lnTo>
                    <a:pt x="1633" y="5901"/>
                  </a:lnTo>
                  <a:lnTo>
                    <a:pt x="1507" y="5984"/>
                  </a:lnTo>
                  <a:lnTo>
                    <a:pt x="1382" y="5901"/>
                  </a:lnTo>
                  <a:lnTo>
                    <a:pt x="1319" y="5796"/>
                  </a:lnTo>
                  <a:lnTo>
                    <a:pt x="1298" y="5775"/>
                  </a:lnTo>
                  <a:lnTo>
                    <a:pt x="1382" y="5650"/>
                  </a:lnTo>
                  <a:lnTo>
                    <a:pt x="1382" y="5587"/>
                  </a:lnTo>
                  <a:lnTo>
                    <a:pt x="1193" y="5650"/>
                  </a:lnTo>
                  <a:lnTo>
                    <a:pt x="1089" y="5754"/>
                  </a:lnTo>
                  <a:lnTo>
                    <a:pt x="1005" y="5733"/>
                  </a:lnTo>
                  <a:lnTo>
                    <a:pt x="942" y="5754"/>
                  </a:lnTo>
                  <a:lnTo>
                    <a:pt x="942" y="5859"/>
                  </a:lnTo>
                  <a:lnTo>
                    <a:pt x="859" y="5943"/>
                  </a:lnTo>
                  <a:lnTo>
                    <a:pt x="754" y="5943"/>
                  </a:lnTo>
                  <a:lnTo>
                    <a:pt x="754" y="5880"/>
                  </a:lnTo>
                  <a:lnTo>
                    <a:pt x="733" y="5838"/>
                  </a:lnTo>
                  <a:lnTo>
                    <a:pt x="629" y="5880"/>
                  </a:lnTo>
                  <a:lnTo>
                    <a:pt x="566" y="5859"/>
                  </a:lnTo>
                  <a:lnTo>
                    <a:pt x="440" y="5984"/>
                  </a:lnTo>
                  <a:lnTo>
                    <a:pt x="315" y="6089"/>
                  </a:lnTo>
                  <a:lnTo>
                    <a:pt x="252" y="6152"/>
                  </a:lnTo>
                  <a:lnTo>
                    <a:pt x="273" y="6361"/>
                  </a:lnTo>
                  <a:lnTo>
                    <a:pt x="210" y="6424"/>
                  </a:lnTo>
                  <a:lnTo>
                    <a:pt x="105" y="6424"/>
                  </a:lnTo>
                  <a:lnTo>
                    <a:pt x="1" y="6508"/>
                  </a:lnTo>
                  <a:lnTo>
                    <a:pt x="22" y="6570"/>
                  </a:lnTo>
                  <a:lnTo>
                    <a:pt x="210" y="6591"/>
                  </a:lnTo>
                  <a:lnTo>
                    <a:pt x="252" y="6633"/>
                  </a:lnTo>
                  <a:lnTo>
                    <a:pt x="273" y="6633"/>
                  </a:lnTo>
                  <a:lnTo>
                    <a:pt x="273" y="6612"/>
                  </a:lnTo>
                  <a:lnTo>
                    <a:pt x="315" y="6591"/>
                  </a:lnTo>
                  <a:lnTo>
                    <a:pt x="377" y="6591"/>
                  </a:lnTo>
                  <a:lnTo>
                    <a:pt x="482" y="6570"/>
                  </a:lnTo>
                  <a:lnTo>
                    <a:pt x="566" y="6528"/>
                  </a:lnTo>
                  <a:lnTo>
                    <a:pt x="1256" y="6528"/>
                  </a:lnTo>
                  <a:lnTo>
                    <a:pt x="1424" y="6570"/>
                  </a:lnTo>
                  <a:lnTo>
                    <a:pt x="1633" y="6528"/>
                  </a:lnTo>
                  <a:lnTo>
                    <a:pt x="2637" y="6528"/>
                  </a:lnTo>
                  <a:lnTo>
                    <a:pt x="2637" y="6612"/>
                  </a:lnTo>
                  <a:lnTo>
                    <a:pt x="2637" y="6633"/>
                  </a:lnTo>
                  <a:lnTo>
                    <a:pt x="2637" y="6717"/>
                  </a:lnTo>
                  <a:lnTo>
                    <a:pt x="2679" y="6780"/>
                  </a:lnTo>
                  <a:lnTo>
                    <a:pt x="2721" y="6842"/>
                  </a:lnTo>
                  <a:lnTo>
                    <a:pt x="2679" y="6905"/>
                  </a:lnTo>
                  <a:lnTo>
                    <a:pt x="2679" y="6989"/>
                  </a:lnTo>
                  <a:lnTo>
                    <a:pt x="2742" y="7093"/>
                  </a:lnTo>
                  <a:lnTo>
                    <a:pt x="2763" y="7219"/>
                  </a:lnTo>
                  <a:lnTo>
                    <a:pt x="2784" y="7261"/>
                  </a:lnTo>
                  <a:lnTo>
                    <a:pt x="2784" y="7345"/>
                  </a:lnTo>
                  <a:lnTo>
                    <a:pt x="2846" y="7365"/>
                  </a:lnTo>
                  <a:lnTo>
                    <a:pt x="2888" y="7449"/>
                  </a:lnTo>
                  <a:lnTo>
                    <a:pt x="2972" y="7554"/>
                  </a:lnTo>
                  <a:lnTo>
                    <a:pt x="2993" y="7763"/>
                  </a:lnTo>
                  <a:lnTo>
                    <a:pt x="3056" y="7784"/>
                  </a:lnTo>
                  <a:lnTo>
                    <a:pt x="3202" y="7784"/>
                  </a:lnTo>
                  <a:lnTo>
                    <a:pt x="3307" y="7763"/>
                  </a:lnTo>
                  <a:lnTo>
                    <a:pt x="3390" y="7784"/>
                  </a:lnTo>
                  <a:lnTo>
                    <a:pt x="3579" y="7826"/>
                  </a:lnTo>
                  <a:lnTo>
                    <a:pt x="3662" y="7763"/>
                  </a:lnTo>
                  <a:lnTo>
                    <a:pt x="4102" y="7742"/>
                  </a:lnTo>
                  <a:lnTo>
                    <a:pt x="4102" y="7575"/>
                  </a:lnTo>
                  <a:lnTo>
                    <a:pt x="4081" y="7470"/>
                  </a:lnTo>
                  <a:lnTo>
                    <a:pt x="4123" y="7449"/>
                  </a:lnTo>
                  <a:lnTo>
                    <a:pt x="4186" y="7345"/>
                  </a:lnTo>
                  <a:lnTo>
                    <a:pt x="4186" y="7198"/>
                  </a:lnTo>
                  <a:lnTo>
                    <a:pt x="4750" y="7156"/>
                  </a:lnTo>
                  <a:lnTo>
                    <a:pt x="4750" y="7114"/>
                  </a:lnTo>
                  <a:lnTo>
                    <a:pt x="4939" y="7135"/>
                  </a:lnTo>
                  <a:lnTo>
                    <a:pt x="4918" y="7219"/>
                  </a:lnTo>
                  <a:lnTo>
                    <a:pt x="4876" y="7261"/>
                  </a:lnTo>
                  <a:lnTo>
                    <a:pt x="4918" y="7324"/>
                  </a:lnTo>
                  <a:lnTo>
                    <a:pt x="5567" y="7365"/>
                  </a:lnTo>
                  <a:lnTo>
                    <a:pt x="5587" y="7449"/>
                  </a:lnTo>
                  <a:lnTo>
                    <a:pt x="5587" y="7533"/>
                  </a:lnTo>
                  <a:lnTo>
                    <a:pt x="5587" y="7617"/>
                  </a:lnTo>
                  <a:lnTo>
                    <a:pt x="5546" y="7721"/>
                  </a:lnTo>
                  <a:lnTo>
                    <a:pt x="5504" y="7826"/>
                  </a:lnTo>
                  <a:lnTo>
                    <a:pt x="5567" y="7889"/>
                  </a:lnTo>
                  <a:lnTo>
                    <a:pt x="5567" y="7972"/>
                  </a:lnTo>
                  <a:lnTo>
                    <a:pt x="5546" y="8035"/>
                  </a:lnTo>
                  <a:lnTo>
                    <a:pt x="5546" y="8056"/>
                  </a:lnTo>
                  <a:lnTo>
                    <a:pt x="5567" y="8140"/>
                  </a:lnTo>
                  <a:lnTo>
                    <a:pt x="5567" y="8349"/>
                  </a:lnTo>
                  <a:lnTo>
                    <a:pt x="5504" y="8453"/>
                  </a:lnTo>
                  <a:lnTo>
                    <a:pt x="5567" y="8495"/>
                  </a:lnTo>
                  <a:lnTo>
                    <a:pt x="5567" y="8579"/>
                  </a:lnTo>
                  <a:lnTo>
                    <a:pt x="5608" y="8621"/>
                  </a:lnTo>
                  <a:lnTo>
                    <a:pt x="5608" y="8705"/>
                  </a:lnTo>
                  <a:lnTo>
                    <a:pt x="5650" y="8725"/>
                  </a:lnTo>
                  <a:lnTo>
                    <a:pt x="5671" y="8788"/>
                  </a:lnTo>
                  <a:lnTo>
                    <a:pt x="5713" y="8809"/>
                  </a:lnTo>
                  <a:lnTo>
                    <a:pt x="5755" y="8872"/>
                  </a:lnTo>
                  <a:lnTo>
                    <a:pt x="5713" y="8935"/>
                  </a:lnTo>
                  <a:lnTo>
                    <a:pt x="5713" y="9018"/>
                  </a:lnTo>
                  <a:lnTo>
                    <a:pt x="5797" y="9081"/>
                  </a:lnTo>
                  <a:lnTo>
                    <a:pt x="5797" y="9144"/>
                  </a:lnTo>
                  <a:lnTo>
                    <a:pt x="5776" y="9186"/>
                  </a:lnTo>
                  <a:lnTo>
                    <a:pt x="5776" y="9311"/>
                  </a:lnTo>
                  <a:lnTo>
                    <a:pt x="5859" y="9353"/>
                  </a:lnTo>
                  <a:lnTo>
                    <a:pt x="5818" y="9437"/>
                  </a:lnTo>
                  <a:lnTo>
                    <a:pt x="5818" y="9458"/>
                  </a:lnTo>
                  <a:lnTo>
                    <a:pt x="5776" y="9500"/>
                  </a:lnTo>
                  <a:lnTo>
                    <a:pt x="5776" y="9625"/>
                  </a:lnTo>
                  <a:lnTo>
                    <a:pt x="5797" y="9646"/>
                  </a:lnTo>
                  <a:lnTo>
                    <a:pt x="5859" y="9646"/>
                  </a:lnTo>
                  <a:lnTo>
                    <a:pt x="5901" y="9625"/>
                  </a:lnTo>
                  <a:lnTo>
                    <a:pt x="5964" y="9604"/>
                  </a:lnTo>
                  <a:lnTo>
                    <a:pt x="5985" y="9562"/>
                  </a:lnTo>
                  <a:lnTo>
                    <a:pt x="6027" y="9562"/>
                  </a:lnTo>
                  <a:lnTo>
                    <a:pt x="6111" y="9625"/>
                  </a:lnTo>
                  <a:lnTo>
                    <a:pt x="6173" y="9646"/>
                  </a:lnTo>
                  <a:lnTo>
                    <a:pt x="6320" y="9646"/>
                  </a:lnTo>
                  <a:lnTo>
                    <a:pt x="6383" y="9667"/>
                  </a:lnTo>
                  <a:lnTo>
                    <a:pt x="6424" y="9646"/>
                  </a:lnTo>
                  <a:lnTo>
                    <a:pt x="6508" y="9625"/>
                  </a:lnTo>
                  <a:lnTo>
                    <a:pt x="6592" y="9562"/>
                  </a:lnTo>
                  <a:lnTo>
                    <a:pt x="6696" y="9541"/>
                  </a:lnTo>
                  <a:lnTo>
                    <a:pt x="6801" y="9541"/>
                  </a:lnTo>
                  <a:lnTo>
                    <a:pt x="6843" y="9604"/>
                  </a:lnTo>
                  <a:lnTo>
                    <a:pt x="6906" y="9562"/>
                  </a:lnTo>
                  <a:lnTo>
                    <a:pt x="7010" y="9625"/>
                  </a:lnTo>
                  <a:lnTo>
                    <a:pt x="7031" y="9646"/>
                  </a:lnTo>
                  <a:lnTo>
                    <a:pt x="7031" y="9751"/>
                  </a:lnTo>
                  <a:lnTo>
                    <a:pt x="7052" y="9772"/>
                  </a:lnTo>
                  <a:lnTo>
                    <a:pt x="7073" y="9814"/>
                  </a:lnTo>
                  <a:lnTo>
                    <a:pt x="7157" y="9751"/>
                  </a:lnTo>
                  <a:lnTo>
                    <a:pt x="7240" y="9709"/>
                  </a:lnTo>
                  <a:lnTo>
                    <a:pt x="7324" y="9709"/>
                  </a:lnTo>
                  <a:lnTo>
                    <a:pt x="7345" y="9667"/>
                  </a:lnTo>
                  <a:lnTo>
                    <a:pt x="7491" y="9625"/>
                  </a:lnTo>
                  <a:lnTo>
                    <a:pt x="7554" y="9625"/>
                  </a:lnTo>
                  <a:lnTo>
                    <a:pt x="7554" y="9751"/>
                  </a:lnTo>
                  <a:lnTo>
                    <a:pt x="7575" y="9814"/>
                  </a:lnTo>
                  <a:lnTo>
                    <a:pt x="7575" y="9876"/>
                  </a:lnTo>
                  <a:lnTo>
                    <a:pt x="7575" y="9939"/>
                  </a:lnTo>
                  <a:lnTo>
                    <a:pt x="7638" y="9939"/>
                  </a:lnTo>
                  <a:lnTo>
                    <a:pt x="7743" y="9981"/>
                  </a:lnTo>
                  <a:lnTo>
                    <a:pt x="7784" y="9981"/>
                  </a:lnTo>
                  <a:lnTo>
                    <a:pt x="7910" y="10065"/>
                  </a:lnTo>
                  <a:lnTo>
                    <a:pt x="8056" y="10086"/>
                  </a:lnTo>
                  <a:lnTo>
                    <a:pt x="8182" y="10127"/>
                  </a:lnTo>
                  <a:lnTo>
                    <a:pt x="8182" y="10148"/>
                  </a:lnTo>
                  <a:lnTo>
                    <a:pt x="8287" y="10148"/>
                  </a:lnTo>
                  <a:lnTo>
                    <a:pt x="8433" y="10086"/>
                  </a:lnTo>
                  <a:lnTo>
                    <a:pt x="8475" y="10044"/>
                  </a:lnTo>
                  <a:lnTo>
                    <a:pt x="8517" y="9876"/>
                  </a:lnTo>
                  <a:lnTo>
                    <a:pt x="8600" y="9876"/>
                  </a:lnTo>
                  <a:lnTo>
                    <a:pt x="8642" y="9855"/>
                  </a:lnTo>
                  <a:lnTo>
                    <a:pt x="8684" y="9855"/>
                  </a:lnTo>
                  <a:lnTo>
                    <a:pt x="8684" y="10023"/>
                  </a:lnTo>
                  <a:lnTo>
                    <a:pt x="8789" y="10127"/>
                  </a:lnTo>
                  <a:lnTo>
                    <a:pt x="8789" y="10190"/>
                  </a:lnTo>
                  <a:lnTo>
                    <a:pt x="8935" y="10274"/>
                  </a:lnTo>
                  <a:lnTo>
                    <a:pt x="9144" y="10337"/>
                  </a:lnTo>
                  <a:lnTo>
                    <a:pt x="9270" y="10441"/>
                  </a:lnTo>
                  <a:lnTo>
                    <a:pt x="9375" y="10588"/>
                  </a:lnTo>
                  <a:lnTo>
                    <a:pt x="9479" y="10671"/>
                  </a:lnTo>
                  <a:lnTo>
                    <a:pt x="9584" y="10797"/>
                  </a:lnTo>
                  <a:lnTo>
                    <a:pt x="9730" y="10922"/>
                  </a:lnTo>
                  <a:lnTo>
                    <a:pt x="9793" y="10922"/>
                  </a:lnTo>
                  <a:lnTo>
                    <a:pt x="9898" y="10902"/>
                  </a:lnTo>
                  <a:lnTo>
                    <a:pt x="9981" y="10860"/>
                  </a:lnTo>
                  <a:lnTo>
                    <a:pt x="10002" y="10881"/>
                  </a:lnTo>
                  <a:lnTo>
                    <a:pt x="10044" y="10902"/>
                  </a:lnTo>
                  <a:lnTo>
                    <a:pt x="10107" y="10922"/>
                  </a:lnTo>
                  <a:lnTo>
                    <a:pt x="10170" y="10881"/>
                  </a:lnTo>
                  <a:lnTo>
                    <a:pt x="10107" y="10253"/>
                  </a:lnTo>
                  <a:lnTo>
                    <a:pt x="10065" y="10232"/>
                  </a:lnTo>
                  <a:lnTo>
                    <a:pt x="9940" y="10253"/>
                  </a:lnTo>
                  <a:lnTo>
                    <a:pt x="9940" y="10337"/>
                  </a:lnTo>
                  <a:lnTo>
                    <a:pt x="9981" y="10378"/>
                  </a:lnTo>
                  <a:lnTo>
                    <a:pt x="9688" y="10378"/>
                  </a:lnTo>
                  <a:lnTo>
                    <a:pt x="9647" y="10295"/>
                  </a:lnTo>
                  <a:lnTo>
                    <a:pt x="9626" y="10232"/>
                  </a:lnTo>
                  <a:lnTo>
                    <a:pt x="9458" y="10065"/>
                  </a:lnTo>
                  <a:lnTo>
                    <a:pt x="9375" y="9981"/>
                  </a:lnTo>
                  <a:lnTo>
                    <a:pt x="9375" y="9855"/>
                  </a:lnTo>
                  <a:lnTo>
                    <a:pt x="9375" y="9521"/>
                  </a:lnTo>
                  <a:lnTo>
                    <a:pt x="9375" y="9437"/>
                  </a:lnTo>
                  <a:lnTo>
                    <a:pt x="9479" y="9332"/>
                  </a:lnTo>
                  <a:lnTo>
                    <a:pt x="9542" y="9290"/>
                  </a:lnTo>
                  <a:lnTo>
                    <a:pt x="9521" y="9249"/>
                  </a:lnTo>
                  <a:lnTo>
                    <a:pt x="9563" y="9228"/>
                  </a:lnTo>
                  <a:lnTo>
                    <a:pt x="9563" y="9102"/>
                  </a:lnTo>
                  <a:lnTo>
                    <a:pt x="9563" y="9018"/>
                  </a:lnTo>
                  <a:lnTo>
                    <a:pt x="9563" y="8935"/>
                  </a:lnTo>
                  <a:lnTo>
                    <a:pt x="9563" y="8872"/>
                  </a:lnTo>
                  <a:lnTo>
                    <a:pt x="9584" y="8809"/>
                  </a:lnTo>
                  <a:lnTo>
                    <a:pt x="9626" y="8767"/>
                  </a:lnTo>
                  <a:lnTo>
                    <a:pt x="9542" y="8725"/>
                  </a:lnTo>
                  <a:lnTo>
                    <a:pt x="9479" y="8663"/>
                  </a:lnTo>
                  <a:lnTo>
                    <a:pt x="9458" y="8558"/>
                  </a:lnTo>
                  <a:lnTo>
                    <a:pt x="9688" y="8077"/>
                  </a:lnTo>
                  <a:lnTo>
                    <a:pt x="10630" y="7868"/>
                  </a:lnTo>
                  <a:lnTo>
                    <a:pt x="10714" y="7889"/>
                  </a:lnTo>
                  <a:lnTo>
                    <a:pt x="10588" y="7449"/>
                  </a:lnTo>
                  <a:lnTo>
                    <a:pt x="10170" y="6884"/>
                  </a:lnTo>
                  <a:lnTo>
                    <a:pt x="10044" y="6194"/>
                  </a:lnTo>
                  <a:lnTo>
                    <a:pt x="9960" y="5733"/>
                  </a:lnTo>
                  <a:lnTo>
                    <a:pt x="9856" y="5043"/>
                  </a:lnTo>
                  <a:lnTo>
                    <a:pt x="9856" y="4896"/>
                  </a:lnTo>
                  <a:lnTo>
                    <a:pt x="9835" y="4750"/>
                  </a:lnTo>
                  <a:lnTo>
                    <a:pt x="9772" y="4645"/>
                  </a:lnTo>
                  <a:lnTo>
                    <a:pt x="9772" y="4583"/>
                  </a:lnTo>
                  <a:lnTo>
                    <a:pt x="9772" y="4499"/>
                  </a:lnTo>
                  <a:lnTo>
                    <a:pt x="9877" y="4122"/>
                  </a:lnTo>
                  <a:lnTo>
                    <a:pt x="9981" y="3997"/>
                  </a:lnTo>
                  <a:lnTo>
                    <a:pt x="10107" y="3892"/>
                  </a:lnTo>
                  <a:lnTo>
                    <a:pt x="10149" y="3871"/>
                  </a:lnTo>
                  <a:lnTo>
                    <a:pt x="10107" y="3746"/>
                  </a:lnTo>
                  <a:lnTo>
                    <a:pt x="10191" y="3536"/>
                  </a:lnTo>
                  <a:lnTo>
                    <a:pt x="10212" y="3327"/>
                  </a:lnTo>
                  <a:lnTo>
                    <a:pt x="10212" y="3160"/>
                  </a:lnTo>
                  <a:lnTo>
                    <a:pt x="10253" y="3118"/>
                  </a:lnTo>
                  <a:lnTo>
                    <a:pt x="10484" y="2699"/>
                  </a:lnTo>
                  <a:lnTo>
                    <a:pt x="10525" y="2616"/>
                  </a:lnTo>
                  <a:lnTo>
                    <a:pt x="10714" y="2407"/>
                  </a:lnTo>
                  <a:lnTo>
                    <a:pt x="11007" y="2009"/>
                  </a:lnTo>
                  <a:lnTo>
                    <a:pt x="11028" y="1925"/>
                  </a:lnTo>
                  <a:lnTo>
                    <a:pt x="10986" y="1863"/>
                  </a:lnTo>
                  <a:lnTo>
                    <a:pt x="10923" y="1779"/>
                  </a:lnTo>
                  <a:lnTo>
                    <a:pt x="10839" y="1716"/>
                  </a:lnTo>
                  <a:lnTo>
                    <a:pt x="10881" y="1591"/>
                  </a:lnTo>
                  <a:lnTo>
                    <a:pt x="10902" y="1381"/>
                  </a:lnTo>
                  <a:lnTo>
                    <a:pt x="10902" y="1235"/>
                  </a:lnTo>
                  <a:lnTo>
                    <a:pt x="10944" y="1151"/>
                  </a:lnTo>
                  <a:lnTo>
                    <a:pt x="10986" y="1047"/>
                  </a:lnTo>
                  <a:lnTo>
                    <a:pt x="10944" y="1026"/>
                  </a:lnTo>
                  <a:lnTo>
                    <a:pt x="10776" y="1026"/>
                  </a:lnTo>
                  <a:lnTo>
                    <a:pt x="10776" y="942"/>
                  </a:lnTo>
                  <a:lnTo>
                    <a:pt x="10735" y="858"/>
                  </a:lnTo>
                  <a:lnTo>
                    <a:pt x="10693" y="837"/>
                  </a:lnTo>
                  <a:lnTo>
                    <a:pt x="10672" y="733"/>
                  </a:lnTo>
                  <a:lnTo>
                    <a:pt x="10588" y="670"/>
                  </a:lnTo>
                  <a:lnTo>
                    <a:pt x="10463" y="628"/>
                  </a:lnTo>
                  <a:lnTo>
                    <a:pt x="10400" y="565"/>
                  </a:lnTo>
                  <a:lnTo>
                    <a:pt x="10358" y="502"/>
                  </a:lnTo>
                  <a:lnTo>
                    <a:pt x="10274" y="335"/>
                  </a:lnTo>
                  <a:lnTo>
                    <a:pt x="10212" y="314"/>
                  </a:lnTo>
                  <a:lnTo>
                    <a:pt x="10086" y="314"/>
                  </a:lnTo>
                  <a:lnTo>
                    <a:pt x="10044" y="398"/>
                  </a:lnTo>
                  <a:lnTo>
                    <a:pt x="9981" y="440"/>
                  </a:lnTo>
                  <a:lnTo>
                    <a:pt x="9877" y="502"/>
                  </a:lnTo>
                  <a:lnTo>
                    <a:pt x="9835" y="502"/>
                  </a:lnTo>
                  <a:lnTo>
                    <a:pt x="9793" y="440"/>
                  </a:lnTo>
                  <a:lnTo>
                    <a:pt x="9584" y="440"/>
                  </a:lnTo>
                  <a:lnTo>
                    <a:pt x="9521" y="502"/>
                  </a:lnTo>
                  <a:lnTo>
                    <a:pt x="9479" y="544"/>
                  </a:lnTo>
                  <a:lnTo>
                    <a:pt x="9416" y="565"/>
                  </a:lnTo>
                  <a:lnTo>
                    <a:pt x="9312" y="523"/>
                  </a:lnTo>
                  <a:lnTo>
                    <a:pt x="9165" y="440"/>
                  </a:lnTo>
                  <a:lnTo>
                    <a:pt x="9124" y="356"/>
                  </a:lnTo>
                  <a:lnTo>
                    <a:pt x="9040" y="335"/>
                  </a:lnTo>
                  <a:lnTo>
                    <a:pt x="8998" y="293"/>
                  </a:lnTo>
                  <a:lnTo>
                    <a:pt x="8956" y="189"/>
                  </a:lnTo>
                  <a:lnTo>
                    <a:pt x="8935" y="147"/>
                  </a:lnTo>
                  <a:lnTo>
                    <a:pt x="8831" y="105"/>
                  </a:lnTo>
                  <a:lnTo>
                    <a:pt x="8705" y="105"/>
                  </a:lnTo>
                  <a:lnTo>
                    <a:pt x="8517" y="189"/>
                  </a:lnTo>
                  <a:lnTo>
                    <a:pt x="8496" y="147"/>
                  </a:lnTo>
                  <a:lnTo>
                    <a:pt x="8266" y="147"/>
                  </a:lnTo>
                  <a:lnTo>
                    <a:pt x="8182" y="105"/>
                  </a:lnTo>
                  <a:lnTo>
                    <a:pt x="8098" y="84"/>
                  </a:lnTo>
                  <a:lnTo>
                    <a:pt x="8056" y="42"/>
                  </a:lnTo>
                  <a:lnTo>
                    <a:pt x="7868" y="42"/>
                  </a:lnTo>
                  <a:lnTo>
                    <a:pt x="778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6CBC2"/>
                </a:solidFill>
              </a:endParaRPr>
            </a:p>
          </p:txBody>
        </p:sp>
        <p:sp>
          <p:nvSpPr>
            <p:cNvPr id="497" name="Google Shape;1699;p74"/>
            <p:cNvSpPr/>
            <p:nvPr/>
          </p:nvSpPr>
          <p:spPr>
            <a:xfrm>
              <a:off x="3970326" y="3207451"/>
              <a:ext cx="21934" cy="52837"/>
            </a:xfrm>
            <a:custGeom>
              <a:avLst/>
              <a:gdLst/>
              <a:ahLst/>
              <a:cxnLst/>
              <a:rect l="l" t="t" r="r" b="b"/>
              <a:pathLst>
                <a:path w="1842" h="4646" extrusionOk="0">
                  <a:moveTo>
                    <a:pt x="210" y="0"/>
                  </a:moveTo>
                  <a:lnTo>
                    <a:pt x="189" y="21"/>
                  </a:lnTo>
                  <a:lnTo>
                    <a:pt x="210" y="105"/>
                  </a:lnTo>
                  <a:lnTo>
                    <a:pt x="231" y="126"/>
                  </a:lnTo>
                  <a:lnTo>
                    <a:pt x="273" y="209"/>
                  </a:lnTo>
                  <a:lnTo>
                    <a:pt x="377" y="251"/>
                  </a:lnTo>
                  <a:lnTo>
                    <a:pt x="419" y="272"/>
                  </a:lnTo>
                  <a:lnTo>
                    <a:pt x="419" y="314"/>
                  </a:lnTo>
                  <a:lnTo>
                    <a:pt x="377" y="460"/>
                  </a:lnTo>
                  <a:lnTo>
                    <a:pt x="377" y="523"/>
                  </a:lnTo>
                  <a:lnTo>
                    <a:pt x="482" y="586"/>
                  </a:lnTo>
                  <a:lnTo>
                    <a:pt x="503" y="670"/>
                  </a:lnTo>
                  <a:lnTo>
                    <a:pt x="503" y="795"/>
                  </a:lnTo>
                  <a:lnTo>
                    <a:pt x="482" y="837"/>
                  </a:lnTo>
                  <a:lnTo>
                    <a:pt x="482" y="879"/>
                  </a:lnTo>
                  <a:lnTo>
                    <a:pt x="335" y="1004"/>
                  </a:lnTo>
                  <a:lnTo>
                    <a:pt x="335" y="1088"/>
                  </a:lnTo>
                  <a:lnTo>
                    <a:pt x="377" y="1193"/>
                  </a:lnTo>
                  <a:lnTo>
                    <a:pt x="377" y="1276"/>
                  </a:lnTo>
                  <a:lnTo>
                    <a:pt x="398" y="1360"/>
                  </a:lnTo>
                  <a:lnTo>
                    <a:pt x="335" y="1423"/>
                  </a:lnTo>
                  <a:lnTo>
                    <a:pt x="398" y="1507"/>
                  </a:lnTo>
                  <a:lnTo>
                    <a:pt x="398" y="1590"/>
                  </a:lnTo>
                  <a:lnTo>
                    <a:pt x="335" y="1611"/>
                  </a:lnTo>
                  <a:lnTo>
                    <a:pt x="377" y="1695"/>
                  </a:lnTo>
                  <a:lnTo>
                    <a:pt x="398" y="1737"/>
                  </a:lnTo>
                  <a:lnTo>
                    <a:pt x="440" y="1779"/>
                  </a:lnTo>
                  <a:lnTo>
                    <a:pt x="440" y="1820"/>
                  </a:lnTo>
                  <a:lnTo>
                    <a:pt x="398" y="1820"/>
                  </a:lnTo>
                  <a:lnTo>
                    <a:pt x="377" y="1904"/>
                  </a:lnTo>
                  <a:lnTo>
                    <a:pt x="293" y="1925"/>
                  </a:lnTo>
                  <a:lnTo>
                    <a:pt x="168" y="2030"/>
                  </a:lnTo>
                  <a:lnTo>
                    <a:pt x="126" y="2051"/>
                  </a:lnTo>
                  <a:lnTo>
                    <a:pt x="126" y="2134"/>
                  </a:lnTo>
                  <a:lnTo>
                    <a:pt x="168" y="2197"/>
                  </a:lnTo>
                  <a:lnTo>
                    <a:pt x="126" y="2260"/>
                  </a:lnTo>
                  <a:lnTo>
                    <a:pt x="126" y="2344"/>
                  </a:lnTo>
                  <a:lnTo>
                    <a:pt x="63" y="2448"/>
                  </a:lnTo>
                  <a:lnTo>
                    <a:pt x="1" y="2469"/>
                  </a:lnTo>
                  <a:lnTo>
                    <a:pt x="1" y="2532"/>
                  </a:lnTo>
                  <a:lnTo>
                    <a:pt x="84" y="2636"/>
                  </a:lnTo>
                  <a:lnTo>
                    <a:pt x="126" y="2741"/>
                  </a:lnTo>
                  <a:lnTo>
                    <a:pt x="168" y="2783"/>
                  </a:lnTo>
                  <a:lnTo>
                    <a:pt x="314" y="2762"/>
                  </a:lnTo>
                  <a:lnTo>
                    <a:pt x="335" y="2825"/>
                  </a:lnTo>
                  <a:lnTo>
                    <a:pt x="377" y="2867"/>
                  </a:lnTo>
                  <a:lnTo>
                    <a:pt x="419" y="2929"/>
                  </a:lnTo>
                  <a:lnTo>
                    <a:pt x="419" y="2992"/>
                  </a:lnTo>
                  <a:lnTo>
                    <a:pt x="524" y="3055"/>
                  </a:lnTo>
                  <a:lnTo>
                    <a:pt x="586" y="3034"/>
                  </a:lnTo>
                  <a:lnTo>
                    <a:pt x="628" y="3034"/>
                  </a:lnTo>
                  <a:lnTo>
                    <a:pt x="691" y="2971"/>
                  </a:lnTo>
                  <a:lnTo>
                    <a:pt x="817" y="2971"/>
                  </a:lnTo>
                  <a:lnTo>
                    <a:pt x="963" y="2992"/>
                  </a:lnTo>
                  <a:lnTo>
                    <a:pt x="1026" y="3097"/>
                  </a:lnTo>
                  <a:lnTo>
                    <a:pt x="1026" y="3264"/>
                  </a:lnTo>
                  <a:lnTo>
                    <a:pt x="1005" y="3390"/>
                  </a:lnTo>
                  <a:lnTo>
                    <a:pt x="900" y="3515"/>
                  </a:lnTo>
                  <a:lnTo>
                    <a:pt x="837" y="3662"/>
                  </a:lnTo>
                  <a:lnTo>
                    <a:pt x="796" y="3766"/>
                  </a:lnTo>
                  <a:lnTo>
                    <a:pt x="796" y="3871"/>
                  </a:lnTo>
                  <a:lnTo>
                    <a:pt x="837" y="3996"/>
                  </a:lnTo>
                  <a:lnTo>
                    <a:pt x="837" y="4080"/>
                  </a:lnTo>
                  <a:lnTo>
                    <a:pt x="942" y="4206"/>
                  </a:lnTo>
                  <a:lnTo>
                    <a:pt x="1047" y="4289"/>
                  </a:lnTo>
                  <a:lnTo>
                    <a:pt x="1130" y="4331"/>
                  </a:lnTo>
                  <a:lnTo>
                    <a:pt x="1172" y="4394"/>
                  </a:lnTo>
                  <a:lnTo>
                    <a:pt x="1256" y="4499"/>
                  </a:lnTo>
                  <a:lnTo>
                    <a:pt x="1235" y="4541"/>
                  </a:lnTo>
                  <a:lnTo>
                    <a:pt x="1256" y="4645"/>
                  </a:lnTo>
                  <a:lnTo>
                    <a:pt x="1361" y="4624"/>
                  </a:lnTo>
                  <a:lnTo>
                    <a:pt x="1381" y="4499"/>
                  </a:lnTo>
                  <a:lnTo>
                    <a:pt x="1361" y="4352"/>
                  </a:lnTo>
                  <a:lnTo>
                    <a:pt x="1423" y="4248"/>
                  </a:lnTo>
                  <a:lnTo>
                    <a:pt x="1423" y="4143"/>
                  </a:lnTo>
                  <a:lnTo>
                    <a:pt x="1486" y="3996"/>
                  </a:lnTo>
                  <a:lnTo>
                    <a:pt x="1591" y="3976"/>
                  </a:lnTo>
                  <a:lnTo>
                    <a:pt x="1674" y="3913"/>
                  </a:lnTo>
                  <a:lnTo>
                    <a:pt x="1695" y="3808"/>
                  </a:lnTo>
                  <a:lnTo>
                    <a:pt x="1737" y="3599"/>
                  </a:lnTo>
                  <a:lnTo>
                    <a:pt x="1653" y="3515"/>
                  </a:lnTo>
                  <a:lnTo>
                    <a:pt x="1674" y="3473"/>
                  </a:lnTo>
                  <a:lnTo>
                    <a:pt x="1653" y="3452"/>
                  </a:lnTo>
                  <a:lnTo>
                    <a:pt x="1674" y="3390"/>
                  </a:lnTo>
                  <a:lnTo>
                    <a:pt x="1737" y="3390"/>
                  </a:lnTo>
                  <a:lnTo>
                    <a:pt x="1758" y="3306"/>
                  </a:lnTo>
                  <a:lnTo>
                    <a:pt x="1842" y="3306"/>
                  </a:lnTo>
                  <a:lnTo>
                    <a:pt x="1842" y="3243"/>
                  </a:lnTo>
                  <a:lnTo>
                    <a:pt x="1779" y="3160"/>
                  </a:lnTo>
                  <a:lnTo>
                    <a:pt x="1737" y="3034"/>
                  </a:lnTo>
                  <a:lnTo>
                    <a:pt x="1591" y="2846"/>
                  </a:lnTo>
                  <a:lnTo>
                    <a:pt x="1570" y="2741"/>
                  </a:lnTo>
                  <a:lnTo>
                    <a:pt x="1361" y="2553"/>
                  </a:lnTo>
                  <a:lnTo>
                    <a:pt x="1319" y="2532"/>
                  </a:lnTo>
                  <a:lnTo>
                    <a:pt x="1277" y="2469"/>
                  </a:lnTo>
                  <a:lnTo>
                    <a:pt x="1172" y="2406"/>
                  </a:lnTo>
                  <a:lnTo>
                    <a:pt x="1005" y="2323"/>
                  </a:lnTo>
                  <a:lnTo>
                    <a:pt x="921" y="1779"/>
                  </a:lnTo>
                  <a:lnTo>
                    <a:pt x="942" y="1674"/>
                  </a:lnTo>
                  <a:lnTo>
                    <a:pt x="942" y="691"/>
                  </a:lnTo>
                  <a:lnTo>
                    <a:pt x="921" y="481"/>
                  </a:lnTo>
                  <a:lnTo>
                    <a:pt x="733" y="272"/>
                  </a:lnTo>
                  <a:lnTo>
                    <a:pt x="649" y="209"/>
                  </a:lnTo>
                  <a:lnTo>
                    <a:pt x="607" y="167"/>
                  </a:lnTo>
                  <a:lnTo>
                    <a:pt x="586" y="126"/>
                  </a:lnTo>
                  <a:lnTo>
                    <a:pt x="524" y="126"/>
                  </a:lnTo>
                  <a:lnTo>
                    <a:pt x="503" y="105"/>
                  </a:lnTo>
                  <a:lnTo>
                    <a:pt x="419" y="63"/>
                  </a:lnTo>
                  <a:lnTo>
                    <a:pt x="398" y="105"/>
                  </a:lnTo>
                  <a:lnTo>
                    <a:pt x="377" y="63"/>
                  </a:lnTo>
                  <a:lnTo>
                    <a:pt x="293" y="63"/>
                  </a:lnTo>
                  <a:lnTo>
                    <a:pt x="27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" name="Google Shape;1700;p74"/>
            <p:cNvSpPr/>
            <p:nvPr/>
          </p:nvSpPr>
          <p:spPr>
            <a:xfrm>
              <a:off x="3895082" y="3199593"/>
              <a:ext cx="81233" cy="66165"/>
            </a:xfrm>
            <a:custGeom>
              <a:avLst/>
              <a:gdLst/>
              <a:ahLst/>
              <a:cxnLst/>
              <a:rect l="l" t="t" r="r" b="b"/>
              <a:pathLst>
                <a:path w="6822" h="5818" extrusionOk="0">
                  <a:moveTo>
                    <a:pt x="5085" y="1"/>
                  </a:moveTo>
                  <a:lnTo>
                    <a:pt x="4143" y="210"/>
                  </a:lnTo>
                  <a:lnTo>
                    <a:pt x="3913" y="691"/>
                  </a:lnTo>
                  <a:lnTo>
                    <a:pt x="3934" y="796"/>
                  </a:lnTo>
                  <a:lnTo>
                    <a:pt x="3997" y="858"/>
                  </a:lnTo>
                  <a:lnTo>
                    <a:pt x="4081" y="900"/>
                  </a:lnTo>
                  <a:lnTo>
                    <a:pt x="4039" y="942"/>
                  </a:lnTo>
                  <a:lnTo>
                    <a:pt x="4018" y="1005"/>
                  </a:lnTo>
                  <a:lnTo>
                    <a:pt x="4018" y="1068"/>
                  </a:lnTo>
                  <a:lnTo>
                    <a:pt x="4018" y="1151"/>
                  </a:lnTo>
                  <a:lnTo>
                    <a:pt x="4018" y="1235"/>
                  </a:lnTo>
                  <a:lnTo>
                    <a:pt x="4018" y="1361"/>
                  </a:lnTo>
                  <a:lnTo>
                    <a:pt x="3976" y="1382"/>
                  </a:lnTo>
                  <a:lnTo>
                    <a:pt x="3997" y="1423"/>
                  </a:lnTo>
                  <a:lnTo>
                    <a:pt x="3934" y="1465"/>
                  </a:lnTo>
                  <a:lnTo>
                    <a:pt x="3830" y="1570"/>
                  </a:lnTo>
                  <a:lnTo>
                    <a:pt x="3830" y="1654"/>
                  </a:lnTo>
                  <a:lnTo>
                    <a:pt x="3830" y="1988"/>
                  </a:lnTo>
                  <a:lnTo>
                    <a:pt x="3830" y="2114"/>
                  </a:lnTo>
                  <a:lnTo>
                    <a:pt x="3913" y="2198"/>
                  </a:lnTo>
                  <a:lnTo>
                    <a:pt x="4081" y="2365"/>
                  </a:lnTo>
                  <a:lnTo>
                    <a:pt x="4102" y="2428"/>
                  </a:lnTo>
                  <a:lnTo>
                    <a:pt x="4143" y="2511"/>
                  </a:lnTo>
                  <a:lnTo>
                    <a:pt x="4436" y="2511"/>
                  </a:lnTo>
                  <a:lnTo>
                    <a:pt x="4395" y="2470"/>
                  </a:lnTo>
                  <a:lnTo>
                    <a:pt x="4395" y="2386"/>
                  </a:lnTo>
                  <a:lnTo>
                    <a:pt x="4520" y="2365"/>
                  </a:lnTo>
                  <a:lnTo>
                    <a:pt x="4562" y="2386"/>
                  </a:lnTo>
                  <a:lnTo>
                    <a:pt x="4625" y="3014"/>
                  </a:lnTo>
                  <a:lnTo>
                    <a:pt x="4562" y="3055"/>
                  </a:lnTo>
                  <a:lnTo>
                    <a:pt x="4499" y="3035"/>
                  </a:lnTo>
                  <a:lnTo>
                    <a:pt x="4457" y="3014"/>
                  </a:lnTo>
                  <a:lnTo>
                    <a:pt x="4436" y="2993"/>
                  </a:lnTo>
                  <a:lnTo>
                    <a:pt x="4353" y="3035"/>
                  </a:lnTo>
                  <a:lnTo>
                    <a:pt x="4248" y="3055"/>
                  </a:lnTo>
                  <a:lnTo>
                    <a:pt x="4185" y="3055"/>
                  </a:lnTo>
                  <a:lnTo>
                    <a:pt x="4039" y="2930"/>
                  </a:lnTo>
                  <a:lnTo>
                    <a:pt x="3934" y="2804"/>
                  </a:lnTo>
                  <a:lnTo>
                    <a:pt x="3830" y="2721"/>
                  </a:lnTo>
                  <a:lnTo>
                    <a:pt x="3725" y="2574"/>
                  </a:lnTo>
                  <a:lnTo>
                    <a:pt x="3599" y="2470"/>
                  </a:lnTo>
                  <a:lnTo>
                    <a:pt x="3390" y="2407"/>
                  </a:lnTo>
                  <a:lnTo>
                    <a:pt x="3244" y="2323"/>
                  </a:lnTo>
                  <a:lnTo>
                    <a:pt x="3244" y="2260"/>
                  </a:lnTo>
                  <a:lnTo>
                    <a:pt x="3139" y="2156"/>
                  </a:lnTo>
                  <a:lnTo>
                    <a:pt x="3139" y="1988"/>
                  </a:lnTo>
                  <a:lnTo>
                    <a:pt x="3097" y="1988"/>
                  </a:lnTo>
                  <a:lnTo>
                    <a:pt x="3055" y="2009"/>
                  </a:lnTo>
                  <a:lnTo>
                    <a:pt x="2972" y="2009"/>
                  </a:lnTo>
                  <a:lnTo>
                    <a:pt x="2930" y="2177"/>
                  </a:lnTo>
                  <a:lnTo>
                    <a:pt x="2888" y="2219"/>
                  </a:lnTo>
                  <a:lnTo>
                    <a:pt x="2742" y="2281"/>
                  </a:lnTo>
                  <a:lnTo>
                    <a:pt x="2637" y="2281"/>
                  </a:lnTo>
                  <a:lnTo>
                    <a:pt x="2637" y="2260"/>
                  </a:lnTo>
                  <a:lnTo>
                    <a:pt x="2511" y="2219"/>
                  </a:lnTo>
                  <a:lnTo>
                    <a:pt x="2365" y="2198"/>
                  </a:lnTo>
                  <a:lnTo>
                    <a:pt x="2239" y="2114"/>
                  </a:lnTo>
                  <a:lnTo>
                    <a:pt x="2198" y="2114"/>
                  </a:lnTo>
                  <a:lnTo>
                    <a:pt x="2093" y="2072"/>
                  </a:lnTo>
                  <a:lnTo>
                    <a:pt x="2030" y="2072"/>
                  </a:lnTo>
                  <a:lnTo>
                    <a:pt x="2030" y="2009"/>
                  </a:lnTo>
                  <a:lnTo>
                    <a:pt x="2030" y="1947"/>
                  </a:lnTo>
                  <a:lnTo>
                    <a:pt x="2009" y="1884"/>
                  </a:lnTo>
                  <a:lnTo>
                    <a:pt x="2009" y="1758"/>
                  </a:lnTo>
                  <a:lnTo>
                    <a:pt x="1946" y="1758"/>
                  </a:lnTo>
                  <a:lnTo>
                    <a:pt x="1800" y="1800"/>
                  </a:lnTo>
                  <a:lnTo>
                    <a:pt x="1779" y="1842"/>
                  </a:lnTo>
                  <a:lnTo>
                    <a:pt x="1695" y="1842"/>
                  </a:lnTo>
                  <a:lnTo>
                    <a:pt x="1612" y="1884"/>
                  </a:lnTo>
                  <a:lnTo>
                    <a:pt x="1528" y="1947"/>
                  </a:lnTo>
                  <a:lnTo>
                    <a:pt x="1507" y="1905"/>
                  </a:lnTo>
                  <a:lnTo>
                    <a:pt x="1486" y="1884"/>
                  </a:lnTo>
                  <a:lnTo>
                    <a:pt x="1486" y="1779"/>
                  </a:lnTo>
                  <a:lnTo>
                    <a:pt x="1465" y="1758"/>
                  </a:lnTo>
                  <a:lnTo>
                    <a:pt x="1361" y="1695"/>
                  </a:lnTo>
                  <a:lnTo>
                    <a:pt x="1298" y="1737"/>
                  </a:lnTo>
                  <a:lnTo>
                    <a:pt x="1256" y="1674"/>
                  </a:lnTo>
                  <a:lnTo>
                    <a:pt x="1256" y="1695"/>
                  </a:lnTo>
                  <a:lnTo>
                    <a:pt x="1256" y="1758"/>
                  </a:lnTo>
                  <a:lnTo>
                    <a:pt x="1214" y="1779"/>
                  </a:lnTo>
                  <a:lnTo>
                    <a:pt x="1256" y="2009"/>
                  </a:lnTo>
                  <a:lnTo>
                    <a:pt x="1256" y="2219"/>
                  </a:lnTo>
                  <a:lnTo>
                    <a:pt x="1256" y="2365"/>
                  </a:lnTo>
                  <a:lnTo>
                    <a:pt x="1298" y="2470"/>
                  </a:lnTo>
                  <a:lnTo>
                    <a:pt x="1298" y="2574"/>
                  </a:lnTo>
                  <a:lnTo>
                    <a:pt x="1277" y="2616"/>
                  </a:lnTo>
                  <a:lnTo>
                    <a:pt x="1256" y="2783"/>
                  </a:lnTo>
                  <a:lnTo>
                    <a:pt x="1277" y="2825"/>
                  </a:lnTo>
                  <a:lnTo>
                    <a:pt x="42" y="2825"/>
                  </a:lnTo>
                  <a:lnTo>
                    <a:pt x="1" y="4771"/>
                  </a:lnTo>
                  <a:lnTo>
                    <a:pt x="22" y="4813"/>
                  </a:lnTo>
                  <a:lnTo>
                    <a:pt x="105" y="4918"/>
                  </a:lnTo>
                  <a:lnTo>
                    <a:pt x="168" y="4980"/>
                  </a:lnTo>
                  <a:lnTo>
                    <a:pt x="231" y="5043"/>
                  </a:lnTo>
                  <a:lnTo>
                    <a:pt x="314" y="5085"/>
                  </a:lnTo>
                  <a:lnTo>
                    <a:pt x="419" y="5232"/>
                  </a:lnTo>
                  <a:lnTo>
                    <a:pt x="482" y="5294"/>
                  </a:lnTo>
                  <a:lnTo>
                    <a:pt x="566" y="5336"/>
                  </a:lnTo>
                  <a:lnTo>
                    <a:pt x="628" y="5399"/>
                  </a:lnTo>
                  <a:lnTo>
                    <a:pt x="670" y="5462"/>
                  </a:lnTo>
                  <a:lnTo>
                    <a:pt x="754" y="5504"/>
                  </a:lnTo>
                  <a:lnTo>
                    <a:pt x="775" y="5608"/>
                  </a:lnTo>
                  <a:lnTo>
                    <a:pt x="1319" y="5462"/>
                  </a:lnTo>
                  <a:lnTo>
                    <a:pt x="1402" y="5504"/>
                  </a:lnTo>
                  <a:lnTo>
                    <a:pt x="1528" y="5441"/>
                  </a:lnTo>
                  <a:lnTo>
                    <a:pt x="1570" y="5462"/>
                  </a:lnTo>
                  <a:lnTo>
                    <a:pt x="1591" y="5462"/>
                  </a:lnTo>
                  <a:lnTo>
                    <a:pt x="1612" y="5504"/>
                  </a:lnTo>
                  <a:lnTo>
                    <a:pt x="1695" y="5504"/>
                  </a:lnTo>
                  <a:lnTo>
                    <a:pt x="1716" y="5524"/>
                  </a:lnTo>
                  <a:lnTo>
                    <a:pt x="1737" y="5524"/>
                  </a:lnTo>
                  <a:lnTo>
                    <a:pt x="1821" y="5629"/>
                  </a:lnTo>
                  <a:lnTo>
                    <a:pt x="1884" y="5629"/>
                  </a:lnTo>
                  <a:lnTo>
                    <a:pt x="2030" y="5650"/>
                  </a:lnTo>
                  <a:lnTo>
                    <a:pt x="2135" y="5713"/>
                  </a:lnTo>
                  <a:lnTo>
                    <a:pt x="2198" y="5755"/>
                  </a:lnTo>
                  <a:lnTo>
                    <a:pt x="2239" y="5755"/>
                  </a:lnTo>
                  <a:lnTo>
                    <a:pt x="2344" y="5671"/>
                  </a:lnTo>
                  <a:lnTo>
                    <a:pt x="2470" y="5650"/>
                  </a:lnTo>
                  <a:lnTo>
                    <a:pt x="2532" y="5713"/>
                  </a:lnTo>
                  <a:lnTo>
                    <a:pt x="2553" y="5671"/>
                  </a:lnTo>
                  <a:lnTo>
                    <a:pt x="2574" y="5713"/>
                  </a:lnTo>
                  <a:lnTo>
                    <a:pt x="2616" y="5713"/>
                  </a:lnTo>
                  <a:lnTo>
                    <a:pt x="2679" y="5776"/>
                  </a:lnTo>
                  <a:lnTo>
                    <a:pt x="2783" y="5817"/>
                  </a:lnTo>
                  <a:lnTo>
                    <a:pt x="2951" y="5755"/>
                  </a:lnTo>
                  <a:lnTo>
                    <a:pt x="3139" y="5504"/>
                  </a:lnTo>
                  <a:lnTo>
                    <a:pt x="3390" y="5190"/>
                  </a:lnTo>
                  <a:lnTo>
                    <a:pt x="3725" y="4939"/>
                  </a:lnTo>
                  <a:lnTo>
                    <a:pt x="3934" y="4876"/>
                  </a:lnTo>
                  <a:lnTo>
                    <a:pt x="3976" y="4834"/>
                  </a:lnTo>
                  <a:lnTo>
                    <a:pt x="3997" y="4792"/>
                  </a:lnTo>
                  <a:lnTo>
                    <a:pt x="3976" y="4729"/>
                  </a:lnTo>
                  <a:lnTo>
                    <a:pt x="3997" y="4687"/>
                  </a:lnTo>
                  <a:lnTo>
                    <a:pt x="3997" y="4625"/>
                  </a:lnTo>
                  <a:lnTo>
                    <a:pt x="4039" y="4562"/>
                  </a:lnTo>
                  <a:lnTo>
                    <a:pt x="4206" y="4457"/>
                  </a:lnTo>
                  <a:lnTo>
                    <a:pt x="4290" y="4415"/>
                  </a:lnTo>
                  <a:lnTo>
                    <a:pt x="4353" y="4395"/>
                  </a:lnTo>
                  <a:lnTo>
                    <a:pt x="4499" y="4353"/>
                  </a:lnTo>
                  <a:lnTo>
                    <a:pt x="4646" y="4353"/>
                  </a:lnTo>
                  <a:lnTo>
                    <a:pt x="4667" y="4395"/>
                  </a:lnTo>
                  <a:lnTo>
                    <a:pt x="4729" y="4374"/>
                  </a:lnTo>
                  <a:lnTo>
                    <a:pt x="4855" y="4395"/>
                  </a:lnTo>
                  <a:lnTo>
                    <a:pt x="4918" y="4395"/>
                  </a:lnTo>
                  <a:lnTo>
                    <a:pt x="4918" y="4311"/>
                  </a:lnTo>
                  <a:lnTo>
                    <a:pt x="4876" y="4143"/>
                  </a:lnTo>
                  <a:lnTo>
                    <a:pt x="4918" y="4060"/>
                  </a:lnTo>
                  <a:lnTo>
                    <a:pt x="5148" y="3955"/>
                  </a:lnTo>
                  <a:lnTo>
                    <a:pt x="5273" y="3955"/>
                  </a:lnTo>
                  <a:lnTo>
                    <a:pt x="5859" y="3683"/>
                  </a:lnTo>
                  <a:lnTo>
                    <a:pt x="5964" y="3662"/>
                  </a:lnTo>
                  <a:lnTo>
                    <a:pt x="6299" y="3537"/>
                  </a:lnTo>
                  <a:lnTo>
                    <a:pt x="6487" y="3474"/>
                  </a:lnTo>
                  <a:lnTo>
                    <a:pt x="6445" y="3432"/>
                  </a:lnTo>
                  <a:lnTo>
                    <a:pt x="6403" y="3327"/>
                  </a:lnTo>
                  <a:lnTo>
                    <a:pt x="6320" y="3223"/>
                  </a:lnTo>
                  <a:lnTo>
                    <a:pt x="6320" y="3160"/>
                  </a:lnTo>
                  <a:lnTo>
                    <a:pt x="6382" y="3139"/>
                  </a:lnTo>
                  <a:lnTo>
                    <a:pt x="6445" y="3035"/>
                  </a:lnTo>
                  <a:lnTo>
                    <a:pt x="6445" y="2951"/>
                  </a:lnTo>
                  <a:lnTo>
                    <a:pt x="6487" y="2888"/>
                  </a:lnTo>
                  <a:lnTo>
                    <a:pt x="6445" y="2825"/>
                  </a:lnTo>
                  <a:lnTo>
                    <a:pt x="6445" y="2742"/>
                  </a:lnTo>
                  <a:lnTo>
                    <a:pt x="6487" y="2721"/>
                  </a:lnTo>
                  <a:lnTo>
                    <a:pt x="6612" y="2616"/>
                  </a:lnTo>
                  <a:lnTo>
                    <a:pt x="6696" y="2595"/>
                  </a:lnTo>
                  <a:lnTo>
                    <a:pt x="6717" y="2511"/>
                  </a:lnTo>
                  <a:lnTo>
                    <a:pt x="6759" y="2511"/>
                  </a:lnTo>
                  <a:lnTo>
                    <a:pt x="6759" y="2470"/>
                  </a:lnTo>
                  <a:lnTo>
                    <a:pt x="6717" y="2428"/>
                  </a:lnTo>
                  <a:lnTo>
                    <a:pt x="6696" y="2386"/>
                  </a:lnTo>
                  <a:lnTo>
                    <a:pt x="6654" y="2302"/>
                  </a:lnTo>
                  <a:lnTo>
                    <a:pt x="6717" y="2281"/>
                  </a:lnTo>
                  <a:lnTo>
                    <a:pt x="6717" y="2198"/>
                  </a:lnTo>
                  <a:lnTo>
                    <a:pt x="6654" y="2114"/>
                  </a:lnTo>
                  <a:lnTo>
                    <a:pt x="6717" y="2051"/>
                  </a:lnTo>
                  <a:lnTo>
                    <a:pt x="6696" y="1967"/>
                  </a:lnTo>
                  <a:lnTo>
                    <a:pt x="6696" y="1884"/>
                  </a:lnTo>
                  <a:lnTo>
                    <a:pt x="6654" y="1779"/>
                  </a:lnTo>
                  <a:lnTo>
                    <a:pt x="6654" y="1695"/>
                  </a:lnTo>
                  <a:lnTo>
                    <a:pt x="6801" y="1570"/>
                  </a:lnTo>
                  <a:lnTo>
                    <a:pt x="6801" y="1528"/>
                  </a:lnTo>
                  <a:lnTo>
                    <a:pt x="6822" y="1486"/>
                  </a:lnTo>
                  <a:lnTo>
                    <a:pt x="6822" y="1361"/>
                  </a:lnTo>
                  <a:lnTo>
                    <a:pt x="6801" y="1277"/>
                  </a:lnTo>
                  <a:lnTo>
                    <a:pt x="6696" y="1214"/>
                  </a:lnTo>
                  <a:lnTo>
                    <a:pt x="6696" y="1151"/>
                  </a:lnTo>
                  <a:lnTo>
                    <a:pt x="6738" y="1005"/>
                  </a:lnTo>
                  <a:lnTo>
                    <a:pt x="6738" y="963"/>
                  </a:lnTo>
                  <a:lnTo>
                    <a:pt x="6696" y="942"/>
                  </a:lnTo>
                  <a:lnTo>
                    <a:pt x="6592" y="900"/>
                  </a:lnTo>
                  <a:lnTo>
                    <a:pt x="6550" y="817"/>
                  </a:lnTo>
                  <a:lnTo>
                    <a:pt x="6529" y="796"/>
                  </a:lnTo>
                  <a:lnTo>
                    <a:pt x="6508" y="712"/>
                  </a:lnTo>
                  <a:lnTo>
                    <a:pt x="6508" y="691"/>
                  </a:lnTo>
                  <a:lnTo>
                    <a:pt x="6445" y="691"/>
                  </a:lnTo>
                  <a:lnTo>
                    <a:pt x="6340" y="586"/>
                  </a:lnTo>
                  <a:lnTo>
                    <a:pt x="6299" y="503"/>
                  </a:lnTo>
                  <a:lnTo>
                    <a:pt x="6236" y="482"/>
                  </a:lnTo>
                  <a:lnTo>
                    <a:pt x="6194" y="419"/>
                  </a:lnTo>
                  <a:lnTo>
                    <a:pt x="6110" y="419"/>
                  </a:lnTo>
                  <a:lnTo>
                    <a:pt x="5859" y="335"/>
                  </a:lnTo>
                  <a:lnTo>
                    <a:pt x="5755" y="335"/>
                  </a:lnTo>
                  <a:lnTo>
                    <a:pt x="5671" y="273"/>
                  </a:lnTo>
                  <a:lnTo>
                    <a:pt x="5671" y="210"/>
                  </a:lnTo>
                  <a:lnTo>
                    <a:pt x="5587" y="168"/>
                  </a:lnTo>
                  <a:lnTo>
                    <a:pt x="5545" y="168"/>
                  </a:lnTo>
                  <a:lnTo>
                    <a:pt x="5441" y="126"/>
                  </a:lnTo>
                  <a:lnTo>
                    <a:pt x="5357" y="126"/>
                  </a:lnTo>
                  <a:lnTo>
                    <a:pt x="5169" y="22"/>
                  </a:lnTo>
                  <a:lnTo>
                    <a:pt x="508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" name="Google Shape;1701;p74"/>
            <p:cNvSpPr/>
            <p:nvPr/>
          </p:nvSpPr>
          <p:spPr>
            <a:xfrm>
              <a:off x="3824328" y="3184365"/>
              <a:ext cx="86210" cy="81393"/>
            </a:xfrm>
            <a:custGeom>
              <a:avLst/>
              <a:gdLst/>
              <a:ahLst/>
              <a:cxnLst/>
              <a:rect l="l" t="t" r="r" b="b"/>
              <a:pathLst>
                <a:path w="7240" h="7157" extrusionOk="0">
                  <a:moveTo>
                    <a:pt x="963" y="0"/>
                  </a:moveTo>
                  <a:lnTo>
                    <a:pt x="879" y="42"/>
                  </a:lnTo>
                  <a:lnTo>
                    <a:pt x="774" y="63"/>
                  </a:lnTo>
                  <a:lnTo>
                    <a:pt x="712" y="63"/>
                  </a:lnTo>
                  <a:lnTo>
                    <a:pt x="670" y="84"/>
                  </a:lnTo>
                  <a:lnTo>
                    <a:pt x="670" y="105"/>
                  </a:lnTo>
                  <a:lnTo>
                    <a:pt x="649" y="105"/>
                  </a:lnTo>
                  <a:lnTo>
                    <a:pt x="502" y="189"/>
                  </a:lnTo>
                  <a:lnTo>
                    <a:pt x="544" y="273"/>
                  </a:lnTo>
                  <a:lnTo>
                    <a:pt x="544" y="356"/>
                  </a:lnTo>
                  <a:lnTo>
                    <a:pt x="858" y="712"/>
                  </a:lnTo>
                  <a:lnTo>
                    <a:pt x="879" y="1151"/>
                  </a:lnTo>
                  <a:lnTo>
                    <a:pt x="1046" y="1402"/>
                  </a:lnTo>
                  <a:lnTo>
                    <a:pt x="1026" y="1633"/>
                  </a:lnTo>
                  <a:lnTo>
                    <a:pt x="837" y="1863"/>
                  </a:lnTo>
                  <a:lnTo>
                    <a:pt x="942" y="1925"/>
                  </a:lnTo>
                  <a:lnTo>
                    <a:pt x="942" y="2135"/>
                  </a:lnTo>
                  <a:lnTo>
                    <a:pt x="1046" y="2260"/>
                  </a:lnTo>
                  <a:lnTo>
                    <a:pt x="1046" y="2407"/>
                  </a:lnTo>
                  <a:lnTo>
                    <a:pt x="1256" y="2783"/>
                  </a:lnTo>
                  <a:lnTo>
                    <a:pt x="1256" y="2867"/>
                  </a:lnTo>
                  <a:lnTo>
                    <a:pt x="1339" y="2972"/>
                  </a:lnTo>
                  <a:lnTo>
                    <a:pt x="1339" y="3453"/>
                  </a:lnTo>
                  <a:lnTo>
                    <a:pt x="1088" y="3871"/>
                  </a:lnTo>
                  <a:lnTo>
                    <a:pt x="1026" y="3871"/>
                  </a:lnTo>
                  <a:lnTo>
                    <a:pt x="754" y="4081"/>
                  </a:lnTo>
                  <a:lnTo>
                    <a:pt x="754" y="4227"/>
                  </a:lnTo>
                  <a:lnTo>
                    <a:pt x="440" y="4499"/>
                  </a:lnTo>
                  <a:lnTo>
                    <a:pt x="440" y="4687"/>
                  </a:lnTo>
                  <a:lnTo>
                    <a:pt x="398" y="4750"/>
                  </a:lnTo>
                  <a:lnTo>
                    <a:pt x="398" y="5210"/>
                  </a:lnTo>
                  <a:lnTo>
                    <a:pt x="230" y="5399"/>
                  </a:lnTo>
                  <a:lnTo>
                    <a:pt x="210" y="5608"/>
                  </a:lnTo>
                  <a:lnTo>
                    <a:pt x="42" y="5796"/>
                  </a:lnTo>
                  <a:lnTo>
                    <a:pt x="42" y="6006"/>
                  </a:lnTo>
                  <a:lnTo>
                    <a:pt x="21" y="6173"/>
                  </a:lnTo>
                  <a:lnTo>
                    <a:pt x="21" y="6466"/>
                  </a:lnTo>
                  <a:lnTo>
                    <a:pt x="0" y="6654"/>
                  </a:lnTo>
                  <a:lnTo>
                    <a:pt x="21" y="6696"/>
                  </a:lnTo>
                  <a:lnTo>
                    <a:pt x="105" y="6738"/>
                  </a:lnTo>
                  <a:lnTo>
                    <a:pt x="126" y="6759"/>
                  </a:lnTo>
                  <a:lnTo>
                    <a:pt x="189" y="6738"/>
                  </a:lnTo>
                  <a:lnTo>
                    <a:pt x="210" y="6654"/>
                  </a:lnTo>
                  <a:lnTo>
                    <a:pt x="398" y="6654"/>
                  </a:lnTo>
                  <a:lnTo>
                    <a:pt x="461" y="6696"/>
                  </a:lnTo>
                  <a:lnTo>
                    <a:pt x="523" y="6675"/>
                  </a:lnTo>
                  <a:lnTo>
                    <a:pt x="523" y="6591"/>
                  </a:lnTo>
                  <a:lnTo>
                    <a:pt x="712" y="6466"/>
                  </a:lnTo>
                  <a:lnTo>
                    <a:pt x="754" y="6466"/>
                  </a:lnTo>
                  <a:lnTo>
                    <a:pt x="858" y="6529"/>
                  </a:lnTo>
                  <a:lnTo>
                    <a:pt x="879" y="6529"/>
                  </a:lnTo>
                  <a:lnTo>
                    <a:pt x="921" y="6487"/>
                  </a:lnTo>
                  <a:lnTo>
                    <a:pt x="963" y="6466"/>
                  </a:lnTo>
                  <a:lnTo>
                    <a:pt x="1046" y="6529"/>
                  </a:lnTo>
                  <a:lnTo>
                    <a:pt x="1046" y="6550"/>
                  </a:lnTo>
                  <a:lnTo>
                    <a:pt x="1130" y="6571"/>
                  </a:lnTo>
                  <a:lnTo>
                    <a:pt x="1088" y="6633"/>
                  </a:lnTo>
                  <a:lnTo>
                    <a:pt x="1151" y="6654"/>
                  </a:lnTo>
                  <a:lnTo>
                    <a:pt x="1256" y="6759"/>
                  </a:lnTo>
                  <a:lnTo>
                    <a:pt x="1381" y="6801"/>
                  </a:lnTo>
                  <a:lnTo>
                    <a:pt x="1486" y="6759"/>
                  </a:lnTo>
                  <a:lnTo>
                    <a:pt x="1507" y="6759"/>
                  </a:lnTo>
                  <a:lnTo>
                    <a:pt x="1590" y="6696"/>
                  </a:lnTo>
                  <a:lnTo>
                    <a:pt x="1653" y="6696"/>
                  </a:lnTo>
                  <a:lnTo>
                    <a:pt x="1674" y="6738"/>
                  </a:lnTo>
                  <a:lnTo>
                    <a:pt x="3850" y="6738"/>
                  </a:lnTo>
                  <a:lnTo>
                    <a:pt x="3871" y="6759"/>
                  </a:lnTo>
                  <a:lnTo>
                    <a:pt x="3913" y="6863"/>
                  </a:lnTo>
                  <a:lnTo>
                    <a:pt x="3976" y="6905"/>
                  </a:lnTo>
                  <a:lnTo>
                    <a:pt x="4101" y="6968"/>
                  </a:lnTo>
                  <a:lnTo>
                    <a:pt x="4206" y="6989"/>
                  </a:lnTo>
                  <a:lnTo>
                    <a:pt x="4311" y="6968"/>
                  </a:lnTo>
                  <a:lnTo>
                    <a:pt x="4373" y="6989"/>
                  </a:lnTo>
                  <a:lnTo>
                    <a:pt x="4394" y="7052"/>
                  </a:lnTo>
                  <a:lnTo>
                    <a:pt x="4478" y="7073"/>
                  </a:lnTo>
                  <a:lnTo>
                    <a:pt x="4541" y="7010"/>
                  </a:lnTo>
                  <a:lnTo>
                    <a:pt x="4645" y="6989"/>
                  </a:lnTo>
                  <a:lnTo>
                    <a:pt x="4792" y="7010"/>
                  </a:lnTo>
                  <a:lnTo>
                    <a:pt x="4855" y="7010"/>
                  </a:lnTo>
                  <a:lnTo>
                    <a:pt x="4896" y="6947"/>
                  </a:lnTo>
                  <a:lnTo>
                    <a:pt x="4917" y="6968"/>
                  </a:lnTo>
                  <a:lnTo>
                    <a:pt x="4959" y="6968"/>
                  </a:lnTo>
                  <a:lnTo>
                    <a:pt x="5106" y="7094"/>
                  </a:lnTo>
                  <a:lnTo>
                    <a:pt x="5210" y="7115"/>
                  </a:lnTo>
                  <a:lnTo>
                    <a:pt x="5357" y="7115"/>
                  </a:lnTo>
                  <a:lnTo>
                    <a:pt x="5357" y="7073"/>
                  </a:lnTo>
                  <a:lnTo>
                    <a:pt x="5440" y="7052"/>
                  </a:lnTo>
                  <a:lnTo>
                    <a:pt x="5482" y="7073"/>
                  </a:lnTo>
                  <a:lnTo>
                    <a:pt x="5545" y="7094"/>
                  </a:lnTo>
                  <a:lnTo>
                    <a:pt x="5587" y="7073"/>
                  </a:lnTo>
                  <a:lnTo>
                    <a:pt x="5629" y="7115"/>
                  </a:lnTo>
                  <a:lnTo>
                    <a:pt x="5671" y="7115"/>
                  </a:lnTo>
                  <a:lnTo>
                    <a:pt x="5692" y="7156"/>
                  </a:lnTo>
                  <a:lnTo>
                    <a:pt x="5838" y="7156"/>
                  </a:lnTo>
                  <a:lnTo>
                    <a:pt x="6717" y="6947"/>
                  </a:lnTo>
                  <a:lnTo>
                    <a:pt x="6696" y="6843"/>
                  </a:lnTo>
                  <a:lnTo>
                    <a:pt x="6612" y="6801"/>
                  </a:lnTo>
                  <a:lnTo>
                    <a:pt x="6570" y="6738"/>
                  </a:lnTo>
                  <a:lnTo>
                    <a:pt x="6508" y="6675"/>
                  </a:lnTo>
                  <a:lnTo>
                    <a:pt x="6424" y="6633"/>
                  </a:lnTo>
                  <a:lnTo>
                    <a:pt x="6361" y="6571"/>
                  </a:lnTo>
                  <a:lnTo>
                    <a:pt x="6256" y="6424"/>
                  </a:lnTo>
                  <a:lnTo>
                    <a:pt x="6173" y="6382"/>
                  </a:lnTo>
                  <a:lnTo>
                    <a:pt x="6110" y="6319"/>
                  </a:lnTo>
                  <a:lnTo>
                    <a:pt x="6047" y="6257"/>
                  </a:lnTo>
                  <a:lnTo>
                    <a:pt x="5964" y="6152"/>
                  </a:lnTo>
                  <a:lnTo>
                    <a:pt x="5943" y="6110"/>
                  </a:lnTo>
                  <a:lnTo>
                    <a:pt x="5984" y="4164"/>
                  </a:lnTo>
                  <a:lnTo>
                    <a:pt x="7219" y="4164"/>
                  </a:lnTo>
                  <a:lnTo>
                    <a:pt x="7198" y="4122"/>
                  </a:lnTo>
                  <a:lnTo>
                    <a:pt x="7219" y="3955"/>
                  </a:lnTo>
                  <a:lnTo>
                    <a:pt x="7240" y="3913"/>
                  </a:lnTo>
                  <a:lnTo>
                    <a:pt x="7240" y="3809"/>
                  </a:lnTo>
                  <a:lnTo>
                    <a:pt x="7198" y="3704"/>
                  </a:lnTo>
                  <a:lnTo>
                    <a:pt x="7198" y="3558"/>
                  </a:lnTo>
                  <a:lnTo>
                    <a:pt x="7198" y="3348"/>
                  </a:lnTo>
                  <a:lnTo>
                    <a:pt x="7156" y="3118"/>
                  </a:lnTo>
                  <a:lnTo>
                    <a:pt x="7198" y="3097"/>
                  </a:lnTo>
                  <a:lnTo>
                    <a:pt x="7198" y="3034"/>
                  </a:lnTo>
                  <a:lnTo>
                    <a:pt x="7198" y="3013"/>
                  </a:lnTo>
                  <a:lnTo>
                    <a:pt x="7093" y="3013"/>
                  </a:lnTo>
                  <a:lnTo>
                    <a:pt x="6989" y="3034"/>
                  </a:lnTo>
                  <a:lnTo>
                    <a:pt x="6905" y="3097"/>
                  </a:lnTo>
                  <a:lnTo>
                    <a:pt x="6821" y="3118"/>
                  </a:lnTo>
                  <a:lnTo>
                    <a:pt x="6780" y="3139"/>
                  </a:lnTo>
                  <a:lnTo>
                    <a:pt x="6717" y="3118"/>
                  </a:lnTo>
                  <a:lnTo>
                    <a:pt x="6570" y="3118"/>
                  </a:lnTo>
                  <a:lnTo>
                    <a:pt x="6508" y="3097"/>
                  </a:lnTo>
                  <a:lnTo>
                    <a:pt x="6424" y="3034"/>
                  </a:lnTo>
                  <a:lnTo>
                    <a:pt x="6382" y="3034"/>
                  </a:lnTo>
                  <a:lnTo>
                    <a:pt x="6361" y="3076"/>
                  </a:lnTo>
                  <a:lnTo>
                    <a:pt x="6298" y="3097"/>
                  </a:lnTo>
                  <a:lnTo>
                    <a:pt x="6256" y="3118"/>
                  </a:lnTo>
                  <a:lnTo>
                    <a:pt x="6194" y="3118"/>
                  </a:lnTo>
                  <a:lnTo>
                    <a:pt x="6173" y="3097"/>
                  </a:lnTo>
                  <a:lnTo>
                    <a:pt x="6173" y="2972"/>
                  </a:lnTo>
                  <a:lnTo>
                    <a:pt x="6215" y="2930"/>
                  </a:lnTo>
                  <a:lnTo>
                    <a:pt x="6215" y="2909"/>
                  </a:lnTo>
                  <a:lnTo>
                    <a:pt x="6256" y="2825"/>
                  </a:lnTo>
                  <a:lnTo>
                    <a:pt x="6173" y="2783"/>
                  </a:lnTo>
                  <a:lnTo>
                    <a:pt x="6173" y="2658"/>
                  </a:lnTo>
                  <a:lnTo>
                    <a:pt x="6194" y="2616"/>
                  </a:lnTo>
                  <a:lnTo>
                    <a:pt x="6194" y="2553"/>
                  </a:lnTo>
                  <a:lnTo>
                    <a:pt x="6110" y="2490"/>
                  </a:lnTo>
                  <a:lnTo>
                    <a:pt x="6110" y="2407"/>
                  </a:lnTo>
                  <a:lnTo>
                    <a:pt x="6152" y="2344"/>
                  </a:lnTo>
                  <a:lnTo>
                    <a:pt x="6110" y="2281"/>
                  </a:lnTo>
                  <a:lnTo>
                    <a:pt x="6068" y="2260"/>
                  </a:lnTo>
                  <a:lnTo>
                    <a:pt x="6047" y="2197"/>
                  </a:lnTo>
                  <a:lnTo>
                    <a:pt x="6005" y="2177"/>
                  </a:lnTo>
                  <a:lnTo>
                    <a:pt x="6005" y="2093"/>
                  </a:lnTo>
                  <a:lnTo>
                    <a:pt x="5964" y="2051"/>
                  </a:lnTo>
                  <a:lnTo>
                    <a:pt x="5964" y="1967"/>
                  </a:lnTo>
                  <a:lnTo>
                    <a:pt x="5901" y="1925"/>
                  </a:lnTo>
                  <a:lnTo>
                    <a:pt x="5964" y="1821"/>
                  </a:lnTo>
                  <a:lnTo>
                    <a:pt x="5964" y="1612"/>
                  </a:lnTo>
                  <a:lnTo>
                    <a:pt x="5943" y="1528"/>
                  </a:lnTo>
                  <a:lnTo>
                    <a:pt x="5943" y="1507"/>
                  </a:lnTo>
                  <a:lnTo>
                    <a:pt x="5964" y="1444"/>
                  </a:lnTo>
                  <a:lnTo>
                    <a:pt x="5964" y="1361"/>
                  </a:lnTo>
                  <a:lnTo>
                    <a:pt x="5901" y="1298"/>
                  </a:lnTo>
                  <a:lnTo>
                    <a:pt x="5943" y="1193"/>
                  </a:lnTo>
                  <a:lnTo>
                    <a:pt x="5984" y="1089"/>
                  </a:lnTo>
                  <a:lnTo>
                    <a:pt x="5984" y="1005"/>
                  </a:lnTo>
                  <a:lnTo>
                    <a:pt x="5984" y="921"/>
                  </a:lnTo>
                  <a:lnTo>
                    <a:pt x="5964" y="837"/>
                  </a:lnTo>
                  <a:lnTo>
                    <a:pt x="5315" y="796"/>
                  </a:lnTo>
                  <a:lnTo>
                    <a:pt x="5273" y="733"/>
                  </a:lnTo>
                  <a:lnTo>
                    <a:pt x="5315" y="691"/>
                  </a:lnTo>
                  <a:lnTo>
                    <a:pt x="5336" y="607"/>
                  </a:lnTo>
                  <a:lnTo>
                    <a:pt x="5147" y="586"/>
                  </a:lnTo>
                  <a:lnTo>
                    <a:pt x="5147" y="628"/>
                  </a:lnTo>
                  <a:lnTo>
                    <a:pt x="4583" y="670"/>
                  </a:lnTo>
                  <a:lnTo>
                    <a:pt x="4583" y="817"/>
                  </a:lnTo>
                  <a:lnTo>
                    <a:pt x="4520" y="921"/>
                  </a:lnTo>
                  <a:lnTo>
                    <a:pt x="4478" y="942"/>
                  </a:lnTo>
                  <a:lnTo>
                    <a:pt x="4499" y="1047"/>
                  </a:lnTo>
                  <a:lnTo>
                    <a:pt x="4499" y="1214"/>
                  </a:lnTo>
                  <a:lnTo>
                    <a:pt x="4059" y="1235"/>
                  </a:lnTo>
                  <a:lnTo>
                    <a:pt x="3976" y="1298"/>
                  </a:lnTo>
                  <a:lnTo>
                    <a:pt x="3787" y="1256"/>
                  </a:lnTo>
                  <a:lnTo>
                    <a:pt x="3704" y="1235"/>
                  </a:lnTo>
                  <a:lnTo>
                    <a:pt x="3599" y="1256"/>
                  </a:lnTo>
                  <a:lnTo>
                    <a:pt x="3453" y="1256"/>
                  </a:lnTo>
                  <a:lnTo>
                    <a:pt x="3390" y="1235"/>
                  </a:lnTo>
                  <a:lnTo>
                    <a:pt x="3369" y="1026"/>
                  </a:lnTo>
                  <a:lnTo>
                    <a:pt x="3285" y="921"/>
                  </a:lnTo>
                  <a:lnTo>
                    <a:pt x="3243" y="837"/>
                  </a:lnTo>
                  <a:lnTo>
                    <a:pt x="3181" y="817"/>
                  </a:lnTo>
                  <a:lnTo>
                    <a:pt x="3181" y="733"/>
                  </a:lnTo>
                  <a:lnTo>
                    <a:pt x="3160" y="691"/>
                  </a:lnTo>
                  <a:lnTo>
                    <a:pt x="3139" y="565"/>
                  </a:lnTo>
                  <a:lnTo>
                    <a:pt x="3076" y="461"/>
                  </a:lnTo>
                  <a:lnTo>
                    <a:pt x="3076" y="377"/>
                  </a:lnTo>
                  <a:lnTo>
                    <a:pt x="3118" y="314"/>
                  </a:lnTo>
                  <a:lnTo>
                    <a:pt x="3076" y="252"/>
                  </a:lnTo>
                  <a:lnTo>
                    <a:pt x="3034" y="189"/>
                  </a:lnTo>
                  <a:lnTo>
                    <a:pt x="3034" y="105"/>
                  </a:lnTo>
                  <a:lnTo>
                    <a:pt x="3034" y="84"/>
                  </a:lnTo>
                  <a:lnTo>
                    <a:pt x="3034" y="0"/>
                  </a:lnTo>
                  <a:lnTo>
                    <a:pt x="2030" y="0"/>
                  </a:lnTo>
                  <a:lnTo>
                    <a:pt x="1821" y="42"/>
                  </a:lnTo>
                  <a:lnTo>
                    <a:pt x="165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" name="Google Shape;1702;p74"/>
            <p:cNvSpPr/>
            <p:nvPr/>
          </p:nvSpPr>
          <p:spPr>
            <a:xfrm>
              <a:off x="3916754" y="3249086"/>
              <a:ext cx="53834" cy="46889"/>
            </a:xfrm>
            <a:custGeom>
              <a:avLst/>
              <a:gdLst/>
              <a:ahLst/>
              <a:cxnLst/>
              <a:rect l="l" t="t" r="r" b="b"/>
              <a:pathLst>
                <a:path w="4521" h="4123" extrusionOk="0">
                  <a:moveTo>
                    <a:pt x="2679" y="1"/>
                  </a:moveTo>
                  <a:lnTo>
                    <a:pt x="2533" y="43"/>
                  </a:lnTo>
                  <a:lnTo>
                    <a:pt x="2470" y="63"/>
                  </a:lnTo>
                  <a:lnTo>
                    <a:pt x="2386" y="105"/>
                  </a:lnTo>
                  <a:lnTo>
                    <a:pt x="2219" y="210"/>
                  </a:lnTo>
                  <a:lnTo>
                    <a:pt x="2177" y="273"/>
                  </a:lnTo>
                  <a:lnTo>
                    <a:pt x="2177" y="335"/>
                  </a:lnTo>
                  <a:lnTo>
                    <a:pt x="2156" y="377"/>
                  </a:lnTo>
                  <a:lnTo>
                    <a:pt x="2177" y="440"/>
                  </a:lnTo>
                  <a:lnTo>
                    <a:pt x="2156" y="482"/>
                  </a:lnTo>
                  <a:lnTo>
                    <a:pt x="2114" y="524"/>
                  </a:lnTo>
                  <a:lnTo>
                    <a:pt x="1905" y="587"/>
                  </a:lnTo>
                  <a:lnTo>
                    <a:pt x="1570" y="838"/>
                  </a:lnTo>
                  <a:lnTo>
                    <a:pt x="1319" y="1152"/>
                  </a:lnTo>
                  <a:lnTo>
                    <a:pt x="1131" y="1403"/>
                  </a:lnTo>
                  <a:lnTo>
                    <a:pt x="963" y="1465"/>
                  </a:lnTo>
                  <a:lnTo>
                    <a:pt x="859" y="1424"/>
                  </a:lnTo>
                  <a:lnTo>
                    <a:pt x="796" y="1361"/>
                  </a:lnTo>
                  <a:lnTo>
                    <a:pt x="754" y="1361"/>
                  </a:lnTo>
                  <a:lnTo>
                    <a:pt x="733" y="1319"/>
                  </a:lnTo>
                  <a:lnTo>
                    <a:pt x="712" y="1361"/>
                  </a:lnTo>
                  <a:lnTo>
                    <a:pt x="650" y="1298"/>
                  </a:lnTo>
                  <a:lnTo>
                    <a:pt x="524" y="1319"/>
                  </a:lnTo>
                  <a:lnTo>
                    <a:pt x="419" y="1403"/>
                  </a:lnTo>
                  <a:lnTo>
                    <a:pt x="378" y="1403"/>
                  </a:lnTo>
                  <a:lnTo>
                    <a:pt x="315" y="1361"/>
                  </a:lnTo>
                  <a:lnTo>
                    <a:pt x="210" y="1298"/>
                  </a:lnTo>
                  <a:lnTo>
                    <a:pt x="64" y="1277"/>
                  </a:lnTo>
                  <a:lnTo>
                    <a:pt x="1" y="1277"/>
                  </a:lnTo>
                  <a:lnTo>
                    <a:pt x="22" y="1319"/>
                  </a:lnTo>
                  <a:lnTo>
                    <a:pt x="22" y="1382"/>
                  </a:lnTo>
                  <a:lnTo>
                    <a:pt x="22" y="1424"/>
                  </a:lnTo>
                  <a:lnTo>
                    <a:pt x="22" y="1486"/>
                  </a:lnTo>
                  <a:lnTo>
                    <a:pt x="106" y="1570"/>
                  </a:lnTo>
                  <a:lnTo>
                    <a:pt x="168" y="1591"/>
                  </a:lnTo>
                  <a:lnTo>
                    <a:pt x="231" y="1633"/>
                  </a:lnTo>
                  <a:lnTo>
                    <a:pt x="294" y="1716"/>
                  </a:lnTo>
                  <a:lnTo>
                    <a:pt x="294" y="1779"/>
                  </a:lnTo>
                  <a:lnTo>
                    <a:pt x="315" y="1800"/>
                  </a:lnTo>
                  <a:lnTo>
                    <a:pt x="378" y="1884"/>
                  </a:lnTo>
                  <a:lnTo>
                    <a:pt x="398" y="1988"/>
                  </a:lnTo>
                  <a:lnTo>
                    <a:pt x="440" y="2030"/>
                  </a:lnTo>
                  <a:lnTo>
                    <a:pt x="503" y="2114"/>
                  </a:lnTo>
                  <a:lnTo>
                    <a:pt x="545" y="2156"/>
                  </a:lnTo>
                  <a:lnTo>
                    <a:pt x="587" y="2156"/>
                  </a:lnTo>
                  <a:lnTo>
                    <a:pt x="629" y="2240"/>
                  </a:lnTo>
                  <a:lnTo>
                    <a:pt x="796" y="2512"/>
                  </a:lnTo>
                  <a:lnTo>
                    <a:pt x="901" y="2574"/>
                  </a:lnTo>
                  <a:lnTo>
                    <a:pt x="1005" y="2637"/>
                  </a:lnTo>
                  <a:lnTo>
                    <a:pt x="1047" y="2679"/>
                  </a:lnTo>
                  <a:lnTo>
                    <a:pt x="1131" y="2742"/>
                  </a:lnTo>
                  <a:lnTo>
                    <a:pt x="1131" y="2763"/>
                  </a:lnTo>
                  <a:lnTo>
                    <a:pt x="1131" y="2825"/>
                  </a:lnTo>
                  <a:lnTo>
                    <a:pt x="1152" y="2867"/>
                  </a:lnTo>
                  <a:lnTo>
                    <a:pt x="1256" y="2888"/>
                  </a:lnTo>
                  <a:lnTo>
                    <a:pt x="1340" y="2972"/>
                  </a:lnTo>
                  <a:lnTo>
                    <a:pt x="1319" y="3056"/>
                  </a:lnTo>
                  <a:lnTo>
                    <a:pt x="1340" y="3181"/>
                  </a:lnTo>
                  <a:lnTo>
                    <a:pt x="1340" y="3265"/>
                  </a:lnTo>
                  <a:lnTo>
                    <a:pt x="1382" y="3369"/>
                  </a:lnTo>
                  <a:lnTo>
                    <a:pt x="1487" y="3453"/>
                  </a:lnTo>
                  <a:lnTo>
                    <a:pt x="1549" y="3558"/>
                  </a:lnTo>
                  <a:lnTo>
                    <a:pt x="1675" y="3579"/>
                  </a:lnTo>
                  <a:lnTo>
                    <a:pt x="1759" y="3558"/>
                  </a:lnTo>
                  <a:lnTo>
                    <a:pt x="1884" y="3600"/>
                  </a:lnTo>
                  <a:lnTo>
                    <a:pt x="1968" y="3600"/>
                  </a:lnTo>
                  <a:lnTo>
                    <a:pt x="2093" y="3683"/>
                  </a:lnTo>
                  <a:lnTo>
                    <a:pt x="2156" y="3683"/>
                  </a:lnTo>
                  <a:lnTo>
                    <a:pt x="2198" y="3725"/>
                  </a:lnTo>
                  <a:lnTo>
                    <a:pt x="2198" y="3788"/>
                  </a:lnTo>
                  <a:lnTo>
                    <a:pt x="2261" y="3830"/>
                  </a:lnTo>
                  <a:lnTo>
                    <a:pt x="2303" y="3893"/>
                  </a:lnTo>
                  <a:lnTo>
                    <a:pt x="2491" y="3872"/>
                  </a:lnTo>
                  <a:lnTo>
                    <a:pt x="2616" y="3893"/>
                  </a:lnTo>
                  <a:lnTo>
                    <a:pt x="2679" y="3976"/>
                  </a:lnTo>
                  <a:lnTo>
                    <a:pt x="2742" y="3976"/>
                  </a:lnTo>
                  <a:lnTo>
                    <a:pt x="2888" y="4018"/>
                  </a:lnTo>
                  <a:lnTo>
                    <a:pt x="2909" y="4039"/>
                  </a:lnTo>
                  <a:lnTo>
                    <a:pt x="3014" y="4018"/>
                  </a:lnTo>
                  <a:lnTo>
                    <a:pt x="3160" y="3997"/>
                  </a:lnTo>
                  <a:lnTo>
                    <a:pt x="3349" y="4039"/>
                  </a:lnTo>
                  <a:lnTo>
                    <a:pt x="3453" y="4123"/>
                  </a:lnTo>
                  <a:lnTo>
                    <a:pt x="4081" y="3474"/>
                  </a:lnTo>
                  <a:lnTo>
                    <a:pt x="4081" y="3286"/>
                  </a:lnTo>
                  <a:lnTo>
                    <a:pt x="4102" y="3202"/>
                  </a:lnTo>
                  <a:lnTo>
                    <a:pt x="4144" y="3056"/>
                  </a:lnTo>
                  <a:lnTo>
                    <a:pt x="4165" y="2972"/>
                  </a:lnTo>
                  <a:lnTo>
                    <a:pt x="4144" y="2867"/>
                  </a:lnTo>
                  <a:lnTo>
                    <a:pt x="4165" y="2784"/>
                  </a:lnTo>
                  <a:lnTo>
                    <a:pt x="4248" y="2784"/>
                  </a:lnTo>
                  <a:lnTo>
                    <a:pt x="4269" y="2742"/>
                  </a:lnTo>
                  <a:lnTo>
                    <a:pt x="4374" y="2637"/>
                  </a:lnTo>
                  <a:lnTo>
                    <a:pt x="4458" y="2532"/>
                  </a:lnTo>
                  <a:lnTo>
                    <a:pt x="4416" y="2449"/>
                  </a:lnTo>
                  <a:lnTo>
                    <a:pt x="4374" y="2407"/>
                  </a:lnTo>
                  <a:lnTo>
                    <a:pt x="4374" y="2302"/>
                  </a:lnTo>
                  <a:lnTo>
                    <a:pt x="4416" y="2240"/>
                  </a:lnTo>
                  <a:lnTo>
                    <a:pt x="4395" y="2135"/>
                  </a:lnTo>
                  <a:lnTo>
                    <a:pt x="4290" y="2051"/>
                  </a:lnTo>
                  <a:lnTo>
                    <a:pt x="4290" y="2009"/>
                  </a:lnTo>
                  <a:lnTo>
                    <a:pt x="4374" y="1988"/>
                  </a:lnTo>
                  <a:lnTo>
                    <a:pt x="4374" y="1842"/>
                  </a:lnTo>
                  <a:lnTo>
                    <a:pt x="4374" y="1737"/>
                  </a:lnTo>
                  <a:lnTo>
                    <a:pt x="4479" y="1696"/>
                  </a:lnTo>
                  <a:lnTo>
                    <a:pt x="4500" y="1612"/>
                  </a:lnTo>
                  <a:lnTo>
                    <a:pt x="4416" y="1612"/>
                  </a:lnTo>
                  <a:lnTo>
                    <a:pt x="4374" y="1570"/>
                  </a:lnTo>
                  <a:lnTo>
                    <a:pt x="4416" y="1465"/>
                  </a:lnTo>
                  <a:lnTo>
                    <a:pt x="4458" y="1298"/>
                  </a:lnTo>
                  <a:lnTo>
                    <a:pt x="4500" y="1214"/>
                  </a:lnTo>
                  <a:lnTo>
                    <a:pt x="4500" y="1152"/>
                  </a:lnTo>
                  <a:lnTo>
                    <a:pt x="4479" y="1068"/>
                  </a:lnTo>
                  <a:lnTo>
                    <a:pt x="4500" y="984"/>
                  </a:lnTo>
                  <a:lnTo>
                    <a:pt x="4479" y="900"/>
                  </a:lnTo>
                  <a:lnTo>
                    <a:pt x="4520" y="796"/>
                  </a:lnTo>
                  <a:lnTo>
                    <a:pt x="4520" y="733"/>
                  </a:lnTo>
                  <a:lnTo>
                    <a:pt x="4395" y="691"/>
                  </a:lnTo>
                  <a:lnTo>
                    <a:pt x="4353" y="628"/>
                  </a:lnTo>
                  <a:lnTo>
                    <a:pt x="4248" y="545"/>
                  </a:lnTo>
                  <a:lnTo>
                    <a:pt x="4060" y="545"/>
                  </a:lnTo>
                  <a:lnTo>
                    <a:pt x="3956" y="524"/>
                  </a:lnTo>
                  <a:lnTo>
                    <a:pt x="3851" y="377"/>
                  </a:lnTo>
                  <a:lnTo>
                    <a:pt x="3683" y="273"/>
                  </a:lnTo>
                  <a:lnTo>
                    <a:pt x="3537" y="252"/>
                  </a:lnTo>
                  <a:lnTo>
                    <a:pt x="3474" y="315"/>
                  </a:lnTo>
                  <a:lnTo>
                    <a:pt x="3432" y="335"/>
                  </a:lnTo>
                  <a:lnTo>
                    <a:pt x="3411" y="252"/>
                  </a:lnTo>
                  <a:lnTo>
                    <a:pt x="3328" y="252"/>
                  </a:lnTo>
                  <a:lnTo>
                    <a:pt x="3119" y="231"/>
                  </a:lnTo>
                  <a:lnTo>
                    <a:pt x="3098" y="43"/>
                  </a:lnTo>
                  <a:lnTo>
                    <a:pt x="3035" y="43"/>
                  </a:lnTo>
                  <a:lnTo>
                    <a:pt x="2909" y="22"/>
                  </a:lnTo>
                  <a:lnTo>
                    <a:pt x="2847" y="43"/>
                  </a:lnTo>
                  <a:lnTo>
                    <a:pt x="282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" name="Google Shape;1703;p74"/>
            <p:cNvSpPr/>
            <p:nvPr/>
          </p:nvSpPr>
          <p:spPr>
            <a:xfrm>
              <a:off x="3879638" y="3263609"/>
              <a:ext cx="64539" cy="61639"/>
            </a:xfrm>
            <a:custGeom>
              <a:avLst/>
              <a:gdLst/>
              <a:ahLst/>
              <a:cxnLst/>
              <a:rect l="l" t="t" r="r" b="b"/>
              <a:pathLst>
                <a:path w="5420" h="5420" extrusionOk="0">
                  <a:moveTo>
                    <a:pt x="3118" y="0"/>
                  </a:moveTo>
                  <a:lnTo>
                    <a:pt x="3013" y="21"/>
                  </a:lnTo>
                  <a:lnTo>
                    <a:pt x="2825" y="105"/>
                  </a:lnTo>
                  <a:lnTo>
                    <a:pt x="2762" y="147"/>
                  </a:lnTo>
                  <a:lnTo>
                    <a:pt x="2679" y="126"/>
                  </a:lnTo>
                  <a:lnTo>
                    <a:pt x="2658" y="105"/>
                  </a:lnTo>
                  <a:lnTo>
                    <a:pt x="2511" y="105"/>
                  </a:lnTo>
                  <a:lnTo>
                    <a:pt x="2407" y="230"/>
                  </a:lnTo>
                  <a:lnTo>
                    <a:pt x="2281" y="356"/>
                  </a:lnTo>
                  <a:lnTo>
                    <a:pt x="2093" y="502"/>
                  </a:lnTo>
                  <a:lnTo>
                    <a:pt x="2051" y="502"/>
                  </a:lnTo>
                  <a:lnTo>
                    <a:pt x="2072" y="419"/>
                  </a:lnTo>
                  <a:lnTo>
                    <a:pt x="2093" y="356"/>
                  </a:lnTo>
                  <a:lnTo>
                    <a:pt x="2051" y="335"/>
                  </a:lnTo>
                  <a:lnTo>
                    <a:pt x="2030" y="251"/>
                  </a:lnTo>
                  <a:lnTo>
                    <a:pt x="1988" y="230"/>
                  </a:lnTo>
                  <a:lnTo>
                    <a:pt x="1883" y="230"/>
                  </a:lnTo>
                  <a:lnTo>
                    <a:pt x="1716" y="293"/>
                  </a:lnTo>
                  <a:lnTo>
                    <a:pt x="1151" y="419"/>
                  </a:lnTo>
                  <a:lnTo>
                    <a:pt x="733" y="419"/>
                  </a:lnTo>
                  <a:lnTo>
                    <a:pt x="628" y="2490"/>
                  </a:lnTo>
                  <a:lnTo>
                    <a:pt x="105" y="2490"/>
                  </a:lnTo>
                  <a:lnTo>
                    <a:pt x="0" y="4310"/>
                  </a:lnTo>
                  <a:lnTo>
                    <a:pt x="210" y="4436"/>
                  </a:lnTo>
                  <a:lnTo>
                    <a:pt x="272" y="4624"/>
                  </a:lnTo>
                  <a:lnTo>
                    <a:pt x="419" y="4938"/>
                  </a:lnTo>
                  <a:lnTo>
                    <a:pt x="398" y="5105"/>
                  </a:lnTo>
                  <a:lnTo>
                    <a:pt x="314" y="5273"/>
                  </a:lnTo>
                  <a:lnTo>
                    <a:pt x="314" y="5377"/>
                  </a:lnTo>
                  <a:lnTo>
                    <a:pt x="482" y="5357"/>
                  </a:lnTo>
                  <a:lnTo>
                    <a:pt x="628" y="5419"/>
                  </a:lnTo>
                  <a:lnTo>
                    <a:pt x="712" y="5357"/>
                  </a:lnTo>
                  <a:lnTo>
                    <a:pt x="879" y="5377"/>
                  </a:lnTo>
                  <a:lnTo>
                    <a:pt x="942" y="5294"/>
                  </a:lnTo>
                  <a:lnTo>
                    <a:pt x="1088" y="5273"/>
                  </a:lnTo>
                  <a:lnTo>
                    <a:pt x="1193" y="5210"/>
                  </a:lnTo>
                  <a:lnTo>
                    <a:pt x="1235" y="5126"/>
                  </a:lnTo>
                  <a:lnTo>
                    <a:pt x="1423" y="5043"/>
                  </a:lnTo>
                  <a:lnTo>
                    <a:pt x="1528" y="4938"/>
                  </a:lnTo>
                  <a:lnTo>
                    <a:pt x="1611" y="4708"/>
                  </a:lnTo>
                  <a:lnTo>
                    <a:pt x="1758" y="4582"/>
                  </a:lnTo>
                  <a:lnTo>
                    <a:pt x="1925" y="4540"/>
                  </a:lnTo>
                  <a:lnTo>
                    <a:pt x="2093" y="4603"/>
                  </a:lnTo>
                  <a:lnTo>
                    <a:pt x="2155" y="4645"/>
                  </a:lnTo>
                  <a:lnTo>
                    <a:pt x="2239" y="4687"/>
                  </a:lnTo>
                  <a:lnTo>
                    <a:pt x="2448" y="4771"/>
                  </a:lnTo>
                  <a:lnTo>
                    <a:pt x="2511" y="4771"/>
                  </a:lnTo>
                  <a:lnTo>
                    <a:pt x="2616" y="4812"/>
                  </a:lnTo>
                  <a:lnTo>
                    <a:pt x="2762" y="4771"/>
                  </a:lnTo>
                  <a:lnTo>
                    <a:pt x="2888" y="4771"/>
                  </a:lnTo>
                  <a:lnTo>
                    <a:pt x="2992" y="4750"/>
                  </a:lnTo>
                  <a:lnTo>
                    <a:pt x="3013" y="4812"/>
                  </a:lnTo>
                  <a:lnTo>
                    <a:pt x="3097" y="4854"/>
                  </a:lnTo>
                  <a:lnTo>
                    <a:pt x="3223" y="4750"/>
                  </a:lnTo>
                  <a:lnTo>
                    <a:pt x="3202" y="4729"/>
                  </a:lnTo>
                  <a:lnTo>
                    <a:pt x="3223" y="4624"/>
                  </a:lnTo>
                  <a:lnTo>
                    <a:pt x="3223" y="4540"/>
                  </a:lnTo>
                  <a:lnTo>
                    <a:pt x="3285" y="4499"/>
                  </a:lnTo>
                  <a:lnTo>
                    <a:pt x="3285" y="4331"/>
                  </a:lnTo>
                  <a:lnTo>
                    <a:pt x="3327" y="4227"/>
                  </a:lnTo>
                  <a:lnTo>
                    <a:pt x="3432" y="4206"/>
                  </a:lnTo>
                  <a:lnTo>
                    <a:pt x="3515" y="4164"/>
                  </a:lnTo>
                  <a:lnTo>
                    <a:pt x="3599" y="4164"/>
                  </a:lnTo>
                  <a:lnTo>
                    <a:pt x="3641" y="4101"/>
                  </a:lnTo>
                  <a:lnTo>
                    <a:pt x="3662" y="4080"/>
                  </a:lnTo>
                  <a:lnTo>
                    <a:pt x="3704" y="3996"/>
                  </a:lnTo>
                  <a:lnTo>
                    <a:pt x="3767" y="3955"/>
                  </a:lnTo>
                  <a:lnTo>
                    <a:pt x="3850" y="3913"/>
                  </a:lnTo>
                  <a:lnTo>
                    <a:pt x="3871" y="3871"/>
                  </a:lnTo>
                  <a:lnTo>
                    <a:pt x="3955" y="3850"/>
                  </a:lnTo>
                  <a:lnTo>
                    <a:pt x="3955" y="3766"/>
                  </a:lnTo>
                  <a:lnTo>
                    <a:pt x="3934" y="3704"/>
                  </a:lnTo>
                  <a:lnTo>
                    <a:pt x="3955" y="3578"/>
                  </a:lnTo>
                  <a:lnTo>
                    <a:pt x="4080" y="3369"/>
                  </a:lnTo>
                  <a:lnTo>
                    <a:pt x="4185" y="3327"/>
                  </a:lnTo>
                  <a:lnTo>
                    <a:pt x="4248" y="3327"/>
                  </a:lnTo>
                  <a:lnTo>
                    <a:pt x="4290" y="3264"/>
                  </a:lnTo>
                  <a:lnTo>
                    <a:pt x="4373" y="3243"/>
                  </a:lnTo>
                  <a:lnTo>
                    <a:pt x="4394" y="3180"/>
                  </a:lnTo>
                  <a:lnTo>
                    <a:pt x="4457" y="3139"/>
                  </a:lnTo>
                  <a:lnTo>
                    <a:pt x="4541" y="3076"/>
                  </a:lnTo>
                  <a:lnTo>
                    <a:pt x="4645" y="2971"/>
                  </a:lnTo>
                  <a:lnTo>
                    <a:pt x="4771" y="2950"/>
                  </a:lnTo>
                  <a:lnTo>
                    <a:pt x="4792" y="2971"/>
                  </a:lnTo>
                  <a:lnTo>
                    <a:pt x="4855" y="2950"/>
                  </a:lnTo>
                  <a:lnTo>
                    <a:pt x="4959" y="2950"/>
                  </a:lnTo>
                  <a:lnTo>
                    <a:pt x="5022" y="2867"/>
                  </a:lnTo>
                  <a:lnTo>
                    <a:pt x="5106" y="2867"/>
                  </a:lnTo>
                  <a:lnTo>
                    <a:pt x="5127" y="2762"/>
                  </a:lnTo>
                  <a:lnTo>
                    <a:pt x="5127" y="2720"/>
                  </a:lnTo>
                  <a:lnTo>
                    <a:pt x="5189" y="2657"/>
                  </a:lnTo>
                  <a:lnTo>
                    <a:pt x="5294" y="2657"/>
                  </a:lnTo>
                  <a:lnTo>
                    <a:pt x="5336" y="2616"/>
                  </a:lnTo>
                  <a:lnTo>
                    <a:pt x="5420" y="2616"/>
                  </a:lnTo>
                  <a:lnTo>
                    <a:pt x="5378" y="2553"/>
                  </a:lnTo>
                  <a:lnTo>
                    <a:pt x="5315" y="2511"/>
                  </a:lnTo>
                  <a:lnTo>
                    <a:pt x="5315" y="2448"/>
                  </a:lnTo>
                  <a:lnTo>
                    <a:pt x="5273" y="2406"/>
                  </a:lnTo>
                  <a:lnTo>
                    <a:pt x="5210" y="2406"/>
                  </a:lnTo>
                  <a:lnTo>
                    <a:pt x="5085" y="2323"/>
                  </a:lnTo>
                  <a:lnTo>
                    <a:pt x="5001" y="2323"/>
                  </a:lnTo>
                  <a:lnTo>
                    <a:pt x="4876" y="2281"/>
                  </a:lnTo>
                  <a:lnTo>
                    <a:pt x="4792" y="2302"/>
                  </a:lnTo>
                  <a:lnTo>
                    <a:pt x="4666" y="2281"/>
                  </a:lnTo>
                  <a:lnTo>
                    <a:pt x="4604" y="2176"/>
                  </a:lnTo>
                  <a:lnTo>
                    <a:pt x="4499" y="2092"/>
                  </a:lnTo>
                  <a:lnTo>
                    <a:pt x="4457" y="1988"/>
                  </a:lnTo>
                  <a:lnTo>
                    <a:pt x="4457" y="1904"/>
                  </a:lnTo>
                  <a:lnTo>
                    <a:pt x="4436" y="1779"/>
                  </a:lnTo>
                  <a:lnTo>
                    <a:pt x="4457" y="1695"/>
                  </a:lnTo>
                  <a:lnTo>
                    <a:pt x="4373" y="1611"/>
                  </a:lnTo>
                  <a:lnTo>
                    <a:pt x="4269" y="1590"/>
                  </a:lnTo>
                  <a:lnTo>
                    <a:pt x="4248" y="1548"/>
                  </a:lnTo>
                  <a:lnTo>
                    <a:pt x="4248" y="1486"/>
                  </a:lnTo>
                  <a:lnTo>
                    <a:pt x="4248" y="1465"/>
                  </a:lnTo>
                  <a:lnTo>
                    <a:pt x="4164" y="1402"/>
                  </a:lnTo>
                  <a:lnTo>
                    <a:pt x="4122" y="1360"/>
                  </a:lnTo>
                  <a:lnTo>
                    <a:pt x="4018" y="1297"/>
                  </a:lnTo>
                  <a:lnTo>
                    <a:pt x="3913" y="1235"/>
                  </a:lnTo>
                  <a:lnTo>
                    <a:pt x="3746" y="963"/>
                  </a:lnTo>
                  <a:lnTo>
                    <a:pt x="3704" y="879"/>
                  </a:lnTo>
                  <a:lnTo>
                    <a:pt x="3662" y="879"/>
                  </a:lnTo>
                  <a:lnTo>
                    <a:pt x="3620" y="837"/>
                  </a:lnTo>
                  <a:lnTo>
                    <a:pt x="3557" y="753"/>
                  </a:lnTo>
                  <a:lnTo>
                    <a:pt x="3515" y="711"/>
                  </a:lnTo>
                  <a:lnTo>
                    <a:pt x="3495" y="607"/>
                  </a:lnTo>
                  <a:lnTo>
                    <a:pt x="3432" y="523"/>
                  </a:lnTo>
                  <a:lnTo>
                    <a:pt x="3411" y="502"/>
                  </a:lnTo>
                  <a:lnTo>
                    <a:pt x="3411" y="439"/>
                  </a:lnTo>
                  <a:lnTo>
                    <a:pt x="3348" y="356"/>
                  </a:lnTo>
                  <a:lnTo>
                    <a:pt x="3285" y="314"/>
                  </a:lnTo>
                  <a:lnTo>
                    <a:pt x="3223" y="293"/>
                  </a:lnTo>
                  <a:lnTo>
                    <a:pt x="3139" y="209"/>
                  </a:lnTo>
                  <a:lnTo>
                    <a:pt x="3139" y="147"/>
                  </a:lnTo>
                  <a:lnTo>
                    <a:pt x="3139" y="105"/>
                  </a:lnTo>
                  <a:lnTo>
                    <a:pt x="3139" y="42"/>
                  </a:lnTo>
                  <a:lnTo>
                    <a:pt x="311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" name="Google Shape;1704;p74"/>
            <p:cNvSpPr/>
            <p:nvPr/>
          </p:nvSpPr>
          <p:spPr>
            <a:xfrm>
              <a:off x="3824578" y="3257889"/>
              <a:ext cx="92188" cy="82826"/>
            </a:xfrm>
            <a:custGeom>
              <a:avLst/>
              <a:gdLst/>
              <a:ahLst/>
              <a:cxnLst/>
              <a:rect l="l" t="t" r="r" b="b"/>
              <a:pathLst>
                <a:path w="7742" h="7283" extrusionOk="0">
                  <a:moveTo>
                    <a:pt x="691" y="1"/>
                  </a:moveTo>
                  <a:lnTo>
                    <a:pt x="502" y="126"/>
                  </a:lnTo>
                  <a:lnTo>
                    <a:pt x="502" y="210"/>
                  </a:lnTo>
                  <a:lnTo>
                    <a:pt x="440" y="231"/>
                  </a:lnTo>
                  <a:lnTo>
                    <a:pt x="377" y="189"/>
                  </a:lnTo>
                  <a:lnTo>
                    <a:pt x="189" y="189"/>
                  </a:lnTo>
                  <a:lnTo>
                    <a:pt x="168" y="273"/>
                  </a:lnTo>
                  <a:lnTo>
                    <a:pt x="105" y="294"/>
                  </a:lnTo>
                  <a:lnTo>
                    <a:pt x="84" y="273"/>
                  </a:lnTo>
                  <a:lnTo>
                    <a:pt x="0" y="231"/>
                  </a:lnTo>
                  <a:lnTo>
                    <a:pt x="21" y="733"/>
                  </a:lnTo>
                  <a:lnTo>
                    <a:pt x="377" y="1068"/>
                  </a:lnTo>
                  <a:lnTo>
                    <a:pt x="544" y="1382"/>
                  </a:lnTo>
                  <a:lnTo>
                    <a:pt x="837" y="2051"/>
                  </a:lnTo>
                  <a:lnTo>
                    <a:pt x="858" y="2302"/>
                  </a:lnTo>
                  <a:lnTo>
                    <a:pt x="1151" y="2700"/>
                  </a:lnTo>
                  <a:lnTo>
                    <a:pt x="1151" y="2847"/>
                  </a:lnTo>
                  <a:lnTo>
                    <a:pt x="1465" y="3307"/>
                  </a:lnTo>
                  <a:lnTo>
                    <a:pt x="1465" y="3537"/>
                  </a:lnTo>
                  <a:lnTo>
                    <a:pt x="1381" y="3579"/>
                  </a:lnTo>
                  <a:lnTo>
                    <a:pt x="1465" y="3872"/>
                  </a:lnTo>
                  <a:lnTo>
                    <a:pt x="1486" y="4311"/>
                  </a:lnTo>
                  <a:lnTo>
                    <a:pt x="1674" y="4751"/>
                  </a:lnTo>
                  <a:lnTo>
                    <a:pt x="1653" y="5023"/>
                  </a:lnTo>
                  <a:lnTo>
                    <a:pt x="1695" y="5190"/>
                  </a:lnTo>
                  <a:lnTo>
                    <a:pt x="1632" y="5232"/>
                  </a:lnTo>
                  <a:lnTo>
                    <a:pt x="1674" y="5315"/>
                  </a:lnTo>
                  <a:lnTo>
                    <a:pt x="1737" y="5629"/>
                  </a:lnTo>
                  <a:lnTo>
                    <a:pt x="1800" y="5650"/>
                  </a:lnTo>
                  <a:lnTo>
                    <a:pt x="1862" y="5755"/>
                  </a:lnTo>
                  <a:lnTo>
                    <a:pt x="1800" y="5797"/>
                  </a:lnTo>
                  <a:lnTo>
                    <a:pt x="1800" y="5943"/>
                  </a:lnTo>
                  <a:lnTo>
                    <a:pt x="1883" y="6027"/>
                  </a:lnTo>
                  <a:lnTo>
                    <a:pt x="1904" y="6257"/>
                  </a:lnTo>
                  <a:lnTo>
                    <a:pt x="2009" y="6383"/>
                  </a:lnTo>
                  <a:lnTo>
                    <a:pt x="2155" y="6676"/>
                  </a:lnTo>
                  <a:lnTo>
                    <a:pt x="2281" y="6801"/>
                  </a:lnTo>
                  <a:lnTo>
                    <a:pt x="2302" y="6885"/>
                  </a:lnTo>
                  <a:lnTo>
                    <a:pt x="2511" y="7031"/>
                  </a:lnTo>
                  <a:lnTo>
                    <a:pt x="2595" y="6989"/>
                  </a:lnTo>
                  <a:lnTo>
                    <a:pt x="2720" y="6968"/>
                  </a:lnTo>
                  <a:lnTo>
                    <a:pt x="2720" y="6885"/>
                  </a:lnTo>
                  <a:lnTo>
                    <a:pt x="2678" y="6843"/>
                  </a:lnTo>
                  <a:lnTo>
                    <a:pt x="2720" y="6759"/>
                  </a:lnTo>
                  <a:lnTo>
                    <a:pt x="2888" y="6696"/>
                  </a:lnTo>
                  <a:lnTo>
                    <a:pt x="2930" y="6801"/>
                  </a:lnTo>
                  <a:lnTo>
                    <a:pt x="3055" y="6822"/>
                  </a:lnTo>
                  <a:lnTo>
                    <a:pt x="3013" y="6927"/>
                  </a:lnTo>
                  <a:lnTo>
                    <a:pt x="3097" y="7115"/>
                  </a:lnTo>
                  <a:lnTo>
                    <a:pt x="3264" y="7136"/>
                  </a:lnTo>
                  <a:lnTo>
                    <a:pt x="3411" y="7220"/>
                  </a:lnTo>
                  <a:lnTo>
                    <a:pt x="3515" y="7199"/>
                  </a:lnTo>
                  <a:lnTo>
                    <a:pt x="3557" y="7220"/>
                  </a:lnTo>
                  <a:lnTo>
                    <a:pt x="3662" y="7240"/>
                  </a:lnTo>
                  <a:lnTo>
                    <a:pt x="3725" y="7199"/>
                  </a:lnTo>
                  <a:lnTo>
                    <a:pt x="3787" y="7199"/>
                  </a:lnTo>
                  <a:lnTo>
                    <a:pt x="3850" y="7282"/>
                  </a:lnTo>
                  <a:lnTo>
                    <a:pt x="3976" y="7282"/>
                  </a:lnTo>
                  <a:lnTo>
                    <a:pt x="3997" y="7178"/>
                  </a:lnTo>
                  <a:lnTo>
                    <a:pt x="4038" y="7115"/>
                  </a:lnTo>
                  <a:lnTo>
                    <a:pt x="4101" y="7094"/>
                  </a:lnTo>
                  <a:lnTo>
                    <a:pt x="4164" y="6968"/>
                  </a:lnTo>
                  <a:lnTo>
                    <a:pt x="4310" y="6885"/>
                  </a:lnTo>
                  <a:lnTo>
                    <a:pt x="4499" y="6906"/>
                  </a:lnTo>
                  <a:lnTo>
                    <a:pt x="4562" y="6906"/>
                  </a:lnTo>
                  <a:lnTo>
                    <a:pt x="4624" y="4813"/>
                  </a:lnTo>
                  <a:lnTo>
                    <a:pt x="4729" y="2993"/>
                  </a:lnTo>
                  <a:lnTo>
                    <a:pt x="5252" y="2993"/>
                  </a:lnTo>
                  <a:lnTo>
                    <a:pt x="5357" y="922"/>
                  </a:lnTo>
                  <a:lnTo>
                    <a:pt x="5775" y="922"/>
                  </a:lnTo>
                  <a:lnTo>
                    <a:pt x="6340" y="796"/>
                  </a:lnTo>
                  <a:lnTo>
                    <a:pt x="6507" y="733"/>
                  </a:lnTo>
                  <a:lnTo>
                    <a:pt x="6612" y="733"/>
                  </a:lnTo>
                  <a:lnTo>
                    <a:pt x="6654" y="754"/>
                  </a:lnTo>
                  <a:lnTo>
                    <a:pt x="6675" y="838"/>
                  </a:lnTo>
                  <a:lnTo>
                    <a:pt x="6717" y="859"/>
                  </a:lnTo>
                  <a:lnTo>
                    <a:pt x="6696" y="922"/>
                  </a:lnTo>
                  <a:lnTo>
                    <a:pt x="6675" y="1005"/>
                  </a:lnTo>
                  <a:lnTo>
                    <a:pt x="6717" y="1005"/>
                  </a:lnTo>
                  <a:lnTo>
                    <a:pt x="6905" y="859"/>
                  </a:lnTo>
                  <a:lnTo>
                    <a:pt x="7031" y="733"/>
                  </a:lnTo>
                  <a:lnTo>
                    <a:pt x="7135" y="608"/>
                  </a:lnTo>
                  <a:lnTo>
                    <a:pt x="7282" y="608"/>
                  </a:lnTo>
                  <a:lnTo>
                    <a:pt x="7303" y="629"/>
                  </a:lnTo>
                  <a:lnTo>
                    <a:pt x="7386" y="650"/>
                  </a:lnTo>
                  <a:lnTo>
                    <a:pt x="7449" y="608"/>
                  </a:lnTo>
                  <a:lnTo>
                    <a:pt x="7637" y="524"/>
                  </a:lnTo>
                  <a:lnTo>
                    <a:pt x="7742" y="503"/>
                  </a:lnTo>
                  <a:lnTo>
                    <a:pt x="7658" y="398"/>
                  </a:lnTo>
                  <a:lnTo>
                    <a:pt x="7637" y="398"/>
                  </a:lnTo>
                  <a:lnTo>
                    <a:pt x="7616" y="378"/>
                  </a:lnTo>
                  <a:lnTo>
                    <a:pt x="7533" y="378"/>
                  </a:lnTo>
                  <a:lnTo>
                    <a:pt x="7512" y="336"/>
                  </a:lnTo>
                  <a:lnTo>
                    <a:pt x="7491" y="336"/>
                  </a:lnTo>
                  <a:lnTo>
                    <a:pt x="7449" y="315"/>
                  </a:lnTo>
                  <a:lnTo>
                    <a:pt x="7323" y="378"/>
                  </a:lnTo>
                  <a:lnTo>
                    <a:pt x="7240" y="336"/>
                  </a:lnTo>
                  <a:lnTo>
                    <a:pt x="6696" y="482"/>
                  </a:lnTo>
                  <a:lnTo>
                    <a:pt x="5817" y="691"/>
                  </a:lnTo>
                  <a:lnTo>
                    <a:pt x="5671" y="691"/>
                  </a:lnTo>
                  <a:lnTo>
                    <a:pt x="5650" y="650"/>
                  </a:lnTo>
                  <a:lnTo>
                    <a:pt x="5608" y="650"/>
                  </a:lnTo>
                  <a:lnTo>
                    <a:pt x="5566" y="608"/>
                  </a:lnTo>
                  <a:lnTo>
                    <a:pt x="5524" y="629"/>
                  </a:lnTo>
                  <a:lnTo>
                    <a:pt x="5461" y="608"/>
                  </a:lnTo>
                  <a:lnTo>
                    <a:pt x="5419" y="587"/>
                  </a:lnTo>
                  <a:lnTo>
                    <a:pt x="5336" y="608"/>
                  </a:lnTo>
                  <a:lnTo>
                    <a:pt x="5336" y="650"/>
                  </a:lnTo>
                  <a:lnTo>
                    <a:pt x="5189" y="650"/>
                  </a:lnTo>
                  <a:lnTo>
                    <a:pt x="5085" y="629"/>
                  </a:lnTo>
                  <a:lnTo>
                    <a:pt x="4938" y="503"/>
                  </a:lnTo>
                  <a:lnTo>
                    <a:pt x="4896" y="503"/>
                  </a:lnTo>
                  <a:lnTo>
                    <a:pt x="4875" y="482"/>
                  </a:lnTo>
                  <a:lnTo>
                    <a:pt x="4834" y="545"/>
                  </a:lnTo>
                  <a:lnTo>
                    <a:pt x="4771" y="545"/>
                  </a:lnTo>
                  <a:lnTo>
                    <a:pt x="4624" y="524"/>
                  </a:lnTo>
                  <a:lnTo>
                    <a:pt x="4520" y="545"/>
                  </a:lnTo>
                  <a:lnTo>
                    <a:pt x="4457" y="608"/>
                  </a:lnTo>
                  <a:lnTo>
                    <a:pt x="4373" y="587"/>
                  </a:lnTo>
                  <a:lnTo>
                    <a:pt x="4352" y="524"/>
                  </a:lnTo>
                  <a:lnTo>
                    <a:pt x="4290" y="503"/>
                  </a:lnTo>
                  <a:lnTo>
                    <a:pt x="4185" y="524"/>
                  </a:lnTo>
                  <a:lnTo>
                    <a:pt x="4080" y="503"/>
                  </a:lnTo>
                  <a:lnTo>
                    <a:pt x="3955" y="440"/>
                  </a:lnTo>
                  <a:lnTo>
                    <a:pt x="3892" y="398"/>
                  </a:lnTo>
                  <a:lnTo>
                    <a:pt x="3850" y="294"/>
                  </a:lnTo>
                  <a:lnTo>
                    <a:pt x="3829" y="273"/>
                  </a:lnTo>
                  <a:lnTo>
                    <a:pt x="1653" y="273"/>
                  </a:lnTo>
                  <a:lnTo>
                    <a:pt x="1632" y="231"/>
                  </a:lnTo>
                  <a:lnTo>
                    <a:pt x="1569" y="231"/>
                  </a:lnTo>
                  <a:lnTo>
                    <a:pt x="1486" y="294"/>
                  </a:lnTo>
                  <a:lnTo>
                    <a:pt x="1465" y="294"/>
                  </a:lnTo>
                  <a:lnTo>
                    <a:pt x="1360" y="336"/>
                  </a:lnTo>
                  <a:lnTo>
                    <a:pt x="1235" y="294"/>
                  </a:lnTo>
                  <a:lnTo>
                    <a:pt x="1130" y="189"/>
                  </a:lnTo>
                  <a:lnTo>
                    <a:pt x="1067" y="168"/>
                  </a:lnTo>
                  <a:lnTo>
                    <a:pt x="1109" y="106"/>
                  </a:lnTo>
                  <a:lnTo>
                    <a:pt x="1025" y="85"/>
                  </a:lnTo>
                  <a:lnTo>
                    <a:pt x="1025" y="64"/>
                  </a:lnTo>
                  <a:lnTo>
                    <a:pt x="942" y="1"/>
                  </a:lnTo>
                  <a:lnTo>
                    <a:pt x="900" y="22"/>
                  </a:lnTo>
                  <a:lnTo>
                    <a:pt x="858" y="64"/>
                  </a:lnTo>
                  <a:lnTo>
                    <a:pt x="837" y="64"/>
                  </a:lnTo>
                  <a:lnTo>
                    <a:pt x="73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6B65"/>
                </a:solidFill>
              </a:endParaRPr>
            </a:p>
          </p:txBody>
        </p:sp>
        <p:sp>
          <p:nvSpPr>
            <p:cNvPr id="503" name="Google Shape;1705;p74"/>
            <p:cNvSpPr/>
            <p:nvPr/>
          </p:nvSpPr>
          <p:spPr>
            <a:xfrm>
              <a:off x="3953131" y="3215060"/>
              <a:ext cx="71767" cy="110427"/>
            </a:xfrm>
            <a:custGeom>
              <a:avLst/>
              <a:gdLst/>
              <a:ahLst/>
              <a:cxnLst/>
              <a:rect l="l" t="t" r="r" b="b"/>
              <a:pathLst>
                <a:path w="6027" h="9710" extrusionOk="0">
                  <a:moveTo>
                    <a:pt x="6006" y="1"/>
                  </a:moveTo>
                  <a:lnTo>
                    <a:pt x="5964" y="22"/>
                  </a:lnTo>
                  <a:lnTo>
                    <a:pt x="5922" y="84"/>
                  </a:lnTo>
                  <a:lnTo>
                    <a:pt x="5818" y="63"/>
                  </a:lnTo>
                  <a:lnTo>
                    <a:pt x="5734" y="126"/>
                  </a:lnTo>
                  <a:lnTo>
                    <a:pt x="5650" y="210"/>
                  </a:lnTo>
                  <a:lnTo>
                    <a:pt x="5525" y="231"/>
                  </a:lnTo>
                  <a:lnTo>
                    <a:pt x="5441" y="314"/>
                  </a:lnTo>
                  <a:lnTo>
                    <a:pt x="5315" y="314"/>
                  </a:lnTo>
                  <a:lnTo>
                    <a:pt x="5294" y="377"/>
                  </a:lnTo>
                  <a:lnTo>
                    <a:pt x="5190" y="398"/>
                  </a:lnTo>
                  <a:lnTo>
                    <a:pt x="5106" y="377"/>
                  </a:lnTo>
                  <a:lnTo>
                    <a:pt x="4897" y="440"/>
                  </a:lnTo>
                  <a:lnTo>
                    <a:pt x="4855" y="482"/>
                  </a:lnTo>
                  <a:lnTo>
                    <a:pt x="4750" y="503"/>
                  </a:lnTo>
                  <a:lnTo>
                    <a:pt x="4667" y="440"/>
                  </a:lnTo>
                  <a:lnTo>
                    <a:pt x="4583" y="440"/>
                  </a:lnTo>
                  <a:lnTo>
                    <a:pt x="4478" y="419"/>
                  </a:lnTo>
                  <a:lnTo>
                    <a:pt x="4437" y="482"/>
                  </a:lnTo>
                  <a:lnTo>
                    <a:pt x="4458" y="524"/>
                  </a:lnTo>
                  <a:lnTo>
                    <a:pt x="4437" y="607"/>
                  </a:lnTo>
                  <a:lnTo>
                    <a:pt x="4269" y="628"/>
                  </a:lnTo>
                  <a:lnTo>
                    <a:pt x="4144" y="691"/>
                  </a:lnTo>
                  <a:lnTo>
                    <a:pt x="4060" y="628"/>
                  </a:lnTo>
                  <a:lnTo>
                    <a:pt x="3976" y="628"/>
                  </a:lnTo>
                  <a:lnTo>
                    <a:pt x="3976" y="587"/>
                  </a:lnTo>
                  <a:lnTo>
                    <a:pt x="3934" y="545"/>
                  </a:lnTo>
                  <a:lnTo>
                    <a:pt x="3872" y="607"/>
                  </a:lnTo>
                  <a:lnTo>
                    <a:pt x="3809" y="607"/>
                  </a:lnTo>
                  <a:lnTo>
                    <a:pt x="3704" y="712"/>
                  </a:lnTo>
                  <a:lnTo>
                    <a:pt x="3516" y="733"/>
                  </a:lnTo>
                  <a:lnTo>
                    <a:pt x="3537" y="712"/>
                  </a:lnTo>
                  <a:lnTo>
                    <a:pt x="3495" y="628"/>
                  </a:lnTo>
                  <a:lnTo>
                    <a:pt x="3411" y="628"/>
                  </a:lnTo>
                  <a:lnTo>
                    <a:pt x="3328" y="587"/>
                  </a:lnTo>
                  <a:lnTo>
                    <a:pt x="3244" y="545"/>
                  </a:lnTo>
                  <a:lnTo>
                    <a:pt x="3244" y="503"/>
                  </a:lnTo>
                  <a:lnTo>
                    <a:pt x="3181" y="524"/>
                  </a:lnTo>
                  <a:lnTo>
                    <a:pt x="3139" y="545"/>
                  </a:lnTo>
                  <a:lnTo>
                    <a:pt x="3035" y="587"/>
                  </a:lnTo>
                  <a:lnTo>
                    <a:pt x="2491" y="607"/>
                  </a:lnTo>
                  <a:lnTo>
                    <a:pt x="2365" y="1110"/>
                  </a:lnTo>
                  <a:lnTo>
                    <a:pt x="2449" y="1654"/>
                  </a:lnTo>
                  <a:lnTo>
                    <a:pt x="2616" y="1737"/>
                  </a:lnTo>
                  <a:lnTo>
                    <a:pt x="2721" y="1800"/>
                  </a:lnTo>
                  <a:lnTo>
                    <a:pt x="2763" y="1863"/>
                  </a:lnTo>
                  <a:lnTo>
                    <a:pt x="2805" y="1884"/>
                  </a:lnTo>
                  <a:lnTo>
                    <a:pt x="3014" y="2072"/>
                  </a:lnTo>
                  <a:lnTo>
                    <a:pt x="3035" y="2177"/>
                  </a:lnTo>
                  <a:lnTo>
                    <a:pt x="3181" y="2365"/>
                  </a:lnTo>
                  <a:lnTo>
                    <a:pt x="3223" y="2491"/>
                  </a:lnTo>
                  <a:lnTo>
                    <a:pt x="3286" y="2574"/>
                  </a:lnTo>
                  <a:lnTo>
                    <a:pt x="3286" y="2637"/>
                  </a:lnTo>
                  <a:lnTo>
                    <a:pt x="3202" y="2637"/>
                  </a:lnTo>
                  <a:lnTo>
                    <a:pt x="3181" y="2721"/>
                  </a:lnTo>
                  <a:lnTo>
                    <a:pt x="3118" y="2721"/>
                  </a:lnTo>
                  <a:lnTo>
                    <a:pt x="3097" y="2783"/>
                  </a:lnTo>
                  <a:lnTo>
                    <a:pt x="3118" y="2804"/>
                  </a:lnTo>
                  <a:lnTo>
                    <a:pt x="3097" y="2846"/>
                  </a:lnTo>
                  <a:lnTo>
                    <a:pt x="3181" y="2930"/>
                  </a:lnTo>
                  <a:lnTo>
                    <a:pt x="3139" y="3139"/>
                  </a:lnTo>
                  <a:lnTo>
                    <a:pt x="3118" y="3244"/>
                  </a:lnTo>
                  <a:lnTo>
                    <a:pt x="3035" y="3307"/>
                  </a:lnTo>
                  <a:lnTo>
                    <a:pt x="2930" y="3327"/>
                  </a:lnTo>
                  <a:lnTo>
                    <a:pt x="2867" y="3474"/>
                  </a:lnTo>
                  <a:lnTo>
                    <a:pt x="2867" y="3579"/>
                  </a:lnTo>
                  <a:lnTo>
                    <a:pt x="2805" y="3683"/>
                  </a:lnTo>
                  <a:lnTo>
                    <a:pt x="2825" y="3830"/>
                  </a:lnTo>
                  <a:lnTo>
                    <a:pt x="2805" y="3955"/>
                  </a:lnTo>
                  <a:lnTo>
                    <a:pt x="2700" y="3976"/>
                  </a:lnTo>
                  <a:lnTo>
                    <a:pt x="2679" y="3872"/>
                  </a:lnTo>
                  <a:lnTo>
                    <a:pt x="2700" y="3830"/>
                  </a:lnTo>
                  <a:lnTo>
                    <a:pt x="2616" y="3725"/>
                  </a:lnTo>
                  <a:lnTo>
                    <a:pt x="2574" y="3662"/>
                  </a:lnTo>
                  <a:lnTo>
                    <a:pt x="2491" y="3620"/>
                  </a:lnTo>
                  <a:lnTo>
                    <a:pt x="2386" y="3537"/>
                  </a:lnTo>
                  <a:lnTo>
                    <a:pt x="2281" y="3411"/>
                  </a:lnTo>
                  <a:lnTo>
                    <a:pt x="2281" y="3327"/>
                  </a:lnTo>
                  <a:lnTo>
                    <a:pt x="2240" y="3202"/>
                  </a:lnTo>
                  <a:lnTo>
                    <a:pt x="2240" y="3097"/>
                  </a:lnTo>
                  <a:lnTo>
                    <a:pt x="2281" y="2993"/>
                  </a:lnTo>
                  <a:lnTo>
                    <a:pt x="2344" y="2846"/>
                  </a:lnTo>
                  <a:lnTo>
                    <a:pt x="2449" y="2721"/>
                  </a:lnTo>
                  <a:lnTo>
                    <a:pt x="2470" y="2595"/>
                  </a:lnTo>
                  <a:lnTo>
                    <a:pt x="2470" y="2428"/>
                  </a:lnTo>
                  <a:lnTo>
                    <a:pt x="2407" y="2323"/>
                  </a:lnTo>
                  <a:lnTo>
                    <a:pt x="2261" y="2302"/>
                  </a:lnTo>
                  <a:lnTo>
                    <a:pt x="2135" y="2302"/>
                  </a:lnTo>
                  <a:lnTo>
                    <a:pt x="2072" y="2365"/>
                  </a:lnTo>
                  <a:lnTo>
                    <a:pt x="2030" y="2365"/>
                  </a:lnTo>
                  <a:lnTo>
                    <a:pt x="1968" y="2386"/>
                  </a:lnTo>
                  <a:lnTo>
                    <a:pt x="1863" y="2323"/>
                  </a:lnTo>
                  <a:lnTo>
                    <a:pt x="1863" y="2260"/>
                  </a:lnTo>
                  <a:lnTo>
                    <a:pt x="1821" y="2198"/>
                  </a:lnTo>
                  <a:lnTo>
                    <a:pt x="1779" y="2156"/>
                  </a:lnTo>
                  <a:lnTo>
                    <a:pt x="1758" y="2093"/>
                  </a:lnTo>
                  <a:lnTo>
                    <a:pt x="1612" y="2114"/>
                  </a:lnTo>
                  <a:lnTo>
                    <a:pt x="1424" y="2177"/>
                  </a:lnTo>
                  <a:lnTo>
                    <a:pt x="1089" y="2302"/>
                  </a:lnTo>
                  <a:lnTo>
                    <a:pt x="984" y="2323"/>
                  </a:lnTo>
                  <a:lnTo>
                    <a:pt x="398" y="2595"/>
                  </a:lnTo>
                  <a:lnTo>
                    <a:pt x="273" y="2595"/>
                  </a:lnTo>
                  <a:lnTo>
                    <a:pt x="43" y="2700"/>
                  </a:lnTo>
                  <a:lnTo>
                    <a:pt x="1" y="2783"/>
                  </a:lnTo>
                  <a:lnTo>
                    <a:pt x="43" y="2951"/>
                  </a:lnTo>
                  <a:lnTo>
                    <a:pt x="43" y="3035"/>
                  </a:lnTo>
                  <a:lnTo>
                    <a:pt x="64" y="3223"/>
                  </a:lnTo>
                  <a:lnTo>
                    <a:pt x="273" y="3244"/>
                  </a:lnTo>
                  <a:lnTo>
                    <a:pt x="356" y="3244"/>
                  </a:lnTo>
                  <a:lnTo>
                    <a:pt x="377" y="3327"/>
                  </a:lnTo>
                  <a:lnTo>
                    <a:pt x="419" y="3307"/>
                  </a:lnTo>
                  <a:lnTo>
                    <a:pt x="482" y="3244"/>
                  </a:lnTo>
                  <a:lnTo>
                    <a:pt x="628" y="3265"/>
                  </a:lnTo>
                  <a:lnTo>
                    <a:pt x="796" y="3369"/>
                  </a:lnTo>
                  <a:lnTo>
                    <a:pt x="901" y="3516"/>
                  </a:lnTo>
                  <a:lnTo>
                    <a:pt x="1005" y="3537"/>
                  </a:lnTo>
                  <a:lnTo>
                    <a:pt x="1193" y="3537"/>
                  </a:lnTo>
                  <a:lnTo>
                    <a:pt x="1298" y="3620"/>
                  </a:lnTo>
                  <a:lnTo>
                    <a:pt x="1340" y="3683"/>
                  </a:lnTo>
                  <a:lnTo>
                    <a:pt x="1465" y="3725"/>
                  </a:lnTo>
                  <a:lnTo>
                    <a:pt x="1465" y="3788"/>
                  </a:lnTo>
                  <a:lnTo>
                    <a:pt x="1424" y="3892"/>
                  </a:lnTo>
                  <a:lnTo>
                    <a:pt x="1445" y="3976"/>
                  </a:lnTo>
                  <a:lnTo>
                    <a:pt x="1424" y="4060"/>
                  </a:lnTo>
                  <a:lnTo>
                    <a:pt x="1445" y="4144"/>
                  </a:lnTo>
                  <a:lnTo>
                    <a:pt x="1445" y="4206"/>
                  </a:lnTo>
                  <a:lnTo>
                    <a:pt x="1403" y="4290"/>
                  </a:lnTo>
                  <a:lnTo>
                    <a:pt x="1361" y="4457"/>
                  </a:lnTo>
                  <a:lnTo>
                    <a:pt x="1319" y="4562"/>
                  </a:lnTo>
                  <a:lnTo>
                    <a:pt x="1361" y="4604"/>
                  </a:lnTo>
                  <a:lnTo>
                    <a:pt x="1445" y="4604"/>
                  </a:lnTo>
                  <a:lnTo>
                    <a:pt x="1424" y="4688"/>
                  </a:lnTo>
                  <a:lnTo>
                    <a:pt x="1319" y="4729"/>
                  </a:lnTo>
                  <a:lnTo>
                    <a:pt x="1319" y="4834"/>
                  </a:lnTo>
                  <a:lnTo>
                    <a:pt x="1319" y="4980"/>
                  </a:lnTo>
                  <a:lnTo>
                    <a:pt x="1235" y="5001"/>
                  </a:lnTo>
                  <a:lnTo>
                    <a:pt x="1235" y="5043"/>
                  </a:lnTo>
                  <a:lnTo>
                    <a:pt x="1340" y="5127"/>
                  </a:lnTo>
                  <a:lnTo>
                    <a:pt x="1361" y="5232"/>
                  </a:lnTo>
                  <a:lnTo>
                    <a:pt x="1319" y="5294"/>
                  </a:lnTo>
                  <a:lnTo>
                    <a:pt x="1319" y="5399"/>
                  </a:lnTo>
                  <a:lnTo>
                    <a:pt x="1361" y="5441"/>
                  </a:lnTo>
                  <a:lnTo>
                    <a:pt x="1403" y="5524"/>
                  </a:lnTo>
                  <a:lnTo>
                    <a:pt x="1319" y="5629"/>
                  </a:lnTo>
                  <a:lnTo>
                    <a:pt x="1214" y="5734"/>
                  </a:lnTo>
                  <a:lnTo>
                    <a:pt x="1193" y="5776"/>
                  </a:lnTo>
                  <a:lnTo>
                    <a:pt x="1110" y="5776"/>
                  </a:lnTo>
                  <a:lnTo>
                    <a:pt x="1089" y="5859"/>
                  </a:lnTo>
                  <a:lnTo>
                    <a:pt x="1110" y="5964"/>
                  </a:lnTo>
                  <a:lnTo>
                    <a:pt x="1089" y="6048"/>
                  </a:lnTo>
                  <a:lnTo>
                    <a:pt x="1047" y="6194"/>
                  </a:lnTo>
                  <a:lnTo>
                    <a:pt x="1026" y="6278"/>
                  </a:lnTo>
                  <a:lnTo>
                    <a:pt x="1026" y="6466"/>
                  </a:lnTo>
                  <a:lnTo>
                    <a:pt x="398" y="7115"/>
                  </a:lnTo>
                  <a:lnTo>
                    <a:pt x="461" y="7282"/>
                  </a:lnTo>
                  <a:lnTo>
                    <a:pt x="482" y="7429"/>
                  </a:lnTo>
                  <a:lnTo>
                    <a:pt x="566" y="7554"/>
                  </a:lnTo>
                  <a:lnTo>
                    <a:pt x="566" y="7847"/>
                  </a:lnTo>
                  <a:lnTo>
                    <a:pt x="524" y="7868"/>
                  </a:lnTo>
                  <a:lnTo>
                    <a:pt x="524" y="7973"/>
                  </a:lnTo>
                  <a:lnTo>
                    <a:pt x="587" y="8077"/>
                  </a:lnTo>
                  <a:lnTo>
                    <a:pt x="608" y="8224"/>
                  </a:lnTo>
                  <a:lnTo>
                    <a:pt x="608" y="8684"/>
                  </a:lnTo>
                  <a:lnTo>
                    <a:pt x="566" y="8851"/>
                  </a:lnTo>
                  <a:lnTo>
                    <a:pt x="566" y="9019"/>
                  </a:lnTo>
                  <a:lnTo>
                    <a:pt x="566" y="9207"/>
                  </a:lnTo>
                  <a:lnTo>
                    <a:pt x="566" y="9228"/>
                  </a:lnTo>
                  <a:lnTo>
                    <a:pt x="628" y="9270"/>
                  </a:lnTo>
                  <a:lnTo>
                    <a:pt x="691" y="9333"/>
                  </a:lnTo>
                  <a:lnTo>
                    <a:pt x="733" y="9395"/>
                  </a:lnTo>
                  <a:lnTo>
                    <a:pt x="712" y="9437"/>
                  </a:lnTo>
                  <a:lnTo>
                    <a:pt x="712" y="9521"/>
                  </a:lnTo>
                  <a:lnTo>
                    <a:pt x="691" y="9626"/>
                  </a:lnTo>
                  <a:lnTo>
                    <a:pt x="691" y="9646"/>
                  </a:lnTo>
                  <a:lnTo>
                    <a:pt x="733" y="9646"/>
                  </a:lnTo>
                  <a:lnTo>
                    <a:pt x="942" y="9709"/>
                  </a:lnTo>
                  <a:lnTo>
                    <a:pt x="1047" y="9709"/>
                  </a:lnTo>
                  <a:lnTo>
                    <a:pt x="1089" y="9605"/>
                  </a:lnTo>
                  <a:lnTo>
                    <a:pt x="1131" y="9500"/>
                  </a:lnTo>
                  <a:lnTo>
                    <a:pt x="1152" y="9333"/>
                  </a:lnTo>
                  <a:lnTo>
                    <a:pt x="1131" y="9291"/>
                  </a:lnTo>
                  <a:lnTo>
                    <a:pt x="1110" y="9291"/>
                  </a:lnTo>
                  <a:lnTo>
                    <a:pt x="1089" y="9395"/>
                  </a:lnTo>
                  <a:lnTo>
                    <a:pt x="1005" y="9374"/>
                  </a:lnTo>
                  <a:lnTo>
                    <a:pt x="942" y="9437"/>
                  </a:lnTo>
                  <a:lnTo>
                    <a:pt x="942" y="9333"/>
                  </a:lnTo>
                  <a:lnTo>
                    <a:pt x="901" y="9228"/>
                  </a:lnTo>
                  <a:lnTo>
                    <a:pt x="880" y="9207"/>
                  </a:lnTo>
                  <a:lnTo>
                    <a:pt x="921" y="9165"/>
                  </a:lnTo>
                  <a:lnTo>
                    <a:pt x="984" y="9165"/>
                  </a:lnTo>
                  <a:lnTo>
                    <a:pt x="1026" y="9019"/>
                  </a:lnTo>
                  <a:lnTo>
                    <a:pt x="1110" y="8977"/>
                  </a:lnTo>
                  <a:lnTo>
                    <a:pt x="1131" y="8893"/>
                  </a:lnTo>
                  <a:lnTo>
                    <a:pt x="1298" y="8872"/>
                  </a:lnTo>
                  <a:lnTo>
                    <a:pt x="1465" y="8663"/>
                  </a:lnTo>
                  <a:lnTo>
                    <a:pt x="1989" y="8579"/>
                  </a:lnTo>
                  <a:lnTo>
                    <a:pt x="2365" y="8391"/>
                  </a:lnTo>
                  <a:lnTo>
                    <a:pt x="2574" y="8182"/>
                  </a:lnTo>
                  <a:lnTo>
                    <a:pt x="2616" y="8035"/>
                  </a:lnTo>
                  <a:lnTo>
                    <a:pt x="2679" y="7931"/>
                  </a:lnTo>
                  <a:lnTo>
                    <a:pt x="2679" y="7847"/>
                  </a:lnTo>
                  <a:lnTo>
                    <a:pt x="2574" y="7910"/>
                  </a:lnTo>
                  <a:lnTo>
                    <a:pt x="2553" y="7805"/>
                  </a:lnTo>
                  <a:lnTo>
                    <a:pt x="2595" y="7805"/>
                  </a:lnTo>
                  <a:lnTo>
                    <a:pt x="2595" y="7701"/>
                  </a:lnTo>
                  <a:lnTo>
                    <a:pt x="2658" y="7617"/>
                  </a:lnTo>
                  <a:lnTo>
                    <a:pt x="2658" y="7533"/>
                  </a:lnTo>
                  <a:lnTo>
                    <a:pt x="2721" y="7345"/>
                  </a:lnTo>
                  <a:lnTo>
                    <a:pt x="2700" y="7324"/>
                  </a:lnTo>
                  <a:lnTo>
                    <a:pt x="2700" y="7177"/>
                  </a:lnTo>
                  <a:lnTo>
                    <a:pt x="2763" y="7115"/>
                  </a:lnTo>
                  <a:lnTo>
                    <a:pt x="2763" y="6968"/>
                  </a:lnTo>
                  <a:lnTo>
                    <a:pt x="2721" y="6968"/>
                  </a:lnTo>
                  <a:lnTo>
                    <a:pt x="2721" y="6822"/>
                  </a:lnTo>
                  <a:lnTo>
                    <a:pt x="2658" y="6968"/>
                  </a:lnTo>
                  <a:lnTo>
                    <a:pt x="2658" y="7073"/>
                  </a:lnTo>
                  <a:lnTo>
                    <a:pt x="2595" y="7094"/>
                  </a:lnTo>
                  <a:lnTo>
                    <a:pt x="2574" y="6968"/>
                  </a:lnTo>
                  <a:lnTo>
                    <a:pt x="2595" y="6592"/>
                  </a:lnTo>
                  <a:lnTo>
                    <a:pt x="2553" y="6466"/>
                  </a:lnTo>
                  <a:lnTo>
                    <a:pt x="2553" y="6340"/>
                  </a:lnTo>
                  <a:lnTo>
                    <a:pt x="2470" y="6236"/>
                  </a:lnTo>
                  <a:lnTo>
                    <a:pt x="2407" y="6194"/>
                  </a:lnTo>
                  <a:lnTo>
                    <a:pt x="2491" y="6152"/>
                  </a:lnTo>
                  <a:lnTo>
                    <a:pt x="2491" y="6068"/>
                  </a:lnTo>
                  <a:lnTo>
                    <a:pt x="2302" y="5838"/>
                  </a:lnTo>
                  <a:lnTo>
                    <a:pt x="2386" y="5755"/>
                  </a:lnTo>
                  <a:lnTo>
                    <a:pt x="2365" y="5650"/>
                  </a:lnTo>
                  <a:lnTo>
                    <a:pt x="2407" y="5608"/>
                  </a:lnTo>
                  <a:lnTo>
                    <a:pt x="2407" y="5524"/>
                  </a:lnTo>
                  <a:lnTo>
                    <a:pt x="2365" y="5441"/>
                  </a:lnTo>
                  <a:lnTo>
                    <a:pt x="2365" y="5399"/>
                  </a:lnTo>
                  <a:lnTo>
                    <a:pt x="2407" y="5399"/>
                  </a:lnTo>
                  <a:lnTo>
                    <a:pt x="2512" y="5462"/>
                  </a:lnTo>
                  <a:lnTo>
                    <a:pt x="2574" y="5399"/>
                  </a:lnTo>
                  <a:lnTo>
                    <a:pt x="2721" y="5399"/>
                  </a:lnTo>
                  <a:lnTo>
                    <a:pt x="2825" y="5315"/>
                  </a:lnTo>
                  <a:lnTo>
                    <a:pt x="2805" y="5190"/>
                  </a:lnTo>
                  <a:lnTo>
                    <a:pt x="3118" y="4980"/>
                  </a:lnTo>
                  <a:lnTo>
                    <a:pt x="3244" y="4980"/>
                  </a:lnTo>
                  <a:lnTo>
                    <a:pt x="3244" y="4897"/>
                  </a:lnTo>
                  <a:lnTo>
                    <a:pt x="3307" y="4876"/>
                  </a:lnTo>
                  <a:lnTo>
                    <a:pt x="3349" y="4813"/>
                  </a:lnTo>
                  <a:lnTo>
                    <a:pt x="3349" y="4771"/>
                  </a:lnTo>
                  <a:lnTo>
                    <a:pt x="3600" y="4625"/>
                  </a:lnTo>
                  <a:lnTo>
                    <a:pt x="3621" y="4562"/>
                  </a:lnTo>
                  <a:lnTo>
                    <a:pt x="3662" y="4520"/>
                  </a:lnTo>
                  <a:lnTo>
                    <a:pt x="3704" y="4374"/>
                  </a:lnTo>
                  <a:lnTo>
                    <a:pt x="3746" y="4478"/>
                  </a:lnTo>
                  <a:lnTo>
                    <a:pt x="3830" y="4416"/>
                  </a:lnTo>
                  <a:lnTo>
                    <a:pt x="3955" y="4269"/>
                  </a:lnTo>
                  <a:lnTo>
                    <a:pt x="3955" y="4185"/>
                  </a:lnTo>
                  <a:lnTo>
                    <a:pt x="4018" y="4248"/>
                  </a:lnTo>
                  <a:lnTo>
                    <a:pt x="4248" y="4081"/>
                  </a:lnTo>
                  <a:lnTo>
                    <a:pt x="4437" y="3997"/>
                  </a:lnTo>
                  <a:lnTo>
                    <a:pt x="4437" y="3976"/>
                  </a:lnTo>
                  <a:lnTo>
                    <a:pt x="4562" y="3976"/>
                  </a:lnTo>
                  <a:lnTo>
                    <a:pt x="4918" y="3788"/>
                  </a:lnTo>
                  <a:lnTo>
                    <a:pt x="4960" y="3725"/>
                  </a:lnTo>
                  <a:lnTo>
                    <a:pt x="5022" y="3683"/>
                  </a:lnTo>
                  <a:lnTo>
                    <a:pt x="5399" y="3474"/>
                  </a:lnTo>
                  <a:lnTo>
                    <a:pt x="5399" y="3369"/>
                  </a:lnTo>
                  <a:lnTo>
                    <a:pt x="5504" y="3369"/>
                  </a:lnTo>
                  <a:lnTo>
                    <a:pt x="5608" y="3223"/>
                  </a:lnTo>
                  <a:lnTo>
                    <a:pt x="5608" y="3139"/>
                  </a:lnTo>
                  <a:lnTo>
                    <a:pt x="5734" y="2993"/>
                  </a:lnTo>
                  <a:lnTo>
                    <a:pt x="5818" y="2951"/>
                  </a:lnTo>
                  <a:lnTo>
                    <a:pt x="5818" y="2846"/>
                  </a:lnTo>
                  <a:lnTo>
                    <a:pt x="5859" y="2783"/>
                  </a:lnTo>
                  <a:lnTo>
                    <a:pt x="5797" y="2783"/>
                  </a:lnTo>
                  <a:lnTo>
                    <a:pt x="5755" y="2804"/>
                  </a:lnTo>
                  <a:lnTo>
                    <a:pt x="5734" y="2742"/>
                  </a:lnTo>
                  <a:lnTo>
                    <a:pt x="5838" y="2679"/>
                  </a:lnTo>
                  <a:lnTo>
                    <a:pt x="5901" y="2679"/>
                  </a:lnTo>
                  <a:lnTo>
                    <a:pt x="5922" y="2616"/>
                  </a:lnTo>
                  <a:lnTo>
                    <a:pt x="5901" y="2574"/>
                  </a:lnTo>
                  <a:lnTo>
                    <a:pt x="5943" y="2532"/>
                  </a:lnTo>
                  <a:lnTo>
                    <a:pt x="6006" y="2470"/>
                  </a:lnTo>
                  <a:lnTo>
                    <a:pt x="5964" y="2219"/>
                  </a:lnTo>
                  <a:lnTo>
                    <a:pt x="5943" y="2198"/>
                  </a:lnTo>
                  <a:lnTo>
                    <a:pt x="5838" y="2198"/>
                  </a:lnTo>
                  <a:lnTo>
                    <a:pt x="5797" y="2177"/>
                  </a:lnTo>
                  <a:lnTo>
                    <a:pt x="5818" y="2114"/>
                  </a:lnTo>
                  <a:lnTo>
                    <a:pt x="5901" y="2114"/>
                  </a:lnTo>
                  <a:lnTo>
                    <a:pt x="5901" y="1863"/>
                  </a:lnTo>
                  <a:lnTo>
                    <a:pt x="5859" y="1800"/>
                  </a:lnTo>
                  <a:lnTo>
                    <a:pt x="5901" y="1800"/>
                  </a:lnTo>
                  <a:lnTo>
                    <a:pt x="5922" y="1528"/>
                  </a:lnTo>
                  <a:lnTo>
                    <a:pt x="5901" y="1361"/>
                  </a:lnTo>
                  <a:lnTo>
                    <a:pt x="5964" y="1319"/>
                  </a:lnTo>
                  <a:lnTo>
                    <a:pt x="5943" y="1151"/>
                  </a:lnTo>
                  <a:lnTo>
                    <a:pt x="5922" y="1131"/>
                  </a:lnTo>
                  <a:lnTo>
                    <a:pt x="5922" y="963"/>
                  </a:lnTo>
                  <a:lnTo>
                    <a:pt x="5964" y="942"/>
                  </a:lnTo>
                  <a:lnTo>
                    <a:pt x="5901" y="817"/>
                  </a:lnTo>
                  <a:lnTo>
                    <a:pt x="5859" y="628"/>
                  </a:lnTo>
                  <a:lnTo>
                    <a:pt x="5922" y="587"/>
                  </a:lnTo>
                  <a:lnTo>
                    <a:pt x="5901" y="545"/>
                  </a:lnTo>
                  <a:lnTo>
                    <a:pt x="5901" y="503"/>
                  </a:lnTo>
                  <a:lnTo>
                    <a:pt x="5901" y="440"/>
                  </a:lnTo>
                  <a:lnTo>
                    <a:pt x="6027" y="273"/>
                  </a:lnTo>
                  <a:lnTo>
                    <a:pt x="5964" y="231"/>
                  </a:lnTo>
                  <a:lnTo>
                    <a:pt x="6027" y="168"/>
                  </a:lnTo>
                  <a:lnTo>
                    <a:pt x="6027" y="22"/>
                  </a:lnTo>
                  <a:lnTo>
                    <a:pt x="600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" name="Google Shape;1706;p74"/>
            <p:cNvSpPr/>
            <p:nvPr/>
          </p:nvSpPr>
          <p:spPr>
            <a:xfrm>
              <a:off x="3951893" y="3317378"/>
              <a:ext cx="9978" cy="10724"/>
            </a:xfrm>
            <a:custGeom>
              <a:avLst/>
              <a:gdLst/>
              <a:ahLst/>
              <a:cxnLst/>
              <a:rect l="l" t="t" r="r" b="b"/>
              <a:pathLst>
                <a:path w="838" h="943" extrusionOk="0">
                  <a:moveTo>
                    <a:pt x="314" y="1"/>
                  </a:moveTo>
                  <a:lnTo>
                    <a:pt x="209" y="43"/>
                  </a:lnTo>
                  <a:lnTo>
                    <a:pt x="188" y="189"/>
                  </a:lnTo>
                  <a:lnTo>
                    <a:pt x="63" y="440"/>
                  </a:lnTo>
                  <a:lnTo>
                    <a:pt x="0" y="566"/>
                  </a:lnTo>
                  <a:lnTo>
                    <a:pt x="42" y="649"/>
                  </a:lnTo>
                  <a:lnTo>
                    <a:pt x="105" y="712"/>
                  </a:lnTo>
                  <a:lnTo>
                    <a:pt x="168" y="817"/>
                  </a:lnTo>
                  <a:lnTo>
                    <a:pt x="377" y="921"/>
                  </a:lnTo>
                  <a:lnTo>
                    <a:pt x="586" y="942"/>
                  </a:lnTo>
                  <a:lnTo>
                    <a:pt x="670" y="921"/>
                  </a:lnTo>
                  <a:lnTo>
                    <a:pt x="712" y="817"/>
                  </a:lnTo>
                  <a:lnTo>
                    <a:pt x="691" y="712"/>
                  </a:lnTo>
                  <a:lnTo>
                    <a:pt x="774" y="691"/>
                  </a:lnTo>
                  <a:lnTo>
                    <a:pt x="795" y="649"/>
                  </a:lnTo>
                  <a:lnTo>
                    <a:pt x="795" y="629"/>
                  </a:lnTo>
                  <a:lnTo>
                    <a:pt x="816" y="524"/>
                  </a:lnTo>
                  <a:lnTo>
                    <a:pt x="816" y="440"/>
                  </a:lnTo>
                  <a:lnTo>
                    <a:pt x="837" y="398"/>
                  </a:lnTo>
                  <a:lnTo>
                    <a:pt x="795" y="336"/>
                  </a:lnTo>
                  <a:lnTo>
                    <a:pt x="732" y="273"/>
                  </a:lnTo>
                  <a:lnTo>
                    <a:pt x="670" y="231"/>
                  </a:lnTo>
                  <a:lnTo>
                    <a:pt x="670" y="210"/>
                  </a:lnTo>
                  <a:lnTo>
                    <a:pt x="565" y="189"/>
                  </a:lnTo>
                  <a:lnTo>
                    <a:pt x="481" y="105"/>
                  </a:lnTo>
                  <a:lnTo>
                    <a:pt x="31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" name="Google Shape;1707;p74"/>
            <p:cNvSpPr/>
            <p:nvPr/>
          </p:nvSpPr>
          <p:spPr>
            <a:xfrm>
              <a:off x="3925232" y="3338554"/>
              <a:ext cx="15956" cy="14295"/>
            </a:xfrm>
            <a:custGeom>
              <a:avLst/>
              <a:gdLst/>
              <a:ahLst/>
              <a:cxnLst/>
              <a:rect l="l" t="t" r="r" b="b"/>
              <a:pathLst>
                <a:path w="1340" h="1257" extrusionOk="0">
                  <a:moveTo>
                    <a:pt x="775" y="1"/>
                  </a:moveTo>
                  <a:lnTo>
                    <a:pt x="754" y="43"/>
                  </a:lnTo>
                  <a:lnTo>
                    <a:pt x="670" y="106"/>
                  </a:lnTo>
                  <a:lnTo>
                    <a:pt x="628" y="147"/>
                  </a:lnTo>
                  <a:lnTo>
                    <a:pt x="419" y="189"/>
                  </a:lnTo>
                  <a:lnTo>
                    <a:pt x="293" y="315"/>
                  </a:lnTo>
                  <a:lnTo>
                    <a:pt x="231" y="440"/>
                  </a:lnTo>
                  <a:lnTo>
                    <a:pt x="84" y="566"/>
                  </a:lnTo>
                  <a:lnTo>
                    <a:pt x="0" y="629"/>
                  </a:lnTo>
                  <a:lnTo>
                    <a:pt x="42" y="733"/>
                  </a:lnTo>
                  <a:lnTo>
                    <a:pt x="126" y="796"/>
                  </a:lnTo>
                  <a:lnTo>
                    <a:pt x="126" y="859"/>
                  </a:lnTo>
                  <a:lnTo>
                    <a:pt x="210" y="943"/>
                  </a:lnTo>
                  <a:lnTo>
                    <a:pt x="210" y="1047"/>
                  </a:lnTo>
                  <a:lnTo>
                    <a:pt x="293" y="1131"/>
                  </a:lnTo>
                  <a:lnTo>
                    <a:pt x="356" y="1194"/>
                  </a:lnTo>
                  <a:lnTo>
                    <a:pt x="503" y="1256"/>
                  </a:lnTo>
                  <a:lnTo>
                    <a:pt x="607" y="1256"/>
                  </a:lnTo>
                  <a:lnTo>
                    <a:pt x="628" y="1194"/>
                  </a:lnTo>
                  <a:lnTo>
                    <a:pt x="670" y="1152"/>
                  </a:lnTo>
                  <a:lnTo>
                    <a:pt x="712" y="1026"/>
                  </a:lnTo>
                  <a:lnTo>
                    <a:pt x="816" y="984"/>
                  </a:lnTo>
                  <a:lnTo>
                    <a:pt x="879" y="943"/>
                  </a:lnTo>
                  <a:lnTo>
                    <a:pt x="984" y="922"/>
                  </a:lnTo>
                  <a:lnTo>
                    <a:pt x="1067" y="943"/>
                  </a:lnTo>
                  <a:lnTo>
                    <a:pt x="1172" y="859"/>
                  </a:lnTo>
                  <a:lnTo>
                    <a:pt x="1193" y="775"/>
                  </a:lnTo>
                  <a:lnTo>
                    <a:pt x="1151" y="733"/>
                  </a:lnTo>
                  <a:lnTo>
                    <a:pt x="1130" y="650"/>
                  </a:lnTo>
                  <a:lnTo>
                    <a:pt x="1235" y="608"/>
                  </a:lnTo>
                  <a:lnTo>
                    <a:pt x="1339" y="524"/>
                  </a:lnTo>
                  <a:lnTo>
                    <a:pt x="1339" y="399"/>
                  </a:lnTo>
                  <a:lnTo>
                    <a:pt x="1256" y="147"/>
                  </a:lnTo>
                  <a:lnTo>
                    <a:pt x="1130" y="43"/>
                  </a:lnTo>
                  <a:lnTo>
                    <a:pt x="1026" y="85"/>
                  </a:lnTo>
                  <a:lnTo>
                    <a:pt x="942" y="22"/>
                  </a:lnTo>
                  <a:lnTo>
                    <a:pt x="921" y="43"/>
                  </a:lnTo>
                  <a:lnTo>
                    <a:pt x="858" y="22"/>
                  </a:lnTo>
                  <a:lnTo>
                    <a:pt x="77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" name="Google Shape;1708;p74"/>
            <p:cNvSpPr/>
            <p:nvPr/>
          </p:nvSpPr>
          <p:spPr>
            <a:xfrm>
              <a:off x="4226694" y="2879548"/>
              <a:ext cx="50095" cy="39508"/>
            </a:xfrm>
            <a:custGeom>
              <a:avLst/>
              <a:gdLst/>
              <a:ahLst/>
              <a:cxnLst/>
              <a:rect l="l" t="t" r="r" b="b"/>
              <a:pathLst>
                <a:path w="4207" h="3474" extrusionOk="0">
                  <a:moveTo>
                    <a:pt x="1507" y="0"/>
                  </a:moveTo>
                  <a:lnTo>
                    <a:pt x="1466" y="63"/>
                  </a:lnTo>
                  <a:lnTo>
                    <a:pt x="1403" y="105"/>
                  </a:lnTo>
                  <a:lnTo>
                    <a:pt x="1298" y="105"/>
                  </a:lnTo>
                  <a:lnTo>
                    <a:pt x="1256" y="126"/>
                  </a:lnTo>
                  <a:lnTo>
                    <a:pt x="1152" y="63"/>
                  </a:lnTo>
                  <a:lnTo>
                    <a:pt x="1068" y="63"/>
                  </a:lnTo>
                  <a:lnTo>
                    <a:pt x="1026" y="105"/>
                  </a:lnTo>
                  <a:lnTo>
                    <a:pt x="880" y="293"/>
                  </a:lnTo>
                  <a:lnTo>
                    <a:pt x="629" y="398"/>
                  </a:lnTo>
                  <a:lnTo>
                    <a:pt x="231" y="503"/>
                  </a:lnTo>
                  <a:lnTo>
                    <a:pt x="252" y="586"/>
                  </a:lnTo>
                  <a:lnTo>
                    <a:pt x="1" y="754"/>
                  </a:lnTo>
                  <a:lnTo>
                    <a:pt x="22" y="1005"/>
                  </a:lnTo>
                  <a:lnTo>
                    <a:pt x="106" y="1067"/>
                  </a:lnTo>
                  <a:lnTo>
                    <a:pt x="189" y="1047"/>
                  </a:lnTo>
                  <a:lnTo>
                    <a:pt x="294" y="1005"/>
                  </a:lnTo>
                  <a:lnTo>
                    <a:pt x="419" y="1151"/>
                  </a:lnTo>
                  <a:lnTo>
                    <a:pt x="566" y="1277"/>
                  </a:lnTo>
                  <a:lnTo>
                    <a:pt x="733" y="1360"/>
                  </a:lnTo>
                  <a:lnTo>
                    <a:pt x="754" y="1486"/>
                  </a:lnTo>
                  <a:lnTo>
                    <a:pt x="901" y="1549"/>
                  </a:lnTo>
                  <a:lnTo>
                    <a:pt x="901" y="1674"/>
                  </a:lnTo>
                  <a:lnTo>
                    <a:pt x="754" y="1779"/>
                  </a:lnTo>
                  <a:lnTo>
                    <a:pt x="754" y="1904"/>
                  </a:lnTo>
                  <a:lnTo>
                    <a:pt x="650" y="1946"/>
                  </a:lnTo>
                  <a:lnTo>
                    <a:pt x="650" y="2114"/>
                  </a:lnTo>
                  <a:lnTo>
                    <a:pt x="754" y="2302"/>
                  </a:lnTo>
                  <a:lnTo>
                    <a:pt x="859" y="2679"/>
                  </a:lnTo>
                  <a:lnTo>
                    <a:pt x="880" y="2846"/>
                  </a:lnTo>
                  <a:lnTo>
                    <a:pt x="1089" y="3034"/>
                  </a:lnTo>
                  <a:lnTo>
                    <a:pt x="1298" y="3097"/>
                  </a:lnTo>
                  <a:lnTo>
                    <a:pt x="1507" y="3160"/>
                  </a:lnTo>
                  <a:lnTo>
                    <a:pt x="1570" y="3327"/>
                  </a:lnTo>
                  <a:lnTo>
                    <a:pt x="1759" y="3348"/>
                  </a:lnTo>
                  <a:lnTo>
                    <a:pt x="1884" y="3306"/>
                  </a:lnTo>
                  <a:lnTo>
                    <a:pt x="2031" y="3348"/>
                  </a:lnTo>
                  <a:lnTo>
                    <a:pt x="2031" y="3474"/>
                  </a:lnTo>
                  <a:lnTo>
                    <a:pt x="2093" y="3432"/>
                  </a:lnTo>
                  <a:lnTo>
                    <a:pt x="2240" y="3139"/>
                  </a:lnTo>
                  <a:lnTo>
                    <a:pt x="2428" y="2992"/>
                  </a:lnTo>
                  <a:lnTo>
                    <a:pt x="2554" y="2992"/>
                  </a:lnTo>
                  <a:lnTo>
                    <a:pt x="2637" y="2846"/>
                  </a:lnTo>
                  <a:lnTo>
                    <a:pt x="2763" y="2846"/>
                  </a:lnTo>
                  <a:lnTo>
                    <a:pt x="3077" y="3055"/>
                  </a:lnTo>
                  <a:lnTo>
                    <a:pt x="3244" y="2951"/>
                  </a:lnTo>
                  <a:lnTo>
                    <a:pt x="3391" y="3034"/>
                  </a:lnTo>
                  <a:lnTo>
                    <a:pt x="3453" y="3202"/>
                  </a:lnTo>
                  <a:lnTo>
                    <a:pt x="3600" y="3202"/>
                  </a:lnTo>
                  <a:lnTo>
                    <a:pt x="3851" y="3327"/>
                  </a:lnTo>
                  <a:lnTo>
                    <a:pt x="3997" y="3139"/>
                  </a:lnTo>
                  <a:lnTo>
                    <a:pt x="4102" y="3202"/>
                  </a:lnTo>
                  <a:lnTo>
                    <a:pt x="4123" y="3264"/>
                  </a:lnTo>
                  <a:lnTo>
                    <a:pt x="4207" y="3139"/>
                  </a:lnTo>
                  <a:lnTo>
                    <a:pt x="4165" y="2930"/>
                  </a:lnTo>
                  <a:lnTo>
                    <a:pt x="4102" y="2679"/>
                  </a:lnTo>
                  <a:lnTo>
                    <a:pt x="3955" y="2637"/>
                  </a:lnTo>
                  <a:lnTo>
                    <a:pt x="3851" y="2386"/>
                  </a:lnTo>
                  <a:lnTo>
                    <a:pt x="3851" y="2114"/>
                  </a:lnTo>
                  <a:lnTo>
                    <a:pt x="3767" y="1967"/>
                  </a:lnTo>
                  <a:lnTo>
                    <a:pt x="3579" y="1863"/>
                  </a:lnTo>
                  <a:lnTo>
                    <a:pt x="3432" y="1695"/>
                  </a:lnTo>
                  <a:lnTo>
                    <a:pt x="3328" y="1423"/>
                  </a:lnTo>
                  <a:lnTo>
                    <a:pt x="3139" y="1319"/>
                  </a:lnTo>
                  <a:lnTo>
                    <a:pt x="2909" y="1235"/>
                  </a:lnTo>
                  <a:lnTo>
                    <a:pt x="2867" y="1109"/>
                  </a:lnTo>
                  <a:lnTo>
                    <a:pt x="2763" y="1067"/>
                  </a:lnTo>
                  <a:lnTo>
                    <a:pt x="2554" y="1067"/>
                  </a:lnTo>
                  <a:lnTo>
                    <a:pt x="2323" y="1047"/>
                  </a:lnTo>
                  <a:lnTo>
                    <a:pt x="2240" y="963"/>
                  </a:lnTo>
                  <a:lnTo>
                    <a:pt x="2177" y="900"/>
                  </a:lnTo>
                  <a:lnTo>
                    <a:pt x="2135" y="733"/>
                  </a:lnTo>
                  <a:lnTo>
                    <a:pt x="2010" y="649"/>
                  </a:lnTo>
                  <a:lnTo>
                    <a:pt x="1759" y="272"/>
                  </a:lnTo>
                  <a:lnTo>
                    <a:pt x="1675" y="84"/>
                  </a:lnTo>
                  <a:lnTo>
                    <a:pt x="159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" name="Google Shape;1709;p74"/>
            <p:cNvSpPr/>
            <p:nvPr/>
          </p:nvSpPr>
          <p:spPr>
            <a:xfrm>
              <a:off x="4226694" y="2879548"/>
              <a:ext cx="50095" cy="39508"/>
            </a:xfrm>
            <a:custGeom>
              <a:avLst/>
              <a:gdLst/>
              <a:ahLst/>
              <a:cxnLst/>
              <a:rect l="l" t="t" r="r" b="b"/>
              <a:pathLst>
                <a:path w="4207" h="3474" extrusionOk="0">
                  <a:moveTo>
                    <a:pt x="1507" y="0"/>
                  </a:moveTo>
                  <a:lnTo>
                    <a:pt x="1466" y="63"/>
                  </a:lnTo>
                  <a:lnTo>
                    <a:pt x="1403" y="105"/>
                  </a:lnTo>
                  <a:lnTo>
                    <a:pt x="1298" y="105"/>
                  </a:lnTo>
                  <a:lnTo>
                    <a:pt x="1256" y="126"/>
                  </a:lnTo>
                  <a:lnTo>
                    <a:pt x="1152" y="63"/>
                  </a:lnTo>
                  <a:lnTo>
                    <a:pt x="1068" y="63"/>
                  </a:lnTo>
                  <a:lnTo>
                    <a:pt x="1026" y="105"/>
                  </a:lnTo>
                  <a:lnTo>
                    <a:pt x="880" y="293"/>
                  </a:lnTo>
                  <a:lnTo>
                    <a:pt x="629" y="398"/>
                  </a:lnTo>
                  <a:lnTo>
                    <a:pt x="231" y="503"/>
                  </a:lnTo>
                  <a:lnTo>
                    <a:pt x="252" y="586"/>
                  </a:lnTo>
                  <a:lnTo>
                    <a:pt x="1" y="754"/>
                  </a:lnTo>
                  <a:lnTo>
                    <a:pt x="22" y="1005"/>
                  </a:lnTo>
                  <a:lnTo>
                    <a:pt x="106" y="1067"/>
                  </a:lnTo>
                  <a:lnTo>
                    <a:pt x="189" y="1047"/>
                  </a:lnTo>
                  <a:lnTo>
                    <a:pt x="294" y="1005"/>
                  </a:lnTo>
                  <a:lnTo>
                    <a:pt x="419" y="1151"/>
                  </a:lnTo>
                  <a:lnTo>
                    <a:pt x="566" y="1277"/>
                  </a:lnTo>
                  <a:lnTo>
                    <a:pt x="733" y="1360"/>
                  </a:lnTo>
                  <a:lnTo>
                    <a:pt x="754" y="1486"/>
                  </a:lnTo>
                  <a:lnTo>
                    <a:pt x="901" y="1549"/>
                  </a:lnTo>
                  <a:lnTo>
                    <a:pt x="901" y="1674"/>
                  </a:lnTo>
                  <a:lnTo>
                    <a:pt x="754" y="1779"/>
                  </a:lnTo>
                  <a:lnTo>
                    <a:pt x="754" y="1904"/>
                  </a:lnTo>
                  <a:lnTo>
                    <a:pt x="650" y="1946"/>
                  </a:lnTo>
                  <a:lnTo>
                    <a:pt x="650" y="2114"/>
                  </a:lnTo>
                  <a:lnTo>
                    <a:pt x="754" y="2302"/>
                  </a:lnTo>
                  <a:lnTo>
                    <a:pt x="859" y="2679"/>
                  </a:lnTo>
                  <a:lnTo>
                    <a:pt x="880" y="2846"/>
                  </a:lnTo>
                  <a:lnTo>
                    <a:pt x="1089" y="3034"/>
                  </a:lnTo>
                  <a:lnTo>
                    <a:pt x="1298" y="3097"/>
                  </a:lnTo>
                  <a:lnTo>
                    <a:pt x="1507" y="3160"/>
                  </a:lnTo>
                  <a:lnTo>
                    <a:pt x="1570" y="3327"/>
                  </a:lnTo>
                  <a:lnTo>
                    <a:pt x="1759" y="3348"/>
                  </a:lnTo>
                  <a:lnTo>
                    <a:pt x="1884" y="3306"/>
                  </a:lnTo>
                  <a:lnTo>
                    <a:pt x="2031" y="3348"/>
                  </a:lnTo>
                  <a:lnTo>
                    <a:pt x="2031" y="3474"/>
                  </a:lnTo>
                  <a:lnTo>
                    <a:pt x="2093" y="3432"/>
                  </a:lnTo>
                  <a:lnTo>
                    <a:pt x="2240" y="3139"/>
                  </a:lnTo>
                  <a:lnTo>
                    <a:pt x="2428" y="2992"/>
                  </a:lnTo>
                  <a:lnTo>
                    <a:pt x="2554" y="2992"/>
                  </a:lnTo>
                  <a:lnTo>
                    <a:pt x="2637" y="2846"/>
                  </a:lnTo>
                  <a:lnTo>
                    <a:pt x="2763" y="2846"/>
                  </a:lnTo>
                  <a:lnTo>
                    <a:pt x="3077" y="3055"/>
                  </a:lnTo>
                  <a:lnTo>
                    <a:pt x="3244" y="2951"/>
                  </a:lnTo>
                  <a:lnTo>
                    <a:pt x="3391" y="3034"/>
                  </a:lnTo>
                  <a:lnTo>
                    <a:pt x="3453" y="3202"/>
                  </a:lnTo>
                  <a:lnTo>
                    <a:pt x="3600" y="3202"/>
                  </a:lnTo>
                  <a:lnTo>
                    <a:pt x="3851" y="3327"/>
                  </a:lnTo>
                  <a:lnTo>
                    <a:pt x="3997" y="3139"/>
                  </a:lnTo>
                  <a:lnTo>
                    <a:pt x="4102" y="3202"/>
                  </a:lnTo>
                  <a:lnTo>
                    <a:pt x="4123" y="3264"/>
                  </a:lnTo>
                  <a:lnTo>
                    <a:pt x="4207" y="3139"/>
                  </a:lnTo>
                  <a:lnTo>
                    <a:pt x="4165" y="2930"/>
                  </a:lnTo>
                  <a:lnTo>
                    <a:pt x="4102" y="2679"/>
                  </a:lnTo>
                  <a:lnTo>
                    <a:pt x="3955" y="2637"/>
                  </a:lnTo>
                  <a:lnTo>
                    <a:pt x="3851" y="2386"/>
                  </a:lnTo>
                  <a:lnTo>
                    <a:pt x="3851" y="2114"/>
                  </a:lnTo>
                  <a:lnTo>
                    <a:pt x="3767" y="1967"/>
                  </a:lnTo>
                  <a:lnTo>
                    <a:pt x="3579" y="1863"/>
                  </a:lnTo>
                  <a:lnTo>
                    <a:pt x="3432" y="1695"/>
                  </a:lnTo>
                  <a:lnTo>
                    <a:pt x="3328" y="1423"/>
                  </a:lnTo>
                  <a:lnTo>
                    <a:pt x="3139" y="1319"/>
                  </a:lnTo>
                  <a:lnTo>
                    <a:pt x="2909" y="1235"/>
                  </a:lnTo>
                  <a:lnTo>
                    <a:pt x="2867" y="1109"/>
                  </a:lnTo>
                  <a:lnTo>
                    <a:pt x="2763" y="1067"/>
                  </a:lnTo>
                  <a:lnTo>
                    <a:pt x="2554" y="1067"/>
                  </a:lnTo>
                  <a:lnTo>
                    <a:pt x="2323" y="1047"/>
                  </a:lnTo>
                  <a:lnTo>
                    <a:pt x="2240" y="963"/>
                  </a:lnTo>
                  <a:lnTo>
                    <a:pt x="2177" y="900"/>
                  </a:lnTo>
                  <a:lnTo>
                    <a:pt x="2135" y="733"/>
                  </a:lnTo>
                  <a:lnTo>
                    <a:pt x="2010" y="649"/>
                  </a:lnTo>
                  <a:lnTo>
                    <a:pt x="1759" y="272"/>
                  </a:lnTo>
                  <a:lnTo>
                    <a:pt x="1675" y="84"/>
                  </a:lnTo>
                  <a:lnTo>
                    <a:pt x="159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" name="Google Shape;1710;p74"/>
            <p:cNvSpPr/>
            <p:nvPr/>
          </p:nvSpPr>
          <p:spPr>
            <a:xfrm>
              <a:off x="4014919" y="2846238"/>
              <a:ext cx="33651" cy="9053"/>
            </a:xfrm>
            <a:custGeom>
              <a:avLst/>
              <a:gdLst/>
              <a:ahLst/>
              <a:cxnLst/>
              <a:rect l="l" t="t" r="r" b="b"/>
              <a:pathLst>
                <a:path w="2826" h="796" extrusionOk="0">
                  <a:moveTo>
                    <a:pt x="2240" y="0"/>
                  </a:moveTo>
                  <a:cubicBezTo>
                    <a:pt x="2240" y="0"/>
                    <a:pt x="1717" y="230"/>
                    <a:pt x="1612" y="230"/>
                  </a:cubicBezTo>
                  <a:cubicBezTo>
                    <a:pt x="1507" y="230"/>
                    <a:pt x="1382" y="105"/>
                    <a:pt x="1382" y="105"/>
                  </a:cubicBezTo>
                  <a:lnTo>
                    <a:pt x="733" y="126"/>
                  </a:lnTo>
                  <a:lnTo>
                    <a:pt x="754" y="293"/>
                  </a:lnTo>
                  <a:cubicBezTo>
                    <a:pt x="775" y="419"/>
                    <a:pt x="231" y="419"/>
                    <a:pt x="22" y="419"/>
                  </a:cubicBezTo>
                  <a:lnTo>
                    <a:pt x="22" y="439"/>
                  </a:lnTo>
                  <a:lnTo>
                    <a:pt x="1" y="481"/>
                  </a:lnTo>
                  <a:lnTo>
                    <a:pt x="85" y="481"/>
                  </a:lnTo>
                  <a:lnTo>
                    <a:pt x="105" y="586"/>
                  </a:lnTo>
                  <a:lnTo>
                    <a:pt x="189" y="586"/>
                  </a:lnTo>
                  <a:lnTo>
                    <a:pt x="231" y="502"/>
                  </a:lnTo>
                  <a:lnTo>
                    <a:pt x="398" y="544"/>
                  </a:lnTo>
                  <a:lnTo>
                    <a:pt x="461" y="544"/>
                  </a:lnTo>
                  <a:lnTo>
                    <a:pt x="545" y="460"/>
                  </a:lnTo>
                  <a:lnTo>
                    <a:pt x="649" y="502"/>
                  </a:lnTo>
                  <a:lnTo>
                    <a:pt x="880" y="711"/>
                  </a:lnTo>
                  <a:lnTo>
                    <a:pt x="984" y="732"/>
                  </a:lnTo>
                  <a:lnTo>
                    <a:pt x="1173" y="691"/>
                  </a:lnTo>
                  <a:lnTo>
                    <a:pt x="1424" y="628"/>
                  </a:lnTo>
                  <a:lnTo>
                    <a:pt x="1507" y="649"/>
                  </a:lnTo>
                  <a:lnTo>
                    <a:pt x="1821" y="649"/>
                  </a:lnTo>
                  <a:lnTo>
                    <a:pt x="1863" y="691"/>
                  </a:lnTo>
                  <a:lnTo>
                    <a:pt x="1863" y="586"/>
                  </a:lnTo>
                  <a:lnTo>
                    <a:pt x="2072" y="502"/>
                  </a:lnTo>
                  <a:lnTo>
                    <a:pt x="2386" y="691"/>
                  </a:lnTo>
                  <a:lnTo>
                    <a:pt x="2595" y="691"/>
                  </a:lnTo>
                  <a:lnTo>
                    <a:pt x="2805" y="795"/>
                  </a:lnTo>
                  <a:lnTo>
                    <a:pt x="2826" y="586"/>
                  </a:lnTo>
                  <a:lnTo>
                    <a:pt x="2742" y="481"/>
                  </a:lnTo>
                  <a:lnTo>
                    <a:pt x="2595" y="377"/>
                  </a:lnTo>
                  <a:lnTo>
                    <a:pt x="2637" y="188"/>
                  </a:lnTo>
                  <a:cubicBezTo>
                    <a:pt x="2628" y="188"/>
                    <a:pt x="2594" y="197"/>
                    <a:pt x="2555" y="197"/>
                  </a:cubicBezTo>
                  <a:cubicBezTo>
                    <a:pt x="2507" y="197"/>
                    <a:pt x="2451" y="184"/>
                    <a:pt x="2428" y="126"/>
                  </a:cubicBezTo>
                  <a:cubicBezTo>
                    <a:pt x="2386" y="21"/>
                    <a:pt x="2240" y="0"/>
                    <a:pt x="22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" name="Google Shape;1711;p74"/>
            <p:cNvSpPr/>
            <p:nvPr/>
          </p:nvSpPr>
          <p:spPr>
            <a:xfrm>
              <a:off x="4036853" y="2853608"/>
              <a:ext cx="1250" cy="1205"/>
            </a:xfrm>
            <a:custGeom>
              <a:avLst/>
              <a:gdLst/>
              <a:ahLst/>
              <a:cxnLst/>
              <a:rect l="l" t="t" r="r" b="b"/>
              <a:pathLst>
                <a:path w="105" h="106" fill="none" extrusionOk="0">
                  <a:moveTo>
                    <a:pt x="105" y="105"/>
                  </a:moveTo>
                  <a:lnTo>
                    <a:pt x="0" y="1"/>
                  </a:lnTo>
                </a:path>
              </a:pathLst>
            </a:custGeom>
            <a:solidFill>
              <a:srgbClr val="5F7D95"/>
            </a:solidFill>
            <a:ln w="2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" name="Google Shape;1712;p74"/>
            <p:cNvSpPr/>
            <p:nvPr/>
          </p:nvSpPr>
          <p:spPr>
            <a:xfrm>
              <a:off x="4346543" y="2948318"/>
              <a:ext cx="21183" cy="11907"/>
            </a:xfrm>
            <a:custGeom>
              <a:avLst/>
              <a:gdLst/>
              <a:ahLst/>
              <a:cxnLst/>
              <a:rect l="l" t="t" r="r" b="b"/>
              <a:pathLst>
                <a:path w="1779" h="1047" extrusionOk="0">
                  <a:moveTo>
                    <a:pt x="753" y="0"/>
                  </a:moveTo>
                  <a:lnTo>
                    <a:pt x="586" y="21"/>
                  </a:lnTo>
                  <a:lnTo>
                    <a:pt x="314" y="189"/>
                  </a:lnTo>
                  <a:lnTo>
                    <a:pt x="188" y="440"/>
                  </a:lnTo>
                  <a:lnTo>
                    <a:pt x="63" y="502"/>
                  </a:lnTo>
                  <a:lnTo>
                    <a:pt x="63" y="628"/>
                  </a:lnTo>
                  <a:lnTo>
                    <a:pt x="0" y="733"/>
                  </a:lnTo>
                  <a:lnTo>
                    <a:pt x="105" y="921"/>
                  </a:lnTo>
                  <a:lnTo>
                    <a:pt x="314" y="942"/>
                  </a:lnTo>
                  <a:lnTo>
                    <a:pt x="398" y="879"/>
                  </a:lnTo>
                  <a:lnTo>
                    <a:pt x="691" y="1046"/>
                  </a:lnTo>
                  <a:lnTo>
                    <a:pt x="837" y="1046"/>
                  </a:lnTo>
                  <a:lnTo>
                    <a:pt x="942" y="921"/>
                  </a:lnTo>
                  <a:lnTo>
                    <a:pt x="1067" y="879"/>
                  </a:lnTo>
                  <a:lnTo>
                    <a:pt x="1172" y="942"/>
                  </a:lnTo>
                  <a:lnTo>
                    <a:pt x="1381" y="879"/>
                  </a:lnTo>
                  <a:lnTo>
                    <a:pt x="1549" y="921"/>
                  </a:lnTo>
                  <a:lnTo>
                    <a:pt x="1779" y="837"/>
                  </a:lnTo>
                  <a:lnTo>
                    <a:pt x="1779" y="733"/>
                  </a:lnTo>
                  <a:lnTo>
                    <a:pt x="1779" y="565"/>
                  </a:lnTo>
                  <a:lnTo>
                    <a:pt x="1590" y="502"/>
                  </a:lnTo>
                  <a:lnTo>
                    <a:pt x="1590" y="398"/>
                  </a:lnTo>
                  <a:lnTo>
                    <a:pt x="1632" y="230"/>
                  </a:lnTo>
                  <a:lnTo>
                    <a:pt x="1590" y="230"/>
                  </a:lnTo>
                  <a:lnTo>
                    <a:pt x="1528" y="126"/>
                  </a:lnTo>
                  <a:lnTo>
                    <a:pt x="1360" y="105"/>
                  </a:lnTo>
                  <a:lnTo>
                    <a:pt x="1214" y="189"/>
                  </a:lnTo>
                  <a:lnTo>
                    <a:pt x="1109" y="126"/>
                  </a:lnTo>
                  <a:lnTo>
                    <a:pt x="837" y="105"/>
                  </a:lnTo>
                  <a:lnTo>
                    <a:pt x="75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" name="Google Shape;1713;p74"/>
            <p:cNvSpPr/>
            <p:nvPr/>
          </p:nvSpPr>
          <p:spPr>
            <a:xfrm>
              <a:off x="3878888" y="2847660"/>
              <a:ext cx="16706" cy="13579"/>
            </a:xfrm>
            <a:custGeom>
              <a:avLst/>
              <a:gdLst/>
              <a:ahLst/>
              <a:cxnLst/>
              <a:rect l="l" t="t" r="r" b="b"/>
              <a:pathLst>
                <a:path w="1403" h="1194" extrusionOk="0">
                  <a:moveTo>
                    <a:pt x="900" y="1"/>
                  </a:moveTo>
                  <a:lnTo>
                    <a:pt x="754" y="42"/>
                  </a:lnTo>
                  <a:lnTo>
                    <a:pt x="628" y="42"/>
                  </a:lnTo>
                  <a:lnTo>
                    <a:pt x="419" y="84"/>
                  </a:lnTo>
                  <a:lnTo>
                    <a:pt x="314" y="168"/>
                  </a:lnTo>
                  <a:lnTo>
                    <a:pt x="210" y="189"/>
                  </a:lnTo>
                  <a:lnTo>
                    <a:pt x="42" y="273"/>
                  </a:lnTo>
                  <a:lnTo>
                    <a:pt x="63" y="356"/>
                  </a:lnTo>
                  <a:lnTo>
                    <a:pt x="21" y="398"/>
                  </a:lnTo>
                  <a:lnTo>
                    <a:pt x="21" y="377"/>
                  </a:lnTo>
                  <a:lnTo>
                    <a:pt x="1" y="586"/>
                  </a:lnTo>
                  <a:lnTo>
                    <a:pt x="21" y="796"/>
                  </a:lnTo>
                  <a:lnTo>
                    <a:pt x="126" y="942"/>
                  </a:lnTo>
                  <a:lnTo>
                    <a:pt x="168" y="1089"/>
                  </a:lnTo>
                  <a:lnTo>
                    <a:pt x="314" y="1193"/>
                  </a:lnTo>
                  <a:lnTo>
                    <a:pt x="314" y="1151"/>
                  </a:lnTo>
                  <a:lnTo>
                    <a:pt x="524" y="1026"/>
                  </a:lnTo>
                  <a:lnTo>
                    <a:pt x="691" y="984"/>
                  </a:lnTo>
                  <a:lnTo>
                    <a:pt x="691" y="921"/>
                  </a:lnTo>
                  <a:lnTo>
                    <a:pt x="837" y="838"/>
                  </a:lnTo>
                  <a:lnTo>
                    <a:pt x="1110" y="879"/>
                  </a:lnTo>
                  <a:lnTo>
                    <a:pt x="1256" y="796"/>
                  </a:lnTo>
                  <a:lnTo>
                    <a:pt x="1361" y="775"/>
                  </a:lnTo>
                  <a:lnTo>
                    <a:pt x="1402" y="712"/>
                  </a:lnTo>
                  <a:lnTo>
                    <a:pt x="1402" y="607"/>
                  </a:lnTo>
                  <a:lnTo>
                    <a:pt x="1382" y="461"/>
                  </a:lnTo>
                  <a:lnTo>
                    <a:pt x="1214" y="189"/>
                  </a:lnTo>
                  <a:lnTo>
                    <a:pt x="98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" name="Google Shape;1714;p74"/>
            <p:cNvSpPr/>
            <p:nvPr/>
          </p:nvSpPr>
          <p:spPr>
            <a:xfrm>
              <a:off x="3865182" y="2817204"/>
              <a:ext cx="27923" cy="34993"/>
            </a:xfrm>
            <a:custGeom>
              <a:avLst/>
              <a:gdLst/>
              <a:ahLst/>
              <a:cxnLst/>
              <a:rect l="l" t="t" r="r" b="b"/>
              <a:pathLst>
                <a:path w="2345" h="3077" extrusionOk="0">
                  <a:moveTo>
                    <a:pt x="461" y="0"/>
                  </a:moveTo>
                  <a:lnTo>
                    <a:pt x="336" y="105"/>
                  </a:lnTo>
                  <a:lnTo>
                    <a:pt x="315" y="147"/>
                  </a:lnTo>
                  <a:lnTo>
                    <a:pt x="210" y="147"/>
                  </a:lnTo>
                  <a:lnTo>
                    <a:pt x="64" y="210"/>
                  </a:lnTo>
                  <a:lnTo>
                    <a:pt x="1" y="272"/>
                  </a:lnTo>
                  <a:lnTo>
                    <a:pt x="22" y="314"/>
                  </a:lnTo>
                  <a:lnTo>
                    <a:pt x="64" y="461"/>
                  </a:lnTo>
                  <a:lnTo>
                    <a:pt x="105" y="628"/>
                  </a:lnTo>
                  <a:lnTo>
                    <a:pt x="168" y="670"/>
                  </a:lnTo>
                  <a:lnTo>
                    <a:pt x="273" y="691"/>
                  </a:lnTo>
                  <a:lnTo>
                    <a:pt x="273" y="754"/>
                  </a:lnTo>
                  <a:lnTo>
                    <a:pt x="231" y="754"/>
                  </a:lnTo>
                  <a:lnTo>
                    <a:pt x="105" y="775"/>
                  </a:lnTo>
                  <a:lnTo>
                    <a:pt x="126" y="879"/>
                  </a:lnTo>
                  <a:lnTo>
                    <a:pt x="147" y="900"/>
                  </a:lnTo>
                  <a:lnTo>
                    <a:pt x="210" y="879"/>
                  </a:lnTo>
                  <a:lnTo>
                    <a:pt x="273" y="879"/>
                  </a:lnTo>
                  <a:lnTo>
                    <a:pt x="252" y="1047"/>
                  </a:lnTo>
                  <a:lnTo>
                    <a:pt x="147" y="1193"/>
                  </a:lnTo>
                  <a:lnTo>
                    <a:pt x="147" y="1277"/>
                  </a:lnTo>
                  <a:lnTo>
                    <a:pt x="315" y="1402"/>
                  </a:lnTo>
                  <a:lnTo>
                    <a:pt x="419" y="1423"/>
                  </a:lnTo>
                  <a:lnTo>
                    <a:pt x="461" y="1486"/>
                  </a:lnTo>
                  <a:lnTo>
                    <a:pt x="440" y="1570"/>
                  </a:lnTo>
                  <a:lnTo>
                    <a:pt x="336" y="1507"/>
                  </a:lnTo>
                  <a:lnTo>
                    <a:pt x="273" y="1528"/>
                  </a:lnTo>
                  <a:lnTo>
                    <a:pt x="273" y="1674"/>
                  </a:lnTo>
                  <a:lnTo>
                    <a:pt x="419" y="1821"/>
                  </a:lnTo>
                  <a:lnTo>
                    <a:pt x="356" y="1842"/>
                  </a:lnTo>
                  <a:lnTo>
                    <a:pt x="482" y="1988"/>
                  </a:lnTo>
                  <a:lnTo>
                    <a:pt x="482" y="2051"/>
                  </a:lnTo>
                  <a:lnTo>
                    <a:pt x="545" y="2135"/>
                  </a:lnTo>
                  <a:lnTo>
                    <a:pt x="670" y="2135"/>
                  </a:lnTo>
                  <a:lnTo>
                    <a:pt x="754" y="2218"/>
                  </a:lnTo>
                  <a:lnTo>
                    <a:pt x="900" y="2239"/>
                  </a:lnTo>
                  <a:lnTo>
                    <a:pt x="900" y="2365"/>
                  </a:lnTo>
                  <a:lnTo>
                    <a:pt x="838" y="2448"/>
                  </a:lnTo>
                  <a:lnTo>
                    <a:pt x="796" y="2511"/>
                  </a:lnTo>
                  <a:lnTo>
                    <a:pt x="859" y="2532"/>
                  </a:lnTo>
                  <a:lnTo>
                    <a:pt x="942" y="2658"/>
                  </a:lnTo>
                  <a:lnTo>
                    <a:pt x="984" y="2658"/>
                  </a:lnTo>
                  <a:lnTo>
                    <a:pt x="1089" y="2741"/>
                  </a:lnTo>
                  <a:lnTo>
                    <a:pt x="1152" y="2846"/>
                  </a:lnTo>
                  <a:lnTo>
                    <a:pt x="1152" y="2992"/>
                  </a:lnTo>
                  <a:lnTo>
                    <a:pt x="1172" y="3076"/>
                  </a:lnTo>
                  <a:lnTo>
                    <a:pt x="1214" y="3034"/>
                  </a:lnTo>
                  <a:lnTo>
                    <a:pt x="1193" y="2951"/>
                  </a:lnTo>
                  <a:lnTo>
                    <a:pt x="1361" y="2867"/>
                  </a:lnTo>
                  <a:lnTo>
                    <a:pt x="1465" y="2846"/>
                  </a:lnTo>
                  <a:lnTo>
                    <a:pt x="1570" y="2762"/>
                  </a:lnTo>
                  <a:lnTo>
                    <a:pt x="1779" y="2720"/>
                  </a:lnTo>
                  <a:lnTo>
                    <a:pt x="1905" y="2720"/>
                  </a:lnTo>
                  <a:lnTo>
                    <a:pt x="2051" y="2679"/>
                  </a:lnTo>
                  <a:lnTo>
                    <a:pt x="2135" y="2679"/>
                  </a:lnTo>
                  <a:lnTo>
                    <a:pt x="2198" y="2574"/>
                  </a:lnTo>
                  <a:lnTo>
                    <a:pt x="2114" y="2469"/>
                  </a:lnTo>
                  <a:lnTo>
                    <a:pt x="2093" y="2365"/>
                  </a:lnTo>
                  <a:lnTo>
                    <a:pt x="2302" y="2197"/>
                  </a:lnTo>
                  <a:lnTo>
                    <a:pt x="2344" y="2051"/>
                  </a:lnTo>
                  <a:lnTo>
                    <a:pt x="2261" y="1925"/>
                  </a:lnTo>
                  <a:lnTo>
                    <a:pt x="2093" y="1737"/>
                  </a:lnTo>
                  <a:lnTo>
                    <a:pt x="2030" y="1507"/>
                  </a:lnTo>
                  <a:lnTo>
                    <a:pt x="2114" y="1423"/>
                  </a:lnTo>
                  <a:lnTo>
                    <a:pt x="2093" y="1319"/>
                  </a:lnTo>
                  <a:lnTo>
                    <a:pt x="2051" y="1193"/>
                  </a:lnTo>
                  <a:lnTo>
                    <a:pt x="2030" y="1109"/>
                  </a:lnTo>
                  <a:lnTo>
                    <a:pt x="2135" y="984"/>
                  </a:lnTo>
                  <a:lnTo>
                    <a:pt x="1926" y="963"/>
                  </a:lnTo>
                  <a:lnTo>
                    <a:pt x="1842" y="1088"/>
                  </a:lnTo>
                  <a:lnTo>
                    <a:pt x="1737" y="1005"/>
                  </a:lnTo>
                  <a:lnTo>
                    <a:pt x="1633" y="1047"/>
                  </a:lnTo>
                  <a:lnTo>
                    <a:pt x="1591" y="963"/>
                  </a:lnTo>
                  <a:lnTo>
                    <a:pt x="1382" y="879"/>
                  </a:lnTo>
                  <a:lnTo>
                    <a:pt x="1361" y="837"/>
                  </a:lnTo>
                  <a:lnTo>
                    <a:pt x="1424" y="691"/>
                  </a:lnTo>
                  <a:lnTo>
                    <a:pt x="1277" y="565"/>
                  </a:lnTo>
                  <a:lnTo>
                    <a:pt x="1110" y="482"/>
                  </a:lnTo>
                  <a:lnTo>
                    <a:pt x="1089" y="377"/>
                  </a:lnTo>
                  <a:lnTo>
                    <a:pt x="900" y="168"/>
                  </a:lnTo>
                  <a:lnTo>
                    <a:pt x="880" y="105"/>
                  </a:lnTo>
                  <a:lnTo>
                    <a:pt x="754" y="63"/>
                  </a:lnTo>
                  <a:lnTo>
                    <a:pt x="670" y="42"/>
                  </a:lnTo>
                  <a:lnTo>
                    <a:pt x="566" y="21"/>
                  </a:lnTo>
                  <a:lnTo>
                    <a:pt x="46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92" name="Google Shape;1715;p74"/>
          <p:cNvGrpSpPr/>
          <p:nvPr/>
        </p:nvGrpSpPr>
        <p:grpSpPr>
          <a:xfrm>
            <a:off x="3640628" y="825567"/>
            <a:ext cx="2078182" cy="1366558"/>
            <a:chOff x="235800" y="830650"/>
            <a:chExt cx="6978450" cy="4588844"/>
          </a:xfrm>
        </p:grpSpPr>
        <p:sp>
          <p:nvSpPr>
            <p:cNvPr id="593" name="Google Shape;1716;p74"/>
            <p:cNvSpPr/>
            <p:nvPr/>
          </p:nvSpPr>
          <p:spPr>
            <a:xfrm>
              <a:off x="235800" y="1224769"/>
              <a:ext cx="2592225" cy="4194725"/>
            </a:xfrm>
            <a:custGeom>
              <a:avLst/>
              <a:gdLst/>
              <a:ahLst/>
              <a:cxnLst/>
              <a:rect l="l" t="t" r="r" b="b"/>
              <a:pathLst>
                <a:path w="103689" h="167789" extrusionOk="0">
                  <a:moveTo>
                    <a:pt x="13807" y="0"/>
                  </a:moveTo>
                  <a:cubicBezTo>
                    <a:pt x="11526" y="0"/>
                    <a:pt x="9194" y="921"/>
                    <a:pt x="7431" y="2357"/>
                  </a:cubicBezTo>
                  <a:cubicBezTo>
                    <a:pt x="6418" y="3183"/>
                    <a:pt x="7559" y="5231"/>
                    <a:pt x="8433" y="6203"/>
                  </a:cubicBezTo>
                  <a:cubicBezTo>
                    <a:pt x="9308" y="7175"/>
                    <a:pt x="10393" y="8259"/>
                    <a:pt x="10189" y="9549"/>
                  </a:cubicBezTo>
                  <a:cubicBezTo>
                    <a:pt x="9355" y="9975"/>
                    <a:pt x="8287" y="10084"/>
                    <a:pt x="7292" y="10084"/>
                  </a:cubicBezTo>
                  <a:cubicBezTo>
                    <a:pt x="7024" y="10084"/>
                    <a:pt x="6762" y="10076"/>
                    <a:pt x="6511" y="10065"/>
                  </a:cubicBezTo>
                  <a:cubicBezTo>
                    <a:pt x="6102" y="10046"/>
                    <a:pt x="5686" y="9992"/>
                    <a:pt x="5277" y="9992"/>
                  </a:cubicBezTo>
                  <a:cubicBezTo>
                    <a:pt x="4990" y="9992"/>
                    <a:pt x="4705" y="10019"/>
                    <a:pt x="4430" y="10104"/>
                  </a:cubicBezTo>
                  <a:cubicBezTo>
                    <a:pt x="3763" y="10310"/>
                    <a:pt x="3182" y="11034"/>
                    <a:pt x="3440" y="11683"/>
                  </a:cubicBezTo>
                  <a:cubicBezTo>
                    <a:pt x="2981" y="12481"/>
                    <a:pt x="2431" y="12899"/>
                    <a:pt x="2962" y="13650"/>
                  </a:cubicBezTo>
                  <a:cubicBezTo>
                    <a:pt x="3377" y="14235"/>
                    <a:pt x="4081" y="14716"/>
                    <a:pt x="4076" y="15434"/>
                  </a:cubicBezTo>
                  <a:cubicBezTo>
                    <a:pt x="4071" y="16003"/>
                    <a:pt x="3591" y="16462"/>
                    <a:pt x="3082" y="16719"/>
                  </a:cubicBezTo>
                  <a:cubicBezTo>
                    <a:pt x="2572" y="16973"/>
                    <a:pt x="2000" y="17102"/>
                    <a:pt x="1518" y="17408"/>
                  </a:cubicBezTo>
                  <a:cubicBezTo>
                    <a:pt x="13" y="18366"/>
                    <a:pt x="0" y="20519"/>
                    <a:pt x="159" y="22295"/>
                  </a:cubicBezTo>
                  <a:cubicBezTo>
                    <a:pt x="1133" y="23491"/>
                    <a:pt x="1285" y="25550"/>
                    <a:pt x="817" y="27017"/>
                  </a:cubicBezTo>
                  <a:cubicBezTo>
                    <a:pt x="639" y="27577"/>
                    <a:pt x="351" y="28172"/>
                    <a:pt x="552" y="28724"/>
                  </a:cubicBezTo>
                  <a:cubicBezTo>
                    <a:pt x="782" y="29356"/>
                    <a:pt x="1526" y="29605"/>
                    <a:pt x="2177" y="29773"/>
                  </a:cubicBezTo>
                  <a:cubicBezTo>
                    <a:pt x="2891" y="29958"/>
                    <a:pt x="3669" y="30130"/>
                    <a:pt x="4408" y="30130"/>
                  </a:cubicBezTo>
                  <a:cubicBezTo>
                    <a:pt x="5109" y="30130"/>
                    <a:pt x="5775" y="29975"/>
                    <a:pt x="6314" y="29528"/>
                  </a:cubicBezTo>
                  <a:cubicBezTo>
                    <a:pt x="7583" y="28478"/>
                    <a:pt x="9157" y="28121"/>
                    <a:pt x="10834" y="28121"/>
                  </a:cubicBezTo>
                  <a:cubicBezTo>
                    <a:pt x="13016" y="28121"/>
                    <a:pt x="15374" y="28725"/>
                    <a:pt x="17464" y="29196"/>
                  </a:cubicBezTo>
                  <a:cubicBezTo>
                    <a:pt x="18740" y="29482"/>
                    <a:pt x="20083" y="29952"/>
                    <a:pt x="20830" y="31028"/>
                  </a:cubicBezTo>
                  <a:cubicBezTo>
                    <a:pt x="21824" y="32461"/>
                    <a:pt x="21400" y="34451"/>
                    <a:pt x="20580" y="35993"/>
                  </a:cubicBezTo>
                  <a:cubicBezTo>
                    <a:pt x="19762" y="37533"/>
                    <a:pt x="18587" y="38903"/>
                    <a:pt x="18068" y="40567"/>
                  </a:cubicBezTo>
                  <a:cubicBezTo>
                    <a:pt x="17582" y="42129"/>
                    <a:pt x="17717" y="43806"/>
                    <a:pt x="17859" y="45436"/>
                  </a:cubicBezTo>
                  <a:cubicBezTo>
                    <a:pt x="18032" y="47441"/>
                    <a:pt x="18242" y="49554"/>
                    <a:pt x="19405" y="51198"/>
                  </a:cubicBezTo>
                  <a:cubicBezTo>
                    <a:pt x="20624" y="52922"/>
                    <a:pt x="21392" y="55494"/>
                    <a:pt x="21294" y="57601"/>
                  </a:cubicBezTo>
                  <a:cubicBezTo>
                    <a:pt x="21216" y="59294"/>
                    <a:pt x="20619" y="60958"/>
                    <a:pt x="20775" y="62645"/>
                  </a:cubicBezTo>
                  <a:cubicBezTo>
                    <a:pt x="21057" y="65704"/>
                    <a:pt x="23699" y="67999"/>
                    <a:pt x="26397" y="69471"/>
                  </a:cubicBezTo>
                  <a:cubicBezTo>
                    <a:pt x="29219" y="71013"/>
                    <a:pt x="31651" y="73637"/>
                    <a:pt x="32623" y="76701"/>
                  </a:cubicBezTo>
                  <a:cubicBezTo>
                    <a:pt x="33112" y="78241"/>
                    <a:pt x="33257" y="79868"/>
                    <a:pt x="33688" y="81425"/>
                  </a:cubicBezTo>
                  <a:cubicBezTo>
                    <a:pt x="34432" y="84119"/>
                    <a:pt x="36051" y="86565"/>
                    <a:pt x="38239" y="88307"/>
                  </a:cubicBezTo>
                  <a:cubicBezTo>
                    <a:pt x="39834" y="89575"/>
                    <a:pt x="42451" y="90023"/>
                    <a:pt x="44455" y="90388"/>
                  </a:cubicBezTo>
                  <a:cubicBezTo>
                    <a:pt x="45495" y="90578"/>
                    <a:pt x="46617" y="90728"/>
                    <a:pt x="47400" y="91437"/>
                  </a:cubicBezTo>
                  <a:cubicBezTo>
                    <a:pt x="47762" y="91764"/>
                    <a:pt x="48023" y="92187"/>
                    <a:pt x="48369" y="92530"/>
                  </a:cubicBezTo>
                  <a:cubicBezTo>
                    <a:pt x="50044" y="94188"/>
                    <a:pt x="53127" y="93507"/>
                    <a:pt x="54821" y="95145"/>
                  </a:cubicBezTo>
                  <a:cubicBezTo>
                    <a:pt x="55259" y="95566"/>
                    <a:pt x="55558" y="96107"/>
                    <a:pt x="55941" y="96579"/>
                  </a:cubicBezTo>
                  <a:cubicBezTo>
                    <a:pt x="56887" y="97736"/>
                    <a:pt x="58370" y="98428"/>
                    <a:pt x="59861" y="98428"/>
                  </a:cubicBezTo>
                  <a:cubicBezTo>
                    <a:pt x="60003" y="98428"/>
                    <a:pt x="60145" y="98421"/>
                    <a:pt x="60286" y="98409"/>
                  </a:cubicBezTo>
                  <a:lnTo>
                    <a:pt x="60286" y="98409"/>
                  </a:lnTo>
                  <a:cubicBezTo>
                    <a:pt x="59905" y="99653"/>
                    <a:pt x="61397" y="101114"/>
                    <a:pt x="60936" y="102330"/>
                  </a:cubicBezTo>
                  <a:cubicBezTo>
                    <a:pt x="60565" y="103312"/>
                    <a:pt x="59445" y="103741"/>
                    <a:pt x="58674" y="104452"/>
                  </a:cubicBezTo>
                  <a:cubicBezTo>
                    <a:pt x="57337" y="105685"/>
                    <a:pt x="57129" y="107795"/>
                    <a:pt x="57705" y="109521"/>
                  </a:cubicBezTo>
                  <a:cubicBezTo>
                    <a:pt x="58282" y="111246"/>
                    <a:pt x="59498" y="112671"/>
                    <a:pt x="60717" y="114022"/>
                  </a:cubicBezTo>
                  <a:cubicBezTo>
                    <a:pt x="62978" y="116530"/>
                    <a:pt x="65696" y="117746"/>
                    <a:pt x="68148" y="120066"/>
                  </a:cubicBezTo>
                  <a:cubicBezTo>
                    <a:pt x="70420" y="122216"/>
                    <a:pt x="70937" y="125696"/>
                    <a:pt x="70438" y="128784"/>
                  </a:cubicBezTo>
                  <a:cubicBezTo>
                    <a:pt x="69938" y="131872"/>
                    <a:pt x="68585" y="134744"/>
                    <a:pt x="67620" y="137718"/>
                  </a:cubicBezTo>
                  <a:cubicBezTo>
                    <a:pt x="65814" y="143276"/>
                    <a:pt x="65376" y="149382"/>
                    <a:pt x="67102" y="154963"/>
                  </a:cubicBezTo>
                  <a:cubicBezTo>
                    <a:pt x="68828" y="160546"/>
                    <a:pt x="72869" y="165522"/>
                    <a:pt x="78283" y="167717"/>
                  </a:cubicBezTo>
                  <a:cubicBezTo>
                    <a:pt x="78404" y="167766"/>
                    <a:pt x="78530" y="167788"/>
                    <a:pt x="78658" y="167788"/>
                  </a:cubicBezTo>
                  <a:cubicBezTo>
                    <a:pt x="79167" y="167788"/>
                    <a:pt x="79705" y="167444"/>
                    <a:pt x="80056" y="167066"/>
                  </a:cubicBezTo>
                  <a:cubicBezTo>
                    <a:pt x="80495" y="166591"/>
                    <a:pt x="80589" y="165833"/>
                    <a:pt x="80281" y="165265"/>
                  </a:cubicBezTo>
                  <a:cubicBezTo>
                    <a:pt x="79304" y="163467"/>
                    <a:pt x="77566" y="161932"/>
                    <a:pt x="76298" y="160326"/>
                  </a:cubicBezTo>
                  <a:cubicBezTo>
                    <a:pt x="75898" y="159821"/>
                    <a:pt x="75478" y="159248"/>
                    <a:pt x="75530" y="158607"/>
                  </a:cubicBezTo>
                  <a:cubicBezTo>
                    <a:pt x="75589" y="157886"/>
                    <a:pt x="76208" y="157367"/>
                    <a:pt x="76666" y="156807"/>
                  </a:cubicBezTo>
                  <a:cubicBezTo>
                    <a:pt x="77361" y="155947"/>
                    <a:pt x="77729" y="154867"/>
                    <a:pt x="77704" y="153762"/>
                  </a:cubicBezTo>
                  <a:cubicBezTo>
                    <a:pt x="77674" y="152733"/>
                    <a:pt x="77075" y="151726"/>
                    <a:pt x="77111" y="150697"/>
                  </a:cubicBezTo>
                  <a:cubicBezTo>
                    <a:pt x="77146" y="149667"/>
                    <a:pt x="77701" y="148583"/>
                    <a:pt x="78676" y="148251"/>
                  </a:cubicBezTo>
                  <a:cubicBezTo>
                    <a:pt x="79120" y="148100"/>
                    <a:pt x="79614" y="148115"/>
                    <a:pt x="80042" y="147926"/>
                  </a:cubicBezTo>
                  <a:cubicBezTo>
                    <a:pt x="81453" y="147303"/>
                    <a:pt x="81228" y="145153"/>
                    <a:pt x="82249" y="143996"/>
                  </a:cubicBezTo>
                  <a:cubicBezTo>
                    <a:pt x="82722" y="143460"/>
                    <a:pt x="83419" y="143193"/>
                    <a:pt x="84064" y="142883"/>
                  </a:cubicBezTo>
                  <a:cubicBezTo>
                    <a:pt x="86792" y="141571"/>
                    <a:pt x="89035" y="138972"/>
                    <a:pt x="89283" y="135957"/>
                  </a:cubicBezTo>
                  <a:cubicBezTo>
                    <a:pt x="89483" y="133544"/>
                    <a:pt x="88605" y="130615"/>
                    <a:pt x="90438" y="129034"/>
                  </a:cubicBezTo>
                  <a:cubicBezTo>
                    <a:pt x="91238" y="128344"/>
                    <a:pt x="92244" y="128199"/>
                    <a:pt x="93314" y="128199"/>
                  </a:cubicBezTo>
                  <a:cubicBezTo>
                    <a:pt x="94087" y="128199"/>
                    <a:pt x="94894" y="128275"/>
                    <a:pt x="95682" y="128275"/>
                  </a:cubicBezTo>
                  <a:cubicBezTo>
                    <a:pt x="96098" y="128275"/>
                    <a:pt x="96509" y="128254"/>
                    <a:pt x="96908" y="128189"/>
                  </a:cubicBezTo>
                  <a:cubicBezTo>
                    <a:pt x="97800" y="128044"/>
                    <a:pt x="98396" y="127214"/>
                    <a:pt x="98814" y="126412"/>
                  </a:cubicBezTo>
                  <a:cubicBezTo>
                    <a:pt x="99231" y="125609"/>
                    <a:pt x="99280" y="124658"/>
                    <a:pt x="99129" y="123766"/>
                  </a:cubicBezTo>
                  <a:cubicBezTo>
                    <a:pt x="98945" y="122668"/>
                    <a:pt x="98473" y="121597"/>
                    <a:pt x="98577" y="120489"/>
                  </a:cubicBezTo>
                  <a:cubicBezTo>
                    <a:pt x="98723" y="118930"/>
                    <a:pt x="99942" y="117730"/>
                    <a:pt x="100886" y="116480"/>
                  </a:cubicBezTo>
                  <a:cubicBezTo>
                    <a:pt x="102003" y="114998"/>
                    <a:pt x="102797" y="113297"/>
                    <a:pt x="103214" y="111488"/>
                  </a:cubicBezTo>
                  <a:cubicBezTo>
                    <a:pt x="103689" y="109429"/>
                    <a:pt x="102371" y="106997"/>
                    <a:pt x="100524" y="105970"/>
                  </a:cubicBezTo>
                  <a:cubicBezTo>
                    <a:pt x="98677" y="104943"/>
                    <a:pt x="96462" y="104915"/>
                    <a:pt x="94350" y="104853"/>
                  </a:cubicBezTo>
                  <a:cubicBezTo>
                    <a:pt x="92237" y="104794"/>
                    <a:pt x="89999" y="104633"/>
                    <a:pt x="88273" y="103414"/>
                  </a:cubicBezTo>
                  <a:cubicBezTo>
                    <a:pt x="86692" y="102296"/>
                    <a:pt x="85799" y="100469"/>
                    <a:pt x="84550" y="98991"/>
                  </a:cubicBezTo>
                  <a:cubicBezTo>
                    <a:pt x="82441" y="96497"/>
                    <a:pt x="79375" y="95057"/>
                    <a:pt x="76410" y="93690"/>
                  </a:cubicBezTo>
                  <a:cubicBezTo>
                    <a:pt x="75559" y="93298"/>
                    <a:pt x="74630" y="92901"/>
                    <a:pt x="73720" y="92901"/>
                  </a:cubicBezTo>
                  <a:cubicBezTo>
                    <a:pt x="73431" y="92901"/>
                    <a:pt x="73144" y="92941"/>
                    <a:pt x="72862" y="93034"/>
                  </a:cubicBezTo>
                  <a:cubicBezTo>
                    <a:pt x="72400" y="93185"/>
                    <a:pt x="71985" y="93473"/>
                    <a:pt x="71508" y="93564"/>
                  </a:cubicBezTo>
                  <a:cubicBezTo>
                    <a:pt x="71390" y="93586"/>
                    <a:pt x="71274" y="93597"/>
                    <a:pt x="71159" y="93597"/>
                  </a:cubicBezTo>
                  <a:cubicBezTo>
                    <a:pt x="70006" y="93597"/>
                    <a:pt x="69033" y="92520"/>
                    <a:pt x="67966" y="91944"/>
                  </a:cubicBezTo>
                  <a:cubicBezTo>
                    <a:pt x="67424" y="91651"/>
                    <a:pt x="66830" y="91518"/>
                    <a:pt x="66231" y="91518"/>
                  </a:cubicBezTo>
                  <a:cubicBezTo>
                    <a:pt x="64138" y="91518"/>
                    <a:pt x="61986" y="93147"/>
                    <a:pt x="61817" y="95293"/>
                  </a:cubicBezTo>
                  <a:cubicBezTo>
                    <a:pt x="61476" y="95410"/>
                    <a:pt x="61056" y="95468"/>
                    <a:pt x="60611" y="95468"/>
                  </a:cubicBezTo>
                  <a:cubicBezTo>
                    <a:pt x="59413" y="95468"/>
                    <a:pt x="58031" y="95047"/>
                    <a:pt x="57510" y="94228"/>
                  </a:cubicBezTo>
                  <a:cubicBezTo>
                    <a:pt x="56995" y="93419"/>
                    <a:pt x="56789" y="92287"/>
                    <a:pt x="55904" y="91918"/>
                  </a:cubicBezTo>
                  <a:cubicBezTo>
                    <a:pt x="55432" y="91722"/>
                    <a:pt x="54840" y="91796"/>
                    <a:pt x="54455" y="91458"/>
                  </a:cubicBezTo>
                  <a:cubicBezTo>
                    <a:pt x="53818" y="90898"/>
                    <a:pt x="54313" y="89881"/>
                    <a:pt x="54428" y="89040"/>
                  </a:cubicBezTo>
                  <a:cubicBezTo>
                    <a:pt x="54609" y="87696"/>
                    <a:pt x="53607" y="86419"/>
                    <a:pt x="52383" y="85834"/>
                  </a:cubicBezTo>
                  <a:cubicBezTo>
                    <a:pt x="51161" y="85249"/>
                    <a:pt x="49761" y="85202"/>
                    <a:pt x="48407" y="85159"/>
                  </a:cubicBezTo>
                  <a:cubicBezTo>
                    <a:pt x="47051" y="85115"/>
                    <a:pt x="45649" y="85054"/>
                    <a:pt x="44436" y="84447"/>
                  </a:cubicBezTo>
                  <a:cubicBezTo>
                    <a:pt x="42077" y="83264"/>
                    <a:pt x="41111" y="80063"/>
                    <a:pt x="42146" y="77635"/>
                  </a:cubicBezTo>
                  <a:cubicBezTo>
                    <a:pt x="43156" y="75267"/>
                    <a:pt x="45760" y="73783"/>
                    <a:pt x="48337" y="73783"/>
                  </a:cubicBezTo>
                  <a:cubicBezTo>
                    <a:pt x="48401" y="73783"/>
                    <a:pt x="48464" y="73784"/>
                    <a:pt x="48528" y="73786"/>
                  </a:cubicBezTo>
                  <a:cubicBezTo>
                    <a:pt x="51112" y="73862"/>
                    <a:pt x="53842" y="75749"/>
                    <a:pt x="53870" y="78335"/>
                  </a:cubicBezTo>
                  <a:cubicBezTo>
                    <a:pt x="53875" y="78746"/>
                    <a:pt x="54287" y="78928"/>
                    <a:pt x="54735" y="78928"/>
                  </a:cubicBezTo>
                  <a:cubicBezTo>
                    <a:pt x="55004" y="78928"/>
                    <a:pt x="55285" y="78863"/>
                    <a:pt x="55498" y="78741"/>
                  </a:cubicBezTo>
                  <a:cubicBezTo>
                    <a:pt x="56067" y="78416"/>
                    <a:pt x="56365" y="77760"/>
                    <a:pt x="56505" y="77119"/>
                  </a:cubicBezTo>
                  <a:cubicBezTo>
                    <a:pt x="56645" y="76478"/>
                    <a:pt x="56664" y="75812"/>
                    <a:pt x="56860" y="75186"/>
                  </a:cubicBezTo>
                  <a:cubicBezTo>
                    <a:pt x="57310" y="73749"/>
                    <a:pt x="58757" y="72690"/>
                    <a:pt x="60261" y="72690"/>
                  </a:cubicBezTo>
                  <a:cubicBezTo>
                    <a:pt x="60273" y="72690"/>
                    <a:pt x="60285" y="72690"/>
                    <a:pt x="60297" y="72690"/>
                  </a:cubicBezTo>
                  <a:cubicBezTo>
                    <a:pt x="60306" y="72690"/>
                    <a:pt x="60314" y="72690"/>
                    <a:pt x="60323" y="72690"/>
                  </a:cubicBezTo>
                  <a:cubicBezTo>
                    <a:pt x="61893" y="72690"/>
                    <a:pt x="62998" y="71122"/>
                    <a:pt x="64116" y="70013"/>
                  </a:cubicBezTo>
                  <a:cubicBezTo>
                    <a:pt x="65241" y="68896"/>
                    <a:pt x="65913" y="67214"/>
                    <a:pt x="65469" y="65693"/>
                  </a:cubicBezTo>
                  <a:cubicBezTo>
                    <a:pt x="65229" y="64873"/>
                    <a:pt x="64683" y="64046"/>
                    <a:pt x="64956" y="63238"/>
                  </a:cubicBezTo>
                  <a:cubicBezTo>
                    <a:pt x="65170" y="62604"/>
                    <a:pt x="65822" y="62237"/>
                    <a:pt x="66438" y="61978"/>
                  </a:cubicBezTo>
                  <a:cubicBezTo>
                    <a:pt x="67992" y="61328"/>
                    <a:pt x="69657" y="60995"/>
                    <a:pt x="71338" y="60995"/>
                  </a:cubicBezTo>
                  <a:cubicBezTo>
                    <a:pt x="71514" y="60995"/>
                    <a:pt x="71689" y="60998"/>
                    <a:pt x="71865" y="61005"/>
                  </a:cubicBezTo>
                  <a:cubicBezTo>
                    <a:pt x="71916" y="61008"/>
                    <a:pt x="71966" y="61009"/>
                    <a:pt x="72016" y="61009"/>
                  </a:cubicBezTo>
                  <a:cubicBezTo>
                    <a:pt x="73530" y="61009"/>
                    <a:pt x="74333" y="60016"/>
                    <a:pt x="75129" y="58671"/>
                  </a:cubicBezTo>
                  <a:cubicBezTo>
                    <a:pt x="75724" y="57667"/>
                    <a:pt x="75988" y="56400"/>
                    <a:pt x="76935" y="55719"/>
                  </a:cubicBezTo>
                  <a:cubicBezTo>
                    <a:pt x="77461" y="55341"/>
                    <a:pt x="78061" y="55227"/>
                    <a:pt x="78697" y="55227"/>
                  </a:cubicBezTo>
                  <a:cubicBezTo>
                    <a:pt x="79669" y="55227"/>
                    <a:pt x="80723" y="55493"/>
                    <a:pt x="81724" y="55493"/>
                  </a:cubicBezTo>
                  <a:cubicBezTo>
                    <a:pt x="81835" y="55493"/>
                    <a:pt x="81945" y="55490"/>
                    <a:pt x="82055" y="55483"/>
                  </a:cubicBezTo>
                  <a:cubicBezTo>
                    <a:pt x="84597" y="55311"/>
                    <a:pt x="86582" y="52458"/>
                    <a:pt x="85860" y="50015"/>
                  </a:cubicBezTo>
                  <a:cubicBezTo>
                    <a:pt x="85517" y="48852"/>
                    <a:pt x="84704" y="47901"/>
                    <a:pt x="84043" y="46884"/>
                  </a:cubicBezTo>
                  <a:cubicBezTo>
                    <a:pt x="83131" y="45481"/>
                    <a:pt x="82492" y="43918"/>
                    <a:pt x="82159" y="42277"/>
                  </a:cubicBezTo>
                  <a:cubicBezTo>
                    <a:pt x="81854" y="40773"/>
                    <a:pt x="81767" y="39118"/>
                    <a:pt x="80776" y="37947"/>
                  </a:cubicBezTo>
                  <a:cubicBezTo>
                    <a:pt x="79227" y="38020"/>
                    <a:pt x="77350" y="37975"/>
                    <a:pt x="75971" y="38686"/>
                  </a:cubicBezTo>
                  <a:cubicBezTo>
                    <a:pt x="75699" y="37108"/>
                    <a:pt x="75398" y="35461"/>
                    <a:pt x="74423" y="34192"/>
                  </a:cubicBezTo>
                  <a:cubicBezTo>
                    <a:pt x="73732" y="33291"/>
                    <a:pt x="72587" y="32657"/>
                    <a:pt x="71488" y="32657"/>
                  </a:cubicBezTo>
                  <a:cubicBezTo>
                    <a:pt x="71039" y="32657"/>
                    <a:pt x="70597" y="32763"/>
                    <a:pt x="70198" y="32999"/>
                  </a:cubicBezTo>
                  <a:cubicBezTo>
                    <a:pt x="68851" y="33794"/>
                    <a:pt x="68559" y="35642"/>
                    <a:pt x="68807" y="37187"/>
                  </a:cubicBezTo>
                  <a:cubicBezTo>
                    <a:pt x="69057" y="38731"/>
                    <a:pt x="69698" y="40227"/>
                    <a:pt x="69655" y="41791"/>
                  </a:cubicBezTo>
                  <a:cubicBezTo>
                    <a:pt x="69615" y="43336"/>
                    <a:pt x="68552" y="45042"/>
                    <a:pt x="67017" y="45042"/>
                  </a:cubicBezTo>
                  <a:cubicBezTo>
                    <a:pt x="66998" y="45042"/>
                    <a:pt x="66979" y="45041"/>
                    <a:pt x="66960" y="45041"/>
                  </a:cubicBezTo>
                  <a:cubicBezTo>
                    <a:pt x="66146" y="45019"/>
                    <a:pt x="65416" y="44522"/>
                    <a:pt x="64843" y="43941"/>
                  </a:cubicBezTo>
                  <a:cubicBezTo>
                    <a:pt x="64022" y="43112"/>
                    <a:pt x="63372" y="42052"/>
                    <a:pt x="62317" y="41553"/>
                  </a:cubicBezTo>
                  <a:cubicBezTo>
                    <a:pt x="61507" y="41171"/>
                    <a:pt x="60577" y="41179"/>
                    <a:pt x="59704" y="40982"/>
                  </a:cubicBezTo>
                  <a:cubicBezTo>
                    <a:pt x="56728" y="40316"/>
                    <a:pt x="54688" y="36902"/>
                    <a:pt x="55510" y="33965"/>
                  </a:cubicBezTo>
                  <a:cubicBezTo>
                    <a:pt x="56182" y="31564"/>
                    <a:pt x="58657" y="29882"/>
                    <a:pt x="61117" y="29882"/>
                  </a:cubicBezTo>
                  <a:cubicBezTo>
                    <a:pt x="61664" y="29882"/>
                    <a:pt x="62211" y="29966"/>
                    <a:pt x="62737" y="30143"/>
                  </a:cubicBezTo>
                  <a:cubicBezTo>
                    <a:pt x="66237" y="28861"/>
                    <a:pt x="67660" y="24447"/>
                    <a:pt x="66265" y="20991"/>
                  </a:cubicBezTo>
                  <a:cubicBezTo>
                    <a:pt x="64868" y="17535"/>
                    <a:pt x="61115" y="15389"/>
                    <a:pt x="57392" y="15226"/>
                  </a:cubicBezTo>
                  <a:cubicBezTo>
                    <a:pt x="56302" y="15179"/>
                    <a:pt x="55191" y="15275"/>
                    <a:pt x="54134" y="15007"/>
                  </a:cubicBezTo>
                  <a:cubicBezTo>
                    <a:pt x="51145" y="14251"/>
                    <a:pt x="49582" y="10965"/>
                    <a:pt x="46980" y="9310"/>
                  </a:cubicBezTo>
                  <a:cubicBezTo>
                    <a:pt x="46287" y="8869"/>
                    <a:pt x="45224" y="8778"/>
                    <a:pt x="44079" y="8778"/>
                  </a:cubicBezTo>
                  <a:cubicBezTo>
                    <a:pt x="43277" y="8778"/>
                    <a:pt x="42435" y="8823"/>
                    <a:pt x="41651" y="8823"/>
                  </a:cubicBezTo>
                  <a:cubicBezTo>
                    <a:pt x="40795" y="8823"/>
                    <a:pt x="40007" y="8769"/>
                    <a:pt x="39418" y="8547"/>
                  </a:cubicBezTo>
                  <a:cubicBezTo>
                    <a:pt x="38499" y="8200"/>
                    <a:pt x="37525" y="8023"/>
                    <a:pt x="36546" y="8023"/>
                  </a:cubicBezTo>
                  <a:cubicBezTo>
                    <a:pt x="36275" y="8023"/>
                    <a:pt x="36003" y="8037"/>
                    <a:pt x="35731" y="8064"/>
                  </a:cubicBezTo>
                  <a:cubicBezTo>
                    <a:pt x="34635" y="9104"/>
                    <a:pt x="32585" y="9398"/>
                    <a:pt x="31077" y="9499"/>
                  </a:cubicBezTo>
                  <a:cubicBezTo>
                    <a:pt x="29526" y="7990"/>
                    <a:pt x="27655" y="6585"/>
                    <a:pt x="25725" y="5605"/>
                  </a:cubicBezTo>
                  <a:cubicBezTo>
                    <a:pt x="24435" y="4951"/>
                    <a:pt x="22930" y="4260"/>
                    <a:pt x="22532" y="2870"/>
                  </a:cubicBezTo>
                  <a:cubicBezTo>
                    <a:pt x="22012" y="1053"/>
                    <a:pt x="19376" y="125"/>
                    <a:pt x="17200" y="125"/>
                  </a:cubicBezTo>
                  <a:cubicBezTo>
                    <a:pt x="16716" y="125"/>
                    <a:pt x="16254" y="171"/>
                    <a:pt x="15844" y="263"/>
                  </a:cubicBezTo>
                  <a:cubicBezTo>
                    <a:pt x="15181" y="84"/>
                    <a:pt x="14496" y="0"/>
                    <a:pt x="13807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" name="Google Shape;1717;p74"/>
            <p:cNvSpPr/>
            <p:nvPr/>
          </p:nvSpPr>
          <p:spPr>
            <a:xfrm>
              <a:off x="2370225" y="830650"/>
              <a:ext cx="1016975" cy="1158500"/>
            </a:xfrm>
            <a:custGeom>
              <a:avLst/>
              <a:gdLst/>
              <a:ahLst/>
              <a:cxnLst/>
              <a:rect l="l" t="t" r="r" b="b"/>
              <a:pathLst>
                <a:path w="40679" h="46340" extrusionOk="0">
                  <a:moveTo>
                    <a:pt x="15780" y="0"/>
                  </a:moveTo>
                  <a:cubicBezTo>
                    <a:pt x="14989" y="0"/>
                    <a:pt x="14213" y="109"/>
                    <a:pt x="13470" y="421"/>
                  </a:cubicBezTo>
                  <a:cubicBezTo>
                    <a:pt x="9879" y="1928"/>
                    <a:pt x="10933" y="5468"/>
                    <a:pt x="8580" y="7572"/>
                  </a:cubicBezTo>
                  <a:cubicBezTo>
                    <a:pt x="6546" y="9390"/>
                    <a:pt x="2788" y="7963"/>
                    <a:pt x="1150" y="10460"/>
                  </a:cubicBezTo>
                  <a:cubicBezTo>
                    <a:pt x="0" y="12215"/>
                    <a:pt x="1289" y="14606"/>
                    <a:pt x="2962" y="15871"/>
                  </a:cubicBezTo>
                  <a:cubicBezTo>
                    <a:pt x="4636" y="17135"/>
                    <a:pt x="6731" y="17894"/>
                    <a:pt x="8056" y="19522"/>
                  </a:cubicBezTo>
                  <a:cubicBezTo>
                    <a:pt x="10183" y="22136"/>
                    <a:pt x="9577" y="26004"/>
                    <a:pt x="8413" y="29169"/>
                  </a:cubicBezTo>
                  <a:cubicBezTo>
                    <a:pt x="7247" y="32332"/>
                    <a:pt x="5603" y="35532"/>
                    <a:pt x="6005" y="38881"/>
                  </a:cubicBezTo>
                  <a:cubicBezTo>
                    <a:pt x="6193" y="40459"/>
                    <a:pt x="6837" y="41956"/>
                    <a:pt x="7675" y="43307"/>
                  </a:cubicBezTo>
                  <a:cubicBezTo>
                    <a:pt x="8488" y="44615"/>
                    <a:pt x="9597" y="45873"/>
                    <a:pt x="11095" y="46235"/>
                  </a:cubicBezTo>
                  <a:cubicBezTo>
                    <a:pt x="11391" y="46306"/>
                    <a:pt x="11688" y="46339"/>
                    <a:pt x="11983" y="46339"/>
                  </a:cubicBezTo>
                  <a:cubicBezTo>
                    <a:pt x="13586" y="46339"/>
                    <a:pt x="15150" y="45367"/>
                    <a:pt x="16368" y="44250"/>
                  </a:cubicBezTo>
                  <a:cubicBezTo>
                    <a:pt x="17812" y="42927"/>
                    <a:pt x="19065" y="41325"/>
                    <a:pt x="20822" y="40465"/>
                  </a:cubicBezTo>
                  <a:cubicBezTo>
                    <a:pt x="23353" y="39224"/>
                    <a:pt x="26610" y="39686"/>
                    <a:pt x="28815" y="37929"/>
                  </a:cubicBezTo>
                  <a:cubicBezTo>
                    <a:pt x="31544" y="35754"/>
                    <a:pt x="31140" y="31606"/>
                    <a:pt x="31890" y="28199"/>
                  </a:cubicBezTo>
                  <a:cubicBezTo>
                    <a:pt x="33150" y="22476"/>
                    <a:pt x="38102" y="18249"/>
                    <a:pt x="40038" y="12718"/>
                  </a:cubicBezTo>
                  <a:cubicBezTo>
                    <a:pt x="40418" y="11636"/>
                    <a:pt x="40679" y="10499"/>
                    <a:pt x="40652" y="9352"/>
                  </a:cubicBezTo>
                  <a:cubicBezTo>
                    <a:pt x="40569" y="5649"/>
                    <a:pt x="37449" y="2571"/>
                    <a:pt x="33956" y="1339"/>
                  </a:cubicBezTo>
                  <a:cubicBezTo>
                    <a:pt x="31938" y="627"/>
                    <a:pt x="29911" y="457"/>
                    <a:pt x="27871" y="457"/>
                  </a:cubicBezTo>
                  <a:cubicBezTo>
                    <a:pt x="26007" y="457"/>
                    <a:pt x="24132" y="599"/>
                    <a:pt x="22245" y="599"/>
                  </a:cubicBezTo>
                  <a:cubicBezTo>
                    <a:pt x="21785" y="599"/>
                    <a:pt x="21325" y="591"/>
                    <a:pt x="20863" y="570"/>
                  </a:cubicBezTo>
                  <a:cubicBezTo>
                    <a:pt x="19225" y="496"/>
                    <a:pt x="17470" y="0"/>
                    <a:pt x="15780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" name="Google Shape;1718;p74"/>
            <p:cNvSpPr/>
            <p:nvPr/>
          </p:nvSpPr>
          <p:spPr>
            <a:xfrm>
              <a:off x="3143325" y="1089650"/>
              <a:ext cx="4064350" cy="3503975"/>
            </a:xfrm>
            <a:custGeom>
              <a:avLst/>
              <a:gdLst/>
              <a:ahLst/>
              <a:cxnLst/>
              <a:rect l="l" t="t" r="r" b="b"/>
              <a:pathLst>
                <a:path w="162574" h="140159" extrusionOk="0">
                  <a:moveTo>
                    <a:pt x="149391" y="0"/>
                  </a:moveTo>
                  <a:cubicBezTo>
                    <a:pt x="148360" y="0"/>
                    <a:pt x="147330" y="156"/>
                    <a:pt x="146349" y="477"/>
                  </a:cubicBezTo>
                  <a:cubicBezTo>
                    <a:pt x="145329" y="812"/>
                    <a:pt x="144363" y="1309"/>
                    <a:pt x="143326" y="1583"/>
                  </a:cubicBezTo>
                  <a:cubicBezTo>
                    <a:pt x="142494" y="1801"/>
                    <a:pt x="141638" y="1870"/>
                    <a:pt x="140776" y="1870"/>
                  </a:cubicBezTo>
                  <a:cubicBezTo>
                    <a:pt x="140050" y="1870"/>
                    <a:pt x="139319" y="1821"/>
                    <a:pt x="138596" y="1772"/>
                  </a:cubicBezTo>
                  <a:lnTo>
                    <a:pt x="130106" y="1191"/>
                  </a:lnTo>
                  <a:cubicBezTo>
                    <a:pt x="129237" y="1132"/>
                    <a:pt x="128350" y="1076"/>
                    <a:pt x="127469" y="1076"/>
                  </a:cubicBezTo>
                  <a:cubicBezTo>
                    <a:pt x="125783" y="1076"/>
                    <a:pt x="124119" y="1281"/>
                    <a:pt x="122644" y="2056"/>
                  </a:cubicBezTo>
                  <a:cubicBezTo>
                    <a:pt x="119360" y="3782"/>
                    <a:pt x="117499" y="8084"/>
                    <a:pt x="113816" y="8529"/>
                  </a:cubicBezTo>
                  <a:cubicBezTo>
                    <a:pt x="113611" y="8554"/>
                    <a:pt x="113408" y="8566"/>
                    <a:pt x="113207" y="8566"/>
                  </a:cubicBezTo>
                  <a:cubicBezTo>
                    <a:pt x="110853" y="8566"/>
                    <a:pt x="108715" y="6973"/>
                    <a:pt x="106473" y="6087"/>
                  </a:cubicBezTo>
                  <a:cubicBezTo>
                    <a:pt x="105100" y="5543"/>
                    <a:pt x="103627" y="5279"/>
                    <a:pt x="102152" y="5279"/>
                  </a:cubicBezTo>
                  <a:cubicBezTo>
                    <a:pt x="99404" y="5279"/>
                    <a:pt x="96647" y="6196"/>
                    <a:pt x="94512" y="7933"/>
                  </a:cubicBezTo>
                  <a:cubicBezTo>
                    <a:pt x="93279" y="7304"/>
                    <a:pt x="93660" y="5468"/>
                    <a:pt x="93225" y="4153"/>
                  </a:cubicBezTo>
                  <a:cubicBezTo>
                    <a:pt x="92771" y="2782"/>
                    <a:pt x="91297" y="1954"/>
                    <a:pt x="89858" y="1828"/>
                  </a:cubicBezTo>
                  <a:cubicBezTo>
                    <a:pt x="89687" y="1813"/>
                    <a:pt x="89517" y="1806"/>
                    <a:pt x="89348" y="1806"/>
                  </a:cubicBezTo>
                  <a:cubicBezTo>
                    <a:pt x="88082" y="1806"/>
                    <a:pt x="86834" y="2194"/>
                    <a:pt x="85623" y="2590"/>
                  </a:cubicBezTo>
                  <a:cubicBezTo>
                    <a:pt x="82664" y="3556"/>
                    <a:pt x="79224" y="5204"/>
                    <a:pt x="78950" y="8303"/>
                  </a:cubicBezTo>
                  <a:cubicBezTo>
                    <a:pt x="78873" y="9176"/>
                    <a:pt x="79068" y="10104"/>
                    <a:pt x="78702" y="10900"/>
                  </a:cubicBezTo>
                  <a:cubicBezTo>
                    <a:pt x="78178" y="12033"/>
                    <a:pt x="76762" y="12408"/>
                    <a:pt x="75881" y="13291"/>
                  </a:cubicBezTo>
                  <a:cubicBezTo>
                    <a:pt x="74831" y="14345"/>
                    <a:pt x="74664" y="15971"/>
                    <a:pt x="74621" y="17458"/>
                  </a:cubicBezTo>
                  <a:cubicBezTo>
                    <a:pt x="74577" y="18944"/>
                    <a:pt x="74563" y="20541"/>
                    <a:pt x="73703" y="21754"/>
                  </a:cubicBezTo>
                  <a:cubicBezTo>
                    <a:pt x="73148" y="22537"/>
                    <a:pt x="71069" y="23068"/>
                    <a:pt x="69376" y="23068"/>
                  </a:cubicBezTo>
                  <a:cubicBezTo>
                    <a:pt x="68445" y="23068"/>
                    <a:pt x="67630" y="22907"/>
                    <a:pt x="67252" y="22539"/>
                  </a:cubicBezTo>
                  <a:cubicBezTo>
                    <a:pt x="66636" y="21940"/>
                    <a:pt x="65905" y="21693"/>
                    <a:pt x="65124" y="21693"/>
                  </a:cubicBezTo>
                  <a:cubicBezTo>
                    <a:pt x="63293" y="21693"/>
                    <a:pt x="61194" y="23048"/>
                    <a:pt x="59696" y="24392"/>
                  </a:cubicBezTo>
                  <a:lnTo>
                    <a:pt x="53326" y="30110"/>
                  </a:lnTo>
                  <a:cubicBezTo>
                    <a:pt x="51731" y="31541"/>
                    <a:pt x="50013" y="33034"/>
                    <a:pt x="47899" y="33389"/>
                  </a:cubicBezTo>
                  <a:cubicBezTo>
                    <a:pt x="47672" y="33427"/>
                    <a:pt x="47440" y="33446"/>
                    <a:pt x="47206" y="33446"/>
                  </a:cubicBezTo>
                  <a:cubicBezTo>
                    <a:pt x="45267" y="33446"/>
                    <a:pt x="43232" y="32171"/>
                    <a:pt x="43155" y="30259"/>
                  </a:cubicBezTo>
                  <a:cubicBezTo>
                    <a:pt x="43563" y="29875"/>
                    <a:pt x="44085" y="29761"/>
                    <a:pt x="44655" y="29761"/>
                  </a:cubicBezTo>
                  <a:cubicBezTo>
                    <a:pt x="45498" y="29761"/>
                    <a:pt x="46445" y="30012"/>
                    <a:pt x="47276" y="30012"/>
                  </a:cubicBezTo>
                  <a:cubicBezTo>
                    <a:pt x="47872" y="30012"/>
                    <a:pt x="48409" y="29883"/>
                    <a:pt x="48805" y="29438"/>
                  </a:cubicBezTo>
                  <a:cubicBezTo>
                    <a:pt x="49977" y="28121"/>
                    <a:pt x="48243" y="26238"/>
                    <a:pt x="46718" y="25356"/>
                  </a:cubicBezTo>
                  <a:cubicBezTo>
                    <a:pt x="43929" y="23744"/>
                    <a:pt x="41047" y="22101"/>
                    <a:pt x="37854" y="21667"/>
                  </a:cubicBezTo>
                  <a:cubicBezTo>
                    <a:pt x="37395" y="21605"/>
                    <a:pt x="36928" y="21573"/>
                    <a:pt x="36459" y="21573"/>
                  </a:cubicBezTo>
                  <a:cubicBezTo>
                    <a:pt x="33662" y="21573"/>
                    <a:pt x="30804" y="22696"/>
                    <a:pt x="29384" y="25062"/>
                  </a:cubicBezTo>
                  <a:cubicBezTo>
                    <a:pt x="27966" y="27426"/>
                    <a:pt x="28225" y="30512"/>
                    <a:pt x="26820" y="32884"/>
                  </a:cubicBezTo>
                  <a:cubicBezTo>
                    <a:pt x="25941" y="34369"/>
                    <a:pt x="24491" y="35431"/>
                    <a:pt x="23493" y="36839"/>
                  </a:cubicBezTo>
                  <a:cubicBezTo>
                    <a:pt x="22495" y="38247"/>
                    <a:pt x="22067" y="40372"/>
                    <a:pt x="23291" y="41591"/>
                  </a:cubicBezTo>
                  <a:cubicBezTo>
                    <a:pt x="24277" y="42574"/>
                    <a:pt x="25957" y="42576"/>
                    <a:pt x="26934" y="43568"/>
                  </a:cubicBezTo>
                  <a:cubicBezTo>
                    <a:pt x="27686" y="44334"/>
                    <a:pt x="27942" y="45612"/>
                    <a:pt x="28928" y="46032"/>
                  </a:cubicBezTo>
                  <a:cubicBezTo>
                    <a:pt x="29116" y="46112"/>
                    <a:pt x="29308" y="46149"/>
                    <a:pt x="29499" y="46149"/>
                  </a:cubicBezTo>
                  <a:cubicBezTo>
                    <a:pt x="30453" y="46149"/>
                    <a:pt x="31375" y="45228"/>
                    <a:pt x="31599" y="44232"/>
                  </a:cubicBezTo>
                  <a:cubicBezTo>
                    <a:pt x="31870" y="43035"/>
                    <a:pt x="31491" y="41803"/>
                    <a:pt x="31294" y="40594"/>
                  </a:cubicBezTo>
                  <a:cubicBezTo>
                    <a:pt x="30707" y="36976"/>
                    <a:pt x="32524" y="32527"/>
                    <a:pt x="36153" y="32010"/>
                  </a:cubicBezTo>
                  <a:cubicBezTo>
                    <a:pt x="36979" y="32041"/>
                    <a:pt x="37253" y="33221"/>
                    <a:pt x="36881" y="33960"/>
                  </a:cubicBezTo>
                  <a:cubicBezTo>
                    <a:pt x="36512" y="34700"/>
                    <a:pt x="35790" y="35213"/>
                    <a:pt x="35400" y="35941"/>
                  </a:cubicBezTo>
                  <a:cubicBezTo>
                    <a:pt x="34663" y="37314"/>
                    <a:pt x="35518" y="39272"/>
                    <a:pt x="37026" y="39667"/>
                  </a:cubicBezTo>
                  <a:cubicBezTo>
                    <a:pt x="38598" y="40078"/>
                    <a:pt x="41223" y="39748"/>
                    <a:pt x="41017" y="41358"/>
                  </a:cubicBezTo>
                  <a:cubicBezTo>
                    <a:pt x="40797" y="43068"/>
                    <a:pt x="37630" y="41948"/>
                    <a:pt x="36606" y="43336"/>
                  </a:cubicBezTo>
                  <a:cubicBezTo>
                    <a:pt x="36002" y="44155"/>
                    <a:pt x="36537" y="45296"/>
                    <a:pt x="36521" y="46313"/>
                  </a:cubicBezTo>
                  <a:cubicBezTo>
                    <a:pt x="36494" y="48303"/>
                    <a:pt x="34299" y="49599"/>
                    <a:pt x="32313" y="49739"/>
                  </a:cubicBezTo>
                  <a:cubicBezTo>
                    <a:pt x="32097" y="49755"/>
                    <a:pt x="31880" y="49762"/>
                    <a:pt x="31663" y="49762"/>
                  </a:cubicBezTo>
                  <a:cubicBezTo>
                    <a:pt x="30164" y="49762"/>
                    <a:pt x="28664" y="49439"/>
                    <a:pt x="27166" y="49439"/>
                  </a:cubicBezTo>
                  <a:cubicBezTo>
                    <a:pt x="26898" y="49439"/>
                    <a:pt x="26629" y="49449"/>
                    <a:pt x="26361" y="49474"/>
                  </a:cubicBezTo>
                  <a:cubicBezTo>
                    <a:pt x="24379" y="49654"/>
                    <a:pt x="22222" y="51058"/>
                    <a:pt x="22312" y="53044"/>
                  </a:cubicBezTo>
                  <a:cubicBezTo>
                    <a:pt x="19567" y="54331"/>
                    <a:pt x="16715" y="55374"/>
                    <a:pt x="13788" y="56164"/>
                  </a:cubicBezTo>
                  <a:cubicBezTo>
                    <a:pt x="13912" y="58317"/>
                    <a:pt x="17975" y="58517"/>
                    <a:pt x="17960" y="60675"/>
                  </a:cubicBezTo>
                  <a:cubicBezTo>
                    <a:pt x="17949" y="61887"/>
                    <a:pt x="16542" y="62556"/>
                    <a:pt x="15302" y="62556"/>
                  </a:cubicBezTo>
                  <a:cubicBezTo>
                    <a:pt x="15219" y="62556"/>
                    <a:pt x="15137" y="62553"/>
                    <a:pt x="15056" y="62547"/>
                  </a:cubicBezTo>
                  <a:cubicBezTo>
                    <a:pt x="14072" y="62475"/>
                    <a:pt x="13082" y="62160"/>
                    <a:pt x="12113" y="62160"/>
                  </a:cubicBezTo>
                  <a:cubicBezTo>
                    <a:pt x="11810" y="62160"/>
                    <a:pt x="11508" y="62191"/>
                    <a:pt x="11210" y="62270"/>
                  </a:cubicBezTo>
                  <a:cubicBezTo>
                    <a:pt x="9047" y="62839"/>
                    <a:pt x="8290" y="65880"/>
                    <a:pt x="9487" y="67769"/>
                  </a:cubicBezTo>
                  <a:cubicBezTo>
                    <a:pt x="10572" y="69481"/>
                    <a:pt x="12694" y="70258"/>
                    <a:pt x="14741" y="70258"/>
                  </a:cubicBezTo>
                  <a:cubicBezTo>
                    <a:pt x="14954" y="70258"/>
                    <a:pt x="15165" y="70249"/>
                    <a:pt x="15375" y="70233"/>
                  </a:cubicBezTo>
                  <a:cubicBezTo>
                    <a:pt x="16269" y="70162"/>
                    <a:pt x="17225" y="69924"/>
                    <a:pt x="17785" y="69223"/>
                  </a:cubicBezTo>
                  <a:cubicBezTo>
                    <a:pt x="18318" y="68554"/>
                    <a:pt x="18362" y="67634"/>
                    <a:pt x="18586" y="66808"/>
                  </a:cubicBezTo>
                  <a:cubicBezTo>
                    <a:pt x="19089" y="64960"/>
                    <a:pt x="20667" y="63445"/>
                    <a:pt x="22534" y="63019"/>
                  </a:cubicBezTo>
                  <a:cubicBezTo>
                    <a:pt x="23588" y="62778"/>
                    <a:pt x="24878" y="62758"/>
                    <a:pt x="25444" y="61839"/>
                  </a:cubicBezTo>
                  <a:cubicBezTo>
                    <a:pt x="27854" y="63143"/>
                    <a:pt x="29550" y="65685"/>
                    <a:pt x="29826" y="68413"/>
                  </a:cubicBezTo>
                  <a:cubicBezTo>
                    <a:pt x="30020" y="68663"/>
                    <a:pt x="30274" y="68770"/>
                    <a:pt x="30543" y="68770"/>
                  </a:cubicBezTo>
                  <a:cubicBezTo>
                    <a:pt x="31347" y="68770"/>
                    <a:pt x="32287" y="67809"/>
                    <a:pt x="32159" y="66868"/>
                  </a:cubicBezTo>
                  <a:cubicBezTo>
                    <a:pt x="31991" y="65614"/>
                    <a:pt x="30882" y="64743"/>
                    <a:pt x="30003" y="63834"/>
                  </a:cubicBezTo>
                  <a:cubicBezTo>
                    <a:pt x="29122" y="62923"/>
                    <a:pt x="28387" y="61510"/>
                    <a:pt x="29078" y="60448"/>
                  </a:cubicBezTo>
                  <a:lnTo>
                    <a:pt x="29078" y="60448"/>
                  </a:lnTo>
                  <a:cubicBezTo>
                    <a:pt x="33197" y="61658"/>
                    <a:pt x="36527" y="65238"/>
                    <a:pt x="37435" y="69435"/>
                  </a:cubicBezTo>
                  <a:cubicBezTo>
                    <a:pt x="38871" y="69149"/>
                    <a:pt x="39664" y="67205"/>
                    <a:pt x="38838" y="65997"/>
                  </a:cubicBezTo>
                  <a:cubicBezTo>
                    <a:pt x="39003" y="65628"/>
                    <a:pt x="39328" y="65472"/>
                    <a:pt x="39697" y="65472"/>
                  </a:cubicBezTo>
                  <a:cubicBezTo>
                    <a:pt x="40331" y="65472"/>
                    <a:pt x="41094" y="65932"/>
                    <a:pt x="41391" y="66558"/>
                  </a:cubicBezTo>
                  <a:cubicBezTo>
                    <a:pt x="41862" y="67549"/>
                    <a:pt x="41819" y="68770"/>
                    <a:pt x="42492" y="69636"/>
                  </a:cubicBezTo>
                  <a:cubicBezTo>
                    <a:pt x="43175" y="70517"/>
                    <a:pt x="44261" y="70711"/>
                    <a:pt x="45451" y="70711"/>
                  </a:cubicBezTo>
                  <a:cubicBezTo>
                    <a:pt x="46388" y="70711"/>
                    <a:pt x="47390" y="70590"/>
                    <a:pt x="48312" y="70590"/>
                  </a:cubicBezTo>
                  <a:cubicBezTo>
                    <a:pt x="49551" y="70590"/>
                    <a:pt x="50643" y="70808"/>
                    <a:pt x="51235" y="71828"/>
                  </a:cubicBezTo>
                  <a:cubicBezTo>
                    <a:pt x="52336" y="73723"/>
                    <a:pt x="49909" y="75927"/>
                    <a:pt x="47711" y="75927"/>
                  </a:cubicBezTo>
                  <a:cubicBezTo>
                    <a:pt x="47678" y="75927"/>
                    <a:pt x="47645" y="75926"/>
                    <a:pt x="47613" y="75925"/>
                  </a:cubicBezTo>
                  <a:cubicBezTo>
                    <a:pt x="45391" y="75856"/>
                    <a:pt x="43361" y="74585"/>
                    <a:pt x="41147" y="74365"/>
                  </a:cubicBezTo>
                  <a:cubicBezTo>
                    <a:pt x="40897" y="74340"/>
                    <a:pt x="40647" y="74329"/>
                    <a:pt x="40397" y="74329"/>
                  </a:cubicBezTo>
                  <a:cubicBezTo>
                    <a:pt x="38218" y="74329"/>
                    <a:pt x="36082" y="75200"/>
                    <a:pt x="33896" y="75455"/>
                  </a:cubicBezTo>
                  <a:cubicBezTo>
                    <a:pt x="33619" y="75487"/>
                    <a:pt x="33335" y="75503"/>
                    <a:pt x="33048" y="75503"/>
                  </a:cubicBezTo>
                  <a:cubicBezTo>
                    <a:pt x="30807" y="75503"/>
                    <a:pt x="28395" y="74514"/>
                    <a:pt x="27939" y="72388"/>
                  </a:cubicBezTo>
                  <a:cubicBezTo>
                    <a:pt x="27802" y="71741"/>
                    <a:pt x="27855" y="71030"/>
                    <a:pt x="27514" y="70464"/>
                  </a:cubicBezTo>
                  <a:cubicBezTo>
                    <a:pt x="27109" y="69793"/>
                    <a:pt x="26279" y="69553"/>
                    <a:pt x="25473" y="69553"/>
                  </a:cubicBezTo>
                  <a:cubicBezTo>
                    <a:pt x="25313" y="69553"/>
                    <a:pt x="25154" y="69562"/>
                    <a:pt x="24999" y="69580"/>
                  </a:cubicBezTo>
                  <a:cubicBezTo>
                    <a:pt x="21817" y="69942"/>
                    <a:pt x="18598" y="72595"/>
                    <a:pt x="15740" y="72595"/>
                  </a:cubicBezTo>
                  <a:cubicBezTo>
                    <a:pt x="14956" y="72595"/>
                    <a:pt x="14199" y="72395"/>
                    <a:pt x="13478" y="71894"/>
                  </a:cubicBezTo>
                  <a:cubicBezTo>
                    <a:pt x="11337" y="76062"/>
                    <a:pt x="6101" y="77629"/>
                    <a:pt x="3179" y="81294"/>
                  </a:cubicBezTo>
                  <a:cubicBezTo>
                    <a:pt x="0" y="85282"/>
                    <a:pt x="268" y="91440"/>
                    <a:pt x="3354" y="95500"/>
                  </a:cubicBezTo>
                  <a:cubicBezTo>
                    <a:pt x="6050" y="99045"/>
                    <a:pt x="10552" y="100957"/>
                    <a:pt x="15019" y="100957"/>
                  </a:cubicBezTo>
                  <a:cubicBezTo>
                    <a:pt x="15667" y="100957"/>
                    <a:pt x="16314" y="100917"/>
                    <a:pt x="16954" y="100836"/>
                  </a:cubicBezTo>
                  <a:cubicBezTo>
                    <a:pt x="17630" y="100750"/>
                    <a:pt x="18327" y="100626"/>
                    <a:pt x="19005" y="100626"/>
                  </a:cubicBezTo>
                  <a:cubicBezTo>
                    <a:pt x="19489" y="100626"/>
                    <a:pt x="19963" y="100690"/>
                    <a:pt x="20413" y="100875"/>
                  </a:cubicBezTo>
                  <a:cubicBezTo>
                    <a:pt x="21482" y="101317"/>
                    <a:pt x="22166" y="102352"/>
                    <a:pt x="23058" y="103088"/>
                  </a:cubicBezTo>
                  <a:cubicBezTo>
                    <a:pt x="23580" y="103519"/>
                    <a:pt x="24303" y="103823"/>
                    <a:pt x="24961" y="103823"/>
                  </a:cubicBezTo>
                  <a:cubicBezTo>
                    <a:pt x="25427" y="103823"/>
                    <a:pt x="25861" y="103670"/>
                    <a:pt x="26168" y="103301"/>
                  </a:cubicBezTo>
                  <a:lnTo>
                    <a:pt x="26168" y="103301"/>
                  </a:lnTo>
                  <a:cubicBezTo>
                    <a:pt x="25321" y="105399"/>
                    <a:pt x="25557" y="107902"/>
                    <a:pt x="26779" y="109805"/>
                  </a:cubicBezTo>
                  <a:cubicBezTo>
                    <a:pt x="28099" y="111859"/>
                    <a:pt x="30559" y="113484"/>
                    <a:pt x="30509" y="115926"/>
                  </a:cubicBezTo>
                  <a:cubicBezTo>
                    <a:pt x="30482" y="117190"/>
                    <a:pt x="29748" y="118318"/>
                    <a:pt x="29403" y="119536"/>
                  </a:cubicBezTo>
                  <a:cubicBezTo>
                    <a:pt x="27829" y="125109"/>
                    <a:pt x="34415" y="129657"/>
                    <a:pt x="35455" y="135354"/>
                  </a:cubicBezTo>
                  <a:cubicBezTo>
                    <a:pt x="35736" y="136888"/>
                    <a:pt x="35735" y="138735"/>
                    <a:pt x="37029" y="139601"/>
                  </a:cubicBezTo>
                  <a:cubicBezTo>
                    <a:pt x="37625" y="139999"/>
                    <a:pt x="38374" y="140081"/>
                    <a:pt x="39090" y="140127"/>
                  </a:cubicBezTo>
                  <a:cubicBezTo>
                    <a:pt x="39409" y="140148"/>
                    <a:pt x="39736" y="140158"/>
                    <a:pt x="40067" y="140158"/>
                  </a:cubicBezTo>
                  <a:cubicBezTo>
                    <a:pt x="43538" y="140158"/>
                    <a:pt x="47454" y="138962"/>
                    <a:pt x="48151" y="135675"/>
                  </a:cubicBezTo>
                  <a:cubicBezTo>
                    <a:pt x="48366" y="134657"/>
                    <a:pt x="48212" y="133602"/>
                    <a:pt x="48243" y="132560"/>
                  </a:cubicBezTo>
                  <a:cubicBezTo>
                    <a:pt x="48336" y="129451"/>
                    <a:pt x="50239" y="126459"/>
                    <a:pt x="53017" y="125056"/>
                  </a:cubicBezTo>
                  <a:cubicBezTo>
                    <a:pt x="53771" y="124675"/>
                    <a:pt x="54600" y="124390"/>
                    <a:pt x="55202" y="123799"/>
                  </a:cubicBezTo>
                  <a:cubicBezTo>
                    <a:pt x="56528" y="122495"/>
                    <a:pt x="56234" y="120283"/>
                    <a:pt x="55553" y="118553"/>
                  </a:cubicBezTo>
                  <a:cubicBezTo>
                    <a:pt x="54872" y="116821"/>
                    <a:pt x="53881" y="115076"/>
                    <a:pt x="54120" y="113231"/>
                  </a:cubicBezTo>
                  <a:cubicBezTo>
                    <a:pt x="54502" y="110269"/>
                    <a:pt x="57681" y="108706"/>
                    <a:pt x="60090" y="106941"/>
                  </a:cubicBezTo>
                  <a:cubicBezTo>
                    <a:pt x="63716" y="104284"/>
                    <a:pt x="66206" y="100125"/>
                    <a:pt x="66835" y="95675"/>
                  </a:cubicBezTo>
                  <a:lnTo>
                    <a:pt x="66835" y="95675"/>
                  </a:lnTo>
                  <a:cubicBezTo>
                    <a:pt x="65061" y="96232"/>
                    <a:pt x="63075" y="96745"/>
                    <a:pt x="61220" y="96745"/>
                  </a:cubicBezTo>
                  <a:cubicBezTo>
                    <a:pt x="59581" y="96745"/>
                    <a:pt x="58045" y="96344"/>
                    <a:pt x="56849" y="95215"/>
                  </a:cubicBezTo>
                  <a:cubicBezTo>
                    <a:pt x="55965" y="94380"/>
                    <a:pt x="55421" y="93259"/>
                    <a:pt x="54897" y="92162"/>
                  </a:cubicBezTo>
                  <a:lnTo>
                    <a:pt x="50173" y="82291"/>
                  </a:lnTo>
                  <a:cubicBezTo>
                    <a:pt x="49966" y="81857"/>
                    <a:pt x="49755" y="81362"/>
                    <a:pt x="49925" y="80912"/>
                  </a:cubicBezTo>
                  <a:cubicBezTo>
                    <a:pt x="50074" y="80517"/>
                    <a:pt x="50366" y="80356"/>
                    <a:pt x="50717" y="80356"/>
                  </a:cubicBezTo>
                  <a:cubicBezTo>
                    <a:pt x="51453" y="80356"/>
                    <a:pt x="52449" y="81064"/>
                    <a:pt x="52928" y="81807"/>
                  </a:cubicBezTo>
                  <a:cubicBezTo>
                    <a:pt x="55452" y="85724"/>
                    <a:pt x="57718" y="89804"/>
                    <a:pt x="59707" y="94020"/>
                  </a:cubicBezTo>
                  <a:cubicBezTo>
                    <a:pt x="63791" y="93273"/>
                    <a:pt x="67648" y="91596"/>
                    <a:pt x="70980" y="89118"/>
                  </a:cubicBezTo>
                  <a:cubicBezTo>
                    <a:pt x="72037" y="88329"/>
                    <a:pt x="73088" y="87386"/>
                    <a:pt x="73445" y="86117"/>
                  </a:cubicBezTo>
                  <a:cubicBezTo>
                    <a:pt x="73802" y="84846"/>
                    <a:pt x="73146" y="83218"/>
                    <a:pt x="71846" y="82993"/>
                  </a:cubicBezTo>
                  <a:cubicBezTo>
                    <a:pt x="71723" y="82971"/>
                    <a:pt x="71600" y="82963"/>
                    <a:pt x="71476" y="82963"/>
                  </a:cubicBezTo>
                  <a:cubicBezTo>
                    <a:pt x="71093" y="82963"/>
                    <a:pt x="70708" y="83045"/>
                    <a:pt x="70324" y="83086"/>
                  </a:cubicBezTo>
                  <a:cubicBezTo>
                    <a:pt x="70133" y="83106"/>
                    <a:pt x="69943" y="83115"/>
                    <a:pt x="69755" y="83115"/>
                  </a:cubicBezTo>
                  <a:cubicBezTo>
                    <a:pt x="66927" y="83115"/>
                    <a:pt x="64468" y="80925"/>
                    <a:pt x="62588" y="78727"/>
                  </a:cubicBezTo>
                  <a:cubicBezTo>
                    <a:pt x="63132" y="78118"/>
                    <a:pt x="63852" y="77890"/>
                    <a:pt x="64640" y="77890"/>
                  </a:cubicBezTo>
                  <a:cubicBezTo>
                    <a:pt x="65842" y="77890"/>
                    <a:pt x="67201" y="78421"/>
                    <a:pt x="68334" y="78941"/>
                  </a:cubicBezTo>
                  <a:cubicBezTo>
                    <a:pt x="71699" y="80486"/>
                    <a:pt x="75249" y="81588"/>
                    <a:pt x="78895" y="82221"/>
                  </a:cubicBezTo>
                  <a:cubicBezTo>
                    <a:pt x="79803" y="82378"/>
                    <a:pt x="80736" y="82513"/>
                    <a:pt x="81554" y="82936"/>
                  </a:cubicBezTo>
                  <a:cubicBezTo>
                    <a:pt x="82126" y="83232"/>
                    <a:pt x="82622" y="83658"/>
                    <a:pt x="83095" y="84096"/>
                  </a:cubicBezTo>
                  <a:cubicBezTo>
                    <a:pt x="87298" y="87967"/>
                    <a:pt x="90407" y="93013"/>
                    <a:pt x="91975" y="98509"/>
                  </a:cubicBezTo>
                  <a:cubicBezTo>
                    <a:pt x="92104" y="98538"/>
                    <a:pt x="92231" y="98552"/>
                    <a:pt x="92354" y="98552"/>
                  </a:cubicBezTo>
                  <a:cubicBezTo>
                    <a:pt x="93754" y="98552"/>
                    <a:pt x="94717" y="96760"/>
                    <a:pt x="94833" y="95252"/>
                  </a:cubicBezTo>
                  <a:cubicBezTo>
                    <a:pt x="94960" y="93612"/>
                    <a:pt x="94769" y="91722"/>
                    <a:pt x="95948" y="90578"/>
                  </a:cubicBezTo>
                  <a:cubicBezTo>
                    <a:pt x="96875" y="89678"/>
                    <a:pt x="98399" y="89556"/>
                    <a:pt x="99214" y="88552"/>
                  </a:cubicBezTo>
                  <a:cubicBezTo>
                    <a:pt x="100238" y="87289"/>
                    <a:pt x="99703" y="85157"/>
                    <a:pt x="100900" y="84056"/>
                  </a:cubicBezTo>
                  <a:cubicBezTo>
                    <a:pt x="101284" y="83704"/>
                    <a:pt x="101728" y="83552"/>
                    <a:pt x="102190" y="83552"/>
                  </a:cubicBezTo>
                  <a:cubicBezTo>
                    <a:pt x="103537" y="83552"/>
                    <a:pt x="105034" y="84844"/>
                    <a:pt x="105630" y="86240"/>
                  </a:cubicBezTo>
                  <a:cubicBezTo>
                    <a:pt x="106431" y="88116"/>
                    <a:pt x="106723" y="90422"/>
                    <a:pt x="108410" y="91569"/>
                  </a:cubicBezTo>
                  <a:lnTo>
                    <a:pt x="111137" y="91176"/>
                  </a:lnTo>
                  <a:cubicBezTo>
                    <a:pt x="111152" y="95778"/>
                    <a:pt x="112750" y="100362"/>
                    <a:pt x="115602" y="103975"/>
                  </a:cubicBezTo>
                  <a:cubicBezTo>
                    <a:pt x="117157" y="103161"/>
                    <a:pt x="116453" y="100795"/>
                    <a:pt x="115480" y="99330"/>
                  </a:cubicBezTo>
                  <a:cubicBezTo>
                    <a:pt x="114508" y="97866"/>
                    <a:pt x="113554" y="95681"/>
                    <a:pt x="114936" y="94596"/>
                  </a:cubicBezTo>
                  <a:lnTo>
                    <a:pt x="114936" y="94596"/>
                  </a:lnTo>
                  <a:cubicBezTo>
                    <a:pt x="116854" y="94614"/>
                    <a:pt x="117747" y="97259"/>
                    <a:pt x="119611" y="97712"/>
                  </a:cubicBezTo>
                  <a:cubicBezTo>
                    <a:pt x="119777" y="97752"/>
                    <a:pt x="119940" y="97771"/>
                    <a:pt x="120101" y="97771"/>
                  </a:cubicBezTo>
                  <a:cubicBezTo>
                    <a:pt x="121744" y="97771"/>
                    <a:pt x="123089" y="95790"/>
                    <a:pt x="122784" y="94080"/>
                  </a:cubicBezTo>
                  <a:cubicBezTo>
                    <a:pt x="122451" y="92201"/>
                    <a:pt x="120835" y="90820"/>
                    <a:pt x="119169" y="89895"/>
                  </a:cubicBezTo>
                  <a:cubicBezTo>
                    <a:pt x="117675" y="88258"/>
                    <a:pt x="119833" y="85644"/>
                    <a:pt x="122018" y="85274"/>
                  </a:cubicBezTo>
                  <a:cubicBezTo>
                    <a:pt x="122730" y="85153"/>
                    <a:pt x="123464" y="85138"/>
                    <a:pt x="124199" y="85138"/>
                  </a:cubicBezTo>
                  <a:cubicBezTo>
                    <a:pt x="124443" y="85138"/>
                    <a:pt x="124686" y="85140"/>
                    <a:pt x="124930" y="85140"/>
                  </a:cubicBezTo>
                  <a:cubicBezTo>
                    <a:pt x="126201" y="85140"/>
                    <a:pt x="127452" y="85095"/>
                    <a:pt x="128573" y="84531"/>
                  </a:cubicBezTo>
                  <a:cubicBezTo>
                    <a:pt x="130946" y="83339"/>
                    <a:pt x="131739" y="80207"/>
                    <a:pt x="131200" y="77607"/>
                  </a:cubicBezTo>
                  <a:cubicBezTo>
                    <a:pt x="130659" y="75007"/>
                    <a:pt x="129117" y="72748"/>
                    <a:pt x="127857" y="70410"/>
                  </a:cubicBezTo>
                  <a:cubicBezTo>
                    <a:pt x="126781" y="68413"/>
                    <a:pt x="126249" y="65298"/>
                    <a:pt x="128341" y="64420"/>
                  </a:cubicBezTo>
                  <a:cubicBezTo>
                    <a:pt x="128900" y="64186"/>
                    <a:pt x="129528" y="64195"/>
                    <a:pt x="130135" y="64170"/>
                  </a:cubicBezTo>
                  <a:cubicBezTo>
                    <a:pt x="138047" y="63837"/>
                    <a:pt x="144592" y="55459"/>
                    <a:pt x="143005" y="47701"/>
                  </a:cubicBezTo>
                  <a:cubicBezTo>
                    <a:pt x="142706" y="46238"/>
                    <a:pt x="142140" y="44786"/>
                    <a:pt x="141097" y="43719"/>
                  </a:cubicBezTo>
                  <a:cubicBezTo>
                    <a:pt x="139216" y="41800"/>
                    <a:pt x="136024" y="41349"/>
                    <a:pt x="134619" y="39057"/>
                  </a:cubicBezTo>
                  <a:cubicBezTo>
                    <a:pt x="132900" y="36255"/>
                    <a:pt x="135025" y="32537"/>
                    <a:pt x="137778" y="30737"/>
                  </a:cubicBezTo>
                  <a:cubicBezTo>
                    <a:pt x="140529" y="28938"/>
                    <a:pt x="143891" y="28156"/>
                    <a:pt x="146461" y="26105"/>
                  </a:cubicBezTo>
                  <a:cubicBezTo>
                    <a:pt x="147145" y="26087"/>
                    <a:pt x="147512" y="25417"/>
                    <a:pt x="147638" y="24743"/>
                  </a:cubicBezTo>
                  <a:cubicBezTo>
                    <a:pt x="147716" y="24319"/>
                    <a:pt x="147611" y="23887"/>
                    <a:pt x="147608" y="23456"/>
                  </a:cubicBezTo>
                  <a:cubicBezTo>
                    <a:pt x="147598" y="22276"/>
                    <a:pt x="148442" y="21139"/>
                    <a:pt x="149574" y="20805"/>
                  </a:cubicBezTo>
                  <a:cubicBezTo>
                    <a:pt x="149811" y="20736"/>
                    <a:pt x="150056" y="20702"/>
                    <a:pt x="150302" y="20702"/>
                  </a:cubicBezTo>
                  <a:cubicBezTo>
                    <a:pt x="151231" y="20702"/>
                    <a:pt x="152165" y="21179"/>
                    <a:pt x="152664" y="21968"/>
                  </a:cubicBezTo>
                  <a:cubicBezTo>
                    <a:pt x="153442" y="23198"/>
                    <a:pt x="153129" y="24821"/>
                    <a:pt x="152563" y="26163"/>
                  </a:cubicBezTo>
                  <a:cubicBezTo>
                    <a:pt x="151998" y="27505"/>
                    <a:pt x="151199" y="28790"/>
                    <a:pt x="151051" y="30239"/>
                  </a:cubicBezTo>
                  <a:cubicBezTo>
                    <a:pt x="150905" y="31687"/>
                    <a:pt x="151726" y="33391"/>
                    <a:pt x="153173" y="33553"/>
                  </a:cubicBezTo>
                  <a:cubicBezTo>
                    <a:pt x="153252" y="33562"/>
                    <a:pt x="153330" y="33566"/>
                    <a:pt x="153406" y="33566"/>
                  </a:cubicBezTo>
                  <a:cubicBezTo>
                    <a:pt x="155043" y="33566"/>
                    <a:pt x="156090" y="31574"/>
                    <a:pt x="156201" y="29877"/>
                  </a:cubicBezTo>
                  <a:cubicBezTo>
                    <a:pt x="156318" y="28099"/>
                    <a:pt x="155972" y="26160"/>
                    <a:pt x="156925" y="24659"/>
                  </a:cubicBezTo>
                  <a:cubicBezTo>
                    <a:pt x="158377" y="22374"/>
                    <a:pt x="162385" y="21839"/>
                    <a:pt x="162490" y="19133"/>
                  </a:cubicBezTo>
                  <a:cubicBezTo>
                    <a:pt x="162574" y="16945"/>
                    <a:pt x="159821" y="15661"/>
                    <a:pt x="159327" y="13530"/>
                  </a:cubicBezTo>
                  <a:cubicBezTo>
                    <a:pt x="159129" y="12668"/>
                    <a:pt x="159325" y="11773"/>
                    <a:pt x="159405" y="10894"/>
                  </a:cubicBezTo>
                  <a:cubicBezTo>
                    <a:pt x="159709" y="7612"/>
                    <a:pt x="158263" y="4218"/>
                    <a:pt x="155688" y="2163"/>
                  </a:cubicBezTo>
                  <a:cubicBezTo>
                    <a:pt x="153919" y="751"/>
                    <a:pt x="151652" y="0"/>
                    <a:pt x="149391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" name="Google Shape;1719;p74"/>
            <p:cNvSpPr/>
            <p:nvPr/>
          </p:nvSpPr>
          <p:spPr>
            <a:xfrm>
              <a:off x="6146600" y="3671525"/>
              <a:ext cx="342925" cy="189500"/>
            </a:xfrm>
            <a:custGeom>
              <a:avLst/>
              <a:gdLst/>
              <a:ahLst/>
              <a:cxnLst/>
              <a:rect l="l" t="t" r="r" b="b"/>
              <a:pathLst>
                <a:path w="13717" h="7580" extrusionOk="0">
                  <a:moveTo>
                    <a:pt x="9951" y="0"/>
                  </a:moveTo>
                  <a:cubicBezTo>
                    <a:pt x="6355" y="0"/>
                    <a:pt x="1" y="1281"/>
                    <a:pt x="2486" y="4894"/>
                  </a:cubicBezTo>
                  <a:cubicBezTo>
                    <a:pt x="3169" y="5885"/>
                    <a:pt x="4297" y="6467"/>
                    <a:pt x="5404" y="6938"/>
                  </a:cubicBezTo>
                  <a:cubicBezTo>
                    <a:pt x="6217" y="7282"/>
                    <a:pt x="7136" y="7580"/>
                    <a:pt x="8003" y="7580"/>
                  </a:cubicBezTo>
                  <a:cubicBezTo>
                    <a:pt x="8565" y="7580"/>
                    <a:pt x="9106" y="7454"/>
                    <a:pt x="9581" y="7134"/>
                  </a:cubicBezTo>
                  <a:cubicBezTo>
                    <a:pt x="10406" y="6577"/>
                    <a:pt x="13156" y="2774"/>
                    <a:pt x="13348" y="1948"/>
                  </a:cubicBezTo>
                  <a:cubicBezTo>
                    <a:pt x="13716" y="358"/>
                    <a:pt x="13186" y="447"/>
                    <a:pt x="11597" y="126"/>
                  </a:cubicBezTo>
                  <a:cubicBezTo>
                    <a:pt x="11194" y="44"/>
                    <a:pt x="10620" y="0"/>
                    <a:pt x="9951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" name="Google Shape;1720;p74"/>
            <p:cNvSpPr/>
            <p:nvPr/>
          </p:nvSpPr>
          <p:spPr>
            <a:xfrm>
              <a:off x="5901600" y="3652500"/>
              <a:ext cx="558700" cy="402875"/>
            </a:xfrm>
            <a:custGeom>
              <a:avLst/>
              <a:gdLst/>
              <a:ahLst/>
              <a:cxnLst/>
              <a:rect l="l" t="t" r="r" b="b"/>
              <a:pathLst>
                <a:path w="22348" h="16115" extrusionOk="0">
                  <a:moveTo>
                    <a:pt x="946" y="1"/>
                  </a:moveTo>
                  <a:cubicBezTo>
                    <a:pt x="616" y="1"/>
                    <a:pt x="299" y="66"/>
                    <a:pt x="1" y="208"/>
                  </a:cubicBezTo>
                  <a:cubicBezTo>
                    <a:pt x="742" y="1762"/>
                    <a:pt x="2032" y="3475"/>
                    <a:pt x="2935" y="5119"/>
                  </a:cubicBezTo>
                  <a:cubicBezTo>
                    <a:pt x="6575" y="11745"/>
                    <a:pt x="13987" y="16115"/>
                    <a:pt x="21544" y="16115"/>
                  </a:cubicBezTo>
                  <a:cubicBezTo>
                    <a:pt x="21635" y="16115"/>
                    <a:pt x="21726" y="16114"/>
                    <a:pt x="21817" y="16113"/>
                  </a:cubicBezTo>
                  <a:cubicBezTo>
                    <a:pt x="22347" y="15571"/>
                    <a:pt x="21564" y="14744"/>
                    <a:pt x="20866" y="14448"/>
                  </a:cubicBezTo>
                  <a:cubicBezTo>
                    <a:pt x="18934" y="13634"/>
                    <a:pt x="16857" y="13226"/>
                    <a:pt x="14879" y="12532"/>
                  </a:cubicBezTo>
                  <a:cubicBezTo>
                    <a:pt x="12900" y="11839"/>
                    <a:pt x="10943" y="10790"/>
                    <a:pt x="9769" y="9051"/>
                  </a:cubicBezTo>
                  <a:cubicBezTo>
                    <a:pt x="9280" y="8326"/>
                    <a:pt x="8945" y="7508"/>
                    <a:pt x="8542" y="6731"/>
                  </a:cubicBezTo>
                  <a:cubicBezTo>
                    <a:pt x="7503" y="4729"/>
                    <a:pt x="3759" y="1"/>
                    <a:pt x="946" y="1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" name="Google Shape;1721;p74"/>
            <p:cNvSpPr/>
            <p:nvPr/>
          </p:nvSpPr>
          <p:spPr>
            <a:xfrm>
              <a:off x="6249675" y="4061675"/>
              <a:ext cx="964575" cy="811125"/>
            </a:xfrm>
            <a:custGeom>
              <a:avLst/>
              <a:gdLst/>
              <a:ahLst/>
              <a:cxnLst/>
              <a:rect l="l" t="t" r="r" b="b"/>
              <a:pathLst>
                <a:path w="38583" h="32445" extrusionOk="0">
                  <a:moveTo>
                    <a:pt x="17573" y="0"/>
                  </a:moveTo>
                  <a:cubicBezTo>
                    <a:pt x="14431" y="0"/>
                    <a:pt x="10968" y="2180"/>
                    <a:pt x="9011" y="4369"/>
                  </a:cubicBezTo>
                  <a:cubicBezTo>
                    <a:pt x="8028" y="5468"/>
                    <a:pt x="7111" y="6810"/>
                    <a:pt x="5676" y="7153"/>
                  </a:cubicBezTo>
                  <a:cubicBezTo>
                    <a:pt x="4830" y="7356"/>
                    <a:pt x="3925" y="7164"/>
                    <a:pt x="3076" y="7361"/>
                  </a:cubicBezTo>
                  <a:cubicBezTo>
                    <a:pt x="581" y="7938"/>
                    <a:pt x="1" y="11293"/>
                    <a:pt x="569" y="13791"/>
                  </a:cubicBezTo>
                  <a:cubicBezTo>
                    <a:pt x="1136" y="16289"/>
                    <a:pt x="2307" y="18910"/>
                    <a:pt x="1374" y="21296"/>
                  </a:cubicBezTo>
                  <a:cubicBezTo>
                    <a:pt x="1185" y="21776"/>
                    <a:pt x="913" y="22246"/>
                    <a:pt x="921" y="22762"/>
                  </a:cubicBezTo>
                  <a:cubicBezTo>
                    <a:pt x="932" y="23380"/>
                    <a:pt x="1355" y="23921"/>
                    <a:pt x="1849" y="24293"/>
                  </a:cubicBezTo>
                  <a:cubicBezTo>
                    <a:pt x="2646" y="24890"/>
                    <a:pt x="3559" y="25128"/>
                    <a:pt x="4517" y="25128"/>
                  </a:cubicBezTo>
                  <a:cubicBezTo>
                    <a:pt x="6301" y="25128"/>
                    <a:pt x="8239" y="24301"/>
                    <a:pt x="9868" y="23418"/>
                  </a:cubicBezTo>
                  <a:cubicBezTo>
                    <a:pt x="11665" y="22444"/>
                    <a:pt x="13735" y="21414"/>
                    <a:pt x="15685" y="21414"/>
                  </a:cubicBezTo>
                  <a:cubicBezTo>
                    <a:pt x="16453" y="21414"/>
                    <a:pt x="17203" y="21574"/>
                    <a:pt x="17910" y="21960"/>
                  </a:cubicBezTo>
                  <a:cubicBezTo>
                    <a:pt x="20585" y="23420"/>
                    <a:pt x="20837" y="27119"/>
                    <a:pt x="22486" y="29685"/>
                  </a:cubicBezTo>
                  <a:cubicBezTo>
                    <a:pt x="23522" y="31296"/>
                    <a:pt x="25450" y="32445"/>
                    <a:pt x="27291" y="32445"/>
                  </a:cubicBezTo>
                  <a:cubicBezTo>
                    <a:pt x="28027" y="32445"/>
                    <a:pt x="28749" y="32261"/>
                    <a:pt x="29394" y="31851"/>
                  </a:cubicBezTo>
                  <a:cubicBezTo>
                    <a:pt x="30163" y="31362"/>
                    <a:pt x="30731" y="30624"/>
                    <a:pt x="31285" y="29900"/>
                  </a:cubicBezTo>
                  <a:lnTo>
                    <a:pt x="34684" y="25460"/>
                  </a:lnTo>
                  <a:cubicBezTo>
                    <a:pt x="36183" y="23501"/>
                    <a:pt x="37736" y="21414"/>
                    <a:pt x="38025" y="18965"/>
                  </a:cubicBezTo>
                  <a:cubicBezTo>
                    <a:pt x="38582" y="14235"/>
                    <a:pt x="34390" y="10436"/>
                    <a:pt x="30609" y="7540"/>
                  </a:cubicBezTo>
                  <a:cubicBezTo>
                    <a:pt x="30407" y="6031"/>
                    <a:pt x="30190" y="4479"/>
                    <a:pt x="29421" y="3165"/>
                  </a:cubicBezTo>
                  <a:cubicBezTo>
                    <a:pt x="28683" y="1906"/>
                    <a:pt x="27576" y="1186"/>
                    <a:pt x="26718" y="1186"/>
                  </a:cubicBezTo>
                  <a:cubicBezTo>
                    <a:pt x="25783" y="1186"/>
                    <a:pt x="25141" y="2039"/>
                    <a:pt x="25589" y="3982"/>
                  </a:cubicBezTo>
                  <a:cubicBezTo>
                    <a:pt x="25561" y="3983"/>
                    <a:pt x="25533" y="3983"/>
                    <a:pt x="25505" y="3983"/>
                  </a:cubicBezTo>
                  <a:cubicBezTo>
                    <a:pt x="23077" y="3983"/>
                    <a:pt x="21095" y="399"/>
                    <a:pt x="18382" y="51"/>
                  </a:cubicBezTo>
                  <a:cubicBezTo>
                    <a:pt x="18115" y="17"/>
                    <a:pt x="17846" y="0"/>
                    <a:pt x="17573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99" name="Google Shape;1722;p74"/>
          <p:cNvGrpSpPr/>
          <p:nvPr/>
        </p:nvGrpSpPr>
        <p:grpSpPr>
          <a:xfrm>
            <a:off x="829125" y="2656669"/>
            <a:ext cx="2622876" cy="1333540"/>
            <a:chOff x="238125" y="1038125"/>
            <a:chExt cx="7146800" cy="3633625"/>
          </a:xfrm>
        </p:grpSpPr>
        <p:sp>
          <p:nvSpPr>
            <p:cNvPr id="600" name="Google Shape;1723;p74"/>
            <p:cNvSpPr/>
            <p:nvPr/>
          </p:nvSpPr>
          <p:spPr>
            <a:xfrm>
              <a:off x="62561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" name="Google Shape;1724;p74"/>
            <p:cNvSpPr/>
            <p:nvPr/>
          </p:nvSpPr>
          <p:spPr>
            <a:xfrm>
              <a:off x="62561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0" y="2129"/>
                  </a:cubicBezTo>
                  <a:cubicBezTo>
                    <a:pt x="1331" y="2129"/>
                    <a:pt x="1597" y="2032"/>
                    <a:pt x="1813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" name="Google Shape;1725;p74"/>
            <p:cNvSpPr/>
            <p:nvPr/>
          </p:nvSpPr>
          <p:spPr>
            <a:xfrm>
              <a:off x="6256150" y="39328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39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" name="Google Shape;1726;p74"/>
            <p:cNvSpPr/>
            <p:nvPr/>
          </p:nvSpPr>
          <p:spPr>
            <a:xfrm>
              <a:off x="6332350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" name="Google Shape;1727;p74"/>
            <p:cNvSpPr/>
            <p:nvPr/>
          </p:nvSpPr>
          <p:spPr>
            <a:xfrm>
              <a:off x="63323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" name="Google Shape;1728;p74"/>
            <p:cNvSpPr/>
            <p:nvPr/>
          </p:nvSpPr>
          <p:spPr>
            <a:xfrm>
              <a:off x="640835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" name="Google Shape;1729;p74"/>
            <p:cNvSpPr/>
            <p:nvPr/>
          </p:nvSpPr>
          <p:spPr>
            <a:xfrm>
              <a:off x="640835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" name="Google Shape;1730;p74"/>
            <p:cNvSpPr/>
            <p:nvPr/>
          </p:nvSpPr>
          <p:spPr>
            <a:xfrm>
              <a:off x="640835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" name="Google Shape;1731;p74"/>
            <p:cNvSpPr/>
            <p:nvPr/>
          </p:nvSpPr>
          <p:spPr>
            <a:xfrm>
              <a:off x="648457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" name="Google Shape;1732;p74"/>
            <p:cNvSpPr/>
            <p:nvPr/>
          </p:nvSpPr>
          <p:spPr>
            <a:xfrm>
              <a:off x="648457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" name="Google Shape;1733;p74"/>
            <p:cNvSpPr/>
            <p:nvPr/>
          </p:nvSpPr>
          <p:spPr>
            <a:xfrm>
              <a:off x="648457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" name="Google Shape;1734;p74"/>
            <p:cNvSpPr/>
            <p:nvPr/>
          </p:nvSpPr>
          <p:spPr>
            <a:xfrm>
              <a:off x="648457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" name="Google Shape;1735;p74"/>
            <p:cNvSpPr/>
            <p:nvPr/>
          </p:nvSpPr>
          <p:spPr>
            <a:xfrm>
              <a:off x="648457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" name="Google Shape;1736;p74"/>
            <p:cNvSpPr/>
            <p:nvPr/>
          </p:nvSpPr>
          <p:spPr>
            <a:xfrm>
              <a:off x="663842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" name="Google Shape;1737;p74"/>
            <p:cNvSpPr/>
            <p:nvPr/>
          </p:nvSpPr>
          <p:spPr>
            <a:xfrm>
              <a:off x="663842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" name="Google Shape;1738;p74"/>
            <p:cNvSpPr/>
            <p:nvPr/>
          </p:nvSpPr>
          <p:spPr>
            <a:xfrm>
              <a:off x="663842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" name="Google Shape;1739;p74"/>
            <p:cNvSpPr/>
            <p:nvPr/>
          </p:nvSpPr>
          <p:spPr>
            <a:xfrm>
              <a:off x="663842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" name="Google Shape;1740;p74"/>
            <p:cNvSpPr/>
            <p:nvPr/>
          </p:nvSpPr>
          <p:spPr>
            <a:xfrm>
              <a:off x="663842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" name="Google Shape;1741;p74"/>
            <p:cNvSpPr/>
            <p:nvPr/>
          </p:nvSpPr>
          <p:spPr>
            <a:xfrm>
              <a:off x="67154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" name="Google Shape;1742;p74"/>
            <p:cNvSpPr/>
            <p:nvPr/>
          </p:nvSpPr>
          <p:spPr>
            <a:xfrm>
              <a:off x="67154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" name="Google Shape;1743;p74"/>
            <p:cNvSpPr/>
            <p:nvPr/>
          </p:nvSpPr>
          <p:spPr>
            <a:xfrm>
              <a:off x="67154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" name="Google Shape;1744;p74"/>
            <p:cNvSpPr/>
            <p:nvPr/>
          </p:nvSpPr>
          <p:spPr>
            <a:xfrm>
              <a:off x="640835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" name="Google Shape;1745;p74"/>
            <p:cNvSpPr/>
            <p:nvPr/>
          </p:nvSpPr>
          <p:spPr>
            <a:xfrm>
              <a:off x="63323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" name="Google Shape;1746;p74"/>
            <p:cNvSpPr/>
            <p:nvPr/>
          </p:nvSpPr>
          <p:spPr>
            <a:xfrm>
              <a:off x="6256150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1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" name="Google Shape;1747;p74"/>
            <p:cNvSpPr/>
            <p:nvPr/>
          </p:nvSpPr>
          <p:spPr>
            <a:xfrm>
              <a:off x="595147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" name="Google Shape;1748;p74"/>
            <p:cNvSpPr/>
            <p:nvPr/>
          </p:nvSpPr>
          <p:spPr>
            <a:xfrm>
              <a:off x="59514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" name="Google Shape;1749;p74"/>
            <p:cNvSpPr/>
            <p:nvPr/>
          </p:nvSpPr>
          <p:spPr>
            <a:xfrm>
              <a:off x="602750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" name="Google Shape;1750;p74"/>
            <p:cNvSpPr/>
            <p:nvPr/>
          </p:nvSpPr>
          <p:spPr>
            <a:xfrm>
              <a:off x="602750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55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" name="Google Shape;1751;p74"/>
            <p:cNvSpPr/>
            <p:nvPr/>
          </p:nvSpPr>
          <p:spPr>
            <a:xfrm>
              <a:off x="602750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10"/>
                    <a:pt x="529" y="2134"/>
                    <a:pt x="1078" y="2134"/>
                  </a:cubicBezTo>
                  <a:cubicBezTo>
                    <a:pt x="1340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" name="Google Shape;1752;p74"/>
            <p:cNvSpPr/>
            <p:nvPr/>
          </p:nvSpPr>
          <p:spPr>
            <a:xfrm>
              <a:off x="610370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2" y="2139"/>
                    <a:pt x="1611" y="2040"/>
                    <a:pt x="1830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" name="Google Shape;1753;p74"/>
            <p:cNvSpPr/>
            <p:nvPr/>
          </p:nvSpPr>
          <p:spPr>
            <a:xfrm>
              <a:off x="6103700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" name="Google Shape;1754;p74"/>
            <p:cNvSpPr/>
            <p:nvPr/>
          </p:nvSpPr>
          <p:spPr>
            <a:xfrm>
              <a:off x="6103700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" name="Google Shape;1755;p74"/>
            <p:cNvSpPr/>
            <p:nvPr/>
          </p:nvSpPr>
          <p:spPr>
            <a:xfrm>
              <a:off x="610370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" name="Google Shape;1756;p74"/>
            <p:cNvSpPr/>
            <p:nvPr/>
          </p:nvSpPr>
          <p:spPr>
            <a:xfrm>
              <a:off x="61799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" name="Google Shape;1757;p74"/>
            <p:cNvSpPr/>
            <p:nvPr/>
          </p:nvSpPr>
          <p:spPr>
            <a:xfrm>
              <a:off x="61799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" name="Google Shape;1758;p74"/>
            <p:cNvSpPr/>
            <p:nvPr/>
          </p:nvSpPr>
          <p:spPr>
            <a:xfrm>
              <a:off x="61799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" name="Google Shape;1759;p74"/>
            <p:cNvSpPr/>
            <p:nvPr/>
          </p:nvSpPr>
          <p:spPr>
            <a:xfrm>
              <a:off x="61799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" name="Google Shape;1760;p74"/>
            <p:cNvSpPr/>
            <p:nvPr/>
          </p:nvSpPr>
          <p:spPr>
            <a:xfrm>
              <a:off x="617992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" name="Google Shape;1761;p74"/>
            <p:cNvSpPr/>
            <p:nvPr/>
          </p:nvSpPr>
          <p:spPr>
            <a:xfrm>
              <a:off x="71703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" name="Google Shape;1762;p74"/>
            <p:cNvSpPr/>
            <p:nvPr/>
          </p:nvSpPr>
          <p:spPr>
            <a:xfrm>
              <a:off x="68656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" name="Google Shape;1763;p74"/>
            <p:cNvSpPr/>
            <p:nvPr/>
          </p:nvSpPr>
          <p:spPr>
            <a:xfrm>
              <a:off x="68656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" name="Google Shape;1764;p74"/>
            <p:cNvSpPr/>
            <p:nvPr/>
          </p:nvSpPr>
          <p:spPr>
            <a:xfrm>
              <a:off x="69418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" name="Google Shape;1765;p74"/>
            <p:cNvSpPr/>
            <p:nvPr/>
          </p:nvSpPr>
          <p:spPr>
            <a:xfrm>
              <a:off x="678922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6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" name="Google Shape;1766;p74"/>
            <p:cNvSpPr/>
            <p:nvPr/>
          </p:nvSpPr>
          <p:spPr>
            <a:xfrm>
              <a:off x="66370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" name="Google Shape;1767;p74"/>
            <p:cNvSpPr/>
            <p:nvPr/>
          </p:nvSpPr>
          <p:spPr>
            <a:xfrm>
              <a:off x="6256150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1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" name="Google Shape;1768;p74"/>
            <p:cNvSpPr/>
            <p:nvPr/>
          </p:nvSpPr>
          <p:spPr>
            <a:xfrm>
              <a:off x="6484575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" name="Google Shape;1769;p74"/>
            <p:cNvSpPr/>
            <p:nvPr/>
          </p:nvSpPr>
          <p:spPr>
            <a:xfrm>
              <a:off x="64845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" name="Google Shape;1770;p74"/>
            <p:cNvSpPr/>
            <p:nvPr/>
          </p:nvSpPr>
          <p:spPr>
            <a:xfrm>
              <a:off x="640835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" name="Google Shape;1771;p74"/>
            <p:cNvSpPr/>
            <p:nvPr/>
          </p:nvSpPr>
          <p:spPr>
            <a:xfrm>
              <a:off x="6408350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" name="Google Shape;1772;p74"/>
            <p:cNvSpPr/>
            <p:nvPr/>
          </p:nvSpPr>
          <p:spPr>
            <a:xfrm>
              <a:off x="63323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" name="Google Shape;1773;p74"/>
            <p:cNvSpPr/>
            <p:nvPr/>
          </p:nvSpPr>
          <p:spPr>
            <a:xfrm>
              <a:off x="633235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" name="Google Shape;1774;p74"/>
            <p:cNvSpPr/>
            <p:nvPr/>
          </p:nvSpPr>
          <p:spPr>
            <a:xfrm>
              <a:off x="709407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" name="Google Shape;1775;p74"/>
            <p:cNvSpPr/>
            <p:nvPr/>
          </p:nvSpPr>
          <p:spPr>
            <a:xfrm>
              <a:off x="7017875" y="43898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1"/>
                  </a:cubicBezTo>
                  <a:cubicBezTo>
                    <a:pt x="2496" y="1147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" name="Google Shape;1776;p74"/>
            <p:cNvSpPr/>
            <p:nvPr/>
          </p:nvSpPr>
          <p:spPr>
            <a:xfrm>
              <a:off x="7017875" y="43136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" name="Google Shape;1777;p74"/>
            <p:cNvSpPr/>
            <p:nvPr/>
          </p:nvSpPr>
          <p:spPr>
            <a:xfrm>
              <a:off x="694185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" name="Google Shape;1778;p74"/>
            <p:cNvSpPr/>
            <p:nvPr/>
          </p:nvSpPr>
          <p:spPr>
            <a:xfrm>
              <a:off x="6484575" y="43898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" name="Google Shape;1779;p74"/>
            <p:cNvSpPr/>
            <p:nvPr/>
          </p:nvSpPr>
          <p:spPr>
            <a:xfrm>
              <a:off x="6560800" y="42374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" name="Google Shape;1780;p74"/>
            <p:cNvSpPr/>
            <p:nvPr/>
          </p:nvSpPr>
          <p:spPr>
            <a:xfrm>
              <a:off x="6560800" y="41614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" name="Google Shape;1781;p74"/>
            <p:cNvSpPr/>
            <p:nvPr/>
          </p:nvSpPr>
          <p:spPr>
            <a:xfrm>
              <a:off x="6560800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" name="Google Shape;1782;p74"/>
            <p:cNvSpPr/>
            <p:nvPr/>
          </p:nvSpPr>
          <p:spPr>
            <a:xfrm>
              <a:off x="6560800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" name="Google Shape;1783;p74"/>
            <p:cNvSpPr/>
            <p:nvPr/>
          </p:nvSpPr>
          <p:spPr>
            <a:xfrm>
              <a:off x="6560800" y="39328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" name="Google Shape;1784;p74"/>
            <p:cNvSpPr/>
            <p:nvPr/>
          </p:nvSpPr>
          <p:spPr>
            <a:xfrm>
              <a:off x="656080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" name="Google Shape;1785;p74"/>
            <p:cNvSpPr/>
            <p:nvPr/>
          </p:nvSpPr>
          <p:spPr>
            <a:xfrm>
              <a:off x="65608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" name="Google Shape;1786;p74"/>
            <p:cNvSpPr/>
            <p:nvPr/>
          </p:nvSpPr>
          <p:spPr>
            <a:xfrm>
              <a:off x="648457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" name="Google Shape;1787;p74"/>
            <p:cNvSpPr/>
            <p:nvPr/>
          </p:nvSpPr>
          <p:spPr>
            <a:xfrm>
              <a:off x="64845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" name="Google Shape;1788;p74"/>
            <p:cNvSpPr/>
            <p:nvPr/>
          </p:nvSpPr>
          <p:spPr>
            <a:xfrm>
              <a:off x="648457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" name="Google Shape;1789;p74"/>
            <p:cNvSpPr/>
            <p:nvPr/>
          </p:nvSpPr>
          <p:spPr>
            <a:xfrm>
              <a:off x="6408350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" name="Google Shape;1790;p74"/>
            <p:cNvSpPr/>
            <p:nvPr/>
          </p:nvSpPr>
          <p:spPr>
            <a:xfrm>
              <a:off x="6408350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" name="Google Shape;1791;p74"/>
            <p:cNvSpPr/>
            <p:nvPr/>
          </p:nvSpPr>
          <p:spPr>
            <a:xfrm>
              <a:off x="64083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7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" name="Google Shape;1792;p74"/>
            <p:cNvSpPr/>
            <p:nvPr/>
          </p:nvSpPr>
          <p:spPr>
            <a:xfrm>
              <a:off x="640835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" name="Google Shape;1793;p74"/>
            <p:cNvSpPr/>
            <p:nvPr/>
          </p:nvSpPr>
          <p:spPr>
            <a:xfrm>
              <a:off x="6332350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" name="Google Shape;1794;p74"/>
            <p:cNvSpPr/>
            <p:nvPr/>
          </p:nvSpPr>
          <p:spPr>
            <a:xfrm>
              <a:off x="63323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" name="Google Shape;1795;p74"/>
            <p:cNvSpPr/>
            <p:nvPr/>
          </p:nvSpPr>
          <p:spPr>
            <a:xfrm>
              <a:off x="63323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" name="Google Shape;1796;p74"/>
            <p:cNvSpPr/>
            <p:nvPr/>
          </p:nvSpPr>
          <p:spPr>
            <a:xfrm>
              <a:off x="63323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" name="Google Shape;1797;p74"/>
            <p:cNvSpPr/>
            <p:nvPr/>
          </p:nvSpPr>
          <p:spPr>
            <a:xfrm>
              <a:off x="6256150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" name="Google Shape;1798;p74"/>
            <p:cNvSpPr/>
            <p:nvPr/>
          </p:nvSpPr>
          <p:spPr>
            <a:xfrm>
              <a:off x="625615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" name="Google Shape;1799;p74"/>
            <p:cNvSpPr/>
            <p:nvPr/>
          </p:nvSpPr>
          <p:spPr>
            <a:xfrm>
              <a:off x="625615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0" y="2137"/>
                  </a:cubicBezTo>
                  <a:cubicBezTo>
                    <a:pt x="1331" y="2137"/>
                    <a:pt x="1597" y="2039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" name="Google Shape;1800;p74"/>
            <p:cNvSpPr/>
            <p:nvPr/>
          </p:nvSpPr>
          <p:spPr>
            <a:xfrm>
              <a:off x="617992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" name="Google Shape;1801;p74"/>
            <p:cNvSpPr/>
            <p:nvPr/>
          </p:nvSpPr>
          <p:spPr>
            <a:xfrm>
              <a:off x="61799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" name="Google Shape;1802;p74"/>
            <p:cNvSpPr/>
            <p:nvPr/>
          </p:nvSpPr>
          <p:spPr>
            <a:xfrm>
              <a:off x="610370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" name="Google Shape;1803;p74"/>
            <p:cNvSpPr/>
            <p:nvPr/>
          </p:nvSpPr>
          <p:spPr>
            <a:xfrm>
              <a:off x="610370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" name="Google Shape;1804;p74"/>
            <p:cNvSpPr/>
            <p:nvPr/>
          </p:nvSpPr>
          <p:spPr>
            <a:xfrm>
              <a:off x="602750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1"/>
                  </a:cubicBezTo>
                  <a:cubicBezTo>
                    <a:pt x="2496" y="1147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" name="Google Shape;1805;p74"/>
            <p:cNvSpPr/>
            <p:nvPr/>
          </p:nvSpPr>
          <p:spPr>
            <a:xfrm>
              <a:off x="602750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30" y="1821"/>
                  </a:cubicBezTo>
                  <a:cubicBezTo>
                    <a:pt x="2496" y="1146"/>
                    <a:pt x="2025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" name="Google Shape;1806;p74"/>
            <p:cNvSpPr/>
            <p:nvPr/>
          </p:nvSpPr>
          <p:spPr>
            <a:xfrm>
              <a:off x="602750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" name="Google Shape;1807;p74"/>
            <p:cNvSpPr/>
            <p:nvPr/>
          </p:nvSpPr>
          <p:spPr>
            <a:xfrm>
              <a:off x="59514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" name="Google Shape;1808;p74"/>
            <p:cNvSpPr/>
            <p:nvPr/>
          </p:nvSpPr>
          <p:spPr>
            <a:xfrm>
              <a:off x="595147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" name="Google Shape;1809;p74"/>
            <p:cNvSpPr/>
            <p:nvPr/>
          </p:nvSpPr>
          <p:spPr>
            <a:xfrm>
              <a:off x="59514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" name="Google Shape;1810;p74"/>
            <p:cNvSpPr/>
            <p:nvPr/>
          </p:nvSpPr>
          <p:spPr>
            <a:xfrm>
              <a:off x="58752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" name="Google Shape;1811;p74"/>
            <p:cNvSpPr/>
            <p:nvPr/>
          </p:nvSpPr>
          <p:spPr>
            <a:xfrm>
              <a:off x="58752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" name="Google Shape;1812;p74"/>
            <p:cNvSpPr/>
            <p:nvPr/>
          </p:nvSpPr>
          <p:spPr>
            <a:xfrm>
              <a:off x="587527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" name="Google Shape;1813;p74"/>
            <p:cNvSpPr/>
            <p:nvPr/>
          </p:nvSpPr>
          <p:spPr>
            <a:xfrm>
              <a:off x="587527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" name="Google Shape;1814;p74"/>
            <p:cNvSpPr/>
            <p:nvPr/>
          </p:nvSpPr>
          <p:spPr>
            <a:xfrm>
              <a:off x="45040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" name="Google Shape;1815;p74"/>
            <p:cNvSpPr/>
            <p:nvPr/>
          </p:nvSpPr>
          <p:spPr>
            <a:xfrm>
              <a:off x="45040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" name="Google Shape;1816;p74"/>
            <p:cNvSpPr/>
            <p:nvPr/>
          </p:nvSpPr>
          <p:spPr>
            <a:xfrm>
              <a:off x="450405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" name="Google Shape;1817;p74"/>
            <p:cNvSpPr/>
            <p:nvPr/>
          </p:nvSpPr>
          <p:spPr>
            <a:xfrm>
              <a:off x="442782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" name="Google Shape;1818;p74"/>
            <p:cNvSpPr/>
            <p:nvPr/>
          </p:nvSpPr>
          <p:spPr>
            <a:xfrm>
              <a:off x="4427825" y="3856775"/>
              <a:ext cx="62350" cy="53250"/>
            </a:xfrm>
            <a:custGeom>
              <a:avLst/>
              <a:gdLst/>
              <a:ahLst/>
              <a:cxnLst/>
              <a:rect l="l" t="t" r="r" b="b"/>
              <a:pathLst>
                <a:path w="2494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4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" name="Google Shape;1819;p74"/>
            <p:cNvSpPr/>
            <p:nvPr/>
          </p:nvSpPr>
          <p:spPr>
            <a:xfrm>
              <a:off x="44278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" name="Google Shape;1820;p74"/>
            <p:cNvSpPr/>
            <p:nvPr/>
          </p:nvSpPr>
          <p:spPr>
            <a:xfrm>
              <a:off x="4351600" y="31710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" name="Google Shape;1821;p74"/>
            <p:cNvSpPr/>
            <p:nvPr/>
          </p:nvSpPr>
          <p:spPr>
            <a:xfrm>
              <a:off x="435160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" name="Google Shape;1822;p74"/>
            <p:cNvSpPr/>
            <p:nvPr/>
          </p:nvSpPr>
          <p:spPr>
            <a:xfrm>
              <a:off x="39709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" name="Google Shape;1823;p74"/>
            <p:cNvSpPr/>
            <p:nvPr/>
          </p:nvSpPr>
          <p:spPr>
            <a:xfrm>
              <a:off x="39709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" name="Google Shape;1824;p74"/>
            <p:cNvSpPr/>
            <p:nvPr/>
          </p:nvSpPr>
          <p:spPr>
            <a:xfrm>
              <a:off x="39709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" name="Google Shape;1825;p74"/>
            <p:cNvSpPr/>
            <p:nvPr/>
          </p:nvSpPr>
          <p:spPr>
            <a:xfrm>
              <a:off x="39709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" name="Google Shape;1826;p74"/>
            <p:cNvSpPr/>
            <p:nvPr/>
          </p:nvSpPr>
          <p:spPr>
            <a:xfrm>
              <a:off x="397095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" name="Google Shape;1827;p74"/>
            <p:cNvSpPr/>
            <p:nvPr/>
          </p:nvSpPr>
          <p:spPr>
            <a:xfrm>
              <a:off x="3970950" y="31710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" name="Google Shape;1828;p74"/>
            <p:cNvSpPr/>
            <p:nvPr/>
          </p:nvSpPr>
          <p:spPr>
            <a:xfrm>
              <a:off x="397095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" name="Google Shape;1829;p74"/>
            <p:cNvSpPr/>
            <p:nvPr/>
          </p:nvSpPr>
          <p:spPr>
            <a:xfrm>
              <a:off x="3970950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" name="Google Shape;1830;p74"/>
            <p:cNvSpPr/>
            <p:nvPr/>
          </p:nvSpPr>
          <p:spPr>
            <a:xfrm>
              <a:off x="397095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" name="Google Shape;1831;p74"/>
            <p:cNvSpPr/>
            <p:nvPr/>
          </p:nvSpPr>
          <p:spPr>
            <a:xfrm>
              <a:off x="39709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" name="Google Shape;1832;p74"/>
            <p:cNvSpPr/>
            <p:nvPr/>
          </p:nvSpPr>
          <p:spPr>
            <a:xfrm>
              <a:off x="3970950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" name="Google Shape;1833;p74"/>
            <p:cNvSpPr/>
            <p:nvPr/>
          </p:nvSpPr>
          <p:spPr>
            <a:xfrm>
              <a:off x="397095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" name="Google Shape;1834;p74"/>
            <p:cNvSpPr/>
            <p:nvPr/>
          </p:nvSpPr>
          <p:spPr>
            <a:xfrm>
              <a:off x="39709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" name="Google Shape;1835;p74"/>
            <p:cNvSpPr/>
            <p:nvPr/>
          </p:nvSpPr>
          <p:spPr>
            <a:xfrm>
              <a:off x="39709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" name="Google Shape;1836;p74"/>
            <p:cNvSpPr/>
            <p:nvPr/>
          </p:nvSpPr>
          <p:spPr>
            <a:xfrm>
              <a:off x="3970950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" name="Google Shape;1837;p74"/>
            <p:cNvSpPr/>
            <p:nvPr/>
          </p:nvSpPr>
          <p:spPr>
            <a:xfrm>
              <a:off x="39709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" name="Google Shape;1838;p74"/>
            <p:cNvSpPr/>
            <p:nvPr/>
          </p:nvSpPr>
          <p:spPr>
            <a:xfrm>
              <a:off x="404695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" name="Google Shape;1839;p74"/>
            <p:cNvSpPr/>
            <p:nvPr/>
          </p:nvSpPr>
          <p:spPr>
            <a:xfrm>
              <a:off x="40469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" name="Google Shape;1840;p74"/>
            <p:cNvSpPr/>
            <p:nvPr/>
          </p:nvSpPr>
          <p:spPr>
            <a:xfrm>
              <a:off x="404695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" name="Google Shape;1841;p74"/>
            <p:cNvSpPr/>
            <p:nvPr/>
          </p:nvSpPr>
          <p:spPr>
            <a:xfrm>
              <a:off x="404695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" name="Google Shape;1842;p74"/>
            <p:cNvSpPr/>
            <p:nvPr/>
          </p:nvSpPr>
          <p:spPr>
            <a:xfrm>
              <a:off x="404695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" name="Google Shape;1843;p74"/>
            <p:cNvSpPr/>
            <p:nvPr/>
          </p:nvSpPr>
          <p:spPr>
            <a:xfrm>
              <a:off x="404695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" name="Google Shape;1844;p74"/>
            <p:cNvSpPr/>
            <p:nvPr/>
          </p:nvSpPr>
          <p:spPr>
            <a:xfrm>
              <a:off x="404695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" name="Google Shape;1845;p74"/>
            <p:cNvSpPr/>
            <p:nvPr/>
          </p:nvSpPr>
          <p:spPr>
            <a:xfrm>
              <a:off x="404695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" name="Google Shape;1846;p74"/>
            <p:cNvSpPr/>
            <p:nvPr/>
          </p:nvSpPr>
          <p:spPr>
            <a:xfrm>
              <a:off x="404695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" name="Google Shape;1847;p74"/>
            <p:cNvSpPr/>
            <p:nvPr/>
          </p:nvSpPr>
          <p:spPr>
            <a:xfrm>
              <a:off x="4046950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" name="Google Shape;1848;p74"/>
            <p:cNvSpPr/>
            <p:nvPr/>
          </p:nvSpPr>
          <p:spPr>
            <a:xfrm>
              <a:off x="404695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" name="Google Shape;1849;p74"/>
            <p:cNvSpPr/>
            <p:nvPr/>
          </p:nvSpPr>
          <p:spPr>
            <a:xfrm>
              <a:off x="4046950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" name="Google Shape;1850;p74"/>
            <p:cNvSpPr/>
            <p:nvPr/>
          </p:nvSpPr>
          <p:spPr>
            <a:xfrm>
              <a:off x="404695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" name="Google Shape;1851;p74"/>
            <p:cNvSpPr/>
            <p:nvPr/>
          </p:nvSpPr>
          <p:spPr>
            <a:xfrm>
              <a:off x="41231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" name="Google Shape;1852;p74"/>
            <p:cNvSpPr/>
            <p:nvPr/>
          </p:nvSpPr>
          <p:spPr>
            <a:xfrm>
              <a:off x="41231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" name="Google Shape;1853;p74"/>
            <p:cNvSpPr/>
            <p:nvPr/>
          </p:nvSpPr>
          <p:spPr>
            <a:xfrm>
              <a:off x="412317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" name="Google Shape;1854;p74"/>
            <p:cNvSpPr/>
            <p:nvPr/>
          </p:nvSpPr>
          <p:spPr>
            <a:xfrm>
              <a:off x="412317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" name="Google Shape;1855;p74"/>
            <p:cNvSpPr/>
            <p:nvPr/>
          </p:nvSpPr>
          <p:spPr>
            <a:xfrm>
              <a:off x="412317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" name="Google Shape;1856;p74"/>
            <p:cNvSpPr/>
            <p:nvPr/>
          </p:nvSpPr>
          <p:spPr>
            <a:xfrm>
              <a:off x="4123175" y="31710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" name="Google Shape;1857;p74"/>
            <p:cNvSpPr/>
            <p:nvPr/>
          </p:nvSpPr>
          <p:spPr>
            <a:xfrm>
              <a:off x="41231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" name="Google Shape;1858;p74"/>
            <p:cNvSpPr/>
            <p:nvPr/>
          </p:nvSpPr>
          <p:spPr>
            <a:xfrm>
              <a:off x="412317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" name="Google Shape;1859;p74"/>
            <p:cNvSpPr/>
            <p:nvPr/>
          </p:nvSpPr>
          <p:spPr>
            <a:xfrm>
              <a:off x="412317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" name="Google Shape;1860;p74"/>
            <p:cNvSpPr/>
            <p:nvPr/>
          </p:nvSpPr>
          <p:spPr>
            <a:xfrm>
              <a:off x="41231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" name="Google Shape;1861;p74"/>
            <p:cNvSpPr/>
            <p:nvPr/>
          </p:nvSpPr>
          <p:spPr>
            <a:xfrm>
              <a:off x="4123175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" name="Google Shape;1862;p74"/>
            <p:cNvSpPr/>
            <p:nvPr/>
          </p:nvSpPr>
          <p:spPr>
            <a:xfrm>
              <a:off x="412317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" name="Google Shape;1863;p74"/>
            <p:cNvSpPr/>
            <p:nvPr/>
          </p:nvSpPr>
          <p:spPr>
            <a:xfrm>
              <a:off x="419940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" name="Google Shape;1864;p74"/>
            <p:cNvSpPr/>
            <p:nvPr/>
          </p:nvSpPr>
          <p:spPr>
            <a:xfrm>
              <a:off x="419940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" name="Google Shape;1865;p74"/>
            <p:cNvSpPr/>
            <p:nvPr/>
          </p:nvSpPr>
          <p:spPr>
            <a:xfrm>
              <a:off x="419940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" name="Google Shape;1866;p74"/>
            <p:cNvSpPr/>
            <p:nvPr/>
          </p:nvSpPr>
          <p:spPr>
            <a:xfrm>
              <a:off x="419940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" name="Google Shape;1867;p74"/>
            <p:cNvSpPr/>
            <p:nvPr/>
          </p:nvSpPr>
          <p:spPr>
            <a:xfrm>
              <a:off x="427560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" name="Google Shape;1868;p74"/>
            <p:cNvSpPr/>
            <p:nvPr/>
          </p:nvSpPr>
          <p:spPr>
            <a:xfrm>
              <a:off x="42756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" name="Google Shape;1869;p74"/>
            <p:cNvSpPr/>
            <p:nvPr/>
          </p:nvSpPr>
          <p:spPr>
            <a:xfrm>
              <a:off x="42756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" name="Google Shape;1870;p74"/>
            <p:cNvSpPr/>
            <p:nvPr/>
          </p:nvSpPr>
          <p:spPr>
            <a:xfrm>
              <a:off x="427560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" name="Google Shape;1871;p74"/>
            <p:cNvSpPr/>
            <p:nvPr/>
          </p:nvSpPr>
          <p:spPr>
            <a:xfrm>
              <a:off x="42754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5" y="8"/>
                    <a:pt x="6" y="480"/>
                    <a:pt x="6" y="1065"/>
                  </a:cubicBezTo>
                  <a:cubicBezTo>
                    <a:pt x="0" y="1709"/>
                    <a:pt x="527" y="2137"/>
                    <a:pt x="1075" y="2137"/>
                  </a:cubicBezTo>
                  <a:cubicBezTo>
                    <a:pt x="1337" y="2137"/>
                    <a:pt x="1603" y="2039"/>
                    <a:pt x="1818" y="1821"/>
                  </a:cubicBezTo>
                  <a:cubicBezTo>
                    <a:pt x="2493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" name="Google Shape;1872;p74"/>
            <p:cNvSpPr/>
            <p:nvPr/>
          </p:nvSpPr>
          <p:spPr>
            <a:xfrm>
              <a:off x="4199400" y="33233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" name="Google Shape;1873;p74"/>
            <p:cNvSpPr/>
            <p:nvPr/>
          </p:nvSpPr>
          <p:spPr>
            <a:xfrm>
              <a:off x="4199400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" name="Google Shape;1874;p74"/>
            <p:cNvSpPr/>
            <p:nvPr/>
          </p:nvSpPr>
          <p:spPr>
            <a:xfrm>
              <a:off x="4199400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" name="Google Shape;1875;p74"/>
            <p:cNvSpPr/>
            <p:nvPr/>
          </p:nvSpPr>
          <p:spPr>
            <a:xfrm>
              <a:off x="4199400" y="355192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" name="Google Shape;1876;p74"/>
            <p:cNvSpPr/>
            <p:nvPr/>
          </p:nvSpPr>
          <p:spPr>
            <a:xfrm>
              <a:off x="419940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" name="Google Shape;1877;p74"/>
            <p:cNvSpPr/>
            <p:nvPr/>
          </p:nvSpPr>
          <p:spPr>
            <a:xfrm>
              <a:off x="419940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" name="Google Shape;1878;p74"/>
            <p:cNvSpPr/>
            <p:nvPr/>
          </p:nvSpPr>
          <p:spPr>
            <a:xfrm>
              <a:off x="412317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" name="Google Shape;1879;p74"/>
            <p:cNvSpPr/>
            <p:nvPr/>
          </p:nvSpPr>
          <p:spPr>
            <a:xfrm>
              <a:off x="41231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" name="Google Shape;1880;p74"/>
            <p:cNvSpPr/>
            <p:nvPr/>
          </p:nvSpPr>
          <p:spPr>
            <a:xfrm>
              <a:off x="40469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7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" name="Google Shape;1881;p74"/>
            <p:cNvSpPr/>
            <p:nvPr/>
          </p:nvSpPr>
          <p:spPr>
            <a:xfrm>
              <a:off x="404695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" name="Google Shape;1882;p74"/>
            <p:cNvSpPr/>
            <p:nvPr/>
          </p:nvSpPr>
          <p:spPr>
            <a:xfrm>
              <a:off x="404695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" name="Google Shape;1883;p74"/>
            <p:cNvSpPr/>
            <p:nvPr/>
          </p:nvSpPr>
          <p:spPr>
            <a:xfrm>
              <a:off x="404695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" name="Google Shape;1884;p74"/>
            <p:cNvSpPr/>
            <p:nvPr/>
          </p:nvSpPr>
          <p:spPr>
            <a:xfrm>
              <a:off x="39709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" name="Google Shape;1885;p74"/>
            <p:cNvSpPr/>
            <p:nvPr/>
          </p:nvSpPr>
          <p:spPr>
            <a:xfrm>
              <a:off x="35898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" name="Google Shape;1886;p74"/>
            <p:cNvSpPr/>
            <p:nvPr/>
          </p:nvSpPr>
          <p:spPr>
            <a:xfrm>
              <a:off x="35898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" name="Google Shape;1887;p74"/>
            <p:cNvSpPr/>
            <p:nvPr/>
          </p:nvSpPr>
          <p:spPr>
            <a:xfrm>
              <a:off x="358987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" name="Google Shape;1888;p74"/>
            <p:cNvSpPr/>
            <p:nvPr/>
          </p:nvSpPr>
          <p:spPr>
            <a:xfrm>
              <a:off x="358987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" name="Google Shape;1889;p74"/>
            <p:cNvSpPr/>
            <p:nvPr/>
          </p:nvSpPr>
          <p:spPr>
            <a:xfrm>
              <a:off x="358987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" name="Google Shape;1890;p74"/>
            <p:cNvSpPr/>
            <p:nvPr/>
          </p:nvSpPr>
          <p:spPr>
            <a:xfrm>
              <a:off x="358987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" name="Google Shape;1891;p74"/>
            <p:cNvSpPr/>
            <p:nvPr/>
          </p:nvSpPr>
          <p:spPr>
            <a:xfrm>
              <a:off x="35898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" name="Google Shape;1892;p74"/>
            <p:cNvSpPr/>
            <p:nvPr/>
          </p:nvSpPr>
          <p:spPr>
            <a:xfrm>
              <a:off x="32852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" name="Google Shape;1893;p74"/>
            <p:cNvSpPr/>
            <p:nvPr/>
          </p:nvSpPr>
          <p:spPr>
            <a:xfrm>
              <a:off x="32852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" name="Google Shape;1894;p74"/>
            <p:cNvSpPr/>
            <p:nvPr/>
          </p:nvSpPr>
          <p:spPr>
            <a:xfrm>
              <a:off x="32852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" name="Google Shape;1895;p74"/>
            <p:cNvSpPr/>
            <p:nvPr/>
          </p:nvSpPr>
          <p:spPr>
            <a:xfrm>
              <a:off x="336145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" name="Google Shape;1896;p74"/>
            <p:cNvSpPr/>
            <p:nvPr/>
          </p:nvSpPr>
          <p:spPr>
            <a:xfrm>
              <a:off x="33614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" name="Google Shape;1897;p74"/>
            <p:cNvSpPr/>
            <p:nvPr/>
          </p:nvSpPr>
          <p:spPr>
            <a:xfrm>
              <a:off x="33614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" name="Google Shape;1898;p74"/>
            <p:cNvSpPr/>
            <p:nvPr/>
          </p:nvSpPr>
          <p:spPr>
            <a:xfrm>
              <a:off x="336145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" name="Google Shape;1899;p74"/>
            <p:cNvSpPr/>
            <p:nvPr/>
          </p:nvSpPr>
          <p:spPr>
            <a:xfrm>
              <a:off x="336145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" name="Google Shape;1900;p74"/>
            <p:cNvSpPr/>
            <p:nvPr/>
          </p:nvSpPr>
          <p:spPr>
            <a:xfrm>
              <a:off x="34374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" name="Google Shape;1901;p74"/>
            <p:cNvSpPr/>
            <p:nvPr/>
          </p:nvSpPr>
          <p:spPr>
            <a:xfrm>
              <a:off x="343745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" name="Google Shape;1902;p74"/>
            <p:cNvSpPr/>
            <p:nvPr/>
          </p:nvSpPr>
          <p:spPr>
            <a:xfrm>
              <a:off x="343745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" name="Google Shape;1903;p74"/>
            <p:cNvSpPr/>
            <p:nvPr/>
          </p:nvSpPr>
          <p:spPr>
            <a:xfrm>
              <a:off x="34374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" name="Google Shape;1904;p74"/>
            <p:cNvSpPr/>
            <p:nvPr/>
          </p:nvSpPr>
          <p:spPr>
            <a:xfrm>
              <a:off x="343745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" name="Google Shape;1905;p74"/>
            <p:cNvSpPr/>
            <p:nvPr/>
          </p:nvSpPr>
          <p:spPr>
            <a:xfrm>
              <a:off x="343745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" name="Google Shape;1906;p74"/>
            <p:cNvSpPr/>
            <p:nvPr/>
          </p:nvSpPr>
          <p:spPr>
            <a:xfrm>
              <a:off x="343745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" name="Google Shape;1907;p74"/>
            <p:cNvSpPr/>
            <p:nvPr/>
          </p:nvSpPr>
          <p:spPr>
            <a:xfrm>
              <a:off x="35136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" name="Google Shape;1908;p74"/>
            <p:cNvSpPr/>
            <p:nvPr/>
          </p:nvSpPr>
          <p:spPr>
            <a:xfrm>
              <a:off x="35136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" name="Google Shape;1909;p74"/>
            <p:cNvSpPr/>
            <p:nvPr/>
          </p:nvSpPr>
          <p:spPr>
            <a:xfrm>
              <a:off x="35136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" name="Google Shape;1910;p74"/>
            <p:cNvSpPr/>
            <p:nvPr/>
          </p:nvSpPr>
          <p:spPr>
            <a:xfrm>
              <a:off x="35136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" name="Google Shape;1911;p74"/>
            <p:cNvSpPr/>
            <p:nvPr/>
          </p:nvSpPr>
          <p:spPr>
            <a:xfrm>
              <a:off x="351367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" name="Google Shape;1912;p74"/>
            <p:cNvSpPr/>
            <p:nvPr/>
          </p:nvSpPr>
          <p:spPr>
            <a:xfrm>
              <a:off x="351367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" name="Google Shape;1913;p74"/>
            <p:cNvSpPr/>
            <p:nvPr/>
          </p:nvSpPr>
          <p:spPr>
            <a:xfrm>
              <a:off x="351367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" name="Google Shape;1914;p74"/>
            <p:cNvSpPr/>
            <p:nvPr/>
          </p:nvSpPr>
          <p:spPr>
            <a:xfrm>
              <a:off x="351367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" name="Google Shape;1915;p74"/>
            <p:cNvSpPr/>
            <p:nvPr/>
          </p:nvSpPr>
          <p:spPr>
            <a:xfrm>
              <a:off x="358987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" name="Google Shape;1916;p74"/>
            <p:cNvSpPr/>
            <p:nvPr/>
          </p:nvSpPr>
          <p:spPr>
            <a:xfrm>
              <a:off x="366610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" name="Google Shape;1917;p74"/>
            <p:cNvSpPr/>
            <p:nvPr/>
          </p:nvSpPr>
          <p:spPr>
            <a:xfrm>
              <a:off x="366610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" name="Google Shape;1918;p74"/>
            <p:cNvSpPr/>
            <p:nvPr/>
          </p:nvSpPr>
          <p:spPr>
            <a:xfrm>
              <a:off x="366610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" name="Google Shape;1919;p74"/>
            <p:cNvSpPr/>
            <p:nvPr/>
          </p:nvSpPr>
          <p:spPr>
            <a:xfrm>
              <a:off x="366610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" name="Google Shape;1920;p74"/>
            <p:cNvSpPr/>
            <p:nvPr/>
          </p:nvSpPr>
          <p:spPr>
            <a:xfrm>
              <a:off x="366610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" name="Google Shape;1921;p74"/>
            <p:cNvSpPr/>
            <p:nvPr/>
          </p:nvSpPr>
          <p:spPr>
            <a:xfrm>
              <a:off x="366610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" name="Google Shape;1922;p74"/>
            <p:cNvSpPr/>
            <p:nvPr/>
          </p:nvSpPr>
          <p:spPr>
            <a:xfrm>
              <a:off x="366610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" name="Google Shape;1923;p74"/>
            <p:cNvSpPr/>
            <p:nvPr/>
          </p:nvSpPr>
          <p:spPr>
            <a:xfrm>
              <a:off x="37423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" name="Google Shape;1924;p74"/>
            <p:cNvSpPr/>
            <p:nvPr/>
          </p:nvSpPr>
          <p:spPr>
            <a:xfrm>
              <a:off x="37423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" name="Google Shape;1925;p74"/>
            <p:cNvSpPr/>
            <p:nvPr/>
          </p:nvSpPr>
          <p:spPr>
            <a:xfrm>
              <a:off x="37423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" name="Google Shape;1926;p74"/>
            <p:cNvSpPr/>
            <p:nvPr/>
          </p:nvSpPr>
          <p:spPr>
            <a:xfrm>
              <a:off x="37423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" name="Google Shape;1927;p74"/>
            <p:cNvSpPr/>
            <p:nvPr/>
          </p:nvSpPr>
          <p:spPr>
            <a:xfrm>
              <a:off x="3742300" y="30186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" name="Google Shape;1928;p74"/>
            <p:cNvSpPr/>
            <p:nvPr/>
          </p:nvSpPr>
          <p:spPr>
            <a:xfrm>
              <a:off x="37423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" name="Google Shape;1929;p74"/>
            <p:cNvSpPr/>
            <p:nvPr/>
          </p:nvSpPr>
          <p:spPr>
            <a:xfrm>
              <a:off x="3742300" y="3171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5"/>
                    <a:pt x="528" y="2131"/>
                    <a:pt x="1076" y="2131"/>
                  </a:cubicBezTo>
                  <a:cubicBezTo>
                    <a:pt x="1335" y="2131"/>
                    <a:pt x="1599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" name="Google Shape;1930;p74"/>
            <p:cNvSpPr/>
            <p:nvPr/>
          </p:nvSpPr>
          <p:spPr>
            <a:xfrm>
              <a:off x="374230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" name="Google Shape;1931;p74"/>
            <p:cNvSpPr/>
            <p:nvPr/>
          </p:nvSpPr>
          <p:spPr>
            <a:xfrm>
              <a:off x="38185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" name="Google Shape;1932;p74"/>
            <p:cNvSpPr/>
            <p:nvPr/>
          </p:nvSpPr>
          <p:spPr>
            <a:xfrm>
              <a:off x="38185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" name="Google Shape;1933;p74"/>
            <p:cNvSpPr/>
            <p:nvPr/>
          </p:nvSpPr>
          <p:spPr>
            <a:xfrm>
              <a:off x="38185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" name="Google Shape;1934;p74"/>
            <p:cNvSpPr/>
            <p:nvPr/>
          </p:nvSpPr>
          <p:spPr>
            <a:xfrm>
              <a:off x="38185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" name="Google Shape;1935;p74"/>
            <p:cNvSpPr/>
            <p:nvPr/>
          </p:nvSpPr>
          <p:spPr>
            <a:xfrm>
              <a:off x="38185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" name="Google Shape;1936;p74"/>
            <p:cNvSpPr/>
            <p:nvPr/>
          </p:nvSpPr>
          <p:spPr>
            <a:xfrm>
              <a:off x="38185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" name="Google Shape;1937;p74"/>
            <p:cNvSpPr/>
            <p:nvPr/>
          </p:nvSpPr>
          <p:spPr>
            <a:xfrm>
              <a:off x="381852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" name="Google Shape;1938;p74"/>
            <p:cNvSpPr/>
            <p:nvPr/>
          </p:nvSpPr>
          <p:spPr>
            <a:xfrm>
              <a:off x="3818525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" name="Google Shape;1939;p74"/>
            <p:cNvSpPr/>
            <p:nvPr/>
          </p:nvSpPr>
          <p:spPr>
            <a:xfrm>
              <a:off x="381852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" name="Google Shape;1940;p74"/>
            <p:cNvSpPr/>
            <p:nvPr/>
          </p:nvSpPr>
          <p:spPr>
            <a:xfrm>
              <a:off x="38185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" name="Google Shape;1941;p74"/>
            <p:cNvSpPr/>
            <p:nvPr/>
          </p:nvSpPr>
          <p:spPr>
            <a:xfrm>
              <a:off x="38947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" name="Google Shape;1942;p74"/>
            <p:cNvSpPr/>
            <p:nvPr/>
          </p:nvSpPr>
          <p:spPr>
            <a:xfrm>
              <a:off x="38947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" name="Google Shape;1943;p74"/>
            <p:cNvSpPr/>
            <p:nvPr/>
          </p:nvSpPr>
          <p:spPr>
            <a:xfrm>
              <a:off x="3894725" y="3856775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" name="Google Shape;1944;p74"/>
            <p:cNvSpPr/>
            <p:nvPr/>
          </p:nvSpPr>
          <p:spPr>
            <a:xfrm>
              <a:off x="38947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" name="Google Shape;1945;p74"/>
            <p:cNvSpPr/>
            <p:nvPr/>
          </p:nvSpPr>
          <p:spPr>
            <a:xfrm>
              <a:off x="38947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" name="Google Shape;1946;p74"/>
            <p:cNvSpPr/>
            <p:nvPr/>
          </p:nvSpPr>
          <p:spPr>
            <a:xfrm>
              <a:off x="38947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" name="Google Shape;1947;p74"/>
            <p:cNvSpPr/>
            <p:nvPr/>
          </p:nvSpPr>
          <p:spPr>
            <a:xfrm>
              <a:off x="3894725" y="3551925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" name="Google Shape;1948;p74"/>
            <p:cNvSpPr/>
            <p:nvPr/>
          </p:nvSpPr>
          <p:spPr>
            <a:xfrm>
              <a:off x="38947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" name="Google Shape;1949;p74"/>
            <p:cNvSpPr/>
            <p:nvPr/>
          </p:nvSpPr>
          <p:spPr>
            <a:xfrm>
              <a:off x="389472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" name="Google Shape;1950;p74"/>
            <p:cNvSpPr/>
            <p:nvPr/>
          </p:nvSpPr>
          <p:spPr>
            <a:xfrm>
              <a:off x="3894600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0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" name="Google Shape;1951;p74"/>
            <p:cNvSpPr/>
            <p:nvPr/>
          </p:nvSpPr>
          <p:spPr>
            <a:xfrm>
              <a:off x="389472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" name="Google Shape;1952;p74"/>
            <p:cNvSpPr/>
            <p:nvPr/>
          </p:nvSpPr>
          <p:spPr>
            <a:xfrm>
              <a:off x="38947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" name="Google Shape;1953;p74"/>
            <p:cNvSpPr/>
            <p:nvPr/>
          </p:nvSpPr>
          <p:spPr>
            <a:xfrm>
              <a:off x="38947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" name="Google Shape;1954;p74"/>
            <p:cNvSpPr/>
            <p:nvPr/>
          </p:nvSpPr>
          <p:spPr>
            <a:xfrm>
              <a:off x="38947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" name="Google Shape;1955;p74"/>
            <p:cNvSpPr/>
            <p:nvPr/>
          </p:nvSpPr>
          <p:spPr>
            <a:xfrm>
              <a:off x="38947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" name="Google Shape;1956;p74"/>
            <p:cNvSpPr/>
            <p:nvPr/>
          </p:nvSpPr>
          <p:spPr>
            <a:xfrm>
              <a:off x="38947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" name="Google Shape;1957;p74"/>
            <p:cNvSpPr/>
            <p:nvPr/>
          </p:nvSpPr>
          <p:spPr>
            <a:xfrm>
              <a:off x="38185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" name="Google Shape;1958;p74"/>
            <p:cNvSpPr/>
            <p:nvPr/>
          </p:nvSpPr>
          <p:spPr>
            <a:xfrm>
              <a:off x="3742300" y="2866425"/>
              <a:ext cx="62225" cy="53225"/>
            </a:xfrm>
            <a:custGeom>
              <a:avLst/>
              <a:gdLst/>
              <a:ahLst/>
              <a:cxnLst/>
              <a:rect l="l" t="t" r="r" b="b"/>
              <a:pathLst>
                <a:path w="2489" h="2129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1"/>
                    <a:pt x="1814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" name="Google Shape;1959;p74"/>
            <p:cNvSpPr/>
            <p:nvPr/>
          </p:nvSpPr>
          <p:spPr>
            <a:xfrm>
              <a:off x="366610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" name="Google Shape;1960;p74"/>
            <p:cNvSpPr/>
            <p:nvPr/>
          </p:nvSpPr>
          <p:spPr>
            <a:xfrm>
              <a:off x="450405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" name="Google Shape;1961;p74"/>
            <p:cNvSpPr/>
            <p:nvPr/>
          </p:nvSpPr>
          <p:spPr>
            <a:xfrm>
              <a:off x="4504050" y="31710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" name="Google Shape;1962;p74"/>
            <p:cNvSpPr/>
            <p:nvPr/>
          </p:nvSpPr>
          <p:spPr>
            <a:xfrm>
              <a:off x="450405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" name="Google Shape;1963;p74"/>
            <p:cNvSpPr/>
            <p:nvPr/>
          </p:nvSpPr>
          <p:spPr>
            <a:xfrm>
              <a:off x="442782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" name="Google Shape;1964;p74"/>
            <p:cNvSpPr/>
            <p:nvPr/>
          </p:nvSpPr>
          <p:spPr>
            <a:xfrm>
              <a:off x="442782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" name="Google Shape;1965;p74"/>
            <p:cNvSpPr/>
            <p:nvPr/>
          </p:nvSpPr>
          <p:spPr>
            <a:xfrm>
              <a:off x="442782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" name="Google Shape;1966;p74"/>
            <p:cNvSpPr/>
            <p:nvPr/>
          </p:nvSpPr>
          <p:spPr>
            <a:xfrm>
              <a:off x="442782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" name="Google Shape;1967;p74"/>
            <p:cNvSpPr/>
            <p:nvPr/>
          </p:nvSpPr>
          <p:spPr>
            <a:xfrm>
              <a:off x="442782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" name="Google Shape;1968;p74"/>
            <p:cNvSpPr/>
            <p:nvPr/>
          </p:nvSpPr>
          <p:spPr>
            <a:xfrm>
              <a:off x="435160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" name="Google Shape;1969;p74"/>
            <p:cNvSpPr/>
            <p:nvPr/>
          </p:nvSpPr>
          <p:spPr>
            <a:xfrm>
              <a:off x="435160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" name="Google Shape;1970;p74"/>
            <p:cNvSpPr/>
            <p:nvPr/>
          </p:nvSpPr>
          <p:spPr>
            <a:xfrm>
              <a:off x="435160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" name="Google Shape;1971;p74"/>
            <p:cNvSpPr/>
            <p:nvPr/>
          </p:nvSpPr>
          <p:spPr>
            <a:xfrm>
              <a:off x="435160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" name="Google Shape;1972;p74"/>
            <p:cNvSpPr/>
            <p:nvPr/>
          </p:nvSpPr>
          <p:spPr>
            <a:xfrm>
              <a:off x="435160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" name="Google Shape;1973;p74"/>
            <p:cNvSpPr/>
            <p:nvPr/>
          </p:nvSpPr>
          <p:spPr>
            <a:xfrm>
              <a:off x="427560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" name="Google Shape;1974;p74"/>
            <p:cNvSpPr/>
            <p:nvPr/>
          </p:nvSpPr>
          <p:spPr>
            <a:xfrm>
              <a:off x="42756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" name="Google Shape;1975;p74"/>
            <p:cNvSpPr/>
            <p:nvPr/>
          </p:nvSpPr>
          <p:spPr>
            <a:xfrm>
              <a:off x="427560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" name="Google Shape;1976;p74"/>
            <p:cNvSpPr/>
            <p:nvPr/>
          </p:nvSpPr>
          <p:spPr>
            <a:xfrm>
              <a:off x="4275600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" name="Google Shape;1977;p74"/>
            <p:cNvSpPr/>
            <p:nvPr/>
          </p:nvSpPr>
          <p:spPr>
            <a:xfrm>
              <a:off x="42756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" name="Google Shape;1978;p74"/>
            <p:cNvSpPr/>
            <p:nvPr/>
          </p:nvSpPr>
          <p:spPr>
            <a:xfrm>
              <a:off x="42756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" name="Google Shape;1979;p74"/>
            <p:cNvSpPr/>
            <p:nvPr/>
          </p:nvSpPr>
          <p:spPr>
            <a:xfrm>
              <a:off x="42756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" name="Google Shape;1980;p74"/>
            <p:cNvSpPr/>
            <p:nvPr/>
          </p:nvSpPr>
          <p:spPr>
            <a:xfrm>
              <a:off x="42756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" name="Google Shape;1981;p74"/>
            <p:cNvSpPr/>
            <p:nvPr/>
          </p:nvSpPr>
          <p:spPr>
            <a:xfrm>
              <a:off x="419940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" name="Google Shape;1982;p74"/>
            <p:cNvSpPr/>
            <p:nvPr/>
          </p:nvSpPr>
          <p:spPr>
            <a:xfrm>
              <a:off x="41994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" name="Google Shape;1983;p74"/>
            <p:cNvSpPr/>
            <p:nvPr/>
          </p:nvSpPr>
          <p:spPr>
            <a:xfrm>
              <a:off x="419940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" name="Google Shape;1984;p74"/>
            <p:cNvSpPr/>
            <p:nvPr/>
          </p:nvSpPr>
          <p:spPr>
            <a:xfrm>
              <a:off x="419940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" name="Google Shape;1985;p74"/>
            <p:cNvSpPr/>
            <p:nvPr/>
          </p:nvSpPr>
          <p:spPr>
            <a:xfrm>
              <a:off x="412317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" name="Google Shape;1986;p74"/>
            <p:cNvSpPr/>
            <p:nvPr/>
          </p:nvSpPr>
          <p:spPr>
            <a:xfrm>
              <a:off x="412317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" name="Google Shape;1987;p74"/>
            <p:cNvSpPr/>
            <p:nvPr/>
          </p:nvSpPr>
          <p:spPr>
            <a:xfrm>
              <a:off x="412317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" name="Google Shape;1988;p74"/>
            <p:cNvSpPr/>
            <p:nvPr/>
          </p:nvSpPr>
          <p:spPr>
            <a:xfrm>
              <a:off x="412317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" name="Google Shape;1989;p74"/>
            <p:cNvSpPr/>
            <p:nvPr/>
          </p:nvSpPr>
          <p:spPr>
            <a:xfrm>
              <a:off x="41231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" name="Google Shape;1990;p74"/>
            <p:cNvSpPr/>
            <p:nvPr/>
          </p:nvSpPr>
          <p:spPr>
            <a:xfrm>
              <a:off x="404695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" name="Google Shape;1991;p74"/>
            <p:cNvSpPr/>
            <p:nvPr/>
          </p:nvSpPr>
          <p:spPr>
            <a:xfrm>
              <a:off x="404695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" name="Google Shape;1992;p74"/>
            <p:cNvSpPr/>
            <p:nvPr/>
          </p:nvSpPr>
          <p:spPr>
            <a:xfrm>
              <a:off x="40469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" name="Google Shape;1993;p74"/>
            <p:cNvSpPr/>
            <p:nvPr/>
          </p:nvSpPr>
          <p:spPr>
            <a:xfrm>
              <a:off x="39709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" name="Google Shape;1994;p74"/>
            <p:cNvSpPr/>
            <p:nvPr/>
          </p:nvSpPr>
          <p:spPr>
            <a:xfrm>
              <a:off x="39709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" name="Google Shape;1995;p74"/>
            <p:cNvSpPr/>
            <p:nvPr/>
          </p:nvSpPr>
          <p:spPr>
            <a:xfrm>
              <a:off x="397095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" name="Google Shape;1996;p74"/>
            <p:cNvSpPr/>
            <p:nvPr/>
          </p:nvSpPr>
          <p:spPr>
            <a:xfrm>
              <a:off x="389472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" name="Google Shape;1997;p74"/>
            <p:cNvSpPr/>
            <p:nvPr/>
          </p:nvSpPr>
          <p:spPr>
            <a:xfrm>
              <a:off x="38947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" name="Google Shape;1998;p74"/>
            <p:cNvSpPr/>
            <p:nvPr/>
          </p:nvSpPr>
          <p:spPr>
            <a:xfrm>
              <a:off x="38947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" name="Google Shape;1999;p74"/>
            <p:cNvSpPr/>
            <p:nvPr/>
          </p:nvSpPr>
          <p:spPr>
            <a:xfrm>
              <a:off x="38947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" name="Google Shape;2000;p74"/>
            <p:cNvSpPr/>
            <p:nvPr/>
          </p:nvSpPr>
          <p:spPr>
            <a:xfrm>
              <a:off x="38185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" name="Google Shape;2001;p74"/>
            <p:cNvSpPr/>
            <p:nvPr/>
          </p:nvSpPr>
          <p:spPr>
            <a:xfrm>
              <a:off x="38185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" name="Google Shape;2002;p74"/>
            <p:cNvSpPr/>
            <p:nvPr/>
          </p:nvSpPr>
          <p:spPr>
            <a:xfrm>
              <a:off x="381852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" name="Google Shape;2003;p74"/>
            <p:cNvSpPr/>
            <p:nvPr/>
          </p:nvSpPr>
          <p:spPr>
            <a:xfrm>
              <a:off x="38185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" name="Google Shape;2004;p74"/>
            <p:cNvSpPr/>
            <p:nvPr/>
          </p:nvSpPr>
          <p:spPr>
            <a:xfrm>
              <a:off x="38185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" name="Google Shape;2005;p74"/>
            <p:cNvSpPr/>
            <p:nvPr/>
          </p:nvSpPr>
          <p:spPr>
            <a:xfrm>
              <a:off x="381852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" name="Google Shape;2006;p74"/>
            <p:cNvSpPr/>
            <p:nvPr/>
          </p:nvSpPr>
          <p:spPr>
            <a:xfrm>
              <a:off x="38185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" name="Google Shape;2007;p74"/>
            <p:cNvSpPr/>
            <p:nvPr/>
          </p:nvSpPr>
          <p:spPr>
            <a:xfrm>
              <a:off x="38185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" name="Google Shape;2008;p74"/>
            <p:cNvSpPr/>
            <p:nvPr/>
          </p:nvSpPr>
          <p:spPr>
            <a:xfrm>
              <a:off x="3742300" y="37803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" name="Google Shape;2009;p74"/>
            <p:cNvSpPr/>
            <p:nvPr/>
          </p:nvSpPr>
          <p:spPr>
            <a:xfrm>
              <a:off x="37423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" name="Google Shape;2010;p74"/>
            <p:cNvSpPr/>
            <p:nvPr/>
          </p:nvSpPr>
          <p:spPr>
            <a:xfrm>
              <a:off x="37423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" name="Google Shape;2011;p74"/>
            <p:cNvSpPr/>
            <p:nvPr/>
          </p:nvSpPr>
          <p:spPr>
            <a:xfrm>
              <a:off x="37423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" name="Google Shape;2012;p74"/>
            <p:cNvSpPr/>
            <p:nvPr/>
          </p:nvSpPr>
          <p:spPr>
            <a:xfrm>
              <a:off x="37421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" name="Google Shape;2013;p74"/>
            <p:cNvSpPr/>
            <p:nvPr/>
          </p:nvSpPr>
          <p:spPr>
            <a:xfrm>
              <a:off x="37423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" name="Google Shape;2014;p74"/>
            <p:cNvSpPr/>
            <p:nvPr/>
          </p:nvSpPr>
          <p:spPr>
            <a:xfrm>
              <a:off x="3665950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" name="Google Shape;2015;p74"/>
            <p:cNvSpPr/>
            <p:nvPr/>
          </p:nvSpPr>
          <p:spPr>
            <a:xfrm>
              <a:off x="366610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" name="Google Shape;2016;p74"/>
            <p:cNvSpPr/>
            <p:nvPr/>
          </p:nvSpPr>
          <p:spPr>
            <a:xfrm>
              <a:off x="366610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" name="Google Shape;2017;p74"/>
            <p:cNvSpPr/>
            <p:nvPr/>
          </p:nvSpPr>
          <p:spPr>
            <a:xfrm>
              <a:off x="358987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" name="Google Shape;2018;p74"/>
            <p:cNvSpPr/>
            <p:nvPr/>
          </p:nvSpPr>
          <p:spPr>
            <a:xfrm>
              <a:off x="35898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" name="Google Shape;2019;p74"/>
            <p:cNvSpPr/>
            <p:nvPr/>
          </p:nvSpPr>
          <p:spPr>
            <a:xfrm>
              <a:off x="35898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" name="Google Shape;2020;p74"/>
            <p:cNvSpPr/>
            <p:nvPr/>
          </p:nvSpPr>
          <p:spPr>
            <a:xfrm>
              <a:off x="35136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" name="Google Shape;2021;p74"/>
            <p:cNvSpPr/>
            <p:nvPr/>
          </p:nvSpPr>
          <p:spPr>
            <a:xfrm>
              <a:off x="35136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" name="Google Shape;2022;p74"/>
            <p:cNvSpPr/>
            <p:nvPr/>
          </p:nvSpPr>
          <p:spPr>
            <a:xfrm>
              <a:off x="35136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" name="Google Shape;2023;p74"/>
            <p:cNvSpPr/>
            <p:nvPr/>
          </p:nvSpPr>
          <p:spPr>
            <a:xfrm>
              <a:off x="343745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" name="Google Shape;2024;p74"/>
            <p:cNvSpPr/>
            <p:nvPr/>
          </p:nvSpPr>
          <p:spPr>
            <a:xfrm>
              <a:off x="343745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" name="Google Shape;2025;p74"/>
            <p:cNvSpPr/>
            <p:nvPr/>
          </p:nvSpPr>
          <p:spPr>
            <a:xfrm>
              <a:off x="343745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6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" name="Google Shape;2026;p74"/>
            <p:cNvSpPr/>
            <p:nvPr/>
          </p:nvSpPr>
          <p:spPr>
            <a:xfrm>
              <a:off x="34374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" name="Google Shape;2027;p74"/>
            <p:cNvSpPr/>
            <p:nvPr/>
          </p:nvSpPr>
          <p:spPr>
            <a:xfrm>
              <a:off x="336145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" name="Google Shape;2028;p74"/>
            <p:cNvSpPr/>
            <p:nvPr/>
          </p:nvSpPr>
          <p:spPr>
            <a:xfrm>
              <a:off x="336145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" name="Google Shape;2029;p74"/>
            <p:cNvSpPr/>
            <p:nvPr/>
          </p:nvSpPr>
          <p:spPr>
            <a:xfrm>
              <a:off x="336145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" name="Google Shape;2030;p74"/>
            <p:cNvSpPr/>
            <p:nvPr/>
          </p:nvSpPr>
          <p:spPr>
            <a:xfrm>
              <a:off x="33614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2" y="2137"/>
                    <a:pt x="1597" y="2039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" name="Google Shape;2031;p74"/>
            <p:cNvSpPr/>
            <p:nvPr/>
          </p:nvSpPr>
          <p:spPr>
            <a:xfrm>
              <a:off x="32852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" name="Google Shape;2032;p74"/>
            <p:cNvSpPr/>
            <p:nvPr/>
          </p:nvSpPr>
          <p:spPr>
            <a:xfrm>
              <a:off x="32852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" name="Google Shape;2033;p74"/>
            <p:cNvSpPr/>
            <p:nvPr/>
          </p:nvSpPr>
          <p:spPr>
            <a:xfrm>
              <a:off x="32852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" name="Google Shape;2034;p74"/>
            <p:cNvSpPr/>
            <p:nvPr/>
          </p:nvSpPr>
          <p:spPr>
            <a:xfrm>
              <a:off x="32852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" name="Google Shape;2035;p74"/>
            <p:cNvSpPr/>
            <p:nvPr/>
          </p:nvSpPr>
          <p:spPr>
            <a:xfrm>
              <a:off x="3209025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" name="Google Shape;2036;p74"/>
            <p:cNvSpPr/>
            <p:nvPr/>
          </p:nvSpPr>
          <p:spPr>
            <a:xfrm>
              <a:off x="3209025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" name="Google Shape;2037;p74"/>
            <p:cNvSpPr/>
            <p:nvPr/>
          </p:nvSpPr>
          <p:spPr>
            <a:xfrm>
              <a:off x="3209025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" name="Google Shape;2038;p74"/>
            <p:cNvSpPr/>
            <p:nvPr/>
          </p:nvSpPr>
          <p:spPr>
            <a:xfrm>
              <a:off x="320902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" name="Google Shape;2039;p74"/>
            <p:cNvSpPr/>
            <p:nvPr/>
          </p:nvSpPr>
          <p:spPr>
            <a:xfrm>
              <a:off x="320902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" name="Google Shape;2040;p74"/>
            <p:cNvSpPr/>
            <p:nvPr/>
          </p:nvSpPr>
          <p:spPr>
            <a:xfrm>
              <a:off x="419940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" name="Google Shape;2041;p74"/>
            <p:cNvSpPr/>
            <p:nvPr/>
          </p:nvSpPr>
          <p:spPr>
            <a:xfrm>
              <a:off x="3132800" y="11143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" name="Google Shape;2042;p74"/>
            <p:cNvSpPr/>
            <p:nvPr/>
          </p:nvSpPr>
          <p:spPr>
            <a:xfrm>
              <a:off x="305680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" name="Google Shape;2043;p74"/>
            <p:cNvSpPr/>
            <p:nvPr/>
          </p:nvSpPr>
          <p:spPr>
            <a:xfrm>
              <a:off x="43516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" name="Google Shape;2044;p74"/>
            <p:cNvSpPr/>
            <p:nvPr/>
          </p:nvSpPr>
          <p:spPr>
            <a:xfrm>
              <a:off x="43516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" name="Google Shape;2045;p74"/>
            <p:cNvSpPr/>
            <p:nvPr/>
          </p:nvSpPr>
          <p:spPr>
            <a:xfrm>
              <a:off x="43516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" name="Google Shape;2046;p74"/>
            <p:cNvSpPr/>
            <p:nvPr/>
          </p:nvSpPr>
          <p:spPr>
            <a:xfrm>
              <a:off x="4351600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" name="Google Shape;2047;p74"/>
            <p:cNvSpPr/>
            <p:nvPr/>
          </p:nvSpPr>
          <p:spPr>
            <a:xfrm>
              <a:off x="43516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" name="Google Shape;2048;p74"/>
            <p:cNvSpPr/>
            <p:nvPr/>
          </p:nvSpPr>
          <p:spPr>
            <a:xfrm>
              <a:off x="43516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" name="Google Shape;2049;p74"/>
            <p:cNvSpPr/>
            <p:nvPr/>
          </p:nvSpPr>
          <p:spPr>
            <a:xfrm>
              <a:off x="43516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" name="Google Shape;2050;p74"/>
            <p:cNvSpPr/>
            <p:nvPr/>
          </p:nvSpPr>
          <p:spPr>
            <a:xfrm>
              <a:off x="3970950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" name="Google Shape;2051;p74"/>
            <p:cNvSpPr/>
            <p:nvPr/>
          </p:nvSpPr>
          <p:spPr>
            <a:xfrm>
              <a:off x="39709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" name="Google Shape;2052;p74"/>
            <p:cNvSpPr/>
            <p:nvPr/>
          </p:nvSpPr>
          <p:spPr>
            <a:xfrm>
              <a:off x="36661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" name="Google Shape;2053;p74"/>
            <p:cNvSpPr/>
            <p:nvPr/>
          </p:nvSpPr>
          <p:spPr>
            <a:xfrm>
              <a:off x="37423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" name="Google Shape;2054;p74"/>
            <p:cNvSpPr/>
            <p:nvPr/>
          </p:nvSpPr>
          <p:spPr>
            <a:xfrm>
              <a:off x="37423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" name="Google Shape;2055;p74"/>
            <p:cNvSpPr/>
            <p:nvPr/>
          </p:nvSpPr>
          <p:spPr>
            <a:xfrm>
              <a:off x="38185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" name="Google Shape;2056;p74"/>
            <p:cNvSpPr/>
            <p:nvPr/>
          </p:nvSpPr>
          <p:spPr>
            <a:xfrm>
              <a:off x="38947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" name="Google Shape;2057;p74"/>
            <p:cNvSpPr/>
            <p:nvPr/>
          </p:nvSpPr>
          <p:spPr>
            <a:xfrm>
              <a:off x="38947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" name="Google Shape;2058;p74"/>
            <p:cNvSpPr/>
            <p:nvPr/>
          </p:nvSpPr>
          <p:spPr>
            <a:xfrm>
              <a:off x="39709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" name="Google Shape;2059;p74"/>
            <p:cNvSpPr/>
            <p:nvPr/>
          </p:nvSpPr>
          <p:spPr>
            <a:xfrm>
              <a:off x="39709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" name="Google Shape;2060;p74"/>
            <p:cNvSpPr/>
            <p:nvPr/>
          </p:nvSpPr>
          <p:spPr>
            <a:xfrm>
              <a:off x="40469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" name="Google Shape;2061;p74"/>
            <p:cNvSpPr/>
            <p:nvPr/>
          </p:nvSpPr>
          <p:spPr>
            <a:xfrm>
              <a:off x="404695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" name="Google Shape;2062;p74"/>
            <p:cNvSpPr/>
            <p:nvPr/>
          </p:nvSpPr>
          <p:spPr>
            <a:xfrm>
              <a:off x="40469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" name="Google Shape;2063;p74"/>
            <p:cNvSpPr/>
            <p:nvPr/>
          </p:nvSpPr>
          <p:spPr>
            <a:xfrm>
              <a:off x="40469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" name="Google Shape;2064;p74"/>
            <p:cNvSpPr/>
            <p:nvPr/>
          </p:nvSpPr>
          <p:spPr>
            <a:xfrm>
              <a:off x="41231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" name="Google Shape;2065;p74"/>
            <p:cNvSpPr/>
            <p:nvPr/>
          </p:nvSpPr>
          <p:spPr>
            <a:xfrm>
              <a:off x="41231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" name="Google Shape;2066;p74"/>
            <p:cNvSpPr/>
            <p:nvPr/>
          </p:nvSpPr>
          <p:spPr>
            <a:xfrm>
              <a:off x="4123175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" name="Google Shape;2067;p74"/>
            <p:cNvSpPr/>
            <p:nvPr/>
          </p:nvSpPr>
          <p:spPr>
            <a:xfrm>
              <a:off x="41231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" name="Google Shape;2068;p74"/>
            <p:cNvSpPr/>
            <p:nvPr/>
          </p:nvSpPr>
          <p:spPr>
            <a:xfrm>
              <a:off x="41231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" name="Google Shape;2069;p74"/>
            <p:cNvSpPr/>
            <p:nvPr/>
          </p:nvSpPr>
          <p:spPr>
            <a:xfrm>
              <a:off x="41231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" name="Google Shape;2070;p74"/>
            <p:cNvSpPr/>
            <p:nvPr/>
          </p:nvSpPr>
          <p:spPr>
            <a:xfrm>
              <a:off x="41994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" name="Google Shape;2071;p74"/>
            <p:cNvSpPr/>
            <p:nvPr/>
          </p:nvSpPr>
          <p:spPr>
            <a:xfrm>
              <a:off x="41994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" name="Google Shape;2072;p74"/>
            <p:cNvSpPr/>
            <p:nvPr/>
          </p:nvSpPr>
          <p:spPr>
            <a:xfrm>
              <a:off x="41994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" name="Google Shape;2073;p74"/>
            <p:cNvSpPr/>
            <p:nvPr/>
          </p:nvSpPr>
          <p:spPr>
            <a:xfrm>
              <a:off x="41994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" name="Google Shape;2074;p74"/>
            <p:cNvSpPr/>
            <p:nvPr/>
          </p:nvSpPr>
          <p:spPr>
            <a:xfrm>
              <a:off x="41994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" name="Google Shape;2075;p74"/>
            <p:cNvSpPr/>
            <p:nvPr/>
          </p:nvSpPr>
          <p:spPr>
            <a:xfrm>
              <a:off x="41994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" name="Google Shape;2076;p74"/>
            <p:cNvSpPr/>
            <p:nvPr/>
          </p:nvSpPr>
          <p:spPr>
            <a:xfrm>
              <a:off x="419940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" name="Google Shape;2077;p74"/>
            <p:cNvSpPr/>
            <p:nvPr/>
          </p:nvSpPr>
          <p:spPr>
            <a:xfrm>
              <a:off x="42756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" name="Google Shape;2078;p74"/>
            <p:cNvSpPr/>
            <p:nvPr/>
          </p:nvSpPr>
          <p:spPr>
            <a:xfrm>
              <a:off x="42756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" name="Google Shape;2079;p74"/>
            <p:cNvSpPr/>
            <p:nvPr/>
          </p:nvSpPr>
          <p:spPr>
            <a:xfrm>
              <a:off x="42756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" name="Google Shape;2080;p74"/>
            <p:cNvSpPr/>
            <p:nvPr/>
          </p:nvSpPr>
          <p:spPr>
            <a:xfrm>
              <a:off x="42756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" name="Google Shape;2081;p74"/>
            <p:cNvSpPr/>
            <p:nvPr/>
          </p:nvSpPr>
          <p:spPr>
            <a:xfrm>
              <a:off x="42756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" name="Google Shape;2082;p74"/>
            <p:cNvSpPr/>
            <p:nvPr/>
          </p:nvSpPr>
          <p:spPr>
            <a:xfrm>
              <a:off x="42756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" name="Google Shape;2083;p74"/>
            <p:cNvSpPr/>
            <p:nvPr/>
          </p:nvSpPr>
          <p:spPr>
            <a:xfrm>
              <a:off x="42756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" name="Google Shape;2084;p74"/>
            <p:cNvSpPr/>
            <p:nvPr/>
          </p:nvSpPr>
          <p:spPr>
            <a:xfrm>
              <a:off x="42756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" name="Google Shape;2085;p74"/>
            <p:cNvSpPr/>
            <p:nvPr/>
          </p:nvSpPr>
          <p:spPr>
            <a:xfrm>
              <a:off x="43516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" name="Google Shape;2086;p74"/>
            <p:cNvSpPr/>
            <p:nvPr/>
          </p:nvSpPr>
          <p:spPr>
            <a:xfrm>
              <a:off x="44278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" name="Google Shape;2087;p74"/>
            <p:cNvSpPr/>
            <p:nvPr/>
          </p:nvSpPr>
          <p:spPr>
            <a:xfrm>
              <a:off x="44278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" name="Google Shape;2088;p74"/>
            <p:cNvSpPr/>
            <p:nvPr/>
          </p:nvSpPr>
          <p:spPr>
            <a:xfrm>
              <a:off x="44278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" name="Google Shape;2089;p74"/>
            <p:cNvSpPr/>
            <p:nvPr/>
          </p:nvSpPr>
          <p:spPr>
            <a:xfrm>
              <a:off x="44278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" name="Google Shape;2090;p74"/>
            <p:cNvSpPr/>
            <p:nvPr/>
          </p:nvSpPr>
          <p:spPr>
            <a:xfrm>
              <a:off x="44278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" name="Google Shape;2091;p74"/>
            <p:cNvSpPr/>
            <p:nvPr/>
          </p:nvSpPr>
          <p:spPr>
            <a:xfrm>
              <a:off x="44278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" name="Google Shape;2092;p74"/>
            <p:cNvSpPr/>
            <p:nvPr/>
          </p:nvSpPr>
          <p:spPr>
            <a:xfrm>
              <a:off x="44278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" name="Google Shape;2093;p74"/>
            <p:cNvSpPr/>
            <p:nvPr/>
          </p:nvSpPr>
          <p:spPr>
            <a:xfrm>
              <a:off x="44278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" name="Google Shape;2094;p74"/>
            <p:cNvSpPr/>
            <p:nvPr/>
          </p:nvSpPr>
          <p:spPr>
            <a:xfrm>
              <a:off x="4427825" y="1571400"/>
              <a:ext cx="62350" cy="53250"/>
            </a:xfrm>
            <a:custGeom>
              <a:avLst/>
              <a:gdLst/>
              <a:ahLst/>
              <a:cxnLst/>
              <a:rect l="l" t="t" r="r" b="b"/>
              <a:pathLst>
                <a:path w="2494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4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" name="Google Shape;2095;p74"/>
            <p:cNvSpPr/>
            <p:nvPr/>
          </p:nvSpPr>
          <p:spPr>
            <a:xfrm>
              <a:off x="43516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" name="Google Shape;2096;p74"/>
            <p:cNvSpPr/>
            <p:nvPr/>
          </p:nvSpPr>
          <p:spPr>
            <a:xfrm>
              <a:off x="42756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" name="Google Shape;2097;p74"/>
            <p:cNvSpPr/>
            <p:nvPr/>
          </p:nvSpPr>
          <p:spPr>
            <a:xfrm>
              <a:off x="42756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" name="Google Shape;2098;p74"/>
            <p:cNvSpPr/>
            <p:nvPr/>
          </p:nvSpPr>
          <p:spPr>
            <a:xfrm>
              <a:off x="41994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" name="Google Shape;2099;p74"/>
            <p:cNvSpPr/>
            <p:nvPr/>
          </p:nvSpPr>
          <p:spPr>
            <a:xfrm>
              <a:off x="41994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" name="Google Shape;2100;p74"/>
            <p:cNvSpPr/>
            <p:nvPr/>
          </p:nvSpPr>
          <p:spPr>
            <a:xfrm>
              <a:off x="41994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" name="Google Shape;2101;p74"/>
            <p:cNvSpPr/>
            <p:nvPr/>
          </p:nvSpPr>
          <p:spPr>
            <a:xfrm>
              <a:off x="41994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" name="Google Shape;2102;p74"/>
            <p:cNvSpPr/>
            <p:nvPr/>
          </p:nvSpPr>
          <p:spPr>
            <a:xfrm>
              <a:off x="41231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" name="Google Shape;2103;p74"/>
            <p:cNvSpPr/>
            <p:nvPr/>
          </p:nvSpPr>
          <p:spPr>
            <a:xfrm>
              <a:off x="41231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" name="Google Shape;2104;p74"/>
            <p:cNvSpPr/>
            <p:nvPr/>
          </p:nvSpPr>
          <p:spPr>
            <a:xfrm>
              <a:off x="41231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" name="Google Shape;2105;p74"/>
            <p:cNvSpPr/>
            <p:nvPr/>
          </p:nvSpPr>
          <p:spPr>
            <a:xfrm>
              <a:off x="41231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" name="Google Shape;2106;p74"/>
            <p:cNvSpPr/>
            <p:nvPr/>
          </p:nvSpPr>
          <p:spPr>
            <a:xfrm>
              <a:off x="41231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" name="Google Shape;2107;p74"/>
            <p:cNvSpPr/>
            <p:nvPr/>
          </p:nvSpPr>
          <p:spPr>
            <a:xfrm>
              <a:off x="41231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" name="Google Shape;2108;p74"/>
            <p:cNvSpPr/>
            <p:nvPr/>
          </p:nvSpPr>
          <p:spPr>
            <a:xfrm>
              <a:off x="40469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" name="Google Shape;2109;p74"/>
            <p:cNvSpPr/>
            <p:nvPr/>
          </p:nvSpPr>
          <p:spPr>
            <a:xfrm>
              <a:off x="40469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" name="Google Shape;2110;p74"/>
            <p:cNvSpPr/>
            <p:nvPr/>
          </p:nvSpPr>
          <p:spPr>
            <a:xfrm>
              <a:off x="40469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" name="Google Shape;2111;p74"/>
            <p:cNvSpPr/>
            <p:nvPr/>
          </p:nvSpPr>
          <p:spPr>
            <a:xfrm>
              <a:off x="40469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" name="Google Shape;2112;p74"/>
            <p:cNvSpPr/>
            <p:nvPr/>
          </p:nvSpPr>
          <p:spPr>
            <a:xfrm>
              <a:off x="40469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" name="Google Shape;2113;p74"/>
            <p:cNvSpPr/>
            <p:nvPr/>
          </p:nvSpPr>
          <p:spPr>
            <a:xfrm>
              <a:off x="404695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" name="Google Shape;2114;p74"/>
            <p:cNvSpPr/>
            <p:nvPr/>
          </p:nvSpPr>
          <p:spPr>
            <a:xfrm>
              <a:off x="40469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" name="Google Shape;2115;p74"/>
            <p:cNvSpPr/>
            <p:nvPr/>
          </p:nvSpPr>
          <p:spPr>
            <a:xfrm>
              <a:off x="40469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" name="Google Shape;2116;p74"/>
            <p:cNvSpPr/>
            <p:nvPr/>
          </p:nvSpPr>
          <p:spPr>
            <a:xfrm>
              <a:off x="39709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" name="Google Shape;2117;p74"/>
            <p:cNvSpPr/>
            <p:nvPr/>
          </p:nvSpPr>
          <p:spPr>
            <a:xfrm>
              <a:off x="39709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" name="Google Shape;2118;p74"/>
            <p:cNvSpPr/>
            <p:nvPr/>
          </p:nvSpPr>
          <p:spPr>
            <a:xfrm>
              <a:off x="39709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" name="Google Shape;2119;p74"/>
            <p:cNvSpPr/>
            <p:nvPr/>
          </p:nvSpPr>
          <p:spPr>
            <a:xfrm>
              <a:off x="39709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" name="Google Shape;2120;p74"/>
            <p:cNvSpPr/>
            <p:nvPr/>
          </p:nvSpPr>
          <p:spPr>
            <a:xfrm>
              <a:off x="39709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" name="Google Shape;2121;p74"/>
            <p:cNvSpPr/>
            <p:nvPr/>
          </p:nvSpPr>
          <p:spPr>
            <a:xfrm>
              <a:off x="39709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" name="Google Shape;2122;p74"/>
            <p:cNvSpPr/>
            <p:nvPr/>
          </p:nvSpPr>
          <p:spPr>
            <a:xfrm>
              <a:off x="39709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" name="Google Shape;2123;p74"/>
            <p:cNvSpPr/>
            <p:nvPr/>
          </p:nvSpPr>
          <p:spPr>
            <a:xfrm>
              <a:off x="39709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" name="Google Shape;2124;p74"/>
            <p:cNvSpPr/>
            <p:nvPr/>
          </p:nvSpPr>
          <p:spPr>
            <a:xfrm>
              <a:off x="39709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" name="Google Shape;2125;p74"/>
            <p:cNvSpPr/>
            <p:nvPr/>
          </p:nvSpPr>
          <p:spPr>
            <a:xfrm>
              <a:off x="38947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" name="Google Shape;2126;p74"/>
            <p:cNvSpPr/>
            <p:nvPr/>
          </p:nvSpPr>
          <p:spPr>
            <a:xfrm>
              <a:off x="38947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3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" name="Google Shape;2127;p74"/>
            <p:cNvSpPr/>
            <p:nvPr/>
          </p:nvSpPr>
          <p:spPr>
            <a:xfrm>
              <a:off x="38947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" name="Google Shape;2128;p74"/>
            <p:cNvSpPr/>
            <p:nvPr/>
          </p:nvSpPr>
          <p:spPr>
            <a:xfrm>
              <a:off x="38947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" name="Google Shape;2129;p74"/>
            <p:cNvSpPr/>
            <p:nvPr/>
          </p:nvSpPr>
          <p:spPr>
            <a:xfrm>
              <a:off x="38947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" name="Google Shape;2130;p74"/>
            <p:cNvSpPr/>
            <p:nvPr/>
          </p:nvSpPr>
          <p:spPr>
            <a:xfrm>
              <a:off x="3894725" y="1571400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" name="Google Shape;2131;p74"/>
            <p:cNvSpPr/>
            <p:nvPr/>
          </p:nvSpPr>
          <p:spPr>
            <a:xfrm>
              <a:off x="38947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" name="Google Shape;2132;p74"/>
            <p:cNvSpPr/>
            <p:nvPr/>
          </p:nvSpPr>
          <p:spPr>
            <a:xfrm>
              <a:off x="38947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" name="Google Shape;2133;p74"/>
            <p:cNvSpPr/>
            <p:nvPr/>
          </p:nvSpPr>
          <p:spPr>
            <a:xfrm>
              <a:off x="38947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" name="Google Shape;2134;p74"/>
            <p:cNvSpPr/>
            <p:nvPr/>
          </p:nvSpPr>
          <p:spPr>
            <a:xfrm>
              <a:off x="38947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" name="Google Shape;2135;p74"/>
            <p:cNvSpPr/>
            <p:nvPr/>
          </p:nvSpPr>
          <p:spPr>
            <a:xfrm>
              <a:off x="38185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" name="Google Shape;2136;p74"/>
            <p:cNvSpPr/>
            <p:nvPr/>
          </p:nvSpPr>
          <p:spPr>
            <a:xfrm>
              <a:off x="38185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" name="Google Shape;2137;p74"/>
            <p:cNvSpPr/>
            <p:nvPr/>
          </p:nvSpPr>
          <p:spPr>
            <a:xfrm>
              <a:off x="38185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" name="Google Shape;2138;p74"/>
            <p:cNvSpPr/>
            <p:nvPr/>
          </p:nvSpPr>
          <p:spPr>
            <a:xfrm>
              <a:off x="38185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" name="Google Shape;2139;p74"/>
            <p:cNvSpPr/>
            <p:nvPr/>
          </p:nvSpPr>
          <p:spPr>
            <a:xfrm>
              <a:off x="38185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" name="Google Shape;2140;p74"/>
            <p:cNvSpPr/>
            <p:nvPr/>
          </p:nvSpPr>
          <p:spPr>
            <a:xfrm>
              <a:off x="38185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" name="Google Shape;2141;p74"/>
            <p:cNvSpPr/>
            <p:nvPr/>
          </p:nvSpPr>
          <p:spPr>
            <a:xfrm>
              <a:off x="38185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" name="Google Shape;2142;p74"/>
            <p:cNvSpPr/>
            <p:nvPr/>
          </p:nvSpPr>
          <p:spPr>
            <a:xfrm>
              <a:off x="38185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" name="Google Shape;2143;p74"/>
            <p:cNvSpPr/>
            <p:nvPr/>
          </p:nvSpPr>
          <p:spPr>
            <a:xfrm>
              <a:off x="38185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" name="Google Shape;2144;p74"/>
            <p:cNvSpPr/>
            <p:nvPr/>
          </p:nvSpPr>
          <p:spPr>
            <a:xfrm>
              <a:off x="381852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" name="Google Shape;2145;p74"/>
            <p:cNvSpPr/>
            <p:nvPr/>
          </p:nvSpPr>
          <p:spPr>
            <a:xfrm>
              <a:off x="38185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" name="Google Shape;2146;p74"/>
            <p:cNvSpPr/>
            <p:nvPr/>
          </p:nvSpPr>
          <p:spPr>
            <a:xfrm>
              <a:off x="37423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" name="Google Shape;2147;p74"/>
            <p:cNvSpPr/>
            <p:nvPr/>
          </p:nvSpPr>
          <p:spPr>
            <a:xfrm>
              <a:off x="37423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" name="Google Shape;2148;p74"/>
            <p:cNvSpPr/>
            <p:nvPr/>
          </p:nvSpPr>
          <p:spPr>
            <a:xfrm>
              <a:off x="374230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5"/>
                    <a:pt x="528" y="2132"/>
                    <a:pt x="1076" y="2132"/>
                  </a:cubicBezTo>
                  <a:cubicBezTo>
                    <a:pt x="1335" y="2132"/>
                    <a:pt x="1599" y="2036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" name="Google Shape;2149;p74"/>
            <p:cNvSpPr/>
            <p:nvPr/>
          </p:nvSpPr>
          <p:spPr>
            <a:xfrm>
              <a:off x="37423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" name="Google Shape;2150;p74"/>
            <p:cNvSpPr/>
            <p:nvPr/>
          </p:nvSpPr>
          <p:spPr>
            <a:xfrm>
              <a:off x="37423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" name="Google Shape;2151;p74"/>
            <p:cNvSpPr/>
            <p:nvPr/>
          </p:nvSpPr>
          <p:spPr>
            <a:xfrm>
              <a:off x="37423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" name="Google Shape;2152;p74"/>
            <p:cNvSpPr/>
            <p:nvPr/>
          </p:nvSpPr>
          <p:spPr>
            <a:xfrm>
              <a:off x="37423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" name="Google Shape;2153;p74"/>
            <p:cNvSpPr/>
            <p:nvPr/>
          </p:nvSpPr>
          <p:spPr>
            <a:xfrm>
              <a:off x="37423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" name="Google Shape;2154;p74"/>
            <p:cNvSpPr/>
            <p:nvPr/>
          </p:nvSpPr>
          <p:spPr>
            <a:xfrm>
              <a:off x="37423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" name="Google Shape;2155;p74"/>
            <p:cNvSpPr/>
            <p:nvPr/>
          </p:nvSpPr>
          <p:spPr>
            <a:xfrm>
              <a:off x="36661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" name="Google Shape;2156;p74"/>
            <p:cNvSpPr/>
            <p:nvPr/>
          </p:nvSpPr>
          <p:spPr>
            <a:xfrm>
              <a:off x="36661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" name="Google Shape;2157;p74"/>
            <p:cNvSpPr/>
            <p:nvPr/>
          </p:nvSpPr>
          <p:spPr>
            <a:xfrm>
              <a:off x="36661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" name="Google Shape;2158;p74"/>
            <p:cNvSpPr/>
            <p:nvPr/>
          </p:nvSpPr>
          <p:spPr>
            <a:xfrm>
              <a:off x="36661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" name="Google Shape;2159;p74"/>
            <p:cNvSpPr/>
            <p:nvPr/>
          </p:nvSpPr>
          <p:spPr>
            <a:xfrm>
              <a:off x="366610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6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" name="Google Shape;2160;p74"/>
            <p:cNvSpPr/>
            <p:nvPr/>
          </p:nvSpPr>
          <p:spPr>
            <a:xfrm>
              <a:off x="35898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" name="Google Shape;2161;p74"/>
            <p:cNvSpPr/>
            <p:nvPr/>
          </p:nvSpPr>
          <p:spPr>
            <a:xfrm>
              <a:off x="35898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" name="Google Shape;2162;p74"/>
            <p:cNvSpPr/>
            <p:nvPr/>
          </p:nvSpPr>
          <p:spPr>
            <a:xfrm>
              <a:off x="35898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" name="Google Shape;2163;p74"/>
            <p:cNvSpPr/>
            <p:nvPr/>
          </p:nvSpPr>
          <p:spPr>
            <a:xfrm>
              <a:off x="35898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" name="Google Shape;2164;p74"/>
            <p:cNvSpPr/>
            <p:nvPr/>
          </p:nvSpPr>
          <p:spPr>
            <a:xfrm>
              <a:off x="35898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" name="Google Shape;2165;p74"/>
            <p:cNvSpPr/>
            <p:nvPr/>
          </p:nvSpPr>
          <p:spPr>
            <a:xfrm>
              <a:off x="351367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" name="Google Shape;2166;p74"/>
            <p:cNvSpPr/>
            <p:nvPr/>
          </p:nvSpPr>
          <p:spPr>
            <a:xfrm>
              <a:off x="35136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" name="Google Shape;2167;p74"/>
            <p:cNvSpPr/>
            <p:nvPr/>
          </p:nvSpPr>
          <p:spPr>
            <a:xfrm>
              <a:off x="35136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" name="Google Shape;2168;p74"/>
            <p:cNvSpPr/>
            <p:nvPr/>
          </p:nvSpPr>
          <p:spPr>
            <a:xfrm>
              <a:off x="35136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" name="Google Shape;2169;p74"/>
            <p:cNvSpPr/>
            <p:nvPr/>
          </p:nvSpPr>
          <p:spPr>
            <a:xfrm>
              <a:off x="35136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" name="Google Shape;2170;p74"/>
            <p:cNvSpPr/>
            <p:nvPr/>
          </p:nvSpPr>
          <p:spPr>
            <a:xfrm>
              <a:off x="351367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" name="Google Shape;2171;p74"/>
            <p:cNvSpPr/>
            <p:nvPr/>
          </p:nvSpPr>
          <p:spPr>
            <a:xfrm>
              <a:off x="35136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" name="Google Shape;2172;p74"/>
            <p:cNvSpPr/>
            <p:nvPr/>
          </p:nvSpPr>
          <p:spPr>
            <a:xfrm>
              <a:off x="34374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" name="Google Shape;2173;p74"/>
            <p:cNvSpPr/>
            <p:nvPr/>
          </p:nvSpPr>
          <p:spPr>
            <a:xfrm>
              <a:off x="34374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" name="Google Shape;2174;p74"/>
            <p:cNvSpPr/>
            <p:nvPr/>
          </p:nvSpPr>
          <p:spPr>
            <a:xfrm>
              <a:off x="34374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" name="Google Shape;2175;p74"/>
            <p:cNvSpPr/>
            <p:nvPr/>
          </p:nvSpPr>
          <p:spPr>
            <a:xfrm>
              <a:off x="34374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" name="Google Shape;2176;p74"/>
            <p:cNvSpPr/>
            <p:nvPr/>
          </p:nvSpPr>
          <p:spPr>
            <a:xfrm>
              <a:off x="34374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" name="Google Shape;2177;p74"/>
            <p:cNvSpPr/>
            <p:nvPr/>
          </p:nvSpPr>
          <p:spPr>
            <a:xfrm>
              <a:off x="34374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" name="Google Shape;2178;p74"/>
            <p:cNvSpPr/>
            <p:nvPr/>
          </p:nvSpPr>
          <p:spPr>
            <a:xfrm>
              <a:off x="34374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" name="Google Shape;2179;p74"/>
            <p:cNvSpPr/>
            <p:nvPr/>
          </p:nvSpPr>
          <p:spPr>
            <a:xfrm>
              <a:off x="33614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" name="Google Shape;2180;p74"/>
            <p:cNvSpPr/>
            <p:nvPr/>
          </p:nvSpPr>
          <p:spPr>
            <a:xfrm>
              <a:off x="33614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" name="Google Shape;2181;p74"/>
            <p:cNvSpPr/>
            <p:nvPr/>
          </p:nvSpPr>
          <p:spPr>
            <a:xfrm>
              <a:off x="33614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" name="Google Shape;2182;p74"/>
            <p:cNvSpPr/>
            <p:nvPr/>
          </p:nvSpPr>
          <p:spPr>
            <a:xfrm>
              <a:off x="33614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" name="Google Shape;2183;p74"/>
            <p:cNvSpPr/>
            <p:nvPr/>
          </p:nvSpPr>
          <p:spPr>
            <a:xfrm>
              <a:off x="32852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" name="Google Shape;2184;p74"/>
            <p:cNvSpPr/>
            <p:nvPr/>
          </p:nvSpPr>
          <p:spPr>
            <a:xfrm>
              <a:off x="31328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" name="Google Shape;2185;p74"/>
            <p:cNvSpPr/>
            <p:nvPr/>
          </p:nvSpPr>
          <p:spPr>
            <a:xfrm>
              <a:off x="30568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" name="Google Shape;2186;p74"/>
            <p:cNvSpPr/>
            <p:nvPr/>
          </p:nvSpPr>
          <p:spPr>
            <a:xfrm>
              <a:off x="30568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" name="Google Shape;2187;p74"/>
            <p:cNvSpPr/>
            <p:nvPr/>
          </p:nvSpPr>
          <p:spPr>
            <a:xfrm>
              <a:off x="29805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" name="Google Shape;2188;p74"/>
            <p:cNvSpPr/>
            <p:nvPr/>
          </p:nvSpPr>
          <p:spPr>
            <a:xfrm>
              <a:off x="29805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" name="Google Shape;2189;p74"/>
            <p:cNvSpPr/>
            <p:nvPr/>
          </p:nvSpPr>
          <p:spPr>
            <a:xfrm>
              <a:off x="29805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" name="Google Shape;2190;p74"/>
            <p:cNvSpPr/>
            <p:nvPr/>
          </p:nvSpPr>
          <p:spPr>
            <a:xfrm>
              <a:off x="29805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" name="Google Shape;2191;p74"/>
            <p:cNvSpPr/>
            <p:nvPr/>
          </p:nvSpPr>
          <p:spPr>
            <a:xfrm>
              <a:off x="29805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" name="Google Shape;2192;p74"/>
            <p:cNvSpPr/>
            <p:nvPr/>
          </p:nvSpPr>
          <p:spPr>
            <a:xfrm>
              <a:off x="29805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" name="Google Shape;2193;p74"/>
            <p:cNvSpPr/>
            <p:nvPr/>
          </p:nvSpPr>
          <p:spPr>
            <a:xfrm>
              <a:off x="29043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" name="Google Shape;2194;p74"/>
            <p:cNvSpPr/>
            <p:nvPr/>
          </p:nvSpPr>
          <p:spPr>
            <a:xfrm>
              <a:off x="29043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" name="Google Shape;2195;p74"/>
            <p:cNvSpPr/>
            <p:nvPr/>
          </p:nvSpPr>
          <p:spPr>
            <a:xfrm>
              <a:off x="29043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" name="Google Shape;2196;p74"/>
            <p:cNvSpPr/>
            <p:nvPr/>
          </p:nvSpPr>
          <p:spPr>
            <a:xfrm>
              <a:off x="29043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" name="Google Shape;2197;p74"/>
            <p:cNvSpPr/>
            <p:nvPr/>
          </p:nvSpPr>
          <p:spPr>
            <a:xfrm>
              <a:off x="290437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" name="Google Shape;2198;p74"/>
            <p:cNvSpPr/>
            <p:nvPr/>
          </p:nvSpPr>
          <p:spPr>
            <a:xfrm>
              <a:off x="290437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" name="Google Shape;2199;p74"/>
            <p:cNvSpPr/>
            <p:nvPr/>
          </p:nvSpPr>
          <p:spPr>
            <a:xfrm>
              <a:off x="290437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" name="Google Shape;2200;p74"/>
            <p:cNvSpPr/>
            <p:nvPr/>
          </p:nvSpPr>
          <p:spPr>
            <a:xfrm>
              <a:off x="282815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6" y="1"/>
                  </a:moveTo>
                  <a:cubicBezTo>
                    <a:pt x="1072" y="1"/>
                    <a:pt x="1069" y="1"/>
                    <a:pt x="1066" y="1"/>
                  </a:cubicBez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" name="Google Shape;2201;p74"/>
            <p:cNvSpPr/>
            <p:nvPr/>
          </p:nvSpPr>
          <p:spPr>
            <a:xfrm>
              <a:off x="28281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" name="Google Shape;2202;p74"/>
            <p:cNvSpPr/>
            <p:nvPr/>
          </p:nvSpPr>
          <p:spPr>
            <a:xfrm>
              <a:off x="28281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" name="Google Shape;2203;p74"/>
            <p:cNvSpPr/>
            <p:nvPr/>
          </p:nvSpPr>
          <p:spPr>
            <a:xfrm>
              <a:off x="28281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" name="Google Shape;2204;p74"/>
            <p:cNvSpPr/>
            <p:nvPr/>
          </p:nvSpPr>
          <p:spPr>
            <a:xfrm>
              <a:off x="28281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" name="Google Shape;2205;p74"/>
            <p:cNvSpPr/>
            <p:nvPr/>
          </p:nvSpPr>
          <p:spPr>
            <a:xfrm>
              <a:off x="282815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" name="Google Shape;2206;p74"/>
            <p:cNvSpPr/>
            <p:nvPr/>
          </p:nvSpPr>
          <p:spPr>
            <a:xfrm>
              <a:off x="28281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" name="Google Shape;2207;p74"/>
            <p:cNvSpPr/>
            <p:nvPr/>
          </p:nvSpPr>
          <p:spPr>
            <a:xfrm>
              <a:off x="282815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" name="Google Shape;2208;p74"/>
            <p:cNvSpPr/>
            <p:nvPr/>
          </p:nvSpPr>
          <p:spPr>
            <a:xfrm>
              <a:off x="27519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" name="Google Shape;2209;p74"/>
            <p:cNvSpPr/>
            <p:nvPr/>
          </p:nvSpPr>
          <p:spPr>
            <a:xfrm>
              <a:off x="27519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" name="Google Shape;2210;p74"/>
            <p:cNvSpPr/>
            <p:nvPr/>
          </p:nvSpPr>
          <p:spPr>
            <a:xfrm>
              <a:off x="27519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" name="Google Shape;2211;p74"/>
            <p:cNvSpPr/>
            <p:nvPr/>
          </p:nvSpPr>
          <p:spPr>
            <a:xfrm>
              <a:off x="27519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" name="Google Shape;2212;p74"/>
            <p:cNvSpPr/>
            <p:nvPr/>
          </p:nvSpPr>
          <p:spPr>
            <a:xfrm>
              <a:off x="275195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" name="Google Shape;2213;p74"/>
            <p:cNvSpPr/>
            <p:nvPr/>
          </p:nvSpPr>
          <p:spPr>
            <a:xfrm>
              <a:off x="2751950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" name="Google Shape;2214;p74"/>
            <p:cNvSpPr/>
            <p:nvPr/>
          </p:nvSpPr>
          <p:spPr>
            <a:xfrm>
              <a:off x="27519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" name="Google Shape;2215;p74"/>
            <p:cNvSpPr/>
            <p:nvPr/>
          </p:nvSpPr>
          <p:spPr>
            <a:xfrm>
              <a:off x="2751950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" name="Google Shape;2216;p74"/>
            <p:cNvSpPr/>
            <p:nvPr/>
          </p:nvSpPr>
          <p:spPr>
            <a:xfrm>
              <a:off x="26759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" name="Google Shape;2217;p74"/>
            <p:cNvSpPr/>
            <p:nvPr/>
          </p:nvSpPr>
          <p:spPr>
            <a:xfrm>
              <a:off x="26759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" name="Google Shape;2218;p74"/>
            <p:cNvSpPr/>
            <p:nvPr/>
          </p:nvSpPr>
          <p:spPr>
            <a:xfrm>
              <a:off x="26759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" name="Google Shape;2219;p74"/>
            <p:cNvSpPr/>
            <p:nvPr/>
          </p:nvSpPr>
          <p:spPr>
            <a:xfrm>
              <a:off x="26759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" name="Google Shape;2220;p74"/>
            <p:cNvSpPr/>
            <p:nvPr/>
          </p:nvSpPr>
          <p:spPr>
            <a:xfrm>
              <a:off x="267592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" name="Google Shape;2221;p74"/>
            <p:cNvSpPr/>
            <p:nvPr/>
          </p:nvSpPr>
          <p:spPr>
            <a:xfrm>
              <a:off x="267592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" name="Google Shape;2222;p74"/>
            <p:cNvSpPr/>
            <p:nvPr/>
          </p:nvSpPr>
          <p:spPr>
            <a:xfrm>
              <a:off x="26759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" name="Google Shape;2223;p74"/>
            <p:cNvSpPr/>
            <p:nvPr/>
          </p:nvSpPr>
          <p:spPr>
            <a:xfrm>
              <a:off x="267592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" name="Google Shape;2224;p74"/>
            <p:cNvSpPr/>
            <p:nvPr/>
          </p:nvSpPr>
          <p:spPr>
            <a:xfrm>
              <a:off x="25997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" name="Google Shape;2225;p74"/>
            <p:cNvSpPr/>
            <p:nvPr/>
          </p:nvSpPr>
          <p:spPr>
            <a:xfrm>
              <a:off x="25997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" name="Google Shape;2226;p74"/>
            <p:cNvSpPr/>
            <p:nvPr/>
          </p:nvSpPr>
          <p:spPr>
            <a:xfrm>
              <a:off x="25997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" name="Google Shape;2227;p74"/>
            <p:cNvSpPr/>
            <p:nvPr/>
          </p:nvSpPr>
          <p:spPr>
            <a:xfrm>
              <a:off x="25997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" name="Google Shape;2228;p74"/>
            <p:cNvSpPr/>
            <p:nvPr/>
          </p:nvSpPr>
          <p:spPr>
            <a:xfrm>
              <a:off x="25997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" name="Google Shape;2229;p74"/>
            <p:cNvSpPr/>
            <p:nvPr/>
          </p:nvSpPr>
          <p:spPr>
            <a:xfrm>
              <a:off x="25997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" name="Google Shape;2230;p74"/>
            <p:cNvSpPr/>
            <p:nvPr/>
          </p:nvSpPr>
          <p:spPr>
            <a:xfrm>
              <a:off x="259972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" name="Google Shape;2231;p74"/>
            <p:cNvSpPr/>
            <p:nvPr/>
          </p:nvSpPr>
          <p:spPr>
            <a:xfrm>
              <a:off x="259972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" name="Google Shape;2232;p74"/>
            <p:cNvSpPr/>
            <p:nvPr/>
          </p:nvSpPr>
          <p:spPr>
            <a:xfrm>
              <a:off x="259972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" name="Google Shape;2233;p74"/>
            <p:cNvSpPr/>
            <p:nvPr/>
          </p:nvSpPr>
          <p:spPr>
            <a:xfrm>
              <a:off x="25235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" name="Google Shape;2234;p74"/>
            <p:cNvSpPr/>
            <p:nvPr/>
          </p:nvSpPr>
          <p:spPr>
            <a:xfrm>
              <a:off x="25235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" name="Google Shape;2235;p74"/>
            <p:cNvSpPr/>
            <p:nvPr/>
          </p:nvSpPr>
          <p:spPr>
            <a:xfrm>
              <a:off x="25235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" name="Google Shape;2236;p74"/>
            <p:cNvSpPr/>
            <p:nvPr/>
          </p:nvSpPr>
          <p:spPr>
            <a:xfrm>
              <a:off x="25235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" name="Google Shape;2237;p74"/>
            <p:cNvSpPr/>
            <p:nvPr/>
          </p:nvSpPr>
          <p:spPr>
            <a:xfrm>
              <a:off x="25235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" name="Google Shape;2238;p74"/>
            <p:cNvSpPr/>
            <p:nvPr/>
          </p:nvSpPr>
          <p:spPr>
            <a:xfrm>
              <a:off x="25235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" name="Google Shape;2239;p74"/>
            <p:cNvSpPr/>
            <p:nvPr/>
          </p:nvSpPr>
          <p:spPr>
            <a:xfrm>
              <a:off x="252350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" name="Google Shape;2240;p74"/>
            <p:cNvSpPr/>
            <p:nvPr/>
          </p:nvSpPr>
          <p:spPr>
            <a:xfrm>
              <a:off x="2523500" y="11905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" name="Google Shape;2241;p74"/>
            <p:cNvSpPr/>
            <p:nvPr/>
          </p:nvSpPr>
          <p:spPr>
            <a:xfrm>
              <a:off x="25235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" name="Google Shape;2242;p74"/>
            <p:cNvSpPr/>
            <p:nvPr/>
          </p:nvSpPr>
          <p:spPr>
            <a:xfrm>
              <a:off x="252350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" name="Google Shape;2243;p74"/>
            <p:cNvSpPr/>
            <p:nvPr/>
          </p:nvSpPr>
          <p:spPr>
            <a:xfrm>
              <a:off x="244730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" name="Google Shape;2244;p74"/>
            <p:cNvSpPr/>
            <p:nvPr/>
          </p:nvSpPr>
          <p:spPr>
            <a:xfrm>
              <a:off x="244730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" name="Google Shape;2245;p74"/>
            <p:cNvSpPr/>
            <p:nvPr/>
          </p:nvSpPr>
          <p:spPr>
            <a:xfrm>
              <a:off x="244730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" name="Google Shape;2246;p74"/>
            <p:cNvSpPr/>
            <p:nvPr/>
          </p:nvSpPr>
          <p:spPr>
            <a:xfrm>
              <a:off x="244730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" name="Google Shape;2247;p74"/>
            <p:cNvSpPr/>
            <p:nvPr/>
          </p:nvSpPr>
          <p:spPr>
            <a:xfrm>
              <a:off x="244730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" name="Google Shape;2248;p74"/>
            <p:cNvSpPr/>
            <p:nvPr/>
          </p:nvSpPr>
          <p:spPr>
            <a:xfrm>
              <a:off x="244730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" name="Google Shape;2249;p74"/>
            <p:cNvSpPr/>
            <p:nvPr/>
          </p:nvSpPr>
          <p:spPr>
            <a:xfrm>
              <a:off x="2447300" y="12665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0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" name="Google Shape;2250;p74"/>
            <p:cNvSpPr/>
            <p:nvPr/>
          </p:nvSpPr>
          <p:spPr>
            <a:xfrm>
              <a:off x="2447300" y="11905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" name="Google Shape;2251;p74"/>
            <p:cNvSpPr/>
            <p:nvPr/>
          </p:nvSpPr>
          <p:spPr>
            <a:xfrm>
              <a:off x="2447300" y="11143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" name="Google Shape;2252;p74"/>
            <p:cNvSpPr/>
            <p:nvPr/>
          </p:nvSpPr>
          <p:spPr>
            <a:xfrm>
              <a:off x="2447300" y="1038125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" name="Google Shape;2253;p74"/>
            <p:cNvSpPr/>
            <p:nvPr/>
          </p:nvSpPr>
          <p:spPr>
            <a:xfrm>
              <a:off x="23712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" name="Google Shape;2254;p74"/>
            <p:cNvSpPr/>
            <p:nvPr/>
          </p:nvSpPr>
          <p:spPr>
            <a:xfrm>
              <a:off x="23712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" name="Google Shape;2255;p74"/>
            <p:cNvSpPr/>
            <p:nvPr/>
          </p:nvSpPr>
          <p:spPr>
            <a:xfrm>
              <a:off x="23712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" name="Google Shape;2256;p74"/>
            <p:cNvSpPr/>
            <p:nvPr/>
          </p:nvSpPr>
          <p:spPr>
            <a:xfrm>
              <a:off x="23712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" name="Google Shape;2257;p74"/>
            <p:cNvSpPr/>
            <p:nvPr/>
          </p:nvSpPr>
          <p:spPr>
            <a:xfrm>
              <a:off x="23712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" name="Google Shape;2258;p74"/>
            <p:cNvSpPr/>
            <p:nvPr/>
          </p:nvSpPr>
          <p:spPr>
            <a:xfrm>
              <a:off x="23712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" name="Google Shape;2259;p74"/>
            <p:cNvSpPr/>
            <p:nvPr/>
          </p:nvSpPr>
          <p:spPr>
            <a:xfrm>
              <a:off x="23712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" name="Google Shape;2260;p74"/>
            <p:cNvSpPr/>
            <p:nvPr/>
          </p:nvSpPr>
          <p:spPr>
            <a:xfrm>
              <a:off x="23712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" name="Google Shape;2261;p74"/>
            <p:cNvSpPr/>
            <p:nvPr/>
          </p:nvSpPr>
          <p:spPr>
            <a:xfrm>
              <a:off x="237127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" name="Google Shape;2262;p74"/>
            <p:cNvSpPr/>
            <p:nvPr/>
          </p:nvSpPr>
          <p:spPr>
            <a:xfrm>
              <a:off x="22950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" name="Google Shape;2263;p74"/>
            <p:cNvSpPr/>
            <p:nvPr/>
          </p:nvSpPr>
          <p:spPr>
            <a:xfrm>
              <a:off x="22950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" name="Google Shape;2264;p74"/>
            <p:cNvSpPr/>
            <p:nvPr/>
          </p:nvSpPr>
          <p:spPr>
            <a:xfrm>
              <a:off x="229507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" name="Google Shape;2265;p74"/>
            <p:cNvSpPr/>
            <p:nvPr/>
          </p:nvSpPr>
          <p:spPr>
            <a:xfrm>
              <a:off x="229507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" name="Google Shape;2266;p74"/>
            <p:cNvSpPr/>
            <p:nvPr/>
          </p:nvSpPr>
          <p:spPr>
            <a:xfrm>
              <a:off x="22186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7" y="9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" name="Google Shape;2267;p74"/>
            <p:cNvSpPr/>
            <p:nvPr/>
          </p:nvSpPr>
          <p:spPr>
            <a:xfrm>
              <a:off x="221865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" name="Google Shape;2268;p74"/>
            <p:cNvSpPr/>
            <p:nvPr/>
          </p:nvSpPr>
          <p:spPr>
            <a:xfrm>
              <a:off x="22186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" name="Google Shape;2269;p74"/>
            <p:cNvSpPr/>
            <p:nvPr/>
          </p:nvSpPr>
          <p:spPr>
            <a:xfrm>
              <a:off x="214242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" name="Google Shape;2270;p74"/>
            <p:cNvSpPr/>
            <p:nvPr/>
          </p:nvSpPr>
          <p:spPr>
            <a:xfrm>
              <a:off x="214242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" name="Google Shape;2271;p74"/>
            <p:cNvSpPr/>
            <p:nvPr/>
          </p:nvSpPr>
          <p:spPr>
            <a:xfrm>
              <a:off x="275195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" name="Google Shape;2272;p74"/>
            <p:cNvSpPr/>
            <p:nvPr/>
          </p:nvSpPr>
          <p:spPr>
            <a:xfrm>
              <a:off x="2751950" y="3551925"/>
              <a:ext cx="62350" cy="53300"/>
            </a:xfrm>
            <a:custGeom>
              <a:avLst/>
              <a:gdLst/>
              <a:ahLst/>
              <a:cxnLst/>
              <a:rect l="l" t="t" r="r" b="b"/>
              <a:pathLst>
                <a:path w="2494" h="2132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0"/>
                    <a:pt x="0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4" y="2033"/>
                    <a:pt x="1821" y="1814"/>
                  </a:cubicBezTo>
                  <a:cubicBezTo>
                    <a:pt x="2493" y="1141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" name="Google Shape;2273;p74"/>
            <p:cNvSpPr/>
            <p:nvPr/>
          </p:nvSpPr>
          <p:spPr>
            <a:xfrm>
              <a:off x="2751950" y="3475725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4" y="2032"/>
                    <a:pt x="1821" y="1813"/>
                  </a:cubicBezTo>
                  <a:cubicBezTo>
                    <a:pt x="2493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" name="Google Shape;2274;p74"/>
            <p:cNvSpPr/>
            <p:nvPr/>
          </p:nvSpPr>
          <p:spPr>
            <a:xfrm>
              <a:off x="2675925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" name="Google Shape;2275;p74"/>
            <p:cNvSpPr/>
            <p:nvPr/>
          </p:nvSpPr>
          <p:spPr>
            <a:xfrm>
              <a:off x="267572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9" y="1073"/>
                  </a:cubicBezTo>
                  <a:cubicBezTo>
                    <a:pt x="9" y="1715"/>
                    <a:pt x="535" y="2139"/>
                    <a:pt x="1081" y="2139"/>
                  </a:cubicBezTo>
                  <a:cubicBezTo>
                    <a:pt x="1345" y="2139"/>
                    <a:pt x="1613" y="2040"/>
                    <a:pt x="1830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" name="Google Shape;2276;p74"/>
            <p:cNvSpPr/>
            <p:nvPr/>
          </p:nvSpPr>
          <p:spPr>
            <a:xfrm>
              <a:off x="26759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" name="Google Shape;2277;p74"/>
            <p:cNvSpPr/>
            <p:nvPr/>
          </p:nvSpPr>
          <p:spPr>
            <a:xfrm>
              <a:off x="26759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" name="Google Shape;2278;p74"/>
            <p:cNvSpPr/>
            <p:nvPr/>
          </p:nvSpPr>
          <p:spPr>
            <a:xfrm>
              <a:off x="2675925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" name="Google Shape;2279;p74"/>
            <p:cNvSpPr/>
            <p:nvPr/>
          </p:nvSpPr>
          <p:spPr>
            <a:xfrm>
              <a:off x="26759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" name="Google Shape;2280;p74"/>
            <p:cNvSpPr/>
            <p:nvPr/>
          </p:nvSpPr>
          <p:spPr>
            <a:xfrm>
              <a:off x="2599725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" name="Google Shape;2281;p74"/>
            <p:cNvSpPr/>
            <p:nvPr/>
          </p:nvSpPr>
          <p:spPr>
            <a:xfrm>
              <a:off x="2599725" y="3780375"/>
              <a:ext cx="62400" cy="53475"/>
            </a:xfrm>
            <a:custGeom>
              <a:avLst/>
              <a:gdLst/>
              <a:ahLst/>
              <a:cxnLst/>
              <a:rect l="l" t="t" r="r" b="b"/>
              <a:pathLst>
                <a:path w="2496" h="2139" extrusionOk="0">
                  <a:moveTo>
                    <a:pt x="1065" y="0"/>
                  </a:moveTo>
                  <a:cubicBezTo>
                    <a:pt x="472" y="0"/>
                    <a:pt x="0" y="480"/>
                    <a:pt x="0" y="1073"/>
                  </a:cubicBezTo>
                  <a:cubicBezTo>
                    <a:pt x="0" y="1715"/>
                    <a:pt x="526" y="2139"/>
                    <a:pt x="1073" y="2139"/>
                  </a:cubicBezTo>
                  <a:cubicBezTo>
                    <a:pt x="1336" y="2139"/>
                    <a:pt x="1604" y="2040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" name="Google Shape;2282;p74"/>
            <p:cNvSpPr/>
            <p:nvPr/>
          </p:nvSpPr>
          <p:spPr>
            <a:xfrm>
              <a:off x="2599725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" name="Google Shape;2283;p74"/>
            <p:cNvSpPr/>
            <p:nvPr/>
          </p:nvSpPr>
          <p:spPr>
            <a:xfrm>
              <a:off x="2599725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" name="Google Shape;2284;p74"/>
            <p:cNvSpPr/>
            <p:nvPr/>
          </p:nvSpPr>
          <p:spPr>
            <a:xfrm>
              <a:off x="2599725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" name="Google Shape;2285;p74"/>
            <p:cNvSpPr/>
            <p:nvPr/>
          </p:nvSpPr>
          <p:spPr>
            <a:xfrm>
              <a:off x="2599725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" name="Google Shape;2286;p74"/>
            <p:cNvSpPr/>
            <p:nvPr/>
          </p:nvSpPr>
          <p:spPr>
            <a:xfrm>
              <a:off x="2523500" y="393280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" name="Google Shape;2287;p74"/>
            <p:cNvSpPr/>
            <p:nvPr/>
          </p:nvSpPr>
          <p:spPr>
            <a:xfrm>
              <a:off x="2523500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" name="Google Shape;2288;p74"/>
            <p:cNvSpPr/>
            <p:nvPr/>
          </p:nvSpPr>
          <p:spPr>
            <a:xfrm>
              <a:off x="252350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" name="Google Shape;2289;p74"/>
            <p:cNvSpPr/>
            <p:nvPr/>
          </p:nvSpPr>
          <p:spPr>
            <a:xfrm>
              <a:off x="25235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" name="Google Shape;2290;p74"/>
            <p:cNvSpPr/>
            <p:nvPr/>
          </p:nvSpPr>
          <p:spPr>
            <a:xfrm>
              <a:off x="2523500" y="362795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66" y="0"/>
                  </a:moveTo>
                  <a:cubicBezTo>
                    <a:pt x="480" y="8"/>
                    <a:pt x="1" y="488"/>
                    <a:pt x="1" y="1073"/>
                  </a:cubicBezTo>
                  <a:cubicBezTo>
                    <a:pt x="1" y="1715"/>
                    <a:pt x="527" y="2139"/>
                    <a:pt x="1073" y="2139"/>
                  </a:cubicBezTo>
                  <a:cubicBezTo>
                    <a:pt x="1337" y="2139"/>
                    <a:pt x="1605" y="2040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" name="Google Shape;2291;p74"/>
            <p:cNvSpPr/>
            <p:nvPr/>
          </p:nvSpPr>
          <p:spPr>
            <a:xfrm>
              <a:off x="25235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" name="Google Shape;2292;p74"/>
            <p:cNvSpPr/>
            <p:nvPr/>
          </p:nvSpPr>
          <p:spPr>
            <a:xfrm>
              <a:off x="25235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" name="Google Shape;2293;p74"/>
            <p:cNvSpPr/>
            <p:nvPr/>
          </p:nvSpPr>
          <p:spPr>
            <a:xfrm>
              <a:off x="25235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" name="Google Shape;2294;p74"/>
            <p:cNvSpPr/>
            <p:nvPr/>
          </p:nvSpPr>
          <p:spPr>
            <a:xfrm>
              <a:off x="2447300" y="40852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96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" name="Google Shape;2295;p74"/>
            <p:cNvSpPr/>
            <p:nvPr/>
          </p:nvSpPr>
          <p:spPr>
            <a:xfrm>
              <a:off x="2447300" y="40090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9" y="2134"/>
                    <a:pt x="1078" y="2134"/>
                  </a:cubicBezTo>
                  <a:cubicBezTo>
                    <a:pt x="1339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" name="Google Shape;2296;p74"/>
            <p:cNvSpPr/>
            <p:nvPr/>
          </p:nvSpPr>
          <p:spPr>
            <a:xfrm>
              <a:off x="2447300" y="3932800"/>
              <a:ext cx="62200" cy="53475"/>
            </a:xfrm>
            <a:custGeom>
              <a:avLst/>
              <a:gdLst/>
              <a:ahLst/>
              <a:cxnLst/>
              <a:rect l="l" t="t" r="r" b="b"/>
              <a:pathLst>
                <a:path w="2488" h="2139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4" y="2041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" name="Google Shape;2297;p74"/>
            <p:cNvSpPr/>
            <p:nvPr/>
          </p:nvSpPr>
          <p:spPr>
            <a:xfrm>
              <a:off x="2447300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" name="Google Shape;2298;p74"/>
            <p:cNvSpPr/>
            <p:nvPr/>
          </p:nvSpPr>
          <p:spPr>
            <a:xfrm>
              <a:off x="2447300" y="3780375"/>
              <a:ext cx="62400" cy="53475"/>
            </a:xfrm>
            <a:custGeom>
              <a:avLst/>
              <a:gdLst/>
              <a:ahLst/>
              <a:cxnLst/>
              <a:rect l="l" t="t" r="r" b="b"/>
              <a:pathLst>
                <a:path w="2496" h="2139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7" y="2139"/>
                  </a:cubicBezTo>
                  <a:cubicBezTo>
                    <a:pt x="1341" y="2139"/>
                    <a:pt x="1610" y="2040"/>
                    <a:pt x="1829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" name="Google Shape;2299;p74"/>
            <p:cNvSpPr/>
            <p:nvPr/>
          </p:nvSpPr>
          <p:spPr>
            <a:xfrm>
              <a:off x="2447300" y="37041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" name="Google Shape;2300;p74"/>
            <p:cNvSpPr/>
            <p:nvPr/>
          </p:nvSpPr>
          <p:spPr>
            <a:xfrm>
              <a:off x="2447300" y="362795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8" y="2137"/>
                    <a:pt x="1076" y="2137"/>
                  </a:cubicBezTo>
                  <a:cubicBezTo>
                    <a:pt x="1339" y="2137"/>
                    <a:pt x="1605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" name="Google Shape;2301;p74"/>
            <p:cNvSpPr/>
            <p:nvPr/>
          </p:nvSpPr>
          <p:spPr>
            <a:xfrm>
              <a:off x="2447300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" name="Google Shape;2302;p74"/>
            <p:cNvSpPr/>
            <p:nvPr/>
          </p:nvSpPr>
          <p:spPr>
            <a:xfrm>
              <a:off x="2447300" y="34757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" name="Google Shape;2303;p74"/>
            <p:cNvSpPr/>
            <p:nvPr/>
          </p:nvSpPr>
          <p:spPr>
            <a:xfrm>
              <a:off x="2447300" y="33995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" name="Google Shape;2304;p74"/>
            <p:cNvSpPr/>
            <p:nvPr/>
          </p:nvSpPr>
          <p:spPr>
            <a:xfrm>
              <a:off x="2447300" y="332330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" name="Google Shape;2305;p74"/>
            <p:cNvSpPr/>
            <p:nvPr/>
          </p:nvSpPr>
          <p:spPr>
            <a:xfrm>
              <a:off x="2371275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" name="Google Shape;2306;p74"/>
            <p:cNvSpPr/>
            <p:nvPr/>
          </p:nvSpPr>
          <p:spPr>
            <a:xfrm>
              <a:off x="2371275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" name="Google Shape;2307;p74"/>
            <p:cNvSpPr/>
            <p:nvPr/>
          </p:nvSpPr>
          <p:spPr>
            <a:xfrm>
              <a:off x="23712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7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" name="Google Shape;2308;p74"/>
            <p:cNvSpPr/>
            <p:nvPr/>
          </p:nvSpPr>
          <p:spPr>
            <a:xfrm>
              <a:off x="23712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" name="Google Shape;2309;p74"/>
            <p:cNvSpPr/>
            <p:nvPr/>
          </p:nvSpPr>
          <p:spPr>
            <a:xfrm>
              <a:off x="2371075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5" y="2041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" name="Google Shape;2310;p74"/>
            <p:cNvSpPr/>
            <p:nvPr/>
          </p:nvSpPr>
          <p:spPr>
            <a:xfrm>
              <a:off x="2371075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" name="Google Shape;2311;p74"/>
            <p:cNvSpPr/>
            <p:nvPr/>
          </p:nvSpPr>
          <p:spPr>
            <a:xfrm>
              <a:off x="237107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" name="Google Shape;2312;p74"/>
            <p:cNvSpPr/>
            <p:nvPr/>
          </p:nvSpPr>
          <p:spPr>
            <a:xfrm>
              <a:off x="237127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" name="Google Shape;2313;p74"/>
            <p:cNvSpPr/>
            <p:nvPr/>
          </p:nvSpPr>
          <p:spPr>
            <a:xfrm>
              <a:off x="237127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" name="Google Shape;2314;p74"/>
            <p:cNvSpPr/>
            <p:nvPr/>
          </p:nvSpPr>
          <p:spPr>
            <a:xfrm>
              <a:off x="2371075" y="35519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" name="Google Shape;2315;p74"/>
            <p:cNvSpPr/>
            <p:nvPr/>
          </p:nvSpPr>
          <p:spPr>
            <a:xfrm>
              <a:off x="23710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" name="Google Shape;2316;p74"/>
            <p:cNvSpPr/>
            <p:nvPr/>
          </p:nvSpPr>
          <p:spPr>
            <a:xfrm>
              <a:off x="237107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" name="Google Shape;2317;p74"/>
            <p:cNvSpPr/>
            <p:nvPr/>
          </p:nvSpPr>
          <p:spPr>
            <a:xfrm>
              <a:off x="237107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54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" name="Google Shape;2318;p74"/>
            <p:cNvSpPr/>
            <p:nvPr/>
          </p:nvSpPr>
          <p:spPr>
            <a:xfrm>
              <a:off x="23710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55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" name="Google Shape;2319;p74"/>
            <p:cNvSpPr/>
            <p:nvPr/>
          </p:nvSpPr>
          <p:spPr>
            <a:xfrm>
              <a:off x="2295075" y="43136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" name="Google Shape;2320;p74"/>
            <p:cNvSpPr/>
            <p:nvPr/>
          </p:nvSpPr>
          <p:spPr>
            <a:xfrm>
              <a:off x="2295075" y="42374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" name="Google Shape;2321;p74"/>
            <p:cNvSpPr/>
            <p:nvPr/>
          </p:nvSpPr>
          <p:spPr>
            <a:xfrm>
              <a:off x="2295075" y="41614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" name="Google Shape;2322;p74"/>
            <p:cNvSpPr/>
            <p:nvPr/>
          </p:nvSpPr>
          <p:spPr>
            <a:xfrm>
              <a:off x="2295075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" name="Google Shape;2323;p74"/>
            <p:cNvSpPr/>
            <p:nvPr/>
          </p:nvSpPr>
          <p:spPr>
            <a:xfrm>
              <a:off x="2295075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" name="Google Shape;2324;p74"/>
            <p:cNvSpPr/>
            <p:nvPr/>
          </p:nvSpPr>
          <p:spPr>
            <a:xfrm>
              <a:off x="2294850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9" y="1073"/>
                  </a:cubicBezTo>
                  <a:cubicBezTo>
                    <a:pt x="9" y="1715"/>
                    <a:pt x="531" y="2139"/>
                    <a:pt x="1078" y="2139"/>
                  </a:cubicBezTo>
                  <a:cubicBezTo>
                    <a:pt x="1342" y="2139"/>
                    <a:pt x="1611" y="2041"/>
                    <a:pt x="1830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" name="Google Shape;2325;p74"/>
            <p:cNvSpPr/>
            <p:nvPr/>
          </p:nvSpPr>
          <p:spPr>
            <a:xfrm>
              <a:off x="2295075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" name="Google Shape;2326;p74"/>
            <p:cNvSpPr/>
            <p:nvPr/>
          </p:nvSpPr>
          <p:spPr>
            <a:xfrm>
              <a:off x="2294850" y="3780375"/>
              <a:ext cx="62625" cy="53475"/>
            </a:xfrm>
            <a:custGeom>
              <a:avLst/>
              <a:gdLst/>
              <a:ahLst/>
              <a:cxnLst/>
              <a:rect l="l" t="t" r="r" b="b"/>
              <a:pathLst>
                <a:path w="2505" h="2139" extrusionOk="0">
                  <a:moveTo>
                    <a:pt x="1074" y="0"/>
                  </a:moveTo>
                  <a:cubicBezTo>
                    <a:pt x="481" y="0"/>
                    <a:pt x="1" y="480"/>
                    <a:pt x="9" y="1073"/>
                  </a:cubicBezTo>
                  <a:cubicBezTo>
                    <a:pt x="9" y="1715"/>
                    <a:pt x="535" y="2139"/>
                    <a:pt x="1082" y="2139"/>
                  </a:cubicBezTo>
                  <a:cubicBezTo>
                    <a:pt x="1345" y="2139"/>
                    <a:pt x="1613" y="2040"/>
                    <a:pt x="1830" y="1821"/>
                  </a:cubicBezTo>
                  <a:cubicBezTo>
                    <a:pt x="2505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" name="Google Shape;2327;p74"/>
            <p:cNvSpPr/>
            <p:nvPr/>
          </p:nvSpPr>
          <p:spPr>
            <a:xfrm>
              <a:off x="2295075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" name="Google Shape;2328;p74"/>
            <p:cNvSpPr/>
            <p:nvPr/>
          </p:nvSpPr>
          <p:spPr>
            <a:xfrm>
              <a:off x="2295075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" name="Google Shape;2329;p74"/>
            <p:cNvSpPr/>
            <p:nvPr/>
          </p:nvSpPr>
          <p:spPr>
            <a:xfrm>
              <a:off x="2295075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" name="Google Shape;2330;p74"/>
            <p:cNvSpPr/>
            <p:nvPr/>
          </p:nvSpPr>
          <p:spPr>
            <a:xfrm>
              <a:off x="2295075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" name="Google Shape;2331;p74"/>
            <p:cNvSpPr/>
            <p:nvPr/>
          </p:nvSpPr>
          <p:spPr>
            <a:xfrm>
              <a:off x="2295075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" name="Google Shape;2332;p74"/>
            <p:cNvSpPr/>
            <p:nvPr/>
          </p:nvSpPr>
          <p:spPr>
            <a:xfrm>
              <a:off x="229492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4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" name="Google Shape;2333;p74"/>
            <p:cNvSpPr/>
            <p:nvPr/>
          </p:nvSpPr>
          <p:spPr>
            <a:xfrm>
              <a:off x="2294925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" name="Google Shape;2334;p74"/>
            <p:cNvSpPr/>
            <p:nvPr/>
          </p:nvSpPr>
          <p:spPr>
            <a:xfrm>
              <a:off x="2295075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2"/>
                    <a:pt x="1813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" name="Google Shape;2335;p74"/>
            <p:cNvSpPr/>
            <p:nvPr/>
          </p:nvSpPr>
          <p:spPr>
            <a:xfrm>
              <a:off x="22950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" name="Google Shape;2336;p74"/>
            <p:cNvSpPr/>
            <p:nvPr/>
          </p:nvSpPr>
          <p:spPr>
            <a:xfrm>
              <a:off x="221865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" name="Google Shape;2337;p74"/>
            <p:cNvSpPr/>
            <p:nvPr/>
          </p:nvSpPr>
          <p:spPr>
            <a:xfrm>
              <a:off x="2218650" y="43136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" name="Google Shape;2338;p74"/>
            <p:cNvSpPr/>
            <p:nvPr/>
          </p:nvSpPr>
          <p:spPr>
            <a:xfrm>
              <a:off x="2218650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74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" name="Google Shape;2339;p74"/>
            <p:cNvSpPr/>
            <p:nvPr/>
          </p:nvSpPr>
          <p:spPr>
            <a:xfrm>
              <a:off x="2218650" y="41614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" name="Google Shape;2340;p74"/>
            <p:cNvSpPr/>
            <p:nvPr/>
          </p:nvSpPr>
          <p:spPr>
            <a:xfrm>
              <a:off x="22186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" name="Google Shape;2341;p74"/>
            <p:cNvSpPr/>
            <p:nvPr/>
          </p:nvSpPr>
          <p:spPr>
            <a:xfrm>
              <a:off x="22186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" name="Google Shape;2342;p74"/>
            <p:cNvSpPr/>
            <p:nvPr/>
          </p:nvSpPr>
          <p:spPr>
            <a:xfrm>
              <a:off x="2218650" y="393280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74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5" y="2041"/>
                    <a:pt x="1821" y="1821"/>
                  </a:cubicBezTo>
                  <a:cubicBezTo>
                    <a:pt x="2488" y="1146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" name="Google Shape;2343;p74"/>
            <p:cNvSpPr/>
            <p:nvPr/>
          </p:nvSpPr>
          <p:spPr>
            <a:xfrm>
              <a:off x="2218650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" name="Google Shape;2344;p74"/>
            <p:cNvSpPr/>
            <p:nvPr/>
          </p:nvSpPr>
          <p:spPr>
            <a:xfrm>
              <a:off x="221865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7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" name="Google Shape;2345;p74"/>
            <p:cNvSpPr/>
            <p:nvPr/>
          </p:nvSpPr>
          <p:spPr>
            <a:xfrm>
              <a:off x="22186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" name="Google Shape;2346;p74"/>
            <p:cNvSpPr/>
            <p:nvPr/>
          </p:nvSpPr>
          <p:spPr>
            <a:xfrm>
              <a:off x="221865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74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" name="Google Shape;2347;p74"/>
            <p:cNvSpPr/>
            <p:nvPr/>
          </p:nvSpPr>
          <p:spPr>
            <a:xfrm>
              <a:off x="221865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" name="Google Shape;2348;p74"/>
            <p:cNvSpPr/>
            <p:nvPr/>
          </p:nvSpPr>
          <p:spPr>
            <a:xfrm>
              <a:off x="22186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" name="Google Shape;2349;p74"/>
            <p:cNvSpPr/>
            <p:nvPr/>
          </p:nvSpPr>
          <p:spPr>
            <a:xfrm>
              <a:off x="221865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" name="Google Shape;2350;p74"/>
            <p:cNvSpPr/>
            <p:nvPr/>
          </p:nvSpPr>
          <p:spPr>
            <a:xfrm>
              <a:off x="221865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" name="Google Shape;2351;p74"/>
            <p:cNvSpPr/>
            <p:nvPr/>
          </p:nvSpPr>
          <p:spPr>
            <a:xfrm>
              <a:off x="2218650" y="3247075"/>
              <a:ext cx="62425" cy="53500"/>
            </a:xfrm>
            <a:custGeom>
              <a:avLst/>
              <a:gdLst/>
              <a:ahLst/>
              <a:cxnLst/>
              <a:rect l="l" t="t" r="r" b="b"/>
              <a:pathLst>
                <a:path w="2497" h="2140" extrusionOk="0">
                  <a:moveTo>
                    <a:pt x="1074" y="1"/>
                  </a:moveTo>
                  <a:cubicBezTo>
                    <a:pt x="480" y="9"/>
                    <a:pt x="9" y="480"/>
                    <a:pt x="0" y="1066"/>
                  </a:cubicBezTo>
                  <a:cubicBezTo>
                    <a:pt x="0" y="1711"/>
                    <a:pt x="529" y="2140"/>
                    <a:pt x="1079" y="2140"/>
                  </a:cubicBezTo>
                  <a:cubicBezTo>
                    <a:pt x="1339" y="2140"/>
                    <a:pt x="1605" y="2044"/>
                    <a:pt x="1821" y="1830"/>
                  </a:cubicBezTo>
                  <a:cubicBezTo>
                    <a:pt x="2496" y="1155"/>
                    <a:pt x="2017" y="9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" name="Google Shape;2352;p74"/>
            <p:cNvSpPr/>
            <p:nvPr/>
          </p:nvSpPr>
          <p:spPr>
            <a:xfrm>
              <a:off x="2218650" y="3171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5"/>
                    <a:pt x="528" y="2131"/>
                    <a:pt x="1078" y="2131"/>
                  </a:cubicBezTo>
                  <a:cubicBezTo>
                    <a:pt x="1339" y="2131"/>
                    <a:pt x="1604" y="2036"/>
                    <a:pt x="1821" y="1821"/>
                  </a:cubicBezTo>
                  <a:cubicBezTo>
                    <a:pt x="2488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" name="Google Shape;2353;p74"/>
            <p:cNvSpPr/>
            <p:nvPr/>
          </p:nvSpPr>
          <p:spPr>
            <a:xfrm>
              <a:off x="22186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" name="Google Shape;2354;p74"/>
            <p:cNvSpPr/>
            <p:nvPr/>
          </p:nvSpPr>
          <p:spPr>
            <a:xfrm>
              <a:off x="22186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" name="Google Shape;2355;p74"/>
            <p:cNvSpPr/>
            <p:nvPr/>
          </p:nvSpPr>
          <p:spPr>
            <a:xfrm>
              <a:off x="22186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9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" name="Google Shape;2356;p74"/>
            <p:cNvSpPr/>
            <p:nvPr/>
          </p:nvSpPr>
          <p:spPr>
            <a:xfrm>
              <a:off x="2142425" y="46183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" name="Google Shape;2357;p74"/>
            <p:cNvSpPr/>
            <p:nvPr/>
          </p:nvSpPr>
          <p:spPr>
            <a:xfrm>
              <a:off x="2142425" y="43898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" name="Google Shape;2358;p74"/>
            <p:cNvSpPr/>
            <p:nvPr/>
          </p:nvSpPr>
          <p:spPr>
            <a:xfrm>
              <a:off x="2142425" y="43136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" name="Google Shape;2359;p74"/>
            <p:cNvSpPr/>
            <p:nvPr/>
          </p:nvSpPr>
          <p:spPr>
            <a:xfrm>
              <a:off x="214242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" name="Google Shape;2360;p74"/>
            <p:cNvSpPr/>
            <p:nvPr/>
          </p:nvSpPr>
          <p:spPr>
            <a:xfrm>
              <a:off x="214242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" name="Google Shape;2361;p74"/>
            <p:cNvSpPr/>
            <p:nvPr/>
          </p:nvSpPr>
          <p:spPr>
            <a:xfrm>
              <a:off x="214242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" name="Google Shape;2362;p74"/>
            <p:cNvSpPr/>
            <p:nvPr/>
          </p:nvSpPr>
          <p:spPr>
            <a:xfrm>
              <a:off x="214242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" name="Google Shape;2363;p74"/>
            <p:cNvSpPr/>
            <p:nvPr/>
          </p:nvSpPr>
          <p:spPr>
            <a:xfrm>
              <a:off x="2142425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" name="Google Shape;2364;p74"/>
            <p:cNvSpPr/>
            <p:nvPr/>
          </p:nvSpPr>
          <p:spPr>
            <a:xfrm>
              <a:off x="2142425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" name="Google Shape;2365;p74"/>
            <p:cNvSpPr/>
            <p:nvPr/>
          </p:nvSpPr>
          <p:spPr>
            <a:xfrm>
              <a:off x="214242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2" y="2139"/>
                    <a:pt x="1611" y="2040"/>
                    <a:pt x="1830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" name="Google Shape;2366;p74"/>
            <p:cNvSpPr/>
            <p:nvPr/>
          </p:nvSpPr>
          <p:spPr>
            <a:xfrm>
              <a:off x="214242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" name="Google Shape;2367;p74"/>
            <p:cNvSpPr/>
            <p:nvPr/>
          </p:nvSpPr>
          <p:spPr>
            <a:xfrm>
              <a:off x="214242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" name="Google Shape;2368;p74"/>
            <p:cNvSpPr/>
            <p:nvPr/>
          </p:nvSpPr>
          <p:spPr>
            <a:xfrm>
              <a:off x="2142425" y="35519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" name="Google Shape;2369;p74"/>
            <p:cNvSpPr/>
            <p:nvPr/>
          </p:nvSpPr>
          <p:spPr>
            <a:xfrm>
              <a:off x="214242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" name="Google Shape;2370;p74"/>
            <p:cNvSpPr/>
            <p:nvPr/>
          </p:nvSpPr>
          <p:spPr>
            <a:xfrm>
              <a:off x="214242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" name="Google Shape;2371;p74"/>
            <p:cNvSpPr/>
            <p:nvPr/>
          </p:nvSpPr>
          <p:spPr>
            <a:xfrm>
              <a:off x="214242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" name="Google Shape;2372;p74"/>
            <p:cNvSpPr/>
            <p:nvPr/>
          </p:nvSpPr>
          <p:spPr>
            <a:xfrm>
              <a:off x="214242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" name="Google Shape;2373;p74"/>
            <p:cNvSpPr/>
            <p:nvPr/>
          </p:nvSpPr>
          <p:spPr>
            <a:xfrm>
              <a:off x="214242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" name="Google Shape;2374;p74"/>
            <p:cNvSpPr/>
            <p:nvPr/>
          </p:nvSpPr>
          <p:spPr>
            <a:xfrm>
              <a:off x="21424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" name="Google Shape;2375;p74"/>
            <p:cNvSpPr/>
            <p:nvPr/>
          </p:nvSpPr>
          <p:spPr>
            <a:xfrm>
              <a:off x="21424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" name="Google Shape;2376;p74"/>
            <p:cNvSpPr/>
            <p:nvPr/>
          </p:nvSpPr>
          <p:spPr>
            <a:xfrm>
              <a:off x="21424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" name="Google Shape;2377;p74"/>
            <p:cNvSpPr/>
            <p:nvPr/>
          </p:nvSpPr>
          <p:spPr>
            <a:xfrm>
              <a:off x="21424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" name="Google Shape;2378;p74"/>
            <p:cNvSpPr/>
            <p:nvPr/>
          </p:nvSpPr>
          <p:spPr>
            <a:xfrm>
              <a:off x="21424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" name="Google Shape;2379;p74"/>
            <p:cNvSpPr/>
            <p:nvPr/>
          </p:nvSpPr>
          <p:spPr>
            <a:xfrm>
              <a:off x="21424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" name="Google Shape;2380;p74"/>
            <p:cNvSpPr/>
            <p:nvPr/>
          </p:nvSpPr>
          <p:spPr>
            <a:xfrm>
              <a:off x="214242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" name="Google Shape;2381;p74"/>
            <p:cNvSpPr/>
            <p:nvPr/>
          </p:nvSpPr>
          <p:spPr>
            <a:xfrm>
              <a:off x="2142425" y="1038125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" name="Google Shape;2382;p74"/>
            <p:cNvSpPr/>
            <p:nvPr/>
          </p:nvSpPr>
          <p:spPr>
            <a:xfrm>
              <a:off x="2066425" y="46183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" name="Google Shape;2383;p74"/>
            <p:cNvSpPr/>
            <p:nvPr/>
          </p:nvSpPr>
          <p:spPr>
            <a:xfrm>
              <a:off x="2066425" y="454230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" name="Google Shape;2384;p74"/>
            <p:cNvSpPr/>
            <p:nvPr/>
          </p:nvSpPr>
          <p:spPr>
            <a:xfrm>
              <a:off x="2066425" y="4466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" name="Google Shape;2385;p74"/>
            <p:cNvSpPr/>
            <p:nvPr/>
          </p:nvSpPr>
          <p:spPr>
            <a:xfrm>
              <a:off x="2066425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" name="Google Shape;2386;p74"/>
            <p:cNvSpPr/>
            <p:nvPr/>
          </p:nvSpPr>
          <p:spPr>
            <a:xfrm>
              <a:off x="2066425" y="43136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" name="Google Shape;2387;p74"/>
            <p:cNvSpPr/>
            <p:nvPr/>
          </p:nvSpPr>
          <p:spPr>
            <a:xfrm>
              <a:off x="2066425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" name="Google Shape;2388;p74"/>
            <p:cNvSpPr/>
            <p:nvPr/>
          </p:nvSpPr>
          <p:spPr>
            <a:xfrm>
              <a:off x="2066425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" name="Google Shape;2389;p74"/>
            <p:cNvSpPr/>
            <p:nvPr/>
          </p:nvSpPr>
          <p:spPr>
            <a:xfrm>
              <a:off x="20664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" name="Google Shape;2390;p74"/>
            <p:cNvSpPr/>
            <p:nvPr/>
          </p:nvSpPr>
          <p:spPr>
            <a:xfrm>
              <a:off x="20664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" name="Google Shape;2391;p74"/>
            <p:cNvSpPr/>
            <p:nvPr/>
          </p:nvSpPr>
          <p:spPr>
            <a:xfrm>
              <a:off x="2066425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" name="Google Shape;2392;p74"/>
            <p:cNvSpPr/>
            <p:nvPr/>
          </p:nvSpPr>
          <p:spPr>
            <a:xfrm>
              <a:off x="20664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" name="Google Shape;2393;p74"/>
            <p:cNvSpPr/>
            <p:nvPr/>
          </p:nvSpPr>
          <p:spPr>
            <a:xfrm>
              <a:off x="2066275" y="3399500"/>
              <a:ext cx="62375" cy="53350"/>
            </a:xfrm>
            <a:custGeom>
              <a:avLst/>
              <a:gdLst/>
              <a:ahLst/>
              <a:cxnLst/>
              <a:rect l="l" t="t" r="r" b="b"/>
              <a:pathLst>
                <a:path w="2495" h="2134" extrusionOk="0">
                  <a:moveTo>
                    <a:pt x="1071" y="1"/>
                  </a:moveTo>
                  <a:cubicBezTo>
                    <a:pt x="478" y="1"/>
                    <a:pt x="6" y="480"/>
                    <a:pt x="6" y="1066"/>
                  </a:cubicBezTo>
                  <a:cubicBezTo>
                    <a:pt x="1" y="1709"/>
                    <a:pt x="528" y="2134"/>
                    <a:pt x="1076" y="2134"/>
                  </a:cubicBezTo>
                  <a:cubicBezTo>
                    <a:pt x="1338" y="2134"/>
                    <a:pt x="1604" y="2037"/>
                    <a:pt x="1819" y="1822"/>
                  </a:cubicBezTo>
                  <a:cubicBezTo>
                    <a:pt x="2494" y="1147"/>
                    <a:pt x="2014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" name="Google Shape;2394;p74"/>
            <p:cNvSpPr/>
            <p:nvPr/>
          </p:nvSpPr>
          <p:spPr>
            <a:xfrm>
              <a:off x="2066275" y="3323300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1" y="0"/>
                  </a:moveTo>
                  <a:cubicBezTo>
                    <a:pt x="478" y="8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3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" name="Google Shape;2395;p74"/>
            <p:cNvSpPr/>
            <p:nvPr/>
          </p:nvSpPr>
          <p:spPr>
            <a:xfrm>
              <a:off x="2066275" y="3247075"/>
              <a:ext cx="62375" cy="53450"/>
            </a:xfrm>
            <a:custGeom>
              <a:avLst/>
              <a:gdLst/>
              <a:ahLst/>
              <a:cxnLst/>
              <a:rect l="l" t="t" r="r" b="b"/>
              <a:pathLst>
                <a:path w="2495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40"/>
                    <a:pt x="1819" y="1822"/>
                  </a:cubicBezTo>
                  <a:cubicBezTo>
                    <a:pt x="2494" y="1155"/>
                    <a:pt x="2023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" name="Google Shape;2396;p74"/>
            <p:cNvSpPr/>
            <p:nvPr/>
          </p:nvSpPr>
          <p:spPr>
            <a:xfrm>
              <a:off x="20664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" name="Google Shape;2397;p74"/>
            <p:cNvSpPr/>
            <p:nvPr/>
          </p:nvSpPr>
          <p:spPr>
            <a:xfrm>
              <a:off x="20664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" name="Google Shape;2398;p74"/>
            <p:cNvSpPr/>
            <p:nvPr/>
          </p:nvSpPr>
          <p:spPr>
            <a:xfrm>
              <a:off x="20664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" name="Google Shape;2399;p74"/>
            <p:cNvSpPr/>
            <p:nvPr/>
          </p:nvSpPr>
          <p:spPr>
            <a:xfrm>
              <a:off x="20664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" name="Google Shape;2400;p74"/>
            <p:cNvSpPr/>
            <p:nvPr/>
          </p:nvSpPr>
          <p:spPr>
            <a:xfrm>
              <a:off x="20664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" name="Google Shape;2401;p74"/>
            <p:cNvSpPr/>
            <p:nvPr/>
          </p:nvSpPr>
          <p:spPr>
            <a:xfrm>
              <a:off x="20664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" name="Google Shape;2402;p74"/>
            <p:cNvSpPr/>
            <p:nvPr/>
          </p:nvSpPr>
          <p:spPr>
            <a:xfrm>
              <a:off x="20664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" name="Google Shape;2403;p74"/>
            <p:cNvSpPr/>
            <p:nvPr/>
          </p:nvSpPr>
          <p:spPr>
            <a:xfrm>
              <a:off x="20664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" name="Google Shape;2404;p74"/>
            <p:cNvSpPr/>
            <p:nvPr/>
          </p:nvSpPr>
          <p:spPr>
            <a:xfrm>
              <a:off x="20664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" name="Google Shape;2405;p74"/>
            <p:cNvSpPr/>
            <p:nvPr/>
          </p:nvSpPr>
          <p:spPr>
            <a:xfrm>
              <a:off x="20664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" name="Google Shape;2406;p74"/>
            <p:cNvSpPr/>
            <p:nvPr/>
          </p:nvSpPr>
          <p:spPr>
            <a:xfrm>
              <a:off x="20664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" name="Google Shape;2407;p74"/>
            <p:cNvSpPr/>
            <p:nvPr/>
          </p:nvSpPr>
          <p:spPr>
            <a:xfrm>
              <a:off x="20664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" name="Google Shape;2408;p74"/>
            <p:cNvSpPr/>
            <p:nvPr/>
          </p:nvSpPr>
          <p:spPr>
            <a:xfrm>
              <a:off x="20664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" name="Google Shape;2409;p74"/>
            <p:cNvSpPr/>
            <p:nvPr/>
          </p:nvSpPr>
          <p:spPr>
            <a:xfrm>
              <a:off x="206642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" name="Google Shape;2410;p74"/>
            <p:cNvSpPr/>
            <p:nvPr/>
          </p:nvSpPr>
          <p:spPr>
            <a:xfrm>
              <a:off x="1990200" y="454230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" name="Google Shape;2411;p74"/>
            <p:cNvSpPr/>
            <p:nvPr/>
          </p:nvSpPr>
          <p:spPr>
            <a:xfrm>
              <a:off x="1990200" y="4466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" name="Google Shape;2412;p74"/>
            <p:cNvSpPr/>
            <p:nvPr/>
          </p:nvSpPr>
          <p:spPr>
            <a:xfrm>
              <a:off x="199020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" name="Google Shape;2413;p74"/>
            <p:cNvSpPr/>
            <p:nvPr/>
          </p:nvSpPr>
          <p:spPr>
            <a:xfrm>
              <a:off x="199020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" name="Google Shape;2414;p74"/>
            <p:cNvSpPr/>
            <p:nvPr/>
          </p:nvSpPr>
          <p:spPr>
            <a:xfrm>
              <a:off x="19902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" name="Google Shape;2415;p74"/>
            <p:cNvSpPr/>
            <p:nvPr/>
          </p:nvSpPr>
          <p:spPr>
            <a:xfrm>
              <a:off x="19902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" name="Google Shape;2416;p74"/>
            <p:cNvSpPr/>
            <p:nvPr/>
          </p:nvSpPr>
          <p:spPr>
            <a:xfrm>
              <a:off x="19902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" name="Google Shape;2417;p74"/>
            <p:cNvSpPr/>
            <p:nvPr/>
          </p:nvSpPr>
          <p:spPr>
            <a:xfrm>
              <a:off x="19900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0" y="1709"/>
                    <a:pt x="528" y="2137"/>
                    <a:pt x="1075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" name="Google Shape;2418;p74"/>
            <p:cNvSpPr/>
            <p:nvPr/>
          </p:nvSpPr>
          <p:spPr>
            <a:xfrm>
              <a:off x="1990075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0" y="1709"/>
                    <a:pt x="528" y="2137"/>
                    <a:pt x="1075" y="2137"/>
                  </a:cubicBezTo>
                  <a:cubicBezTo>
                    <a:pt x="1337" y="2137"/>
                    <a:pt x="1603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" name="Google Shape;2419;p74"/>
            <p:cNvSpPr/>
            <p:nvPr/>
          </p:nvSpPr>
          <p:spPr>
            <a:xfrm>
              <a:off x="19902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" name="Google Shape;2420;p74"/>
            <p:cNvSpPr/>
            <p:nvPr/>
          </p:nvSpPr>
          <p:spPr>
            <a:xfrm>
              <a:off x="19902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" name="Google Shape;2421;p74"/>
            <p:cNvSpPr/>
            <p:nvPr/>
          </p:nvSpPr>
          <p:spPr>
            <a:xfrm>
              <a:off x="19902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" name="Google Shape;2422;p74"/>
            <p:cNvSpPr/>
            <p:nvPr/>
          </p:nvSpPr>
          <p:spPr>
            <a:xfrm>
              <a:off x="19902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" name="Google Shape;2423;p74"/>
            <p:cNvSpPr/>
            <p:nvPr/>
          </p:nvSpPr>
          <p:spPr>
            <a:xfrm>
              <a:off x="19902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" name="Google Shape;2424;p74"/>
            <p:cNvSpPr/>
            <p:nvPr/>
          </p:nvSpPr>
          <p:spPr>
            <a:xfrm>
              <a:off x="19902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" name="Google Shape;2425;p74"/>
            <p:cNvSpPr/>
            <p:nvPr/>
          </p:nvSpPr>
          <p:spPr>
            <a:xfrm>
              <a:off x="19902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" name="Google Shape;2426;p74"/>
            <p:cNvSpPr/>
            <p:nvPr/>
          </p:nvSpPr>
          <p:spPr>
            <a:xfrm>
              <a:off x="19902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" name="Google Shape;2427;p74"/>
            <p:cNvSpPr/>
            <p:nvPr/>
          </p:nvSpPr>
          <p:spPr>
            <a:xfrm>
              <a:off x="19902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" name="Google Shape;2428;p74"/>
            <p:cNvSpPr/>
            <p:nvPr/>
          </p:nvSpPr>
          <p:spPr>
            <a:xfrm>
              <a:off x="19902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" name="Google Shape;2429;p74"/>
            <p:cNvSpPr/>
            <p:nvPr/>
          </p:nvSpPr>
          <p:spPr>
            <a:xfrm>
              <a:off x="19902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" name="Google Shape;2430;p74"/>
            <p:cNvSpPr/>
            <p:nvPr/>
          </p:nvSpPr>
          <p:spPr>
            <a:xfrm>
              <a:off x="19902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" name="Google Shape;2431;p74"/>
            <p:cNvSpPr/>
            <p:nvPr/>
          </p:nvSpPr>
          <p:spPr>
            <a:xfrm>
              <a:off x="19902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" name="Google Shape;2432;p74"/>
            <p:cNvSpPr/>
            <p:nvPr/>
          </p:nvSpPr>
          <p:spPr>
            <a:xfrm>
              <a:off x="19902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" name="Google Shape;2433;p74"/>
            <p:cNvSpPr/>
            <p:nvPr/>
          </p:nvSpPr>
          <p:spPr>
            <a:xfrm>
              <a:off x="19902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" name="Google Shape;2434;p74"/>
            <p:cNvSpPr/>
            <p:nvPr/>
          </p:nvSpPr>
          <p:spPr>
            <a:xfrm>
              <a:off x="19902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" name="Google Shape;2435;p74"/>
            <p:cNvSpPr/>
            <p:nvPr/>
          </p:nvSpPr>
          <p:spPr>
            <a:xfrm>
              <a:off x="199020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" name="Google Shape;2436;p74"/>
            <p:cNvSpPr/>
            <p:nvPr/>
          </p:nvSpPr>
          <p:spPr>
            <a:xfrm>
              <a:off x="19140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" name="Google Shape;2437;p74"/>
            <p:cNvSpPr/>
            <p:nvPr/>
          </p:nvSpPr>
          <p:spPr>
            <a:xfrm>
              <a:off x="19140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" name="Google Shape;2438;p74"/>
            <p:cNvSpPr/>
            <p:nvPr/>
          </p:nvSpPr>
          <p:spPr>
            <a:xfrm>
              <a:off x="19140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" name="Google Shape;2439;p74"/>
            <p:cNvSpPr/>
            <p:nvPr/>
          </p:nvSpPr>
          <p:spPr>
            <a:xfrm>
              <a:off x="1914000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" name="Google Shape;2440;p74"/>
            <p:cNvSpPr/>
            <p:nvPr/>
          </p:nvSpPr>
          <p:spPr>
            <a:xfrm>
              <a:off x="191400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" name="Google Shape;2441;p74"/>
            <p:cNvSpPr/>
            <p:nvPr/>
          </p:nvSpPr>
          <p:spPr>
            <a:xfrm>
              <a:off x="19140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" name="Google Shape;2442;p74"/>
            <p:cNvSpPr/>
            <p:nvPr/>
          </p:nvSpPr>
          <p:spPr>
            <a:xfrm>
              <a:off x="19140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" name="Google Shape;2443;p74"/>
            <p:cNvSpPr/>
            <p:nvPr/>
          </p:nvSpPr>
          <p:spPr>
            <a:xfrm>
              <a:off x="19140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" name="Google Shape;2444;p74"/>
            <p:cNvSpPr/>
            <p:nvPr/>
          </p:nvSpPr>
          <p:spPr>
            <a:xfrm>
              <a:off x="19140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" name="Google Shape;2445;p74"/>
            <p:cNvSpPr/>
            <p:nvPr/>
          </p:nvSpPr>
          <p:spPr>
            <a:xfrm>
              <a:off x="19140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" name="Google Shape;2446;p74"/>
            <p:cNvSpPr/>
            <p:nvPr/>
          </p:nvSpPr>
          <p:spPr>
            <a:xfrm>
              <a:off x="19140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30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" name="Google Shape;2447;p74"/>
            <p:cNvSpPr/>
            <p:nvPr/>
          </p:nvSpPr>
          <p:spPr>
            <a:xfrm>
              <a:off x="19140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" name="Google Shape;2448;p74"/>
            <p:cNvSpPr/>
            <p:nvPr/>
          </p:nvSpPr>
          <p:spPr>
            <a:xfrm>
              <a:off x="19140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" name="Google Shape;2449;p74"/>
            <p:cNvSpPr/>
            <p:nvPr/>
          </p:nvSpPr>
          <p:spPr>
            <a:xfrm>
              <a:off x="19140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" name="Google Shape;2450;p74"/>
            <p:cNvSpPr/>
            <p:nvPr/>
          </p:nvSpPr>
          <p:spPr>
            <a:xfrm>
              <a:off x="19140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" name="Google Shape;2451;p74"/>
            <p:cNvSpPr/>
            <p:nvPr/>
          </p:nvSpPr>
          <p:spPr>
            <a:xfrm>
              <a:off x="19140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" name="Google Shape;2452;p74"/>
            <p:cNvSpPr/>
            <p:nvPr/>
          </p:nvSpPr>
          <p:spPr>
            <a:xfrm>
              <a:off x="191400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" name="Google Shape;2453;p74"/>
            <p:cNvSpPr/>
            <p:nvPr/>
          </p:nvSpPr>
          <p:spPr>
            <a:xfrm>
              <a:off x="19140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" name="Google Shape;2454;p74"/>
            <p:cNvSpPr/>
            <p:nvPr/>
          </p:nvSpPr>
          <p:spPr>
            <a:xfrm>
              <a:off x="183777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" name="Google Shape;2455;p74"/>
            <p:cNvSpPr/>
            <p:nvPr/>
          </p:nvSpPr>
          <p:spPr>
            <a:xfrm>
              <a:off x="18377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" name="Google Shape;2456;p74"/>
            <p:cNvSpPr/>
            <p:nvPr/>
          </p:nvSpPr>
          <p:spPr>
            <a:xfrm>
              <a:off x="18377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" name="Google Shape;2457;p74"/>
            <p:cNvSpPr/>
            <p:nvPr/>
          </p:nvSpPr>
          <p:spPr>
            <a:xfrm>
              <a:off x="18377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" name="Google Shape;2458;p74"/>
            <p:cNvSpPr/>
            <p:nvPr/>
          </p:nvSpPr>
          <p:spPr>
            <a:xfrm>
              <a:off x="18377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" name="Google Shape;2459;p74"/>
            <p:cNvSpPr/>
            <p:nvPr/>
          </p:nvSpPr>
          <p:spPr>
            <a:xfrm>
              <a:off x="18377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" name="Google Shape;2460;p74"/>
            <p:cNvSpPr/>
            <p:nvPr/>
          </p:nvSpPr>
          <p:spPr>
            <a:xfrm>
              <a:off x="18377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" name="Google Shape;2461;p74"/>
            <p:cNvSpPr/>
            <p:nvPr/>
          </p:nvSpPr>
          <p:spPr>
            <a:xfrm>
              <a:off x="18377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" name="Google Shape;2462;p74"/>
            <p:cNvSpPr/>
            <p:nvPr/>
          </p:nvSpPr>
          <p:spPr>
            <a:xfrm>
              <a:off x="18377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" name="Google Shape;2463;p74"/>
            <p:cNvSpPr/>
            <p:nvPr/>
          </p:nvSpPr>
          <p:spPr>
            <a:xfrm>
              <a:off x="18377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" name="Google Shape;2464;p74"/>
            <p:cNvSpPr/>
            <p:nvPr/>
          </p:nvSpPr>
          <p:spPr>
            <a:xfrm>
              <a:off x="18377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" name="Google Shape;2465;p74"/>
            <p:cNvSpPr/>
            <p:nvPr/>
          </p:nvSpPr>
          <p:spPr>
            <a:xfrm>
              <a:off x="18377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" name="Google Shape;2466;p74"/>
            <p:cNvSpPr/>
            <p:nvPr/>
          </p:nvSpPr>
          <p:spPr>
            <a:xfrm>
              <a:off x="18377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" name="Google Shape;2467;p74"/>
            <p:cNvSpPr/>
            <p:nvPr/>
          </p:nvSpPr>
          <p:spPr>
            <a:xfrm>
              <a:off x="18377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" name="Google Shape;2468;p74"/>
            <p:cNvSpPr/>
            <p:nvPr/>
          </p:nvSpPr>
          <p:spPr>
            <a:xfrm>
              <a:off x="18377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" name="Google Shape;2469;p74"/>
            <p:cNvSpPr/>
            <p:nvPr/>
          </p:nvSpPr>
          <p:spPr>
            <a:xfrm>
              <a:off x="18377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" name="Google Shape;2470;p74"/>
            <p:cNvSpPr/>
            <p:nvPr/>
          </p:nvSpPr>
          <p:spPr>
            <a:xfrm>
              <a:off x="183777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" name="Google Shape;2471;p74"/>
            <p:cNvSpPr/>
            <p:nvPr/>
          </p:nvSpPr>
          <p:spPr>
            <a:xfrm>
              <a:off x="1837775" y="11143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" name="Google Shape;2472;p74"/>
            <p:cNvSpPr/>
            <p:nvPr/>
          </p:nvSpPr>
          <p:spPr>
            <a:xfrm>
              <a:off x="176177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" name="Google Shape;2473;p74"/>
            <p:cNvSpPr/>
            <p:nvPr/>
          </p:nvSpPr>
          <p:spPr>
            <a:xfrm>
              <a:off x="17617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" name="Google Shape;2474;p74"/>
            <p:cNvSpPr/>
            <p:nvPr/>
          </p:nvSpPr>
          <p:spPr>
            <a:xfrm>
              <a:off x="176177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" name="Google Shape;2475;p74"/>
            <p:cNvSpPr/>
            <p:nvPr/>
          </p:nvSpPr>
          <p:spPr>
            <a:xfrm>
              <a:off x="17617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" name="Google Shape;2476;p74"/>
            <p:cNvSpPr/>
            <p:nvPr/>
          </p:nvSpPr>
          <p:spPr>
            <a:xfrm>
              <a:off x="17617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" name="Google Shape;2477;p74"/>
            <p:cNvSpPr/>
            <p:nvPr/>
          </p:nvSpPr>
          <p:spPr>
            <a:xfrm>
              <a:off x="17617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" name="Google Shape;2478;p74"/>
            <p:cNvSpPr/>
            <p:nvPr/>
          </p:nvSpPr>
          <p:spPr>
            <a:xfrm>
              <a:off x="17617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" name="Google Shape;2479;p74"/>
            <p:cNvSpPr/>
            <p:nvPr/>
          </p:nvSpPr>
          <p:spPr>
            <a:xfrm>
              <a:off x="17617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" name="Google Shape;2480;p74"/>
            <p:cNvSpPr/>
            <p:nvPr/>
          </p:nvSpPr>
          <p:spPr>
            <a:xfrm>
              <a:off x="17617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" name="Google Shape;2481;p74"/>
            <p:cNvSpPr/>
            <p:nvPr/>
          </p:nvSpPr>
          <p:spPr>
            <a:xfrm>
              <a:off x="17617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" name="Google Shape;2482;p74"/>
            <p:cNvSpPr/>
            <p:nvPr/>
          </p:nvSpPr>
          <p:spPr>
            <a:xfrm>
              <a:off x="17617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" name="Google Shape;2483;p74"/>
            <p:cNvSpPr/>
            <p:nvPr/>
          </p:nvSpPr>
          <p:spPr>
            <a:xfrm>
              <a:off x="17617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" name="Google Shape;2484;p74"/>
            <p:cNvSpPr/>
            <p:nvPr/>
          </p:nvSpPr>
          <p:spPr>
            <a:xfrm>
              <a:off x="17617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" name="Google Shape;2485;p74"/>
            <p:cNvSpPr/>
            <p:nvPr/>
          </p:nvSpPr>
          <p:spPr>
            <a:xfrm>
              <a:off x="17617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" name="Google Shape;2486;p74"/>
            <p:cNvSpPr/>
            <p:nvPr/>
          </p:nvSpPr>
          <p:spPr>
            <a:xfrm>
              <a:off x="17617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" name="Google Shape;2487;p74"/>
            <p:cNvSpPr/>
            <p:nvPr/>
          </p:nvSpPr>
          <p:spPr>
            <a:xfrm>
              <a:off x="17617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" name="Google Shape;2488;p74"/>
            <p:cNvSpPr/>
            <p:nvPr/>
          </p:nvSpPr>
          <p:spPr>
            <a:xfrm>
              <a:off x="16855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" name="Google Shape;2489;p74"/>
            <p:cNvSpPr/>
            <p:nvPr/>
          </p:nvSpPr>
          <p:spPr>
            <a:xfrm>
              <a:off x="16855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" name="Google Shape;2490;p74"/>
            <p:cNvSpPr/>
            <p:nvPr/>
          </p:nvSpPr>
          <p:spPr>
            <a:xfrm>
              <a:off x="16855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9" name="Google Shape;2491;p74"/>
            <p:cNvSpPr/>
            <p:nvPr/>
          </p:nvSpPr>
          <p:spPr>
            <a:xfrm>
              <a:off x="16855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0" name="Google Shape;2492;p74"/>
            <p:cNvSpPr/>
            <p:nvPr/>
          </p:nvSpPr>
          <p:spPr>
            <a:xfrm>
              <a:off x="168555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1" name="Google Shape;2493;p74"/>
            <p:cNvSpPr/>
            <p:nvPr/>
          </p:nvSpPr>
          <p:spPr>
            <a:xfrm>
              <a:off x="16855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" name="Google Shape;2494;p74"/>
            <p:cNvSpPr/>
            <p:nvPr/>
          </p:nvSpPr>
          <p:spPr>
            <a:xfrm>
              <a:off x="16855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3" name="Google Shape;2495;p74"/>
            <p:cNvSpPr/>
            <p:nvPr/>
          </p:nvSpPr>
          <p:spPr>
            <a:xfrm>
              <a:off x="168555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" name="Google Shape;2496;p74"/>
            <p:cNvSpPr/>
            <p:nvPr/>
          </p:nvSpPr>
          <p:spPr>
            <a:xfrm>
              <a:off x="16855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" name="Google Shape;2497;p74"/>
            <p:cNvSpPr/>
            <p:nvPr/>
          </p:nvSpPr>
          <p:spPr>
            <a:xfrm>
              <a:off x="16855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6" name="Google Shape;2498;p74"/>
            <p:cNvSpPr/>
            <p:nvPr/>
          </p:nvSpPr>
          <p:spPr>
            <a:xfrm>
              <a:off x="16855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7" name="Google Shape;2499;p74"/>
            <p:cNvSpPr/>
            <p:nvPr/>
          </p:nvSpPr>
          <p:spPr>
            <a:xfrm>
              <a:off x="16855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" name="Google Shape;2500;p74"/>
            <p:cNvSpPr/>
            <p:nvPr/>
          </p:nvSpPr>
          <p:spPr>
            <a:xfrm>
              <a:off x="16855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9" name="Google Shape;2501;p74"/>
            <p:cNvSpPr/>
            <p:nvPr/>
          </p:nvSpPr>
          <p:spPr>
            <a:xfrm>
              <a:off x="16855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0" name="Google Shape;2502;p74"/>
            <p:cNvSpPr/>
            <p:nvPr/>
          </p:nvSpPr>
          <p:spPr>
            <a:xfrm>
              <a:off x="16855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1" name="Google Shape;2503;p74"/>
            <p:cNvSpPr/>
            <p:nvPr/>
          </p:nvSpPr>
          <p:spPr>
            <a:xfrm>
              <a:off x="16855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2" name="Google Shape;2504;p74"/>
            <p:cNvSpPr/>
            <p:nvPr/>
          </p:nvSpPr>
          <p:spPr>
            <a:xfrm>
              <a:off x="16093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3" name="Google Shape;2505;p74"/>
            <p:cNvSpPr/>
            <p:nvPr/>
          </p:nvSpPr>
          <p:spPr>
            <a:xfrm>
              <a:off x="16093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4" name="Google Shape;2506;p74"/>
            <p:cNvSpPr/>
            <p:nvPr/>
          </p:nvSpPr>
          <p:spPr>
            <a:xfrm>
              <a:off x="16093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" name="Google Shape;2507;p74"/>
            <p:cNvSpPr/>
            <p:nvPr/>
          </p:nvSpPr>
          <p:spPr>
            <a:xfrm>
              <a:off x="16093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" name="Google Shape;2508;p74"/>
            <p:cNvSpPr/>
            <p:nvPr/>
          </p:nvSpPr>
          <p:spPr>
            <a:xfrm>
              <a:off x="16093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" name="Google Shape;2509;p74"/>
            <p:cNvSpPr/>
            <p:nvPr/>
          </p:nvSpPr>
          <p:spPr>
            <a:xfrm>
              <a:off x="16093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" name="Google Shape;2510;p74"/>
            <p:cNvSpPr/>
            <p:nvPr/>
          </p:nvSpPr>
          <p:spPr>
            <a:xfrm>
              <a:off x="16093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" name="Google Shape;2511;p74"/>
            <p:cNvSpPr/>
            <p:nvPr/>
          </p:nvSpPr>
          <p:spPr>
            <a:xfrm>
              <a:off x="16093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0" name="Google Shape;2512;p74"/>
            <p:cNvSpPr/>
            <p:nvPr/>
          </p:nvSpPr>
          <p:spPr>
            <a:xfrm>
              <a:off x="16093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" name="Google Shape;2513;p74"/>
            <p:cNvSpPr/>
            <p:nvPr/>
          </p:nvSpPr>
          <p:spPr>
            <a:xfrm>
              <a:off x="16093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" name="Google Shape;2514;p74"/>
            <p:cNvSpPr/>
            <p:nvPr/>
          </p:nvSpPr>
          <p:spPr>
            <a:xfrm>
              <a:off x="16093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" name="Google Shape;2515;p74"/>
            <p:cNvSpPr/>
            <p:nvPr/>
          </p:nvSpPr>
          <p:spPr>
            <a:xfrm>
              <a:off x="160935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" name="Google Shape;2516;p74"/>
            <p:cNvSpPr/>
            <p:nvPr/>
          </p:nvSpPr>
          <p:spPr>
            <a:xfrm>
              <a:off x="16093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" name="Google Shape;2517;p74"/>
            <p:cNvSpPr/>
            <p:nvPr/>
          </p:nvSpPr>
          <p:spPr>
            <a:xfrm>
              <a:off x="16093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" name="Google Shape;2518;p74"/>
            <p:cNvSpPr/>
            <p:nvPr/>
          </p:nvSpPr>
          <p:spPr>
            <a:xfrm>
              <a:off x="16093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" name="Google Shape;2519;p74"/>
            <p:cNvSpPr/>
            <p:nvPr/>
          </p:nvSpPr>
          <p:spPr>
            <a:xfrm>
              <a:off x="16093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" name="Google Shape;2520;p74"/>
            <p:cNvSpPr/>
            <p:nvPr/>
          </p:nvSpPr>
          <p:spPr>
            <a:xfrm>
              <a:off x="160935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" name="Google Shape;2521;p74"/>
            <p:cNvSpPr/>
            <p:nvPr/>
          </p:nvSpPr>
          <p:spPr>
            <a:xfrm>
              <a:off x="16093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" name="Google Shape;2522;p74"/>
            <p:cNvSpPr/>
            <p:nvPr/>
          </p:nvSpPr>
          <p:spPr>
            <a:xfrm>
              <a:off x="153312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" name="Google Shape;2523;p74"/>
            <p:cNvSpPr/>
            <p:nvPr/>
          </p:nvSpPr>
          <p:spPr>
            <a:xfrm>
              <a:off x="15331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" name="Google Shape;2524;p74"/>
            <p:cNvSpPr/>
            <p:nvPr/>
          </p:nvSpPr>
          <p:spPr>
            <a:xfrm>
              <a:off x="15331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7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" name="Google Shape;2525;p74"/>
            <p:cNvSpPr/>
            <p:nvPr/>
          </p:nvSpPr>
          <p:spPr>
            <a:xfrm>
              <a:off x="15331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" name="Google Shape;2526;p74"/>
            <p:cNvSpPr/>
            <p:nvPr/>
          </p:nvSpPr>
          <p:spPr>
            <a:xfrm>
              <a:off x="15331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" name="Google Shape;2527;p74"/>
            <p:cNvSpPr/>
            <p:nvPr/>
          </p:nvSpPr>
          <p:spPr>
            <a:xfrm>
              <a:off x="15331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" name="Google Shape;2528;p74"/>
            <p:cNvSpPr/>
            <p:nvPr/>
          </p:nvSpPr>
          <p:spPr>
            <a:xfrm>
              <a:off x="153312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" name="Google Shape;2529;p74"/>
            <p:cNvSpPr/>
            <p:nvPr/>
          </p:nvSpPr>
          <p:spPr>
            <a:xfrm>
              <a:off x="15331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" name="Google Shape;2530;p74"/>
            <p:cNvSpPr/>
            <p:nvPr/>
          </p:nvSpPr>
          <p:spPr>
            <a:xfrm>
              <a:off x="15331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" name="Google Shape;2531;p74"/>
            <p:cNvSpPr/>
            <p:nvPr/>
          </p:nvSpPr>
          <p:spPr>
            <a:xfrm>
              <a:off x="15331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" name="Google Shape;2532;p74"/>
            <p:cNvSpPr/>
            <p:nvPr/>
          </p:nvSpPr>
          <p:spPr>
            <a:xfrm>
              <a:off x="15331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" name="Google Shape;2533;p74"/>
            <p:cNvSpPr/>
            <p:nvPr/>
          </p:nvSpPr>
          <p:spPr>
            <a:xfrm>
              <a:off x="15331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" name="Google Shape;2534;p74"/>
            <p:cNvSpPr/>
            <p:nvPr/>
          </p:nvSpPr>
          <p:spPr>
            <a:xfrm>
              <a:off x="15331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" name="Google Shape;2535;p74"/>
            <p:cNvSpPr/>
            <p:nvPr/>
          </p:nvSpPr>
          <p:spPr>
            <a:xfrm>
              <a:off x="15331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" name="Google Shape;2536;p74"/>
            <p:cNvSpPr/>
            <p:nvPr/>
          </p:nvSpPr>
          <p:spPr>
            <a:xfrm>
              <a:off x="15331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" name="Google Shape;2537;p74"/>
            <p:cNvSpPr/>
            <p:nvPr/>
          </p:nvSpPr>
          <p:spPr>
            <a:xfrm>
              <a:off x="153312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" name="Google Shape;2538;p74"/>
            <p:cNvSpPr/>
            <p:nvPr/>
          </p:nvSpPr>
          <p:spPr>
            <a:xfrm>
              <a:off x="14569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5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" name="Google Shape;2539;p74"/>
            <p:cNvSpPr/>
            <p:nvPr/>
          </p:nvSpPr>
          <p:spPr>
            <a:xfrm>
              <a:off x="145692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" name="Google Shape;2540;p74"/>
            <p:cNvSpPr/>
            <p:nvPr/>
          </p:nvSpPr>
          <p:spPr>
            <a:xfrm>
              <a:off x="145692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" name="Google Shape;2541;p74"/>
            <p:cNvSpPr/>
            <p:nvPr/>
          </p:nvSpPr>
          <p:spPr>
            <a:xfrm>
              <a:off x="145692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8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" name="Google Shape;2542;p74"/>
            <p:cNvSpPr/>
            <p:nvPr/>
          </p:nvSpPr>
          <p:spPr>
            <a:xfrm>
              <a:off x="14569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" name="Google Shape;2543;p74"/>
            <p:cNvSpPr/>
            <p:nvPr/>
          </p:nvSpPr>
          <p:spPr>
            <a:xfrm>
              <a:off x="14569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" name="Google Shape;2544;p74"/>
            <p:cNvSpPr/>
            <p:nvPr/>
          </p:nvSpPr>
          <p:spPr>
            <a:xfrm>
              <a:off x="14569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3" name="Google Shape;2545;p74"/>
            <p:cNvSpPr/>
            <p:nvPr/>
          </p:nvSpPr>
          <p:spPr>
            <a:xfrm>
              <a:off x="14569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4" name="Google Shape;2546;p74"/>
            <p:cNvSpPr/>
            <p:nvPr/>
          </p:nvSpPr>
          <p:spPr>
            <a:xfrm>
              <a:off x="145692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5" name="Google Shape;2547;p74"/>
            <p:cNvSpPr/>
            <p:nvPr/>
          </p:nvSpPr>
          <p:spPr>
            <a:xfrm>
              <a:off x="14569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6" name="Google Shape;2548;p74"/>
            <p:cNvSpPr/>
            <p:nvPr/>
          </p:nvSpPr>
          <p:spPr>
            <a:xfrm>
              <a:off x="14569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7" name="Google Shape;2549;p74"/>
            <p:cNvSpPr/>
            <p:nvPr/>
          </p:nvSpPr>
          <p:spPr>
            <a:xfrm>
              <a:off x="14569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8" name="Google Shape;2550;p74"/>
            <p:cNvSpPr/>
            <p:nvPr/>
          </p:nvSpPr>
          <p:spPr>
            <a:xfrm>
              <a:off x="14569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9" name="Google Shape;2551;p74"/>
            <p:cNvSpPr/>
            <p:nvPr/>
          </p:nvSpPr>
          <p:spPr>
            <a:xfrm>
              <a:off x="14569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" name="Google Shape;2552;p74"/>
            <p:cNvSpPr/>
            <p:nvPr/>
          </p:nvSpPr>
          <p:spPr>
            <a:xfrm>
              <a:off x="14569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" name="Google Shape;2553;p74"/>
            <p:cNvSpPr/>
            <p:nvPr/>
          </p:nvSpPr>
          <p:spPr>
            <a:xfrm>
              <a:off x="14569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" name="Google Shape;2554;p74"/>
            <p:cNvSpPr/>
            <p:nvPr/>
          </p:nvSpPr>
          <p:spPr>
            <a:xfrm>
              <a:off x="14569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" name="Google Shape;2555;p74"/>
            <p:cNvSpPr/>
            <p:nvPr/>
          </p:nvSpPr>
          <p:spPr>
            <a:xfrm>
              <a:off x="14569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" name="Google Shape;2556;p74"/>
            <p:cNvSpPr/>
            <p:nvPr/>
          </p:nvSpPr>
          <p:spPr>
            <a:xfrm>
              <a:off x="145692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" name="Google Shape;2557;p74"/>
            <p:cNvSpPr/>
            <p:nvPr/>
          </p:nvSpPr>
          <p:spPr>
            <a:xfrm>
              <a:off x="13809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" name="Google Shape;2558;p74"/>
            <p:cNvSpPr/>
            <p:nvPr/>
          </p:nvSpPr>
          <p:spPr>
            <a:xfrm>
              <a:off x="13809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" name="Google Shape;2559;p74"/>
            <p:cNvSpPr/>
            <p:nvPr/>
          </p:nvSpPr>
          <p:spPr>
            <a:xfrm>
              <a:off x="13809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" name="Google Shape;2560;p74"/>
            <p:cNvSpPr/>
            <p:nvPr/>
          </p:nvSpPr>
          <p:spPr>
            <a:xfrm>
              <a:off x="13809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" name="Google Shape;2561;p74"/>
            <p:cNvSpPr/>
            <p:nvPr/>
          </p:nvSpPr>
          <p:spPr>
            <a:xfrm>
              <a:off x="13809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" name="Google Shape;2562;p74"/>
            <p:cNvSpPr/>
            <p:nvPr/>
          </p:nvSpPr>
          <p:spPr>
            <a:xfrm>
              <a:off x="13809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" name="Google Shape;2563;p74"/>
            <p:cNvSpPr/>
            <p:nvPr/>
          </p:nvSpPr>
          <p:spPr>
            <a:xfrm>
              <a:off x="13809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" name="Google Shape;2564;p74"/>
            <p:cNvSpPr/>
            <p:nvPr/>
          </p:nvSpPr>
          <p:spPr>
            <a:xfrm>
              <a:off x="13809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" name="Google Shape;2565;p74"/>
            <p:cNvSpPr/>
            <p:nvPr/>
          </p:nvSpPr>
          <p:spPr>
            <a:xfrm>
              <a:off x="13809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" name="Google Shape;2566;p74"/>
            <p:cNvSpPr/>
            <p:nvPr/>
          </p:nvSpPr>
          <p:spPr>
            <a:xfrm>
              <a:off x="13809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" name="Google Shape;2567;p74"/>
            <p:cNvSpPr/>
            <p:nvPr/>
          </p:nvSpPr>
          <p:spPr>
            <a:xfrm>
              <a:off x="13809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" name="Google Shape;2568;p74"/>
            <p:cNvSpPr/>
            <p:nvPr/>
          </p:nvSpPr>
          <p:spPr>
            <a:xfrm>
              <a:off x="13809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" name="Google Shape;2569;p74"/>
            <p:cNvSpPr/>
            <p:nvPr/>
          </p:nvSpPr>
          <p:spPr>
            <a:xfrm>
              <a:off x="13809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" name="Google Shape;2570;p74"/>
            <p:cNvSpPr/>
            <p:nvPr/>
          </p:nvSpPr>
          <p:spPr>
            <a:xfrm>
              <a:off x="13809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" name="Google Shape;2571;p74"/>
            <p:cNvSpPr/>
            <p:nvPr/>
          </p:nvSpPr>
          <p:spPr>
            <a:xfrm>
              <a:off x="13809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" name="Google Shape;2572;p74"/>
            <p:cNvSpPr/>
            <p:nvPr/>
          </p:nvSpPr>
          <p:spPr>
            <a:xfrm>
              <a:off x="13809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" name="Google Shape;2573;p74"/>
            <p:cNvSpPr/>
            <p:nvPr/>
          </p:nvSpPr>
          <p:spPr>
            <a:xfrm>
              <a:off x="13809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" name="Google Shape;2574;p74"/>
            <p:cNvSpPr/>
            <p:nvPr/>
          </p:nvSpPr>
          <p:spPr>
            <a:xfrm>
              <a:off x="13809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" name="Google Shape;2575;p74"/>
            <p:cNvSpPr/>
            <p:nvPr/>
          </p:nvSpPr>
          <p:spPr>
            <a:xfrm>
              <a:off x="130470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" name="Google Shape;2576;p74"/>
            <p:cNvSpPr/>
            <p:nvPr/>
          </p:nvSpPr>
          <p:spPr>
            <a:xfrm>
              <a:off x="130470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" name="Google Shape;2577;p74"/>
            <p:cNvSpPr/>
            <p:nvPr/>
          </p:nvSpPr>
          <p:spPr>
            <a:xfrm>
              <a:off x="130470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" name="Google Shape;2578;p74"/>
            <p:cNvSpPr/>
            <p:nvPr/>
          </p:nvSpPr>
          <p:spPr>
            <a:xfrm>
              <a:off x="130470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7" name="Google Shape;2579;p74"/>
            <p:cNvSpPr/>
            <p:nvPr/>
          </p:nvSpPr>
          <p:spPr>
            <a:xfrm>
              <a:off x="13047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8" name="Google Shape;2580;p74"/>
            <p:cNvSpPr/>
            <p:nvPr/>
          </p:nvSpPr>
          <p:spPr>
            <a:xfrm>
              <a:off x="130470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" name="Google Shape;2581;p74"/>
            <p:cNvSpPr/>
            <p:nvPr/>
          </p:nvSpPr>
          <p:spPr>
            <a:xfrm>
              <a:off x="13047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0" name="Google Shape;2582;p74"/>
            <p:cNvSpPr/>
            <p:nvPr/>
          </p:nvSpPr>
          <p:spPr>
            <a:xfrm>
              <a:off x="13047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1" name="Google Shape;2583;p74"/>
            <p:cNvSpPr/>
            <p:nvPr/>
          </p:nvSpPr>
          <p:spPr>
            <a:xfrm>
              <a:off x="13047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2" name="Google Shape;2584;p74"/>
            <p:cNvSpPr/>
            <p:nvPr/>
          </p:nvSpPr>
          <p:spPr>
            <a:xfrm>
              <a:off x="13047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" name="Google Shape;2585;p74"/>
            <p:cNvSpPr/>
            <p:nvPr/>
          </p:nvSpPr>
          <p:spPr>
            <a:xfrm>
              <a:off x="13047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4" name="Google Shape;2586;p74"/>
            <p:cNvSpPr/>
            <p:nvPr/>
          </p:nvSpPr>
          <p:spPr>
            <a:xfrm>
              <a:off x="13047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" name="Google Shape;2587;p74"/>
            <p:cNvSpPr/>
            <p:nvPr/>
          </p:nvSpPr>
          <p:spPr>
            <a:xfrm>
              <a:off x="13047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6" name="Google Shape;2588;p74"/>
            <p:cNvSpPr/>
            <p:nvPr/>
          </p:nvSpPr>
          <p:spPr>
            <a:xfrm>
              <a:off x="13047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7" name="Google Shape;2589;p74"/>
            <p:cNvSpPr/>
            <p:nvPr/>
          </p:nvSpPr>
          <p:spPr>
            <a:xfrm>
              <a:off x="13047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" name="Google Shape;2590;p74"/>
            <p:cNvSpPr/>
            <p:nvPr/>
          </p:nvSpPr>
          <p:spPr>
            <a:xfrm>
              <a:off x="13047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9" name="Google Shape;2591;p74"/>
            <p:cNvSpPr/>
            <p:nvPr/>
          </p:nvSpPr>
          <p:spPr>
            <a:xfrm>
              <a:off x="1304700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0" name="Google Shape;2592;p74"/>
            <p:cNvSpPr/>
            <p:nvPr/>
          </p:nvSpPr>
          <p:spPr>
            <a:xfrm>
              <a:off x="12284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" name="Google Shape;2593;p74"/>
            <p:cNvSpPr/>
            <p:nvPr/>
          </p:nvSpPr>
          <p:spPr>
            <a:xfrm>
              <a:off x="12284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" name="Google Shape;2594;p74"/>
            <p:cNvSpPr/>
            <p:nvPr/>
          </p:nvSpPr>
          <p:spPr>
            <a:xfrm>
              <a:off x="12284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" name="Google Shape;2595;p74"/>
            <p:cNvSpPr/>
            <p:nvPr/>
          </p:nvSpPr>
          <p:spPr>
            <a:xfrm>
              <a:off x="12284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" name="Google Shape;2596;p74"/>
            <p:cNvSpPr/>
            <p:nvPr/>
          </p:nvSpPr>
          <p:spPr>
            <a:xfrm>
              <a:off x="12284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" name="Google Shape;2597;p74"/>
            <p:cNvSpPr/>
            <p:nvPr/>
          </p:nvSpPr>
          <p:spPr>
            <a:xfrm>
              <a:off x="12284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" name="Google Shape;2598;p74"/>
            <p:cNvSpPr/>
            <p:nvPr/>
          </p:nvSpPr>
          <p:spPr>
            <a:xfrm>
              <a:off x="122847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7" name="Google Shape;2599;p74"/>
            <p:cNvSpPr/>
            <p:nvPr/>
          </p:nvSpPr>
          <p:spPr>
            <a:xfrm>
              <a:off x="12284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" name="Google Shape;2600;p74"/>
            <p:cNvSpPr/>
            <p:nvPr/>
          </p:nvSpPr>
          <p:spPr>
            <a:xfrm>
              <a:off x="12284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" name="Google Shape;2601;p74"/>
            <p:cNvSpPr/>
            <p:nvPr/>
          </p:nvSpPr>
          <p:spPr>
            <a:xfrm>
              <a:off x="12284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0" name="Google Shape;2602;p74"/>
            <p:cNvSpPr/>
            <p:nvPr/>
          </p:nvSpPr>
          <p:spPr>
            <a:xfrm>
              <a:off x="12284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" name="Google Shape;2603;p74"/>
            <p:cNvSpPr/>
            <p:nvPr/>
          </p:nvSpPr>
          <p:spPr>
            <a:xfrm>
              <a:off x="122847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" name="Google Shape;2604;p74"/>
            <p:cNvSpPr/>
            <p:nvPr/>
          </p:nvSpPr>
          <p:spPr>
            <a:xfrm>
              <a:off x="12284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" name="Google Shape;2605;p74"/>
            <p:cNvSpPr/>
            <p:nvPr/>
          </p:nvSpPr>
          <p:spPr>
            <a:xfrm>
              <a:off x="12284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" name="Google Shape;2606;p74"/>
            <p:cNvSpPr/>
            <p:nvPr/>
          </p:nvSpPr>
          <p:spPr>
            <a:xfrm>
              <a:off x="12284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" name="Google Shape;2607;p74"/>
            <p:cNvSpPr/>
            <p:nvPr/>
          </p:nvSpPr>
          <p:spPr>
            <a:xfrm>
              <a:off x="12284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" name="Google Shape;2608;p74"/>
            <p:cNvSpPr/>
            <p:nvPr/>
          </p:nvSpPr>
          <p:spPr>
            <a:xfrm>
              <a:off x="12284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" name="Google Shape;2609;p74"/>
            <p:cNvSpPr/>
            <p:nvPr/>
          </p:nvSpPr>
          <p:spPr>
            <a:xfrm>
              <a:off x="12284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" name="Google Shape;2610;p74"/>
            <p:cNvSpPr/>
            <p:nvPr/>
          </p:nvSpPr>
          <p:spPr>
            <a:xfrm>
              <a:off x="1152275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" name="Google Shape;2611;p74"/>
            <p:cNvSpPr/>
            <p:nvPr/>
          </p:nvSpPr>
          <p:spPr>
            <a:xfrm>
              <a:off x="1152275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" name="Google Shape;2612;p74"/>
            <p:cNvSpPr/>
            <p:nvPr/>
          </p:nvSpPr>
          <p:spPr>
            <a:xfrm>
              <a:off x="1152275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" name="Google Shape;2613;p74"/>
            <p:cNvSpPr/>
            <p:nvPr/>
          </p:nvSpPr>
          <p:spPr>
            <a:xfrm>
              <a:off x="1152275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" name="Google Shape;2614;p74"/>
            <p:cNvSpPr/>
            <p:nvPr/>
          </p:nvSpPr>
          <p:spPr>
            <a:xfrm>
              <a:off x="115227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" name="Google Shape;2615;p74"/>
            <p:cNvSpPr/>
            <p:nvPr/>
          </p:nvSpPr>
          <p:spPr>
            <a:xfrm>
              <a:off x="1152275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" name="Google Shape;2616;p74"/>
            <p:cNvSpPr/>
            <p:nvPr/>
          </p:nvSpPr>
          <p:spPr>
            <a:xfrm>
              <a:off x="1152275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" name="Google Shape;2617;p74"/>
            <p:cNvSpPr/>
            <p:nvPr/>
          </p:nvSpPr>
          <p:spPr>
            <a:xfrm>
              <a:off x="1152275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" name="Google Shape;2618;p74"/>
            <p:cNvSpPr/>
            <p:nvPr/>
          </p:nvSpPr>
          <p:spPr>
            <a:xfrm>
              <a:off x="1152275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" name="Google Shape;2619;p74"/>
            <p:cNvSpPr/>
            <p:nvPr/>
          </p:nvSpPr>
          <p:spPr>
            <a:xfrm>
              <a:off x="1152275" y="1876050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" name="Google Shape;2620;p74"/>
            <p:cNvSpPr/>
            <p:nvPr/>
          </p:nvSpPr>
          <p:spPr>
            <a:xfrm>
              <a:off x="1152275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9" name="Google Shape;2621;p74"/>
            <p:cNvSpPr/>
            <p:nvPr/>
          </p:nvSpPr>
          <p:spPr>
            <a:xfrm>
              <a:off x="1152275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0" name="Google Shape;2622;p74"/>
            <p:cNvSpPr/>
            <p:nvPr/>
          </p:nvSpPr>
          <p:spPr>
            <a:xfrm>
              <a:off x="1152275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" name="Google Shape;2623;p74"/>
            <p:cNvSpPr/>
            <p:nvPr/>
          </p:nvSpPr>
          <p:spPr>
            <a:xfrm>
              <a:off x="11522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" name="Google Shape;2624;p74"/>
            <p:cNvSpPr/>
            <p:nvPr/>
          </p:nvSpPr>
          <p:spPr>
            <a:xfrm>
              <a:off x="1152275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" name="Google Shape;2625;p74"/>
            <p:cNvSpPr/>
            <p:nvPr/>
          </p:nvSpPr>
          <p:spPr>
            <a:xfrm>
              <a:off x="107605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" name="Google Shape;2626;p74"/>
            <p:cNvSpPr/>
            <p:nvPr/>
          </p:nvSpPr>
          <p:spPr>
            <a:xfrm>
              <a:off x="10760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5" name="Google Shape;2627;p74"/>
            <p:cNvSpPr/>
            <p:nvPr/>
          </p:nvSpPr>
          <p:spPr>
            <a:xfrm>
              <a:off x="10760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6" name="Google Shape;2628;p74"/>
            <p:cNvSpPr/>
            <p:nvPr/>
          </p:nvSpPr>
          <p:spPr>
            <a:xfrm>
              <a:off x="10760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" name="Google Shape;2629;p74"/>
            <p:cNvSpPr/>
            <p:nvPr/>
          </p:nvSpPr>
          <p:spPr>
            <a:xfrm>
              <a:off x="10760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" name="Google Shape;2630;p74"/>
            <p:cNvSpPr/>
            <p:nvPr/>
          </p:nvSpPr>
          <p:spPr>
            <a:xfrm>
              <a:off x="10760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" name="Google Shape;2631;p74"/>
            <p:cNvSpPr/>
            <p:nvPr/>
          </p:nvSpPr>
          <p:spPr>
            <a:xfrm>
              <a:off x="107605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" name="Google Shape;2632;p74"/>
            <p:cNvSpPr/>
            <p:nvPr/>
          </p:nvSpPr>
          <p:spPr>
            <a:xfrm>
              <a:off x="10760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" name="Google Shape;2633;p74"/>
            <p:cNvSpPr/>
            <p:nvPr/>
          </p:nvSpPr>
          <p:spPr>
            <a:xfrm>
              <a:off x="10760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2" name="Google Shape;2634;p74"/>
            <p:cNvSpPr/>
            <p:nvPr/>
          </p:nvSpPr>
          <p:spPr>
            <a:xfrm>
              <a:off x="10760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" name="Google Shape;2635;p74"/>
            <p:cNvSpPr/>
            <p:nvPr/>
          </p:nvSpPr>
          <p:spPr>
            <a:xfrm>
              <a:off x="10760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4" name="Google Shape;2636;p74"/>
            <p:cNvSpPr/>
            <p:nvPr/>
          </p:nvSpPr>
          <p:spPr>
            <a:xfrm>
              <a:off x="10760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5" name="Google Shape;2637;p74"/>
            <p:cNvSpPr/>
            <p:nvPr/>
          </p:nvSpPr>
          <p:spPr>
            <a:xfrm>
              <a:off x="10760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6" name="Google Shape;2638;p74"/>
            <p:cNvSpPr/>
            <p:nvPr/>
          </p:nvSpPr>
          <p:spPr>
            <a:xfrm>
              <a:off x="10760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" name="Google Shape;2639;p74"/>
            <p:cNvSpPr/>
            <p:nvPr/>
          </p:nvSpPr>
          <p:spPr>
            <a:xfrm>
              <a:off x="107605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6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8" name="Google Shape;2640;p74"/>
            <p:cNvSpPr/>
            <p:nvPr/>
          </p:nvSpPr>
          <p:spPr>
            <a:xfrm>
              <a:off x="10000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9" name="Google Shape;2641;p74"/>
            <p:cNvSpPr/>
            <p:nvPr/>
          </p:nvSpPr>
          <p:spPr>
            <a:xfrm>
              <a:off x="10000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0" name="Google Shape;2642;p74"/>
            <p:cNvSpPr/>
            <p:nvPr/>
          </p:nvSpPr>
          <p:spPr>
            <a:xfrm>
              <a:off x="10000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0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1" name="Google Shape;2643;p74"/>
            <p:cNvSpPr/>
            <p:nvPr/>
          </p:nvSpPr>
          <p:spPr>
            <a:xfrm>
              <a:off x="100005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2" name="Google Shape;2644;p74"/>
            <p:cNvSpPr/>
            <p:nvPr/>
          </p:nvSpPr>
          <p:spPr>
            <a:xfrm>
              <a:off x="10000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3" name="Google Shape;2645;p74"/>
            <p:cNvSpPr/>
            <p:nvPr/>
          </p:nvSpPr>
          <p:spPr>
            <a:xfrm>
              <a:off x="10000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4" name="Google Shape;2646;p74"/>
            <p:cNvSpPr/>
            <p:nvPr/>
          </p:nvSpPr>
          <p:spPr>
            <a:xfrm>
              <a:off x="10000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5" name="Google Shape;2647;p74"/>
            <p:cNvSpPr/>
            <p:nvPr/>
          </p:nvSpPr>
          <p:spPr>
            <a:xfrm>
              <a:off x="10000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2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" name="Google Shape;2648;p74"/>
            <p:cNvSpPr/>
            <p:nvPr/>
          </p:nvSpPr>
          <p:spPr>
            <a:xfrm>
              <a:off x="10000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7" name="Google Shape;2649;p74"/>
            <p:cNvSpPr/>
            <p:nvPr/>
          </p:nvSpPr>
          <p:spPr>
            <a:xfrm>
              <a:off x="9238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" name="Google Shape;2650;p74"/>
            <p:cNvSpPr/>
            <p:nvPr/>
          </p:nvSpPr>
          <p:spPr>
            <a:xfrm>
              <a:off x="9238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9" name="Google Shape;2651;p74"/>
            <p:cNvSpPr/>
            <p:nvPr/>
          </p:nvSpPr>
          <p:spPr>
            <a:xfrm>
              <a:off x="92382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0" name="Google Shape;2652;p74"/>
            <p:cNvSpPr/>
            <p:nvPr/>
          </p:nvSpPr>
          <p:spPr>
            <a:xfrm>
              <a:off x="9238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1" name="Google Shape;2653;p74"/>
            <p:cNvSpPr/>
            <p:nvPr/>
          </p:nvSpPr>
          <p:spPr>
            <a:xfrm>
              <a:off x="9238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2" name="Google Shape;2654;p74"/>
            <p:cNvSpPr/>
            <p:nvPr/>
          </p:nvSpPr>
          <p:spPr>
            <a:xfrm>
              <a:off x="9238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3" name="Google Shape;2655;p74"/>
            <p:cNvSpPr/>
            <p:nvPr/>
          </p:nvSpPr>
          <p:spPr>
            <a:xfrm>
              <a:off x="9238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4" name="Google Shape;2656;p74"/>
            <p:cNvSpPr/>
            <p:nvPr/>
          </p:nvSpPr>
          <p:spPr>
            <a:xfrm>
              <a:off x="8476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5" name="Google Shape;2657;p74"/>
            <p:cNvSpPr/>
            <p:nvPr/>
          </p:nvSpPr>
          <p:spPr>
            <a:xfrm>
              <a:off x="8476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6" name="Google Shape;2658;p74"/>
            <p:cNvSpPr/>
            <p:nvPr/>
          </p:nvSpPr>
          <p:spPr>
            <a:xfrm>
              <a:off x="8476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7" name="Google Shape;2659;p74"/>
            <p:cNvSpPr/>
            <p:nvPr/>
          </p:nvSpPr>
          <p:spPr>
            <a:xfrm>
              <a:off x="8476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8" name="Google Shape;2660;p74"/>
            <p:cNvSpPr/>
            <p:nvPr/>
          </p:nvSpPr>
          <p:spPr>
            <a:xfrm>
              <a:off x="8476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9" name="Google Shape;2661;p74"/>
            <p:cNvSpPr/>
            <p:nvPr/>
          </p:nvSpPr>
          <p:spPr>
            <a:xfrm>
              <a:off x="8476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0" name="Google Shape;2662;p74"/>
            <p:cNvSpPr/>
            <p:nvPr/>
          </p:nvSpPr>
          <p:spPr>
            <a:xfrm>
              <a:off x="7714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1" name="Google Shape;2663;p74"/>
            <p:cNvSpPr/>
            <p:nvPr/>
          </p:nvSpPr>
          <p:spPr>
            <a:xfrm>
              <a:off x="7714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2" name="Google Shape;2664;p74"/>
            <p:cNvSpPr/>
            <p:nvPr/>
          </p:nvSpPr>
          <p:spPr>
            <a:xfrm>
              <a:off x="7714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3" name="Google Shape;2665;p74"/>
            <p:cNvSpPr/>
            <p:nvPr/>
          </p:nvSpPr>
          <p:spPr>
            <a:xfrm>
              <a:off x="7714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4" name="Google Shape;2666;p74"/>
            <p:cNvSpPr/>
            <p:nvPr/>
          </p:nvSpPr>
          <p:spPr>
            <a:xfrm>
              <a:off x="6952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5" name="Google Shape;2667;p74"/>
            <p:cNvSpPr/>
            <p:nvPr/>
          </p:nvSpPr>
          <p:spPr>
            <a:xfrm>
              <a:off x="6952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6" name="Google Shape;2668;p74"/>
            <p:cNvSpPr/>
            <p:nvPr/>
          </p:nvSpPr>
          <p:spPr>
            <a:xfrm>
              <a:off x="6952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7" name="Google Shape;2669;p74"/>
            <p:cNvSpPr/>
            <p:nvPr/>
          </p:nvSpPr>
          <p:spPr>
            <a:xfrm>
              <a:off x="6952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8" name="Google Shape;2670;p74"/>
            <p:cNvSpPr/>
            <p:nvPr/>
          </p:nvSpPr>
          <p:spPr>
            <a:xfrm>
              <a:off x="6189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9" name="Google Shape;2671;p74"/>
            <p:cNvSpPr/>
            <p:nvPr/>
          </p:nvSpPr>
          <p:spPr>
            <a:xfrm>
              <a:off x="6189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0" name="Google Shape;2672;p74"/>
            <p:cNvSpPr/>
            <p:nvPr/>
          </p:nvSpPr>
          <p:spPr>
            <a:xfrm>
              <a:off x="6189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1" name="Google Shape;2673;p74"/>
            <p:cNvSpPr/>
            <p:nvPr/>
          </p:nvSpPr>
          <p:spPr>
            <a:xfrm>
              <a:off x="6189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2" name="Google Shape;2674;p74"/>
            <p:cNvSpPr/>
            <p:nvPr/>
          </p:nvSpPr>
          <p:spPr>
            <a:xfrm>
              <a:off x="542775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3" name="Google Shape;2675;p74"/>
            <p:cNvSpPr/>
            <p:nvPr/>
          </p:nvSpPr>
          <p:spPr>
            <a:xfrm>
              <a:off x="542775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4" name="Google Shape;2676;p74"/>
            <p:cNvSpPr/>
            <p:nvPr/>
          </p:nvSpPr>
          <p:spPr>
            <a:xfrm>
              <a:off x="542775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5" name="Google Shape;2677;p74"/>
            <p:cNvSpPr/>
            <p:nvPr/>
          </p:nvSpPr>
          <p:spPr>
            <a:xfrm>
              <a:off x="5427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6" name="Google Shape;2678;p74"/>
            <p:cNvSpPr/>
            <p:nvPr/>
          </p:nvSpPr>
          <p:spPr>
            <a:xfrm>
              <a:off x="4665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7" name="Google Shape;2679;p74"/>
            <p:cNvSpPr/>
            <p:nvPr/>
          </p:nvSpPr>
          <p:spPr>
            <a:xfrm>
              <a:off x="4665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8" name="Google Shape;2680;p74"/>
            <p:cNvSpPr/>
            <p:nvPr/>
          </p:nvSpPr>
          <p:spPr>
            <a:xfrm>
              <a:off x="4665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9" name="Google Shape;2681;p74"/>
            <p:cNvSpPr/>
            <p:nvPr/>
          </p:nvSpPr>
          <p:spPr>
            <a:xfrm>
              <a:off x="4665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0" name="Google Shape;2682;p74"/>
            <p:cNvSpPr/>
            <p:nvPr/>
          </p:nvSpPr>
          <p:spPr>
            <a:xfrm>
              <a:off x="390550" y="1876050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3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1" name="Google Shape;2683;p74"/>
            <p:cNvSpPr/>
            <p:nvPr/>
          </p:nvSpPr>
          <p:spPr>
            <a:xfrm>
              <a:off x="390550" y="1799825"/>
              <a:ext cx="62350" cy="53300"/>
            </a:xfrm>
            <a:custGeom>
              <a:avLst/>
              <a:gdLst/>
              <a:ahLst/>
              <a:cxnLst/>
              <a:rect l="l" t="t" r="r" b="b"/>
              <a:pathLst>
                <a:path w="2494" h="2132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1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93" y="1150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2" name="Google Shape;2684;p74"/>
            <p:cNvSpPr/>
            <p:nvPr/>
          </p:nvSpPr>
          <p:spPr>
            <a:xfrm>
              <a:off x="39055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39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3" name="Google Shape;2685;p74"/>
            <p:cNvSpPr/>
            <p:nvPr/>
          </p:nvSpPr>
          <p:spPr>
            <a:xfrm>
              <a:off x="39055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4" name="Google Shape;2686;p74"/>
            <p:cNvSpPr/>
            <p:nvPr/>
          </p:nvSpPr>
          <p:spPr>
            <a:xfrm>
              <a:off x="390550" y="1571400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3" y="1141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5" name="Google Shape;2687;p74"/>
            <p:cNvSpPr/>
            <p:nvPr/>
          </p:nvSpPr>
          <p:spPr>
            <a:xfrm>
              <a:off x="3143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6" name="Google Shape;2688;p74"/>
            <p:cNvSpPr/>
            <p:nvPr/>
          </p:nvSpPr>
          <p:spPr>
            <a:xfrm>
              <a:off x="3143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7" name="Google Shape;2689;p74"/>
            <p:cNvSpPr/>
            <p:nvPr/>
          </p:nvSpPr>
          <p:spPr>
            <a:xfrm>
              <a:off x="3143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8" name="Google Shape;2690;p74"/>
            <p:cNvSpPr/>
            <p:nvPr/>
          </p:nvSpPr>
          <p:spPr>
            <a:xfrm>
              <a:off x="3143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9" name="Google Shape;2691;p74"/>
            <p:cNvSpPr/>
            <p:nvPr/>
          </p:nvSpPr>
          <p:spPr>
            <a:xfrm>
              <a:off x="3143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0" name="Google Shape;2692;p74"/>
            <p:cNvSpPr/>
            <p:nvPr/>
          </p:nvSpPr>
          <p:spPr>
            <a:xfrm>
              <a:off x="314325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86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1" name="Google Shape;2693;p74"/>
            <p:cNvSpPr/>
            <p:nvPr/>
          </p:nvSpPr>
          <p:spPr>
            <a:xfrm>
              <a:off x="2381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2" name="Google Shape;2694;p74"/>
            <p:cNvSpPr/>
            <p:nvPr/>
          </p:nvSpPr>
          <p:spPr>
            <a:xfrm>
              <a:off x="2381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3" name="Google Shape;2695;p74"/>
            <p:cNvSpPr/>
            <p:nvPr/>
          </p:nvSpPr>
          <p:spPr>
            <a:xfrm>
              <a:off x="2381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4" name="Google Shape;2696;p74"/>
            <p:cNvSpPr/>
            <p:nvPr/>
          </p:nvSpPr>
          <p:spPr>
            <a:xfrm>
              <a:off x="2381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5" name="Google Shape;2697;p74"/>
            <p:cNvSpPr/>
            <p:nvPr/>
          </p:nvSpPr>
          <p:spPr>
            <a:xfrm>
              <a:off x="442782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6" name="Google Shape;2698;p74"/>
            <p:cNvSpPr/>
            <p:nvPr/>
          </p:nvSpPr>
          <p:spPr>
            <a:xfrm>
              <a:off x="442782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7" name="Google Shape;2699;p74"/>
            <p:cNvSpPr/>
            <p:nvPr/>
          </p:nvSpPr>
          <p:spPr>
            <a:xfrm>
              <a:off x="450405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8" name="Google Shape;2700;p74"/>
            <p:cNvSpPr/>
            <p:nvPr/>
          </p:nvSpPr>
          <p:spPr>
            <a:xfrm>
              <a:off x="45040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9" name="Google Shape;2701;p74"/>
            <p:cNvSpPr/>
            <p:nvPr/>
          </p:nvSpPr>
          <p:spPr>
            <a:xfrm>
              <a:off x="45802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0" name="Google Shape;2702;p74"/>
            <p:cNvSpPr/>
            <p:nvPr/>
          </p:nvSpPr>
          <p:spPr>
            <a:xfrm>
              <a:off x="450405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1" name="Google Shape;2703;p74"/>
            <p:cNvSpPr/>
            <p:nvPr/>
          </p:nvSpPr>
          <p:spPr>
            <a:xfrm>
              <a:off x="511335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2" name="Google Shape;2704;p74"/>
            <p:cNvSpPr/>
            <p:nvPr/>
          </p:nvSpPr>
          <p:spPr>
            <a:xfrm>
              <a:off x="511335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3" name="Google Shape;2705;p74"/>
            <p:cNvSpPr/>
            <p:nvPr/>
          </p:nvSpPr>
          <p:spPr>
            <a:xfrm>
              <a:off x="511335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4" name="Google Shape;2706;p74"/>
            <p:cNvSpPr/>
            <p:nvPr/>
          </p:nvSpPr>
          <p:spPr>
            <a:xfrm>
              <a:off x="511335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5" name="Google Shape;2707;p74"/>
            <p:cNvSpPr/>
            <p:nvPr/>
          </p:nvSpPr>
          <p:spPr>
            <a:xfrm>
              <a:off x="5113350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6" name="Google Shape;2708;p74"/>
            <p:cNvSpPr/>
            <p:nvPr/>
          </p:nvSpPr>
          <p:spPr>
            <a:xfrm>
              <a:off x="5113350" y="18760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7" name="Google Shape;2709;p74"/>
            <p:cNvSpPr/>
            <p:nvPr/>
          </p:nvSpPr>
          <p:spPr>
            <a:xfrm>
              <a:off x="5113350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9"/>
                    <a:pt x="8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8" name="Google Shape;2710;p74"/>
            <p:cNvSpPr/>
            <p:nvPr/>
          </p:nvSpPr>
          <p:spPr>
            <a:xfrm>
              <a:off x="5113350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9" name="Google Shape;2711;p74"/>
            <p:cNvSpPr/>
            <p:nvPr/>
          </p:nvSpPr>
          <p:spPr>
            <a:xfrm>
              <a:off x="5113350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0" name="Google Shape;2712;p74"/>
            <p:cNvSpPr/>
            <p:nvPr/>
          </p:nvSpPr>
          <p:spPr>
            <a:xfrm>
              <a:off x="5113350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1" name="Google Shape;2713;p74"/>
            <p:cNvSpPr/>
            <p:nvPr/>
          </p:nvSpPr>
          <p:spPr>
            <a:xfrm>
              <a:off x="511335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83" y="0"/>
                  </a:moveTo>
                  <a:cubicBezTo>
                    <a:pt x="1080" y="0"/>
                    <a:pt x="1077" y="0"/>
                    <a:pt x="1073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8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2" name="Google Shape;2714;p74"/>
            <p:cNvSpPr/>
            <p:nvPr/>
          </p:nvSpPr>
          <p:spPr>
            <a:xfrm>
              <a:off x="5113350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3" name="Google Shape;2715;p74"/>
            <p:cNvSpPr/>
            <p:nvPr/>
          </p:nvSpPr>
          <p:spPr>
            <a:xfrm>
              <a:off x="5113350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4" name="Google Shape;2716;p74"/>
            <p:cNvSpPr/>
            <p:nvPr/>
          </p:nvSpPr>
          <p:spPr>
            <a:xfrm>
              <a:off x="5113350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73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5" name="Google Shape;2717;p74"/>
            <p:cNvSpPr/>
            <p:nvPr/>
          </p:nvSpPr>
          <p:spPr>
            <a:xfrm>
              <a:off x="47324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6" name="Google Shape;2718;p74"/>
            <p:cNvSpPr/>
            <p:nvPr/>
          </p:nvSpPr>
          <p:spPr>
            <a:xfrm>
              <a:off x="47324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7" name="Google Shape;2719;p74"/>
            <p:cNvSpPr/>
            <p:nvPr/>
          </p:nvSpPr>
          <p:spPr>
            <a:xfrm>
              <a:off x="47324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8" name="Google Shape;2720;p74"/>
            <p:cNvSpPr/>
            <p:nvPr/>
          </p:nvSpPr>
          <p:spPr>
            <a:xfrm>
              <a:off x="47324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9" name="Google Shape;2721;p74"/>
            <p:cNvSpPr/>
            <p:nvPr/>
          </p:nvSpPr>
          <p:spPr>
            <a:xfrm>
              <a:off x="47324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0" name="Google Shape;2722;p74"/>
            <p:cNvSpPr/>
            <p:nvPr/>
          </p:nvSpPr>
          <p:spPr>
            <a:xfrm>
              <a:off x="4732475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1" name="Google Shape;2723;p74"/>
            <p:cNvSpPr/>
            <p:nvPr/>
          </p:nvSpPr>
          <p:spPr>
            <a:xfrm>
              <a:off x="47324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2" name="Google Shape;2724;p74"/>
            <p:cNvSpPr/>
            <p:nvPr/>
          </p:nvSpPr>
          <p:spPr>
            <a:xfrm>
              <a:off x="47324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3" name="Google Shape;2725;p74"/>
            <p:cNvSpPr/>
            <p:nvPr/>
          </p:nvSpPr>
          <p:spPr>
            <a:xfrm>
              <a:off x="47324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4" name="Google Shape;2726;p74"/>
            <p:cNvSpPr/>
            <p:nvPr/>
          </p:nvSpPr>
          <p:spPr>
            <a:xfrm>
              <a:off x="47324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5" name="Google Shape;2727;p74"/>
            <p:cNvSpPr/>
            <p:nvPr/>
          </p:nvSpPr>
          <p:spPr>
            <a:xfrm>
              <a:off x="47324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6" name="Google Shape;2728;p74"/>
            <p:cNvSpPr/>
            <p:nvPr/>
          </p:nvSpPr>
          <p:spPr>
            <a:xfrm>
              <a:off x="47324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7" name="Google Shape;2729;p74"/>
            <p:cNvSpPr/>
            <p:nvPr/>
          </p:nvSpPr>
          <p:spPr>
            <a:xfrm>
              <a:off x="435160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8" name="Google Shape;2730;p74"/>
            <p:cNvSpPr/>
            <p:nvPr/>
          </p:nvSpPr>
          <p:spPr>
            <a:xfrm>
              <a:off x="435160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9" name="Google Shape;2731;p74"/>
            <p:cNvSpPr/>
            <p:nvPr/>
          </p:nvSpPr>
          <p:spPr>
            <a:xfrm>
              <a:off x="435160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0" name="Google Shape;2732;p74"/>
            <p:cNvSpPr/>
            <p:nvPr/>
          </p:nvSpPr>
          <p:spPr>
            <a:xfrm>
              <a:off x="43516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1" name="Google Shape;2733;p74"/>
            <p:cNvSpPr/>
            <p:nvPr/>
          </p:nvSpPr>
          <p:spPr>
            <a:xfrm>
              <a:off x="442782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2" name="Google Shape;2734;p74"/>
            <p:cNvSpPr/>
            <p:nvPr/>
          </p:nvSpPr>
          <p:spPr>
            <a:xfrm>
              <a:off x="44278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3" name="Google Shape;2735;p74"/>
            <p:cNvSpPr/>
            <p:nvPr/>
          </p:nvSpPr>
          <p:spPr>
            <a:xfrm>
              <a:off x="45040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4" name="Google Shape;2736;p74"/>
            <p:cNvSpPr/>
            <p:nvPr/>
          </p:nvSpPr>
          <p:spPr>
            <a:xfrm>
              <a:off x="45040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5" name="Google Shape;2737;p74"/>
            <p:cNvSpPr/>
            <p:nvPr/>
          </p:nvSpPr>
          <p:spPr>
            <a:xfrm>
              <a:off x="45040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6" name="Google Shape;2738;p74"/>
            <p:cNvSpPr/>
            <p:nvPr/>
          </p:nvSpPr>
          <p:spPr>
            <a:xfrm>
              <a:off x="45040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7" name="Google Shape;2739;p74"/>
            <p:cNvSpPr/>
            <p:nvPr/>
          </p:nvSpPr>
          <p:spPr>
            <a:xfrm>
              <a:off x="4504050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8" name="Google Shape;2740;p74"/>
            <p:cNvSpPr/>
            <p:nvPr/>
          </p:nvSpPr>
          <p:spPr>
            <a:xfrm>
              <a:off x="45040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9" name="Google Shape;2741;p74"/>
            <p:cNvSpPr/>
            <p:nvPr/>
          </p:nvSpPr>
          <p:spPr>
            <a:xfrm>
              <a:off x="45040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0" name="Google Shape;2742;p74"/>
            <p:cNvSpPr/>
            <p:nvPr/>
          </p:nvSpPr>
          <p:spPr>
            <a:xfrm>
              <a:off x="45040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1" name="Google Shape;2743;p74"/>
            <p:cNvSpPr/>
            <p:nvPr/>
          </p:nvSpPr>
          <p:spPr>
            <a:xfrm>
              <a:off x="45040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2" name="Google Shape;2744;p74"/>
            <p:cNvSpPr/>
            <p:nvPr/>
          </p:nvSpPr>
          <p:spPr>
            <a:xfrm>
              <a:off x="45040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493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3" name="Google Shape;2745;p74"/>
            <p:cNvSpPr/>
            <p:nvPr/>
          </p:nvSpPr>
          <p:spPr>
            <a:xfrm>
              <a:off x="45040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4" name="Google Shape;2746;p74"/>
            <p:cNvSpPr/>
            <p:nvPr/>
          </p:nvSpPr>
          <p:spPr>
            <a:xfrm>
              <a:off x="45040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5" name="Google Shape;2747;p74"/>
            <p:cNvSpPr/>
            <p:nvPr/>
          </p:nvSpPr>
          <p:spPr>
            <a:xfrm>
              <a:off x="45802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6" name="Google Shape;2748;p74"/>
            <p:cNvSpPr/>
            <p:nvPr/>
          </p:nvSpPr>
          <p:spPr>
            <a:xfrm>
              <a:off x="45802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7" name="Google Shape;2749;p74"/>
            <p:cNvSpPr/>
            <p:nvPr/>
          </p:nvSpPr>
          <p:spPr>
            <a:xfrm>
              <a:off x="45802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8" name="Google Shape;2750;p74"/>
            <p:cNvSpPr/>
            <p:nvPr/>
          </p:nvSpPr>
          <p:spPr>
            <a:xfrm>
              <a:off x="45802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9" name="Google Shape;2751;p74"/>
            <p:cNvSpPr/>
            <p:nvPr/>
          </p:nvSpPr>
          <p:spPr>
            <a:xfrm>
              <a:off x="45802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0" name="Google Shape;2752;p74"/>
            <p:cNvSpPr/>
            <p:nvPr/>
          </p:nvSpPr>
          <p:spPr>
            <a:xfrm>
              <a:off x="45802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1" name="Google Shape;2753;p74"/>
            <p:cNvSpPr/>
            <p:nvPr/>
          </p:nvSpPr>
          <p:spPr>
            <a:xfrm>
              <a:off x="45802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2" name="Google Shape;2754;p74"/>
            <p:cNvSpPr/>
            <p:nvPr/>
          </p:nvSpPr>
          <p:spPr>
            <a:xfrm>
              <a:off x="45802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3" name="Google Shape;2755;p74"/>
            <p:cNvSpPr/>
            <p:nvPr/>
          </p:nvSpPr>
          <p:spPr>
            <a:xfrm>
              <a:off x="45802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4" name="Google Shape;2756;p74"/>
            <p:cNvSpPr/>
            <p:nvPr/>
          </p:nvSpPr>
          <p:spPr>
            <a:xfrm>
              <a:off x="45802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5" name="Google Shape;2757;p74"/>
            <p:cNvSpPr/>
            <p:nvPr/>
          </p:nvSpPr>
          <p:spPr>
            <a:xfrm>
              <a:off x="45802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6" name="Google Shape;2758;p74"/>
            <p:cNvSpPr/>
            <p:nvPr/>
          </p:nvSpPr>
          <p:spPr>
            <a:xfrm>
              <a:off x="45802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7" name="Google Shape;2759;p74"/>
            <p:cNvSpPr/>
            <p:nvPr/>
          </p:nvSpPr>
          <p:spPr>
            <a:xfrm>
              <a:off x="465647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8" name="Google Shape;2760;p74"/>
            <p:cNvSpPr/>
            <p:nvPr/>
          </p:nvSpPr>
          <p:spPr>
            <a:xfrm>
              <a:off x="46564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9" name="Google Shape;2761;p74"/>
            <p:cNvSpPr/>
            <p:nvPr/>
          </p:nvSpPr>
          <p:spPr>
            <a:xfrm>
              <a:off x="46564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0" name="Google Shape;2762;p74"/>
            <p:cNvSpPr/>
            <p:nvPr/>
          </p:nvSpPr>
          <p:spPr>
            <a:xfrm>
              <a:off x="465647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1" name="Google Shape;2763;p74"/>
            <p:cNvSpPr/>
            <p:nvPr/>
          </p:nvSpPr>
          <p:spPr>
            <a:xfrm>
              <a:off x="465647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2" name="Google Shape;2764;p74"/>
            <p:cNvSpPr/>
            <p:nvPr/>
          </p:nvSpPr>
          <p:spPr>
            <a:xfrm>
              <a:off x="465647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0" y="2138"/>
                  </a:cubicBezTo>
                  <a:cubicBezTo>
                    <a:pt x="1331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3" name="Google Shape;2765;p74"/>
            <p:cNvSpPr/>
            <p:nvPr/>
          </p:nvSpPr>
          <p:spPr>
            <a:xfrm>
              <a:off x="46564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4" name="Google Shape;2766;p74"/>
            <p:cNvSpPr/>
            <p:nvPr/>
          </p:nvSpPr>
          <p:spPr>
            <a:xfrm>
              <a:off x="46564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5" name="Google Shape;2767;p74"/>
            <p:cNvSpPr/>
            <p:nvPr/>
          </p:nvSpPr>
          <p:spPr>
            <a:xfrm>
              <a:off x="465647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6" name="Google Shape;2768;p74"/>
            <p:cNvSpPr/>
            <p:nvPr/>
          </p:nvSpPr>
          <p:spPr>
            <a:xfrm>
              <a:off x="46564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7" name="Google Shape;2769;p74"/>
            <p:cNvSpPr/>
            <p:nvPr/>
          </p:nvSpPr>
          <p:spPr>
            <a:xfrm>
              <a:off x="465647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8" name="Google Shape;2770;p74"/>
            <p:cNvSpPr/>
            <p:nvPr/>
          </p:nvSpPr>
          <p:spPr>
            <a:xfrm>
              <a:off x="465647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9" name="Google Shape;2771;p74"/>
            <p:cNvSpPr/>
            <p:nvPr/>
          </p:nvSpPr>
          <p:spPr>
            <a:xfrm>
              <a:off x="47324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0" name="Google Shape;2772;p74"/>
            <p:cNvSpPr/>
            <p:nvPr/>
          </p:nvSpPr>
          <p:spPr>
            <a:xfrm>
              <a:off x="47324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1" name="Google Shape;2773;p74"/>
            <p:cNvSpPr/>
            <p:nvPr/>
          </p:nvSpPr>
          <p:spPr>
            <a:xfrm>
              <a:off x="480870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2" name="Google Shape;2774;p74"/>
            <p:cNvSpPr/>
            <p:nvPr/>
          </p:nvSpPr>
          <p:spPr>
            <a:xfrm>
              <a:off x="480870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3" name="Google Shape;2775;p74"/>
            <p:cNvSpPr/>
            <p:nvPr/>
          </p:nvSpPr>
          <p:spPr>
            <a:xfrm>
              <a:off x="480870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4" name="Google Shape;2776;p74"/>
            <p:cNvSpPr/>
            <p:nvPr/>
          </p:nvSpPr>
          <p:spPr>
            <a:xfrm>
              <a:off x="480870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5" name="Google Shape;2777;p74"/>
            <p:cNvSpPr/>
            <p:nvPr/>
          </p:nvSpPr>
          <p:spPr>
            <a:xfrm>
              <a:off x="4808700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6" name="Google Shape;2778;p74"/>
            <p:cNvSpPr/>
            <p:nvPr/>
          </p:nvSpPr>
          <p:spPr>
            <a:xfrm>
              <a:off x="4808700" y="1876050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7" name="Google Shape;2779;p74"/>
            <p:cNvSpPr/>
            <p:nvPr/>
          </p:nvSpPr>
          <p:spPr>
            <a:xfrm>
              <a:off x="4808700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8" name="Google Shape;2780;p74"/>
            <p:cNvSpPr/>
            <p:nvPr/>
          </p:nvSpPr>
          <p:spPr>
            <a:xfrm>
              <a:off x="4808700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9" name="Google Shape;2781;p74"/>
            <p:cNvSpPr/>
            <p:nvPr/>
          </p:nvSpPr>
          <p:spPr>
            <a:xfrm>
              <a:off x="4808700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0" name="Google Shape;2782;p74"/>
            <p:cNvSpPr/>
            <p:nvPr/>
          </p:nvSpPr>
          <p:spPr>
            <a:xfrm>
              <a:off x="4808700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1" name="Google Shape;2783;p74"/>
            <p:cNvSpPr/>
            <p:nvPr/>
          </p:nvSpPr>
          <p:spPr>
            <a:xfrm>
              <a:off x="480870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2" name="Google Shape;2784;p74"/>
            <p:cNvSpPr/>
            <p:nvPr/>
          </p:nvSpPr>
          <p:spPr>
            <a:xfrm>
              <a:off x="4808700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3" name="Google Shape;2785;p74"/>
            <p:cNvSpPr/>
            <p:nvPr/>
          </p:nvSpPr>
          <p:spPr>
            <a:xfrm>
              <a:off x="4808700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4" name="Google Shape;2786;p74"/>
            <p:cNvSpPr/>
            <p:nvPr/>
          </p:nvSpPr>
          <p:spPr>
            <a:xfrm>
              <a:off x="4808700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5" name="Google Shape;2787;p74"/>
            <p:cNvSpPr/>
            <p:nvPr/>
          </p:nvSpPr>
          <p:spPr>
            <a:xfrm>
              <a:off x="48849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6" name="Google Shape;2788;p74"/>
            <p:cNvSpPr/>
            <p:nvPr/>
          </p:nvSpPr>
          <p:spPr>
            <a:xfrm>
              <a:off x="48849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7" name="Google Shape;2789;p74"/>
            <p:cNvSpPr/>
            <p:nvPr/>
          </p:nvSpPr>
          <p:spPr>
            <a:xfrm>
              <a:off x="48849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8" name="Google Shape;2790;p74"/>
            <p:cNvSpPr/>
            <p:nvPr/>
          </p:nvSpPr>
          <p:spPr>
            <a:xfrm>
              <a:off x="48849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9" name="Google Shape;2791;p74"/>
            <p:cNvSpPr/>
            <p:nvPr/>
          </p:nvSpPr>
          <p:spPr>
            <a:xfrm>
              <a:off x="48849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0" name="Google Shape;2792;p74"/>
            <p:cNvSpPr/>
            <p:nvPr/>
          </p:nvSpPr>
          <p:spPr>
            <a:xfrm>
              <a:off x="4884900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1" name="Google Shape;2793;p74"/>
            <p:cNvSpPr/>
            <p:nvPr/>
          </p:nvSpPr>
          <p:spPr>
            <a:xfrm>
              <a:off x="48849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2" name="Google Shape;2794;p74"/>
            <p:cNvSpPr/>
            <p:nvPr/>
          </p:nvSpPr>
          <p:spPr>
            <a:xfrm>
              <a:off x="48849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3" name="Google Shape;2795;p74"/>
            <p:cNvSpPr/>
            <p:nvPr/>
          </p:nvSpPr>
          <p:spPr>
            <a:xfrm>
              <a:off x="48849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4" name="Google Shape;2796;p74"/>
            <p:cNvSpPr/>
            <p:nvPr/>
          </p:nvSpPr>
          <p:spPr>
            <a:xfrm>
              <a:off x="48849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5" name="Google Shape;2797;p74"/>
            <p:cNvSpPr/>
            <p:nvPr/>
          </p:nvSpPr>
          <p:spPr>
            <a:xfrm>
              <a:off x="48849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6" name="Google Shape;2798;p74"/>
            <p:cNvSpPr/>
            <p:nvPr/>
          </p:nvSpPr>
          <p:spPr>
            <a:xfrm>
              <a:off x="48849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7" name="Google Shape;2799;p74"/>
            <p:cNvSpPr/>
            <p:nvPr/>
          </p:nvSpPr>
          <p:spPr>
            <a:xfrm>
              <a:off x="48849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8" name="Google Shape;2800;p74"/>
            <p:cNvSpPr/>
            <p:nvPr/>
          </p:nvSpPr>
          <p:spPr>
            <a:xfrm>
              <a:off x="48849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9" name="Google Shape;2801;p74"/>
            <p:cNvSpPr/>
            <p:nvPr/>
          </p:nvSpPr>
          <p:spPr>
            <a:xfrm>
              <a:off x="48849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0" name="Google Shape;2802;p74"/>
            <p:cNvSpPr/>
            <p:nvPr/>
          </p:nvSpPr>
          <p:spPr>
            <a:xfrm>
              <a:off x="49611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1" name="Google Shape;2803;p74"/>
            <p:cNvSpPr/>
            <p:nvPr/>
          </p:nvSpPr>
          <p:spPr>
            <a:xfrm>
              <a:off x="49611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2" name="Google Shape;2804;p74"/>
            <p:cNvSpPr/>
            <p:nvPr/>
          </p:nvSpPr>
          <p:spPr>
            <a:xfrm>
              <a:off x="49611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3" name="Google Shape;2805;p74"/>
            <p:cNvSpPr/>
            <p:nvPr/>
          </p:nvSpPr>
          <p:spPr>
            <a:xfrm>
              <a:off x="49611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4" name="Google Shape;2806;p74"/>
            <p:cNvSpPr/>
            <p:nvPr/>
          </p:nvSpPr>
          <p:spPr>
            <a:xfrm>
              <a:off x="49611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5" name="Google Shape;2807;p74"/>
            <p:cNvSpPr/>
            <p:nvPr/>
          </p:nvSpPr>
          <p:spPr>
            <a:xfrm>
              <a:off x="49611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6" name="Google Shape;2808;p74"/>
            <p:cNvSpPr/>
            <p:nvPr/>
          </p:nvSpPr>
          <p:spPr>
            <a:xfrm>
              <a:off x="496112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7" name="Google Shape;2809;p74"/>
            <p:cNvSpPr/>
            <p:nvPr/>
          </p:nvSpPr>
          <p:spPr>
            <a:xfrm>
              <a:off x="496112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8" name="Google Shape;2810;p74"/>
            <p:cNvSpPr/>
            <p:nvPr/>
          </p:nvSpPr>
          <p:spPr>
            <a:xfrm>
              <a:off x="496112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9" name="Google Shape;2811;p74"/>
            <p:cNvSpPr/>
            <p:nvPr/>
          </p:nvSpPr>
          <p:spPr>
            <a:xfrm>
              <a:off x="49611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0" name="Google Shape;2812;p74"/>
            <p:cNvSpPr/>
            <p:nvPr/>
          </p:nvSpPr>
          <p:spPr>
            <a:xfrm>
              <a:off x="496112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1" name="Google Shape;2813;p74"/>
            <p:cNvSpPr/>
            <p:nvPr/>
          </p:nvSpPr>
          <p:spPr>
            <a:xfrm>
              <a:off x="496112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2" name="Google Shape;2814;p74"/>
            <p:cNvSpPr/>
            <p:nvPr/>
          </p:nvSpPr>
          <p:spPr>
            <a:xfrm>
              <a:off x="496112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3" name="Google Shape;2815;p74"/>
            <p:cNvSpPr/>
            <p:nvPr/>
          </p:nvSpPr>
          <p:spPr>
            <a:xfrm>
              <a:off x="496112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4" name="Google Shape;2816;p74"/>
            <p:cNvSpPr/>
            <p:nvPr/>
          </p:nvSpPr>
          <p:spPr>
            <a:xfrm>
              <a:off x="50373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5" name="Google Shape;2817;p74"/>
            <p:cNvSpPr/>
            <p:nvPr/>
          </p:nvSpPr>
          <p:spPr>
            <a:xfrm>
              <a:off x="50373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6" name="Google Shape;2818;p74"/>
            <p:cNvSpPr/>
            <p:nvPr/>
          </p:nvSpPr>
          <p:spPr>
            <a:xfrm>
              <a:off x="50373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7" name="Google Shape;2819;p74"/>
            <p:cNvSpPr/>
            <p:nvPr/>
          </p:nvSpPr>
          <p:spPr>
            <a:xfrm>
              <a:off x="50373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8" name="Google Shape;2820;p74"/>
            <p:cNvSpPr/>
            <p:nvPr/>
          </p:nvSpPr>
          <p:spPr>
            <a:xfrm>
              <a:off x="50373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9" name="Google Shape;2821;p74"/>
            <p:cNvSpPr/>
            <p:nvPr/>
          </p:nvSpPr>
          <p:spPr>
            <a:xfrm>
              <a:off x="50373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0" name="Google Shape;2822;p74"/>
            <p:cNvSpPr/>
            <p:nvPr/>
          </p:nvSpPr>
          <p:spPr>
            <a:xfrm>
              <a:off x="50373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1" name="Google Shape;2823;p74"/>
            <p:cNvSpPr/>
            <p:nvPr/>
          </p:nvSpPr>
          <p:spPr>
            <a:xfrm>
              <a:off x="50373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2" name="Google Shape;2824;p74"/>
            <p:cNvSpPr/>
            <p:nvPr/>
          </p:nvSpPr>
          <p:spPr>
            <a:xfrm>
              <a:off x="50373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3" name="Google Shape;2825;p74"/>
            <p:cNvSpPr/>
            <p:nvPr/>
          </p:nvSpPr>
          <p:spPr>
            <a:xfrm>
              <a:off x="503732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4" name="Google Shape;2826;p74"/>
            <p:cNvSpPr/>
            <p:nvPr/>
          </p:nvSpPr>
          <p:spPr>
            <a:xfrm>
              <a:off x="503732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5" name="Google Shape;2827;p74"/>
            <p:cNvSpPr/>
            <p:nvPr/>
          </p:nvSpPr>
          <p:spPr>
            <a:xfrm>
              <a:off x="50373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6" name="Google Shape;2828;p74"/>
            <p:cNvSpPr/>
            <p:nvPr/>
          </p:nvSpPr>
          <p:spPr>
            <a:xfrm>
              <a:off x="50373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7" name="Google Shape;2829;p74"/>
            <p:cNvSpPr/>
            <p:nvPr/>
          </p:nvSpPr>
          <p:spPr>
            <a:xfrm>
              <a:off x="503732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8" name="Google Shape;2830;p74"/>
            <p:cNvSpPr/>
            <p:nvPr/>
          </p:nvSpPr>
          <p:spPr>
            <a:xfrm>
              <a:off x="5113350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73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9" name="Google Shape;2831;p74"/>
            <p:cNvSpPr/>
            <p:nvPr/>
          </p:nvSpPr>
          <p:spPr>
            <a:xfrm>
              <a:off x="5113350" y="26377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8" y="2137"/>
                    <a:pt x="1076" y="2137"/>
                  </a:cubicBezTo>
                  <a:cubicBezTo>
                    <a:pt x="1339" y="2137"/>
                    <a:pt x="1605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0" name="Google Shape;2832;p74"/>
            <p:cNvSpPr/>
            <p:nvPr/>
          </p:nvSpPr>
          <p:spPr>
            <a:xfrm>
              <a:off x="51895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1" name="Google Shape;2833;p74"/>
            <p:cNvSpPr/>
            <p:nvPr/>
          </p:nvSpPr>
          <p:spPr>
            <a:xfrm>
              <a:off x="51895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2" name="Google Shape;2834;p74"/>
            <p:cNvSpPr/>
            <p:nvPr/>
          </p:nvSpPr>
          <p:spPr>
            <a:xfrm>
              <a:off x="5189550" y="157140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51" y="0"/>
                  </a:moveTo>
                  <a:cubicBezTo>
                    <a:pt x="472" y="0"/>
                    <a:pt x="1" y="477"/>
                    <a:pt x="1" y="1066"/>
                  </a:cubicBezTo>
                  <a:cubicBezTo>
                    <a:pt x="1" y="1705"/>
                    <a:pt x="524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ubicBezTo>
                    <a:pt x="1061" y="1"/>
                    <a:pt x="1056" y="0"/>
                    <a:pt x="105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3" name="Google Shape;2835;p74"/>
            <p:cNvSpPr/>
            <p:nvPr/>
          </p:nvSpPr>
          <p:spPr>
            <a:xfrm>
              <a:off x="51895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2" y="2138"/>
                    <a:pt x="1068" y="2138"/>
                  </a:cubicBezTo>
                  <a:cubicBezTo>
                    <a:pt x="1329" y="2138"/>
                    <a:pt x="1596" y="2040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4" name="Google Shape;2836;p74"/>
            <p:cNvSpPr/>
            <p:nvPr/>
          </p:nvSpPr>
          <p:spPr>
            <a:xfrm>
              <a:off x="51895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5" name="Google Shape;2837;p74"/>
            <p:cNvSpPr/>
            <p:nvPr/>
          </p:nvSpPr>
          <p:spPr>
            <a:xfrm>
              <a:off x="51895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6" name="Google Shape;2838;p74"/>
            <p:cNvSpPr/>
            <p:nvPr/>
          </p:nvSpPr>
          <p:spPr>
            <a:xfrm>
              <a:off x="518955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5"/>
                    <a:pt x="524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7" name="Google Shape;2839;p74"/>
            <p:cNvSpPr/>
            <p:nvPr/>
          </p:nvSpPr>
          <p:spPr>
            <a:xfrm>
              <a:off x="51895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8" name="Google Shape;2840;p74"/>
            <p:cNvSpPr/>
            <p:nvPr/>
          </p:nvSpPr>
          <p:spPr>
            <a:xfrm>
              <a:off x="5189550" y="20282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9" name="Google Shape;2841;p74"/>
            <p:cNvSpPr/>
            <p:nvPr/>
          </p:nvSpPr>
          <p:spPr>
            <a:xfrm>
              <a:off x="51895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0" name="Google Shape;2842;p74"/>
            <p:cNvSpPr/>
            <p:nvPr/>
          </p:nvSpPr>
          <p:spPr>
            <a:xfrm>
              <a:off x="51895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1" name="Google Shape;2843;p74"/>
            <p:cNvSpPr/>
            <p:nvPr/>
          </p:nvSpPr>
          <p:spPr>
            <a:xfrm>
              <a:off x="5189550" y="225692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2" name="Google Shape;2844;p74"/>
            <p:cNvSpPr/>
            <p:nvPr/>
          </p:nvSpPr>
          <p:spPr>
            <a:xfrm>
              <a:off x="5189550" y="23331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3" name="Google Shape;2845;p74"/>
            <p:cNvSpPr/>
            <p:nvPr/>
          </p:nvSpPr>
          <p:spPr>
            <a:xfrm>
              <a:off x="51895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4" name="Google Shape;2846;p74"/>
            <p:cNvSpPr/>
            <p:nvPr/>
          </p:nvSpPr>
          <p:spPr>
            <a:xfrm>
              <a:off x="51895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5" name="Google Shape;2847;p74"/>
            <p:cNvSpPr/>
            <p:nvPr/>
          </p:nvSpPr>
          <p:spPr>
            <a:xfrm>
              <a:off x="51895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1" y="1711"/>
                    <a:pt x="521" y="2137"/>
                    <a:pt x="1067" y="2137"/>
                  </a:cubicBezTo>
                  <a:cubicBezTo>
                    <a:pt x="1328" y="2137"/>
                    <a:pt x="1595" y="2039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6" name="Google Shape;2848;p74"/>
            <p:cNvSpPr/>
            <p:nvPr/>
          </p:nvSpPr>
          <p:spPr>
            <a:xfrm>
              <a:off x="51895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5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7" name="Google Shape;2849;p74"/>
            <p:cNvSpPr/>
            <p:nvPr/>
          </p:nvSpPr>
          <p:spPr>
            <a:xfrm>
              <a:off x="51895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8" name="Google Shape;2850;p74"/>
            <p:cNvSpPr/>
            <p:nvPr/>
          </p:nvSpPr>
          <p:spPr>
            <a:xfrm>
              <a:off x="5265775" y="13427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9" name="Google Shape;2851;p74"/>
            <p:cNvSpPr/>
            <p:nvPr/>
          </p:nvSpPr>
          <p:spPr>
            <a:xfrm>
              <a:off x="52657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0" name="Google Shape;2852;p74"/>
            <p:cNvSpPr/>
            <p:nvPr/>
          </p:nvSpPr>
          <p:spPr>
            <a:xfrm>
              <a:off x="52657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1" name="Google Shape;2853;p74"/>
            <p:cNvSpPr/>
            <p:nvPr/>
          </p:nvSpPr>
          <p:spPr>
            <a:xfrm>
              <a:off x="5265775" y="157140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51" y="0"/>
                  </a:moveTo>
                  <a:cubicBezTo>
                    <a:pt x="472" y="0"/>
                    <a:pt x="0" y="477"/>
                    <a:pt x="0" y="1066"/>
                  </a:cubicBezTo>
                  <a:cubicBezTo>
                    <a:pt x="0" y="1705"/>
                    <a:pt x="524" y="2132"/>
                    <a:pt x="1072" y="2132"/>
                  </a:cubicBezTo>
                  <a:cubicBezTo>
                    <a:pt x="1331" y="2132"/>
                    <a:pt x="1596" y="2036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ubicBezTo>
                    <a:pt x="1060" y="1"/>
                    <a:pt x="1055" y="0"/>
                    <a:pt x="105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2" name="Google Shape;2854;p74"/>
            <p:cNvSpPr/>
            <p:nvPr/>
          </p:nvSpPr>
          <p:spPr>
            <a:xfrm>
              <a:off x="52657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2" y="2138"/>
                    <a:pt x="1068" y="2138"/>
                  </a:cubicBezTo>
                  <a:cubicBezTo>
                    <a:pt x="1329" y="2138"/>
                    <a:pt x="1595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3" name="Google Shape;2855;p74"/>
            <p:cNvSpPr/>
            <p:nvPr/>
          </p:nvSpPr>
          <p:spPr>
            <a:xfrm>
              <a:off x="52657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4" name="Google Shape;2856;p74"/>
            <p:cNvSpPr/>
            <p:nvPr/>
          </p:nvSpPr>
          <p:spPr>
            <a:xfrm>
              <a:off x="526577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5" name="Google Shape;2857;p74"/>
            <p:cNvSpPr/>
            <p:nvPr/>
          </p:nvSpPr>
          <p:spPr>
            <a:xfrm>
              <a:off x="5265775" y="18760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5"/>
                    <a:pt x="524" y="2132"/>
                    <a:pt x="1072" y="2132"/>
                  </a:cubicBezTo>
                  <a:cubicBezTo>
                    <a:pt x="1331" y="2132"/>
                    <a:pt x="1596" y="2036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6" name="Google Shape;2858;p74"/>
            <p:cNvSpPr/>
            <p:nvPr/>
          </p:nvSpPr>
          <p:spPr>
            <a:xfrm>
              <a:off x="526577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74"/>
                  </a:cubicBezTo>
                  <a:cubicBezTo>
                    <a:pt x="0" y="1712"/>
                    <a:pt x="521" y="2138"/>
                    <a:pt x="1067" y="2138"/>
                  </a:cubicBezTo>
                  <a:cubicBezTo>
                    <a:pt x="1328" y="2138"/>
                    <a:pt x="1595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7" name="Google Shape;2859;p74"/>
            <p:cNvSpPr/>
            <p:nvPr/>
          </p:nvSpPr>
          <p:spPr>
            <a:xfrm>
              <a:off x="5265775" y="20282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1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8" name="Google Shape;2860;p74"/>
            <p:cNvSpPr/>
            <p:nvPr/>
          </p:nvSpPr>
          <p:spPr>
            <a:xfrm>
              <a:off x="52657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9" name="Google Shape;2861;p74"/>
            <p:cNvSpPr/>
            <p:nvPr/>
          </p:nvSpPr>
          <p:spPr>
            <a:xfrm>
              <a:off x="526577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0" name="Google Shape;2862;p74"/>
            <p:cNvSpPr/>
            <p:nvPr/>
          </p:nvSpPr>
          <p:spPr>
            <a:xfrm>
              <a:off x="5265775" y="225692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1" name="Google Shape;2863;p74"/>
            <p:cNvSpPr/>
            <p:nvPr/>
          </p:nvSpPr>
          <p:spPr>
            <a:xfrm>
              <a:off x="5265775" y="23331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2" name="Google Shape;2864;p74"/>
            <p:cNvSpPr/>
            <p:nvPr/>
          </p:nvSpPr>
          <p:spPr>
            <a:xfrm>
              <a:off x="526577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3" name="Google Shape;2865;p74"/>
            <p:cNvSpPr/>
            <p:nvPr/>
          </p:nvSpPr>
          <p:spPr>
            <a:xfrm>
              <a:off x="5265775" y="24855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4" name="Google Shape;2866;p74"/>
            <p:cNvSpPr/>
            <p:nvPr/>
          </p:nvSpPr>
          <p:spPr>
            <a:xfrm>
              <a:off x="526577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0" y="1711"/>
                    <a:pt x="521" y="2137"/>
                    <a:pt x="1067" y="2137"/>
                  </a:cubicBezTo>
                  <a:cubicBezTo>
                    <a:pt x="1328" y="2137"/>
                    <a:pt x="1595" y="2039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5" name="Google Shape;2867;p74"/>
            <p:cNvSpPr/>
            <p:nvPr/>
          </p:nvSpPr>
          <p:spPr>
            <a:xfrm>
              <a:off x="526577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6" name="Google Shape;2868;p74"/>
            <p:cNvSpPr/>
            <p:nvPr/>
          </p:nvSpPr>
          <p:spPr>
            <a:xfrm>
              <a:off x="53419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7" name="Google Shape;2869;p74"/>
            <p:cNvSpPr/>
            <p:nvPr/>
          </p:nvSpPr>
          <p:spPr>
            <a:xfrm>
              <a:off x="53419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8" name="Google Shape;2870;p74"/>
            <p:cNvSpPr/>
            <p:nvPr/>
          </p:nvSpPr>
          <p:spPr>
            <a:xfrm>
              <a:off x="53419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9" name="Google Shape;2871;p74"/>
            <p:cNvSpPr/>
            <p:nvPr/>
          </p:nvSpPr>
          <p:spPr>
            <a:xfrm>
              <a:off x="5341975" y="1571400"/>
              <a:ext cx="62375" cy="53250"/>
            </a:xfrm>
            <a:custGeom>
              <a:avLst/>
              <a:gdLst/>
              <a:ahLst/>
              <a:cxnLst/>
              <a:rect l="l" t="t" r="r" b="b"/>
              <a:pathLst>
                <a:path w="2495" h="2130" extrusionOk="0">
                  <a:moveTo>
                    <a:pt x="1084" y="1"/>
                  </a:moveTo>
                  <a:cubicBezTo>
                    <a:pt x="1080" y="1"/>
                    <a:pt x="1077" y="1"/>
                    <a:pt x="1074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4" y="1149"/>
                    <a:pt x="2020" y="1"/>
                    <a:pt x="108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0" name="Google Shape;2872;p74"/>
            <p:cNvSpPr/>
            <p:nvPr/>
          </p:nvSpPr>
          <p:spPr>
            <a:xfrm>
              <a:off x="53419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1" name="Google Shape;2873;p74"/>
            <p:cNvSpPr/>
            <p:nvPr/>
          </p:nvSpPr>
          <p:spPr>
            <a:xfrm>
              <a:off x="53419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2" name="Google Shape;2874;p74"/>
            <p:cNvSpPr/>
            <p:nvPr/>
          </p:nvSpPr>
          <p:spPr>
            <a:xfrm>
              <a:off x="53419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3" name="Google Shape;2875;p74"/>
            <p:cNvSpPr/>
            <p:nvPr/>
          </p:nvSpPr>
          <p:spPr>
            <a:xfrm>
              <a:off x="534197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4" name="Google Shape;2876;p74"/>
            <p:cNvSpPr/>
            <p:nvPr/>
          </p:nvSpPr>
          <p:spPr>
            <a:xfrm>
              <a:off x="53419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5" name="Google Shape;2877;p74"/>
            <p:cNvSpPr/>
            <p:nvPr/>
          </p:nvSpPr>
          <p:spPr>
            <a:xfrm>
              <a:off x="53419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6" name="Google Shape;2878;p74"/>
            <p:cNvSpPr/>
            <p:nvPr/>
          </p:nvSpPr>
          <p:spPr>
            <a:xfrm>
              <a:off x="53419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7" name="Google Shape;2879;p74"/>
            <p:cNvSpPr/>
            <p:nvPr/>
          </p:nvSpPr>
          <p:spPr>
            <a:xfrm>
              <a:off x="53419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8" name="Google Shape;2880;p74"/>
            <p:cNvSpPr/>
            <p:nvPr/>
          </p:nvSpPr>
          <p:spPr>
            <a:xfrm>
              <a:off x="53419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9" name="Google Shape;2881;p74"/>
            <p:cNvSpPr/>
            <p:nvPr/>
          </p:nvSpPr>
          <p:spPr>
            <a:xfrm>
              <a:off x="53419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0" name="Google Shape;2882;p74"/>
            <p:cNvSpPr/>
            <p:nvPr/>
          </p:nvSpPr>
          <p:spPr>
            <a:xfrm>
              <a:off x="53419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1" name="Google Shape;2883;p74"/>
            <p:cNvSpPr/>
            <p:nvPr/>
          </p:nvSpPr>
          <p:spPr>
            <a:xfrm>
              <a:off x="53419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2" name="Google Shape;2884;p74"/>
            <p:cNvSpPr/>
            <p:nvPr/>
          </p:nvSpPr>
          <p:spPr>
            <a:xfrm>
              <a:off x="53419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3" name="Google Shape;2885;p74"/>
            <p:cNvSpPr/>
            <p:nvPr/>
          </p:nvSpPr>
          <p:spPr>
            <a:xfrm>
              <a:off x="54182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4" name="Google Shape;2886;p74"/>
            <p:cNvSpPr/>
            <p:nvPr/>
          </p:nvSpPr>
          <p:spPr>
            <a:xfrm>
              <a:off x="54182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5" name="Google Shape;2887;p74"/>
            <p:cNvSpPr/>
            <p:nvPr/>
          </p:nvSpPr>
          <p:spPr>
            <a:xfrm>
              <a:off x="54182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6" name="Google Shape;2888;p74"/>
            <p:cNvSpPr/>
            <p:nvPr/>
          </p:nvSpPr>
          <p:spPr>
            <a:xfrm>
              <a:off x="54182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7" name="Google Shape;2889;p74"/>
            <p:cNvSpPr/>
            <p:nvPr/>
          </p:nvSpPr>
          <p:spPr>
            <a:xfrm>
              <a:off x="54182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8" name="Google Shape;2890;p74"/>
            <p:cNvSpPr/>
            <p:nvPr/>
          </p:nvSpPr>
          <p:spPr>
            <a:xfrm>
              <a:off x="54182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9" name="Google Shape;2891;p74"/>
            <p:cNvSpPr/>
            <p:nvPr/>
          </p:nvSpPr>
          <p:spPr>
            <a:xfrm>
              <a:off x="54182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0" name="Google Shape;2892;p74"/>
            <p:cNvSpPr/>
            <p:nvPr/>
          </p:nvSpPr>
          <p:spPr>
            <a:xfrm>
              <a:off x="541820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1" name="Google Shape;2893;p74"/>
            <p:cNvSpPr/>
            <p:nvPr/>
          </p:nvSpPr>
          <p:spPr>
            <a:xfrm>
              <a:off x="54182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2" name="Google Shape;2894;p74"/>
            <p:cNvSpPr/>
            <p:nvPr/>
          </p:nvSpPr>
          <p:spPr>
            <a:xfrm>
              <a:off x="54182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3" name="Google Shape;2895;p74"/>
            <p:cNvSpPr/>
            <p:nvPr/>
          </p:nvSpPr>
          <p:spPr>
            <a:xfrm>
              <a:off x="54182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4" name="Google Shape;2896;p74"/>
            <p:cNvSpPr/>
            <p:nvPr/>
          </p:nvSpPr>
          <p:spPr>
            <a:xfrm>
              <a:off x="54182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5" name="Google Shape;2897;p74"/>
            <p:cNvSpPr/>
            <p:nvPr/>
          </p:nvSpPr>
          <p:spPr>
            <a:xfrm>
              <a:off x="541820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6" name="Google Shape;2898;p74"/>
            <p:cNvSpPr/>
            <p:nvPr/>
          </p:nvSpPr>
          <p:spPr>
            <a:xfrm>
              <a:off x="54182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7" name="Google Shape;2899;p74"/>
            <p:cNvSpPr/>
            <p:nvPr/>
          </p:nvSpPr>
          <p:spPr>
            <a:xfrm>
              <a:off x="541820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8" name="Google Shape;2900;p74"/>
            <p:cNvSpPr/>
            <p:nvPr/>
          </p:nvSpPr>
          <p:spPr>
            <a:xfrm>
              <a:off x="541820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9" name="Google Shape;2901;p74"/>
            <p:cNvSpPr/>
            <p:nvPr/>
          </p:nvSpPr>
          <p:spPr>
            <a:xfrm>
              <a:off x="541820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8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0" name="Google Shape;2902;p74"/>
            <p:cNvSpPr/>
            <p:nvPr/>
          </p:nvSpPr>
          <p:spPr>
            <a:xfrm>
              <a:off x="541820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1" name="Google Shape;2903;p74"/>
            <p:cNvSpPr/>
            <p:nvPr/>
          </p:nvSpPr>
          <p:spPr>
            <a:xfrm>
              <a:off x="549440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2" name="Google Shape;2904;p74"/>
            <p:cNvSpPr/>
            <p:nvPr/>
          </p:nvSpPr>
          <p:spPr>
            <a:xfrm>
              <a:off x="54944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3" name="Google Shape;2905;p74"/>
            <p:cNvSpPr/>
            <p:nvPr/>
          </p:nvSpPr>
          <p:spPr>
            <a:xfrm>
              <a:off x="54944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4" name="Google Shape;2906;p74"/>
            <p:cNvSpPr/>
            <p:nvPr/>
          </p:nvSpPr>
          <p:spPr>
            <a:xfrm>
              <a:off x="54944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5" name="Google Shape;2907;p74"/>
            <p:cNvSpPr/>
            <p:nvPr/>
          </p:nvSpPr>
          <p:spPr>
            <a:xfrm>
              <a:off x="54944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6" name="Google Shape;2908;p74"/>
            <p:cNvSpPr/>
            <p:nvPr/>
          </p:nvSpPr>
          <p:spPr>
            <a:xfrm>
              <a:off x="63323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7" name="Google Shape;2909;p74"/>
            <p:cNvSpPr/>
            <p:nvPr/>
          </p:nvSpPr>
          <p:spPr>
            <a:xfrm>
              <a:off x="63323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8" name="Google Shape;2910;p74"/>
            <p:cNvSpPr/>
            <p:nvPr/>
          </p:nvSpPr>
          <p:spPr>
            <a:xfrm>
              <a:off x="64083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9" name="Google Shape;2911;p74"/>
            <p:cNvSpPr/>
            <p:nvPr/>
          </p:nvSpPr>
          <p:spPr>
            <a:xfrm>
              <a:off x="640835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0" name="Google Shape;2912;p74"/>
            <p:cNvSpPr/>
            <p:nvPr/>
          </p:nvSpPr>
          <p:spPr>
            <a:xfrm>
              <a:off x="64845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1" name="Google Shape;2913;p74"/>
            <p:cNvSpPr/>
            <p:nvPr/>
          </p:nvSpPr>
          <p:spPr>
            <a:xfrm>
              <a:off x="64845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2" name="Google Shape;2914;p74"/>
            <p:cNvSpPr/>
            <p:nvPr/>
          </p:nvSpPr>
          <p:spPr>
            <a:xfrm>
              <a:off x="64845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3" name="Google Shape;2915;p74"/>
            <p:cNvSpPr/>
            <p:nvPr/>
          </p:nvSpPr>
          <p:spPr>
            <a:xfrm>
              <a:off x="65608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4" name="Google Shape;2916;p74"/>
            <p:cNvSpPr/>
            <p:nvPr/>
          </p:nvSpPr>
          <p:spPr>
            <a:xfrm>
              <a:off x="65608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5" name="Google Shape;2917;p74"/>
            <p:cNvSpPr/>
            <p:nvPr/>
          </p:nvSpPr>
          <p:spPr>
            <a:xfrm>
              <a:off x="66370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6" name="Google Shape;2918;p74"/>
            <p:cNvSpPr/>
            <p:nvPr/>
          </p:nvSpPr>
          <p:spPr>
            <a:xfrm>
              <a:off x="70940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7" name="Google Shape;2919;p74"/>
            <p:cNvSpPr/>
            <p:nvPr/>
          </p:nvSpPr>
          <p:spPr>
            <a:xfrm>
              <a:off x="67132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8" name="Google Shape;2920;p74"/>
            <p:cNvSpPr/>
            <p:nvPr/>
          </p:nvSpPr>
          <p:spPr>
            <a:xfrm>
              <a:off x="678922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9" name="Google Shape;2921;p74"/>
            <p:cNvSpPr/>
            <p:nvPr/>
          </p:nvSpPr>
          <p:spPr>
            <a:xfrm>
              <a:off x="68656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0" name="Google Shape;2922;p74"/>
            <p:cNvSpPr/>
            <p:nvPr/>
          </p:nvSpPr>
          <p:spPr>
            <a:xfrm>
              <a:off x="7017875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1" name="Google Shape;2923;p74"/>
            <p:cNvSpPr/>
            <p:nvPr/>
          </p:nvSpPr>
          <p:spPr>
            <a:xfrm>
              <a:off x="69418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2" name="Google Shape;2924;p74"/>
            <p:cNvSpPr/>
            <p:nvPr/>
          </p:nvSpPr>
          <p:spPr>
            <a:xfrm>
              <a:off x="68656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3" name="Google Shape;2925;p74"/>
            <p:cNvSpPr/>
            <p:nvPr/>
          </p:nvSpPr>
          <p:spPr>
            <a:xfrm>
              <a:off x="678922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4" name="Google Shape;2926;p74"/>
            <p:cNvSpPr/>
            <p:nvPr/>
          </p:nvSpPr>
          <p:spPr>
            <a:xfrm>
              <a:off x="67132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5" name="Google Shape;2927;p74"/>
            <p:cNvSpPr/>
            <p:nvPr/>
          </p:nvSpPr>
          <p:spPr>
            <a:xfrm>
              <a:off x="66370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6" name="Google Shape;2928;p74"/>
            <p:cNvSpPr/>
            <p:nvPr/>
          </p:nvSpPr>
          <p:spPr>
            <a:xfrm>
              <a:off x="66370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7" name="Google Shape;2929;p74"/>
            <p:cNvSpPr/>
            <p:nvPr/>
          </p:nvSpPr>
          <p:spPr>
            <a:xfrm>
              <a:off x="65608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8" name="Google Shape;2930;p74"/>
            <p:cNvSpPr/>
            <p:nvPr/>
          </p:nvSpPr>
          <p:spPr>
            <a:xfrm>
              <a:off x="64845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9" name="Google Shape;2931;p74"/>
            <p:cNvSpPr/>
            <p:nvPr/>
          </p:nvSpPr>
          <p:spPr>
            <a:xfrm>
              <a:off x="64083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0" name="Google Shape;2932;p74"/>
            <p:cNvSpPr/>
            <p:nvPr/>
          </p:nvSpPr>
          <p:spPr>
            <a:xfrm>
              <a:off x="63323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1" name="Google Shape;2933;p74"/>
            <p:cNvSpPr/>
            <p:nvPr/>
          </p:nvSpPr>
          <p:spPr>
            <a:xfrm>
              <a:off x="58752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2" name="Google Shape;2934;p74"/>
            <p:cNvSpPr/>
            <p:nvPr/>
          </p:nvSpPr>
          <p:spPr>
            <a:xfrm>
              <a:off x="58752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3" name="Google Shape;2935;p74"/>
            <p:cNvSpPr/>
            <p:nvPr/>
          </p:nvSpPr>
          <p:spPr>
            <a:xfrm>
              <a:off x="59514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4" name="Google Shape;2936;p74"/>
            <p:cNvSpPr/>
            <p:nvPr/>
          </p:nvSpPr>
          <p:spPr>
            <a:xfrm>
              <a:off x="59514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5" name="Google Shape;2937;p74"/>
            <p:cNvSpPr/>
            <p:nvPr/>
          </p:nvSpPr>
          <p:spPr>
            <a:xfrm>
              <a:off x="59514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6" name="Google Shape;2938;p74"/>
            <p:cNvSpPr/>
            <p:nvPr/>
          </p:nvSpPr>
          <p:spPr>
            <a:xfrm>
              <a:off x="59514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7" name="Google Shape;2939;p74"/>
            <p:cNvSpPr/>
            <p:nvPr/>
          </p:nvSpPr>
          <p:spPr>
            <a:xfrm>
              <a:off x="59514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8" name="Google Shape;2940;p74"/>
            <p:cNvSpPr/>
            <p:nvPr/>
          </p:nvSpPr>
          <p:spPr>
            <a:xfrm>
              <a:off x="59514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9" name="Google Shape;2941;p74"/>
            <p:cNvSpPr/>
            <p:nvPr/>
          </p:nvSpPr>
          <p:spPr>
            <a:xfrm>
              <a:off x="595147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0" name="Google Shape;2942;p74"/>
            <p:cNvSpPr/>
            <p:nvPr/>
          </p:nvSpPr>
          <p:spPr>
            <a:xfrm>
              <a:off x="59514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1" name="Google Shape;2943;p74"/>
            <p:cNvSpPr/>
            <p:nvPr/>
          </p:nvSpPr>
          <p:spPr>
            <a:xfrm>
              <a:off x="59514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2" name="Google Shape;2944;p74"/>
            <p:cNvSpPr/>
            <p:nvPr/>
          </p:nvSpPr>
          <p:spPr>
            <a:xfrm>
              <a:off x="60275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3" name="Google Shape;2945;p74"/>
            <p:cNvSpPr/>
            <p:nvPr/>
          </p:nvSpPr>
          <p:spPr>
            <a:xfrm>
              <a:off x="60275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4" name="Google Shape;2946;p74"/>
            <p:cNvSpPr/>
            <p:nvPr/>
          </p:nvSpPr>
          <p:spPr>
            <a:xfrm>
              <a:off x="60275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5" name="Google Shape;2947;p74"/>
            <p:cNvSpPr/>
            <p:nvPr/>
          </p:nvSpPr>
          <p:spPr>
            <a:xfrm>
              <a:off x="60275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6" name="Google Shape;2948;p74"/>
            <p:cNvSpPr/>
            <p:nvPr/>
          </p:nvSpPr>
          <p:spPr>
            <a:xfrm>
              <a:off x="60275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7" name="Google Shape;2949;p74"/>
            <p:cNvSpPr/>
            <p:nvPr/>
          </p:nvSpPr>
          <p:spPr>
            <a:xfrm>
              <a:off x="60275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8" name="Google Shape;2950;p74"/>
            <p:cNvSpPr/>
            <p:nvPr/>
          </p:nvSpPr>
          <p:spPr>
            <a:xfrm>
              <a:off x="6027500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9" name="Google Shape;2951;p74"/>
            <p:cNvSpPr/>
            <p:nvPr/>
          </p:nvSpPr>
          <p:spPr>
            <a:xfrm>
              <a:off x="60275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9"/>
                    <a:pt x="9" y="481"/>
                    <a:pt x="0" y="1074"/>
                  </a:cubicBezTo>
                  <a:cubicBezTo>
                    <a:pt x="0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0" name="Google Shape;2952;p74"/>
            <p:cNvSpPr/>
            <p:nvPr/>
          </p:nvSpPr>
          <p:spPr>
            <a:xfrm>
              <a:off x="61037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1" name="Google Shape;2953;p74"/>
            <p:cNvSpPr/>
            <p:nvPr/>
          </p:nvSpPr>
          <p:spPr>
            <a:xfrm>
              <a:off x="61037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2" name="Google Shape;2954;p74"/>
            <p:cNvSpPr/>
            <p:nvPr/>
          </p:nvSpPr>
          <p:spPr>
            <a:xfrm>
              <a:off x="61037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3" name="Google Shape;2955;p74"/>
            <p:cNvSpPr/>
            <p:nvPr/>
          </p:nvSpPr>
          <p:spPr>
            <a:xfrm>
              <a:off x="61037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4" name="Google Shape;2956;p74"/>
            <p:cNvSpPr/>
            <p:nvPr/>
          </p:nvSpPr>
          <p:spPr>
            <a:xfrm>
              <a:off x="61037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5" name="Google Shape;2957;p74"/>
            <p:cNvSpPr/>
            <p:nvPr/>
          </p:nvSpPr>
          <p:spPr>
            <a:xfrm>
              <a:off x="61037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6" name="Google Shape;2958;p74"/>
            <p:cNvSpPr/>
            <p:nvPr/>
          </p:nvSpPr>
          <p:spPr>
            <a:xfrm>
              <a:off x="610370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7" name="Google Shape;2959;p74"/>
            <p:cNvSpPr/>
            <p:nvPr/>
          </p:nvSpPr>
          <p:spPr>
            <a:xfrm>
              <a:off x="61037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8" name="Google Shape;2960;p74"/>
            <p:cNvSpPr/>
            <p:nvPr/>
          </p:nvSpPr>
          <p:spPr>
            <a:xfrm>
              <a:off x="61799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9" name="Google Shape;2961;p74"/>
            <p:cNvSpPr/>
            <p:nvPr/>
          </p:nvSpPr>
          <p:spPr>
            <a:xfrm>
              <a:off x="61799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0" name="Google Shape;2962;p74"/>
            <p:cNvSpPr/>
            <p:nvPr/>
          </p:nvSpPr>
          <p:spPr>
            <a:xfrm>
              <a:off x="61799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1" name="Google Shape;2963;p74"/>
            <p:cNvSpPr/>
            <p:nvPr/>
          </p:nvSpPr>
          <p:spPr>
            <a:xfrm>
              <a:off x="62561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2" name="Google Shape;2964;p74"/>
            <p:cNvSpPr/>
            <p:nvPr/>
          </p:nvSpPr>
          <p:spPr>
            <a:xfrm>
              <a:off x="62561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3" name="Google Shape;2965;p74"/>
            <p:cNvSpPr/>
            <p:nvPr/>
          </p:nvSpPr>
          <p:spPr>
            <a:xfrm>
              <a:off x="62561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4" name="Google Shape;2966;p74"/>
            <p:cNvSpPr/>
            <p:nvPr/>
          </p:nvSpPr>
          <p:spPr>
            <a:xfrm>
              <a:off x="62561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5" name="Google Shape;2967;p74"/>
            <p:cNvSpPr/>
            <p:nvPr/>
          </p:nvSpPr>
          <p:spPr>
            <a:xfrm>
              <a:off x="61799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6" name="Google Shape;2968;p74"/>
            <p:cNvSpPr/>
            <p:nvPr/>
          </p:nvSpPr>
          <p:spPr>
            <a:xfrm>
              <a:off x="61799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7" name="Google Shape;2969;p74"/>
            <p:cNvSpPr/>
            <p:nvPr/>
          </p:nvSpPr>
          <p:spPr>
            <a:xfrm>
              <a:off x="61799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8" name="Google Shape;2970;p74"/>
            <p:cNvSpPr/>
            <p:nvPr/>
          </p:nvSpPr>
          <p:spPr>
            <a:xfrm>
              <a:off x="61799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9" name="Google Shape;2971;p74"/>
            <p:cNvSpPr/>
            <p:nvPr/>
          </p:nvSpPr>
          <p:spPr>
            <a:xfrm>
              <a:off x="61799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0" name="Google Shape;2972;p74"/>
            <p:cNvSpPr/>
            <p:nvPr/>
          </p:nvSpPr>
          <p:spPr>
            <a:xfrm>
              <a:off x="61799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1" name="Google Shape;2973;p74"/>
            <p:cNvSpPr/>
            <p:nvPr/>
          </p:nvSpPr>
          <p:spPr>
            <a:xfrm>
              <a:off x="61037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" name="Google Shape;2974;p74"/>
            <p:cNvSpPr/>
            <p:nvPr/>
          </p:nvSpPr>
          <p:spPr>
            <a:xfrm>
              <a:off x="60275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40"/>
                    <a:pt x="1821" y="1821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3" name="Google Shape;2975;p74"/>
            <p:cNvSpPr/>
            <p:nvPr/>
          </p:nvSpPr>
          <p:spPr>
            <a:xfrm>
              <a:off x="60275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4" name="Google Shape;2976;p74"/>
            <p:cNvSpPr/>
            <p:nvPr/>
          </p:nvSpPr>
          <p:spPr>
            <a:xfrm>
              <a:off x="59514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" name="Google Shape;2977;p74"/>
            <p:cNvSpPr/>
            <p:nvPr/>
          </p:nvSpPr>
          <p:spPr>
            <a:xfrm>
              <a:off x="54944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" name="Google Shape;2978;p74"/>
            <p:cNvSpPr/>
            <p:nvPr/>
          </p:nvSpPr>
          <p:spPr>
            <a:xfrm>
              <a:off x="54944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" name="Google Shape;2979;p74"/>
            <p:cNvSpPr/>
            <p:nvPr/>
          </p:nvSpPr>
          <p:spPr>
            <a:xfrm>
              <a:off x="54944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" name="Google Shape;2980;p74"/>
            <p:cNvSpPr/>
            <p:nvPr/>
          </p:nvSpPr>
          <p:spPr>
            <a:xfrm>
              <a:off x="549440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5"/>
                    <a:pt x="525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" name="Google Shape;2981;p74"/>
            <p:cNvSpPr/>
            <p:nvPr/>
          </p:nvSpPr>
          <p:spPr>
            <a:xfrm>
              <a:off x="54944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0" name="Google Shape;2982;p74"/>
            <p:cNvSpPr/>
            <p:nvPr/>
          </p:nvSpPr>
          <p:spPr>
            <a:xfrm>
              <a:off x="54944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1" name="Google Shape;2983;p74"/>
            <p:cNvSpPr/>
            <p:nvPr/>
          </p:nvSpPr>
          <p:spPr>
            <a:xfrm>
              <a:off x="54944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" name="Google Shape;2984;p74"/>
            <p:cNvSpPr/>
            <p:nvPr/>
          </p:nvSpPr>
          <p:spPr>
            <a:xfrm>
              <a:off x="54944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" name="Google Shape;2985;p74"/>
            <p:cNvSpPr/>
            <p:nvPr/>
          </p:nvSpPr>
          <p:spPr>
            <a:xfrm>
              <a:off x="54944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" name="Google Shape;2986;p74"/>
            <p:cNvSpPr/>
            <p:nvPr/>
          </p:nvSpPr>
          <p:spPr>
            <a:xfrm>
              <a:off x="54944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" name="Google Shape;2987;p74"/>
            <p:cNvSpPr/>
            <p:nvPr/>
          </p:nvSpPr>
          <p:spPr>
            <a:xfrm>
              <a:off x="54944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" name="Google Shape;2988;p74"/>
            <p:cNvSpPr/>
            <p:nvPr/>
          </p:nvSpPr>
          <p:spPr>
            <a:xfrm>
              <a:off x="54944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1" y="1711"/>
                    <a:pt x="522" y="2137"/>
                    <a:pt x="1067" y="2137"/>
                  </a:cubicBezTo>
                  <a:cubicBezTo>
                    <a:pt x="1329" y="2137"/>
                    <a:pt x="1595" y="2039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" name="Google Shape;2989;p74"/>
            <p:cNvSpPr/>
            <p:nvPr/>
          </p:nvSpPr>
          <p:spPr>
            <a:xfrm>
              <a:off x="54944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" name="Google Shape;2990;p74"/>
            <p:cNvSpPr/>
            <p:nvPr/>
          </p:nvSpPr>
          <p:spPr>
            <a:xfrm>
              <a:off x="54944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" name="Google Shape;2991;p74"/>
            <p:cNvSpPr/>
            <p:nvPr/>
          </p:nvSpPr>
          <p:spPr>
            <a:xfrm>
              <a:off x="54944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" name="Google Shape;2992;p74"/>
            <p:cNvSpPr/>
            <p:nvPr/>
          </p:nvSpPr>
          <p:spPr>
            <a:xfrm>
              <a:off x="55706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16" y="9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" name="Google Shape;2993;p74"/>
            <p:cNvSpPr/>
            <p:nvPr/>
          </p:nvSpPr>
          <p:spPr>
            <a:xfrm>
              <a:off x="55706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2" name="Google Shape;2994;p74"/>
            <p:cNvSpPr/>
            <p:nvPr/>
          </p:nvSpPr>
          <p:spPr>
            <a:xfrm>
              <a:off x="55706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" name="Google Shape;2995;p74"/>
            <p:cNvSpPr/>
            <p:nvPr/>
          </p:nvSpPr>
          <p:spPr>
            <a:xfrm>
              <a:off x="55706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4" name="Google Shape;2996;p74"/>
            <p:cNvSpPr/>
            <p:nvPr/>
          </p:nvSpPr>
          <p:spPr>
            <a:xfrm>
              <a:off x="55706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5" name="Google Shape;2997;p74"/>
            <p:cNvSpPr/>
            <p:nvPr/>
          </p:nvSpPr>
          <p:spPr>
            <a:xfrm>
              <a:off x="55706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6" name="Google Shape;2998;p74"/>
            <p:cNvSpPr/>
            <p:nvPr/>
          </p:nvSpPr>
          <p:spPr>
            <a:xfrm>
              <a:off x="55706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7" name="Google Shape;2999;p74"/>
            <p:cNvSpPr/>
            <p:nvPr/>
          </p:nvSpPr>
          <p:spPr>
            <a:xfrm>
              <a:off x="55706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" name="Google Shape;3000;p74"/>
            <p:cNvSpPr/>
            <p:nvPr/>
          </p:nvSpPr>
          <p:spPr>
            <a:xfrm>
              <a:off x="5570625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" name="Google Shape;3001;p74"/>
            <p:cNvSpPr/>
            <p:nvPr/>
          </p:nvSpPr>
          <p:spPr>
            <a:xfrm>
              <a:off x="55706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0" name="Google Shape;3002;p74"/>
            <p:cNvSpPr/>
            <p:nvPr/>
          </p:nvSpPr>
          <p:spPr>
            <a:xfrm>
              <a:off x="557062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1" name="Google Shape;3003;p74"/>
            <p:cNvSpPr/>
            <p:nvPr/>
          </p:nvSpPr>
          <p:spPr>
            <a:xfrm>
              <a:off x="557062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2" name="Google Shape;3004;p74"/>
            <p:cNvSpPr/>
            <p:nvPr/>
          </p:nvSpPr>
          <p:spPr>
            <a:xfrm>
              <a:off x="557062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3" name="Google Shape;3005;p74"/>
            <p:cNvSpPr/>
            <p:nvPr/>
          </p:nvSpPr>
          <p:spPr>
            <a:xfrm>
              <a:off x="5570625" y="225692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4" name="Google Shape;3006;p74"/>
            <p:cNvSpPr/>
            <p:nvPr/>
          </p:nvSpPr>
          <p:spPr>
            <a:xfrm>
              <a:off x="557062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5" name="Google Shape;3007;p74"/>
            <p:cNvSpPr/>
            <p:nvPr/>
          </p:nvSpPr>
          <p:spPr>
            <a:xfrm>
              <a:off x="557062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6" name="Google Shape;3008;p74"/>
            <p:cNvSpPr/>
            <p:nvPr/>
          </p:nvSpPr>
          <p:spPr>
            <a:xfrm>
              <a:off x="557062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7" name="Google Shape;3009;p74"/>
            <p:cNvSpPr/>
            <p:nvPr/>
          </p:nvSpPr>
          <p:spPr>
            <a:xfrm>
              <a:off x="557062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8" name="Google Shape;3010;p74"/>
            <p:cNvSpPr/>
            <p:nvPr/>
          </p:nvSpPr>
          <p:spPr>
            <a:xfrm>
              <a:off x="557062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9" name="Google Shape;3011;p74"/>
            <p:cNvSpPr/>
            <p:nvPr/>
          </p:nvSpPr>
          <p:spPr>
            <a:xfrm>
              <a:off x="557062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0" name="Google Shape;3012;p74"/>
            <p:cNvSpPr/>
            <p:nvPr/>
          </p:nvSpPr>
          <p:spPr>
            <a:xfrm>
              <a:off x="557062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1" name="Google Shape;3013;p74"/>
            <p:cNvSpPr/>
            <p:nvPr/>
          </p:nvSpPr>
          <p:spPr>
            <a:xfrm>
              <a:off x="56468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2" name="Google Shape;3014;p74"/>
            <p:cNvSpPr/>
            <p:nvPr/>
          </p:nvSpPr>
          <p:spPr>
            <a:xfrm>
              <a:off x="56468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3" name="Google Shape;3015;p74"/>
            <p:cNvSpPr/>
            <p:nvPr/>
          </p:nvSpPr>
          <p:spPr>
            <a:xfrm>
              <a:off x="56468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4" name="Google Shape;3016;p74"/>
            <p:cNvSpPr/>
            <p:nvPr/>
          </p:nvSpPr>
          <p:spPr>
            <a:xfrm>
              <a:off x="56468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5" name="Google Shape;3017;p74"/>
            <p:cNvSpPr/>
            <p:nvPr/>
          </p:nvSpPr>
          <p:spPr>
            <a:xfrm>
              <a:off x="56468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6" name="Google Shape;3018;p74"/>
            <p:cNvSpPr/>
            <p:nvPr/>
          </p:nvSpPr>
          <p:spPr>
            <a:xfrm>
              <a:off x="56468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7" name="Google Shape;3019;p74"/>
            <p:cNvSpPr/>
            <p:nvPr/>
          </p:nvSpPr>
          <p:spPr>
            <a:xfrm>
              <a:off x="564682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8" name="Google Shape;3020;p74"/>
            <p:cNvSpPr/>
            <p:nvPr/>
          </p:nvSpPr>
          <p:spPr>
            <a:xfrm>
              <a:off x="56468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9" name="Google Shape;3021;p74"/>
            <p:cNvSpPr/>
            <p:nvPr/>
          </p:nvSpPr>
          <p:spPr>
            <a:xfrm>
              <a:off x="56468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0" name="Google Shape;3022;p74"/>
            <p:cNvSpPr/>
            <p:nvPr/>
          </p:nvSpPr>
          <p:spPr>
            <a:xfrm>
              <a:off x="56468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1" name="Google Shape;3023;p74"/>
            <p:cNvSpPr/>
            <p:nvPr/>
          </p:nvSpPr>
          <p:spPr>
            <a:xfrm>
              <a:off x="56468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2" name="Google Shape;3024;p74"/>
            <p:cNvSpPr/>
            <p:nvPr/>
          </p:nvSpPr>
          <p:spPr>
            <a:xfrm>
              <a:off x="564682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3" name="Google Shape;3025;p74"/>
            <p:cNvSpPr/>
            <p:nvPr/>
          </p:nvSpPr>
          <p:spPr>
            <a:xfrm>
              <a:off x="564682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4" name="Google Shape;3026;p74"/>
            <p:cNvSpPr/>
            <p:nvPr/>
          </p:nvSpPr>
          <p:spPr>
            <a:xfrm>
              <a:off x="56468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5" name="Google Shape;3027;p74"/>
            <p:cNvSpPr/>
            <p:nvPr/>
          </p:nvSpPr>
          <p:spPr>
            <a:xfrm>
              <a:off x="564682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6" name="Google Shape;3028;p74"/>
            <p:cNvSpPr/>
            <p:nvPr/>
          </p:nvSpPr>
          <p:spPr>
            <a:xfrm>
              <a:off x="56468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7" name="Google Shape;3029;p74"/>
            <p:cNvSpPr/>
            <p:nvPr/>
          </p:nvSpPr>
          <p:spPr>
            <a:xfrm>
              <a:off x="56468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8" name="Google Shape;3030;p74"/>
            <p:cNvSpPr/>
            <p:nvPr/>
          </p:nvSpPr>
          <p:spPr>
            <a:xfrm>
              <a:off x="57230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9" name="Google Shape;3031;p74"/>
            <p:cNvSpPr/>
            <p:nvPr/>
          </p:nvSpPr>
          <p:spPr>
            <a:xfrm>
              <a:off x="57230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0" name="Google Shape;3032;p74"/>
            <p:cNvSpPr/>
            <p:nvPr/>
          </p:nvSpPr>
          <p:spPr>
            <a:xfrm>
              <a:off x="572305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6" y="1149"/>
                    <a:pt x="2012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1" name="Google Shape;3033;p74"/>
            <p:cNvSpPr/>
            <p:nvPr/>
          </p:nvSpPr>
          <p:spPr>
            <a:xfrm>
              <a:off x="57230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2" name="Google Shape;3034;p74"/>
            <p:cNvSpPr/>
            <p:nvPr/>
          </p:nvSpPr>
          <p:spPr>
            <a:xfrm>
              <a:off x="57230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3" name="Google Shape;3035;p74"/>
            <p:cNvSpPr/>
            <p:nvPr/>
          </p:nvSpPr>
          <p:spPr>
            <a:xfrm>
              <a:off x="57230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4" name="Google Shape;3036;p74"/>
            <p:cNvSpPr/>
            <p:nvPr/>
          </p:nvSpPr>
          <p:spPr>
            <a:xfrm>
              <a:off x="57230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5" name="Google Shape;3037;p74"/>
            <p:cNvSpPr/>
            <p:nvPr/>
          </p:nvSpPr>
          <p:spPr>
            <a:xfrm>
              <a:off x="57230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6" name="Google Shape;3038;p74"/>
            <p:cNvSpPr/>
            <p:nvPr/>
          </p:nvSpPr>
          <p:spPr>
            <a:xfrm>
              <a:off x="57230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7" name="Google Shape;3039;p74"/>
            <p:cNvSpPr/>
            <p:nvPr/>
          </p:nvSpPr>
          <p:spPr>
            <a:xfrm>
              <a:off x="57230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8" name="Google Shape;3040;p74"/>
            <p:cNvSpPr/>
            <p:nvPr/>
          </p:nvSpPr>
          <p:spPr>
            <a:xfrm>
              <a:off x="57230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9" name="Google Shape;3041;p74"/>
            <p:cNvSpPr/>
            <p:nvPr/>
          </p:nvSpPr>
          <p:spPr>
            <a:xfrm>
              <a:off x="57230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0" name="Google Shape;3042;p74"/>
            <p:cNvSpPr/>
            <p:nvPr/>
          </p:nvSpPr>
          <p:spPr>
            <a:xfrm>
              <a:off x="57230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1" name="Google Shape;3043;p74"/>
            <p:cNvSpPr/>
            <p:nvPr/>
          </p:nvSpPr>
          <p:spPr>
            <a:xfrm>
              <a:off x="57228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2" name="Google Shape;3044;p74"/>
            <p:cNvSpPr/>
            <p:nvPr/>
          </p:nvSpPr>
          <p:spPr>
            <a:xfrm>
              <a:off x="57230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3" name="Google Shape;3045;p74"/>
            <p:cNvSpPr/>
            <p:nvPr/>
          </p:nvSpPr>
          <p:spPr>
            <a:xfrm>
              <a:off x="57228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4" name="Google Shape;3046;p74"/>
            <p:cNvSpPr/>
            <p:nvPr/>
          </p:nvSpPr>
          <p:spPr>
            <a:xfrm>
              <a:off x="57992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5" name="Google Shape;3047;p74"/>
            <p:cNvSpPr/>
            <p:nvPr/>
          </p:nvSpPr>
          <p:spPr>
            <a:xfrm>
              <a:off x="5799275" y="14952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7"/>
                    <a:pt x="522" y="2130"/>
                    <a:pt x="1067" y="2130"/>
                  </a:cubicBezTo>
                  <a:cubicBezTo>
                    <a:pt x="1329" y="2130"/>
                    <a:pt x="1596" y="2032"/>
                    <a:pt x="1813" y="1813"/>
                  </a:cubicBezTo>
                  <a:cubicBezTo>
                    <a:pt x="2485" y="1149"/>
                    <a:pt x="2011" y="0"/>
                    <a:pt x="106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6" name="Google Shape;3048;p74"/>
            <p:cNvSpPr/>
            <p:nvPr/>
          </p:nvSpPr>
          <p:spPr>
            <a:xfrm>
              <a:off x="5799275" y="15714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1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7" name="Google Shape;3049;p74"/>
            <p:cNvSpPr/>
            <p:nvPr/>
          </p:nvSpPr>
          <p:spPr>
            <a:xfrm>
              <a:off x="57992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8" name="Google Shape;3050;p74"/>
            <p:cNvSpPr/>
            <p:nvPr/>
          </p:nvSpPr>
          <p:spPr>
            <a:xfrm>
              <a:off x="57992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9" name="Google Shape;3051;p74"/>
            <p:cNvSpPr/>
            <p:nvPr/>
          </p:nvSpPr>
          <p:spPr>
            <a:xfrm>
              <a:off x="5799275" y="1799825"/>
              <a:ext cx="62150" cy="53300"/>
            </a:xfrm>
            <a:custGeom>
              <a:avLst/>
              <a:gdLst/>
              <a:ahLst/>
              <a:cxnLst/>
              <a:rect l="l" t="t" r="r" b="b"/>
              <a:pathLst>
                <a:path w="2486" h="2132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1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5" y="1150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0" name="Google Shape;3052;p74"/>
            <p:cNvSpPr/>
            <p:nvPr/>
          </p:nvSpPr>
          <p:spPr>
            <a:xfrm>
              <a:off x="5799275" y="187605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9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1" name="Google Shape;3053;p74"/>
            <p:cNvSpPr/>
            <p:nvPr/>
          </p:nvSpPr>
          <p:spPr>
            <a:xfrm>
              <a:off x="5799275" y="1952050"/>
              <a:ext cx="62200" cy="53500"/>
            </a:xfrm>
            <a:custGeom>
              <a:avLst/>
              <a:gdLst/>
              <a:ahLst/>
              <a:cxnLst/>
              <a:rect l="l" t="t" r="r" b="b"/>
              <a:pathLst>
                <a:path w="2488" h="2140" extrusionOk="0">
                  <a:moveTo>
                    <a:pt x="1057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6"/>
                    <a:pt x="522" y="2139"/>
                    <a:pt x="1069" y="2139"/>
                  </a:cubicBezTo>
                  <a:cubicBezTo>
                    <a:pt x="1333" y="2139"/>
                    <a:pt x="1602" y="2041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2" name="Google Shape;3054;p74"/>
            <p:cNvSpPr/>
            <p:nvPr/>
          </p:nvSpPr>
          <p:spPr>
            <a:xfrm>
              <a:off x="57992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3" name="Google Shape;3055;p74"/>
            <p:cNvSpPr/>
            <p:nvPr/>
          </p:nvSpPr>
          <p:spPr>
            <a:xfrm>
              <a:off x="58752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4" name="Google Shape;3056;p74"/>
            <p:cNvSpPr/>
            <p:nvPr/>
          </p:nvSpPr>
          <p:spPr>
            <a:xfrm>
              <a:off x="58752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5" name="Google Shape;3057;p74"/>
            <p:cNvSpPr/>
            <p:nvPr/>
          </p:nvSpPr>
          <p:spPr>
            <a:xfrm>
              <a:off x="58752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6" name="Google Shape;3058;p74"/>
            <p:cNvSpPr/>
            <p:nvPr/>
          </p:nvSpPr>
          <p:spPr>
            <a:xfrm>
              <a:off x="58752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7" name="Google Shape;3059;p74"/>
            <p:cNvSpPr/>
            <p:nvPr/>
          </p:nvSpPr>
          <p:spPr>
            <a:xfrm>
              <a:off x="58752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8" name="Google Shape;3060;p74"/>
            <p:cNvSpPr/>
            <p:nvPr/>
          </p:nvSpPr>
          <p:spPr>
            <a:xfrm>
              <a:off x="58752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9" name="Google Shape;3061;p74"/>
            <p:cNvSpPr/>
            <p:nvPr/>
          </p:nvSpPr>
          <p:spPr>
            <a:xfrm>
              <a:off x="587527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0" name="Google Shape;3062;p74"/>
            <p:cNvSpPr/>
            <p:nvPr/>
          </p:nvSpPr>
          <p:spPr>
            <a:xfrm>
              <a:off x="58752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1" name="Google Shape;3063;p74"/>
            <p:cNvSpPr/>
            <p:nvPr/>
          </p:nvSpPr>
          <p:spPr>
            <a:xfrm>
              <a:off x="58752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2" name="Google Shape;3064;p74"/>
            <p:cNvSpPr/>
            <p:nvPr/>
          </p:nvSpPr>
          <p:spPr>
            <a:xfrm>
              <a:off x="58752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3" name="Google Shape;3065;p74"/>
            <p:cNvSpPr/>
            <p:nvPr/>
          </p:nvSpPr>
          <p:spPr>
            <a:xfrm>
              <a:off x="57992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57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4" name="Google Shape;3066;p74"/>
            <p:cNvSpPr/>
            <p:nvPr/>
          </p:nvSpPr>
          <p:spPr>
            <a:xfrm>
              <a:off x="5799275" y="21807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9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5" name="Google Shape;3067;p74"/>
            <p:cNvSpPr/>
            <p:nvPr/>
          </p:nvSpPr>
          <p:spPr>
            <a:xfrm>
              <a:off x="57992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3" y="1149"/>
                    <a:pt x="2019" y="0"/>
                    <a:pt x="106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6" name="Google Shape;3068;p74"/>
            <p:cNvSpPr/>
            <p:nvPr/>
          </p:nvSpPr>
          <p:spPr>
            <a:xfrm>
              <a:off x="579927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7" name="Google Shape;3069;p74"/>
            <p:cNvSpPr/>
            <p:nvPr/>
          </p:nvSpPr>
          <p:spPr>
            <a:xfrm>
              <a:off x="57990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8" name="Google Shape;3070;p74"/>
            <p:cNvSpPr/>
            <p:nvPr/>
          </p:nvSpPr>
          <p:spPr>
            <a:xfrm>
              <a:off x="579927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57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0" y="2137"/>
                  </a:cubicBezTo>
                  <a:cubicBezTo>
                    <a:pt x="1331" y="2137"/>
                    <a:pt x="1597" y="2039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9" name="Google Shape;3071;p74"/>
            <p:cNvSpPr/>
            <p:nvPr/>
          </p:nvSpPr>
          <p:spPr>
            <a:xfrm>
              <a:off x="57990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0" name="Google Shape;3072;p74"/>
            <p:cNvSpPr/>
            <p:nvPr/>
          </p:nvSpPr>
          <p:spPr>
            <a:xfrm>
              <a:off x="5799275" y="240935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5" y="1149"/>
                    <a:pt x="2011" y="0"/>
                    <a:pt x="106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1" name="Google Shape;3073;p74"/>
            <p:cNvSpPr/>
            <p:nvPr/>
          </p:nvSpPr>
          <p:spPr>
            <a:xfrm>
              <a:off x="57230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2" name="Google Shape;3074;p74"/>
            <p:cNvSpPr/>
            <p:nvPr/>
          </p:nvSpPr>
          <p:spPr>
            <a:xfrm>
              <a:off x="56468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3" name="Google Shape;3075;p74"/>
            <p:cNvSpPr/>
            <p:nvPr/>
          </p:nvSpPr>
          <p:spPr>
            <a:xfrm>
              <a:off x="557062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4" name="Google Shape;3076;p74"/>
            <p:cNvSpPr/>
            <p:nvPr/>
          </p:nvSpPr>
          <p:spPr>
            <a:xfrm>
              <a:off x="54944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5" name="Google Shape;3077;p74"/>
            <p:cNvSpPr/>
            <p:nvPr/>
          </p:nvSpPr>
          <p:spPr>
            <a:xfrm>
              <a:off x="541820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6" name="Google Shape;3078;p74"/>
            <p:cNvSpPr/>
            <p:nvPr/>
          </p:nvSpPr>
          <p:spPr>
            <a:xfrm>
              <a:off x="53419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7" name="Google Shape;3079;p74"/>
            <p:cNvSpPr/>
            <p:nvPr/>
          </p:nvSpPr>
          <p:spPr>
            <a:xfrm>
              <a:off x="602750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4"/>
                    <a:pt x="1078" y="2134"/>
                  </a:cubicBezTo>
                  <a:cubicBezTo>
                    <a:pt x="1340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8" name="Google Shape;3080;p74"/>
            <p:cNvSpPr/>
            <p:nvPr/>
          </p:nvSpPr>
          <p:spPr>
            <a:xfrm>
              <a:off x="602750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54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9" name="Google Shape;3081;p74"/>
            <p:cNvSpPr/>
            <p:nvPr/>
          </p:nvSpPr>
          <p:spPr>
            <a:xfrm>
              <a:off x="610370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0" name="Google Shape;3082;p74"/>
            <p:cNvSpPr/>
            <p:nvPr/>
          </p:nvSpPr>
          <p:spPr>
            <a:xfrm>
              <a:off x="610370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1" name="Google Shape;3083;p74"/>
            <p:cNvSpPr/>
            <p:nvPr/>
          </p:nvSpPr>
          <p:spPr>
            <a:xfrm>
              <a:off x="59514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2" name="Google Shape;3084;p74"/>
            <p:cNvSpPr/>
            <p:nvPr/>
          </p:nvSpPr>
          <p:spPr>
            <a:xfrm>
              <a:off x="595147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3" name="Google Shape;3085;p74"/>
            <p:cNvSpPr/>
            <p:nvPr/>
          </p:nvSpPr>
          <p:spPr>
            <a:xfrm>
              <a:off x="587527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4" name="Google Shape;3086;p74"/>
            <p:cNvSpPr/>
            <p:nvPr/>
          </p:nvSpPr>
          <p:spPr>
            <a:xfrm>
              <a:off x="5875275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5" name="Google Shape;3087;p74"/>
            <p:cNvSpPr/>
            <p:nvPr/>
          </p:nvSpPr>
          <p:spPr>
            <a:xfrm>
              <a:off x="587527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6" name="Google Shape;3088;p74"/>
            <p:cNvSpPr/>
            <p:nvPr/>
          </p:nvSpPr>
          <p:spPr>
            <a:xfrm>
              <a:off x="5799125" y="3399500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63" y="1"/>
                  </a:moveTo>
                  <a:cubicBezTo>
                    <a:pt x="478" y="1"/>
                    <a:pt x="6" y="480"/>
                    <a:pt x="6" y="1066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40"/>
                    <a:pt x="1819" y="1822"/>
                  </a:cubicBezTo>
                  <a:cubicBezTo>
                    <a:pt x="2494" y="1147"/>
                    <a:pt x="2014" y="1"/>
                    <a:pt x="106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7" name="Google Shape;3089;p74"/>
            <p:cNvSpPr/>
            <p:nvPr/>
          </p:nvSpPr>
          <p:spPr>
            <a:xfrm>
              <a:off x="579912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3" y="0"/>
                  </a:moveTo>
                  <a:cubicBezTo>
                    <a:pt x="478" y="8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46"/>
                    <a:pt x="2014" y="0"/>
                    <a:pt x="106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8" name="Google Shape;3090;p74"/>
            <p:cNvSpPr/>
            <p:nvPr/>
          </p:nvSpPr>
          <p:spPr>
            <a:xfrm>
              <a:off x="602750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9" name="Google Shape;3091;p74"/>
            <p:cNvSpPr/>
            <p:nvPr/>
          </p:nvSpPr>
          <p:spPr>
            <a:xfrm>
              <a:off x="595147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0" name="Google Shape;3092;p74"/>
            <p:cNvSpPr/>
            <p:nvPr/>
          </p:nvSpPr>
          <p:spPr>
            <a:xfrm>
              <a:off x="587527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1" name="Google Shape;3093;p74"/>
            <p:cNvSpPr/>
            <p:nvPr/>
          </p:nvSpPr>
          <p:spPr>
            <a:xfrm>
              <a:off x="5799050" y="3551925"/>
              <a:ext cx="62375" cy="53300"/>
            </a:xfrm>
            <a:custGeom>
              <a:avLst/>
              <a:gdLst/>
              <a:ahLst/>
              <a:cxnLst/>
              <a:rect l="l" t="t" r="r" b="b"/>
              <a:pathLst>
                <a:path w="2495" h="2132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80"/>
                    <a:pt x="9" y="1066"/>
                  </a:cubicBezTo>
                  <a:cubicBezTo>
                    <a:pt x="9" y="1708"/>
                    <a:pt x="531" y="2131"/>
                    <a:pt x="1078" y="2131"/>
                  </a:cubicBezTo>
                  <a:cubicBezTo>
                    <a:pt x="1342" y="2131"/>
                    <a:pt x="1611" y="2033"/>
                    <a:pt x="1830" y="1814"/>
                  </a:cubicBezTo>
                  <a:cubicBezTo>
                    <a:pt x="2494" y="1141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2" name="Google Shape;3094;p74"/>
            <p:cNvSpPr/>
            <p:nvPr/>
          </p:nvSpPr>
          <p:spPr>
            <a:xfrm>
              <a:off x="5723050" y="3551925"/>
              <a:ext cx="62150" cy="53300"/>
            </a:xfrm>
            <a:custGeom>
              <a:avLst/>
              <a:gdLst/>
              <a:ahLst/>
              <a:cxnLst/>
              <a:rect l="l" t="t" r="r" b="b"/>
              <a:pathLst>
                <a:path w="2486" h="2132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6" y="1141"/>
                    <a:pt x="2012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3" name="Google Shape;3095;p74"/>
            <p:cNvSpPr/>
            <p:nvPr/>
          </p:nvSpPr>
          <p:spPr>
            <a:xfrm>
              <a:off x="57230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4" name="Google Shape;3096;p74"/>
            <p:cNvSpPr/>
            <p:nvPr/>
          </p:nvSpPr>
          <p:spPr>
            <a:xfrm>
              <a:off x="56468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5" name="Google Shape;3097;p74"/>
            <p:cNvSpPr/>
            <p:nvPr/>
          </p:nvSpPr>
          <p:spPr>
            <a:xfrm>
              <a:off x="5646700" y="3399500"/>
              <a:ext cx="62350" cy="53350"/>
            </a:xfrm>
            <a:custGeom>
              <a:avLst/>
              <a:gdLst/>
              <a:ahLst/>
              <a:cxnLst/>
              <a:rect l="l" t="t" r="r" b="b"/>
              <a:pathLst>
                <a:path w="2494" h="2134" extrusionOk="0">
                  <a:moveTo>
                    <a:pt x="1071" y="1"/>
                  </a:moveTo>
                  <a:cubicBezTo>
                    <a:pt x="477" y="1"/>
                    <a:pt x="6" y="480"/>
                    <a:pt x="6" y="1066"/>
                  </a:cubicBezTo>
                  <a:cubicBezTo>
                    <a:pt x="0" y="1709"/>
                    <a:pt x="528" y="2134"/>
                    <a:pt x="1076" y="2134"/>
                  </a:cubicBezTo>
                  <a:cubicBezTo>
                    <a:pt x="1337" y="2134"/>
                    <a:pt x="1603" y="2037"/>
                    <a:pt x="1819" y="1822"/>
                  </a:cubicBezTo>
                  <a:cubicBezTo>
                    <a:pt x="2494" y="1147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6" name="Google Shape;3098;p74"/>
            <p:cNvSpPr/>
            <p:nvPr/>
          </p:nvSpPr>
          <p:spPr>
            <a:xfrm>
              <a:off x="5570475" y="3399500"/>
              <a:ext cx="62350" cy="53350"/>
            </a:xfrm>
            <a:custGeom>
              <a:avLst/>
              <a:gdLst/>
              <a:ahLst/>
              <a:cxnLst/>
              <a:rect l="l" t="t" r="r" b="b"/>
              <a:pathLst>
                <a:path w="2494" h="2134" extrusionOk="0">
                  <a:moveTo>
                    <a:pt x="1071" y="1"/>
                  </a:moveTo>
                  <a:cubicBezTo>
                    <a:pt x="486" y="1"/>
                    <a:pt x="6" y="480"/>
                    <a:pt x="6" y="1066"/>
                  </a:cubicBezTo>
                  <a:cubicBezTo>
                    <a:pt x="1" y="1709"/>
                    <a:pt x="528" y="2134"/>
                    <a:pt x="1076" y="2134"/>
                  </a:cubicBezTo>
                  <a:cubicBezTo>
                    <a:pt x="1338" y="2134"/>
                    <a:pt x="1604" y="2037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7" name="Google Shape;3099;p74"/>
            <p:cNvSpPr/>
            <p:nvPr/>
          </p:nvSpPr>
          <p:spPr>
            <a:xfrm>
              <a:off x="55704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8" name="Google Shape;3100;p74"/>
            <p:cNvSpPr/>
            <p:nvPr/>
          </p:nvSpPr>
          <p:spPr>
            <a:xfrm>
              <a:off x="54942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5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3" y="1154"/>
                    <a:pt x="2022" y="8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9" name="Google Shape;3101;p74"/>
            <p:cNvSpPr/>
            <p:nvPr/>
          </p:nvSpPr>
          <p:spPr>
            <a:xfrm>
              <a:off x="5494275" y="3247075"/>
              <a:ext cx="62350" cy="53500"/>
            </a:xfrm>
            <a:custGeom>
              <a:avLst/>
              <a:gdLst/>
              <a:ahLst/>
              <a:cxnLst/>
              <a:rect l="l" t="t" r="r" b="b"/>
              <a:pathLst>
                <a:path w="2494" h="2140" extrusionOk="0">
                  <a:moveTo>
                    <a:pt x="1071" y="1"/>
                  </a:moveTo>
                  <a:cubicBezTo>
                    <a:pt x="485" y="1"/>
                    <a:pt x="6" y="480"/>
                    <a:pt x="6" y="1066"/>
                  </a:cubicBezTo>
                  <a:cubicBezTo>
                    <a:pt x="0" y="1711"/>
                    <a:pt x="527" y="2140"/>
                    <a:pt x="1077" y="2140"/>
                  </a:cubicBezTo>
                  <a:cubicBezTo>
                    <a:pt x="1337" y="2140"/>
                    <a:pt x="1602" y="2044"/>
                    <a:pt x="1819" y="1830"/>
                  </a:cubicBezTo>
                  <a:cubicBezTo>
                    <a:pt x="2493" y="1155"/>
                    <a:pt x="2022" y="9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0" name="Google Shape;3102;p74"/>
            <p:cNvSpPr/>
            <p:nvPr/>
          </p:nvSpPr>
          <p:spPr>
            <a:xfrm>
              <a:off x="5646700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1" name="Google Shape;3103;p74"/>
            <p:cNvSpPr/>
            <p:nvPr/>
          </p:nvSpPr>
          <p:spPr>
            <a:xfrm>
              <a:off x="5570625" y="31710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2" name="Google Shape;3104;p74"/>
            <p:cNvSpPr/>
            <p:nvPr/>
          </p:nvSpPr>
          <p:spPr>
            <a:xfrm>
              <a:off x="54944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3" name="Google Shape;3105;p74"/>
            <p:cNvSpPr/>
            <p:nvPr/>
          </p:nvSpPr>
          <p:spPr>
            <a:xfrm>
              <a:off x="7322525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4" name="Google Shape;3106;p74"/>
            <p:cNvSpPr/>
            <p:nvPr/>
          </p:nvSpPr>
          <p:spPr>
            <a:xfrm>
              <a:off x="72465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5" name="Google Shape;3107;p74"/>
            <p:cNvSpPr/>
            <p:nvPr/>
          </p:nvSpPr>
          <p:spPr>
            <a:xfrm>
              <a:off x="72465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6" name="Google Shape;3108;p74"/>
            <p:cNvSpPr/>
            <p:nvPr/>
          </p:nvSpPr>
          <p:spPr>
            <a:xfrm>
              <a:off x="71703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7" name="Google Shape;3109;p74"/>
            <p:cNvSpPr/>
            <p:nvPr/>
          </p:nvSpPr>
          <p:spPr>
            <a:xfrm>
              <a:off x="71703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8" name="Google Shape;3110;p74"/>
            <p:cNvSpPr/>
            <p:nvPr/>
          </p:nvSpPr>
          <p:spPr>
            <a:xfrm>
              <a:off x="70940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9" name="Google Shape;3111;p74"/>
            <p:cNvSpPr/>
            <p:nvPr/>
          </p:nvSpPr>
          <p:spPr>
            <a:xfrm>
              <a:off x="70940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0" name="Google Shape;3112;p74"/>
            <p:cNvSpPr/>
            <p:nvPr/>
          </p:nvSpPr>
          <p:spPr>
            <a:xfrm>
              <a:off x="70178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8" y="2129"/>
                    <a:pt x="1076" y="2129"/>
                  </a:cubicBezTo>
                  <a:cubicBezTo>
                    <a:pt x="1339" y="2129"/>
                    <a:pt x="1605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1" name="Google Shape;3113;p74"/>
            <p:cNvSpPr/>
            <p:nvPr/>
          </p:nvSpPr>
          <p:spPr>
            <a:xfrm>
              <a:off x="7017875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2" name="Google Shape;3114;p74"/>
            <p:cNvSpPr/>
            <p:nvPr/>
          </p:nvSpPr>
          <p:spPr>
            <a:xfrm>
              <a:off x="69418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3" name="Google Shape;3115;p74"/>
            <p:cNvSpPr/>
            <p:nvPr/>
          </p:nvSpPr>
          <p:spPr>
            <a:xfrm>
              <a:off x="69418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4" name="Google Shape;3116;p74"/>
            <p:cNvSpPr/>
            <p:nvPr/>
          </p:nvSpPr>
          <p:spPr>
            <a:xfrm>
              <a:off x="69418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5" name="Google Shape;3117;p74"/>
            <p:cNvSpPr/>
            <p:nvPr/>
          </p:nvSpPr>
          <p:spPr>
            <a:xfrm>
              <a:off x="69418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6" name="Google Shape;3118;p74"/>
            <p:cNvSpPr/>
            <p:nvPr/>
          </p:nvSpPr>
          <p:spPr>
            <a:xfrm>
              <a:off x="68656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7" name="Google Shape;3119;p74"/>
            <p:cNvSpPr/>
            <p:nvPr/>
          </p:nvSpPr>
          <p:spPr>
            <a:xfrm>
              <a:off x="68656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8" name="Google Shape;3120;p74"/>
            <p:cNvSpPr/>
            <p:nvPr/>
          </p:nvSpPr>
          <p:spPr>
            <a:xfrm>
              <a:off x="68656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9" name="Google Shape;3121;p74"/>
            <p:cNvSpPr/>
            <p:nvPr/>
          </p:nvSpPr>
          <p:spPr>
            <a:xfrm>
              <a:off x="68656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0" name="Google Shape;3122;p74"/>
            <p:cNvSpPr/>
            <p:nvPr/>
          </p:nvSpPr>
          <p:spPr>
            <a:xfrm>
              <a:off x="67892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1" name="Google Shape;3123;p74"/>
            <p:cNvSpPr/>
            <p:nvPr/>
          </p:nvSpPr>
          <p:spPr>
            <a:xfrm>
              <a:off x="67892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2" name="Google Shape;3124;p74"/>
            <p:cNvSpPr/>
            <p:nvPr/>
          </p:nvSpPr>
          <p:spPr>
            <a:xfrm>
              <a:off x="67892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3" name="Google Shape;3125;p74"/>
            <p:cNvSpPr/>
            <p:nvPr/>
          </p:nvSpPr>
          <p:spPr>
            <a:xfrm>
              <a:off x="678922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55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4" name="Google Shape;3126;p74"/>
            <p:cNvSpPr/>
            <p:nvPr/>
          </p:nvSpPr>
          <p:spPr>
            <a:xfrm>
              <a:off x="67132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5" name="Google Shape;3127;p74"/>
            <p:cNvSpPr/>
            <p:nvPr/>
          </p:nvSpPr>
          <p:spPr>
            <a:xfrm>
              <a:off x="67132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6" name="Google Shape;3128;p74"/>
            <p:cNvSpPr/>
            <p:nvPr/>
          </p:nvSpPr>
          <p:spPr>
            <a:xfrm>
              <a:off x="67132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7" name="Google Shape;3129;p74"/>
            <p:cNvSpPr/>
            <p:nvPr/>
          </p:nvSpPr>
          <p:spPr>
            <a:xfrm>
              <a:off x="67132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8" name="Google Shape;3130;p74"/>
            <p:cNvSpPr/>
            <p:nvPr/>
          </p:nvSpPr>
          <p:spPr>
            <a:xfrm>
              <a:off x="67132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9" name="Google Shape;3131;p74"/>
            <p:cNvSpPr/>
            <p:nvPr/>
          </p:nvSpPr>
          <p:spPr>
            <a:xfrm>
              <a:off x="66370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0" name="Google Shape;3132;p74"/>
            <p:cNvSpPr/>
            <p:nvPr/>
          </p:nvSpPr>
          <p:spPr>
            <a:xfrm>
              <a:off x="66370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1" name="Google Shape;3133;p74"/>
            <p:cNvSpPr/>
            <p:nvPr/>
          </p:nvSpPr>
          <p:spPr>
            <a:xfrm>
              <a:off x="65608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2" name="Google Shape;3134;p74"/>
            <p:cNvSpPr/>
            <p:nvPr/>
          </p:nvSpPr>
          <p:spPr>
            <a:xfrm>
              <a:off x="656080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3" name="Google Shape;3135;p74"/>
            <p:cNvSpPr/>
            <p:nvPr/>
          </p:nvSpPr>
          <p:spPr>
            <a:xfrm>
              <a:off x="656080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4" name="Google Shape;3136;p74"/>
            <p:cNvSpPr/>
            <p:nvPr/>
          </p:nvSpPr>
          <p:spPr>
            <a:xfrm>
              <a:off x="64845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5" name="Google Shape;3137;p74"/>
            <p:cNvSpPr/>
            <p:nvPr/>
          </p:nvSpPr>
          <p:spPr>
            <a:xfrm>
              <a:off x="648457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6" name="Google Shape;3138;p74"/>
            <p:cNvSpPr/>
            <p:nvPr/>
          </p:nvSpPr>
          <p:spPr>
            <a:xfrm>
              <a:off x="64083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7" name="Google Shape;3139;p74"/>
            <p:cNvSpPr/>
            <p:nvPr/>
          </p:nvSpPr>
          <p:spPr>
            <a:xfrm>
              <a:off x="64083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8" name="Google Shape;3140;p74"/>
            <p:cNvSpPr/>
            <p:nvPr/>
          </p:nvSpPr>
          <p:spPr>
            <a:xfrm>
              <a:off x="64083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9" name="Google Shape;3141;p74"/>
            <p:cNvSpPr/>
            <p:nvPr/>
          </p:nvSpPr>
          <p:spPr>
            <a:xfrm>
              <a:off x="64083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0" name="Google Shape;3142;p74"/>
            <p:cNvSpPr/>
            <p:nvPr/>
          </p:nvSpPr>
          <p:spPr>
            <a:xfrm>
              <a:off x="64083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1" name="Google Shape;3143;p74"/>
            <p:cNvSpPr/>
            <p:nvPr/>
          </p:nvSpPr>
          <p:spPr>
            <a:xfrm>
              <a:off x="64083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2" name="Google Shape;3144;p74"/>
            <p:cNvSpPr/>
            <p:nvPr/>
          </p:nvSpPr>
          <p:spPr>
            <a:xfrm>
              <a:off x="640835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3" name="Google Shape;3145;p74"/>
            <p:cNvSpPr/>
            <p:nvPr/>
          </p:nvSpPr>
          <p:spPr>
            <a:xfrm>
              <a:off x="63323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4" name="Google Shape;3146;p74"/>
            <p:cNvSpPr/>
            <p:nvPr/>
          </p:nvSpPr>
          <p:spPr>
            <a:xfrm>
              <a:off x="63323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5" name="Google Shape;3147;p74"/>
            <p:cNvSpPr/>
            <p:nvPr/>
          </p:nvSpPr>
          <p:spPr>
            <a:xfrm>
              <a:off x="63323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6" name="Google Shape;3148;p74"/>
            <p:cNvSpPr/>
            <p:nvPr/>
          </p:nvSpPr>
          <p:spPr>
            <a:xfrm>
              <a:off x="63323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7" name="Google Shape;3149;p74"/>
            <p:cNvSpPr/>
            <p:nvPr/>
          </p:nvSpPr>
          <p:spPr>
            <a:xfrm>
              <a:off x="63323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8" name="Google Shape;3150;p74"/>
            <p:cNvSpPr/>
            <p:nvPr/>
          </p:nvSpPr>
          <p:spPr>
            <a:xfrm>
              <a:off x="63323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9" name="Google Shape;3151;p74"/>
            <p:cNvSpPr/>
            <p:nvPr/>
          </p:nvSpPr>
          <p:spPr>
            <a:xfrm>
              <a:off x="63323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0" name="Google Shape;3152;p74"/>
            <p:cNvSpPr/>
            <p:nvPr/>
          </p:nvSpPr>
          <p:spPr>
            <a:xfrm>
              <a:off x="62561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1" name="Google Shape;3153;p74"/>
            <p:cNvSpPr/>
            <p:nvPr/>
          </p:nvSpPr>
          <p:spPr>
            <a:xfrm>
              <a:off x="62561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2" name="Google Shape;3154;p74"/>
            <p:cNvSpPr/>
            <p:nvPr/>
          </p:nvSpPr>
          <p:spPr>
            <a:xfrm>
              <a:off x="62561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3" name="Google Shape;3155;p74"/>
            <p:cNvSpPr/>
            <p:nvPr/>
          </p:nvSpPr>
          <p:spPr>
            <a:xfrm>
              <a:off x="62561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0" y="2138"/>
                  </a:cubicBezTo>
                  <a:cubicBezTo>
                    <a:pt x="1331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4" name="Google Shape;3156;p74"/>
            <p:cNvSpPr/>
            <p:nvPr/>
          </p:nvSpPr>
          <p:spPr>
            <a:xfrm>
              <a:off x="6256150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5" name="Google Shape;3157;p74"/>
            <p:cNvSpPr/>
            <p:nvPr/>
          </p:nvSpPr>
          <p:spPr>
            <a:xfrm>
              <a:off x="62561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6" name="Google Shape;3158;p74"/>
            <p:cNvSpPr/>
            <p:nvPr/>
          </p:nvSpPr>
          <p:spPr>
            <a:xfrm>
              <a:off x="62561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7" name="Google Shape;3159;p74"/>
            <p:cNvSpPr/>
            <p:nvPr/>
          </p:nvSpPr>
          <p:spPr>
            <a:xfrm>
              <a:off x="62561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8" name="Google Shape;3160;p74"/>
            <p:cNvSpPr/>
            <p:nvPr/>
          </p:nvSpPr>
          <p:spPr>
            <a:xfrm>
              <a:off x="61799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9" name="Google Shape;3161;p74"/>
            <p:cNvSpPr/>
            <p:nvPr/>
          </p:nvSpPr>
          <p:spPr>
            <a:xfrm>
              <a:off x="61799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0" name="Google Shape;3162;p74"/>
            <p:cNvSpPr/>
            <p:nvPr/>
          </p:nvSpPr>
          <p:spPr>
            <a:xfrm>
              <a:off x="61799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1" name="Google Shape;3163;p74"/>
            <p:cNvSpPr/>
            <p:nvPr/>
          </p:nvSpPr>
          <p:spPr>
            <a:xfrm>
              <a:off x="61799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2" name="Google Shape;3164;p74"/>
            <p:cNvSpPr/>
            <p:nvPr/>
          </p:nvSpPr>
          <p:spPr>
            <a:xfrm>
              <a:off x="61037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3" name="Google Shape;3165;p74"/>
            <p:cNvSpPr/>
            <p:nvPr/>
          </p:nvSpPr>
          <p:spPr>
            <a:xfrm>
              <a:off x="610370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4" name="Google Shape;3166;p74"/>
            <p:cNvSpPr/>
            <p:nvPr/>
          </p:nvSpPr>
          <p:spPr>
            <a:xfrm>
              <a:off x="61037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5" name="Google Shape;3167;p74"/>
            <p:cNvSpPr/>
            <p:nvPr/>
          </p:nvSpPr>
          <p:spPr>
            <a:xfrm>
              <a:off x="61037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6" name="Google Shape;3168;p74"/>
            <p:cNvSpPr/>
            <p:nvPr/>
          </p:nvSpPr>
          <p:spPr>
            <a:xfrm>
              <a:off x="61037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7" name="Google Shape;3169;p74"/>
            <p:cNvSpPr/>
            <p:nvPr/>
          </p:nvSpPr>
          <p:spPr>
            <a:xfrm>
              <a:off x="60275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8" name="Google Shape;3170;p74"/>
            <p:cNvSpPr/>
            <p:nvPr/>
          </p:nvSpPr>
          <p:spPr>
            <a:xfrm>
              <a:off x="60275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9" name="Google Shape;3171;p74"/>
            <p:cNvSpPr/>
            <p:nvPr/>
          </p:nvSpPr>
          <p:spPr>
            <a:xfrm>
              <a:off x="59514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0" name="Google Shape;3172;p74"/>
            <p:cNvSpPr/>
            <p:nvPr/>
          </p:nvSpPr>
          <p:spPr>
            <a:xfrm>
              <a:off x="59514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1" name="Google Shape;3173;p74"/>
            <p:cNvSpPr/>
            <p:nvPr/>
          </p:nvSpPr>
          <p:spPr>
            <a:xfrm>
              <a:off x="59514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2" name="Google Shape;3174;p74"/>
            <p:cNvSpPr/>
            <p:nvPr/>
          </p:nvSpPr>
          <p:spPr>
            <a:xfrm>
              <a:off x="59514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3" name="Google Shape;3175;p74"/>
            <p:cNvSpPr/>
            <p:nvPr/>
          </p:nvSpPr>
          <p:spPr>
            <a:xfrm>
              <a:off x="59514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4" name="Google Shape;3176;p74"/>
            <p:cNvSpPr/>
            <p:nvPr/>
          </p:nvSpPr>
          <p:spPr>
            <a:xfrm>
              <a:off x="58752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5" name="Google Shape;3177;p74"/>
            <p:cNvSpPr/>
            <p:nvPr/>
          </p:nvSpPr>
          <p:spPr>
            <a:xfrm>
              <a:off x="58752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6" name="Google Shape;3178;p74"/>
            <p:cNvSpPr/>
            <p:nvPr/>
          </p:nvSpPr>
          <p:spPr>
            <a:xfrm>
              <a:off x="58752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7" name="Google Shape;3179;p74"/>
            <p:cNvSpPr/>
            <p:nvPr/>
          </p:nvSpPr>
          <p:spPr>
            <a:xfrm>
              <a:off x="58752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8" name="Google Shape;3180;p74"/>
            <p:cNvSpPr/>
            <p:nvPr/>
          </p:nvSpPr>
          <p:spPr>
            <a:xfrm>
              <a:off x="58752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9" name="Google Shape;3181;p74"/>
            <p:cNvSpPr/>
            <p:nvPr/>
          </p:nvSpPr>
          <p:spPr>
            <a:xfrm>
              <a:off x="58752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0" name="Google Shape;3182;p74"/>
            <p:cNvSpPr/>
            <p:nvPr/>
          </p:nvSpPr>
          <p:spPr>
            <a:xfrm>
              <a:off x="58752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1" name="Google Shape;3183;p74"/>
            <p:cNvSpPr/>
            <p:nvPr/>
          </p:nvSpPr>
          <p:spPr>
            <a:xfrm>
              <a:off x="57992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2" name="Google Shape;3184;p74"/>
            <p:cNvSpPr/>
            <p:nvPr/>
          </p:nvSpPr>
          <p:spPr>
            <a:xfrm>
              <a:off x="57992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3" name="Google Shape;3185;p74"/>
            <p:cNvSpPr/>
            <p:nvPr/>
          </p:nvSpPr>
          <p:spPr>
            <a:xfrm>
              <a:off x="5799125" y="119055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3" y="0"/>
                  </a:moveTo>
                  <a:cubicBezTo>
                    <a:pt x="478" y="0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46"/>
                    <a:pt x="2014" y="0"/>
                    <a:pt x="106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4" name="Google Shape;3186;p74"/>
            <p:cNvSpPr/>
            <p:nvPr/>
          </p:nvSpPr>
          <p:spPr>
            <a:xfrm>
              <a:off x="572305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5" name="Google Shape;3187;p74"/>
            <p:cNvSpPr/>
            <p:nvPr/>
          </p:nvSpPr>
          <p:spPr>
            <a:xfrm>
              <a:off x="57230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6" name="Google Shape;3188;p74"/>
            <p:cNvSpPr/>
            <p:nvPr/>
          </p:nvSpPr>
          <p:spPr>
            <a:xfrm>
              <a:off x="57230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7" name="Google Shape;3189;p74"/>
            <p:cNvSpPr/>
            <p:nvPr/>
          </p:nvSpPr>
          <p:spPr>
            <a:xfrm>
              <a:off x="57230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8" name="Google Shape;3190;p74"/>
            <p:cNvSpPr/>
            <p:nvPr/>
          </p:nvSpPr>
          <p:spPr>
            <a:xfrm>
              <a:off x="57230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9" name="Google Shape;3191;p74"/>
            <p:cNvSpPr/>
            <p:nvPr/>
          </p:nvSpPr>
          <p:spPr>
            <a:xfrm>
              <a:off x="5722900" y="1190550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1" y="0"/>
                  </a:moveTo>
                  <a:cubicBezTo>
                    <a:pt x="478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46"/>
                    <a:pt x="2014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0" name="Google Shape;3192;p74"/>
            <p:cNvSpPr/>
            <p:nvPr/>
          </p:nvSpPr>
          <p:spPr>
            <a:xfrm>
              <a:off x="56468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1" name="Google Shape;3193;p74"/>
            <p:cNvSpPr/>
            <p:nvPr/>
          </p:nvSpPr>
          <p:spPr>
            <a:xfrm>
              <a:off x="56468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2"/>
                    <a:pt x="1814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2" name="Google Shape;3194;p74"/>
            <p:cNvSpPr/>
            <p:nvPr/>
          </p:nvSpPr>
          <p:spPr>
            <a:xfrm>
              <a:off x="56468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3" name="Google Shape;3195;p74"/>
            <p:cNvSpPr/>
            <p:nvPr/>
          </p:nvSpPr>
          <p:spPr>
            <a:xfrm>
              <a:off x="56468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4" name="Google Shape;3196;p74"/>
            <p:cNvSpPr/>
            <p:nvPr/>
          </p:nvSpPr>
          <p:spPr>
            <a:xfrm>
              <a:off x="564682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5" name="Google Shape;3197;p74"/>
            <p:cNvSpPr/>
            <p:nvPr/>
          </p:nvSpPr>
          <p:spPr>
            <a:xfrm>
              <a:off x="5646700" y="119055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6" name="Google Shape;3198;p74"/>
            <p:cNvSpPr/>
            <p:nvPr/>
          </p:nvSpPr>
          <p:spPr>
            <a:xfrm>
              <a:off x="5570625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7" name="Google Shape;3199;p74"/>
            <p:cNvSpPr/>
            <p:nvPr/>
          </p:nvSpPr>
          <p:spPr>
            <a:xfrm>
              <a:off x="5570625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8" name="Google Shape;3200;p74"/>
            <p:cNvSpPr/>
            <p:nvPr/>
          </p:nvSpPr>
          <p:spPr>
            <a:xfrm>
              <a:off x="5570475" y="1190550"/>
              <a:ext cx="62350" cy="53325"/>
            </a:xfrm>
            <a:custGeom>
              <a:avLst/>
              <a:gdLst/>
              <a:ahLst/>
              <a:cxnLst/>
              <a:rect l="l" t="t" r="r" b="b"/>
              <a:pathLst>
                <a:path w="2494" h="2133" extrusionOk="0">
                  <a:moveTo>
                    <a:pt x="1071" y="0"/>
                  </a:moveTo>
                  <a:cubicBezTo>
                    <a:pt x="486" y="0"/>
                    <a:pt x="6" y="472"/>
                    <a:pt x="6" y="1065"/>
                  </a:cubicBezTo>
                  <a:cubicBezTo>
                    <a:pt x="1" y="1709"/>
                    <a:pt x="524" y="2133"/>
                    <a:pt x="1073" y="2133"/>
                  </a:cubicBezTo>
                  <a:cubicBezTo>
                    <a:pt x="1334" y="2133"/>
                    <a:pt x="1601" y="2036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9" name="Google Shape;3201;p74"/>
            <p:cNvSpPr/>
            <p:nvPr/>
          </p:nvSpPr>
          <p:spPr>
            <a:xfrm>
              <a:off x="54944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0" name="Google Shape;3202;p74"/>
            <p:cNvSpPr/>
            <p:nvPr/>
          </p:nvSpPr>
          <p:spPr>
            <a:xfrm>
              <a:off x="54944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1" name="Google Shape;3203;p74"/>
            <p:cNvSpPr/>
            <p:nvPr/>
          </p:nvSpPr>
          <p:spPr>
            <a:xfrm>
              <a:off x="5494275" y="1190550"/>
              <a:ext cx="62350" cy="53325"/>
            </a:xfrm>
            <a:custGeom>
              <a:avLst/>
              <a:gdLst/>
              <a:ahLst/>
              <a:cxnLst/>
              <a:rect l="l" t="t" r="r" b="b"/>
              <a:pathLst>
                <a:path w="2494" h="2133" extrusionOk="0">
                  <a:moveTo>
                    <a:pt x="1071" y="0"/>
                  </a:moveTo>
                  <a:cubicBezTo>
                    <a:pt x="485" y="0"/>
                    <a:pt x="6" y="472"/>
                    <a:pt x="6" y="1065"/>
                  </a:cubicBezTo>
                  <a:cubicBezTo>
                    <a:pt x="0" y="1709"/>
                    <a:pt x="524" y="2133"/>
                    <a:pt x="1072" y="2133"/>
                  </a:cubicBezTo>
                  <a:cubicBezTo>
                    <a:pt x="1334" y="2133"/>
                    <a:pt x="1601" y="2036"/>
                    <a:pt x="1819" y="1821"/>
                  </a:cubicBezTo>
                  <a:cubicBezTo>
                    <a:pt x="2493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2" name="Google Shape;3204;p74"/>
            <p:cNvSpPr/>
            <p:nvPr/>
          </p:nvSpPr>
          <p:spPr>
            <a:xfrm>
              <a:off x="541820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5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3" name="Google Shape;3205;p74"/>
            <p:cNvSpPr/>
            <p:nvPr/>
          </p:nvSpPr>
          <p:spPr>
            <a:xfrm>
              <a:off x="541820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4" name="Google Shape;3206;p74"/>
            <p:cNvSpPr/>
            <p:nvPr/>
          </p:nvSpPr>
          <p:spPr>
            <a:xfrm>
              <a:off x="541820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5" name="Google Shape;3207;p74"/>
            <p:cNvSpPr/>
            <p:nvPr/>
          </p:nvSpPr>
          <p:spPr>
            <a:xfrm>
              <a:off x="5418200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6" name="Google Shape;3208;p74"/>
            <p:cNvSpPr/>
            <p:nvPr/>
          </p:nvSpPr>
          <p:spPr>
            <a:xfrm>
              <a:off x="53419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7" name="Google Shape;3209;p74"/>
            <p:cNvSpPr/>
            <p:nvPr/>
          </p:nvSpPr>
          <p:spPr>
            <a:xfrm>
              <a:off x="534197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8" name="Google Shape;3210;p74"/>
            <p:cNvSpPr/>
            <p:nvPr/>
          </p:nvSpPr>
          <p:spPr>
            <a:xfrm>
              <a:off x="526577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9" name="Google Shape;3211;p74"/>
            <p:cNvSpPr/>
            <p:nvPr/>
          </p:nvSpPr>
          <p:spPr>
            <a:xfrm>
              <a:off x="52657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5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0" name="Google Shape;3212;p74"/>
            <p:cNvSpPr/>
            <p:nvPr/>
          </p:nvSpPr>
          <p:spPr>
            <a:xfrm>
              <a:off x="52657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0"/>
                    <a:pt x="0" y="480"/>
                    <a:pt x="0" y="1074"/>
                  </a:cubicBezTo>
                  <a:cubicBezTo>
                    <a:pt x="0" y="1711"/>
                    <a:pt x="521" y="2137"/>
                    <a:pt x="1067" y="2137"/>
                  </a:cubicBezTo>
                  <a:cubicBezTo>
                    <a:pt x="1328" y="2137"/>
                    <a:pt x="1595" y="2040"/>
                    <a:pt x="1813" y="1821"/>
                  </a:cubicBezTo>
                  <a:cubicBezTo>
                    <a:pt x="2488" y="1155"/>
                    <a:pt x="2016" y="9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1" name="Google Shape;3213;p74"/>
            <p:cNvSpPr/>
            <p:nvPr/>
          </p:nvSpPr>
          <p:spPr>
            <a:xfrm>
              <a:off x="51895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2" name="Google Shape;3214;p74"/>
            <p:cNvSpPr/>
            <p:nvPr/>
          </p:nvSpPr>
          <p:spPr>
            <a:xfrm>
              <a:off x="51895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3" name="Google Shape;3215;p74"/>
            <p:cNvSpPr/>
            <p:nvPr/>
          </p:nvSpPr>
          <p:spPr>
            <a:xfrm>
              <a:off x="5189550" y="13427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4" name="Google Shape;3216;p74"/>
            <p:cNvSpPr/>
            <p:nvPr/>
          </p:nvSpPr>
          <p:spPr>
            <a:xfrm>
              <a:off x="5113350" y="30948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5" name="Google Shape;3217;p74"/>
            <p:cNvSpPr/>
            <p:nvPr/>
          </p:nvSpPr>
          <p:spPr>
            <a:xfrm>
              <a:off x="5113350" y="301865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73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6" name="Google Shape;3218;p74"/>
            <p:cNvSpPr/>
            <p:nvPr/>
          </p:nvSpPr>
          <p:spPr>
            <a:xfrm>
              <a:off x="5113350" y="29424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7" name="Google Shape;3219;p74"/>
            <p:cNvSpPr/>
            <p:nvPr/>
          </p:nvSpPr>
          <p:spPr>
            <a:xfrm>
              <a:off x="5113350" y="2866425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73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4" y="2032"/>
                    <a:pt x="1821" y="1813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8" name="Google Shape;3220;p74"/>
            <p:cNvSpPr/>
            <p:nvPr/>
          </p:nvSpPr>
          <p:spPr>
            <a:xfrm>
              <a:off x="5113350" y="27902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9" name="Google Shape;3221;p74"/>
            <p:cNvSpPr/>
            <p:nvPr/>
          </p:nvSpPr>
          <p:spPr>
            <a:xfrm>
              <a:off x="5113350" y="27140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0" name="Google Shape;3222;p74"/>
            <p:cNvSpPr/>
            <p:nvPr/>
          </p:nvSpPr>
          <p:spPr>
            <a:xfrm>
              <a:off x="511335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1" name="Google Shape;3223;p74"/>
            <p:cNvSpPr/>
            <p:nvPr/>
          </p:nvSpPr>
          <p:spPr>
            <a:xfrm>
              <a:off x="511335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2" name="Google Shape;3224;p74"/>
            <p:cNvSpPr/>
            <p:nvPr/>
          </p:nvSpPr>
          <p:spPr>
            <a:xfrm>
              <a:off x="50373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3" name="Google Shape;3225;p74"/>
            <p:cNvSpPr/>
            <p:nvPr/>
          </p:nvSpPr>
          <p:spPr>
            <a:xfrm>
              <a:off x="50373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4" name="Google Shape;3226;p74"/>
            <p:cNvSpPr/>
            <p:nvPr/>
          </p:nvSpPr>
          <p:spPr>
            <a:xfrm>
              <a:off x="50373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2"/>
                    <a:pt x="1814" y="1813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5" name="Google Shape;3227;p74"/>
            <p:cNvSpPr/>
            <p:nvPr/>
          </p:nvSpPr>
          <p:spPr>
            <a:xfrm>
              <a:off x="50373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6" name="Google Shape;3228;p74"/>
            <p:cNvSpPr/>
            <p:nvPr/>
          </p:nvSpPr>
          <p:spPr>
            <a:xfrm>
              <a:off x="50373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7" name="Google Shape;3229;p74"/>
            <p:cNvSpPr/>
            <p:nvPr/>
          </p:nvSpPr>
          <p:spPr>
            <a:xfrm>
              <a:off x="50373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8" name="Google Shape;3230;p74"/>
            <p:cNvSpPr/>
            <p:nvPr/>
          </p:nvSpPr>
          <p:spPr>
            <a:xfrm>
              <a:off x="50373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9" name="Google Shape;3231;p74"/>
            <p:cNvSpPr/>
            <p:nvPr/>
          </p:nvSpPr>
          <p:spPr>
            <a:xfrm>
              <a:off x="496112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0" name="Google Shape;3232;p74"/>
            <p:cNvSpPr/>
            <p:nvPr/>
          </p:nvSpPr>
          <p:spPr>
            <a:xfrm>
              <a:off x="496112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1" name="Google Shape;3233;p74"/>
            <p:cNvSpPr/>
            <p:nvPr/>
          </p:nvSpPr>
          <p:spPr>
            <a:xfrm>
              <a:off x="49611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2" name="Google Shape;3234;p74"/>
            <p:cNvSpPr/>
            <p:nvPr/>
          </p:nvSpPr>
          <p:spPr>
            <a:xfrm>
              <a:off x="49611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3" name="Google Shape;3235;p74"/>
            <p:cNvSpPr/>
            <p:nvPr/>
          </p:nvSpPr>
          <p:spPr>
            <a:xfrm>
              <a:off x="49611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4" name="Google Shape;3236;p74"/>
            <p:cNvSpPr/>
            <p:nvPr/>
          </p:nvSpPr>
          <p:spPr>
            <a:xfrm>
              <a:off x="49611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5" name="Google Shape;3237;p74"/>
            <p:cNvSpPr/>
            <p:nvPr/>
          </p:nvSpPr>
          <p:spPr>
            <a:xfrm>
              <a:off x="48849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6" name="Google Shape;3238;p74"/>
            <p:cNvSpPr/>
            <p:nvPr/>
          </p:nvSpPr>
          <p:spPr>
            <a:xfrm>
              <a:off x="48849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7" name="Google Shape;3239;p74"/>
            <p:cNvSpPr/>
            <p:nvPr/>
          </p:nvSpPr>
          <p:spPr>
            <a:xfrm>
              <a:off x="48849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8" name="Google Shape;3240;p74"/>
            <p:cNvSpPr/>
            <p:nvPr/>
          </p:nvSpPr>
          <p:spPr>
            <a:xfrm>
              <a:off x="488490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9" name="Google Shape;3241;p74"/>
            <p:cNvSpPr/>
            <p:nvPr/>
          </p:nvSpPr>
          <p:spPr>
            <a:xfrm>
              <a:off x="4808700" y="26377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0" name="Google Shape;3242;p74"/>
            <p:cNvSpPr/>
            <p:nvPr/>
          </p:nvSpPr>
          <p:spPr>
            <a:xfrm>
              <a:off x="4808700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1" name="Google Shape;3243;p74"/>
            <p:cNvSpPr/>
            <p:nvPr/>
          </p:nvSpPr>
          <p:spPr>
            <a:xfrm>
              <a:off x="480870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2" name="Google Shape;3244;p74"/>
            <p:cNvSpPr/>
            <p:nvPr/>
          </p:nvSpPr>
          <p:spPr>
            <a:xfrm>
              <a:off x="480870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3" name="Google Shape;3245;p74"/>
            <p:cNvSpPr/>
            <p:nvPr/>
          </p:nvSpPr>
          <p:spPr>
            <a:xfrm>
              <a:off x="4808700" y="11905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4" name="Google Shape;3246;p74"/>
            <p:cNvSpPr/>
            <p:nvPr/>
          </p:nvSpPr>
          <p:spPr>
            <a:xfrm>
              <a:off x="4808700" y="1038125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5" name="Google Shape;3247;p74"/>
            <p:cNvSpPr/>
            <p:nvPr/>
          </p:nvSpPr>
          <p:spPr>
            <a:xfrm>
              <a:off x="47324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6" name="Google Shape;3248;p74"/>
            <p:cNvSpPr/>
            <p:nvPr/>
          </p:nvSpPr>
          <p:spPr>
            <a:xfrm>
              <a:off x="47324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7" name="Google Shape;3249;p74"/>
            <p:cNvSpPr/>
            <p:nvPr/>
          </p:nvSpPr>
          <p:spPr>
            <a:xfrm>
              <a:off x="47324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8" name="Google Shape;3250;p74"/>
            <p:cNvSpPr/>
            <p:nvPr/>
          </p:nvSpPr>
          <p:spPr>
            <a:xfrm>
              <a:off x="47324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9" name="Google Shape;3251;p74"/>
            <p:cNvSpPr/>
            <p:nvPr/>
          </p:nvSpPr>
          <p:spPr>
            <a:xfrm>
              <a:off x="473247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0" name="Google Shape;3252;p74"/>
            <p:cNvSpPr/>
            <p:nvPr/>
          </p:nvSpPr>
          <p:spPr>
            <a:xfrm>
              <a:off x="465647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1" name="Google Shape;3253;p74"/>
            <p:cNvSpPr/>
            <p:nvPr/>
          </p:nvSpPr>
          <p:spPr>
            <a:xfrm>
              <a:off x="465647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2" name="Google Shape;3254;p74"/>
            <p:cNvSpPr/>
            <p:nvPr/>
          </p:nvSpPr>
          <p:spPr>
            <a:xfrm>
              <a:off x="46564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3" name="Google Shape;3255;p74"/>
            <p:cNvSpPr/>
            <p:nvPr/>
          </p:nvSpPr>
          <p:spPr>
            <a:xfrm>
              <a:off x="465647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4" name="Google Shape;3256;p74"/>
            <p:cNvSpPr/>
            <p:nvPr/>
          </p:nvSpPr>
          <p:spPr>
            <a:xfrm>
              <a:off x="46564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5" name="Google Shape;3257;p74"/>
            <p:cNvSpPr/>
            <p:nvPr/>
          </p:nvSpPr>
          <p:spPr>
            <a:xfrm>
              <a:off x="46564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6" name="Google Shape;3258;p74"/>
            <p:cNvSpPr/>
            <p:nvPr/>
          </p:nvSpPr>
          <p:spPr>
            <a:xfrm>
              <a:off x="46564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7" name="Google Shape;3259;p74"/>
            <p:cNvSpPr/>
            <p:nvPr/>
          </p:nvSpPr>
          <p:spPr>
            <a:xfrm>
              <a:off x="465647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8" name="Google Shape;3260;p74"/>
            <p:cNvSpPr/>
            <p:nvPr/>
          </p:nvSpPr>
          <p:spPr>
            <a:xfrm>
              <a:off x="45802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9" name="Google Shape;3261;p74"/>
            <p:cNvSpPr/>
            <p:nvPr/>
          </p:nvSpPr>
          <p:spPr>
            <a:xfrm>
              <a:off x="45802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0" name="Google Shape;3262;p74"/>
            <p:cNvSpPr/>
            <p:nvPr/>
          </p:nvSpPr>
          <p:spPr>
            <a:xfrm>
              <a:off x="45802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1" name="Google Shape;3263;p74"/>
            <p:cNvSpPr/>
            <p:nvPr/>
          </p:nvSpPr>
          <p:spPr>
            <a:xfrm>
              <a:off x="458025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2" name="Google Shape;3264;p74"/>
            <p:cNvSpPr/>
            <p:nvPr/>
          </p:nvSpPr>
          <p:spPr>
            <a:xfrm>
              <a:off x="458025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3" name="Google Shape;3265;p74"/>
            <p:cNvSpPr/>
            <p:nvPr/>
          </p:nvSpPr>
          <p:spPr>
            <a:xfrm>
              <a:off x="45802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4" name="Google Shape;3266;p74"/>
            <p:cNvSpPr/>
            <p:nvPr/>
          </p:nvSpPr>
          <p:spPr>
            <a:xfrm>
              <a:off x="45802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5" name="Google Shape;3267;p74"/>
            <p:cNvSpPr/>
            <p:nvPr/>
          </p:nvSpPr>
          <p:spPr>
            <a:xfrm>
              <a:off x="45802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6" name="Google Shape;3268;p74"/>
            <p:cNvSpPr/>
            <p:nvPr/>
          </p:nvSpPr>
          <p:spPr>
            <a:xfrm>
              <a:off x="45040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7" name="Google Shape;3269;p74"/>
            <p:cNvSpPr/>
            <p:nvPr/>
          </p:nvSpPr>
          <p:spPr>
            <a:xfrm>
              <a:off x="450405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8" name="Google Shape;3270;p74"/>
            <p:cNvSpPr/>
            <p:nvPr/>
          </p:nvSpPr>
          <p:spPr>
            <a:xfrm>
              <a:off x="45040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9" name="Google Shape;3271;p74"/>
            <p:cNvSpPr/>
            <p:nvPr/>
          </p:nvSpPr>
          <p:spPr>
            <a:xfrm>
              <a:off x="45040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0" name="Google Shape;3272;p74"/>
            <p:cNvSpPr/>
            <p:nvPr/>
          </p:nvSpPr>
          <p:spPr>
            <a:xfrm>
              <a:off x="45040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1" name="Google Shape;3273;p74"/>
            <p:cNvSpPr/>
            <p:nvPr/>
          </p:nvSpPr>
          <p:spPr>
            <a:xfrm>
              <a:off x="45040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2" name="Google Shape;3274;p74"/>
            <p:cNvSpPr/>
            <p:nvPr/>
          </p:nvSpPr>
          <p:spPr>
            <a:xfrm>
              <a:off x="442782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3" name="Google Shape;3275;p74"/>
            <p:cNvSpPr/>
            <p:nvPr/>
          </p:nvSpPr>
          <p:spPr>
            <a:xfrm>
              <a:off x="44278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6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4" name="Google Shape;3276;p74"/>
            <p:cNvSpPr/>
            <p:nvPr/>
          </p:nvSpPr>
          <p:spPr>
            <a:xfrm>
              <a:off x="442782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5" name="Google Shape;3277;p74"/>
            <p:cNvSpPr/>
            <p:nvPr/>
          </p:nvSpPr>
          <p:spPr>
            <a:xfrm>
              <a:off x="44278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6" name="Google Shape;3278;p74"/>
            <p:cNvSpPr/>
            <p:nvPr/>
          </p:nvSpPr>
          <p:spPr>
            <a:xfrm>
              <a:off x="44278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7" name="Google Shape;3279;p74"/>
            <p:cNvSpPr/>
            <p:nvPr/>
          </p:nvSpPr>
          <p:spPr>
            <a:xfrm>
              <a:off x="44278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8" name="Google Shape;3280;p74"/>
            <p:cNvSpPr/>
            <p:nvPr/>
          </p:nvSpPr>
          <p:spPr>
            <a:xfrm>
              <a:off x="435160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9" name="Google Shape;3281;p74"/>
            <p:cNvSpPr/>
            <p:nvPr/>
          </p:nvSpPr>
          <p:spPr>
            <a:xfrm>
              <a:off x="435160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0" name="Google Shape;3282;p74"/>
            <p:cNvSpPr/>
            <p:nvPr/>
          </p:nvSpPr>
          <p:spPr>
            <a:xfrm>
              <a:off x="435160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1" name="Google Shape;3283;p74"/>
            <p:cNvSpPr/>
            <p:nvPr/>
          </p:nvSpPr>
          <p:spPr>
            <a:xfrm>
              <a:off x="435160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2" name="Google Shape;3284;p74"/>
            <p:cNvSpPr/>
            <p:nvPr/>
          </p:nvSpPr>
          <p:spPr>
            <a:xfrm>
              <a:off x="42756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3" name="Google Shape;3285;p74"/>
            <p:cNvSpPr/>
            <p:nvPr/>
          </p:nvSpPr>
          <p:spPr>
            <a:xfrm>
              <a:off x="42756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4" name="Google Shape;3286;p74"/>
            <p:cNvSpPr/>
            <p:nvPr/>
          </p:nvSpPr>
          <p:spPr>
            <a:xfrm>
              <a:off x="42756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5" name="Google Shape;3287;p74"/>
            <p:cNvSpPr/>
            <p:nvPr/>
          </p:nvSpPr>
          <p:spPr>
            <a:xfrm>
              <a:off x="42756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6" name="Google Shape;3288;p74"/>
            <p:cNvSpPr/>
            <p:nvPr/>
          </p:nvSpPr>
          <p:spPr>
            <a:xfrm>
              <a:off x="42756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7" name="Google Shape;3289;p74"/>
            <p:cNvSpPr/>
            <p:nvPr/>
          </p:nvSpPr>
          <p:spPr>
            <a:xfrm>
              <a:off x="42756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8" name="Google Shape;3290;p74"/>
            <p:cNvSpPr/>
            <p:nvPr/>
          </p:nvSpPr>
          <p:spPr>
            <a:xfrm>
              <a:off x="419940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9" name="Google Shape;3291;p74"/>
            <p:cNvSpPr/>
            <p:nvPr/>
          </p:nvSpPr>
          <p:spPr>
            <a:xfrm>
              <a:off x="419940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0" name="Google Shape;3292;p74"/>
            <p:cNvSpPr/>
            <p:nvPr/>
          </p:nvSpPr>
          <p:spPr>
            <a:xfrm>
              <a:off x="41994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493" y="1149"/>
                    <a:pt x="2019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1" name="Google Shape;3293;p74"/>
            <p:cNvSpPr/>
            <p:nvPr/>
          </p:nvSpPr>
          <p:spPr>
            <a:xfrm>
              <a:off x="41231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2" name="Google Shape;3294;p74"/>
            <p:cNvSpPr/>
            <p:nvPr/>
          </p:nvSpPr>
          <p:spPr>
            <a:xfrm>
              <a:off x="41231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4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73" name="Google Shape;3295;p74"/>
          <p:cNvGrpSpPr/>
          <p:nvPr/>
        </p:nvGrpSpPr>
        <p:grpSpPr>
          <a:xfrm>
            <a:off x="5944053" y="798779"/>
            <a:ext cx="2590840" cy="1380235"/>
            <a:chOff x="233350" y="949250"/>
            <a:chExt cx="7137300" cy="3802300"/>
          </a:xfrm>
        </p:grpSpPr>
        <p:sp>
          <p:nvSpPr>
            <p:cNvPr id="2174" name="Google Shape;3296;p74"/>
            <p:cNvSpPr/>
            <p:nvPr/>
          </p:nvSpPr>
          <p:spPr>
            <a:xfrm>
              <a:off x="4428450" y="2808675"/>
              <a:ext cx="1478900" cy="330100"/>
            </a:xfrm>
            <a:custGeom>
              <a:avLst/>
              <a:gdLst/>
              <a:ahLst/>
              <a:cxnLst/>
              <a:rect l="l" t="t" r="r" b="b"/>
              <a:pathLst>
                <a:path w="59156" h="13204" extrusionOk="0">
                  <a:moveTo>
                    <a:pt x="1" y="0"/>
                  </a:moveTo>
                  <a:lnTo>
                    <a:pt x="1" y="0"/>
                  </a:lnTo>
                  <a:close/>
                  <a:moveTo>
                    <a:pt x="59155" y="13203"/>
                  </a:move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5" name="Google Shape;3297;p74"/>
            <p:cNvSpPr/>
            <p:nvPr/>
          </p:nvSpPr>
          <p:spPr>
            <a:xfrm>
              <a:off x="2909400" y="1076125"/>
              <a:ext cx="4118650" cy="3109225"/>
            </a:xfrm>
            <a:custGeom>
              <a:avLst/>
              <a:gdLst/>
              <a:ahLst/>
              <a:cxnLst/>
              <a:rect l="l" t="t" r="r" b="b"/>
              <a:pathLst>
                <a:path w="164746" h="124369" extrusionOk="0">
                  <a:moveTo>
                    <a:pt x="49520" y="11070"/>
                  </a:moveTo>
                  <a:cubicBezTo>
                    <a:pt x="49737" y="11070"/>
                    <a:pt x="49861" y="11136"/>
                    <a:pt x="49875" y="11358"/>
                  </a:cubicBezTo>
                  <a:cubicBezTo>
                    <a:pt x="49875" y="11575"/>
                    <a:pt x="49818" y="11698"/>
                    <a:pt x="49684" y="11698"/>
                  </a:cubicBezTo>
                  <a:cubicBezTo>
                    <a:pt x="49636" y="11698"/>
                    <a:pt x="49580" y="11683"/>
                    <a:pt x="49512" y="11651"/>
                  </a:cubicBezTo>
                  <a:cubicBezTo>
                    <a:pt x="49305" y="11565"/>
                    <a:pt x="49115" y="11444"/>
                    <a:pt x="48925" y="11323"/>
                  </a:cubicBezTo>
                  <a:lnTo>
                    <a:pt x="49339" y="11081"/>
                  </a:lnTo>
                  <a:cubicBezTo>
                    <a:pt x="49405" y="11074"/>
                    <a:pt x="49465" y="11070"/>
                    <a:pt x="49520" y="11070"/>
                  </a:cubicBezTo>
                  <a:close/>
                  <a:moveTo>
                    <a:pt x="46983" y="11081"/>
                  </a:moveTo>
                  <a:cubicBezTo>
                    <a:pt x="47014" y="11081"/>
                    <a:pt x="47051" y="11087"/>
                    <a:pt x="47093" y="11098"/>
                  </a:cubicBezTo>
                  <a:cubicBezTo>
                    <a:pt x="47369" y="11185"/>
                    <a:pt x="47870" y="11168"/>
                    <a:pt x="47767" y="11686"/>
                  </a:cubicBezTo>
                  <a:cubicBezTo>
                    <a:pt x="47732" y="11893"/>
                    <a:pt x="47888" y="12274"/>
                    <a:pt x="47490" y="12343"/>
                  </a:cubicBezTo>
                  <a:cubicBezTo>
                    <a:pt x="47110" y="12222"/>
                    <a:pt x="46834" y="11893"/>
                    <a:pt x="46799" y="11496"/>
                  </a:cubicBezTo>
                  <a:cubicBezTo>
                    <a:pt x="46784" y="11302"/>
                    <a:pt x="46782" y="11081"/>
                    <a:pt x="46983" y="11081"/>
                  </a:cubicBezTo>
                  <a:close/>
                  <a:moveTo>
                    <a:pt x="38158" y="11530"/>
                  </a:moveTo>
                  <a:cubicBezTo>
                    <a:pt x="38279" y="11530"/>
                    <a:pt x="38417" y="11703"/>
                    <a:pt x="38642" y="11876"/>
                  </a:cubicBezTo>
                  <a:cubicBezTo>
                    <a:pt x="38366" y="12118"/>
                    <a:pt x="38089" y="12360"/>
                    <a:pt x="37778" y="12585"/>
                  </a:cubicBezTo>
                  <a:cubicBezTo>
                    <a:pt x="35549" y="13967"/>
                    <a:pt x="35514" y="15903"/>
                    <a:pt x="37692" y="17268"/>
                  </a:cubicBezTo>
                  <a:cubicBezTo>
                    <a:pt x="38003" y="17458"/>
                    <a:pt x="38227" y="17631"/>
                    <a:pt x="38158" y="18080"/>
                  </a:cubicBezTo>
                  <a:cubicBezTo>
                    <a:pt x="38106" y="18529"/>
                    <a:pt x="37951" y="18599"/>
                    <a:pt x="37553" y="18737"/>
                  </a:cubicBezTo>
                  <a:cubicBezTo>
                    <a:pt x="36568" y="19117"/>
                    <a:pt x="36309" y="19981"/>
                    <a:pt x="36378" y="20949"/>
                  </a:cubicBezTo>
                  <a:cubicBezTo>
                    <a:pt x="36427" y="21679"/>
                    <a:pt x="36279" y="22143"/>
                    <a:pt x="35819" y="22143"/>
                  </a:cubicBezTo>
                  <a:cubicBezTo>
                    <a:pt x="35625" y="22143"/>
                    <a:pt x="35377" y="22061"/>
                    <a:pt x="35065" y="21882"/>
                  </a:cubicBezTo>
                  <a:cubicBezTo>
                    <a:pt x="34913" y="21798"/>
                    <a:pt x="34745" y="21754"/>
                    <a:pt x="34578" y="21754"/>
                  </a:cubicBezTo>
                  <a:cubicBezTo>
                    <a:pt x="34403" y="21754"/>
                    <a:pt x="34230" y="21802"/>
                    <a:pt x="34080" y="21899"/>
                  </a:cubicBezTo>
                  <a:cubicBezTo>
                    <a:pt x="33134" y="22372"/>
                    <a:pt x="32094" y="22613"/>
                    <a:pt x="31041" y="22613"/>
                  </a:cubicBezTo>
                  <a:cubicBezTo>
                    <a:pt x="30747" y="22613"/>
                    <a:pt x="30451" y="22594"/>
                    <a:pt x="30157" y="22556"/>
                  </a:cubicBezTo>
                  <a:cubicBezTo>
                    <a:pt x="29915" y="22521"/>
                    <a:pt x="29759" y="22608"/>
                    <a:pt x="29829" y="22262"/>
                  </a:cubicBezTo>
                  <a:lnTo>
                    <a:pt x="29829" y="22262"/>
                  </a:lnTo>
                  <a:lnTo>
                    <a:pt x="29829" y="22279"/>
                  </a:lnTo>
                  <a:cubicBezTo>
                    <a:pt x="29898" y="21986"/>
                    <a:pt x="29984" y="21882"/>
                    <a:pt x="30364" y="21830"/>
                  </a:cubicBezTo>
                  <a:cubicBezTo>
                    <a:pt x="31505" y="21675"/>
                    <a:pt x="32836" y="21467"/>
                    <a:pt x="33354" y="20361"/>
                  </a:cubicBezTo>
                  <a:cubicBezTo>
                    <a:pt x="33821" y="19342"/>
                    <a:pt x="33872" y="18184"/>
                    <a:pt x="34927" y="17458"/>
                  </a:cubicBezTo>
                  <a:cubicBezTo>
                    <a:pt x="35238" y="17216"/>
                    <a:pt x="34978" y="16836"/>
                    <a:pt x="34667" y="16594"/>
                  </a:cubicBezTo>
                  <a:cubicBezTo>
                    <a:pt x="33216" y="15436"/>
                    <a:pt x="33907" y="14572"/>
                    <a:pt x="35099" y="13846"/>
                  </a:cubicBezTo>
                  <a:cubicBezTo>
                    <a:pt x="35860" y="13380"/>
                    <a:pt x="36724" y="13086"/>
                    <a:pt x="37018" y="12066"/>
                  </a:cubicBezTo>
                  <a:cubicBezTo>
                    <a:pt x="37156" y="11582"/>
                    <a:pt x="37709" y="11548"/>
                    <a:pt x="38158" y="11530"/>
                  </a:cubicBezTo>
                  <a:close/>
                  <a:moveTo>
                    <a:pt x="46802" y="32066"/>
                  </a:moveTo>
                  <a:cubicBezTo>
                    <a:pt x="47245" y="32066"/>
                    <a:pt x="47720" y="32469"/>
                    <a:pt x="47888" y="33080"/>
                  </a:cubicBezTo>
                  <a:cubicBezTo>
                    <a:pt x="48059" y="33754"/>
                    <a:pt x="48393" y="34225"/>
                    <a:pt x="48918" y="34225"/>
                  </a:cubicBezTo>
                  <a:cubicBezTo>
                    <a:pt x="49080" y="34225"/>
                    <a:pt x="49261" y="34181"/>
                    <a:pt x="49460" y="34083"/>
                  </a:cubicBezTo>
                  <a:cubicBezTo>
                    <a:pt x="50103" y="33764"/>
                    <a:pt x="50701" y="33627"/>
                    <a:pt x="51269" y="33627"/>
                  </a:cubicBezTo>
                  <a:cubicBezTo>
                    <a:pt x="52489" y="33627"/>
                    <a:pt x="53566" y="34260"/>
                    <a:pt x="54628" y="35085"/>
                  </a:cubicBezTo>
                  <a:cubicBezTo>
                    <a:pt x="54818" y="35223"/>
                    <a:pt x="55008" y="35396"/>
                    <a:pt x="55163" y="35586"/>
                  </a:cubicBezTo>
                  <a:cubicBezTo>
                    <a:pt x="55543" y="36053"/>
                    <a:pt x="56684" y="36070"/>
                    <a:pt x="56321" y="36917"/>
                  </a:cubicBezTo>
                  <a:lnTo>
                    <a:pt x="56321" y="36934"/>
                  </a:lnTo>
                  <a:cubicBezTo>
                    <a:pt x="56149" y="37350"/>
                    <a:pt x="55751" y="37415"/>
                    <a:pt x="55318" y="37415"/>
                  </a:cubicBezTo>
                  <a:cubicBezTo>
                    <a:pt x="55122" y="37415"/>
                    <a:pt x="54919" y="37401"/>
                    <a:pt x="54727" y="37401"/>
                  </a:cubicBezTo>
                  <a:cubicBezTo>
                    <a:pt x="54620" y="37401"/>
                    <a:pt x="54517" y="37405"/>
                    <a:pt x="54420" y="37418"/>
                  </a:cubicBezTo>
                  <a:cubicBezTo>
                    <a:pt x="54278" y="37432"/>
                    <a:pt x="54136" y="37440"/>
                    <a:pt x="53995" y="37440"/>
                  </a:cubicBezTo>
                  <a:cubicBezTo>
                    <a:pt x="53292" y="37440"/>
                    <a:pt x="52602" y="37262"/>
                    <a:pt x="51983" y="36917"/>
                  </a:cubicBezTo>
                  <a:cubicBezTo>
                    <a:pt x="51332" y="36539"/>
                    <a:pt x="50680" y="36418"/>
                    <a:pt x="50028" y="36418"/>
                  </a:cubicBezTo>
                  <a:cubicBezTo>
                    <a:pt x="48867" y="36418"/>
                    <a:pt x="47706" y="36802"/>
                    <a:pt x="46545" y="36802"/>
                  </a:cubicBezTo>
                  <a:cubicBezTo>
                    <a:pt x="46302" y="36802"/>
                    <a:pt x="46058" y="36785"/>
                    <a:pt x="45814" y="36744"/>
                  </a:cubicBezTo>
                  <a:cubicBezTo>
                    <a:pt x="44881" y="36588"/>
                    <a:pt x="44552" y="36105"/>
                    <a:pt x="44673" y="35241"/>
                  </a:cubicBezTo>
                  <a:cubicBezTo>
                    <a:pt x="44846" y="34083"/>
                    <a:pt x="45537" y="33115"/>
                    <a:pt x="46263" y="32320"/>
                  </a:cubicBezTo>
                  <a:cubicBezTo>
                    <a:pt x="46417" y="32145"/>
                    <a:pt x="46607" y="32066"/>
                    <a:pt x="46802" y="32066"/>
                  </a:cubicBezTo>
                  <a:close/>
                  <a:moveTo>
                    <a:pt x="64554" y="31370"/>
                  </a:moveTo>
                  <a:cubicBezTo>
                    <a:pt x="64860" y="31370"/>
                    <a:pt x="65185" y="31437"/>
                    <a:pt x="65532" y="31594"/>
                  </a:cubicBezTo>
                  <a:cubicBezTo>
                    <a:pt x="65878" y="31767"/>
                    <a:pt x="65930" y="32251"/>
                    <a:pt x="65636" y="32493"/>
                  </a:cubicBezTo>
                  <a:cubicBezTo>
                    <a:pt x="64063" y="34065"/>
                    <a:pt x="64184" y="35085"/>
                    <a:pt x="65895" y="36588"/>
                  </a:cubicBezTo>
                  <a:cubicBezTo>
                    <a:pt x="67243" y="37815"/>
                    <a:pt x="67762" y="39544"/>
                    <a:pt x="68211" y="41237"/>
                  </a:cubicBezTo>
                  <a:cubicBezTo>
                    <a:pt x="68364" y="41802"/>
                    <a:pt x="68057" y="41990"/>
                    <a:pt x="67435" y="41990"/>
                  </a:cubicBezTo>
                  <a:cubicBezTo>
                    <a:pt x="67353" y="41990"/>
                    <a:pt x="67266" y="41986"/>
                    <a:pt x="67174" y="41980"/>
                  </a:cubicBezTo>
                  <a:cubicBezTo>
                    <a:pt x="66517" y="41064"/>
                    <a:pt x="64271" y="41825"/>
                    <a:pt x="64547" y="39146"/>
                  </a:cubicBezTo>
                  <a:lnTo>
                    <a:pt x="64547" y="39146"/>
                  </a:lnTo>
                  <a:lnTo>
                    <a:pt x="64547" y="39181"/>
                  </a:lnTo>
                  <a:cubicBezTo>
                    <a:pt x="64685" y="37885"/>
                    <a:pt x="63113" y="36295"/>
                    <a:pt x="62076" y="35050"/>
                  </a:cubicBezTo>
                  <a:cubicBezTo>
                    <a:pt x="61281" y="34100"/>
                    <a:pt x="61385" y="33288"/>
                    <a:pt x="62076" y="32683"/>
                  </a:cubicBezTo>
                  <a:cubicBezTo>
                    <a:pt x="62786" y="32052"/>
                    <a:pt x="63577" y="31370"/>
                    <a:pt x="64554" y="31370"/>
                  </a:cubicBezTo>
                  <a:close/>
                  <a:moveTo>
                    <a:pt x="30705" y="33465"/>
                  </a:moveTo>
                  <a:cubicBezTo>
                    <a:pt x="30874" y="33465"/>
                    <a:pt x="31043" y="33637"/>
                    <a:pt x="31090" y="33720"/>
                  </a:cubicBezTo>
                  <a:cubicBezTo>
                    <a:pt x="31920" y="35120"/>
                    <a:pt x="33579" y="35258"/>
                    <a:pt x="34719" y="36226"/>
                  </a:cubicBezTo>
                  <a:cubicBezTo>
                    <a:pt x="36205" y="37487"/>
                    <a:pt x="36275" y="39354"/>
                    <a:pt x="37191" y="40822"/>
                  </a:cubicBezTo>
                  <a:cubicBezTo>
                    <a:pt x="37484" y="41289"/>
                    <a:pt x="37571" y="41980"/>
                    <a:pt x="37968" y="42274"/>
                  </a:cubicBezTo>
                  <a:cubicBezTo>
                    <a:pt x="38403" y="42594"/>
                    <a:pt x="39075" y="43217"/>
                    <a:pt x="39556" y="43217"/>
                  </a:cubicBezTo>
                  <a:cubicBezTo>
                    <a:pt x="39725" y="43217"/>
                    <a:pt x="39870" y="43141"/>
                    <a:pt x="39973" y="42948"/>
                  </a:cubicBezTo>
                  <a:cubicBezTo>
                    <a:pt x="40336" y="42274"/>
                    <a:pt x="41234" y="41289"/>
                    <a:pt x="40543" y="40183"/>
                  </a:cubicBezTo>
                  <a:cubicBezTo>
                    <a:pt x="40301" y="39803"/>
                    <a:pt x="39610" y="39215"/>
                    <a:pt x="40284" y="38904"/>
                  </a:cubicBezTo>
                  <a:cubicBezTo>
                    <a:pt x="40592" y="38765"/>
                    <a:pt x="41024" y="38302"/>
                    <a:pt x="41439" y="38302"/>
                  </a:cubicBezTo>
                  <a:cubicBezTo>
                    <a:pt x="41746" y="38302"/>
                    <a:pt x="42043" y="38557"/>
                    <a:pt x="42271" y="39388"/>
                  </a:cubicBezTo>
                  <a:cubicBezTo>
                    <a:pt x="42782" y="41200"/>
                    <a:pt x="43748" y="43327"/>
                    <a:pt x="46038" y="43327"/>
                  </a:cubicBezTo>
                  <a:cubicBezTo>
                    <a:pt x="46150" y="43327"/>
                    <a:pt x="46266" y="43321"/>
                    <a:pt x="46384" y="43311"/>
                  </a:cubicBezTo>
                  <a:cubicBezTo>
                    <a:pt x="46463" y="43304"/>
                    <a:pt x="46542" y="43300"/>
                    <a:pt x="46620" y="43300"/>
                  </a:cubicBezTo>
                  <a:cubicBezTo>
                    <a:pt x="47585" y="43300"/>
                    <a:pt x="48526" y="43802"/>
                    <a:pt x="49487" y="43802"/>
                  </a:cubicBezTo>
                  <a:cubicBezTo>
                    <a:pt x="49955" y="43802"/>
                    <a:pt x="50429" y="43683"/>
                    <a:pt x="50912" y="43328"/>
                  </a:cubicBezTo>
                  <a:cubicBezTo>
                    <a:pt x="51106" y="43191"/>
                    <a:pt x="51242" y="43135"/>
                    <a:pt x="51336" y="43135"/>
                  </a:cubicBezTo>
                  <a:cubicBezTo>
                    <a:pt x="51643" y="43135"/>
                    <a:pt x="51508" y="43736"/>
                    <a:pt x="51534" y="44054"/>
                  </a:cubicBezTo>
                  <a:cubicBezTo>
                    <a:pt x="51845" y="45488"/>
                    <a:pt x="50843" y="46629"/>
                    <a:pt x="50618" y="47942"/>
                  </a:cubicBezTo>
                  <a:cubicBezTo>
                    <a:pt x="50585" y="48144"/>
                    <a:pt x="50240" y="48444"/>
                    <a:pt x="50046" y="48444"/>
                  </a:cubicBezTo>
                  <a:cubicBezTo>
                    <a:pt x="50041" y="48444"/>
                    <a:pt x="50036" y="48444"/>
                    <a:pt x="50031" y="48444"/>
                  </a:cubicBezTo>
                  <a:cubicBezTo>
                    <a:pt x="49523" y="48389"/>
                    <a:pt x="49010" y="48372"/>
                    <a:pt x="48494" y="48372"/>
                  </a:cubicBezTo>
                  <a:cubicBezTo>
                    <a:pt x="47534" y="48372"/>
                    <a:pt x="46564" y="48433"/>
                    <a:pt x="45600" y="48433"/>
                  </a:cubicBezTo>
                  <a:cubicBezTo>
                    <a:pt x="43779" y="48433"/>
                    <a:pt x="41984" y="48215"/>
                    <a:pt x="40336" y="46957"/>
                  </a:cubicBezTo>
                  <a:cubicBezTo>
                    <a:pt x="40033" y="46726"/>
                    <a:pt x="39675" y="46623"/>
                    <a:pt x="39308" y="46623"/>
                  </a:cubicBezTo>
                  <a:cubicBezTo>
                    <a:pt x="38250" y="46623"/>
                    <a:pt x="37116" y="47478"/>
                    <a:pt x="37000" y="48582"/>
                  </a:cubicBezTo>
                  <a:cubicBezTo>
                    <a:pt x="36972" y="48947"/>
                    <a:pt x="36796" y="49426"/>
                    <a:pt x="36527" y="49426"/>
                  </a:cubicBezTo>
                  <a:cubicBezTo>
                    <a:pt x="36465" y="49426"/>
                    <a:pt x="36398" y="49400"/>
                    <a:pt x="36326" y="49342"/>
                  </a:cubicBezTo>
                  <a:cubicBezTo>
                    <a:pt x="35376" y="48582"/>
                    <a:pt x="34045" y="48772"/>
                    <a:pt x="33147" y="47752"/>
                  </a:cubicBezTo>
                  <a:cubicBezTo>
                    <a:pt x="32334" y="46819"/>
                    <a:pt x="30900" y="46785"/>
                    <a:pt x="29673" y="46525"/>
                  </a:cubicBezTo>
                  <a:cubicBezTo>
                    <a:pt x="28913" y="46370"/>
                    <a:pt x="27807" y="46422"/>
                    <a:pt x="28567" y="44953"/>
                  </a:cubicBezTo>
                  <a:cubicBezTo>
                    <a:pt x="28982" y="44158"/>
                    <a:pt x="29034" y="43000"/>
                    <a:pt x="28515" y="42257"/>
                  </a:cubicBezTo>
                  <a:cubicBezTo>
                    <a:pt x="28230" y="41853"/>
                    <a:pt x="27848" y="41722"/>
                    <a:pt x="27412" y="41722"/>
                  </a:cubicBezTo>
                  <a:cubicBezTo>
                    <a:pt x="27028" y="41722"/>
                    <a:pt x="26602" y="41823"/>
                    <a:pt x="26165" y="41928"/>
                  </a:cubicBezTo>
                  <a:cubicBezTo>
                    <a:pt x="25497" y="42091"/>
                    <a:pt x="24818" y="42128"/>
                    <a:pt x="24133" y="42128"/>
                  </a:cubicBezTo>
                  <a:cubicBezTo>
                    <a:pt x="23569" y="42128"/>
                    <a:pt x="23001" y="42103"/>
                    <a:pt x="22432" y="42103"/>
                  </a:cubicBezTo>
                  <a:cubicBezTo>
                    <a:pt x="21707" y="42103"/>
                    <a:pt x="20980" y="42143"/>
                    <a:pt x="20255" y="42326"/>
                  </a:cubicBezTo>
                  <a:cubicBezTo>
                    <a:pt x="19287" y="42585"/>
                    <a:pt x="18319" y="42862"/>
                    <a:pt x="17559" y="43380"/>
                  </a:cubicBezTo>
                  <a:cubicBezTo>
                    <a:pt x="17082" y="43705"/>
                    <a:pt x="16613" y="43798"/>
                    <a:pt x="16149" y="43798"/>
                  </a:cubicBezTo>
                  <a:cubicBezTo>
                    <a:pt x="15538" y="43798"/>
                    <a:pt x="14935" y="43638"/>
                    <a:pt x="14326" y="43638"/>
                  </a:cubicBezTo>
                  <a:cubicBezTo>
                    <a:pt x="14292" y="43638"/>
                    <a:pt x="14258" y="43638"/>
                    <a:pt x="14223" y="43639"/>
                  </a:cubicBezTo>
                  <a:cubicBezTo>
                    <a:pt x="14120" y="43622"/>
                    <a:pt x="14016" y="43570"/>
                    <a:pt x="13930" y="43466"/>
                  </a:cubicBezTo>
                  <a:cubicBezTo>
                    <a:pt x="14043" y="43169"/>
                    <a:pt x="14308" y="43115"/>
                    <a:pt x="14562" y="43115"/>
                  </a:cubicBezTo>
                  <a:cubicBezTo>
                    <a:pt x="14617" y="43115"/>
                    <a:pt x="14672" y="43118"/>
                    <a:pt x="14725" y="43121"/>
                  </a:cubicBezTo>
                  <a:cubicBezTo>
                    <a:pt x="14838" y="43129"/>
                    <a:pt x="14949" y="43134"/>
                    <a:pt x="15058" y="43134"/>
                  </a:cubicBezTo>
                  <a:cubicBezTo>
                    <a:pt x="16723" y="43134"/>
                    <a:pt x="17967" y="42165"/>
                    <a:pt x="18388" y="40771"/>
                  </a:cubicBezTo>
                  <a:cubicBezTo>
                    <a:pt x="18976" y="38921"/>
                    <a:pt x="20808" y="38282"/>
                    <a:pt x="21482" y="37090"/>
                  </a:cubicBezTo>
                  <a:cubicBezTo>
                    <a:pt x="22174" y="35865"/>
                    <a:pt x="22770" y="35535"/>
                    <a:pt x="23579" y="35535"/>
                  </a:cubicBezTo>
                  <a:cubicBezTo>
                    <a:pt x="23899" y="35535"/>
                    <a:pt x="24254" y="35587"/>
                    <a:pt x="24661" y="35655"/>
                  </a:cubicBezTo>
                  <a:cubicBezTo>
                    <a:pt x="24682" y="35658"/>
                    <a:pt x="24703" y="35660"/>
                    <a:pt x="24725" y="35660"/>
                  </a:cubicBezTo>
                  <a:cubicBezTo>
                    <a:pt x="25065" y="35660"/>
                    <a:pt x="25513" y="35293"/>
                    <a:pt x="25854" y="35033"/>
                  </a:cubicBezTo>
                  <a:cubicBezTo>
                    <a:pt x="26267" y="34730"/>
                    <a:pt x="26584" y="34570"/>
                    <a:pt x="26849" y="34570"/>
                  </a:cubicBezTo>
                  <a:cubicBezTo>
                    <a:pt x="27249" y="34570"/>
                    <a:pt x="27529" y="34935"/>
                    <a:pt x="27841" y="35724"/>
                  </a:cubicBezTo>
                  <a:cubicBezTo>
                    <a:pt x="28325" y="36969"/>
                    <a:pt x="29742" y="37574"/>
                    <a:pt x="30952" y="38161"/>
                  </a:cubicBezTo>
                  <a:cubicBezTo>
                    <a:pt x="31712" y="38524"/>
                    <a:pt x="32732" y="38852"/>
                    <a:pt x="32680" y="39716"/>
                  </a:cubicBezTo>
                  <a:cubicBezTo>
                    <a:pt x="32594" y="40753"/>
                    <a:pt x="31488" y="40546"/>
                    <a:pt x="30710" y="40615"/>
                  </a:cubicBezTo>
                  <a:cubicBezTo>
                    <a:pt x="30312" y="40650"/>
                    <a:pt x="29794" y="40598"/>
                    <a:pt x="29673" y="41134"/>
                  </a:cubicBezTo>
                  <a:cubicBezTo>
                    <a:pt x="29552" y="41669"/>
                    <a:pt x="30036" y="41825"/>
                    <a:pt x="30382" y="42032"/>
                  </a:cubicBezTo>
                  <a:cubicBezTo>
                    <a:pt x="30898" y="42336"/>
                    <a:pt x="31474" y="42934"/>
                    <a:pt x="32011" y="42934"/>
                  </a:cubicBezTo>
                  <a:cubicBezTo>
                    <a:pt x="32175" y="42934"/>
                    <a:pt x="32336" y="42878"/>
                    <a:pt x="32490" y="42741"/>
                  </a:cubicBezTo>
                  <a:cubicBezTo>
                    <a:pt x="33354" y="41963"/>
                    <a:pt x="33890" y="40788"/>
                    <a:pt x="34512" y="39751"/>
                  </a:cubicBezTo>
                  <a:cubicBezTo>
                    <a:pt x="34586" y="39617"/>
                    <a:pt x="34289" y="39329"/>
                    <a:pt x="34602" y="39329"/>
                  </a:cubicBezTo>
                  <a:cubicBezTo>
                    <a:pt x="34653" y="39329"/>
                    <a:pt x="34719" y="39337"/>
                    <a:pt x="34806" y="39354"/>
                  </a:cubicBezTo>
                  <a:cubicBezTo>
                    <a:pt x="34890" y="39373"/>
                    <a:pt x="34965" y="39381"/>
                    <a:pt x="35031" y="39381"/>
                  </a:cubicBezTo>
                  <a:cubicBezTo>
                    <a:pt x="35567" y="39381"/>
                    <a:pt x="35557" y="38814"/>
                    <a:pt x="35341" y="38507"/>
                  </a:cubicBezTo>
                  <a:cubicBezTo>
                    <a:pt x="34806" y="37781"/>
                    <a:pt x="34546" y="36658"/>
                    <a:pt x="33561" y="36468"/>
                  </a:cubicBezTo>
                  <a:cubicBezTo>
                    <a:pt x="32248" y="36208"/>
                    <a:pt x="31591" y="35206"/>
                    <a:pt x="30727" y="34411"/>
                  </a:cubicBezTo>
                  <a:cubicBezTo>
                    <a:pt x="30468" y="34169"/>
                    <a:pt x="30278" y="33910"/>
                    <a:pt x="30485" y="33599"/>
                  </a:cubicBezTo>
                  <a:cubicBezTo>
                    <a:pt x="30551" y="33501"/>
                    <a:pt x="30628" y="33465"/>
                    <a:pt x="30705" y="33465"/>
                  </a:cubicBezTo>
                  <a:close/>
                  <a:moveTo>
                    <a:pt x="65829" y="50622"/>
                  </a:moveTo>
                  <a:cubicBezTo>
                    <a:pt x="66138" y="50622"/>
                    <a:pt x="66376" y="50877"/>
                    <a:pt x="66569" y="51209"/>
                  </a:cubicBezTo>
                  <a:cubicBezTo>
                    <a:pt x="67601" y="52923"/>
                    <a:pt x="68767" y="54401"/>
                    <a:pt x="70703" y="54401"/>
                  </a:cubicBezTo>
                  <a:cubicBezTo>
                    <a:pt x="71167" y="54401"/>
                    <a:pt x="71676" y="54316"/>
                    <a:pt x="72237" y="54129"/>
                  </a:cubicBezTo>
                  <a:cubicBezTo>
                    <a:pt x="72263" y="54119"/>
                    <a:pt x="72291" y="54114"/>
                    <a:pt x="72320" y="54114"/>
                  </a:cubicBezTo>
                  <a:cubicBezTo>
                    <a:pt x="72487" y="54114"/>
                    <a:pt x="72701" y="54260"/>
                    <a:pt x="72877" y="54319"/>
                  </a:cubicBezTo>
                  <a:cubicBezTo>
                    <a:pt x="72687" y="54406"/>
                    <a:pt x="72514" y="54527"/>
                    <a:pt x="72358" y="54665"/>
                  </a:cubicBezTo>
                  <a:lnTo>
                    <a:pt x="72358" y="54682"/>
                  </a:lnTo>
                  <a:cubicBezTo>
                    <a:pt x="71675" y="55659"/>
                    <a:pt x="71022" y="56681"/>
                    <a:pt x="69648" y="56681"/>
                  </a:cubicBezTo>
                  <a:cubicBezTo>
                    <a:pt x="69564" y="56681"/>
                    <a:pt x="69476" y="56678"/>
                    <a:pt x="69386" y="56669"/>
                  </a:cubicBezTo>
                  <a:cubicBezTo>
                    <a:pt x="69196" y="56600"/>
                    <a:pt x="68850" y="56549"/>
                    <a:pt x="68850" y="56445"/>
                  </a:cubicBezTo>
                  <a:cubicBezTo>
                    <a:pt x="68660" y="54216"/>
                    <a:pt x="66258" y="53559"/>
                    <a:pt x="65532" y="51727"/>
                  </a:cubicBezTo>
                  <a:cubicBezTo>
                    <a:pt x="65394" y="51381"/>
                    <a:pt x="64945" y="50932"/>
                    <a:pt x="65584" y="50673"/>
                  </a:cubicBezTo>
                  <a:cubicBezTo>
                    <a:pt x="65670" y="50638"/>
                    <a:pt x="65752" y="50622"/>
                    <a:pt x="65829" y="50622"/>
                  </a:cubicBezTo>
                  <a:close/>
                  <a:moveTo>
                    <a:pt x="50497" y="52695"/>
                  </a:moveTo>
                  <a:lnTo>
                    <a:pt x="50497" y="52695"/>
                  </a:lnTo>
                  <a:cubicBezTo>
                    <a:pt x="51016" y="52885"/>
                    <a:pt x="51863" y="52937"/>
                    <a:pt x="52001" y="53265"/>
                  </a:cubicBezTo>
                  <a:cubicBezTo>
                    <a:pt x="53055" y="55840"/>
                    <a:pt x="55734" y="57464"/>
                    <a:pt x="56114" y="60420"/>
                  </a:cubicBezTo>
                  <a:cubicBezTo>
                    <a:pt x="56252" y="61439"/>
                    <a:pt x="57323" y="61802"/>
                    <a:pt x="57859" y="62580"/>
                  </a:cubicBezTo>
                  <a:cubicBezTo>
                    <a:pt x="59294" y="64654"/>
                    <a:pt x="60106" y="66952"/>
                    <a:pt x="60763" y="69337"/>
                  </a:cubicBezTo>
                  <a:cubicBezTo>
                    <a:pt x="58533" y="67643"/>
                    <a:pt x="56615" y="65656"/>
                    <a:pt x="55336" y="63133"/>
                  </a:cubicBezTo>
                  <a:cubicBezTo>
                    <a:pt x="55198" y="62874"/>
                    <a:pt x="55008" y="62614"/>
                    <a:pt x="55008" y="62355"/>
                  </a:cubicBezTo>
                  <a:cubicBezTo>
                    <a:pt x="54990" y="58916"/>
                    <a:pt x="52139" y="56739"/>
                    <a:pt x="51189" y="53697"/>
                  </a:cubicBezTo>
                  <a:cubicBezTo>
                    <a:pt x="51085" y="53334"/>
                    <a:pt x="50739" y="53040"/>
                    <a:pt x="50497" y="52695"/>
                  </a:cubicBezTo>
                  <a:close/>
                  <a:moveTo>
                    <a:pt x="87976" y="1"/>
                  </a:moveTo>
                  <a:cubicBezTo>
                    <a:pt x="87018" y="1"/>
                    <a:pt x="85745" y="1010"/>
                    <a:pt x="84455" y="1127"/>
                  </a:cubicBezTo>
                  <a:cubicBezTo>
                    <a:pt x="83776" y="1176"/>
                    <a:pt x="83111" y="1512"/>
                    <a:pt x="82448" y="1512"/>
                  </a:cubicBezTo>
                  <a:cubicBezTo>
                    <a:pt x="82403" y="1512"/>
                    <a:pt x="82358" y="1511"/>
                    <a:pt x="82313" y="1507"/>
                  </a:cubicBezTo>
                  <a:cubicBezTo>
                    <a:pt x="82281" y="1506"/>
                    <a:pt x="82250" y="1506"/>
                    <a:pt x="82218" y="1506"/>
                  </a:cubicBezTo>
                  <a:cubicBezTo>
                    <a:pt x="80376" y="1506"/>
                    <a:pt x="79245" y="3375"/>
                    <a:pt x="77443" y="3375"/>
                  </a:cubicBezTo>
                  <a:cubicBezTo>
                    <a:pt x="77340" y="3375"/>
                    <a:pt x="77235" y="3369"/>
                    <a:pt x="77128" y="3356"/>
                  </a:cubicBezTo>
                  <a:cubicBezTo>
                    <a:pt x="77026" y="3344"/>
                    <a:pt x="76928" y="3335"/>
                    <a:pt x="76837" y="3335"/>
                  </a:cubicBezTo>
                  <a:cubicBezTo>
                    <a:pt x="76434" y="3335"/>
                    <a:pt x="76136" y="3491"/>
                    <a:pt x="75953" y="4082"/>
                  </a:cubicBezTo>
                  <a:cubicBezTo>
                    <a:pt x="75843" y="4459"/>
                    <a:pt x="75132" y="4980"/>
                    <a:pt x="74758" y="4980"/>
                  </a:cubicBezTo>
                  <a:cubicBezTo>
                    <a:pt x="74720" y="4980"/>
                    <a:pt x="74687" y="4974"/>
                    <a:pt x="74657" y="4964"/>
                  </a:cubicBezTo>
                  <a:cubicBezTo>
                    <a:pt x="73910" y="4715"/>
                    <a:pt x="73366" y="4590"/>
                    <a:pt x="73013" y="4590"/>
                  </a:cubicBezTo>
                  <a:cubicBezTo>
                    <a:pt x="72190" y="4590"/>
                    <a:pt x="72409" y="5268"/>
                    <a:pt x="73534" y="6623"/>
                  </a:cubicBezTo>
                  <a:cubicBezTo>
                    <a:pt x="73585" y="6692"/>
                    <a:pt x="73499" y="6882"/>
                    <a:pt x="73482" y="7003"/>
                  </a:cubicBezTo>
                  <a:cubicBezTo>
                    <a:pt x="73413" y="6968"/>
                    <a:pt x="73292" y="6951"/>
                    <a:pt x="73240" y="6882"/>
                  </a:cubicBezTo>
                  <a:cubicBezTo>
                    <a:pt x="72877" y="6381"/>
                    <a:pt x="72324" y="5914"/>
                    <a:pt x="72220" y="5344"/>
                  </a:cubicBezTo>
                  <a:cubicBezTo>
                    <a:pt x="72065" y="4531"/>
                    <a:pt x="71961" y="3840"/>
                    <a:pt x="71010" y="3650"/>
                  </a:cubicBezTo>
                  <a:cubicBezTo>
                    <a:pt x="70839" y="3615"/>
                    <a:pt x="70680" y="3599"/>
                    <a:pt x="70533" y="3599"/>
                  </a:cubicBezTo>
                  <a:cubicBezTo>
                    <a:pt x="69359" y="3599"/>
                    <a:pt x="68898" y="4626"/>
                    <a:pt x="68315" y="5517"/>
                  </a:cubicBezTo>
                  <a:cubicBezTo>
                    <a:pt x="67865" y="6208"/>
                    <a:pt x="68349" y="6536"/>
                    <a:pt x="68729" y="6934"/>
                  </a:cubicBezTo>
                  <a:cubicBezTo>
                    <a:pt x="68798" y="7003"/>
                    <a:pt x="68850" y="7089"/>
                    <a:pt x="68902" y="7176"/>
                  </a:cubicBezTo>
                  <a:cubicBezTo>
                    <a:pt x="68817" y="7188"/>
                    <a:pt x="68731" y="7200"/>
                    <a:pt x="68645" y="7200"/>
                  </a:cubicBezTo>
                  <a:cubicBezTo>
                    <a:pt x="68610" y="7200"/>
                    <a:pt x="68575" y="7198"/>
                    <a:pt x="68539" y="7193"/>
                  </a:cubicBezTo>
                  <a:cubicBezTo>
                    <a:pt x="67376" y="7024"/>
                    <a:pt x="66212" y="6691"/>
                    <a:pt x="65033" y="6691"/>
                  </a:cubicBezTo>
                  <a:cubicBezTo>
                    <a:pt x="65003" y="6691"/>
                    <a:pt x="64974" y="6691"/>
                    <a:pt x="64945" y="6692"/>
                  </a:cubicBezTo>
                  <a:cubicBezTo>
                    <a:pt x="64584" y="6692"/>
                    <a:pt x="63909" y="6196"/>
                    <a:pt x="63437" y="6196"/>
                  </a:cubicBezTo>
                  <a:cubicBezTo>
                    <a:pt x="63072" y="6196"/>
                    <a:pt x="62827" y="6492"/>
                    <a:pt x="62940" y="7538"/>
                  </a:cubicBezTo>
                  <a:cubicBezTo>
                    <a:pt x="62940" y="7608"/>
                    <a:pt x="62525" y="7711"/>
                    <a:pt x="62283" y="7798"/>
                  </a:cubicBezTo>
                  <a:cubicBezTo>
                    <a:pt x="61879" y="7955"/>
                    <a:pt x="61464" y="8005"/>
                    <a:pt x="61043" y="8005"/>
                  </a:cubicBezTo>
                  <a:cubicBezTo>
                    <a:pt x="60325" y="8005"/>
                    <a:pt x="59591" y="7860"/>
                    <a:pt x="58870" y="7860"/>
                  </a:cubicBezTo>
                  <a:cubicBezTo>
                    <a:pt x="58295" y="7860"/>
                    <a:pt x="57729" y="7952"/>
                    <a:pt x="57185" y="8282"/>
                  </a:cubicBezTo>
                  <a:cubicBezTo>
                    <a:pt x="56736" y="8610"/>
                    <a:pt x="56304" y="8938"/>
                    <a:pt x="55837" y="9267"/>
                  </a:cubicBezTo>
                  <a:cubicBezTo>
                    <a:pt x="55671" y="9381"/>
                    <a:pt x="55417" y="9527"/>
                    <a:pt x="55226" y="9527"/>
                  </a:cubicBezTo>
                  <a:cubicBezTo>
                    <a:pt x="55100" y="9527"/>
                    <a:pt x="55001" y="9463"/>
                    <a:pt x="54973" y="9284"/>
                  </a:cubicBezTo>
                  <a:cubicBezTo>
                    <a:pt x="54819" y="8258"/>
                    <a:pt x="54209" y="8003"/>
                    <a:pt x="53545" y="8003"/>
                  </a:cubicBezTo>
                  <a:cubicBezTo>
                    <a:pt x="53313" y="8003"/>
                    <a:pt x="53075" y="8034"/>
                    <a:pt x="52848" y="8074"/>
                  </a:cubicBezTo>
                  <a:cubicBezTo>
                    <a:pt x="51897" y="8264"/>
                    <a:pt x="52416" y="9232"/>
                    <a:pt x="52295" y="9854"/>
                  </a:cubicBezTo>
                  <a:cubicBezTo>
                    <a:pt x="52156" y="10615"/>
                    <a:pt x="51344" y="10096"/>
                    <a:pt x="50998" y="10545"/>
                  </a:cubicBezTo>
                  <a:cubicBezTo>
                    <a:pt x="50949" y="10609"/>
                    <a:pt x="50910" y="10635"/>
                    <a:pt x="50880" y="10635"/>
                  </a:cubicBezTo>
                  <a:cubicBezTo>
                    <a:pt x="50805" y="10635"/>
                    <a:pt x="50789" y="10469"/>
                    <a:pt x="50826" y="10321"/>
                  </a:cubicBezTo>
                  <a:cubicBezTo>
                    <a:pt x="51033" y="8990"/>
                    <a:pt x="50221" y="8541"/>
                    <a:pt x="49115" y="8161"/>
                  </a:cubicBezTo>
                  <a:cubicBezTo>
                    <a:pt x="46903" y="7400"/>
                    <a:pt x="44535" y="7176"/>
                    <a:pt x="42392" y="6070"/>
                  </a:cubicBezTo>
                  <a:cubicBezTo>
                    <a:pt x="41667" y="5697"/>
                    <a:pt x="40852" y="5536"/>
                    <a:pt x="40032" y="5536"/>
                  </a:cubicBezTo>
                  <a:cubicBezTo>
                    <a:pt x="39367" y="5536"/>
                    <a:pt x="38699" y="5642"/>
                    <a:pt x="38072" y="5828"/>
                  </a:cubicBezTo>
                  <a:cubicBezTo>
                    <a:pt x="36033" y="6432"/>
                    <a:pt x="33838" y="6502"/>
                    <a:pt x="31989" y="7642"/>
                  </a:cubicBezTo>
                  <a:cubicBezTo>
                    <a:pt x="31263" y="8074"/>
                    <a:pt x="29206" y="7296"/>
                    <a:pt x="30226" y="9457"/>
                  </a:cubicBezTo>
                  <a:cubicBezTo>
                    <a:pt x="30278" y="9578"/>
                    <a:pt x="29984" y="9854"/>
                    <a:pt x="29863" y="10079"/>
                  </a:cubicBezTo>
                  <a:cubicBezTo>
                    <a:pt x="28653" y="12412"/>
                    <a:pt x="26234" y="13224"/>
                    <a:pt x="24229" y="14555"/>
                  </a:cubicBezTo>
                  <a:cubicBezTo>
                    <a:pt x="22536" y="15661"/>
                    <a:pt x="23486" y="17112"/>
                    <a:pt x="24022" y="18236"/>
                  </a:cubicBezTo>
                  <a:cubicBezTo>
                    <a:pt x="24328" y="18880"/>
                    <a:pt x="24972" y="19241"/>
                    <a:pt x="25627" y="19241"/>
                  </a:cubicBezTo>
                  <a:cubicBezTo>
                    <a:pt x="26008" y="19241"/>
                    <a:pt x="26393" y="19119"/>
                    <a:pt x="26718" y="18858"/>
                  </a:cubicBezTo>
                  <a:cubicBezTo>
                    <a:pt x="27228" y="18470"/>
                    <a:pt x="27609" y="18306"/>
                    <a:pt x="27903" y="18306"/>
                  </a:cubicBezTo>
                  <a:cubicBezTo>
                    <a:pt x="28524" y="18306"/>
                    <a:pt x="28748" y="19042"/>
                    <a:pt x="28947" y="19946"/>
                  </a:cubicBezTo>
                  <a:cubicBezTo>
                    <a:pt x="28982" y="20223"/>
                    <a:pt x="28999" y="20499"/>
                    <a:pt x="28982" y="20776"/>
                  </a:cubicBezTo>
                  <a:cubicBezTo>
                    <a:pt x="28774" y="20551"/>
                    <a:pt x="28446" y="20396"/>
                    <a:pt x="28342" y="20119"/>
                  </a:cubicBezTo>
                  <a:cubicBezTo>
                    <a:pt x="28124" y="19474"/>
                    <a:pt x="27849" y="19234"/>
                    <a:pt x="27528" y="19234"/>
                  </a:cubicBezTo>
                  <a:cubicBezTo>
                    <a:pt x="27212" y="19234"/>
                    <a:pt x="26853" y="19465"/>
                    <a:pt x="26459" y="19774"/>
                  </a:cubicBezTo>
                  <a:cubicBezTo>
                    <a:pt x="25646" y="20379"/>
                    <a:pt x="25958" y="21260"/>
                    <a:pt x="26130" y="21899"/>
                  </a:cubicBezTo>
                  <a:cubicBezTo>
                    <a:pt x="26459" y="23092"/>
                    <a:pt x="25802" y="23420"/>
                    <a:pt x="24938" y="23627"/>
                  </a:cubicBezTo>
                  <a:cubicBezTo>
                    <a:pt x="23901" y="23852"/>
                    <a:pt x="23072" y="24267"/>
                    <a:pt x="22553" y="25269"/>
                  </a:cubicBezTo>
                  <a:cubicBezTo>
                    <a:pt x="22273" y="25790"/>
                    <a:pt x="21682" y="26043"/>
                    <a:pt x="21157" y="26043"/>
                  </a:cubicBezTo>
                  <a:cubicBezTo>
                    <a:pt x="21003" y="26043"/>
                    <a:pt x="20855" y="26021"/>
                    <a:pt x="20721" y="25978"/>
                  </a:cubicBezTo>
                  <a:cubicBezTo>
                    <a:pt x="20116" y="25788"/>
                    <a:pt x="20963" y="25390"/>
                    <a:pt x="20946" y="24993"/>
                  </a:cubicBezTo>
                  <a:cubicBezTo>
                    <a:pt x="20929" y="24543"/>
                    <a:pt x="20738" y="24129"/>
                    <a:pt x="20410" y="23835"/>
                  </a:cubicBezTo>
                  <a:cubicBezTo>
                    <a:pt x="19477" y="22798"/>
                    <a:pt x="18354" y="21709"/>
                    <a:pt x="18215" y="20327"/>
                  </a:cubicBezTo>
                  <a:cubicBezTo>
                    <a:pt x="18098" y="19205"/>
                    <a:pt x="17332" y="17921"/>
                    <a:pt x="16200" y="17921"/>
                  </a:cubicBezTo>
                  <a:cubicBezTo>
                    <a:pt x="16163" y="17921"/>
                    <a:pt x="16127" y="17922"/>
                    <a:pt x="16090" y="17925"/>
                  </a:cubicBezTo>
                  <a:cubicBezTo>
                    <a:pt x="15105" y="17976"/>
                    <a:pt x="14068" y="18391"/>
                    <a:pt x="13930" y="19221"/>
                  </a:cubicBezTo>
                  <a:cubicBezTo>
                    <a:pt x="13670" y="20430"/>
                    <a:pt x="14137" y="21709"/>
                    <a:pt x="15122" y="22470"/>
                  </a:cubicBezTo>
                  <a:cubicBezTo>
                    <a:pt x="15952" y="23109"/>
                    <a:pt x="15952" y="23161"/>
                    <a:pt x="15589" y="23489"/>
                  </a:cubicBezTo>
                  <a:cubicBezTo>
                    <a:pt x="14448" y="24526"/>
                    <a:pt x="14915" y="26116"/>
                    <a:pt x="14292" y="27377"/>
                  </a:cubicBezTo>
                  <a:cubicBezTo>
                    <a:pt x="14143" y="27687"/>
                    <a:pt x="14420" y="27822"/>
                    <a:pt x="14760" y="27822"/>
                  </a:cubicBezTo>
                  <a:cubicBezTo>
                    <a:pt x="14932" y="27822"/>
                    <a:pt x="15121" y="27787"/>
                    <a:pt x="15278" y="27723"/>
                  </a:cubicBezTo>
                  <a:cubicBezTo>
                    <a:pt x="16510" y="27249"/>
                    <a:pt x="17772" y="26919"/>
                    <a:pt x="19089" y="26919"/>
                  </a:cubicBezTo>
                  <a:cubicBezTo>
                    <a:pt x="19212" y="26919"/>
                    <a:pt x="19336" y="26922"/>
                    <a:pt x="19460" y="26928"/>
                  </a:cubicBezTo>
                  <a:lnTo>
                    <a:pt x="19874" y="26928"/>
                  </a:lnTo>
                  <a:cubicBezTo>
                    <a:pt x="19840" y="26997"/>
                    <a:pt x="19823" y="27136"/>
                    <a:pt x="19753" y="27153"/>
                  </a:cubicBezTo>
                  <a:cubicBezTo>
                    <a:pt x="18630" y="27585"/>
                    <a:pt x="17507" y="28138"/>
                    <a:pt x="16349" y="28414"/>
                  </a:cubicBezTo>
                  <a:cubicBezTo>
                    <a:pt x="15692" y="28570"/>
                    <a:pt x="14915" y="28432"/>
                    <a:pt x="14707" y="29209"/>
                  </a:cubicBezTo>
                  <a:cubicBezTo>
                    <a:pt x="14500" y="30004"/>
                    <a:pt x="15260" y="30194"/>
                    <a:pt x="15813" y="30505"/>
                  </a:cubicBezTo>
                  <a:cubicBezTo>
                    <a:pt x="17161" y="31318"/>
                    <a:pt x="17369" y="32493"/>
                    <a:pt x="16867" y="33910"/>
                  </a:cubicBezTo>
                  <a:cubicBezTo>
                    <a:pt x="16664" y="34503"/>
                    <a:pt x="16349" y="34660"/>
                    <a:pt x="15995" y="34660"/>
                  </a:cubicBezTo>
                  <a:cubicBezTo>
                    <a:pt x="15626" y="34660"/>
                    <a:pt x="15216" y="34489"/>
                    <a:pt x="14846" y="34463"/>
                  </a:cubicBezTo>
                  <a:cubicBezTo>
                    <a:pt x="13916" y="34396"/>
                    <a:pt x="12987" y="34203"/>
                    <a:pt x="12042" y="34203"/>
                  </a:cubicBezTo>
                  <a:cubicBezTo>
                    <a:pt x="12003" y="34203"/>
                    <a:pt x="11964" y="34203"/>
                    <a:pt x="11925" y="34204"/>
                  </a:cubicBezTo>
                  <a:cubicBezTo>
                    <a:pt x="10957" y="34221"/>
                    <a:pt x="9834" y="34446"/>
                    <a:pt x="9989" y="35759"/>
                  </a:cubicBezTo>
                  <a:cubicBezTo>
                    <a:pt x="10128" y="37072"/>
                    <a:pt x="9834" y="38196"/>
                    <a:pt x="9592" y="39440"/>
                  </a:cubicBezTo>
                  <a:cubicBezTo>
                    <a:pt x="9385" y="40425"/>
                    <a:pt x="8693" y="42136"/>
                    <a:pt x="10542" y="42464"/>
                  </a:cubicBezTo>
                  <a:cubicBezTo>
                    <a:pt x="12305" y="42758"/>
                    <a:pt x="12668" y="43173"/>
                    <a:pt x="11735" y="44693"/>
                  </a:cubicBezTo>
                  <a:cubicBezTo>
                    <a:pt x="11389" y="45298"/>
                    <a:pt x="10888" y="45817"/>
                    <a:pt x="10300" y="46180"/>
                  </a:cubicBezTo>
                  <a:cubicBezTo>
                    <a:pt x="9108" y="46871"/>
                    <a:pt x="8175" y="47752"/>
                    <a:pt x="8313" y="49342"/>
                  </a:cubicBezTo>
                  <a:cubicBezTo>
                    <a:pt x="8365" y="49964"/>
                    <a:pt x="8140" y="50707"/>
                    <a:pt x="7535" y="50967"/>
                  </a:cubicBezTo>
                  <a:cubicBezTo>
                    <a:pt x="5168" y="52021"/>
                    <a:pt x="3768" y="53991"/>
                    <a:pt x="2662" y="56168"/>
                  </a:cubicBezTo>
                  <a:cubicBezTo>
                    <a:pt x="1781" y="57931"/>
                    <a:pt x="122" y="59469"/>
                    <a:pt x="1279" y="61888"/>
                  </a:cubicBezTo>
                  <a:cubicBezTo>
                    <a:pt x="1936" y="63236"/>
                    <a:pt x="1573" y="64792"/>
                    <a:pt x="830" y="66209"/>
                  </a:cubicBezTo>
                  <a:cubicBezTo>
                    <a:pt x="1" y="67781"/>
                    <a:pt x="744" y="70477"/>
                    <a:pt x="2126" y="71687"/>
                  </a:cubicBezTo>
                  <a:cubicBezTo>
                    <a:pt x="2420" y="71946"/>
                    <a:pt x="2662" y="72240"/>
                    <a:pt x="2818" y="72586"/>
                  </a:cubicBezTo>
                  <a:cubicBezTo>
                    <a:pt x="4027" y="75040"/>
                    <a:pt x="5462" y="77303"/>
                    <a:pt x="7881" y="78755"/>
                  </a:cubicBezTo>
                  <a:cubicBezTo>
                    <a:pt x="8455" y="79100"/>
                    <a:pt x="9053" y="79742"/>
                    <a:pt x="9645" y="79742"/>
                  </a:cubicBezTo>
                  <a:cubicBezTo>
                    <a:pt x="9766" y="79742"/>
                    <a:pt x="9887" y="79715"/>
                    <a:pt x="10007" y="79654"/>
                  </a:cubicBezTo>
                  <a:cubicBezTo>
                    <a:pt x="12824" y="78254"/>
                    <a:pt x="16142" y="79844"/>
                    <a:pt x="18889" y="77874"/>
                  </a:cubicBezTo>
                  <a:cubicBezTo>
                    <a:pt x="19326" y="77562"/>
                    <a:pt x="19938" y="77352"/>
                    <a:pt x="20558" y="77352"/>
                  </a:cubicBezTo>
                  <a:cubicBezTo>
                    <a:pt x="21313" y="77352"/>
                    <a:pt x="22079" y="77663"/>
                    <a:pt x="22553" y="78479"/>
                  </a:cubicBezTo>
                  <a:cubicBezTo>
                    <a:pt x="23034" y="79313"/>
                    <a:pt x="23538" y="79650"/>
                    <a:pt x="24283" y="79650"/>
                  </a:cubicBezTo>
                  <a:cubicBezTo>
                    <a:pt x="24448" y="79650"/>
                    <a:pt x="24626" y="79633"/>
                    <a:pt x="24817" y="79602"/>
                  </a:cubicBezTo>
                  <a:cubicBezTo>
                    <a:pt x="24994" y="79574"/>
                    <a:pt x="25161" y="79561"/>
                    <a:pt x="25317" y="79561"/>
                  </a:cubicBezTo>
                  <a:cubicBezTo>
                    <a:pt x="26715" y="79561"/>
                    <a:pt x="27271" y="80640"/>
                    <a:pt x="26960" y="82194"/>
                  </a:cubicBezTo>
                  <a:cubicBezTo>
                    <a:pt x="26683" y="83611"/>
                    <a:pt x="25750" y="85218"/>
                    <a:pt x="26545" y="86480"/>
                  </a:cubicBezTo>
                  <a:cubicBezTo>
                    <a:pt x="27461" y="87966"/>
                    <a:pt x="28515" y="89400"/>
                    <a:pt x="29206" y="90973"/>
                  </a:cubicBezTo>
                  <a:cubicBezTo>
                    <a:pt x="30416" y="93721"/>
                    <a:pt x="31298" y="96641"/>
                    <a:pt x="29777" y="99631"/>
                  </a:cubicBezTo>
                  <a:cubicBezTo>
                    <a:pt x="28809" y="101515"/>
                    <a:pt x="28619" y="103502"/>
                    <a:pt x="29535" y="105369"/>
                  </a:cubicBezTo>
                  <a:cubicBezTo>
                    <a:pt x="30503" y="107321"/>
                    <a:pt x="31228" y="109274"/>
                    <a:pt x="31488" y="111469"/>
                  </a:cubicBezTo>
                  <a:cubicBezTo>
                    <a:pt x="31712" y="113456"/>
                    <a:pt x="31695" y="115599"/>
                    <a:pt x="33371" y="117172"/>
                  </a:cubicBezTo>
                  <a:cubicBezTo>
                    <a:pt x="34322" y="118088"/>
                    <a:pt x="34581" y="119436"/>
                    <a:pt x="35013" y="120645"/>
                  </a:cubicBezTo>
                  <a:cubicBezTo>
                    <a:pt x="35393" y="121717"/>
                    <a:pt x="34546" y="123065"/>
                    <a:pt x="35843" y="123998"/>
                  </a:cubicBezTo>
                  <a:cubicBezTo>
                    <a:pt x="36206" y="124270"/>
                    <a:pt x="36549" y="124368"/>
                    <a:pt x="36881" y="124368"/>
                  </a:cubicBezTo>
                  <a:cubicBezTo>
                    <a:pt x="37735" y="124368"/>
                    <a:pt x="38515" y="123721"/>
                    <a:pt x="39372" y="123721"/>
                  </a:cubicBezTo>
                  <a:cubicBezTo>
                    <a:pt x="39388" y="123721"/>
                    <a:pt x="39404" y="123721"/>
                    <a:pt x="39420" y="123721"/>
                  </a:cubicBezTo>
                  <a:cubicBezTo>
                    <a:pt x="39526" y="123724"/>
                    <a:pt x="39630" y="123725"/>
                    <a:pt x="39734" y="123725"/>
                  </a:cubicBezTo>
                  <a:cubicBezTo>
                    <a:pt x="44937" y="123725"/>
                    <a:pt x="47636" y="120353"/>
                    <a:pt x="49754" y="116100"/>
                  </a:cubicBezTo>
                  <a:cubicBezTo>
                    <a:pt x="50186" y="115236"/>
                    <a:pt x="49720" y="113957"/>
                    <a:pt x="50826" y="113508"/>
                  </a:cubicBezTo>
                  <a:cubicBezTo>
                    <a:pt x="52761" y="112713"/>
                    <a:pt x="53193" y="111175"/>
                    <a:pt x="52692" y="109499"/>
                  </a:cubicBezTo>
                  <a:cubicBezTo>
                    <a:pt x="51949" y="107028"/>
                    <a:pt x="53297" y="106112"/>
                    <a:pt x="55181" y="105282"/>
                  </a:cubicBezTo>
                  <a:cubicBezTo>
                    <a:pt x="57773" y="104107"/>
                    <a:pt x="59449" y="98370"/>
                    <a:pt x="57963" y="96071"/>
                  </a:cubicBezTo>
                  <a:cubicBezTo>
                    <a:pt x="56770" y="94239"/>
                    <a:pt x="57099" y="92217"/>
                    <a:pt x="57444" y="90316"/>
                  </a:cubicBezTo>
                  <a:cubicBezTo>
                    <a:pt x="57911" y="87621"/>
                    <a:pt x="59933" y="85823"/>
                    <a:pt x="61851" y="84164"/>
                  </a:cubicBezTo>
                  <a:cubicBezTo>
                    <a:pt x="65601" y="80915"/>
                    <a:pt x="68055" y="76992"/>
                    <a:pt x="69109" y="72171"/>
                  </a:cubicBezTo>
                  <a:cubicBezTo>
                    <a:pt x="69271" y="71459"/>
                    <a:pt x="69266" y="70656"/>
                    <a:pt x="68371" y="70656"/>
                  </a:cubicBezTo>
                  <a:cubicBezTo>
                    <a:pt x="68311" y="70656"/>
                    <a:pt x="68246" y="70660"/>
                    <a:pt x="68176" y="70667"/>
                  </a:cubicBezTo>
                  <a:cubicBezTo>
                    <a:pt x="67157" y="70788"/>
                    <a:pt x="66154" y="71151"/>
                    <a:pt x="65152" y="71462"/>
                  </a:cubicBezTo>
                  <a:cubicBezTo>
                    <a:pt x="63960" y="71826"/>
                    <a:pt x="63201" y="72060"/>
                    <a:pt x="62664" y="72060"/>
                  </a:cubicBezTo>
                  <a:cubicBezTo>
                    <a:pt x="61727" y="72060"/>
                    <a:pt x="61469" y="71346"/>
                    <a:pt x="60772" y="69363"/>
                  </a:cubicBezTo>
                  <a:lnTo>
                    <a:pt x="60772" y="69363"/>
                  </a:lnTo>
                  <a:cubicBezTo>
                    <a:pt x="61180" y="69747"/>
                    <a:pt x="61467" y="70422"/>
                    <a:pt x="62074" y="70422"/>
                  </a:cubicBezTo>
                  <a:cubicBezTo>
                    <a:pt x="62180" y="70422"/>
                    <a:pt x="62295" y="70402"/>
                    <a:pt x="62422" y="70356"/>
                  </a:cubicBezTo>
                  <a:cubicBezTo>
                    <a:pt x="63925" y="69769"/>
                    <a:pt x="65359" y="68957"/>
                    <a:pt x="66897" y="68455"/>
                  </a:cubicBezTo>
                  <a:cubicBezTo>
                    <a:pt x="68660" y="67868"/>
                    <a:pt x="69732" y="66209"/>
                    <a:pt x="71391" y="65639"/>
                  </a:cubicBezTo>
                  <a:cubicBezTo>
                    <a:pt x="73706" y="64844"/>
                    <a:pt x="76713" y="61716"/>
                    <a:pt x="76852" y="59383"/>
                  </a:cubicBezTo>
                  <a:cubicBezTo>
                    <a:pt x="76834" y="59072"/>
                    <a:pt x="76713" y="58778"/>
                    <a:pt x="76506" y="58553"/>
                  </a:cubicBezTo>
                  <a:cubicBezTo>
                    <a:pt x="75918" y="57810"/>
                    <a:pt x="75279" y="57153"/>
                    <a:pt x="74294" y="56894"/>
                  </a:cubicBezTo>
                  <a:cubicBezTo>
                    <a:pt x="73724" y="56739"/>
                    <a:pt x="73378" y="56151"/>
                    <a:pt x="73516" y="55581"/>
                  </a:cubicBezTo>
                  <a:cubicBezTo>
                    <a:pt x="73547" y="55481"/>
                    <a:pt x="73596" y="55443"/>
                    <a:pt x="73658" y="55443"/>
                  </a:cubicBezTo>
                  <a:cubicBezTo>
                    <a:pt x="73842" y="55443"/>
                    <a:pt x="74139" y="55775"/>
                    <a:pt x="74398" y="55788"/>
                  </a:cubicBezTo>
                  <a:cubicBezTo>
                    <a:pt x="75366" y="55855"/>
                    <a:pt x="76333" y="56083"/>
                    <a:pt x="77301" y="56083"/>
                  </a:cubicBezTo>
                  <a:cubicBezTo>
                    <a:pt x="77336" y="56083"/>
                    <a:pt x="77370" y="56083"/>
                    <a:pt x="77405" y="56082"/>
                  </a:cubicBezTo>
                  <a:cubicBezTo>
                    <a:pt x="77727" y="56077"/>
                    <a:pt x="78047" y="56073"/>
                    <a:pt x="78365" y="56073"/>
                  </a:cubicBezTo>
                  <a:cubicBezTo>
                    <a:pt x="81373" y="56073"/>
                    <a:pt x="84145" y="56432"/>
                    <a:pt x="85786" y="59746"/>
                  </a:cubicBezTo>
                  <a:cubicBezTo>
                    <a:pt x="86136" y="60461"/>
                    <a:pt x="86996" y="61297"/>
                    <a:pt x="88011" y="61297"/>
                  </a:cubicBezTo>
                  <a:cubicBezTo>
                    <a:pt x="88148" y="61297"/>
                    <a:pt x="88288" y="61282"/>
                    <a:pt x="88430" y="61249"/>
                  </a:cubicBezTo>
                  <a:cubicBezTo>
                    <a:pt x="88585" y="61214"/>
                    <a:pt x="88707" y="61197"/>
                    <a:pt x="88805" y="61197"/>
                  </a:cubicBezTo>
                  <a:cubicBezTo>
                    <a:pt x="89186" y="61197"/>
                    <a:pt x="89184" y="61451"/>
                    <a:pt x="89225" y="61837"/>
                  </a:cubicBezTo>
                  <a:cubicBezTo>
                    <a:pt x="89830" y="66554"/>
                    <a:pt x="91990" y="70685"/>
                    <a:pt x="94133" y="74832"/>
                  </a:cubicBezTo>
                  <a:cubicBezTo>
                    <a:pt x="94475" y="75487"/>
                    <a:pt x="94875" y="75911"/>
                    <a:pt x="95290" y="75911"/>
                  </a:cubicBezTo>
                  <a:cubicBezTo>
                    <a:pt x="95652" y="75911"/>
                    <a:pt x="96025" y="75588"/>
                    <a:pt x="96380" y="74815"/>
                  </a:cubicBezTo>
                  <a:cubicBezTo>
                    <a:pt x="96622" y="74297"/>
                    <a:pt x="97036" y="73847"/>
                    <a:pt x="97382" y="73381"/>
                  </a:cubicBezTo>
                  <a:lnTo>
                    <a:pt x="97538" y="73225"/>
                  </a:lnTo>
                  <a:cubicBezTo>
                    <a:pt x="98212" y="71618"/>
                    <a:pt x="98056" y="69993"/>
                    <a:pt x="97831" y="68317"/>
                  </a:cubicBezTo>
                  <a:cubicBezTo>
                    <a:pt x="97762" y="67833"/>
                    <a:pt x="97589" y="67211"/>
                    <a:pt x="98194" y="67073"/>
                  </a:cubicBezTo>
                  <a:cubicBezTo>
                    <a:pt x="99784" y="66693"/>
                    <a:pt x="100268" y="65258"/>
                    <a:pt x="101149" y="64187"/>
                  </a:cubicBezTo>
                  <a:cubicBezTo>
                    <a:pt x="102117" y="63029"/>
                    <a:pt x="103137" y="61629"/>
                    <a:pt x="104243" y="60903"/>
                  </a:cubicBezTo>
                  <a:cubicBezTo>
                    <a:pt x="104825" y="60515"/>
                    <a:pt x="105739" y="59942"/>
                    <a:pt x="106690" y="59942"/>
                  </a:cubicBezTo>
                  <a:cubicBezTo>
                    <a:pt x="107432" y="59942"/>
                    <a:pt x="108196" y="60292"/>
                    <a:pt x="108840" y="61353"/>
                  </a:cubicBezTo>
                  <a:cubicBezTo>
                    <a:pt x="109600" y="62632"/>
                    <a:pt x="110965" y="63565"/>
                    <a:pt x="111017" y="65258"/>
                  </a:cubicBezTo>
                  <a:cubicBezTo>
                    <a:pt x="111034" y="65777"/>
                    <a:pt x="110793" y="66433"/>
                    <a:pt x="111536" y="66693"/>
                  </a:cubicBezTo>
                  <a:cubicBezTo>
                    <a:pt x="111822" y="66788"/>
                    <a:pt x="112112" y="66862"/>
                    <a:pt x="112391" y="66862"/>
                  </a:cubicBezTo>
                  <a:cubicBezTo>
                    <a:pt x="112769" y="66862"/>
                    <a:pt x="113129" y="66727"/>
                    <a:pt x="113437" y="66330"/>
                  </a:cubicBezTo>
                  <a:cubicBezTo>
                    <a:pt x="113540" y="66205"/>
                    <a:pt x="113700" y="66031"/>
                    <a:pt x="113856" y="66031"/>
                  </a:cubicBezTo>
                  <a:cubicBezTo>
                    <a:pt x="113960" y="66031"/>
                    <a:pt x="114062" y="66109"/>
                    <a:pt x="114145" y="66330"/>
                  </a:cubicBezTo>
                  <a:cubicBezTo>
                    <a:pt x="114543" y="67470"/>
                    <a:pt x="114802" y="68663"/>
                    <a:pt x="115286" y="69769"/>
                  </a:cubicBezTo>
                  <a:cubicBezTo>
                    <a:pt x="116271" y="72033"/>
                    <a:pt x="114940" y="74677"/>
                    <a:pt x="116858" y="76871"/>
                  </a:cubicBezTo>
                  <a:cubicBezTo>
                    <a:pt x="118241" y="78461"/>
                    <a:pt x="118362" y="80915"/>
                    <a:pt x="119900" y="82540"/>
                  </a:cubicBezTo>
                  <a:cubicBezTo>
                    <a:pt x="120401" y="82799"/>
                    <a:pt x="120885" y="83058"/>
                    <a:pt x="121386" y="83300"/>
                  </a:cubicBezTo>
                  <a:cubicBezTo>
                    <a:pt x="121538" y="83368"/>
                    <a:pt x="121699" y="83403"/>
                    <a:pt x="121846" y="83403"/>
                  </a:cubicBezTo>
                  <a:cubicBezTo>
                    <a:pt x="122184" y="83403"/>
                    <a:pt x="122445" y="83219"/>
                    <a:pt x="122337" y="82834"/>
                  </a:cubicBezTo>
                  <a:cubicBezTo>
                    <a:pt x="121818" y="80915"/>
                    <a:pt x="121991" y="78790"/>
                    <a:pt x="119969" y="77355"/>
                  </a:cubicBezTo>
                  <a:cubicBezTo>
                    <a:pt x="118414" y="76249"/>
                    <a:pt x="117239" y="74521"/>
                    <a:pt x="117463" y="72378"/>
                  </a:cubicBezTo>
                  <a:cubicBezTo>
                    <a:pt x="117528" y="71821"/>
                    <a:pt x="116912" y="70437"/>
                    <a:pt x="117695" y="70437"/>
                  </a:cubicBezTo>
                  <a:cubicBezTo>
                    <a:pt x="117955" y="70437"/>
                    <a:pt x="118371" y="70590"/>
                    <a:pt x="119019" y="70979"/>
                  </a:cubicBezTo>
                  <a:cubicBezTo>
                    <a:pt x="120194" y="71704"/>
                    <a:pt x="121386" y="72655"/>
                    <a:pt x="121749" y="73605"/>
                  </a:cubicBezTo>
                  <a:cubicBezTo>
                    <a:pt x="122096" y="74553"/>
                    <a:pt x="122434" y="74868"/>
                    <a:pt x="122776" y="74868"/>
                  </a:cubicBezTo>
                  <a:cubicBezTo>
                    <a:pt x="123251" y="74868"/>
                    <a:pt x="123732" y="74261"/>
                    <a:pt x="124255" y="73899"/>
                  </a:cubicBezTo>
                  <a:cubicBezTo>
                    <a:pt x="124531" y="73709"/>
                    <a:pt x="124721" y="73363"/>
                    <a:pt x="125015" y="73208"/>
                  </a:cubicBezTo>
                  <a:cubicBezTo>
                    <a:pt x="126743" y="72292"/>
                    <a:pt x="127210" y="70961"/>
                    <a:pt x="126743" y="69043"/>
                  </a:cubicBezTo>
                  <a:cubicBezTo>
                    <a:pt x="126294" y="67159"/>
                    <a:pt x="125292" y="65725"/>
                    <a:pt x="123892" y="64533"/>
                  </a:cubicBezTo>
                  <a:cubicBezTo>
                    <a:pt x="122596" y="63409"/>
                    <a:pt x="122285" y="62459"/>
                    <a:pt x="123546" y="61059"/>
                  </a:cubicBezTo>
                  <a:cubicBezTo>
                    <a:pt x="123952" y="60621"/>
                    <a:pt x="124332" y="60388"/>
                    <a:pt x="124705" y="60388"/>
                  </a:cubicBezTo>
                  <a:cubicBezTo>
                    <a:pt x="124936" y="60388"/>
                    <a:pt x="125164" y="60477"/>
                    <a:pt x="125395" y="60661"/>
                  </a:cubicBezTo>
                  <a:cubicBezTo>
                    <a:pt x="126000" y="61145"/>
                    <a:pt x="125810" y="61750"/>
                    <a:pt x="125119" y="62234"/>
                  </a:cubicBezTo>
                  <a:cubicBezTo>
                    <a:pt x="124618" y="62580"/>
                    <a:pt x="124445" y="63219"/>
                    <a:pt x="125050" y="63651"/>
                  </a:cubicBezTo>
                  <a:cubicBezTo>
                    <a:pt x="125442" y="63952"/>
                    <a:pt x="125858" y="64171"/>
                    <a:pt x="126268" y="64171"/>
                  </a:cubicBezTo>
                  <a:cubicBezTo>
                    <a:pt x="126635" y="64171"/>
                    <a:pt x="126996" y="63996"/>
                    <a:pt x="127331" y="63547"/>
                  </a:cubicBezTo>
                  <a:cubicBezTo>
                    <a:pt x="127694" y="63046"/>
                    <a:pt x="128247" y="62407"/>
                    <a:pt x="127469" y="61940"/>
                  </a:cubicBezTo>
                  <a:cubicBezTo>
                    <a:pt x="126398" y="61318"/>
                    <a:pt x="127037" y="61042"/>
                    <a:pt x="127590" y="60696"/>
                  </a:cubicBezTo>
                  <a:cubicBezTo>
                    <a:pt x="130061" y="59210"/>
                    <a:pt x="133449" y="59106"/>
                    <a:pt x="134693" y="55788"/>
                  </a:cubicBezTo>
                  <a:cubicBezTo>
                    <a:pt x="135298" y="54146"/>
                    <a:pt x="136093" y="52591"/>
                    <a:pt x="135851" y="50725"/>
                  </a:cubicBezTo>
                  <a:cubicBezTo>
                    <a:pt x="135522" y="48288"/>
                    <a:pt x="133932" y="46629"/>
                    <a:pt x="132498" y="44918"/>
                  </a:cubicBezTo>
                  <a:cubicBezTo>
                    <a:pt x="131772" y="44054"/>
                    <a:pt x="131859" y="43622"/>
                    <a:pt x="132775" y="43173"/>
                  </a:cubicBezTo>
                  <a:cubicBezTo>
                    <a:pt x="133120" y="43017"/>
                    <a:pt x="133397" y="42793"/>
                    <a:pt x="133362" y="42378"/>
                  </a:cubicBezTo>
                  <a:cubicBezTo>
                    <a:pt x="133345" y="41980"/>
                    <a:pt x="133051" y="41635"/>
                    <a:pt x="132671" y="41548"/>
                  </a:cubicBezTo>
                  <a:cubicBezTo>
                    <a:pt x="132227" y="41462"/>
                    <a:pt x="131713" y="41297"/>
                    <a:pt x="131292" y="41297"/>
                  </a:cubicBezTo>
                  <a:cubicBezTo>
                    <a:pt x="131122" y="41297"/>
                    <a:pt x="130968" y="41323"/>
                    <a:pt x="130839" y="41393"/>
                  </a:cubicBezTo>
                  <a:cubicBezTo>
                    <a:pt x="130667" y="41486"/>
                    <a:pt x="130517" y="41524"/>
                    <a:pt x="130385" y="41524"/>
                  </a:cubicBezTo>
                  <a:cubicBezTo>
                    <a:pt x="129751" y="41524"/>
                    <a:pt x="129496" y="40648"/>
                    <a:pt x="128935" y="40648"/>
                  </a:cubicBezTo>
                  <a:cubicBezTo>
                    <a:pt x="128871" y="40648"/>
                    <a:pt x="128804" y="40659"/>
                    <a:pt x="128731" y="40684"/>
                  </a:cubicBezTo>
                  <a:cubicBezTo>
                    <a:pt x="129025" y="40425"/>
                    <a:pt x="129336" y="40166"/>
                    <a:pt x="129612" y="39889"/>
                  </a:cubicBezTo>
                  <a:cubicBezTo>
                    <a:pt x="129699" y="39786"/>
                    <a:pt x="129768" y="39647"/>
                    <a:pt x="129802" y="39509"/>
                  </a:cubicBezTo>
                  <a:cubicBezTo>
                    <a:pt x="129896" y="39229"/>
                    <a:pt x="130059" y="38963"/>
                    <a:pt x="130355" y="38963"/>
                  </a:cubicBezTo>
                  <a:cubicBezTo>
                    <a:pt x="130388" y="38963"/>
                    <a:pt x="130423" y="38966"/>
                    <a:pt x="130459" y="38973"/>
                  </a:cubicBezTo>
                  <a:cubicBezTo>
                    <a:pt x="130822" y="39025"/>
                    <a:pt x="130718" y="39405"/>
                    <a:pt x="130753" y="39665"/>
                  </a:cubicBezTo>
                  <a:cubicBezTo>
                    <a:pt x="130885" y="40368"/>
                    <a:pt x="131150" y="40680"/>
                    <a:pt x="131522" y="40680"/>
                  </a:cubicBezTo>
                  <a:cubicBezTo>
                    <a:pt x="131781" y="40680"/>
                    <a:pt x="132092" y="40529"/>
                    <a:pt x="132446" y="40252"/>
                  </a:cubicBezTo>
                  <a:cubicBezTo>
                    <a:pt x="132816" y="39963"/>
                    <a:pt x="133198" y="39825"/>
                    <a:pt x="133552" y="39825"/>
                  </a:cubicBezTo>
                  <a:cubicBezTo>
                    <a:pt x="134190" y="39825"/>
                    <a:pt x="134735" y="40276"/>
                    <a:pt x="134935" y="41099"/>
                  </a:cubicBezTo>
                  <a:cubicBezTo>
                    <a:pt x="135004" y="41410"/>
                    <a:pt x="135246" y="41911"/>
                    <a:pt x="135436" y="41928"/>
                  </a:cubicBezTo>
                  <a:cubicBezTo>
                    <a:pt x="136836" y="42067"/>
                    <a:pt x="137130" y="43259"/>
                    <a:pt x="137441" y="44192"/>
                  </a:cubicBezTo>
                  <a:cubicBezTo>
                    <a:pt x="137757" y="45176"/>
                    <a:pt x="138205" y="45491"/>
                    <a:pt x="138710" y="45491"/>
                  </a:cubicBezTo>
                  <a:cubicBezTo>
                    <a:pt x="139226" y="45491"/>
                    <a:pt x="139803" y="45163"/>
                    <a:pt x="140361" y="44884"/>
                  </a:cubicBezTo>
                  <a:cubicBezTo>
                    <a:pt x="141813" y="44175"/>
                    <a:pt x="140586" y="43363"/>
                    <a:pt x="140327" y="42654"/>
                  </a:cubicBezTo>
                  <a:cubicBezTo>
                    <a:pt x="140188" y="42188"/>
                    <a:pt x="139739" y="41773"/>
                    <a:pt x="139324" y="41479"/>
                  </a:cubicBezTo>
                  <a:cubicBezTo>
                    <a:pt x="137717" y="40356"/>
                    <a:pt x="137648" y="38921"/>
                    <a:pt x="138305" y="37245"/>
                  </a:cubicBezTo>
                  <a:cubicBezTo>
                    <a:pt x="138533" y="36644"/>
                    <a:pt x="138753" y="36160"/>
                    <a:pt x="139216" y="36160"/>
                  </a:cubicBezTo>
                  <a:cubicBezTo>
                    <a:pt x="139418" y="36160"/>
                    <a:pt x="139666" y="36252"/>
                    <a:pt x="139981" y="36468"/>
                  </a:cubicBezTo>
                  <a:cubicBezTo>
                    <a:pt x="140121" y="36569"/>
                    <a:pt x="140268" y="36617"/>
                    <a:pt x="140413" y="36617"/>
                  </a:cubicBezTo>
                  <a:cubicBezTo>
                    <a:pt x="140661" y="36617"/>
                    <a:pt x="140902" y="36477"/>
                    <a:pt x="141087" y="36226"/>
                  </a:cubicBezTo>
                  <a:cubicBezTo>
                    <a:pt x="142573" y="34255"/>
                    <a:pt x="142850" y="29797"/>
                    <a:pt x="141640" y="27706"/>
                  </a:cubicBezTo>
                  <a:cubicBezTo>
                    <a:pt x="141485" y="27447"/>
                    <a:pt x="141104" y="27187"/>
                    <a:pt x="141398" y="26807"/>
                  </a:cubicBezTo>
                  <a:lnTo>
                    <a:pt x="141398" y="26807"/>
                  </a:lnTo>
                  <a:cubicBezTo>
                    <a:pt x="141623" y="26997"/>
                    <a:pt x="141917" y="27153"/>
                    <a:pt x="142072" y="27395"/>
                  </a:cubicBezTo>
                  <a:cubicBezTo>
                    <a:pt x="142988" y="28812"/>
                    <a:pt x="143869" y="30229"/>
                    <a:pt x="144733" y="31663"/>
                  </a:cubicBezTo>
                  <a:cubicBezTo>
                    <a:pt x="144984" y="32062"/>
                    <a:pt x="145261" y="32460"/>
                    <a:pt x="145713" y="32460"/>
                  </a:cubicBezTo>
                  <a:cubicBezTo>
                    <a:pt x="145790" y="32460"/>
                    <a:pt x="145872" y="32449"/>
                    <a:pt x="145960" y="32424"/>
                  </a:cubicBezTo>
                  <a:cubicBezTo>
                    <a:pt x="146323" y="32320"/>
                    <a:pt x="146825" y="32043"/>
                    <a:pt x="146928" y="31750"/>
                  </a:cubicBezTo>
                  <a:cubicBezTo>
                    <a:pt x="147118" y="31197"/>
                    <a:pt x="146496" y="30972"/>
                    <a:pt x="146151" y="30644"/>
                  </a:cubicBezTo>
                  <a:cubicBezTo>
                    <a:pt x="145805" y="30298"/>
                    <a:pt x="144889" y="29935"/>
                    <a:pt x="145511" y="29348"/>
                  </a:cubicBezTo>
                  <a:cubicBezTo>
                    <a:pt x="146220" y="28674"/>
                    <a:pt x="145701" y="28363"/>
                    <a:pt x="145373" y="27982"/>
                  </a:cubicBezTo>
                  <a:cubicBezTo>
                    <a:pt x="144924" y="27464"/>
                    <a:pt x="144353" y="27049"/>
                    <a:pt x="143904" y="26513"/>
                  </a:cubicBezTo>
                  <a:cubicBezTo>
                    <a:pt x="142452" y="24803"/>
                    <a:pt x="140309" y="24008"/>
                    <a:pt x="138927" y="23455"/>
                  </a:cubicBezTo>
                  <a:cubicBezTo>
                    <a:pt x="137233" y="22781"/>
                    <a:pt x="135350" y="23368"/>
                    <a:pt x="133794" y="22349"/>
                  </a:cubicBezTo>
                  <a:cubicBezTo>
                    <a:pt x="133621" y="22228"/>
                    <a:pt x="133120" y="22141"/>
                    <a:pt x="133379" y="21934"/>
                  </a:cubicBezTo>
                  <a:cubicBezTo>
                    <a:pt x="134416" y="21156"/>
                    <a:pt x="134192" y="19843"/>
                    <a:pt x="134814" y="18910"/>
                  </a:cubicBezTo>
                  <a:cubicBezTo>
                    <a:pt x="135183" y="18357"/>
                    <a:pt x="137525" y="17996"/>
                    <a:pt x="139389" y="17996"/>
                  </a:cubicBezTo>
                  <a:cubicBezTo>
                    <a:pt x="140321" y="17996"/>
                    <a:pt x="141133" y="18086"/>
                    <a:pt x="141519" y="18287"/>
                  </a:cubicBezTo>
                  <a:cubicBezTo>
                    <a:pt x="141913" y="18491"/>
                    <a:pt x="142318" y="18567"/>
                    <a:pt x="142722" y="18567"/>
                  </a:cubicBezTo>
                  <a:cubicBezTo>
                    <a:pt x="143310" y="18567"/>
                    <a:pt x="143896" y="18407"/>
                    <a:pt x="144440" y="18253"/>
                  </a:cubicBezTo>
                  <a:cubicBezTo>
                    <a:pt x="145183" y="18028"/>
                    <a:pt x="144301" y="17320"/>
                    <a:pt x="144440" y="16905"/>
                  </a:cubicBezTo>
                  <a:cubicBezTo>
                    <a:pt x="144595" y="16473"/>
                    <a:pt x="144232" y="15764"/>
                    <a:pt x="144803" y="15626"/>
                  </a:cubicBezTo>
                  <a:cubicBezTo>
                    <a:pt x="144894" y="15602"/>
                    <a:pt x="144986" y="15590"/>
                    <a:pt x="145078" y="15590"/>
                  </a:cubicBezTo>
                  <a:cubicBezTo>
                    <a:pt x="145503" y="15590"/>
                    <a:pt x="145922" y="15838"/>
                    <a:pt x="146306" y="16179"/>
                  </a:cubicBezTo>
                  <a:cubicBezTo>
                    <a:pt x="146709" y="16532"/>
                    <a:pt x="147171" y="16997"/>
                    <a:pt x="147617" y="16997"/>
                  </a:cubicBezTo>
                  <a:cubicBezTo>
                    <a:pt x="147935" y="16997"/>
                    <a:pt x="148244" y="16760"/>
                    <a:pt x="148518" y="16075"/>
                  </a:cubicBezTo>
                  <a:cubicBezTo>
                    <a:pt x="148584" y="15900"/>
                    <a:pt x="148692" y="15801"/>
                    <a:pt x="148828" y="15801"/>
                  </a:cubicBezTo>
                  <a:cubicBezTo>
                    <a:pt x="148906" y="15801"/>
                    <a:pt x="148994" y="15833"/>
                    <a:pt x="149088" y="15903"/>
                  </a:cubicBezTo>
                  <a:cubicBezTo>
                    <a:pt x="149348" y="16110"/>
                    <a:pt x="149348" y="16335"/>
                    <a:pt x="149192" y="16646"/>
                  </a:cubicBezTo>
                  <a:cubicBezTo>
                    <a:pt x="148743" y="17596"/>
                    <a:pt x="147965" y="18547"/>
                    <a:pt x="147965" y="19497"/>
                  </a:cubicBezTo>
                  <a:cubicBezTo>
                    <a:pt x="147931" y="21122"/>
                    <a:pt x="148708" y="22677"/>
                    <a:pt x="150022" y="23627"/>
                  </a:cubicBezTo>
                  <a:cubicBezTo>
                    <a:pt x="151231" y="24561"/>
                    <a:pt x="152631" y="25269"/>
                    <a:pt x="153582" y="26513"/>
                  </a:cubicBezTo>
                  <a:cubicBezTo>
                    <a:pt x="153835" y="26852"/>
                    <a:pt x="154112" y="27339"/>
                    <a:pt x="154580" y="27339"/>
                  </a:cubicBezTo>
                  <a:cubicBezTo>
                    <a:pt x="154686" y="27339"/>
                    <a:pt x="154802" y="27314"/>
                    <a:pt x="154930" y="27257"/>
                  </a:cubicBezTo>
                  <a:cubicBezTo>
                    <a:pt x="155621" y="26928"/>
                    <a:pt x="155673" y="26271"/>
                    <a:pt x="155604" y="25615"/>
                  </a:cubicBezTo>
                  <a:cubicBezTo>
                    <a:pt x="155448" y="24025"/>
                    <a:pt x="155863" y="22435"/>
                    <a:pt x="154739" y="20845"/>
                  </a:cubicBezTo>
                  <a:cubicBezTo>
                    <a:pt x="154065" y="19877"/>
                    <a:pt x="153772" y="18823"/>
                    <a:pt x="152406" y="18737"/>
                  </a:cubicBezTo>
                  <a:cubicBezTo>
                    <a:pt x="152044" y="18720"/>
                    <a:pt x="151940" y="18478"/>
                    <a:pt x="151888" y="18201"/>
                  </a:cubicBezTo>
                  <a:cubicBezTo>
                    <a:pt x="151820" y="17931"/>
                    <a:pt x="151918" y="17578"/>
                    <a:pt x="152229" y="17578"/>
                  </a:cubicBezTo>
                  <a:cubicBezTo>
                    <a:pt x="152236" y="17578"/>
                    <a:pt x="152243" y="17579"/>
                    <a:pt x="152251" y="17579"/>
                  </a:cubicBezTo>
                  <a:cubicBezTo>
                    <a:pt x="152284" y="17581"/>
                    <a:pt x="152317" y="17582"/>
                    <a:pt x="152350" y="17582"/>
                  </a:cubicBezTo>
                  <a:cubicBezTo>
                    <a:pt x="153000" y="17582"/>
                    <a:pt x="153628" y="17254"/>
                    <a:pt x="154277" y="17254"/>
                  </a:cubicBezTo>
                  <a:cubicBezTo>
                    <a:pt x="154558" y="17254"/>
                    <a:pt x="154844" y="17316"/>
                    <a:pt x="155137" y="17493"/>
                  </a:cubicBezTo>
                  <a:cubicBezTo>
                    <a:pt x="155393" y="17649"/>
                    <a:pt x="155627" y="17726"/>
                    <a:pt x="155836" y="17726"/>
                  </a:cubicBezTo>
                  <a:cubicBezTo>
                    <a:pt x="156249" y="17726"/>
                    <a:pt x="156566" y="17427"/>
                    <a:pt x="156761" y="16853"/>
                  </a:cubicBezTo>
                  <a:cubicBezTo>
                    <a:pt x="157072" y="15920"/>
                    <a:pt x="157954" y="15505"/>
                    <a:pt x="158662" y="15039"/>
                  </a:cubicBezTo>
                  <a:cubicBezTo>
                    <a:pt x="158771" y="14969"/>
                    <a:pt x="158912" y="14953"/>
                    <a:pt x="159064" y="14953"/>
                  </a:cubicBezTo>
                  <a:cubicBezTo>
                    <a:pt x="159192" y="14953"/>
                    <a:pt x="159327" y="14964"/>
                    <a:pt x="159458" y="14964"/>
                  </a:cubicBezTo>
                  <a:cubicBezTo>
                    <a:pt x="159792" y="14964"/>
                    <a:pt x="160100" y="14892"/>
                    <a:pt x="160183" y="14382"/>
                  </a:cubicBezTo>
                  <a:cubicBezTo>
                    <a:pt x="160304" y="13501"/>
                    <a:pt x="159475" y="13310"/>
                    <a:pt x="158887" y="12965"/>
                  </a:cubicBezTo>
                  <a:cubicBezTo>
                    <a:pt x="158662" y="12827"/>
                    <a:pt x="158334" y="12550"/>
                    <a:pt x="158351" y="12395"/>
                  </a:cubicBezTo>
                  <a:cubicBezTo>
                    <a:pt x="158404" y="12154"/>
                    <a:pt x="158582" y="12097"/>
                    <a:pt x="158776" y="12097"/>
                  </a:cubicBezTo>
                  <a:cubicBezTo>
                    <a:pt x="158903" y="12097"/>
                    <a:pt x="159037" y="12122"/>
                    <a:pt x="159146" y="12135"/>
                  </a:cubicBezTo>
                  <a:cubicBezTo>
                    <a:pt x="160460" y="12308"/>
                    <a:pt x="161652" y="12999"/>
                    <a:pt x="163017" y="12999"/>
                  </a:cubicBezTo>
                  <a:cubicBezTo>
                    <a:pt x="163570" y="12999"/>
                    <a:pt x="163795" y="12913"/>
                    <a:pt x="164002" y="12274"/>
                  </a:cubicBezTo>
                  <a:cubicBezTo>
                    <a:pt x="164745" y="10182"/>
                    <a:pt x="163311" y="10010"/>
                    <a:pt x="161998" y="9923"/>
                  </a:cubicBezTo>
                  <a:cubicBezTo>
                    <a:pt x="160218" y="9820"/>
                    <a:pt x="158438" y="9543"/>
                    <a:pt x="156710" y="9076"/>
                  </a:cubicBezTo>
                  <a:cubicBezTo>
                    <a:pt x="153313" y="8169"/>
                    <a:pt x="149984" y="6872"/>
                    <a:pt x="146431" y="6872"/>
                  </a:cubicBezTo>
                  <a:cubicBezTo>
                    <a:pt x="145249" y="6872"/>
                    <a:pt x="144041" y="7016"/>
                    <a:pt x="142798" y="7366"/>
                  </a:cubicBezTo>
                  <a:cubicBezTo>
                    <a:pt x="142441" y="7468"/>
                    <a:pt x="142044" y="7507"/>
                    <a:pt x="141624" y="7507"/>
                  </a:cubicBezTo>
                  <a:cubicBezTo>
                    <a:pt x="140475" y="7507"/>
                    <a:pt x="139148" y="7211"/>
                    <a:pt x="137959" y="7072"/>
                  </a:cubicBezTo>
                  <a:cubicBezTo>
                    <a:pt x="135760" y="6810"/>
                    <a:pt x="133765" y="5577"/>
                    <a:pt x="131513" y="5577"/>
                  </a:cubicBezTo>
                  <a:cubicBezTo>
                    <a:pt x="131235" y="5577"/>
                    <a:pt x="130953" y="5596"/>
                    <a:pt x="130666" y="5637"/>
                  </a:cubicBezTo>
                  <a:cubicBezTo>
                    <a:pt x="130197" y="5701"/>
                    <a:pt x="129713" y="5752"/>
                    <a:pt x="129231" y="5752"/>
                  </a:cubicBezTo>
                  <a:cubicBezTo>
                    <a:pt x="128525" y="5752"/>
                    <a:pt x="127823" y="5641"/>
                    <a:pt x="127175" y="5292"/>
                  </a:cubicBezTo>
                  <a:cubicBezTo>
                    <a:pt x="124583" y="3857"/>
                    <a:pt x="121352" y="4808"/>
                    <a:pt x="118811" y="3097"/>
                  </a:cubicBezTo>
                  <a:cubicBezTo>
                    <a:pt x="118623" y="2965"/>
                    <a:pt x="118385" y="2894"/>
                    <a:pt x="118144" y="2894"/>
                  </a:cubicBezTo>
                  <a:cubicBezTo>
                    <a:pt x="117786" y="2894"/>
                    <a:pt x="117421" y="3050"/>
                    <a:pt x="117204" y="3391"/>
                  </a:cubicBezTo>
                  <a:cubicBezTo>
                    <a:pt x="116737" y="4117"/>
                    <a:pt x="117601" y="4134"/>
                    <a:pt x="117930" y="4462"/>
                  </a:cubicBezTo>
                  <a:cubicBezTo>
                    <a:pt x="118103" y="4670"/>
                    <a:pt x="118154" y="4946"/>
                    <a:pt x="118068" y="5188"/>
                  </a:cubicBezTo>
                  <a:cubicBezTo>
                    <a:pt x="117958" y="5398"/>
                    <a:pt x="116241" y="5510"/>
                    <a:pt x="114740" y="5510"/>
                  </a:cubicBezTo>
                  <a:cubicBezTo>
                    <a:pt x="113645" y="5510"/>
                    <a:pt x="112664" y="5450"/>
                    <a:pt x="112503" y="5326"/>
                  </a:cubicBezTo>
                  <a:cubicBezTo>
                    <a:pt x="111242" y="4410"/>
                    <a:pt x="109825" y="3719"/>
                    <a:pt x="108321" y="3287"/>
                  </a:cubicBezTo>
                  <a:cubicBezTo>
                    <a:pt x="108108" y="3224"/>
                    <a:pt x="107902" y="3198"/>
                    <a:pt x="107703" y="3198"/>
                  </a:cubicBezTo>
                  <a:cubicBezTo>
                    <a:pt x="106742" y="3198"/>
                    <a:pt x="105934" y="3807"/>
                    <a:pt x="105084" y="3807"/>
                  </a:cubicBezTo>
                  <a:cubicBezTo>
                    <a:pt x="105000" y="3807"/>
                    <a:pt x="104915" y="3801"/>
                    <a:pt x="104830" y="3788"/>
                  </a:cubicBezTo>
                  <a:cubicBezTo>
                    <a:pt x="102083" y="3391"/>
                    <a:pt x="99266" y="3909"/>
                    <a:pt x="96760" y="1559"/>
                  </a:cubicBezTo>
                  <a:cubicBezTo>
                    <a:pt x="95295" y="185"/>
                    <a:pt x="93272" y="50"/>
                    <a:pt x="91223" y="50"/>
                  </a:cubicBezTo>
                  <a:cubicBezTo>
                    <a:pt x="90718" y="50"/>
                    <a:pt x="90212" y="58"/>
                    <a:pt x="89713" y="58"/>
                  </a:cubicBezTo>
                  <a:cubicBezTo>
                    <a:pt x="89152" y="58"/>
                    <a:pt x="88600" y="48"/>
                    <a:pt x="88067" y="4"/>
                  </a:cubicBezTo>
                  <a:cubicBezTo>
                    <a:pt x="88037" y="2"/>
                    <a:pt x="88007" y="1"/>
                    <a:pt x="87976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6" name="Google Shape;3298;p74"/>
            <p:cNvSpPr/>
            <p:nvPr/>
          </p:nvSpPr>
          <p:spPr>
            <a:xfrm>
              <a:off x="5913800" y="3523050"/>
              <a:ext cx="1109075" cy="813875"/>
            </a:xfrm>
            <a:custGeom>
              <a:avLst/>
              <a:gdLst/>
              <a:ahLst/>
              <a:cxnLst/>
              <a:rect l="l" t="t" r="r" b="b"/>
              <a:pathLst>
                <a:path w="44363" h="32555" extrusionOk="0">
                  <a:moveTo>
                    <a:pt x="28245" y="1"/>
                  </a:moveTo>
                  <a:cubicBezTo>
                    <a:pt x="27747" y="1"/>
                    <a:pt x="27602" y="373"/>
                    <a:pt x="27634" y="804"/>
                  </a:cubicBezTo>
                  <a:cubicBezTo>
                    <a:pt x="27737" y="2117"/>
                    <a:pt x="27979" y="3482"/>
                    <a:pt x="27996" y="4778"/>
                  </a:cubicBezTo>
                  <a:cubicBezTo>
                    <a:pt x="28014" y="5660"/>
                    <a:pt x="28567" y="7094"/>
                    <a:pt x="27634" y="7267"/>
                  </a:cubicBezTo>
                  <a:cubicBezTo>
                    <a:pt x="27521" y="7286"/>
                    <a:pt x="27406" y="7295"/>
                    <a:pt x="27290" y="7295"/>
                  </a:cubicBezTo>
                  <a:cubicBezTo>
                    <a:pt x="25431" y="7295"/>
                    <a:pt x="23230" y="4918"/>
                    <a:pt x="23555" y="3275"/>
                  </a:cubicBezTo>
                  <a:cubicBezTo>
                    <a:pt x="23754" y="2264"/>
                    <a:pt x="23333" y="1317"/>
                    <a:pt x="22034" y="1317"/>
                  </a:cubicBezTo>
                  <a:cubicBezTo>
                    <a:pt x="21978" y="1317"/>
                    <a:pt x="21920" y="1318"/>
                    <a:pt x="21862" y="1322"/>
                  </a:cubicBezTo>
                  <a:cubicBezTo>
                    <a:pt x="21814" y="1325"/>
                    <a:pt x="21765" y="1327"/>
                    <a:pt x="21716" y="1327"/>
                  </a:cubicBezTo>
                  <a:cubicBezTo>
                    <a:pt x="20777" y="1327"/>
                    <a:pt x="19668" y="752"/>
                    <a:pt x="18692" y="752"/>
                  </a:cubicBezTo>
                  <a:cubicBezTo>
                    <a:pt x="18107" y="752"/>
                    <a:pt x="17570" y="958"/>
                    <a:pt x="17144" y="1616"/>
                  </a:cubicBezTo>
                  <a:cubicBezTo>
                    <a:pt x="16642" y="2376"/>
                    <a:pt x="15295" y="2826"/>
                    <a:pt x="15191" y="4035"/>
                  </a:cubicBezTo>
                  <a:cubicBezTo>
                    <a:pt x="15162" y="4430"/>
                    <a:pt x="15144" y="4616"/>
                    <a:pt x="15002" y="4616"/>
                  </a:cubicBezTo>
                  <a:cubicBezTo>
                    <a:pt x="14889" y="4616"/>
                    <a:pt x="14698" y="4499"/>
                    <a:pt x="14361" y="4277"/>
                  </a:cubicBezTo>
                  <a:cubicBezTo>
                    <a:pt x="13724" y="3844"/>
                    <a:pt x="13113" y="3612"/>
                    <a:pt x="12606" y="3612"/>
                  </a:cubicBezTo>
                  <a:cubicBezTo>
                    <a:pt x="12042" y="3612"/>
                    <a:pt x="11607" y="3900"/>
                    <a:pt x="11406" y="4519"/>
                  </a:cubicBezTo>
                  <a:cubicBezTo>
                    <a:pt x="10784" y="6334"/>
                    <a:pt x="8710" y="7215"/>
                    <a:pt x="8624" y="9392"/>
                  </a:cubicBezTo>
                  <a:cubicBezTo>
                    <a:pt x="8607" y="10153"/>
                    <a:pt x="7933" y="10619"/>
                    <a:pt x="7086" y="10879"/>
                  </a:cubicBezTo>
                  <a:cubicBezTo>
                    <a:pt x="5669" y="11311"/>
                    <a:pt x="4355" y="11864"/>
                    <a:pt x="3007" y="12382"/>
                  </a:cubicBezTo>
                  <a:cubicBezTo>
                    <a:pt x="1003" y="13160"/>
                    <a:pt x="0" y="16910"/>
                    <a:pt x="1538" y="19018"/>
                  </a:cubicBezTo>
                  <a:cubicBezTo>
                    <a:pt x="2835" y="20798"/>
                    <a:pt x="3128" y="22595"/>
                    <a:pt x="3992" y="24375"/>
                  </a:cubicBezTo>
                  <a:cubicBezTo>
                    <a:pt x="4494" y="25360"/>
                    <a:pt x="4424" y="26276"/>
                    <a:pt x="3750" y="26950"/>
                  </a:cubicBezTo>
                  <a:cubicBezTo>
                    <a:pt x="3353" y="27348"/>
                    <a:pt x="3509" y="27797"/>
                    <a:pt x="4148" y="28298"/>
                  </a:cubicBezTo>
                  <a:cubicBezTo>
                    <a:pt x="5020" y="28962"/>
                    <a:pt x="5824" y="29302"/>
                    <a:pt x="6549" y="29302"/>
                  </a:cubicBezTo>
                  <a:cubicBezTo>
                    <a:pt x="7089" y="29302"/>
                    <a:pt x="7586" y="29114"/>
                    <a:pt x="8036" y="28730"/>
                  </a:cubicBezTo>
                  <a:cubicBezTo>
                    <a:pt x="8740" y="28095"/>
                    <a:pt x="9643" y="27747"/>
                    <a:pt x="10576" y="27747"/>
                  </a:cubicBezTo>
                  <a:cubicBezTo>
                    <a:pt x="10811" y="27747"/>
                    <a:pt x="11049" y="27769"/>
                    <a:pt x="11285" y="27814"/>
                  </a:cubicBezTo>
                  <a:cubicBezTo>
                    <a:pt x="11420" y="27836"/>
                    <a:pt x="11551" y="27846"/>
                    <a:pt x="11676" y="27846"/>
                  </a:cubicBezTo>
                  <a:cubicBezTo>
                    <a:pt x="12065" y="27846"/>
                    <a:pt x="12402" y="27743"/>
                    <a:pt x="12650" y="27521"/>
                  </a:cubicBezTo>
                  <a:cubicBezTo>
                    <a:pt x="14551" y="25793"/>
                    <a:pt x="17368" y="25343"/>
                    <a:pt x="20047" y="24790"/>
                  </a:cubicBezTo>
                  <a:cubicBezTo>
                    <a:pt x="20247" y="24746"/>
                    <a:pt x="20464" y="24721"/>
                    <a:pt x="20691" y="24721"/>
                  </a:cubicBezTo>
                  <a:cubicBezTo>
                    <a:pt x="21623" y="24721"/>
                    <a:pt x="22712" y="25150"/>
                    <a:pt x="23365" y="26484"/>
                  </a:cubicBezTo>
                  <a:cubicBezTo>
                    <a:pt x="23667" y="27105"/>
                    <a:pt x="23855" y="28198"/>
                    <a:pt x="25083" y="28198"/>
                  </a:cubicBezTo>
                  <a:cubicBezTo>
                    <a:pt x="25120" y="28198"/>
                    <a:pt x="25158" y="28197"/>
                    <a:pt x="25197" y="28195"/>
                  </a:cubicBezTo>
                  <a:cubicBezTo>
                    <a:pt x="25345" y="28183"/>
                    <a:pt x="25455" y="28022"/>
                    <a:pt x="25593" y="28022"/>
                  </a:cubicBezTo>
                  <a:cubicBezTo>
                    <a:pt x="25664" y="28022"/>
                    <a:pt x="25742" y="28065"/>
                    <a:pt x="25836" y="28195"/>
                  </a:cubicBezTo>
                  <a:cubicBezTo>
                    <a:pt x="25923" y="28298"/>
                    <a:pt x="25767" y="28592"/>
                    <a:pt x="25612" y="28713"/>
                  </a:cubicBezTo>
                  <a:cubicBezTo>
                    <a:pt x="25318" y="28938"/>
                    <a:pt x="24903" y="29128"/>
                    <a:pt x="25283" y="29646"/>
                  </a:cubicBezTo>
                  <a:cubicBezTo>
                    <a:pt x="25508" y="29871"/>
                    <a:pt x="25802" y="30026"/>
                    <a:pt x="26113" y="30078"/>
                  </a:cubicBezTo>
                  <a:cubicBezTo>
                    <a:pt x="26172" y="30086"/>
                    <a:pt x="26229" y="30090"/>
                    <a:pt x="26283" y="30090"/>
                  </a:cubicBezTo>
                  <a:cubicBezTo>
                    <a:pt x="26710" y="30090"/>
                    <a:pt x="27006" y="29856"/>
                    <a:pt x="27098" y="29473"/>
                  </a:cubicBezTo>
                  <a:cubicBezTo>
                    <a:pt x="27115" y="29335"/>
                    <a:pt x="27098" y="29197"/>
                    <a:pt x="27029" y="29076"/>
                  </a:cubicBezTo>
                  <a:cubicBezTo>
                    <a:pt x="26976" y="28903"/>
                    <a:pt x="26992" y="28848"/>
                    <a:pt x="27041" y="28848"/>
                  </a:cubicBezTo>
                  <a:cubicBezTo>
                    <a:pt x="27105" y="28848"/>
                    <a:pt x="27225" y="28941"/>
                    <a:pt x="27322" y="28990"/>
                  </a:cubicBezTo>
                  <a:cubicBezTo>
                    <a:pt x="27824" y="29266"/>
                    <a:pt x="28463" y="29473"/>
                    <a:pt x="28169" y="30113"/>
                  </a:cubicBezTo>
                  <a:cubicBezTo>
                    <a:pt x="27945" y="30597"/>
                    <a:pt x="28117" y="31029"/>
                    <a:pt x="28809" y="31461"/>
                  </a:cubicBezTo>
                  <a:cubicBezTo>
                    <a:pt x="30199" y="32318"/>
                    <a:pt x="31628" y="32554"/>
                    <a:pt x="32898" y="32554"/>
                  </a:cubicBezTo>
                  <a:cubicBezTo>
                    <a:pt x="33522" y="32554"/>
                    <a:pt x="34108" y="32497"/>
                    <a:pt x="34633" y="32429"/>
                  </a:cubicBezTo>
                  <a:cubicBezTo>
                    <a:pt x="36672" y="32135"/>
                    <a:pt x="39299" y="31824"/>
                    <a:pt x="39299" y="29145"/>
                  </a:cubicBezTo>
                  <a:cubicBezTo>
                    <a:pt x="39299" y="28938"/>
                    <a:pt x="39541" y="28799"/>
                    <a:pt x="39592" y="28575"/>
                  </a:cubicBezTo>
                  <a:cubicBezTo>
                    <a:pt x="40024" y="26968"/>
                    <a:pt x="41804" y="26363"/>
                    <a:pt x="42496" y="24998"/>
                  </a:cubicBezTo>
                  <a:cubicBezTo>
                    <a:pt x="44224" y="21559"/>
                    <a:pt x="44362" y="17722"/>
                    <a:pt x="40232" y="13661"/>
                  </a:cubicBezTo>
                  <a:cubicBezTo>
                    <a:pt x="38953" y="12399"/>
                    <a:pt x="38037" y="10671"/>
                    <a:pt x="36309" y="9859"/>
                  </a:cubicBezTo>
                  <a:cubicBezTo>
                    <a:pt x="34494" y="9012"/>
                    <a:pt x="34080" y="7716"/>
                    <a:pt x="33509" y="6472"/>
                  </a:cubicBezTo>
                  <a:cubicBezTo>
                    <a:pt x="33388" y="5608"/>
                    <a:pt x="33008" y="4761"/>
                    <a:pt x="32213" y="4346"/>
                  </a:cubicBezTo>
                  <a:cubicBezTo>
                    <a:pt x="30658" y="3465"/>
                    <a:pt x="30278" y="2100"/>
                    <a:pt x="29414" y="942"/>
                  </a:cubicBezTo>
                  <a:cubicBezTo>
                    <a:pt x="29120" y="544"/>
                    <a:pt x="28947" y="78"/>
                    <a:pt x="28377" y="9"/>
                  </a:cubicBezTo>
                  <a:cubicBezTo>
                    <a:pt x="28330" y="3"/>
                    <a:pt x="28287" y="1"/>
                    <a:pt x="28245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7" name="Google Shape;3299;p74"/>
            <p:cNvSpPr/>
            <p:nvPr/>
          </p:nvSpPr>
          <p:spPr>
            <a:xfrm>
              <a:off x="6442175" y="3238700"/>
              <a:ext cx="571625" cy="311800"/>
            </a:xfrm>
            <a:custGeom>
              <a:avLst/>
              <a:gdLst/>
              <a:ahLst/>
              <a:cxnLst/>
              <a:rect l="l" t="t" r="r" b="b"/>
              <a:pathLst>
                <a:path w="22865" h="12472" extrusionOk="0">
                  <a:moveTo>
                    <a:pt x="3070" y="1"/>
                  </a:moveTo>
                  <a:cubicBezTo>
                    <a:pt x="2939" y="1"/>
                    <a:pt x="2792" y="15"/>
                    <a:pt x="2627" y="46"/>
                  </a:cubicBezTo>
                  <a:cubicBezTo>
                    <a:pt x="1833" y="202"/>
                    <a:pt x="830" y="29"/>
                    <a:pt x="415" y="927"/>
                  </a:cubicBezTo>
                  <a:cubicBezTo>
                    <a:pt x="1" y="1826"/>
                    <a:pt x="934" y="1861"/>
                    <a:pt x="1400" y="2189"/>
                  </a:cubicBezTo>
                  <a:cubicBezTo>
                    <a:pt x="1504" y="2258"/>
                    <a:pt x="1366" y="2569"/>
                    <a:pt x="1435" y="2742"/>
                  </a:cubicBezTo>
                  <a:cubicBezTo>
                    <a:pt x="1757" y="3623"/>
                    <a:pt x="1963" y="4886"/>
                    <a:pt x="3062" y="4886"/>
                  </a:cubicBezTo>
                  <a:cubicBezTo>
                    <a:pt x="3084" y="4886"/>
                    <a:pt x="3106" y="4886"/>
                    <a:pt x="3129" y="4885"/>
                  </a:cubicBezTo>
                  <a:cubicBezTo>
                    <a:pt x="3207" y="4880"/>
                    <a:pt x="3284" y="4878"/>
                    <a:pt x="3360" y="4878"/>
                  </a:cubicBezTo>
                  <a:cubicBezTo>
                    <a:pt x="4698" y="4878"/>
                    <a:pt x="5731" y="5570"/>
                    <a:pt x="6810" y="6077"/>
                  </a:cubicBezTo>
                  <a:cubicBezTo>
                    <a:pt x="7328" y="6319"/>
                    <a:pt x="8019" y="7322"/>
                    <a:pt x="7207" y="8203"/>
                  </a:cubicBezTo>
                  <a:cubicBezTo>
                    <a:pt x="6913" y="8531"/>
                    <a:pt x="6948" y="8911"/>
                    <a:pt x="7121" y="9292"/>
                  </a:cubicBezTo>
                  <a:cubicBezTo>
                    <a:pt x="7274" y="9613"/>
                    <a:pt x="7597" y="9810"/>
                    <a:pt x="7934" y="9810"/>
                  </a:cubicBezTo>
                  <a:cubicBezTo>
                    <a:pt x="8014" y="9810"/>
                    <a:pt x="8095" y="9799"/>
                    <a:pt x="8175" y="9775"/>
                  </a:cubicBezTo>
                  <a:cubicBezTo>
                    <a:pt x="8275" y="9755"/>
                    <a:pt x="8368" y="9745"/>
                    <a:pt x="8457" y="9745"/>
                  </a:cubicBezTo>
                  <a:cubicBezTo>
                    <a:pt x="8811" y="9745"/>
                    <a:pt x="9087" y="9900"/>
                    <a:pt x="9419" y="10121"/>
                  </a:cubicBezTo>
                  <a:cubicBezTo>
                    <a:pt x="10079" y="10569"/>
                    <a:pt x="10930" y="10787"/>
                    <a:pt x="11688" y="10787"/>
                  </a:cubicBezTo>
                  <a:cubicBezTo>
                    <a:pt x="12538" y="10787"/>
                    <a:pt x="13270" y="10513"/>
                    <a:pt x="13480" y="9983"/>
                  </a:cubicBezTo>
                  <a:cubicBezTo>
                    <a:pt x="13648" y="9563"/>
                    <a:pt x="13555" y="9014"/>
                    <a:pt x="14230" y="9014"/>
                  </a:cubicBezTo>
                  <a:cubicBezTo>
                    <a:pt x="14250" y="9014"/>
                    <a:pt x="14271" y="9014"/>
                    <a:pt x="14293" y="9015"/>
                  </a:cubicBezTo>
                  <a:cubicBezTo>
                    <a:pt x="15036" y="9050"/>
                    <a:pt x="15381" y="9516"/>
                    <a:pt x="15450" y="10138"/>
                  </a:cubicBezTo>
                  <a:cubicBezTo>
                    <a:pt x="15640" y="11486"/>
                    <a:pt x="16522" y="11953"/>
                    <a:pt x="17697" y="11988"/>
                  </a:cubicBezTo>
                  <a:cubicBezTo>
                    <a:pt x="18224" y="11988"/>
                    <a:pt x="18870" y="12472"/>
                    <a:pt x="19366" y="12472"/>
                  </a:cubicBezTo>
                  <a:cubicBezTo>
                    <a:pt x="19602" y="12472"/>
                    <a:pt x="19804" y="12362"/>
                    <a:pt x="19944" y="12039"/>
                  </a:cubicBezTo>
                  <a:cubicBezTo>
                    <a:pt x="20289" y="11210"/>
                    <a:pt x="19287" y="10398"/>
                    <a:pt x="18596" y="9758"/>
                  </a:cubicBezTo>
                  <a:cubicBezTo>
                    <a:pt x="18164" y="9361"/>
                    <a:pt x="17420" y="8825"/>
                    <a:pt x="17749" y="8272"/>
                  </a:cubicBezTo>
                  <a:cubicBezTo>
                    <a:pt x="17984" y="7884"/>
                    <a:pt x="18253" y="7197"/>
                    <a:pt x="18937" y="7197"/>
                  </a:cubicBezTo>
                  <a:cubicBezTo>
                    <a:pt x="19107" y="7197"/>
                    <a:pt x="19302" y="7239"/>
                    <a:pt x="19529" y="7339"/>
                  </a:cubicBezTo>
                  <a:cubicBezTo>
                    <a:pt x="19732" y="7429"/>
                    <a:pt x="19935" y="7468"/>
                    <a:pt x="20135" y="7468"/>
                  </a:cubicBezTo>
                  <a:cubicBezTo>
                    <a:pt x="20854" y="7468"/>
                    <a:pt x="21544" y="6970"/>
                    <a:pt x="22138" y="6578"/>
                  </a:cubicBezTo>
                  <a:cubicBezTo>
                    <a:pt x="22795" y="6146"/>
                    <a:pt x="22864" y="5248"/>
                    <a:pt x="22311" y="4643"/>
                  </a:cubicBezTo>
                  <a:cubicBezTo>
                    <a:pt x="22115" y="4425"/>
                    <a:pt x="21948" y="4340"/>
                    <a:pt x="21799" y="4340"/>
                  </a:cubicBezTo>
                  <a:cubicBezTo>
                    <a:pt x="21465" y="4340"/>
                    <a:pt x="21227" y="4774"/>
                    <a:pt x="20963" y="5110"/>
                  </a:cubicBezTo>
                  <a:cubicBezTo>
                    <a:pt x="20756" y="5334"/>
                    <a:pt x="20479" y="5472"/>
                    <a:pt x="20168" y="5507"/>
                  </a:cubicBezTo>
                  <a:cubicBezTo>
                    <a:pt x="20112" y="5512"/>
                    <a:pt x="20051" y="5514"/>
                    <a:pt x="19986" y="5514"/>
                  </a:cubicBezTo>
                  <a:cubicBezTo>
                    <a:pt x="18639" y="5514"/>
                    <a:pt x="15548" y="4518"/>
                    <a:pt x="14344" y="3727"/>
                  </a:cubicBezTo>
                  <a:cubicBezTo>
                    <a:pt x="13999" y="3485"/>
                    <a:pt x="13636" y="3295"/>
                    <a:pt x="13238" y="3139"/>
                  </a:cubicBezTo>
                  <a:cubicBezTo>
                    <a:pt x="11925" y="2690"/>
                    <a:pt x="10473" y="2465"/>
                    <a:pt x="9298" y="1774"/>
                  </a:cubicBezTo>
                  <a:cubicBezTo>
                    <a:pt x="8770" y="1458"/>
                    <a:pt x="8301" y="1322"/>
                    <a:pt x="7877" y="1322"/>
                  </a:cubicBezTo>
                  <a:cubicBezTo>
                    <a:pt x="7093" y="1322"/>
                    <a:pt x="6459" y="1787"/>
                    <a:pt x="5876" y="2448"/>
                  </a:cubicBezTo>
                  <a:cubicBezTo>
                    <a:pt x="5497" y="2886"/>
                    <a:pt x="5240" y="3062"/>
                    <a:pt x="5050" y="3062"/>
                  </a:cubicBezTo>
                  <a:cubicBezTo>
                    <a:pt x="4739" y="3062"/>
                    <a:pt x="4614" y="2586"/>
                    <a:pt x="4442" y="2016"/>
                  </a:cubicBezTo>
                  <a:cubicBezTo>
                    <a:pt x="4193" y="1191"/>
                    <a:pt x="4266" y="1"/>
                    <a:pt x="3070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8" name="Google Shape;3300;p74"/>
            <p:cNvSpPr/>
            <p:nvPr/>
          </p:nvSpPr>
          <p:spPr>
            <a:xfrm>
              <a:off x="5898675" y="3029225"/>
              <a:ext cx="282150" cy="318450"/>
            </a:xfrm>
            <a:custGeom>
              <a:avLst/>
              <a:gdLst/>
              <a:ahLst/>
              <a:cxnLst/>
              <a:rect l="l" t="t" r="r" b="b"/>
              <a:pathLst>
                <a:path w="11286" h="12738" extrusionOk="0">
                  <a:moveTo>
                    <a:pt x="8163" y="0"/>
                  </a:moveTo>
                  <a:cubicBezTo>
                    <a:pt x="7646" y="0"/>
                    <a:pt x="7307" y="634"/>
                    <a:pt x="7121" y="1115"/>
                  </a:cubicBezTo>
                  <a:cubicBezTo>
                    <a:pt x="6498" y="2618"/>
                    <a:pt x="5081" y="3362"/>
                    <a:pt x="4027" y="4450"/>
                  </a:cubicBezTo>
                  <a:cubicBezTo>
                    <a:pt x="3562" y="4916"/>
                    <a:pt x="2753" y="5709"/>
                    <a:pt x="2170" y="5709"/>
                  </a:cubicBezTo>
                  <a:cubicBezTo>
                    <a:pt x="2125" y="5709"/>
                    <a:pt x="2082" y="5704"/>
                    <a:pt x="2040" y="5695"/>
                  </a:cubicBezTo>
                  <a:cubicBezTo>
                    <a:pt x="1767" y="5631"/>
                    <a:pt x="1536" y="5602"/>
                    <a:pt x="1339" y="5602"/>
                  </a:cubicBezTo>
                  <a:cubicBezTo>
                    <a:pt x="150" y="5602"/>
                    <a:pt x="215" y="6659"/>
                    <a:pt x="52" y="7475"/>
                  </a:cubicBezTo>
                  <a:cubicBezTo>
                    <a:pt x="1" y="9410"/>
                    <a:pt x="1625" y="11518"/>
                    <a:pt x="3267" y="12123"/>
                  </a:cubicBezTo>
                  <a:cubicBezTo>
                    <a:pt x="3638" y="12262"/>
                    <a:pt x="4019" y="12277"/>
                    <a:pt x="4389" y="12277"/>
                  </a:cubicBezTo>
                  <a:cubicBezTo>
                    <a:pt x="4488" y="12277"/>
                    <a:pt x="4586" y="12276"/>
                    <a:pt x="4683" y="12276"/>
                  </a:cubicBezTo>
                  <a:cubicBezTo>
                    <a:pt x="5034" y="12276"/>
                    <a:pt x="5369" y="12290"/>
                    <a:pt x="5669" y="12417"/>
                  </a:cubicBezTo>
                  <a:cubicBezTo>
                    <a:pt x="6156" y="12630"/>
                    <a:pt x="6559" y="12738"/>
                    <a:pt x="6895" y="12738"/>
                  </a:cubicBezTo>
                  <a:cubicBezTo>
                    <a:pt x="7678" y="12738"/>
                    <a:pt x="8093" y="12148"/>
                    <a:pt x="8348" y="10914"/>
                  </a:cubicBezTo>
                  <a:cubicBezTo>
                    <a:pt x="8572" y="9773"/>
                    <a:pt x="9073" y="8235"/>
                    <a:pt x="9937" y="7786"/>
                  </a:cubicBezTo>
                  <a:cubicBezTo>
                    <a:pt x="11268" y="7094"/>
                    <a:pt x="10577" y="6697"/>
                    <a:pt x="10231" y="6023"/>
                  </a:cubicBezTo>
                  <a:cubicBezTo>
                    <a:pt x="9782" y="5124"/>
                    <a:pt x="8797" y="4278"/>
                    <a:pt x="10058" y="3189"/>
                  </a:cubicBezTo>
                  <a:cubicBezTo>
                    <a:pt x="10404" y="2895"/>
                    <a:pt x="11285" y="2618"/>
                    <a:pt x="10853" y="1945"/>
                  </a:cubicBezTo>
                  <a:cubicBezTo>
                    <a:pt x="10266" y="1063"/>
                    <a:pt x="9402" y="286"/>
                    <a:pt x="8348" y="26"/>
                  </a:cubicBezTo>
                  <a:cubicBezTo>
                    <a:pt x="8284" y="9"/>
                    <a:pt x="8222" y="0"/>
                    <a:pt x="8163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9" name="Google Shape;3301;p74"/>
            <p:cNvSpPr/>
            <p:nvPr/>
          </p:nvSpPr>
          <p:spPr>
            <a:xfrm>
              <a:off x="5544400" y="3065225"/>
              <a:ext cx="541800" cy="430700"/>
            </a:xfrm>
            <a:custGeom>
              <a:avLst/>
              <a:gdLst/>
              <a:ahLst/>
              <a:cxnLst/>
              <a:rect l="l" t="t" r="r" b="b"/>
              <a:pathLst>
                <a:path w="21672" h="17228" extrusionOk="0">
                  <a:moveTo>
                    <a:pt x="7484" y="4583"/>
                  </a:moveTo>
                  <a:lnTo>
                    <a:pt x="7484" y="4583"/>
                  </a:lnTo>
                  <a:cubicBezTo>
                    <a:pt x="7486" y="4586"/>
                    <a:pt x="7488" y="4589"/>
                    <a:pt x="7491" y="4592"/>
                  </a:cubicBezTo>
                  <a:lnTo>
                    <a:pt x="7491" y="4592"/>
                  </a:lnTo>
                  <a:cubicBezTo>
                    <a:pt x="7494" y="4595"/>
                    <a:pt x="7498" y="4597"/>
                    <a:pt x="7501" y="4600"/>
                  </a:cubicBezTo>
                  <a:lnTo>
                    <a:pt x="7484" y="4583"/>
                  </a:lnTo>
                  <a:close/>
                  <a:moveTo>
                    <a:pt x="1210" y="0"/>
                  </a:moveTo>
                  <a:cubicBezTo>
                    <a:pt x="910" y="0"/>
                    <a:pt x="646" y="84"/>
                    <a:pt x="415" y="314"/>
                  </a:cubicBezTo>
                  <a:cubicBezTo>
                    <a:pt x="1" y="712"/>
                    <a:pt x="260" y="1127"/>
                    <a:pt x="571" y="1403"/>
                  </a:cubicBezTo>
                  <a:cubicBezTo>
                    <a:pt x="1833" y="2561"/>
                    <a:pt x="2939" y="3874"/>
                    <a:pt x="3872" y="5309"/>
                  </a:cubicBezTo>
                  <a:cubicBezTo>
                    <a:pt x="5894" y="8264"/>
                    <a:pt x="6948" y="12014"/>
                    <a:pt x="10663" y="13552"/>
                  </a:cubicBezTo>
                  <a:cubicBezTo>
                    <a:pt x="10715" y="13587"/>
                    <a:pt x="10733" y="13656"/>
                    <a:pt x="10733" y="13725"/>
                  </a:cubicBezTo>
                  <a:cubicBezTo>
                    <a:pt x="10007" y="15522"/>
                    <a:pt x="11579" y="15401"/>
                    <a:pt x="12478" y="15660"/>
                  </a:cubicBezTo>
                  <a:cubicBezTo>
                    <a:pt x="14932" y="16334"/>
                    <a:pt x="17420" y="16801"/>
                    <a:pt x="19961" y="17043"/>
                  </a:cubicBezTo>
                  <a:cubicBezTo>
                    <a:pt x="20276" y="17079"/>
                    <a:pt x="20618" y="17227"/>
                    <a:pt x="20904" y="17227"/>
                  </a:cubicBezTo>
                  <a:cubicBezTo>
                    <a:pt x="21167" y="17227"/>
                    <a:pt x="21382" y="17101"/>
                    <a:pt x="21482" y="16645"/>
                  </a:cubicBezTo>
                  <a:cubicBezTo>
                    <a:pt x="21672" y="15816"/>
                    <a:pt x="20842" y="15626"/>
                    <a:pt x="20306" y="15280"/>
                  </a:cubicBezTo>
                  <a:cubicBezTo>
                    <a:pt x="18129" y="13932"/>
                    <a:pt x="15502" y="14347"/>
                    <a:pt x="13204" y="13448"/>
                  </a:cubicBezTo>
                  <a:cubicBezTo>
                    <a:pt x="13103" y="13410"/>
                    <a:pt x="12986" y="13400"/>
                    <a:pt x="12863" y="13400"/>
                  </a:cubicBezTo>
                  <a:cubicBezTo>
                    <a:pt x="12726" y="13400"/>
                    <a:pt x="12582" y="13412"/>
                    <a:pt x="12448" y="13412"/>
                  </a:cubicBezTo>
                  <a:cubicBezTo>
                    <a:pt x="12162" y="13412"/>
                    <a:pt x="11919" y="13355"/>
                    <a:pt x="11873" y="12999"/>
                  </a:cubicBezTo>
                  <a:cubicBezTo>
                    <a:pt x="11769" y="12221"/>
                    <a:pt x="11614" y="11288"/>
                    <a:pt x="12409" y="10666"/>
                  </a:cubicBezTo>
                  <a:cubicBezTo>
                    <a:pt x="12979" y="10199"/>
                    <a:pt x="12806" y="9836"/>
                    <a:pt x="12478" y="9249"/>
                  </a:cubicBezTo>
                  <a:cubicBezTo>
                    <a:pt x="11908" y="8195"/>
                    <a:pt x="10352" y="8558"/>
                    <a:pt x="10076" y="7849"/>
                  </a:cubicBezTo>
                  <a:cubicBezTo>
                    <a:pt x="9542" y="6419"/>
                    <a:pt x="8354" y="5659"/>
                    <a:pt x="7491" y="4592"/>
                  </a:cubicBezTo>
                  <a:lnTo>
                    <a:pt x="7491" y="4592"/>
                  </a:lnTo>
                  <a:cubicBezTo>
                    <a:pt x="6993" y="4179"/>
                    <a:pt x="6512" y="3733"/>
                    <a:pt x="5980" y="3339"/>
                  </a:cubicBezTo>
                  <a:cubicBezTo>
                    <a:pt x="4563" y="2285"/>
                    <a:pt x="3682" y="522"/>
                    <a:pt x="1763" y="72"/>
                  </a:cubicBezTo>
                  <a:cubicBezTo>
                    <a:pt x="1567" y="28"/>
                    <a:pt x="1383" y="0"/>
                    <a:pt x="1210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0" name="Google Shape;3302;p74"/>
            <p:cNvSpPr/>
            <p:nvPr/>
          </p:nvSpPr>
          <p:spPr>
            <a:xfrm>
              <a:off x="4388700" y="3530600"/>
              <a:ext cx="227275" cy="395425"/>
            </a:xfrm>
            <a:custGeom>
              <a:avLst/>
              <a:gdLst/>
              <a:ahLst/>
              <a:cxnLst/>
              <a:rect l="l" t="t" r="r" b="b"/>
              <a:pathLst>
                <a:path w="9091" h="15817" extrusionOk="0">
                  <a:moveTo>
                    <a:pt x="7622" y="0"/>
                  </a:moveTo>
                  <a:cubicBezTo>
                    <a:pt x="7155" y="0"/>
                    <a:pt x="6965" y="363"/>
                    <a:pt x="6740" y="761"/>
                  </a:cubicBezTo>
                  <a:cubicBezTo>
                    <a:pt x="5963" y="2212"/>
                    <a:pt x="5323" y="3802"/>
                    <a:pt x="3405" y="4200"/>
                  </a:cubicBezTo>
                  <a:cubicBezTo>
                    <a:pt x="2645" y="4338"/>
                    <a:pt x="2247" y="4891"/>
                    <a:pt x="2109" y="5738"/>
                  </a:cubicBezTo>
                  <a:cubicBezTo>
                    <a:pt x="1781" y="7587"/>
                    <a:pt x="1971" y="9471"/>
                    <a:pt x="917" y="11285"/>
                  </a:cubicBezTo>
                  <a:cubicBezTo>
                    <a:pt x="1" y="12910"/>
                    <a:pt x="1660" y="15813"/>
                    <a:pt x="3077" y="15813"/>
                  </a:cubicBezTo>
                  <a:cubicBezTo>
                    <a:pt x="3125" y="15815"/>
                    <a:pt x="3172" y="15816"/>
                    <a:pt x="3219" y="15816"/>
                  </a:cubicBezTo>
                  <a:cubicBezTo>
                    <a:pt x="4640" y="15816"/>
                    <a:pt x="5279" y="14808"/>
                    <a:pt x="5496" y="13670"/>
                  </a:cubicBezTo>
                  <a:cubicBezTo>
                    <a:pt x="6049" y="11095"/>
                    <a:pt x="7034" y="8676"/>
                    <a:pt x="8002" y="6256"/>
                  </a:cubicBezTo>
                  <a:cubicBezTo>
                    <a:pt x="8745" y="4373"/>
                    <a:pt x="9091" y="2645"/>
                    <a:pt x="8192" y="778"/>
                  </a:cubicBezTo>
                  <a:cubicBezTo>
                    <a:pt x="8054" y="467"/>
                    <a:pt x="8106" y="18"/>
                    <a:pt x="7622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1" name="Google Shape;3303;p74"/>
            <p:cNvSpPr/>
            <p:nvPr/>
          </p:nvSpPr>
          <p:spPr>
            <a:xfrm>
              <a:off x="6438300" y="1893850"/>
              <a:ext cx="267450" cy="418275"/>
            </a:xfrm>
            <a:custGeom>
              <a:avLst/>
              <a:gdLst/>
              <a:ahLst/>
              <a:cxnLst/>
              <a:rect l="l" t="t" r="r" b="b"/>
              <a:pathLst>
                <a:path w="10698" h="16731" extrusionOk="0">
                  <a:moveTo>
                    <a:pt x="4909" y="1"/>
                  </a:moveTo>
                  <a:cubicBezTo>
                    <a:pt x="4667" y="1"/>
                    <a:pt x="4504" y="61"/>
                    <a:pt x="4562" y="216"/>
                  </a:cubicBezTo>
                  <a:cubicBezTo>
                    <a:pt x="5064" y="1633"/>
                    <a:pt x="3992" y="3465"/>
                    <a:pt x="5444" y="4502"/>
                  </a:cubicBezTo>
                  <a:cubicBezTo>
                    <a:pt x="6654" y="5366"/>
                    <a:pt x="6515" y="6627"/>
                    <a:pt x="6913" y="7647"/>
                  </a:cubicBezTo>
                  <a:cubicBezTo>
                    <a:pt x="6804" y="8207"/>
                    <a:pt x="6835" y="9062"/>
                    <a:pt x="6426" y="9062"/>
                  </a:cubicBezTo>
                  <a:cubicBezTo>
                    <a:pt x="6380" y="9062"/>
                    <a:pt x="6330" y="9052"/>
                    <a:pt x="6273" y="9029"/>
                  </a:cubicBezTo>
                  <a:cubicBezTo>
                    <a:pt x="6019" y="8928"/>
                    <a:pt x="5817" y="8884"/>
                    <a:pt x="5657" y="8884"/>
                  </a:cubicBezTo>
                  <a:cubicBezTo>
                    <a:pt x="5131" y="8884"/>
                    <a:pt x="5047" y="9360"/>
                    <a:pt x="4995" y="9876"/>
                  </a:cubicBezTo>
                  <a:cubicBezTo>
                    <a:pt x="4925" y="10533"/>
                    <a:pt x="4614" y="10757"/>
                    <a:pt x="4044" y="10896"/>
                  </a:cubicBezTo>
                  <a:cubicBezTo>
                    <a:pt x="726" y="11673"/>
                    <a:pt x="0" y="13229"/>
                    <a:pt x="1659" y="16028"/>
                  </a:cubicBezTo>
                  <a:cubicBezTo>
                    <a:pt x="1834" y="16314"/>
                    <a:pt x="1935" y="16730"/>
                    <a:pt x="2351" y="16730"/>
                  </a:cubicBezTo>
                  <a:cubicBezTo>
                    <a:pt x="2389" y="16730"/>
                    <a:pt x="2429" y="16727"/>
                    <a:pt x="2471" y="16720"/>
                  </a:cubicBezTo>
                  <a:cubicBezTo>
                    <a:pt x="3007" y="16633"/>
                    <a:pt x="3197" y="16236"/>
                    <a:pt x="3301" y="15752"/>
                  </a:cubicBezTo>
                  <a:cubicBezTo>
                    <a:pt x="3405" y="15251"/>
                    <a:pt x="3301" y="14784"/>
                    <a:pt x="4009" y="14542"/>
                  </a:cubicBezTo>
                  <a:cubicBezTo>
                    <a:pt x="5651" y="13955"/>
                    <a:pt x="7241" y="13194"/>
                    <a:pt x="8866" y="12555"/>
                  </a:cubicBezTo>
                  <a:cubicBezTo>
                    <a:pt x="9298" y="12399"/>
                    <a:pt x="9643" y="12261"/>
                    <a:pt x="9799" y="11829"/>
                  </a:cubicBezTo>
                  <a:cubicBezTo>
                    <a:pt x="10300" y="10308"/>
                    <a:pt x="8866" y="5746"/>
                    <a:pt x="7604" y="4709"/>
                  </a:cubicBezTo>
                  <a:cubicBezTo>
                    <a:pt x="7397" y="4536"/>
                    <a:pt x="6809" y="4571"/>
                    <a:pt x="7016" y="4139"/>
                  </a:cubicBezTo>
                  <a:cubicBezTo>
                    <a:pt x="7082" y="4008"/>
                    <a:pt x="7166" y="3963"/>
                    <a:pt x="7262" y="3963"/>
                  </a:cubicBezTo>
                  <a:cubicBezTo>
                    <a:pt x="7468" y="3963"/>
                    <a:pt x="7725" y="4173"/>
                    <a:pt x="7950" y="4173"/>
                  </a:cubicBezTo>
                  <a:cubicBezTo>
                    <a:pt x="7979" y="4174"/>
                    <a:pt x="8009" y="4175"/>
                    <a:pt x="8039" y="4175"/>
                  </a:cubicBezTo>
                  <a:cubicBezTo>
                    <a:pt x="9008" y="4175"/>
                    <a:pt x="9913" y="3634"/>
                    <a:pt x="10265" y="2946"/>
                  </a:cubicBezTo>
                  <a:cubicBezTo>
                    <a:pt x="10697" y="2117"/>
                    <a:pt x="9695" y="1667"/>
                    <a:pt x="8987" y="1581"/>
                  </a:cubicBezTo>
                  <a:cubicBezTo>
                    <a:pt x="7811" y="1443"/>
                    <a:pt x="6930" y="786"/>
                    <a:pt x="5962" y="250"/>
                  </a:cubicBezTo>
                  <a:cubicBezTo>
                    <a:pt x="5704" y="111"/>
                    <a:pt x="5235" y="1"/>
                    <a:pt x="4909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2" name="Google Shape;3304;p74"/>
            <p:cNvSpPr/>
            <p:nvPr/>
          </p:nvSpPr>
          <p:spPr>
            <a:xfrm>
              <a:off x="6901875" y="4220725"/>
              <a:ext cx="468775" cy="354550"/>
            </a:xfrm>
            <a:custGeom>
              <a:avLst/>
              <a:gdLst/>
              <a:ahLst/>
              <a:cxnLst/>
              <a:rect l="l" t="t" r="r" b="b"/>
              <a:pathLst>
                <a:path w="18751" h="14182" extrusionOk="0">
                  <a:moveTo>
                    <a:pt x="15666" y="0"/>
                  </a:moveTo>
                  <a:cubicBezTo>
                    <a:pt x="15588" y="0"/>
                    <a:pt x="15504" y="9"/>
                    <a:pt x="15415" y="28"/>
                  </a:cubicBezTo>
                  <a:cubicBezTo>
                    <a:pt x="14690" y="184"/>
                    <a:pt x="14759" y="772"/>
                    <a:pt x="14897" y="1290"/>
                  </a:cubicBezTo>
                  <a:cubicBezTo>
                    <a:pt x="15294" y="2845"/>
                    <a:pt x="14880" y="4038"/>
                    <a:pt x="13463" y="4850"/>
                  </a:cubicBezTo>
                  <a:cubicBezTo>
                    <a:pt x="13013" y="5109"/>
                    <a:pt x="12823" y="5472"/>
                    <a:pt x="13065" y="5991"/>
                  </a:cubicBezTo>
                  <a:cubicBezTo>
                    <a:pt x="13324" y="6578"/>
                    <a:pt x="12823" y="6803"/>
                    <a:pt x="12512" y="7097"/>
                  </a:cubicBezTo>
                  <a:cubicBezTo>
                    <a:pt x="12410" y="7191"/>
                    <a:pt x="12303" y="7233"/>
                    <a:pt x="12200" y="7233"/>
                  </a:cubicBezTo>
                  <a:cubicBezTo>
                    <a:pt x="12041" y="7233"/>
                    <a:pt x="11891" y="7133"/>
                    <a:pt x="11786" y="6976"/>
                  </a:cubicBezTo>
                  <a:cubicBezTo>
                    <a:pt x="11531" y="6610"/>
                    <a:pt x="11284" y="6477"/>
                    <a:pt x="11039" y="6477"/>
                  </a:cubicBezTo>
                  <a:cubicBezTo>
                    <a:pt x="10705" y="6477"/>
                    <a:pt x="10373" y="6726"/>
                    <a:pt x="10024" y="6976"/>
                  </a:cubicBezTo>
                  <a:cubicBezTo>
                    <a:pt x="8797" y="7891"/>
                    <a:pt x="7811" y="9188"/>
                    <a:pt x="6308" y="9637"/>
                  </a:cubicBezTo>
                  <a:cubicBezTo>
                    <a:pt x="4303" y="10242"/>
                    <a:pt x="2696" y="11572"/>
                    <a:pt x="812" y="12385"/>
                  </a:cubicBezTo>
                  <a:cubicBezTo>
                    <a:pt x="242" y="12627"/>
                    <a:pt x="0" y="13214"/>
                    <a:pt x="692" y="13577"/>
                  </a:cubicBezTo>
                  <a:cubicBezTo>
                    <a:pt x="1262" y="13888"/>
                    <a:pt x="1936" y="13992"/>
                    <a:pt x="2610" y="14182"/>
                  </a:cubicBezTo>
                  <a:cubicBezTo>
                    <a:pt x="3819" y="13854"/>
                    <a:pt x="4943" y="13249"/>
                    <a:pt x="5893" y="12436"/>
                  </a:cubicBezTo>
                  <a:cubicBezTo>
                    <a:pt x="7829" y="10743"/>
                    <a:pt x="10144" y="9447"/>
                    <a:pt x="12357" y="8496"/>
                  </a:cubicBezTo>
                  <a:cubicBezTo>
                    <a:pt x="14396" y="7615"/>
                    <a:pt x="15847" y="6042"/>
                    <a:pt x="17817" y="5213"/>
                  </a:cubicBezTo>
                  <a:cubicBezTo>
                    <a:pt x="18301" y="4988"/>
                    <a:pt x="18751" y="4452"/>
                    <a:pt x="18612" y="3848"/>
                  </a:cubicBezTo>
                  <a:cubicBezTo>
                    <a:pt x="18539" y="3538"/>
                    <a:pt x="18402" y="3442"/>
                    <a:pt x="18239" y="3442"/>
                  </a:cubicBezTo>
                  <a:cubicBezTo>
                    <a:pt x="18019" y="3442"/>
                    <a:pt x="17752" y="3615"/>
                    <a:pt x="17524" y="3675"/>
                  </a:cubicBezTo>
                  <a:cubicBezTo>
                    <a:pt x="17487" y="3682"/>
                    <a:pt x="17451" y="3686"/>
                    <a:pt x="17417" y="3686"/>
                  </a:cubicBezTo>
                  <a:cubicBezTo>
                    <a:pt x="17207" y="3686"/>
                    <a:pt x="17050" y="3554"/>
                    <a:pt x="17109" y="3346"/>
                  </a:cubicBezTo>
                  <a:cubicBezTo>
                    <a:pt x="17385" y="2431"/>
                    <a:pt x="16625" y="1791"/>
                    <a:pt x="16556" y="962"/>
                  </a:cubicBezTo>
                  <a:cubicBezTo>
                    <a:pt x="16526" y="461"/>
                    <a:pt x="16229" y="0"/>
                    <a:pt x="15666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3" name="Google Shape;3305;p74"/>
            <p:cNvSpPr/>
            <p:nvPr/>
          </p:nvSpPr>
          <p:spPr>
            <a:xfrm>
              <a:off x="6306100" y="2654825"/>
              <a:ext cx="232875" cy="385425"/>
            </a:xfrm>
            <a:custGeom>
              <a:avLst/>
              <a:gdLst/>
              <a:ahLst/>
              <a:cxnLst/>
              <a:rect l="l" t="t" r="r" b="b"/>
              <a:pathLst>
                <a:path w="9315" h="15417" extrusionOk="0">
                  <a:moveTo>
                    <a:pt x="6907" y="9941"/>
                  </a:moveTo>
                  <a:cubicBezTo>
                    <a:pt x="6738" y="10523"/>
                    <a:pt x="6645" y="11167"/>
                    <a:pt x="5910" y="11304"/>
                  </a:cubicBezTo>
                  <a:cubicBezTo>
                    <a:pt x="5905" y="11305"/>
                    <a:pt x="5899" y="11305"/>
                    <a:pt x="5892" y="11305"/>
                  </a:cubicBezTo>
                  <a:cubicBezTo>
                    <a:pt x="5767" y="11305"/>
                    <a:pt x="5547" y="11146"/>
                    <a:pt x="5547" y="11097"/>
                  </a:cubicBezTo>
                  <a:cubicBezTo>
                    <a:pt x="5616" y="10270"/>
                    <a:pt x="6304" y="10147"/>
                    <a:pt x="6907" y="9941"/>
                  </a:cubicBezTo>
                  <a:close/>
                  <a:moveTo>
                    <a:pt x="2345" y="1"/>
                  </a:moveTo>
                  <a:cubicBezTo>
                    <a:pt x="2049" y="1"/>
                    <a:pt x="1708" y="93"/>
                    <a:pt x="1419" y="93"/>
                  </a:cubicBezTo>
                  <a:cubicBezTo>
                    <a:pt x="1383" y="93"/>
                    <a:pt x="1348" y="92"/>
                    <a:pt x="1313" y="88"/>
                  </a:cubicBezTo>
                  <a:cubicBezTo>
                    <a:pt x="1306" y="88"/>
                    <a:pt x="1299" y="88"/>
                    <a:pt x="1292" y="88"/>
                  </a:cubicBezTo>
                  <a:cubicBezTo>
                    <a:pt x="885" y="88"/>
                    <a:pt x="504" y="561"/>
                    <a:pt x="639" y="883"/>
                  </a:cubicBezTo>
                  <a:cubicBezTo>
                    <a:pt x="1244" y="2283"/>
                    <a:pt x="0" y="3977"/>
                    <a:pt x="1348" y="5273"/>
                  </a:cubicBezTo>
                  <a:cubicBezTo>
                    <a:pt x="1538" y="5446"/>
                    <a:pt x="1383" y="5964"/>
                    <a:pt x="1538" y="6241"/>
                  </a:cubicBezTo>
                  <a:cubicBezTo>
                    <a:pt x="1851" y="6738"/>
                    <a:pt x="1941" y="7889"/>
                    <a:pt x="2501" y="7889"/>
                  </a:cubicBezTo>
                  <a:cubicBezTo>
                    <a:pt x="2623" y="7889"/>
                    <a:pt x="2766" y="7836"/>
                    <a:pt x="2938" y="7710"/>
                  </a:cubicBezTo>
                  <a:cubicBezTo>
                    <a:pt x="3345" y="7411"/>
                    <a:pt x="3664" y="7306"/>
                    <a:pt x="3951" y="7306"/>
                  </a:cubicBezTo>
                  <a:cubicBezTo>
                    <a:pt x="4345" y="7306"/>
                    <a:pt x="4678" y="7505"/>
                    <a:pt x="5098" y="7675"/>
                  </a:cubicBezTo>
                  <a:cubicBezTo>
                    <a:pt x="5375" y="7796"/>
                    <a:pt x="5651" y="7848"/>
                    <a:pt x="5668" y="8176"/>
                  </a:cubicBezTo>
                  <a:cubicBezTo>
                    <a:pt x="5668" y="8297"/>
                    <a:pt x="5547" y="8401"/>
                    <a:pt x="5478" y="8504"/>
                  </a:cubicBezTo>
                  <a:cubicBezTo>
                    <a:pt x="5288" y="8384"/>
                    <a:pt x="5098" y="8263"/>
                    <a:pt x="4908" y="8107"/>
                  </a:cubicBezTo>
                  <a:cubicBezTo>
                    <a:pt x="4670" y="7869"/>
                    <a:pt x="4349" y="7740"/>
                    <a:pt x="4020" y="7740"/>
                  </a:cubicBezTo>
                  <a:cubicBezTo>
                    <a:pt x="3895" y="7740"/>
                    <a:pt x="3770" y="7758"/>
                    <a:pt x="3646" y="7796"/>
                  </a:cubicBezTo>
                  <a:cubicBezTo>
                    <a:pt x="3059" y="7951"/>
                    <a:pt x="3284" y="8470"/>
                    <a:pt x="3249" y="8850"/>
                  </a:cubicBezTo>
                  <a:cubicBezTo>
                    <a:pt x="3180" y="10008"/>
                    <a:pt x="4701" y="11270"/>
                    <a:pt x="4580" y="11408"/>
                  </a:cubicBezTo>
                  <a:cubicBezTo>
                    <a:pt x="3042" y="13170"/>
                    <a:pt x="4251" y="13205"/>
                    <a:pt x="5599" y="13758"/>
                  </a:cubicBezTo>
                  <a:cubicBezTo>
                    <a:pt x="6014" y="13948"/>
                    <a:pt x="6429" y="15244"/>
                    <a:pt x="7379" y="15400"/>
                  </a:cubicBezTo>
                  <a:cubicBezTo>
                    <a:pt x="7454" y="15411"/>
                    <a:pt x="7523" y="15417"/>
                    <a:pt x="7586" y="15417"/>
                  </a:cubicBezTo>
                  <a:cubicBezTo>
                    <a:pt x="8462" y="15417"/>
                    <a:pt x="8316" y="14362"/>
                    <a:pt x="8606" y="13879"/>
                  </a:cubicBezTo>
                  <a:cubicBezTo>
                    <a:pt x="9315" y="12687"/>
                    <a:pt x="8554" y="11529"/>
                    <a:pt x="8105" y="10423"/>
                  </a:cubicBezTo>
                  <a:cubicBezTo>
                    <a:pt x="7967" y="10058"/>
                    <a:pt x="7709" y="9812"/>
                    <a:pt x="7353" y="9812"/>
                  </a:cubicBezTo>
                  <a:cubicBezTo>
                    <a:pt x="7222" y="9812"/>
                    <a:pt x="7078" y="9845"/>
                    <a:pt x="6922" y="9917"/>
                  </a:cubicBezTo>
                  <a:lnTo>
                    <a:pt x="6922" y="9917"/>
                  </a:lnTo>
                  <a:cubicBezTo>
                    <a:pt x="7290" y="9072"/>
                    <a:pt x="8114" y="7913"/>
                    <a:pt x="7103" y="7433"/>
                  </a:cubicBezTo>
                  <a:cubicBezTo>
                    <a:pt x="5789" y="6828"/>
                    <a:pt x="5530" y="5048"/>
                    <a:pt x="3854" y="4927"/>
                  </a:cubicBezTo>
                  <a:cubicBezTo>
                    <a:pt x="3335" y="4893"/>
                    <a:pt x="2886" y="4167"/>
                    <a:pt x="3318" y="3424"/>
                  </a:cubicBezTo>
                  <a:cubicBezTo>
                    <a:pt x="3975" y="2318"/>
                    <a:pt x="3353" y="1298"/>
                    <a:pt x="2955" y="348"/>
                  </a:cubicBezTo>
                  <a:cubicBezTo>
                    <a:pt x="2833" y="73"/>
                    <a:pt x="2607" y="1"/>
                    <a:pt x="2345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4" name="Google Shape;3306;p74"/>
            <p:cNvSpPr/>
            <p:nvPr/>
          </p:nvSpPr>
          <p:spPr>
            <a:xfrm>
              <a:off x="6139750" y="3178550"/>
              <a:ext cx="185375" cy="227425"/>
            </a:xfrm>
            <a:custGeom>
              <a:avLst/>
              <a:gdLst/>
              <a:ahLst/>
              <a:cxnLst/>
              <a:rect l="l" t="t" r="r" b="b"/>
              <a:pathLst>
                <a:path w="7415" h="9097" extrusionOk="0">
                  <a:moveTo>
                    <a:pt x="6576" y="0"/>
                  </a:moveTo>
                  <a:cubicBezTo>
                    <a:pt x="6440" y="0"/>
                    <a:pt x="6314" y="46"/>
                    <a:pt x="6222" y="154"/>
                  </a:cubicBezTo>
                  <a:cubicBezTo>
                    <a:pt x="5928" y="483"/>
                    <a:pt x="5611" y="592"/>
                    <a:pt x="5290" y="592"/>
                  </a:cubicBezTo>
                  <a:cubicBezTo>
                    <a:pt x="4988" y="592"/>
                    <a:pt x="4683" y="496"/>
                    <a:pt x="4390" y="396"/>
                  </a:cubicBezTo>
                  <a:cubicBezTo>
                    <a:pt x="3964" y="242"/>
                    <a:pt x="3597" y="173"/>
                    <a:pt x="3279" y="173"/>
                  </a:cubicBezTo>
                  <a:cubicBezTo>
                    <a:pt x="1986" y="173"/>
                    <a:pt x="1492" y="1318"/>
                    <a:pt x="1020" y="2608"/>
                  </a:cubicBezTo>
                  <a:cubicBezTo>
                    <a:pt x="364" y="4353"/>
                    <a:pt x="1" y="6064"/>
                    <a:pt x="796" y="7360"/>
                  </a:cubicBezTo>
                  <a:cubicBezTo>
                    <a:pt x="847" y="8362"/>
                    <a:pt x="761" y="8984"/>
                    <a:pt x="1470" y="9088"/>
                  </a:cubicBezTo>
                  <a:cubicBezTo>
                    <a:pt x="1519" y="9094"/>
                    <a:pt x="1568" y="9097"/>
                    <a:pt x="1614" y="9097"/>
                  </a:cubicBezTo>
                  <a:cubicBezTo>
                    <a:pt x="2117" y="9097"/>
                    <a:pt x="2435" y="8762"/>
                    <a:pt x="2593" y="8224"/>
                  </a:cubicBezTo>
                  <a:cubicBezTo>
                    <a:pt x="2634" y="8075"/>
                    <a:pt x="2578" y="7743"/>
                    <a:pt x="2746" y="7743"/>
                  </a:cubicBezTo>
                  <a:cubicBezTo>
                    <a:pt x="2792" y="7743"/>
                    <a:pt x="2854" y="7768"/>
                    <a:pt x="2938" y="7827"/>
                  </a:cubicBezTo>
                  <a:cubicBezTo>
                    <a:pt x="3173" y="7995"/>
                    <a:pt x="3380" y="8062"/>
                    <a:pt x="3567" y="8062"/>
                  </a:cubicBezTo>
                  <a:cubicBezTo>
                    <a:pt x="4013" y="8062"/>
                    <a:pt x="4340" y="7677"/>
                    <a:pt x="4632" y="7360"/>
                  </a:cubicBezTo>
                  <a:cubicBezTo>
                    <a:pt x="5116" y="6842"/>
                    <a:pt x="4563" y="6358"/>
                    <a:pt x="4373" y="5839"/>
                  </a:cubicBezTo>
                  <a:cubicBezTo>
                    <a:pt x="4183" y="5321"/>
                    <a:pt x="3491" y="4750"/>
                    <a:pt x="4442" y="4249"/>
                  </a:cubicBezTo>
                  <a:cubicBezTo>
                    <a:pt x="4943" y="3990"/>
                    <a:pt x="5790" y="3852"/>
                    <a:pt x="5427" y="3057"/>
                  </a:cubicBezTo>
                  <a:cubicBezTo>
                    <a:pt x="5274" y="2713"/>
                    <a:pt x="5030" y="2616"/>
                    <a:pt x="4752" y="2616"/>
                  </a:cubicBezTo>
                  <a:cubicBezTo>
                    <a:pt x="4400" y="2616"/>
                    <a:pt x="3994" y="2771"/>
                    <a:pt x="3647" y="2780"/>
                  </a:cubicBezTo>
                  <a:cubicBezTo>
                    <a:pt x="3388" y="2815"/>
                    <a:pt x="3129" y="2850"/>
                    <a:pt x="2887" y="2919"/>
                  </a:cubicBezTo>
                  <a:cubicBezTo>
                    <a:pt x="2887" y="2746"/>
                    <a:pt x="2800" y="2487"/>
                    <a:pt x="2887" y="2435"/>
                  </a:cubicBezTo>
                  <a:cubicBezTo>
                    <a:pt x="3111" y="2262"/>
                    <a:pt x="3405" y="2037"/>
                    <a:pt x="3664" y="2037"/>
                  </a:cubicBezTo>
                  <a:cubicBezTo>
                    <a:pt x="4321" y="2055"/>
                    <a:pt x="4995" y="2262"/>
                    <a:pt x="5634" y="2262"/>
                  </a:cubicBezTo>
                  <a:cubicBezTo>
                    <a:pt x="6481" y="2262"/>
                    <a:pt x="6861" y="1553"/>
                    <a:pt x="7242" y="931"/>
                  </a:cubicBezTo>
                  <a:cubicBezTo>
                    <a:pt x="7414" y="689"/>
                    <a:pt x="7328" y="344"/>
                    <a:pt x="7086" y="188"/>
                  </a:cubicBezTo>
                  <a:cubicBezTo>
                    <a:pt x="6932" y="73"/>
                    <a:pt x="6746" y="0"/>
                    <a:pt x="6576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5" name="Google Shape;3307;p74"/>
            <p:cNvSpPr/>
            <p:nvPr/>
          </p:nvSpPr>
          <p:spPr>
            <a:xfrm>
              <a:off x="4320000" y="1079225"/>
              <a:ext cx="260125" cy="163000"/>
            </a:xfrm>
            <a:custGeom>
              <a:avLst/>
              <a:gdLst/>
              <a:ahLst/>
              <a:cxnLst/>
              <a:rect l="l" t="t" r="r" b="b"/>
              <a:pathLst>
                <a:path w="10405" h="6520" extrusionOk="0">
                  <a:moveTo>
                    <a:pt x="8970" y="1"/>
                  </a:moveTo>
                  <a:cubicBezTo>
                    <a:pt x="6620" y="778"/>
                    <a:pt x="3786" y="294"/>
                    <a:pt x="1764" y="2576"/>
                  </a:cubicBezTo>
                  <a:cubicBezTo>
                    <a:pt x="502" y="3993"/>
                    <a:pt x="1" y="5410"/>
                    <a:pt x="1038" y="5876"/>
                  </a:cubicBezTo>
                  <a:cubicBezTo>
                    <a:pt x="2057" y="6274"/>
                    <a:pt x="3146" y="6499"/>
                    <a:pt x="4252" y="6516"/>
                  </a:cubicBezTo>
                  <a:cubicBezTo>
                    <a:pt x="4303" y="6518"/>
                    <a:pt x="4355" y="6520"/>
                    <a:pt x="4406" y="6520"/>
                  </a:cubicBezTo>
                  <a:cubicBezTo>
                    <a:pt x="4717" y="6520"/>
                    <a:pt x="5012" y="6455"/>
                    <a:pt x="5116" y="6084"/>
                  </a:cubicBezTo>
                  <a:cubicBezTo>
                    <a:pt x="5237" y="5652"/>
                    <a:pt x="4892" y="5479"/>
                    <a:pt x="4563" y="5323"/>
                  </a:cubicBezTo>
                  <a:cubicBezTo>
                    <a:pt x="3094" y="4598"/>
                    <a:pt x="3630" y="3924"/>
                    <a:pt x="4598" y="3198"/>
                  </a:cubicBezTo>
                  <a:cubicBezTo>
                    <a:pt x="5980" y="2144"/>
                    <a:pt x="7726" y="2126"/>
                    <a:pt x="9264" y="1487"/>
                  </a:cubicBezTo>
                  <a:cubicBezTo>
                    <a:pt x="9696" y="1331"/>
                    <a:pt x="10404" y="1556"/>
                    <a:pt x="10352" y="796"/>
                  </a:cubicBezTo>
                  <a:cubicBezTo>
                    <a:pt x="10301" y="35"/>
                    <a:pt x="9627" y="70"/>
                    <a:pt x="8970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6" name="Google Shape;3308;p74"/>
            <p:cNvSpPr/>
            <p:nvPr/>
          </p:nvSpPr>
          <p:spPr>
            <a:xfrm>
              <a:off x="3605850" y="1017225"/>
              <a:ext cx="246275" cy="88775"/>
            </a:xfrm>
            <a:custGeom>
              <a:avLst/>
              <a:gdLst/>
              <a:ahLst/>
              <a:cxnLst/>
              <a:rect l="l" t="t" r="r" b="b"/>
              <a:pathLst>
                <a:path w="9851" h="3551" extrusionOk="0">
                  <a:moveTo>
                    <a:pt x="3896" y="1"/>
                  </a:moveTo>
                  <a:cubicBezTo>
                    <a:pt x="2951" y="1"/>
                    <a:pt x="1998" y="113"/>
                    <a:pt x="1055" y="130"/>
                  </a:cubicBezTo>
                  <a:cubicBezTo>
                    <a:pt x="674" y="130"/>
                    <a:pt x="260" y="217"/>
                    <a:pt x="121" y="649"/>
                  </a:cubicBezTo>
                  <a:cubicBezTo>
                    <a:pt x="0" y="1046"/>
                    <a:pt x="173" y="1461"/>
                    <a:pt x="536" y="1651"/>
                  </a:cubicBezTo>
                  <a:cubicBezTo>
                    <a:pt x="1487" y="2256"/>
                    <a:pt x="2489" y="2792"/>
                    <a:pt x="3474" y="3345"/>
                  </a:cubicBezTo>
                  <a:cubicBezTo>
                    <a:pt x="3715" y="3472"/>
                    <a:pt x="3939" y="3551"/>
                    <a:pt x="4149" y="3551"/>
                  </a:cubicBezTo>
                  <a:cubicBezTo>
                    <a:pt x="4450" y="3551"/>
                    <a:pt x="4723" y="3389"/>
                    <a:pt x="4978" y="2982"/>
                  </a:cubicBezTo>
                  <a:cubicBezTo>
                    <a:pt x="5203" y="2650"/>
                    <a:pt x="5511" y="2104"/>
                    <a:pt x="5931" y="2104"/>
                  </a:cubicBezTo>
                  <a:cubicBezTo>
                    <a:pt x="6058" y="2104"/>
                    <a:pt x="6195" y="2153"/>
                    <a:pt x="6343" y="2273"/>
                  </a:cubicBezTo>
                  <a:cubicBezTo>
                    <a:pt x="6982" y="2809"/>
                    <a:pt x="7673" y="2826"/>
                    <a:pt x="8365" y="2895"/>
                  </a:cubicBezTo>
                  <a:cubicBezTo>
                    <a:pt x="8588" y="2920"/>
                    <a:pt x="8869" y="3004"/>
                    <a:pt x="9118" y="3004"/>
                  </a:cubicBezTo>
                  <a:cubicBezTo>
                    <a:pt x="9390" y="3004"/>
                    <a:pt x="9623" y="2904"/>
                    <a:pt x="9695" y="2515"/>
                  </a:cubicBezTo>
                  <a:cubicBezTo>
                    <a:pt x="9851" y="1789"/>
                    <a:pt x="9142" y="1668"/>
                    <a:pt x="8641" y="1478"/>
                  </a:cubicBezTo>
                  <a:lnTo>
                    <a:pt x="6585" y="493"/>
                  </a:lnTo>
                  <a:cubicBezTo>
                    <a:pt x="5704" y="104"/>
                    <a:pt x="4803" y="1"/>
                    <a:pt x="3896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7" name="Google Shape;3309;p74"/>
            <p:cNvSpPr/>
            <p:nvPr/>
          </p:nvSpPr>
          <p:spPr>
            <a:xfrm>
              <a:off x="3161275" y="1612775"/>
              <a:ext cx="115825" cy="115825"/>
            </a:xfrm>
            <a:custGeom>
              <a:avLst/>
              <a:gdLst/>
              <a:ahLst/>
              <a:cxnLst/>
              <a:rect l="l" t="t" r="r" b="b"/>
              <a:pathLst>
                <a:path w="4633" h="4633" extrusionOk="0">
                  <a:moveTo>
                    <a:pt x="2966" y="1"/>
                  </a:moveTo>
                  <a:cubicBezTo>
                    <a:pt x="2951" y="1"/>
                    <a:pt x="2936" y="1"/>
                    <a:pt x="2921" y="1"/>
                  </a:cubicBezTo>
                  <a:cubicBezTo>
                    <a:pt x="1729" y="36"/>
                    <a:pt x="1" y="2421"/>
                    <a:pt x="139" y="3803"/>
                  </a:cubicBezTo>
                  <a:cubicBezTo>
                    <a:pt x="139" y="4252"/>
                    <a:pt x="502" y="4615"/>
                    <a:pt x="951" y="4633"/>
                  </a:cubicBezTo>
                  <a:cubicBezTo>
                    <a:pt x="2956" y="4581"/>
                    <a:pt x="4632" y="3026"/>
                    <a:pt x="4529" y="1297"/>
                  </a:cubicBezTo>
                  <a:cubicBezTo>
                    <a:pt x="4478" y="482"/>
                    <a:pt x="3809" y="1"/>
                    <a:pt x="2966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8" name="Google Shape;3310;p74"/>
            <p:cNvSpPr/>
            <p:nvPr/>
          </p:nvSpPr>
          <p:spPr>
            <a:xfrm>
              <a:off x="6082850" y="3458350"/>
              <a:ext cx="215350" cy="82375"/>
            </a:xfrm>
            <a:custGeom>
              <a:avLst/>
              <a:gdLst/>
              <a:ahLst/>
              <a:cxnLst/>
              <a:rect l="l" t="t" r="r" b="b"/>
              <a:pathLst>
                <a:path w="8614" h="3295" extrusionOk="0">
                  <a:moveTo>
                    <a:pt x="8412" y="834"/>
                  </a:moveTo>
                  <a:lnTo>
                    <a:pt x="8412" y="834"/>
                  </a:lnTo>
                  <a:cubicBezTo>
                    <a:pt x="8408" y="835"/>
                    <a:pt x="8404" y="836"/>
                    <a:pt x="8401" y="837"/>
                  </a:cubicBezTo>
                  <a:lnTo>
                    <a:pt x="8401" y="837"/>
                  </a:lnTo>
                  <a:cubicBezTo>
                    <a:pt x="8399" y="842"/>
                    <a:pt x="8396" y="846"/>
                    <a:pt x="8394" y="851"/>
                  </a:cubicBezTo>
                  <a:lnTo>
                    <a:pt x="8412" y="834"/>
                  </a:lnTo>
                  <a:close/>
                  <a:moveTo>
                    <a:pt x="6441" y="1"/>
                  </a:moveTo>
                  <a:cubicBezTo>
                    <a:pt x="5426" y="1"/>
                    <a:pt x="4424" y="103"/>
                    <a:pt x="3504" y="557"/>
                  </a:cubicBezTo>
                  <a:cubicBezTo>
                    <a:pt x="3268" y="683"/>
                    <a:pt x="3156" y="756"/>
                    <a:pt x="3064" y="756"/>
                  </a:cubicBezTo>
                  <a:cubicBezTo>
                    <a:pt x="2968" y="756"/>
                    <a:pt x="2895" y="675"/>
                    <a:pt x="2726" y="488"/>
                  </a:cubicBezTo>
                  <a:cubicBezTo>
                    <a:pt x="2440" y="160"/>
                    <a:pt x="2158" y="41"/>
                    <a:pt x="1882" y="41"/>
                  </a:cubicBezTo>
                  <a:cubicBezTo>
                    <a:pt x="1373" y="41"/>
                    <a:pt x="881" y="443"/>
                    <a:pt x="410" y="678"/>
                  </a:cubicBezTo>
                  <a:cubicBezTo>
                    <a:pt x="0" y="866"/>
                    <a:pt x="164" y="1612"/>
                    <a:pt x="452" y="1612"/>
                  </a:cubicBezTo>
                  <a:cubicBezTo>
                    <a:pt x="455" y="1612"/>
                    <a:pt x="459" y="1612"/>
                    <a:pt x="462" y="1612"/>
                  </a:cubicBezTo>
                  <a:cubicBezTo>
                    <a:pt x="518" y="1607"/>
                    <a:pt x="572" y="1605"/>
                    <a:pt x="625" y="1605"/>
                  </a:cubicBezTo>
                  <a:cubicBezTo>
                    <a:pt x="1895" y="1605"/>
                    <a:pt x="2508" y="2753"/>
                    <a:pt x="3504" y="3184"/>
                  </a:cubicBezTo>
                  <a:cubicBezTo>
                    <a:pt x="3665" y="3259"/>
                    <a:pt x="3818" y="3295"/>
                    <a:pt x="3955" y="3295"/>
                  </a:cubicBezTo>
                  <a:cubicBezTo>
                    <a:pt x="4389" y="3295"/>
                    <a:pt x="4667" y="2934"/>
                    <a:pt x="4575" y="2303"/>
                  </a:cubicBezTo>
                  <a:cubicBezTo>
                    <a:pt x="4523" y="1905"/>
                    <a:pt x="4541" y="1784"/>
                    <a:pt x="4973" y="1698"/>
                  </a:cubicBezTo>
                  <a:cubicBezTo>
                    <a:pt x="6127" y="1457"/>
                    <a:pt x="7264" y="1130"/>
                    <a:pt x="8401" y="837"/>
                  </a:cubicBezTo>
                  <a:lnTo>
                    <a:pt x="8401" y="837"/>
                  </a:lnTo>
                  <a:cubicBezTo>
                    <a:pt x="8535" y="525"/>
                    <a:pt x="8613" y="56"/>
                    <a:pt x="8256" y="56"/>
                  </a:cubicBezTo>
                  <a:cubicBezTo>
                    <a:pt x="7656" y="37"/>
                    <a:pt x="7046" y="1"/>
                    <a:pt x="6441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9" name="Google Shape;3311;p74"/>
            <p:cNvSpPr/>
            <p:nvPr/>
          </p:nvSpPr>
          <p:spPr>
            <a:xfrm>
              <a:off x="5726825" y="1103850"/>
              <a:ext cx="262175" cy="54825"/>
            </a:xfrm>
            <a:custGeom>
              <a:avLst/>
              <a:gdLst/>
              <a:ahLst/>
              <a:cxnLst/>
              <a:rect l="l" t="t" r="r" b="b"/>
              <a:pathLst>
                <a:path w="10487" h="2193" extrusionOk="0">
                  <a:moveTo>
                    <a:pt x="2675" y="1"/>
                  </a:moveTo>
                  <a:cubicBezTo>
                    <a:pt x="2260" y="122"/>
                    <a:pt x="1984" y="208"/>
                    <a:pt x="1707" y="260"/>
                  </a:cubicBezTo>
                  <a:cubicBezTo>
                    <a:pt x="1625" y="276"/>
                    <a:pt x="1533" y="281"/>
                    <a:pt x="1436" y="281"/>
                  </a:cubicBezTo>
                  <a:cubicBezTo>
                    <a:pt x="1238" y="281"/>
                    <a:pt x="1018" y="259"/>
                    <a:pt x="814" y="259"/>
                  </a:cubicBezTo>
                  <a:cubicBezTo>
                    <a:pt x="370" y="259"/>
                    <a:pt x="1" y="367"/>
                    <a:pt x="83" y="1055"/>
                  </a:cubicBezTo>
                  <a:cubicBezTo>
                    <a:pt x="160" y="1671"/>
                    <a:pt x="629" y="1783"/>
                    <a:pt x="1147" y="1783"/>
                  </a:cubicBezTo>
                  <a:cubicBezTo>
                    <a:pt x="1443" y="1783"/>
                    <a:pt x="1754" y="1746"/>
                    <a:pt x="2018" y="1746"/>
                  </a:cubicBezTo>
                  <a:cubicBezTo>
                    <a:pt x="3176" y="1729"/>
                    <a:pt x="4334" y="1625"/>
                    <a:pt x="5488" y="1625"/>
                  </a:cubicBezTo>
                  <a:cubicBezTo>
                    <a:pt x="6641" y="1625"/>
                    <a:pt x="7790" y="1729"/>
                    <a:pt x="8931" y="2126"/>
                  </a:cubicBezTo>
                  <a:cubicBezTo>
                    <a:pt x="9064" y="2171"/>
                    <a:pt x="9201" y="2192"/>
                    <a:pt x="9336" y="2192"/>
                  </a:cubicBezTo>
                  <a:cubicBezTo>
                    <a:pt x="9780" y="2192"/>
                    <a:pt x="10194" y="1955"/>
                    <a:pt x="10314" y="1504"/>
                  </a:cubicBezTo>
                  <a:cubicBezTo>
                    <a:pt x="10486" y="813"/>
                    <a:pt x="9761" y="744"/>
                    <a:pt x="9294" y="606"/>
                  </a:cubicBezTo>
                  <a:cubicBezTo>
                    <a:pt x="8746" y="426"/>
                    <a:pt x="8189" y="370"/>
                    <a:pt x="7630" y="370"/>
                  </a:cubicBezTo>
                  <a:cubicBezTo>
                    <a:pt x="6715" y="370"/>
                    <a:pt x="5795" y="519"/>
                    <a:pt x="4900" y="519"/>
                  </a:cubicBezTo>
                  <a:cubicBezTo>
                    <a:pt x="4133" y="519"/>
                    <a:pt x="3384" y="409"/>
                    <a:pt x="2675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0" name="Google Shape;3312;p74"/>
            <p:cNvSpPr/>
            <p:nvPr/>
          </p:nvSpPr>
          <p:spPr>
            <a:xfrm>
              <a:off x="6497925" y="4391525"/>
              <a:ext cx="125725" cy="97375"/>
            </a:xfrm>
            <a:custGeom>
              <a:avLst/>
              <a:gdLst/>
              <a:ahLst/>
              <a:cxnLst/>
              <a:rect l="l" t="t" r="r" b="b"/>
              <a:pathLst>
                <a:path w="5029" h="3895" extrusionOk="0">
                  <a:moveTo>
                    <a:pt x="4062" y="0"/>
                  </a:moveTo>
                  <a:cubicBezTo>
                    <a:pt x="3557" y="0"/>
                    <a:pt x="2937" y="491"/>
                    <a:pt x="2445" y="491"/>
                  </a:cubicBezTo>
                  <a:cubicBezTo>
                    <a:pt x="2234" y="491"/>
                    <a:pt x="2046" y="401"/>
                    <a:pt x="1901" y="144"/>
                  </a:cubicBezTo>
                  <a:cubicBezTo>
                    <a:pt x="0" y="403"/>
                    <a:pt x="570" y="1975"/>
                    <a:pt x="225" y="2960"/>
                  </a:cubicBezTo>
                  <a:cubicBezTo>
                    <a:pt x="38" y="3485"/>
                    <a:pt x="566" y="3894"/>
                    <a:pt x="1172" y="3894"/>
                  </a:cubicBezTo>
                  <a:cubicBezTo>
                    <a:pt x="1185" y="3894"/>
                    <a:pt x="1197" y="3894"/>
                    <a:pt x="1210" y="3894"/>
                  </a:cubicBezTo>
                  <a:cubicBezTo>
                    <a:pt x="2298" y="3876"/>
                    <a:pt x="5029" y="1630"/>
                    <a:pt x="4804" y="783"/>
                  </a:cubicBezTo>
                  <a:cubicBezTo>
                    <a:pt x="4638" y="185"/>
                    <a:pt x="4372" y="0"/>
                    <a:pt x="4062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1" name="Google Shape;3313;p74"/>
            <p:cNvSpPr/>
            <p:nvPr/>
          </p:nvSpPr>
          <p:spPr>
            <a:xfrm>
              <a:off x="5334875" y="2906300"/>
              <a:ext cx="82100" cy="128050"/>
            </a:xfrm>
            <a:custGeom>
              <a:avLst/>
              <a:gdLst/>
              <a:ahLst/>
              <a:cxnLst/>
              <a:rect l="l" t="t" r="r" b="b"/>
              <a:pathLst>
                <a:path w="3284" h="5122" extrusionOk="0">
                  <a:moveTo>
                    <a:pt x="519" y="1"/>
                  </a:moveTo>
                  <a:lnTo>
                    <a:pt x="380" y="139"/>
                  </a:lnTo>
                  <a:cubicBezTo>
                    <a:pt x="104" y="1452"/>
                    <a:pt x="0" y="2766"/>
                    <a:pt x="380" y="4062"/>
                  </a:cubicBezTo>
                  <a:cubicBezTo>
                    <a:pt x="534" y="4660"/>
                    <a:pt x="796" y="5122"/>
                    <a:pt x="1420" y="5122"/>
                  </a:cubicBezTo>
                  <a:cubicBezTo>
                    <a:pt x="1500" y="5122"/>
                    <a:pt x="1585" y="5114"/>
                    <a:pt x="1676" y="5099"/>
                  </a:cubicBezTo>
                  <a:cubicBezTo>
                    <a:pt x="2471" y="4978"/>
                    <a:pt x="3284" y="4408"/>
                    <a:pt x="3111" y="3734"/>
                  </a:cubicBezTo>
                  <a:cubicBezTo>
                    <a:pt x="2748" y="2213"/>
                    <a:pt x="2108" y="744"/>
                    <a:pt x="519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2" name="Google Shape;3314;p74"/>
            <p:cNvSpPr/>
            <p:nvPr/>
          </p:nvSpPr>
          <p:spPr>
            <a:xfrm>
              <a:off x="4869125" y="997550"/>
              <a:ext cx="160750" cy="66150"/>
            </a:xfrm>
            <a:custGeom>
              <a:avLst/>
              <a:gdLst/>
              <a:ahLst/>
              <a:cxnLst/>
              <a:rect l="l" t="t" r="r" b="b"/>
              <a:pathLst>
                <a:path w="6430" h="2646" extrusionOk="0">
                  <a:moveTo>
                    <a:pt x="1040" y="1"/>
                  </a:moveTo>
                  <a:cubicBezTo>
                    <a:pt x="589" y="1"/>
                    <a:pt x="239" y="358"/>
                    <a:pt x="104" y="814"/>
                  </a:cubicBezTo>
                  <a:cubicBezTo>
                    <a:pt x="1" y="1108"/>
                    <a:pt x="191" y="1419"/>
                    <a:pt x="502" y="1470"/>
                  </a:cubicBezTo>
                  <a:cubicBezTo>
                    <a:pt x="1971" y="1885"/>
                    <a:pt x="3440" y="2283"/>
                    <a:pt x="4736" y="2646"/>
                  </a:cubicBezTo>
                  <a:cubicBezTo>
                    <a:pt x="5427" y="2611"/>
                    <a:pt x="5928" y="2611"/>
                    <a:pt x="6239" y="2127"/>
                  </a:cubicBezTo>
                  <a:cubicBezTo>
                    <a:pt x="6429" y="1851"/>
                    <a:pt x="6308" y="1470"/>
                    <a:pt x="6066" y="1419"/>
                  </a:cubicBezTo>
                  <a:cubicBezTo>
                    <a:pt x="4373" y="1021"/>
                    <a:pt x="2852" y="36"/>
                    <a:pt x="1072" y="2"/>
                  </a:cubicBezTo>
                  <a:cubicBezTo>
                    <a:pt x="1061" y="1"/>
                    <a:pt x="1051" y="1"/>
                    <a:pt x="1040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3" name="Google Shape;3315;p74"/>
            <p:cNvSpPr/>
            <p:nvPr/>
          </p:nvSpPr>
          <p:spPr>
            <a:xfrm>
              <a:off x="3763550" y="998475"/>
              <a:ext cx="117975" cy="55725"/>
            </a:xfrm>
            <a:custGeom>
              <a:avLst/>
              <a:gdLst/>
              <a:ahLst/>
              <a:cxnLst/>
              <a:rect l="l" t="t" r="r" b="b"/>
              <a:pathLst>
                <a:path w="4719" h="2229" extrusionOk="0">
                  <a:moveTo>
                    <a:pt x="747" y="0"/>
                  </a:moveTo>
                  <a:cubicBezTo>
                    <a:pt x="407" y="0"/>
                    <a:pt x="65" y="161"/>
                    <a:pt x="18" y="690"/>
                  </a:cubicBezTo>
                  <a:cubicBezTo>
                    <a:pt x="0" y="863"/>
                    <a:pt x="190" y="1053"/>
                    <a:pt x="277" y="1243"/>
                  </a:cubicBezTo>
                  <a:lnTo>
                    <a:pt x="2333" y="2228"/>
                  </a:lnTo>
                  <a:cubicBezTo>
                    <a:pt x="2437" y="2220"/>
                    <a:pt x="2541" y="2220"/>
                    <a:pt x="2644" y="2220"/>
                  </a:cubicBezTo>
                  <a:cubicBezTo>
                    <a:pt x="2748" y="2220"/>
                    <a:pt x="2852" y="2220"/>
                    <a:pt x="2955" y="2211"/>
                  </a:cubicBezTo>
                  <a:cubicBezTo>
                    <a:pt x="3647" y="2142"/>
                    <a:pt x="4718" y="2090"/>
                    <a:pt x="4511" y="1261"/>
                  </a:cubicBezTo>
                  <a:cubicBezTo>
                    <a:pt x="4255" y="308"/>
                    <a:pt x="3582" y="187"/>
                    <a:pt x="2842" y="187"/>
                  </a:cubicBezTo>
                  <a:cubicBezTo>
                    <a:pt x="2589" y="187"/>
                    <a:pt x="2328" y="201"/>
                    <a:pt x="2074" y="201"/>
                  </a:cubicBezTo>
                  <a:cubicBezTo>
                    <a:pt x="1762" y="201"/>
                    <a:pt x="1460" y="180"/>
                    <a:pt x="1193" y="85"/>
                  </a:cubicBezTo>
                  <a:cubicBezTo>
                    <a:pt x="1066" y="36"/>
                    <a:pt x="907" y="0"/>
                    <a:pt x="747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4" name="Google Shape;3316;p74"/>
            <p:cNvSpPr/>
            <p:nvPr/>
          </p:nvSpPr>
          <p:spPr>
            <a:xfrm>
              <a:off x="6244750" y="3463175"/>
              <a:ext cx="127900" cy="76650"/>
            </a:xfrm>
            <a:custGeom>
              <a:avLst/>
              <a:gdLst/>
              <a:ahLst/>
              <a:cxnLst/>
              <a:rect l="l" t="t" r="r" b="b"/>
              <a:pathLst>
                <a:path w="5116" h="3066" extrusionOk="0">
                  <a:moveTo>
                    <a:pt x="4184" y="1"/>
                  </a:moveTo>
                  <a:cubicBezTo>
                    <a:pt x="4093" y="1"/>
                    <a:pt x="4000" y="13"/>
                    <a:pt x="3906" y="36"/>
                  </a:cubicBezTo>
                  <a:cubicBezTo>
                    <a:pt x="3232" y="209"/>
                    <a:pt x="2575" y="416"/>
                    <a:pt x="1918" y="641"/>
                  </a:cubicBezTo>
                  <a:lnTo>
                    <a:pt x="1936" y="641"/>
                  </a:lnTo>
                  <a:cubicBezTo>
                    <a:pt x="1659" y="848"/>
                    <a:pt x="1383" y="1038"/>
                    <a:pt x="1089" y="1194"/>
                  </a:cubicBezTo>
                  <a:cubicBezTo>
                    <a:pt x="432" y="1505"/>
                    <a:pt x="0" y="2093"/>
                    <a:pt x="311" y="2680"/>
                  </a:cubicBezTo>
                  <a:cubicBezTo>
                    <a:pt x="460" y="2964"/>
                    <a:pt x="650" y="3065"/>
                    <a:pt x="856" y="3065"/>
                  </a:cubicBezTo>
                  <a:cubicBezTo>
                    <a:pt x="1178" y="3065"/>
                    <a:pt x="1537" y="2818"/>
                    <a:pt x="1832" y="2628"/>
                  </a:cubicBezTo>
                  <a:cubicBezTo>
                    <a:pt x="2558" y="2093"/>
                    <a:pt x="3370" y="1695"/>
                    <a:pt x="4234" y="1436"/>
                  </a:cubicBezTo>
                  <a:cubicBezTo>
                    <a:pt x="4631" y="1332"/>
                    <a:pt x="5115" y="1108"/>
                    <a:pt x="4994" y="606"/>
                  </a:cubicBezTo>
                  <a:cubicBezTo>
                    <a:pt x="4883" y="203"/>
                    <a:pt x="4559" y="1"/>
                    <a:pt x="4184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5" name="Google Shape;3317;p74"/>
            <p:cNvSpPr/>
            <p:nvPr/>
          </p:nvSpPr>
          <p:spPr>
            <a:xfrm>
              <a:off x="6286725" y="2464325"/>
              <a:ext cx="67775" cy="93850"/>
            </a:xfrm>
            <a:custGeom>
              <a:avLst/>
              <a:gdLst/>
              <a:ahLst/>
              <a:cxnLst/>
              <a:rect l="l" t="t" r="r" b="b"/>
              <a:pathLst>
                <a:path w="2711" h="3754" extrusionOk="0">
                  <a:moveTo>
                    <a:pt x="1532" y="0"/>
                  </a:moveTo>
                  <a:cubicBezTo>
                    <a:pt x="1516" y="0"/>
                    <a:pt x="1500" y="0"/>
                    <a:pt x="1484" y="1"/>
                  </a:cubicBezTo>
                  <a:cubicBezTo>
                    <a:pt x="187" y="53"/>
                    <a:pt x="239" y="1332"/>
                    <a:pt x="101" y="2265"/>
                  </a:cubicBezTo>
                  <a:cubicBezTo>
                    <a:pt x="1" y="3066"/>
                    <a:pt x="465" y="3754"/>
                    <a:pt x="1243" y="3754"/>
                  </a:cubicBezTo>
                  <a:cubicBezTo>
                    <a:pt x="1271" y="3754"/>
                    <a:pt x="1299" y="3753"/>
                    <a:pt x="1328" y="3751"/>
                  </a:cubicBezTo>
                  <a:cubicBezTo>
                    <a:pt x="2711" y="3682"/>
                    <a:pt x="1967" y="2403"/>
                    <a:pt x="2313" y="1815"/>
                  </a:cubicBezTo>
                  <a:cubicBezTo>
                    <a:pt x="2228" y="1050"/>
                    <a:pt x="2528" y="0"/>
                    <a:pt x="1532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6" name="Google Shape;3318;p74"/>
            <p:cNvSpPr/>
            <p:nvPr/>
          </p:nvSpPr>
          <p:spPr>
            <a:xfrm>
              <a:off x="6279300" y="2861375"/>
              <a:ext cx="75625" cy="97275"/>
            </a:xfrm>
            <a:custGeom>
              <a:avLst/>
              <a:gdLst/>
              <a:ahLst/>
              <a:cxnLst/>
              <a:rect l="l" t="t" r="r" b="b"/>
              <a:pathLst>
                <a:path w="3025" h="3891" extrusionOk="0">
                  <a:moveTo>
                    <a:pt x="2403" y="1"/>
                  </a:moveTo>
                  <a:cubicBezTo>
                    <a:pt x="2178" y="1"/>
                    <a:pt x="1971" y="104"/>
                    <a:pt x="1850" y="277"/>
                  </a:cubicBezTo>
                  <a:cubicBezTo>
                    <a:pt x="1504" y="1193"/>
                    <a:pt x="882" y="1884"/>
                    <a:pt x="277" y="2610"/>
                  </a:cubicBezTo>
                  <a:cubicBezTo>
                    <a:pt x="35" y="2869"/>
                    <a:pt x="1" y="3284"/>
                    <a:pt x="208" y="3578"/>
                  </a:cubicBezTo>
                  <a:cubicBezTo>
                    <a:pt x="326" y="3766"/>
                    <a:pt x="507" y="3890"/>
                    <a:pt x="682" y="3890"/>
                  </a:cubicBezTo>
                  <a:cubicBezTo>
                    <a:pt x="764" y="3890"/>
                    <a:pt x="845" y="3863"/>
                    <a:pt x="916" y="3802"/>
                  </a:cubicBezTo>
                  <a:cubicBezTo>
                    <a:pt x="1815" y="3128"/>
                    <a:pt x="2731" y="2420"/>
                    <a:pt x="3025" y="1452"/>
                  </a:cubicBezTo>
                  <a:cubicBezTo>
                    <a:pt x="2973" y="744"/>
                    <a:pt x="2921" y="225"/>
                    <a:pt x="2403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7" name="Google Shape;3319;p74"/>
            <p:cNvSpPr/>
            <p:nvPr/>
          </p:nvSpPr>
          <p:spPr>
            <a:xfrm>
              <a:off x="4145025" y="994975"/>
              <a:ext cx="111500" cy="47325"/>
            </a:xfrm>
            <a:custGeom>
              <a:avLst/>
              <a:gdLst/>
              <a:ahLst/>
              <a:cxnLst/>
              <a:rect l="l" t="t" r="r" b="b"/>
              <a:pathLst>
                <a:path w="4460" h="1893" extrusionOk="0">
                  <a:moveTo>
                    <a:pt x="1539" y="105"/>
                  </a:moveTo>
                  <a:cubicBezTo>
                    <a:pt x="969" y="243"/>
                    <a:pt x="139" y="1"/>
                    <a:pt x="70" y="744"/>
                  </a:cubicBezTo>
                  <a:cubicBezTo>
                    <a:pt x="1" y="1418"/>
                    <a:pt x="813" y="1418"/>
                    <a:pt x="1332" y="1556"/>
                  </a:cubicBezTo>
                  <a:cubicBezTo>
                    <a:pt x="1764" y="1677"/>
                    <a:pt x="2213" y="1764"/>
                    <a:pt x="2645" y="1815"/>
                  </a:cubicBezTo>
                  <a:cubicBezTo>
                    <a:pt x="2898" y="1847"/>
                    <a:pt x="3179" y="1893"/>
                    <a:pt x="3440" y="1893"/>
                  </a:cubicBezTo>
                  <a:cubicBezTo>
                    <a:pt x="3890" y="1893"/>
                    <a:pt x="4279" y="1756"/>
                    <a:pt x="4356" y="1176"/>
                  </a:cubicBezTo>
                  <a:cubicBezTo>
                    <a:pt x="4459" y="346"/>
                    <a:pt x="3561" y="416"/>
                    <a:pt x="2956" y="329"/>
                  </a:cubicBezTo>
                  <a:lnTo>
                    <a:pt x="1539" y="105"/>
                  </a:ln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8" name="Google Shape;3320;p74"/>
            <p:cNvSpPr/>
            <p:nvPr/>
          </p:nvSpPr>
          <p:spPr>
            <a:xfrm>
              <a:off x="7213625" y="3803350"/>
              <a:ext cx="74075" cy="80050"/>
            </a:xfrm>
            <a:custGeom>
              <a:avLst/>
              <a:gdLst/>
              <a:ahLst/>
              <a:cxnLst/>
              <a:rect l="l" t="t" r="r" b="b"/>
              <a:pathLst>
                <a:path w="2963" h="3202" extrusionOk="0">
                  <a:moveTo>
                    <a:pt x="573" y="1"/>
                  </a:moveTo>
                  <a:cubicBezTo>
                    <a:pt x="233" y="1"/>
                    <a:pt x="0" y="333"/>
                    <a:pt x="59" y="704"/>
                  </a:cubicBezTo>
                  <a:cubicBezTo>
                    <a:pt x="284" y="1965"/>
                    <a:pt x="1096" y="2777"/>
                    <a:pt x="2289" y="3175"/>
                  </a:cubicBezTo>
                  <a:cubicBezTo>
                    <a:pt x="2343" y="3193"/>
                    <a:pt x="2395" y="3202"/>
                    <a:pt x="2445" y="3202"/>
                  </a:cubicBezTo>
                  <a:cubicBezTo>
                    <a:pt x="2729" y="3202"/>
                    <a:pt x="2933" y="2914"/>
                    <a:pt x="2963" y="2414"/>
                  </a:cubicBezTo>
                  <a:cubicBezTo>
                    <a:pt x="2341" y="1619"/>
                    <a:pt x="1960" y="427"/>
                    <a:pt x="751" y="30"/>
                  </a:cubicBezTo>
                  <a:cubicBezTo>
                    <a:pt x="689" y="10"/>
                    <a:pt x="630" y="1"/>
                    <a:pt x="573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9" name="Google Shape;3321;p74"/>
            <p:cNvSpPr/>
            <p:nvPr/>
          </p:nvSpPr>
          <p:spPr>
            <a:xfrm>
              <a:off x="6542025" y="3118350"/>
              <a:ext cx="66075" cy="79800"/>
            </a:xfrm>
            <a:custGeom>
              <a:avLst/>
              <a:gdLst/>
              <a:ahLst/>
              <a:cxnLst/>
              <a:rect l="l" t="t" r="r" b="b"/>
              <a:pathLst>
                <a:path w="2643" h="3192" extrusionOk="0">
                  <a:moveTo>
                    <a:pt x="1295" y="1"/>
                  </a:moveTo>
                  <a:cubicBezTo>
                    <a:pt x="1273" y="1"/>
                    <a:pt x="1250" y="2"/>
                    <a:pt x="1226" y="4"/>
                  </a:cubicBezTo>
                  <a:cubicBezTo>
                    <a:pt x="275" y="108"/>
                    <a:pt x="51" y="954"/>
                    <a:pt x="33" y="1732"/>
                  </a:cubicBezTo>
                  <a:cubicBezTo>
                    <a:pt x="1" y="2354"/>
                    <a:pt x="200" y="3192"/>
                    <a:pt x="910" y="3192"/>
                  </a:cubicBezTo>
                  <a:cubicBezTo>
                    <a:pt x="950" y="3192"/>
                    <a:pt x="992" y="3189"/>
                    <a:pt x="1036" y="3184"/>
                  </a:cubicBezTo>
                  <a:cubicBezTo>
                    <a:pt x="2643" y="2959"/>
                    <a:pt x="1640" y="1767"/>
                    <a:pt x="1640" y="1110"/>
                  </a:cubicBezTo>
                  <a:cubicBezTo>
                    <a:pt x="1740" y="547"/>
                    <a:pt x="1792" y="1"/>
                    <a:pt x="1295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0" name="Google Shape;3322;p74"/>
            <p:cNvSpPr/>
            <p:nvPr/>
          </p:nvSpPr>
          <p:spPr>
            <a:xfrm>
              <a:off x="4278100" y="987200"/>
              <a:ext cx="87225" cy="50150"/>
            </a:xfrm>
            <a:custGeom>
              <a:avLst/>
              <a:gdLst/>
              <a:ahLst/>
              <a:cxnLst/>
              <a:rect l="l" t="t" r="r" b="b"/>
              <a:pathLst>
                <a:path w="3489" h="2006" extrusionOk="0">
                  <a:moveTo>
                    <a:pt x="2519" y="46"/>
                  </a:moveTo>
                  <a:cubicBezTo>
                    <a:pt x="2407" y="46"/>
                    <a:pt x="2296" y="60"/>
                    <a:pt x="2195" y="87"/>
                  </a:cubicBezTo>
                  <a:cubicBezTo>
                    <a:pt x="1435" y="312"/>
                    <a:pt x="191" y="1"/>
                    <a:pt x="87" y="1107"/>
                  </a:cubicBezTo>
                  <a:cubicBezTo>
                    <a:pt x="1" y="1798"/>
                    <a:pt x="986" y="1746"/>
                    <a:pt x="1642" y="1781"/>
                  </a:cubicBezTo>
                  <a:cubicBezTo>
                    <a:pt x="2299" y="1556"/>
                    <a:pt x="3422" y="2005"/>
                    <a:pt x="3474" y="813"/>
                  </a:cubicBezTo>
                  <a:cubicBezTo>
                    <a:pt x="3488" y="284"/>
                    <a:pt x="2986" y="46"/>
                    <a:pt x="2519" y="46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1" name="Google Shape;3323;p74"/>
            <p:cNvSpPr/>
            <p:nvPr/>
          </p:nvSpPr>
          <p:spPr>
            <a:xfrm>
              <a:off x="6595650" y="1204100"/>
              <a:ext cx="81075" cy="41800"/>
            </a:xfrm>
            <a:custGeom>
              <a:avLst/>
              <a:gdLst/>
              <a:ahLst/>
              <a:cxnLst/>
              <a:rect l="l" t="t" r="r" b="b"/>
              <a:pathLst>
                <a:path w="3243" h="1672" extrusionOk="0">
                  <a:moveTo>
                    <a:pt x="1466" y="121"/>
                  </a:moveTo>
                  <a:cubicBezTo>
                    <a:pt x="1366" y="163"/>
                    <a:pt x="1241" y="173"/>
                    <a:pt x="1106" y="173"/>
                  </a:cubicBezTo>
                  <a:cubicBezTo>
                    <a:pt x="987" y="173"/>
                    <a:pt x="861" y="165"/>
                    <a:pt x="738" y="165"/>
                  </a:cubicBezTo>
                  <a:cubicBezTo>
                    <a:pt x="371" y="165"/>
                    <a:pt x="34" y="234"/>
                    <a:pt x="14" y="778"/>
                  </a:cubicBezTo>
                  <a:cubicBezTo>
                    <a:pt x="0" y="1593"/>
                    <a:pt x="628" y="1660"/>
                    <a:pt x="1232" y="1660"/>
                  </a:cubicBezTo>
                  <a:cubicBezTo>
                    <a:pt x="1352" y="1660"/>
                    <a:pt x="1472" y="1658"/>
                    <a:pt x="1585" y="1658"/>
                  </a:cubicBezTo>
                  <a:cubicBezTo>
                    <a:pt x="1627" y="1658"/>
                    <a:pt x="1668" y="1658"/>
                    <a:pt x="1708" y="1659"/>
                  </a:cubicBezTo>
                  <a:cubicBezTo>
                    <a:pt x="1826" y="1666"/>
                    <a:pt x="1954" y="1672"/>
                    <a:pt x="2085" y="1672"/>
                  </a:cubicBezTo>
                  <a:cubicBezTo>
                    <a:pt x="2644" y="1672"/>
                    <a:pt x="3242" y="1563"/>
                    <a:pt x="3228" y="933"/>
                  </a:cubicBezTo>
                  <a:cubicBezTo>
                    <a:pt x="3194" y="0"/>
                    <a:pt x="2209" y="207"/>
                    <a:pt x="1466" y="12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2" name="Google Shape;3324;p74"/>
            <p:cNvSpPr/>
            <p:nvPr/>
          </p:nvSpPr>
          <p:spPr>
            <a:xfrm>
              <a:off x="5040350" y="1034625"/>
              <a:ext cx="81550" cy="46975"/>
            </a:xfrm>
            <a:custGeom>
              <a:avLst/>
              <a:gdLst/>
              <a:ahLst/>
              <a:cxnLst/>
              <a:rect l="l" t="t" r="r" b="b"/>
              <a:pathLst>
                <a:path w="3262" h="1879" extrusionOk="0">
                  <a:moveTo>
                    <a:pt x="1625" y="1"/>
                  </a:moveTo>
                  <a:cubicBezTo>
                    <a:pt x="803" y="1"/>
                    <a:pt x="279" y="461"/>
                    <a:pt x="99" y="1249"/>
                  </a:cubicBezTo>
                  <a:cubicBezTo>
                    <a:pt x="0" y="1616"/>
                    <a:pt x="339" y="1879"/>
                    <a:pt x="645" y="1879"/>
                  </a:cubicBezTo>
                  <a:cubicBezTo>
                    <a:pt x="714" y="1879"/>
                    <a:pt x="781" y="1865"/>
                    <a:pt x="842" y="1837"/>
                  </a:cubicBezTo>
                  <a:cubicBezTo>
                    <a:pt x="1620" y="1474"/>
                    <a:pt x="2829" y="1750"/>
                    <a:pt x="3106" y="800"/>
                  </a:cubicBezTo>
                  <a:cubicBezTo>
                    <a:pt x="3261" y="229"/>
                    <a:pt x="2363" y="22"/>
                    <a:pt x="1758" y="5"/>
                  </a:cubicBezTo>
                  <a:cubicBezTo>
                    <a:pt x="1713" y="2"/>
                    <a:pt x="1668" y="1"/>
                    <a:pt x="1625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3" name="Google Shape;3325;p74"/>
            <p:cNvSpPr/>
            <p:nvPr/>
          </p:nvSpPr>
          <p:spPr>
            <a:xfrm>
              <a:off x="6380950" y="3302475"/>
              <a:ext cx="77800" cy="40225"/>
            </a:xfrm>
            <a:custGeom>
              <a:avLst/>
              <a:gdLst/>
              <a:ahLst/>
              <a:cxnLst/>
              <a:rect l="l" t="t" r="r" b="b"/>
              <a:pathLst>
                <a:path w="3112" h="1609" extrusionOk="0">
                  <a:moveTo>
                    <a:pt x="843" y="80"/>
                  </a:moveTo>
                  <a:cubicBezTo>
                    <a:pt x="352" y="80"/>
                    <a:pt x="1" y="466"/>
                    <a:pt x="65" y="882"/>
                  </a:cubicBezTo>
                  <a:cubicBezTo>
                    <a:pt x="161" y="1545"/>
                    <a:pt x="602" y="1578"/>
                    <a:pt x="1054" y="1578"/>
                  </a:cubicBezTo>
                  <a:cubicBezTo>
                    <a:pt x="1103" y="1578"/>
                    <a:pt x="1152" y="1577"/>
                    <a:pt x="1201" y="1577"/>
                  </a:cubicBezTo>
                  <a:cubicBezTo>
                    <a:pt x="1347" y="1577"/>
                    <a:pt x="1491" y="1581"/>
                    <a:pt x="1620" y="1608"/>
                  </a:cubicBezTo>
                  <a:cubicBezTo>
                    <a:pt x="1746" y="1549"/>
                    <a:pt x="1903" y="1535"/>
                    <a:pt x="2065" y="1535"/>
                  </a:cubicBezTo>
                  <a:cubicBezTo>
                    <a:pt x="2212" y="1535"/>
                    <a:pt x="2363" y="1547"/>
                    <a:pt x="2502" y="1547"/>
                  </a:cubicBezTo>
                  <a:cubicBezTo>
                    <a:pt x="2845" y="1547"/>
                    <a:pt x="3112" y="1478"/>
                    <a:pt x="3037" y="1003"/>
                  </a:cubicBezTo>
                  <a:cubicBezTo>
                    <a:pt x="2882" y="1"/>
                    <a:pt x="1741" y="191"/>
                    <a:pt x="963" y="87"/>
                  </a:cubicBezTo>
                  <a:cubicBezTo>
                    <a:pt x="923" y="82"/>
                    <a:pt x="882" y="80"/>
                    <a:pt x="843" y="8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4" name="Google Shape;3326;p74"/>
            <p:cNvSpPr/>
            <p:nvPr/>
          </p:nvSpPr>
          <p:spPr>
            <a:xfrm>
              <a:off x="4384825" y="996700"/>
              <a:ext cx="62025" cy="39775"/>
            </a:xfrm>
            <a:custGeom>
              <a:avLst/>
              <a:gdLst/>
              <a:ahLst/>
              <a:cxnLst/>
              <a:rect l="l" t="t" r="r" b="b"/>
              <a:pathLst>
                <a:path w="2481" h="1591" extrusionOk="0">
                  <a:moveTo>
                    <a:pt x="1811" y="155"/>
                  </a:moveTo>
                  <a:cubicBezTo>
                    <a:pt x="1713" y="155"/>
                    <a:pt x="1613" y="168"/>
                    <a:pt x="1521" y="191"/>
                  </a:cubicBezTo>
                  <a:cubicBezTo>
                    <a:pt x="985" y="312"/>
                    <a:pt x="121" y="1"/>
                    <a:pt x="52" y="917"/>
                  </a:cubicBezTo>
                  <a:cubicBezTo>
                    <a:pt x="0" y="1487"/>
                    <a:pt x="536" y="1574"/>
                    <a:pt x="1054" y="1591"/>
                  </a:cubicBezTo>
                  <a:cubicBezTo>
                    <a:pt x="1573" y="1418"/>
                    <a:pt x="2385" y="1556"/>
                    <a:pt x="2454" y="727"/>
                  </a:cubicBezTo>
                  <a:cubicBezTo>
                    <a:pt x="2481" y="311"/>
                    <a:pt x="2153" y="155"/>
                    <a:pt x="1811" y="155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5" name="Google Shape;3327;p74"/>
            <p:cNvSpPr/>
            <p:nvPr/>
          </p:nvSpPr>
          <p:spPr>
            <a:xfrm>
              <a:off x="2100625" y="1004500"/>
              <a:ext cx="520200" cy="95050"/>
            </a:xfrm>
            <a:custGeom>
              <a:avLst/>
              <a:gdLst/>
              <a:ahLst/>
              <a:cxnLst/>
              <a:rect l="l" t="t" r="r" b="b"/>
              <a:pathLst>
                <a:path w="20808" h="3802" extrusionOk="0">
                  <a:moveTo>
                    <a:pt x="20756" y="0"/>
                  </a:moveTo>
                  <a:lnTo>
                    <a:pt x="20738" y="17"/>
                  </a:lnTo>
                  <a:lnTo>
                    <a:pt x="20773" y="17"/>
                  </a:lnTo>
                  <a:lnTo>
                    <a:pt x="20808" y="0"/>
                  </a:lnTo>
                  <a:close/>
                  <a:moveTo>
                    <a:pt x="1" y="3785"/>
                  </a:moveTo>
                  <a:lnTo>
                    <a:pt x="1" y="3802"/>
                  </a:lnTo>
                  <a:lnTo>
                    <a:pt x="18" y="3802"/>
                  </a:lnTo>
                  <a:lnTo>
                    <a:pt x="18" y="3785"/>
                  </a:ln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6" name="Google Shape;3328;p74"/>
            <p:cNvSpPr/>
            <p:nvPr/>
          </p:nvSpPr>
          <p:spPr>
            <a:xfrm>
              <a:off x="233350" y="949250"/>
              <a:ext cx="3232550" cy="3802300"/>
            </a:xfrm>
            <a:custGeom>
              <a:avLst/>
              <a:gdLst/>
              <a:ahLst/>
              <a:cxnLst/>
              <a:rect l="l" t="t" r="r" b="b"/>
              <a:pathLst>
                <a:path w="129302" h="152092" extrusionOk="0">
                  <a:moveTo>
                    <a:pt x="97270" y="1644"/>
                  </a:moveTo>
                  <a:cubicBezTo>
                    <a:pt x="97347" y="1644"/>
                    <a:pt x="97424" y="1648"/>
                    <a:pt x="97503" y="1657"/>
                  </a:cubicBezTo>
                  <a:cubicBezTo>
                    <a:pt x="97555" y="1674"/>
                    <a:pt x="97607" y="1692"/>
                    <a:pt x="97642" y="1709"/>
                  </a:cubicBezTo>
                  <a:lnTo>
                    <a:pt x="95601" y="2170"/>
                  </a:lnTo>
                  <a:lnTo>
                    <a:pt x="95601" y="2170"/>
                  </a:lnTo>
                  <a:cubicBezTo>
                    <a:pt x="96129" y="1917"/>
                    <a:pt x="96661" y="1644"/>
                    <a:pt x="97270" y="1644"/>
                  </a:cubicBezTo>
                  <a:close/>
                  <a:moveTo>
                    <a:pt x="95473" y="2210"/>
                  </a:moveTo>
                  <a:lnTo>
                    <a:pt x="95447" y="2227"/>
                  </a:lnTo>
                  <a:lnTo>
                    <a:pt x="95429" y="2227"/>
                  </a:lnTo>
                  <a:lnTo>
                    <a:pt x="95464" y="2210"/>
                  </a:lnTo>
                  <a:close/>
                  <a:moveTo>
                    <a:pt x="68358" y="8951"/>
                  </a:moveTo>
                  <a:cubicBezTo>
                    <a:pt x="68553" y="8951"/>
                    <a:pt x="68761" y="9049"/>
                    <a:pt x="68989" y="9313"/>
                  </a:cubicBezTo>
                  <a:cubicBezTo>
                    <a:pt x="69208" y="9280"/>
                    <a:pt x="69420" y="9268"/>
                    <a:pt x="69634" y="9268"/>
                  </a:cubicBezTo>
                  <a:cubicBezTo>
                    <a:pt x="69758" y="9268"/>
                    <a:pt x="69882" y="9272"/>
                    <a:pt x="70008" y="9278"/>
                  </a:cubicBezTo>
                  <a:cubicBezTo>
                    <a:pt x="70061" y="9286"/>
                    <a:pt x="70117" y="9289"/>
                    <a:pt x="70177" y="9289"/>
                  </a:cubicBezTo>
                  <a:cubicBezTo>
                    <a:pt x="70522" y="9289"/>
                    <a:pt x="70965" y="9176"/>
                    <a:pt x="71318" y="9176"/>
                  </a:cubicBezTo>
                  <a:cubicBezTo>
                    <a:pt x="71841" y="9176"/>
                    <a:pt x="72167" y="9425"/>
                    <a:pt x="71685" y="10661"/>
                  </a:cubicBezTo>
                  <a:cubicBezTo>
                    <a:pt x="71581" y="10937"/>
                    <a:pt x="71823" y="11265"/>
                    <a:pt x="72151" y="11386"/>
                  </a:cubicBezTo>
                  <a:cubicBezTo>
                    <a:pt x="72428" y="11438"/>
                    <a:pt x="72722" y="11490"/>
                    <a:pt x="72998" y="11507"/>
                  </a:cubicBezTo>
                  <a:cubicBezTo>
                    <a:pt x="72652" y="11922"/>
                    <a:pt x="72359" y="12406"/>
                    <a:pt x="71927" y="12717"/>
                  </a:cubicBezTo>
                  <a:cubicBezTo>
                    <a:pt x="71831" y="12786"/>
                    <a:pt x="71741" y="12813"/>
                    <a:pt x="71654" y="12813"/>
                  </a:cubicBezTo>
                  <a:cubicBezTo>
                    <a:pt x="71349" y="12813"/>
                    <a:pt x="71090" y="12473"/>
                    <a:pt x="70821" y="12406"/>
                  </a:cubicBezTo>
                  <a:cubicBezTo>
                    <a:pt x="69127" y="11939"/>
                    <a:pt x="69334" y="10488"/>
                    <a:pt x="68989" y="9313"/>
                  </a:cubicBezTo>
                  <a:lnTo>
                    <a:pt x="67330" y="9520"/>
                  </a:lnTo>
                  <a:cubicBezTo>
                    <a:pt x="67668" y="9295"/>
                    <a:pt x="67992" y="8951"/>
                    <a:pt x="68358" y="8951"/>
                  </a:cubicBezTo>
                  <a:close/>
                  <a:moveTo>
                    <a:pt x="51546" y="12467"/>
                  </a:moveTo>
                  <a:cubicBezTo>
                    <a:pt x="51593" y="12467"/>
                    <a:pt x="51647" y="12470"/>
                    <a:pt x="51707" y="12475"/>
                  </a:cubicBezTo>
                  <a:cubicBezTo>
                    <a:pt x="51897" y="12648"/>
                    <a:pt x="52157" y="12890"/>
                    <a:pt x="52433" y="13115"/>
                  </a:cubicBezTo>
                  <a:cubicBezTo>
                    <a:pt x="52260" y="13270"/>
                    <a:pt x="52053" y="13374"/>
                    <a:pt x="51845" y="13460"/>
                  </a:cubicBezTo>
                  <a:cubicBezTo>
                    <a:pt x="51802" y="13467"/>
                    <a:pt x="51764" y="13470"/>
                    <a:pt x="51729" y="13470"/>
                  </a:cubicBezTo>
                  <a:cubicBezTo>
                    <a:pt x="51300" y="13470"/>
                    <a:pt x="51439" y="13007"/>
                    <a:pt x="51327" y="12752"/>
                  </a:cubicBezTo>
                  <a:cubicBezTo>
                    <a:pt x="51225" y="12548"/>
                    <a:pt x="51295" y="12467"/>
                    <a:pt x="51546" y="12467"/>
                  </a:cubicBezTo>
                  <a:close/>
                  <a:moveTo>
                    <a:pt x="55481" y="12549"/>
                  </a:moveTo>
                  <a:cubicBezTo>
                    <a:pt x="55526" y="12549"/>
                    <a:pt x="55570" y="12553"/>
                    <a:pt x="55613" y="12562"/>
                  </a:cubicBezTo>
                  <a:lnTo>
                    <a:pt x="54576" y="13789"/>
                  </a:lnTo>
                  <a:lnTo>
                    <a:pt x="53954" y="13184"/>
                  </a:lnTo>
                  <a:cubicBezTo>
                    <a:pt x="54420" y="12976"/>
                    <a:pt x="54870" y="12752"/>
                    <a:pt x="55336" y="12562"/>
                  </a:cubicBezTo>
                  <a:cubicBezTo>
                    <a:pt x="55388" y="12553"/>
                    <a:pt x="55436" y="12549"/>
                    <a:pt x="55481" y="12549"/>
                  </a:cubicBezTo>
                  <a:close/>
                  <a:moveTo>
                    <a:pt x="116966" y="0"/>
                  </a:moveTo>
                  <a:cubicBezTo>
                    <a:pt x="112339" y="0"/>
                    <a:pt x="107712" y="747"/>
                    <a:pt x="103085" y="1035"/>
                  </a:cubicBezTo>
                  <a:cubicBezTo>
                    <a:pt x="101910" y="1104"/>
                    <a:pt x="100735" y="983"/>
                    <a:pt x="99542" y="1260"/>
                  </a:cubicBezTo>
                  <a:cubicBezTo>
                    <a:pt x="99533" y="1262"/>
                    <a:pt x="99523" y="1263"/>
                    <a:pt x="99512" y="1263"/>
                  </a:cubicBezTo>
                  <a:cubicBezTo>
                    <a:pt x="99194" y="1263"/>
                    <a:pt x="98389" y="307"/>
                    <a:pt x="97503" y="240"/>
                  </a:cubicBezTo>
                  <a:cubicBezTo>
                    <a:pt x="96554" y="172"/>
                    <a:pt x="95607" y="143"/>
                    <a:pt x="94661" y="143"/>
                  </a:cubicBezTo>
                  <a:cubicBezTo>
                    <a:pt x="91541" y="143"/>
                    <a:pt x="88432" y="459"/>
                    <a:pt x="85303" y="724"/>
                  </a:cubicBezTo>
                  <a:cubicBezTo>
                    <a:pt x="83379" y="875"/>
                    <a:pt x="81549" y="1637"/>
                    <a:pt x="79578" y="1637"/>
                  </a:cubicBezTo>
                  <a:cubicBezTo>
                    <a:pt x="79300" y="1637"/>
                    <a:pt x="79020" y="1622"/>
                    <a:pt x="78736" y="1588"/>
                  </a:cubicBezTo>
                  <a:cubicBezTo>
                    <a:pt x="78573" y="1568"/>
                    <a:pt x="78403" y="1557"/>
                    <a:pt x="78229" y="1557"/>
                  </a:cubicBezTo>
                  <a:cubicBezTo>
                    <a:pt x="77349" y="1557"/>
                    <a:pt x="76386" y="1840"/>
                    <a:pt x="75953" y="2677"/>
                  </a:cubicBezTo>
                  <a:cubicBezTo>
                    <a:pt x="75538" y="3489"/>
                    <a:pt x="76333" y="4163"/>
                    <a:pt x="76956" y="4750"/>
                  </a:cubicBezTo>
                  <a:cubicBezTo>
                    <a:pt x="77215" y="4992"/>
                    <a:pt x="77232" y="5511"/>
                    <a:pt x="77370" y="5891"/>
                  </a:cubicBezTo>
                  <a:cubicBezTo>
                    <a:pt x="77348" y="5890"/>
                    <a:pt x="77325" y="5889"/>
                    <a:pt x="77301" y="5889"/>
                  </a:cubicBezTo>
                  <a:cubicBezTo>
                    <a:pt x="77154" y="5889"/>
                    <a:pt x="76988" y="5912"/>
                    <a:pt x="76844" y="5912"/>
                  </a:cubicBezTo>
                  <a:cubicBezTo>
                    <a:pt x="76726" y="5912"/>
                    <a:pt x="76623" y="5896"/>
                    <a:pt x="76558" y="5839"/>
                  </a:cubicBezTo>
                  <a:cubicBezTo>
                    <a:pt x="76285" y="5586"/>
                    <a:pt x="76034" y="5489"/>
                    <a:pt x="75796" y="5489"/>
                  </a:cubicBezTo>
                  <a:cubicBezTo>
                    <a:pt x="75417" y="5489"/>
                    <a:pt x="75070" y="5733"/>
                    <a:pt x="74709" y="5977"/>
                  </a:cubicBezTo>
                  <a:lnTo>
                    <a:pt x="74709" y="5995"/>
                  </a:lnTo>
                  <a:lnTo>
                    <a:pt x="74692" y="5995"/>
                  </a:lnTo>
                  <a:cubicBezTo>
                    <a:pt x="74415" y="6358"/>
                    <a:pt x="73707" y="6479"/>
                    <a:pt x="73897" y="7066"/>
                  </a:cubicBezTo>
                  <a:cubicBezTo>
                    <a:pt x="74104" y="7654"/>
                    <a:pt x="74761" y="7671"/>
                    <a:pt x="75331" y="7723"/>
                  </a:cubicBezTo>
                  <a:lnTo>
                    <a:pt x="75625" y="7723"/>
                  </a:lnTo>
                  <a:lnTo>
                    <a:pt x="77146" y="7982"/>
                  </a:lnTo>
                  <a:cubicBezTo>
                    <a:pt x="76904" y="8068"/>
                    <a:pt x="76662" y="8120"/>
                    <a:pt x="76403" y="8120"/>
                  </a:cubicBezTo>
                  <a:cubicBezTo>
                    <a:pt x="76178" y="8103"/>
                    <a:pt x="75970" y="7930"/>
                    <a:pt x="75729" y="7861"/>
                  </a:cubicBezTo>
                  <a:cubicBezTo>
                    <a:pt x="75594" y="7823"/>
                    <a:pt x="75464" y="7807"/>
                    <a:pt x="75337" y="7807"/>
                  </a:cubicBezTo>
                  <a:cubicBezTo>
                    <a:pt x="74777" y="7807"/>
                    <a:pt x="74273" y="8116"/>
                    <a:pt x="73724" y="8172"/>
                  </a:cubicBezTo>
                  <a:cubicBezTo>
                    <a:pt x="73717" y="8173"/>
                    <a:pt x="73710" y="8174"/>
                    <a:pt x="73702" y="8174"/>
                  </a:cubicBezTo>
                  <a:cubicBezTo>
                    <a:pt x="73450" y="8174"/>
                    <a:pt x="72913" y="7613"/>
                    <a:pt x="72946" y="7394"/>
                  </a:cubicBezTo>
                  <a:cubicBezTo>
                    <a:pt x="73102" y="6479"/>
                    <a:pt x="73810" y="6098"/>
                    <a:pt x="74674" y="5995"/>
                  </a:cubicBezTo>
                  <a:lnTo>
                    <a:pt x="74674" y="5977"/>
                  </a:lnTo>
                  <a:cubicBezTo>
                    <a:pt x="74726" y="5545"/>
                    <a:pt x="74830" y="5113"/>
                    <a:pt x="74951" y="4681"/>
                  </a:cubicBezTo>
                  <a:cubicBezTo>
                    <a:pt x="75072" y="4370"/>
                    <a:pt x="75435" y="4076"/>
                    <a:pt x="75124" y="3748"/>
                  </a:cubicBezTo>
                  <a:cubicBezTo>
                    <a:pt x="74832" y="3467"/>
                    <a:pt x="74483" y="3396"/>
                    <a:pt x="74119" y="3396"/>
                  </a:cubicBezTo>
                  <a:cubicBezTo>
                    <a:pt x="73856" y="3396"/>
                    <a:pt x="73587" y="3433"/>
                    <a:pt x="73326" y="3454"/>
                  </a:cubicBezTo>
                  <a:cubicBezTo>
                    <a:pt x="72946" y="3506"/>
                    <a:pt x="72756" y="3748"/>
                    <a:pt x="72704" y="4180"/>
                  </a:cubicBezTo>
                  <a:cubicBezTo>
                    <a:pt x="72601" y="5252"/>
                    <a:pt x="72134" y="6098"/>
                    <a:pt x="70959" y="6340"/>
                  </a:cubicBezTo>
                  <a:cubicBezTo>
                    <a:pt x="70855" y="6427"/>
                    <a:pt x="70769" y="6513"/>
                    <a:pt x="70665" y="6617"/>
                  </a:cubicBezTo>
                  <a:cubicBezTo>
                    <a:pt x="70786" y="6859"/>
                    <a:pt x="70924" y="7083"/>
                    <a:pt x="71097" y="7291"/>
                  </a:cubicBezTo>
                  <a:cubicBezTo>
                    <a:pt x="71304" y="7412"/>
                    <a:pt x="71546" y="7515"/>
                    <a:pt x="71788" y="7567"/>
                  </a:cubicBezTo>
                  <a:cubicBezTo>
                    <a:pt x="71650" y="7550"/>
                    <a:pt x="71512" y="7541"/>
                    <a:pt x="71374" y="7541"/>
                  </a:cubicBezTo>
                  <a:cubicBezTo>
                    <a:pt x="71235" y="7541"/>
                    <a:pt x="71097" y="7550"/>
                    <a:pt x="70959" y="7567"/>
                  </a:cubicBezTo>
                  <a:cubicBezTo>
                    <a:pt x="70569" y="7671"/>
                    <a:pt x="70173" y="7708"/>
                    <a:pt x="69775" y="7708"/>
                  </a:cubicBezTo>
                  <a:cubicBezTo>
                    <a:pt x="68812" y="7708"/>
                    <a:pt x="67832" y="7494"/>
                    <a:pt x="66868" y="7494"/>
                  </a:cubicBezTo>
                  <a:cubicBezTo>
                    <a:pt x="66108" y="7494"/>
                    <a:pt x="65357" y="7627"/>
                    <a:pt x="64634" y="8103"/>
                  </a:cubicBezTo>
                  <a:cubicBezTo>
                    <a:pt x="64271" y="8345"/>
                    <a:pt x="63580" y="8379"/>
                    <a:pt x="63666" y="8863"/>
                  </a:cubicBezTo>
                  <a:cubicBezTo>
                    <a:pt x="63752" y="9382"/>
                    <a:pt x="64167" y="9900"/>
                    <a:pt x="64547" y="10315"/>
                  </a:cubicBezTo>
                  <a:cubicBezTo>
                    <a:pt x="64666" y="10447"/>
                    <a:pt x="64798" y="10498"/>
                    <a:pt x="64939" y="10498"/>
                  </a:cubicBezTo>
                  <a:cubicBezTo>
                    <a:pt x="65148" y="10498"/>
                    <a:pt x="65375" y="10387"/>
                    <a:pt x="65602" y="10263"/>
                  </a:cubicBezTo>
                  <a:cubicBezTo>
                    <a:pt x="66124" y="9977"/>
                    <a:pt x="66711" y="9789"/>
                    <a:pt x="67269" y="9556"/>
                  </a:cubicBezTo>
                  <a:lnTo>
                    <a:pt x="67269" y="9556"/>
                  </a:lnTo>
                  <a:cubicBezTo>
                    <a:pt x="66173" y="11022"/>
                    <a:pt x="64072" y="10911"/>
                    <a:pt x="62975" y="11974"/>
                  </a:cubicBezTo>
                  <a:cubicBezTo>
                    <a:pt x="62086" y="12850"/>
                    <a:pt x="61268" y="13162"/>
                    <a:pt x="60357" y="13162"/>
                  </a:cubicBezTo>
                  <a:cubicBezTo>
                    <a:pt x="59993" y="13162"/>
                    <a:pt x="59613" y="13112"/>
                    <a:pt x="59207" y="13028"/>
                  </a:cubicBezTo>
                  <a:cubicBezTo>
                    <a:pt x="58430" y="12873"/>
                    <a:pt x="57687" y="12510"/>
                    <a:pt x="56926" y="12233"/>
                  </a:cubicBezTo>
                  <a:cubicBezTo>
                    <a:pt x="57173" y="12050"/>
                    <a:pt x="57402" y="11981"/>
                    <a:pt x="57619" y="11981"/>
                  </a:cubicBezTo>
                  <a:cubicBezTo>
                    <a:pt x="58162" y="11981"/>
                    <a:pt x="58632" y="12416"/>
                    <a:pt x="59138" y="12613"/>
                  </a:cubicBezTo>
                  <a:cubicBezTo>
                    <a:pt x="59332" y="12687"/>
                    <a:pt x="59512" y="12718"/>
                    <a:pt x="59680" y="12718"/>
                  </a:cubicBezTo>
                  <a:cubicBezTo>
                    <a:pt x="60502" y="12718"/>
                    <a:pt x="61062" y="11967"/>
                    <a:pt x="61765" y="11680"/>
                  </a:cubicBezTo>
                  <a:cubicBezTo>
                    <a:pt x="62404" y="11421"/>
                    <a:pt x="61903" y="10851"/>
                    <a:pt x="61661" y="10384"/>
                  </a:cubicBezTo>
                  <a:cubicBezTo>
                    <a:pt x="61454" y="9987"/>
                    <a:pt x="61921" y="9745"/>
                    <a:pt x="62249" y="9537"/>
                  </a:cubicBezTo>
                  <a:cubicBezTo>
                    <a:pt x="62664" y="9295"/>
                    <a:pt x="63441" y="9226"/>
                    <a:pt x="63182" y="8518"/>
                  </a:cubicBezTo>
                  <a:cubicBezTo>
                    <a:pt x="63018" y="8098"/>
                    <a:pt x="62703" y="8030"/>
                    <a:pt x="62354" y="8030"/>
                  </a:cubicBezTo>
                  <a:cubicBezTo>
                    <a:pt x="62187" y="8030"/>
                    <a:pt x="62013" y="8045"/>
                    <a:pt x="61845" y="8045"/>
                  </a:cubicBezTo>
                  <a:cubicBezTo>
                    <a:pt x="61771" y="8045"/>
                    <a:pt x="61698" y="8042"/>
                    <a:pt x="61627" y="8034"/>
                  </a:cubicBezTo>
                  <a:cubicBezTo>
                    <a:pt x="61564" y="8027"/>
                    <a:pt x="61502" y="8024"/>
                    <a:pt x="61440" y="8024"/>
                  </a:cubicBezTo>
                  <a:cubicBezTo>
                    <a:pt x="60620" y="8024"/>
                    <a:pt x="59973" y="8583"/>
                    <a:pt x="59080" y="8583"/>
                  </a:cubicBezTo>
                  <a:cubicBezTo>
                    <a:pt x="59004" y="8583"/>
                    <a:pt x="58925" y="8579"/>
                    <a:pt x="58844" y="8570"/>
                  </a:cubicBezTo>
                  <a:cubicBezTo>
                    <a:pt x="57410" y="8414"/>
                    <a:pt x="56391" y="7671"/>
                    <a:pt x="55181" y="7187"/>
                  </a:cubicBezTo>
                  <a:cubicBezTo>
                    <a:pt x="54440" y="6892"/>
                    <a:pt x="53723" y="6767"/>
                    <a:pt x="53025" y="6767"/>
                  </a:cubicBezTo>
                  <a:cubicBezTo>
                    <a:pt x="51022" y="6767"/>
                    <a:pt x="49177" y="7799"/>
                    <a:pt x="47370" y="8812"/>
                  </a:cubicBezTo>
                  <a:cubicBezTo>
                    <a:pt x="46903" y="9071"/>
                    <a:pt x="46765" y="9434"/>
                    <a:pt x="46972" y="9969"/>
                  </a:cubicBezTo>
                  <a:cubicBezTo>
                    <a:pt x="47155" y="10426"/>
                    <a:pt x="47351" y="10748"/>
                    <a:pt x="47819" y="10748"/>
                  </a:cubicBezTo>
                  <a:cubicBezTo>
                    <a:pt x="47883" y="10748"/>
                    <a:pt x="47952" y="10742"/>
                    <a:pt x="48026" y="10730"/>
                  </a:cubicBezTo>
                  <a:lnTo>
                    <a:pt x="50498" y="10280"/>
                  </a:lnTo>
                  <a:cubicBezTo>
                    <a:pt x="50618" y="10263"/>
                    <a:pt x="50739" y="10229"/>
                    <a:pt x="50878" y="10194"/>
                  </a:cubicBezTo>
                  <a:lnTo>
                    <a:pt x="50878" y="10194"/>
                  </a:lnTo>
                  <a:cubicBezTo>
                    <a:pt x="50878" y="10298"/>
                    <a:pt x="50860" y="10401"/>
                    <a:pt x="50860" y="10505"/>
                  </a:cubicBezTo>
                  <a:cubicBezTo>
                    <a:pt x="50614" y="11663"/>
                    <a:pt x="50148" y="12321"/>
                    <a:pt x="49280" y="12321"/>
                  </a:cubicBezTo>
                  <a:cubicBezTo>
                    <a:pt x="48931" y="12321"/>
                    <a:pt x="48517" y="12214"/>
                    <a:pt x="48026" y="11991"/>
                  </a:cubicBezTo>
                  <a:cubicBezTo>
                    <a:pt x="46374" y="11254"/>
                    <a:pt x="44693" y="10979"/>
                    <a:pt x="42955" y="10979"/>
                  </a:cubicBezTo>
                  <a:cubicBezTo>
                    <a:pt x="42002" y="10979"/>
                    <a:pt x="41033" y="11062"/>
                    <a:pt x="40042" y="11196"/>
                  </a:cubicBezTo>
                  <a:cubicBezTo>
                    <a:pt x="38536" y="11404"/>
                    <a:pt x="37062" y="12285"/>
                    <a:pt x="35569" y="12285"/>
                  </a:cubicBezTo>
                  <a:cubicBezTo>
                    <a:pt x="35195" y="12285"/>
                    <a:pt x="34820" y="12230"/>
                    <a:pt x="34443" y="12095"/>
                  </a:cubicBezTo>
                  <a:cubicBezTo>
                    <a:pt x="32698" y="11490"/>
                    <a:pt x="30900" y="11110"/>
                    <a:pt x="29068" y="10920"/>
                  </a:cubicBezTo>
                  <a:cubicBezTo>
                    <a:pt x="27080" y="10698"/>
                    <a:pt x="25171" y="10202"/>
                    <a:pt x="23146" y="10202"/>
                  </a:cubicBezTo>
                  <a:cubicBezTo>
                    <a:pt x="22337" y="10202"/>
                    <a:pt x="21510" y="10281"/>
                    <a:pt x="20652" y="10488"/>
                  </a:cubicBezTo>
                  <a:cubicBezTo>
                    <a:pt x="18383" y="11055"/>
                    <a:pt x="16215" y="12269"/>
                    <a:pt x="13793" y="12269"/>
                  </a:cubicBezTo>
                  <a:cubicBezTo>
                    <a:pt x="13559" y="12269"/>
                    <a:pt x="13322" y="12258"/>
                    <a:pt x="13083" y="12233"/>
                  </a:cubicBezTo>
                  <a:cubicBezTo>
                    <a:pt x="13049" y="12230"/>
                    <a:pt x="13015" y="12229"/>
                    <a:pt x="12982" y="12229"/>
                  </a:cubicBezTo>
                  <a:cubicBezTo>
                    <a:pt x="12473" y="12229"/>
                    <a:pt x="12176" y="12605"/>
                    <a:pt x="12323" y="13287"/>
                  </a:cubicBezTo>
                  <a:cubicBezTo>
                    <a:pt x="12498" y="14071"/>
                    <a:pt x="12325" y="14707"/>
                    <a:pt x="11687" y="14707"/>
                  </a:cubicBezTo>
                  <a:cubicBezTo>
                    <a:pt x="11510" y="14707"/>
                    <a:pt x="11296" y="14658"/>
                    <a:pt x="11044" y="14549"/>
                  </a:cubicBezTo>
                  <a:cubicBezTo>
                    <a:pt x="10655" y="14378"/>
                    <a:pt x="10292" y="14308"/>
                    <a:pt x="9947" y="14308"/>
                  </a:cubicBezTo>
                  <a:cubicBezTo>
                    <a:pt x="9034" y="14308"/>
                    <a:pt x="8242" y="14801"/>
                    <a:pt x="7415" y="15240"/>
                  </a:cubicBezTo>
                  <a:cubicBezTo>
                    <a:pt x="6965" y="15482"/>
                    <a:pt x="6672" y="15914"/>
                    <a:pt x="6879" y="16467"/>
                  </a:cubicBezTo>
                  <a:cubicBezTo>
                    <a:pt x="7027" y="16886"/>
                    <a:pt x="7334" y="16988"/>
                    <a:pt x="7700" y="16988"/>
                  </a:cubicBezTo>
                  <a:cubicBezTo>
                    <a:pt x="7802" y="16988"/>
                    <a:pt x="7910" y="16980"/>
                    <a:pt x="8020" y="16968"/>
                  </a:cubicBezTo>
                  <a:cubicBezTo>
                    <a:pt x="8305" y="16929"/>
                    <a:pt x="8590" y="16910"/>
                    <a:pt x="8875" y="16910"/>
                  </a:cubicBezTo>
                  <a:cubicBezTo>
                    <a:pt x="8970" y="16910"/>
                    <a:pt x="9065" y="16912"/>
                    <a:pt x="9160" y="16917"/>
                  </a:cubicBezTo>
                  <a:cubicBezTo>
                    <a:pt x="9186" y="16919"/>
                    <a:pt x="9214" y="16920"/>
                    <a:pt x="9242" y="16920"/>
                  </a:cubicBezTo>
                  <a:cubicBezTo>
                    <a:pt x="9458" y="16920"/>
                    <a:pt x="9735" y="16862"/>
                    <a:pt x="9947" y="16862"/>
                  </a:cubicBezTo>
                  <a:cubicBezTo>
                    <a:pt x="10131" y="16862"/>
                    <a:pt x="10266" y="16906"/>
                    <a:pt x="10266" y="17072"/>
                  </a:cubicBezTo>
                  <a:cubicBezTo>
                    <a:pt x="10266" y="17498"/>
                    <a:pt x="9728" y="17637"/>
                    <a:pt x="9291" y="17637"/>
                  </a:cubicBezTo>
                  <a:cubicBezTo>
                    <a:pt x="9214" y="17637"/>
                    <a:pt x="9141" y="17633"/>
                    <a:pt x="9074" y="17625"/>
                  </a:cubicBezTo>
                  <a:cubicBezTo>
                    <a:pt x="8873" y="17604"/>
                    <a:pt x="8677" y="17594"/>
                    <a:pt x="8484" y="17594"/>
                  </a:cubicBezTo>
                  <a:cubicBezTo>
                    <a:pt x="6314" y="17594"/>
                    <a:pt x="4587" y="18859"/>
                    <a:pt x="2714" y="19716"/>
                  </a:cubicBezTo>
                  <a:cubicBezTo>
                    <a:pt x="1193" y="20407"/>
                    <a:pt x="2351" y="21548"/>
                    <a:pt x="2282" y="22429"/>
                  </a:cubicBezTo>
                  <a:cubicBezTo>
                    <a:pt x="2264" y="22814"/>
                    <a:pt x="2455" y="22907"/>
                    <a:pt x="2706" y="22907"/>
                  </a:cubicBezTo>
                  <a:cubicBezTo>
                    <a:pt x="2939" y="22907"/>
                    <a:pt x="3223" y="22827"/>
                    <a:pt x="3440" y="22827"/>
                  </a:cubicBezTo>
                  <a:cubicBezTo>
                    <a:pt x="3665" y="22827"/>
                    <a:pt x="3872" y="22982"/>
                    <a:pt x="4079" y="23069"/>
                  </a:cubicBezTo>
                  <a:cubicBezTo>
                    <a:pt x="3924" y="23242"/>
                    <a:pt x="3751" y="23380"/>
                    <a:pt x="3544" y="23501"/>
                  </a:cubicBezTo>
                  <a:cubicBezTo>
                    <a:pt x="2610" y="23881"/>
                    <a:pt x="1643" y="24192"/>
                    <a:pt x="709" y="24589"/>
                  </a:cubicBezTo>
                  <a:cubicBezTo>
                    <a:pt x="329" y="24745"/>
                    <a:pt x="1" y="25142"/>
                    <a:pt x="226" y="25609"/>
                  </a:cubicBezTo>
                  <a:cubicBezTo>
                    <a:pt x="325" y="25816"/>
                    <a:pt x="462" y="25880"/>
                    <a:pt x="615" y="25880"/>
                  </a:cubicBezTo>
                  <a:cubicBezTo>
                    <a:pt x="807" y="25880"/>
                    <a:pt x="1026" y="25778"/>
                    <a:pt x="1228" y="25730"/>
                  </a:cubicBezTo>
                  <a:cubicBezTo>
                    <a:pt x="2248" y="25454"/>
                    <a:pt x="3354" y="25350"/>
                    <a:pt x="4252" y="24866"/>
                  </a:cubicBezTo>
                  <a:cubicBezTo>
                    <a:pt x="4601" y="24679"/>
                    <a:pt x="4965" y="24620"/>
                    <a:pt x="5336" y="24620"/>
                  </a:cubicBezTo>
                  <a:cubicBezTo>
                    <a:pt x="5952" y="24620"/>
                    <a:pt x="6585" y="24782"/>
                    <a:pt x="7191" y="24782"/>
                  </a:cubicBezTo>
                  <a:cubicBezTo>
                    <a:pt x="7702" y="24782"/>
                    <a:pt x="8195" y="24667"/>
                    <a:pt x="8642" y="24244"/>
                  </a:cubicBezTo>
                  <a:cubicBezTo>
                    <a:pt x="9143" y="23760"/>
                    <a:pt x="9627" y="23276"/>
                    <a:pt x="10128" y="22809"/>
                  </a:cubicBezTo>
                  <a:cubicBezTo>
                    <a:pt x="10518" y="22438"/>
                    <a:pt x="10935" y="22335"/>
                    <a:pt x="11366" y="22335"/>
                  </a:cubicBezTo>
                  <a:cubicBezTo>
                    <a:pt x="11904" y="22335"/>
                    <a:pt x="12465" y="22495"/>
                    <a:pt x="13026" y="22495"/>
                  </a:cubicBezTo>
                  <a:cubicBezTo>
                    <a:pt x="13270" y="22495"/>
                    <a:pt x="13515" y="22465"/>
                    <a:pt x="13757" y="22377"/>
                  </a:cubicBezTo>
                  <a:cubicBezTo>
                    <a:pt x="14876" y="21972"/>
                    <a:pt x="15968" y="21278"/>
                    <a:pt x="17215" y="21278"/>
                  </a:cubicBezTo>
                  <a:cubicBezTo>
                    <a:pt x="17721" y="21278"/>
                    <a:pt x="18252" y="21392"/>
                    <a:pt x="18820" y="21686"/>
                  </a:cubicBezTo>
                  <a:cubicBezTo>
                    <a:pt x="20272" y="22429"/>
                    <a:pt x="22242" y="22343"/>
                    <a:pt x="21966" y="24780"/>
                  </a:cubicBezTo>
                  <a:cubicBezTo>
                    <a:pt x="21914" y="25212"/>
                    <a:pt x="22104" y="25868"/>
                    <a:pt x="22415" y="26127"/>
                  </a:cubicBezTo>
                  <a:cubicBezTo>
                    <a:pt x="23746" y="27251"/>
                    <a:pt x="23659" y="29411"/>
                    <a:pt x="23210" y="29981"/>
                  </a:cubicBezTo>
                  <a:cubicBezTo>
                    <a:pt x="22052" y="31485"/>
                    <a:pt x="22484" y="32573"/>
                    <a:pt x="22985" y="33973"/>
                  </a:cubicBezTo>
                  <a:cubicBezTo>
                    <a:pt x="23124" y="34405"/>
                    <a:pt x="22795" y="35045"/>
                    <a:pt x="22553" y="35529"/>
                  </a:cubicBezTo>
                  <a:cubicBezTo>
                    <a:pt x="21447" y="37844"/>
                    <a:pt x="19356" y="39469"/>
                    <a:pt x="18233" y="41802"/>
                  </a:cubicBezTo>
                  <a:cubicBezTo>
                    <a:pt x="17455" y="43409"/>
                    <a:pt x="17058" y="48783"/>
                    <a:pt x="18354" y="49734"/>
                  </a:cubicBezTo>
                  <a:cubicBezTo>
                    <a:pt x="20220" y="51116"/>
                    <a:pt x="19927" y="52862"/>
                    <a:pt x="20238" y="54659"/>
                  </a:cubicBezTo>
                  <a:cubicBezTo>
                    <a:pt x="20428" y="55748"/>
                    <a:pt x="20410" y="57528"/>
                    <a:pt x="20687" y="57752"/>
                  </a:cubicBezTo>
                  <a:cubicBezTo>
                    <a:pt x="22380" y="59083"/>
                    <a:pt x="22242" y="61364"/>
                    <a:pt x="23625" y="62764"/>
                  </a:cubicBezTo>
                  <a:cubicBezTo>
                    <a:pt x="23915" y="63066"/>
                    <a:pt x="24197" y="63258"/>
                    <a:pt x="24508" y="63258"/>
                  </a:cubicBezTo>
                  <a:cubicBezTo>
                    <a:pt x="24660" y="63258"/>
                    <a:pt x="24820" y="63212"/>
                    <a:pt x="24990" y="63110"/>
                  </a:cubicBezTo>
                  <a:cubicBezTo>
                    <a:pt x="25508" y="62816"/>
                    <a:pt x="25526" y="62246"/>
                    <a:pt x="25197" y="61831"/>
                  </a:cubicBezTo>
                  <a:cubicBezTo>
                    <a:pt x="23607" y="59671"/>
                    <a:pt x="23746" y="56888"/>
                    <a:pt x="22536" y="54590"/>
                  </a:cubicBezTo>
                  <a:cubicBezTo>
                    <a:pt x="22415" y="54348"/>
                    <a:pt x="22605" y="53933"/>
                    <a:pt x="22692" y="53605"/>
                  </a:cubicBezTo>
                  <a:cubicBezTo>
                    <a:pt x="22704" y="53568"/>
                    <a:pt x="22878" y="53539"/>
                    <a:pt x="22981" y="53539"/>
                  </a:cubicBezTo>
                  <a:cubicBezTo>
                    <a:pt x="23021" y="53539"/>
                    <a:pt x="23050" y="53543"/>
                    <a:pt x="23054" y="53553"/>
                  </a:cubicBezTo>
                  <a:cubicBezTo>
                    <a:pt x="23175" y="53812"/>
                    <a:pt x="23366" y="54106"/>
                    <a:pt x="23366" y="54400"/>
                  </a:cubicBezTo>
                  <a:cubicBezTo>
                    <a:pt x="23383" y="56819"/>
                    <a:pt x="24973" y="58617"/>
                    <a:pt x="26027" y="60569"/>
                  </a:cubicBezTo>
                  <a:cubicBezTo>
                    <a:pt x="26977" y="62297"/>
                    <a:pt x="28654" y="63663"/>
                    <a:pt x="27720" y="65978"/>
                  </a:cubicBezTo>
                  <a:cubicBezTo>
                    <a:pt x="27530" y="66445"/>
                    <a:pt x="27928" y="66791"/>
                    <a:pt x="28273" y="67136"/>
                  </a:cubicBezTo>
                  <a:cubicBezTo>
                    <a:pt x="29138" y="68000"/>
                    <a:pt x="30226" y="68536"/>
                    <a:pt x="31246" y="69193"/>
                  </a:cubicBezTo>
                  <a:cubicBezTo>
                    <a:pt x="32910" y="70222"/>
                    <a:pt x="34447" y="71516"/>
                    <a:pt x="36422" y="71516"/>
                  </a:cubicBezTo>
                  <a:cubicBezTo>
                    <a:pt x="36867" y="71516"/>
                    <a:pt x="37334" y="71451"/>
                    <a:pt x="37830" y="71301"/>
                  </a:cubicBezTo>
                  <a:cubicBezTo>
                    <a:pt x="37930" y="71272"/>
                    <a:pt x="38022" y="71258"/>
                    <a:pt x="38107" y="71258"/>
                  </a:cubicBezTo>
                  <a:cubicBezTo>
                    <a:pt x="38527" y="71258"/>
                    <a:pt x="38793" y="71582"/>
                    <a:pt x="39023" y="71941"/>
                  </a:cubicBezTo>
                  <a:cubicBezTo>
                    <a:pt x="39748" y="73098"/>
                    <a:pt x="40768" y="73721"/>
                    <a:pt x="42116" y="74032"/>
                  </a:cubicBezTo>
                  <a:cubicBezTo>
                    <a:pt x="43585" y="74360"/>
                    <a:pt x="45296" y="74775"/>
                    <a:pt x="45745" y="76399"/>
                  </a:cubicBezTo>
                  <a:cubicBezTo>
                    <a:pt x="46194" y="78110"/>
                    <a:pt x="47439" y="79112"/>
                    <a:pt x="48648" y="79907"/>
                  </a:cubicBezTo>
                  <a:cubicBezTo>
                    <a:pt x="49237" y="80296"/>
                    <a:pt x="50039" y="81326"/>
                    <a:pt x="50895" y="81326"/>
                  </a:cubicBezTo>
                  <a:cubicBezTo>
                    <a:pt x="51372" y="81326"/>
                    <a:pt x="51865" y="81007"/>
                    <a:pt x="52347" y="80080"/>
                  </a:cubicBezTo>
                  <a:cubicBezTo>
                    <a:pt x="52462" y="79850"/>
                    <a:pt x="52631" y="79714"/>
                    <a:pt x="52813" y="79714"/>
                  </a:cubicBezTo>
                  <a:cubicBezTo>
                    <a:pt x="53013" y="79714"/>
                    <a:pt x="53228" y="79880"/>
                    <a:pt x="53401" y="80270"/>
                  </a:cubicBezTo>
                  <a:cubicBezTo>
                    <a:pt x="54593" y="83156"/>
                    <a:pt x="53919" y="85697"/>
                    <a:pt x="51621" y="87943"/>
                  </a:cubicBezTo>
                  <a:cubicBezTo>
                    <a:pt x="50498" y="89049"/>
                    <a:pt x="49806" y="90604"/>
                    <a:pt x="50774" y="92194"/>
                  </a:cubicBezTo>
                  <a:cubicBezTo>
                    <a:pt x="51085" y="92730"/>
                    <a:pt x="51068" y="92886"/>
                    <a:pt x="50688" y="93283"/>
                  </a:cubicBezTo>
                  <a:cubicBezTo>
                    <a:pt x="49685" y="94337"/>
                    <a:pt x="49703" y="95875"/>
                    <a:pt x="50567" y="96636"/>
                  </a:cubicBezTo>
                  <a:cubicBezTo>
                    <a:pt x="52208" y="98087"/>
                    <a:pt x="52986" y="99971"/>
                    <a:pt x="53971" y="101803"/>
                  </a:cubicBezTo>
                  <a:cubicBezTo>
                    <a:pt x="55440" y="104516"/>
                    <a:pt x="56771" y="107281"/>
                    <a:pt x="59933" y="108629"/>
                  </a:cubicBezTo>
                  <a:cubicBezTo>
                    <a:pt x="61661" y="109372"/>
                    <a:pt x="62629" y="111014"/>
                    <a:pt x="62664" y="113122"/>
                  </a:cubicBezTo>
                  <a:cubicBezTo>
                    <a:pt x="62716" y="116319"/>
                    <a:pt x="62871" y="119516"/>
                    <a:pt x="63096" y="122713"/>
                  </a:cubicBezTo>
                  <a:cubicBezTo>
                    <a:pt x="63251" y="125115"/>
                    <a:pt x="64426" y="127431"/>
                    <a:pt x="63631" y="129920"/>
                  </a:cubicBezTo>
                  <a:cubicBezTo>
                    <a:pt x="63303" y="130922"/>
                    <a:pt x="63459" y="131907"/>
                    <a:pt x="63839" y="132875"/>
                  </a:cubicBezTo>
                  <a:cubicBezTo>
                    <a:pt x="64323" y="134067"/>
                    <a:pt x="64461" y="135363"/>
                    <a:pt x="64288" y="136642"/>
                  </a:cubicBezTo>
                  <a:cubicBezTo>
                    <a:pt x="64184" y="137593"/>
                    <a:pt x="64582" y="138664"/>
                    <a:pt x="65653" y="139148"/>
                  </a:cubicBezTo>
                  <a:cubicBezTo>
                    <a:pt x="65680" y="139159"/>
                    <a:pt x="65711" y="139163"/>
                    <a:pt x="65743" y="139163"/>
                  </a:cubicBezTo>
                  <a:cubicBezTo>
                    <a:pt x="65886" y="139163"/>
                    <a:pt x="66069" y="139076"/>
                    <a:pt x="66205" y="139076"/>
                  </a:cubicBezTo>
                  <a:cubicBezTo>
                    <a:pt x="66332" y="139076"/>
                    <a:pt x="66419" y="139151"/>
                    <a:pt x="66397" y="139442"/>
                  </a:cubicBezTo>
                  <a:cubicBezTo>
                    <a:pt x="66362" y="139995"/>
                    <a:pt x="67071" y="140565"/>
                    <a:pt x="66293" y="141135"/>
                  </a:cubicBezTo>
                  <a:cubicBezTo>
                    <a:pt x="65895" y="141412"/>
                    <a:pt x="65360" y="142259"/>
                    <a:pt x="65774" y="142414"/>
                  </a:cubicBezTo>
                  <a:cubicBezTo>
                    <a:pt x="66898" y="142846"/>
                    <a:pt x="66500" y="143797"/>
                    <a:pt x="66777" y="144488"/>
                  </a:cubicBezTo>
                  <a:cubicBezTo>
                    <a:pt x="67468" y="146164"/>
                    <a:pt x="68505" y="147668"/>
                    <a:pt x="69801" y="148929"/>
                  </a:cubicBezTo>
                  <a:cubicBezTo>
                    <a:pt x="71823" y="150906"/>
                    <a:pt x="74091" y="152091"/>
                    <a:pt x="76808" y="152091"/>
                  </a:cubicBezTo>
                  <a:cubicBezTo>
                    <a:pt x="77226" y="152091"/>
                    <a:pt x="77656" y="152063"/>
                    <a:pt x="78096" y="152005"/>
                  </a:cubicBezTo>
                  <a:cubicBezTo>
                    <a:pt x="78355" y="151953"/>
                    <a:pt x="78580" y="151781"/>
                    <a:pt x="78718" y="151556"/>
                  </a:cubicBezTo>
                  <a:cubicBezTo>
                    <a:pt x="78874" y="151262"/>
                    <a:pt x="78615" y="151038"/>
                    <a:pt x="78355" y="150882"/>
                  </a:cubicBezTo>
                  <a:cubicBezTo>
                    <a:pt x="77595" y="150415"/>
                    <a:pt x="76835" y="149914"/>
                    <a:pt x="76040" y="149482"/>
                  </a:cubicBezTo>
                  <a:cubicBezTo>
                    <a:pt x="73914" y="148342"/>
                    <a:pt x="73551" y="146648"/>
                    <a:pt x="74899" y="144695"/>
                  </a:cubicBezTo>
                  <a:cubicBezTo>
                    <a:pt x="75608" y="143658"/>
                    <a:pt x="75694" y="142570"/>
                    <a:pt x="74173" y="142017"/>
                  </a:cubicBezTo>
                  <a:cubicBezTo>
                    <a:pt x="73707" y="141861"/>
                    <a:pt x="72929" y="141550"/>
                    <a:pt x="73551" y="140997"/>
                  </a:cubicBezTo>
                  <a:cubicBezTo>
                    <a:pt x="74260" y="140340"/>
                    <a:pt x="74260" y="139597"/>
                    <a:pt x="74415" y="138837"/>
                  </a:cubicBezTo>
                  <a:cubicBezTo>
                    <a:pt x="74605" y="137783"/>
                    <a:pt x="73534" y="136193"/>
                    <a:pt x="75677" y="135985"/>
                  </a:cubicBezTo>
                  <a:cubicBezTo>
                    <a:pt x="75746" y="135985"/>
                    <a:pt x="75850" y="135588"/>
                    <a:pt x="75798" y="135432"/>
                  </a:cubicBezTo>
                  <a:cubicBezTo>
                    <a:pt x="75444" y="134260"/>
                    <a:pt x="75867" y="133923"/>
                    <a:pt x="76900" y="133923"/>
                  </a:cubicBezTo>
                  <a:cubicBezTo>
                    <a:pt x="76978" y="133923"/>
                    <a:pt x="77060" y="133925"/>
                    <a:pt x="77146" y="133929"/>
                  </a:cubicBezTo>
                  <a:cubicBezTo>
                    <a:pt x="77188" y="133931"/>
                    <a:pt x="77231" y="133932"/>
                    <a:pt x="77272" y="133932"/>
                  </a:cubicBezTo>
                  <a:cubicBezTo>
                    <a:pt x="78202" y="133932"/>
                    <a:pt x="78980" y="133388"/>
                    <a:pt x="79427" y="132512"/>
                  </a:cubicBezTo>
                  <a:cubicBezTo>
                    <a:pt x="79859" y="131648"/>
                    <a:pt x="79738" y="130836"/>
                    <a:pt x="79047" y="130110"/>
                  </a:cubicBezTo>
                  <a:cubicBezTo>
                    <a:pt x="78857" y="129902"/>
                    <a:pt x="78822" y="129557"/>
                    <a:pt x="78701" y="129280"/>
                  </a:cubicBezTo>
                  <a:lnTo>
                    <a:pt x="78701" y="129280"/>
                  </a:lnTo>
                  <a:cubicBezTo>
                    <a:pt x="78977" y="129298"/>
                    <a:pt x="79237" y="129332"/>
                    <a:pt x="79513" y="129384"/>
                  </a:cubicBezTo>
                  <a:cubicBezTo>
                    <a:pt x="79669" y="129427"/>
                    <a:pt x="79830" y="129448"/>
                    <a:pt x="79991" y="129448"/>
                  </a:cubicBezTo>
                  <a:cubicBezTo>
                    <a:pt x="80347" y="129448"/>
                    <a:pt x="80702" y="129344"/>
                    <a:pt x="80999" y="129142"/>
                  </a:cubicBezTo>
                  <a:cubicBezTo>
                    <a:pt x="82900" y="128001"/>
                    <a:pt x="83350" y="125841"/>
                    <a:pt x="84473" y="124148"/>
                  </a:cubicBezTo>
                  <a:cubicBezTo>
                    <a:pt x="85216" y="123024"/>
                    <a:pt x="86149" y="121815"/>
                    <a:pt x="85544" y="120225"/>
                  </a:cubicBezTo>
                  <a:cubicBezTo>
                    <a:pt x="85026" y="118808"/>
                    <a:pt x="85959" y="118186"/>
                    <a:pt x="86927" y="117356"/>
                  </a:cubicBezTo>
                  <a:cubicBezTo>
                    <a:pt x="88258" y="116233"/>
                    <a:pt x="90314" y="116371"/>
                    <a:pt x="91230" y="115213"/>
                  </a:cubicBezTo>
                  <a:cubicBezTo>
                    <a:pt x="93096" y="112846"/>
                    <a:pt x="93788" y="109908"/>
                    <a:pt x="93874" y="106866"/>
                  </a:cubicBezTo>
                  <a:cubicBezTo>
                    <a:pt x="93909" y="105743"/>
                    <a:pt x="93563" y="104637"/>
                    <a:pt x="94635" y="103635"/>
                  </a:cubicBezTo>
                  <a:cubicBezTo>
                    <a:pt x="95637" y="102650"/>
                    <a:pt x="96432" y="101492"/>
                    <a:pt x="97002" y="100213"/>
                  </a:cubicBezTo>
                  <a:cubicBezTo>
                    <a:pt x="98350" y="97189"/>
                    <a:pt x="97555" y="95668"/>
                    <a:pt x="93770" y="93404"/>
                  </a:cubicBezTo>
                  <a:cubicBezTo>
                    <a:pt x="92864" y="92866"/>
                    <a:pt x="92012" y="92178"/>
                    <a:pt x="90923" y="92178"/>
                  </a:cubicBezTo>
                  <a:cubicBezTo>
                    <a:pt x="90787" y="92178"/>
                    <a:pt x="90648" y="92189"/>
                    <a:pt x="90504" y="92212"/>
                  </a:cubicBezTo>
                  <a:cubicBezTo>
                    <a:pt x="90375" y="92232"/>
                    <a:pt x="90250" y="92241"/>
                    <a:pt x="90128" y="92241"/>
                  </a:cubicBezTo>
                  <a:cubicBezTo>
                    <a:pt x="89316" y="92241"/>
                    <a:pt x="88640" y="91827"/>
                    <a:pt x="87964" y="91451"/>
                  </a:cubicBezTo>
                  <a:cubicBezTo>
                    <a:pt x="86720" y="90760"/>
                    <a:pt x="85423" y="90190"/>
                    <a:pt x="84076" y="89740"/>
                  </a:cubicBezTo>
                  <a:cubicBezTo>
                    <a:pt x="83419" y="89533"/>
                    <a:pt x="82365" y="89412"/>
                    <a:pt x="82226" y="88306"/>
                  </a:cubicBezTo>
                  <a:cubicBezTo>
                    <a:pt x="81898" y="85511"/>
                    <a:pt x="80349" y="82231"/>
                    <a:pt x="77208" y="82231"/>
                  </a:cubicBezTo>
                  <a:cubicBezTo>
                    <a:pt x="77047" y="82231"/>
                    <a:pt x="76883" y="82240"/>
                    <a:pt x="76714" y="82258"/>
                  </a:cubicBezTo>
                  <a:cubicBezTo>
                    <a:pt x="76610" y="82274"/>
                    <a:pt x="76507" y="82282"/>
                    <a:pt x="76405" y="82282"/>
                  </a:cubicBezTo>
                  <a:cubicBezTo>
                    <a:pt x="75873" y="82282"/>
                    <a:pt x="75365" y="82061"/>
                    <a:pt x="75003" y="81670"/>
                  </a:cubicBezTo>
                  <a:cubicBezTo>
                    <a:pt x="73810" y="80478"/>
                    <a:pt x="72722" y="79147"/>
                    <a:pt x="71356" y="78179"/>
                  </a:cubicBezTo>
                  <a:cubicBezTo>
                    <a:pt x="70652" y="77672"/>
                    <a:pt x="69937" y="76844"/>
                    <a:pt x="68958" y="76844"/>
                  </a:cubicBezTo>
                  <a:cubicBezTo>
                    <a:pt x="68735" y="76844"/>
                    <a:pt x="68499" y="76887"/>
                    <a:pt x="68246" y="76987"/>
                  </a:cubicBezTo>
                  <a:cubicBezTo>
                    <a:pt x="68013" y="77081"/>
                    <a:pt x="67785" y="77113"/>
                    <a:pt x="67562" y="77113"/>
                  </a:cubicBezTo>
                  <a:cubicBezTo>
                    <a:pt x="67089" y="77113"/>
                    <a:pt x="66635" y="76969"/>
                    <a:pt x="66189" y="76969"/>
                  </a:cubicBezTo>
                  <a:cubicBezTo>
                    <a:pt x="64783" y="76969"/>
                    <a:pt x="63941" y="75706"/>
                    <a:pt x="62605" y="75706"/>
                  </a:cubicBezTo>
                  <a:cubicBezTo>
                    <a:pt x="62579" y="75706"/>
                    <a:pt x="62552" y="75707"/>
                    <a:pt x="62525" y="75708"/>
                  </a:cubicBezTo>
                  <a:cubicBezTo>
                    <a:pt x="62280" y="75708"/>
                    <a:pt x="61828" y="76012"/>
                    <a:pt x="61511" y="76012"/>
                  </a:cubicBezTo>
                  <a:cubicBezTo>
                    <a:pt x="61248" y="76012"/>
                    <a:pt x="61077" y="75802"/>
                    <a:pt x="61195" y="75034"/>
                  </a:cubicBezTo>
                  <a:cubicBezTo>
                    <a:pt x="61232" y="74788"/>
                    <a:pt x="60883" y="74612"/>
                    <a:pt x="60617" y="74612"/>
                  </a:cubicBezTo>
                  <a:cubicBezTo>
                    <a:pt x="60509" y="74612"/>
                    <a:pt x="60415" y="74641"/>
                    <a:pt x="60365" y="74706"/>
                  </a:cubicBezTo>
                  <a:cubicBezTo>
                    <a:pt x="59225" y="76088"/>
                    <a:pt x="57099" y="76071"/>
                    <a:pt x="56166" y="77747"/>
                  </a:cubicBezTo>
                  <a:cubicBezTo>
                    <a:pt x="55842" y="78325"/>
                    <a:pt x="55457" y="78771"/>
                    <a:pt x="54917" y="78771"/>
                  </a:cubicBezTo>
                  <a:cubicBezTo>
                    <a:pt x="54649" y="78771"/>
                    <a:pt x="54343" y="78661"/>
                    <a:pt x="53988" y="78404"/>
                  </a:cubicBezTo>
                  <a:cubicBezTo>
                    <a:pt x="53637" y="78125"/>
                    <a:pt x="53206" y="77982"/>
                    <a:pt x="52772" y="77982"/>
                  </a:cubicBezTo>
                  <a:cubicBezTo>
                    <a:pt x="52480" y="77982"/>
                    <a:pt x="52186" y="78047"/>
                    <a:pt x="51915" y="78179"/>
                  </a:cubicBezTo>
                  <a:cubicBezTo>
                    <a:pt x="51373" y="78410"/>
                    <a:pt x="50918" y="78527"/>
                    <a:pt x="50541" y="78527"/>
                  </a:cubicBezTo>
                  <a:cubicBezTo>
                    <a:pt x="49618" y="78527"/>
                    <a:pt x="49166" y="77825"/>
                    <a:pt x="49080" y="76365"/>
                  </a:cubicBezTo>
                  <a:cubicBezTo>
                    <a:pt x="49046" y="75397"/>
                    <a:pt x="49184" y="74446"/>
                    <a:pt x="49478" y="73530"/>
                  </a:cubicBezTo>
                  <a:cubicBezTo>
                    <a:pt x="50012" y="71861"/>
                    <a:pt x="49095" y="70692"/>
                    <a:pt x="47366" y="70692"/>
                  </a:cubicBezTo>
                  <a:cubicBezTo>
                    <a:pt x="47305" y="70692"/>
                    <a:pt x="47243" y="70693"/>
                    <a:pt x="47179" y="70696"/>
                  </a:cubicBezTo>
                  <a:cubicBezTo>
                    <a:pt x="46730" y="70714"/>
                    <a:pt x="46281" y="70765"/>
                    <a:pt x="45814" y="70783"/>
                  </a:cubicBezTo>
                  <a:cubicBezTo>
                    <a:pt x="45755" y="70784"/>
                    <a:pt x="45699" y="70786"/>
                    <a:pt x="45645" y="70786"/>
                  </a:cubicBezTo>
                  <a:cubicBezTo>
                    <a:pt x="45148" y="70786"/>
                    <a:pt x="44886" y="70683"/>
                    <a:pt x="45088" y="69919"/>
                  </a:cubicBezTo>
                  <a:cubicBezTo>
                    <a:pt x="45469" y="68484"/>
                    <a:pt x="46143" y="67240"/>
                    <a:pt x="46886" y="65996"/>
                  </a:cubicBezTo>
                  <a:cubicBezTo>
                    <a:pt x="47214" y="65443"/>
                    <a:pt x="47231" y="64993"/>
                    <a:pt x="46747" y="64613"/>
                  </a:cubicBezTo>
                  <a:cubicBezTo>
                    <a:pt x="46406" y="64334"/>
                    <a:pt x="45929" y="64209"/>
                    <a:pt x="45417" y="64209"/>
                  </a:cubicBezTo>
                  <a:cubicBezTo>
                    <a:pt x="44221" y="64209"/>
                    <a:pt x="42833" y="64889"/>
                    <a:pt x="42531" y="65857"/>
                  </a:cubicBezTo>
                  <a:cubicBezTo>
                    <a:pt x="42161" y="67044"/>
                    <a:pt x="40793" y="67929"/>
                    <a:pt x="39553" y="67929"/>
                  </a:cubicBezTo>
                  <a:cubicBezTo>
                    <a:pt x="39113" y="67929"/>
                    <a:pt x="38689" y="67817"/>
                    <a:pt x="38331" y="67568"/>
                  </a:cubicBezTo>
                  <a:cubicBezTo>
                    <a:pt x="36966" y="66601"/>
                    <a:pt x="35998" y="64872"/>
                    <a:pt x="36517" y="63455"/>
                  </a:cubicBezTo>
                  <a:cubicBezTo>
                    <a:pt x="37571" y="60569"/>
                    <a:pt x="37986" y="56802"/>
                    <a:pt x="41822" y="56093"/>
                  </a:cubicBezTo>
                  <a:cubicBezTo>
                    <a:pt x="44259" y="55627"/>
                    <a:pt x="46696" y="55299"/>
                    <a:pt x="49167" y="55126"/>
                  </a:cubicBezTo>
                  <a:cubicBezTo>
                    <a:pt x="49252" y="55120"/>
                    <a:pt x="49338" y="55117"/>
                    <a:pt x="49425" y="55117"/>
                  </a:cubicBezTo>
                  <a:cubicBezTo>
                    <a:pt x="50819" y="55117"/>
                    <a:pt x="52364" y="55920"/>
                    <a:pt x="51811" y="58133"/>
                  </a:cubicBezTo>
                  <a:cubicBezTo>
                    <a:pt x="51707" y="58582"/>
                    <a:pt x="52087" y="59204"/>
                    <a:pt x="52329" y="59688"/>
                  </a:cubicBezTo>
                  <a:cubicBezTo>
                    <a:pt x="52602" y="60250"/>
                    <a:pt x="52992" y="60846"/>
                    <a:pt x="53666" y="60846"/>
                  </a:cubicBezTo>
                  <a:cubicBezTo>
                    <a:pt x="53675" y="60846"/>
                    <a:pt x="53685" y="60846"/>
                    <a:pt x="53695" y="60846"/>
                  </a:cubicBezTo>
                  <a:cubicBezTo>
                    <a:pt x="54455" y="60811"/>
                    <a:pt x="54628" y="60085"/>
                    <a:pt x="54852" y="59498"/>
                  </a:cubicBezTo>
                  <a:cubicBezTo>
                    <a:pt x="55146" y="58703"/>
                    <a:pt x="55146" y="57822"/>
                    <a:pt x="54887" y="57027"/>
                  </a:cubicBezTo>
                  <a:cubicBezTo>
                    <a:pt x="54127" y="54642"/>
                    <a:pt x="54922" y="53017"/>
                    <a:pt x="57116" y="51894"/>
                  </a:cubicBezTo>
                  <a:cubicBezTo>
                    <a:pt x="58291" y="51307"/>
                    <a:pt x="59328" y="50442"/>
                    <a:pt x="60469" y="49786"/>
                  </a:cubicBezTo>
                  <a:cubicBezTo>
                    <a:pt x="62128" y="48818"/>
                    <a:pt x="61575" y="46641"/>
                    <a:pt x="63096" y="45448"/>
                  </a:cubicBezTo>
                  <a:cubicBezTo>
                    <a:pt x="64720" y="44169"/>
                    <a:pt x="65757" y="42113"/>
                    <a:pt x="68194" y="42061"/>
                  </a:cubicBezTo>
                  <a:cubicBezTo>
                    <a:pt x="68574" y="42044"/>
                    <a:pt x="69006" y="41888"/>
                    <a:pt x="69075" y="41456"/>
                  </a:cubicBezTo>
                  <a:cubicBezTo>
                    <a:pt x="69369" y="39711"/>
                    <a:pt x="70924" y="39417"/>
                    <a:pt x="72151" y="38760"/>
                  </a:cubicBezTo>
                  <a:cubicBezTo>
                    <a:pt x="72321" y="38667"/>
                    <a:pt x="72565" y="38512"/>
                    <a:pt x="72753" y="38512"/>
                  </a:cubicBezTo>
                  <a:cubicBezTo>
                    <a:pt x="72950" y="38512"/>
                    <a:pt x="73086" y="38680"/>
                    <a:pt x="73015" y="39261"/>
                  </a:cubicBezTo>
                  <a:cubicBezTo>
                    <a:pt x="72956" y="39796"/>
                    <a:pt x="73330" y="40078"/>
                    <a:pt x="73743" y="40078"/>
                  </a:cubicBezTo>
                  <a:cubicBezTo>
                    <a:pt x="73931" y="40078"/>
                    <a:pt x="74127" y="40020"/>
                    <a:pt x="74294" y="39901"/>
                  </a:cubicBezTo>
                  <a:cubicBezTo>
                    <a:pt x="75746" y="38898"/>
                    <a:pt x="77457" y="38501"/>
                    <a:pt x="78995" y="37723"/>
                  </a:cubicBezTo>
                  <a:cubicBezTo>
                    <a:pt x="79738" y="37326"/>
                    <a:pt x="80291" y="36773"/>
                    <a:pt x="79790" y="35995"/>
                  </a:cubicBezTo>
                  <a:cubicBezTo>
                    <a:pt x="79597" y="35708"/>
                    <a:pt x="79414" y="35603"/>
                    <a:pt x="79239" y="35603"/>
                  </a:cubicBezTo>
                  <a:cubicBezTo>
                    <a:pt x="78865" y="35603"/>
                    <a:pt x="78524" y="36083"/>
                    <a:pt x="78183" y="36306"/>
                  </a:cubicBezTo>
                  <a:cubicBezTo>
                    <a:pt x="77820" y="36545"/>
                    <a:pt x="77447" y="36741"/>
                    <a:pt x="77083" y="36741"/>
                  </a:cubicBezTo>
                  <a:cubicBezTo>
                    <a:pt x="76789" y="36741"/>
                    <a:pt x="76501" y="36612"/>
                    <a:pt x="76230" y="36272"/>
                  </a:cubicBezTo>
                  <a:cubicBezTo>
                    <a:pt x="75677" y="35563"/>
                    <a:pt x="76126" y="35148"/>
                    <a:pt x="76731" y="34751"/>
                  </a:cubicBezTo>
                  <a:cubicBezTo>
                    <a:pt x="77318" y="34371"/>
                    <a:pt x="77284" y="33818"/>
                    <a:pt x="77025" y="33196"/>
                  </a:cubicBezTo>
                  <a:cubicBezTo>
                    <a:pt x="76921" y="32919"/>
                    <a:pt x="76161" y="33023"/>
                    <a:pt x="76593" y="32643"/>
                  </a:cubicBezTo>
                  <a:cubicBezTo>
                    <a:pt x="76708" y="32536"/>
                    <a:pt x="76805" y="32492"/>
                    <a:pt x="76888" y="32492"/>
                  </a:cubicBezTo>
                  <a:cubicBezTo>
                    <a:pt x="77143" y="32492"/>
                    <a:pt x="77279" y="32892"/>
                    <a:pt x="77474" y="33126"/>
                  </a:cubicBezTo>
                  <a:cubicBezTo>
                    <a:pt x="77830" y="33563"/>
                    <a:pt x="78559" y="33892"/>
                    <a:pt x="79019" y="33892"/>
                  </a:cubicBezTo>
                  <a:cubicBezTo>
                    <a:pt x="79251" y="33892"/>
                    <a:pt x="79415" y="33808"/>
                    <a:pt x="79427" y="33610"/>
                  </a:cubicBezTo>
                  <a:cubicBezTo>
                    <a:pt x="79485" y="32639"/>
                    <a:pt x="79866" y="32465"/>
                    <a:pt x="80317" y="32465"/>
                  </a:cubicBezTo>
                  <a:cubicBezTo>
                    <a:pt x="80569" y="32465"/>
                    <a:pt x="80843" y="32519"/>
                    <a:pt x="81095" y="32519"/>
                  </a:cubicBezTo>
                  <a:cubicBezTo>
                    <a:pt x="81194" y="32519"/>
                    <a:pt x="81290" y="32511"/>
                    <a:pt x="81380" y="32487"/>
                  </a:cubicBezTo>
                  <a:cubicBezTo>
                    <a:pt x="81894" y="32340"/>
                    <a:pt x="82271" y="31830"/>
                    <a:pt x="82830" y="31830"/>
                  </a:cubicBezTo>
                  <a:cubicBezTo>
                    <a:pt x="82928" y="31830"/>
                    <a:pt x="83031" y="31846"/>
                    <a:pt x="83142" y="31882"/>
                  </a:cubicBezTo>
                  <a:cubicBezTo>
                    <a:pt x="82658" y="32470"/>
                    <a:pt x="82192" y="33075"/>
                    <a:pt x="81708" y="33679"/>
                  </a:cubicBezTo>
                  <a:cubicBezTo>
                    <a:pt x="81604" y="33766"/>
                    <a:pt x="81483" y="33835"/>
                    <a:pt x="81362" y="33904"/>
                  </a:cubicBezTo>
                  <a:cubicBezTo>
                    <a:pt x="81034" y="34129"/>
                    <a:pt x="80775" y="34423"/>
                    <a:pt x="80878" y="34872"/>
                  </a:cubicBezTo>
                  <a:cubicBezTo>
                    <a:pt x="80999" y="35304"/>
                    <a:pt x="81380" y="35252"/>
                    <a:pt x="81673" y="35425"/>
                  </a:cubicBezTo>
                  <a:cubicBezTo>
                    <a:pt x="81973" y="35596"/>
                    <a:pt x="82292" y="35648"/>
                    <a:pt x="82615" y="35648"/>
                  </a:cubicBezTo>
                  <a:cubicBezTo>
                    <a:pt x="83130" y="35648"/>
                    <a:pt x="83658" y="35514"/>
                    <a:pt x="84141" y="35514"/>
                  </a:cubicBezTo>
                  <a:cubicBezTo>
                    <a:pt x="84489" y="35514"/>
                    <a:pt x="84814" y="35584"/>
                    <a:pt x="85095" y="35822"/>
                  </a:cubicBezTo>
                  <a:cubicBezTo>
                    <a:pt x="85535" y="36187"/>
                    <a:pt x="85875" y="36332"/>
                    <a:pt x="86134" y="36332"/>
                  </a:cubicBezTo>
                  <a:cubicBezTo>
                    <a:pt x="86710" y="36332"/>
                    <a:pt x="86887" y="35618"/>
                    <a:pt x="86875" y="35010"/>
                  </a:cubicBezTo>
                  <a:cubicBezTo>
                    <a:pt x="86858" y="34215"/>
                    <a:pt x="87601" y="32729"/>
                    <a:pt x="85665" y="32625"/>
                  </a:cubicBezTo>
                  <a:cubicBezTo>
                    <a:pt x="84991" y="32591"/>
                    <a:pt x="85130" y="31986"/>
                    <a:pt x="85596" y="31485"/>
                  </a:cubicBezTo>
                  <a:cubicBezTo>
                    <a:pt x="87186" y="29791"/>
                    <a:pt x="86650" y="27527"/>
                    <a:pt x="84508" y="26767"/>
                  </a:cubicBezTo>
                  <a:cubicBezTo>
                    <a:pt x="84006" y="26594"/>
                    <a:pt x="83557" y="26214"/>
                    <a:pt x="83661" y="25834"/>
                  </a:cubicBezTo>
                  <a:cubicBezTo>
                    <a:pt x="83972" y="24503"/>
                    <a:pt x="83039" y="23432"/>
                    <a:pt x="83090" y="22170"/>
                  </a:cubicBezTo>
                  <a:cubicBezTo>
                    <a:pt x="83108" y="21773"/>
                    <a:pt x="83073" y="21375"/>
                    <a:pt x="82624" y="21220"/>
                  </a:cubicBezTo>
                  <a:cubicBezTo>
                    <a:pt x="82529" y="21188"/>
                    <a:pt x="82437" y="21174"/>
                    <a:pt x="82348" y="21174"/>
                  </a:cubicBezTo>
                  <a:cubicBezTo>
                    <a:pt x="82049" y="21174"/>
                    <a:pt x="81787" y="21339"/>
                    <a:pt x="81587" y="21565"/>
                  </a:cubicBezTo>
                  <a:cubicBezTo>
                    <a:pt x="81086" y="22135"/>
                    <a:pt x="80464" y="22602"/>
                    <a:pt x="79755" y="22913"/>
                  </a:cubicBezTo>
                  <a:cubicBezTo>
                    <a:pt x="79583" y="22995"/>
                    <a:pt x="79411" y="23071"/>
                    <a:pt x="79247" y="23071"/>
                  </a:cubicBezTo>
                  <a:cubicBezTo>
                    <a:pt x="79097" y="23071"/>
                    <a:pt x="78954" y="23008"/>
                    <a:pt x="78822" y="22827"/>
                  </a:cubicBezTo>
                  <a:cubicBezTo>
                    <a:pt x="78563" y="22498"/>
                    <a:pt x="78753" y="22274"/>
                    <a:pt x="78960" y="22015"/>
                  </a:cubicBezTo>
                  <a:cubicBezTo>
                    <a:pt x="79496" y="21254"/>
                    <a:pt x="79254" y="20736"/>
                    <a:pt x="78459" y="20338"/>
                  </a:cubicBezTo>
                  <a:cubicBezTo>
                    <a:pt x="78131" y="20165"/>
                    <a:pt x="77837" y="19941"/>
                    <a:pt x="77578" y="19664"/>
                  </a:cubicBezTo>
                  <a:cubicBezTo>
                    <a:pt x="77168" y="19146"/>
                    <a:pt x="76356" y="18913"/>
                    <a:pt x="75491" y="18913"/>
                  </a:cubicBezTo>
                  <a:cubicBezTo>
                    <a:pt x="74278" y="18913"/>
                    <a:pt x="72961" y="19371"/>
                    <a:pt x="72497" y="20148"/>
                  </a:cubicBezTo>
                  <a:cubicBezTo>
                    <a:pt x="72065" y="20874"/>
                    <a:pt x="71788" y="21824"/>
                    <a:pt x="70803" y="22170"/>
                  </a:cubicBezTo>
                  <a:cubicBezTo>
                    <a:pt x="70354" y="22326"/>
                    <a:pt x="70043" y="22792"/>
                    <a:pt x="70337" y="23276"/>
                  </a:cubicBezTo>
                  <a:cubicBezTo>
                    <a:pt x="71356" y="25004"/>
                    <a:pt x="70043" y="25488"/>
                    <a:pt x="68902" y="26024"/>
                  </a:cubicBezTo>
                  <a:cubicBezTo>
                    <a:pt x="67693" y="26577"/>
                    <a:pt x="66241" y="26801"/>
                    <a:pt x="66345" y="28685"/>
                  </a:cubicBezTo>
                  <a:cubicBezTo>
                    <a:pt x="66379" y="29117"/>
                    <a:pt x="65895" y="29601"/>
                    <a:pt x="65584" y="30016"/>
                  </a:cubicBezTo>
                  <a:cubicBezTo>
                    <a:pt x="65442" y="30197"/>
                    <a:pt x="65232" y="30465"/>
                    <a:pt x="64983" y="30465"/>
                  </a:cubicBezTo>
                  <a:cubicBezTo>
                    <a:pt x="64899" y="30465"/>
                    <a:pt x="64811" y="30435"/>
                    <a:pt x="64720" y="30361"/>
                  </a:cubicBezTo>
                  <a:cubicBezTo>
                    <a:pt x="64409" y="30120"/>
                    <a:pt x="64288" y="29705"/>
                    <a:pt x="64409" y="29342"/>
                  </a:cubicBezTo>
                  <a:cubicBezTo>
                    <a:pt x="64893" y="27596"/>
                    <a:pt x="65083" y="25989"/>
                    <a:pt x="62508" y="25903"/>
                  </a:cubicBezTo>
                  <a:cubicBezTo>
                    <a:pt x="62249" y="25903"/>
                    <a:pt x="61938" y="25644"/>
                    <a:pt x="61748" y="25436"/>
                  </a:cubicBezTo>
                  <a:cubicBezTo>
                    <a:pt x="61084" y="24759"/>
                    <a:pt x="60400" y="24243"/>
                    <a:pt x="59552" y="24243"/>
                  </a:cubicBezTo>
                  <a:cubicBezTo>
                    <a:pt x="59252" y="24243"/>
                    <a:pt x="58932" y="24307"/>
                    <a:pt x="58585" y="24451"/>
                  </a:cubicBezTo>
                  <a:cubicBezTo>
                    <a:pt x="58566" y="24457"/>
                    <a:pt x="58545" y="24459"/>
                    <a:pt x="58523" y="24459"/>
                  </a:cubicBezTo>
                  <a:cubicBezTo>
                    <a:pt x="58409" y="24459"/>
                    <a:pt x="58269" y="24394"/>
                    <a:pt x="58153" y="24365"/>
                  </a:cubicBezTo>
                  <a:cubicBezTo>
                    <a:pt x="58758" y="23501"/>
                    <a:pt x="57687" y="22429"/>
                    <a:pt x="58827" y="21462"/>
                  </a:cubicBezTo>
                  <a:cubicBezTo>
                    <a:pt x="61800" y="18990"/>
                    <a:pt x="65757" y="18558"/>
                    <a:pt x="68781" y="16294"/>
                  </a:cubicBezTo>
                  <a:lnTo>
                    <a:pt x="69455" y="15828"/>
                  </a:lnTo>
                  <a:cubicBezTo>
                    <a:pt x="70337" y="15586"/>
                    <a:pt x="71218" y="15206"/>
                    <a:pt x="72117" y="15119"/>
                  </a:cubicBezTo>
                  <a:cubicBezTo>
                    <a:pt x="74346" y="14912"/>
                    <a:pt x="75331" y="13910"/>
                    <a:pt x="75262" y="11767"/>
                  </a:cubicBezTo>
                  <a:cubicBezTo>
                    <a:pt x="75262" y="11596"/>
                    <a:pt x="75299" y="11543"/>
                    <a:pt x="75353" y="11543"/>
                  </a:cubicBezTo>
                  <a:cubicBezTo>
                    <a:pt x="75441" y="11543"/>
                    <a:pt x="75574" y="11687"/>
                    <a:pt x="75659" y="11698"/>
                  </a:cubicBezTo>
                  <a:cubicBezTo>
                    <a:pt x="76835" y="11749"/>
                    <a:pt x="77733" y="12683"/>
                    <a:pt x="78943" y="12752"/>
                  </a:cubicBezTo>
                  <a:cubicBezTo>
                    <a:pt x="79461" y="12769"/>
                    <a:pt x="79945" y="13391"/>
                    <a:pt x="80412" y="13789"/>
                  </a:cubicBezTo>
                  <a:cubicBezTo>
                    <a:pt x="80395" y="13944"/>
                    <a:pt x="80325" y="14082"/>
                    <a:pt x="80204" y="14203"/>
                  </a:cubicBezTo>
                  <a:cubicBezTo>
                    <a:pt x="79099" y="14649"/>
                    <a:pt x="78211" y="15599"/>
                    <a:pt x="76924" y="15599"/>
                  </a:cubicBezTo>
                  <a:cubicBezTo>
                    <a:pt x="76763" y="15599"/>
                    <a:pt x="76595" y="15584"/>
                    <a:pt x="76420" y="15551"/>
                  </a:cubicBezTo>
                  <a:cubicBezTo>
                    <a:pt x="76325" y="15534"/>
                    <a:pt x="76229" y="15525"/>
                    <a:pt x="76135" y="15525"/>
                  </a:cubicBezTo>
                  <a:cubicBezTo>
                    <a:pt x="75478" y="15525"/>
                    <a:pt x="74895" y="15947"/>
                    <a:pt x="74985" y="16778"/>
                  </a:cubicBezTo>
                  <a:cubicBezTo>
                    <a:pt x="75041" y="17437"/>
                    <a:pt x="75422" y="17620"/>
                    <a:pt x="75866" y="17620"/>
                  </a:cubicBezTo>
                  <a:cubicBezTo>
                    <a:pt x="76109" y="17620"/>
                    <a:pt x="76372" y="17565"/>
                    <a:pt x="76610" y="17504"/>
                  </a:cubicBezTo>
                  <a:cubicBezTo>
                    <a:pt x="76822" y="17451"/>
                    <a:pt x="77015" y="17425"/>
                    <a:pt x="77193" y="17425"/>
                  </a:cubicBezTo>
                  <a:cubicBezTo>
                    <a:pt x="77828" y="17425"/>
                    <a:pt x="78286" y="17750"/>
                    <a:pt x="78839" y="18316"/>
                  </a:cubicBezTo>
                  <a:cubicBezTo>
                    <a:pt x="79617" y="19094"/>
                    <a:pt x="80723" y="19612"/>
                    <a:pt x="81794" y="19993"/>
                  </a:cubicBezTo>
                  <a:cubicBezTo>
                    <a:pt x="81906" y="20034"/>
                    <a:pt x="82005" y="20053"/>
                    <a:pt x="82094" y="20053"/>
                  </a:cubicBezTo>
                  <a:cubicBezTo>
                    <a:pt x="82595" y="20053"/>
                    <a:pt x="82747" y="19445"/>
                    <a:pt x="82762" y="18887"/>
                  </a:cubicBezTo>
                  <a:cubicBezTo>
                    <a:pt x="82805" y="18878"/>
                    <a:pt x="82849" y="18874"/>
                    <a:pt x="82892" y="18874"/>
                  </a:cubicBezTo>
                  <a:cubicBezTo>
                    <a:pt x="82935" y="18874"/>
                    <a:pt x="82978" y="18878"/>
                    <a:pt x="83021" y="18887"/>
                  </a:cubicBezTo>
                  <a:cubicBezTo>
                    <a:pt x="83375" y="18985"/>
                    <a:pt x="83662" y="19030"/>
                    <a:pt x="83892" y="19030"/>
                  </a:cubicBezTo>
                  <a:cubicBezTo>
                    <a:pt x="85038" y="19030"/>
                    <a:pt x="84816" y="17932"/>
                    <a:pt x="84629" y="16882"/>
                  </a:cubicBezTo>
                  <a:cubicBezTo>
                    <a:pt x="84577" y="16588"/>
                    <a:pt x="84404" y="16122"/>
                    <a:pt x="84525" y="16018"/>
                  </a:cubicBezTo>
                  <a:cubicBezTo>
                    <a:pt x="84606" y="15948"/>
                    <a:pt x="84680" y="15920"/>
                    <a:pt x="84749" y="15920"/>
                  </a:cubicBezTo>
                  <a:cubicBezTo>
                    <a:pt x="84985" y="15920"/>
                    <a:pt x="85161" y="16252"/>
                    <a:pt x="85389" y="16346"/>
                  </a:cubicBezTo>
                  <a:cubicBezTo>
                    <a:pt x="85637" y="16436"/>
                    <a:pt x="85876" y="16474"/>
                    <a:pt x="86110" y="16474"/>
                  </a:cubicBezTo>
                  <a:cubicBezTo>
                    <a:pt x="86771" y="16474"/>
                    <a:pt x="87381" y="16174"/>
                    <a:pt x="87981" y="15931"/>
                  </a:cubicBezTo>
                  <a:cubicBezTo>
                    <a:pt x="88344" y="15793"/>
                    <a:pt x="88500" y="15275"/>
                    <a:pt x="88258" y="15033"/>
                  </a:cubicBezTo>
                  <a:cubicBezTo>
                    <a:pt x="87065" y="13754"/>
                    <a:pt x="85976" y="12406"/>
                    <a:pt x="84819" y="11110"/>
                  </a:cubicBezTo>
                  <a:cubicBezTo>
                    <a:pt x="84162" y="10350"/>
                    <a:pt x="83160" y="9779"/>
                    <a:pt x="82537" y="8915"/>
                  </a:cubicBezTo>
                  <a:cubicBezTo>
                    <a:pt x="82209" y="8379"/>
                    <a:pt x="81639" y="8034"/>
                    <a:pt x="81017" y="7999"/>
                  </a:cubicBezTo>
                  <a:cubicBezTo>
                    <a:pt x="80983" y="7995"/>
                    <a:pt x="80950" y="7994"/>
                    <a:pt x="80916" y="7994"/>
                  </a:cubicBezTo>
                  <a:cubicBezTo>
                    <a:pt x="80688" y="7994"/>
                    <a:pt x="80453" y="8074"/>
                    <a:pt x="80228" y="8074"/>
                  </a:cubicBezTo>
                  <a:cubicBezTo>
                    <a:pt x="80056" y="8074"/>
                    <a:pt x="79890" y="8027"/>
                    <a:pt x="79738" y="7861"/>
                  </a:cubicBezTo>
                  <a:cubicBezTo>
                    <a:pt x="80170" y="7757"/>
                    <a:pt x="80602" y="7654"/>
                    <a:pt x="81017" y="7585"/>
                  </a:cubicBezTo>
                  <a:cubicBezTo>
                    <a:pt x="81518" y="7481"/>
                    <a:pt x="82192" y="7567"/>
                    <a:pt x="82226" y="6859"/>
                  </a:cubicBezTo>
                  <a:cubicBezTo>
                    <a:pt x="82278" y="6202"/>
                    <a:pt x="81673" y="6167"/>
                    <a:pt x="81207" y="6046"/>
                  </a:cubicBezTo>
                  <a:cubicBezTo>
                    <a:pt x="81086" y="6012"/>
                    <a:pt x="80948" y="5960"/>
                    <a:pt x="80844" y="5891"/>
                  </a:cubicBezTo>
                  <a:cubicBezTo>
                    <a:pt x="80958" y="5878"/>
                    <a:pt x="81101" y="5837"/>
                    <a:pt x="81223" y="5837"/>
                  </a:cubicBezTo>
                  <a:cubicBezTo>
                    <a:pt x="81267" y="5837"/>
                    <a:pt x="81309" y="5843"/>
                    <a:pt x="81345" y="5856"/>
                  </a:cubicBezTo>
                  <a:cubicBezTo>
                    <a:pt x="81816" y="6065"/>
                    <a:pt x="82272" y="6151"/>
                    <a:pt x="82714" y="6151"/>
                  </a:cubicBezTo>
                  <a:cubicBezTo>
                    <a:pt x="83993" y="6151"/>
                    <a:pt x="85157" y="5437"/>
                    <a:pt x="86236" y="4923"/>
                  </a:cubicBezTo>
                  <a:cubicBezTo>
                    <a:pt x="89182" y="3528"/>
                    <a:pt x="92334" y="3094"/>
                    <a:pt x="95401" y="2235"/>
                  </a:cubicBezTo>
                  <a:lnTo>
                    <a:pt x="95401" y="2235"/>
                  </a:lnTo>
                  <a:cubicBezTo>
                    <a:pt x="93986" y="3267"/>
                    <a:pt x="92263" y="3834"/>
                    <a:pt x="90504" y="3834"/>
                  </a:cubicBezTo>
                  <a:cubicBezTo>
                    <a:pt x="90401" y="3834"/>
                    <a:pt x="90295" y="3831"/>
                    <a:pt x="90191" y="3831"/>
                  </a:cubicBezTo>
                  <a:cubicBezTo>
                    <a:pt x="89827" y="3831"/>
                    <a:pt x="89479" y="3873"/>
                    <a:pt x="89277" y="4249"/>
                  </a:cubicBezTo>
                  <a:cubicBezTo>
                    <a:pt x="89018" y="4802"/>
                    <a:pt x="89467" y="5113"/>
                    <a:pt x="89744" y="5528"/>
                  </a:cubicBezTo>
                  <a:cubicBezTo>
                    <a:pt x="90251" y="6307"/>
                    <a:pt x="90887" y="6586"/>
                    <a:pt x="91608" y="6586"/>
                  </a:cubicBezTo>
                  <a:cubicBezTo>
                    <a:pt x="91943" y="6586"/>
                    <a:pt x="92297" y="6525"/>
                    <a:pt x="92664" y="6427"/>
                  </a:cubicBezTo>
                  <a:cubicBezTo>
                    <a:pt x="93037" y="6322"/>
                    <a:pt x="93404" y="6272"/>
                    <a:pt x="93755" y="6272"/>
                  </a:cubicBezTo>
                  <a:cubicBezTo>
                    <a:pt x="95314" y="6272"/>
                    <a:pt x="96561" y="7243"/>
                    <a:pt x="96518" y="8639"/>
                  </a:cubicBezTo>
                  <a:cubicBezTo>
                    <a:pt x="96501" y="9123"/>
                    <a:pt x="96000" y="9710"/>
                    <a:pt x="96155" y="10073"/>
                  </a:cubicBezTo>
                  <a:cubicBezTo>
                    <a:pt x="96656" y="11300"/>
                    <a:pt x="95758" y="12302"/>
                    <a:pt x="95378" y="13045"/>
                  </a:cubicBezTo>
                  <a:cubicBezTo>
                    <a:pt x="94393" y="15016"/>
                    <a:pt x="93649" y="16709"/>
                    <a:pt x="95412" y="18541"/>
                  </a:cubicBezTo>
                  <a:cubicBezTo>
                    <a:pt x="95602" y="18714"/>
                    <a:pt x="95723" y="18938"/>
                    <a:pt x="95758" y="19180"/>
                  </a:cubicBezTo>
                  <a:cubicBezTo>
                    <a:pt x="95810" y="21358"/>
                    <a:pt x="97901" y="20788"/>
                    <a:pt x="99007" y="21479"/>
                  </a:cubicBezTo>
                  <a:cubicBezTo>
                    <a:pt x="99192" y="21597"/>
                    <a:pt x="99367" y="21648"/>
                    <a:pt x="99531" y="21648"/>
                  </a:cubicBezTo>
                  <a:cubicBezTo>
                    <a:pt x="100207" y="21648"/>
                    <a:pt x="100708" y="20784"/>
                    <a:pt x="101098" y="20200"/>
                  </a:cubicBezTo>
                  <a:cubicBezTo>
                    <a:pt x="102256" y="18472"/>
                    <a:pt x="104088" y="17055"/>
                    <a:pt x="105729" y="16536"/>
                  </a:cubicBezTo>
                  <a:cubicBezTo>
                    <a:pt x="109220" y="15396"/>
                    <a:pt x="112486" y="13547"/>
                    <a:pt x="116254" y="13115"/>
                  </a:cubicBezTo>
                  <a:cubicBezTo>
                    <a:pt x="117965" y="12907"/>
                    <a:pt x="119935" y="12320"/>
                    <a:pt x="120021" y="9883"/>
                  </a:cubicBezTo>
                  <a:cubicBezTo>
                    <a:pt x="120021" y="9693"/>
                    <a:pt x="120349" y="9485"/>
                    <a:pt x="120557" y="9330"/>
                  </a:cubicBezTo>
                  <a:cubicBezTo>
                    <a:pt x="121663" y="8552"/>
                    <a:pt x="123132" y="8034"/>
                    <a:pt x="122631" y="6202"/>
                  </a:cubicBezTo>
                  <a:cubicBezTo>
                    <a:pt x="122594" y="6055"/>
                    <a:pt x="122626" y="6020"/>
                    <a:pt x="122682" y="6020"/>
                  </a:cubicBezTo>
                  <a:cubicBezTo>
                    <a:pt x="122731" y="6020"/>
                    <a:pt x="122799" y="6046"/>
                    <a:pt x="122855" y="6046"/>
                  </a:cubicBezTo>
                  <a:cubicBezTo>
                    <a:pt x="122928" y="6051"/>
                    <a:pt x="122998" y="6053"/>
                    <a:pt x="123064" y="6053"/>
                  </a:cubicBezTo>
                  <a:cubicBezTo>
                    <a:pt x="124269" y="6053"/>
                    <a:pt x="124381" y="5321"/>
                    <a:pt x="123840" y="4387"/>
                  </a:cubicBezTo>
                  <a:cubicBezTo>
                    <a:pt x="123581" y="3921"/>
                    <a:pt x="123875" y="3955"/>
                    <a:pt x="124048" y="3817"/>
                  </a:cubicBezTo>
                  <a:cubicBezTo>
                    <a:pt x="125240" y="2867"/>
                    <a:pt x="126640" y="2728"/>
                    <a:pt x="128092" y="2659"/>
                  </a:cubicBezTo>
                  <a:cubicBezTo>
                    <a:pt x="128575" y="2625"/>
                    <a:pt x="129180" y="2521"/>
                    <a:pt x="129249" y="1934"/>
                  </a:cubicBezTo>
                  <a:cubicBezTo>
                    <a:pt x="129301" y="1363"/>
                    <a:pt x="128714" y="1242"/>
                    <a:pt x="128299" y="1190"/>
                  </a:cubicBezTo>
                  <a:cubicBezTo>
                    <a:pt x="125707" y="948"/>
                    <a:pt x="123132" y="430"/>
                    <a:pt x="120557" y="171"/>
                  </a:cubicBezTo>
                  <a:cubicBezTo>
                    <a:pt x="119360" y="50"/>
                    <a:pt x="118163" y="0"/>
                    <a:pt x="116966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7" name="Google Shape;3329;p74"/>
            <p:cNvSpPr/>
            <p:nvPr/>
          </p:nvSpPr>
          <p:spPr>
            <a:xfrm>
              <a:off x="1581325" y="1051125"/>
              <a:ext cx="283000" cy="91675"/>
            </a:xfrm>
            <a:custGeom>
              <a:avLst/>
              <a:gdLst/>
              <a:ahLst/>
              <a:cxnLst/>
              <a:rect l="l" t="t" r="r" b="b"/>
              <a:pathLst>
                <a:path w="11320" h="3667" extrusionOk="0">
                  <a:moveTo>
                    <a:pt x="6214" y="0"/>
                  </a:moveTo>
                  <a:cubicBezTo>
                    <a:pt x="5926" y="0"/>
                    <a:pt x="5584" y="48"/>
                    <a:pt x="5219" y="71"/>
                  </a:cubicBezTo>
                  <a:cubicBezTo>
                    <a:pt x="5082" y="56"/>
                    <a:pt x="4943" y="49"/>
                    <a:pt x="4804" y="49"/>
                  </a:cubicBezTo>
                  <a:cubicBezTo>
                    <a:pt x="3493" y="49"/>
                    <a:pt x="2115" y="667"/>
                    <a:pt x="709" y="1073"/>
                  </a:cubicBezTo>
                  <a:cubicBezTo>
                    <a:pt x="432" y="1177"/>
                    <a:pt x="208" y="1401"/>
                    <a:pt x="69" y="1678"/>
                  </a:cubicBezTo>
                  <a:cubicBezTo>
                    <a:pt x="0" y="1781"/>
                    <a:pt x="242" y="2213"/>
                    <a:pt x="363" y="2231"/>
                  </a:cubicBezTo>
                  <a:cubicBezTo>
                    <a:pt x="2163" y="2438"/>
                    <a:pt x="3786" y="3667"/>
                    <a:pt x="5640" y="3667"/>
                  </a:cubicBezTo>
                  <a:cubicBezTo>
                    <a:pt x="6100" y="3667"/>
                    <a:pt x="6574" y="3591"/>
                    <a:pt x="7068" y="3406"/>
                  </a:cubicBezTo>
                  <a:cubicBezTo>
                    <a:pt x="7396" y="3281"/>
                    <a:pt x="7767" y="3236"/>
                    <a:pt x="8142" y="3236"/>
                  </a:cubicBezTo>
                  <a:cubicBezTo>
                    <a:pt x="8439" y="3236"/>
                    <a:pt x="8738" y="3264"/>
                    <a:pt x="9021" y="3302"/>
                  </a:cubicBezTo>
                  <a:cubicBezTo>
                    <a:pt x="9277" y="3340"/>
                    <a:pt x="9523" y="3370"/>
                    <a:pt x="9759" y="3370"/>
                  </a:cubicBezTo>
                  <a:cubicBezTo>
                    <a:pt x="10271" y="3370"/>
                    <a:pt x="10728" y="3229"/>
                    <a:pt x="11095" y="2732"/>
                  </a:cubicBezTo>
                  <a:cubicBezTo>
                    <a:pt x="11320" y="2473"/>
                    <a:pt x="11268" y="2075"/>
                    <a:pt x="10991" y="1885"/>
                  </a:cubicBezTo>
                  <a:cubicBezTo>
                    <a:pt x="10479" y="1524"/>
                    <a:pt x="10006" y="1077"/>
                    <a:pt x="9430" y="1077"/>
                  </a:cubicBezTo>
                  <a:cubicBezTo>
                    <a:pt x="9151" y="1077"/>
                    <a:pt x="8847" y="1182"/>
                    <a:pt x="8503" y="1453"/>
                  </a:cubicBezTo>
                  <a:cubicBezTo>
                    <a:pt x="8280" y="1626"/>
                    <a:pt x="7919" y="1737"/>
                    <a:pt x="7612" y="1737"/>
                  </a:cubicBezTo>
                  <a:cubicBezTo>
                    <a:pt x="7277" y="1737"/>
                    <a:pt x="7006" y="1605"/>
                    <a:pt x="7051" y="1280"/>
                  </a:cubicBezTo>
                  <a:cubicBezTo>
                    <a:pt x="7179" y="207"/>
                    <a:pt x="6812" y="0"/>
                    <a:pt x="6214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8" name="Google Shape;3330;p74"/>
            <p:cNvSpPr/>
            <p:nvPr/>
          </p:nvSpPr>
          <p:spPr>
            <a:xfrm>
              <a:off x="3144425" y="1319375"/>
              <a:ext cx="213450" cy="95575"/>
            </a:xfrm>
            <a:custGeom>
              <a:avLst/>
              <a:gdLst/>
              <a:ahLst/>
              <a:cxnLst/>
              <a:rect l="l" t="t" r="r" b="b"/>
              <a:pathLst>
                <a:path w="8538" h="3823" extrusionOk="0">
                  <a:moveTo>
                    <a:pt x="6155" y="1"/>
                  </a:moveTo>
                  <a:cubicBezTo>
                    <a:pt x="6054" y="1"/>
                    <a:pt x="5950" y="7"/>
                    <a:pt x="5842" y="20"/>
                  </a:cubicBezTo>
                  <a:cubicBezTo>
                    <a:pt x="4846" y="139"/>
                    <a:pt x="3874" y="469"/>
                    <a:pt x="2859" y="469"/>
                  </a:cubicBezTo>
                  <a:cubicBezTo>
                    <a:pt x="2396" y="469"/>
                    <a:pt x="1923" y="400"/>
                    <a:pt x="1435" y="211"/>
                  </a:cubicBezTo>
                  <a:cubicBezTo>
                    <a:pt x="1292" y="150"/>
                    <a:pt x="1133" y="113"/>
                    <a:pt x="974" y="113"/>
                  </a:cubicBezTo>
                  <a:cubicBezTo>
                    <a:pt x="501" y="113"/>
                    <a:pt x="35" y="441"/>
                    <a:pt x="35" y="1438"/>
                  </a:cubicBezTo>
                  <a:cubicBezTo>
                    <a:pt x="1" y="3771"/>
                    <a:pt x="1573" y="3580"/>
                    <a:pt x="3025" y="3822"/>
                  </a:cubicBezTo>
                  <a:cubicBezTo>
                    <a:pt x="4338" y="3753"/>
                    <a:pt x="5617" y="3408"/>
                    <a:pt x="6792" y="2837"/>
                  </a:cubicBezTo>
                  <a:cubicBezTo>
                    <a:pt x="7415" y="2526"/>
                    <a:pt x="8538" y="2474"/>
                    <a:pt x="8192" y="1541"/>
                  </a:cubicBezTo>
                  <a:cubicBezTo>
                    <a:pt x="7892" y="720"/>
                    <a:pt x="7218" y="1"/>
                    <a:pt x="6155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9" name="Google Shape;3331;p74"/>
            <p:cNvSpPr/>
            <p:nvPr/>
          </p:nvSpPr>
          <p:spPr>
            <a:xfrm>
              <a:off x="1453000" y="2509000"/>
              <a:ext cx="263575" cy="113100"/>
            </a:xfrm>
            <a:custGeom>
              <a:avLst/>
              <a:gdLst/>
              <a:ahLst/>
              <a:cxnLst/>
              <a:rect l="l" t="t" r="r" b="b"/>
              <a:pathLst>
                <a:path w="10543" h="4524" extrusionOk="0">
                  <a:moveTo>
                    <a:pt x="3451" y="1"/>
                  </a:moveTo>
                  <a:cubicBezTo>
                    <a:pt x="2445" y="1"/>
                    <a:pt x="1486" y="228"/>
                    <a:pt x="761" y="702"/>
                  </a:cubicBezTo>
                  <a:cubicBezTo>
                    <a:pt x="398" y="927"/>
                    <a:pt x="1" y="1186"/>
                    <a:pt x="243" y="1687"/>
                  </a:cubicBezTo>
                  <a:cubicBezTo>
                    <a:pt x="390" y="1972"/>
                    <a:pt x="609" y="2083"/>
                    <a:pt x="855" y="2083"/>
                  </a:cubicBezTo>
                  <a:cubicBezTo>
                    <a:pt x="1012" y="2083"/>
                    <a:pt x="1180" y="2038"/>
                    <a:pt x="1349" y="1964"/>
                  </a:cubicBezTo>
                  <a:cubicBezTo>
                    <a:pt x="1677" y="1828"/>
                    <a:pt x="1990" y="1776"/>
                    <a:pt x="2298" y="1776"/>
                  </a:cubicBezTo>
                  <a:cubicBezTo>
                    <a:pt x="2932" y="1776"/>
                    <a:pt x="3543" y="1997"/>
                    <a:pt x="4217" y="2171"/>
                  </a:cubicBezTo>
                  <a:cubicBezTo>
                    <a:pt x="5708" y="2540"/>
                    <a:pt x="6405" y="4523"/>
                    <a:pt x="7868" y="4523"/>
                  </a:cubicBezTo>
                  <a:cubicBezTo>
                    <a:pt x="8118" y="4523"/>
                    <a:pt x="8391" y="4465"/>
                    <a:pt x="8693" y="4332"/>
                  </a:cubicBezTo>
                  <a:cubicBezTo>
                    <a:pt x="8824" y="4337"/>
                    <a:pt x="8947" y="4340"/>
                    <a:pt x="9062" y="4340"/>
                  </a:cubicBezTo>
                  <a:cubicBezTo>
                    <a:pt x="10032" y="4340"/>
                    <a:pt x="10475" y="4144"/>
                    <a:pt x="10491" y="3727"/>
                  </a:cubicBezTo>
                  <a:cubicBezTo>
                    <a:pt x="10542" y="2897"/>
                    <a:pt x="9817" y="2724"/>
                    <a:pt x="9264" y="2517"/>
                  </a:cubicBezTo>
                  <a:cubicBezTo>
                    <a:pt x="8711" y="2292"/>
                    <a:pt x="8209" y="1964"/>
                    <a:pt x="7777" y="1567"/>
                  </a:cubicBezTo>
                  <a:cubicBezTo>
                    <a:pt x="6685" y="547"/>
                    <a:pt x="5011" y="1"/>
                    <a:pt x="3451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0" name="Google Shape;3332;p74"/>
            <p:cNvSpPr/>
            <p:nvPr/>
          </p:nvSpPr>
          <p:spPr>
            <a:xfrm>
              <a:off x="1880725" y="1020350"/>
              <a:ext cx="162025" cy="112025"/>
            </a:xfrm>
            <a:custGeom>
              <a:avLst/>
              <a:gdLst/>
              <a:ahLst/>
              <a:cxnLst/>
              <a:rect l="l" t="t" r="r" b="b"/>
              <a:pathLst>
                <a:path w="6481" h="4481" extrusionOk="0">
                  <a:moveTo>
                    <a:pt x="4294" y="0"/>
                  </a:moveTo>
                  <a:cubicBezTo>
                    <a:pt x="4062" y="0"/>
                    <a:pt x="3818" y="44"/>
                    <a:pt x="3560" y="144"/>
                  </a:cubicBezTo>
                  <a:cubicBezTo>
                    <a:pt x="3094" y="317"/>
                    <a:pt x="2593" y="541"/>
                    <a:pt x="2886" y="1198"/>
                  </a:cubicBezTo>
                  <a:cubicBezTo>
                    <a:pt x="3042" y="1509"/>
                    <a:pt x="3232" y="1820"/>
                    <a:pt x="3457" y="2114"/>
                  </a:cubicBezTo>
                  <a:cubicBezTo>
                    <a:pt x="3147" y="2260"/>
                    <a:pt x="2851" y="2348"/>
                    <a:pt x="2545" y="2348"/>
                  </a:cubicBezTo>
                  <a:cubicBezTo>
                    <a:pt x="2270" y="2348"/>
                    <a:pt x="1987" y="2277"/>
                    <a:pt x="1677" y="2114"/>
                  </a:cubicBezTo>
                  <a:cubicBezTo>
                    <a:pt x="1531" y="2037"/>
                    <a:pt x="1393" y="2002"/>
                    <a:pt x="1262" y="2002"/>
                  </a:cubicBezTo>
                  <a:cubicBezTo>
                    <a:pt x="867" y="2002"/>
                    <a:pt x="545" y="2320"/>
                    <a:pt x="311" y="2736"/>
                  </a:cubicBezTo>
                  <a:cubicBezTo>
                    <a:pt x="0" y="3289"/>
                    <a:pt x="467" y="3479"/>
                    <a:pt x="813" y="3807"/>
                  </a:cubicBezTo>
                  <a:cubicBezTo>
                    <a:pt x="1327" y="4309"/>
                    <a:pt x="1837" y="4480"/>
                    <a:pt x="2344" y="4480"/>
                  </a:cubicBezTo>
                  <a:cubicBezTo>
                    <a:pt x="3164" y="4480"/>
                    <a:pt x="3976" y="4032"/>
                    <a:pt x="4787" y="3807"/>
                  </a:cubicBezTo>
                  <a:lnTo>
                    <a:pt x="5081" y="3514"/>
                  </a:lnTo>
                  <a:cubicBezTo>
                    <a:pt x="5237" y="2788"/>
                    <a:pt x="5098" y="1924"/>
                    <a:pt x="6204" y="1734"/>
                  </a:cubicBezTo>
                  <a:cubicBezTo>
                    <a:pt x="6464" y="1699"/>
                    <a:pt x="6481" y="1129"/>
                    <a:pt x="6222" y="921"/>
                  </a:cubicBezTo>
                  <a:cubicBezTo>
                    <a:pt x="5644" y="436"/>
                    <a:pt x="5027" y="0"/>
                    <a:pt x="4294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1" name="Google Shape;3333;p74"/>
            <p:cNvSpPr/>
            <p:nvPr/>
          </p:nvSpPr>
          <p:spPr>
            <a:xfrm>
              <a:off x="1688900" y="2603450"/>
              <a:ext cx="165050" cy="73950"/>
            </a:xfrm>
            <a:custGeom>
              <a:avLst/>
              <a:gdLst/>
              <a:ahLst/>
              <a:cxnLst/>
              <a:rect l="l" t="t" r="r" b="b"/>
              <a:pathLst>
                <a:path w="6602" h="2958" extrusionOk="0">
                  <a:moveTo>
                    <a:pt x="2842" y="0"/>
                  </a:moveTo>
                  <a:cubicBezTo>
                    <a:pt x="2588" y="0"/>
                    <a:pt x="2332" y="28"/>
                    <a:pt x="2074" y="87"/>
                  </a:cubicBezTo>
                  <a:cubicBezTo>
                    <a:pt x="1452" y="225"/>
                    <a:pt x="1055" y="1331"/>
                    <a:pt x="225" y="1694"/>
                  </a:cubicBezTo>
                  <a:cubicBezTo>
                    <a:pt x="0" y="1798"/>
                    <a:pt x="277" y="2247"/>
                    <a:pt x="536" y="2454"/>
                  </a:cubicBezTo>
                  <a:cubicBezTo>
                    <a:pt x="957" y="2789"/>
                    <a:pt x="2162" y="2958"/>
                    <a:pt x="3373" y="2958"/>
                  </a:cubicBezTo>
                  <a:cubicBezTo>
                    <a:pt x="4599" y="2958"/>
                    <a:pt x="5830" y="2785"/>
                    <a:pt x="6256" y="2437"/>
                  </a:cubicBezTo>
                  <a:cubicBezTo>
                    <a:pt x="6395" y="2282"/>
                    <a:pt x="6515" y="2109"/>
                    <a:pt x="6602" y="1919"/>
                  </a:cubicBezTo>
                  <a:cubicBezTo>
                    <a:pt x="6481" y="1711"/>
                    <a:pt x="6429" y="1469"/>
                    <a:pt x="6291" y="1366"/>
                  </a:cubicBezTo>
                  <a:cubicBezTo>
                    <a:pt x="5231" y="636"/>
                    <a:pt x="4065" y="0"/>
                    <a:pt x="2842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2" name="Google Shape;3334;p74"/>
            <p:cNvSpPr/>
            <p:nvPr/>
          </p:nvSpPr>
          <p:spPr>
            <a:xfrm>
              <a:off x="1922200" y="1344925"/>
              <a:ext cx="129625" cy="64525"/>
            </a:xfrm>
            <a:custGeom>
              <a:avLst/>
              <a:gdLst/>
              <a:ahLst/>
              <a:cxnLst/>
              <a:rect l="l" t="t" r="r" b="b"/>
              <a:pathLst>
                <a:path w="5185" h="2581" extrusionOk="0">
                  <a:moveTo>
                    <a:pt x="1901" y="1"/>
                  </a:moveTo>
                  <a:lnTo>
                    <a:pt x="1227" y="467"/>
                  </a:lnTo>
                  <a:cubicBezTo>
                    <a:pt x="934" y="1020"/>
                    <a:pt x="0" y="1383"/>
                    <a:pt x="415" y="2144"/>
                  </a:cubicBezTo>
                  <a:cubicBezTo>
                    <a:pt x="602" y="2475"/>
                    <a:pt x="838" y="2581"/>
                    <a:pt x="1096" y="2581"/>
                  </a:cubicBezTo>
                  <a:cubicBezTo>
                    <a:pt x="1482" y="2581"/>
                    <a:pt x="1915" y="2344"/>
                    <a:pt x="2299" y="2282"/>
                  </a:cubicBezTo>
                  <a:cubicBezTo>
                    <a:pt x="2552" y="2236"/>
                    <a:pt x="2806" y="2213"/>
                    <a:pt x="3064" y="2213"/>
                  </a:cubicBezTo>
                  <a:cubicBezTo>
                    <a:pt x="3194" y="2213"/>
                    <a:pt x="3324" y="2219"/>
                    <a:pt x="3457" y="2230"/>
                  </a:cubicBezTo>
                  <a:cubicBezTo>
                    <a:pt x="3730" y="2245"/>
                    <a:pt x="4039" y="2324"/>
                    <a:pt x="4314" y="2324"/>
                  </a:cubicBezTo>
                  <a:cubicBezTo>
                    <a:pt x="4665" y="2324"/>
                    <a:pt x="4959" y="2195"/>
                    <a:pt x="5047" y="1643"/>
                  </a:cubicBezTo>
                  <a:cubicBezTo>
                    <a:pt x="5185" y="744"/>
                    <a:pt x="4563" y="277"/>
                    <a:pt x="3768" y="122"/>
                  </a:cubicBezTo>
                  <a:cubicBezTo>
                    <a:pt x="3146" y="35"/>
                    <a:pt x="2523" y="1"/>
                    <a:pt x="1901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3" name="Google Shape;3335;p74"/>
            <p:cNvSpPr/>
            <p:nvPr/>
          </p:nvSpPr>
          <p:spPr>
            <a:xfrm>
              <a:off x="1787825" y="1030550"/>
              <a:ext cx="94250" cy="44825"/>
            </a:xfrm>
            <a:custGeom>
              <a:avLst/>
              <a:gdLst/>
              <a:ahLst/>
              <a:cxnLst/>
              <a:rect l="l" t="t" r="r" b="b"/>
              <a:pathLst>
                <a:path w="3770" h="1793" extrusionOk="0">
                  <a:moveTo>
                    <a:pt x="2929" y="0"/>
                  </a:moveTo>
                  <a:cubicBezTo>
                    <a:pt x="2800" y="0"/>
                    <a:pt x="2676" y="17"/>
                    <a:pt x="2576" y="47"/>
                  </a:cubicBezTo>
                  <a:cubicBezTo>
                    <a:pt x="2412" y="93"/>
                    <a:pt x="2229" y="105"/>
                    <a:pt x="2039" y="105"/>
                  </a:cubicBezTo>
                  <a:cubicBezTo>
                    <a:pt x="1817" y="105"/>
                    <a:pt x="1584" y="88"/>
                    <a:pt x="1360" y="88"/>
                  </a:cubicBezTo>
                  <a:cubicBezTo>
                    <a:pt x="763" y="88"/>
                    <a:pt x="227" y="208"/>
                    <a:pt x="105" y="1084"/>
                  </a:cubicBezTo>
                  <a:cubicBezTo>
                    <a:pt x="1" y="1792"/>
                    <a:pt x="865" y="1688"/>
                    <a:pt x="1504" y="1740"/>
                  </a:cubicBezTo>
                  <a:cubicBezTo>
                    <a:pt x="2265" y="1568"/>
                    <a:pt x="3405" y="1792"/>
                    <a:pt x="3665" y="652"/>
                  </a:cubicBezTo>
                  <a:cubicBezTo>
                    <a:pt x="3769" y="167"/>
                    <a:pt x="3329" y="0"/>
                    <a:pt x="2929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4" name="Google Shape;3336;p74"/>
            <p:cNvSpPr/>
            <p:nvPr/>
          </p:nvSpPr>
          <p:spPr>
            <a:xfrm>
              <a:off x="1870350" y="2639275"/>
              <a:ext cx="59225" cy="44325"/>
            </a:xfrm>
            <a:custGeom>
              <a:avLst/>
              <a:gdLst/>
              <a:ahLst/>
              <a:cxnLst/>
              <a:rect l="l" t="t" r="r" b="b"/>
              <a:pathLst>
                <a:path w="2369" h="1773" extrusionOk="0">
                  <a:moveTo>
                    <a:pt x="922" y="1"/>
                  </a:moveTo>
                  <a:cubicBezTo>
                    <a:pt x="435" y="1"/>
                    <a:pt x="1" y="156"/>
                    <a:pt x="1" y="762"/>
                  </a:cubicBezTo>
                  <a:cubicBezTo>
                    <a:pt x="1" y="1414"/>
                    <a:pt x="337" y="1773"/>
                    <a:pt x="982" y="1773"/>
                  </a:cubicBezTo>
                  <a:cubicBezTo>
                    <a:pt x="1038" y="1773"/>
                    <a:pt x="1097" y="1770"/>
                    <a:pt x="1158" y="1765"/>
                  </a:cubicBezTo>
                  <a:cubicBezTo>
                    <a:pt x="1711" y="1730"/>
                    <a:pt x="2368" y="1678"/>
                    <a:pt x="2299" y="901"/>
                  </a:cubicBezTo>
                  <a:cubicBezTo>
                    <a:pt x="2264" y="175"/>
                    <a:pt x="1642" y="2"/>
                    <a:pt x="1003" y="2"/>
                  </a:cubicBezTo>
                  <a:cubicBezTo>
                    <a:pt x="976" y="1"/>
                    <a:pt x="949" y="1"/>
                    <a:pt x="922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5" name="Google Shape;3337;p74"/>
            <p:cNvSpPr/>
            <p:nvPr/>
          </p:nvSpPr>
          <p:spPr>
            <a:xfrm>
              <a:off x="2264800" y="4630125"/>
              <a:ext cx="62675" cy="39225"/>
            </a:xfrm>
            <a:custGeom>
              <a:avLst/>
              <a:gdLst/>
              <a:ahLst/>
              <a:cxnLst/>
              <a:rect l="l" t="t" r="r" b="b"/>
              <a:pathLst>
                <a:path w="2507" h="1569" extrusionOk="0">
                  <a:moveTo>
                    <a:pt x="1176" y="52"/>
                  </a:moveTo>
                  <a:cubicBezTo>
                    <a:pt x="675" y="87"/>
                    <a:pt x="1" y="1"/>
                    <a:pt x="1" y="813"/>
                  </a:cubicBezTo>
                  <a:cubicBezTo>
                    <a:pt x="1" y="1241"/>
                    <a:pt x="341" y="1568"/>
                    <a:pt x="742" y="1568"/>
                  </a:cubicBezTo>
                  <a:cubicBezTo>
                    <a:pt x="811" y="1568"/>
                    <a:pt x="881" y="1559"/>
                    <a:pt x="951" y="1539"/>
                  </a:cubicBezTo>
                  <a:cubicBezTo>
                    <a:pt x="1077" y="1515"/>
                    <a:pt x="1221" y="1513"/>
                    <a:pt x="1369" y="1513"/>
                  </a:cubicBezTo>
                  <a:cubicBezTo>
                    <a:pt x="1403" y="1513"/>
                    <a:pt x="1437" y="1513"/>
                    <a:pt x="1471" y="1513"/>
                  </a:cubicBezTo>
                  <a:cubicBezTo>
                    <a:pt x="1947" y="1513"/>
                    <a:pt x="2434" y="1491"/>
                    <a:pt x="2472" y="830"/>
                  </a:cubicBezTo>
                  <a:cubicBezTo>
                    <a:pt x="2506" y="52"/>
                    <a:pt x="1781" y="87"/>
                    <a:pt x="1176" y="52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6" name="Google Shape;3338;p74"/>
            <p:cNvSpPr/>
            <p:nvPr/>
          </p:nvSpPr>
          <p:spPr>
            <a:xfrm>
              <a:off x="1604225" y="2645350"/>
              <a:ext cx="56175" cy="38275"/>
            </a:xfrm>
            <a:custGeom>
              <a:avLst/>
              <a:gdLst/>
              <a:ahLst/>
              <a:cxnLst/>
              <a:rect l="l" t="t" r="r" b="b"/>
              <a:pathLst>
                <a:path w="2247" h="1531" extrusionOk="0">
                  <a:moveTo>
                    <a:pt x="1003" y="1"/>
                  </a:moveTo>
                  <a:cubicBezTo>
                    <a:pt x="536" y="35"/>
                    <a:pt x="0" y="1"/>
                    <a:pt x="17" y="554"/>
                  </a:cubicBezTo>
                  <a:cubicBezTo>
                    <a:pt x="17" y="1297"/>
                    <a:pt x="640" y="1452"/>
                    <a:pt x="1262" y="1522"/>
                  </a:cubicBezTo>
                  <a:cubicBezTo>
                    <a:pt x="1319" y="1528"/>
                    <a:pt x="1377" y="1531"/>
                    <a:pt x="1434" y="1531"/>
                  </a:cubicBezTo>
                  <a:cubicBezTo>
                    <a:pt x="1857" y="1531"/>
                    <a:pt x="2247" y="1352"/>
                    <a:pt x="2247" y="865"/>
                  </a:cubicBezTo>
                  <a:cubicBezTo>
                    <a:pt x="2247" y="18"/>
                    <a:pt x="1504" y="139"/>
                    <a:pt x="1003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7" name="Google Shape;3339;p74"/>
            <p:cNvSpPr/>
            <p:nvPr/>
          </p:nvSpPr>
          <p:spPr>
            <a:xfrm>
              <a:off x="7045475" y="3384250"/>
              <a:ext cx="47375" cy="53550"/>
            </a:xfrm>
            <a:custGeom>
              <a:avLst/>
              <a:gdLst/>
              <a:ahLst/>
              <a:cxnLst/>
              <a:rect l="l" t="t" r="r" b="b"/>
              <a:pathLst>
                <a:path w="1895" h="2142" extrusionOk="0">
                  <a:moveTo>
                    <a:pt x="416" y="1"/>
                  </a:moveTo>
                  <a:cubicBezTo>
                    <a:pt x="93" y="1"/>
                    <a:pt x="0" y="338"/>
                    <a:pt x="63" y="618"/>
                  </a:cubicBezTo>
                  <a:cubicBezTo>
                    <a:pt x="201" y="1292"/>
                    <a:pt x="339" y="2035"/>
                    <a:pt x="1203" y="2139"/>
                  </a:cubicBezTo>
                  <a:cubicBezTo>
                    <a:pt x="1224" y="2141"/>
                    <a:pt x="1245" y="2142"/>
                    <a:pt x="1265" y="2142"/>
                  </a:cubicBezTo>
                  <a:cubicBezTo>
                    <a:pt x="1645" y="2142"/>
                    <a:pt x="1895" y="1835"/>
                    <a:pt x="1895" y="1327"/>
                  </a:cubicBezTo>
                  <a:cubicBezTo>
                    <a:pt x="1670" y="705"/>
                    <a:pt x="1273" y="169"/>
                    <a:pt x="529" y="13"/>
                  </a:cubicBezTo>
                  <a:cubicBezTo>
                    <a:pt x="489" y="5"/>
                    <a:pt x="451" y="1"/>
                    <a:pt x="416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8" name="Google Shape;3340;p74"/>
            <p:cNvSpPr/>
            <p:nvPr/>
          </p:nvSpPr>
          <p:spPr>
            <a:xfrm>
              <a:off x="4291500" y="1250400"/>
              <a:ext cx="54900" cy="37900"/>
            </a:xfrm>
            <a:custGeom>
              <a:avLst/>
              <a:gdLst/>
              <a:ahLst/>
              <a:cxnLst/>
              <a:rect l="l" t="t" r="r" b="b"/>
              <a:pathLst>
                <a:path w="2196" h="1516" extrusionOk="0">
                  <a:moveTo>
                    <a:pt x="1013" y="0"/>
                  </a:moveTo>
                  <a:cubicBezTo>
                    <a:pt x="676" y="0"/>
                    <a:pt x="369" y="181"/>
                    <a:pt x="190" y="464"/>
                  </a:cubicBezTo>
                  <a:cubicBezTo>
                    <a:pt x="0" y="706"/>
                    <a:pt x="35" y="1034"/>
                    <a:pt x="259" y="1224"/>
                  </a:cubicBezTo>
                  <a:cubicBezTo>
                    <a:pt x="466" y="1444"/>
                    <a:pt x="678" y="1515"/>
                    <a:pt x="892" y="1515"/>
                  </a:cubicBezTo>
                  <a:cubicBezTo>
                    <a:pt x="1233" y="1515"/>
                    <a:pt x="1579" y="1336"/>
                    <a:pt x="1919" y="1293"/>
                  </a:cubicBezTo>
                  <a:cubicBezTo>
                    <a:pt x="2195" y="567"/>
                    <a:pt x="1901" y="153"/>
                    <a:pt x="1175" y="14"/>
                  </a:cubicBezTo>
                  <a:cubicBezTo>
                    <a:pt x="1121" y="5"/>
                    <a:pt x="1066" y="0"/>
                    <a:pt x="1013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9" name="Google Shape;3341;p74"/>
            <p:cNvSpPr/>
            <p:nvPr/>
          </p:nvSpPr>
          <p:spPr>
            <a:xfrm>
              <a:off x="6323375" y="3314875"/>
              <a:ext cx="50125" cy="37325"/>
            </a:xfrm>
            <a:custGeom>
              <a:avLst/>
              <a:gdLst/>
              <a:ahLst/>
              <a:cxnLst/>
              <a:rect l="l" t="t" r="r" b="b"/>
              <a:pathLst>
                <a:path w="2005" h="1493" extrusionOk="0">
                  <a:moveTo>
                    <a:pt x="754" y="1"/>
                  </a:moveTo>
                  <a:cubicBezTo>
                    <a:pt x="409" y="1"/>
                    <a:pt x="93" y="129"/>
                    <a:pt x="52" y="542"/>
                  </a:cubicBezTo>
                  <a:cubicBezTo>
                    <a:pt x="0" y="1198"/>
                    <a:pt x="536" y="1371"/>
                    <a:pt x="1106" y="1492"/>
                  </a:cubicBezTo>
                  <a:cubicBezTo>
                    <a:pt x="1504" y="1475"/>
                    <a:pt x="1988" y="1440"/>
                    <a:pt x="1988" y="905"/>
                  </a:cubicBezTo>
                  <a:cubicBezTo>
                    <a:pt x="2005" y="317"/>
                    <a:pt x="1504" y="110"/>
                    <a:pt x="1020" y="23"/>
                  </a:cubicBezTo>
                  <a:cubicBezTo>
                    <a:pt x="932" y="9"/>
                    <a:pt x="842" y="1"/>
                    <a:pt x="754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0" name="Google Shape;3342;p74"/>
            <p:cNvSpPr/>
            <p:nvPr/>
          </p:nvSpPr>
          <p:spPr>
            <a:xfrm>
              <a:off x="6680225" y="1890750"/>
              <a:ext cx="46075" cy="42200"/>
            </a:xfrm>
            <a:custGeom>
              <a:avLst/>
              <a:gdLst/>
              <a:ahLst/>
              <a:cxnLst/>
              <a:rect l="l" t="t" r="r" b="b"/>
              <a:pathLst>
                <a:path w="1843" h="1688" extrusionOk="0">
                  <a:moveTo>
                    <a:pt x="1376" y="1"/>
                  </a:moveTo>
                  <a:cubicBezTo>
                    <a:pt x="1345" y="1"/>
                    <a:pt x="1312" y="4"/>
                    <a:pt x="1280" y="11"/>
                  </a:cubicBezTo>
                  <a:cubicBezTo>
                    <a:pt x="675" y="29"/>
                    <a:pt x="156" y="478"/>
                    <a:pt x="70" y="1083"/>
                  </a:cubicBezTo>
                  <a:cubicBezTo>
                    <a:pt x="1" y="1446"/>
                    <a:pt x="208" y="1670"/>
                    <a:pt x="675" y="1688"/>
                  </a:cubicBezTo>
                  <a:cubicBezTo>
                    <a:pt x="1193" y="1480"/>
                    <a:pt x="1643" y="1135"/>
                    <a:pt x="1781" y="513"/>
                  </a:cubicBezTo>
                  <a:cubicBezTo>
                    <a:pt x="1843" y="250"/>
                    <a:pt x="1642" y="1"/>
                    <a:pt x="1376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1" name="Google Shape;3343;p74"/>
            <p:cNvSpPr/>
            <p:nvPr/>
          </p:nvSpPr>
          <p:spPr>
            <a:xfrm>
              <a:off x="3550975" y="1955400"/>
              <a:ext cx="53600" cy="126175"/>
            </a:xfrm>
            <a:custGeom>
              <a:avLst/>
              <a:gdLst/>
              <a:ahLst/>
              <a:cxnLst/>
              <a:rect l="l" t="t" r="r" b="b"/>
              <a:pathLst>
                <a:path w="2144" h="5047" extrusionOk="0">
                  <a:moveTo>
                    <a:pt x="1297" y="0"/>
                  </a:moveTo>
                  <a:cubicBezTo>
                    <a:pt x="778" y="0"/>
                    <a:pt x="260" y="363"/>
                    <a:pt x="364" y="795"/>
                  </a:cubicBezTo>
                  <a:cubicBezTo>
                    <a:pt x="640" y="1850"/>
                    <a:pt x="122" y="2731"/>
                    <a:pt x="1" y="3491"/>
                  </a:cubicBezTo>
                  <a:cubicBezTo>
                    <a:pt x="70" y="4338"/>
                    <a:pt x="1" y="5047"/>
                    <a:pt x="951" y="5047"/>
                  </a:cubicBezTo>
                  <a:cubicBezTo>
                    <a:pt x="1781" y="5047"/>
                    <a:pt x="1971" y="4476"/>
                    <a:pt x="2040" y="3785"/>
                  </a:cubicBezTo>
                  <a:cubicBezTo>
                    <a:pt x="2144" y="2748"/>
                    <a:pt x="1642" y="1746"/>
                    <a:pt x="1936" y="692"/>
                  </a:cubicBezTo>
                  <a:cubicBezTo>
                    <a:pt x="2023" y="381"/>
                    <a:pt x="1712" y="0"/>
                    <a:pt x="1297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2" name="Google Shape;3344;p74"/>
            <p:cNvSpPr/>
            <p:nvPr/>
          </p:nvSpPr>
          <p:spPr>
            <a:xfrm>
              <a:off x="3910000" y="2161475"/>
              <a:ext cx="93775" cy="45400"/>
            </a:xfrm>
            <a:custGeom>
              <a:avLst/>
              <a:gdLst/>
              <a:ahLst/>
              <a:cxnLst/>
              <a:rect l="l" t="t" r="r" b="b"/>
              <a:pathLst>
                <a:path w="3751" h="1816" extrusionOk="0">
                  <a:moveTo>
                    <a:pt x="1383" y="1"/>
                  </a:moveTo>
                  <a:cubicBezTo>
                    <a:pt x="778" y="87"/>
                    <a:pt x="1" y="18"/>
                    <a:pt x="122" y="640"/>
                  </a:cubicBezTo>
                  <a:cubicBezTo>
                    <a:pt x="329" y="1625"/>
                    <a:pt x="1297" y="1815"/>
                    <a:pt x="2195" y="1815"/>
                  </a:cubicBezTo>
                  <a:cubicBezTo>
                    <a:pt x="2835" y="1815"/>
                    <a:pt x="3751" y="1712"/>
                    <a:pt x="3613" y="951"/>
                  </a:cubicBezTo>
                  <a:cubicBezTo>
                    <a:pt x="3466" y="240"/>
                    <a:pt x="2970" y="188"/>
                    <a:pt x="2455" y="188"/>
                  </a:cubicBezTo>
                  <a:cubicBezTo>
                    <a:pt x="2366" y="188"/>
                    <a:pt x="2276" y="189"/>
                    <a:pt x="2187" y="189"/>
                  </a:cubicBezTo>
                  <a:cubicBezTo>
                    <a:pt x="1880" y="189"/>
                    <a:pt x="1588" y="170"/>
                    <a:pt x="1383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3" name="Google Shape;3345;p74"/>
            <p:cNvSpPr/>
            <p:nvPr/>
          </p:nvSpPr>
          <p:spPr>
            <a:xfrm>
              <a:off x="4125600" y="2173875"/>
              <a:ext cx="50575" cy="37600"/>
            </a:xfrm>
            <a:custGeom>
              <a:avLst/>
              <a:gdLst/>
              <a:ahLst/>
              <a:cxnLst/>
              <a:rect l="l" t="t" r="r" b="b"/>
              <a:pathLst>
                <a:path w="2023" h="1504" extrusionOk="0">
                  <a:moveTo>
                    <a:pt x="1294" y="1"/>
                  </a:moveTo>
                  <a:cubicBezTo>
                    <a:pt x="1249" y="1"/>
                    <a:pt x="1204" y="3"/>
                    <a:pt x="1158" y="6"/>
                  </a:cubicBezTo>
                  <a:cubicBezTo>
                    <a:pt x="691" y="144"/>
                    <a:pt x="0" y="109"/>
                    <a:pt x="17" y="904"/>
                  </a:cubicBezTo>
                  <a:cubicBezTo>
                    <a:pt x="17" y="1352"/>
                    <a:pt x="364" y="1503"/>
                    <a:pt x="748" y="1503"/>
                  </a:cubicBezTo>
                  <a:cubicBezTo>
                    <a:pt x="809" y="1503"/>
                    <a:pt x="872" y="1499"/>
                    <a:pt x="933" y="1492"/>
                  </a:cubicBezTo>
                  <a:cubicBezTo>
                    <a:pt x="1486" y="1440"/>
                    <a:pt x="2022" y="1233"/>
                    <a:pt x="2022" y="593"/>
                  </a:cubicBezTo>
                  <a:cubicBezTo>
                    <a:pt x="2022" y="156"/>
                    <a:pt x="1711" y="1"/>
                    <a:pt x="1294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4" name="Google Shape;3346;p74"/>
            <p:cNvSpPr/>
            <p:nvPr/>
          </p:nvSpPr>
          <p:spPr>
            <a:xfrm>
              <a:off x="3415775" y="2038325"/>
              <a:ext cx="44925" cy="38175"/>
            </a:xfrm>
            <a:custGeom>
              <a:avLst/>
              <a:gdLst/>
              <a:ahLst/>
              <a:cxnLst/>
              <a:rect l="l" t="t" r="r" b="b"/>
              <a:pathLst>
                <a:path w="1797" h="1527" extrusionOk="0">
                  <a:moveTo>
                    <a:pt x="812" y="0"/>
                  </a:moveTo>
                  <a:cubicBezTo>
                    <a:pt x="383" y="0"/>
                    <a:pt x="1" y="211"/>
                    <a:pt x="34" y="710"/>
                  </a:cubicBezTo>
                  <a:cubicBezTo>
                    <a:pt x="34" y="1164"/>
                    <a:pt x="400" y="1527"/>
                    <a:pt x="845" y="1527"/>
                  </a:cubicBezTo>
                  <a:cubicBezTo>
                    <a:pt x="874" y="1527"/>
                    <a:pt x="903" y="1525"/>
                    <a:pt x="933" y="1522"/>
                  </a:cubicBezTo>
                  <a:cubicBezTo>
                    <a:pt x="1382" y="1522"/>
                    <a:pt x="1745" y="1315"/>
                    <a:pt x="1797" y="796"/>
                  </a:cubicBezTo>
                  <a:cubicBezTo>
                    <a:pt x="1745" y="226"/>
                    <a:pt x="1330" y="19"/>
                    <a:pt x="864" y="1"/>
                  </a:cubicBezTo>
                  <a:cubicBezTo>
                    <a:pt x="847" y="1"/>
                    <a:pt x="829" y="0"/>
                    <a:pt x="812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225" name="Google Shape;3347;p74"/>
          <p:cNvGrpSpPr/>
          <p:nvPr/>
        </p:nvGrpSpPr>
        <p:grpSpPr>
          <a:xfrm>
            <a:off x="7758482" y="2843552"/>
            <a:ext cx="104231" cy="320340"/>
            <a:chOff x="7564426" y="3224343"/>
            <a:chExt cx="119985" cy="368801"/>
          </a:xfrm>
        </p:grpSpPr>
        <p:sp>
          <p:nvSpPr>
            <p:cNvPr id="2226" name="Google Shape;3348;p74"/>
            <p:cNvSpPr/>
            <p:nvPr/>
          </p:nvSpPr>
          <p:spPr>
            <a:xfrm>
              <a:off x="7564426" y="3224379"/>
              <a:ext cx="119985" cy="368765"/>
            </a:xfrm>
            <a:custGeom>
              <a:avLst/>
              <a:gdLst/>
              <a:ahLst/>
              <a:cxnLst/>
              <a:rect l="l" t="t" r="r" b="b"/>
              <a:pathLst>
                <a:path w="13196" h="40557" extrusionOk="0">
                  <a:moveTo>
                    <a:pt x="2529" y="1"/>
                  </a:moveTo>
                  <a:lnTo>
                    <a:pt x="2547" y="1348"/>
                  </a:lnTo>
                  <a:lnTo>
                    <a:pt x="10244" y="1459"/>
                  </a:lnTo>
                  <a:lnTo>
                    <a:pt x="10227" y="108"/>
                  </a:lnTo>
                  <a:lnTo>
                    <a:pt x="2529" y="1"/>
                  </a:lnTo>
                  <a:close/>
                  <a:moveTo>
                    <a:pt x="3107" y="1850"/>
                  </a:moveTo>
                  <a:lnTo>
                    <a:pt x="556" y="15262"/>
                  </a:lnTo>
                  <a:lnTo>
                    <a:pt x="12617" y="15439"/>
                  </a:lnTo>
                  <a:lnTo>
                    <a:pt x="9489" y="1872"/>
                  </a:lnTo>
                  <a:lnTo>
                    <a:pt x="3107" y="1850"/>
                  </a:lnTo>
                  <a:close/>
                  <a:moveTo>
                    <a:pt x="1" y="15688"/>
                  </a:moveTo>
                  <a:lnTo>
                    <a:pt x="23" y="17035"/>
                  </a:lnTo>
                  <a:lnTo>
                    <a:pt x="13195" y="17226"/>
                  </a:lnTo>
                  <a:lnTo>
                    <a:pt x="13177" y="15879"/>
                  </a:lnTo>
                  <a:lnTo>
                    <a:pt x="1" y="15688"/>
                  </a:lnTo>
                  <a:close/>
                  <a:moveTo>
                    <a:pt x="4658" y="17528"/>
                  </a:moveTo>
                  <a:lnTo>
                    <a:pt x="4658" y="17528"/>
                  </a:lnTo>
                  <a:cubicBezTo>
                    <a:pt x="4685" y="21359"/>
                    <a:pt x="6027" y="32838"/>
                    <a:pt x="6902" y="40557"/>
                  </a:cubicBezTo>
                  <a:cubicBezTo>
                    <a:pt x="6902" y="40557"/>
                    <a:pt x="8813" y="21274"/>
                    <a:pt x="8560" y="17586"/>
                  </a:cubicBezTo>
                  <a:lnTo>
                    <a:pt x="4658" y="17528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7" name="Google Shape;3349;p74"/>
            <p:cNvSpPr/>
            <p:nvPr/>
          </p:nvSpPr>
          <p:spPr>
            <a:xfrm>
              <a:off x="7564426" y="3224343"/>
              <a:ext cx="119985" cy="368801"/>
            </a:xfrm>
            <a:custGeom>
              <a:avLst/>
              <a:gdLst/>
              <a:ahLst/>
              <a:cxnLst/>
              <a:rect l="l" t="t" r="r" b="b"/>
              <a:pathLst>
                <a:path w="13196" h="40561" extrusionOk="0">
                  <a:moveTo>
                    <a:pt x="2529" y="1"/>
                  </a:moveTo>
                  <a:lnTo>
                    <a:pt x="2529" y="5"/>
                  </a:lnTo>
                  <a:lnTo>
                    <a:pt x="2547" y="1352"/>
                  </a:lnTo>
                  <a:lnTo>
                    <a:pt x="10244" y="1463"/>
                  </a:lnTo>
                  <a:lnTo>
                    <a:pt x="10227" y="112"/>
                  </a:lnTo>
                  <a:lnTo>
                    <a:pt x="2529" y="1"/>
                  </a:lnTo>
                  <a:close/>
                  <a:moveTo>
                    <a:pt x="3107" y="1854"/>
                  </a:moveTo>
                  <a:lnTo>
                    <a:pt x="556" y="15266"/>
                  </a:lnTo>
                  <a:lnTo>
                    <a:pt x="12617" y="15443"/>
                  </a:lnTo>
                  <a:lnTo>
                    <a:pt x="9489" y="1876"/>
                  </a:lnTo>
                  <a:lnTo>
                    <a:pt x="3107" y="1854"/>
                  </a:lnTo>
                  <a:close/>
                  <a:moveTo>
                    <a:pt x="1" y="15692"/>
                  </a:moveTo>
                  <a:lnTo>
                    <a:pt x="23" y="17039"/>
                  </a:lnTo>
                  <a:lnTo>
                    <a:pt x="13195" y="17230"/>
                  </a:lnTo>
                  <a:lnTo>
                    <a:pt x="13177" y="15883"/>
                  </a:lnTo>
                  <a:lnTo>
                    <a:pt x="1" y="15692"/>
                  </a:lnTo>
                  <a:close/>
                  <a:moveTo>
                    <a:pt x="4658" y="17532"/>
                  </a:moveTo>
                  <a:lnTo>
                    <a:pt x="4658" y="17532"/>
                  </a:lnTo>
                  <a:cubicBezTo>
                    <a:pt x="4685" y="21363"/>
                    <a:pt x="6027" y="32842"/>
                    <a:pt x="6902" y="40561"/>
                  </a:cubicBezTo>
                  <a:cubicBezTo>
                    <a:pt x="6902" y="40561"/>
                    <a:pt x="8813" y="21278"/>
                    <a:pt x="8560" y="17590"/>
                  </a:cubicBezTo>
                  <a:lnTo>
                    <a:pt x="4658" y="17532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228" name="Google Shape;3350;p74"/>
          <p:cNvGrpSpPr/>
          <p:nvPr/>
        </p:nvGrpSpPr>
        <p:grpSpPr>
          <a:xfrm>
            <a:off x="7457970" y="2837654"/>
            <a:ext cx="189489" cy="332132"/>
            <a:chOff x="8370831" y="3202002"/>
            <a:chExt cx="218129" cy="382376"/>
          </a:xfrm>
        </p:grpSpPr>
        <p:sp>
          <p:nvSpPr>
            <p:cNvPr id="2229" name="Google Shape;3351;p74"/>
            <p:cNvSpPr/>
            <p:nvPr/>
          </p:nvSpPr>
          <p:spPr>
            <a:xfrm>
              <a:off x="8370831" y="3202002"/>
              <a:ext cx="218129" cy="382376"/>
            </a:xfrm>
            <a:custGeom>
              <a:avLst/>
              <a:gdLst/>
              <a:ahLst/>
              <a:cxnLst/>
              <a:rect l="l" t="t" r="r" b="b"/>
              <a:pathLst>
                <a:path w="23990" h="42054" extrusionOk="0">
                  <a:moveTo>
                    <a:pt x="11991" y="0"/>
                  </a:moveTo>
                  <a:cubicBezTo>
                    <a:pt x="11992" y="0"/>
                    <a:pt x="11992" y="0"/>
                    <a:pt x="11993" y="0"/>
                  </a:cubicBezTo>
                  <a:lnTo>
                    <a:pt x="11993" y="0"/>
                  </a:lnTo>
                  <a:cubicBezTo>
                    <a:pt x="11994" y="0"/>
                    <a:pt x="11995" y="0"/>
                    <a:pt x="11995" y="0"/>
                  </a:cubicBezTo>
                  <a:close/>
                  <a:moveTo>
                    <a:pt x="11993" y="0"/>
                  </a:moveTo>
                  <a:cubicBezTo>
                    <a:pt x="5373" y="1"/>
                    <a:pt x="1" y="4974"/>
                    <a:pt x="1" y="11110"/>
                  </a:cubicBezTo>
                  <a:cubicBezTo>
                    <a:pt x="1" y="14754"/>
                    <a:pt x="1894" y="17985"/>
                    <a:pt x="4823" y="20011"/>
                  </a:cubicBezTo>
                  <a:lnTo>
                    <a:pt x="12062" y="42054"/>
                  </a:lnTo>
                  <a:lnTo>
                    <a:pt x="18950" y="20154"/>
                  </a:lnTo>
                  <a:cubicBezTo>
                    <a:pt x="21999" y="18136"/>
                    <a:pt x="23990" y="14843"/>
                    <a:pt x="23990" y="11110"/>
                  </a:cubicBezTo>
                  <a:cubicBezTo>
                    <a:pt x="23990" y="4978"/>
                    <a:pt x="18618" y="1"/>
                    <a:pt x="11993" y="0"/>
                  </a:cubicBezTo>
                  <a:close/>
                </a:path>
              </a:pathLst>
            </a:custGeom>
            <a:solidFill>
              <a:srgbClr val="92A9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0" name="Google Shape;3352;p74"/>
            <p:cNvSpPr/>
            <p:nvPr/>
          </p:nvSpPr>
          <p:spPr>
            <a:xfrm>
              <a:off x="8397745" y="3226607"/>
              <a:ext cx="164347" cy="152181"/>
            </a:xfrm>
            <a:custGeom>
              <a:avLst/>
              <a:gdLst/>
              <a:ahLst/>
              <a:cxnLst/>
              <a:rect l="l" t="t" r="r" b="b"/>
              <a:pathLst>
                <a:path w="18075" h="16737" extrusionOk="0">
                  <a:moveTo>
                    <a:pt x="9035" y="0"/>
                  </a:moveTo>
                  <a:cubicBezTo>
                    <a:pt x="4045" y="0"/>
                    <a:pt x="1" y="3747"/>
                    <a:pt x="1" y="8368"/>
                  </a:cubicBezTo>
                  <a:cubicBezTo>
                    <a:pt x="1" y="12990"/>
                    <a:pt x="4045" y="16736"/>
                    <a:pt x="9035" y="16736"/>
                  </a:cubicBezTo>
                  <a:cubicBezTo>
                    <a:pt x="14026" y="16736"/>
                    <a:pt x="18075" y="12990"/>
                    <a:pt x="18075" y="8368"/>
                  </a:cubicBezTo>
                  <a:cubicBezTo>
                    <a:pt x="18075" y="3747"/>
                    <a:pt x="14030" y="0"/>
                    <a:pt x="903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231" name="Google Shape;3353;p74"/>
          <p:cNvGrpSpPr/>
          <p:nvPr/>
        </p:nvGrpSpPr>
        <p:grpSpPr>
          <a:xfrm>
            <a:off x="8181360" y="3248786"/>
            <a:ext cx="309429" cy="267000"/>
            <a:chOff x="6742064" y="3750480"/>
            <a:chExt cx="399315" cy="344560"/>
          </a:xfrm>
        </p:grpSpPr>
        <p:sp>
          <p:nvSpPr>
            <p:cNvPr id="2232" name="Google Shape;3354;p74"/>
            <p:cNvSpPr/>
            <p:nvPr/>
          </p:nvSpPr>
          <p:spPr>
            <a:xfrm>
              <a:off x="6742064" y="3750480"/>
              <a:ext cx="399315" cy="344560"/>
            </a:xfrm>
            <a:custGeom>
              <a:avLst/>
              <a:gdLst/>
              <a:ahLst/>
              <a:cxnLst/>
              <a:rect l="l" t="t" r="r" b="b"/>
              <a:pathLst>
                <a:path w="43917" h="37895" extrusionOk="0">
                  <a:moveTo>
                    <a:pt x="37846" y="1"/>
                  </a:moveTo>
                  <a:lnTo>
                    <a:pt x="6071" y="1"/>
                  </a:lnTo>
                  <a:cubicBezTo>
                    <a:pt x="2729" y="1"/>
                    <a:pt x="0" y="2734"/>
                    <a:pt x="0" y="6071"/>
                  </a:cubicBezTo>
                  <a:lnTo>
                    <a:pt x="0" y="18212"/>
                  </a:lnTo>
                  <a:cubicBezTo>
                    <a:pt x="0" y="21550"/>
                    <a:pt x="2729" y="24278"/>
                    <a:pt x="6071" y="24278"/>
                  </a:cubicBezTo>
                  <a:lnTo>
                    <a:pt x="18927" y="24278"/>
                  </a:lnTo>
                  <a:cubicBezTo>
                    <a:pt x="19332" y="24278"/>
                    <a:pt x="19754" y="24705"/>
                    <a:pt x="19821" y="25105"/>
                  </a:cubicBezTo>
                  <a:lnTo>
                    <a:pt x="21958" y="37895"/>
                  </a:lnTo>
                  <a:lnTo>
                    <a:pt x="24096" y="25101"/>
                  </a:lnTo>
                  <a:cubicBezTo>
                    <a:pt x="24162" y="24687"/>
                    <a:pt x="24629" y="24278"/>
                    <a:pt x="25051" y="24278"/>
                  </a:cubicBezTo>
                  <a:lnTo>
                    <a:pt x="37846" y="24278"/>
                  </a:lnTo>
                  <a:cubicBezTo>
                    <a:pt x="41183" y="24278"/>
                    <a:pt x="43916" y="21550"/>
                    <a:pt x="43916" y="18212"/>
                  </a:cubicBezTo>
                  <a:lnTo>
                    <a:pt x="43916" y="6071"/>
                  </a:lnTo>
                  <a:cubicBezTo>
                    <a:pt x="43916" y="2734"/>
                    <a:pt x="41183" y="1"/>
                    <a:pt x="3784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3" name="Google Shape;3355;p74"/>
            <p:cNvSpPr/>
            <p:nvPr/>
          </p:nvSpPr>
          <p:spPr>
            <a:xfrm>
              <a:off x="6764168" y="3772584"/>
              <a:ext cx="355108" cy="176549"/>
            </a:xfrm>
            <a:custGeom>
              <a:avLst/>
              <a:gdLst/>
              <a:ahLst/>
              <a:cxnLst/>
              <a:rect l="l" t="t" r="r" b="b"/>
              <a:pathLst>
                <a:path w="39055" h="19417" extrusionOk="0">
                  <a:moveTo>
                    <a:pt x="3755" y="1"/>
                  </a:moveTo>
                  <a:lnTo>
                    <a:pt x="35295" y="1"/>
                  </a:lnTo>
                  <a:cubicBezTo>
                    <a:pt x="37370" y="10"/>
                    <a:pt x="39045" y="1685"/>
                    <a:pt x="39054" y="3756"/>
                  </a:cubicBezTo>
                  <a:lnTo>
                    <a:pt x="39054" y="15666"/>
                  </a:lnTo>
                  <a:cubicBezTo>
                    <a:pt x="39045" y="17737"/>
                    <a:pt x="37370" y="19412"/>
                    <a:pt x="35295" y="19417"/>
                  </a:cubicBezTo>
                  <a:lnTo>
                    <a:pt x="3755" y="19417"/>
                  </a:lnTo>
                  <a:cubicBezTo>
                    <a:pt x="1680" y="19412"/>
                    <a:pt x="5" y="17737"/>
                    <a:pt x="0" y="15666"/>
                  </a:cubicBezTo>
                  <a:lnTo>
                    <a:pt x="0" y="3756"/>
                  </a:lnTo>
                  <a:cubicBezTo>
                    <a:pt x="5" y="1685"/>
                    <a:pt x="1680" y="10"/>
                    <a:pt x="375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234" name="Google Shape;3356;p74"/>
          <p:cNvGrpSpPr/>
          <p:nvPr/>
        </p:nvGrpSpPr>
        <p:grpSpPr>
          <a:xfrm>
            <a:off x="7720379" y="3599833"/>
            <a:ext cx="180437" cy="281608"/>
            <a:chOff x="7248525" y="3739696"/>
            <a:chExt cx="230531" cy="359790"/>
          </a:xfrm>
        </p:grpSpPr>
        <p:sp>
          <p:nvSpPr>
            <p:cNvPr id="2235" name="Google Shape;3357;p74"/>
            <p:cNvSpPr/>
            <p:nvPr/>
          </p:nvSpPr>
          <p:spPr>
            <a:xfrm>
              <a:off x="7248525" y="3739696"/>
              <a:ext cx="230531" cy="359790"/>
            </a:xfrm>
            <a:custGeom>
              <a:avLst/>
              <a:gdLst/>
              <a:ahLst/>
              <a:cxnLst/>
              <a:rect l="l" t="t" r="r" b="b"/>
              <a:pathLst>
                <a:path w="25354" h="39570" extrusionOk="0">
                  <a:moveTo>
                    <a:pt x="19434" y="18"/>
                  </a:moveTo>
                  <a:lnTo>
                    <a:pt x="6338" y="5"/>
                  </a:lnTo>
                  <a:cubicBezTo>
                    <a:pt x="2854" y="0"/>
                    <a:pt x="1" y="2858"/>
                    <a:pt x="1" y="6342"/>
                  </a:cubicBezTo>
                  <a:lnTo>
                    <a:pt x="1" y="19016"/>
                  </a:lnTo>
                  <a:cubicBezTo>
                    <a:pt x="1" y="29006"/>
                    <a:pt x="6280" y="22820"/>
                    <a:pt x="12679" y="39570"/>
                  </a:cubicBezTo>
                  <a:cubicBezTo>
                    <a:pt x="19074" y="22820"/>
                    <a:pt x="25354" y="29006"/>
                    <a:pt x="25354" y="19016"/>
                  </a:cubicBezTo>
                  <a:lnTo>
                    <a:pt x="25354" y="6342"/>
                  </a:lnTo>
                  <a:cubicBezTo>
                    <a:pt x="25354" y="2858"/>
                    <a:pt x="22923" y="18"/>
                    <a:pt x="19434" y="18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6" name="Google Shape;3358;p74"/>
            <p:cNvSpPr/>
            <p:nvPr/>
          </p:nvSpPr>
          <p:spPr>
            <a:xfrm>
              <a:off x="7271639" y="3762810"/>
              <a:ext cx="184350" cy="184387"/>
            </a:xfrm>
            <a:custGeom>
              <a:avLst/>
              <a:gdLst/>
              <a:ahLst/>
              <a:cxnLst/>
              <a:rect l="l" t="t" r="r" b="b"/>
              <a:pathLst>
                <a:path w="20275" h="20279" extrusionOk="0">
                  <a:moveTo>
                    <a:pt x="3738" y="0"/>
                  </a:moveTo>
                  <a:lnTo>
                    <a:pt x="16532" y="0"/>
                  </a:lnTo>
                  <a:cubicBezTo>
                    <a:pt x="18594" y="5"/>
                    <a:pt x="20270" y="1680"/>
                    <a:pt x="20274" y="3742"/>
                  </a:cubicBezTo>
                  <a:lnTo>
                    <a:pt x="20274" y="16536"/>
                  </a:lnTo>
                  <a:cubicBezTo>
                    <a:pt x="20270" y="18598"/>
                    <a:pt x="18594" y="20274"/>
                    <a:pt x="16532" y="20278"/>
                  </a:cubicBezTo>
                  <a:lnTo>
                    <a:pt x="3738" y="20278"/>
                  </a:lnTo>
                  <a:cubicBezTo>
                    <a:pt x="1676" y="20274"/>
                    <a:pt x="5" y="18598"/>
                    <a:pt x="1" y="16536"/>
                  </a:cubicBezTo>
                  <a:lnTo>
                    <a:pt x="1" y="3742"/>
                  </a:lnTo>
                  <a:cubicBezTo>
                    <a:pt x="5" y="1680"/>
                    <a:pt x="1676" y="5"/>
                    <a:pt x="373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237" name="Google Shape;3359;p74"/>
          <p:cNvGrpSpPr/>
          <p:nvPr/>
        </p:nvGrpSpPr>
        <p:grpSpPr>
          <a:xfrm>
            <a:off x="7966298" y="3243057"/>
            <a:ext cx="162896" cy="278710"/>
            <a:chOff x="7601242" y="3729267"/>
            <a:chExt cx="222566" cy="380803"/>
          </a:xfrm>
        </p:grpSpPr>
        <p:sp>
          <p:nvSpPr>
            <p:cNvPr id="2238" name="Google Shape;3360;p74"/>
            <p:cNvSpPr/>
            <p:nvPr/>
          </p:nvSpPr>
          <p:spPr>
            <a:xfrm>
              <a:off x="7601242" y="3729267"/>
              <a:ext cx="222566" cy="380803"/>
            </a:xfrm>
            <a:custGeom>
              <a:avLst/>
              <a:gdLst/>
              <a:ahLst/>
              <a:cxnLst/>
              <a:rect l="l" t="t" r="r" b="b"/>
              <a:pathLst>
                <a:path w="24478" h="41881" extrusionOk="0">
                  <a:moveTo>
                    <a:pt x="12239" y="1"/>
                  </a:moveTo>
                  <a:cubicBezTo>
                    <a:pt x="5480" y="1"/>
                    <a:pt x="0" y="5320"/>
                    <a:pt x="0" y="11875"/>
                  </a:cubicBezTo>
                  <a:cubicBezTo>
                    <a:pt x="0" y="17537"/>
                    <a:pt x="4080" y="22270"/>
                    <a:pt x="9537" y="23461"/>
                  </a:cubicBezTo>
                  <a:cubicBezTo>
                    <a:pt x="10235" y="23616"/>
                    <a:pt x="10190" y="24114"/>
                    <a:pt x="10270" y="24825"/>
                  </a:cubicBezTo>
                  <a:lnTo>
                    <a:pt x="12239" y="41881"/>
                  </a:lnTo>
                  <a:lnTo>
                    <a:pt x="14181" y="25065"/>
                  </a:lnTo>
                  <a:cubicBezTo>
                    <a:pt x="14257" y="24385"/>
                    <a:pt x="14230" y="23612"/>
                    <a:pt x="14897" y="23469"/>
                  </a:cubicBezTo>
                  <a:cubicBezTo>
                    <a:pt x="20381" y="22296"/>
                    <a:pt x="24478" y="17550"/>
                    <a:pt x="24478" y="11875"/>
                  </a:cubicBezTo>
                  <a:cubicBezTo>
                    <a:pt x="24478" y="5320"/>
                    <a:pt x="18998" y="1"/>
                    <a:pt x="12239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9" name="Google Shape;3361;p74"/>
            <p:cNvSpPr/>
            <p:nvPr/>
          </p:nvSpPr>
          <p:spPr>
            <a:xfrm>
              <a:off x="7621200" y="3748625"/>
              <a:ext cx="182696" cy="177276"/>
            </a:xfrm>
            <a:custGeom>
              <a:avLst/>
              <a:gdLst/>
              <a:ahLst/>
              <a:cxnLst/>
              <a:rect l="l" t="t" r="r" b="b"/>
              <a:pathLst>
                <a:path w="20093" h="19497" extrusionOk="0">
                  <a:moveTo>
                    <a:pt x="10044" y="19496"/>
                  </a:moveTo>
                  <a:cubicBezTo>
                    <a:pt x="15577" y="19496"/>
                    <a:pt x="20092" y="15119"/>
                    <a:pt x="20092" y="9751"/>
                  </a:cubicBezTo>
                  <a:cubicBezTo>
                    <a:pt x="20092" y="4378"/>
                    <a:pt x="15577" y="0"/>
                    <a:pt x="10044" y="0"/>
                  </a:cubicBezTo>
                  <a:cubicBezTo>
                    <a:pt x="4511" y="0"/>
                    <a:pt x="1" y="4378"/>
                    <a:pt x="1" y="9751"/>
                  </a:cubicBezTo>
                  <a:cubicBezTo>
                    <a:pt x="1" y="15119"/>
                    <a:pt x="4511" y="19496"/>
                    <a:pt x="10044" y="1949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240" name="Google Shape;3362;p74"/>
          <p:cNvSpPr/>
          <p:nvPr/>
        </p:nvSpPr>
        <p:spPr>
          <a:xfrm>
            <a:off x="7932324" y="2855414"/>
            <a:ext cx="230844" cy="296575"/>
          </a:xfrm>
          <a:custGeom>
            <a:avLst/>
            <a:gdLst/>
            <a:ahLst/>
            <a:cxnLst/>
            <a:rect l="l" t="t" r="r" b="b"/>
            <a:pathLst>
              <a:path w="29230" h="37553" extrusionOk="0">
                <a:moveTo>
                  <a:pt x="9655" y="0"/>
                </a:moveTo>
                <a:cubicBezTo>
                  <a:pt x="7693" y="0"/>
                  <a:pt x="5983" y="1692"/>
                  <a:pt x="5974" y="3671"/>
                </a:cubicBezTo>
                <a:cubicBezTo>
                  <a:pt x="5974" y="4182"/>
                  <a:pt x="6085" y="4693"/>
                  <a:pt x="6245" y="5036"/>
                </a:cubicBezTo>
                <a:cubicBezTo>
                  <a:pt x="7169" y="7653"/>
                  <a:pt x="7369" y="9675"/>
                  <a:pt x="6863" y="11515"/>
                </a:cubicBezTo>
                <a:lnTo>
                  <a:pt x="6716" y="11933"/>
                </a:lnTo>
                <a:cubicBezTo>
                  <a:pt x="6089" y="13821"/>
                  <a:pt x="5018" y="16181"/>
                  <a:pt x="1850" y="19345"/>
                </a:cubicBezTo>
                <a:cubicBezTo>
                  <a:pt x="1" y="21194"/>
                  <a:pt x="623" y="24331"/>
                  <a:pt x="3041" y="25340"/>
                </a:cubicBezTo>
                <a:cubicBezTo>
                  <a:pt x="3475" y="25523"/>
                  <a:pt x="3948" y="25620"/>
                  <a:pt x="4422" y="25620"/>
                </a:cubicBezTo>
                <a:cubicBezTo>
                  <a:pt x="4433" y="25620"/>
                  <a:pt x="4443" y="25620"/>
                  <a:pt x="4454" y="25620"/>
                </a:cubicBezTo>
                <a:lnTo>
                  <a:pt x="12866" y="25620"/>
                </a:lnTo>
                <a:lnTo>
                  <a:pt x="14862" y="37552"/>
                </a:lnTo>
                <a:lnTo>
                  <a:pt x="16848" y="25625"/>
                </a:lnTo>
                <a:lnTo>
                  <a:pt x="25243" y="25625"/>
                </a:lnTo>
                <a:cubicBezTo>
                  <a:pt x="25254" y="25625"/>
                  <a:pt x="25264" y="25625"/>
                  <a:pt x="25275" y="25625"/>
                </a:cubicBezTo>
                <a:cubicBezTo>
                  <a:pt x="25753" y="25625"/>
                  <a:pt x="26230" y="25527"/>
                  <a:pt x="26669" y="25345"/>
                </a:cubicBezTo>
                <a:cubicBezTo>
                  <a:pt x="27576" y="24976"/>
                  <a:pt x="28292" y="24256"/>
                  <a:pt x="28660" y="23354"/>
                </a:cubicBezTo>
                <a:cubicBezTo>
                  <a:pt x="29229" y="21980"/>
                  <a:pt x="28914" y="20398"/>
                  <a:pt x="27865" y="19345"/>
                </a:cubicBezTo>
                <a:cubicBezTo>
                  <a:pt x="24701" y="16177"/>
                  <a:pt x="23630" y="13821"/>
                  <a:pt x="22999" y="11933"/>
                </a:cubicBezTo>
                <a:cubicBezTo>
                  <a:pt x="22354" y="9999"/>
                  <a:pt x="22505" y="7880"/>
                  <a:pt x="23443" y="5213"/>
                </a:cubicBezTo>
                <a:cubicBezTo>
                  <a:pt x="23661" y="4733"/>
                  <a:pt x="23772" y="4218"/>
                  <a:pt x="23772" y="3693"/>
                </a:cubicBezTo>
                <a:cubicBezTo>
                  <a:pt x="23759" y="1670"/>
                  <a:pt x="22105" y="27"/>
                  <a:pt x="20100" y="27"/>
                </a:cubicBezTo>
                <a:cubicBezTo>
                  <a:pt x="20098" y="27"/>
                  <a:pt x="20095" y="27"/>
                  <a:pt x="20092" y="27"/>
                </a:cubicBezTo>
                <a:lnTo>
                  <a:pt x="9662" y="0"/>
                </a:lnTo>
                <a:cubicBezTo>
                  <a:pt x="9660" y="0"/>
                  <a:pt x="9657" y="0"/>
                  <a:pt x="9655" y="0"/>
                </a:cubicBezTo>
                <a:close/>
              </a:path>
            </a:pathLst>
          </a:custGeom>
          <a:solidFill>
            <a:srgbClr val="A5B7C6">
              <a:alpha val="7232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241" name="Google Shape;3363;p74"/>
          <p:cNvGrpSpPr/>
          <p:nvPr/>
        </p:nvGrpSpPr>
        <p:grpSpPr>
          <a:xfrm>
            <a:off x="7455943" y="3244198"/>
            <a:ext cx="193543" cy="275990"/>
            <a:chOff x="8304647" y="3738687"/>
            <a:chExt cx="225076" cy="320956"/>
          </a:xfrm>
        </p:grpSpPr>
        <p:sp>
          <p:nvSpPr>
            <p:cNvPr id="2242" name="Google Shape;3364;p74"/>
            <p:cNvSpPr/>
            <p:nvPr/>
          </p:nvSpPr>
          <p:spPr>
            <a:xfrm>
              <a:off x="8335725" y="3738687"/>
              <a:ext cx="12248" cy="309245"/>
            </a:xfrm>
            <a:custGeom>
              <a:avLst/>
              <a:gdLst/>
              <a:ahLst/>
              <a:cxnLst/>
              <a:rect l="l" t="t" r="r" b="b"/>
              <a:pathLst>
                <a:path w="1347" h="34011" extrusionOk="0">
                  <a:moveTo>
                    <a:pt x="0" y="0"/>
                  </a:moveTo>
                  <a:lnTo>
                    <a:pt x="0" y="34010"/>
                  </a:lnTo>
                  <a:lnTo>
                    <a:pt x="1347" y="34010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3" name="Google Shape;3365;p74"/>
            <p:cNvSpPr/>
            <p:nvPr/>
          </p:nvSpPr>
          <p:spPr>
            <a:xfrm>
              <a:off x="8337943" y="3738687"/>
              <a:ext cx="191779" cy="86151"/>
            </a:xfrm>
            <a:custGeom>
              <a:avLst/>
              <a:gdLst/>
              <a:ahLst/>
              <a:cxnLst/>
              <a:rect l="l" t="t" r="r" b="b"/>
              <a:pathLst>
                <a:path w="21092" h="9475" extrusionOk="0">
                  <a:moveTo>
                    <a:pt x="1" y="0"/>
                  </a:moveTo>
                  <a:lnTo>
                    <a:pt x="432" y="9475"/>
                  </a:lnTo>
                  <a:lnTo>
                    <a:pt x="21092" y="9475"/>
                  </a:lnTo>
                  <a:lnTo>
                    <a:pt x="17648" y="4524"/>
                  </a:lnTo>
                  <a:lnTo>
                    <a:pt x="21092" y="0"/>
                  </a:ln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4" name="Google Shape;3366;p74"/>
            <p:cNvSpPr/>
            <p:nvPr/>
          </p:nvSpPr>
          <p:spPr>
            <a:xfrm>
              <a:off x="8304647" y="4044004"/>
              <a:ext cx="76341" cy="15639"/>
            </a:xfrm>
            <a:custGeom>
              <a:avLst/>
              <a:gdLst/>
              <a:ahLst/>
              <a:cxnLst/>
              <a:rect l="l" t="t" r="r" b="b"/>
              <a:pathLst>
                <a:path w="8396" h="1720" extrusionOk="0">
                  <a:moveTo>
                    <a:pt x="4200" y="0"/>
                  </a:moveTo>
                  <a:cubicBezTo>
                    <a:pt x="1881" y="0"/>
                    <a:pt x="1" y="382"/>
                    <a:pt x="1" y="862"/>
                  </a:cubicBezTo>
                  <a:cubicBezTo>
                    <a:pt x="1" y="1338"/>
                    <a:pt x="1881" y="1720"/>
                    <a:pt x="4200" y="1720"/>
                  </a:cubicBezTo>
                  <a:cubicBezTo>
                    <a:pt x="6516" y="1720"/>
                    <a:pt x="8395" y="1338"/>
                    <a:pt x="8395" y="862"/>
                  </a:cubicBezTo>
                  <a:cubicBezTo>
                    <a:pt x="8395" y="382"/>
                    <a:pt x="6516" y="0"/>
                    <a:pt x="4200" y="0"/>
                  </a:cubicBez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245" name="Google Shape;3367;p74"/>
          <p:cNvGrpSpPr/>
          <p:nvPr/>
        </p:nvGrpSpPr>
        <p:grpSpPr>
          <a:xfrm>
            <a:off x="7728436" y="3244198"/>
            <a:ext cx="178492" cy="275990"/>
            <a:chOff x="8615101" y="3738687"/>
            <a:chExt cx="207573" cy="320956"/>
          </a:xfrm>
        </p:grpSpPr>
        <p:sp>
          <p:nvSpPr>
            <p:cNvPr id="2246" name="Google Shape;3368;p74"/>
            <p:cNvSpPr/>
            <p:nvPr/>
          </p:nvSpPr>
          <p:spPr>
            <a:xfrm>
              <a:off x="8646134" y="3738687"/>
              <a:ext cx="12248" cy="309245"/>
            </a:xfrm>
            <a:custGeom>
              <a:avLst/>
              <a:gdLst/>
              <a:ahLst/>
              <a:cxnLst/>
              <a:rect l="l" t="t" r="r" b="b"/>
              <a:pathLst>
                <a:path w="1347" h="34011" extrusionOk="0">
                  <a:moveTo>
                    <a:pt x="0" y="0"/>
                  </a:moveTo>
                  <a:lnTo>
                    <a:pt x="0" y="34010"/>
                  </a:lnTo>
                  <a:lnTo>
                    <a:pt x="1347" y="34010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7" name="Google Shape;3369;p74"/>
            <p:cNvSpPr/>
            <p:nvPr/>
          </p:nvSpPr>
          <p:spPr>
            <a:xfrm>
              <a:off x="8615101" y="4044004"/>
              <a:ext cx="76332" cy="15639"/>
            </a:xfrm>
            <a:custGeom>
              <a:avLst/>
              <a:gdLst/>
              <a:ahLst/>
              <a:cxnLst/>
              <a:rect l="l" t="t" r="r" b="b"/>
              <a:pathLst>
                <a:path w="8395" h="1720" extrusionOk="0">
                  <a:moveTo>
                    <a:pt x="4195" y="0"/>
                  </a:moveTo>
                  <a:cubicBezTo>
                    <a:pt x="1875" y="0"/>
                    <a:pt x="0" y="382"/>
                    <a:pt x="0" y="862"/>
                  </a:cubicBezTo>
                  <a:cubicBezTo>
                    <a:pt x="0" y="1338"/>
                    <a:pt x="1875" y="1720"/>
                    <a:pt x="4195" y="1720"/>
                  </a:cubicBezTo>
                  <a:cubicBezTo>
                    <a:pt x="6515" y="1720"/>
                    <a:pt x="8395" y="1338"/>
                    <a:pt x="8395" y="862"/>
                  </a:cubicBezTo>
                  <a:cubicBezTo>
                    <a:pt x="8395" y="382"/>
                    <a:pt x="6515" y="0"/>
                    <a:pt x="4195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8" name="Google Shape;3370;p74"/>
            <p:cNvSpPr/>
            <p:nvPr/>
          </p:nvSpPr>
          <p:spPr>
            <a:xfrm>
              <a:off x="8651953" y="3738687"/>
              <a:ext cx="170721" cy="99808"/>
            </a:xfrm>
            <a:custGeom>
              <a:avLst/>
              <a:gdLst/>
              <a:ahLst/>
              <a:cxnLst/>
              <a:rect l="l" t="t" r="r" b="b"/>
              <a:pathLst>
                <a:path w="18776" h="10977" extrusionOk="0">
                  <a:moveTo>
                    <a:pt x="707" y="0"/>
                  </a:moveTo>
                  <a:lnTo>
                    <a:pt x="0" y="10977"/>
                  </a:lnTo>
                  <a:lnTo>
                    <a:pt x="18776" y="4360"/>
                  </a:lnTo>
                  <a:lnTo>
                    <a:pt x="707" y="0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249" name="Google Shape;3371;p74"/>
          <p:cNvSpPr/>
          <p:nvPr/>
        </p:nvSpPr>
        <p:spPr>
          <a:xfrm>
            <a:off x="8224876" y="2834081"/>
            <a:ext cx="222397" cy="288694"/>
          </a:xfrm>
          <a:custGeom>
            <a:avLst/>
            <a:gdLst/>
            <a:ahLst/>
            <a:cxnLst/>
            <a:rect l="l" t="t" r="r" b="b"/>
            <a:pathLst>
              <a:path w="2810" h="3648" extrusionOk="0">
                <a:moveTo>
                  <a:pt x="1365" y="241"/>
                </a:moveTo>
                <a:cubicBezTo>
                  <a:pt x="1630" y="241"/>
                  <a:pt x="1899" y="338"/>
                  <a:pt x="2120" y="555"/>
                </a:cubicBezTo>
                <a:cubicBezTo>
                  <a:pt x="2810" y="1245"/>
                  <a:pt x="2329" y="2416"/>
                  <a:pt x="1356" y="2416"/>
                </a:cubicBezTo>
                <a:cubicBezTo>
                  <a:pt x="764" y="2416"/>
                  <a:pt x="272" y="1935"/>
                  <a:pt x="272" y="1344"/>
                </a:cubicBezTo>
                <a:cubicBezTo>
                  <a:pt x="263" y="681"/>
                  <a:pt x="802" y="241"/>
                  <a:pt x="1365" y="241"/>
                </a:cubicBezTo>
                <a:close/>
                <a:moveTo>
                  <a:pt x="1356" y="1"/>
                </a:moveTo>
                <a:cubicBezTo>
                  <a:pt x="604" y="1"/>
                  <a:pt x="0" y="604"/>
                  <a:pt x="0" y="1356"/>
                </a:cubicBezTo>
                <a:cubicBezTo>
                  <a:pt x="0" y="2391"/>
                  <a:pt x="1183" y="3512"/>
                  <a:pt x="1331" y="3648"/>
                </a:cubicBezTo>
                <a:lnTo>
                  <a:pt x="1368" y="3648"/>
                </a:lnTo>
                <a:cubicBezTo>
                  <a:pt x="1528" y="3512"/>
                  <a:pt x="2711" y="2453"/>
                  <a:pt x="2711" y="1356"/>
                </a:cubicBezTo>
                <a:cubicBezTo>
                  <a:pt x="2711" y="604"/>
                  <a:pt x="2095" y="1"/>
                  <a:pt x="1356" y="1"/>
                </a:cubicBezTo>
                <a:close/>
              </a:path>
            </a:pathLst>
          </a:custGeom>
          <a:solidFill>
            <a:srgbClr val="E3E9E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250" name="Google Shape;3372;p74"/>
          <p:cNvGrpSpPr/>
          <p:nvPr/>
        </p:nvGrpSpPr>
        <p:grpSpPr>
          <a:xfrm>
            <a:off x="6123141" y="3365686"/>
            <a:ext cx="557670" cy="511283"/>
            <a:chOff x="6015419" y="3716859"/>
            <a:chExt cx="557671" cy="511283"/>
          </a:xfrm>
        </p:grpSpPr>
        <p:sp>
          <p:nvSpPr>
            <p:cNvPr id="2251" name="Google Shape;3373;p74"/>
            <p:cNvSpPr/>
            <p:nvPr/>
          </p:nvSpPr>
          <p:spPr>
            <a:xfrm>
              <a:off x="6015419" y="3716859"/>
              <a:ext cx="557671" cy="511283"/>
            </a:xfrm>
            <a:custGeom>
              <a:avLst/>
              <a:gdLst/>
              <a:ahLst/>
              <a:cxnLst/>
              <a:rect l="l" t="t" r="r" b="b"/>
              <a:pathLst>
                <a:path w="96650" h="88649" extrusionOk="0">
                  <a:moveTo>
                    <a:pt x="48692" y="0"/>
                  </a:moveTo>
                  <a:cubicBezTo>
                    <a:pt x="46526" y="0"/>
                    <a:pt x="44332" y="152"/>
                    <a:pt x="42124" y="465"/>
                  </a:cubicBezTo>
                  <a:cubicBezTo>
                    <a:pt x="17336" y="3960"/>
                    <a:pt x="1" y="26441"/>
                    <a:pt x="3443" y="50679"/>
                  </a:cubicBezTo>
                  <a:cubicBezTo>
                    <a:pt x="6564" y="72751"/>
                    <a:pt x="25836" y="88649"/>
                    <a:pt x="48004" y="88649"/>
                  </a:cubicBezTo>
                  <a:cubicBezTo>
                    <a:pt x="50160" y="88649"/>
                    <a:pt x="52345" y="88498"/>
                    <a:pt x="54544" y="88188"/>
                  </a:cubicBezTo>
                  <a:cubicBezTo>
                    <a:pt x="79332" y="84675"/>
                    <a:pt x="96649" y="62194"/>
                    <a:pt x="93225" y="37975"/>
                  </a:cubicBezTo>
                  <a:cubicBezTo>
                    <a:pt x="90105" y="15895"/>
                    <a:pt x="70848" y="0"/>
                    <a:pt x="48692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252" name="Google Shape;3374;p74"/>
            <p:cNvGrpSpPr/>
            <p:nvPr/>
          </p:nvGrpSpPr>
          <p:grpSpPr>
            <a:xfrm>
              <a:off x="6036094" y="3716980"/>
              <a:ext cx="529860" cy="510468"/>
              <a:chOff x="6036094" y="3716980"/>
              <a:chExt cx="529860" cy="510468"/>
            </a:xfrm>
          </p:grpSpPr>
          <p:sp>
            <p:nvSpPr>
              <p:cNvPr id="2253" name="Google Shape;3375;p74"/>
              <p:cNvSpPr/>
              <p:nvPr/>
            </p:nvSpPr>
            <p:spPr>
              <a:xfrm>
                <a:off x="6220140" y="3716980"/>
                <a:ext cx="80065" cy="64273"/>
              </a:xfrm>
              <a:custGeom>
                <a:avLst/>
                <a:gdLst/>
                <a:ahLst/>
                <a:cxnLst/>
                <a:rect l="l" t="t" r="r" b="b"/>
                <a:pathLst>
                  <a:path w="13876" h="11144" extrusionOk="0">
                    <a:moveTo>
                      <a:pt x="11055" y="0"/>
                    </a:moveTo>
                    <a:cubicBezTo>
                      <a:pt x="9600" y="71"/>
                      <a:pt x="8127" y="213"/>
                      <a:pt x="6654" y="426"/>
                    </a:cubicBezTo>
                    <a:cubicBezTo>
                      <a:pt x="4401" y="746"/>
                      <a:pt x="2165" y="1225"/>
                      <a:pt x="1" y="1863"/>
                    </a:cubicBezTo>
                    <a:lnTo>
                      <a:pt x="54" y="2307"/>
                    </a:lnTo>
                    <a:lnTo>
                      <a:pt x="2165" y="2396"/>
                    </a:lnTo>
                    <a:lnTo>
                      <a:pt x="1739" y="4117"/>
                    </a:lnTo>
                    <a:lnTo>
                      <a:pt x="3194" y="4401"/>
                    </a:lnTo>
                    <a:lnTo>
                      <a:pt x="1828" y="5146"/>
                    </a:lnTo>
                    <a:cubicBezTo>
                      <a:pt x="2893" y="6015"/>
                      <a:pt x="1207" y="7417"/>
                      <a:pt x="2538" y="8393"/>
                    </a:cubicBezTo>
                    <a:cubicBezTo>
                      <a:pt x="3088" y="8783"/>
                      <a:pt x="3088" y="9937"/>
                      <a:pt x="3301" y="10611"/>
                    </a:cubicBezTo>
                    <a:lnTo>
                      <a:pt x="6335" y="11143"/>
                    </a:lnTo>
                    <a:cubicBezTo>
                      <a:pt x="6583" y="10611"/>
                      <a:pt x="6832" y="10061"/>
                      <a:pt x="7098" y="9493"/>
                    </a:cubicBezTo>
                    <a:cubicBezTo>
                      <a:pt x="7670" y="8245"/>
                      <a:pt x="7649" y="6456"/>
                      <a:pt x="9632" y="6456"/>
                    </a:cubicBezTo>
                    <a:cubicBezTo>
                      <a:pt x="9679" y="6456"/>
                      <a:pt x="9728" y="6457"/>
                      <a:pt x="9777" y="6459"/>
                    </a:cubicBezTo>
                    <a:cubicBezTo>
                      <a:pt x="10380" y="5217"/>
                      <a:pt x="11410" y="4791"/>
                      <a:pt x="12723" y="4685"/>
                    </a:cubicBezTo>
                    <a:cubicBezTo>
                      <a:pt x="13113" y="4649"/>
                      <a:pt x="13450" y="3939"/>
                      <a:pt x="13876" y="3443"/>
                    </a:cubicBezTo>
                    <a:cubicBezTo>
                      <a:pt x="13166" y="2378"/>
                      <a:pt x="12687" y="1012"/>
                      <a:pt x="11729" y="391"/>
                    </a:cubicBezTo>
                    <a:cubicBezTo>
                      <a:pt x="11516" y="249"/>
                      <a:pt x="11285" y="125"/>
                      <a:pt x="11055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4" name="Google Shape;3376;p74"/>
              <p:cNvSpPr/>
              <p:nvPr/>
            </p:nvSpPr>
            <p:spPr>
              <a:xfrm>
                <a:off x="6368562" y="3771936"/>
                <a:ext cx="39115" cy="36745"/>
              </a:xfrm>
              <a:custGeom>
                <a:avLst/>
                <a:gdLst/>
                <a:ahLst/>
                <a:cxnLst/>
                <a:rect l="l" t="t" r="r" b="b"/>
                <a:pathLst>
                  <a:path w="6779" h="6371" extrusionOk="0">
                    <a:moveTo>
                      <a:pt x="870" y="1"/>
                    </a:moveTo>
                    <a:lnTo>
                      <a:pt x="1" y="1154"/>
                    </a:lnTo>
                    <a:lnTo>
                      <a:pt x="1509" y="2698"/>
                    </a:lnTo>
                    <a:lnTo>
                      <a:pt x="2272" y="3283"/>
                    </a:lnTo>
                    <a:cubicBezTo>
                      <a:pt x="3567" y="3922"/>
                      <a:pt x="3301" y="5625"/>
                      <a:pt x="4436" y="6370"/>
                    </a:cubicBezTo>
                    <a:cubicBezTo>
                      <a:pt x="4880" y="5341"/>
                      <a:pt x="5838" y="5554"/>
                      <a:pt x="6654" y="5377"/>
                    </a:cubicBezTo>
                    <a:cubicBezTo>
                      <a:pt x="6778" y="4117"/>
                      <a:pt x="5732" y="3549"/>
                      <a:pt x="4933" y="3265"/>
                    </a:cubicBezTo>
                    <a:cubicBezTo>
                      <a:pt x="3762" y="2875"/>
                      <a:pt x="2928" y="2360"/>
                      <a:pt x="2325" y="1278"/>
                    </a:cubicBezTo>
                    <a:cubicBezTo>
                      <a:pt x="2023" y="746"/>
                      <a:pt x="1367" y="426"/>
                      <a:pt x="870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5" name="Google Shape;3377;p74"/>
              <p:cNvSpPr/>
              <p:nvPr/>
            </p:nvSpPr>
            <p:spPr>
              <a:xfrm>
                <a:off x="6304793" y="3747169"/>
                <a:ext cx="25088" cy="13311"/>
              </a:xfrm>
              <a:custGeom>
                <a:avLst/>
                <a:gdLst/>
                <a:ahLst/>
                <a:cxnLst/>
                <a:rect l="l" t="t" r="r" b="b"/>
                <a:pathLst>
                  <a:path w="4348" h="2308" extrusionOk="0">
                    <a:moveTo>
                      <a:pt x="3957" y="1"/>
                    </a:moveTo>
                    <a:cubicBezTo>
                      <a:pt x="2680" y="355"/>
                      <a:pt x="1296" y="143"/>
                      <a:pt x="0" y="906"/>
                    </a:cubicBezTo>
                    <a:cubicBezTo>
                      <a:pt x="728" y="1651"/>
                      <a:pt x="728" y="1615"/>
                      <a:pt x="1544" y="1757"/>
                    </a:cubicBezTo>
                    <a:cubicBezTo>
                      <a:pt x="2147" y="1917"/>
                      <a:pt x="2733" y="2094"/>
                      <a:pt x="3318" y="2307"/>
                    </a:cubicBezTo>
                    <a:lnTo>
                      <a:pt x="4348" y="639"/>
                    </a:lnTo>
                    <a:lnTo>
                      <a:pt x="3957" y="1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6" name="Google Shape;3378;p74"/>
              <p:cNvSpPr/>
              <p:nvPr/>
            </p:nvSpPr>
            <p:spPr>
              <a:xfrm>
                <a:off x="6365182" y="3787492"/>
                <a:ext cx="18025" cy="16582"/>
              </a:xfrm>
              <a:custGeom>
                <a:avLst/>
                <a:gdLst/>
                <a:ahLst/>
                <a:cxnLst/>
                <a:rect l="l" t="t" r="r" b="b"/>
                <a:pathLst>
                  <a:path w="3124" h="2875" extrusionOk="0">
                    <a:moveTo>
                      <a:pt x="2095" y="1"/>
                    </a:moveTo>
                    <a:lnTo>
                      <a:pt x="1" y="1030"/>
                    </a:lnTo>
                    <a:cubicBezTo>
                      <a:pt x="498" y="1455"/>
                      <a:pt x="782" y="1615"/>
                      <a:pt x="941" y="1864"/>
                    </a:cubicBezTo>
                    <a:cubicBezTo>
                      <a:pt x="1119" y="2112"/>
                      <a:pt x="1154" y="2449"/>
                      <a:pt x="1279" y="2875"/>
                    </a:cubicBezTo>
                    <a:lnTo>
                      <a:pt x="3124" y="2467"/>
                    </a:lnTo>
                    <a:lnTo>
                      <a:pt x="2858" y="586"/>
                    </a:lnTo>
                    <a:lnTo>
                      <a:pt x="2095" y="1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7" name="Google Shape;3379;p74"/>
              <p:cNvSpPr/>
              <p:nvPr/>
            </p:nvSpPr>
            <p:spPr>
              <a:xfrm>
                <a:off x="6367131" y="3727108"/>
                <a:ext cx="198823" cy="438001"/>
              </a:xfrm>
              <a:custGeom>
                <a:avLst/>
                <a:gdLst/>
                <a:ahLst/>
                <a:cxnLst/>
                <a:rect l="l" t="t" r="r" b="b"/>
                <a:pathLst>
                  <a:path w="34458" h="75943" extrusionOk="0">
                    <a:moveTo>
                      <a:pt x="8836" y="6211"/>
                    </a:moveTo>
                    <a:cubicBezTo>
                      <a:pt x="10061" y="6371"/>
                      <a:pt x="10061" y="6371"/>
                      <a:pt x="12438" y="9352"/>
                    </a:cubicBezTo>
                    <a:lnTo>
                      <a:pt x="10930" y="10416"/>
                    </a:lnTo>
                    <a:cubicBezTo>
                      <a:pt x="10646" y="10044"/>
                      <a:pt x="9244" y="10079"/>
                      <a:pt x="10309" y="8997"/>
                    </a:cubicBezTo>
                    <a:lnTo>
                      <a:pt x="8836" y="6211"/>
                    </a:lnTo>
                    <a:close/>
                    <a:moveTo>
                      <a:pt x="13237" y="17585"/>
                    </a:moveTo>
                    <a:cubicBezTo>
                      <a:pt x="14213" y="18330"/>
                      <a:pt x="14976" y="19235"/>
                      <a:pt x="15951" y="19572"/>
                    </a:cubicBezTo>
                    <a:cubicBezTo>
                      <a:pt x="17034" y="19945"/>
                      <a:pt x="17548" y="20761"/>
                      <a:pt x="18294" y="21506"/>
                    </a:cubicBezTo>
                    <a:lnTo>
                      <a:pt x="16892" y="22216"/>
                    </a:lnTo>
                    <a:lnTo>
                      <a:pt x="19092" y="23440"/>
                    </a:lnTo>
                    <a:lnTo>
                      <a:pt x="18826" y="19359"/>
                    </a:lnTo>
                    <a:lnTo>
                      <a:pt x="18826" y="19359"/>
                    </a:lnTo>
                    <a:cubicBezTo>
                      <a:pt x="19500" y="20264"/>
                      <a:pt x="19890" y="20867"/>
                      <a:pt x="20352" y="21382"/>
                    </a:cubicBezTo>
                    <a:cubicBezTo>
                      <a:pt x="20813" y="21914"/>
                      <a:pt x="21328" y="22340"/>
                      <a:pt x="22091" y="23050"/>
                    </a:cubicBezTo>
                    <a:lnTo>
                      <a:pt x="22587" y="21346"/>
                    </a:lnTo>
                    <a:lnTo>
                      <a:pt x="25267" y="23742"/>
                    </a:lnTo>
                    <a:lnTo>
                      <a:pt x="26402" y="22713"/>
                    </a:lnTo>
                    <a:lnTo>
                      <a:pt x="27999" y="26261"/>
                    </a:lnTo>
                    <a:cubicBezTo>
                      <a:pt x="27384" y="26597"/>
                      <a:pt x="26823" y="26720"/>
                      <a:pt x="26292" y="26720"/>
                    </a:cubicBezTo>
                    <a:cubicBezTo>
                      <a:pt x="24969" y="26720"/>
                      <a:pt x="23833" y="25957"/>
                      <a:pt x="22516" y="25818"/>
                    </a:cubicBezTo>
                    <a:cubicBezTo>
                      <a:pt x="22516" y="26527"/>
                      <a:pt x="22499" y="27131"/>
                      <a:pt x="22499" y="27787"/>
                    </a:cubicBezTo>
                    <a:cubicBezTo>
                      <a:pt x="22392" y="27787"/>
                      <a:pt x="22270" y="27819"/>
                      <a:pt x="22169" y="27819"/>
                    </a:cubicBezTo>
                    <a:cubicBezTo>
                      <a:pt x="22118" y="27819"/>
                      <a:pt x="22073" y="27811"/>
                      <a:pt x="22037" y="27787"/>
                    </a:cubicBezTo>
                    <a:cubicBezTo>
                      <a:pt x="21133" y="27288"/>
                      <a:pt x="20502" y="26308"/>
                      <a:pt x="19338" y="26308"/>
                    </a:cubicBezTo>
                    <a:cubicBezTo>
                      <a:pt x="19178" y="26308"/>
                      <a:pt x="19008" y="26327"/>
                      <a:pt x="18826" y="26368"/>
                    </a:cubicBezTo>
                    <a:cubicBezTo>
                      <a:pt x="18808" y="26372"/>
                      <a:pt x="18788" y="26375"/>
                      <a:pt x="18768" y="26375"/>
                    </a:cubicBezTo>
                    <a:cubicBezTo>
                      <a:pt x="18417" y="26375"/>
                      <a:pt x="17797" y="25667"/>
                      <a:pt x="17495" y="25197"/>
                    </a:cubicBezTo>
                    <a:cubicBezTo>
                      <a:pt x="16998" y="24416"/>
                      <a:pt x="16661" y="23529"/>
                      <a:pt x="16360" y="22925"/>
                    </a:cubicBezTo>
                    <a:cubicBezTo>
                      <a:pt x="16129" y="22764"/>
                      <a:pt x="15928" y="22701"/>
                      <a:pt x="15748" y="22701"/>
                    </a:cubicBezTo>
                    <a:cubicBezTo>
                      <a:pt x="15114" y="22701"/>
                      <a:pt x="14724" y="23479"/>
                      <a:pt x="14110" y="23479"/>
                    </a:cubicBezTo>
                    <a:cubicBezTo>
                      <a:pt x="13959" y="23479"/>
                      <a:pt x="13794" y="23432"/>
                      <a:pt x="13609" y="23316"/>
                    </a:cubicBezTo>
                    <a:cubicBezTo>
                      <a:pt x="13398" y="23182"/>
                      <a:pt x="13213" y="23127"/>
                      <a:pt x="13048" y="23127"/>
                    </a:cubicBezTo>
                    <a:cubicBezTo>
                      <a:pt x="12310" y="23127"/>
                      <a:pt x="11952" y="24236"/>
                      <a:pt x="11285" y="24540"/>
                    </a:cubicBezTo>
                    <a:cubicBezTo>
                      <a:pt x="10309" y="24984"/>
                      <a:pt x="9475" y="24913"/>
                      <a:pt x="8357" y="25126"/>
                    </a:cubicBezTo>
                    <a:cubicBezTo>
                      <a:pt x="8712" y="23440"/>
                      <a:pt x="10007" y="23263"/>
                      <a:pt x="10877" y="22588"/>
                    </a:cubicBezTo>
                    <a:cubicBezTo>
                      <a:pt x="9333" y="21453"/>
                      <a:pt x="11161" y="20583"/>
                      <a:pt x="11107" y="19732"/>
                    </a:cubicBezTo>
                    <a:cubicBezTo>
                      <a:pt x="10966" y="17815"/>
                      <a:pt x="13183" y="19075"/>
                      <a:pt x="13237" y="17585"/>
                    </a:cubicBezTo>
                    <a:close/>
                    <a:moveTo>
                      <a:pt x="444" y="1"/>
                    </a:moveTo>
                    <a:lnTo>
                      <a:pt x="444" y="1"/>
                    </a:lnTo>
                    <a:cubicBezTo>
                      <a:pt x="373" y="746"/>
                      <a:pt x="0" y="1438"/>
                      <a:pt x="1278" y="1758"/>
                    </a:cubicBezTo>
                    <a:cubicBezTo>
                      <a:pt x="2147" y="1953"/>
                      <a:pt x="2662" y="2929"/>
                      <a:pt x="2857" y="3869"/>
                    </a:cubicBezTo>
                    <a:cubicBezTo>
                      <a:pt x="3034" y="4756"/>
                      <a:pt x="3123" y="5643"/>
                      <a:pt x="3247" y="6530"/>
                    </a:cubicBezTo>
                    <a:lnTo>
                      <a:pt x="3549" y="6140"/>
                    </a:lnTo>
                    <a:lnTo>
                      <a:pt x="5412" y="8145"/>
                    </a:lnTo>
                    <a:lnTo>
                      <a:pt x="6654" y="6903"/>
                    </a:lnTo>
                    <a:lnTo>
                      <a:pt x="8393" y="10505"/>
                    </a:lnTo>
                    <a:lnTo>
                      <a:pt x="6654" y="14426"/>
                    </a:lnTo>
                    <a:lnTo>
                      <a:pt x="5944" y="14036"/>
                    </a:lnTo>
                    <a:cubicBezTo>
                      <a:pt x="5678" y="14338"/>
                      <a:pt x="5447" y="14657"/>
                      <a:pt x="5252" y="14976"/>
                    </a:cubicBezTo>
                    <a:cubicBezTo>
                      <a:pt x="5163" y="15154"/>
                      <a:pt x="5217" y="15402"/>
                      <a:pt x="5199" y="15615"/>
                    </a:cubicBezTo>
                    <a:cubicBezTo>
                      <a:pt x="7346" y="16591"/>
                      <a:pt x="7701" y="17017"/>
                      <a:pt x="8162" y="19004"/>
                    </a:cubicBezTo>
                    <a:lnTo>
                      <a:pt x="4471" y="18827"/>
                    </a:lnTo>
                    <a:lnTo>
                      <a:pt x="4471" y="18827"/>
                    </a:lnTo>
                    <a:cubicBezTo>
                      <a:pt x="4755" y="21754"/>
                      <a:pt x="5057" y="22606"/>
                      <a:pt x="6193" y="24114"/>
                    </a:cubicBezTo>
                    <a:lnTo>
                      <a:pt x="7754" y="24061"/>
                    </a:lnTo>
                    <a:lnTo>
                      <a:pt x="7754" y="24061"/>
                    </a:lnTo>
                    <a:cubicBezTo>
                      <a:pt x="8073" y="25480"/>
                      <a:pt x="7914" y="26740"/>
                      <a:pt x="6920" y="27379"/>
                    </a:cubicBezTo>
                    <a:cubicBezTo>
                      <a:pt x="5518" y="28319"/>
                      <a:pt x="7026" y="29703"/>
                      <a:pt x="5962" y="30857"/>
                    </a:cubicBezTo>
                    <a:cubicBezTo>
                      <a:pt x="4241" y="32720"/>
                      <a:pt x="3850" y="35399"/>
                      <a:pt x="2644" y="37812"/>
                    </a:cubicBezTo>
                    <a:lnTo>
                      <a:pt x="4471" y="38380"/>
                    </a:lnTo>
                    <a:cubicBezTo>
                      <a:pt x="4400" y="39161"/>
                      <a:pt x="4436" y="40012"/>
                      <a:pt x="4259" y="40829"/>
                    </a:cubicBezTo>
                    <a:cubicBezTo>
                      <a:pt x="3939" y="42319"/>
                      <a:pt x="4329" y="43579"/>
                      <a:pt x="5252" y="44732"/>
                    </a:cubicBezTo>
                    <a:cubicBezTo>
                      <a:pt x="5838" y="45460"/>
                      <a:pt x="6370" y="46240"/>
                      <a:pt x="7026" y="46932"/>
                    </a:cubicBezTo>
                    <a:cubicBezTo>
                      <a:pt x="7789" y="47731"/>
                      <a:pt x="9209" y="47678"/>
                      <a:pt x="9670" y="48920"/>
                    </a:cubicBezTo>
                    <a:cubicBezTo>
                      <a:pt x="9723" y="49026"/>
                      <a:pt x="9812" y="49097"/>
                      <a:pt x="9919" y="49132"/>
                    </a:cubicBezTo>
                    <a:cubicBezTo>
                      <a:pt x="10191" y="49213"/>
                      <a:pt x="10478" y="49350"/>
                      <a:pt x="10740" y="49350"/>
                    </a:cubicBezTo>
                    <a:cubicBezTo>
                      <a:pt x="10768" y="49350"/>
                      <a:pt x="10796" y="49349"/>
                      <a:pt x="10824" y="49345"/>
                    </a:cubicBezTo>
                    <a:cubicBezTo>
                      <a:pt x="11569" y="49257"/>
                      <a:pt x="12279" y="49257"/>
                      <a:pt x="12917" y="48547"/>
                    </a:cubicBezTo>
                    <a:cubicBezTo>
                      <a:pt x="12958" y="48500"/>
                      <a:pt x="13033" y="48481"/>
                      <a:pt x="13131" y="48481"/>
                    </a:cubicBezTo>
                    <a:cubicBezTo>
                      <a:pt x="13526" y="48481"/>
                      <a:pt x="14291" y="48790"/>
                      <a:pt x="14670" y="48790"/>
                    </a:cubicBezTo>
                    <a:cubicBezTo>
                      <a:pt x="14764" y="48790"/>
                      <a:pt x="14834" y="48771"/>
                      <a:pt x="14869" y="48724"/>
                    </a:cubicBezTo>
                    <a:cubicBezTo>
                      <a:pt x="15721" y="47642"/>
                      <a:pt x="16892" y="47944"/>
                      <a:pt x="17921" y="47695"/>
                    </a:cubicBezTo>
                    <a:cubicBezTo>
                      <a:pt x="17948" y="47687"/>
                      <a:pt x="17976" y="47684"/>
                      <a:pt x="18005" y="47684"/>
                    </a:cubicBezTo>
                    <a:cubicBezTo>
                      <a:pt x="18165" y="47684"/>
                      <a:pt x="18357" y="47795"/>
                      <a:pt x="18613" y="47855"/>
                    </a:cubicBezTo>
                    <a:cubicBezTo>
                      <a:pt x="18550" y="48716"/>
                      <a:pt x="18847" y="48890"/>
                      <a:pt x="19260" y="48890"/>
                    </a:cubicBezTo>
                    <a:cubicBezTo>
                      <a:pt x="19540" y="48890"/>
                      <a:pt x="19874" y="48810"/>
                      <a:pt x="20185" y="48810"/>
                    </a:cubicBezTo>
                    <a:cubicBezTo>
                      <a:pt x="20457" y="48810"/>
                      <a:pt x="20713" y="48871"/>
                      <a:pt x="20902" y="49097"/>
                    </a:cubicBezTo>
                    <a:cubicBezTo>
                      <a:pt x="20831" y="49558"/>
                      <a:pt x="20902" y="50233"/>
                      <a:pt x="20636" y="50765"/>
                    </a:cubicBezTo>
                    <a:cubicBezTo>
                      <a:pt x="20228" y="51546"/>
                      <a:pt x="21150" y="52592"/>
                      <a:pt x="20068" y="53178"/>
                    </a:cubicBezTo>
                    <a:cubicBezTo>
                      <a:pt x="21771" y="55112"/>
                      <a:pt x="20955" y="57649"/>
                      <a:pt x="21594" y="59424"/>
                    </a:cubicBezTo>
                    <a:cubicBezTo>
                      <a:pt x="20742" y="61713"/>
                      <a:pt x="19589" y="63327"/>
                      <a:pt x="19624" y="65776"/>
                    </a:cubicBezTo>
                    <a:cubicBezTo>
                      <a:pt x="19678" y="68597"/>
                      <a:pt x="18453" y="71436"/>
                      <a:pt x="17406" y="74168"/>
                    </a:cubicBezTo>
                    <a:cubicBezTo>
                      <a:pt x="17247" y="74577"/>
                      <a:pt x="17158" y="75002"/>
                      <a:pt x="16910" y="75943"/>
                    </a:cubicBezTo>
                    <a:cubicBezTo>
                      <a:pt x="28177" y="66379"/>
                      <a:pt x="34458" y="51617"/>
                      <a:pt x="32258" y="36144"/>
                    </a:cubicBezTo>
                    <a:cubicBezTo>
                      <a:pt x="29756" y="18472"/>
                      <a:pt x="16874" y="4756"/>
                      <a:pt x="444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8" name="Google Shape;3380;p74"/>
              <p:cNvSpPr/>
              <p:nvPr/>
            </p:nvSpPr>
            <p:spPr>
              <a:xfrm>
                <a:off x="6036094" y="3734681"/>
                <a:ext cx="181628" cy="303024"/>
              </a:xfrm>
              <a:custGeom>
                <a:avLst/>
                <a:gdLst/>
                <a:ahLst/>
                <a:cxnLst/>
                <a:rect l="l" t="t" r="r" b="b"/>
                <a:pathLst>
                  <a:path w="31478" h="52540" extrusionOk="0">
                    <a:moveTo>
                      <a:pt x="28337" y="1"/>
                    </a:moveTo>
                    <a:cubicBezTo>
                      <a:pt x="13326" y="5785"/>
                      <a:pt x="2556" y="18986"/>
                      <a:pt x="1" y="34405"/>
                    </a:cubicBezTo>
                    <a:cubicBezTo>
                      <a:pt x="516" y="36961"/>
                      <a:pt x="764" y="39569"/>
                      <a:pt x="1154" y="42159"/>
                    </a:cubicBezTo>
                    <a:cubicBezTo>
                      <a:pt x="1172" y="42266"/>
                      <a:pt x="1438" y="42355"/>
                      <a:pt x="1687" y="42496"/>
                    </a:cubicBezTo>
                    <a:cubicBezTo>
                      <a:pt x="1687" y="41574"/>
                      <a:pt x="1704" y="40704"/>
                      <a:pt x="1704" y="39835"/>
                    </a:cubicBezTo>
                    <a:lnTo>
                      <a:pt x="2112" y="39817"/>
                    </a:lnTo>
                    <a:lnTo>
                      <a:pt x="3905" y="45513"/>
                    </a:lnTo>
                    <a:cubicBezTo>
                      <a:pt x="4490" y="45956"/>
                      <a:pt x="5289" y="46595"/>
                      <a:pt x="6122" y="47145"/>
                    </a:cubicBezTo>
                    <a:cubicBezTo>
                      <a:pt x="6548" y="47465"/>
                      <a:pt x="7045" y="47678"/>
                      <a:pt x="7560" y="47784"/>
                    </a:cubicBezTo>
                    <a:cubicBezTo>
                      <a:pt x="9813" y="48068"/>
                      <a:pt x="12492" y="48884"/>
                      <a:pt x="13557" y="50481"/>
                    </a:cubicBezTo>
                    <a:cubicBezTo>
                      <a:pt x="14515" y="51971"/>
                      <a:pt x="15810" y="52202"/>
                      <a:pt x="16751" y="52539"/>
                    </a:cubicBezTo>
                    <a:lnTo>
                      <a:pt x="18827" y="51652"/>
                    </a:lnTo>
                    <a:cubicBezTo>
                      <a:pt x="18720" y="51475"/>
                      <a:pt x="18632" y="51155"/>
                      <a:pt x="18525" y="51138"/>
                    </a:cubicBezTo>
                    <a:cubicBezTo>
                      <a:pt x="15367" y="50960"/>
                      <a:pt x="15367" y="50978"/>
                      <a:pt x="14905" y="48015"/>
                    </a:cubicBezTo>
                    <a:cubicBezTo>
                      <a:pt x="14870" y="47695"/>
                      <a:pt x="14799" y="47376"/>
                      <a:pt x="14675" y="46755"/>
                    </a:cubicBezTo>
                    <a:lnTo>
                      <a:pt x="11818" y="46152"/>
                    </a:lnTo>
                    <a:lnTo>
                      <a:pt x="12031" y="42461"/>
                    </a:lnTo>
                    <a:cubicBezTo>
                      <a:pt x="12009" y="42460"/>
                      <a:pt x="11988" y="42460"/>
                      <a:pt x="11967" y="42460"/>
                    </a:cubicBezTo>
                    <a:cubicBezTo>
                      <a:pt x="9761" y="42460"/>
                      <a:pt x="10756" y="45214"/>
                      <a:pt x="9157" y="45531"/>
                    </a:cubicBezTo>
                    <a:cubicBezTo>
                      <a:pt x="7577" y="44537"/>
                      <a:pt x="7577" y="44537"/>
                      <a:pt x="6832" y="39036"/>
                    </a:cubicBezTo>
                    <a:cubicBezTo>
                      <a:pt x="7471" y="36162"/>
                      <a:pt x="10807" y="37120"/>
                      <a:pt x="11570" y="34867"/>
                    </a:cubicBezTo>
                    <a:lnTo>
                      <a:pt x="13876" y="35683"/>
                    </a:lnTo>
                    <a:cubicBezTo>
                      <a:pt x="13930" y="37014"/>
                      <a:pt x="14213" y="38274"/>
                      <a:pt x="15651" y="39090"/>
                    </a:cubicBezTo>
                    <a:lnTo>
                      <a:pt x="14870" y="33554"/>
                    </a:lnTo>
                    <a:cubicBezTo>
                      <a:pt x="15012" y="33305"/>
                      <a:pt x="15189" y="33092"/>
                      <a:pt x="15367" y="32880"/>
                    </a:cubicBezTo>
                    <a:cubicBezTo>
                      <a:pt x="16733" y="31584"/>
                      <a:pt x="18720" y="30662"/>
                      <a:pt x="18277" y="28231"/>
                    </a:cubicBezTo>
                    <a:cubicBezTo>
                      <a:pt x="19217" y="27148"/>
                      <a:pt x="19501" y="25569"/>
                      <a:pt x="20903" y="24824"/>
                    </a:cubicBezTo>
                    <a:cubicBezTo>
                      <a:pt x="21169" y="24664"/>
                      <a:pt x="21701" y="24540"/>
                      <a:pt x="21701" y="24416"/>
                    </a:cubicBezTo>
                    <a:cubicBezTo>
                      <a:pt x="21701" y="22606"/>
                      <a:pt x="23298" y="22375"/>
                      <a:pt x="24345" y="21453"/>
                    </a:cubicBezTo>
                    <a:cubicBezTo>
                      <a:pt x="24698" y="21969"/>
                      <a:pt x="25002" y="22149"/>
                      <a:pt x="25280" y="22149"/>
                    </a:cubicBezTo>
                    <a:cubicBezTo>
                      <a:pt x="25925" y="22149"/>
                      <a:pt x="26432" y="21185"/>
                      <a:pt x="27082" y="21185"/>
                    </a:cubicBezTo>
                    <a:cubicBezTo>
                      <a:pt x="27098" y="21185"/>
                      <a:pt x="27114" y="21185"/>
                      <a:pt x="27131" y="21187"/>
                    </a:cubicBezTo>
                    <a:cubicBezTo>
                      <a:pt x="27184" y="21187"/>
                      <a:pt x="27237" y="20867"/>
                      <a:pt x="27255" y="20832"/>
                    </a:cubicBezTo>
                    <a:lnTo>
                      <a:pt x="25250" y="19909"/>
                    </a:lnTo>
                    <a:lnTo>
                      <a:pt x="25835" y="18348"/>
                    </a:lnTo>
                    <a:lnTo>
                      <a:pt x="24274" y="17851"/>
                    </a:lnTo>
                    <a:cubicBezTo>
                      <a:pt x="25161" y="17514"/>
                      <a:pt x="26048" y="17727"/>
                      <a:pt x="26829" y="17531"/>
                    </a:cubicBezTo>
                    <a:cubicBezTo>
                      <a:pt x="27610" y="17336"/>
                      <a:pt x="28266" y="16751"/>
                      <a:pt x="28976" y="16325"/>
                    </a:cubicBezTo>
                    <a:cubicBezTo>
                      <a:pt x="29774" y="15846"/>
                      <a:pt x="30573" y="15349"/>
                      <a:pt x="31478" y="14781"/>
                    </a:cubicBezTo>
                    <a:cubicBezTo>
                      <a:pt x="30466" y="12723"/>
                      <a:pt x="27769" y="12049"/>
                      <a:pt x="27698" y="9565"/>
                    </a:cubicBezTo>
                    <a:lnTo>
                      <a:pt x="25143" y="11836"/>
                    </a:lnTo>
                    <a:cubicBezTo>
                      <a:pt x="25764" y="8571"/>
                      <a:pt x="23600" y="8908"/>
                      <a:pt x="22269" y="8465"/>
                    </a:cubicBezTo>
                    <a:cubicBezTo>
                      <a:pt x="21932" y="8855"/>
                      <a:pt x="21559" y="9032"/>
                      <a:pt x="21027" y="9316"/>
                    </a:cubicBezTo>
                    <a:lnTo>
                      <a:pt x="21825" y="10132"/>
                    </a:lnTo>
                    <a:lnTo>
                      <a:pt x="20353" y="11197"/>
                    </a:lnTo>
                    <a:cubicBezTo>
                      <a:pt x="21772" y="12244"/>
                      <a:pt x="20956" y="13628"/>
                      <a:pt x="20690" y="13734"/>
                    </a:cubicBezTo>
                    <a:cubicBezTo>
                      <a:pt x="18756" y="14444"/>
                      <a:pt x="19217" y="16396"/>
                      <a:pt x="18401" y="17620"/>
                    </a:cubicBezTo>
                    <a:lnTo>
                      <a:pt x="17460" y="16910"/>
                    </a:lnTo>
                    <a:cubicBezTo>
                      <a:pt x="17052" y="16502"/>
                      <a:pt x="17886" y="16360"/>
                      <a:pt x="17851" y="16023"/>
                    </a:cubicBezTo>
                    <a:cubicBezTo>
                      <a:pt x="17833" y="15580"/>
                      <a:pt x="17744" y="15136"/>
                      <a:pt x="17673" y="14639"/>
                    </a:cubicBezTo>
                    <a:lnTo>
                      <a:pt x="14781" y="13805"/>
                    </a:lnTo>
                    <a:cubicBezTo>
                      <a:pt x="14391" y="10558"/>
                      <a:pt x="17727" y="10026"/>
                      <a:pt x="19075" y="8056"/>
                    </a:cubicBezTo>
                    <a:cubicBezTo>
                      <a:pt x="19476" y="8451"/>
                      <a:pt x="19895" y="8555"/>
                      <a:pt x="20323" y="8555"/>
                    </a:cubicBezTo>
                    <a:cubicBezTo>
                      <a:pt x="20808" y="8555"/>
                      <a:pt x="21305" y="8420"/>
                      <a:pt x="21802" y="8420"/>
                    </a:cubicBezTo>
                    <a:cubicBezTo>
                      <a:pt x="21952" y="8420"/>
                      <a:pt x="22102" y="8433"/>
                      <a:pt x="22251" y="8465"/>
                    </a:cubicBezTo>
                    <a:cubicBezTo>
                      <a:pt x="22127" y="7702"/>
                      <a:pt x="22056" y="7152"/>
                      <a:pt x="21967" y="6495"/>
                    </a:cubicBezTo>
                    <a:cubicBezTo>
                      <a:pt x="23198" y="6481"/>
                      <a:pt x="23566" y="4540"/>
                      <a:pt x="24952" y="4540"/>
                    </a:cubicBezTo>
                    <a:cubicBezTo>
                      <a:pt x="25264" y="4540"/>
                      <a:pt x="25629" y="4639"/>
                      <a:pt x="26066" y="4880"/>
                    </a:cubicBezTo>
                    <a:cubicBezTo>
                      <a:pt x="25374" y="5963"/>
                      <a:pt x="24274" y="6335"/>
                      <a:pt x="23458" y="7010"/>
                    </a:cubicBezTo>
                    <a:lnTo>
                      <a:pt x="26243" y="8376"/>
                    </a:lnTo>
                    <a:lnTo>
                      <a:pt x="28089" y="7205"/>
                    </a:lnTo>
                    <a:lnTo>
                      <a:pt x="28160" y="5324"/>
                    </a:lnTo>
                    <a:cubicBezTo>
                      <a:pt x="28332" y="5383"/>
                      <a:pt x="28506" y="5414"/>
                      <a:pt x="28690" y="5414"/>
                    </a:cubicBezTo>
                    <a:cubicBezTo>
                      <a:pt x="29226" y="5414"/>
                      <a:pt x="29853" y="5151"/>
                      <a:pt x="30804" y="4543"/>
                    </a:cubicBezTo>
                    <a:lnTo>
                      <a:pt x="29029" y="3621"/>
                    </a:lnTo>
                    <a:lnTo>
                      <a:pt x="29561" y="2733"/>
                    </a:lnTo>
                    <a:lnTo>
                      <a:pt x="28231" y="1722"/>
                    </a:lnTo>
                    <a:cubicBezTo>
                      <a:pt x="28355" y="1190"/>
                      <a:pt x="28692" y="586"/>
                      <a:pt x="28515" y="232"/>
                    </a:cubicBezTo>
                    <a:cubicBezTo>
                      <a:pt x="28479" y="161"/>
                      <a:pt x="28408" y="72"/>
                      <a:pt x="28337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9" name="Google Shape;3381;p74"/>
              <p:cNvSpPr/>
              <p:nvPr/>
            </p:nvSpPr>
            <p:spPr>
              <a:xfrm>
                <a:off x="6143575" y="4010833"/>
                <a:ext cx="186233" cy="216616"/>
              </a:xfrm>
              <a:custGeom>
                <a:avLst/>
                <a:gdLst/>
                <a:ahLst/>
                <a:cxnLst/>
                <a:rect l="l" t="t" r="r" b="b"/>
                <a:pathLst>
                  <a:path w="32276" h="37558" extrusionOk="0">
                    <a:moveTo>
                      <a:pt x="3376" y="1"/>
                    </a:moveTo>
                    <a:cubicBezTo>
                      <a:pt x="3358" y="1"/>
                      <a:pt x="3345" y="4"/>
                      <a:pt x="3336" y="12"/>
                    </a:cubicBezTo>
                    <a:cubicBezTo>
                      <a:pt x="905" y="2621"/>
                      <a:pt x="905" y="2621"/>
                      <a:pt x="1243" y="6400"/>
                    </a:cubicBezTo>
                    <a:cubicBezTo>
                      <a:pt x="1260" y="6595"/>
                      <a:pt x="1118" y="6790"/>
                      <a:pt x="1065" y="7003"/>
                    </a:cubicBezTo>
                    <a:cubicBezTo>
                      <a:pt x="693" y="8405"/>
                      <a:pt x="338" y="9807"/>
                      <a:pt x="1" y="11155"/>
                    </a:cubicBezTo>
                    <a:lnTo>
                      <a:pt x="1118" y="14012"/>
                    </a:lnTo>
                    <a:cubicBezTo>
                      <a:pt x="2147" y="15148"/>
                      <a:pt x="3106" y="16283"/>
                      <a:pt x="4188" y="17330"/>
                    </a:cubicBezTo>
                    <a:cubicBezTo>
                      <a:pt x="5271" y="18413"/>
                      <a:pt x="5677" y="20424"/>
                      <a:pt x="7592" y="20424"/>
                    </a:cubicBezTo>
                    <a:cubicBezTo>
                      <a:pt x="7779" y="20424"/>
                      <a:pt x="7980" y="20405"/>
                      <a:pt x="8198" y="20364"/>
                    </a:cubicBezTo>
                    <a:cubicBezTo>
                      <a:pt x="9263" y="21234"/>
                      <a:pt x="10735" y="21553"/>
                      <a:pt x="11179" y="23221"/>
                    </a:cubicBezTo>
                    <a:cubicBezTo>
                      <a:pt x="11587" y="24711"/>
                      <a:pt x="12669" y="26024"/>
                      <a:pt x="13024" y="27515"/>
                    </a:cubicBezTo>
                    <a:cubicBezTo>
                      <a:pt x="13361" y="28863"/>
                      <a:pt x="14461" y="29662"/>
                      <a:pt x="14834" y="30780"/>
                    </a:cubicBezTo>
                    <a:cubicBezTo>
                      <a:pt x="15278" y="32128"/>
                      <a:pt x="15970" y="33246"/>
                      <a:pt x="16573" y="34470"/>
                    </a:cubicBezTo>
                    <a:cubicBezTo>
                      <a:pt x="17070" y="35428"/>
                      <a:pt x="18223" y="35038"/>
                      <a:pt x="18525" y="36191"/>
                    </a:cubicBezTo>
                    <a:cubicBezTo>
                      <a:pt x="18631" y="36564"/>
                      <a:pt x="18844" y="36901"/>
                      <a:pt x="19146" y="37185"/>
                    </a:cubicBezTo>
                    <a:cubicBezTo>
                      <a:pt x="20299" y="37345"/>
                      <a:pt x="21470" y="37469"/>
                      <a:pt x="22659" y="37558"/>
                    </a:cubicBezTo>
                    <a:cubicBezTo>
                      <a:pt x="22559" y="37158"/>
                      <a:pt x="22490" y="36790"/>
                      <a:pt x="21808" y="36790"/>
                    </a:cubicBezTo>
                    <a:cubicBezTo>
                      <a:pt x="21763" y="36790"/>
                      <a:pt x="21716" y="36791"/>
                      <a:pt x="21665" y="36795"/>
                    </a:cubicBezTo>
                    <a:cubicBezTo>
                      <a:pt x="21645" y="36796"/>
                      <a:pt x="21626" y="36796"/>
                      <a:pt x="21608" y="36796"/>
                    </a:cubicBezTo>
                    <a:cubicBezTo>
                      <a:pt x="20725" y="36796"/>
                      <a:pt x="22437" y="35547"/>
                      <a:pt x="21115" y="35251"/>
                    </a:cubicBezTo>
                    <a:cubicBezTo>
                      <a:pt x="20388" y="35073"/>
                      <a:pt x="22109" y="33707"/>
                      <a:pt x="20725" y="33246"/>
                    </a:cubicBezTo>
                    <a:lnTo>
                      <a:pt x="20920" y="32980"/>
                    </a:lnTo>
                    <a:lnTo>
                      <a:pt x="22783" y="32394"/>
                    </a:lnTo>
                    <a:lnTo>
                      <a:pt x="21860" y="30017"/>
                    </a:lnTo>
                    <a:lnTo>
                      <a:pt x="23191" y="29839"/>
                    </a:lnTo>
                    <a:cubicBezTo>
                      <a:pt x="23599" y="29041"/>
                      <a:pt x="24007" y="28313"/>
                      <a:pt x="24380" y="27550"/>
                    </a:cubicBezTo>
                    <a:cubicBezTo>
                      <a:pt x="24646" y="26982"/>
                      <a:pt x="25178" y="26308"/>
                      <a:pt x="25036" y="25829"/>
                    </a:cubicBezTo>
                    <a:cubicBezTo>
                      <a:pt x="24451" y="23718"/>
                      <a:pt x="26083" y="22972"/>
                      <a:pt x="27343" y="22529"/>
                    </a:cubicBezTo>
                    <a:cubicBezTo>
                      <a:pt x="28603" y="22068"/>
                      <a:pt x="29082" y="21482"/>
                      <a:pt x="29242" y="20311"/>
                    </a:cubicBezTo>
                    <a:cubicBezTo>
                      <a:pt x="29419" y="19069"/>
                      <a:pt x="29809" y="17862"/>
                      <a:pt x="29898" y="16620"/>
                    </a:cubicBezTo>
                    <a:cubicBezTo>
                      <a:pt x="29987" y="15467"/>
                      <a:pt x="30005" y="14438"/>
                      <a:pt x="31087" y="13675"/>
                    </a:cubicBezTo>
                    <a:cubicBezTo>
                      <a:pt x="31442" y="13444"/>
                      <a:pt x="31531" y="12788"/>
                      <a:pt x="31655" y="12309"/>
                    </a:cubicBezTo>
                    <a:cubicBezTo>
                      <a:pt x="32276" y="10144"/>
                      <a:pt x="31868" y="9612"/>
                      <a:pt x="29490" y="9133"/>
                    </a:cubicBezTo>
                    <a:cubicBezTo>
                      <a:pt x="29100" y="9062"/>
                      <a:pt x="28816" y="8494"/>
                      <a:pt x="28266" y="7926"/>
                    </a:cubicBezTo>
                    <a:lnTo>
                      <a:pt x="24895" y="8778"/>
                    </a:lnTo>
                    <a:cubicBezTo>
                      <a:pt x="24522" y="7678"/>
                      <a:pt x="23315" y="7678"/>
                      <a:pt x="22215" y="7465"/>
                    </a:cubicBezTo>
                    <a:lnTo>
                      <a:pt x="21647" y="8157"/>
                    </a:lnTo>
                    <a:lnTo>
                      <a:pt x="18063" y="3597"/>
                    </a:lnTo>
                    <a:cubicBezTo>
                      <a:pt x="16840" y="3528"/>
                      <a:pt x="15905" y="3374"/>
                      <a:pt x="15067" y="3374"/>
                    </a:cubicBezTo>
                    <a:cubicBezTo>
                      <a:pt x="14823" y="3374"/>
                      <a:pt x="14587" y="3387"/>
                      <a:pt x="14355" y="3419"/>
                    </a:cubicBezTo>
                    <a:cubicBezTo>
                      <a:pt x="14295" y="3427"/>
                      <a:pt x="14238" y="3430"/>
                      <a:pt x="14183" y="3430"/>
                    </a:cubicBezTo>
                    <a:cubicBezTo>
                      <a:pt x="13092" y="3430"/>
                      <a:pt x="13035" y="1981"/>
                      <a:pt x="11835" y="1964"/>
                    </a:cubicBezTo>
                    <a:cubicBezTo>
                      <a:pt x="11108" y="1964"/>
                      <a:pt x="9901" y="1467"/>
                      <a:pt x="9582" y="438"/>
                    </a:cubicBezTo>
                    <a:cubicBezTo>
                      <a:pt x="8677" y="793"/>
                      <a:pt x="7914" y="1361"/>
                      <a:pt x="7133" y="1361"/>
                    </a:cubicBezTo>
                    <a:cubicBezTo>
                      <a:pt x="7119" y="1361"/>
                      <a:pt x="7105" y="1361"/>
                      <a:pt x="7091" y="1361"/>
                    </a:cubicBezTo>
                    <a:cubicBezTo>
                      <a:pt x="6288" y="1361"/>
                      <a:pt x="5470" y="877"/>
                      <a:pt x="4703" y="616"/>
                    </a:cubicBezTo>
                    <a:lnTo>
                      <a:pt x="4170" y="1184"/>
                    </a:lnTo>
                    <a:lnTo>
                      <a:pt x="3585" y="48"/>
                    </a:lnTo>
                    <a:cubicBezTo>
                      <a:pt x="3517" y="34"/>
                      <a:pt x="3429" y="1"/>
                      <a:pt x="3376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0" name="Google Shape;3382;p74"/>
              <p:cNvSpPr/>
              <p:nvPr/>
            </p:nvSpPr>
            <p:spPr>
              <a:xfrm>
                <a:off x="6110513" y="3969114"/>
                <a:ext cx="33997" cy="13957"/>
              </a:xfrm>
              <a:custGeom>
                <a:avLst/>
                <a:gdLst/>
                <a:ahLst/>
                <a:cxnLst/>
                <a:rect l="l" t="t" r="r" b="b"/>
                <a:pathLst>
                  <a:path w="5892" h="2420" extrusionOk="0">
                    <a:moveTo>
                      <a:pt x="2076" y="1"/>
                    </a:moveTo>
                    <a:cubicBezTo>
                      <a:pt x="1454" y="1"/>
                      <a:pt x="791" y="230"/>
                      <a:pt x="0" y="592"/>
                    </a:cubicBezTo>
                    <a:cubicBezTo>
                      <a:pt x="564" y="957"/>
                      <a:pt x="1113" y="1415"/>
                      <a:pt x="1254" y="1415"/>
                    </a:cubicBezTo>
                    <a:cubicBezTo>
                      <a:pt x="1264" y="1415"/>
                      <a:pt x="1272" y="1412"/>
                      <a:pt x="1278" y="1408"/>
                    </a:cubicBezTo>
                    <a:cubicBezTo>
                      <a:pt x="1606" y="1108"/>
                      <a:pt x="1874" y="952"/>
                      <a:pt x="2167" y="952"/>
                    </a:cubicBezTo>
                    <a:cubicBezTo>
                      <a:pt x="2429" y="952"/>
                      <a:pt x="2710" y="1077"/>
                      <a:pt x="3070" y="1337"/>
                    </a:cubicBezTo>
                    <a:cubicBezTo>
                      <a:pt x="3815" y="1869"/>
                      <a:pt x="4773" y="2011"/>
                      <a:pt x="5838" y="2419"/>
                    </a:cubicBezTo>
                    <a:lnTo>
                      <a:pt x="5891" y="1071"/>
                    </a:lnTo>
                    <a:cubicBezTo>
                      <a:pt x="5040" y="893"/>
                      <a:pt x="4170" y="964"/>
                      <a:pt x="3656" y="574"/>
                    </a:cubicBezTo>
                    <a:cubicBezTo>
                      <a:pt x="3121" y="171"/>
                      <a:pt x="2614" y="1"/>
                      <a:pt x="2076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1" name="Google Shape;3383;p74"/>
              <p:cNvSpPr/>
              <p:nvPr/>
            </p:nvSpPr>
            <p:spPr>
              <a:xfrm>
                <a:off x="6151865" y="3979381"/>
                <a:ext cx="35739" cy="11875"/>
              </a:xfrm>
              <a:custGeom>
                <a:avLst/>
                <a:gdLst/>
                <a:ahLst/>
                <a:cxnLst/>
                <a:rect l="l" t="t" r="r" b="b"/>
                <a:pathLst>
                  <a:path w="6194" h="2059" extrusionOk="0">
                    <a:moveTo>
                      <a:pt x="6193" y="0"/>
                    </a:moveTo>
                    <a:lnTo>
                      <a:pt x="6193" y="0"/>
                    </a:lnTo>
                    <a:cubicBezTo>
                      <a:pt x="4801" y="195"/>
                      <a:pt x="3970" y="433"/>
                      <a:pt x="3202" y="433"/>
                    </a:cubicBezTo>
                    <a:cubicBezTo>
                      <a:pt x="3128" y="433"/>
                      <a:pt x="3055" y="431"/>
                      <a:pt x="2982" y="426"/>
                    </a:cubicBezTo>
                    <a:cubicBezTo>
                      <a:pt x="2453" y="395"/>
                      <a:pt x="1944" y="74"/>
                      <a:pt x="1353" y="74"/>
                    </a:cubicBezTo>
                    <a:cubicBezTo>
                      <a:pt x="951" y="74"/>
                      <a:pt x="511" y="222"/>
                      <a:pt x="1" y="710"/>
                    </a:cubicBezTo>
                    <a:lnTo>
                      <a:pt x="1473" y="2059"/>
                    </a:lnTo>
                    <a:cubicBezTo>
                      <a:pt x="2432" y="409"/>
                      <a:pt x="4472" y="1526"/>
                      <a:pt x="6193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2" name="Google Shape;3384;p74"/>
              <p:cNvSpPr/>
              <p:nvPr/>
            </p:nvSpPr>
            <p:spPr>
              <a:xfrm>
                <a:off x="6203762" y="3831292"/>
                <a:ext cx="19768" cy="12285"/>
              </a:xfrm>
              <a:custGeom>
                <a:avLst/>
                <a:gdLst/>
                <a:ahLst/>
                <a:cxnLst/>
                <a:rect l="l" t="t" r="r" b="b"/>
                <a:pathLst>
                  <a:path w="3426" h="2130" extrusionOk="0">
                    <a:moveTo>
                      <a:pt x="1473" y="1"/>
                    </a:moveTo>
                    <a:lnTo>
                      <a:pt x="1" y="1828"/>
                    </a:lnTo>
                    <a:lnTo>
                      <a:pt x="3372" y="2130"/>
                    </a:lnTo>
                    <a:cubicBezTo>
                      <a:pt x="3407" y="1917"/>
                      <a:pt x="3425" y="1704"/>
                      <a:pt x="3425" y="1509"/>
                    </a:cubicBezTo>
                    <a:cubicBezTo>
                      <a:pt x="3390" y="1172"/>
                      <a:pt x="3301" y="870"/>
                      <a:pt x="3248" y="586"/>
                    </a:cubicBezTo>
                    <a:lnTo>
                      <a:pt x="1473" y="1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2263" name="Google Shape;3385;p74"/>
          <p:cNvGrpSpPr/>
          <p:nvPr/>
        </p:nvGrpSpPr>
        <p:grpSpPr>
          <a:xfrm>
            <a:off x="6752026" y="2722455"/>
            <a:ext cx="576302" cy="511871"/>
            <a:chOff x="6644304" y="3073628"/>
            <a:chExt cx="576302" cy="511871"/>
          </a:xfrm>
        </p:grpSpPr>
        <p:sp>
          <p:nvSpPr>
            <p:cNvPr id="2264" name="Google Shape;3386;p74"/>
            <p:cNvSpPr/>
            <p:nvPr/>
          </p:nvSpPr>
          <p:spPr>
            <a:xfrm>
              <a:off x="6644304" y="3073628"/>
              <a:ext cx="576302" cy="511871"/>
            </a:xfrm>
            <a:custGeom>
              <a:avLst/>
              <a:gdLst/>
              <a:ahLst/>
              <a:cxnLst/>
              <a:rect l="l" t="t" r="r" b="b"/>
              <a:pathLst>
                <a:path w="99879" h="88751" extrusionOk="0">
                  <a:moveTo>
                    <a:pt x="50483" y="1"/>
                  </a:moveTo>
                  <a:cubicBezTo>
                    <a:pt x="46751" y="1"/>
                    <a:pt x="42953" y="456"/>
                    <a:pt x="39160" y="1409"/>
                  </a:cubicBezTo>
                  <a:cubicBezTo>
                    <a:pt x="14870" y="7513"/>
                    <a:pt x="1" y="31697"/>
                    <a:pt x="5963" y="55420"/>
                  </a:cubicBezTo>
                  <a:cubicBezTo>
                    <a:pt x="10993" y="75452"/>
                    <a:pt x="29236" y="88750"/>
                    <a:pt x="49406" y="88750"/>
                  </a:cubicBezTo>
                  <a:cubicBezTo>
                    <a:pt x="53141" y="88750"/>
                    <a:pt x="56941" y="88294"/>
                    <a:pt x="60736" y="87341"/>
                  </a:cubicBezTo>
                  <a:cubicBezTo>
                    <a:pt x="85027" y="81237"/>
                    <a:pt x="99878" y="57053"/>
                    <a:pt x="93917" y="33330"/>
                  </a:cubicBezTo>
                  <a:cubicBezTo>
                    <a:pt x="88901" y="13311"/>
                    <a:pt x="70655" y="1"/>
                    <a:pt x="5048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265" name="Google Shape;3387;p74"/>
            <p:cNvGrpSpPr/>
            <p:nvPr/>
          </p:nvGrpSpPr>
          <p:grpSpPr>
            <a:xfrm>
              <a:off x="6712169" y="3085440"/>
              <a:ext cx="481622" cy="494913"/>
              <a:chOff x="6712169" y="3085440"/>
              <a:chExt cx="481622" cy="494913"/>
            </a:xfrm>
          </p:grpSpPr>
          <p:sp>
            <p:nvSpPr>
              <p:cNvPr id="2269" name="Google Shape;3388;p74"/>
              <p:cNvSpPr/>
              <p:nvPr/>
            </p:nvSpPr>
            <p:spPr>
              <a:xfrm>
                <a:off x="6712169" y="3085440"/>
                <a:ext cx="238757" cy="315615"/>
              </a:xfrm>
              <a:custGeom>
                <a:avLst/>
                <a:gdLst/>
                <a:ahLst/>
                <a:cxnLst/>
                <a:rect l="l" t="t" r="r" b="b"/>
                <a:pathLst>
                  <a:path w="41379" h="54723" extrusionOk="0">
                    <a:moveTo>
                      <a:pt x="20938" y="3904"/>
                    </a:moveTo>
                    <a:lnTo>
                      <a:pt x="22677" y="6583"/>
                    </a:lnTo>
                    <a:lnTo>
                      <a:pt x="22091" y="7097"/>
                    </a:lnTo>
                    <a:lnTo>
                      <a:pt x="18951" y="4400"/>
                    </a:lnTo>
                    <a:lnTo>
                      <a:pt x="20938" y="3904"/>
                    </a:lnTo>
                    <a:close/>
                    <a:moveTo>
                      <a:pt x="25072" y="0"/>
                    </a:moveTo>
                    <a:lnTo>
                      <a:pt x="25072" y="0"/>
                    </a:lnTo>
                    <a:cubicBezTo>
                      <a:pt x="24433" y="195"/>
                      <a:pt x="23812" y="408"/>
                      <a:pt x="23191" y="621"/>
                    </a:cubicBezTo>
                    <a:lnTo>
                      <a:pt x="23493" y="1047"/>
                    </a:lnTo>
                    <a:lnTo>
                      <a:pt x="21861" y="1136"/>
                    </a:lnTo>
                    <a:cubicBezTo>
                      <a:pt x="20920" y="1491"/>
                      <a:pt x="19980" y="1899"/>
                      <a:pt x="19075" y="2307"/>
                    </a:cubicBezTo>
                    <a:lnTo>
                      <a:pt x="17709" y="4489"/>
                    </a:lnTo>
                    <a:lnTo>
                      <a:pt x="19341" y="6778"/>
                    </a:lnTo>
                    <a:lnTo>
                      <a:pt x="19341" y="6778"/>
                    </a:lnTo>
                    <a:lnTo>
                      <a:pt x="16697" y="6086"/>
                    </a:lnTo>
                    <a:lnTo>
                      <a:pt x="17017" y="4542"/>
                    </a:lnTo>
                    <a:lnTo>
                      <a:pt x="15473" y="4205"/>
                    </a:lnTo>
                    <a:cubicBezTo>
                      <a:pt x="14124" y="4968"/>
                      <a:pt x="12811" y="5820"/>
                      <a:pt x="11552" y="6725"/>
                    </a:cubicBezTo>
                    <a:lnTo>
                      <a:pt x="12581" y="6920"/>
                    </a:lnTo>
                    <a:lnTo>
                      <a:pt x="11836" y="8091"/>
                    </a:lnTo>
                    <a:cubicBezTo>
                      <a:pt x="11392" y="7967"/>
                      <a:pt x="10842" y="7772"/>
                      <a:pt x="10363" y="7612"/>
                    </a:cubicBezTo>
                    <a:cubicBezTo>
                      <a:pt x="6300" y="10753"/>
                      <a:pt x="2804" y="14567"/>
                      <a:pt x="1" y="18897"/>
                    </a:cubicBezTo>
                    <a:cubicBezTo>
                      <a:pt x="356" y="19536"/>
                      <a:pt x="498" y="20299"/>
                      <a:pt x="373" y="21026"/>
                    </a:cubicBezTo>
                    <a:cubicBezTo>
                      <a:pt x="285" y="21895"/>
                      <a:pt x="870" y="22800"/>
                      <a:pt x="977" y="23723"/>
                    </a:cubicBezTo>
                    <a:cubicBezTo>
                      <a:pt x="1101" y="24681"/>
                      <a:pt x="835" y="25710"/>
                      <a:pt x="1048" y="26633"/>
                    </a:cubicBezTo>
                    <a:cubicBezTo>
                      <a:pt x="1580" y="28922"/>
                      <a:pt x="1651" y="28904"/>
                      <a:pt x="1314" y="30696"/>
                    </a:cubicBezTo>
                    <a:cubicBezTo>
                      <a:pt x="1260" y="30998"/>
                      <a:pt x="1243" y="31335"/>
                      <a:pt x="1189" y="31654"/>
                    </a:cubicBezTo>
                    <a:cubicBezTo>
                      <a:pt x="906" y="33943"/>
                      <a:pt x="852" y="36090"/>
                      <a:pt x="2378" y="38184"/>
                    </a:cubicBezTo>
                    <a:cubicBezTo>
                      <a:pt x="3194" y="39302"/>
                      <a:pt x="4490" y="39461"/>
                      <a:pt x="5217" y="40473"/>
                    </a:cubicBezTo>
                    <a:cubicBezTo>
                      <a:pt x="5377" y="41147"/>
                      <a:pt x="5679" y="41821"/>
                      <a:pt x="5679" y="42496"/>
                    </a:cubicBezTo>
                    <a:cubicBezTo>
                      <a:pt x="5679" y="43170"/>
                      <a:pt x="7311" y="43347"/>
                      <a:pt x="6406" y="44146"/>
                    </a:cubicBezTo>
                    <a:lnTo>
                      <a:pt x="8429" y="45122"/>
                    </a:lnTo>
                    <a:lnTo>
                      <a:pt x="8429" y="45122"/>
                    </a:lnTo>
                    <a:lnTo>
                      <a:pt x="8269" y="43170"/>
                    </a:lnTo>
                    <a:lnTo>
                      <a:pt x="8269" y="43170"/>
                    </a:lnTo>
                    <a:cubicBezTo>
                      <a:pt x="8872" y="43613"/>
                      <a:pt x="9298" y="43826"/>
                      <a:pt x="9600" y="44146"/>
                    </a:cubicBezTo>
                    <a:cubicBezTo>
                      <a:pt x="10345" y="44909"/>
                      <a:pt x="10948" y="45849"/>
                      <a:pt x="11765" y="46523"/>
                    </a:cubicBezTo>
                    <a:cubicBezTo>
                      <a:pt x="12652" y="47251"/>
                      <a:pt x="13734" y="47730"/>
                      <a:pt x="13255" y="49167"/>
                    </a:cubicBezTo>
                    <a:cubicBezTo>
                      <a:pt x="15142" y="50239"/>
                      <a:pt x="17068" y="51273"/>
                      <a:pt x="19240" y="51273"/>
                    </a:cubicBezTo>
                    <a:cubicBezTo>
                      <a:pt x="19621" y="51273"/>
                      <a:pt x="20009" y="51241"/>
                      <a:pt x="20406" y="51172"/>
                    </a:cubicBezTo>
                    <a:cubicBezTo>
                      <a:pt x="21066" y="51051"/>
                      <a:pt x="21687" y="50867"/>
                      <a:pt x="22299" y="50867"/>
                    </a:cubicBezTo>
                    <a:cubicBezTo>
                      <a:pt x="22856" y="50867"/>
                      <a:pt x="23406" y="51019"/>
                      <a:pt x="23972" y="51509"/>
                    </a:cubicBezTo>
                    <a:cubicBezTo>
                      <a:pt x="24575" y="52042"/>
                      <a:pt x="25551" y="52219"/>
                      <a:pt x="26403" y="52414"/>
                    </a:cubicBezTo>
                    <a:cubicBezTo>
                      <a:pt x="26412" y="52417"/>
                      <a:pt x="26421" y="52418"/>
                      <a:pt x="26431" y="52418"/>
                    </a:cubicBezTo>
                    <a:cubicBezTo>
                      <a:pt x="26612" y="52418"/>
                      <a:pt x="26911" y="51958"/>
                      <a:pt x="27130" y="51722"/>
                    </a:cubicBezTo>
                    <a:cubicBezTo>
                      <a:pt x="29563" y="53875"/>
                      <a:pt x="30553" y="54722"/>
                      <a:pt x="31970" y="54722"/>
                    </a:cubicBezTo>
                    <a:cubicBezTo>
                      <a:pt x="32888" y="54722"/>
                      <a:pt x="33985" y="54367"/>
                      <a:pt x="35771" y="53780"/>
                    </a:cubicBezTo>
                    <a:cubicBezTo>
                      <a:pt x="35754" y="53674"/>
                      <a:pt x="35736" y="53568"/>
                      <a:pt x="35700" y="53461"/>
                    </a:cubicBezTo>
                    <a:cubicBezTo>
                      <a:pt x="35026" y="53479"/>
                      <a:pt x="34387" y="53550"/>
                      <a:pt x="33731" y="53568"/>
                    </a:cubicBezTo>
                    <a:cubicBezTo>
                      <a:pt x="33590" y="53572"/>
                      <a:pt x="33456" y="53574"/>
                      <a:pt x="33329" y="53574"/>
                    </a:cubicBezTo>
                    <a:cubicBezTo>
                      <a:pt x="31461" y="53574"/>
                      <a:pt x="31079" y="53047"/>
                      <a:pt x="30697" y="50871"/>
                    </a:cubicBezTo>
                    <a:cubicBezTo>
                      <a:pt x="30590" y="50179"/>
                      <a:pt x="30005" y="49575"/>
                      <a:pt x="29650" y="48972"/>
                    </a:cubicBezTo>
                    <a:lnTo>
                      <a:pt x="26030" y="49628"/>
                    </a:lnTo>
                    <a:lnTo>
                      <a:pt x="26030" y="49628"/>
                    </a:lnTo>
                    <a:lnTo>
                      <a:pt x="26385" y="45406"/>
                    </a:lnTo>
                    <a:lnTo>
                      <a:pt x="24167" y="45956"/>
                    </a:lnTo>
                    <a:cubicBezTo>
                      <a:pt x="23812" y="46931"/>
                      <a:pt x="24007" y="48085"/>
                      <a:pt x="22553" y="48564"/>
                    </a:cubicBezTo>
                    <a:cubicBezTo>
                      <a:pt x="22259" y="48659"/>
                      <a:pt x="21992" y="48700"/>
                      <a:pt x="21745" y="48700"/>
                    </a:cubicBezTo>
                    <a:cubicBezTo>
                      <a:pt x="20706" y="48700"/>
                      <a:pt x="20016" y="47976"/>
                      <a:pt x="19199" y="47517"/>
                    </a:cubicBezTo>
                    <a:lnTo>
                      <a:pt x="17851" y="42123"/>
                    </a:lnTo>
                    <a:cubicBezTo>
                      <a:pt x="19459" y="40109"/>
                      <a:pt x="19754" y="39740"/>
                      <a:pt x="21393" y="39740"/>
                    </a:cubicBezTo>
                    <a:cubicBezTo>
                      <a:pt x="21761" y="39740"/>
                      <a:pt x="22197" y="39758"/>
                      <a:pt x="22730" y="39781"/>
                    </a:cubicBezTo>
                    <a:lnTo>
                      <a:pt x="22890" y="38237"/>
                    </a:lnTo>
                    <a:lnTo>
                      <a:pt x="27042" y="38113"/>
                    </a:lnTo>
                    <a:lnTo>
                      <a:pt x="30324" y="41786"/>
                    </a:lnTo>
                    <a:cubicBezTo>
                      <a:pt x="30679" y="39550"/>
                      <a:pt x="29064" y="38290"/>
                      <a:pt x="28532" y="36374"/>
                    </a:cubicBezTo>
                    <a:cubicBezTo>
                      <a:pt x="29366" y="35363"/>
                      <a:pt x="30324" y="34280"/>
                      <a:pt x="31229" y="33163"/>
                    </a:cubicBezTo>
                    <a:cubicBezTo>
                      <a:pt x="32045" y="32133"/>
                      <a:pt x="31974" y="31885"/>
                      <a:pt x="30644" y="30359"/>
                    </a:cubicBezTo>
                    <a:cubicBezTo>
                      <a:pt x="31105" y="29916"/>
                      <a:pt x="31886" y="29490"/>
                      <a:pt x="31957" y="28993"/>
                    </a:cubicBezTo>
                    <a:cubicBezTo>
                      <a:pt x="32152" y="27378"/>
                      <a:pt x="33411" y="26757"/>
                      <a:pt x="34441" y="25906"/>
                    </a:cubicBezTo>
                    <a:lnTo>
                      <a:pt x="34245" y="24273"/>
                    </a:lnTo>
                    <a:lnTo>
                      <a:pt x="36588" y="22996"/>
                    </a:lnTo>
                    <a:lnTo>
                      <a:pt x="37120" y="24096"/>
                    </a:lnTo>
                    <a:lnTo>
                      <a:pt x="40438" y="20849"/>
                    </a:lnTo>
                    <a:lnTo>
                      <a:pt x="40048" y="20387"/>
                    </a:lnTo>
                    <a:lnTo>
                      <a:pt x="38184" y="21700"/>
                    </a:lnTo>
                    <a:lnTo>
                      <a:pt x="36410" y="20547"/>
                    </a:lnTo>
                    <a:cubicBezTo>
                      <a:pt x="37315" y="19429"/>
                      <a:pt x="38309" y="18631"/>
                      <a:pt x="38752" y="17584"/>
                    </a:cubicBezTo>
                    <a:cubicBezTo>
                      <a:pt x="39285" y="16377"/>
                      <a:pt x="40686" y="16271"/>
                      <a:pt x="41378" y="15295"/>
                    </a:cubicBezTo>
                    <a:cubicBezTo>
                      <a:pt x="40314" y="14177"/>
                      <a:pt x="39285" y="13663"/>
                      <a:pt x="37989" y="13521"/>
                    </a:cubicBezTo>
                    <a:cubicBezTo>
                      <a:pt x="37031" y="13467"/>
                      <a:pt x="36162" y="12971"/>
                      <a:pt x="35647" y="12154"/>
                    </a:cubicBezTo>
                    <a:cubicBezTo>
                      <a:pt x="35257" y="11622"/>
                      <a:pt x="34813" y="11161"/>
                      <a:pt x="34281" y="10770"/>
                    </a:cubicBezTo>
                    <a:cubicBezTo>
                      <a:pt x="34068" y="10593"/>
                      <a:pt x="33678" y="10628"/>
                      <a:pt x="33323" y="10557"/>
                    </a:cubicBezTo>
                    <a:lnTo>
                      <a:pt x="32773" y="12509"/>
                    </a:lnTo>
                    <a:cubicBezTo>
                      <a:pt x="31022" y="12013"/>
                      <a:pt x="29978" y="9739"/>
                      <a:pt x="28235" y="9739"/>
                    </a:cubicBezTo>
                    <a:cubicBezTo>
                      <a:pt x="27735" y="9739"/>
                      <a:pt x="27176" y="9927"/>
                      <a:pt x="26527" y="10398"/>
                    </a:cubicBezTo>
                    <a:cubicBezTo>
                      <a:pt x="26793" y="11711"/>
                      <a:pt x="25942" y="13290"/>
                      <a:pt x="27343" y="14479"/>
                    </a:cubicBezTo>
                    <a:cubicBezTo>
                      <a:pt x="27538" y="14638"/>
                      <a:pt x="27609" y="15295"/>
                      <a:pt x="27485" y="15419"/>
                    </a:cubicBezTo>
                    <a:cubicBezTo>
                      <a:pt x="26154" y="16590"/>
                      <a:pt x="27095" y="18169"/>
                      <a:pt x="26935" y="19447"/>
                    </a:cubicBezTo>
                    <a:cubicBezTo>
                      <a:pt x="26757" y="19471"/>
                      <a:pt x="26594" y="19483"/>
                      <a:pt x="26444" y="19483"/>
                    </a:cubicBezTo>
                    <a:cubicBezTo>
                      <a:pt x="24534" y="19483"/>
                      <a:pt x="24803" y="17604"/>
                      <a:pt x="24309" y="16732"/>
                    </a:cubicBezTo>
                    <a:cubicBezTo>
                      <a:pt x="23538" y="16756"/>
                      <a:pt x="22881" y="16829"/>
                      <a:pt x="22272" y="16829"/>
                    </a:cubicBezTo>
                    <a:cubicBezTo>
                      <a:pt x="21985" y="16829"/>
                      <a:pt x="21708" y="16813"/>
                      <a:pt x="21435" y="16768"/>
                    </a:cubicBezTo>
                    <a:cubicBezTo>
                      <a:pt x="20583" y="16626"/>
                      <a:pt x="19767" y="16235"/>
                      <a:pt x="18968" y="15880"/>
                    </a:cubicBezTo>
                    <a:cubicBezTo>
                      <a:pt x="18099" y="15508"/>
                      <a:pt x="17904" y="14745"/>
                      <a:pt x="18117" y="13929"/>
                    </a:cubicBezTo>
                    <a:cubicBezTo>
                      <a:pt x="18489" y="12562"/>
                      <a:pt x="19820" y="11799"/>
                      <a:pt x="20317" y="10433"/>
                    </a:cubicBezTo>
                    <a:cubicBezTo>
                      <a:pt x="20420" y="10159"/>
                      <a:pt x="20643" y="10069"/>
                      <a:pt x="20926" y="10069"/>
                    </a:cubicBezTo>
                    <a:cubicBezTo>
                      <a:pt x="21466" y="10069"/>
                      <a:pt x="22224" y="10398"/>
                      <a:pt x="22783" y="10398"/>
                    </a:cubicBezTo>
                    <a:cubicBezTo>
                      <a:pt x="23422" y="10398"/>
                      <a:pt x="24078" y="10114"/>
                      <a:pt x="25445" y="9777"/>
                    </a:cubicBezTo>
                    <a:lnTo>
                      <a:pt x="22925" y="8836"/>
                    </a:lnTo>
                    <a:cubicBezTo>
                      <a:pt x="23351" y="8002"/>
                      <a:pt x="23759" y="7435"/>
                      <a:pt x="23972" y="6796"/>
                    </a:cubicBezTo>
                    <a:cubicBezTo>
                      <a:pt x="24489" y="5333"/>
                      <a:pt x="24808" y="4715"/>
                      <a:pt x="25467" y="4715"/>
                    </a:cubicBezTo>
                    <a:cubicBezTo>
                      <a:pt x="25870" y="4715"/>
                      <a:pt x="26401" y="4947"/>
                      <a:pt x="27184" y="5359"/>
                    </a:cubicBezTo>
                    <a:cubicBezTo>
                      <a:pt x="27485" y="5518"/>
                      <a:pt x="27787" y="5713"/>
                      <a:pt x="28177" y="5944"/>
                    </a:cubicBezTo>
                    <a:lnTo>
                      <a:pt x="26012" y="8694"/>
                    </a:lnTo>
                    <a:cubicBezTo>
                      <a:pt x="26754" y="8600"/>
                      <a:pt x="27262" y="8535"/>
                      <a:pt x="27696" y="8535"/>
                    </a:cubicBezTo>
                    <a:cubicBezTo>
                      <a:pt x="28642" y="8535"/>
                      <a:pt x="29231" y="8844"/>
                      <a:pt x="31105" y="9830"/>
                    </a:cubicBezTo>
                    <a:lnTo>
                      <a:pt x="32844" y="8304"/>
                    </a:lnTo>
                    <a:lnTo>
                      <a:pt x="31886" y="7346"/>
                    </a:lnTo>
                    <a:lnTo>
                      <a:pt x="32861" y="5341"/>
                    </a:lnTo>
                    <a:lnTo>
                      <a:pt x="25232" y="2005"/>
                    </a:lnTo>
                    <a:lnTo>
                      <a:pt x="21577" y="2733"/>
                    </a:lnTo>
                    <a:lnTo>
                      <a:pt x="21452" y="2218"/>
                    </a:lnTo>
                    <a:lnTo>
                      <a:pt x="24540" y="1437"/>
                    </a:lnTo>
                    <a:lnTo>
                      <a:pt x="25072" y="0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0" name="Google Shape;3389;p74"/>
              <p:cNvSpPr/>
              <p:nvPr/>
            </p:nvSpPr>
            <p:spPr>
              <a:xfrm>
                <a:off x="6913100" y="3367694"/>
                <a:ext cx="190537" cy="212659"/>
              </a:xfrm>
              <a:custGeom>
                <a:avLst/>
                <a:gdLst/>
                <a:ahLst/>
                <a:cxnLst/>
                <a:rect l="l" t="t" r="r" b="b"/>
                <a:pathLst>
                  <a:path w="33022" h="36872" extrusionOk="0">
                    <a:moveTo>
                      <a:pt x="11233" y="0"/>
                    </a:moveTo>
                    <a:cubicBezTo>
                      <a:pt x="10639" y="505"/>
                      <a:pt x="10418" y="1084"/>
                      <a:pt x="9687" y="1084"/>
                    </a:cubicBezTo>
                    <a:cubicBezTo>
                      <a:pt x="9544" y="1084"/>
                      <a:pt x="9381" y="1061"/>
                      <a:pt x="9192" y="1012"/>
                    </a:cubicBezTo>
                    <a:cubicBezTo>
                      <a:pt x="8542" y="845"/>
                      <a:pt x="7805" y="576"/>
                      <a:pt x="7089" y="576"/>
                    </a:cubicBezTo>
                    <a:cubicBezTo>
                      <a:pt x="6437" y="576"/>
                      <a:pt x="5804" y="799"/>
                      <a:pt x="5271" y="1526"/>
                    </a:cubicBezTo>
                    <a:lnTo>
                      <a:pt x="4632" y="231"/>
                    </a:lnTo>
                    <a:cubicBezTo>
                      <a:pt x="3940" y="1030"/>
                      <a:pt x="3780" y="2165"/>
                      <a:pt x="2591" y="2325"/>
                    </a:cubicBezTo>
                    <a:cubicBezTo>
                      <a:pt x="1208" y="2502"/>
                      <a:pt x="2538" y="4649"/>
                      <a:pt x="959" y="4844"/>
                    </a:cubicBezTo>
                    <a:lnTo>
                      <a:pt x="2006" y="8961"/>
                    </a:lnTo>
                    <a:lnTo>
                      <a:pt x="1" y="12190"/>
                    </a:lnTo>
                    <a:cubicBezTo>
                      <a:pt x="1190" y="12935"/>
                      <a:pt x="143" y="14302"/>
                      <a:pt x="640" y="15153"/>
                    </a:cubicBezTo>
                    <a:cubicBezTo>
                      <a:pt x="1882" y="15987"/>
                      <a:pt x="3071" y="16697"/>
                      <a:pt x="4135" y="17531"/>
                    </a:cubicBezTo>
                    <a:cubicBezTo>
                      <a:pt x="5058" y="18276"/>
                      <a:pt x="5732" y="19359"/>
                      <a:pt x="6726" y="19980"/>
                    </a:cubicBezTo>
                    <a:cubicBezTo>
                      <a:pt x="7808" y="20654"/>
                      <a:pt x="9121" y="20973"/>
                      <a:pt x="10044" y="21364"/>
                    </a:cubicBezTo>
                    <a:cubicBezTo>
                      <a:pt x="11250" y="25161"/>
                      <a:pt x="11587" y="28638"/>
                      <a:pt x="10878" y="32152"/>
                    </a:cubicBezTo>
                    <a:cubicBezTo>
                      <a:pt x="11091" y="32506"/>
                      <a:pt x="11623" y="32968"/>
                      <a:pt x="11605" y="33394"/>
                    </a:cubicBezTo>
                    <a:cubicBezTo>
                      <a:pt x="11552" y="34405"/>
                      <a:pt x="11605" y="35416"/>
                      <a:pt x="11783" y="36428"/>
                    </a:cubicBezTo>
                    <a:cubicBezTo>
                      <a:pt x="11800" y="36587"/>
                      <a:pt x="11836" y="36729"/>
                      <a:pt x="11871" y="36871"/>
                    </a:cubicBezTo>
                    <a:cubicBezTo>
                      <a:pt x="12634" y="36712"/>
                      <a:pt x="13379" y="36552"/>
                      <a:pt x="14125" y="36357"/>
                    </a:cubicBezTo>
                    <a:lnTo>
                      <a:pt x="14568" y="36233"/>
                    </a:lnTo>
                    <a:cubicBezTo>
                      <a:pt x="15172" y="34139"/>
                      <a:pt x="15828" y="32045"/>
                      <a:pt x="17798" y="30785"/>
                    </a:cubicBezTo>
                    <a:cubicBezTo>
                      <a:pt x="18543" y="30324"/>
                      <a:pt x="18951" y="29845"/>
                      <a:pt x="19235" y="29117"/>
                    </a:cubicBezTo>
                    <a:cubicBezTo>
                      <a:pt x="19377" y="28763"/>
                      <a:pt x="19465" y="28230"/>
                      <a:pt x="19732" y="28124"/>
                    </a:cubicBezTo>
                    <a:cubicBezTo>
                      <a:pt x="22233" y="27059"/>
                      <a:pt x="23334" y="24930"/>
                      <a:pt x="24008" y="22535"/>
                    </a:cubicBezTo>
                    <a:cubicBezTo>
                      <a:pt x="24345" y="21346"/>
                      <a:pt x="25232" y="20423"/>
                      <a:pt x="26403" y="20051"/>
                    </a:cubicBezTo>
                    <a:cubicBezTo>
                      <a:pt x="28550" y="19447"/>
                      <a:pt x="29065" y="17904"/>
                      <a:pt x="29615" y="16147"/>
                    </a:cubicBezTo>
                    <a:cubicBezTo>
                      <a:pt x="30449" y="13503"/>
                      <a:pt x="30999" y="10735"/>
                      <a:pt x="32844" y="8517"/>
                    </a:cubicBezTo>
                    <a:cubicBezTo>
                      <a:pt x="32933" y="8429"/>
                      <a:pt x="32986" y="8340"/>
                      <a:pt x="33021" y="8216"/>
                    </a:cubicBezTo>
                    <a:cubicBezTo>
                      <a:pt x="33021" y="7683"/>
                      <a:pt x="33021" y="7133"/>
                      <a:pt x="33021" y="6424"/>
                    </a:cubicBezTo>
                    <a:cubicBezTo>
                      <a:pt x="32898" y="6449"/>
                      <a:pt x="32778" y="6461"/>
                      <a:pt x="32662" y="6461"/>
                    </a:cubicBezTo>
                    <a:cubicBezTo>
                      <a:pt x="31610" y="6461"/>
                      <a:pt x="30838" y="5512"/>
                      <a:pt x="29835" y="5512"/>
                    </a:cubicBezTo>
                    <a:cubicBezTo>
                      <a:pt x="29647" y="5512"/>
                      <a:pt x="29450" y="5546"/>
                      <a:pt x="29242" y="5625"/>
                    </a:cubicBezTo>
                    <a:cubicBezTo>
                      <a:pt x="28763" y="5810"/>
                      <a:pt x="28295" y="5881"/>
                      <a:pt x="27833" y="5881"/>
                    </a:cubicBezTo>
                    <a:cubicBezTo>
                      <a:pt x="27010" y="5881"/>
                      <a:pt x="26203" y="5659"/>
                      <a:pt x="25374" y="5465"/>
                    </a:cubicBezTo>
                    <a:cubicBezTo>
                      <a:pt x="25322" y="5454"/>
                      <a:pt x="25270" y="5449"/>
                      <a:pt x="25215" y="5449"/>
                    </a:cubicBezTo>
                    <a:cubicBezTo>
                      <a:pt x="24767" y="5449"/>
                      <a:pt x="24231" y="5812"/>
                      <a:pt x="23582" y="6033"/>
                    </a:cubicBezTo>
                    <a:lnTo>
                      <a:pt x="20637" y="2112"/>
                    </a:lnTo>
                    <a:lnTo>
                      <a:pt x="16467" y="2201"/>
                    </a:lnTo>
                    <a:lnTo>
                      <a:pt x="11233" y="0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1" name="Google Shape;3390;p74"/>
              <p:cNvSpPr/>
              <p:nvPr/>
            </p:nvSpPr>
            <p:spPr>
              <a:xfrm>
                <a:off x="7135734" y="3186037"/>
                <a:ext cx="58058" cy="152383"/>
              </a:xfrm>
              <a:custGeom>
                <a:avLst/>
                <a:gdLst/>
                <a:ahLst/>
                <a:cxnLst/>
                <a:rect l="l" t="t" r="r" b="b"/>
                <a:pathLst>
                  <a:path w="10062" h="26421" extrusionOk="0">
                    <a:moveTo>
                      <a:pt x="2520" y="1"/>
                    </a:moveTo>
                    <a:lnTo>
                      <a:pt x="2254" y="19"/>
                    </a:lnTo>
                    <a:cubicBezTo>
                      <a:pt x="2077" y="515"/>
                      <a:pt x="2041" y="1474"/>
                      <a:pt x="1545" y="1864"/>
                    </a:cubicBezTo>
                    <a:cubicBezTo>
                      <a:pt x="107" y="3035"/>
                      <a:pt x="214" y="4401"/>
                      <a:pt x="586" y="5927"/>
                    </a:cubicBezTo>
                    <a:cubicBezTo>
                      <a:pt x="746" y="6566"/>
                      <a:pt x="1012" y="7311"/>
                      <a:pt x="835" y="7897"/>
                    </a:cubicBezTo>
                    <a:cubicBezTo>
                      <a:pt x="1" y="10523"/>
                      <a:pt x="799" y="13202"/>
                      <a:pt x="72" y="15917"/>
                    </a:cubicBezTo>
                    <a:lnTo>
                      <a:pt x="1686" y="15846"/>
                    </a:lnTo>
                    <a:cubicBezTo>
                      <a:pt x="1811" y="17177"/>
                      <a:pt x="2698" y="18241"/>
                      <a:pt x="1970" y="19590"/>
                    </a:cubicBezTo>
                    <a:cubicBezTo>
                      <a:pt x="1740" y="20051"/>
                      <a:pt x="2024" y="21293"/>
                      <a:pt x="2414" y="21506"/>
                    </a:cubicBezTo>
                    <a:cubicBezTo>
                      <a:pt x="4596" y="22642"/>
                      <a:pt x="4632" y="25587"/>
                      <a:pt x="6885" y="26421"/>
                    </a:cubicBezTo>
                    <a:lnTo>
                      <a:pt x="10061" y="24079"/>
                    </a:lnTo>
                    <a:cubicBezTo>
                      <a:pt x="9973" y="15491"/>
                      <a:pt x="7364" y="7098"/>
                      <a:pt x="2520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2" name="Google Shape;3391;p74"/>
              <p:cNvSpPr/>
              <p:nvPr/>
            </p:nvSpPr>
            <p:spPr>
              <a:xfrm>
                <a:off x="6870416" y="3332822"/>
                <a:ext cx="47510" cy="11685"/>
              </a:xfrm>
              <a:custGeom>
                <a:avLst/>
                <a:gdLst/>
                <a:ahLst/>
                <a:cxnLst/>
                <a:rect l="l" t="t" r="r" b="b"/>
                <a:pathLst>
                  <a:path w="8234" h="2026" extrusionOk="0">
                    <a:moveTo>
                      <a:pt x="3405" y="1"/>
                    </a:moveTo>
                    <a:cubicBezTo>
                      <a:pt x="2255" y="1"/>
                      <a:pt x="1201" y="655"/>
                      <a:pt x="1" y="919"/>
                    </a:cubicBezTo>
                    <a:cubicBezTo>
                      <a:pt x="371" y="1711"/>
                      <a:pt x="675" y="1974"/>
                      <a:pt x="943" y="1974"/>
                    </a:cubicBezTo>
                    <a:cubicBezTo>
                      <a:pt x="1419" y="1974"/>
                      <a:pt x="1781" y="1142"/>
                      <a:pt x="2201" y="972"/>
                    </a:cubicBezTo>
                    <a:cubicBezTo>
                      <a:pt x="2266" y="967"/>
                      <a:pt x="2330" y="964"/>
                      <a:pt x="2394" y="964"/>
                    </a:cubicBezTo>
                    <a:cubicBezTo>
                      <a:pt x="3717" y="964"/>
                      <a:pt x="4976" y="2025"/>
                      <a:pt x="6356" y="2025"/>
                    </a:cubicBezTo>
                    <a:cubicBezTo>
                      <a:pt x="6954" y="2025"/>
                      <a:pt x="7575" y="1826"/>
                      <a:pt x="8234" y="1256"/>
                    </a:cubicBezTo>
                    <a:cubicBezTo>
                      <a:pt x="7932" y="936"/>
                      <a:pt x="7684" y="440"/>
                      <a:pt x="7400" y="422"/>
                    </a:cubicBezTo>
                    <a:cubicBezTo>
                      <a:pt x="7374" y="421"/>
                      <a:pt x="7348" y="420"/>
                      <a:pt x="7322" y="420"/>
                    </a:cubicBezTo>
                    <a:cubicBezTo>
                      <a:pt x="6763" y="420"/>
                      <a:pt x="6090" y="679"/>
                      <a:pt x="5591" y="679"/>
                    </a:cubicBezTo>
                    <a:cubicBezTo>
                      <a:pt x="5418" y="679"/>
                      <a:pt x="5266" y="648"/>
                      <a:pt x="5147" y="564"/>
                    </a:cubicBezTo>
                    <a:cubicBezTo>
                      <a:pt x="4527" y="150"/>
                      <a:pt x="3955" y="1"/>
                      <a:pt x="3405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3" name="Google Shape;3392;p74"/>
              <p:cNvSpPr/>
              <p:nvPr/>
            </p:nvSpPr>
            <p:spPr>
              <a:xfrm>
                <a:off x="6925590" y="3336277"/>
                <a:ext cx="38094" cy="14228"/>
              </a:xfrm>
              <a:custGeom>
                <a:avLst/>
                <a:gdLst/>
                <a:ahLst/>
                <a:cxnLst/>
                <a:rect l="l" t="t" r="r" b="b"/>
                <a:pathLst>
                  <a:path w="6602" h="2467" extrusionOk="0">
                    <a:moveTo>
                      <a:pt x="6601" y="0"/>
                    </a:moveTo>
                    <a:cubicBezTo>
                      <a:pt x="4188" y="231"/>
                      <a:pt x="2254" y="391"/>
                      <a:pt x="338" y="604"/>
                    </a:cubicBezTo>
                    <a:cubicBezTo>
                      <a:pt x="231" y="621"/>
                      <a:pt x="160" y="976"/>
                      <a:pt x="1" y="1384"/>
                    </a:cubicBezTo>
                    <a:lnTo>
                      <a:pt x="1438" y="2467"/>
                    </a:lnTo>
                    <a:cubicBezTo>
                      <a:pt x="2573" y="621"/>
                      <a:pt x="4862" y="1491"/>
                      <a:pt x="6601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266" name="Google Shape;3393;p74"/>
            <p:cNvSpPr/>
            <p:nvPr/>
          </p:nvSpPr>
          <p:spPr>
            <a:xfrm>
              <a:off x="6867451" y="3073651"/>
              <a:ext cx="102383" cy="56919"/>
            </a:xfrm>
            <a:custGeom>
              <a:avLst/>
              <a:gdLst/>
              <a:ahLst/>
              <a:cxnLst/>
              <a:rect l="l" t="t" r="r" b="b"/>
              <a:pathLst>
                <a:path w="17744" h="9869" extrusionOk="0">
                  <a:moveTo>
                    <a:pt x="11775" y="1"/>
                  </a:moveTo>
                  <a:cubicBezTo>
                    <a:pt x="7969" y="1"/>
                    <a:pt x="4175" y="474"/>
                    <a:pt x="479" y="1405"/>
                  </a:cubicBezTo>
                  <a:lnTo>
                    <a:pt x="0" y="1530"/>
                  </a:lnTo>
                  <a:cubicBezTo>
                    <a:pt x="266" y="1749"/>
                    <a:pt x="570" y="1886"/>
                    <a:pt x="955" y="1886"/>
                  </a:cubicBezTo>
                  <a:cubicBezTo>
                    <a:pt x="1161" y="1886"/>
                    <a:pt x="1391" y="1847"/>
                    <a:pt x="1651" y="1760"/>
                  </a:cubicBezTo>
                  <a:cubicBezTo>
                    <a:pt x="2029" y="1630"/>
                    <a:pt x="2392" y="1564"/>
                    <a:pt x="2739" y="1564"/>
                  </a:cubicBezTo>
                  <a:cubicBezTo>
                    <a:pt x="3580" y="1564"/>
                    <a:pt x="4337" y="1950"/>
                    <a:pt x="5040" y="2754"/>
                  </a:cubicBezTo>
                  <a:cubicBezTo>
                    <a:pt x="5749" y="3588"/>
                    <a:pt x="7204" y="3428"/>
                    <a:pt x="7967" y="4422"/>
                  </a:cubicBezTo>
                  <a:cubicBezTo>
                    <a:pt x="8017" y="4486"/>
                    <a:pt x="8125" y="4504"/>
                    <a:pt x="8257" y="4504"/>
                  </a:cubicBezTo>
                  <a:cubicBezTo>
                    <a:pt x="8429" y="4504"/>
                    <a:pt x="8642" y="4473"/>
                    <a:pt x="8821" y="4473"/>
                  </a:cubicBezTo>
                  <a:cubicBezTo>
                    <a:pt x="8844" y="4473"/>
                    <a:pt x="8868" y="4474"/>
                    <a:pt x="8890" y="4475"/>
                  </a:cubicBezTo>
                  <a:lnTo>
                    <a:pt x="8233" y="6054"/>
                  </a:lnTo>
                  <a:cubicBezTo>
                    <a:pt x="9475" y="6533"/>
                    <a:pt x="11019" y="6640"/>
                    <a:pt x="11605" y="7420"/>
                  </a:cubicBezTo>
                  <a:cubicBezTo>
                    <a:pt x="13095" y="9479"/>
                    <a:pt x="15065" y="9745"/>
                    <a:pt x="17744" y="9869"/>
                  </a:cubicBezTo>
                  <a:cubicBezTo>
                    <a:pt x="17105" y="8982"/>
                    <a:pt x="16271" y="8325"/>
                    <a:pt x="16342" y="7828"/>
                  </a:cubicBezTo>
                  <a:cubicBezTo>
                    <a:pt x="16502" y="6888"/>
                    <a:pt x="16892" y="6125"/>
                    <a:pt x="15632" y="5717"/>
                  </a:cubicBezTo>
                  <a:lnTo>
                    <a:pt x="16857" y="4706"/>
                  </a:lnTo>
                  <a:lnTo>
                    <a:pt x="16484" y="3215"/>
                  </a:lnTo>
                  <a:cubicBezTo>
                    <a:pt x="16786" y="3073"/>
                    <a:pt x="17123" y="3002"/>
                    <a:pt x="17336" y="2772"/>
                  </a:cubicBezTo>
                  <a:cubicBezTo>
                    <a:pt x="17531" y="2559"/>
                    <a:pt x="17549" y="2222"/>
                    <a:pt x="17744" y="1689"/>
                  </a:cubicBezTo>
                  <a:cubicBezTo>
                    <a:pt x="16928" y="1441"/>
                    <a:pt x="16218" y="1281"/>
                    <a:pt x="15579" y="660"/>
                  </a:cubicBezTo>
                  <a:cubicBezTo>
                    <a:pt x="15384" y="465"/>
                    <a:pt x="15171" y="270"/>
                    <a:pt x="14940" y="110"/>
                  </a:cubicBezTo>
                  <a:cubicBezTo>
                    <a:pt x="13885" y="37"/>
                    <a:pt x="12830" y="1"/>
                    <a:pt x="11775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7" name="Google Shape;3394;p74"/>
            <p:cNvSpPr/>
            <p:nvPr/>
          </p:nvSpPr>
          <p:spPr>
            <a:xfrm>
              <a:off x="7069097" y="3119476"/>
              <a:ext cx="78535" cy="76898"/>
            </a:xfrm>
            <a:custGeom>
              <a:avLst/>
              <a:gdLst/>
              <a:ahLst/>
              <a:cxnLst/>
              <a:rect l="l" t="t" r="r" b="b"/>
              <a:pathLst>
                <a:path w="13611" h="13333" extrusionOk="0">
                  <a:moveTo>
                    <a:pt x="1947" y="1"/>
                  </a:moveTo>
                  <a:cubicBezTo>
                    <a:pt x="1321" y="1"/>
                    <a:pt x="678" y="263"/>
                    <a:pt x="1" y="842"/>
                  </a:cubicBezTo>
                  <a:lnTo>
                    <a:pt x="1420" y="2634"/>
                  </a:lnTo>
                  <a:lnTo>
                    <a:pt x="5856" y="2829"/>
                  </a:lnTo>
                  <a:lnTo>
                    <a:pt x="5342" y="5224"/>
                  </a:lnTo>
                  <a:lnTo>
                    <a:pt x="8802" y="7105"/>
                  </a:lnTo>
                  <a:lnTo>
                    <a:pt x="7453" y="8702"/>
                  </a:lnTo>
                  <a:lnTo>
                    <a:pt x="9884" y="12925"/>
                  </a:lnTo>
                  <a:lnTo>
                    <a:pt x="12386" y="13333"/>
                  </a:lnTo>
                  <a:cubicBezTo>
                    <a:pt x="11889" y="12109"/>
                    <a:pt x="13610" y="10813"/>
                    <a:pt x="11694" y="9891"/>
                  </a:cubicBezTo>
                  <a:cubicBezTo>
                    <a:pt x="11605" y="9181"/>
                    <a:pt x="11232" y="8436"/>
                    <a:pt x="11179" y="7726"/>
                  </a:cubicBezTo>
                  <a:cubicBezTo>
                    <a:pt x="8713" y="4852"/>
                    <a:pt x="5892" y="2297"/>
                    <a:pt x="2769" y="150"/>
                  </a:cubicBezTo>
                  <a:cubicBezTo>
                    <a:pt x="2497" y="52"/>
                    <a:pt x="2224" y="1"/>
                    <a:pt x="1947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8" name="Google Shape;3395;p74"/>
            <p:cNvSpPr/>
            <p:nvPr/>
          </p:nvSpPr>
          <p:spPr>
            <a:xfrm>
              <a:off x="6946266" y="3181844"/>
              <a:ext cx="21095" cy="14742"/>
            </a:xfrm>
            <a:custGeom>
              <a:avLst/>
              <a:gdLst/>
              <a:ahLst/>
              <a:cxnLst/>
              <a:rect l="l" t="t" r="r" b="b"/>
              <a:pathLst>
                <a:path w="3656" h="2556" extrusionOk="0">
                  <a:moveTo>
                    <a:pt x="498" y="0"/>
                  </a:moveTo>
                  <a:cubicBezTo>
                    <a:pt x="444" y="426"/>
                    <a:pt x="373" y="852"/>
                    <a:pt x="302" y="1278"/>
                  </a:cubicBezTo>
                  <a:cubicBezTo>
                    <a:pt x="231" y="1686"/>
                    <a:pt x="107" y="2076"/>
                    <a:pt x="1" y="2555"/>
                  </a:cubicBezTo>
                  <a:lnTo>
                    <a:pt x="3656" y="2467"/>
                  </a:lnTo>
                  <a:lnTo>
                    <a:pt x="3319" y="1100"/>
                  </a:lnTo>
                  <a:lnTo>
                    <a:pt x="498" y="0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274" name="Google Shape;3396;p74"/>
          <p:cNvSpPr/>
          <p:nvPr/>
        </p:nvSpPr>
        <p:spPr>
          <a:xfrm>
            <a:off x="7096060" y="2739083"/>
            <a:ext cx="24269" cy="11004"/>
          </a:xfrm>
          <a:custGeom>
            <a:avLst/>
            <a:gdLst/>
            <a:ahLst/>
            <a:cxnLst/>
            <a:rect l="l" t="t" r="r" b="b"/>
            <a:pathLst>
              <a:path w="4206" h="1908" extrusionOk="0">
                <a:moveTo>
                  <a:pt x="2533" y="1"/>
                </a:moveTo>
                <a:cubicBezTo>
                  <a:pt x="1985" y="1"/>
                  <a:pt x="1354" y="226"/>
                  <a:pt x="0" y="709"/>
                </a:cubicBezTo>
                <a:cubicBezTo>
                  <a:pt x="1204" y="1500"/>
                  <a:pt x="1825" y="1908"/>
                  <a:pt x="2340" y="1908"/>
                </a:cubicBezTo>
                <a:cubicBezTo>
                  <a:pt x="2889" y="1908"/>
                  <a:pt x="3319" y="1447"/>
                  <a:pt x="4206" y="496"/>
                </a:cubicBezTo>
                <a:cubicBezTo>
                  <a:pt x="3427" y="173"/>
                  <a:pt x="3012" y="1"/>
                  <a:pt x="2533" y="1"/>
                </a:cubicBezTo>
                <a:close/>
              </a:path>
            </a:pathLst>
          </a:custGeom>
          <a:solidFill>
            <a:srgbClr val="869FB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275" name="Google Shape;3397;p74"/>
          <p:cNvGrpSpPr/>
          <p:nvPr/>
        </p:nvGrpSpPr>
        <p:grpSpPr>
          <a:xfrm>
            <a:off x="6759876" y="3365450"/>
            <a:ext cx="560631" cy="511352"/>
            <a:chOff x="6652154" y="3716623"/>
            <a:chExt cx="560631" cy="511352"/>
          </a:xfrm>
        </p:grpSpPr>
        <p:sp>
          <p:nvSpPr>
            <p:cNvPr id="2276" name="Google Shape;3398;p74"/>
            <p:cNvSpPr/>
            <p:nvPr/>
          </p:nvSpPr>
          <p:spPr>
            <a:xfrm>
              <a:off x="6652154" y="3716623"/>
              <a:ext cx="560631" cy="511352"/>
            </a:xfrm>
            <a:custGeom>
              <a:avLst/>
              <a:gdLst/>
              <a:ahLst/>
              <a:cxnLst/>
              <a:rect l="l" t="t" r="r" b="b"/>
              <a:pathLst>
                <a:path w="97163" h="88661" extrusionOk="0">
                  <a:moveTo>
                    <a:pt x="48942" y="1"/>
                  </a:moveTo>
                  <a:cubicBezTo>
                    <a:pt x="46560" y="1"/>
                    <a:pt x="44145" y="185"/>
                    <a:pt x="41715" y="565"/>
                  </a:cubicBezTo>
                  <a:cubicBezTo>
                    <a:pt x="16981" y="4433"/>
                    <a:pt x="0" y="27180"/>
                    <a:pt x="3779" y="51346"/>
                  </a:cubicBezTo>
                  <a:cubicBezTo>
                    <a:pt x="7187" y="73133"/>
                    <a:pt x="26312" y="88661"/>
                    <a:pt x="48182" y="88661"/>
                  </a:cubicBezTo>
                  <a:cubicBezTo>
                    <a:pt x="50571" y="88661"/>
                    <a:pt x="52993" y="88476"/>
                    <a:pt x="55431" y="88093"/>
                  </a:cubicBezTo>
                  <a:cubicBezTo>
                    <a:pt x="80165" y="84225"/>
                    <a:pt x="97163" y="61496"/>
                    <a:pt x="93366" y="37311"/>
                  </a:cubicBezTo>
                  <a:cubicBezTo>
                    <a:pt x="89958" y="15517"/>
                    <a:pt x="70820" y="1"/>
                    <a:pt x="48942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277" name="Google Shape;3399;p74"/>
            <p:cNvGrpSpPr/>
            <p:nvPr/>
          </p:nvGrpSpPr>
          <p:grpSpPr>
            <a:xfrm>
              <a:off x="6669657" y="3716715"/>
              <a:ext cx="466779" cy="464290"/>
              <a:chOff x="6669657" y="3716715"/>
              <a:chExt cx="466779" cy="464290"/>
            </a:xfrm>
          </p:grpSpPr>
          <p:sp>
            <p:nvSpPr>
              <p:cNvPr id="2278" name="Google Shape;3400;p74"/>
              <p:cNvSpPr/>
              <p:nvPr/>
            </p:nvSpPr>
            <p:spPr>
              <a:xfrm>
                <a:off x="6669657" y="3716715"/>
                <a:ext cx="386382" cy="464290"/>
              </a:xfrm>
              <a:custGeom>
                <a:avLst/>
                <a:gdLst/>
                <a:ahLst/>
                <a:cxnLst/>
                <a:rect l="l" t="t" r="r" b="b"/>
                <a:pathLst>
                  <a:path w="66964" h="80501" extrusionOk="0">
                    <a:moveTo>
                      <a:pt x="45863" y="0"/>
                    </a:moveTo>
                    <a:cubicBezTo>
                      <a:pt x="43461" y="0"/>
                      <a:pt x="41054" y="188"/>
                      <a:pt x="38663" y="566"/>
                    </a:cubicBezTo>
                    <a:cubicBezTo>
                      <a:pt x="20352" y="3441"/>
                      <a:pt x="6281" y="16660"/>
                      <a:pt x="1757" y="33161"/>
                    </a:cubicBezTo>
                    <a:lnTo>
                      <a:pt x="4081" y="32487"/>
                    </a:lnTo>
                    <a:lnTo>
                      <a:pt x="4081" y="32487"/>
                    </a:lnTo>
                    <a:cubicBezTo>
                      <a:pt x="4756" y="33871"/>
                      <a:pt x="3939" y="34971"/>
                      <a:pt x="3496" y="36213"/>
                    </a:cubicBezTo>
                    <a:cubicBezTo>
                      <a:pt x="3088" y="37384"/>
                      <a:pt x="2129" y="37207"/>
                      <a:pt x="1384" y="37295"/>
                    </a:cubicBezTo>
                    <a:cubicBezTo>
                      <a:pt x="1207" y="37313"/>
                      <a:pt x="1012" y="37348"/>
                      <a:pt x="816" y="37366"/>
                    </a:cubicBezTo>
                    <a:cubicBezTo>
                      <a:pt x="36" y="41997"/>
                      <a:pt x="0" y="46717"/>
                      <a:pt x="728" y="51348"/>
                    </a:cubicBezTo>
                    <a:cubicBezTo>
                      <a:pt x="2644" y="63591"/>
                      <a:pt x="9528" y="73847"/>
                      <a:pt x="19057" y="80501"/>
                    </a:cubicBezTo>
                    <a:cubicBezTo>
                      <a:pt x="18897" y="80217"/>
                      <a:pt x="18737" y="79950"/>
                      <a:pt x="18560" y="79684"/>
                    </a:cubicBezTo>
                    <a:cubicBezTo>
                      <a:pt x="18099" y="79010"/>
                      <a:pt x="17069" y="77928"/>
                      <a:pt x="17194" y="77768"/>
                    </a:cubicBezTo>
                    <a:cubicBezTo>
                      <a:pt x="18081" y="76703"/>
                      <a:pt x="16094" y="76632"/>
                      <a:pt x="16626" y="75834"/>
                    </a:cubicBezTo>
                    <a:cubicBezTo>
                      <a:pt x="15206" y="74876"/>
                      <a:pt x="14816" y="73652"/>
                      <a:pt x="15277" y="71948"/>
                    </a:cubicBezTo>
                    <a:cubicBezTo>
                      <a:pt x="15455" y="71292"/>
                      <a:pt x="15100" y="70529"/>
                      <a:pt x="14426" y="69854"/>
                    </a:cubicBezTo>
                    <a:cubicBezTo>
                      <a:pt x="13468" y="68896"/>
                      <a:pt x="12811" y="67601"/>
                      <a:pt x="12101" y="66394"/>
                    </a:cubicBezTo>
                    <a:cubicBezTo>
                      <a:pt x="11782" y="65862"/>
                      <a:pt x="11338" y="65152"/>
                      <a:pt x="11463" y="64620"/>
                    </a:cubicBezTo>
                    <a:cubicBezTo>
                      <a:pt x="11871" y="62739"/>
                      <a:pt x="12172" y="60734"/>
                      <a:pt x="13095" y="59102"/>
                    </a:cubicBezTo>
                    <a:cubicBezTo>
                      <a:pt x="14337" y="56919"/>
                      <a:pt x="14284" y="54914"/>
                      <a:pt x="13343" y="51969"/>
                    </a:cubicBezTo>
                    <a:lnTo>
                      <a:pt x="13343" y="51969"/>
                    </a:lnTo>
                    <a:cubicBezTo>
                      <a:pt x="12811" y="53619"/>
                      <a:pt x="11888" y="53229"/>
                      <a:pt x="11090" y="53353"/>
                    </a:cubicBezTo>
                    <a:cubicBezTo>
                      <a:pt x="10814" y="53401"/>
                      <a:pt x="10612" y="53439"/>
                      <a:pt x="10447" y="53439"/>
                    </a:cubicBezTo>
                    <a:cubicBezTo>
                      <a:pt x="9997" y="53439"/>
                      <a:pt x="9823" y="53151"/>
                      <a:pt x="9174" y="51969"/>
                    </a:cubicBezTo>
                    <a:cubicBezTo>
                      <a:pt x="7861" y="50763"/>
                      <a:pt x="6619" y="49485"/>
                      <a:pt x="5447" y="48136"/>
                    </a:cubicBezTo>
                    <a:cubicBezTo>
                      <a:pt x="5270" y="47853"/>
                      <a:pt x="5146" y="47551"/>
                      <a:pt x="5110" y="47214"/>
                    </a:cubicBezTo>
                    <a:cubicBezTo>
                      <a:pt x="4862" y="45759"/>
                      <a:pt x="4649" y="44304"/>
                      <a:pt x="4773" y="42796"/>
                    </a:cubicBezTo>
                    <a:lnTo>
                      <a:pt x="4773" y="42796"/>
                    </a:lnTo>
                    <a:lnTo>
                      <a:pt x="9653" y="51756"/>
                    </a:lnTo>
                    <a:cubicBezTo>
                      <a:pt x="11924" y="50745"/>
                      <a:pt x="13680" y="49201"/>
                      <a:pt x="15650" y="47995"/>
                    </a:cubicBezTo>
                    <a:cubicBezTo>
                      <a:pt x="17034" y="47161"/>
                      <a:pt x="17584" y="45954"/>
                      <a:pt x="18045" y="44606"/>
                    </a:cubicBezTo>
                    <a:cubicBezTo>
                      <a:pt x="18205" y="44109"/>
                      <a:pt x="18329" y="43594"/>
                      <a:pt x="18436" y="43080"/>
                    </a:cubicBezTo>
                    <a:lnTo>
                      <a:pt x="15597" y="40542"/>
                    </a:lnTo>
                    <a:lnTo>
                      <a:pt x="15224" y="41749"/>
                    </a:lnTo>
                    <a:cubicBezTo>
                      <a:pt x="14000" y="41092"/>
                      <a:pt x="12793" y="40507"/>
                      <a:pt x="11640" y="39833"/>
                    </a:cubicBezTo>
                    <a:cubicBezTo>
                      <a:pt x="10593" y="39212"/>
                      <a:pt x="10433" y="38395"/>
                      <a:pt x="11374" y="37082"/>
                    </a:cubicBezTo>
                    <a:lnTo>
                      <a:pt x="11374" y="37082"/>
                    </a:lnTo>
                    <a:cubicBezTo>
                      <a:pt x="12448" y="38789"/>
                      <a:pt x="13681" y="39825"/>
                      <a:pt x="15346" y="39825"/>
                    </a:cubicBezTo>
                    <a:cubicBezTo>
                      <a:pt x="15689" y="39825"/>
                      <a:pt x="16049" y="39781"/>
                      <a:pt x="16431" y="39691"/>
                    </a:cubicBezTo>
                    <a:cubicBezTo>
                      <a:pt x="16437" y="39689"/>
                      <a:pt x="16444" y="39688"/>
                      <a:pt x="16450" y="39688"/>
                    </a:cubicBezTo>
                    <a:cubicBezTo>
                      <a:pt x="16592" y="39688"/>
                      <a:pt x="16795" y="40029"/>
                      <a:pt x="16998" y="40063"/>
                    </a:cubicBezTo>
                    <a:cubicBezTo>
                      <a:pt x="17810" y="40257"/>
                      <a:pt x="18605" y="40492"/>
                      <a:pt x="19428" y="40492"/>
                    </a:cubicBezTo>
                    <a:cubicBezTo>
                      <a:pt x="19811" y="40492"/>
                      <a:pt x="20200" y="40441"/>
                      <a:pt x="20600" y="40312"/>
                    </a:cubicBezTo>
                    <a:cubicBezTo>
                      <a:pt x="21150" y="40152"/>
                      <a:pt x="21718" y="40045"/>
                      <a:pt x="22304" y="40010"/>
                    </a:cubicBezTo>
                    <a:cubicBezTo>
                      <a:pt x="24003" y="41489"/>
                      <a:pt x="25144" y="42940"/>
                      <a:pt x="27015" y="42940"/>
                    </a:cubicBezTo>
                    <a:cubicBezTo>
                      <a:pt x="27253" y="42940"/>
                      <a:pt x="27504" y="42917"/>
                      <a:pt x="27769" y="42867"/>
                    </a:cubicBezTo>
                    <a:cubicBezTo>
                      <a:pt x="27999" y="44251"/>
                      <a:pt x="27875" y="45564"/>
                      <a:pt x="28407" y="46486"/>
                    </a:cubicBezTo>
                    <a:cubicBezTo>
                      <a:pt x="29614" y="48616"/>
                      <a:pt x="31158" y="50532"/>
                      <a:pt x="32701" y="52732"/>
                    </a:cubicBezTo>
                    <a:lnTo>
                      <a:pt x="34600" y="50425"/>
                    </a:lnTo>
                    <a:lnTo>
                      <a:pt x="34103" y="47196"/>
                    </a:lnTo>
                    <a:cubicBezTo>
                      <a:pt x="34972" y="46096"/>
                      <a:pt x="36268" y="45173"/>
                      <a:pt x="36286" y="44251"/>
                    </a:cubicBezTo>
                    <a:cubicBezTo>
                      <a:pt x="36303" y="42707"/>
                      <a:pt x="38503" y="42955"/>
                      <a:pt x="38202" y="41394"/>
                    </a:cubicBezTo>
                    <a:cubicBezTo>
                      <a:pt x="38184" y="41305"/>
                      <a:pt x="39604" y="40986"/>
                      <a:pt x="40313" y="40702"/>
                    </a:cubicBezTo>
                    <a:cubicBezTo>
                      <a:pt x="40650" y="40560"/>
                      <a:pt x="40899" y="40223"/>
                      <a:pt x="41378" y="39797"/>
                    </a:cubicBezTo>
                    <a:lnTo>
                      <a:pt x="44785" y="44978"/>
                    </a:lnTo>
                    <a:lnTo>
                      <a:pt x="46630" y="43914"/>
                    </a:lnTo>
                    <a:cubicBezTo>
                      <a:pt x="47553" y="45102"/>
                      <a:pt x="46754" y="46699"/>
                      <a:pt x="48067" y="47480"/>
                    </a:cubicBezTo>
                    <a:cubicBezTo>
                      <a:pt x="47020" y="50124"/>
                      <a:pt x="48741" y="51508"/>
                      <a:pt x="50445" y="52980"/>
                    </a:cubicBezTo>
                    <a:cubicBezTo>
                      <a:pt x="50764" y="53247"/>
                      <a:pt x="50640" y="54010"/>
                      <a:pt x="50746" y="54684"/>
                    </a:cubicBezTo>
                    <a:cubicBezTo>
                      <a:pt x="49546" y="54279"/>
                      <a:pt x="48739" y="53108"/>
                      <a:pt x="47515" y="53108"/>
                    </a:cubicBezTo>
                    <a:cubicBezTo>
                      <a:pt x="47074" y="53108"/>
                      <a:pt x="46579" y="53260"/>
                      <a:pt x="45991" y="53655"/>
                    </a:cubicBezTo>
                    <a:cubicBezTo>
                      <a:pt x="46130" y="53637"/>
                      <a:pt x="46261" y="53629"/>
                      <a:pt x="46385" y="53629"/>
                    </a:cubicBezTo>
                    <a:cubicBezTo>
                      <a:pt x="47902" y="53629"/>
                      <a:pt x="48314" y="54868"/>
                      <a:pt x="48954" y="55606"/>
                    </a:cubicBezTo>
                    <a:cubicBezTo>
                      <a:pt x="49646" y="56387"/>
                      <a:pt x="51119" y="56937"/>
                      <a:pt x="50782" y="58712"/>
                    </a:cubicBezTo>
                    <a:cubicBezTo>
                      <a:pt x="50925" y="58653"/>
                      <a:pt x="51063" y="58628"/>
                      <a:pt x="51196" y="58628"/>
                    </a:cubicBezTo>
                    <a:cubicBezTo>
                      <a:pt x="52116" y="58628"/>
                      <a:pt x="52822" y="59846"/>
                      <a:pt x="53828" y="59846"/>
                    </a:cubicBezTo>
                    <a:cubicBezTo>
                      <a:pt x="54135" y="59846"/>
                      <a:pt x="54469" y="59733"/>
                      <a:pt x="54845" y="59439"/>
                    </a:cubicBezTo>
                    <a:lnTo>
                      <a:pt x="55431" y="57026"/>
                    </a:lnTo>
                    <a:cubicBezTo>
                      <a:pt x="55147" y="56955"/>
                      <a:pt x="54863" y="56902"/>
                      <a:pt x="54579" y="56849"/>
                    </a:cubicBezTo>
                    <a:cubicBezTo>
                      <a:pt x="53053" y="56760"/>
                      <a:pt x="51385" y="55819"/>
                      <a:pt x="51793" y="55269"/>
                    </a:cubicBezTo>
                    <a:lnTo>
                      <a:pt x="52787" y="54844"/>
                    </a:lnTo>
                    <a:lnTo>
                      <a:pt x="52414" y="52501"/>
                    </a:lnTo>
                    <a:cubicBezTo>
                      <a:pt x="48866" y="49893"/>
                      <a:pt x="48440" y="48917"/>
                      <a:pt x="49770" y="46291"/>
                    </a:cubicBezTo>
                    <a:lnTo>
                      <a:pt x="49770" y="46291"/>
                    </a:lnTo>
                    <a:cubicBezTo>
                      <a:pt x="50462" y="46859"/>
                      <a:pt x="51208" y="47338"/>
                      <a:pt x="51775" y="47977"/>
                    </a:cubicBezTo>
                    <a:cubicBezTo>
                      <a:pt x="52326" y="48562"/>
                      <a:pt x="52698" y="49325"/>
                      <a:pt x="53088" y="49929"/>
                    </a:cubicBezTo>
                    <a:lnTo>
                      <a:pt x="55821" y="46948"/>
                    </a:lnTo>
                    <a:lnTo>
                      <a:pt x="55200" y="42955"/>
                    </a:lnTo>
                    <a:lnTo>
                      <a:pt x="52805" y="41447"/>
                    </a:lnTo>
                    <a:lnTo>
                      <a:pt x="53585" y="38253"/>
                    </a:lnTo>
                    <a:lnTo>
                      <a:pt x="55111" y="39229"/>
                    </a:lnTo>
                    <a:cubicBezTo>
                      <a:pt x="55111" y="40045"/>
                      <a:pt x="55111" y="40542"/>
                      <a:pt x="55111" y="41039"/>
                    </a:cubicBezTo>
                    <a:lnTo>
                      <a:pt x="56300" y="41021"/>
                    </a:lnTo>
                    <a:lnTo>
                      <a:pt x="56034" y="38466"/>
                    </a:lnTo>
                    <a:cubicBezTo>
                      <a:pt x="59778" y="37011"/>
                      <a:pt x="60754" y="35876"/>
                      <a:pt x="62546" y="30925"/>
                    </a:cubicBezTo>
                    <a:lnTo>
                      <a:pt x="59370" y="25407"/>
                    </a:lnTo>
                    <a:lnTo>
                      <a:pt x="60754" y="24609"/>
                    </a:lnTo>
                    <a:cubicBezTo>
                      <a:pt x="60620" y="24079"/>
                      <a:pt x="60336" y="23926"/>
                      <a:pt x="59999" y="23926"/>
                    </a:cubicBezTo>
                    <a:cubicBezTo>
                      <a:pt x="59536" y="23926"/>
                      <a:pt x="58975" y="24215"/>
                      <a:pt x="58567" y="24215"/>
                    </a:cubicBezTo>
                    <a:cubicBezTo>
                      <a:pt x="58326" y="24215"/>
                      <a:pt x="58138" y="24114"/>
                      <a:pt x="58057" y="23792"/>
                    </a:cubicBezTo>
                    <a:lnTo>
                      <a:pt x="59316" y="21344"/>
                    </a:lnTo>
                    <a:lnTo>
                      <a:pt x="60062" y="22692"/>
                    </a:lnTo>
                    <a:lnTo>
                      <a:pt x="61286" y="21858"/>
                    </a:lnTo>
                    <a:lnTo>
                      <a:pt x="63504" y="23775"/>
                    </a:lnTo>
                    <a:lnTo>
                      <a:pt x="64178" y="27040"/>
                    </a:lnTo>
                    <a:cubicBezTo>
                      <a:pt x="64959" y="25993"/>
                      <a:pt x="65598" y="25478"/>
                      <a:pt x="65775" y="24822"/>
                    </a:cubicBezTo>
                    <a:cubicBezTo>
                      <a:pt x="66201" y="23367"/>
                      <a:pt x="64356" y="23225"/>
                      <a:pt x="64089" y="22515"/>
                    </a:cubicBezTo>
                    <a:lnTo>
                      <a:pt x="64444" y="18647"/>
                    </a:lnTo>
                    <a:cubicBezTo>
                      <a:pt x="66520" y="17955"/>
                      <a:pt x="66538" y="17902"/>
                      <a:pt x="66609" y="16305"/>
                    </a:cubicBezTo>
                    <a:cubicBezTo>
                      <a:pt x="66698" y="14229"/>
                      <a:pt x="66840" y="12171"/>
                      <a:pt x="66964" y="10059"/>
                    </a:cubicBezTo>
                    <a:cubicBezTo>
                      <a:pt x="65951" y="8994"/>
                      <a:pt x="64617" y="8884"/>
                      <a:pt x="63235" y="8884"/>
                    </a:cubicBezTo>
                    <a:cubicBezTo>
                      <a:pt x="62876" y="8884"/>
                      <a:pt x="62514" y="8891"/>
                      <a:pt x="62153" y="8891"/>
                    </a:cubicBezTo>
                    <a:cubicBezTo>
                      <a:pt x="62029" y="8891"/>
                      <a:pt x="61906" y="8890"/>
                      <a:pt x="61783" y="8888"/>
                    </a:cubicBezTo>
                    <a:cubicBezTo>
                      <a:pt x="61978" y="8001"/>
                      <a:pt x="62209" y="7362"/>
                      <a:pt x="62262" y="6741"/>
                    </a:cubicBezTo>
                    <a:cubicBezTo>
                      <a:pt x="62297" y="6102"/>
                      <a:pt x="62173" y="5464"/>
                      <a:pt x="62120" y="4701"/>
                    </a:cubicBezTo>
                    <a:lnTo>
                      <a:pt x="65119" y="4239"/>
                    </a:lnTo>
                    <a:cubicBezTo>
                      <a:pt x="59052" y="1427"/>
                      <a:pt x="52479" y="0"/>
                      <a:pt x="45863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9" name="Google Shape;3401;p74"/>
              <p:cNvSpPr/>
              <p:nvPr/>
            </p:nvSpPr>
            <p:spPr>
              <a:xfrm>
                <a:off x="7010819" y="4061082"/>
                <a:ext cx="117645" cy="102137"/>
              </a:xfrm>
              <a:custGeom>
                <a:avLst/>
                <a:gdLst/>
                <a:ahLst/>
                <a:cxnLst/>
                <a:rect l="l" t="t" r="r" b="b"/>
                <a:pathLst>
                  <a:path w="20389" h="17709" extrusionOk="0">
                    <a:moveTo>
                      <a:pt x="17567" y="0"/>
                    </a:moveTo>
                    <a:lnTo>
                      <a:pt x="17567" y="0"/>
                    </a:lnTo>
                    <a:cubicBezTo>
                      <a:pt x="17070" y="1331"/>
                      <a:pt x="16644" y="2697"/>
                      <a:pt x="16307" y="4081"/>
                    </a:cubicBezTo>
                    <a:cubicBezTo>
                      <a:pt x="16278" y="4199"/>
                      <a:pt x="16114" y="4268"/>
                      <a:pt x="16100" y="4268"/>
                    </a:cubicBezTo>
                    <a:cubicBezTo>
                      <a:pt x="16097" y="4268"/>
                      <a:pt x="16100" y="4265"/>
                      <a:pt x="16112" y="4259"/>
                    </a:cubicBezTo>
                    <a:lnTo>
                      <a:pt x="13912" y="3034"/>
                    </a:lnTo>
                    <a:lnTo>
                      <a:pt x="14391" y="1437"/>
                    </a:lnTo>
                    <a:lnTo>
                      <a:pt x="12617" y="337"/>
                    </a:lnTo>
                    <a:cubicBezTo>
                      <a:pt x="12563" y="2112"/>
                      <a:pt x="10416" y="1970"/>
                      <a:pt x="10523" y="3655"/>
                    </a:cubicBezTo>
                    <a:cubicBezTo>
                      <a:pt x="10523" y="3709"/>
                      <a:pt x="10239" y="3797"/>
                      <a:pt x="10079" y="3815"/>
                    </a:cubicBezTo>
                    <a:cubicBezTo>
                      <a:pt x="8287" y="4028"/>
                      <a:pt x="8553" y="4418"/>
                      <a:pt x="7276" y="5305"/>
                    </a:cubicBezTo>
                    <a:cubicBezTo>
                      <a:pt x="5785" y="6352"/>
                      <a:pt x="5466" y="8730"/>
                      <a:pt x="3017" y="8765"/>
                    </a:cubicBezTo>
                    <a:cubicBezTo>
                      <a:pt x="2166" y="8783"/>
                      <a:pt x="1154" y="9919"/>
                      <a:pt x="569" y="10770"/>
                    </a:cubicBezTo>
                    <a:cubicBezTo>
                      <a:pt x="178" y="11356"/>
                      <a:pt x="1" y="12705"/>
                      <a:pt x="374" y="13095"/>
                    </a:cubicBezTo>
                    <a:cubicBezTo>
                      <a:pt x="1687" y="14443"/>
                      <a:pt x="746" y="15810"/>
                      <a:pt x="569" y="17708"/>
                    </a:cubicBezTo>
                    <a:cubicBezTo>
                      <a:pt x="3337" y="16519"/>
                      <a:pt x="5839" y="15668"/>
                      <a:pt x="8074" y="14213"/>
                    </a:cubicBezTo>
                    <a:lnTo>
                      <a:pt x="10558" y="15934"/>
                    </a:lnTo>
                    <a:lnTo>
                      <a:pt x="9866" y="17336"/>
                    </a:lnTo>
                    <a:cubicBezTo>
                      <a:pt x="11960" y="17300"/>
                      <a:pt x="13592" y="16998"/>
                      <a:pt x="14710" y="15508"/>
                    </a:cubicBezTo>
                    <a:cubicBezTo>
                      <a:pt x="16094" y="13645"/>
                      <a:pt x="17585" y="11835"/>
                      <a:pt x="18773" y="9866"/>
                    </a:cubicBezTo>
                    <a:cubicBezTo>
                      <a:pt x="19590" y="8482"/>
                      <a:pt x="20388" y="6885"/>
                      <a:pt x="18862" y="5305"/>
                    </a:cubicBezTo>
                    <a:cubicBezTo>
                      <a:pt x="18596" y="5039"/>
                      <a:pt x="18330" y="4330"/>
                      <a:pt x="18472" y="4099"/>
                    </a:cubicBezTo>
                    <a:cubicBezTo>
                      <a:pt x="19732" y="2307"/>
                      <a:pt x="17372" y="1491"/>
                      <a:pt x="17567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0" name="Google Shape;3402;p74"/>
              <p:cNvSpPr/>
              <p:nvPr/>
            </p:nvSpPr>
            <p:spPr>
              <a:xfrm>
                <a:off x="6995058" y="4000087"/>
                <a:ext cx="41059" cy="51071"/>
              </a:xfrm>
              <a:custGeom>
                <a:avLst/>
                <a:gdLst/>
                <a:ahLst/>
                <a:cxnLst/>
                <a:rect l="l" t="t" r="r" b="b"/>
                <a:pathLst>
                  <a:path w="7116" h="8855" extrusionOk="0">
                    <a:moveTo>
                      <a:pt x="5359" y="0"/>
                    </a:moveTo>
                    <a:cubicBezTo>
                      <a:pt x="4649" y="976"/>
                      <a:pt x="3993" y="1774"/>
                      <a:pt x="3460" y="2644"/>
                    </a:cubicBezTo>
                    <a:cubicBezTo>
                      <a:pt x="2910" y="3513"/>
                      <a:pt x="1455" y="3638"/>
                      <a:pt x="1828" y="5181"/>
                    </a:cubicBezTo>
                    <a:cubicBezTo>
                      <a:pt x="1354" y="4803"/>
                      <a:pt x="1037" y="4660"/>
                      <a:pt x="815" y="4660"/>
                    </a:cubicBezTo>
                    <a:cubicBezTo>
                      <a:pt x="256" y="4660"/>
                      <a:pt x="305" y="5571"/>
                      <a:pt x="1" y="5926"/>
                    </a:cubicBezTo>
                    <a:cubicBezTo>
                      <a:pt x="1136" y="7417"/>
                      <a:pt x="1438" y="7577"/>
                      <a:pt x="5412" y="8854"/>
                    </a:cubicBezTo>
                    <a:cubicBezTo>
                      <a:pt x="5590" y="7896"/>
                      <a:pt x="5625" y="7239"/>
                      <a:pt x="5820" y="6636"/>
                    </a:cubicBezTo>
                    <a:cubicBezTo>
                      <a:pt x="6033" y="6015"/>
                      <a:pt x="6335" y="5430"/>
                      <a:pt x="6708" y="4880"/>
                    </a:cubicBezTo>
                    <a:cubicBezTo>
                      <a:pt x="7116" y="4294"/>
                      <a:pt x="5696" y="4170"/>
                      <a:pt x="6459" y="3354"/>
                    </a:cubicBezTo>
                    <a:cubicBezTo>
                      <a:pt x="6849" y="2928"/>
                      <a:pt x="6637" y="1686"/>
                      <a:pt x="6778" y="1384"/>
                    </a:cubicBezTo>
                    <a:cubicBezTo>
                      <a:pt x="6832" y="1224"/>
                      <a:pt x="6867" y="1047"/>
                      <a:pt x="6885" y="870"/>
                    </a:cubicBezTo>
                    <a:lnTo>
                      <a:pt x="5359" y="0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1" name="Google Shape;3403;p74"/>
              <p:cNvSpPr/>
              <p:nvPr/>
            </p:nvSpPr>
            <p:spPr>
              <a:xfrm>
                <a:off x="7078892" y="4018504"/>
                <a:ext cx="57544" cy="36030"/>
              </a:xfrm>
              <a:custGeom>
                <a:avLst/>
                <a:gdLst/>
                <a:ahLst/>
                <a:cxnLst/>
                <a:rect l="l" t="t" r="r" b="b"/>
                <a:pathLst>
                  <a:path w="9973" h="6247" extrusionOk="0">
                    <a:moveTo>
                      <a:pt x="0" y="1"/>
                    </a:moveTo>
                    <a:lnTo>
                      <a:pt x="266" y="1722"/>
                    </a:lnTo>
                    <a:lnTo>
                      <a:pt x="1668" y="1970"/>
                    </a:lnTo>
                    <a:lnTo>
                      <a:pt x="870" y="3177"/>
                    </a:lnTo>
                    <a:cubicBezTo>
                      <a:pt x="1300" y="3058"/>
                      <a:pt x="1704" y="3001"/>
                      <a:pt x="2079" y="3001"/>
                    </a:cubicBezTo>
                    <a:cubicBezTo>
                      <a:pt x="3221" y="3001"/>
                      <a:pt x="4106" y="3533"/>
                      <a:pt x="4720" y="4508"/>
                    </a:cubicBezTo>
                    <a:cubicBezTo>
                      <a:pt x="5319" y="5452"/>
                      <a:pt x="5558" y="5867"/>
                      <a:pt x="5945" y="5867"/>
                    </a:cubicBezTo>
                    <a:cubicBezTo>
                      <a:pt x="6235" y="5867"/>
                      <a:pt x="6607" y="5635"/>
                      <a:pt x="7275" y="5218"/>
                    </a:cubicBezTo>
                    <a:cubicBezTo>
                      <a:pt x="7453" y="5111"/>
                      <a:pt x="7648" y="5058"/>
                      <a:pt x="7861" y="5022"/>
                    </a:cubicBezTo>
                    <a:lnTo>
                      <a:pt x="9564" y="6247"/>
                    </a:lnTo>
                    <a:lnTo>
                      <a:pt x="9972" y="5679"/>
                    </a:lnTo>
                    <a:cubicBezTo>
                      <a:pt x="9582" y="4809"/>
                      <a:pt x="9262" y="3887"/>
                      <a:pt x="8819" y="3035"/>
                    </a:cubicBezTo>
                    <a:cubicBezTo>
                      <a:pt x="8151" y="1821"/>
                      <a:pt x="7070" y="1194"/>
                      <a:pt x="5857" y="1194"/>
                    </a:cubicBezTo>
                    <a:cubicBezTo>
                      <a:pt x="5138" y="1194"/>
                      <a:pt x="4373" y="1415"/>
                      <a:pt x="3620" y="1864"/>
                    </a:cubicBezTo>
                    <a:cubicBezTo>
                      <a:pt x="3336" y="2024"/>
                      <a:pt x="3052" y="2166"/>
                      <a:pt x="2644" y="2396"/>
                    </a:cubicBezTo>
                    <a:lnTo>
                      <a:pt x="1970" y="46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2" name="Google Shape;3404;p74"/>
              <p:cNvSpPr/>
              <p:nvPr/>
            </p:nvSpPr>
            <p:spPr>
              <a:xfrm>
                <a:off x="7051663" y="3806456"/>
                <a:ext cx="38503" cy="70819"/>
              </a:xfrm>
              <a:custGeom>
                <a:avLst/>
                <a:gdLst/>
                <a:ahLst/>
                <a:cxnLst/>
                <a:rect l="l" t="t" r="r" b="b"/>
                <a:pathLst>
                  <a:path w="6673" h="12279" extrusionOk="0">
                    <a:moveTo>
                      <a:pt x="6672" y="1"/>
                    </a:moveTo>
                    <a:lnTo>
                      <a:pt x="6672" y="1"/>
                    </a:lnTo>
                    <a:cubicBezTo>
                      <a:pt x="6223" y="198"/>
                      <a:pt x="5784" y="260"/>
                      <a:pt x="5357" y="260"/>
                    </a:cubicBezTo>
                    <a:cubicBezTo>
                      <a:pt x="4670" y="260"/>
                      <a:pt x="4013" y="100"/>
                      <a:pt x="3390" y="89"/>
                    </a:cubicBezTo>
                    <a:lnTo>
                      <a:pt x="3088" y="2786"/>
                    </a:lnTo>
                    <a:lnTo>
                      <a:pt x="4809" y="5164"/>
                    </a:lnTo>
                    <a:lnTo>
                      <a:pt x="1" y="10771"/>
                    </a:lnTo>
                    <a:lnTo>
                      <a:pt x="1083" y="12279"/>
                    </a:lnTo>
                    <a:lnTo>
                      <a:pt x="6388" y="7772"/>
                    </a:lnTo>
                    <a:cubicBezTo>
                      <a:pt x="4454" y="6495"/>
                      <a:pt x="6175" y="3709"/>
                      <a:pt x="4383" y="2502"/>
                    </a:cubicBezTo>
                    <a:lnTo>
                      <a:pt x="6672" y="1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3" name="Google Shape;3405;p74"/>
              <p:cNvSpPr/>
              <p:nvPr/>
            </p:nvSpPr>
            <p:spPr>
              <a:xfrm>
                <a:off x="6984824" y="4061618"/>
                <a:ext cx="42081" cy="8893"/>
              </a:xfrm>
              <a:custGeom>
                <a:avLst/>
                <a:gdLst/>
                <a:ahLst/>
                <a:cxnLst/>
                <a:rect l="l" t="t" r="r" b="b"/>
                <a:pathLst>
                  <a:path w="7293" h="1542" extrusionOk="0">
                    <a:moveTo>
                      <a:pt x="4286" y="0"/>
                    </a:moveTo>
                    <a:cubicBezTo>
                      <a:pt x="2949" y="0"/>
                      <a:pt x="1596" y="367"/>
                      <a:pt x="0" y="510"/>
                    </a:cubicBezTo>
                    <a:cubicBezTo>
                      <a:pt x="787" y="973"/>
                      <a:pt x="1302" y="1542"/>
                      <a:pt x="1738" y="1542"/>
                    </a:cubicBezTo>
                    <a:cubicBezTo>
                      <a:pt x="1970" y="1542"/>
                      <a:pt x="2179" y="1380"/>
                      <a:pt x="2396" y="954"/>
                    </a:cubicBezTo>
                    <a:cubicBezTo>
                      <a:pt x="2708" y="1325"/>
                      <a:pt x="3056" y="1432"/>
                      <a:pt x="3417" y="1432"/>
                    </a:cubicBezTo>
                    <a:cubicBezTo>
                      <a:pt x="3816" y="1432"/>
                      <a:pt x="4231" y="1302"/>
                      <a:pt x="4631" y="1256"/>
                    </a:cubicBezTo>
                    <a:cubicBezTo>
                      <a:pt x="5394" y="1149"/>
                      <a:pt x="6157" y="1025"/>
                      <a:pt x="7293" y="830"/>
                    </a:cubicBezTo>
                    <a:cubicBezTo>
                      <a:pt x="6240" y="198"/>
                      <a:pt x="5268" y="0"/>
                      <a:pt x="4286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4" name="Google Shape;3406;p74"/>
              <p:cNvSpPr/>
              <p:nvPr/>
            </p:nvSpPr>
            <p:spPr>
              <a:xfrm>
                <a:off x="7035181" y="4030478"/>
                <a:ext cx="15469" cy="21703"/>
              </a:xfrm>
              <a:custGeom>
                <a:avLst/>
                <a:gdLst/>
                <a:ahLst/>
                <a:cxnLst/>
                <a:rect l="l" t="t" r="r" b="b"/>
                <a:pathLst>
                  <a:path w="2681" h="3763" extrusionOk="0">
                    <a:moveTo>
                      <a:pt x="2662" y="1"/>
                    </a:moveTo>
                    <a:cubicBezTo>
                      <a:pt x="19" y="675"/>
                      <a:pt x="1" y="764"/>
                      <a:pt x="1012" y="3763"/>
                    </a:cubicBezTo>
                    <a:lnTo>
                      <a:pt x="1491" y="2148"/>
                    </a:lnTo>
                    <a:lnTo>
                      <a:pt x="2201" y="3408"/>
                    </a:lnTo>
                    <a:lnTo>
                      <a:pt x="2680" y="3372"/>
                    </a:lnTo>
                    <a:cubicBezTo>
                      <a:pt x="2574" y="2840"/>
                      <a:pt x="2485" y="2308"/>
                      <a:pt x="2450" y="1758"/>
                    </a:cubicBezTo>
                    <a:cubicBezTo>
                      <a:pt x="2485" y="1172"/>
                      <a:pt x="2556" y="586"/>
                      <a:pt x="2662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5" name="Google Shape;3407;p74"/>
              <p:cNvSpPr/>
              <p:nvPr/>
            </p:nvSpPr>
            <p:spPr>
              <a:xfrm>
                <a:off x="7045011" y="3983609"/>
                <a:ext cx="19047" cy="18121"/>
              </a:xfrm>
              <a:custGeom>
                <a:avLst/>
                <a:gdLst/>
                <a:ahLst/>
                <a:cxnLst/>
                <a:rect l="l" t="t" r="r" b="b"/>
                <a:pathLst>
                  <a:path w="3301" h="3142" extrusionOk="0">
                    <a:moveTo>
                      <a:pt x="3301" y="0"/>
                    </a:moveTo>
                    <a:lnTo>
                      <a:pt x="0" y="1455"/>
                    </a:lnTo>
                    <a:lnTo>
                      <a:pt x="550" y="2520"/>
                    </a:lnTo>
                    <a:lnTo>
                      <a:pt x="1154" y="1793"/>
                    </a:lnTo>
                    <a:lnTo>
                      <a:pt x="2804" y="3141"/>
                    </a:lnTo>
                    <a:lnTo>
                      <a:pt x="3301" y="0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6" name="Google Shape;3408;p74"/>
              <p:cNvSpPr/>
              <p:nvPr/>
            </p:nvSpPr>
            <p:spPr>
              <a:xfrm>
                <a:off x="7034362" y="3943182"/>
                <a:ext cx="9734" cy="24570"/>
              </a:xfrm>
              <a:custGeom>
                <a:avLst/>
                <a:gdLst/>
                <a:ahLst/>
                <a:cxnLst/>
                <a:rect l="l" t="t" r="r" b="b"/>
                <a:pathLst>
                  <a:path w="1687" h="4260" extrusionOk="0">
                    <a:moveTo>
                      <a:pt x="249" y="1"/>
                    </a:moveTo>
                    <a:cubicBezTo>
                      <a:pt x="1" y="2627"/>
                      <a:pt x="1" y="2627"/>
                      <a:pt x="977" y="4259"/>
                    </a:cubicBezTo>
                    <a:cubicBezTo>
                      <a:pt x="1687" y="1261"/>
                      <a:pt x="1687" y="1261"/>
                      <a:pt x="249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7" name="Google Shape;3409;p74"/>
              <p:cNvSpPr/>
              <p:nvPr/>
            </p:nvSpPr>
            <p:spPr>
              <a:xfrm>
                <a:off x="6724214" y="4015234"/>
                <a:ext cx="1131" cy="513"/>
              </a:xfrm>
              <a:custGeom>
                <a:avLst/>
                <a:gdLst/>
                <a:ahLst/>
                <a:cxnLst/>
                <a:rect l="l" t="t" r="r" b="b"/>
                <a:pathLst>
                  <a:path w="196" h="89" extrusionOk="0">
                    <a:moveTo>
                      <a:pt x="196" y="0"/>
                    </a:moveTo>
                    <a:lnTo>
                      <a:pt x="1" y="89"/>
                    </a:lnTo>
                    <a:lnTo>
                      <a:pt x="1" y="89"/>
                    </a:lnTo>
                    <a:lnTo>
                      <a:pt x="196" y="18"/>
                    </a:lnTo>
                    <a:lnTo>
                      <a:pt x="196" y="0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8" name="Google Shape;3410;p74"/>
              <p:cNvSpPr/>
              <p:nvPr/>
            </p:nvSpPr>
            <p:spPr>
              <a:xfrm>
                <a:off x="7071623" y="3755083"/>
                <a:ext cx="16589" cy="16380"/>
              </a:xfrm>
              <a:custGeom>
                <a:avLst/>
                <a:gdLst/>
                <a:ahLst/>
                <a:cxnLst/>
                <a:rect l="l" t="t" r="r" b="b"/>
                <a:pathLst>
                  <a:path w="2875" h="2840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835" y="1029"/>
                      <a:pt x="1739" y="1970"/>
                      <a:pt x="2733" y="2839"/>
                    </a:cubicBezTo>
                    <a:cubicBezTo>
                      <a:pt x="2840" y="2520"/>
                      <a:pt x="2875" y="2201"/>
                      <a:pt x="2822" y="1881"/>
                    </a:cubicBezTo>
                    <a:cubicBezTo>
                      <a:pt x="1899" y="1225"/>
                      <a:pt x="959" y="604"/>
                      <a:pt x="1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9" name="Google Shape;3411;p74"/>
              <p:cNvSpPr/>
              <p:nvPr/>
            </p:nvSpPr>
            <p:spPr>
              <a:xfrm>
                <a:off x="6722575" y="4015741"/>
                <a:ext cx="1541" cy="727"/>
              </a:xfrm>
              <a:custGeom>
                <a:avLst/>
                <a:gdLst/>
                <a:ahLst/>
                <a:cxnLst/>
                <a:rect l="l" t="t" r="r" b="b"/>
                <a:pathLst>
                  <a:path w="267" h="126" extrusionOk="0">
                    <a:moveTo>
                      <a:pt x="267" y="1"/>
                    </a:moveTo>
                    <a:cubicBezTo>
                      <a:pt x="178" y="36"/>
                      <a:pt x="89" y="72"/>
                      <a:pt x="1" y="125"/>
                    </a:cubicBezTo>
                    <a:cubicBezTo>
                      <a:pt x="107" y="90"/>
                      <a:pt x="178" y="36"/>
                      <a:pt x="267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0" name="Google Shape;3412;p74"/>
              <p:cNvSpPr/>
              <p:nvPr/>
            </p:nvSpPr>
            <p:spPr>
              <a:xfrm>
                <a:off x="6772321" y="4116142"/>
                <a:ext cx="30927" cy="46769"/>
              </a:xfrm>
              <a:custGeom>
                <a:avLst/>
                <a:gdLst/>
                <a:ahLst/>
                <a:cxnLst/>
                <a:rect l="l" t="t" r="r" b="b"/>
                <a:pathLst>
                  <a:path w="5360" h="8109" extrusionOk="0">
                    <a:moveTo>
                      <a:pt x="1828" y="0"/>
                    </a:moveTo>
                    <a:lnTo>
                      <a:pt x="1" y="2946"/>
                    </a:lnTo>
                    <a:cubicBezTo>
                      <a:pt x="444" y="3762"/>
                      <a:pt x="1030" y="4738"/>
                      <a:pt x="1527" y="5785"/>
                    </a:cubicBezTo>
                    <a:cubicBezTo>
                      <a:pt x="2308" y="7328"/>
                      <a:pt x="3479" y="8091"/>
                      <a:pt x="5359" y="8109"/>
                    </a:cubicBezTo>
                    <a:cubicBezTo>
                      <a:pt x="4667" y="6689"/>
                      <a:pt x="3993" y="5625"/>
                      <a:pt x="3798" y="4205"/>
                    </a:cubicBezTo>
                    <a:cubicBezTo>
                      <a:pt x="3621" y="2768"/>
                      <a:pt x="2574" y="1491"/>
                      <a:pt x="1828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2291" name="Google Shape;3413;p74"/>
          <p:cNvGrpSpPr/>
          <p:nvPr/>
        </p:nvGrpSpPr>
        <p:grpSpPr>
          <a:xfrm>
            <a:off x="7953967" y="3646858"/>
            <a:ext cx="187557" cy="187557"/>
            <a:chOff x="8565775" y="671075"/>
            <a:chExt cx="441000" cy="441000"/>
          </a:xfrm>
        </p:grpSpPr>
        <p:sp>
          <p:nvSpPr>
            <p:cNvPr id="2292" name="Google Shape;3414;p74"/>
            <p:cNvSpPr/>
            <p:nvPr/>
          </p:nvSpPr>
          <p:spPr>
            <a:xfrm>
              <a:off x="8565775" y="671075"/>
              <a:ext cx="441000" cy="441000"/>
            </a:xfrm>
            <a:prstGeom prst="ellipse">
              <a:avLst/>
            </a:prstGeom>
            <a:gradFill>
              <a:gsLst>
                <a:gs pos="0">
                  <a:srgbClr val="869FB1">
                    <a:alpha val="65920"/>
                  </a:srgbClr>
                </a:gs>
                <a:gs pos="100000">
                  <a:srgbClr val="FFFFFF">
                    <a:alpha val="0"/>
                    <a:alpha val="65920"/>
                  </a:srgbClr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3" name="Google Shape;3415;p74"/>
            <p:cNvSpPr/>
            <p:nvPr/>
          </p:nvSpPr>
          <p:spPr>
            <a:xfrm>
              <a:off x="8706625" y="811925"/>
              <a:ext cx="159300" cy="159300"/>
            </a:xfrm>
            <a:prstGeom prst="ellipse">
              <a:avLst/>
            </a:prstGeom>
            <a:solidFill>
              <a:srgbClr val="D7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294" name="Google Shape;3416;p74"/>
          <p:cNvSpPr/>
          <p:nvPr/>
        </p:nvSpPr>
        <p:spPr>
          <a:xfrm>
            <a:off x="8255182" y="3642779"/>
            <a:ext cx="193683" cy="195716"/>
          </a:xfrm>
          <a:custGeom>
            <a:avLst/>
            <a:gdLst/>
            <a:ahLst/>
            <a:cxnLst/>
            <a:rect l="l" t="t" r="r" b="b"/>
            <a:pathLst>
              <a:path w="194168" h="196207" extrusionOk="0">
                <a:moveTo>
                  <a:pt x="11576" y="0"/>
                </a:moveTo>
                <a:cubicBezTo>
                  <a:pt x="8883" y="0"/>
                  <a:pt x="6181" y="987"/>
                  <a:pt x="4103" y="3065"/>
                </a:cubicBezTo>
                <a:cubicBezTo>
                  <a:pt x="1026" y="5799"/>
                  <a:pt x="1" y="10243"/>
                  <a:pt x="1368" y="14004"/>
                </a:cubicBezTo>
                <a:lnTo>
                  <a:pt x="65293" y="189369"/>
                </a:lnTo>
                <a:cubicBezTo>
                  <a:pt x="67002" y="193471"/>
                  <a:pt x="70762" y="196206"/>
                  <a:pt x="74864" y="196206"/>
                </a:cubicBezTo>
                <a:cubicBezTo>
                  <a:pt x="79308" y="196206"/>
                  <a:pt x="83410" y="193813"/>
                  <a:pt x="85120" y="190053"/>
                </a:cubicBezTo>
                <a:lnTo>
                  <a:pt x="114176" y="124077"/>
                </a:lnTo>
                <a:cubicBezTo>
                  <a:pt x="115202" y="121342"/>
                  <a:pt x="117595" y="119291"/>
                  <a:pt x="119988" y="118266"/>
                </a:cubicBezTo>
                <a:lnTo>
                  <a:pt x="187331" y="92286"/>
                </a:lnTo>
                <a:cubicBezTo>
                  <a:pt x="191433" y="90577"/>
                  <a:pt x="193826" y="86816"/>
                  <a:pt x="193826" y="82714"/>
                </a:cubicBezTo>
                <a:cubicBezTo>
                  <a:pt x="194168" y="78270"/>
                  <a:pt x="191433" y="74510"/>
                  <a:pt x="187673" y="72801"/>
                </a:cubicBezTo>
                <a:lnTo>
                  <a:pt x="15384" y="672"/>
                </a:lnTo>
                <a:cubicBezTo>
                  <a:pt x="14163" y="228"/>
                  <a:pt x="12871" y="0"/>
                  <a:pt x="11576" y="0"/>
                </a:cubicBezTo>
                <a:close/>
              </a:path>
            </a:pathLst>
          </a:custGeom>
          <a:solidFill>
            <a:srgbClr val="7994A9">
              <a:alpha val="64709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95" name="Google Shape;3417;p74"/>
          <p:cNvSpPr/>
          <p:nvPr/>
        </p:nvSpPr>
        <p:spPr>
          <a:xfrm flipH="1">
            <a:off x="7463420" y="3609234"/>
            <a:ext cx="178589" cy="262805"/>
          </a:xfrm>
          <a:custGeom>
            <a:avLst/>
            <a:gdLst/>
            <a:ahLst/>
            <a:cxnLst/>
            <a:rect l="l" t="t" r="r" b="b"/>
            <a:pathLst>
              <a:path w="133027" h="195758" extrusionOk="0">
                <a:moveTo>
                  <a:pt x="65846" y="26249"/>
                </a:moveTo>
                <a:cubicBezTo>
                  <a:pt x="87201" y="26249"/>
                  <a:pt x="104108" y="43156"/>
                  <a:pt x="104108" y="64511"/>
                </a:cubicBezTo>
                <a:cubicBezTo>
                  <a:pt x="104108" y="85422"/>
                  <a:pt x="87201" y="102328"/>
                  <a:pt x="65846" y="102328"/>
                </a:cubicBezTo>
                <a:cubicBezTo>
                  <a:pt x="44936" y="102328"/>
                  <a:pt x="28029" y="85422"/>
                  <a:pt x="28029" y="64511"/>
                </a:cubicBezTo>
                <a:cubicBezTo>
                  <a:pt x="28029" y="43156"/>
                  <a:pt x="44936" y="26249"/>
                  <a:pt x="65846" y="26249"/>
                </a:cubicBezTo>
                <a:close/>
                <a:moveTo>
                  <a:pt x="66291" y="0"/>
                </a:moveTo>
                <a:cubicBezTo>
                  <a:pt x="29809" y="0"/>
                  <a:pt x="0" y="29809"/>
                  <a:pt x="0" y="66291"/>
                </a:cubicBezTo>
                <a:cubicBezTo>
                  <a:pt x="0" y="84977"/>
                  <a:pt x="18241" y="118345"/>
                  <a:pt x="18241" y="118345"/>
                </a:cubicBezTo>
                <a:lnTo>
                  <a:pt x="64066" y="195758"/>
                </a:lnTo>
                <a:lnTo>
                  <a:pt x="111671" y="119234"/>
                </a:lnTo>
                <a:cubicBezTo>
                  <a:pt x="111671" y="119234"/>
                  <a:pt x="133027" y="87201"/>
                  <a:pt x="133027" y="66291"/>
                </a:cubicBezTo>
                <a:cubicBezTo>
                  <a:pt x="133027" y="29809"/>
                  <a:pt x="103218" y="0"/>
                  <a:pt x="66291" y="0"/>
                </a:cubicBezTo>
                <a:close/>
              </a:path>
            </a:pathLst>
          </a:custGeom>
          <a:solidFill>
            <a:srgbClr val="C9D4D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296" name="Google Shape;3418;p74"/>
          <p:cNvGrpSpPr/>
          <p:nvPr/>
        </p:nvGrpSpPr>
        <p:grpSpPr>
          <a:xfrm>
            <a:off x="6107822" y="2725077"/>
            <a:ext cx="587871" cy="512373"/>
            <a:chOff x="6000100" y="3076250"/>
            <a:chExt cx="587871" cy="512373"/>
          </a:xfrm>
        </p:grpSpPr>
        <p:sp>
          <p:nvSpPr>
            <p:cNvPr id="2297" name="Google Shape;3419;p74"/>
            <p:cNvSpPr/>
            <p:nvPr/>
          </p:nvSpPr>
          <p:spPr>
            <a:xfrm>
              <a:off x="6000100" y="3076250"/>
              <a:ext cx="587871" cy="512373"/>
            </a:xfrm>
            <a:custGeom>
              <a:avLst/>
              <a:gdLst/>
              <a:ahLst/>
              <a:cxnLst/>
              <a:rect l="l" t="t" r="r" b="b"/>
              <a:pathLst>
                <a:path w="101884" h="88838" extrusionOk="0">
                  <a:moveTo>
                    <a:pt x="50272" y="0"/>
                  </a:moveTo>
                  <a:cubicBezTo>
                    <a:pt x="31897" y="0"/>
                    <a:pt x="14791" y="11087"/>
                    <a:pt x="8322" y="29000"/>
                  </a:cubicBezTo>
                  <a:cubicBezTo>
                    <a:pt x="1" y="51995"/>
                    <a:pt x="12332" y="77546"/>
                    <a:pt x="35878" y="86063"/>
                  </a:cubicBezTo>
                  <a:cubicBezTo>
                    <a:pt x="41078" y="87945"/>
                    <a:pt x="46391" y="88838"/>
                    <a:pt x="51602" y="88838"/>
                  </a:cubicBezTo>
                  <a:cubicBezTo>
                    <a:pt x="69970" y="88838"/>
                    <a:pt x="87079" y="77751"/>
                    <a:pt x="93562" y="59838"/>
                  </a:cubicBezTo>
                  <a:cubicBezTo>
                    <a:pt x="101883" y="36843"/>
                    <a:pt x="89534" y="11292"/>
                    <a:pt x="66006" y="2775"/>
                  </a:cubicBezTo>
                  <a:cubicBezTo>
                    <a:pt x="60802" y="893"/>
                    <a:pt x="55486" y="0"/>
                    <a:pt x="50272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298" name="Google Shape;3420;p74"/>
            <p:cNvGrpSpPr/>
            <p:nvPr/>
          </p:nvGrpSpPr>
          <p:grpSpPr>
            <a:xfrm>
              <a:off x="6031360" y="3076713"/>
              <a:ext cx="539107" cy="480965"/>
              <a:chOff x="6031360" y="3076713"/>
              <a:chExt cx="539107" cy="480965"/>
            </a:xfrm>
          </p:grpSpPr>
          <p:sp>
            <p:nvSpPr>
              <p:cNvPr id="2299" name="Google Shape;3421;p74"/>
              <p:cNvSpPr/>
              <p:nvPr/>
            </p:nvSpPr>
            <p:spPr>
              <a:xfrm>
                <a:off x="6160232" y="3107767"/>
                <a:ext cx="410235" cy="449911"/>
              </a:xfrm>
              <a:custGeom>
                <a:avLst/>
                <a:gdLst/>
                <a:ahLst/>
                <a:cxnLst/>
                <a:rect l="l" t="t" r="r" b="b"/>
                <a:pathLst>
                  <a:path w="71098" h="78008" extrusionOk="0">
                    <a:moveTo>
                      <a:pt x="36108" y="3531"/>
                    </a:moveTo>
                    <a:lnTo>
                      <a:pt x="36835" y="4631"/>
                    </a:lnTo>
                    <a:cubicBezTo>
                      <a:pt x="36551" y="4826"/>
                      <a:pt x="36268" y="5039"/>
                      <a:pt x="35948" y="5217"/>
                    </a:cubicBezTo>
                    <a:cubicBezTo>
                      <a:pt x="35043" y="5749"/>
                      <a:pt x="34635" y="6459"/>
                      <a:pt x="35132" y="7488"/>
                    </a:cubicBezTo>
                    <a:cubicBezTo>
                      <a:pt x="35486" y="8208"/>
                      <a:pt x="35984" y="8561"/>
                      <a:pt x="36635" y="8561"/>
                    </a:cubicBezTo>
                    <a:cubicBezTo>
                      <a:pt x="36866" y="8561"/>
                      <a:pt x="37116" y="8517"/>
                      <a:pt x="37385" y="8428"/>
                    </a:cubicBezTo>
                    <a:cubicBezTo>
                      <a:pt x="37776" y="8304"/>
                      <a:pt x="38184" y="8198"/>
                      <a:pt x="38752" y="8056"/>
                    </a:cubicBezTo>
                    <a:lnTo>
                      <a:pt x="38752" y="8056"/>
                    </a:lnTo>
                    <a:cubicBezTo>
                      <a:pt x="38412" y="9075"/>
                      <a:pt x="37909" y="9331"/>
                      <a:pt x="37373" y="9331"/>
                    </a:cubicBezTo>
                    <a:cubicBezTo>
                      <a:pt x="36833" y="9331"/>
                      <a:pt x="36258" y="9072"/>
                      <a:pt x="35779" y="9072"/>
                    </a:cubicBezTo>
                    <a:cubicBezTo>
                      <a:pt x="35690" y="9072"/>
                      <a:pt x="35604" y="9081"/>
                      <a:pt x="35522" y="9102"/>
                    </a:cubicBezTo>
                    <a:lnTo>
                      <a:pt x="33162" y="11977"/>
                    </a:lnTo>
                    <a:lnTo>
                      <a:pt x="28585" y="11037"/>
                    </a:lnTo>
                    <a:lnTo>
                      <a:pt x="31832" y="10238"/>
                    </a:lnTo>
                    <a:cubicBezTo>
                      <a:pt x="32825" y="8162"/>
                      <a:pt x="33127" y="7062"/>
                      <a:pt x="32914" y="6228"/>
                    </a:cubicBezTo>
                    <a:lnTo>
                      <a:pt x="36108" y="3531"/>
                    </a:lnTo>
                    <a:close/>
                    <a:moveTo>
                      <a:pt x="38947" y="36232"/>
                    </a:moveTo>
                    <a:lnTo>
                      <a:pt x="38947" y="36232"/>
                    </a:lnTo>
                    <a:cubicBezTo>
                      <a:pt x="40402" y="36374"/>
                      <a:pt x="40561" y="37705"/>
                      <a:pt x="41253" y="38486"/>
                    </a:cubicBezTo>
                    <a:cubicBezTo>
                      <a:pt x="40278" y="40029"/>
                      <a:pt x="42194" y="41076"/>
                      <a:pt x="41963" y="42673"/>
                    </a:cubicBezTo>
                    <a:cubicBezTo>
                      <a:pt x="41786" y="43862"/>
                      <a:pt x="42833" y="45264"/>
                      <a:pt x="43241" y="46648"/>
                    </a:cubicBezTo>
                    <a:cubicBezTo>
                      <a:pt x="43560" y="47641"/>
                      <a:pt x="43507" y="48741"/>
                      <a:pt x="43046" y="49699"/>
                    </a:cubicBezTo>
                    <a:lnTo>
                      <a:pt x="40473" y="45760"/>
                    </a:lnTo>
                    <a:cubicBezTo>
                      <a:pt x="41449" y="42726"/>
                      <a:pt x="39160" y="39728"/>
                      <a:pt x="38947" y="36232"/>
                    </a:cubicBezTo>
                    <a:close/>
                    <a:moveTo>
                      <a:pt x="36430" y="1"/>
                    </a:moveTo>
                    <a:cubicBezTo>
                      <a:pt x="35873" y="1"/>
                      <a:pt x="35316" y="87"/>
                      <a:pt x="34759" y="284"/>
                    </a:cubicBezTo>
                    <a:cubicBezTo>
                      <a:pt x="33659" y="657"/>
                      <a:pt x="32346" y="870"/>
                      <a:pt x="31885" y="2005"/>
                    </a:cubicBezTo>
                    <a:cubicBezTo>
                      <a:pt x="31264" y="3567"/>
                      <a:pt x="29809" y="3549"/>
                      <a:pt x="28656" y="3992"/>
                    </a:cubicBezTo>
                    <a:cubicBezTo>
                      <a:pt x="26331" y="4826"/>
                      <a:pt x="26012" y="5465"/>
                      <a:pt x="27006" y="7683"/>
                    </a:cubicBezTo>
                    <a:lnTo>
                      <a:pt x="29791" y="7736"/>
                    </a:lnTo>
                    <a:lnTo>
                      <a:pt x="29046" y="10327"/>
                    </a:lnTo>
                    <a:lnTo>
                      <a:pt x="28425" y="7736"/>
                    </a:lnTo>
                    <a:lnTo>
                      <a:pt x="26633" y="11143"/>
                    </a:lnTo>
                    <a:cubicBezTo>
                      <a:pt x="25746" y="11374"/>
                      <a:pt x="24734" y="11391"/>
                      <a:pt x="24113" y="11870"/>
                    </a:cubicBezTo>
                    <a:cubicBezTo>
                      <a:pt x="22960" y="12775"/>
                      <a:pt x="21328" y="12509"/>
                      <a:pt x="20352" y="13680"/>
                    </a:cubicBezTo>
                    <a:lnTo>
                      <a:pt x="19695" y="12900"/>
                    </a:lnTo>
                    <a:lnTo>
                      <a:pt x="18808" y="14106"/>
                    </a:lnTo>
                    <a:cubicBezTo>
                      <a:pt x="18523" y="13971"/>
                      <a:pt x="18518" y="13452"/>
                      <a:pt x="18160" y="13452"/>
                    </a:cubicBezTo>
                    <a:cubicBezTo>
                      <a:pt x="18049" y="13452"/>
                      <a:pt x="17905" y="13501"/>
                      <a:pt x="17708" y="13627"/>
                    </a:cubicBezTo>
                    <a:lnTo>
                      <a:pt x="18560" y="17193"/>
                    </a:lnTo>
                    <a:cubicBezTo>
                      <a:pt x="17972" y="17718"/>
                      <a:pt x="17385" y="18062"/>
                      <a:pt x="16823" y="18062"/>
                    </a:cubicBezTo>
                    <a:cubicBezTo>
                      <a:pt x="16435" y="18062"/>
                      <a:pt x="16059" y="17897"/>
                      <a:pt x="15703" y="17513"/>
                    </a:cubicBezTo>
                    <a:cubicBezTo>
                      <a:pt x="14869" y="16626"/>
                      <a:pt x="13929" y="16750"/>
                      <a:pt x="13112" y="16643"/>
                    </a:cubicBezTo>
                    <a:lnTo>
                      <a:pt x="11196" y="21381"/>
                    </a:lnTo>
                    <a:cubicBezTo>
                      <a:pt x="11922" y="22616"/>
                      <a:pt x="12753" y="22986"/>
                      <a:pt x="13632" y="22986"/>
                    </a:cubicBezTo>
                    <a:cubicBezTo>
                      <a:pt x="14835" y="22986"/>
                      <a:pt x="16130" y="22292"/>
                      <a:pt x="17371" y="22179"/>
                    </a:cubicBezTo>
                    <a:lnTo>
                      <a:pt x="17868" y="20618"/>
                    </a:lnTo>
                    <a:cubicBezTo>
                      <a:pt x="19961" y="20600"/>
                      <a:pt x="19961" y="20600"/>
                      <a:pt x="21594" y="18879"/>
                    </a:cubicBezTo>
                    <a:lnTo>
                      <a:pt x="22587" y="19784"/>
                    </a:lnTo>
                    <a:lnTo>
                      <a:pt x="24646" y="19181"/>
                    </a:lnTo>
                    <a:lnTo>
                      <a:pt x="28762" y="24788"/>
                    </a:lnTo>
                    <a:lnTo>
                      <a:pt x="24930" y="23971"/>
                    </a:lnTo>
                    <a:lnTo>
                      <a:pt x="24930" y="23971"/>
                    </a:lnTo>
                    <a:lnTo>
                      <a:pt x="26544" y="25746"/>
                    </a:lnTo>
                    <a:cubicBezTo>
                      <a:pt x="28177" y="25604"/>
                      <a:pt x="29507" y="24930"/>
                      <a:pt x="30182" y="23209"/>
                    </a:cubicBezTo>
                    <a:cubicBezTo>
                      <a:pt x="29738" y="22747"/>
                      <a:pt x="29365" y="22321"/>
                      <a:pt x="28957" y="21949"/>
                    </a:cubicBezTo>
                    <a:cubicBezTo>
                      <a:pt x="28017" y="21150"/>
                      <a:pt x="27165" y="20352"/>
                      <a:pt x="27502" y="18400"/>
                    </a:cubicBezTo>
                    <a:lnTo>
                      <a:pt x="27502" y="18400"/>
                    </a:lnTo>
                    <a:cubicBezTo>
                      <a:pt x="28336" y="19678"/>
                      <a:pt x="28709" y="20902"/>
                      <a:pt x="29472" y="21239"/>
                    </a:cubicBezTo>
                    <a:cubicBezTo>
                      <a:pt x="30678" y="21771"/>
                      <a:pt x="30785" y="22641"/>
                      <a:pt x="30927" y="23617"/>
                    </a:cubicBezTo>
                    <a:cubicBezTo>
                      <a:pt x="31016" y="24255"/>
                      <a:pt x="30874" y="24965"/>
                      <a:pt x="31087" y="25551"/>
                    </a:cubicBezTo>
                    <a:cubicBezTo>
                      <a:pt x="31282" y="26083"/>
                      <a:pt x="31832" y="26473"/>
                      <a:pt x="32187" y="26952"/>
                    </a:cubicBezTo>
                    <a:cubicBezTo>
                      <a:pt x="32275" y="27077"/>
                      <a:pt x="32329" y="27236"/>
                      <a:pt x="32329" y="27396"/>
                    </a:cubicBezTo>
                    <a:lnTo>
                      <a:pt x="34369" y="26225"/>
                    </a:lnTo>
                    <a:cubicBezTo>
                      <a:pt x="33860" y="25322"/>
                      <a:pt x="33670" y="24632"/>
                      <a:pt x="34867" y="24632"/>
                    </a:cubicBezTo>
                    <a:cubicBezTo>
                      <a:pt x="34964" y="24632"/>
                      <a:pt x="35070" y="24636"/>
                      <a:pt x="35185" y="24646"/>
                    </a:cubicBezTo>
                    <a:cubicBezTo>
                      <a:pt x="35416" y="25462"/>
                      <a:pt x="35718" y="26189"/>
                      <a:pt x="35753" y="26917"/>
                    </a:cubicBezTo>
                    <a:cubicBezTo>
                      <a:pt x="35859" y="28390"/>
                      <a:pt x="37013" y="29011"/>
                      <a:pt x="38024" y="29224"/>
                    </a:cubicBezTo>
                    <a:cubicBezTo>
                      <a:pt x="38126" y="29247"/>
                      <a:pt x="38227" y="29254"/>
                      <a:pt x="38330" y="29254"/>
                    </a:cubicBezTo>
                    <a:cubicBezTo>
                      <a:pt x="38476" y="29254"/>
                      <a:pt x="38623" y="29240"/>
                      <a:pt x="38773" y="29240"/>
                    </a:cubicBezTo>
                    <a:cubicBezTo>
                      <a:pt x="39073" y="29240"/>
                      <a:pt x="39384" y="29296"/>
                      <a:pt x="39710" y="29632"/>
                    </a:cubicBezTo>
                    <a:cubicBezTo>
                      <a:pt x="39812" y="29734"/>
                      <a:pt x="39986" y="29769"/>
                      <a:pt x="40202" y="29769"/>
                    </a:cubicBezTo>
                    <a:cubicBezTo>
                      <a:pt x="40620" y="29769"/>
                      <a:pt x="41193" y="29637"/>
                      <a:pt x="41697" y="29614"/>
                    </a:cubicBezTo>
                    <a:lnTo>
                      <a:pt x="41697" y="29614"/>
                    </a:lnTo>
                    <a:cubicBezTo>
                      <a:pt x="41182" y="31175"/>
                      <a:pt x="41608" y="32825"/>
                      <a:pt x="39657" y="33517"/>
                    </a:cubicBezTo>
                    <a:cubicBezTo>
                      <a:pt x="37368" y="32683"/>
                      <a:pt x="34369" y="33198"/>
                      <a:pt x="32488" y="30608"/>
                    </a:cubicBezTo>
                    <a:cubicBezTo>
                      <a:pt x="32240" y="30253"/>
                      <a:pt x="31388" y="30306"/>
                      <a:pt x="30820" y="30217"/>
                    </a:cubicBezTo>
                    <a:cubicBezTo>
                      <a:pt x="30607" y="30217"/>
                      <a:pt x="30395" y="30270"/>
                      <a:pt x="30182" y="30324"/>
                    </a:cubicBezTo>
                    <a:lnTo>
                      <a:pt x="29507" y="32151"/>
                    </a:lnTo>
                    <a:cubicBezTo>
                      <a:pt x="27875" y="31246"/>
                      <a:pt x="26686" y="29969"/>
                      <a:pt x="25373" y="29259"/>
                    </a:cubicBezTo>
                    <a:cubicBezTo>
                      <a:pt x="23918" y="28496"/>
                      <a:pt x="23794" y="27431"/>
                      <a:pt x="23794" y="26456"/>
                    </a:cubicBezTo>
                    <a:cubicBezTo>
                      <a:pt x="23808" y="24745"/>
                      <a:pt x="23906" y="24354"/>
                      <a:pt x="23055" y="24354"/>
                    </a:cubicBezTo>
                    <a:cubicBezTo>
                      <a:pt x="22802" y="24354"/>
                      <a:pt x="22466" y="24388"/>
                      <a:pt x="22020" y="24433"/>
                    </a:cubicBezTo>
                    <a:cubicBezTo>
                      <a:pt x="21712" y="24458"/>
                      <a:pt x="21377" y="24558"/>
                      <a:pt x="21074" y="24558"/>
                    </a:cubicBezTo>
                    <a:cubicBezTo>
                      <a:pt x="20958" y="24558"/>
                      <a:pt x="20846" y="24543"/>
                      <a:pt x="20742" y="24504"/>
                    </a:cubicBezTo>
                    <a:cubicBezTo>
                      <a:pt x="20157" y="24291"/>
                      <a:pt x="19678" y="23670"/>
                      <a:pt x="19092" y="23546"/>
                    </a:cubicBezTo>
                    <a:cubicBezTo>
                      <a:pt x="19019" y="23530"/>
                      <a:pt x="18944" y="23524"/>
                      <a:pt x="18868" y="23524"/>
                    </a:cubicBezTo>
                    <a:cubicBezTo>
                      <a:pt x="18388" y="23524"/>
                      <a:pt x="17849" y="23788"/>
                      <a:pt x="17363" y="23788"/>
                    </a:cubicBezTo>
                    <a:cubicBezTo>
                      <a:pt x="17305" y="23788"/>
                      <a:pt x="17249" y="23784"/>
                      <a:pt x="17193" y="23776"/>
                    </a:cubicBezTo>
                    <a:cubicBezTo>
                      <a:pt x="17025" y="23751"/>
                      <a:pt x="16855" y="23741"/>
                      <a:pt x="16686" y="23741"/>
                    </a:cubicBezTo>
                    <a:cubicBezTo>
                      <a:pt x="15885" y="23741"/>
                      <a:pt x="15077" y="23971"/>
                      <a:pt x="14280" y="23971"/>
                    </a:cubicBezTo>
                    <a:cubicBezTo>
                      <a:pt x="13809" y="23971"/>
                      <a:pt x="13342" y="23890"/>
                      <a:pt x="12882" y="23634"/>
                    </a:cubicBezTo>
                    <a:cubicBezTo>
                      <a:pt x="12688" y="23891"/>
                      <a:pt x="12389" y="23939"/>
                      <a:pt x="12067" y="23939"/>
                    </a:cubicBezTo>
                    <a:cubicBezTo>
                      <a:pt x="11878" y="23939"/>
                      <a:pt x="11682" y="23923"/>
                      <a:pt x="11494" y="23923"/>
                    </a:cubicBezTo>
                    <a:cubicBezTo>
                      <a:pt x="11005" y="23923"/>
                      <a:pt x="10573" y="24032"/>
                      <a:pt x="10486" y="24823"/>
                    </a:cubicBezTo>
                    <a:cubicBezTo>
                      <a:pt x="8943" y="25125"/>
                      <a:pt x="8925" y="26935"/>
                      <a:pt x="7594" y="27644"/>
                    </a:cubicBezTo>
                    <a:cubicBezTo>
                      <a:pt x="6636" y="28159"/>
                      <a:pt x="5270" y="28461"/>
                      <a:pt x="4720" y="29365"/>
                    </a:cubicBezTo>
                    <a:cubicBezTo>
                      <a:pt x="3992" y="30554"/>
                      <a:pt x="2733" y="30874"/>
                      <a:pt x="1899" y="31779"/>
                    </a:cubicBezTo>
                    <a:cubicBezTo>
                      <a:pt x="1420" y="32311"/>
                      <a:pt x="1100" y="33021"/>
                      <a:pt x="692" y="33695"/>
                    </a:cubicBezTo>
                    <a:lnTo>
                      <a:pt x="2058" y="34529"/>
                    </a:lnTo>
                    <a:lnTo>
                      <a:pt x="0" y="40331"/>
                    </a:lnTo>
                    <a:cubicBezTo>
                      <a:pt x="568" y="41839"/>
                      <a:pt x="1828" y="42460"/>
                      <a:pt x="1579" y="43844"/>
                    </a:cubicBezTo>
                    <a:cubicBezTo>
                      <a:pt x="1526" y="44093"/>
                      <a:pt x="4542" y="47659"/>
                      <a:pt x="4720" y="47677"/>
                    </a:cubicBezTo>
                    <a:cubicBezTo>
                      <a:pt x="6407" y="47823"/>
                      <a:pt x="7973" y="48589"/>
                      <a:pt x="9698" y="48589"/>
                    </a:cubicBezTo>
                    <a:cubicBezTo>
                      <a:pt x="10059" y="48589"/>
                      <a:pt x="10428" y="48555"/>
                      <a:pt x="10806" y="48475"/>
                    </a:cubicBezTo>
                    <a:cubicBezTo>
                      <a:pt x="10987" y="48438"/>
                      <a:pt x="11194" y="48420"/>
                      <a:pt x="11413" y="48420"/>
                    </a:cubicBezTo>
                    <a:cubicBezTo>
                      <a:pt x="12352" y="48420"/>
                      <a:pt x="13516" y="48748"/>
                      <a:pt x="13875" y="49309"/>
                    </a:cubicBezTo>
                    <a:cubicBezTo>
                      <a:pt x="14692" y="50587"/>
                      <a:pt x="15916" y="50622"/>
                      <a:pt x="17140" y="51048"/>
                    </a:cubicBezTo>
                    <a:lnTo>
                      <a:pt x="16076" y="56140"/>
                    </a:lnTo>
                    <a:cubicBezTo>
                      <a:pt x="17477" y="57542"/>
                      <a:pt x="16874" y="59405"/>
                      <a:pt x="17513" y="60896"/>
                    </a:cubicBezTo>
                    <a:cubicBezTo>
                      <a:pt x="17939" y="61907"/>
                      <a:pt x="17566" y="62439"/>
                      <a:pt x="17105" y="63291"/>
                    </a:cubicBezTo>
                    <a:cubicBezTo>
                      <a:pt x="16484" y="64409"/>
                      <a:pt x="14922" y="65544"/>
                      <a:pt x="15526" y="66751"/>
                    </a:cubicBezTo>
                    <a:cubicBezTo>
                      <a:pt x="16359" y="68454"/>
                      <a:pt x="16218" y="70264"/>
                      <a:pt x="16218" y="71879"/>
                    </a:cubicBezTo>
                    <a:cubicBezTo>
                      <a:pt x="16218" y="73795"/>
                      <a:pt x="17726" y="75427"/>
                      <a:pt x="16697" y="77361"/>
                    </a:cubicBezTo>
                    <a:cubicBezTo>
                      <a:pt x="17566" y="77539"/>
                      <a:pt x="18134" y="77610"/>
                      <a:pt x="18684" y="77787"/>
                    </a:cubicBezTo>
                    <a:cubicBezTo>
                      <a:pt x="19160" y="77941"/>
                      <a:pt x="19615" y="78007"/>
                      <a:pt x="20054" y="78007"/>
                    </a:cubicBezTo>
                    <a:cubicBezTo>
                      <a:pt x="21942" y="78007"/>
                      <a:pt x="23543" y="76798"/>
                      <a:pt x="25284" y="76208"/>
                    </a:cubicBezTo>
                    <a:cubicBezTo>
                      <a:pt x="25497" y="74416"/>
                      <a:pt x="27183" y="74310"/>
                      <a:pt x="28336" y="73671"/>
                    </a:cubicBezTo>
                    <a:cubicBezTo>
                      <a:pt x="29472" y="73032"/>
                      <a:pt x="29064" y="71826"/>
                      <a:pt x="29436" y="71240"/>
                    </a:cubicBezTo>
                    <a:cubicBezTo>
                      <a:pt x="30359" y="70814"/>
                      <a:pt x="31051" y="70495"/>
                      <a:pt x="31761" y="70175"/>
                    </a:cubicBezTo>
                    <a:cubicBezTo>
                      <a:pt x="32701" y="69750"/>
                      <a:pt x="34032" y="69998"/>
                      <a:pt x="34351" y="68472"/>
                    </a:cubicBezTo>
                    <a:cubicBezTo>
                      <a:pt x="34564" y="67407"/>
                      <a:pt x="35593" y="66680"/>
                      <a:pt x="35682" y="65456"/>
                    </a:cubicBezTo>
                    <a:cubicBezTo>
                      <a:pt x="35789" y="64196"/>
                      <a:pt x="36179" y="62972"/>
                      <a:pt x="36427" y="61783"/>
                    </a:cubicBezTo>
                    <a:cubicBezTo>
                      <a:pt x="38255" y="60576"/>
                      <a:pt x="39869" y="58979"/>
                      <a:pt x="41786" y="58376"/>
                    </a:cubicBezTo>
                    <a:cubicBezTo>
                      <a:pt x="44997" y="57365"/>
                      <a:pt x="46843" y="55306"/>
                      <a:pt x="48156" y="52432"/>
                    </a:cubicBezTo>
                    <a:cubicBezTo>
                      <a:pt x="47847" y="52304"/>
                      <a:pt x="47534" y="52259"/>
                      <a:pt x="47221" y="52259"/>
                    </a:cubicBezTo>
                    <a:cubicBezTo>
                      <a:pt x="46487" y="52259"/>
                      <a:pt x="45750" y="52505"/>
                      <a:pt x="45050" y="52505"/>
                    </a:cubicBezTo>
                    <a:cubicBezTo>
                      <a:pt x="44519" y="52505"/>
                      <a:pt x="44011" y="52363"/>
                      <a:pt x="43542" y="51864"/>
                    </a:cubicBezTo>
                    <a:cubicBezTo>
                      <a:pt x="44838" y="50108"/>
                      <a:pt x="44909" y="50037"/>
                      <a:pt x="46293" y="49859"/>
                    </a:cubicBezTo>
                    <a:cubicBezTo>
                      <a:pt x="49646" y="49451"/>
                      <a:pt x="52822" y="48599"/>
                      <a:pt x="55395" y="46222"/>
                    </a:cubicBezTo>
                    <a:cubicBezTo>
                      <a:pt x="55484" y="45760"/>
                      <a:pt x="55697" y="45281"/>
                      <a:pt x="55643" y="44838"/>
                    </a:cubicBezTo>
                    <a:cubicBezTo>
                      <a:pt x="55519" y="44022"/>
                      <a:pt x="55359" y="43205"/>
                      <a:pt x="55164" y="42389"/>
                    </a:cubicBezTo>
                    <a:lnTo>
                      <a:pt x="54224" y="42886"/>
                    </a:lnTo>
                    <a:lnTo>
                      <a:pt x="53887" y="41254"/>
                    </a:lnTo>
                    <a:lnTo>
                      <a:pt x="53017" y="42655"/>
                    </a:lnTo>
                    <a:cubicBezTo>
                      <a:pt x="51775" y="40810"/>
                      <a:pt x="49327" y="39763"/>
                      <a:pt x="49735" y="36906"/>
                    </a:cubicBezTo>
                    <a:lnTo>
                      <a:pt x="49735" y="36906"/>
                    </a:lnTo>
                    <a:cubicBezTo>
                      <a:pt x="51738" y="37643"/>
                      <a:pt x="51709" y="40841"/>
                      <a:pt x="54224" y="40841"/>
                    </a:cubicBezTo>
                    <a:cubicBezTo>
                      <a:pt x="54315" y="40841"/>
                      <a:pt x="54410" y="40836"/>
                      <a:pt x="54508" y="40828"/>
                    </a:cubicBezTo>
                    <a:cubicBezTo>
                      <a:pt x="55927" y="42620"/>
                      <a:pt x="57968" y="43134"/>
                      <a:pt x="59831" y="43365"/>
                    </a:cubicBezTo>
                    <a:lnTo>
                      <a:pt x="61091" y="47286"/>
                    </a:lnTo>
                    <a:lnTo>
                      <a:pt x="62244" y="46683"/>
                    </a:lnTo>
                    <a:lnTo>
                      <a:pt x="61215" y="57010"/>
                    </a:lnTo>
                    <a:cubicBezTo>
                      <a:pt x="61641" y="57382"/>
                      <a:pt x="62102" y="57613"/>
                      <a:pt x="62208" y="57950"/>
                    </a:cubicBezTo>
                    <a:cubicBezTo>
                      <a:pt x="62350" y="58411"/>
                      <a:pt x="62226" y="58944"/>
                      <a:pt x="62226" y="59547"/>
                    </a:cubicBezTo>
                    <a:cubicBezTo>
                      <a:pt x="64054" y="58323"/>
                      <a:pt x="61783" y="56531"/>
                      <a:pt x="63397" y="55164"/>
                    </a:cubicBezTo>
                    <a:cubicBezTo>
                      <a:pt x="64338" y="54348"/>
                      <a:pt x="63894" y="52503"/>
                      <a:pt x="65420" y="51421"/>
                    </a:cubicBezTo>
                    <a:cubicBezTo>
                      <a:pt x="66236" y="50835"/>
                      <a:pt x="66627" y="49575"/>
                      <a:pt x="67407" y="48670"/>
                    </a:cubicBezTo>
                    <a:cubicBezTo>
                      <a:pt x="71098" y="31370"/>
                      <a:pt x="63805" y="13556"/>
                      <a:pt x="49451" y="3265"/>
                    </a:cubicBezTo>
                    <a:lnTo>
                      <a:pt x="47836" y="4223"/>
                    </a:lnTo>
                    <a:lnTo>
                      <a:pt x="47286" y="3425"/>
                    </a:lnTo>
                    <a:lnTo>
                      <a:pt x="45068" y="5465"/>
                    </a:lnTo>
                    <a:lnTo>
                      <a:pt x="44802" y="2963"/>
                    </a:lnTo>
                    <a:cubicBezTo>
                      <a:pt x="44483" y="4383"/>
                      <a:pt x="44412" y="5554"/>
                      <a:pt x="43383" y="6193"/>
                    </a:cubicBezTo>
                    <a:lnTo>
                      <a:pt x="41094" y="4844"/>
                    </a:lnTo>
                    <a:lnTo>
                      <a:pt x="41253" y="4702"/>
                    </a:lnTo>
                    <a:lnTo>
                      <a:pt x="43436" y="4525"/>
                    </a:lnTo>
                    <a:cubicBezTo>
                      <a:pt x="43312" y="3975"/>
                      <a:pt x="43329" y="3673"/>
                      <a:pt x="43205" y="3567"/>
                    </a:cubicBezTo>
                    <a:cubicBezTo>
                      <a:pt x="41857" y="2502"/>
                      <a:pt x="40153" y="1934"/>
                      <a:pt x="38929" y="657"/>
                    </a:cubicBezTo>
                    <a:cubicBezTo>
                      <a:pt x="38787" y="497"/>
                      <a:pt x="38592" y="390"/>
                      <a:pt x="38379" y="319"/>
                    </a:cubicBezTo>
                    <a:cubicBezTo>
                      <a:pt x="37729" y="119"/>
                      <a:pt x="37080" y="1"/>
                      <a:pt x="36430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0" name="Google Shape;3422;p74"/>
              <p:cNvSpPr/>
              <p:nvPr/>
            </p:nvSpPr>
            <p:spPr>
              <a:xfrm>
                <a:off x="6031360" y="3319580"/>
                <a:ext cx="62149" cy="151155"/>
              </a:xfrm>
              <a:custGeom>
                <a:avLst/>
                <a:gdLst/>
                <a:ahLst/>
                <a:cxnLst/>
                <a:rect l="l" t="t" r="r" b="b"/>
                <a:pathLst>
                  <a:path w="10771" h="26208" extrusionOk="0">
                    <a:moveTo>
                      <a:pt x="266" y="1"/>
                    </a:moveTo>
                    <a:lnTo>
                      <a:pt x="266" y="1"/>
                    </a:lnTo>
                    <a:cubicBezTo>
                      <a:pt x="0" y="9316"/>
                      <a:pt x="2679" y="18489"/>
                      <a:pt x="7914" y="26208"/>
                    </a:cubicBezTo>
                    <a:lnTo>
                      <a:pt x="9014" y="25995"/>
                    </a:lnTo>
                    <a:cubicBezTo>
                      <a:pt x="9954" y="24078"/>
                      <a:pt x="9617" y="22073"/>
                      <a:pt x="9475" y="20068"/>
                    </a:cubicBezTo>
                    <a:cubicBezTo>
                      <a:pt x="9422" y="19412"/>
                      <a:pt x="9120" y="18347"/>
                      <a:pt x="9386" y="18188"/>
                    </a:cubicBezTo>
                    <a:cubicBezTo>
                      <a:pt x="10753" y="17336"/>
                      <a:pt x="10274" y="15881"/>
                      <a:pt x="10770" y="14834"/>
                    </a:cubicBezTo>
                    <a:cubicBezTo>
                      <a:pt x="9777" y="13415"/>
                      <a:pt x="8890" y="12137"/>
                      <a:pt x="7328" y="11161"/>
                    </a:cubicBezTo>
                    <a:cubicBezTo>
                      <a:pt x="5270" y="9901"/>
                      <a:pt x="3194" y="8216"/>
                      <a:pt x="3247" y="5235"/>
                    </a:cubicBezTo>
                    <a:cubicBezTo>
                      <a:pt x="3265" y="4649"/>
                      <a:pt x="2999" y="3709"/>
                      <a:pt x="2591" y="3514"/>
                    </a:cubicBezTo>
                    <a:cubicBezTo>
                      <a:pt x="1295" y="2893"/>
                      <a:pt x="479" y="1562"/>
                      <a:pt x="408" y="604"/>
                    </a:cubicBezTo>
                    <a:cubicBezTo>
                      <a:pt x="373" y="391"/>
                      <a:pt x="337" y="196"/>
                      <a:pt x="266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1" name="Google Shape;3423;p74"/>
              <p:cNvSpPr/>
              <p:nvPr/>
            </p:nvSpPr>
            <p:spPr>
              <a:xfrm>
                <a:off x="6189159" y="3076713"/>
                <a:ext cx="117131" cy="35868"/>
              </a:xfrm>
              <a:custGeom>
                <a:avLst/>
                <a:gdLst/>
                <a:ahLst/>
                <a:cxnLst/>
                <a:rect l="l" t="t" r="r" b="b"/>
                <a:pathLst>
                  <a:path w="20300" h="6219" extrusionOk="0">
                    <a:moveTo>
                      <a:pt x="17629" y="0"/>
                    </a:moveTo>
                    <a:cubicBezTo>
                      <a:pt x="12187" y="0"/>
                      <a:pt x="6775" y="976"/>
                      <a:pt x="1651" y="2882"/>
                    </a:cubicBezTo>
                    <a:cubicBezTo>
                      <a:pt x="1207" y="3344"/>
                      <a:pt x="764" y="3823"/>
                      <a:pt x="302" y="4266"/>
                    </a:cubicBezTo>
                    <a:cubicBezTo>
                      <a:pt x="1" y="4568"/>
                      <a:pt x="231" y="5402"/>
                      <a:pt x="214" y="6218"/>
                    </a:cubicBezTo>
                    <a:cubicBezTo>
                      <a:pt x="1402" y="5473"/>
                      <a:pt x="2201" y="4834"/>
                      <a:pt x="3141" y="4408"/>
                    </a:cubicBezTo>
                    <a:cubicBezTo>
                      <a:pt x="5525" y="3347"/>
                      <a:pt x="8003" y="2632"/>
                      <a:pt x="10607" y="2632"/>
                    </a:cubicBezTo>
                    <a:cubicBezTo>
                      <a:pt x="11182" y="2632"/>
                      <a:pt x="11763" y="2666"/>
                      <a:pt x="12350" y="2740"/>
                    </a:cubicBezTo>
                    <a:cubicBezTo>
                      <a:pt x="12586" y="2362"/>
                      <a:pt x="12876" y="2257"/>
                      <a:pt x="13186" y="2257"/>
                    </a:cubicBezTo>
                    <a:cubicBezTo>
                      <a:pt x="13571" y="2257"/>
                      <a:pt x="13986" y="2419"/>
                      <a:pt x="14364" y="2419"/>
                    </a:cubicBezTo>
                    <a:cubicBezTo>
                      <a:pt x="14550" y="2419"/>
                      <a:pt x="14727" y="2379"/>
                      <a:pt x="14887" y="2261"/>
                    </a:cubicBezTo>
                    <a:cubicBezTo>
                      <a:pt x="16502" y="1072"/>
                      <a:pt x="18472" y="718"/>
                      <a:pt x="20299" y="79"/>
                    </a:cubicBezTo>
                    <a:cubicBezTo>
                      <a:pt x="19409" y="26"/>
                      <a:pt x="18519" y="0"/>
                      <a:pt x="17629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2" name="Google Shape;3424;p74"/>
              <p:cNvSpPr/>
              <p:nvPr/>
            </p:nvSpPr>
            <p:spPr>
              <a:xfrm>
                <a:off x="6350006" y="3503923"/>
                <a:ext cx="45156" cy="42581"/>
              </a:xfrm>
              <a:custGeom>
                <a:avLst/>
                <a:gdLst/>
                <a:ahLst/>
                <a:cxnLst/>
                <a:rect l="l" t="t" r="r" b="b"/>
                <a:pathLst>
                  <a:path w="7826" h="7383" extrusionOk="0">
                    <a:moveTo>
                      <a:pt x="7648" y="1"/>
                    </a:moveTo>
                    <a:lnTo>
                      <a:pt x="7648" y="1"/>
                    </a:lnTo>
                    <a:cubicBezTo>
                      <a:pt x="6488" y="417"/>
                      <a:pt x="5728" y="1543"/>
                      <a:pt x="4541" y="1543"/>
                    </a:cubicBezTo>
                    <a:cubicBezTo>
                      <a:pt x="4311" y="1543"/>
                      <a:pt x="4065" y="1501"/>
                      <a:pt x="3797" y="1403"/>
                    </a:cubicBezTo>
                    <a:cubicBezTo>
                      <a:pt x="3766" y="1397"/>
                      <a:pt x="3735" y="1395"/>
                      <a:pt x="3704" y="1395"/>
                    </a:cubicBezTo>
                    <a:cubicBezTo>
                      <a:pt x="3523" y="1395"/>
                      <a:pt x="3348" y="1482"/>
                      <a:pt x="3212" y="1633"/>
                    </a:cubicBezTo>
                    <a:cubicBezTo>
                      <a:pt x="2520" y="3567"/>
                      <a:pt x="142" y="4490"/>
                      <a:pt x="0" y="7045"/>
                    </a:cubicBezTo>
                    <a:lnTo>
                      <a:pt x="1633" y="7382"/>
                    </a:lnTo>
                    <a:cubicBezTo>
                      <a:pt x="2662" y="6353"/>
                      <a:pt x="3655" y="5306"/>
                      <a:pt x="4844" y="4419"/>
                    </a:cubicBezTo>
                    <a:cubicBezTo>
                      <a:pt x="6211" y="3390"/>
                      <a:pt x="7825" y="2219"/>
                      <a:pt x="7648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3" name="Google Shape;3425;p74"/>
              <p:cNvSpPr/>
              <p:nvPr/>
            </p:nvSpPr>
            <p:spPr>
              <a:xfrm>
                <a:off x="6262180" y="3141947"/>
                <a:ext cx="28469" cy="38688"/>
              </a:xfrm>
              <a:custGeom>
                <a:avLst/>
                <a:gdLst/>
                <a:ahLst/>
                <a:cxnLst/>
                <a:rect l="l" t="t" r="r" b="b"/>
                <a:pathLst>
                  <a:path w="4934" h="6708" extrusionOk="0">
                    <a:moveTo>
                      <a:pt x="2094" y="0"/>
                    </a:moveTo>
                    <a:lnTo>
                      <a:pt x="2094" y="0"/>
                    </a:lnTo>
                    <a:cubicBezTo>
                      <a:pt x="0" y="1420"/>
                      <a:pt x="3052" y="2467"/>
                      <a:pt x="1988" y="4454"/>
                    </a:cubicBezTo>
                    <a:lnTo>
                      <a:pt x="817" y="4756"/>
                    </a:lnTo>
                    <a:cubicBezTo>
                      <a:pt x="1243" y="6707"/>
                      <a:pt x="2822" y="6228"/>
                      <a:pt x="3851" y="6619"/>
                    </a:cubicBezTo>
                    <a:lnTo>
                      <a:pt x="4933" y="5430"/>
                    </a:lnTo>
                    <a:cubicBezTo>
                      <a:pt x="4685" y="3993"/>
                      <a:pt x="2768" y="2875"/>
                      <a:pt x="4206" y="1207"/>
                    </a:cubicBezTo>
                    <a:cubicBezTo>
                      <a:pt x="3883" y="979"/>
                      <a:pt x="3846" y="221"/>
                      <a:pt x="3400" y="221"/>
                    </a:cubicBezTo>
                    <a:cubicBezTo>
                      <a:pt x="3257" y="221"/>
                      <a:pt x="3072" y="299"/>
                      <a:pt x="2822" y="497"/>
                    </a:cubicBezTo>
                    <a:cubicBezTo>
                      <a:pt x="2815" y="502"/>
                      <a:pt x="2807" y="505"/>
                      <a:pt x="2796" y="505"/>
                    </a:cubicBezTo>
                    <a:cubicBezTo>
                      <a:pt x="2667" y="505"/>
                      <a:pt x="2259" y="115"/>
                      <a:pt x="2094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4" name="Google Shape;3426;p74"/>
              <p:cNvSpPr/>
              <p:nvPr/>
            </p:nvSpPr>
            <p:spPr>
              <a:xfrm>
                <a:off x="6251907" y="3101042"/>
                <a:ext cx="26011" cy="13686"/>
              </a:xfrm>
              <a:custGeom>
                <a:avLst/>
                <a:gdLst/>
                <a:ahLst/>
                <a:cxnLst/>
                <a:rect l="l" t="t" r="r" b="b"/>
                <a:pathLst>
                  <a:path w="4508" h="2373" extrusionOk="0">
                    <a:moveTo>
                      <a:pt x="1606" y="0"/>
                    </a:moveTo>
                    <a:cubicBezTo>
                      <a:pt x="1091" y="0"/>
                      <a:pt x="558" y="171"/>
                      <a:pt x="0" y="723"/>
                    </a:cubicBezTo>
                    <a:cubicBezTo>
                      <a:pt x="430" y="1555"/>
                      <a:pt x="972" y="2195"/>
                      <a:pt x="1679" y="2195"/>
                    </a:cubicBezTo>
                    <a:cubicBezTo>
                      <a:pt x="1906" y="2195"/>
                      <a:pt x="2151" y="2129"/>
                      <a:pt x="2414" y="1982"/>
                    </a:cubicBezTo>
                    <a:cubicBezTo>
                      <a:pt x="2981" y="1663"/>
                      <a:pt x="4507" y="2373"/>
                      <a:pt x="4064" y="456"/>
                    </a:cubicBezTo>
                    <a:lnTo>
                      <a:pt x="4064" y="456"/>
                    </a:lnTo>
                    <a:cubicBezTo>
                      <a:pt x="4046" y="457"/>
                      <a:pt x="4028" y="457"/>
                      <a:pt x="4010" y="457"/>
                    </a:cubicBezTo>
                    <a:cubicBezTo>
                      <a:pt x="3239" y="457"/>
                      <a:pt x="2447" y="0"/>
                      <a:pt x="1606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5" name="Google Shape;3427;p74"/>
              <p:cNvSpPr/>
              <p:nvPr/>
            </p:nvSpPr>
            <p:spPr>
              <a:xfrm>
                <a:off x="6250613" y="3155645"/>
                <a:ext cx="21609" cy="17008"/>
              </a:xfrm>
              <a:custGeom>
                <a:avLst/>
                <a:gdLst/>
                <a:ahLst/>
                <a:cxnLst/>
                <a:rect l="l" t="t" r="r" b="b"/>
                <a:pathLst>
                  <a:path w="3745" h="2949" extrusionOk="0">
                    <a:moveTo>
                      <a:pt x="1345" y="1"/>
                    </a:moveTo>
                    <a:cubicBezTo>
                      <a:pt x="985" y="1"/>
                      <a:pt x="770" y="142"/>
                      <a:pt x="568" y="429"/>
                    </a:cubicBezTo>
                    <a:cubicBezTo>
                      <a:pt x="213" y="943"/>
                      <a:pt x="249" y="1706"/>
                      <a:pt x="0" y="2948"/>
                    </a:cubicBezTo>
                    <a:lnTo>
                      <a:pt x="3744" y="695"/>
                    </a:lnTo>
                    <a:cubicBezTo>
                      <a:pt x="2515" y="235"/>
                      <a:pt x="1810" y="1"/>
                      <a:pt x="1345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2306" name="Google Shape;3428;p74"/>
          <p:cNvGrpSpPr/>
          <p:nvPr/>
        </p:nvGrpSpPr>
        <p:grpSpPr>
          <a:xfrm>
            <a:off x="3684282" y="2658109"/>
            <a:ext cx="2241344" cy="1330656"/>
            <a:chOff x="3597785" y="3065882"/>
            <a:chExt cx="2241344" cy="1330656"/>
          </a:xfrm>
        </p:grpSpPr>
        <p:grpSp>
          <p:nvGrpSpPr>
            <p:cNvPr id="2307" name="Google Shape;3429;p74"/>
            <p:cNvGrpSpPr/>
            <p:nvPr/>
          </p:nvGrpSpPr>
          <p:grpSpPr>
            <a:xfrm>
              <a:off x="5296908" y="3937355"/>
              <a:ext cx="143198" cy="32380"/>
              <a:chOff x="5296908" y="3937355"/>
              <a:chExt cx="143198" cy="32380"/>
            </a:xfrm>
          </p:grpSpPr>
          <p:sp>
            <p:nvSpPr>
              <p:cNvPr id="3111" name="Google Shape;3430;p74"/>
              <p:cNvSpPr/>
              <p:nvPr/>
            </p:nvSpPr>
            <p:spPr>
              <a:xfrm>
                <a:off x="5319457" y="3952794"/>
                <a:ext cx="111895" cy="8"/>
              </a:xfrm>
              <a:custGeom>
                <a:avLst/>
                <a:gdLst/>
                <a:ahLst/>
                <a:cxnLst/>
                <a:rect l="l" t="t" r="r" b="b"/>
                <a:pathLst>
                  <a:path w="14227" h="1" fill="none" extrusionOk="0">
                    <a:moveTo>
                      <a:pt x="1" y="0"/>
                    </a:moveTo>
                    <a:lnTo>
                      <a:pt x="14227" y="0"/>
                    </a:lnTo>
                  </a:path>
                </a:pathLst>
              </a:custGeom>
              <a:noFill/>
              <a:ln w="1825" cap="flat" cmpd="sng">
                <a:solidFill>
                  <a:srgbClr val="A5B7C5"/>
                </a:solidFill>
                <a:prstDash val="solid"/>
                <a:miter lim="1209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3112" name="Google Shape;3431;p74"/>
              <p:cNvGrpSpPr/>
              <p:nvPr/>
            </p:nvGrpSpPr>
            <p:grpSpPr>
              <a:xfrm>
                <a:off x="5402331" y="3937355"/>
                <a:ext cx="37776" cy="32380"/>
                <a:chOff x="5402331" y="3937355"/>
                <a:chExt cx="37776" cy="32380"/>
              </a:xfrm>
            </p:grpSpPr>
            <p:sp>
              <p:nvSpPr>
                <p:cNvPr id="3116" name="Google Shape;3432;p74"/>
                <p:cNvSpPr/>
                <p:nvPr/>
              </p:nvSpPr>
              <p:spPr>
                <a:xfrm>
                  <a:off x="5402331" y="3937355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1"/>
                      </a:moveTo>
                      <a:cubicBezTo>
                        <a:pt x="2231" y="1"/>
                        <a:pt x="1714" y="189"/>
                        <a:pt x="1294" y="609"/>
                      </a:cubicBezTo>
                      <a:cubicBezTo>
                        <a:pt x="0" y="1903"/>
                        <a:pt x="919" y="4117"/>
                        <a:pt x="2746" y="4117"/>
                      </a:cubicBezTo>
                      <a:cubicBezTo>
                        <a:pt x="3883" y="4117"/>
                        <a:pt x="4802" y="3185"/>
                        <a:pt x="4802" y="2060"/>
                      </a:cubicBezTo>
                      <a:cubicBezTo>
                        <a:pt x="4802" y="818"/>
                        <a:pt x="3792" y="1"/>
                        <a:pt x="273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17" name="Google Shape;3433;p74"/>
                <p:cNvSpPr/>
                <p:nvPr/>
              </p:nvSpPr>
              <p:spPr>
                <a:xfrm>
                  <a:off x="5415174" y="3946990"/>
                  <a:ext cx="15321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48" h="1661" extrusionOk="0">
                      <a:moveTo>
                        <a:pt x="1113" y="1"/>
                      </a:moveTo>
                      <a:cubicBezTo>
                        <a:pt x="375" y="1"/>
                        <a:pt x="0" y="896"/>
                        <a:pt x="532" y="1416"/>
                      </a:cubicBezTo>
                      <a:cubicBezTo>
                        <a:pt x="701" y="1585"/>
                        <a:pt x="910" y="1661"/>
                        <a:pt x="1114" y="1661"/>
                      </a:cubicBezTo>
                      <a:cubicBezTo>
                        <a:pt x="1540" y="1661"/>
                        <a:pt x="1948" y="1333"/>
                        <a:pt x="1948" y="835"/>
                      </a:cubicBezTo>
                      <a:cubicBezTo>
                        <a:pt x="1948" y="376"/>
                        <a:pt x="1573" y="1"/>
                        <a:pt x="111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113" name="Google Shape;3434;p74"/>
              <p:cNvGrpSpPr/>
              <p:nvPr/>
            </p:nvGrpSpPr>
            <p:grpSpPr>
              <a:xfrm>
                <a:off x="5296908" y="3937355"/>
                <a:ext cx="37783" cy="32380"/>
                <a:chOff x="5296908" y="3937355"/>
                <a:chExt cx="37783" cy="32380"/>
              </a:xfrm>
            </p:grpSpPr>
            <p:sp>
              <p:nvSpPr>
                <p:cNvPr id="3114" name="Google Shape;3435;p74"/>
                <p:cNvSpPr/>
                <p:nvPr/>
              </p:nvSpPr>
              <p:spPr>
                <a:xfrm>
                  <a:off x="5296908" y="3937355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8" y="1"/>
                      </a:moveTo>
                      <a:cubicBezTo>
                        <a:pt x="2231" y="1"/>
                        <a:pt x="1715" y="189"/>
                        <a:pt x="1295" y="609"/>
                      </a:cubicBezTo>
                      <a:cubicBezTo>
                        <a:pt x="1" y="1903"/>
                        <a:pt x="920" y="4117"/>
                        <a:pt x="2747" y="4117"/>
                      </a:cubicBezTo>
                      <a:cubicBezTo>
                        <a:pt x="3884" y="4117"/>
                        <a:pt x="4803" y="3185"/>
                        <a:pt x="4803" y="2060"/>
                      </a:cubicBezTo>
                      <a:cubicBezTo>
                        <a:pt x="4803" y="818"/>
                        <a:pt x="3792" y="1"/>
                        <a:pt x="273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15" name="Google Shape;3436;p74"/>
                <p:cNvSpPr/>
                <p:nvPr/>
              </p:nvSpPr>
              <p:spPr>
                <a:xfrm>
                  <a:off x="5309846" y="3946990"/>
                  <a:ext cx="15235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61" extrusionOk="0">
                      <a:moveTo>
                        <a:pt x="1102" y="1"/>
                      </a:moveTo>
                      <a:cubicBezTo>
                        <a:pt x="364" y="1"/>
                        <a:pt x="1" y="896"/>
                        <a:pt x="521" y="1416"/>
                      </a:cubicBezTo>
                      <a:cubicBezTo>
                        <a:pt x="690" y="1585"/>
                        <a:pt x="899" y="1661"/>
                        <a:pt x="1103" y="1661"/>
                      </a:cubicBezTo>
                      <a:cubicBezTo>
                        <a:pt x="1528" y="1661"/>
                        <a:pt x="1936" y="1333"/>
                        <a:pt x="1936" y="835"/>
                      </a:cubicBezTo>
                      <a:cubicBezTo>
                        <a:pt x="1936" y="376"/>
                        <a:pt x="1561" y="1"/>
                        <a:pt x="110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2308" name="Google Shape;3437;p74"/>
            <p:cNvGrpSpPr/>
            <p:nvPr/>
          </p:nvGrpSpPr>
          <p:grpSpPr>
            <a:xfrm>
              <a:off x="4724163" y="3119631"/>
              <a:ext cx="120838" cy="84218"/>
              <a:chOff x="4724163" y="3119631"/>
              <a:chExt cx="120838" cy="84218"/>
            </a:xfrm>
          </p:grpSpPr>
          <p:grpSp>
            <p:nvGrpSpPr>
              <p:cNvPr id="3096" name="Google Shape;3438;p74"/>
              <p:cNvGrpSpPr/>
              <p:nvPr/>
            </p:nvGrpSpPr>
            <p:grpSpPr>
              <a:xfrm>
                <a:off x="4746712" y="3132773"/>
                <a:ext cx="86869" cy="56424"/>
                <a:chOff x="4746712" y="3132773"/>
                <a:chExt cx="86869" cy="56424"/>
              </a:xfrm>
            </p:grpSpPr>
            <p:sp>
              <p:nvSpPr>
                <p:cNvPr id="3109" name="Google Shape;3439;p74"/>
                <p:cNvSpPr/>
                <p:nvPr/>
              </p:nvSpPr>
              <p:spPr>
                <a:xfrm>
                  <a:off x="4746712" y="3132773"/>
                  <a:ext cx="86869" cy="564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45" h="7174" fill="none" extrusionOk="0">
                      <a:moveTo>
                        <a:pt x="0" y="1597"/>
                      </a:moveTo>
                      <a:cubicBezTo>
                        <a:pt x="242" y="1743"/>
                        <a:pt x="3532" y="7174"/>
                        <a:pt x="3532" y="7174"/>
                      </a:cubicBezTo>
                      <a:lnTo>
                        <a:pt x="6290" y="3315"/>
                      </a:lnTo>
                      <a:lnTo>
                        <a:pt x="11044" y="1"/>
                      </a:lnTo>
                      <a:close/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10" name="Google Shape;3440;p74"/>
                <p:cNvSpPr/>
                <p:nvPr/>
              </p:nvSpPr>
              <p:spPr>
                <a:xfrm>
                  <a:off x="4746712" y="3145334"/>
                  <a:ext cx="49479" cy="135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91" h="1719" fill="none" extrusionOk="0">
                      <a:moveTo>
                        <a:pt x="0" y="0"/>
                      </a:moveTo>
                      <a:lnTo>
                        <a:pt x="6290" y="1718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097" name="Google Shape;3441;p74"/>
              <p:cNvGrpSpPr/>
              <p:nvPr/>
            </p:nvGrpSpPr>
            <p:grpSpPr>
              <a:xfrm>
                <a:off x="4773634" y="3143336"/>
                <a:ext cx="37776" cy="32451"/>
                <a:chOff x="4773634" y="3143336"/>
                <a:chExt cx="37776" cy="32451"/>
              </a:xfrm>
            </p:grpSpPr>
            <p:sp>
              <p:nvSpPr>
                <p:cNvPr id="3107" name="Google Shape;3442;p74"/>
                <p:cNvSpPr/>
                <p:nvPr/>
              </p:nvSpPr>
              <p:spPr>
                <a:xfrm>
                  <a:off x="4773634" y="3143336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3" y="187"/>
                        <a:pt x="1295" y="605"/>
                      </a:cubicBezTo>
                      <a:cubicBezTo>
                        <a:pt x="1" y="1900"/>
                        <a:pt x="920" y="4125"/>
                        <a:pt x="2746" y="4125"/>
                      </a:cubicBezTo>
                      <a:cubicBezTo>
                        <a:pt x="3884" y="4125"/>
                        <a:pt x="4803" y="3206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08" name="Google Shape;3443;p74"/>
                <p:cNvSpPr/>
                <p:nvPr/>
              </p:nvSpPr>
              <p:spPr>
                <a:xfrm>
                  <a:off x="4788664" y="3153041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35" y="0"/>
                      </a:moveTo>
                      <a:cubicBezTo>
                        <a:pt x="376" y="0"/>
                        <a:pt x="1" y="375"/>
                        <a:pt x="1" y="835"/>
                      </a:cubicBezTo>
                      <a:cubicBezTo>
                        <a:pt x="1" y="1295"/>
                        <a:pt x="376" y="1657"/>
                        <a:pt x="835" y="1657"/>
                      </a:cubicBezTo>
                      <a:cubicBezTo>
                        <a:pt x="1295" y="1657"/>
                        <a:pt x="1658" y="1295"/>
                        <a:pt x="1658" y="835"/>
                      </a:cubicBezTo>
                      <a:cubicBezTo>
                        <a:pt x="1658" y="375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098" name="Google Shape;3444;p74"/>
              <p:cNvGrpSpPr/>
              <p:nvPr/>
            </p:nvGrpSpPr>
            <p:grpSpPr>
              <a:xfrm>
                <a:off x="4724163" y="3131248"/>
                <a:ext cx="37776" cy="32459"/>
                <a:chOff x="4724163" y="3131248"/>
                <a:chExt cx="37776" cy="32459"/>
              </a:xfrm>
            </p:grpSpPr>
            <p:sp>
              <p:nvSpPr>
                <p:cNvPr id="3105" name="Google Shape;3445;p74"/>
                <p:cNvSpPr/>
                <p:nvPr/>
              </p:nvSpPr>
              <p:spPr>
                <a:xfrm>
                  <a:off x="4724163" y="3131248"/>
                  <a:ext cx="37776" cy="324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7" extrusionOk="0">
                      <a:moveTo>
                        <a:pt x="2730" y="1"/>
                      </a:moveTo>
                      <a:cubicBezTo>
                        <a:pt x="2226" y="1"/>
                        <a:pt x="1712" y="188"/>
                        <a:pt x="1295" y="606"/>
                      </a:cubicBezTo>
                      <a:cubicBezTo>
                        <a:pt x="0" y="1900"/>
                        <a:pt x="920" y="4114"/>
                        <a:pt x="2746" y="4126"/>
                      </a:cubicBezTo>
                      <a:cubicBezTo>
                        <a:pt x="3883" y="4114"/>
                        <a:pt x="4803" y="3195"/>
                        <a:pt x="4803" y="2070"/>
                      </a:cubicBezTo>
                      <a:cubicBezTo>
                        <a:pt x="4803" y="824"/>
                        <a:pt x="3787" y="1"/>
                        <a:pt x="273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06" name="Google Shape;3446;p74"/>
                <p:cNvSpPr/>
                <p:nvPr/>
              </p:nvSpPr>
              <p:spPr>
                <a:xfrm>
                  <a:off x="4739288" y="3140953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63" y="1"/>
                        <a:pt x="1" y="376"/>
                        <a:pt x="1" y="823"/>
                      </a:cubicBezTo>
                      <a:cubicBezTo>
                        <a:pt x="1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099" name="Google Shape;3447;p74"/>
              <p:cNvGrpSpPr/>
              <p:nvPr/>
            </p:nvGrpSpPr>
            <p:grpSpPr>
              <a:xfrm>
                <a:off x="4755081" y="3176054"/>
                <a:ext cx="32357" cy="27795"/>
                <a:chOff x="4755081" y="3176054"/>
                <a:chExt cx="32357" cy="27795"/>
              </a:xfrm>
            </p:grpSpPr>
            <p:sp>
              <p:nvSpPr>
                <p:cNvPr id="3103" name="Google Shape;3448;p74"/>
                <p:cNvSpPr/>
                <p:nvPr/>
              </p:nvSpPr>
              <p:spPr>
                <a:xfrm>
                  <a:off x="4755081" y="3176054"/>
                  <a:ext cx="32357" cy="277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3534" extrusionOk="0">
                      <a:moveTo>
                        <a:pt x="2338" y="0"/>
                      </a:moveTo>
                      <a:cubicBezTo>
                        <a:pt x="1904" y="0"/>
                        <a:pt x="1462" y="162"/>
                        <a:pt x="1101" y="522"/>
                      </a:cubicBezTo>
                      <a:cubicBezTo>
                        <a:pt x="1" y="1635"/>
                        <a:pt x="787" y="3534"/>
                        <a:pt x="2360" y="3534"/>
                      </a:cubicBezTo>
                      <a:cubicBezTo>
                        <a:pt x="3327" y="3534"/>
                        <a:pt x="4114" y="2735"/>
                        <a:pt x="4114" y="1768"/>
                      </a:cubicBezTo>
                      <a:cubicBezTo>
                        <a:pt x="4114" y="704"/>
                        <a:pt x="3245" y="0"/>
                        <a:pt x="23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04" name="Google Shape;3449;p74"/>
                <p:cNvSpPr/>
                <p:nvPr/>
              </p:nvSpPr>
              <p:spPr>
                <a:xfrm>
                  <a:off x="4767924" y="3185768"/>
                  <a:ext cx="9902" cy="83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9" h="1067" extrusionOk="0">
                      <a:moveTo>
                        <a:pt x="714" y="0"/>
                      </a:moveTo>
                      <a:cubicBezTo>
                        <a:pt x="243" y="0"/>
                        <a:pt x="1" y="569"/>
                        <a:pt x="339" y="908"/>
                      </a:cubicBezTo>
                      <a:cubicBezTo>
                        <a:pt x="449" y="1017"/>
                        <a:pt x="584" y="1066"/>
                        <a:pt x="716" y="1066"/>
                      </a:cubicBezTo>
                      <a:cubicBezTo>
                        <a:pt x="993" y="1066"/>
                        <a:pt x="1259" y="852"/>
                        <a:pt x="1259" y="533"/>
                      </a:cubicBezTo>
                      <a:cubicBezTo>
                        <a:pt x="1259" y="230"/>
                        <a:pt x="1017" y="0"/>
                        <a:pt x="7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100" name="Google Shape;3450;p74"/>
              <p:cNvGrpSpPr/>
              <p:nvPr/>
            </p:nvGrpSpPr>
            <p:grpSpPr>
              <a:xfrm>
                <a:off x="4812550" y="3119631"/>
                <a:ext cx="32451" cy="27803"/>
                <a:chOff x="4812550" y="3119631"/>
                <a:chExt cx="32451" cy="27803"/>
              </a:xfrm>
            </p:grpSpPr>
            <p:sp>
              <p:nvSpPr>
                <p:cNvPr id="3101" name="Google Shape;3451;p74"/>
                <p:cNvSpPr/>
                <p:nvPr/>
              </p:nvSpPr>
              <p:spPr>
                <a:xfrm>
                  <a:off x="4812550" y="3119631"/>
                  <a:ext cx="32451" cy="278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6" h="3535" extrusionOk="0">
                      <a:moveTo>
                        <a:pt x="2350" y="1"/>
                      </a:moveTo>
                      <a:cubicBezTo>
                        <a:pt x="1916" y="1"/>
                        <a:pt x="1473" y="162"/>
                        <a:pt x="1113" y="522"/>
                      </a:cubicBezTo>
                      <a:cubicBezTo>
                        <a:pt x="0" y="1635"/>
                        <a:pt x="798" y="3534"/>
                        <a:pt x="2371" y="3534"/>
                      </a:cubicBezTo>
                      <a:cubicBezTo>
                        <a:pt x="3339" y="3534"/>
                        <a:pt x="4125" y="2748"/>
                        <a:pt x="4125" y="1768"/>
                      </a:cubicBezTo>
                      <a:cubicBezTo>
                        <a:pt x="4125" y="705"/>
                        <a:pt x="3256" y="1"/>
                        <a:pt x="235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02" name="Google Shape;3452;p74"/>
                <p:cNvSpPr/>
                <p:nvPr/>
              </p:nvSpPr>
              <p:spPr>
                <a:xfrm>
                  <a:off x="4826912" y="3129352"/>
                  <a:ext cx="8478" cy="83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8" h="1065" extrusionOk="0">
                      <a:moveTo>
                        <a:pt x="533" y="0"/>
                      </a:moveTo>
                      <a:cubicBezTo>
                        <a:pt x="243" y="0"/>
                        <a:pt x="1" y="242"/>
                        <a:pt x="1" y="532"/>
                      </a:cubicBezTo>
                      <a:cubicBezTo>
                        <a:pt x="1" y="835"/>
                        <a:pt x="243" y="1065"/>
                        <a:pt x="533" y="1065"/>
                      </a:cubicBezTo>
                      <a:cubicBezTo>
                        <a:pt x="835" y="1065"/>
                        <a:pt x="1077" y="835"/>
                        <a:pt x="1077" y="532"/>
                      </a:cubicBezTo>
                      <a:cubicBezTo>
                        <a:pt x="1077" y="242"/>
                        <a:pt x="835" y="0"/>
                        <a:pt x="53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2309" name="Google Shape;3453;p74"/>
            <p:cNvGrpSpPr/>
            <p:nvPr/>
          </p:nvGrpSpPr>
          <p:grpSpPr>
            <a:xfrm>
              <a:off x="5382826" y="4027197"/>
              <a:ext cx="268967" cy="250422"/>
              <a:chOff x="5382826" y="4027197"/>
              <a:chExt cx="268967" cy="250422"/>
            </a:xfrm>
          </p:grpSpPr>
          <p:grpSp>
            <p:nvGrpSpPr>
              <p:cNvPr id="3068" name="Google Shape;3454;p74"/>
              <p:cNvGrpSpPr/>
              <p:nvPr/>
            </p:nvGrpSpPr>
            <p:grpSpPr>
              <a:xfrm>
                <a:off x="5405280" y="4042510"/>
                <a:ext cx="237570" cy="218647"/>
                <a:chOff x="5405280" y="4042510"/>
                <a:chExt cx="237570" cy="218647"/>
              </a:xfrm>
            </p:grpSpPr>
            <p:sp>
              <p:nvSpPr>
                <p:cNvPr id="3090" name="Google Shape;3455;p74"/>
                <p:cNvSpPr/>
                <p:nvPr/>
              </p:nvSpPr>
              <p:spPr>
                <a:xfrm>
                  <a:off x="5405280" y="4042510"/>
                  <a:ext cx="144999" cy="1738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436" h="22102" fill="none" extrusionOk="0">
                      <a:moveTo>
                        <a:pt x="0" y="12037"/>
                      </a:moveTo>
                      <a:cubicBezTo>
                        <a:pt x="702" y="12073"/>
                        <a:pt x="12302" y="22101"/>
                        <a:pt x="12302" y="22101"/>
                      </a:cubicBezTo>
                      <a:lnTo>
                        <a:pt x="11819" y="13005"/>
                      </a:lnTo>
                      <a:lnTo>
                        <a:pt x="18435" y="1"/>
                      </a:lnTo>
                      <a:lnTo>
                        <a:pt x="0" y="1252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91" name="Google Shape;3456;p74"/>
                <p:cNvSpPr/>
                <p:nvPr/>
              </p:nvSpPr>
              <p:spPr>
                <a:xfrm>
                  <a:off x="5502036" y="4125093"/>
                  <a:ext cx="134350" cy="1355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082" h="17239" fill="none" extrusionOk="0">
                      <a:moveTo>
                        <a:pt x="13513" y="17239"/>
                      </a:moveTo>
                      <a:lnTo>
                        <a:pt x="12690" y="8614"/>
                      </a:lnTo>
                      <a:lnTo>
                        <a:pt x="17081" y="1"/>
                      </a:lnTo>
                      <a:lnTo>
                        <a:pt x="0" y="2021"/>
                      </a:lnTo>
                      <a:close/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92" name="Google Shape;3457;p74"/>
                <p:cNvSpPr/>
                <p:nvPr/>
              </p:nvSpPr>
              <p:spPr>
                <a:xfrm>
                  <a:off x="5543704" y="4042990"/>
                  <a:ext cx="99146" cy="816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6" h="10380" fill="none" extrusionOk="0">
                      <a:moveTo>
                        <a:pt x="1" y="0"/>
                      </a:moveTo>
                      <a:lnTo>
                        <a:pt x="12606" y="1037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93" name="Google Shape;3458;p74"/>
                <p:cNvSpPr/>
                <p:nvPr/>
              </p:nvSpPr>
              <p:spPr>
                <a:xfrm>
                  <a:off x="5501941" y="4140980"/>
                  <a:ext cx="103708" cy="518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86" h="6594" fill="none" extrusionOk="0">
                      <a:moveTo>
                        <a:pt x="13186" y="6594"/>
                      </a:moveTo>
                      <a:lnTo>
                        <a:pt x="0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94" name="Google Shape;3459;p74"/>
                <p:cNvSpPr/>
                <p:nvPr/>
              </p:nvSpPr>
              <p:spPr>
                <a:xfrm>
                  <a:off x="5495854" y="4211010"/>
                  <a:ext cx="105989" cy="501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6" h="6376" fill="none" extrusionOk="0">
                      <a:moveTo>
                        <a:pt x="0" y="0"/>
                      </a:moveTo>
                      <a:lnTo>
                        <a:pt x="13476" y="6375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95" name="Google Shape;3460;p74"/>
                <p:cNvSpPr/>
                <p:nvPr/>
              </p:nvSpPr>
              <p:spPr>
                <a:xfrm>
                  <a:off x="5405280" y="4134420"/>
                  <a:ext cx="96669" cy="65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91" h="835" fill="none" extrusionOk="0">
                      <a:moveTo>
                        <a:pt x="12290" y="835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069" name="Google Shape;3461;p74"/>
              <p:cNvGrpSpPr/>
              <p:nvPr/>
            </p:nvGrpSpPr>
            <p:grpSpPr>
              <a:xfrm>
                <a:off x="5382826" y="4125549"/>
                <a:ext cx="37776" cy="32380"/>
                <a:chOff x="5382826" y="4125549"/>
                <a:chExt cx="37776" cy="32380"/>
              </a:xfrm>
            </p:grpSpPr>
            <p:sp>
              <p:nvSpPr>
                <p:cNvPr id="3088" name="Google Shape;3462;p74"/>
                <p:cNvSpPr/>
                <p:nvPr/>
              </p:nvSpPr>
              <p:spPr>
                <a:xfrm>
                  <a:off x="5382826" y="4125549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4" y="0"/>
                      </a:moveTo>
                      <a:cubicBezTo>
                        <a:pt x="2229" y="0"/>
                        <a:pt x="1714" y="188"/>
                        <a:pt x="1295" y="608"/>
                      </a:cubicBezTo>
                      <a:cubicBezTo>
                        <a:pt x="0" y="1902"/>
                        <a:pt x="907" y="4116"/>
                        <a:pt x="2746" y="4116"/>
                      </a:cubicBezTo>
                      <a:cubicBezTo>
                        <a:pt x="3871" y="4116"/>
                        <a:pt x="4790" y="3197"/>
                        <a:pt x="4803" y="2060"/>
                      </a:cubicBezTo>
                      <a:cubicBezTo>
                        <a:pt x="4794" y="817"/>
                        <a:pt x="3787" y="0"/>
                        <a:pt x="273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89" name="Google Shape;3463;p74"/>
                <p:cNvSpPr/>
                <p:nvPr/>
              </p:nvSpPr>
              <p:spPr>
                <a:xfrm>
                  <a:off x="5395669" y="4135176"/>
                  <a:ext cx="15227" cy="130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2" extrusionOk="0">
                      <a:moveTo>
                        <a:pt x="1113" y="1"/>
                      </a:moveTo>
                      <a:cubicBezTo>
                        <a:pt x="375" y="1"/>
                        <a:pt x="0" y="896"/>
                        <a:pt x="520" y="1416"/>
                      </a:cubicBezTo>
                      <a:cubicBezTo>
                        <a:pt x="689" y="1585"/>
                        <a:pt x="898" y="1661"/>
                        <a:pt x="1103" y="1661"/>
                      </a:cubicBezTo>
                      <a:cubicBezTo>
                        <a:pt x="1528" y="1661"/>
                        <a:pt x="1936" y="1334"/>
                        <a:pt x="1936" y="836"/>
                      </a:cubicBezTo>
                      <a:cubicBezTo>
                        <a:pt x="1936" y="376"/>
                        <a:pt x="1561" y="1"/>
                        <a:pt x="111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070" name="Google Shape;3464;p74"/>
              <p:cNvGrpSpPr/>
              <p:nvPr/>
            </p:nvGrpSpPr>
            <p:grpSpPr>
              <a:xfrm>
                <a:off x="5475680" y="4195587"/>
                <a:ext cx="37783" cy="32364"/>
                <a:chOff x="5475680" y="4195587"/>
                <a:chExt cx="37783" cy="32364"/>
              </a:xfrm>
            </p:grpSpPr>
            <p:sp>
              <p:nvSpPr>
                <p:cNvPr id="3086" name="Google Shape;3465;p74"/>
                <p:cNvSpPr/>
                <p:nvPr/>
              </p:nvSpPr>
              <p:spPr>
                <a:xfrm>
                  <a:off x="5475680" y="4195587"/>
                  <a:ext cx="37783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5" extrusionOk="0">
                      <a:moveTo>
                        <a:pt x="2732" y="1"/>
                      </a:moveTo>
                      <a:cubicBezTo>
                        <a:pt x="2228" y="1"/>
                        <a:pt x="1713" y="188"/>
                        <a:pt x="1295" y="606"/>
                      </a:cubicBezTo>
                      <a:cubicBezTo>
                        <a:pt x="1" y="1901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87" name="Google Shape;3466;p74"/>
                <p:cNvSpPr/>
                <p:nvPr/>
              </p:nvSpPr>
              <p:spPr>
                <a:xfrm>
                  <a:off x="5488523" y="4205300"/>
                  <a:ext cx="15329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49" h="1658" extrusionOk="0">
                      <a:moveTo>
                        <a:pt x="1114" y="0"/>
                      </a:moveTo>
                      <a:cubicBezTo>
                        <a:pt x="376" y="0"/>
                        <a:pt x="1" y="883"/>
                        <a:pt x="533" y="1416"/>
                      </a:cubicBezTo>
                      <a:cubicBezTo>
                        <a:pt x="700" y="1583"/>
                        <a:pt x="905" y="1657"/>
                        <a:pt x="1106" y="1657"/>
                      </a:cubicBezTo>
                      <a:cubicBezTo>
                        <a:pt x="1531" y="1657"/>
                        <a:pt x="1940" y="1324"/>
                        <a:pt x="1948" y="823"/>
                      </a:cubicBezTo>
                      <a:cubicBezTo>
                        <a:pt x="1948" y="363"/>
                        <a:pt x="1573" y="0"/>
                        <a:pt x="11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071" name="Google Shape;3467;p74"/>
              <p:cNvGrpSpPr/>
              <p:nvPr/>
            </p:nvGrpSpPr>
            <p:grpSpPr>
              <a:xfrm>
                <a:off x="5532575" y="4027197"/>
                <a:ext cx="33308" cy="32262"/>
                <a:chOff x="5532575" y="4027197"/>
                <a:chExt cx="33308" cy="32262"/>
              </a:xfrm>
            </p:grpSpPr>
            <p:sp>
              <p:nvSpPr>
                <p:cNvPr id="3084" name="Google Shape;3468;p74"/>
                <p:cNvSpPr/>
                <p:nvPr/>
              </p:nvSpPr>
              <p:spPr>
                <a:xfrm>
                  <a:off x="5532575" y="4027197"/>
                  <a:ext cx="33308" cy="322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35" h="4102" extrusionOk="0">
                      <a:moveTo>
                        <a:pt x="1984" y="0"/>
                      </a:moveTo>
                      <a:cubicBezTo>
                        <a:pt x="871" y="49"/>
                        <a:pt x="0" y="1004"/>
                        <a:pt x="37" y="2117"/>
                      </a:cubicBezTo>
                      <a:cubicBezTo>
                        <a:pt x="73" y="3227"/>
                        <a:pt x="980" y="4101"/>
                        <a:pt x="2084" y="4101"/>
                      </a:cubicBezTo>
                      <a:cubicBezTo>
                        <a:pt x="2099" y="4101"/>
                        <a:pt x="2114" y="4101"/>
                        <a:pt x="2130" y="4101"/>
                      </a:cubicBezTo>
                      <a:lnTo>
                        <a:pt x="2275" y="4101"/>
                      </a:lnTo>
                      <a:cubicBezTo>
                        <a:pt x="3375" y="4028"/>
                        <a:pt x="4234" y="3085"/>
                        <a:pt x="4186" y="1984"/>
                      </a:cubicBezTo>
                      <a:cubicBezTo>
                        <a:pt x="4150" y="871"/>
                        <a:pt x="3242" y="0"/>
                        <a:pt x="21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85" name="Google Shape;3469;p74"/>
                <p:cNvSpPr/>
                <p:nvPr/>
              </p:nvSpPr>
              <p:spPr>
                <a:xfrm>
                  <a:off x="5540661" y="4036792"/>
                  <a:ext cx="15502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1" h="1661" extrusionOk="0">
                      <a:moveTo>
                        <a:pt x="1098" y="1"/>
                      </a:moveTo>
                      <a:cubicBezTo>
                        <a:pt x="1083" y="1"/>
                        <a:pt x="1068" y="1"/>
                        <a:pt x="1053" y="2"/>
                      </a:cubicBezTo>
                      <a:cubicBezTo>
                        <a:pt x="315" y="50"/>
                        <a:pt x="1" y="970"/>
                        <a:pt x="557" y="1453"/>
                      </a:cubicBezTo>
                      <a:cubicBezTo>
                        <a:pt x="721" y="1596"/>
                        <a:pt x="913" y="1660"/>
                        <a:pt x="1100" y="1660"/>
                      </a:cubicBezTo>
                      <a:cubicBezTo>
                        <a:pt x="1548" y="1660"/>
                        <a:pt x="1970" y="1296"/>
                        <a:pt x="1936" y="776"/>
                      </a:cubicBezTo>
                      <a:cubicBezTo>
                        <a:pt x="1901" y="332"/>
                        <a:pt x="1527" y="1"/>
                        <a:pt x="1098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072" name="Google Shape;3470;p74"/>
              <p:cNvGrpSpPr/>
              <p:nvPr/>
            </p:nvGrpSpPr>
            <p:grpSpPr>
              <a:xfrm>
                <a:off x="5590706" y="4245348"/>
                <a:ext cx="33497" cy="32270"/>
                <a:chOff x="5590706" y="4245348"/>
                <a:chExt cx="33497" cy="32270"/>
              </a:xfrm>
            </p:grpSpPr>
            <p:sp>
              <p:nvSpPr>
                <p:cNvPr id="3082" name="Google Shape;3471;p74"/>
                <p:cNvSpPr/>
                <p:nvPr/>
              </p:nvSpPr>
              <p:spPr>
                <a:xfrm>
                  <a:off x="5590706" y="4245348"/>
                  <a:ext cx="33497" cy="322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4103" extrusionOk="0">
                      <a:moveTo>
                        <a:pt x="2175" y="0"/>
                      </a:moveTo>
                      <a:cubicBezTo>
                        <a:pt x="2160" y="0"/>
                        <a:pt x="2145" y="1"/>
                        <a:pt x="2130" y="1"/>
                      </a:cubicBezTo>
                      <a:lnTo>
                        <a:pt x="1984" y="1"/>
                      </a:lnTo>
                      <a:cubicBezTo>
                        <a:pt x="872" y="49"/>
                        <a:pt x="1" y="993"/>
                        <a:pt x="37" y="2118"/>
                      </a:cubicBezTo>
                      <a:cubicBezTo>
                        <a:pt x="73" y="3228"/>
                        <a:pt x="980" y="4102"/>
                        <a:pt x="2085" y="4102"/>
                      </a:cubicBezTo>
                      <a:cubicBezTo>
                        <a:pt x="2100" y="4102"/>
                        <a:pt x="2115" y="4102"/>
                        <a:pt x="2130" y="4102"/>
                      </a:cubicBezTo>
                      <a:lnTo>
                        <a:pt x="2275" y="4102"/>
                      </a:lnTo>
                      <a:cubicBezTo>
                        <a:pt x="3388" y="4041"/>
                        <a:pt x="4259" y="3098"/>
                        <a:pt x="4222" y="1985"/>
                      </a:cubicBezTo>
                      <a:cubicBezTo>
                        <a:pt x="4175" y="875"/>
                        <a:pt x="3279" y="0"/>
                        <a:pt x="217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83" name="Google Shape;3472;p74"/>
                <p:cNvSpPr/>
                <p:nvPr/>
              </p:nvSpPr>
              <p:spPr>
                <a:xfrm>
                  <a:off x="5598791" y="4254944"/>
                  <a:ext cx="1540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9" h="1659" extrusionOk="0">
                      <a:moveTo>
                        <a:pt x="1106" y="0"/>
                      </a:moveTo>
                      <a:cubicBezTo>
                        <a:pt x="1085" y="0"/>
                        <a:pt x="1063" y="1"/>
                        <a:pt x="1041" y="3"/>
                      </a:cubicBezTo>
                      <a:cubicBezTo>
                        <a:pt x="303" y="51"/>
                        <a:pt x="1" y="970"/>
                        <a:pt x="557" y="1454"/>
                      </a:cubicBezTo>
                      <a:cubicBezTo>
                        <a:pt x="720" y="1596"/>
                        <a:pt x="909" y="1659"/>
                        <a:pt x="1093" y="1659"/>
                      </a:cubicBezTo>
                      <a:cubicBezTo>
                        <a:pt x="1538" y="1659"/>
                        <a:pt x="1958" y="1290"/>
                        <a:pt x="1924" y="777"/>
                      </a:cubicBezTo>
                      <a:cubicBezTo>
                        <a:pt x="1901" y="339"/>
                        <a:pt x="1538" y="0"/>
                        <a:pt x="1106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073" name="Google Shape;3473;p74"/>
              <p:cNvGrpSpPr/>
              <p:nvPr/>
            </p:nvGrpSpPr>
            <p:grpSpPr>
              <a:xfrm>
                <a:off x="5618681" y="4109677"/>
                <a:ext cx="33112" cy="32357"/>
                <a:chOff x="5618681" y="4109677"/>
                <a:chExt cx="33112" cy="32357"/>
              </a:xfrm>
            </p:grpSpPr>
            <p:sp>
              <p:nvSpPr>
                <p:cNvPr id="3080" name="Google Shape;3474;p74"/>
                <p:cNvSpPr/>
                <p:nvPr/>
              </p:nvSpPr>
              <p:spPr>
                <a:xfrm>
                  <a:off x="5618681" y="4109677"/>
                  <a:ext cx="33112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10" h="4114" extrusionOk="0">
                      <a:moveTo>
                        <a:pt x="1984" y="1"/>
                      </a:moveTo>
                      <a:cubicBezTo>
                        <a:pt x="871" y="61"/>
                        <a:pt x="0" y="1005"/>
                        <a:pt x="36" y="2130"/>
                      </a:cubicBezTo>
                      <a:cubicBezTo>
                        <a:pt x="84" y="3235"/>
                        <a:pt x="992" y="4114"/>
                        <a:pt x="2106" y="4114"/>
                      </a:cubicBezTo>
                      <a:cubicBezTo>
                        <a:pt x="2114" y="4114"/>
                        <a:pt x="2121" y="4114"/>
                        <a:pt x="2129" y="4114"/>
                      </a:cubicBezTo>
                      <a:lnTo>
                        <a:pt x="2274" y="4114"/>
                      </a:lnTo>
                      <a:cubicBezTo>
                        <a:pt x="3375" y="4029"/>
                        <a:pt x="4210" y="3086"/>
                        <a:pt x="4173" y="1985"/>
                      </a:cubicBezTo>
                      <a:cubicBezTo>
                        <a:pt x="4137" y="884"/>
                        <a:pt x="3230" y="13"/>
                        <a:pt x="212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81" name="Google Shape;3475;p74"/>
                <p:cNvSpPr/>
                <p:nvPr/>
              </p:nvSpPr>
              <p:spPr>
                <a:xfrm>
                  <a:off x="5626767" y="4119280"/>
                  <a:ext cx="15494" cy="130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0" h="1660" extrusionOk="0">
                      <a:moveTo>
                        <a:pt x="1098" y="1"/>
                      </a:moveTo>
                      <a:cubicBezTo>
                        <a:pt x="1083" y="1"/>
                        <a:pt x="1068" y="1"/>
                        <a:pt x="1053" y="2"/>
                      </a:cubicBezTo>
                      <a:cubicBezTo>
                        <a:pt x="315" y="62"/>
                        <a:pt x="0" y="970"/>
                        <a:pt x="557" y="1453"/>
                      </a:cubicBezTo>
                      <a:cubicBezTo>
                        <a:pt x="721" y="1596"/>
                        <a:pt x="913" y="1660"/>
                        <a:pt x="1100" y="1660"/>
                      </a:cubicBezTo>
                      <a:cubicBezTo>
                        <a:pt x="1547" y="1660"/>
                        <a:pt x="1970" y="1296"/>
                        <a:pt x="1936" y="776"/>
                      </a:cubicBezTo>
                      <a:cubicBezTo>
                        <a:pt x="1901" y="332"/>
                        <a:pt x="1527" y="1"/>
                        <a:pt x="1098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074" name="Google Shape;3476;p74"/>
              <p:cNvGrpSpPr/>
              <p:nvPr/>
            </p:nvGrpSpPr>
            <p:grpSpPr>
              <a:xfrm>
                <a:off x="5479298" y="4128262"/>
                <a:ext cx="31405" cy="26906"/>
                <a:chOff x="5479298" y="4128262"/>
                <a:chExt cx="31405" cy="26906"/>
              </a:xfrm>
            </p:grpSpPr>
            <p:sp>
              <p:nvSpPr>
                <p:cNvPr id="3078" name="Google Shape;3477;p74"/>
                <p:cNvSpPr/>
                <p:nvPr/>
              </p:nvSpPr>
              <p:spPr>
                <a:xfrm>
                  <a:off x="5479298" y="4128262"/>
                  <a:ext cx="31405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1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2"/>
                        <a:pt x="762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5"/>
                      </a:cubicBezTo>
                      <a:cubicBezTo>
                        <a:pt x="3992" y="683"/>
                        <a:pt x="3150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79" name="Google Shape;3478;p74"/>
                <p:cNvSpPr/>
                <p:nvPr/>
              </p:nvSpPr>
              <p:spPr>
                <a:xfrm>
                  <a:off x="5493471" y="4137936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1"/>
                      </a:moveTo>
                      <a:cubicBezTo>
                        <a:pt x="218" y="1"/>
                        <a:pt x="1" y="218"/>
                        <a:pt x="1" y="485"/>
                      </a:cubicBezTo>
                      <a:cubicBezTo>
                        <a:pt x="1" y="751"/>
                        <a:pt x="218" y="968"/>
                        <a:pt x="485" y="968"/>
                      </a:cubicBezTo>
                      <a:cubicBezTo>
                        <a:pt x="751" y="968"/>
                        <a:pt x="968" y="751"/>
                        <a:pt x="968" y="485"/>
                      </a:cubicBezTo>
                      <a:cubicBezTo>
                        <a:pt x="968" y="218"/>
                        <a:pt x="751" y="1"/>
                        <a:pt x="48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075" name="Google Shape;3479;p74"/>
              <p:cNvGrpSpPr/>
              <p:nvPr/>
            </p:nvGrpSpPr>
            <p:grpSpPr>
              <a:xfrm>
                <a:off x="5582903" y="4180116"/>
                <a:ext cx="31499" cy="26898"/>
                <a:chOff x="5582903" y="4180116"/>
                <a:chExt cx="31499" cy="26898"/>
              </a:xfrm>
            </p:grpSpPr>
            <p:sp>
              <p:nvSpPr>
                <p:cNvPr id="3076" name="Google Shape;3480;p74"/>
                <p:cNvSpPr/>
                <p:nvPr/>
              </p:nvSpPr>
              <p:spPr>
                <a:xfrm>
                  <a:off x="5582903" y="4180116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76" y="1"/>
                      </a:moveTo>
                      <a:cubicBezTo>
                        <a:pt x="1855" y="1"/>
                        <a:pt x="1425" y="156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4005" y="2658"/>
                        <a:pt x="4005" y="1714"/>
                      </a:cubicBezTo>
                      <a:cubicBezTo>
                        <a:pt x="4005" y="683"/>
                        <a:pt x="3157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77" name="Google Shape;3481;p74"/>
                <p:cNvSpPr/>
                <p:nvPr/>
              </p:nvSpPr>
              <p:spPr>
                <a:xfrm>
                  <a:off x="5597084" y="4189790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2310" name="Google Shape;3482;p74"/>
            <p:cNvGrpSpPr/>
            <p:nvPr/>
          </p:nvGrpSpPr>
          <p:grpSpPr>
            <a:xfrm>
              <a:off x="3977681" y="3230323"/>
              <a:ext cx="94584" cy="84085"/>
              <a:chOff x="3977681" y="3230323"/>
              <a:chExt cx="94584" cy="84085"/>
            </a:xfrm>
          </p:grpSpPr>
          <p:grpSp>
            <p:nvGrpSpPr>
              <p:cNvPr id="3052" name="Google Shape;3483;p74"/>
              <p:cNvGrpSpPr/>
              <p:nvPr/>
            </p:nvGrpSpPr>
            <p:grpSpPr>
              <a:xfrm>
                <a:off x="4000135" y="3243041"/>
                <a:ext cx="59570" cy="57186"/>
                <a:chOff x="4000135" y="3243041"/>
                <a:chExt cx="59570" cy="57186"/>
              </a:xfrm>
            </p:grpSpPr>
            <p:sp>
              <p:nvSpPr>
                <p:cNvPr id="3065" name="Google Shape;3484;p74"/>
                <p:cNvSpPr/>
                <p:nvPr/>
              </p:nvSpPr>
              <p:spPr>
                <a:xfrm>
                  <a:off x="4000135" y="3243041"/>
                  <a:ext cx="59570" cy="570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74" h="7259" fill="none" extrusionOk="0">
                      <a:moveTo>
                        <a:pt x="1" y="2323"/>
                      </a:moveTo>
                      <a:lnTo>
                        <a:pt x="2577" y="7259"/>
                      </a:lnTo>
                      <a:lnTo>
                        <a:pt x="7573" y="4114"/>
                      </a:lnTo>
                      <a:lnTo>
                        <a:pt x="5541" y="1"/>
                      </a:lnTo>
                      <a:lnTo>
                        <a:pt x="352" y="2323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66" name="Google Shape;3485;p74"/>
                <p:cNvSpPr/>
                <p:nvPr/>
              </p:nvSpPr>
              <p:spPr>
                <a:xfrm>
                  <a:off x="4024210" y="3246847"/>
                  <a:ext cx="15706" cy="53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97" h="6787" fill="none" extrusionOk="0">
                      <a:moveTo>
                        <a:pt x="0" y="6787"/>
                      </a:moveTo>
                      <a:lnTo>
                        <a:pt x="1996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67" name="Google Shape;3486;p74"/>
                <p:cNvSpPr/>
                <p:nvPr/>
              </p:nvSpPr>
              <p:spPr>
                <a:xfrm>
                  <a:off x="4002896" y="3261311"/>
                  <a:ext cx="56809" cy="140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23" h="1791" fill="none" extrusionOk="0">
                      <a:moveTo>
                        <a:pt x="7222" y="1791"/>
                      </a:moveTo>
                      <a:lnTo>
                        <a:pt x="1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053" name="Google Shape;3487;p74"/>
              <p:cNvGrpSpPr/>
              <p:nvPr/>
            </p:nvGrpSpPr>
            <p:grpSpPr>
              <a:xfrm>
                <a:off x="3977681" y="3245872"/>
                <a:ext cx="37783" cy="32380"/>
                <a:chOff x="3977681" y="3245872"/>
                <a:chExt cx="37783" cy="32380"/>
              </a:xfrm>
            </p:grpSpPr>
            <p:sp>
              <p:nvSpPr>
                <p:cNvPr id="3063" name="Google Shape;3488;p74"/>
                <p:cNvSpPr/>
                <p:nvPr/>
              </p:nvSpPr>
              <p:spPr>
                <a:xfrm>
                  <a:off x="3977681" y="3245872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26" y="1"/>
                      </a:moveTo>
                      <a:cubicBezTo>
                        <a:pt x="2219" y="1"/>
                        <a:pt x="1703" y="189"/>
                        <a:pt x="1283" y="608"/>
                      </a:cubicBezTo>
                      <a:cubicBezTo>
                        <a:pt x="1" y="1903"/>
                        <a:pt x="908" y="4117"/>
                        <a:pt x="2747" y="4117"/>
                      </a:cubicBezTo>
                      <a:cubicBezTo>
                        <a:pt x="3872" y="4104"/>
                        <a:pt x="4791" y="3185"/>
                        <a:pt x="4803" y="2060"/>
                      </a:cubicBezTo>
                      <a:cubicBezTo>
                        <a:pt x="4795" y="818"/>
                        <a:pt x="3782" y="1"/>
                        <a:pt x="272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64" name="Google Shape;3489;p74"/>
                <p:cNvSpPr/>
                <p:nvPr/>
              </p:nvSpPr>
              <p:spPr>
                <a:xfrm>
                  <a:off x="3992718" y="3255507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054" name="Google Shape;3490;p74"/>
              <p:cNvGrpSpPr/>
              <p:nvPr/>
            </p:nvGrpSpPr>
            <p:grpSpPr>
              <a:xfrm>
                <a:off x="4040860" y="3262672"/>
                <a:ext cx="31405" cy="27001"/>
                <a:chOff x="4040860" y="3262672"/>
                <a:chExt cx="31405" cy="27001"/>
              </a:xfrm>
            </p:grpSpPr>
            <p:sp>
              <p:nvSpPr>
                <p:cNvPr id="3061" name="Google Shape;3491;p74"/>
                <p:cNvSpPr/>
                <p:nvPr/>
              </p:nvSpPr>
              <p:spPr>
                <a:xfrm>
                  <a:off x="4040860" y="3262672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2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6" y="3432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62" name="Google Shape;3492;p74"/>
                <p:cNvSpPr/>
                <p:nvPr/>
              </p:nvSpPr>
              <p:spPr>
                <a:xfrm>
                  <a:off x="4054938" y="3272346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4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63" y="968"/>
                        <a:pt x="968" y="751"/>
                        <a:pt x="968" y="484"/>
                      </a:cubicBezTo>
                      <a:cubicBezTo>
                        <a:pt x="968" y="218"/>
                        <a:pt x="763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055" name="Google Shape;3493;p74"/>
              <p:cNvGrpSpPr/>
              <p:nvPr/>
            </p:nvGrpSpPr>
            <p:grpSpPr>
              <a:xfrm>
                <a:off x="4021072" y="3230323"/>
                <a:ext cx="31397" cy="26906"/>
                <a:chOff x="4021072" y="3230323"/>
                <a:chExt cx="31397" cy="26906"/>
              </a:xfrm>
            </p:grpSpPr>
            <p:sp>
              <p:nvSpPr>
                <p:cNvPr id="3059" name="Google Shape;3494;p74"/>
                <p:cNvSpPr/>
                <p:nvPr/>
              </p:nvSpPr>
              <p:spPr>
                <a:xfrm>
                  <a:off x="4021072" y="3230323"/>
                  <a:ext cx="31397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2" h="3421" extrusionOk="0">
                      <a:moveTo>
                        <a:pt x="2272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60" name="Google Shape;3495;p74"/>
                <p:cNvSpPr/>
                <p:nvPr/>
              </p:nvSpPr>
              <p:spPr>
                <a:xfrm>
                  <a:off x="4035245" y="3239997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4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4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056" name="Google Shape;3496;p74"/>
              <p:cNvGrpSpPr/>
              <p:nvPr/>
            </p:nvGrpSpPr>
            <p:grpSpPr>
              <a:xfrm>
                <a:off x="4001472" y="3287462"/>
                <a:ext cx="31499" cy="26945"/>
                <a:chOff x="4001472" y="3287462"/>
                <a:chExt cx="31499" cy="26945"/>
              </a:xfrm>
            </p:grpSpPr>
            <p:sp>
              <p:nvSpPr>
                <p:cNvPr id="3057" name="Google Shape;3497;p74"/>
                <p:cNvSpPr/>
                <p:nvPr/>
              </p:nvSpPr>
              <p:spPr>
                <a:xfrm>
                  <a:off x="4001472" y="3287462"/>
                  <a:ext cx="31499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6" extrusionOk="0">
                      <a:moveTo>
                        <a:pt x="2276" y="1"/>
                      </a:moveTo>
                      <a:cubicBezTo>
                        <a:pt x="1854" y="1"/>
                        <a:pt x="1425" y="158"/>
                        <a:pt x="1077" y="510"/>
                      </a:cubicBezTo>
                      <a:cubicBezTo>
                        <a:pt x="0" y="1587"/>
                        <a:pt x="762" y="3425"/>
                        <a:pt x="2286" y="3425"/>
                      </a:cubicBezTo>
                      <a:cubicBezTo>
                        <a:pt x="3230" y="3425"/>
                        <a:pt x="3992" y="2663"/>
                        <a:pt x="4004" y="1720"/>
                      </a:cubicBezTo>
                      <a:cubicBezTo>
                        <a:pt x="4004" y="688"/>
                        <a:pt x="3157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58" name="Google Shape;3498;p74"/>
                <p:cNvSpPr/>
                <p:nvPr/>
              </p:nvSpPr>
              <p:spPr>
                <a:xfrm>
                  <a:off x="4014410" y="3297175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41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0" y="921"/>
                        <a:pt x="520" y="964"/>
                        <a:pt x="638" y="964"/>
                      </a:cubicBezTo>
                      <a:cubicBezTo>
                        <a:pt x="886" y="964"/>
                        <a:pt x="1125" y="772"/>
                        <a:pt x="1125" y="485"/>
                      </a:cubicBezTo>
                      <a:cubicBezTo>
                        <a:pt x="1125" y="206"/>
                        <a:pt x="908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2311" name="Google Shape;3499;p74"/>
            <p:cNvGrpSpPr/>
            <p:nvPr/>
          </p:nvGrpSpPr>
          <p:grpSpPr>
            <a:xfrm>
              <a:off x="4084715" y="3258865"/>
              <a:ext cx="184961" cy="137268"/>
              <a:chOff x="4084715" y="3258865"/>
              <a:chExt cx="184961" cy="137268"/>
            </a:xfrm>
          </p:grpSpPr>
          <p:grpSp>
            <p:nvGrpSpPr>
              <p:cNvPr id="3029" name="Google Shape;3500;p74"/>
              <p:cNvGrpSpPr/>
              <p:nvPr/>
            </p:nvGrpSpPr>
            <p:grpSpPr>
              <a:xfrm>
                <a:off x="4107453" y="3271583"/>
                <a:ext cx="153470" cy="110275"/>
                <a:chOff x="4107453" y="3271583"/>
                <a:chExt cx="153470" cy="110275"/>
              </a:xfrm>
            </p:grpSpPr>
            <p:sp>
              <p:nvSpPr>
                <p:cNvPr id="3048" name="Google Shape;3501;p74"/>
                <p:cNvSpPr/>
                <p:nvPr/>
              </p:nvSpPr>
              <p:spPr>
                <a:xfrm>
                  <a:off x="4107453" y="3271583"/>
                  <a:ext cx="153470" cy="110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13" h="14021" fill="none" extrusionOk="0">
                      <a:moveTo>
                        <a:pt x="19513" y="14021"/>
                      </a:moveTo>
                      <a:lnTo>
                        <a:pt x="14844" y="968"/>
                      </a:lnTo>
                      <a:lnTo>
                        <a:pt x="5674" y="1"/>
                      </a:lnTo>
                      <a:lnTo>
                        <a:pt x="1" y="968"/>
                      </a:lnTo>
                      <a:lnTo>
                        <a:pt x="8977" y="2674"/>
                      </a:lnTo>
                      <a:lnTo>
                        <a:pt x="14360" y="10102"/>
                      </a:lnTo>
                      <a:lnTo>
                        <a:pt x="19029" y="1402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49" name="Google Shape;3502;p74"/>
                <p:cNvSpPr/>
                <p:nvPr/>
              </p:nvSpPr>
              <p:spPr>
                <a:xfrm>
                  <a:off x="4155886" y="3271968"/>
                  <a:ext cx="22171" cy="205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19" h="2614" fill="none" extrusionOk="0">
                      <a:moveTo>
                        <a:pt x="2819" y="2613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50" name="Google Shape;3503;p74"/>
                <p:cNvSpPr/>
                <p:nvPr/>
              </p:nvSpPr>
              <p:spPr>
                <a:xfrm>
                  <a:off x="4178049" y="3279196"/>
                  <a:ext cx="42345" cy="133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84" h="1695" fill="none" extrusionOk="0">
                      <a:moveTo>
                        <a:pt x="1" y="1694"/>
                      </a:moveTo>
                      <a:lnTo>
                        <a:pt x="5384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51" name="Google Shape;3504;p74"/>
                <p:cNvSpPr/>
                <p:nvPr/>
              </p:nvSpPr>
              <p:spPr>
                <a:xfrm>
                  <a:off x="4220387" y="3279196"/>
                  <a:ext cx="8" cy="717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9122" fill="none" extrusionOk="0">
                      <a:moveTo>
                        <a:pt x="1" y="0"/>
                      </a:moveTo>
                      <a:lnTo>
                        <a:pt x="1" y="912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030" name="Google Shape;3505;p74"/>
              <p:cNvGrpSpPr/>
              <p:nvPr/>
            </p:nvGrpSpPr>
            <p:grpSpPr>
              <a:xfrm>
                <a:off x="4136947" y="3258865"/>
                <a:ext cx="31499" cy="27001"/>
                <a:chOff x="4136947" y="3258865"/>
                <a:chExt cx="31499" cy="27001"/>
              </a:xfrm>
            </p:grpSpPr>
            <p:sp>
              <p:nvSpPr>
                <p:cNvPr id="3046" name="Google Shape;3506;p74"/>
                <p:cNvSpPr/>
                <p:nvPr/>
              </p:nvSpPr>
              <p:spPr>
                <a:xfrm>
                  <a:off x="4136947" y="3258865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85" y="1"/>
                      </a:moveTo>
                      <a:cubicBezTo>
                        <a:pt x="1866" y="1"/>
                        <a:pt x="1438" y="157"/>
                        <a:pt x="1090" y="505"/>
                      </a:cubicBezTo>
                      <a:cubicBezTo>
                        <a:pt x="1" y="1581"/>
                        <a:pt x="775" y="3432"/>
                        <a:pt x="2299" y="3432"/>
                      </a:cubicBezTo>
                      <a:cubicBezTo>
                        <a:pt x="3243" y="3420"/>
                        <a:pt x="4005" y="2658"/>
                        <a:pt x="4005" y="1715"/>
                      </a:cubicBezTo>
                      <a:cubicBezTo>
                        <a:pt x="4005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47" name="Google Shape;3507;p74"/>
                <p:cNvSpPr/>
                <p:nvPr/>
              </p:nvSpPr>
              <p:spPr>
                <a:xfrm>
                  <a:off x="4151222" y="3268539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06" y="1"/>
                        <a:pt x="0" y="218"/>
                        <a:pt x="0" y="485"/>
                      </a:cubicBezTo>
                      <a:cubicBezTo>
                        <a:pt x="0" y="751"/>
                        <a:pt x="206" y="968"/>
                        <a:pt x="484" y="968"/>
                      </a:cubicBezTo>
                      <a:cubicBezTo>
                        <a:pt x="750" y="968"/>
                        <a:pt x="968" y="751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031" name="Google Shape;3508;p74"/>
              <p:cNvGrpSpPr/>
              <p:nvPr/>
            </p:nvGrpSpPr>
            <p:grpSpPr>
              <a:xfrm>
                <a:off x="4084715" y="3266478"/>
                <a:ext cx="31468" cy="26898"/>
                <a:chOff x="4084715" y="3266478"/>
                <a:chExt cx="31468" cy="26898"/>
              </a:xfrm>
            </p:grpSpPr>
            <p:sp>
              <p:nvSpPr>
                <p:cNvPr id="3044" name="Google Shape;3509;p74"/>
                <p:cNvSpPr/>
                <p:nvPr/>
              </p:nvSpPr>
              <p:spPr>
                <a:xfrm>
                  <a:off x="4084715" y="3266478"/>
                  <a:ext cx="31468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1" h="3420" extrusionOk="0">
                      <a:moveTo>
                        <a:pt x="2279" y="1"/>
                      </a:moveTo>
                      <a:cubicBezTo>
                        <a:pt x="1859" y="1"/>
                        <a:pt x="1429" y="157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3993" y="2658"/>
                        <a:pt x="3993" y="1726"/>
                      </a:cubicBezTo>
                      <a:cubicBezTo>
                        <a:pt x="4001" y="686"/>
                        <a:pt x="3161" y="1"/>
                        <a:pt x="227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45" name="Google Shape;3510;p74"/>
                <p:cNvSpPr/>
                <p:nvPr/>
              </p:nvSpPr>
              <p:spPr>
                <a:xfrm>
                  <a:off x="4098896" y="3276152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032" name="Google Shape;3511;p74"/>
              <p:cNvGrpSpPr/>
              <p:nvPr/>
            </p:nvGrpSpPr>
            <p:grpSpPr>
              <a:xfrm>
                <a:off x="4159213" y="3279849"/>
                <a:ext cx="31405" cy="26945"/>
                <a:chOff x="4159213" y="3279849"/>
                <a:chExt cx="31405" cy="26945"/>
              </a:xfrm>
            </p:grpSpPr>
            <p:sp>
              <p:nvSpPr>
                <p:cNvPr id="3042" name="Google Shape;3512;p74"/>
                <p:cNvSpPr/>
                <p:nvPr/>
              </p:nvSpPr>
              <p:spPr>
                <a:xfrm>
                  <a:off x="4159213" y="3279849"/>
                  <a:ext cx="31405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6" extrusionOk="0">
                      <a:moveTo>
                        <a:pt x="2273" y="1"/>
                      </a:moveTo>
                      <a:cubicBezTo>
                        <a:pt x="1853" y="1"/>
                        <a:pt x="1425" y="158"/>
                        <a:pt x="1077" y="510"/>
                      </a:cubicBezTo>
                      <a:cubicBezTo>
                        <a:pt x="1" y="1587"/>
                        <a:pt x="763" y="3426"/>
                        <a:pt x="2287" y="3426"/>
                      </a:cubicBezTo>
                      <a:cubicBezTo>
                        <a:pt x="3230" y="3426"/>
                        <a:pt x="3992" y="2663"/>
                        <a:pt x="3992" y="1720"/>
                      </a:cubicBezTo>
                      <a:cubicBezTo>
                        <a:pt x="3992" y="689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43" name="Google Shape;3513;p74"/>
                <p:cNvSpPr/>
                <p:nvPr/>
              </p:nvSpPr>
              <p:spPr>
                <a:xfrm>
                  <a:off x="4173385" y="3289570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5" y="0"/>
                      </a:moveTo>
                      <a:cubicBezTo>
                        <a:pt x="219" y="0"/>
                        <a:pt x="1" y="218"/>
                        <a:pt x="1" y="484"/>
                      </a:cubicBezTo>
                      <a:cubicBezTo>
                        <a:pt x="1" y="750"/>
                        <a:pt x="219" y="968"/>
                        <a:pt x="485" y="968"/>
                      </a:cubicBezTo>
                      <a:cubicBezTo>
                        <a:pt x="751" y="968"/>
                        <a:pt x="969" y="750"/>
                        <a:pt x="969" y="484"/>
                      </a:cubicBezTo>
                      <a:cubicBezTo>
                        <a:pt x="969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033" name="Google Shape;3514;p74"/>
              <p:cNvGrpSpPr/>
              <p:nvPr/>
            </p:nvGrpSpPr>
            <p:grpSpPr>
              <a:xfrm>
                <a:off x="4201550" y="3266502"/>
                <a:ext cx="31405" cy="26883"/>
                <a:chOff x="4201550" y="3266502"/>
                <a:chExt cx="31405" cy="26883"/>
              </a:xfrm>
            </p:grpSpPr>
            <p:sp>
              <p:nvSpPr>
                <p:cNvPr id="3040" name="Google Shape;3515;p74"/>
                <p:cNvSpPr/>
                <p:nvPr/>
              </p:nvSpPr>
              <p:spPr>
                <a:xfrm>
                  <a:off x="4201550" y="3266502"/>
                  <a:ext cx="31405" cy="268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18" extrusionOk="0">
                      <a:moveTo>
                        <a:pt x="2266" y="1"/>
                      </a:moveTo>
                      <a:cubicBezTo>
                        <a:pt x="1849" y="1"/>
                        <a:pt x="1423" y="155"/>
                        <a:pt x="1077" y="502"/>
                      </a:cubicBezTo>
                      <a:cubicBezTo>
                        <a:pt x="1" y="1566"/>
                        <a:pt x="751" y="3417"/>
                        <a:pt x="2275" y="3417"/>
                      </a:cubicBezTo>
                      <a:cubicBezTo>
                        <a:pt x="2282" y="3417"/>
                        <a:pt x="2290" y="3417"/>
                        <a:pt x="2297" y="3417"/>
                      </a:cubicBezTo>
                      <a:cubicBezTo>
                        <a:pt x="3230" y="3417"/>
                        <a:pt x="3993" y="2660"/>
                        <a:pt x="3993" y="1723"/>
                      </a:cubicBezTo>
                      <a:cubicBezTo>
                        <a:pt x="3993" y="689"/>
                        <a:pt x="3146" y="1"/>
                        <a:pt x="226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41" name="Google Shape;3516;p74"/>
                <p:cNvSpPr/>
                <p:nvPr/>
              </p:nvSpPr>
              <p:spPr>
                <a:xfrm>
                  <a:off x="4214331" y="3276247"/>
                  <a:ext cx="8919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4" h="964" extrusionOk="0">
                      <a:moveTo>
                        <a:pt x="635" y="0"/>
                      </a:moveTo>
                      <a:cubicBezTo>
                        <a:pt x="209" y="0"/>
                        <a:pt x="0" y="512"/>
                        <a:pt x="311" y="823"/>
                      </a:cubicBezTo>
                      <a:cubicBezTo>
                        <a:pt x="408" y="920"/>
                        <a:pt x="528" y="964"/>
                        <a:pt x="646" y="964"/>
                      </a:cubicBezTo>
                      <a:cubicBezTo>
                        <a:pt x="895" y="964"/>
                        <a:pt x="1134" y="771"/>
                        <a:pt x="1134" y="484"/>
                      </a:cubicBezTo>
                      <a:cubicBezTo>
                        <a:pt x="1134" y="206"/>
                        <a:pt x="916" y="0"/>
                        <a:pt x="650" y="0"/>
                      </a:cubicBezTo>
                      <a:cubicBezTo>
                        <a:pt x="645" y="0"/>
                        <a:pt x="640" y="0"/>
                        <a:pt x="6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034" name="Google Shape;3517;p74"/>
              <p:cNvGrpSpPr/>
              <p:nvPr/>
            </p:nvGrpSpPr>
            <p:grpSpPr>
              <a:xfrm>
                <a:off x="4201550" y="3338278"/>
                <a:ext cx="31405" cy="26930"/>
                <a:chOff x="4201550" y="3338278"/>
                <a:chExt cx="31405" cy="26930"/>
              </a:xfrm>
            </p:grpSpPr>
            <p:sp>
              <p:nvSpPr>
                <p:cNvPr id="3038" name="Google Shape;3518;p74"/>
                <p:cNvSpPr/>
                <p:nvPr/>
              </p:nvSpPr>
              <p:spPr>
                <a:xfrm>
                  <a:off x="4201550" y="3338278"/>
                  <a:ext cx="31405" cy="269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4" extrusionOk="0">
                      <a:moveTo>
                        <a:pt x="2266" y="1"/>
                      </a:moveTo>
                      <a:cubicBezTo>
                        <a:pt x="1848" y="1"/>
                        <a:pt x="1423" y="154"/>
                        <a:pt x="1077" y="497"/>
                      </a:cubicBezTo>
                      <a:cubicBezTo>
                        <a:pt x="1" y="1573"/>
                        <a:pt x="751" y="3412"/>
                        <a:pt x="2275" y="3424"/>
                      </a:cubicBezTo>
                      <a:cubicBezTo>
                        <a:pt x="3218" y="3424"/>
                        <a:pt x="3993" y="2662"/>
                        <a:pt x="3993" y="1718"/>
                      </a:cubicBezTo>
                      <a:cubicBezTo>
                        <a:pt x="3993" y="684"/>
                        <a:pt x="3146" y="1"/>
                        <a:pt x="226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39" name="Google Shape;3519;p74"/>
                <p:cNvSpPr/>
                <p:nvPr/>
              </p:nvSpPr>
              <p:spPr>
                <a:xfrm>
                  <a:off x="4214331" y="3347976"/>
                  <a:ext cx="8919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4" h="965" extrusionOk="0">
                      <a:moveTo>
                        <a:pt x="671" y="1"/>
                      </a:moveTo>
                      <a:cubicBezTo>
                        <a:pt x="664" y="1"/>
                        <a:pt x="657" y="1"/>
                        <a:pt x="650" y="1"/>
                      </a:cubicBezTo>
                      <a:cubicBezTo>
                        <a:pt x="645" y="1"/>
                        <a:pt x="640" y="1"/>
                        <a:pt x="635" y="1"/>
                      </a:cubicBezTo>
                      <a:cubicBezTo>
                        <a:pt x="209" y="1"/>
                        <a:pt x="0" y="513"/>
                        <a:pt x="311" y="824"/>
                      </a:cubicBezTo>
                      <a:cubicBezTo>
                        <a:pt x="408" y="921"/>
                        <a:pt x="528" y="965"/>
                        <a:pt x="646" y="965"/>
                      </a:cubicBezTo>
                      <a:cubicBezTo>
                        <a:pt x="895" y="965"/>
                        <a:pt x="1134" y="772"/>
                        <a:pt x="1134" y="485"/>
                      </a:cubicBezTo>
                      <a:cubicBezTo>
                        <a:pt x="1134" y="214"/>
                        <a:pt x="927" y="1"/>
                        <a:pt x="67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035" name="Google Shape;3520;p74"/>
              <p:cNvGrpSpPr/>
              <p:nvPr/>
            </p:nvGrpSpPr>
            <p:grpSpPr>
              <a:xfrm>
                <a:off x="4238272" y="3369132"/>
                <a:ext cx="31405" cy="27001"/>
                <a:chOff x="4238272" y="3369132"/>
                <a:chExt cx="31405" cy="27001"/>
              </a:xfrm>
            </p:grpSpPr>
            <p:sp>
              <p:nvSpPr>
                <p:cNvPr id="3036" name="Google Shape;3521;p74"/>
                <p:cNvSpPr/>
                <p:nvPr/>
              </p:nvSpPr>
              <p:spPr>
                <a:xfrm>
                  <a:off x="4238272" y="3369132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4" y="1"/>
                        <a:pt x="1426" y="157"/>
                        <a:pt x="1078" y="505"/>
                      </a:cubicBezTo>
                      <a:cubicBezTo>
                        <a:pt x="1" y="1582"/>
                        <a:pt x="763" y="3432"/>
                        <a:pt x="2287" y="3432"/>
                      </a:cubicBezTo>
                      <a:cubicBezTo>
                        <a:pt x="3231" y="3432"/>
                        <a:pt x="3993" y="2658"/>
                        <a:pt x="3993" y="1715"/>
                      </a:cubicBezTo>
                      <a:cubicBezTo>
                        <a:pt x="3993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37" name="Google Shape;3522;p74"/>
                <p:cNvSpPr/>
                <p:nvPr/>
              </p:nvSpPr>
              <p:spPr>
                <a:xfrm>
                  <a:off x="4251217" y="3378806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1" y="1"/>
                      </a:moveTo>
                      <a:cubicBezTo>
                        <a:pt x="206" y="1"/>
                        <a:pt x="0" y="521"/>
                        <a:pt x="303" y="823"/>
                      </a:cubicBezTo>
                      <a:cubicBezTo>
                        <a:pt x="401" y="922"/>
                        <a:pt x="524" y="967"/>
                        <a:pt x="643" y="967"/>
                      </a:cubicBezTo>
                      <a:cubicBezTo>
                        <a:pt x="889" y="967"/>
                        <a:pt x="1125" y="778"/>
                        <a:pt x="1125" y="485"/>
                      </a:cubicBezTo>
                      <a:cubicBezTo>
                        <a:pt x="1125" y="219"/>
                        <a:pt x="907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2312" name="Google Shape;3523;p74"/>
            <p:cNvGrpSpPr/>
            <p:nvPr/>
          </p:nvGrpSpPr>
          <p:grpSpPr>
            <a:xfrm>
              <a:off x="4068639" y="3200169"/>
              <a:ext cx="77643" cy="37272"/>
              <a:chOff x="4068639" y="3200169"/>
              <a:chExt cx="77643" cy="37272"/>
            </a:xfrm>
          </p:grpSpPr>
          <p:sp>
            <p:nvSpPr>
              <p:cNvPr id="3022" name="Google Shape;3524;p74"/>
              <p:cNvSpPr/>
              <p:nvPr/>
            </p:nvSpPr>
            <p:spPr>
              <a:xfrm>
                <a:off x="4087570" y="3212886"/>
                <a:ext cx="49958" cy="10374"/>
              </a:xfrm>
              <a:custGeom>
                <a:avLst/>
                <a:gdLst/>
                <a:ahLst/>
                <a:cxnLst/>
                <a:rect l="l" t="t" r="r" b="b"/>
                <a:pathLst>
                  <a:path w="6352" h="1319" fill="none" extrusionOk="0">
                    <a:moveTo>
                      <a:pt x="1" y="1319"/>
                    </a:moveTo>
                    <a:lnTo>
                      <a:pt x="6351" y="0"/>
                    </a:lnTo>
                  </a:path>
                </a:pathLst>
              </a:custGeom>
              <a:noFill/>
              <a:ln w="1825" cap="flat" cmpd="sng">
                <a:solidFill>
                  <a:srgbClr val="A5B7C5"/>
                </a:solidFill>
                <a:prstDash val="solid"/>
                <a:miter lim="1209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3023" name="Google Shape;3525;p74"/>
              <p:cNvGrpSpPr/>
              <p:nvPr/>
            </p:nvGrpSpPr>
            <p:grpSpPr>
              <a:xfrm>
                <a:off x="4114878" y="3200169"/>
                <a:ext cx="31405" cy="26993"/>
                <a:chOff x="4114878" y="3200169"/>
                <a:chExt cx="31405" cy="26993"/>
              </a:xfrm>
            </p:grpSpPr>
            <p:sp>
              <p:nvSpPr>
                <p:cNvPr id="3027" name="Google Shape;3526;p74"/>
                <p:cNvSpPr/>
                <p:nvPr/>
              </p:nvSpPr>
              <p:spPr>
                <a:xfrm>
                  <a:off x="4114878" y="3200169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63" y="3432"/>
                        <a:pt x="2287" y="3432"/>
                      </a:cubicBezTo>
                      <a:cubicBezTo>
                        <a:pt x="3230" y="3432"/>
                        <a:pt x="3992" y="2657"/>
                        <a:pt x="3992" y="1714"/>
                      </a:cubicBezTo>
                      <a:cubicBezTo>
                        <a:pt x="3992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28" name="Google Shape;3527;p74"/>
                <p:cNvSpPr/>
                <p:nvPr/>
              </p:nvSpPr>
              <p:spPr>
                <a:xfrm>
                  <a:off x="4127721" y="3209835"/>
                  <a:ext cx="8950" cy="76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7" extrusionOk="0">
                      <a:moveTo>
                        <a:pt x="654" y="1"/>
                      </a:moveTo>
                      <a:cubicBezTo>
                        <a:pt x="218" y="1"/>
                        <a:pt x="1" y="521"/>
                        <a:pt x="303" y="836"/>
                      </a:cubicBezTo>
                      <a:cubicBezTo>
                        <a:pt x="400" y="933"/>
                        <a:pt x="519" y="976"/>
                        <a:pt x="637" y="976"/>
                      </a:cubicBezTo>
                      <a:cubicBezTo>
                        <a:pt x="887" y="976"/>
                        <a:pt x="1129" y="781"/>
                        <a:pt x="1138" y="485"/>
                      </a:cubicBezTo>
                      <a:cubicBezTo>
                        <a:pt x="1138" y="219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024" name="Google Shape;3528;p74"/>
              <p:cNvGrpSpPr/>
              <p:nvPr/>
            </p:nvGrpSpPr>
            <p:grpSpPr>
              <a:xfrm>
                <a:off x="4068639" y="3210535"/>
                <a:ext cx="31499" cy="26906"/>
                <a:chOff x="4068639" y="3210535"/>
                <a:chExt cx="31499" cy="26906"/>
              </a:xfrm>
            </p:grpSpPr>
            <p:sp>
              <p:nvSpPr>
                <p:cNvPr id="3025" name="Google Shape;3529;p74"/>
                <p:cNvSpPr/>
                <p:nvPr/>
              </p:nvSpPr>
              <p:spPr>
                <a:xfrm>
                  <a:off x="4068639" y="3210535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85" y="1"/>
                      </a:moveTo>
                      <a:cubicBezTo>
                        <a:pt x="1865" y="1"/>
                        <a:pt x="1437" y="157"/>
                        <a:pt x="1089" y="505"/>
                      </a:cubicBezTo>
                      <a:cubicBezTo>
                        <a:pt x="0" y="1581"/>
                        <a:pt x="775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26" name="Google Shape;3530;p74"/>
                <p:cNvSpPr/>
                <p:nvPr/>
              </p:nvSpPr>
              <p:spPr>
                <a:xfrm>
                  <a:off x="4081577" y="3220209"/>
                  <a:ext cx="8856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4" extrusionOk="0">
                      <a:moveTo>
                        <a:pt x="642" y="1"/>
                      </a:moveTo>
                      <a:cubicBezTo>
                        <a:pt x="218" y="1"/>
                        <a:pt x="1" y="521"/>
                        <a:pt x="303" y="823"/>
                      </a:cubicBezTo>
                      <a:cubicBezTo>
                        <a:pt x="400" y="920"/>
                        <a:pt x="520" y="964"/>
                        <a:pt x="638" y="964"/>
                      </a:cubicBezTo>
                      <a:cubicBezTo>
                        <a:pt x="887" y="964"/>
                        <a:pt x="1126" y="771"/>
                        <a:pt x="1126" y="484"/>
                      </a:cubicBezTo>
                      <a:cubicBezTo>
                        <a:pt x="1126" y="218"/>
                        <a:pt x="908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2313" name="Google Shape;3531;p74"/>
            <p:cNvGrpSpPr/>
            <p:nvPr/>
          </p:nvGrpSpPr>
          <p:grpSpPr>
            <a:xfrm>
              <a:off x="3869702" y="3066935"/>
              <a:ext cx="382664" cy="190294"/>
              <a:chOff x="3869702" y="3066935"/>
              <a:chExt cx="382664" cy="190294"/>
            </a:xfrm>
          </p:grpSpPr>
          <p:grpSp>
            <p:nvGrpSpPr>
              <p:cNvPr id="2988" name="Google Shape;3532;p74"/>
              <p:cNvGrpSpPr/>
              <p:nvPr/>
            </p:nvGrpSpPr>
            <p:grpSpPr>
              <a:xfrm>
                <a:off x="3888633" y="3082351"/>
                <a:ext cx="351172" cy="160698"/>
                <a:chOff x="3888633" y="3082351"/>
                <a:chExt cx="351172" cy="160698"/>
              </a:xfrm>
            </p:grpSpPr>
            <p:sp>
              <p:nvSpPr>
                <p:cNvPr id="3016" name="Google Shape;3533;p74"/>
                <p:cNvSpPr/>
                <p:nvPr/>
              </p:nvSpPr>
              <p:spPr>
                <a:xfrm>
                  <a:off x="3892440" y="3082351"/>
                  <a:ext cx="347366" cy="1606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166" h="20432" fill="none" extrusionOk="0">
                      <a:moveTo>
                        <a:pt x="7041" y="11529"/>
                      </a:moveTo>
                      <a:lnTo>
                        <a:pt x="22440" y="4162"/>
                      </a:lnTo>
                      <a:lnTo>
                        <a:pt x="34815" y="0"/>
                      </a:lnTo>
                      <a:lnTo>
                        <a:pt x="44166" y="484"/>
                      </a:lnTo>
                      <a:lnTo>
                        <a:pt x="38964" y="8565"/>
                      </a:lnTo>
                      <a:lnTo>
                        <a:pt x="33012" y="10065"/>
                      </a:lnTo>
                      <a:lnTo>
                        <a:pt x="22440" y="4839"/>
                      </a:lnTo>
                      <a:lnTo>
                        <a:pt x="18750" y="15424"/>
                      </a:lnTo>
                      <a:cubicBezTo>
                        <a:pt x="18750" y="15424"/>
                        <a:pt x="6206" y="11154"/>
                        <a:pt x="6557" y="11516"/>
                      </a:cubicBezTo>
                      <a:lnTo>
                        <a:pt x="0" y="20432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17" name="Google Shape;3534;p74"/>
                <p:cNvSpPr/>
                <p:nvPr/>
              </p:nvSpPr>
              <p:spPr>
                <a:xfrm>
                  <a:off x="3888633" y="3172924"/>
                  <a:ext cx="72979" cy="701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79" h="8916" fill="none" extrusionOk="0">
                      <a:moveTo>
                        <a:pt x="0" y="8916"/>
                      </a:moveTo>
                      <a:lnTo>
                        <a:pt x="9279" y="6883"/>
                      </a:lnTo>
                      <a:lnTo>
                        <a:pt x="7041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18" name="Google Shape;3535;p74"/>
                <p:cNvSpPr/>
                <p:nvPr/>
              </p:nvSpPr>
              <p:spPr>
                <a:xfrm>
                  <a:off x="3960370" y="3203653"/>
                  <a:ext cx="79547" cy="196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14" h="2493" fill="none" extrusionOk="0">
                      <a:moveTo>
                        <a:pt x="0" y="2493"/>
                      </a:moveTo>
                      <a:lnTo>
                        <a:pt x="10113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19" name="Google Shape;3536;p74"/>
                <p:cNvSpPr/>
                <p:nvPr/>
              </p:nvSpPr>
              <p:spPr>
                <a:xfrm>
                  <a:off x="4043613" y="3161504"/>
                  <a:ext cx="108474" cy="421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92" h="5360" fill="none" extrusionOk="0">
                      <a:moveTo>
                        <a:pt x="1" y="5360"/>
                      </a:moveTo>
                      <a:lnTo>
                        <a:pt x="13791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20" name="Google Shape;3537;p74"/>
                <p:cNvSpPr/>
                <p:nvPr/>
              </p:nvSpPr>
              <p:spPr>
                <a:xfrm>
                  <a:off x="4152079" y="3082351"/>
                  <a:ext cx="17224" cy="829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90" h="10549" fill="none" extrusionOk="0">
                      <a:moveTo>
                        <a:pt x="0" y="10549"/>
                      </a:moveTo>
                      <a:lnTo>
                        <a:pt x="219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21" name="Google Shape;3538;p74"/>
                <p:cNvSpPr/>
                <p:nvPr/>
              </p:nvSpPr>
              <p:spPr>
                <a:xfrm>
                  <a:off x="4169296" y="3082351"/>
                  <a:ext cx="25797" cy="635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80" h="8081" fill="none" extrusionOk="0">
                      <a:moveTo>
                        <a:pt x="1" y="0"/>
                      </a:moveTo>
                      <a:lnTo>
                        <a:pt x="3279" y="808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989" name="Google Shape;3539;p74"/>
              <p:cNvGrpSpPr/>
              <p:nvPr/>
            </p:nvGrpSpPr>
            <p:grpSpPr>
              <a:xfrm>
                <a:off x="4143703" y="3066935"/>
                <a:ext cx="37783" cy="32357"/>
                <a:chOff x="4143703" y="3066935"/>
                <a:chExt cx="37783" cy="32357"/>
              </a:xfrm>
            </p:grpSpPr>
            <p:sp>
              <p:nvSpPr>
                <p:cNvPr id="3014" name="Google Shape;3540;p74"/>
                <p:cNvSpPr/>
                <p:nvPr/>
              </p:nvSpPr>
              <p:spPr>
                <a:xfrm>
                  <a:off x="4143703" y="3066935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1" y="0"/>
                      </a:moveTo>
                      <a:cubicBezTo>
                        <a:pt x="2227" y="0"/>
                        <a:pt x="1713" y="188"/>
                        <a:pt x="1295" y="605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15" name="Google Shape;3541;p74"/>
                <p:cNvSpPr/>
                <p:nvPr/>
              </p:nvSpPr>
              <p:spPr>
                <a:xfrm>
                  <a:off x="4158741" y="3076641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76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4" y="1658"/>
                        <a:pt x="1657" y="1283"/>
                        <a:pt x="1657" y="823"/>
                      </a:cubicBezTo>
                      <a:cubicBezTo>
                        <a:pt x="1657" y="376"/>
                        <a:pt x="1294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990" name="Google Shape;3542;p74"/>
              <p:cNvGrpSpPr/>
              <p:nvPr/>
            </p:nvGrpSpPr>
            <p:grpSpPr>
              <a:xfrm>
                <a:off x="4044565" y="3103563"/>
                <a:ext cx="37783" cy="32451"/>
                <a:chOff x="4044565" y="3103563"/>
                <a:chExt cx="37783" cy="32451"/>
              </a:xfrm>
            </p:grpSpPr>
            <p:sp>
              <p:nvSpPr>
                <p:cNvPr id="3012" name="Google Shape;3543;p74"/>
                <p:cNvSpPr/>
                <p:nvPr/>
              </p:nvSpPr>
              <p:spPr>
                <a:xfrm>
                  <a:off x="4044565" y="3103563"/>
                  <a:ext cx="37783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6" extrusionOk="0">
                      <a:moveTo>
                        <a:pt x="2731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1" y="1900"/>
                        <a:pt x="908" y="4114"/>
                        <a:pt x="2747" y="4126"/>
                      </a:cubicBezTo>
                      <a:cubicBezTo>
                        <a:pt x="3884" y="4114"/>
                        <a:pt x="4803" y="3194"/>
                        <a:pt x="4803" y="2069"/>
                      </a:cubicBezTo>
                      <a:cubicBezTo>
                        <a:pt x="4803" y="824"/>
                        <a:pt x="3788" y="1"/>
                        <a:pt x="273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13" name="Google Shape;3544;p74"/>
                <p:cNvSpPr/>
                <p:nvPr/>
              </p:nvSpPr>
              <p:spPr>
                <a:xfrm>
                  <a:off x="4059602" y="3113268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35" y="1"/>
                      </a:moveTo>
                      <a:cubicBezTo>
                        <a:pt x="375" y="1"/>
                        <a:pt x="0" y="376"/>
                        <a:pt x="0" y="835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5" y="1658"/>
                        <a:pt x="1657" y="1283"/>
                        <a:pt x="1657" y="835"/>
                      </a:cubicBezTo>
                      <a:cubicBezTo>
                        <a:pt x="1657" y="376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991" name="Google Shape;3545;p74"/>
              <p:cNvGrpSpPr/>
              <p:nvPr/>
            </p:nvGrpSpPr>
            <p:grpSpPr>
              <a:xfrm>
                <a:off x="4017454" y="3188237"/>
                <a:ext cx="37776" cy="32357"/>
                <a:chOff x="4017454" y="3188237"/>
                <a:chExt cx="37776" cy="32357"/>
              </a:xfrm>
            </p:grpSpPr>
            <p:sp>
              <p:nvSpPr>
                <p:cNvPr id="3010" name="Google Shape;3546;p74"/>
                <p:cNvSpPr/>
                <p:nvPr/>
              </p:nvSpPr>
              <p:spPr>
                <a:xfrm>
                  <a:off x="4017454" y="318823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8"/>
                        <a:pt x="1295" y="606"/>
                      </a:cubicBezTo>
                      <a:cubicBezTo>
                        <a:pt x="0" y="1900"/>
                        <a:pt x="908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11" name="Google Shape;3547;p74"/>
                <p:cNvSpPr/>
                <p:nvPr/>
              </p:nvSpPr>
              <p:spPr>
                <a:xfrm>
                  <a:off x="4032484" y="3197943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35" y="1"/>
                      </a:moveTo>
                      <a:cubicBezTo>
                        <a:pt x="376" y="1"/>
                        <a:pt x="1" y="376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76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992" name="Google Shape;3548;p74"/>
              <p:cNvGrpSpPr/>
              <p:nvPr/>
            </p:nvGrpSpPr>
            <p:grpSpPr>
              <a:xfrm>
                <a:off x="3921548" y="3157509"/>
                <a:ext cx="37783" cy="32357"/>
                <a:chOff x="3921548" y="3157509"/>
                <a:chExt cx="37783" cy="32357"/>
              </a:xfrm>
            </p:grpSpPr>
            <p:sp>
              <p:nvSpPr>
                <p:cNvPr id="3008" name="Google Shape;3549;p74"/>
                <p:cNvSpPr/>
                <p:nvPr/>
              </p:nvSpPr>
              <p:spPr>
                <a:xfrm>
                  <a:off x="3921548" y="3157509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6"/>
                      </a:cubicBezTo>
                      <a:cubicBezTo>
                        <a:pt x="1" y="1900"/>
                        <a:pt x="908" y="4114"/>
                        <a:pt x="2747" y="4114"/>
                      </a:cubicBezTo>
                      <a:cubicBezTo>
                        <a:pt x="3872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09" name="Google Shape;3550;p74"/>
                <p:cNvSpPr/>
                <p:nvPr/>
              </p:nvSpPr>
              <p:spPr>
                <a:xfrm>
                  <a:off x="3936586" y="3167214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64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82" y="1658"/>
                        <a:pt x="1657" y="1283"/>
                        <a:pt x="1657" y="823"/>
                      </a:cubicBezTo>
                      <a:cubicBezTo>
                        <a:pt x="1657" y="364"/>
                        <a:pt x="1282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993" name="Google Shape;3551;p74"/>
              <p:cNvGrpSpPr/>
              <p:nvPr/>
            </p:nvGrpSpPr>
            <p:grpSpPr>
              <a:xfrm>
                <a:off x="3939056" y="3211620"/>
                <a:ext cx="37783" cy="32380"/>
                <a:chOff x="3939056" y="3211620"/>
                <a:chExt cx="37783" cy="32380"/>
              </a:xfrm>
            </p:grpSpPr>
            <p:sp>
              <p:nvSpPr>
                <p:cNvPr id="3006" name="Google Shape;3552;p74"/>
                <p:cNvSpPr/>
                <p:nvPr/>
              </p:nvSpPr>
              <p:spPr>
                <a:xfrm>
                  <a:off x="3939056" y="3211620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7" y="1"/>
                      </a:moveTo>
                      <a:cubicBezTo>
                        <a:pt x="2231" y="1"/>
                        <a:pt x="1715" y="189"/>
                        <a:pt x="1295" y="609"/>
                      </a:cubicBezTo>
                      <a:cubicBezTo>
                        <a:pt x="1" y="1903"/>
                        <a:pt x="920" y="4117"/>
                        <a:pt x="2759" y="4117"/>
                      </a:cubicBezTo>
                      <a:cubicBezTo>
                        <a:pt x="3884" y="4117"/>
                        <a:pt x="4803" y="3197"/>
                        <a:pt x="4803" y="2060"/>
                      </a:cubicBezTo>
                      <a:cubicBezTo>
                        <a:pt x="4803" y="818"/>
                        <a:pt x="3792" y="1"/>
                        <a:pt x="273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07" name="Google Shape;3553;p74"/>
                <p:cNvSpPr/>
                <p:nvPr/>
              </p:nvSpPr>
              <p:spPr>
                <a:xfrm>
                  <a:off x="3954188" y="3221255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75" y="1"/>
                        <a:pt x="0" y="376"/>
                        <a:pt x="0" y="835"/>
                      </a:cubicBezTo>
                      <a:cubicBezTo>
                        <a:pt x="0" y="1295"/>
                        <a:pt x="375" y="1658"/>
                        <a:pt x="823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6"/>
                        <a:pt x="1282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994" name="Google Shape;3554;p74"/>
              <p:cNvGrpSpPr/>
              <p:nvPr/>
            </p:nvGrpSpPr>
            <p:grpSpPr>
              <a:xfrm>
                <a:off x="4176240" y="3136965"/>
                <a:ext cx="31405" cy="26930"/>
                <a:chOff x="4176240" y="3136965"/>
                <a:chExt cx="31405" cy="26930"/>
              </a:xfrm>
            </p:grpSpPr>
            <p:sp>
              <p:nvSpPr>
                <p:cNvPr id="3004" name="Google Shape;3555;p74"/>
                <p:cNvSpPr/>
                <p:nvPr/>
              </p:nvSpPr>
              <p:spPr>
                <a:xfrm>
                  <a:off x="4176240" y="3136965"/>
                  <a:ext cx="31405" cy="269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4" extrusionOk="0">
                      <a:moveTo>
                        <a:pt x="2268" y="1"/>
                      </a:moveTo>
                      <a:cubicBezTo>
                        <a:pt x="1846" y="1"/>
                        <a:pt x="1415" y="158"/>
                        <a:pt x="1065" y="508"/>
                      </a:cubicBezTo>
                      <a:cubicBezTo>
                        <a:pt x="1" y="1585"/>
                        <a:pt x="763" y="3423"/>
                        <a:pt x="2275" y="3423"/>
                      </a:cubicBezTo>
                      <a:cubicBezTo>
                        <a:pt x="3231" y="3423"/>
                        <a:pt x="3993" y="2649"/>
                        <a:pt x="3993" y="1705"/>
                      </a:cubicBezTo>
                      <a:cubicBezTo>
                        <a:pt x="3985" y="677"/>
                        <a:pt x="3145" y="1"/>
                        <a:pt x="226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05" name="Google Shape;3556;p74"/>
                <p:cNvSpPr/>
                <p:nvPr/>
              </p:nvSpPr>
              <p:spPr>
                <a:xfrm>
                  <a:off x="4190327" y="3146663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995" name="Google Shape;3557;p74"/>
              <p:cNvGrpSpPr/>
              <p:nvPr/>
            </p:nvGrpSpPr>
            <p:grpSpPr>
              <a:xfrm>
                <a:off x="4133148" y="3152593"/>
                <a:ext cx="31499" cy="27001"/>
                <a:chOff x="4133148" y="3152593"/>
                <a:chExt cx="31499" cy="27001"/>
              </a:xfrm>
            </p:grpSpPr>
            <p:sp>
              <p:nvSpPr>
                <p:cNvPr id="3002" name="Google Shape;3558;p74"/>
                <p:cNvSpPr/>
                <p:nvPr/>
              </p:nvSpPr>
              <p:spPr>
                <a:xfrm>
                  <a:off x="4133148" y="3152593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84" y="1"/>
                      </a:moveTo>
                      <a:cubicBezTo>
                        <a:pt x="1865" y="1"/>
                        <a:pt x="1437" y="157"/>
                        <a:pt x="1089" y="505"/>
                      </a:cubicBezTo>
                      <a:cubicBezTo>
                        <a:pt x="0" y="1581"/>
                        <a:pt x="774" y="3432"/>
                        <a:pt x="2298" y="3432"/>
                      </a:cubicBezTo>
                      <a:cubicBezTo>
                        <a:pt x="3242" y="3432"/>
                        <a:pt x="4004" y="2658"/>
                        <a:pt x="4004" y="1714"/>
                      </a:cubicBezTo>
                      <a:cubicBezTo>
                        <a:pt x="4004" y="683"/>
                        <a:pt x="3162" y="1"/>
                        <a:pt x="2284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03" name="Google Shape;3559;p74"/>
                <p:cNvSpPr/>
                <p:nvPr/>
              </p:nvSpPr>
              <p:spPr>
                <a:xfrm>
                  <a:off x="4147321" y="3162267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4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63" y="968"/>
                        <a:pt x="968" y="751"/>
                        <a:pt x="968" y="484"/>
                      </a:cubicBezTo>
                      <a:cubicBezTo>
                        <a:pt x="968" y="218"/>
                        <a:pt x="763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996" name="Google Shape;3560;p74"/>
              <p:cNvGrpSpPr/>
              <p:nvPr/>
            </p:nvGrpSpPr>
            <p:grpSpPr>
              <a:xfrm>
                <a:off x="4220866" y="3073534"/>
                <a:ext cx="31499" cy="26898"/>
                <a:chOff x="4220866" y="3073534"/>
                <a:chExt cx="31499" cy="26898"/>
              </a:xfrm>
            </p:grpSpPr>
            <p:sp>
              <p:nvSpPr>
                <p:cNvPr id="3000" name="Google Shape;3561;p74"/>
                <p:cNvSpPr/>
                <p:nvPr/>
              </p:nvSpPr>
              <p:spPr>
                <a:xfrm>
                  <a:off x="4220866" y="3073534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01" name="Google Shape;3562;p74"/>
                <p:cNvSpPr/>
                <p:nvPr/>
              </p:nvSpPr>
              <p:spPr>
                <a:xfrm>
                  <a:off x="4235039" y="3083114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5" y="0"/>
                      </a:moveTo>
                      <a:cubicBezTo>
                        <a:pt x="218" y="0"/>
                        <a:pt x="1" y="218"/>
                        <a:pt x="1" y="484"/>
                      </a:cubicBezTo>
                      <a:cubicBezTo>
                        <a:pt x="1" y="750"/>
                        <a:pt x="218" y="968"/>
                        <a:pt x="485" y="968"/>
                      </a:cubicBezTo>
                      <a:cubicBezTo>
                        <a:pt x="751" y="968"/>
                        <a:pt x="968" y="750"/>
                        <a:pt x="968" y="484"/>
                      </a:cubicBezTo>
                      <a:cubicBezTo>
                        <a:pt x="968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997" name="Google Shape;3563;p74"/>
              <p:cNvGrpSpPr/>
              <p:nvPr/>
            </p:nvGrpSpPr>
            <p:grpSpPr>
              <a:xfrm>
                <a:off x="3869702" y="3230323"/>
                <a:ext cx="31499" cy="26906"/>
                <a:chOff x="3869702" y="3230323"/>
                <a:chExt cx="31499" cy="26906"/>
              </a:xfrm>
            </p:grpSpPr>
            <p:sp>
              <p:nvSpPr>
                <p:cNvPr id="2998" name="Google Shape;3564;p74"/>
                <p:cNvSpPr/>
                <p:nvPr/>
              </p:nvSpPr>
              <p:spPr>
                <a:xfrm>
                  <a:off x="3869702" y="3230323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75" y="1"/>
                      </a:moveTo>
                      <a:cubicBezTo>
                        <a:pt x="1854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4004" y="1714"/>
                      </a:cubicBezTo>
                      <a:cubicBezTo>
                        <a:pt x="4004" y="683"/>
                        <a:pt x="3157" y="1"/>
                        <a:pt x="227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99" name="Google Shape;3565;p74"/>
                <p:cNvSpPr/>
                <p:nvPr/>
              </p:nvSpPr>
              <p:spPr>
                <a:xfrm>
                  <a:off x="3883875" y="3239997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4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4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2314" name="Google Shape;3566;p74"/>
            <p:cNvGrpSpPr/>
            <p:nvPr/>
          </p:nvGrpSpPr>
          <p:grpSpPr>
            <a:xfrm>
              <a:off x="4271383" y="3065882"/>
              <a:ext cx="304556" cy="341663"/>
              <a:chOff x="4271383" y="3065882"/>
              <a:chExt cx="304556" cy="341663"/>
            </a:xfrm>
          </p:grpSpPr>
          <p:grpSp>
            <p:nvGrpSpPr>
              <p:cNvPr id="2931" name="Google Shape;3567;p74"/>
              <p:cNvGrpSpPr/>
              <p:nvPr/>
            </p:nvGrpSpPr>
            <p:grpSpPr>
              <a:xfrm>
                <a:off x="4293838" y="3078639"/>
                <a:ext cx="269353" cy="311973"/>
                <a:chOff x="4293838" y="3078639"/>
                <a:chExt cx="269353" cy="311973"/>
              </a:xfrm>
            </p:grpSpPr>
            <p:sp>
              <p:nvSpPr>
                <p:cNvPr id="2971" name="Google Shape;3568;p74"/>
                <p:cNvSpPr/>
                <p:nvPr/>
              </p:nvSpPr>
              <p:spPr>
                <a:xfrm>
                  <a:off x="4293838" y="3078639"/>
                  <a:ext cx="269353" cy="3119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247" h="39666" fill="none" extrusionOk="0">
                      <a:moveTo>
                        <a:pt x="13" y="16730"/>
                      </a:moveTo>
                      <a:lnTo>
                        <a:pt x="7162" y="27690"/>
                      </a:lnTo>
                      <a:lnTo>
                        <a:pt x="8480" y="39666"/>
                      </a:lnTo>
                      <a:lnTo>
                        <a:pt x="18182" y="34138"/>
                      </a:lnTo>
                      <a:lnTo>
                        <a:pt x="26371" y="29807"/>
                      </a:lnTo>
                      <a:cubicBezTo>
                        <a:pt x="26371" y="29807"/>
                        <a:pt x="33605" y="34694"/>
                        <a:pt x="33932" y="35456"/>
                      </a:cubicBezTo>
                      <a:cubicBezTo>
                        <a:pt x="34246" y="36218"/>
                        <a:pt x="32263" y="18388"/>
                        <a:pt x="32263" y="18388"/>
                      </a:cubicBezTo>
                      <a:lnTo>
                        <a:pt x="28428" y="2928"/>
                      </a:lnTo>
                      <a:lnTo>
                        <a:pt x="12932" y="1"/>
                      </a:lnTo>
                      <a:lnTo>
                        <a:pt x="1670" y="2650"/>
                      </a:lnTo>
                      <a:lnTo>
                        <a:pt x="0" y="17142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72" name="Google Shape;3569;p74"/>
                <p:cNvSpPr/>
                <p:nvPr/>
              </p:nvSpPr>
              <p:spPr>
                <a:xfrm>
                  <a:off x="4306965" y="3099473"/>
                  <a:ext cx="62519" cy="696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49" h="8856" fill="none" extrusionOk="0">
                      <a:moveTo>
                        <a:pt x="1" y="1"/>
                      </a:moveTo>
                      <a:lnTo>
                        <a:pt x="7948" y="8856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73" name="Google Shape;3570;p74"/>
                <p:cNvSpPr/>
                <p:nvPr/>
              </p:nvSpPr>
              <p:spPr>
                <a:xfrm>
                  <a:off x="4369476" y="3169118"/>
                  <a:ext cx="26072" cy="986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15" h="12545" fill="none" extrusionOk="0">
                      <a:moveTo>
                        <a:pt x="0" y="1"/>
                      </a:moveTo>
                      <a:lnTo>
                        <a:pt x="3315" y="12545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74" name="Google Shape;3571;p74"/>
                <p:cNvSpPr/>
                <p:nvPr/>
              </p:nvSpPr>
              <p:spPr>
                <a:xfrm>
                  <a:off x="4399347" y="3078639"/>
                  <a:ext cx="60041" cy="1105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34" h="14057" fill="none" extrusionOk="0">
                      <a:moveTo>
                        <a:pt x="7634" y="14057"/>
                      </a:moveTo>
                      <a:lnTo>
                        <a:pt x="1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75" name="Google Shape;3572;p74"/>
                <p:cNvSpPr/>
                <p:nvPr/>
              </p:nvSpPr>
              <p:spPr>
                <a:xfrm>
                  <a:off x="4373282" y="3169118"/>
                  <a:ext cx="82299" cy="200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64" h="2553" fill="none" extrusionOk="0">
                      <a:moveTo>
                        <a:pt x="0" y="1"/>
                      </a:moveTo>
                      <a:lnTo>
                        <a:pt x="10464" y="2553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76" name="Google Shape;3573;p74"/>
                <p:cNvSpPr/>
                <p:nvPr/>
              </p:nvSpPr>
              <p:spPr>
                <a:xfrm>
                  <a:off x="4369476" y="3078639"/>
                  <a:ext cx="29879" cy="904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9" h="11505" fill="none" extrusionOk="0">
                      <a:moveTo>
                        <a:pt x="0" y="11505"/>
                      </a:moveTo>
                      <a:lnTo>
                        <a:pt x="3799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77" name="Google Shape;3574;p74"/>
                <p:cNvSpPr/>
                <p:nvPr/>
              </p:nvSpPr>
              <p:spPr>
                <a:xfrm>
                  <a:off x="4293932" y="3169118"/>
                  <a:ext cx="75551" cy="411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06" h="5227" fill="none" extrusionOk="0">
                      <a:moveTo>
                        <a:pt x="1" y="5226"/>
                      </a:moveTo>
                      <a:lnTo>
                        <a:pt x="9605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78" name="Google Shape;3575;p74"/>
                <p:cNvSpPr/>
                <p:nvPr/>
              </p:nvSpPr>
              <p:spPr>
                <a:xfrm>
                  <a:off x="4350159" y="3267776"/>
                  <a:ext cx="45389" cy="270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71" h="3437" fill="none" extrusionOk="0">
                      <a:moveTo>
                        <a:pt x="1" y="3436"/>
                      </a:moveTo>
                      <a:lnTo>
                        <a:pt x="5771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79" name="Google Shape;3576;p74"/>
                <p:cNvSpPr/>
                <p:nvPr/>
              </p:nvSpPr>
              <p:spPr>
                <a:xfrm>
                  <a:off x="4395540" y="3267776"/>
                  <a:ext cx="38830" cy="760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37" h="9667" fill="none" extrusionOk="0">
                      <a:moveTo>
                        <a:pt x="1" y="1"/>
                      </a:moveTo>
                      <a:lnTo>
                        <a:pt x="4936" y="9666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80" name="Google Shape;3577;p74"/>
                <p:cNvSpPr/>
                <p:nvPr/>
              </p:nvSpPr>
              <p:spPr>
                <a:xfrm>
                  <a:off x="4360439" y="3267776"/>
                  <a:ext cx="35109" cy="1219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4" h="15509" fill="none" extrusionOk="0">
                      <a:moveTo>
                        <a:pt x="0" y="15509"/>
                      </a:moveTo>
                      <a:lnTo>
                        <a:pt x="4464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81" name="Google Shape;3578;p74"/>
                <p:cNvSpPr/>
                <p:nvPr/>
              </p:nvSpPr>
              <p:spPr>
                <a:xfrm>
                  <a:off x="4293932" y="3210220"/>
                  <a:ext cx="101616" cy="575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20" h="7319" fill="none" extrusionOk="0">
                      <a:moveTo>
                        <a:pt x="1" y="0"/>
                      </a:moveTo>
                      <a:lnTo>
                        <a:pt x="12920" y="731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82" name="Google Shape;3579;p74"/>
                <p:cNvSpPr/>
                <p:nvPr/>
              </p:nvSpPr>
              <p:spPr>
                <a:xfrm>
                  <a:off x="4395540" y="3186436"/>
                  <a:ext cx="66420" cy="797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45" h="10138" fill="none" extrusionOk="0">
                      <a:moveTo>
                        <a:pt x="8444" y="0"/>
                      </a:moveTo>
                      <a:lnTo>
                        <a:pt x="1" y="10137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83" name="Google Shape;3580;p74"/>
                <p:cNvSpPr/>
                <p:nvPr/>
              </p:nvSpPr>
              <p:spPr>
                <a:xfrm>
                  <a:off x="4459380" y="3189669"/>
                  <a:ext cx="41873" cy="1234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24" h="15690" fill="none" extrusionOk="0">
                      <a:moveTo>
                        <a:pt x="1" y="0"/>
                      </a:moveTo>
                      <a:lnTo>
                        <a:pt x="5323" y="1569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84" name="Google Shape;3581;p74"/>
                <p:cNvSpPr/>
                <p:nvPr/>
              </p:nvSpPr>
              <p:spPr>
                <a:xfrm>
                  <a:off x="4395540" y="3267776"/>
                  <a:ext cx="105713" cy="452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41" h="5759" fill="none" extrusionOk="0">
                      <a:moveTo>
                        <a:pt x="1" y="1"/>
                      </a:moveTo>
                      <a:lnTo>
                        <a:pt x="13440" y="575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85" name="Google Shape;3582;p74"/>
                <p:cNvSpPr/>
                <p:nvPr/>
              </p:nvSpPr>
              <p:spPr>
                <a:xfrm>
                  <a:off x="4501246" y="3223252"/>
                  <a:ext cx="46435" cy="898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04" h="11420" fill="none" extrusionOk="0">
                      <a:moveTo>
                        <a:pt x="0" y="11420"/>
                      </a:moveTo>
                      <a:lnTo>
                        <a:pt x="5904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86" name="Google Shape;3583;p74"/>
                <p:cNvSpPr/>
                <p:nvPr/>
              </p:nvSpPr>
              <p:spPr>
                <a:xfrm>
                  <a:off x="4459671" y="3104231"/>
                  <a:ext cx="58421" cy="849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28" h="10803" fill="none" extrusionOk="0">
                      <a:moveTo>
                        <a:pt x="0" y="10803"/>
                      </a:moveTo>
                      <a:lnTo>
                        <a:pt x="7428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87" name="Google Shape;3584;p74"/>
                <p:cNvSpPr/>
                <p:nvPr/>
              </p:nvSpPr>
              <p:spPr>
                <a:xfrm>
                  <a:off x="4459671" y="3189189"/>
                  <a:ext cx="86586" cy="367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09" h="4671" fill="none" extrusionOk="0">
                      <a:moveTo>
                        <a:pt x="0" y="1"/>
                      </a:moveTo>
                      <a:lnTo>
                        <a:pt x="11008" y="467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932" name="Google Shape;3585;p74"/>
              <p:cNvGrpSpPr/>
              <p:nvPr/>
            </p:nvGrpSpPr>
            <p:grpSpPr>
              <a:xfrm>
                <a:off x="4538164" y="3342061"/>
                <a:ext cx="37776" cy="32380"/>
                <a:chOff x="4538164" y="3342061"/>
                <a:chExt cx="37776" cy="32380"/>
              </a:xfrm>
            </p:grpSpPr>
            <p:sp>
              <p:nvSpPr>
                <p:cNvPr id="2969" name="Google Shape;3586;p74"/>
                <p:cNvSpPr/>
                <p:nvPr/>
              </p:nvSpPr>
              <p:spPr>
                <a:xfrm>
                  <a:off x="4538164" y="3342061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0"/>
                      </a:moveTo>
                      <a:cubicBezTo>
                        <a:pt x="2231" y="0"/>
                        <a:pt x="1714" y="189"/>
                        <a:pt x="1294" y="608"/>
                      </a:cubicBezTo>
                      <a:cubicBezTo>
                        <a:pt x="0" y="1903"/>
                        <a:pt x="919" y="4116"/>
                        <a:pt x="2746" y="4116"/>
                      </a:cubicBezTo>
                      <a:cubicBezTo>
                        <a:pt x="3883" y="4116"/>
                        <a:pt x="4802" y="3197"/>
                        <a:pt x="4802" y="2060"/>
                      </a:cubicBezTo>
                      <a:cubicBezTo>
                        <a:pt x="4802" y="817"/>
                        <a:pt x="3792" y="0"/>
                        <a:pt x="2737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70" name="Google Shape;3587;p74"/>
                <p:cNvSpPr/>
                <p:nvPr/>
              </p:nvSpPr>
              <p:spPr>
                <a:xfrm>
                  <a:off x="4553194" y="3351790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63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63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933" name="Google Shape;3588;p74"/>
              <p:cNvGrpSpPr/>
              <p:nvPr/>
            </p:nvGrpSpPr>
            <p:grpSpPr>
              <a:xfrm>
                <a:off x="4271383" y="3194742"/>
                <a:ext cx="37783" cy="32420"/>
                <a:chOff x="4271383" y="3194742"/>
                <a:chExt cx="37783" cy="32420"/>
              </a:xfrm>
            </p:grpSpPr>
            <p:sp>
              <p:nvSpPr>
                <p:cNvPr id="2967" name="Google Shape;3589;p74"/>
                <p:cNvSpPr/>
                <p:nvPr/>
              </p:nvSpPr>
              <p:spPr>
                <a:xfrm>
                  <a:off x="4271383" y="3194742"/>
                  <a:ext cx="37783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2" extrusionOk="0">
                      <a:moveTo>
                        <a:pt x="2738" y="0"/>
                      </a:moveTo>
                      <a:cubicBezTo>
                        <a:pt x="2231" y="0"/>
                        <a:pt x="1715" y="190"/>
                        <a:pt x="1295" y="614"/>
                      </a:cubicBezTo>
                      <a:cubicBezTo>
                        <a:pt x="1" y="1908"/>
                        <a:pt x="920" y="4122"/>
                        <a:pt x="2747" y="4122"/>
                      </a:cubicBezTo>
                      <a:cubicBezTo>
                        <a:pt x="3884" y="4122"/>
                        <a:pt x="4803" y="3202"/>
                        <a:pt x="4803" y="2065"/>
                      </a:cubicBezTo>
                      <a:cubicBezTo>
                        <a:pt x="4803" y="823"/>
                        <a:pt x="3793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68" name="Google Shape;3590;p74"/>
                <p:cNvSpPr/>
                <p:nvPr/>
              </p:nvSpPr>
              <p:spPr>
                <a:xfrm>
                  <a:off x="4286516" y="3204416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0" y="375"/>
                        <a:pt x="0" y="835"/>
                      </a:cubicBezTo>
                      <a:cubicBezTo>
                        <a:pt x="0" y="1295"/>
                        <a:pt x="363" y="1658"/>
                        <a:pt x="823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934" name="Google Shape;3591;p74"/>
              <p:cNvGrpSpPr/>
              <p:nvPr/>
            </p:nvGrpSpPr>
            <p:grpSpPr>
              <a:xfrm>
                <a:off x="4284416" y="3084058"/>
                <a:ext cx="37783" cy="32357"/>
                <a:chOff x="4284416" y="3084058"/>
                <a:chExt cx="37783" cy="32357"/>
              </a:xfrm>
            </p:grpSpPr>
            <p:sp>
              <p:nvSpPr>
                <p:cNvPr id="2965" name="Google Shape;3592;p74"/>
                <p:cNvSpPr/>
                <p:nvPr/>
              </p:nvSpPr>
              <p:spPr>
                <a:xfrm>
                  <a:off x="4284416" y="3084058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1"/>
                      </a:moveTo>
                      <a:cubicBezTo>
                        <a:pt x="2228" y="1"/>
                        <a:pt x="1714" y="188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66" name="Google Shape;3593;p74"/>
                <p:cNvSpPr/>
                <p:nvPr/>
              </p:nvSpPr>
              <p:spPr>
                <a:xfrm>
                  <a:off x="4299548" y="3093763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63" y="1"/>
                        <a:pt x="0" y="364"/>
                        <a:pt x="0" y="824"/>
                      </a:cubicBezTo>
                      <a:cubicBezTo>
                        <a:pt x="0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4"/>
                      </a:cubicBezTo>
                      <a:cubicBezTo>
                        <a:pt x="1658" y="364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935" name="Google Shape;3594;p74"/>
              <p:cNvGrpSpPr/>
              <p:nvPr/>
            </p:nvGrpSpPr>
            <p:grpSpPr>
              <a:xfrm>
                <a:off x="4478697" y="3297561"/>
                <a:ext cx="37776" cy="32451"/>
                <a:chOff x="4478697" y="3297561"/>
                <a:chExt cx="37776" cy="32451"/>
              </a:xfrm>
            </p:grpSpPr>
            <p:sp>
              <p:nvSpPr>
                <p:cNvPr id="2963" name="Google Shape;3595;p74"/>
                <p:cNvSpPr/>
                <p:nvPr/>
              </p:nvSpPr>
              <p:spPr>
                <a:xfrm>
                  <a:off x="4478697" y="3297561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3" y="187"/>
                        <a:pt x="1295" y="605"/>
                      </a:cubicBezTo>
                      <a:cubicBezTo>
                        <a:pt x="1" y="1899"/>
                        <a:pt x="920" y="4125"/>
                        <a:pt x="2746" y="4125"/>
                      </a:cubicBezTo>
                      <a:cubicBezTo>
                        <a:pt x="3884" y="4113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64" name="Google Shape;3596;p74"/>
                <p:cNvSpPr/>
                <p:nvPr/>
              </p:nvSpPr>
              <p:spPr>
                <a:xfrm>
                  <a:off x="4493727" y="3307361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35" y="0"/>
                      </a:moveTo>
                      <a:cubicBezTo>
                        <a:pt x="376" y="0"/>
                        <a:pt x="1" y="363"/>
                        <a:pt x="1" y="823"/>
                      </a:cubicBezTo>
                      <a:cubicBezTo>
                        <a:pt x="1" y="1282"/>
                        <a:pt x="376" y="1657"/>
                        <a:pt x="835" y="1657"/>
                      </a:cubicBezTo>
                      <a:cubicBezTo>
                        <a:pt x="1295" y="1657"/>
                        <a:pt x="1658" y="1282"/>
                        <a:pt x="1658" y="823"/>
                      </a:cubicBezTo>
                      <a:cubicBezTo>
                        <a:pt x="1658" y="363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936" name="Google Shape;3597;p74"/>
              <p:cNvGrpSpPr/>
              <p:nvPr/>
            </p:nvGrpSpPr>
            <p:grpSpPr>
              <a:xfrm>
                <a:off x="4411813" y="3331711"/>
                <a:ext cx="37776" cy="32451"/>
                <a:chOff x="4411813" y="3331711"/>
                <a:chExt cx="37776" cy="32451"/>
              </a:xfrm>
            </p:grpSpPr>
            <p:sp>
              <p:nvSpPr>
                <p:cNvPr id="2961" name="Google Shape;3598;p74"/>
                <p:cNvSpPr/>
                <p:nvPr/>
              </p:nvSpPr>
              <p:spPr>
                <a:xfrm>
                  <a:off x="4411813" y="3331711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1"/>
                      </a:moveTo>
                      <a:cubicBezTo>
                        <a:pt x="2226" y="1"/>
                        <a:pt x="1713" y="188"/>
                        <a:pt x="1295" y="606"/>
                      </a:cubicBezTo>
                      <a:cubicBezTo>
                        <a:pt x="0" y="1900"/>
                        <a:pt x="920" y="4126"/>
                        <a:pt x="2759" y="4126"/>
                      </a:cubicBezTo>
                      <a:cubicBezTo>
                        <a:pt x="3884" y="4114"/>
                        <a:pt x="4803" y="3194"/>
                        <a:pt x="4803" y="2069"/>
                      </a:cubicBezTo>
                      <a:cubicBezTo>
                        <a:pt x="4803" y="824"/>
                        <a:pt x="3788" y="1"/>
                        <a:pt x="273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62" name="Google Shape;3599;p74"/>
                <p:cNvSpPr/>
                <p:nvPr/>
              </p:nvSpPr>
              <p:spPr>
                <a:xfrm>
                  <a:off x="4426937" y="3341416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3" y="1"/>
                      </a:moveTo>
                      <a:cubicBezTo>
                        <a:pt x="376" y="1"/>
                        <a:pt x="1" y="376"/>
                        <a:pt x="1" y="823"/>
                      </a:cubicBezTo>
                      <a:cubicBezTo>
                        <a:pt x="1" y="1283"/>
                        <a:pt x="376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937" name="Google Shape;3600;p74"/>
              <p:cNvGrpSpPr/>
              <p:nvPr/>
            </p:nvGrpSpPr>
            <p:grpSpPr>
              <a:xfrm>
                <a:off x="4337984" y="3375188"/>
                <a:ext cx="37776" cy="32357"/>
                <a:chOff x="4337984" y="3375188"/>
                <a:chExt cx="37776" cy="32357"/>
              </a:xfrm>
            </p:grpSpPr>
            <p:sp>
              <p:nvSpPr>
                <p:cNvPr id="2959" name="Google Shape;3601;p74"/>
                <p:cNvSpPr/>
                <p:nvPr/>
              </p:nvSpPr>
              <p:spPr>
                <a:xfrm>
                  <a:off x="4337984" y="3375188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60" name="Google Shape;3602;p74"/>
                <p:cNvSpPr/>
                <p:nvPr/>
              </p:nvSpPr>
              <p:spPr>
                <a:xfrm>
                  <a:off x="4353108" y="3384894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3" y="1"/>
                      </a:moveTo>
                      <a:cubicBezTo>
                        <a:pt x="364" y="1"/>
                        <a:pt x="1" y="364"/>
                        <a:pt x="1" y="824"/>
                      </a:cubicBezTo>
                      <a:cubicBezTo>
                        <a:pt x="1" y="1283"/>
                        <a:pt x="364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4"/>
                      </a:cubicBezTo>
                      <a:cubicBezTo>
                        <a:pt x="1658" y="364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938" name="Google Shape;3603;p74"/>
              <p:cNvGrpSpPr/>
              <p:nvPr/>
            </p:nvGrpSpPr>
            <p:grpSpPr>
              <a:xfrm>
                <a:off x="4494867" y="3090530"/>
                <a:ext cx="37878" cy="32451"/>
                <a:chOff x="4494867" y="3090530"/>
                <a:chExt cx="37878" cy="32451"/>
              </a:xfrm>
            </p:grpSpPr>
            <p:sp>
              <p:nvSpPr>
                <p:cNvPr id="2957" name="Google Shape;3604;p74"/>
                <p:cNvSpPr/>
                <p:nvPr/>
              </p:nvSpPr>
              <p:spPr>
                <a:xfrm>
                  <a:off x="4494867" y="3090530"/>
                  <a:ext cx="37878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6" extrusionOk="0">
                      <a:moveTo>
                        <a:pt x="2739" y="0"/>
                      </a:moveTo>
                      <a:cubicBezTo>
                        <a:pt x="2233" y="0"/>
                        <a:pt x="1717" y="188"/>
                        <a:pt x="1295" y="605"/>
                      </a:cubicBezTo>
                      <a:cubicBezTo>
                        <a:pt x="1" y="1900"/>
                        <a:pt x="920" y="4126"/>
                        <a:pt x="2759" y="4126"/>
                      </a:cubicBezTo>
                      <a:cubicBezTo>
                        <a:pt x="3896" y="4114"/>
                        <a:pt x="4803" y="3194"/>
                        <a:pt x="4815" y="2069"/>
                      </a:cubicBezTo>
                      <a:cubicBezTo>
                        <a:pt x="4815" y="824"/>
                        <a:pt x="3800" y="0"/>
                        <a:pt x="273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58" name="Google Shape;3605;p74"/>
                <p:cNvSpPr/>
                <p:nvPr/>
              </p:nvSpPr>
              <p:spPr>
                <a:xfrm>
                  <a:off x="4510000" y="3100236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76"/>
                        <a:pt x="0" y="835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35"/>
                      </a:cubicBezTo>
                      <a:cubicBezTo>
                        <a:pt x="1658" y="376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939" name="Google Shape;3606;p74"/>
              <p:cNvGrpSpPr/>
              <p:nvPr/>
            </p:nvGrpSpPr>
            <p:grpSpPr>
              <a:xfrm>
                <a:off x="4525124" y="3207774"/>
                <a:ext cx="37783" cy="32420"/>
                <a:chOff x="4525124" y="3207774"/>
                <a:chExt cx="37783" cy="32420"/>
              </a:xfrm>
            </p:grpSpPr>
            <p:sp>
              <p:nvSpPr>
                <p:cNvPr id="2955" name="Google Shape;3607;p74"/>
                <p:cNvSpPr/>
                <p:nvPr/>
              </p:nvSpPr>
              <p:spPr>
                <a:xfrm>
                  <a:off x="4525124" y="3207774"/>
                  <a:ext cx="37783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2" extrusionOk="0">
                      <a:moveTo>
                        <a:pt x="2738" y="0"/>
                      </a:moveTo>
                      <a:cubicBezTo>
                        <a:pt x="2231" y="0"/>
                        <a:pt x="1715" y="190"/>
                        <a:pt x="1295" y="614"/>
                      </a:cubicBezTo>
                      <a:cubicBezTo>
                        <a:pt x="1" y="1908"/>
                        <a:pt x="920" y="4122"/>
                        <a:pt x="2747" y="4122"/>
                      </a:cubicBezTo>
                      <a:cubicBezTo>
                        <a:pt x="3884" y="4122"/>
                        <a:pt x="4803" y="3202"/>
                        <a:pt x="4803" y="2065"/>
                      </a:cubicBezTo>
                      <a:cubicBezTo>
                        <a:pt x="4803" y="823"/>
                        <a:pt x="3793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56" name="Google Shape;3608;p74"/>
                <p:cNvSpPr/>
                <p:nvPr/>
              </p:nvSpPr>
              <p:spPr>
                <a:xfrm>
                  <a:off x="4540256" y="3217448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0" y="376"/>
                        <a:pt x="0" y="835"/>
                      </a:cubicBezTo>
                      <a:cubicBezTo>
                        <a:pt x="0" y="1295"/>
                        <a:pt x="363" y="1658"/>
                        <a:pt x="823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6"/>
                        <a:pt x="1282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940" name="Google Shape;3609;p74"/>
              <p:cNvGrpSpPr/>
              <p:nvPr/>
            </p:nvGrpSpPr>
            <p:grpSpPr>
              <a:xfrm>
                <a:off x="4440544" y="3176479"/>
                <a:ext cx="31499" cy="26898"/>
                <a:chOff x="4440544" y="3176479"/>
                <a:chExt cx="31499" cy="26898"/>
              </a:xfrm>
            </p:grpSpPr>
            <p:sp>
              <p:nvSpPr>
                <p:cNvPr id="2953" name="Google Shape;3610;p74"/>
                <p:cNvSpPr/>
                <p:nvPr/>
              </p:nvSpPr>
              <p:spPr>
                <a:xfrm>
                  <a:off x="4440544" y="3176479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1" y="0"/>
                      </a:moveTo>
                      <a:cubicBezTo>
                        <a:pt x="1860" y="0"/>
                        <a:pt x="1429" y="156"/>
                        <a:pt x="1077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3993" y="2657"/>
                        <a:pt x="4005" y="1714"/>
                      </a:cubicBezTo>
                      <a:cubicBezTo>
                        <a:pt x="4005" y="682"/>
                        <a:pt x="3163" y="0"/>
                        <a:pt x="228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54" name="Google Shape;3611;p74"/>
                <p:cNvSpPr/>
                <p:nvPr/>
              </p:nvSpPr>
              <p:spPr>
                <a:xfrm>
                  <a:off x="4454724" y="3186145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9"/>
                        <a:pt x="0" y="485"/>
                      </a:cubicBezTo>
                      <a:cubicBezTo>
                        <a:pt x="0" y="751"/>
                        <a:pt x="218" y="969"/>
                        <a:pt x="484" y="969"/>
                      </a:cubicBezTo>
                      <a:cubicBezTo>
                        <a:pt x="750" y="969"/>
                        <a:pt x="968" y="751"/>
                        <a:pt x="968" y="485"/>
                      </a:cubicBezTo>
                      <a:cubicBezTo>
                        <a:pt x="968" y="219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941" name="Google Shape;3612;p74"/>
              <p:cNvGrpSpPr/>
              <p:nvPr/>
            </p:nvGrpSpPr>
            <p:grpSpPr>
              <a:xfrm>
                <a:off x="4350545" y="3156400"/>
                <a:ext cx="31405" cy="27001"/>
                <a:chOff x="4350545" y="3156400"/>
                <a:chExt cx="31405" cy="27001"/>
              </a:xfrm>
            </p:grpSpPr>
            <p:sp>
              <p:nvSpPr>
                <p:cNvPr id="2951" name="Google Shape;3613;p74"/>
                <p:cNvSpPr/>
                <p:nvPr/>
              </p:nvSpPr>
              <p:spPr>
                <a:xfrm>
                  <a:off x="4350545" y="3156400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2" y="1"/>
                      </a:moveTo>
                      <a:cubicBezTo>
                        <a:pt x="1853" y="1"/>
                        <a:pt x="1425" y="156"/>
                        <a:pt x="1077" y="505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52" name="Google Shape;3614;p74"/>
                <p:cNvSpPr/>
                <p:nvPr/>
              </p:nvSpPr>
              <p:spPr>
                <a:xfrm>
                  <a:off x="4364717" y="3166074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0"/>
                      </a:moveTo>
                      <a:cubicBezTo>
                        <a:pt x="218" y="0"/>
                        <a:pt x="1" y="218"/>
                        <a:pt x="1" y="484"/>
                      </a:cubicBezTo>
                      <a:cubicBezTo>
                        <a:pt x="1" y="750"/>
                        <a:pt x="218" y="968"/>
                        <a:pt x="484" y="968"/>
                      </a:cubicBezTo>
                      <a:cubicBezTo>
                        <a:pt x="751" y="968"/>
                        <a:pt x="968" y="750"/>
                        <a:pt x="968" y="484"/>
                      </a:cubicBezTo>
                      <a:cubicBezTo>
                        <a:pt x="968" y="218"/>
                        <a:pt x="751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942" name="Google Shape;3615;p74"/>
              <p:cNvGrpSpPr/>
              <p:nvPr/>
            </p:nvGrpSpPr>
            <p:grpSpPr>
              <a:xfrm>
                <a:off x="4376703" y="3255058"/>
                <a:ext cx="31405" cy="27001"/>
                <a:chOff x="4376703" y="3255058"/>
                <a:chExt cx="31405" cy="27001"/>
              </a:xfrm>
            </p:grpSpPr>
            <p:sp>
              <p:nvSpPr>
                <p:cNvPr id="2949" name="Google Shape;3616;p74"/>
                <p:cNvSpPr/>
                <p:nvPr/>
              </p:nvSpPr>
              <p:spPr>
                <a:xfrm>
                  <a:off x="4376703" y="3255058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3" y="1"/>
                        <a:pt x="1426" y="157"/>
                        <a:pt x="1077" y="505"/>
                      </a:cubicBezTo>
                      <a:cubicBezTo>
                        <a:pt x="1" y="1582"/>
                        <a:pt x="763" y="3432"/>
                        <a:pt x="2287" y="3432"/>
                      </a:cubicBezTo>
                      <a:cubicBezTo>
                        <a:pt x="3231" y="3432"/>
                        <a:pt x="3993" y="2658"/>
                        <a:pt x="3993" y="1715"/>
                      </a:cubicBezTo>
                      <a:cubicBezTo>
                        <a:pt x="3993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50" name="Google Shape;3617;p74"/>
                <p:cNvSpPr/>
                <p:nvPr/>
              </p:nvSpPr>
              <p:spPr>
                <a:xfrm>
                  <a:off x="4390884" y="3264732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9"/>
                        <a:pt x="0" y="485"/>
                      </a:cubicBezTo>
                      <a:cubicBezTo>
                        <a:pt x="0" y="751"/>
                        <a:pt x="218" y="969"/>
                        <a:pt x="484" y="969"/>
                      </a:cubicBezTo>
                      <a:cubicBezTo>
                        <a:pt x="750" y="969"/>
                        <a:pt x="968" y="751"/>
                        <a:pt x="968" y="485"/>
                      </a:cubicBezTo>
                      <a:cubicBezTo>
                        <a:pt x="968" y="219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943" name="Google Shape;3618;p74"/>
              <p:cNvGrpSpPr/>
              <p:nvPr/>
            </p:nvGrpSpPr>
            <p:grpSpPr>
              <a:xfrm>
                <a:off x="4331322" y="3283656"/>
                <a:ext cx="31405" cy="26945"/>
                <a:chOff x="4331322" y="3283656"/>
                <a:chExt cx="31405" cy="26945"/>
              </a:xfrm>
            </p:grpSpPr>
            <p:sp>
              <p:nvSpPr>
                <p:cNvPr id="2947" name="Google Shape;3619;p74"/>
                <p:cNvSpPr/>
                <p:nvPr/>
              </p:nvSpPr>
              <p:spPr>
                <a:xfrm>
                  <a:off x="4331322" y="3283656"/>
                  <a:ext cx="31405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6" extrusionOk="0">
                      <a:moveTo>
                        <a:pt x="2273" y="1"/>
                      </a:moveTo>
                      <a:cubicBezTo>
                        <a:pt x="1853" y="1"/>
                        <a:pt x="1425" y="158"/>
                        <a:pt x="1077" y="510"/>
                      </a:cubicBezTo>
                      <a:cubicBezTo>
                        <a:pt x="1" y="1587"/>
                        <a:pt x="763" y="3425"/>
                        <a:pt x="2287" y="3425"/>
                      </a:cubicBezTo>
                      <a:cubicBezTo>
                        <a:pt x="3230" y="3425"/>
                        <a:pt x="3993" y="2663"/>
                        <a:pt x="3993" y="1720"/>
                      </a:cubicBezTo>
                      <a:cubicBezTo>
                        <a:pt x="3993" y="689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48" name="Google Shape;3620;p74"/>
                <p:cNvSpPr/>
                <p:nvPr/>
              </p:nvSpPr>
              <p:spPr>
                <a:xfrm>
                  <a:off x="4345503" y="3293274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9"/>
                        <a:pt x="0" y="485"/>
                      </a:cubicBezTo>
                      <a:cubicBezTo>
                        <a:pt x="0" y="763"/>
                        <a:pt x="218" y="969"/>
                        <a:pt x="484" y="969"/>
                      </a:cubicBezTo>
                      <a:cubicBezTo>
                        <a:pt x="750" y="969"/>
                        <a:pt x="968" y="763"/>
                        <a:pt x="968" y="485"/>
                      </a:cubicBezTo>
                      <a:cubicBezTo>
                        <a:pt x="968" y="219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944" name="Google Shape;3621;p74"/>
              <p:cNvGrpSpPr/>
              <p:nvPr/>
            </p:nvGrpSpPr>
            <p:grpSpPr>
              <a:xfrm>
                <a:off x="4380510" y="3065882"/>
                <a:ext cx="31405" cy="26938"/>
                <a:chOff x="4380510" y="3065882"/>
                <a:chExt cx="31405" cy="26938"/>
              </a:xfrm>
            </p:grpSpPr>
            <p:sp>
              <p:nvSpPr>
                <p:cNvPr id="2945" name="Google Shape;3622;p74"/>
                <p:cNvSpPr/>
                <p:nvPr/>
              </p:nvSpPr>
              <p:spPr>
                <a:xfrm>
                  <a:off x="4380510" y="3065882"/>
                  <a:ext cx="31405" cy="269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5" extrusionOk="0">
                      <a:moveTo>
                        <a:pt x="2273" y="0"/>
                      </a:moveTo>
                      <a:cubicBezTo>
                        <a:pt x="1853" y="0"/>
                        <a:pt x="1426" y="157"/>
                        <a:pt x="1077" y="510"/>
                      </a:cubicBezTo>
                      <a:cubicBezTo>
                        <a:pt x="1" y="1586"/>
                        <a:pt x="763" y="3425"/>
                        <a:pt x="2287" y="3425"/>
                      </a:cubicBezTo>
                      <a:cubicBezTo>
                        <a:pt x="3230" y="3425"/>
                        <a:pt x="3993" y="2663"/>
                        <a:pt x="3993" y="1719"/>
                      </a:cubicBezTo>
                      <a:cubicBezTo>
                        <a:pt x="3993" y="688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46" name="Google Shape;3623;p74"/>
                <p:cNvSpPr/>
                <p:nvPr/>
              </p:nvSpPr>
              <p:spPr>
                <a:xfrm>
                  <a:off x="4393354" y="3075500"/>
                  <a:ext cx="8950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6" extrusionOk="0">
                      <a:moveTo>
                        <a:pt x="654" y="0"/>
                      </a:moveTo>
                      <a:cubicBezTo>
                        <a:pt x="218" y="0"/>
                        <a:pt x="1" y="521"/>
                        <a:pt x="303" y="835"/>
                      </a:cubicBezTo>
                      <a:cubicBezTo>
                        <a:pt x="401" y="932"/>
                        <a:pt x="522" y="976"/>
                        <a:pt x="641" y="976"/>
                      </a:cubicBezTo>
                      <a:cubicBezTo>
                        <a:pt x="893" y="976"/>
                        <a:pt x="1138" y="783"/>
                        <a:pt x="1138" y="496"/>
                      </a:cubicBezTo>
                      <a:cubicBezTo>
                        <a:pt x="1138" y="218"/>
                        <a:pt x="920" y="12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2315" name="Google Shape;3624;p74"/>
            <p:cNvGrpSpPr/>
            <p:nvPr/>
          </p:nvGrpSpPr>
          <p:grpSpPr>
            <a:xfrm>
              <a:off x="4558998" y="3188237"/>
              <a:ext cx="1280131" cy="1052746"/>
              <a:chOff x="4558998" y="3188237"/>
              <a:chExt cx="1280131" cy="1052746"/>
            </a:xfrm>
          </p:grpSpPr>
          <p:sp>
            <p:nvSpPr>
              <p:cNvPr id="2511" name="Google Shape;3625;p74"/>
              <p:cNvSpPr/>
              <p:nvPr/>
            </p:nvSpPr>
            <p:spPr>
              <a:xfrm>
                <a:off x="4916156" y="3750813"/>
                <a:ext cx="8" cy="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close/>
                  </a:path>
                </a:pathLst>
              </a:custGeom>
              <a:noFill/>
              <a:ln w="1825" cap="flat" cmpd="sng">
                <a:solidFill>
                  <a:srgbClr val="A5B7C5"/>
                </a:solidFill>
                <a:prstDash val="solid"/>
                <a:miter lim="1209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2512" name="Google Shape;3626;p74"/>
              <p:cNvGrpSpPr/>
              <p:nvPr/>
            </p:nvGrpSpPr>
            <p:grpSpPr>
              <a:xfrm>
                <a:off x="4579164" y="3203653"/>
                <a:ext cx="1244833" cy="1020397"/>
                <a:chOff x="4579164" y="3203653"/>
                <a:chExt cx="1244833" cy="1020397"/>
              </a:xfrm>
            </p:grpSpPr>
            <p:sp>
              <p:nvSpPr>
                <p:cNvPr id="2830" name="Google Shape;3627;p74"/>
                <p:cNvSpPr/>
                <p:nvPr/>
              </p:nvSpPr>
              <p:spPr>
                <a:xfrm>
                  <a:off x="5490144" y="3482892"/>
                  <a:ext cx="58995" cy="49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01" h="630" fill="none" extrusionOk="0">
                      <a:moveTo>
                        <a:pt x="0" y="630"/>
                      </a:moveTo>
                      <a:lnTo>
                        <a:pt x="7500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31" name="Google Shape;3628;p74"/>
                <p:cNvSpPr/>
                <p:nvPr/>
              </p:nvSpPr>
              <p:spPr>
                <a:xfrm>
                  <a:off x="5490616" y="3482892"/>
                  <a:ext cx="66137" cy="773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09" h="9836" fill="none" extrusionOk="0">
                      <a:moveTo>
                        <a:pt x="1" y="1"/>
                      </a:moveTo>
                      <a:lnTo>
                        <a:pt x="8408" y="9835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grpSp>
              <p:nvGrpSpPr>
                <p:cNvPr id="2832" name="Google Shape;3629;p74"/>
                <p:cNvGrpSpPr/>
                <p:nvPr/>
              </p:nvGrpSpPr>
              <p:grpSpPr>
                <a:xfrm>
                  <a:off x="4579164" y="3203653"/>
                  <a:ext cx="1244833" cy="1020397"/>
                  <a:chOff x="4579164" y="3203653"/>
                  <a:chExt cx="1244833" cy="1020397"/>
                </a:xfrm>
              </p:grpSpPr>
              <p:sp>
                <p:nvSpPr>
                  <p:cNvPr id="2833" name="Google Shape;3630;p74"/>
                  <p:cNvSpPr/>
                  <p:nvPr/>
                </p:nvSpPr>
                <p:spPr>
                  <a:xfrm>
                    <a:off x="4787909" y="3833395"/>
                    <a:ext cx="69267" cy="2226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807" h="2831" fill="none" extrusionOk="0">
                        <a:moveTo>
                          <a:pt x="8806" y="0"/>
                        </a:moveTo>
                        <a:lnTo>
                          <a:pt x="0" y="2831"/>
                        </a:lnTo>
                      </a:path>
                    </a:pathLst>
                  </a:custGeom>
                  <a:noFill/>
                  <a:ln w="1825" cap="flat" cmpd="sng">
                    <a:solidFill>
                      <a:srgbClr val="A5B7C5"/>
                    </a:solidFill>
                    <a:prstDash val="solid"/>
                    <a:miter lim="12096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834" name="Google Shape;3631;p74"/>
                  <p:cNvSpPr/>
                  <p:nvPr/>
                </p:nvSpPr>
                <p:spPr>
                  <a:xfrm>
                    <a:off x="4857263" y="3819695"/>
                    <a:ext cx="69936" cy="1418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892" h="1803" fill="none" extrusionOk="0">
                        <a:moveTo>
                          <a:pt x="1" y="1803"/>
                        </a:moveTo>
                        <a:lnTo>
                          <a:pt x="8892" y="0"/>
                        </a:lnTo>
                      </a:path>
                    </a:pathLst>
                  </a:custGeom>
                  <a:noFill/>
                  <a:ln w="1825" cap="flat" cmpd="sng">
                    <a:solidFill>
                      <a:srgbClr val="A5B7C5"/>
                    </a:solidFill>
                    <a:prstDash val="solid"/>
                    <a:miter lim="12096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grpSp>
                <p:nvGrpSpPr>
                  <p:cNvPr id="2835" name="Google Shape;3632;p74"/>
                  <p:cNvGrpSpPr/>
                  <p:nvPr/>
                </p:nvGrpSpPr>
                <p:grpSpPr>
                  <a:xfrm>
                    <a:off x="4579164" y="3203653"/>
                    <a:ext cx="1244833" cy="1020397"/>
                    <a:chOff x="4579164" y="3203653"/>
                    <a:chExt cx="1244833" cy="1020397"/>
                  </a:xfrm>
                </p:grpSpPr>
                <p:sp>
                  <p:nvSpPr>
                    <p:cNvPr id="2836" name="Google Shape;3633;p74"/>
                    <p:cNvSpPr/>
                    <p:nvPr/>
                  </p:nvSpPr>
                  <p:spPr>
                    <a:xfrm>
                      <a:off x="4930329" y="3363965"/>
                      <a:ext cx="23894" cy="102764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3038" h="13066" fill="none" extrusionOk="0">
                          <a:moveTo>
                            <a:pt x="3037" y="13065"/>
                          </a:moveTo>
                          <a:lnTo>
                            <a:pt x="1" y="1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2837" name="Google Shape;3634;p74"/>
                    <p:cNvSpPr/>
                    <p:nvPr/>
                  </p:nvSpPr>
                  <p:spPr>
                    <a:xfrm>
                      <a:off x="4849846" y="3385948"/>
                      <a:ext cx="104085" cy="79256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3234" h="10077" fill="none" extrusionOk="0">
                          <a:moveTo>
                            <a:pt x="0" y="0"/>
                          </a:moveTo>
                          <a:lnTo>
                            <a:pt x="13234" y="10077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2838" name="Google Shape;3635;p74"/>
                    <p:cNvSpPr/>
                    <p:nvPr/>
                  </p:nvSpPr>
                  <p:spPr>
                    <a:xfrm>
                      <a:off x="4849650" y="3306598"/>
                      <a:ext cx="45869" cy="79358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832" h="10090" fill="none" extrusionOk="0">
                          <a:moveTo>
                            <a:pt x="5831" y="0"/>
                          </a:moveTo>
                          <a:lnTo>
                            <a:pt x="1" y="10089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2839" name="Google Shape;3636;p74"/>
                    <p:cNvSpPr/>
                    <p:nvPr/>
                  </p:nvSpPr>
                  <p:spPr>
                    <a:xfrm>
                      <a:off x="4849650" y="3361299"/>
                      <a:ext cx="84305" cy="2465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0719" h="3135" fill="none" extrusionOk="0">
                          <a:moveTo>
                            <a:pt x="1" y="3134"/>
                          </a:moveTo>
                          <a:lnTo>
                            <a:pt x="10719" y="1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2840" name="Google Shape;3637;p74"/>
                    <p:cNvSpPr/>
                    <p:nvPr/>
                  </p:nvSpPr>
                  <p:spPr>
                    <a:xfrm>
                      <a:off x="4789616" y="3306598"/>
                      <a:ext cx="19702" cy="54709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05" h="6956" fill="none" extrusionOk="0">
                          <a:moveTo>
                            <a:pt x="2505" y="6956"/>
                          </a:moveTo>
                          <a:lnTo>
                            <a:pt x="1" y="0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2841" name="Google Shape;3638;p74"/>
                    <p:cNvSpPr/>
                    <p:nvPr/>
                  </p:nvSpPr>
                  <p:spPr>
                    <a:xfrm>
                      <a:off x="4738242" y="3357500"/>
                      <a:ext cx="74883" cy="1028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9521" h="1307" fill="none" extrusionOk="0">
                          <a:moveTo>
                            <a:pt x="1" y="1307"/>
                          </a:moveTo>
                          <a:lnTo>
                            <a:pt x="9521" y="0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2842" name="Google Shape;3639;p74"/>
                    <p:cNvSpPr/>
                    <p:nvPr/>
                  </p:nvSpPr>
                  <p:spPr>
                    <a:xfrm>
                      <a:off x="4710274" y="3357500"/>
                      <a:ext cx="99044" cy="6355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2593" h="8081" fill="none" extrusionOk="0">
                          <a:moveTo>
                            <a:pt x="0" y="8081"/>
                          </a:moveTo>
                          <a:lnTo>
                            <a:pt x="12593" y="0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2843" name="Google Shape;3640;p74"/>
                    <p:cNvSpPr/>
                    <p:nvPr/>
                  </p:nvSpPr>
                  <p:spPr>
                    <a:xfrm>
                      <a:off x="4809310" y="3306598"/>
                      <a:ext cx="87443" cy="5091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118" h="6473" fill="none" extrusionOk="0">
                          <a:moveTo>
                            <a:pt x="1" y="6472"/>
                          </a:moveTo>
                          <a:lnTo>
                            <a:pt x="11118" y="0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grpSp>
                  <p:nvGrpSpPr>
                    <p:cNvPr id="2844" name="Google Shape;3641;p74"/>
                    <p:cNvGrpSpPr/>
                    <p:nvPr/>
                  </p:nvGrpSpPr>
                  <p:grpSpPr>
                    <a:xfrm>
                      <a:off x="4579164" y="3203653"/>
                      <a:ext cx="1244833" cy="1020397"/>
                      <a:chOff x="4579164" y="3203653"/>
                      <a:chExt cx="1244833" cy="1020397"/>
                    </a:xfrm>
                  </p:grpSpPr>
                  <p:sp>
                    <p:nvSpPr>
                      <p:cNvPr id="2845" name="Google Shape;3642;p74"/>
                      <p:cNvSpPr/>
                      <p:nvPr/>
                    </p:nvSpPr>
                    <p:spPr>
                      <a:xfrm>
                        <a:off x="4617986" y="3614284"/>
                        <a:ext cx="53002" cy="21031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6739" h="2674" fill="none" extrusionOk="0">
                            <a:moveTo>
                              <a:pt x="0" y="0"/>
                            </a:moveTo>
                            <a:lnTo>
                              <a:pt x="6738" y="2674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2846" name="Google Shape;3643;p74"/>
                      <p:cNvSpPr/>
                      <p:nvPr/>
                    </p:nvSpPr>
                    <p:spPr>
                      <a:xfrm>
                        <a:off x="4624545" y="3589069"/>
                        <a:ext cx="43682" cy="6318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54" h="8033" fill="none" extrusionOk="0">
                            <a:moveTo>
                              <a:pt x="1" y="8033"/>
                            </a:moveTo>
                            <a:lnTo>
                              <a:pt x="5553" y="1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2847" name="Google Shape;3644;p74"/>
                      <p:cNvSpPr/>
                      <p:nvPr/>
                    </p:nvSpPr>
                    <p:spPr>
                      <a:xfrm>
                        <a:off x="4668220" y="3517907"/>
                        <a:ext cx="112178" cy="7117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4263" h="9049" fill="none" extrusionOk="0">
                            <a:moveTo>
                              <a:pt x="0" y="9049"/>
                            </a:moveTo>
                            <a:lnTo>
                              <a:pt x="14262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2848" name="Google Shape;3645;p74"/>
                      <p:cNvSpPr/>
                      <p:nvPr/>
                    </p:nvSpPr>
                    <p:spPr>
                      <a:xfrm>
                        <a:off x="4706562" y="3516766"/>
                        <a:ext cx="77455" cy="79924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9848" h="10162" fill="none" extrusionOk="0">
                            <a:moveTo>
                              <a:pt x="0" y="10161"/>
                            </a:moveTo>
                            <a:lnTo>
                              <a:pt x="9847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2849" name="Google Shape;3646;p74"/>
                      <p:cNvSpPr/>
                      <p:nvPr/>
                    </p:nvSpPr>
                    <p:spPr>
                      <a:xfrm>
                        <a:off x="4763646" y="3516766"/>
                        <a:ext cx="20370" cy="52806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590" h="6714" fill="none" extrusionOk="0">
                            <a:moveTo>
                              <a:pt x="0" y="6714"/>
                            </a:moveTo>
                            <a:lnTo>
                              <a:pt x="2589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2850" name="Google Shape;3647;p74"/>
                      <p:cNvSpPr/>
                      <p:nvPr/>
                    </p:nvSpPr>
                    <p:spPr>
                      <a:xfrm>
                        <a:off x="4783151" y="3520565"/>
                        <a:ext cx="45861" cy="97432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831" h="12388" fill="none" extrusionOk="0">
                            <a:moveTo>
                              <a:pt x="5831" y="12388"/>
                            </a:moveTo>
                            <a:lnTo>
                              <a:pt x="0" y="1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2851" name="Google Shape;3648;p74"/>
                      <p:cNvSpPr/>
                      <p:nvPr/>
                    </p:nvSpPr>
                    <p:spPr>
                      <a:xfrm>
                        <a:off x="4738242" y="3483175"/>
                        <a:ext cx="44917" cy="37398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1" h="4755" fill="none" extrusionOk="0">
                            <a:moveTo>
                              <a:pt x="1" y="1"/>
                            </a:moveTo>
                            <a:lnTo>
                              <a:pt x="5710" y="4755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2852" name="Google Shape;3649;p74"/>
                      <p:cNvSpPr/>
                      <p:nvPr/>
                    </p:nvSpPr>
                    <p:spPr>
                      <a:xfrm>
                        <a:off x="4704941" y="3501823"/>
                        <a:ext cx="78217" cy="187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9945" h="2384" fill="none" extrusionOk="0">
                            <a:moveTo>
                              <a:pt x="1" y="1"/>
                            </a:moveTo>
                            <a:lnTo>
                              <a:pt x="9944" y="2384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2853" name="Google Shape;3650;p74"/>
                      <p:cNvSpPr/>
                      <p:nvPr/>
                    </p:nvSpPr>
                    <p:spPr>
                      <a:xfrm>
                        <a:off x="4668220" y="3520565"/>
                        <a:ext cx="115796" cy="19324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4723" h="2457" fill="none" extrusionOk="0">
                            <a:moveTo>
                              <a:pt x="0" y="2457"/>
                            </a:moveTo>
                            <a:lnTo>
                              <a:pt x="14722" y="1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2854" name="Google Shape;3651;p74"/>
                      <p:cNvSpPr/>
                      <p:nvPr/>
                    </p:nvSpPr>
                    <p:spPr>
                      <a:xfrm>
                        <a:off x="4813117" y="3462915"/>
                        <a:ext cx="40347" cy="51193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130" h="6509" fill="none" extrusionOk="0">
                            <a:moveTo>
                              <a:pt x="5130" y="6508"/>
                            </a:moveTo>
                            <a:lnTo>
                              <a:pt x="1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2855" name="Google Shape;3652;p74"/>
                      <p:cNvSpPr/>
                      <p:nvPr/>
                    </p:nvSpPr>
                    <p:spPr>
                      <a:xfrm>
                        <a:off x="4787807" y="3462915"/>
                        <a:ext cx="25317" cy="550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3219" h="6993" fill="none" extrusionOk="0">
                            <a:moveTo>
                              <a:pt x="1" y="6992"/>
                            </a:moveTo>
                            <a:lnTo>
                              <a:pt x="3219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2856" name="Google Shape;3653;p74"/>
                      <p:cNvSpPr/>
                      <p:nvPr/>
                    </p:nvSpPr>
                    <p:spPr>
                      <a:xfrm>
                        <a:off x="4781342" y="3514100"/>
                        <a:ext cx="72311" cy="6953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9194" h="884" fill="none" extrusionOk="0">
                            <a:moveTo>
                              <a:pt x="0" y="883"/>
                            </a:moveTo>
                            <a:lnTo>
                              <a:pt x="9194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2857" name="Google Shape;3654;p74"/>
                      <p:cNvSpPr/>
                      <p:nvPr/>
                    </p:nvSpPr>
                    <p:spPr>
                      <a:xfrm>
                        <a:off x="4853645" y="3514100"/>
                        <a:ext cx="26175" cy="59184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3328" h="7525" fill="none" extrusionOk="0">
                            <a:moveTo>
                              <a:pt x="1" y="0"/>
                            </a:moveTo>
                            <a:lnTo>
                              <a:pt x="3328" y="7525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2858" name="Google Shape;3655;p74"/>
                      <p:cNvSpPr/>
                      <p:nvPr/>
                    </p:nvSpPr>
                    <p:spPr>
                      <a:xfrm>
                        <a:off x="4827392" y="3514100"/>
                        <a:ext cx="26261" cy="100381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3339" h="12763" fill="none" extrusionOk="0">
                            <a:moveTo>
                              <a:pt x="3339" y="0"/>
                            </a:moveTo>
                            <a:lnTo>
                              <a:pt x="0" y="12762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grpSp>
                    <p:nvGrpSpPr>
                      <p:cNvPr id="2859" name="Google Shape;3656;p74"/>
                      <p:cNvGrpSpPr/>
                      <p:nvPr/>
                    </p:nvGrpSpPr>
                    <p:grpSpPr>
                      <a:xfrm>
                        <a:off x="4579164" y="3203653"/>
                        <a:ext cx="1244833" cy="1020397"/>
                        <a:chOff x="4579164" y="3203653"/>
                        <a:chExt cx="1244833" cy="1020397"/>
                      </a:xfrm>
                    </p:grpSpPr>
                    <p:sp>
                      <p:nvSpPr>
                        <p:cNvPr id="2860" name="Google Shape;3657;p74"/>
                        <p:cNvSpPr/>
                        <p:nvPr/>
                      </p:nvSpPr>
                      <p:spPr>
                        <a:xfrm>
                          <a:off x="4879812" y="3466721"/>
                          <a:ext cx="74411" cy="10656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9461" h="13549" fill="none" extrusionOk="0">
                              <a:moveTo>
                                <a:pt x="1" y="13549"/>
                              </a:moveTo>
                              <a:lnTo>
                                <a:pt x="9460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2861" name="Google Shape;3658;p74"/>
                        <p:cNvSpPr/>
                        <p:nvPr/>
                      </p:nvSpPr>
                      <p:spPr>
                        <a:xfrm>
                          <a:off x="4954215" y="3408017"/>
                          <a:ext cx="105989" cy="58712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3476" h="7465" fill="none" extrusionOk="0">
                              <a:moveTo>
                                <a:pt x="0" y="7464"/>
                              </a:moveTo>
                              <a:lnTo>
                                <a:pt x="13476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2862" name="Google Shape;3659;p74"/>
                        <p:cNvSpPr/>
                        <p:nvPr/>
                      </p:nvSpPr>
                      <p:spPr>
                        <a:xfrm>
                          <a:off x="4953924" y="3465195"/>
                          <a:ext cx="119792" cy="54811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5231" h="6969" fill="none" extrusionOk="0">
                              <a:moveTo>
                                <a:pt x="1" y="1"/>
                              </a:moveTo>
                              <a:lnTo>
                                <a:pt x="15231" y="6968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2863" name="Google Shape;3660;p74"/>
                        <p:cNvSpPr/>
                        <p:nvPr/>
                      </p:nvSpPr>
                      <p:spPr>
                        <a:xfrm>
                          <a:off x="5073708" y="3521045"/>
                          <a:ext cx="26938" cy="71839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3425" h="9134" fill="none" extrusionOk="0">
                              <a:moveTo>
                                <a:pt x="1" y="0"/>
                              </a:moveTo>
                              <a:lnTo>
                                <a:pt x="3424" y="9133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2864" name="Google Shape;3661;p74"/>
                        <p:cNvSpPr/>
                        <p:nvPr/>
                      </p:nvSpPr>
                      <p:spPr>
                        <a:xfrm>
                          <a:off x="5100637" y="3586309"/>
                          <a:ext cx="26741" cy="81167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3400" h="10320" fill="none" extrusionOk="0">
                              <a:moveTo>
                                <a:pt x="3399" y="10319"/>
                              </a:moveTo>
                              <a:lnTo>
                                <a:pt x="0" y="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2865" name="Google Shape;3662;p74"/>
                        <p:cNvSpPr/>
                        <p:nvPr/>
                      </p:nvSpPr>
                      <p:spPr>
                        <a:xfrm>
                          <a:off x="5088549" y="3252840"/>
                          <a:ext cx="693968" cy="520624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88235" h="66195" fill="none" extrusionOk="0">
                              <a:moveTo>
                                <a:pt x="1" y="63509"/>
                              </a:moveTo>
                              <a:lnTo>
                                <a:pt x="1537" y="42400"/>
                              </a:lnTo>
                              <a:lnTo>
                                <a:pt x="10077" y="22210"/>
                              </a:lnTo>
                              <a:cubicBezTo>
                                <a:pt x="10077" y="22210"/>
                                <a:pt x="14202" y="33218"/>
                                <a:pt x="14202" y="32384"/>
                              </a:cubicBezTo>
                              <a:cubicBezTo>
                                <a:pt x="14202" y="31561"/>
                                <a:pt x="26009" y="8976"/>
                                <a:pt x="26009" y="8976"/>
                              </a:cubicBezTo>
                              <a:lnTo>
                                <a:pt x="33618" y="31077"/>
                              </a:lnTo>
                              <a:lnTo>
                                <a:pt x="15025" y="46779"/>
                              </a:lnTo>
                              <a:lnTo>
                                <a:pt x="36037" y="48944"/>
                              </a:lnTo>
                              <a:lnTo>
                                <a:pt x="27557" y="58863"/>
                              </a:lnTo>
                              <a:lnTo>
                                <a:pt x="40803" y="66194"/>
                              </a:lnTo>
                              <a:lnTo>
                                <a:pt x="43586" y="48448"/>
                              </a:lnTo>
                              <a:lnTo>
                                <a:pt x="51122" y="29734"/>
                              </a:lnTo>
                              <a:lnTo>
                                <a:pt x="49670" y="16694"/>
                              </a:lnTo>
                              <a:lnTo>
                                <a:pt x="65263" y="21376"/>
                              </a:lnTo>
                              <a:lnTo>
                                <a:pt x="68819" y="9448"/>
                              </a:lnTo>
                              <a:lnTo>
                                <a:pt x="66098" y="1"/>
                              </a:lnTo>
                              <a:lnTo>
                                <a:pt x="88235" y="20069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2866" name="Google Shape;3663;p74"/>
                        <p:cNvSpPr/>
                        <p:nvPr/>
                      </p:nvSpPr>
                      <p:spPr>
                        <a:xfrm>
                          <a:off x="5060203" y="3203653"/>
                          <a:ext cx="544588" cy="316354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69242" h="40223" fill="none" extrusionOk="0">
                              <a:moveTo>
                                <a:pt x="69242" y="6255"/>
                              </a:moveTo>
                              <a:lnTo>
                                <a:pt x="53274" y="22948"/>
                              </a:lnTo>
                              <a:lnTo>
                                <a:pt x="45532" y="5432"/>
                              </a:lnTo>
                              <a:lnTo>
                                <a:pt x="29613" y="14747"/>
                              </a:lnTo>
                              <a:lnTo>
                                <a:pt x="28790" y="1"/>
                              </a:lnTo>
                              <a:lnTo>
                                <a:pt x="13500" y="28912"/>
                              </a:lnTo>
                              <a:lnTo>
                                <a:pt x="4306" y="13089"/>
                              </a:lnTo>
                              <a:lnTo>
                                <a:pt x="0" y="25984"/>
                              </a:lnTo>
                              <a:lnTo>
                                <a:pt x="1718" y="40222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2867" name="Google Shape;3664;p74"/>
                        <p:cNvSpPr/>
                        <p:nvPr/>
                      </p:nvSpPr>
                      <p:spPr>
                        <a:xfrm>
                          <a:off x="5127371" y="3507533"/>
                          <a:ext cx="124739" cy="26783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5860" h="34054" fill="none" extrusionOk="0">
                              <a:moveTo>
                                <a:pt x="9266" y="1"/>
                              </a:moveTo>
                              <a:lnTo>
                                <a:pt x="10101" y="14396"/>
                              </a:lnTo>
                              <a:lnTo>
                                <a:pt x="15859" y="34053"/>
                              </a:lnTo>
                              <a:lnTo>
                                <a:pt x="0" y="19851"/>
                              </a:lnTo>
                              <a:lnTo>
                                <a:pt x="1234" y="33642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2868" name="Google Shape;3665;p74"/>
                        <p:cNvSpPr/>
                        <p:nvPr/>
                      </p:nvSpPr>
                      <p:spPr>
                        <a:xfrm>
                          <a:off x="5100637" y="3507533"/>
                          <a:ext cx="99618" cy="78784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2666" h="10017" fill="none" extrusionOk="0">
                              <a:moveTo>
                                <a:pt x="0" y="10017"/>
                              </a:moveTo>
                              <a:lnTo>
                                <a:pt x="12665" y="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2869" name="Google Shape;3666;p74"/>
                        <p:cNvSpPr/>
                        <p:nvPr/>
                      </p:nvSpPr>
                      <p:spPr>
                        <a:xfrm>
                          <a:off x="5200248" y="3501068"/>
                          <a:ext cx="156514" cy="647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9900" h="823" fill="none" extrusionOk="0">
                              <a:moveTo>
                                <a:pt x="0" y="823"/>
                              </a:moveTo>
                              <a:lnTo>
                                <a:pt x="19900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2870" name="Google Shape;3667;p74"/>
                        <p:cNvSpPr/>
                        <p:nvPr/>
                      </p:nvSpPr>
                      <p:spPr>
                        <a:xfrm>
                          <a:off x="5127371" y="3507533"/>
                          <a:ext cx="72885" cy="15585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9267" h="19816" fill="none" extrusionOk="0">
                              <a:moveTo>
                                <a:pt x="9266" y="1"/>
                              </a:moveTo>
                              <a:lnTo>
                                <a:pt x="0" y="19815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2871" name="Google Shape;3668;p74"/>
                        <p:cNvSpPr/>
                        <p:nvPr/>
                      </p:nvSpPr>
                      <p:spPr>
                        <a:xfrm>
                          <a:off x="5352947" y="3384139"/>
                          <a:ext cx="126265" cy="117692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054" h="14964" fill="none" extrusionOk="0">
                              <a:moveTo>
                                <a:pt x="1" y="14964"/>
                              </a:moveTo>
                              <a:lnTo>
                                <a:pt x="16053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2872" name="Google Shape;3669;p74"/>
                        <p:cNvSpPr/>
                        <p:nvPr/>
                      </p:nvSpPr>
                      <p:spPr>
                        <a:xfrm>
                          <a:off x="5356753" y="3246375"/>
                          <a:ext cx="61567" cy="2547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7828" h="32384" fill="none" extrusionOk="0">
                              <a:moveTo>
                                <a:pt x="1" y="32383"/>
                              </a:moveTo>
                              <a:lnTo>
                                <a:pt x="7827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2873" name="Google Shape;3670;p74"/>
                        <p:cNvSpPr/>
                        <p:nvPr/>
                      </p:nvSpPr>
                      <p:spPr>
                        <a:xfrm>
                          <a:off x="5352947" y="3486698"/>
                          <a:ext cx="141483" cy="10571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7989" h="1344" fill="none" extrusionOk="0">
                              <a:moveTo>
                                <a:pt x="1" y="1343"/>
                              </a:moveTo>
                              <a:lnTo>
                                <a:pt x="17989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2874" name="Google Shape;3671;p74"/>
                        <p:cNvSpPr/>
                        <p:nvPr/>
                      </p:nvSpPr>
                      <p:spPr>
                        <a:xfrm>
                          <a:off x="5353898" y="3501068"/>
                          <a:ext cx="18089" cy="1367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300" h="17384" fill="none" extrusionOk="0">
                              <a:moveTo>
                                <a:pt x="1" y="0"/>
                              </a:moveTo>
                              <a:lnTo>
                                <a:pt x="2299" y="17383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2875" name="Google Shape;3672;p74"/>
                        <p:cNvSpPr/>
                        <p:nvPr/>
                      </p:nvSpPr>
                      <p:spPr>
                        <a:xfrm>
                          <a:off x="5206721" y="3620749"/>
                          <a:ext cx="102379" cy="9886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3017" h="12570" fill="none" extrusionOk="0">
                              <a:moveTo>
                                <a:pt x="0" y="1"/>
                              </a:moveTo>
                              <a:lnTo>
                                <a:pt x="13016" y="12569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2876" name="Google Shape;3673;p74"/>
                        <p:cNvSpPr/>
                        <p:nvPr/>
                      </p:nvSpPr>
                      <p:spPr>
                        <a:xfrm>
                          <a:off x="5293102" y="3715798"/>
                          <a:ext cx="15997" cy="101238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034" h="12872" fill="none" extrusionOk="0">
                              <a:moveTo>
                                <a:pt x="2033" y="0"/>
                              </a:moveTo>
                              <a:lnTo>
                                <a:pt x="1" y="1287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2877" name="Google Shape;3674;p74"/>
                        <p:cNvSpPr/>
                        <p:nvPr/>
                      </p:nvSpPr>
                      <p:spPr>
                        <a:xfrm>
                          <a:off x="5127371" y="3659854"/>
                          <a:ext cx="92862" cy="134539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1807" h="17106" fill="none" extrusionOk="0">
                              <a:moveTo>
                                <a:pt x="11807" y="17105"/>
                              </a:moveTo>
                              <a:lnTo>
                                <a:pt x="0" y="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2878" name="Google Shape;3675;p74"/>
                        <p:cNvSpPr/>
                        <p:nvPr/>
                      </p:nvSpPr>
                      <p:spPr>
                        <a:xfrm>
                          <a:off x="5479203" y="3327149"/>
                          <a:ext cx="150615" cy="56998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9150" h="7247" fill="none" extrusionOk="0">
                              <a:moveTo>
                                <a:pt x="19149" y="0"/>
                              </a:moveTo>
                              <a:lnTo>
                                <a:pt x="0" y="7246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2879" name="Google Shape;3676;p74"/>
                        <p:cNvSpPr/>
                        <p:nvPr/>
                      </p:nvSpPr>
                      <p:spPr>
                        <a:xfrm>
                          <a:off x="5371980" y="3633790"/>
                          <a:ext cx="59373" cy="400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7549" h="509" fill="none" extrusionOk="0">
                              <a:moveTo>
                                <a:pt x="0" y="508"/>
                              </a:moveTo>
                              <a:lnTo>
                                <a:pt x="7549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2880" name="Google Shape;3677;p74"/>
                        <p:cNvSpPr/>
                        <p:nvPr/>
                      </p:nvSpPr>
                      <p:spPr>
                        <a:xfrm>
                          <a:off x="5352947" y="3497261"/>
                          <a:ext cx="78406" cy="136536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9969" h="17360" fill="none" extrusionOk="0">
                              <a:moveTo>
                                <a:pt x="9969" y="17359"/>
                              </a:moveTo>
                              <a:lnTo>
                                <a:pt x="1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2881" name="Google Shape;3678;p74"/>
                        <p:cNvSpPr/>
                        <p:nvPr/>
                      </p:nvSpPr>
                      <p:spPr>
                        <a:xfrm>
                          <a:off x="4917296" y="3466721"/>
                          <a:ext cx="40733" cy="122356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179" h="15557" fill="none" extrusionOk="0">
                              <a:moveTo>
                                <a:pt x="1" y="15557"/>
                              </a:moveTo>
                              <a:lnTo>
                                <a:pt x="5178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2882" name="Google Shape;3679;p74"/>
                        <p:cNvSpPr/>
                        <p:nvPr/>
                      </p:nvSpPr>
                      <p:spPr>
                        <a:xfrm>
                          <a:off x="5060203" y="3408017"/>
                          <a:ext cx="111416" cy="1951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4166" h="2481" fill="none" extrusionOk="0">
                              <a:moveTo>
                                <a:pt x="0" y="0"/>
                              </a:moveTo>
                              <a:lnTo>
                                <a:pt x="14165" y="248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2883" name="Google Shape;3680;p74"/>
                        <p:cNvSpPr/>
                        <p:nvPr/>
                      </p:nvSpPr>
                      <p:spPr>
                        <a:xfrm>
                          <a:off x="5127371" y="3620749"/>
                          <a:ext cx="79358" cy="42636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0090" h="5421" fill="none" extrusionOk="0">
                              <a:moveTo>
                                <a:pt x="0" y="5420"/>
                              </a:moveTo>
                              <a:lnTo>
                                <a:pt x="10089" y="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grpSp>
                      <p:nvGrpSpPr>
                        <p:cNvPr id="2884" name="Google Shape;3681;p74"/>
                        <p:cNvGrpSpPr/>
                        <p:nvPr/>
                      </p:nvGrpSpPr>
                      <p:grpSpPr>
                        <a:xfrm>
                          <a:off x="4579164" y="3203653"/>
                          <a:ext cx="1244833" cy="1020397"/>
                          <a:chOff x="4579164" y="3203653"/>
                          <a:chExt cx="1244833" cy="1020397"/>
                        </a:xfrm>
                      </p:grpSpPr>
                      <p:sp>
                        <p:nvSpPr>
                          <p:cNvPr id="2886" name="Google Shape;3682;p74"/>
                          <p:cNvSpPr/>
                          <p:nvPr/>
                        </p:nvSpPr>
                        <p:spPr>
                          <a:xfrm>
                            <a:off x="4949551" y="3708185"/>
                            <a:ext cx="37972" cy="381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4828" h="485" fill="none" extrusionOk="0">
                                <a:moveTo>
                                  <a:pt x="0" y="1"/>
                                </a:moveTo>
                                <a:lnTo>
                                  <a:pt x="4827" y="485"/>
                                </a:lnTo>
                              </a:path>
                            </a:pathLst>
                          </a:custGeom>
                          <a:noFill/>
                          <a:ln w="1825" cap="flat" cmpd="sng">
                            <a:solidFill>
                              <a:srgbClr val="A5B7C5"/>
                            </a:solidFill>
                            <a:prstDash val="solid"/>
                            <a:miter lim="12096"/>
                            <a:headEnd type="none" w="sm" len="sm"/>
                            <a:tailEnd type="none" w="sm" len="sm"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 marL="0" lvl="0" indent="0" algn="l" rtl="0">
                              <a:spcBef>
                                <a:spcPts val="0"/>
                              </a:spcBef>
                              <a:spcAft>
                                <a:spcPts val="0"/>
                              </a:spcAft>
                              <a:buNone/>
                            </a:pPr>
                            <a:endParaRPr/>
                          </a:p>
                        </p:txBody>
                      </p:sp>
                      <p:grpSp>
                        <p:nvGrpSpPr>
                          <p:cNvPr id="2887" name="Google Shape;3683;p74"/>
                          <p:cNvGrpSpPr/>
                          <p:nvPr/>
                        </p:nvGrpSpPr>
                        <p:grpSpPr>
                          <a:xfrm>
                            <a:off x="4579164" y="3203653"/>
                            <a:ext cx="1244833" cy="1020397"/>
                            <a:chOff x="4579164" y="3203653"/>
                            <a:chExt cx="1244833" cy="1020397"/>
                          </a:xfrm>
                        </p:grpSpPr>
                        <p:sp>
                          <p:nvSpPr>
                            <p:cNvPr id="2888" name="Google Shape;3684;p74"/>
                            <p:cNvSpPr/>
                            <p:nvPr/>
                          </p:nvSpPr>
                          <p:spPr>
                            <a:xfrm>
                              <a:off x="4953357" y="3586309"/>
                              <a:ext cx="147288" cy="121884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18727" h="15497" fill="none" extrusionOk="0">
                                  <a:moveTo>
                                    <a:pt x="18726" y="1"/>
                                  </a:moveTo>
                                  <a:lnTo>
                                    <a:pt x="0" y="15497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91425" tIns="91425" rIns="91425" bIns="91425" anchor="ctr" anchorCtr="0">
                              <a:noAutofit/>
                            </a:bodyPr>
                            <a:lstStyle/>
                            <a:p>
                              <a:pPr marL="0" lvl="0" indent="0" algn="l" rtl="0"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None/>
                              </a:pPr>
                              <a:endParaRPr/>
                            </a:p>
                          </p:txBody>
                        </p:sp>
                        <p:sp>
                          <p:nvSpPr>
                            <p:cNvPr id="2889" name="Google Shape;3685;p74"/>
                            <p:cNvSpPr/>
                            <p:nvPr/>
                          </p:nvSpPr>
                          <p:spPr>
                            <a:xfrm>
                              <a:off x="4987515" y="3592876"/>
                              <a:ext cx="113130" cy="119123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14384" h="15146" fill="none" extrusionOk="0">
                                  <a:moveTo>
                                    <a:pt x="0" y="15146"/>
                                  </a:moveTo>
                                  <a:lnTo>
                                    <a:pt x="14383" y="0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91425" tIns="91425" rIns="91425" bIns="91425" anchor="ctr" anchorCtr="0">
                              <a:noAutofit/>
                            </a:bodyPr>
                            <a:lstStyle/>
                            <a:p>
                              <a:pPr marL="0" lvl="0" indent="0" algn="l" rtl="0"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None/>
                              </a:pPr>
                              <a:endParaRPr/>
                            </a:p>
                          </p:txBody>
                        </p:sp>
                        <p:sp>
                          <p:nvSpPr>
                            <p:cNvPr id="2890" name="Google Shape;3686;p74"/>
                            <p:cNvSpPr/>
                            <p:nvPr/>
                          </p:nvSpPr>
                          <p:spPr>
                            <a:xfrm>
                              <a:off x="4913395" y="3708185"/>
                              <a:ext cx="39970" cy="45389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5082" h="5771" fill="none" extrusionOk="0">
                                  <a:moveTo>
                                    <a:pt x="1" y="5771"/>
                                  </a:moveTo>
                                  <a:lnTo>
                                    <a:pt x="5081" y="1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91425" tIns="91425" rIns="91425" bIns="91425" anchor="ctr" anchorCtr="0">
                              <a:noAutofit/>
                            </a:bodyPr>
                            <a:lstStyle/>
                            <a:p>
                              <a:pPr marL="0" lvl="0" indent="0" algn="l" rtl="0"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None/>
                              </a:pPr>
                              <a:endParaRPr/>
                            </a:p>
                          </p:txBody>
                        </p:sp>
                        <p:sp>
                          <p:nvSpPr>
                            <p:cNvPr id="2891" name="Google Shape;3687;p74"/>
                            <p:cNvSpPr/>
                            <p:nvPr/>
                          </p:nvSpPr>
                          <p:spPr>
                            <a:xfrm>
                              <a:off x="4888943" y="3704378"/>
                              <a:ext cx="60616" cy="26080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7707" h="3316" fill="none" extrusionOk="0">
                                  <a:moveTo>
                                    <a:pt x="1" y="3315"/>
                                  </a:moveTo>
                                  <a:lnTo>
                                    <a:pt x="7706" y="1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91425" tIns="91425" rIns="91425" bIns="91425" anchor="ctr" anchorCtr="0">
                              <a:noAutofit/>
                            </a:bodyPr>
                            <a:lstStyle/>
                            <a:p>
                              <a:pPr marL="0" lvl="0" indent="0" algn="l" rtl="0"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None/>
                              </a:pPr>
                              <a:endParaRPr/>
                            </a:p>
                          </p:txBody>
                        </p:sp>
                        <p:sp>
                          <p:nvSpPr>
                            <p:cNvPr id="2892" name="Google Shape;3688;p74"/>
                            <p:cNvSpPr/>
                            <p:nvPr/>
                          </p:nvSpPr>
                          <p:spPr>
                            <a:xfrm>
                              <a:off x="4917296" y="3589069"/>
                              <a:ext cx="32262" cy="119123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4102" h="15146" fill="none" extrusionOk="0">
                                  <a:moveTo>
                                    <a:pt x="1" y="1"/>
                                  </a:moveTo>
                                  <a:lnTo>
                                    <a:pt x="4101" y="15146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91425" tIns="91425" rIns="91425" bIns="91425" anchor="ctr" anchorCtr="0">
                              <a:noAutofit/>
                            </a:bodyPr>
                            <a:lstStyle/>
                            <a:p>
                              <a:pPr marL="0" lvl="0" indent="0" algn="l" rtl="0"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None/>
                              </a:pPr>
                              <a:endParaRPr/>
                            </a:p>
                          </p:txBody>
                        </p:sp>
                        <p:sp>
                          <p:nvSpPr>
                            <p:cNvPr id="2893" name="Google Shape;3689;p74"/>
                            <p:cNvSpPr/>
                            <p:nvPr/>
                          </p:nvSpPr>
                          <p:spPr>
                            <a:xfrm>
                              <a:off x="4949551" y="3708185"/>
                              <a:ext cx="22840" cy="72885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2904" h="9267" fill="none" extrusionOk="0">
                                  <a:moveTo>
                                    <a:pt x="0" y="1"/>
                                  </a:moveTo>
                                  <a:lnTo>
                                    <a:pt x="2904" y="9267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91425" tIns="91425" rIns="91425" bIns="91425" anchor="ctr" anchorCtr="0">
                              <a:noAutofit/>
                            </a:bodyPr>
                            <a:lstStyle/>
                            <a:p>
                              <a:pPr marL="0" lvl="0" indent="0" algn="l" rtl="0"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None/>
                              </a:pPr>
                              <a:endParaRPr/>
                            </a:p>
                          </p:txBody>
                        </p:sp>
                        <p:sp>
                          <p:nvSpPr>
                            <p:cNvPr id="2894" name="Google Shape;3690;p74"/>
                            <p:cNvSpPr/>
                            <p:nvPr/>
                          </p:nvSpPr>
                          <p:spPr>
                            <a:xfrm>
                              <a:off x="4912066" y="3752237"/>
                              <a:ext cx="60325" cy="28833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7670" h="3666" fill="none" extrusionOk="0">
                                  <a:moveTo>
                                    <a:pt x="0" y="1"/>
                                  </a:moveTo>
                                  <a:lnTo>
                                    <a:pt x="7670" y="3666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91425" tIns="91425" rIns="91425" bIns="91425" anchor="ctr" anchorCtr="0">
                              <a:noAutofit/>
                            </a:bodyPr>
                            <a:lstStyle/>
                            <a:p>
                              <a:pPr marL="0" lvl="0" indent="0" algn="l" rtl="0"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None/>
                              </a:pPr>
                              <a:endParaRPr/>
                            </a:p>
                          </p:txBody>
                        </p:sp>
                        <p:grpSp>
                          <p:nvGrpSpPr>
                            <p:cNvPr id="2895" name="Google Shape;3691;p74"/>
                            <p:cNvGrpSpPr/>
                            <p:nvPr/>
                          </p:nvGrpSpPr>
                          <p:grpSpPr>
                            <a:xfrm>
                              <a:off x="4579164" y="3203653"/>
                              <a:ext cx="1244833" cy="1020397"/>
                              <a:chOff x="4579164" y="3203653"/>
                              <a:chExt cx="1244833" cy="1020397"/>
                            </a:xfrm>
                          </p:grpSpPr>
                          <p:sp>
                            <p:nvSpPr>
                              <p:cNvPr id="2899" name="Google Shape;3692;p74"/>
                              <p:cNvSpPr/>
                              <p:nvPr/>
                            </p:nvSpPr>
                            <p:spPr>
                              <a:xfrm>
                                <a:off x="4590301" y="3738347"/>
                                <a:ext cx="92956" cy="91722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1819" h="11662" fill="none" extrusionOk="0">
                                    <a:moveTo>
                                      <a:pt x="0" y="0"/>
                                    </a:moveTo>
                                    <a:lnTo>
                                      <a:pt x="11819" y="11662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marL="0" lvl="0" indent="0" algn="l" rtl="0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endParaRPr/>
                              </a:p>
                            </p:txBody>
                          </p:sp>
                          <p:sp>
                            <p:nvSpPr>
                              <p:cNvPr id="2900" name="Google Shape;3693;p74"/>
                              <p:cNvSpPr/>
                              <p:nvPr/>
                            </p:nvSpPr>
                            <p:spPr>
                              <a:xfrm>
                                <a:off x="4683250" y="3652241"/>
                                <a:ext cx="33591" cy="177828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4271" h="22610" fill="none" extrusionOk="0">
                                    <a:moveTo>
                                      <a:pt x="1" y="22610"/>
                                    </a:moveTo>
                                    <a:lnTo>
                                      <a:pt x="4271" y="1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marL="0" lvl="0" indent="0" algn="l" rtl="0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endParaRPr/>
                              </a:p>
                            </p:txBody>
                          </p:sp>
                          <p:sp>
                            <p:nvSpPr>
                              <p:cNvPr id="2901" name="Google Shape;3694;p74"/>
                              <p:cNvSpPr/>
                              <p:nvPr/>
                            </p:nvSpPr>
                            <p:spPr>
                              <a:xfrm>
                                <a:off x="4716833" y="3652241"/>
                                <a:ext cx="70982" cy="207707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9025" h="26409" fill="none" extrusionOk="0">
                                    <a:moveTo>
                                      <a:pt x="1" y="1"/>
                                    </a:moveTo>
                                    <a:lnTo>
                                      <a:pt x="9025" y="26408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marL="0" lvl="0" indent="0" algn="l" rtl="0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endParaRPr/>
                              </a:p>
                            </p:txBody>
                          </p:sp>
                          <p:sp>
                            <p:nvSpPr>
                              <p:cNvPr id="2902" name="Google Shape;3695;p74"/>
                              <p:cNvSpPr/>
                              <p:nvPr/>
                            </p:nvSpPr>
                            <p:spPr>
                              <a:xfrm>
                                <a:off x="4813117" y="3694578"/>
                                <a:ext cx="44154" cy="139297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5614" h="17711" fill="none" extrusionOk="0">
                                    <a:moveTo>
                                      <a:pt x="5614" y="17711"/>
                                    </a:moveTo>
                                    <a:lnTo>
                                      <a:pt x="1" y="1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marL="0" lvl="0" indent="0" algn="l" rtl="0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endParaRPr/>
                              </a:p>
                            </p:txBody>
                          </p:sp>
                          <p:sp>
                            <p:nvSpPr>
                              <p:cNvPr id="2903" name="Google Shape;3696;p74"/>
                              <p:cNvSpPr/>
                              <p:nvPr/>
                            </p:nvSpPr>
                            <p:spPr>
                              <a:xfrm>
                                <a:off x="4787807" y="3694578"/>
                                <a:ext cx="25317" cy="165369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3219" h="21026" fill="none" extrusionOk="0">
                                    <a:moveTo>
                                      <a:pt x="3219" y="1"/>
                                    </a:moveTo>
                                    <a:lnTo>
                                      <a:pt x="1" y="21025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marL="0" lvl="0" indent="0" algn="l" rtl="0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endParaRPr/>
                              </a:p>
                            </p:txBody>
                          </p:sp>
                          <p:sp>
                            <p:nvSpPr>
                              <p:cNvPr id="2904" name="Google Shape;3697;p74"/>
                              <p:cNvSpPr/>
                              <p:nvPr/>
                            </p:nvSpPr>
                            <p:spPr>
                              <a:xfrm>
                                <a:off x="4683250" y="3830061"/>
                                <a:ext cx="106374" cy="25223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3525" h="3207" fill="none" extrusionOk="0">
                                    <a:moveTo>
                                      <a:pt x="1" y="1"/>
                                    </a:moveTo>
                                    <a:lnTo>
                                      <a:pt x="13525" y="3206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marL="0" lvl="0" indent="0" algn="l" rtl="0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endParaRPr/>
                              </a:p>
                            </p:txBody>
                          </p:sp>
                          <p:sp>
                            <p:nvSpPr>
                              <p:cNvPr id="2905" name="Google Shape;3698;p74"/>
                              <p:cNvSpPr/>
                              <p:nvPr/>
                            </p:nvSpPr>
                            <p:spPr>
                              <a:xfrm>
                                <a:off x="4670980" y="3830061"/>
                                <a:ext cx="12277" cy="79263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561" h="10078" fill="none" extrusionOk="0">
                                    <a:moveTo>
                                      <a:pt x="1561" y="1"/>
                                    </a:moveTo>
                                    <a:lnTo>
                                      <a:pt x="0" y="10077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marL="0" lvl="0" indent="0" algn="l" rtl="0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endParaRPr/>
                              </a:p>
                            </p:txBody>
                          </p:sp>
                          <p:sp>
                            <p:nvSpPr>
                              <p:cNvPr id="2906" name="Google Shape;3699;p74"/>
                              <p:cNvSpPr/>
                              <p:nvPr/>
                            </p:nvSpPr>
                            <p:spPr>
                              <a:xfrm>
                                <a:off x="4583828" y="3830061"/>
                                <a:ext cx="99429" cy="34543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2642" h="4392" fill="none" extrusionOk="0">
                                    <a:moveTo>
                                      <a:pt x="0" y="4392"/>
                                    </a:moveTo>
                                    <a:lnTo>
                                      <a:pt x="12642" y="1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marL="0" lvl="0" indent="0" algn="l" rtl="0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endParaRPr/>
                              </a:p>
                            </p:txBody>
                          </p:sp>
                          <p:sp>
                            <p:nvSpPr>
                              <p:cNvPr id="2907" name="Google Shape;3700;p74"/>
                              <p:cNvSpPr/>
                              <p:nvPr/>
                            </p:nvSpPr>
                            <p:spPr>
                              <a:xfrm>
                                <a:off x="4683250" y="3830061"/>
                                <a:ext cx="50336" cy="117983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6400" h="15001" fill="none" extrusionOk="0">
                                    <a:moveTo>
                                      <a:pt x="1" y="1"/>
                                    </a:moveTo>
                                    <a:lnTo>
                                      <a:pt x="6400" y="15001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marL="0" lvl="0" indent="0" algn="l" rtl="0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endParaRPr/>
                              </a:p>
                            </p:txBody>
                          </p:sp>
                          <p:sp>
                            <p:nvSpPr>
                              <p:cNvPr id="2908" name="Google Shape;3701;p74"/>
                              <p:cNvSpPr/>
                              <p:nvPr/>
                            </p:nvSpPr>
                            <p:spPr>
                              <a:xfrm>
                                <a:off x="4733578" y="3855276"/>
                                <a:ext cx="56046" cy="92768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7126" h="11795" fill="none" extrusionOk="0">
                                    <a:moveTo>
                                      <a:pt x="1" y="11795"/>
                                    </a:moveTo>
                                    <a:lnTo>
                                      <a:pt x="7126" y="0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marL="0" lvl="0" indent="0" algn="l" rtl="0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endParaRPr/>
                              </a:p>
                            </p:txBody>
                          </p:sp>
                          <p:sp>
                            <p:nvSpPr>
                              <p:cNvPr id="2909" name="Google Shape;3702;p74"/>
                              <p:cNvSpPr/>
                              <p:nvPr/>
                            </p:nvSpPr>
                            <p:spPr>
                              <a:xfrm>
                                <a:off x="4888943" y="3730450"/>
                                <a:ext cx="34928" cy="89252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4441" h="11348" fill="none" extrusionOk="0">
                                    <a:moveTo>
                                      <a:pt x="4440" y="11347"/>
                                    </a:moveTo>
                                    <a:lnTo>
                                      <a:pt x="1" y="0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marL="0" lvl="0" indent="0" algn="l" rtl="0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endParaRPr/>
                              </a:p>
                            </p:txBody>
                          </p:sp>
                          <p:sp>
                            <p:nvSpPr>
                              <p:cNvPr id="2910" name="Google Shape;3703;p74"/>
                              <p:cNvSpPr/>
                              <p:nvPr/>
                            </p:nvSpPr>
                            <p:spPr>
                              <a:xfrm>
                                <a:off x="4590301" y="3667468"/>
                                <a:ext cx="49762" cy="70887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6327" h="9013" fill="none" extrusionOk="0">
                                    <a:moveTo>
                                      <a:pt x="0" y="9012"/>
                                    </a:moveTo>
                                    <a:lnTo>
                                      <a:pt x="6327" y="0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marL="0" lvl="0" indent="0" algn="l" rtl="0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endParaRPr/>
                              </a:p>
                            </p:txBody>
                          </p:sp>
                          <p:sp>
                            <p:nvSpPr>
                              <p:cNvPr id="2911" name="Google Shape;3704;p74"/>
                              <p:cNvSpPr/>
                              <p:nvPr/>
                            </p:nvSpPr>
                            <p:spPr>
                              <a:xfrm>
                                <a:off x="4640338" y="3648536"/>
                                <a:ext cx="80593" cy="20268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0247" h="2577" fill="none" extrusionOk="0">
                                    <a:moveTo>
                                      <a:pt x="1" y="2577"/>
                                    </a:moveTo>
                                    <a:lnTo>
                                      <a:pt x="10247" y="0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marL="0" lvl="0" indent="0" algn="l" rtl="0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endParaRPr/>
                              </a:p>
                            </p:txBody>
                          </p:sp>
                          <p:grpSp>
                            <p:nvGrpSpPr>
                              <p:cNvPr id="2912" name="Google Shape;3705;p74"/>
                              <p:cNvGrpSpPr/>
                              <p:nvPr/>
                            </p:nvGrpSpPr>
                            <p:grpSpPr>
                              <a:xfrm>
                                <a:off x="4579164" y="3203653"/>
                                <a:ext cx="1244833" cy="1020397"/>
                                <a:chOff x="4579164" y="3203653"/>
                                <a:chExt cx="1244833" cy="1020397"/>
                              </a:xfrm>
                            </p:grpSpPr>
                            <p:sp>
                              <p:nvSpPr>
                                <p:cNvPr id="2913" name="Google Shape;3706;p74"/>
                                <p:cNvSpPr/>
                                <p:nvPr/>
                              </p:nvSpPr>
                              <p:spPr>
                                <a:xfrm>
                                  <a:off x="4753083" y="3966015"/>
                                  <a:ext cx="92964" cy="53765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11820" h="6836" fill="none" extrusionOk="0">
                                      <a:moveTo>
                                        <a:pt x="1" y="6836"/>
                                      </a:moveTo>
                                      <a:lnTo>
                                        <a:pt x="11819" y="1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91425" tIns="91425" rIns="91425" bIns="91425" anchor="ctr" anchorCtr="0">
                                  <a:noAutofit/>
                                </a:bodyPr>
                                <a:lstStyle/>
                                <a:p>
                                  <a:pPr marL="0" lvl="0" indent="0" algn="l" rtl="0">
                                    <a:spcBef>
                                      <a:spcPts val="0"/>
                                    </a:spcBef>
                                    <a:spcAft>
                                      <a:spcPts val="0"/>
                                    </a:spcAft>
                                    <a:buNone/>
                                  </a:pPr>
                                  <a:endParaRPr/>
                                </a:p>
                              </p:txBody>
                            </p:sp>
                            <p:sp>
                              <p:nvSpPr>
                                <p:cNvPr id="2914" name="Google Shape;3707;p74"/>
                                <p:cNvSpPr/>
                                <p:nvPr/>
                              </p:nvSpPr>
                              <p:spPr>
                                <a:xfrm>
                                  <a:off x="4846040" y="3952794"/>
                                  <a:ext cx="103519" cy="13135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13162" h="1670" fill="none" extrusionOk="0">
                                      <a:moveTo>
                                        <a:pt x="13161" y="0"/>
                                      </a:moveTo>
                                      <a:lnTo>
                                        <a:pt x="0" y="1670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91425" tIns="91425" rIns="91425" bIns="91425" anchor="ctr" anchorCtr="0">
                                  <a:noAutofit/>
                                </a:bodyPr>
                                <a:lstStyle/>
                                <a:p>
                                  <a:pPr marL="0" lvl="0" indent="0" algn="l" rtl="0">
                                    <a:spcBef>
                                      <a:spcPts val="0"/>
                                    </a:spcBef>
                                    <a:spcAft>
                                      <a:spcPts val="0"/>
                                    </a:spcAft>
                                    <a:buNone/>
                                  </a:pPr>
                                  <a:endParaRPr/>
                                </a:p>
                              </p:txBody>
                            </p:sp>
                            <p:sp>
                              <p:nvSpPr>
                                <p:cNvPr id="2915" name="Google Shape;3708;p74"/>
                                <p:cNvSpPr/>
                                <p:nvPr/>
                              </p:nvSpPr>
                              <p:spPr>
                                <a:xfrm>
                                  <a:off x="4846040" y="3962216"/>
                                  <a:ext cx="64800" cy="128066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8239" h="16283" fill="none" extrusionOk="0">
                                      <a:moveTo>
                                        <a:pt x="0" y="0"/>
                                      </a:moveTo>
                                      <a:lnTo>
                                        <a:pt x="8238" y="16282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91425" tIns="91425" rIns="91425" bIns="91425" anchor="ctr" anchorCtr="0">
                                  <a:noAutofit/>
                                </a:bodyPr>
                                <a:lstStyle/>
                                <a:p>
                                  <a:pPr marL="0" lvl="0" indent="0" algn="l" rtl="0">
                                    <a:spcBef>
                                      <a:spcPts val="0"/>
                                    </a:spcBef>
                                    <a:spcAft>
                                      <a:spcPts val="0"/>
                                    </a:spcAft>
                                    <a:buNone/>
                                  </a:pPr>
                                  <a:endParaRPr/>
                                </a:p>
                              </p:txBody>
                            </p:sp>
                            <p:sp>
                              <p:nvSpPr>
                                <p:cNvPr id="2916" name="Google Shape;3709;p74"/>
                                <p:cNvSpPr/>
                                <p:nvPr/>
                              </p:nvSpPr>
                              <p:spPr>
                                <a:xfrm>
                                  <a:off x="4842233" y="3962216"/>
                                  <a:ext cx="3815" cy="164787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485" h="20952" fill="none" extrusionOk="0">
                                      <a:moveTo>
                                        <a:pt x="0" y="20952"/>
                                      </a:moveTo>
                                      <a:lnTo>
                                        <a:pt x="484" y="0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91425" tIns="91425" rIns="91425" bIns="91425" anchor="ctr" anchorCtr="0">
                                  <a:noAutofit/>
                                </a:bodyPr>
                                <a:lstStyle/>
                                <a:p>
                                  <a:pPr marL="0" lvl="0" indent="0" algn="l" rtl="0">
                                    <a:spcBef>
                                      <a:spcPts val="0"/>
                                    </a:spcBef>
                                    <a:spcAft>
                                      <a:spcPts val="0"/>
                                    </a:spcAft>
                                    <a:buNone/>
                                  </a:pPr>
                                  <a:endParaRPr/>
                                </a:p>
                              </p:txBody>
                            </p:sp>
                            <p:sp>
                              <p:nvSpPr>
                                <p:cNvPr id="2917" name="Google Shape;3710;p74"/>
                                <p:cNvSpPr/>
                                <p:nvPr/>
                              </p:nvSpPr>
                              <p:spPr>
                                <a:xfrm>
                                  <a:off x="4842233" y="4123189"/>
                                  <a:ext cx="37587" cy="53002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4779" h="6739" fill="none" extrusionOk="0">
                                      <a:moveTo>
                                        <a:pt x="4779" y="6739"/>
                                      </a:moveTo>
                                      <a:lnTo>
                                        <a:pt x="0" y="1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91425" tIns="91425" rIns="91425" bIns="91425" anchor="ctr" anchorCtr="0">
                                  <a:noAutofit/>
                                </a:bodyPr>
                                <a:lstStyle/>
                                <a:p>
                                  <a:pPr marL="0" lvl="0" indent="0" algn="l" rtl="0">
                                    <a:spcBef>
                                      <a:spcPts val="0"/>
                                    </a:spcBef>
                                    <a:spcAft>
                                      <a:spcPts val="0"/>
                                    </a:spcAft>
                                    <a:buNone/>
                                  </a:pPr>
                                  <a:endParaRPr/>
                                </a:p>
                              </p:txBody>
                            </p:sp>
                            <p:sp>
                              <p:nvSpPr>
                                <p:cNvPr id="2918" name="Google Shape;3711;p74"/>
                                <p:cNvSpPr/>
                                <p:nvPr/>
                              </p:nvSpPr>
                              <p:spPr>
                                <a:xfrm>
                                  <a:off x="4770779" y="4118525"/>
                                  <a:ext cx="71461" cy="4672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9086" h="594" fill="none" extrusionOk="0">
                                      <a:moveTo>
                                        <a:pt x="9085" y="594"/>
                                      </a:moveTo>
                                      <a:lnTo>
                                        <a:pt x="1" y="1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91425" tIns="91425" rIns="91425" bIns="91425" anchor="ctr" anchorCtr="0">
                                  <a:noAutofit/>
                                </a:bodyPr>
                                <a:lstStyle/>
                                <a:p>
                                  <a:pPr marL="0" lvl="0" indent="0" algn="l" rtl="0">
                                    <a:spcBef>
                                      <a:spcPts val="0"/>
                                    </a:spcBef>
                                    <a:spcAft>
                                      <a:spcPts val="0"/>
                                    </a:spcAft>
                                    <a:buNone/>
                                  </a:pPr>
                                  <a:endParaRPr/>
                                </a:p>
                              </p:txBody>
                            </p:sp>
                            <p:sp>
                              <p:nvSpPr>
                                <p:cNvPr id="2919" name="Google Shape;3712;p74"/>
                                <p:cNvSpPr/>
                                <p:nvPr/>
                              </p:nvSpPr>
                              <p:spPr>
                                <a:xfrm>
                                  <a:off x="4842233" y="4090274"/>
                                  <a:ext cx="68606" cy="32923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8723" h="4186" fill="none" extrusionOk="0">
                                      <a:moveTo>
                                        <a:pt x="0" y="4186"/>
                                      </a:moveTo>
                                      <a:lnTo>
                                        <a:pt x="8722" y="0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91425" tIns="91425" rIns="91425" bIns="91425" anchor="ctr" anchorCtr="0">
                                  <a:noAutofit/>
                                </a:bodyPr>
                                <a:lstStyle/>
                                <a:p>
                                  <a:pPr marL="0" lvl="0" indent="0" algn="l" rtl="0">
                                    <a:spcBef>
                                      <a:spcPts val="0"/>
                                    </a:spcBef>
                                    <a:spcAft>
                                      <a:spcPts val="0"/>
                                    </a:spcAft>
                                    <a:buNone/>
                                  </a:pPr>
                                  <a:endParaRPr/>
                                </a:p>
                              </p:txBody>
                            </p:sp>
                            <p:grpSp>
                              <p:nvGrpSpPr>
                                <p:cNvPr id="2920" name="Google Shape;3713;p74"/>
                                <p:cNvGrpSpPr/>
                                <p:nvPr/>
                              </p:nvGrpSpPr>
                              <p:grpSpPr>
                                <a:xfrm>
                                  <a:off x="4579164" y="3203653"/>
                                  <a:ext cx="1244833" cy="1020397"/>
                                  <a:chOff x="4579164" y="3203653"/>
                                  <a:chExt cx="1244833" cy="1020397"/>
                                </a:xfrm>
                              </p:grpSpPr>
                              <p:sp>
                                <p:nvSpPr>
                                  <p:cNvPr id="2921" name="Google Shape;3714;p74"/>
                                  <p:cNvSpPr/>
                                  <p:nvPr/>
                                </p:nvSpPr>
                                <p:spPr>
                                  <a:xfrm>
                                    <a:off x="4788476" y="3855276"/>
                                    <a:ext cx="57572" cy="110747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7320" h="14081" fill="none" extrusionOk="0">
                                        <a:moveTo>
                                          <a:pt x="7319" y="14081"/>
                                        </a:moveTo>
                                        <a:lnTo>
                                          <a:pt x="1" y="0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1825" cap="flat" cmpd="sng">
                                    <a:solidFill>
                                      <a:srgbClr val="A5B7C5"/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91425" tIns="91425" rIns="91425" bIns="91425" anchor="ctr" anchorCtr="0">
                                    <a:noAutofit/>
                                  </a:bodyPr>
                                  <a:lstStyle/>
                                  <a:p>
                                    <a:pPr marL="0" lvl="0" indent="0" algn="l" rtl="0">
                                      <a:spcBef>
                                        <a:spcPts val="0"/>
                                      </a:spcBef>
                                      <a:spcAft>
                                        <a:spcPts val="0"/>
                                      </a:spcAft>
                                      <a:buNone/>
                                    </a:pPr>
                                    <a:endParaRPr/>
                                  </a:p>
                                </p:txBody>
                              </p:sp>
                              <p:sp>
                                <p:nvSpPr>
                                  <p:cNvPr id="2922" name="Google Shape;3715;p74"/>
                                  <p:cNvSpPr/>
                                  <p:nvPr/>
                                </p:nvSpPr>
                                <p:spPr>
                                  <a:xfrm>
                                    <a:off x="4846040" y="3833867"/>
                                    <a:ext cx="11231" cy="132156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1428" h="16803" fill="none" extrusionOk="0">
                                        <a:moveTo>
                                          <a:pt x="0" y="16803"/>
                                        </a:moveTo>
                                        <a:lnTo>
                                          <a:pt x="1428" y="1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1825" cap="flat" cmpd="sng">
                                    <a:solidFill>
                                      <a:srgbClr val="A5B7C5"/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91425" tIns="91425" rIns="91425" bIns="91425" anchor="ctr" anchorCtr="0">
                                    <a:noAutofit/>
                                  </a:bodyPr>
                                  <a:lstStyle/>
                                  <a:p>
                                    <a:pPr marL="0" lvl="0" indent="0" algn="l" rtl="0">
                                      <a:spcBef>
                                        <a:spcPts val="0"/>
                                      </a:spcBef>
                                      <a:spcAft>
                                        <a:spcPts val="0"/>
                                      </a:spcAft>
                                      <a:buNone/>
                                    </a:pPr>
                                    <a:endParaRPr/>
                                  </a:p>
                                </p:txBody>
                              </p:sp>
                              <p:sp>
                                <p:nvSpPr>
                                  <p:cNvPr id="2923" name="Google Shape;3716;p74"/>
                                  <p:cNvSpPr/>
                                  <p:nvPr/>
                                </p:nvSpPr>
                                <p:spPr>
                                  <a:xfrm>
                                    <a:off x="4761554" y="3854796"/>
                                    <a:ext cx="26261" cy="164984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3339" h="20977" fill="none" extrusionOk="0">
                                        <a:moveTo>
                                          <a:pt x="0" y="20977"/>
                                        </a:moveTo>
                                        <a:lnTo>
                                          <a:pt x="3339" y="1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1825" cap="flat" cmpd="sng">
                                    <a:solidFill>
                                      <a:srgbClr val="A5B7C5"/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91425" tIns="91425" rIns="91425" bIns="91425" anchor="ctr" anchorCtr="0">
                                    <a:noAutofit/>
                                  </a:bodyPr>
                                  <a:lstStyle/>
                                  <a:p>
                                    <a:pPr marL="0" lvl="0" indent="0" algn="l" rtl="0">
                                      <a:spcBef>
                                        <a:spcPts val="0"/>
                                      </a:spcBef>
                                      <a:spcAft>
                                        <a:spcPts val="0"/>
                                      </a:spcAft>
                                      <a:buNone/>
                                    </a:pPr>
                                    <a:endParaRPr/>
                                  </a:p>
                                </p:txBody>
                              </p:sp>
                              <p:sp>
                                <p:nvSpPr>
                                  <p:cNvPr id="2924" name="Google Shape;3717;p74"/>
                                  <p:cNvSpPr/>
                                  <p:nvPr/>
                                </p:nvSpPr>
                                <p:spPr>
                                  <a:xfrm>
                                    <a:off x="4846991" y="3818263"/>
                                    <a:ext cx="74025" cy="146242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9412" h="18594" fill="none" extrusionOk="0">
                                        <a:moveTo>
                                          <a:pt x="0" y="18593"/>
                                        </a:moveTo>
                                        <a:lnTo>
                                          <a:pt x="9411" y="1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1825" cap="flat" cmpd="sng">
                                    <a:solidFill>
                                      <a:srgbClr val="A5B7C5"/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91425" tIns="91425" rIns="91425" bIns="91425" anchor="ctr" anchorCtr="0">
                                    <a:noAutofit/>
                                  </a:bodyPr>
                                  <a:lstStyle/>
                                  <a:p>
                                    <a:pPr marL="0" lvl="0" indent="0" algn="l" rtl="0">
                                      <a:spcBef>
                                        <a:spcPts val="0"/>
                                      </a:spcBef>
                                      <a:spcAft>
                                        <a:spcPts val="0"/>
                                      </a:spcAft>
                                      <a:buNone/>
                                    </a:pPr>
                                    <a:endParaRPr/>
                                  </a:p>
                                </p:txBody>
                              </p:sp>
                              <p:sp>
                                <p:nvSpPr>
                                  <p:cNvPr id="2925" name="Google Shape;3718;p74"/>
                                  <p:cNvSpPr/>
                                  <p:nvPr/>
                                </p:nvSpPr>
                                <p:spPr>
                                  <a:xfrm>
                                    <a:off x="4927191" y="3823305"/>
                                    <a:ext cx="22368" cy="129497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2844" h="16465" fill="none" extrusionOk="0">
                                        <a:moveTo>
                                          <a:pt x="1" y="1"/>
                                        </a:moveTo>
                                        <a:lnTo>
                                          <a:pt x="2843" y="16464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1825" cap="flat" cmpd="sng">
                                    <a:solidFill>
                                      <a:srgbClr val="A5B7C5"/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91425" tIns="91425" rIns="91425" bIns="91425" anchor="ctr" anchorCtr="0">
                                    <a:noAutofit/>
                                  </a:bodyPr>
                                  <a:lstStyle/>
                                  <a:p>
                                    <a:pPr marL="0" lvl="0" indent="0" algn="l" rtl="0">
                                      <a:spcBef>
                                        <a:spcPts val="0"/>
                                      </a:spcBef>
                                      <a:spcAft>
                                        <a:spcPts val="0"/>
                                      </a:spcAft>
                                      <a:buNone/>
                                    </a:pPr>
                                    <a:endParaRPr/>
                                  </a:p>
                                </p:txBody>
                              </p:sp>
                              <p:grpSp>
                                <p:nvGrpSpPr>
                                  <p:cNvPr id="2926" name="Google Shape;3719;p74"/>
                                  <p:cNvGrpSpPr/>
                                  <p:nvPr/>
                                </p:nvGrpSpPr>
                                <p:grpSpPr>
                                  <a:xfrm>
                                    <a:off x="4579164" y="3203653"/>
                                    <a:ext cx="1244833" cy="1020397"/>
                                    <a:chOff x="4579164" y="3203653"/>
                                    <a:chExt cx="1244833" cy="1020397"/>
                                  </a:xfrm>
                                </p:grpSpPr>
                                <p:sp>
                                  <p:nvSpPr>
                                    <p:cNvPr id="2927" name="Google Shape;3720;p74"/>
                                    <p:cNvSpPr/>
                                    <p:nvPr/>
                                  </p:nvSpPr>
                                  <p:spPr>
                                    <a:xfrm>
                                      <a:off x="4579164" y="3652241"/>
                                      <a:ext cx="422626" cy="571809"/>
                                    </a:xfrm>
                                    <a:custGeom>
                                      <a:avLst/>
                                      <a:gdLst/>
                                      <a:ahLst/>
                                      <a:cxnLst/>
                                      <a:rect l="l" t="t" r="r" b="b"/>
                                      <a:pathLst>
                                        <a:path w="53735" h="72703" fill="none" extrusionOk="0">
                                          <a:moveTo>
                                            <a:pt x="27593" y="71880"/>
                                          </a:moveTo>
                                          <a:lnTo>
                                            <a:pt x="23771" y="58694"/>
                                          </a:lnTo>
                                          <a:lnTo>
                                            <a:pt x="22936" y="46731"/>
                                          </a:lnTo>
                                          <a:lnTo>
                                            <a:pt x="19972" y="37380"/>
                                          </a:lnTo>
                                          <a:lnTo>
                                            <a:pt x="11674" y="32686"/>
                                          </a:lnTo>
                                          <a:lnTo>
                                            <a:pt x="1" y="27001"/>
                                          </a:lnTo>
                                          <a:lnTo>
                                            <a:pt x="1392" y="10610"/>
                                          </a:lnTo>
                                          <a:lnTo>
                                            <a:pt x="17517" y="1"/>
                                          </a:lnTo>
                                          <a:lnTo>
                                            <a:pt x="29747" y="5384"/>
                                          </a:lnTo>
                                          <a:lnTo>
                                            <a:pt x="43827" y="21291"/>
                                          </a:lnTo>
                                          <a:lnTo>
                                            <a:pt x="49343" y="27122"/>
                                          </a:lnTo>
                                          <a:lnTo>
                                            <a:pt x="53735" y="25815"/>
                                          </a:lnTo>
                                          <a:lnTo>
                                            <a:pt x="50347" y="35940"/>
                                          </a:lnTo>
                                          <a:lnTo>
                                            <a:pt x="47093" y="38214"/>
                                          </a:lnTo>
                                          <a:lnTo>
                                            <a:pt x="44069" y="44275"/>
                                          </a:lnTo>
                                          <a:lnTo>
                                            <a:pt x="45073" y="51944"/>
                                          </a:lnTo>
                                          <a:lnTo>
                                            <a:pt x="42170" y="55694"/>
                                          </a:lnTo>
                                          <a:lnTo>
                                            <a:pt x="38227" y="66025"/>
                                          </a:lnTo>
                                          <a:lnTo>
                                            <a:pt x="27593" y="72702"/>
                                          </a:lnTo>
                                        </a:path>
                                      </a:pathLst>
                                    </a:custGeom>
                                    <a:noFill/>
                                    <a:ln w="1825" cap="flat" cmpd="sng">
                                      <a:solidFill>
                                        <a:srgbClr val="A5B7C5"/>
                                      </a:solidFill>
                                      <a:prstDash val="solid"/>
                                      <a:miter lim="12096"/>
                                      <a:headEnd type="none" w="sm" len="sm"/>
                                      <a:tailEnd type="none" w="sm" len="sm"/>
                                    </a:ln>
                                  </p:spPr>
                                  <p:txBody>
                                    <a:bodyPr spcFirstLastPara="1" wrap="square" lIns="91425" tIns="91425" rIns="91425" bIns="91425" anchor="ctr" anchorCtr="0">
                                      <a:noAutofit/>
                                    </a:bodyPr>
                                    <a:lstStyle/>
                                    <a:p>
                                      <a:pPr marL="0" lvl="0" indent="0" algn="l" rtl="0">
                                        <a:spcBef>
                                          <a:spcPts val="0"/>
                                        </a:spcBef>
                                        <a:spcAft>
                                          <a:spcPts val="0"/>
                                        </a:spcAft>
                                        <a:buNone/>
                                      </a:pPr>
                                      <a:endParaRPr/>
                                    </a:p>
                                  </p:txBody>
                                </p:sp>
                                <p:sp>
                                  <p:nvSpPr>
                                    <p:cNvPr id="2928" name="Google Shape;3721;p74"/>
                                    <p:cNvSpPr/>
                                    <p:nvPr/>
                                  </p:nvSpPr>
                                  <p:spPr>
                                    <a:xfrm>
                                      <a:off x="4617986" y="3203653"/>
                                      <a:ext cx="1206011" cy="684357"/>
                                    </a:xfrm>
                                    <a:custGeom>
                                      <a:avLst/>
                                      <a:gdLst/>
                                      <a:ahLst/>
                                      <a:cxnLst/>
                                      <a:rect l="l" t="t" r="r" b="b"/>
                                      <a:pathLst>
                                        <a:path w="153339" h="87013" fill="none" extrusionOk="0">
                                          <a:moveTo>
                                            <a:pt x="24811" y="62214"/>
                                          </a:moveTo>
                                          <a:lnTo>
                                            <a:pt x="34452" y="66980"/>
                                          </a:lnTo>
                                          <a:lnTo>
                                            <a:pt x="37549" y="69920"/>
                                          </a:lnTo>
                                          <a:lnTo>
                                            <a:pt x="41274" y="77698"/>
                                          </a:lnTo>
                                          <a:lnTo>
                                            <a:pt x="46270" y="79222"/>
                                          </a:lnTo>
                                          <a:lnTo>
                                            <a:pt x="55899" y="72775"/>
                                          </a:lnTo>
                                          <a:lnTo>
                                            <a:pt x="52645" y="69085"/>
                                          </a:lnTo>
                                          <a:lnTo>
                                            <a:pt x="48291" y="70234"/>
                                          </a:lnTo>
                                          <a:lnTo>
                                            <a:pt x="46585" y="64634"/>
                                          </a:lnTo>
                                          <a:lnTo>
                                            <a:pt x="48774" y="66097"/>
                                          </a:lnTo>
                                          <a:lnTo>
                                            <a:pt x="59698" y="70234"/>
                                          </a:lnTo>
                                          <a:lnTo>
                                            <a:pt x="65988" y="72279"/>
                                          </a:lnTo>
                                          <a:lnTo>
                                            <a:pt x="66315" y="75944"/>
                                          </a:lnTo>
                                          <a:lnTo>
                                            <a:pt x="70960" y="87013"/>
                                          </a:lnTo>
                                          <a:lnTo>
                                            <a:pt x="76573" y="75944"/>
                                          </a:lnTo>
                                          <a:lnTo>
                                            <a:pt x="80831" y="72932"/>
                                          </a:lnTo>
                                          <a:lnTo>
                                            <a:pt x="86069" y="78146"/>
                                          </a:lnTo>
                                          <a:lnTo>
                                            <a:pt x="88355" y="83928"/>
                                          </a:lnTo>
                                          <a:lnTo>
                                            <a:pt x="94633" y="84037"/>
                                          </a:lnTo>
                                          <a:lnTo>
                                            <a:pt x="94270" y="74299"/>
                                          </a:lnTo>
                                          <a:lnTo>
                                            <a:pt x="100936" y="72690"/>
                                          </a:lnTo>
                                          <a:lnTo>
                                            <a:pt x="106682" y="64307"/>
                                          </a:lnTo>
                                          <a:lnTo>
                                            <a:pt x="106319" y="56553"/>
                                          </a:lnTo>
                                          <a:lnTo>
                                            <a:pt x="103416" y="54690"/>
                                          </a:lnTo>
                                          <a:lnTo>
                                            <a:pt x="106827" y="53105"/>
                                          </a:lnTo>
                                          <a:lnTo>
                                            <a:pt x="120194" y="45339"/>
                                          </a:lnTo>
                                          <a:lnTo>
                                            <a:pt x="122528" y="36859"/>
                                          </a:lnTo>
                                          <a:lnTo>
                                            <a:pt x="118851" y="35493"/>
                                          </a:lnTo>
                                          <a:lnTo>
                                            <a:pt x="125093" y="28464"/>
                                          </a:lnTo>
                                          <a:lnTo>
                                            <a:pt x="148536" y="25972"/>
                                          </a:lnTo>
                                          <a:lnTo>
                                            <a:pt x="153339" y="12255"/>
                                          </a:lnTo>
                                          <a:lnTo>
                                            <a:pt x="125468" y="6255"/>
                                          </a:lnTo>
                                          <a:lnTo>
                                            <a:pt x="101758" y="5432"/>
                                          </a:lnTo>
                                          <a:lnTo>
                                            <a:pt x="85016" y="1"/>
                                          </a:lnTo>
                                          <a:lnTo>
                                            <a:pt x="60532" y="12255"/>
                                          </a:lnTo>
                                          <a:lnTo>
                                            <a:pt x="39714" y="20214"/>
                                          </a:lnTo>
                                          <a:lnTo>
                                            <a:pt x="35444" y="13089"/>
                                          </a:lnTo>
                                          <a:lnTo>
                                            <a:pt x="22186" y="13464"/>
                                          </a:lnTo>
                                          <a:lnTo>
                                            <a:pt x="15291" y="21351"/>
                                          </a:lnTo>
                                          <a:lnTo>
                                            <a:pt x="11831" y="27484"/>
                                          </a:lnTo>
                                          <a:lnTo>
                                            <a:pt x="21581" y="26614"/>
                                          </a:lnTo>
                                          <a:lnTo>
                                            <a:pt x="24532" y="19561"/>
                                          </a:lnTo>
                                          <a:lnTo>
                                            <a:pt x="29480" y="22694"/>
                                          </a:lnTo>
                                          <a:lnTo>
                                            <a:pt x="24811" y="32964"/>
                                          </a:lnTo>
                                          <a:lnTo>
                                            <a:pt x="20262" y="35541"/>
                                          </a:lnTo>
                                          <a:lnTo>
                                            <a:pt x="15569" y="31368"/>
                                          </a:lnTo>
                                          <a:lnTo>
                                            <a:pt x="15061" y="35650"/>
                                          </a:lnTo>
                                          <a:lnTo>
                                            <a:pt x="11057" y="37924"/>
                                          </a:lnTo>
                                          <a:lnTo>
                                            <a:pt x="6024" y="43089"/>
                                          </a:lnTo>
                                          <a:lnTo>
                                            <a:pt x="6387" y="49210"/>
                                          </a:lnTo>
                                          <a:lnTo>
                                            <a:pt x="992" y="49210"/>
                                          </a:lnTo>
                                          <a:lnTo>
                                            <a:pt x="0" y="52198"/>
                                          </a:lnTo>
                                          <a:lnTo>
                                            <a:pt x="835" y="57037"/>
                                          </a:lnTo>
                                          <a:lnTo>
                                            <a:pt x="6726" y="55198"/>
                                          </a:lnTo>
                                          <a:lnTo>
                                            <a:pt x="10924" y="50069"/>
                                          </a:lnTo>
                                          <a:lnTo>
                                            <a:pt x="16367" y="50686"/>
                                          </a:lnTo>
                                          <a:lnTo>
                                            <a:pt x="18049" y="46670"/>
                                          </a:lnTo>
                                          <a:lnTo>
                                            <a:pt x="23093" y="54363"/>
                                          </a:lnTo>
                                          <a:lnTo>
                                            <a:pt x="26528" y="56105"/>
                                          </a:lnTo>
                                          <a:lnTo>
                                            <a:pt x="26734" y="52210"/>
                                          </a:lnTo>
                                          <a:lnTo>
                                            <a:pt x="33835" y="47069"/>
                                          </a:lnTo>
                                          <a:lnTo>
                                            <a:pt x="38069" y="49488"/>
                                          </a:lnTo>
                                          <a:lnTo>
                                            <a:pt x="36278" y="53045"/>
                                          </a:lnTo>
                                          <a:lnTo>
                                            <a:pt x="28343" y="55392"/>
                                          </a:lnTo>
                                          <a:cubicBezTo>
                                            <a:pt x="28343" y="55392"/>
                                            <a:pt x="31041" y="58888"/>
                                            <a:pt x="31319" y="58984"/>
                                          </a:cubicBezTo>
                                          <a:cubicBezTo>
                                            <a:pt x="31597" y="59069"/>
                                            <a:pt x="36278" y="58150"/>
                                            <a:pt x="36278" y="58150"/>
                                          </a:cubicBezTo>
                                          <a:lnTo>
                                            <a:pt x="35456" y="61948"/>
                                          </a:lnTo>
                                          <a:lnTo>
                                            <a:pt x="30920" y="63255"/>
                                          </a:lnTo>
                                          <a:lnTo>
                                            <a:pt x="24823" y="62142"/>
                                          </a:lnTo>
                                        </a:path>
                                      </a:pathLst>
                                    </a:custGeom>
                                    <a:noFill/>
                                    <a:ln w="1825" cap="flat" cmpd="sng">
                                      <a:solidFill>
                                        <a:srgbClr val="A5B7C5"/>
                                      </a:solidFill>
                                      <a:prstDash val="solid"/>
                                      <a:miter lim="12096"/>
                                      <a:headEnd type="none" w="sm" len="sm"/>
                                      <a:tailEnd type="none" w="sm" len="sm"/>
                                    </a:ln>
                                  </p:spPr>
                                  <p:txBody>
                                    <a:bodyPr spcFirstLastPara="1" wrap="square" lIns="91425" tIns="91425" rIns="91425" bIns="91425" anchor="ctr" anchorCtr="0">
                                      <a:noAutofit/>
                                    </a:bodyPr>
                                    <a:lstStyle/>
                                    <a:p>
                                      <a:pPr marL="0" lvl="0" indent="0" algn="l" rtl="0">
                                        <a:spcBef>
                                          <a:spcPts val="0"/>
                                        </a:spcBef>
                                        <a:spcAft>
                                          <a:spcPts val="0"/>
                                        </a:spcAft>
                                        <a:buNone/>
                                      </a:pPr>
                                      <a:endParaRPr/>
                                    </a:p>
                                  </p:txBody>
                                </p:sp>
                                <p:sp>
                                  <p:nvSpPr>
                                    <p:cNvPr id="2929" name="Google Shape;3722;p74"/>
                                    <p:cNvSpPr/>
                                    <p:nvPr/>
                                  </p:nvSpPr>
                                  <p:spPr>
                                    <a:xfrm>
                                      <a:off x="4906356" y="3466721"/>
                                      <a:ext cx="194289" cy="358880"/>
                                    </a:xfrm>
                                    <a:custGeom>
                                      <a:avLst/>
                                      <a:gdLst/>
                                      <a:ahLst/>
                                      <a:cxnLst/>
                                      <a:rect l="l" t="t" r="r" b="b"/>
                                      <a:pathLst>
                                        <a:path w="24703" h="45630" fill="none" extrusionOk="0">
                                          <a:moveTo>
                                            <a:pt x="8396" y="39968"/>
                                          </a:moveTo>
                                          <a:lnTo>
                                            <a:pt x="9835" y="45629"/>
                                          </a:lnTo>
                                          <a:lnTo>
                                            <a:pt x="11626" y="36786"/>
                                          </a:lnTo>
                                          <a:lnTo>
                                            <a:pt x="5492" y="30218"/>
                                          </a:lnTo>
                                          <a:lnTo>
                                            <a:pt x="1" y="25016"/>
                                          </a:lnTo>
                                          <a:lnTo>
                                            <a:pt x="1392" y="16040"/>
                                          </a:lnTo>
                                          <a:lnTo>
                                            <a:pt x="24702" y="15206"/>
                                          </a:lnTo>
                                          <a:lnTo>
                                            <a:pt x="6472" y="0"/>
                                          </a:lnTo>
                                        </a:path>
                                      </a:pathLst>
                                    </a:custGeom>
                                    <a:noFill/>
                                    <a:ln w="1825" cap="flat" cmpd="sng">
                                      <a:solidFill>
                                        <a:srgbClr val="A5B7C5"/>
                                      </a:solidFill>
                                      <a:prstDash val="solid"/>
                                      <a:miter lim="12096"/>
                                      <a:headEnd type="none" w="sm" len="sm"/>
                                      <a:tailEnd type="none" w="sm" len="sm"/>
                                    </a:ln>
                                  </p:spPr>
                                  <p:txBody>
                                    <a:bodyPr spcFirstLastPara="1" wrap="square" lIns="91425" tIns="91425" rIns="91425" bIns="91425" anchor="ctr" anchorCtr="0">
                                      <a:noAutofit/>
                                    </a:bodyPr>
                                    <a:lstStyle/>
                                    <a:p>
                                      <a:pPr marL="0" lvl="0" indent="0" algn="l" rtl="0">
                                        <a:spcBef>
                                          <a:spcPts val="0"/>
                                        </a:spcBef>
                                        <a:spcAft>
                                          <a:spcPts val="0"/>
                                        </a:spcAft>
                                        <a:buNone/>
                                      </a:pPr>
                                      <a:endParaRPr/>
                                    </a:p>
                                  </p:txBody>
                                </p:sp>
                                <p:sp>
                                  <p:nvSpPr>
                                    <p:cNvPr id="2930" name="Google Shape;3723;p74"/>
                                    <p:cNvSpPr/>
                                    <p:nvPr/>
                                  </p:nvSpPr>
                                  <p:spPr>
                                    <a:xfrm>
                                      <a:off x="4972383" y="3756043"/>
                                      <a:ext cx="25412" cy="25026"/>
                                    </a:xfrm>
                                    <a:custGeom>
                                      <a:avLst/>
                                      <a:gdLst/>
                                      <a:ahLst/>
                                      <a:cxnLst/>
                                      <a:rect l="l" t="t" r="r" b="b"/>
                                      <a:pathLst>
                                        <a:path w="3231" h="3182" fill="none" extrusionOk="0">
                                          <a:moveTo>
                                            <a:pt x="1" y="3182"/>
                                          </a:moveTo>
                                          <a:lnTo>
                                            <a:pt x="3231" y="0"/>
                                          </a:lnTo>
                                        </a:path>
                                      </a:pathLst>
                                    </a:custGeom>
                                    <a:noFill/>
                                    <a:ln w="1825" cap="flat" cmpd="sng">
                                      <a:solidFill>
                                        <a:srgbClr val="A5B7C5"/>
                                      </a:solidFill>
                                      <a:prstDash val="solid"/>
                                      <a:miter lim="12096"/>
                                      <a:headEnd type="none" w="sm" len="sm"/>
                                      <a:tailEnd type="none" w="sm" len="sm"/>
                                    </a:ln>
                                  </p:spPr>
                                  <p:txBody>
                                    <a:bodyPr spcFirstLastPara="1" wrap="square" lIns="91425" tIns="91425" rIns="91425" bIns="91425" anchor="ctr" anchorCtr="0">
                                      <a:noAutofit/>
                                    </a:bodyPr>
                                    <a:lstStyle/>
                                    <a:p>
                                      <a:pPr marL="0" lvl="0" indent="0" algn="l" rtl="0">
                                        <a:spcBef>
                                          <a:spcPts val="0"/>
                                        </a:spcBef>
                                        <a:spcAft>
                                          <a:spcPts val="0"/>
                                        </a:spcAft>
                                        <a:buNone/>
                                      </a:pPr>
                                      <a:endParaRPr/>
                                    </a:p>
                                  </p:txBody>
                                </p:sp>
                              </p:grpSp>
                            </p:grpSp>
                          </p:grpSp>
                        </p:grpSp>
                        <p:sp>
                          <p:nvSpPr>
                            <p:cNvPr id="2896" name="Google Shape;3724;p74"/>
                            <p:cNvSpPr/>
                            <p:nvPr/>
                          </p:nvSpPr>
                          <p:spPr>
                            <a:xfrm>
                              <a:off x="4890375" y="3688019"/>
                              <a:ext cx="5144" cy="43769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654" h="5565" fill="none" extrusionOk="0">
                                  <a:moveTo>
                                    <a:pt x="653" y="0"/>
                                  </a:moveTo>
                                  <a:lnTo>
                                    <a:pt x="0" y="5565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91425" tIns="91425" rIns="91425" bIns="91425" anchor="ctr" anchorCtr="0">
                              <a:noAutofit/>
                            </a:bodyPr>
                            <a:lstStyle/>
                            <a:p>
                              <a:pPr marL="0" lvl="0" indent="0" algn="l" rtl="0"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None/>
                              </a:pPr>
                              <a:endParaRPr/>
                            </a:p>
                          </p:txBody>
                        </p:sp>
                        <p:sp>
                          <p:nvSpPr>
                            <p:cNvPr id="2897" name="Google Shape;3725;p74"/>
                            <p:cNvSpPr/>
                            <p:nvPr/>
                          </p:nvSpPr>
                          <p:spPr>
                            <a:xfrm>
                              <a:off x="4899317" y="3688019"/>
                              <a:ext cx="54048" cy="20174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6872" h="2565" fill="none" extrusionOk="0">
                                  <a:moveTo>
                                    <a:pt x="0" y="0"/>
                                  </a:moveTo>
                                  <a:lnTo>
                                    <a:pt x="6871" y="2565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91425" tIns="91425" rIns="91425" bIns="91425" anchor="ctr" anchorCtr="0">
                              <a:noAutofit/>
                            </a:bodyPr>
                            <a:lstStyle/>
                            <a:p>
                              <a:pPr marL="0" lvl="0" indent="0" algn="l" rtl="0"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None/>
                              </a:pPr>
                              <a:endParaRPr/>
                            </a:p>
                          </p:txBody>
                        </p:sp>
                        <p:sp>
                          <p:nvSpPr>
                            <p:cNvPr id="2898" name="Google Shape;3726;p74"/>
                            <p:cNvSpPr/>
                            <p:nvPr/>
                          </p:nvSpPr>
                          <p:spPr>
                            <a:xfrm>
                              <a:off x="4862690" y="3700571"/>
                              <a:ext cx="27693" cy="31216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3521" h="3969" fill="none" extrusionOk="0">
                                  <a:moveTo>
                                    <a:pt x="0" y="1"/>
                                  </a:moveTo>
                                  <a:lnTo>
                                    <a:pt x="3520" y="3969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91425" tIns="91425" rIns="91425" bIns="91425" anchor="ctr" anchorCtr="0">
                              <a:noAutofit/>
                            </a:bodyPr>
                            <a:lstStyle/>
                            <a:p>
                              <a:pPr marL="0" lvl="0" indent="0" algn="l" rtl="0"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None/>
                              </a:pPr>
                              <a:endParaRPr/>
                            </a:p>
                          </p:txBody>
                        </p:sp>
                      </p:grpSp>
                    </p:grpSp>
                    <p:sp>
                      <p:nvSpPr>
                        <p:cNvPr id="2885" name="Google Shape;3727;p74"/>
                        <p:cNvSpPr/>
                        <p:nvPr/>
                      </p:nvSpPr>
                      <p:spPr>
                        <a:xfrm>
                          <a:off x="4953924" y="3297081"/>
                          <a:ext cx="146053" cy="168122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8570" h="21376" fill="none" extrusionOk="0">
                              <a:moveTo>
                                <a:pt x="1" y="21376"/>
                              </a:moveTo>
                              <a:lnTo>
                                <a:pt x="18569" y="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</p:grpSp>
                </p:grpSp>
              </p:grpSp>
            </p:grpSp>
          </p:grpSp>
          <p:grpSp>
            <p:nvGrpSpPr>
              <p:cNvPr id="2513" name="Google Shape;3728;p74"/>
              <p:cNvGrpSpPr/>
              <p:nvPr/>
            </p:nvGrpSpPr>
            <p:grpSpPr>
              <a:xfrm>
                <a:off x="4595437" y="3598775"/>
                <a:ext cx="37776" cy="32451"/>
                <a:chOff x="4595437" y="3598775"/>
                <a:chExt cx="37776" cy="32451"/>
              </a:xfrm>
            </p:grpSpPr>
            <p:sp>
              <p:nvSpPr>
                <p:cNvPr id="2828" name="Google Shape;3729;p74"/>
                <p:cNvSpPr/>
                <p:nvPr/>
              </p:nvSpPr>
              <p:spPr>
                <a:xfrm>
                  <a:off x="4595437" y="3598775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2" y="187"/>
                        <a:pt x="1295" y="605"/>
                      </a:cubicBezTo>
                      <a:cubicBezTo>
                        <a:pt x="0" y="1900"/>
                        <a:pt x="920" y="4125"/>
                        <a:pt x="2758" y="4125"/>
                      </a:cubicBezTo>
                      <a:cubicBezTo>
                        <a:pt x="3883" y="4113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29" name="Google Shape;3730;p74"/>
                <p:cNvSpPr/>
                <p:nvPr/>
              </p:nvSpPr>
              <p:spPr>
                <a:xfrm>
                  <a:off x="4610561" y="3608480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6" y="0"/>
                        <a:pt x="1" y="375"/>
                        <a:pt x="1" y="835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83" y="1658"/>
                        <a:pt x="1658" y="1283"/>
                        <a:pt x="1658" y="835"/>
                      </a:cubicBezTo>
                      <a:cubicBezTo>
                        <a:pt x="1658" y="375"/>
                        <a:pt x="1283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514" name="Google Shape;3731;p74"/>
              <p:cNvGrpSpPr/>
              <p:nvPr/>
            </p:nvGrpSpPr>
            <p:grpSpPr>
              <a:xfrm>
                <a:off x="4641864" y="3524443"/>
                <a:ext cx="37776" cy="32380"/>
                <a:chOff x="4641864" y="3524443"/>
                <a:chExt cx="37776" cy="32380"/>
              </a:xfrm>
            </p:grpSpPr>
            <p:sp>
              <p:nvSpPr>
                <p:cNvPr id="2826" name="Google Shape;3732;p74"/>
                <p:cNvSpPr/>
                <p:nvPr/>
              </p:nvSpPr>
              <p:spPr>
                <a:xfrm>
                  <a:off x="4641864" y="3524443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1"/>
                      </a:moveTo>
                      <a:cubicBezTo>
                        <a:pt x="2231" y="1"/>
                        <a:pt x="1715" y="189"/>
                        <a:pt x="1295" y="609"/>
                      </a:cubicBezTo>
                      <a:cubicBezTo>
                        <a:pt x="0" y="1903"/>
                        <a:pt x="908" y="4117"/>
                        <a:pt x="2746" y="4117"/>
                      </a:cubicBezTo>
                      <a:cubicBezTo>
                        <a:pt x="3884" y="4117"/>
                        <a:pt x="4803" y="3197"/>
                        <a:pt x="4803" y="2060"/>
                      </a:cubicBezTo>
                      <a:cubicBezTo>
                        <a:pt x="4803" y="818"/>
                        <a:pt x="3792" y="1"/>
                        <a:pt x="273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27" name="Google Shape;3733;p74"/>
                <p:cNvSpPr/>
                <p:nvPr/>
              </p:nvSpPr>
              <p:spPr>
                <a:xfrm>
                  <a:off x="4656988" y="3534077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23" y="1"/>
                      </a:moveTo>
                      <a:cubicBezTo>
                        <a:pt x="376" y="1"/>
                        <a:pt x="1" y="376"/>
                        <a:pt x="1" y="835"/>
                      </a:cubicBezTo>
                      <a:cubicBezTo>
                        <a:pt x="1" y="1295"/>
                        <a:pt x="376" y="1658"/>
                        <a:pt x="823" y="1658"/>
                      </a:cubicBezTo>
                      <a:cubicBezTo>
                        <a:pt x="1283" y="1658"/>
                        <a:pt x="1658" y="1295"/>
                        <a:pt x="1658" y="835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515" name="Google Shape;3734;p74"/>
              <p:cNvGrpSpPr/>
              <p:nvPr/>
            </p:nvGrpSpPr>
            <p:grpSpPr>
              <a:xfrm>
                <a:off x="4648431" y="3893901"/>
                <a:ext cx="37776" cy="32357"/>
                <a:chOff x="4648431" y="3893901"/>
                <a:chExt cx="37776" cy="32357"/>
              </a:xfrm>
            </p:grpSpPr>
            <p:sp>
              <p:nvSpPr>
                <p:cNvPr id="2824" name="Google Shape;3735;p74"/>
                <p:cNvSpPr/>
                <p:nvPr/>
              </p:nvSpPr>
              <p:spPr>
                <a:xfrm>
                  <a:off x="4648431" y="3893901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5" y="605"/>
                      </a:cubicBezTo>
                      <a:cubicBezTo>
                        <a:pt x="0" y="1900"/>
                        <a:pt x="920" y="4113"/>
                        <a:pt x="2746" y="4113"/>
                      </a:cubicBezTo>
                      <a:cubicBezTo>
                        <a:pt x="3883" y="4113"/>
                        <a:pt x="4803" y="3194"/>
                        <a:pt x="4803" y="2057"/>
                      </a:cubicBezTo>
                      <a:cubicBezTo>
                        <a:pt x="4803" y="821"/>
                        <a:pt x="3788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25" name="Google Shape;3736;p74"/>
                <p:cNvSpPr/>
                <p:nvPr/>
              </p:nvSpPr>
              <p:spPr>
                <a:xfrm>
                  <a:off x="4663556" y="3903606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1" y="375"/>
                        <a:pt x="1" y="823"/>
                      </a:cubicBezTo>
                      <a:cubicBezTo>
                        <a:pt x="1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5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516" name="Google Shape;3737;p74"/>
              <p:cNvGrpSpPr/>
              <p:nvPr/>
            </p:nvGrpSpPr>
            <p:grpSpPr>
              <a:xfrm>
                <a:off x="4567752" y="3722908"/>
                <a:ext cx="37870" cy="32380"/>
                <a:chOff x="4567752" y="3722908"/>
                <a:chExt cx="37870" cy="32380"/>
              </a:xfrm>
            </p:grpSpPr>
            <p:sp>
              <p:nvSpPr>
                <p:cNvPr id="2822" name="Google Shape;3738;p74"/>
                <p:cNvSpPr/>
                <p:nvPr/>
              </p:nvSpPr>
              <p:spPr>
                <a:xfrm>
                  <a:off x="4567752" y="3722908"/>
                  <a:ext cx="37870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7" extrusionOk="0">
                      <a:moveTo>
                        <a:pt x="2749" y="1"/>
                      </a:moveTo>
                      <a:cubicBezTo>
                        <a:pt x="2243" y="1"/>
                        <a:pt x="1726" y="189"/>
                        <a:pt x="1307" y="609"/>
                      </a:cubicBezTo>
                      <a:cubicBezTo>
                        <a:pt x="0" y="1903"/>
                        <a:pt x="919" y="4117"/>
                        <a:pt x="2758" y="4117"/>
                      </a:cubicBezTo>
                      <a:cubicBezTo>
                        <a:pt x="3895" y="4117"/>
                        <a:pt x="4815" y="3197"/>
                        <a:pt x="4815" y="2060"/>
                      </a:cubicBezTo>
                      <a:cubicBezTo>
                        <a:pt x="4815" y="818"/>
                        <a:pt x="3804" y="1"/>
                        <a:pt x="274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23" name="Google Shape;3739;p74"/>
                <p:cNvSpPr/>
                <p:nvPr/>
              </p:nvSpPr>
              <p:spPr>
                <a:xfrm>
                  <a:off x="4580690" y="3732543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13" y="0"/>
                      </a:moveTo>
                      <a:cubicBezTo>
                        <a:pt x="375" y="0"/>
                        <a:pt x="0" y="896"/>
                        <a:pt x="520" y="1416"/>
                      </a:cubicBezTo>
                      <a:cubicBezTo>
                        <a:pt x="689" y="1585"/>
                        <a:pt x="898" y="1661"/>
                        <a:pt x="1103" y="1661"/>
                      </a:cubicBezTo>
                      <a:cubicBezTo>
                        <a:pt x="1528" y="1661"/>
                        <a:pt x="1936" y="1333"/>
                        <a:pt x="1936" y="835"/>
                      </a:cubicBezTo>
                      <a:cubicBezTo>
                        <a:pt x="1936" y="375"/>
                        <a:pt x="1573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517" name="Google Shape;3740;p74"/>
              <p:cNvGrpSpPr/>
              <p:nvPr/>
            </p:nvGrpSpPr>
            <p:grpSpPr>
              <a:xfrm>
                <a:off x="4617506" y="3652052"/>
                <a:ext cx="37783" cy="32357"/>
                <a:chOff x="4617506" y="3652052"/>
                <a:chExt cx="37783" cy="32357"/>
              </a:xfrm>
            </p:grpSpPr>
            <p:sp>
              <p:nvSpPr>
                <p:cNvPr id="2820" name="Google Shape;3741;p74"/>
                <p:cNvSpPr/>
                <p:nvPr/>
              </p:nvSpPr>
              <p:spPr>
                <a:xfrm>
                  <a:off x="4617506" y="3652052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5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21" name="Google Shape;3742;p74"/>
                <p:cNvSpPr/>
                <p:nvPr/>
              </p:nvSpPr>
              <p:spPr>
                <a:xfrm>
                  <a:off x="4632638" y="3661758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0" y="363"/>
                        <a:pt x="0" y="823"/>
                      </a:cubicBezTo>
                      <a:cubicBezTo>
                        <a:pt x="0" y="1283"/>
                        <a:pt x="363" y="1658"/>
                        <a:pt x="823" y="1658"/>
                      </a:cubicBezTo>
                      <a:cubicBezTo>
                        <a:pt x="1282" y="1658"/>
                        <a:pt x="1657" y="1283"/>
                        <a:pt x="1657" y="823"/>
                      </a:cubicBezTo>
                      <a:cubicBezTo>
                        <a:pt x="1657" y="363"/>
                        <a:pt x="1282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518" name="Google Shape;3743;p74"/>
              <p:cNvGrpSpPr/>
              <p:nvPr/>
            </p:nvGrpSpPr>
            <p:grpSpPr>
              <a:xfrm>
                <a:off x="4739005" y="3554149"/>
                <a:ext cx="37870" cy="32357"/>
                <a:chOff x="4739005" y="3554149"/>
                <a:chExt cx="37870" cy="32357"/>
              </a:xfrm>
            </p:grpSpPr>
            <p:sp>
              <p:nvSpPr>
                <p:cNvPr id="2818" name="Google Shape;3744;p74"/>
                <p:cNvSpPr/>
                <p:nvPr/>
              </p:nvSpPr>
              <p:spPr>
                <a:xfrm>
                  <a:off x="4739005" y="3554149"/>
                  <a:ext cx="37870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4" extrusionOk="0">
                      <a:moveTo>
                        <a:pt x="2744" y="1"/>
                      </a:moveTo>
                      <a:cubicBezTo>
                        <a:pt x="2239" y="1"/>
                        <a:pt x="1725" y="188"/>
                        <a:pt x="1307" y="606"/>
                      </a:cubicBezTo>
                      <a:cubicBezTo>
                        <a:pt x="0" y="1900"/>
                        <a:pt x="920" y="4114"/>
                        <a:pt x="2758" y="4114"/>
                      </a:cubicBezTo>
                      <a:cubicBezTo>
                        <a:pt x="3895" y="4114"/>
                        <a:pt x="4815" y="3195"/>
                        <a:pt x="4815" y="2058"/>
                      </a:cubicBezTo>
                      <a:cubicBezTo>
                        <a:pt x="4815" y="821"/>
                        <a:pt x="3801" y="1"/>
                        <a:pt x="2744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19" name="Google Shape;3745;p74"/>
                <p:cNvSpPr/>
                <p:nvPr/>
              </p:nvSpPr>
              <p:spPr>
                <a:xfrm>
                  <a:off x="4751943" y="3563854"/>
                  <a:ext cx="15227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9" extrusionOk="0">
                      <a:moveTo>
                        <a:pt x="1113" y="1"/>
                      </a:moveTo>
                      <a:cubicBezTo>
                        <a:pt x="375" y="1"/>
                        <a:pt x="0" y="896"/>
                        <a:pt x="521" y="1416"/>
                      </a:cubicBezTo>
                      <a:cubicBezTo>
                        <a:pt x="692" y="1583"/>
                        <a:pt x="899" y="1658"/>
                        <a:pt x="1101" y="1658"/>
                      </a:cubicBezTo>
                      <a:cubicBezTo>
                        <a:pt x="1529" y="1658"/>
                        <a:pt x="1936" y="1324"/>
                        <a:pt x="1936" y="824"/>
                      </a:cubicBezTo>
                      <a:cubicBezTo>
                        <a:pt x="1936" y="364"/>
                        <a:pt x="1573" y="1"/>
                        <a:pt x="111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519" name="Google Shape;3746;p74"/>
              <p:cNvGrpSpPr/>
              <p:nvPr/>
            </p:nvGrpSpPr>
            <p:grpSpPr>
              <a:xfrm>
                <a:off x="4806557" y="3630258"/>
                <a:ext cx="37776" cy="32364"/>
                <a:chOff x="4806557" y="3630258"/>
                <a:chExt cx="37776" cy="32364"/>
              </a:xfrm>
            </p:grpSpPr>
            <p:sp>
              <p:nvSpPr>
                <p:cNvPr id="2816" name="Google Shape;3747;p74"/>
                <p:cNvSpPr/>
                <p:nvPr/>
              </p:nvSpPr>
              <p:spPr>
                <a:xfrm>
                  <a:off x="4806557" y="3630258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4" y="606"/>
                      </a:cubicBezTo>
                      <a:cubicBezTo>
                        <a:pt x="0" y="1901"/>
                        <a:pt x="907" y="4114"/>
                        <a:pt x="2746" y="4114"/>
                      </a:cubicBezTo>
                      <a:cubicBezTo>
                        <a:pt x="3883" y="4114"/>
                        <a:pt x="4802" y="3195"/>
                        <a:pt x="4802" y="2058"/>
                      </a:cubicBezTo>
                      <a:cubicBezTo>
                        <a:pt x="4802" y="822"/>
                        <a:pt x="3788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17" name="Google Shape;3748;p74"/>
                <p:cNvSpPr/>
                <p:nvPr/>
              </p:nvSpPr>
              <p:spPr>
                <a:xfrm>
                  <a:off x="4819495" y="3639972"/>
                  <a:ext cx="15227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8" extrusionOk="0">
                      <a:moveTo>
                        <a:pt x="1113" y="0"/>
                      </a:moveTo>
                      <a:cubicBezTo>
                        <a:pt x="363" y="0"/>
                        <a:pt x="0" y="896"/>
                        <a:pt x="520" y="1416"/>
                      </a:cubicBezTo>
                      <a:cubicBezTo>
                        <a:pt x="687" y="1583"/>
                        <a:pt x="893" y="1657"/>
                        <a:pt x="1096" y="1657"/>
                      </a:cubicBezTo>
                      <a:cubicBezTo>
                        <a:pt x="1523" y="1657"/>
                        <a:pt x="1936" y="1324"/>
                        <a:pt x="1936" y="823"/>
                      </a:cubicBezTo>
                      <a:cubicBezTo>
                        <a:pt x="1936" y="363"/>
                        <a:pt x="1561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520" name="Google Shape;3749;p74"/>
              <p:cNvGrpSpPr/>
              <p:nvPr/>
            </p:nvGrpSpPr>
            <p:grpSpPr>
              <a:xfrm>
                <a:off x="4737007" y="4004357"/>
                <a:ext cx="37870" cy="32357"/>
                <a:chOff x="4737007" y="4004357"/>
                <a:chExt cx="37870" cy="32357"/>
              </a:xfrm>
            </p:grpSpPr>
            <p:sp>
              <p:nvSpPr>
                <p:cNvPr id="2814" name="Google Shape;3750;p74"/>
                <p:cNvSpPr/>
                <p:nvPr/>
              </p:nvSpPr>
              <p:spPr>
                <a:xfrm>
                  <a:off x="4737007" y="4004357"/>
                  <a:ext cx="37870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4" extrusionOk="0">
                      <a:moveTo>
                        <a:pt x="2740" y="0"/>
                      </a:moveTo>
                      <a:cubicBezTo>
                        <a:pt x="2234" y="0"/>
                        <a:pt x="1717" y="187"/>
                        <a:pt x="1295" y="606"/>
                      </a:cubicBezTo>
                      <a:cubicBezTo>
                        <a:pt x="0" y="1900"/>
                        <a:pt x="920" y="4114"/>
                        <a:pt x="2758" y="4114"/>
                      </a:cubicBezTo>
                      <a:cubicBezTo>
                        <a:pt x="3895" y="4114"/>
                        <a:pt x="4803" y="3194"/>
                        <a:pt x="4815" y="2057"/>
                      </a:cubicBezTo>
                      <a:cubicBezTo>
                        <a:pt x="4815" y="821"/>
                        <a:pt x="3801" y="0"/>
                        <a:pt x="274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15" name="Google Shape;3751;p74"/>
                <p:cNvSpPr/>
                <p:nvPr/>
              </p:nvSpPr>
              <p:spPr>
                <a:xfrm>
                  <a:off x="4752131" y="4014062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35" y="1"/>
                      </a:moveTo>
                      <a:cubicBezTo>
                        <a:pt x="376" y="1"/>
                        <a:pt x="1" y="364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64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521" name="Google Shape;3752;p74"/>
              <p:cNvGrpSpPr/>
              <p:nvPr/>
            </p:nvGrpSpPr>
            <p:grpSpPr>
              <a:xfrm>
                <a:off x="4773634" y="4208627"/>
                <a:ext cx="37776" cy="32357"/>
                <a:chOff x="4773634" y="4208627"/>
                <a:chExt cx="37776" cy="32357"/>
              </a:xfrm>
            </p:grpSpPr>
            <p:sp>
              <p:nvSpPr>
                <p:cNvPr id="2812" name="Google Shape;3753;p74"/>
                <p:cNvSpPr/>
                <p:nvPr/>
              </p:nvSpPr>
              <p:spPr>
                <a:xfrm>
                  <a:off x="4773634" y="420862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5" y="605"/>
                      </a:cubicBezTo>
                      <a:cubicBezTo>
                        <a:pt x="1" y="1900"/>
                        <a:pt x="920" y="4114"/>
                        <a:pt x="2746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13" name="Google Shape;3754;p74"/>
                <p:cNvSpPr/>
                <p:nvPr/>
              </p:nvSpPr>
              <p:spPr>
                <a:xfrm>
                  <a:off x="4788664" y="4218332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35" y="0"/>
                      </a:moveTo>
                      <a:cubicBezTo>
                        <a:pt x="376" y="0"/>
                        <a:pt x="1" y="363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63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522" name="Google Shape;3755;p74"/>
              <p:cNvGrpSpPr/>
              <p:nvPr/>
            </p:nvGrpSpPr>
            <p:grpSpPr>
              <a:xfrm>
                <a:off x="4888282" y="4074764"/>
                <a:ext cx="37776" cy="32451"/>
                <a:chOff x="4888282" y="4074764"/>
                <a:chExt cx="37776" cy="32451"/>
              </a:xfrm>
            </p:grpSpPr>
            <p:sp>
              <p:nvSpPr>
                <p:cNvPr id="2810" name="Google Shape;3756;p74"/>
                <p:cNvSpPr/>
                <p:nvPr/>
              </p:nvSpPr>
              <p:spPr>
                <a:xfrm>
                  <a:off x="4888282" y="4074764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2" y="187"/>
                        <a:pt x="1294" y="605"/>
                      </a:cubicBezTo>
                      <a:cubicBezTo>
                        <a:pt x="0" y="1912"/>
                        <a:pt x="919" y="4125"/>
                        <a:pt x="2746" y="4125"/>
                      </a:cubicBezTo>
                      <a:cubicBezTo>
                        <a:pt x="3883" y="4125"/>
                        <a:pt x="4803" y="3206"/>
                        <a:pt x="4803" y="2069"/>
                      </a:cubicBezTo>
                      <a:cubicBezTo>
                        <a:pt x="4803" y="824"/>
                        <a:pt x="3787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11" name="Google Shape;3757;p74"/>
                <p:cNvSpPr/>
                <p:nvPr/>
              </p:nvSpPr>
              <p:spPr>
                <a:xfrm>
                  <a:off x="4901220" y="4084470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01" y="0"/>
                      </a:moveTo>
                      <a:cubicBezTo>
                        <a:pt x="363" y="0"/>
                        <a:pt x="0" y="896"/>
                        <a:pt x="520" y="1416"/>
                      </a:cubicBezTo>
                      <a:cubicBezTo>
                        <a:pt x="689" y="1585"/>
                        <a:pt x="898" y="1660"/>
                        <a:pt x="1103" y="1660"/>
                      </a:cubicBezTo>
                      <a:cubicBezTo>
                        <a:pt x="1528" y="1660"/>
                        <a:pt x="1936" y="1333"/>
                        <a:pt x="1936" y="835"/>
                      </a:cubicBezTo>
                      <a:cubicBezTo>
                        <a:pt x="1936" y="375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523" name="Google Shape;3758;p74"/>
              <p:cNvGrpSpPr/>
              <p:nvPr/>
            </p:nvGrpSpPr>
            <p:grpSpPr>
              <a:xfrm>
                <a:off x="4901315" y="3804271"/>
                <a:ext cx="37776" cy="32364"/>
                <a:chOff x="4901315" y="3804271"/>
                <a:chExt cx="37776" cy="32364"/>
              </a:xfrm>
            </p:grpSpPr>
            <p:sp>
              <p:nvSpPr>
                <p:cNvPr id="2808" name="Google Shape;3759;p74"/>
                <p:cNvSpPr/>
                <p:nvPr/>
              </p:nvSpPr>
              <p:spPr>
                <a:xfrm>
                  <a:off x="4901315" y="3804271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8"/>
                      </a:cubicBezTo>
                      <a:cubicBezTo>
                        <a:pt x="4803" y="822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09" name="Google Shape;3760;p74"/>
                <p:cNvSpPr/>
                <p:nvPr/>
              </p:nvSpPr>
              <p:spPr>
                <a:xfrm>
                  <a:off x="4914253" y="3813985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01" y="0"/>
                      </a:moveTo>
                      <a:cubicBezTo>
                        <a:pt x="363" y="0"/>
                        <a:pt x="1" y="895"/>
                        <a:pt x="521" y="1416"/>
                      </a:cubicBezTo>
                      <a:cubicBezTo>
                        <a:pt x="688" y="1583"/>
                        <a:pt x="894" y="1657"/>
                        <a:pt x="1096" y="1657"/>
                      </a:cubicBezTo>
                      <a:cubicBezTo>
                        <a:pt x="1524" y="1657"/>
                        <a:pt x="1936" y="1324"/>
                        <a:pt x="1936" y="823"/>
                      </a:cubicBezTo>
                      <a:cubicBezTo>
                        <a:pt x="1936" y="363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524" name="Google Shape;3761;p74"/>
              <p:cNvGrpSpPr/>
              <p:nvPr/>
            </p:nvGrpSpPr>
            <p:grpSpPr>
              <a:xfrm>
                <a:off x="4866394" y="3715035"/>
                <a:ext cx="37846" cy="32357"/>
                <a:chOff x="4866394" y="3715035"/>
                <a:chExt cx="37846" cy="32357"/>
              </a:xfrm>
            </p:grpSpPr>
            <p:sp>
              <p:nvSpPr>
                <p:cNvPr id="2806" name="Google Shape;3762;p74"/>
                <p:cNvSpPr/>
                <p:nvPr/>
              </p:nvSpPr>
              <p:spPr>
                <a:xfrm>
                  <a:off x="4866394" y="3715035"/>
                  <a:ext cx="3784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2" h="4114" extrusionOk="0">
                      <a:moveTo>
                        <a:pt x="2735" y="0"/>
                      </a:moveTo>
                      <a:cubicBezTo>
                        <a:pt x="2229" y="0"/>
                        <a:pt x="1714" y="187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11" y="821"/>
                        <a:pt x="3794" y="0"/>
                        <a:pt x="273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07" name="Google Shape;3763;p74"/>
                <p:cNvSpPr/>
                <p:nvPr/>
              </p:nvSpPr>
              <p:spPr>
                <a:xfrm>
                  <a:off x="4879340" y="3724646"/>
                  <a:ext cx="15227" cy="131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6" extrusionOk="0">
                      <a:moveTo>
                        <a:pt x="1101" y="0"/>
                      </a:moveTo>
                      <a:cubicBezTo>
                        <a:pt x="363" y="0"/>
                        <a:pt x="0" y="896"/>
                        <a:pt x="520" y="1416"/>
                      </a:cubicBezTo>
                      <a:cubicBezTo>
                        <a:pt x="689" y="1589"/>
                        <a:pt x="898" y="1666"/>
                        <a:pt x="1103" y="1666"/>
                      </a:cubicBezTo>
                      <a:cubicBezTo>
                        <a:pt x="1528" y="1666"/>
                        <a:pt x="1936" y="1333"/>
                        <a:pt x="1936" y="835"/>
                      </a:cubicBezTo>
                      <a:cubicBezTo>
                        <a:pt x="1936" y="375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525" name="Google Shape;3764;p74"/>
              <p:cNvGrpSpPr/>
              <p:nvPr/>
            </p:nvGrpSpPr>
            <p:grpSpPr>
              <a:xfrm>
                <a:off x="4979233" y="3839798"/>
                <a:ext cx="37878" cy="32420"/>
                <a:chOff x="4979233" y="3839798"/>
                <a:chExt cx="37878" cy="32420"/>
              </a:xfrm>
            </p:grpSpPr>
            <p:sp>
              <p:nvSpPr>
                <p:cNvPr id="2804" name="Google Shape;3765;p74"/>
                <p:cNvSpPr/>
                <p:nvPr/>
              </p:nvSpPr>
              <p:spPr>
                <a:xfrm>
                  <a:off x="4979233" y="3839798"/>
                  <a:ext cx="37878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2" extrusionOk="0">
                      <a:moveTo>
                        <a:pt x="2738" y="0"/>
                      </a:moveTo>
                      <a:cubicBezTo>
                        <a:pt x="2231" y="0"/>
                        <a:pt x="1715" y="190"/>
                        <a:pt x="1295" y="613"/>
                      </a:cubicBezTo>
                      <a:cubicBezTo>
                        <a:pt x="1" y="1908"/>
                        <a:pt x="920" y="4122"/>
                        <a:pt x="2759" y="4122"/>
                      </a:cubicBezTo>
                      <a:cubicBezTo>
                        <a:pt x="3884" y="4122"/>
                        <a:pt x="4803" y="3202"/>
                        <a:pt x="4815" y="2065"/>
                      </a:cubicBezTo>
                      <a:cubicBezTo>
                        <a:pt x="4807" y="823"/>
                        <a:pt x="3794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05" name="Google Shape;3766;p74"/>
                <p:cNvSpPr/>
                <p:nvPr/>
              </p:nvSpPr>
              <p:spPr>
                <a:xfrm>
                  <a:off x="4994366" y="384947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526" name="Google Shape;3767;p74"/>
              <p:cNvGrpSpPr/>
              <p:nvPr/>
            </p:nvGrpSpPr>
            <p:grpSpPr>
              <a:xfrm>
                <a:off x="4790662" y="3679147"/>
                <a:ext cx="37783" cy="32380"/>
                <a:chOff x="4790662" y="3679147"/>
                <a:chExt cx="37783" cy="32380"/>
              </a:xfrm>
            </p:grpSpPr>
            <p:sp>
              <p:nvSpPr>
                <p:cNvPr id="2802" name="Google Shape;3768;p74"/>
                <p:cNvSpPr/>
                <p:nvPr/>
              </p:nvSpPr>
              <p:spPr>
                <a:xfrm>
                  <a:off x="4790662" y="3679147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8" y="0"/>
                      </a:moveTo>
                      <a:cubicBezTo>
                        <a:pt x="2231" y="0"/>
                        <a:pt x="1715" y="188"/>
                        <a:pt x="1295" y="608"/>
                      </a:cubicBezTo>
                      <a:cubicBezTo>
                        <a:pt x="1" y="1902"/>
                        <a:pt x="908" y="4116"/>
                        <a:pt x="2747" y="4116"/>
                      </a:cubicBezTo>
                      <a:cubicBezTo>
                        <a:pt x="3884" y="4116"/>
                        <a:pt x="4803" y="3197"/>
                        <a:pt x="4803" y="2060"/>
                      </a:cubicBezTo>
                      <a:cubicBezTo>
                        <a:pt x="4803" y="817"/>
                        <a:pt x="3793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03" name="Google Shape;3769;p74"/>
                <p:cNvSpPr/>
                <p:nvPr/>
              </p:nvSpPr>
              <p:spPr>
                <a:xfrm>
                  <a:off x="4803506" y="3688774"/>
                  <a:ext cx="15235" cy="130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62" extrusionOk="0">
                      <a:moveTo>
                        <a:pt x="1114" y="1"/>
                      </a:moveTo>
                      <a:cubicBezTo>
                        <a:pt x="376" y="1"/>
                        <a:pt x="1" y="896"/>
                        <a:pt x="521" y="1416"/>
                      </a:cubicBezTo>
                      <a:cubicBezTo>
                        <a:pt x="694" y="1585"/>
                        <a:pt x="904" y="1661"/>
                        <a:pt x="1109" y="1661"/>
                      </a:cubicBezTo>
                      <a:cubicBezTo>
                        <a:pt x="1534" y="1661"/>
                        <a:pt x="1936" y="1334"/>
                        <a:pt x="1936" y="836"/>
                      </a:cubicBezTo>
                      <a:cubicBezTo>
                        <a:pt x="1936" y="376"/>
                        <a:pt x="1573" y="1"/>
                        <a:pt x="111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527" name="Google Shape;3770;p74"/>
              <p:cNvGrpSpPr/>
              <p:nvPr/>
            </p:nvGrpSpPr>
            <p:grpSpPr>
              <a:xfrm>
                <a:off x="4857263" y="3557861"/>
                <a:ext cx="37776" cy="32357"/>
                <a:chOff x="4857263" y="3557861"/>
                <a:chExt cx="37776" cy="32357"/>
              </a:xfrm>
            </p:grpSpPr>
            <p:sp>
              <p:nvSpPr>
                <p:cNvPr id="2800" name="Google Shape;3771;p74"/>
                <p:cNvSpPr/>
                <p:nvPr/>
              </p:nvSpPr>
              <p:spPr>
                <a:xfrm>
                  <a:off x="4857263" y="3557861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6"/>
                      </a:cubicBezTo>
                      <a:cubicBezTo>
                        <a:pt x="1" y="1900"/>
                        <a:pt x="908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01" name="Google Shape;3772;p74"/>
                <p:cNvSpPr/>
                <p:nvPr/>
              </p:nvSpPr>
              <p:spPr>
                <a:xfrm>
                  <a:off x="4870106" y="3567566"/>
                  <a:ext cx="15329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49" h="1658" extrusionOk="0">
                      <a:moveTo>
                        <a:pt x="1114" y="1"/>
                      </a:moveTo>
                      <a:cubicBezTo>
                        <a:pt x="376" y="1"/>
                        <a:pt x="1" y="896"/>
                        <a:pt x="533" y="1416"/>
                      </a:cubicBezTo>
                      <a:cubicBezTo>
                        <a:pt x="700" y="1583"/>
                        <a:pt x="905" y="1658"/>
                        <a:pt x="1105" y="1658"/>
                      </a:cubicBezTo>
                      <a:cubicBezTo>
                        <a:pt x="1529" y="1658"/>
                        <a:pt x="1936" y="1324"/>
                        <a:pt x="1936" y="823"/>
                      </a:cubicBezTo>
                      <a:cubicBezTo>
                        <a:pt x="1948" y="364"/>
                        <a:pt x="1573" y="1"/>
                        <a:pt x="111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528" name="Google Shape;3773;p74"/>
              <p:cNvGrpSpPr/>
              <p:nvPr/>
            </p:nvGrpSpPr>
            <p:grpSpPr>
              <a:xfrm>
                <a:off x="4883902" y="3648033"/>
                <a:ext cx="37783" cy="32380"/>
                <a:chOff x="4883902" y="3648033"/>
                <a:chExt cx="37783" cy="32380"/>
              </a:xfrm>
            </p:grpSpPr>
            <p:sp>
              <p:nvSpPr>
                <p:cNvPr id="2798" name="Google Shape;3774;p74"/>
                <p:cNvSpPr/>
                <p:nvPr/>
              </p:nvSpPr>
              <p:spPr>
                <a:xfrm>
                  <a:off x="4883902" y="3648033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1" y="0"/>
                      </a:moveTo>
                      <a:cubicBezTo>
                        <a:pt x="2226" y="0"/>
                        <a:pt x="1711" y="188"/>
                        <a:pt x="1295" y="608"/>
                      </a:cubicBezTo>
                      <a:cubicBezTo>
                        <a:pt x="1" y="1903"/>
                        <a:pt x="920" y="4104"/>
                        <a:pt x="2747" y="4116"/>
                      </a:cubicBezTo>
                      <a:cubicBezTo>
                        <a:pt x="3884" y="4104"/>
                        <a:pt x="4803" y="3185"/>
                        <a:pt x="4803" y="2048"/>
                      </a:cubicBezTo>
                      <a:cubicBezTo>
                        <a:pt x="4795" y="814"/>
                        <a:pt x="3783" y="0"/>
                        <a:pt x="273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99" name="Google Shape;3775;p74"/>
                <p:cNvSpPr/>
                <p:nvPr/>
              </p:nvSpPr>
              <p:spPr>
                <a:xfrm>
                  <a:off x="4896745" y="3657668"/>
                  <a:ext cx="15329" cy="130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49" h="1654" extrusionOk="0">
                      <a:moveTo>
                        <a:pt x="1114" y="0"/>
                      </a:moveTo>
                      <a:cubicBezTo>
                        <a:pt x="376" y="0"/>
                        <a:pt x="1" y="883"/>
                        <a:pt x="533" y="1404"/>
                      </a:cubicBezTo>
                      <a:cubicBezTo>
                        <a:pt x="702" y="1577"/>
                        <a:pt x="911" y="1654"/>
                        <a:pt x="1115" y="1654"/>
                      </a:cubicBezTo>
                      <a:cubicBezTo>
                        <a:pt x="1541" y="1654"/>
                        <a:pt x="1948" y="1321"/>
                        <a:pt x="1948" y="823"/>
                      </a:cubicBezTo>
                      <a:cubicBezTo>
                        <a:pt x="1948" y="363"/>
                        <a:pt x="1573" y="0"/>
                        <a:pt x="11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529" name="Google Shape;3776;p74"/>
              <p:cNvGrpSpPr/>
              <p:nvPr/>
            </p:nvGrpSpPr>
            <p:grpSpPr>
              <a:xfrm>
                <a:off x="4907780" y="3347220"/>
                <a:ext cx="37878" cy="32357"/>
                <a:chOff x="4907780" y="3347220"/>
                <a:chExt cx="37878" cy="32357"/>
              </a:xfrm>
            </p:grpSpPr>
            <p:sp>
              <p:nvSpPr>
                <p:cNvPr id="2796" name="Google Shape;3777;p74"/>
                <p:cNvSpPr/>
                <p:nvPr/>
              </p:nvSpPr>
              <p:spPr>
                <a:xfrm>
                  <a:off x="4907780" y="3347220"/>
                  <a:ext cx="37878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14" extrusionOk="0">
                      <a:moveTo>
                        <a:pt x="2733" y="0"/>
                      </a:moveTo>
                      <a:cubicBezTo>
                        <a:pt x="2228" y="0"/>
                        <a:pt x="1714" y="187"/>
                        <a:pt x="1295" y="606"/>
                      </a:cubicBezTo>
                      <a:cubicBezTo>
                        <a:pt x="1" y="1900"/>
                        <a:pt x="920" y="4114"/>
                        <a:pt x="2759" y="4114"/>
                      </a:cubicBezTo>
                      <a:cubicBezTo>
                        <a:pt x="3884" y="4114"/>
                        <a:pt x="4803" y="3194"/>
                        <a:pt x="4815" y="2057"/>
                      </a:cubicBezTo>
                      <a:cubicBezTo>
                        <a:pt x="4807" y="821"/>
                        <a:pt x="3791" y="0"/>
                        <a:pt x="273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97" name="Google Shape;3778;p74"/>
                <p:cNvSpPr/>
                <p:nvPr/>
              </p:nvSpPr>
              <p:spPr>
                <a:xfrm>
                  <a:off x="4922912" y="3356926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63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530" name="Google Shape;3779;p74"/>
              <p:cNvGrpSpPr/>
              <p:nvPr/>
            </p:nvGrpSpPr>
            <p:grpSpPr>
              <a:xfrm>
                <a:off x="5065048" y="3738150"/>
                <a:ext cx="37783" cy="32364"/>
                <a:chOff x="5065048" y="3738150"/>
                <a:chExt cx="37783" cy="32364"/>
              </a:xfrm>
            </p:grpSpPr>
            <p:sp>
              <p:nvSpPr>
                <p:cNvPr id="2794" name="Google Shape;3780;p74"/>
                <p:cNvSpPr/>
                <p:nvPr/>
              </p:nvSpPr>
              <p:spPr>
                <a:xfrm>
                  <a:off x="5065048" y="3738150"/>
                  <a:ext cx="37783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5" extrusionOk="0">
                      <a:moveTo>
                        <a:pt x="2732" y="1"/>
                      </a:moveTo>
                      <a:cubicBezTo>
                        <a:pt x="2228" y="1"/>
                        <a:pt x="1714" y="188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95" name="Google Shape;3781;p74"/>
                <p:cNvSpPr/>
                <p:nvPr/>
              </p:nvSpPr>
              <p:spPr>
                <a:xfrm>
                  <a:off x="5077994" y="3747761"/>
                  <a:ext cx="15227" cy="130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2" extrusionOk="0">
                      <a:moveTo>
                        <a:pt x="1101" y="1"/>
                      </a:moveTo>
                      <a:cubicBezTo>
                        <a:pt x="363" y="1"/>
                        <a:pt x="0" y="896"/>
                        <a:pt x="520" y="1416"/>
                      </a:cubicBezTo>
                      <a:cubicBezTo>
                        <a:pt x="689" y="1585"/>
                        <a:pt x="898" y="1661"/>
                        <a:pt x="1102" y="1661"/>
                      </a:cubicBezTo>
                      <a:cubicBezTo>
                        <a:pt x="1528" y="1661"/>
                        <a:pt x="1936" y="1334"/>
                        <a:pt x="1936" y="836"/>
                      </a:cubicBezTo>
                      <a:cubicBezTo>
                        <a:pt x="1936" y="376"/>
                        <a:pt x="1561" y="1"/>
                        <a:pt x="110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531" name="Google Shape;3782;p74"/>
              <p:cNvGrpSpPr/>
              <p:nvPr/>
            </p:nvGrpSpPr>
            <p:grpSpPr>
              <a:xfrm>
                <a:off x="5071616" y="3284615"/>
                <a:ext cx="37783" cy="32357"/>
                <a:chOff x="5071616" y="3284615"/>
                <a:chExt cx="37783" cy="32357"/>
              </a:xfrm>
            </p:grpSpPr>
            <p:sp>
              <p:nvSpPr>
                <p:cNvPr id="2792" name="Google Shape;3783;p74"/>
                <p:cNvSpPr/>
                <p:nvPr/>
              </p:nvSpPr>
              <p:spPr>
                <a:xfrm>
                  <a:off x="5071616" y="3284615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8"/>
                        <a:pt x="1295" y="606"/>
                      </a:cubicBezTo>
                      <a:cubicBezTo>
                        <a:pt x="1" y="1900"/>
                        <a:pt x="908" y="4114"/>
                        <a:pt x="2747" y="4114"/>
                      </a:cubicBezTo>
                      <a:cubicBezTo>
                        <a:pt x="3872" y="4114"/>
                        <a:pt x="4791" y="3195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93" name="Google Shape;3784;p74"/>
                <p:cNvSpPr/>
                <p:nvPr/>
              </p:nvSpPr>
              <p:spPr>
                <a:xfrm>
                  <a:off x="5086646" y="3294320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36" y="1"/>
                      </a:moveTo>
                      <a:cubicBezTo>
                        <a:pt x="376" y="1"/>
                        <a:pt x="1" y="364"/>
                        <a:pt x="1" y="823"/>
                      </a:cubicBezTo>
                      <a:cubicBezTo>
                        <a:pt x="1" y="1283"/>
                        <a:pt x="376" y="1658"/>
                        <a:pt x="836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4"/>
                        <a:pt x="1283" y="1"/>
                        <a:pt x="836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532" name="Google Shape;3785;p74"/>
              <p:cNvGrpSpPr/>
              <p:nvPr/>
            </p:nvGrpSpPr>
            <p:grpSpPr>
              <a:xfrm>
                <a:off x="5389291" y="3759921"/>
                <a:ext cx="37783" cy="32380"/>
                <a:chOff x="5389291" y="3759921"/>
                <a:chExt cx="37783" cy="32380"/>
              </a:xfrm>
            </p:grpSpPr>
            <p:sp>
              <p:nvSpPr>
                <p:cNvPr id="2790" name="Google Shape;3786;p74"/>
                <p:cNvSpPr/>
                <p:nvPr/>
              </p:nvSpPr>
              <p:spPr>
                <a:xfrm>
                  <a:off x="5389291" y="3759921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8" y="0"/>
                      </a:moveTo>
                      <a:cubicBezTo>
                        <a:pt x="2231" y="0"/>
                        <a:pt x="1715" y="188"/>
                        <a:pt x="1295" y="608"/>
                      </a:cubicBezTo>
                      <a:cubicBezTo>
                        <a:pt x="1" y="1903"/>
                        <a:pt x="920" y="4116"/>
                        <a:pt x="2747" y="4116"/>
                      </a:cubicBezTo>
                      <a:cubicBezTo>
                        <a:pt x="3884" y="4116"/>
                        <a:pt x="4803" y="3197"/>
                        <a:pt x="4803" y="2060"/>
                      </a:cubicBezTo>
                      <a:cubicBezTo>
                        <a:pt x="4803" y="817"/>
                        <a:pt x="3792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91" name="Google Shape;3787;p74"/>
                <p:cNvSpPr/>
                <p:nvPr/>
              </p:nvSpPr>
              <p:spPr>
                <a:xfrm>
                  <a:off x="5402229" y="3769555"/>
                  <a:ext cx="15235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61" extrusionOk="0">
                      <a:moveTo>
                        <a:pt x="1114" y="0"/>
                      </a:moveTo>
                      <a:cubicBezTo>
                        <a:pt x="364" y="0"/>
                        <a:pt x="1" y="895"/>
                        <a:pt x="521" y="1415"/>
                      </a:cubicBezTo>
                      <a:cubicBezTo>
                        <a:pt x="690" y="1584"/>
                        <a:pt x="899" y="1660"/>
                        <a:pt x="1103" y="1660"/>
                      </a:cubicBezTo>
                      <a:cubicBezTo>
                        <a:pt x="1528" y="1660"/>
                        <a:pt x="1936" y="1333"/>
                        <a:pt x="1936" y="835"/>
                      </a:cubicBezTo>
                      <a:cubicBezTo>
                        <a:pt x="1936" y="375"/>
                        <a:pt x="1561" y="0"/>
                        <a:pt x="11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533" name="Google Shape;3788;p74"/>
              <p:cNvGrpSpPr/>
              <p:nvPr/>
            </p:nvGrpSpPr>
            <p:grpSpPr>
              <a:xfrm>
                <a:off x="5431534" y="3632932"/>
                <a:ext cx="37878" cy="32451"/>
                <a:chOff x="5431534" y="3632932"/>
                <a:chExt cx="37878" cy="32451"/>
              </a:xfrm>
            </p:grpSpPr>
            <p:sp>
              <p:nvSpPr>
                <p:cNvPr id="2788" name="Google Shape;3789;p74"/>
                <p:cNvSpPr/>
                <p:nvPr/>
              </p:nvSpPr>
              <p:spPr>
                <a:xfrm>
                  <a:off x="5431534" y="3632932"/>
                  <a:ext cx="37878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6" extrusionOk="0">
                      <a:moveTo>
                        <a:pt x="2734" y="0"/>
                      </a:moveTo>
                      <a:cubicBezTo>
                        <a:pt x="2228" y="0"/>
                        <a:pt x="1713" y="187"/>
                        <a:pt x="1295" y="605"/>
                      </a:cubicBezTo>
                      <a:cubicBezTo>
                        <a:pt x="1" y="1899"/>
                        <a:pt x="920" y="4125"/>
                        <a:pt x="2759" y="4125"/>
                      </a:cubicBezTo>
                      <a:cubicBezTo>
                        <a:pt x="3896" y="4113"/>
                        <a:pt x="4815" y="3194"/>
                        <a:pt x="4815" y="2069"/>
                      </a:cubicBezTo>
                      <a:cubicBezTo>
                        <a:pt x="4815" y="824"/>
                        <a:pt x="3795" y="0"/>
                        <a:pt x="273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89" name="Google Shape;3790;p74"/>
                <p:cNvSpPr/>
                <p:nvPr/>
              </p:nvSpPr>
              <p:spPr>
                <a:xfrm>
                  <a:off x="5444472" y="3642638"/>
                  <a:ext cx="15235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61" extrusionOk="0">
                      <a:moveTo>
                        <a:pt x="1114" y="0"/>
                      </a:moveTo>
                      <a:cubicBezTo>
                        <a:pt x="376" y="0"/>
                        <a:pt x="1" y="895"/>
                        <a:pt x="521" y="1415"/>
                      </a:cubicBezTo>
                      <a:cubicBezTo>
                        <a:pt x="690" y="1584"/>
                        <a:pt x="899" y="1660"/>
                        <a:pt x="1103" y="1660"/>
                      </a:cubicBezTo>
                      <a:cubicBezTo>
                        <a:pt x="1528" y="1660"/>
                        <a:pt x="1936" y="1333"/>
                        <a:pt x="1936" y="835"/>
                      </a:cubicBezTo>
                      <a:cubicBezTo>
                        <a:pt x="1936" y="375"/>
                        <a:pt x="1573" y="0"/>
                        <a:pt x="11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534" name="Google Shape;3791;p74"/>
              <p:cNvGrpSpPr/>
              <p:nvPr/>
            </p:nvGrpSpPr>
            <p:grpSpPr>
              <a:xfrm>
                <a:off x="5540755" y="3544829"/>
                <a:ext cx="37783" cy="32357"/>
                <a:chOff x="5540755" y="3544829"/>
                <a:chExt cx="37783" cy="32357"/>
              </a:xfrm>
            </p:grpSpPr>
            <p:sp>
              <p:nvSpPr>
                <p:cNvPr id="2786" name="Google Shape;3792;p74"/>
                <p:cNvSpPr/>
                <p:nvPr/>
              </p:nvSpPr>
              <p:spPr>
                <a:xfrm>
                  <a:off x="5540755" y="3544829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5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87" name="Google Shape;3793;p74"/>
                <p:cNvSpPr/>
                <p:nvPr/>
              </p:nvSpPr>
              <p:spPr>
                <a:xfrm>
                  <a:off x="5553693" y="3554534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02" y="0"/>
                      </a:moveTo>
                      <a:cubicBezTo>
                        <a:pt x="364" y="0"/>
                        <a:pt x="1" y="896"/>
                        <a:pt x="521" y="1416"/>
                      </a:cubicBezTo>
                      <a:cubicBezTo>
                        <a:pt x="688" y="1583"/>
                        <a:pt x="894" y="1658"/>
                        <a:pt x="1096" y="1658"/>
                      </a:cubicBezTo>
                      <a:cubicBezTo>
                        <a:pt x="1524" y="1658"/>
                        <a:pt x="1936" y="1324"/>
                        <a:pt x="1936" y="823"/>
                      </a:cubicBezTo>
                      <a:cubicBezTo>
                        <a:pt x="1936" y="363"/>
                        <a:pt x="1561" y="0"/>
                        <a:pt x="110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535" name="Google Shape;3794;p74"/>
              <p:cNvGrpSpPr/>
              <p:nvPr/>
            </p:nvGrpSpPr>
            <p:grpSpPr>
              <a:xfrm>
                <a:off x="5579293" y="3412107"/>
                <a:ext cx="37776" cy="32357"/>
                <a:chOff x="5579293" y="3412107"/>
                <a:chExt cx="37776" cy="32357"/>
              </a:xfrm>
            </p:grpSpPr>
            <p:sp>
              <p:nvSpPr>
                <p:cNvPr id="2784" name="Google Shape;3795;p74"/>
                <p:cNvSpPr/>
                <p:nvPr/>
              </p:nvSpPr>
              <p:spPr>
                <a:xfrm>
                  <a:off x="5579293" y="341210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4" y="605"/>
                      </a:cubicBezTo>
                      <a:cubicBezTo>
                        <a:pt x="0" y="1900"/>
                        <a:pt x="919" y="4114"/>
                        <a:pt x="2746" y="4114"/>
                      </a:cubicBezTo>
                      <a:cubicBezTo>
                        <a:pt x="3883" y="4114"/>
                        <a:pt x="4802" y="3194"/>
                        <a:pt x="4802" y="2057"/>
                      </a:cubicBezTo>
                      <a:cubicBezTo>
                        <a:pt x="4802" y="821"/>
                        <a:pt x="3788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85" name="Google Shape;3796;p74"/>
                <p:cNvSpPr/>
                <p:nvPr/>
              </p:nvSpPr>
              <p:spPr>
                <a:xfrm>
                  <a:off x="5594418" y="342181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75" y="1"/>
                        <a:pt x="0" y="363"/>
                        <a:pt x="0" y="823"/>
                      </a:cubicBezTo>
                      <a:cubicBezTo>
                        <a:pt x="0" y="1283"/>
                        <a:pt x="375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536" name="Google Shape;3797;p74"/>
              <p:cNvGrpSpPr/>
              <p:nvPr/>
            </p:nvGrpSpPr>
            <p:grpSpPr>
              <a:xfrm>
                <a:off x="5801346" y="3284615"/>
                <a:ext cx="37783" cy="32357"/>
                <a:chOff x="5801346" y="3284615"/>
                <a:chExt cx="37783" cy="32357"/>
              </a:xfrm>
            </p:grpSpPr>
            <p:sp>
              <p:nvSpPr>
                <p:cNvPr id="2782" name="Google Shape;3798;p74"/>
                <p:cNvSpPr/>
                <p:nvPr/>
              </p:nvSpPr>
              <p:spPr>
                <a:xfrm>
                  <a:off x="5801346" y="3284615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4" y="188"/>
                        <a:pt x="1295" y="606"/>
                      </a:cubicBezTo>
                      <a:cubicBezTo>
                        <a:pt x="1" y="1900"/>
                        <a:pt x="920" y="4114"/>
                        <a:pt x="2759" y="4114"/>
                      </a:cubicBezTo>
                      <a:cubicBezTo>
                        <a:pt x="3884" y="4114"/>
                        <a:pt x="4803" y="3195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83" name="Google Shape;3799;p74"/>
                <p:cNvSpPr/>
                <p:nvPr/>
              </p:nvSpPr>
              <p:spPr>
                <a:xfrm>
                  <a:off x="5816478" y="3294320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35" y="1"/>
                      </a:moveTo>
                      <a:cubicBezTo>
                        <a:pt x="375" y="1"/>
                        <a:pt x="0" y="364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4"/>
                        <a:pt x="1283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537" name="Google Shape;3800;p74"/>
              <p:cNvGrpSpPr/>
              <p:nvPr/>
            </p:nvGrpSpPr>
            <p:grpSpPr>
              <a:xfrm>
                <a:off x="5763578" y="3399067"/>
                <a:ext cx="37776" cy="32364"/>
                <a:chOff x="5763578" y="3399067"/>
                <a:chExt cx="37776" cy="32364"/>
              </a:xfrm>
            </p:grpSpPr>
            <p:sp>
              <p:nvSpPr>
                <p:cNvPr id="2780" name="Google Shape;3801;p74"/>
                <p:cNvSpPr/>
                <p:nvPr/>
              </p:nvSpPr>
              <p:spPr>
                <a:xfrm>
                  <a:off x="5763578" y="3399067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46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2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81" name="Google Shape;3802;p74"/>
                <p:cNvSpPr/>
                <p:nvPr/>
              </p:nvSpPr>
              <p:spPr>
                <a:xfrm>
                  <a:off x="5776516" y="3408780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01" y="0"/>
                      </a:moveTo>
                      <a:cubicBezTo>
                        <a:pt x="364" y="0"/>
                        <a:pt x="1" y="895"/>
                        <a:pt x="521" y="1416"/>
                      </a:cubicBezTo>
                      <a:cubicBezTo>
                        <a:pt x="688" y="1583"/>
                        <a:pt x="894" y="1657"/>
                        <a:pt x="1096" y="1657"/>
                      </a:cubicBezTo>
                      <a:cubicBezTo>
                        <a:pt x="1524" y="1657"/>
                        <a:pt x="1936" y="1324"/>
                        <a:pt x="1936" y="823"/>
                      </a:cubicBezTo>
                      <a:cubicBezTo>
                        <a:pt x="1936" y="363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538" name="Google Shape;3803;p74"/>
              <p:cNvGrpSpPr/>
              <p:nvPr/>
            </p:nvGrpSpPr>
            <p:grpSpPr>
              <a:xfrm>
                <a:off x="5395858" y="3230952"/>
                <a:ext cx="37776" cy="32364"/>
                <a:chOff x="5395858" y="3230952"/>
                <a:chExt cx="37776" cy="32364"/>
              </a:xfrm>
            </p:grpSpPr>
            <p:sp>
              <p:nvSpPr>
                <p:cNvPr id="2778" name="Google Shape;3804;p74"/>
                <p:cNvSpPr/>
                <p:nvPr/>
              </p:nvSpPr>
              <p:spPr>
                <a:xfrm>
                  <a:off x="5395858" y="3230952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8"/>
                      </a:cubicBezTo>
                      <a:cubicBezTo>
                        <a:pt x="4803" y="822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79" name="Google Shape;3805;p74"/>
                <p:cNvSpPr/>
                <p:nvPr/>
              </p:nvSpPr>
              <p:spPr>
                <a:xfrm>
                  <a:off x="5408702" y="3240571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13" y="0"/>
                      </a:moveTo>
                      <a:cubicBezTo>
                        <a:pt x="375" y="0"/>
                        <a:pt x="0" y="895"/>
                        <a:pt x="521" y="1416"/>
                      </a:cubicBezTo>
                      <a:cubicBezTo>
                        <a:pt x="690" y="1585"/>
                        <a:pt x="898" y="1660"/>
                        <a:pt x="1103" y="1660"/>
                      </a:cubicBezTo>
                      <a:cubicBezTo>
                        <a:pt x="1528" y="1660"/>
                        <a:pt x="1936" y="1333"/>
                        <a:pt x="1936" y="835"/>
                      </a:cubicBezTo>
                      <a:cubicBezTo>
                        <a:pt x="1936" y="375"/>
                        <a:pt x="1561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539" name="Google Shape;3806;p74"/>
              <p:cNvGrpSpPr/>
              <p:nvPr/>
            </p:nvGrpSpPr>
            <p:grpSpPr>
              <a:xfrm>
                <a:off x="5264088" y="3188237"/>
                <a:ext cx="37776" cy="32357"/>
                <a:chOff x="5264088" y="3188237"/>
                <a:chExt cx="37776" cy="32357"/>
              </a:xfrm>
            </p:grpSpPr>
            <p:sp>
              <p:nvSpPr>
                <p:cNvPr id="2776" name="Google Shape;3807;p74"/>
                <p:cNvSpPr/>
                <p:nvPr/>
              </p:nvSpPr>
              <p:spPr>
                <a:xfrm>
                  <a:off x="5264088" y="318823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8"/>
                        <a:pt x="1295" y="606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77" name="Google Shape;3808;p74"/>
                <p:cNvSpPr/>
                <p:nvPr/>
              </p:nvSpPr>
              <p:spPr>
                <a:xfrm>
                  <a:off x="5279212" y="3197943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3" y="1"/>
                      </a:moveTo>
                      <a:cubicBezTo>
                        <a:pt x="364" y="1"/>
                        <a:pt x="1" y="376"/>
                        <a:pt x="1" y="823"/>
                      </a:cubicBezTo>
                      <a:cubicBezTo>
                        <a:pt x="1" y="1283"/>
                        <a:pt x="364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540" name="Google Shape;3809;p74"/>
              <p:cNvGrpSpPr/>
              <p:nvPr/>
            </p:nvGrpSpPr>
            <p:grpSpPr>
              <a:xfrm>
                <a:off x="5585758" y="3237425"/>
                <a:ext cx="37878" cy="32357"/>
                <a:chOff x="5585758" y="3237425"/>
                <a:chExt cx="37878" cy="32357"/>
              </a:xfrm>
            </p:grpSpPr>
            <p:sp>
              <p:nvSpPr>
                <p:cNvPr id="2774" name="Google Shape;3810;p74"/>
                <p:cNvSpPr/>
                <p:nvPr/>
              </p:nvSpPr>
              <p:spPr>
                <a:xfrm>
                  <a:off x="5585758" y="3237425"/>
                  <a:ext cx="37878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14" extrusionOk="0">
                      <a:moveTo>
                        <a:pt x="2744" y="0"/>
                      </a:moveTo>
                      <a:cubicBezTo>
                        <a:pt x="2240" y="0"/>
                        <a:pt x="1725" y="188"/>
                        <a:pt x="1307" y="606"/>
                      </a:cubicBezTo>
                      <a:cubicBezTo>
                        <a:pt x="1" y="1900"/>
                        <a:pt x="920" y="4114"/>
                        <a:pt x="2759" y="4114"/>
                      </a:cubicBezTo>
                      <a:cubicBezTo>
                        <a:pt x="3896" y="4114"/>
                        <a:pt x="4815" y="3195"/>
                        <a:pt x="4815" y="2057"/>
                      </a:cubicBezTo>
                      <a:cubicBezTo>
                        <a:pt x="4815" y="821"/>
                        <a:pt x="3801" y="0"/>
                        <a:pt x="274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75" name="Google Shape;3811;p74"/>
                <p:cNvSpPr/>
                <p:nvPr/>
              </p:nvSpPr>
              <p:spPr>
                <a:xfrm>
                  <a:off x="5598696" y="3247130"/>
                  <a:ext cx="15235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9" extrusionOk="0">
                      <a:moveTo>
                        <a:pt x="1114" y="1"/>
                      </a:moveTo>
                      <a:cubicBezTo>
                        <a:pt x="376" y="1"/>
                        <a:pt x="1" y="896"/>
                        <a:pt x="521" y="1416"/>
                      </a:cubicBezTo>
                      <a:cubicBezTo>
                        <a:pt x="692" y="1583"/>
                        <a:pt x="899" y="1658"/>
                        <a:pt x="1102" y="1658"/>
                      </a:cubicBezTo>
                      <a:cubicBezTo>
                        <a:pt x="1529" y="1658"/>
                        <a:pt x="1936" y="1324"/>
                        <a:pt x="1936" y="823"/>
                      </a:cubicBezTo>
                      <a:cubicBezTo>
                        <a:pt x="1936" y="376"/>
                        <a:pt x="1573" y="1"/>
                        <a:pt x="111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541" name="Google Shape;3812;p74"/>
              <p:cNvGrpSpPr/>
              <p:nvPr/>
            </p:nvGrpSpPr>
            <p:grpSpPr>
              <a:xfrm>
                <a:off x="4874196" y="3291088"/>
                <a:ext cx="37878" cy="32451"/>
                <a:chOff x="4874196" y="3291088"/>
                <a:chExt cx="37878" cy="32451"/>
              </a:xfrm>
            </p:grpSpPr>
            <p:sp>
              <p:nvSpPr>
                <p:cNvPr id="2772" name="Google Shape;3813;p74"/>
                <p:cNvSpPr/>
                <p:nvPr/>
              </p:nvSpPr>
              <p:spPr>
                <a:xfrm>
                  <a:off x="4874196" y="3291088"/>
                  <a:ext cx="37878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6" extrusionOk="0">
                      <a:moveTo>
                        <a:pt x="2739" y="0"/>
                      </a:moveTo>
                      <a:cubicBezTo>
                        <a:pt x="2233" y="0"/>
                        <a:pt x="1717" y="188"/>
                        <a:pt x="1295" y="605"/>
                      </a:cubicBezTo>
                      <a:cubicBezTo>
                        <a:pt x="1" y="1900"/>
                        <a:pt x="920" y="4126"/>
                        <a:pt x="2759" y="4126"/>
                      </a:cubicBezTo>
                      <a:cubicBezTo>
                        <a:pt x="3884" y="4113"/>
                        <a:pt x="4803" y="3206"/>
                        <a:pt x="4815" y="2069"/>
                      </a:cubicBezTo>
                      <a:cubicBezTo>
                        <a:pt x="4815" y="824"/>
                        <a:pt x="3800" y="0"/>
                        <a:pt x="273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73" name="Google Shape;3814;p74"/>
                <p:cNvSpPr/>
                <p:nvPr/>
              </p:nvSpPr>
              <p:spPr>
                <a:xfrm>
                  <a:off x="4889328" y="3300793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5" y="1658"/>
                        <a:pt x="1657" y="1283"/>
                        <a:pt x="1657" y="835"/>
                      </a:cubicBezTo>
                      <a:cubicBezTo>
                        <a:pt x="1657" y="375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542" name="Google Shape;3815;p74"/>
              <p:cNvGrpSpPr/>
              <p:nvPr/>
            </p:nvGrpSpPr>
            <p:grpSpPr>
              <a:xfrm>
                <a:off x="5197770" y="3785466"/>
                <a:ext cx="37783" cy="32427"/>
                <a:chOff x="5197770" y="3785466"/>
                <a:chExt cx="37783" cy="32427"/>
              </a:xfrm>
            </p:grpSpPr>
            <p:sp>
              <p:nvSpPr>
                <p:cNvPr id="2770" name="Google Shape;3816;p74"/>
                <p:cNvSpPr/>
                <p:nvPr/>
              </p:nvSpPr>
              <p:spPr>
                <a:xfrm>
                  <a:off x="5197770" y="3785466"/>
                  <a:ext cx="37783" cy="324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3" extrusionOk="0">
                      <a:moveTo>
                        <a:pt x="2738" y="1"/>
                      </a:moveTo>
                      <a:cubicBezTo>
                        <a:pt x="2232" y="1"/>
                        <a:pt x="1715" y="190"/>
                        <a:pt x="1295" y="614"/>
                      </a:cubicBezTo>
                      <a:cubicBezTo>
                        <a:pt x="1" y="1909"/>
                        <a:pt x="908" y="4122"/>
                        <a:pt x="2747" y="4122"/>
                      </a:cubicBezTo>
                      <a:cubicBezTo>
                        <a:pt x="3884" y="4122"/>
                        <a:pt x="4803" y="3203"/>
                        <a:pt x="4803" y="2066"/>
                      </a:cubicBezTo>
                      <a:cubicBezTo>
                        <a:pt x="4803" y="824"/>
                        <a:pt x="3793" y="1"/>
                        <a:pt x="273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71" name="Google Shape;3817;p74"/>
                <p:cNvSpPr/>
                <p:nvPr/>
              </p:nvSpPr>
              <p:spPr>
                <a:xfrm>
                  <a:off x="5212808" y="3795148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4"/>
                        <a:pt x="375" y="1657"/>
                        <a:pt x="835" y="1657"/>
                      </a:cubicBezTo>
                      <a:cubicBezTo>
                        <a:pt x="1295" y="1657"/>
                        <a:pt x="1657" y="1294"/>
                        <a:pt x="1657" y="835"/>
                      </a:cubicBezTo>
                      <a:cubicBezTo>
                        <a:pt x="1657" y="375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543" name="Google Shape;3818;p74"/>
              <p:cNvGrpSpPr/>
              <p:nvPr/>
            </p:nvGrpSpPr>
            <p:grpSpPr>
              <a:xfrm>
                <a:off x="5177699" y="3492117"/>
                <a:ext cx="37776" cy="32357"/>
                <a:chOff x="5177699" y="3492117"/>
                <a:chExt cx="37776" cy="32357"/>
              </a:xfrm>
            </p:grpSpPr>
            <p:sp>
              <p:nvSpPr>
                <p:cNvPr id="2768" name="Google Shape;3819;p74"/>
                <p:cNvSpPr/>
                <p:nvPr/>
              </p:nvSpPr>
              <p:spPr>
                <a:xfrm>
                  <a:off x="5177699" y="349211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6" y="1"/>
                      </a:moveTo>
                      <a:cubicBezTo>
                        <a:pt x="2232" y="1"/>
                        <a:pt x="1717" y="188"/>
                        <a:pt x="1295" y="606"/>
                      </a:cubicBezTo>
                      <a:cubicBezTo>
                        <a:pt x="1" y="1900"/>
                        <a:pt x="920" y="4114"/>
                        <a:pt x="2746" y="4114"/>
                      </a:cubicBezTo>
                      <a:cubicBezTo>
                        <a:pt x="3884" y="4114"/>
                        <a:pt x="4803" y="3195"/>
                        <a:pt x="4803" y="2070"/>
                      </a:cubicBezTo>
                      <a:cubicBezTo>
                        <a:pt x="4803" y="824"/>
                        <a:pt x="3793" y="1"/>
                        <a:pt x="273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69" name="Google Shape;3820;p74"/>
                <p:cNvSpPr/>
                <p:nvPr/>
              </p:nvSpPr>
              <p:spPr>
                <a:xfrm>
                  <a:off x="5192823" y="3501823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3" y="1"/>
                      </a:moveTo>
                      <a:cubicBezTo>
                        <a:pt x="376" y="1"/>
                        <a:pt x="1" y="364"/>
                        <a:pt x="1" y="823"/>
                      </a:cubicBezTo>
                      <a:cubicBezTo>
                        <a:pt x="1" y="1283"/>
                        <a:pt x="376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4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544" name="Google Shape;3821;p74"/>
              <p:cNvGrpSpPr/>
              <p:nvPr/>
            </p:nvGrpSpPr>
            <p:grpSpPr>
              <a:xfrm>
                <a:off x="5349431" y="3622346"/>
                <a:ext cx="37870" cy="32380"/>
                <a:chOff x="5349431" y="3622346"/>
                <a:chExt cx="37870" cy="32380"/>
              </a:xfrm>
            </p:grpSpPr>
            <p:sp>
              <p:nvSpPr>
                <p:cNvPr id="2766" name="Google Shape;3822;p74"/>
                <p:cNvSpPr/>
                <p:nvPr/>
              </p:nvSpPr>
              <p:spPr>
                <a:xfrm>
                  <a:off x="5349431" y="3622346"/>
                  <a:ext cx="37870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7" extrusionOk="0">
                      <a:moveTo>
                        <a:pt x="2740" y="0"/>
                      </a:moveTo>
                      <a:cubicBezTo>
                        <a:pt x="2232" y="0"/>
                        <a:pt x="1714" y="189"/>
                        <a:pt x="1295" y="608"/>
                      </a:cubicBezTo>
                      <a:cubicBezTo>
                        <a:pt x="0" y="1903"/>
                        <a:pt x="920" y="4116"/>
                        <a:pt x="2758" y="4116"/>
                      </a:cubicBezTo>
                      <a:cubicBezTo>
                        <a:pt x="3883" y="4116"/>
                        <a:pt x="4815" y="3197"/>
                        <a:pt x="4815" y="2060"/>
                      </a:cubicBezTo>
                      <a:cubicBezTo>
                        <a:pt x="4815" y="817"/>
                        <a:pt x="3798" y="0"/>
                        <a:pt x="274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67" name="Google Shape;3823;p74"/>
                <p:cNvSpPr/>
                <p:nvPr/>
              </p:nvSpPr>
              <p:spPr>
                <a:xfrm>
                  <a:off x="5362369" y="3632075"/>
                  <a:ext cx="15227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8" extrusionOk="0">
                      <a:moveTo>
                        <a:pt x="1134" y="0"/>
                      </a:moveTo>
                      <a:cubicBezTo>
                        <a:pt x="1127" y="0"/>
                        <a:pt x="1120" y="0"/>
                        <a:pt x="1113" y="0"/>
                      </a:cubicBezTo>
                      <a:cubicBezTo>
                        <a:pt x="363" y="0"/>
                        <a:pt x="0" y="883"/>
                        <a:pt x="521" y="1416"/>
                      </a:cubicBezTo>
                      <a:cubicBezTo>
                        <a:pt x="691" y="1583"/>
                        <a:pt x="899" y="1657"/>
                        <a:pt x="1101" y="1657"/>
                      </a:cubicBezTo>
                      <a:cubicBezTo>
                        <a:pt x="1529" y="1657"/>
                        <a:pt x="1936" y="1324"/>
                        <a:pt x="1936" y="823"/>
                      </a:cubicBezTo>
                      <a:cubicBezTo>
                        <a:pt x="1936" y="370"/>
                        <a:pt x="1573" y="0"/>
                        <a:pt x="113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545" name="Google Shape;3824;p74"/>
              <p:cNvGrpSpPr/>
              <p:nvPr/>
            </p:nvGrpSpPr>
            <p:grpSpPr>
              <a:xfrm>
                <a:off x="5068855" y="3563980"/>
                <a:ext cx="53954" cy="46223"/>
                <a:chOff x="5068855" y="3563980"/>
                <a:chExt cx="53954" cy="46223"/>
              </a:xfrm>
            </p:grpSpPr>
            <p:sp>
              <p:nvSpPr>
                <p:cNvPr id="2764" name="Google Shape;3825;p74"/>
                <p:cNvSpPr/>
                <p:nvPr/>
              </p:nvSpPr>
              <p:spPr>
                <a:xfrm>
                  <a:off x="5068855" y="3563980"/>
                  <a:ext cx="53954" cy="462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60" h="5877" extrusionOk="0">
                      <a:moveTo>
                        <a:pt x="3909" y="0"/>
                      </a:moveTo>
                      <a:cubicBezTo>
                        <a:pt x="3187" y="0"/>
                        <a:pt x="2451" y="269"/>
                        <a:pt x="1852" y="868"/>
                      </a:cubicBezTo>
                      <a:cubicBezTo>
                        <a:pt x="1" y="2719"/>
                        <a:pt x="1307" y="5876"/>
                        <a:pt x="3920" y="5876"/>
                      </a:cubicBezTo>
                      <a:cubicBezTo>
                        <a:pt x="5541" y="5876"/>
                        <a:pt x="6848" y="4558"/>
                        <a:pt x="6860" y="2937"/>
                      </a:cubicBezTo>
                      <a:cubicBezTo>
                        <a:pt x="6860" y="1170"/>
                        <a:pt x="5416" y="0"/>
                        <a:pt x="390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65" name="Google Shape;3826;p74"/>
                <p:cNvSpPr/>
                <p:nvPr/>
              </p:nvSpPr>
              <p:spPr>
                <a:xfrm>
                  <a:off x="5086268" y="3573654"/>
                  <a:ext cx="26835" cy="268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12" h="3413" extrusionOk="0">
                      <a:moveTo>
                        <a:pt x="1706" y="1"/>
                      </a:moveTo>
                      <a:cubicBezTo>
                        <a:pt x="763" y="1"/>
                        <a:pt x="1" y="763"/>
                        <a:pt x="1" y="1707"/>
                      </a:cubicBezTo>
                      <a:cubicBezTo>
                        <a:pt x="1" y="2650"/>
                        <a:pt x="763" y="3412"/>
                        <a:pt x="1706" y="3412"/>
                      </a:cubicBezTo>
                      <a:cubicBezTo>
                        <a:pt x="2650" y="3412"/>
                        <a:pt x="3412" y="2650"/>
                        <a:pt x="3412" y="1707"/>
                      </a:cubicBezTo>
                      <a:cubicBezTo>
                        <a:pt x="3412" y="763"/>
                        <a:pt x="2650" y="1"/>
                        <a:pt x="1706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546" name="Google Shape;3827;p74"/>
              <p:cNvGrpSpPr/>
              <p:nvPr/>
            </p:nvGrpSpPr>
            <p:grpSpPr>
              <a:xfrm>
                <a:off x="5037654" y="3392507"/>
                <a:ext cx="37870" cy="32451"/>
                <a:chOff x="5037654" y="3392507"/>
                <a:chExt cx="37870" cy="32451"/>
              </a:xfrm>
            </p:grpSpPr>
            <p:sp>
              <p:nvSpPr>
                <p:cNvPr id="2762" name="Google Shape;3828;p74"/>
                <p:cNvSpPr/>
                <p:nvPr/>
              </p:nvSpPr>
              <p:spPr>
                <a:xfrm>
                  <a:off x="5037654" y="3392507"/>
                  <a:ext cx="37870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26" extrusionOk="0">
                      <a:moveTo>
                        <a:pt x="2742" y="1"/>
                      </a:moveTo>
                      <a:cubicBezTo>
                        <a:pt x="2238" y="1"/>
                        <a:pt x="1724" y="188"/>
                        <a:pt x="1307" y="606"/>
                      </a:cubicBezTo>
                      <a:cubicBezTo>
                        <a:pt x="0" y="1912"/>
                        <a:pt x="919" y="4126"/>
                        <a:pt x="2758" y="4126"/>
                      </a:cubicBezTo>
                      <a:cubicBezTo>
                        <a:pt x="3895" y="4114"/>
                        <a:pt x="4815" y="3194"/>
                        <a:pt x="4815" y="2069"/>
                      </a:cubicBezTo>
                      <a:cubicBezTo>
                        <a:pt x="4815" y="824"/>
                        <a:pt x="3799" y="1"/>
                        <a:pt x="274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63" name="Google Shape;3829;p74"/>
                <p:cNvSpPr/>
                <p:nvPr/>
              </p:nvSpPr>
              <p:spPr>
                <a:xfrm>
                  <a:off x="5050592" y="3402213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13" y="1"/>
                      </a:moveTo>
                      <a:cubicBezTo>
                        <a:pt x="375" y="1"/>
                        <a:pt x="0" y="896"/>
                        <a:pt x="520" y="1416"/>
                      </a:cubicBezTo>
                      <a:cubicBezTo>
                        <a:pt x="689" y="1585"/>
                        <a:pt x="898" y="1661"/>
                        <a:pt x="1103" y="1661"/>
                      </a:cubicBezTo>
                      <a:cubicBezTo>
                        <a:pt x="1528" y="1661"/>
                        <a:pt x="1936" y="1333"/>
                        <a:pt x="1936" y="835"/>
                      </a:cubicBezTo>
                      <a:cubicBezTo>
                        <a:pt x="1936" y="376"/>
                        <a:pt x="1573" y="1"/>
                        <a:pt x="111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547" name="Google Shape;3830;p74"/>
              <p:cNvGrpSpPr/>
              <p:nvPr/>
            </p:nvGrpSpPr>
            <p:grpSpPr>
              <a:xfrm>
                <a:off x="5456560" y="3368629"/>
                <a:ext cx="37870" cy="32451"/>
                <a:chOff x="5456560" y="3368629"/>
                <a:chExt cx="37870" cy="32451"/>
              </a:xfrm>
            </p:grpSpPr>
            <p:sp>
              <p:nvSpPr>
                <p:cNvPr id="2760" name="Google Shape;3831;p74"/>
                <p:cNvSpPr/>
                <p:nvPr/>
              </p:nvSpPr>
              <p:spPr>
                <a:xfrm>
                  <a:off x="5456560" y="3368629"/>
                  <a:ext cx="37870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26" extrusionOk="0">
                      <a:moveTo>
                        <a:pt x="2742" y="0"/>
                      </a:moveTo>
                      <a:cubicBezTo>
                        <a:pt x="2238" y="0"/>
                        <a:pt x="1724" y="187"/>
                        <a:pt x="1307" y="605"/>
                      </a:cubicBezTo>
                      <a:cubicBezTo>
                        <a:pt x="0" y="1912"/>
                        <a:pt x="920" y="4125"/>
                        <a:pt x="2758" y="4125"/>
                      </a:cubicBezTo>
                      <a:cubicBezTo>
                        <a:pt x="3895" y="4113"/>
                        <a:pt x="4815" y="3194"/>
                        <a:pt x="4815" y="2069"/>
                      </a:cubicBezTo>
                      <a:cubicBezTo>
                        <a:pt x="4815" y="824"/>
                        <a:pt x="3800" y="0"/>
                        <a:pt x="274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61" name="Google Shape;3832;p74"/>
                <p:cNvSpPr/>
                <p:nvPr/>
              </p:nvSpPr>
              <p:spPr>
                <a:xfrm>
                  <a:off x="5469498" y="3378334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13" y="0"/>
                      </a:moveTo>
                      <a:cubicBezTo>
                        <a:pt x="375" y="0"/>
                        <a:pt x="0" y="895"/>
                        <a:pt x="520" y="1416"/>
                      </a:cubicBezTo>
                      <a:cubicBezTo>
                        <a:pt x="693" y="1585"/>
                        <a:pt x="903" y="1660"/>
                        <a:pt x="1108" y="1660"/>
                      </a:cubicBezTo>
                      <a:cubicBezTo>
                        <a:pt x="1533" y="1660"/>
                        <a:pt x="1936" y="1333"/>
                        <a:pt x="1936" y="835"/>
                      </a:cubicBezTo>
                      <a:cubicBezTo>
                        <a:pt x="1936" y="375"/>
                        <a:pt x="1573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548" name="Google Shape;3833;p74"/>
              <p:cNvGrpSpPr/>
              <p:nvPr/>
            </p:nvGrpSpPr>
            <p:grpSpPr>
              <a:xfrm>
                <a:off x="4755749" y="3501516"/>
                <a:ext cx="46246" cy="39608"/>
                <a:chOff x="4755749" y="3501516"/>
                <a:chExt cx="46246" cy="39608"/>
              </a:xfrm>
            </p:grpSpPr>
            <p:sp>
              <p:nvSpPr>
                <p:cNvPr id="2758" name="Google Shape;3834;p74"/>
                <p:cNvSpPr/>
                <p:nvPr/>
              </p:nvSpPr>
              <p:spPr>
                <a:xfrm>
                  <a:off x="4755749" y="3501516"/>
                  <a:ext cx="46246" cy="3960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80" h="5036" extrusionOk="0">
                      <a:moveTo>
                        <a:pt x="3345" y="0"/>
                      </a:moveTo>
                      <a:cubicBezTo>
                        <a:pt x="2727" y="0"/>
                        <a:pt x="2097" y="229"/>
                        <a:pt x="1585" y="741"/>
                      </a:cubicBezTo>
                      <a:cubicBezTo>
                        <a:pt x="0" y="2326"/>
                        <a:pt x="1125" y="5036"/>
                        <a:pt x="3363" y="5036"/>
                      </a:cubicBezTo>
                      <a:cubicBezTo>
                        <a:pt x="4754" y="5036"/>
                        <a:pt x="5879" y="3911"/>
                        <a:pt x="5879" y="2520"/>
                      </a:cubicBezTo>
                      <a:cubicBezTo>
                        <a:pt x="5879" y="1005"/>
                        <a:pt x="4638" y="0"/>
                        <a:pt x="334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59" name="Google Shape;3835;p74"/>
                <p:cNvSpPr/>
                <p:nvPr/>
              </p:nvSpPr>
              <p:spPr>
                <a:xfrm>
                  <a:off x="4768687" y="3511245"/>
                  <a:ext cx="23697" cy="202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13" h="2571" extrusionOk="0">
                      <a:moveTo>
                        <a:pt x="1718" y="0"/>
                      </a:moveTo>
                      <a:cubicBezTo>
                        <a:pt x="569" y="0"/>
                        <a:pt x="0" y="1379"/>
                        <a:pt x="811" y="2190"/>
                      </a:cubicBezTo>
                      <a:cubicBezTo>
                        <a:pt x="1074" y="2453"/>
                        <a:pt x="1398" y="2571"/>
                        <a:pt x="1715" y="2571"/>
                      </a:cubicBezTo>
                      <a:cubicBezTo>
                        <a:pt x="2377" y="2571"/>
                        <a:pt x="3013" y="2059"/>
                        <a:pt x="3013" y="1283"/>
                      </a:cubicBezTo>
                      <a:cubicBezTo>
                        <a:pt x="3013" y="581"/>
                        <a:pt x="2432" y="0"/>
                        <a:pt x="1718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549" name="Google Shape;3836;p74"/>
              <p:cNvGrpSpPr/>
              <p:nvPr/>
            </p:nvGrpSpPr>
            <p:grpSpPr>
              <a:xfrm>
                <a:off x="4681346" y="3485582"/>
                <a:ext cx="37783" cy="32427"/>
                <a:chOff x="4681346" y="3485582"/>
                <a:chExt cx="37783" cy="32427"/>
              </a:xfrm>
            </p:grpSpPr>
            <p:sp>
              <p:nvSpPr>
                <p:cNvPr id="2756" name="Google Shape;3837;p74"/>
                <p:cNvSpPr/>
                <p:nvPr/>
              </p:nvSpPr>
              <p:spPr>
                <a:xfrm>
                  <a:off x="4681346" y="3485582"/>
                  <a:ext cx="37783" cy="324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3" extrusionOk="0">
                      <a:moveTo>
                        <a:pt x="2738" y="1"/>
                      </a:moveTo>
                      <a:cubicBezTo>
                        <a:pt x="2231" y="1"/>
                        <a:pt x="1715" y="191"/>
                        <a:pt x="1295" y="614"/>
                      </a:cubicBezTo>
                      <a:cubicBezTo>
                        <a:pt x="1" y="1909"/>
                        <a:pt x="920" y="4122"/>
                        <a:pt x="2747" y="4122"/>
                      </a:cubicBezTo>
                      <a:cubicBezTo>
                        <a:pt x="3884" y="4122"/>
                        <a:pt x="4803" y="3203"/>
                        <a:pt x="4803" y="2066"/>
                      </a:cubicBezTo>
                      <a:cubicBezTo>
                        <a:pt x="4803" y="824"/>
                        <a:pt x="3793" y="1"/>
                        <a:pt x="273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57" name="Google Shape;3838;p74"/>
                <p:cNvSpPr/>
                <p:nvPr/>
              </p:nvSpPr>
              <p:spPr>
                <a:xfrm>
                  <a:off x="4696479" y="3495263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0" y="375"/>
                        <a:pt x="0" y="835"/>
                      </a:cubicBezTo>
                      <a:cubicBezTo>
                        <a:pt x="0" y="1295"/>
                        <a:pt x="363" y="1657"/>
                        <a:pt x="823" y="1657"/>
                      </a:cubicBezTo>
                      <a:cubicBezTo>
                        <a:pt x="1282" y="1657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550" name="Google Shape;3839;p74"/>
              <p:cNvGrpSpPr/>
              <p:nvPr/>
            </p:nvGrpSpPr>
            <p:grpSpPr>
              <a:xfrm>
                <a:off x="4767067" y="3291088"/>
                <a:ext cx="37878" cy="32451"/>
                <a:chOff x="4767067" y="3291088"/>
                <a:chExt cx="37878" cy="32451"/>
              </a:xfrm>
            </p:grpSpPr>
            <p:sp>
              <p:nvSpPr>
                <p:cNvPr id="2754" name="Google Shape;3840;p74"/>
                <p:cNvSpPr/>
                <p:nvPr/>
              </p:nvSpPr>
              <p:spPr>
                <a:xfrm>
                  <a:off x="4767067" y="3291088"/>
                  <a:ext cx="37878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6" extrusionOk="0">
                      <a:moveTo>
                        <a:pt x="2739" y="0"/>
                      </a:moveTo>
                      <a:cubicBezTo>
                        <a:pt x="2233" y="0"/>
                        <a:pt x="1717" y="188"/>
                        <a:pt x="1295" y="605"/>
                      </a:cubicBezTo>
                      <a:cubicBezTo>
                        <a:pt x="1" y="1900"/>
                        <a:pt x="920" y="4126"/>
                        <a:pt x="2759" y="4126"/>
                      </a:cubicBezTo>
                      <a:cubicBezTo>
                        <a:pt x="3884" y="4113"/>
                        <a:pt x="4803" y="3206"/>
                        <a:pt x="4815" y="2069"/>
                      </a:cubicBezTo>
                      <a:cubicBezTo>
                        <a:pt x="4815" y="824"/>
                        <a:pt x="3800" y="0"/>
                        <a:pt x="273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55" name="Google Shape;3841;p74"/>
                <p:cNvSpPr/>
                <p:nvPr/>
              </p:nvSpPr>
              <p:spPr>
                <a:xfrm>
                  <a:off x="4780036" y="3300888"/>
                  <a:ext cx="15203" cy="130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3" h="1654" extrusionOk="0">
                      <a:moveTo>
                        <a:pt x="1131" y="0"/>
                      </a:moveTo>
                      <a:cubicBezTo>
                        <a:pt x="1124" y="0"/>
                        <a:pt x="1117" y="0"/>
                        <a:pt x="1110" y="1"/>
                      </a:cubicBezTo>
                      <a:cubicBezTo>
                        <a:pt x="1105" y="0"/>
                        <a:pt x="1100" y="0"/>
                        <a:pt x="1095" y="0"/>
                      </a:cubicBezTo>
                      <a:cubicBezTo>
                        <a:pt x="367" y="0"/>
                        <a:pt x="0" y="887"/>
                        <a:pt x="517" y="1404"/>
                      </a:cubicBezTo>
                      <a:cubicBezTo>
                        <a:pt x="686" y="1577"/>
                        <a:pt x="895" y="1654"/>
                        <a:pt x="1100" y="1654"/>
                      </a:cubicBezTo>
                      <a:cubicBezTo>
                        <a:pt x="1525" y="1654"/>
                        <a:pt x="1932" y="1321"/>
                        <a:pt x="1932" y="823"/>
                      </a:cubicBezTo>
                      <a:cubicBezTo>
                        <a:pt x="1932" y="371"/>
                        <a:pt x="1569" y="0"/>
                        <a:pt x="113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551" name="Google Shape;3842;p74"/>
              <p:cNvGrpSpPr/>
              <p:nvPr/>
            </p:nvGrpSpPr>
            <p:grpSpPr>
              <a:xfrm>
                <a:off x="4687819" y="3405539"/>
                <a:ext cx="37776" cy="32451"/>
                <a:chOff x="4687819" y="3405539"/>
                <a:chExt cx="37776" cy="32451"/>
              </a:xfrm>
            </p:grpSpPr>
            <p:sp>
              <p:nvSpPr>
                <p:cNvPr id="2752" name="Google Shape;3843;p74"/>
                <p:cNvSpPr/>
                <p:nvPr/>
              </p:nvSpPr>
              <p:spPr>
                <a:xfrm>
                  <a:off x="4687819" y="3405539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1"/>
                      </a:moveTo>
                      <a:cubicBezTo>
                        <a:pt x="2226" y="1"/>
                        <a:pt x="1712" y="188"/>
                        <a:pt x="1295" y="606"/>
                      </a:cubicBezTo>
                      <a:cubicBezTo>
                        <a:pt x="0" y="1912"/>
                        <a:pt x="920" y="4126"/>
                        <a:pt x="2758" y="4126"/>
                      </a:cubicBezTo>
                      <a:cubicBezTo>
                        <a:pt x="3883" y="4114"/>
                        <a:pt x="4803" y="3195"/>
                        <a:pt x="4803" y="2070"/>
                      </a:cubicBezTo>
                      <a:cubicBezTo>
                        <a:pt x="4803" y="824"/>
                        <a:pt x="3787" y="1"/>
                        <a:pt x="273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53" name="Google Shape;3844;p74"/>
                <p:cNvSpPr/>
                <p:nvPr/>
              </p:nvSpPr>
              <p:spPr>
                <a:xfrm>
                  <a:off x="4702944" y="3415245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76" y="1"/>
                        <a:pt x="1" y="376"/>
                        <a:pt x="1" y="836"/>
                      </a:cubicBezTo>
                      <a:cubicBezTo>
                        <a:pt x="1" y="1295"/>
                        <a:pt x="376" y="1658"/>
                        <a:pt x="823" y="1658"/>
                      </a:cubicBezTo>
                      <a:cubicBezTo>
                        <a:pt x="1283" y="1658"/>
                        <a:pt x="1658" y="1295"/>
                        <a:pt x="1658" y="836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552" name="Google Shape;3845;p74"/>
              <p:cNvGrpSpPr/>
              <p:nvPr/>
            </p:nvGrpSpPr>
            <p:grpSpPr>
              <a:xfrm>
                <a:off x="4923101" y="3444809"/>
                <a:ext cx="52813" cy="45318"/>
                <a:chOff x="4923101" y="3444809"/>
                <a:chExt cx="52813" cy="45318"/>
              </a:xfrm>
            </p:grpSpPr>
            <p:sp>
              <p:nvSpPr>
                <p:cNvPr id="2750" name="Google Shape;3846;p74"/>
                <p:cNvSpPr/>
                <p:nvPr/>
              </p:nvSpPr>
              <p:spPr>
                <a:xfrm>
                  <a:off x="4923101" y="3444809"/>
                  <a:ext cx="52813" cy="453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15" h="5762" extrusionOk="0">
                      <a:moveTo>
                        <a:pt x="3823" y="1"/>
                      </a:moveTo>
                      <a:cubicBezTo>
                        <a:pt x="3117" y="1"/>
                        <a:pt x="2398" y="263"/>
                        <a:pt x="1815" y="851"/>
                      </a:cubicBezTo>
                      <a:cubicBezTo>
                        <a:pt x="1" y="2665"/>
                        <a:pt x="1283" y="5762"/>
                        <a:pt x="3847" y="5762"/>
                      </a:cubicBezTo>
                      <a:cubicBezTo>
                        <a:pt x="5432" y="5762"/>
                        <a:pt x="6714" y="4468"/>
                        <a:pt x="6714" y="2883"/>
                      </a:cubicBezTo>
                      <a:cubicBezTo>
                        <a:pt x="6714" y="1148"/>
                        <a:pt x="5298" y="1"/>
                        <a:pt x="382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51" name="Google Shape;3847;p74"/>
                <p:cNvSpPr/>
                <p:nvPr/>
              </p:nvSpPr>
              <p:spPr>
                <a:xfrm>
                  <a:off x="4936039" y="3454538"/>
                  <a:ext cx="30265" cy="259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48" h="3295" extrusionOk="0">
                      <a:moveTo>
                        <a:pt x="2202" y="1"/>
                      </a:moveTo>
                      <a:cubicBezTo>
                        <a:pt x="727" y="1"/>
                        <a:pt x="1" y="1779"/>
                        <a:pt x="1029" y="2807"/>
                      </a:cubicBezTo>
                      <a:cubicBezTo>
                        <a:pt x="1365" y="3144"/>
                        <a:pt x="1779" y="3294"/>
                        <a:pt x="2185" y="3294"/>
                      </a:cubicBezTo>
                      <a:cubicBezTo>
                        <a:pt x="3034" y="3294"/>
                        <a:pt x="3847" y="2636"/>
                        <a:pt x="3847" y="1646"/>
                      </a:cubicBezTo>
                      <a:cubicBezTo>
                        <a:pt x="3847" y="739"/>
                        <a:pt x="3110" y="1"/>
                        <a:pt x="220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553" name="Google Shape;3848;p74"/>
              <p:cNvGrpSpPr/>
              <p:nvPr/>
            </p:nvGrpSpPr>
            <p:grpSpPr>
              <a:xfrm>
                <a:off x="4846040" y="3654750"/>
                <a:ext cx="31405" cy="26993"/>
                <a:chOff x="4846040" y="3654750"/>
                <a:chExt cx="31405" cy="26993"/>
              </a:xfrm>
            </p:grpSpPr>
            <p:sp>
              <p:nvSpPr>
                <p:cNvPr id="2748" name="Google Shape;3849;p74"/>
                <p:cNvSpPr/>
                <p:nvPr/>
              </p:nvSpPr>
              <p:spPr>
                <a:xfrm>
                  <a:off x="4846040" y="3654750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2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50" y="3432"/>
                        <a:pt x="2274" y="3432"/>
                      </a:cubicBezTo>
                      <a:cubicBezTo>
                        <a:pt x="3218" y="3432"/>
                        <a:pt x="3992" y="2658"/>
                        <a:pt x="3992" y="1714"/>
                      </a:cubicBezTo>
                      <a:cubicBezTo>
                        <a:pt x="3992" y="683"/>
                        <a:pt x="3150" y="0"/>
                        <a:pt x="227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49" name="Google Shape;3850;p74"/>
                <p:cNvSpPr/>
                <p:nvPr/>
              </p:nvSpPr>
              <p:spPr>
                <a:xfrm>
                  <a:off x="4858883" y="3664424"/>
                  <a:ext cx="8856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6" extrusionOk="0">
                      <a:moveTo>
                        <a:pt x="641" y="0"/>
                      </a:moveTo>
                      <a:cubicBezTo>
                        <a:pt x="218" y="0"/>
                        <a:pt x="0" y="520"/>
                        <a:pt x="303" y="835"/>
                      </a:cubicBezTo>
                      <a:cubicBezTo>
                        <a:pt x="400" y="932"/>
                        <a:pt x="519" y="975"/>
                        <a:pt x="636" y="975"/>
                      </a:cubicBezTo>
                      <a:cubicBezTo>
                        <a:pt x="885" y="975"/>
                        <a:pt x="1125" y="780"/>
                        <a:pt x="1125" y="484"/>
                      </a:cubicBezTo>
                      <a:cubicBezTo>
                        <a:pt x="1125" y="218"/>
                        <a:pt x="907" y="0"/>
                        <a:pt x="64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554" name="Google Shape;3851;p74"/>
              <p:cNvGrpSpPr/>
              <p:nvPr/>
            </p:nvGrpSpPr>
            <p:grpSpPr>
              <a:xfrm>
                <a:off x="4925673" y="3691700"/>
                <a:ext cx="40253" cy="34472"/>
                <a:chOff x="4925673" y="3691700"/>
                <a:chExt cx="40253" cy="34472"/>
              </a:xfrm>
            </p:grpSpPr>
            <p:sp>
              <p:nvSpPr>
                <p:cNvPr id="2746" name="Google Shape;3852;p74"/>
                <p:cNvSpPr/>
                <p:nvPr/>
              </p:nvSpPr>
              <p:spPr>
                <a:xfrm>
                  <a:off x="4925673" y="3691700"/>
                  <a:ext cx="40253" cy="344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18" h="4383" extrusionOk="0">
                      <a:moveTo>
                        <a:pt x="2908" y="0"/>
                      </a:moveTo>
                      <a:cubicBezTo>
                        <a:pt x="2371" y="0"/>
                        <a:pt x="1825" y="200"/>
                        <a:pt x="1379" y="645"/>
                      </a:cubicBezTo>
                      <a:cubicBezTo>
                        <a:pt x="0" y="2024"/>
                        <a:pt x="968" y="4383"/>
                        <a:pt x="2915" y="4383"/>
                      </a:cubicBezTo>
                      <a:cubicBezTo>
                        <a:pt x="4125" y="4383"/>
                        <a:pt x="5105" y="3403"/>
                        <a:pt x="5117" y="2193"/>
                      </a:cubicBezTo>
                      <a:cubicBezTo>
                        <a:pt x="5109" y="875"/>
                        <a:pt x="4031" y="0"/>
                        <a:pt x="290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47" name="Google Shape;3853;p74"/>
                <p:cNvSpPr/>
                <p:nvPr/>
              </p:nvSpPr>
              <p:spPr>
                <a:xfrm>
                  <a:off x="4938516" y="3701334"/>
                  <a:ext cx="17704" cy="151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1" h="1931" extrusionOk="0">
                      <a:moveTo>
                        <a:pt x="1295" y="1"/>
                      </a:moveTo>
                      <a:cubicBezTo>
                        <a:pt x="436" y="1"/>
                        <a:pt x="0" y="1041"/>
                        <a:pt x="605" y="1646"/>
                      </a:cubicBezTo>
                      <a:cubicBezTo>
                        <a:pt x="801" y="1842"/>
                        <a:pt x="1043" y="1930"/>
                        <a:pt x="1281" y="1930"/>
                      </a:cubicBezTo>
                      <a:cubicBezTo>
                        <a:pt x="1775" y="1930"/>
                        <a:pt x="2250" y="1549"/>
                        <a:pt x="2250" y="968"/>
                      </a:cubicBezTo>
                      <a:cubicBezTo>
                        <a:pt x="2250" y="436"/>
                        <a:pt x="1827" y="1"/>
                        <a:pt x="129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555" name="Google Shape;3854;p74"/>
              <p:cNvGrpSpPr/>
              <p:nvPr/>
            </p:nvGrpSpPr>
            <p:grpSpPr>
              <a:xfrm>
                <a:off x="4894653" y="3740848"/>
                <a:ext cx="31405" cy="26906"/>
                <a:chOff x="4894653" y="3740848"/>
                <a:chExt cx="31405" cy="26906"/>
              </a:xfrm>
            </p:grpSpPr>
            <p:sp>
              <p:nvSpPr>
                <p:cNvPr id="2744" name="Google Shape;3855;p74"/>
                <p:cNvSpPr/>
                <p:nvPr/>
              </p:nvSpPr>
              <p:spPr>
                <a:xfrm>
                  <a:off x="4894653" y="3740848"/>
                  <a:ext cx="31405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1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1" y="1582"/>
                        <a:pt x="763" y="3420"/>
                        <a:pt x="2287" y="3420"/>
                      </a:cubicBezTo>
                      <a:cubicBezTo>
                        <a:pt x="3230" y="3420"/>
                        <a:pt x="3993" y="2658"/>
                        <a:pt x="3993" y="1715"/>
                      </a:cubicBezTo>
                      <a:cubicBezTo>
                        <a:pt x="3993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45" name="Google Shape;3856;p74"/>
                <p:cNvSpPr/>
                <p:nvPr/>
              </p:nvSpPr>
              <p:spPr>
                <a:xfrm>
                  <a:off x="4907497" y="3750522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1"/>
                      </a:moveTo>
                      <a:cubicBezTo>
                        <a:pt x="218" y="1"/>
                        <a:pt x="1" y="521"/>
                        <a:pt x="303" y="823"/>
                      </a:cubicBezTo>
                      <a:cubicBezTo>
                        <a:pt x="406" y="922"/>
                        <a:pt x="531" y="967"/>
                        <a:pt x="652" y="967"/>
                      </a:cubicBezTo>
                      <a:cubicBezTo>
                        <a:pt x="902" y="967"/>
                        <a:pt x="1138" y="778"/>
                        <a:pt x="1138" y="485"/>
                      </a:cubicBezTo>
                      <a:cubicBezTo>
                        <a:pt x="1138" y="219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556" name="Google Shape;3857;p74"/>
              <p:cNvGrpSpPr/>
              <p:nvPr/>
            </p:nvGrpSpPr>
            <p:grpSpPr>
              <a:xfrm>
                <a:off x="4962300" y="3696348"/>
                <a:ext cx="38255" cy="32773"/>
                <a:chOff x="4962300" y="3696348"/>
                <a:chExt cx="38255" cy="32773"/>
              </a:xfrm>
            </p:grpSpPr>
            <p:sp>
              <p:nvSpPr>
                <p:cNvPr id="2742" name="Google Shape;3858;p74"/>
                <p:cNvSpPr/>
                <p:nvPr/>
              </p:nvSpPr>
              <p:spPr>
                <a:xfrm>
                  <a:off x="4962300" y="3696348"/>
                  <a:ext cx="38255" cy="327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64" h="4167" extrusionOk="0">
                      <a:moveTo>
                        <a:pt x="2767" y="1"/>
                      </a:moveTo>
                      <a:cubicBezTo>
                        <a:pt x="2259" y="1"/>
                        <a:pt x="1740" y="189"/>
                        <a:pt x="1319" y="611"/>
                      </a:cubicBezTo>
                      <a:cubicBezTo>
                        <a:pt x="0" y="1929"/>
                        <a:pt x="932" y="4167"/>
                        <a:pt x="2783" y="4167"/>
                      </a:cubicBezTo>
                      <a:cubicBezTo>
                        <a:pt x="3932" y="4167"/>
                        <a:pt x="4863" y="3236"/>
                        <a:pt x="4863" y="2086"/>
                      </a:cubicBezTo>
                      <a:cubicBezTo>
                        <a:pt x="4863" y="833"/>
                        <a:pt x="3836" y="1"/>
                        <a:pt x="276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43" name="Google Shape;3859;p74"/>
                <p:cNvSpPr/>
                <p:nvPr/>
              </p:nvSpPr>
              <p:spPr>
                <a:xfrm>
                  <a:off x="4975238" y="3706093"/>
                  <a:ext cx="15612" cy="133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5" h="1702" extrusionOk="0">
                      <a:moveTo>
                        <a:pt x="1138" y="1"/>
                      </a:moveTo>
                      <a:cubicBezTo>
                        <a:pt x="388" y="1"/>
                        <a:pt x="1" y="908"/>
                        <a:pt x="533" y="1452"/>
                      </a:cubicBezTo>
                      <a:cubicBezTo>
                        <a:pt x="709" y="1624"/>
                        <a:pt x="923" y="1702"/>
                        <a:pt x="1132" y="1702"/>
                      </a:cubicBezTo>
                      <a:cubicBezTo>
                        <a:pt x="1569" y="1702"/>
                        <a:pt x="1984" y="1363"/>
                        <a:pt x="1984" y="847"/>
                      </a:cubicBezTo>
                      <a:cubicBezTo>
                        <a:pt x="1984" y="376"/>
                        <a:pt x="1609" y="1"/>
                        <a:pt x="1138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557" name="Google Shape;3860;p74"/>
              <p:cNvGrpSpPr/>
              <p:nvPr/>
            </p:nvGrpSpPr>
            <p:grpSpPr>
              <a:xfrm>
                <a:off x="4980185" y="3743349"/>
                <a:ext cx="31499" cy="26969"/>
                <a:chOff x="4980185" y="3743349"/>
                <a:chExt cx="31499" cy="26969"/>
              </a:xfrm>
            </p:grpSpPr>
            <p:sp>
              <p:nvSpPr>
                <p:cNvPr id="2740" name="Google Shape;3861;p74"/>
                <p:cNvSpPr/>
                <p:nvPr/>
              </p:nvSpPr>
              <p:spPr>
                <a:xfrm>
                  <a:off x="4980185" y="3743349"/>
                  <a:ext cx="31499" cy="269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9" extrusionOk="0">
                      <a:moveTo>
                        <a:pt x="2274" y="0"/>
                      </a:moveTo>
                      <a:cubicBezTo>
                        <a:pt x="1855" y="0"/>
                        <a:pt x="1427" y="155"/>
                        <a:pt x="1077" y="501"/>
                      </a:cubicBezTo>
                      <a:cubicBezTo>
                        <a:pt x="1" y="1578"/>
                        <a:pt x="763" y="3429"/>
                        <a:pt x="2287" y="3429"/>
                      </a:cubicBezTo>
                      <a:cubicBezTo>
                        <a:pt x="3230" y="3429"/>
                        <a:pt x="3993" y="2667"/>
                        <a:pt x="4005" y="1723"/>
                      </a:cubicBezTo>
                      <a:cubicBezTo>
                        <a:pt x="4005" y="689"/>
                        <a:pt x="3158" y="0"/>
                        <a:pt x="227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41" name="Google Shape;3862;p74"/>
                <p:cNvSpPr/>
                <p:nvPr/>
              </p:nvSpPr>
              <p:spPr>
                <a:xfrm>
                  <a:off x="4993123" y="3753094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0"/>
                      </a:moveTo>
                      <a:cubicBezTo>
                        <a:pt x="206" y="0"/>
                        <a:pt x="1" y="521"/>
                        <a:pt x="303" y="823"/>
                      </a:cubicBezTo>
                      <a:cubicBezTo>
                        <a:pt x="402" y="922"/>
                        <a:pt x="524" y="966"/>
                        <a:pt x="644" y="966"/>
                      </a:cubicBezTo>
                      <a:cubicBezTo>
                        <a:pt x="890" y="966"/>
                        <a:pt x="1126" y="777"/>
                        <a:pt x="1126" y="484"/>
                      </a:cubicBezTo>
                      <a:cubicBezTo>
                        <a:pt x="1126" y="218"/>
                        <a:pt x="908" y="0"/>
                        <a:pt x="64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558" name="Google Shape;3863;p74"/>
              <p:cNvGrpSpPr/>
              <p:nvPr/>
            </p:nvGrpSpPr>
            <p:grpSpPr>
              <a:xfrm>
                <a:off x="5013768" y="3734312"/>
                <a:ext cx="31499" cy="26969"/>
                <a:chOff x="5013768" y="3734312"/>
                <a:chExt cx="31499" cy="26969"/>
              </a:xfrm>
            </p:grpSpPr>
            <p:sp>
              <p:nvSpPr>
                <p:cNvPr id="2738" name="Google Shape;3864;p74"/>
                <p:cNvSpPr/>
                <p:nvPr/>
              </p:nvSpPr>
              <p:spPr>
                <a:xfrm>
                  <a:off x="5013768" y="3734312"/>
                  <a:ext cx="31499" cy="269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9" extrusionOk="0">
                      <a:moveTo>
                        <a:pt x="2281" y="1"/>
                      </a:moveTo>
                      <a:cubicBezTo>
                        <a:pt x="1858" y="1"/>
                        <a:pt x="1428" y="159"/>
                        <a:pt x="1077" y="513"/>
                      </a:cubicBezTo>
                      <a:cubicBezTo>
                        <a:pt x="1" y="1590"/>
                        <a:pt x="775" y="3429"/>
                        <a:pt x="2299" y="3429"/>
                      </a:cubicBezTo>
                      <a:cubicBezTo>
                        <a:pt x="3231" y="3417"/>
                        <a:pt x="3993" y="2655"/>
                        <a:pt x="4005" y="1711"/>
                      </a:cubicBezTo>
                      <a:cubicBezTo>
                        <a:pt x="3997" y="682"/>
                        <a:pt x="3157" y="1"/>
                        <a:pt x="228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39" name="Google Shape;3865;p74"/>
                <p:cNvSpPr/>
                <p:nvPr/>
              </p:nvSpPr>
              <p:spPr>
                <a:xfrm>
                  <a:off x="5028043" y="3743963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559" name="Google Shape;3866;p74"/>
              <p:cNvGrpSpPr/>
              <p:nvPr/>
            </p:nvGrpSpPr>
            <p:grpSpPr>
              <a:xfrm>
                <a:off x="5036703" y="3764545"/>
                <a:ext cx="31499" cy="26898"/>
                <a:chOff x="5036703" y="3764545"/>
                <a:chExt cx="31499" cy="26898"/>
              </a:xfrm>
            </p:grpSpPr>
            <p:sp>
              <p:nvSpPr>
                <p:cNvPr id="2736" name="Google Shape;3867;p74"/>
                <p:cNvSpPr/>
                <p:nvPr/>
              </p:nvSpPr>
              <p:spPr>
                <a:xfrm>
                  <a:off x="5036703" y="3764545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4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19"/>
                        <a:pt x="2298" y="3419"/>
                      </a:cubicBezTo>
                      <a:cubicBezTo>
                        <a:pt x="3242" y="3419"/>
                        <a:pt x="4004" y="2657"/>
                        <a:pt x="4004" y="1714"/>
                      </a:cubicBezTo>
                      <a:cubicBezTo>
                        <a:pt x="4004" y="682"/>
                        <a:pt x="3162" y="0"/>
                        <a:pt x="228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37" name="Google Shape;3868;p74"/>
                <p:cNvSpPr/>
                <p:nvPr/>
              </p:nvSpPr>
              <p:spPr>
                <a:xfrm>
                  <a:off x="5049641" y="3774211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53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9"/>
                        <a:pt x="920" y="1"/>
                        <a:pt x="65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560" name="Google Shape;3869;p74"/>
              <p:cNvGrpSpPr/>
              <p:nvPr/>
            </p:nvGrpSpPr>
            <p:grpSpPr>
              <a:xfrm>
                <a:off x="4953546" y="3768352"/>
                <a:ext cx="31405" cy="26898"/>
                <a:chOff x="4953546" y="3768352"/>
                <a:chExt cx="31405" cy="26898"/>
              </a:xfrm>
            </p:grpSpPr>
            <p:sp>
              <p:nvSpPr>
                <p:cNvPr id="2734" name="Google Shape;3870;p74"/>
                <p:cNvSpPr/>
                <p:nvPr/>
              </p:nvSpPr>
              <p:spPr>
                <a:xfrm>
                  <a:off x="4953546" y="3768352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1" y="0"/>
                      </a:moveTo>
                      <a:cubicBezTo>
                        <a:pt x="1852" y="0"/>
                        <a:pt x="1425" y="156"/>
                        <a:pt x="1077" y="504"/>
                      </a:cubicBezTo>
                      <a:cubicBezTo>
                        <a:pt x="1" y="1581"/>
                        <a:pt x="751" y="3419"/>
                        <a:pt x="2287" y="3419"/>
                      </a:cubicBezTo>
                      <a:cubicBezTo>
                        <a:pt x="3218" y="3419"/>
                        <a:pt x="3992" y="2657"/>
                        <a:pt x="3992" y="1726"/>
                      </a:cubicBezTo>
                      <a:cubicBezTo>
                        <a:pt x="3992" y="686"/>
                        <a:pt x="3150" y="0"/>
                        <a:pt x="227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35" name="Google Shape;3871;p74"/>
                <p:cNvSpPr/>
                <p:nvPr/>
              </p:nvSpPr>
              <p:spPr>
                <a:xfrm>
                  <a:off x="4966390" y="3778018"/>
                  <a:ext cx="8950" cy="76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7" extrusionOk="0">
                      <a:moveTo>
                        <a:pt x="654" y="1"/>
                      </a:moveTo>
                      <a:cubicBezTo>
                        <a:pt x="218" y="1"/>
                        <a:pt x="1" y="533"/>
                        <a:pt x="303" y="835"/>
                      </a:cubicBezTo>
                      <a:cubicBezTo>
                        <a:pt x="404" y="933"/>
                        <a:pt x="527" y="976"/>
                        <a:pt x="647" y="976"/>
                      </a:cubicBezTo>
                      <a:cubicBezTo>
                        <a:pt x="899" y="976"/>
                        <a:pt x="1138" y="784"/>
                        <a:pt x="1138" y="497"/>
                      </a:cubicBezTo>
                      <a:cubicBezTo>
                        <a:pt x="1138" y="218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561" name="Google Shape;3872;p74"/>
              <p:cNvGrpSpPr/>
              <p:nvPr/>
            </p:nvGrpSpPr>
            <p:grpSpPr>
              <a:xfrm>
                <a:off x="4964770" y="3814016"/>
                <a:ext cx="31499" cy="26993"/>
                <a:chOff x="4964770" y="3814016"/>
                <a:chExt cx="31499" cy="26993"/>
              </a:xfrm>
            </p:grpSpPr>
            <p:sp>
              <p:nvSpPr>
                <p:cNvPr id="2732" name="Google Shape;3873;p74"/>
                <p:cNvSpPr/>
                <p:nvPr/>
              </p:nvSpPr>
              <p:spPr>
                <a:xfrm>
                  <a:off x="4964770" y="3814016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76" y="0"/>
                      </a:moveTo>
                      <a:cubicBezTo>
                        <a:pt x="1855" y="0"/>
                        <a:pt x="1426" y="156"/>
                        <a:pt x="1078" y="504"/>
                      </a:cubicBezTo>
                      <a:cubicBezTo>
                        <a:pt x="1" y="1581"/>
                        <a:pt x="763" y="3432"/>
                        <a:pt x="2287" y="3432"/>
                      </a:cubicBezTo>
                      <a:cubicBezTo>
                        <a:pt x="3231" y="3432"/>
                        <a:pt x="3993" y="2658"/>
                        <a:pt x="4005" y="1714"/>
                      </a:cubicBezTo>
                      <a:cubicBezTo>
                        <a:pt x="4005" y="683"/>
                        <a:pt x="3158" y="0"/>
                        <a:pt x="227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33" name="Google Shape;3874;p74"/>
                <p:cNvSpPr/>
                <p:nvPr/>
              </p:nvSpPr>
              <p:spPr>
                <a:xfrm>
                  <a:off x="4977715" y="3823690"/>
                  <a:ext cx="8856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6" extrusionOk="0">
                      <a:moveTo>
                        <a:pt x="641" y="0"/>
                      </a:moveTo>
                      <a:cubicBezTo>
                        <a:pt x="206" y="0"/>
                        <a:pt x="0" y="520"/>
                        <a:pt x="303" y="835"/>
                      </a:cubicBezTo>
                      <a:cubicBezTo>
                        <a:pt x="399" y="932"/>
                        <a:pt x="519" y="975"/>
                        <a:pt x="636" y="975"/>
                      </a:cubicBezTo>
                      <a:cubicBezTo>
                        <a:pt x="885" y="975"/>
                        <a:pt x="1125" y="780"/>
                        <a:pt x="1125" y="484"/>
                      </a:cubicBezTo>
                      <a:cubicBezTo>
                        <a:pt x="1125" y="218"/>
                        <a:pt x="907" y="0"/>
                        <a:pt x="64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562" name="Google Shape;3875;p74"/>
              <p:cNvGrpSpPr/>
              <p:nvPr/>
            </p:nvGrpSpPr>
            <p:grpSpPr>
              <a:xfrm>
                <a:off x="4923290" y="3800504"/>
                <a:ext cx="31468" cy="26898"/>
                <a:chOff x="4923290" y="3800504"/>
                <a:chExt cx="31468" cy="26898"/>
              </a:xfrm>
            </p:grpSpPr>
            <p:sp>
              <p:nvSpPr>
                <p:cNvPr id="2730" name="Google Shape;3876;p74"/>
                <p:cNvSpPr/>
                <p:nvPr/>
              </p:nvSpPr>
              <p:spPr>
                <a:xfrm>
                  <a:off x="4923290" y="3800504"/>
                  <a:ext cx="31468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1" h="3420" extrusionOk="0">
                      <a:moveTo>
                        <a:pt x="2276" y="1"/>
                      </a:moveTo>
                      <a:cubicBezTo>
                        <a:pt x="1855" y="1"/>
                        <a:pt x="1426" y="156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3993" y="2658"/>
                        <a:pt x="3993" y="1714"/>
                      </a:cubicBezTo>
                      <a:cubicBezTo>
                        <a:pt x="4001" y="683"/>
                        <a:pt x="3156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31" name="Google Shape;3877;p74"/>
                <p:cNvSpPr/>
                <p:nvPr/>
              </p:nvSpPr>
              <p:spPr>
                <a:xfrm>
                  <a:off x="4937470" y="3810178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563" name="Google Shape;3878;p74"/>
              <p:cNvGrpSpPr/>
              <p:nvPr/>
            </p:nvGrpSpPr>
            <p:grpSpPr>
              <a:xfrm>
                <a:off x="5108534" y="3650943"/>
                <a:ext cx="31405" cy="26993"/>
                <a:chOff x="5108534" y="3650943"/>
                <a:chExt cx="31405" cy="26993"/>
              </a:xfrm>
            </p:grpSpPr>
            <p:sp>
              <p:nvSpPr>
                <p:cNvPr id="2728" name="Google Shape;3879;p74"/>
                <p:cNvSpPr/>
                <p:nvPr/>
              </p:nvSpPr>
              <p:spPr>
                <a:xfrm>
                  <a:off x="5108534" y="3650943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2" y="1"/>
                      </a:moveTo>
                      <a:cubicBezTo>
                        <a:pt x="1853" y="1"/>
                        <a:pt x="1425" y="156"/>
                        <a:pt x="1077" y="505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32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29" name="Google Shape;3880;p74"/>
                <p:cNvSpPr/>
                <p:nvPr/>
              </p:nvSpPr>
              <p:spPr>
                <a:xfrm>
                  <a:off x="5122707" y="3660617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0"/>
                      </a:moveTo>
                      <a:cubicBezTo>
                        <a:pt x="218" y="0"/>
                        <a:pt x="1" y="218"/>
                        <a:pt x="1" y="484"/>
                      </a:cubicBezTo>
                      <a:cubicBezTo>
                        <a:pt x="1" y="750"/>
                        <a:pt x="218" y="968"/>
                        <a:pt x="484" y="968"/>
                      </a:cubicBezTo>
                      <a:cubicBezTo>
                        <a:pt x="751" y="968"/>
                        <a:pt x="968" y="750"/>
                        <a:pt x="968" y="484"/>
                      </a:cubicBezTo>
                      <a:cubicBezTo>
                        <a:pt x="968" y="218"/>
                        <a:pt x="751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564" name="Google Shape;3881;p74"/>
              <p:cNvGrpSpPr/>
              <p:nvPr/>
            </p:nvGrpSpPr>
            <p:grpSpPr>
              <a:xfrm>
                <a:off x="5119380" y="3760739"/>
                <a:ext cx="31499" cy="26993"/>
                <a:chOff x="5119380" y="3760739"/>
                <a:chExt cx="31499" cy="26993"/>
              </a:xfrm>
            </p:grpSpPr>
            <p:sp>
              <p:nvSpPr>
                <p:cNvPr id="2726" name="Google Shape;3882;p74"/>
                <p:cNvSpPr/>
                <p:nvPr/>
              </p:nvSpPr>
              <p:spPr>
                <a:xfrm>
                  <a:off x="5119380" y="3760739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75" y="0"/>
                      </a:moveTo>
                      <a:cubicBezTo>
                        <a:pt x="1854" y="0"/>
                        <a:pt x="1425" y="156"/>
                        <a:pt x="1077" y="504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20"/>
                        <a:pt x="3992" y="2657"/>
                        <a:pt x="4004" y="1714"/>
                      </a:cubicBezTo>
                      <a:cubicBezTo>
                        <a:pt x="4004" y="683"/>
                        <a:pt x="3157" y="0"/>
                        <a:pt x="227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27" name="Google Shape;3883;p74"/>
                <p:cNvSpPr/>
                <p:nvPr/>
              </p:nvSpPr>
              <p:spPr>
                <a:xfrm>
                  <a:off x="5132318" y="3770405"/>
                  <a:ext cx="8856" cy="76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3" extrusionOk="0">
                      <a:moveTo>
                        <a:pt x="641" y="1"/>
                      </a:moveTo>
                      <a:cubicBezTo>
                        <a:pt x="206" y="1"/>
                        <a:pt x="0" y="521"/>
                        <a:pt x="303" y="824"/>
                      </a:cubicBezTo>
                      <a:cubicBezTo>
                        <a:pt x="402" y="926"/>
                        <a:pt x="524" y="972"/>
                        <a:pt x="644" y="972"/>
                      </a:cubicBezTo>
                      <a:cubicBezTo>
                        <a:pt x="890" y="972"/>
                        <a:pt x="1125" y="778"/>
                        <a:pt x="1125" y="485"/>
                      </a:cubicBezTo>
                      <a:cubicBezTo>
                        <a:pt x="1125" y="219"/>
                        <a:pt x="908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565" name="Google Shape;3884;p74"/>
              <p:cNvGrpSpPr/>
              <p:nvPr/>
            </p:nvGrpSpPr>
            <p:grpSpPr>
              <a:xfrm>
                <a:off x="5119380" y="3788235"/>
                <a:ext cx="31499" cy="26993"/>
                <a:chOff x="5119380" y="3788235"/>
                <a:chExt cx="31499" cy="26993"/>
              </a:xfrm>
            </p:grpSpPr>
            <p:sp>
              <p:nvSpPr>
                <p:cNvPr id="2724" name="Google Shape;3885;p74"/>
                <p:cNvSpPr/>
                <p:nvPr/>
              </p:nvSpPr>
              <p:spPr>
                <a:xfrm>
                  <a:off x="5119380" y="3788235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75" y="0"/>
                      </a:moveTo>
                      <a:cubicBezTo>
                        <a:pt x="1854" y="0"/>
                        <a:pt x="1425" y="156"/>
                        <a:pt x="1077" y="504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19"/>
                        <a:pt x="3992" y="2657"/>
                        <a:pt x="4004" y="1714"/>
                      </a:cubicBezTo>
                      <a:cubicBezTo>
                        <a:pt x="4004" y="683"/>
                        <a:pt x="3157" y="0"/>
                        <a:pt x="227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25" name="Google Shape;3886;p74"/>
                <p:cNvSpPr/>
                <p:nvPr/>
              </p:nvSpPr>
              <p:spPr>
                <a:xfrm>
                  <a:off x="5132318" y="3797901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1" y="1"/>
                      </a:moveTo>
                      <a:cubicBezTo>
                        <a:pt x="206" y="1"/>
                        <a:pt x="0" y="521"/>
                        <a:pt x="303" y="824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9"/>
                        <a:pt x="908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566" name="Google Shape;3887;p74"/>
              <p:cNvGrpSpPr/>
              <p:nvPr/>
            </p:nvGrpSpPr>
            <p:grpSpPr>
              <a:xfrm>
                <a:off x="5158005" y="3875284"/>
                <a:ext cx="31405" cy="27001"/>
                <a:chOff x="5158005" y="3875284"/>
                <a:chExt cx="31405" cy="27001"/>
              </a:xfrm>
            </p:grpSpPr>
            <p:sp>
              <p:nvSpPr>
                <p:cNvPr id="2722" name="Google Shape;3888;p74"/>
                <p:cNvSpPr/>
                <p:nvPr/>
              </p:nvSpPr>
              <p:spPr>
                <a:xfrm>
                  <a:off x="5158005" y="3875284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3" y="3432"/>
                        <a:pt x="2287" y="3432"/>
                      </a:cubicBezTo>
                      <a:cubicBezTo>
                        <a:pt x="3230" y="3432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23" name="Google Shape;3889;p74"/>
                <p:cNvSpPr/>
                <p:nvPr/>
              </p:nvSpPr>
              <p:spPr>
                <a:xfrm>
                  <a:off x="5170848" y="3884958"/>
                  <a:ext cx="8950" cy="76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2" extrusionOk="0">
                      <a:moveTo>
                        <a:pt x="654" y="0"/>
                      </a:moveTo>
                      <a:cubicBezTo>
                        <a:pt x="218" y="0"/>
                        <a:pt x="1" y="521"/>
                        <a:pt x="303" y="823"/>
                      </a:cubicBezTo>
                      <a:cubicBezTo>
                        <a:pt x="406" y="926"/>
                        <a:pt x="531" y="972"/>
                        <a:pt x="652" y="972"/>
                      </a:cubicBezTo>
                      <a:cubicBezTo>
                        <a:pt x="902" y="972"/>
                        <a:pt x="1138" y="777"/>
                        <a:pt x="1138" y="484"/>
                      </a:cubicBezTo>
                      <a:cubicBezTo>
                        <a:pt x="1138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567" name="Google Shape;3890;p74"/>
              <p:cNvGrpSpPr/>
              <p:nvPr/>
            </p:nvGrpSpPr>
            <p:grpSpPr>
              <a:xfrm>
                <a:off x="5233163" y="3764545"/>
                <a:ext cx="31499" cy="26898"/>
                <a:chOff x="5233163" y="3764545"/>
                <a:chExt cx="31499" cy="26898"/>
              </a:xfrm>
            </p:grpSpPr>
            <p:sp>
              <p:nvSpPr>
                <p:cNvPr id="2720" name="Google Shape;3891;p74"/>
                <p:cNvSpPr/>
                <p:nvPr/>
              </p:nvSpPr>
              <p:spPr>
                <a:xfrm>
                  <a:off x="5233163" y="3764545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76" y="0"/>
                      </a:moveTo>
                      <a:cubicBezTo>
                        <a:pt x="1855" y="0"/>
                        <a:pt x="1426" y="156"/>
                        <a:pt x="1078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4005" y="2657"/>
                        <a:pt x="4005" y="1714"/>
                      </a:cubicBezTo>
                      <a:cubicBezTo>
                        <a:pt x="4005" y="682"/>
                        <a:pt x="3158" y="0"/>
                        <a:pt x="227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21" name="Google Shape;3892;p74"/>
                <p:cNvSpPr/>
                <p:nvPr/>
              </p:nvSpPr>
              <p:spPr>
                <a:xfrm>
                  <a:off x="5246108" y="3774211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41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0" y="921"/>
                        <a:pt x="520" y="964"/>
                        <a:pt x="638" y="964"/>
                      </a:cubicBezTo>
                      <a:cubicBezTo>
                        <a:pt x="886" y="964"/>
                        <a:pt x="1125" y="772"/>
                        <a:pt x="1125" y="485"/>
                      </a:cubicBezTo>
                      <a:cubicBezTo>
                        <a:pt x="1125" y="219"/>
                        <a:pt x="907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568" name="Google Shape;3893;p74"/>
              <p:cNvGrpSpPr/>
              <p:nvPr/>
            </p:nvGrpSpPr>
            <p:grpSpPr>
              <a:xfrm>
                <a:off x="5276168" y="3805545"/>
                <a:ext cx="31499" cy="26906"/>
                <a:chOff x="5276168" y="3805545"/>
                <a:chExt cx="31499" cy="26906"/>
              </a:xfrm>
            </p:grpSpPr>
            <p:sp>
              <p:nvSpPr>
                <p:cNvPr id="2718" name="Google Shape;3894;p74"/>
                <p:cNvSpPr/>
                <p:nvPr/>
              </p:nvSpPr>
              <p:spPr>
                <a:xfrm>
                  <a:off x="5276168" y="3805545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81" y="1"/>
                      </a:moveTo>
                      <a:cubicBezTo>
                        <a:pt x="1860" y="1"/>
                        <a:pt x="1429" y="157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4005" y="2658"/>
                        <a:pt x="4005" y="1714"/>
                      </a:cubicBezTo>
                      <a:cubicBezTo>
                        <a:pt x="4005" y="683"/>
                        <a:pt x="3163" y="1"/>
                        <a:pt x="228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19" name="Google Shape;3895;p74"/>
                <p:cNvSpPr/>
                <p:nvPr/>
              </p:nvSpPr>
              <p:spPr>
                <a:xfrm>
                  <a:off x="5289106" y="3815219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1"/>
                      </a:moveTo>
                      <a:cubicBezTo>
                        <a:pt x="219" y="1"/>
                        <a:pt x="1" y="521"/>
                        <a:pt x="303" y="823"/>
                      </a:cubicBezTo>
                      <a:cubicBezTo>
                        <a:pt x="402" y="922"/>
                        <a:pt x="524" y="967"/>
                        <a:pt x="644" y="967"/>
                      </a:cubicBezTo>
                      <a:cubicBezTo>
                        <a:pt x="890" y="967"/>
                        <a:pt x="1126" y="778"/>
                        <a:pt x="1126" y="484"/>
                      </a:cubicBezTo>
                      <a:cubicBezTo>
                        <a:pt x="1126" y="218"/>
                        <a:pt x="908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569" name="Google Shape;3896;p74"/>
              <p:cNvGrpSpPr/>
              <p:nvPr/>
            </p:nvGrpSpPr>
            <p:grpSpPr>
              <a:xfrm>
                <a:off x="5294053" y="3851933"/>
                <a:ext cx="31405" cy="26945"/>
                <a:chOff x="5294053" y="3851933"/>
                <a:chExt cx="31405" cy="26945"/>
              </a:xfrm>
            </p:grpSpPr>
            <p:sp>
              <p:nvSpPr>
                <p:cNvPr id="2716" name="Google Shape;3897;p74"/>
                <p:cNvSpPr/>
                <p:nvPr/>
              </p:nvSpPr>
              <p:spPr>
                <a:xfrm>
                  <a:off x="5294053" y="3851933"/>
                  <a:ext cx="31405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6" extrusionOk="0">
                      <a:moveTo>
                        <a:pt x="2273" y="1"/>
                      </a:moveTo>
                      <a:cubicBezTo>
                        <a:pt x="1854" y="1"/>
                        <a:pt x="1426" y="158"/>
                        <a:pt x="1077" y="510"/>
                      </a:cubicBezTo>
                      <a:cubicBezTo>
                        <a:pt x="1" y="1587"/>
                        <a:pt x="763" y="3425"/>
                        <a:pt x="2287" y="3425"/>
                      </a:cubicBezTo>
                      <a:cubicBezTo>
                        <a:pt x="3231" y="3425"/>
                        <a:pt x="3993" y="2663"/>
                        <a:pt x="3993" y="1720"/>
                      </a:cubicBezTo>
                      <a:cubicBezTo>
                        <a:pt x="3993" y="688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17" name="Google Shape;3898;p74"/>
                <p:cNvSpPr/>
                <p:nvPr/>
              </p:nvSpPr>
              <p:spPr>
                <a:xfrm>
                  <a:off x="5308234" y="3861552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63"/>
                        <a:pt x="218" y="968"/>
                        <a:pt x="484" y="968"/>
                      </a:cubicBezTo>
                      <a:cubicBezTo>
                        <a:pt x="750" y="968"/>
                        <a:pt x="968" y="763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570" name="Google Shape;3899;p74"/>
              <p:cNvGrpSpPr/>
              <p:nvPr/>
            </p:nvGrpSpPr>
            <p:grpSpPr>
              <a:xfrm>
                <a:off x="5341723" y="3851902"/>
                <a:ext cx="31405" cy="26977"/>
                <a:chOff x="5341723" y="3851902"/>
                <a:chExt cx="31405" cy="26977"/>
              </a:xfrm>
            </p:grpSpPr>
            <p:sp>
              <p:nvSpPr>
                <p:cNvPr id="2714" name="Google Shape;3900;p74"/>
                <p:cNvSpPr/>
                <p:nvPr/>
              </p:nvSpPr>
              <p:spPr>
                <a:xfrm>
                  <a:off x="5341723" y="3851902"/>
                  <a:ext cx="31405" cy="269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0" extrusionOk="0">
                      <a:moveTo>
                        <a:pt x="2266" y="1"/>
                      </a:moveTo>
                      <a:cubicBezTo>
                        <a:pt x="1848" y="1"/>
                        <a:pt x="1423" y="156"/>
                        <a:pt x="1077" y="502"/>
                      </a:cubicBezTo>
                      <a:cubicBezTo>
                        <a:pt x="0" y="1578"/>
                        <a:pt x="762" y="3429"/>
                        <a:pt x="2287" y="3429"/>
                      </a:cubicBezTo>
                      <a:cubicBezTo>
                        <a:pt x="3230" y="3429"/>
                        <a:pt x="3992" y="2667"/>
                        <a:pt x="3992" y="1724"/>
                      </a:cubicBezTo>
                      <a:cubicBezTo>
                        <a:pt x="3992" y="690"/>
                        <a:pt x="3146" y="1"/>
                        <a:pt x="226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15" name="Google Shape;3901;p74"/>
                <p:cNvSpPr/>
                <p:nvPr/>
              </p:nvSpPr>
              <p:spPr>
                <a:xfrm>
                  <a:off x="5354567" y="3861647"/>
                  <a:ext cx="8950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5" extrusionOk="0">
                      <a:moveTo>
                        <a:pt x="654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4" y="921"/>
                        <a:pt x="527" y="964"/>
                        <a:pt x="646" y="964"/>
                      </a:cubicBezTo>
                      <a:cubicBezTo>
                        <a:pt x="898" y="964"/>
                        <a:pt x="1138" y="772"/>
                        <a:pt x="1138" y="485"/>
                      </a:cubicBezTo>
                      <a:cubicBezTo>
                        <a:pt x="1138" y="206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571" name="Google Shape;3902;p74"/>
              <p:cNvGrpSpPr/>
              <p:nvPr/>
            </p:nvGrpSpPr>
            <p:grpSpPr>
              <a:xfrm>
                <a:off x="5054871" y="3507855"/>
                <a:ext cx="31405" cy="26993"/>
                <a:chOff x="5054871" y="3507855"/>
                <a:chExt cx="31405" cy="26993"/>
              </a:xfrm>
            </p:grpSpPr>
            <p:sp>
              <p:nvSpPr>
                <p:cNvPr id="2712" name="Google Shape;3903;p74"/>
                <p:cNvSpPr/>
                <p:nvPr/>
              </p:nvSpPr>
              <p:spPr>
                <a:xfrm>
                  <a:off x="5054871" y="3507855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1" y="1581"/>
                        <a:pt x="763" y="3431"/>
                        <a:pt x="2287" y="3431"/>
                      </a:cubicBezTo>
                      <a:cubicBezTo>
                        <a:pt x="3230" y="3431"/>
                        <a:pt x="3993" y="2657"/>
                        <a:pt x="3993" y="1714"/>
                      </a:cubicBezTo>
                      <a:cubicBezTo>
                        <a:pt x="3993" y="682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13" name="Google Shape;3904;p74"/>
                <p:cNvSpPr/>
                <p:nvPr/>
              </p:nvSpPr>
              <p:spPr>
                <a:xfrm>
                  <a:off x="5067715" y="3517521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1"/>
                      </a:moveTo>
                      <a:cubicBezTo>
                        <a:pt x="218" y="1"/>
                        <a:pt x="1" y="521"/>
                        <a:pt x="315" y="823"/>
                      </a:cubicBezTo>
                      <a:cubicBezTo>
                        <a:pt x="414" y="922"/>
                        <a:pt x="536" y="967"/>
                        <a:pt x="656" y="967"/>
                      </a:cubicBezTo>
                      <a:cubicBezTo>
                        <a:pt x="902" y="967"/>
                        <a:pt x="1138" y="778"/>
                        <a:pt x="1138" y="485"/>
                      </a:cubicBezTo>
                      <a:cubicBezTo>
                        <a:pt x="1138" y="219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572" name="Google Shape;3905;p74"/>
              <p:cNvGrpSpPr/>
              <p:nvPr/>
            </p:nvGrpSpPr>
            <p:grpSpPr>
              <a:xfrm>
                <a:off x="4876579" y="3675325"/>
                <a:ext cx="31405" cy="26969"/>
                <a:chOff x="4876579" y="3675325"/>
                <a:chExt cx="31405" cy="26969"/>
              </a:xfrm>
            </p:grpSpPr>
            <p:sp>
              <p:nvSpPr>
                <p:cNvPr id="2710" name="Google Shape;3906;p74"/>
                <p:cNvSpPr/>
                <p:nvPr/>
              </p:nvSpPr>
              <p:spPr>
                <a:xfrm>
                  <a:off x="4876579" y="3675325"/>
                  <a:ext cx="31405" cy="269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9" extrusionOk="0">
                      <a:moveTo>
                        <a:pt x="2266" y="0"/>
                      </a:moveTo>
                      <a:cubicBezTo>
                        <a:pt x="1848" y="0"/>
                        <a:pt x="1423" y="155"/>
                        <a:pt x="1077" y="501"/>
                      </a:cubicBezTo>
                      <a:cubicBezTo>
                        <a:pt x="0" y="1578"/>
                        <a:pt x="762" y="3429"/>
                        <a:pt x="2287" y="3429"/>
                      </a:cubicBezTo>
                      <a:cubicBezTo>
                        <a:pt x="3230" y="3429"/>
                        <a:pt x="3992" y="2667"/>
                        <a:pt x="3992" y="1723"/>
                      </a:cubicBezTo>
                      <a:cubicBezTo>
                        <a:pt x="3992" y="689"/>
                        <a:pt x="3146" y="0"/>
                        <a:pt x="226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11" name="Google Shape;3907;p74"/>
                <p:cNvSpPr/>
                <p:nvPr/>
              </p:nvSpPr>
              <p:spPr>
                <a:xfrm>
                  <a:off x="4889517" y="3684975"/>
                  <a:ext cx="8856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6" extrusionOk="0">
                      <a:moveTo>
                        <a:pt x="642" y="0"/>
                      </a:moveTo>
                      <a:cubicBezTo>
                        <a:pt x="218" y="12"/>
                        <a:pt x="0" y="520"/>
                        <a:pt x="303" y="835"/>
                      </a:cubicBezTo>
                      <a:cubicBezTo>
                        <a:pt x="400" y="932"/>
                        <a:pt x="520" y="976"/>
                        <a:pt x="638" y="976"/>
                      </a:cubicBezTo>
                      <a:cubicBezTo>
                        <a:pt x="886" y="976"/>
                        <a:pt x="1125" y="783"/>
                        <a:pt x="1125" y="496"/>
                      </a:cubicBezTo>
                      <a:cubicBezTo>
                        <a:pt x="1125" y="218"/>
                        <a:pt x="908" y="0"/>
                        <a:pt x="64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573" name="Google Shape;3908;p74"/>
              <p:cNvGrpSpPr/>
              <p:nvPr/>
            </p:nvGrpSpPr>
            <p:grpSpPr>
              <a:xfrm>
                <a:off x="4842233" y="3688333"/>
                <a:ext cx="31405" cy="26993"/>
                <a:chOff x="4842233" y="3688333"/>
                <a:chExt cx="31405" cy="26993"/>
              </a:xfrm>
            </p:grpSpPr>
            <p:sp>
              <p:nvSpPr>
                <p:cNvPr id="2708" name="Google Shape;3909;p74"/>
                <p:cNvSpPr/>
                <p:nvPr/>
              </p:nvSpPr>
              <p:spPr>
                <a:xfrm>
                  <a:off x="4842233" y="3688333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3" y="1"/>
                      </a:moveTo>
                      <a:cubicBezTo>
                        <a:pt x="1853" y="1"/>
                        <a:pt x="1425" y="156"/>
                        <a:pt x="1077" y="505"/>
                      </a:cubicBezTo>
                      <a:cubicBezTo>
                        <a:pt x="0" y="1581"/>
                        <a:pt x="762" y="3420"/>
                        <a:pt x="2287" y="3432"/>
                      </a:cubicBezTo>
                      <a:cubicBezTo>
                        <a:pt x="3230" y="3432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09" name="Google Shape;3910;p74"/>
                <p:cNvSpPr/>
                <p:nvPr/>
              </p:nvSpPr>
              <p:spPr>
                <a:xfrm>
                  <a:off x="4855076" y="3698094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64" y="1"/>
                      </a:moveTo>
                      <a:cubicBezTo>
                        <a:pt x="656" y="1"/>
                        <a:pt x="649" y="1"/>
                        <a:pt x="641" y="1"/>
                      </a:cubicBezTo>
                      <a:cubicBezTo>
                        <a:pt x="218" y="1"/>
                        <a:pt x="0" y="522"/>
                        <a:pt x="303" y="824"/>
                      </a:cubicBezTo>
                      <a:cubicBezTo>
                        <a:pt x="400" y="921"/>
                        <a:pt x="520" y="965"/>
                        <a:pt x="638" y="965"/>
                      </a:cubicBezTo>
                      <a:cubicBezTo>
                        <a:pt x="886" y="965"/>
                        <a:pt x="1125" y="772"/>
                        <a:pt x="1125" y="485"/>
                      </a:cubicBezTo>
                      <a:cubicBezTo>
                        <a:pt x="1125" y="215"/>
                        <a:pt x="931" y="1"/>
                        <a:pt x="66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574" name="Google Shape;3911;p74"/>
              <p:cNvGrpSpPr/>
              <p:nvPr/>
            </p:nvGrpSpPr>
            <p:grpSpPr>
              <a:xfrm>
                <a:off x="5187876" y="3608032"/>
                <a:ext cx="31405" cy="27001"/>
                <a:chOff x="5187876" y="3608032"/>
                <a:chExt cx="31405" cy="27001"/>
              </a:xfrm>
            </p:grpSpPr>
            <p:sp>
              <p:nvSpPr>
                <p:cNvPr id="2706" name="Google Shape;3912;p74"/>
                <p:cNvSpPr/>
                <p:nvPr/>
              </p:nvSpPr>
              <p:spPr>
                <a:xfrm>
                  <a:off x="5187876" y="3608032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3" y="1"/>
                        <a:pt x="1426" y="157"/>
                        <a:pt x="1077" y="505"/>
                      </a:cubicBezTo>
                      <a:cubicBezTo>
                        <a:pt x="1" y="1582"/>
                        <a:pt x="763" y="3432"/>
                        <a:pt x="2287" y="3432"/>
                      </a:cubicBezTo>
                      <a:cubicBezTo>
                        <a:pt x="3231" y="3420"/>
                        <a:pt x="3993" y="2658"/>
                        <a:pt x="3993" y="1715"/>
                      </a:cubicBezTo>
                      <a:cubicBezTo>
                        <a:pt x="3993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07" name="Google Shape;3913;p74"/>
                <p:cNvSpPr/>
                <p:nvPr/>
              </p:nvSpPr>
              <p:spPr>
                <a:xfrm>
                  <a:off x="5202057" y="3617706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2575" name="Google Shape;3914;p74"/>
              <p:cNvSpPr/>
              <p:nvPr/>
            </p:nvSpPr>
            <p:spPr>
              <a:xfrm>
                <a:off x="5142589" y="3410030"/>
                <a:ext cx="42542" cy="36525"/>
              </a:xfrm>
              <a:custGeom>
                <a:avLst/>
                <a:gdLst/>
                <a:ahLst/>
                <a:cxnLst/>
                <a:rect l="l" t="t" r="r" b="b"/>
                <a:pathLst>
                  <a:path w="5409" h="4644" extrusionOk="0">
                    <a:moveTo>
                      <a:pt x="3085" y="1"/>
                    </a:moveTo>
                    <a:cubicBezTo>
                      <a:pt x="2516" y="1"/>
                      <a:pt x="1935" y="213"/>
                      <a:pt x="1465" y="688"/>
                    </a:cubicBezTo>
                    <a:cubicBezTo>
                      <a:pt x="1" y="2140"/>
                      <a:pt x="1029" y="4632"/>
                      <a:pt x="3098" y="4644"/>
                    </a:cubicBezTo>
                    <a:cubicBezTo>
                      <a:pt x="4380" y="4632"/>
                      <a:pt x="5408" y="3603"/>
                      <a:pt x="5408" y="2321"/>
                    </a:cubicBezTo>
                    <a:cubicBezTo>
                      <a:pt x="5408" y="923"/>
                      <a:pt x="4270" y="1"/>
                      <a:pt x="3085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6" name="Google Shape;3915;p74"/>
              <p:cNvSpPr/>
              <p:nvPr/>
            </p:nvSpPr>
            <p:spPr>
              <a:xfrm>
                <a:off x="5158382" y="3419720"/>
                <a:ext cx="17138" cy="17130"/>
              </a:xfrm>
              <a:custGeom>
                <a:avLst/>
                <a:gdLst/>
                <a:ahLst/>
                <a:cxnLst/>
                <a:rect l="l" t="t" r="r" b="b"/>
                <a:pathLst>
                  <a:path w="2179" h="2178" extrusionOk="0">
                    <a:moveTo>
                      <a:pt x="1090" y="0"/>
                    </a:moveTo>
                    <a:cubicBezTo>
                      <a:pt x="485" y="0"/>
                      <a:pt x="1" y="484"/>
                      <a:pt x="1" y="1089"/>
                    </a:cubicBezTo>
                    <a:cubicBezTo>
                      <a:pt x="1" y="1694"/>
                      <a:pt x="485" y="2178"/>
                      <a:pt x="1090" y="2178"/>
                    </a:cubicBezTo>
                    <a:cubicBezTo>
                      <a:pt x="1694" y="2178"/>
                      <a:pt x="2178" y="1694"/>
                      <a:pt x="2178" y="1089"/>
                    </a:cubicBezTo>
                    <a:cubicBezTo>
                      <a:pt x="2178" y="484"/>
                      <a:pt x="1694" y="0"/>
                      <a:pt x="1090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2577" name="Google Shape;3916;p74"/>
              <p:cNvGrpSpPr/>
              <p:nvPr/>
            </p:nvGrpSpPr>
            <p:grpSpPr>
              <a:xfrm>
                <a:off x="5269224" y="3304167"/>
                <a:ext cx="40253" cy="34402"/>
                <a:chOff x="5269224" y="3304167"/>
                <a:chExt cx="40253" cy="34402"/>
              </a:xfrm>
            </p:grpSpPr>
            <p:sp>
              <p:nvSpPr>
                <p:cNvPr id="2704" name="Google Shape;3917;p74"/>
                <p:cNvSpPr/>
                <p:nvPr/>
              </p:nvSpPr>
              <p:spPr>
                <a:xfrm>
                  <a:off x="5269224" y="3304167"/>
                  <a:ext cx="40253" cy="344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18" h="4374" extrusionOk="0">
                      <a:moveTo>
                        <a:pt x="2915" y="0"/>
                      </a:moveTo>
                      <a:cubicBezTo>
                        <a:pt x="2376" y="0"/>
                        <a:pt x="1827" y="201"/>
                        <a:pt x="1380" y="648"/>
                      </a:cubicBezTo>
                      <a:cubicBezTo>
                        <a:pt x="1" y="2015"/>
                        <a:pt x="980" y="4374"/>
                        <a:pt x="2928" y="4374"/>
                      </a:cubicBezTo>
                      <a:cubicBezTo>
                        <a:pt x="4126" y="4374"/>
                        <a:pt x="5105" y="3394"/>
                        <a:pt x="5118" y="2184"/>
                      </a:cubicBezTo>
                      <a:cubicBezTo>
                        <a:pt x="5109" y="869"/>
                        <a:pt x="4036" y="0"/>
                        <a:pt x="291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05" name="Google Shape;3918;p74"/>
                <p:cNvSpPr/>
                <p:nvPr/>
              </p:nvSpPr>
              <p:spPr>
                <a:xfrm>
                  <a:off x="5284639" y="3313826"/>
                  <a:ext cx="15132" cy="151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24" h="1925" extrusionOk="0">
                      <a:moveTo>
                        <a:pt x="968" y="1"/>
                      </a:moveTo>
                      <a:cubicBezTo>
                        <a:pt x="436" y="1"/>
                        <a:pt x="0" y="436"/>
                        <a:pt x="0" y="956"/>
                      </a:cubicBezTo>
                      <a:cubicBezTo>
                        <a:pt x="0" y="1489"/>
                        <a:pt x="436" y="1924"/>
                        <a:pt x="968" y="1924"/>
                      </a:cubicBezTo>
                      <a:cubicBezTo>
                        <a:pt x="1500" y="1924"/>
                        <a:pt x="1924" y="1489"/>
                        <a:pt x="1924" y="956"/>
                      </a:cubicBezTo>
                      <a:cubicBezTo>
                        <a:pt x="1924" y="436"/>
                        <a:pt x="1500" y="1"/>
                        <a:pt x="968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578" name="Google Shape;3919;p74"/>
              <p:cNvGrpSpPr/>
              <p:nvPr/>
            </p:nvGrpSpPr>
            <p:grpSpPr>
              <a:xfrm>
                <a:off x="5327354" y="3476615"/>
                <a:ext cx="49864" cy="42723"/>
                <a:chOff x="5327354" y="3476615"/>
                <a:chExt cx="49864" cy="42723"/>
              </a:xfrm>
            </p:grpSpPr>
            <p:sp>
              <p:nvSpPr>
                <p:cNvPr id="2702" name="Google Shape;3920;p74"/>
                <p:cNvSpPr/>
                <p:nvPr/>
              </p:nvSpPr>
              <p:spPr>
                <a:xfrm>
                  <a:off x="5327354" y="3476615"/>
                  <a:ext cx="49864" cy="427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40" h="5432" extrusionOk="0">
                      <a:moveTo>
                        <a:pt x="3602" y="1"/>
                      </a:moveTo>
                      <a:cubicBezTo>
                        <a:pt x="2936" y="1"/>
                        <a:pt x="2257" y="248"/>
                        <a:pt x="1706" y="799"/>
                      </a:cubicBezTo>
                      <a:cubicBezTo>
                        <a:pt x="1" y="2504"/>
                        <a:pt x="1210" y="5432"/>
                        <a:pt x="3630" y="5432"/>
                      </a:cubicBezTo>
                      <a:cubicBezTo>
                        <a:pt x="5118" y="5432"/>
                        <a:pt x="6339" y="4222"/>
                        <a:pt x="6339" y="2722"/>
                      </a:cubicBezTo>
                      <a:cubicBezTo>
                        <a:pt x="6339" y="1084"/>
                        <a:pt x="4998" y="1"/>
                        <a:pt x="360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03" name="Google Shape;3921;p74"/>
                <p:cNvSpPr/>
                <p:nvPr/>
              </p:nvSpPr>
              <p:spPr>
                <a:xfrm>
                  <a:off x="5340197" y="3486321"/>
                  <a:ext cx="27315" cy="234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3" h="2976" extrusionOk="0">
                      <a:moveTo>
                        <a:pt x="1985" y="0"/>
                      </a:moveTo>
                      <a:cubicBezTo>
                        <a:pt x="666" y="0"/>
                        <a:pt x="1" y="1597"/>
                        <a:pt x="944" y="2540"/>
                      </a:cubicBezTo>
                      <a:cubicBezTo>
                        <a:pt x="1245" y="2841"/>
                        <a:pt x="1614" y="2975"/>
                        <a:pt x="1977" y="2975"/>
                      </a:cubicBezTo>
                      <a:cubicBezTo>
                        <a:pt x="2739" y="2975"/>
                        <a:pt x="3473" y="2381"/>
                        <a:pt x="3473" y="1488"/>
                      </a:cubicBezTo>
                      <a:cubicBezTo>
                        <a:pt x="3473" y="665"/>
                        <a:pt x="2807" y="0"/>
                        <a:pt x="19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2579" name="Google Shape;3922;p74"/>
              <p:cNvSpPr/>
              <p:nvPr/>
            </p:nvSpPr>
            <p:spPr>
              <a:xfrm>
                <a:off x="5290255" y="3703080"/>
                <a:ext cx="31397" cy="26898"/>
              </a:xfrm>
              <a:custGeom>
                <a:avLst/>
                <a:gdLst/>
                <a:ahLst/>
                <a:cxnLst/>
                <a:rect l="l" t="t" r="r" b="b"/>
                <a:pathLst>
                  <a:path w="3992" h="3420" extrusionOk="0">
                    <a:moveTo>
                      <a:pt x="2272" y="1"/>
                    </a:moveTo>
                    <a:cubicBezTo>
                      <a:pt x="1853" y="1"/>
                      <a:pt x="1425" y="156"/>
                      <a:pt x="1077" y="505"/>
                    </a:cubicBezTo>
                    <a:cubicBezTo>
                      <a:pt x="0" y="1581"/>
                      <a:pt x="762" y="3420"/>
                      <a:pt x="2286" y="3420"/>
                    </a:cubicBezTo>
                    <a:cubicBezTo>
                      <a:pt x="3230" y="3420"/>
                      <a:pt x="3992" y="2658"/>
                      <a:pt x="3992" y="1714"/>
                    </a:cubicBezTo>
                    <a:cubicBezTo>
                      <a:pt x="3992" y="683"/>
                      <a:pt x="3150" y="1"/>
                      <a:pt x="2272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0" name="Google Shape;3923;p74"/>
              <p:cNvSpPr/>
              <p:nvPr/>
            </p:nvSpPr>
            <p:spPr>
              <a:xfrm>
                <a:off x="5304427" y="3712754"/>
                <a:ext cx="7621" cy="7621"/>
              </a:xfrm>
              <a:custGeom>
                <a:avLst/>
                <a:gdLst/>
                <a:ahLst/>
                <a:cxnLst/>
                <a:rect l="l" t="t" r="r" b="b"/>
                <a:pathLst>
                  <a:path w="969" h="969" extrusionOk="0">
                    <a:moveTo>
                      <a:pt x="484" y="0"/>
                    </a:moveTo>
                    <a:cubicBezTo>
                      <a:pt x="218" y="0"/>
                      <a:pt x="0" y="218"/>
                      <a:pt x="0" y="484"/>
                    </a:cubicBezTo>
                    <a:cubicBezTo>
                      <a:pt x="0" y="750"/>
                      <a:pt x="218" y="968"/>
                      <a:pt x="484" y="968"/>
                    </a:cubicBezTo>
                    <a:cubicBezTo>
                      <a:pt x="750" y="968"/>
                      <a:pt x="968" y="750"/>
                      <a:pt x="968" y="484"/>
                    </a:cubicBezTo>
                    <a:cubicBezTo>
                      <a:pt x="968" y="218"/>
                      <a:pt x="750" y="0"/>
                      <a:pt x="484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2581" name="Google Shape;3924;p74"/>
              <p:cNvGrpSpPr/>
              <p:nvPr/>
            </p:nvGrpSpPr>
            <p:grpSpPr>
              <a:xfrm>
                <a:off x="5341723" y="3775957"/>
                <a:ext cx="31405" cy="26898"/>
                <a:chOff x="5341723" y="3775957"/>
                <a:chExt cx="31405" cy="26898"/>
              </a:xfrm>
            </p:grpSpPr>
            <p:sp>
              <p:nvSpPr>
                <p:cNvPr id="2700" name="Google Shape;3925;p74"/>
                <p:cNvSpPr/>
                <p:nvPr/>
              </p:nvSpPr>
              <p:spPr>
                <a:xfrm>
                  <a:off x="5341723" y="3775957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01" name="Google Shape;3926;p74"/>
                <p:cNvSpPr/>
                <p:nvPr/>
              </p:nvSpPr>
              <p:spPr>
                <a:xfrm>
                  <a:off x="5354567" y="3785631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0"/>
                      </a:moveTo>
                      <a:cubicBezTo>
                        <a:pt x="218" y="0"/>
                        <a:pt x="0" y="521"/>
                        <a:pt x="303" y="823"/>
                      </a:cubicBezTo>
                      <a:cubicBezTo>
                        <a:pt x="402" y="922"/>
                        <a:pt x="525" y="966"/>
                        <a:pt x="646" y="966"/>
                      </a:cubicBezTo>
                      <a:cubicBezTo>
                        <a:pt x="896" y="966"/>
                        <a:pt x="1138" y="777"/>
                        <a:pt x="1138" y="484"/>
                      </a:cubicBezTo>
                      <a:cubicBezTo>
                        <a:pt x="1138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582" name="Google Shape;3927;p74"/>
              <p:cNvGrpSpPr/>
              <p:nvPr/>
            </p:nvGrpSpPr>
            <p:grpSpPr>
              <a:xfrm>
                <a:off x="5439053" y="3699274"/>
                <a:ext cx="31405" cy="26898"/>
                <a:chOff x="5439053" y="3699274"/>
                <a:chExt cx="31405" cy="26898"/>
              </a:xfrm>
            </p:grpSpPr>
            <p:sp>
              <p:nvSpPr>
                <p:cNvPr id="2698" name="Google Shape;3928;p74"/>
                <p:cNvSpPr/>
                <p:nvPr/>
              </p:nvSpPr>
              <p:spPr>
                <a:xfrm>
                  <a:off x="5439053" y="3699274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99" name="Google Shape;3929;p74"/>
                <p:cNvSpPr/>
                <p:nvPr/>
              </p:nvSpPr>
              <p:spPr>
                <a:xfrm>
                  <a:off x="5453225" y="3708948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0"/>
                      </a:moveTo>
                      <a:cubicBezTo>
                        <a:pt x="219" y="0"/>
                        <a:pt x="1" y="218"/>
                        <a:pt x="1" y="484"/>
                      </a:cubicBezTo>
                      <a:cubicBezTo>
                        <a:pt x="1" y="750"/>
                        <a:pt x="219" y="968"/>
                        <a:pt x="485" y="968"/>
                      </a:cubicBezTo>
                      <a:cubicBezTo>
                        <a:pt x="751" y="968"/>
                        <a:pt x="969" y="750"/>
                        <a:pt x="969" y="484"/>
                      </a:cubicBezTo>
                      <a:cubicBezTo>
                        <a:pt x="969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583" name="Google Shape;3930;p74"/>
              <p:cNvGrpSpPr/>
              <p:nvPr/>
            </p:nvGrpSpPr>
            <p:grpSpPr>
              <a:xfrm>
                <a:off x="5412414" y="3622307"/>
                <a:ext cx="31499" cy="26993"/>
                <a:chOff x="5412414" y="3622307"/>
                <a:chExt cx="31499" cy="26993"/>
              </a:xfrm>
            </p:grpSpPr>
            <p:sp>
              <p:nvSpPr>
                <p:cNvPr id="2696" name="Google Shape;3931;p74"/>
                <p:cNvSpPr/>
                <p:nvPr/>
              </p:nvSpPr>
              <p:spPr>
                <a:xfrm>
                  <a:off x="5412414" y="3622307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32"/>
                        <a:pt x="2299" y="3432"/>
                      </a:cubicBezTo>
                      <a:cubicBezTo>
                        <a:pt x="3242" y="3432"/>
                        <a:pt x="4004" y="2658"/>
                        <a:pt x="4004" y="1714"/>
                      </a:cubicBezTo>
                      <a:cubicBezTo>
                        <a:pt x="4004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97" name="Google Shape;3932;p74"/>
                <p:cNvSpPr/>
                <p:nvPr/>
              </p:nvSpPr>
              <p:spPr>
                <a:xfrm>
                  <a:off x="5426681" y="3632075"/>
                  <a:ext cx="7527" cy="75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7" h="956" extrusionOk="0">
                      <a:moveTo>
                        <a:pt x="485" y="0"/>
                      </a:moveTo>
                      <a:cubicBezTo>
                        <a:pt x="206" y="0"/>
                        <a:pt x="1" y="206"/>
                        <a:pt x="1" y="472"/>
                      </a:cubicBezTo>
                      <a:cubicBezTo>
                        <a:pt x="1" y="738"/>
                        <a:pt x="206" y="956"/>
                        <a:pt x="485" y="956"/>
                      </a:cubicBezTo>
                      <a:cubicBezTo>
                        <a:pt x="751" y="956"/>
                        <a:pt x="956" y="738"/>
                        <a:pt x="956" y="472"/>
                      </a:cubicBezTo>
                      <a:cubicBezTo>
                        <a:pt x="956" y="206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584" name="Google Shape;3933;p74"/>
              <p:cNvGrpSpPr/>
              <p:nvPr/>
            </p:nvGrpSpPr>
            <p:grpSpPr>
              <a:xfrm>
                <a:off x="5476254" y="3473949"/>
                <a:ext cx="26835" cy="26930"/>
                <a:chOff x="5476254" y="3473949"/>
                <a:chExt cx="26835" cy="26930"/>
              </a:xfrm>
            </p:grpSpPr>
            <p:sp>
              <p:nvSpPr>
                <p:cNvPr id="2694" name="Google Shape;3934;p74"/>
                <p:cNvSpPr/>
                <p:nvPr/>
              </p:nvSpPr>
              <p:spPr>
                <a:xfrm>
                  <a:off x="5476254" y="3473949"/>
                  <a:ext cx="26835" cy="269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12" h="3424" extrusionOk="0">
                      <a:moveTo>
                        <a:pt x="1706" y="1"/>
                      </a:moveTo>
                      <a:cubicBezTo>
                        <a:pt x="762" y="1"/>
                        <a:pt x="0" y="775"/>
                        <a:pt x="0" y="1718"/>
                      </a:cubicBezTo>
                      <a:cubicBezTo>
                        <a:pt x="0" y="2662"/>
                        <a:pt x="762" y="3424"/>
                        <a:pt x="1706" y="3424"/>
                      </a:cubicBezTo>
                      <a:cubicBezTo>
                        <a:pt x="2649" y="3424"/>
                        <a:pt x="3411" y="2662"/>
                        <a:pt x="3411" y="1718"/>
                      </a:cubicBezTo>
                      <a:cubicBezTo>
                        <a:pt x="3411" y="775"/>
                        <a:pt x="2649" y="1"/>
                        <a:pt x="170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95" name="Google Shape;3935;p74"/>
                <p:cNvSpPr/>
                <p:nvPr/>
              </p:nvSpPr>
              <p:spPr>
                <a:xfrm>
                  <a:off x="5485857" y="3483655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0"/>
                      </a:moveTo>
                      <a:cubicBezTo>
                        <a:pt x="219" y="0"/>
                        <a:pt x="1" y="218"/>
                        <a:pt x="1" y="484"/>
                      </a:cubicBezTo>
                      <a:cubicBezTo>
                        <a:pt x="1" y="750"/>
                        <a:pt x="219" y="968"/>
                        <a:pt x="485" y="968"/>
                      </a:cubicBezTo>
                      <a:cubicBezTo>
                        <a:pt x="751" y="968"/>
                        <a:pt x="969" y="750"/>
                        <a:pt x="969" y="484"/>
                      </a:cubicBezTo>
                      <a:cubicBezTo>
                        <a:pt x="969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585" name="Google Shape;3936;p74"/>
              <p:cNvGrpSpPr/>
              <p:nvPr/>
            </p:nvGrpSpPr>
            <p:grpSpPr>
              <a:xfrm>
                <a:off x="5564547" y="3481594"/>
                <a:ext cx="31397" cy="26898"/>
                <a:chOff x="5564547" y="3481594"/>
                <a:chExt cx="31397" cy="26898"/>
              </a:xfrm>
            </p:grpSpPr>
            <p:sp>
              <p:nvSpPr>
                <p:cNvPr id="2692" name="Google Shape;3937;p74"/>
                <p:cNvSpPr/>
                <p:nvPr/>
              </p:nvSpPr>
              <p:spPr>
                <a:xfrm>
                  <a:off x="5564547" y="3481594"/>
                  <a:ext cx="31397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2" h="3420" extrusionOk="0">
                      <a:moveTo>
                        <a:pt x="2272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0"/>
                        <a:pt x="227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93" name="Google Shape;3938;p74"/>
                <p:cNvSpPr/>
                <p:nvPr/>
              </p:nvSpPr>
              <p:spPr>
                <a:xfrm>
                  <a:off x="5578719" y="3491268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586" name="Google Shape;3939;p74"/>
              <p:cNvGrpSpPr/>
              <p:nvPr/>
            </p:nvGrpSpPr>
            <p:grpSpPr>
              <a:xfrm>
                <a:off x="5534101" y="3470174"/>
                <a:ext cx="31397" cy="26906"/>
                <a:chOff x="5534101" y="3470174"/>
                <a:chExt cx="31397" cy="26906"/>
              </a:xfrm>
            </p:grpSpPr>
            <p:sp>
              <p:nvSpPr>
                <p:cNvPr id="2690" name="Google Shape;3940;p74"/>
                <p:cNvSpPr/>
                <p:nvPr/>
              </p:nvSpPr>
              <p:spPr>
                <a:xfrm>
                  <a:off x="5534101" y="3470174"/>
                  <a:ext cx="31397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2" h="3421" extrusionOk="0">
                      <a:moveTo>
                        <a:pt x="2272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91" name="Google Shape;3941;p74"/>
                <p:cNvSpPr/>
                <p:nvPr/>
              </p:nvSpPr>
              <p:spPr>
                <a:xfrm>
                  <a:off x="5546945" y="3479848"/>
                  <a:ext cx="8950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4" extrusionOk="0">
                      <a:moveTo>
                        <a:pt x="653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4" y="921"/>
                        <a:pt x="526" y="964"/>
                        <a:pt x="646" y="964"/>
                      </a:cubicBezTo>
                      <a:cubicBezTo>
                        <a:pt x="898" y="964"/>
                        <a:pt x="1137" y="771"/>
                        <a:pt x="1137" y="484"/>
                      </a:cubicBezTo>
                      <a:cubicBezTo>
                        <a:pt x="1137" y="218"/>
                        <a:pt x="919" y="1"/>
                        <a:pt x="65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587" name="Google Shape;3942;p74"/>
              <p:cNvGrpSpPr/>
              <p:nvPr/>
            </p:nvGrpSpPr>
            <p:grpSpPr>
              <a:xfrm>
                <a:off x="5610879" y="3314486"/>
                <a:ext cx="31499" cy="26938"/>
                <a:chOff x="5610879" y="3314486"/>
                <a:chExt cx="31499" cy="26938"/>
              </a:xfrm>
            </p:grpSpPr>
            <p:sp>
              <p:nvSpPr>
                <p:cNvPr id="2688" name="Google Shape;3943;p74"/>
                <p:cNvSpPr/>
                <p:nvPr/>
              </p:nvSpPr>
              <p:spPr>
                <a:xfrm>
                  <a:off x="5610879" y="3314486"/>
                  <a:ext cx="31499" cy="269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5" extrusionOk="0">
                      <a:moveTo>
                        <a:pt x="2285" y="0"/>
                      </a:moveTo>
                      <a:cubicBezTo>
                        <a:pt x="1865" y="0"/>
                        <a:pt x="1437" y="157"/>
                        <a:pt x="1089" y="509"/>
                      </a:cubicBezTo>
                      <a:cubicBezTo>
                        <a:pt x="0" y="1586"/>
                        <a:pt x="774" y="3425"/>
                        <a:pt x="2299" y="3425"/>
                      </a:cubicBezTo>
                      <a:cubicBezTo>
                        <a:pt x="3242" y="3425"/>
                        <a:pt x="4004" y="2663"/>
                        <a:pt x="4004" y="1719"/>
                      </a:cubicBezTo>
                      <a:cubicBezTo>
                        <a:pt x="4004" y="688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89" name="Google Shape;3944;p74"/>
                <p:cNvSpPr/>
                <p:nvPr/>
              </p:nvSpPr>
              <p:spPr>
                <a:xfrm>
                  <a:off x="5623817" y="3324192"/>
                  <a:ext cx="8950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5" extrusionOk="0">
                      <a:moveTo>
                        <a:pt x="675" y="1"/>
                      </a:moveTo>
                      <a:cubicBezTo>
                        <a:pt x="668" y="1"/>
                        <a:pt x="661" y="1"/>
                        <a:pt x="654" y="1"/>
                      </a:cubicBezTo>
                      <a:cubicBezTo>
                        <a:pt x="218" y="1"/>
                        <a:pt x="0" y="509"/>
                        <a:pt x="303" y="824"/>
                      </a:cubicBezTo>
                      <a:cubicBezTo>
                        <a:pt x="404" y="921"/>
                        <a:pt x="525" y="965"/>
                        <a:pt x="644" y="965"/>
                      </a:cubicBezTo>
                      <a:cubicBezTo>
                        <a:pt x="893" y="965"/>
                        <a:pt x="1129" y="772"/>
                        <a:pt x="1137" y="485"/>
                      </a:cubicBezTo>
                      <a:cubicBezTo>
                        <a:pt x="1137" y="214"/>
                        <a:pt x="931" y="1"/>
                        <a:pt x="67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588" name="Google Shape;3945;p74"/>
              <p:cNvGrpSpPr/>
              <p:nvPr/>
            </p:nvGrpSpPr>
            <p:grpSpPr>
              <a:xfrm>
                <a:off x="4834525" y="3501382"/>
                <a:ext cx="31499" cy="26898"/>
                <a:chOff x="4834525" y="3501382"/>
                <a:chExt cx="31499" cy="26898"/>
              </a:xfrm>
            </p:grpSpPr>
            <p:sp>
              <p:nvSpPr>
                <p:cNvPr id="2686" name="Google Shape;3946;p74"/>
                <p:cNvSpPr/>
                <p:nvPr/>
              </p:nvSpPr>
              <p:spPr>
                <a:xfrm>
                  <a:off x="4834525" y="3501382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5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87" name="Google Shape;3947;p74"/>
                <p:cNvSpPr/>
                <p:nvPr/>
              </p:nvSpPr>
              <p:spPr>
                <a:xfrm>
                  <a:off x="4847463" y="3511056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0"/>
                      </a:moveTo>
                      <a:cubicBezTo>
                        <a:pt x="218" y="0"/>
                        <a:pt x="1" y="520"/>
                        <a:pt x="303" y="823"/>
                      </a:cubicBezTo>
                      <a:cubicBezTo>
                        <a:pt x="402" y="922"/>
                        <a:pt x="524" y="966"/>
                        <a:pt x="644" y="966"/>
                      </a:cubicBezTo>
                      <a:cubicBezTo>
                        <a:pt x="891" y="966"/>
                        <a:pt x="1130" y="777"/>
                        <a:pt x="1138" y="484"/>
                      </a:cubicBezTo>
                      <a:cubicBezTo>
                        <a:pt x="1138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589" name="Google Shape;3948;p74"/>
              <p:cNvGrpSpPr/>
              <p:nvPr/>
            </p:nvGrpSpPr>
            <p:grpSpPr>
              <a:xfrm>
                <a:off x="4898460" y="3580158"/>
                <a:ext cx="31405" cy="26898"/>
                <a:chOff x="4898460" y="3580158"/>
                <a:chExt cx="31405" cy="26898"/>
              </a:xfrm>
            </p:grpSpPr>
            <p:sp>
              <p:nvSpPr>
                <p:cNvPr id="2684" name="Google Shape;3949;p74"/>
                <p:cNvSpPr/>
                <p:nvPr/>
              </p:nvSpPr>
              <p:spPr>
                <a:xfrm>
                  <a:off x="4898460" y="3580158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1"/>
                      </a:moveTo>
                      <a:cubicBezTo>
                        <a:pt x="1853" y="1"/>
                        <a:pt x="1425" y="156"/>
                        <a:pt x="1077" y="505"/>
                      </a:cubicBezTo>
                      <a:cubicBezTo>
                        <a:pt x="0" y="1581"/>
                        <a:pt x="763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85" name="Google Shape;3950;p74"/>
                <p:cNvSpPr/>
                <p:nvPr/>
              </p:nvSpPr>
              <p:spPr>
                <a:xfrm>
                  <a:off x="4911303" y="3589832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0"/>
                      </a:moveTo>
                      <a:cubicBezTo>
                        <a:pt x="218" y="0"/>
                        <a:pt x="1" y="521"/>
                        <a:pt x="303" y="823"/>
                      </a:cubicBezTo>
                      <a:cubicBezTo>
                        <a:pt x="402" y="922"/>
                        <a:pt x="524" y="966"/>
                        <a:pt x="644" y="966"/>
                      </a:cubicBezTo>
                      <a:cubicBezTo>
                        <a:pt x="891" y="966"/>
                        <a:pt x="1130" y="777"/>
                        <a:pt x="1138" y="484"/>
                      </a:cubicBezTo>
                      <a:cubicBezTo>
                        <a:pt x="1138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590" name="Google Shape;3951;p74"/>
              <p:cNvGrpSpPr/>
              <p:nvPr/>
            </p:nvGrpSpPr>
            <p:grpSpPr>
              <a:xfrm>
                <a:off x="4882667" y="3608032"/>
                <a:ext cx="31499" cy="27001"/>
                <a:chOff x="4882667" y="3608032"/>
                <a:chExt cx="31499" cy="27001"/>
              </a:xfrm>
            </p:grpSpPr>
            <p:sp>
              <p:nvSpPr>
                <p:cNvPr id="2682" name="Google Shape;3952;p74"/>
                <p:cNvSpPr/>
                <p:nvPr/>
              </p:nvSpPr>
              <p:spPr>
                <a:xfrm>
                  <a:off x="4882667" y="3608032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76" y="1"/>
                      </a:moveTo>
                      <a:cubicBezTo>
                        <a:pt x="1854" y="1"/>
                        <a:pt x="1425" y="157"/>
                        <a:pt x="1077" y="505"/>
                      </a:cubicBezTo>
                      <a:cubicBezTo>
                        <a:pt x="0" y="1582"/>
                        <a:pt x="763" y="3432"/>
                        <a:pt x="2287" y="3432"/>
                      </a:cubicBezTo>
                      <a:cubicBezTo>
                        <a:pt x="3230" y="3420"/>
                        <a:pt x="4004" y="2658"/>
                        <a:pt x="4004" y="1715"/>
                      </a:cubicBezTo>
                      <a:cubicBezTo>
                        <a:pt x="4004" y="683"/>
                        <a:pt x="3157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83" name="Google Shape;3953;p74"/>
                <p:cNvSpPr/>
                <p:nvPr/>
              </p:nvSpPr>
              <p:spPr>
                <a:xfrm>
                  <a:off x="4895605" y="3617706"/>
                  <a:ext cx="8950" cy="76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3" extrusionOk="0">
                      <a:moveTo>
                        <a:pt x="642" y="1"/>
                      </a:moveTo>
                      <a:cubicBezTo>
                        <a:pt x="218" y="1"/>
                        <a:pt x="1" y="521"/>
                        <a:pt x="303" y="823"/>
                      </a:cubicBezTo>
                      <a:cubicBezTo>
                        <a:pt x="402" y="926"/>
                        <a:pt x="524" y="972"/>
                        <a:pt x="644" y="972"/>
                      </a:cubicBezTo>
                      <a:cubicBezTo>
                        <a:pt x="891" y="972"/>
                        <a:pt x="1130" y="778"/>
                        <a:pt x="1138" y="485"/>
                      </a:cubicBezTo>
                      <a:cubicBezTo>
                        <a:pt x="1138" y="218"/>
                        <a:pt x="920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591" name="Google Shape;3954;p74"/>
              <p:cNvGrpSpPr/>
              <p:nvPr/>
            </p:nvGrpSpPr>
            <p:grpSpPr>
              <a:xfrm>
                <a:off x="4843373" y="3631407"/>
                <a:ext cx="16273" cy="16186"/>
                <a:chOff x="4843373" y="3631407"/>
                <a:chExt cx="16273" cy="16186"/>
              </a:xfrm>
            </p:grpSpPr>
            <p:sp>
              <p:nvSpPr>
                <p:cNvPr id="2680" name="Google Shape;3955;p74"/>
                <p:cNvSpPr/>
                <p:nvPr/>
              </p:nvSpPr>
              <p:spPr>
                <a:xfrm>
                  <a:off x="4843373" y="3631407"/>
                  <a:ext cx="16273" cy="161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9" h="2058" extrusionOk="0">
                      <a:moveTo>
                        <a:pt x="1029" y="1"/>
                      </a:moveTo>
                      <a:cubicBezTo>
                        <a:pt x="460" y="1"/>
                        <a:pt x="0" y="460"/>
                        <a:pt x="0" y="1029"/>
                      </a:cubicBezTo>
                      <a:cubicBezTo>
                        <a:pt x="0" y="1597"/>
                        <a:pt x="460" y="2057"/>
                        <a:pt x="1029" y="2057"/>
                      </a:cubicBezTo>
                      <a:cubicBezTo>
                        <a:pt x="1609" y="2057"/>
                        <a:pt x="2069" y="1597"/>
                        <a:pt x="2069" y="1029"/>
                      </a:cubicBezTo>
                      <a:cubicBezTo>
                        <a:pt x="2069" y="460"/>
                        <a:pt x="1609" y="1"/>
                        <a:pt x="102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81" name="Google Shape;3956;p74"/>
                <p:cNvSpPr/>
                <p:nvPr/>
              </p:nvSpPr>
              <p:spPr>
                <a:xfrm>
                  <a:off x="4849178" y="3637211"/>
                  <a:ext cx="4672" cy="45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4" h="582" extrusionOk="0">
                      <a:moveTo>
                        <a:pt x="291" y="1"/>
                      </a:moveTo>
                      <a:cubicBezTo>
                        <a:pt x="133" y="1"/>
                        <a:pt x="0" y="134"/>
                        <a:pt x="0" y="291"/>
                      </a:cubicBezTo>
                      <a:cubicBezTo>
                        <a:pt x="0" y="460"/>
                        <a:pt x="133" y="581"/>
                        <a:pt x="291" y="581"/>
                      </a:cubicBezTo>
                      <a:cubicBezTo>
                        <a:pt x="460" y="581"/>
                        <a:pt x="593" y="460"/>
                        <a:pt x="593" y="291"/>
                      </a:cubicBezTo>
                      <a:cubicBezTo>
                        <a:pt x="593" y="134"/>
                        <a:pt x="460" y="1"/>
                        <a:pt x="29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592" name="Google Shape;3957;p74"/>
              <p:cNvGrpSpPr/>
              <p:nvPr/>
            </p:nvGrpSpPr>
            <p:grpSpPr>
              <a:xfrm>
                <a:off x="4727773" y="3591578"/>
                <a:ext cx="31499" cy="26898"/>
                <a:chOff x="4727773" y="3591578"/>
                <a:chExt cx="31499" cy="26898"/>
              </a:xfrm>
            </p:grpSpPr>
            <p:sp>
              <p:nvSpPr>
                <p:cNvPr id="2678" name="Google Shape;3958;p74"/>
                <p:cNvSpPr/>
                <p:nvPr/>
              </p:nvSpPr>
              <p:spPr>
                <a:xfrm>
                  <a:off x="4727773" y="3591578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76" y="0"/>
                      </a:moveTo>
                      <a:cubicBezTo>
                        <a:pt x="1855" y="0"/>
                        <a:pt x="1426" y="156"/>
                        <a:pt x="1077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3993" y="2657"/>
                        <a:pt x="4005" y="1714"/>
                      </a:cubicBezTo>
                      <a:cubicBezTo>
                        <a:pt x="4005" y="683"/>
                        <a:pt x="3158" y="0"/>
                        <a:pt x="227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79" name="Google Shape;3959;p74"/>
                <p:cNvSpPr/>
                <p:nvPr/>
              </p:nvSpPr>
              <p:spPr>
                <a:xfrm>
                  <a:off x="4740719" y="3601244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41" y="1"/>
                      </a:moveTo>
                      <a:cubicBezTo>
                        <a:pt x="206" y="1"/>
                        <a:pt x="0" y="521"/>
                        <a:pt x="302" y="824"/>
                      </a:cubicBezTo>
                      <a:cubicBezTo>
                        <a:pt x="400" y="921"/>
                        <a:pt x="520" y="964"/>
                        <a:pt x="638" y="964"/>
                      </a:cubicBezTo>
                      <a:cubicBezTo>
                        <a:pt x="886" y="964"/>
                        <a:pt x="1125" y="772"/>
                        <a:pt x="1125" y="485"/>
                      </a:cubicBezTo>
                      <a:cubicBezTo>
                        <a:pt x="1125" y="219"/>
                        <a:pt x="907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2593" name="Google Shape;3960;p74"/>
              <p:cNvSpPr/>
              <p:nvPr/>
            </p:nvSpPr>
            <p:spPr>
              <a:xfrm>
                <a:off x="4652041" y="3622590"/>
                <a:ext cx="31405" cy="26906"/>
              </a:xfrm>
              <a:custGeom>
                <a:avLst/>
                <a:gdLst/>
                <a:ahLst/>
                <a:cxnLst/>
                <a:rect l="l" t="t" r="r" b="b"/>
                <a:pathLst>
                  <a:path w="3993" h="3421" extrusionOk="0">
                    <a:moveTo>
                      <a:pt x="2273" y="1"/>
                    </a:moveTo>
                    <a:cubicBezTo>
                      <a:pt x="1853" y="1"/>
                      <a:pt x="1426" y="157"/>
                      <a:pt x="1077" y="505"/>
                    </a:cubicBezTo>
                    <a:cubicBezTo>
                      <a:pt x="1" y="1581"/>
                      <a:pt x="763" y="3420"/>
                      <a:pt x="2287" y="3420"/>
                    </a:cubicBezTo>
                    <a:cubicBezTo>
                      <a:pt x="3231" y="3420"/>
                      <a:pt x="3993" y="2658"/>
                      <a:pt x="3993" y="1714"/>
                    </a:cubicBezTo>
                    <a:cubicBezTo>
                      <a:pt x="3993" y="683"/>
                      <a:pt x="3151" y="1"/>
                      <a:pt x="2273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4" name="Google Shape;3961;p74"/>
              <p:cNvSpPr/>
              <p:nvPr/>
            </p:nvSpPr>
            <p:spPr>
              <a:xfrm>
                <a:off x="4666222" y="3632264"/>
                <a:ext cx="7613" cy="7621"/>
              </a:xfrm>
              <a:custGeom>
                <a:avLst/>
                <a:gdLst/>
                <a:ahLst/>
                <a:cxnLst/>
                <a:rect l="l" t="t" r="r" b="b"/>
                <a:pathLst>
                  <a:path w="968" h="969" extrusionOk="0">
                    <a:moveTo>
                      <a:pt x="484" y="1"/>
                    </a:moveTo>
                    <a:cubicBezTo>
                      <a:pt x="218" y="1"/>
                      <a:pt x="0" y="218"/>
                      <a:pt x="0" y="484"/>
                    </a:cubicBezTo>
                    <a:cubicBezTo>
                      <a:pt x="0" y="751"/>
                      <a:pt x="218" y="968"/>
                      <a:pt x="484" y="968"/>
                    </a:cubicBezTo>
                    <a:cubicBezTo>
                      <a:pt x="750" y="968"/>
                      <a:pt x="968" y="751"/>
                      <a:pt x="968" y="484"/>
                    </a:cubicBezTo>
                    <a:cubicBezTo>
                      <a:pt x="968" y="218"/>
                      <a:pt x="750" y="1"/>
                      <a:pt x="484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2595" name="Google Shape;3962;p74"/>
              <p:cNvGrpSpPr/>
              <p:nvPr/>
            </p:nvGrpSpPr>
            <p:grpSpPr>
              <a:xfrm>
                <a:off x="4609421" y="3577398"/>
                <a:ext cx="31499" cy="27001"/>
                <a:chOff x="4609421" y="3577398"/>
                <a:chExt cx="31499" cy="27001"/>
              </a:xfrm>
            </p:grpSpPr>
            <p:sp>
              <p:nvSpPr>
                <p:cNvPr id="2676" name="Google Shape;3963;p74"/>
                <p:cNvSpPr/>
                <p:nvPr/>
              </p:nvSpPr>
              <p:spPr>
                <a:xfrm>
                  <a:off x="4609421" y="3577398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3" y="3432"/>
                        <a:pt x="2287" y="3432"/>
                      </a:cubicBezTo>
                      <a:cubicBezTo>
                        <a:pt x="3230" y="3432"/>
                        <a:pt x="3992" y="2658"/>
                        <a:pt x="4005" y="1714"/>
                      </a:cubicBezTo>
                      <a:cubicBezTo>
                        <a:pt x="3996" y="683"/>
                        <a:pt x="3152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77" name="Google Shape;3964;p74"/>
                <p:cNvSpPr/>
                <p:nvPr/>
              </p:nvSpPr>
              <p:spPr>
                <a:xfrm>
                  <a:off x="4623594" y="3587072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1"/>
                      </a:moveTo>
                      <a:cubicBezTo>
                        <a:pt x="219" y="1"/>
                        <a:pt x="1" y="218"/>
                        <a:pt x="1" y="484"/>
                      </a:cubicBezTo>
                      <a:cubicBezTo>
                        <a:pt x="1" y="751"/>
                        <a:pt x="219" y="968"/>
                        <a:pt x="485" y="968"/>
                      </a:cubicBezTo>
                      <a:cubicBezTo>
                        <a:pt x="751" y="968"/>
                        <a:pt x="969" y="751"/>
                        <a:pt x="969" y="484"/>
                      </a:cubicBezTo>
                      <a:cubicBezTo>
                        <a:pt x="969" y="218"/>
                        <a:pt x="751" y="1"/>
                        <a:pt x="48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596" name="Google Shape;3965;p74"/>
              <p:cNvGrpSpPr/>
              <p:nvPr/>
            </p:nvGrpSpPr>
            <p:grpSpPr>
              <a:xfrm>
                <a:off x="4649289" y="3577398"/>
                <a:ext cx="31499" cy="27001"/>
                <a:chOff x="4649289" y="3577398"/>
                <a:chExt cx="31499" cy="27001"/>
              </a:xfrm>
            </p:grpSpPr>
            <p:sp>
              <p:nvSpPr>
                <p:cNvPr id="2674" name="Google Shape;3966;p74"/>
                <p:cNvSpPr/>
                <p:nvPr/>
              </p:nvSpPr>
              <p:spPr>
                <a:xfrm>
                  <a:off x="4649289" y="3577398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75" y="1"/>
                      </a:moveTo>
                      <a:cubicBezTo>
                        <a:pt x="1854" y="1"/>
                        <a:pt x="1425" y="157"/>
                        <a:pt x="1077" y="505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32"/>
                        <a:pt x="4004" y="2658"/>
                        <a:pt x="4004" y="1714"/>
                      </a:cubicBezTo>
                      <a:cubicBezTo>
                        <a:pt x="4004" y="683"/>
                        <a:pt x="3157" y="1"/>
                        <a:pt x="227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75" name="Google Shape;3967;p74"/>
                <p:cNvSpPr/>
                <p:nvPr/>
              </p:nvSpPr>
              <p:spPr>
                <a:xfrm>
                  <a:off x="4662227" y="3587072"/>
                  <a:ext cx="8856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6" extrusionOk="0">
                      <a:moveTo>
                        <a:pt x="641" y="1"/>
                      </a:moveTo>
                      <a:cubicBezTo>
                        <a:pt x="218" y="1"/>
                        <a:pt x="0" y="521"/>
                        <a:pt x="303" y="835"/>
                      </a:cubicBezTo>
                      <a:cubicBezTo>
                        <a:pt x="400" y="932"/>
                        <a:pt x="519" y="976"/>
                        <a:pt x="636" y="976"/>
                      </a:cubicBezTo>
                      <a:cubicBezTo>
                        <a:pt x="885" y="976"/>
                        <a:pt x="1125" y="780"/>
                        <a:pt x="1125" y="484"/>
                      </a:cubicBezTo>
                      <a:cubicBezTo>
                        <a:pt x="1125" y="218"/>
                        <a:pt x="907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597" name="Google Shape;3968;p74"/>
              <p:cNvGrpSpPr/>
              <p:nvPr/>
            </p:nvGrpSpPr>
            <p:grpSpPr>
              <a:xfrm>
                <a:off x="4605614" y="3639523"/>
                <a:ext cx="31499" cy="26906"/>
                <a:chOff x="4605614" y="3639523"/>
                <a:chExt cx="31499" cy="26906"/>
              </a:xfrm>
            </p:grpSpPr>
            <p:sp>
              <p:nvSpPr>
                <p:cNvPr id="2672" name="Google Shape;3969;p74"/>
                <p:cNvSpPr/>
                <p:nvPr/>
              </p:nvSpPr>
              <p:spPr>
                <a:xfrm>
                  <a:off x="4605614" y="3639523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76" y="1"/>
                      </a:moveTo>
                      <a:cubicBezTo>
                        <a:pt x="1855" y="1"/>
                        <a:pt x="1425" y="157"/>
                        <a:pt x="1077" y="505"/>
                      </a:cubicBezTo>
                      <a:cubicBezTo>
                        <a:pt x="1" y="1582"/>
                        <a:pt x="763" y="3420"/>
                        <a:pt x="2287" y="3420"/>
                      </a:cubicBezTo>
                      <a:cubicBezTo>
                        <a:pt x="3230" y="3420"/>
                        <a:pt x="3993" y="2658"/>
                        <a:pt x="4005" y="1715"/>
                      </a:cubicBezTo>
                      <a:cubicBezTo>
                        <a:pt x="4005" y="683"/>
                        <a:pt x="3157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73" name="Google Shape;3970;p74"/>
                <p:cNvSpPr/>
                <p:nvPr/>
              </p:nvSpPr>
              <p:spPr>
                <a:xfrm>
                  <a:off x="4619795" y="3649197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598" name="Google Shape;3971;p74"/>
              <p:cNvGrpSpPr/>
              <p:nvPr/>
            </p:nvGrpSpPr>
            <p:grpSpPr>
              <a:xfrm>
                <a:off x="4785149" y="3618846"/>
                <a:ext cx="26930" cy="26843"/>
                <a:chOff x="4785149" y="3618846"/>
                <a:chExt cx="26930" cy="26843"/>
              </a:xfrm>
            </p:grpSpPr>
            <p:sp>
              <p:nvSpPr>
                <p:cNvPr id="2670" name="Google Shape;3972;p74"/>
                <p:cNvSpPr/>
                <p:nvPr/>
              </p:nvSpPr>
              <p:spPr>
                <a:xfrm>
                  <a:off x="4785149" y="3618846"/>
                  <a:ext cx="26930" cy="268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24" h="3413" extrusionOk="0">
                      <a:moveTo>
                        <a:pt x="1718" y="1"/>
                      </a:moveTo>
                      <a:cubicBezTo>
                        <a:pt x="774" y="1"/>
                        <a:pt x="0" y="763"/>
                        <a:pt x="0" y="1707"/>
                      </a:cubicBezTo>
                      <a:cubicBezTo>
                        <a:pt x="0" y="2650"/>
                        <a:pt x="774" y="3412"/>
                        <a:pt x="1718" y="3412"/>
                      </a:cubicBezTo>
                      <a:cubicBezTo>
                        <a:pt x="2662" y="3412"/>
                        <a:pt x="3424" y="2650"/>
                        <a:pt x="3424" y="1707"/>
                      </a:cubicBezTo>
                      <a:cubicBezTo>
                        <a:pt x="3424" y="763"/>
                        <a:pt x="2662" y="1"/>
                        <a:pt x="171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71" name="Google Shape;3973;p74"/>
                <p:cNvSpPr/>
                <p:nvPr/>
              </p:nvSpPr>
              <p:spPr>
                <a:xfrm>
                  <a:off x="4793611" y="3628457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42" y="1"/>
                      </a:moveTo>
                      <a:cubicBezTo>
                        <a:pt x="206" y="1"/>
                        <a:pt x="1" y="521"/>
                        <a:pt x="303" y="823"/>
                      </a:cubicBezTo>
                      <a:cubicBezTo>
                        <a:pt x="401" y="921"/>
                        <a:pt x="521" y="964"/>
                        <a:pt x="639" y="964"/>
                      </a:cubicBezTo>
                      <a:cubicBezTo>
                        <a:pt x="887" y="964"/>
                        <a:pt x="1126" y="772"/>
                        <a:pt x="1126" y="485"/>
                      </a:cubicBezTo>
                      <a:cubicBezTo>
                        <a:pt x="1126" y="218"/>
                        <a:pt x="908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599" name="Google Shape;3974;p74"/>
              <p:cNvGrpSpPr/>
              <p:nvPr/>
            </p:nvGrpSpPr>
            <p:grpSpPr>
              <a:xfrm>
                <a:off x="4810167" y="3601567"/>
                <a:ext cx="31405" cy="26898"/>
                <a:chOff x="4810167" y="3601567"/>
                <a:chExt cx="31405" cy="26898"/>
              </a:xfrm>
            </p:grpSpPr>
            <p:sp>
              <p:nvSpPr>
                <p:cNvPr id="2668" name="Google Shape;3975;p74"/>
                <p:cNvSpPr/>
                <p:nvPr/>
              </p:nvSpPr>
              <p:spPr>
                <a:xfrm>
                  <a:off x="4810167" y="3601567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3993" y="2658"/>
                        <a:pt x="3993" y="1714"/>
                      </a:cubicBezTo>
                      <a:cubicBezTo>
                        <a:pt x="3993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69" name="Google Shape;3976;p74"/>
                <p:cNvSpPr/>
                <p:nvPr/>
              </p:nvSpPr>
              <p:spPr>
                <a:xfrm>
                  <a:off x="4824348" y="3611241"/>
                  <a:ext cx="7613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8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600" name="Google Shape;3977;p74"/>
              <p:cNvGrpSpPr/>
              <p:nvPr/>
            </p:nvGrpSpPr>
            <p:grpSpPr>
              <a:xfrm>
                <a:off x="4831002" y="3373230"/>
                <a:ext cx="31405" cy="26898"/>
                <a:chOff x="4831002" y="3373230"/>
                <a:chExt cx="31405" cy="26898"/>
              </a:xfrm>
            </p:grpSpPr>
            <p:sp>
              <p:nvSpPr>
                <p:cNvPr id="2666" name="Google Shape;3978;p74"/>
                <p:cNvSpPr/>
                <p:nvPr/>
              </p:nvSpPr>
              <p:spPr>
                <a:xfrm>
                  <a:off x="4831002" y="3373230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0"/>
                      </a:moveTo>
                      <a:cubicBezTo>
                        <a:pt x="1853" y="0"/>
                        <a:pt x="1426" y="156"/>
                        <a:pt x="1077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3993" y="2657"/>
                        <a:pt x="3993" y="1714"/>
                      </a:cubicBezTo>
                      <a:cubicBezTo>
                        <a:pt x="3993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67" name="Google Shape;3979;p74"/>
                <p:cNvSpPr/>
                <p:nvPr/>
              </p:nvSpPr>
              <p:spPr>
                <a:xfrm>
                  <a:off x="4845182" y="3382896"/>
                  <a:ext cx="7519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6" h="969" extrusionOk="0">
                      <a:moveTo>
                        <a:pt x="472" y="1"/>
                      </a:moveTo>
                      <a:cubicBezTo>
                        <a:pt x="206" y="1"/>
                        <a:pt x="0" y="219"/>
                        <a:pt x="0" y="485"/>
                      </a:cubicBezTo>
                      <a:cubicBezTo>
                        <a:pt x="0" y="751"/>
                        <a:pt x="206" y="969"/>
                        <a:pt x="472" y="969"/>
                      </a:cubicBezTo>
                      <a:cubicBezTo>
                        <a:pt x="750" y="969"/>
                        <a:pt x="956" y="751"/>
                        <a:pt x="956" y="485"/>
                      </a:cubicBezTo>
                      <a:cubicBezTo>
                        <a:pt x="956" y="219"/>
                        <a:pt x="750" y="1"/>
                        <a:pt x="47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601" name="Google Shape;3980;p74"/>
              <p:cNvGrpSpPr/>
              <p:nvPr/>
            </p:nvGrpSpPr>
            <p:grpSpPr>
              <a:xfrm>
                <a:off x="4719311" y="3355054"/>
                <a:ext cx="31499" cy="27001"/>
                <a:chOff x="4719311" y="3355054"/>
                <a:chExt cx="31499" cy="27001"/>
              </a:xfrm>
            </p:grpSpPr>
            <p:sp>
              <p:nvSpPr>
                <p:cNvPr id="2664" name="Google Shape;3981;p74"/>
                <p:cNvSpPr/>
                <p:nvPr/>
              </p:nvSpPr>
              <p:spPr>
                <a:xfrm>
                  <a:off x="4719311" y="3355054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75" y="1"/>
                      </a:moveTo>
                      <a:cubicBezTo>
                        <a:pt x="1854" y="1"/>
                        <a:pt x="1425" y="157"/>
                        <a:pt x="1077" y="505"/>
                      </a:cubicBezTo>
                      <a:cubicBezTo>
                        <a:pt x="0" y="1581"/>
                        <a:pt x="762" y="3432"/>
                        <a:pt x="2287" y="3432"/>
                      </a:cubicBezTo>
                      <a:cubicBezTo>
                        <a:pt x="3230" y="3432"/>
                        <a:pt x="4004" y="2658"/>
                        <a:pt x="4004" y="1714"/>
                      </a:cubicBezTo>
                      <a:cubicBezTo>
                        <a:pt x="4004" y="683"/>
                        <a:pt x="3157" y="1"/>
                        <a:pt x="227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65" name="Google Shape;3982;p74"/>
                <p:cNvSpPr/>
                <p:nvPr/>
              </p:nvSpPr>
              <p:spPr>
                <a:xfrm>
                  <a:off x="4733578" y="3364822"/>
                  <a:ext cx="7527" cy="75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7" h="957" extrusionOk="0">
                      <a:moveTo>
                        <a:pt x="473" y="1"/>
                      </a:moveTo>
                      <a:cubicBezTo>
                        <a:pt x="206" y="1"/>
                        <a:pt x="1" y="206"/>
                        <a:pt x="1" y="472"/>
                      </a:cubicBezTo>
                      <a:cubicBezTo>
                        <a:pt x="1" y="738"/>
                        <a:pt x="206" y="956"/>
                        <a:pt x="473" y="956"/>
                      </a:cubicBezTo>
                      <a:cubicBezTo>
                        <a:pt x="751" y="956"/>
                        <a:pt x="956" y="738"/>
                        <a:pt x="956" y="472"/>
                      </a:cubicBezTo>
                      <a:cubicBezTo>
                        <a:pt x="956" y="206"/>
                        <a:pt x="751" y="1"/>
                        <a:pt x="47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602" name="Google Shape;3983;p74"/>
              <p:cNvGrpSpPr/>
              <p:nvPr/>
            </p:nvGrpSpPr>
            <p:grpSpPr>
              <a:xfrm>
                <a:off x="4798755" y="3450260"/>
                <a:ext cx="26930" cy="26930"/>
                <a:chOff x="4798755" y="3450260"/>
                <a:chExt cx="26930" cy="26930"/>
              </a:xfrm>
            </p:grpSpPr>
            <p:sp>
              <p:nvSpPr>
                <p:cNvPr id="2662" name="Google Shape;3984;p74"/>
                <p:cNvSpPr/>
                <p:nvPr/>
              </p:nvSpPr>
              <p:spPr>
                <a:xfrm>
                  <a:off x="4798755" y="3450260"/>
                  <a:ext cx="26930" cy="269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24" h="3424" extrusionOk="0">
                      <a:moveTo>
                        <a:pt x="1718" y="0"/>
                      </a:moveTo>
                      <a:cubicBezTo>
                        <a:pt x="774" y="0"/>
                        <a:pt x="0" y="763"/>
                        <a:pt x="0" y="1706"/>
                      </a:cubicBezTo>
                      <a:cubicBezTo>
                        <a:pt x="0" y="2650"/>
                        <a:pt x="774" y="3424"/>
                        <a:pt x="1718" y="3424"/>
                      </a:cubicBezTo>
                      <a:cubicBezTo>
                        <a:pt x="2661" y="3424"/>
                        <a:pt x="3423" y="2650"/>
                        <a:pt x="3423" y="1706"/>
                      </a:cubicBezTo>
                      <a:cubicBezTo>
                        <a:pt x="3423" y="763"/>
                        <a:pt x="2661" y="0"/>
                        <a:pt x="171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63" name="Google Shape;3985;p74"/>
                <p:cNvSpPr/>
                <p:nvPr/>
              </p:nvSpPr>
              <p:spPr>
                <a:xfrm>
                  <a:off x="4807218" y="3459871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0"/>
                      </a:moveTo>
                      <a:cubicBezTo>
                        <a:pt x="206" y="0"/>
                        <a:pt x="1" y="520"/>
                        <a:pt x="303" y="823"/>
                      </a:cubicBezTo>
                      <a:cubicBezTo>
                        <a:pt x="402" y="922"/>
                        <a:pt x="524" y="966"/>
                        <a:pt x="644" y="966"/>
                      </a:cubicBezTo>
                      <a:cubicBezTo>
                        <a:pt x="890" y="966"/>
                        <a:pt x="1126" y="777"/>
                        <a:pt x="1126" y="484"/>
                      </a:cubicBezTo>
                      <a:cubicBezTo>
                        <a:pt x="1126" y="218"/>
                        <a:pt x="908" y="0"/>
                        <a:pt x="64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603" name="Google Shape;3986;p74"/>
              <p:cNvGrpSpPr/>
              <p:nvPr/>
            </p:nvGrpSpPr>
            <p:grpSpPr>
              <a:xfrm>
                <a:off x="4645576" y="3467555"/>
                <a:ext cx="31405" cy="26953"/>
                <a:chOff x="4645576" y="3467555"/>
                <a:chExt cx="31405" cy="26953"/>
              </a:xfrm>
            </p:grpSpPr>
            <p:sp>
              <p:nvSpPr>
                <p:cNvPr id="2660" name="Google Shape;3987;p74"/>
                <p:cNvSpPr/>
                <p:nvPr/>
              </p:nvSpPr>
              <p:spPr>
                <a:xfrm>
                  <a:off x="4645576" y="3467555"/>
                  <a:ext cx="31405" cy="269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7" extrusionOk="0">
                      <a:moveTo>
                        <a:pt x="2272" y="0"/>
                      </a:moveTo>
                      <a:cubicBezTo>
                        <a:pt x="1853" y="0"/>
                        <a:pt x="1425" y="155"/>
                        <a:pt x="1077" y="499"/>
                      </a:cubicBezTo>
                      <a:cubicBezTo>
                        <a:pt x="0" y="1576"/>
                        <a:pt x="750" y="3414"/>
                        <a:pt x="2274" y="3426"/>
                      </a:cubicBezTo>
                      <a:cubicBezTo>
                        <a:pt x="3218" y="3426"/>
                        <a:pt x="3992" y="2652"/>
                        <a:pt x="3992" y="1709"/>
                      </a:cubicBezTo>
                      <a:cubicBezTo>
                        <a:pt x="3992" y="677"/>
                        <a:pt x="3150" y="0"/>
                        <a:pt x="227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61" name="Google Shape;3988;p74"/>
                <p:cNvSpPr/>
                <p:nvPr/>
              </p:nvSpPr>
              <p:spPr>
                <a:xfrm>
                  <a:off x="4659749" y="3477182"/>
                  <a:ext cx="7527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7" h="969" extrusionOk="0">
                      <a:moveTo>
                        <a:pt x="472" y="1"/>
                      </a:moveTo>
                      <a:cubicBezTo>
                        <a:pt x="206" y="1"/>
                        <a:pt x="1" y="219"/>
                        <a:pt x="1" y="485"/>
                      </a:cubicBezTo>
                      <a:cubicBezTo>
                        <a:pt x="1" y="751"/>
                        <a:pt x="206" y="969"/>
                        <a:pt x="472" y="969"/>
                      </a:cubicBezTo>
                      <a:cubicBezTo>
                        <a:pt x="751" y="969"/>
                        <a:pt x="956" y="751"/>
                        <a:pt x="956" y="485"/>
                      </a:cubicBezTo>
                      <a:cubicBezTo>
                        <a:pt x="956" y="219"/>
                        <a:pt x="751" y="1"/>
                        <a:pt x="47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604" name="Google Shape;3989;p74"/>
              <p:cNvGrpSpPr/>
              <p:nvPr/>
            </p:nvGrpSpPr>
            <p:grpSpPr>
              <a:xfrm>
                <a:off x="4687631" y="3583965"/>
                <a:ext cx="31499" cy="26898"/>
                <a:chOff x="4687631" y="3583965"/>
                <a:chExt cx="31499" cy="26898"/>
              </a:xfrm>
            </p:grpSpPr>
            <p:sp>
              <p:nvSpPr>
                <p:cNvPr id="2658" name="Google Shape;3990;p74"/>
                <p:cNvSpPr/>
                <p:nvPr/>
              </p:nvSpPr>
              <p:spPr>
                <a:xfrm>
                  <a:off x="4687631" y="3583965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4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20"/>
                        <a:pt x="2298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2" y="0"/>
                        <a:pt x="228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59" name="Google Shape;3991;p74"/>
                <p:cNvSpPr/>
                <p:nvPr/>
              </p:nvSpPr>
              <p:spPr>
                <a:xfrm>
                  <a:off x="4700568" y="3593639"/>
                  <a:ext cx="8950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4" extrusionOk="0">
                      <a:moveTo>
                        <a:pt x="641" y="0"/>
                      </a:moveTo>
                      <a:cubicBezTo>
                        <a:pt x="218" y="0"/>
                        <a:pt x="0" y="520"/>
                        <a:pt x="303" y="823"/>
                      </a:cubicBezTo>
                      <a:cubicBezTo>
                        <a:pt x="404" y="920"/>
                        <a:pt x="525" y="964"/>
                        <a:pt x="644" y="964"/>
                      </a:cubicBezTo>
                      <a:cubicBezTo>
                        <a:pt x="893" y="964"/>
                        <a:pt x="1129" y="771"/>
                        <a:pt x="1137" y="484"/>
                      </a:cubicBezTo>
                      <a:cubicBezTo>
                        <a:pt x="1137" y="218"/>
                        <a:pt x="920" y="0"/>
                        <a:pt x="64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605" name="Google Shape;3992;p74"/>
              <p:cNvGrpSpPr/>
              <p:nvPr/>
            </p:nvGrpSpPr>
            <p:grpSpPr>
              <a:xfrm>
                <a:off x="4719311" y="3471314"/>
                <a:ext cx="31499" cy="27001"/>
                <a:chOff x="4719311" y="3471314"/>
                <a:chExt cx="31499" cy="27001"/>
              </a:xfrm>
            </p:grpSpPr>
            <p:sp>
              <p:nvSpPr>
                <p:cNvPr id="2656" name="Google Shape;3993;p74"/>
                <p:cNvSpPr/>
                <p:nvPr/>
              </p:nvSpPr>
              <p:spPr>
                <a:xfrm>
                  <a:off x="4719311" y="3471314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85" y="1"/>
                      </a:moveTo>
                      <a:cubicBezTo>
                        <a:pt x="1865" y="1"/>
                        <a:pt x="1437" y="157"/>
                        <a:pt x="1089" y="505"/>
                      </a:cubicBezTo>
                      <a:cubicBezTo>
                        <a:pt x="0" y="1581"/>
                        <a:pt x="774" y="3432"/>
                        <a:pt x="2299" y="3432"/>
                      </a:cubicBezTo>
                      <a:cubicBezTo>
                        <a:pt x="3242" y="3432"/>
                        <a:pt x="4004" y="2658"/>
                        <a:pt x="4004" y="1715"/>
                      </a:cubicBezTo>
                      <a:cubicBezTo>
                        <a:pt x="4004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57" name="Google Shape;3994;p74"/>
                <p:cNvSpPr/>
                <p:nvPr/>
              </p:nvSpPr>
              <p:spPr>
                <a:xfrm>
                  <a:off x="4732249" y="3480988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8"/>
                        <a:pt x="920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606" name="Google Shape;3995;p74"/>
              <p:cNvGrpSpPr/>
              <p:nvPr/>
            </p:nvGrpSpPr>
            <p:grpSpPr>
              <a:xfrm>
                <a:off x="4719311" y="3434404"/>
                <a:ext cx="31499" cy="26898"/>
                <a:chOff x="4719311" y="3434404"/>
                <a:chExt cx="31499" cy="26898"/>
              </a:xfrm>
            </p:grpSpPr>
            <p:sp>
              <p:nvSpPr>
                <p:cNvPr id="2654" name="Google Shape;3996;p74"/>
                <p:cNvSpPr/>
                <p:nvPr/>
              </p:nvSpPr>
              <p:spPr>
                <a:xfrm>
                  <a:off x="4719311" y="3434404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55" name="Google Shape;3997;p74"/>
                <p:cNvSpPr/>
                <p:nvPr/>
              </p:nvSpPr>
              <p:spPr>
                <a:xfrm>
                  <a:off x="4732249" y="3444078"/>
                  <a:ext cx="8856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4" extrusionOk="0">
                      <a:moveTo>
                        <a:pt x="642" y="0"/>
                      </a:moveTo>
                      <a:cubicBezTo>
                        <a:pt x="218" y="0"/>
                        <a:pt x="0" y="520"/>
                        <a:pt x="303" y="823"/>
                      </a:cubicBezTo>
                      <a:cubicBezTo>
                        <a:pt x="400" y="920"/>
                        <a:pt x="520" y="964"/>
                        <a:pt x="638" y="964"/>
                      </a:cubicBezTo>
                      <a:cubicBezTo>
                        <a:pt x="886" y="964"/>
                        <a:pt x="1125" y="771"/>
                        <a:pt x="1125" y="484"/>
                      </a:cubicBezTo>
                      <a:cubicBezTo>
                        <a:pt x="1125" y="218"/>
                        <a:pt x="920" y="0"/>
                        <a:pt x="64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607" name="Google Shape;3998;p74"/>
              <p:cNvGrpSpPr/>
              <p:nvPr/>
            </p:nvGrpSpPr>
            <p:grpSpPr>
              <a:xfrm>
                <a:off x="4768876" y="3401772"/>
                <a:ext cx="31499" cy="26898"/>
                <a:chOff x="4768876" y="3401772"/>
                <a:chExt cx="31499" cy="26898"/>
              </a:xfrm>
            </p:grpSpPr>
            <p:sp>
              <p:nvSpPr>
                <p:cNvPr id="2652" name="Google Shape;3999;p74"/>
                <p:cNvSpPr/>
                <p:nvPr/>
              </p:nvSpPr>
              <p:spPr>
                <a:xfrm>
                  <a:off x="4768876" y="3401772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76" y="0"/>
                      </a:moveTo>
                      <a:cubicBezTo>
                        <a:pt x="1855" y="0"/>
                        <a:pt x="1425" y="156"/>
                        <a:pt x="1077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4005" y="2657"/>
                        <a:pt x="4005" y="1714"/>
                      </a:cubicBezTo>
                      <a:cubicBezTo>
                        <a:pt x="4005" y="683"/>
                        <a:pt x="3157" y="0"/>
                        <a:pt x="227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53" name="Google Shape;4000;p74"/>
                <p:cNvSpPr/>
                <p:nvPr/>
              </p:nvSpPr>
              <p:spPr>
                <a:xfrm>
                  <a:off x="4783057" y="3411438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9"/>
                        <a:pt x="0" y="485"/>
                      </a:cubicBezTo>
                      <a:cubicBezTo>
                        <a:pt x="0" y="751"/>
                        <a:pt x="218" y="969"/>
                        <a:pt x="484" y="969"/>
                      </a:cubicBezTo>
                      <a:cubicBezTo>
                        <a:pt x="750" y="969"/>
                        <a:pt x="968" y="751"/>
                        <a:pt x="968" y="485"/>
                      </a:cubicBezTo>
                      <a:cubicBezTo>
                        <a:pt x="968" y="219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608" name="Google Shape;4001;p74"/>
              <p:cNvGrpSpPr/>
              <p:nvPr/>
            </p:nvGrpSpPr>
            <p:grpSpPr>
              <a:xfrm>
                <a:off x="4762214" y="3471377"/>
                <a:ext cx="26938" cy="26938"/>
                <a:chOff x="4762214" y="3471377"/>
                <a:chExt cx="26938" cy="26938"/>
              </a:xfrm>
            </p:grpSpPr>
            <p:sp>
              <p:nvSpPr>
                <p:cNvPr id="2650" name="Google Shape;4002;p74"/>
                <p:cNvSpPr/>
                <p:nvPr/>
              </p:nvSpPr>
              <p:spPr>
                <a:xfrm>
                  <a:off x="4762214" y="3471377"/>
                  <a:ext cx="26938" cy="269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25" h="3425" extrusionOk="0">
                      <a:moveTo>
                        <a:pt x="1707" y="1"/>
                      </a:moveTo>
                      <a:cubicBezTo>
                        <a:pt x="763" y="1"/>
                        <a:pt x="1" y="763"/>
                        <a:pt x="1" y="1707"/>
                      </a:cubicBezTo>
                      <a:cubicBezTo>
                        <a:pt x="1" y="2650"/>
                        <a:pt x="763" y="3424"/>
                        <a:pt x="1707" y="3424"/>
                      </a:cubicBezTo>
                      <a:cubicBezTo>
                        <a:pt x="2662" y="3424"/>
                        <a:pt x="3424" y="2650"/>
                        <a:pt x="3424" y="1707"/>
                      </a:cubicBezTo>
                      <a:cubicBezTo>
                        <a:pt x="3424" y="763"/>
                        <a:pt x="2662" y="1"/>
                        <a:pt x="170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51" name="Google Shape;4003;p74"/>
                <p:cNvSpPr/>
                <p:nvPr/>
              </p:nvSpPr>
              <p:spPr>
                <a:xfrm>
                  <a:off x="4770591" y="3480988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8"/>
                        <a:pt x="920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609" name="Google Shape;4004;p74"/>
              <p:cNvGrpSpPr/>
              <p:nvPr/>
            </p:nvGrpSpPr>
            <p:grpSpPr>
              <a:xfrm>
                <a:off x="4790473" y="3344782"/>
                <a:ext cx="31405" cy="26898"/>
                <a:chOff x="4790473" y="3344782"/>
                <a:chExt cx="31405" cy="26898"/>
              </a:xfrm>
            </p:grpSpPr>
            <p:sp>
              <p:nvSpPr>
                <p:cNvPr id="2648" name="Google Shape;4005;p74"/>
                <p:cNvSpPr/>
                <p:nvPr/>
              </p:nvSpPr>
              <p:spPr>
                <a:xfrm>
                  <a:off x="4790473" y="3344782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0" y="3420"/>
                        <a:pt x="3993" y="2657"/>
                        <a:pt x="3993" y="1714"/>
                      </a:cubicBezTo>
                      <a:cubicBezTo>
                        <a:pt x="3993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49" name="Google Shape;4006;p74"/>
                <p:cNvSpPr/>
                <p:nvPr/>
              </p:nvSpPr>
              <p:spPr>
                <a:xfrm>
                  <a:off x="4804654" y="3354456"/>
                  <a:ext cx="7613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8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610" name="Google Shape;4007;p74"/>
              <p:cNvGrpSpPr/>
              <p:nvPr/>
            </p:nvGrpSpPr>
            <p:grpSpPr>
              <a:xfrm>
                <a:off x="4823774" y="3950733"/>
                <a:ext cx="37398" cy="32034"/>
                <a:chOff x="4823774" y="3950733"/>
                <a:chExt cx="37398" cy="32034"/>
              </a:xfrm>
            </p:grpSpPr>
            <p:sp>
              <p:nvSpPr>
                <p:cNvPr id="2646" name="Google Shape;4008;p74"/>
                <p:cNvSpPr/>
                <p:nvPr/>
              </p:nvSpPr>
              <p:spPr>
                <a:xfrm>
                  <a:off x="4823774" y="3950733"/>
                  <a:ext cx="37398" cy="320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55" h="4073" extrusionOk="0">
                      <a:moveTo>
                        <a:pt x="2707" y="1"/>
                      </a:moveTo>
                      <a:cubicBezTo>
                        <a:pt x="2207" y="1"/>
                        <a:pt x="1698" y="186"/>
                        <a:pt x="1283" y="601"/>
                      </a:cubicBezTo>
                      <a:cubicBezTo>
                        <a:pt x="1" y="1883"/>
                        <a:pt x="908" y="4073"/>
                        <a:pt x="2722" y="4073"/>
                      </a:cubicBezTo>
                      <a:cubicBezTo>
                        <a:pt x="3835" y="4073"/>
                        <a:pt x="4755" y="3166"/>
                        <a:pt x="4755" y="2041"/>
                      </a:cubicBezTo>
                      <a:cubicBezTo>
                        <a:pt x="4755" y="813"/>
                        <a:pt x="3752" y="1"/>
                        <a:pt x="270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47" name="Google Shape;4009;p74"/>
                <p:cNvSpPr/>
                <p:nvPr/>
              </p:nvSpPr>
              <p:spPr>
                <a:xfrm>
                  <a:off x="4836617" y="3960407"/>
                  <a:ext cx="14849" cy="127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8" h="1617" extrusionOk="0">
                      <a:moveTo>
                        <a:pt x="1089" y="0"/>
                      </a:moveTo>
                      <a:cubicBezTo>
                        <a:pt x="363" y="0"/>
                        <a:pt x="1" y="871"/>
                        <a:pt x="509" y="1379"/>
                      </a:cubicBezTo>
                      <a:cubicBezTo>
                        <a:pt x="673" y="1543"/>
                        <a:pt x="874" y="1616"/>
                        <a:pt x="1073" y="1616"/>
                      </a:cubicBezTo>
                      <a:cubicBezTo>
                        <a:pt x="1488" y="1616"/>
                        <a:pt x="1888" y="1294"/>
                        <a:pt x="1888" y="811"/>
                      </a:cubicBezTo>
                      <a:cubicBezTo>
                        <a:pt x="1888" y="363"/>
                        <a:pt x="1537" y="0"/>
                        <a:pt x="108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611" name="Google Shape;4010;p74"/>
              <p:cNvGrpSpPr/>
              <p:nvPr/>
            </p:nvGrpSpPr>
            <p:grpSpPr>
              <a:xfrm>
                <a:off x="4823396" y="4110566"/>
                <a:ext cx="31405" cy="26906"/>
                <a:chOff x="4823396" y="4110566"/>
                <a:chExt cx="31405" cy="26906"/>
              </a:xfrm>
            </p:grpSpPr>
            <p:sp>
              <p:nvSpPr>
                <p:cNvPr id="2644" name="Google Shape;4011;p74"/>
                <p:cNvSpPr/>
                <p:nvPr/>
              </p:nvSpPr>
              <p:spPr>
                <a:xfrm>
                  <a:off x="4823396" y="4110566"/>
                  <a:ext cx="31405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1" extrusionOk="0">
                      <a:moveTo>
                        <a:pt x="2272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2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5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45" name="Google Shape;4012;p74"/>
                <p:cNvSpPr/>
                <p:nvPr/>
              </p:nvSpPr>
              <p:spPr>
                <a:xfrm>
                  <a:off x="4836240" y="4120145"/>
                  <a:ext cx="8950" cy="76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7" extrusionOk="0">
                      <a:moveTo>
                        <a:pt x="653" y="1"/>
                      </a:moveTo>
                      <a:cubicBezTo>
                        <a:pt x="218" y="1"/>
                        <a:pt x="0" y="533"/>
                        <a:pt x="303" y="835"/>
                      </a:cubicBezTo>
                      <a:cubicBezTo>
                        <a:pt x="404" y="933"/>
                        <a:pt x="527" y="976"/>
                        <a:pt x="646" y="976"/>
                      </a:cubicBezTo>
                      <a:cubicBezTo>
                        <a:pt x="898" y="976"/>
                        <a:pt x="1137" y="784"/>
                        <a:pt x="1137" y="497"/>
                      </a:cubicBezTo>
                      <a:cubicBezTo>
                        <a:pt x="1137" y="218"/>
                        <a:pt x="920" y="1"/>
                        <a:pt x="65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612" name="Google Shape;4013;p74"/>
              <p:cNvGrpSpPr/>
              <p:nvPr/>
            </p:nvGrpSpPr>
            <p:grpSpPr>
              <a:xfrm>
                <a:off x="4838332" y="3821150"/>
                <a:ext cx="31499" cy="26898"/>
                <a:chOff x="4838332" y="3821150"/>
                <a:chExt cx="31499" cy="26898"/>
              </a:xfrm>
            </p:grpSpPr>
            <p:sp>
              <p:nvSpPr>
                <p:cNvPr id="2642" name="Google Shape;4014;p74"/>
                <p:cNvSpPr/>
                <p:nvPr/>
              </p:nvSpPr>
              <p:spPr>
                <a:xfrm>
                  <a:off x="4838332" y="3821150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5" y="1"/>
                      </a:moveTo>
                      <a:cubicBezTo>
                        <a:pt x="1865" y="1"/>
                        <a:pt x="1437" y="156"/>
                        <a:pt x="1089" y="505"/>
                      </a:cubicBezTo>
                      <a:cubicBezTo>
                        <a:pt x="0" y="1581"/>
                        <a:pt x="775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43" name="Google Shape;4015;p74"/>
                <p:cNvSpPr/>
                <p:nvPr/>
              </p:nvSpPr>
              <p:spPr>
                <a:xfrm>
                  <a:off x="4851270" y="3830824"/>
                  <a:ext cx="8950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4" extrusionOk="0">
                      <a:moveTo>
                        <a:pt x="654" y="0"/>
                      </a:moveTo>
                      <a:cubicBezTo>
                        <a:pt x="218" y="0"/>
                        <a:pt x="0" y="521"/>
                        <a:pt x="303" y="823"/>
                      </a:cubicBezTo>
                      <a:cubicBezTo>
                        <a:pt x="404" y="920"/>
                        <a:pt x="526" y="964"/>
                        <a:pt x="644" y="964"/>
                      </a:cubicBezTo>
                      <a:cubicBezTo>
                        <a:pt x="893" y="964"/>
                        <a:pt x="1129" y="771"/>
                        <a:pt x="1138" y="484"/>
                      </a:cubicBezTo>
                      <a:cubicBezTo>
                        <a:pt x="1125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613" name="Google Shape;4016;p74"/>
              <p:cNvGrpSpPr/>
              <p:nvPr/>
            </p:nvGrpSpPr>
            <p:grpSpPr>
              <a:xfrm>
                <a:off x="4661275" y="3815007"/>
                <a:ext cx="36824" cy="31523"/>
                <a:chOff x="4661275" y="3815007"/>
                <a:chExt cx="36824" cy="31523"/>
              </a:xfrm>
            </p:grpSpPr>
            <p:sp>
              <p:nvSpPr>
                <p:cNvPr id="2640" name="Google Shape;4017;p74"/>
                <p:cNvSpPr/>
                <p:nvPr/>
              </p:nvSpPr>
              <p:spPr>
                <a:xfrm>
                  <a:off x="4661275" y="3815007"/>
                  <a:ext cx="36824" cy="315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82" h="4008" extrusionOk="0">
                      <a:moveTo>
                        <a:pt x="2663" y="0"/>
                      </a:moveTo>
                      <a:cubicBezTo>
                        <a:pt x="2169" y="0"/>
                        <a:pt x="1666" y="184"/>
                        <a:pt x="1258" y="596"/>
                      </a:cubicBezTo>
                      <a:cubicBezTo>
                        <a:pt x="0" y="1854"/>
                        <a:pt x="895" y="4007"/>
                        <a:pt x="2674" y="4007"/>
                      </a:cubicBezTo>
                      <a:cubicBezTo>
                        <a:pt x="3774" y="4007"/>
                        <a:pt x="4682" y="3112"/>
                        <a:pt x="4682" y="2011"/>
                      </a:cubicBezTo>
                      <a:cubicBezTo>
                        <a:pt x="4682" y="801"/>
                        <a:pt x="3692" y="0"/>
                        <a:pt x="266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41" name="Google Shape;4018;p74"/>
                <p:cNvSpPr/>
                <p:nvPr/>
              </p:nvSpPr>
              <p:spPr>
                <a:xfrm>
                  <a:off x="4676211" y="3824736"/>
                  <a:ext cx="12183" cy="121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9" h="1549" extrusionOk="0">
                      <a:moveTo>
                        <a:pt x="775" y="0"/>
                      </a:moveTo>
                      <a:cubicBezTo>
                        <a:pt x="351" y="0"/>
                        <a:pt x="0" y="339"/>
                        <a:pt x="0" y="774"/>
                      </a:cubicBezTo>
                      <a:cubicBezTo>
                        <a:pt x="0" y="1198"/>
                        <a:pt x="351" y="1549"/>
                        <a:pt x="775" y="1549"/>
                      </a:cubicBezTo>
                      <a:cubicBezTo>
                        <a:pt x="1210" y="1549"/>
                        <a:pt x="1549" y="1198"/>
                        <a:pt x="1549" y="774"/>
                      </a:cubicBezTo>
                      <a:cubicBezTo>
                        <a:pt x="1549" y="339"/>
                        <a:pt x="1210" y="0"/>
                        <a:pt x="77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614" name="Google Shape;4019;p74"/>
              <p:cNvGrpSpPr/>
              <p:nvPr/>
            </p:nvGrpSpPr>
            <p:grpSpPr>
              <a:xfrm>
                <a:off x="4558998" y="3851037"/>
                <a:ext cx="33591" cy="28699"/>
                <a:chOff x="4558998" y="3851037"/>
                <a:chExt cx="33591" cy="28699"/>
              </a:xfrm>
            </p:grpSpPr>
            <p:sp>
              <p:nvSpPr>
                <p:cNvPr id="2638" name="Google Shape;4020;p74"/>
                <p:cNvSpPr/>
                <p:nvPr/>
              </p:nvSpPr>
              <p:spPr>
                <a:xfrm>
                  <a:off x="4558998" y="3851037"/>
                  <a:ext cx="33591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49" extrusionOk="0">
                      <a:moveTo>
                        <a:pt x="2430" y="0"/>
                      </a:moveTo>
                      <a:cubicBezTo>
                        <a:pt x="1980" y="0"/>
                        <a:pt x="1522" y="167"/>
                        <a:pt x="1149" y="539"/>
                      </a:cubicBezTo>
                      <a:cubicBezTo>
                        <a:pt x="0" y="1688"/>
                        <a:pt x="823" y="3648"/>
                        <a:pt x="2444" y="3648"/>
                      </a:cubicBezTo>
                      <a:cubicBezTo>
                        <a:pt x="3448" y="3648"/>
                        <a:pt x="4270" y="2838"/>
                        <a:pt x="4270" y="1822"/>
                      </a:cubicBezTo>
                      <a:cubicBezTo>
                        <a:pt x="4270" y="726"/>
                        <a:pt x="3369" y="0"/>
                        <a:pt x="24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39" name="Google Shape;4021;p74"/>
                <p:cNvSpPr/>
                <p:nvPr/>
              </p:nvSpPr>
              <p:spPr>
                <a:xfrm>
                  <a:off x="4573557" y="3860695"/>
                  <a:ext cx="9328" cy="94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6" h="1199" extrusionOk="0">
                      <a:moveTo>
                        <a:pt x="593" y="1"/>
                      </a:moveTo>
                      <a:cubicBezTo>
                        <a:pt x="266" y="1"/>
                        <a:pt x="0" y="267"/>
                        <a:pt x="0" y="594"/>
                      </a:cubicBezTo>
                      <a:cubicBezTo>
                        <a:pt x="0" y="932"/>
                        <a:pt x="266" y="1198"/>
                        <a:pt x="593" y="1198"/>
                      </a:cubicBezTo>
                      <a:cubicBezTo>
                        <a:pt x="919" y="1198"/>
                        <a:pt x="1185" y="932"/>
                        <a:pt x="1185" y="594"/>
                      </a:cubicBezTo>
                      <a:cubicBezTo>
                        <a:pt x="1185" y="267"/>
                        <a:pt x="919" y="1"/>
                        <a:pt x="59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615" name="Google Shape;4022;p74"/>
              <p:cNvGrpSpPr/>
              <p:nvPr/>
            </p:nvGrpSpPr>
            <p:grpSpPr>
              <a:xfrm>
                <a:off x="4696762" y="3638587"/>
                <a:ext cx="33591" cy="28794"/>
                <a:chOff x="4696762" y="3638587"/>
                <a:chExt cx="33591" cy="28794"/>
              </a:xfrm>
            </p:grpSpPr>
            <p:sp>
              <p:nvSpPr>
                <p:cNvPr id="2636" name="Google Shape;4023;p74"/>
                <p:cNvSpPr/>
                <p:nvPr/>
              </p:nvSpPr>
              <p:spPr>
                <a:xfrm>
                  <a:off x="4696762" y="3638587"/>
                  <a:ext cx="33591" cy="287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61" extrusionOk="0">
                      <a:moveTo>
                        <a:pt x="2426" y="1"/>
                      </a:moveTo>
                      <a:cubicBezTo>
                        <a:pt x="1978" y="1"/>
                        <a:pt x="1521" y="167"/>
                        <a:pt x="1150" y="539"/>
                      </a:cubicBezTo>
                      <a:cubicBezTo>
                        <a:pt x="0" y="1688"/>
                        <a:pt x="823" y="3660"/>
                        <a:pt x="2444" y="3660"/>
                      </a:cubicBezTo>
                      <a:cubicBezTo>
                        <a:pt x="3448" y="3648"/>
                        <a:pt x="4258" y="2838"/>
                        <a:pt x="4270" y="1834"/>
                      </a:cubicBezTo>
                      <a:cubicBezTo>
                        <a:pt x="4262" y="729"/>
                        <a:pt x="3363" y="1"/>
                        <a:pt x="242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37" name="Google Shape;4024;p74"/>
                <p:cNvSpPr/>
                <p:nvPr/>
              </p:nvSpPr>
              <p:spPr>
                <a:xfrm>
                  <a:off x="4711320" y="3648245"/>
                  <a:ext cx="9328" cy="94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6" h="1199" extrusionOk="0">
                      <a:moveTo>
                        <a:pt x="593" y="1"/>
                      </a:moveTo>
                      <a:cubicBezTo>
                        <a:pt x="266" y="1"/>
                        <a:pt x="0" y="279"/>
                        <a:pt x="0" y="606"/>
                      </a:cubicBezTo>
                      <a:cubicBezTo>
                        <a:pt x="0" y="932"/>
                        <a:pt x="266" y="1198"/>
                        <a:pt x="593" y="1198"/>
                      </a:cubicBezTo>
                      <a:cubicBezTo>
                        <a:pt x="919" y="1198"/>
                        <a:pt x="1186" y="932"/>
                        <a:pt x="1186" y="606"/>
                      </a:cubicBezTo>
                      <a:cubicBezTo>
                        <a:pt x="1186" y="279"/>
                        <a:pt x="919" y="1"/>
                        <a:pt x="59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616" name="Google Shape;4025;p74"/>
              <p:cNvGrpSpPr/>
              <p:nvPr/>
            </p:nvGrpSpPr>
            <p:grpSpPr>
              <a:xfrm>
                <a:off x="4929479" y="3939140"/>
                <a:ext cx="33497" cy="28692"/>
                <a:chOff x="4929479" y="3939140"/>
                <a:chExt cx="33497" cy="28692"/>
              </a:xfrm>
            </p:grpSpPr>
            <p:sp>
              <p:nvSpPr>
                <p:cNvPr id="2634" name="Google Shape;4026;p74"/>
                <p:cNvSpPr/>
                <p:nvPr/>
              </p:nvSpPr>
              <p:spPr>
                <a:xfrm>
                  <a:off x="4929479" y="3939140"/>
                  <a:ext cx="33497" cy="286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8" extrusionOk="0">
                      <a:moveTo>
                        <a:pt x="2426" y="0"/>
                      </a:moveTo>
                      <a:cubicBezTo>
                        <a:pt x="1978" y="0"/>
                        <a:pt x="1521" y="167"/>
                        <a:pt x="1149" y="539"/>
                      </a:cubicBezTo>
                      <a:cubicBezTo>
                        <a:pt x="0" y="1688"/>
                        <a:pt x="811" y="3648"/>
                        <a:pt x="2431" y="3648"/>
                      </a:cubicBezTo>
                      <a:cubicBezTo>
                        <a:pt x="3448" y="3648"/>
                        <a:pt x="4258" y="2837"/>
                        <a:pt x="4258" y="1833"/>
                      </a:cubicBezTo>
                      <a:cubicBezTo>
                        <a:pt x="4258" y="729"/>
                        <a:pt x="3361" y="0"/>
                        <a:pt x="242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35" name="Google Shape;4027;p74"/>
                <p:cNvSpPr/>
                <p:nvPr/>
              </p:nvSpPr>
              <p:spPr>
                <a:xfrm>
                  <a:off x="4943935" y="3948893"/>
                  <a:ext cx="9430" cy="93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9" h="1186" extrusionOk="0">
                      <a:moveTo>
                        <a:pt x="593" y="0"/>
                      </a:moveTo>
                      <a:cubicBezTo>
                        <a:pt x="267" y="0"/>
                        <a:pt x="1" y="267"/>
                        <a:pt x="1" y="593"/>
                      </a:cubicBezTo>
                      <a:cubicBezTo>
                        <a:pt x="1" y="920"/>
                        <a:pt x="267" y="1186"/>
                        <a:pt x="593" y="1186"/>
                      </a:cubicBezTo>
                      <a:cubicBezTo>
                        <a:pt x="932" y="1186"/>
                        <a:pt x="1198" y="920"/>
                        <a:pt x="1198" y="593"/>
                      </a:cubicBezTo>
                      <a:cubicBezTo>
                        <a:pt x="1198" y="267"/>
                        <a:pt x="932" y="0"/>
                        <a:pt x="59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617" name="Google Shape;4028;p74"/>
              <p:cNvGrpSpPr/>
              <p:nvPr/>
            </p:nvGrpSpPr>
            <p:grpSpPr>
              <a:xfrm>
                <a:off x="4907119" y="3986039"/>
                <a:ext cx="33497" cy="28699"/>
                <a:chOff x="4907119" y="3986039"/>
                <a:chExt cx="33497" cy="28699"/>
              </a:xfrm>
            </p:grpSpPr>
            <p:sp>
              <p:nvSpPr>
                <p:cNvPr id="2632" name="Google Shape;4029;p74"/>
                <p:cNvSpPr/>
                <p:nvPr/>
              </p:nvSpPr>
              <p:spPr>
                <a:xfrm>
                  <a:off x="4907119" y="3986039"/>
                  <a:ext cx="33497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9" extrusionOk="0">
                      <a:moveTo>
                        <a:pt x="2427" y="1"/>
                      </a:moveTo>
                      <a:cubicBezTo>
                        <a:pt x="1979" y="1"/>
                        <a:pt x="1522" y="167"/>
                        <a:pt x="1149" y="540"/>
                      </a:cubicBezTo>
                      <a:cubicBezTo>
                        <a:pt x="0" y="1689"/>
                        <a:pt x="811" y="3648"/>
                        <a:pt x="2444" y="3648"/>
                      </a:cubicBezTo>
                      <a:cubicBezTo>
                        <a:pt x="3448" y="3648"/>
                        <a:pt x="4258" y="2826"/>
                        <a:pt x="4258" y="1822"/>
                      </a:cubicBezTo>
                      <a:cubicBezTo>
                        <a:pt x="4258" y="726"/>
                        <a:pt x="3363" y="1"/>
                        <a:pt x="242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33" name="Google Shape;4030;p74"/>
                <p:cNvSpPr/>
                <p:nvPr/>
              </p:nvSpPr>
              <p:spPr>
                <a:xfrm>
                  <a:off x="4921583" y="3995705"/>
                  <a:ext cx="9422" cy="93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8" h="1186" extrusionOk="0">
                      <a:moveTo>
                        <a:pt x="605" y="0"/>
                      </a:moveTo>
                      <a:cubicBezTo>
                        <a:pt x="266" y="0"/>
                        <a:pt x="0" y="266"/>
                        <a:pt x="0" y="593"/>
                      </a:cubicBezTo>
                      <a:cubicBezTo>
                        <a:pt x="0" y="919"/>
                        <a:pt x="266" y="1186"/>
                        <a:pt x="605" y="1186"/>
                      </a:cubicBezTo>
                      <a:cubicBezTo>
                        <a:pt x="931" y="1186"/>
                        <a:pt x="1198" y="919"/>
                        <a:pt x="1198" y="593"/>
                      </a:cubicBezTo>
                      <a:cubicBezTo>
                        <a:pt x="1198" y="266"/>
                        <a:pt x="931" y="0"/>
                        <a:pt x="60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618" name="Google Shape;4031;p74"/>
              <p:cNvGrpSpPr/>
              <p:nvPr/>
            </p:nvGrpSpPr>
            <p:grpSpPr>
              <a:xfrm>
                <a:off x="4911783" y="4048102"/>
                <a:ext cx="33591" cy="28762"/>
                <a:chOff x="4911783" y="4048102"/>
                <a:chExt cx="33591" cy="28762"/>
              </a:xfrm>
            </p:grpSpPr>
            <p:sp>
              <p:nvSpPr>
                <p:cNvPr id="2630" name="Google Shape;4032;p74"/>
                <p:cNvSpPr/>
                <p:nvPr/>
              </p:nvSpPr>
              <p:spPr>
                <a:xfrm>
                  <a:off x="4911783" y="4048102"/>
                  <a:ext cx="33591" cy="28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57" extrusionOk="0">
                      <a:moveTo>
                        <a:pt x="2422" y="0"/>
                      </a:moveTo>
                      <a:cubicBezTo>
                        <a:pt x="1974" y="0"/>
                        <a:pt x="1519" y="166"/>
                        <a:pt x="1149" y="536"/>
                      </a:cubicBezTo>
                      <a:cubicBezTo>
                        <a:pt x="0" y="1685"/>
                        <a:pt x="823" y="3657"/>
                        <a:pt x="2456" y="3657"/>
                      </a:cubicBezTo>
                      <a:cubicBezTo>
                        <a:pt x="3448" y="3645"/>
                        <a:pt x="4258" y="2834"/>
                        <a:pt x="4270" y="1842"/>
                      </a:cubicBezTo>
                      <a:cubicBezTo>
                        <a:pt x="4270" y="735"/>
                        <a:pt x="3364" y="0"/>
                        <a:pt x="242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31" name="Google Shape;4033;p74"/>
                <p:cNvSpPr/>
                <p:nvPr/>
              </p:nvSpPr>
              <p:spPr>
                <a:xfrm>
                  <a:off x="4926333" y="4057831"/>
                  <a:ext cx="9336" cy="93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7" h="1186" extrusionOk="0">
                      <a:moveTo>
                        <a:pt x="594" y="0"/>
                      </a:moveTo>
                      <a:cubicBezTo>
                        <a:pt x="267" y="0"/>
                        <a:pt x="1" y="266"/>
                        <a:pt x="1" y="593"/>
                      </a:cubicBezTo>
                      <a:cubicBezTo>
                        <a:pt x="1" y="920"/>
                        <a:pt x="267" y="1186"/>
                        <a:pt x="594" y="1186"/>
                      </a:cubicBezTo>
                      <a:cubicBezTo>
                        <a:pt x="920" y="1186"/>
                        <a:pt x="1186" y="920"/>
                        <a:pt x="1186" y="593"/>
                      </a:cubicBezTo>
                      <a:cubicBezTo>
                        <a:pt x="1186" y="266"/>
                        <a:pt x="920" y="0"/>
                        <a:pt x="59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2619" name="Google Shape;4034;p74"/>
              <p:cNvSpPr/>
              <p:nvPr/>
            </p:nvSpPr>
            <p:spPr>
              <a:xfrm>
                <a:off x="4713506" y="3934476"/>
                <a:ext cx="33497" cy="28692"/>
              </a:xfrm>
              <a:custGeom>
                <a:avLst/>
                <a:gdLst/>
                <a:ahLst/>
                <a:cxnLst/>
                <a:rect l="l" t="t" r="r" b="b"/>
                <a:pathLst>
                  <a:path w="4259" h="3648" extrusionOk="0">
                    <a:moveTo>
                      <a:pt x="2422" y="0"/>
                    </a:moveTo>
                    <a:cubicBezTo>
                      <a:pt x="1974" y="0"/>
                      <a:pt x="1518" y="167"/>
                      <a:pt x="1150" y="539"/>
                    </a:cubicBezTo>
                    <a:cubicBezTo>
                      <a:pt x="0" y="1688"/>
                      <a:pt x="811" y="3648"/>
                      <a:pt x="2432" y="3648"/>
                    </a:cubicBezTo>
                    <a:cubicBezTo>
                      <a:pt x="3436" y="3648"/>
                      <a:pt x="4258" y="2838"/>
                      <a:pt x="4258" y="1821"/>
                    </a:cubicBezTo>
                    <a:cubicBezTo>
                      <a:pt x="4258" y="726"/>
                      <a:pt x="3357" y="0"/>
                      <a:pt x="2422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0" name="Google Shape;4035;p74"/>
              <p:cNvSpPr/>
              <p:nvPr/>
            </p:nvSpPr>
            <p:spPr>
              <a:xfrm>
                <a:off x="4727970" y="3944135"/>
                <a:ext cx="9328" cy="9430"/>
              </a:xfrm>
              <a:custGeom>
                <a:avLst/>
                <a:gdLst/>
                <a:ahLst/>
                <a:cxnLst/>
                <a:rect l="l" t="t" r="r" b="b"/>
                <a:pathLst>
                  <a:path w="1186" h="1199" extrusionOk="0">
                    <a:moveTo>
                      <a:pt x="593" y="1"/>
                    </a:moveTo>
                    <a:cubicBezTo>
                      <a:pt x="266" y="1"/>
                      <a:pt x="0" y="267"/>
                      <a:pt x="0" y="593"/>
                    </a:cubicBezTo>
                    <a:cubicBezTo>
                      <a:pt x="0" y="932"/>
                      <a:pt x="266" y="1198"/>
                      <a:pt x="593" y="1198"/>
                    </a:cubicBezTo>
                    <a:cubicBezTo>
                      <a:pt x="919" y="1198"/>
                      <a:pt x="1186" y="932"/>
                      <a:pt x="1186" y="593"/>
                    </a:cubicBezTo>
                    <a:cubicBezTo>
                      <a:pt x="1186" y="267"/>
                      <a:pt x="919" y="1"/>
                      <a:pt x="593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2621" name="Google Shape;4036;p74"/>
              <p:cNvGrpSpPr/>
              <p:nvPr/>
            </p:nvGrpSpPr>
            <p:grpSpPr>
              <a:xfrm>
                <a:off x="4762623" y="3837847"/>
                <a:ext cx="42416" cy="36273"/>
                <a:chOff x="4762623" y="3837847"/>
                <a:chExt cx="42416" cy="36273"/>
              </a:xfrm>
            </p:grpSpPr>
            <p:sp>
              <p:nvSpPr>
                <p:cNvPr id="2628" name="Google Shape;4037;p74"/>
                <p:cNvSpPr/>
                <p:nvPr/>
              </p:nvSpPr>
              <p:spPr>
                <a:xfrm>
                  <a:off x="4762623" y="3837847"/>
                  <a:ext cx="42416" cy="362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93" h="4612" extrusionOk="0">
                      <a:moveTo>
                        <a:pt x="3064" y="1"/>
                      </a:moveTo>
                      <a:cubicBezTo>
                        <a:pt x="2496" y="1"/>
                        <a:pt x="1918" y="211"/>
                        <a:pt x="1449" y="680"/>
                      </a:cubicBezTo>
                      <a:cubicBezTo>
                        <a:pt x="1" y="2128"/>
                        <a:pt x="1033" y="4611"/>
                        <a:pt x="3067" y="4611"/>
                      </a:cubicBezTo>
                      <a:cubicBezTo>
                        <a:pt x="3072" y="4611"/>
                        <a:pt x="3077" y="4611"/>
                        <a:pt x="3082" y="4611"/>
                      </a:cubicBezTo>
                      <a:cubicBezTo>
                        <a:pt x="4352" y="4611"/>
                        <a:pt x="5380" y="3583"/>
                        <a:pt x="5392" y="2313"/>
                      </a:cubicBezTo>
                      <a:cubicBezTo>
                        <a:pt x="5392" y="921"/>
                        <a:pt x="4251" y="1"/>
                        <a:pt x="3064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29" name="Google Shape;4038;p74"/>
                <p:cNvSpPr/>
                <p:nvPr/>
              </p:nvSpPr>
              <p:spPr>
                <a:xfrm>
                  <a:off x="4775538" y="3847568"/>
                  <a:ext cx="19796" cy="169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17" h="2156" extrusionOk="0">
                      <a:moveTo>
                        <a:pt x="1440" y="0"/>
                      </a:moveTo>
                      <a:cubicBezTo>
                        <a:pt x="484" y="0"/>
                        <a:pt x="0" y="1162"/>
                        <a:pt x="678" y="1839"/>
                      </a:cubicBezTo>
                      <a:cubicBezTo>
                        <a:pt x="896" y="2058"/>
                        <a:pt x="1165" y="2155"/>
                        <a:pt x="1429" y="2155"/>
                      </a:cubicBezTo>
                      <a:cubicBezTo>
                        <a:pt x="1984" y="2155"/>
                        <a:pt x="2517" y="1724"/>
                        <a:pt x="2517" y="1077"/>
                      </a:cubicBezTo>
                      <a:cubicBezTo>
                        <a:pt x="2517" y="484"/>
                        <a:pt x="2045" y="0"/>
                        <a:pt x="1440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622" name="Google Shape;4039;p74"/>
              <p:cNvGrpSpPr/>
              <p:nvPr/>
            </p:nvGrpSpPr>
            <p:grpSpPr>
              <a:xfrm>
                <a:off x="4746044" y="4104966"/>
                <a:ext cx="33497" cy="28699"/>
                <a:chOff x="4746044" y="4104966"/>
                <a:chExt cx="33497" cy="28699"/>
              </a:xfrm>
            </p:grpSpPr>
            <p:sp>
              <p:nvSpPr>
                <p:cNvPr id="2626" name="Google Shape;4040;p74"/>
                <p:cNvSpPr/>
                <p:nvPr/>
              </p:nvSpPr>
              <p:spPr>
                <a:xfrm>
                  <a:off x="4746044" y="4104966"/>
                  <a:ext cx="33497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9" extrusionOk="0">
                      <a:moveTo>
                        <a:pt x="2428" y="1"/>
                      </a:moveTo>
                      <a:cubicBezTo>
                        <a:pt x="1979" y="1"/>
                        <a:pt x="1522" y="167"/>
                        <a:pt x="1150" y="540"/>
                      </a:cubicBezTo>
                      <a:cubicBezTo>
                        <a:pt x="0" y="1677"/>
                        <a:pt x="811" y="3648"/>
                        <a:pt x="2432" y="3648"/>
                      </a:cubicBezTo>
                      <a:cubicBezTo>
                        <a:pt x="3436" y="3648"/>
                        <a:pt x="4259" y="2826"/>
                        <a:pt x="4259" y="1822"/>
                      </a:cubicBezTo>
                      <a:cubicBezTo>
                        <a:pt x="4259" y="726"/>
                        <a:pt x="3363" y="1"/>
                        <a:pt x="242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27" name="Google Shape;4041;p74"/>
                <p:cNvSpPr/>
                <p:nvPr/>
              </p:nvSpPr>
              <p:spPr>
                <a:xfrm>
                  <a:off x="4758887" y="4114632"/>
                  <a:ext cx="11042" cy="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" h="1192" extrusionOk="0">
                      <a:moveTo>
                        <a:pt x="799" y="0"/>
                      </a:moveTo>
                      <a:cubicBezTo>
                        <a:pt x="267" y="0"/>
                        <a:pt x="1" y="641"/>
                        <a:pt x="376" y="1016"/>
                      </a:cubicBezTo>
                      <a:cubicBezTo>
                        <a:pt x="497" y="1137"/>
                        <a:pt x="645" y="1191"/>
                        <a:pt x="792" y="1191"/>
                      </a:cubicBezTo>
                      <a:cubicBezTo>
                        <a:pt x="1099" y="1191"/>
                        <a:pt x="1396" y="953"/>
                        <a:pt x="1404" y="593"/>
                      </a:cubicBezTo>
                      <a:cubicBezTo>
                        <a:pt x="1404" y="266"/>
                        <a:pt x="1126" y="0"/>
                        <a:pt x="79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623" name="Google Shape;4042;p74"/>
              <p:cNvGrpSpPr/>
              <p:nvPr/>
            </p:nvGrpSpPr>
            <p:grpSpPr>
              <a:xfrm>
                <a:off x="4859646" y="4162554"/>
                <a:ext cx="33591" cy="28762"/>
                <a:chOff x="4859646" y="4162554"/>
                <a:chExt cx="33591" cy="28762"/>
              </a:xfrm>
            </p:grpSpPr>
            <p:sp>
              <p:nvSpPr>
                <p:cNvPr id="2624" name="Google Shape;4043;p74"/>
                <p:cNvSpPr/>
                <p:nvPr/>
              </p:nvSpPr>
              <p:spPr>
                <a:xfrm>
                  <a:off x="4859646" y="4162554"/>
                  <a:ext cx="33591" cy="28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57" extrusionOk="0">
                      <a:moveTo>
                        <a:pt x="2423" y="0"/>
                      </a:moveTo>
                      <a:cubicBezTo>
                        <a:pt x="1975" y="0"/>
                        <a:pt x="1520" y="166"/>
                        <a:pt x="1149" y="536"/>
                      </a:cubicBezTo>
                      <a:cubicBezTo>
                        <a:pt x="0" y="1685"/>
                        <a:pt x="823" y="3657"/>
                        <a:pt x="2444" y="3657"/>
                      </a:cubicBezTo>
                      <a:cubicBezTo>
                        <a:pt x="3448" y="3657"/>
                        <a:pt x="4258" y="2834"/>
                        <a:pt x="4270" y="1830"/>
                      </a:cubicBezTo>
                      <a:cubicBezTo>
                        <a:pt x="4270" y="732"/>
                        <a:pt x="3365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25" name="Google Shape;4044;p74"/>
                <p:cNvSpPr/>
                <p:nvPr/>
              </p:nvSpPr>
              <p:spPr>
                <a:xfrm>
                  <a:off x="4874196" y="4172283"/>
                  <a:ext cx="9336" cy="93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7" h="1187" extrusionOk="0">
                      <a:moveTo>
                        <a:pt x="594" y="1"/>
                      </a:moveTo>
                      <a:cubicBezTo>
                        <a:pt x="267" y="1"/>
                        <a:pt x="1" y="267"/>
                        <a:pt x="1" y="593"/>
                      </a:cubicBezTo>
                      <a:cubicBezTo>
                        <a:pt x="1" y="920"/>
                        <a:pt x="267" y="1186"/>
                        <a:pt x="594" y="1186"/>
                      </a:cubicBezTo>
                      <a:cubicBezTo>
                        <a:pt x="920" y="1186"/>
                        <a:pt x="1186" y="920"/>
                        <a:pt x="1186" y="593"/>
                      </a:cubicBezTo>
                      <a:cubicBezTo>
                        <a:pt x="1186" y="267"/>
                        <a:pt x="920" y="1"/>
                        <a:pt x="59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2316" name="Google Shape;4045;p74"/>
            <p:cNvGrpSpPr/>
            <p:nvPr/>
          </p:nvGrpSpPr>
          <p:grpSpPr>
            <a:xfrm>
              <a:off x="3597785" y="3274438"/>
              <a:ext cx="855610" cy="1122100"/>
              <a:chOff x="3597785" y="3274438"/>
              <a:chExt cx="855610" cy="1122100"/>
            </a:xfrm>
          </p:grpSpPr>
          <p:grpSp>
            <p:nvGrpSpPr>
              <p:cNvPr id="2317" name="Google Shape;4046;p74"/>
              <p:cNvGrpSpPr/>
              <p:nvPr/>
            </p:nvGrpSpPr>
            <p:grpSpPr>
              <a:xfrm>
                <a:off x="3617857" y="3284717"/>
                <a:ext cx="826785" cy="1099165"/>
                <a:chOff x="3617857" y="3284717"/>
                <a:chExt cx="826785" cy="1099165"/>
              </a:xfrm>
            </p:grpSpPr>
            <p:sp>
              <p:nvSpPr>
                <p:cNvPr id="2455" name="Google Shape;4047;p74"/>
                <p:cNvSpPr/>
                <p:nvPr/>
              </p:nvSpPr>
              <p:spPr>
                <a:xfrm>
                  <a:off x="4155028" y="3869354"/>
                  <a:ext cx="289613" cy="5145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23" h="65420" fill="none" extrusionOk="0">
                      <a:moveTo>
                        <a:pt x="5928" y="64827"/>
                      </a:moveTo>
                      <a:lnTo>
                        <a:pt x="6158" y="49755"/>
                      </a:lnTo>
                      <a:lnTo>
                        <a:pt x="8202" y="42327"/>
                      </a:lnTo>
                      <a:lnTo>
                        <a:pt x="8795" y="36351"/>
                      </a:lnTo>
                      <a:lnTo>
                        <a:pt x="8795" y="28912"/>
                      </a:lnTo>
                      <a:lnTo>
                        <a:pt x="3049" y="23347"/>
                      </a:lnTo>
                      <a:lnTo>
                        <a:pt x="0" y="12291"/>
                      </a:lnTo>
                      <a:lnTo>
                        <a:pt x="11601" y="1"/>
                      </a:lnTo>
                      <a:lnTo>
                        <a:pt x="19319" y="4259"/>
                      </a:lnTo>
                      <a:lnTo>
                        <a:pt x="27266" y="11747"/>
                      </a:lnTo>
                      <a:lnTo>
                        <a:pt x="36823" y="15472"/>
                      </a:lnTo>
                      <a:lnTo>
                        <a:pt x="34827" y="25803"/>
                      </a:lnTo>
                      <a:lnTo>
                        <a:pt x="26722" y="36944"/>
                      </a:lnTo>
                      <a:lnTo>
                        <a:pt x="19924" y="49198"/>
                      </a:lnTo>
                      <a:lnTo>
                        <a:pt x="11008" y="60690"/>
                      </a:lnTo>
                      <a:lnTo>
                        <a:pt x="5335" y="6542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56" name="Google Shape;4048;p74"/>
                <p:cNvSpPr/>
                <p:nvPr/>
              </p:nvSpPr>
              <p:spPr>
                <a:xfrm>
                  <a:off x="3617857" y="3284717"/>
                  <a:ext cx="662957" cy="6859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292" h="87218" fill="none" extrusionOk="0">
                      <a:moveTo>
                        <a:pt x="79900" y="75157"/>
                      </a:moveTo>
                      <a:lnTo>
                        <a:pt x="77916" y="83262"/>
                      </a:lnTo>
                      <a:lnTo>
                        <a:pt x="68299" y="87218"/>
                      </a:lnTo>
                      <a:lnTo>
                        <a:pt x="61610" y="72314"/>
                      </a:lnTo>
                      <a:lnTo>
                        <a:pt x="48376" y="64524"/>
                      </a:lnTo>
                      <a:lnTo>
                        <a:pt x="37489" y="50685"/>
                      </a:lnTo>
                      <a:lnTo>
                        <a:pt x="32771" y="39181"/>
                      </a:lnTo>
                      <a:lnTo>
                        <a:pt x="28525" y="27000"/>
                      </a:lnTo>
                      <a:lnTo>
                        <a:pt x="19779" y="19379"/>
                      </a:lnTo>
                      <a:lnTo>
                        <a:pt x="1" y="14057"/>
                      </a:lnTo>
                      <a:lnTo>
                        <a:pt x="5227" y="0"/>
                      </a:lnTo>
                      <a:lnTo>
                        <a:pt x="40380" y="3605"/>
                      </a:lnTo>
                      <a:lnTo>
                        <a:pt x="53662" y="9254"/>
                      </a:lnTo>
                      <a:lnTo>
                        <a:pt x="56711" y="17734"/>
                      </a:lnTo>
                      <a:lnTo>
                        <a:pt x="69727" y="26177"/>
                      </a:lnTo>
                      <a:lnTo>
                        <a:pt x="84291" y="20649"/>
                      </a:lnTo>
                      <a:lnTo>
                        <a:pt x="79465" y="38165"/>
                      </a:lnTo>
                      <a:lnTo>
                        <a:pt x="72207" y="46960"/>
                      </a:lnTo>
                      <a:lnTo>
                        <a:pt x="64791" y="54677"/>
                      </a:lnTo>
                      <a:lnTo>
                        <a:pt x="54497" y="63206"/>
                      </a:lnTo>
                      <a:lnTo>
                        <a:pt x="62094" y="63556"/>
                      </a:lnTo>
                      <a:lnTo>
                        <a:pt x="66098" y="74335"/>
                      </a:lnTo>
                      <a:close/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57" name="Google Shape;4049;p74"/>
                <p:cNvSpPr/>
                <p:nvPr/>
              </p:nvSpPr>
              <p:spPr>
                <a:xfrm>
                  <a:off x="4230666" y="3943372"/>
                  <a:ext cx="15612" cy="779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5" h="9909" fill="none" extrusionOk="0">
                      <a:moveTo>
                        <a:pt x="1984" y="9908"/>
                      </a:moveTo>
                      <a:lnTo>
                        <a:pt x="0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58" name="Google Shape;4050;p74"/>
                <p:cNvSpPr/>
                <p:nvPr/>
              </p:nvSpPr>
              <p:spPr>
                <a:xfrm>
                  <a:off x="4230666" y="3902843"/>
                  <a:ext cx="138817" cy="1169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650" h="14868" fill="none" extrusionOk="0">
                      <a:moveTo>
                        <a:pt x="11952" y="14868"/>
                      </a:moveTo>
                      <a:lnTo>
                        <a:pt x="0" y="4670"/>
                      </a:lnTo>
                      <a:lnTo>
                        <a:pt x="9702" y="1"/>
                      </a:lnTo>
                      <a:lnTo>
                        <a:pt x="17649" y="7489"/>
                      </a:lnTo>
                      <a:close/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59" name="Google Shape;4051;p74"/>
                <p:cNvSpPr/>
                <p:nvPr/>
              </p:nvSpPr>
              <p:spPr>
                <a:xfrm>
                  <a:off x="4234473" y="3939573"/>
                  <a:ext cx="143953" cy="221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303" h="2819" fill="none" extrusionOk="0">
                      <a:moveTo>
                        <a:pt x="0" y="0"/>
                      </a:moveTo>
                      <a:lnTo>
                        <a:pt x="18303" y="281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60" name="Google Shape;4052;p74"/>
                <p:cNvSpPr/>
                <p:nvPr/>
              </p:nvSpPr>
              <p:spPr>
                <a:xfrm>
                  <a:off x="4300405" y="4023579"/>
                  <a:ext cx="24264" cy="112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14323" fill="none" extrusionOk="0">
                      <a:moveTo>
                        <a:pt x="0" y="14323"/>
                      </a:moveTo>
                      <a:lnTo>
                        <a:pt x="3085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61" name="Google Shape;4053;p74"/>
                <p:cNvSpPr/>
                <p:nvPr/>
              </p:nvSpPr>
              <p:spPr>
                <a:xfrm>
                  <a:off x="4324661" y="4019772"/>
                  <a:ext cx="40544" cy="1401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55" h="17820" fill="none" extrusionOk="0">
                      <a:moveTo>
                        <a:pt x="1" y="1"/>
                      </a:moveTo>
                      <a:lnTo>
                        <a:pt x="5154" y="1781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62" name="Google Shape;4054;p74"/>
                <p:cNvSpPr/>
                <p:nvPr/>
              </p:nvSpPr>
              <p:spPr>
                <a:xfrm>
                  <a:off x="4324661" y="4019772"/>
                  <a:ext cx="104282" cy="525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259" h="6678" fill="none" extrusionOk="0">
                      <a:moveTo>
                        <a:pt x="1" y="1"/>
                      </a:moveTo>
                      <a:lnTo>
                        <a:pt x="13259" y="6678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63" name="Google Shape;4055;p74"/>
                <p:cNvSpPr/>
                <p:nvPr/>
              </p:nvSpPr>
              <p:spPr>
                <a:xfrm>
                  <a:off x="4328467" y="3989901"/>
                  <a:ext cx="113421" cy="298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21" h="3799" fill="none" extrusionOk="0">
                      <a:moveTo>
                        <a:pt x="14420" y="0"/>
                      </a:moveTo>
                      <a:lnTo>
                        <a:pt x="1" y="379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64" name="Google Shape;4056;p74"/>
                <p:cNvSpPr/>
                <p:nvPr/>
              </p:nvSpPr>
              <p:spPr>
                <a:xfrm>
                  <a:off x="4224193" y="4019772"/>
                  <a:ext cx="23886" cy="76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7" h="9787" fill="none" extrusionOk="0">
                      <a:moveTo>
                        <a:pt x="1" y="9787"/>
                      </a:moveTo>
                      <a:lnTo>
                        <a:pt x="3037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65" name="Google Shape;4057;p74"/>
                <p:cNvSpPr/>
                <p:nvPr/>
              </p:nvSpPr>
              <p:spPr>
                <a:xfrm>
                  <a:off x="4248071" y="4019772"/>
                  <a:ext cx="52342" cy="1164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55" h="14807" fill="none" extrusionOk="0">
                      <a:moveTo>
                        <a:pt x="1" y="1"/>
                      </a:moveTo>
                      <a:lnTo>
                        <a:pt x="6654" y="14807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66" name="Google Shape;4058;p74"/>
                <p:cNvSpPr/>
                <p:nvPr/>
              </p:nvSpPr>
              <p:spPr>
                <a:xfrm>
                  <a:off x="4300405" y="4138982"/>
                  <a:ext cx="6567" cy="119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5" h="15134" fill="none" extrusionOk="0">
                      <a:moveTo>
                        <a:pt x="0" y="1"/>
                      </a:moveTo>
                      <a:lnTo>
                        <a:pt x="835" y="15134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67" name="Google Shape;4059;p74"/>
                <p:cNvSpPr/>
                <p:nvPr/>
              </p:nvSpPr>
              <p:spPr>
                <a:xfrm>
                  <a:off x="4219726" y="4200164"/>
                  <a:ext cx="85343" cy="605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51" h="7694" fill="none" extrusionOk="0">
                      <a:moveTo>
                        <a:pt x="0" y="0"/>
                      </a:moveTo>
                      <a:lnTo>
                        <a:pt x="10851" y="7694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68" name="Google Shape;4060;p74"/>
                <p:cNvSpPr/>
                <p:nvPr/>
              </p:nvSpPr>
              <p:spPr>
                <a:xfrm>
                  <a:off x="4223430" y="4137275"/>
                  <a:ext cx="81930" cy="151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17" h="1924" fill="none" extrusionOk="0">
                      <a:moveTo>
                        <a:pt x="1" y="1923"/>
                      </a:moveTo>
                      <a:lnTo>
                        <a:pt x="10416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69" name="Google Shape;4061;p74"/>
                <p:cNvSpPr/>
                <p:nvPr/>
              </p:nvSpPr>
              <p:spPr>
                <a:xfrm>
                  <a:off x="4303638" y="4138982"/>
                  <a:ext cx="59947" cy="238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22" h="3038" fill="none" extrusionOk="0">
                      <a:moveTo>
                        <a:pt x="7621" y="3037"/>
                      </a:moveTo>
                      <a:lnTo>
                        <a:pt x="0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70" name="Google Shape;4062;p74"/>
                <p:cNvSpPr/>
                <p:nvPr/>
              </p:nvSpPr>
              <p:spPr>
                <a:xfrm>
                  <a:off x="4201644" y="4267237"/>
                  <a:ext cx="39970" cy="771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82" h="9811" fill="none" extrusionOk="0">
                      <a:moveTo>
                        <a:pt x="1" y="0"/>
                      </a:moveTo>
                      <a:lnTo>
                        <a:pt x="5081" y="981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71" name="Google Shape;4063;p74"/>
                <p:cNvSpPr/>
                <p:nvPr/>
              </p:nvSpPr>
              <p:spPr>
                <a:xfrm>
                  <a:off x="4203831" y="4258003"/>
                  <a:ext cx="103142" cy="92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14" h="1175" fill="none" extrusionOk="0">
                      <a:moveTo>
                        <a:pt x="1" y="1174"/>
                      </a:moveTo>
                      <a:lnTo>
                        <a:pt x="13114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72" name="Google Shape;4064;p74"/>
                <p:cNvSpPr/>
                <p:nvPr/>
              </p:nvSpPr>
              <p:spPr>
                <a:xfrm>
                  <a:off x="4179001" y="3943372"/>
                  <a:ext cx="51673" cy="1049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70" h="13344" fill="none" extrusionOk="0">
                      <a:moveTo>
                        <a:pt x="1" y="13344"/>
                      </a:moveTo>
                      <a:lnTo>
                        <a:pt x="6569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73" name="Google Shape;4065;p74"/>
                <p:cNvSpPr/>
                <p:nvPr/>
              </p:nvSpPr>
              <p:spPr>
                <a:xfrm>
                  <a:off x="4248071" y="4019772"/>
                  <a:ext cx="76597" cy="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39" h="1" fill="none" extrusionOk="0">
                      <a:moveTo>
                        <a:pt x="1" y="1"/>
                      </a:moveTo>
                      <a:lnTo>
                        <a:pt x="9739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74" name="Google Shape;4066;p74"/>
                <p:cNvSpPr/>
                <p:nvPr/>
              </p:nvSpPr>
              <p:spPr>
                <a:xfrm>
                  <a:off x="4219529" y="4138982"/>
                  <a:ext cx="84116" cy="632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95" h="8046" fill="none" extrusionOk="0">
                      <a:moveTo>
                        <a:pt x="1" y="8045"/>
                      </a:moveTo>
                      <a:lnTo>
                        <a:pt x="10694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75" name="Google Shape;4067;p74"/>
                <p:cNvSpPr/>
                <p:nvPr/>
              </p:nvSpPr>
              <p:spPr>
                <a:xfrm>
                  <a:off x="3654964" y="3289853"/>
                  <a:ext cx="46820" cy="638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53" h="8118" fill="none" extrusionOk="0">
                      <a:moveTo>
                        <a:pt x="1" y="0"/>
                      </a:moveTo>
                      <a:lnTo>
                        <a:pt x="5952" y="8117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76" name="Google Shape;4068;p74"/>
                <p:cNvSpPr/>
                <p:nvPr/>
              </p:nvSpPr>
              <p:spPr>
                <a:xfrm>
                  <a:off x="3619760" y="3353693"/>
                  <a:ext cx="85736" cy="367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01" h="4670" fill="none" extrusionOk="0">
                      <a:moveTo>
                        <a:pt x="1" y="4670"/>
                      </a:moveTo>
                      <a:lnTo>
                        <a:pt x="1090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77" name="Google Shape;4069;p74"/>
                <p:cNvSpPr/>
                <p:nvPr/>
              </p:nvSpPr>
              <p:spPr>
                <a:xfrm>
                  <a:off x="3703011" y="3354739"/>
                  <a:ext cx="70415" cy="7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53" h="10089" fill="none" extrusionOk="0">
                      <a:moveTo>
                        <a:pt x="1" y="0"/>
                      </a:moveTo>
                      <a:lnTo>
                        <a:pt x="8952" y="1008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78" name="Google Shape;4070;p74"/>
                <p:cNvSpPr/>
                <p:nvPr/>
              </p:nvSpPr>
              <p:spPr>
                <a:xfrm>
                  <a:off x="3779884" y="3366443"/>
                  <a:ext cx="34449" cy="676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80" h="8601" fill="none" extrusionOk="0">
                      <a:moveTo>
                        <a:pt x="1" y="8601"/>
                      </a:moveTo>
                      <a:lnTo>
                        <a:pt x="438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79" name="Google Shape;4071;p74"/>
                <p:cNvSpPr/>
                <p:nvPr/>
              </p:nvSpPr>
              <p:spPr>
                <a:xfrm>
                  <a:off x="3701776" y="3353693"/>
                  <a:ext cx="116363" cy="127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95" h="1622" fill="none" extrusionOk="0">
                      <a:moveTo>
                        <a:pt x="14795" y="1621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80" name="Google Shape;4072;p74"/>
                <p:cNvSpPr/>
                <p:nvPr/>
              </p:nvSpPr>
              <p:spPr>
                <a:xfrm>
                  <a:off x="3701776" y="3313063"/>
                  <a:ext cx="227204" cy="406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888" h="5167" fill="none" extrusionOk="0">
                      <a:moveTo>
                        <a:pt x="28887" y="1"/>
                      </a:moveTo>
                      <a:lnTo>
                        <a:pt x="0" y="5166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81" name="Google Shape;4073;p74"/>
                <p:cNvSpPr/>
                <p:nvPr/>
              </p:nvSpPr>
              <p:spPr>
                <a:xfrm>
                  <a:off x="3888633" y="3313063"/>
                  <a:ext cx="40347" cy="1144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30" h="14554" fill="none" extrusionOk="0">
                      <a:moveTo>
                        <a:pt x="5129" y="1"/>
                      </a:moveTo>
                      <a:lnTo>
                        <a:pt x="0" y="14553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82" name="Google Shape;4074;p74"/>
                <p:cNvSpPr/>
                <p:nvPr/>
              </p:nvSpPr>
              <p:spPr>
                <a:xfrm>
                  <a:off x="3814325" y="3366443"/>
                  <a:ext cx="74316" cy="610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49" h="7767" fill="none" extrusionOk="0">
                      <a:moveTo>
                        <a:pt x="1" y="0"/>
                      </a:moveTo>
                      <a:lnTo>
                        <a:pt x="9448" y="7766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83" name="Google Shape;4075;p74"/>
                <p:cNvSpPr/>
                <p:nvPr/>
              </p:nvSpPr>
              <p:spPr>
                <a:xfrm>
                  <a:off x="3838399" y="3427522"/>
                  <a:ext cx="50242" cy="677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88" h="8614" fill="none" extrusionOk="0">
                      <a:moveTo>
                        <a:pt x="0" y="8613"/>
                      </a:moveTo>
                      <a:lnTo>
                        <a:pt x="6387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84" name="Google Shape;4076;p74"/>
                <p:cNvSpPr/>
                <p:nvPr/>
              </p:nvSpPr>
              <p:spPr>
                <a:xfrm>
                  <a:off x="3814325" y="3313063"/>
                  <a:ext cx="114656" cy="533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578" h="6788" fill="none" extrusionOk="0">
                      <a:moveTo>
                        <a:pt x="1" y="6787"/>
                      </a:moveTo>
                      <a:lnTo>
                        <a:pt x="14577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85" name="Google Shape;4077;p74"/>
                <p:cNvSpPr/>
                <p:nvPr/>
              </p:nvSpPr>
              <p:spPr>
                <a:xfrm>
                  <a:off x="3888633" y="3427522"/>
                  <a:ext cx="55377" cy="762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41" h="9690" fill="none" extrusionOk="0">
                      <a:moveTo>
                        <a:pt x="0" y="0"/>
                      </a:moveTo>
                      <a:lnTo>
                        <a:pt x="7041" y="969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86" name="Google Shape;4078;p74"/>
                <p:cNvSpPr/>
                <p:nvPr/>
              </p:nvSpPr>
              <p:spPr>
                <a:xfrm>
                  <a:off x="3944003" y="3406208"/>
                  <a:ext cx="40631" cy="975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66" h="12400" fill="none" extrusionOk="0">
                      <a:moveTo>
                        <a:pt x="1" y="12400"/>
                      </a:moveTo>
                      <a:lnTo>
                        <a:pt x="5166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87" name="Google Shape;4079;p74"/>
                <p:cNvSpPr/>
                <p:nvPr/>
              </p:nvSpPr>
              <p:spPr>
                <a:xfrm>
                  <a:off x="3984625" y="3357500"/>
                  <a:ext cx="55291" cy="487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30" h="6194" fill="none" extrusionOk="0">
                      <a:moveTo>
                        <a:pt x="1" y="6194"/>
                      </a:moveTo>
                      <a:lnTo>
                        <a:pt x="7029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88" name="Google Shape;4080;p74"/>
                <p:cNvSpPr/>
                <p:nvPr/>
              </p:nvSpPr>
              <p:spPr>
                <a:xfrm>
                  <a:off x="3888633" y="3406208"/>
                  <a:ext cx="96000" cy="213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06" h="2711" fill="none" extrusionOk="0">
                      <a:moveTo>
                        <a:pt x="0" y="2710"/>
                      </a:moveTo>
                      <a:lnTo>
                        <a:pt x="12206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89" name="Google Shape;4081;p74"/>
                <p:cNvSpPr/>
                <p:nvPr/>
              </p:nvSpPr>
              <p:spPr>
                <a:xfrm>
                  <a:off x="3984625" y="3406208"/>
                  <a:ext cx="42251" cy="1363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72" h="17336" fill="none" extrusionOk="0">
                      <a:moveTo>
                        <a:pt x="1" y="1"/>
                      </a:moveTo>
                      <a:lnTo>
                        <a:pt x="5372" y="17335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90" name="Google Shape;4082;p74"/>
                <p:cNvSpPr/>
                <p:nvPr/>
              </p:nvSpPr>
              <p:spPr>
                <a:xfrm>
                  <a:off x="4026868" y="3427522"/>
                  <a:ext cx="35597" cy="1150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26" h="14626" fill="none" extrusionOk="0">
                      <a:moveTo>
                        <a:pt x="1" y="14625"/>
                      </a:moveTo>
                      <a:lnTo>
                        <a:pt x="4525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91" name="Google Shape;4083;p74"/>
                <p:cNvSpPr/>
                <p:nvPr/>
              </p:nvSpPr>
              <p:spPr>
                <a:xfrm>
                  <a:off x="3876261" y="3542548"/>
                  <a:ext cx="150615" cy="520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150" h="6618" fill="none" extrusionOk="0">
                      <a:moveTo>
                        <a:pt x="1" y="6617"/>
                      </a:moveTo>
                      <a:lnTo>
                        <a:pt x="1915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92" name="Google Shape;4084;p74"/>
                <p:cNvSpPr/>
                <p:nvPr/>
              </p:nvSpPr>
              <p:spPr>
                <a:xfrm>
                  <a:off x="4006702" y="3542548"/>
                  <a:ext cx="20174" cy="990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65" h="12593" fill="none" extrusionOk="0">
                      <a:moveTo>
                        <a:pt x="2565" y="0"/>
                      </a:moveTo>
                      <a:lnTo>
                        <a:pt x="0" y="12593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93" name="Google Shape;4085;p74"/>
                <p:cNvSpPr/>
                <p:nvPr/>
              </p:nvSpPr>
              <p:spPr>
                <a:xfrm>
                  <a:off x="3912700" y="3641584"/>
                  <a:ext cx="97817" cy="417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437" h="5312" fill="none" extrusionOk="0">
                      <a:moveTo>
                        <a:pt x="1" y="5311"/>
                      </a:moveTo>
                      <a:lnTo>
                        <a:pt x="12436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94" name="Google Shape;4086;p74"/>
                <p:cNvSpPr/>
                <p:nvPr/>
              </p:nvSpPr>
              <p:spPr>
                <a:xfrm>
                  <a:off x="3875601" y="3503726"/>
                  <a:ext cx="68410" cy="891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98" h="11336" fill="none" extrusionOk="0">
                      <a:moveTo>
                        <a:pt x="8698" y="1"/>
                      </a:moveTo>
                      <a:lnTo>
                        <a:pt x="0" y="11335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95" name="Google Shape;4087;p74"/>
                <p:cNvSpPr/>
                <p:nvPr/>
              </p:nvSpPr>
              <p:spPr>
                <a:xfrm>
                  <a:off x="3944003" y="3503726"/>
                  <a:ext cx="89441" cy="361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72" h="4598" fill="none" extrusionOk="0">
                      <a:moveTo>
                        <a:pt x="1" y="1"/>
                      </a:moveTo>
                      <a:lnTo>
                        <a:pt x="11372" y="4598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96" name="Google Shape;4088;p74"/>
                <p:cNvSpPr/>
                <p:nvPr/>
              </p:nvSpPr>
              <p:spPr>
                <a:xfrm>
                  <a:off x="4033436" y="3490599"/>
                  <a:ext cx="132824" cy="492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88" h="6267" fill="none" extrusionOk="0">
                      <a:moveTo>
                        <a:pt x="1" y="6267"/>
                      </a:moveTo>
                      <a:lnTo>
                        <a:pt x="16888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97" name="Google Shape;4089;p74"/>
                <p:cNvSpPr/>
                <p:nvPr/>
              </p:nvSpPr>
              <p:spPr>
                <a:xfrm>
                  <a:off x="4166252" y="3490599"/>
                  <a:ext cx="73459" cy="955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40" h="12146" fill="none" extrusionOk="0">
                      <a:moveTo>
                        <a:pt x="1" y="0"/>
                      </a:moveTo>
                      <a:lnTo>
                        <a:pt x="9339" y="12146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98" name="Google Shape;4090;p74"/>
                <p:cNvSpPr/>
                <p:nvPr/>
              </p:nvSpPr>
              <p:spPr>
                <a:xfrm>
                  <a:off x="4027726" y="3539882"/>
                  <a:ext cx="211985" cy="399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953" h="5082" fill="none" extrusionOk="0">
                      <a:moveTo>
                        <a:pt x="26952" y="5081"/>
                      </a:moveTo>
                      <a:lnTo>
                        <a:pt x="1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99" name="Google Shape;4091;p74"/>
                <p:cNvSpPr/>
                <p:nvPr/>
              </p:nvSpPr>
              <p:spPr>
                <a:xfrm>
                  <a:off x="4027726" y="3539882"/>
                  <a:ext cx="99720" cy="1748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79" h="22235" fill="none" extrusionOk="0">
                      <a:moveTo>
                        <a:pt x="1" y="1"/>
                      </a:moveTo>
                      <a:lnTo>
                        <a:pt x="12678" y="22234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00" name="Google Shape;4092;p74"/>
                <p:cNvSpPr/>
                <p:nvPr/>
              </p:nvSpPr>
              <p:spPr>
                <a:xfrm>
                  <a:off x="4027726" y="3539882"/>
                  <a:ext cx="159754" cy="1117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312" h="14203" fill="none" extrusionOk="0">
                      <a:moveTo>
                        <a:pt x="1" y="1"/>
                      </a:moveTo>
                      <a:lnTo>
                        <a:pt x="20311" y="14202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01" name="Google Shape;4093;p74"/>
                <p:cNvSpPr/>
                <p:nvPr/>
              </p:nvSpPr>
              <p:spPr>
                <a:xfrm>
                  <a:off x="4006702" y="3641584"/>
                  <a:ext cx="120743" cy="731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2" h="9304" fill="none" extrusionOk="0">
                      <a:moveTo>
                        <a:pt x="0" y="1"/>
                      </a:moveTo>
                      <a:lnTo>
                        <a:pt x="15351" y="9303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02" name="Google Shape;4094;p74"/>
                <p:cNvSpPr/>
                <p:nvPr/>
              </p:nvSpPr>
              <p:spPr>
                <a:xfrm>
                  <a:off x="4006702" y="3641584"/>
                  <a:ext cx="39773" cy="1402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57" h="17832" fill="none" extrusionOk="0">
                      <a:moveTo>
                        <a:pt x="5057" y="17832"/>
                      </a:moveTo>
                      <a:lnTo>
                        <a:pt x="0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03" name="Google Shape;4095;p74"/>
                <p:cNvSpPr/>
                <p:nvPr/>
              </p:nvSpPr>
              <p:spPr>
                <a:xfrm>
                  <a:off x="3996423" y="3784585"/>
                  <a:ext cx="51862" cy="102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94" h="1307" fill="none" extrusionOk="0">
                      <a:moveTo>
                        <a:pt x="1" y="1307"/>
                      </a:moveTo>
                      <a:lnTo>
                        <a:pt x="6594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04" name="Google Shape;4096;p74"/>
                <p:cNvSpPr/>
                <p:nvPr/>
              </p:nvSpPr>
              <p:spPr>
                <a:xfrm>
                  <a:off x="4048277" y="3784585"/>
                  <a:ext cx="47583" cy="688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50" h="8759" fill="none" extrusionOk="0">
                      <a:moveTo>
                        <a:pt x="1" y="0"/>
                      </a:moveTo>
                      <a:lnTo>
                        <a:pt x="6049" y="8758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05" name="Google Shape;4097;p74"/>
                <p:cNvSpPr/>
                <p:nvPr/>
              </p:nvSpPr>
              <p:spPr>
                <a:xfrm>
                  <a:off x="4095947" y="3788392"/>
                  <a:ext cx="10280" cy="648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7" h="8251" fill="none" extrusionOk="0">
                      <a:moveTo>
                        <a:pt x="0" y="8250"/>
                      </a:moveTo>
                      <a:lnTo>
                        <a:pt x="1307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06" name="Google Shape;4098;p74"/>
                <p:cNvSpPr/>
                <p:nvPr/>
              </p:nvSpPr>
              <p:spPr>
                <a:xfrm>
                  <a:off x="4095852" y="3853467"/>
                  <a:ext cx="45672" cy="158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07" h="2021" fill="none" extrusionOk="0">
                      <a:moveTo>
                        <a:pt x="0" y="0"/>
                      </a:moveTo>
                      <a:lnTo>
                        <a:pt x="5807" y="202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07" name="Google Shape;4099;p74"/>
                <p:cNvSpPr/>
                <p:nvPr/>
              </p:nvSpPr>
              <p:spPr>
                <a:xfrm>
                  <a:off x="4138567" y="3868308"/>
                  <a:ext cx="16469" cy="1017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4" h="12932" fill="none" extrusionOk="0">
                      <a:moveTo>
                        <a:pt x="1" y="1"/>
                      </a:moveTo>
                      <a:lnTo>
                        <a:pt x="2093" y="12932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08" name="Google Shape;4100;p74"/>
                <p:cNvSpPr/>
                <p:nvPr/>
              </p:nvSpPr>
              <p:spPr>
                <a:xfrm>
                  <a:off x="3875601" y="3592876"/>
                  <a:ext cx="131110" cy="487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70" h="6194" fill="none" extrusionOk="0">
                      <a:moveTo>
                        <a:pt x="0" y="0"/>
                      </a:moveTo>
                      <a:lnTo>
                        <a:pt x="16669" y="6194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09" name="Google Shape;4101;p74"/>
                <p:cNvSpPr/>
                <p:nvPr/>
              </p:nvSpPr>
              <p:spPr>
                <a:xfrm>
                  <a:off x="4164828" y="3394410"/>
                  <a:ext cx="26458" cy="931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64" h="11844" fill="none" extrusionOk="0">
                      <a:moveTo>
                        <a:pt x="0" y="11843"/>
                      </a:moveTo>
                      <a:lnTo>
                        <a:pt x="3363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10" name="Google Shape;4102;p74"/>
                <p:cNvSpPr/>
                <p:nvPr/>
              </p:nvSpPr>
              <p:spPr>
                <a:xfrm>
                  <a:off x="4191278" y="3394410"/>
                  <a:ext cx="86586" cy="527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09" h="6703" fill="none" extrusionOk="0">
                      <a:moveTo>
                        <a:pt x="0" y="1"/>
                      </a:moveTo>
                      <a:lnTo>
                        <a:pt x="11008" y="6702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318" name="Google Shape;4103;p74"/>
              <p:cNvGrpSpPr/>
              <p:nvPr/>
            </p:nvGrpSpPr>
            <p:grpSpPr>
              <a:xfrm>
                <a:off x="4180904" y="4251758"/>
                <a:ext cx="37783" cy="32420"/>
                <a:chOff x="4180904" y="4251758"/>
                <a:chExt cx="37783" cy="32420"/>
              </a:xfrm>
            </p:grpSpPr>
            <p:sp>
              <p:nvSpPr>
                <p:cNvPr id="2453" name="Google Shape;4104;p74"/>
                <p:cNvSpPr/>
                <p:nvPr/>
              </p:nvSpPr>
              <p:spPr>
                <a:xfrm>
                  <a:off x="4180904" y="4251758"/>
                  <a:ext cx="37783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2" extrusionOk="0">
                      <a:moveTo>
                        <a:pt x="2738" y="0"/>
                      </a:moveTo>
                      <a:cubicBezTo>
                        <a:pt x="2231" y="0"/>
                        <a:pt x="1715" y="190"/>
                        <a:pt x="1295" y="613"/>
                      </a:cubicBezTo>
                      <a:cubicBezTo>
                        <a:pt x="1" y="1908"/>
                        <a:pt x="920" y="4121"/>
                        <a:pt x="2759" y="4121"/>
                      </a:cubicBezTo>
                      <a:cubicBezTo>
                        <a:pt x="3884" y="4109"/>
                        <a:pt x="4803" y="3190"/>
                        <a:pt x="4803" y="2065"/>
                      </a:cubicBezTo>
                      <a:cubicBezTo>
                        <a:pt x="4803" y="823"/>
                        <a:pt x="3792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54" name="Google Shape;4105;p74"/>
                <p:cNvSpPr/>
                <p:nvPr/>
              </p:nvSpPr>
              <p:spPr>
                <a:xfrm>
                  <a:off x="4196037" y="426143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319" name="Google Shape;4106;p74"/>
              <p:cNvGrpSpPr/>
              <p:nvPr/>
            </p:nvGrpSpPr>
            <p:grpSpPr>
              <a:xfrm>
                <a:off x="4201644" y="4081324"/>
                <a:ext cx="37783" cy="32364"/>
                <a:chOff x="4201644" y="4081324"/>
                <a:chExt cx="37783" cy="32364"/>
              </a:xfrm>
            </p:grpSpPr>
            <p:sp>
              <p:nvSpPr>
                <p:cNvPr id="2451" name="Google Shape;4107;p74"/>
                <p:cNvSpPr/>
                <p:nvPr/>
              </p:nvSpPr>
              <p:spPr>
                <a:xfrm>
                  <a:off x="4201644" y="4081324"/>
                  <a:ext cx="37783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5" extrusionOk="0">
                      <a:moveTo>
                        <a:pt x="2732" y="1"/>
                      </a:moveTo>
                      <a:cubicBezTo>
                        <a:pt x="2228" y="1"/>
                        <a:pt x="1713" y="188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52" name="Google Shape;4108;p74"/>
                <p:cNvSpPr/>
                <p:nvPr/>
              </p:nvSpPr>
              <p:spPr>
                <a:xfrm>
                  <a:off x="4214582" y="4091037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02" y="0"/>
                      </a:moveTo>
                      <a:cubicBezTo>
                        <a:pt x="364" y="0"/>
                        <a:pt x="1" y="883"/>
                        <a:pt x="521" y="1415"/>
                      </a:cubicBezTo>
                      <a:cubicBezTo>
                        <a:pt x="688" y="1582"/>
                        <a:pt x="894" y="1657"/>
                        <a:pt x="1096" y="1657"/>
                      </a:cubicBezTo>
                      <a:cubicBezTo>
                        <a:pt x="1524" y="1657"/>
                        <a:pt x="1936" y="1323"/>
                        <a:pt x="1936" y="823"/>
                      </a:cubicBezTo>
                      <a:cubicBezTo>
                        <a:pt x="1936" y="363"/>
                        <a:pt x="1561" y="0"/>
                        <a:pt x="110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320" name="Google Shape;4109;p74"/>
              <p:cNvGrpSpPr/>
              <p:nvPr/>
            </p:nvGrpSpPr>
            <p:grpSpPr>
              <a:xfrm>
                <a:off x="4284416" y="3887428"/>
                <a:ext cx="37783" cy="32451"/>
                <a:chOff x="4284416" y="3887428"/>
                <a:chExt cx="37783" cy="32451"/>
              </a:xfrm>
            </p:grpSpPr>
            <p:sp>
              <p:nvSpPr>
                <p:cNvPr id="2449" name="Google Shape;4110;p74"/>
                <p:cNvSpPr/>
                <p:nvPr/>
              </p:nvSpPr>
              <p:spPr>
                <a:xfrm>
                  <a:off x="4284416" y="3887428"/>
                  <a:ext cx="37783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6" extrusionOk="0">
                      <a:moveTo>
                        <a:pt x="2731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1" y="1900"/>
                        <a:pt x="920" y="4126"/>
                        <a:pt x="2747" y="4126"/>
                      </a:cubicBezTo>
                      <a:cubicBezTo>
                        <a:pt x="3884" y="4114"/>
                        <a:pt x="4803" y="3195"/>
                        <a:pt x="4803" y="2070"/>
                      </a:cubicBezTo>
                      <a:cubicBezTo>
                        <a:pt x="4803" y="824"/>
                        <a:pt x="3788" y="1"/>
                        <a:pt x="273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50" name="Google Shape;4111;p74"/>
                <p:cNvSpPr/>
                <p:nvPr/>
              </p:nvSpPr>
              <p:spPr>
                <a:xfrm>
                  <a:off x="4299548" y="3897039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63" y="1"/>
                        <a:pt x="0" y="376"/>
                        <a:pt x="0" y="835"/>
                      </a:cubicBezTo>
                      <a:cubicBezTo>
                        <a:pt x="0" y="1295"/>
                        <a:pt x="363" y="1658"/>
                        <a:pt x="823" y="1658"/>
                      </a:cubicBezTo>
                      <a:cubicBezTo>
                        <a:pt x="1283" y="1658"/>
                        <a:pt x="1658" y="1295"/>
                        <a:pt x="1658" y="835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321" name="Google Shape;4112;p74"/>
              <p:cNvGrpSpPr/>
              <p:nvPr/>
            </p:nvGrpSpPr>
            <p:grpSpPr>
              <a:xfrm>
                <a:off x="4223721" y="3860404"/>
                <a:ext cx="37870" cy="32364"/>
                <a:chOff x="4223721" y="3860404"/>
                <a:chExt cx="37870" cy="32364"/>
              </a:xfrm>
            </p:grpSpPr>
            <p:sp>
              <p:nvSpPr>
                <p:cNvPr id="2447" name="Google Shape;4113;p74"/>
                <p:cNvSpPr/>
                <p:nvPr/>
              </p:nvSpPr>
              <p:spPr>
                <a:xfrm>
                  <a:off x="4223721" y="3860404"/>
                  <a:ext cx="37870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5" extrusionOk="0">
                      <a:moveTo>
                        <a:pt x="2735" y="1"/>
                      </a:moveTo>
                      <a:cubicBezTo>
                        <a:pt x="2228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58" y="4114"/>
                      </a:cubicBezTo>
                      <a:cubicBezTo>
                        <a:pt x="3883" y="4114"/>
                        <a:pt x="4803" y="3195"/>
                        <a:pt x="4815" y="2058"/>
                      </a:cubicBezTo>
                      <a:cubicBezTo>
                        <a:pt x="4815" y="822"/>
                        <a:pt x="3795" y="1"/>
                        <a:pt x="273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48" name="Google Shape;4114;p74"/>
                <p:cNvSpPr/>
                <p:nvPr/>
              </p:nvSpPr>
              <p:spPr>
                <a:xfrm>
                  <a:off x="4238846" y="3870117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6" y="0"/>
                        <a:pt x="1" y="363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322" name="Google Shape;4115;p74"/>
              <p:cNvGrpSpPr/>
              <p:nvPr/>
            </p:nvGrpSpPr>
            <p:grpSpPr>
              <a:xfrm>
                <a:off x="4104889" y="3699242"/>
                <a:ext cx="37776" cy="32357"/>
                <a:chOff x="4104889" y="3699242"/>
                <a:chExt cx="37776" cy="32357"/>
              </a:xfrm>
            </p:grpSpPr>
            <p:sp>
              <p:nvSpPr>
                <p:cNvPr id="2445" name="Google Shape;4116;p74"/>
                <p:cNvSpPr/>
                <p:nvPr/>
              </p:nvSpPr>
              <p:spPr>
                <a:xfrm>
                  <a:off x="4104889" y="3699242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0" y="0"/>
                      </a:moveTo>
                      <a:cubicBezTo>
                        <a:pt x="2226" y="0"/>
                        <a:pt x="1712" y="188"/>
                        <a:pt x="1295" y="605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46" name="Google Shape;4117;p74"/>
                <p:cNvSpPr/>
                <p:nvPr/>
              </p:nvSpPr>
              <p:spPr>
                <a:xfrm>
                  <a:off x="4120013" y="3708948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76" y="0"/>
                        <a:pt x="1" y="375"/>
                        <a:pt x="1" y="823"/>
                      </a:cubicBezTo>
                      <a:cubicBezTo>
                        <a:pt x="1" y="1283"/>
                        <a:pt x="376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5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323" name="Google Shape;4118;p74"/>
              <p:cNvGrpSpPr/>
              <p:nvPr/>
            </p:nvGrpSpPr>
            <p:grpSpPr>
              <a:xfrm>
                <a:off x="4143608" y="3475121"/>
                <a:ext cx="37878" cy="32420"/>
                <a:chOff x="4143608" y="3475121"/>
                <a:chExt cx="37878" cy="32420"/>
              </a:xfrm>
            </p:grpSpPr>
            <p:sp>
              <p:nvSpPr>
                <p:cNvPr id="2443" name="Google Shape;4119;p74"/>
                <p:cNvSpPr/>
                <p:nvPr/>
              </p:nvSpPr>
              <p:spPr>
                <a:xfrm>
                  <a:off x="4143608" y="3475121"/>
                  <a:ext cx="37878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2" extrusionOk="0">
                      <a:moveTo>
                        <a:pt x="2750" y="0"/>
                      </a:moveTo>
                      <a:cubicBezTo>
                        <a:pt x="2244" y="0"/>
                        <a:pt x="1727" y="190"/>
                        <a:pt x="1307" y="614"/>
                      </a:cubicBezTo>
                      <a:cubicBezTo>
                        <a:pt x="1" y="1908"/>
                        <a:pt x="920" y="4122"/>
                        <a:pt x="2759" y="4122"/>
                      </a:cubicBezTo>
                      <a:cubicBezTo>
                        <a:pt x="3896" y="4122"/>
                        <a:pt x="4815" y="3202"/>
                        <a:pt x="4815" y="2065"/>
                      </a:cubicBezTo>
                      <a:cubicBezTo>
                        <a:pt x="4815" y="823"/>
                        <a:pt x="3805" y="0"/>
                        <a:pt x="275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44" name="Google Shape;4120;p74"/>
                <p:cNvSpPr/>
                <p:nvPr/>
              </p:nvSpPr>
              <p:spPr>
                <a:xfrm>
                  <a:off x="4158741" y="3484795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76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94" y="1658"/>
                        <a:pt x="1657" y="1295"/>
                        <a:pt x="1657" y="835"/>
                      </a:cubicBezTo>
                      <a:cubicBezTo>
                        <a:pt x="1657" y="376"/>
                        <a:pt x="1294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324" name="Google Shape;4121;p74"/>
              <p:cNvGrpSpPr/>
              <p:nvPr/>
            </p:nvGrpSpPr>
            <p:grpSpPr>
              <a:xfrm>
                <a:off x="4217248" y="3570893"/>
                <a:ext cx="37776" cy="32364"/>
                <a:chOff x="4217248" y="3570893"/>
                <a:chExt cx="37776" cy="32364"/>
              </a:xfrm>
            </p:grpSpPr>
            <p:sp>
              <p:nvSpPr>
                <p:cNvPr id="2441" name="Google Shape;4122;p74"/>
                <p:cNvSpPr/>
                <p:nvPr/>
              </p:nvSpPr>
              <p:spPr>
                <a:xfrm>
                  <a:off x="4217248" y="3570893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8" y="1"/>
                        <a:pt x="1713" y="188"/>
                        <a:pt x="1295" y="606"/>
                      </a:cubicBezTo>
                      <a:cubicBezTo>
                        <a:pt x="1" y="1900"/>
                        <a:pt x="920" y="4114"/>
                        <a:pt x="2759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42" name="Google Shape;4123;p74"/>
                <p:cNvSpPr/>
                <p:nvPr/>
              </p:nvSpPr>
              <p:spPr>
                <a:xfrm>
                  <a:off x="4232373" y="3580599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4" y="1"/>
                      </a:moveTo>
                      <a:cubicBezTo>
                        <a:pt x="364" y="1"/>
                        <a:pt x="1" y="376"/>
                        <a:pt x="1" y="824"/>
                      </a:cubicBezTo>
                      <a:cubicBezTo>
                        <a:pt x="1" y="1283"/>
                        <a:pt x="364" y="1658"/>
                        <a:pt x="824" y="1658"/>
                      </a:cubicBezTo>
                      <a:cubicBezTo>
                        <a:pt x="1283" y="1658"/>
                        <a:pt x="1658" y="1283"/>
                        <a:pt x="1658" y="824"/>
                      </a:cubicBezTo>
                      <a:cubicBezTo>
                        <a:pt x="1658" y="376"/>
                        <a:pt x="1283" y="1"/>
                        <a:pt x="82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325" name="Google Shape;4124;p74"/>
              <p:cNvGrpSpPr/>
              <p:nvPr/>
            </p:nvGrpSpPr>
            <p:grpSpPr>
              <a:xfrm>
                <a:off x="4255307" y="3431612"/>
                <a:ext cx="37776" cy="32451"/>
                <a:chOff x="4255307" y="3431612"/>
                <a:chExt cx="37776" cy="32451"/>
              </a:xfrm>
            </p:grpSpPr>
            <p:sp>
              <p:nvSpPr>
                <p:cNvPr id="2439" name="Google Shape;4125;p74"/>
                <p:cNvSpPr/>
                <p:nvPr/>
              </p:nvSpPr>
              <p:spPr>
                <a:xfrm>
                  <a:off x="4255307" y="3431612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2" y="187"/>
                        <a:pt x="1295" y="605"/>
                      </a:cubicBezTo>
                      <a:cubicBezTo>
                        <a:pt x="0" y="1912"/>
                        <a:pt x="920" y="4125"/>
                        <a:pt x="2758" y="4125"/>
                      </a:cubicBezTo>
                      <a:cubicBezTo>
                        <a:pt x="3883" y="4113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40" name="Google Shape;4126;p74"/>
                <p:cNvSpPr/>
                <p:nvPr/>
              </p:nvSpPr>
              <p:spPr>
                <a:xfrm>
                  <a:off x="4270432" y="3441317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6" y="0"/>
                        <a:pt x="1" y="375"/>
                        <a:pt x="1" y="835"/>
                      </a:cubicBezTo>
                      <a:cubicBezTo>
                        <a:pt x="1" y="1295"/>
                        <a:pt x="376" y="1658"/>
                        <a:pt x="835" y="1658"/>
                      </a:cubicBezTo>
                      <a:cubicBezTo>
                        <a:pt x="1295" y="1658"/>
                        <a:pt x="1658" y="1295"/>
                        <a:pt x="1658" y="835"/>
                      </a:cubicBezTo>
                      <a:cubicBezTo>
                        <a:pt x="1658" y="375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326" name="Google Shape;4127;p74"/>
              <p:cNvGrpSpPr/>
              <p:nvPr/>
            </p:nvGrpSpPr>
            <p:grpSpPr>
              <a:xfrm>
                <a:off x="3853052" y="3577398"/>
                <a:ext cx="37776" cy="32420"/>
                <a:chOff x="3853052" y="3577398"/>
                <a:chExt cx="37776" cy="32420"/>
              </a:xfrm>
            </p:grpSpPr>
            <p:sp>
              <p:nvSpPr>
                <p:cNvPr id="2437" name="Google Shape;4128;p74"/>
                <p:cNvSpPr/>
                <p:nvPr/>
              </p:nvSpPr>
              <p:spPr>
                <a:xfrm>
                  <a:off x="3853052" y="3577398"/>
                  <a:ext cx="37776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2" extrusionOk="0">
                      <a:moveTo>
                        <a:pt x="2737" y="0"/>
                      </a:moveTo>
                      <a:cubicBezTo>
                        <a:pt x="2231" y="0"/>
                        <a:pt x="1714" y="190"/>
                        <a:pt x="1294" y="614"/>
                      </a:cubicBezTo>
                      <a:cubicBezTo>
                        <a:pt x="0" y="1908"/>
                        <a:pt x="919" y="4122"/>
                        <a:pt x="2746" y="4122"/>
                      </a:cubicBezTo>
                      <a:cubicBezTo>
                        <a:pt x="3883" y="4122"/>
                        <a:pt x="4803" y="3202"/>
                        <a:pt x="4803" y="2065"/>
                      </a:cubicBezTo>
                      <a:cubicBezTo>
                        <a:pt x="4803" y="823"/>
                        <a:pt x="3792" y="0"/>
                        <a:pt x="2737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38" name="Google Shape;4129;p74"/>
                <p:cNvSpPr/>
                <p:nvPr/>
              </p:nvSpPr>
              <p:spPr>
                <a:xfrm>
                  <a:off x="3868176" y="358707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1" y="376"/>
                        <a:pt x="1" y="835"/>
                      </a:cubicBezTo>
                      <a:cubicBezTo>
                        <a:pt x="1" y="1295"/>
                        <a:pt x="363" y="1658"/>
                        <a:pt x="823" y="1658"/>
                      </a:cubicBezTo>
                      <a:cubicBezTo>
                        <a:pt x="1283" y="1658"/>
                        <a:pt x="1658" y="1295"/>
                        <a:pt x="1658" y="835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327" name="Google Shape;4130;p74"/>
              <p:cNvGrpSpPr/>
              <p:nvPr/>
            </p:nvGrpSpPr>
            <p:grpSpPr>
              <a:xfrm>
                <a:off x="4039908" y="3412107"/>
                <a:ext cx="37776" cy="32357"/>
                <a:chOff x="4039908" y="3412107"/>
                <a:chExt cx="37776" cy="32357"/>
              </a:xfrm>
            </p:grpSpPr>
            <p:sp>
              <p:nvSpPr>
                <p:cNvPr id="2435" name="Google Shape;4131;p74"/>
                <p:cNvSpPr/>
                <p:nvPr/>
              </p:nvSpPr>
              <p:spPr>
                <a:xfrm>
                  <a:off x="4039908" y="341210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5" y="605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36" name="Google Shape;4132;p74"/>
                <p:cNvSpPr/>
                <p:nvPr/>
              </p:nvSpPr>
              <p:spPr>
                <a:xfrm>
                  <a:off x="4055033" y="342181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1" y="363"/>
                        <a:pt x="1" y="823"/>
                      </a:cubicBezTo>
                      <a:cubicBezTo>
                        <a:pt x="1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328" name="Google Shape;4133;p74"/>
              <p:cNvGrpSpPr/>
              <p:nvPr/>
            </p:nvGrpSpPr>
            <p:grpSpPr>
              <a:xfrm>
                <a:off x="4017360" y="3342061"/>
                <a:ext cx="37870" cy="32380"/>
                <a:chOff x="4017360" y="3342061"/>
                <a:chExt cx="37870" cy="32380"/>
              </a:xfrm>
            </p:grpSpPr>
            <p:sp>
              <p:nvSpPr>
                <p:cNvPr id="2433" name="Google Shape;4134;p74"/>
                <p:cNvSpPr/>
                <p:nvPr/>
              </p:nvSpPr>
              <p:spPr>
                <a:xfrm>
                  <a:off x="4017360" y="3342061"/>
                  <a:ext cx="37870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7" extrusionOk="0">
                      <a:moveTo>
                        <a:pt x="2749" y="0"/>
                      </a:moveTo>
                      <a:cubicBezTo>
                        <a:pt x="2243" y="0"/>
                        <a:pt x="1726" y="189"/>
                        <a:pt x="1307" y="608"/>
                      </a:cubicBezTo>
                      <a:cubicBezTo>
                        <a:pt x="0" y="1903"/>
                        <a:pt x="920" y="4116"/>
                        <a:pt x="2758" y="4116"/>
                      </a:cubicBezTo>
                      <a:cubicBezTo>
                        <a:pt x="3895" y="4116"/>
                        <a:pt x="4815" y="3197"/>
                        <a:pt x="4815" y="2060"/>
                      </a:cubicBezTo>
                      <a:cubicBezTo>
                        <a:pt x="4815" y="817"/>
                        <a:pt x="3804" y="0"/>
                        <a:pt x="274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34" name="Google Shape;4135;p74"/>
                <p:cNvSpPr/>
                <p:nvPr/>
              </p:nvSpPr>
              <p:spPr>
                <a:xfrm>
                  <a:off x="4032484" y="3351790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6" y="0"/>
                        <a:pt x="1" y="363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63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2329" name="Google Shape;4136;p74"/>
              <p:cNvSpPr/>
              <p:nvPr/>
            </p:nvSpPr>
            <p:spPr>
              <a:xfrm>
                <a:off x="3998712" y="3520180"/>
                <a:ext cx="47764" cy="40929"/>
              </a:xfrm>
              <a:custGeom>
                <a:avLst/>
                <a:gdLst/>
                <a:ahLst/>
                <a:cxnLst/>
                <a:rect l="l" t="t" r="r" b="b"/>
                <a:pathLst>
                  <a:path w="6073" h="5204" extrusionOk="0">
                    <a:moveTo>
                      <a:pt x="3457" y="0"/>
                    </a:moveTo>
                    <a:cubicBezTo>
                      <a:pt x="2821" y="0"/>
                      <a:pt x="2173" y="236"/>
                      <a:pt x="1645" y="764"/>
                    </a:cubicBezTo>
                    <a:cubicBezTo>
                      <a:pt x="0" y="2397"/>
                      <a:pt x="1162" y="5191"/>
                      <a:pt x="3472" y="5203"/>
                    </a:cubicBezTo>
                    <a:cubicBezTo>
                      <a:pt x="4899" y="5191"/>
                      <a:pt x="6061" y="4030"/>
                      <a:pt x="6073" y="2602"/>
                    </a:cubicBezTo>
                    <a:cubicBezTo>
                      <a:pt x="6073" y="1038"/>
                      <a:pt x="4792" y="0"/>
                      <a:pt x="3457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0" name="Google Shape;4137;p74"/>
              <p:cNvSpPr/>
              <p:nvPr/>
            </p:nvSpPr>
            <p:spPr>
              <a:xfrm>
                <a:off x="4011744" y="3529893"/>
                <a:ext cx="25026" cy="21448"/>
              </a:xfrm>
              <a:custGeom>
                <a:avLst/>
                <a:gdLst/>
                <a:ahLst/>
                <a:cxnLst/>
                <a:rect l="l" t="t" r="r" b="b"/>
                <a:pathLst>
                  <a:path w="3182" h="2727" extrusionOk="0">
                    <a:moveTo>
                      <a:pt x="1815" y="0"/>
                    </a:moveTo>
                    <a:cubicBezTo>
                      <a:pt x="605" y="0"/>
                      <a:pt x="1" y="1464"/>
                      <a:pt x="847" y="2323"/>
                    </a:cubicBezTo>
                    <a:cubicBezTo>
                      <a:pt x="1126" y="2601"/>
                      <a:pt x="1468" y="2726"/>
                      <a:pt x="1803" y="2726"/>
                    </a:cubicBezTo>
                    <a:cubicBezTo>
                      <a:pt x="2503" y="2726"/>
                      <a:pt x="3174" y="2185"/>
                      <a:pt x="3182" y="1367"/>
                    </a:cubicBezTo>
                    <a:cubicBezTo>
                      <a:pt x="3182" y="605"/>
                      <a:pt x="2565" y="0"/>
                      <a:pt x="1815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2331" name="Google Shape;4138;p74"/>
              <p:cNvGrpSpPr/>
              <p:nvPr/>
            </p:nvGrpSpPr>
            <p:grpSpPr>
              <a:xfrm>
                <a:off x="3750870" y="3418650"/>
                <a:ext cx="37776" cy="32380"/>
                <a:chOff x="3750870" y="3418650"/>
                <a:chExt cx="37776" cy="32380"/>
              </a:xfrm>
            </p:grpSpPr>
            <p:sp>
              <p:nvSpPr>
                <p:cNvPr id="2431" name="Google Shape;4139;p74"/>
                <p:cNvSpPr/>
                <p:nvPr/>
              </p:nvSpPr>
              <p:spPr>
                <a:xfrm>
                  <a:off x="3750870" y="3418650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0"/>
                      </a:moveTo>
                      <a:cubicBezTo>
                        <a:pt x="2231" y="0"/>
                        <a:pt x="1714" y="188"/>
                        <a:pt x="1295" y="608"/>
                      </a:cubicBezTo>
                      <a:cubicBezTo>
                        <a:pt x="0" y="1903"/>
                        <a:pt x="920" y="4116"/>
                        <a:pt x="2746" y="4116"/>
                      </a:cubicBezTo>
                      <a:cubicBezTo>
                        <a:pt x="3883" y="4104"/>
                        <a:pt x="4803" y="3185"/>
                        <a:pt x="4803" y="2060"/>
                      </a:cubicBezTo>
                      <a:cubicBezTo>
                        <a:pt x="4803" y="817"/>
                        <a:pt x="3792" y="0"/>
                        <a:pt x="2737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32" name="Google Shape;4140;p74"/>
                <p:cNvSpPr/>
                <p:nvPr/>
              </p:nvSpPr>
              <p:spPr>
                <a:xfrm>
                  <a:off x="3765994" y="3428285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1" y="375"/>
                        <a:pt x="1" y="835"/>
                      </a:cubicBezTo>
                      <a:cubicBezTo>
                        <a:pt x="1" y="1294"/>
                        <a:pt x="363" y="1657"/>
                        <a:pt x="823" y="1657"/>
                      </a:cubicBezTo>
                      <a:cubicBezTo>
                        <a:pt x="1283" y="1657"/>
                        <a:pt x="1658" y="1294"/>
                        <a:pt x="1658" y="835"/>
                      </a:cubicBezTo>
                      <a:cubicBezTo>
                        <a:pt x="1658" y="375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332" name="Google Shape;4141;p74"/>
              <p:cNvGrpSpPr/>
              <p:nvPr/>
            </p:nvGrpSpPr>
            <p:grpSpPr>
              <a:xfrm>
                <a:off x="3632509" y="3274438"/>
                <a:ext cx="37783" cy="32357"/>
                <a:chOff x="3632509" y="3274438"/>
                <a:chExt cx="37783" cy="32357"/>
              </a:xfrm>
            </p:grpSpPr>
            <p:sp>
              <p:nvSpPr>
                <p:cNvPr id="2429" name="Google Shape;4142;p74"/>
                <p:cNvSpPr/>
                <p:nvPr/>
              </p:nvSpPr>
              <p:spPr>
                <a:xfrm>
                  <a:off x="3632509" y="3274438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5"/>
                      </a:cubicBezTo>
                      <a:cubicBezTo>
                        <a:pt x="1" y="1900"/>
                        <a:pt x="908" y="4114"/>
                        <a:pt x="2747" y="4114"/>
                      </a:cubicBezTo>
                      <a:cubicBezTo>
                        <a:pt x="3872" y="4114"/>
                        <a:pt x="4791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30" name="Google Shape;4143;p74"/>
                <p:cNvSpPr/>
                <p:nvPr/>
              </p:nvSpPr>
              <p:spPr>
                <a:xfrm>
                  <a:off x="3647547" y="3284049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333" name="Google Shape;4144;p74"/>
              <p:cNvGrpSpPr/>
              <p:nvPr/>
            </p:nvGrpSpPr>
            <p:grpSpPr>
              <a:xfrm>
                <a:off x="3906424" y="3297561"/>
                <a:ext cx="37776" cy="32451"/>
                <a:chOff x="3906424" y="3297561"/>
                <a:chExt cx="37776" cy="32451"/>
              </a:xfrm>
            </p:grpSpPr>
            <p:sp>
              <p:nvSpPr>
                <p:cNvPr id="2427" name="Google Shape;4145;p74"/>
                <p:cNvSpPr/>
                <p:nvPr/>
              </p:nvSpPr>
              <p:spPr>
                <a:xfrm>
                  <a:off x="3906424" y="3297561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3" y="187"/>
                        <a:pt x="1295" y="605"/>
                      </a:cubicBezTo>
                      <a:cubicBezTo>
                        <a:pt x="0" y="1899"/>
                        <a:pt x="920" y="4125"/>
                        <a:pt x="2746" y="4125"/>
                      </a:cubicBezTo>
                      <a:cubicBezTo>
                        <a:pt x="3883" y="4113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28" name="Google Shape;4146;p74"/>
                <p:cNvSpPr/>
                <p:nvPr/>
              </p:nvSpPr>
              <p:spPr>
                <a:xfrm>
                  <a:off x="3921548" y="3307361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23" y="0"/>
                      </a:moveTo>
                      <a:cubicBezTo>
                        <a:pt x="364" y="0"/>
                        <a:pt x="1" y="363"/>
                        <a:pt x="1" y="823"/>
                      </a:cubicBezTo>
                      <a:cubicBezTo>
                        <a:pt x="1" y="1282"/>
                        <a:pt x="364" y="1657"/>
                        <a:pt x="823" y="1657"/>
                      </a:cubicBezTo>
                      <a:cubicBezTo>
                        <a:pt x="1283" y="1657"/>
                        <a:pt x="1658" y="1282"/>
                        <a:pt x="1658" y="823"/>
                      </a:cubicBezTo>
                      <a:cubicBezTo>
                        <a:pt x="1658" y="363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334" name="Google Shape;4147;p74"/>
              <p:cNvGrpSpPr/>
              <p:nvPr/>
            </p:nvGrpSpPr>
            <p:grpSpPr>
              <a:xfrm>
                <a:off x="3866084" y="3412107"/>
                <a:ext cx="37776" cy="32357"/>
                <a:chOff x="3866084" y="3412107"/>
                <a:chExt cx="37776" cy="32357"/>
              </a:xfrm>
            </p:grpSpPr>
            <p:sp>
              <p:nvSpPr>
                <p:cNvPr id="2425" name="Google Shape;4148;p74"/>
                <p:cNvSpPr/>
                <p:nvPr/>
              </p:nvSpPr>
              <p:spPr>
                <a:xfrm>
                  <a:off x="3866084" y="341210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5" y="605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26" name="Google Shape;4149;p74"/>
                <p:cNvSpPr/>
                <p:nvPr/>
              </p:nvSpPr>
              <p:spPr>
                <a:xfrm>
                  <a:off x="3881208" y="3421812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23" y="1"/>
                      </a:moveTo>
                      <a:cubicBezTo>
                        <a:pt x="364" y="1"/>
                        <a:pt x="1" y="363"/>
                        <a:pt x="1" y="823"/>
                      </a:cubicBezTo>
                      <a:cubicBezTo>
                        <a:pt x="1" y="1283"/>
                        <a:pt x="364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335" name="Google Shape;4150;p74"/>
              <p:cNvGrpSpPr/>
              <p:nvPr/>
            </p:nvGrpSpPr>
            <p:grpSpPr>
              <a:xfrm>
                <a:off x="4023919" y="3766409"/>
                <a:ext cx="37783" cy="32357"/>
                <a:chOff x="4023919" y="3766409"/>
                <a:chExt cx="37783" cy="32357"/>
              </a:xfrm>
            </p:grpSpPr>
            <p:sp>
              <p:nvSpPr>
                <p:cNvPr id="2423" name="Google Shape;4151;p74"/>
                <p:cNvSpPr/>
                <p:nvPr/>
              </p:nvSpPr>
              <p:spPr>
                <a:xfrm>
                  <a:off x="4023919" y="3766409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4" y="187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24" name="Google Shape;4152;p74"/>
                <p:cNvSpPr/>
                <p:nvPr/>
              </p:nvSpPr>
              <p:spPr>
                <a:xfrm>
                  <a:off x="4039051" y="3776115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63" y="1"/>
                        <a:pt x="0" y="376"/>
                        <a:pt x="0" y="823"/>
                      </a:cubicBezTo>
                      <a:cubicBezTo>
                        <a:pt x="0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336" name="Google Shape;4153;p74"/>
              <p:cNvGrpSpPr/>
              <p:nvPr/>
            </p:nvGrpSpPr>
            <p:grpSpPr>
              <a:xfrm>
                <a:off x="3973882" y="3779449"/>
                <a:ext cx="37776" cy="32357"/>
                <a:chOff x="3973882" y="3779449"/>
                <a:chExt cx="37776" cy="32357"/>
              </a:xfrm>
            </p:grpSpPr>
            <p:sp>
              <p:nvSpPr>
                <p:cNvPr id="2421" name="Google Shape;4154;p74"/>
                <p:cNvSpPr/>
                <p:nvPr/>
              </p:nvSpPr>
              <p:spPr>
                <a:xfrm>
                  <a:off x="3973882" y="3779449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0" y="0"/>
                      </a:moveTo>
                      <a:cubicBezTo>
                        <a:pt x="2226" y="0"/>
                        <a:pt x="1712" y="187"/>
                        <a:pt x="1294" y="605"/>
                      </a:cubicBezTo>
                      <a:cubicBezTo>
                        <a:pt x="0" y="1899"/>
                        <a:pt x="919" y="4113"/>
                        <a:pt x="2746" y="4113"/>
                      </a:cubicBezTo>
                      <a:cubicBezTo>
                        <a:pt x="3883" y="4113"/>
                        <a:pt x="4802" y="3194"/>
                        <a:pt x="4802" y="2069"/>
                      </a:cubicBezTo>
                      <a:cubicBezTo>
                        <a:pt x="4802" y="824"/>
                        <a:pt x="3787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22" name="Google Shape;4155;p74"/>
                <p:cNvSpPr/>
                <p:nvPr/>
              </p:nvSpPr>
              <p:spPr>
                <a:xfrm>
                  <a:off x="3989006" y="3789155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0" y="375"/>
                        <a:pt x="0" y="823"/>
                      </a:cubicBezTo>
                      <a:cubicBezTo>
                        <a:pt x="0" y="1282"/>
                        <a:pt x="363" y="1657"/>
                        <a:pt x="823" y="1657"/>
                      </a:cubicBezTo>
                      <a:cubicBezTo>
                        <a:pt x="1283" y="1657"/>
                        <a:pt x="1658" y="1282"/>
                        <a:pt x="1658" y="823"/>
                      </a:cubicBezTo>
                      <a:cubicBezTo>
                        <a:pt x="1658" y="375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337" name="Google Shape;4156;p74"/>
              <p:cNvGrpSpPr/>
              <p:nvPr/>
            </p:nvGrpSpPr>
            <p:grpSpPr>
              <a:xfrm>
                <a:off x="4073398" y="3838028"/>
                <a:ext cx="37776" cy="32380"/>
                <a:chOff x="4073398" y="3838028"/>
                <a:chExt cx="37776" cy="32380"/>
              </a:xfrm>
            </p:grpSpPr>
            <p:sp>
              <p:nvSpPr>
                <p:cNvPr id="2419" name="Google Shape;4157;p74"/>
                <p:cNvSpPr/>
                <p:nvPr/>
              </p:nvSpPr>
              <p:spPr>
                <a:xfrm>
                  <a:off x="4073398" y="3838028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1"/>
                      </a:moveTo>
                      <a:cubicBezTo>
                        <a:pt x="2231" y="1"/>
                        <a:pt x="1714" y="189"/>
                        <a:pt x="1295" y="609"/>
                      </a:cubicBezTo>
                      <a:cubicBezTo>
                        <a:pt x="0" y="1891"/>
                        <a:pt x="920" y="4105"/>
                        <a:pt x="2746" y="4117"/>
                      </a:cubicBezTo>
                      <a:cubicBezTo>
                        <a:pt x="3883" y="4105"/>
                        <a:pt x="4803" y="3185"/>
                        <a:pt x="4803" y="2060"/>
                      </a:cubicBezTo>
                      <a:cubicBezTo>
                        <a:pt x="4803" y="818"/>
                        <a:pt x="3792" y="1"/>
                        <a:pt x="273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20" name="Google Shape;4158;p74"/>
                <p:cNvSpPr/>
                <p:nvPr/>
              </p:nvSpPr>
              <p:spPr>
                <a:xfrm>
                  <a:off x="4088428" y="3847663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6" y="1"/>
                        <a:pt x="1" y="376"/>
                        <a:pt x="1" y="835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35"/>
                      </a:cubicBezTo>
                      <a:cubicBezTo>
                        <a:pt x="1658" y="376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338" name="Google Shape;4159;p74"/>
              <p:cNvGrpSpPr/>
              <p:nvPr/>
            </p:nvGrpSpPr>
            <p:grpSpPr>
              <a:xfrm>
                <a:off x="4342672" y="4144496"/>
                <a:ext cx="37752" cy="32364"/>
                <a:chOff x="4342672" y="4144496"/>
                <a:chExt cx="37752" cy="32364"/>
              </a:xfrm>
            </p:grpSpPr>
            <p:sp>
              <p:nvSpPr>
                <p:cNvPr id="2417" name="Google Shape;4160;p74"/>
                <p:cNvSpPr/>
                <p:nvPr/>
              </p:nvSpPr>
              <p:spPr>
                <a:xfrm>
                  <a:off x="4342672" y="4144496"/>
                  <a:ext cx="37752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0" h="4115" extrusionOk="0">
                      <a:moveTo>
                        <a:pt x="2729" y="1"/>
                      </a:moveTo>
                      <a:cubicBezTo>
                        <a:pt x="2224" y="1"/>
                        <a:pt x="1710" y="188"/>
                        <a:pt x="1291" y="606"/>
                      </a:cubicBezTo>
                      <a:cubicBezTo>
                        <a:pt x="1" y="1897"/>
                        <a:pt x="912" y="4114"/>
                        <a:pt x="2740" y="4114"/>
                      </a:cubicBezTo>
                      <a:cubicBezTo>
                        <a:pt x="2745" y="4114"/>
                        <a:pt x="2750" y="4114"/>
                        <a:pt x="2755" y="4114"/>
                      </a:cubicBezTo>
                      <a:cubicBezTo>
                        <a:pt x="3880" y="4114"/>
                        <a:pt x="4800" y="3195"/>
                        <a:pt x="4800" y="2058"/>
                      </a:cubicBezTo>
                      <a:cubicBezTo>
                        <a:pt x="4800" y="822"/>
                        <a:pt x="3785" y="1"/>
                        <a:pt x="272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18" name="Google Shape;4161;p74"/>
                <p:cNvSpPr/>
                <p:nvPr/>
              </p:nvSpPr>
              <p:spPr>
                <a:xfrm>
                  <a:off x="4355586" y="4154209"/>
                  <a:ext cx="15227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8" extrusionOk="0">
                      <a:moveTo>
                        <a:pt x="1101" y="0"/>
                      </a:moveTo>
                      <a:cubicBezTo>
                        <a:pt x="363" y="0"/>
                        <a:pt x="0" y="895"/>
                        <a:pt x="520" y="1416"/>
                      </a:cubicBezTo>
                      <a:cubicBezTo>
                        <a:pt x="688" y="1583"/>
                        <a:pt x="893" y="1657"/>
                        <a:pt x="1096" y="1657"/>
                      </a:cubicBezTo>
                      <a:cubicBezTo>
                        <a:pt x="1523" y="1657"/>
                        <a:pt x="1936" y="1324"/>
                        <a:pt x="1936" y="823"/>
                      </a:cubicBezTo>
                      <a:cubicBezTo>
                        <a:pt x="1936" y="375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339" name="Google Shape;4162;p74"/>
              <p:cNvGrpSpPr/>
              <p:nvPr/>
            </p:nvGrpSpPr>
            <p:grpSpPr>
              <a:xfrm>
                <a:off x="4406386" y="4056872"/>
                <a:ext cx="37783" cy="32364"/>
                <a:chOff x="4406386" y="4056872"/>
                <a:chExt cx="37783" cy="32364"/>
              </a:xfrm>
            </p:grpSpPr>
            <p:sp>
              <p:nvSpPr>
                <p:cNvPr id="2415" name="Google Shape;4163;p74"/>
                <p:cNvSpPr/>
                <p:nvPr/>
              </p:nvSpPr>
              <p:spPr>
                <a:xfrm>
                  <a:off x="4406386" y="4056872"/>
                  <a:ext cx="37783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5" extrusionOk="0">
                      <a:moveTo>
                        <a:pt x="2733" y="1"/>
                      </a:moveTo>
                      <a:cubicBezTo>
                        <a:pt x="2228" y="1"/>
                        <a:pt x="1714" y="188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16" name="Google Shape;4164;p74"/>
                <p:cNvSpPr/>
                <p:nvPr/>
              </p:nvSpPr>
              <p:spPr>
                <a:xfrm>
                  <a:off x="4419332" y="4066577"/>
                  <a:ext cx="15227" cy="130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5" extrusionOk="0">
                      <a:moveTo>
                        <a:pt x="1123" y="1"/>
                      </a:moveTo>
                      <a:cubicBezTo>
                        <a:pt x="1115" y="1"/>
                        <a:pt x="1108" y="1"/>
                        <a:pt x="1101" y="1"/>
                      </a:cubicBezTo>
                      <a:cubicBezTo>
                        <a:pt x="363" y="1"/>
                        <a:pt x="0" y="884"/>
                        <a:pt x="520" y="1404"/>
                      </a:cubicBezTo>
                      <a:cubicBezTo>
                        <a:pt x="689" y="1577"/>
                        <a:pt x="898" y="1655"/>
                        <a:pt x="1103" y="1655"/>
                      </a:cubicBezTo>
                      <a:cubicBezTo>
                        <a:pt x="1528" y="1655"/>
                        <a:pt x="1936" y="1322"/>
                        <a:pt x="1936" y="824"/>
                      </a:cubicBezTo>
                      <a:cubicBezTo>
                        <a:pt x="1936" y="371"/>
                        <a:pt x="1572" y="1"/>
                        <a:pt x="11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340" name="Google Shape;4165;p74"/>
              <p:cNvGrpSpPr/>
              <p:nvPr/>
            </p:nvGrpSpPr>
            <p:grpSpPr>
              <a:xfrm>
                <a:off x="4284416" y="4245254"/>
                <a:ext cx="37783" cy="32357"/>
                <a:chOff x="4284416" y="4245254"/>
                <a:chExt cx="37783" cy="32357"/>
              </a:xfrm>
            </p:grpSpPr>
            <p:sp>
              <p:nvSpPr>
                <p:cNvPr id="2413" name="Google Shape;4166;p74"/>
                <p:cNvSpPr/>
                <p:nvPr/>
              </p:nvSpPr>
              <p:spPr>
                <a:xfrm>
                  <a:off x="4284416" y="4245254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4" y="187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14" name="Google Shape;4167;p74"/>
                <p:cNvSpPr/>
                <p:nvPr/>
              </p:nvSpPr>
              <p:spPr>
                <a:xfrm>
                  <a:off x="4299548" y="4254959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0" y="364"/>
                        <a:pt x="0" y="823"/>
                      </a:cubicBezTo>
                      <a:cubicBezTo>
                        <a:pt x="0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4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341" name="Google Shape;4168;p74"/>
              <p:cNvGrpSpPr/>
              <p:nvPr/>
            </p:nvGrpSpPr>
            <p:grpSpPr>
              <a:xfrm>
                <a:off x="4219057" y="4331258"/>
                <a:ext cx="37776" cy="32364"/>
                <a:chOff x="4219057" y="4331258"/>
                <a:chExt cx="37776" cy="32364"/>
              </a:xfrm>
            </p:grpSpPr>
            <p:sp>
              <p:nvSpPr>
                <p:cNvPr id="2411" name="Google Shape;4169;p74"/>
                <p:cNvSpPr/>
                <p:nvPr/>
              </p:nvSpPr>
              <p:spPr>
                <a:xfrm>
                  <a:off x="4219057" y="4331258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12" name="Google Shape;4170;p74"/>
                <p:cNvSpPr/>
                <p:nvPr/>
              </p:nvSpPr>
              <p:spPr>
                <a:xfrm>
                  <a:off x="4231995" y="4340971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13" y="0"/>
                      </a:moveTo>
                      <a:cubicBezTo>
                        <a:pt x="363" y="0"/>
                        <a:pt x="1" y="895"/>
                        <a:pt x="521" y="1416"/>
                      </a:cubicBezTo>
                      <a:cubicBezTo>
                        <a:pt x="688" y="1583"/>
                        <a:pt x="894" y="1657"/>
                        <a:pt x="1096" y="1657"/>
                      </a:cubicBezTo>
                      <a:cubicBezTo>
                        <a:pt x="1524" y="1657"/>
                        <a:pt x="1936" y="1324"/>
                        <a:pt x="1936" y="823"/>
                      </a:cubicBezTo>
                      <a:cubicBezTo>
                        <a:pt x="1936" y="375"/>
                        <a:pt x="1561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342" name="Google Shape;4171;p74"/>
              <p:cNvGrpSpPr/>
              <p:nvPr/>
            </p:nvGrpSpPr>
            <p:grpSpPr>
              <a:xfrm>
                <a:off x="4204122" y="4141688"/>
                <a:ext cx="33497" cy="28699"/>
                <a:chOff x="4204122" y="4141688"/>
                <a:chExt cx="33497" cy="28699"/>
              </a:xfrm>
            </p:grpSpPr>
            <p:sp>
              <p:nvSpPr>
                <p:cNvPr id="2409" name="Google Shape;4172;p74"/>
                <p:cNvSpPr/>
                <p:nvPr/>
              </p:nvSpPr>
              <p:spPr>
                <a:xfrm>
                  <a:off x="4204122" y="4141688"/>
                  <a:ext cx="33497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9" extrusionOk="0">
                      <a:moveTo>
                        <a:pt x="2427" y="1"/>
                      </a:moveTo>
                      <a:cubicBezTo>
                        <a:pt x="1979" y="1"/>
                        <a:pt x="1522" y="168"/>
                        <a:pt x="1149" y="540"/>
                      </a:cubicBezTo>
                      <a:cubicBezTo>
                        <a:pt x="0" y="1677"/>
                        <a:pt x="811" y="3649"/>
                        <a:pt x="2432" y="3649"/>
                      </a:cubicBezTo>
                      <a:cubicBezTo>
                        <a:pt x="3448" y="3649"/>
                        <a:pt x="4258" y="2826"/>
                        <a:pt x="4258" y="1822"/>
                      </a:cubicBezTo>
                      <a:cubicBezTo>
                        <a:pt x="4258" y="726"/>
                        <a:pt x="3363" y="1"/>
                        <a:pt x="242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10" name="Google Shape;4173;p74"/>
                <p:cNvSpPr/>
                <p:nvPr/>
              </p:nvSpPr>
              <p:spPr>
                <a:xfrm>
                  <a:off x="4216965" y="4151259"/>
                  <a:ext cx="11042" cy="93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" h="1195" extrusionOk="0">
                      <a:moveTo>
                        <a:pt x="799" y="0"/>
                      </a:moveTo>
                      <a:cubicBezTo>
                        <a:pt x="266" y="0"/>
                        <a:pt x="0" y="641"/>
                        <a:pt x="375" y="1016"/>
                      </a:cubicBezTo>
                      <a:cubicBezTo>
                        <a:pt x="498" y="1139"/>
                        <a:pt x="650" y="1195"/>
                        <a:pt x="799" y="1195"/>
                      </a:cubicBezTo>
                      <a:cubicBezTo>
                        <a:pt x="1103" y="1195"/>
                        <a:pt x="1395" y="963"/>
                        <a:pt x="1404" y="605"/>
                      </a:cubicBezTo>
                      <a:cubicBezTo>
                        <a:pt x="1404" y="278"/>
                        <a:pt x="1137" y="0"/>
                        <a:pt x="79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343" name="Google Shape;4174;p74"/>
              <p:cNvGrpSpPr/>
              <p:nvPr/>
            </p:nvGrpSpPr>
            <p:grpSpPr>
              <a:xfrm>
                <a:off x="4301546" y="4003869"/>
                <a:ext cx="38916" cy="33324"/>
                <a:chOff x="4301546" y="4003869"/>
                <a:chExt cx="38916" cy="33324"/>
              </a:xfrm>
            </p:grpSpPr>
            <p:sp>
              <p:nvSpPr>
                <p:cNvPr id="2407" name="Google Shape;4175;p74"/>
                <p:cNvSpPr/>
                <p:nvPr/>
              </p:nvSpPr>
              <p:spPr>
                <a:xfrm>
                  <a:off x="4301546" y="4003869"/>
                  <a:ext cx="38916" cy="333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48" h="4237" extrusionOk="0">
                      <a:moveTo>
                        <a:pt x="2818" y="1"/>
                      </a:moveTo>
                      <a:cubicBezTo>
                        <a:pt x="2295" y="1"/>
                        <a:pt x="1763" y="196"/>
                        <a:pt x="1331" y="631"/>
                      </a:cubicBezTo>
                      <a:cubicBezTo>
                        <a:pt x="0" y="1962"/>
                        <a:pt x="944" y="4236"/>
                        <a:pt x="2831" y="4236"/>
                      </a:cubicBezTo>
                      <a:cubicBezTo>
                        <a:pt x="3992" y="4236"/>
                        <a:pt x="4948" y="3293"/>
                        <a:pt x="4948" y="2119"/>
                      </a:cubicBezTo>
                      <a:cubicBezTo>
                        <a:pt x="4948" y="845"/>
                        <a:pt x="3905" y="1"/>
                        <a:pt x="281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08" name="Google Shape;4176;p74"/>
                <p:cNvSpPr/>
                <p:nvPr/>
              </p:nvSpPr>
              <p:spPr>
                <a:xfrm>
                  <a:off x="4314389" y="4013590"/>
                  <a:ext cx="16469" cy="14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4" h="1780" extrusionOk="0">
                      <a:moveTo>
                        <a:pt x="1220" y="0"/>
                      </a:moveTo>
                      <a:cubicBezTo>
                        <a:pt x="1213" y="0"/>
                        <a:pt x="1205" y="0"/>
                        <a:pt x="1198" y="0"/>
                      </a:cubicBezTo>
                      <a:cubicBezTo>
                        <a:pt x="400" y="0"/>
                        <a:pt x="0" y="956"/>
                        <a:pt x="569" y="1512"/>
                      </a:cubicBezTo>
                      <a:cubicBezTo>
                        <a:pt x="750" y="1697"/>
                        <a:pt x="974" y="1780"/>
                        <a:pt x="1194" y="1780"/>
                      </a:cubicBezTo>
                      <a:cubicBezTo>
                        <a:pt x="1652" y="1780"/>
                        <a:pt x="2093" y="1422"/>
                        <a:pt x="2093" y="883"/>
                      </a:cubicBezTo>
                      <a:cubicBezTo>
                        <a:pt x="2093" y="395"/>
                        <a:pt x="1706" y="0"/>
                        <a:pt x="1220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344" name="Google Shape;4177;p74"/>
              <p:cNvGrpSpPr/>
              <p:nvPr/>
            </p:nvGrpSpPr>
            <p:grpSpPr>
              <a:xfrm>
                <a:off x="4210681" y="3924669"/>
                <a:ext cx="36549" cy="31366"/>
                <a:chOff x="4210681" y="3924669"/>
                <a:chExt cx="36549" cy="31366"/>
              </a:xfrm>
            </p:grpSpPr>
            <p:sp>
              <p:nvSpPr>
                <p:cNvPr id="2405" name="Google Shape;4178;p74"/>
                <p:cNvSpPr/>
                <p:nvPr/>
              </p:nvSpPr>
              <p:spPr>
                <a:xfrm>
                  <a:off x="4210681" y="3924669"/>
                  <a:ext cx="36549" cy="313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47" h="3988" extrusionOk="0">
                      <a:moveTo>
                        <a:pt x="2642" y="0"/>
                      </a:moveTo>
                      <a:cubicBezTo>
                        <a:pt x="2152" y="0"/>
                        <a:pt x="1654" y="182"/>
                        <a:pt x="1247" y="589"/>
                      </a:cubicBezTo>
                      <a:cubicBezTo>
                        <a:pt x="1" y="1847"/>
                        <a:pt x="884" y="3988"/>
                        <a:pt x="2662" y="3988"/>
                      </a:cubicBezTo>
                      <a:cubicBezTo>
                        <a:pt x="3751" y="3976"/>
                        <a:pt x="4646" y="3093"/>
                        <a:pt x="4646" y="1992"/>
                      </a:cubicBezTo>
                      <a:cubicBezTo>
                        <a:pt x="4646" y="797"/>
                        <a:pt x="3665" y="0"/>
                        <a:pt x="264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06" name="Google Shape;4179;p74"/>
                <p:cNvSpPr/>
                <p:nvPr/>
              </p:nvSpPr>
              <p:spPr>
                <a:xfrm>
                  <a:off x="4225625" y="3934335"/>
                  <a:ext cx="11994" cy="119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5" h="1525" extrusionOk="0">
                      <a:moveTo>
                        <a:pt x="762" y="1"/>
                      </a:moveTo>
                      <a:cubicBezTo>
                        <a:pt x="339" y="1"/>
                        <a:pt x="0" y="339"/>
                        <a:pt x="0" y="763"/>
                      </a:cubicBezTo>
                      <a:cubicBezTo>
                        <a:pt x="0" y="1186"/>
                        <a:pt x="339" y="1525"/>
                        <a:pt x="762" y="1525"/>
                      </a:cubicBezTo>
                      <a:cubicBezTo>
                        <a:pt x="1173" y="1525"/>
                        <a:pt x="1524" y="1186"/>
                        <a:pt x="1524" y="763"/>
                      </a:cubicBezTo>
                      <a:cubicBezTo>
                        <a:pt x="1524" y="339"/>
                        <a:pt x="1173" y="1"/>
                        <a:pt x="76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345" name="Google Shape;4180;p74"/>
              <p:cNvGrpSpPr/>
              <p:nvPr/>
            </p:nvGrpSpPr>
            <p:grpSpPr>
              <a:xfrm>
                <a:off x="3987771" y="3628874"/>
                <a:ext cx="31499" cy="26993"/>
                <a:chOff x="3987771" y="3628874"/>
                <a:chExt cx="31499" cy="26993"/>
              </a:xfrm>
            </p:grpSpPr>
            <p:sp>
              <p:nvSpPr>
                <p:cNvPr id="2403" name="Google Shape;4181;p74"/>
                <p:cNvSpPr/>
                <p:nvPr/>
              </p:nvSpPr>
              <p:spPr>
                <a:xfrm>
                  <a:off x="3987771" y="3628874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84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32"/>
                        <a:pt x="2299" y="3432"/>
                      </a:cubicBezTo>
                      <a:cubicBezTo>
                        <a:pt x="3242" y="3419"/>
                        <a:pt x="4004" y="2657"/>
                        <a:pt x="4004" y="1714"/>
                      </a:cubicBezTo>
                      <a:cubicBezTo>
                        <a:pt x="4004" y="682"/>
                        <a:pt x="3162" y="0"/>
                        <a:pt x="228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04" name="Google Shape;4182;p74"/>
                <p:cNvSpPr/>
                <p:nvPr/>
              </p:nvSpPr>
              <p:spPr>
                <a:xfrm>
                  <a:off x="4000709" y="3638540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1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9"/>
                        <a:pt x="908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346" name="Google Shape;4183;p74"/>
              <p:cNvGrpSpPr/>
              <p:nvPr/>
            </p:nvGrpSpPr>
            <p:grpSpPr>
              <a:xfrm>
                <a:off x="4087382" y="3775674"/>
                <a:ext cx="31405" cy="26898"/>
                <a:chOff x="4087382" y="3775674"/>
                <a:chExt cx="31405" cy="26898"/>
              </a:xfrm>
            </p:grpSpPr>
            <p:sp>
              <p:nvSpPr>
                <p:cNvPr id="2401" name="Google Shape;4184;p74"/>
                <p:cNvSpPr/>
                <p:nvPr/>
              </p:nvSpPr>
              <p:spPr>
                <a:xfrm>
                  <a:off x="4087382" y="3775674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50" y="3420"/>
                        <a:pt x="2275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02" name="Google Shape;4185;p74"/>
                <p:cNvSpPr/>
                <p:nvPr/>
              </p:nvSpPr>
              <p:spPr>
                <a:xfrm>
                  <a:off x="4101460" y="3785348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5" y="0"/>
                      </a:moveTo>
                      <a:cubicBezTo>
                        <a:pt x="219" y="0"/>
                        <a:pt x="1" y="218"/>
                        <a:pt x="1" y="484"/>
                      </a:cubicBezTo>
                      <a:cubicBezTo>
                        <a:pt x="1" y="750"/>
                        <a:pt x="219" y="968"/>
                        <a:pt x="485" y="968"/>
                      </a:cubicBezTo>
                      <a:cubicBezTo>
                        <a:pt x="751" y="968"/>
                        <a:pt x="969" y="750"/>
                        <a:pt x="969" y="484"/>
                      </a:cubicBezTo>
                      <a:cubicBezTo>
                        <a:pt x="969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347" name="Google Shape;4186;p74"/>
              <p:cNvGrpSpPr/>
              <p:nvPr/>
            </p:nvGrpSpPr>
            <p:grpSpPr>
              <a:xfrm>
                <a:off x="4118873" y="3856637"/>
                <a:ext cx="31405" cy="26906"/>
                <a:chOff x="4118873" y="3856637"/>
                <a:chExt cx="31405" cy="26906"/>
              </a:xfrm>
            </p:grpSpPr>
            <p:sp>
              <p:nvSpPr>
                <p:cNvPr id="2399" name="Google Shape;4187;p74"/>
                <p:cNvSpPr/>
                <p:nvPr/>
              </p:nvSpPr>
              <p:spPr>
                <a:xfrm>
                  <a:off x="4118873" y="3856637"/>
                  <a:ext cx="31405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1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00" name="Google Shape;4188;p74"/>
                <p:cNvSpPr/>
                <p:nvPr/>
              </p:nvSpPr>
              <p:spPr>
                <a:xfrm>
                  <a:off x="4133046" y="3866310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1"/>
                      </a:moveTo>
                      <a:cubicBezTo>
                        <a:pt x="219" y="1"/>
                        <a:pt x="1" y="218"/>
                        <a:pt x="1" y="484"/>
                      </a:cubicBezTo>
                      <a:cubicBezTo>
                        <a:pt x="1" y="751"/>
                        <a:pt x="219" y="968"/>
                        <a:pt x="485" y="968"/>
                      </a:cubicBezTo>
                      <a:cubicBezTo>
                        <a:pt x="751" y="968"/>
                        <a:pt x="969" y="751"/>
                        <a:pt x="969" y="484"/>
                      </a:cubicBezTo>
                      <a:cubicBezTo>
                        <a:pt x="969" y="218"/>
                        <a:pt x="751" y="1"/>
                        <a:pt x="48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348" name="Google Shape;4189;p74"/>
              <p:cNvGrpSpPr/>
              <p:nvPr/>
            </p:nvGrpSpPr>
            <p:grpSpPr>
              <a:xfrm>
                <a:off x="4168541" y="3639523"/>
                <a:ext cx="31499" cy="26906"/>
                <a:chOff x="4168541" y="3639523"/>
                <a:chExt cx="31499" cy="26906"/>
              </a:xfrm>
            </p:grpSpPr>
            <p:sp>
              <p:nvSpPr>
                <p:cNvPr id="2397" name="Google Shape;4190;p74"/>
                <p:cNvSpPr/>
                <p:nvPr/>
              </p:nvSpPr>
              <p:spPr>
                <a:xfrm>
                  <a:off x="4168541" y="3639523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84" y="1"/>
                      </a:moveTo>
                      <a:cubicBezTo>
                        <a:pt x="1865" y="1"/>
                        <a:pt x="1437" y="157"/>
                        <a:pt x="1089" y="505"/>
                      </a:cubicBezTo>
                      <a:cubicBezTo>
                        <a:pt x="0" y="1582"/>
                        <a:pt x="774" y="3420"/>
                        <a:pt x="2298" y="3420"/>
                      </a:cubicBezTo>
                      <a:cubicBezTo>
                        <a:pt x="3242" y="3420"/>
                        <a:pt x="4004" y="2658"/>
                        <a:pt x="4004" y="1715"/>
                      </a:cubicBezTo>
                      <a:cubicBezTo>
                        <a:pt x="4004" y="683"/>
                        <a:pt x="3162" y="1"/>
                        <a:pt x="2284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98" name="Google Shape;4191;p74"/>
                <p:cNvSpPr/>
                <p:nvPr/>
              </p:nvSpPr>
              <p:spPr>
                <a:xfrm>
                  <a:off x="4182713" y="3649197"/>
                  <a:ext cx="7716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1" h="969" extrusionOk="0">
                      <a:moveTo>
                        <a:pt x="496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51"/>
                        <a:pt x="218" y="968"/>
                        <a:pt x="496" y="968"/>
                      </a:cubicBezTo>
                      <a:cubicBezTo>
                        <a:pt x="763" y="968"/>
                        <a:pt x="980" y="751"/>
                        <a:pt x="980" y="485"/>
                      </a:cubicBezTo>
                      <a:cubicBezTo>
                        <a:pt x="980" y="218"/>
                        <a:pt x="763" y="1"/>
                        <a:pt x="496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349" name="Google Shape;4192;p74"/>
              <p:cNvGrpSpPr/>
              <p:nvPr/>
            </p:nvGrpSpPr>
            <p:grpSpPr>
              <a:xfrm>
                <a:off x="3965789" y="3393545"/>
                <a:ext cx="31405" cy="26945"/>
                <a:chOff x="3965789" y="3393545"/>
                <a:chExt cx="31405" cy="26945"/>
              </a:xfrm>
            </p:grpSpPr>
            <p:sp>
              <p:nvSpPr>
                <p:cNvPr id="2395" name="Google Shape;4193;p74"/>
                <p:cNvSpPr/>
                <p:nvPr/>
              </p:nvSpPr>
              <p:spPr>
                <a:xfrm>
                  <a:off x="3965789" y="3393545"/>
                  <a:ext cx="31405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6" extrusionOk="0">
                      <a:moveTo>
                        <a:pt x="2273" y="0"/>
                      </a:moveTo>
                      <a:cubicBezTo>
                        <a:pt x="1854" y="0"/>
                        <a:pt x="1426" y="158"/>
                        <a:pt x="1077" y="510"/>
                      </a:cubicBezTo>
                      <a:cubicBezTo>
                        <a:pt x="1" y="1586"/>
                        <a:pt x="763" y="3425"/>
                        <a:pt x="2287" y="3425"/>
                      </a:cubicBezTo>
                      <a:cubicBezTo>
                        <a:pt x="3231" y="3425"/>
                        <a:pt x="3993" y="2663"/>
                        <a:pt x="3993" y="1720"/>
                      </a:cubicBezTo>
                      <a:cubicBezTo>
                        <a:pt x="3993" y="688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96" name="Google Shape;4194;p74"/>
                <p:cNvSpPr/>
                <p:nvPr/>
              </p:nvSpPr>
              <p:spPr>
                <a:xfrm>
                  <a:off x="3978632" y="3403259"/>
                  <a:ext cx="8950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5" extrusionOk="0">
                      <a:moveTo>
                        <a:pt x="654" y="1"/>
                      </a:moveTo>
                      <a:cubicBezTo>
                        <a:pt x="219" y="1"/>
                        <a:pt x="1" y="509"/>
                        <a:pt x="315" y="823"/>
                      </a:cubicBezTo>
                      <a:cubicBezTo>
                        <a:pt x="413" y="921"/>
                        <a:pt x="533" y="964"/>
                        <a:pt x="651" y="964"/>
                      </a:cubicBezTo>
                      <a:cubicBezTo>
                        <a:pt x="899" y="964"/>
                        <a:pt x="1138" y="772"/>
                        <a:pt x="1138" y="485"/>
                      </a:cubicBezTo>
                      <a:cubicBezTo>
                        <a:pt x="1138" y="206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350" name="Google Shape;4195;p74"/>
              <p:cNvGrpSpPr/>
              <p:nvPr/>
            </p:nvGrpSpPr>
            <p:grpSpPr>
              <a:xfrm>
                <a:off x="3925166" y="3491008"/>
                <a:ext cx="31405" cy="27001"/>
                <a:chOff x="3925166" y="3491008"/>
                <a:chExt cx="31405" cy="27001"/>
              </a:xfrm>
            </p:grpSpPr>
            <p:sp>
              <p:nvSpPr>
                <p:cNvPr id="2393" name="Google Shape;4196;p74"/>
                <p:cNvSpPr/>
                <p:nvPr/>
              </p:nvSpPr>
              <p:spPr>
                <a:xfrm>
                  <a:off x="3925166" y="3491008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2"/>
                        <a:pt x="763" y="3432"/>
                        <a:pt x="2287" y="3432"/>
                      </a:cubicBezTo>
                      <a:cubicBezTo>
                        <a:pt x="3230" y="3432"/>
                        <a:pt x="3992" y="2658"/>
                        <a:pt x="3992" y="1715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94" name="Google Shape;4197;p74"/>
                <p:cNvSpPr/>
                <p:nvPr/>
              </p:nvSpPr>
              <p:spPr>
                <a:xfrm>
                  <a:off x="3939339" y="3500682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1"/>
                      </a:moveTo>
                      <a:cubicBezTo>
                        <a:pt x="219" y="1"/>
                        <a:pt x="1" y="218"/>
                        <a:pt x="1" y="485"/>
                      </a:cubicBezTo>
                      <a:cubicBezTo>
                        <a:pt x="1" y="751"/>
                        <a:pt x="219" y="968"/>
                        <a:pt x="485" y="968"/>
                      </a:cubicBezTo>
                      <a:cubicBezTo>
                        <a:pt x="751" y="968"/>
                        <a:pt x="969" y="751"/>
                        <a:pt x="969" y="485"/>
                      </a:cubicBezTo>
                      <a:cubicBezTo>
                        <a:pt x="969" y="218"/>
                        <a:pt x="751" y="1"/>
                        <a:pt x="48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351" name="Google Shape;4198;p74"/>
              <p:cNvGrpSpPr/>
              <p:nvPr/>
            </p:nvGrpSpPr>
            <p:grpSpPr>
              <a:xfrm>
                <a:off x="3682845" y="3340976"/>
                <a:ext cx="31397" cy="26898"/>
                <a:chOff x="3682845" y="3340976"/>
                <a:chExt cx="31397" cy="26898"/>
              </a:xfrm>
            </p:grpSpPr>
            <p:sp>
              <p:nvSpPr>
                <p:cNvPr id="2391" name="Google Shape;4199;p74"/>
                <p:cNvSpPr/>
                <p:nvPr/>
              </p:nvSpPr>
              <p:spPr>
                <a:xfrm>
                  <a:off x="3682845" y="3340976"/>
                  <a:ext cx="31397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2" h="3420" extrusionOk="0">
                      <a:moveTo>
                        <a:pt x="2272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0"/>
                        <a:pt x="227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92" name="Google Shape;4200;p74"/>
                <p:cNvSpPr/>
                <p:nvPr/>
              </p:nvSpPr>
              <p:spPr>
                <a:xfrm>
                  <a:off x="3695783" y="3350650"/>
                  <a:ext cx="8856" cy="76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2" extrusionOk="0">
                      <a:moveTo>
                        <a:pt x="641" y="0"/>
                      </a:moveTo>
                      <a:cubicBezTo>
                        <a:pt x="206" y="0"/>
                        <a:pt x="0" y="520"/>
                        <a:pt x="303" y="823"/>
                      </a:cubicBezTo>
                      <a:cubicBezTo>
                        <a:pt x="401" y="926"/>
                        <a:pt x="524" y="972"/>
                        <a:pt x="643" y="972"/>
                      </a:cubicBezTo>
                      <a:cubicBezTo>
                        <a:pt x="890" y="972"/>
                        <a:pt x="1125" y="777"/>
                        <a:pt x="1125" y="484"/>
                      </a:cubicBezTo>
                      <a:cubicBezTo>
                        <a:pt x="1125" y="218"/>
                        <a:pt x="907" y="0"/>
                        <a:pt x="64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352" name="Google Shape;4201;p74"/>
              <p:cNvGrpSpPr/>
              <p:nvPr/>
            </p:nvGrpSpPr>
            <p:grpSpPr>
              <a:xfrm>
                <a:off x="3795393" y="3353725"/>
                <a:ext cx="31499" cy="26993"/>
                <a:chOff x="3795393" y="3353725"/>
                <a:chExt cx="31499" cy="26993"/>
              </a:xfrm>
            </p:grpSpPr>
            <p:sp>
              <p:nvSpPr>
                <p:cNvPr id="2389" name="Google Shape;4202;p74"/>
                <p:cNvSpPr/>
                <p:nvPr/>
              </p:nvSpPr>
              <p:spPr>
                <a:xfrm>
                  <a:off x="3795393" y="3353725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5" y="3432"/>
                        <a:pt x="2299" y="3432"/>
                      </a:cubicBezTo>
                      <a:cubicBezTo>
                        <a:pt x="3242" y="3432"/>
                        <a:pt x="4005" y="2658"/>
                        <a:pt x="4005" y="1714"/>
                      </a:cubicBezTo>
                      <a:cubicBezTo>
                        <a:pt x="4005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90" name="Google Shape;4203;p74"/>
                <p:cNvSpPr/>
                <p:nvPr/>
              </p:nvSpPr>
              <p:spPr>
                <a:xfrm>
                  <a:off x="3809668" y="3363399"/>
                  <a:ext cx="7613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8" extrusionOk="0">
                      <a:moveTo>
                        <a:pt x="484" y="0"/>
                      </a:moveTo>
                      <a:cubicBezTo>
                        <a:pt x="206" y="0"/>
                        <a:pt x="0" y="218"/>
                        <a:pt x="0" y="484"/>
                      </a:cubicBezTo>
                      <a:cubicBezTo>
                        <a:pt x="0" y="750"/>
                        <a:pt x="206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353" name="Google Shape;4204;p74"/>
              <p:cNvGrpSpPr/>
              <p:nvPr/>
            </p:nvGrpSpPr>
            <p:grpSpPr>
              <a:xfrm>
                <a:off x="4176909" y="4363221"/>
                <a:ext cx="38924" cy="33316"/>
                <a:chOff x="4176909" y="4363221"/>
                <a:chExt cx="38924" cy="33316"/>
              </a:xfrm>
            </p:grpSpPr>
            <p:sp>
              <p:nvSpPr>
                <p:cNvPr id="2387" name="Google Shape;4205;p74"/>
                <p:cNvSpPr/>
                <p:nvPr/>
              </p:nvSpPr>
              <p:spPr>
                <a:xfrm>
                  <a:off x="4176909" y="4363221"/>
                  <a:ext cx="38924" cy="333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49" h="4236" extrusionOk="0">
                      <a:moveTo>
                        <a:pt x="2823" y="0"/>
                      </a:moveTo>
                      <a:cubicBezTo>
                        <a:pt x="2301" y="0"/>
                        <a:pt x="1767" y="195"/>
                        <a:pt x="1331" y="631"/>
                      </a:cubicBezTo>
                      <a:cubicBezTo>
                        <a:pt x="1" y="1961"/>
                        <a:pt x="944" y="4236"/>
                        <a:pt x="2831" y="4236"/>
                      </a:cubicBezTo>
                      <a:cubicBezTo>
                        <a:pt x="4005" y="4236"/>
                        <a:pt x="4948" y="3292"/>
                        <a:pt x="4948" y="2119"/>
                      </a:cubicBezTo>
                      <a:cubicBezTo>
                        <a:pt x="4948" y="844"/>
                        <a:pt x="3911" y="0"/>
                        <a:pt x="282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88" name="Google Shape;4206;p74"/>
                <p:cNvSpPr/>
                <p:nvPr/>
              </p:nvSpPr>
              <p:spPr>
                <a:xfrm>
                  <a:off x="4192230" y="4372934"/>
                  <a:ext cx="13897" cy="139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67" h="1779" extrusionOk="0">
                      <a:moveTo>
                        <a:pt x="883" y="1"/>
                      </a:moveTo>
                      <a:cubicBezTo>
                        <a:pt x="399" y="1"/>
                        <a:pt x="0" y="400"/>
                        <a:pt x="0" y="896"/>
                      </a:cubicBezTo>
                      <a:cubicBezTo>
                        <a:pt x="0" y="1380"/>
                        <a:pt x="399" y="1779"/>
                        <a:pt x="883" y="1779"/>
                      </a:cubicBezTo>
                      <a:cubicBezTo>
                        <a:pt x="1379" y="1779"/>
                        <a:pt x="1766" y="1380"/>
                        <a:pt x="1766" y="896"/>
                      </a:cubicBezTo>
                      <a:cubicBezTo>
                        <a:pt x="1766" y="400"/>
                        <a:pt x="1379" y="1"/>
                        <a:pt x="88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354" name="Google Shape;4207;p74"/>
              <p:cNvGrpSpPr/>
              <p:nvPr/>
            </p:nvGrpSpPr>
            <p:grpSpPr>
              <a:xfrm>
                <a:off x="4226191" y="4007660"/>
                <a:ext cx="33560" cy="28770"/>
                <a:chOff x="4226191" y="4007660"/>
                <a:chExt cx="33560" cy="28770"/>
              </a:xfrm>
            </p:grpSpPr>
            <p:sp>
              <p:nvSpPr>
                <p:cNvPr id="2385" name="Google Shape;4208;p74"/>
                <p:cNvSpPr/>
                <p:nvPr/>
              </p:nvSpPr>
              <p:spPr>
                <a:xfrm>
                  <a:off x="4226191" y="4007660"/>
                  <a:ext cx="33560" cy="287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67" h="3658" extrusionOk="0">
                      <a:moveTo>
                        <a:pt x="2427" y="1"/>
                      </a:moveTo>
                      <a:cubicBezTo>
                        <a:pt x="1980" y="1"/>
                        <a:pt x="1524" y="167"/>
                        <a:pt x="1150" y="537"/>
                      </a:cubicBezTo>
                      <a:cubicBezTo>
                        <a:pt x="1" y="1686"/>
                        <a:pt x="811" y="3645"/>
                        <a:pt x="2444" y="3658"/>
                      </a:cubicBezTo>
                      <a:cubicBezTo>
                        <a:pt x="3436" y="3645"/>
                        <a:pt x="4259" y="2835"/>
                        <a:pt x="4259" y="1843"/>
                      </a:cubicBezTo>
                      <a:cubicBezTo>
                        <a:pt x="4267" y="736"/>
                        <a:pt x="3369" y="1"/>
                        <a:pt x="242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86" name="Google Shape;4209;p74"/>
                <p:cNvSpPr/>
                <p:nvPr/>
              </p:nvSpPr>
              <p:spPr>
                <a:xfrm>
                  <a:off x="4239129" y="4017397"/>
                  <a:ext cx="10948" cy="93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2" h="1193" extrusionOk="0">
                      <a:moveTo>
                        <a:pt x="787" y="0"/>
                      </a:moveTo>
                      <a:cubicBezTo>
                        <a:pt x="267" y="0"/>
                        <a:pt x="1" y="641"/>
                        <a:pt x="376" y="1016"/>
                      </a:cubicBezTo>
                      <a:cubicBezTo>
                        <a:pt x="497" y="1138"/>
                        <a:pt x="647" y="1192"/>
                        <a:pt x="794" y="1192"/>
                      </a:cubicBezTo>
                      <a:cubicBezTo>
                        <a:pt x="1099" y="1192"/>
                        <a:pt x="1392" y="957"/>
                        <a:pt x="1392" y="605"/>
                      </a:cubicBezTo>
                      <a:cubicBezTo>
                        <a:pt x="1392" y="266"/>
                        <a:pt x="1126" y="0"/>
                        <a:pt x="787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355" name="Google Shape;4210;p74"/>
              <p:cNvGrpSpPr/>
              <p:nvPr/>
            </p:nvGrpSpPr>
            <p:grpSpPr>
              <a:xfrm>
                <a:off x="3597785" y="3377045"/>
                <a:ext cx="33591" cy="28699"/>
                <a:chOff x="3597785" y="3377045"/>
                <a:chExt cx="33591" cy="28699"/>
              </a:xfrm>
            </p:grpSpPr>
            <p:sp>
              <p:nvSpPr>
                <p:cNvPr id="2383" name="Google Shape;4211;p74"/>
                <p:cNvSpPr/>
                <p:nvPr/>
              </p:nvSpPr>
              <p:spPr>
                <a:xfrm>
                  <a:off x="3597785" y="3377045"/>
                  <a:ext cx="33591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49" extrusionOk="0">
                      <a:moveTo>
                        <a:pt x="2428" y="0"/>
                      </a:moveTo>
                      <a:cubicBezTo>
                        <a:pt x="1979" y="0"/>
                        <a:pt x="1522" y="167"/>
                        <a:pt x="1150" y="539"/>
                      </a:cubicBezTo>
                      <a:cubicBezTo>
                        <a:pt x="0" y="1676"/>
                        <a:pt x="811" y="3648"/>
                        <a:pt x="2444" y="3648"/>
                      </a:cubicBezTo>
                      <a:cubicBezTo>
                        <a:pt x="3448" y="3648"/>
                        <a:pt x="4259" y="2826"/>
                        <a:pt x="4271" y="1822"/>
                      </a:cubicBezTo>
                      <a:cubicBezTo>
                        <a:pt x="4262" y="726"/>
                        <a:pt x="3364" y="0"/>
                        <a:pt x="242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84" name="Google Shape;4212;p74"/>
                <p:cNvSpPr/>
                <p:nvPr/>
              </p:nvSpPr>
              <p:spPr>
                <a:xfrm>
                  <a:off x="3612343" y="3386703"/>
                  <a:ext cx="9328" cy="93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6" h="1187" extrusionOk="0">
                      <a:moveTo>
                        <a:pt x="593" y="1"/>
                      </a:moveTo>
                      <a:cubicBezTo>
                        <a:pt x="266" y="1"/>
                        <a:pt x="0" y="267"/>
                        <a:pt x="0" y="594"/>
                      </a:cubicBezTo>
                      <a:cubicBezTo>
                        <a:pt x="0" y="920"/>
                        <a:pt x="266" y="1186"/>
                        <a:pt x="593" y="1186"/>
                      </a:cubicBezTo>
                      <a:cubicBezTo>
                        <a:pt x="920" y="1186"/>
                        <a:pt x="1186" y="920"/>
                        <a:pt x="1186" y="594"/>
                      </a:cubicBezTo>
                      <a:cubicBezTo>
                        <a:pt x="1186" y="267"/>
                        <a:pt x="920" y="1"/>
                        <a:pt x="59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356" name="Google Shape;4213;p74"/>
              <p:cNvGrpSpPr/>
              <p:nvPr/>
            </p:nvGrpSpPr>
            <p:grpSpPr>
              <a:xfrm>
                <a:off x="3887870" y="3669796"/>
                <a:ext cx="33591" cy="28692"/>
                <a:chOff x="3887870" y="3669796"/>
                <a:chExt cx="33591" cy="28692"/>
              </a:xfrm>
            </p:grpSpPr>
            <p:sp>
              <p:nvSpPr>
                <p:cNvPr id="2381" name="Google Shape;4214;p74"/>
                <p:cNvSpPr/>
                <p:nvPr/>
              </p:nvSpPr>
              <p:spPr>
                <a:xfrm>
                  <a:off x="3887870" y="3669796"/>
                  <a:ext cx="33591" cy="286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48" extrusionOk="0">
                      <a:moveTo>
                        <a:pt x="2431" y="0"/>
                      </a:moveTo>
                      <a:cubicBezTo>
                        <a:pt x="1981" y="0"/>
                        <a:pt x="1522" y="167"/>
                        <a:pt x="1150" y="539"/>
                      </a:cubicBezTo>
                      <a:cubicBezTo>
                        <a:pt x="1" y="1676"/>
                        <a:pt x="823" y="3648"/>
                        <a:pt x="2444" y="3648"/>
                      </a:cubicBezTo>
                      <a:cubicBezTo>
                        <a:pt x="3448" y="3648"/>
                        <a:pt x="4271" y="2825"/>
                        <a:pt x="4271" y="1821"/>
                      </a:cubicBezTo>
                      <a:cubicBezTo>
                        <a:pt x="4271" y="725"/>
                        <a:pt x="3370" y="0"/>
                        <a:pt x="243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82" name="Google Shape;4215;p74"/>
                <p:cNvSpPr/>
                <p:nvPr/>
              </p:nvSpPr>
              <p:spPr>
                <a:xfrm>
                  <a:off x="3902428" y="3679454"/>
                  <a:ext cx="9422" cy="93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8" h="1186" extrusionOk="0">
                      <a:moveTo>
                        <a:pt x="593" y="1"/>
                      </a:moveTo>
                      <a:cubicBezTo>
                        <a:pt x="266" y="1"/>
                        <a:pt x="0" y="267"/>
                        <a:pt x="0" y="593"/>
                      </a:cubicBezTo>
                      <a:cubicBezTo>
                        <a:pt x="0" y="920"/>
                        <a:pt x="266" y="1186"/>
                        <a:pt x="593" y="1186"/>
                      </a:cubicBezTo>
                      <a:cubicBezTo>
                        <a:pt x="932" y="1186"/>
                        <a:pt x="1198" y="920"/>
                        <a:pt x="1198" y="593"/>
                      </a:cubicBezTo>
                      <a:cubicBezTo>
                        <a:pt x="1198" y="267"/>
                        <a:pt x="932" y="1"/>
                        <a:pt x="59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357" name="Google Shape;4216;p74"/>
              <p:cNvGrpSpPr/>
              <p:nvPr/>
            </p:nvGrpSpPr>
            <p:grpSpPr>
              <a:xfrm>
                <a:off x="3818320" y="3481625"/>
                <a:ext cx="33497" cy="28770"/>
                <a:chOff x="3818320" y="3481625"/>
                <a:chExt cx="33497" cy="28770"/>
              </a:xfrm>
            </p:grpSpPr>
            <p:sp>
              <p:nvSpPr>
                <p:cNvPr id="2379" name="Google Shape;4217;p74"/>
                <p:cNvSpPr/>
                <p:nvPr/>
              </p:nvSpPr>
              <p:spPr>
                <a:xfrm>
                  <a:off x="3818320" y="3481625"/>
                  <a:ext cx="33497" cy="287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58" extrusionOk="0">
                      <a:moveTo>
                        <a:pt x="2421" y="1"/>
                      </a:moveTo>
                      <a:cubicBezTo>
                        <a:pt x="1975" y="1"/>
                        <a:pt x="1520" y="166"/>
                        <a:pt x="1150" y="537"/>
                      </a:cubicBezTo>
                      <a:cubicBezTo>
                        <a:pt x="1" y="1686"/>
                        <a:pt x="811" y="3658"/>
                        <a:pt x="2432" y="3658"/>
                      </a:cubicBezTo>
                      <a:cubicBezTo>
                        <a:pt x="3448" y="3658"/>
                        <a:pt x="4259" y="2835"/>
                        <a:pt x="4259" y="1831"/>
                      </a:cubicBezTo>
                      <a:cubicBezTo>
                        <a:pt x="4259" y="732"/>
                        <a:pt x="3359" y="1"/>
                        <a:pt x="242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80" name="Google Shape;4218;p74"/>
                <p:cNvSpPr/>
                <p:nvPr/>
              </p:nvSpPr>
              <p:spPr>
                <a:xfrm>
                  <a:off x="3831258" y="3491362"/>
                  <a:ext cx="10956" cy="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3" h="1192" extrusionOk="0">
                      <a:moveTo>
                        <a:pt x="787" y="0"/>
                      </a:moveTo>
                      <a:cubicBezTo>
                        <a:pt x="267" y="0"/>
                        <a:pt x="1" y="641"/>
                        <a:pt x="376" y="1016"/>
                      </a:cubicBezTo>
                      <a:cubicBezTo>
                        <a:pt x="497" y="1137"/>
                        <a:pt x="646" y="1192"/>
                        <a:pt x="792" y="1192"/>
                      </a:cubicBezTo>
                      <a:cubicBezTo>
                        <a:pt x="1098" y="1192"/>
                        <a:pt x="1392" y="953"/>
                        <a:pt x="1392" y="593"/>
                      </a:cubicBezTo>
                      <a:cubicBezTo>
                        <a:pt x="1392" y="266"/>
                        <a:pt x="1126" y="0"/>
                        <a:pt x="787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358" name="Google Shape;4219;p74"/>
              <p:cNvGrpSpPr/>
              <p:nvPr/>
            </p:nvGrpSpPr>
            <p:grpSpPr>
              <a:xfrm>
                <a:off x="4278139" y="4120948"/>
                <a:ext cx="37492" cy="32129"/>
                <a:chOff x="4278139" y="4120948"/>
                <a:chExt cx="37492" cy="32129"/>
              </a:xfrm>
            </p:grpSpPr>
            <p:sp>
              <p:nvSpPr>
                <p:cNvPr id="2377" name="Google Shape;4220;p74"/>
                <p:cNvSpPr/>
                <p:nvPr/>
              </p:nvSpPr>
              <p:spPr>
                <a:xfrm>
                  <a:off x="4278139" y="4120948"/>
                  <a:ext cx="37492" cy="321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67" h="4085" extrusionOk="0">
                      <a:moveTo>
                        <a:pt x="2708" y="0"/>
                      </a:moveTo>
                      <a:cubicBezTo>
                        <a:pt x="2207" y="0"/>
                        <a:pt x="1697" y="186"/>
                        <a:pt x="1283" y="600"/>
                      </a:cubicBezTo>
                      <a:cubicBezTo>
                        <a:pt x="1" y="1895"/>
                        <a:pt x="908" y="4084"/>
                        <a:pt x="2722" y="4084"/>
                      </a:cubicBezTo>
                      <a:cubicBezTo>
                        <a:pt x="3847" y="4084"/>
                        <a:pt x="4755" y="3177"/>
                        <a:pt x="4767" y="2052"/>
                      </a:cubicBezTo>
                      <a:cubicBezTo>
                        <a:pt x="4767" y="815"/>
                        <a:pt x="3758" y="0"/>
                        <a:pt x="270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78" name="Google Shape;4221;p74"/>
                <p:cNvSpPr/>
                <p:nvPr/>
              </p:nvSpPr>
              <p:spPr>
                <a:xfrm>
                  <a:off x="4290983" y="4130614"/>
                  <a:ext cx="14943" cy="128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0" h="1629" extrusionOk="0">
                      <a:moveTo>
                        <a:pt x="1089" y="0"/>
                      </a:moveTo>
                      <a:cubicBezTo>
                        <a:pt x="363" y="0"/>
                        <a:pt x="1" y="883"/>
                        <a:pt x="509" y="1391"/>
                      </a:cubicBezTo>
                      <a:cubicBezTo>
                        <a:pt x="673" y="1555"/>
                        <a:pt x="876" y="1629"/>
                        <a:pt x="1076" y="1629"/>
                      </a:cubicBezTo>
                      <a:cubicBezTo>
                        <a:pt x="1495" y="1629"/>
                        <a:pt x="1900" y="1306"/>
                        <a:pt x="1900" y="823"/>
                      </a:cubicBezTo>
                      <a:cubicBezTo>
                        <a:pt x="1900" y="363"/>
                        <a:pt x="1537" y="0"/>
                        <a:pt x="108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359" name="Google Shape;4222;p74"/>
              <p:cNvGrpSpPr/>
              <p:nvPr/>
            </p:nvGrpSpPr>
            <p:grpSpPr>
              <a:xfrm>
                <a:off x="4419898" y="3977388"/>
                <a:ext cx="33497" cy="28692"/>
                <a:chOff x="4419898" y="3977388"/>
                <a:chExt cx="33497" cy="28692"/>
              </a:xfrm>
            </p:grpSpPr>
            <p:sp>
              <p:nvSpPr>
                <p:cNvPr id="2375" name="Google Shape;4223;p74"/>
                <p:cNvSpPr/>
                <p:nvPr/>
              </p:nvSpPr>
              <p:spPr>
                <a:xfrm>
                  <a:off x="4419898" y="3977388"/>
                  <a:ext cx="33497" cy="286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8" extrusionOk="0">
                      <a:moveTo>
                        <a:pt x="2426" y="0"/>
                      </a:moveTo>
                      <a:cubicBezTo>
                        <a:pt x="1979" y="0"/>
                        <a:pt x="1522" y="167"/>
                        <a:pt x="1150" y="539"/>
                      </a:cubicBezTo>
                      <a:cubicBezTo>
                        <a:pt x="1" y="1688"/>
                        <a:pt x="811" y="3648"/>
                        <a:pt x="2432" y="3648"/>
                      </a:cubicBezTo>
                      <a:cubicBezTo>
                        <a:pt x="3448" y="3648"/>
                        <a:pt x="4259" y="2837"/>
                        <a:pt x="4259" y="1833"/>
                      </a:cubicBezTo>
                      <a:cubicBezTo>
                        <a:pt x="4259" y="729"/>
                        <a:pt x="3362" y="0"/>
                        <a:pt x="242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76" name="Google Shape;4224;p74"/>
                <p:cNvSpPr/>
                <p:nvPr/>
              </p:nvSpPr>
              <p:spPr>
                <a:xfrm>
                  <a:off x="4432742" y="3987046"/>
                  <a:ext cx="11042" cy="93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" h="1195" extrusionOk="0">
                      <a:moveTo>
                        <a:pt x="799" y="0"/>
                      </a:moveTo>
                      <a:cubicBezTo>
                        <a:pt x="267" y="0"/>
                        <a:pt x="1" y="641"/>
                        <a:pt x="376" y="1016"/>
                      </a:cubicBezTo>
                      <a:cubicBezTo>
                        <a:pt x="499" y="1139"/>
                        <a:pt x="650" y="1195"/>
                        <a:pt x="799" y="1195"/>
                      </a:cubicBezTo>
                      <a:cubicBezTo>
                        <a:pt x="1104" y="1195"/>
                        <a:pt x="1396" y="963"/>
                        <a:pt x="1404" y="605"/>
                      </a:cubicBezTo>
                      <a:cubicBezTo>
                        <a:pt x="1404" y="266"/>
                        <a:pt x="1138" y="0"/>
                        <a:pt x="79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360" name="Google Shape;4225;p74"/>
              <p:cNvGrpSpPr/>
              <p:nvPr/>
            </p:nvGrpSpPr>
            <p:grpSpPr>
              <a:xfrm>
                <a:off x="4158930" y="4034684"/>
                <a:ext cx="33497" cy="28762"/>
                <a:chOff x="4158930" y="4034684"/>
                <a:chExt cx="33497" cy="28762"/>
              </a:xfrm>
            </p:grpSpPr>
            <p:sp>
              <p:nvSpPr>
                <p:cNvPr id="2373" name="Google Shape;4226;p74"/>
                <p:cNvSpPr/>
                <p:nvPr/>
              </p:nvSpPr>
              <p:spPr>
                <a:xfrm>
                  <a:off x="4158930" y="4034684"/>
                  <a:ext cx="33497" cy="28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57" extrusionOk="0">
                      <a:moveTo>
                        <a:pt x="2421" y="0"/>
                      </a:moveTo>
                      <a:cubicBezTo>
                        <a:pt x="1974" y="0"/>
                        <a:pt x="1520" y="166"/>
                        <a:pt x="1149" y="536"/>
                      </a:cubicBezTo>
                      <a:cubicBezTo>
                        <a:pt x="0" y="1685"/>
                        <a:pt x="811" y="3645"/>
                        <a:pt x="2432" y="3657"/>
                      </a:cubicBezTo>
                      <a:cubicBezTo>
                        <a:pt x="3436" y="3645"/>
                        <a:pt x="4258" y="2834"/>
                        <a:pt x="4258" y="1830"/>
                      </a:cubicBezTo>
                      <a:cubicBezTo>
                        <a:pt x="4258" y="732"/>
                        <a:pt x="3358" y="0"/>
                        <a:pt x="242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74" name="Google Shape;4227;p74"/>
                <p:cNvSpPr/>
                <p:nvPr/>
              </p:nvSpPr>
              <p:spPr>
                <a:xfrm>
                  <a:off x="4173385" y="4044319"/>
                  <a:ext cx="9336" cy="94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7" h="1199" extrusionOk="0">
                      <a:moveTo>
                        <a:pt x="594" y="1"/>
                      </a:moveTo>
                      <a:cubicBezTo>
                        <a:pt x="267" y="1"/>
                        <a:pt x="1" y="279"/>
                        <a:pt x="1" y="605"/>
                      </a:cubicBezTo>
                      <a:cubicBezTo>
                        <a:pt x="1" y="932"/>
                        <a:pt x="267" y="1198"/>
                        <a:pt x="594" y="1198"/>
                      </a:cubicBezTo>
                      <a:cubicBezTo>
                        <a:pt x="920" y="1198"/>
                        <a:pt x="1186" y="932"/>
                        <a:pt x="1186" y="605"/>
                      </a:cubicBezTo>
                      <a:cubicBezTo>
                        <a:pt x="1186" y="279"/>
                        <a:pt x="920" y="1"/>
                        <a:pt x="59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361" name="Google Shape;4228;p74"/>
              <p:cNvGrpSpPr/>
              <p:nvPr/>
            </p:nvGrpSpPr>
            <p:grpSpPr>
              <a:xfrm>
                <a:off x="4134949" y="3957049"/>
                <a:ext cx="33497" cy="28770"/>
                <a:chOff x="4134949" y="3957049"/>
                <a:chExt cx="33497" cy="28770"/>
              </a:xfrm>
            </p:grpSpPr>
            <p:sp>
              <p:nvSpPr>
                <p:cNvPr id="2371" name="Google Shape;4229;p74"/>
                <p:cNvSpPr/>
                <p:nvPr/>
              </p:nvSpPr>
              <p:spPr>
                <a:xfrm>
                  <a:off x="4134949" y="3957049"/>
                  <a:ext cx="33497" cy="287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58" extrusionOk="0">
                      <a:moveTo>
                        <a:pt x="2421" y="0"/>
                      </a:moveTo>
                      <a:cubicBezTo>
                        <a:pt x="1975" y="0"/>
                        <a:pt x="1520" y="166"/>
                        <a:pt x="1150" y="536"/>
                      </a:cubicBezTo>
                      <a:cubicBezTo>
                        <a:pt x="1" y="1685"/>
                        <a:pt x="811" y="3657"/>
                        <a:pt x="2432" y="3657"/>
                      </a:cubicBezTo>
                      <a:cubicBezTo>
                        <a:pt x="3436" y="3657"/>
                        <a:pt x="4259" y="2834"/>
                        <a:pt x="4259" y="1830"/>
                      </a:cubicBezTo>
                      <a:cubicBezTo>
                        <a:pt x="4259" y="732"/>
                        <a:pt x="3359" y="0"/>
                        <a:pt x="242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72" name="Google Shape;4230;p74"/>
                <p:cNvSpPr/>
                <p:nvPr/>
              </p:nvSpPr>
              <p:spPr>
                <a:xfrm>
                  <a:off x="4147793" y="3966778"/>
                  <a:ext cx="10956" cy="93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3" h="1193" extrusionOk="0">
                      <a:moveTo>
                        <a:pt x="799" y="1"/>
                      </a:moveTo>
                      <a:cubicBezTo>
                        <a:pt x="267" y="1"/>
                        <a:pt x="1" y="642"/>
                        <a:pt x="376" y="1017"/>
                      </a:cubicBezTo>
                      <a:cubicBezTo>
                        <a:pt x="497" y="1138"/>
                        <a:pt x="646" y="1192"/>
                        <a:pt x="792" y="1192"/>
                      </a:cubicBezTo>
                      <a:cubicBezTo>
                        <a:pt x="1098" y="1192"/>
                        <a:pt x="1392" y="954"/>
                        <a:pt x="1392" y="593"/>
                      </a:cubicBezTo>
                      <a:cubicBezTo>
                        <a:pt x="1392" y="267"/>
                        <a:pt x="1126" y="1"/>
                        <a:pt x="799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362" name="Google Shape;4231;p74"/>
              <p:cNvGrpSpPr/>
              <p:nvPr/>
            </p:nvGrpSpPr>
            <p:grpSpPr>
              <a:xfrm>
                <a:off x="4193653" y="4184403"/>
                <a:ext cx="43580" cy="37264"/>
                <a:chOff x="4193653" y="4184403"/>
                <a:chExt cx="43580" cy="37264"/>
              </a:xfrm>
            </p:grpSpPr>
            <p:sp>
              <p:nvSpPr>
                <p:cNvPr id="2369" name="Google Shape;4232;p74"/>
                <p:cNvSpPr/>
                <p:nvPr/>
              </p:nvSpPr>
              <p:spPr>
                <a:xfrm>
                  <a:off x="4193653" y="4184403"/>
                  <a:ext cx="43580" cy="372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1" h="4738" extrusionOk="0">
                      <a:moveTo>
                        <a:pt x="3156" y="1"/>
                      </a:moveTo>
                      <a:cubicBezTo>
                        <a:pt x="2575" y="1"/>
                        <a:pt x="1982" y="216"/>
                        <a:pt x="1501" y="698"/>
                      </a:cubicBezTo>
                      <a:cubicBezTo>
                        <a:pt x="1" y="2185"/>
                        <a:pt x="1065" y="4738"/>
                        <a:pt x="3170" y="4738"/>
                      </a:cubicBezTo>
                      <a:cubicBezTo>
                        <a:pt x="4476" y="4738"/>
                        <a:pt x="5529" y="3673"/>
                        <a:pt x="5541" y="2367"/>
                      </a:cubicBezTo>
                      <a:cubicBezTo>
                        <a:pt x="5541" y="943"/>
                        <a:pt x="4373" y="1"/>
                        <a:pt x="315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70" name="Google Shape;4233;p74"/>
                <p:cNvSpPr/>
                <p:nvPr/>
              </p:nvSpPr>
              <p:spPr>
                <a:xfrm>
                  <a:off x="4206591" y="4194069"/>
                  <a:ext cx="20944" cy="179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63" h="2282" extrusionOk="0">
                      <a:moveTo>
                        <a:pt x="1525" y="1"/>
                      </a:moveTo>
                      <a:cubicBezTo>
                        <a:pt x="509" y="1"/>
                        <a:pt x="1" y="1223"/>
                        <a:pt x="714" y="1948"/>
                      </a:cubicBezTo>
                      <a:cubicBezTo>
                        <a:pt x="948" y="2179"/>
                        <a:pt x="1234" y="2282"/>
                        <a:pt x="1514" y="2282"/>
                      </a:cubicBezTo>
                      <a:cubicBezTo>
                        <a:pt x="2101" y="2282"/>
                        <a:pt x="2662" y="1826"/>
                        <a:pt x="2662" y="1138"/>
                      </a:cubicBezTo>
                      <a:cubicBezTo>
                        <a:pt x="2662" y="509"/>
                        <a:pt x="2154" y="1"/>
                        <a:pt x="152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363" name="Google Shape;4234;p74"/>
              <p:cNvGrpSpPr/>
              <p:nvPr/>
            </p:nvGrpSpPr>
            <p:grpSpPr>
              <a:xfrm>
                <a:off x="4343600" y="3943844"/>
                <a:ext cx="43580" cy="37312"/>
                <a:chOff x="4343600" y="3943844"/>
                <a:chExt cx="43580" cy="37312"/>
              </a:xfrm>
            </p:grpSpPr>
            <p:sp>
              <p:nvSpPr>
                <p:cNvPr id="2367" name="Google Shape;4235;p74"/>
                <p:cNvSpPr/>
                <p:nvPr/>
              </p:nvSpPr>
              <p:spPr>
                <a:xfrm>
                  <a:off x="4343600" y="3943844"/>
                  <a:ext cx="43580" cy="373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1" h="4744" extrusionOk="0">
                      <a:moveTo>
                        <a:pt x="3156" y="1"/>
                      </a:moveTo>
                      <a:cubicBezTo>
                        <a:pt x="2574" y="1"/>
                        <a:pt x="1982" y="218"/>
                        <a:pt x="1500" y="703"/>
                      </a:cubicBezTo>
                      <a:cubicBezTo>
                        <a:pt x="0" y="2191"/>
                        <a:pt x="1065" y="4743"/>
                        <a:pt x="3169" y="4743"/>
                      </a:cubicBezTo>
                      <a:cubicBezTo>
                        <a:pt x="4476" y="4731"/>
                        <a:pt x="5528" y="3679"/>
                        <a:pt x="5540" y="2372"/>
                      </a:cubicBezTo>
                      <a:cubicBezTo>
                        <a:pt x="5540" y="949"/>
                        <a:pt x="4373" y="1"/>
                        <a:pt x="315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68" name="Google Shape;4236;p74"/>
                <p:cNvSpPr/>
                <p:nvPr/>
              </p:nvSpPr>
              <p:spPr>
                <a:xfrm>
                  <a:off x="4359581" y="3953557"/>
                  <a:ext cx="17893" cy="178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5" h="2275" extrusionOk="0">
                      <a:moveTo>
                        <a:pt x="1137" y="0"/>
                      </a:moveTo>
                      <a:cubicBezTo>
                        <a:pt x="508" y="0"/>
                        <a:pt x="0" y="508"/>
                        <a:pt x="0" y="1137"/>
                      </a:cubicBezTo>
                      <a:cubicBezTo>
                        <a:pt x="0" y="1766"/>
                        <a:pt x="508" y="2274"/>
                        <a:pt x="1137" y="2274"/>
                      </a:cubicBezTo>
                      <a:cubicBezTo>
                        <a:pt x="1766" y="2274"/>
                        <a:pt x="2275" y="1766"/>
                        <a:pt x="2275" y="1137"/>
                      </a:cubicBezTo>
                      <a:cubicBezTo>
                        <a:pt x="2275" y="508"/>
                        <a:pt x="1766" y="0"/>
                        <a:pt x="1137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364" name="Google Shape;4237;p74"/>
              <p:cNvGrpSpPr/>
              <p:nvPr/>
            </p:nvGrpSpPr>
            <p:grpSpPr>
              <a:xfrm>
                <a:off x="4172339" y="3381693"/>
                <a:ext cx="31499" cy="27001"/>
                <a:chOff x="4172339" y="3381693"/>
                <a:chExt cx="31499" cy="27001"/>
              </a:xfrm>
            </p:grpSpPr>
            <p:sp>
              <p:nvSpPr>
                <p:cNvPr id="2365" name="Google Shape;4238;p74"/>
                <p:cNvSpPr/>
                <p:nvPr/>
              </p:nvSpPr>
              <p:spPr>
                <a:xfrm>
                  <a:off x="4172339" y="3381693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85" y="1"/>
                      </a:moveTo>
                      <a:cubicBezTo>
                        <a:pt x="1866" y="1"/>
                        <a:pt x="1438" y="157"/>
                        <a:pt x="1090" y="505"/>
                      </a:cubicBezTo>
                      <a:cubicBezTo>
                        <a:pt x="1" y="1581"/>
                        <a:pt x="775" y="3420"/>
                        <a:pt x="2299" y="3432"/>
                      </a:cubicBezTo>
                      <a:cubicBezTo>
                        <a:pt x="3243" y="3420"/>
                        <a:pt x="4005" y="2658"/>
                        <a:pt x="4005" y="1714"/>
                      </a:cubicBezTo>
                      <a:cubicBezTo>
                        <a:pt x="4005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66" name="Google Shape;4239;p74"/>
                <p:cNvSpPr/>
                <p:nvPr/>
              </p:nvSpPr>
              <p:spPr>
                <a:xfrm>
                  <a:off x="4185285" y="3391367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53" y="1"/>
                      </a:moveTo>
                      <a:cubicBezTo>
                        <a:pt x="218" y="1"/>
                        <a:pt x="0" y="521"/>
                        <a:pt x="302" y="823"/>
                      </a:cubicBezTo>
                      <a:cubicBezTo>
                        <a:pt x="401" y="922"/>
                        <a:pt x="523" y="967"/>
                        <a:pt x="643" y="967"/>
                      </a:cubicBezTo>
                      <a:cubicBezTo>
                        <a:pt x="889" y="967"/>
                        <a:pt x="1125" y="778"/>
                        <a:pt x="1125" y="484"/>
                      </a:cubicBezTo>
                      <a:cubicBezTo>
                        <a:pt x="1125" y="218"/>
                        <a:pt x="919" y="1"/>
                        <a:pt x="65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129886029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2"/>
        </a:solidFill>
        <a:effectLst/>
      </p:bgPr>
    </p:bg>
    <p:spTree>
      <p:nvGrpSpPr>
        <p:cNvPr id="1" name="Shape 10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1" name="Google Shape;1061;p68"/>
          <p:cNvSpPr txBox="1">
            <a:spLocks noGrp="1"/>
          </p:cNvSpPr>
          <p:nvPr>
            <p:ph type="title"/>
          </p:nvPr>
        </p:nvSpPr>
        <p:spPr>
          <a:xfrm>
            <a:off x="639985" y="4102696"/>
            <a:ext cx="7716000" cy="368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/>
            <a:r>
              <a:rPr lang="es-PE" sz="1600" dirty="0"/>
              <a:t>https://www.plantillaspower-point.com</a:t>
            </a:r>
            <a:endParaRPr sz="1600" dirty="0"/>
          </a:p>
        </p:txBody>
      </p:sp>
      <p:grpSp>
        <p:nvGrpSpPr>
          <p:cNvPr id="3" name="Google Shape;4244;p75"/>
          <p:cNvGrpSpPr/>
          <p:nvPr/>
        </p:nvGrpSpPr>
        <p:grpSpPr>
          <a:xfrm>
            <a:off x="658524" y="890821"/>
            <a:ext cx="2507799" cy="206239"/>
            <a:chOff x="106648" y="895722"/>
            <a:chExt cx="4481413" cy="374300"/>
          </a:xfrm>
        </p:grpSpPr>
        <p:grpSp>
          <p:nvGrpSpPr>
            <p:cNvPr id="4" name="Google Shape;4245;p75"/>
            <p:cNvGrpSpPr/>
            <p:nvPr/>
          </p:nvGrpSpPr>
          <p:grpSpPr>
            <a:xfrm>
              <a:off x="2233276" y="895722"/>
              <a:ext cx="1082667" cy="223591"/>
              <a:chOff x="4808316" y="2800065"/>
              <a:chExt cx="1999386" cy="412910"/>
            </a:xfrm>
          </p:grpSpPr>
          <p:sp>
            <p:nvSpPr>
              <p:cNvPr id="20" name="Google Shape;4246;p75"/>
              <p:cNvSpPr/>
              <p:nvPr/>
            </p:nvSpPr>
            <p:spPr>
              <a:xfrm>
                <a:off x="4849302" y="3079475"/>
                <a:ext cx="1958400" cy="133500"/>
              </a:xfrm>
              <a:prstGeom prst="rect">
                <a:avLst/>
              </a:pr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21" name="Google Shape;4247;p75"/>
              <p:cNvGrpSpPr/>
              <p:nvPr/>
            </p:nvGrpSpPr>
            <p:grpSpPr>
              <a:xfrm>
                <a:off x="4808316" y="2800065"/>
                <a:ext cx="92400" cy="411825"/>
                <a:chOff x="845575" y="2563700"/>
                <a:chExt cx="92400" cy="411825"/>
              </a:xfrm>
            </p:grpSpPr>
            <p:cxnSp>
              <p:nvCxnSpPr>
                <p:cNvPr id="22" name="Google Shape;4248;p75"/>
                <p:cNvCxnSpPr/>
                <p:nvPr/>
              </p:nvCxnSpPr>
              <p:spPr>
                <a:xfrm>
                  <a:off x="891775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23" name="Google Shape;4249;p75"/>
                <p:cNvSpPr/>
                <p:nvPr/>
              </p:nvSpPr>
              <p:spPr>
                <a:xfrm>
                  <a:off x="845575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5" name="Google Shape;4250;p75"/>
            <p:cNvGrpSpPr/>
            <p:nvPr/>
          </p:nvGrpSpPr>
          <p:grpSpPr>
            <a:xfrm>
              <a:off x="106648" y="895722"/>
              <a:ext cx="1088401" cy="223591"/>
              <a:chOff x="881025" y="2800065"/>
              <a:chExt cx="2009975" cy="412910"/>
            </a:xfrm>
          </p:grpSpPr>
          <p:sp>
            <p:nvSpPr>
              <p:cNvPr id="16" name="Google Shape;4251;p75"/>
              <p:cNvSpPr/>
              <p:nvPr/>
            </p:nvSpPr>
            <p:spPr>
              <a:xfrm>
                <a:off x="932600" y="3079475"/>
                <a:ext cx="1958400" cy="133500"/>
              </a:xfrm>
              <a:prstGeom prst="rect">
                <a:avLst/>
              </a:pr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17" name="Google Shape;4252;p75"/>
              <p:cNvGrpSpPr/>
              <p:nvPr/>
            </p:nvGrpSpPr>
            <p:grpSpPr>
              <a:xfrm>
                <a:off x="881025" y="2800065"/>
                <a:ext cx="92400" cy="411825"/>
                <a:chOff x="845575" y="2563700"/>
                <a:chExt cx="92400" cy="411825"/>
              </a:xfrm>
            </p:grpSpPr>
            <p:cxnSp>
              <p:nvCxnSpPr>
                <p:cNvPr id="18" name="Google Shape;4253;p75"/>
                <p:cNvCxnSpPr/>
                <p:nvPr/>
              </p:nvCxnSpPr>
              <p:spPr>
                <a:xfrm>
                  <a:off x="891775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19" name="Google Shape;4254;p75"/>
                <p:cNvSpPr/>
                <p:nvPr/>
              </p:nvSpPr>
              <p:spPr>
                <a:xfrm>
                  <a:off x="845575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6" name="Google Shape;4255;p75"/>
            <p:cNvGrpSpPr/>
            <p:nvPr/>
          </p:nvGrpSpPr>
          <p:grpSpPr>
            <a:xfrm>
              <a:off x="1172346" y="1047018"/>
              <a:ext cx="1083151" cy="223003"/>
              <a:chOff x="2849073" y="3079467"/>
              <a:chExt cx="2000279" cy="411825"/>
            </a:xfrm>
          </p:grpSpPr>
          <p:sp>
            <p:nvSpPr>
              <p:cNvPr id="12" name="Google Shape;4256;p75"/>
              <p:cNvSpPr/>
              <p:nvPr/>
            </p:nvSpPr>
            <p:spPr>
              <a:xfrm>
                <a:off x="2890952" y="3079475"/>
                <a:ext cx="1958400" cy="133500"/>
              </a:xfrm>
              <a:prstGeom prst="rect">
                <a:avLst/>
              </a:pr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13" name="Google Shape;4257;p75"/>
              <p:cNvGrpSpPr/>
              <p:nvPr/>
            </p:nvGrpSpPr>
            <p:grpSpPr>
              <a:xfrm rot="10800000">
                <a:off x="2849073" y="3079467"/>
                <a:ext cx="92400" cy="411825"/>
                <a:chOff x="2070100" y="2563700"/>
                <a:chExt cx="92400" cy="411825"/>
              </a:xfrm>
            </p:grpSpPr>
            <p:cxnSp>
              <p:nvCxnSpPr>
                <p:cNvPr id="14" name="Google Shape;4258;p75"/>
                <p:cNvCxnSpPr/>
                <p:nvPr/>
              </p:nvCxnSpPr>
              <p:spPr>
                <a:xfrm>
                  <a:off x="2116300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15" name="Google Shape;4259;p75"/>
                <p:cNvSpPr/>
                <p:nvPr/>
              </p:nvSpPr>
              <p:spPr>
                <a:xfrm>
                  <a:off x="2070100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7" name="Google Shape;4260;p75"/>
            <p:cNvGrpSpPr/>
            <p:nvPr/>
          </p:nvGrpSpPr>
          <p:grpSpPr>
            <a:xfrm>
              <a:off x="3290132" y="1047018"/>
              <a:ext cx="1297929" cy="223003"/>
              <a:chOff x="6760035" y="3079467"/>
              <a:chExt cx="2396914" cy="411825"/>
            </a:xfrm>
          </p:grpSpPr>
          <p:sp>
            <p:nvSpPr>
              <p:cNvPr id="8" name="Google Shape;4261;p75"/>
              <p:cNvSpPr/>
              <p:nvPr/>
            </p:nvSpPr>
            <p:spPr>
              <a:xfrm>
                <a:off x="6807650" y="3079475"/>
                <a:ext cx="2349300" cy="133500"/>
              </a:xfrm>
              <a:prstGeom prst="rect">
                <a:avLst/>
              </a:pr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9" name="Google Shape;4262;p75"/>
              <p:cNvGrpSpPr/>
              <p:nvPr/>
            </p:nvGrpSpPr>
            <p:grpSpPr>
              <a:xfrm rot="10800000">
                <a:off x="6760035" y="3079467"/>
                <a:ext cx="92400" cy="411825"/>
                <a:chOff x="2070100" y="2563700"/>
                <a:chExt cx="92400" cy="411825"/>
              </a:xfrm>
            </p:grpSpPr>
            <p:cxnSp>
              <p:nvCxnSpPr>
                <p:cNvPr id="10" name="Google Shape;4263;p75"/>
                <p:cNvCxnSpPr/>
                <p:nvPr/>
              </p:nvCxnSpPr>
              <p:spPr>
                <a:xfrm>
                  <a:off x="2116300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11" name="Google Shape;4264;p75"/>
                <p:cNvSpPr/>
                <p:nvPr/>
              </p:nvSpPr>
              <p:spPr>
                <a:xfrm>
                  <a:off x="2070100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grpSp>
        <p:nvGrpSpPr>
          <p:cNvPr id="24" name="Google Shape;4265;p75"/>
          <p:cNvGrpSpPr/>
          <p:nvPr/>
        </p:nvGrpSpPr>
        <p:grpSpPr>
          <a:xfrm>
            <a:off x="2076286" y="3290192"/>
            <a:ext cx="1086701" cy="799429"/>
            <a:chOff x="2183288" y="3555572"/>
            <a:chExt cx="1136241" cy="835873"/>
          </a:xfrm>
        </p:grpSpPr>
        <p:sp>
          <p:nvSpPr>
            <p:cNvPr id="25" name="Google Shape;4266;p75"/>
            <p:cNvSpPr/>
            <p:nvPr/>
          </p:nvSpPr>
          <p:spPr>
            <a:xfrm>
              <a:off x="2673740" y="4350566"/>
              <a:ext cx="270028" cy="11697"/>
            </a:xfrm>
            <a:custGeom>
              <a:avLst/>
              <a:gdLst/>
              <a:ahLst/>
              <a:cxnLst/>
              <a:rect l="l" t="t" r="r" b="b"/>
              <a:pathLst>
                <a:path w="106520" h="2706" extrusionOk="0">
                  <a:moveTo>
                    <a:pt x="0" y="0"/>
                  </a:moveTo>
                  <a:lnTo>
                    <a:pt x="0" y="2705"/>
                  </a:lnTo>
                  <a:lnTo>
                    <a:pt x="106520" y="2705"/>
                  </a:lnTo>
                  <a:lnTo>
                    <a:pt x="106520" y="0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6" name="Google Shape;4267;p75"/>
            <p:cNvGrpSpPr/>
            <p:nvPr/>
          </p:nvGrpSpPr>
          <p:grpSpPr>
            <a:xfrm>
              <a:off x="2205895" y="3637269"/>
              <a:ext cx="1089848" cy="724993"/>
              <a:chOff x="2205895" y="3637269"/>
              <a:chExt cx="1089848" cy="724993"/>
            </a:xfrm>
          </p:grpSpPr>
          <p:sp>
            <p:nvSpPr>
              <p:cNvPr id="40" name="Google Shape;4268;p75"/>
              <p:cNvSpPr/>
              <p:nvPr/>
            </p:nvSpPr>
            <p:spPr>
              <a:xfrm>
                <a:off x="2205895" y="4204394"/>
                <a:ext cx="555376" cy="157849"/>
              </a:xfrm>
              <a:custGeom>
                <a:avLst/>
                <a:gdLst/>
                <a:ahLst/>
                <a:cxnLst/>
                <a:rect l="l" t="t" r="r" b="b"/>
                <a:pathLst>
                  <a:path w="128485" h="36518" extrusionOk="0">
                    <a:moveTo>
                      <a:pt x="2706" y="1"/>
                    </a:moveTo>
                    <a:lnTo>
                      <a:pt x="1" y="326"/>
                    </a:lnTo>
                    <a:cubicBezTo>
                      <a:pt x="1461" y="10577"/>
                      <a:pt x="6547" y="19612"/>
                      <a:pt x="13850" y="26130"/>
                    </a:cubicBezTo>
                    <a:cubicBezTo>
                      <a:pt x="21288" y="32568"/>
                      <a:pt x="30999" y="36517"/>
                      <a:pt x="41575" y="36517"/>
                    </a:cubicBezTo>
                    <a:lnTo>
                      <a:pt x="128484" y="36517"/>
                    </a:lnTo>
                    <a:lnTo>
                      <a:pt x="128484" y="33812"/>
                    </a:lnTo>
                    <a:lnTo>
                      <a:pt x="41575" y="33812"/>
                    </a:lnTo>
                    <a:cubicBezTo>
                      <a:pt x="31675" y="33812"/>
                      <a:pt x="22641" y="30188"/>
                      <a:pt x="15662" y="24102"/>
                    </a:cubicBezTo>
                    <a:cubicBezTo>
                      <a:pt x="8792" y="18016"/>
                      <a:pt x="4058" y="9468"/>
                      <a:pt x="2706" y="1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" name="Google Shape;4269;p75"/>
              <p:cNvSpPr/>
              <p:nvPr/>
            </p:nvSpPr>
            <p:spPr>
              <a:xfrm>
                <a:off x="2206834" y="3993916"/>
                <a:ext cx="218757" cy="153401"/>
              </a:xfrm>
              <a:custGeom>
                <a:avLst/>
                <a:gdLst/>
                <a:ahLst/>
                <a:cxnLst/>
                <a:rect l="l" t="t" r="r" b="b"/>
                <a:pathLst>
                  <a:path w="50609" h="35489" extrusionOk="0">
                    <a:moveTo>
                      <a:pt x="41358" y="0"/>
                    </a:moveTo>
                    <a:cubicBezTo>
                      <a:pt x="30998" y="0"/>
                      <a:pt x="21423" y="3814"/>
                      <a:pt x="14093" y="10144"/>
                    </a:cubicBezTo>
                    <a:cubicBezTo>
                      <a:pt x="6762" y="16338"/>
                      <a:pt x="1596" y="25129"/>
                      <a:pt x="0" y="35029"/>
                    </a:cubicBezTo>
                    <a:lnTo>
                      <a:pt x="2597" y="35489"/>
                    </a:lnTo>
                    <a:cubicBezTo>
                      <a:pt x="4166" y="26238"/>
                      <a:pt x="9034" y="18015"/>
                      <a:pt x="15905" y="12173"/>
                    </a:cubicBezTo>
                    <a:cubicBezTo>
                      <a:pt x="22775" y="6303"/>
                      <a:pt x="31675" y="2705"/>
                      <a:pt x="41358" y="2705"/>
                    </a:cubicBezTo>
                    <a:lnTo>
                      <a:pt x="50609" y="2705"/>
                    </a:lnTo>
                    <a:lnTo>
                      <a:pt x="50609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" name="Google Shape;4270;p75"/>
              <p:cNvSpPr/>
              <p:nvPr/>
            </p:nvSpPr>
            <p:spPr>
              <a:xfrm>
                <a:off x="2487003" y="3847747"/>
                <a:ext cx="808740" cy="157849"/>
              </a:xfrm>
              <a:custGeom>
                <a:avLst/>
                <a:gdLst/>
                <a:ahLst/>
                <a:cxnLst/>
                <a:rect l="l" t="t" r="r" b="b"/>
                <a:pathLst>
                  <a:path w="187100" h="36518" extrusionOk="0">
                    <a:moveTo>
                      <a:pt x="184395" y="1"/>
                    </a:moveTo>
                    <a:cubicBezTo>
                      <a:pt x="183150" y="9468"/>
                      <a:pt x="178309" y="17908"/>
                      <a:pt x="171438" y="23994"/>
                    </a:cubicBezTo>
                    <a:cubicBezTo>
                      <a:pt x="164432" y="30080"/>
                      <a:pt x="155425" y="33812"/>
                      <a:pt x="145498" y="33812"/>
                    </a:cubicBezTo>
                    <a:lnTo>
                      <a:pt x="1" y="33812"/>
                    </a:lnTo>
                    <a:lnTo>
                      <a:pt x="1" y="36517"/>
                    </a:lnTo>
                    <a:lnTo>
                      <a:pt x="145498" y="36517"/>
                    </a:lnTo>
                    <a:cubicBezTo>
                      <a:pt x="156101" y="36517"/>
                      <a:pt x="165785" y="32568"/>
                      <a:pt x="173223" y="26022"/>
                    </a:cubicBezTo>
                    <a:cubicBezTo>
                      <a:pt x="180554" y="19612"/>
                      <a:pt x="185747" y="10469"/>
                      <a:pt x="187100" y="326"/>
                    </a:cubicBezTo>
                    <a:lnTo>
                      <a:pt x="184395" y="1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" name="Google Shape;4271;p75"/>
              <p:cNvSpPr/>
              <p:nvPr/>
            </p:nvSpPr>
            <p:spPr>
              <a:xfrm>
                <a:off x="2919192" y="3637269"/>
                <a:ext cx="375081" cy="148491"/>
              </a:xfrm>
              <a:custGeom>
                <a:avLst/>
                <a:gdLst/>
                <a:ahLst/>
                <a:cxnLst/>
                <a:rect l="l" t="t" r="r" b="b"/>
                <a:pathLst>
                  <a:path w="86774" h="34353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45524" y="2705"/>
                    </a:lnTo>
                    <a:cubicBezTo>
                      <a:pt x="54991" y="2705"/>
                      <a:pt x="63674" y="6195"/>
                      <a:pt x="70545" y="11821"/>
                    </a:cubicBezTo>
                    <a:cubicBezTo>
                      <a:pt x="77415" y="17582"/>
                      <a:pt x="82284" y="25454"/>
                      <a:pt x="84177" y="34353"/>
                    </a:cubicBezTo>
                    <a:lnTo>
                      <a:pt x="86774" y="33920"/>
                    </a:lnTo>
                    <a:cubicBezTo>
                      <a:pt x="84854" y="24345"/>
                      <a:pt x="79579" y="15878"/>
                      <a:pt x="72249" y="9792"/>
                    </a:cubicBezTo>
                    <a:cubicBezTo>
                      <a:pt x="65027" y="3706"/>
                      <a:pt x="55668" y="0"/>
                      <a:pt x="45524" y="0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" name="Google Shape;4272;p75"/>
              <p:cNvSpPr/>
              <p:nvPr/>
            </p:nvSpPr>
            <p:spPr>
              <a:xfrm>
                <a:off x="2233143" y="3637269"/>
                <a:ext cx="621199" cy="11697"/>
              </a:xfrm>
              <a:custGeom>
                <a:avLst/>
                <a:gdLst/>
                <a:ahLst/>
                <a:cxnLst/>
                <a:rect l="l" t="t" r="r" b="b"/>
                <a:pathLst>
                  <a:path w="143713" h="2706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143712" y="2705"/>
                    </a:lnTo>
                    <a:lnTo>
                      <a:pt x="143712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" name="Google Shape;4273;p75"/>
              <p:cNvSpPr/>
              <p:nvPr/>
            </p:nvSpPr>
            <p:spPr>
              <a:xfrm>
                <a:off x="3004568" y="4350566"/>
                <a:ext cx="270028" cy="11697"/>
              </a:xfrm>
              <a:custGeom>
                <a:avLst/>
                <a:gdLst/>
                <a:ahLst/>
                <a:cxnLst/>
                <a:rect l="l" t="t" r="r" b="b"/>
                <a:pathLst>
                  <a:path w="106520" h="2706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106520" y="2705"/>
                    </a:lnTo>
                    <a:lnTo>
                      <a:pt x="106520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7" name="Google Shape;4274;p75"/>
            <p:cNvSpPr/>
            <p:nvPr/>
          </p:nvSpPr>
          <p:spPr>
            <a:xfrm rot="5400000">
              <a:off x="2852961" y="3612770"/>
              <a:ext cx="70048" cy="60717"/>
            </a:xfrm>
            <a:custGeom>
              <a:avLst/>
              <a:gdLst/>
              <a:ahLst/>
              <a:cxnLst/>
              <a:rect l="l" t="t" r="r" b="b"/>
              <a:pathLst>
                <a:path w="31949" h="27693" extrusionOk="0">
                  <a:moveTo>
                    <a:pt x="7959" y="1"/>
                  </a:moveTo>
                  <a:lnTo>
                    <a:pt x="1" y="13847"/>
                  </a:lnTo>
                  <a:lnTo>
                    <a:pt x="7959" y="27693"/>
                  </a:lnTo>
                  <a:lnTo>
                    <a:pt x="23991" y="27693"/>
                  </a:lnTo>
                  <a:lnTo>
                    <a:pt x="31949" y="13847"/>
                  </a:lnTo>
                  <a:lnTo>
                    <a:pt x="23991" y="1"/>
                  </a:lnTo>
                  <a:close/>
                </a:path>
              </a:pathLst>
            </a:custGeom>
            <a:solidFill>
              <a:srgbClr val="435D74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28" name="Google Shape;4275;p75"/>
            <p:cNvCxnSpPr/>
            <p:nvPr/>
          </p:nvCxnSpPr>
          <p:spPr>
            <a:xfrm>
              <a:off x="2887992" y="3555572"/>
              <a:ext cx="0" cy="52500"/>
            </a:xfrm>
            <a:prstGeom prst="straightConnector1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diamond" w="med" len="med"/>
              <a:tailEnd type="none" w="med" len="med"/>
            </a:ln>
          </p:spPr>
        </p:cxnSp>
        <p:grpSp>
          <p:nvGrpSpPr>
            <p:cNvPr id="29" name="Google Shape;4276;p75"/>
            <p:cNvGrpSpPr/>
            <p:nvPr/>
          </p:nvGrpSpPr>
          <p:grpSpPr>
            <a:xfrm>
              <a:off x="3173850" y="3779426"/>
              <a:ext cx="145679" cy="70048"/>
              <a:chOff x="3173850" y="3779426"/>
              <a:chExt cx="145679" cy="70048"/>
            </a:xfrm>
          </p:grpSpPr>
          <p:cxnSp>
            <p:nvCxnSpPr>
              <p:cNvPr id="38" name="Google Shape;4277;p75"/>
              <p:cNvCxnSpPr/>
              <p:nvPr/>
            </p:nvCxnSpPr>
            <p:spPr>
              <a:xfrm rot="10800000">
                <a:off x="3173850" y="3817250"/>
                <a:ext cx="945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med" len="med"/>
                <a:tailEnd type="diamond" w="med" len="med"/>
              </a:ln>
            </p:spPr>
          </p:cxnSp>
          <p:sp>
            <p:nvSpPr>
              <p:cNvPr id="39" name="Google Shape;4278;p75"/>
              <p:cNvSpPr/>
              <p:nvPr/>
            </p:nvSpPr>
            <p:spPr>
              <a:xfrm rot="5400000">
                <a:off x="3254146" y="3784092"/>
                <a:ext cx="70048" cy="60717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solidFill>
                <a:srgbClr val="435D74"/>
              </a:solidFill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0" name="Google Shape;4279;p75"/>
            <p:cNvGrpSpPr/>
            <p:nvPr/>
          </p:nvGrpSpPr>
          <p:grpSpPr>
            <a:xfrm>
              <a:off x="2183288" y="4139483"/>
              <a:ext cx="145133" cy="70048"/>
              <a:chOff x="2183288" y="4139483"/>
              <a:chExt cx="145133" cy="70048"/>
            </a:xfrm>
          </p:grpSpPr>
          <p:cxnSp>
            <p:nvCxnSpPr>
              <p:cNvPr id="36" name="Google Shape;4280;p75"/>
              <p:cNvCxnSpPr/>
              <p:nvPr/>
            </p:nvCxnSpPr>
            <p:spPr>
              <a:xfrm rot="10800000">
                <a:off x="2239021" y="4174494"/>
                <a:ext cx="89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diamond" w="med" len="med"/>
                <a:tailEnd type="none" w="med" len="med"/>
              </a:ln>
            </p:spPr>
          </p:cxnSp>
          <p:sp>
            <p:nvSpPr>
              <p:cNvPr id="37" name="Google Shape;4281;p75"/>
              <p:cNvSpPr/>
              <p:nvPr/>
            </p:nvSpPr>
            <p:spPr>
              <a:xfrm rot="5400000">
                <a:off x="2178622" y="4144149"/>
                <a:ext cx="70048" cy="60717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solidFill>
                <a:srgbClr val="435D74"/>
              </a:solidFill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31" name="Google Shape;4282;p75"/>
            <p:cNvSpPr/>
            <p:nvPr/>
          </p:nvSpPr>
          <p:spPr>
            <a:xfrm rot="5400000">
              <a:off x="2420934" y="3967554"/>
              <a:ext cx="70048" cy="60717"/>
            </a:xfrm>
            <a:custGeom>
              <a:avLst/>
              <a:gdLst/>
              <a:ahLst/>
              <a:cxnLst/>
              <a:rect l="l" t="t" r="r" b="b"/>
              <a:pathLst>
                <a:path w="31949" h="27693" extrusionOk="0">
                  <a:moveTo>
                    <a:pt x="7959" y="1"/>
                  </a:moveTo>
                  <a:lnTo>
                    <a:pt x="1" y="13847"/>
                  </a:lnTo>
                  <a:lnTo>
                    <a:pt x="7959" y="27693"/>
                  </a:lnTo>
                  <a:lnTo>
                    <a:pt x="23991" y="27693"/>
                  </a:lnTo>
                  <a:lnTo>
                    <a:pt x="31949" y="13847"/>
                  </a:lnTo>
                  <a:lnTo>
                    <a:pt x="23991" y="1"/>
                  </a:lnTo>
                  <a:close/>
                </a:path>
              </a:pathLst>
            </a:custGeom>
            <a:solidFill>
              <a:srgbClr val="435D74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32" name="Google Shape;4283;p75"/>
            <p:cNvCxnSpPr/>
            <p:nvPr/>
          </p:nvCxnSpPr>
          <p:spPr>
            <a:xfrm>
              <a:off x="2455973" y="3911736"/>
              <a:ext cx="0" cy="52500"/>
            </a:xfrm>
            <a:prstGeom prst="straightConnector1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diamond" w="med" len="med"/>
              <a:tailEnd type="none" w="med" len="med"/>
            </a:ln>
          </p:spPr>
        </p:cxnSp>
        <p:grpSp>
          <p:nvGrpSpPr>
            <p:cNvPr id="33" name="Google Shape;4284;p75"/>
            <p:cNvGrpSpPr/>
            <p:nvPr/>
          </p:nvGrpSpPr>
          <p:grpSpPr>
            <a:xfrm>
              <a:off x="2943836" y="4268886"/>
              <a:ext cx="60717" cy="122559"/>
              <a:chOff x="2943836" y="4268886"/>
              <a:chExt cx="60717" cy="122559"/>
            </a:xfrm>
          </p:grpSpPr>
          <p:sp>
            <p:nvSpPr>
              <p:cNvPr id="34" name="Google Shape;4285;p75"/>
              <p:cNvSpPr/>
              <p:nvPr/>
            </p:nvSpPr>
            <p:spPr>
              <a:xfrm rot="5400000">
                <a:off x="2939170" y="4326062"/>
                <a:ext cx="70048" cy="60717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solidFill>
                <a:srgbClr val="435D74"/>
              </a:solidFill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cxnSp>
            <p:nvCxnSpPr>
              <p:cNvPr id="35" name="Google Shape;4286;p75"/>
              <p:cNvCxnSpPr/>
              <p:nvPr/>
            </p:nvCxnSpPr>
            <p:spPr>
              <a:xfrm>
                <a:off x="2974204" y="4268886"/>
                <a:ext cx="0" cy="525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diamond" w="med" len="med"/>
                <a:tailEnd type="none" w="med" len="med"/>
              </a:ln>
            </p:spPr>
          </p:cxnSp>
        </p:grpSp>
      </p:grpSp>
      <p:grpSp>
        <p:nvGrpSpPr>
          <p:cNvPr id="46" name="Google Shape;4287;p75"/>
          <p:cNvGrpSpPr/>
          <p:nvPr/>
        </p:nvGrpSpPr>
        <p:grpSpPr>
          <a:xfrm>
            <a:off x="3339231" y="1211191"/>
            <a:ext cx="1675870" cy="758251"/>
            <a:chOff x="3530532" y="1496185"/>
            <a:chExt cx="1562000" cy="706730"/>
          </a:xfrm>
        </p:grpSpPr>
        <p:cxnSp>
          <p:nvCxnSpPr>
            <p:cNvPr id="47" name="Google Shape;4288;p75"/>
            <p:cNvCxnSpPr/>
            <p:nvPr/>
          </p:nvCxnSpPr>
          <p:spPr>
            <a:xfrm>
              <a:off x="3583832" y="1857562"/>
              <a:ext cx="1508700" cy="0"/>
            </a:xfrm>
            <a:prstGeom prst="straightConnector1">
              <a:avLst/>
            </a:prstGeom>
            <a:noFill/>
            <a:ln w="28575" cap="flat" cmpd="sng">
              <a:solidFill>
                <a:srgbClr val="A5B7C6"/>
              </a:solidFill>
              <a:prstDash val="solid"/>
              <a:round/>
              <a:headEnd type="none" w="med" len="med"/>
              <a:tailEnd type="triangle" w="med" len="med"/>
            </a:ln>
          </p:spPr>
        </p:cxnSp>
        <p:grpSp>
          <p:nvGrpSpPr>
            <p:cNvPr id="48" name="Google Shape;4289;p75"/>
            <p:cNvGrpSpPr/>
            <p:nvPr/>
          </p:nvGrpSpPr>
          <p:grpSpPr>
            <a:xfrm>
              <a:off x="3530532" y="1496185"/>
              <a:ext cx="323430" cy="463587"/>
              <a:chOff x="3530532" y="1496185"/>
              <a:chExt cx="323430" cy="463587"/>
            </a:xfrm>
          </p:grpSpPr>
          <p:grpSp>
            <p:nvGrpSpPr>
              <p:cNvPr id="64" name="Google Shape;4290;p75"/>
              <p:cNvGrpSpPr/>
              <p:nvPr/>
            </p:nvGrpSpPr>
            <p:grpSpPr>
              <a:xfrm>
                <a:off x="3567462" y="1496185"/>
                <a:ext cx="286500" cy="361376"/>
                <a:chOff x="3567462" y="1496185"/>
                <a:chExt cx="286500" cy="361376"/>
              </a:xfrm>
            </p:grpSpPr>
            <p:cxnSp>
              <p:nvCxnSpPr>
                <p:cNvPr id="66" name="Google Shape;4291;p75"/>
                <p:cNvCxnSpPr/>
                <p:nvPr/>
              </p:nvCxnSpPr>
              <p:spPr>
                <a:xfrm rot="10800000">
                  <a:off x="3626630" y="1565661"/>
                  <a:ext cx="0" cy="291900"/>
                </a:xfrm>
                <a:prstGeom prst="straightConnector1">
                  <a:avLst/>
                </a:prstGeom>
                <a:noFill/>
                <a:ln w="28575" cap="flat" cmpd="sng">
                  <a:solidFill>
                    <a:srgbClr val="A5B7C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sp>
              <p:nvSpPr>
                <p:cNvPr id="67" name="Google Shape;4292;p75"/>
                <p:cNvSpPr/>
                <p:nvPr/>
              </p:nvSpPr>
              <p:spPr>
                <a:xfrm>
                  <a:off x="3567462" y="1496185"/>
                  <a:ext cx="286500" cy="99900"/>
                </a:xfrm>
                <a:prstGeom prst="rect">
                  <a:avLst/>
                </a:pr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65" name="Google Shape;4293;p75"/>
              <p:cNvSpPr/>
              <p:nvPr/>
            </p:nvSpPr>
            <p:spPr>
              <a:xfrm>
                <a:off x="3530532" y="1771972"/>
                <a:ext cx="187800" cy="187800"/>
              </a:xfrm>
              <a:prstGeom prst="ellipse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9" name="Google Shape;4294;p75"/>
            <p:cNvGrpSpPr/>
            <p:nvPr/>
          </p:nvGrpSpPr>
          <p:grpSpPr>
            <a:xfrm>
              <a:off x="3891569" y="1779209"/>
              <a:ext cx="323945" cy="423706"/>
              <a:chOff x="3891569" y="1779209"/>
              <a:chExt cx="323945" cy="423706"/>
            </a:xfrm>
          </p:grpSpPr>
          <p:grpSp>
            <p:nvGrpSpPr>
              <p:cNvPr id="60" name="Google Shape;4295;p75"/>
              <p:cNvGrpSpPr/>
              <p:nvPr/>
            </p:nvGrpSpPr>
            <p:grpSpPr>
              <a:xfrm>
                <a:off x="3929014" y="1881638"/>
                <a:ext cx="286500" cy="321278"/>
                <a:chOff x="3929014" y="1881638"/>
                <a:chExt cx="286500" cy="321278"/>
              </a:xfrm>
            </p:grpSpPr>
            <p:cxnSp>
              <p:nvCxnSpPr>
                <p:cNvPr id="62" name="Google Shape;4296;p75"/>
                <p:cNvCxnSpPr/>
                <p:nvPr/>
              </p:nvCxnSpPr>
              <p:spPr>
                <a:xfrm rot="10800000">
                  <a:off x="3988388" y="1881638"/>
                  <a:ext cx="0" cy="291900"/>
                </a:xfrm>
                <a:prstGeom prst="straightConnector1">
                  <a:avLst/>
                </a:prstGeom>
                <a:noFill/>
                <a:ln w="28575" cap="flat" cmpd="sng">
                  <a:solidFill>
                    <a:srgbClr val="A5B7C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sp>
              <p:nvSpPr>
                <p:cNvPr id="63" name="Google Shape;4297;p75"/>
                <p:cNvSpPr/>
                <p:nvPr/>
              </p:nvSpPr>
              <p:spPr>
                <a:xfrm>
                  <a:off x="3929014" y="2103016"/>
                  <a:ext cx="286500" cy="99900"/>
                </a:xfrm>
                <a:prstGeom prst="rect">
                  <a:avLst/>
                </a:pr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61" name="Google Shape;4298;p75"/>
              <p:cNvSpPr/>
              <p:nvPr/>
            </p:nvSpPr>
            <p:spPr>
              <a:xfrm>
                <a:off x="3891569" y="1779209"/>
                <a:ext cx="187800" cy="187800"/>
              </a:xfrm>
              <a:prstGeom prst="ellipse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0" name="Google Shape;4299;p75"/>
            <p:cNvGrpSpPr/>
            <p:nvPr/>
          </p:nvGrpSpPr>
          <p:grpSpPr>
            <a:xfrm>
              <a:off x="4252606" y="1496185"/>
              <a:ext cx="324721" cy="463587"/>
              <a:chOff x="4252606" y="1496185"/>
              <a:chExt cx="324721" cy="463587"/>
            </a:xfrm>
          </p:grpSpPr>
          <p:grpSp>
            <p:nvGrpSpPr>
              <p:cNvPr id="56" name="Google Shape;4300;p75"/>
              <p:cNvGrpSpPr/>
              <p:nvPr/>
            </p:nvGrpSpPr>
            <p:grpSpPr>
              <a:xfrm>
                <a:off x="4290828" y="1496185"/>
                <a:ext cx="286500" cy="361376"/>
                <a:chOff x="4290828" y="1496185"/>
                <a:chExt cx="286500" cy="361376"/>
              </a:xfrm>
            </p:grpSpPr>
            <p:cxnSp>
              <p:nvCxnSpPr>
                <p:cNvPr id="58" name="Google Shape;4301;p75"/>
                <p:cNvCxnSpPr/>
                <p:nvPr/>
              </p:nvCxnSpPr>
              <p:spPr>
                <a:xfrm rot="10800000">
                  <a:off x="4349995" y="1565661"/>
                  <a:ext cx="0" cy="291900"/>
                </a:xfrm>
                <a:prstGeom prst="straightConnector1">
                  <a:avLst/>
                </a:prstGeom>
                <a:noFill/>
                <a:ln w="28575" cap="flat" cmpd="sng">
                  <a:solidFill>
                    <a:srgbClr val="A5B7C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sp>
              <p:nvSpPr>
                <p:cNvPr id="59" name="Google Shape;4302;p75"/>
                <p:cNvSpPr/>
                <p:nvPr/>
              </p:nvSpPr>
              <p:spPr>
                <a:xfrm>
                  <a:off x="4290828" y="1496185"/>
                  <a:ext cx="286500" cy="99900"/>
                </a:xfrm>
                <a:prstGeom prst="rect">
                  <a:avLst/>
                </a:pr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57" name="Google Shape;4303;p75"/>
              <p:cNvSpPr/>
              <p:nvPr/>
            </p:nvSpPr>
            <p:spPr>
              <a:xfrm>
                <a:off x="4252606" y="1771972"/>
                <a:ext cx="187800" cy="187800"/>
              </a:xfrm>
              <a:prstGeom prst="ellipse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1" name="Google Shape;4304;p75"/>
            <p:cNvGrpSpPr/>
            <p:nvPr/>
          </p:nvGrpSpPr>
          <p:grpSpPr>
            <a:xfrm>
              <a:off x="4613643" y="1763716"/>
              <a:ext cx="325308" cy="439200"/>
              <a:chOff x="4613643" y="1763716"/>
              <a:chExt cx="325308" cy="439200"/>
            </a:xfrm>
          </p:grpSpPr>
          <p:grpSp>
            <p:nvGrpSpPr>
              <p:cNvPr id="52" name="Google Shape;4305;p75"/>
              <p:cNvGrpSpPr/>
              <p:nvPr/>
            </p:nvGrpSpPr>
            <p:grpSpPr>
              <a:xfrm>
                <a:off x="4652451" y="1879538"/>
                <a:ext cx="286500" cy="323378"/>
                <a:chOff x="4652451" y="1879538"/>
                <a:chExt cx="286500" cy="323378"/>
              </a:xfrm>
            </p:grpSpPr>
            <p:cxnSp>
              <p:nvCxnSpPr>
                <p:cNvPr id="54" name="Google Shape;4306;p75"/>
                <p:cNvCxnSpPr/>
                <p:nvPr/>
              </p:nvCxnSpPr>
              <p:spPr>
                <a:xfrm rot="10800000">
                  <a:off x="4707486" y="1879538"/>
                  <a:ext cx="0" cy="294000"/>
                </a:xfrm>
                <a:prstGeom prst="straightConnector1">
                  <a:avLst/>
                </a:prstGeom>
                <a:noFill/>
                <a:ln w="28575" cap="flat" cmpd="sng">
                  <a:solidFill>
                    <a:srgbClr val="A5B7C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sp>
              <p:nvSpPr>
                <p:cNvPr id="55" name="Google Shape;4307;p75"/>
                <p:cNvSpPr/>
                <p:nvPr/>
              </p:nvSpPr>
              <p:spPr>
                <a:xfrm>
                  <a:off x="4652451" y="2103016"/>
                  <a:ext cx="286500" cy="99900"/>
                </a:xfrm>
                <a:prstGeom prst="rect">
                  <a:avLst/>
                </a:pr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53" name="Google Shape;4308;p75"/>
              <p:cNvSpPr/>
              <p:nvPr/>
            </p:nvSpPr>
            <p:spPr>
              <a:xfrm>
                <a:off x="4613643" y="1763716"/>
                <a:ext cx="187800" cy="187800"/>
              </a:xfrm>
              <a:prstGeom prst="ellipse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68" name="Google Shape;4309;p75"/>
          <p:cNvGrpSpPr/>
          <p:nvPr/>
        </p:nvGrpSpPr>
        <p:grpSpPr>
          <a:xfrm>
            <a:off x="3351091" y="2064817"/>
            <a:ext cx="1652173" cy="391517"/>
            <a:chOff x="3512551" y="2358270"/>
            <a:chExt cx="1597383" cy="378533"/>
          </a:xfrm>
        </p:grpSpPr>
        <p:cxnSp>
          <p:nvCxnSpPr>
            <p:cNvPr id="69" name="Google Shape;4310;p75"/>
            <p:cNvCxnSpPr>
              <a:stCxn id="84" idx="6"/>
              <a:endCxn id="75" idx="2"/>
            </p:cNvCxnSpPr>
            <p:nvPr/>
          </p:nvCxnSpPr>
          <p:spPr>
            <a:xfrm>
              <a:off x="3738198" y="2553118"/>
              <a:ext cx="1146000" cy="0"/>
            </a:xfrm>
            <a:prstGeom prst="straightConnector1">
              <a:avLst/>
            </a:prstGeom>
            <a:noFill/>
            <a:ln w="19050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grpSp>
          <p:nvGrpSpPr>
            <p:cNvPr id="70" name="Google Shape;4313;p75"/>
            <p:cNvGrpSpPr/>
            <p:nvPr/>
          </p:nvGrpSpPr>
          <p:grpSpPr>
            <a:xfrm>
              <a:off x="3512551" y="2358270"/>
              <a:ext cx="225647" cy="307714"/>
              <a:chOff x="2182679" y="2004714"/>
              <a:chExt cx="792300" cy="1080458"/>
            </a:xfrm>
          </p:grpSpPr>
          <p:cxnSp>
            <p:nvCxnSpPr>
              <p:cNvPr id="83" name="Google Shape;4314;p75"/>
              <p:cNvCxnSpPr>
                <a:stCxn id="85" idx="0"/>
              </p:cNvCxnSpPr>
              <p:nvPr/>
            </p:nvCxnSpPr>
            <p:spPr>
              <a:xfrm rot="10800000">
                <a:off x="2578961" y="2004714"/>
                <a:ext cx="0" cy="389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4" name="Google Shape;4311;p75"/>
              <p:cNvSpPr/>
              <p:nvPr/>
            </p:nvSpPr>
            <p:spPr>
              <a:xfrm>
                <a:off x="2182679" y="2292572"/>
                <a:ext cx="792300" cy="792600"/>
              </a:xfrm>
              <a:prstGeom prst="ellipse">
                <a:avLst/>
              </a:prstGeom>
              <a:noFill/>
              <a:ln w="19050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" name="Google Shape;4315;p75"/>
              <p:cNvSpPr/>
              <p:nvPr/>
            </p:nvSpPr>
            <p:spPr>
              <a:xfrm>
                <a:off x="2283911" y="2393814"/>
                <a:ext cx="590100" cy="590100"/>
              </a:xfrm>
              <a:prstGeom prst="ellipse">
                <a:avLst/>
              </a:pr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1" name="Google Shape;4316;p75"/>
            <p:cNvGrpSpPr/>
            <p:nvPr/>
          </p:nvGrpSpPr>
          <p:grpSpPr>
            <a:xfrm>
              <a:off x="3969644" y="2440153"/>
              <a:ext cx="225853" cy="296651"/>
              <a:chOff x="3775710" y="1729289"/>
              <a:chExt cx="136500" cy="179289"/>
            </a:xfrm>
          </p:grpSpPr>
          <p:cxnSp>
            <p:nvCxnSpPr>
              <p:cNvPr id="80" name="Google Shape;4317;p75"/>
              <p:cNvCxnSpPr/>
              <p:nvPr/>
            </p:nvCxnSpPr>
            <p:spPr>
              <a:xfrm>
                <a:off x="3843851" y="1848278"/>
                <a:ext cx="0" cy="60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1" name="Google Shape;4318;p75"/>
              <p:cNvSpPr/>
              <p:nvPr/>
            </p:nvSpPr>
            <p:spPr>
              <a:xfrm>
                <a:off x="3775710" y="1729289"/>
                <a:ext cx="136500" cy="136500"/>
              </a:xfrm>
              <a:prstGeom prst="ellipse">
                <a:avLst/>
              </a:prstGeom>
              <a:noFill/>
              <a:ln w="19050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" name="Google Shape;4319;p75"/>
              <p:cNvSpPr/>
              <p:nvPr/>
            </p:nvSpPr>
            <p:spPr>
              <a:xfrm>
                <a:off x="3793133" y="1746713"/>
                <a:ext cx="101700" cy="101700"/>
              </a:xfrm>
              <a:prstGeom prst="ellipse">
                <a:avLst/>
              </a:pr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2" name="Google Shape;4320;p75"/>
            <p:cNvGrpSpPr/>
            <p:nvPr/>
          </p:nvGrpSpPr>
          <p:grpSpPr>
            <a:xfrm>
              <a:off x="4427051" y="2358270"/>
              <a:ext cx="225647" cy="307714"/>
              <a:chOff x="5393704" y="2004714"/>
              <a:chExt cx="792300" cy="1080458"/>
            </a:xfrm>
          </p:grpSpPr>
          <p:cxnSp>
            <p:nvCxnSpPr>
              <p:cNvPr id="77" name="Google Shape;4321;p75"/>
              <p:cNvCxnSpPr>
                <a:stCxn id="79" idx="0"/>
              </p:cNvCxnSpPr>
              <p:nvPr/>
            </p:nvCxnSpPr>
            <p:spPr>
              <a:xfrm rot="10800000">
                <a:off x="5789986" y="2004714"/>
                <a:ext cx="0" cy="389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8" name="Google Shape;4323;p75"/>
              <p:cNvSpPr/>
              <p:nvPr/>
            </p:nvSpPr>
            <p:spPr>
              <a:xfrm>
                <a:off x="5393704" y="2292572"/>
                <a:ext cx="792300" cy="792600"/>
              </a:xfrm>
              <a:prstGeom prst="ellipse">
                <a:avLst/>
              </a:prstGeom>
              <a:noFill/>
              <a:ln w="19050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" name="Google Shape;4322;p75"/>
              <p:cNvSpPr/>
              <p:nvPr/>
            </p:nvSpPr>
            <p:spPr>
              <a:xfrm>
                <a:off x="5494936" y="2393814"/>
                <a:ext cx="590100" cy="590100"/>
              </a:xfrm>
              <a:prstGeom prst="ellipse">
                <a:avLst/>
              </a:pr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3" name="Google Shape;4324;p75"/>
            <p:cNvGrpSpPr/>
            <p:nvPr/>
          </p:nvGrpSpPr>
          <p:grpSpPr>
            <a:xfrm>
              <a:off x="4884287" y="2440252"/>
              <a:ext cx="225647" cy="296532"/>
              <a:chOff x="6999166" y="2292572"/>
              <a:chExt cx="792300" cy="1041192"/>
            </a:xfrm>
          </p:grpSpPr>
          <p:cxnSp>
            <p:nvCxnSpPr>
              <p:cNvPr id="74" name="Google Shape;4325;p75"/>
              <p:cNvCxnSpPr/>
              <p:nvPr/>
            </p:nvCxnSpPr>
            <p:spPr>
              <a:xfrm>
                <a:off x="7395553" y="2983964"/>
                <a:ext cx="0" cy="3498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5" name="Google Shape;4312;p75"/>
              <p:cNvSpPr/>
              <p:nvPr/>
            </p:nvSpPr>
            <p:spPr>
              <a:xfrm>
                <a:off x="6999166" y="2292572"/>
                <a:ext cx="792300" cy="792600"/>
              </a:xfrm>
              <a:prstGeom prst="ellipse">
                <a:avLst/>
              </a:prstGeom>
              <a:noFill/>
              <a:ln w="19050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" name="Google Shape;4326;p75"/>
              <p:cNvSpPr/>
              <p:nvPr/>
            </p:nvSpPr>
            <p:spPr>
              <a:xfrm>
                <a:off x="7100398" y="2393814"/>
                <a:ext cx="590100" cy="590100"/>
              </a:xfrm>
              <a:prstGeom prst="ellipse">
                <a:avLst/>
              </a:pr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86" name="Google Shape;4327;p75"/>
          <p:cNvGrpSpPr/>
          <p:nvPr/>
        </p:nvGrpSpPr>
        <p:grpSpPr>
          <a:xfrm>
            <a:off x="6771899" y="901017"/>
            <a:ext cx="1581844" cy="732818"/>
            <a:chOff x="634175" y="2986275"/>
            <a:chExt cx="3147949" cy="1458344"/>
          </a:xfrm>
        </p:grpSpPr>
        <p:cxnSp>
          <p:nvCxnSpPr>
            <p:cNvPr id="87" name="Google Shape;4328;p75"/>
            <p:cNvCxnSpPr>
              <a:stCxn id="93" idx="4"/>
              <a:endCxn id="95" idx="0"/>
            </p:cNvCxnSpPr>
            <p:nvPr/>
          </p:nvCxnSpPr>
          <p:spPr>
            <a:xfrm>
              <a:off x="929975" y="3577875"/>
              <a:ext cx="591300" cy="275100"/>
            </a:xfrm>
            <a:prstGeom prst="straightConnector1">
              <a:avLst/>
            </a:prstGeom>
            <a:noFill/>
            <a:ln w="19050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8" name="Google Shape;4331;p75"/>
            <p:cNvCxnSpPr>
              <a:stCxn id="95" idx="0"/>
              <a:endCxn id="92" idx="4"/>
            </p:cNvCxnSpPr>
            <p:nvPr/>
          </p:nvCxnSpPr>
          <p:spPr>
            <a:xfrm rot="10800000" flipH="1">
              <a:off x="1521366" y="3577919"/>
              <a:ext cx="686700" cy="275100"/>
            </a:xfrm>
            <a:prstGeom prst="straightConnector1">
              <a:avLst/>
            </a:prstGeom>
            <a:noFill/>
            <a:ln w="19050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9" name="Google Shape;4333;p75"/>
            <p:cNvCxnSpPr>
              <a:stCxn id="92" idx="4"/>
              <a:endCxn id="94" idx="0"/>
            </p:cNvCxnSpPr>
            <p:nvPr/>
          </p:nvCxnSpPr>
          <p:spPr>
            <a:xfrm>
              <a:off x="2208152" y="3577875"/>
              <a:ext cx="686700" cy="275100"/>
            </a:xfrm>
            <a:prstGeom prst="straightConnector1">
              <a:avLst/>
            </a:prstGeom>
            <a:noFill/>
            <a:ln w="19050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0" name="Google Shape;4335;p75"/>
            <p:cNvCxnSpPr>
              <a:stCxn id="94" idx="0"/>
              <a:endCxn id="91" idx="4"/>
            </p:cNvCxnSpPr>
            <p:nvPr/>
          </p:nvCxnSpPr>
          <p:spPr>
            <a:xfrm rot="10800000" flipH="1">
              <a:off x="2894933" y="3577918"/>
              <a:ext cx="591300" cy="275100"/>
            </a:xfrm>
            <a:prstGeom prst="straightConnector1">
              <a:avLst/>
            </a:prstGeom>
            <a:noFill/>
            <a:ln w="19050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91" name="Google Shape;4336;p75"/>
            <p:cNvSpPr/>
            <p:nvPr/>
          </p:nvSpPr>
          <p:spPr>
            <a:xfrm>
              <a:off x="3190524" y="2986275"/>
              <a:ext cx="591600" cy="591600"/>
            </a:xfrm>
            <a:prstGeom prst="ellipse">
              <a:avLst/>
            </a:prstGeom>
            <a:solidFill>
              <a:srgbClr val="A5B7C6"/>
            </a:solidFill>
            <a:ln w="19050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C3B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2" name="Google Shape;4332;p75"/>
            <p:cNvSpPr/>
            <p:nvPr/>
          </p:nvSpPr>
          <p:spPr>
            <a:xfrm>
              <a:off x="1912352" y="2986275"/>
              <a:ext cx="591600" cy="591600"/>
            </a:xfrm>
            <a:prstGeom prst="ellipse">
              <a:avLst/>
            </a:prstGeom>
            <a:solidFill>
              <a:srgbClr val="A5B7C6"/>
            </a:solidFill>
            <a:ln w="19050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C3B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3" name="Google Shape;4329;p75"/>
            <p:cNvSpPr/>
            <p:nvPr/>
          </p:nvSpPr>
          <p:spPr>
            <a:xfrm>
              <a:off x="634175" y="2986275"/>
              <a:ext cx="591600" cy="591600"/>
            </a:xfrm>
            <a:prstGeom prst="ellipse">
              <a:avLst/>
            </a:prstGeom>
            <a:solidFill>
              <a:srgbClr val="A5B7C6"/>
            </a:solidFill>
            <a:ln w="19050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C3B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4" name="Google Shape;4334;p75"/>
            <p:cNvSpPr/>
            <p:nvPr/>
          </p:nvSpPr>
          <p:spPr>
            <a:xfrm>
              <a:off x="2599133" y="3853018"/>
              <a:ext cx="591600" cy="591600"/>
            </a:xfrm>
            <a:prstGeom prst="ellipse">
              <a:avLst/>
            </a:prstGeom>
            <a:solidFill>
              <a:srgbClr val="A5B7C6"/>
            </a:solidFill>
            <a:ln w="19050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C3B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5" name="Google Shape;4330;p75"/>
            <p:cNvSpPr/>
            <p:nvPr/>
          </p:nvSpPr>
          <p:spPr>
            <a:xfrm>
              <a:off x="1225566" y="3853019"/>
              <a:ext cx="591600" cy="591600"/>
            </a:xfrm>
            <a:prstGeom prst="ellipse">
              <a:avLst/>
            </a:prstGeom>
            <a:solidFill>
              <a:srgbClr val="A5B7C6"/>
            </a:solidFill>
            <a:ln w="19050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96" name="Google Shape;4337;p75"/>
          <p:cNvGrpSpPr/>
          <p:nvPr/>
        </p:nvGrpSpPr>
        <p:grpSpPr>
          <a:xfrm>
            <a:off x="3339614" y="2595327"/>
            <a:ext cx="1675128" cy="313674"/>
            <a:chOff x="998425" y="1182125"/>
            <a:chExt cx="1065400" cy="199500"/>
          </a:xfrm>
        </p:grpSpPr>
        <p:sp>
          <p:nvSpPr>
            <p:cNvPr id="97" name="Google Shape;4338;p75"/>
            <p:cNvSpPr/>
            <p:nvPr/>
          </p:nvSpPr>
          <p:spPr>
            <a:xfrm>
              <a:off x="998425" y="1182125"/>
              <a:ext cx="1065400" cy="199500"/>
            </a:xfrm>
            <a:custGeom>
              <a:avLst/>
              <a:gdLst/>
              <a:ahLst/>
              <a:cxnLst/>
              <a:rect l="l" t="t" r="r" b="b"/>
              <a:pathLst>
                <a:path w="42616" h="7980" extrusionOk="0">
                  <a:moveTo>
                    <a:pt x="4324" y="1"/>
                  </a:moveTo>
                  <a:cubicBezTo>
                    <a:pt x="3159" y="1"/>
                    <a:pt x="1997" y="512"/>
                    <a:pt x="1246" y="1424"/>
                  </a:cubicBezTo>
                  <a:cubicBezTo>
                    <a:pt x="180" y="2720"/>
                    <a:pt x="1" y="4577"/>
                    <a:pt x="867" y="6031"/>
                  </a:cubicBezTo>
                  <a:cubicBezTo>
                    <a:pt x="1600" y="7262"/>
                    <a:pt x="2935" y="7980"/>
                    <a:pt x="4331" y="7980"/>
                  </a:cubicBezTo>
                  <a:cubicBezTo>
                    <a:pt x="4576" y="7980"/>
                    <a:pt x="4822" y="7958"/>
                    <a:pt x="5067" y="7913"/>
                  </a:cubicBezTo>
                  <a:cubicBezTo>
                    <a:pt x="6219" y="7700"/>
                    <a:pt x="7170" y="6971"/>
                    <a:pt x="7733" y="6006"/>
                  </a:cubicBezTo>
                  <a:cubicBezTo>
                    <a:pt x="8105" y="5370"/>
                    <a:pt x="8773" y="4970"/>
                    <a:pt x="9508" y="4970"/>
                  </a:cubicBezTo>
                  <a:lnTo>
                    <a:pt x="10488" y="4970"/>
                  </a:lnTo>
                  <a:cubicBezTo>
                    <a:pt x="11237" y="4970"/>
                    <a:pt x="11919" y="5376"/>
                    <a:pt x="12300" y="6020"/>
                  </a:cubicBezTo>
                  <a:lnTo>
                    <a:pt x="12307" y="6031"/>
                  </a:lnTo>
                  <a:cubicBezTo>
                    <a:pt x="13039" y="7262"/>
                    <a:pt x="14375" y="7980"/>
                    <a:pt x="15771" y="7980"/>
                  </a:cubicBezTo>
                  <a:cubicBezTo>
                    <a:pt x="16016" y="7980"/>
                    <a:pt x="16262" y="7958"/>
                    <a:pt x="16507" y="7913"/>
                  </a:cubicBezTo>
                  <a:cubicBezTo>
                    <a:pt x="17658" y="7700"/>
                    <a:pt x="18610" y="6971"/>
                    <a:pt x="19173" y="6006"/>
                  </a:cubicBezTo>
                  <a:cubicBezTo>
                    <a:pt x="19545" y="5370"/>
                    <a:pt x="20213" y="4970"/>
                    <a:pt x="20946" y="4970"/>
                  </a:cubicBezTo>
                  <a:lnTo>
                    <a:pt x="21928" y="4970"/>
                  </a:lnTo>
                  <a:cubicBezTo>
                    <a:pt x="22677" y="4970"/>
                    <a:pt x="23359" y="5376"/>
                    <a:pt x="23740" y="6020"/>
                  </a:cubicBezTo>
                  <a:lnTo>
                    <a:pt x="23747" y="6031"/>
                  </a:lnTo>
                  <a:cubicBezTo>
                    <a:pt x="24479" y="7262"/>
                    <a:pt x="25815" y="7980"/>
                    <a:pt x="27210" y="7980"/>
                  </a:cubicBezTo>
                  <a:cubicBezTo>
                    <a:pt x="27454" y="7980"/>
                    <a:pt x="27700" y="7958"/>
                    <a:pt x="27945" y="7913"/>
                  </a:cubicBezTo>
                  <a:cubicBezTo>
                    <a:pt x="29098" y="7700"/>
                    <a:pt x="30048" y="6971"/>
                    <a:pt x="30613" y="6006"/>
                  </a:cubicBezTo>
                  <a:cubicBezTo>
                    <a:pt x="30985" y="5370"/>
                    <a:pt x="31652" y="4970"/>
                    <a:pt x="32388" y="4970"/>
                  </a:cubicBezTo>
                  <a:lnTo>
                    <a:pt x="33368" y="4970"/>
                  </a:lnTo>
                  <a:cubicBezTo>
                    <a:pt x="34117" y="4970"/>
                    <a:pt x="34799" y="5376"/>
                    <a:pt x="35180" y="6020"/>
                  </a:cubicBezTo>
                  <a:lnTo>
                    <a:pt x="35187" y="6031"/>
                  </a:lnTo>
                  <a:cubicBezTo>
                    <a:pt x="35920" y="7262"/>
                    <a:pt x="37255" y="7980"/>
                    <a:pt x="38651" y="7980"/>
                  </a:cubicBezTo>
                  <a:cubicBezTo>
                    <a:pt x="38896" y="7980"/>
                    <a:pt x="39142" y="7958"/>
                    <a:pt x="39387" y="7913"/>
                  </a:cubicBezTo>
                  <a:cubicBezTo>
                    <a:pt x="41256" y="7567"/>
                    <a:pt x="42594" y="5866"/>
                    <a:pt x="42615" y="3993"/>
                  </a:cubicBezTo>
                  <a:cubicBezTo>
                    <a:pt x="42599" y="2323"/>
                    <a:pt x="41557" y="833"/>
                    <a:pt x="39994" y="246"/>
                  </a:cubicBezTo>
                  <a:cubicBezTo>
                    <a:pt x="39559" y="81"/>
                    <a:pt x="39100" y="2"/>
                    <a:pt x="38642" y="2"/>
                  </a:cubicBezTo>
                  <a:cubicBezTo>
                    <a:pt x="37477" y="2"/>
                    <a:pt x="36315" y="513"/>
                    <a:pt x="35565" y="1426"/>
                  </a:cubicBezTo>
                  <a:cubicBezTo>
                    <a:pt x="35428" y="1592"/>
                    <a:pt x="35304" y="1770"/>
                    <a:pt x="35195" y="1957"/>
                  </a:cubicBezTo>
                  <a:cubicBezTo>
                    <a:pt x="34817" y="2606"/>
                    <a:pt x="34133" y="3018"/>
                    <a:pt x="33382" y="3018"/>
                  </a:cubicBezTo>
                  <a:lnTo>
                    <a:pt x="32420" y="3018"/>
                  </a:lnTo>
                  <a:cubicBezTo>
                    <a:pt x="31683" y="3018"/>
                    <a:pt x="30996" y="2632"/>
                    <a:pt x="30624" y="1994"/>
                  </a:cubicBezTo>
                  <a:cubicBezTo>
                    <a:pt x="30157" y="1190"/>
                    <a:pt x="29425" y="572"/>
                    <a:pt x="28556" y="244"/>
                  </a:cubicBezTo>
                  <a:cubicBezTo>
                    <a:pt x="28121" y="80"/>
                    <a:pt x="27663" y="1"/>
                    <a:pt x="27205" y="1"/>
                  </a:cubicBezTo>
                  <a:cubicBezTo>
                    <a:pt x="26039" y="1"/>
                    <a:pt x="24877" y="513"/>
                    <a:pt x="24125" y="1426"/>
                  </a:cubicBezTo>
                  <a:cubicBezTo>
                    <a:pt x="23989" y="1592"/>
                    <a:pt x="23865" y="1770"/>
                    <a:pt x="23755" y="1957"/>
                  </a:cubicBezTo>
                  <a:cubicBezTo>
                    <a:pt x="23377" y="2606"/>
                    <a:pt x="22695" y="3018"/>
                    <a:pt x="21944" y="3018"/>
                  </a:cubicBezTo>
                  <a:lnTo>
                    <a:pt x="20981" y="3018"/>
                  </a:lnTo>
                  <a:cubicBezTo>
                    <a:pt x="20243" y="3018"/>
                    <a:pt x="19556" y="2632"/>
                    <a:pt x="19185" y="1994"/>
                  </a:cubicBezTo>
                  <a:cubicBezTo>
                    <a:pt x="18717" y="1190"/>
                    <a:pt x="17987" y="572"/>
                    <a:pt x="17116" y="244"/>
                  </a:cubicBezTo>
                  <a:cubicBezTo>
                    <a:pt x="16681" y="80"/>
                    <a:pt x="16223" y="1"/>
                    <a:pt x="15766" y="1"/>
                  </a:cubicBezTo>
                  <a:cubicBezTo>
                    <a:pt x="14600" y="1"/>
                    <a:pt x="13437" y="513"/>
                    <a:pt x="12686" y="1426"/>
                  </a:cubicBezTo>
                  <a:cubicBezTo>
                    <a:pt x="12549" y="1592"/>
                    <a:pt x="12425" y="1770"/>
                    <a:pt x="12316" y="1957"/>
                  </a:cubicBezTo>
                  <a:cubicBezTo>
                    <a:pt x="11937" y="2606"/>
                    <a:pt x="11255" y="3016"/>
                    <a:pt x="10504" y="3016"/>
                  </a:cubicBezTo>
                  <a:lnTo>
                    <a:pt x="9541" y="3016"/>
                  </a:lnTo>
                  <a:cubicBezTo>
                    <a:pt x="8805" y="3016"/>
                    <a:pt x="8116" y="2632"/>
                    <a:pt x="7745" y="1994"/>
                  </a:cubicBezTo>
                  <a:cubicBezTo>
                    <a:pt x="7277" y="1190"/>
                    <a:pt x="6547" y="572"/>
                    <a:pt x="5676" y="244"/>
                  </a:cubicBezTo>
                  <a:cubicBezTo>
                    <a:pt x="5241" y="80"/>
                    <a:pt x="4782" y="1"/>
                    <a:pt x="432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" name="Google Shape;4339;p75"/>
            <p:cNvSpPr/>
            <p:nvPr/>
          </p:nvSpPr>
          <p:spPr>
            <a:xfrm>
              <a:off x="1017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50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50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50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" name="Google Shape;4340;p75"/>
            <p:cNvSpPr/>
            <p:nvPr/>
          </p:nvSpPr>
          <p:spPr>
            <a:xfrm>
              <a:off x="1303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50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50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50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" name="Google Shape;4341;p75"/>
            <p:cNvSpPr/>
            <p:nvPr/>
          </p:nvSpPr>
          <p:spPr>
            <a:xfrm>
              <a:off x="1589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49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49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49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" name="Google Shape;4342;p75"/>
            <p:cNvSpPr/>
            <p:nvPr/>
          </p:nvSpPr>
          <p:spPr>
            <a:xfrm>
              <a:off x="1875200" y="1193175"/>
              <a:ext cx="177525" cy="177500"/>
            </a:xfrm>
            <a:custGeom>
              <a:avLst/>
              <a:gdLst/>
              <a:ahLst/>
              <a:cxnLst/>
              <a:rect l="l" t="t" r="r" b="b"/>
              <a:pathLst>
                <a:path w="7101" h="7100" extrusionOk="0">
                  <a:moveTo>
                    <a:pt x="3551" y="1"/>
                  </a:moveTo>
                  <a:cubicBezTo>
                    <a:pt x="1590" y="1"/>
                    <a:pt x="0" y="1589"/>
                    <a:pt x="0" y="3551"/>
                  </a:cubicBezTo>
                  <a:cubicBezTo>
                    <a:pt x="0" y="5511"/>
                    <a:pt x="1590" y="7099"/>
                    <a:pt x="3551" y="7099"/>
                  </a:cubicBezTo>
                  <a:cubicBezTo>
                    <a:pt x="5511" y="7099"/>
                    <a:pt x="7101" y="5511"/>
                    <a:pt x="7101" y="3551"/>
                  </a:cubicBezTo>
                  <a:cubicBezTo>
                    <a:pt x="7101" y="1589"/>
                    <a:pt x="5511" y="1"/>
                    <a:pt x="3551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2" name="Google Shape;4343;p75"/>
          <p:cNvGrpSpPr/>
          <p:nvPr/>
        </p:nvGrpSpPr>
        <p:grpSpPr>
          <a:xfrm>
            <a:off x="3339613" y="3551293"/>
            <a:ext cx="1675129" cy="525345"/>
            <a:chOff x="5194708" y="3484366"/>
            <a:chExt cx="3148148" cy="987304"/>
          </a:xfrm>
        </p:grpSpPr>
        <p:grpSp>
          <p:nvGrpSpPr>
            <p:cNvPr id="103" name="Google Shape;4344;p75"/>
            <p:cNvGrpSpPr/>
            <p:nvPr/>
          </p:nvGrpSpPr>
          <p:grpSpPr>
            <a:xfrm>
              <a:off x="7531521" y="3484366"/>
              <a:ext cx="811335" cy="987304"/>
              <a:chOff x="3379425" y="1617275"/>
              <a:chExt cx="1090650" cy="1327200"/>
            </a:xfrm>
          </p:grpSpPr>
          <p:sp>
            <p:nvSpPr>
              <p:cNvPr id="116" name="Google Shape;4345;p75"/>
              <p:cNvSpPr/>
              <p:nvPr/>
            </p:nvSpPr>
            <p:spPr>
              <a:xfrm>
                <a:off x="3554475" y="1792400"/>
                <a:ext cx="7404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9" h="29615" extrusionOk="0">
                    <a:moveTo>
                      <a:pt x="14809" y="1"/>
                    </a:moveTo>
                    <a:cubicBezTo>
                      <a:pt x="6631" y="1"/>
                      <a:pt x="0" y="6631"/>
                      <a:pt x="0" y="14809"/>
                    </a:cubicBezTo>
                    <a:cubicBezTo>
                      <a:pt x="0" y="22988"/>
                      <a:pt x="6631" y="29615"/>
                      <a:pt x="14809" y="29615"/>
                    </a:cubicBezTo>
                    <a:cubicBezTo>
                      <a:pt x="22987" y="29615"/>
                      <a:pt x="29618" y="22988"/>
                      <a:pt x="29618" y="14809"/>
                    </a:cubicBezTo>
                    <a:cubicBezTo>
                      <a:pt x="29618" y="6631"/>
                      <a:pt x="22987" y="1"/>
                      <a:pt x="14809" y="1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" name="Google Shape;4346;p75"/>
              <p:cNvSpPr/>
              <p:nvPr/>
            </p:nvSpPr>
            <p:spPr>
              <a:xfrm>
                <a:off x="3379425" y="1617275"/>
                <a:ext cx="10906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26" h="50958" extrusionOk="0">
                    <a:moveTo>
                      <a:pt x="21811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8" y="22289"/>
                      <a:pt x="401" y="22672"/>
                      <a:pt x="876" y="22672"/>
                    </a:cubicBezTo>
                    <a:cubicBezTo>
                      <a:pt x="1355" y="22672"/>
                      <a:pt x="1744" y="22289"/>
                      <a:pt x="1755" y="21814"/>
                    </a:cubicBezTo>
                    <a:cubicBezTo>
                      <a:pt x="1755" y="10757"/>
                      <a:pt x="10754" y="1755"/>
                      <a:pt x="21811" y="1755"/>
                    </a:cubicBezTo>
                    <a:cubicBezTo>
                      <a:pt x="32869" y="1755"/>
                      <a:pt x="41867" y="10753"/>
                      <a:pt x="41867" y="21814"/>
                    </a:cubicBezTo>
                    <a:cubicBezTo>
                      <a:pt x="41871" y="32872"/>
                      <a:pt x="32869" y="41870"/>
                      <a:pt x="21811" y="41870"/>
                    </a:cubicBezTo>
                    <a:cubicBezTo>
                      <a:pt x="21329" y="41870"/>
                      <a:pt x="20932" y="42263"/>
                      <a:pt x="20935" y="42750"/>
                    </a:cubicBezTo>
                    <a:lnTo>
                      <a:pt x="20935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2" y="43147"/>
                      <a:pt x="43626" y="33547"/>
                      <a:pt x="43626" y="21814"/>
                    </a:cubicBezTo>
                    <a:cubicBezTo>
                      <a:pt x="43626" y="9785"/>
                      <a:pt x="33841" y="0"/>
                      <a:pt x="21811" y="0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" name="Google Shape;4347;p75"/>
              <p:cNvSpPr/>
              <p:nvPr/>
            </p:nvSpPr>
            <p:spPr>
              <a:xfrm>
                <a:off x="3775050" y="2771175"/>
                <a:ext cx="300875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5" h="6932" extrusionOk="0">
                    <a:moveTo>
                      <a:pt x="11087" y="1"/>
                    </a:moveTo>
                    <a:cubicBezTo>
                      <a:pt x="10861" y="1"/>
                      <a:pt x="10636" y="87"/>
                      <a:pt x="10465" y="260"/>
                    </a:cubicBezTo>
                    <a:lnTo>
                      <a:pt x="6866" y="3859"/>
                    </a:lnTo>
                    <a:lnTo>
                      <a:pt x="5979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6" y="102"/>
                      <a:pt x="990" y="102"/>
                    </a:cubicBezTo>
                    <a:cubicBezTo>
                      <a:pt x="731" y="102"/>
                      <a:pt x="475" y="214"/>
                      <a:pt x="298" y="427"/>
                    </a:cubicBezTo>
                    <a:cubicBezTo>
                      <a:pt x="1" y="783"/>
                      <a:pt x="23" y="1306"/>
                      <a:pt x="350" y="1636"/>
                    </a:cubicBezTo>
                    <a:lnTo>
                      <a:pt x="5389" y="6675"/>
                    </a:lnTo>
                    <a:cubicBezTo>
                      <a:pt x="5559" y="6846"/>
                      <a:pt x="5784" y="6931"/>
                      <a:pt x="6009" y="6931"/>
                    </a:cubicBezTo>
                    <a:cubicBezTo>
                      <a:pt x="6234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6" y="1250"/>
                      <a:pt x="12034" y="668"/>
                      <a:pt x="11712" y="260"/>
                    </a:cubicBezTo>
                    <a:cubicBezTo>
                      <a:pt x="11539" y="87"/>
                      <a:pt x="11313" y="1"/>
                      <a:pt x="11087" y="1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4" name="Google Shape;4348;p75"/>
            <p:cNvGrpSpPr/>
            <p:nvPr/>
          </p:nvGrpSpPr>
          <p:grpSpPr>
            <a:xfrm>
              <a:off x="6752546" y="3484366"/>
              <a:ext cx="811428" cy="987304"/>
              <a:chOff x="2332275" y="1617275"/>
              <a:chExt cx="1090775" cy="1327200"/>
            </a:xfrm>
          </p:grpSpPr>
          <p:sp>
            <p:nvSpPr>
              <p:cNvPr id="113" name="Google Shape;4349;p75"/>
              <p:cNvSpPr/>
              <p:nvPr/>
            </p:nvSpPr>
            <p:spPr>
              <a:xfrm>
                <a:off x="2507425" y="1792400"/>
                <a:ext cx="7403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5" h="29615" extrusionOk="0">
                    <a:moveTo>
                      <a:pt x="14810" y="1"/>
                    </a:moveTo>
                    <a:cubicBezTo>
                      <a:pt x="6631" y="1"/>
                      <a:pt x="1" y="6631"/>
                      <a:pt x="1" y="14809"/>
                    </a:cubicBezTo>
                    <a:cubicBezTo>
                      <a:pt x="1" y="22988"/>
                      <a:pt x="6631" y="29615"/>
                      <a:pt x="14810" y="29615"/>
                    </a:cubicBezTo>
                    <a:cubicBezTo>
                      <a:pt x="22988" y="29615"/>
                      <a:pt x="29615" y="22988"/>
                      <a:pt x="29615" y="14809"/>
                    </a:cubicBezTo>
                    <a:cubicBezTo>
                      <a:pt x="29615" y="6631"/>
                      <a:pt x="22988" y="1"/>
                      <a:pt x="14810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" name="Google Shape;4350;p75"/>
              <p:cNvSpPr/>
              <p:nvPr/>
            </p:nvSpPr>
            <p:spPr>
              <a:xfrm>
                <a:off x="2332275" y="1617275"/>
                <a:ext cx="1090775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31" h="50958" extrusionOk="0">
                    <a:moveTo>
                      <a:pt x="21816" y="0"/>
                    </a:moveTo>
                    <a:cubicBezTo>
                      <a:pt x="9786" y="0"/>
                      <a:pt x="1" y="9788"/>
                      <a:pt x="1" y="21814"/>
                    </a:cubicBezTo>
                    <a:cubicBezTo>
                      <a:pt x="12" y="22289"/>
                      <a:pt x="402" y="22672"/>
                      <a:pt x="880" y="22672"/>
                    </a:cubicBezTo>
                    <a:cubicBezTo>
                      <a:pt x="1355" y="22672"/>
                      <a:pt x="1745" y="22289"/>
                      <a:pt x="1756" y="21814"/>
                    </a:cubicBezTo>
                    <a:cubicBezTo>
                      <a:pt x="1756" y="10757"/>
                      <a:pt x="10754" y="1755"/>
                      <a:pt x="21812" y="1755"/>
                    </a:cubicBezTo>
                    <a:cubicBezTo>
                      <a:pt x="32869" y="1755"/>
                      <a:pt x="41871" y="10753"/>
                      <a:pt x="41871" y="21814"/>
                    </a:cubicBezTo>
                    <a:cubicBezTo>
                      <a:pt x="41871" y="32872"/>
                      <a:pt x="32873" y="41870"/>
                      <a:pt x="21816" y="41870"/>
                    </a:cubicBezTo>
                    <a:cubicBezTo>
                      <a:pt x="21329" y="41870"/>
                      <a:pt x="20936" y="42263"/>
                      <a:pt x="20936" y="42750"/>
                    </a:cubicBezTo>
                    <a:lnTo>
                      <a:pt x="20936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7" y="43147"/>
                      <a:pt x="43630" y="33547"/>
                      <a:pt x="43627" y="21814"/>
                    </a:cubicBezTo>
                    <a:cubicBezTo>
                      <a:pt x="43627" y="9785"/>
                      <a:pt x="33842" y="0"/>
                      <a:pt x="21816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" name="Google Shape;4351;p75"/>
              <p:cNvSpPr/>
              <p:nvPr/>
            </p:nvSpPr>
            <p:spPr>
              <a:xfrm>
                <a:off x="2727925" y="2771175"/>
                <a:ext cx="3009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8" h="6932" extrusionOk="0">
                    <a:moveTo>
                      <a:pt x="11088" y="1"/>
                    </a:moveTo>
                    <a:cubicBezTo>
                      <a:pt x="10863" y="1"/>
                      <a:pt x="10637" y="87"/>
                      <a:pt x="10465" y="260"/>
                    </a:cubicBezTo>
                    <a:lnTo>
                      <a:pt x="6869" y="3859"/>
                    </a:lnTo>
                    <a:lnTo>
                      <a:pt x="5982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5" y="102"/>
                      <a:pt x="990" y="102"/>
                    </a:cubicBezTo>
                    <a:cubicBezTo>
                      <a:pt x="731" y="102"/>
                      <a:pt x="475" y="214"/>
                      <a:pt x="297" y="427"/>
                    </a:cubicBezTo>
                    <a:cubicBezTo>
                      <a:pt x="1" y="783"/>
                      <a:pt x="27" y="1306"/>
                      <a:pt x="353" y="1636"/>
                    </a:cubicBezTo>
                    <a:lnTo>
                      <a:pt x="5388" y="6675"/>
                    </a:lnTo>
                    <a:cubicBezTo>
                      <a:pt x="5561" y="6846"/>
                      <a:pt x="5785" y="6931"/>
                      <a:pt x="6010" y="6931"/>
                    </a:cubicBezTo>
                    <a:cubicBezTo>
                      <a:pt x="6234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9" y="1250"/>
                      <a:pt x="12038" y="668"/>
                      <a:pt x="11711" y="260"/>
                    </a:cubicBezTo>
                    <a:cubicBezTo>
                      <a:pt x="11539" y="87"/>
                      <a:pt x="11313" y="1"/>
                      <a:pt x="11088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5" name="Google Shape;4352;p75"/>
            <p:cNvGrpSpPr/>
            <p:nvPr/>
          </p:nvGrpSpPr>
          <p:grpSpPr>
            <a:xfrm>
              <a:off x="5973664" y="3484366"/>
              <a:ext cx="811335" cy="987304"/>
              <a:chOff x="1285250" y="1617275"/>
              <a:chExt cx="1090650" cy="1327200"/>
            </a:xfrm>
          </p:grpSpPr>
          <p:sp>
            <p:nvSpPr>
              <p:cNvPr id="110" name="Google Shape;4353;p75"/>
              <p:cNvSpPr/>
              <p:nvPr/>
            </p:nvSpPr>
            <p:spPr>
              <a:xfrm>
                <a:off x="1460300" y="1792400"/>
                <a:ext cx="7404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9" h="29615" extrusionOk="0">
                    <a:moveTo>
                      <a:pt x="14809" y="1"/>
                    </a:moveTo>
                    <a:cubicBezTo>
                      <a:pt x="6631" y="1"/>
                      <a:pt x="0" y="6631"/>
                      <a:pt x="0" y="14809"/>
                    </a:cubicBezTo>
                    <a:cubicBezTo>
                      <a:pt x="0" y="22988"/>
                      <a:pt x="6631" y="29615"/>
                      <a:pt x="14809" y="29615"/>
                    </a:cubicBezTo>
                    <a:cubicBezTo>
                      <a:pt x="22987" y="29615"/>
                      <a:pt x="29618" y="22988"/>
                      <a:pt x="29618" y="14809"/>
                    </a:cubicBezTo>
                    <a:cubicBezTo>
                      <a:pt x="29618" y="6631"/>
                      <a:pt x="22987" y="1"/>
                      <a:pt x="14809" y="1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" name="Google Shape;4354;p75"/>
              <p:cNvSpPr/>
              <p:nvPr/>
            </p:nvSpPr>
            <p:spPr>
              <a:xfrm>
                <a:off x="1285250" y="1617275"/>
                <a:ext cx="10906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26" h="50958" extrusionOk="0">
                    <a:moveTo>
                      <a:pt x="21811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8" y="22289"/>
                      <a:pt x="401" y="22672"/>
                      <a:pt x="876" y="22672"/>
                    </a:cubicBezTo>
                    <a:cubicBezTo>
                      <a:pt x="1355" y="22672"/>
                      <a:pt x="1744" y="22289"/>
                      <a:pt x="1755" y="21814"/>
                    </a:cubicBezTo>
                    <a:cubicBezTo>
                      <a:pt x="1755" y="10757"/>
                      <a:pt x="10754" y="1755"/>
                      <a:pt x="21811" y="1755"/>
                    </a:cubicBezTo>
                    <a:cubicBezTo>
                      <a:pt x="32869" y="1755"/>
                      <a:pt x="41867" y="10753"/>
                      <a:pt x="41867" y="21814"/>
                    </a:cubicBezTo>
                    <a:cubicBezTo>
                      <a:pt x="41871" y="32872"/>
                      <a:pt x="32869" y="41870"/>
                      <a:pt x="21811" y="41870"/>
                    </a:cubicBezTo>
                    <a:cubicBezTo>
                      <a:pt x="21329" y="41870"/>
                      <a:pt x="20932" y="42263"/>
                      <a:pt x="20936" y="42750"/>
                    </a:cubicBezTo>
                    <a:lnTo>
                      <a:pt x="20936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2" y="43147"/>
                      <a:pt x="43626" y="33547"/>
                      <a:pt x="43626" y="21814"/>
                    </a:cubicBezTo>
                    <a:cubicBezTo>
                      <a:pt x="43626" y="9785"/>
                      <a:pt x="33841" y="0"/>
                      <a:pt x="21811" y="0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" name="Google Shape;4355;p75"/>
              <p:cNvSpPr/>
              <p:nvPr/>
            </p:nvSpPr>
            <p:spPr>
              <a:xfrm>
                <a:off x="1680900" y="2771175"/>
                <a:ext cx="3008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4" h="6932" extrusionOk="0">
                    <a:moveTo>
                      <a:pt x="11086" y="1"/>
                    </a:moveTo>
                    <a:cubicBezTo>
                      <a:pt x="10860" y="1"/>
                      <a:pt x="10635" y="87"/>
                      <a:pt x="10464" y="260"/>
                    </a:cubicBezTo>
                    <a:lnTo>
                      <a:pt x="6865" y="3859"/>
                    </a:lnTo>
                    <a:lnTo>
                      <a:pt x="5978" y="4742"/>
                    </a:lnTo>
                    <a:lnTo>
                      <a:pt x="5110" y="3874"/>
                    </a:lnTo>
                    <a:lnTo>
                      <a:pt x="1495" y="260"/>
                    </a:lnTo>
                    <a:cubicBezTo>
                      <a:pt x="1341" y="153"/>
                      <a:pt x="1165" y="102"/>
                      <a:pt x="989" y="102"/>
                    </a:cubicBezTo>
                    <a:cubicBezTo>
                      <a:pt x="730" y="102"/>
                      <a:pt x="474" y="214"/>
                      <a:pt x="297" y="427"/>
                    </a:cubicBezTo>
                    <a:cubicBezTo>
                      <a:pt x="0" y="783"/>
                      <a:pt x="22" y="1306"/>
                      <a:pt x="349" y="1636"/>
                    </a:cubicBezTo>
                    <a:lnTo>
                      <a:pt x="5388" y="6675"/>
                    </a:lnTo>
                    <a:cubicBezTo>
                      <a:pt x="5559" y="6846"/>
                      <a:pt x="5783" y="6931"/>
                      <a:pt x="6008" y="6931"/>
                    </a:cubicBezTo>
                    <a:cubicBezTo>
                      <a:pt x="6233" y="6931"/>
                      <a:pt x="6458" y="6846"/>
                      <a:pt x="6631" y="6675"/>
                    </a:cubicBezTo>
                    <a:lnTo>
                      <a:pt x="11666" y="1636"/>
                    </a:lnTo>
                    <a:cubicBezTo>
                      <a:pt x="12015" y="1250"/>
                      <a:pt x="12034" y="668"/>
                      <a:pt x="11711" y="260"/>
                    </a:cubicBezTo>
                    <a:cubicBezTo>
                      <a:pt x="11538" y="87"/>
                      <a:pt x="11312" y="1"/>
                      <a:pt x="11086" y="1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6" name="Google Shape;4356;p75"/>
            <p:cNvGrpSpPr/>
            <p:nvPr/>
          </p:nvGrpSpPr>
          <p:grpSpPr>
            <a:xfrm>
              <a:off x="5194708" y="3484366"/>
              <a:ext cx="811409" cy="987304"/>
              <a:chOff x="238125" y="1617275"/>
              <a:chExt cx="1090750" cy="1327200"/>
            </a:xfrm>
          </p:grpSpPr>
          <p:sp>
            <p:nvSpPr>
              <p:cNvPr id="107" name="Google Shape;4357;p75"/>
              <p:cNvSpPr/>
              <p:nvPr/>
            </p:nvSpPr>
            <p:spPr>
              <a:xfrm>
                <a:off x="413250" y="1792400"/>
                <a:ext cx="7403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5" h="29615" extrusionOk="0">
                    <a:moveTo>
                      <a:pt x="14810" y="1"/>
                    </a:moveTo>
                    <a:cubicBezTo>
                      <a:pt x="6631" y="1"/>
                      <a:pt x="1" y="6631"/>
                      <a:pt x="1" y="14809"/>
                    </a:cubicBezTo>
                    <a:cubicBezTo>
                      <a:pt x="1" y="22988"/>
                      <a:pt x="6631" y="29615"/>
                      <a:pt x="14810" y="29615"/>
                    </a:cubicBezTo>
                    <a:cubicBezTo>
                      <a:pt x="22988" y="29615"/>
                      <a:pt x="29615" y="22988"/>
                      <a:pt x="29615" y="14809"/>
                    </a:cubicBezTo>
                    <a:cubicBezTo>
                      <a:pt x="29615" y="6631"/>
                      <a:pt x="22988" y="1"/>
                      <a:pt x="14810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" name="Google Shape;4358;p75"/>
              <p:cNvSpPr/>
              <p:nvPr/>
            </p:nvSpPr>
            <p:spPr>
              <a:xfrm>
                <a:off x="238125" y="1617275"/>
                <a:ext cx="10907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30" h="50958" extrusionOk="0">
                    <a:moveTo>
                      <a:pt x="21815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11" y="22289"/>
                      <a:pt x="401" y="22672"/>
                      <a:pt x="879" y="22672"/>
                    </a:cubicBezTo>
                    <a:cubicBezTo>
                      <a:pt x="1354" y="22672"/>
                      <a:pt x="1744" y="22289"/>
                      <a:pt x="1755" y="21814"/>
                    </a:cubicBezTo>
                    <a:cubicBezTo>
                      <a:pt x="1755" y="10757"/>
                      <a:pt x="10753" y="1755"/>
                      <a:pt x="21811" y="1755"/>
                    </a:cubicBezTo>
                    <a:cubicBezTo>
                      <a:pt x="32869" y="1755"/>
                      <a:pt x="41870" y="10753"/>
                      <a:pt x="41870" y="21814"/>
                    </a:cubicBezTo>
                    <a:cubicBezTo>
                      <a:pt x="41870" y="32872"/>
                      <a:pt x="32872" y="41870"/>
                      <a:pt x="21815" y="41870"/>
                    </a:cubicBezTo>
                    <a:cubicBezTo>
                      <a:pt x="21329" y="41870"/>
                      <a:pt x="20935" y="42263"/>
                      <a:pt x="20935" y="42750"/>
                    </a:cubicBezTo>
                    <a:lnTo>
                      <a:pt x="20935" y="50957"/>
                    </a:lnTo>
                    <a:lnTo>
                      <a:pt x="22694" y="50942"/>
                    </a:lnTo>
                    <a:lnTo>
                      <a:pt x="22694" y="43610"/>
                    </a:lnTo>
                    <a:cubicBezTo>
                      <a:pt x="34316" y="43147"/>
                      <a:pt x="43629" y="33547"/>
                      <a:pt x="43626" y="21814"/>
                    </a:cubicBezTo>
                    <a:cubicBezTo>
                      <a:pt x="43626" y="9785"/>
                      <a:pt x="33841" y="0"/>
                      <a:pt x="21815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" name="Google Shape;4359;p75"/>
              <p:cNvSpPr/>
              <p:nvPr/>
            </p:nvSpPr>
            <p:spPr>
              <a:xfrm>
                <a:off x="633750" y="2771175"/>
                <a:ext cx="3009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8" h="6932" extrusionOk="0">
                    <a:moveTo>
                      <a:pt x="11088" y="1"/>
                    </a:moveTo>
                    <a:cubicBezTo>
                      <a:pt x="10863" y="1"/>
                      <a:pt x="10637" y="87"/>
                      <a:pt x="10465" y="260"/>
                    </a:cubicBezTo>
                    <a:lnTo>
                      <a:pt x="6869" y="3859"/>
                    </a:lnTo>
                    <a:lnTo>
                      <a:pt x="5982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5" y="102"/>
                      <a:pt x="990" y="102"/>
                    </a:cubicBezTo>
                    <a:cubicBezTo>
                      <a:pt x="731" y="102"/>
                      <a:pt x="475" y="214"/>
                      <a:pt x="298" y="427"/>
                    </a:cubicBezTo>
                    <a:cubicBezTo>
                      <a:pt x="1" y="783"/>
                      <a:pt x="27" y="1306"/>
                      <a:pt x="353" y="1636"/>
                    </a:cubicBezTo>
                    <a:lnTo>
                      <a:pt x="5389" y="6675"/>
                    </a:lnTo>
                    <a:cubicBezTo>
                      <a:pt x="5561" y="6846"/>
                      <a:pt x="5786" y="6931"/>
                      <a:pt x="6010" y="6931"/>
                    </a:cubicBezTo>
                    <a:cubicBezTo>
                      <a:pt x="6235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9" y="1250"/>
                      <a:pt x="12038" y="668"/>
                      <a:pt x="11711" y="260"/>
                    </a:cubicBezTo>
                    <a:cubicBezTo>
                      <a:pt x="11539" y="87"/>
                      <a:pt x="11313" y="1"/>
                      <a:pt x="11088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19" name="Google Shape;4360;p75"/>
          <p:cNvGrpSpPr/>
          <p:nvPr/>
        </p:nvGrpSpPr>
        <p:grpSpPr>
          <a:xfrm>
            <a:off x="6773298" y="2197182"/>
            <a:ext cx="1579046" cy="522230"/>
            <a:chOff x="6853641" y="2534077"/>
            <a:chExt cx="1515545" cy="501229"/>
          </a:xfrm>
        </p:grpSpPr>
        <p:grpSp>
          <p:nvGrpSpPr>
            <p:cNvPr id="120" name="Google Shape;4361;p75"/>
            <p:cNvGrpSpPr/>
            <p:nvPr/>
          </p:nvGrpSpPr>
          <p:grpSpPr>
            <a:xfrm>
              <a:off x="6853641" y="2618923"/>
              <a:ext cx="1515545" cy="324556"/>
              <a:chOff x="6853641" y="2618923"/>
              <a:chExt cx="1515545" cy="324556"/>
            </a:xfrm>
          </p:grpSpPr>
          <p:sp>
            <p:nvSpPr>
              <p:cNvPr id="126" name="Google Shape;4362;p75"/>
              <p:cNvSpPr/>
              <p:nvPr/>
            </p:nvSpPr>
            <p:spPr>
              <a:xfrm>
                <a:off x="7747010" y="2781222"/>
                <a:ext cx="324578" cy="162258"/>
              </a:xfrm>
              <a:custGeom>
                <a:avLst/>
                <a:gdLst/>
                <a:ahLst/>
                <a:cxnLst/>
                <a:rect l="l" t="t" r="r" b="b"/>
                <a:pathLst>
                  <a:path w="7904" h="3951" extrusionOk="0">
                    <a:moveTo>
                      <a:pt x="1" y="0"/>
                    </a:moveTo>
                    <a:cubicBezTo>
                      <a:pt x="1" y="540"/>
                      <a:pt x="113" y="1075"/>
                      <a:pt x="327" y="1571"/>
                    </a:cubicBezTo>
                    <a:cubicBezTo>
                      <a:pt x="938" y="2971"/>
                      <a:pt x="2332" y="3951"/>
                      <a:pt x="3953" y="3951"/>
                    </a:cubicBezTo>
                    <a:cubicBezTo>
                      <a:pt x="6132" y="3951"/>
                      <a:pt x="7903" y="2178"/>
                      <a:pt x="7903" y="0"/>
                    </a:cubicBezTo>
                    <a:lnTo>
                      <a:pt x="7248" y="0"/>
                    </a:lnTo>
                    <a:cubicBezTo>
                      <a:pt x="7248" y="1818"/>
                      <a:pt x="5770" y="3296"/>
                      <a:pt x="3953" y="3296"/>
                    </a:cubicBezTo>
                    <a:cubicBezTo>
                      <a:pt x="2135" y="3296"/>
                      <a:pt x="657" y="1818"/>
                      <a:pt x="657" y="0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" name="Google Shape;4363;p75"/>
              <p:cNvSpPr/>
              <p:nvPr/>
            </p:nvSpPr>
            <p:spPr>
              <a:xfrm>
                <a:off x="7449412" y="2618923"/>
                <a:ext cx="324496" cy="162258"/>
              </a:xfrm>
              <a:custGeom>
                <a:avLst/>
                <a:gdLst/>
                <a:ahLst/>
                <a:cxnLst/>
                <a:rect l="l" t="t" r="r" b="b"/>
                <a:pathLst>
                  <a:path w="7902" h="3951" extrusionOk="0">
                    <a:moveTo>
                      <a:pt x="3951" y="0"/>
                    </a:moveTo>
                    <a:cubicBezTo>
                      <a:pt x="2330" y="0"/>
                      <a:pt x="935" y="982"/>
                      <a:pt x="327" y="2380"/>
                    </a:cubicBezTo>
                    <a:cubicBezTo>
                      <a:pt x="111" y="2874"/>
                      <a:pt x="0" y="3409"/>
                      <a:pt x="0" y="3951"/>
                    </a:cubicBezTo>
                    <a:lnTo>
                      <a:pt x="653" y="3951"/>
                    </a:lnTo>
                    <a:cubicBezTo>
                      <a:pt x="653" y="2135"/>
                      <a:pt x="2133" y="657"/>
                      <a:pt x="3951" y="657"/>
                    </a:cubicBezTo>
                    <a:cubicBezTo>
                      <a:pt x="5767" y="657"/>
                      <a:pt x="7246" y="2135"/>
                      <a:pt x="7246" y="3951"/>
                    </a:cubicBezTo>
                    <a:lnTo>
                      <a:pt x="7901" y="3951"/>
                    </a:lnTo>
                    <a:cubicBezTo>
                      <a:pt x="7901" y="3411"/>
                      <a:pt x="7791" y="2876"/>
                      <a:pt x="7574" y="2381"/>
                    </a:cubicBezTo>
                    <a:cubicBezTo>
                      <a:pt x="6966" y="982"/>
                      <a:pt x="5571" y="0"/>
                      <a:pt x="3951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" name="Google Shape;4364;p75"/>
              <p:cNvSpPr/>
              <p:nvPr/>
            </p:nvSpPr>
            <p:spPr>
              <a:xfrm>
                <a:off x="6853641" y="2618923"/>
                <a:ext cx="324824" cy="162792"/>
              </a:xfrm>
              <a:custGeom>
                <a:avLst/>
                <a:gdLst/>
                <a:ahLst/>
                <a:cxnLst/>
                <a:rect l="l" t="t" r="r" b="b"/>
                <a:pathLst>
                  <a:path w="7910" h="3964" extrusionOk="0">
                    <a:moveTo>
                      <a:pt x="3958" y="0"/>
                    </a:moveTo>
                    <a:cubicBezTo>
                      <a:pt x="3954" y="0"/>
                      <a:pt x="3950" y="0"/>
                      <a:pt x="3946" y="0"/>
                    </a:cubicBezTo>
                    <a:cubicBezTo>
                      <a:pt x="1768" y="6"/>
                      <a:pt x="0" y="1784"/>
                      <a:pt x="6" y="3963"/>
                    </a:cubicBezTo>
                    <a:lnTo>
                      <a:pt x="661" y="3962"/>
                    </a:lnTo>
                    <a:cubicBezTo>
                      <a:pt x="657" y="2144"/>
                      <a:pt x="2131" y="661"/>
                      <a:pt x="3947" y="655"/>
                    </a:cubicBezTo>
                    <a:cubicBezTo>
                      <a:pt x="3951" y="655"/>
                      <a:pt x="3955" y="655"/>
                      <a:pt x="3959" y="655"/>
                    </a:cubicBezTo>
                    <a:cubicBezTo>
                      <a:pt x="5771" y="655"/>
                      <a:pt x="7248" y="2127"/>
                      <a:pt x="7254" y="3939"/>
                    </a:cubicBezTo>
                    <a:lnTo>
                      <a:pt x="7256" y="3939"/>
                    </a:lnTo>
                    <a:lnTo>
                      <a:pt x="7909" y="3938"/>
                    </a:lnTo>
                    <a:cubicBezTo>
                      <a:pt x="7907" y="3398"/>
                      <a:pt x="7795" y="2863"/>
                      <a:pt x="7578" y="2368"/>
                    </a:cubicBezTo>
                    <a:cubicBezTo>
                      <a:pt x="6966" y="976"/>
                      <a:pt x="5573" y="0"/>
                      <a:pt x="3958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" name="Google Shape;4365;p75"/>
              <p:cNvSpPr/>
              <p:nvPr/>
            </p:nvSpPr>
            <p:spPr>
              <a:xfrm>
                <a:off x="7151691" y="2781222"/>
                <a:ext cx="324578" cy="162258"/>
              </a:xfrm>
              <a:custGeom>
                <a:avLst/>
                <a:gdLst/>
                <a:ahLst/>
                <a:cxnLst/>
                <a:rect l="l" t="t" r="r" b="b"/>
                <a:pathLst>
                  <a:path w="7904" h="3951" extrusionOk="0">
                    <a:moveTo>
                      <a:pt x="1" y="0"/>
                    </a:moveTo>
                    <a:cubicBezTo>
                      <a:pt x="1" y="540"/>
                      <a:pt x="111" y="1075"/>
                      <a:pt x="328" y="1571"/>
                    </a:cubicBezTo>
                    <a:cubicBezTo>
                      <a:pt x="938" y="2971"/>
                      <a:pt x="2332" y="3951"/>
                      <a:pt x="3953" y="3951"/>
                    </a:cubicBezTo>
                    <a:cubicBezTo>
                      <a:pt x="5574" y="3951"/>
                      <a:pt x="6967" y="2971"/>
                      <a:pt x="7575" y="1573"/>
                    </a:cubicBezTo>
                    <a:cubicBezTo>
                      <a:pt x="7791" y="1076"/>
                      <a:pt x="7903" y="541"/>
                      <a:pt x="7903" y="0"/>
                    </a:cubicBezTo>
                    <a:lnTo>
                      <a:pt x="7249" y="0"/>
                    </a:lnTo>
                    <a:cubicBezTo>
                      <a:pt x="7249" y="1818"/>
                      <a:pt x="5770" y="3296"/>
                      <a:pt x="3953" y="3296"/>
                    </a:cubicBezTo>
                    <a:cubicBezTo>
                      <a:pt x="2135" y="3296"/>
                      <a:pt x="657" y="1818"/>
                      <a:pt x="657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" name="Google Shape;4366;p75"/>
              <p:cNvSpPr/>
              <p:nvPr/>
            </p:nvSpPr>
            <p:spPr>
              <a:xfrm>
                <a:off x="8044362" y="2618923"/>
                <a:ext cx="324824" cy="162792"/>
              </a:xfrm>
              <a:custGeom>
                <a:avLst/>
                <a:gdLst/>
                <a:ahLst/>
                <a:cxnLst/>
                <a:rect l="l" t="t" r="r" b="b"/>
                <a:pathLst>
                  <a:path w="7910" h="3964" extrusionOk="0">
                    <a:moveTo>
                      <a:pt x="3959" y="0"/>
                    </a:moveTo>
                    <a:cubicBezTo>
                      <a:pt x="3955" y="0"/>
                      <a:pt x="3951" y="0"/>
                      <a:pt x="3947" y="0"/>
                    </a:cubicBezTo>
                    <a:cubicBezTo>
                      <a:pt x="1769" y="8"/>
                      <a:pt x="1" y="1786"/>
                      <a:pt x="7" y="3963"/>
                    </a:cubicBezTo>
                    <a:lnTo>
                      <a:pt x="664" y="3962"/>
                    </a:lnTo>
                    <a:cubicBezTo>
                      <a:pt x="658" y="2144"/>
                      <a:pt x="2132" y="661"/>
                      <a:pt x="3948" y="657"/>
                    </a:cubicBezTo>
                    <a:cubicBezTo>
                      <a:pt x="3952" y="657"/>
                      <a:pt x="3956" y="657"/>
                      <a:pt x="3960" y="657"/>
                    </a:cubicBezTo>
                    <a:cubicBezTo>
                      <a:pt x="5772" y="657"/>
                      <a:pt x="7249" y="2127"/>
                      <a:pt x="7255" y="3941"/>
                    </a:cubicBezTo>
                    <a:lnTo>
                      <a:pt x="7257" y="3941"/>
                    </a:lnTo>
                    <a:lnTo>
                      <a:pt x="7910" y="3939"/>
                    </a:lnTo>
                    <a:cubicBezTo>
                      <a:pt x="7908" y="3398"/>
                      <a:pt x="7796" y="2865"/>
                      <a:pt x="7578" y="2370"/>
                    </a:cubicBezTo>
                    <a:cubicBezTo>
                      <a:pt x="6967" y="976"/>
                      <a:pt x="5574" y="0"/>
                      <a:pt x="3959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21" name="Google Shape;4367;p75"/>
            <p:cNvSpPr/>
            <p:nvPr/>
          </p:nvSpPr>
          <p:spPr>
            <a:xfrm>
              <a:off x="6899264" y="2673830"/>
              <a:ext cx="225242" cy="361476"/>
            </a:xfrm>
            <a:custGeom>
              <a:avLst/>
              <a:gdLst/>
              <a:ahLst/>
              <a:cxnLst/>
              <a:rect l="l" t="t" r="r" b="b"/>
              <a:pathLst>
                <a:path w="5485" h="8802" extrusionOk="0">
                  <a:moveTo>
                    <a:pt x="2798" y="1197"/>
                  </a:moveTo>
                  <a:cubicBezTo>
                    <a:pt x="2989" y="1197"/>
                    <a:pt x="3183" y="1234"/>
                    <a:pt x="3366" y="1310"/>
                  </a:cubicBezTo>
                  <a:cubicBezTo>
                    <a:pt x="3924" y="1542"/>
                    <a:pt x="4287" y="2085"/>
                    <a:pt x="4287" y="2689"/>
                  </a:cubicBezTo>
                  <a:cubicBezTo>
                    <a:pt x="4287" y="3512"/>
                    <a:pt x="3619" y="4178"/>
                    <a:pt x="2796" y="4180"/>
                  </a:cubicBezTo>
                  <a:cubicBezTo>
                    <a:pt x="2194" y="4180"/>
                    <a:pt x="1650" y="3816"/>
                    <a:pt x="1419" y="3259"/>
                  </a:cubicBezTo>
                  <a:cubicBezTo>
                    <a:pt x="1189" y="2702"/>
                    <a:pt x="1317" y="2061"/>
                    <a:pt x="1743" y="1634"/>
                  </a:cubicBezTo>
                  <a:cubicBezTo>
                    <a:pt x="2028" y="1348"/>
                    <a:pt x="2410" y="1197"/>
                    <a:pt x="2798" y="1197"/>
                  </a:cubicBezTo>
                  <a:close/>
                  <a:moveTo>
                    <a:pt x="2796" y="1"/>
                  </a:moveTo>
                  <a:cubicBezTo>
                    <a:pt x="2254" y="1"/>
                    <a:pt x="1714" y="165"/>
                    <a:pt x="1253" y="489"/>
                  </a:cubicBezTo>
                  <a:cubicBezTo>
                    <a:pt x="433" y="1063"/>
                    <a:pt x="0" y="2048"/>
                    <a:pt x="132" y="3043"/>
                  </a:cubicBezTo>
                  <a:cubicBezTo>
                    <a:pt x="263" y="4037"/>
                    <a:pt x="937" y="4875"/>
                    <a:pt x="1880" y="5216"/>
                  </a:cubicBezTo>
                  <a:lnTo>
                    <a:pt x="1880" y="6705"/>
                  </a:lnTo>
                  <a:lnTo>
                    <a:pt x="1067" y="6705"/>
                  </a:lnTo>
                  <a:lnTo>
                    <a:pt x="2723" y="8801"/>
                  </a:lnTo>
                  <a:lnTo>
                    <a:pt x="4377" y="6705"/>
                  </a:lnTo>
                  <a:lnTo>
                    <a:pt x="3563" y="6705"/>
                  </a:lnTo>
                  <a:lnTo>
                    <a:pt x="3563" y="5265"/>
                  </a:lnTo>
                  <a:cubicBezTo>
                    <a:pt x="4703" y="4926"/>
                    <a:pt x="5485" y="3877"/>
                    <a:pt x="5485" y="2689"/>
                  </a:cubicBezTo>
                  <a:cubicBezTo>
                    <a:pt x="5485" y="1685"/>
                    <a:pt x="4926" y="766"/>
                    <a:pt x="4037" y="304"/>
                  </a:cubicBezTo>
                  <a:cubicBezTo>
                    <a:pt x="3647" y="101"/>
                    <a:pt x="3221" y="1"/>
                    <a:pt x="279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" name="Google Shape;4368;p75"/>
            <p:cNvSpPr/>
            <p:nvPr/>
          </p:nvSpPr>
          <p:spPr>
            <a:xfrm>
              <a:off x="7198259" y="2534077"/>
              <a:ext cx="235261" cy="360532"/>
            </a:xfrm>
            <a:custGeom>
              <a:avLst/>
              <a:gdLst/>
              <a:ahLst/>
              <a:cxnLst/>
              <a:rect l="l" t="t" r="r" b="b"/>
              <a:pathLst>
                <a:path w="5729" h="8779" extrusionOk="0">
                  <a:moveTo>
                    <a:pt x="2858" y="4600"/>
                  </a:moveTo>
                  <a:cubicBezTo>
                    <a:pt x="3050" y="4600"/>
                    <a:pt x="3243" y="4637"/>
                    <a:pt x="3427" y="4713"/>
                  </a:cubicBezTo>
                  <a:cubicBezTo>
                    <a:pt x="3985" y="4945"/>
                    <a:pt x="4347" y="5488"/>
                    <a:pt x="4347" y="6092"/>
                  </a:cubicBezTo>
                  <a:cubicBezTo>
                    <a:pt x="4347" y="6915"/>
                    <a:pt x="3679" y="7581"/>
                    <a:pt x="2856" y="7583"/>
                  </a:cubicBezTo>
                  <a:cubicBezTo>
                    <a:pt x="2254" y="7583"/>
                    <a:pt x="1709" y="7219"/>
                    <a:pt x="1479" y="6662"/>
                  </a:cubicBezTo>
                  <a:cubicBezTo>
                    <a:pt x="1248" y="6105"/>
                    <a:pt x="1376" y="5464"/>
                    <a:pt x="1802" y="5037"/>
                  </a:cubicBezTo>
                  <a:cubicBezTo>
                    <a:pt x="2087" y="4751"/>
                    <a:pt x="2469" y="4600"/>
                    <a:pt x="2858" y="4600"/>
                  </a:cubicBezTo>
                  <a:close/>
                  <a:moveTo>
                    <a:pt x="2883" y="0"/>
                  </a:moveTo>
                  <a:lnTo>
                    <a:pt x="1227" y="2097"/>
                  </a:lnTo>
                  <a:lnTo>
                    <a:pt x="2041" y="2097"/>
                  </a:lnTo>
                  <a:lnTo>
                    <a:pt x="2041" y="3530"/>
                  </a:lnTo>
                  <a:cubicBezTo>
                    <a:pt x="782" y="3930"/>
                    <a:pt x="1" y="5184"/>
                    <a:pt x="196" y="6491"/>
                  </a:cubicBezTo>
                  <a:cubicBezTo>
                    <a:pt x="393" y="7796"/>
                    <a:pt x="1507" y="8766"/>
                    <a:pt x="2827" y="8779"/>
                  </a:cubicBezTo>
                  <a:cubicBezTo>
                    <a:pt x="2837" y="8779"/>
                    <a:pt x="2847" y="8779"/>
                    <a:pt x="2857" y="8779"/>
                  </a:cubicBezTo>
                  <a:cubicBezTo>
                    <a:pt x="4165" y="8779"/>
                    <a:pt x="5285" y="7837"/>
                    <a:pt x="5506" y="6545"/>
                  </a:cubicBezTo>
                  <a:cubicBezTo>
                    <a:pt x="5729" y="5245"/>
                    <a:pt x="4974" y="3973"/>
                    <a:pt x="3724" y="3547"/>
                  </a:cubicBezTo>
                  <a:lnTo>
                    <a:pt x="3724" y="2097"/>
                  </a:lnTo>
                  <a:lnTo>
                    <a:pt x="4539" y="2097"/>
                  </a:lnTo>
                  <a:lnTo>
                    <a:pt x="2883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" name="Google Shape;4369;p75"/>
            <p:cNvSpPr/>
            <p:nvPr/>
          </p:nvSpPr>
          <p:spPr>
            <a:xfrm>
              <a:off x="7493639" y="2673830"/>
              <a:ext cx="225200" cy="361476"/>
            </a:xfrm>
            <a:custGeom>
              <a:avLst/>
              <a:gdLst/>
              <a:ahLst/>
              <a:cxnLst/>
              <a:rect l="l" t="t" r="r" b="b"/>
              <a:pathLst>
                <a:path w="5484" h="8802" extrusionOk="0">
                  <a:moveTo>
                    <a:pt x="2796" y="1197"/>
                  </a:moveTo>
                  <a:cubicBezTo>
                    <a:pt x="2988" y="1197"/>
                    <a:pt x="3181" y="1234"/>
                    <a:pt x="3365" y="1310"/>
                  </a:cubicBezTo>
                  <a:cubicBezTo>
                    <a:pt x="3922" y="1542"/>
                    <a:pt x="4286" y="2085"/>
                    <a:pt x="4286" y="2689"/>
                  </a:cubicBezTo>
                  <a:cubicBezTo>
                    <a:pt x="4284" y="3512"/>
                    <a:pt x="3618" y="4178"/>
                    <a:pt x="2795" y="4180"/>
                  </a:cubicBezTo>
                  <a:cubicBezTo>
                    <a:pt x="2191" y="4180"/>
                    <a:pt x="1649" y="3816"/>
                    <a:pt x="1418" y="3259"/>
                  </a:cubicBezTo>
                  <a:cubicBezTo>
                    <a:pt x="1187" y="2702"/>
                    <a:pt x="1314" y="2061"/>
                    <a:pt x="1740" y="1634"/>
                  </a:cubicBezTo>
                  <a:cubicBezTo>
                    <a:pt x="2026" y="1348"/>
                    <a:pt x="2408" y="1197"/>
                    <a:pt x="2796" y="1197"/>
                  </a:cubicBezTo>
                  <a:close/>
                  <a:moveTo>
                    <a:pt x="2794" y="1"/>
                  </a:moveTo>
                  <a:cubicBezTo>
                    <a:pt x="2254" y="1"/>
                    <a:pt x="1717" y="163"/>
                    <a:pt x="1258" y="484"/>
                  </a:cubicBezTo>
                  <a:cubicBezTo>
                    <a:pt x="436" y="1055"/>
                    <a:pt x="1" y="2037"/>
                    <a:pt x="127" y="3030"/>
                  </a:cubicBezTo>
                  <a:cubicBezTo>
                    <a:pt x="255" y="4023"/>
                    <a:pt x="923" y="4863"/>
                    <a:pt x="1862" y="5211"/>
                  </a:cubicBezTo>
                  <a:lnTo>
                    <a:pt x="1862" y="6705"/>
                  </a:lnTo>
                  <a:lnTo>
                    <a:pt x="1048" y="6705"/>
                  </a:lnTo>
                  <a:lnTo>
                    <a:pt x="2704" y="8801"/>
                  </a:lnTo>
                  <a:lnTo>
                    <a:pt x="4360" y="6705"/>
                  </a:lnTo>
                  <a:lnTo>
                    <a:pt x="3545" y="6705"/>
                  </a:lnTo>
                  <a:lnTo>
                    <a:pt x="3545" y="5270"/>
                  </a:lnTo>
                  <a:cubicBezTo>
                    <a:pt x="4693" y="4935"/>
                    <a:pt x="5484" y="3883"/>
                    <a:pt x="5484" y="2689"/>
                  </a:cubicBezTo>
                  <a:cubicBezTo>
                    <a:pt x="5482" y="1688"/>
                    <a:pt x="4927" y="769"/>
                    <a:pt x="4039" y="306"/>
                  </a:cubicBezTo>
                  <a:cubicBezTo>
                    <a:pt x="3647" y="102"/>
                    <a:pt x="3220" y="1"/>
                    <a:pt x="279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" name="Google Shape;4370;p75"/>
            <p:cNvSpPr/>
            <p:nvPr/>
          </p:nvSpPr>
          <p:spPr>
            <a:xfrm>
              <a:off x="7792387" y="2534077"/>
              <a:ext cx="235261" cy="360532"/>
            </a:xfrm>
            <a:custGeom>
              <a:avLst/>
              <a:gdLst/>
              <a:ahLst/>
              <a:cxnLst/>
              <a:rect l="l" t="t" r="r" b="b"/>
              <a:pathLst>
                <a:path w="5729" h="8779" extrusionOk="0">
                  <a:moveTo>
                    <a:pt x="2861" y="4601"/>
                  </a:moveTo>
                  <a:cubicBezTo>
                    <a:pt x="3053" y="4601"/>
                    <a:pt x="3247" y="4638"/>
                    <a:pt x="3431" y="4715"/>
                  </a:cubicBezTo>
                  <a:cubicBezTo>
                    <a:pt x="3988" y="4945"/>
                    <a:pt x="4351" y="5488"/>
                    <a:pt x="4351" y="6092"/>
                  </a:cubicBezTo>
                  <a:cubicBezTo>
                    <a:pt x="4350" y="6915"/>
                    <a:pt x="3684" y="7581"/>
                    <a:pt x="2861" y="7583"/>
                  </a:cubicBezTo>
                  <a:cubicBezTo>
                    <a:pt x="2259" y="7583"/>
                    <a:pt x="1714" y="7219"/>
                    <a:pt x="1483" y="6662"/>
                  </a:cubicBezTo>
                  <a:cubicBezTo>
                    <a:pt x="1253" y="6105"/>
                    <a:pt x="1381" y="5464"/>
                    <a:pt x="1807" y="5038"/>
                  </a:cubicBezTo>
                  <a:cubicBezTo>
                    <a:pt x="2092" y="4752"/>
                    <a:pt x="2473" y="4601"/>
                    <a:pt x="2861" y="4601"/>
                  </a:cubicBezTo>
                  <a:close/>
                  <a:moveTo>
                    <a:pt x="2870" y="0"/>
                  </a:moveTo>
                  <a:lnTo>
                    <a:pt x="1214" y="2097"/>
                  </a:lnTo>
                  <a:lnTo>
                    <a:pt x="2028" y="2097"/>
                  </a:lnTo>
                  <a:lnTo>
                    <a:pt x="2028" y="3536"/>
                  </a:lnTo>
                  <a:cubicBezTo>
                    <a:pt x="773" y="3944"/>
                    <a:pt x="1" y="5205"/>
                    <a:pt x="204" y="6508"/>
                  </a:cubicBezTo>
                  <a:cubicBezTo>
                    <a:pt x="409" y="7813"/>
                    <a:pt x="1532" y="8776"/>
                    <a:pt x="2851" y="8779"/>
                  </a:cubicBezTo>
                  <a:cubicBezTo>
                    <a:pt x="2854" y="8779"/>
                    <a:pt x="2858" y="8779"/>
                    <a:pt x="2861" y="8779"/>
                  </a:cubicBezTo>
                  <a:cubicBezTo>
                    <a:pt x="4178" y="8779"/>
                    <a:pt x="5300" y="7828"/>
                    <a:pt x="5514" y="6527"/>
                  </a:cubicBezTo>
                  <a:cubicBezTo>
                    <a:pt x="5729" y="5225"/>
                    <a:pt x="4965" y="3959"/>
                    <a:pt x="3713" y="3543"/>
                  </a:cubicBezTo>
                  <a:lnTo>
                    <a:pt x="3713" y="2097"/>
                  </a:lnTo>
                  <a:lnTo>
                    <a:pt x="4526" y="2097"/>
                  </a:lnTo>
                  <a:lnTo>
                    <a:pt x="2870" y="0"/>
                  </a:ln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" name="Google Shape;4371;p75"/>
            <p:cNvSpPr/>
            <p:nvPr/>
          </p:nvSpPr>
          <p:spPr>
            <a:xfrm>
              <a:off x="8090150" y="2673789"/>
              <a:ext cx="225857" cy="361517"/>
            </a:xfrm>
            <a:custGeom>
              <a:avLst/>
              <a:gdLst/>
              <a:ahLst/>
              <a:cxnLst/>
              <a:rect l="l" t="t" r="r" b="b"/>
              <a:pathLst>
                <a:path w="5500" h="8803" extrusionOk="0">
                  <a:moveTo>
                    <a:pt x="2811" y="1198"/>
                  </a:moveTo>
                  <a:cubicBezTo>
                    <a:pt x="3003" y="1198"/>
                    <a:pt x="3197" y="1235"/>
                    <a:pt x="3381" y="1311"/>
                  </a:cubicBezTo>
                  <a:cubicBezTo>
                    <a:pt x="3938" y="1543"/>
                    <a:pt x="4302" y="2086"/>
                    <a:pt x="4302" y="2690"/>
                  </a:cubicBezTo>
                  <a:cubicBezTo>
                    <a:pt x="4300" y="3513"/>
                    <a:pt x="3634" y="4179"/>
                    <a:pt x="2811" y="4181"/>
                  </a:cubicBezTo>
                  <a:cubicBezTo>
                    <a:pt x="2209" y="4181"/>
                    <a:pt x="1664" y="3817"/>
                    <a:pt x="1434" y="3260"/>
                  </a:cubicBezTo>
                  <a:cubicBezTo>
                    <a:pt x="1203" y="2703"/>
                    <a:pt x="1330" y="2062"/>
                    <a:pt x="1757" y="1635"/>
                  </a:cubicBezTo>
                  <a:cubicBezTo>
                    <a:pt x="2042" y="1349"/>
                    <a:pt x="2423" y="1198"/>
                    <a:pt x="2811" y="1198"/>
                  </a:cubicBezTo>
                  <a:close/>
                  <a:moveTo>
                    <a:pt x="2812" y="1"/>
                  </a:moveTo>
                  <a:cubicBezTo>
                    <a:pt x="2257" y="1"/>
                    <a:pt x="1706" y="172"/>
                    <a:pt x="1238" y="509"/>
                  </a:cubicBezTo>
                  <a:cubicBezTo>
                    <a:pt x="420" y="1098"/>
                    <a:pt x="1" y="2097"/>
                    <a:pt x="154" y="3095"/>
                  </a:cubicBezTo>
                  <a:cubicBezTo>
                    <a:pt x="306" y="4093"/>
                    <a:pt x="1005" y="4920"/>
                    <a:pt x="1962" y="5239"/>
                  </a:cubicBezTo>
                  <a:lnTo>
                    <a:pt x="1962" y="6706"/>
                  </a:lnTo>
                  <a:lnTo>
                    <a:pt x="1149" y="6706"/>
                  </a:lnTo>
                  <a:lnTo>
                    <a:pt x="2804" y="8802"/>
                  </a:lnTo>
                  <a:lnTo>
                    <a:pt x="4460" y="6706"/>
                  </a:lnTo>
                  <a:lnTo>
                    <a:pt x="3645" y="6706"/>
                  </a:lnTo>
                  <a:lnTo>
                    <a:pt x="3645" y="5244"/>
                  </a:lnTo>
                  <a:cubicBezTo>
                    <a:pt x="4750" y="4882"/>
                    <a:pt x="5499" y="3852"/>
                    <a:pt x="5499" y="2690"/>
                  </a:cubicBezTo>
                  <a:cubicBezTo>
                    <a:pt x="5499" y="1679"/>
                    <a:pt x="4934" y="755"/>
                    <a:pt x="4036" y="296"/>
                  </a:cubicBezTo>
                  <a:cubicBezTo>
                    <a:pt x="3650" y="98"/>
                    <a:pt x="3230" y="1"/>
                    <a:pt x="2812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1" name="Google Shape;4372;p75"/>
          <p:cNvGrpSpPr/>
          <p:nvPr/>
        </p:nvGrpSpPr>
        <p:grpSpPr>
          <a:xfrm>
            <a:off x="3368190" y="3072223"/>
            <a:ext cx="1617976" cy="346616"/>
            <a:chOff x="1808063" y="4294338"/>
            <a:chExt cx="3370782" cy="721817"/>
          </a:xfrm>
        </p:grpSpPr>
        <p:sp>
          <p:nvSpPr>
            <p:cNvPr id="132" name="Google Shape;4373;p75"/>
            <p:cNvSpPr/>
            <p:nvPr/>
          </p:nvSpPr>
          <p:spPr>
            <a:xfrm>
              <a:off x="1906300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solidFill>
              <a:srgbClr val="AB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" name="Google Shape;4374;p75"/>
            <p:cNvSpPr/>
            <p:nvPr/>
          </p:nvSpPr>
          <p:spPr>
            <a:xfrm>
              <a:off x="3795035" y="4655290"/>
              <a:ext cx="721912" cy="360865"/>
            </a:xfrm>
            <a:custGeom>
              <a:avLst/>
              <a:gdLst/>
              <a:ahLst/>
              <a:cxnLst/>
              <a:rect l="l" t="t" r="r" b="b"/>
              <a:pathLst>
                <a:path w="7904" h="3951" extrusionOk="0">
                  <a:moveTo>
                    <a:pt x="1" y="0"/>
                  </a:moveTo>
                  <a:cubicBezTo>
                    <a:pt x="1" y="540"/>
                    <a:pt x="113" y="1075"/>
                    <a:pt x="327" y="1571"/>
                  </a:cubicBezTo>
                  <a:cubicBezTo>
                    <a:pt x="938" y="2971"/>
                    <a:pt x="2332" y="3951"/>
                    <a:pt x="3953" y="3951"/>
                  </a:cubicBezTo>
                  <a:cubicBezTo>
                    <a:pt x="6132" y="3951"/>
                    <a:pt x="7903" y="2178"/>
                    <a:pt x="7903" y="0"/>
                  </a:cubicBezTo>
                  <a:lnTo>
                    <a:pt x="7248" y="0"/>
                  </a:lnTo>
                  <a:cubicBezTo>
                    <a:pt x="7248" y="1818"/>
                    <a:pt x="5770" y="3296"/>
                    <a:pt x="3953" y="3296"/>
                  </a:cubicBezTo>
                  <a:cubicBezTo>
                    <a:pt x="2135" y="3296"/>
                    <a:pt x="657" y="1818"/>
                    <a:pt x="657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4375;p75"/>
            <p:cNvSpPr/>
            <p:nvPr/>
          </p:nvSpPr>
          <p:spPr>
            <a:xfrm>
              <a:off x="3133137" y="4294338"/>
              <a:ext cx="721729" cy="360865"/>
            </a:xfrm>
            <a:custGeom>
              <a:avLst/>
              <a:gdLst/>
              <a:ahLst/>
              <a:cxnLst/>
              <a:rect l="l" t="t" r="r" b="b"/>
              <a:pathLst>
                <a:path w="7902" h="3951" extrusionOk="0">
                  <a:moveTo>
                    <a:pt x="3951" y="0"/>
                  </a:moveTo>
                  <a:cubicBezTo>
                    <a:pt x="2330" y="0"/>
                    <a:pt x="935" y="982"/>
                    <a:pt x="327" y="2380"/>
                  </a:cubicBezTo>
                  <a:cubicBezTo>
                    <a:pt x="111" y="2874"/>
                    <a:pt x="0" y="3409"/>
                    <a:pt x="0" y="3951"/>
                  </a:cubicBezTo>
                  <a:lnTo>
                    <a:pt x="653" y="3951"/>
                  </a:lnTo>
                  <a:cubicBezTo>
                    <a:pt x="653" y="2135"/>
                    <a:pt x="2133" y="657"/>
                    <a:pt x="3951" y="657"/>
                  </a:cubicBezTo>
                  <a:cubicBezTo>
                    <a:pt x="5767" y="657"/>
                    <a:pt x="7246" y="2135"/>
                    <a:pt x="7246" y="3951"/>
                  </a:cubicBezTo>
                  <a:lnTo>
                    <a:pt x="7901" y="3951"/>
                  </a:lnTo>
                  <a:cubicBezTo>
                    <a:pt x="7901" y="3411"/>
                    <a:pt x="7791" y="2876"/>
                    <a:pt x="7574" y="2381"/>
                  </a:cubicBezTo>
                  <a:cubicBezTo>
                    <a:pt x="6966" y="982"/>
                    <a:pt x="5571" y="0"/>
                    <a:pt x="3951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4376;p75"/>
            <p:cNvSpPr/>
            <p:nvPr/>
          </p:nvSpPr>
          <p:spPr>
            <a:xfrm>
              <a:off x="1808063" y="4294338"/>
              <a:ext cx="722460" cy="362052"/>
            </a:xfrm>
            <a:custGeom>
              <a:avLst/>
              <a:gdLst/>
              <a:ahLst/>
              <a:cxnLst/>
              <a:rect l="l" t="t" r="r" b="b"/>
              <a:pathLst>
                <a:path w="7910" h="3964" extrusionOk="0">
                  <a:moveTo>
                    <a:pt x="3958" y="0"/>
                  </a:moveTo>
                  <a:cubicBezTo>
                    <a:pt x="3954" y="0"/>
                    <a:pt x="3950" y="0"/>
                    <a:pt x="3946" y="0"/>
                  </a:cubicBezTo>
                  <a:cubicBezTo>
                    <a:pt x="1768" y="6"/>
                    <a:pt x="0" y="1784"/>
                    <a:pt x="6" y="3963"/>
                  </a:cubicBezTo>
                  <a:lnTo>
                    <a:pt x="661" y="3962"/>
                  </a:lnTo>
                  <a:cubicBezTo>
                    <a:pt x="657" y="2144"/>
                    <a:pt x="2131" y="661"/>
                    <a:pt x="3947" y="655"/>
                  </a:cubicBezTo>
                  <a:cubicBezTo>
                    <a:pt x="3951" y="655"/>
                    <a:pt x="3955" y="655"/>
                    <a:pt x="3959" y="655"/>
                  </a:cubicBezTo>
                  <a:cubicBezTo>
                    <a:pt x="5771" y="655"/>
                    <a:pt x="7248" y="2127"/>
                    <a:pt x="7254" y="3939"/>
                  </a:cubicBezTo>
                  <a:lnTo>
                    <a:pt x="7256" y="3939"/>
                  </a:lnTo>
                  <a:lnTo>
                    <a:pt x="7909" y="3938"/>
                  </a:lnTo>
                  <a:cubicBezTo>
                    <a:pt x="7907" y="3398"/>
                    <a:pt x="7795" y="2863"/>
                    <a:pt x="7578" y="2368"/>
                  </a:cubicBezTo>
                  <a:cubicBezTo>
                    <a:pt x="6966" y="976"/>
                    <a:pt x="5573" y="0"/>
                    <a:pt x="395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" name="Google Shape;4377;p75"/>
            <p:cNvSpPr/>
            <p:nvPr/>
          </p:nvSpPr>
          <p:spPr>
            <a:xfrm>
              <a:off x="2470965" y="4655290"/>
              <a:ext cx="721912" cy="360865"/>
            </a:xfrm>
            <a:custGeom>
              <a:avLst/>
              <a:gdLst/>
              <a:ahLst/>
              <a:cxnLst/>
              <a:rect l="l" t="t" r="r" b="b"/>
              <a:pathLst>
                <a:path w="7904" h="3951" extrusionOk="0">
                  <a:moveTo>
                    <a:pt x="1" y="0"/>
                  </a:moveTo>
                  <a:cubicBezTo>
                    <a:pt x="1" y="540"/>
                    <a:pt x="111" y="1075"/>
                    <a:pt x="328" y="1571"/>
                  </a:cubicBezTo>
                  <a:cubicBezTo>
                    <a:pt x="938" y="2971"/>
                    <a:pt x="2332" y="3951"/>
                    <a:pt x="3953" y="3951"/>
                  </a:cubicBezTo>
                  <a:cubicBezTo>
                    <a:pt x="5574" y="3951"/>
                    <a:pt x="6967" y="2971"/>
                    <a:pt x="7575" y="1573"/>
                  </a:cubicBezTo>
                  <a:cubicBezTo>
                    <a:pt x="7791" y="1076"/>
                    <a:pt x="7903" y="541"/>
                    <a:pt x="7903" y="0"/>
                  </a:cubicBezTo>
                  <a:lnTo>
                    <a:pt x="7249" y="0"/>
                  </a:lnTo>
                  <a:cubicBezTo>
                    <a:pt x="7249" y="1818"/>
                    <a:pt x="5770" y="3296"/>
                    <a:pt x="3953" y="3296"/>
                  </a:cubicBezTo>
                  <a:cubicBezTo>
                    <a:pt x="2135" y="3296"/>
                    <a:pt x="657" y="1818"/>
                    <a:pt x="657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4378;p75"/>
            <p:cNvSpPr/>
            <p:nvPr/>
          </p:nvSpPr>
          <p:spPr>
            <a:xfrm>
              <a:off x="4456385" y="4294338"/>
              <a:ext cx="722460" cy="362052"/>
            </a:xfrm>
            <a:custGeom>
              <a:avLst/>
              <a:gdLst/>
              <a:ahLst/>
              <a:cxnLst/>
              <a:rect l="l" t="t" r="r" b="b"/>
              <a:pathLst>
                <a:path w="7910" h="3964" extrusionOk="0">
                  <a:moveTo>
                    <a:pt x="3959" y="0"/>
                  </a:moveTo>
                  <a:cubicBezTo>
                    <a:pt x="3955" y="0"/>
                    <a:pt x="3951" y="0"/>
                    <a:pt x="3947" y="0"/>
                  </a:cubicBezTo>
                  <a:cubicBezTo>
                    <a:pt x="1769" y="8"/>
                    <a:pt x="1" y="1786"/>
                    <a:pt x="7" y="3963"/>
                  </a:cubicBezTo>
                  <a:lnTo>
                    <a:pt x="664" y="3962"/>
                  </a:lnTo>
                  <a:cubicBezTo>
                    <a:pt x="658" y="2144"/>
                    <a:pt x="2132" y="661"/>
                    <a:pt x="3948" y="657"/>
                  </a:cubicBezTo>
                  <a:cubicBezTo>
                    <a:pt x="3952" y="657"/>
                    <a:pt x="3956" y="657"/>
                    <a:pt x="3960" y="657"/>
                  </a:cubicBezTo>
                  <a:cubicBezTo>
                    <a:pt x="5772" y="657"/>
                    <a:pt x="7249" y="2127"/>
                    <a:pt x="7255" y="3941"/>
                  </a:cubicBezTo>
                  <a:lnTo>
                    <a:pt x="7257" y="3941"/>
                  </a:lnTo>
                  <a:lnTo>
                    <a:pt x="7910" y="3939"/>
                  </a:lnTo>
                  <a:cubicBezTo>
                    <a:pt x="7908" y="3398"/>
                    <a:pt x="7796" y="2865"/>
                    <a:pt x="7578" y="2370"/>
                  </a:cubicBezTo>
                  <a:cubicBezTo>
                    <a:pt x="6967" y="976"/>
                    <a:pt x="5574" y="0"/>
                    <a:pt x="3959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4379;p75"/>
            <p:cNvSpPr/>
            <p:nvPr/>
          </p:nvSpPr>
          <p:spPr>
            <a:xfrm>
              <a:off x="2568813" y="43514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solidFill>
              <a:srgbClr val="AB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4380;p75"/>
            <p:cNvSpPr/>
            <p:nvPr/>
          </p:nvSpPr>
          <p:spPr>
            <a:xfrm>
              <a:off x="3231883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solidFill>
              <a:srgbClr val="AB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4381;p75"/>
            <p:cNvSpPr/>
            <p:nvPr/>
          </p:nvSpPr>
          <p:spPr>
            <a:xfrm>
              <a:off x="3894395" y="43514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solidFill>
              <a:srgbClr val="AB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4382;p75"/>
            <p:cNvSpPr/>
            <p:nvPr/>
          </p:nvSpPr>
          <p:spPr>
            <a:xfrm>
              <a:off x="4560958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solidFill>
              <a:srgbClr val="AB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2" name="Google Shape;4383;p75"/>
          <p:cNvGrpSpPr/>
          <p:nvPr/>
        </p:nvGrpSpPr>
        <p:grpSpPr>
          <a:xfrm>
            <a:off x="5194186" y="3738973"/>
            <a:ext cx="1417067" cy="350605"/>
            <a:chOff x="4234950" y="2101012"/>
            <a:chExt cx="4219974" cy="1044090"/>
          </a:xfrm>
        </p:grpSpPr>
        <p:sp>
          <p:nvSpPr>
            <p:cNvPr id="143" name="Google Shape;4384;p75"/>
            <p:cNvSpPr/>
            <p:nvPr/>
          </p:nvSpPr>
          <p:spPr>
            <a:xfrm rot="10800000">
              <a:off x="7528544" y="2218809"/>
              <a:ext cx="826790" cy="826702"/>
            </a:xfrm>
            <a:custGeom>
              <a:avLst/>
              <a:gdLst/>
              <a:ahLst/>
              <a:cxnLst/>
              <a:rect l="l" t="t" r="r" b="b"/>
              <a:pathLst>
                <a:path w="34893" h="34893" extrusionOk="0">
                  <a:moveTo>
                    <a:pt x="1" y="1"/>
                  </a:moveTo>
                  <a:lnTo>
                    <a:pt x="1" y="34892"/>
                  </a:lnTo>
                  <a:lnTo>
                    <a:pt x="34892" y="34892"/>
                  </a:lnTo>
                  <a:lnTo>
                    <a:pt x="34892" y="1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4385;p75"/>
            <p:cNvSpPr/>
            <p:nvPr/>
          </p:nvSpPr>
          <p:spPr>
            <a:xfrm rot="10800000">
              <a:off x="6487595" y="2218809"/>
              <a:ext cx="827572" cy="826702"/>
            </a:xfrm>
            <a:custGeom>
              <a:avLst/>
              <a:gdLst/>
              <a:ahLst/>
              <a:cxnLst/>
              <a:rect l="l" t="t" r="r" b="b"/>
              <a:pathLst>
                <a:path w="34926" h="34893" extrusionOk="0">
                  <a:moveTo>
                    <a:pt x="1" y="1"/>
                  </a:moveTo>
                  <a:lnTo>
                    <a:pt x="1" y="34892"/>
                  </a:lnTo>
                  <a:lnTo>
                    <a:pt x="34926" y="34892"/>
                  </a:lnTo>
                  <a:lnTo>
                    <a:pt x="3492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4386;p75"/>
            <p:cNvSpPr/>
            <p:nvPr/>
          </p:nvSpPr>
          <p:spPr>
            <a:xfrm rot="10800000">
              <a:off x="5430819" y="2218809"/>
              <a:ext cx="827572" cy="826702"/>
            </a:xfrm>
            <a:custGeom>
              <a:avLst/>
              <a:gdLst/>
              <a:ahLst/>
              <a:cxnLst/>
              <a:rect l="l" t="t" r="r" b="b"/>
              <a:pathLst>
                <a:path w="34926" h="34893" extrusionOk="0">
                  <a:moveTo>
                    <a:pt x="0" y="1"/>
                  </a:moveTo>
                  <a:lnTo>
                    <a:pt x="0" y="34892"/>
                  </a:lnTo>
                  <a:lnTo>
                    <a:pt x="34925" y="34892"/>
                  </a:lnTo>
                  <a:lnTo>
                    <a:pt x="34925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4387;p75"/>
            <p:cNvSpPr/>
            <p:nvPr/>
          </p:nvSpPr>
          <p:spPr>
            <a:xfrm rot="10800000">
              <a:off x="4374848" y="2218809"/>
              <a:ext cx="826790" cy="826702"/>
            </a:xfrm>
            <a:custGeom>
              <a:avLst/>
              <a:gdLst/>
              <a:ahLst/>
              <a:cxnLst/>
              <a:rect l="l" t="t" r="r" b="b"/>
              <a:pathLst>
                <a:path w="34893" h="34893" extrusionOk="0">
                  <a:moveTo>
                    <a:pt x="1" y="1"/>
                  </a:moveTo>
                  <a:lnTo>
                    <a:pt x="1" y="34892"/>
                  </a:lnTo>
                  <a:lnTo>
                    <a:pt x="34892" y="34892"/>
                  </a:lnTo>
                  <a:lnTo>
                    <a:pt x="34892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4388;p75"/>
            <p:cNvSpPr/>
            <p:nvPr/>
          </p:nvSpPr>
          <p:spPr>
            <a:xfrm rot="10800000">
              <a:off x="7410780" y="2622683"/>
              <a:ext cx="1044144" cy="522420"/>
            </a:xfrm>
            <a:custGeom>
              <a:avLst/>
              <a:gdLst/>
              <a:ahLst/>
              <a:cxnLst/>
              <a:rect l="l" t="t" r="r" b="b"/>
              <a:pathLst>
                <a:path w="44066" h="22050" fill="none" extrusionOk="0">
                  <a:moveTo>
                    <a:pt x="1" y="22050"/>
                  </a:moveTo>
                  <a:cubicBezTo>
                    <a:pt x="1" y="9874"/>
                    <a:pt x="9874" y="1"/>
                    <a:pt x="22050" y="1"/>
                  </a:cubicBezTo>
                  <a:cubicBezTo>
                    <a:pt x="34192" y="1"/>
                    <a:pt x="44065" y="9874"/>
                    <a:pt x="44065" y="22050"/>
                  </a:cubicBezTo>
                </a:path>
              </a:pathLst>
            </a:custGeom>
            <a:noFill/>
            <a:ln w="20850" cap="rnd" cmpd="sng">
              <a:solidFill>
                <a:srgbClr val="435D74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4389;p75"/>
            <p:cNvSpPr/>
            <p:nvPr/>
          </p:nvSpPr>
          <p:spPr>
            <a:xfrm rot="10800000">
              <a:off x="6366656" y="2101012"/>
              <a:ext cx="1044144" cy="521638"/>
            </a:xfrm>
            <a:custGeom>
              <a:avLst/>
              <a:gdLst/>
              <a:ahLst/>
              <a:cxnLst/>
              <a:rect l="l" t="t" r="r" b="b"/>
              <a:pathLst>
                <a:path w="44066" h="22017" fill="none" extrusionOk="0">
                  <a:moveTo>
                    <a:pt x="44065" y="1"/>
                  </a:moveTo>
                  <a:cubicBezTo>
                    <a:pt x="44065" y="12176"/>
                    <a:pt x="34191" y="22016"/>
                    <a:pt x="22049" y="22016"/>
                  </a:cubicBezTo>
                  <a:cubicBezTo>
                    <a:pt x="9874" y="22016"/>
                    <a:pt x="0" y="12176"/>
                    <a:pt x="0" y="1"/>
                  </a:cubicBezTo>
                </a:path>
              </a:pathLst>
            </a:custGeom>
            <a:noFill/>
            <a:ln w="20850" cap="rnd" cmpd="sng">
              <a:solidFill>
                <a:srgbClr val="5F7D95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4390;p75"/>
            <p:cNvSpPr/>
            <p:nvPr/>
          </p:nvSpPr>
          <p:spPr>
            <a:xfrm rot="10800000">
              <a:off x="5322557" y="2622683"/>
              <a:ext cx="1044120" cy="522420"/>
            </a:xfrm>
            <a:custGeom>
              <a:avLst/>
              <a:gdLst/>
              <a:ahLst/>
              <a:cxnLst/>
              <a:rect l="l" t="t" r="r" b="b"/>
              <a:pathLst>
                <a:path w="44065" h="22050" fill="none" extrusionOk="0">
                  <a:moveTo>
                    <a:pt x="0" y="22050"/>
                  </a:moveTo>
                  <a:cubicBezTo>
                    <a:pt x="0" y="9874"/>
                    <a:pt x="9874" y="1"/>
                    <a:pt x="22049" y="1"/>
                  </a:cubicBezTo>
                  <a:cubicBezTo>
                    <a:pt x="34191" y="1"/>
                    <a:pt x="44065" y="9874"/>
                    <a:pt x="44065" y="22050"/>
                  </a:cubicBezTo>
                </a:path>
              </a:pathLst>
            </a:custGeom>
            <a:noFill/>
            <a:ln w="20850" cap="rnd" cmpd="sng">
              <a:solidFill>
                <a:srgbClr val="869FB2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4391;p75"/>
            <p:cNvSpPr/>
            <p:nvPr/>
          </p:nvSpPr>
          <p:spPr>
            <a:xfrm rot="10800000">
              <a:off x="4278434" y="2101012"/>
              <a:ext cx="1044144" cy="521638"/>
            </a:xfrm>
            <a:custGeom>
              <a:avLst/>
              <a:gdLst/>
              <a:ahLst/>
              <a:cxnLst/>
              <a:rect l="l" t="t" r="r" b="b"/>
              <a:pathLst>
                <a:path w="44066" h="22017" fill="none" extrusionOk="0">
                  <a:moveTo>
                    <a:pt x="44066" y="1"/>
                  </a:moveTo>
                  <a:cubicBezTo>
                    <a:pt x="44066" y="12176"/>
                    <a:pt x="34192" y="22016"/>
                    <a:pt x="22017" y="22016"/>
                  </a:cubicBezTo>
                  <a:cubicBezTo>
                    <a:pt x="9875" y="22016"/>
                    <a:pt x="1" y="12176"/>
                    <a:pt x="1" y="1"/>
                  </a:cubicBezTo>
                </a:path>
              </a:pathLst>
            </a:custGeom>
            <a:noFill/>
            <a:ln w="20850" cap="rnd" cmpd="sng">
              <a:solidFill>
                <a:srgbClr val="BAC8D3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4392;p75"/>
            <p:cNvSpPr/>
            <p:nvPr/>
          </p:nvSpPr>
          <p:spPr>
            <a:xfrm rot="10800000">
              <a:off x="7367296" y="2570459"/>
              <a:ext cx="86984" cy="86975"/>
            </a:xfrm>
            <a:custGeom>
              <a:avLst/>
              <a:gdLst/>
              <a:ahLst/>
              <a:cxnLst/>
              <a:rect l="l" t="t" r="r" b="b"/>
              <a:pathLst>
                <a:path w="3671" h="3671" extrusionOk="0">
                  <a:moveTo>
                    <a:pt x="1835" y="1"/>
                  </a:moveTo>
                  <a:cubicBezTo>
                    <a:pt x="835" y="1"/>
                    <a:pt x="1" y="835"/>
                    <a:pt x="1" y="1836"/>
                  </a:cubicBezTo>
                  <a:cubicBezTo>
                    <a:pt x="1" y="2870"/>
                    <a:pt x="835" y="3670"/>
                    <a:pt x="1835" y="3670"/>
                  </a:cubicBezTo>
                  <a:cubicBezTo>
                    <a:pt x="2869" y="3670"/>
                    <a:pt x="3670" y="2870"/>
                    <a:pt x="3670" y="1836"/>
                  </a:cubicBezTo>
                  <a:cubicBezTo>
                    <a:pt x="3670" y="835"/>
                    <a:pt x="2836" y="1"/>
                    <a:pt x="183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4393;p75"/>
            <p:cNvSpPr/>
            <p:nvPr/>
          </p:nvSpPr>
          <p:spPr>
            <a:xfrm rot="10800000">
              <a:off x="6323197" y="2570459"/>
              <a:ext cx="86961" cy="86975"/>
            </a:xfrm>
            <a:custGeom>
              <a:avLst/>
              <a:gdLst/>
              <a:ahLst/>
              <a:cxnLst/>
              <a:rect l="l" t="t" r="r" b="b"/>
              <a:pathLst>
                <a:path w="3670" h="3671" extrusionOk="0">
                  <a:moveTo>
                    <a:pt x="1835" y="1"/>
                  </a:moveTo>
                  <a:cubicBezTo>
                    <a:pt x="834" y="1"/>
                    <a:pt x="1" y="835"/>
                    <a:pt x="1" y="1836"/>
                  </a:cubicBezTo>
                  <a:cubicBezTo>
                    <a:pt x="1" y="2870"/>
                    <a:pt x="834" y="3670"/>
                    <a:pt x="1835" y="3670"/>
                  </a:cubicBezTo>
                  <a:cubicBezTo>
                    <a:pt x="2836" y="3670"/>
                    <a:pt x="3670" y="2870"/>
                    <a:pt x="3670" y="1836"/>
                  </a:cubicBezTo>
                  <a:cubicBezTo>
                    <a:pt x="3670" y="835"/>
                    <a:pt x="2869" y="1"/>
                    <a:pt x="183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4394;p75"/>
            <p:cNvSpPr/>
            <p:nvPr/>
          </p:nvSpPr>
          <p:spPr>
            <a:xfrm rot="10800000">
              <a:off x="5279073" y="2570459"/>
              <a:ext cx="86961" cy="86975"/>
            </a:xfrm>
            <a:custGeom>
              <a:avLst/>
              <a:gdLst/>
              <a:ahLst/>
              <a:cxnLst/>
              <a:rect l="l" t="t" r="r" b="b"/>
              <a:pathLst>
                <a:path w="3670" h="3671" extrusionOk="0">
                  <a:moveTo>
                    <a:pt x="1835" y="1"/>
                  </a:moveTo>
                  <a:cubicBezTo>
                    <a:pt x="834" y="1"/>
                    <a:pt x="0" y="835"/>
                    <a:pt x="0" y="1836"/>
                  </a:cubicBezTo>
                  <a:cubicBezTo>
                    <a:pt x="0" y="2870"/>
                    <a:pt x="834" y="3670"/>
                    <a:pt x="1835" y="3670"/>
                  </a:cubicBezTo>
                  <a:cubicBezTo>
                    <a:pt x="2836" y="3670"/>
                    <a:pt x="3670" y="2870"/>
                    <a:pt x="3670" y="1836"/>
                  </a:cubicBezTo>
                  <a:cubicBezTo>
                    <a:pt x="3670" y="835"/>
                    <a:pt x="2836" y="1"/>
                    <a:pt x="183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4395;p75"/>
            <p:cNvSpPr/>
            <p:nvPr/>
          </p:nvSpPr>
          <p:spPr>
            <a:xfrm rot="10800000">
              <a:off x="4234950" y="2570459"/>
              <a:ext cx="86961" cy="86975"/>
            </a:xfrm>
            <a:custGeom>
              <a:avLst/>
              <a:gdLst/>
              <a:ahLst/>
              <a:cxnLst/>
              <a:rect l="l" t="t" r="r" b="b"/>
              <a:pathLst>
                <a:path w="3670" h="3671" extrusionOk="0">
                  <a:moveTo>
                    <a:pt x="1835" y="1"/>
                  </a:moveTo>
                  <a:cubicBezTo>
                    <a:pt x="834" y="1"/>
                    <a:pt x="0" y="835"/>
                    <a:pt x="0" y="1836"/>
                  </a:cubicBezTo>
                  <a:cubicBezTo>
                    <a:pt x="0" y="2870"/>
                    <a:pt x="834" y="3670"/>
                    <a:pt x="1835" y="3670"/>
                  </a:cubicBezTo>
                  <a:cubicBezTo>
                    <a:pt x="2836" y="3670"/>
                    <a:pt x="3669" y="2870"/>
                    <a:pt x="3669" y="1836"/>
                  </a:cubicBezTo>
                  <a:cubicBezTo>
                    <a:pt x="3669" y="835"/>
                    <a:pt x="2836" y="1"/>
                    <a:pt x="183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4396;p75"/>
            <p:cNvSpPr/>
            <p:nvPr/>
          </p:nvSpPr>
          <p:spPr>
            <a:xfrm rot="10800000">
              <a:off x="7541197" y="2231460"/>
              <a:ext cx="801483" cy="800617"/>
            </a:xfrm>
            <a:custGeom>
              <a:avLst/>
              <a:gdLst/>
              <a:ahLst/>
              <a:cxnLst/>
              <a:rect l="l" t="t" r="r" b="b"/>
              <a:pathLst>
                <a:path w="33825" h="33792" extrusionOk="0">
                  <a:moveTo>
                    <a:pt x="16912" y="1835"/>
                  </a:moveTo>
                  <a:cubicBezTo>
                    <a:pt x="25218" y="1835"/>
                    <a:pt x="31956" y="8573"/>
                    <a:pt x="31956" y="16879"/>
                  </a:cubicBezTo>
                  <a:cubicBezTo>
                    <a:pt x="31956" y="25185"/>
                    <a:pt x="25218" y="31923"/>
                    <a:pt x="16912" y="31923"/>
                  </a:cubicBezTo>
                  <a:cubicBezTo>
                    <a:pt x="8606" y="31923"/>
                    <a:pt x="1868" y="25185"/>
                    <a:pt x="1868" y="16879"/>
                  </a:cubicBezTo>
                  <a:cubicBezTo>
                    <a:pt x="1868" y="8573"/>
                    <a:pt x="8606" y="1835"/>
                    <a:pt x="16912" y="1835"/>
                  </a:cubicBezTo>
                  <a:close/>
                  <a:moveTo>
                    <a:pt x="16912" y="1"/>
                  </a:moveTo>
                  <a:cubicBezTo>
                    <a:pt x="7572" y="1"/>
                    <a:pt x="0" y="7539"/>
                    <a:pt x="0" y="16879"/>
                  </a:cubicBezTo>
                  <a:cubicBezTo>
                    <a:pt x="0" y="26219"/>
                    <a:pt x="7572" y="33791"/>
                    <a:pt x="16912" y="33791"/>
                  </a:cubicBezTo>
                  <a:cubicBezTo>
                    <a:pt x="26252" y="33791"/>
                    <a:pt x="33824" y="26219"/>
                    <a:pt x="33824" y="16879"/>
                  </a:cubicBezTo>
                  <a:cubicBezTo>
                    <a:pt x="33824" y="7539"/>
                    <a:pt x="26252" y="1"/>
                    <a:pt x="1691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4397;p75"/>
            <p:cNvSpPr/>
            <p:nvPr/>
          </p:nvSpPr>
          <p:spPr>
            <a:xfrm rot="10800000">
              <a:off x="6488377" y="2231460"/>
              <a:ext cx="800701" cy="800617"/>
            </a:xfrm>
            <a:custGeom>
              <a:avLst/>
              <a:gdLst/>
              <a:ahLst/>
              <a:cxnLst/>
              <a:rect l="l" t="t" r="r" b="b"/>
              <a:pathLst>
                <a:path w="33792" h="33792" extrusionOk="0">
                  <a:moveTo>
                    <a:pt x="16912" y="1"/>
                  </a:moveTo>
                  <a:cubicBezTo>
                    <a:pt x="7572" y="1"/>
                    <a:pt x="0" y="7539"/>
                    <a:pt x="0" y="16879"/>
                  </a:cubicBezTo>
                  <a:cubicBezTo>
                    <a:pt x="0" y="26219"/>
                    <a:pt x="7572" y="33791"/>
                    <a:pt x="16912" y="33791"/>
                  </a:cubicBezTo>
                  <a:cubicBezTo>
                    <a:pt x="26219" y="33791"/>
                    <a:pt x="33791" y="26219"/>
                    <a:pt x="33791" y="16879"/>
                  </a:cubicBezTo>
                  <a:cubicBezTo>
                    <a:pt x="33791" y="7539"/>
                    <a:pt x="26252" y="1"/>
                    <a:pt x="16912" y="1"/>
                  </a:cubicBezTo>
                  <a:close/>
                  <a:moveTo>
                    <a:pt x="16912" y="31923"/>
                  </a:moveTo>
                  <a:cubicBezTo>
                    <a:pt x="8607" y="31923"/>
                    <a:pt x="1868" y="25185"/>
                    <a:pt x="1868" y="16879"/>
                  </a:cubicBezTo>
                  <a:cubicBezTo>
                    <a:pt x="1868" y="8573"/>
                    <a:pt x="8607" y="1835"/>
                    <a:pt x="16912" y="1835"/>
                  </a:cubicBezTo>
                  <a:cubicBezTo>
                    <a:pt x="25218" y="1835"/>
                    <a:pt x="31957" y="8573"/>
                    <a:pt x="31957" y="16879"/>
                  </a:cubicBezTo>
                  <a:cubicBezTo>
                    <a:pt x="31957" y="25185"/>
                    <a:pt x="25218" y="31923"/>
                    <a:pt x="16912" y="31923"/>
                  </a:cubicBez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4398;p75"/>
            <p:cNvSpPr/>
            <p:nvPr/>
          </p:nvSpPr>
          <p:spPr>
            <a:xfrm rot="10800000">
              <a:off x="5434776" y="2231460"/>
              <a:ext cx="800701" cy="800617"/>
            </a:xfrm>
            <a:custGeom>
              <a:avLst/>
              <a:gdLst/>
              <a:ahLst/>
              <a:cxnLst/>
              <a:rect l="l" t="t" r="r" b="b"/>
              <a:pathLst>
                <a:path w="33792" h="33792" extrusionOk="0">
                  <a:moveTo>
                    <a:pt x="16879" y="1"/>
                  </a:moveTo>
                  <a:cubicBezTo>
                    <a:pt x="7539" y="1"/>
                    <a:pt x="0" y="7539"/>
                    <a:pt x="0" y="16879"/>
                  </a:cubicBezTo>
                  <a:cubicBezTo>
                    <a:pt x="0" y="26219"/>
                    <a:pt x="7539" y="33791"/>
                    <a:pt x="16879" y="33791"/>
                  </a:cubicBezTo>
                  <a:cubicBezTo>
                    <a:pt x="26219" y="33791"/>
                    <a:pt x="33791" y="26219"/>
                    <a:pt x="33791" y="16879"/>
                  </a:cubicBezTo>
                  <a:cubicBezTo>
                    <a:pt x="33791" y="7539"/>
                    <a:pt x="26219" y="1"/>
                    <a:pt x="16879" y="1"/>
                  </a:cubicBezTo>
                  <a:close/>
                  <a:moveTo>
                    <a:pt x="16879" y="31923"/>
                  </a:moveTo>
                  <a:cubicBezTo>
                    <a:pt x="8573" y="31923"/>
                    <a:pt x="1835" y="25185"/>
                    <a:pt x="1835" y="16879"/>
                  </a:cubicBezTo>
                  <a:cubicBezTo>
                    <a:pt x="1835" y="8573"/>
                    <a:pt x="8573" y="1835"/>
                    <a:pt x="16879" y="1835"/>
                  </a:cubicBezTo>
                  <a:cubicBezTo>
                    <a:pt x="25185" y="1835"/>
                    <a:pt x="31923" y="8573"/>
                    <a:pt x="31923" y="16879"/>
                  </a:cubicBezTo>
                  <a:cubicBezTo>
                    <a:pt x="31923" y="25185"/>
                    <a:pt x="25185" y="31923"/>
                    <a:pt x="16879" y="31923"/>
                  </a:cubicBez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4399;p75"/>
            <p:cNvSpPr/>
            <p:nvPr/>
          </p:nvSpPr>
          <p:spPr>
            <a:xfrm rot="10800000">
              <a:off x="4381980" y="2231460"/>
              <a:ext cx="800678" cy="800617"/>
            </a:xfrm>
            <a:custGeom>
              <a:avLst/>
              <a:gdLst/>
              <a:ahLst/>
              <a:cxnLst/>
              <a:rect l="l" t="t" r="r" b="b"/>
              <a:pathLst>
                <a:path w="33791" h="33792" extrusionOk="0">
                  <a:moveTo>
                    <a:pt x="16912" y="1"/>
                  </a:moveTo>
                  <a:cubicBezTo>
                    <a:pt x="7572" y="1"/>
                    <a:pt x="0" y="7539"/>
                    <a:pt x="0" y="16879"/>
                  </a:cubicBezTo>
                  <a:cubicBezTo>
                    <a:pt x="0" y="26219"/>
                    <a:pt x="7572" y="33791"/>
                    <a:pt x="16912" y="33791"/>
                  </a:cubicBezTo>
                  <a:cubicBezTo>
                    <a:pt x="26252" y="33791"/>
                    <a:pt x="33791" y="26219"/>
                    <a:pt x="33791" y="16879"/>
                  </a:cubicBezTo>
                  <a:cubicBezTo>
                    <a:pt x="33791" y="7539"/>
                    <a:pt x="26252" y="1"/>
                    <a:pt x="16912" y="1"/>
                  </a:cubicBezTo>
                  <a:close/>
                  <a:moveTo>
                    <a:pt x="16912" y="31923"/>
                  </a:moveTo>
                  <a:cubicBezTo>
                    <a:pt x="8606" y="31923"/>
                    <a:pt x="1868" y="25185"/>
                    <a:pt x="1868" y="16879"/>
                  </a:cubicBezTo>
                  <a:cubicBezTo>
                    <a:pt x="1868" y="8573"/>
                    <a:pt x="8606" y="1835"/>
                    <a:pt x="16912" y="1835"/>
                  </a:cubicBezTo>
                  <a:cubicBezTo>
                    <a:pt x="25218" y="1835"/>
                    <a:pt x="31956" y="8573"/>
                    <a:pt x="31956" y="16879"/>
                  </a:cubicBezTo>
                  <a:cubicBezTo>
                    <a:pt x="31956" y="25185"/>
                    <a:pt x="25218" y="31923"/>
                    <a:pt x="16912" y="31923"/>
                  </a:cubicBez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9" name="Google Shape;4400;p75"/>
          <p:cNvGrpSpPr/>
          <p:nvPr/>
        </p:nvGrpSpPr>
        <p:grpSpPr>
          <a:xfrm>
            <a:off x="6769658" y="1729730"/>
            <a:ext cx="1586327" cy="371557"/>
            <a:chOff x="1247650" y="2075423"/>
            <a:chExt cx="6648477" cy="1557238"/>
          </a:xfrm>
        </p:grpSpPr>
        <p:sp>
          <p:nvSpPr>
            <p:cNvPr id="160" name="Google Shape;4401;p75"/>
            <p:cNvSpPr/>
            <p:nvPr/>
          </p:nvSpPr>
          <p:spPr>
            <a:xfrm>
              <a:off x="6633862" y="2075423"/>
              <a:ext cx="953444" cy="825696"/>
            </a:xfrm>
            <a:custGeom>
              <a:avLst/>
              <a:gdLst/>
              <a:ahLst/>
              <a:cxnLst/>
              <a:rect l="l" t="t" r="r" b="b"/>
              <a:pathLst>
                <a:path w="57767" h="50027" extrusionOk="0">
                  <a:moveTo>
                    <a:pt x="14439" y="0"/>
                  </a:moveTo>
                  <a:lnTo>
                    <a:pt x="0" y="25014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7" y="25014"/>
                  </a:lnTo>
                  <a:lnTo>
                    <a:pt x="43329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4402;p75"/>
            <p:cNvSpPr/>
            <p:nvPr/>
          </p:nvSpPr>
          <p:spPr>
            <a:xfrm>
              <a:off x="5359252" y="2806965"/>
              <a:ext cx="953461" cy="825696"/>
            </a:xfrm>
            <a:custGeom>
              <a:avLst/>
              <a:gdLst/>
              <a:ahLst/>
              <a:cxnLst/>
              <a:rect l="l" t="t" r="r" b="b"/>
              <a:pathLst>
                <a:path w="57768" h="50027" extrusionOk="0">
                  <a:moveTo>
                    <a:pt x="14439" y="0"/>
                  </a:moveTo>
                  <a:lnTo>
                    <a:pt x="1" y="25013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7" y="25013"/>
                  </a:lnTo>
                  <a:lnTo>
                    <a:pt x="43329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4403;p75"/>
            <p:cNvSpPr/>
            <p:nvPr/>
          </p:nvSpPr>
          <p:spPr>
            <a:xfrm>
              <a:off x="1601478" y="2075425"/>
              <a:ext cx="953316" cy="825696"/>
            </a:xfrm>
            <a:custGeom>
              <a:avLst/>
              <a:gdLst/>
              <a:ahLst/>
              <a:cxnLst/>
              <a:rect l="l" t="t" r="r" b="b"/>
              <a:pathLst>
                <a:path w="57768" h="50027" extrusionOk="0">
                  <a:moveTo>
                    <a:pt x="14439" y="0"/>
                  </a:moveTo>
                  <a:lnTo>
                    <a:pt x="1" y="25013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8" y="25013"/>
                  </a:lnTo>
                  <a:lnTo>
                    <a:pt x="43329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4404;p75"/>
            <p:cNvSpPr/>
            <p:nvPr/>
          </p:nvSpPr>
          <p:spPr>
            <a:xfrm>
              <a:off x="2857827" y="2807112"/>
              <a:ext cx="953370" cy="825320"/>
            </a:xfrm>
            <a:custGeom>
              <a:avLst/>
              <a:gdLst/>
              <a:ahLst/>
              <a:cxnLst/>
              <a:rect l="l" t="t" r="r" b="b"/>
              <a:pathLst>
                <a:path w="57780" h="50027" extrusionOk="0">
                  <a:moveTo>
                    <a:pt x="14452" y="0"/>
                  </a:moveTo>
                  <a:lnTo>
                    <a:pt x="0" y="25013"/>
                  </a:lnTo>
                  <a:lnTo>
                    <a:pt x="14452" y="50027"/>
                  </a:lnTo>
                  <a:lnTo>
                    <a:pt x="43328" y="50027"/>
                  </a:lnTo>
                  <a:lnTo>
                    <a:pt x="57780" y="25013"/>
                  </a:lnTo>
                  <a:lnTo>
                    <a:pt x="43328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4405;p75"/>
            <p:cNvSpPr/>
            <p:nvPr/>
          </p:nvSpPr>
          <p:spPr>
            <a:xfrm>
              <a:off x="4097386" y="2075425"/>
              <a:ext cx="953444" cy="825696"/>
            </a:xfrm>
            <a:custGeom>
              <a:avLst/>
              <a:gdLst/>
              <a:ahLst/>
              <a:cxnLst/>
              <a:rect l="l" t="t" r="r" b="b"/>
              <a:pathLst>
                <a:path w="57767" h="50027" extrusionOk="0">
                  <a:moveTo>
                    <a:pt x="14439" y="0"/>
                  </a:moveTo>
                  <a:lnTo>
                    <a:pt x="0" y="25013"/>
                  </a:lnTo>
                  <a:lnTo>
                    <a:pt x="14439" y="50027"/>
                  </a:lnTo>
                  <a:lnTo>
                    <a:pt x="43328" y="50027"/>
                  </a:lnTo>
                  <a:lnTo>
                    <a:pt x="57767" y="25013"/>
                  </a:lnTo>
                  <a:lnTo>
                    <a:pt x="43328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4406;p75"/>
            <p:cNvSpPr/>
            <p:nvPr/>
          </p:nvSpPr>
          <p:spPr>
            <a:xfrm>
              <a:off x="1247650" y="2490334"/>
              <a:ext cx="6648477" cy="729445"/>
            </a:xfrm>
            <a:custGeom>
              <a:avLst/>
              <a:gdLst/>
              <a:ahLst/>
              <a:cxnLst/>
              <a:rect l="l" t="t" r="r" b="b"/>
              <a:pathLst>
                <a:path w="285373" h="31310" fill="none" extrusionOk="0">
                  <a:moveTo>
                    <a:pt x="285373" y="3317"/>
                  </a:moveTo>
                  <a:lnTo>
                    <a:pt x="269256" y="31309"/>
                  </a:lnTo>
                  <a:lnTo>
                    <a:pt x="233095" y="31309"/>
                  </a:lnTo>
                  <a:lnTo>
                    <a:pt x="215067" y="352"/>
                  </a:lnTo>
                  <a:lnTo>
                    <a:pt x="179426" y="352"/>
                  </a:lnTo>
                  <a:lnTo>
                    <a:pt x="161606" y="31218"/>
                  </a:lnTo>
                  <a:lnTo>
                    <a:pt x="125718" y="31309"/>
                  </a:lnTo>
                  <a:lnTo>
                    <a:pt x="107651" y="0"/>
                  </a:lnTo>
                  <a:lnTo>
                    <a:pt x="71490" y="0"/>
                  </a:lnTo>
                  <a:lnTo>
                    <a:pt x="53669" y="31075"/>
                  </a:lnTo>
                  <a:lnTo>
                    <a:pt x="18042" y="31075"/>
                  </a:lnTo>
                  <a:lnTo>
                    <a:pt x="0" y="118"/>
                  </a:lnTo>
                </a:path>
              </a:pathLst>
            </a:custGeom>
            <a:solidFill>
              <a:srgbClr val="191919"/>
            </a:solidFill>
            <a:ln w="19050" cap="flat" cmpd="sng">
              <a:solidFill>
                <a:srgbClr val="869FB2"/>
              </a:solidFill>
              <a:prstDash val="solid"/>
              <a:miter lim="1300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6" name="Google Shape;4407;p75"/>
          <p:cNvGrpSpPr/>
          <p:nvPr/>
        </p:nvGrpSpPr>
        <p:grpSpPr>
          <a:xfrm>
            <a:off x="5200928" y="882920"/>
            <a:ext cx="1415601" cy="1648533"/>
            <a:chOff x="1839112" y="2209163"/>
            <a:chExt cx="1918159" cy="2233784"/>
          </a:xfrm>
        </p:grpSpPr>
        <p:sp>
          <p:nvSpPr>
            <p:cNvPr id="167" name="Google Shape;4408;p75"/>
            <p:cNvSpPr/>
            <p:nvPr/>
          </p:nvSpPr>
          <p:spPr>
            <a:xfrm>
              <a:off x="1839112" y="2209163"/>
              <a:ext cx="575100" cy="575100"/>
            </a:xfrm>
            <a:prstGeom prst="flowChartConnector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4409;p75"/>
            <p:cNvSpPr/>
            <p:nvPr/>
          </p:nvSpPr>
          <p:spPr>
            <a:xfrm>
              <a:off x="3182171" y="2209163"/>
              <a:ext cx="575100" cy="575100"/>
            </a:xfrm>
            <a:prstGeom prst="flowChartConnector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4410;p75"/>
            <p:cNvSpPr/>
            <p:nvPr/>
          </p:nvSpPr>
          <p:spPr>
            <a:xfrm>
              <a:off x="3182171" y="3040766"/>
              <a:ext cx="575100" cy="575100"/>
            </a:xfrm>
            <a:prstGeom prst="flowChartConnector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170" name="Google Shape;4411;p75"/>
            <p:cNvCxnSpPr>
              <a:stCxn id="167" idx="6"/>
              <a:endCxn id="168" idx="2"/>
            </p:cNvCxnSpPr>
            <p:nvPr/>
          </p:nvCxnSpPr>
          <p:spPr>
            <a:xfrm>
              <a:off x="2414212" y="2496713"/>
              <a:ext cx="768000" cy="600"/>
            </a:xfrm>
            <a:prstGeom prst="bentConnector3">
              <a:avLst>
                <a:gd name="adj1" fmla="val 49997"/>
              </a:avLst>
            </a:prstGeom>
            <a:noFill/>
            <a:ln w="19050" cap="flat" cmpd="sng">
              <a:solidFill>
                <a:srgbClr val="374957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71" name="Google Shape;4412;p75"/>
            <p:cNvCxnSpPr>
              <a:stCxn id="168" idx="4"/>
              <a:endCxn id="174" idx="0"/>
            </p:cNvCxnSpPr>
            <p:nvPr/>
          </p:nvCxnSpPr>
          <p:spPr>
            <a:xfrm rot="5400000">
              <a:off x="2669921" y="2240963"/>
              <a:ext cx="256500" cy="1343100"/>
            </a:xfrm>
            <a:prstGeom prst="bentConnector3">
              <a:avLst>
                <a:gd name="adj1" fmla="val 50000"/>
              </a:avLst>
            </a:prstGeom>
            <a:noFill/>
            <a:ln w="19050" cap="flat" cmpd="sng">
              <a:solidFill>
                <a:srgbClr val="374957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72" name="Google Shape;4414;p75"/>
            <p:cNvCxnSpPr>
              <a:stCxn id="174" idx="6"/>
              <a:endCxn id="169" idx="2"/>
            </p:cNvCxnSpPr>
            <p:nvPr/>
          </p:nvCxnSpPr>
          <p:spPr>
            <a:xfrm>
              <a:off x="2414212" y="3328316"/>
              <a:ext cx="768000" cy="600"/>
            </a:xfrm>
            <a:prstGeom prst="bentConnector3">
              <a:avLst>
                <a:gd name="adj1" fmla="val 49997"/>
              </a:avLst>
            </a:prstGeom>
            <a:noFill/>
            <a:ln w="19050" cap="flat" cmpd="sng">
              <a:solidFill>
                <a:srgbClr val="374957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73" name="Google Shape;4415;p75"/>
            <p:cNvCxnSpPr>
              <a:stCxn id="169" idx="4"/>
              <a:endCxn id="175" idx="0"/>
            </p:cNvCxnSpPr>
            <p:nvPr/>
          </p:nvCxnSpPr>
          <p:spPr>
            <a:xfrm rot="5400000">
              <a:off x="2672171" y="3070316"/>
              <a:ext cx="252000" cy="1343100"/>
            </a:xfrm>
            <a:prstGeom prst="bentConnector3">
              <a:avLst>
                <a:gd name="adj1" fmla="val 49996"/>
              </a:avLst>
            </a:prstGeom>
            <a:noFill/>
            <a:ln w="19050" cap="flat" cmpd="sng">
              <a:solidFill>
                <a:srgbClr val="374957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174" name="Google Shape;4413;p75"/>
            <p:cNvSpPr/>
            <p:nvPr/>
          </p:nvSpPr>
          <p:spPr>
            <a:xfrm>
              <a:off x="1839112" y="3040766"/>
              <a:ext cx="575100" cy="575100"/>
            </a:xfrm>
            <a:prstGeom prst="flowChartConnector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4416;p75"/>
            <p:cNvSpPr/>
            <p:nvPr/>
          </p:nvSpPr>
          <p:spPr>
            <a:xfrm>
              <a:off x="1839112" y="3867848"/>
              <a:ext cx="575100" cy="575100"/>
            </a:xfrm>
            <a:prstGeom prst="flowChartConnector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4417;p75"/>
            <p:cNvSpPr/>
            <p:nvPr/>
          </p:nvSpPr>
          <p:spPr>
            <a:xfrm>
              <a:off x="3182171" y="3867848"/>
              <a:ext cx="575100" cy="575100"/>
            </a:xfrm>
            <a:prstGeom prst="flowChartConnector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177" name="Google Shape;4418;p75"/>
            <p:cNvCxnSpPr>
              <a:endCxn id="176" idx="2"/>
            </p:cNvCxnSpPr>
            <p:nvPr/>
          </p:nvCxnSpPr>
          <p:spPr>
            <a:xfrm>
              <a:off x="2413871" y="4154498"/>
              <a:ext cx="768300" cy="900"/>
            </a:xfrm>
            <a:prstGeom prst="bentConnector3">
              <a:avLst>
                <a:gd name="adj1" fmla="val 50000"/>
              </a:avLst>
            </a:prstGeom>
            <a:noFill/>
            <a:ln w="19050" cap="flat" cmpd="sng">
              <a:solidFill>
                <a:srgbClr val="374957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178" name="Google Shape;4419;p75"/>
          <p:cNvGrpSpPr/>
          <p:nvPr/>
        </p:nvGrpSpPr>
        <p:grpSpPr>
          <a:xfrm>
            <a:off x="3358194" y="901004"/>
            <a:ext cx="1637968" cy="154942"/>
            <a:chOff x="238125" y="2506075"/>
            <a:chExt cx="7115411" cy="673075"/>
          </a:xfrm>
        </p:grpSpPr>
        <p:sp>
          <p:nvSpPr>
            <p:cNvPr id="179" name="Google Shape;4420;p75"/>
            <p:cNvSpPr/>
            <p:nvPr/>
          </p:nvSpPr>
          <p:spPr>
            <a:xfrm>
              <a:off x="238125" y="2506075"/>
              <a:ext cx="1643150" cy="673075"/>
            </a:xfrm>
            <a:custGeom>
              <a:avLst/>
              <a:gdLst/>
              <a:ahLst/>
              <a:cxnLst/>
              <a:rect l="l" t="t" r="r" b="b"/>
              <a:pathLst>
                <a:path w="65726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43" y="26923"/>
                  </a:lnTo>
                  <a:lnTo>
                    <a:pt x="65725" y="13477"/>
                  </a:lnTo>
                  <a:lnTo>
                    <a:pt x="54943" y="0"/>
                  </a:ln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4421;p75"/>
            <p:cNvSpPr/>
            <p:nvPr/>
          </p:nvSpPr>
          <p:spPr>
            <a:xfrm>
              <a:off x="1606190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4422;p75"/>
            <p:cNvSpPr/>
            <p:nvPr/>
          </p:nvSpPr>
          <p:spPr>
            <a:xfrm>
              <a:off x="2973481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4423;p75"/>
            <p:cNvSpPr/>
            <p:nvPr/>
          </p:nvSpPr>
          <p:spPr>
            <a:xfrm>
              <a:off x="5709611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4424;p75"/>
            <p:cNvSpPr/>
            <p:nvPr/>
          </p:nvSpPr>
          <p:spPr>
            <a:xfrm>
              <a:off x="4342321" y="2506075"/>
              <a:ext cx="1643150" cy="673075"/>
            </a:xfrm>
            <a:custGeom>
              <a:avLst/>
              <a:gdLst/>
              <a:ahLst/>
              <a:cxnLst/>
              <a:rect l="l" t="t" r="r" b="b"/>
              <a:pathLst>
                <a:path w="65726" h="26923" extrusionOk="0">
                  <a:moveTo>
                    <a:pt x="1" y="0"/>
                  </a:moveTo>
                  <a:lnTo>
                    <a:pt x="10751" y="13477"/>
                  </a:lnTo>
                  <a:lnTo>
                    <a:pt x="1" y="26923"/>
                  </a:lnTo>
                  <a:lnTo>
                    <a:pt x="54944" y="26923"/>
                  </a:lnTo>
                  <a:lnTo>
                    <a:pt x="65726" y="13477"/>
                  </a:lnTo>
                  <a:lnTo>
                    <a:pt x="54944" y="0"/>
                  </a:ln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4" name="Google Shape;4425;p75"/>
          <p:cNvGrpSpPr/>
          <p:nvPr/>
        </p:nvGrpSpPr>
        <p:grpSpPr>
          <a:xfrm>
            <a:off x="1898930" y="1215722"/>
            <a:ext cx="1262932" cy="785408"/>
            <a:chOff x="548861" y="389676"/>
            <a:chExt cx="3843371" cy="2390163"/>
          </a:xfrm>
        </p:grpSpPr>
        <p:cxnSp>
          <p:nvCxnSpPr>
            <p:cNvPr id="185" name="Google Shape;4426;p75"/>
            <p:cNvCxnSpPr/>
            <p:nvPr/>
          </p:nvCxnSpPr>
          <p:spPr>
            <a:xfrm rot="10800000" flipH="1">
              <a:off x="3486925" y="1918250"/>
              <a:ext cx="742200" cy="690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86" name="Google Shape;4427;p75"/>
            <p:cNvCxnSpPr/>
            <p:nvPr/>
          </p:nvCxnSpPr>
          <p:spPr>
            <a:xfrm rot="-5400000" flipH="1">
              <a:off x="3486925" y="577350"/>
              <a:ext cx="650100" cy="6501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87" name="Google Shape;4428;p75"/>
            <p:cNvCxnSpPr/>
            <p:nvPr/>
          </p:nvCxnSpPr>
          <p:spPr>
            <a:xfrm>
              <a:off x="2725450" y="576000"/>
              <a:ext cx="1410600" cy="18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88" name="Google Shape;4429;p75"/>
            <p:cNvCxnSpPr/>
            <p:nvPr/>
          </p:nvCxnSpPr>
          <p:spPr>
            <a:xfrm rot="10800000" flipH="1">
              <a:off x="756500" y="577975"/>
              <a:ext cx="1705500" cy="10491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89" name="Google Shape;4430;p75"/>
            <p:cNvCxnSpPr/>
            <p:nvPr/>
          </p:nvCxnSpPr>
          <p:spPr>
            <a:xfrm>
              <a:off x="760067" y="1625791"/>
              <a:ext cx="1689000" cy="9741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190" name="Google Shape;4431;p75"/>
            <p:cNvSpPr/>
            <p:nvPr/>
          </p:nvSpPr>
          <p:spPr>
            <a:xfrm>
              <a:off x="548861" y="1338125"/>
              <a:ext cx="502050" cy="502875"/>
            </a:xfrm>
            <a:custGeom>
              <a:avLst/>
              <a:gdLst/>
              <a:ahLst/>
              <a:cxnLst/>
              <a:rect l="l" t="t" r="r" b="b"/>
              <a:pathLst>
                <a:path w="20082" h="20115" extrusionOk="0">
                  <a:moveTo>
                    <a:pt x="10041" y="1"/>
                  </a:moveTo>
                  <a:cubicBezTo>
                    <a:pt x="4503" y="1"/>
                    <a:pt x="0" y="4504"/>
                    <a:pt x="0" y="10041"/>
                  </a:cubicBezTo>
                  <a:cubicBezTo>
                    <a:pt x="0" y="15612"/>
                    <a:pt x="4503" y="20115"/>
                    <a:pt x="10041" y="20115"/>
                  </a:cubicBezTo>
                  <a:cubicBezTo>
                    <a:pt x="15578" y="20115"/>
                    <a:pt x="20081" y="15612"/>
                    <a:pt x="20081" y="10041"/>
                  </a:cubicBezTo>
                  <a:cubicBezTo>
                    <a:pt x="20081" y="4504"/>
                    <a:pt x="15578" y="1"/>
                    <a:pt x="10041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191" name="Google Shape;4432;p75"/>
            <p:cNvCxnSpPr/>
            <p:nvPr/>
          </p:nvCxnSpPr>
          <p:spPr>
            <a:xfrm>
              <a:off x="2725450" y="2609025"/>
              <a:ext cx="1416000" cy="18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192" name="Google Shape;4433;p75"/>
            <p:cNvSpPr/>
            <p:nvPr/>
          </p:nvSpPr>
          <p:spPr>
            <a:xfrm>
              <a:off x="4095707" y="1083398"/>
              <a:ext cx="289400" cy="268650"/>
            </a:xfrm>
            <a:custGeom>
              <a:avLst/>
              <a:gdLst/>
              <a:ahLst/>
              <a:cxnLst/>
              <a:rect l="l" t="t" r="r" b="b"/>
              <a:pathLst>
                <a:path w="11576" h="10746" extrusionOk="0">
                  <a:moveTo>
                    <a:pt x="5775" y="1"/>
                  </a:moveTo>
                  <a:cubicBezTo>
                    <a:pt x="3179" y="1"/>
                    <a:pt x="889" y="1860"/>
                    <a:pt x="468" y="4506"/>
                  </a:cubicBezTo>
                  <a:cubicBezTo>
                    <a:pt x="1" y="7441"/>
                    <a:pt x="2002" y="10210"/>
                    <a:pt x="4904" y="10677"/>
                  </a:cubicBezTo>
                  <a:cubicBezTo>
                    <a:pt x="5194" y="10723"/>
                    <a:pt x="5483" y="10745"/>
                    <a:pt x="5768" y="10745"/>
                  </a:cubicBezTo>
                  <a:cubicBezTo>
                    <a:pt x="8364" y="10745"/>
                    <a:pt x="10655" y="8886"/>
                    <a:pt x="11075" y="6240"/>
                  </a:cubicBezTo>
                  <a:cubicBezTo>
                    <a:pt x="11576" y="3305"/>
                    <a:pt x="9574" y="536"/>
                    <a:pt x="6639" y="69"/>
                  </a:cubicBezTo>
                  <a:cubicBezTo>
                    <a:pt x="6349" y="23"/>
                    <a:pt x="6060" y="1"/>
                    <a:pt x="577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4434;p75"/>
            <p:cNvSpPr/>
            <p:nvPr/>
          </p:nvSpPr>
          <p:spPr>
            <a:xfrm>
              <a:off x="2421967" y="389676"/>
              <a:ext cx="383625" cy="371825"/>
            </a:xfrm>
            <a:custGeom>
              <a:avLst/>
              <a:gdLst/>
              <a:ahLst/>
              <a:cxnLst/>
              <a:rect l="l" t="t" r="r" b="b"/>
              <a:pathLst>
                <a:path w="15345" h="14873" extrusionOk="0">
                  <a:moveTo>
                    <a:pt x="7692" y="1"/>
                  </a:moveTo>
                  <a:cubicBezTo>
                    <a:pt x="7531" y="1"/>
                    <a:pt x="7369" y="6"/>
                    <a:pt x="7206" y="16"/>
                  </a:cubicBezTo>
                  <a:cubicBezTo>
                    <a:pt x="3136" y="283"/>
                    <a:pt x="0" y="3786"/>
                    <a:pt x="267" y="7889"/>
                  </a:cubicBezTo>
                  <a:cubicBezTo>
                    <a:pt x="493" y="11846"/>
                    <a:pt x="3790" y="14873"/>
                    <a:pt x="7706" y="14873"/>
                  </a:cubicBezTo>
                  <a:cubicBezTo>
                    <a:pt x="7850" y="14873"/>
                    <a:pt x="7994" y="14869"/>
                    <a:pt x="8140" y="14860"/>
                  </a:cubicBezTo>
                  <a:cubicBezTo>
                    <a:pt x="12243" y="14594"/>
                    <a:pt x="15345" y="11058"/>
                    <a:pt x="15111" y="6988"/>
                  </a:cubicBezTo>
                  <a:cubicBezTo>
                    <a:pt x="14855" y="3048"/>
                    <a:pt x="11585" y="1"/>
                    <a:pt x="769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4435;p75"/>
            <p:cNvSpPr/>
            <p:nvPr/>
          </p:nvSpPr>
          <p:spPr>
            <a:xfrm>
              <a:off x="4095707" y="426309"/>
              <a:ext cx="289400" cy="268850"/>
            </a:xfrm>
            <a:custGeom>
              <a:avLst/>
              <a:gdLst/>
              <a:ahLst/>
              <a:cxnLst/>
              <a:rect l="l" t="t" r="r" b="b"/>
              <a:pathLst>
                <a:path w="11576" h="10754" extrusionOk="0">
                  <a:moveTo>
                    <a:pt x="5736" y="0"/>
                  </a:moveTo>
                  <a:cubicBezTo>
                    <a:pt x="3156" y="0"/>
                    <a:pt x="887" y="1881"/>
                    <a:pt x="468" y="4513"/>
                  </a:cubicBezTo>
                  <a:cubicBezTo>
                    <a:pt x="1" y="7449"/>
                    <a:pt x="2002" y="10218"/>
                    <a:pt x="4904" y="10685"/>
                  </a:cubicBezTo>
                  <a:cubicBezTo>
                    <a:pt x="5194" y="10731"/>
                    <a:pt x="5483" y="10753"/>
                    <a:pt x="5768" y="10753"/>
                  </a:cubicBezTo>
                  <a:cubicBezTo>
                    <a:pt x="8364" y="10753"/>
                    <a:pt x="10655" y="8893"/>
                    <a:pt x="11075" y="6248"/>
                  </a:cubicBezTo>
                  <a:cubicBezTo>
                    <a:pt x="11576" y="3313"/>
                    <a:pt x="9574" y="544"/>
                    <a:pt x="6639" y="77"/>
                  </a:cubicBezTo>
                  <a:cubicBezTo>
                    <a:pt x="6335" y="25"/>
                    <a:pt x="6034" y="0"/>
                    <a:pt x="57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4436;p75"/>
            <p:cNvSpPr/>
            <p:nvPr/>
          </p:nvSpPr>
          <p:spPr>
            <a:xfrm>
              <a:off x="4102832" y="2474633"/>
              <a:ext cx="289400" cy="269425"/>
            </a:xfrm>
            <a:custGeom>
              <a:avLst/>
              <a:gdLst/>
              <a:ahLst/>
              <a:cxnLst/>
              <a:rect l="l" t="t" r="r" b="b"/>
              <a:pathLst>
                <a:path w="11576" h="10777" extrusionOk="0">
                  <a:moveTo>
                    <a:pt x="5787" y="0"/>
                  </a:moveTo>
                  <a:cubicBezTo>
                    <a:pt x="3185" y="0"/>
                    <a:pt x="889" y="1889"/>
                    <a:pt x="468" y="4538"/>
                  </a:cubicBezTo>
                  <a:cubicBezTo>
                    <a:pt x="1" y="7473"/>
                    <a:pt x="2002" y="10208"/>
                    <a:pt x="4938" y="10709"/>
                  </a:cubicBezTo>
                  <a:cubicBezTo>
                    <a:pt x="5221" y="10754"/>
                    <a:pt x="5503" y="10776"/>
                    <a:pt x="5781" y="10776"/>
                  </a:cubicBezTo>
                  <a:cubicBezTo>
                    <a:pt x="8358" y="10776"/>
                    <a:pt x="10654" y="8888"/>
                    <a:pt x="11075" y="6239"/>
                  </a:cubicBezTo>
                  <a:cubicBezTo>
                    <a:pt x="11576" y="3303"/>
                    <a:pt x="9574" y="535"/>
                    <a:pt x="6639" y="68"/>
                  </a:cubicBezTo>
                  <a:cubicBezTo>
                    <a:pt x="6352" y="22"/>
                    <a:pt x="6068" y="0"/>
                    <a:pt x="57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4437;p75"/>
            <p:cNvSpPr/>
            <p:nvPr/>
          </p:nvSpPr>
          <p:spPr>
            <a:xfrm>
              <a:off x="4095707" y="1772738"/>
              <a:ext cx="289400" cy="268825"/>
            </a:xfrm>
            <a:custGeom>
              <a:avLst/>
              <a:gdLst/>
              <a:ahLst/>
              <a:cxnLst/>
              <a:rect l="l" t="t" r="r" b="b"/>
              <a:pathLst>
                <a:path w="11576" h="10753" extrusionOk="0">
                  <a:moveTo>
                    <a:pt x="5786" y="1"/>
                  </a:moveTo>
                  <a:cubicBezTo>
                    <a:pt x="3185" y="1"/>
                    <a:pt x="889" y="1886"/>
                    <a:pt x="468" y="4505"/>
                  </a:cubicBezTo>
                  <a:cubicBezTo>
                    <a:pt x="1" y="7440"/>
                    <a:pt x="2002" y="10209"/>
                    <a:pt x="4904" y="10676"/>
                  </a:cubicBezTo>
                  <a:cubicBezTo>
                    <a:pt x="5208" y="10728"/>
                    <a:pt x="5509" y="10753"/>
                    <a:pt x="5807" y="10753"/>
                  </a:cubicBezTo>
                  <a:cubicBezTo>
                    <a:pt x="8387" y="10753"/>
                    <a:pt x="10657" y="8872"/>
                    <a:pt x="11075" y="6240"/>
                  </a:cubicBezTo>
                  <a:cubicBezTo>
                    <a:pt x="11576" y="3304"/>
                    <a:pt x="9574" y="535"/>
                    <a:pt x="6639" y="68"/>
                  </a:cubicBezTo>
                  <a:cubicBezTo>
                    <a:pt x="6352" y="23"/>
                    <a:pt x="6067" y="1"/>
                    <a:pt x="57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4438;p75"/>
            <p:cNvSpPr/>
            <p:nvPr/>
          </p:nvSpPr>
          <p:spPr>
            <a:xfrm>
              <a:off x="2422792" y="2408015"/>
              <a:ext cx="383650" cy="371825"/>
            </a:xfrm>
            <a:custGeom>
              <a:avLst/>
              <a:gdLst/>
              <a:ahLst/>
              <a:cxnLst/>
              <a:rect l="l" t="t" r="r" b="b"/>
              <a:pathLst>
                <a:path w="15346" h="14873" extrusionOk="0">
                  <a:moveTo>
                    <a:pt x="7697" y="0"/>
                  </a:moveTo>
                  <a:cubicBezTo>
                    <a:pt x="7535" y="0"/>
                    <a:pt x="7371" y="5"/>
                    <a:pt x="7206" y="16"/>
                  </a:cubicBezTo>
                  <a:cubicBezTo>
                    <a:pt x="3103" y="250"/>
                    <a:pt x="1" y="3785"/>
                    <a:pt x="268" y="7888"/>
                  </a:cubicBezTo>
                  <a:cubicBezTo>
                    <a:pt x="493" y="11846"/>
                    <a:pt x="3790" y="14872"/>
                    <a:pt x="7706" y="14872"/>
                  </a:cubicBezTo>
                  <a:cubicBezTo>
                    <a:pt x="7850" y="14872"/>
                    <a:pt x="7994" y="14868"/>
                    <a:pt x="8140" y="14860"/>
                  </a:cubicBezTo>
                  <a:cubicBezTo>
                    <a:pt x="12243" y="14593"/>
                    <a:pt x="15345" y="11057"/>
                    <a:pt x="15112" y="6954"/>
                  </a:cubicBezTo>
                  <a:cubicBezTo>
                    <a:pt x="14855" y="3016"/>
                    <a:pt x="11588" y="0"/>
                    <a:pt x="769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8" name="Google Shape;4439;p75"/>
          <p:cNvGrpSpPr/>
          <p:nvPr/>
        </p:nvGrpSpPr>
        <p:grpSpPr>
          <a:xfrm>
            <a:off x="687062" y="2322599"/>
            <a:ext cx="1412054" cy="633562"/>
            <a:chOff x="1187400" y="2529299"/>
            <a:chExt cx="6769193" cy="2241903"/>
          </a:xfrm>
        </p:grpSpPr>
        <p:sp>
          <p:nvSpPr>
            <p:cNvPr id="199" name="Google Shape;4440;p75"/>
            <p:cNvSpPr/>
            <p:nvPr/>
          </p:nvSpPr>
          <p:spPr>
            <a:xfrm>
              <a:off x="3802943" y="2529299"/>
              <a:ext cx="1538100" cy="442500"/>
            </a:xfrm>
            <a:prstGeom prst="roundRect">
              <a:avLst>
                <a:gd name="adj" fmla="val 50000"/>
              </a:avLst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FFFF"/>
                </a:solidFill>
              </a:endParaRPr>
            </a:p>
          </p:txBody>
        </p:sp>
        <p:sp>
          <p:nvSpPr>
            <p:cNvPr id="200" name="Google Shape;4441;p75"/>
            <p:cNvSpPr/>
            <p:nvPr/>
          </p:nvSpPr>
          <p:spPr>
            <a:xfrm>
              <a:off x="5573240" y="3429000"/>
              <a:ext cx="1538100" cy="442500"/>
            </a:xfrm>
            <a:prstGeom prst="roundRect">
              <a:avLst>
                <a:gd name="adj" fmla="val 50000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FFFF"/>
                </a:solidFill>
              </a:endParaRPr>
            </a:p>
          </p:txBody>
        </p:sp>
        <p:sp>
          <p:nvSpPr>
            <p:cNvPr id="201" name="Google Shape;4442;p75"/>
            <p:cNvSpPr/>
            <p:nvPr/>
          </p:nvSpPr>
          <p:spPr>
            <a:xfrm>
              <a:off x="2032647" y="3429000"/>
              <a:ext cx="1538100" cy="442500"/>
            </a:xfrm>
            <a:prstGeom prst="roundRect">
              <a:avLst>
                <a:gd name="adj" fmla="val 50000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FFFF"/>
                </a:solidFill>
              </a:endParaRPr>
            </a:p>
          </p:txBody>
        </p:sp>
        <p:sp>
          <p:nvSpPr>
            <p:cNvPr id="202" name="Google Shape;4443;p75"/>
            <p:cNvSpPr/>
            <p:nvPr/>
          </p:nvSpPr>
          <p:spPr>
            <a:xfrm>
              <a:off x="1187400" y="4328701"/>
              <a:ext cx="1538100" cy="442500"/>
            </a:xfrm>
            <a:prstGeom prst="roundRect">
              <a:avLst>
                <a:gd name="adj" fmla="val 50000"/>
              </a:avLst>
            </a:pr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FFFF"/>
                </a:solidFill>
              </a:endParaRPr>
            </a:p>
          </p:txBody>
        </p:sp>
        <p:sp>
          <p:nvSpPr>
            <p:cNvPr id="203" name="Google Shape;4444;p75"/>
            <p:cNvSpPr/>
            <p:nvPr/>
          </p:nvSpPr>
          <p:spPr>
            <a:xfrm>
              <a:off x="2877893" y="4328701"/>
              <a:ext cx="1538100" cy="442500"/>
            </a:xfrm>
            <a:prstGeom prst="roundRect">
              <a:avLst>
                <a:gd name="adj" fmla="val 50000"/>
              </a:avLst>
            </a:pr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FFFF"/>
                </a:solidFill>
              </a:endParaRPr>
            </a:p>
          </p:txBody>
        </p:sp>
        <p:sp>
          <p:nvSpPr>
            <p:cNvPr id="204" name="Google Shape;4445;p75"/>
            <p:cNvSpPr/>
            <p:nvPr/>
          </p:nvSpPr>
          <p:spPr>
            <a:xfrm>
              <a:off x="4728000" y="4328701"/>
              <a:ext cx="1538100" cy="442500"/>
            </a:xfrm>
            <a:prstGeom prst="roundRect">
              <a:avLst>
                <a:gd name="adj" fmla="val 50000"/>
              </a:avLst>
            </a:pr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FFFF"/>
                </a:solidFill>
              </a:endParaRPr>
            </a:p>
          </p:txBody>
        </p:sp>
        <p:sp>
          <p:nvSpPr>
            <p:cNvPr id="205" name="Google Shape;4446;p75"/>
            <p:cNvSpPr/>
            <p:nvPr/>
          </p:nvSpPr>
          <p:spPr>
            <a:xfrm>
              <a:off x="6418493" y="4328701"/>
              <a:ext cx="1538100" cy="442500"/>
            </a:xfrm>
            <a:prstGeom prst="roundRect">
              <a:avLst>
                <a:gd name="adj" fmla="val 50000"/>
              </a:avLst>
            </a:pr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FFFF"/>
                </a:solidFill>
              </a:endParaRPr>
            </a:p>
          </p:txBody>
        </p:sp>
        <p:cxnSp>
          <p:nvCxnSpPr>
            <p:cNvPr id="206" name="Google Shape;4447;p75"/>
            <p:cNvCxnSpPr>
              <a:stCxn id="199" idx="2"/>
              <a:endCxn id="200" idx="0"/>
            </p:cNvCxnSpPr>
            <p:nvPr/>
          </p:nvCxnSpPr>
          <p:spPr>
            <a:xfrm rot="-5400000" flipH="1">
              <a:off x="5228543" y="2315249"/>
              <a:ext cx="457200" cy="1770300"/>
            </a:xfrm>
            <a:prstGeom prst="bentConnector3">
              <a:avLst>
                <a:gd name="adj1" fmla="val 49967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07" name="Google Shape;4448;p75"/>
            <p:cNvCxnSpPr>
              <a:stCxn id="201" idx="0"/>
              <a:endCxn id="199" idx="2"/>
            </p:cNvCxnSpPr>
            <p:nvPr/>
          </p:nvCxnSpPr>
          <p:spPr>
            <a:xfrm rot="-5400000">
              <a:off x="3458247" y="2315250"/>
              <a:ext cx="457200" cy="1770300"/>
            </a:xfrm>
            <a:prstGeom prst="bentConnector3">
              <a:avLst>
                <a:gd name="adj1" fmla="val 49967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08" name="Google Shape;4449;p75"/>
            <p:cNvCxnSpPr>
              <a:stCxn id="201" idx="2"/>
              <a:endCxn id="203" idx="0"/>
            </p:cNvCxnSpPr>
            <p:nvPr/>
          </p:nvCxnSpPr>
          <p:spPr>
            <a:xfrm rot="-5400000" flipH="1">
              <a:off x="2995647" y="3677550"/>
              <a:ext cx="457200" cy="845100"/>
            </a:xfrm>
            <a:prstGeom prst="bentConnector3">
              <a:avLst>
                <a:gd name="adj1" fmla="val 49967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09" name="Google Shape;4450;p75"/>
            <p:cNvCxnSpPr>
              <a:stCxn id="202" idx="0"/>
              <a:endCxn id="201" idx="2"/>
            </p:cNvCxnSpPr>
            <p:nvPr/>
          </p:nvCxnSpPr>
          <p:spPr>
            <a:xfrm rot="-5400000">
              <a:off x="2150400" y="3677551"/>
              <a:ext cx="457200" cy="845100"/>
            </a:xfrm>
            <a:prstGeom prst="bentConnector3">
              <a:avLst>
                <a:gd name="adj1" fmla="val 49967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10" name="Google Shape;4451;p75"/>
            <p:cNvCxnSpPr>
              <a:stCxn id="200" idx="2"/>
              <a:endCxn id="205" idx="0"/>
            </p:cNvCxnSpPr>
            <p:nvPr/>
          </p:nvCxnSpPr>
          <p:spPr>
            <a:xfrm rot="-5400000" flipH="1">
              <a:off x="6536390" y="3677400"/>
              <a:ext cx="457200" cy="845400"/>
            </a:xfrm>
            <a:prstGeom prst="bentConnector3">
              <a:avLst>
                <a:gd name="adj1" fmla="val 49967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11" name="Google Shape;4452;p75"/>
            <p:cNvCxnSpPr>
              <a:stCxn id="204" idx="0"/>
              <a:endCxn id="200" idx="2"/>
            </p:cNvCxnSpPr>
            <p:nvPr/>
          </p:nvCxnSpPr>
          <p:spPr>
            <a:xfrm rot="-5400000">
              <a:off x="5691000" y="3677551"/>
              <a:ext cx="457200" cy="845100"/>
            </a:xfrm>
            <a:prstGeom prst="bentConnector3">
              <a:avLst>
                <a:gd name="adj1" fmla="val 49967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</p:grpSp>
      <p:grpSp>
        <p:nvGrpSpPr>
          <p:cNvPr id="212" name="Google Shape;4453;p75"/>
          <p:cNvGrpSpPr/>
          <p:nvPr/>
        </p:nvGrpSpPr>
        <p:grpSpPr>
          <a:xfrm>
            <a:off x="6773308" y="2815308"/>
            <a:ext cx="1579035" cy="540873"/>
            <a:chOff x="6895650" y="3126697"/>
            <a:chExt cx="1436662" cy="492105"/>
          </a:xfrm>
        </p:grpSpPr>
        <p:sp>
          <p:nvSpPr>
            <p:cNvPr id="213" name="Google Shape;4454;p75"/>
            <p:cNvSpPr/>
            <p:nvPr/>
          </p:nvSpPr>
          <p:spPr>
            <a:xfrm>
              <a:off x="7151820" y="3406364"/>
              <a:ext cx="414806" cy="212438"/>
            </a:xfrm>
            <a:custGeom>
              <a:avLst/>
              <a:gdLst/>
              <a:ahLst/>
              <a:cxnLst/>
              <a:rect l="l" t="t" r="r" b="b"/>
              <a:pathLst>
                <a:path w="12481" h="6392" extrusionOk="0">
                  <a:moveTo>
                    <a:pt x="2" y="0"/>
                  </a:moveTo>
                  <a:lnTo>
                    <a:pt x="2" y="66"/>
                  </a:lnTo>
                  <a:cubicBezTo>
                    <a:pt x="0" y="3558"/>
                    <a:pt x="2794" y="6391"/>
                    <a:pt x="6241" y="6391"/>
                  </a:cubicBezTo>
                  <a:cubicBezTo>
                    <a:pt x="9687" y="6391"/>
                    <a:pt x="12481" y="3558"/>
                    <a:pt x="12481" y="66"/>
                  </a:cubicBezTo>
                  <a:lnTo>
                    <a:pt x="12481" y="0"/>
                  </a:lnTo>
                  <a:lnTo>
                    <a:pt x="7664" y="0"/>
                  </a:lnTo>
                  <a:cubicBezTo>
                    <a:pt x="7664" y="12"/>
                    <a:pt x="7666" y="23"/>
                    <a:pt x="7666" y="32"/>
                  </a:cubicBezTo>
                  <a:cubicBezTo>
                    <a:pt x="7666" y="838"/>
                    <a:pt x="7022" y="1490"/>
                    <a:pt x="6229" y="1490"/>
                  </a:cubicBezTo>
                  <a:cubicBezTo>
                    <a:pt x="5435" y="1490"/>
                    <a:pt x="4793" y="838"/>
                    <a:pt x="4793" y="32"/>
                  </a:cubicBezTo>
                  <a:cubicBezTo>
                    <a:pt x="4793" y="23"/>
                    <a:pt x="4795" y="12"/>
                    <a:pt x="4795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4455;p75"/>
            <p:cNvSpPr/>
            <p:nvPr/>
          </p:nvSpPr>
          <p:spPr>
            <a:xfrm>
              <a:off x="7664160" y="3406364"/>
              <a:ext cx="414806" cy="212438"/>
            </a:xfrm>
            <a:custGeom>
              <a:avLst/>
              <a:gdLst/>
              <a:ahLst/>
              <a:cxnLst/>
              <a:rect l="l" t="t" r="r" b="b"/>
              <a:pathLst>
                <a:path w="12481" h="6392" extrusionOk="0">
                  <a:moveTo>
                    <a:pt x="2" y="0"/>
                  </a:moveTo>
                  <a:lnTo>
                    <a:pt x="2" y="66"/>
                  </a:lnTo>
                  <a:cubicBezTo>
                    <a:pt x="0" y="3558"/>
                    <a:pt x="2794" y="6391"/>
                    <a:pt x="6241" y="6391"/>
                  </a:cubicBezTo>
                  <a:cubicBezTo>
                    <a:pt x="9687" y="6391"/>
                    <a:pt x="12481" y="3558"/>
                    <a:pt x="12481" y="66"/>
                  </a:cubicBezTo>
                  <a:lnTo>
                    <a:pt x="12481" y="0"/>
                  </a:lnTo>
                  <a:lnTo>
                    <a:pt x="7664" y="0"/>
                  </a:lnTo>
                  <a:cubicBezTo>
                    <a:pt x="7664" y="12"/>
                    <a:pt x="7666" y="23"/>
                    <a:pt x="7666" y="32"/>
                  </a:cubicBezTo>
                  <a:cubicBezTo>
                    <a:pt x="7666" y="838"/>
                    <a:pt x="7022" y="1490"/>
                    <a:pt x="6229" y="1490"/>
                  </a:cubicBezTo>
                  <a:cubicBezTo>
                    <a:pt x="5437" y="1490"/>
                    <a:pt x="4793" y="838"/>
                    <a:pt x="4793" y="32"/>
                  </a:cubicBezTo>
                  <a:cubicBezTo>
                    <a:pt x="4793" y="23"/>
                    <a:pt x="4795" y="12"/>
                    <a:pt x="4795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4456;p75"/>
            <p:cNvSpPr/>
            <p:nvPr/>
          </p:nvSpPr>
          <p:spPr>
            <a:xfrm>
              <a:off x="6895650" y="3127761"/>
              <a:ext cx="420489" cy="212471"/>
            </a:xfrm>
            <a:custGeom>
              <a:avLst/>
              <a:gdLst/>
              <a:ahLst/>
              <a:cxnLst/>
              <a:rect l="l" t="t" r="r" b="b"/>
              <a:pathLst>
                <a:path w="12652" h="6393" extrusionOk="0">
                  <a:moveTo>
                    <a:pt x="6326" y="0"/>
                  </a:moveTo>
                  <a:cubicBezTo>
                    <a:pt x="2832" y="0"/>
                    <a:pt x="1" y="2833"/>
                    <a:pt x="1" y="6326"/>
                  </a:cubicBezTo>
                  <a:lnTo>
                    <a:pt x="1" y="6393"/>
                  </a:lnTo>
                  <a:lnTo>
                    <a:pt x="4883" y="6393"/>
                  </a:lnTo>
                  <a:cubicBezTo>
                    <a:pt x="4883" y="6382"/>
                    <a:pt x="4882" y="6370"/>
                    <a:pt x="4882" y="6359"/>
                  </a:cubicBezTo>
                  <a:cubicBezTo>
                    <a:pt x="4882" y="5555"/>
                    <a:pt x="5534" y="4904"/>
                    <a:pt x="6337" y="4904"/>
                  </a:cubicBezTo>
                  <a:cubicBezTo>
                    <a:pt x="7141" y="4904"/>
                    <a:pt x="7793" y="5555"/>
                    <a:pt x="7793" y="6359"/>
                  </a:cubicBezTo>
                  <a:cubicBezTo>
                    <a:pt x="7793" y="6370"/>
                    <a:pt x="7791" y="6382"/>
                    <a:pt x="7791" y="6393"/>
                  </a:cubicBezTo>
                  <a:lnTo>
                    <a:pt x="12651" y="6393"/>
                  </a:lnTo>
                  <a:lnTo>
                    <a:pt x="12651" y="6326"/>
                  </a:lnTo>
                  <a:cubicBezTo>
                    <a:pt x="12651" y="2833"/>
                    <a:pt x="9820" y="0"/>
                    <a:pt x="6326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" name="Google Shape;4457;p75"/>
            <p:cNvSpPr/>
            <p:nvPr/>
          </p:nvSpPr>
          <p:spPr>
            <a:xfrm>
              <a:off x="7399482" y="3126697"/>
              <a:ext cx="420489" cy="212438"/>
            </a:xfrm>
            <a:custGeom>
              <a:avLst/>
              <a:gdLst/>
              <a:ahLst/>
              <a:cxnLst/>
              <a:rect l="l" t="t" r="r" b="b"/>
              <a:pathLst>
                <a:path w="12652" h="6392" extrusionOk="0">
                  <a:moveTo>
                    <a:pt x="6326" y="0"/>
                  </a:moveTo>
                  <a:cubicBezTo>
                    <a:pt x="2832" y="0"/>
                    <a:pt x="1" y="2832"/>
                    <a:pt x="1" y="6326"/>
                  </a:cubicBezTo>
                  <a:lnTo>
                    <a:pt x="1" y="6391"/>
                  </a:lnTo>
                  <a:lnTo>
                    <a:pt x="4883" y="6391"/>
                  </a:lnTo>
                  <a:cubicBezTo>
                    <a:pt x="4883" y="6380"/>
                    <a:pt x="4882" y="6369"/>
                    <a:pt x="4882" y="6358"/>
                  </a:cubicBezTo>
                  <a:cubicBezTo>
                    <a:pt x="4882" y="5554"/>
                    <a:pt x="5533" y="4902"/>
                    <a:pt x="6337" y="4902"/>
                  </a:cubicBezTo>
                  <a:cubicBezTo>
                    <a:pt x="7141" y="4902"/>
                    <a:pt x="7793" y="5554"/>
                    <a:pt x="7793" y="6358"/>
                  </a:cubicBezTo>
                  <a:cubicBezTo>
                    <a:pt x="7793" y="6369"/>
                    <a:pt x="7791" y="6380"/>
                    <a:pt x="7791" y="6391"/>
                  </a:cubicBezTo>
                  <a:lnTo>
                    <a:pt x="12650" y="6391"/>
                  </a:lnTo>
                  <a:lnTo>
                    <a:pt x="12650" y="6326"/>
                  </a:lnTo>
                  <a:cubicBezTo>
                    <a:pt x="12651" y="2833"/>
                    <a:pt x="9819" y="0"/>
                    <a:pt x="6326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" name="Google Shape;4458;p75"/>
            <p:cNvSpPr/>
            <p:nvPr/>
          </p:nvSpPr>
          <p:spPr>
            <a:xfrm>
              <a:off x="7911823" y="3126697"/>
              <a:ext cx="420489" cy="212438"/>
            </a:xfrm>
            <a:custGeom>
              <a:avLst/>
              <a:gdLst/>
              <a:ahLst/>
              <a:cxnLst/>
              <a:rect l="l" t="t" r="r" b="b"/>
              <a:pathLst>
                <a:path w="12652" h="6392" extrusionOk="0">
                  <a:moveTo>
                    <a:pt x="6326" y="0"/>
                  </a:moveTo>
                  <a:cubicBezTo>
                    <a:pt x="2832" y="0"/>
                    <a:pt x="1" y="2832"/>
                    <a:pt x="1" y="6326"/>
                  </a:cubicBezTo>
                  <a:lnTo>
                    <a:pt x="1" y="6391"/>
                  </a:lnTo>
                  <a:lnTo>
                    <a:pt x="4883" y="6391"/>
                  </a:lnTo>
                  <a:cubicBezTo>
                    <a:pt x="4883" y="6380"/>
                    <a:pt x="4882" y="6369"/>
                    <a:pt x="4882" y="6358"/>
                  </a:cubicBezTo>
                  <a:cubicBezTo>
                    <a:pt x="4882" y="5554"/>
                    <a:pt x="5533" y="4902"/>
                    <a:pt x="6337" y="4902"/>
                  </a:cubicBezTo>
                  <a:cubicBezTo>
                    <a:pt x="7141" y="4902"/>
                    <a:pt x="7793" y="5554"/>
                    <a:pt x="7793" y="6358"/>
                  </a:cubicBezTo>
                  <a:cubicBezTo>
                    <a:pt x="7793" y="6369"/>
                    <a:pt x="7791" y="6380"/>
                    <a:pt x="7791" y="6391"/>
                  </a:cubicBezTo>
                  <a:lnTo>
                    <a:pt x="12650" y="6391"/>
                  </a:lnTo>
                  <a:lnTo>
                    <a:pt x="12650" y="6326"/>
                  </a:lnTo>
                  <a:cubicBezTo>
                    <a:pt x="12651" y="2833"/>
                    <a:pt x="9819" y="0"/>
                    <a:pt x="6326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18" name="Google Shape;4459;p75"/>
            <p:cNvGrpSpPr/>
            <p:nvPr/>
          </p:nvGrpSpPr>
          <p:grpSpPr>
            <a:xfrm>
              <a:off x="6995957" y="3335810"/>
              <a:ext cx="1230393" cy="71754"/>
              <a:chOff x="6995957" y="3287964"/>
              <a:chExt cx="1230393" cy="71754"/>
            </a:xfrm>
          </p:grpSpPr>
          <p:sp>
            <p:nvSpPr>
              <p:cNvPr id="219" name="Google Shape;4460;p75"/>
              <p:cNvSpPr/>
              <p:nvPr/>
            </p:nvSpPr>
            <p:spPr>
              <a:xfrm>
                <a:off x="8006733" y="3287964"/>
                <a:ext cx="219617" cy="71754"/>
              </a:xfrm>
              <a:custGeom>
                <a:avLst/>
                <a:gdLst/>
                <a:ahLst/>
                <a:cxnLst/>
                <a:rect l="l" t="t" r="r" b="b"/>
                <a:pathLst>
                  <a:path w="6608" h="2159" extrusionOk="0">
                    <a:moveTo>
                      <a:pt x="3501" y="647"/>
                    </a:moveTo>
                    <a:cubicBezTo>
                      <a:pt x="3723" y="647"/>
                      <a:pt x="3935" y="820"/>
                      <a:pt x="3936" y="1080"/>
                    </a:cubicBezTo>
                    <a:cubicBezTo>
                      <a:pt x="3936" y="1318"/>
                      <a:pt x="3743" y="1512"/>
                      <a:pt x="3504" y="1512"/>
                    </a:cubicBezTo>
                    <a:cubicBezTo>
                      <a:pt x="3118" y="1512"/>
                      <a:pt x="2924" y="1048"/>
                      <a:pt x="3198" y="775"/>
                    </a:cubicBezTo>
                    <a:cubicBezTo>
                      <a:pt x="3286" y="687"/>
                      <a:pt x="3395" y="647"/>
                      <a:pt x="3501" y="647"/>
                    </a:cubicBezTo>
                    <a:close/>
                    <a:moveTo>
                      <a:pt x="3504" y="0"/>
                    </a:moveTo>
                    <a:cubicBezTo>
                      <a:pt x="3051" y="0"/>
                      <a:pt x="2646" y="282"/>
                      <a:pt x="2490" y="708"/>
                    </a:cubicBezTo>
                    <a:lnTo>
                      <a:pt x="357" y="708"/>
                    </a:lnTo>
                    <a:cubicBezTo>
                      <a:pt x="160" y="708"/>
                      <a:pt x="0" y="868"/>
                      <a:pt x="0" y="1065"/>
                    </a:cubicBezTo>
                    <a:lnTo>
                      <a:pt x="0" y="1129"/>
                    </a:lnTo>
                    <a:cubicBezTo>
                      <a:pt x="0" y="1326"/>
                      <a:pt x="160" y="1486"/>
                      <a:pt x="357" y="1486"/>
                    </a:cubicBezTo>
                    <a:lnTo>
                      <a:pt x="2502" y="1486"/>
                    </a:lnTo>
                    <a:cubicBezTo>
                      <a:pt x="2668" y="1893"/>
                      <a:pt x="3064" y="2159"/>
                      <a:pt x="3502" y="2159"/>
                    </a:cubicBezTo>
                    <a:cubicBezTo>
                      <a:pt x="3943" y="2159"/>
                      <a:pt x="4338" y="1893"/>
                      <a:pt x="4503" y="1486"/>
                    </a:cubicBezTo>
                    <a:lnTo>
                      <a:pt x="6271" y="1486"/>
                    </a:lnTo>
                    <a:cubicBezTo>
                      <a:pt x="6457" y="1486"/>
                      <a:pt x="6607" y="1336"/>
                      <a:pt x="6607" y="1150"/>
                    </a:cubicBezTo>
                    <a:lnTo>
                      <a:pt x="6607" y="1044"/>
                    </a:lnTo>
                    <a:cubicBezTo>
                      <a:pt x="6607" y="859"/>
                      <a:pt x="6457" y="710"/>
                      <a:pt x="6271" y="708"/>
                    </a:cubicBezTo>
                    <a:lnTo>
                      <a:pt x="4518" y="708"/>
                    </a:lnTo>
                    <a:cubicBezTo>
                      <a:pt x="4362" y="282"/>
                      <a:pt x="3957" y="0"/>
                      <a:pt x="3504" y="0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" name="Google Shape;4461;p75"/>
              <p:cNvSpPr/>
              <p:nvPr/>
            </p:nvSpPr>
            <p:spPr>
              <a:xfrm>
                <a:off x="7756540" y="3287964"/>
                <a:ext cx="219617" cy="71754"/>
              </a:xfrm>
              <a:custGeom>
                <a:avLst/>
                <a:gdLst/>
                <a:ahLst/>
                <a:cxnLst/>
                <a:rect l="l" t="t" r="r" b="b"/>
                <a:pathLst>
                  <a:path w="6608" h="2159" extrusionOk="0">
                    <a:moveTo>
                      <a:pt x="3500" y="647"/>
                    </a:moveTo>
                    <a:cubicBezTo>
                      <a:pt x="3722" y="647"/>
                      <a:pt x="3935" y="820"/>
                      <a:pt x="3935" y="1080"/>
                    </a:cubicBezTo>
                    <a:cubicBezTo>
                      <a:pt x="3935" y="1318"/>
                      <a:pt x="3741" y="1512"/>
                      <a:pt x="3503" y="1512"/>
                    </a:cubicBezTo>
                    <a:cubicBezTo>
                      <a:pt x="3117" y="1512"/>
                      <a:pt x="2925" y="1048"/>
                      <a:pt x="3197" y="775"/>
                    </a:cubicBezTo>
                    <a:cubicBezTo>
                      <a:pt x="3285" y="687"/>
                      <a:pt x="3393" y="647"/>
                      <a:pt x="3500" y="647"/>
                    </a:cubicBezTo>
                    <a:close/>
                    <a:moveTo>
                      <a:pt x="3503" y="0"/>
                    </a:moveTo>
                    <a:cubicBezTo>
                      <a:pt x="3049" y="0"/>
                      <a:pt x="2644" y="282"/>
                      <a:pt x="2489" y="708"/>
                    </a:cubicBezTo>
                    <a:lnTo>
                      <a:pt x="358" y="708"/>
                    </a:lnTo>
                    <a:cubicBezTo>
                      <a:pt x="159" y="708"/>
                      <a:pt x="0" y="868"/>
                      <a:pt x="0" y="1065"/>
                    </a:cubicBezTo>
                    <a:lnTo>
                      <a:pt x="0" y="1129"/>
                    </a:lnTo>
                    <a:cubicBezTo>
                      <a:pt x="0" y="1326"/>
                      <a:pt x="159" y="1486"/>
                      <a:pt x="358" y="1486"/>
                    </a:cubicBezTo>
                    <a:lnTo>
                      <a:pt x="2502" y="1486"/>
                    </a:lnTo>
                    <a:cubicBezTo>
                      <a:pt x="2668" y="1893"/>
                      <a:pt x="3064" y="2159"/>
                      <a:pt x="3503" y="2159"/>
                    </a:cubicBezTo>
                    <a:cubicBezTo>
                      <a:pt x="3941" y="2159"/>
                      <a:pt x="4338" y="1893"/>
                      <a:pt x="4503" y="1486"/>
                    </a:cubicBezTo>
                    <a:lnTo>
                      <a:pt x="6271" y="1486"/>
                    </a:lnTo>
                    <a:cubicBezTo>
                      <a:pt x="6457" y="1486"/>
                      <a:pt x="6608" y="1336"/>
                      <a:pt x="6608" y="1150"/>
                    </a:cubicBezTo>
                    <a:lnTo>
                      <a:pt x="6608" y="1044"/>
                    </a:lnTo>
                    <a:cubicBezTo>
                      <a:pt x="6606" y="859"/>
                      <a:pt x="6455" y="708"/>
                      <a:pt x="6270" y="708"/>
                    </a:cubicBezTo>
                    <a:lnTo>
                      <a:pt x="4516" y="708"/>
                    </a:lnTo>
                    <a:cubicBezTo>
                      <a:pt x="4361" y="282"/>
                      <a:pt x="3956" y="0"/>
                      <a:pt x="3503" y="0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" name="Google Shape;4462;p75"/>
              <p:cNvSpPr/>
              <p:nvPr/>
            </p:nvSpPr>
            <p:spPr>
              <a:xfrm>
                <a:off x="7496443" y="3287964"/>
                <a:ext cx="219617" cy="71754"/>
              </a:xfrm>
              <a:custGeom>
                <a:avLst/>
                <a:gdLst/>
                <a:ahLst/>
                <a:cxnLst/>
                <a:rect l="l" t="t" r="r" b="b"/>
                <a:pathLst>
                  <a:path w="6608" h="2159" extrusionOk="0">
                    <a:moveTo>
                      <a:pt x="3500" y="647"/>
                    </a:moveTo>
                    <a:cubicBezTo>
                      <a:pt x="3722" y="647"/>
                      <a:pt x="3935" y="820"/>
                      <a:pt x="3935" y="1080"/>
                    </a:cubicBezTo>
                    <a:cubicBezTo>
                      <a:pt x="3935" y="1318"/>
                      <a:pt x="3743" y="1512"/>
                      <a:pt x="3504" y="1512"/>
                    </a:cubicBezTo>
                    <a:cubicBezTo>
                      <a:pt x="3119" y="1512"/>
                      <a:pt x="2925" y="1048"/>
                      <a:pt x="3197" y="775"/>
                    </a:cubicBezTo>
                    <a:cubicBezTo>
                      <a:pt x="3285" y="687"/>
                      <a:pt x="3394" y="647"/>
                      <a:pt x="3500" y="647"/>
                    </a:cubicBezTo>
                    <a:close/>
                    <a:moveTo>
                      <a:pt x="3504" y="0"/>
                    </a:moveTo>
                    <a:cubicBezTo>
                      <a:pt x="3050" y="0"/>
                      <a:pt x="2646" y="282"/>
                      <a:pt x="2491" y="708"/>
                    </a:cubicBezTo>
                    <a:lnTo>
                      <a:pt x="358" y="708"/>
                    </a:lnTo>
                    <a:cubicBezTo>
                      <a:pt x="159" y="708"/>
                      <a:pt x="1" y="868"/>
                      <a:pt x="1" y="1065"/>
                    </a:cubicBezTo>
                    <a:lnTo>
                      <a:pt x="1" y="1129"/>
                    </a:lnTo>
                    <a:cubicBezTo>
                      <a:pt x="1" y="1326"/>
                      <a:pt x="159" y="1486"/>
                      <a:pt x="358" y="1486"/>
                    </a:cubicBezTo>
                    <a:lnTo>
                      <a:pt x="2502" y="1486"/>
                    </a:lnTo>
                    <a:cubicBezTo>
                      <a:pt x="2669" y="1893"/>
                      <a:pt x="3064" y="2159"/>
                      <a:pt x="3503" y="2159"/>
                    </a:cubicBezTo>
                    <a:cubicBezTo>
                      <a:pt x="3943" y="2159"/>
                      <a:pt x="4339" y="1893"/>
                      <a:pt x="4504" y="1486"/>
                    </a:cubicBezTo>
                    <a:lnTo>
                      <a:pt x="6272" y="1486"/>
                    </a:lnTo>
                    <a:cubicBezTo>
                      <a:pt x="6457" y="1486"/>
                      <a:pt x="6608" y="1336"/>
                      <a:pt x="6608" y="1150"/>
                    </a:cubicBezTo>
                    <a:lnTo>
                      <a:pt x="6608" y="1044"/>
                    </a:lnTo>
                    <a:cubicBezTo>
                      <a:pt x="6608" y="859"/>
                      <a:pt x="6457" y="710"/>
                      <a:pt x="6272" y="708"/>
                    </a:cubicBezTo>
                    <a:lnTo>
                      <a:pt x="4518" y="708"/>
                    </a:lnTo>
                    <a:cubicBezTo>
                      <a:pt x="4361" y="282"/>
                      <a:pt x="3958" y="0"/>
                      <a:pt x="3504" y="0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" name="Google Shape;4463;p75"/>
              <p:cNvSpPr/>
              <p:nvPr/>
            </p:nvSpPr>
            <p:spPr>
              <a:xfrm>
                <a:off x="7243757" y="3287964"/>
                <a:ext cx="219617" cy="71754"/>
              </a:xfrm>
              <a:custGeom>
                <a:avLst/>
                <a:gdLst/>
                <a:ahLst/>
                <a:cxnLst/>
                <a:rect l="l" t="t" r="r" b="b"/>
                <a:pathLst>
                  <a:path w="6608" h="2159" extrusionOk="0">
                    <a:moveTo>
                      <a:pt x="3500" y="647"/>
                    </a:moveTo>
                    <a:cubicBezTo>
                      <a:pt x="3722" y="647"/>
                      <a:pt x="3935" y="820"/>
                      <a:pt x="3935" y="1080"/>
                    </a:cubicBezTo>
                    <a:cubicBezTo>
                      <a:pt x="3935" y="1318"/>
                      <a:pt x="3743" y="1512"/>
                      <a:pt x="3503" y="1512"/>
                    </a:cubicBezTo>
                    <a:cubicBezTo>
                      <a:pt x="3118" y="1512"/>
                      <a:pt x="2925" y="1048"/>
                      <a:pt x="3197" y="775"/>
                    </a:cubicBezTo>
                    <a:cubicBezTo>
                      <a:pt x="3285" y="687"/>
                      <a:pt x="3394" y="647"/>
                      <a:pt x="3500" y="647"/>
                    </a:cubicBezTo>
                    <a:close/>
                    <a:moveTo>
                      <a:pt x="3503" y="0"/>
                    </a:moveTo>
                    <a:cubicBezTo>
                      <a:pt x="3050" y="0"/>
                      <a:pt x="2644" y="282"/>
                      <a:pt x="2489" y="708"/>
                    </a:cubicBezTo>
                    <a:lnTo>
                      <a:pt x="358" y="708"/>
                    </a:lnTo>
                    <a:cubicBezTo>
                      <a:pt x="159" y="708"/>
                      <a:pt x="1" y="868"/>
                      <a:pt x="1" y="1065"/>
                    </a:cubicBezTo>
                    <a:lnTo>
                      <a:pt x="1" y="1129"/>
                    </a:lnTo>
                    <a:cubicBezTo>
                      <a:pt x="1" y="1326"/>
                      <a:pt x="159" y="1486"/>
                      <a:pt x="358" y="1486"/>
                    </a:cubicBezTo>
                    <a:lnTo>
                      <a:pt x="2502" y="1486"/>
                    </a:lnTo>
                    <a:cubicBezTo>
                      <a:pt x="2668" y="1893"/>
                      <a:pt x="3064" y="2159"/>
                      <a:pt x="3503" y="2159"/>
                    </a:cubicBezTo>
                    <a:cubicBezTo>
                      <a:pt x="3943" y="2159"/>
                      <a:pt x="4339" y="1893"/>
                      <a:pt x="4504" y="1486"/>
                    </a:cubicBezTo>
                    <a:lnTo>
                      <a:pt x="6271" y="1486"/>
                    </a:lnTo>
                    <a:cubicBezTo>
                      <a:pt x="6457" y="1486"/>
                      <a:pt x="6608" y="1336"/>
                      <a:pt x="6608" y="1150"/>
                    </a:cubicBezTo>
                    <a:lnTo>
                      <a:pt x="6608" y="1044"/>
                    </a:lnTo>
                    <a:cubicBezTo>
                      <a:pt x="6608" y="859"/>
                      <a:pt x="6457" y="710"/>
                      <a:pt x="6271" y="708"/>
                    </a:cubicBezTo>
                    <a:lnTo>
                      <a:pt x="4516" y="708"/>
                    </a:lnTo>
                    <a:cubicBezTo>
                      <a:pt x="4361" y="282"/>
                      <a:pt x="3956" y="0"/>
                      <a:pt x="3503" y="0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" name="Google Shape;4464;p75"/>
              <p:cNvSpPr/>
              <p:nvPr/>
            </p:nvSpPr>
            <p:spPr>
              <a:xfrm>
                <a:off x="6995957" y="3287964"/>
                <a:ext cx="219617" cy="71754"/>
              </a:xfrm>
              <a:custGeom>
                <a:avLst/>
                <a:gdLst/>
                <a:ahLst/>
                <a:cxnLst/>
                <a:rect l="l" t="t" r="r" b="b"/>
                <a:pathLst>
                  <a:path w="6608" h="2159" extrusionOk="0">
                    <a:moveTo>
                      <a:pt x="3502" y="647"/>
                    </a:moveTo>
                    <a:cubicBezTo>
                      <a:pt x="3724" y="647"/>
                      <a:pt x="3937" y="820"/>
                      <a:pt x="3937" y="1080"/>
                    </a:cubicBezTo>
                    <a:cubicBezTo>
                      <a:pt x="3937" y="1318"/>
                      <a:pt x="3743" y="1512"/>
                      <a:pt x="3505" y="1512"/>
                    </a:cubicBezTo>
                    <a:cubicBezTo>
                      <a:pt x="3119" y="1512"/>
                      <a:pt x="2926" y="1048"/>
                      <a:pt x="3199" y="775"/>
                    </a:cubicBezTo>
                    <a:cubicBezTo>
                      <a:pt x="3287" y="687"/>
                      <a:pt x="3395" y="647"/>
                      <a:pt x="3502" y="647"/>
                    </a:cubicBezTo>
                    <a:close/>
                    <a:moveTo>
                      <a:pt x="3505" y="0"/>
                    </a:moveTo>
                    <a:cubicBezTo>
                      <a:pt x="3051" y="0"/>
                      <a:pt x="2646" y="282"/>
                      <a:pt x="2491" y="708"/>
                    </a:cubicBezTo>
                    <a:lnTo>
                      <a:pt x="358" y="708"/>
                    </a:lnTo>
                    <a:cubicBezTo>
                      <a:pt x="161" y="708"/>
                      <a:pt x="1" y="868"/>
                      <a:pt x="1" y="1065"/>
                    </a:cubicBezTo>
                    <a:lnTo>
                      <a:pt x="1" y="1129"/>
                    </a:lnTo>
                    <a:cubicBezTo>
                      <a:pt x="1" y="1326"/>
                      <a:pt x="161" y="1486"/>
                      <a:pt x="358" y="1486"/>
                    </a:cubicBezTo>
                    <a:lnTo>
                      <a:pt x="2504" y="1486"/>
                    </a:lnTo>
                    <a:cubicBezTo>
                      <a:pt x="2669" y="1893"/>
                      <a:pt x="3064" y="2159"/>
                      <a:pt x="3505" y="2159"/>
                    </a:cubicBezTo>
                    <a:cubicBezTo>
                      <a:pt x="3943" y="2159"/>
                      <a:pt x="4339" y="1893"/>
                      <a:pt x="4505" y="1486"/>
                    </a:cubicBezTo>
                    <a:lnTo>
                      <a:pt x="6272" y="1486"/>
                    </a:lnTo>
                    <a:cubicBezTo>
                      <a:pt x="6457" y="1486"/>
                      <a:pt x="6608" y="1336"/>
                      <a:pt x="6608" y="1150"/>
                    </a:cubicBezTo>
                    <a:lnTo>
                      <a:pt x="6608" y="1044"/>
                    </a:lnTo>
                    <a:cubicBezTo>
                      <a:pt x="6608" y="859"/>
                      <a:pt x="6457" y="710"/>
                      <a:pt x="6272" y="708"/>
                    </a:cubicBezTo>
                    <a:lnTo>
                      <a:pt x="4518" y="708"/>
                    </a:lnTo>
                    <a:cubicBezTo>
                      <a:pt x="4363" y="282"/>
                      <a:pt x="3958" y="0"/>
                      <a:pt x="3505" y="0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224" name="Google Shape;4465;p75"/>
          <p:cNvGrpSpPr/>
          <p:nvPr/>
        </p:nvGrpSpPr>
        <p:grpSpPr>
          <a:xfrm>
            <a:off x="6771890" y="3452071"/>
            <a:ext cx="1581862" cy="650625"/>
            <a:chOff x="6777990" y="3710194"/>
            <a:chExt cx="1646915" cy="677382"/>
          </a:xfrm>
        </p:grpSpPr>
        <p:grpSp>
          <p:nvGrpSpPr>
            <p:cNvPr id="225" name="Google Shape;4466;p75"/>
            <p:cNvGrpSpPr/>
            <p:nvPr/>
          </p:nvGrpSpPr>
          <p:grpSpPr>
            <a:xfrm>
              <a:off x="6777990" y="3874492"/>
              <a:ext cx="411129" cy="513083"/>
              <a:chOff x="6777990" y="3874492"/>
              <a:chExt cx="411129" cy="513083"/>
            </a:xfrm>
          </p:grpSpPr>
          <p:cxnSp>
            <p:nvCxnSpPr>
              <p:cNvPr id="235" name="Google Shape;4467;p75"/>
              <p:cNvCxnSpPr/>
              <p:nvPr/>
            </p:nvCxnSpPr>
            <p:spPr>
              <a:xfrm>
                <a:off x="6977019" y="4216875"/>
                <a:ext cx="0" cy="17070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diamond" w="med" len="med"/>
              </a:ln>
            </p:spPr>
          </p:cxnSp>
          <p:sp>
            <p:nvSpPr>
              <p:cNvPr id="236" name="Google Shape;4468;p75"/>
              <p:cNvSpPr/>
              <p:nvPr/>
            </p:nvSpPr>
            <p:spPr>
              <a:xfrm>
                <a:off x="6777990" y="3874492"/>
                <a:ext cx="411129" cy="356237"/>
              </a:xfrm>
              <a:custGeom>
                <a:avLst/>
                <a:gdLst/>
                <a:ahLst/>
                <a:cxnLst/>
                <a:rect l="l" t="t" r="r" b="b"/>
                <a:pathLst>
                  <a:path w="69272" h="60023" extrusionOk="0">
                    <a:moveTo>
                      <a:pt x="17333" y="0"/>
                    </a:moveTo>
                    <a:lnTo>
                      <a:pt x="0" y="30011"/>
                    </a:lnTo>
                    <a:lnTo>
                      <a:pt x="17333" y="60023"/>
                    </a:lnTo>
                    <a:lnTo>
                      <a:pt x="51939" y="60023"/>
                    </a:lnTo>
                    <a:lnTo>
                      <a:pt x="69271" y="30011"/>
                    </a:lnTo>
                    <a:lnTo>
                      <a:pt x="51939" y="0"/>
                    </a:lnTo>
                    <a:close/>
                  </a:path>
                </a:pathLst>
              </a:custGeom>
              <a:solidFill>
                <a:srgbClr val="435D74"/>
              </a:solidFill>
              <a:ln w="19050" cap="flat" cmpd="sng">
                <a:solidFill>
                  <a:srgbClr val="A5B7C5"/>
                </a:solidFill>
                <a:prstDash val="solid"/>
                <a:miter lim="581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26" name="Google Shape;4469;p75"/>
            <p:cNvGrpSpPr/>
            <p:nvPr/>
          </p:nvGrpSpPr>
          <p:grpSpPr>
            <a:xfrm>
              <a:off x="7188425" y="3710194"/>
              <a:ext cx="411123" cy="520535"/>
              <a:chOff x="7188425" y="3710194"/>
              <a:chExt cx="411123" cy="520535"/>
            </a:xfrm>
          </p:grpSpPr>
          <p:cxnSp>
            <p:nvCxnSpPr>
              <p:cNvPr id="233" name="Google Shape;4470;p75"/>
              <p:cNvCxnSpPr/>
              <p:nvPr/>
            </p:nvCxnSpPr>
            <p:spPr>
              <a:xfrm rot="10800000">
                <a:off x="7393988" y="3710194"/>
                <a:ext cx="0" cy="17070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diamond" w="med" len="med"/>
              </a:ln>
            </p:spPr>
          </p:cxnSp>
          <p:sp>
            <p:nvSpPr>
              <p:cNvPr id="234" name="Google Shape;4471;p75"/>
              <p:cNvSpPr/>
              <p:nvPr/>
            </p:nvSpPr>
            <p:spPr>
              <a:xfrm>
                <a:off x="7188425" y="3874492"/>
                <a:ext cx="411123" cy="356237"/>
              </a:xfrm>
              <a:custGeom>
                <a:avLst/>
                <a:gdLst/>
                <a:ahLst/>
                <a:cxnLst/>
                <a:rect l="l" t="t" r="r" b="b"/>
                <a:pathLst>
                  <a:path w="69271" h="60023" extrusionOk="0">
                    <a:moveTo>
                      <a:pt x="17274" y="0"/>
                    </a:moveTo>
                    <a:lnTo>
                      <a:pt x="0" y="30011"/>
                    </a:lnTo>
                    <a:lnTo>
                      <a:pt x="17274" y="60023"/>
                    </a:lnTo>
                    <a:lnTo>
                      <a:pt x="51939" y="60023"/>
                    </a:lnTo>
                    <a:lnTo>
                      <a:pt x="69271" y="30011"/>
                    </a:lnTo>
                    <a:lnTo>
                      <a:pt x="51939" y="0"/>
                    </a:lnTo>
                    <a:close/>
                  </a:path>
                </a:pathLst>
              </a:custGeom>
              <a:solidFill>
                <a:srgbClr val="435D74"/>
              </a:solidFill>
              <a:ln w="19050" cap="flat" cmpd="sng">
                <a:solidFill>
                  <a:srgbClr val="A5B7C5"/>
                </a:solidFill>
                <a:prstDash val="solid"/>
                <a:miter lim="581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27" name="Google Shape;4472;p75"/>
            <p:cNvGrpSpPr/>
            <p:nvPr/>
          </p:nvGrpSpPr>
          <p:grpSpPr>
            <a:xfrm>
              <a:off x="7603341" y="3874492"/>
              <a:ext cx="411474" cy="513083"/>
              <a:chOff x="7603341" y="3874492"/>
              <a:chExt cx="411474" cy="513083"/>
            </a:xfrm>
          </p:grpSpPr>
          <p:cxnSp>
            <p:nvCxnSpPr>
              <p:cNvPr id="231" name="Google Shape;4473;p75"/>
              <p:cNvCxnSpPr/>
              <p:nvPr/>
            </p:nvCxnSpPr>
            <p:spPr>
              <a:xfrm>
                <a:off x="7809095" y="4216875"/>
                <a:ext cx="0" cy="17070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diamond" w="med" len="med"/>
              </a:ln>
            </p:spPr>
          </p:cxnSp>
          <p:sp>
            <p:nvSpPr>
              <p:cNvPr id="232" name="Google Shape;4474;p75"/>
              <p:cNvSpPr/>
              <p:nvPr/>
            </p:nvSpPr>
            <p:spPr>
              <a:xfrm>
                <a:off x="7603341" y="3874492"/>
                <a:ext cx="411474" cy="356237"/>
              </a:xfrm>
              <a:custGeom>
                <a:avLst/>
                <a:gdLst/>
                <a:ahLst/>
                <a:cxnLst/>
                <a:rect l="l" t="t" r="r" b="b"/>
                <a:pathLst>
                  <a:path w="69330" h="60023" extrusionOk="0">
                    <a:moveTo>
                      <a:pt x="17333" y="0"/>
                    </a:moveTo>
                    <a:lnTo>
                      <a:pt x="1" y="30011"/>
                    </a:lnTo>
                    <a:lnTo>
                      <a:pt x="17333" y="60023"/>
                    </a:lnTo>
                    <a:lnTo>
                      <a:pt x="51998" y="60023"/>
                    </a:lnTo>
                    <a:lnTo>
                      <a:pt x="69330" y="30011"/>
                    </a:lnTo>
                    <a:lnTo>
                      <a:pt x="51998" y="0"/>
                    </a:lnTo>
                    <a:close/>
                  </a:path>
                </a:pathLst>
              </a:custGeom>
              <a:solidFill>
                <a:srgbClr val="435D74"/>
              </a:solidFill>
              <a:ln w="19050" cap="flat" cmpd="sng">
                <a:solidFill>
                  <a:srgbClr val="A5B7C5"/>
                </a:solidFill>
                <a:prstDash val="solid"/>
                <a:miter lim="581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28" name="Google Shape;4475;p75"/>
            <p:cNvGrpSpPr/>
            <p:nvPr/>
          </p:nvGrpSpPr>
          <p:grpSpPr>
            <a:xfrm>
              <a:off x="8013776" y="3722847"/>
              <a:ext cx="411129" cy="507881"/>
              <a:chOff x="8013776" y="3722847"/>
              <a:chExt cx="411129" cy="507881"/>
            </a:xfrm>
          </p:grpSpPr>
          <p:cxnSp>
            <p:nvCxnSpPr>
              <p:cNvPr id="229" name="Google Shape;4476;p75"/>
              <p:cNvCxnSpPr/>
              <p:nvPr/>
            </p:nvCxnSpPr>
            <p:spPr>
              <a:xfrm rot="10800000">
                <a:off x="8219339" y="3722847"/>
                <a:ext cx="0" cy="16980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diamond" w="med" len="med"/>
              </a:ln>
            </p:spPr>
          </p:cxnSp>
          <p:sp>
            <p:nvSpPr>
              <p:cNvPr id="230" name="Google Shape;4477;p75"/>
              <p:cNvSpPr/>
              <p:nvPr/>
            </p:nvSpPr>
            <p:spPr>
              <a:xfrm>
                <a:off x="8013776" y="3874492"/>
                <a:ext cx="411129" cy="356237"/>
              </a:xfrm>
              <a:custGeom>
                <a:avLst/>
                <a:gdLst/>
                <a:ahLst/>
                <a:cxnLst/>
                <a:rect l="l" t="t" r="r" b="b"/>
                <a:pathLst>
                  <a:path w="69272" h="60023" extrusionOk="0">
                    <a:moveTo>
                      <a:pt x="17333" y="0"/>
                    </a:moveTo>
                    <a:lnTo>
                      <a:pt x="0" y="30011"/>
                    </a:lnTo>
                    <a:lnTo>
                      <a:pt x="17333" y="60023"/>
                    </a:lnTo>
                    <a:lnTo>
                      <a:pt x="51939" y="60023"/>
                    </a:lnTo>
                    <a:lnTo>
                      <a:pt x="69271" y="30011"/>
                    </a:lnTo>
                    <a:lnTo>
                      <a:pt x="51939" y="0"/>
                    </a:lnTo>
                    <a:close/>
                  </a:path>
                </a:pathLst>
              </a:custGeom>
              <a:solidFill>
                <a:srgbClr val="435D74"/>
              </a:solidFill>
              <a:ln w="19050" cap="flat" cmpd="sng">
                <a:solidFill>
                  <a:srgbClr val="A5B7C5"/>
                </a:solidFill>
                <a:prstDash val="solid"/>
                <a:miter lim="581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237" name="Google Shape;4478;p75"/>
          <p:cNvGrpSpPr/>
          <p:nvPr/>
        </p:nvGrpSpPr>
        <p:grpSpPr>
          <a:xfrm>
            <a:off x="5191405" y="2624911"/>
            <a:ext cx="1421889" cy="1020603"/>
            <a:chOff x="5190863" y="2824811"/>
            <a:chExt cx="1544860" cy="1108869"/>
          </a:xfrm>
        </p:grpSpPr>
        <p:grpSp>
          <p:nvGrpSpPr>
            <p:cNvPr id="238" name="Google Shape;4479;p75"/>
            <p:cNvGrpSpPr/>
            <p:nvPr/>
          </p:nvGrpSpPr>
          <p:grpSpPr>
            <a:xfrm>
              <a:off x="5938695" y="3176919"/>
              <a:ext cx="685761" cy="404739"/>
              <a:chOff x="5938695" y="3176919"/>
              <a:chExt cx="685761" cy="404739"/>
            </a:xfrm>
          </p:grpSpPr>
          <p:grpSp>
            <p:nvGrpSpPr>
              <p:cNvPr id="257" name="Google Shape;4480;p75"/>
              <p:cNvGrpSpPr/>
              <p:nvPr/>
            </p:nvGrpSpPr>
            <p:grpSpPr>
              <a:xfrm>
                <a:off x="5938695" y="3176919"/>
                <a:ext cx="685761" cy="404739"/>
                <a:chOff x="5938695" y="3176919"/>
                <a:chExt cx="685761" cy="404739"/>
              </a:xfrm>
            </p:grpSpPr>
            <p:sp>
              <p:nvSpPr>
                <p:cNvPr id="259" name="Google Shape;4481;p75"/>
                <p:cNvSpPr/>
                <p:nvPr/>
              </p:nvSpPr>
              <p:spPr>
                <a:xfrm>
                  <a:off x="5938695" y="3176919"/>
                  <a:ext cx="404679" cy="4047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49" h="9651" extrusionOk="0">
                      <a:moveTo>
                        <a:pt x="4922" y="1"/>
                      </a:moveTo>
                      <a:cubicBezTo>
                        <a:pt x="4890" y="1"/>
                        <a:pt x="4858" y="2"/>
                        <a:pt x="4826" y="2"/>
                      </a:cubicBezTo>
                      <a:lnTo>
                        <a:pt x="4826" y="1251"/>
                      </a:lnTo>
                      <a:cubicBezTo>
                        <a:pt x="4858" y="1251"/>
                        <a:pt x="4890" y="1251"/>
                        <a:pt x="4922" y="1253"/>
                      </a:cubicBezTo>
                      <a:lnTo>
                        <a:pt x="4925" y="1253"/>
                      </a:lnTo>
                      <a:cubicBezTo>
                        <a:pt x="6858" y="1309"/>
                        <a:pt x="8395" y="2891"/>
                        <a:pt x="8395" y="4825"/>
                      </a:cubicBezTo>
                      <a:cubicBezTo>
                        <a:pt x="8395" y="4845"/>
                        <a:pt x="8393" y="4864"/>
                        <a:pt x="8393" y="4883"/>
                      </a:cubicBezTo>
                      <a:cubicBezTo>
                        <a:pt x="8361" y="6814"/>
                        <a:pt x="6800" y="8371"/>
                        <a:pt x="4869" y="8396"/>
                      </a:cubicBezTo>
                      <a:cubicBezTo>
                        <a:pt x="4853" y="8397"/>
                        <a:pt x="4837" y="8397"/>
                        <a:pt x="4820" y="8397"/>
                      </a:cubicBezTo>
                      <a:cubicBezTo>
                        <a:pt x="2911" y="8397"/>
                        <a:pt x="1336" y="6893"/>
                        <a:pt x="1253" y="4979"/>
                      </a:cubicBezTo>
                      <a:lnTo>
                        <a:pt x="1253" y="4971"/>
                      </a:lnTo>
                      <a:cubicBezTo>
                        <a:pt x="1251" y="4942"/>
                        <a:pt x="1251" y="4912"/>
                        <a:pt x="1251" y="4883"/>
                      </a:cubicBezTo>
                      <a:lnTo>
                        <a:pt x="2" y="4883"/>
                      </a:lnTo>
                      <a:cubicBezTo>
                        <a:pt x="2" y="4913"/>
                        <a:pt x="2" y="4944"/>
                        <a:pt x="1" y="4976"/>
                      </a:cubicBezTo>
                      <a:lnTo>
                        <a:pt x="1" y="4979"/>
                      </a:lnTo>
                      <a:cubicBezTo>
                        <a:pt x="23" y="5762"/>
                        <a:pt x="238" y="6528"/>
                        <a:pt x="627" y="7208"/>
                      </a:cubicBezTo>
                      <a:cubicBezTo>
                        <a:pt x="1484" y="8717"/>
                        <a:pt x="3085" y="9650"/>
                        <a:pt x="4822" y="9650"/>
                      </a:cubicBezTo>
                      <a:cubicBezTo>
                        <a:pt x="7468" y="9650"/>
                        <a:pt x="9614" y="7520"/>
                        <a:pt x="9646" y="4883"/>
                      </a:cubicBezTo>
                      <a:cubicBezTo>
                        <a:pt x="9646" y="4864"/>
                        <a:pt x="9647" y="4845"/>
                        <a:pt x="9647" y="4825"/>
                      </a:cubicBezTo>
                      <a:cubicBezTo>
                        <a:pt x="9649" y="3088"/>
                        <a:pt x="8714" y="1483"/>
                        <a:pt x="7200" y="628"/>
                      </a:cubicBezTo>
                      <a:cubicBezTo>
                        <a:pt x="6746" y="369"/>
                        <a:pt x="6251" y="186"/>
                        <a:pt x="5737" y="87"/>
                      </a:cubicBezTo>
                      <a:cubicBezTo>
                        <a:pt x="5468" y="36"/>
                        <a:pt x="5195" y="7"/>
                        <a:pt x="4922" y="1"/>
                      </a:cubicBezTo>
                      <a:close/>
                    </a:path>
                  </a:pathLst>
                </a:custGeom>
                <a:solidFill>
                  <a:srgbClr val="A5B7C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0" name="Google Shape;4482;p75"/>
                <p:cNvSpPr/>
                <p:nvPr/>
              </p:nvSpPr>
              <p:spPr>
                <a:xfrm>
                  <a:off x="6256893" y="3285705"/>
                  <a:ext cx="367562" cy="1877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64" h="4477" extrusionOk="0">
                      <a:moveTo>
                        <a:pt x="6645" y="1"/>
                      </a:moveTo>
                      <a:cubicBezTo>
                        <a:pt x="6644" y="1"/>
                        <a:pt x="6643" y="1"/>
                        <a:pt x="6642" y="1"/>
                      </a:cubicBezTo>
                      <a:lnTo>
                        <a:pt x="14" y="1"/>
                      </a:lnTo>
                      <a:cubicBezTo>
                        <a:pt x="1061" y="1309"/>
                        <a:pt x="1055" y="3173"/>
                        <a:pt x="1" y="4476"/>
                      </a:cubicBezTo>
                      <a:lnTo>
                        <a:pt x="6642" y="4476"/>
                      </a:lnTo>
                      <a:cubicBezTo>
                        <a:pt x="7814" y="4476"/>
                        <a:pt x="8763" y="3527"/>
                        <a:pt x="8763" y="2355"/>
                      </a:cubicBezTo>
                      <a:lnTo>
                        <a:pt x="8763" y="2121"/>
                      </a:lnTo>
                      <a:cubicBezTo>
                        <a:pt x="8762" y="950"/>
                        <a:pt x="7814" y="1"/>
                        <a:pt x="6645" y="1"/>
                      </a:cubicBezTo>
                      <a:close/>
                    </a:path>
                  </a:pathLst>
                </a:cu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258" name="Google Shape;4483;p75"/>
              <p:cNvSpPr/>
              <p:nvPr/>
            </p:nvSpPr>
            <p:spPr>
              <a:xfrm>
                <a:off x="6044300" y="3282475"/>
                <a:ext cx="191959" cy="191990"/>
              </a:xfrm>
              <a:custGeom>
                <a:avLst/>
                <a:gdLst/>
                <a:ahLst/>
                <a:cxnLst/>
                <a:rect l="l" t="t" r="r" b="b"/>
                <a:pathLst>
                  <a:path w="4577" h="4578" extrusionOk="0">
                    <a:moveTo>
                      <a:pt x="2288" y="1"/>
                    </a:moveTo>
                    <a:cubicBezTo>
                      <a:pt x="1025" y="1"/>
                      <a:pt x="0" y="1024"/>
                      <a:pt x="0" y="2289"/>
                    </a:cubicBezTo>
                    <a:cubicBezTo>
                      <a:pt x="0" y="3553"/>
                      <a:pt x="1025" y="4577"/>
                      <a:pt x="2288" y="4577"/>
                    </a:cubicBezTo>
                    <a:cubicBezTo>
                      <a:pt x="3552" y="4577"/>
                      <a:pt x="4577" y="3553"/>
                      <a:pt x="4577" y="2289"/>
                    </a:cubicBezTo>
                    <a:cubicBezTo>
                      <a:pt x="4577" y="1024"/>
                      <a:pt x="3552" y="1"/>
                      <a:pt x="2288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39" name="Google Shape;4484;p75"/>
            <p:cNvGrpSpPr/>
            <p:nvPr/>
          </p:nvGrpSpPr>
          <p:grpSpPr>
            <a:xfrm>
              <a:off x="5305233" y="3176835"/>
              <a:ext cx="685971" cy="404655"/>
              <a:chOff x="5305233" y="3176835"/>
              <a:chExt cx="685971" cy="404655"/>
            </a:xfrm>
          </p:grpSpPr>
          <p:grpSp>
            <p:nvGrpSpPr>
              <p:cNvPr id="253" name="Google Shape;4485;p75"/>
              <p:cNvGrpSpPr/>
              <p:nvPr/>
            </p:nvGrpSpPr>
            <p:grpSpPr>
              <a:xfrm>
                <a:off x="5305233" y="3176835"/>
                <a:ext cx="685971" cy="404655"/>
                <a:chOff x="5305233" y="3176835"/>
                <a:chExt cx="685971" cy="404655"/>
              </a:xfrm>
            </p:grpSpPr>
            <p:sp>
              <p:nvSpPr>
                <p:cNvPr id="255" name="Google Shape;4486;p75"/>
                <p:cNvSpPr/>
                <p:nvPr/>
              </p:nvSpPr>
              <p:spPr>
                <a:xfrm>
                  <a:off x="5586650" y="3176835"/>
                  <a:ext cx="404553" cy="4046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46" h="9649" extrusionOk="0">
                      <a:moveTo>
                        <a:pt x="4824" y="1"/>
                      </a:moveTo>
                      <a:cubicBezTo>
                        <a:pt x="2159" y="1"/>
                        <a:pt x="1" y="2161"/>
                        <a:pt x="1" y="4826"/>
                      </a:cubicBezTo>
                      <a:lnTo>
                        <a:pt x="1" y="4883"/>
                      </a:lnTo>
                      <a:cubicBezTo>
                        <a:pt x="31" y="7486"/>
                        <a:pt x="2121" y="9594"/>
                        <a:pt x="4724" y="9647"/>
                      </a:cubicBezTo>
                      <a:cubicBezTo>
                        <a:pt x="4756" y="9647"/>
                        <a:pt x="4790" y="9649"/>
                        <a:pt x="4824" y="9649"/>
                      </a:cubicBezTo>
                      <a:lnTo>
                        <a:pt x="4829" y="9649"/>
                      </a:lnTo>
                      <a:cubicBezTo>
                        <a:pt x="4861" y="9649"/>
                        <a:pt x="4893" y="9649"/>
                        <a:pt x="4925" y="9647"/>
                      </a:cubicBezTo>
                      <a:cubicBezTo>
                        <a:pt x="5725" y="9633"/>
                        <a:pt x="6508" y="9417"/>
                        <a:pt x="7205" y="9021"/>
                      </a:cubicBezTo>
                      <a:cubicBezTo>
                        <a:pt x="6508" y="8626"/>
                        <a:pt x="5725" y="8411"/>
                        <a:pt x="4925" y="8395"/>
                      </a:cubicBezTo>
                      <a:cubicBezTo>
                        <a:pt x="4893" y="8397"/>
                        <a:pt x="4861" y="8397"/>
                        <a:pt x="4829" y="8397"/>
                      </a:cubicBezTo>
                      <a:lnTo>
                        <a:pt x="4824" y="8397"/>
                      </a:lnTo>
                      <a:cubicBezTo>
                        <a:pt x="4790" y="8397"/>
                        <a:pt x="4756" y="8397"/>
                        <a:pt x="4724" y="8395"/>
                      </a:cubicBezTo>
                      <a:cubicBezTo>
                        <a:pt x="2817" y="8344"/>
                        <a:pt x="1283" y="6795"/>
                        <a:pt x="1253" y="4883"/>
                      </a:cubicBezTo>
                      <a:cubicBezTo>
                        <a:pt x="1253" y="4863"/>
                        <a:pt x="1251" y="4843"/>
                        <a:pt x="1251" y="4824"/>
                      </a:cubicBezTo>
                      <a:cubicBezTo>
                        <a:pt x="1251" y="2851"/>
                        <a:pt x="2851" y="1252"/>
                        <a:pt x="4824" y="1252"/>
                      </a:cubicBezTo>
                      <a:cubicBezTo>
                        <a:pt x="6745" y="1252"/>
                        <a:pt x="8313" y="2768"/>
                        <a:pt x="8393" y="4670"/>
                      </a:cubicBezTo>
                      <a:lnTo>
                        <a:pt x="8393" y="4674"/>
                      </a:lnTo>
                      <a:cubicBezTo>
                        <a:pt x="8396" y="4723"/>
                        <a:pt x="8396" y="4774"/>
                        <a:pt x="8396" y="4824"/>
                      </a:cubicBezTo>
                      <a:cubicBezTo>
                        <a:pt x="8396" y="4845"/>
                        <a:pt x="8396" y="4863"/>
                        <a:pt x="8396" y="4883"/>
                      </a:cubicBezTo>
                      <a:lnTo>
                        <a:pt x="9644" y="4883"/>
                      </a:lnTo>
                      <a:cubicBezTo>
                        <a:pt x="9644" y="4863"/>
                        <a:pt x="9642" y="4843"/>
                        <a:pt x="9642" y="4824"/>
                      </a:cubicBezTo>
                      <a:cubicBezTo>
                        <a:pt x="9644" y="4778"/>
                        <a:pt x="9644" y="4728"/>
                        <a:pt x="9645" y="4680"/>
                      </a:cubicBezTo>
                      <a:lnTo>
                        <a:pt x="9645" y="4672"/>
                      </a:lnTo>
                      <a:cubicBezTo>
                        <a:pt x="9623" y="3889"/>
                        <a:pt x="9407" y="3124"/>
                        <a:pt x="9019" y="2443"/>
                      </a:cubicBezTo>
                      <a:cubicBezTo>
                        <a:pt x="8163" y="933"/>
                        <a:pt x="6560" y="1"/>
                        <a:pt x="4824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6" name="Google Shape;4487;p75"/>
                <p:cNvSpPr/>
                <p:nvPr/>
              </p:nvSpPr>
              <p:spPr>
                <a:xfrm>
                  <a:off x="5305233" y="3285914"/>
                  <a:ext cx="367352" cy="1877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59" h="4478" extrusionOk="0">
                      <a:moveTo>
                        <a:pt x="2123" y="0"/>
                      </a:moveTo>
                      <a:cubicBezTo>
                        <a:pt x="951" y="0"/>
                        <a:pt x="1" y="950"/>
                        <a:pt x="1" y="2122"/>
                      </a:cubicBezTo>
                      <a:lnTo>
                        <a:pt x="1" y="2356"/>
                      </a:lnTo>
                      <a:cubicBezTo>
                        <a:pt x="1" y="3528"/>
                        <a:pt x="951" y="4478"/>
                        <a:pt x="2123" y="4478"/>
                      </a:cubicBezTo>
                      <a:lnTo>
                        <a:pt x="8759" y="4478"/>
                      </a:lnTo>
                      <a:cubicBezTo>
                        <a:pt x="7702" y="3176"/>
                        <a:pt x="7694" y="1314"/>
                        <a:pt x="8739" y="2"/>
                      </a:cubicBezTo>
                      <a:lnTo>
                        <a:pt x="8739" y="0"/>
                      </a:ln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254" name="Google Shape;4488;p75"/>
              <p:cNvSpPr/>
              <p:nvPr/>
            </p:nvSpPr>
            <p:spPr>
              <a:xfrm>
                <a:off x="5694436" y="3282475"/>
                <a:ext cx="192001" cy="191990"/>
              </a:xfrm>
              <a:custGeom>
                <a:avLst/>
                <a:gdLst/>
                <a:ahLst/>
                <a:cxnLst/>
                <a:rect l="l" t="t" r="r" b="b"/>
                <a:pathLst>
                  <a:path w="4578" h="4578" extrusionOk="0">
                    <a:moveTo>
                      <a:pt x="2289" y="1"/>
                    </a:moveTo>
                    <a:cubicBezTo>
                      <a:pt x="1026" y="1"/>
                      <a:pt x="1" y="1024"/>
                      <a:pt x="1" y="2289"/>
                    </a:cubicBezTo>
                    <a:cubicBezTo>
                      <a:pt x="1" y="3553"/>
                      <a:pt x="1026" y="4577"/>
                      <a:pt x="2289" y="4577"/>
                    </a:cubicBezTo>
                    <a:cubicBezTo>
                      <a:pt x="3552" y="4577"/>
                      <a:pt x="4577" y="3553"/>
                      <a:pt x="4577" y="2289"/>
                    </a:cubicBezTo>
                    <a:cubicBezTo>
                      <a:pt x="4577" y="1024"/>
                      <a:pt x="3552" y="1"/>
                      <a:pt x="2289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40" name="Google Shape;4489;p75"/>
            <p:cNvSpPr/>
            <p:nvPr/>
          </p:nvSpPr>
          <p:spPr>
            <a:xfrm>
              <a:off x="6103938" y="3114683"/>
              <a:ext cx="40933" cy="7549"/>
            </a:xfrm>
            <a:custGeom>
              <a:avLst/>
              <a:gdLst/>
              <a:ahLst/>
              <a:cxnLst/>
              <a:rect l="l" t="t" r="r" b="b"/>
              <a:pathLst>
                <a:path w="976" h="180" extrusionOk="0">
                  <a:moveTo>
                    <a:pt x="1" y="1"/>
                  </a:moveTo>
                  <a:lnTo>
                    <a:pt x="1" y="1"/>
                  </a:lnTo>
                  <a:cubicBezTo>
                    <a:pt x="279" y="119"/>
                    <a:pt x="578" y="179"/>
                    <a:pt x="881" y="179"/>
                  </a:cubicBezTo>
                  <a:cubicBezTo>
                    <a:pt x="881" y="179"/>
                    <a:pt x="881" y="179"/>
                    <a:pt x="881" y="179"/>
                  </a:cubicBezTo>
                  <a:lnTo>
                    <a:pt x="881" y="179"/>
                  </a:lnTo>
                  <a:cubicBezTo>
                    <a:pt x="882" y="179"/>
                    <a:pt x="882" y="179"/>
                    <a:pt x="882" y="179"/>
                  </a:cubicBezTo>
                  <a:cubicBezTo>
                    <a:pt x="913" y="179"/>
                    <a:pt x="945" y="178"/>
                    <a:pt x="975" y="176"/>
                  </a:cubicBezTo>
                  <a:lnTo>
                    <a:pt x="975" y="176"/>
                  </a:lnTo>
                  <a:cubicBezTo>
                    <a:pt x="943" y="178"/>
                    <a:pt x="913" y="179"/>
                    <a:pt x="881" y="179"/>
                  </a:cubicBezTo>
                  <a:lnTo>
                    <a:pt x="881" y="179"/>
                  </a:lnTo>
                  <a:cubicBezTo>
                    <a:pt x="579" y="179"/>
                    <a:pt x="279" y="119"/>
                    <a:pt x="1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41" name="Google Shape;4490;p75"/>
            <p:cNvGrpSpPr/>
            <p:nvPr/>
          </p:nvGrpSpPr>
          <p:grpSpPr>
            <a:xfrm>
              <a:off x="5657361" y="2824811"/>
              <a:ext cx="1078361" cy="404655"/>
              <a:chOff x="5657361" y="2824811"/>
              <a:chExt cx="1078361" cy="404655"/>
            </a:xfrm>
          </p:grpSpPr>
          <p:grpSp>
            <p:nvGrpSpPr>
              <p:cNvPr id="247" name="Google Shape;4491;p75"/>
              <p:cNvGrpSpPr/>
              <p:nvPr/>
            </p:nvGrpSpPr>
            <p:grpSpPr>
              <a:xfrm>
                <a:off x="5657361" y="2824811"/>
                <a:ext cx="1078361" cy="404655"/>
                <a:chOff x="5657361" y="2824811"/>
                <a:chExt cx="1078361" cy="404655"/>
              </a:xfrm>
            </p:grpSpPr>
            <p:grpSp>
              <p:nvGrpSpPr>
                <p:cNvPr id="249" name="Google Shape;4492;p75"/>
                <p:cNvGrpSpPr/>
                <p:nvPr/>
              </p:nvGrpSpPr>
              <p:grpSpPr>
                <a:xfrm>
                  <a:off x="5938485" y="2824811"/>
                  <a:ext cx="797237" cy="404655"/>
                  <a:chOff x="5938485" y="2824811"/>
                  <a:chExt cx="797237" cy="404655"/>
                </a:xfrm>
              </p:grpSpPr>
              <p:sp>
                <p:nvSpPr>
                  <p:cNvPr id="251" name="Google Shape;4493;p75"/>
                  <p:cNvSpPr/>
                  <p:nvPr/>
                </p:nvSpPr>
                <p:spPr>
                  <a:xfrm>
                    <a:off x="6137952" y="2824811"/>
                    <a:ext cx="597771" cy="3016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253" h="7194" extrusionOk="0">
                        <a:moveTo>
                          <a:pt x="1" y="1"/>
                        </a:moveTo>
                        <a:lnTo>
                          <a:pt x="1" y="1255"/>
                        </a:lnTo>
                        <a:cubicBezTo>
                          <a:pt x="1972" y="1256"/>
                          <a:pt x="3570" y="2856"/>
                          <a:pt x="3570" y="4826"/>
                        </a:cubicBezTo>
                        <a:lnTo>
                          <a:pt x="3570" y="4827"/>
                        </a:lnTo>
                        <a:cubicBezTo>
                          <a:pt x="3570" y="4994"/>
                          <a:pt x="3578" y="5160"/>
                          <a:pt x="3594" y="5322"/>
                        </a:cubicBezTo>
                        <a:cubicBezTo>
                          <a:pt x="3703" y="6385"/>
                          <a:pt x="4598" y="7194"/>
                          <a:pt x="5668" y="7194"/>
                        </a:cubicBezTo>
                        <a:lnTo>
                          <a:pt x="14253" y="7194"/>
                        </a:lnTo>
                        <a:lnTo>
                          <a:pt x="14253" y="6015"/>
                        </a:lnTo>
                        <a:lnTo>
                          <a:pt x="5982" y="6017"/>
                        </a:lnTo>
                        <a:cubicBezTo>
                          <a:pt x="5333" y="6017"/>
                          <a:pt x="4819" y="5485"/>
                          <a:pt x="4821" y="4838"/>
                        </a:cubicBezTo>
                        <a:lnTo>
                          <a:pt x="4821" y="4826"/>
                        </a:lnTo>
                        <a:cubicBezTo>
                          <a:pt x="4821" y="2163"/>
                          <a:pt x="2662" y="2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667E9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52" name="Google Shape;4494;p75"/>
                  <p:cNvSpPr/>
                  <p:nvPr/>
                </p:nvSpPr>
                <p:spPr>
                  <a:xfrm>
                    <a:off x="5938485" y="2824811"/>
                    <a:ext cx="202151" cy="40465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20" h="9649" extrusionOk="0">
                        <a:moveTo>
                          <a:pt x="4819" y="1"/>
                        </a:moveTo>
                        <a:cubicBezTo>
                          <a:pt x="2161" y="4"/>
                          <a:pt x="1" y="2167"/>
                          <a:pt x="1" y="4827"/>
                        </a:cubicBezTo>
                        <a:cubicBezTo>
                          <a:pt x="1" y="6565"/>
                          <a:pt x="934" y="8168"/>
                          <a:pt x="2446" y="9023"/>
                        </a:cubicBezTo>
                        <a:cubicBezTo>
                          <a:pt x="3141" y="9418"/>
                          <a:pt x="3924" y="9634"/>
                          <a:pt x="4725" y="9649"/>
                        </a:cubicBezTo>
                        <a:cubicBezTo>
                          <a:pt x="4757" y="9649"/>
                          <a:pt x="4789" y="9647"/>
                          <a:pt x="4819" y="9647"/>
                        </a:cubicBezTo>
                        <a:lnTo>
                          <a:pt x="4819" y="8398"/>
                        </a:lnTo>
                        <a:cubicBezTo>
                          <a:pt x="4787" y="8398"/>
                          <a:pt x="4757" y="8398"/>
                          <a:pt x="4725" y="8397"/>
                        </a:cubicBezTo>
                        <a:lnTo>
                          <a:pt x="4723" y="8397"/>
                        </a:lnTo>
                        <a:cubicBezTo>
                          <a:pt x="2742" y="8342"/>
                          <a:pt x="1165" y="6672"/>
                          <a:pt x="1256" y="4657"/>
                        </a:cubicBezTo>
                        <a:cubicBezTo>
                          <a:pt x="1340" y="2818"/>
                          <a:pt x="2843" y="1327"/>
                          <a:pt x="4685" y="1255"/>
                        </a:cubicBezTo>
                        <a:cubicBezTo>
                          <a:pt x="4730" y="1253"/>
                          <a:pt x="4774" y="1253"/>
                          <a:pt x="4819" y="1253"/>
                        </a:cubicBezTo>
                        <a:lnTo>
                          <a:pt x="4819" y="1"/>
                        </a:lnTo>
                        <a:close/>
                      </a:path>
                    </a:pathLst>
                  </a:custGeom>
                  <a:solidFill>
                    <a:srgbClr val="667E9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sp>
              <p:nvSpPr>
                <p:cNvPr id="250" name="Google Shape;4495;p75"/>
                <p:cNvSpPr/>
                <p:nvPr/>
              </p:nvSpPr>
              <p:spPr>
                <a:xfrm>
                  <a:off x="5657361" y="2934478"/>
                  <a:ext cx="367688" cy="1878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67" h="4479" extrusionOk="0">
                      <a:moveTo>
                        <a:pt x="2123" y="1"/>
                      </a:moveTo>
                      <a:cubicBezTo>
                        <a:pt x="952" y="1"/>
                        <a:pt x="1" y="950"/>
                        <a:pt x="1" y="2123"/>
                      </a:cubicBezTo>
                      <a:lnTo>
                        <a:pt x="1" y="2356"/>
                      </a:lnTo>
                      <a:cubicBezTo>
                        <a:pt x="1" y="3527"/>
                        <a:pt x="952" y="4478"/>
                        <a:pt x="2123" y="4478"/>
                      </a:cubicBezTo>
                      <a:lnTo>
                        <a:pt x="8766" y="4478"/>
                      </a:lnTo>
                      <a:cubicBezTo>
                        <a:pt x="7702" y="3181"/>
                        <a:pt x="7684" y="1319"/>
                        <a:pt x="8723" y="1"/>
                      </a:cubicBezTo>
                      <a:close/>
                    </a:path>
                  </a:pathLst>
                </a:custGeom>
                <a:solidFill>
                  <a:srgbClr val="A5B7C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248" name="Google Shape;4496;p75"/>
              <p:cNvSpPr/>
              <p:nvPr/>
            </p:nvSpPr>
            <p:spPr>
              <a:xfrm>
                <a:off x="6047361" y="2932675"/>
                <a:ext cx="192001" cy="191990"/>
              </a:xfrm>
              <a:custGeom>
                <a:avLst/>
                <a:gdLst/>
                <a:ahLst/>
                <a:cxnLst/>
                <a:rect l="l" t="t" r="r" b="b"/>
                <a:pathLst>
                  <a:path w="4578" h="4578" extrusionOk="0">
                    <a:moveTo>
                      <a:pt x="2289" y="1"/>
                    </a:moveTo>
                    <a:cubicBezTo>
                      <a:pt x="1026" y="1"/>
                      <a:pt x="1" y="1024"/>
                      <a:pt x="1" y="2289"/>
                    </a:cubicBezTo>
                    <a:cubicBezTo>
                      <a:pt x="1" y="3552"/>
                      <a:pt x="1026" y="4577"/>
                      <a:pt x="2289" y="4577"/>
                    </a:cubicBezTo>
                    <a:cubicBezTo>
                      <a:pt x="3552" y="4577"/>
                      <a:pt x="4577" y="3552"/>
                      <a:pt x="4577" y="2289"/>
                    </a:cubicBezTo>
                    <a:cubicBezTo>
                      <a:pt x="4577" y="1024"/>
                      <a:pt x="3552" y="1"/>
                      <a:pt x="2289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42" name="Google Shape;4497;p75"/>
            <p:cNvGrpSpPr/>
            <p:nvPr/>
          </p:nvGrpSpPr>
          <p:grpSpPr>
            <a:xfrm>
              <a:off x="5190863" y="3528942"/>
              <a:ext cx="1078026" cy="404739"/>
              <a:chOff x="5190863" y="3528942"/>
              <a:chExt cx="1078026" cy="404739"/>
            </a:xfrm>
          </p:grpSpPr>
          <p:sp>
            <p:nvSpPr>
              <p:cNvPr id="243" name="Google Shape;4498;p75"/>
              <p:cNvSpPr/>
              <p:nvPr/>
            </p:nvSpPr>
            <p:spPr>
              <a:xfrm>
                <a:off x="5694436" y="3635379"/>
                <a:ext cx="192001" cy="191990"/>
              </a:xfrm>
              <a:custGeom>
                <a:avLst/>
                <a:gdLst/>
                <a:ahLst/>
                <a:cxnLst/>
                <a:rect l="l" t="t" r="r" b="b"/>
                <a:pathLst>
                  <a:path w="4578" h="4578" extrusionOk="0">
                    <a:moveTo>
                      <a:pt x="2289" y="1"/>
                    </a:moveTo>
                    <a:cubicBezTo>
                      <a:pt x="1026" y="1"/>
                      <a:pt x="1" y="1024"/>
                      <a:pt x="1" y="2289"/>
                    </a:cubicBezTo>
                    <a:cubicBezTo>
                      <a:pt x="1" y="3553"/>
                      <a:pt x="1026" y="4577"/>
                      <a:pt x="2289" y="4577"/>
                    </a:cubicBezTo>
                    <a:cubicBezTo>
                      <a:pt x="3552" y="4577"/>
                      <a:pt x="4577" y="3553"/>
                      <a:pt x="4577" y="2289"/>
                    </a:cubicBezTo>
                    <a:cubicBezTo>
                      <a:pt x="4577" y="1024"/>
                      <a:pt x="3552" y="1"/>
                      <a:pt x="2289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244" name="Google Shape;4499;p75"/>
              <p:cNvGrpSpPr/>
              <p:nvPr/>
            </p:nvGrpSpPr>
            <p:grpSpPr>
              <a:xfrm>
                <a:off x="5190863" y="3528942"/>
                <a:ext cx="1078026" cy="404739"/>
                <a:chOff x="5190863" y="3528942"/>
                <a:chExt cx="1078026" cy="404739"/>
              </a:xfrm>
            </p:grpSpPr>
            <p:sp>
              <p:nvSpPr>
                <p:cNvPr id="245" name="Google Shape;4500;p75"/>
                <p:cNvSpPr/>
                <p:nvPr/>
              </p:nvSpPr>
              <p:spPr>
                <a:xfrm>
                  <a:off x="5190863" y="3528942"/>
                  <a:ext cx="800551" cy="4047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88" h="9651" extrusionOk="0">
                      <a:moveTo>
                        <a:pt x="14266" y="1"/>
                      </a:moveTo>
                      <a:lnTo>
                        <a:pt x="14266" y="1253"/>
                      </a:lnTo>
                      <a:cubicBezTo>
                        <a:pt x="14298" y="1253"/>
                        <a:pt x="14330" y="1253"/>
                        <a:pt x="14362" y="1255"/>
                      </a:cubicBezTo>
                      <a:cubicBezTo>
                        <a:pt x="16314" y="1309"/>
                        <a:pt x="17861" y="2922"/>
                        <a:pt x="17833" y="4874"/>
                      </a:cubicBezTo>
                      <a:cubicBezTo>
                        <a:pt x="17808" y="6827"/>
                        <a:pt x="16218" y="8396"/>
                        <a:pt x="14266" y="8398"/>
                      </a:cubicBezTo>
                      <a:lnTo>
                        <a:pt x="14261" y="8398"/>
                      </a:lnTo>
                      <a:cubicBezTo>
                        <a:pt x="12331" y="8398"/>
                        <a:pt x="10757" y="6867"/>
                        <a:pt x="10691" y="4952"/>
                      </a:cubicBezTo>
                      <a:lnTo>
                        <a:pt x="10691" y="4950"/>
                      </a:lnTo>
                      <a:cubicBezTo>
                        <a:pt x="10688" y="4909"/>
                        <a:pt x="10688" y="4867"/>
                        <a:pt x="10688" y="4825"/>
                      </a:cubicBezTo>
                      <a:cubicBezTo>
                        <a:pt x="10688" y="4784"/>
                        <a:pt x="10688" y="4744"/>
                        <a:pt x="10691" y="4704"/>
                      </a:cubicBezTo>
                      <a:lnTo>
                        <a:pt x="10691" y="4680"/>
                      </a:lnTo>
                      <a:cubicBezTo>
                        <a:pt x="10653" y="3432"/>
                        <a:pt x="9614" y="2446"/>
                        <a:pt x="8364" y="2446"/>
                      </a:cubicBezTo>
                      <a:cubicBezTo>
                        <a:pt x="8363" y="2446"/>
                        <a:pt x="8362" y="2446"/>
                        <a:pt x="8361" y="2446"/>
                      </a:cubicBezTo>
                      <a:cubicBezTo>
                        <a:pt x="6936" y="2446"/>
                        <a:pt x="2798" y="2449"/>
                        <a:pt x="1" y="2449"/>
                      </a:cubicBezTo>
                      <a:lnTo>
                        <a:pt x="1" y="3626"/>
                      </a:lnTo>
                      <a:lnTo>
                        <a:pt x="8387" y="3626"/>
                      </a:lnTo>
                      <a:cubicBezTo>
                        <a:pt x="8978" y="3626"/>
                        <a:pt x="9452" y="4113"/>
                        <a:pt x="9438" y="4704"/>
                      </a:cubicBezTo>
                      <a:lnTo>
                        <a:pt x="9438" y="4715"/>
                      </a:lnTo>
                      <a:cubicBezTo>
                        <a:pt x="9438" y="4752"/>
                        <a:pt x="9438" y="4789"/>
                        <a:pt x="9438" y="4825"/>
                      </a:cubicBezTo>
                      <a:cubicBezTo>
                        <a:pt x="9438" y="4862"/>
                        <a:pt x="9438" y="4901"/>
                        <a:pt x="9438" y="4939"/>
                      </a:cubicBezTo>
                      <a:cubicBezTo>
                        <a:pt x="9498" y="7558"/>
                        <a:pt x="11639" y="9650"/>
                        <a:pt x="14259" y="9650"/>
                      </a:cubicBezTo>
                      <a:cubicBezTo>
                        <a:pt x="14260" y="9650"/>
                        <a:pt x="14261" y="9650"/>
                        <a:pt x="14262" y="9650"/>
                      </a:cubicBezTo>
                      <a:lnTo>
                        <a:pt x="14267" y="9650"/>
                      </a:lnTo>
                      <a:cubicBezTo>
                        <a:pt x="16929" y="9647"/>
                        <a:pt x="19087" y="7488"/>
                        <a:pt x="19087" y="4825"/>
                      </a:cubicBezTo>
                      <a:cubicBezTo>
                        <a:pt x="19087" y="3088"/>
                        <a:pt x="18154" y="1484"/>
                        <a:pt x="16640" y="628"/>
                      </a:cubicBezTo>
                      <a:cubicBezTo>
                        <a:pt x="15945" y="233"/>
                        <a:pt x="15162" y="17"/>
                        <a:pt x="14362" y="2"/>
                      </a:cubicBezTo>
                      <a:cubicBezTo>
                        <a:pt x="14330" y="2"/>
                        <a:pt x="14298" y="1"/>
                        <a:pt x="14266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6" name="Google Shape;4501;p75"/>
                <p:cNvSpPr/>
                <p:nvPr/>
              </p:nvSpPr>
              <p:spPr>
                <a:xfrm>
                  <a:off x="5905730" y="3637351"/>
                  <a:ext cx="363158" cy="1877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59" h="4478" extrusionOk="0">
                      <a:moveTo>
                        <a:pt x="0" y="0"/>
                      </a:moveTo>
                      <a:cubicBezTo>
                        <a:pt x="1051" y="1307"/>
                        <a:pt x="1051" y="3169"/>
                        <a:pt x="0" y="4478"/>
                      </a:cubicBezTo>
                      <a:lnTo>
                        <a:pt x="6537" y="4478"/>
                      </a:lnTo>
                      <a:cubicBezTo>
                        <a:pt x="7708" y="4478"/>
                        <a:pt x="8659" y="3526"/>
                        <a:pt x="8659" y="2356"/>
                      </a:cubicBezTo>
                      <a:lnTo>
                        <a:pt x="8659" y="2120"/>
                      </a:lnTo>
                      <a:cubicBezTo>
                        <a:pt x="8657" y="950"/>
                        <a:pt x="7708" y="0"/>
                        <a:pt x="6537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grpSp>
        <p:nvGrpSpPr>
          <p:cNvPr id="261" name="Google Shape;4502;p75"/>
          <p:cNvGrpSpPr/>
          <p:nvPr/>
        </p:nvGrpSpPr>
        <p:grpSpPr>
          <a:xfrm>
            <a:off x="657412" y="1189379"/>
            <a:ext cx="1086719" cy="879487"/>
            <a:chOff x="803162" y="1474292"/>
            <a:chExt cx="1086719" cy="879487"/>
          </a:xfrm>
        </p:grpSpPr>
        <p:grpSp>
          <p:nvGrpSpPr>
            <p:cNvPr id="262" name="Google Shape;4503;p75"/>
            <p:cNvGrpSpPr/>
            <p:nvPr/>
          </p:nvGrpSpPr>
          <p:grpSpPr>
            <a:xfrm>
              <a:off x="803162" y="1625948"/>
              <a:ext cx="445856" cy="576579"/>
              <a:chOff x="803162" y="1625948"/>
              <a:chExt cx="445856" cy="576579"/>
            </a:xfrm>
          </p:grpSpPr>
          <p:sp>
            <p:nvSpPr>
              <p:cNvPr id="290" name="Google Shape;4504;p75"/>
              <p:cNvSpPr/>
              <p:nvPr/>
            </p:nvSpPr>
            <p:spPr>
              <a:xfrm>
                <a:off x="803162" y="1847356"/>
                <a:ext cx="133646" cy="133865"/>
              </a:xfrm>
              <a:custGeom>
                <a:avLst/>
                <a:gdLst/>
                <a:ahLst/>
                <a:cxnLst/>
                <a:rect l="l" t="t" r="r" b="b"/>
                <a:pathLst>
                  <a:path w="20082" h="20115" extrusionOk="0">
                    <a:moveTo>
                      <a:pt x="10041" y="1"/>
                    </a:moveTo>
                    <a:cubicBezTo>
                      <a:pt x="4503" y="1"/>
                      <a:pt x="0" y="4504"/>
                      <a:pt x="0" y="10041"/>
                    </a:cubicBezTo>
                    <a:cubicBezTo>
                      <a:pt x="0" y="15612"/>
                      <a:pt x="4503" y="20115"/>
                      <a:pt x="10041" y="20115"/>
                    </a:cubicBezTo>
                    <a:cubicBezTo>
                      <a:pt x="15578" y="20115"/>
                      <a:pt x="20081" y="15612"/>
                      <a:pt x="20081" y="10041"/>
                    </a:cubicBezTo>
                    <a:cubicBezTo>
                      <a:pt x="20081" y="4504"/>
                      <a:pt x="15578" y="1"/>
                      <a:pt x="10041" y="1"/>
                    </a:cubicBez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291" name="Google Shape;4505;p75"/>
              <p:cNvGrpSpPr/>
              <p:nvPr/>
            </p:nvGrpSpPr>
            <p:grpSpPr>
              <a:xfrm>
                <a:off x="1056023" y="1625948"/>
                <a:ext cx="192995" cy="576579"/>
                <a:chOff x="1056023" y="1625948"/>
                <a:chExt cx="192995" cy="576579"/>
              </a:xfrm>
            </p:grpSpPr>
            <p:sp>
              <p:nvSpPr>
                <p:cNvPr id="292" name="Google Shape;4506;p75"/>
                <p:cNvSpPr/>
                <p:nvPr/>
              </p:nvSpPr>
              <p:spPr>
                <a:xfrm>
                  <a:off x="1066902" y="1914079"/>
                  <a:ext cx="167456" cy="2693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153" h="40463" fill="none" extrusionOk="0">
                      <a:moveTo>
                        <a:pt x="25152" y="40463"/>
                      </a:moveTo>
                      <a:cubicBezTo>
                        <a:pt x="19315" y="40463"/>
                        <a:pt x="14378" y="32724"/>
                        <a:pt x="12777" y="22150"/>
                      </a:cubicBezTo>
                      <a:lnTo>
                        <a:pt x="12810" y="22350"/>
                      </a:lnTo>
                      <a:cubicBezTo>
                        <a:pt x="10542" y="7606"/>
                        <a:pt x="6372" y="1"/>
                        <a:pt x="1" y="1"/>
                      </a:cubicBezTo>
                      <a:lnTo>
                        <a:pt x="1" y="1"/>
                      </a:lnTo>
                    </a:path>
                  </a:pathLst>
                </a:custGeom>
                <a:noFill/>
                <a:ln w="9525" cap="rnd" cmpd="sng">
                  <a:solidFill>
                    <a:srgbClr val="435D74"/>
                  </a:solidFill>
                  <a:prstDash val="solid"/>
                  <a:miter lim="33357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3" name="Google Shape;4507;p75"/>
                <p:cNvSpPr/>
                <p:nvPr/>
              </p:nvSpPr>
              <p:spPr>
                <a:xfrm>
                  <a:off x="1066902" y="1645136"/>
                  <a:ext cx="167456" cy="2693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153" h="40463" fill="none" extrusionOk="0">
                      <a:moveTo>
                        <a:pt x="25152" y="0"/>
                      </a:moveTo>
                      <a:cubicBezTo>
                        <a:pt x="19315" y="0"/>
                        <a:pt x="14378" y="7706"/>
                        <a:pt x="12777" y="18313"/>
                      </a:cubicBezTo>
                      <a:lnTo>
                        <a:pt x="12810" y="18113"/>
                      </a:lnTo>
                      <a:cubicBezTo>
                        <a:pt x="10542" y="32857"/>
                        <a:pt x="6372" y="40462"/>
                        <a:pt x="1" y="40462"/>
                      </a:cubicBezTo>
                      <a:lnTo>
                        <a:pt x="1" y="40462"/>
                      </a:lnTo>
                    </a:path>
                  </a:pathLst>
                </a:custGeom>
                <a:noFill/>
                <a:ln w="9525" cap="rnd" cmpd="sng">
                  <a:solidFill>
                    <a:srgbClr val="435D74"/>
                  </a:solidFill>
                  <a:prstDash val="solid"/>
                  <a:miter lim="33357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4" name="Google Shape;4508;p75"/>
                <p:cNvSpPr/>
                <p:nvPr/>
              </p:nvSpPr>
              <p:spPr>
                <a:xfrm>
                  <a:off x="1056023" y="1893872"/>
                  <a:ext cx="40644" cy="406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05" h="6105" extrusionOk="0">
                      <a:moveTo>
                        <a:pt x="3069" y="0"/>
                      </a:moveTo>
                      <a:cubicBezTo>
                        <a:pt x="1368" y="0"/>
                        <a:pt x="0" y="1368"/>
                        <a:pt x="0" y="3036"/>
                      </a:cubicBezTo>
                      <a:cubicBezTo>
                        <a:pt x="0" y="4737"/>
                        <a:pt x="1368" y="6105"/>
                        <a:pt x="3069" y="6105"/>
                      </a:cubicBezTo>
                      <a:cubicBezTo>
                        <a:pt x="4737" y="6105"/>
                        <a:pt x="6105" y="4737"/>
                        <a:pt x="6105" y="3036"/>
                      </a:cubicBezTo>
                      <a:cubicBezTo>
                        <a:pt x="6105" y="1368"/>
                        <a:pt x="4737" y="0"/>
                        <a:pt x="306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5" name="Google Shape;4509;p75"/>
                <p:cNvSpPr/>
                <p:nvPr/>
              </p:nvSpPr>
              <p:spPr>
                <a:xfrm>
                  <a:off x="1220365" y="2164199"/>
                  <a:ext cx="28654" cy="383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04" h="5757" extrusionOk="0">
                      <a:moveTo>
                        <a:pt x="509" y="0"/>
                      </a:moveTo>
                      <a:cubicBezTo>
                        <a:pt x="247" y="0"/>
                        <a:pt x="1" y="203"/>
                        <a:pt x="1" y="493"/>
                      </a:cubicBezTo>
                      <a:lnTo>
                        <a:pt x="1" y="5263"/>
                      </a:lnTo>
                      <a:cubicBezTo>
                        <a:pt x="1" y="5554"/>
                        <a:pt x="229" y="5757"/>
                        <a:pt x="482" y="5757"/>
                      </a:cubicBezTo>
                      <a:cubicBezTo>
                        <a:pt x="577" y="5757"/>
                        <a:pt x="676" y="5728"/>
                        <a:pt x="768" y="5664"/>
                      </a:cubicBezTo>
                      <a:lnTo>
                        <a:pt x="4003" y="3395"/>
                      </a:lnTo>
                      <a:cubicBezTo>
                        <a:pt x="4304" y="3195"/>
                        <a:pt x="4304" y="2795"/>
                        <a:pt x="4037" y="2595"/>
                      </a:cubicBezTo>
                      <a:lnTo>
                        <a:pt x="801" y="93"/>
                      </a:lnTo>
                      <a:cubicBezTo>
                        <a:pt x="710" y="29"/>
                        <a:pt x="608" y="0"/>
                        <a:pt x="50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6" name="Google Shape;4510;p75"/>
                <p:cNvSpPr/>
                <p:nvPr/>
              </p:nvSpPr>
              <p:spPr>
                <a:xfrm>
                  <a:off x="1220365" y="1625948"/>
                  <a:ext cx="28654" cy="384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04" h="5778" extrusionOk="0">
                      <a:moveTo>
                        <a:pt x="489" y="0"/>
                      </a:moveTo>
                      <a:cubicBezTo>
                        <a:pt x="234" y="0"/>
                        <a:pt x="1" y="207"/>
                        <a:pt x="1" y="514"/>
                      </a:cubicBezTo>
                      <a:lnTo>
                        <a:pt x="1" y="5284"/>
                      </a:lnTo>
                      <a:cubicBezTo>
                        <a:pt x="1" y="5574"/>
                        <a:pt x="229" y="5777"/>
                        <a:pt x="482" y="5777"/>
                      </a:cubicBezTo>
                      <a:cubicBezTo>
                        <a:pt x="577" y="5777"/>
                        <a:pt x="676" y="5748"/>
                        <a:pt x="768" y="5684"/>
                      </a:cubicBezTo>
                      <a:lnTo>
                        <a:pt x="4003" y="3382"/>
                      </a:lnTo>
                      <a:cubicBezTo>
                        <a:pt x="4304" y="3182"/>
                        <a:pt x="4304" y="2782"/>
                        <a:pt x="4037" y="2582"/>
                      </a:cubicBezTo>
                      <a:lnTo>
                        <a:pt x="801" y="113"/>
                      </a:lnTo>
                      <a:cubicBezTo>
                        <a:pt x="704" y="35"/>
                        <a:pt x="595" y="0"/>
                        <a:pt x="48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263" name="Google Shape;4511;p75"/>
            <p:cNvGrpSpPr/>
            <p:nvPr/>
          </p:nvGrpSpPr>
          <p:grpSpPr>
            <a:xfrm>
              <a:off x="1371406" y="1474292"/>
              <a:ext cx="518475" cy="879487"/>
              <a:chOff x="1398231" y="1474292"/>
              <a:chExt cx="518475" cy="879487"/>
            </a:xfrm>
          </p:grpSpPr>
          <p:grpSp>
            <p:nvGrpSpPr>
              <p:cNvPr id="264" name="Google Shape;4512;p75"/>
              <p:cNvGrpSpPr/>
              <p:nvPr/>
            </p:nvGrpSpPr>
            <p:grpSpPr>
              <a:xfrm>
                <a:off x="1398231" y="1474292"/>
                <a:ext cx="518475" cy="341643"/>
                <a:chOff x="1398231" y="1474292"/>
                <a:chExt cx="518475" cy="341643"/>
              </a:xfrm>
            </p:grpSpPr>
            <p:sp>
              <p:nvSpPr>
                <p:cNvPr id="278" name="Google Shape;4513;p75"/>
                <p:cNvSpPr/>
                <p:nvPr/>
              </p:nvSpPr>
              <p:spPr>
                <a:xfrm>
                  <a:off x="1398231" y="1595601"/>
                  <a:ext cx="102159" cy="990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45" h="14873" extrusionOk="0">
                      <a:moveTo>
                        <a:pt x="7692" y="1"/>
                      </a:moveTo>
                      <a:cubicBezTo>
                        <a:pt x="7531" y="1"/>
                        <a:pt x="7369" y="6"/>
                        <a:pt x="7206" y="16"/>
                      </a:cubicBezTo>
                      <a:cubicBezTo>
                        <a:pt x="3136" y="283"/>
                        <a:pt x="0" y="3786"/>
                        <a:pt x="267" y="7889"/>
                      </a:cubicBezTo>
                      <a:cubicBezTo>
                        <a:pt x="493" y="11846"/>
                        <a:pt x="3790" y="14873"/>
                        <a:pt x="7706" y="14873"/>
                      </a:cubicBezTo>
                      <a:cubicBezTo>
                        <a:pt x="7850" y="14873"/>
                        <a:pt x="7994" y="14869"/>
                        <a:pt x="8140" y="14860"/>
                      </a:cubicBezTo>
                      <a:cubicBezTo>
                        <a:pt x="12243" y="14594"/>
                        <a:pt x="15345" y="11058"/>
                        <a:pt x="15111" y="6988"/>
                      </a:cubicBezTo>
                      <a:cubicBezTo>
                        <a:pt x="14855" y="3048"/>
                        <a:pt x="11585" y="1"/>
                        <a:pt x="7692" y="1"/>
                      </a:cubicBez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grpSp>
              <p:nvGrpSpPr>
                <p:cNvPr id="279" name="Google Shape;4514;p75"/>
                <p:cNvGrpSpPr/>
                <p:nvPr/>
              </p:nvGrpSpPr>
              <p:grpSpPr>
                <a:xfrm>
                  <a:off x="1616453" y="1474292"/>
                  <a:ext cx="300253" cy="341643"/>
                  <a:chOff x="1616453" y="1475379"/>
                  <a:chExt cx="300253" cy="341643"/>
                </a:xfrm>
              </p:grpSpPr>
              <p:sp>
                <p:nvSpPr>
                  <p:cNvPr id="280" name="Google Shape;4515;p75"/>
                  <p:cNvSpPr/>
                  <p:nvPr/>
                </p:nvSpPr>
                <p:spPr>
                  <a:xfrm>
                    <a:off x="1631387" y="1645136"/>
                    <a:ext cx="85283" cy="7462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209" fill="none" extrusionOk="0">
                        <a:moveTo>
                          <a:pt x="1" y="0"/>
                        </a:moveTo>
                        <a:lnTo>
                          <a:pt x="1" y="0"/>
                        </a:lnTo>
                        <a:cubicBezTo>
                          <a:pt x="6372" y="0"/>
                          <a:pt x="10542" y="3803"/>
                          <a:pt x="12810" y="11208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81" name="Google Shape;4516;p75"/>
                  <p:cNvSpPr/>
                  <p:nvPr/>
                </p:nvSpPr>
                <p:spPr>
                  <a:xfrm>
                    <a:off x="1716447" y="1509882"/>
                    <a:ext cx="82400" cy="6130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208" fill="none" extrusionOk="0">
                        <a:moveTo>
                          <a:pt x="1" y="9207"/>
                        </a:moveTo>
                        <a:cubicBezTo>
                          <a:pt x="1635" y="3870"/>
                          <a:pt x="6539" y="1"/>
                          <a:pt x="12376" y="1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82" name="Google Shape;4517;p75"/>
                  <p:cNvSpPr/>
                  <p:nvPr/>
                </p:nvSpPr>
                <p:spPr>
                  <a:xfrm>
                    <a:off x="1716447" y="1719091"/>
                    <a:ext cx="82400" cy="610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4" fill="none" extrusionOk="0">
                        <a:moveTo>
                          <a:pt x="1" y="0"/>
                        </a:moveTo>
                        <a:cubicBezTo>
                          <a:pt x="1635" y="5304"/>
                          <a:pt x="6539" y="9173"/>
                          <a:pt x="12376" y="9173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83" name="Google Shape;4518;p75"/>
                  <p:cNvSpPr/>
                  <p:nvPr/>
                </p:nvSpPr>
                <p:spPr>
                  <a:xfrm>
                    <a:off x="1631387" y="1570955"/>
                    <a:ext cx="85283" cy="7418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143" fill="none" extrusionOk="0">
                        <a:moveTo>
                          <a:pt x="1" y="11142"/>
                        </a:moveTo>
                        <a:cubicBezTo>
                          <a:pt x="6539" y="11142"/>
                          <a:pt x="10275" y="7106"/>
                          <a:pt x="12810" y="1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84" name="Google Shape;4519;p75"/>
                  <p:cNvSpPr/>
                  <p:nvPr/>
                </p:nvSpPr>
                <p:spPr>
                  <a:xfrm>
                    <a:off x="1616453" y="1624776"/>
                    <a:ext cx="42868" cy="4071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439" h="6116" extrusionOk="0">
                        <a:moveTo>
                          <a:pt x="3199" y="1"/>
                        </a:moveTo>
                        <a:cubicBezTo>
                          <a:pt x="3079" y="1"/>
                          <a:pt x="2958" y="8"/>
                          <a:pt x="2835" y="23"/>
                        </a:cubicBezTo>
                        <a:cubicBezTo>
                          <a:pt x="1168" y="256"/>
                          <a:pt x="0" y="1757"/>
                          <a:pt x="200" y="3425"/>
                        </a:cubicBezTo>
                        <a:cubicBezTo>
                          <a:pt x="386" y="4971"/>
                          <a:pt x="1717" y="6115"/>
                          <a:pt x="3239" y="6115"/>
                        </a:cubicBezTo>
                        <a:cubicBezTo>
                          <a:pt x="3359" y="6115"/>
                          <a:pt x="3481" y="6108"/>
                          <a:pt x="3603" y="6094"/>
                        </a:cubicBezTo>
                        <a:cubicBezTo>
                          <a:pt x="5271" y="5860"/>
                          <a:pt x="6438" y="4359"/>
                          <a:pt x="6238" y="2691"/>
                        </a:cubicBezTo>
                        <a:cubicBezTo>
                          <a:pt x="6052" y="1145"/>
                          <a:pt x="4721" y="1"/>
                          <a:pt x="3199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85" name="Google Shape;4520;p75"/>
                  <p:cNvSpPr/>
                  <p:nvPr/>
                </p:nvSpPr>
                <p:spPr>
                  <a:xfrm>
                    <a:off x="1784849" y="1760975"/>
                    <a:ext cx="28654" cy="3846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78" extrusionOk="0">
                        <a:moveTo>
                          <a:pt x="489" y="0"/>
                        </a:moveTo>
                        <a:cubicBezTo>
                          <a:pt x="234" y="0"/>
                          <a:pt x="1" y="207"/>
                          <a:pt x="1" y="514"/>
                        </a:cubicBezTo>
                        <a:lnTo>
                          <a:pt x="1" y="5284"/>
                        </a:lnTo>
                        <a:cubicBezTo>
                          <a:pt x="1" y="5575"/>
                          <a:pt x="229" y="5777"/>
                          <a:pt x="482" y="5777"/>
                        </a:cubicBezTo>
                        <a:cubicBezTo>
                          <a:pt x="577" y="5777"/>
                          <a:pt x="676" y="5748"/>
                          <a:pt x="768" y="5684"/>
                        </a:cubicBezTo>
                        <a:lnTo>
                          <a:pt x="4037" y="3383"/>
                        </a:lnTo>
                        <a:cubicBezTo>
                          <a:pt x="4304" y="3183"/>
                          <a:pt x="4304" y="2782"/>
                          <a:pt x="4037" y="2582"/>
                        </a:cubicBezTo>
                        <a:lnTo>
                          <a:pt x="801" y="114"/>
                        </a:lnTo>
                        <a:cubicBezTo>
                          <a:pt x="704" y="36"/>
                          <a:pt x="595" y="0"/>
                          <a:pt x="48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86" name="Google Shape;4521;p75"/>
                  <p:cNvSpPr/>
                  <p:nvPr/>
                </p:nvSpPr>
                <p:spPr>
                  <a:xfrm>
                    <a:off x="1784849" y="1490834"/>
                    <a:ext cx="28654" cy="3832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57" extrusionOk="0">
                        <a:moveTo>
                          <a:pt x="509" y="0"/>
                        </a:moveTo>
                        <a:cubicBezTo>
                          <a:pt x="247" y="0"/>
                          <a:pt x="1" y="203"/>
                          <a:pt x="1" y="493"/>
                        </a:cubicBezTo>
                        <a:lnTo>
                          <a:pt x="1" y="5263"/>
                        </a:lnTo>
                        <a:cubicBezTo>
                          <a:pt x="1" y="5554"/>
                          <a:pt x="229" y="5757"/>
                          <a:pt x="482" y="5757"/>
                        </a:cubicBezTo>
                        <a:cubicBezTo>
                          <a:pt x="577" y="5757"/>
                          <a:pt x="676" y="5728"/>
                          <a:pt x="768" y="5664"/>
                        </a:cubicBezTo>
                        <a:lnTo>
                          <a:pt x="4037" y="3395"/>
                        </a:lnTo>
                        <a:cubicBezTo>
                          <a:pt x="4304" y="3195"/>
                          <a:pt x="4304" y="2795"/>
                          <a:pt x="4037" y="2561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0"/>
                          <a:pt x="50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grpSp>
                <p:nvGrpSpPr>
                  <p:cNvPr id="287" name="Google Shape;4522;p75"/>
                  <p:cNvGrpSpPr/>
                  <p:nvPr/>
                </p:nvGrpSpPr>
                <p:grpSpPr>
                  <a:xfrm>
                    <a:off x="1839639" y="1475379"/>
                    <a:ext cx="77067" cy="341643"/>
                    <a:chOff x="1839639" y="1475379"/>
                    <a:chExt cx="77067" cy="341643"/>
                  </a:xfrm>
                </p:grpSpPr>
                <p:sp>
                  <p:nvSpPr>
                    <p:cNvPr id="288" name="Google Shape;4523;p75"/>
                    <p:cNvSpPr/>
                    <p:nvPr/>
                  </p:nvSpPr>
                  <p:spPr>
                    <a:xfrm>
                      <a:off x="1839639" y="1745481"/>
                      <a:ext cx="77067" cy="71541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576" h="10746" extrusionOk="0">
                          <a:moveTo>
                            <a:pt x="5775" y="1"/>
                          </a:moveTo>
                          <a:cubicBezTo>
                            <a:pt x="3179" y="1"/>
                            <a:pt x="889" y="1860"/>
                            <a:pt x="468" y="4506"/>
                          </a:cubicBezTo>
                          <a:cubicBezTo>
                            <a:pt x="1" y="7441"/>
                            <a:pt x="2002" y="10210"/>
                            <a:pt x="4904" y="10677"/>
                          </a:cubicBezTo>
                          <a:cubicBezTo>
                            <a:pt x="5194" y="10723"/>
                            <a:pt x="5483" y="10745"/>
                            <a:pt x="5768" y="10745"/>
                          </a:cubicBezTo>
                          <a:cubicBezTo>
                            <a:pt x="8364" y="10745"/>
                            <a:pt x="10655" y="8886"/>
                            <a:pt x="11075" y="6240"/>
                          </a:cubicBezTo>
                          <a:cubicBezTo>
                            <a:pt x="11576" y="3305"/>
                            <a:pt x="9574" y="536"/>
                            <a:pt x="6639" y="69"/>
                          </a:cubicBezTo>
                          <a:cubicBezTo>
                            <a:pt x="6349" y="23"/>
                            <a:pt x="6060" y="1"/>
                            <a:pt x="5775" y="1"/>
                          </a:cubicBezTo>
                          <a:close/>
                        </a:path>
                      </a:pathLst>
                    </a:custGeom>
                    <a:solidFill>
                      <a:srgbClr val="A5B7C6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289" name="Google Shape;4524;p75"/>
                    <p:cNvSpPr/>
                    <p:nvPr/>
                  </p:nvSpPr>
                  <p:spPr>
                    <a:xfrm>
                      <a:off x="1839639" y="1475379"/>
                      <a:ext cx="77067" cy="7159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576" h="10754" extrusionOk="0">
                          <a:moveTo>
                            <a:pt x="5736" y="0"/>
                          </a:moveTo>
                          <a:cubicBezTo>
                            <a:pt x="3156" y="0"/>
                            <a:pt x="887" y="1881"/>
                            <a:pt x="468" y="4513"/>
                          </a:cubicBezTo>
                          <a:cubicBezTo>
                            <a:pt x="1" y="7449"/>
                            <a:pt x="2002" y="10218"/>
                            <a:pt x="4904" y="10685"/>
                          </a:cubicBezTo>
                          <a:cubicBezTo>
                            <a:pt x="5194" y="10731"/>
                            <a:pt x="5483" y="10753"/>
                            <a:pt x="5768" y="10753"/>
                          </a:cubicBezTo>
                          <a:cubicBezTo>
                            <a:pt x="8364" y="10753"/>
                            <a:pt x="10655" y="8893"/>
                            <a:pt x="11075" y="6248"/>
                          </a:cubicBezTo>
                          <a:cubicBezTo>
                            <a:pt x="11576" y="3313"/>
                            <a:pt x="9574" y="544"/>
                            <a:pt x="6639" y="77"/>
                          </a:cubicBezTo>
                          <a:cubicBezTo>
                            <a:pt x="6335" y="25"/>
                            <a:pt x="6034" y="0"/>
                            <a:pt x="5736" y="0"/>
                          </a:cubicBezTo>
                          <a:close/>
                        </a:path>
                      </a:pathLst>
                    </a:custGeom>
                    <a:solidFill>
                      <a:srgbClr val="A5B7C6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</p:grpSp>
            </p:grpSp>
          </p:grpSp>
          <p:grpSp>
            <p:nvGrpSpPr>
              <p:cNvPr id="265" name="Google Shape;4525;p75"/>
              <p:cNvGrpSpPr/>
              <p:nvPr/>
            </p:nvGrpSpPr>
            <p:grpSpPr>
              <a:xfrm>
                <a:off x="1398451" y="2012951"/>
                <a:ext cx="518255" cy="340828"/>
                <a:chOff x="1398451" y="2012951"/>
                <a:chExt cx="518255" cy="340828"/>
              </a:xfrm>
            </p:grpSpPr>
            <p:sp>
              <p:nvSpPr>
                <p:cNvPr id="266" name="Google Shape;4526;p75"/>
                <p:cNvSpPr/>
                <p:nvPr/>
              </p:nvSpPr>
              <p:spPr>
                <a:xfrm>
                  <a:off x="1398451" y="2133928"/>
                  <a:ext cx="102166" cy="990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46" h="14873" extrusionOk="0">
                      <a:moveTo>
                        <a:pt x="7697" y="0"/>
                      </a:moveTo>
                      <a:cubicBezTo>
                        <a:pt x="7535" y="0"/>
                        <a:pt x="7371" y="5"/>
                        <a:pt x="7206" y="16"/>
                      </a:cubicBezTo>
                      <a:cubicBezTo>
                        <a:pt x="3103" y="250"/>
                        <a:pt x="1" y="3785"/>
                        <a:pt x="268" y="7888"/>
                      </a:cubicBezTo>
                      <a:cubicBezTo>
                        <a:pt x="493" y="11846"/>
                        <a:pt x="3790" y="14872"/>
                        <a:pt x="7706" y="14872"/>
                      </a:cubicBezTo>
                      <a:cubicBezTo>
                        <a:pt x="7850" y="14872"/>
                        <a:pt x="7994" y="14868"/>
                        <a:pt x="8140" y="14860"/>
                      </a:cubicBezTo>
                      <a:cubicBezTo>
                        <a:pt x="12243" y="14593"/>
                        <a:pt x="15345" y="11057"/>
                        <a:pt x="15112" y="6954"/>
                      </a:cubicBezTo>
                      <a:cubicBezTo>
                        <a:pt x="14855" y="3016"/>
                        <a:pt x="11588" y="0"/>
                        <a:pt x="7697" y="0"/>
                      </a:cubicBez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grpSp>
              <p:nvGrpSpPr>
                <p:cNvPr id="267" name="Google Shape;4527;p75"/>
                <p:cNvGrpSpPr/>
                <p:nvPr/>
              </p:nvGrpSpPr>
              <p:grpSpPr>
                <a:xfrm>
                  <a:off x="1616453" y="2012951"/>
                  <a:ext cx="300253" cy="340828"/>
                  <a:chOff x="1616453" y="2013538"/>
                  <a:chExt cx="300253" cy="340828"/>
                </a:xfrm>
              </p:grpSpPr>
              <p:sp>
                <p:nvSpPr>
                  <p:cNvPr id="268" name="Google Shape;4528;p75"/>
                  <p:cNvSpPr/>
                  <p:nvPr/>
                </p:nvSpPr>
                <p:spPr>
                  <a:xfrm>
                    <a:off x="1631387" y="2183474"/>
                    <a:ext cx="85283" cy="7462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209" fill="none" extrusionOk="0">
                        <a:moveTo>
                          <a:pt x="1" y="0"/>
                        </a:moveTo>
                        <a:lnTo>
                          <a:pt x="1" y="0"/>
                        </a:lnTo>
                        <a:cubicBezTo>
                          <a:pt x="6372" y="0"/>
                          <a:pt x="10542" y="3803"/>
                          <a:pt x="12810" y="11208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69" name="Google Shape;4529;p75"/>
                  <p:cNvSpPr/>
                  <p:nvPr/>
                </p:nvSpPr>
                <p:spPr>
                  <a:xfrm>
                    <a:off x="1716447" y="2048220"/>
                    <a:ext cx="82400" cy="610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4" fill="none" extrusionOk="0">
                        <a:moveTo>
                          <a:pt x="1" y="9174"/>
                        </a:moveTo>
                        <a:cubicBezTo>
                          <a:pt x="1635" y="3870"/>
                          <a:pt x="6539" y="0"/>
                          <a:pt x="12376" y="0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70" name="Google Shape;4530;p75"/>
                  <p:cNvSpPr/>
                  <p:nvPr/>
                </p:nvSpPr>
                <p:spPr>
                  <a:xfrm>
                    <a:off x="1716447" y="2257422"/>
                    <a:ext cx="82400" cy="6108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5" fill="none" extrusionOk="0">
                        <a:moveTo>
                          <a:pt x="1" y="1"/>
                        </a:moveTo>
                        <a:cubicBezTo>
                          <a:pt x="1635" y="5305"/>
                          <a:pt x="6539" y="9174"/>
                          <a:pt x="12376" y="9174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71" name="Google Shape;4531;p75"/>
                  <p:cNvSpPr/>
                  <p:nvPr/>
                </p:nvSpPr>
                <p:spPr>
                  <a:xfrm>
                    <a:off x="1631387" y="2109073"/>
                    <a:ext cx="85283" cy="743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175" fill="none" extrusionOk="0">
                        <a:moveTo>
                          <a:pt x="1" y="11175"/>
                        </a:moveTo>
                        <a:cubicBezTo>
                          <a:pt x="6539" y="11175"/>
                          <a:pt x="10275" y="7105"/>
                          <a:pt x="12810" y="0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72" name="Google Shape;4532;p75"/>
                  <p:cNvSpPr/>
                  <p:nvPr/>
                </p:nvSpPr>
                <p:spPr>
                  <a:xfrm>
                    <a:off x="1616453" y="2163114"/>
                    <a:ext cx="42868" cy="4049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439" h="6082" extrusionOk="0">
                        <a:moveTo>
                          <a:pt x="3241" y="0"/>
                        </a:moveTo>
                        <a:cubicBezTo>
                          <a:pt x="3118" y="0"/>
                          <a:pt x="2994" y="8"/>
                          <a:pt x="2869" y="23"/>
                        </a:cubicBezTo>
                        <a:cubicBezTo>
                          <a:pt x="1168" y="223"/>
                          <a:pt x="0" y="1724"/>
                          <a:pt x="200" y="3392"/>
                        </a:cubicBezTo>
                        <a:cubicBezTo>
                          <a:pt x="386" y="4937"/>
                          <a:pt x="1717" y="6082"/>
                          <a:pt x="3239" y="6082"/>
                        </a:cubicBezTo>
                        <a:cubicBezTo>
                          <a:pt x="3359" y="6082"/>
                          <a:pt x="3481" y="6075"/>
                          <a:pt x="3603" y="6060"/>
                        </a:cubicBezTo>
                        <a:cubicBezTo>
                          <a:pt x="5271" y="5860"/>
                          <a:pt x="6438" y="4326"/>
                          <a:pt x="6238" y="2658"/>
                        </a:cubicBezTo>
                        <a:cubicBezTo>
                          <a:pt x="6053" y="1115"/>
                          <a:pt x="4754" y="0"/>
                          <a:pt x="3241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73" name="Google Shape;4533;p75"/>
                  <p:cNvSpPr/>
                  <p:nvPr/>
                </p:nvSpPr>
                <p:spPr>
                  <a:xfrm>
                    <a:off x="1784849" y="2299227"/>
                    <a:ext cx="28654" cy="3851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85" extrusionOk="0">
                        <a:moveTo>
                          <a:pt x="509" y="0"/>
                        </a:moveTo>
                        <a:cubicBezTo>
                          <a:pt x="247" y="0"/>
                          <a:pt x="1" y="203"/>
                          <a:pt x="1" y="493"/>
                        </a:cubicBezTo>
                        <a:lnTo>
                          <a:pt x="1" y="5264"/>
                        </a:lnTo>
                        <a:cubicBezTo>
                          <a:pt x="1" y="5561"/>
                          <a:pt x="240" y="5784"/>
                          <a:pt x="499" y="5784"/>
                        </a:cubicBezTo>
                        <a:cubicBezTo>
                          <a:pt x="589" y="5784"/>
                          <a:pt x="682" y="5757"/>
                          <a:pt x="768" y="5697"/>
                        </a:cubicBezTo>
                        <a:lnTo>
                          <a:pt x="4037" y="3396"/>
                        </a:lnTo>
                        <a:cubicBezTo>
                          <a:pt x="4304" y="3195"/>
                          <a:pt x="4304" y="2795"/>
                          <a:pt x="4037" y="2595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0"/>
                          <a:pt x="50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74" name="Google Shape;4534;p75"/>
                  <p:cNvSpPr/>
                  <p:nvPr/>
                </p:nvSpPr>
                <p:spPr>
                  <a:xfrm>
                    <a:off x="1784849" y="2028946"/>
                    <a:ext cx="28654" cy="3854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90" extrusionOk="0">
                        <a:moveTo>
                          <a:pt x="509" y="1"/>
                        </a:moveTo>
                        <a:cubicBezTo>
                          <a:pt x="247" y="1"/>
                          <a:pt x="1" y="203"/>
                          <a:pt x="1" y="494"/>
                        </a:cubicBezTo>
                        <a:lnTo>
                          <a:pt x="1" y="5264"/>
                        </a:lnTo>
                        <a:cubicBezTo>
                          <a:pt x="1" y="5580"/>
                          <a:pt x="231" y="5790"/>
                          <a:pt x="485" y="5790"/>
                        </a:cubicBezTo>
                        <a:cubicBezTo>
                          <a:pt x="580" y="5790"/>
                          <a:pt x="677" y="5761"/>
                          <a:pt x="768" y="5697"/>
                        </a:cubicBezTo>
                        <a:lnTo>
                          <a:pt x="4037" y="3396"/>
                        </a:lnTo>
                        <a:cubicBezTo>
                          <a:pt x="4304" y="3196"/>
                          <a:pt x="4304" y="2795"/>
                          <a:pt x="4037" y="2595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1"/>
                          <a:pt x="509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grpSp>
                <p:nvGrpSpPr>
                  <p:cNvPr id="275" name="Google Shape;4535;p75"/>
                  <p:cNvGrpSpPr/>
                  <p:nvPr/>
                </p:nvGrpSpPr>
                <p:grpSpPr>
                  <a:xfrm>
                    <a:off x="1839639" y="2013538"/>
                    <a:ext cx="77067" cy="340828"/>
                    <a:chOff x="1839639" y="2013538"/>
                    <a:chExt cx="77067" cy="340828"/>
                  </a:xfrm>
                </p:grpSpPr>
                <p:sp>
                  <p:nvSpPr>
                    <p:cNvPr id="276" name="Google Shape;4536;p75"/>
                    <p:cNvSpPr/>
                    <p:nvPr/>
                  </p:nvSpPr>
                  <p:spPr>
                    <a:xfrm>
                      <a:off x="1839639" y="2282618"/>
                      <a:ext cx="77067" cy="71748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576" h="10777" extrusionOk="0">
                          <a:moveTo>
                            <a:pt x="5787" y="0"/>
                          </a:moveTo>
                          <a:cubicBezTo>
                            <a:pt x="3185" y="0"/>
                            <a:pt x="889" y="1889"/>
                            <a:pt x="468" y="4538"/>
                          </a:cubicBezTo>
                          <a:cubicBezTo>
                            <a:pt x="1" y="7473"/>
                            <a:pt x="2002" y="10208"/>
                            <a:pt x="4938" y="10709"/>
                          </a:cubicBezTo>
                          <a:cubicBezTo>
                            <a:pt x="5221" y="10754"/>
                            <a:pt x="5503" y="10776"/>
                            <a:pt x="5781" y="10776"/>
                          </a:cubicBezTo>
                          <a:cubicBezTo>
                            <a:pt x="8358" y="10776"/>
                            <a:pt x="10654" y="8888"/>
                            <a:pt x="11075" y="6239"/>
                          </a:cubicBezTo>
                          <a:cubicBezTo>
                            <a:pt x="11576" y="3303"/>
                            <a:pt x="9574" y="535"/>
                            <a:pt x="6639" y="68"/>
                          </a:cubicBezTo>
                          <a:cubicBezTo>
                            <a:pt x="6352" y="22"/>
                            <a:pt x="6068" y="0"/>
                            <a:pt x="5787" y="0"/>
                          </a:cubicBezTo>
                          <a:close/>
                        </a:path>
                      </a:pathLst>
                    </a:custGeom>
                    <a:solidFill>
                      <a:srgbClr val="A5B7C6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277" name="Google Shape;4537;p75"/>
                    <p:cNvSpPr/>
                    <p:nvPr/>
                  </p:nvSpPr>
                  <p:spPr>
                    <a:xfrm>
                      <a:off x="1839639" y="2013538"/>
                      <a:ext cx="77067" cy="71588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576" h="10753" extrusionOk="0">
                          <a:moveTo>
                            <a:pt x="5786" y="1"/>
                          </a:moveTo>
                          <a:cubicBezTo>
                            <a:pt x="3185" y="1"/>
                            <a:pt x="889" y="1886"/>
                            <a:pt x="468" y="4505"/>
                          </a:cubicBezTo>
                          <a:cubicBezTo>
                            <a:pt x="1" y="7440"/>
                            <a:pt x="2002" y="10209"/>
                            <a:pt x="4904" y="10676"/>
                          </a:cubicBezTo>
                          <a:cubicBezTo>
                            <a:pt x="5208" y="10728"/>
                            <a:pt x="5509" y="10753"/>
                            <a:pt x="5807" y="10753"/>
                          </a:cubicBezTo>
                          <a:cubicBezTo>
                            <a:pt x="8387" y="10753"/>
                            <a:pt x="10657" y="8872"/>
                            <a:pt x="11075" y="6240"/>
                          </a:cubicBezTo>
                          <a:cubicBezTo>
                            <a:pt x="11576" y="3304"/>
                            <a:pt x="9574" y="535"/>
                            <a:pt x="6639" y="68"/>
                          </a:cubicBezTo>
                          <a:cubicBezTo>
                            <a:pt x="6352" y="23"/>
                            <a:pt x="6067" y="1"/>
                            <a:pt x="5786" y="1"/>
                          </a:cubicBezTo>
                          <a:close/>
                        </a:path>
                      </a:pathLst>
                    </a:custGeom>
                    <a:solidFill>
                      <a:srgbClr val="A5B7C6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</p:grpSp>
            </p:grpSp>
          </p:grpSp>
        </p:grpSp>
      </p:grpSp>
      <p:grpSp>
        <p:nvGrpSpPr>
          <p:cNvPr id="297" name="Google Shape;4538;p75"/>
          <p:cNvGrpSpPr/>
          <p:nvPr/>
        </p:nvGrpSpPr>
        <p:grpSpPr>
          <a:xfrm>
            <a:off x="654236" y="3320565"/>
            <a:ext cx="1368681" cy="682918"/>
            <a:chOff x="724986" y="3605478"/>
            <a:chExt cx="1368681" cy="682918"/>
          </a:xfrm>
        </p:grpSpPr>
        <p:grpSp>
          <p:nvGrpSpPr>
            <p:cNvPr id="298" name="Google Shape;4539;p75"/>
            <p:cNvGrpSpPr/>
            <p:nvPr/>
          </p:nvGrpSpPr>
          <p:grpSpPr>
            <a:xfrm>
              <a:off x="1289102" y="3823629"/>
              <a:ext cx="240442" cy="250435"/>
              <a:chOff x="-165066" y="3843615"/>
              <a:chExt cx="221259" cy="230455"/>
            </a:xfrm>
          </p:grpSpPr>
          <p:sp>
            <p:nvSpPr>
              <p:cNvPr id="364" name="Google Shape;4540;p75"/>
              <p:cNvSpPr/>
              <p:nvPr/>
            </p:nvSpPr>
            <p:spPr>
              <a:xfrm>
                <a:off x="-165066" y="3843615"/>
                <a:ext cx="106189" cy="230455"/>
              </a:xfrm>
              <a:custGeom>
                <a:avLst/>
                <a:gdLst/>
                <a:ahLst/>
                <a:cxnLst/>
                <a:rect l="l" t="t" r="r" b="b"/>
                <a:pathLst>
                  <a:path w="9076" h="19697" extrusionOk="0">
                    <a:moveTo>
                      <a:pt x="7950" y="0"/>
                    </a:moveTo>
                    <a:cubicBezTo>
                      <a:pt x="7325" y="0"/>
                      <a:pt x="7031" y="353"/>
                      <a:pt x="6905" y="861"/>
                    </a:cubicBezTo>
                    <a:cubicBezTo>
                      <a:pt x="6789" y="843"/>
                      <a:pt x="6673" y="834"/>
                      <a:pt x="6560" y="834"/>
                    </a:cubicBezTo>
                    <a:cubicBezTo>
                      <a:pt x="5374" y="834"/>
                      <a:pt x="4369" y="1804"/>
                      <a:pt x="4378" y="3035"/>
                    </a:cubicBezTo>
                    <a:cubicBezTo>
                      <a:pt x="4378" y="3093"/>
                      <a:pt x="4384" y="3152"/>
                      <a:pt x="4388" y="3210"/>
                    </a:cubicBezTo>
                    <a:cubicBezTo>
                      <a:pt x="4095" y="3091"/>
                      <a:pt x="3789" y="3034"/>
                      <a:pt x="3486" y="3034"/>
                    </a:cubicBezTo>
                    <a:cubicBezTo>
                      <a:pt x="2814" y="3034"/>
                      <a:pt x="2155" y="3317"/>
                      <a:pt x="1689" y="3841"/>
                    </a:cubicBezTo>
                    <a:cubicBezTo>
                      <a:pt x="1013" y="4601"/>
                      <a:pt x="893" y="5704"/>
                      <a:pt x="1385" y="6594"/>
                    </a:cubicBezTo>
                    <a:cubicBezTo>
                      <a:pt x="0" y="7697"/>
                      <a:pt x="117" y="9839"/>
                      <a:pt x="1618" y="10780"/>
                    </a:cubicBezTo>
                    <a:cubicBezTo>
                      <a:pt x="664" y="11961"/>
                      <a:pt x="1036" y="13721"/>
                      <a:pt x="2388" y="14417"/>
                    </a:cubicBezTo>
                    <a:cubicBezTo>
                      <a:pt x="2375" y="14508"/>
                      <a:pt x="2372" y="14595"/>
                      <a:pt x="2372" y="14685"/>
                    </a:cubicBezTo>
                    <a:cubicBezTo>
                      <a:pt x="2372" y="15776"/>
                      <a:pt x="3106" y="16727"/>
                      <a:pt x="4161" y="17002"/>
                    </a:cubicBezTo>
                    <a:cubicBezTo>
                      <a:pt x="4473" y="17901"/>
                      <a:pt x="5317" y="18472"/>
                      <a:pt x="6226" y="18472"/>
                    </a:cubicBezTo>
                    <a:cubicBezTo>
                      <a:pt x="6429" y="18472"/>
                      <a:pt x="6635" y="18443"/>
                      <a:pt x="6840" y="18383"/>
                    </a:cubicBezTo>
                    <a:cubicBezTo>
                      <a:pt x="6888" y="19128"/>
                      <a:pt x="7157" y="19697"/>
                      <a:pt x="7953" y="19697"/>
                    </a:cubicBezTo>
                    <a:cubicBezTo>
                      <a:pt x="9074" y="19697"/>
                      <a:pt x="9059" y="18730"/>
                      <a:pt x="9075" y="18730"/>
                    </a:cubicBezTo>
                    <a:cubicBezTo>
                      <a:pt x="9075" y="18730"/>
                      <a:pt x="9075" y="18730"/>
                      <a:pt x="9075" y="18730"/>
                    </a:cubicBezTo>
                    <a:cubicBezTo>
                      <a:pt x="9072" y="18726"/>
                      <a:pt x="9046" y="1055"/>
                      <a:pt x="9033" y="1055"/>
                    </a:cubicBezTo>
                    <a:cubicBezTo>
                      <a:pt x="9033" y="1055"/>
                      <a:pt x="9033" y="1055"/>
                      <a:pt x="9033" y="1055"/>
                    </a:cubicBezTo>
                    <a:cubicBezTo>
                      <a:pt x="9014" y="919"/>
                      <a:pt x="8982" y="790"/>
                      <a:pt x="8936" y="660"/>
                    </a:cubicBezTo>
                    <a:cubicBezTo>
                      <a:pt x="8784" y="259"/>
                      <a:pt x="8490" y="0"/>
                      <a:pt x="7950" y="0"/>
                    </a:cubicBezTo>
                    <a:close/>
                  </a:path>
                </a:pathLst>
              </a:custGeom>
              <a:solidFill>
                <a:srgbClr val="E4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5" name="Google Shape;4541;p75"/>
              <p:cNvSpPr/>
              <p:nvPr/>
            </p:nvSpPr>
            <p:spPr>
              <a:xfrm>
                <a:off x="-100985" y="3906105"/>
                <a:ext cx="41804" cy="52708"/>
              </a:xfrm>
              <a:custGeom>
                <a:avLst/>
                <a:gdLst/>
                <a:ahLst/>
                <a:cxnLst/>
                <a:rect l="l" t="t" r="r" b="b"/>
                <a:pathLst>
                  <a:path w="3573" h="4505" fill="none" extrusionOk="0">
                    <a:moveTo>
                      <a:pt x="3573" y="1"/>
                    </a:moveTo>
                    <a:cubicBezTo>
                      <a:pt x="3573" y="1"/>
                      <a:pt x="1" y="221"/>
                      <a:pt x="997" y="4504"/>
                    </a:cubicBezTo>
                  </a:path>
                </a:pathLst>
              </a:custGeom>
              <a:noFill/>
              <a:ln w="8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6" name="Google Shape;4542;p75"/>
              <p:cNvSpPr/>
              <p:nvPr/>
            </p:nvSpPr>
            <p:spPr>
              <a:xfrm>
                <a:off x="-86594" y="3875146"/>
                <a:ext cx="27296" cy="25717"/>
              </a:xfrm>
              <a:custGeom>
                <a:avLst/>
                <a:gdLst/>
                <a:ahLst/>
                <a:cxnLst/>
                <a:rect l="l" t="t" r="r" b="b"/>
                <a:pathLst>
                  <a:path w="2333" h="2198" fill="none" extrusionOk="0">
                    <a:moveTo>
                      <a:pt x="0" y="696"/>
                    </a:moveTo>
                    <a:cubicBezTo>
                      <a:pt x="0" y="696"/>
                      <a:pt x="2333" y="0"/>
                      <a:pt x="2333" y="2197"/>
                    </a:cubicBezTo>
                  </a:path>
                </a:pathLst>
              </a:custGeom>
              <a:noFill/>
              <a:ln w="8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7" name="Google Shape;4543;p75"/>
              <p:cNvSpPr/>
              <p:nvPr/>
            </p:nvSpPr>
            <p:spPr>
              <a:xfrm>
                <a:off x="-113855" y="3879078"/>
                <a:ext cx="8986" cy="21785"/>
              </a:xfrm>
              <a:custGeom>
                <a:avLst/>
                <a:gdLst/>
                <a:ahLst/>
                <a:cxnLst/>
                <a:rect l="l" t="t" r="r" b="b"/>
                <a:pathLst>
                  <a:path w="768" h="1862" fill="none" extrusionOk="0">
                    <a:moveTo>
                      <a:pt x="1" y="1"/>
                    </a:moveTo>
                    <a:cubicBezTo>
                      <a:pt x="1" y="1"/>
                      <a:pt x="1" y="1056"/>
                      <a:pt x="768" y="1861"/>
                    </a:cubicBezTo>
                  </a:path>
                </a:pathLst>
              </a:custGeom>
              <a:noFill/>
              <a:ln w="8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8" name="Google Shape;4544;p75"/>
              <p:cNvSpPr/>
              <p:nvPr/>
            </p:nvSpPr>
            <p:spPr>
              <a:xfrm>
                <a:off x="-148861" y="3908679"/>
                <a:ext cx="53340" cy="15538"/>
              </a:xfrm>
              <a:custGeom>
                <a:avLst/>
                <a:gdLst/>
                <a:ahLst/>
                <a:cxnLst/>
                <a:rect l="l" t="t" r="r" b="b"/>
                <a:pathLst>
                  <a:path w="4559" h="1328" fill="none" extrusionOk="0">
                    <a:moveTo>
                      <a:pt x="0" y="1030"/>
                    </a:moveTo>
                    <a:cubicBezTo>
                      <a:pt x="1301" y="1"/>
                      <a:pt x="2559" y="1327"/>
                      <a:pt x="2559" y="1327"/>
                    </a:cubicBezTo>
                    <a:cubicBezTo>
                      <a:pt x="2559" y="1327"/>
                      <a:pt x="2828" y="150"/>
                      <a:pt x="4559" y="642"/>
                    </a:cubicBezTo>
                  </a:path>
                </a:pathLst>
              </a:custGeom>
              <a:noFill/>
              <a:ln w="8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9" name="Google Shape;4545;p75"/>
              <p:cNvSpPr/>
              <p:nvPr/>
            </p:nvSpPr>
            <p:spPr>
              <a:xfrm>
                <a:off x="-137430" y="3963493"/>
                <a:ext cx="28092" cy="51948"/>
              </a:xfrm>
              <a:custGeom>
                <a:avLst/>
                <a:gdLst/>
                <a:ahLst/>
                <a:cxnLst/>
                <a:rect l="l" t="t" r="r" b="b"/>
                <a:pathLst>
                  <a:path w="2401" h="4440" fill="none" extrusionOk="0">
                    <a:moveTo>
                      <a:pt x="10" y="4439"/>
                    </a:moveTo>
                    <a:cubicBezTo>
                      <a:pt x="10" y="4439"/>
                      <a:pt x="0" y="2220"/>
                      <a:pt x="1718" y="2437"/>
                    </a:cubicBezTo>
                    <a:cubicBezTo>
                      <a:pt x="1718" y="2437"/>
                      <a:pt x="828" y="1217"/>
                      <a:pt x="2401" y="1"/>
                    </a:cubicBezTo>
                  </a:path>
                </a:pathLst>
              </a:custGeom>
              <a:noFill/>
              <a:ln w="8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0" name="Google Shape;4546;p75"/>
              <p:cNvSpPr/>
              <p:nvPr/>
            </p:nvSpPr>
            <p:spPr>
              <a:xfrm>
                <a:off x="-122021" y="4015429"/>
                <a:ext cx="12461" cy="32374"/>
              </a:xfrm>
              <a:custGeom>
                <a:avLst/>
                <a:gdLst/>
                <a:ahLst/>
                <a:cxnLst/>
                <a:rect l="l" t="t" r="r" b="b"/>
                <a:pathLst>
                  <a:path w="1065" h="2767" fill="none" extrusionOk="0">
                    <a:moveTo>
                      <a:pt x="1064" y="0"/>
                    </a:moveTo>
                    <a:cubicBezTo>
                      <a:pt x="1064" y="0"/>
                      <a:pt x="0" y="1146"/>
                      <a:pt x="702" y="2767"/>
                    </a:cubicBezTo>
                  </a:path>
                </a:pathLst>
              </a:custGeom>
              <a:noFill/>
              <a:ln w="8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1" name="Google Shape;4547;p75"/>
              <p:cNvSpPr/>
              <p:nvPr/>
            </p:nvSpPr>
            <p:spPr>
              <a:xfrm>
                <a:off x="-95533" y="4013124"/>
                <a:ext cx="36235" cy="21739"/>
              </a:xfrm>
              <a:custGeom>
                <a:avLst/>
                <a:gdLst/>
                <a:ahLst/>
                <a:cxnLst/>
                <a:rect l="l" t="t" r="r" b="b"/>
                <a:pathLst>
                  <a:path w="3097" h="1858" fill="none" extrusionOk="0">
                    <a:moveTo>
                      <a:pt x="3097" y="197"/>
                    </a:moveTo>
                    <a:cubicBezTo>
                      <a:pt x="1463" y="0"/>
                      <a:pt x="764" y="1579"/>
                      <a:pt x="764" y="1579"/>
                    </a:cubicBezTo>
                    <a:cubicBezTo>
                      <a:pt x="764" y="1579"/>
                      <a:pt x="334" y="1391"/>
                      <a:pt x="1" y="1857"/>
                    </a:cubicBezTo>
                  </a:path>
                </a:pathLst>
              </a:custGeom>
              <a:noFill/>
              <a:ln w="8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" name="Google Shape;4548;p75"/>
              <p:cNvSpPr/>
              <p:nvPr/>
            </p:nvSpPr>
            <p:spPr>
              <a:xfrm>
                <a:off x="-123355" y="3941357"/>
                <a:ext cx="32000" cy="17913"/>
              </a:xfrm>
              <a:custGeom>
                <a:avLst/>
                <a:gdLst/>
                <a:ahLst/>
                <a:cxnLst/>
                <a:rect l="l" t="t" r="r" b="b"/>
                <a:pathLst>
                  <a:path w="2735" h="1531" fill="none" extrusionOk="0">
                    <a:moveTo>
                      <a:pt x="2735" y="0"/>
                    </a:moveTo>
                    <a:cubicBezTo>
                      <a:pt x="2735" y="0"/>
                      <a:pt x="1085" y="1530"/>
                      <a:pt x="1" y="0"/>
                    </a:cubicBezTo>
                  </a:path>
                </a:pathLst>
              </a:custGeom>
              <a:noFill/>
              <a:ln w="8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" name="Google Shape;4549;p75"/>
              <p:cNvSpPr/>
              <p:nvPr/>
            </p:nvSpPr>
            <p:spPr>
              <a:xfrm>
                <a:off x="-91367" y="3973672"/>
                <a:ext cx="32070" cy="15807"/>
              </a:xfrm>
              <a:custGeom>
                <a:avLst/>
                <a:gdLst/>
                <a:ahLst/>
                <a:cxnLst/>
                <a:rect l="l" t="t" r="r" b="b"/>
                <a:pathLst>
                  <a:path w="2741" h="1351" fill="none" extrusionOk="0">
                    <a:moveTo>
                      <a:pt x="1" y="434"/>
                    </a:moveTo>
                    <a:cubicBezTo>
                      <a:pt x="1" y="434"/>
                      <a:pt x="1709" y="1"/>
                      <a:pt x="2741" y="1350"/>
                    </a:cubicBezTo>
                  </a:path>
                </a:pathLst>
              </a:custGeom>
              <a:noFill/>
              <a:ln w="8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" name="Google Shape;4550;p75"/>
              <p:cNvSpPr/>
              <p:nvPr/>
            </p:nvSpPr>
            <p:spPr>
              <a:xfrm>
                <a:off x="-49996" y="3843615"/>
                <a:ext cx="106189" cy="230455"/>
              </a:xfrm>
              <a:custGeom>
                <a:avLst/>
                <a:gdLst/>
                <a:ahLst/>
                <a:cxnLst/>
                <a:rect l="l" t="t" r="r" b="b"/>
                <a:pathLst>
                  <a:path w="9076" h="19697" extrusionOk="0">
                    <a:moveTo>
                      <a:pt x="1127" y="0"/>
                    </a:moveTo>
                    <a:cubicBezTo>
                      <a:pt x="586" y="0"/>
                      <a:pt x="292" y="259"/>
                      <a:pt x="140" y="660"/>
                    </a:cubicBezTo>
                    <a:cubicBezTo>
                      <a:pt x="95" y="790"/>
                      <a:pt x="62" y="919"/>
                      <a:pt x="43" y="1055"/>
                    </a:cubicBezTo>
                    <a:cubicBezTo>
                      <a:pt x="43" y="1055"/>
                      <a:pt x="43" y="1055"/>
                      <a:pt x="43" y="1055"/>
                    </a:cubicBezTo>
                    <a:cubicBezTo>
                      <a:pt x="30" y="1055"/>
                      <a:pt x="4" y="18726"/>
                      <a:pt x="1" y="18730"/>
                    </a:cubicBezTo>
                    <a:cubicBezTo>
                      <a:pt x="1" y="18730"/>
                      <a:pt x="1" y="18730"/>
                      <a:pt x="1" y="18730"/>
                    </a:cubicBezTo>
                    <a:cubicBezTo>
                      <a:pt x="17" y="18730"/>
                      <a:pt x="3" y="19697"/>
                      <a:pt x="1123" y="19697"/>
                    </a:cubicBezTo>
                    <a:cubicBezTo>
                      <a:pt x="1919" y="19697"/>
                      <a:pt x="2188" y="19128"/>
                      <a:pt x="2236" y="18383"/>
                    </a:cubicBezTo>
                    <a:cubicBezTo>
                      <a:pt x="2441" y="18443"/>
                      <a:pt x="2647" y="18472"/>
                      <a:pt x="2850" y="18472"/>
                    </a:cubicBezTo>
                    <a:cubicBezTo>
                      <a:pt x="3758" y="18472"/>
                      <a:pt x="4600" y="17901"/>
                      <a:pt x="4915" y="17002"/>
                    </a:cubicBezTo>
                    <a:cubicBezTo>
                      <a:pt x="5970" y="16727"/>
                      <a:pt x="6704" y="15776"/>
                      <a:pt x="6704" y="14685"/>
                    </a:cubicBezTo>
                    <a:cubicBezTo>
                      <a:pt x="6704" y="14595"/>
                      <a:pt x="6698" y="14508"/>
                      <a:pt x="6688" y="14417"/>
                    </a:cubicBezTo>
                    <a:cubicBezTo>
                      <a:pt x="8040" y="13725"/>
                      <a:pt x="8412" y="11961"/>
                      <a:pt x="7458" y="10780"/>
                    </a:cubicBezTo>
                    <a:cubicBezTo>
                      <a:pt x="8956" y="9839"/>
                      <a:pt x="9076" y="7697"/>
                      <a:pt x="7691" y="6594"/>
                    </a:cubicBezTo>
                    <a:cubicBezTo>
                      <a:pt x="8183" y="5704"/>
                      <a:pt x="8060" y="4601"/>
                      <a:pt x="7387" y="3841"/>
                    </a:cubicBezTo>
                    <a:cubicBezTo>
                      <a:pt x="6921" y="3315"/>
                      <a:pt x="6264" y="3033"/>
                      <a:pt x="5593" y="3033"/>
                    </a:cubicBezTo>
                    <a:cubicBezTo>
                      <a:pt x="5289" y="3033"/>
                      <a:pt x="4982" y="3091"/>
                      <a:pt x="4689" y="3210"/>
                    </a:cubicBezTo>
                    <a:cubicBezTo>
                      <a:pt x="4692" y="3152"/>
                      <a:pt x="4695" y="3093"/>
                      <a:pt x="4695" y="3035"/>
                    </a:cubicBezTo>
                    <a:cubicBezTo>
                      <a:pt x="4704" y="1804"/>
                      <a:pt x="3702" y="834"/>
                      <a:pt x="2514" y="834"/>
                    </a:cubicBezTo>
                    <a:cubicBezTo>
                      <a:pt x="2400" y="834"/>
                      <a:pt x="2285" y="843"/>
                      <a:pt x="2168" y="861"/>
                    </a:cubicBezTo>
                    <a:cubicBezTo>
                      <a:pt x="2045" y="353"/>
                      <a:pt x="1751" y="0"/>
                      <a:pt x="1127" y="0"/>
                    </a:cubicBezTo>
                    <a:close/>
                  </a:path>
                </a:pathLst>
              </a:custGeom>
              <a:solidFill>
                <a:srgbClr val="4056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" name="Google Shape;4551;p75"/>
              <p:cNvSpPr/>
              <p:nvPr/>
            </p:nvSpPr>
            <p:spPr>
              <a:xfrm>
                <a:off x="-49692" y="3906105"/>
                <a:ext cx="41804" cy="52708"/>
              </a:xfrm>
              <a:custGeom>
                <a:avLst/>
                <a:gdLst/>
                <a:ahLst/>
                <a:cxnLst/>
                <a:rect l="l" t="t" r="r" b="b"/>
                <a:pathLst>
                  <a:path w="3573" h="4505" fill="none" extrusionOk="0">
                    <a:moveTo>
                      <a:pt x="1" y="1"/>
                    </a:moveTo>
                    <a:cubicBezTo>
                      <a:pt x="1" y="1"/>
                      <a:pt x="3572" y="221"/>
                      <a:pt x="2573" y="4504"/>
                    </a:cubicBezTo>
                  </a:path>
                </a:pathLst>
              </a:custGeom>
              <a:noFill/>
              <a:ln w="8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" name="Google Shape;4552;p75"/>
              <p:cNvSpPr/>
              <p:nvPr/>
            </p:nvSpPr>
            <p:spPr>
              <a:xfrm>
                <a:off x="-49575" y="3875146"/>
                <a:ext cx="27261" cy="25717"/>
              </a:xfrm>
              <a:custGeom>
                <a:avLst/>
                <a:gdLst/>
                <a:ahLst/>
                <a:cxnLst/>
                <a:rect l="l" t="t" r="r" b="b"/>
                <a:pathLst>
                  <a:path w="2330" h="2198" fill="none" extrusionOk="0">
                    <a:moveTo>
                      <a:pt x="2330" y="696"/>
                    </a:moveTo>
                    <a:cubicBezTo>
                      <a:pt x="2330" y="696"/>
                      <a:pt x="0" y="0"/>
                      <a:pt x="0" y="2197"/>
                    </a:cubicBezTo>
                  </a:path>
                </a:pathLst>
              </a:custGeom>
              <a:noFill/>
              <a:ln w="8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" name="Google Shape;4553;p75"/>
              <p:cNvSpPr/>
              <p:nvPr/>
            </p:nvSpPr>
            <p:spPr>
              <a:xfrm>
                <a:off x="-4003" y="3879078"/>
                <a:ext cx="8986" cy="21785"/>
              </a:xfrm>
              <a:custGeom>
                <a:avLst/>
                <a:gdLst/>
                <a:ahLst/>
                <a:cxnLst/>
                <a:rect l="l" t="t" r="r" b="b"/>
                <a:pathLst>
                  <a:path w="768" h="1862" fill="none" extrusionOk="0">
                    <a:moveTo>
                      <a:pt x="767" y="1"/>
                    </a:moveTo>
                    <a:cubicBezTo>
                      <a:pt x="767" y="1"/>
                      <a:pt x="767" y="1056"/>
                      <a:pt x="1" y="1861"/>
                    </a:cubicBezTo>
                  </a:path>
                </a:pathLst>
              </a:custGeom>
              <a:noFill/>
              <a:ln w="8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" name="Google Shape;4554;p75"/>
              <p:cNvSpPr/>
              <p:nvPr/>
            </p:nvSpPr>
            <p:spPr>
              <a:xfrm>
                <a:off x="-13352" y="3908679"/>
                <a:ext cx="53352" cy="15538"/>
              </a:xfrm>
              <a:custGeom>
                <a:avLst/>
                <a:gdLst/>
                <a:ahLst/>
                <a:cxnLst/>
                <a:rect l="l" t="t" r="r" b="b"/>
                <a:pathLst>
                  <a:path w="4560" h="1328" fill="none" extrusionOk="0">
                    <a:moveTo>
                      <a:pt x="4559" y="1030"/>
                    </a:moveTo>
                    <a:cubicBezTo>
                      <a:pt x="3258" y="1"/>
                      <a:pt x="1997" y="1327"/>
                      <a:pt x="1997" y="1327"/>
                    </a:cubicBezTo>
                    <a:cubicBezTo>
                      <a:pt x="1997" y="1327"/>
                      <a:pt x="1731" y="150"/>
                      <a:pt x="1" y="642"/>
                    </a:cubicBezTo>
                  </a:path>
                </a:pathLst>
              </a:custGeom>
              <a:noFill/>
              <a:ln w="8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" name="Google Shape;4555;p75"/>
              <p:cNvSpPr/>
              <p:nvPr/>
            </p:nvSpPr>
            <p:spPr>
              <a:xfrm>
                <a:off x="466" y="3963493"/>
                <a:ext cx="28092" cy="51948"/>
              </a:xfrm>
              <a:custGeom>
                <a:avLst/>
                <a:gdLst/>
                <a:ahLst/>
                <a:cxnLst/>
                <a:rect l="l" t="t" r="r" b="b"/>
                <a:pathLst>
                  <a:path w="2401" h="4440" fill="none" extrusionOk="0">
                    <a:moveTo>
                      <a:pt x="2391" y="4439"/>
                    </a:moveTo>
                    <a:cubicBezTo>
                      <a:pt x="2391" y="4439"/>
                      <a:pt x="2401" y="2220"/>
                      <a:pt x="683" y="2437"/>
                    </a:cubicBezTo>
                    <a:cubicBezTo>
                      <a:pt x="683" y="2437"/>
                      <a:pt x="1573" y="1217"/>
                      <a:pt x="0" y="1"/>
                    </a:cubicBezTo>
                  </a:path>
                </a:pathLst>
              </a:custGeom>
              <a:noFill/>
              <a:ln w="8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" name="Google Shape;4556;p75"/>
              <p:cNvSpPr/>
              <p:nvPr/>
            </p:nvSpPr>
            <p:spPr>
              <a:xfrm>
                <a:off x="688" y="4015429"/>
                <a:ext cx="12472" cy="32374"/>
              </a:xfrm>
              <a:custGeom>
                <a:avLst/>
                <a:gdLst/>
                <a:ahLst/>
                <a:cxnLst/>
                <a:rect l="l" t="t" r="r" b="b"/>
                <a:pathLst>
                  <a:path w="1066" h="2767" fill="none" extrusionOk="0">
                    <a:moveTo>
                      <a:pt x="1" y="0"/>
                    </a:moveTo>
                    <a:cubicBezTo>
                      <a:pt x="1" y="0"/>
                      <a:pt x="1065" y="1146"/>
                      <a:pt x="363" y="2767"/>
                    </a:cubicBezTo>
                  </a:path>
                </a:pathLst>
              </a:custGeom>
              <a:noFill/>
              <a:ln w="8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" name="Google Shape;4557;p75"/>
              <p:cNvSpPr/>
              <p:nvPr/>
            </p:nvSpPr>
            <p:spPr>
              <a:xfrm>
                <a:off x="-49575" y="4013124"/>
                <a:ext cx="36235" cy="21739"/>
              </a:xfrm>
              <a:custGeom>
                <a:avLst/>
                <a:gdLst/>
                <a:ahLst/>
                <a:cxnLst/>
                <a:rect l="l" t="t" r="r" b="b"/>
                <a:pathLst>
                  <a:path w="3097" h="1858" fill="none" extrusionOk="0">
                    <a:moveTo>
                      <a:pt x="0" y="197"/>
                    </a:moveTo>
                    <a:cubicBezTo>
                      <a:pt x="1631" y="0"/>
                      <a:pt x="2330" y="1579"/>
                      <a:pt x="2330" y="1579"/>
                    </a:cubicBezTo>
                    <a:cubicBezTo>
                      <a:pt x="2330" y="1579"/>
                      <a:pt x="2763" y="1391"/>
                      <a:pt x="3097" y="1857"/>
                    </a:cubicBezTo>
                  </a:path>
                </a:pathLst>
              </a:custGeom>
              <a:noFill/>
              <a:ln w="8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" name="Google Shape;4558;p75"/>
              <p:cNvSpPr/>
              <p:nvPr/>
            </p:nvSpPr>
            <p:spPr>
              <a:xfrm>
                <a:off x="-17517" y="3941357"/>
                <a:ext cx="32000" cy="17913"/>
              </a:xfrm>
              <a:custGeom>
                <a:avLst/>
                <a:gdLst/>
                <a:ahLst/>
                <a:cxnLst/>
                <a:rect l="l" t="t" r="r" b="b"/>
                <a:pathLst>
                  <a:path w="2735" h="1531" fill="none" extrusionOk="0">
                    <a:moveTo>
                      <a:pt x="1" y="0"/>
                    </a:moveTo>
                    <a:cubicBezTo>
                      <a:pt x="1" y="0"/>
                      <a:pt x="1651" y="1530"/>
                      <a:pt x="2734" y="0"/>
                    </a:cubicBezTo>
                  </a:path>
                </a:pathLst>
              </a:custGeom>
              <a:noFill/>
              <a:ln w="8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" name="Google Shape;4559;p75"/>
              <p:cNvSpPr/>
              <p:nvPr/>
            </p:nvSpPr>
            <p:spPr>
              <a:xfrm>
                <a:off x="-49575" y="3973672"/>
                <a:ext cx="32070" cy="15807"/>
              </a:xfrm>
              <a:custGeom>
                <a:avLst/>
                <a:gdLst/>
                <a:ahLst/>
                <a:cxnLst/>
                <a:rect l="l" t="t" r="r" b="b"/>
                <a:pathLst>
                  <a:path w="2741" h="1351" fill="none" extrusionOk="0">
                    <a:moveTo>
                      <a:pt x="2741" y="434"/>
                    </a:moveTo>
                    <a:cubicBezTo>
                      <a:pt x="2741" y="434"/>
                      <a:pt x="1032" y="1"/>
                      <a:pt x="0" y="1350"/>
                    </a:cubicBezTo>
                  </a:path>
                </a:pathLst>
              </a:custGeom>
              <a:noFill/>
              <a:ln w="8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99" name="Google Shape;4560;p75"/>
            <p:cNvGrpSpPr/>
            <p:nvPr/>
          </p:nvGrpSpPr>
          <p:grpSpPr>
            <a:xfrm>
              <a:off x="724986" y="3605478"/>
              <a:ext cx="1368681" cy="682918"/>
              <a:chOff x="724986" y="3605478"/>
              <a:chExt cx="1368681" cy="682918"/>
            </a:xfrm>
          </p:grpSpPr>
          <p:grpSp>
            <p:nvGrpSpPr>
              <p:cNvPr id="300" name="Google Shape;4561;p75"/>
              <p:cNvGrpSpPr/>
              <p:nvPr/>
            </p:nvGrpSpPr>
            <p:grpSpPr>
              <a:xfrm>
                <a:off x="1498221" y="4047614"/>
                <a:ext cx="529172" cy="240783"/>
                <a:chOff x="1498221" y="4047614"/>
                <a:chExt cx="529172" cy="240783"/>
              </a:xfrm>
            </p:grpSpPr>
            <p:grpSp>
              <p:nvGrpSpPr>
                <p:cNvPr id="356" name="Google Shape;4562;p75"/>
                <p:cNvGrpSpPr/>
                <p:nvPr/>
              </p:nvGrpSpPr>
              <p:grpSpPr>
                <a:xfrm>
                  <a:off x="1826655" y="4224370"/>
                  <a:ext cx="200738" cy="25631"/>
                  <a:chOff x="1826655" y="4224370"/>
                  <a:chExt cx="200738" cy="25631"/>
                </a:xfrm>
              </p:grpSpPr>
              <p:sp>
                <p:nvSpPr>
                  <p:cNvPr id="362" name="Google Shape;4563;p75"/>
                  <p:cNvSpPr/>
                  <p:nvPr/>
                </p:nvSpPr>
                <p:spPr>
                  <a:xfrm>
                    <a:off x="1826655" y="4238011"/>
                    <a:ext cx="175094" cy="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535" h="1" fill="none" extrusionOk="0">
                        <a:moveTo>
                          <a:pt x="1" y="0"/>
                        </a:moveTo>
                        <a:lnTo>
                          <a:pt x="36535" y="0"/>
                        </a:lnTo>
                      </a:path>
                    </a:pathLst>
                  </a:custGeom>
                  <a:noFill/>
                  <a:ln w="9525" cap="rnd" cmpd="sng">
                    <a:solidFill>
                      <a:srgbClr val="CFD9E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63" name="Google Shape;4564;p75"/>
                  <p:cNvSpPr/>
                  <p:nvPr/>
                </p:nvSpPr>
                <p:spPr>
                  <a:xfrm>
                    <a:off x="2000728" y="4224370"/>
                    <a:ext cx="26665" cy="2563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64" h="5351" extrusionOk="0">
                        <a:moveTo>
                          <a:pt x="2887" y="0"/>
                        </a:moveTo>
                        <a:cubicBezTo>
                          <a:pt x="2190" y="0"/>
                          <a:pt x="1506" y="271"/>
                          <a:pt x="996" y="783"/>
                        </a:cubicBezTo>
                        <a:cubicBezTo>
                          <a:pt x="230" y="1550"/>
                          <a:pt x="0" y="2699"/>
                          <a:pt x="416" y="3698"/>
                        </a:cubicBezTo>
                        <a:cubicBezTo>
                          <a:pt x="828" y="4698"/>
                          <a:pt x="1806" y="5351"/>
                          <a:pt x="2886" y="5351"/>
                        </a:cubicBezTo>
                        <a:cubicBezTo>
                          <a:pt x="4363" y="5351"/>
                          <a:pt x="5560" y="4150"/>
                          <a:pt x="5563" y="2677"/>
                        </a:cubicBezTo>
                        <a:cubicBezTo>
                          <a:pt x="5560" y="1593"/>
                          <a:pt x="4911" y="619"/>
                          <a:pt x="3911" y="203"/>
                        </a:cubicBezTo>
                        <a:cubicBezTo>
                          <a:pt x="3580" y="67"/>
                          <a:pt x="3232" y="0"/>
                          <a:pt x="2887" y="0"/>
                        </a:cubicBezTo>
                        <a:close/>
                      </a:path>
                    </a:pathLst>
                  </a:custGeom>
                  <a:solidFill>
                    <a:srgbClr val="213B5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357" name="Google Shape;4565;p75"/>
                <p:cNvGrpSpPr/>
                <p:nvPr/>
              </p:nvGrpSpPr>
              <p:grpSpPr>
                <a:xfrm>
                  <a:off x="1498221" y="4047614"/>
                  <a:ext cx="328444" cy="240783"/>
                  <a:chOff x="1498221" y="4047614"/>
                  <a:chExt cx="328444" cy="240783"/>
                </a:xfrm>
              </p:grpSpPr>
              <p:sp>
                <p:nvSpPr>
                  <p:cNvPr id="358" name="Google Shape;4566;p75"/>
                  <p:cNvSpPr/>
                  <p:nvPr/>
                </p:nvSpPr>
                <p:spPr>
                  <a:xfrm>
                    <a:off x="1648778" y="4185661"/>
                    <a:ext cx="177888" cy="10273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118" h="21448" extrusionOk="0">
                        <a:moveTo>
                          <a:pt x="4950" y="1"/>
                        </a:moveTo>
                        <a:cubicBezTo>
                          <a:pt x="2218" y="1"/>
                          <a:pt x="0" y="2679"/>
                          <a:pt x="0" y="5984"/>
                        </a:cubicBezTo>
                        <a:lnTo>
                          <a:pt x="0" y="15461"/>
                        </a:lnTo>
                        <a:cubicBezTo>
                          <a:pt x="0" y="18766"/>
                          <a:pt x="2218" y="21447"/>
                          <a:pt x="4950" y="21447"/>
                        </a:cubicBezTo>
                        <a:lnTo>
                          <a:pt x="32168" y="21447"/>
                        </a:lnTo>
                        <a:cubicBezTo>
                          <a:pt x="34904" y="21447"/>
                          <a:pt x="37118" y="18766"/>
                          <a:pt x="37118" y="15461"/>
                        </a:cubicBezTo>
                        <a:lnTo>
                          <a:pt x="37118" y="5984"/>
                        </a:lnTo>
                        <a:cubicBezTo>
                          <a:pt x="37118" y="2679"/>
                          <a:pt x="34904" y="1"/>
                          <a:pt x="32168" y="1"/>
                        </a:cubicBezTo>
                        <a:close/>
                      </a:path>
                    </a:pathLst>
                  </a:custGeom>
                  <a:solidFill>
                    <a:srgbClr val="213B55"/>
                  </a:solidFill>
                  <a:ln w="9525" cap="flat" cmpd="sng">
                    <a:solidFill>
                      <a:srgbClr val="CFD9E0"/>
                    </a:solidFill>
                    <a:prstDash val="solid"/>
                    <a:miter lim="364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grpSp>
                <p:nvGrpSpPr>
                  <p:cNvPr id="359" name="Google Shape;4567;p75"/>
                  <p:cNvGrpSpPr/>
                  <p:nvPr/>
                </p:nvGrpSpPr>
                <p:grpSpPr>
                  <a:xfrm>
                    <a:off x="1498221" y="4047614"/>
                    <a:ext cx="150566" cy="190416"/>
                    <a:chOff x="1498221" y="4047614"/>
                    <a:chExt cx="150566" cy="190416"/>
                  </a:xfrm>
                </p:grpSpPr>
                <p:sp>
                  <p:nvSpPr>
                    <p:cNvPr id="360" name="Google Shape;4568;p75"/>
                    <p:cNvSpPr/>
                    <p:nvPr/>
                  </p:nvSpPr>
                  <p:spPr>
                    <a:xfrm>
                      <a:off x="1510686" y="4060421"/>
                      <a:ext cx="138101" cy="177608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8816" h="37079" fill="none" extrusionOk="0">
                          <a:moveTo>
                            <a:pt x="28815" y="37078"/>
                          </a:moveTo>
                          <a:lnTo>
                            <a:pt x="17922" y="37078"/>
                          </a:lnTo>
                          <a:cubicBezTo>
                            <a:pt x="14829" y="37078"/>
                            <a:pt x="14212" y="33613"/>
                            <a:pt x="14212" y="33613"/>
                          </a:cubicBezTo>
                          <a:lnTo>
                            <a:pt x="14212" y="10631"/>
                          </a:lnTo>
                          <a:lnTo>
                            <a:pt x="0" y="10631"/>
                          </a:lnTo>
                          <a:lnTo>
                            <a:pt x="0" y="1"/>
                          </a:lnTo>
                        </a:path>
                      </a:pathLst>
                    </a:custGeom>
                    <a:noFill/>
                    <a:ln w="9525" cap="rnd" cmpd="sng">
                      <a:solidFill>
                        <a:srgbClr val="CFD9E0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361" name="Google Shape;4569;p75"/>
                    <p:cNvSpPr/>
                    <p:nvPr/>
                  </p:nvSpPr>
                  <p:spPr>
                    <a:xfrm>
                      <a:off x="1498221" y="4047614"/>
                      <a:ext cx="26646" cy="25622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60" h="5349" extrusionOk="0">
                          <a:moveTo>
                            <a:pt x="2886" y="1"/>
                          </a:moveTo>
                          <a:cubicBezTo>
                            <a:pt x="1806" y="1"/>
                            <a:pt x="828" y="654"/>
                            <a:pt x="416" y="1653"/>
                          </a:cubicBezTo>
                          <a:cubicBezTo>
                            <a:pt x="0" y="2649"/>
                            <a:pt x="230" y="3802"/>
                            <a:pt x="996" y="4564"/>
                          </a:cubicBezTo>
                          <a:cubicBezTo>
                            <a:pt x="1506" y="5077"/>
                            <a:pt x="2190" y="5349"/>
                            <a:pt x="2886" y="5349"/>
                          </a:cubicBezTo>
                          <a:cubicBezTo>
                            <a:pt x="3232" y="5349"/>
                            <a:pt x="3580" y="5282"/>
                            <a:pt x="3911" y="5144"/>
                          </a:cubicBezTo>
                          <a:cubicBezTo>
                            <a:pt x="4910" y="4732"/>
                            <a:pt x="5560" y="3758"/>
                            <a:pt x="5560" y="2675"/>
                          </a:cubicBezTo>
                          <a:cubicBezTo>
                            <a:pt x="5560" y="1197"/>
                            <a:pt x="4363" y="1"/>
                            <a:pt x="2886" y="1"/>
                          </a:cubicBezTo>
                          <a:close/>
                        </a:path>
                      </a:pathLst>
                    </a:custGeom>
                    <a:solidFill>
                      <a:srgbClr val="CFD9E0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</p:grpSp>
            </p:grpSp>
          </p:grpSp>
          <p:grpSp>
            <p:nvGrpSpPr>
              <p:cNvPr id="301" name="Google Shape;4570;p75"/>
              <p:cNvGrpSpPr/>
              <p:nvPr/>
            </p:nvGrpSpPr>
            <p:grpSpPr>
              <a:xfrm>
                <a:off x="1560718" y="3800594"/>
                <a:ext cx="532948" cy="302090"/>
                <a:chOff x="1560718" y="3800594"/>
                <a:chExt cx="532948" cy="302090"/>
              </a:xfrm>
            </p:grpSpPr>
            <p:grpSp>
              <p:nvGrpSpPr>
                <p:cNvPr id="343" name="Google Shape;4571;p75"/>
                <p:cNvGrpSpPr/>
                <p:nvPr/>
              </p:nvGrpSpPr>
              <p:grpSpPr>
                <a:xfrm>
                  <a:off x="1912179" y="3827344"/>
                  <a:ext cx="181487" cy="25631"/>
                  <a:chOff x="1912179" y="3827344"/>
                  <a:chExt cx="181487" cy="25631"/>
                </a:xfrm>
              </p:grpSpPr>
              <p:sp>
                <p:nvSpPr>
                  <p:cNvPr id="354" name="Google Shape;4572;p75"/>
                  <p:cNvSpPr/>
                  <p:nvPr/>
                </p:nvSpPr>
                <p:spPr>
                  <a:xfrm>
                    <a:off x="2067020" y="3827344"/>
                    <a:ext cx="26646" cy="2563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60" h="5351" extrusionOk="0">
                        <a:moveTo>
                          <a:pt x="2886" y="0"/>
                        </a:moveTo>
                        <a:cubicBezTo>
                          <a:pt x="1806" y="0"/>
                          <a:pt x="828" y="653"/>
                          <a:pt x="416" y="1653"/>
                        </a:cubicBezTo>
                        <a:cubicBezTo>
                          <a:pt x="0" y="2652"/>
                          <a:pt x="230" y="3801"/>
                          <a:pt x="993" y="4567"/>
                        </a:cubicBezTo>
                        <a:cubicBezTo>
                          <a:pt x="1505" y="5080"/>
                          <a:pt x="2190" y="5351"/>
                          <a:pt x="2887" y="5351"/>
                        </a:cubicBezTo>
                        <a:cubicBezTo>
                          <a:pt x="3232" y="5351"/>
                          <a:pt x="3580" y="5284"/>
                          <a:pt x="3911" y="5148"/>
                        </a:cubicBezTo>
                        <a:cubicBezTo>
                          <a:pt x="4910" y="4732"/>
                          <a:pt x="5560" y="3758"/>
                          <a:pt x="5560" y="2678"/>
                        </a:cubicBezTo>
                        <a:cubicBezTo>
                          <a:pt x="5560" y="1200"/>
                          <a:pt x="4363" y="0"/>
                          <a:pt x="2886" y="0"/>
                        </a:cubicBezTo>
                        <a:close/>
                      </a:path>
                    </a:pathLst>
                  </a:custGeom>
                  <a:solidFill>
                    <a:srgbClr val="445D7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55" name="Google Shape;4573;p75"/>
                  <p:cNvSpPr/>
                  <p:nvPr/>
                </p:nvSpPr>
                <p:spPr>
                  <a:xfrm>
                    <a:off x="1912179" y="3842838"/>
                    <a:ext cx="156825" cy="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2723" h="1" fill="none" extrusionOk="0">
                        <a:moveTo>
                          <a:pt x="1" y="1"/>
                        </a:moveTo>
                        <a:lnTo>
                          <a:pt x="32723" y="1"/>
                        </a:lnTo>
                      </a:path>
                    </a:pathLst>
                  </a:custGeom>
                  <a:noFill/>
                  <a:ln w="9525" cap="rnd" cmpd="sng">
                    <a:solidFill>
                      <a:srgbClr val="CFD9E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344" name="Google Shape;4574;p75"/>
                <p:cNvGrpSpPr/>
                <p:nvPr/>
              </p:nvGrpSpPr>
              <p:grpSpPr>
                <a:xfrm>
                  <a:off x="1912179" y="4044505"/>
                  <a:ext cx="181487" cy="25622"/>
                  <a:chOff x="1912179" y="4044506"/>
                  <a:chExt cx="181487" cy="25622"/>
                </a:xfrm>
              </p:grpSpPr>
              <p:sp>
                <p:nvSpPr>
                  <p:cNvPr id="352" name="Google Shape;4575;p75"/>
                  <p:cNvSpPr/>
                  <p:nvPr/>
                </p:nvSpPr>
                <p:spPr>
                  <a:xfrm>
                    <a:off x="2067020" y="4044505"/>
                    <a:ext cx="26646" cy="2562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60" h="5349" extrusionOk="0">
                        <a:moveTo>
                          <a:pt x="2886" y="0"/>
                        </a:moveTo>
                        <a:cubicBezTo>
                          <a:pt x="1806" y="0"/>
                          <a:pt x="828" y="650"/>
                          <a:pt x="416" y="1649"/>
                        </a:cubicBezTo>
                        <a:cubicBezTo>
                          <a:pt x="0" y="2649"/>
                          <a:pt x="230" y="3802"/>
                          <a:pt x="993" y="4564"/>
                        </a:cubicBezTo>
                        <a:cubicBezTo>
                          <a:pt x="1505" y="5076"/>
                          <a:pt x="2190" y="5349"/>
                          <a:pt x="2887" y="5349"/>
                        </a:cubicBezTo>
                        <a:cubicBezTo>
                          <a:pt x="3232" y="5349"/>
                          <a:pt x="3580" y="5282"/>
                          <a:pt x="3911" y="5144"/>
                        </a:cubicBezTo>
                        <a:cubicBezTo>
                          <a:pt x="4910" y="4732"/>
                          <a:pt x="5560" y="3758"/>
                          <a:pt x="5560" y="2674"/>
                        </a:cubicBezTo>
                        <a:cubicBezTo>
                          <a:pt x="5560" y="1197"/>
                          <a:pt x="4363" y="0"/>
                          <a:pt x="2886" y="0"/>
                        </a:cubicBezTo>
                        <a:close/>
                      </a:path>
                    </a:pathLst>
                  </a:custGeom>
                  <a:solidFill>
                    <a:srgbClr val="869FB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53" name="Google Shape;4576;p75"/>
                  <p:cNvSpPr/>
                  <p:nvPr/>
                </p:nvSpPr>
                <p:spPr>
                  <a:xfrm>
                    <a:off x="1912179" y="4059966"/>
                    <a:ext cx="156825" cy="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2723" h="1" fill="none" extrusionOk="0">
                        <a:moveTo>
                          <a:pt x="32723" y="1"/>
                        </a:moveTo>
                        <a:lnTo>
                          <a:pt x="1" y="1"/>
                        </a:lnTo>
                      </a:path>
                    </a:pathLst>
                  </a:custGeom>
                  <a:noFill/>
                  <a:ln w="9525" cap="rnd" cmpd="sng">
                    <a:solidFill>
                      <a:srgbClr val="CFD9E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345" name="Google Shape;4577;p75"/>
                <p:cNvGrpSpPr/>
                <p:nvPr/>
              </p:nvGrpSpPr>
              <p:grpSpPr>
                <a:xfrm>
                  <a:off x="1560718" y="3800594"/>
                  <a:ext cx="351472" cy="302090"/>
                  <a:chOff x="1560718" y="3800594"/>
                  <a:chExt cx="351472" cy="302090"/>
                </a:xfrm>
              </p:grpSpPr>
              <p:grpSp>
                <p:nvGrpSpPr>
                  <p:cNvPr id="346" name="Google Shape;4578;p75"/>
                  <p:cNvGrpSpPr/>
                  <p:nvPr/>
                </p:nvGrpSpPr>
                <p:grpSpPr>
                  <a:xfrm>
                    <a:off x="1560718" y="3842857"/>
                    <a:ext cx="173586" cy="217131"/>
                    <a:chOff x="1560718" y="3842857"/>
                    <a:chExt cx="173586" cy="217131"/>
                  </a:xfrm>
                </p:grpSpPr>
                <p:sp>
                  <p:nvSpPr>
                    <p:cNvPr id="349" name="Google Shape;4579;p75"/>
                    <p:cNvSpPr/>
                    <p:nvPr/>
                  </p:nvSpPr>
                  <p:spPr>
                    <a:xfrm>
                      <a:off x="1560718" y="3951414"/>
                      <a:ext cx="84343" cy="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7599" h="1" fill="none" extrusionOk="0">
                          <a:moveTo>
                            <a:pt x="1" y="0"/>
                          </a:moveTo>
                          <a:lnTo>
                            <a:pt x="17598" y="0"/>
                          </a:lnTo>
                        </a:path>
                      </a:pathLst>
                    </a:custGeom>
                    <a:noFill/>
                    <a:ln w="9525" cap="rnd" cmpd="sng">
                      <a:solidFill>
                        <a:srgbClr val="CFD9E0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350" name="Google Shape;4580;p75"/>
                    <p:cNvSpPr/>
                    <p:nvPr/>
                  </p:nvSpPr>
                  <p:spPr>
                    <a:xfrm>
                      <a:off x="1631242" y="3936509"/>
                      <a:ext cx="26646" cy="25622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60" h="5349" extrusionOk="0">
                          <a:moveTo>
                            <a:pt x="2882" y="1"/>
                          </a:moveTo>
                          <a:cubicBezTo>
                            <a:pt x="1802" y="1"/>
                            <a:pt x="828" y="650"/>
                            <a:pt x="412" y="1649"/>
                          </a:cubicBezTo>
                          <a:cubicBezTo>
                            <a:pt x="0" y="2649"/>
                            <a:pt x="226" y="3798"/>
                            <a:pt x="993" y="4564"/>
                          </a:cubicBezTo>
                          <a:cubicBezTo>
                            <a:pt x="1502" y="5076"/>
                            <a:pt x="2187" y="5349"/>
                            <a:pt x="2883" y="5349"/>
                          </a:cubicBezTo>
                          <a:cubicBezTo>
                            <a:pt x="3228" y="5349"/>
                            <a:pt x="3576" y="5282"/>
                            <a:pt x="3907" y="5144"/>
                          </a:cubicBezTo>
                          <a:cubicBezTo>
                            <a:pt x="4907" y="4732"/>
                            <a:pt x="5556" y="3758"/>
                            <a:pt x="5560" y="2674"/>
                          </a:cubicBezTo>
                          <a:cubicBezTo>
                            <a:pt x="5560" y="1197"/>
                            <a:pt x="4360" y="1"/>
                            <a:pt x="2882" y="1"/>
                          </a:cubicBezTo>
                          <a:close/>
                        </a:path>
                      </a:pathLst>
                    </a:custGeom>
                    <a:solidFill>
                      <a:srgbClr val="CFD9E0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351" name="Google Shape;4581;p75"/>
                    <p:cNvSpPr/>
                    <p:nvPr/>
                  </p:nvSpPr>
                  <p:spPr>
                    <a:xfrm>
                      <a:off x="1645054" y="3842857"/>
                      <a:ext cx="89251" cy="217131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8623" h="45330" fill="none" extrusionOk="0">
                          <a:moveTo>
                            <a:pt x="18623" y="45330"/>
                          </a:moveTo>
                          <a:lnTo>
                            <a:pt x="5625" y="45330"/>
                          </a:lnTo>
                          <a:cubicBezTo>
                            <a:pt x="2889" y="45330"/>
                            <a:pt x="0" y="42619"/>
                            <a:pt x="0" y="35634"/>
                          </a:cubicBezTo>
                          <a:lnTo>
                            <a:pt x="0" y="9697"/>
                          </a:lnTo>
                          <a:cubicBezTo>
                            <a:pt x="0" y="2711"/>
                            <a:pt x="2889" y="1"/>
                            <a:pt x="5625" y="1"/>
                          </a:cubicBezTo>
                          <a:lnTo>
                            <a:pt x="18623" y="1"/>
                          </a:lnTo>
                        </a:path>
                      </a:pathLst>
                    </a:custGeom>
                    <a:noFill/>
                    <a:ln w="9525" cap="rnd" cmpd="sng">
                      <a:solidFill>
                        <a:srgbClr val="CFD9E0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</p:grpSp>
              <p:sp>
                <p:nvSpPr>
                  <p:cNvPr id="347" name="Google Shape;4582;p75"/>
                  <p:cNvSpPr/>
                  <p:nvPr/>
                </p:nvSpPr>
                <p:spPr>
                  <a:xfrm>
                    <a:off x="1733808" y="3800594"/>
                    <a:ext cx="177874" cy="10273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115" h="21447" extrusionOk="0">
                        <a:moveTo>
                          <a:pt x="4951" y="0"/>
                        </a:moveTo>
                        <a:cubicBezTo>
                          <a:pt x="2215" y="0"/>
                          <a:pt x="1" y="2678"/>
                          <a:pt x="1" y="5983"/>
                        </a:cubicBezTo>
                        <a:lnTo>
                          <a:pt x="1" y="15460"/>
                        </a:lnTo>
                        <a:cubicBezTo>
                          <a:pt x="1" y="18765"/>
                          <a:pt x="2215" y="21446"/>
                          <a:pt x="4951" y="21446"/>
                        </a:cubicBezTo>
                        <a:lnTo>
                          <a:pt x="32168" y="21446"/>
                        </a:lnTo>
                        <a:cubicBezTo>
                          <a:pt x="34901" y="21446"/>
                          <a:pt x="37115" y="18765"/>
                          <a:pt x="37115" y="15460"/>
                        </a:cubicBezTo>
                        <a:lnTo>
                          <a:pt x="37115" y="5983"/>
                        </a:lnTo>
                        <a:cubicBezTo>
                          <a:pt x="37115" y="2678"/>
                          <a:pt x="34901" y="0"/>
                          <a:pt x="32168" y="0"/>
                        </a:cubicBezTo>
                        <a:close/>
                      </a:path>
                    </a:pathLst>
                  </a:custGeom>
                  <a:solidFill>
                    <a:srgbClr val="445D73"/>
                  </a:solidFill>
                  <a:ln w="9525" cap="flat" cmpd="sng">
                    <a:solidFill>
                      <a:srgbClr val="CFD9E0"/>
                    </a:solidFill>
                    <a:prstDash val="solid"/>
                    <a:miter lim="364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48" name="Google Shape;4583;p75"/>
                  <p:cNvSpPr/>
                  <p:nvPr/>
                </p:nvSpPr>
                <p:spPr>
                  <a:xfrm>
                    <a:off x="1734297" y="3999967"/>
                    <a:ext cx="177893" cy="10271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119" h="21444" extrusionOk="0">
                        <a:moveTo>
                          <a:pt x="4951" y="1"/>
                        </a:moveTo>
                        <a:cubicBezTo>
                          <a:pt x="2219" y="1"/>
                          <a:pt x="1" y="2678"/>
                          <a:pt x="1" y="5983"/>
                        </a:cubicBezTo>
                        <a:lnTo>
                          <a:pt x="1" y="15461"/>
                        </a:lnTo>
                        <a:cubicBezTo>
                          <a:pt x="1" y="18766"/>
                          <a:pt x="2219" y="21443"/>
                          <a:pt x="4951" y="21443"/>
                        </a:cubicBezTo>
                        <a:lnTo>
                          <a:pt x="32168" y="21443"/>
                        </a:lnTo>
                        <a:cubicBezTo>
                          <a:pt x="34901" y="21443"/>
                          <a:pt x="37119" y="18766"/>
                          <a:pt x="37119" y="15461"/>
                        </a:cubicBezTo>
                        <a:lnTo>
                          <a:pt x="37119" y="5983"/>
                        </a:lnTo>
                        <a:cubicBezTo>
                          <a:pt x="37119" y="2678"/>
                          <a:pt x="34901" y="1"/>
                          <a:pt x="32168" y="1"/>
                        </a:cubicBezTo>
                        <a:close/>
                      </a:path>
                    </a:pathLst>
                  </a:custGeom>
                  <a:solidFill>
                    <a:srgbClr val="869FB1"/>
                  </a:solidFill>
                  <a:ln w="9525" cap="flat" cmpd="sng">
                    <a:solidFill>
                      <a:srgbClr val="CFD9E0"/>
                    </a:solidFill>
                    <a:prstDash val="solid"/>
                    <a:miter lim="364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  <p:sp>
            <p:nvSpPr>
              <p:cNvPr id="302" name="Google Shape;4584;p75"/>
              <p:cNvSpPr/>
              <p:nvPr/>
            </p:nvSpPr>
            <p:spPr>
              <a:xfrm>
                <a:off x="1258451" y="3798060"/>
                <a:ext cx="302718" cy="302541"/>
              </a:xfrm>
              <a:custGeom>
                <a:avLst/>
                <a:gdLst/>
                <a:ahLst/>
                <a:cxnLst/>
                <a:rect l="l" t="t" r="r" b="b"/>
                <a:pathLst>
                  <a:path w="63165" h="63161" fill="none" extrusionOk="0">
                    <a:moveTo>
                      <a:pt x="63165" y="31580"/>
                    </a:moveTo>
                    <a:cubicBezTo>
                      <a:pt x="63165" y="49021"/>
                      <a:pt x="49025" y="63161"/>
                      <a:pt x="31585" y="63161"/>
                    </a:cubicBezTo>
                    <a:cubicBezTo>
                      <a:pt x="14140" y="63161"/>
                      <a:pt x="1" y="49021"/>
                      <a:pt x="1" y="31580"/>
                    </a:cubicBezTo>
                    <a:cubicBezTo>
                      <a:pt x="1" y="14140"/>
                      <a:pt x="14140" y="0"/>
                      <a:pt x="31585" y="0"/>
                    </a:cubicBezTo>
                    <a:cubicBezTo>
                      <a:pt x="49025" y="0"/>
                      <a:pt x="63165" y="14140"/>
                      <a:pt x="63165" y="3158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303" name="Google Shape;4585;p75"/>
              <p:cNvGrpSpPr/>
              <p:nvPr/>
            </p:nvGrpSpPr>
            <p:grpSpPr>
              <a:xfrm>
                <a:off x="785350" y="3605478"/>
                <a:ext cx="535311" cy="249245"/>
                <a:chOff x="785350" y="3605478"/>
                <a:chExt cx="535311" cy="249245"/>
              </a:xfrm>
            </p:grpSpPr>
            <p:grpSp>
              <p:nvGrpSpPr>
                <p:cNvPr id="336" name="Google Shape;4586;p75"/>
                <p:cNvGrpSpPr/>
                <p:nvPr/>
              </p:nvGrpSpPr>
              <p:grpSpPr>
                <a:xfrm>
                  <a:off x="785350" y="3605478"/>
                  <a:ext cx="376191" cy="102736"/>
                  <a:chOff x="785350" y="3605478"/>
                  <a:chExt cx="376191" cy="102736"/>
                </a:xfrm>
              </p:grpSpPr>
              <p:sp>
                <p:nvSpPr>
                  <p:cNvPr id="340" name="Google Shape;4587;p75"/>
                  <p:cNvSpPr/>
                  <p:nvPr/>
                </p:nvSpPr>
                <p:spPr>
                  <a:xfrm>
                    <a:off x="808023" y="3655851"/>
                    <a:ext cx="175636" cy="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648" h="1" fill="none" extrusionOk="0">
                        <a:moveTo>
                          <a:pt x="36648" y="1"/>
                        </a:moveTo>
                        <a:lnTo>
                          <a:pt x="1" y="1"/>
                        </a:lnTo>
                      </a:path>
                    </a:pathLst>
                  </a:custGeom>
                  <a:noFill/>
                  <a:ln w="9525" cap="rnd" cmpd="sng">
                    <a:solidFill>
                      <a:srgbClr val="CFD9E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41" name="Google Shape;4588;p75"/>
                  <p:cNvSpPr/>
                  <p:nvPr/>
                </p:nvSpPr>
                <p:spPr>
                  <a:xfrm>
                    <a:off x="785350" y="3643867"/>
                    <a:ext cx="25635" cy="2562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349" h="5349" extrusionOk="0">
                        <a:moveTo>
                          <a:pt x="2674" y="0"/>
                        </a:moveTo>
                        <a:cubicBezTo>
                          <a:pt x="1197" y="0"/>
                          <a:pt x="0" y="1197"/>
                          <a:pt x="0" y="2674"/>
                        </a:cubicBezTo>
                        <a:cubicBezTo>
                          <a:pt x="0" y="4152"/>
                          <a:pt x="1197" y="5348"/>
                          <a:pt x="2674" y="5348"/>
                        </a:cubicBezTo>
                        <a:cubicBezTo>
                          <a:pt x="4152" y="5348"/>
                          <a:pt x="5348" y="4152"/>
                          <a:pt x="5348" y="2674"/>
                        </a:cubicBezTo>
                        <a:cubicBezTo>
                          <a:pt x="5348" y="1197"/>
                          <a:pt x="4152" y="0"/>
                          <a:pt x="2674" y="0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42" name="Google Shape;4589;p75"/>
                  <p:cNvSpPr/>
                  <p:nvPr/>
                </p:nvSpPr>
                <p:spPr>
                  <a:xfrm>
                    <a:off x="983648" y="3605478"/>
                    <a:ext cx="177893" cy="10273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119" h="21448" extrusionOk="0">
                        <a:moveTo>
                          <a:pt x="4951" y="1"/>
                        </a:moveTo>
                        <a:cubicBezTo>
                          <a:pt x="2219" y="1"/>
                          <a:pt x="1" y="2682"/>
                          <a:pt x="1" y="5987"/>
                        </a:cubicBezTo>
                        <a:lnTo>
                          <a:pt x="1" y="15464"/>
                        </a:lnTo>
                        <a:cubicBezTo>
                          <a:pt x="1" y="18769"/>
                          <a:pt x="2219" y="21447"/>
                          <a:pt x="4951" y="21447"/>
                        </a:cubicBezTo>
                        <a:lnTo>
                          <a:pt x="32172" y="21447"/>
                        </a:lnTo>
                        <a:cubicBezTo>
                          <a:pt x="34904" y="21447"/>
                          <a:pt x="37119" y="18769"/>
                          <a:pt x="37119" y="15464"/>
                        </a:cubicBezTo>
                        <a:lnTo>
                          <a:pt x="37119" y="5987"/>
                        </a:lnTo>
                        <a:cubicBezTo>
                          <a:pt x="37119" y="2682"/>
                          <a:pt x="34904" y="1"/>
                          <a:pt x="32172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 w="9525" cap="flat" cmpd="sng">
                    <a:solidFill>
                      <a:srgbClr val="CFD9E0"/>
                    </a:solidFill>
                    <a:prstDash val="solid"/>
                    <a:miter lim="364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337" name="Google Shape;4590;p75"/>
                <p:cNvGrpSpPr/>
                <p:nvPr/>
              </p:nvGrpSpPr>
              <p:grpSpPr>
                <a:xfrm>
                  <a:off x="1161530" y="3655851"/>
                  <a:ext cx="159131" cy="198872"/>
                  <a:chOff x="1161530" y="3655851"/>
                  <a:chExt cx="159131" cy="198872"/>
                </a:xfrm>
              </p:grpSpPr>
              <p:sp>
                <p:nvSpPr>
                  <p:cNvPr id="338" name="Google Shape;4591;p75"/>
                  <p:cNvSpPr/>
                  <p:nvPr/>
                </p:nvSpPr>
                <p:spPr>
                  <a:xfrm>
                    <a:off x="1161530" y="3655851"/>
                    <a:ext cx="146440" cy="18608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556" h="38848" fill="none" extrusionOk="0">
                        <a:moveTo>
                          <a:pt x="1" y="1"/>
                        </a:moveTo>
                        <a:lnTo>
                          <a:pt x="12633" y="1"/>
                        </a:lnTo>
                        <a:cubicBezTo>
                          <a:pt x="15723" y="1"/>
                          <a:pt x="16343" y="3466"/>
                          <a:pt x="16343" y="3466"/>
                        </a:cubicBezTo>
                        <a:lnTo>
                          <a:pt x="16343" y="26448"/>
                        </a:lnTo>
                        <a:lnTo>
                          <a:pt x="30556" y="26448"/>
                        </a:lnTo>
                        <a:lnTo>
                          <a:pt x="30556" y="38848"/>
                        </a:lnTo>
                      </a:path>
                    </a:pathLst>
                  </a:custGeom>
                  <a:noFill/>
                  <a:ln w="9525" cap="rnd" cmpd="sng">
                    <a:solidFill>
                      <a:srgbClr val="CFD9E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39" name="Google Shape;4592;p75"/>
                  <p:cNvSpPr/>
                  <p:nvPr/>
                </p:nvSpPr>
                <p:spPr>
                  <a:xfrm>
                    <a:off x="1293991" y="3829092"/>
                    <a:ext cx="26670" cy="2563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65" h="5351" extrusionOk="0">
                        <a:moveTo>
                          <a:pt x="2890" y="0"/>
                        </a:moveTo>
                        <a:cubicBezTo>
                          <a:pt x="1807" y="0"/>
                          <a:pt x="833" y="653"/>
                          <a:pt x="417" y="1653"/>
                        </a:cubicBezTo>
                        <a:cubicBezTo>
                          <a:pt x="1" y="2652"/>
                          <a:pt x="231" y="3801"/>
                          <a:pt x="997" y="4567"/>
                        </a:cubicBezTo>
                        <a:cubicBezTo>
                          <a:pt x="1509" y="5080"/>
                          <a:pt x="2193" y="5350"/>
                          <a:pt x="2888" y="5350"/>
                        </a:cubicBezTo>
                        <a:cubicBezTo>
                          <a:pt x="3233" y="5350"/>
                          <a:pt x="3580" y="5284"/>
                          <a:pt x="3912" y="5147"/>
                        </a:cubicBezTo>
                        <a:cubicBezTo>
                          <a:pt x="4911" y="4731"/>
                          <a:pt x="5564" y="3757"/>
                          <a:pt x="5564" y="2678"/>
                        </a:cubicBezTo>
                        <a:cubicBezTo>
                          <a:pt x="5564" y="1200"/>
                          <a:pt x="4364" y="0"/>
                          <a:pt x="2890" y="0"/>
                        </a:cubicBezTo>
                        <a:close/>
                      </a:path>
                    </a:pathLst>
                  </a:custGeom>
                  <a:solidFill>
                    <a:srgbClr val="CFD9E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  <p:grpSp>
            <p:nvGrpSpPr>
              <p:cNvPr id="304" name="Google Shape;4593;p75"/>
              <p:cNvGrpSpPr/>
              <p:nvPr/>
            </p:nvGrpSpPr>
            <p:grpSpPr>
              <a:xfrm>
                <a:off x="785350" y="4047614"/>
                <a:ext cx="535311" cy="240783"/>
                <a:chOff x="785350" y="4047614"/>
                <a:chExt cx="535311" cy="240783"/>
              </a:xfrm>
            </p:grpSpPr>
            <p:grpSp>
              <p:nvGrpSpPr>
                <p:cNvPr id="329" name="Google Shape;4594;p75"/>
                <p:cNvGrpSpPr/>
                <p:nvPr/>
              </p:nvGrpSpPr>
              <p:grpSpPr>
                <a:xfrm>
                  <a:off x="1161636" y="4047614"/>
                  <a:ext cx="159025" cy="190415"/>
                  <a:chOff x="1161636" y="4047614"/>
                  <a:chExt cx="159025" cy="190415"/>
                </a:xfrm>
              </p:grpSpPr>
              <p:sp>
                <p:nvSpPr>
                  <p:cNvPr id="334" name="Google Shape;4595;p75"/>
                  <p:cNvSpPr/>
                  <p:nvPr/>
                </p:nvSpPr>
                <p:spPr>
                  <a:xfrm>
                    <a:off x="1293991" y="4047614"/>
                    <a:ext cx="26670" cy="2563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65" h="5351" extrusionOk="0">
                        <a:moveTo>
                          <a:pt x="2890" y="1"/>
                        </a:moveTo>
                        <a:cubicBezTo>
                          <a:pt x="1807" y="1"/>
                          <a:pt x="833" y="654"/>
                          <a:pt x="417" y="1653"/>
                        </a:cubicBezTo>
                        <a:cubicBezTo>
                          <a:pt x="1" y="2653"/>
                          <a:pt x="231" y="3802"/>
                          <a:pt x="997" y="4568"/>
                        </a:cubicBezTo>
                        <a:cubicBezTo>
                          <a:pt x="1510" y="5078"/>
                          <a:pt x="2195" y="5350"/>
                          <a:pt x="2891" y="5350"/>
                        </a:cubicBezTo>
                        <a:cubicBezTo>
                          <a:pt x="3235" y="5350"/>
                          <a:pt x="3581" y="5284"/>
                          <a:pt x="3912" y="5148"/>
                        </a:cubicBezTo>
                        <a:cubicBezTo>
                          <a:pt x="4911" y="4732"/>
                          <a:pt x="5564" y="3758"/>
                          <a:pt x="5564" y="2675"/>
                        </a:cubicBezTo>
                        <a:cubicBezTo>
                          <a:pt x="5564" y="1197"/>
                          <a:pt x="4364" y="1"/>
                          <a:pt x="2890" y="1"/>
                        </a:cubicBezTo>
                        <a:close/>
                      </a:path>
                    </a:pathLst>
                  </a:custGeom>
                  <a:solidFill>
                    <a:srgbClr val="CFD9E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35" name="Google Shape;4596;p75"/>
                  <p:cNvSpPr/>
                  <p:nvPr/>
                </p:nvSpPr>
                <p:spPr>
                  <a:xfrm>
                    <a:off x="1161636" y="4073229"/>
                    <a:ext cx="146334" cy="1648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534" h="34405" fill="none" extrusionOk="0">
                        <a:moveTo>
                          <a:pt x="0" y="34404"/>
                        </a:moveTo>
                        <a:lnTo>
                          <a:pt x="12611" y="34404"/>
                        </a:lnTo>
                        <a:cubicBezTo>
                          <a:pt x="15705" y="34404"/>
                          <a:pt x="16325" y="30939"/>
                          <a:pt x="16325" y="30939"/>
                        </a:cubicBezTo>
                        <a:lnTo>
                          <a:pt x="16325" y="7957"/>
                        </a:lnTo>
                        <a:lnTo>
                          <a:pt x="30534" y="7957"/>
                        </a:lnTo>
                        <a:lnTo>
                          <a:pt x="30534" y="1"/>
                        </a:lnTo>
                      </a:path>
                    </a:pathLst>
                  </a:custGeom>
                  <a:noFill/>
                  <a:ln w="9525" cap="rnd" cmpd="sng">
                    <a:solidFill>
                      <a:srgbClr val="CFD9E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330" name="Google Shape;4597;p75"/>
                <p:cNvGrpSpPr/>
                <p:nvPr/>
              </p:nvGrpSpPr>
              <p:grpSpPr>
                <a:xfrm>
                  <a:off x="785350" y="4185661"/>
                  <a:ext cx="376191" cy="102736"/>
                  <a:chOff x="785350" y="4185661"/>
                  <a:chExt cx="376191" cy="102736"/>
                </a:xfrm>
              </p:grpSpPr>
              <p:sp>
                <p:nvSpPr>
                  <p:cNvPr id="331" name="Google Shape;4598;p75"/>
                  <p:cNvSpPr/>
                  <p:nvPr/>
                </p:nvSpPr>
                <p:spPr>
                  <a:xfrm>
                    <a:off x="808023" y="4238011"/>
                    <a:ext cx="175636" cy="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648" h="1" fill="none" extrusionOk="0">
                        <a:moveTo>
                          <a:pt x="36648" y="0"/>
                        </a:moveTo>
                        <a:lnTo>
                          <a:pt x="1" y="0"/>
                        </a:lnTo>
                      </a:path>
                    </a:pathLst>
                  </a:custGeom>
                  <a:noFill/>
                  <a:ln w="9525" cap="rnd" cmpd="sng">
                    <a:solidFill>
                      <a:srgbClr val="CFD9E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32" name="Google Shape;4599;p75"/>
                  <p:cNvSpPr/>
                  <p:nvPr/>
                </p:nvSpPr>
                <p:spPr>
                  <a:xfrm>
                    <a:off x="983648" y="4185661"/>
                    <a:ext cx="177893" cy="10273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119" h="21448" extrusionOk="0">
                        <a:moveTo>
                          <a:pt x="4951" y="1"/>
                        </a:moveTo>
                        <a:cubicBezTo>
                          <a:pt x="2219" y="1"/>
                          <a:pt x="1" y="2679"/>
                          <a:pt x="1" y="5984"/>
                        </a:cubicBezTo>
                        <a:lnTo>
                          <a:pt x="1" y="15461"/>
                        </a:lnTo>
                        <a:cubicBezTo>
                          <a:pt x="1" y="18766"/>
                          <a:pt x="2219" y="21447"/>
                          <a:pt x="4951" y="21447"/>
                        </a:cubicBezTo>
                        <a:lnTo>
                          <a:pt x="32172" y="21447"/>
                        </a:lnTo>
                        <a:cubicBezTo>
                          <a:pt x="34904" y="21447"/>
                          <a:pt x="37119" y="18766"/>
                          <a:pt x="37119" y="15461"/>
                        </a:cubicBezTo>
                        <a:lnTo>
                          <a:pt x="37119" y="5984"/>
                        </a:lnTo>
                        <a:cubicBezTo>
                          <a:pt x="37119" y="2679"/>
                          <a:pt x="34904" y="1"/>
                          <a:pt x="32172" y="1"/>
                        </a:cubicBezTo>
                        <a:close/>
                      </a:path>
                    </a:pathLst>
                  </a:custGeom>
                  <a:solidFill>
                    <a:srgbClr val="E4E9ED"/>
                  </a:solidFill>
                  <a:ln w="9525" cap="flat" cmpd="sng">
                    <a:solidFill>
                      <a:srgbClr val="CFD9E0"/>
                    </a:solidFill>
                    <a:prstDash val="solid"/>
                    <a:miter lim="364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33" name="Google Shape;4600;p75"/>
                  <p:cNvSpPr/>
                  <p:nvPr/>
                </p:nvSpPr>
                <p:spPr>
                  <a:xfrm>
                    <a:off x="785350" y="4224370"/>
                    <a:ext cx="26646" cy="2563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60" h="5351" extrusionOk="0">
                        <a:moveTo>
                          <a:pt x="2674" y="0"/>
                        </a:moveTo>
                        <a:cubicBezTo>
                          <a:pt x="2328" y="0"/>
                          <a:pt x="1980" y="67"/>
                          <a:pt x="1649" y="203"/>
                        </a:cubicBezTo>
                        <a:cubicBezTo>
                          <a:pt x="650" y="619"/>
                          <a:pt x="0" y="1593"/>
                          <a:pt x="0" y="2677"/>
                        </a:cubicBezTo>
                        <a:cubicBezTo>
                          <a:pt x="0" y="4150"/>
                          <a:pt x="1197" y="5351"/>
                          <a:pt x="2674" y="5351"/>
                        </a:cubicBezTo>
                        <a:cubicBezTo>
                          <a:pt x="3754" y="5351"/>
                          <a:pt x="4732" y="4698"/>
                          <a:pt x="5144" y="3698"/>
                        </a:cubicBezTo>
                        <a:cubicBezTo>
                          <a:pt x="5560" y="2699"/>
                          <a:pt x="5330" y="1550"/>
                          <a:pt x="4568" y="783"/>
                        </a:cubicBezTo>
                        <a:cubicBezTo>
                          <a:pt x="4055" y="271"/>
                          <a:pt x="3370" y="0"/>
                          <a:pt x="2674" y="0"/>
                        </a:cubicBezTo>
                        <a:close/>
                      </a:path>
                    </a:pathLst>
                  </a:custGeom>
                  <a:solidFill>
                    <a:srgbClr val="E4E9E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  <p:grpSp>
            <p:nvGrpSpPr>
              <p:cNvPr id="305" name="Google Shape;4601;p75"/>
              <p:cNvGrpSpPr/>
              <p:nvPr/>
            </p:nvGrpSpPr>
            <p:grpSpPr>
              <a:xfrm>
                <a:off x="1501054" y="3605478"/>
                <a:ext cx="526340" cy="249240"/>
                <a:chOff x="1501054" y="3605478"/>
                <a:chExt cx="526340" cy="249240"/>
              </a:xfrm>
            </p:grpSpPr>
            <p:grpSp>
              <p:nvGrpSpPr>
                <p:cNvPr id="321" name="Google Shape;4602;p75"/>
                <p:cNvGrpSpPr/>
                <p:nvPr/>
              </p:nvGrpSpPr>
              <p:grpSpPr>
                <a:xfrm>
                  <a:off x="1834208" y="3643867"/>
                  <a:ext cx="193185" cy="25622"/>
                  <a:chOff x="1834208" y="3643867"/>
                  <a:chExt cx="193185" cy="25622"/>
                </a:xfrm>
              </p:grpSpPr>
              <p:sp>
                <p:nvSpPr>
                  <p:cNvPr id="327" name="Google Shape;4603;p75"/>
                  <p:cNvSpPr/>
                  <p:nvPr/>
                </p:nvSpPr>
                <p:spPr>
                  <a:xfrm>
                    <a:off x="1834208" y="3655851"/>
                    <a:ext cx="167541" cy="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4959" h="1" fill="none" extrusionOk="0">
                        <a:moveTo>
                          <a:pt x="1" y="1"/>
                        </a:moveTo>
                        <a:lnTo>
                          <a:pt x="34959" y="1"/>
                        </a:lnTo>
                      </a:path>
                    </a:pathLst>
                  </a:custGeom>
                  <a:noFill/>
                  <a:ln w="9525" cap="rnd" cmpd="sng">
                    <a:solidFill>
                      <a:srgbClr val="CFD9E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28" name="Google Shape;4604;p75"/>
                  <p:cNvSpPr/>
                  <p:nvPr/>
                </p:nvSpPr>
                <p:spPr>
                  <a:xfrm>
                    <a:off x="2000728" y="3643867"/>
                    <a:ext cx="26665" cy="2562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64" h="5349" extrusionOk="0">
                        <a:moveTo>
                          <a:pt x="2886" y="0"/>
                        </a:moveTo>
                        <a:cubicBezTo>
                          <a:pt x="1806" y="0"/>
                          <a:pt x="828" y="650"/>
                          <a:pt x="416" y="1649"/>
                        </a:cubicBezTo>
                        <a:cubicBezTo>
                          <a:pt x="0" y="2649"/>
                          <a:pt x="230" y="3802"/>
                          <a:pt x="996" y="4564"/>
                        </a:cubicBezTo>
                        <a:cubicBezTo>
                          <a:pt x="1506" y="5076"/>
                          <a:pt x="2190" y="5349"/>
                          <a:pt x="2887" y="5349"/>
                        </a:cubicBezTo>
                        <a:cubicBezTo>
                          <a:pt x="3232" y="5349"/>
                          <a:pt x="3580" y="5282"/>
                          <a:pt x="3911" y="5144"/>
                        </a:cubicBezTo>
                        <a:cubicBezTo>
                          <a:pt x="4911" y="4732"/>
                          <a:pt x="5560" y="3758"/>
                          <a:pt x="5563" y="2674"/>
                        </a:cubicBezTo>
                        <a:cubicBezTo>
                          <a:pt x="5560" y="1197"/>
                          <a:pt x="4363" y="0"/>
                          <a:pt x="2886" y="0"/>
                        </a:cubicBezTo>
                        <a:close/>
                      </a:path>
                    </a:pathLst>
                  </a:custGeom>
                  <a:solidFill>
                    <a:srgbClr val="A5B7C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322" name="Google Shape;4605;p75"/>
                <p:cNvGrpSpPr/>
                <p:nvPr/>
              </p:nvGrpSpPr>
              <p:grpSpPr>
                <a:xfrm>
                  <a:off x="1501054" y="3605478"/>
                  <a:ext cx="333165" cy="249240"/>
                  <a:chOff x="1501054" y="3605478"/>
                  <a:chExt cx="333165" cy="249240"/>
                </a:xfrm>
              </p:grpSpPr>
              <p:sp>
                <p:nvSpPr>
                  <p:cNvPr id="323" name="Google Shape;4606;p75"/>
                  <p:cNvSpPr/>
                  <p:nvPr/>
                </p:nvSpPr>
                <p:spPr>
                  <a:xfrm>
                    <a:off x="1656330" y="3605478"/>
                    <a:ext cx="177888" cy="10273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118" h="21448" extrusionOk="0">
                        <a:moveTo>
                          <a:pt x="4947" y="1"/>
                        </a:moveTo>
                        <a:cubicBezTo>
                          <a:pt x="2214" y="1"/>
                          <a:pt x="0" y="2682"/>
                          <a:pt x="0" y="5987"/>
                        </a:cubicBezTo>
                        <a:lnTo>
                          <a:pt x="0" y="15464"/>
                        </a:lnTo>
                        <a:cubicBezTo>
                          <a:pt x="0" y="18769"/>
                          <a:pt x="2214" y="21447"/>
                          <a:pt x="4950" y="21447"/>
                        </a:cubicBezTo>
                        <a:lnTo>
                          <a:pt x="32168" y="21447"/>
                        </a:lnTo>
                        <a:cubicBezTo>
                          <a:pt x="34900" y="21447"/>
                          <a:pt x="37118" y="18769"/>
                          <a:pt x="37118" y="15464"/>
                        </a:cubicBezTo>
                        <a:lnTo>
                          <a:pt x="37118" y="5987"/>
                        </a:lnTo>
                        <a:cubicBezTo>
                          <a:pt x="37118" y="2682"/>
                          <a:pt x="34900" y="1"/>
                          <a:pt x="32168" y="1"/>
                        </a:cubicBezTo>
                        <a:close/>
                      </a:path>
                    </a:pathLst>
                  </a:custGeom>
                  <a:solidFill>
                    <a:srgbClr val="A5B7C5"/>
                  </a:solidFill>
                  <a:ln w="9525" cap="flat" cmpd="sng">
                    <a:solidFill>
                      <a:srgbClr val="CFD9E0"/>
                    </a:solidFill>
                    <a:prstDash val="solid"/>
                    <a:miter lim="364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grpSp>
                <p:nvGrpSpPr>
                  <p:cNvPr id="324" name="Google Shape;4607;p75"/>
                  <p:cNvGrpSpPr/>
                  <p:nvPr/>
                </p:nvGrpSpPr>
                <p:grpSpPr>
                  <a:xfrm>
                    <a:off x="1501054" y="3655851"/>
                    <a:ext cx="155286" cy="198867"/>
                    <a:chOff x="1501054" y="3655851"/>
                    <a:chExt cx="155286" cy="198867"/>
                  </a:xfrm>
                </p:grpSpPr>
                <p:sp>
                  <p:nvSpPr>
                    <p:cNvPr id="325" name="Google Shape;4608;p75"/>
                    <p:cNvSpPr/>
                    <p:nvPr/>
                  </p:nvSpPr>
                  <p:spPr>
                    <a:xfrm>
                      <a:off x="1516351" y="3655851"/>
                      <a:ext cx="139989" cy="186082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210" h="38848" fill="none" extrusionOk="0">
                          <a:moveTo>
                            <a:pt x="29209" y="1"/>
                          </a:moveTo>
                          <a:lnTo>
                            <a:pt x="17922" y="1"/>
                          </a:lnTo>
                          <a:cubicBezTo>
                            <a:pt x="14829" y="1"/>
                            <a:pt x="14209" y="3466"/>
                            <a:pt x="14209" y="3466"/>
                          </a:cubicBezTo>
                          <a:lnTo>
                            <a:pt x="14209" y="26448"/>
                          </a:lnTo>
                          <a:lnTo>
                            <a:pt x="0" y="26448"/>
                          </a:lnTo>
                          <a:lnTo>
                            <a:pt x="0" y="38848"/>
                          </a:lnTo>
                        </a:path>
                      </a:pathLst>
                    </a:custGeom>
                    <a:noFill/>
                    <a:ln w="9525" cap="rnd" cmpd="sng">
                      <a:solidFill>
                        <a:srgbClr val="CFD9E0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326" name="Google Shape;4609;p75"/>
                    <p:cNvSpPr/>
                    <p:nvPr/>
                  </p:nvSpPr>
                  <p:spPr>
                    <a:xfrm>
                      <a:off x="1501054" y="3829092"/>
                      <a:ext cx="26646" cy="25626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60" h="5350" extrusionOk="0">
                          <a:moveTo>
                            <a:pt x="2886" y="0"/>
                          </a:moveTo>
                          <a:cubicBezTo>
                            <a:pt x="1806" y="0"/>
                            <a:pt x="828" y="653"/>
                            <a:pt x="416" y="1653"/>
                          </a:cubicBezTo>
                          <a:cubicBezTo>
                            <a:pt x="0" y="2652"/>
                            <a:pt x="230" y="3801"/>
                            <a:pt x="996" y="4567"/>
                          </a:cubicBezTo>
                          <a:cubicBezTo>
                            <a:pt x="1507" y="5078"/>
                            <a:pt x="2192" y="5350"/>
                            <a:pt x="2890" y="5350"/>
                          </a:cubicBezTo>
                          <a:cubicBezTo>
                            <a:pt x="3234" y="5350"/>
                            <a:pt x="3581" y="5283"/>
                            <a:pt x="3911" y="5147"/>
                          </a:cubicBezTo>
                          <a:cubicBezTo>
                            <a:pt x="4910" y="4731"/>
                            <a:pt x="5560" y="3757"/>
                            <a:pt x="5560" y="2678"/>
                          </a:cubicBezTo>
                          <a:cubicBezTo>
                            <a:pt x="5560" y="1200"/>
                            <a:pt x="4363" y="0"/>
                            <a:pt x="2886" y="0"/>
                          </a:cubicBezTo>
                          <a:close/>
                        </a:path>
                      </a:pathLst>
                    </a:custGeom>
                    <a:solidFill>
                      <a:srgbClr val="CFD9E0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</p:grpSp>
            </p:grpSp>
          </p:grpSp>
          <p:grpSp>
            <p:nvGrpSpPr>
              <p:cNvPr id="306" name="Google Shape;4610;p75"/>
              <p:cNvGrpSpPr/>
              <p:nvPr/>
            </p:nvGrpSpPr>
            <p:grpSpPr>
              <a:xfrm>
                <a:off x="724986" y="3800594"/>
                <a:ext cx="532950" cy="302090"/>
                <a:chOff x="724986" y="3800594"/>
                <a:chExt cx="532950" cy="302090"/>
              </a:xfrm>
            </p:grpSpPr>
            <p:grpSp>
              <p:nvGrpSpPr>
                <p:cNvPr id="307" name="Google Shape;4611;p75"/>
                <p:cNvGrpSpPr/>
                <p:nvPr/>
              </p:nvGrpSpPr>
              <p:grpSpPr>
                <a:xfrm>
                  <a:off x="724986" y="4044367"/>
                  <a:ext cx="181314" cy="25626"/>
                  <a:chOff x="724986" y="4044367"/>
                  <a:chExt cx="181314" cy="25626"/>
                </a:xfrm>
              </p:grpSpPr>
              <p:sp>
                <p:nvSpPr>
                  <p:cNvPr id="319" name="Google Shape;4612;p75"/>
                  <p:cNvSpPr/>
                  <p:nvPr/>
                </p:nvSpPr>
                <p:spPr>
                  <a:xfrm>
                    <a:off x="746695" y="4059966"/>
                    <a:ext cx="159605" cy="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303" h="1" fill="none" extrusionOk="0">
                        <a:moveTo>
                          <a:pt x="1" y="1"/>
                        </a:moveTo>
                        <a:lnTo>
                          <a:pt x="33303" y="1"/>
                        </a:lnTo>
                      </a:path>
                    </a:pathLst>
                  </a:custGeom>
                  <a:noFill/>
                  <a:ln w="9525" cap="rnd" cmpd="sng">
                    <a:solidFill>
                      <a:srgbClr val="CFD9E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20" name="Google Shape;4613;p75"/>
                  <p:cNvSpPr/>
                  <p:nvPr/>
                </p:nvSpPr>
                <p:spPr>
                  <a:xfrm>
                    <a:off x="724986" y="4044367"/>
                    <a:ext cx="26646" cy="2562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60" h="5350" extrusionOk="0">
                        <a:moveTo>
                          <a:pt x="2674" y="0"/>
                        </a:moveTo>
                        <a:cubicBezTo>
                          <a:pt x="1197" y="0"/>
                          <a:pt x="0" y="1197"/>
                          <a:pt x="0" y="2674"/>
                        </a:cubicBezTo>
                        <a:cubicBezTo>
                          <a:pt x="0" y="3758"/>
                          <a:pt x="653" y="4732"/>
                          <a:pt x="1653" y="5147"/>
                        </a:cubicBezTo>
                        <a:cubicBezTo>
                          <a:pt x="1983" y="5284"/>
                          <a:pt x="2329" y="5350"/>
                          <a:pt x="2673" y="5350"/>
                        </a:cubicBezTo>
                        <a:cubicBezTo>
                          <a:pt x="3369" y="5350"/>
                          <a:pt x="4054" y="5078"/>
                          <a:pt x="4567" y="4567"/>
                        </a:cubicBezTo>
                        <a:cubicBezTo>
                          <a:pt x="5330" y="3801"/>
                          <a:pt x="5559" y="2649"/>
                          <a:pt x="5147" y="1653"/>
                        </a:cubicBezTo>
                        <a:cubicBezTo>
                          <a:pt x="4731" y="653"/>
                          <a:pt x="3757" y="0"/>
                          <a:pt x="2674" y="0"/>
                        </a:cubicBezTo>
                        <a:close/>
                      </a:path>
                    </a:pathLst>
                  </a:custGeom>
                  <a:solidFill>
                    <a:srgbClr val="667E9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308" name="Google Shape;4614;p75"/>
                <p:cNvGrpSpPr/>
                <p:nvPr/>
              </p:nvGrpSpPr>
              <p:grpSpPr>
                <a:xfrm>
                  <a:off x="906290" y="3800594"/>
                  <a:ext cx="351646" cy="302090"/>
                  <a:chOff x="906290" y="3800594"/>
                  <a:chExt cx="351646" cy="302090"/>
                </a:xfrm>
              </p:grpSpPr>
              <p:grpSp>
                <p:nvGrpSpPr>
                  <p:cNvPr id="312" name="Google Shape;4615;p75"/>
                  <p:cNvGrpSpPr/>
                  <p:nvPr/>
                </p:nvGrpSpPr>
                <p:grpSpPr>
                  <a:xfrm>
                    <a:off x="1084172" y="3842857"/>
                    <a:ext cx="173764" cy="217131"/>
                    <a:chOff x="1084172" y="3842857"/>
                    <a:chExt cx="173764" cy="217131"/>
                  </a:xfrm>
                </p:grpSpPr>
                <p:grpSp>
                  <p:nvGrpSpPr>
                    <p:cNvPr id="315" name="Google Shape;4616;p75"/>
                    <p:cNvGrpSpPr/>
                    <p:nvPr/>
                  </p:nvGrpSpPr>
                  <p:grpSpPr>
                    <a:xfrm>
                      <a:off x="1156862" y="3936509"/>
                      <a:ext cx="101073" cy="25622"/>
                      <a:chOff x="1156862" y="3936509"/>
                      <a:chExt cx="101073" cy="25622"/>
                    </a:xfrm>
                  </p:grpSpPr>
                  <p:sp>
                    <p:nvSpPr>
                      <p:cNvPr id="317" name="Google Shape;4617;p75"/>
                      <p:cNvSpPr/>
                      <p:nvPr/>
                    </p:nvSpPr>
                    <p:spPr>
                      <a:xfrm>
                        <a:off x="1156862" y="3936509"/>
                        <a:ext cx="26651" cy="25622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61" h="5349" extrusionOk="0">
                            <a:moveTo>
                              <a:pt x="2886" y="1"/>
                            </a:moveTo>
                            <a:cubicBezTo>
                              <a:pt x="1803" y="1"/>
                              <a:pt x="829" y="650"/>
                              <a:pt x="413" y="1649"/>
                            </a:cubicBezTo>
                            <a:cubicBezTo>
                              <a:pt x="1" y="2649"/>
                              <a:pt x="227" y="3798"/>
                              <a:pt x="993" y="4564"/>
                            </a:cubicBezTo>
                            <a:cubicBezTo>
                              <a:pt x="1505" y="5076"/>
                              <a:pt x="2189" y="5349"/>
                              <a:pt x="2884" y="5349"/>
                            </a:cubicBezTo>
                            <a:cubicBezTo>
                              <a:pt x="3229" y="5349"/>
                              <a:pt x="3576" y="5282"/>
                              <a:pt x="3908" y="5144"/>
                            </a:cubicBezTo>
                            <a:cubicBezTo>
                              <a:pt x="4907" y="4732"/>
                              <a:pt x="5560" y="3758"/>
                              <a:pt x="5560" y="2674"/>
                            </a:cubicBezTo>
                            <a:cubicBezTo>
                              <a:pt x="5560" y="1197"/>
                              <a:pt x="4364" y="1"/>
                              <a:pt x="2886" y="1"/>
                            </a:cubicBezTo>
                            <a:close/>
                          </a:path>
                        </a:pathLst>
                      </a:custGeom>
                      <a:solidFill>
                        <a:srgbClr val="CFD9E0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318" name="Google Shape;4618;p75"/>
                      <p:cNvSpPr/>
                      <p:nvPr/>
                    </p:nvSpPr>
                    <p:spPr>
                      <a:xfrm>
                        <a:off x="1173592" y="3951414"/>
                        <a:ext cx="84343" cy="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7599" h="1" fill="none" extrusionOk="0">
                            <a:moveTo>
                              <a:pt x="17598" y="0"/>
                            </a:moveTo>
                            <a:lnTo>
                              <a:pt x="1" y="0"/>
                            </a:lnTo>
                          </a:path>
                        </a:pathLst>
                      </a:custGeom>
                      <a:noFill/>
                      <a:ln w="9525" cap="rnd" cmpd="sng">
                        <a:solidFill>
                          <a:srgbClr val="CFD9E0"/>
                        </a:solidFill>
                        <a:prstDash val="solid"/>
                        <a:round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</p:grpSp>
                <p:sp>
                  <p:nvSpPr>
                    <p:cNvPr id="316" name="Google Shape;4619;p75"/>
                    <p:cNvSpPr/>
                    <p:nvPr/>
                  </p:nvSpPr>
                  <p:spPr>
                    <a:xfrm>
                      <a:off x="1084172" y="3842857"/>
                      <a:ext cx="86476" cy="217131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8044" h="45330" fill="none" extrusionOk="0">
                          <a:moveTo>
                            <a:pt x="0" y="45330"/>
                          </a:moveTo>
                          <a:lnTo>
                            <a:pt x="12418" y="45330"/>
                          </a:lnTo>
                          <a:cubicBezTo>
                            <a:pt x="15150" y="45330"/>
                            <a:pt x="18043" y="42619"/>
                            <a:pt x="18043" y="35634"/>
                          </a:cubicBezTo>
                          <a:lnTo>
                            <a:pt x="18043" y="9697"/>
                          </a:lnTo>
                          <a:cubicBezTo>
                            <a:pt x="18043" y="2711"/>
                            <a:pt x="15150" y="1"/>
                            <a:pt x="12418" y="1"/>
                          </a:cubicBezTo>
                          <a:lnTo>
                            <a:pt x="1715" y="1"/>
                          </a:lnTo>
                        </a:path>
                      </a:pathLst>
                    </a:custGeom>
                    <a:noFill/>
                    <a:ln w="9525" cap="rnd" cmpd="sng">
                      <a:solidFill>
                        <a:srgbClr val="CFD9E0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</p:grpSp>
              <p:sp>
                <p:nvSpPr>
                  <p:cNvPr id="313" name="Google Shape;4620;p75"/>
                  <p:cNvSpPr/>
                  <p:nvPr/>
                </p:nvSpPr>
                <p:spPr>
                  <a:xfrm>
                    <a:off x="906290" y="3999967"/>
                    <a:ext cx="177893" cy="10271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119" h="21444" extrusionOk="0">
                        <a:moveTo>
                          <a:pt x="4947" y="1"/>
                        </a:moveTo>
                        <a:cubicBezTo>
                          <a:pt x="2215" y="1"/>
                          <a:pt x="1" y="2678"/>
                          <a:pt x="1" y="5983"/>
                        </a:cubicBezTo>
                        <a:lnTo>
                          <a:pt x="1" y="15461"/>
                        </a:lnTo>
                        <a:cubicBezTo>
                          <a:pt x="1" y="18766"/>
                          <a:pt x="2215" y="21443"/>
                          <a:pt x="4947" y="21443"/>
                        </a:cubicBezTo>
                        <a:lnTo>
                          <a:pt x="32168" y="21443"/>
                        </a:lnTo>
                        <a:cubicBezTo>
                          <a:pt x="34901" y="21443"/>
                          <a:pt x="37118" y="18766"/>
                          <a:pt x="37118" y="15461"/>
                        </a:cubicBezTo>
                        <a:lnTo>
                          <a:pt x="37118" y="5983"/>
                        </a:lnTo>
                        <a:cubicBezTo>
                          <a:pt x="37118" y="2678"/>
                          <a:pt x="34901" y="1"/>
                          <a:pt x="32168" y="1"/>
                        </a:cubicBezTo>
                        <a:close/>
                      </a:path>
                    </a:pathLst>
                  </a:custGeom>
                  <a:solidFill>
                    <a:srgbClr val="667E92"/>
                  </a:solidFill>
                  <a:ln w="9525" cap="flat" cmpd="sng">
                    <a:solidFill>
                      <a:srgbClr val="CFD9E0"/>
                    </a:solidFill>
                    <a:prstDash val="solid"/>
                    <a:miter lim="364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14" name="Google Shape;4621;p75"/>
                  <p:cNvSpPr/>
                  <p:nvPr/>
                </p:nvSpPr>
                <p:spPr>
                  <a:xfrm>
                    <a:off x="914509" y="3800594"/>
                    <a:ext cx="177888" cy="10273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118" h="21447" extrusionOk="0">
                        <a:moveTo>
                          <a:pt x="4951" y="0"/>
                        </a:moveTo>
                        <a:cubicBezTo>
                          <a:pt x="2218" y="0"/>
                          <a:pt x="0" y="2678"/>
                          <a:pt x="0" y="5983"/>
                        </a:cubicBezTo>
                        <a:lnTo>
                          <a:pt x="0" y="15460"/>
                        </a:lnTo>
                        <a:cubicBezTo>
                          <a:pt x="0" y="18765"/>
                          <a:pt x="2215" y="21446"/>
                          <a:pt x="4951" y="21446"/>
                        </a:cubicBezTo>
                        <a:lnTo>
                          <a:pt x="32168" y="21446"/>
                        </a:lnTo>
                        <a:cubicBezTo>
                          <a:pt x="34900" y="21446"/>
                          <a:pt x="37118" y="18765"/>
                          <a:pt x="37118" y="15460"/>
                        </a:cubicBezTo>
                        <a:lnTo>
                          <a:pt x="37118" y="5983"/>
                        </a:lnTo>
                        <a:cubicBezTo>
                          <a:pt x="37118" y="2678"/>
                          <a:pt x="34900" y="0"/>
                          <a:pt x="32168" y="0"/>
                        </a:cubicBezTo>
                        <a:close/>
                      </a:path>
                    </a:pathLst>
                  </a:custGeom>
                  <a:solidFill>
                    <a:srgbClr val="E6EBEF"/>
                  </a:solidFill>
                  <a:ln w="9525" cap="flat" cmpd="sng">
                    <a:solidFill>
                      <a:srgbClr val="CFD9E0"/>
                    </a:solidFill>
                    <a:prstDash val="solid"/>
                    <a:miter lim="364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309" name="Google Shape;4622;p75"/>
                <p:cNvGrpSpPr/>
                <p:nvPr/>
              </p:nvGrpSpPr>
              <p:grpSpPr>
                <a:xfrm>
                  <a:off x="724986" y="3830189"/>
                  <a:ext cx="189533" cy="25626"/>
                  <a:chOff x="724986" y="3830189"/>
                  <a:chExt cx="189533" cy="25626"/>
                </a:xfrm>
              </p:grpSpPr>
              <p:sp>
                <p:nvSpPr>
                  <p:cNvPr id="310" name="Google Shape;4623;p75"/>
                  <p:cNvSpPr/>
                  <p:nvPr/>
                </p:nvSpPr>
                <p:spPr>
                  <a:xfrm>
                    <a:off x="724986" y="3830189"/>
                    <a:ext cx="26646" cy="2562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60" h="5350" extrusionOk="0">
                        <a:moveTo>
                          <a:pt x="2674" y="1"/>
                        </a:moveTo>
                        <a:cubicBezTo>
                          <a:pt x="1197" y="1"/>
                          <a:pt x="0" y="1197"/>
                          <a:pt x="0" y="2675"/>
                        </a:cubicBezTo>
                        <a:cubicBezTo>
                          <a:pt x="0" y="3758"/>
                          <a:pt x="653" y="4732"/>
                          <a:pt x="1653" y="5144"/>
                        </a:cubicBezTo>
                        <a:cubicBezTo>
                          <a:pt x="1984" y="5282"/>
                          <a:pt x="2331" y="5349"/>
                          <a:pt x="2676" y="5349"/>
                        </a:cubicBezTo>
                        <a:cubicBezTo>
                          <a:pt x="3371" y="5349"/>
                          <a:pt x="4055" y="5077"/>
                          <a:pt x="4567" y="4564"/>
                        </a:cubicBezTo>
                        <a:cubicBezTo>
                          <a:pt x="5330" y="3802"/>
                          <a:pt x="5559" y="2649"/>
                          <a:pt x="5147" y="1650"/>
                        </a:cubicBezTo>
                        <a:cubicBezTo>
                          <a:pt x="4731" y="650"/>
                          <a:pt x="3757" y="1"/>
                          <a:pt x="2674" y="1"/>
                        </a:cubicBezTo>
                        <a:close/>
                      </a:path>
                    </a:pathLst>
                  </a:custGeom>
                  <a:solidFill>
                    <a:srgbClr val="E6EBE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11" name="Google Shape;4624;p75"/>
                  <p:cNvSpPr/>
                  <p:nvPr/>
                </p:nvSpPr>
                <p:spPr>
                  <a:xfrm>
                    <a:off x="746695" y="3842838"/>
                    <a:ext cx="167824" cy="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018" h="1" fill="none" extrusionOk="0">
                        <a:moveTo>
                          <a:pt x="35017" y="1"/>
                        </a:moveTo>
                        <a:lnTo>
                          <a:pt x="1" y="1"/>
                        </a:lnTo>
                      </a:path>
                    </a:pathLst>
                  </a:custGeom>
                  <a:noFill/>
                  <a:ln w="9525" cap="rnd" cmpd="sng">
                    <a:solidFill>
                      <a:srgbClr val="CFD9E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</p:grpSp>
      </p:grpSp>
      <p:grpSp>
        <p:nvGrpSpPr>
          <p:cNvPr id="384" name="Google Shape;4625;p75"/>
          <p:cNvGrpSpPr/>
          <p:nvPr/>
        </p:nvGrpSpPr>
        <p:grpSpPr>
          <a:xfrm>
            <a:off x="2182548" y="2170727"/>
            <a:ext cx="948701" cy="935378"/>
            <a:chOff x="2253298" y="2428317"/>
            <a:chExt cx="948701" cy="935378"/>
          </a:xfrm>
        </p:grpSpPr>
        <p:sp>
          <p:nvSpPr>
            <p:cNvPr id="385" name="Google Shape;4626;p75"/>
            <p:cNvSpPr/>
            <p:nvPr/>
          </p:nvSpPr>
          <p:spPr>
            <a:xfrm>
              <a:off x="2418065" y="2799334"/>
              <a:ext cx="619167" cy="193359"/>
            </a:xfrm>
            <a:custGeom>
              <a:avLst/>
              <a:gdLst/>
              <a:ahLst/>
              <a:cxnLst/>
              <a:rect l="l" t="t" r="r" b="b"/>
              <a:pathLst>
                <a:path w="116549" h="36397" extrusionOk="0">
                  <a:moveTo>
                    <a:pt x="18199" y="1"/>
                  </a:moveTo>
                  <a:cubicBezTo>
                    <a:pt x="8148" y="1"/>
                    <a:pt x="1" y="8148"/>
                    <a:pt x="1" y="18198"/>
                  </a:cubicBezTo>
                  <a:cubicBezTo>
                    <a:pt x="1" y="28249"/>
                    <a:pt x="8148" y="36396"/>
                    <a:pt x="18199" y="36396"/>
                  </a:cubicBezTo>
                  <a:lnTo>
                    <a:pt x="98350" y="36396"/>
                  </a:lnTo>
                  <a:cubicBezTo>
                    <a:pt x="108401" y="36396"/>
                    <a:pt x="116548" y="28249"/>
                    <a:pt x="116548" y="18198"/>
                  </a:cubicBezTo>
                  <a:cubicBezTo>
                    <a:pt x="116548" y="8148"/>
                    <a:pt x="108401" y="1"/>
                    <a:pt x="98350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" name="Google Shape;4627;p75"/>
            <p:cNvSpPr/>
            <p:nvPr/>
          </p:nvSpPr>
          <p:spPr>
            <a:xfrm>
              <a:off x="2373234" y="2761962"/>
              <a:ext cx="248482" cy="268106"/>
            </a:xfrm>
            <a:custGeom>
              <a:avLst/>
              <a:gdLst/>
              <a:ahLst/>
              <a:cxnLst/>
              <a:rect l="l" t="t" r="r" b="b"/>
              <a:pathLst>
                <a:path w="46773" h="50467" extrusionOk="0">
                  <a:moveTo>
                    <a:pt x="25232" y="1"/>
                  </a:moveTo>
                  <a:cubicBezTo>
                    <a:pt x="11319" y="1"/>
                    <a:pt x="0" y="11322"/>
                    <a:pt x="0" y="25233"/>
                  </a:cubicBezTo>
                  <a:cubicBezTo>
                    <a:pt x="0" y="39146"/>
                    <a:pt x="11319" y="50466"/>
                    <a:pt x="25232" y="50466"/>
                  </a:cubicBezTo>
                  <a:lnTo>
                    <a:pt x="46773" y="50466"/>
                  </a:lnTo>
                  <a:lnTo>
                    <a:pt x="46773" y="49007"/>
                  </a:lnTo>
                  <a:lnTo>
                    <a:pt x="25232" y="49007"/>
                  </a:lnTo>
                  <a:cubicBezTo>
                    <a:pt x="12124" y="49007"/>
                    <a:pt x="1456" y="38344"/>
                    <a:pt x="1456" y="25233"/>
                  </a:cubicBezTo>
                  <a:cubicBezTo>
                    <a:pt x="1456" y="12123"/>
                    <a:pt x="12124" y="1457"/>
                    <a:pt x="25232" y="1457"/>
                  </a:cubicBezTo>
                  <a:lnTo>
                    <a:pt x="46773" y="1457"/>
                  </a:lnTo>
                  <a:lnTo>
                    <a:pt x="46773" y="1"/>
                  </a:lnTo>
                  <a:close/>
                </a:path>
              </a:pathLst>
            </a:custGeom>
            <a:solidFill>
              <a:srgbClr val="9697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" name="Google Shape;4628;p75"/>
            <p:cNvSpPr/>
            <p:nvPr/>
          </p:nvSpPr>
          <p:spPr>
            <a:xfrm>
              <a:off x="2726356" y="3024889"/>
              <a:ext cx="2582" cy="99328"/>
            </a:xfrm>
            <a:custGeom>
              <a:avLst/>
              <a:gdLst/>
              <a:ahLst/>
              <a:cxnLst/>
              <a:rect l="l" t="t" r="r" b="b"/>
              <a:pathLst>
                <a:path w="486" h="18697" extrusionOk="0">
                  <a:moveTo>
                    <a:pt x="243" y="1"/>
                  </a:moveTo>
                  <a:cubicBezTo>
                    <a:pt x="108" y="1"/>
                    <a:pt x="1" y="109"/>
                    <a:pt x="1" y="243"/>
                  </a:cubicBezTo>
                  <a:lnTo>
                    <a:pt x="1" y="18455"/>
                  </a:lnTo>
                  <a:cubicBezTo>
                    <a:pt x="1" y="18588"/>
                    <a:pt x="108" y="18697"/>
                    <a:pt x="243" y="18697"/>
                  </a:cubicBezTo>
                  <a:cubicBezTo>
                    <a:pt x="377" y="18697"/>
                    <a:pt x="485" y="18588"/>
                    <a:pt x="485" y="18455"/>
                  </a:cubicBezTo>
                  <a:lnTo>
                    <a:pt x="485" y="243"/>
                  </a:lnTo>
                  <a:cubicBezTo>
                    <a:pt x="485" y="109"/>
                    <a:pt x="377" y="1"/>
                    <a:pt x="243" y="1"/>
                  </a:cubicBezTo>
                  <a:close/>
                </a:path>
              </a:pathLst>
            </a:custGeom>
            <a:solidFill>
              <a:srgbClr val="9FA0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" name="Google Shape;4629;p75"/>
            <p:cNvSpPr/>
            <p:nvPr/>
          </p:nvSpPr>
          <p:spPr>
            <a:xfrm>
              <a:off x="2785174" y="3024884"/>
              <a:ext cx="287220" cy="99333"/>
            </a:xfrm>
            <a:custGeom>
              <a:avLst/>
              <a:gdLst/>
              <a:ahLst/>
              <a:cxnLst/>
              <a:rect l="l" t="t" r="r" b="b"/>
              <a:pathLst>
                <a:path w="54065" h="18698" extrusionOk="0">
                  <a:moveTo>
                    <a:pt x="242" y="0"/>
                  </a:moveTo>
                  <a:cubicBezTo>
                    <a:pt x="109" y="0"/>
                    <a:pt x="0" y="109"/>
                    <a:pt x="0" y="242"/>
                  </a:cubicBezTo>
                  <a:lnTo>
                    <a:pt x="0" y="5286"/>
                  </a:lnTo>
                  <a:cubicBezTo>
                    <a:pt x="0" y="8843"/>
                    <a:pt x="2895" y="11736"/>
                    <a:pt x="6451" y="11736"/>
                  </a:cubicBezTo>
                  <a:lnTo>
                    <a:pt x="46862" y="11736"/>
                  </a:lnTo>
                  <a:cubicBezTo>
                    <a:pt x="50567" y="11736"/>
                    <a:pt x="53580" y="14751"/>
                    <a:pt x="53580" y="18456"/>
                  </a:cubicBezTo>
                  <a:cubicBezTo>
                    <a:pt x="53580" y="18589"/>
                    <a:pt x="53689" y="18698"/>
                    <a:pt x="53822" y="18698"/>
                  </a:cubicBezTo>
                  <a:cubicBezTo>
                    <a:pt x="53957" y="18698"/>
                    <a:pt x="54064" y="18589"/>
                    <a:pt x="54063" y="18456"/>
                  </a:cubicBezTo>
                  <a:cubicBezTo>
                    <a:pt x="54063" y="14484"/>
                    <a:pt x="50831" y="11250"/>
                    <a:pt x="46858" y="11250"/>
                  </a:cubicBezTo>
                  <a:lnTo>
                    <a:pt x="6449" y="11250"/>
                  </a:lnTo>
                  <a:cubicBezTo>
                    <a:pt x="3160" y="11250"/>
                    <a:pt x="484" y="8576"/>
                    <a:pt x="484" y="5286"/>
                  </a:cubicBezTo>
                  <a:lnTo>
                    <a:pt x="484" y="242"/>
                  </a:lnTo>
                  <a:cubicBezTo>
                    <a:pt x="484" y="109"/>
                    <a:pt x="376" y="0"/>
                    <a:pt x="242" y="0"/>
                  </a:cubicBezTo>
                  <a:close/>
                </a:path>
              </a:pathLst>
            </a:custGeom>
            <a:solidFill>
              <a:srgbClr val="9FA0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" name="Google Shape;4630;p75"/>
            <p:cNvSpPr/>
            <p:nvPr/>
          </p:nvSpPr>
          <p:spPr>
            <a:xfrm>
              <a:off x="2382903" y="3024884"/>
              <a:ext cx="287215" cy="99333"/>
            </a:xfrm>
            <a:custGeom>
              <a:avLst/>
              <a:gdLst/>
              <a:ahLst/>
              <a:cxnLst/>
              <a:rect l="l" t="t" r="r" b="b"/>
              <a:pathLst>
                <a:path w="54064" h="18698" extrusionOk="0">
                  <a:moveTo>
                    <a:pt x="53821" y="0"/>
                  </a:moveTo>
                  <a:cubicBezTo>
                    <a:pt x="53686" y="0"/>
                    <a:pt x="53579" y="109"/>
                    <a:pt x="53579" y="242"/>
                  </a:cubicBezTo>
                  <a:lnTo>
                    <a:pt x="53579" y="5286"/>
                  </a:lnTo>
                  <a:cubicBezTo>
                    <a:pt x="53579" y="8576"/>
                    <a:pt x="50903" y="11250"/>
                    <a:pt x="47614" y="11250"/>
                  </a:cubicBezTo>
                  <a:lnTo>
                    <a:pt x="7205" y="11250"/>
                  </a:lnTo>
                  <a:cubicBezTo>
                    <a:pt x="3232" y="11250"/>
                    <a:pt x="0" y="14484"/>
                    <a:pt x="0" y="18456"/>
                  </a:cubicBezTo>
                  <a:cubicBezTo>
                    <a:pt x="0" y="18589"/>
                    <a:pt x="109" y="18698"/>
                    <a:pt x="242" y="18698"/>
                  </a:cubicBezTo>
                  <a:cubicBezTo>
                    <a:pt x="376" y="18698"/>
                    <a:pt x="485" y="18589"/>
                    <a:pt x="485" y="18456"/>
                  </a:cubicBezTo>
                  <a:cubicBezTo>
                    <a:pt x="485" y="14751"/>
                    <a:pt x="3499" y="11736"/>
                    <a:pt x="7202" y="11736"/>
                  </a:cubicBezTo>
                  <a:lnTo>
                    <a:pt x="47612" y="11736"/>
                  </a:lnTo>
                  <a:cubicBezTo>
                    <a:pt x="51169" y="11736"/>
                    <a:pt x="54063" y="8843"/>
                    <a:pt x="54063" y="5286"/>
                  </a:cubicBezTo>
                  <a:lnTo>
                    <a:pt x="54063" y="242"/>
                  </a:lnTo>
                  <a:cubicBezTo>
                    <a:pt x="54063" y="109"/>
                    <a:pt x="53955" y="0"/>
                    <a:pt x="53821" y="0"/>
                  </a:cubicBezTo>
                  <a:close/>
                </a:path>
              </a:pathLst>
            </a:custGeom>
            <a:solidFill>
              <a:srgbClr val="9FA0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" name="Google Shape;4631;p75"/>
            <p:cNvSpPr/>
            <p:nvPr/>
          </p:nvSpPr>
          <p:spPr>
            <a:xfrm>
              <a:off x="2596756" y="3151259"/>
              <a:ext cx="261784" cy="212436"/>
            </a:xfrm>
            <a:custGeom>
              <a:avLst/>
              <a:gdLst/>
              <a:ahLst/>
              <a:cxnLst/>
              <a:rect l="l" t="t" r="r" b="b"/>
              <a:pathLst>
                <a:path w="49277" h="39988" extrusionOk="0">
                  <a:moveTo>
                    <a:pt x="7996" y="0"/>
                  </a:moveTo>
                  <a:cubicBezTo>
                    <a:pt x="3580" y="0"/>
                    <a:pt x="0" y="3579"/>
                    <a:pt x="0" y="7995"/>
                  </a:cubicBezTo>
                  <a:lnTo>
                    <a:pt x="0" y="31993"/>
                  </a:lnTo>
                  <a:cubicBezTo>
                    <a:pt x="0" y="36409"/>
                    <a:pt x="3580" y="39988"/>
                    <a:pt x="7996" y="39988"/>
                  </a:cubicBezTo>
                  <a:lnTo>
                    <a:pt x="41280" y="39988"/>
                  </a:lnTo>
                  <a:cubicBezTo>
                    <a:pt x="45697" y="39988"/>
                    <a:pt x="49277" y="36409"/>
                    <a:pt x="49277" y="31993"/>
                  </a:cubicBezTo>
                  <a:lnTo>
                    <a:pt x="49277" y="7995"/>
                  </a:lnTo>
                  <a:cubicBezTo>
                    <a:pt x="49277" y="3579"/>
                    <a:pt x="45697" y="0"/>
                    <a:pt x="4128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" name="Google Shape;4632;p75"/>
            <p:cNvSpPr/>
            <p:nvPr/>
          </p:nvSpPr>
          <p:spPr>
            <a:xfrm>
              <a:off x="2940204" y="3151259"/>
              <a:ext cx="261795" cy="212436"/>
            </a:xfrm>
            <a:custGeom>
              <a:avLst/>
              <a:gdLst/>
              <a:ahLst/>
              <a:cxnLst/>
              <a:rect l="l" t="t" r="r" b="b"/>
              <a:pathLst>
                <a:path w="49279" h="39988" extrusionOk="0">
                  <a:moveTo>
                    <a:pt x="7995" y="0"/>
                  </a:moveTo>
                  <a:cubicBezTo>
                    <a:pt x="3580" y="0"/>
                    <a:pt x="0" y="3579"/>
                    <a:pt x="0" y="7995"/>
                  </a:cubicBezTo>
                  <a:lnTo>
                    <a:pt x="0" y="31993"/>
                  </a:lnTo>
                  <a:cubicBezTo>
                    <a:pt x="0" y="36409"/>
                    <a:pt x="3580" y="39988"/>
                    <a:pt x="7995" y="39988"/>
                  </a:cubicBezTo>
                  <a:lnTo>
                    <a:pt x="41282" y="39988"/>
                  </a:lnTo>
                  <a:cubicBezTo>
                    <a:pt x="45698" y="39988"/>
                    <a:pt x="49278" y="36409"/>
                    <a:pt x="49278" y="31993"/>
                  </a:cubicBezTo>
                  <a:lnTo>
                    <a:pt x="49278" y="7995"/>
                  </a:lnTo>
                  <a:cubicBezTo>
                    <a:pt x="49278" y="3579"/>
                    <a:pt x="45698" y="0"/>
                    <a:pt x="4128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" name="Google Shape;4633;p75"/>
            <p:cNvSpPr/>
            <p:nvPr/>
          </p:nvSpPr>
          <p:spPr>
            <a:xfrm>
              <a:off x="2253298" y="3151259"/>
              <a:ext cx="261795" cy="212436"/>
            </a:xfrm>
            <a:custGeom>
              <a:avLst/>
              <a:gdLst/>
              <a:ahLst/>
              <a:cxnLst/>
              <a:rect l="l" t="t" r="r" b="b"/>
              <a:pathLst>
                <a:path w="49279" h="39988" extrusionOk="0">
                  <a:moveTo>
                    <a:pt x="7997" y="0"/>
                  </a:moveTo>
                  <a:cubicBezTo>
                    <a:pt x="3580" y="0"/>
                    <a:pt x="0" y="3579"/>
                    <a:pt x="0" y="7995"/>
                  </a:cubicBezTo>
                  <a:lnTo>
                    <a:pt x="0" y="31993"/>
                  </a:lnTo>
                  <a:cubicBezTo>
                    <a:pt x="0" y="36409"/>
                    <a:pt x="3580" y="39988"/>
                    <a:pt x="7997" y="39988"/>
                  </a:cubicBezTo>
                  <a:lnTo>
                    <a:pt x="41282" y="39988"/>
                  </a:lnTo>
                  <a:cubicBezTo>
                    <a:pt x="45697" y="39988"/>
                    <a:pt x="49277" y="36409"/>
                    <a:pt x="49277" y="31993"/>
                  </a:cubicBezTo>
                  <a:lnTo>
                    <a:pt x="49277" y="7995"/>
                  </a:lnTo>
                  <a:cubicBezTo>
                    <a:pt x="49278" y="3579"/>
                    <a:pt x="45697" y="0"/>
                    <a:pt x="4128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" name="Google Shape;4634;p75"/>
            <p:cNvSpPr/>
            <p:nvPr/>
          </p:nvSpPr>
          <p:spPr>
            <a:xfrm>
              <a:off x="2718685" y="3113966"/>
              <a:ext cx="17919" cy="17924"/>
            </a:xfrm>
            <a:custGeom>
              <a:avLst/>
              <a:gdLst/>
              <a:ahLst/>
              <a:cxnLst/>
              <a:rect l="l" t="t" r="r" b="b"/>
              <a:pathLst>
                <a:path w="3373" h="3374" extrusionOk="0">
                  <a:moveTo>
                    <a:pt x="1687" y="0"/>
                  </a:moveTo>
                  <a:cubicBezTo>
                    <a:pt x="755" y="0"/>
                    <a:pt x="1" y="755"/>
                    <a:pt x="1" y="1687"/>
                  </a:cubicBezTo>
                  <a:cubicBezTo>
                    <a:pt x="1" y="2619"/>
                    <a:pt x="755" y="3373"/>
                    <a:pt x="1687" y="3373"/>
                  </a:cubicBezTo>
                  <a:cubicBezTo>
                    <a:pt x="2618" y="3373"/>
                    <a:pt x="3372" y="2619"/>
                    <a:pt x="3372" y="1687"/>
                  </a:cubicBezTo>
                  <a:cubicBezTo>
                    <a:pt x="3372" y="755"/>
                    <a:pt x="2618" y="0"/>
                    <a:pt x="1687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" name="Google Shape;4635;p75"/>
            <p:cNvSpPr/>
            <p:nvPr/>
          </p:nvSpPr>
          <p:spPr>
            <a:xfrm>
              <a:off x="3062128" y="3113966"/>
              <a:ext cx="17924" cy="17924"/>
            </a:xfrm>
            <a:custGeom>
              <a:avLst/>
              <a:gdLst/>
              <a:ahLst/>
              <a:cxnLst/>
              <a:rect l="l" t="t" r="r" b="b"/>
              <a:pathLst>
                <a:path w="3374" h="3374" extrusionOk="0">
                  <a:moveTo>
                    <a:pt x="1687" y="0"/>
                  </a:moveTo>
                  <a:cubicBezTo>
                    <a:pt x="755" y="0"/>
                    <a:pt x="0" y="755"/>
                    <a:pt x="0" y="1687"/>
                  </a:cubicBezTo>
                  <a:cubicBezTo>
                    <a:pt x="0" y="2619"/>
                    <a:pt x="755" y="3373"/>
                    <a:pt x="1687" y="3373"/>
                  </a:cubicBezTo>
                  <a:cubicBezTo>
                    <a:pt x="2619" y="3373"/>
                    <a:pt x="3373" y="2619"/>
                    <a:pt x="3373" y="1687"/>
                  </a:cubicBezTo>
                  <a:cubicBezTo>
                    <a:pt x="3373" y="755"/>
                    <a:pt x="2619" y="0"/>
                    <a:pt x="1687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" name="Google Shape;4636;p75"/>
            <p:cNvSpPr/>
            <p:nvPr/>
          </p:nvSpPr>
          <p:spPr>
            <a:xfrm>
              <a:off x="2375226" y="3113966"/>
              <a:ext cx="17924" cy="17924"/>
            </a:xfrm>
            <a:custGeom>
              <a:avLst/>
              <a:gdLst/>
              <a:ahLst/>
              <a:cxnLst/>
              <a:rect l="l" t="t" r="r" b="b"/>
              <a:pathLst>
                <a:path w="3374" h="3374" extrusionOk="0">
                  <a:moveTo>
                    <a:pt x="1687" y="0"/>
                  </a:moveTo>
                  <a:cubicBezTo>
                    <a:pt x="755" y="0"/>
                    <a:pt x="1" y="755"/>
                    <a:pt x="1" y="1687"/>
                  </a:cubicBezTo>
                  <a:cubicBezTo>
                    <a:pt x="1" y="2619"/>
                    <a:pt x="755" y="3373"/>
                    <a:pt x="1687" y="3373"/>
                  </a:cubicBezTo>
                  <a:cubicBezTo>
                    <a:pt x="2619" y="3373"/>
                    <a:pt x="3374" y="2619"/>
                    <a:pt x="3374" y="1687"/>
                  </a:cubicBezTo>
                  <a:cubicBezTo>
                    <a:pt x="3374" y="755"/>
                    <a:pt x="2619" y="0"/>
                    <a:pt x="1687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" name="Google Shape;4637;p75"/>
            <p:cNvSpPr/>
            <p:nvPr/>
          </p:nvSpPr>
          <p:spPr>
            <a:xfrm>
              <a:off x="2718685" y="3017224"/>
              <a:ext cx="17919" cy="17919"/>
            </a:xfrm>
            <a:custGeom>
              <a:avLst/>
              <a:gdLst/>
              <a:ahLst/>
              <a:cxnLst/>
              <a:rect l="l" t="t" r="r" b="b"/>
              <a:pathLst>
                <a:path w="3373" h="3373" extrusionOk="0">
                  <a:moveTo>
                    <a:pt x="1687" y="1"/>
                  </a:moveTo>
                  <a:cubicBezTo>
                    <a:pt x="755" y="1"/>
                    <a:pt x="1" y="754"/>
                    <a:pt x="1" y="1686"/>
                  </a:cubicBezTo>
                  <a:cubicBezTo>
                    <a:pt x="1" y="2618"/>
                    <a:pt x="755" y="3372"/>
                    <a:pt x="1687" y="3372"/>
                  </a:cubicBezTo>
                  <a:cubicBezTo>
                    <a:pt x="2618" y="3372"/>
                    <a:pt x="3372" y="2618"/>
                    <a:pt x="3372" y="1686"/>
                  </a:cubicBezTo>
                  <a:cubicBezTo>
                    <a:pt x="3372" y="754"/>
                    <a:pt x="2618" y="1"/>
                    <a:pt x="1687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" name="Google Shape;4638;p75"/>
            <p:cNvSpPr/>
            <p:nvPr/>
          </p:nvSpPr>
          <p:spPr>
            <a:xfrm>
              <a:off x="2777509" y="3017224"/>
              <a:ext cx="17914" cy="17919"/>
            </a:xfrm>
            <a:custGeom>
              <a:avLst/>
              <a:gdLst/>
              <a:ahLst/>
              <a:cxnLst/>
              <a:rect l="l" t="t" r="r" b="b"/>
              <a:pathLst>
                <a:path w="3372" h="3373" extrusionOk="0">
                  <a:moveTo>
                    <a:pt x="1685" y="1"/>
                  </a:moveTo>
                  <a:cubicBezTo>
                    <a:pt x="753" y="1"/>
                    <a:pt x="0" y="754"/>
                    <a:pt x="0" y="1686"/>
                  </a:cubicBezTo>
                  <a:cubicBezTo>
                    <a:pt x="0" y="2618"/>
                    <a:pt x="753" y="3372"/>
                    <a:pt x="1685" y="3372"/>
                  </a:cubicBezTo>
                  <a:cubicBezTo>
                    <a:pt x="2617" y="3372"/>
                    <a:pt x="3372" y="2618"/>
                    <a:pt x="3372" y="1686"/>
                  </a:cubicBezTo>
                  <a:cubicBezTo>
                    <a:pt x="3372" y="754"/>
                    <a:pt x="2617" y="1"/>
                    <a:pt x="1685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" name="Google Shape;4639;p75"/>
            <p:cNvSpPr/>
            <p:nvPr/>
          </p:nvSpPr>
          <p:spPr>
            <a:xfrm>
              <a:off x="2659856" y="3017224"/>
              <a:ext cx="17914" cy="17919"/>
            </a:xfrm>
            <a:custGeom>
              <a:avLst/>
              <a:gdLst/>
              <a:ahLst/>
              <a:cxnLst/>
              <a:rect l="l" t="t" r="r" b="b"/>
              <a:pathLst>
                <a:path w="3372" h="3373" extrusionOk="0">
                  <a:moveTo>
                    <a:pt x="1687" y="1"/>
                  </a:moveTo>
                  <a:cubicBezTo>
                    <a:pt x="755" y="1"/>
                    <a:pt x="1" y="754"/>
                    <a:pt x="1" y="1686"/>
                  </a:cubicBezTo>
                  <a:cubicBezTo>
                    <a:pt x="1" y="2618"/>
                    <a:pt x="755" y="3372"/>
                    <a:pt x="1687" y="3372"/>
                  </a:cubicBezTo>
                  <a:cubicBezTo>
                    <a:pt x="2619" y="3372"/>
                    <a:pt x="3372" y="2618"/>
                    <a:pt x="3372" y="1686"/>
                  </a:cubicBezTo>
                  <a:cubicBezTo>
                    <a:pt x="3372" y="754"/>
                    <a:pt x="2619" y="1"/>
                    <a:pt x="1687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" name="Google Shape;4640;p75"/>
            <p:cNvSpPr/>
            <p:nvPr/>
          </p:nvSpPr>
          <p:spPr>
            <a:xfrm>
              <a:off x="2726356" y="2667807"/>
              <a:ext cx="2582" cy="99322"/>
            </a:xfrm>
            <a:custGeom>
              <a:avLst/>
              <a:gdLst/>
              <a:ahLst/>
              <a:cxnLst/>
              <a:rect l="l" t="t" r="r" b="b"/>
              <a:pathLst>
                <a:path w="486" h="18696" extrusionOk="0">
                  <a:moveTo>
                    <a:pt x="243" y="0"/>
                  </a:moveTo>
                  <a:cubicBezTo>
                    <a:pt x="108" y="0"/>
                    <a:pt x="1" y="109"/>
                    <a:pt x="1" y="243"/>
                  </a:cubicBezTo>
                  <a:lnTo>
                    <a:pt x="1" y="18453"/>
                  </a:lnTo>
                  <a:cubicBezTo>
                    <a:pt x="1" y="18588"/>
                    <a:pt x="108" y="18695"/>
                    <a:pt x="243" y="18695"/>
                  </a:cubicBezTo>
                  <a:cubicBezTo>
                    <a:pt x="377" y="18695"/>
                    <a:pt x="485" y="18588"/>
                    <a:pt x="485" y="18453"/>
                  </a:cubicBezTo>
                  <a:lnTo>
                    <a:pt x="485" y="243"/>
                  </a:lnTo>
                  <a:cubicBezTo>
                    <a:pt x="485" y="109"/>
                    <a:pt x="377" y="0"/>
                    <a:pt x="243" y="0"/>
                  </a:cubicBezTo>
                  <a:close/>
                </a:path>
              </a:pathLst>
            </a:custGeom>
            <a:solidFill>
              <a:srgbClr val="9FA0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" name="Google Shape;4641;p75"/>
            <p:cNvSpPr/>
            <p:nvPr/>
          </p:nvSpPr>
          <p:spPr>
            <a:xfrm>
              <a:off x="2785174" y="2667796"/>
              <a:ext cx="287210" cy="99333"/>
            </a:xfrm>
            <a:custGeom>
              <a:avLst/>
              <a:gdLst/>
              <a:ahLst/>
              <a:cxnLst/>
              <a:rect l="l" t="t" r="r" b="b"/>
              <a:pathLst>
                <a:path w="54063" h="18698" extrusionOk="0">
                  <a:moveTo>
                    <a:pt x="53821" y="1"/>
                  </a:moveTo>
                  <a:cubicBezTo>
                    <a:pt x="53687" y="1"/>
                    <a:pt x="53579" y="108"/>
                    <a:pt x="53579" y="243"/>
                  </a:cubicBezTo>
                  <a:cubicBezTo>
                    <a:pt x="53579" y="3946"/>
                    <a:pt x="50564" y="6961"/>
                    <a:pt x="46861" y="6961"/>
                  </a:cubicBezTo>
                  <a:lnTo>
                    <a:pt x="6451" y="6961"/>
                  </a:lnTo>
                  <a:cubicBezTo>
                    <a:pt x="2895" y="6961"/>
                    <a:pt x="0" y="9857"/>
                    <a:pt x="0" y="13412"/>
                  </a:cubicBezTo>
                  <a:lnTo>
                    <a:pt x="0" y="18455"/>
                  </a:lnTo>
                  <a:cubicBezTo>
                    <a:pt x="0" y="18590"/>
                    <a:pt x="109" y="18697"/>
                    <a:pt x="242" y="18697"/>
                  </a:cubicBezTo>
                  <a:cubicBezTo>
                    <a:pt x="379" y="18697"/>
                    <a:pt x="487" y="18590"/>
                    <a:pt x="486" y="18455"/>
                  </a:cubicBezTo>
                  <a:lnTo>
                    <a:pt x="486" y="13412"/>
                  </a:lnTo>
                  <a:cubicBezTo>
                    <a:pt x="486" y="10122"/>
                    <a:pt x="3162" y="7447"/>
                    <a:pt x="6451" y="7447"/>
                  </a:cubicBezTo>
                  <a:lnTo>
                    <a:pt x="46858" y="7447"/>
                  </a:lnTo>
                  <a:cubicBezTo>
                    <a:pt x="50831" y="7447"/>
                    <a:pt x="54063" y="4215"/>
                    <a:pt x="54063" y="243"/>
                  </a:cubicBezTo>
                  <a:cubicBezTo>
                    <a:pt x="54063" y="108"/>
                    <a:pt x="53954" y="1"/>
                    <a:pt x="53821" y="1"/>
                  </a:cubicBezTo>
                  <a:close/>
                </a:path>
              </a:pathLst>
            </a:custGeom>
            <a:solidFill>
              <a:srgbClr val="9FA0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" name="Google Shape;4642;p75"/>
            <p:cNvSpPr/>
            <p:nvPr/>
          </p:nvSpPr>
          <p:spPr>
            <a:xfrm>
              <a:off x="2382892" y="2667796"/>
              <a:ext cx="287226" cy="99333"/>
            </a:xfrm>
            <a:custGeom>
              <a:avLst/>
              <a:gdLst/>
              <a:ahLst/>
              <a:cxnLst/>
              <a:rect l="l" t="t" r="r" b="b"/>
              <a:pathLst>
                <a:path w="54066" h="18698" extrusionOk="0">
                  <a:moveTo>
                    <a:pt x="243" y="1"/>
                  </a:moveTo>
                  <a:cubicBezTo>
                    <a:pt x="108" y="1"/>
                    <a:pt x="1" y="108"/>
                    <a:pt x="1" y="243"/>
                  </a:cubicBezTo>
                  <a:cubicBezTo>
                    <a:pt x="1" y="4216"/>
                    <a:pt x="3233" y="7447"/>
                    <a:pt x="7204" y="7447"/>
                  </a:cubicBezTo>
                  <a:lnTo>
                    <a:pt x="47616" y="7447"/>
                  </a:lnTo>
                  <a:cubicBezTo>
                    <a:pt x="50905" y="7447"/>
                    <a:pt x="53581" y="10122"/>
                    <a:pt x="53581" y="13412"/>
                  </a:cubicBezTo>
                  <a:lnTo>
                    <a:pt x="53581" y="18455"/>
                  </a:lnTo>
                  <a:cubicBezTo>
                    <a:pt x="53581" y="18590"/>
                    <a:pt x="53688" y="18697"/>
                    <a:pt x="53823" y="18697"/>
                  </a:cubicBezTo>
                  <a:cubicBezTo>
                    <a:pt x="53957" y="18697"/>
                    <a:pt x="54065" y="18590"/>
                    <a:pt x="54062" y="18455"/>
                  </a:cubicBezTo>
                  <a:lnTo>
                    <a:pt x="54062" y="13412"/>
                  </a:lnTo>
                  <a:cubicBezTo>
                    <a:pt x="54062" y="9854"/>
                    <a:pt x="51169" y="6961"/>
                    <a:pt x="47611" y="6961"/>
                  </a:cubicBezTo>
                  <a:lnTo>
                    <a:pt x="7203" y="6961"/>
                  </a:lnTo>
                  <a:cubicBezTo>
                    <a:pt x="3498" y="6961"/>
                    <a:pt x="485" y="3946"/>
                    <a:pt x="485" y="243"/>
                  </a:cubicBezTo>
                  <a:cubicBezTo>
                    <a:pt x="485" y="108"/>
                    <a:pt x="377" y="1"/>
                    <a:pt x="243" y="1"/>
                  </a:cubicBezTo>
                  <a:close/>
                </a:path>
              </a:pathLst>
            </a:custGeom>
            <a:solidFill>
              <a:srgbClr val="9FA0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" name="Google Shape;4643;p75"/>
            <p:cNvSpPr/>
            <p:nvPr/>
          </p:nvSpPr>
          <p:spPr>
            <a:xfrm>
              <a:off x="2596756" y="2428317"/>
              <a:ext cx="261784" cy="212447"/>
            </a:xfrm>
            <a:custGeom>
              <a:avLst/>
              <a:gdLst/>
              <a:ahLst/>
              <a:cxnLst/>
              <a:rect l="l" t="t" r="r" b="b"/>
              <a:pathLst>
                <a:path w="49277" h="39990" extrusionOk="0">
                  <a:moveTo>
                    <a:pt x="7996" y="1"/>
                  </a:moveTo>
                  <a:cubicBezTo>
                    <a:pt x="3580" y="1"/>
                    <a:pt x="0" y="3580"/>
                    <a:pt x="0" y="7995"/>
                  </a:cubicBezTo>
                  <a:lnTo>
                    <a:pt x="0" y="31993"/>
                  </a:lnTo>
                  <a:cubicBezTo>
                    <a:pt x="0" y="36409"/>
                    <a:pt x="3580" y="39989"/>
                    <a:pt x="7996" y="39989"/>
                  </a:cubicBezTo>
                  <a:lnTo>
                    <a:pt x="41280" y="39989"/>
                  </a:lnTo>
                  <a:cubicBezTo>
                    <a:pt x="45697" y="39989"/>
                    <a:pt x="49277" y="36409"/>
                    <a:pt x="49277" y="31993"/>
                  </a:cubicBezTo>
                  <a:lnTo>
                    <a:pt x="49277" y="7995"/>
                  </a:lnTo>
                  <a:cubicBezTo>
                    <a:pt x="49277" y="3580"/>
                    <a:pt x="45697" y="1"/>
                    <a:pt x="4128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" name="Google Shape;4644;p75"/>
            <p:cNvSpPr/>
            <p:nvPr/>
          </p:nvSpPr>
          <p:spPr>
            <a:xfrm>
              <a:off x="2940204" y="2428317"/>
              <a:ext cx="261795" cy="212447"/>
            </a:xfrm>
            <a:custGeom>
              <a:avLst/>
              <a:gdLst/>
              <a:ahLst/>
              <a:cxnLst/>
              <a:rect l="l" t="t" r="r" b="b"/>
              <a:pathLst>
                <a:path w="49279" h="39990" extrusionOk="0">
                  <a:moveTo>
                    <a:pt x="7995" y="1"/>
                  </a:moveTo>
                  <a:cubicBezTo>
                    <a:pt x="3580" y="1"/>
                    <a:pt x="0" y="3580"/>
                    <a:pt x="0" y="7995"/>
                  </a:cubicBezTo>
                  <a:lnTo>
                    <a:pt x="0" y="31993"/>
                  </a:lnTo>
                  <a:cubicBezTo>
                    <a:pt x="0" y="36409"/>
                    <a:pt x="3580" y="39989"/>
                    <a:pt x="7995" y="39989"/>
                  </a:cubicBezTo>
                  <a:lnTo>
                    <a:pt x="41282" y="39989"/>
                  </a:lnTo>
                  <a:cubicBezTo>
                    <a:pt x="45698" y="39989"/>
                    <a:pt x="49278" y="36409"/>
                    <a:pt x="49278" y="31993"/>
                  </a:cubicBezTo>
                  <a:lnTo>
                    <a:pt x="49278" y="7995"/>
                  </a:lnTo>
                  <a:cubicBezTo>
                    <a:pt x="49278" y="3580"/>
                    <a:pt x="45698" y="1"/>
                    <a:pt x="412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" name="Google Shape;4645;p75"/>
            <p:cNvSpPr/>
            <p:nvPr/>
          </p:nvSpPr>
          <p:spPr>
            <a:xfrm>
              <a:off x="2253298" y="2428317"/>
              <a:ext cx="261795" cy="212447"/>
            </a:xfrm>
            <a:custGeom>
              <a:avLst/>
              <a:gdLst/>
              <a:ahLst/>
              <a:cxnLst/>
              <a:rect l="l" t="t" r="r" b="b"/>
              <a:pathLst>
                <a:path w="49279" h="39990" extrusionOk="0">
                  <a:moveTo>
                    <a:pt x="7997" y="1"/>
                  </a:moveTo>
                  <a:cubicBezTo>
                    <a:pt x="3580" y="1"/>
                    <a:pt x="0" y="3580"/>
                    <a:pt x="0" y="7995"/>
                  </a:cubicBezTo>
                  <a:lnTo>
                    <a:pt x="0" y="31993"/>
                  </a:lnTo>
                  <a:cubicBezTo>
                    <a:pt x="0" y="36409"/>
                    <a:pt x="3580" y="39989"/>
                    <a:pt x="7997" y="39989"/>
                  </a:cubicBezTo>
                  <a:lnTo>
                    <a:pt x="41282" y="39989"/>
                  </a:lnTo>
                  <a:cubicBezTo>
                    <a:pt x="45697" y="39989"/>
                    <a:pt x="49277" y="36409"/>
                    <a:pt x="49277" y="31993"/>
                  </a:cubicBezTo>
                  <a:lnTo>
                    <a:pt x="49277" y="7995"/>
                  </a:lnTo>
                  <a:cubicBezTo>
                    <a:pt x="49278" y="3580"/>
                    <a:pt x="45697" y="1"/>
                    <a:pt x="412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" name="Google Shape;4646;p75"/>
            <p:cNvSpPr/>
            <p:nvPr/>
          </p:nvSpPr>
          <p:spPr>
            <a:xfrm>
              <a:off x="2718685" y="2660136"/>
              <a:ext cx="17919" cy="17919"/>
            </a:xfrm>
            <a:custGeom>
              <a:avLst/>
              <a:gdLst/>
              <a:ahLst/>
              <a:cxnLst/>
              <a:rect l="l" t="t" r="r" b="b"/>
              <a:pathLst>
                <a:path w="3373" h="3373" extrusionOk="0">
                  <a:moveTo>
                    <a:pt x="1687" y="0"/>
                  </a:moveTo>
                  <a:cubicBezTo>
                    <a:pt x="755" y="0"/>
                    <a:pt x="1" y="754"/>
                    <a:pt x="1" y="1687"/>
                  </a:cubicBezTo>
                  <a:cubicBezTo>
                    <a:pt x="1" y="2619"/>
                    <a:pt x="755" y="3373"/>
                    <a:pt x="1687" y="3373"/>
                  </a:cubicBezTo>
                  <a:cubicBezTo>
                    <a:pt x="2618" y="3373"/>
                    <a:pt x="3372" y="2617"/>
                    <a:pt x="3372" y="1687"/>
                  </a:cubicBezTo>
                  <a:cubicBezTo>
                    <a:pt x="3372" y="754"/>
                    <a:pt x="2618" y="0"/>
                    <a:pt x="1687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" name="Google Shape;4647;p75"/>
            <p:cNvSpPr/>
            <p:nvPr/>
          </p:nvSpPr>
          <p:spPr>
            <a:xfrm>
              <a:off x="3062128" y="2660136"/>
              <a:ext cx="17924" cy="17919"/>
            </a:xfrm>
            <a:custGeom>
              <a:avLst/>
              <a:gdLst/>
              <a:ahLst/>
              <a:cxnLst/>
              <a:rect l="l" t="t" r="r" b="b"/>
              <a:pathLst>
                <a:path w="3374" h="3373" extrusionOk="0">
                  <a:moveTo>
                    <a:pt x="1687" y="0"/>
                  </a:moveTo>
                  <a:cubicBezTo>
                    <a:pt x="755" y="0"/>
                    <a:pt x="0" y="754"/>
                    <a:pt x="0" y="1687"/>
                  </a:cubicBezTo>
                  <a:cubicBezTo>
                    <a:pt x="0" y="2619"/>
                    <a:pt x="755" y="3373"/>
                    <a:pt x="1687" y="3373"/>
                  </a:cubicBezTo>
                  <a:cubicBezTo>
                    <a:pt x="2619" y="3370"/>
                    <a:pt x="3373" y="2617"/>
                    <a:pt x="3373" y="1687"/>
                  </a:cubicBezTo>
                  <a:cubicBezTo>
                    <a:pt x="3373" y="754"/>
                    <a:pt x="2619" y="0"/>
                    <a:pt x="1687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" name="Google Shape;4648;p75"/>
            <p:cNvSpPr/>
            <p:nvPr/>
          </p:nvSpPr>
          <p:spPr>
            <a:xfrm>
              <a:off x="2375226" y="2660136"/>
              <a:ext cx="17924" cy="17919"/>
            </a:xfrm>
            <a:custGeom>
              <a:avLst/>
              <a:gdLst/>
              <a:ahLst/>
              <a:cxnLst/>
              <a:rect l="l" t="t" r="r" b="b"/>
              <a:pathLst>
                <a:path w="3374" h="3373" extrusionOk="0">
                  <a:moveTo>
                    <a:pt x="1687" y="0"/>
                  </a:moveTo>
                  <a:cubicBezTo>
                    <a:pt x="755" y="0"/>
                    <a:pt x="1" y="754"/>
                    <a:pt x="1" y="1687"/>
                  </a:cubicBezTo>
                  <a:cubicBezTo>
                    <a:pt x="1" y="2619"/>
                    <a:pt x="755" y="3373"/>
                    <a:pt x="1687" y="3373"/>
                  </a:cubicBezTo>
                  <a:cubicBezTo>
                    <a:pt x="2619" y="3370"/>
                    <a:pt x="3374" y="2617"/>
                    <a:pt x="3374" y="1687"/>
                  </a:cubicBezTo>
                  <a:cubicBezTo>
                    <a:pt x="3374" y="754"/>
                    <a:pt x="2619" y="0"/>
                    <a:pt x="1687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" name="Google Shape;4649;p75"/>
            <p:cNvSpPr/>
            <p:nvPr/>
          </p:nvSpPr>
          <p:spPr>
            <a:xfrm>
              <a:off x="2718685" y="2756878"/>
              <a:ext cx="17919" cy="17919"/>
            </a:xfrm>
            <a:custGeom>
              <a:avLst/>
              <a:gdLst/>
              <a:ahLst/>
              <a:cxnLst/>
              <a:rect l="l" t="t" r="r" b="b"/>
              <a:pathLst>
                <a:path w="3373" h="3373" extrusionOk="0">
                  <a:moveTo>
                    <a:pt x="1687" y="1"/>
                  </a:moveTo>
                  <a:cubicBezTo>
                    <a:pt x="755" y="1"/>
                    <a:pt x="1" y="754"/>
                    <a:pt x="1" y="1686"/>
                  </a:cubicBezTo>
                  <a:cubicBezTo>
                    <a:pt x="1" y="2618"/>
                    <a:pt x="755" y="3372"/>
                    <a:pt x="1687" y="3372"/>
                  </a:cubicBezTo>
                  <a:cubicBezTo>
                    <a:pt x="2618" y="3372"/>
                    <a:pt x="3372" y="2616"/>
                    <a:pt x="3372" y="1686"/>
                  </a:cubicBezTo>
                  <a:cubicBezTo>
                    <a:pt x="3372" y="754"/>
                    <a:pt x="2618" y="1"/>
                    <a:pt x="1687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" name="Google Shape;4650;p75"/>
            <p:cNvSpPr/>
            <p:nvPr/>
          </p:nvSpPr>
          <p:spPr>
            <a:xfrm>
              <a:off x="2777509" y="2756878"/>
              <a:ext cx="17914" cy="17919"/>
            </a:xfrm>
            <a:custGeom>
              <a:avLst/>
              <a:gdLst/>
              <a:ahLst/>
              <a:cxnLst/>
              <a:rect l="l" t="t" r="r" b="b"/>
              <a:pathLst>
                <a:path w="3372" h="3373" extrusionOk="0">
                  <a:moveTo>
                    <a:pt x="1685" y="1"/>
                  </a:moveTo>
                  <a:cubicBezTo>
                    <a:pt x="753" y="1"/>
                    <a:pt x="0" y="754"/>
                    <a:pt x="0" y="1686"/>
                  </a:cubicBezTo>
                  <a:cubicBezTo>
                    <a:pt x="0" y="2618"/>
                    <a:pt x="753" y="3372"/>
                    <a:pt x="1685" y="3372"/>
                  </a:cubicBezTo>
                  <a:cubicBezTo>
                    <a:pt x="2617" y="3372"/>
                    <a:pt x="3372" y="2616"/>
                    <a:pt x="3372" y="1686"/>
                  </a:cubicBezTo>
                  <a:cubicBezTo>
                    <a:pt x="3372" y="754"/>
                    <a:pt x="2617" y="1"/>
                    <a:pt x="1685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" name="Google Shape;4651;p75"/>
            <p:cNvSpPr/>
            <p:nvPr/>
          </p:nvSpPr>
          <p:spPr>
            <a:xfrm>
              <a:off x="2659856" y="2756878"/>
              <a:ext cx="17914" cy="17919"/>
            </a:xfrm>
            <a:custGeom>
              <a:avLst/>
              <a:gdLst/>
              <a:ahLst/>
              <a:cxnLst/>
              <a:rect l="l" t="t" r="r" b="b"/>
              <a:pathLst>
                <a:path w="3372" h="3373" extrusionOk="0">
                  <a:moveTo>
                    <a:pt x="1687" y="1"/>
                  </a:moveTo>
                  <a:cubicBezTo>
                    <a:pt x="755" y="1"/>
                    <a:pt x="1" y="754"/>
                    <a:pt x="1" y="1686"/>
                  </a:cubicBezTo>
                  <a:cubicBezTo>
                    <a:pt x="1" y="2618"/>
                    <a:pt x="755" y="3372"/>
                    <a:pt x="1687" y="3372"/>
                  </a:cubicBezTo>
                  <a:cubicBezTo>
                    <a:pt x="2619" y="3372"/>
                    <a:pt x="3372" y="2616"/>
                    <a:pt x="3372" y="1686"/>
                  </a:cubicBezTo>
                  <a:cubicBezTo>
                    <a:pt x="3372" y="754"/>
                    <a:pt x="2619" y="1"/>
                    <a:pt x="1687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" name="Google Shape;4652;p75"/>
            <p:cNvSpPr/>
            <p:nvPr/>
          </p:nvSpPr>
          <p:spPr>
            <a:xfrm>
              <a:off x="2301024" y="2533889"/>
              <a:ext cx="163753" cy="1291"/>
            </a:xfrm>
            <a:custGeom>
              <a:avLst/>
              <a:gdLst/>
              <a:ahLst/>
              <a:cxnLst/>
              <a:rect l="l" t="t" r="r" b="b"/>
              <a:pathLst>
                <a:path w="30824" h="243" extrusionOk="0">
                  <a:moveTo>
                    <a:pt x="121" y="1"/>
                  </a:moveTo>
                  <a:cubicBezTo>
                    <a:pt x="55" y="1"/>
                    <a:pt x="0" y="55"/>
                    <a:pt x="0" y="121"/>
                  </a:cubicBezTo>
                  <a:cubicBezTo>
                    <a:pt x="0" y="187"/>
                    <a:pt x="55" y="243"/>
                    <a:pt x="121" y="243"/>
                  </a:cubicBezTo>
                  <a:lnTo>
                    <a:pt x="30703" y="243"/>
                  </a:lnTo>
                  <a:cubicBezTo>
                    <a:pt x="30769" y="243"/>
                    <a:pt x="30823" y="187"/>
                    <a:pt x="30823" y="121"/>
                  </a:cubicBezTo>
                  <a:cubicBezTo>
                    <a:pt x="30823" y="55"/>
                    <a:pt x="30767" y="1"/>
                    <a:pt x="307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" name="Google Shape;4653;p75"/>
            <p:cNvSpPr/>
            <p:nvPr/>
          </p:nvSpPr>
          <p:spPr>
            <a:xfrm>
              <a:off x="2644918" y="2533889"/>
              <a:ext cx="163747" cy="1291"/>
            </a:xfrm>
            <a:custGeom>
              <a:avLst/>
              <a:gdLst/>
              <a:ahLst/>
              <a:cxnLst/>
              <a:rect l="l" t="t" r="r" b="b"/>
              <a:pathLst>
                <a:path w="30823" h="243" extrusionOk="0">
                  <a:moveTo>
                    <a:pt x="121" y="1"/>
                  </a:moveTo>
                  <a:cubicBezTo>
                    <a:pt x="55" y="1"/>
                    <a:pt x="0" y="55"/>
                    <a:pt x="0" y="121"/>
                  </a:cubicBezTo>
                  <a:cubicBezTo>
                    <a:pt x="0" y="187"/>
                    <a:pt x="55" y="243"/>
                    <a:pt x="121" y="243"/>
                  </a:cubicBezTo>
                  <a:lnTo>
                    <a:pt x="30701" y="243"/>
                  </a:lnTo>
                  <a:cubicBezTo>
                    <a:pt x="30769" y="243"/>
                    <a:pt x="30823" y="187"/>
                    <a:pt x="30823" y="121"/>
                  </a:cubicBezTo>
                  <a:cubicBezTo>
                    <a:pt x="30823" y="55"/>
                    <a:pt x="30767" y="1"/>
                    <a:pt x="307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" name="Google Shape;4654;p75"/>
            <p:cNvSpPr/>
            <p:nvPr/>
          </p:nvSpPr>
          <p:spPr>
            <a:xfrm>
              <a:off x="2990071" y="2533889"/>
              <a:ext cx="163753" cy="1291"/>
            </a:xfrm>
            <a:custGeom>
              <a:avLst/>
              <a:gdLst/>
              <a:ahLst/>
              <a:cxnLst/>
              <a:rect l="l" t="t" r="r" b="b"/>
              <a:pathLst>
                <a:path w="30824" h="243" extrusionOk="0">
                  <a:moveTo>
                    <a:pt x="123" y="1"/>
                  </a:moveTo>
                  <a:cubicBezTo>
                    <a:pt x="57" y="1"/>
                    <a:pt x="1" y="55"/>
                    <a:pt x="1" y="121"/>
                  </a:cubicBezTo>
                  <a:cubicBezTo>
                    <a:pt x="1" y="187"/>
                    <a:pt x="57" y="243"/>
                    <a:pt x="123" y="243"/>
                  </a:cubicBezTo>
                  <a:lnTo>
                    <a:pt x="30703" y="243"/>
                  </a:lnTo>
                  <a:cubicBezTo>
                    <a:pt x="30769" y="243"/>
                    <a:pt x="30824" y="187"/>
                    <a:pt x="30824" y="121"/>
                  </a:cubicBezTo>
                  <a:cubicBezTo>
                    <a:pt x="30824" y="55"/>
                    <a:pt x="30769" y="1"/>
                    <a:pt x="3070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" name="Google Shape;4655;p75"/>
            <p:cNvSpPr/>
            <p:nvPr/>
          </p:nvSpPr>
          <p:spPr>
            <a:xfrm>
              <a:off x="2644918" y="3256825"/>
              <a:ext cx="163758" cy="1291"/>
            </a:xfrm>
            <a:custGeom>
              <a:avLst/>
              <a:gdLst/>
              <a:ahLst/>
              <a:cxnLst/>
              <a:rect l="l" t="t" r="r" b="b"/>
              <a:pathLst>
                <a:path w="30825" h="243" extrusionOk="0">
                  <a:moveTo>
                    <a:pt x="121" y="0"/>
                  </a:moveTo>
                  <a:cubicBezTo>
                    <a:pt x="55" y="0"/>
                    <a:pt x="0" y="55"/>
                    <a:pt x="0" y="122"/>
                  </a:cubicBezTo>
                  <a:cubicBezTo>
                    <a:pt x="0" y="188"/>
                    <a:pt x="55" y="242"/>
                    <a:pt x="121" y="242"/>
                  </a:cubicBezTo>
                  <a:lnTo>
                    <a:pt x="30701" y="242"/>
                  </a:lnTo>
                  <a:cubicBezTo>
                    <a:pt x="30769" y="242"/>
                    <a:pt x="30824" y="190"/>
                    <a:pt x="30823" y="122"/>
                  </a:cubicBezTo>
                  <a:cubicBezTo>
                    <a:pt x="30823" y="56"/>
                    <a:pt x="30767" y="0"/>
                    <a:pt x="3070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" name="Google Shape;4656;p75"/>
            <p:cNvSpPr/>
            <p:nvPr/>
          </p:nvSpPr>
          <p:spPr>
            <a:xfrm>
              <a:off x="2301427" y="3256825"/>
              <a:ext cx="163758" cy="1291"/>
            </a:xfrm>
            <a:custGeom>
              <a:avLst/>
              <a:gdLst/>
              <a:ahLst/>
              <a:cxnLst/>
              <a:rect l="l" t="t" r="r" b="b"/>
              <a:pathLst>
                <a:path w="30825" h="243" extrusionOk="0">
                  <a:moveTo>
                    <a:pt x="123" y="0"/>
                  </a:moveTo>
                  <a:cubicBezTo>
                    <a:pt x="57" y="0"/>
                    <a:pt x="1" y="55"/>
                    <a:pt x="1" y="122"/>
                  </a:cubicBezTo>
                  <a:cubicBezTo>
                    <a:pt x="1" y="188"/>
                    <a:pt x="57" y="242"/>
                    <a:pt x="123" y="242"/>
                  </a:cubicBezTo>
                  <a:lnTo>
                    <a:pt x="30702" y="242"/>
                  </a:lnTo>
                  <a:cubicBezTo>
                    <a:pt x="30771" y="242"/>
                    <a:pt x="30825" y="190"/>
                    <a:pt x="30823" y="122"/>
                  </a:cubicBezTo>
                  <a:cubicBezTo>
                    <a:pt x="30823" y="56"/>
                    <a:pt x="30769" y="0"/>
                    <a:pt x="3070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" name="Google Shape;4657;p75"/>
            <p:cNvSpPr/>
            <p:nvPr/>
          </p:nvSpPr>
          <p:spPr>
            <a:xfrm>
              <a:off x="2990102" y="3256847"/>
              <a:ext cx="163753" cy="1291"/>
            </a:xfrm>
            <a:custGeom>
              <a:avLst/>
              <a:gdLst/>
              <a:ahLst/>
              <a:cxnLst/>
              <a:rect l="l" t="t" r="r" b="b"/>
              <a:pathLst>
                <a:path w="30824" h="243" extrusionOk="0">
                  <a:moveTo>
                    <a:pt x="123" y="1"/>
                  </a:moveTo>
                  <a:cubicBezTo>
                    <a:pt x="57" y="1"/>
                    <a:pt x="1" y="55"/>
                    <a:pt x="1" y="121"/>
                  </a:cubicBezTo>
                  <a:cubicBezTo>
                    <a:pt x="1" y="187"/>
                    <a:pt x="57" y="243"/>
                    <a:pt x="123" y="243"/>
                  </a:cubicBezTo>
                  <a:lnTo>
                    <a:pt x="30703" y="243"/>
                  </a:lnTo>
                  <a:cubicBezTo>
                    <a:pt x="30769" y="243"/>
                    <a:pt x="30824" y="187"/>
                    <a:pt x="30824" y="121"/>
                  </a:cubicBezTo>
                  <a:cubicBezTo>
                    <a:pt x="30824" y="55"/>
                    <a:pt x="30769" y="1"/>
                    <a:pt x="3070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" name="Google Shape;4658;p75"/>
            <p:cNvSpPr/>
            <p:nvPr/>
          </p:nvSpPr>
          <p:spPr>
            <a:xfrm>
              <a:off x="2833559" y="2761962"/>
              <a:ext cx="248503" cy="268106"/>
            </a:xfrm>
            <a:custGeom>
              <a:avLst/>
              <a:gdLst/>
              <a:ahLst/>
              <a:cxnLst/>
              <a:rect l="l" t="t" r="r" b="b"/>
              <a:pathLst>
                <a:path w="46777" h="50467" extrusionOk="0">
                  <a:moveTo>
                    <a:pt x="1" y="1"/>
                  </a:moveTo>
                  <a:lnTo>
                    <a:pt x="1" y="1458"/>
                  </a:lnTo>
                  <a:lnTo>
                    <a:pt x="21544" y="1458"/>
                  </a:lnTo>
                  <a:cubicBezTo>
                    <a:pt x="34653" y="1458"/>
                    <a:pt x="45320" y="12123"/>
                    <a:pt x="45320" y="25233"/>
                  </a:cubicBezTo>
                  <a:cubicBezTo>
                    <a:pt x="45320" y="38344"/>
                    <a:pt x="34653" y="49009"/>
                    <a:pt x="21544" y="49009"/>
                  </a:cubicBezTo>
                  <a:lnTo>
                    <a:pt x="1" y="49009"/>
                  </a:lnTo>
                  <a:lnTo>
                    <a:pt x="1" y="50466"/>
                  </a:lnTo>
                  <a:lnTo>
                    <a:pt x="21544" y="50466"/>
                  </a:lnTo>
                  <a:cubicBezTo>
                    <a:pt x="35457" y="50466"/>
                    <a:pt x="46776" y="39146"/>
                    <a:pt x="46776" y="25233"/>
                  </a:cubicBezTo>
                  <a:cubicBezTo>
                    <a:pt x="46776" y="11322"/>
                    <a:pt x="35457" y="1"/>
                    <a:pt x="21544" y="1"/>
                  </a:cubicBezTo>
                  <a:close/>
                </a:path>
              </a:pathLst>
            </a:custGeom>
            <a:solidFill>
              <a:srgbClr val="9697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345199375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2"/>
        </a:solidFill>
        <a:effectLst/>
      </p:bgPr>
    </p:bg>
    <p:spTree>
      <p:nvGrpSpPr>
        <p:cNvPr id="1" name="Shape 10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1" name="Google Shape;1061;p68"/>
          <p:cNvSpPr txBox="1">
            <a:spLocks noGrp="1"/>
          </p:cNvSpPr>
          <p:nvPr>
            <p:ph type="title"/>
          </p:nvPr>
        </p:nvSpPr>
        <p:spPr>
          <a:xfrm>
            <a:off x="639985" y="4102696"/>
            <a:ext cx="7716000" cy="368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/>
            <a:r>
              <a:rPr lang="es-PE" sz="1600" dirty="0"/>
              <a:t>https://www.plantillaspower-point.com</a:t>
            </a:r>
            <a:endParaRPr sz="1600" dirty="0"/>
          </a:p>
        </p:txBody>
      </p:sp>
      <p:grpSp>
        <p:nvGrpSpPr>
          <p:cNvPr id="3" name="Google Shape;4833;p77"/>
          <p:cNvGrpSpPr/>
          <p:nvPr/>
        </p:nvGrpSpPr>
        <p:grpSpPr>
          <a:xfrm>
            <a:off x="794211" y="615302"/>
            <a:ext cx="845921" cy="690752"/>
            <a:chOff x="732428" y="1198513"/>
            <a:chExt cx="845921" cy="690752"/>
          </a:xfrm>
        </p:grpSpPr>
        <p:grpSp>
          <p:nvGrpSpPr>
            <p:cNvPr id="4" name="Google Shape;4834;p77"/>
            <p:cNvGrpSpPr/>
            <p:nvPr/>
          </p:nvGrpSpPr>
          <p:grpSpPr>
            <a:xfrm>
              <a:off x="823030" y="1198513"/>
              <a:ext cx="755319" cy="690752"/>
              <a:chOff x="823030" y="1198513"/>
              <a:chExt cx="755319" cy="690752"/>
            </a:xfrm>
          </p:grpSpPr>
          <p:sp>
            <p:nvSpPr>
              <p:cNvPr id="15" name="Google Shape;4835;p77"/>
              <p:cNvSpPr/>
              <p:nvPr/>
            </p:nvSpPr>
            <p:spPr>
              <a:xfrm>
                <a:off x="823030" y="1198513"/>
                <a:ext cx="755319" cy="690752"/>
              </a:xfrm>
              <a:custGeom>
                <a:avLst/>
                <a:gdLst/>
                <a:ahLst/>
                <a:cxnLst/>
                <a:rect l="l" t="t" r="r" b="b"/>
                <a:pathLst>
                  <a:path w="46769" h="42771" extrusionOk="0">
                    <a:moveTo>
                      <a:pt x="21384" y="0"/>
                    </a:moveTo>
                    <a:cubicBezTo>
                      <a:pt x="9575" y="0"/>
                      <a:pt x="0" y="9575"/>
                      <a:pt x="0" y="21386"/>
                    </a:cubicBezTo>
                    <a:cubicBezTo>
                      <a:pt x="0" y="33196"/>
                      <a:pt x="9575" y="42770"/>
                      <a:pt x="21384" y="42770"/>
                    </a:cubicBezTo>
                    <a:cubicBezTo>
                      <a:pt x="33196" y="42770"/>
                      <a:pt x="42770" y="33196"/>
                      <a:pt x="42770" y="21386"/>
                    </a:cubicBezTo>
                    <a:cubicBezTo>
                      <a:pt x="42770" y="16313"/>
                      <a:pt x="41002" y="11653"/>
                      <a:pt x="38053" y="7988"/>
                    </a:cubicBezTo>
                    <a:lnTo>
                      <a:pt x="42775" y="7988"/>
                    </a:lnTo>
                    <a:cubicBezTo>
                      <a:pt x="44970" y="7988"/>
                      <a:pt x="46769" y="6191"/>
                      <a:pt x="46769" y="3994"/>
                    </a:cubicBezTo>
                    <a:cubicBezTo>
                      <a:pt x="46769" y="1797"/>
                      <a:pt x="44972" y="0"/>
                      <a:pt x="42775" y="0"/>
                    </a:cubicBezTo>
                    <a:lnTo>
                      <a:pt x="22286" y="0"/>
                    </a:lnTo>
                    <a:cubicBezTo>
                      <a:pt x="22196" y="0"/>
                      <a:pt x="22105" y="5"/>
                      <a:pt x="22018" y="10"/>
                    </a:cubicBezTo>
                    <a:cubicBezTo>
                      <a:pt x="21807" y="3"/>
                      <a:pt x="21597" y="0"/>
                      <a:pt x="21384" y="0"/>
                    </a:cubicBezTo>
                    <a:close/>
                  </a:path>
                </a:pathLst>
              </a:custGeom>
              <a:solidFill>
                <a:srgbClr val="325D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" name="Google Shape;4836;p77"/>
              <p:cNvSpPr/>
              <p:nvPr/>
            </p:nvSpPr>
            <p:spPr>
              <a:xfrm>
                <a:off x="1470047" y="1217877"/>
                <a:ext cx="88760" cy="88744"/>
              </a:xfrm>
              <a:custGeom>
                <a:avLst/>
                <a:gdLst/>
                <a:ahLst/>
                <a:cxnLst/>
                <a:rect l="l" t="t" r="r" b="b"/>
                <a:pathLst>
                  <a:path w="5496" h="5495" extrusionOk="0">
                    <a:moveTo>
                      <a:pt x="2747" y="1"/>
                    </a:moveTo>
                    <a:cubicBezTo>
                      <a:pt x="1231" y="1"/>
                      <a:pt x="1" y="1230"/>
                      <a:pt x="1" y="2749"/>
                    </a:cubicBezTo>
                    <a:cubicBezTo>
                      <a:pt x="1" y="4265"/>
                      <a:pt x="1231" y="5495"/>
                      <a:pt x="2747" y="5495"/>
                    </a:cubicBezTo>
                    <a:cubicBezTo>
                      <a:pt x="4265" y="5495"/>
                      <a:pt x="5495" y="4265"/>
                      <a:pt x="5495" y="2749"/>
                    </a:cubicBezTo>
                    <a:cubicBezTo>
                      <a:pt x="5495" y="1230"/>
                      <a:pt x="4265" y="1"/>
                      <a:pt x="274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" name="Google Shape;4837;p77"/>
            <p:cNvGrpSpPr/>
            <p:nvPr/>
          </p:nvGrpSpPr>
          <p:grpSpPr>
            <a:xfrm>
              <a:off x="732428" y="1239937"/>
              <a:ext cx="739912" cy="607886"/>
              <a:chOff x="732428" y="1239937"/>
              <a:chExt cx="739912" cy="607886"/>
            </a:xfrm>
          </p:grpSpPr>
          <p:sp>
            <p:nvSpPr>
              <p:cNvPr id="13" name="Google Shape;4838;p77"/>
              <p:cNvSpPr/>
              <p:nvPr/>
            </p:nvSpPr>
            <p:spPr>
              <a:xfrm>
                <a:off x="732428" y="1239937"/>
                <a:ext cx="739912" cy="607886"/>
              </a:xfrm>
              <a:custGeom>
                <a:avLst/>
                <a:gdLst/>
                <a:ahLst/>
                <a:cxnLst/>
                <a:rect l="l" t="t" r="r" b="b"/>
                <a:pathLst>
                  <a:path w="45815" h="37640" extrusionOk="0">
                    <a:moveTo>
                      <a:pt x="26994" y="1"/>
                    </a:moveTo>
                    <a:cubicBezTo>
                      <a:pt x="16602" y="1"/>
                      <a:pt x="8175" y="8427"/>
                      <a:pt x="8175" y="18821"/>
                    </a:cubicBezTo>
                    <a:cubicBezTo>
                      <a:pt x="8169" y="22642"/>
                      <a:pt x="9333" y="26373"/>
                      <a:pt x="11509" y="29515"/>
                    </a:cubicBezTo>
                    <a:lnTo>
                      <a:pt x="3994" y="29515"/>
                    </a:lnTo>
                    <a:cubicBezTo>
                      <a:pt x="1797" y="29515"/>
                      <a:pt x="1" y="31311"/>
                      <a:pt x="1" y="33508"/>
                    </a:cubicBezTo>
                    <a:cubicBezTo>
                      <a:pt x="1" y="35704"/>
                      <a:pt x="1797" y="37502"/>
                      <a:pt x="3994" y="37502"/>
                    </a:cubicBezTo>
                    <a:lnTo>
                      <a:pt x="24483" y="37502"/>
                    </a:lnTo>
                    <a:cubicBezTo>
                      <a:pt x="24546" y="37502"/>
                      <a:pt x="24608" y="37500"/>
                      <a:pt x="24671" y="37497"/>
                    </a:cubicBezTo>
                    <a:cubicBezTo>
                      <a:pt x="25441" y="37592"/>
                      <a:pt x="26218" y="37640"/>
                      <a:pt x="26994" y="37640"/>
                    </a:cubicBezTo>
                    <a:cubicBezTo>
                      <a:pt x="37389" y="37640"/>
                      <a:pt x="45815" y="29214"/>
                      <a:pt x="45815" y="18821"/>
                    </a:cubicBezTo>
                    <a:cubicBezTo>
                      <a:pt x="45815" y="8427"/>
                      <a:pt x="37389" y="1"/>
                      <a:pt x="26994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" name="Google Shape;4839;p77"/>
              <p:cNvSpPr/>
              <p:nvPr/>
            </p:nvSpPr>
            <p:spPr>
              <a:xfrm>
                <a:off x="751614" y="1735807"/>
                <a:ext cx="88760" cy="88744"/>
              </a:xfrm>
              <a:custGeom>
                <a:avLst/>
                <a:gdLst/>
                <a:ahLst/>
                <a:cxnLst/>
                <a:rect l="l" t="t" r="r" b="b"/>
                <a:pathLst>
                  <a:path w="5496" h="5495" extrusionOk="0">
                    <a:moveTo>
                      <a:pt x="2747" y="0"/>
                    </a:moveTo>
                    <a:cubicBezTo>
                      <a:pt x="1231" y="0"/>
                      <a:pt x="1" y="1230"/>
                      <a:pt x="1" y="2747"/>
                    </a:cubicBezTo>
                    <a:cubicBezTo>
                      <a:pt x="1" y="4265"/>
                      <a:pt x="1231" y="5495"/>
                      <a:pt x="2747" y="5495"/>
                    </a:cubicBezTo>
                    <a:cubicBezTo>
                      <a:pt x="4265" y="5495"/>
                      <a:pt x="5495" y="4265"/>
                      <a:pt x="5495" y="2747"/>
                    </a:cubicBezTo>
                    <a:cubicBezTo>
                      <a:pt x="5495" y="1230"/>
                      <a:pt x="4265" y="0"/>
                      <a:pt x="2747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" name="Google Shape;4840;p77"/>
            <p:cNvGrpSpPr/>
            <p:nvPr/>
          </p:nvGrpSpPr>
          <p:grpSpPr>
            <a:xfrm>
              <a:off x="732428" y="1277018"/>
              <a:ext cx="702832" cy="533758"/>
              <a:chOff x="732428" y="1277018"/>
              <a:chExt cx="702832" cy="533758"/>
            </a:xfrm>
          </p:grpSpPr>
          <p:sp>
            <p:nvSpPr>
              <p:cNvPr id="11" name="Google Shape;4841;p77"/>
              <p:cNvSpPr/>
              <p:nvPr/>
            </p:nvSpPr>
            <p:spPr>
              <a:xfrm>
                <a:off x="732428" y="1277018"/>
                <a:ext cx="702832" cy="533758"/>
              </a:xfrm>
              <a:custGeom>
                <a:avLst/>
                <a:gdLst/>
                <a:ahLst/>
                <a:cxnLst/>
                <a:rect l="l" t="t" r="r" b="b"/>
                <a:pathLst>
                  <a:path w="43519" h="33050" extrusionOk="0">
                    <a:moveTo>
                      <a:pt x="26994" y="1"/>
                    </a:moveTo>
                    <a:cubicBezTo>
                      <a:pt x="22006" y="1"/>
                      <a:pt x="17535" y="2211"/>
                      <a:pt x="14504" y="5705"/>
                    </a:cubicBezTo>
                    <a:lnTo>
                      <a:pt x="3994" y="5705"/>
                    </a:lnTo>
                    <a:cubicBezTo>
                      <a:pt x="1797" y="5705"/>
                      <a:pt x="1" y="7501"/>
                      <a:pt x="1" y="9698"/>
                    </a:cubicBezTo>
                    <a:cubicBezTo>
                      <a:pt x="1" y="11894"/>
                      <a:pt x="1797" y="13692"/>
                      <a:pt x="3994" y="13692"/>
                    </a:cubicBezTo>
                    <a:lnTo>
                      <a:pt x="10714" y="13692"/>
                    </a:lnTo>
                    <a:cubicBezTo>
                      <a:pt x="10552" y="14627"/>
                      <a:pt x="10470" y="15575"/>
                      <a:pt x="10472" y="16525"/>
                    </a:cubicBezTo>
                    <a:cubicBezTo>
                      <a:pt x="10472" y="25651"/>
                      <a:pt x="17870" y="33049"/>
                      <a:pt x="26996" y="33049"/>
                    </a:cubicBezTo>
                    <a:cubicBezTo>
                      <a:pt x="36122" y="33049"/>
                      <a:pt x="43519" y="25651"/>
                      <a:pt x="43519" y="16525"/>
                    </a:cubicBezTo>
                    <a:cubicBezTo>
                      <a:pt x="43519" y="7399"/>
                      <a:pt x="36122" y="1"/>
                      <a:pt x="26994" y="1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" name="Google Shape;4842;p77"/>
              <p:cNvSpPr/>
              <p:nvPr/>
            </p:nvSpPr>
            <p:spPr>
              <a:xfrm>
                <a:off x="751695" y="1390407"/>
                <a:ext cx="88728" cy="88744"/>
              </a:xfrm>
              <a:custGeom>
                <a:avLst/>
                <a:gdLst/>
                <a:ahLst/>
                <a:cxnLst/>
                <a:rect l="l" t="t" r="r" b="b"/>
                <a:pathLst>
                  <a:path w="5494" h="5495" extrusionOk="0">
                    <a:moveTo>
                      <a:pt x="2747" y="0"/>
                    </a:moveTo>
                    <a:cubicBezTo>
                      <a:pt x="1230" y="0"/>
                      <a:pt x="1" y="1230"/>
                      <a:pt x="1" y="2748"/>
                    </a:cubicBezTo>
                    <a:cubicBezTo>
                      <a:pt x="1" y="4264"/>
                      <a:pt x="1230" y="5494"/>
                      <a:pt x="2747" y="5494"/>
                    </a:cubicBezTo>
                    <a:cubicBezTo>
                      <a:pt x="4263" y="5494"/>
                      <a:pt x="5493" y="4264"/>
                      <a:pt x="5493" y="2748"/>
                    </a:cubicBezTo>
                    <a:cubicBezTo>
                      <a:pt x="5493" y="1230"/>
                      <a:pt x="4263" y="0"/>
                      <a:pt x="2747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" name="Google Shape;4843;p77"/>
            <p:cNvGrpSpPr/>
            <p:nvPr/>
          </p:nvGrpSpPr>
          <p:grpSpPr>
            <a:xfrm>
              <a:off x="931170" y="1306653"/>
              <a:ext cx="647179" cy="474455"/>
              <a:chOff x="931170" y="1306653"/>
              <a:chExt cx="647179" cy="474455"/>
            </a:xfrm>
          </p:grpSpPr>
          <p:sp>
            <p:nvSpPr>
              <p:cNvPr id="9" name="Google Shape;4844;p77"/>
              <p:cNvSpPr/>
              <p:nvPr/>
            </p:nvSpPr>
            <p:spPr>
              <a:xfrm>
                <a:off x="931170" y="1306653"/>
                <a:ext cx="647179" cy="474455"/>
              </a:xfrm>
              <a:custGeom>
                <a:avLst/>
                <a:gdLst/>
                <a:ahLst/>
                <a:cxnLst/>
                <a:rect l="l" t="t" r="r" b="b"/>
                <a:pathLst>
                  <a:path w="40073" h="29378" extrusionOk="0">
                    <a:moveTo>
                      <a:pt x="14688" y="1"/>
                    </a:moveTo>
                    <a:cubicBezTo>
                      <a:pt x="6578" y="1"/>
                      <a:pt x="1" y="6578"/>
                      <a:pt x="1" y="14690"/>
                    </a:cubicBezTo>
                    <a:cubicBezTo>
                      <a:pt x="1" y="22801"/>
                      <a:pt x="6578" y="29377"/>
                      <a:pt x="14688" y="29377"/>
                    </a:cubicBezTo>
                    <a:cubicBezTo>
                      <a:pt x="19883" y="29377"/>
                      <a:pt x="24445" y="26682"/>
                      <a:pt x="27057" y="22613"/>
                    </a:cubicBezTo>
                    <a:lnTo>
                      <a:pt x="36079" y="22613"/>
                    </a:lnTo>
                    <a:cubicBezTo>
                      <a:pt x="38276" y="22613"/>
                      <a:pt x="40073" y="20817"/>
                      <a:pt x="40073" y="18620"/>
                    </a:cubicBezTo>
                    <a:cubicBezTo>
                      <a:pt x="40073" y="16424"/>
                      <a:pt x="38276" y="14626"/>
                      <a:pt x="36079" y="14626"/>
                    </a:cubicBezTo>
                    <a:lnTo>
                      <a:pt x="29376" y="14626"/>
                    </a:lnTo>
                    <a:cubicBezTo>
                      <a:pt x="29342" y="6544"/>
                      <a:pt x="22780" y="1"/>
                      <a:pt x="14688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" name="Google Shape;4845;p77"/>
              <p:cNvSpPr/>
              <p:nvPr/>
            </p:nvSpPr>
            <p:spPr>
              <a:xfrm>
                <a:off x="1470047" y="1560806"/>
                <a:ext cx="88760" cy="88744"/>
              </a:xfrm>
              <a:custGeom>
                <a:avLst/>
                <a:gdLst/>
                <a:ahLst/>
                <a:cxnLst/>
                <a:rect l="l" t="t" r="r" b="b"/>
                <a:pathLst>
                  <a:path w="5496" h="5495" extrusionOk="0">
                    <a:moveTo>
                      <a:pt x="2747" y="0"/>
                    </a:moveTo>
                    <a:cubicBezTo>
                      <a:pt x="1231" y="0"/>
                      <a:pt x="1" y="1230"/>
                      <a:pt x="1" y="2746"/>
                    </a:cubicBezTo>
                    <a:cubicBezTo>
                      <a:pt x="1" y="4265"/>
                      <a:pt x="1231" y="5494"/>
                      <a:pt x="2747" y="5494"/>
                    </a:cubicBezTo>
                    <a:cubicBezTo>
                      <a:pt x="4265" y="5494"/>
                      <a:pt x="5495" y="4265"/>
                      <a:pt x="5495" y="2746"/>
                    </a:cubicBezTo>
                    <a:cubicBezTo>
                      <a:pt x="5495" y="1230"/>
                      <a:pt x="4265" y="0"/>
                      <a:pt x="2747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8" name="Google Shape;4846;p77"/>
            <p:cNvSpPr/>
            <p:nvPr/>
          </p:nvSpPr>
          <p:spPr>
            <a:xfrm>
              <a:off x="986565" y="1362064"/>
              <a:ext cx="363666" cy="363650"/>
            </a:xfrm>
            <a:custGeom>
              <a:avLst/>
              <a:gdLst/>
              <a:ahLst/>
              <a:cxnLst/>
              <a:rect l="l" t="t" r="r" b="b"/>
              <a:pathLst>
                <a:path w="22518" h="22517" extrusionOk="0">
                  <a:moveTo>
                    <a:pt x="11258" y="0"/>
                  </a:moveTo>
                  <a:cubicBezTo>
                    <a:pt x="8273" y="0"/>
                    <a:pt x="5409" y="1187"/>
                    <a:pt x="3298" y="3297"/>
                  </a:cubicBezTo>
                  <a:cubicBezTo>
                    <a:pt x="1186" y="5409"/>
                    <a:pt x="1" y="8272"/>
                    <a:pt x="1" y="11259"/>
                  </a:cubicBezTo>
                  <a:cubicBezTo>
                    <a:pt x="1" y="14244"/>
                    <a:pt x="1186" y="17109"/>
                    <a:pt x="3298" y="19219"/>
                  </a:cubicBezTo>
                  <a:cubicBezTo>
                    <a:pt x="5409" y="21331"/>
                    <a:pt x="8273" y="22516"/>
                    <a:pt x="11258" y="22516"/>
                  </a:cubicBezTo>
                  <a:cubicBezTo>
                    <a:pt x="14245" y="22516"/>
                    <a:pt x="17108" y="21331"/>
                    <a:pt x="19220" y="19219"/>
                  </a:cubicBezTo>
                  <a:cubicBezTo>
                    <a:pt x="21331" y="17109"/>
                    <a:pt x="22517" y="14244"/>
                    <a:pt x="22517" y="11259"/>
                  </a:cubicBezTo>
                  <a:cubicBezTo>
                    <a:pt x="22517" y="8272"/>
                    <a:pt x="21331" y="5409"/>
                    <a:pt x="19220" y="3297"/>
                  </a:cubicBezTo>
                  <a:cubicBezTo>
                    <a:pt x="17108" y="1187"/>
                    <a:pt x="14245" y="0"/>
                    <a:pt x="11258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" name="Google Shape;4847;p77"/>
          <p:cNvGrpSpPr/>
          <p:nvPr/>
        </p:nvGrpSpPr>
        <p:grpSpPr>
          <a:xfrm>
            <a:off x="4025820" y="615309"/>
            <a:ext cx="634656" cy="699982"/>
            <a:chOff x="5985650" y="2860025"/>
            <a:chExt cx="1396075" cy="1539775"/>
          </a:xfrm>
        </p:grpSpPr>
        <p:sp>
          <p:nvSpPr>
            <p:cNvPr id="18" name="Google Shape;4848;p77"/>
            <p:cNvSpPr/>
            <p:nvPr/>
          </p:nvSpPr>
          <p:spPr>
            <a:xfrm>
              <a:off x="6655300" y="3128850"/>
              <a:ext cx="637150" cy="631950"/>
            </a:xfrm>
            <a:custGeom>
              <a:avLst/>
              <a:gdLst/>
              <a:ahLst/>
              <a:cxnLst/>
              <a:rect l="l" t="t" r="r" b="b"/>
              <a:pathLst>
                <a:path w="25486" h="25278" extrusionOk="0">
                  <a:moveTo>
                    <a:pt x="12746" y="4905"/>
                  </a:moveTo>
                  <a:cubicBezTo>
                    <a:pt x="13701" y="4905"/>
                    <a:pt x="14672" y="5083"/>
                    <a:pt x="15613" y="5460"/>
                  </a:cubicBezTo>
                  <a:cubicBezTo>
                    <a:pt x="19580" y="7047"/>
                    <a:pt x="21508" y="11545"/>
                    <a:pt x="19923" y="15511"/>
                  </a:cubicBezTo>
                  <a:cubicBezTo>
                    <a:pt x="18714" y="18534"/>
                    <a:pt x="15811" y="20374"/>
                    <a:pt x="12742" y="20374"/>
                  </a:cubicBezTo>
                  <a:cubicBezTo>
                    <a:pt x="11786" y="20374"/>
                    <a:pt x="10814" y="20196"/>
                    <a:pt x="9873" y="19819"/>
                  </a:cubicBezTo>
                  <a:cubicBezTo>
                    <a:pt x="5908" y="18234"/>
                    <a:pt x="3978" y="13734"/>
                    <a:pt x="5563" y="9769"/>
                  </a:cubicBezTo>
                  <a:cubicBezTo>
                    <a:pt x="6772" y="6745"/>
                    <a:pt x="9676" y="4905"/>
                    <a:pt x="12746" y="4905"/>
                  </a:cubicBezTo>
                  <a:close/>
                  <a:moveTo>
                    <a:pt x="15551" y="1"/>
                  </a:moveTo>
                  <a:cubicBezTo>
                    <a:pt x="15240" y="1"/>
                    <a:pt x="14946" y="187"/>
                    <a:pt x="14824" y="492"/>
                  </a:cubicBezTo>
                  <a:lnTo>
                    <a:pt x="14047" y="2435"/>
                  </a:lnTo>
                  <a:cubicBezTo>
                    <a:pt x="13612" y="2378"/>
                    <a:pt x="13174" y="2350"/>
                    <a:pt x="12736" y="2350"/>
                  </a:cubicBezTo>
                  <a:cubicBezTo>
                    <a:pt x="12218" y="2350"/>
                    <a:pt x="11700" y="2390"/>
                    <a:pt x="11187" y="2469"/>
                  </a:cubicBezTo>
                  <a:lnTo>
                    <a:pt x="10364" y="547"/>
                  </a:lnTo>
                  <a:cubicBezTo>
                    <a:pt x="10238" y="251"/>
                    <a:pt x="9949" y="73"/>
                    <a:pt x="9646" y="73"/>
                  </a:cubicBezTo>
                  <a:cubicBezTo>
                    <a:pt x="9543" y="73"/>
                    <a:pt x="9438" y="93"/>
                    <a:pt x="9338" y="137"/>
                  </a:cubicBezTo>
                  <a:lnTo>
                    <a:pt x="6036" y="1553"/>
                  </a:lnTo>
                  <a:cubicBezTo>
                    <a:pt x="5640" y="1722"/>
                    <a:pt x="5456" y="2182"/>
                    <a:pt x="5626" y="2579"/>
                  </a:cubicBezTo>
                  <a:lnTo>
                    <a:pt x="6449" y="4501"/>
                  </a:lnTo>
                  <a:cubicBezTo>
                    <a:pt x="5690" y="5085"/>
                    <a:pt x="5019" y="5775"/>
                    <a:pt x="4452" y="6549"/>
                  </a:cubicBezTo>
                  <a:lnTo>
                    <a:pt x="2510" y="5772"/>
                  </a:lnTo>
                  <a:cubicBezTo>
                    <a:pt x="2414" y="5734"/>
                    <a:pt x="2316" y="5716"/>
                    <a:pt x="2219" y="5716"/>
                  </a:cubicBezTo>
                  <a:cubicBezTo>
                    <a:pt x="1910" y="5716"/>
                    <a:pt x="1616" y="5901"/>
                    <a:pt x="1493" y="6208"/>
                  </a:cubicBezTo>
                  <a:lnTo>
                    <a:pt x="161" y="9542"/>
                  </a:lnTo>
                  <a:cubicBezTo>
                    <a:pt x="0" y="9944"/>
                    <a:pt x="194" y="10398"/>
                    <a:pt x="596" y="10558"/>
                  </a:cubicBezTo>
                  <a:lnTo>
                    <a:pt x="2537" y="11335"/>
                  </a:lnTo>
                  <a:cubicBezTo>
                    <a:pt x="2415" y="12285"/>
                    <a:pt x="2426" y="13249"/>
                    <a:pt x="2572" y="14195"/>
                  </a:cubicBezTo>
                  <a:lnTo>
                    <a:pt x="651" y="15018"/>
                  </a:lnTo>
                  <a:cubicBezTo>
                    <a:pt x="253" y="15189"/>
                    <a:pt x="71" y="15649"/>
                    <a:pt x="241" y="16046"/>
                  </a:cubicBezTo>
                  <a:lnTo>
                    <a:pt x="1655" y="19347"/>
                  </a:lnTo>
                  <a:cubicBezTo>
                    <a:pt x="1781" y="19643"/>
                    <a:pt x="2070" y="19821"/>
                    <a:pt x="2373" y="19821"/>
                  </a:cubicBezTo>
                  <a:cubicBezTo>
                    <a:pt x="2476" y="19821"/>
                    <a:pt x="2581" y="19800"/>
                    <a:pt x="2681" y="19756"/>
                  </a:cubicBezTo>
                  <a:lnTo>
                    <a:pt x="4603" y="18933"/>
                  </a:lnTo>
                  <a:cubicBezTo>
                    <a:pt x="5189" y="19692"/>
                    <a:pt x="5879" y="20365"/>
                    <a:pt x="6651" y="20930"/>
                  </a:cubicBezTo>
                  <a:lnTo>
                    <a:pt x="5874" y="22873"/>
                  </a:lnTo>
                  <a:cubicBezTo>
                    <a:pt x="5714" y="23273"/>
                    <a:pt x="5909" y="23728"/>
                    <a:pt x="6310" y="23888"/>
                  </a:cubicBezTo>
                  <a:lnTo>
                    <a:pt x="9645" y="25222"/>
                  </a:lnTo>
                  <a:cubicBezTo>
                    <a:pt x="9740" y="25260"/>
                    <a:pt x="9838" y="25278"/>
                    <a:pt x="9935" y="25278"/>
                  </a:cubicBezTo>
                  <a:cubicBezTo>
                    <a:pt x="10245" y="25278"/>
                    <a:pt x="10538" y="25092"/>
                    <a:pt x="10660" y="24786"/>
                  </a:cubicBezTo>
                  <a:lnTo>
                    <a:pt x="11437" y="22845"/>
                  </a:lnTo>
                  <a:cubicBezTo>
                    <a:pt x="11871" y="22901"/>
                    <a:pt x="12308" y="22929"/>
                    <a:pt x="12745" y="22929"/>
                  </a:cubicBezTo>
                  <a:cubicBezTo>
                    <a:pt x="13264" y="22929"/>
                    <a:pt x="13784" y="22889"/>
                    <a:pt x="14299" y="22810"/>
                  </a:cubicBezTo>
                  <a:lnTo>
                    <a:pt x="15122" y="24732"/>
                  </a:lnTo>
                  <a:cubicBezTo>
                    <a:pt x="15248" y="25028"/>
                    <a:pt x="15536" y="25206"/>
                    <a:pt x="15839" y="25206"/>
                  </a:cubicBezTo>
                  <a:cubicBezTo>
                    <a:pt x="15943" y="25206"/>
                    <a:pt x="16047" y="25185"/>
                    <a:pt x="16148" y="25142"/>
                  </a:cubicBezTo>
                  <a:lnTo>
                    <a:pt x="19449" y="23728"/>
                  </a:lnTo>
                  <a:cubicBezTo>
                    <a:pt x="19846" y="23558"/>
                    <a:pt x="20030" y="23098"/>
                    <a:pt x="19860" y="22701"/>
                  </a:cubicBezTo>
                  <a:lnTo>
                    <a:pt x="19037" y="20780"/>
                  </a:lnTo>
                  <a:cubicBezTo>
                    <a:pt x="19794" y="20194"/>
                    <a:pt x="20467" y="19503"/>
                    <a:pt x="21034" y="18732"/>
                  </a:cubicBezTo>
                  <a:lnTo>
                    <a:pt x="22975" y="19508"/>
                  </a:lnTo>
                  <a:cubicBezTo>
                    <a:pt x="23070" y="19546"/>
                    <a:pt x="23168" y="19564"/>
                    <a:pt x="23265" y="19564"/>
                  </a:cubicBezTo>
                  <a:cubicBezTo>
                    <a:pt x="23576" y="19564"/>
                    <a:pt x="23869" y="19378"/>
                    <a:pt x="23992" y="19073"/>
                  </a:cubicBezTo>
                  <a:lnTo>
                    <a:pt x="25326" y="15737"/>
                  </a:lnTo>
                  <a:cubicBezTo>
                    <a:pt x="25486" y="15337"/>
                    <a:pt x="25290" y="14882"/>
                    <a:pt x="24890" y="14722"/>
                  </a:cubicBezTo>
                  <a:lnTo>
                    <a:pt x="22948" y="13945"/>
                  </a:lnTo>
                  <a:cubicBezTo>
                    <a:pt x="23071" y="12994"/>
                    <a:pt x="23060" y="12032"/>
                    <a:pt x="22914" y="11084"/>
                  </a:cubicBezTo>
                  <a:lnTo>
                    <a:pt x="24835" y="10261"/>
                  </a:lnTo>
                  <a:cubicBezTo>
                    <a:pt x="25231" y="10091"/>
                    <a:pt x="25415" y="9631"/>
                    <a:pt x="25245" y="9234"/>
                  </a:cubicBezTo>
                  <a:lnTo>
                    <a:pt x="23830" y="5934"/>
                  </a:lnTo>
                  <a:cubicBezTo>
                    <a:pt x="23703" y="5637"/>
                    <a:pt x="23414" y="5459"/>
                    <a:pt x="23111" y="5459"/>
                  </a:cubicBezTo>
                  <a:cubicBezTo>
                    <a:pt x="23008" y="5459"/>
                    <a:pt x="22904" y="5479"/>
                    <a:pt x="22803" y="5522"/>
                  </a:cubicBezTo>
                  <a:lnTo>
                    <a:pt x="20882" y="6347"/>
                  </a:lnTo>
                  <a:cubicBezTo>
                    <a:pt x="20297" y="5588"/>
                    <a:pt x="19607" y="4915"/>
                    <a:pt x="18835" y="4348"/>
                  </a:cubicBezTo>
                  <a:lnTo>
                    <a:pt x="19610" y="2408"/>
                  </a:lnTo>
                  <a:cubicBezTo>
                    <a:pt x="19770" y="2006"/>
                    <a:pt x="19577" y="1551"/>
                    <a:pt x="19175" y="1391"/>
                  </a:cubicBezTo>
                  <a:lnTo>
                    <a:pt x="15841" y="57"/>
                  </a:lnTo>
                  <a:cubicBezTo>
                    <a:pt x="15745" y="19"/>
                    <a:pt x="15647" y="1"/>
                    <a:pt x="15551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" name="Google Shape;4849;p77"/>
            <p:cNvSpPr/>
            <p:nvPr/>
          </p:nvSpPr>
          <p:spPr>
            <a:xfrm>
              <a:off x="6673425" y="3771400"/>
              <a:ext cx="600850" cy="600800"/>
            </a:xfrm>
            <a:custGeom>
              <a:avLst/>
              <a:gdLst/>
              <a:ahLst/>
              <a:cxnLst/>
              <a:rect l="l" t="t" r="r" b="b"/>
              <a:pathLst>
                <a:path w="24034" h="24032" extrusionOk="0">
                  <a:moveTo>
                    <a:pt x="12017" y="4775"/>
                  </a:moveTo>
                  <a:cubicBezTo>
                    <a:pt x="16016" y="4775"/>
                    <a:pt x="19258" y="8018"/>
                    <a:pt x="19258" y="12017"/>
                  </a:cubicBezTo>
                  <a:cubicBezTo>
                    <a:pt x="19258" y="16015"/>
                    <a:pt x="16016" y="19256"/>
                    <a:pt x="12019" y="19256"/>
                  </a:cubicBezTo>
                  <a:lnTo>
                    <a:pt x="12017" y="19256"/>
                  </a:lnTo>
                  <a:cubicBezTo>
                    <a:pt x="8019" y="19256"/>
                    <a:pt x="4778" y="16015"/>
                    <a:pt x="4778" y="12017"/>
                  </a:cubicBezTo>
                  <a:cubicBezTo>
                    <a:pt x="4778" y="8018"/>
                    <a:pt x="8019" y="4775"/>
                    <a:pt x="12017" y="4775"/>
                  </a:cubicBezTo>
                  <a:close/>
                  <a:moveTo>
                    <a:pt x="10336" y="0"/>
                  </a:moveTo>
                  <a:cubicBezTo>
                    <a:pt x="9932" y="0"/>
                    <a:pt x="9604" y="327"/>
                    <a:pt x="9604" y="732"/>
                  </a:cubicBezTo>
                  <a:lnTo>
                    <a:pt x="9604" y="2689"/>
                  </a:lnTo>
                  <a:cubicBezTo>
                    <a:pt x="8734" y="2913"/>
                    <a:pt x="7902" y="3259"/>
                    <a:pt x="7128" y="3714"/>
                  </a:cubicBezTo>
                  <a:lnTo>
                    <a:pt x="5745" y="2330"/>
                  </a:lnTo>
                  <a:cubicBezTo>
                    <a:pt x="5602" y="2187"/>
                    <a:pt x="5415" y="2115"/>
                    <a:pt x="5228" y="2115"/>
                  </a:cubicBezTo>
                  <a:cubicBezTo>
                    <a:pt x="5040" y="2115"/>
                    <a:pt x="4853" y="2187"/>
                    <a:pt x="4710" y="2330"/>
                  </a:cubicBezTo>
                  <a:lnTo>
                    <a:pt x="2332" y="4708"/>
                  </a:lnTo>
                  <a:cubicBezTo>
                    <a:pt x="2046" y="4995"/>
                    <a:pt x="2046" y="5457"/>
                    <a:pt x="2332" y="5744"/>
                  </a:cubicBezTo>
                  <a:lnTo>
                    <a:pt x="3716" y="7128"/>
                  </a:lnTo>
                  <a:cubicBezTo>
                    <a:pt x="3260" y="7900"/>
                    <a:pt x="2915" y="8734"/>
                    <a:pt x="2691" y="9602"/>
                  </a:cubicBezTo>
                  <a:lnTo>
                    <a:pt x="734" y="9602"/>
                  </a:lnTo>
                  <a:cubicBezTo>
                    <a:pt x="329" y="9602"/>
                    <a:pt x="1" y="9930"/>
                    <a:pt x="1" y="10335"/>
                  </a:cubicBezTo>
                  <a:lnTo>
                    <a:pt x="1" y="13698"/>
                  </a:lnTo>
                  <a:cubicBezTo>
                    <a:pt x="1" y="14101"/>
                    <a:pt x="329" y="14430"/>
                    <a:pt x="734" y="14430"/>
                  </a:cubicBezTo>
                  <a:lnTo>
                    <a:pt x="2691" y="14430"/>
                  </a:lnTo>
                  <a:cubicBezTo>
                    <a:pt x="2915" y="15298"/>
                    <a:pt x="3260" y="16132"/>
                    <a:pt x="3716" y="16904"/>
                  </a:cubicBezTo>
                  <a:lnTo>
                    <a:pt x="2332" y="18289"/>
                  </a:lnTo>
                  <a:cubicBezTo>
                    <a:pt x="2046" y="18574"/>
                    <a:pt x="2046" y="19038"/>
                    <a:pt x="2332" y="19323"/>
                  </a:cubicBezTo>
                  <a:lnTo>
                    <a:pt x="4710" y="21701"/>
                  </a:lnTo>
                  <a:cubicBezTo>
                    <a:pt x="4853" y="21845"/>
                    <a:pt x="5040" y="21916"/>
                    <a:pt x="5228" y="21916"/>
                  </a:cubicBezTo>
                  <a:cubicBezTo>
                    <a:pt x="5415" y="21916"/>
                    <a:pt x="5602" y="21845"/>
                    <a:pt x="5745" y="21701"/>
                  </a:cubicBezTo>
                  <a:lnTo>
                    <a:pt x="7128" y="20318"/>
                  </a:lnTo>
                  <a:cubicBezTo>
                    <a:pt x="7902" y="20774"/>
                    <a:pt x="8736" y="21118"/>
                    <a:pt x="9604" y="21343"/>
                  </a:cubicBezTo>
                  <a:lnTo>
                    <a:pt x="9604" y="23299"/>
                  </a:lnTo>
                  <a:cubicBezTo>
                    <a:pt x="9604" y="23705"/>
                    <a:pt x="9932" y="24031"/>
                    <a:pt x="10336" y="24031"/>
                  </a:cubicBezTo>
                  <a:lnTo>
                    <a:pt x="13699" y="24031"/>
                  </a:lnTo>
                  <a:cubicBezTo>
                    <a:pt x="14104" y="24031"/>
                    <a:pt x="14432" y="23705"/>
                    <a:pt x="14432" y="23299"/>
                  </a:cubicBezTo>
                  <a:lnTo>
                    <a:pt x="14432" y="21343"/>
                  </a:lnTo>
                  <a:cubicBezTo>
                    <a:pt x="15300" y="21118"/>
                    <a:pt x="16134" y="20773"/>
                    <a:pt x="16906" y="20318"/>
                  </a:cubicBezTo>
                  <a:lnTo>
                    <a:pt x="18290" y="21701"/>
                  </a:lnTo>
                  <a:cubicBezTo>
                    <a:pt x="18433" y="21844"/>
                    <a:pt x="18620" y="21915"/>
                    <a:pt x="18808" y="21915"/>
                  </a:cubicBezTo>
                  <a:cubicBezTo>
                    <a:pt x="18995" y="21915"/>
                    <a:pt x="19182" y="21844"/>
                    <a:pt x="19326" y="21701"/>
                  </a:cubicBezTo>
                  <a:lnTo>
                    <a:pt x="21704" y="19323"/>
                  </a:lnTo>
                  <a:cubicBezTo>
                    <a:pt x="21989" y="19037"/>
                    <a:pt x="21989" y="18574"/>
                    <a:pt x="21704" y="18287"/>
                  </a:cubicBezTo>
                  <a:lnTo>
                    <a:pt x="20320" y="16904"/>
                  </a:lnTo>
                  <a:cubicBezTo>
                    <a:pt x="20775" y="16130"/>
                    <a:pt x="21121" y="15298"/>
                    <a:pt x="21345" y="14430"/>
                  </a:cubicBezTo>
                  <a:lnTo>
                    <a:pt x="23302" y="14430"/>
                  </a:lnTo>
                  <a:cubicBezTo>
                    <a:pt x="23705" y="14430"/>
                    <a:pt x="24034" y="14101"/>
                    <a:pt x="24034" y="13696"/>
                  </a:cubicBezTo>
                  <a:lnTo>
                    <a:pt x="24034" y="10334"/>
                  </a:lnTo>
                  <a:cubicBezTo>
                    <a:pt x="24034" y="9930"/>
                    <a:pt x="23705" y="9602"/>
                    <a:pt x="23302" y="9602"/>
                  </a:cubicBezTo>
                  <a:lnTo>
                    <a:pt x="21343" y="9602"/>
                  </a:lnTo>
                  <a:cubicBezTo>
                    <a:pt x="21121" y="8734"/>
                    <a:pt x="20775" y="7900"/>
                    <a:pt x="20320" y="7128"/>
                  </a:cubicBezTo>
                  <a:lnTo>
                    <a:pt x="21704" y="5744"/>
                  </a:lnTo>
                  <a:cubicBezTo>
                    <a:pt x="21989" y="5457"/>
                    <a:pt x="21989" y="4995"/>
                    <a:pt x="21704" y="4708"/>
                  </a:cubicBezTo>
                  <a:lnTo>
                    <a:pt x="19326" y="2330"/>
                  </a:lnTo>
                  <a:cubicBezTo>
                    <a:pt x="19182" y="2187"/>
                    <a:pt x="18995" y="2115"/>
                    <a:pt x="18808" y="2115"/>
                  </a:cubicBezTo>
                  <a:cubicBezTo>
                    <a:pt x="18620" y="2115"/>
                    <a:pt x="18433" y="2187"/>
                    <a:pt x="18290" y="2330"/>
                  </a:cubicBezTo>
                  <a:lnTo>
                    <a:pt x="16906" y="3714"/>
                  </a:lnTo>
                  <a:cubicBezTo>
                    <a:pt x="16133" y="3259"/>
                    <a:pt x="15300" y="2913"/>
                    <a:pt x="14430" y="2689"/>
                  </a:cubicBezTo>
                  <a:lnTo>
                    <a:pt x="14430" y="732"/>
                  </a:lnTo>
                  <a:cubicBezTo>
                    <a:pt x="14430" y="327"/>
                    <a:pt x="14104" y="0"/>
                    <a:pt x="13699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" name="Google Shape;4850;p77"/>
            <p:cNvSpPr/>
            <p:nvPr/>
          </p:nvSpPr>
          <p:spPr>
            <a:xfrm>
              <a:off x="6073050" y="3509700"/>
              <a:ext cx="641725" cy="636800"/>
            </a:xfrm>
            <a:custGeom>
              <a:avLst/>
              <a:gdLst/>
              <a:ahLst/>
              <a:cxnLst/>
              <a:rect l="l" t="t" r="r" b="b"/>
              <a:pathLst>
                <a:path w="25669" h="25472" extrusionOk="0">
                  <a:moveTo>
                    <a:pt x="12840" y="5002"/>
                  </a:moveTo>
                  <a:cubicBezTo>
                    <a:pt x="13949" y="5002"/>
                    <a:pt x="15075" y="5242"/>
                    <a:pt x="16144" y="5747"/>
                  </a:cubicBezTo>
                  <a:cubicBezTo>
                    <a:pt x="20003" y="7575"/>
                    <a:pt x="21651" y="12185"/>
                    <a:pt x="19822" y="16044"/>
                  </a:cubicBezTo>
                  <a:cubicBezTo>
                    <a:pt x="18501" y="18836"/>
                    <a:pt x="15726" y="20470"/>
                    <a:pt x="12830" y="20470"/>
                  </a:cubicBezTo>
                  <a:cubicBezTo>
                    <a:pt x="11721" y="20470"/>
                    <a:pt x="10595" y="20230"/>
                    <a:pt x="9525" y="19724"/>
                  </a:cubicBezTo>
                  <a:cubicBezTo>
                    <a:pt x="5666" y="17897"/>
                    <a:pt x="4018" y="13286"/>
                    <a:pt x="5845" y="9427"/>
                  </a:cubicBezTo>
                  <a:cubicBezTo>
                    <a:pt x="7167" y="6636"/>
                    <a:pt x="9944" y="5002"/>
                    <a:pt x="12840" y="5002"/>
                  </a:cubicBezTo>
                  <a:close/>
                  <a:moveTo>
                    <a:pt x="10471" y="1"/>
                  </a:moveTo>
                  <a:cubicBezTo>
                    <a:pt x="10383" y="1"/>
                    <a:pt x="10294" y="16"/>
                    <a:pt x="10208" y="47"/>
                  </a:cubicBezTo>
                  <a:lnTo>
                    <a:pt x="6824" y="1256"/>
                  </a:lnTo>
                  <a:cubicBezTo>
                    <a:pt x="6417" y="1401"/>
                    <a:pt x="6206" y="1848"/>
                    <a:pt x="6351" y="2255"/>
                  </a:cubicBezTo>
                  <a:lnTo>
                    <a:pt x="7054" y="4223"/>
                  </a:lnTo>
                  <a:cubicBezTo>
                    <a:pt x="6262" y="4761"/>
                    <a:pt x="5548" y="5408"/>
                    <a:pt x="4934" y="6145"/>
                  </a:cubicBezTo>
                  <a:lnTo>
                    <a:pt x="3045" y="5249"/>
                  </a:lnTo>
                  <a:cubicBezTo>
                    <a:pt x="2937" y="5199"/>
                    <a:pt x="2823" y="5174"/>
                    <a:pt x="2711" y="5174"/>
                  </a:cubicBezTo>
                  <a:cubicBezTo>
                    <a:pt x="2418" y="5174"/>
                    <a:pt x="2137" y="5340"/>
                    <a:pt x="2004" y="5623"/>
                  </a:cubicBezTo>
                  <a:lnTo>
                    <a:pt x="467" y="8868"/>
                  </a:lnTo>
                  <a:cubicBezTo>
                    <a:pt x="282" y="9259"/>
                    <a:pt x="449" y="9725"/>
                    <a:pt x="840" y="9909"/>
                  </a:cubicBezTo>
                  <a:lnTo>
                    <a:pt x="2729" y="10804"/>
                  </a:lnTo>
                  <a:cubicBezTo>
                    <a:pt x="2548" y="11744"/>
                    <a:pt x="2500" y="12707"/>
                    <a:pt x="2587" y="13661"/>
                  </a:cubicBezTo>
                  <a:lnTo>
                    <a:pt x="619" y="14364"/>
                  </a:lnTo>
                  <a:cubicBezTo>
                    <a:pt x="212" y="14510"/>
                    <a:pt x="1" y="14957"/>
                    <a:pt x="145" y="15363"/>
                  </a:cubicBezTo>
                  <a:lnTo>
                    <a:pt x="1354" y="18747"/>
                  </a:lnTo>
                  <a:cubicBezTo>
                    <a:pt x="1467" y="19067"/>
                    <a:pt x="1768" y="19265"/>
                    <a:pt x="2089" y="19265"/>
                  </a:cubicBezTo>
                  <a:cubicBezTo>
                    <a:pt x="2177" y="19265"/>
                    <a:pt x="2266" y="19251"/>
                    <a:pt x="2353" y="19219"/>
                  </a:cubicBezTo>
                  <a:lnTo>
                    <a:pt x="4321" y="18516"/>
                  </a:lnTo>
                  <a:cubicBezTo>
                    <a:pt x="4859" y="19309"/>
                    <a:pt x="5506" y="20023"/>
                    <a:pt x="6243" y="20637"/>
                  </a:cubicBezTo>
                  <a:lnTo>
                    <a:pt x="5347" y="22526"/>
                  </a:lnTo>
                  <a:cubicBezTo>
                    <a:pt x="5163" y="22917"/>
                    <a:pt x="5330" y="23383"/>
                    <a:pt x="5721" y="23567"/>
                  </a:cubicBezTo>
                  <a:lnTo>
                    <a:pt x="8966" y="25104"/>
                  </a:lnTo>
                  <a:cubicBezTo>
                    <a:pt x="9074" y="25155"/>
                    <a:pt x="9188" y="25179"/>
                    <a:pt x="9300" y="25179"/>
                  </a:cubicBezTo>
                  <a:cubicBezTo>
                    <a:pt x="9593" y="25179"/>
                    <a:pt x="9874" y="25014"/>
                    <a:pt x="10007" y="24731"/>
                  </a:cubicBezTo>
                  <a:lnTo>
                    <a:pt x="10902" y="22842"/>
                  </a:lnTo>
                  <a:cubicBezTo>
                    <a:pt x="11540" y="22964"/>
                    <a:pt x="12187" y="23026"/>
                    <a:pt x="12836" y="23026"/>
                  </a:cubicBezTo>
                  <a:cubicBezTo>
                    <a:pt x="13144" y="23026"/>
                    <a:pt x="13452" y="23012"/>
                    <a:pt x="13759" y="22984"/>
                  </a:cubicBezTo>
                  <a:lnTo>
                    <a:pt x="14462" y="24952"/>
                  </a:lnTo>
                  <a:cubicBezTo>
                    <a:pt x="14577" y="25272"/>
                    <a:pt x="14878" y="25471"/>
                    <a:pt x="15200" y="25471"/>
                  </a:cubicBezTo>
                  <a:cubicBezTo>
                    <a:pt x="15286" y="25471"/>
                    <a:pt x="15375" y="25457"/>
                    <a:pt x="15461" y="25426"/>
                  </a:cubicBezTo>
                  <a:lnTo>
                    <a:pt x="18845" y="24217"/>
                  </a:lnTo>
                  <a:cubicBezTo>
                    <a:pt x="19252" y="24071"/>
                    <a:pt x="19463" y="23625"/>
                    <a:pt x="19318" y="23218"/>
                  </a:cubicBezTo>
                  <a:lnTo>
                    <a:pt x="18615" y="21250"/>
                  </a:lnTo>
                  <a:cubicBezTo>
                    <a:pt x="19407" y="20712"/>
                    <a:pt x="20121" y="20065"/>
                    <a:pt x="20735" y="19328"/>
                  </a:cubicBezTo>
                  <a:lnTo>
                    <a:pt x="22624" y="20223"/>
                  </a:lnTo>
                  <a:cubicBezTo>
                    <a:pt x="22732" y="20274"/>
                    <a:pt x="22846" y="20298"/>
                    <a:pt x="22958" y="20298"/>
                  </a:cubicBezTo>
                  <a:cubicBezTo>
                    <a:pt x="23251" y="20298"/>
                    <a:pt x="23532" y="20133"/>
                    <a:pt x="23665" y="19850"/>
                  </a:cubicBezTo>
                  <a:lnTo>
                    <a:pt x="25202" y="16604"/>
                  </a:lnTo>
                  <a:cubicBezTo>
                    <a:pt x="25387" y="16214"/>
                    <a:pt x="25220" y="15748"/>
                    <a:pt x="24829" y="15564"/>
                  </a:cubicBezTo>
                  <a:lnTo>
                    <a:pt x="22940" y="14668"/>
                  </a:lnTo>
                  <a:cubicBezTo>
                    <a:pt x="23121" y="13727"/>
                    <a:pt x="23169" y="12766"/>
                    <a:pt x="23082" y="11812"/>
                  </a:cubicBezTo>
                  <a:lnTo>
                    <a:pt x="25050" y="11107"/>
                  </a:lnTo>
                  <a:cubicBezTo>
                    <a:pt x="25457" y="10963"/>
                    <a:pt x="25668" y="10515"/>
                    <a:pt x="25523" y="10108"/>
                  </a:cubicBezTo>
                  <a:lnTo>
                    <a:pt x="24315" y="6726"/>
                  </a:lnTo>
                  <a:cubicBezTo>
                    <a:pt x="24201" y="6406"/>
                    <a:pt x="23898" y="6207"/>
                    <a:pt x="23577" y="6207"/>
                  </a:cubicBezTo>
                  <a:cubicBezTo>
                    <a:pt x="23491" y="6207"/>
                    <a:pt x="23402" y="6221"/>
                    <a:pt x="23316" y="6252"/>
                  </a:cubicBezTo>
                  <a:lnTo>
                    <a:pt x="21348" y="6956"/>
                  </a:lnTo>
                  <a:cubicBezTo>
                    <a:pt x="20810" y="6162"/>
                    <a:pt x="20163" y="5450"/>
                    <a:pt x="19426" y="4836"/>
                  </a:cubicBezTo>
                  <a:lnTo>
                    <a:pt x="20320" y="2947"/>
                  </a:lnTo>
                  <a:cubicBezTo>
                    <a:pt x="20506" y="2556"/>
                    <a:pt x="20339" y="2090"/>
                    <a:pt x="19948" y="1906"/>
                  </a:cubicBezTo>
                  <a:lnTo>
                    <a:pt x="16703" y="369"/>
                  </a:lnTo>
                  <a:cubicBezTo>
                    <a:pt x="16595" y="318"/>
                    <a:pt x="16481" y="294"/>
                    <a:pt x="16369" y="294"/>
                  </a:cubicBezTo>
                  <a:cubicBezTo>
                    <a:pt x="16076" y="294"/>
                    <a:pt x="15795" y="459"/>
                    <a:pt x="15662" y="742"/>
                  </a:cubicBezTo>
                  <a:lnTo>
                    <a:pt x="14767" y="2631"/>
                  </a:lnTo>
                  <a:cubicBezTo>
                    <a:pt x="14130" y="2508"/>
                    <a:pt x="13485" y="2447"/>
                    <a:pt x="12839" y="2447"/>
                  </a:cubicBezTo>
                  <a:cubicBezTo>
                    <a:pt x="12529" y="2447"/>
                    <a:pt x="12219" y="2461"/>
                    <a:pt x="11910" y="2489"/>
                  </a:cubicBezTo>
                  <a:lnTo>
                    <a:pt x="11207" y="521"/>
                  </a:lnTo>
                  <a:cubicBezTo>
                    <a:pt x="11092" y="200"/>
                    <a:pt x="10791" y="1"/>
                    <a:pt x="10471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" name="Google Shape;4851;p77"/>
            <p:cNvSpPr/>
            <p:nvPr/>
          </p:nvSpPr>
          <p:spPr>
            <a:xfrm>
              <a:off x="6124575" y="2917775"/>
              <a:ext cx="572575" cy="572525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" name="Google Shape;4852;p77"/>
            <p:cNvSpPr/>
            <p:nvPr/>
          </p:nvSpPr>
          <p:spPr>
            <a:xfrm>
              <a:off x="6459975" y="2867300"/>
              <a:ext cx="101300" cy="50500"/>
            </a:xfrm>
            <a:custGeom>
              <a:avLst/>
              <a:gdLst/>
              <a:ahLst/>
              <a:cxnLst/>
              <a:rect l="l" t="t" r="r" b="b"/>
              <a:pathLst>
                <a:path w="4052" h="2020" extrusionOk="0">
                  <a:moveTo>
                    <a:pt x="272" y="1"/>
                  </a:moveTo>
                  <a:cubicBezTo>
                    <a:pt x="157" y="1"/>
                    <a:pt x="54" y="82"/>
                    <a:pt x="29" y="200"/>
                  </a:cubicBezTo>
                  <a:cubicBezTo>
                    <a:pt x="0" y="338"/>
                    <a:pt x="87" y="474"/>
                    <a:pt x="225" y="507"/>
                  </a:cubicBezTo>
                  <a:cubicBezTo>
                    <a:pt x="1077" y="719"/>
                    <a:pt x="1895" y="1049"/>
                    <a:pt x="2657" y="1486"/>
                  </a:cubicBezTo>
                  <a:lnTo>
                    <a:pt x="2505" y="1740"/>
                  </a:lnTo>
                  <a:cubicBezTo>
                    <a:pt x="2459" y="1819"/>
                    <a:pt x="2511" y="1918"/>
                    <a:pt x="2603" y="1926"/>
                  </a:cubicBezTo>
                  <a:lnTo>
                    <a:pt x="3887" y="2019"/>
                  </a:lnTo>
                  <a:cubicBezTo>
                    <a:pt x="3890" y="2019"/>
                    <a:pt x="3893" y="2019"/>
                    <a:pt x="3895" y="2019"/>
                  </a:cubicBezTo>
                  <a:cubicBezTo>
                    <a:pt x="3991" y="2019"/>
                    <a:pt x="4052" y="1913"/>
                    <a:pt x="3999" y="1830"/>
                  </a:cubicBezTo>
                  <a:lnTo>
                    <a:pt x="3302" y="746"/>
                  </a:lnTo>
                  <a:cubicBezTo>
                    <a:pt x="3278" y="709"/>
                    <a:pt x="3239" y="690"/>
                    <a:pt x="3200" y="690"/>
                  </a:cubicBezTo>
                  <a:cubicBezTo>
                    <a:pt x="3159" y="690"/>
                    <a:pt x="3118" y="711"/>
                    <a:pt x="3094" y="751"/>
                  </a:cubicBezTo>
                  <a:lnTo>
                    <a:pt x="2917" y="1047"/>
                  </a:lnTo>
                  <a:cubicBezTo>
                    <a:pt x="2108" y="581"/>
                    <a:pt x="1237" y="230"/>
                    <a:pt x="330" y="8"/>
                  </a:cubicBezTo>
                  <a:cubicBezTo>
                    <a:pt x="311" y="3"/>
                    <a:pt x="291" y="1"/>
                    <a:pt x="272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" name="Google Shape;4853;p77"/>
            <p:cNvSpPr/>
            <p:nvPr/>
          </p:nvSpPr>
          <p:spPr>
            <a:xfrm>
              <a:off x="6389025" y="2860025"/>
              <a:ext cx="63100" cy="15700"/>
            </a:xfrm>
            <a:custGeom>
              <a:avLst/>
              <a:gdLst/>
              <a:ahLst/>
              <a:cxnLst/>
              <a:rect l="l" t="t" r="r" b="b"/>
              <a:pathLst>
                <a:path w="2524" h="628" extrusionOk="0">
                  <a:moveTo>
                    <a:pt x="787" y="1"/>
                  </a:moveTo>
                  <a:cubicBezTo>
                    <a:pt x="605" y="1"/>
                    <a:pt x="424" y="7"/>
                    <a:pt x="241" y="19"/>
                  </a:cubicBezTo>
                  <a:cubicBezTo>
                    <a:pt x="103" y="31"/>
                    <a:pt x="1" y="153"/>
                    <a:pt x="11" y="291"/>
                  </a:cubicBezTo>
                  <a:cubicBezTo>
                    <a:pt x="20" y="425"/>
                    <a:pt x="132" y="528"/>
                    <a:pt x="263" y="528"/>
                  </a:cubicBezTo>
                  <a:cubicBezTo>
                    <a:pt x="268" y="528"/>
                    <a:pt x="273" y="528"/>
                    <a:pt x="278" y="528"/>
                  </a:cubicBezTo>
                  <a:cubicBezTo>
                    <a:pt x="448" y="518"/>
                    <a:pt x="617" y="512"/>
                    <a:pt x="787" y="512"/>
                  </a:cubicBezTo>
                  <a:cubicBezTo>
                    <a:pt x="1261" y="512"/>
                    <a:pt x="1734" y="550"/>
                    <a:pt x="2203" y="624"/>
                  </a:cubicBezTo>
                  <a:cubicBezTo>
                    <a:pt x="2217" y="626"/>
                    <a:pt x="2231" y="627"/>
                    <a:pt x="2245" y="627"/>
                  </a:cubicBezTo>
                  <a:cubicBezTo>
                    <a:pt x="2363" y="627"/>
                    <a:pt x="2470" y="544"/>
                    <a:pt x="2494" y="424"/>
                  </a:cubicBezTo>
                  <a:cubicBezTo>
                    <a:pt x="2523" y="283"/>
                    <a:pt x="2430" y="145"/>
                    <a:pt x="2288" y="121"/>
                  </a:cubicBezTo>
                  <a:cubicBezTo>
                    <a:pt x="1791" y="43"/>
                    <a:pt x="1288" y="3"/>
                    <a:pt x="787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" name="Google Shape;4854;p77"/>
            <p:cNvSpPr/>
            <p:nvPr/>
          </p:nvSpPr>
          <p:spPr>
            <a:xfrm>
              <a:off x="6279750" y="2879875"/>
              <a:ext cx="39600" cy="26000"/>
            </a:xfrm>
            <a:custGeom>
              <a:avLst/>
              <a:gdLst/>
              <a:ahLst/>
              <a:cxnLst/>
              <a:rect l="l" t="t" r="r" b="b"/>
              <a:pathLst>
                <a:path w="1584" h="1040" extrusionOk="0">
                  <a:moveTo>
                    <a:pt x="1330" y="1"/>
                  </a:moveTo>
                  <a:cubicBezTo>
                    <a:pt x="1303" y="1"/>
                    <a:pt x="1276" y="6"/>
                    <a:pt x="1249" y="17"/>
                  </a:cubicBezTo>
                  <a:cubicBezTo>
                    <a:pt x="878" y="174"/>
                    <a:pt x="518" y="355"/>
                    <a:pt x="168" y="557"/>
                  </a:cubicBezTo>
                  <a:cubicBezTo>
                    <a:pt x="58" y="621"/>
                    <a:pt x="0" y="757"/>
                    <a:pt x="47" y="876"/>
                  </a:cubicBezTo>
                  <a:cubicBezTo>
                    <a:pt x="86" y="979"/>
                    <a:pt x="183" y="1040"/>
                    <a:pt x="284" y="1040"/>
                  </a:cubicBezTo>
                  <a:cubicBezTo>
                    <a:pt x="327" y="1040"/>
                    <a:pt x="371" y="1029"/>
                    <a:pt x="412" y="1005"/>
                  </a:cubicBezTo>
                  <a:cubicBezTo>
                    <a:pt x="727" y="823"/>
                    <a:pt x="1054" y="658"/>
                    <a:pt x="1389" y="512"/>
                  </a:cubicBezTo>
                  <a:cubicBezTo>
                    <a:pt x="1518" y="458"/>
                    <a:pt x="1584" y="312"/>
                    <a:pt x="1538" y="177"/>
                  </a:cubicBezTo>
                  <a:lnTo>
                    <a:pt x="1525" y="141"/>
                  </a:lnTo>
                  <a:cubicBezTo>
                    <a:pt x="1496" y="54"/>
                    <a:pt x="1415" y="1"/>
                    <a:pt x="1330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" name="Google Shape;4855;p77"/>
            <p:cNvSpPr/>
            <p:nvPr/>
          </p:nvSpPr>
          <p:spPr>
            <a:xfrm>
              <a:off x="6325825" y="2862750"/>
              <a:ext cx="54425" cy="22400"/>
            </a:xfrm>
            <a:custGeom>
              <a:avLst/>
              <a:gdLst/>
              <a:ahLst/>
              <a:cxnLst/>
              <a:rect l="l" t="t" r="r" b="b"/>
              <a:pathLst>
                <a:path w="2177" h="896" extrusionOk="0">
                  <a:moveTo>
                    <a:pt x="1906" y="0"/>
                  </a:moveTo>
                  <a:cubicBezTo>
                    <a:pt x="1894" y="0"/>
                    <a:pt x="1883" y="1"/>
                    <a:pt x="1871" y="2"/>
                  </a:cubicBezTo>
                  <a:cubicBezTo>
                    <a:pt x="1306" y="87"/>
                    <a:pt x="748" y="220"/>
                    <a:pt x="205" y="400"/>
                  </a:cubicBezTo>
                  <a:cubicBezTo>
                    <a:pt x="71" y="444"/>
                    <a:pt x="0" y="590"/>
                    <a:pt x="47" y="725"/>
                  </a:cubicBezTo>
                  <a:cubicBezTo>
                    <a:pt x="84" y="829"/>
                    <a:pt x="183" y="895"/>
                    <a:pt x="288" y="895"/>
                  </a:cubicBezTo>
                  <a:cubicBezTo>
                    <a:pt x="316" y="895"/>
                    <a:pt x="343" y="891"/>
                    <a:pt x="370" y="882"/>
                  </a:cubicBezTo>
                  <a:cubicBezTo>
                    <a:pt x="883" y="712"/>
                    <a:pt x="1408" y="587"/>
                    <a:pt x="1941" y="507"/>
                  </a:cubicBezTo>
                  <a:cubicBezTo>
                    <a:pt x="2081" y="488"/>
                    <a:pt x="2177" y="360"/>
                    <a:pt x="2157" y="220"/>
                  </a:cubicBezTo>
                  <a:cubicBezTo>
                    <a:pt x="2140" y="93"/>
                    <a:pt x="2031" y="0"/>
                    <a:pt x="1906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" name="Google Shape;4856;p77"/>
            <p:cNvSpPr/>
            <p:nvPr/>
          </p:nvSpPr>
          <p:spPr>
            <a:xfrm>
              <a:off x="7023725" y="3061400"/>
              <a:ext cx="101300" cy="50475"/>
            </a:xfrm>
            <a:custGeom>
              <a:avLst/>
              <a:gdLst/>
              <a:ahLst/>
              <a:cxnLst/>
              <a:rect l="l" t="t" r="r" b="b"/>
              <a:pathLst>
                <a:path w="4052" h="2019" extrusionOk="0">
                  <a:moveTo>
                    <a:pt x="273" y="0"/>
                  </a:moveTo>
                  <a:cubicBezTo>
                    <a:pt x="158" y="0"/>
                    <a:pt x="53" y="81"/>
                    <a:pt x="29" y="199"/>
                  </a:cubicBezTo>
                  <a:cubicBezTo>
                    <a:pt x="0" y="339"/>
                    <a:pt x="87" y="475"/>
                    <a:pt x="225" y="507"/>
                  </a:cubicBezTo>
                  <a:cubicBezTo>
                    <a:pt x="1077" y="720"/>
                    <a:pt x="1895" y="1048"/>
                    <a:pt x="2655" y="1487"/>
                  </a:cubicBezTo>
                  <a:lnTo>
                    <a:pt x="2505" y="1740"/>
                  </a:lnTo>
                  <a:cubicBezTo>
                    <a:pt x="2459" y="1818"/>
                    <a:pt x="2511" y="1919"/>
                    <a:pt x="2603" y="1925"/>
                  </a:cubicBezTo>
                  <a:lnTo>
                    <a:pt x="3885" y="2018"/>
                  </a:lnTo>
                  <a:cubicBezTo>
                    <a:pt x="3889" y="2019"/>
                    <a:pt x="3892" y="2019"/>
                    <a:pt x="3896" y="2019"/>
                  </a:cubicBezTo>
                  <a:cubicBezTo>
                    <a:pt x="3991" y="2019"/>
                    <a:pt x="4052" y="1911"/>
                    <a:pt x="3999" y="1829"/>
                  </a:cubicBezTo>
                  <a:lnTo>
                    <a:pt x="3302" y="747"/>
                  </a:lnTo>
                  <a:cubicBezTo>
                    <a:pt x="3278" y="709"/>
                    <a:pt x="3238" y="690"/>
                    <a:pt x="3198" y="690"/>
                  </a:cubicBezTo>
                  <a:cubicBezTo>
                    <a:pt x="3157" y="690"/>
                    <a:pt x="3116" y="710"/>
                    <a:pt x="3093" y="750"/>
                  </a:cubicBezTo>
                  <a:lnTo>
                    <a:pt x="2917" y="1048"/>
                  </a:lnTo>
                  <a:cubicBezTo>
                    <a:pt x="2108" y="582"/>
                    <a:pt x="1237" y="231"/>
                    <a:pt x="330" y="7"/>
                  </a:cubicBezTo>
                  <a:cubicBezTo>
                    <a:pt x="311" y="3"/>
                    <a:pt x="292" y="0"/>
                    <a:pt x="273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" name="Google Shape;4857;p77"/>
            <p:cNvSpPr/>
            <p:nvPr/>
          </p:nvSpPr>
          <p:spPr>
            <a:xfrm>
              <a:off x="6952750" y="3054150"/>
              <a:ext cx="63100" cy="15650"/>
            </a:xfrm>
            <a:custGeom>
              <a:avLst/>
              <a:gdLst/>
              <a:ahLst/>
              <a:cxnLst/>
              <a:rect l="l" t="t" r="r" b="b"/>
              <a:pathLst>
                <a:path w="2524" h="626" extrusionOk="0">
                  <a:moveTo>
                    <a:pt x="787" y="1"/>
                  </a:moveTo>
                  <a:cubicBezTo>
                    <a:pt x="606" y="1"/>
                    <a:pt x="423" y="7"/>
                    <a:pt x="242" y="18"/>
                  </a:cubicBezTo>
                  <a:cubicBezTo>
                    <a:pt x="104" y="31"/>
                    <a:pt x="0" y="151"/>
                    <a:pt x="10" y="291"/>
                  </a:cubicBezTo>
                  <a:cubicBezTo>
                    <a:pt x="21" y="425"/>
                    <a:pt x="131" y="526"/>
                    <a:pt x="264" y="526"/>
                  </a:cubicBezTo>
                  <a:cubicBezTo>
                    <a:pt x="269" y="526"/>
                    <a:pt x="274" y="526"/>
                    <a:pt x="279" y="526"/>
                  </a:cubicBezTo>
                  <a:cubicBezTo>
                    <a:pt x="447" y="516"/>
                    <a:pt x="617" y="510"/>
                    <a:pt x="787" y="510"/>
                  </a:cubicBezTo>
                  <a:cubicBezTo>
                    <a:pt x="1261" y="512"/>
                    <a:pt x="1735" y="548"/>
                    <a:pt x="2204" y="622"/>
                  </a:cubicBezTo>
                  <a:cubicBezTo>
                    <a:pt x="2218" y="624"/>
                    <a:pt x="2232" y="626"/>
                    <a:pt x="2246" y="626"/>
                  </a:cubicBezTo>
                  <a:cubicBezTo>
                    <a:pt x="2364" y="626"/>
                    <a:pt x="2469" y="542"/>
                    <a:pt x="2495" y="422"/>
                  </a:cubicBezTo>
                  <a:cubicBezTo>
                    <a:pt x="2524" y="281"/>
                    <a:pt x="2430" y="145"/>
                    <a:pt x="2289" y="121"/>
                  </a:cubicBezTo>
                  <a:cubicBezTo>
                    <a:pt x="1792" y="41"/>
                    <a:pt x="1289" y="1"/>
                    <a:pt x="787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" name="Google Shape;4858;p77"/>
            <p:cNvSpPr/>
            <p:nvPr/>
          </p:nvSpPr>
          <p:spPr>
            <a:xfrm>
              <a:off x="6843450" y="3073975"/>
              <a:ext cx="39625" cy="26025"/>
            </a:xfrm>
            <a:custGeom>
              <a:avLst/>
              <a:gdLst/>
              <a:ahLst/>
              <a:cxnLst/>
              <a:rect l="l" t="t" r="r" b="b"/>
              <a:pathLst>
                <a:path w="1585" h="1041" extrusionOk="0">
                  <a:moveTo>
                    <a:pt x="1331" y="0"/>
                  </a:moveTo>
                  <a:cubicBezTo>
                    <a:pt x="1304" y="0"/>
                    <a:pt x="1277" y="6"/>
                    <a:pt x="1251" y="16"/>
                  </a:cubicBezTo>
                  <a:cubicBezTo>
                    <a:pt x="880" y="175"/>
                    <a:pt x="518" y="356"/>
                    <a:pt x="170" y="558"/>
                  </a:cubicBezTo>
                  <a:cubicBezTo>
                    <a:pt x="60" y="622"/>
                    <a:pt x="1" y="758"/>
                    <a:pt x="47" y="876"/>
                  </a:cubicBezTo>
                  <a:cubicBezTo>
                    <a:pt x="87" y="979"/>
                    <a:pt x="185" y="1040"/>
                    <a:pt x="287" y="1040"/>
                  </a:cubicBezTo>
                  <a:cubicBezTo>
                    <a:pt x="330" y="1040"/>
                    <a:pt x="373" y="1029"/>
                    <a:pt x="414" y="1006"/>
                  </a:cubicBezTo>
                  <a:cubicBezTo>
                    <a:pt x="729" y="822"/>
                    <a:pt x="1056" y="657"/>
                    <a:pt x="1391" y="513"/>
                  </a:cubicBezTo>
                  <a:cubicBezTo>
                    <a:pt x="1520" y="457"/>
                    <a:pt x="1584" y="311"/>
                    <a:pt x="1540" y="178"/>
                  </a:cubicBezTo>
                  <a:lnTo>
                    <a:pt x="1527" y="141"/>
                  </a:lnTo>
                  <a:cubicBezTo>
                    <a:pt x="1497" y="55"/>
                    <a:pt x="1417" y="0"/>
                    <a:pt x="1331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" name="Google Shape;4859;p77"/>
            <p:cNvSpPr/>
            <p:nvPr/>
          </p:nvSpPr>
          <p:spPr>
            <a:xfrm>
              <a:off x="6889575" y="3056825"/>
              <a:ext cx="54425" cy="22400"/>
            </a:xfrm>
            <a:custGeom>
              <a:avLst/>
              <a:gdLst/>
              <a:ahLst/>
              <a:cxnLst/>
              <a:rect l="l" t="t" r="r" b="b"/>
              <a:pathLst>
                <a:path w="2177" h="896" extrusionOk="0">
                  <a:moveTo>
                    <a:pt x="1906" y="0"/>
                  </a:moveTo>
                  <a:cubicBezTo>
                    <a:pt x="1894" y="0"/>
                    <a:pt x="1883" y="1"/>
                    <a:pt x="1871" y="3"/>
                  </a:cubicBezTo>
                  <a:lnTo>
                    <a:pt x="1871" y="4"/>
                  </a:lnTo>
                  <a:cubicBezTo>
                    <a:pt x="1306" y="88"/>
                    <a:pt x="748" y="220"/>
                    <a:pt x="205" y="400"/>
                  </a:cubicBezTo>
                  <a:cubicBezTo>
                    <a:pt x="71" y="446"/>
                    <a:pt x="0" y="592"/>
                    <a:pt x="47" y="725"/>
                  </a:cubicBezTo>
                  <a:cubicBezTo>
                    <a:pt x="84" y="830"/>
                    <a:pt x="182" y="896"/>
                    <a:pt x="288" y="896"/>
                  </a:cubicBezTo>
                  <a:cubicBezTo>
                    <a:pt x="315" y="896"/>
                    <a:pt x="343" y="891"/>
                    <a:pt x="370" y="882"/>
                  </a:cubicBezTo>
                  <a:cubicBezTo>
                    <a:pt x="881" y="714"/>
                    <a:pt x="1406" y="587"/>
                    <a:pt x="1940" y="509"/>
                  </a:cubicBezTo>
                  <a:cubicBezTo>
                    <a:pt x="2079" y="490"/>
                    <a:pt x="2177" y="360"/>
                    <a:pt x="2157" y="220"/>
                  </a:cubicBezTo>
                  <a:cubicBezTo>
                    <a:pt x="2140" y="93"/>
                    <a:pt x="2031" y="0"/>
                    <a:pt x="1906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" name="Google Shape;4860;p77"/>
            <p:cNvSpPr/>
            <p:nvPr/>
          </p:nvSpPr>
          <p:spPr>
            <a:xfrm>
              <a:off x="6245350" y="4177200"/>
              <a:ext cx="101275" cy="50475"/>
            </a:xfrm>
            <a:custGeom>
              <a:avLst/>
              <a:gdLst/>
              <a:ahLst/>
              <a:cxnLst/>
              <a:rect l="l" t="t" r="r" b="b"/>
              <a:pathLst>
                <a:path w="4051" h="2019" extrusionOk="0">
                  <a:moveTo>
                    <a:pt x="157" y="1"/>
                  </a:moveTo>
                  <a:cubicBezTo>
                    <a:pt x="61" y="1"/>
                    <a:pt x="1" y="107"/>
                    <a:pt x="54" y="190"/>
                  </a:cubicBezTo>
                  <a:lnTo>
                    <a:pt x="750" y="1274"/>
                  </a:lnTo>
                  <a:cubicBezTo>
                    <a:pt x="774" y="1311"/>
                    <a:pt x="813" y="1330"/>
                    <a:pt x="852" y="1330"/>
                  </a:cubicBezTo>
                  <a:cubicBezTo>
                    <a:pt x="893" y="1330"/>
                    <a:pt x="935" y="1309"/>
                    <a:pt x="958" y="1269"/>
                  </a:cubicBezTo>
                  <a:lnTo>
                    <a:pt x="1136" y="973"/>
                  </a:lnTo>
                  <a:cubicBezTo>
                    <a:pt x="1945" y="1439"/>
                    <a:pt x="2816" y="1788"/>
                    <a:pt x="3722" y="2012"/>
                  </a:cubicBezTo>
                  <a:cubicBezTo>
                    <a:pt x="3741" y="2017"/>
                    <a:pt x="3761" y="2019"/>
                    <a:pt x="3779" y="2019"/>
                  </a:cubicBezTo>
                  <a:cubicBezTo>
                    <a:pt x="3895" y="2019"/>
                    <a:pt x="3999" y="1938"/>
                    <a:pt x="4023" y="1820"/>
                  </a:cubicBezTo>
                  <a:cubicBezTo>
                    <a:pt x="4051" y="1682"/>
                    <a:pt x="3964" y="1546"/>
                    <a:pt x="3828" y="1512"/>
                  </a:cubicBezTo>
                  <a:cubicBezTo>
                    <a:pt x="2976" y="1301"/>
                    <a:pt x="2158" y="971"/>
                    <a:pt x="1396" y="534"/>
                  </a:cubicBezTo>
                  <a:lnTo>
                    <a:pt x="1548" y="279"/>
                  </a:lnTo>
                  <a:cubicBezTo>
                    <a:pt x="1594" y="201"/>
                    <a:pt x="1541" y="100"/>
                    <a:pt x="1450" y="94"/>
                  </a:cubicBezTo>
                  <a:lnTo>
                    <a:pt x="166" y="1"/>
                  </a:lnTo>
                  <a:cubicBezTo>
                    <a:pt x="163" y="1"/>
                    <a:pt x="160" y="1"/>
                    <a:pt x="157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" name="Google Shape;4861;p77"/>
            <p:cNvSpPr/>
            <p:nvPr/>
          </p:nvSpPr>
          <p:spPr>
            <a:xfrm>
              <a:off x="6354525" y="4219275"/>
              <a:ext cx="63075" cy="15675"/>
            </a:xfrm>
            <a:custGeom>
              <a:avLst/>
              <a:gdLst/>
              <a:ahLst/>
              <a:cxnLst/>
              <a:rect l="l" t="t" r="r" b="b"/>
              <a:pathLst>
                <a:path w="2523" h="627" extrusionOk="0">
                  <a:moveTo>
                    <a:pt x="279" y="1"/>
                  </a:moveTo>
                  <a:cubicBezTo>
                    <a:pt x="160" y="1"/>
                    <a:pt x="54" y="84"/>
                    <a:pt x="29" y="204"/>
                  </a:cubicBezTo>
                  <a:cubicBezTo>
                    <a:pt x="1" y="345"/>
                    <a:pt x="93" y="483"/>
                    <a:pt x="236" y="507"/>
                  </a:cubicBezTo>
                  <a:cubicBezTo>
                    <a:pt x="732" y="585"/>
                    <a:pt x="1235" y="625"/>
                    <a:pt x="1738" y="627"/>
                  </a:cubicBezTo>
                  <a:cubicBezTo>
                    <a:pt x="1919" y="627"/>
                    <a:pt x="2102" y="621"/>
                    <a:pt x="2282" y="609"/>
                  </a:cubicBezTo>
                  <a:cubicBezTo>
                    <a:pt x="2420" y="596"/>
                    <a:pt x="2523" y="475"/>
                    <a:pt x="2513" y="337"/>
                  </a:cubicBezTo>
                  <a:cubicBezTo>
                    <a:pt x="2504" y="203"/>
                    <a:pt x="2392" y="100"/>
                    <a:pt x="2260" y="100"/>
                  </a:cubicBezTo>
                  <a:cubicBezTo>
                    <a:pt x="2255" y="100"/>
                    <a:pt x="2251" y="100"/>
                    <a:pt x="2246" y="100"/>
                  </a:cubicBezTo>
                  <a:cubicBezTo>
                    <a:pt x="2076" y="110"/>
                    <a:pt x="1908" y="116"/>
                    <a:pt x="1738" y="116"/>
                  </a:cubicBezTo>
                  <a:cubicBezTo>
                    <a:pt x="1262" y="116"/>
                    <a:pt x="790" y="78"/>
                    <a:pt x="321" y="4"/>
                  </a:cubicBezTo>
                  <a:cubicBezTo>
                    <a:pt x="307" y="2"/>
                    <a:pt x="293" y="1"/>
                    <a:pt x="279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4862;p77"/>
            <p:cNvSpPr/>
            <p:nvPr/>
          </p:nvSpPr>
          <p:spPr>
            <a:xfrm>
              <a:off x="6487275" y="4189125"/>
              <a:ext cx="39625" cy="25975"/>
            </a:xfrm>
            <a:custGeom>
              <a:avLst/>
              <a:gdLst/>
              <a:ahLst/>
              <a:cxnLst/>
              <a:rect l="l" t="t" r="r" b="b"/>
              <a:pathLst>
                <a:path w="1585" h="1039" extrusionOk="0">
                  <a:moveTo>
                    <a:pt x="1300" y="0"/>
                  </a:moveTo>
                  <a:cubicBezTo>
                    <a:pt x="1257" y="0"/>
                    <a:pt x="1213" y="11"/>
                    <a:pt x="1173" y="35"/>
                  </a:cubicBezTo>
                  <a:cubicBezTo>
                    <a:pt x="857" y="217"/>
                    <a:pt x="531" y="382"/>
                    <a:pt x="196" y="528"/>
                  </a:cubicBezTo>
                  <a:cubicBezTo>
                    <a:pt x="66" y="582"/>
                    <a:pt x="1" y="728"/>
                    <a:pt x="47" y="863"/>
                  </a:cubicBezTo>
                  <a:lnTo>
                    <a:pt x="60" y="899"/>
                  </a:lnTo>
                  <a:cubicBezTo>
                    <a:pt x="89" y="986"/>
                    <a:pt x="169" y="1039"/>
                    <a:pt x="255" y="1039"/>
                  </a:cubicBezTo>
                  <a:cubicBezTo>
                    <a:pt x="282" y="1039"/>
                    <a:pt x="309" y="1034"/>
                    <a:pt x="335" y="1023"/>
                  </a:cubicBezTo>
                  <a:cubicBezTo>
                    <a:pt x="707" y="866"/>
                    <a:pt x="1067" y="685"/>
                    <a:pt x="1416" y="483"/>
                  </a:cubicBezTo>
                  <a:cubicBezTo>
                    <a:pt x="1527" y="419"/>
                    <a:pt x="1584" y="283"/>
                    <a:pt x="1538" y="164"/>
                  </a:cubicBezTo>
                  <a:cubicBezTo>
                    <a:pt x="1499" y="61"/>
                    <a:pt x="1401" y="0"/>
                    <a:pt x="1300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" name="Google Shape;4863;p77"/>
            <p:cNvSpPr/>
            <p:nvPr/>
          </p:nvSpPr>
          <p:spPr>
            <a:xfrm>
              <a:off x="6426350" y="4209850"/>
              <a:ext cx="54475" cy="22400"/>
            </a:xfrm>
            <a:custGeom>
              <a:avLst/>
              <a:gdLst/>
              <a:ahLst/>
              <a:cxnLst/>
              <a:rect l="l" t="t" r="r" b="b"/>
              <a:pathLst>
                <a:path w="2179" h="896" extrusionOk="0">
                  <a:moveTo>
                    <a:pt x="1890" y="1"/>
                  </a:moveTo>
                  <a:cubicBezTo>
                    <a:pt x="1863" y="1"/>
                    <a:pt x="1835" y="5"/>
                    <a:pt x="1808" y="14"/>
                  </a:cubicBezTo>
                  <a:cubicBezTo>
                    <a:pt x="1296" y="184"/>
                    <a:pt x="771" y="309"/>
                    <a:pt x="237" y="389"/>
                  </a:cubicBezTo>
                  <a:cubicBezTo>
                    <a:pt x="98" y="408"/>
                    <a:pt x="0" y="536"/>
                    <a:pt x="20" y="676"/>
                  </a:cubicBezTo>
                  <a:cubicBezTo>
                    <a:pt x="37" y="803"/>
                    <a:pt x="147" y="896"/>
                    <a:pt x="273" y="896"/>
                  </a:cubicBezTo>
                  <a:cubicBezTo>
                    <a:pt x="284" y="896"/>
                    <a:pt x="296" y="895"/>
                    <a:pt x="308" y="893"/>
                  </a:cubicBezTo>
                  <a:cubicBezTo>
                    <a:pt x="873" y="809"/>
                    <a:pt x="1430" y="676"/>
                    <a:pt x="1973" y="496"/>
                  </a:cubicBezTo>
                  <a:cubicBezTo>
                    <a:pt x="2106" y="451"/>
                    <a:pt x="2178" y="306"/>
                    <a:pt x="2132" y="171"/>
                  </a:cubicBezTo>
                  <a:cubicBezTo>
                    <a:pt x="2095" y="67"/>
                    <a:pt x="1996" y="1"/>
                    <a:pt x="1890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" name="Google Shape;4864;p77"/>
            <p:cNvSpPr/>
            <p:nvPr/>
          </p:nvSpPr>
          <p:spPr>
            <a:xfrm>
              <a:off x="5992275" y="3674825"/>
              <a:ext cx="51250" cy="99900"/>
            </a:xfrm>
            <a:custGeom>
              <a:avLst/>
              <a:gdLst/>
              <a:ahLst/>
              <a:cxnLst/>
              <a:rect l="l" t="t" r="r" b="b"/>
              <a:pathLst>
                <a:path w="2050" h="3996" extrusionOk="0">
                  <a:moveTo>
                    <a:pt x="1920" y="0"/>
                  </a:moveTo>
                  <a:cubicBezTo>
                    <a:pt x="1898" y="0"/>
                    <a:pt x="1876" y="6"/>
                    <a:pt x="1854" y="20"/>
                  </a:cubicBezTo>
                  <a:lnTo>
                    <a:pt x="772" y="717"/>
                  </a:lnTo>
                  <a:cubicBezTo>
                    <a:pt x="695" y="766"/>
                    <a:pt x="697" y="878"/>
                    <a:pt x="775" y="926"/>
                  </a:cubicBezTo>
                  <a:lnTo>
                    <a:pt x="1073" y="1102"/>
                  </a:lnTo>
                  <a:cubicBezTo>
                    <a:pt x="607" y="1911"/>
                    <a:pt x="256" y="2782"/>
                    <a:pt x="32" y="3689"/>
                  </a:cubicBezTo>
                  <a:cubicBezTo>
                    <a:pt x="0" y="3825"/>
                    <a:pt x="87" y="3962"/>
                    <a:pt x="224" y="3990"/>
                  </a:cubicBezTo>
                  <a:cubicBezTo>
                    <a:pt x="242" y="3993"/>
                    <a:pt x="260" y="3995"/>
                    <a:pt x="278" y="3995"/>
                  </a:cubicBezTo>
                  <a:cubicBezTo>
                    <a:pt x="397" y="3995"/>
                    <a:pt x="502" y="3914"/>
                    <a:pt x="532" y="3794"/>
                  </a:cubicBezTo>
                  <a:cubicBezTo>
                    <a:pt x="743" y="2942"/>
                    <a:pt x="1073" y="2124"/>
                    <a:pt x="1512" y="1363"/>
                  </a:cubicBezTo>
                  <a:lnTo>
                    <a:pt x="1765" y="1514"/>
                  </a:lnTo>
                  <a:cubicBezTo>
                    <a:pt x="1785" y="1526"/>
                    <a:pt x="1806" y="1531"/>
                    <a:pt x="1827" y="1531"/>
                  </a:cubicBezTo>
                  <a:cubicBezTo>
                    <a:pt x="1888" y="1531"/>
                    <a:pt x="1946" y="1484"/>
                    <a:pt x="1951" y="1416"/>
                  </a:cubicBezTo>
                  <a:lnTo>
                    <a:pt x="2043" y="134"/>
                  </a:lnTo>
                  <a:cubicBezTo>
                    <a:pt x="2049" y="57"/>
                    <a:pt x="1988" y="0"/>
                    <a:pt x="1920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4865;p77"/>
            <p:cNvSpPr/>
            <p:nvPr/>
          </p:nvSpPr>
          <p:spPr>
            <a:xfrm>
              <a:off x="5985650" y="3783750"/>
              <a:ext cx="16125" cy="62275"/>
            </a:xfrm>
            <a:custGeom>
              <a:avLst/>
              <a:gdLst/>
              <a:ahLst/>
              <a:cxnLst/>
              <a:rect l="l" t="t" r="r" b="b"/>
              <a:pathLst>
                <a:path w="645" h="2491" extrusionOk="0">
                  <a:moveTo>
                    <a:pt x="371" y="1"/>
                  </a:moveTo>
                  <a:cubicBezTo>
                    <a:pt x="249" y="1"/>
                    <a:pt x="141" y="89"/>
                    <a:pt x="121" y="212"/>
                  </a:cubicBezTo>
                  <a:cubicBezTo>
                    <a:pt x="41" y="709"/>
                    <a:pt x="1" y="1212"/>
                    <a:pt x="1" y="1714"/>
                  </a:cubicBezTo>
                  <a:cubicBezTo>
                    <a:pt x="1" y="1895"/>
                    <a:pt x="7" y="2078"/>
                    <a:pt x="19" y="2259"/>
                  </a:cubicBezTo>
                  <a:cubicBezTo>
                    <a:pt x="31" y="2390"/>
                    <a:pt x="140" y="2490"/>
                    <a:pt x="270" y="2490"/>
                  </a:cubicBezTo>
                  <a:cubicBezTo>
                    <a:pt x="277" y="2490"/>
                    <a:pt x="284" y="2490"/>
                    <a:pt x="291" y="2489"/>
                  </a:cubicBezTo>
                  <a:cubicBezTo>
                    <a:pt x="428" y="2480"/>
                    <a:pt x="534" y="2361"/>
                    <a:pt x="526" y="2222"/>
                  </a:cubicBezTo>
                  <a:cubicBezTo>
                    <a:pt x="517" y="2054"/>
                    <a:pt x="510" y="1884"/>
                    <a:pt x="510" y="1714"/>
                  </a:cubicBezTo>
                  <a:cubicBezTo>
                    <a:pt x="512" y="1240"/>
                    <a:pt x="549" y="766"/>
                    <a:pt x="622" y="297"/>
                  </a:cubicBezTo>
                  <a:cubicBezTo>
                    <a:pt x="645" y="163"/>
                    <a:pt x="557" y="35"/>
                    <a:pt x="422" y="6"/>
                  </a:cubicBezTo>
                  <a:cubicBezTo>
                    <a:pt x="405" y="2"/>
                    <a:pt x="388" y="1"/>
                    <a:pt x="371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4866;p77"/>
            <p:cNvSpPr/>
            <p:nvPr/>
          </p:nvSpPr>
          <p:spPr>
            <a:xfrm>
              <a:off x="6004725" y="3916700"/>
              <a:ext cx="27875" cy="38100"/>
            </a:xfrm>
            <a:custGeom>
              <a:avLst/>
              <a:gdLst/>
              <a:ahLst/>
              <a:cxnLst/>
              <a:rect l="l" t="t" r="r" b="b"/>
              <a:pathLst>
                <a:path w="1115" h="1524" extrusionOk="0">
                  <a:moveTo>
                    <a:pt x="296" y="1"/>
                  </a:moveTo>
                  <a:cubicBezTo>
                    <a:pt x="267" y="1"/>
                    <a:pt x="237" y="5"/>
                    <a:pt x="208" y="15"/>
                  </a:cubicBezTo>
                  <a:lnTo>
                    <a:pt x="171" y="28"/>
                  </a:lnTo>
                  <a:cubicBezTo>
                    <a:pt x="58" y="67"/>
                    <a:pt x="0" y="193"/>
                    <a:pt x="47" y="304"/>
                  </a:cubicBezTo>
                  <a:cubicBezTo>
                    <a:pt x="205" y="675"/>
                    <a:pt x="384" y="1035"/>
                    <a:pt x="588" y="1385"/>
                  </a:cubicBezTo>
                  <a:cubicBezTo>
                    <a:pt x="637" y="1469"/>
                    <a:pt x="728" y="1524"/>
                    <a:pt x="822" y="1524"/>
                  </a:cubicBezTo>
                  <a:cubicBezTo>
                    <a:pt x="850" y="1524"/>
                    <a:pt x="879" y="1519"/>
                    <a:pt x="906" y="1508"/>
                  </a:cubicBezTo>
                  <a:cubicBezTo>
                    <a:pt x="1052" y="1450"/>
                    <a:pt x="1115" y="1277"/>
                    <a:pt x="1036" y="1141"/>
                  </a:cubicBezTo>
                  <a:cubicBezTo>
                    <a:pt x="852" y="826"/>
                    <a:pt x="687" y="499"/>
                    <a:pt x="543" y="164"/>
                  </a:cubicBezTo>
                  <a:cubicBezTo>
                    <a:pt x="499" y="63"/>
                    <a:pt x="400" y="1"/>
                    <a:pt x="296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4867;p77"/>
            <p:cNvSpPr/>
            <p:nvPr/>
          </p:nvSpPr>
          <p:spPr>
            <a:xfrm>
              <a:off x="5987900" y="3855450"/>
              <a:ext cx="23600" cy="53200"/>
            </a:xfrm>
            <a:custGeom>
              <a:avLst/>
              <a:gdLst/>
              <a:ahLst/>
              <a:cxnLst/>
              <a:rect l="l" t="t" r="r" b="b"/>
              <a:pathLst>
                <a:path w="944" h="2128" extrusionOk="0">
                  <a:moveTo>
                    <a:pt x="273" y="0"/>
                  </a:moveTo>
                  <a:cubicBezTo>
                    <a:pt x="261" y="0"/>
                    <a:pt x="249" y="1"/>
                    <a:pt x="238" y="3"/>
                  </a:cubicBezTo>
                  <a:cubicBezTo>
                    <a:pt x="98" y="22"/>
                    <a:pt x="1" y="150"/>
                    <a:pt x="20" y="289"/>
                  </a:cubicBezTo>
                  <a:lnTo>
                    <a:pt x="21" y="289"/>
                  </a:lnTo>
                  <a:cubicBezTo>
                    <a:pt x="105" y="854"/>
                    <a:pt x="238" y="1412"/>
                    <a:pt x="417" y="1955"/>
                  </a:cubicBezTo>
                  <a:cubicBezTo>
                    <a:pt x="454" y="2061"/>
                    <a:pt x="553" y="2127"/>
                    <a:pt x="658" y="2127"/>
                  </a:cubicBezTo>
                  <a:cubicBezTo>
                    <a:pt x="686" y="2127"/>
                    <a:pt x="714" y="2123"/>
                    <a:pt x="742" y="2113"/>
                  </a:cubicBezTo>
                  <a:cubicBezTo>
                    <a:pt x="875" y="2067"/>
                    <a:pt x="944" y="1923"/>
                    <a:pt x="899" y="1790"/>
                  </a:cubicBezTo>
                  <a:cubicBezTo>
                    <a:pt x="731" y="1279"/>
                    <a:pt x="604" y="754"/>
                    <a:pt x="526" y="220"/>
                  </a:cubicBezTo>
                  <a:cubicBezTo>
                    <a:pt x="508" y="93"/>
                    <a:pt x="398" y="0"/>
                    <a:pt x="273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4868;p77"/>
            <p:cNvSpPr/>
            <p:nvPr/>
          </p:nvSpPr>
          <p:spPr>
            <a:xfrm>
              <a:off x="6071975" y="3300325"/>
              <a:ext cx="52475" cy="102475"/>
            </a:xfrm>
            <a:custGeom>
              <a:avLst/>
              <a:gdLst/>
              <a:ahLst/>
              <a:cxnLst/>
              <a:rect l="l" t="t" r="r" b="b"/>
              <a:pathLst>
                <a:path w="2099" h="4099" extrusionOk="0">
                  <a:moveTo>
                    <a:pt x="412" y="1"/>
                  </a:moveTo>
                  <a:cubicBezTo>
                    <a:pt x="358" y="1"/>
                    <a:pt x="305" y="37"/>
                    <a:pt x="292" y="98"/>
                  </a:cubicBezTo>
                  <a:lnTo>
                    <a:pt x="18" y="1357"/>
                  </a:lnTo>
                  <a:cubicBezTo>
                    <a:pt x="1" y="1436"/>
                    <a:pt x="62" y="1506"/>
                    <a:pt x="139" y="1506"/>
                  </a:cubicBezTo>
                  <a:cubicBezTo>
                    <a:pt x="149" y="1506"/>
                    <a:pt x="158" y="1505"/>
                    <a:pt x="169" y="1502"/>
                  </a:cubicBezTo>
                  <a:lnTo>
                    <a:pt x="503" y="1416"/>
                  </a:lnTo>
                  <a:cubicBezTo>
                    <a:pt x="745" y="2317"/>
                    <a:pt x="1113" y="3181"/>
                    <a:pt x="1597" y="3981"/>
                  </a:cubicBezTo>
                  <a:cubicBezTo>
                    <a:pt x="1644" y="4057"/>
                    <a:pt x="1725" y="4099"/>
                    <a:pt x="1809" y="4099"/>
                  </a:cubicBezTo>
                  <a:cubicBezTo>
                    <a:pt x="1856" y="4099"/>
                    <a:pt x="1903" y="4086"/>
                    <a:pt x="1946" y="4058"/>
                  </a:cubicBezTo>
                  <a:cubicBezTo>
                    <a:pt x="2063" y="3980"/>
                    <a:pt x="2098" y="3823"/>
                    <a:pt x="2024" y="3703"/>
                  </a:cubicBezTo>
                  <a:cubicBezTo>
                    <a:pt x="1571" y="2950"/>
                    <a:pt x="1225" y="2138"/>
                    <a:pt x="998" y="1291"/>
                  </a:cubicBezTo>
                  <a:lnTo>
                    <a:pt x="1283" y="1217"/>
                  </a:lnTo>
                  <a:cubicBezTo>
                    <a:pt x="1373" y="1195"/>
                    <a:pt x="1406" y="1086"/>
                    <a:pt x="1347" y="1017"/>
                  </a:cubicBezTo>
                  <a:lnTo>
                    <a:pt x="505" y="44"/>
                  </a:lnTo>
                  <a:cubicBezTo>
                    <a:pt x="479" y="14"/>
                    <a:pt x="445" y="1"/>
                    <a:pt x="412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4869;p77"/>
            <p:cNvSpPr/>
            <p:nvPr/>
          </p:nvSpPr>
          <p:spPr>
            <a:xfrm>
              <a:off x="6122225" y="3408475"/>
              <a:ext cx="47725" cy="49550"/>
            </a:xfrm>
            <a:custGeom>
              <a:avLst/>
              <a:gdLst/>
              <a:ahLst/>
              <a:cxnLst/>
              <a:rect l="l" t="t" r="r" b="b"/>
              <a:pathLst>
                <a:path w="1909" h="1982" extrusionOk="0">
                  <a:moveTo>
                    <a:pt x="291" y="0"/>
                  </a:moveTo>
                  <a:cubicBezTo>
                    <a:pt x="243" y="0"/>
                    <a:pt x="195" y="14"/>
                    <a:pt x="152" y="41"/>
                  </a:cubicBezTo>
                  <a:cubicBezTo>
                    <a:pt x="30" y="121"/>
                    <a:pt x="0" y="285"/>
                    <a:pt x="85" y="403"/>
                  </a:cubicBezTo>
                  <a:cubicBezTo>
                    <a:pt x="380" y="810"/>
                    <a:pt x="706" y="1193"/>
                    <a:pt x="1062" y="1548"/>
                  </a:cubicBezTo>
                  <a:cubicBezTo>
                    <a:pt x="1190" y="1678"/>
                    <a:pt x="1323" y="1801"/>
                    <a:pt x="1459" y="1921"/>
                  </a:cubicBezTo>
                  <a:cubicBezTo>
                    <a:pt x="1507" y="1962"/>
                    <a:pt x="1566" y="1981"/>
                    <a:pt x="1624" y="1981"/>
                  </a:cubicBezTo>
                  <a:cubicBezTo>
                    <a:pt x="1695" y="1981"/>
                    <a:pt x="1766" y="1952"/>
                    <a:pt x="1816" y="1894"/>
                  </a:cubicBezTo>
                  <a:cubicBezTo>
                    <a:pt x="1909" y="1788"/>
                    <a:pt x="1898" y="1628"/>
                    <a:pt x="1794" y="1535"/>
                  </a:cubicBezTo>
                  <a:cubicBezTo>
                    <a:pt x="1665" y="1423"/>
                    <a:pt x="1542" y="1308"/>
                    <a:pt x="1422" y="1188"/>
                  </a:cubicBezTo>
                  <a:cubicBezTo>
                    <a:pt x="1087" y="851"/>
                    <a:pt x="778" y="490"/>
                    <a:pt x="500" y="107"/>
                  </a:cubicBezTo>
                  <a:cubicBezTo>
                    <a:pt x="449" y="38"/>
                    <a:pt x="371" y="0"/>
                    <a:pt x="291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4870;p77"/>
            <p:cNvSpPr/>
            <p:nvPr/>
          </p:nvSpPr>
          <p:spPr>
            <a:xfrm>
              <a:off x="6228150" y="3490275"/>
              <a:ext cx="42050" cy="21525"/>
            </a:xfrm>
            <a:custGeom>
              <a:avLst/>
              <a:gdLst/>
              <a:ahLst/>
              <a:cxnLst/>
              <a:rect l="l" t="t" r="r" b="b"/>
              <a:pathLst>
                <a:path w="1682" h="861" extrusionOk="0">
                  <a:moveTo>
                    <a:pt x="311" y="0"/>
                  </a:moveTo>
                  <a:cubicBezTo>
                    <a:pt x="211" y="0"/>
                    <a:pt x="116" y="56"/>
                    <a:pt x="69" y="151"/>
                  </a:cubicBezTo>
                  <a:lnTo>
                    <a:pt x="53" y="185"/>
                  </a:lnTo>
                  <a:cubicBezTo>
                    <a:pt x="0" y="292"/>
                    <a:pt x="48" y="423"/>
                    <a:pt x="160" y="468"/>
                  </a:cubicBezTo>
                  <a:cubicBezTo>
                    <a:pt x="533" y="619"/>
                    <a:pt x="916" y="747"/>
                    <a:pt x="1307" y="851"/>
                  </a:cubicBezTo>
                  <a:cubicBezTo>
                    <a:pt x="1331" y="857"/>
                    <a:pt x="1355" y="861"/>
                    <a:pt x="1379" y="861"/>
                  </a:cubicBezTo>
                  <a:cubicBezTo>
                    <a:pt x="1480" y="861"/>
                    <a:pt x="1576" y="806"/>
                    <a:pt x="1618" y="713"/>
                  </a:cubicBezTo>
                  <a:cubicBezTo>
                    <a:pt x="1682" y="569"/>
                    <a:pt x="1602" y="403"/>
                    <a:pt x="1451" y="363"/>
                  </a:cubicBezTo>
                  <a:cubicBezTo>
                    <a:pt x="1097" y="268"/>
                    <a:pt x="751" y="154"/>
                    <a:pt x="412" y="20"/>
                  </a:cubicBezTo>
                  <a:cubicBezTo>
                    <a:pt x="379" y="7"/>
                    <a:pt x="345" y="0"/>
                    <a:pt x="311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4871;p77"/>
            <p:cNvSpPr/>
            <p:nvPr/>
          </p:nvSpPr>
          <p:spPr>
            <a:xfrm>
              <a:off x="6172850" y="3459275"/>
              <a:ext cx="49900" cy="34575"/>
            </a:xfrm>
            <a:custGeom>
              <a:avLst/>
              <a:gdLst/>
              <a:ahLst/>
              <a:cxnLst/>
              <a:rect l="l" t="t" r="r" b="b"/>
              <a:pathLst>
                <a:path w="1996" h="1383" extrusionOk="0">
                  <a:moveTo>
                    <a:pt x="289" y="1"/>
                  </a:moveTo>
                  <a:cubicBezTo>
                    <a:pt x="212" y="1"/>
                    <a:pt x="136" y="36"/>
                    <a:pt x="86" y="102"/>
                  </a:cubicBezTo>
                  <a:cubicBezTo>
                    <a:pt x="1" y="214"/>
                    <a:pt x="23" y="374"/>
                    <a:pt x="135" y="459"/>
                  </a:cubicBezTo>
                  <a:cubicBezTo>
                    <a:pt x="595" y="800"/>
                    <a:pt x="1082" y="1100"/>
                    <a:pt x="1592" y="1356"/>
                  </a:cubicBezTo>
                  <a:cubicBezTo>
                    <a:pt x="1629" y="1374"/>
                    <a:pt x="1667" y="1382"/>
                    <a:pt x="1705" y="1382"/>
                  </a:cubicBezTo>
                  <a:cubicBezTo>
                    <a:pt x="1799" y="1382"/>
                    <a:pt x="1891" y="1329"/>
                    <a:pt x="1935" y="1239"/>
                  </a:cubicBezTo>
                  <a:cubicBezTo>
                    <a:pt x="1996" y="1113"/>
                    <a:pt x="1943" y="960"/>
                    <a:pt x="1817" y="898"/>
                  </a:cubicBezTo>
                  <a:cubicBezTo>
                    <a:pt x="1336" y="656"/>
                    <a:pt x="875" y="373"/>
                    <a:pt x="443" y="52"/>
                  </a:cubicBezTo>
                  <a:cubicBezTo>
                    <a:pt x="397" y="18"/>
                    <a:pt x="343" y="1"/>
                    <a:pt x="289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4872;p77"/>
            <p:cNvSpPr/>
            <p:nvPr/>
          </p:nvSpPr>
          <p:spPr>
            <a:xfrm>
              <a:off x="7323825" y="3495225"/>
              <a:ext cx="51250" cy="99900"/>
            </a:xfrm>
            <a:custGeom>
              <a:avLst/>
              <a:gdLst/>
              <a:ahLst/>
              <a:cxnLst/>
              <a:rect l="l" t="t" r="r" b="b"/>
              <a:pathLst>
                <a:path w="2050" h="3996" extrusionOk="0">
                  <a:moveTo>
                    <a:pt x="1772" y="0"/>
                  </a:moveTo>
                  <a:cubicBezTo>
                    <a:pt x="1653" y="0"/>
                    <a:pt x="1547" y="82"/>
                    <a:pt x="1518" y="201"/>
                  </a:cubicBezTo>
                  <a:cubicBezTo>
                    <a:pt x="1307" y="1053"/>
                    <a:pt x="977" y="1872"/>
                    <a:pt x="540" y="2634"/>
                  </a:cubicBezTo>
                  <a:lnTo>
                    <a:pt x="285" y="2482"/>
                  </a:lnTo>
                  <a:cubicBezTo>
                    <a:pt x="265" y="2470"/>
                    <a:pt x="244" y="2465"/>
                    <a:pt x="223" y="2465"/>
                  </a:cubicBezTo>
                  <a:cubicBezTo>
                    <a:pt x="162" y="2465"/>
                    <a:pt x="104" y="2511"/>
                    <a:pt x="99" y="2579"/>
                  </a:cubicBezTo>
                  <a:lnTo>
                    <a:pt x="6" y="3864"/>
                  </a:lnTo>
                  <a:cubicBezTo>
                    <a:pt x="0" y="3939"/>
                    <a:pt x="62" y="3995"/>
                    <a:pt x="129" y="3995"/>
                  </a:cubicBezTo>
                  <a:cubicBezTo>
                    <a:pt x="152" y="3995"/>
                    <a:pt x="174" y="3989"/>
                    <a:pt x="195" y="3976"/>
                  </a:cubicBezTo>
                  <a:lnTo>
                    <a:pt x="1278" y="3279"/>
                  </a:lnTo>
                  <a:cubicBezTo>
                    <a:pt x="1355" y="3229"/>
                    <a:pt x="1353" y="3117"/>
                    <a:pt x="1275" y="3071"/>
                  </a:cubicBezTo>
                  <a:lnTo>
                    <a:pt x="978" y="2893"/>
                  </a:lnTo>
                  <a:cubicBezTo>
                    <a:pt x="1444" y="2085"/>
                    <a:pt x="1794" y="1213"/>
                    <a:pt x="2018" y="307"/>
                  </a:cubicBezTo>
                  <a:cubicBezTo>
                    <a:pt x="2050" y="171"/>
                    <a:pt x="1963" y="35"/>
                    <a:pt x="1826" y="6"/>
                  </a:cubicBezTo>
                  <a:cubicBezTo>
                    <a:pt x="1808" y="2"/>
                    <a:pt x="1790" y="0"/>
                    <a:pt x="1772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4873;p77"/>
            <p:cNvSpPr/>
            <p:nvPr/>
          </p:nvSpPr>
          <p:spPr>
            <a:xfrm>
              <a:off x="7365575" y="3423925"/>
              <a:ext cx="16150" cy="62275"/>
            </a:xfrm>
            <a:custGeom>
              <a:avLst/>
              <a:gdLst/>
              <a:ahLst/>
              <a:cxnLst/>
              <a:rect l="l" t="t" r="r" b="b"/>
              <a:pathLst>
                <a:path w="646" h="2491" extrusionOk="0">
                  <a:moveTo>
                    <a:pt x="375" y="0"/>
                  </a:moveTo>
                  <a:cubicBezTo>
                    <a:pt x="368" y="0"/>
                    <a:pt x="361" y="1"/>
                    <a:pt x="354" y="1"/>
                  </a:cubicBezTo>
                  <a:cubicBezTo>
                    <a:pt x="216" y="11"/>
                    <a:pt x="111" y="129"/>
                    <a:pt x="119" y="269"/>
                  </a:cubicBezTo>
                  <a:cubicBezTo>
                    <a:pt x="128" y="438"/>
                    <a:pt x="135" y="607"/>
                    <a:pt x="135" y="776"/>
                  </a:cubicBezTo>
                  <a:cubicBezTo>
                    <a:pt x="135" y="1252"/>
                    <a:pt x="96" y="1724"/>
                    <a:pt x="23" y="2193"/>
                  </a:cubicBezTo>
                  <a:cubicBezTo>
                    <a:pt x="0" y="2328"/>
                    <a:pt x="88" y="2458"/>
                    <a:pt x="223" y="2485"/>
                  </a:cubicBezTo>
                  <a:cubicBezTo>
                    <a:pt x="240" y="2488"/>
                    <a:pt x="257" y="2490"/>
                    <a:pt x="274" y="2490"/>
                  </a:cubicBezTo>
                  <a:cubicBezTo>
                    <a:pt x="396" y="2490"/>
                    <a:pt x="504" y="2403"/>
                    <a:pt x="526" y="2278"/>
                  </a:cubicBezTo>
                  <a:cubicBezTo>
                    <a:pt x="604" y="1782"/>
                    <a:pt x="644" y="1279"/>
                    <a:pt x="646" y="776"/>
                  </a:cubicBezTo>
                  <a:cubicBezTo>
                    <a:pt x="646" y="595"/>
                    <a:pt x="638" y="413"/>
                    <a:pt x="626" y="232"/>
                  </a:cubicBezTo>
                  <a:cubicBezTo>
                    <a:pt x="616" y="101"/>
                    <a:pt x="505" y="0"/>
                    <a:pt x="375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" name="Google Shape;4874;p77"/>
            <p:cNvSpPr/>
            <p:nvPr/>
          </p:nvSpPr>
          <p:spPr>
            <a:xfrm>
              <a:off x="7334775" y="3315150"/>
              <a:ext cx="27850" cy="38100"/>
            </a:xfrm>
            <a:custGeom>
              <a:avLst/>
              <a:gdLst/>
              <a:ahLst/>
              <a:cxnLst/>
              <a:rect l="l" t="t" r="r" b="b"/>
              <a:pathLst>
                <a:path w="1114" h="1524" extrusionOk="0">
                  <a:moveTo>
                    <a:pt x="293" y="1"/>
                  </a:moveTo>
                  <a:cubicBezTo>
                    <a:pt x="265" y="1"/>
                    <a:pt x="236" y="5"/>
                    <a:pt x="209" y="16"/>
                  </a:cubicBezTo>
                  <a:cubicBezTo>
                    <a:pt x="62" y="74"/>
                    <a:pt x="1" y="246"/>
                    <a:pt x="79" y="383"/>
                  </a:cubicBezTo>
                  <a:cubicBezTo>
                    <a:pt x="262" y="698"/>
                    <a:pt x="427" y="1025"/>
                    <a:pt x="573" y="1359"/>
                  </a:cubicBezTo>
                  <a:cubicBezTo>
                    <a:pt x="615" y="1461"/>
                    <a:pt x="714" y="1523"/>
                    <a:pt x="819" y="1523"/>
                  </a:cubicBezTo>
                  <a:cubicBezTo>
                    <a:pt x="848" y="1523"/>
                    <a:pt x="878" y="1518"/>
                    <a:pt x="907" y="1508"/>
                  </a:cubicBezTo>
                  <a:lnTo>
                    <a:pt x="942" y="1495"/>
                  </a:lnTo>
                  <a:cubicBezTo>
                    <a:pt x="1056" y="1457"/>
                    <a:pt x="1114" y="1331"/>
                    <a:pt x="1067" y="1220"/>
                  </a:cubicBezTo>
                  <a:cubicBezTo>
                    <a:pt x="910" y="849"/>
                    <a:pt x="729" y="488"/>
                    <a:pt x="528" y="139"/>
                  </a:cubicBezTo>
                  <a:cubicBezTo>
                    <a:pt x="478" y="54"/>
                    <a:pt x="387" y="1"/>
                    <a:pt x="293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4875;p77"/>
            <p:cNvSpPr/>
            <p:nvPr/>
          </p:nvSpPr>
          <p:spPr>
            <a:xfrm>
              <a:off x="7355800" y="3361300"/>
              <a:ext cx="23650" cy="53200"/>
            </a:xfrm>
            <a:custGeom>
              <a:avLst/>
              <a:gdLst/>
              <a:ahLst/>
              <a:cxnLst/>
              <a:rect l="l" t="t" r="r" b="b"/>
              <a:pathLst>
                <a:path w="946" h="2128" extrusionOk="0">
                  <a:moveTo>
                    <a:pt x="288" y="0"/>
                  </a:moveTo>
                  <a:cubicBezTo>
                    <a:pt x="260" y="0"/>
                    <a:pt x="232" y="5"/>
                    <a:pt x="204" y="15"/>
                  </a:cubicBezTo>
                  <a:cubicBezTo>
                    <a:pt x="71" y="61"/>
                    <a:pt x="1" y="205"/>
                    <a:pt x="47" y="338"/>
                  </a:cubicBezTo>
                  <a:cubicBezTo>
                    <a:pt x="215" y="850"/>
                    <a:pt x="342" y="1376"/>
                    <a:pt x="420" y="1909"/>
                  </a:cubicBezTo>
                  <a:cubicBezTo>
                    <a:pt x="438" y="2036"/>
                    <a:pt x="548" y="2128"/>
                    <a:pt x="673" y="2128"/>
                  </a:cubicBezTo>
                  <a:cubicBezTo>
                    <a:pt x="685" y="2128"/>
                    <a:pt x="696" y="2127"/>
                    <a:pt x="708" y="2125"/>
                  </a:cubicBezTo>
                  <a:cubicBezTo>
                    <a:pt x="848" y="2106"/>
                    <a:pt x="945" y="1978"/>
                    <a:pt x="926" y="1839"/>
                  </a:cubicBezTo>
                  <a:lnTo>
                    <a:pt x="925" y="1839"/>
                  </a:lnTo>
                  <a:cubicBezTo>
                    <a:pt x="841" y="1273"/>
                    <a:pt x="708" y="716"/>
                    <a:pt x="529" y="173"/>
                  </a:cubicBezTo>
                  <a:cubicBezTo>
                    <a:pt x="492" y="67"/>
                    <a:pt x="393" y="0"/>
                    <a:pt x="288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4876;p77"/>
            <p:cNvSpPr/>
            <p:nvPr/>
          </p:nvSpPr>
          <p:spPr>
            <a:xfrm>
              <a:off x="7093025" y="4348600"/>
              <a:ext cx="104200" cy="51200"/>
            </a:xfrm>
            <a:custGeom>
              <a:avLst/>
              <a:gdLst/>
              <a:ahLst/>
              <a:cxnLst/>
              <a:rect l="l" t="t" r="r" b="b"/>
              <a:pathLst>
                <a:path w="4168" h="2048" extrusionOk="0">
                  <a:moveTo>
                    <a:pt x="3871" y="0"/>
                  </a:moveTo>
                  <a:cubicBezTo>
                    <a:pt x="3824" y="0"/>
                    <a:pt x="3777" y="13"/>
                    <a:pt x="3735" y="39"/>
                  </a:cubicBezTo>
                  <a:cubicBezTo>
                    <a:pt x="2982" y="492"/>
                    <a:pt x="2170" y="838"/>
                    <a:pt x="1323" y="1067"/>
                  </a:cubicBezTo>
                  <a:lnTo>
                    <a:pt x="1249" y="780"/>
                  </a:lnTo>
                  <a:cubicBezTo>
                    <a:pt x="1235" y="721"/>
                    <a:pt x="1183" y="687"/>
                    <a:pt x="1130" y="687"/>
                  </a:cubicBezTo>
                  <a:cubicBezTo>
                    <a:pt x="1102" y="687"/>
                    <a:pt x="1073" y="696"/>
                    <a:pt x="1049" y="717"/>
                  </a:cubicBezTo>
                  <a:lnTo>
                    <a:pt x="76" y="1560"/>
                  </a:lnTo>
                  <a:cubicBezTo>
                    <a:pt x="0" y="1625"/>
                    <a:pt x="32" y="1750"/>
                    <a:pt x="130" y="1773"/>
                  </a:cubicBezTo>
                  <a:lnTo>
                    <a:pt x="1389" y="2045"/>
                  </a:lnTo>
                  <a:cubicBezTo>
                    <a:pt x="1398" y="2047"/>
                    <a:pt x="1407" y="2048"/>
                    <a:pt x="1416" y="2048"/>
                  </a:cubicBezTo>
                  <a:cubicBezTo>
                    <a:pt x="1493" y="2048"/>
                    <a:pt x="1555" y="1975"/>
                    <a:pt x="1534" y="1894"/>
                  </a:cubicBezTo>
                  <a:lnTo>
                    <a:pt x="1450" y="1561"/>
                  </a:lnTo>
                  <a:cubicBezTo>
                    <a:pt x="2351" y="1318"/>
                    <a:pt x="3214" y="950"/>
                    <a:pt x="4013" y="466"/>
                  </a:cubicBezTo>
                  <a:cubicBezTo>
                    <a:pt x="4132" y="392"/>
                    <a:pt x="4167" y="235"/>
                    <a:pt x="4090" y="119"/>
                  </a:cubicBezTo>
                  <a:cubicBezTo>
                    <a:pt x="4039" y="42"/>
                    <a:pt x="3956" y="0"/>
                    <a:pt x="3871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" name="Google Shape;4877;p77"/>
            <p:cNvSpPr/>
            <p:nvPr/>
          </p:nvSpPr>
          <p:spPr>
            <a:xfrm>
              <a:off x="7201150" y="4302925"/>
              <a:ext cx="51100" cy="46100"/>
            </a:xfrm>
            <a:custGeom>
              <a:avLst/>
              <a:gdLst/>
              <a:ahLst/>
              <a:cxnLst/>
              <a:rect l="l" t="t" r="r" b="b"/>
              <a:pathLst>
                <a:path w="2044" h="1844" extrusionOk="0">
                  <a:moveTo>
                    <a:pt x="1760" y="1"/>
                  </a:moveTo>
                  <a:cubicBezTo>
                    <a:pt x="1689" y="1"/>
                    <a:pt x="1619" y="31"/>
                    <a:pt x="1568" y="88"/>
                  </a:cubicBezTo>
                  <a:cubicBezTo>
                    <a:pt x="1456" y="215"/>
                    <a:pt x="1341" y="338"/>
                    <a:pt x="1221" y="458"/>
                  </a:cubicBezTo>
                  <a:cubicBezTo>
                    <a:pt x="885" y="793"/>
                    <a:pt x="524" y="1102"/>
                    <a:pt x="140" y="1380"/>
                  </a:cubicBezTo>
                  <a:cubicBezTo>
                    <a:pt x="29" y="1460"/>
                    <a:pt x="1" y="1612"/>
                    <a:pt x="74" y="1728"/>
                  </a:cubicBezTo>
                  <a:cubicBezTo>
                    <a:pt x="124" y="1803"/>
                    <a:pt x="205" y="1844"/>
                    <a:pt x="288" y="1844"/>
                  </a:cubicBezTo>
                  <a:cubicBezTo>
                    <a:pt x="339" y="1844"/>
                    <a:pt x="391" y="1828"/>
                    <a:pt x="436" y="1797"/>
                  </a:cubicBezTo>
                  <a:cubicBezTo>
                    <a:pt x="843" y="1500"/>
                    <a:pt x="1226" y="1174"/>
                    <a:pt x="1581" y="820"/>
                  </a:cubicBezTo>
                  <a:cubicBezTo>
                    <a:pt x="1711" y="690"/>
                    <a:pt x="1834" y="557"/>
                    <a:pt x="1954" y="421"/>
                  </a:cubicBezTo>
                  <a:cubicBezTo>
                    <a:pt x="2044" y="315"/>
                    <a:pt x="2033" y="155"/>
                    <a:pt x="1927" y="64"/>
                  </a:cubicBezTo>
                  <a:cubicBezTo>
                    <a:pt x="1879" y="22"/>
                    <a:pt x="1819" y="1"/>
                    <a:pt x="1760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" name="Google Shape;4878;p77"/>
            <p:cNvSpPr/>
            <p:nvPr/>
          </p:nvSpPr>
          <p:spPr>
            <a:xfrm>
              <a:off x="7282950" y="4203000"/>
              <a:ext cx="22950" cy="40225"/>
            </a:xfrm>
            <a:custGeom>
              <a:avLst/>
              <a:gdLst/>
              <a:ahLst/>
              <a:cxnLst/>
              <a:rect l="l" t="t" r="r" b="b"/>
              <a:pathLst>
                <a:path w="918" h="1609" extrusionOk="0">
                  <a:moveTo>
                    <a:pt x="642" y="0"/>
                  </a:moveTo>
                  <a:cubicBezTo>
                    <a:pt x="531" y="0"/>
                    <a:pt x="426" y="74"/>
                    <a:pt x="396" y="189"/>
                  </a:cubicBezTo>
                  <a:cubicBezTo>
                    <a:pt x="301" y="543"/>
                    <a:pt x="187" y="889"/>
                    <a:pt x="53" y="1228"/>
                  </a:cubicBezTo>
                  <a:cubicBezTo>
                    <a:pt x="0" y="1360"/>
                    <a:pt x="58" y="1509"/>
                    <a:pt x="184" y="1571"/>
                  </a:cubicBezTo>
                  <a:lnTo>
                    <a:pt x="218" y="1587"/>
                  </a:lnTo>
                  <a:cubicBezTo>
                    <a:pt x="248" y="1602"/>
                    <a:pt x="280" y="1608"/>
                    <a:pt x="311" y="1608"/>
                  </a:cubicBezTo>
                  <a:cubicBezTo>
                    <a:pt x="392" y="1608"/>
                    <a:pt x="469" y="1561"/>
                    <a:pt x="501" y="1480"/>
                  </a:cubicBezTo>
                  <a:cubicBezTo>
                    <a:pt x="653" y="1107"/>
                    <a:pt x="780" y="724"/>
                    <a:pt x="886" y="333"/>
                  </a:cubicBezTo>
                  <a:cubicBezTo>
                    <a:pt x="918" y="210"/>
                    <a:pt x="862" y="74"/>
                    <a:pt x="746" y="22"/>
                  </a:cubicBezTo>
                  <a:cubicBezTo>
                    <a:pt x="712" y="7"/>
                    <a:pt x="677" y="0"/>
                    <a:pt x="642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" name="Google Shape;4879;p77"/>
            <p:cNvSpPr/>
            <p:nvPr/>
          </p:nvSpPr>
          <p:spPr>
            <a:xfrm>
              <a:off x="7252000" y="4250300"/>
              <a:ext cx="36300" cy="48175"/>
            </a:xfrm>
            <a:custGeom>
              <a:avLst/>
              <a:gdLst/>
              <a:ahLst/>
              <a:cxnLst/>
              <a:rect l="l" t="t" r="r" b="b"/>
              <a:pathLst>
                <a:path w="1452" h="1927" extrusionOk="0">
                  <a:moveTo>
                    <a:pt x="1159" y="1"/>
                  </a:moveTo>
                  <a:cubicBezTo>
                    <a:pt x="1064" y="1"/>
                    <a:pt x="974" y="53"/>
                    <a:pt x="931" y="143"/>
                  </a:cubicBezTo>
                  <a:cubicBezTo>
                    <a:pt x="689" y="625"/>
                    <a:pt x="405" y="1085"/>
                    <a:pt x="85" y="1519"/>
                  </a:cubicBezTo>
                  <a:cubicBezTo>
                    <a:pt x="0" y="1631"/>
                    <a:pt x="21" y="1790"/>
                    <a:pt x="135" y="1874"/>
                  </a:cubicBezTo>
                  <a:cubicBezTo>
                    <a:pt x="181" y="1909"/>
                    <a:pt x="235" y="1926"/>
                    <a:pt x="289" y="1926"/>
                  </a:cubicBezTo>
                  <a:cubicBezTo>
                    <a:pt x="366" y="1926"/>
                    <a:pt x="441" y="1892"/>
                    <a:pt x="492" y="1826"/>
                  </a:cubicBezTo>
                  <a:cubicBezTo>
                    <a:pt x="831" y="1367"/>
                    <a:pt x="1132" y="878"/>
                    <a:pt x="1389" y="368"/>
                  </a:cubicBezTo>
                  <a:cubicBezTo>
                    <a:pt x="1451" y="241"/>
                    <a:pt x="1398" y="87"/>
                    <a:pt x="1270" y="26"/>
                  </a:cubicBezTo>
                  <a:cubicBezTo>
                    <a:pt x="1234" y="9"/>
                    <a:pt x="1196" y="1"/>
                    <a:pt x="1159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0" name="Google Shape;4880;p77"/>
          <p:cNvGrpSpPr/>
          <p:nvPr/>
        </p:nvGrpSpPr>
        <p:grpSpPr>
          <a:xfrm>
            <a:off x="4781470" y="615302"/>
            <a:ext cx="725845" cy="699975"/>
            <a:chOff x="4249973" y="1201875"/>
            <a:chExt cx="1958568" cy="1888762"/>
          </a:xfrm>
        </p:grpSpPr>
        <p:sp>
          <p:nvSpPr>
            <p:cNvPr id="51" name="Google Shape;4881;p77"/>
            <p:cNvSpPr/>
            <p:nvPr/>
          </p:nvSpPr>
          <p:spPr>
            <a:xfrm>
              <a:off x="4468527" y="1411932"/>
              <a:ext cx="1528500" cy="1452600"/>
            </a:xfrm>
            <a:prstGeom prst="pentagon">
              <a:avLst>
                <a:gd name="hf" fmla="val 105146"/>
                <a:gd name="vf" fmla="val 110557"/>
              </a:avLst>
            </a:pr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52" name="Google Shape;4882;p77"/>
            <p:cNvGrpSpPr/>
            <p:nvPr/>
          </p:nvGrpSpPr>
          <p:grpSpPr>
            <a:xfrm>
              <a:off x="5853086" y="1789142"/>
              <a:ext cx="355454" cy="1048099"/>
              <a:chOff x="5576108" y="2016725"/>
              <a:chExt cx="565200" cy="1666560"/>
            </a:xfrm>
          </p:grpSpPr>
          <p:sp>
            <p:nvSpPr>
              <p:cNvPr id="65" name="Google Shape;4883;p77"/>
              <p:cNvSpPr/>
              <p:nvPr/>
            </p:nvSpPr>
            <p:spPr>
              <a:xfrm>
                <a:off x="5576108" y="2016725"/>
                <a:ext cx="565200" cy="565500"/>
              </a:xfrm>
              <a:prstGeom prst="ellipse">
                <a:avLst/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solidFill>
                    <a:srgbClr val="FFFFFF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66" name="Google Shape;4884;p77"/>
              <p:cNvSpPr/>
              <p:nvPr/>
            </p:nvSpPr>
            <p:spPr>
              <a:xfrm rot="6479001">
                <a:off x="5275897" y="3050667"/>
                <a:ext cx="1119386" cy="152834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3" name="Google Shape;4885;p77"/>
            <p:cNvGrpSpPr/>
            <p:nvPr/>
          </p:nvGrpSpPr>
          <p:grpSpPr>
            <a:xfrm>
              <a:off x="4869455" y="2691676"/>
              <a:ext cx="1013897" cy="398961"/>
              <a:chOff x="4012057" y="3451825"/>
              <a:chExt cx="1612175" cy="634379"/>
            </a:xfrm>
          </p:grpSpPr>
          <p:sp>
            <p:nvSpPr>
              <p:cNvPr id="63" name="Google Shape;4886;p77"/>
              <p:cNvSpPr/>
              <p:nvPr/>
            </p:nvSpPr>
            <p:spPr>
              <a:xfrm>
                <a:off x="5059033" y="3451825"/>
                <a:ext cx="565200" cy="565500"/>
              </a:xfrm>
              <a:prstGeom prst="ellipse">
                <a:avLst/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solidFill>
                    <a:srgbClr val="FFFFFF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64" name="Google Shape;4887;p77"/>
              <p:cNvSpPr/>
              <p:nvPr/>
            </p:nvSpPr>
            <p:spPr>
              <a:xfrm rot="10799079">
                <a:off x="4012507" y="3933353"/>
                <a:ext cx="1119600" cy="15270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4" name="Google Shape;4888;p77"/>
            <p:cNvGrpSpPr/>
            <p:nvPr/>
          </p:nvGrpSpPr>
          <p:grpSpPr>
            <a:xfrm>
              <a:off x="4276937" y="2155961"/>
              <a:ext cx="651965" cy="891358"/>
              <a:chOff x="3069908" y="2599997"/>
              <a:chExt cx="1036675" cy="1417328"/>
            </a:xfrm>
          </p:grpSpPr>
          <p:sp>
            <p:nvSpPr>
              <p:cNvPr id="61" name="Google Shape;4889;p77"/>
              <p:cNvSpPr/>
              <p:nvPr/>
            </p:nvSpPr>
            <p:spPr>
              <a:xfrm>
                <a:off x="3541383" y="3451825"/>
                <a:ext cx="565200" cy="565500"/>
              </a:xfrm>
              <a:prstGeom prst="ellipse">
                <a:avLst/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solidFill>
                    <a:srgbClr val="FFFFFF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62" name="Google Shape;4890;p77"/>
              <p:cNvSpPr/>
              <p:nvPr/>
            </p:nvSpPr>
            <p:spPr>
              <a:xfrm rot="-6478717">
                <a:off x="2755922" y="3079191"/>
                <a:ext cx="1119672" cy="15341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5" name="Google Shape;4891;p77"/>
            <p:cNvGrpSpPr/>
            <p:nvPr/>
          </p:nvGrpSpPr>
          <p:grpSpPr>
            <a:xfrm>
              <a:off x="5054918" y="1201875"/>
              <a:ext cx="999548" cy="602711"/>
              <a:chOff x="4306958" y="1082925"/>
              <a:chExt cx="1589359" cy="958358"/>
            </a:xfrm>
          </p:grpSpPr>
          <p:sp>
            <p:nvSpPr>
              <p:cNvPr id="59" name="Google Shape;4892;p77"/>
              <p:cNvSpPr/>
              <p:nvPr/>
            </p:nvSpPr>
            <p:spPr>
              <a:xfrm>
                <a:off x="4306958" y="1082925"/>
                <a:ext cx="565200" cy="565500"/>
              </a:xfrm>
              <a:prstGeom prst="ellipse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solidFill>
                    <a:srgbClr val="FFFFFF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60" name="Google Shape;4893;p77"/>
              <p:cNvSpPr/>
              <p:nvPr/>
            </p:nvSpPr>
            <p:spPr>
              <a:xfrm rot="2159678">
                <a:off x="4838902" y="1574444"/>
                <a:ext cx="1119431" cy="152476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6" name="Google Shape;4894;p77"/>
            <p:cNvGrpSpPr/>
            <p:nvPr/>
          </p:nvGrpSpPr>
          <p:grpSpPr>
            <a:xfrm>
              <a:off x="4249973" y="1303451"/>
              <a:ext cx="799317" cy="841334"/>
              <a:chOff x="3027033" y="1244439"/>
              <a:chExt cx="1270977" cy="1337786"/>
            </a:xfrm>
          </p:grpSpPr>
          <p:sp>
            <p:nvSpPr>
              <p:cNvPr id="57" name="Google Shape;4895;p77"/>
              <p:cNvSpPr/>
              <p:nvPr/>
            </p:nvSpPr>
            <p:spPr>
              <a:xfrm>
                <a:off x="3027033" y="2016725"/>
                <a:ext cx="565200" cy="565500"/>
              </a:xfrm>
              <a:prstGeom prst="ellipse">
                <a:avLst/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solidFill>
                    <a:srgbClr val="FFFFFF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58" name="Google Shape;4896;p77"/>
              <p:cNvSpPr/>
              <p:nvPr/>
            </p:nvSpPr>
            <p:spPr>
              <a:xfrm rot="-2159137">
                <a:off x="3240473" y="1559002"/>
                <a:ext cx="1119673" cy="15327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67" name="Google Shape;4897;p77"/>
          <p:cNvGrpSpPr/>
          <p:nvPr/>
        </p:nvGrpSpPr>
        <p:grpSpPr>
          <a:xfrm>
            <a:off x="4134334" y="1502083"/>
            <a:ext cx="750769" cy="683784"/>
            <a:chOff x="4204684" y="2104422"/>
            <a:chExt cx="699822" cy="637382"/>
          </a:xfrm>
        </p:grpSpPr>
        <p:grpSp>
          <p:nvGrpSpPr>
            <p:cNvPr id="68" name="Google Shape;4898;p77"/>
            <p:cNvGrpSpPr/>
            <p:nvPr/>
          </p:nvGrpSpPr>
          <p:grpSpPr>
            <a:xfrm>
              <a:off x="4204684" y="2430067"/>
              <a:ext cx="342957" cy="311738"/>
              <a:chOff x="4204684" y="2430067"/>
              <a:chExt cx="342957" cy="311738"/>
            </a:xfrm>
          </p:grpSpPr>
          <p:sp>
            <p:nvSpPr>
              <p:cNvPr id="78" name="Google Shape;4899;p77"/>
              <p:cNvSpPr/>
              <p:nvPr/>
            </p:nvSpPr>
            <p:spPr>
              <a:xfrm>
                <a:off x="4235882" y="2430067"/>
                <a:ext cx="311759" cy="311738"/>
              </a:xfrm>
              <a:custGeom>
                <a:avLst/>
                <a:gdLst/>
                <a:ahLst/>
                <a:cxnLst/>
                <a:rect l="l" t="t" r="r" b="b"/>
                <a:pathLst>
                  <a:path w="8384" h="8384" extrusionOk="0">
                    <a:moveTo>
                      <a:pt x="1" y="0"/>
                    </a:moveTo>
                    <a:cubicBezTo>
                      <a:pt x="23" y="1056"/>
                      <a:pt x="239" y="2096"/>
                      <a:pt x="641" y="3073"/>
                    </a:cubicBezTo>
                    <a:cubicBezTo>
                      <a:pt x="676" y="3072"/>
                      <a:pt x="710" y="3070"/>
                      <a:pt x="745" y="3070"/>
                    </a:cubicBezTo>
                    <a:cubicBezTo>
                      <a:pt x="1419" y="3070"/>
                      <a:pt x="2047" y="3416"/>
                      <a:pt x="2406" y="3988"/>
                    </a:cubicBezTo>
                    <a:cubicBezTo>
                      <a:pt x="2766" y="4558"/>
                      <a:pt x="2808" y="5272"/>
                      <a:pt x="2516" y="5880"/>
                    </a:cubicBezTo>
                    <a:cubicBezTo>
                      <a:pt x="4076" y="7440"/>
                      <a:pt x="6179" y="8337"/>
                      <a:pt x="8384" y="8383"/>
                    </a:cubicBezTo>
                    <a:lnTo>
                      <a:pt x="8384" y="3190"/>
                    </a:lnTo>
                    <a:cubicBezTo>
                      <a:pt x="6664" y="3094"/>
                      <a:pt x="5290" y="1720"/>
                      <a:pt x="5194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" name="Google Shape;4900;p77"/>
              <p:cNvSpPr/>
              <p:nvPr/>
            </p:nvSpPr>
            <p:spPr>
              <a:xfrm>
                <a:off x="4204684" y="2558309"/>
                <a:ext cx="117839" cy="117794"/>
              </a:xfrm>
              <a:custGeom>
                <a:avLst/>
                <a:gdLst/>
                <a:ahLst/>
                <a:cxnLst/>
                <a:rect l="l" t="t" r="r" b="b"/>
                <a:pathLst>
                  <a:path w="3169" h="3168" extrusionOk="0">
                    <a:moveTo>
                      <a:pt x="1584" y="0"/>
                    </a:moveTo>
                    <a:cubicBezTo>
                      <a:pt x="710" y="0"/>
                      <a:pt x="1" y="710"/>
                      <a:pt x="1" y="1584"/>
                    </a:cubicBezTo>
                    <a:cubicBezTo>
                      <a:pt x="1" y="2459"/>
                      <a:pt x="710" y="3168"/>
                      <a:pt x="1584" y="3168"/>
                    </a:cubicBezTo>
                    <a:cubicBezTo>
                      <a:pt x="2459" y="3168"/>
                      <a:pt x="3168" y="2459"/>
                      <a:pt x="3168" y="1584"/>
                    </a:cubicBezTo>
                    <a:cubicBezTo>
                      <a:pt x="3168" y="710"/>
                      <a:pt x="2459" y="0"/>
                      <a:pt x="1584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9" name="Google Shape;4901;p77"/>
            <p:cNvGrpSpPr/>
            <p:nvPr/>
          </p:nvGrpSpPr>
          <p:grpSpPr>
            <a:xfrm>
              <a:off x="4561586" y="2430067"/>
              <a:ext cx="342920" cy="311738"/>
              <a:chOff x="4561586" y="2430067"/>
              <a:chExt cx="342920" cy="311738"/>
            </a:xfrm>
          </p:grpSpPr>
          <p:sp>
            <p:nvSpPr>
              <p:cNvPr id="76" name="Google Shape;4902;p77"/>
              <p:cNvSpPr/>
              <p:nvPr/>
            </p:nvSpPr>
            <p:spPr>
              <a:xfrm>
                <a:off x="4561586" y="2430067"/>
                <a:ext cx="311759" cy="311738"/>
              </a:xfrm>
              <a:custGeom>
                <a:avLst/>
                <a:gdLst/>
                <a:ahLst/>
                <a:cxnLst/>
                <a:rect l="l" t="t" r="r" b="b"/>
                <a:pathLst>
                  <a:path w="8384" h="8384" extrusionOk="0">
                    <a:moveTo>
                      <a:pt x="3189" y="0"/>
                    </a:moveTo>
                    <a:cubicBezTo>
                      <a:pt x="3093" y="1720"/>
                      <a:pt x="1721" y="3092"/>
                      <a:pt x="1" y="3190"/>
                    </a:cubicBezTo>
                    <a:lnTo>
                      <a:pt x="1" y="8383"/>
                    </a:lnTo>
                    <a:cubicBezTo>
                      <a:pt x="2206" y="8337"/>
                      <a:pt x="4309" y="7440"/>
                      <a:pt x="5868" y="5880"/>
                    </a:cubicBezTo>
                    <a:cubicBezTo>
                      <a:pt x="5577" y="5272"/>
                      <a:pt x="5618" y="4558"/>
                      <a:pt x="5979" y="3986"/>
                    </a:cubicBezTo>
                    <a:cubicBezTo>
                      <a:pt x="6337" y="3416"/>
                      <a:pt x="6965" y="3070"/>
                      <a:pt x="7639" y="3070"/>
                    </a:cubicBezTo>
                    <a:cubicBezTo>
                      <a:pt x="7675" y="3070"/>
                      <a:pt x="7710" y="3070"/>
                      <a:pt x="7743" y="3073"/>
                    </a:cubicBezTo>
                    <a:cubicBezTo>
                      <a:pt x="8145" y="2096"/>
                      <a:pt x="8362" y="1056"/>
                      <a:pt x="8384" y="0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" name="Google Shape;4903;p77"/>
              <p:cNvSpPr/>
              <p:nvPr/>
            </p:nvSpPr>
            <p:spPr>
              <a:xfrm>
                <a:off x="4786741" y="2558309"/>
                <a:ext cx="117765" cy="117794"/>
              </a:xfrm>
              <a:custGeom>
                <a:avLst/>
                <a:gdLst/>
                <a:ahLst/>
                <a:cxnLst/>
                <a:rect l="l" t="t" r="r" b="b"/>
                <a:pathLst>
                  <a:path w="3167" h="3168" extrusionOk="0">
                    <a:moveTo>
                      <a:pt x="1583" y="0"/>
                    </a:moveTo>
                    <a:cubicBezTo>
                      <a:pt x="708" y="0"/>
                      <a:pt x="1" y="710"/>
                      <a:pt x="1" y="1584"/>
                    </a:cubicBezTo>
                    <a:cubicBezTo>
                      <a:pt x="1" y="2459"/>
                      <a:pt x="708" y="3168"/>
                      <a:pt x="1583" y="3168"/>
                    </a:cubicBezTo>
                    <a:cubicBezTo>
                      <a:pt x="2457" y="3168"/>
                      <a:pt x="3166" y="2459"/>
                      <a:pt x="3166" y="1584"/>
                    </a:cubicBezTo>
                    <a:cubicBezTo>
                      <a:pt x="3166" y="710"/>
                      <a:pt x="2457" y="0"/>
                      <a:pt x="1583" y="0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0" name="Google Shape;4904;p77"/>
            <p:cNvGrpSpPr/>
            <p:nvPr/>
          </p:nvGrpSpPr>
          <p:grpSpPr>
            <a:xfrm>
              <a:off x="4561586" y="2104422"/>
              <a:ext cx="342920" cy="311738"/>
              <a:chOff x="4561586" y="2104422"/>
              <a:chExt cx="342920" cy="311738"/>
            </a:xfrm>
          </p:grpSpPr>
          <p:sp>
            <p:nvSpPr>
              <p:cNvPr id="74" name="Google Shape;4905;p77"/>
              <p:cNvSpPr/>
              <p:nvPr/>
            </p:nvSpPr>
            <p:spPr>
              <a:xfrm>
                <a:off x="4561586" y="2104422"/>
                <a:ext cx="311722" cy="311738"/>
              </a:xfrm>
              <a:custGeom>
                <a:avLst/>
                <a:gdLst/>
                <a:ahLst/>
                <a:cxnLst/>
                <a:rect l="l" t="t" r="r" b="b"/>
                <a:pathLst>
                  <a:path w="8383" h="8384" extrusionOk="0">
                    <a:moveTo>
                      <a:pt x="1" y="1"/>
                    </a:moveTo>
                    <a:lnTo>
                      <a:pt x="1" y="5194"/>
                    </a:lnTo>
                    <a:cubicBezTo>
                      <a:pt x="1721" y="5290"/>
                      <a:pt x="3093" y="6662"/>
                      <a:pt x="3189" y="8384"/>
                    </a:cubicBezTo>
                    <a:lnTo>
                      <a:pt x="8382" y="8384"/>
                    </a:lnTo>
                    <a:cubicBezTo>
                      <a:pt x="8362" y="7328"/>
                      <a:pt x="8144" y="6286"/>
                      <a:pt x="7742" y="5311"/>
                    </a:cubicBezTo>
                    <a:cubicBezTo>
                      <a:pt x="7708" y="5312"/>
                      <a:pt x="7673" y="5314"/>
                      <a:pt x="7638" y="5314"/>
                    </a:cubicBezTo>
                    <a:cubicBezTo>
                      <a:pt x="6964" y="5312"/>
                      <a:pt x="6336" y="4966"/>
                      <a:pt x="5977" y="4396"/>
                    </a:cubicBezTo>
                    <a:cubicBezTo>
                      <a:pt x="5618" y="3825"/>
                      <a:pt x="5577" y="3110"/>
                      <a:pt x="5867" y="2502"/>
                    </a:cubicBezTo>
                    <a:cubicBezTo>
                      <a:pt x="4309" y="942"/>
                      <a:pt x="2206" y="45"/>
                      <a:pt x="1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" name="Google Shape;4906;p77"/>
              <p:cNvSpPr/>
              <p:nvPr/>
            </p:nvSpPr>
            <p:spPr>
              <a:xfrm>
                <a:off x="4786741" y="2170087"/>
                <a:ext cx="117765" cy="117757"/>
              </a:xfrm>
              <a:custGeom>
                <a:avLst/>
                <a:gdLst/>
                <a:ahLst/>
                <a:cxnLst/>
                <a:rect l="l" t="t" r="r" b="b"/>
                <a:pathLst>
                  <a:path w="3167" h="3167" extrusionOk="0">
                    <a:moveTo>
                      <a:pt x="1583" y="1"/>
                    </a:moveTo>
                    <a:cubicBezTo>
                      <a:pt x="708" y="1"/>
                      <a:pt x="1" y="709"/>
                      <a:pt x="1" y="1583"/>
                    </a:cubicBezTo>
                    <a:cubicBezTo>
                      <a:pt x="1" y="2457"/>
                      <a:pt x="708" y="3167"/>
                      <a:pt x="1583" y="3167"/>
                    </a:cubicBezTo>
                    <a:cubicBezTo>
                      <a:pt x="2457" y="3167"/>
                      <a:pt x="3166" y="2457"/>
                      <a:pt x="3166" y="1583"/>
                    </a:cubicBezTo>
                    <a:cubicBezTo>
                      <a:pt x="3166" y="709"/>
                      <a:pt x="2457" y="1"/>
                      <a:pt x="1583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1" name="Google Shape;4907;p77"/>
            <p:cNvGrpSpPr/>
            <p:nvPr/>
          </p:nvGrpSpPr>
          <p:grpSpPr>
            <a:xfrm>
              <a:off x="4204684" y="2104422"/>
              <a:ext cx="342957" cy="311664"/>
              <a:chOff x="4204684" y="2104422"/>
              <a:chExt cx="342957" cy="311664"/>
            </a:xfrm>
          </p:grpSpPr>
          <p:sp>
            <p:nvSpPr>
              <p:cNvPr id="72" name="Google Shape;4908;p77"/>
              <p:cNvSpPr/>
              <p:nvPr/>
            </p:nvSpPr>
            <p:spPr>
              <a:xfrm>
                <a:off x="4235882" y="2104422"/>
                <a:ext cx="311759" cy="311664"/>
              </a:xfrm>
              <a:custGeom>
                <a:avLst/>
                <a:gdLst/>
                <a:ahLst/>
                <a:cxnLst/>
                <a:rect l="l" t="t" r="r" b="b"/>
                <a:pathLst>
                  <a:path w="8384" h="8382" extrusionOk="0">
                    <a:moveTo>
                      <a:pt x="8384" y="1"/>
                    </a:moveTo>
                    <a:cubicBezTo>
                      <a:pt x="6179" y="45"/>
                      <a:pt x="4076" y="942"/>
                      <a:pt x="2516" y="2502"/>
                    </a:cubicBezTo>
                    <a:cubicBezTo>
                      <a:pt x="2808" y="3110"/>
                      <a:pt x="2766" y="3825"/>
                      <a:pt x="2406" y="4396"/>
                    </a:cubicBezTo>
                    <a:cubicBezTo>
                      <a:pt x="2047" y="4966"/>
                      <a:pt x="1419" y="5312"/>
                      <a:pt x="745" y="5312"/>
                    </a:cubicBezTo>
                    <a:cubicBezTo>
                      <a:pt x="710" y="5312"/>
                      <a:pt x="675" y="5312"/>
                      <a:pt x="641" y="5311"/>
                    </a:cubicBezTo>
                    <a:cubicBezTo>
                      <a:pt x="239" y="6286"/>
                      <a:pt x="23" y="7327"/>
                      <a:pt x="1" y="8382"/>
                    </a:cubicBezTo>
                    <a:lnTo>
                      <a:pt x="5194" y="8382"/>
                    </a:lnTo>
                    <a:cubicBezTo>
                      <a:pt x="5290" y="6662"/>
                      <a:pt x="6664" y="5290"/>
                      <a:pt x="8384" y="5194"/>
                    </a:cubicBezTo>
                    <a:lnTo>
                      <a:pt x="8384" y="1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" name="Google Shape;4909;p77"/>
              <p:cNvSpPr/>
              <p:nvPr/>
            </p:nvSpPr>
            <p:spPr>
              <a:xfrm>
                <a:off x="4204684" y="2170087"/>
                <a:ext cx="117839" cy="117757"/>
              </a:xfrm>
              <a:custGeom>
                <a:avLst/>
                <a:gdLst/>
                <a:ahLst/>
                <a:cxnLst/>
                <a:rect l="l" t="t" r="r" b="b"/>
                <a:pathLst>
                  <a:path w="3169" h="3167" extrusionOk="0">
                    <a:moveTo>
                      <a:pt x="1584" y="1"/>
                    </a:moveTo>
                    <a:cubicBezTo>
                      <a:pt x="710" y="1"/>
                      <a:pt x="1" y="709"/>
                      <a:pt x="1" y="1583"/>
                    </a:cubicBezTo>
                    <a:cubicBezTo>
                      <a:pt x="1" y="2457"/>
                      <a:pt x="710" y="3167"/>
                      <a:pt x="1584" y="3167"/>
                    </a:cubicBezTo>
                    <a:cubicBezTo>
                      <a:pt x="2459" y="3167"/>
                      <a:pt x="3168" y="2457"/>
                      <a:pt x="3168" y="1583"/>
                    </a:cubicBezTo>
                    <a:cubicBezTo>
                      <a:pt x="3168" y="709"/>
                      <a:pt x="2459" y="1"/>
                      <a:pt x="1584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80" name="Google Shape;4910;p77"/>
          <p:cNvGrpSpPr/>
          <p:nvPr/>
        </p:nvGrpSpPr>
        <p:grpSpPr>
          <a:xfrm>
            <a:off x="5598767" y="615297"/>
            <a:ext cx="660591" cy="688867"/>
            <a:chOff x="5830645" y="1267368"/>
            <a:chExt cx="530340" cy="553040"/>
          </a:xfrm>
        </p:grpSpPr>
        <p:sp>
          <p:nvSpPr>
            <p:cNvPr id="81" name="Google Shape;4911;p77"/>
            <p:cNvSpPr/>
            <p:nvPr/>
          </p:nvSpPr>
          <p:spPr>
            <a:xfrm>
              <a:off x="5994669" y="1442730"/>
              <a:ext cx="202317" cy="202342"/>
            </a:xfrm>
            <a:custGeom>
              <a:avLst/>
              <a:gdLst/>
              <a:ahLst/>
              <a:cxnLst/>
              <a:rect l="l" t="t" r="r" b="b"/>
              <a:pathLst>
                <a:path w="7941" h="7942" extrusionOk="0">
                  <a:moveTo>
                    <a:pt x="3971" y="319"/>
                  </a:moveTo>
                  <a:cubicBezTo>
                    <a:pt x="5984" y="319"/>
                    <a:pt x="7623" y="1957"/>
                    <a:pt x="7623" y="3971"/>
                  </a:cubicBezTo>
                  <a:cubicBezTo>
                    <a:pt x="7623" y="5984"/>
                    <a:pt x="5985" y="7624"/>
                    <a:pt x="3971" y="7624"/>
                  </a:cubicBezTo>
                  <a:cubicBezTo>
                    <a:pt x="1956" y="7624"/>
                    <a:pt x="318" y="5984"/>
                    <a:pt x="318" y="3971"/>
                  </a:cubicBezTo>
                  <a:cubicBezTo>
                    <a:pt x="318" y="1957"/>
                    <a:pt x="1956" y="319"/>
                    <a:pt x="3971" y="319"/>
                  </a:cubicBezTo>
                  <a:close/>
                  <a:moveTo>
                    <a:pt x="3971" y="0"/>
                  </a:moveTo>
                  <a:cubicBezTo>
                    <a:pt x="1782" y="0"/>
                    <a:pt x="1" y="1782"/>
                    <a:pt x="1" y="3971"/>
                  </a:cubicBezTo>
                  <a:cubicBezTo>
                    <a:pt x="1" y="6159"/>
                    <a:pt x="1782" y="7941"/>
                    <a:pt x="3971" y="7941"/>
                  </a:cubicBezTo>
                  <a:cubicBezTo>
                    <a:pt x="6160" y="7941"/>
                    <a:pt x="7940" y="6159"/>
                    <a:pt x="7940" y="3971"/>
                  </a:cubicBezTo>
                  <a:cubicBezTo>
                    <a:pt x="7940" y="1782"/>
                    <a:pt x="6160" y="0"/>
                    <a:pt x="3971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82" name="Google Shape;4912;p77"/>
            <p:cNvGrpSpPr/>
            <p:nvPr/>
          </p:nvGrpSpPr>
          <p:grpSpPr>
            <a:xfrm>
              <a:off x="5830645" y="1267368"/>
              <a:ext cx="259743" cy="269909"/>
              <a:chOff x="5830645" y="1267368"/>
              <a:chExt cx="259743" cy="269909"/>
            </a:xfrm>
          </p:grpSpPr>
          <p:sp>
            <p:nvSpPr>
              <p:cNvPr id="92" name="Google Shape;4913;p77"/>
              <p:cNvSpPr/>
              <p:nvPr/>
            </p:nvSpPr>
            <p:spPr>
              <a:xfrm>
                <a:off x="5830645" y="1304897"/>
                <a:ext cx="259743" cy="232380"/>
              </a:xfrm>
              <a:custGeom>
                <a:avLst/>
                <a:gdLst/>
                <a:ahLst/>
                <a:cxnLst/>
                <a:rect l="l" t="t" r="r" b="b"/>
                <a:pathLst>
                  <a:path w="10195" h="9121" extrusionOk="0">
                    <a:moveTo>
                      <a:pt x="7470" y="1"/>
                    </a:moveTo>
                    <a:cubicBezTo>
                      <a:pt x="7469" y="1"/>
                      <a:pt x="7468" y="1"/>
                      <a:pt x="7467" y="1"/>
                    </a:cubicBezTo>
                    <a:lnTo>
                      <a:pt x="7044" y="1"/>
                    </a:lnTo>
                    <a:cubicBezTo>
                      <a:pt x="7044" y="1075"/>
                      <a:pt x="6172" y="1946"/>
                      <a:pt x="5097" y="1946"/>
                    </a:cubicBezTo>
                    <a:cubicBezTo>
                      <a:pt x="4021" y="1946"/>
                      <a:pt x="3150" y="1075"/>
                      <a:pt x="3150" y="1"/>
                    </a:cubicBezTo>
                    <a:lnTo>
                      <a:pt x="0" y="1"/>
                    </a:lnTo>
                    <a:lnTo>
                      <a:pt x="0" y="6393"/>
                    </a:lnTo>
                    <a:cubicBezTo>
                      <a:pt x="0" y="7900"/>
                      <a:pt x="1220" y="9120"/>
                      <a:pt x="2727" y="9120"/>
                    </a:cubicBezTo>
                    <a:lnTo>
                      <a:pt x="6018" y="9120"/>
                    </a:lnTo>
                    <a:cubicBezTo>
                      <a:pt x="6148" y="6883"/>
                      <a:pt x="7951" y="5095"/>
                      <a:pt x="10194" y="4987"/>
                    </a:cubicBezTo>
                    <a:lnTo>
                      <a:pt x="10194" y="2726"/>
                    </a:lnTo>
                    <a:cubicBezTo>
                      <a:pt x="10194" y="1222"/>
                      <a:pt x="8974" y="1"/>
                      <a:pt x="7470" y="1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" name="Google Shape;4914;p77"/>
              <p:cNvSpPr/>
              <p:nvPr/>
            </p:nvSpPr>
            <p:spPr>
              <a:xfrm>
                <a:off x="5922950" y="1267368"/>
                <a:ext cx="75057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6" h="2946" extrusionOk="0">
                    <a:moveTo>
                      <a:pt x="1474" y="1"/>
                    </a:moveTo>
                    <a:cubicBezTo>
                      <a:pt x="661" y="1"/>
                      <a:pt x="1" y="660"/>
                      <a:pt x="1" y="1472"/>
                    </a:cubicBezTo>
                    <a:cubicBezTo>
                      <a:pt x="1" y="2286"/>
                      <a:pt x="661" y="2945"/>
                      <a:pt x="1474" y="2945"/>
                    </a:cubicBezTo>
                    <a:cubicBezTo>
                      <a:pt x="2288" y="2945"/>
                      <a:pt x="2946" y="2286"/>
                      <a:pt x="2946" y="1472"/>
                    </a:cubicBezTo>
                    <a:cubicBezTo>
                      <a:pt x="2946" y="660"/>
                      <a:pt x="2288" y="1"/>
                      <a:pt x="1474" y="1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3" name="Google Shape;4915;p77"/>
            <p:cNvGrpSpPr/>
            <p:nvPr/>
          </p:nvGrpSpPr>
          <p:grpSpPr>
            <a:xfrm>
              <a:off x="6101293" y="1267368"/>
              <a:ext cx="259692" cy="269909"/>
              <a:chOff x="6101293" y="1267368"/>
              <a:chExt cx="259692" cy="269909"/>
            </a:xfrm>
          </p:grpSpPr>
          <p:sp>
            <p:nvSpPr>
              <p:cNvPr id="90" name="Google Shape;4916;p77"/>
              <p:cNvSpPr/>
              <p:nvPr/>
            </p:nvSpPr>
            <p:spPr>
              <a:xfrm>
                <a:off x="6101293" y="1304897"/>
                <a:ext cx="259692" cy="232380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1" extrusionOk="0">
                    <a:moveTo>
                      <a:pt x="2726" y="1"/>
                    </a:moveTo>
                    <a:cubicBezTo>
                      <a:pt x="1220" y="1"/>
                      <a:pt x="0" y="1221"/>
                      <a:pt x="0" y="2726"/>
                    </a:cubicBezTo>
                    <a:lnTo>
                      <a:pt x="0" y="4987"/>
                    </a:lnTo>
                    <a:cubicBezTo>
                      <a:pt x="2244" y="5095"/>
                      <a:pt x="4045" y="6883"/>
                      <a:pt x="4177" y="9120"/>
                    </a:cubicBezTo>
                    <a:lnTo>
                      <a:pt x="7467" y="9120"/>
                    </a:lnTo>
                    <a:cubicBezTo>
                      <a:pt x="8973" y="9120"/>
                      <a:pt x="10193" y="7900"/>
                      <a:pt x="10193" y="6393"/>
                    </a:cubicBezTo>
                    <a:lnTo>
                      <a:pt x="10193" y="1"/>
                    </a:lnTo>
                    <a:lnTo>
                      <a:pt x="7043" y="1"/>
                    </a:lnTo>
                    <a:cubicBezTo>
                      <a:pt x="7043" y="1075"/>
                      <a:pt x="6172" y="1946"/>
                      <a:pt x="5097" y="1946"/>
                    </a:cubicBezTo>
                    <a:cubicBezTo>
                      <a:pt x="4021" y="1946"/>
                      <a:pt x="3150" y="1075"/>
                      <a:pt x="3150" y="1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" name="Google Shape;4917;p77"/>
              <p:cNvSpPr/>
              <p:nvPr/>
            </p:nvSpPr>
            <p:spPr>
              <a:xfrm>
                <a:off x="6193623" y="1267368"/>
                <a:ext cx="75031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5" h="2946" extrusionOk="0">
                    <a:moveTo>
                      <a:pt x="1473" y="1"/>
                    </a:moveTo>
                    <a:cubicBezTo>
                      <a:pt x="660" y="1"/>
                      <a:pt x="0" y="660"/>
                      <a:pt x="0" y="1472"/>
                    </a:cubicBezTo>
                    <a:cubicBezTo>
                      <a:pt x="0" y="2286"/>
                      <a:pt x="660" y="2945"/>
                      <a:pt x="1473" y="2945"/>
                    </a:cubicBezTo>
                    <a:cubicBezTo>
                      <a:pt x="2285" y="2945"/>
                      <a:pt x="2945" y="2286"/>
                      <a:pt x="2945" y="1472"/>
                    </a:cubicBezTo>
                    <a:cubicBezTo>
                      <a:pt x="2945" y="660"/>
                      <a:pt x="2285" y="1"/>
                      <a:pt x="1473" y="1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4" name="Google Shape;4918;p77"/>
            <p:cNvGrpSpPr/>
            <p:nvPr/>
          </p:nvGrpSpPr>
          <p:grpSpPr>
            <a:xfrm>
              <a:off x="5830645" y="1550500"/>
              <a:ext cx="259692" cy="269909"/>
              <a:chOff x="5830645" y="1550500"/>
              <a:chExt cx="259692" cy="269909"/>
            </a:xfrm>
          </p:grpSpPr>
          <p:sp>
            <p:nvSpPr>
              <p:cNvPr id="88" name="Google Shape;4919;p77"/>
              <p:cNvSpPr/>
              <p:nvPr/>
            </p:nvSpPr>
            <p:spPr>
              <a:xfrm>
                <a:off x="5830645" y="1550500"/>
                <a:ext cx="259692" cy="232406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2" extrusionOk="0">
                    <a:moveTo>
                      <a:pt x="2727" y="1"/>
                    </a:moveTo>
                    <a:cubicBezTo>
                      <a:pt x="1220" y="1"/>
                      <a:pt x="0" y="1223"/>
                      <a:pt x="0" y="2728"/>
                    </a:cubicBezTo>
                    <a:lnTo>
                      <a:pt x="0" y="9122"/>
                    </a:lnTo>
                    <a:lnTo>
                      <a:pt x="3150" y="9122"/>
                    </a:lnTo>
                    <a:cubicBezTo>
                      <a:pt x="3150" y="8046"/>
                      <a:pt x="4021" y="7175"/>
                      <a:pt x="5097" y="7175"/>
                    </a:cubicBezTo>
                    <a:cubicBezTo>
                      <a:pt x="6172" y="7175"/>
                      <a:pt x="7044" y="8046"/>
                      <a:pt x="7044" y="9122"/>
                    </a:cubicBezTo>
                    <a:lnTo>
                      <a:pt x="7467" y="9122"/>
                    </a:lnTo>
                    <a:cubicBezTo>
                      <a:pt x="8972" y="9122"/>
                      <a:pt x="10192" y="7900"/>
                      <a:pt x="10192" y="6395"/>
                    </a:cubicBezTo>
                    <a:lnTo>
                      <a:pt x="10192" y="4135"/>
                    </a:lnTo>
                    <a:cubicBezTo>
                      <a:pt x="7951" y="4028"/>
                      <a:pt x="6148" y="2239"/>
                      <a:pt x="6018" y="1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" name="Google Shape;4920;p77"/>
              <p:cNvSpPr/>
              <p:nvPr/>
            </p:nvSpPr>
            <p:spPr>
              <a:xfrm>
                <a:off x="5922950" y="1745352"/>
                <a:ext cx="75057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6" h="2946" extrusionOk="0">
                    <a:moveTo>
                      <a:pt x="1474" y="1"/>
                    </a:moveTo>
                    <a:cubicBezTo>
                      <a:pt x="661" y="1"/>
                      <a:pt x="1" y="660"/>
                      <a:pt x="1" y="1474"/>
                    </a:cubicBezTo>
                    <a:cubicBezTo>
                      <a:pt x="1" y="2287"/>
                      <a:pt x="661" y="2946"/>
                      <a:pt x="1474" y="2946"/>
                    </a:cubicBezTo>
                    <a:cubicBezTo>
                      <a:pt x="2288" y="2946"/>
                      <a:pt x="2946" y="2287"/>
                      <a:pt x="2946" y="1474"/>
                    </a:cubicBezTo>
                    <a:cubicBezTo>
                      <a:pt x="2946" y="660"/>
                      <a:pt x="2288" y="1"/>
                      <a:pt x="1474" y="1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5" name="Google Shape;4921;p77"/>
            <p:cNvGrpSpPr/>
            <p:nvPr/>
          </p:nvGrpSpPr>
          <p:grpSpPr>
            <a:xfrm>
              <a:off x="6101293" y="1550500"/>
              <a:ext cx="259692" cy="269909"/>
              <a:chOff x="6101293" y="1550500"/>
              <a:chExt cx="259692" cy="269909"/>
            </a:xfrm>
          </p:grpSpPr>
          <p:sp>
            <p:nvSpPr>
              <p:cNvPr id="86" name="Google Shape;4922;p77"/>
              <p:cNvSpPr/>
              <p:nvPr/>
            </p:nvSpPr>
            <p:spPr>
              <a:xfrm>
                <a:off x="6101293" y="1550500"/>
                <a:ext cx="259692" cy="232406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2" extrusionOk="0">
                    <a:moveTo>
                      <a:pt x="4177" y="1"/>
                    </a:moveTo>
                    <a:cubicBezTo>
                      <a:pt x="4045" y="2239"/>
                      <a:pt x="2244" y="4027"/>
                      <a:pt x="0" y="4135"/>
                    </a:cubicBezTo>
                    <a:lnTo>
                      <a:pt x="0" y="6395"/>
                    </a:lnTo>
                    <a:cubicBezTo>
                      <a:pt x="0" y="7902"/>
                      <a:pt x="1220" y="9122"/>
                      <a:pt x="2726" y="9122"/>
                    </a:cubicBezTo>
                    <a:lnTo>
                      <a:pt x="3148" y="9122"/>
                    </a:lnTo>
                    <a:cubicBezTo>
                      <a:pt x="3148" y="8046"/>
                      <a:pt x="4020" y="7175"/>
                      <a:pt x="5096" y="7175"/>
                    </a:cubicBezTo>
                    <a:cubicBezTo>
                      <a:pt x="6170" y="7175"/>
                      <a:pt x="7043" y="8046"/>
                      <a:pt x="7043" y="9122"/>
                    </a:cubicBezTo>
                    <a:lnTo>
                      <a:pt x="10193" y="9122"/>
                    </a:lnTo>
                    <a:lnTo>
                      <a:pt x="10193" y="2728"/>
                    </a:lnTo>
                    <a:cubicBezTo>
                      <a:pt x="10193" y="1223"/>
                      <a:pt x="8973" y="2"/>
                      <a:pt x="7467" y="1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" name="Google Shape;4923;p77"/>
              <p:cNvSpPr/>
              <p:nvPr/>
            </p:nvSpPr>
            <p:spPr>
              <a:xfrm>
                <a:off x="6193623" y="1745352"/>
                <a:ext cx="75031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5" h="2946" extrusionOk="0">
                    <a:moveTo>
                      <a:pt x="1473" y="1"/>
                    </a:moveTo>
                    <a:cubicBezTo>
                      <a:pt x="660" y="1"/>
                      <a:pt x="0" y="660"/>
                      <a:pt x="0" y="1474"/>
                    </a:cubicBezTo>
                    <a:cubicBezTo>
                      <a:pt x="0" y="2287"/>
                      <a:pt x="660" y="2946"/>
                      <a:pt x="1473" y="2946"/>
                    </a:cubicBezTo>
                    <a:cubicBezTo>
                      <a:pt x="2285" y="2946"/>
                      <a:pt x="2945" y="2287"/>
                      <a:pt x="2945" y="1474"/>
                    </a:cubicBezTo>
                    <a:cubicBezTo>
                      <a:pt x="2945" y="660"/>
                      <a:pt x="2285" y="1"/>
                      <a:pt x="1473" y="1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94" name="Google Shape;4924;p77"/>
          <p:cNvGrpSpPr/>
          <p:nvPr/>
        </p:nvGrpSpPr>
        <p:grpSpPr>
          <a:xfrm>
            <a:off x="800921" y="1505756"/>
            <a:ext cx="697154" cy="679574"/>
            <a:chOff x="2679875" y="2361475"/>
            <a:chExt cx="780425" cy="760575"/>
          </a:xfrm>
        </p:grpSpPr>
        <p:sp>
          <p:nvSpPr>
            <p:cNvPr id="95" name="Google Shape;4925;p77"/>
            <p:cNvSpPr/>
            <p:nvPr/>
          </p:nvSpPr>
          <p:spPr>
            <a:xfrm>
              <a:off x="2812050" y="2361475"/>
              <a:ext cx="516050" cy="266400"/>
            </a:xfrm>
            <a:custGeom>
              <a:avLst/>
              <a:gdLst/>
              <a:ahLst/>
              <a:cxnLst/>
              <a:rect l="l" t="t" r="r" b="b"/>
              <a:pathLst>
                <a:path w="20642" h="10656" extrusionOk="0">
                  <a:moveTo>
                    <a:pt x="10321" y="0"/>
                  </a:moveTo>
                  <a:cubicBezTo>
                    <a:pt x="4630" y="0"/>
                    <a:pt x="1" y="4630"/>
                    <a:pt x="1" y="10321"/>
                  </a:cubicBezTo>
                  <a:cubicBezTo>
                    <a:pt x="1" y="10385"/>
                    <a:pt x="2" y="10450"/>
                    <a:pt x="4" y="10514"/>
                  </a:cubicBezTo>
                  <a:cubicBezTo>
                    <a:pt x="1580" y="9686"/>
                    <a:pt x="3307" y="9273"/>
                    <a:pt x="5033" y="9273"/>
                  </a:cubicBezTo>
                  <a:cubicBezTo>
                    <a:pt x="6858" y="9273"/>
                    <a:pt x="8681" y="9735"/>
                    <a:pt x="10321" y="10655"/>
                  </a:cubicBezTo>
                  <a:cubicBezTo>
                    <a:pt x="11962" y="9735"/>
                    <a:pt x="13786" y="9273"/>
                    <a:pt x="15610" y="9273"/>
                  </a:cubicBezTo>
                  <a:cubicBezTo>
                    <a:pt x="17337" y="9273"/>
                    <a:pt x="19065" y="9686"/>
                    <a:pt x="20640" y="10514"/>
                  </a:cubicBezTo>
                  <a:cubicBezTo>
                    <a:pt x="20640" y="10450"/>
                    <a:pt x="20642" y="10385"/>
                    <a:pt x="20642" y="10321"/>
                  </a:cubicBezTo>
                  <a:cubicBezTo>
                    <a:pt x="20642" y="4630"/>
                    <a:pt x="16012" y="0"/>
                    <a:pt x="1032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" name="Google Shape;4926;p77"/>
            <p:cNvSpPr/>
            <p:nvPr/>
          </p:nvSpPr>
          <p:spPr>
            <a:xfrm>
              <a:off x="3082750" y="2645625"/>
              <a:ext cx="377550" cy="476425"/>
            </a:xfrm>
            <a:custGeom>
              <a:avLst/>
              <a:gdLst/>
              <a:ahLst/>
              <a:cxnLst/>
              <a:rect l="l" t="t" r="r" b="b"/>
              <a:pathLst>
                <a:path w="15102" h="19057" extrusionOk="0">
                  <a:moveTo>
                    <a:pt x="10272" y="0"/>
                  </a:moveTo>
                  <a:cubicBezTo>
                    <a:pt x="9934" y="3512"/>
                    <a:pt x="7912" y="6539"/>
                    <a:pt x="5024" y="8262"/>
                  </a:cubicBezTo>
                  <a:cubicBezTo>
                    <a:pt x="5031" y="8418"/>
                    <a:pt x="5036" y="8577"/>
                    <a:pt x="5036" y="8736"/>
                  </a:cubicBezTo>
                  <a:cubicBezTo>
                    <a:pt x="5036" y="12577"/>
                    <a:pt x="3024" y="15957"/>
                    <a:pt x="1" y="17879"/>
                  </a:cubicBezTo>
                  <a:cubicBezTo>
                    <a:pt x="1471" y="18653"/>
                    <a:pt x="3109" y="19056"/>
                    <a:pt x="4771" y="19056"/>
                  </a:cubicBezTo>
                  <a:cubicBezTo>
                    <a:pt x="4774" y="19056"/>
                    <a:pt x="4778" y="19056"/>
                    <a:pt x="4781" y="19056"/>
                  </a:cubicBezTo>
                  <a:cubicBezTo>
                    <a:pt x="10472" y="19056"/>
                    <a:pt x="15102" y="14427"/>
                    <a:pt x="15102" y="8736"/>
                  </a:cubicBezTo>
                  <a:cubicBezTo>
                    <a:pt x="15102" y="5062"/>
                    <a:pt x="13170" y="1831"/>
                    <a:pt x="10272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" name="Google Shape;4927;p77"/>
            <p:cNvSpPr/>
            <p:nvPr/>
          </p:nvSpPr>
          <p:spPr>
            <a:xfrm>
              <a:off x="3082750" y="2605975"/>
              <a:ext cx="244675" cy="231900"/>
            </a:xfrm>
            <a:custGeom>
              <a:avLst/>
              <a:gdLst/>
              <a:ahLst/>
              <a:cxnLst/>
              <a:rect l="l" t="t" r="r" b="b"/>
              <a:pathLst>
                <a:path w="9787" h="9276" extrusionOk="0">
                  <a:moveTo>
                    <a:pt x="4781" y="1"/>
                  </a:moveTo>
                  <a:cubicBezTo>
                    <a:pt x="3141" y="1"/>
                    <a:pt x="1499" y="393"/>
                    <a:pt x="1" y="1178"/>
                  </a:cubicBezTo>
                  <a:cubicBezTo>
                    <a:pt x="2747" y="2923"/>
                    <a:pt x="4656" y="5871"/>
                    <a:pt x="4984" y="9276"/>
                  </a:cubicBezTo>
                  <a:cubicBezTo>
                    <a:pt x="7683" y="7574"/>
                    <a:pt x="9542" y="4656"/>
                    <a:pt x="9787" y="1300"/>
                  </a:cubicBezTo>
                  <a:cubicBezTo>
                    <a:pt x="8232" y="434"/>
                    <a:pt x="6507" y="1"/>
                    <a:pt x="4781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" name="Google Shape;4928;p77"/>
            <p:cNvSpPr/>
            <p:nvPr/>
          </p:nvSpPr>
          <p:spPr>
            <a:xfrm>
              <a:off x="2679875" y="2645625"/>
              <a:ext cx="377575" cy="476425"/>
            </a:xfrm>
            <a:custGeom>
              <a:avLst/>
              <a:gdLst/>
              <a:ahLst/>
              <a:cxnLst/>
              <a:rect l="l" t="t" r="r" b="b"/>
              <a:pathLst>
                <a:path w="15103" h="19057" extrusionOk="0">
                  <a:moveTo>
                    <a:pt x="4831" y="0"/>
                  </a:moveTo>
                  <a:cubicBezTo>
                    <a:pt x="1931" y="1831"/>
                    <a:pt x="0" y="5062"/>
                    <a:pt x="0" y="8736"/>
                  </a:cubicBezTo>
                  <a:cubicBezTo>
                    <a:pt x="0" y="14427"/>
                    <a:pt x="4631" y="19056"/>
                    <a:pt x="10321" y="19056"/>
                  </a:cubicBezTo>
                  <a:cubicBezTo>
                    <a:pt x="10324" y="19056"/>
                    <a:pt x="10327" y="19056"/>
                    <a:pt x="10331" y="19056"/>
                  </a:cubicBezTo>
                  <a:cubicBezTo>
                    <a:pt x="11993" y="19056"/>
                    <a:pt x="13630" y="18653"/>
                    <a:pt x="15102" y="17879"/>
                  </a:cubicBezTo>
                  <a:cubicBezTo>
                    <a:pt x="12077" y="15957"/>
                    <a:pt x="10068" y="12577"/>
                    <a:pt x="10068" y="8736"/>
                  </a:cubicBezTo>
                  <a:cubicBezTo>
                    <a:pt x="10068" y="8577"/>
                    <a:pt x="10071" y="8418"/>
                    <a:pt x="10079" y="8262"/>
                  </a:cubicBezTo>
                  <a:cubicBezTo>
                    <a:pt x="7192" y="6540"/>
                    <a:pt x="5169" y="3512"/>
                    <a:pt x="4831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" name="Google Shape;4929;p77"/>
            <p:cNvSpPr/>
            <p:nvPr/>
          </p:nvSpPr>
          <p:spPr>
            <a:xfrm>
              <a:off x="2812775" y="2605975"/>
              <a:ext cx="244675" cy="231900"/>
            </a:xfrm>
            <a:custGeom>
              <a:avLst/>
              <a:gdLst/>
              <a:ahLst/>
              <a:cxnLst/>
              <a:rect l="l" t="t" r="r" b="b"/>
              <a:pathLst>
                <a:path w="9787" h="9276" extrusionOk="0">
                  <a:moveTo>
                    <a:pt x="5005" y="1"/>
                  </a:moveTo>
                  <a:cubicBezTo>
                    <a:pt x="3280" y="1"/>
                    <a:pt x="1555" y="434"/>
                    <a:pt x="1" y="1300"/>
                  </a:cubicBezTo>
                  <a:cubicBezTo>
                    <a:pt x="246" y="4658"/>
                    <a:pt x="2103" y="7574"/>
                    <a:pt x="4801" y="9276"/>
                  </a:cubicBezTo>
                  <a:cubicBezTo>
                    <a:pt x="5130" y="5871"/>
                    <a:pt x="7040" y="2923"/>
                    <a:pt x="9786" y="1178"/>
                  </a:cubicBezTo>
                  <a:cubicBezTo>
                    <a:pt x="8288" y="393"/>
                    <a:pt x="6646" y="1"/>
                    <a:pt x="5005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" name="Google Shape;4930;p77"/>
            <p:cNvSpPr/>
            <p:nvPr/>
          </p:nvSpPr>
          <p:spPr>
            <a:xfrm>
              <a:off x="2944250" y="2859150"/>
              <a:ext cx="251675" cy="226375"/>
            </a:xfrm>
            <a:custGeom>
              <a:avLst/>
              <a:gdLst/>
              <a:ahLst/>
              <a:cxnLst/>
              <a:rect l="l" t="t" r="r" b="b"/>
              <a:pathLst>
                <a:path w="10067" h="9055" extrusionOk="0">
                  <a:moveTo>
                    <a:pt x="4" y="1"/>
                  </a:moveTo>
                  <a:cubicBezTo>
                    <a:pt x="2" y="65"/>
                    <a:pt x="0" y="130"/>
                    <a:pt x="0" y="195"/>
                  </a:cubicBezTo>
                  <a:cubicBezTo>
                    <a:pt x="0" y="3954"/>
                    <a:pt x="2023" y="7250"/>
                    <a:pt x="5033" y="9055"/>
                  </a:cubicBezTo>
                  <a:cubicBezTo>
                    <a:pt x="8045" y="7250"/>
                    <a:pt x="10066" y="3954"/>
                    <a:pt x="10066" y="195"/>
                  </a:cubicBezTo>
                  <a:cubicBezTo>
                    <a:pt x="10066" y="130"/>
                    <a:pt x="10066" y="65"/>
                    <a:pt x="10065" y="1"/>
                  </a:cubicBezTo>
                  <a:cubicBezTo>
                    <a:pt x="8490" y="829"/>
                    <a:pt x="6762" y="1243"/>
                    <a:pt x="5034" y="1243"/>
                  </a:cubicBezTo>
                  <a:cubicBezTo>
                    <a:pt x="3306" y="1243"/>
                    <a:pt x="1578" y="829"/>
                    <a:pt x="4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1" name="Google Shape;4931;p77"/>
          <p:cNvGrpSpPr/>
          <p:nvPr/>
        </p:nvGrpSpPr>
        <p:grpSpPr>
          <a:xfrm>
            <a:off x="3200080" y="615348"/>
            <a:ext cx="735829" cy="684547"/>
            <a:chOff x="3351965" y="1148808"/>
            <a:chExt cx="750770" cy="698375"/>
          </a:xfrm>
        </p:grpSpPr>
        <p:grpSp>
          <p:nvGrpSpPr>
            <p:cNvPr id="102" name="Google Shape;4932;p77"/>
            <p:cNvGrpSpPr/>
            <p:nvPr/>
          </p:nvGrpSpPr>
          <p:grpSpPr>
            <a:xfrm>
              <a:off x="3586796" y="1148808"/>
              <a:ext cx="294857" cy="286830"/>
              <a:chOff x="3750225" y="1774000"/>
              <a:chExt cx="149575" cy="145525"/>
            </a:xfrm>
          </p:grpSpPr>
          <p:sp>
            <p:nvSpPr>
              <p:cNvPr id="112" name="Google Shape;4933;p77"/>
              <p:cNvSpPr/>
              <p:nvPr/>
            </p:nvSpPr>
            <p:spPr>
              <a:xfrm>
                <a:off x="3750225" y="1774000"/>
                <a:ext cx="149575" cy="145525"/>
              </a:xfrm>
              <a:custGeom>
                <a:avLst/>
                <a:gdLst/>
                <a:ahLst/>
                <a:cxnLst/>
                <a:rect l="l" t="t" r="r" b="b"/>
                <a:pathLst>
                  <a:path w="5983" h="5821" extrusionOk="0">
                    <a:moveTo>
                      <a:pt x="2652" y="1"/>
                    </a:moveTo>
                    <a:cubicBezTo>
                      <a:pt x="1473" y="1"/>
                      <a:pt x="333" y="843"/>
                      <a:pt x="176" y="2200"/>
                    </a:cubicBezTo>
                    <a:cubicBezTo>
                      <a:pt x="1" y="3763"/>
                      <a:pt x="1259" y="4955"/>
                      <a:pt x="2643" y="4955"/>
                    </a:cubicBezTo>
                    <a:cubicBezTo>
                      <a:pt x="3079" y="4955"/>
                      <a:pt x="3528" y="4836"/>
                      <a:pt x="3948" y="4573"/>
                    </a:cubicBezTo>
                    <a:lnTo>
                      <a:pt x="5203" y="5821"/>
                    </a:lnTo>
                    <a:lnTo>
                      <a:pt x="5982" y="5035"/>
                    </a:lnTo>
                    <a:lnTo>
                      <a:pt x="4735" y="3787"/>
                    </a:lnTo>
                    <a:cubicBezTo>
                      <a:pt x="5340" y="2813"/>
                      <a:pt x="5196" y="1544"/>
                      <a:pt x="4388" y="729"/>
                    </a:cubicBezTo>
                    <a:cubicBezTo>
                      <a:pt x="3888" y="228"/>
                      <a:pt x="3265" y="1"/>
                      <a:pt x="265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" name="Google Shape;4934;p77"/>
              <p:cNvSpPr/>
              <p:nvPr/>
            </p:nvSpPr>
            <p:spPr>
              <a:xfrm>
                <a:off x="3776075" y="1794931"/>
                <a:ext cx="82600" cy="78800"/>
              </a:xfrm>
              <a:custGeom>
                <a:avLst/>
                <a:gdLst/>
                <a:ahLst/>
                <a:cxnLst/>
                <a:rect l="l" t="t" r="r" b="b"/>
                <a:pathLst>
                  <a:path w="3304" h="3152" extrusionOk="0">
                    <a:moveTo>
                      <a:pt x="1658" y="1"/>
                    </a:moveTo>
                    <a:cubicBezTo>
                      <a:pt x="853" y="1"/>
                      <a:pt x="162" y="612"/>
                      <a:pt x="87" y="1428"/>
                    </a:cubicBezTo>
                    <a:cubicBezTo>
                      <a:pt x="1" y="2294"/>
                      <a:pt x="635" y="3058"/>
                      <a:pt x="1501" y="3145"/>
                    </a:cubicBezTo>
                    <a:cubicBezTo>
                      <a:pt x="1550" y="3149"/>
                      <a:pt x="1598" y="3151"/>
                      <a:pt x="1647" y="3151"/>
                    </a:cubicBezTo>
                    <a:cubicBezTo>
                      <a:pt x="2451" y="3151"/>
                      <a:pt x="3142" y="2540"/>
                      <a:pt x="3217" y="1724"/>
                    </a:cubicBezTo>
                    <a:cubicBezTo>
                      <a:pt x="3304" y="858"/>
                      <a:pt x="2669" y="94"/>
                      <a:pt x="1804" y="7"/>
                    </a:cubicBezTo>
                    <a:cubicBezTo>
                      <a:pt x="1755" y="3"/>
                      <a:pt x="1706" y="1"/>
                      <a:pt x="1658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3" name="Google Shape;4935;p77"/>
            <p:cNvGrpSpPr/>
            <p:nvPr/>
          </p:nvGrpSpPr>
          <p:grpSpPr>
            <a:xfrm>
              <a:off x="3779245" y="1375768"/>
              <a:ext cx="323490" cy="286978"/>
              <a:chOff x="3847850" y="1889150"/>
              <a:chExt cx="164100" cy="145600"/>
            </a:xfrm>
          </p:grpSpPr>
          <p:sp>
            <p:nvSpPr>
              <p:cNvPr id="110" name="Google Shape;4936;p77"/>
              <p:cNvSpPr/>
              <p:nvPr/>
            </p:nvSpPr>
            <p:spPr>
              <a:xfrm>
                <a:off x="3847850" y="1889150"/>
                <a:ext cx="164100" cy="145600"/>
              </a:xfrm>
              <a:custGeom>
                <a:avLst/>
                <a:gdLst/>
                <a:ahLst/>
                <a:cxnLst/>
                <a:rect l="l" t="t" r="r" b="b"/>
                <a:pathLst>
                  <a:path w="6564" h="5824" extrusionOk="0">
                    <a:moveTo>
                      <a:pt x="3329" y="0"/>
                    </a:moveTo>
                    <a:cubicBezTo>
                      <a:pt x="1439" y="0"/>
                      <a:pt x="206" y="2117"/>
                      <a:pt x="1255" y="3790"/>
                    </a:cubicBezTo>
                    <a:lnTo>
                      <a:pt x="0" y="5038"/>
                    </a:lnTo>
                    <a:lnTo>
                      <a:pt x="786" y="5824"/>
                    </a:lnTo>
                    <a:lnTo>
                      <a:pt x="2034" y="4569"/>
                    </a:lnTo>
                    <a:cubicBezTo>
                      <a:pt x="2441" y="4823"/>
                      <a:pt x="2897" y="4947"/>
                      <a:pt x="3350" y="4947"/>
                    </a:cubicBezTo>
                    <a:cubicBezTo>
                      <a:pt x="3989" y="4947"/>
                      <a:pt x="4622" y="4700"/>
                      <a:pt x="5099" y="4223"/>
                    </a:cubicBezTo>
                    <a:cubicBezTo>
                      <a:pt x="6563" y="2758"/>
                      <a:pt x="5683" y="248"/>
                      <a:pt x="3628" y="18"/>
                    </a:cubicBezTo>
                    <a:cubicBezTo>
                      <a:pt x="3527" y="6"/>
                      <a:pt x="3427" y="0"/>
                      <a:pt x="3329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" name="Google Shape;4937;p77"/>
              <p:cNvSpPr/>
              <p:nvPr/>
            </p:nvSpPr>
            <p:spPr>
              <a:xfrm>
                <a:off x="3887875" y="1912456"/>
                <a:ext cx="89450" cy="78700"/>
              </a:xfrm>
              <a:custGeom>
                <a:avLst/>
                <a:gdLst/>
                <a:ahLst/>
                <a:cxnLst/>
                <a:rect l="l" t="t" r="r" b="b"/>
                <a:pathLst>
                  <a:path w="3578" h="3148" extrusionOk="0">
                    <a:moveTo>
                      <a:pt x="1788" y="0"/>
                    </a:moveTo>
                    <a:cubicBezTo>
                      <a:pt x="1172" y="0"/>
                      <a:pt x="587" y="366"/>
                      <a:pt x="332" y="968"/>
                    </a:cubicBezTo>
                    <a:cubicBezTo>
                      <a:pt x="0" y="1769"/>
                      <a:pt x="383" y="2692"/>
                      <a:pt x="1183" y="3024"/>
                    </a:cubicBezTo>
                    <a:cubicBezTo>
                      <a:pt x="1382" y="3108"/>
                      <a:pt x="1588" y="3147"/>
                      <a:pt x="1790" y="3147"/>
                    </a:cubicBezTo>
                    <a:cubicBezTo>
                      <a:pt x="2405" y="3147"/>
                      <a:pt x="2989" y="2782"/>
                      <a:pt x="3239" y="2180"/>
                    </a:cubicBezTo>
                    <a:cubicBezTo>
                      <a:pt x="3578" y="1379"/>
                      <a:pt x="3195" y="456"/>
                      <a:pt x="2395" y="124"/>
                    </a:cubicBezTo>
                    <a:cubicBezTo>
                      <a:pt x="2196" y="40"/>
                      <a:pt x="1990" y="0"/>
                      <a:pt x="1788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4" name="Google Shape;4938;p77"/>
            <p:cNvGrpSpPr/>
            <p:nvPr/>
          </p:nvGrpSpPr>
          <p:grpSpPr>
            <a:xfrm>
              <a:off x="3351965" y="1330435"/>
              <a:ext cx="295449" cy="285401"/>
              <a:chOff x="3631100" y="1866150"/>
              <a:chExt cx="149875" cy="144800"/>
            </a:xfrm>
          </p:grpSpPr>
          <p:sp>
            <p:nvSpPr>
              <p:cNvPr id="108" name="Google Shape;4939;p77"/>
              <p:cNvSpPr/>
              <p:nvPr/>
            </p:nvSpPr>
            <p:spPr>
              <a:xfrm>
                <a:off x="3631100" y="1866150"/>
                <a:ext cx="149875" cy="144800"/>
              </a:xfrm>
              <a:custGeom>
                <a:avLst/>
                <a:gdLst/>
                <a:ahLst/>
                <a:cxnLst/>
                <a:rect l="l" t="t" r="r" b="b"/>
                <a:pathLst>
                  <a:path w="5995" h="5792" extrusionOk="0">
                    <a:moveTo>
                      <a:pt x="5251" y="0"/>
                    </a:moveTo>
                    <a:lnTo>
                      <a:pt x="4025" y="1226"/>
                    </a:lnTo>
                    <a:cubicBezTo>
                      <a:pt x="3619" y="974"/>
                      <a:pt x="3165" y="852"/>
                      <a:pt x="2716" y="852"/>
                    </a:cubicBezTo>
                    <a:cubicBezTo>
                      <a:pt x="1986" y="852"/>
                      <a:pt x="1267" y="1174"/>
                      <a:pt x="780" y="1782"/>
                    </a:cubicBezTo>
                    <a:cubicBezTo>
                      <a:pt x="1" y="2770"/>
                      <a:pt x="80" y="4183"/>
                      <a:pt x="967" y="5070"/>
                    </a:cubicBezTo>
                    <a:cubicBezTo>
                      <a:pt x="1449" y="5548"/>
                      <a:pt x="2082" y="5792"/>
                      <a:pt x="2716" y="5792"/>
                    </a:cubicBezTo>
                    <a:cubicBezTo>
                      <a:pt x="3259" y="5792"/>
                      <a:pt x="3804" y="5613"/>
                      <a:pt x="4256" y="5251"/>
                    </a:cubicBezTo>
                    <a:cubicBezTo>
                      <a:pt x="5237" y="4472"/>
                      <a:pt x="5475" y="3073"/>
                      <a:pt x="4811" y="2012"/>
                    </a:cubicBezTo>
                    <a:lnTo>
                      <a:pt x="5994" y="822"/>
                    </a:lnTo>
                    <a:cubicBezTo>
                      <a:pt x="5872" y="736"/>
                      <a:pt x="5756" y="642"/>
                      <a:pt x="5655" y="541"/>
                    </a:cubicBezTo>
                    <a:cubicBezTo>
                      <a:pt x="5497" y="382"/>
                      <a:pt x="5360" y="202"/>
                      <a:pt x="5251" y="0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" name="Google Shape;4940;p77"/>
              <p:cNvSpPr/>
              <p:nvPr/>
            </p:nvSpPr>
            <p:spPr>
              <a:xfrm>
                <a:off x="3654725" y="1907806"/>
                <a:ext cx="86575" cy="78800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3152" extrusionOk="0">
                    <a:moveTo>
                      <a:pt x="1733" y="0"/>
                    </a:moveTo>
                    <a:cubicBezTo>
                      <a:pt x="1018" y="0"/>
                      <a:pt x="375" y="490"/>
                      <a:pt x="203" y="1212"/>
                    </a:cubicBezTo>
                    <a:cubicBezTo>
                      <a:pt x="1" y="2056"/>
                      <a:pt x="520" y="2907"/>
                      <a:pt x="1371" y="3109"/>
                    </a:cubicBezTo>
                    <a:cubicBezTo>
                      <a:pt x="1493" y="3138"/>
                      <a:pt x="1615" y="3152"/>
                      <a:pt x="1735" y="3152"/>
                    </a:cubicBezTo>
                    <a:cubicBezTo>
                      <a:pt x="2447" y="3152"/>
                      <a:pt x="3094" y="2662"/>
                      <a:pt x="3261" y="1940"/>
                    </a:cubicBezTo>
                    <a:cubicBezTo>
                      <a:pt x="3463" y="1096"/>
                      <a:pt x="2943" y="245"/>
                      <a:pt x="2099" y="43"/>
                    </a:cubicBezTo>
                    <a:cubicBezTo>
                      <a:pt x="1976" y="14"/>
                      <a:pt x="1854" y="0"/>
                      <a:pt x="1733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5" name="Google Shape;4941;p77"/>
            <p:cNvGrpSpPr/>
            <p:nvPr/>
          </p:nvGrpSpPr>
          <p:grpSpPr>
            <a:xfrm>
              <a:off x="3548208" y="1560352"/>
              <a:ext cx="294808" cy="286830"/>
              <a:chOff x="3730650" y="1982800"/>
              <a:chExt cx="149550" cy="145525"/>
            </a:xfrm>
          </p:grpSpPr>
          <p:sp>
            <p:nvSpPr>
              <p:cNvPr id="106" name="Google Shape;4942;p77"/>
              <p:cNvSpPr/>
              <p:nvPr/>
            </p:nvSpPr>
            <p:spPr>
              <a:xfrm>
                <a:off x="3730650" y="1982800"/>
                <a:ext cx="149550" cy="145525"/>
              </a:xfrm>
              <a:custGeom>
                <a:avLst/>
                <a:gdLst/>
                <a:ahLst/>
                <a:cxnLst/>
                <a:rect l="l" t="t" r="r" b="b"/>
                <a:pathLst>
                  <a:path w="5982" h="5821" extrusionOk="0">
                    <a:moveTo>
                      <a:pt x="786" y="0"/>
                    </a:moveTo>
                    <a:lnTo>
                      <a:pt x="0" y="787"/>
                    </a:lnTo>
                    <a:lnTo>
                      <a:pt x="1255" y="2034"/>
                    </a:lnTo>
                    <a:cubicBezTo>
                      <a:pt x="642" y="3008"/>
                      <a:pt x="786" y="4277"/>
                      <a:pt x="1601" y="5092"/>
                    </a:cubicBezTo>
                    <a:cubicBezTo>
                      <a:pt x="2102" y="5593"/>
                      <a:pt x="2724" y="5821"/>
                      <a:pt x="3335" y="5821"/>
                    </a:cubicBezTo>
                    <a:cubicBezTo>
                      <a:pt x="4512" y="5821"/>
                      <a:pt x="5649" y="4979"/>
                      <a:pt x="5806" y="3621"/>
                    </a:cubicBezTo>
                    <a:cubicBezTo>
                      <a:pt x="5981" y="2058"/>
                      <a:pt x="4723" y="867"/>
                      <a:pt x="3339" y="867"/>
                    </a:cubicBezTo>
                    <a:cubicBezTo>
                      <a:pt x="2903" y="867"/>
                      <a:pt x="2454" y="985"/>
                      <a:pt x="2034" y="1248"/>
                    </a:cubicBezTo>
                    <a:lnTo>
                      <a:pt x="786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" name="Google Shape;4943;p77"/>
              <p:cNvSpPr/>
              <p:nvPr/>
            </p:nvSpPr>
            <p:spPr>
              <a:xfrm>
                <a:off x="3771925" y="2027231"/>
                <a:ext cx="86575" cy="78750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3150" extrusionOk="0">
                    <a:moveTo>
                      <a:pt x="1740" y="0"/>
                    </a:moveTo>
                    <a:cubicBezTo>
                      <a:pt x="1022" y="0"/>
                      <a:pt x="376" y="485"/>
                      <a:pt x="203" y="1209"/>
                    </a:cubicBezTo>
                    <a:cubicBezTo>
                      <a:pt x="1" y="2060"/>
                      <a:pt x="527" y="2904"/>
                      <a:pt x="1371" y="3106"/>
                    </a:cubicBezTo>
                    <a:cubicBezTo>
                      <a:pt x="1493" y="3135"/>
                      <a:pt x="1615" y="3149"/>
                      <a:pt x="1735" y="3149"/>
                    </a:cubicBezTo>
                    <a:cubicBezTo>
                      <a:pt x="2447" y="3149"/>
                      <a:pt x="3095" y="2660"/>
                      <a:pt x="3268" y="1938"/>
                    </a:cubicBezTo>
                    <a:cubicBezTo>
                      <a:pt x="3463" y="1094"/>
                      <a:pt x="2943" y="243"/>
                      <a:pt x="2099" y="41"/>
                    </a:cubicBezTo>
                    <a:cubicBezTo>
                      <a:pt x="1979" y="13"/>
                      <a:pt x="1858" y="0"/>
                      <a:pt x="1740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14" name="Google Shape;4944;p77"/>
          <p:cNvGrpSpPr/>
          <p:nvPr/>
        </p:nvGrpSpPr>
        <p:grpSpPr>
          <a:xfrm>
            <a:off x="7701732" y="615302"/>
            <a:ext cx="804565" cy="677795"/>
            <a:chOff x="7636443" y="1204988"/>
            <a:chExt cx="804565" cy="677795"/>
          </a:xfrm>
        </p:grpSpPr>
        <p:grpSp>
          <p:nvGrpSpPr>
            <p:cNvPr id="115" name="Google Shape;4945;p77"/>
            <p:cNvGrpSpPr/>
            <p:nvPr/>
          </p:nvGrpSpPr>
          <p:grpSpPr>
            <a:xfrm>
              <a:off x="7636443" y="1509705"/>
              <a:ext cx="804565" cy="373078"/>
              <a:chOff x="7636443" y="1509705"/>
              <a:chExt cx="804565" cy="373078"/>
            </a:xfrm>
          </p:grpSpPr>
          <p:sp>
            <p:nvSpPr>
              <p:cNvPr id="125" name="Google Shape;4946;p77"/>
              <p:cNvSpPr/>
              <p:nvPr/>
            </p:nvSpPr>
            <p:spPr>
              <a:xfrm>
                <a:off x="7636443" y="1509705"/>
                <a:ext cx="749840" cy="373078"/>
              </a:xfrm>
              <a:custGeom>
                <a:avLst/>
                <a:gdLst/>
                <a:ahLst/>
                <a:cxnLst/>
                <a:rect l="l" t="t" r="r" b="b"/>
                <a:pathLst>
                  <a:path w="20764" h="10331" extrusionOk="0">
                    <a:moveTo>
                      <a:pt x="10376" y="1"/>
                    </a:moveTo>
                    <a:lnTo>
                      <a:pt x="1" y="5028"/>
                    </a:lnTo>
                    <a:lnTo>
                      <a:pt x="10376" y="10331"/>
                    </a:lnTo>
                    <a:lnTo>
                      <a:pt x="20763" y="5028"/>
                    </a:lnTo>
                    <a:lnTo>
                      <a:pt x="10376" y="1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" name="Google Shape;4947;p77"/>
              <p:cNvSpPr/>
              <p:nvPr/>
            </p:nvSpPr>
            <p:spPr>
              <a:xfrm>
                <a:off x="8398251" y="1667375"/>
                <a:ext cx="42757" cy="36365"/>
              </a:xfrm>
              <a:custGeom>
                <a:avLst/>
                <a:gdLst/>
                <a:ahLst/>
                <a:cxnLst/>
                <a:rect l="l" t="t" r="r" b="b"/>
                <a:pathLst>
                  <a:path w="1184" h="1007" extrusionOk="0">
                    <a:moveTo>
                      <a:pt x="513" y="0"/>
                    </a:moveTo>
                    <a:cubicBezTo>
                      <a:pt x="255" y="0"/>
                      <a:pt x="5" y="198"/>
                      <a:pt x="12" y="501"/>
                    </a:cubicBezTo>
                    <a:cubicBezTo>
                      <a:pt x="1" y="788"/>
                      <a:pt x="230" y="1006"/>
                      <a:pt x="506" y="1006"/>
                    </a:cubicBezTo>
                    <a:cubicBezTo>
                      <a:pt x="953" y="1006"/>
                      <a:pt x="1183" y="467"/>
                      <a:pt x="862" y="146"/>
                    </a:cubicBezTo>
                    <a:cubicBezTo>
                      <a:pt x="762" y="45"/>
                      <a:pt x="636" y="0"/>
                      <a:pt x="513" y="0"/>
                    </a:cubicBez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16" name="Google Shape;4948;p77"/>
            <p:cNvGrpSpPr/>
            <p:nvPr/>
          </p:nvGrpSpPr>
          <p:grpSpPr>
            <a:xfrm>
              <a:off x="7636443" y="1408133"/>
              <a:ext cx="804565" cy="373078"/>
              <a:chOff x="7636443" y="1408133"/>
              <a:chExt cx="804565" cy="373078"/>
            </a:xfrm>
          </p:grpSpPr>
          <p:sp>
            <p:nvSpPr>
              <p:cNvPr id="123" name="Google Shape;4949;p77"/>
              <p:cNvSpPr/>
              <p:nvPr/>
            </p:nvSpPr>
            <p:spPr>
              <a:xfrm>
                <a:off x="7636443" y="1408133"/>
                <a:ext cx="749840" cy="373078"/>
              </a:xfrm>
              <a:custGeom>
                <a:avLst/>
                <a:gdLst/>
                <a:ahLst/>
                <a:cxnLst/>
                <a:rect l="l" t="t" r="r" b="b"/>
                <a:pathLst>
                  <a:path w="20764" h="10331" extrusionOk="0">
                    <a:moveTo>
                      <a:pt x="10376" y="1"/>
                    </a:moveTo>
                    <a:lnTo>
                      <a:pt x="1" y="5028"/>
                    </a:lnTo>
                    <a:lnTo>
                      <a:pt x="10376" y="10331"/>
                    </a:lnTo>
                    <a:lnTo>
                      <a:pt x="20763" y="5028"/>
                    </a:lnTo>
                    <a:lnTo>
                      <a:pt x="10376" y="1"/>
                    </a:ln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" name="Google Shape;4950;p77"/>
              <p:cNvSpPr/>
              <p:nvPr/>
            </p:nvSpPr>
            <p:spPr>
              <a:xfrm>
                <a:off x="8398251" y="1565802"/>
                <a:ext cx="42757" cy="36365"/>
              </a:xfrm>
              <a:custGeom>
                <a:avLst/>
                <a:gdLst/>
                <a:ahLst/>
                <a:cxnLst/>
                <a:rect l="l" t="t" r="r" b="b"/>
                <a:pathLst>
                  <a:path w="1184" h="1007" extrusionOk="0">
                    <a:moveTo>
                      <a:pt x="513" y="0"/>
                    </a:moveTo>
                    <a:cubicBezTo>
                      <a:pt x="255" y="0"/>
                      <a:pt x="5" y="198"/>
                      <a:pt x="12" y="501"/>
                    </a:cubicBezTo>
                    <a:cubicBezTo>
                      <a:pt x="1" y="788"/>
                      <a:pt x="230" y="1006"/>
                      <a:pt x="506" y="1006"/>
                    </a:cubicBezTo>
                    <a:cubicBezTo>
                      <a:pt x="953" y="1006"/>
                      <a:pt x="1183" y="467"/>
                      <a:pt x="862" y="146"/>
                    </a:cubicBezTo>
                    <a:cubicBezTo>
                      <a:pt x="762" y="45"/>
                      <a:pt x="636" y="0"/>
                      <a:pt x="513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17" name="Google Shape;4951;p77"/>
            <p:cNvGrpSpPr/>
            <p:nvPr/>
          </p:nvGrpSpPr>
          <p:grpSpPr>
            <a:xfrm>
              <a:off x="7636443" y="1306560"/>
              <a:ext cx="804565" cy="373078"/>
              <a:chOff x="7636443" y="1306560"/>
              <a:chExt cx="804565" cy="373078"/>
            </a:xfrm>
          </p:grpSpPr>
          <p:sp>
            <p:nvSpPr>
              <p:cNvPr id="121" name="Google Shape;4952;p77"/>
              <p:cNvSpPr/>
              <p:nvPr/>
            </p:nvSpPr>
            <p:spPr>
              <a:xfrm>
                <a:off x="7636443" y="1306560"/>
                <a:ext cx="749840" cy="373078"/>
              </a:xfrm>
              <a:custGeom>
                <a:avLst/>
                <a:gdLst/>
                <a:ahLst/>
                <a:cxnLst/>
                <a:rect l="l" t="t" r="r" b="b"/>
                <a:pathLst>
                  <a:path w="20764" h="10331" extrusionOk="0">
                    <a:moveTo>
                      <a:pt x="10376" y="1"/>
                    </a:moveTo>
                    <a:lnTo>
                      <a:pt x="1" y="5028"/>
                    </a:lnTo>
                    <a:lnTo>
                      <a:pt x="10376" y="10331"/>
                    </a:lnTo>
                    <a:lnTo>
                      <a:pt x="20763" y="5028"/>
                    </a:lnTo>
                    <a:lnTo>
                      <a:pt x="10376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" name="Google Shape;4953;p77"/>
              <p:cNvSpPr/>
              <p:nvPr/>
            </p:nvSpPr>
            <p:spPr>
              <a:xfrm>
                <a:off x="8398251" y="1464230"/>
                <a:ext cx="42757" cy="36365"/>
              </a:xfrm>
              <a:custGeom>
                <a:avLst/>
                <a:gdLst/>
                <a:ahLst/>
                <a:cxnLst/>
                <a:rect l="l" t="t" r="r" b="b"/>
                <a:pathLst>
                  <a:path w="1184" h="1007" extrusionOk="0">
                    <a:moveTo>
                      <a:pt x="513" y="0"/>
                    </a:moveTo>
                    <a:cubicBezTo>
                      <a:pt x="255" y="0"/>
                      <a:pt x="5" y="198"/>
                      <a:pt x="12" y="501"/>
                    </a:cubicBezTo>
                    <a:cubicBezTo>
                      <a:pt x="1" y="788"/>
                      <a:pt x="230" y="1006"/>
                      <a:pt x="506" y="1006"/>
                    </a:cubicBezTo>
                    <a:cubicBezTo>
                      <a:pt x="953" y="1006"/>
                      <a:pt x="1183" y="467"/>
                      <a:pt x="862" y="146"/>
                    </a:cubicBezTo>
                    <a:cubicBezTo>
                      <a:pt x="762" y="45"/>
                      <a:pt x="636" y="0"/>
                      <a:pt x="513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18" name="Google Shape;4954;p77"/>
            <p:cNvGrpSpPr/>
            <p:nvPr/>
          </p:nvGrpSpPr>
          <p:grpSpPr>
            <a:xfrm>
              <a:off x="7636443" y="1204988"/>
              <a:ext cx="804565" cy="373078"/>
              <a:chOff x="7636443" y="1204988"/>
              <a:chExt cx="804565" cy="373078"/>
            </a:xfrm>
          </p:grpSpPr>
          <p:sp>
            <p:nvSpPr>
              <p:cNvPr id="119" name="Google Shape;4955;p77"/>
              <p:cNvSpPr/>
              <p:nvPr/>
            </p:nvSpPr>
            <p:spPr>
              <a:xfrm>
                <a:off x="7636443" y="1204988"/>
                <a:ext cx="749840" cy="373078"/>
              </a:xfrm>
              <a:custGeom>
                <a:avLst/>
                <a:gdLst/>
                <a:ahLst/>
                <a:cxnLst/>
                <a:rect l="l" t="t" r="r" b="b"/>
                <a:pathLst>
                  <a:path w="20764" h="10331" extrusionOk="0">
                    <a:moveTo>
                      <a:pt x="10376" y="1"/>
                    </a:moveTo>
                    <a:lnTo>
                      <a:pt x="1" y="5028"/>
                    </a:lnTo>
                    <a:lnTo>
                      <a:pt x="10376" y="10331"/>
                    </a:lnTo>
                    <a:lnTo>
                      <a:pt x="20763" y="5028"/>
                    </a:lnTo>
                    <a:lnTo>
                      <a:pt x="10376" y="1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" name="Google Shape;4956;p77"/>
              <p:cNvSpPr/>
              <p:nvPr/>
            </p:nvSpPr>
            <p:spPr>
              <a:xfrm>
                <a:off x="8398251" y="1362658"/>
                <a:ext cx="42757" cy="36365"/>
              </a:xfrm>
              <a:custGeom>
                <a:avLst/>
                <a:gdLst/>
                <a:ahLst/>
                <a:cxnLst/>
                <a:rect l="l" t="t" r="r" b="b"/>
                <a:pathLst>
                  <a:path w="1184" h="1007" extrusionOk="0">
                    <a:moveTo>
                      <a:pt x="513" y="0"/>
                    </a:moveTo>
                    <a:cubicBezTo>
                      <a:pt x="255" y="0"/>
                      <a:pt x="5" y="198"/>
                      <a:pt x="12" y="501"/>
                    </a:cubicBezTo>
                    <a:cubicBezTo>
                      <a:pt x="1" y="788"/>
                      <a:pt x="230" y="1006"/>
                      <a:pt x="506" y="1006"/>
                    </a:cubicBezTo>
                    <a:cubicBezTo>
                      <a:pt x="953" y="1006"/>
                      <a:pt x="1183" y="467"/>
                      <a:pt x="862" y="146"/>
                    </a:cubicBezTo>
                    <a:cubicBezTo>
                      <a:pt x="762" y="45"/>
                      <a:pt x="636" y="0"/>
                      <a:pt x="513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27" name="Google Shape;4957;p77"/>
          <p:cNvGrpSpPr/>
          <p:nvPr/>
        </p:nvGrpSpPr>
        <p:grpSpPr>
          <a:xfrm>
            <a:off x="5040579" y="1522717"/>
            <a:ext cx="661339" cy="661188"/>
            <a:chOff x="3990000" y="975400"/>
            <a:chExt cx="3934200" cy="3933300"/>
          </a:xfrm>
        </p:grpSpPr>
        <p:sp>
          <p:nvSpPr>
            <p:cNvPr id="128" name="Google Shape;4958;p77"/>
            <p:cNvSpPr/>
            <p:nvPr/>
          </p:nvSpPr>
          <p:spPr>
            <a:xfrm>
              <a:off x="3990000" y="975400"/>
              <a:ext cx="3934200" cy="3933300"/>
            </a:xfrm>
            <a:prstGeom prst="ellipse">
              <a:avLst/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4959;p77"/>
            <p:cNvSpPr/>
            <p:nvPr/>
          </p:nvSpPr>
          <p:spPr>
            <a:xfrm>
              <a:off x="4346550" y="1331800"/>
              <a:ext cx="3221100" cy="3220500"/>
            </a:xfrm>
            <a:prstGeom prst="ellipse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4960;p77"/>
            <p:cNvSpPr/>
            <p:nvPr/>
          </p:nvSpPr>
          <p:spPr>
            <a:xfrm>
              <a:off x="4786800" y="1771750"/>
              <a:ext cx="2340600" cy="2340600"/>
            </a:xfrm>
            <a:prstGeom prst="ellipse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4961;p77"/>
            <p:cNvSpPr/>
            <p:nvPr/>
          </p:nvSpPr>
          <p:spPr>
            <a:xfrm>
              <a:off x="5218650" y="2203450"/>
              <a:ext cx="1476900" cy="1477200"/>
            </a:xfrm>
            <a:prstGeom prst="ellipse">
              <a:avLst/>
            </a:pr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2" name="Google Shape;4962;p77"/>
          <p:cNvGrpSpPr/>
          <p:nvPr/>
        </p:nvGrpSpPr>
        <p:grpSpPr>
          <a:xfrm>
            <a:off x="6684227" y="1501355"/>
            <a:ext cx="868881" cy="684241"/>
            <a:chOff x="6598259" y="2078634"/>
            <a:chExt cx="868881" cy="684241"/>
          </a:xfrm>
        </p:grpSpPr>
        <p:sp>
          <p:nvSpPr>
            <p:cNvPr id="133" name="Google Shape;4963;p77"/>
            <p:cNvSpPr/>
            <p:nvPr/>
          </p:nvSpPr>
          <p:spPr>
            <a:xfrm>
              <a:off x="7165957" y="2159753"/>
              <a:ext cx="286185" cy="107120"/>
            </a:xfrm>
            <a:custGeom>
              <a:avLst/>
              <a:gdLst/>
              <a:ahLst/>
              <a:cxnLst/>
              <a:rect l="l" t="t" r="r" b="b"/>
              <a:pathLst>
                <a:path w="48506" h="18156" extrusionOk="0">
                  <a:moveTo>
                    <a:pt x="1" y="1"/>
                  </a:moveTo>
                  <a:lnTo>
                    <a:pt x="1" y="18156"/>
                  </a:lnTo>
                  <a:lnTo>
                    <a:pt x="48506" y="18156"/>
                  </a:lnTo>
                  <a:lnTo>
                    <a:pt x="48506" y="1"/>
                  </a:ln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4964;p77"/>
            <p:cNvSpPr/>
            <p:nvPr/>
          </p:nvSpPr>
          <p:spPr>
            <a:xfrm>
              <a:off x="7085764" y="2536793"/>
              <a:ext cx="349475" cy="107120"/>
            </a:xfrm>
            <a:custGeom>
              <a:avLst/>
              <a:gdLst/>
              <a:ahLst/>
              <a:cxnLst/>
              <a:rect l="l" t="t" r="r" b="b"/>
              <a:pathLst>
                <a:path w="59233" h="18156" extrusionOk="0">
                  <a:moveTo>
                    <a:pt x="1" y="1"/>
                  </a:moveTo>
                  <a:lnTo>
                    <a:pt x="1" y="18156"/>
                  </a:lnTo>
                  <a:lnTo>
                    <a:pt x="59233" y="18156"/>
                  </a:lnTo>
                  <a:lnTo>
                    <a:pt x="59233" y="1"/>
                  </a:lnTo>
                  <a:close/>
                </a:path>
              </a:pathLst>
            </a:custGeom>
            <a:solidFill>
              <a:srgbClr val="374F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4965;p77"/>
            <p:cNvSpPr/>
            <p:nvPr/>
          </p:nvSpPr>
          <p:spPr>
            <a:xfrm>
              <a:off x="6598259" y="2195183"/>
              <a:ext cx="271241" cy="107120"/>
            </a:xfrm>
            <a:custGeom>
              <a:avLst/>
              <a:gdLst/>
              <a:ahLst/>
              <a:cxnLst/>
              <a:rect l="l" t="t" r="r" b="b"/>
              <a:pathLst>
                <a:path w="45973" h="18156" extrusionOk="0">
                  <a:moveTo>
                    <a:pt x="1" y="0"/>
                  </a:moveTo>
                  <a:lnTo>
                    <a:pt x="1" y="18156"/>
                  </a:lnTo>
                  <a:lnTo>
                    <a:pt x="45972" y="18156"/>
                  </a:lnTo>
                  <a:lnTo>
                    <a:pt x="45972" y="0"/>
                  </a:lnTo>
                  <a:close/>
                </a:path>
              </a:pathLst>
            </a:custGeom>
            <a:solidFill>
              <a:srgbClr val="8FA1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" name="Google Shape;4966;p77"/>
            <p:cNvSpPr/>
            <p:nvPr/>
          </p:nvSpPr>
          <p:spPr>
            <a:xfrm>
              <a:off x="6604064" y="2370778"/>
              <a:ext cx="358696" cy="107126"/>
            </a:xfrm>
            <a:custGeom>
              <a:avLst/>
              <a:gdLst/>
              <a:ahLst/>
              <a:cxnLst/>
              <a:rect l="l" t="t" r="r" b="b"/>
              <a:pathLst>
                <a:path w="60796" h="18157" extrusionOk="0">
                  <a:moveTo>
                    <a:pt x="0" y="1"/>
                  </a:moveTo>
                  <a:lnTo>
                    <a:pt x="0" y="18156"/>
                  </a:lnTo>
                  <a:lnTo>
                    <a:pt x="60796" y="18156"/>
                  </a:lnTo>
                  <a:lnTo>
                    <a:pt x="60796" y="1"/>
                  </a:lnTo>
                  <a:close/>
                </a:path>
              </a:pathLst>
            </a:custGeom>
            <a:solidFill>
              <a:srgbClr val="C9D4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4967;p77"/>
            <p:cNvSpPr/>
            <p:nvPr/>
          </p:nvSpPr>
          <p:spPr>
            <a:xfrm>
              <a:off x="6645158" y="2545743"/>
              <a:ext cx="358696" cy="109044"/>
            </a:xfrm>
            <a:custGeom>
              <a:avLst/>
              <a:gdLst/>
              <a:ahLst/>
              <a:cxnLst/>
              <a:rect l="l" t="t" r="r" b="b"/>
              <a:pathLst>
                <a:path w="60796" h="18482" extrusionOk="0">
                  <a:moveTo>
                    <a:pt x="1" y="0"/>
                  </a:moveTo>
                  <a:lnTo>
                    <a:pt x="1" y="18482"/>
                  </a:lnTo>
                  <a:lnTo>
                    <a:pt x="60796" y="18482"/>
                  </a:lnTo>
                  <a:lnTo>
                    <a:pt x="60796" y="0"/>
                  </a:lnTo>
                  <a:close/>
                </a:path>
              </a:pathLst>
            </a:custGeom>
            <a:solidFill>
              <a:srgbClr val="DBE3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4968;p77"/>
            <p:cNvSpPr/>
            <p:nvPr/>
          </p:nvSpPr>
          <p:spPr>
            <a:xfrm>
              <a:off x="7155838" y="2352960"/>
              <a:ext cx="311302" cy="107120"/>
            </a:xfrm>
            <a:custGeom>
              <a:avLst/>
              <a:gdLst/>
              <a:ahLst/>
              <a:cxnLst/>
              <a:rect l="l" t="t" r="r" b="b"/>
              <a:pathLst>
                <a:path w="52763" h="18156" extrusionOk="0">
                  <a:moveTo>
                    <a:pt x="0" y="0"/>
                  </a:moveTo>
                  <a:lnTo>
                    <a:pt x="0" y="18155"/>
                  </a:lnTo>
                  <a:lnTo>
                    <a:pt x="52763" y="18155"/>
                  </a:lnTo>
                  <a:lnTo>
                    <a:pt x="52763" y="0"/>
                  </a:lnTo>
                  <a:close/>
                </a:path>
              </a:pathLst>
            </a:custGeom>
            <a:solidFill>
              <a:srgbClr val="4F67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39" name="Google Shape;4969;p77"/>
            <p:cNvGrpSpPr/>
            <p:nvPr/>
          </p:nvGrpSpPr>
          <p:grpSpPr>
            <a:xfrm>
              <a:off x="6808175" y="2078634"/>
              <a:ext cx="452229" cy="684241"/>
              <a:chOff x="6808175" y="2078634"/>
              <a:chExt cx="452229" cy="684241"/>
            </a:xfrm>
          </p:grpSpPr>
          <p:sp>
            <p:nvSpPr>
              <p:cNvPr id="140" name="Google Shape;4970;p77"/>
              <p:cNvSpPr/>
              <p:nvPr/>
            </p:nvSpPr>
            <p:spPr>
              <a:xfrm>
                <a:off x="7165957" y="2159753"/>
                <a:ext cx="94447" cy="107120"/>
              </a:xfrm>
              <a:custGeom>
                <a:avLst/>
                <a:gdLst/>
                <a:ahLst/>
                <a:cxnLst/>
                <a:rect l="l" t="t" r="r" b="b"/>
                <a:pathLst>
                  <a:path w="16008" h="18156" extrusionOk="0">
                    <a:moveTo>
                      <a:pt x="1" y="1"/>
                    </a:moveTo>
                    <a:lnTo>
                      <a:pt x="1" y="18156"/>
                    </a:lnTo>
                    <a:lnTo>
                      <a:pt x="16007" y="18156"/>
                    </a:lnTo>
                    <a:cubicBezTo>
                      <a:pt x="15291" y="11568"/>
                      <a:pt x="12904" y="5350"/>
                      <a:pt x="9054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" name="Google Shape;4971;p77"/>
              <p:cNvSpPr/>
              <p:nvPr/>
            </p:nvSpPr>
            <p:spPr>
              <a:xfrm>
                <a:off x="7085764" y="2536793"/>
                <a:ext cx="61100" cy="107120"/>
              </a:xfrm>
              <a:custGeom>
                <a:avLst/>
                <a:gdLst/>
                <a:ahLst/>
                <a:cxnLst/>
                <a:rect l="l" t="t" r="r" b="b"/>
                <a:pathLst>
                  <a:path w="10356" h="18156" extrusionOk="0">
                    <a:moveTo>
                      <a:pt x="1" y="1"/>
                    </a:moveTo>
                    <a:lnTo>
                      <a:pt x="1" y="18156"/>
                    </a:lnTo>
                    <a:lnTo>
                      <a:pt x="5804" y="18156"/>
                    </a:lnTo>
                    <a:cubicBezTo>
                      <a:pt x="5810" y="18084"/>
                      <a:pt x="5813" y="18013"/>
                      <a:pt x="5813" y="17941"/>
                    </a:cubicBezTo>
                    <a:cubicBezTo>
                      <a:pt x="5815" y="17225"/>
                      <a:pt x="5579" y="16528"/>
                      <a:pt x="5146" y="15958"/>
                    </a:cubicBezTo>
                    <a:cubicBezTo>
                      <a:pt x="5764" y="15144"/>
                      <a:pt x="5967" y="14089"/>
                      <a:pt x="5696" y="13103"/>
                    </a:cubicBezTo>
                    <a:cubicBezTo>
                      <a:pt x="6334" y="11805"/>
                      <a:pt x="6339" y="10352"/>
                      <a:pt x="6343" y="9017"/>
                    </a:cubicBezTo>
                    <a:lnTo>
                      <a:pt x="6343" y="8907"/>
                    </a:lnTo>
                    <a:cubicBezTo>
                      <a:pt x="6346" y="8040"/>
                      <a:pt x="6573" y="6922"/>
                      <a:pt x="6952" y="5914"/>
                    </a:cubicBezTo>
                    <a:cubicBezTo>
                      <a:pt x="7745" y="3797"/>
                      <a:pt x="8890" y="1817"/>
                      <a:pt x="10355" y="1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" name="Google Shape;4972;p77"/>
              <p:cNvSpPr/>
              <p:nvPr/>
            </p:nvSpPr>
            <p:spPr>
              <a:xfrm>
                <a:off x="6808175" y="2195183"/>
                <a:ext cx="61325" cy="107120"/>
              </a:xfrm>
              <a:custGeom>
                <a:avLst/>
                <a:gdLst/>
                <a:ahLst/>
                <a:cxnLst/>
                <a:rect l="l" t="t" r="r" b="b"/>
                <a:pathLst>
                  <a:path w="10394" h="18156" extrusionOk="0">
                    <a:moveTo>
                      <a:pt x="3660" y="0"/>
                    </a:moveTo>
                    <a:cubicBezTo>
                      <a:pt x="1279" y="5051"/>
                      <a:pt x="19" y="10605"/>
                      <a:pt x="14" y="16353"/>
                    </a:cubicBezTo>
                    <a:cubicBezTo>
                      <a:pt x="11" y="16529"/>
                      <a:pt x="0" y="17161"/>
                      <a:pt x="51" y="18156"/>
                    </a:cubicBezTo>
                    <a:lnTo>
                      <a:pt x="10393" y="18156"/>
                    </a:lnTo>
                    <a:lnTo>
                      <a:pt x="10393" y="0"/>
                    </a:ln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" name="Google Shape;4973;p77"/>
              <p:cNvSpPr/>
              <p:nvPr/>
            </p:nvSpPr>
            <p:spPr>
              <a:xfrm>
                <a:off x="6820441" y="2370778"/>
                <a:ext cx="142320" cy="107126"/>
              </a:xfrm>
              <a:custGeom>
                <a:avLst/>
                <a:gdLst/>
                <a:ahLst/>
                <a:cxnLst/>
                <a:rect l="l" t="t" r="r" b="b"/>
                <a:pathLst>
                  <a:path w="24122" h="18157" extrusionOk="0">
                    <a:moveTo>
                      <a:pt x="0" y="1"/>
                    </a:moveTo>
                    <a:cubicBezTo>
                      <a:pt x="1532" y="5312"/>
                      <a:pt x="4200" y="11690"/>
                      <a:pt x="8823" y="18156"/>
                    </a:cubicBezTo>
                    <a:lnTo>
                      <a:pt x="24122" y="18156"/>
                    </a:lnTo>
                    <a:lnTo>
                      <a:pt x="24122" y="1"/>
                    </a:ln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" name="Google Shape;4974;p77"/>
              <p:cNvSpPr/>
              <p:nvPr/>
            </p:nvSpPr>
            <p:spPr>
              <a:xfrm>
                <a:off x="6929774" y="2545743"/>
                <a:ext cx="74092" cy="109044"/>
              </a:xfrm>
              <a:custGeom>
                <a:avLst/>
                <a:gdLst/>
                <a:ahLst/>
                <a:cxnLst/>
                <a:rect l="l" t="t" r="r" b="b"/>
                <a:pathLst>
                  <a:path w="12558" h="18482" extrusionOk="0">
                    <a:moveTo>
                      <a:pt x="0" y="0"/>
                    </a:moveTo>
                    <a:cubicBezTo>
                      <a:pt x="938" y="1387"/>
                      <a:pt x="1707" y="2855"/>
                      <a:pt x="2285" y="4397"/>
                    </a:cubicBezTo>
                    <a:cubicBezTo>
                      <a:pt x="2664" y="5405"/>
                      <a:pt x="2891" y="6523"/>
                      <a:pt x="2895" y="7390"/>
                    </a:cubicBezTo>
                    <a:lnTo>
                      <a:pt x="2895" y="7500"/>
                    </a:lnTo>
                    <a:cubicBezTo>
                      <a:pt x="2898" y="8835"/>
                      <a:pt x="2904" y="10288"/>
                      <a:pt x="3541" y="11586"/>
                    </a:cubicBezTo>
                    <a:cubicBezTo>
                      <a:pt x="3270" y="12572"/>
                      <a:pt x="3473" y="13627"/>
                      <a:pt x="4092" y="14441"/>
                    </a:cubicBezTo>
                    <a:cubicBezTo>
                      <a:pt x="3202" y="15613"/>
                      <a:pt x="3202" y="17235"/>
                      <a:pt x="4092" y="18407"/>
                    </a:cubicBezTo>
                    <a:cubicBezTo>
                      <a:pt x="4072" y="18431"/>
                      <a:pt x="4057" y="18457"/>
                      <a:pt x="4039" y="18482"/>
                    </a:cubicBezTo>
                    <a:lnTo>
                      <a:pt x="12558" y="18482"/>
                    </a:lnTo>
                    <a:lnTo>
                      <a:pt x="12558" y="0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" name="Google Shape;4975;p77"/>
              <p:cNvSpPr/>
              <p:nvPr/>
            </p:nvSpPr>
            <p:spPr>
              <a:xfrm>
                <a:off x="7155838" y="2352960"/>
                <a:ext cx="98377" cy="107120"/>
              </a:xfrm>
              <a:custGeom>
                <a:avLst/>
                <a:gdLst/>
                <a:ahLst/>
                <a:cxnLst/>
                <a:rect l="l" t="t" r="r" b="b"/>
                <a:pathLst>
                  <a:path w="16674" h="18156" extrusionOk="0">
                    <a:moveTo>
                      <a:pt x="0" y="0"/>
                    </a:moveTo>
                    <a:lnTo>
                      <a:pt x="0" y="18155"/>
                    </a:lnTo>
                    <a:lnTo>
                      <a:pt x="9101" y="18155"/>
                    </a:lnTo>
                    <a:cubicBezTo>
                      <a:pt x="13299" y="11475"/>
                      <a:pt x="15509" y="5056"/>
                      <a:pt x="16674" y="0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146" name="Google Shape;4976;p77"/>
              <p:cNvGrpSpPr/>
              <p:nvPr/>
            </p:nvGrpSpPr>
            <p:grpSpPr>
              <a:xfrm>
                <a:off x="6821586" y="2078634"/>
                <a:ext cx="426871" cy="684241"/>
                <a:chOff x="6821586" y="2078634"/>
                <a:chExt cx="426871" cy="684241"/>
              </a:xfrm>
            </p:grpSpPr>
            <p:grpSp>
              <p:nvGrpSpPr>
                <p:cNvPr id="147" name="Google Shape;4977;p77"/>
                <p:cNvGrpSpPr/>
                <p:nvPr/>
              </p:nvGrpSpPr>
              <p:grpSpPr>
                <a:xfrm>
                  <a:off x="6821586" y="2078634"/>
                  <a:ext cx="426871" cy="684241"/>
                  <a:chOff x="6821586" y="2078634"/>
                  <a:chExt cx="426871" cy="684241"/>
                </a:xfrm>
              </p:grpSpPr>
              <p:sp>
                <p:nvSpPr>
                  <p:cNvPr id="154" name="Google Shape;4978;p77"/>
                  <p:cNvSpPr/>
                  <p:nvPr/>
                </p:nvSpPr>
                <p:spPr>
                  <a:xfrm>
                    <a:off x="6990036" y="2693797"/>
                    <a:ext cx="89963" cy="6907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248" h="11708" extrusionOk="0">
                        <a:moveTo>
                          <a:pt x="1" y="0"/>
                        </a:moveTo>
                        <a:lnTo>
                          <a:pt x="1" y="4083"/>
                        </a:lnTo>
                        <a:cubicBezTo>
                          <a:pt x="1" y="8276"/>
                          <a:pt x="3430" y="11707"/>
                          <a:pt x="7623" y="11707"/>
                        </a:cubicBezTo>
                        <a:cubicBezTo>
                          <a:pt x="11816" y="11707"/>
                          <a:pt x="15247" y="8276"/>
                          <a:pt x="15247" y="4083"/>
                        </a:cubicBezTo>
                        <a:lnTo>
                          <a:pt x="15247" y="0"/>
                        </a:lnTo>
                        <a:close/>
                      </a:path>
                    </a:pathLst>
                  </a:custGeom>
                  <a:solidFill>
                    <a:srgbClr val="EEF0F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5" name="Google Shape;4979;p77"/>
                  <p:cNvSpPr/>
                  <p:nvPr/>
                </p:nvSpPr>
                <p:spPr>
                  <a:xfrm>
                    <a:off x="6968649" y="2671926"/>
                    <a:ext cx="132738" cy="7271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498" h="12324" extrusionOk="0">
                        <a:moveTo>
                          <a:pt x="1" y="0"/>
                        </a:moveTo>
                        <a:lnTo>
                          <a:pt x="1" y="2864"/>
                        </a:lnTo>
                        <a:cubicBezTo>
                          <a:pt x="1" y="8528"/>
                          <a:pt x="10476" y="12324"/>
                          <a:pt x="11248" y="12324"/>
                        </a:cubicBezTo>
                        <a:cubicBezTo>
                          <a:pt x="12022" y="12324"/>
                          <a:pt x="22498" y="7684"/>
                          <a:pt x="22498" y="2864"/>
                        </a:cubicBezTo>
                        <a:lnTo>
                          <a:pt x="22498" y="0"/>
                        </a:lnTo>
                        <a:close/>
                      </a:path>
                    </a:pathLst>
                  </a:custGeom>
                  <a:solidFill>
                    <a:srgbClr val="E3E7EA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6" name="Google Shape;4980;p77"/>
                  <p:cNvSpPr/>
                  <p:nvPr/>
                </p:nvSpPr>
                <p:spPr>
                  <a:xfrm>
                    <a:off x="6968649" y="2679891"/>
                    <a:ext cx="132738" cy="6474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498" h="10974" extrusionOk="0">
                        <a:moveTo>
                          <a:pt x="1" y="1"/>
                        </a:moveTo>
                        <a:lnTo>
                          <a:pt x="1" y="1514"/>
                        </a:lnTo>
                        <a:cubicBezTo>
                          <a:pt x="1" y="7178"/>
                          <a:pt x="10476" y="10974"/>
                          <a:pt x="11248" y="10974"/>
                        </a:cubicBezTo>
                        <a:cubicBezTo>
                          <a:pt x="12022" y="10974"/>
                          <a:pt x="22498" y="6335"/>
                          <a:pt x="22498" y="1514"/>
                        </a:cubicBezTo>
                        <a:lnTo>
                          <a:pt x="22498" y="1"/>
                        </a:lnTo>
                        <a:cubicBezTo>
                          <a:pt x="22498" y="4821"/>
                          <a:pt x="12022" y="9459"/>
                          <a:pt x="11248" y="9459"/>
                        </a:cubicBezTo>
                        <a:cubicBezTo>
                          <a:pt x="10476" y="9459"/>
                          <a:pt x="1" y="5665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D6DBE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7" name="Google Shape;4981;p77"/>
                  <p:cNvSpPr/>
                  <p:nvPr/>
                </p:nvSpPr>
                <p:spPr>
                  <a:xfrm>
                    <a:off x="6969091" y="2693467"/>
                    <a:ext cx="131729" cy="1176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327" h="1994" extrusionOk="0">
                        <a:moveTo>
                          <a:pt x="52" y="1"/>
                        </a:moveTo>
                        <a:cubicBezTo>
                          <a:pt x="34" y="1"/>
                          <a:pt x="18" y="4"/>
                          <a:pt x="1" y="4"/>
                        </a:cubicBezTo>
                        <a:cubicBezTo>
                          <a:pt x="122" y="701"/>
                          <a:pt x="392" y="1367"/>
                          <a:pt x="778" y="1994"/>
                        </a:cubicBezTo>
                        <a:lnTo>
                          <a:pt x="21362" y="1994"/>
                        </a:lnTo>
                        <a:cubicBezTo>
                          <a:pt x="21834" y="1347"/>
                          <a:pt x="22173" y="680"/>
                          <a:pt x="22326" y="2"/>
                        </a:cubicBezTo>
                        <a:cubicBezTo>
                          <a:pt x="22316" y="2"/>
                          <a:pt x="22307" y="1"/>
                          <a:pt x="22297" y="1"/>
                        </a:cubicBezTo>
                        <a:close/>
                      </a:path>
                    </a:pathLst>
                  </a:custGeom>
                  <a:solidFill>
                    <a:srgbClr val="D6DBE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8" name="Google Shape;4982;p77"/>
                  <p:cNvSpPr/>
                  <p:nvPr/>
                </p:nvSpPr>
                <p:spPr>
                  <a:xfrm>
                    <a:off x="6821586" y="2078634"/>
                    <a:ext cx="426871" cy="54469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2351" h="92321" extrusionOk="0">
                        <a:moveTo>
                          <a:pt x="36174" y="1"/>
                        </a:moveTo>
                        <a:cubicBezTo>
                          <a:pt x="16216" y="1"/>
                          <a:pt x="37" y="16180"/>
                          <a:pt x="37" y="36140"/>
                        </a:cubicBezTo>
                        <a:cubicBezTo>
                          <a:pt x="37" y="36140"/>
                          <a:pt x="0" y="37141"/>
                          <a:pt x="140" y="38891"/>
                        </a:cubicBezTo>
                        <a:cubicBezTo>
                          <a:pt x="143" y="38928"/>
                          <a:pt x="147" y="38965"/>
                          <a:pt x="149" y="39003"/>
                        </a:cubicBezTo>
                        <a:cubicBezTo>
                          <a:pt x="164" y="39192"/>
                          <a:pt x="182" y="39386"/>
                          <a:pt x="201" y="39590"/>
                        </a:cubicBezTo>
                        <a:cubicBezTo>
                          <a:pt x="222" y="39817"/>
                          <a:pt x="246" y="40044"/>
                          <a:pt x="273" y="40271"/>
                        </a:cubicBezTo>
                        <a:cubicBezTo>
                          <a:pt x="281" y="40354"/>
                          <a:pt x="292" y="40436"/>
                          <a:pt x="301" y="40521"/>
                        </a:cubicBezTo>
                        <a:cubicBezTo>
                          <a:pt x="313" y="40621"/>
                          <a:pt x="325" y="40722"/>
                          <a:pt x="337" y="40822"/>
                        </a:cubicBezTo>
                        <a:cubicBezTo>
                          <a:pt x="1211" y="47845"/>
                          <a:pt x="4544" y="61615"/>
                          <a:pt x="17111" y="74112"/>
                        </a:cubicBezTo>
                        <a:cubicBezTo>
                          <a:pt x="19581" y="76568"/>
                          <a:pt x="21548" y="79501"/>
                          <a:pt x="22771" y="82763"/>
                        </a:cubicBezTo>
                        <a:cubicBezTo>
                          <a:pt x="23307" y="84192"/>
                          <a:pt x="23522" y="85567"/>
                          <a:pt x="23526" y="86552"/>
                        </a:cubicBezTo>
                        <a:cubicBezTo>
                          <a:pt x="23540" y="90527"/>
                          <a:pt x="23421" y="92321"/>
                          <a:pt x="36174" y="92321"/>
                        </a:cubicBezTo>
                        <a:cubicBezTo>
                          <a:pt x="48929" y="92321"/>
                          <a:pt x="48811" y="90527"/>
                          <a:pt x="48825" y="86552"/>
                        </a:cubicBezTo>
                        <a:cubicBezTo>
                          <a:pt x="48828" y="85567"/>
                          <a:pt x="49043" y="84192"/>
                          <a:pt x="49579" y="82763"/>
                        </a:cubicBezTo>
                        <a:cubicBezTo>
                          <a:pt x="50802" y="79501"/>
                          <a:pt x="52769" y="76568"/>
                          <a:pt x="55240" y="74112"/>
                        </a:cubicBezTo>
                        <a:cubicBezTo>
                          <a:pt x="67806" y="61615"/>
                          <a:pt x="71138" y="47845"/>
                          <a:pt x="72011" y="40822"/>
                        </a:cubicBezTo>
                        <a:cubicBezTo>
                          <a:pt x="72025" y="40722"/>
                          <a:pt x="72038" y="40621"/>
                          <a:pt x="72050" y="40521"/>
                        </a:cubicBezTo>
                        <a:cubicBezTo>
                          <a:pt x="72059" y="40436"/>
                          <a:pt x="72069" y="40354"/>
                          <a:pt x="72078" y="40271"/>
                        </a:cubicBezTo>
                        <a:cubicBezTo>
                          <a:pt x="72104" y="40044"/>
                          <a:pt x="72127" y="39817"/>
                          <a:pt x="72149" y="39590"/>
                        </a:cubicBezTo>
                        <a:cubicBezTo>
                          <a:pt x="72169" y="39386"/>
                          <a:pt x="72186" y="39192"/>
                          <a:pt x="72202" y="39003"/>
                        </a:cubicBezTo>
                        <a:cubicBezTo>
                          <a:pt x="72205" y="38966"/>
                          <a:pt x="72207" y="38928"/>
                          <a:pt x="72211" y="38891"/>
                        </a:cubicBezTo>
                        <a:cubicBezTo>
                          <a:pt x="72350" y="37141"/>
                          <a:pt x="72314" y="36140"/>
                          <a:pt x="72314" y="36140"/>
                        </a:cubicBezTo>
                        <a:cubicBezTo>
                          <a:pt x="72314" y="16180"/>
                          <a:pt x="56134" y="1"/>
                          <a:pt x="36174" y="1"/>
                        </a:cubicBezTo>
                        <a:close/>
                      </a:path>
                    </a:pathLst>
                  </a:custGeom>
                  <a:solidFill>
                    <a:srgbClr val="FEFEFE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9" name="Google Shape;4983;p77"/>
                  <p:cNvSpPr/>
                  <p:nvPr/>
                </p:nvSpPr>
                <p:spPr>
                  <a:xfrm>
                    <a:off x="6984514" y="2448953"/>
                    <a:ext cx="101008" cy="1644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120" h="27866" extrusionOk="0">
                        <a:moveTo>
                          <a:pt x="1" y="0"/>
                        </a:moveTo>
                        <a:lnTo>
                          <a:pt x="4920" y="27866"/>
                        </a:lnTo>
                        <a:lnTo>
                          <a:pt x="12200" y="27866"/>
                        </a:lnTo>
                        <a:lnTo>
                          <a:pt x="17120" y="0"/>
                        </a:lnTo>
                        <a:close/>
                      </a:path>
                    </a:pathLst>
                  </a:custGeom>
                  <a:solidFill>
                    <a:srgbClr val="EDF1F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60" name="Google Shape;4984;p77"/>
                  <p:cNvSpPr/>
                  <p:nvPr/>
                </p:nvSpPr>
                <p:spPr>
                  <a:xfrm>
                    <a:off x="6984514" y="2448953"/>
                    <a:ext cx="101008" cy="14096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120" h="23892" extrusionOk="0">
                        <a:moveTo>
                          <a:pt x="1" y="0"/>
                        </a:moveTo>
                        <a:lnTo>
                          <a:pt x="4218" y="23891"/>
                        </a:lnTo>
                        <a:lnTo>
                          <a:pt x="12902" y="23891"/>
                        </a:lnTo>
                        <a:lnTo>
                          <a:pt x="17120" y="0"/>
                        </a:ln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61" name="Google Shape;4985;p77"/>
                  <p:cNvSpPr/>
                  <p:nvPr/>
                </p:nvSpPr>
                <p:spPr>
                  <a:xfrm>
                    <a:off x="7012451" y="2607162"/>
                    <a:ext cx="45141" cy="620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651" h="1051" extrusionOk="0">
                        <a:moveTo>
                          <a:pt x="0" y="1"/>
                        </a:moveTo>
                        <a:lnTo>
                          <a:pt x="185" y="1051"/>
                        </a:lnTo>
                        <a:lnTo>
                          <a:pt x="7465" y="1051"/>
                        </a:lnTo>
                        <a:lnTo>
                          <a:pt x="7650" y="1"/>
                        </a:ln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62" name="Google Shape;4986;p77"/>
                  <p:cNvSpPr/>
                  <p:nvPr/>
                </p:nvSpPr>
                <p:spPr>
                  <a:xfrm>
                    <a:off x="6968649" y="2664244"/>
                    <a:ext cx="132738" cy="2519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498" h="4271" extrusionOk="0">
                        <a:moveTo>
                          <a:pt x="93" y="1"/>
                        </a:moveTo>
                        <a:cubicBezTo>
                          <a:pt x="43" y="1"/>
                          <a:pt x="1" y="43"/>
                          <a:pt x="1" y="95"/>
                        </a:cubicBezTo>
                        <a:lnTo>
                          <a:pt x="1" y="4176"/>
                        </a:lnTo>
                        <a:cubicBezTo>
                          <a:pt x="1" y="4229"/>
                          <a:pt x="43" y="4270"/>
                          <a:pt x="93" y="4270"/>
                        </a:cubicBezTo>
                        <a:lnTo>
                          <a:pt x="22405" y="4270"/>
                        </a:lnTo>
                        <a:cubicBezTo>
                          <a:pt x="22456" y="4270"/>
                          <a:pt x="22498" y="4229"/>
                          <a:pt x="22498" y="4176"/>
                        </a:cubicBezTo>
                        <a:lnTo>
                          <a:pt x="22498" y="95"/>
                        </a:lnTo>
                        <a:cubicBezTo>
                          <a:pt x="22498" y="43"/>
                          <a:pt x="22456" y="1"/>
                          <a:pt x="22405" y="1"/>
                        </a:cubicBezTo>
                        <a:close/>
                      </a:path>
                    </a:pathLst>
                  </a:custGeom>
                  <a:solidFill>
                    <a:srgbClr val="E3E7EA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63" name="Google Shape;4987;p77"/>
                  <p:cNvSpPr/>
                  <p:nvPr/>
                </p:nvSpPr>
                <p:spPr>
                  <a:xfrm>
                    <a:off x="6968649" y="2667389"/>
                    <a:ext cx="132738" cy="117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498" h="1996" extrusionOk="0">
                        <a:moveTo>
                          <a:pt x="22185" y="1"/>
                        </a:moveTo>
                        <a:lnTo>
                          <a:pt x="314" y="2"/>
                        </a:lnTo>
                        <a:cubicBezTo>
                          <a:pt x="113" y="247"/>
                          <a:pt x="3" y="556"/>
                          <a:pt x="1" y="874"/>
                        </a:cubicBezTo>
                        <a:lnTo>
                          <a:pt x="1" y="1880"/>
                        </a:lnTo>
                        <a:cubicBezTo>
                          <a:pt x="1" y="1915"/>
                          <a:pt x="8" y="1948"/>
                          <a:pt x="11" y="1983"/>
                        </a:cubicBezTo>
                        <a:cubicBezTo>
                          <a:pt x="48" y="1990"/>
                          <a:pt x="88" y="1994"/>
                          <a:pt x="127" y="1996"/>
                        </a:cubicBezTo>
                        <a:lnTo>
                          <a:pt x="22372" y="1996"/>
                        </a:lnTo>
                        <a:cubicBezTo>
                          <a:pt x="22410" y="1994"/>
                          <a:pt x="22449" y="1990"/>
                          <a:pt x="22487" y="1983"/>
                        </a:cubicBezTo>
                        <a:cubicBezTo>
                          <a:pt x="22491" y="1948"/>
                          <a:pt x="22498" y="1915"/>
                          <a:pt x="22498" y="1880"/>
                        </a:cubicBezTo>
                        <a:lnTo>
                          <a:pt x="22498" y="872"/>
                        </a:lnTo>
                        <a:cubicBezTo>
                          <a:pt x="22496" y="554"/>
                          <a:pt x="22386" y="247"/>
                          <a:pt x="22185" y="1"/>
                        </a:cubicBezTo>
                        <a:close/>
                      </a:path>
                    </a:pathLst>
                  </a:custGeom>
                  <a:solidFill>
                    <a:srgbClr val="D6DBE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64" name="Google Shape;4988;p77"/>
                  <p:cNvSpPr/>
                  <p:nvPr/>
                </p:nvSpPr>
                <p:spPr>
                  <a:xfrm>
                    <a:off x="6963510" y="2683549"/>
                    <a:ext cx="143022" cy="117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241" h="1996" extrusionOk="0">
                        <a:moveTo>
                          <a:pt x="46" y="1"/>
                        </a:moveTo>
                        <a:cubicBezTo>
                          <a:pt x="19" y="1"/>
                          <a:pt x="0" y="22"/>
                          <a:pt x="0" y="46"/>
                        </a:cubicBezTo>
                        <a:lnTo>
                          <a:pt x="0" y="1951"/>
                        </a:lnTo>
                        <a:cubicBezTo>
                          <a:pt x="0" y="1975"/>
                          <a:pt x="19" y="1996"/>
                          <a:pt x="46" y="1996"/>
                        </a:cubicBezTo>
                        <a:lnTo>
                          <a:pt x="24195" y="1996"/>
                        </a:lnTo>
                        <a:cubicBezTo>
                          <a:pt x="24219" y="1996"/>
                          <a:pt x="24240" y="1975"/>
                          <a:pt x="24240" y="1951"/>
                        </a:cubicBezTo>
                        <a:lnTo>
                          <a:pt x="24240" y="46"/>
                        </a:lnTo>
                        <a:cubicBezTo>
                          <a:pt x="24240" y="22"/>
                          <a:pt x="24219" y="1"/>
                          <a:pt x="24195" y="1"/>
                        </a:cubicBezTo>
                        <a:close/>
                      </a:path>
                    </a:pathLst>
                  </a:custGeom>
                  <a:solidFill>
                    <a:srgbClr val="EEF0F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65" name="Google Shape;4989;p77"/>
                  <p:cNvSpPr/>
                  <p:nvPr/>
                </p:nvSpPr>
                <p:spPr>
                  <a:xfrm>
                    <a:off x="6968649" y="2642639"/>
                    <a:ext cx="132738" cy="2519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498" h="4271" extrusionOk="0">
                        <a:moveTo>
                          <a:pt x="93" y="1"/>
                        </a:moveTo>
                        <a:cubicBezTo>
                          <a:pt x="43" y="1"/>
                          <a:pt x="1" y="43"/>
                          <a:pt x="1" y="95"/>
                        </a:cubicBezTo>
                        <a:lnTo>
                          <a:pt x="1" y="4176"/>
                        </a:lnTo>
                        <a:cubicBezTo>
                          <a:pt x="1" y="4229"/>
                          <a:pt x="43" y="4271"/>
                          <a:pt x="93" y="4271"/>
                        </a:cubicBezTo>
                        <a:lnTo>
                          <a:pt x="22405" y="4271"/>
                        </a:lnTo>
                        <a:cubicBezTo>
                          <a:pt x="22456" y="4271"/>
                          <a:pt x="22498" y="4229"/>
                          <a:pt x="22498" y="4176"/>
                        </a:cubicBezTo>
                        <a:lnTo>
                          <a:pt x="22498" y="95"/>
                        </a:lnTo>
                        <a:cubicBezTo>
                          <a:pt x="22498" y="43"/>
                          <a:pt x="22456" y="1"/>
                          <a:pt x="22405" y="1"/>
                        </a:cubicBezTo>
                        <a:close/>
                      </a:path>
                    </a:pathLst>
                  </a:custGeom>
                  <a:solidFill>
                    <a:srgbClr val="E3E7EA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66" name="Google Shape;4990;p77"/>
                  <p:cNvSpPr/>
                  <p:nvPr/>
                </p:nvSpPr>
                <p:spPr>
                  <a:xfrm>
                    <a:off x="6968649" y="2643990"/>
                    <a:ext cx="132738" cy="117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498" h="1996" extrusionOk="0">
                        <a:moveTo>
                          <a:pt x="642" y="1"/>
                        </a:moveTo>
                        <a:cubicBezTo>
                          <a:pt x="242" y="259"/>
                          <a:pt x="1" y="701"/>
                          <a:pt x="1" y="1177"/>
                        </a:cubicBezTo>
                        <a:lnTo>
                          <a:pt x="1" y="1984"/>
                        </a:lnTo>
                        <a:cubicBezTo>
                          <a:pt x="41" y="1991"/>
                          <a:pt x="83" y="1994"/>
                          <a:pt x="127" y="1996"/>
                        </a:cubicBezTo>
                        <a:lnTo>
                          <a:pt x="22372" y="1996"/>
                        </a:lnTo>
                        <a:cubicBezTo>
                          <a:pt x="22414" y="1994"/>
                          <a:pt x="22456" y="1991"/>
                          <a:pt x="22498" y="1984"/>
                        </a:cubicBezTo>
                        <a:lnTo>
                          <a:pt x="22498" y="1177"/>
                        </a:lnTo>
                        <a:cubicBezTo>
                          <a:pt x="22496" y="701"/>
                          <a:pt x="22255" y="259"/>
                          <a:pt x="21856" y="1"/>
                        </a:cubicBezTo>
                        <a:close/>
                      </a:path>
                    </a:pathLst>
                  </a:custGeom>
                  <a:solidFill>
                    <a:srgbClr val="D6DBE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67" name="Google Shape;4991;p77"/>
                  <p:cNvSpPr/>
                  <p:nvPr/>
                </p:nvSpPr>
                <p:spPr>
                  <a:xfrm>
                    <a:off x="6963510" y="2660156"/>
                    <a:ext cx="143022" cy="117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241" h="1996" extrusionOk="0">
                        <a:moveTo>
                          <a:pt x="998" y="0"/>
                        </a:moveTo>
                        <a:cubicBezTo>
                          <a:pt x="447" y="2"/>
                          <a:pt x="2" y="447"/>
                          <a:pt x="0" y="998"/>
                        </a:cubicBezTo>
                        <a:cubicBezTo>
                          <a:pt x="2" y="1548"/>
                          <a:pt x="447" y="1993"/>
                          <a:pt x="998" y="1995"/>
                        </a:cubicBezTo>
                        <a:lnTo>
                          <a:pt x="23243" y="1995"/>
                        </a:lnTo>
                        <a:cubicBezTo>
                          <a:pt x="23793" y="1993"/>
                          <a:pt x="24239" y="1548"/>
                          <a:pt x="24240" y="998"/>
                        </a:cubicBezTo>
                        <a:cubicBezTo>
                          <a:pt x="24239" y="447"/>
                          <a:pt x="23793" y="2"/>
                          <a:pt x="23243" y="0"/>
                        </a:cubicBezTo>
                        <a:close/>
                      </a:path>
                    </a:pathLst>
                  </a:custGeom>
                  <a:solidFill>
                    <a:srgbClr val="EEF0F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68" name="Google Shape;4992;p77"/>
                  <p:cNvSpPr/>
                  <p:nvPr/>
                </p:nvSpPr>
                <p:spPr>
                  <a:xfrm>
                    <a:off x="6968649" y="2617451"/>
                    <a:ext cx="132738" cy="2519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498" h="4270" extrusionOk="0">
                        <a:moveTo>
                          <a:pt x="93" y="0"/>
                        </a:moveTo>
                        <a:cubicBezTo>
                          <a:pt x="43" y="0"/>
                          <a:pt x="1" y="42"/>
                          <a:pt x="1" y="94"/>
                        </a:cubicBezTo>
                        <a:lnTo>
                          <a:pt x="1" y="4176"/>
                        </a:lnTo>
                        <a:cubicBezTo>
                          <a:pt x="1" y="4228"/>
                          <a:pt x="43" y="4270"/>
                          <a:pt x="93" y="4270"/>
                        </a:cubicBezTo>
                        <a:lnTo>
                          <a:pt x="22405" y="4270"/>
                        </a:lnTo>
                        <a:cubicBezTo>
                          <a:pt x="22456" y="4270"/>
                          <a:pt x="22498" y="4228"/>
                          <a:pt x="22498" y="4176"/>
                        </a:cubicBezTo>
                        <a:lnTo>
                          <a:pt x="22498" y="94"/>
                        </a:lnTo>
                        <a:cubicBezTo>
                          <a:pt x="22498" y="42"/>
                          <a:pt x="22456" y="0"/>
                          <a:pt x="22405" y="0"/>
                        </a:cubicBezTo>
                        <a:close/>
                      </a:path>
                    </a:pathLst>
                  </a:custGeom>
                  <a:solidFill>
                    <a:srgbClr val="E3E7EA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69" name="Google Shape;4993;p77"/>
                  <p:cNvSpPr/>
                  <p:nvPr/>
                </p:nvSpPr>
                <p:spPr>
                  <a:xfrm>
                    <a:off x="6968649" y="2620590"/>
                    <a:ext cx="132738" cy="1178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498" h="1997" extrusionOk="0">
                        <a:moveTo>
                          <a:pt x="314" y="1"/>
                        </a:moveTo>
                        <a:cubicBezTo>
                          <a:pt x="113" y="247"/>
                          <a:pt x="3" y="555"/>
                          <a:pt x="1" y="873"/>
                        </a:cubicBezTo>
                        <a:lnTo>
                          <a:pt x="1" y="1982"/>
                        </a:lnTo>
                        <a:cubicBezTo>
                          <a:pt x="41" y="1989"/>
                          <a:pt x="83" y="1994"/>
                          <a:pt x="127" y="1996"/>
                        </a:cubicBezTo>
                        <a:lnTo>
                          <a:pt x="22372" y="1996"/>
                        </a:lnTo>
                        <a:cubicBezTo>
                          <a:pt x="22414" y="1994"/>
                          <a:pt x="22456" y="1989"/>
                          <a:pt x="22498" y="1982"/>
                        </a:cubicBezTo>
                        <a:lnTo>
                          <a:pt x="22498" y="873"/>
                        </a:lnTo>
                        <a:cubicBezTo>
                          <a:pt x="22496" y="555"/>
                          <a:pt x="22386" y="247"/>
                          <a:pt x="22185" y="1"/>
                        </a:cubicBezTo>
                        <a:close/>
                      </a:path>
                    </a:pathLst>
                  </a:custGeom>
                  <a:solidFill>
                    <a:srgbClr val="D6DBE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70" name="Google Shape;4994;p77"/>
                  <p:cNvSpPr/>
                  <p:nvPr/>
                </p:nvSpPr>
                <p:spPr>
                  <a:xfrm>
                    <a:off x="6963510" y="2613357"/>
                    <a:ext cx="143022" cy="1176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241" h="1994" extrusionOk="0">
                        <a:moveTo>
                          <a:pt x="998" y="1"/>
                        </a:moveTo>
                        <a:cubicBezTo>
                          <a:pt x="447" y="2"/>
                          <a:pt x="2" y="448"/>
                          <a:pt x="0" y="996"/>
                        </a:cubicBezTo>
                        <a:cubicBezTo>
                          <a:pt x="2" y="1547"/>
                          <a:pt x="447" y="1992"/>
                          <a:pt x="998" y="1994"/>
                        </a:cubicBezTo>
                        <a:lnTo>
                          <a:pt x="23243" y="1994"/>
                        </a:lnTo>
                        <a:cubicBezTo>
                          <a:pt x="23793" y="1992"/>
                          <a:pt x="24239" y="1547"/>
                          <a:pt x="24240" y="996"/>
                        </a:cubicBezTo>
                        <a:cubicBezTo>
                          <a:pt x="24239" y="448"/>
                          <a:pt x="23793" y="2"/>
                          <a:pt x="23243" y="1"/>
                        </a:cubicBezTo>
                        <a:close/>
                      </a:path>
                    </a:pathLst>
                  </a:custGeom>
                  <a:solidFill>
                    <a:srgbClr val="EEF0F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71" name="Google Shape;4995;p77"/>
                  <p:cNvSpPr/>
                  <p:nvPr/>
                </p:nvSpPr>
                <p:spPr>
                  <a:xfrm>
                    <a:off x="6850372" y="2107302"/>
                    <a:ext cx="369293" cy="47739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2592" h="80915" extrusionOk="0">
                        <a:moveTo>
                          <a:pt x="31297" y="0"/>
                        </a:moveTo>
                        <a:cubicBezTo>
                          <a:pt x="14049" y="0"/>
                          <a:pt x="16" y="14032"/>
                          <a:pt x="16" y="31281"/>
                        </a:cubicBezTo>
                        <a:lnTo>
                          <a:pt x="16" y="31387"/>
                        </a:lnTo>
                        <a:lnTo>
                          <a:pt x="13" y="31445"/>
                        </a:lnTo>
                        <a:cubicBezTo>
                          <a:pt x="11" y="31548"/>
                          <a:pt x="1" y="32341"/>
                          <a:pt x="104" y="33646"/>
                        </a:cubicBezTo>
                        <a:lnTo>
                          <a:pt x="104" y="33657"/>
                        </a:lnTo>
                        <a:lnTo>
                          <a:pt x="104" y="33667"/>
                        </a:lnTo>
                        <a:lnTo>
                          <a:pt x="105" y="33683"/>
                        </a:lnTo>
                        <a:lnTo>
                          <a:pt x="111" y="33746"/>
                        </a:lnTo>
                        <a:cubicBezTo>
                          <a:pt x="125" y="33912"/>
                          <a:pt x="139" y="34083"/>
                          <a:pt x="156" y="34265"/>
                        </a:cubicBezTo>
                        <a:cubicBezTo>
                          <a:pt x="175" y="34469"/>
                          <a:pt x="198" y="34667"/>
                          <a:pt x="219" y="34862"/>
                        </a:cubicBezTo>
                        <a:lnTo>
                          <a:pt x="245" y="35093"/>
                        </a:lnTo>
                        <a:lnTo>
                          <a:pt x="257" y="35191"/>
                        </a:lnTo>
                        <a:cubicBezTo>
                          <a:pt x="264" y="35241"/>
                          <a:pt x="270" y="35290"/>
                          <a:pt x="277" y="35341"/>
                        </a:cubicBezTo>
                        <a:lnTo>
                          <a:pt x="278" y="35353"/>
                        </a:lnTo>
                        <a:lnTo>
                          <a:pt x="278" y="35364"/>
                        </a:lnTo>
                        <a:cubicBezTo>
                          <a:pt x="1082" y="41822"/>
                          <a:pt x="4150" y="54364"/>
                          <a:pt x="15656" y="65807"/>
                        </a:cubicBezTo>
                        <a:cubicBezTo>
                          <a:pt x="18711" y="68844"/>
                          <a:pt x="20993" y="72340"/>
                          <a:pt x="22440" y="76197"/>
                        </a:cubicBezTo>
                        <a:cubicBezTo>
                          <a:pt x="22707" y="76910"/>
                          <a:pt x="22927" y="77638"/>
                          <a:pt x="23098" y="78379"/>
                        </a:cubicBezTo>
                        <a:cubicBezTo>
                          <a:pt x="23441" y="79855"/>
                          <a:pt x="24733" y="80914"/>
                          <a:pt x="26250" y="80914"/>
                        </a:cubicBezTo>
                        <a:lnTo>
                          <a:pt x="36339" y="80914"/>
                        </a:lnTo>
                        <a:cubicBezTo>
                          <a:pt x="37855" y="80914"/>
                          <a:pt x="39148" y="79855"/>
                          <a:pt x="39491" y="78379"/>
                        </a:cubicBezTo>
                        <a:cubicBezTo>
                          <a:pt x="39662" y="77638"/>
                          <a:pt x="39882" y="76910"/>
                          <a:pt x="40149" y="76197"/>
                        </a:cubicBezTo>
                        <a:cubicBezTo>
                          <a:pt x="41596" y="72340"/>
                          <a:pt x="43879" y="68844"/>
                          <a:pt x="46933" y="65807"/>
                        </a:cubicBezTo>
                        <a:cubicBezTo>
                          <a:pt x="58441" y="54364"/>
                          <a:pt x="61509" y="41822"/>
                          <a:pt x="62312" y="35364"/>
                        </a:cubicBezTo>
                        <a:lnTo>
                          <a:pt x="62314" y="35351"/>
                        </a:lnTo>
                        <a:lnTo>
                          <a:pt x="62314" y="35341"/>
                        </a:lnTo>
                        <a:cubicBezTo>
                          <a:pt x="62321" y="35290"/>
                          <a:pt x="62326" y="35240"/>
                          <a:pt x="62333" y="35191"/>
                        </a:cubicBezTo>
                        <a:lnTo>
                          <a:pt x="62346" y="35091"/>
                        </a:lnTo>
                        <a:lnTo>
                          <a:pt x="62370" y="34871"/>
                        </a:lnTo>
                        <a:cubicBezTo>
                          <a:pt x="62393" y="34667"/>
                          <a:pt x="62414" y="34469"/>
                          <a:pt x="62433" y="34272"/>
                        </a:cubicBezTo>
                        <a:cubicBezTo>
                          <a:pt x="62452" y="34083"/>
                          <a:pt x="62466" y="33912"/>
                          <a:pt x="62480" y="33746"/>
                        </a:cubicBezTo>
                        <a:lnTo>
                          <a:pt x="62485" y="33681"/>
                        </a:lnTo>
                        <a:lnTo>
                          <a:pt x="62487" y="33662"/>
                        </a:lnTo>
                        <a:cubicBezTo>
                          <a:pt x="62592" y="32338"/>
                          <a:pt x="62581" y="31543"/>
                          <a:pt x="62580" y="31443"/>
                        </a:cubicBezTo>
                        <a:lnTo>
                          <a:pt x="62574" y="31345"/>
                        </a:lnTo>
                        <a:lnTo>
                          <a:pt x="62576" y="31281"/>
                        </a:lnTo>
                        <a:cubicBezTo>
                          <a:pt x="62576" y="14032"/>
                          <a:pt x="48544" y="0"/>
                          <a:pt x="31297" y="0"/>
                        </a:cubicBezTo>
                        <a:close/>
                      </a:path>
                    </a:pathLst>
                  </a:custGeom>
                  <a:solidFill>
                    <a:srgbClr val="F3F5F7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72" name="Google Shape;4996;p77"/>
                  <p:cNvSpPr/>
                  <p:nvPr/>
                </p:nvSpPr>
                <p:spPr>
                  <a:xfrm>
                    <a:off x="6963510" y="2636756"/>
                    <a:ext cx="143022" cy="117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241" h="1996" extrusionOk="0">
                        <a:moveTo>
                          <a:pt x="998" y="0"/>
                        </a:moveTo>
                        <a:cubicBezTo>
                          <a:pt x="447" y="2"/>
                          <a:pt x="2" y="448"/>
                          <a:pt x="0" y="998"/>
                        </a:cubicBezTo>
                        <a:cubicBezTo>
                          <a:pt x="2" y="1548"/>
                          <a:pt x="447" y="1994"/>
                          <a:pt x="998" y="1995"/>
                        </a:cubicBezTo>
                        <a:lnTo>
                          <a:pt x="23243" y="1995"/>
                        </a:lnTo>
                        <a:cubicBezTo>
                          <a:pt x="23793" y="1994"/>
                          <a:pt x="24239" y="1548"/>
                          <a:pt x="24240" y="998"/>
                        </a:cubicBezTo>
                        <a:cubicBezTo>
                          <a:pt x="24239" y="448"/>
                          <a:pt x="23793" y="2"/>
                          <a:pt x="23243" y="0"/>
                        </a:cubicBezTo>
                        <a:close/>
                      </a:path>
                    </a:pathLst>
                  </a:custGeom>
                  <a:solidFill>
                    <a:srgbClr val="EEF0F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sp>
              <p:nvSpPr>
                <p:cNvPr id="148" name="Google Shape;4997;p77"/>
                <p:cNvSpPr/>
                <p:nvPr/>
              </p:nvSpPr>
              <p:spPr>
                <a:xfrm>
                  <a:off x="7046588" y="2275942"/>
                  <a:ext cx="173076" cy="1138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35" h="19304" extrusionOk="0">
                      <a:moveTo>
                        <a:pt x="0" y="0"/>
                      </a:moveTo>
                      <a:lnTo>
                        <a:pt x="0" y="19303"/>
                      </a:lnTo>
                      <a:lnTo>
                        <a:pt x="25725" y="19303"/>
                      </a:lnTo>
                      <a:cubicBezTo>
                        <a:pt x="27782" y="14272"/>
                        <a:pt x="28673" y="9841"/>
                        <a:pt x="29054" y="6781"/>
                      </a:cubicBezTo>
                      <a:lnTo>
                        <a:pt x="29055" y="6770"/>
                      </a:lnTo>
                      <a:lnTo>
                        <a:pt x="29057" y="6758"/>
                      </a:lnTo>
                      <a:cubicBezTo>
                        <a:pt x="29064" y="6707"/>
                        <a:pt x="29069" y="6657"/>
                        <a:pt x="29075" y="6608"/>
                      </a:cubicBezTo>
                      <a:lnTo>
                        <a:pt x="29087" y="6508"/>
                      </a:lnTo>
                      <a:lnTo>
                        <a:pt x="29113" y="6288"/>
                      </a:lnTo>
                      <a:cubicBezTo>
                        <a:pt x="29136" y="6084"/>
                        <a:pt x="29157" y="5886"/>
                        <a:pt x="29176" y="5689"/>
                      </a:cubicBezTo>
                      <a:cubicBezTo>
                        <a:pt x="29193" y="5500"/>
                        <a:pt x="29209" y="5329"/>
                        <a:pt x="29221" y="5163"/>
                      </a:cubicBezTo>
                      <a:lnTo>
                        <a:pt x="29227" y="5098"/>
                      </a:lnTo>
                      <a:lnTo>
                        <a:pt x="29228" y="5079"/>
                      </a:lnTo>
                      <a:cubicBezTo>
                        <a:pt x="29335" y="3755"/>
                        <a:pt x="29323" y="2960"/>
                        <a:pt x="29321" y="2860"/>
                      </a:cubicBezTo>
                      <a:lnTo>
                        <a:pt x="29316" y="2762"/>
                      </a:lnTo>
                      <a:lnTo>
                        <a:pt x="29317" y="2698"/>
                      </a:lnTo>
                      <a:cubicBezTo>
                        <a:pt x="29317" y="1789"/>
                        <a:pt x="29277" y="890"/>
                        <a:pt x="29200" y="0"/>
                      </a:cubicBezTo>
                      <a:close/>
                    </a:path>
                  </a:pathLst>
                </a:custGeom>
                <a:solidFill>
                  <a:srgbClr val="4F677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9" name="Google Shape;4998;p77"/>
                <p:cNvSpPr/>
                <p:nvPr/>
              </p:nvSpPr>
              <p:spPr>
                <a:xfrm>
                  <a:off x="7046588" y="2107680"/>
                  <a:ext cx="168811" cy="1451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612" h="24598" extrusionOk="0">
                      <a:moveTo>
                        <a:pt x="0" y="1"/>
                      </a:moveTo>
                      <a:lnTo>
                        <a:pt x="0" y="24597"/>
                      </a:lnTo>
                      <a:lnTo>
                        <a:pt x="28612" y="24597"/>
                      </a:lnTo>
                      <a:cubicBezTo>
                        <a:pt x="25701" y="11138"/>
                        <a:pt x="14102" y="876"/>
                        <a:pt x="0" y="1"/>
                      </a:cubicBezTo>
                      <a:close/>
                    </a:path>
                  </a:pathLst>
                </a:custGeom>
                <a:solidFill>
                  <a:srgbClr val="B3C3C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0" name="Google Shape;4999;p77"/>
                <p:cNvSpPr/>
                <p:nvPr/>
              </p:nvSpPr>
              <p:spPr>
                <a:xfrm>
                  <a:off x="6850372" y="2275942"/>
                  <a:ext cx="173082" cy="1138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36" h="19304" extrusionOk="0">
                      <a:moveTo>
                        <a:pt x="133" y="0"/>
                      </a:moveTo>
                      <a:cubicBezTo>
                        <a:pt x="58" y="890"/>
                        <a:pt x="16" y="1789"/>
                        <a:pt x="16" y="2698"/>
                      </a:cubicBezTo>
                      <a:lnTo>
                        <a:pt x="16" y="2804"/>
                      </a:lnTo>
                      <a:lnTo>
                        <a:pt x="13" y="2862"/>
                      </a:lnTo>
                      <a:cubicBezTo>
                        <a:pt x="11" y="2965"/>
                        <a:pt x="1" y="3758"/>
                        <a:pt x="104" y="5065"/>
                      </a:cubicBezTo>
                      <a:lnTo>
                        <a:pt x="104" y="5075"/>
                      </a:lnTo>
                      <a:lnTo>
                        <a:pt x="104" y="5086"/>
                      </a:lnTo>
                      <a:lnTo>
                        <a:pt x="105" y="5100"/>
                      </a:lnTo>
                      <a:lnTo>
                        <a:pt x="111" y="5163"/>
                      </a:lnTo>
                      <a:cubicBezTo>
                        <a:pt x="125" y="5329"/>
                        <a:pt x="139" y="5500"/>
                        <a:pt x="156" y="5682"/>
                      </a:cubicBezTo>
                      <a:cubicBezTo>
                        <a:pt x="175" y="5886"/>
                        <a:pt x="198" y="6084"/>
                        <a:pt x="219" y="6279"/>
                      </a:cubicBezTo>
                      <a:lnTo>
                        <a:pt x="245" y="6510"/>
                      </a:lnTo>
                      <a:lnTo>
                        <a:pt x="257" y="6608"/>
                      </a:lnTo>
                      <a:cubicBezTo>
                        <a:pt x="264" y="6658"/>
                        <a:pt x="270" y="6709"/>
                        <a:pt x="277" y="6758"/>
                      </a:cubicBezTo>
                      <a:lnTo>
                        <a:pt x="278" y="6770"/>
                      </a:lnTo>
                      <a:lnTo>
                        <a:pt x="278" y="6781"/>
                      </a:lnTo>
                      <a:cubicBezTo>
                        <a:pt x="661" y="9843"/>
                        <a:pt x="1552" y="14272"/>
                        <a:pt x="3608" y="19303"/>
                      </a:cubicBezTo>
                      <a:lnTo>
                        <a:pt x="29333" y="19303"/>
                      </a:lnTo>
                      <a:lnTo>
                        <a:pt x="29335" y="0"/>
                      </a:lnTo>
                      <a:close/>
                    </a:path>
                  </a:pathLst>
                </a:custGeom>
                <a:solidFill>
                  <a:srgbClr val="C9D4D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1" name="Google Shape;5000;p77"/>
                <p:cNvSpPr/>
                <p:nvPr/>
              </p:nvSpPr>
              <p:spPr>
                <a:xfrm>
                  <a:off x="6882243" y="2412957"/>
                  <a:ext cx="141211" cy="1717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34" h="29109" extrusionOk="0">
                      <a:moveTo>
                        <a:pt x="0" y="1"/>
                      </a:moveTo>
                      <a:cubicBezTo>
                        <a:pt x="2303" y="4529"/>
                        <a:pt x="5584" y="9356"/>
                        <a:pt x="10256" y="14001"/>
                      </a:cubicBezTo>
                      <a:cubicBezTo>
                        <a:pt x="13309" y="17038"/>
                        <a:pt x="15593" y="20534"/>
                        <a:pt x="17039" y="24391"/>
                      </a:cubicBezTo>
                      <a:cubicBezTo>
                        <a:pt x="17307" y="25104"/>
                        <a:pt x="17527" y="25832"/>
                        <a:pt x="17698" y="26573"/>
                      </a:cubicBezTo>
                      <a:cubicBezTo>
                        <a:pt x="18040" y="28049"/>
                        <a:pt x="19333" y="29108"/>
                        <a:pt x="20850" y="29108"/>
                      </a:cubicBezTo>
                      <a:lnTo>
                        <a:pt x="23933" y="29108"/>
                      </a:lnTo>
                      <a:lnTo>
                        <a:pt x="23933" y="1"/>
                      </a:lnTo>
                      <a:close/>
                    </a:path>
                  </a:pathLst>
                </a:custGeom>
                <a:solidFill>
                  <a:srgbClr val="DBE3E8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2" name="Google Shape;5001;p77"/>
                <p:cNvSpPr/>
                <p:nvPr/>
              </p:nvSpPr>
              <p:spPr>
                <a:xfrm>
                  <a:off x="6854637" y="2107680"/>
                  <a:ext cx="168817" cy="1451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613" h="24598" extrusionOk="0">
                      <a:moveTo>
                        <a:pt x="28612" y="1"/>
                      </a:moveTo>
                      <a:cubicBezTo>
                        <a:pt x="14512" y="876"/>
                        <a:pt x="2911" y="11138"/>
                        <a:pt x="1" y="24597"/>
                      </a:cubicBezTo>
                      <a:lnTo>
                        <a:pt x="28612" y="24597"/>
                      </a:lnTo>
                      <a:lnTo>
                        <a:pt x="28612" y="1"/>
                      </a:lnTo>
                      <a:close/>
                    </a:path>
                  </a:pathLst>
                </a:custGeom>
                <a:solidFill>
                  <a:srgbClr val="8FA1A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3" name="Google Shape;5002;p77"/>
                <p:cNvSpPr/>
                <p:nvPr/>
              </p:nvSpPr>
              <p:spPr>
                <a:xfrm>
                  <a:off x="7046588" y="2412957"/>
                  <a:ext cx="141205" cy="1717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33" h="29109" extrusionOk="0">
                      <a:moveTo>
                        <a:pt x="0" y="1"/>
                      </a:moveTo>
                      <a:lnTo>
                        <a:pt x="0" y="29108"/>
                      </a:lnTo>
                      <a:lnTo>
                        <a:pt x="3084" y="29108"/>
                      </a:lnTo>
                      <a:cubicBezTo>
                        <a:pt x="4600" y="29108"/>
                        <a:pt x="5893" y="28049"/>
                        <a:pt x="6235" y="26573"/>
                      </a:cubicBezTo>
                      <a:cubicBezTo>
                        <a:pt x="6407" y="25832"/>
                        <a:pt x="6627" y="25104"/>
                        <a:pt x="6894" y="24391"/>
                      </a:cubicBezTo>
                      <a:cubicBezTo>
                        <a:pt x="8341" y="20534"/>
                        <a:pt x="10622" y="17038"/>
                        <a:pt x="13678" y="14001"/>
                      </a:cubicBezTo>
                      <a:cubicBezTo>
                        <a:pt x="18349" y="9356"/>
                        <a:pt x="21630" y="4529"/>
                        <a:pt x="23933" y="1"/>
                      </a:cubicBezTo>
                      <a:close/>
                    </a:path>
                  </a:pathLst>
                </a:custGeom>
                <a:solidFill>
                  <a:srgbClr val="374F6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grpSp>
        <p:nvGrpSpPr>
          <p:cNvPr id="173" name="Google Shape;5003;p77"/>
          <p:cNvGrpSpPr/>
          <p:nvPr/>
        </p:nvGrpSpPr>
        <p:grpSpPr>
          <a:xfrm>
            <a:off x="5857393" y="1506964"/>
            <a:ext cx="671358" cy="671358"/>
            <a:chOff x="6535625" y="760425"/>
            <a:chExt cx="1665900" cy="1665900"/>
          </a:xfrm>
        </p:grpSpPr>
        <p:sp>
          <p:nvSpPr>
            <p:cNvPr id="174" name="Google Shape;5004;p77"/>
            <p:cNvSpPr/>
            <p:nvPr/>
          </p:nvSpPr>
          <p:spPr>
            <a:xfrm>
              <a:off x="6535625" y="760425"/>
              <a:ext cx="1665900" cy="16659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5005;p77"/>
            <p:cNvSpPr/>
            <p:nvPr/>
          </p:nvSpPr>
          <p:spPr>
            <a:xfrm>
              <a:off x="6713675" y="1116525"/>
              <a:ext cx="1309800" cy="1309800"/>
            </a:xfrm>
            <a:prstGeom prst="ellipse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5006;p77"/>
            <p:cNvSpPr/>
            <p:nvPr/>
          </p:nvSpPr>
          <p:spPr>
            <a:xfrm>
              <a:off x="6831275" y="1351725"/>
              <a:ext cx="1074600" cy="1074600"/>
            </a:xfrm>
            <a:prstGeom prst="ellipse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5007;p77"/>
            <p:cNvSpPr/>
            <p:nvPr/>
          </p:nvSpPr>
          <p:spPr>
            <a:xfrm>
              <a:off x="6942425" y="1574025"/>
              <a:ext cx="852300" cy="852300"/>
            </a:xfrm>
            <a:prstGeom prst="ellipse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8" name="Google Shape;5008;p77"/>
          <p:cNvGrpSpPr/>
          <p:nvPr/>
        </p:nvGrpSpPr>
        <p:grpSpPr>
          <a:xfrm>
            <a:off x="794210" y="3175364"/>
            <a:ext cx="1340789" cy="640830"/>
            <a:chOff x="238125" y="1151100"/>
            <a:chExt cx="7139450" cy="3412300"/>
          </a:xfrm>
        </p:grpSpPr>
        <p:sp>
          <p:nvSpPr>
            <p:cNvPr id="179" name="Google Shape;5009;p77"/>
            <p:cNvSpPr/>
            <p:nvPr/>
          </p:nvSpPr>
          <p:spPr>
            <a:xfrm>
              <a:off x="3468350" y="4223875"/>
              <a:ext cx="679000" cy="339525"/>
            </a:xfrm>
            <a:custGeom>
              <a:avLst/>
              <a:gdLst/>
              <a:ahLst/>
              <a:cxnLst/>
              <a:rect l="l" t="t" r="r" b="b"/>
              <a:pathLst>
                <a:path w="27160" h="13581" extrusionOk="0">
                  <a:moveTo>
                    <a:pt x="13580" y="1"/>
                  </a:moveTo>
                  <a:cubicBezTo>
                    <a:pt x="6083" y="1"/>
                    <a:pt x="0" y="6077"/>
                    <a:pt x="0" y="13580"/>
                  </a:cubicBezTo>
                  <a:lnTo>
                    <a:pt x="27159" y="13580"/>
                  </a:lnTo>
                  <a:cubicBezTo>
                    <a:pt x="27159" y="6077"/>
                    <a:pt x="21083" y="1"/>
                    <a:pt x="13580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5010;p77"/>
            <p:cNvSpPr/>
            <p:nvPr/>
          </p:nvSpPr>
          <p:spPr>
            <a:xfrm>
              <a:off x="3730250" y="3276125"/>
              <a:ext cx="147275" cy="956575"/>
            </a:xfrm>
            <a:custGeom>
              <a:avLst/>
              <a:gdLst/>
              <a:ahLst/>
              <a:cxnLst/>
              <a:rect l="l" t="t" r="r" b="b"/>
              <a:pathLst>
                <a:path w="5891" h="38263" extrusionOk="0">
                  <a:moveTo>
                    <a:pt x="3276" y="0"/>
                  </a:moveTo>
                  <a:lnTo>
                    <a:pt x="0" y="38263"/>
                  </a:lnTo>
                  <a:lnTo>
                    <a:pt x="5890" y="38194"/>
                  </a:lnTo>
                  <a:lnTo>
                    <a:pt x="3276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5011;p77"/>
            <p:cNvSpPr/>
            <p:nvPr/>
          </p:nvSpPr>
          <p:spPr>
            <a:xfrm>
              <a:off x="3796275" y="3875600"/>
              <a:ext cx="839350" cy="630550"/>
            </a:xfrm>
            <a:custGeom>
              <a:avLst/>
              <a:gdLst/>
              <a:ahLst/>
              <a:cxnLst/>
              <a:rect l="l" t="t" r="r" b="b"/>
              <a:pathLst>
                <a:path w="33574" h="25222" extrusionOk="0">
                  <a:moveTo>
                    <a:pt x="32291" y="1"/>
                  </a:moveTo>
                  <a:lnTo>
                    <a:pt x="1" y="23463"/>
                  </a:lnTo>
                  <a:lnTo>
                    <a:pt x="1277" y="25222"/>
                  </a:lnTo>
                  <a:lnTo>
                    <a:pt x="33574" y="1759"/>
                  </a:lnTo>
                  <a:lnTo>
                    <a:pt x="32291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5012;p77"/>
            <p:cNvSpPr/>
            <p:nvPr/>
          </p:nvSpPr>
          <p:spPr>
            <a:xfrm>
              <a:off x="6240475" y="3130600"/>
              <a:ext cx="1137100" cy="1432800"/>
            </a:xfrm>
            <a:custGeom>
              <a:avLst/>
              <a:gdLst/>
              <a:ahLst/>
              <a:cxnLst/>
              <a:rect l="l" t="t" r="r" b="b"/>
              <a:pathLst>
                <a:path w="45484" h="57312" extrusionOk="0">
                  <a:moveTo>
                    <a:pt x="30704" y="0"/>
                  </a:moveTo>
                  <a:lnTo>
                    <a:pt x="0" y="13745"/>
                  </a:lnTo>
                  <a:cubicBezTo>
                    <a:pt x="6979" y="27270"/>
                    <a:pt x="11042" y="42111"/>
                    <a:pt x="11917" y="57311"/>
                  </a:cubicBezTo>
                  <a:lnTo>
                    <a:pt x="45484" y="57311"/>
                  </a:lnTo>
                  <a:cubicBezTo>
                    <a:pt x="44594" y="37118"/>
                    <a:pt x="39525" y="17683"/>
                    <a:pt x="30704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5013;p77"/>
            <p:cNvSpPr/>
            <p:nvPr/>
          </p:nvSpPr>
          <p:spPr>
            <a:xfrm>
              <a:off x="5243900" y="1696775"/>
              <a:ext cx="1764175" cy="1777475"/>
            </a:xfrm>
            <a:custGeom>
              <a:avLst/>
              <a:gdLst/>
              <a:ahLst/>
              <a:cxnLst/>
              <a:rect l="l" t="t" r="r" b="b"/>
              <a:pathLst>
                <a:path w="70567" h="71099" extrusionOk="0">
                  <a:moveTo>
                    <a:pt x="18573" y="1"/>
                  </a:moveTo>
                  <a:lnTo>
                    <a:pt x="0" y="28008"/>
                  </a:lnTo>
                  <a:cubicBezTo>
                    <a:pt x="16938" y="38505"/>
                    <a:pt x="30711" y="53395"/>
                    <a:pt x="39863" y="71098"/>
                  </a:cubicBezTo>
                  <a:lnTo>
                    <a:pt x="70567" y="57353"/>
                  </a:lnTo>
                  <a:cubicBezTo>
                    <a:pt x="63753" y="43719"/>
                    <a:pt x="54712" y="31125"/>
                    <a:pt x="43629" y="20042"/>
                  </a:cubicBezTo>
                  <a:cubicBezTo>
                    <a:pt x="36049" y="12449"/>
                    <a:pt x="27642" y="5725"/>
                    <a:pt x="18573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5014;p77"/>
            <p:cNvSpPr/>
            <p:nvPr/>
          </p:nvSpPr>
          <p:spPr>
            <a:xfrm>
              <a:off x="3812150" y="1151100"/>
              <a:ext cx="1896075" cy="1245900"/>
            </a:xfrm>
            <a:custGeom>
              <a:avLst/>
              <a:gdLst/>
              <a:ahLst/>
              <a:cxnLst/>
              <a:rect l="l" t="t" r="r" b="b"/>
              <a:pathLst>
                <a:path w="75843" h="49836" extrusionOk="0">
                  <a:moveTo>
                    <a:pt x="0" y="0"/>
                  </a:moveTo>
                  <a:lnTo>
                    <a:pt x="0" y="33518"/>
                  </a:lnTo>
                  <a:cubicBezTo>
                    <a:pt x="20987" y="33552"/>
                    <a:pt x="40615" y="39518"/>
                    <a:pt x="57270" y="49835"/>
                  </a:cubicBezTo>
                  <a:lnTo>
                    <a:pt x="75843" y="21828"/>
                  </a:lnTo>
                  <a:cubicBezTo>
                    <a:pt x="53339" y="7641"/>
                    <a:pt x="27256" y="28"/>
                    <a:pt x="0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5015;p77"/>
            <p:cNvSpPr/>
            <p:nvPr/>
          </p:nvSpPr>
          <p:spPr>
            <a:xfrm>
              <a:off x="1910550" y="1151100"/>
              <a:ext cx="1901625" cy="1244175"/>
            </a:xfrm>
            <a:custGeom>
              <a:avLst/>
              <a:gdLst/>
              <a:ahLst/>
              <a:cxnLst/>
              <a:rect l="l" t="t" r="r" b="b"/>
              <a:pathLst>
                <a:path w="76065" h="49767" extrusionOk="0">
                  <a:moveTo>
                    <a:pt x="75892" y="0"/>
                  </a:moveTo>
                  <a:cubicBezTo>
                    <a:pt x="48629" y="0"/>
                    <a:pt x="22525" y="7579"/>
                    <a:pt x="1" y="21745"/>
                  </a:cubicBezTo>
                  <a:lnTo>
                    <a:pt x="18574" y="49766"/>
                  </a:lnTo>
                  <a:cubicBezTo>
                    <a:pt x="35250" y="39463"/>
                    <a:pt x="54898" y="33518"/>
                    <a:pt x="75892" y="33518"/>
                  </a:cubicBezTo>
                  <a:lnTo>
                    <a:pt x="76064" y="33518"/>
                  </a:lnTo>
                  <a:lnTo>
                    <a:pt x="76064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5016;p77"/>
            <p:cNvSpPr/>
            <p:nvPr/>
          </p:nvSpPr>
          <p:spPr>
            <a:xfrm>
              <a:off x="608475" y="1694725"/>
              <a:ext cx="1766425" cy="1778150"/>
            </a:xfrm>
            <a:custGeom>
              <a:avLst/>
              <a:gdLst/>
              <a:ahLst/>
              <a:cxnLst/>
              <a:rect l="l" t="t" r="r" b="b"/>
              <a:pathLst>
                <a:path w="70657" h="71126" extrusionOk="0">
                  <a:moveTo>
                    <a:pt x="52084" y="0"/>
                  </a:moveTo>
                  <a:cubicBezTo>
                    <a:pt x="42959" y="5745"/>
                    <a:pt x="34518" y="12490"/>
                    <a:pt x="26904" y="20124"/>
                  </a:cubicBezTo>
                  <a:cubicBezTo>
                    <a:pt x="15828" y="31194"/>
                    <a:pt x="6800" y="43759"/>
                    <a:pt x="0" y="57373"/>
                  </a:cubicBezTo>
                  <a:lnTo>
                    <a:pt x="30704" y="71125"/>
                  </a:lnTo>
                  <a:cubicBezTo>
                    <a:pt x="39870" y="53401"/>
                    <a:pt x="53677" y="38504"/>
                    <a:pt x="70657" y="28021"/>
                  </a:cubicBezTo>
                  <a:lnTo>
                    <a:pt x="5208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5017;p77"/>
            <p:cNvSpPr/>
            <p:nvPr/>
          </p:nvSpPr>
          <p:spPr>
            <a:xfrm>
              <a:off x="238125" y="3129050"/>
              <a:ext cx="1137975" cy="1434175"/>
            </a:xfrm>
            <a:custGeom>
              <a:avLst/>
              <a:gdLst/>
              <a:ahLst/>
              <a:cxnLst/>
              <a:rect l="l" t="t" r="r" b="b"/>
              <a:pathLst>
                <a:path w="45519" h="57367" extrusionOk="0">
                  <a:moveTo>
                    <a:pt x="14814" y="0"/>
                  </a:moveTo>
                  <a:cubicBezTo>
                    <a:pt x="5966" y="17697"/>
                    <a:pt x="890" y="37152"/>
                    <a:pt x="0" y="57366"/>
                  </a:cubicBezTo>
                  <a:lnTo>
                    <a:pt x="33566" y="57366"/>
                  </a:lnTo>
                  <a:cubicBezTo>
                    <a:pt x="34442" y="42152"/>
                    <a:pt x="38511" y="27283"/>
                    <a:pt x="45518" y="13745"/>
                  </a:cubicBezTo>
                  <a:lnTo>
                    <a:pt x="14814" y="0"/>
                  </a:ln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5018;p77"/>
            <p:cNvSpPr/>
            <p:nvPr/>
          </p:nvSpPr>
          <p:spPr>
            <a:xfrm>
              <a:off x="1924656" y="1941325"/>
              <a:ext cx="3773110" cy="1646329"/>
            </a:xfrm>
            <a:custGeom>
              <a:avLst/>
              <a:gdLst/>
              <a:ahLst/>
              <a:cxnLst/>
              <a:rect l="l" t="t" r="r" b="b"/>
              <a:pathLst>
                <a:path w="148183" h="64657" extrusionOk="0">
                  <a:moveTo>
                    <a:pt x="74043" y="1"/>
                  </a:moveTo>
                  <a:cubicBezTo>
                    <a:pt x="45518" y="1"/>
                    <a:pt x="19504" y="10966"/>
                    <a:pt x="0" y="28932"/>
                  </a:cubicBezTo>
                  <a:lnTo>
                    <a:pt x="35732" y="64657"/>
                  </a:lnTo>
                  <a:cubicBezTo>
                    <a:pt x="45553" y="54774"/>
                    <a:pt x="59167" y="48663"/>
                    <a:pt x="74208" y="48663"/>
                  </a:cubicBezTo>
                  <a:cubicBezTo>
                    <a:pt x="89215" y="48663"/>
                    <a:pt x="102788" y="54739"/>
                    <a:pt x="112623" y="64567"/>
                  </a:cubicBezTo>
                  <a:lnTo>
                    <a:pt x="148182" y="29008"/>
                  </a:lnTo>
                  <a:cubicBezTo>
                    <a:pt x="128671" y="11008"/>
                    <a:pt x="102623" y="1"/>
                    <a:pt x="74043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5019;p77"/>
            <p:cNvSpPr/>
            <p:nvPr/>
          </p:nvSpPr>
          <p:spPr>
            <a:xfrm>
              <a:off x="1028863" y="2678027"/>
              <a:ext cx="1805597" cy="1885320"/>
            </a:xfrm>
            <a:custGeom>
              <a:avLst/>
              <a:gdLst/>
              <a:ahLst/>
              <a:cxnLst/>
              <a:rect l="l" t="t" r="r" b="b"/>
              <a:pathLst>
                <a:path w="70912" h="74043" extrusionOk="0">
                  <a:moveTo>
                    <a:pt x="35180" y="0"/>
                  </a:moveTo>
                  <a:cubicBezTo>
                    <a:pt x="14925" y="18642"/>
                    <a:pt x="1697" y="44814"/>
                    <a:pt x="0" y="74042"/>
                  </a:cubicBezTo>
                  <a:lnTo>
                    <a:pt x="55077" y="74042"/>
                  </a:lnTo>
                  <a:cubicBezTo>
                    <a:pt x="55077" y="59084"/>
                    <a:pt x="61118" y="45545"/>
                    <a:pt x="70912" y="35725"/>
                  </a:cubicBezTo>
                  <a:lnTo>
                    <a:pt x="35180" y="0"/>
                  </a:ln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5020;p77"/>
            <p:cNvSpPr/>
            <p:nvPr/>
          </p:nvSpPr>
          <p:spPr>
            <a:xfrm>
              <a:off x="4792190" y="2679937"/>
              <a:ext cx="1798951" cy="1883410"/>
            </a:xfrm>
            <a:custGeom>
              <a:avLst/>
              <a:gdLst/>
              <a:ahLst/>
              <a:cxnLst/>
              <a:rect l="l" t="t" r="r" b="b"/>
              <a:pathLst>
                <a:path w="70651" h="73968" extrusionOk="0">
                  <a:moveTo>
                    <a:pt x="35567" y="1"/>
                  </a:moveTo>
                  <a:lnTo>
                    <a:pt x="1" y="35560"/>
                  </a:lnTo>
                  <a:cubicBezTo>
                    <a:pt x="9836" y="45388"/>
                    <a:pt x="15912" y="58967"/>
                    <a:pt x="15912" y="73967"/>
                  </a:cubicBezTo>
                  <a:lnTo>
                    <a:pt x="70650" y="73967"/>
                  </a:lnTo>
                  <a:cubicBezTo>
                    <a:pt x="68954" y="44795"/>
                    <a:pt x="55767" y="18643"/>
                    <a:pt x="35567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1" name="Google Shape;5021;p77"/>
          <p:cNvGrpSpPr/>
          <p:nvPr/>
        </p:nvGrpSpPr>
        <p:grpSpPr>
          <a:xfrm>
            <a:off x="5661433" y="2378645"/>
            <a:ext cx="985357" cy="585764"/>
            <a:chOff x="5145061" y="2881789"/>
            <a:chExt cx="1107641" cy="658458"/>
          </a:xfrm>
        </p:grpSpPr>
        <p:grpSp>
          <p:nvGrpSpPr>
            <p:cNvPr id="192" name="Google Shape;5022;p77"/>
            <p:cNvGrpSpPr/>
            <p:nvPr/>
          </p:nvGrpSpPr>
          <p:grpSpPr>
            <a:xfrm>
              <a:off x="5722989" y="3244587"/>
              <a:ext cx="529713" cy="295659"/>
              <a:chOff x="5722989" y="3244587"/>
              <a:chExt cx="529713" cy="295659"/>
            </a:xfrm>
          </p:grpSpPr>
          <p:sp>
            <p:nvSpPr>
              <p:cNvPr id="202" name="Google Shape;5023;p77"/>
              <p:cNvSpPr/>
              <p:nvPr/>
            </p:nvSpPr>
            <p:spPr>
              <a:xfrm>
                <a:off x="5722989" y="3244587"/>
                <a:ext cx="341346" cy="295659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21" y="0"/>
                    </a:moveTo>
                    <a:lnTo>
                      <a:pt x="0" y="2230932"/>
                    </a:lnTo>
                    <a:lnTo>
                      <a:pt x="2576042" y="2230932"/>
                    </a:lnTo>
                    <a:lnTo>
                      <a:pt x="1288021" y="0"/>
                    </a:ln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/>
              </a:p>
            </p:txBody>
          </p:sp>
          <p:sp>
            <p:nvSpPr>
              <p:cNvPr id="203" name="Google Shape;5024;p77"/>
              <p:cNvSpPr/>
              <p:nvPr/>
            </p:nvSpPr>
            <p:spPr>
              <a:xfrm>
                <a:off x="6035543" y="3298113"/>
                <a:ext cx="217159" cy="224928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2857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/>
              </a:p>
            </p:txBody>
          </p:sp>
        </p:grpSp>
        <p:grpSp>
          <p:nvGrpSpPr>
            <p:cNvPr id="193" name="Google Shape;5025;p77"/>
            <p:cNvGrpSpPr/>
            <p:nvPr/>
          </p:nvGrpSpPr>
          <p:grpSpPr>
            <a:xfrm>
              <a:off x="5145061" y="3244587"/>
              <a:ext cx="536807" cy="295659"/>
              <a:chOff x="5145061" y="3244587"/>
              <a:chExt cx="536807" cy="295659"/>
            </a:xfrm>
          </p:grpSpPr>
          <p:sp>
            <p:nvSpPr>
              <p:cNvPr id="200" name="Google Shape;5026;p77"/>
              <p:cNvSpPr/>
              <p:nvPr/>
            </p:nvSpPr>
            <p:spPr>
              <a:xfrm>
                <a:off x="5340522" y="3244587"/>
                <a:ext cx="341346" cy="295659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34" y="0"/>
                    </a:moveTo>
                    <a:lnTo>
                      <a:pt x="0" y="2230920"/>
                    </a:lnTo>
                    <a:lnTo>
                      <a:pt x="2576055" y="2230920"/>
                    </a:lnTo>
                    <a:lnTo>
                      <a:pt x="1288034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/>
              </a:p>
            </p:txBody>
          </p:sp>
          <p:sp>
            <p:nvSpPr>
              <p:cNvPr id="201" name="Google Shape;5027;p77"/>
              <p:cNvSpPr/>
              <p:nvPr/>
            </p:nvSpPr>
            <p:spPr>
              <a:xfrm flipH="1">
                <a:off x="5145061" y="3298599"/>
                <a:ext cx="217159" cy="224928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2857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/>
              </a:p>
            </p:txBody>
          </p:sp>
        </p:grpSp>
        <p:grpSp>
          <p:nvGrpSpPr>
            <p:cNvPr id="194" name="Google Shape;5028;p77"/>
            <p:cNvGrpSpPr/>
            <p:nvPr/>
          </p:nvGrpSpPr>
          <p:grpSpPr>
            <a:xfrm>
              <a:off x="5341327" y="2898245"/>
              <a:ext cx="532309" cy="614891"/>
              <a:chOff x="5341327" y="2898245"/>
              <a:chExt cx="532309" cy="614891"/>
            </a:xfrm>
          </p:grpSpPr>
          <p:sp>
            <p:nvSpPr>
              <p:cNvPr id="198" name="Google Shape;5029;p77"/>
              <p:cNvSpPr/>
              <p:nvPr/>
            </p:nvSpPr>
            <p:spPr>
              <a:xfrm>
                <a:off x="5532290" y="3217476"/>
                <a:ext cx="341346" cy="295659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2576042" y="0"/>
                    </a:moveTo>
                    <a:lnTo>
                      <a:pt x="0" y="0"/>
                    </a:lnTo>
                    <a:lnTo>
                      <a:pt x="1288021" y="2230920"/>
                    </a:lnTo>
                    <a:lnTo>
                      <a:pt x="2576042" y="0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/>
              </a:p>
            </p:txBody>
          </p:sp>
          <p:sp>
            <p:nvSpPr>
              <p:cNvPr id="199" name="Google Shape;5030;p77"/>
              <p:cNvSpPr/>
              <p:nvPr/>
            </p:nvSpPr>
            <p:spPr>
              <a:xfrm flipH="1">
                <a:off x="5341327" y="2898245"/>
                <a:ext cx="217159" cy="334508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2857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/>
              </a:p>
            </p:txBody>
          </p:sp>
        </p:grpSp>
        <p:grpSp>
          <p:nvGrpSpPr>
            <p:cNvPr id="195" name="Google Shape;5031;p77"/>
            <p:cNvGrpSpPr/>
            <p:nvPr/>
          </p:nvGrpSpPr>
          <p:grpSpPr>
            <a:xfrm>
              <a:off x="5532290" y="2881789"/>
              <a:ext cx="620516" cy="305456"/>
              <a:chOff x="5532290" y="2881789"/>
              <a:chExt cx="620516" cy="305456"/>
            </a:xfrm>
          </p:grpSpPr>
          <p:sp>
            <p:nvSpPr>
              <p:cNvPr id="196" name="Google Shape;5032;p77"/>
              <p:cNvSpPr/>
              <p:nvPr/>
            </p:nvSpPr>
            <p:spPr>
              <a:xfrm>
                <a:off x="5532290" y="2891586"/>
                <a:ext cx="341346" cy="295659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21" y="0"/>
                    </a:moveTo>
                    <a:lnTo>
                      <a:pt x="0" y="2230920"/>
                    </a:lnTo>
                    <a:lnTo>
                      <a:pt x="2576042" y="2230920"/>
                    </a:lnTo>
                    <a:lnTo>
                      <a:pt x="1288021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/>
              </a:p>
            </p:txBody>
          </p:sp>
          <p:sp>
            <p:nvSpPr>
              <p:cNvPr id="197" name="Google Shape;5033;p77"/>
              <p:cNvSpPr/>
              <p:nvPr/>
            </p:nvSpPr>
            <p:spPr>
              <a:xfrm>
                <a:off x="5837311" y="2881789"/>
                <a:ext cx="315495" cy="288369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2857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/>
              </a:p>
            </p:txBody>
          </p:sp>
        </p:grpSp>
      </p:grpSp>
      <p:grpSp>
        <p:nvGrpSpPr>
          <p:cNvPr id="204" name="Google Shape;5034;p77"/>
          <p:cNvGrpSpPr/>
          <p:nvPr/>
        </p:nvGrpSpPr>
        <p:grpSpPr>
          <a:xfrm>
            <a:off x="8240356" y="3170703"/>
            <a:ext cx="269068" cy="645491"/>
            <a:chOff x="7026852" y="3311869"/>
            <a:chExt cx="434331" cy="1041954"/>
          </a:xfrm>
        </p:grpSpPr>
        <p:sp>
          <p:nvSpPr>
            <p:cNvPr id="205" name="Google Shape;5035;p77"/>
            <p:cNvSpPr/>
            <p:nvPr/>
          </p:nvSpPr>
          <p:spPr>
            <a:xfrm>
              <a:off x="7026852" y="3311869"/>
              <a:ext cx="434331" cy="847405"/>
            </a:xfrm>
            <a:custGeom>
              <a:avLst/>
              <a:gdLst/>
              <a:ahLst/>
              <a:cxnLst/>
              <a:rect l="l" t="t" r="r" b="b"/>
              <a:pathLst>
                <a:path w="16734" h="32649" extrusionOk="0">
                  <a:moveTo>
                    <a:pt x="8369" y="0"/>
                  </a:moveTo>
                  <a:cubicBezTo>
                    <a:pt x="3747" y="0"/>
                    <a:pt x="1" y="3747"/>
                    <a:pt x="1" y="8366"/>
                  </a:cubicBezTo>
                  <a:lnTo>
                    <a:pt x="1" y="32649"/>
                  </a:lnTo>
                  <a:lnTo>
                    <a:pt x="16734" y="32649"/>
                  </a:lnTo>
                  <a:lnTo>
                    <a:pt x="16734" y="8366"/>
                  </a:lnTo>
                  <a:cubicBezTo>
                    <a:pt x="16734" y="3744"/>
                    <a:pt x="12987" y="0"/>
                    <a:pt x="8369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5036;p77"/>
            <p:cNvSpPr/>
            <p:nvPr/>
          </p:nvSpPr>
          <p:spPr>
            <a:xfrm>
              <a:off x="7082395" y="3359392"/>
              <a:ext cx="323321" cy="323321"/>
            </a:xfrm>
            <a:custGeom>
              <a:avLst/>
              <a:gdLst/>
              <a:ahLst/>
              <a:cxnLst/>
              <a:rect l="l" t="t" r="r" b="b"/>
              <a:pathLst>
                <a:path w="12457" h="12457" extrusionOk="0">
                  <a:moveTo>
                    <a:pt x="6229" y="1"/>
                  </a:moveTo>
                  <a:cubicBezTo>
                    <a:pt x="2788" y="1"/>
                    <a:pt x="1" y="2788"/>
                    <a:pt x="1" y="6229"/>
                  </a:cubicBezTo>
                  <a:cubicBezTo>
                    <a:pt x="1" y="9670"/>
                    <a:pt x="2788" y="12457"/>
                    <a:pt x="6229" y="12457"/>
                  </a:cubicBezTo>
                  <a:cubicBezTo>
                    <a:pt x="9666" y="12457"/>
                    <a:pt x="12457" y="9670"/>
                    <a:pt x="12457" y="6229"/>
                  </a:cubicBezTo>
                  <a:cubicBezTo>
                    <a:pt x="12457" y="2788"/>
                    <a:pt x="9666" y="1"/>
                    <a:pt x="6229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5037;p77"/>
            <p:cNvSpPr/>
            <p:nvPr/>
          </p:nvSpPr>
          <p:spPr>
            <a:xfrm>
              <a:off x="7026852" y="4159239"/>
              <a:ext cx="434331" cy="194585"/>
            </a:xfrm>
            <a:custGeom>
              <a:avLst/>
              <a:gdLst/>
              <a:ahLst/>
              <a:cxnLst/>
              <a:rect l="l" t="t" r="r" b="b"/>
              <a:pathLst>
                <a:path w="16734" h="7497" extrusionOk="0">
                  <a:moveTo>
                    <a:pt x="1" y="1"/>
                  </a:moveTo>
                  <a:lnTo>
                    <a:pt x="8369" y="7496"/>
                  </a:lnTo>
                  <a:lnTo>
                    <a:pt x="16734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8" name="Google Shape;5038;p77"/>
          <p:cNvGrpSpPr/>
          <p:nvPr/>
        </p:nvGrpSpPr>
        <p:grpSpPr>
          <a:xfrm>
            <a:off x="6256937" y="3209941"/>
            <a:ext cx="293882" cy="293836"/>
            <a:chOff x="4873519" y="3311869"/>
            <a:chExt cx="499374" cy="499296"/>
          </a:xfrm>
        </p:grpSpPr>
        <p:sp>
          <p:nvSpPr>
            <p:cNvPr id="209" name="Google Shape;5039;p77"/>
            <p:cNvSpPr/>
            <p:nvPr/>
          </p:nvSpPr>
          <p:spPr>
            <a:xfrm>
              <a:off x="4873519" y="3311869"/>
              <a:ext cx="499374" cy="499296"/>
            </a:xfrm>
            <a:custGeom>
              <a:avLst/>
              <a:gdLst/>
              <a:ahLst/>
              <a:cxnLst/>
              <a:rect l="l" t="t" r="r" b="b"/>
              <a:pathLst>
                <a:path w="19240" h="19237" extrusionOk="0">
                  <a:moveTo>
                    <a:pt x="1" y="0"/>
                  </a:moveTo>
                  <a:lnTo>
                    <a:pt x="1" y="9618"/>
                  </a:lnTo>
                  <a:cubicBezTo>
                    <a:pt x="1" y="14929"/>
                    <a:pt x="4308" y="19236"/>
                    <a:pt x="9619" y="19236"/>
                  </a:cubicBezTo>
                  <a:cubicBezTo>
                    <a:pt x="14933" y="19236"/>
                    <a:pt x="19240" y="14929"/>
                    <a:pt x="19240" y="9618"/>
                  </a:cubicBezTo>
                  <a:cubicBezTo>
                    <a:pt x="19240" y="4307"/>
                    <a:pt x="14933" y="0"/>
                    <a:pt x="9619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5040;p77"/>
            <p:cNvSpPr/>
            <p:nvPr/>
          </p:nvSpPr>
          <p:spPr>
            <a:xfrm>
              <a:off x="4894620" y="3329830"/>
              <a:ext cx="202112" cy="182386"/>
            </a:xfrm>
            <a:custGeom>
              <a:avLst/>
              <a:gdLst/>
              <a:ahLst/>
              <a:cxnLst/>
              <a:rect l="l" t="t" r="r" b="b"/>
              <a:pathLst>
                <a:path w="7787" h="7027" extrusionOk="0">
                  <a:moveTo>
                    <a:pt x="0" y="1"/>
                  </a:moveTo>
                  <a:lnTo>
                    <a:pt x="0" y="7026"/>
                  </a:lnTo>
                  <a:lnTo>
                    <a:pt x="7787" y="1"/>
                  </a:ln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1" name="Google Shape;5041;p77"/>
          <p:cNvGrpSpPr/>
          <p:nvPr/>
        </p:nvGrpSpPr>
        <p:grpSpPr>
          <a:xfrm>
            <a:off x="6256937" y="3522312"/>
            <a:ext cx="293882" cy="293882"/>
            <a:chOff x="4873519" y="3875839"/>
            <a:chExt cx="499374" cy="499374"/>
          </a:xfrm>
        </p:grpSpPr>
        <p:sp>
          <p:nvSpPr>
            <p:cNvPr id="212" name="Google Shape;5042;p77"/>
            <p:cNvSpPr/>
            <p:nvPr/>
          </p:nvSpPr>
          <p:spPr>
            <a:xfrm>
              <a:off x="4873519" y="3875839"/>
              <a:ext cx="499374" cy="499374"/>
            </a:xfrm>
            <a:custGeom>
              <a:avLst/>
              <a:gdLst/>
              <a:ahLst/>
              <a:cxnLst/>
              <a:rect l="l" t="t" r="r" b="b"/>
              <a:pathLst>
                <a:path w="19240" h="19240" extrusionOk="0">
                  <a:moveTo>
                    <a:pt x="1" y="1"/>
                  </a:moveTo>
                  <a:lnTo>
                    <a:pt x="1" y="9619"/>
                  </a:lnTo>
                  <a:cubicBezTo>
                    <a:pt x="1" y="14930"/>
                    <a:pt x="4308" y="19240"/>
                    <a:pt x="9619" y="19240"/>
                  </a:cubicBezTo>
                  <a:cubicBezTo>
                    <a:pt x="14933" y="19240"/>
                    <a:pt x="19240" y="14933"/>
                    <a:pt x="19240" y="9619"/>
                  </a:cubicBezTo>
                  <a:lnTo>
                    <a:pt x="19240" y="1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5043;p77"/>
            <p:cNvSpPr/>
            <p:nvPr/>
          </p:nvSpPr>
          <p:spPr>
            <a:xfrm>
              <a:off x="4894620" y="3893826"/>
              <a:ext cx="202112" cy="182360"/>
            </a:xfrm>
            <a:custGeom>
              <a:avLst/>
              <a:gdLst/>
              <a:ahLst/>
              <a:cxnLst/>
              <a:rect l="l" t="t" r="r" b="b"/>
              <a:pathLst>
                <a:path w="7787" h="7026" extrusionOk="0">
                  <a:moveTo>
                    <a:pt x="0" y="0"/>
                  </a:moveTo>
                  <a:lnTo>
                    <a:pt x="0" y="7026"/>
                  </a:lnTo>
                  <a:lnTo>
                    <a:pt x="7787" y="0"/>
                  </a:ln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4" name="Google Shape;5044;p77"/>
          <p:cNvGrpSpPr/>
          <p:nvPr/>
        </p:nvGrpSpPr>
        <p:grpSpPr>
          <a:xfrm>
            <a:off x="2487464" y="1494265"/>
            <a:ext cx="698104" cy="698208"/>
            <a:chOff x="2565073" y="2075876"/>
            <a:chExt cx="672482" cy="672518"/>
          </a:xfrm>
        </p:grpSpPr>
        <p:sp>
          <p:nvSpPr>
            <p:cNvPr id="215" name="Google Shape;5045;p77"/>
            <p:cNvSpPr/>
            <p:nvPr/>
          </p:nvSpPr>
          <p:spPr>
            <a:xfrm>
              <a:off x="2642193" y="2530650"/>
              <a:ext cx="419588" cy="217743"/>
            </a:xfrm>
            <a:custGeom>
              <a:avLst/>
              <a:gdLst/>
              <a:ahLst/>
              <a:cxnLst/>
              <a:rect l="l" t="t" r="r" b="b"/>
              <a:pathLst>
                <a:path w="130611" h="67780" extrusionOk="0">
                  <a:moveTo>
                    <a:pt x="28498" y="0"/>
                  </a:moveTo>
                  <a:cubicBezTo>
                    <a:pt x="24484" y="0"/>
                    <a:pt x="20456" y="1023"/>
                    <a:pt x="16802" y="3132"/>
                  </a:cubicBezTo>
                  <a:lnTo>
                    <a:pt x="16191" y="3487"/>
                  </a:lnTo>
                  <a:cubicBezTo>
                    <a:pt x="1795" y="11796"/>
                    <a:pt x="1" y="31826"/>
                    <a:pt x="12628" y="42639"/>
                  </a:cubicBezTo>
                  <a:cubicBezTo>
                    <a:pt x="28340" y="56094"/>
                    <a:pt x="48088" y="64970"/>
                    <a:pt x="69808" y="67207"/>
                  </a:cubicBezTo>
                  <a:cubicBezTo>
                    <a:pt x="70015" y="67227"/>
                    <a:pt x="70217" y="67252"/>
                    <a:pt x="70419" y="67271"/>
                  </a:cubicBezTo>
                  <a:cubicBezTo>
                    <a:pt x="70804" y="67306"/>
                    <a:pt x="71188" y="67345"/>
                    <a:pt x="71572" y="67375"/>
                  </a:cubicBezTo>
                  <a:cubicBezTo>
                    <a:pt x="72080" y="67419"/>
                    <a:pt x="72588" y="67464"/>
                    <a:pt x="73100" y="67498"/>
                  </a:cubicBezTo>
                  <a:lnTo>
                    <a:pt x="73440" y="67523"/>
                  </a:lnTo>
                  <a:cubicBezTo>
                    <a:pt x="75877" y="67694"/>
                    <a:pt x="78323" y="67780"/>
                    <a:pt x="80773" y="67780"/>
                  </a:cubicBezTo>
                  <a:cubicBezTo>
                    <a:pt x="97672" y="67780"/>
                    <a:pt x="114788" y="63683"/>
                    <a:pt x="130611" y="55083"/>
                  </a:cubicBezTo>
                  <a:lnTo>
                    <a:pt x="106348" y="13068"/>
                  </a:lnTo>
                  <a:cubicBezTo>
                    <a:pt x="98422" y="17162"/>
                    <a:pt x="89641" y="19287"/>
                    <a:pt x="80747" y="19287"/>
                  </a:cubicBezTo>
                  <a:cubicBezTo>
                    <a:pt x="79675" y="19287"/>
                    <a:pt x="78601" y="19256"/>
                    <a:pt x="77526" y="19194"/>
                  </a:cubicBezTo>
                  <a:cubicBezTo>
                    <a:pt x="77220" y="19174"/>
                    <a:pt x="76910" y="19149"/>
                    <a:pt x="76599" y="19130"/>
                  </a:cubicBezTo>
                  <a:cubicBezTo>
                    <a:pt x="76072" y="19090"/>
                    <a:pt x="75545" y="19051"/>
                    <a:pt x="75017" y="18997"/>
                  </a:cubicBezTo>
                  <a:cubicBezTo>
                    <a:pt x="74943" y="18992"/>
                    <a:pt x="74865" y="18982"/>
                    <a:pt x="74791" y="18972"/>
                  </a:cubicBezTo>
                  <a:cubicBezTo>
                    <a:pt x="73347" y="18819"/>
                    <a:pt x="71908" y="18612"/>
                    <a:pt x="70478" y="18351"/>
                  </a:cubicBezTo>
                  <a:cubicBezTo>
                    <a:pt x="70409" y="18336"/>
                    <a:pt x="70340" y="18331"/>
                    <a:pt x="70266" y="18317"/>
                  </a:cubicBezTo>
                  <a:cubicBezTo>
                    <a:pt x="60646" y="16518"/>
                    <a:pt x="51666" y="12220"/>
                    <a:pt x="44224" y="5857"/>
                  </a:cubicBezTo>
                  <a:cubicBezTo>
                    <a:pt x="39725" y="2011"/>
                    <a:pt x="34125" y="0"/>
                    <a:pt x="28498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" name="Google Shape;5046;p77"/>
            <p:cNvSpPr/>
            <p:nvPr/>
          </p:nvSpPr>
          <p:spPr>
            <a:xfrm>
              <a:off x="2910083" y="2420918"/>
              <a:ext cx="327379" cy="312727"/>
            </a:xfrm>
            <a:custGeom>
              <a:avLst/>
              <a:gdLst/>
              <a:ahLst/>
              <a:cxnLst/>
              <a:rect l="l" t="t" r="r" b="b"/>
              <a:pathLst>
                <a:path w="101908" h="97347" extrusionOk="0">
                  <a:moveTo>
                    <a:pt x="53377" y="1"/>
                  </a:moveTo>
                  <a:cubicBezTo>
                    <a:pt x="52884" y="9843"/>
                    <a:pt x="49823" y="19390"/>
                    <a:pt x="44495" y="27689"/>
                  </a:cubicBezTo>
                  <a:lnTo>
                    <a:pt x="44490" y="27684"/>
                  </a:lnTo>
                  <a:cubicBezTo>
                    <a:pt x="37847" y="37980"/>
                    <a:pt x="27936" y="45964"/>
                    <a:pt x="16216" y="50163"/>
                  </a:cubicBezTo>
                  <a:cubicBezTo>
                    <a:pt x="6521" y="53638"/>
                    <a:pt x="1" y="62746"/>
                    <a:pt x="1" y="73041"/>
                  </a:cubicBezTo>
                  <a:cubicBezTo>
                    <a:pt x="1" y="86873"/>
                    <a:pt x="11336" y="97347"/>
                    <a:pt x="24173" y="97347"/>
                  </a:cubicBezTo>
                  <a:cubicBezTo>
                    <a:pt x="26820" y="97347"/>
                    <a:pt x="29530" y="96902"/>
                    <a:pt x="32219" y="95949"/>
                  </a:cubicBezTo>
                  <a:cubicBezTo>
                    <a:pt x="49306" y="89897"/>
                    <a:pt x="64347" y="79537"/>
                    <a:pt x="76048" y="66171"/>
                  </a:cubicBezTo>
                  <a:cubicBezTo>
                    <a:pt x="76329" y="65870"/>
                    <a:pt x="76609" y="65570"/>
                    <a:pt x="76881" y="65254"/>
                  </a:cubicBezTo>
                  <a:cubicBezTo>
                    <a:pt x="92548" y="46905"/>
                    <a:pt x="101267" y="23751"/>
                    <a:pt x="101907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" name="Google Shape;5047;p77"/>
            <p:cNvSpPr/>
            <p:nvPr/>
          </p:nvSpPr>
          <p:spPr>
            <a:xfrm>
              <a:off x="2999034" y="2125384"/>
              <a:ext cx="238522" cy="411351"/>
            </a:xfrm>
            <a:custGeom>
              <a:avLst/>
              <a:gdLst/>
              <a:ahLst/>
              <a:cxnLst/>
              <a:rect l="l" t="t" r="r" b="b"/>
              <a:pathLst>
                <a:path w="74248" h="128047" extrusionOk="0">
                  <a:moveTo>
                    <a:pt x="24273" y="0"/>
                  </a:moveTo>
                  <a:lnTo>
                    <a:pt x="0" y="42036"/>
                  </a:lnTo>
                  <a:cubicBezTo>
                    <a:pt x="7521" y="46866"/>
                    <a:pt x="13775" y="53430"/>
                    <a:pt x="18236" y="61173"/>
                  </a:cubicBezTo>
                  <a:cubicBezTo>
                    <a:pt x="18694" y="61966"/>
                    <a:pt x="19128" y="62765"/>
                    <a:pt x="19542" y="63573"/>
                  </a:cubicBezTo>
                  <a:cubicBezTo>
                    <a:pt x="19601" y="63696"/>
                    <a:pt x="19665" y="63829"/>
                    <a:pt x="19729" y="63953"/>
                  </a:cubicBezTo>
                  <a:cubicBezTo>
                    <a:pt x="19970" y="64426"/>
                    <a:pt x="20202" y="64904"/>
                    <a:pt x="20429" y="65382"/>
                  </a:cubicBezTo>
                  <a:cubicBezTo>
                    <a:pt x="20557" y="65658"/>
                    <a:pt x="20685" y="65929"/>
                    <a:pt x="20808" y="66210"/>
                  </a:cubicBezTo>
                  <a:cubicBezTo>
                    <a:pt x="21079" y="66806"/>
                    <a:pt x="21346" y="67408"/>
                    <a:pt x="21592" y="68014"/>
                  </a:cubicBezTo>
                  <a:cubicBezTo>
                    <a:pt x="21676" y="68226"/>
                    <a:pt x="21755" y="68433"/>
                    <a:pt x="21838" y="68645"/>
                  </a:cubicBezTo>
                  <a:cubicBezTo>
                    <a:pt x="22036" y="69142"/>
                    <a:pt x="22223" y="69645"/>
                    <a:pt x="22405" y="70148"/>
                  </a:cubicBezTo>
                  <a:cubicBezTo>
                    <a:pt x="25816" y="79561"/>
                    <a:pt x="26649" y="89714"/>
                    <a:pt x="24815" y="99561"/>
                  </a:cubicBezTo>
                  <a:cubicBezTo>
                    <a:pt x="22952" y="109586"/>
                    <a:pt x="27738" y="119679"/>
                    <a:pt x="36570" y="124780"/>
                  </a:cubicBezTo>
                  <a:cubicBezTo>
                    <a:pt x="40441" y="127014"/>
                    <a:pt x="44590" y="128047"/>
                    <a:pt x="48651" y="128047"/>
                  </a:cubicBezTo>
                  <a:cubicBezTo>
                    <a:pt x="59837" y="128047"/>
                    <a:pt x="70356" y="120215"/>
                    <a:pt x="72558" y="108102"/>
                  </a:cubicBezTo>
                  <a:cubicBezTo>
                    <a:pt x="73686" y="101887"/>
                    <a:pt x="74248" y="95579"/>
                    <a:pt x="74248" y="89261"/>
                  </a:cubicBezTo>
                  <a:cubicBezTo>
                    <a:pt x="74243" y="71168"/>
                    <a:pt x="69655" y="54150"/>
                    <a:pt x="61577" y="39305"/>
                  </a:cubicBezTo>
                  <a:lnTo>
                    <a:pt x="61557" y="39315"/>
                  </a:lnTo>
                  <a:cubicBezTo>
                    <a:pt x="61123" y="38517"/>
                    <a:pt x="60680" y="37723"/>
                    <a:pt x="60222" y="36930"/>
                  </a:cubicBezTo>
                  <a:cubicBezTo>
                    <a:pt x="51178" y="21262"/>
                    <a:pt x="38694" y="8818"/>
                    <a:pt x="24273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5048;p77"/>
            <p:cNvSpPr/>
            <p:nvPr/>
          </p:nvSpPr>
          <p:spPr>
            <a:xfrm>
              <a:off x="2740849" y="2075876"/>
              <a:ext cx="419604" cy="217734"/>
            </a:xfrm>
            <a:custGeom>
              <a:avLst/>
              <a:gdLst/>
              <a:ahLst/>
              <a:cxnLst/>
              <a:rect l="l" t="t" r="r" b="b"/>
              <a:pathLst>
                <a:path w="130616" h="67777" extrusionOk="0">
                  <a:moveTo>
                    <a:pt x="49853" y="1"/>
                  </a:moveTo>
                  <a:cubicBezTo>
                    <a:pt x="32949" y="1"/>
                    <a:pt x="15828" y="4093"/>
                    <a:pt x="0" y="12696"/>
                  </a:cubicBezTo>
                  <a:lnTo>
                    <a:pt x="24263" y="54711"/>
                  </a:lnTo>
                  <a:cubicBezTo>
                    <a:pt x="32189" y="50621"/>
                    <a:pt x="40970" y="48497"/>
                    <a:pt x="49860" y="48497"/>
                  </a:cubicBezTo>
                  <a:cubicBezTo>
                    <a:pt x="50932" y="48497"/>
                    <a:pt x="52006" y="48528"/>
                    <a:pt x="53080" y="48590"/>
                  </a:cubicBezTo>
                  <a:cubicBezTo>
                    <a:pt x="53391" y="48605"/>
                    <a:pt x="53701" y="48630"/>
                    <a:pt x="54012" y="48649"/>
                  </a:cubicBezTo>
                  <a:cubicBezTo>
                    <a:pt x="54539" y="48689"/>
                    <a:pt x="55066" y="48728"/>
                    <a:pt x="55594" y="48782"/>
                  </a:cubicBezTo>
                  <a:cubicBezTo>
                    <a:pt x="55668" y="48792"/>
                    <a:pt x="55746" y="48802"/>
                    <a:pt x="55820" y="48807"/>
                  </a:cubicBezTo>
                  <a:cubicBezTo>
                    <a:pt x="57264" y="48960"/>
                    <a:pt x="58704" y="49172"/>
                    <a:pt x="60133" y="49433"/>
                  </a:cubicBezTo>
                  <a:cubicBezTo>
                    <a:pt x="60202" y="49448"/>
                    <a:pt x="60271" y="49453"/>
                    <a:pt x="60345" y="49462"/>
                  </a:cubicBezTo>
                  <a:cubicBezTo>
                    <a:pt x="69965" y="51266"/>
                    <a:pt x="78945" y="55564"/>
                    <a:pt x="86387" y="61927"/>
                  </a:cubicBezTo>
                  <a:cubicBezTo>
                    <a:pt x="90886" y="65767"/>
                    <a:pt x="96484" y="67777"/>
                    <a:pt x="102111" y="67777"/>
                  </a:cubicBezTo>
                  <a:cubicBezTo>
                    <a:pt x="106125" y="67777"/>
                    <a:pt x="110154" y="66754"/>
                    <a:pt x="113809" y="64642"/>
                  </a:cubicBezTo>
                  <a:lnTo>
                    <a:pt x="114420" y="64292"/>
                  </a:lnTo>
                  <a:cubicBezTo>
                    <a:pt x="128816" y="55983"/>
                    <a:pt x="130615" y="35958"/>
                    <a:pt x="117988" y="25140"/>
                  </a:cubicBezTo>
                  <a:cubicBezTo>
                    <a:pt x="102271" y="11685"/>
                    <a:pt x="82523" y="2809"/>
                    <a:pt x="60803" y="572"/>
                  </a:cubicBezTo>
                  <a:cubicBezTo>
                    <a:pt x="60596" y="552"/>
                    <a:pt x="60394" y="532"/>
                    <a:pt x="60192" y="513"/>
                  </a:cubicBezTo>
                  <a:cubicBezTo>
                    <a:pt x="59808" y="473"/>
                    <a:pt x="59423" y="439"/>
                    <a:pt x="59039" y="404"/>
                  </a:cubicBezTo>
                  <a:cubicBezTo>
                    <a:pt x="58531" y="360"/>
                    <a:pt x="58023" y="320"/>
                    <a:pt x="57511" y="281"/>
                  </a:cubicBezTo>
                  <a:lnTo>
                    <a:pt x="57171" y="256"/>
                  </a:lnTo>
                  <a:cubicBezTo>
                    <a:pt x="54739" y="86"/>
                    <a:pt x="52298" y="1"/>
                    <a:pt x="4985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" name="Google Shape;5049;p77"/>
            <p:cNvSpPr/>
            <p:nvPr/>
          </p:nvSpPr>
          <p:spPr>
            <a:xfrm>
              <a:off x="2565167" y="2090625"/>
              <a:ext cx="327379" cy="312740"/>
            </a:xfrm>
            <a:custGeom>
              <a:avLst/>
              <a:gdLst/>
              <a:ahLst/>
              <a:cxnLst/>
              <a:rect l="l" t="t" r="r" b="b"/>
              <a:pathLst>
                <a:path w="101908" h="97351" extrusionOk="0">
                  <a:moveTo>
                    <a:pt x="77732" y="1"/>
                  </a:moveTo>
                  <a:cubicBezTo>
                    <a:pt x="75086" y="1"/>
                    <a:pt x="72377" y="446"/>
                    <a:pt x="69690" y="1397"/>
                  </a:cubicBezTo>
                  <a:cubicBezTo>
                    <a:pt x="52607" y="7449"/>
                    <a:pt x="37561" y="17814"/>
                    <a:pt x="25865" y="31175"/>
                  </a:cubicBezTo>
                  <a:cubicBezTo>
                    <a:pt x="25580" y="31476"/>
                    <a:pt x="25299" y="31776"/>
                    <a:pt x="25028" y="32097"/>
                  </a:cubicBezTo>
                  <a:cubicBezTo>
                    <a:pt x="9365" y="50441"/>
                    <a:pt x="646" y="73600"/>
                    <a:pt x="1" y="97350"/>
                  </a:cubicBezTo>
                  <a:lnTo>
                    <a:pt x="48536" y="97350"/>
                  </a:lnTo>
                  <a:cubicBezTo>
                    <a:pt x="49024" y="87503"/>
                    <a:pt x="52085" y="77956"/>
                    <a:pt x="57413" y="69662"/>
                  </a:cubicBezTo>
                  <a:lnTo>
                    <a:pt x="57418" y="69662"/>
                  </a:lnTo>
                  <a:cubicBezTo>
                    <a:pt x="64061" y="59371"/>
                    <a:pt x="73977" y="51382"/>
                    <a:pt x="85697" y="47183"/>
                  </a:cubicBezTo>
                  <a:cubicBezTo>
                    <a:pt x="95382" y="43708"/>
                    <a:pt x="101907" y="34605"/>
                    <a:pt x="101907" y="24310"/>
                  </a:cubicBezTo>
                  <a:cubicBezTo>
                    <a:pt x="101907" y="10473"/>
                    <a:pt x="90570" y="1"/>
                    <a:pt x="77732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" name="Google Shape;5050;p77"/>
            <p:cNvSpPr/>
            <p:nvPr/>
          </p:nvSpPr>
          <p:spPr>
            <a:xfrm>
              <a:off x="2565073" y="2287538"/>
              <a:ext cx="218572" cy="409555"/>
            </a:xfrm>
            <a:custGeom>
              <a:avLst/>
              <a:gdLst/>
              <a:ahLst/>
              <a:cxnLst/>
              <a:rect l="l" t="t" r="r" b="b"/>
              <a:pathLst>
                <a:path w="68038" h="127488" extrusionOk="0">
                  <a:moveTo>
                    <a:pt x="25598" y="0"/>
                  </a:moveTo>
                  <a:cubicBezTo>
                    <a:pt x="14413" y="0"/>
                    <a:pt x="3897" y="7831"/>
                    <a:pt x="1695" y="19943"/>
                  </a:cubicBezTo>
                  <a:cubicBezTo>
                    <a:pt x="567" y="26163"/>
                    <a:pt x="0" y="32466"/>
                    <a:pt x="5" y="38785"/>
                  </a:cubicBezTo>
                  <a:cubicBezTo>
                    <a:pt x="5" y="56877"/>
                    <a:pt x="4598" y="73900"/>
                    <a:pt x="12676" y="88745"/>
                  </a:cubicBezTo>
                  <a:lnTo>
                    <a:pt x="12696" y="88735"/>
                  </a:lnTo>
                  <a:cubicBezTo>
                    <a:pt x="13125" y="89533"/>
                    <a:pt x="13568" y="90327"/>
                    <a:pt x="14027" y="91120"/>
                  </a:cubicBezTo>
                  <a:cubicBezTo>
                    <a:pt x="22888" y="106463"/>
                    <a:pt x="35052" y="118705"/>
                    <a:pt x="49093" y="127488"/>
                  </a:cubicBezTo>
                  <a:cubicBezTo>
                    <a:pt x="44721" y="124742"/>
                    <a:pt x="40552" y="121677"/>
                    <a:pt x="36634" y="118316"/>
                  </a:cubicBezTo>
                  <a:cubicBezTo>
                    <a:pt x="24002" y="107503"/>
                    <a:pt x="25801" y="87473"/>
                    <a:pt x="40197" y="79164"/>
                  </a:cubicBezTo>
                  <a:lnTo>
                    <a:pt x="40808" y="78809"/>
                  </a:lnTo>
                  <a:cubicBezTo>
                    <a:pt x="44459" y="76702"/>
                    <a:pt x="48483" y="75681"/>
                    <a:pt x="52492" y="75681"/>
                  </a:cubicBezTo>
                  <a:cubicBezTo>
                    <a:pt x="58042" y="75681"/>
                    <a:pt x="63566" y="77637"/>
                    <a:pt x="68038" y="81377"/>
                  </a:cubicBezTo>
                  <a:cubicBezTo>
                    <a:pt x="63238" y="77256"/>
                    <a:pt x="59172" y="72353"/>
                    <a:pt x="56017" y="66877"/>
                  </a:cubicBezTo>
                  <a:cubicBezTo>
                    <a:pt x="55559" y="66083"/>
                    <a:pt x="55120" y="65280"/>
                    <a:pt x="54706" y="64472"/>
                  </a:cubicBezTo>
                  <a:cubicBezTo>
                    <a:pt x="54647" y="64349"/>
                    <a:pt x="54583" y="64221"/>
                    <a:pt x="54519" y="64092"/>
                  </a:cubicBezTo>
                  <a:cubicBezTo>
                    <a:pt x="54278" y="63619"/>
                    <a:pt x="54046" y="63141"/>
                    <a:pt x="53824" y="62663"/>
                  </a:cubicBezTo>
                  <a:cubicBezTo>
                    <a:pt x="53691" y="62392"/>
                    <a:pt x="53568" y="62116"/>
                    <a:pt x="53440" y="61840"/>
                  </a:cubicBezTo>
                  <a:cubicBezTo>
                    <a:pt x="53169" y="61239"/>
                    <a:pt x="52907" y="60637"/>
                    <a:pt x="52656" y="60031"/>
                  </a:cubicBezTo>
                  <a:cubicBezTo>
                    <a:pt x="52572" y="59824"/>
                    <a:pt x="52493" y="59612"/>
                    <a:pt x="52410" y="59400"/>
                  </a:cubicBezTo>
                  <a:cubicBezTo>
                    <a:pt x="52217" y="58903"/>
                    <a:pt x="52025" y="58400"/>
                    <a:pt x="51843" y="57902"/>
                  </a:cubicBezTo>
                  <a:cubicBezTo>
                    <a:pt x="48437" y="48484"/>
                    <a:pt x="47604" y="38331"/>
                    <a:pt x="49433" y="28484"/>
                  </a:cubicBezTo>
                  <a:cubicBezTo>
                    <a:pt x="51301" y="18459"/>
                    <a:pt x="46515" y="8366"/>
                    <a:pt x="37683" y="3270"/>
                  </a:cubicBezTo>
                  <a:cubicBezTo>
                    <a:pt x="33811" y="1033"/>
                    <a:pt x="29660" y="0"/>
                    <a:pt x="25598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21" name="Google Shape;5051;p77"/>
          <p:cNvGrpSpPr/>
          <p:nvPr/>
        </p:nvGrpSpPr>
        <p:grpSpPr>
          <a:xfrm>
            <a:off x="5710875" y="3178865"/>
            <a:ext cx="438354" cy="637329"/>
            <a:chOff x="1697726" y="3244179"/>
            <a:chExt cx="788124" cy="1146069"/>
          </a:xfrm>
        </p:grpSpPr>
        <p:sp>
          <p:nvSpPr>
            <p:cNvPr id="222" name="Google Shape;5052;p77"/>
            <p:cNvSpPr/>
            <p:nvPr/>
          </p:nvSpPr>
          <p:spPr>
            <a:xfrm>
              <a:off x="1697726" y="3244179"/>
              <a:ext cx="788124" cy="1146069"/>
            </a:xfrm>
            <a:custGeom>
              <a:avLst/>
              <a:gdLst/>
              <a:ahLst/>
              <a:cxnLst/>
              <a:rect l="l" t="t" r="r" b="b"/>
              <a:pathLst>
                <a:path w="30365" h="44156" extrusionOk="0">
                  <a:moveTo>
                    <a:pt x="18841" y="1"/>
                  </a:moveTo>
                  <a:lnTo>
                    <a:pt x="18841" y="3319"/>
                  </a:lnTo>
                  <a:lnTo>
                    <a:pt x="7583" y="3319"/>
                  </a:lnTo>
                  <a:cubicBezTo>
                    <a:pt x="5740" y="3319"/>
                    <a:pt x="4248" y="4814"/>
                    <a:pt x="4248" y="6658"/>
                  </a:cubicBezTo>
                  <a:lnTo>
                    <a:pt x="4248" y="29436"/>
                  </a:lnTo>
                  <a:lnTo>
                    <a:pt x="1" y="29436"/>
                  </a:lnTo>
                  <a:lnTo>
                    <a:pt x="1" y="44155"/>
                  </a:lnTo>
                  <a:lnTo>
                    <a:pt x="14720" y="44155"/>
                  </a:lnTo>
                  <a:lnTo>
                    <a:pt x="14720" y="29436"/>
                  </a:lnTo>
                  <a:lnTo>
                    <a:pt x="10922" y="29436"/>
                  </a:lnTo>
                  <a:lnTo>
                    <a:pt x="10922" y="9993"/>
                  </a:lnTo>
                  <a:lnTo>
                    <a:pt x="18841" y="9993"/>
                  </a:lnTo>
                  <a:lnTo>
                    <a:pt x="18841" y="13311"/>
                  </a:lnTo>
                  <a:lnTo>
                    <a:pt x="30365" y="6658"/>
                  </a:lnTo>
                  <a:lnTo>
                    <a:pt x="18841" y="1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5053;p77"/>
            <p:cNvSpPr/>
            <p:nvPr/>
          </p:nvSpPr>
          <p:spPr>
            <a:xfrm>
              <a:off x="1743302" y="4053603"/>
              <a:ext cx="291293" cy="291267"/>
            </a:xfrm>
            <a:custGeom>
              <a:avLst/>
              <a:gdLst/>
              <a:ahLst/>
              <a:cxnLst/>
              <a:rect l="l" t="t" r="r" b="b"/>
              <a:pathLst>
                <a:path w="11223" h="11222" extrusionOk="0">
                  <a:moveTo>
                    <a:pt x="1" y="0"/>
                  </a:moveTo>
                  <a:lnTo>
                    <a:pt x="1" y="11222"/>
                  </a:lnTo>
                  <a:lnTo>
                    <a:pt x="11222" y="11222"/>
                  </a:lnTo>
                  <a:lnTo>
                    <a:pt x="11222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24" name="Google Shape;5054;p77"/>
          <p:cNvSpPr/>
          <p:nvPr/>
        </p:nvSpPr>
        <p:spPr>
          <a:xfrm>
            <a:off x="8208134" y="3066649"/>
            <a:ext cx="204" cy="4"/>
          </a:xfrm>
          <a:custGeom>
            <a:avLst/>
            <a:gdLst/>
            <a:ahLst/>
            <a:cxnLst/>
            <a:rect l="l" t="t" r="r" b="b"/>
            <a:pathLst>
              <a:path w="48" h="1" extrusionOk="0">
                <a:moveTo>
                  <a:pt x="48" y="0"/>
                </a:moveTo>
                <a:lnTo>
                  <a:pt x="1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25" name="Google Shape;5055;p77"/>
          <p:cNvGrpSpPr/>
          <p:nvPr/>
        </p:nvGrpSpPr>
        <p:grpSpPr>
          <a:xfrm>
            <a:off x="7712089" y="1507228"/>
            <a:ext cx="799565" cy="670282"/>
            <a:chOff x="7617850" y="2063282"/>
            <a:chExt cx="799565" cy="670282"/>
          </a:xfrm>
        </p:grpSpPr>
        <p:cxnSp>
          <p:nvCxnSpPr>
            <p:cNvPr id="226" name="Google Shape;5056;p77"/>
            <p:cNvCxnSpPr/>
            <p:nvPr/>
          </p:nvCxnSpPr>
          <p:spPr>
            <a:xfrm rot="5400000" flipH="1">
              <a:off x="7629118" y="2104714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27" name="Google Shape;5057;p77"/>
            <p:cNvCxnSpPr/>
            <p:nvPr/>
          </p:nvCxnSpPr>
          <p:spPr>
            <a:xfrm rot="-5400000">
              <a:off x="8276270" y="2104714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28" name="Google Shape;5058;p77"/>
            <p:cNvCxnSpPr/>
            <p:nvPr/>
          </p:nvCxnSpPr>
          <p:spPr>
            <a:xfrm rot="5400000">
              <a:off x="7629118" y="2612964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29" name="Google Shape;5059;p77"/>
            <p:cNvCxnSpPr/>
            <p:nvPr/>
          </p:nvCxnSpPr>
          <p:spPr>
            <a:xfrm rot="-5400000" flipH="1">
              <a:off x="8276270" y="2612964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30" name="Google Shape;5060;p77"/>
            <p:cNvCxnSpPr/>
            <p:nvPr/>
          </p:nvCxnSpPr>
          <p:spPr>
            <a:xfrm rot="10800000">
              <a:off x="7617850" y="2393356"/>
              <a:ext cx="83400" cy="0"/>
            </a:xfrm>
            <a:prstGeom prst="straightConnector1">
              <a:avLst/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31" name="Google Shape;5061;p77"/>
            <p:cNvCxnSpPr/>
            <p:nvPr/>
          </p:nvCxnSpPr>
          <p:spPr>
            <a:xfrm rot="10800000">
              <a:off x="8334015" y="2393356"/>
              <a:ext cx="83400" cy="0"/>
            </a:xfrm>
            <a:prstGeom prst="straightConnector1">
              <a:avLst/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grpSp>
          <p:nvGrpSpPr>
            <p:cNvPr id="232" name="Google Shape;5062;p77"/>
            <p:cNvGrpSpPr/>
            <p:nvPr/>
          </p:nvGrpSpPr>
          <p:grpSpPr>
            <a:xfrm>
              <a:off x="7734309" y="2063282"/>
              <a:ext cx="570957" cy="620095"/>
              <a:chOff x="7734309" y="2063282"/>
              <a:chExt cx="570957" cy="620095"/>
            </a:xfrm>
          </p:grpSpPr>
          <p:grpSp>
            <p:nvGrpSpPr>
              <p:cNvPr id="233" name="Google Shape;5063;p77"/>
              <p:cNvGrpSpPr/>
              <p:nvPr/>
            </p:nvGrpSpPr>
            <p:grpSpPr>
              <a:xfrm>
                <a:off x="8031573" y="2063282"/>
                <a:ext cx="273693" cy="620095"/>
                <a:chOff x="8031573" y="2063282"/>
                <a:chExt cx="273693" cy="620095"/>
              </a:xfrm>
            </p:grpSpPr>
            <p:sp>
              <p:nvSpPr>
                <p:cNvPr id="239" name="Google Shape;5064;p77"/>
                <p:cNvSpPr/>
                <p:nvPr/>
              </p:nvSpPr>
              <p:spPr>
                <a:xfrm>
                  <a:off x="8031573" y="2481676"/>
                  <a:ext cx="246012" cy="2017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44" h="14712" extrusionOk="0">
                      <a:moveTo>
                        <a:pt x="13714" y="1"/>
                      </a:moveTo>
                      <a:cubicBezTo>
                        <a:pt x="13485" y="1"/>
                        <a:pt x="13243" y="5"/>
                        <a:pt x="12987" y="13"/>
                      </a:cubicBezTo>
                      <a:cubicBezTo>
                        <a:pt x="11706" y="56"/>
                        <a:pt x="10294" y="76"/>
                        <a:pt x="8782" y="76"/>
                      </a:cubicBezTo>
                      <a:cubicBezTo>
                        <a:pt x="8568" y="76"/>
                        <a:pt x="8352" y="76"/>
                        <a:pt x="8134" y="75"/>
                      </a:cubicBezTo>
                      <a:lnTo>
                        <a:pt x="8118" y="75"/>
                      </a:lnTo>
                      <a:cubicBezTo>
                        <a:pt x="8116" y="75"/>
                        <a:pt x="8114" y="75"/>
                        <a:pt x="8112" y="75"/>
                      </a:cubicBezTo>
                      <a:cubicBezTo>
                        <a:pt x="6297" y="75"/>
                        <a:pt x="4825" y="1549"/>
                        <a:pt x="4828" y="3365"/>
                      </a:cubicBezTo>
                      <a:lnTo>
                        <a:pt x="4828" y="4847"/>
                      </a:lnTo>
                      <a:lnTo>
                        <a:pt x="6675" y="4847"/>
                      </a:lnTo>
                      <a:cubicBezTo>
                        <a:pt x="9163" y="4850"/>
                        <a:pt x="11182" y="6869"/>
                        <a:pt x="11185" y="9357"/>
                      </a:cubicBezTo>
                      <a:lnTo>
                        <a:pt x="11185" y="9535"/>
                      </a:lnTo>
                      <a:cubicBezTo>
                        <a:pt x="11185" y="9839"/>
                        <a:pt x="10936" y="10088"/>
                        <a:pt x="10632" y="10088"/>
                      </a:cubicBezTo>
                      <a:cubicBezTo>
                        <a:pt x="10328" y="10088"/>
                        <a:pt x="10079" y="9839"/>
                        <a:pt x="10079" y="9535"/>
                      </a:cubicBezTo>
                      <a:lnTo>
                        <a:pt x="10079" y="9357"/>
                      </a:lnTo>
                      <a:cubicBezTo>
                        <a:pt x="10079" y="7477"/>
                        <a:pt x="8555" y="5953"/>
                        <a:pt x="6675" y="5953"/>
                      </a:cubicBezTo>
                      <a:lnTo>
                        <a:pt x="1" y="5953"/>
                      </a:lnTo>
                      <a:lnTo>
                        <a:pt x="1" y="12851"/>
                      </a:lnTo>
                      <a:cubicBezTo>
                        <a:pt x="460" y="13288"/>
                        <a:pt x="2279" y="14711"/>
                        <a:pt x="6423" y="14711"/>
                      </a:cubicBezTo>
                      <a:cubicBezTo>
                        <a:pt x="11525" y="14711"/>
                        <a:pt x="14168" y="11628"/>
                        <a:pt x="14527" y="8571"/>
                      </a:cubicBezTo>
                      <a:cubicBezTo>
                        <a:pt x="14553" y="8351"/>
                        <a:pt x="14705" y="8169"/>
                        <a:pt x="14919" y="8105"/>
                      </a:cubicBezTo>
                      <a:cubicBezTo>
                        <a:pt x="15042" y="8069"/>
                        <a:pt x="17944" y="7154"/>
                        <a:pt x="17882" y="3957"/>
                      </a:cubicBezTo>
                      <a:cubicBezTo>
                        <a:pt x="17856" y="2779"/>
                        <a:pt x="17727" y="1961"/>
                        <a:pt x="17459" y="1392"/>
                      </a:cubicBezTo>
                      <a:cubicBezTo>
                        <a:pt x="17352" y="1201"/>
                        <a:pt x="17093" y="842"/>
                        <a:pt x="17028" y="780"/>
                      </a:cubicBezTo>
                      <a:cubicBezTo>
                        <a:pt x="16462" y="243"/>
                        <a:pt x="15452" y="1"/>
                        <a:pt x="13714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0" name="Google Shape;5065;p77"/>
                <p:cNvSpPr/>
                <p:nvPr/>
              </p:nvSpPr>
              <p:spPr>
                <a:xfrm>
                  <a:off x="8031573" y="2298026"/>
                  <a:ext cx="273693" cy="2501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963" h="18243" extrusionOk="0">
                      <a:moveTo>
                        <a:pt x="16810" y="1"/>
                      </a:moveTo>
                      <a:cubicBezTo>
                        <a:pt x="16764" y="1"/>
                        <a:pt x="16738" y="2"/>
                        <a:pt x="16737" y="2"/>
                      </a:cubicBezTo>
                      <a:lnTo>
                        <a:pt x="12039" y="2"/>
                      </a:lnTo>
                      <a:cubicBezTo>
                        <a:pt x="9752" y="2"/>
                        <a:pt x="7902" y="1856"/>
                        <a:pt x="7898" y="4140"/>
                      </a:cubicBezTo>
                      <a:lnTo>
                        <a:pt x="7898" y="6748"/>
                      </a:lnTo>
                      <a:lnTo>
                        <a:pt x="8303" y="6748"/>
                      </a:lnTo>
                      <a:cubicBezTo>
                        <a:pt x="9966" y="6748"/>
                        <a:pt x="11315" y="8097"/>
                        <a:pt x="11315" y="9760"/>
                      </a:cubicBezTo>
                      <a:lnTo>
                        <a:pt x="11315" y="10333"/>
                      </a:lnTo>
                      <a:cubicBezTo>
                        <a:pt x="11315" y="10637"/>
                        <a:pt x="11069" y="10886"/>
                        <a:pt x="10761" y="10886"/>
                      </a:cubicBezTo>
                      <a:cubicBezTo>
                        <a:pt x="10457" y="10886"/>
                        <a:pt x="10211" y="10637"/>
                        <a:pt x="10211" y="10333"/>
                      </a:cubicBezTo>
                      <a:lnTo>
                        <a:pt x="10211" y="9760"/>
                      </a:lnTo>
                      <a:cubicBezTo>
                        <a:pt x="10208" y="8705"/>
                        <a:pt x="9357" y="7854"/>
                        <a:pt x="8303" y="7851"/>
                      </a:cubicBezTo>
                      <a:lnTo>
                        <a:pt x="6449" y="7851"/>
                      </a:lnTo>
                      <a:cubicBezTo>
                        <a:pt x="5362" y="7851"/>
                        <a:pt x="4482" y="8731"/>
                        <a:pt x="4482" y="9818"/>
                      </a:cubicBezTo>
                      <a:lnTo>
                        <a:pt x="4482" y="10624"/>
                      </a:lnTo>
                      <a:cubicBezTo>
                        <a:pt x="4482" y="10931"/>
                        <a:pt x="4233" y="11177"/>
                        <a:pt x="3929" y="11177"/>
                      </a:cubicBezTo>
                      <a:cubicBezTo>
                        <a:pt x="3624" y="11177"/>
                        <a:pt x="3375" y="10931"/>
                        <a:pt x="3375" y="10624"/>
                      </a:cubicBezTo>
                      <a:lnTo>
                        <a:pt x="3375" y="9818"/>
                      </a:lnTo>
                      <a:cubicBezTo>
                        <a:pt x="3375" y="8123"/>
                        <a:pt x="4750" y="6745"/>
                        <a:pt x="6449" y="6745"/>
                      </a:cubicBezTo>
                      <a:lnTo>
                        <a:pt x="6792" y="6745"/>
                      </a:lnTo>
                      <a:lnTo>
                        <a:pt x="6792" y="5230"/>
                      </a:lnTo>
                      <a:lnTo>
                        <a:pt x="1" y="5230"/>
                      </a:lnTo>
                      <a:lnTo>
                        <a:pt x="1" y="18243"/>
                      </a:lnTo>
                      <a:lnTo>
                        <a:pt x="3722" y="18243"/>
                      </a:lnTo>
                      <a:lnTo>
                        <a:pt x="3722" y="16761"/>
                      </a:lnTo>
                      <a:cubicBezTo>
                        <a:pt x="3722" y="14335"/>
                        <a:pt x="5689" y="12364"/>
                        <a:pt x="8118" y="12364"/>
                      </a:cubicBezTo>
                      <a:lnTo>
                        <a:pt x="8138" y="12364"/>
                      </a:lnTo>
                      <a:cubicBezTo>
                        <a:pt x="8355" y="12365"/>
                        <a:pt x="8571" y="12366"/>
                        <a:pt x="8785" y="12366"/>
                      </a:cubicBezTo>
                      <a:cubicBezTo>
                        <a:pt x="10281" y="12366"/>
                        <a:pt x="11680" y="12346"/>
                        <a:pt x="12949" y="12306"/>
                      </a:cubicBezTo>
                      <a:cubicBezTo>
                        <a:pt x="13215" y="12297"/>
                        <a:pt x="13470" y="12293"/>
                        <a:pt x="13712" y="12293"/>
                      </a:cubicBezTo>
                      <a:cubicBezTo>
                        <a:pt x="15786" y="12293"/>
                        <a:pt x="16995" y="12621"/>
                        <a:pt x="17789" y="13374"/>
                      </a:cubicBezTo>
                      <a:cubicBezTo>
                        <a:pt x="17866" y="13448"/>
                        <a:pt x="17941" y="13526"/>
                        <a:pt x="18009" y="13610"/>
                      </a:cubicBezTo>
                      <a:cubicBezTo>
                        <a:pt x="19963" y="12539"/>
                        <a:pt x="19927" y="9744"/>
                        <a:pt x="19927" y="9715"/>
                      </a:cubicBezTo>
                      <a:lnTo>
                        <a:pt x="19927" y="4156"/>
                      </a:lnTo>
                      <a:cubicBezTo>
                        <a:pt x="19927" y="2603"/>
                        <a:pt x="19545" y="1461"/>
                        <a:pt x="18795" y="763"/>
                      </a:cubicBezTo>
                      <a:cubicBezTo>
                        <a:pt x="18032" y="53"/>
                        <a:pt x="17079" y="1"/>
                        <a:pt x="16810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1" name="Google Shape;5066;p77"/>
                <p:cNvSpPr/>
                <p:nvPr/>
              </p:nvSpPr>
              <p:spPr>
                <a:xfrm>
                  <a:off x="8031573" y="2063282"/>
                  <a:ext cx="177311" cy="1425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33" h="10396" extrusionOk="0">
                      <a:moveTo>
                        <a:pt x="3097" y="1"/>
                      </a:moveTo>
                      <a:cubicBezTo>
                        <a:pt x="134" y="1"/>
                        <a:pt x="4" y="3928"/>
                        <a:pt x="1" y="4087"/>
                      </a:cubicBezTo>
                      <a:lnTo>
                        <a:pt x="1" y="10396"/>
                      </a:lnTo>
                      <a:lnTo>
                        <a:pt x="3796" y="10396"/>
                      </a:lnTo>
                      <a:cubicBezTo>
                        <a:pt x="5061" y="10393"/>
                        <a:pt x="6087" y="9367"/>
                        <a:pt x="6087" y="8102"/>
                      </a:cubicBezTo>
                      <a:lnTo>
                        <a:pt x="6087" y="7568"/>
                      </a:lnTo>
                      <a:cubicBezTo>
                        <a:pt x="6083" y="6255"/>
                        <a:pt x="5022" y="5193"/>
                        <a:pt x="3712" y="5193"/>
                      </a:cubicBezTo>
                      <a:lnTo>
                        <a:pt x="2803" y="5193"/>
                      </a:lnTo>
                      <a:cubicBezTo>
                        <a:pt x="2499" y="5193"/>
                        <a:pt x="2249" y="4944"/>
                        <a:pt x="2249" y="4640"/>
                      </a:cubicBezTo>
                      <a:cubicBezTo>
                        <a:pt x="2249" y="4336"/>
                        <a:pt x="2499" y="4087"/>
                        <a:pt x="2803" y="4087"/>
                      </a:cubicBezTo>
                      <a:lnTo>
                        <a:pt x="3715" y="4087"/>
                      </a:lnTo>
                      <a:cubicBezTo>
                        <a:pt x="5507" y="4090"/>
                        <a:pt x="7009" y="5456"/>
                        <a:pt x="7180" y="7241"/>
                      </a:cubicBezTo>
                      <a:lnTo>
                        <a:pt x="12741" y="7241"/>
                      </a:lnTo>
                      <a:cubicBezTo>
                        <a:pt x="12868" y="7086"/>
                        <a:pt x="12932" y="6847"/>
                        <a:pt x="12777" y="6420"/>
                      </a:cubicBezTo>
                      <a:cubicBezTo>
                        <a:pt x="12389" y="5323"/>
                        <a:pt x="10755" y="3708"/>
                        <a:pt x="8616" y="2301"/>
                      </a:cubicBezTo>
                      <a:cubicBezTo>
                        <a:pt x="6494" y="903"/>
                        <a:pt x="4327" y="1"/>
                        <a:pt x="3097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2" name="Google Shape;5067;p77"/>
                <p:cNvSpPr/>
                <p:nvPr/>
              </p:nvSpPr>
              <p:spPr>
                <a:xfrm>
                  <a:off x="8031573" y="2177659"/>
                  <a:ext cx="221307" cy="1769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142" h="12904" extrusionOk="0">
                      <a:moveTo>
                        <a:pt x="13080" y="0"/>
                      </a:moveTo>
                      <a:cubicBezTo>
                        <a:pt x="13032" y="0"/>
                        <a:pt x="13005" y="2"/>
                        <a:pt x="13004" y="2"/>
                      </a:cubicBezTo>
                      <a:cubicBezTo>
                        <a:pt x="12997" y="3"/>
                        <a:pt x="12991" y="4"/>
                        <a:pt x="12985" y="4"/>
                      </a:cubicBezTo>
                      <a:cubicBezTo>
                        <a:pt x="12978" y="4"/>
                        <a:pt x="12973" y="3"/>
                        <a:pt x="12968" y="2"/>
                      </a:cubicBezTo>
                      <a:lnTo>
                        <a:pt x="7183" y="2"/>
                      </a:lnTo>
                      <a:cubicBezTo>
                        <a:pt x="7054" y="1778"/>
                        <a:pt x="5579" y="3156"/>
                        <a:pt x="3796" y="3156"/>
                      </a:cubicBezTo>
                      <a:lnTo>
                        <a:pt x="1" y="3156"/>
                      </a:lnTo>
                      <a:lnTo>
                        <a:pt x="1" y="12904"/>
                      </a:lnTo>
                      <a:lnTo>
                        <a:pt x="6792" y="12904"/>
                      </a:lnTo>
                      <a:cubicBezTo>
                        <a:pt x="6802" y="10018"/>
                        <a:pt x="9150" y="7676"/>
                        <a:pt x="12036" y="7676"/>
                      </a:cubicBezTo>
                      <a:lnTo>
                        <a:pt x="16142" y="7676"/>
                      </a:lnTo>
                      <a:lnTo>
                        <a:pt x="16142" y="3137"/>
                      </a:lnTo>
                      <a:cubicBezTo>
                        <a:pt x="16142" y="2108"/>
                        <a:pt x="15857" y="1318"/>
                        <a:pt x="15297" y="788"/>
                      </a:cubicBezTo>
                      <a:cubicBezTo>
                        <a:pt x="14516" y="51"/>
                        <a:pt x="13383" y="0"/>
                        <a:pt x="13080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34" name="Google Shape;5068;p77"/>
              <p:cNvGrpSpPr/>
              <p:nvPr/>
            </p:nvGrpSpPr>
            <p:grpSpPr>
              <a:xfrm flipH="1">
                <a:off x="7734309" y="2063282"/>
                <a:ext cx="273693" cy="620095"/>
                <a:chOff x="8031573" y="2063282"/>
                <a:chExt cx="273693" cy="620095"/>
              </a:xfrm>
            </p:grpSpPr>
            <p:sp>
              <p:nvSpPr>
                <p:cNvPr id="235" name="Google Shape;5069;p77"/>
                <p:cNvSpPr/>
                <p:nvPr/>
              </p:nvSpPr>
              <p:spPr>
                <a:xfrm>
                  <a:off x="8031573" y="2481676"/>
                  <a:ext cx="246012" cy="2017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44" h="14712" extrusionOk="0">
                      <a:moveTo>
                        <a:pt x="13714" y="1"/>
                      </a:moveTo>
                      <a:cubicBezTo>
                        <a:pt x="13485" y="1"/>
                        <a:pt x="13243" y="5"/>
                        <a:pt x="12987" y="13"/>
                      </a:cubicBezTo>
                      <a:cubicBezTo>
                        <a:pt x="11706" y="56"/>
                        <a:pt x="10294" y="76"/>
                        <a:pt x="8782" y="76"/>
                      </a:cubicBezTo>
                      <a:cubicBezTo>
                        <a:pt x="8568" y="76"/>
                        <a:pt x="8352" y="76"/>
                        <a:pt x="8134" y="75"/>
                      </a:cubicBezTo>
                      <a:lnTo>
                        <a:pt x="8118" y="75"/>
                      </a:lnTo>
                      <a:cubicBezTo>
                        <a:pt x="8116" y="75"/>
                        <a:pt x="8114" y="75"/>
                        <a:pt x="8112" y="75"/>
                      </a:cubicBezTo>
                      <a:cubicBezTo>
                        <a:pt x="6297" y="75"/>
                        <a:pt x="4825" y="1549"/>
                        <a:pt x="4828" y="3365"/>
                      </a:cubicBezTo>
                      <a:lnTo>
                        <a:pt x="4828" y="4847"/>
                      </a:lnTo>
                      <a:lnTo>
                        <a:pt x="6675" y="4847"/>
                      </a:lnTo>
                      <a:cubicBezTo>
                        <a:pt x="9163" y="4850"/>
                        <a:pt x="11182" y="6869"/>
                        <a:pt x="11185" y="9357"/>
                      </a:cubicBezTo>
                      <a:lnTo>
                        <a:pt x="11185" y="9535"/>
                      </a:lnTo>
                      <a:cubicBezTo>
                        <a:pt x="11185" y="9839"/>
                        <a:pt x="10936" y="10088"/>
                        <a:pt x="10632" y="10088"/>
                      </a:cubicBezTo>
                      <a:cubicBezTo>
                        <a:pt x="10328" y="10088"/>
                        <a:pt x="10079" y="9839"/>
                        <a:pt x="10079" y="9535"/>
                      </a:cubicBezTo>
                      <a:lnTo>
                        <a:pt x="10079" y="9357"/>
                      </a:lnTo>
                      <a:cubicBezTo>
                        <a:pt x="10079" y="7477"/>
                        <a:pt x="8555" y="5953"/>
                        <a:pt x="6675" y="5953"/>
                      </a:cubicBezTo>
                      <a:lnTo>
                        <a:pt x="1" y="5953"/>
                      </a:lnTo>
                      <a:lnTo>
                        <a:pt x="1" y="12851"/>
                      </a:lnTo>
                      <a:cubicBezTo>
                        <a:pt x="460" y="13288"/>
                        <a:pt x="2279" y="14711"/>
                        <a:pt x="6423" y="14711"/>
                      </a:cubicBezTo>
                      <a:cubicBezTo>
                        <a:pt x="11525" y="14711"/>
                        <a:pt x="14168" y="11628"/>
                        <a:pt x="14527" y="8571"/>
                      </a:cubicBezTo>
                      <a:cubicBezTo>
                        <a:pt x="14553" y="8351"/>
                        <a:pt x="14705" y="8169"/>
                        <a:pt x="14919" y="8105"/>
                      </a:cubicBezTo>
                      <a:cubicBezTo>
                        <a:pt x="15042" y="8069"/>
                        <a:pt x="17944" y="7154"/>
                        <a:pt x="17882" y="3957"/>
                      </a:cubicBezTo>
                      <a:cubicBezTo>
                        <a:pt x="17856" y="2779"/>
                        <a:pt x="17727" y="1961"/>
                        <a:pt x="17459" y="1392"/>
                      </a:cubicBezTo>
                      <a:cubicBezTo>
                        <a:pt x="17352" y="1201"/>
                        <a:pt x="17093" y="842"/>
                        <a:pt x="17028" y="780"/>
                      </a:cubicBezTo>
                      <a:cubicBezTo>
                        <a:pt x="16462" y="243"/>
                        <a:pt x="15452" y="1"/>
                        <a:pt x="13714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6" name="Google Shape;5070;p77"/>
                <p:cNvSpPr/>
                <p:nvPr/>
              </p:nvSpPr>
              <p:spPr>
                <a:xfrm>
                  <a:off x="8031573" y="2298026"/>
                  <a:ext cx="273693" cy="2501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963" h="18243" extrusionOk="0">
                      <a:moveTo>
                        <a:pt x="16810" y="1"/>
                      </a:moveTo>
                      <a:cubicBezTo>
                        <a:pt x="16764" y="1"/>
                        <a:pt x="16738" y="2"/>
                        <a:pt x="16737" y="2"/>
                      </a:cubicBezTo>
                      <a:lnTo>
                        <a:pt x="12039" y="2"/>
                      </a:lnTo>
                      <a:cubicBezTo>
                        <a:pt x="9752" y="2"/>
                        <a:pt x="7902" y="1856"/>
                        <a:pt x="7898" y="4140"/>
                      </a:cubicBezTo>
                      <a:lnTo>
                        <a:pt x="7898" y="6748"/>
                      </a:lnTo>
                      <a:lnTo>
                        <a:pt x="8303" y="6748"/>
                      </a:lnTo>
                      <a:cubicBezTo>
                        <a:pt x="9966" y="6748"/>
                        <a:pt x="11315" y="8097"/>
                        <a:pt x="11315" y="9760"/>
                      </a:cubicBezTo>
                      <a:lnTo>
                        <a:pt x="11315" y="10333"/>
                      </a:lnTo>
                      <a:cubicBezTo>
                        <a:pt x="11315" y="10637"/>
                        <a:pt x="11069" y="10886"/>
                        <a:pt x="10761" y="10886"/>
                      </a:cubicBezTo>
                      <a:cubicBezTo>
                        <a:pt x="10457" y="10886"/>
                        <a:pt x="10211" y="10637"/>
                        <a:pt x="10211" y="10333"/>
                      </a:cubicBezTo>
                      <a:lnTo>
                        <a:pt x="10211" y="9760"/>
                      </a:lnTo>
                      <a:cubicBezTo>
                        <a:pt x="10208" y="8705"/>
                        <a:pt x="9357" y="7854"/>
                        <a:pt x="8303" y="7851"/>
                      </a:cubicBezTo>
                      <a:lnTo>
                        <a:pt x="6449" y="7851"/>
                      </a:lnTo>
                      <a:cubicBezTo>
                        <a:pt x="5362" y="7851"/>
                        <a:pt x="4482" y="8731"/>
                        <a:pt x="4482" y="9818"/>
                      </a:cubicBezTo>
                      <a:lnTo>
                        <a:pt x="4482" y="10624"/>
                      </a:lnTo>
                      <a:cubicBezTo>
                        <a:pt x="4482" y="10931"/>
                        <a:pt x="4233" y="11177"/>
                        <a:pt x="3929" y="11177"/>
                      </a:cubicBezTo>
                      <a:cubicBezTo>
                        <a:pt x="3624" y="11177"/>
                        <a:pt x="3375" y="10931"/>
                        <a:pt x="3375" y="10624"/>
                      </a:cubicBezTo>
                      <a:lnTo>
                        <a:pt x="3375" y="9818"/>
                      </a:lnTo>
                      <a:cubicBezTo>
                        <a:pt x="3375" y="8123"/>
                        <a:pt x="4750" y="6745"/>
                        <a:pt x="6449" y="6745"/>
                      </a:cubicBezTo>
                      <a:lnTo>
                        <a:pt x="6792" y="6745"/>
                      </a:lnTo>
                      <a:lnTo>
                        <a:pt x="6792" y="5230"/>
                      </a:lnTo>
                      <a:lnTo>
                        <a:pt x="1" y="5230"/>
                      </a:lnTo>
                      <a:lnTo>
                        <a:pt x="1" y="18243"/>
                      </a:lnTo>
                      <a:lnTo>
                        <a:pt x="3722" y="18243"/>
                      </a:lnTo>
                      <a:lnTo>
                        <a:pt x="3722" y="16761"/>
                      </a:lnTo>
                      <a:cubicBezTo>
                        <a:pt x="3722" y="14335"/>
                        <a:pt x="5689" y="12364"/>
                        <a:pt x="8118" y="12364"/>
                      </a:cubicBezTo>
                      <a:lnTo>
                        <a:pt x="8138" y="12364"/>
                      </a:lnTo>
                      <a:cubicBezTo>
                        <a:pt x="8355" y="12365"/>
                        <a:pt x="8571" y="12366"/>
                        <a:pt x="8785" y="12366"/>
                      </a:cubicBezTo>
                      <a:cubicBezTo>
                        <a:pt x="10281" y="12366"/>
                        <a:pt x="11680" y="12346"/>
                        <a:pt x="12949" y="12306"/>
                      </a:cubicBezTo>
                      <a:cubicBezTo>
                        <a:pt x="13215" y="12297"/>
                        <a:pt x="13470" y="12293"/>
                        <a:pt x="13712" y="12293"/>
                      </a:cubicBezTo>
                      <a:cubicBezTo>
                        <a:pt x="15786" y="12293"/>
                        <a:pt x="16995" y="12621"/>
                        <a:pt x="17789" y="13374"/>
                      </a:cubicBezTo>
                      <a:cubicBezTo>
                        <a:pt x="17866" y="13448"/>
                        <a:pt x="17941" y="13526"/>
                        <a:pt x="18009" y="13610"/>
                      </a:cubicBezTo>
                      <a:cubicBezTo>
                        <a:pt x="19963" y="12539"/>
                        <a:pt x="19927" y="9744"/>
                        <a:pt x="19927" y="9715"/>
                      </a:cubicBezTo>
                      <a:lnTo>
                        <a:pt x="19927" y="4156"/>
                      </a:lnTo>
                      <a:cubicBezTo>
                        <a:pt x="19927" y="2603"/>
                        <a:pt x="19545" y="1461"/>
                        <a:pt x="18795" y="763"/>
                      </a:cubicBezTo>
                      <a:cubicBezTo>
                        <a:pt x="18032" y="53"/>
                        <a:pt x="17079" y="1"/>
                        <a:pt x="16810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7" name="Google Shape;5071;p77"/>
                <p:cNvSpPr/>
                <p:nvPr/>
              </p:nvSpPr>
              <p:spPr>
                <a:xfrm>
                  <a:off x="8031573" y="2063282"/>
                  <a:ext cx="177311" cy="1425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33" h="10396" extrusionOk="0">
                      <a:moveTo>
                        <a:pt x="3097" y="1"/>
                      </a:moveTo>
                      <a:cubicBezTo>
                        <a:pt x="134" y="1"/>
                        <a:pt x="4" y="3928"/>
                        <a:pt x="1" y="4087"/>
                      </a:cubicBezTo>
                      <a:lnTo>
                        <a:pt x="1" y="10396"/>
                      </a:lnTo>
                      <a:lnTo>
                        <a:pt x="3796" y="10396"/>
                      </a:lnTo>
                      <a:cubicBezTo>
                        <a:pt x="5061" y="10393"/>
                        <a:pt x="6087" y="9367"/>
                        <a:pt x="6087" y="8102"/>
                      </a:cubicBezTo>
                      <a:lnTo>
                        <a:pt x="6087" y="7568"/>
                      </a:lnTo>
                      <a:cubicBezTo>
                        <a:pt x="6083" y="6255"/>
                        <a:pt x="5022" y="5193"/>
                        <a:pt x="3712" y="5193"/>
                      </a:cubicBezTo>
                      <a:lnTo>
                        <a:pt x="2803" y="5193"/>
                      </a:lnTo>
                      <a:cubicBezTo>
                        <a:pt x="2499" y="5193"/>
                        <a:pt x="2249" y="4944"/>
                        <a:pt x="2249" y="4640"/>
                      </a:cubicBezTo>
                      <a:cubicBezTo>
                        <a:pt x="2249" y="4336"/>
                        <a:pt x="2499" y="4087"/>
                        <a:pt x="2803" y="4087"/>
                      </a:cubicBezTo>
                      <a:lnTo>
                        <a:pt x="3715" y="4087"/>
                      </a:lnTo>
                      <a:cubicBezTo>
                        <a:pt x="5507" y="4090"/>
                        <a:pt x="7009" y="5456"/>
                        <a:pt x="7180" y="7241"/>
                      </a:cubicBezTo>
                      <a:lnTo>
                        <a:pt x="12741" y="7241"/>
                      </a:lnTo>
                      <a:cubicBezTo>
                        <a:pt x="12868" y="7086"/>
                        <a:pt x="12932" y="6847"/>
                        <a:pt x="12777" y="6420"/>
                      </a:cubicBezTo>
                      <a:cubicBezTo>
                        <a:pt x="12389" y="5323"/>
                        <a:pt x="10755" y="3708"/>
                        <a:pt x="8616" y="2301"/>
                      </a:cubicBezTo>
                      <a:cubicBezTo>
                        <a:pt x="6494" y="903"/>
                        <a:pt x="4327" y="1"/>
                        <a:pt x="3097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8" name="Google Shape;5072;p77"/>
                <p:cNvSpPr/>
                <p:nvPr/>
              </p:nvSpPr>
              <p:spPr>
                <a:xfrm>
                  <a:off x="8031573" y="2177659"/>
                  <a:ext cx="221307" cy="1769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142" h="12904" extrusionOk="0">
                      <a:moveTo>
                        <a:pt x="13080" y="0"/>
                      </a:moveTo>
                      <a:cubicBezTo>
                        <a:pt x="13032" y="0"/>
                        <a:pt x="13005" y="2"/>
                        <a:pt x="13004" y="2"/>
                      </a:cubicBezTo>
                      <a:cubicBezTo>
                        <a:pt x="12997" y="3"/>
                        <a:pt x="12991" y="4"/>
                        <a:pt x="12985" y="4"/>
                      </a:cubicBezTo>
                      <a:cubicBezTo>
                        <a:pt x="12978" y="4"/>
                        <a:pt x="12973" y="3"/>
                        <a:pt x="12968" y="2"/>
                      </a:cubicBezTo>
                      <a:lnTo>
                        <a:pt x="7183" y="2"/>
                      </a:lnTo>
                      <a:cubicBezTo>
                        <a:pt x="7054" y="1778"/>
                        <a:pt x="5579" y="3156"/>
                        <a:pt x="3796" y="3156"/>
                      </a:cubicBezTo>
                      <a:lnTo>
                        <a:pt x="1" y="3156"/>
                      </a:lnTo>
                      <a:lnTo>
                        <a:pt x="1" y="12904"/>
                      </a:lnTo>
                      <a:lnTo>
                        <a:pt x="6792" y="12904"/>
                      </a:lnTo>
                      <a:cubicBezTo>
                        <a:pt x="6802" y="10018"/>
                        <a:pt x="9150" y="7676"/>
                        <a:pt x="12036" y="7676"/>
                      </a:cubicBezTo>
                      <a:lnTo>
                        <a:pt x="16142" y="7676"/>
                      </a:lnTo>
                      <a:lnTo>
                        <a:pt x="16142" y="3137"/>
                      </a:lnTo>
                      <a:cubicBezTo>
                        <a:pt x="16142" y="2108"/>
                        <a:pt x="15857" y="1318"/>
                        <a:pt x="15297" y="788"/>
                      </a:cubicBezTo>
                      <a:cubicBezTo>
                        <a:pt x="14516" y="51"/>
                        <a:pt x="13383" y="0"/>
                        <a:pt x="13080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sp>
        <p:nvSpPr>
          <p:cNvPr id="243" name="Google Shape;5073;p77"/>
          <p:cNvSpPr/>
          <p:nvPr/>
        </p:nvSpPr>
        <p:spPr>
          <a:xfrm>
            <a:off x="7172344" y="3199318"/>
            <a:ext cx="558742" cy="616877"/>
          </a:xfrm>
          <a:custGeom>
            <a:avLst/>
            <a:gdLst/>
            <a:ahLst/>
            <a:cxnLst/>
            <a:rect l="l" t="t" r="r" b="b"/>
            <a:pathLst>
              <a:path w="4733" h="5225" extrusionOk="0">
                <a:moveTo>
                  <a:pt x="346" y="0"/>
                </a:moveTo>
                <a:cubicBezTo>
                  <a:pt x="148" y="0"/>
                  <a:pt x="1" y="148"/>
                  <a:pt x="1" y="333"/>
                </a:cubicBezTo>
                <a:lnTo>
                  <a:pt x="1" y="4423"/>
                </a:lnTo>
                <a:cubicBezTo>
                  <a:pt x="1" y="4608"/>
                  <a:pt x="148" y="4756"/>
                  <a:pt x="346" y="4756"/>
                </a:cubicBezTo>
                <a:lnTo>
                  <a:pt x="2046" y="4756"/>
                </a:lnTo>
                <a:lnTo>
                  <a:pt x="2366" y="5224"/>
                </a:lnTo>
                <a:lnTo>
                  <a:pt x="2674" y="4756"/>
                </a:lnTo>
                <a:lnTo>
                  <a:pt x="4387" y="4756"/>
                </a:lnTo>
                <a:cubicBezTo>
                  <a:pt x="4394" y="4757"/>
                  <a:pt x="4400" y="4757"/>
                  <a:pt x="4407" y="4757"/>
                </a:cubicBezTo>
                <a:cubicBezTo>
                  <a:pt x="4583" y="4757"/>
                  <a:pt x="4732" y="4602"/>
                  <a:pt x="4732" y="4423"/>
                </a:cubicBezTo>
                <a:lnTo>
                  <a:pt x="4732" y="333"/>
                </a:lnTo>
                <a:cubicBezTo>
                  <a:pt x="4732" y="148"/>
                  <a:pt x="4572" y="0"/>
                  <a:pt x="4387" y="0"/>
                </a:cubicBezTo>
                <a:close/>
              </a:path>
            </a:pathLst>
          </a:cu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4" name="Google Shape;5074;p77"/>
          <p:cNvSpPr/>
          <p:nvPr/>
        </p:nvSpPr>
        <p:spPr>
          <a:xfrm rot="10800000">
            <a:off x="6658526" y="3196732"/>
            <a:ext cx="406111" cy="619462"/>
          </a:xfrm>
          <a:custGeom>
            <a:avLst/>
            <a:gdLst/>
            <a:ahLst/>
            <a:cxnLst/>
            <a:rect l="l" t="t" r="r" b="b"/>
            <a:pathLst>
              <a:path w="14910" h="22743" extrusionOk="0">
                <a:moveTo>
                  <a:pt x="7449" y="0"/>
                </a:moveTo>
                <a:cubicBezTo>
                  <a:pt x="7363" y="0"/>
                  <a:pt x="7277" y="40"/>
                  <a:pt x="7219" y="121"/>
                </a:cubicBezTo>
                <a:lnTo>
                  <a:pt x="4981" y="3220"/>
                </a:lnTo>
                <a:lnTo>
                  <a:pt x="1079" y="3220"/>
                </a:lnTo>
                <a:cubicBezTo>
                  <a:pt x="482" y="3220"/>
                  <a:pt x="0" y="3702"/>
                  <a:pt x="0" y="4298"/>
                </a:cubicBezTo>
                <a:lnTo>
                  <a:pt x="0" y="21652"/>
                </a:lnTo>
                <a:cubicBezTo>
                  <a:pt x="0" y="22249"/>
                  <a:pt x="482" y="22742"/>
                  <a:pt x="1079" y="22742"/>
                </a:cubicBezTo>
                <a:lnTo>
                  <a:pt x="13830" y="22742"/>
                </a:lnTo>
                <a:cubicBezTo>
                  <a:pt x="14427" y="22742"/>
                  <a:pt x="14909" y="22249"/>
                  <a:pt x="14909" y="21652"/>
                </a:cubicBezTo>
                <a:lnTo>
                  <a:pt x="14909" y="4298"/>
                </a:lnTo>
                <a:cubicBezTo>
                  <a:pt x="14909" y="3708"/>
                  <a:pt x="14438" y="3219"/>
                  <a:pt x="13851" y="3219"/>
                </a:cubicBezTo>
                <a:cubicBezTo>
                  <a:pt x="13844" y="3219"/>
                  <a:pt x="13837" y="3219"/>
                  <a:pt x="13830" y="3220"/>
                </a:cubicBezTo>
                <a:lnTo>
                  <a:pt x="9916" y="3220"/>
                </a:lnTo>
                <a:lnTo>
                  <a:pt x="7678" y="121"/>
                </a:lnTo>
                <a:cubicBezTo>
                  <a:pt x="7621" y="40"/>
                  <a:pt x="7535" y="0"/>
                  <a:pt x="744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45" name="Google Shape;5075;p77"/>
          <p:cNvGrpSpPr/>
          <p:nvPr/>
        </p:nvGrpSpPr>
        <p:grpSpPr>
          <a:xfrm>
            <a:off x="7898696" y="2360711"/>
            <a:ext cx="602567" cy="601884"/>
            <a:chOff x="1186975" y="238125"/>
            <a:chExt cx="5244275" cy="5238325"/>
          </a:xfrm>
        </p:grpSpPr>
        <p:sp>
          <p:nvSpPr>
            <p:cNvPr id="246" name="Google Shape;5076;p77"/>
            <p:cNvSpPr/>
            <p:nvPr/>
          </p:nvSpPr>
          <p:spPr>
            <a:xfrm>
              <a:off x="1188450" y="238125"/>
              <a:ext cx="3198750" cy="2628625"/>
            </a:xfrm>
            <a:custGeom>
              <a:avLst/>
              <a:gdLst/>
              <a:ahLst/>
              <a:cxnLst/>
              <a:rect l="l" t="t" r="r" b="b"/>
              <a:pathLst>
                <a:path w="127950" h="105145" extrusionOk="0">
                  <a:moveTo>
                    <a:pt x="18697" y="0"/>
                  </a:moveTo>
                  <a:cubicBezTo>
                    <a:pt x="8371" y="0"/>
                    <a:pt x="1" y="8371"/>
                    <a:pt x="1" y="18697"/>
                  </a:cubicBezTo>
                  <a:lnTo>
                    <a:pt x="1" y="105145"/>
                  </a:lnTo>
                  <a:lnTo>
                    <a:pt x="36857" y="105145"/>
                  </a:lnTo>
                  <a:cubicBezTo>
                    <a:pt x="35719" y="102283"/>
                    <a:pt x="35385" y="99165"/>
                    <a:pt x="35897" y="96130"/>
                  </a:cubicBezTo>
                  <a:cubicBezTo>
                    <a:pt x="37137" y="88648"/>
                    <a:pt x="43398" y="82793"/>
                    <a:pt x="50957" y="82096"/>
                  </a:cubicBezTo>
                  <a:cubicBezTo>
                    <a:pt x="51501" y="82045"/>
                    <a:pt x="52041" y="82020"/>
                    <a:pt x="52575" y="82020"/>
                  </a:cubicBezTo>
                  <a:cubicBezTo>
                    <a:pt x="61906" y="82020"/>
                    <a:pt x="69475" y="89593"/>
                    <a:pt x="69475" y="98926"/>
                  </a:cubicBezTo>
                  <a:cubicBezTo>
                    <a:pt x="69475" y="101055"/>
                    <a:pt x="69070" y="103165"/>
                    <a:pt x="68283" y="105145"/>
                  </a:cubicBezTo>
                  <a:lnTo>
                    <a:pt x="105145" y="105145"/>
                  </a:lnTo>
                  <a:lnTo>
                    <a:pt x="105145" y="68419"/>
                  </a:lnTo>
                  <a:cubicBezTo>
                    <a:pt x="106958" y="69088"/>
                    <a:pt x="108908" y="69476"/>
                    <a:pt x="110955" y="69476"/>
                  </a:cubicBezTo>
                  <a:cubicBezTo>
                    <a:pt x="111990" y="69476"/>
                    <a:pt x="113050" y="69377"/>
                    <a:pt x="114130" y="69164"/>
                  </a:cubicBezTo>
                  <a:cubicBezTo>
                    <a:pt x="121952" y="67632"/>
                    <a:pt x="127801" y="60687"/>
                    <a:pt x="127866" y="52715"/>
                  </a:cubicBezTo>
                  <a:cubicBezTo>
                    <a:pt x="127950" y="43313"/>
                    <a:pt x="120348" y="35664"/>
                    <a:pt x="110964" y="35664"/>
                  </a:cubicBezTo>
                  <a:cubicBezTo>
                    <a:pt x="108979" y="35670"/>
                    <a:pt x="107005" y="36028"/>
                    <a:pt x="105145" y="36720"/>
                  </a:cubicBezTo>
                  <a:lnTo>
                    <a:pt x="105145" y="0"/>
                  </a:ln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5077;p77"/>
            <p:cNvSpPr/>
            <p:nvPr/>
          </p:nvSpPr>
          <p:spPr>
            <a:xfrm>
              <a:off x="1186975" y="2279750"/>
              <a:ext cx="2628625" cy="3196700"/>
            </a:xfrm>
            <a:custGeom>
              <a:avLst/>
              <a:gdLst/>
              <a:ahLst/>
              <a:cxnLst/>
              <a:rect l="l" t="t" r="r" b="b"/>
              <a:pathLst>
                <a:path w="105145" h="127868" extrusionOk="0">
                  <a:moveTo>
                    <a:pt x="52573" y="1"/>
                  </a:moveTo>
                  <a:cubicBezTo>
                    <a:pt x="43236" y="1"/>
                    <a:pt x="35664" y="7567"/>
                    <a:pt x="35664" y="16910"/>
                  </a:cubicBezTo>
                  <a:cubicBezTo>
                    <a:pt x="35670" y="18895"/>
                    <a:pt x="36028" y="20862"/>
                    <a:pt x="36720" y="22722"/>
                  </a:cubicBezTo>
                  <a:lnTo>
                    <a:pt x="0" y="22722"/>
                  </a:lnTo>
                  <a:lnTo>
                    <a:pt x="0" y="110011"/>
                  </a:lnTo>
                  <a:cubicBezTo>
                    <a:pt x="0" y="119872"/>
                    <a:pt x="7995" y="127867"/>
                    <a:pt x="17862" y="127867"/>
                  </a:cubicBezTo>
                  <a:lnTo>
                    <a:pt x="105145" y="127867"/>
                  </a:lnTo>
                  <a:lnTo>
                    <a:pt x="105145" y="91010"/>
                  </a:lnTo>
                  <a:cubicBezTo>
                    <a:pt x="103158" y="91801"/>
                    <a:pt x="101044" y="92206"/>
                    <a:pt x="98916" y="92206"/>
                  </a:cubicBezTo>
                  <a:cubicBezTo>
                    <a:pt x="98350" y="92206"/>
                    <a:pt x="97782" y="92177"/>
                    <a:pt x="97215" y="92119"/>
                  </a:cubicBezTo>
                  <a:cubicBezTo>
                    <a:pt x="88869" y="91267"/>
                    <a:pt x="82269" y="84184"/>
                    <a:pt x="82024" y="75802"/>
                  </a:cubicBezTo>
                  <a:cubicBezTo>
                    <a:pt x="81744" y="66233"/>
                    <a:pt x="89417" y="58393"/>
                    <a:pt x="98920" y="58393"/>
                  </a:cubicBezTo>
                  <a:cubicBezTo>
                    <a:pt x="101055" y="58393"/>
                    <a:pt x="103159" y="58792"/>
                    <a:pt x="105139" y="59585"/>
                  </a:cubicBezTo>
                  <a:lnTo>
                    <a:pt x="105139" y="22728"/>
                  </a:lnTo>
                  <a:lnTo>
                    <a:pt x="68419" y="22728"/>
                  </a:lnTo>
                  <a:cubicBezTo>
                    <a:pt x="69427" y="19992"/>
                    <a:pt x="69796" y="16951"/>
                    <a:pt x="69164" y="13738"/>
                  </a:cubicBezTo>
                  <a:cubicBezTo>
                    <a:pt x="67632" y="5922"/>
                    <a:pt x="60686" y="73"/>
                    <a:pt x="52715" y="2"/>
                  </a:cubicBezTo>
                  <a:cubicBezTo>
                    <a:pt x="52668" y="1"/>
                    <a:pt x="52620" y="1"/>
                    <a:pt x="52573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5078;p77"/>
            <p:cNvSpPr/>
            <p:nvPr/>
          </p:nvSpPr>
          <p:spPr>
            <a:xfrm>
              <a:off x="3802600" y="239450"/>
              <a:ext cx="2628650" cy="3196825"/>
            </a:xfrm>
            <a:custGeom>
              <a:avLst/>
              <a:gdLst/>
              <a:ahLst/>
              <a:cxnLst/>
              <a:rect l="l" t="t" r="r" b="b"/>
              <a:pathLst>
                <a:path w="105146" h="127873" extrusionOk="0">
                  <a:moveTo>
                    <a:pt x="1" y="1"/>
                  </a:moveTo>
                  <a:lnTo>
                    <a:pt x="1" y="36857"/>
                  </a:lnTo>
                  <a:cubicBezTo>
                    <a:pt x="1988" y="36066"/>
                    <a:pt x="4101" y="35662"/>
                    <a:pt x="6229" y="35662"/>
                  </a:cubicBezTo>
                  <a:cubicBezTo>
                    <a:pt x="6796" y="35662"/>
                    <a:pt x="7364" y="35691"/>
                    <a:pt x="7930" y="35748"/>
                  </a:cubicBezTo>
                  <a:cubicBezTo>
                    <a:pt x="16277" y="36595"/>
                    <a:pt x="22877" y="43684"/>
                    <a:pt x="23121" y="52066"/>
                  </a:cubicBezTo>
                  <a:cubicBezTo>
                    <a:pt x="23396" y="61635"/>
                    <a:pt x="15722" y="69481"/>
                    <a:pt x="6219" y="69481"/>
                  </a:cubicBezTo>
                  <a:cubicBezTo>
                    <a:pt x="4091" y="69475"/>
                    <a:pt x="1980" y="69076"/>
                    <a:pt x="1" y="68289"/>
                  </a:cubicBezTo>
                  <a:lnTo>
                    <a:pt x="1" y="105145"/>
                  </a:lnTo>
                  <a:lnTo>
                    <a:pt x="36720" y="105145"/>
                  </a:lnTo>
                  <a:cubicBezTo>
                    <a:pt x="35719" y="107882"/>
                    <a:pt x="35343" y="110916"/>
                    <a:pt x="35975" y="114130"/>
                  </a:cubicBezTo>
                  <a:cubicBezTo>
                    <a:pt x="37513" y="121952"/>
                    <a:pt x="44459" y="127801"/>
                    <a:pt x="52424" y="127872"/>
                  </a:cubicBezTo>
                  <a:cubicBezTo>
                    <a:pt x="52472" y="127873"/>
                    <a:pt x="52519" y="127873"/>
                    <a:pt x="52567" y="127873"/>
                  </a:cubicBezTo>
                  <a:cubicBezTo>
                    <a:pt x="61909" y="127873"/>
                    <a:pt x="69481" y="120301"/>
                    <a:pt x="69481" y="110964"/>
                  </a:cubicBezTo>
                  <a:cubicBezTo>
                    <a:pt x="69475" y="108979"/>
                    <a:pt x="69118" y="107005"/>
                    <a:pt x="68426" y="105145"/>
                  </a:cubicBezTo>
                  <a:lnTo>
                    <a:pt x="105145" y="105145"/>
                  </a:lnTo>
                  <a:lnTo>
                    <a:pt x="105145" y="16354"/>
                  </a:lnTo>
                  <a:cubicBezTo>
                    <a:pt x="105140" y="7328"/>
                    <a:pt x="97818" y="1"/>
                    <a:pt x="88786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5079;p77"/>
            <p:cNvSpPr/>
            <p:nvPr/>
          </p:nvSpPr>
          <p:spPr>
            <a:xfrm>
              <a:off x="3232500" y="2847950"/>
              <a:ext cx="3198600" cy="2628500"/>
            </a:xfrm>
            <a:custGeom>
              <a:avLst/>
              <a:gdLst/>
              <a:ahLst/>
              <a:cxnLst/>
              <a:rect l="l" t="t" r="r" b="b"/>
              <a:pathLst>
                <a:path w="127944" h="105140" extrusionOk="0">
                  <a:moveTo>
                    <a:pt x="22805" y="0"/>
                  </a:moveTo>
                  <a:lnTo>
                    <a:pt x="22805" y="36720"/>
                  </a:lnTo>
                  <a:cubicBezTo>
                    <a:pt x="20992" y="36051"/>
                    <a:pt x="19042" y="35663"/>
                    <a:pt x="16995" y="35663"/>
                  </a:cubicBezTo>
                  <a:cubicBezTo>
                    <a:pt x="15960" y="35663"/>
                    <a:pt x="14900" y="35762"/>
                    <a:pt x="13820" y="35975"/>
                  </a:cubicBezTo>
                  <a:cubicBezTo>
                    <a:pt x="5998" y="37513"/>
                    <a:pt x="150" y="44453"/>
                    <a:pt x="78" y="52424"/>
                  </a:cubicBezTo>
                  <a:cubicBezTo>
                    <a:pt x="1" y="61826"/>
                    <a:pt x="7602" y="69481"/>
                    <a:pt x="16986" y="69481"/>
                  </a:cubicBezTo>
                  <a:cubicBezTo>
                    <a:pt x="18971" y="69475"/>
                    <a:pt x="20945" y="69117"/>
                    <a:pt x="22805" y="68420"/>
                  </a:cubicBezTo>
                  <a:lnTo>
                    <a:pt x="22805" y="105139"/>
                  </a:lnTo>
                  <a:lnTo>
                    <a:pt x="108943" y="105139"/>
                  </a:lnTo>
                  <a:cubicBezTo>
                    <a:pt x="119436" y="105139"/>
                    <a:pt x="127944" y="96631"/>
                    <a:pt x="127944" y="86138"/>
                  </a:cubicBezTo>
                  <a:lnTo>
                    <a:pt x="127944" y="0"/>
                  </a:lnTo>
                  <a:lnTo>
                    <a:pt x="91087" y="0"/>
                  </a:lnTo>
                  <a:cubicBezTo>
                    <a:pt x="92088" y="2510"/>
                    <a:pt x="92470" y="5235"/>
                    <a:pt x="92196" y="7924"/>
                  </a:cubicBezTo>
                  <a:cubicBezTo>
                    <a:pt x="91343" y="16271"/>
                    <a:pt x="84260" y="22870"/>
                    <a:pt x="75878" y="23115"/>
                  </a:cubicBezTo>
                  <a:cubicBezTo>
                    <a:pt x="75708" y="23120"/>
                    <a:pt x="75539" y="23122"/>
                    <a:pt x="75370" y="23122"/>
                  </a:cubicBezTo>
                  <a:cubicBezTo>
                    <a:pt x="66033" y="23122"/>
                    <a:pt x="58469" y="15553"/>
                    <a:pt x="58469" y="6219"/>
                  </a:cubicBezTo>
                  <a:cubicBezTo>
                    <a:pt x="58469" y="4084"/>
                    <a:pt x="58869" y="1980"/>
                    <a:pt x="59662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50" name="Google Shape;5080;p77"/>
          <p:cNvGrpSpPr/>
          <p:nvPr/>
        </p:nvGrpSpPr>
        <p:grpSpPr>
          <a:xfrm>
            <a:off x="3341433" y="1500195"/>
            <a:ext cx="651848" cy="687338"/>
            <a:chOff x="3400515" y="2056248"/>
            <a:chExt cx="698134" cy="735987"/>
          </a:xfrm>
        </p:grpSpPr>
        <p:grpSp>
          <p:nvGrpSpPr>
            <p:cNvPr id="251" name="Google Shape;5081;p77"/>
            <p:cNvGrpSpPr/>
            <p:nvPr/>
          </p:nvGrpSpPr>
          <p:grpSpPr>
            <a:xfrm>
              <a:off x="3400515" y="2283913"/>
              <a:ext cx="312919" cy="219900"/>
              <a:chOff x="3400515" y="2283913"/>
              <a:chExt cx="312919" cy="219900"/>
            </a:xfrm>
          </p:grpSpPr>
          <p:sp>
            <p:nvSpPr>
              <p:cNvPr id="264" name="Google Shape;5082;p77"/>
              <p:cNvSpPr/>
              <p:nvPr/>
            </p:nvSpPr>
            <p:spPr>
              <a:xfrm>
                <a:off x="3493534" y="2283913"/>
                <a:ext cx="219900" cy="219900"/>
              </a:xfrm>
              <a:prstGeom prst="ellipse">
                <a:avLst/>
              </a:pr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C3B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265" name="Google Shape;5083;p77"/>
              <p:cNvCxnSpPr/>
              <p:nvPr/>
            </p:nvCxnSpPr>
            <p:spPr>
              <a:xfrm rot="10800000">
                <a:off x="3400515" y="2393804"/>
                <a:ext cx="95400" cy="0"/>
              </a:xfrm>
              <a:prstGeom prst="straightConnector1">
                <a:avLst/>
              </a:prstGeom>
              <a:noFill/>
              <a:ln w="2857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252" name="Google Shape;5084;p77"/>
            <p:cNvGrpSpPr/>
            <p:nvPr/>
          </p:nvGrpSpPr>
          <p:grpSpPr>
            <a:xfrm>
              <a:off x="3547823" y="2461089"/>
              <a:ext cx="219900" cy="331146"/>
              <a:chOff x="3547823" y="2461089"/>
              <a:chExt cx="219900" cy="331146"/>
            </a:xfrm>
          </p:grpSpPr>
          <p:sp>
            <p:nvSpPr>
              <p:cNvPr id="262" name="Google Shape;5085;p77"/>
              <p:cNvSpPr/>
              <p:nvPr/>
            </p:nvSpPr>
            <p:spPr>
              <a:xfrm>
                <a:off x="3547823" y="2461089"/>
                <a:ext cx="219900" cy="219900"/>
              </a:xfrm>
              <a:prstGeom prst="ellipse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C3B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263" name="Google Shape;5086;p77"/>
              <p:cNvCxnSpPr/>
              <p:nvPr/>
            </p:nvCxnSpPr>
            <p:spPr>
              <a:xfrm rot="10800000">
                <a:off x="3657701" y="2678535"/>
                <a:ext cx="0" cy="113700"/>
              </a:xfrm>
              <a:prstGeom prst="straightConnector1">
                <a:avLst/>
              </a:prstGeom>
              <a:noFill/>
              <a:ln w="2857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253" name="Google Shape;5087;p77"/>
            <p:cNvGrpSpPr/>
            <p:nvPr/>
          </p:nvGrpSpPr>
          <p:grpSpPr>
            <a:xfrm>
              <a:off x="3734138" y="2461089"/>
              <a:ext cx="219900" cy="331146"/>
              <a:chOff x="3734138" y="2461089"/>
              <a:chExt cx="219900" cy="331146"/>
            </a:xfrm>
          </p:grpSpPr>
          <p:sp>
            <p:nvSpPr>
              <p:cNvPr id="260" name="Google Shape;5088;p77"/>
              <p:cNvSpPr/>
              <p:nvPr/>
            </p:nvSpPr>
            <p:spPr>
              <a:xfrm>
                <a:off x="3734138" y="2461089"/>
                <a:ext cx="219900" cy="219900"/>
              </a:xfrm>
              <a:prstGeom prst="ellipse">
                <a:avLst/>
              </a:pr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C3B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261" name="Google Shape;5089;p77"/>
              <p:cNvCxnSpPr/>
              <p:nvPr/>
            </p:nvCxnSpPr>
            <p:spPr>
              <a:xfrm rot="10800000">
                <a:off x="3844020" y="2678535"/>
                <a:ext cx="0" cy="113700"/>
              </a:xfrm>
              <a:prstGeom prst="straightConnector1">
                <a:avLst/>
              </a:prstGeom>
              <a:noFill/>
              <a:ln w="28575" cap="flat" cmpd="sng">
                <a:solidFill>
                  <a:srgbClr val="869FB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254" name="Google Shape;5090;p77"/>
            <p:cNvGrpSpPr/>
            <p:nvPr/>
          </p:nvGrpSpPr>
          <p:grpSpPr>
            <a:xfrm>
              <a:off x="3787560" y="2281742"/>
              <a:ext cx="311089" cy="219900"/>
              <a:chOff x="3787560" y="2281742"/>
              <a:chExt cx="311089" cy="219900"/>
            </a:xfrm>
          </p:grpSpPr>
          <p:sp>
            <p:nvSpPr>
              <p:cNvPr id="258" name="Google Shape;5091;p77"/>
              <p:cNvSpPr/>
              <p:nvPr/>
            </p:nvSpPr>
            <p:spPr>
              <a:xfrm>
                <a:off x="3787560" y="2281742"/>
                <a:ext cx="219900" cy="219900"/>
              </a:xfrm>
              <a:prstGeom prst="ellipse">
                <a:avLst/>
              </a:pr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C3B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259" name="Google Shape;5092;p77"/>
              <p:cNvCxnSpPr/>
              <p:nvPr/>
            </p:nvCxnSpPr>
            <p:spPr>
              <a:xfrm rot="10800000">
                <a:off x="4003849" y="2393795"/>
                <a:ext cx="94800" cy="0"/>
              </a:xfrm>
              <a:prstGeom prst="straightConnector1">
                <a:avLst/>
              </a:prstGeom>
              <a:noFill/>
              <a:ln w="2857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255" name="Google Shape;5093;p77"/>
            <p:cNvGrpSpPr/>
            <p:nvPr/>
          </p:nvGrpSpPr>
          <p:grpSpPr>
            <a:xfrm>
              <a:off x="3637290" y="2056248"/>
              <a:ext cx="219900" cy="330736"/>
              <a:chOff x="3637290" y="2056248"/>
              <a:chExt cx="219900" cy="330736"/>
            </a:xfrm>
          </p:grpSpPr>
          <p:sp>
            <p:nvSpPr>
              <p:cNvPr id="256" name="Google Shape;5094;p77"/>
              <p:cNvSpPr/>
              <p:nvPr/>
            </p:nvSpPr>
            <p:spPr>
              <a:xfrm>
                <a:off x="3637290" y="2167085"/>
                <a:ext cx="219900" cy="219900"/>
              </a:xfrm>
              <a:prstGeom prst="ellipse">
                <a:avLst/>
              </a:pr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FFFFFF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257" name="Google Shape;5095;p77"/>
              <p:cNvCxnSpPr/>
              <p:nvPr/>
            </p:nvCxnSpPr>
            <p:spPr>
              <a:xfrm rot="10800000">
                <a:off x="3747169" y="2056248"/>
                <a:ext cx="0" cy="113700"/>
              </a:xfrm>
              <a:prstGeom prst="straightConnector1">
                <a:avLst/>
              </a:prstGeom>
              <a:noFill/>
              <a:ln w="28575" cap="flat" cmpd="sng">
                <a:solidFill>
                  <a:srgbClr val="BAC8D3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grpSp>
        <p:nvGrpSpPr>
          <p:cNvPr id="266" name="Google Shape;5096;p77"/>
          <p:cNvGrpSpPr/>
          <p:nvPr/>
        </p:nvGrpSpPr>
        <p:grpSpPr>
          <a:xfrm>
            <a:off x="2633139" y="2370201"/>
            <a:ext cx="1268144" cy="592394"/>
            <a:chOff x="238125" y="1188750"/>
            <a:chExt cx="7140450" cy="3335550"/>
          </a:xfrm>
        </p:grpSpPr>
        <p:sp>
          <p:nvSpPr>
            <p:cNvPr id="267" name="Google Shape;5097;p77"/>
            <p:cNvSpPr/>
            <p:nvPr/>
          </p:nvSpPr>
          <p:spPr>
            <a:xfrm>
              <a:off x="238125" y="118875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1" y="0"/>
                  </a:moveTo>
                  <a:cubicBezTo>
                    <a:pt x="1801" y="6"/>
                    <a:pt x="6" y="1801"/>
                    <a:pt x="0" y="4021"/>
                  </a:cubicBezTo>
                  <a:lnTo>
                    <a:pt x="0" y="59338"/>
                  </a:lnTo>
                  <a:cubicBezTo>
                    <a:pt x="6" y="61552"/>
                    <a:pt x="1801" y="63354"/>
                    <a:pt x="4021" y="63359"/>
                  </a:cubicBezTo>
                  <a:lnTo>
                    <a:pt x="98272" y="63359"/>
                  </a:lnTo>
                  <a:cubicBezTo>
                    <a:pt x="99963" y="41512"/>
                    <a:pt x="118098" y="24204"/>
                    <a:pt x="140280" y="23813"/>
                  </a:cubicBezTo>
                  <a:lnTo>
                    <a:pt x="140280" y="4021"/>
                  </a:lnTo>
                  <a:cubicBezTo>
                    <a:pt x="140275" y="1801"/>
                    <a:pt x="138474" y="6"/>
                    <a:pt x="136259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" name="Google Shape;5098;p77"/>
            <p:cNvSpPr/>
            <p:nvPr/>
          </p:nvSpPr>
          <p:spPr>
            <a:xfrm>
              <a:off x="238125" y="294030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1" y="1"/>
                  </a:moveTo>
                  <a:cubicBezTo>
                    <a:pt x="1801" y="6"/>
                    <a:pt x="6" y="1808"/>
                    <a:pt x="0" y="4022"/>
                  </a:cubicBezTo>
                  <a:lnTo>
                    <a:pt x="0" y="59339"/>
                  </a:lnTo>
                  <a:cubicBezTo>
                    <a:pt x="6" y="61559"/>
                    <a:pt x="1801" y="63354"/>
                    <a:pt x="4021" y="63360"/>
                  </a:cubicBezTo>
                  <a:lnTo>
                    <a:pt x="136259" y="63360"/>
                  </a:lnTo>
                  <a:cubicBezTo>
                    <a:pt x="138474" y="63354"/>
                    <a:pt x="140275" y="61559"/>
                    <a:pt x="140280" y="59339"/>
                  </a:cubicBezTo>
                  <a:lnTo>
                    <a:pt x="140280" y="39547"/>
                  </a:lnTo>
                  <a:cubicBezTo>
                    <a:pt x="118098" y="39155"/>
                    <a:pt x="99963" y="21848"/>
                    <a:pt x="98272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" name="Google Shape;5099;p77"/>
            <p:cNvSpPr/>
            <p:nvPr/>
          </p:nvSpPr>
          <p:spPr>
            <a:xfrm>
              <a:off x="3871550" y="118875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2" y="0"/>
                  </a:moveTo>
                  <a:cubicBezTo>
                    <a:pt x="1807" y="6"/>
                    <a:pt x="6" y="1801"/>
                    <a:pt x="0" y="4021"/>
                  </a:cubicBezTo>
                  <a:lnTo>
                    <a:pt x="0" y="24017"/>
                  </a:lnTo>
                  <a:cubicBezTo>
                    <a:pt x="20553" y="26066"/>
                    <a:pt x="36886" y="42675"/>
                    <a:pt x="38494" y="63359"/>
                  </a:cubicBezTo>
                  <a:lnTo>
                    <a:pt x="136260" y="63359"/>
                  </a:lnTo>
                  <a:cubicBezTo>
                    <a:pt x="138480" y="63354"/>
                    <a:pt x="140275" y="61552"/>
                    <a:pt x="140281" y="59338"/>
                  </a:cubicBezTo>
                  <a:lnTo>
                    <a:pt x="140281" y="4021"/>
                  </a:lnTo>
                  <a:cubicBezTo>
                    <a:pt x="140275" y="1801"/>
                    <a:pt x="138480" y="6"/>
                    <a:pt x="13626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" name="Google Shape;5100;p77"/>
            <p:cNvSpPr/>
            <p:nvPr/>
          </p:nvSpPr>
          <p:spPr>
            <a:xfrm>
              <a:off x="3871550" y="294030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38494" y="1"/>
                  </a:moveTo>
                  <a:cubicBezTo>
                    <a:pt x="36886" y="20680"/>
                    <a:pt x="20553" y="37294"/>
                    <a:pt x="0" y="39343"/>
                  </a:cubicBezTo>
                  <a:lnTo>
                    <a:pt x="0" y="59339"/>
                  </a:lnTo>
                  <a:cubicBezTo>
                    <a:pt x="6" y="61559"/>
                    <a:pt x="1807" y="63354"/>
                    <a:pt x="4022" y="63360"/>
                  </a:cubicBezTo>
                  <a:lnTo>
                    <a:pt x="136260" y="63360"/>
                  </a:lnTo>
                  <a:cubicBezTo>
                    <a:pt x="138480" y="63354"/>
                    <a:pt x="140275" y="61559"/>
                    <a:pt x="140281" y="59339"/>
                  </a:cubicBezTo>
                  <a:lnTo>
                    <a:pt x="140281" y="4022"/>
                  </a:lnTo>
                  <a:cubicBezTo>
                    <a:pt x="140275" y="1808"/>
                    <a:pt x="138480" y="6"/>
                    <a:pt x="136260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" name="Google Shape;5101;p77"/>
            <p:cNvSpPr/>
            <p:nvPr/>
          </p:nvSpPr>
          <p:spPr>
            <a:xfrm>
              <a:off x="2842425" y="1934600"/>
              <a:ext cx="1843850" cy="1843850"/>
            </a:xfrm>
            <a:custGeom>
              <a:avLst/>
              <a:gdLst/>
              <a:ahLst/>
              <a:cxnLst/>
              <a:rect l="l" t="t" r="r" b="b"/>
              <a:pathLst>
                <a:path w="73754" h="73754" extrusionOk="0">
                  <a:moveTo>
                    <a:pt x="36880" y="0"/>
                  </a:moveTo>
                  <a:cubicBezTo>
                    <a:pt x="36621" y="0"/>
                    <a:pt x="36362" y="6"/>
                    <a:pt x="36108" y="11"/>
                  </a:cubicBezTo>
                  <a:cubicBezTo>
                    <a:pt x="17253" y="397"/>
                    <a:pt x="1834" y="15011"/>
                    <a:pt x="154" y="33525"/>
                  </a:cubicBezTo>
                  <a:cubicBezTo>
                    <a:pt x="55" y="34627"/>
                    <a:pt x="0" y="35745"/>
                    <a:pt x="0" y="36874"/>
                  </a:cubicBezTo>
                  <a:cubicBezTo>
                    <a:pt x="0" y="38009"/>
                    <a:pt x="55" y="39122"/>
                    <a:pt x="154" y="40229"/>
                  </a:cubicBezTo>
                  <a:cubicBezTo>
                    <a:pt x="1834" y="58749"/>
                    <a:pt x="17253" y="73357"/>
                    <a:pt x="36108" y="73743"/>
                  </a:cubicBezTo>
                  <a:cubicBezTo>
                    <a:pt x="36362" y="73748"/>
                    <a:pt x="36621" y="73754"/>
                    <a:pt x="36880" y="73754"/>
                  </a:cubicBezTo>
                  <a:cubicBezTo>
                    <a:pt x="38312" y="73754"/>
                    <a:pt x="39744" y="73666"/>
                    <a:pt x="41165" y="73500"/>
                  </a:cubicBezTo>
                  <a:cubicBezTo>
                    <a:pt x="58391" y="71495"/>
                    <a:pt x="72030" y="57581"/>
                    <a:pt x="73600" y="40229"/>
                  </a:cubicBezTo>
                  <a:cubicBezTo>
                    <a:pt x="73699" y="39127"/>
                    <a:pt x="73754" y="38009"/>
                    <a:pt x="73754" y="36874"/>
                  </a:cubicBezTo>
                  <a:cubicBezTo>
                    <a:pt x="73754" y="35745"/>
                    <a:pt x="73699" y="34632"/>
                    <a:pt x="73600" y="33525"/>
                  </a:cubicBezTo>
                  <a:cubicBezTo>
                    <a:pt x="72024" y="16173"/>
                    <a:pt x="58391" y="2259"/>
                    <a:pt x="41165" y="254"/>
                  </a:cubicBezTo>
                  <a:cubicBezTo>
                    <a:pt x="39744" y="88"/>
                    <a:pt x="38312" y="0"/>
                    <a:pt x="36880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2" name="Google Shape;5102;p77"/>
          <p:cNvGrpSpPr/>
          <p:nvPr/>
        </p:nvGrpSpPr>
        <p:grpSpPr>
          <a:xfrm>
            <a:off x="6741040" y="2372356"/>
            <a:ext cx="1053944" cy="590147"/>
            <a:chOff x="238125" y="1335475"/>
            <a:chExt cx="5418735" cy="3034175"/>
          </a:xfrm>
        </p:grpSpPr>
        <p:sp>
          <p:nvSpPr>
            <p:cNvPr id="273" name="Google Shape;5103;p77"/>
            <p:cNvSpPr/>
            <p:nvPr/>
          </p:nvSpPr>
          <p:spPr>
            <a:xfrm>
              <a:off x="3669985" y="1335475"/>
              <a:ext cx="1986875" cy="3034175"/>
            </a:xfrm>
            <a:custGeom>
              <a:avLst/>
              <a:gdLst/>
              <a:ahLst/>
              <a:cxnLst/>
              <a:rect l="l" t="t" r="r" b="b"/>
              <a:pathLst>
                <a:path w="79475" h="121367" extrusionOk="0">
                  <a:moveTo>
                    <a:pt x="1" y="0"/>
                  </a:moveTo>
                  <a:lnTo>
                    <a:pt x="1" y="38997"/>
                  </a:lnTo>
                  <a:cubicBezTo>
                    <a:pt x="588" y="44011"/>
                    <a:pt x="2425" y="48797"/>
                    <a:pt x="5360" y="52918"/>
                  </a:cubicBezTo>
                  <a:lnTo>
                    <a:pt x="9329" y="58469"/>
                  </a:lnTo>
                  <a:cubicBezTo>
                    <a:pt x="10541" y="59694"/>
                    <a:pt x="10541" y="61672"/>
                    <a:pt x="9329" y="62897"/>
                  </a:cubicBezTo>
                  <a:lnTo>
                    <a:pt x="5360" y="68448"/>
                  </a:lnTo>
                  <a:cubicBezTo>
                    <a:pt x="2425" y="72557"/>
                    <a:pt x="588" y="77355"/>
                    <a:pt x="1" y="82370"/>
                  </a:cubicBezTo>
                  <a:lnTo>
                    <a:pt x="1" y="121366"/>
                  </a:lnTo>
                  <a:lnTo>
                    <a:pt x="68743" y="121366"/>
                  </a:lnTo>
                  <a:lnTo>
                    <a:pt x="68743" y="85815"/>
                  </a:lnTo>
                  <a:cubicBezTo>
                    <a:pt x="68743" y="79588"/>
                    <a:pt x="70682" y="73514"/>
                    <a:pt x="74293" y="68448"/>
                  </a:cubicBezTo>
                  <a:lnTo>
                    <a:pt x="78249" y="62897"/>
                  </a:lnTo>
                  <a:cubicBezTo>
                    <a:pt x="79474" y="61672"/>
                    <a:pt x="79474" y="59694"/>
                    <a:pt x="78249" y="58469"/>
                  </a:cubicBezTo>
                  <a:lnTo>
                    <a:pt x="74293" y="52918"/>
                  </a:lnTo>
                  <a:cubicBezTo>
                    <a:pt x="70669" y="47840"/>
                    <a:pt x="68730" y="41778"/>
                    <a:pt x="68730" y="35551"/>
                  </a:cubicBezTo>
                  <a:lnTo>
                    <a:pt x="68730" y="0"/>
                  </a:ln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" name="Google Shape;5104;p77"/>
            <p:cNvSpPr/>
            <p:nvPr/>
          </p:nvSpPr>
          <p:spPr>
            <a:xfrm>
              <a:off x="1956350" y="1335475"/>
              <a:ext cx="1984950" cy="3034175"/>
            </a:xfrm>
            <a:custGeom>
              <a:avLst/>
              <a:gdLst/>
              <a:ahLst/>
              <a:cxnLst/>
              <a:rect l="l" t="t" r="r" b="b"/>
              <a:pathLst>
                <a:path w="79398" h="121367" extrusionOk="0">
                  <a:moveTo>
                    <a:pt x="0" y="0"/>
                  </a:moveTo>
                  <a:lnTo>
                    <a:pt x="0" y="35551"/>
                  </a:lnTo>
                  <a:cubicBezTo>
                    <a:pt x="0" y="41778"/>
                    <a:pt x="1940" y="47852"/>
                    <a:pt x="5564" y="52918"/>
                  </a:cubicBezTo>
                  <a:lnTo>
                    <a:pt x="9520" y="58469"/>
                  </a:lnTo>
                  <a:cubicBezTo>
                    <a:pt x="10745" y="59694"/>
                    <a:pt x="10745" y="61672"/>
                    <a:pt x="9520" y="62897"/>
                  </a:cubicBezTo>
                  <a:lnTo>
                    <a:pt x="5564" y="68448"/>
                  </a:lnTo>
                  <a:cubicBezTo>
                    <a:pt x="1952" y="73514"/>
                    <a:pt x="0" y="79588"/>
                    <a:pt x="0" y="85815"/>
                  </a:cubicBezTo>
                  <a:lnTo>
                    <a:pt x="0" y="121366"/>
                  </a:lnTo>
                  <a:lnTo>
                    <a:pt x="68665" y="121366"/>
                  </a:lnTo>
                  <a:lnTo>
                    <a:pt x="68665" y="85815"/>
                  </a:lnTo>
                  <a:cubicBezTo>
                    <a:pt x="68665" y="79588"/>
                    <a:pt x="70605" y="73514"/>
                    <a:pt x="74216" y="68448"/>
                  </a:cubicBezTo>
                  <a:lnTo>
                    <a:pt x="78185" y="62897"/>
                  </a:lnTo>
                  <a:cubicBezTo>
                    <a:pt x="79397" y="61672"/>
                    <a:pt x="79397" y="59694"/>
                    <a:pt x="78185" y="58469"/>
                  </a:cubicBezTo>
                  <a:lnTo>
                    <a:pt x="74216" y="52918"/>
                  </a:lnTo>
                  <a:cubicBezTo>
                    <a:pt x="70605" y="47840"/>
                    <a:pt x="68665" y="41778"/>
                    <a:pt x="68665" y="35551"/>
                  </a:cubicBezTo>
                  <a:lnTo>
                    <a:pt x="68665" y="0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" name="Google Shape;5105;p77"/>
            <p:cNvSpPr/>
            <p:nvPr/>
          </p:nvSpPr>
          <p:spPr>
            <a:xfrm>
              <a:off x="238125" y="1335475"/>
              <a:ext cx="1986850" cy="3034175"/>
            </a:xfrm>
            <a:custGeom>
              <a:avLst/>
              <a:gdLst/>
              <a:ahLst/>
              <a:cxnLst/>
              <a:rect l="l" t="t" r="r" b="b"/>
              <a:pathLst>
                <a:path w="79474" h="121367" extrusionOk="0">
                  <a:moveTo>
                    <a:pt x="0" y="0"/>
                  </a:moveTo>
                  <a:lnTo>
                    <a:pt x="0" y="121366"/>
                  </a:lnTo>
                  <a:lnTo>
                    <a:pt x="68729" y="121366"/>
                  </a:lnTo>
                  <a:lnTo>
                    <a:pt x="68729" y="85815"/>
                  </a:lnTo>
                  <a:cubicBezTo>
                    <a:pt x="68729" y="79588"/>
                    <a:pt x="70669" y="73514"/>
                    <a:pt x="74293" y="68448"/>
                  </a:cubicBezTo>
                  <a:lnTo>
                    <a:pt x="78249" y="62897"/>
                  </a:lnTo>
                  <a:cubicBezTo>
                    <a:pt x="79474" y="61672"/>
                    <a:pt x="79474" y="59694"/>
                    <a:pt x="78249" y="58469"/>
                  </a:cubicBezTo>
                  <a:lnTo>
                    <a:pt x="74293" y="52918"/>
                  </a:lnTo>
                  <a:cubicBezTo>
                    <a:pt x="70669" y="47840"/>
                    <a:pt x="68729" y="41778"/>
                    <a:pt x="68729" y="35551"/>
                  </a:cubicBezTo>
                  <a:lnTo>
                    <a:pt x="68729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6" name="Google Shape;5106;p77"/>
          <p:cNvGrpSpPr/>
          <p:nvPr/>
        </p:nvGrpSpPr>
        <p:grpSpPr>
          <a:xfrm>
            <a:off x="4171849" y="3177255"/>
            <a:ext cx="1268207" cy="638939"/>
            <a:chOff x="3967651" y="3645904"/>
            <a:chExt cx="1479304" cy="745292"/>
          </a:xfrm>
        </p:grpSpPr>
        <p:grpSp>
          <p:nvGrpSpPr>
            <p:cNvPr id="277" name="Google Shape;5107;p77"/>
            <p:cNvGrpSpPr/>
            <p:nvPr/>
          </p:nvGrpSpPr>
          <p:grpSpPr>
            <a:xfrm>
              <a:off x="3967651" y="4009026"/>
              <a:ext cx="1479304" cy="382170"/>
              <a:chOff x="3967651" y="4009026"/>
              <a:chExt cx="1479304" cy="382170"/>
            </a:xfrm>
          </p:grpSpPr>
          <p:grpSp>
            <p:nvGrpSpPr>
              <p:cNvPr id="289" name="Google Shape;5108;p77"/>
              <p:cNvGrpSpPr/>
              <p:nvPr/>
            </p:nvGrpSpPr>
            <p:grpSpPr>
              <a:xfrm>
                <a:off x="4892216" y="4195630"/>
                <a:ext cx="554739" cy="195566"/>
                <a:chOff x="3604375" y="4892160"/>
                <a:chExt cx="1651500" cy="582215"/>
              </a:xfrm>
            </p:grpSpPr>
            <p:sp>
              <p:nvSpPr>
                <p:cNvPr id="296" name="Google Shape;5109;p77"/>
                <p:cNvSpPr/>
                <p:nvPr/>
              </p:nvSpPr>
              <p:spPr>
                <a:xfrm>
                  <a:off x="3604375" y="4892160"/>
                  <a:ext cx="1651500" cy="146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60" h="5873" extrusionOk="0">
                      <a:moveTo>
                        <a:pt x="1" y="0"/>
                      </a:moveTo>
                      <a:lnTo>
                        <a:pt x="7340" y="5872"/>
                      </a:lnTo>
                      <a:lnTo>
                        <a:pt x="66060" y="5872"/>
                      </a:lnTo>
                      <a:lnTo>
                        <a:pt x="51382" y="0"/>
                      </a:lnTo>
                      <a:close/>
                    </a:path>
                  </a:pathLst>
                </a:custGeom>
                <a:solidFill>
                  <a:srgbClr val="A5B7C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7" name="Google Shape;5110;p77"/>
                <p:cNvSpPr/>
                <p:nvPr/>
              </p:nvSpPr>
              <p:spPr>
                <a:xfrm>
                  <a:off x="3787875" y="5033975"/>
                  <a:ext cx="1468000" cy="44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20" h="17616" extrusionOk="0">
                      <a:moveTo>
                        <a:pt x="0" y="0"/>
                      </a:moveTo>
                      <a:lnTo>
                        <a:pt x="0" y="17615"/>
                      </a:lnTo>
                      <a:lnTo>
                        <a:pt x="58720" y="17615"/>
                      </a:lnTo>
                      <a:lnTo>
                        <a:pt x="58720" y="0"/>
                      </a:ln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90" name="Google Shape;5111;p77"/>
              <p:cNvGrpSpPr/>
              <p:nvPr/>
            </p:nvGrpSpPr>
            <p:grpSpPr>
              <a:xfrm>
                <a:off x="3967651" y="4146303"/>
                <a:ext cx="579402" cy="244893"/>
                <a:chOff x="851875" y="4745310"/>
                <a:chExt cx="1724925" cy="729065"/>
              </a:xfrm>
            </p:grpSpPr>
            <p:sp>
              <p:nvSpPr>
                <p:cNvPr id="294" name="Google Shape;5112;p77"/>
                <p:cNvSpPr/>
                <p:nvPr/>
              </p:nvSpPr>
              <p:spPr>
                <a:xfrm>
                  <a:off x="851925" y="4745310"/>
                  <a:ext cx="1724875" cy="146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995" h="5875" extrusionOk="0">
                      <a:moveTo>
                        <a:pt x="14679" y="0"/>
                      </a:moveTo>
                      <a:lnTo>
                        <a:pt x="1" y="5874"/>
                      </a:lnTo>
                      <a:lnTo>
                        <a:pt x="58718" y="5874"/>
                      </a:lnTo>
                      <a:lnTo>
                        <a:pt x="68994" y="0"/>
                      </a:lnTo>
                      <a:close/>
                    </a:path>
                  </a:pathLst>
                </a:custGeom>
                <a:solidFill>
                  <a:srgbClr val="A5B7C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5" name="Google Shape;5113;p77"/>
                <p:cNvSpPr/>
                <p:nvPr/>
              </p:nvSpPr>
              <p:spPr>
                <a:xfrm>
                  <a:off x="851875" y="4887175"/>
                  <a:ext cx="1468025" cy="587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21" h="23488" extrusionOk="0">
                      <a:moveTo>
                        <a:pt x="0" y="0"/>
                      </a:moveTo>
                      <a:lnTo>
                        <a:pt x="0" y="23487"/>
                      </a:lnTo>
                      <a:lnTo>
                        <a:pt x="58720" y="23487"/>
                      </a:lnTo>
                      <a:lnTo>
                        <a:pt x="58720" y="0"/>
                      </a:ln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91" name="Google Shape;5114;p77"/>
              <p:cNvGrpSpPr/>
              <p:nvPr/>
            </p:nvGrpSpPr>
            <p:grpSpPr>
              <a:xfrm>
                <a:off x="4460753" y="4009026"/>
                <a:ext cx="493110" cy="382170"/>
                <a:chOff x="2319875" y="4336625"/>
                <a:chExt cx="1468025" cy="1137750"/>
              </a:xfrm>
            </p:grpSpPr>
            <p:sp>
              <p:nvSpPr>
                <p:cNvPr id="292" name="Google Shape;5115;p77"/>
                <p:cNvSpPr/>
                <p:nvPr/>
              </p:nvSpPr>
              <p:spPr>
                <a:xfrm>
                  <a:off x="2319875" y="4336625"/>
                  <a:ext cx="1468025" cy="146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21" h="5875" extrusionOk="0">
                      <a:moveTo>
                        <a:pt x="14681" y="0"/>
                      </a:moveTo>
                      <a:lnTo>
                        <a:pt x="0" y="5874"/>
                      </a:lnTo>
                      <a:lnTo>
                        <a:pt x="58720" y="5874"/>
                      </a:lnTo>
                      <a:lnTo>
                        <a:pt x="44042" y="0"/>
                      </a:lnTo>
                      <a:close/>
                    </a:path>
                  </a:pathLst>
                </a:custGeom>
                <a:solidFill>
                  <a:srgbClr val="A5B7C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3" name="Google Shape;5116;p77"/>
                <p:cNvSpPr/>
                <p:nvPr/>
              </p:nvSpPr>
              <p:spPr>
                <a:xfrm>
                  <a:off x="2319875" y="4483425"/>
                  <a:ext cx="1468025" cy="990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21" h="39638" extrusionOk="0">
                      <a:moveTo>
                        <a:pt x="0" y="0"/>
                      </a:moveTo>
                      <a:lnTo>
                        <a:pt x="0" y="39637"/>
                      </a:lnTo>
                      <a:lnTo>
                        <a:pt x="58720" y="39637"/>
                      </a:lnTo>
                      <a:lnTo>
                        <a:pt x="58720" y="0"/>
                      </a:lnTo>
                      <a:close/>
                    </a:path>
                  </a:pathLst>
                </a:custGeom>
                <a:solidFill>
                  <a:srgbClr val="DBE2E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278" name="Google Shape;5117;p77"/>
            <p:cNvGrpSpPr/>
            <p:nvPr/>
          </p:nvGrpSpPr>
          <p:grpSpPr>
            <a:xfrm>
              <a:off x="4479443" y="3645904"/>
              <a:ext cx="455965" cy="388789"/>
              <a:chOff x="2957425" y="238100"/>
              <a:chExt cx="1910200" cy="1628775"/>
            </a:xfrm>
          </p:grpSpPr>
          <p:sp>
            <p:nvSpPr>
              <p:cNvPr id="279" name="Google Shape;5118;p77"/>
              <p:cNvSpPr/>
              <p:nvPr/>
            </p:nvSpPr>
            <p:spPr>
              <a:xfrm>
                <a:off x="4035900" y="239600"/>
                <a:ext cx="831725" cy="906350"/>
              </a:xfrm>
              <a:custGeom>
                <a:avLst/>
                <a:gdLst/>
                <a:ahLst/>
                <a:cxnLst/>
                <a:rect l="l" t="t" r="r" b="b"/>
                <a:pathLst>
                  <a:path w="33269" h="36254" extrusionOk="0">
                    <a:moveTo>
                      <a:pt x="22705" y="0"/>
                    </a:moveTo>
                    <a:cubicBezTo>
                      <a:pt x="21111" y="0"/>
                      <a:pt x="19679" y="297"/>
                      <a:pt x="18461" y="685"/>
                    </a:cubicBezTo>
                    <a:cubicBezTo>
                      <a:pt x="17166" y="1102"/>
                      <a:pt x="15926" y="1669"/>
                      <a:pt x="14763" y="2373"/>
                    </a:cubicBezTo>
                    <a:cubicBezTo>
                      <a:pt x="13810" y="2945"/>
                      <a:pt x="13109" y="3505"/>
                      <a:pt x="12609" y="3900"/>
                    </a:cubicBezTo>
                    <a:lnTo>
                      <a:pt x="11977" y="4448"/>
                    </a:lnTo>
                    <a:lnTo>
                      <a:pt x="14023" y="6907"/>
                    </a:lnTo>
                    <a:lnTo>
                      <a:pt x="14679" y="6385"/>
                    </a:lnTo>
                    <a:cubicBezTo>
                      <a:pt x="15052" y="6124"/>
                      <a:pt x="15622" y="5698"/>
                      <a:pt x="16443" y="5255"/>
                    </a:cubicBezTo>
                    <a:cubicBezTo>
                      <a:pt x="17250" y="4815"/>
                      <a:pt x="18260" y="4326"/>
                      <a:pt x="19466" y="3977"/>
                    </a:cubicBezTo>
                    <a:cubicBezTo>
                      <a:pt x="20363" y="3713"/>
                      <a:pt x="21373" y="3535"/>
                      <a:pt x="22421" y="3535"/>
                    </a:cubicBezTo>
                    <a:cubicBezTo>
                      <a:pt x="22772" y="3535"/>
                      <a:pt x="23127" y="3555"/>
                      <a:pt x="23483" y="3599"/>
                    </a:cubicBezTo>
                    <a:cubicBezTo>
                      <a:pt x="24177" y="3661"/>
                      <a:pt x="24938" y="3905"/>
                      <a:pt x="25537" y="4168"/>
                    </a:cubicBezTo>
                    <a:cubicBezTo>
                      <a:pt x="25740" y="4271"/>
                      <a:pt x="25982" y="4377"/>
                      <a:pt x="26159" y="4475"/>
                    </a:cubicBezTo>
                    <a:cubicBezTo>
                      <a:pt x="26289" y="4568"/>
                      <a:pt x="26415" y="4659"/>
                      <a:pt x="26552" y="4740"/>
                    </a:cubicBezTo>
                    <a:cubicBezTo>
                      <a:pt x="26818" y="4941"/>
                      <a:pt x="27160" y="5171"/>
                      <a:pt x="27411" y="5458"/>
                    </a:cubicBezTo>
                    <a:cubicBezTo>
                      <a:pt x="28529" y="6528"/>
                      <a:pt x="29264" y="8171"/>
                      <a:pt x="29427" y="9930"/>
                    </a:cubicBezTo>
                    <a:cubicBezTo>
                      <a:pt x="29508" y="10808"/>
                      <a:pt x="29448" y="11723"/>
                      <a:pt x="29211" y="12589"/>
                    </a:cubicBezTo>
                    <a:cubicBezTo>
                      <a:pt x="29087" y="13020"/>
                      <a:pt x="28946" y="13451"/>
                      <a:pt x="28747" y="13853"/>
                    </a:cubicBezTo>
                    <a:lnTo>
                      <a:pt x="28677" y="14006"/>
                    </a:lnTo>
                    <a:cubicBezTo>
                      <a:pt x="28677" y="14006"/>
                      <a:pt x="28651" y="14062"/>
                      <a:pt x="28653" y="14062"/>
                    </a:cubicBezTo>
                    <a:cubicBezTo>
                      <a:pt x="28654" y="14062"/>
                      <a:pt x="28658" y="14055"/>
                      <a:pt x="28668" y="14038"/>
                    </a:cubicBezTo>
                    <a:lnTo>
                      <a:pt x="28668" y="14038"/>
                    </a:lnTo>
                    <a:lnTo>
                      <a:pt x="28618" y="14131"/>
                    </a:lnTo>
                    <a:lnTo>
                      <a:pt x="28409" y="14504"/>
                    </a:lnTo>
                    <a:cubicBezTo>
                      <a:pt x="28270" y="14744"/>
                      <a:pt x="28177" y="14878"/>
                      <a:pt x="28045" y="15084"/>
                    </a:cubicBezTo>
                    <a:cubicBezTo>
                      <a:pt x="26952" y="16678"/>
                      <a:pt x="25336" y="18021"/>
                      <a:pt x="23512" y="19098"/>
                    </a:cubicBezTo>
                    <a:cubicBezTo>
                      <a:pt x="21688" y="20170"/>
                      <a:pt x="19591" y="20984"/>
                      <a:pt x="17487" y="21695"/>
                    </a:cubicBezTo>
                    <a:cubicBezTo>
                      <a:pt x="15371" y="22408"/>
                      <a:pt x="13207" y="23019"/>
                      <a:pt x="11089" y="23679"/>
                    </a:cubicBezTo>
                    <a:cubicBezTo>
                      <a:pt x="9119" y="24319"/>
                      <a:pt x="6955" y="24728"/>
                      <a:pt x="4860" y="25736"/>
                    </a:cubicBezTo>
                    <a:cubicBezTo>
                      <a:pt x="3800" y="26233"/>
                      <a:pt x="2785" y="26940"/>
                      <a:pt x="1988" y="27763"/>
                    </a:cubicBezTo>
                    <a:cubicBezTo>
                      <a:pt x="1179" y="28589"/>
                      <a:pt x="468" y="29604"/>
                      <a:pt x="180" y="30868"/>
                    </a:cubicBezTo>
                    <a:cubicBezTo>
                      <a:pt x="32" y="31488"/>
                      <a:pt x="1" y="32165"/>
                      <a:pt x="135" y="32795"/>
                    </a:cubicBezTo>
                    <a:cubicBezTo>
                      <a:pt x="259" y="33436"/>
                      <a:pt x="470" y="33968"/>
                      <a:pt x="882" y="34540"/>
                    </a:cubicBezTo>
                    <a:cubicBezTo>
                      <a:pt x="1657" y="35540"/>
                      <a:pt x="2675" y="36002"/>
                      <a:pt x="3620" y="36184"/>
                    </a:cubicBezTo>
                    <a:cubicBezTo>
                      <a:pt x="3889" y="36231"/>
                      <a:pt x="4153" y="36254"/>
                      <a:pt x="4411" y="36254"/>
                    </a:cubicBezTo>
                    <a:cubicBezTo>
                      <a:pt x="5087" y="36254"/>
                      <a:pt x="5719" y="36098"/>
                      <a:pt x="6270" y="35808"/>
                    </a:cubicBezTo>
                    <a:cubicBezTo>
                      <a:pt x="6643" y="35617"/>
                      <a:pt x="6971" y="35351"/>
                      <a:pt x="7235" y="35026"/>
                    </a:cubicBezTo>
                    <a:cubicBezTo>
                      <a:pt x="7500" y="34722"/>
                      <a:pt x="7682" y="34200"/>
                      <a:pt x="7701" y="33901"/>
                    </a:cubicBezTo>
                    <a:cubicBezTo>
                      <a:pt x="7768" y="33237"/>
                      <a:pt x="7644" y="32706"/>
                      <a:pt x="7441" y="32268"/>
                    </a:cubicBezTo>
                    <a:cubicBezTo>
                      <a:pt x="7247" y="31835"/>
                      <a:pt x="6962" y="31483"/>
                      <a:pt x="6636" y="31342"/>
                    </a:cubicBezTo>
                    <a:cubicBezTo>
                      <a:pt x="6470" y="31265"/>
                      <a:pt x="6319" y="31239"/>
                      <a:pt x="6193" y="31239"/>
                    </a:cubicBezTo>
                    <a:cubicBezTo>
                      <a:pt x="6075" y="31239"/>
                      <a:pt x="5979" y="31261"/>
                      <a:pt x="5911" y="31284"/>
                    </a:cubicBezTo>
                    <a:lnTo>
                      <a:pt x="5700" y="31378"/>
                    </a:lnTo>
                    <a:cubicBezTo>
                      <a:pt x="5674" y="31404"/>
                      <a:pt x="6095" y="31342"/>
                      <a:pt x="6354" y="31717"/>
                    </a:cubicBezTo>
                    <a:cubicBezTo>
                      <a:pt x="6598" y="32045"/>
                      <a:pt x="6634" y="32854"/>
                      <a:pt x="6301" y="33558"/>
                    </a:cubicBezTo>
                    <a:cubicBezTo>
                      <a:pt x="6212" y="33840"/>
                      <a:pt x="5743" y="34057"/>
                      <a:pt x="5206" y="34057"/>
                    </a:cubicBezTo>
                    <a:cubicBezTo>
                      <a:pt x="4902" y="34057"/>
                      <a:pt x="4577" y="33987"/>
                      <a:pt x="4286" y="33822"/>
                    </a:cubicBezTo>
                    <a:cubicBezTo>
                      <a:pt x="3874" y="33620"/>
                      <a:pt x="3520" y="33237"/>
                      <a:pt x="3414" y="32898"/>
                    </a:cubicBezTo>
                    <a:cubicBezTo>
                      <a:pt x="3366" y="32720"/>
                      <a:pt x="3345" y="32536"/>
                      <a:pt x="3350" y="32352"/>
                    </a:cubicBezTo>
                    <a:cubicBezTo>
                      <a:pt x="3347" y="32156"/>
                      <a:pt x="3400" y="31959"/>
                      <a:pt x="3474" y="31739"/>
                    </a:cubicBezTo>
                    <a:cubicBezTo>
                      <a:pt x="3778" y="30851"/>
                      <a:pt x="4927" y="29589"/>
                      <a:pt x="6390" y="28955"/>
                    </a:cubicBezTo>
                    <a:cubicBezTo>
                      <a:pt x="7922" y="28220"/>
                      <a:pt x="9954" y="27823"/>
                      <a:pt x="12149" y="27157"/>
                    </a:cubicBezTo>
                    <a:cubicBezTo>
                      <a:pt x="14212" y="26537"/>
                      <a:pt x="16407" y="25946"/>
                      <a:pt x="18650" y="25219"/>
                    </a:cubicBezTo>
                    <a:cubicBezTo>
                      <a:pt x="20896" y="24481"/>
                      <a:pt x="23193" y="23644"/>
                      <a:pt x="25412" y="22377"/>
                    </a:cubicBezTo>
                    <a:cubicBezTo>
                      <a:pt x="27617" y="21130"/>
                      <a:pt x="29683" y="19416"/>
                      <a:pt x="31179" y="17202"/>
                    </a:cubicBezTo>
                    <a:cubicBezTo>
                      <a:pt x="31361" y="16927"/>
                      <a:pt x="31576" y="16577"/>
                      <a:pt x="31720" y="16321"/>
                    </a:cubicBezTo>
                    <a:lnTo>
                      <a:pt x="31926" y="15945"/>
                    </a:lnTo>
                    <a:lnTo>
                      <a:pt x="31976" y="15852"/>
                    </a:lnTo>
                    <a:lnTo>
                      <a:pt x="32055" y="15687"/>
                    </a:lnTo>
                    <a:lnTo>
                      <a:pt x="32160" y="15450"/>
                    </a:lnTo>
                    <a:cubicBezTo>
                      <a:pt x="32459" y="14827"/>
                      <a:pt x="32673" y="14179"/>
                      <a:pt x="32850" y="13528"/>
                    </a:cubicBezTo>
                    <a:cubicBezTo>
                      <a:pt x="33192" y="12218"/>
                      <a:pt x="33269" y="10875"/>
                      <a:pt x="33142" y="9583"/>
                    </a:cubicBezTo>
                    <a:cubicBezTo>
                      <a:pt x="32883" y="7000"/>
                      <a:pt x="31780" y="4549"/>
                      <a:pt x="29994" y="2837"/>
                    </a:cubicBezTo>
                    <a:cubicBezTo>
                      <a:pt x="29783" y="2615"/>
                      <a:pt x="29556" y="2411"/>
                      <a:pt x="29309" y="2227"/>
                    </a:cubicBezTo>
                    <a:cubicBezTo>
                      <a:pt x="29060" y="2040"/>
                      <a:pt x="28862" y="1846"/>
                      <a:pt x="28570" y="1676"/>
                    </a:cubicBezTo>
                    <a:cubicBezTo>
                      <a:pt x="28292" y="1502"/>
                      <a:pt x="28010" y="1337"/>
                      <a:pt x="27732" y="1176"/>
                    </a:cubicBezTo>
                    <a:cubicBezTo>
                      <a:pt x="27488" y="1054"/>
                      <a:pt x="27289" y="975"/>
                      <a:pt x="27066" y="872"/>
                    </a:cubicBezTo>
                    <a:cubicBezTo>
                      <a:pt x="25934" y="398"/>
                      <a:pt x="24917" y="147"/>
                      <a:pt x="23871" y="54"/>
                    </a:cubicBezTo>
                    <a:cubicBezTo>
                      <a:pt x="23474" y="17"/>
                      <a:pt x="23085" y="0"/>
                      <a:pt x="22705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0" name="Google Shape;5119;p77"/>
              <p:cNvSpPr/>
              <p:nvPr/>
            </p:nvSpPr>
            <p:spPr>
              <a:xfrm>
                <a:off x="4062725" y="270525"/>
                <a:ext cx="775400" cy="855625"/>
              </a:xfrm>
              <a:custGeom>
                <a:avLst/>
                <a:gdLst/>
                <a:ahLst/>
                <a:cxnLst/>
                <a:rect l="l" t="t" r="r" b="b"/>
                <a:pathLst>
                  <a:path w="31016" h="34225" extrusionOk="0">
                    <a:moveTo>
                      <a:pt x="4627" y="30141"/>
                    </a:moveTo>
                    <a:cubicBezTo>
                      <a:pt x="4626" y="30143"/>
                      <a:pt x="4626" y="30145"/>
                      <a:pt x="4628" y="30145"/>
                    </a:cubicBezTo>
                    <a:lnTo>
                      <a:pt x="4628" y="30145"/>
                    </a:lnTo>
                    <a:cubicBezTo>
                      <a:pt x="4627" y="30144"/>
                      <a:pt x="4627" y="30143"/>
                      <a:pt x="4627" y="30141"/>
                    </a:cubicBezTo>
                    <a:close/>
                    <a:moveTo>
                      <a:pt x="4628" y="30145"/>
                    </a:moveTo>
                    <a:cubicBezTo>
                      <a:pt x="4629" y="30146"/>
                      <a:pt x="4631" y="30147"/>
                      <a:pt x="4633" y="30147"/>
                    </a:cubicBezTo>
                    <a:cubicBezTo>
                      <a:pt x="4634" y="30147"/>
                      <a:pt x="4634" y="30147"/>
                      <a:pt x="4636" y="30147"/>
                    </a:cubicBezTo>
                    <a:lnTo>
                      <a:pt x="4636" y="30147"/>
                    </a:lnTo>
                    <a:cubicBezTo>
                      <a:pt x="4635" y="30147"/>
                      <a:pt x="4635" y="30147"/>
                      <a:pt x="4635" y="30147"/>
                    </a:cubicBezTo>
                    <a:cubicBezTo>
                      <a:pt x="4632" y="30147"/>
                      <a:pt x="4630" y="30146"/>
                      <a:pt x="4628" y="30145"/>
                    </a:cubicBezTo>
                    <a:close/>
                    <a:moveTo>
                      <a:pt x="21530" y="0"/>
                    </a:moveTo>
                    <a:cubicBezTo>
                      <a:pt x="20130" y="0"/>
                      <a:pt x="18844" y="256"/>
                      <a:pt x="17738" y="602"/>
                    </a:cubicBezTo>
                    <a:cubicBezTo>
                      <a:pt x="16529" y="983"/>
                      <a:pt x="15368" y="1502"/>
                      <a:pt x="14279" y="2146"/>
                    </a:cubicBezTo>
                    <a:cubicBezTo>
                      <a:pt x="13369" y="2670"/>
                      <a:pt x="12713" y="3183"/>
                      <a:pt x="12258" y="3530"/>
                    </a:cubicBezTo>
                    <a:lnTo>
                      <a:pt x="11617" y="4068"/>
                    </a:lnTo>
                    <a:lnTo>
                      <a:pt x="12234" y="4813"/>
                    </a:lnTo>
                    <a:lnTo>
                      <a:pt x="12881" y="4279"/>
                    </a:lnTo>
                    <a:cubicBezTo>
                      <a:pt x="13297" y="3973"/>
                      <a:pt x="13912" y="3496"/>
                      <a:pt x="14779" y="3008"/>
                    </a:cubicBezTo>
                    <a:cubicBezTo>
                      <a:pt x="15808" y="2412"/>
                      <a:pt x="16902" y="1936"/>
                      <a:pt x="18039" y="1588"/>
                    </a:cubicBezTo>
                    <a:cubicBezTo>
                      <a:pt x="19049" y="1281"/>
                      <a:pt x="20205" y="1064"/>
                      <a:pt x="21437" y="1064"/>
                    </a:cubicBezTo>
                    <a:cubicBezTo>
                      <a:pt x="21800" y="1064"/>
                      <a:pt x="22170" y="1083"/>
                      <a:pt x="22544" y="1124"/>
                    </a:cubicBezTo>
                    <a:cubicBezTo>
                      <a:pt x="23363" y="1198"/>
                      <a:pt x="24213" y="1442"/>
                      <a:pt x="24998" y="1782"/>
                    </a:cubicBezTo>
                    <a:cubicBezTo>
                      <a:pt x="25206" y="1883"/>
                      <a:pt x="25433" y="1981"/>
                      <a:pt x="25634" y="2089"/>
                    </a:cubicBezTo>
                    <a:lnTo>
                      <a:pt x="26183" y="2433"/>
                    </a:lnTo>
                    <a:cubicBezTo>
                      <a:pt x="26537" y="2694"/>
                      <a:pt x="26927" y="2962"/>
                      <a:pt x="27241" y="3305"/>
                    </a:cubicBezTo>
                    <a:cubicBezTo>
                      <a:pt x="28593" y="4597"/>
                      <a:pt x="29462" y="6522"/>
                      <a:pt x="29663" y="8571"/>
                    </a:cubicBezTo>
                    <a:cubicBezTo>
                      <a:pt x="29888" y="10637"/>
                      <a:pt x="29323" y="12791"/>
                      <a:pt x="28083" y="14598"/>
                    </a:cubicBezTo>
                    <a:cubicBezTo>
                      <a:pt x="26853" y="16415"/>
                      <a:pt x="25081" y="17897"/>
                      <a:pt x="23116" y="19029"/>
                    </a:cubicBezTo>
                    <a:cubicBezTo>
                      <a:pt x="21151" y="20168"/>
                      <a:pt x="18980" y="20987"/>
                      <a:pt x="16826" y="21708"/>
                    </a:cubicBezTo>
                    <a:cubicBezTo>
                      <a:pt x="14664" y="22423"/>
                      <a:pt x="12488" y="23024"/>
                      <a:pt x="10389" y="23666"/>
                    </a:cubicBezTo>
                    <a:cubicBezTo>
                      <a:pt x="8338" y="24314"/>
                      <a:pt x="6224" y="24716"/>
                      <a:pt x="4321" y="25624"/>
                    </a:cubicBezTo>
                    <a:cubicBezTo>
                      <a:pt x="3368" y="26069"/>
                      <a:pt x="2495" y="26677"/>
                      <a:pt x="1791" y="27395"/>
                    </a:cubicBezTo>
                    <a:cubicBezTo>
                      <a:pt x="1082" y="28106"/>
                      <a:pt x="508" y="28965"/>
                      <a:pt x="259" y="29935"/>
                    </a:cubicBezTo>
                    <a:cubicBezTo>
                      <a:pt x="0" y="30909"/>
                      <a:pt x="170" y="31941"/>
                      <a:pt x="694" y="32731"/>
                    </a:cubicBezTo>
                    <a:cubicBezTo>
                      <a:pt x="1235" y="33501"/>
                      <a:pt x="2023" y="33935"/>
                      <a:pt x="2782" y="34121"/>
                    </a:cubicBezTo>
                    <a:cubicBezTo>
                      <a:pt x="3070" y="34191"/>
                      <a:pt x="3358" y="34225"/>
                      <a:pt x="3638" y="34225"/>
                    </a:cubicBezTo>
                    <a:cubicBezTo>
                      <a:pt x="4106" y="34225"/>
                      <a:pt x="4553" y="34131"/>
                      <a:pt x="4946" y="33954"/>
                    </a:cubicBezTo>
                    <a:cubicBezTo>
                      <a:pt x="5250" y="33820"/>
                      <a:pt x="5523" y="33623"/>
                      <a:pt x="5748" y="33379"/>
                    </a:cubicBezTo>
                    <a:cubicBezTo>
                      <a:pt x="5965" y="33145"/>
                      <a:pt x="6087" y="32805"/>
                      <a:pt x="6138" y="32544"/>
                    </a:cubicBezTo>
                    <a:cubicBezTo>
                      <a:pt x="6332" y="31462"/>
                      <a:pt x="5963" y="30567"/>
                      <a:pt x="5465" y="30236"/>
                    </a:cubicBezTo>
                    <a:cubicBezTo>
                      <a:pt x="5261" y="30119"/>
                      <a:pt x="5087" y="30085"/>
                      <a:pt x="4953" y="30085"/>
                    </a:cubicBezTo>
                    <a:cubicBezTo>
                      <a:pt x="4777" y="30085"/>
                      <a:pt x="4666" y="30143"/>
                      <a:pt x="4636" y="30147"/>
                    </a:cubicBezTo>
                    <a:lnTo>
                      <a:pt x="4636" y="30147"/>
                    </a:lnTo>
                    <a:cubicBezTo>
                      <a:pt x="4659" y="30146"/>
                      <a:pt x="4725" y="30130"/>
                      <a:pt x="4819" y="30130"/>
                    </a:cubicBezTo>
                    <a:cubicBezTo>
                      <a:pt x="4961" y="30130"/>
                      <a:pt x="5166" y="30167"/>
                      <a:pt x="5381" y="30349"/>
                    </a:cubicBezTo>
                    <a:cubicBezTo>
                      <a:pt x="5760" y="30682"/>
                      <a:pt x="5968" y="31534"/>
                      <a:pt x="5719" y="32443"/>
                    </a:cubicBezTo>
                    <a:cubicBezTo>
                      <a:pt x="5587" y="33111"/>
                      <a:pt x="4764" y="33560"/>
                      <a:pt x="3860" y="33560"/>
                    </a:cubicBezTo>
                    <a:cubicBezTo>
                      <a:pt x="3569" y="33560"/>
                      <a:pt x="3269" y="33514"/>
                      <a:pt x="2980" y="33413"/>
                    </a:cubicBezTo>
                    <a:cubicBezTo>
                      <a:pt x="2382" y="33216"/>
                      <a:pt x="1798" y="32805"/>
                      <a:pt x="1458" y="32235"/>
                    </a:cubicBezTo>
                    <a:cubicBezTo>
                      <a:pt x="1125" y="31682"/>
                      <a:pt x="1044" y="30904"/>
                      <a:pt x="1252" y="30198"/>
                    </a:cubicBezTo>
                    <a:cubicBezTo>
                      <a:pt x="1688" y="28745"/>
                      <a:pt x="3091" y="27381"/>
                      <a:pt x="4783" y="26591"/>
                    </a:cubicBezTo>
                    <a:cubicBezTo>
                      <a:pt x="6511" y="25758"/>
                      <a:pt x="8589" y="25356"/>
                      <a:pt x="10703" y="24695"/>
                    </a:cubicBezTo>
                    <a:cubicBezTo>
                      <a:pt x="12785" y="24061"/>
                      <a:pt x="14968" y="23460"/>
                      <a:pt x="17166" y="22734"/>
                    </a:cubicBezTo>
                    <a:cubicBezTo>
                      <a:pt x="19361" y="22002"/>
                      <a:pt x="21587" y="21171"/>
                      <a:pt x="23662" y="19972"/>
                    </a:cubicBezTo>
                    <a:cubicBezTo>
                      <a:pt x="25730" y="18782"/>
                      <a:pt x="27636" y="17205"/>
                      <a:pt x="28990" y="15211"/>
                    </a:cubicBezTo>
                    <a:cubicBezTo>
                      <a:pt x="30357" y="13236"/>
                      <a:pt x="31015" y="10761"/>
                      <a:pt x="30757" y="8468"/>
                    </a:cubicBezTo>
                    <a:cubicBezTo>
                      <a:pt x="30537" y="6175"/>
                      <a:pt x="29567" y="4006"/>
                      <a:pt x="28016" y="2517"/>
                    </a:cubicBezTo>
                    <a:cubicBezTo>
                      <a:pt x="27652" y="2122"/>
                      <a:pt x="27221" y="1818"/>
                      <a:pt x="26791" y="1507"/>
                    </a:cubicBezTo>
                    <a:lnTo>
                      <a:pt x="26108" y="1091"/>
                    </a:lnTo>
                    <a:cubicBezTo>
                      <a:pt x="25888" y="976"/>
                      <a:pt x="25673" y="887"/>
                      <a:pt x="25457" y="787"/>
                    </a:cubicBezTo>
                    <a:cubicBezTo>
                      <a:pt x="24512" y="384"/>
                      <a:pt x="23585" y="138"/>
                      <a:pt x="22659" y="56"/>
                    </a:cubicBezTo>
                    <a:cubicBezTo>
                      <a:pt x="22276" y="18"/>
                      <a:pt x="21899" y="0"/>
                      <a:pt x="21530" y="0"/>
                    </a:cubicBezTo>
                    <a:close/>
                  </a:path>
                </a:pathLst>
              </a:custGeom>
              <a:solidFill>
                <a:srgbClr val="DBE2E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1" name="Google Shape;5120;p77"/>
              <p:cNvSpPr/>
              <p:nvPr/>
            </p:nvSpPr>
            <p:spPr>
              <a:xfrm>
                <a:off x="2957425" y="254350"/>
                <a:ext cx="842900" cy="896500"/>
              </a:xfrm>
              <a:custGeom>
                <a:avLst/>
                <a:gdLst/>
                <a:ahLst/>
                <a:cxnLst/>
                <a:rect l="l" t="t" r="r" b="b"/>
                <a:pathLst>
                  <a:path w="33716" h="35860" extrusionOk="0">
                    <a:moveTo>
                      <a:pt x="10613" y="1"/>
                    </a:moveTo>
                    <a:cubicBezTo>
                      <a:pt x="10145" y="1"/>
                      <a:pt x="9663" y="27"/>
                      <a:pt x="9169" y="83"/>
                    </a:cubicBezTo>
                    <a:cubicBezTo>
                      <a:pt x="8120" y="196"/>
                      <a:pt x="7110" y="471"/>
                      <a:pt x="5987" y="969"/>
                    </a:cubicBezTo>
                    <a:cubicBezTo>
                      <a:pt x="5769" y="1077"/>
                      <a:pt x="5573" y="1158"/>
                      <a:pt x="5329" y="1288"/>
                    </a:cubicBezTo>
                    <a:cubicBezTo>
                      <a:pt x="5054" y="1453"/>
                      <a:pt x="4776" y="1623"/>
                      <a:pt x="4501" y="1805"/>
                    </a:cubicBezTo>
                    <a:cubicBezTo>
                      <a:pt x="4211" y="1982"/>
                      <a:pt x="4020" y="2180"/>
                      <a:pt x="3773" y="2374"/>
                    </a:cubicBezTo>
                    <a:cubicBezTo>
                      <a:pt x="3531" y="2561"/>
                      <a:pt x="3306" y="2769"/>
                      <a:pt x="3103" y="2997"/>
                    </a:cubicBezTo>
                    <a:cubicBezTo>
                      <a:pt x="1353" y="4746"/>
                      <a:pt x="305" y="7222"/>
                      <a:pt x="101" y="9807"/>
                    </a:cubicBezTo>
                    <a:cubicBezTo>
                      <a:pt x="1" y="11104"/>
                      <a:pt x="108" y="12445"/>
                      <a:pt x="477" y="13744"/>
                    </a:cubicBezTo>
                    <a:cubicBezTo>
                      <a:pt x="669" y="14393"/>
                      <a:pt x="896" y="15037"/>
                      <a:pt x="1207" y="15655"/>
                    </a:cubicBezTo>
                    <a:lnTo>
                      <a:pt x="1317" y="15887"/>
                    </a:lnTo>
                    <a:lnTo>
                      <a:pt x="1399" y="16050"/>
                    </a:lnTo>
                    <a:lnTo>
                      <a:pt x="1454" y="16143"/>
                    </a:lnTo>
                    <a:lnTo>
                      <a:pt x="1664" y="16514"/>
                    </a:lnTo>
                    <a:cubicBezTo>
                      <a:pt x="1815" y="16768"/>
                      <a:pt x="2038" y="17112"/>
                      <a:pt x="2227" y="17383"/>
                    </a:cubicBezTo>
                    <a:cubicBezTo>
                      <a:pt x="3768" y="19563"/>
                      <a:pt x="5870" y="21234"/>
                      <a:pt x="8101" y="22431"/>
                    </a:cubicBezTo>
                    <a:cubicBezTo>
                      <a:pt x="10346" y="23652"/>
                      <a:pt x="12661" y="24439"/>
                      <a:pt x="14923" y="25131"/>
                    </a:cubicBezTo>
                    <a:cubicBezTo>
                      <a:pt x="17183" y="25811"/>
                      <a:pt x="19387" y="26354"/>
                      <a:pt x="21465" y="26929"/>
                    </a:cubicBezTo>
                    <a:cubicBezTo>
                      <a:pt x="23674" y="27549"/>
                      <a:pt x="25714" y="27901"/>
                      <a:pt x="27263" y="28605"/>
                    </a:cubicBezTo>
                    <a:cubicBezTo>
                      <a:pt x="28737" y="29208"/>
                      <a:pt x="29912" y="30443"/>
                      <a:pt x="30235" y="31324"/>
                    </a:cubicBezTo>
                    <a:cubicBezTo>
                      <a:pt x="30314" y="31544"/>
                      <a:pt x="30372" y="31738"/>
                      <a:pt x="30372" y="31934"/>
                    </a:cubicBezTo>
                    <a:cubicBezTo>
                      <a:pt x="30382" y="32118"/>
                      <a:pt x="30362" y="32303"/>
                      <a:pt x="30319" y="32482"/>
                    </a:cubicBezTo>
                    <a:cubicBezTo>
                      <a:pt x="30221" y="32825"/>
                      <a:pt x="29876" y="33215"/>
                      <a:pt x="29470" y="33423"/>
                    </a:cubicBezTo>
                    <a:cubicBezTo>
                      <a:pt x="29168" y="33604"/>
                      <a:pt x="28826" y="33680"/>
                      <a:pt x="28510" y="33680"/>
                    </a:cubicBezTo>
                    <a:cubicBezTo>
                      <a:pt x="27991" y="33680"/>
                      <a:pt x="27541" y="33476"/>
                      <a:pt x="27447" y="33203"/>
                    </a:cubicBezTo>
                    <a:cubicBezTo>
                      <a:pt x="27102" y="32509"/>
                      <a:pt x="27119" y="31700"/>
                      <a:pt x="27356" y="31364"/>
                    </a:cubicBezTo>
                    <a:cubicBezTo>
                      <a:pt x="27607" y="30981"/>
                      <a:pt x="28028" y="31037"/>
                      <a:pt x="28000" y="31010"/>
                    </a:cubicBezTo>
                    <a:lnTo>
                      <a:pt x="27789" y="30922"/>
                    </a:lnTo>
                    <a:cubicBezTo>
                      <a:pt x="27724" y="30901"/>
                      <a:pt x="27634" y="30882"/>
                      <a:pt x="27526" y="30882"/>
                    </a:cubicBezTo>
                    <a:cubicBezTo>
                      <a:pt x="27395" y="30882"/>
                      <a:pt x="27238" y="30910"/>
                      <a:pt x="27064" y="30996"/>
                    </a:cubicBezTo>
                    <a:cubicBezTo>
                      <a:pt x="26741" y="31144"/>
                      <a:pt x="26465" y="31501"/>
                      <a:pt x="26279" y="31937"/>
                    </a:cubicBezTo>
                    <a:cubicBezTo>
                      <a:pt x="26087" y="32379"/>
                      <a:pt x="25975" y="32913"/>
                      <a:pt x="26056" y="33576"/>
                    </a:cubicBezTo>
                    <a:cubicBezTo>
                      <a:pt x="26082" y="33875"/>
                      <a:pt x="26274" y="34392"/>
                      <a:pt x="26544" y="34692"/>
                    </a:cubicBezTo>
                    <a:cubicBezTo>
                      <a:pt x="26815" y="35010"/>
                      <a:pt x="27150" y="35269"/>
                      <a:pt x="27526" y="35453"/>
                    </a:cubicBezTo>
                    <a:cubicBezTo>
                      <a:pt x="28058" y="35717"/>
                      <a:pt x="28661" y="35859"/>
                      <a:pt x="29301" y="35859"/>
                    </a:cubicBezTo>
                    <a:cubicBezTo>
                      <a:pt x="29589" y="35859"/>
                      <a:pt x="29884" y="35831"/>
                      <a:pt x="30183" y="35771"/>
                    </a:cubicBezTo>
                    <a:cubicBezTo>
                      <a:pt x="31126" y="35568"/>
                      <a:pt x="32134" y="35087"/>
                      <a:pt x="32885" y="34067"/>
                    </a:cubicBezTo>
                    <a:cubicBezTo>
                      <a:pt x="33287" y="33485"/>
                      <a:pt x="33484" y="32951"/>
                      <a:pt x="33596" y="32308"/>
                    </a:cubicBezTo>
                    <a:cubicBezTo>
                      <a:pt x="33716" y="31673"/>
                      <a:pt x="33670" y="30998"/>
                      <a:pt x="33510" y="30381"/>
                    </a:cubicBezTo>
                    <a:cubicBezTo>
                      <a:pt x="33194" y="29124"/>
                      <a:pt x="32462" y="28123"/>
                      <a:pt x="31638" y="27317"/>
                    </a:cubicBezTo>
                    <a:cubicBezTo>
                      <a:pt x="30822" y="26508"/>
                      <a:pt x="29793" y="25825"/>
                      <a:pt x="28723" y="25349"/>
                    </a:cubicBezTo>
                    <a:cubicBezTo>
                      <a:pt x="26604" y="24389"/>
                      <a:pt x="24436" y="24025"/>
                      <a:pt x="22451" y="23427"/>
                    </a:cubicBezTo>
                    <a:cubicBezTo>
                      <a:pt x="20318" y="22812"/>
                      <a:pt x="18143" y="22249"/>
                      <a:pt x="16012" y="21581"/>
                    </a:cubicBezTo>
                    <a:cubicBezTo>
                      <a:pt x="13894" y="20914"/>
                      <a:pt x="11778" y="20148"/>
                      <a:pt x="9935" y="19113"/>
                    </a:cubicBezTo>
                    <a:cubicBezTo>
                      <a:pt x="8084" y="18075"/>
                      <a:pt x="6442" y="16765"/>
                      <a:pt x="5315" y="15193"/>
                    </a:cubicBezTo>
                    <a:cubicBezTo>
                      <a:pt x="5178" y="14991"/>
                      <a:pt x="5082" y="14862"/>
                      <a:pt x="4939" y="14625"/>
                    </a:cubicBezTo>
                    <a:lnTo>
                      <a:pt x="4723" y="14254"/>
                    </a:lnTo>
                    <a:lnTo>
                      <a:pt x="4679" y="14181"/>
                    </a:lnTo>
                    <a:lnTo>
                      <a:pt x="4679" y="14181"/>
                    </a:lnTo>
                    <a:cubicBezTo>
                      <a:pt x="4682" y="14186"/>
                      <a:pt x="4684" y="14188"/>
                      <a:pt x="4684" y="14188"/>
                    </a:cubicBezTo>
                    <a:cubicBezTo>
                      <a:pt x="4687" y="14188"/>
                      <a:pt x="4659" y="14132"/>
                      <a:pt x="4659" y="14132"/>
                    </a:cubicBezTo>
                    <a:lnTo>
                      <a:pt x="4587" y="13979"/>
                    </a:lnTo>
                    <a:cubicBezTo>
                      <a:pt x="4379" y="13582"/>
                      <a:pt x="4228" y="13156"/>
                      <a:pt x="4096" y="12727"/>
                    </a:cubicBezTo>
                    <a:cubicBezTo>
                      <a:pt x="3838" y="11865"/>
                      <a:pt x="3761" y="10953"/>
                      <a:pt x="3823" y="10072"/>
                    </a:cubicBezTo>
                    <a:cubicBezTo>
                      <a:pt x="3948" y="8311"/>
                      <a:pt x="4649" y="6654"/>
                      <a:pt x="5743" y="5558"/>
                    </a:cubicBezTo>
                    <a:cubicBezTo>
                      <a:pt x="5987" y="5268"/>
                      <a:pt x="6325" y="5029"/>
                      <a:pt x="6586" y="4823"/>
                    </a:cubicBezTo>
                    <a:cubicBezTo>
                      <a:pt x="6720" y="4737"/>
                      <a:pt x="6847" y="4646"/>
                      <a:pt x="6971" y="4550"/>
                    </a:cubicBezTo>
                    <a:cubicBezTo>
                      <a:pt x="7148" y="4447"/>
                      <a:pt x="7388" y="4335"/>
                      <a:pt x="7589" y="4229"/>
                    </a:cubicBezTo>
                    <a:cubicBezTo>
                      <a:pt x="8180" y="3952"/>
                      <a:pt x="8936" y="3693"/>
                      <a:pt x="9631" y="3614"/>
                    </a:cubicBezTo>
                    <a:cubicBezTo>
                      <a:pt x="10052" y="3554"/>
                      <a:pt x="10473" y="3527"/>
                      <a:pt x="10888" y="3527"/>
                    </a:cubicBezTo>
                    <a:cubicBezTo>
                      <a:pt x="11865" y="3527"/>
                      <a:pt x="12809" y="3678"/>
                      <a:pt x="13654" y="3909"/>
                    </a:cubicBezTo>
                    <a:cubicBezTo>
                      <a:pt x="14866" y="4232"/>
                      <a:pt x="15888" y="4699"/>
                      <a:pt x="16704" y="5120"/>
                    </a:cubicBezTo>
                    <a:cubicBezTo>
                      <a:pt x="17532" y="5546"/>
                      <a:pt x="18111" y="5960"/>
                      <a:pt x="18492" y="6214"/>
                    </a:cubicBezTo>
                    <a:lnTo>
                      <a:pt x="19157" y="6721"/>
                    </a:lnTo>
                    <a:lnTo>
                      <a:pt x="21151" y="4222"/>
                    </a:lnTo>
                    <a:lnTo>
                      <a:pt x="20507" y="3686"/>
                    </a:lnTo>
                    <a:cubicBezTo>
                      <a:pt x="19998" y="3303"/>
                      <a:pt x="19287" y="2757"/>
                      <a:pt x="18322" y="2207"/>
                    </a:cubicBezTo>
                    <a:cubicBezTo>
                      <a:pt x="17144" y="1527"/>
                      <a:pt x="15892" y="986"/>
                      <a:pt x="14590" y="598"/>
                    </a:cubicBezTo>
                    <a:cubicBezTo>
                      <a:pt x="13435" y="258"/>
                      <a:pt x="12094" y="1"/>
                      <a:pt x="10613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2" name="Google Shape;5121;p77"/>
              <p:cNvSpPr/>
              <p:nvPr/>
            </p:nvSpPr>
            <p:spPr>
              <a:xfrm>
                <a:off x="2987525" y="285250"/>
                <a:ext cx="786050" cy="845950"/>
              </a:xfrm>
              <a:custGeom>
                <a:avLst/>
                <a:gdLst/>
                <a:ahLst/>
                <a:cxnLst/>
                <a:rect l="l" t="t" r="r" b="b"/>
                <a:pathLst>
                  <a:path w="31442" h="33838" extrusionOk="0">
                    <a:moveTo>
                      <a:pt x="26798" y="29774"/>
                    </a:moveTo>
                    <a:cubicBezTo>
                      <a:pt x="26799" y="29776"/>
                      <a:pt x="26799" y="29778"/>
                      <a:pt x="26798" y="29779"/>
                    </a:cubicBezTo>
                    <a:lnTo>
                      <a:pt x="26798" y="29779"/>
                    </a:lnTo>
                    <a:cubicBezTo>
                      <a:pt x="26799" y="29778"/>
                      <a:pt x="26799" y="29776"/>
                      <a:pt x="26798" y="29774"/>
                    </a:cubicBezTo>
                    <a:close/>
                    <a:moveTo>
                      <a:pt x="26798" y="29779"/>
                    </a:moveTo>
                    <a:cubicBezTo>
                      <a:pt x="26797" y="29780"/>
                      <a:pt x="26795" y="29780"/>
                      <a:pt x="26791" y="29780"/>
                    </a:cubicBezTo>
                    <a:lnTo>
                      <a:pt x="26791" y="29780"/>
                    </a:lnTo>
                    <a:cubicBezTo>
                      <a:pt x="26792" y="29780"/>
                      <a:pt x="26793" y="29781"/>
                      <a:pt x="26793" y="29781"/>
                    </a:cubicBezTo>
                    <a:cubicBezTo>
                      <a:pt x="26796" y="29781"/>
                      <a:pt x="26797" y="29780"/>
                      <a:pt x="26798" y="29779"/>
                    </a:cubicBezTo>
                    <a:close/>
                    <a:moveTo>
                      <a:pt x="9497" y="0"/>
                    </a:moveTo>
                    <a:cubicBezTo>
                      <a:pt x="9051" y="0"/>
                      <a:pt x="8593" y="26"/>
                      <a:pt x="8125" y="83"/>
                    </a:cubicBezTo>
                    <a:cubicBezTo>
                      <a:pt x="7203" y="183"/>
                      <a:pt x="6279" y="451"/>
                      <a:pt x="5343" y="873"/>
                    </a:cubicBezTo>
                    <a:cubicBezTo>
                      <a:pt x="5130" y="978"/>
                      <a:pt x="4920" y="1071"/>
                      <a:pt x="4700" y="1191"/>
                    </a:cubicBezTo>
                    <a:lnTo>
                      <a:pt x="4025" y="1622"/>
                    </a:lnTo>
                    <a:cubicBezTo>
                      <a:pt x="3603" y="1940"/>
                      <a:pt x="3180" y="2256"/>
                      <a:pt x="2823" y="2658"/>
                    </a:cubicBezTo>
                    <a:cubicBezTo>
                      <a:pt x="1305" y="4178"/>
                      <a:pt x="381" y="6369"/>
                      <a:pt x="209" y="8664"/>
                    </a:cubicBezTo>
                    <a:cubicBezTo>
                      <a:pt x="1" y="10964"/>
                      <a:pt x="712" y="13423"/>
                      <a:pt x="2122" y="15371"/>
                    </a:cubicBezTo>
                    <a:cubicBezTo>
                      <a:pt x="3517" y="17334"/>
                      <a:pt x="5458" y="18868"/>
                      <a:pt x="7550" y="20015"/>
                    </a:cubicBezTo>
                    <a:cubicBezTo>
                      <a:pt x="9652" y="21171"/>
                      <a:pt x="11895" y="21954"/>
                      <a:pt x="14104" y="22639"/>
                    </a:cubicBezTo>
                    <a:cubicBezTo>
                      <a:pt x="16319" y="23316"/>
                      <a:pt x="18511" y="23869"/>
                      <a:pt x="20608" y="24460"/>
                    </a:cubicBezTo>
                    <a:cubicBezTo>
                      <a:pt x="22736" y="25075"/>
                      <a:pt x="24821" y="25434"/>
                      <a:pt x="26568" y="26229"/>
                    </a:cubicBezTo>
                    <a:cubicBezTo>
                      <a:pt x="28277" y="26981"/>
                      <a:pt x="29709" y="28316"/>
                      <a:pt x="30176" y="29760"/>
                    </a:cubicBezTo>
                    <a:cubicBezTo>
                      <a:pt x="30396" y="30464"/>
                      <a:pt x="30331" y="31242"/>
                      <a:pt x="30011" y="31802"/>
                    </a:cubicBezTo>
                    <a:cubicBezTo>
                      <a:pt x="29683" y="32379"/>
                      <a:pt x="29110" y="32802"/>
                      <a:pt x="28514" y="33010"/>
                    </a:cubicBezTo>
                    <a:cubicBezTo>
                      <a:pt x="28209" y="33125"/>
                      <a:pt x="27890" y="33178"/>
                      <a:pt x="27580" y="33178"/>
                    </a:cubicBezTo>
                    <a:cubicBezTo>
                      <a:pt x="26699" y="33178"/>
                      <a:pt x="25900" y="32750"/>
                      <a:pt x="25757" y="32098"/>
                    </a:cubicBezTo>
                    <a:cubicBezTo>
                      <a:pt x="25486" y="31196"/>
                      <a:pt x="25678" y="30341"/>
                      <a:pt x="26051" y="29999"/>
                    </a:cubicBezTo>
                    <a:cubicBezTo>
                      <a:pt x="26270" y="29804"/>
                      <a:pt x="26483" y="29768"/>
                      <a:pt x="26625" y="29768"/>
                    </a:cubicBezTo>
                    <a:cubicBezTo>
                      <a:pt x="26708" y="29768"/>
                      <a:pt x="26768" y="29780"/>
                      <a:pt x="26790" y="29780"/>
                    </a:cubicBezTo>
                    <a:cubicBezTo>
                      <a:pt x="26790" y="29780"/>
                      <a:pt x="26791" y="29780"/>
                      <a:pt x="26791" y="29780"/>
                    </a:cubicBezTo>
                    <a:lnTo>
                      <a:pt x="26791" y="29780"/>
                    </a:lnTo>
                    <a:cubicBezTo>
                      <a:pt x="26764" y="29777"/>
                      <a:pt x="26659" y="29726"/>
                      <a:pt x="26493" y="29726"/>
                    </a:cubicBezTo>
                    <a:cubicBezTo>
                      <a:pt x="26356" y="29726"/>
                      <a:pt x="26177" y="29761"/>
                      <a:pt x="25965" y="29889"/>
                    </a:cubicBezTo>
                    <a:cubicBezTo>
                      <a:pt x="25477" y="30229"/>
                      <a:pt x="25127" y="31131"/>
                      <a:pt x="25343" y="32211"/>
                    </a:cubicBezTo>
                    <a:cubicBezTo>
                      <a:pt x="25398" y="32470"/>
                      <a:pt x="25527" y="32807"/>
                      <a:pt x="25750" y="33037"/>
                    </a:cubicBezTo>
                    <a:cubicBezTo>
                      <a:pt x="25980" y="33276"/>
                      <a:pt x="26257" y="33465"/>
                      <a:pt x="26564" y="33592"/>
                    </a:cubicBezTo>
                    <a:cubicBezTo>
                      <a:pt x="26941" y="33753"/>
                      <a:pt x="27364" y="33838"/>
                      <a:pt x="27807" y="33838"/>
                    </a:cubicBezTo>
                    <a:cubicBezTo>
                      <a:pt x="28109" y="33838"/>
                      <a:pt x="28419" y="33798"/>
                      <a:pt x="28730" y="33717"/>
                    </a:cubicBezTo>
                    <a:cubicBezTo>
                      <a:pt x="29486" y="33511"/>
                      <a:pt x="30264" y="33063"/>
                      <a:pt x="30788" y="32280"/>
                    </a:cubicBezTo>
                    <a:cubicBezTo>
                      <a:pt x="31296" y="31481"/>
                      <a:pt x="31442" y="30442"/>
                      <a:pt x="31162" y="29475"/>
                    </a:cubicBezTo>
                    <a:cubicBezTo>
                      <a:pt x="30894" y="28510"/>
                      <a:pt x="30303" y="27665"/>
                      <a:pt x="29577" y="26969"/>
                    </a:cubicBezTo>
                    <a:cubicBezTo>
                      <a:pt x="28859" y="26267"/>
                      <a:pt x="27971" y="25679"/>
                      <a:pt x="27009" y="25255"/>
                    </a:cubicBezTo>
                    <a:cubicBezTo>
                      <a:pt x="25089" y="24386"/>
                      <a:pt x="22966" y="24029"/>
                      <a:pt x="20900" y="23426"/>
                    </a:cubicBezTo>
                    <a:cubicBezTo>
                      <a:pt x="18789" y="22828"/>
                      <a:pt x="16601" y="22272"/>
                      <a:pt x="14423" y="21604"/>
                    </a:cubicBezTo>
                    <a:cubicBezTo>
                      <a:pt x="12254" y="20932"/>
                      <a:pt x="10066" y="20159"/>
                      <a:pt x="8077" y="19060"/>
                    </a:cubicBezTo>
                    <a:cubicBezTo>
                      <a:pt x="6090" y="17971"/>
                      <a:pt x="4285" y="16527"/>
                      <a:pt x="3014" y="14737"/>
                    </a:cubicBezTo>
                    <a:cubicBezTo>
                      <a:pt x="1739" y="12956"/>
                      <a:pt x="1128" y="10816"/>
                      <a:pt x="1310" y="8743"/>
                    </a:cubicBezTo>
                    <a:cubicBezTo>
                      <a:pt x="1466" y="6692"/>
                      <a:pt x="2291" y="4750"/>
                      <a:pt x="3618" y="3429"/>
                    </a:cubicBezTo>
                    <a:cubicBezTo>
                      <a:pt x="3924" y="3080"/>
                      <a:pt x="4309" y="2802"/>
                      <a:pt x="4656" y="2536"/>
                    </a:cubicBezTo>
                    <a:lnTo>
                      <a:pt x="5197" y="2177"/>
                    </a:lnTo>
                    <a:cubicBezTo>
                      <a:pt x="5396" y="2065"/>
                      <a:pt x="5621" y="1962"/>
                      <a:pt x="5829" y="1856"/>
                    </a:cubicBezTo>
                    <a:cubicBezTo>
                      <a:pt x="6605" y="1502"/>
                      <a:pt x="7450" y="1236"/>
                      <a:pt x="8266" y="1145"/>
                    </a:cubicBezTo>
                    <a:cubicBezTo>
                      <a:pt x="8716" y="1086"/>
                      <a:pt x="9160" y="1060"/>
                      <a:pt x="9594" y="1060"/>
                    </a:cubicBezTo>
                    <a:cubicBezTo>
                      <a:pt x="10744" y="1060"/>
                      <a:pt x="11825" y="1247"/>
                      <a:pt x="12781" y="1514"/>
                    </a:cubicBezTo>
                    <a:cubicBezTo>
                      <a:pt x="13922" y="1837"/>
                      <a:pt x="15026" y="2290"/>
                      <a:pt x="16067" y="2864"/>
                    </a:cubicBezTo>
                    <a:cubicBezTo>
                      <a:pt x="16943" y="3333"/>
                      <a:pt x="17570" y="3795"/>
                      <a:pt x="17992" y="4094"/>
                    </a:cubicBezTo>
                    <a:lnTo>
                      <a:pt x="18650" y="4614"/>
                    </a:lnTo>
                    <a:lnTo>
                      <a:pt x="19253" y="3858"/>
                    </a:lnTo>
                    <a:lnTo>
                      <a:pt x="18600" y="3333"/>
                    </a:lnTo>
                    <a:cubicBezTo>
                      <a:pt x="18135" y="2996"/>
                      <a:pt x="17470" y="2498"/>
                      <a:pt x="16551" y="1993"/>
                    </a:cubicBezTo>
                    <a:cubicBezTo>
                      <a:pt x="15445" y="1373"/>
                      <a:pt x="14274" y="880"/>
                      <a:pt x="13058" y="523"/>
                    </a:cubicBezTo>
                    <a:cubicBezTo>
                      <a:pt x="12009" y="220"/>
                      <a:pt x="10803" y="0"/>
                      <a:pt x="9497" y="0"/>
                    </a:cubicBezTo>
                    <a:close/>
                  </a:path>
                </a:pathLst>
              </a:custGeom>
              <a:solidFill>
                <a:srgbClr val="DBE2E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3" name="Google Shape;5122;p77"/>
              <p:cNvSpPr/>
              <p:nvPr/>
            </p:nvSpPr>
            <p:spPr>
              <a:xfrm>
                <a:off x="3368550" y="238100"/>
                <a:ext cx="1089150" cy="1354050"/>
              </a:xfrm>
              <a:custGeom>
                <a:avLst/>
                <a:gdLst/>
                <a:ahLst/>
                <a:cxnLst/>
                <a:rect l="l" t="t" r="r" b="b"/>
                <a:pathLst>
                  <a:path w="43566" h="54162" extrusionOk="0">
                    <a:moveTo>
                      <a:pt x="40538" y="1"/>
                    </a:moveTo>
                    <a:cubicBezTo>
                      <a:pt x="40536" y="1"/>
                      <a:pt x="40535" y="1"/>
                      <a:pt x="40533" y="1"/>
                    </a:cubicBezTo>
                    <a:lnTo>
                      <a:pt x="23581" y="183"/>
                    </a:lnTo>
                    <a:lnTo>
                      <a:pt x="19703" y="224"/>
                    </a:lnTo>
                    <a:lnTo>
                      <a:pt x="2751" y="406"/>
                    </a:lnTo>
                    <a:cubicBezTo>
                      <a:pt x="2416" y="408"/>
                      <a:pt x="2128" y="645"/>
                      <a:pt x="2061" y="973"/>
                    </a:cubicBezTo>
                    <a:cubicBezTo>
                      <a:pt x="1530" y="3469"/>
                      <a:pt x="0" y="13846"/>
                      <a:pt x="8783" y="22600"/>
                    </a:cubicBezTo>
                    <a:cubicBezTo>
                      <a:pt x="18846" y="32630"/>
                      <a:pt x="19789" y="34399"/>
                      <a:pt x="18887" y="42942"/>
                    </a:cubicBezTo>
                    <a:cubicBezTo>
                      <a:pt x="17982" y="51485"/>
                      <a:pt x="13855" y="54161"/>
                      <a:pt x="13855" y="54161"/>
                    </a:cubicBezTo>
                    <a:lnTo>
                      <a:pt x="22106" y="54072"/>
                    </a:lnTo>
                    <a:lnTo>
                      <a:pt x="22326" y="54070"/>
                    </a:lnTo>
                    <a:lnTo>
                      <a:pt x="30577" y="53982"/>
                    </a:lnTo>
                    <a:cubicBezTo>
                      <a:pt x="30577" y="53982"/>
                      <a:pt x="26396" y="51394"/>
                      <a:pt x="25309" y="42870"/>
                    </a:cubicBezTo>
                    <a:cubicBezTo>
                      <a:pt x="24222" y="34348"/>
                      <a:pt x="25127" y="32560"/>
                      <a:pt x="34972" y="22320"/>
                    </a:cubicBezTo>
                    <a:cubicBezTo>
                      <a:pt x="43566" y="13379"/>
                      <a:pt x="41816" y="3039"/>
                      <a:pt x="41232" y="554"/>
                    </a:cubicBezTo>
                    <a:cubicBezTo>
                      <a:pt x="41158" y="228"/>
                      <a:pt x="40869" y="1"/>
                      <a:pt x="40538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4" name="Google Shape;5123;p77"/>
              <p:cNvSpPr/>
              <p:nvPr/>
            </p:nvSpPr>
            <p:spPr>
              <a:xfrm>
                <a:off x="3588225" y="1559325"/>
                <a:ext cx="673800" cy="265125"/>
              </a:xfrm>
              <a:custGeom>
                <a:avLst/>
                <a:gdLst/>
                <a:ahLst/>
                <a:cxnLst/>
                <a:rect l="l" t="t" r="r" b="b"/>
                <a:pathLst>
                  <a:path w="26952" h="10605" extrusionOk="0">
                    <a:moveTo>
                      <a:pt x="26784" y="0"/>
                    </a:moveTo>
                    <a:lnTo>
                      <a:pt x="58" y="285"/>
                    </a:lnTo>
                    <a:cubicBezTo>
                      <a:pt x="27" y="285"/>
                      <a:pt x="1" y="311"/>
                      <a:pt x="1" y="343"/>
                    </a:cubicBezTo>
                    <a:lnTo>
                      <a:pt x="111" y="10604"/>
                    </a:lnTo>
                    <a:lnTo>
                      <a:pt x="26951" y="10320"/>
                    </a:lnTo>
                    <a:lnTo>
                      <a:pt x="26841" y="58"/>
                    </a:lnTo>
                    <a:cubicBezTo>
                      <a:pt x="26841" y="27"/>
                      <a:pt x="26815" y="0"/>
                      <a:pt x="26784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5" name="Google Shape;5124;p77"/>
              <p:cNvSpPr/>
              <p:nvPr/>
            </p:nvSpPr>
            <p:spPr>
              <a:xfrm>
                <a:off x="3513850" y="1774875"/>
                <a:ext cx="825300" cy="92000"/>
              </a:xfrm>
              <a:custGeom>
                <a:avLst/>
                <a:gdLst/>
                <a:ahLst/>
                <a:cxnLst/>
                <a:rect l="l" t="t" r="r" b="b"/>
                <a:pathLst>
                  <a:path w="33012" h="3680" extrusionOk="0">
                    <a:moveTo>
                      <a:pt x="32921" y="0"/>
                    </a:moveTo>
                    <a:lnTo>
                      <a:pt x="58" y="350"/>
                    </a:lnTo>
                    <a:cubicBezTo>
                      <a:pt x="27" y="350"/>
                      <a:pt x="0" y="376"/>
                      <a:pt x="0" y="410"/>
                    </a:cubicBezTo>
                    <a:lnTo>
                      <a:pt x="36" y="3680"/>
                    </a:lnTo>
                    <a:lnTo>
                      <a:pt x="33012" y="3328"/>
                    </a:lnTo>
                    <a:lnTo>
                      <a:pt x="32978" y="58"/>
                    </a:lnTo>
                    <a:cubicBezTo>
                      <a:pt x="32978" y="27"/>
                      <a:pt x="32952" y="0"/>
                      <a:pt x="32921" y="0"/>
                    </a:cubicBezTo>
                    <a:close/>
                  </a:path>
                </a:pathLst>
              </a:custGeom>
              <a:solidFill>
                <a:srgbClr val="E7EC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6" name="Google Shape;5125;p77"/>
              <p:cNvSpPr/>
              <p:nvPr/>
            </p:nvSpPr>
            <p:spPr>
              <a:xfrm>
                <a:off x="3466550" y="322000"/>
                <a:ext cx="893500" cy="458025"/>
              </a:xfrm>
              <a:custGeom>
                <a:avLst/>
                <a:gdLst/>
                <a:ahLst/>
                <a:cxnLst/>
                <a:rect l="l" t="t" r="r" b="b"/>
                <a:pathLst>
                  <a:path w="35740" h="18321" extrusionOk="0">
                    <a:moveTo>
                      <a:pt x="34103" y="1"/>
                    </a:moveTo>
                    <a:cubicBezTo>
                      <a:pt x="34097" y="1"/>
                      <a:pt x="34091" y="1"/>
                      <a:pt x="34085" y="1"/>
                    </a:cubicBezTo>
                    <a:lnTo>
                      <a:pt x="18162" y="171"/>
                    </a:lnTo>
                    <a:lnTo>
                      <a:pt x="17351" y="181"/>
                    </a:lnTo>
                    <a:lnTo>
                      <a:pt x="1428" y="350"/>
                    </a:lnTo>
                    <a:cubicBezTo>
                      <a:pt x="834" y="353"/>
                      <a:pt x="348" y="820"/>
                      <a:pt x="320" y="1413"/>
                    </a:cubicBezTo>
                    <a:cubicBezTo>
                      <a:pt x="315" y="1492"/>
                      <a:pt x="312" y="1578"/>
                      <a:pt x="310" y="1667"/>
                    </a:cubicBezTo>
                    <a:cubicBezTo>
                      <a:pt x="1" y="10807"/>
                      <a:pt x="7459" y="18321"/>
                      <a:pt x="16585" y="18321"/>
                    </a:cubicBezTo>
                    <a:cubicBezTo>
                      <a:pt x="16644" y="18321"/>
                      <a:pt x="16703" y="18321"/>
                      <a:pt x="16762" y="18320"/>
                    </a:cubicBezTo>
                    <a:lnTo>
                      <a:pt x="17545" y="18310"/>
                    </a:lnTo>
                    <a:lnTo>
                      <a:pt x="18354" y="18303"/>
                    </a:lnTo>
                    <a:lnTo>
                      <a:pt x="19136" y="18294"/>
                    </a:lnTo>
                    <a:cubicBezTo>
                      <a:pt x="28343" y="18196"/>
                      <a:pt x="35739" y="10485"/>
                      <a:pt x="35229" y="1294"/>
                    </a:cubicBezTo>
                    <a:cubicBezTo>
                      <a:pt x="35225" y="1203"/>
                      <a:pt x="35220" y="1119"/>
                      <a:pt x="35215" y="1040"/>
                    </a:cubicBezTo>
                    <a:cubicBezTo>
                      <a:pt x="35175" y="455"/>
                      <a:pt x="34689" y="1"/>
                      <a:pt x="34103" y="1"/>
                    </a:cubicBezTo>
                    <a:close/>
                  </a:path>
                </a:pathLst>
              </a:custGeom>
              <a:solidFill>
                <a:srgbClr val="DBE2E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" name="Google Shape;5126;p77"/>
              <p:cNvSpPr/>
              <p:nvPr/>
            </p:nvSpPr>
            <p:spPr>
              <a:xfrm>
                <a:off x="3472850" y="260850"/>
                <a:ext cx="874375" cy="56650"/>
              </a:xfrm>
              <a:custGeom>
                <a:avLst/>
                <a:gdLst/>
                <a:ahLst/>
                <a:cxnLst/>
                <a:rect l="l" t="t" r="r" b="b"/>
                <a:pathLst>
                  <a:path w="34975" h="2266" extrusionOk="0">
                    <a:moveTo>
                      <a:pt x="34014" y="1"/>
                    </a:moveTo>
                    <a:cubicBezTo>
                      <a:pt x="34011" y="1"/>
                      <a:pt x="34008" y="1"/>
                      <a:pt x="34005" y="1"/>
                    </a:cubicBezTo>
                    <a:lnTo>
                      <a:pt x="953" y="355"/>
                    </a:lnTo>
                    <a:cubicBezTo>
                      <a:pt x="424" y="360"/>
                      <a:pt x="1" y="791"/>
                      <a:pt x="8" y="1320"/>
                    </a:cubicBezTo>
                    <a:cubicBezTo>
                      <a:pt x="13" y="1843"/>
                      <a:pt x="441" y="2265"/>
                      <a:pt x="964" y="2265"/>
                    </a:cubicBezTo>
                    <a:cubicBezTo>
                      <a:pt x="967" y="2265"/>
                      <a:pt x="969" y="2265"/>
                      <a:pt x="972" y="2265"/>
                    </a:cubicBezTo>
                    <a:lnTo>
                      <a:pt x="34022" y="1913"/>
                    </a:lnTo>
                    <a:cubicBezTo>
                      <a:pt x="34551" y="1906"/>
                      <a:pt x="34975" y="1473"/>
                      <a:pt x="34968" y="946"/>
                    </a:cubicBezTo>
                    <a:cubicBezTo>
                      <a:pt x="34963" y="422"/>
                      <a:pt x="34537" y="1"/>
                      <a:pt x="34014" y="1"/>
                    </a:cubicBezTo>
                    <a:close/>
                  </a:path>
                </a:pathLst>
              </a:custGeom>
              <a:solidFill>
                <a:srgbClr val="DBE2E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" name="Google Shape;5127;p77"/>
              <p:cNvSpPr/>
              <p:nvPr/>
            </p:nvSpPr>
            <p:spPr>
              <a:xfrm>
                <a:off x="3746150" y="421050"/>
                <a:ext cx="332625" cy="316350"/>
              </a:xfrm>
              <a:custGeom>
                <a:avLst/>
                <a:gdLst/>
                <a:ahLst/>
                <a:cxnLst/>
                <a:rect l="l" t="t" r="r" b="b"/>
                <a:pathLst>
                  <a:path w="13305" h="12654" extrusionOk="0">
                    <a:moveTo>
                      <a:pt x="6653" y="1"/>
                    </a:moveTo>
                    <a:lnTo>
                      <a:pt x="4597" y="4166"/>
                    </a:lnTo>
                    <a:lnTo>
                      <a:pt x="1" y="4833"/>
                    </a:lnTo>
                    <a:lnTo>
                      <a:pt x="3325" y="8075"/>
                    </a:lnTo>
                    <a:lnTo>
                      <a:pt x="2540" y="12654"/>
                    </a:lnTo>
                    <a:lnTo>
                      <a:pt x="6653" y="10492"/>
                    </a:lnTo>
                    <a:lnTo>
                      <a:pt x="10765" y="12654"/>
                    </a:lnTo>
                    <a:lnTo>
                      <a:pt x="9978" y="8075"/>
                    </a:lnTo>
                    <a:lnTo>
                      <a:pt x="13305" y="4833"/>
                    </a:lnTo>
                    <a:lnTo>
                      <a:pt x="8709" y="4166"/>
                    </a:lnTo>
                    <a:lnTo>
                      <a:pt x="6653" y="1"/>
                    </a:lnTo>
                    <a:close/>
                    <a:moveTo>
                      <a:pt x="2540" y="12654"/>
                    </a:moveTo>
                    <a:lnTo>
                      <a:pt x="2540" y="12654"/>
                    </a:lnTo>
                    <a:lnTo>
                      <a:pt x="2540" y="1265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298" name="Google Shape;5128;p77"/>
          <p:cNvGrpSpPr/>
          <p:nvPr/>
        </p:nvGrpSpPr>
        <p:grpSpPr>
          <a:xfrm>
            <a:off x="2557962" y="3178456"/>
            <a:ext cx="1243128" cy="637739"/>
            <a:chOff x="2496310" y="3693351"/>
            <a:chExt cx="1342906" cy="688926"/>
          </a:xfrm>
        </p:grpSpPr>
        <p:grpSp>
          <p:nvGrpSpPr>
            <p:cNvPr id="299" name="Google Shape;5129;p77"/>
            <p:cNvGrpSpPr/>
            <p:nvPr/>
          </p:nvGrpSpPr>
          <p:grpSpPr>
            <a:xfrm>
              <a:off x="2496310" y="3693351"/>
              <a:ext cx="1342906" cy="688875"/>
              <a:chOff x="2496310" y="3693351"/>
              <a:chExt cx="1342906" cy="688875"/>
            </a:xfrm>
          </p:grpSpPr>
          <p:sp>
            <p:nvSpPr>
              <p:cNvPr id="304" name="Google Shape;5130;p77"/>
              <p:cNvSpPr/>
              <p:nvPr/>
            </p:nvSpPr>
            <p:spPr>
              <a:xfrm>
                <a:off x="2567815" y="3809577"/>
                <a:ext cx="1200140" cy="572649"/>
              </a:xfrm>
              <a:custGeom>
                <a:avLst/>
                <a:gdLst/>
                <a:ahLst/>
                <a:cxnLst/>
                <a:rect l="l" t="t" r="r" b="b"/>
                <a:pathLst>
                  <a:path w="66087" h="33020" extrusionOk="0">
                    <a:moveTo>
                      <a:pt x="33019" y="0"/>
                    </a:moveTo>
                    <a:cubicBezTo>
                      <a:pt x="14818" y="0"/>
                      <a:pt x="0" y="14808"/>
                      <a:pt x="0" y="33019"/>
                    </a:cubicBezTo>
                    <a:lnTo>
                      <a:pt x="1659" y="33019"/>
                    </a:lnTo>
                    <a:cubicBezTo>
                      <a:pt x="1659" y="15718"/>
                      <a:pt x="15718" y="1659"/>
                      <a:pt x="33019" y="1659"/>
                    </a:cubicBezTo>
                    <a:cubicBezTo>
                      <a:pt x="50321" y="1659"/>
                      <a:pt x="64427" y="15718"/>
                      <a:pt x="64427" y="33019"/>
                    </a:cubicBezTo>
                    <a:lnTo>
                      <a:pt x="66086" y="33019"/>
                    </a:lnTo>
                    <a:cubicBezTo>
                      <a:pt x="66086" y="14808"/>
                      <a:pt x="51269" y="0"/>
                      <a:pt x="330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" name="Google Shape;5131;p77"/>
              <p:cNvSpPr/>
              <p:nvPr/>
            </p:nvSpPr>
            <p:spPr>
              <a:xfrm>
                <a:off x="3420688" y="3858516"/>
                <a:ext cx="65100" cy="65100"/>
              </a:xfrm>
              <a:prstGeom prst="ellipse">
                <a:avLst/>
              </a:pr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" name="Google Shape;5132;p77"/>
              <p:cNvSpPr/>
              <p:nvPr/>
            </p:nvSpPr>
            <p:spPr>
              <a:xfrm>
                <a:off x="3135700" y="3791751"/>
                <a:ext cx="65100" cy="65100"/>
              </a:xfrm>
              <a:prstGeom prst="ellipse">
                <a:avLst/>
              </a:pr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" name="Google Shape;5133;p77"/>
              <p:cNvSpPr/>
              <p:nvPr/>
            </p:nvSpPr>
            <p:spPr>
              <a:xfrm>
                <a:off x="3620515" y="4032917"/>
                <a:ext cx="65100" cy="65100"/>
              </a:xfrm>
              <a:prstGeom prst="ellipse">
                <a:avLst/>
              </a:pr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" name="Google Shape;5134;p77"/>
              <p:cNvSpPr/>
              <p:nvPr/>
            </p:nvSpPr>
            <p:spPr>
              <a:xfrm>
                <a:off x="2843808" y="3858516"/>
                <a:ext cx="65100" cy="65100"/>
              </a:xfrm>
              <a:prstGeom prst="ellipse">
                <a:avLst/>
              </a:pr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" name="Google Shape;5135;p77"/>
              <p:cNvSpPr/>
              <p:nvPr/>
            </p:nvSpPr>
            <p:spPr>
              <a:xfrm>
                <a:off x="2652010" y="4032917"/>
                <a:ext cx="65100" cy="65100"/>
              </a:xfrm>
              <a:prstGeom prst="ellipse">
                <a:avLst/>
              </a:pr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cxnSp>
            <p:nvCxnSpPr>
              <p:cNvPr id="310" name="Google Shape;5136;p77"/>
              <p:cNvCxnSpPr>
                <a:stCxn id="308" idx="0"/>
              </p:cNvCxnSpPr>
              <p:nvPr/>
            </p:nvCxnSpPr>
            <p:spPr>
              <a:xfrm rot="5400000" flipH="1">
                <a:off x="2741958" y="3724116"/>
                <a:ext cx="68700" cy="200100"/>
              </a:xfrm>
              <a:prstGeom prst="bentConnector2">
                <a:avLst/>
              </a:prstGeom>
              <a:noFill/>
              <a:ln w="19050" cap="flat" cmpd="sng">
                <a:solidFill>
                  <a:srgbClr val="869FB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11" name="Google Shape;5137;p77"/>
              <p:cNvCxnSpPr>
                <a:stCxn id="305" idx="0"/>
              </p:cNvCxnSpPr>
              <p:nvPr/>
            </p:nvCxnSpPr>
            <p:spPr>
              <a:xfrm rot="-5400000">
                <a:off x="3512338" y="3723516"/>
                <a:ext cx="75900" cy="194100"/>
              </a:xfrm>
              <a:prstGeom prst="bentConnector2">
                <a:avLst/>
              </a:prstGeom>
              <a:noFill/>
              <a:ln w="19050" cap="flat" cmpd="sng">
                <a:solidFill>
                  <a:srgbClr val="869FB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12" name="Google Shape;5138;p77"/>
              <p:cNvCxnSpPr>
                <a:stCxn id="306" idx="0"/>
              </p:cNvCxnSpPr>
              <p:nvPr/>
            </p:nvCxnSpPr>
            <p:spPr>
              <a:xfrm rot="-5400000">
                <a:off x="3119350" y="3742251"/>
                <a:ext cx="98400" cy="600"/>
              </a:xfrm>
              <a:prstGeom prst="bentConnector3">
                <a:avLst>
                  <a:gd name="adj1" fmla="val 50000"/>
                </a:avLst>
              </a:prstGeom>
              <a:noFill/>
              <a:ln w="19050" cap="flat" cmpd="sng">
                <a:solidFill>
                  <a:srgbClr val="869FB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13" name="Google Shape;5139;p77"/>
              <p:cNvCxnSpPr>
                <a:stCxn id="309" idx="2"/>
              </p:cNvCxnSpPr>
              <p:nvPr/>
            </p:nvCxnSpPr>
            <p:spPr>
              <a:xfrm flipH="1">
                <a:off x="2496310" y="4065467"/>
                <a:ext cx="155700" cy="600"/>
              </a:xfrm>
              <a:prstGeom prst="bentConnector3">
                <a:avLst>
                  <a:gd name="adj1" fmla="val 50000"/>
                </a:avLst>
              </a:prstGeom>
              <a:noFill/>
              <a:ln w="19050" cap="flat" cmpd="sng">
                <a:solidFill>
                  <a:srgbClr val="869FB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14" name="Google Shape;5140;p77"/>
              <p:cNvCxnSpPr>
                <a:stCxn id="307" idx="6"/>
              </p:cNvCxnSpPr>
              <p:nvPr/>
            </p:nvCxnSpPr>
            <p:spPr>
              <a:xfrm>
                <a:off x="3685615" y="4065467"/>
                <a:ext cx="153600" cy="600"/>
              </a:xfrm>
              <a:prstGeom prst="bentConnector3">
                <a:avLst>
                  <a:gd name="adj1" fmla="val 50000"/>
                </a:avLst>
              </a:prstGeom>
              <a:noFill/>
              <a:ln w="19050" cap="flat" cmpd="sng">
                <a:solidFill>
                  <a:srgbClr val="869FB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300" name="Google Shape;5141;p77"/>
            <p:cNvGrpSpPr/>
            <p:nvPr/>
          </p:nvGrpSpPr>
          <p:grpSpPr>
            <a:xfrm>
              <a:off x="2675275" y="3930557"/>
              <a:ext cx="1003306" cy="451719"/>
              <a:chOff x="2675275" y="4174282"/>
              <a:chExt cx="1003306" cy="451719"/>
            </a:xfrm>
          </p:grpSpPr>
          <p:sp>
            <p:nvSpPr>
              <p:cNvPr id="301" name="Google Shape;5142;p77"/>
              <p:cNvSpPr/>
              <p:nvPr/>
            </p:nvSpPr>
            <p:spPr>
              <a:xfrm>
                <a:off x="2675275" y="4174282"/>
                <a:ext cx="1003306" cy="451719"/>
              </a:xfrm>
              <a:custGeom>
                <a:avLst/>
                <a:gdLst/>
                <a:ahLst/>
                <a:cxnLst/>
                <a:rect l="l" t="t" r="r" b="b"/>
                <a:pathLst>
                  <a:path w="27286" h="12285" extrusionOk="0">
                    <a:moveTo>
                      <a:pt x="13661" y="1"/>
                    </a:moveTo>
                    <a:cubicBezTo>
                      <a:pt x="10793" y="1"/>
                      <a:pt x="8149" y="858"/>
                      <a:pt x="5960" y="2341"/>
                    </a:cubicBezTo>
                    <a:cubicBezTo>
                      <a:pt x="5692" y="2529"/>
                      <a:pt x="5468" y="2681"/>
                      <a:pt x="5245" y="2868"/>
                    </a:cubicBezTo>
                    <a:cubicBezTo>
                      <a:pt x="4021" y="3798"/>
                      <a:pt x="2976" y="4950"/>
                      <a:pt x="2163" y="6219"/>
                    </a:cubicBezTo>
                    <a:cubicBezTo>
                      <a:pt x="1787" y="6808"/>
                      <a:pt x="1448" y="7407"/>
                      <a:pt x="1153" y="8041"/>
                    </a:cubicBezTo>
                    <a:cubicBezTo>
                      <a:pt x="1117" y="8113"/>
                      <a:pt x="1082" y="8193"/>
                      <a:pt x="1082" y="8265"/>
                    </a:cubicBezTo>
                    <a:cubicBezTo>
                      <a:pt x="519" y="9533"/>
                      <a:pt x="153" y="10873"/>
                      <a:pt x="1" y="12285"/>
                    </a:cubicBezTo>
                    <a:lnTo>
                      <a:pt x="27286" y="12285"/>
                    </a:lnTo>
                    <a:cubicBezTo>
                      <a:pt x="27250" y="11838"/>
                      <a:pt x="27178" y="11392"/>
                      <a:pt x="27098" y="10981"/>
                    </a:cubicBezTo>
                    <a:cubicBezTo>
                      <a:pt x="27098" y="10909"/>
                      <a:pt x="27062" y="10873"/>
                      <a:pt x="27062" y="10793"/>
                    </a:cubicBezTo>
                    <a:cubicBezTo>
                      <a:pt x="27026" y="10650"/>
                      <a:pt x="26991" y="10498"/>
                      <a:pt x="26955" y="10346"/>
                    </a:cubicBezTo>
                    <a:cubicBezTo>
                      <a:pt x="26955" y="10275"/>
                      <a:pt x="26910" y="10239"/>
                      <a:pt x="26910" y="10203"/>
                    </a:cubicBezTo>
                    <a:cubicBezTo>
                      <a:pt x="26910" y="10159"/>
                      <a:pt x="26910" y="10123"/>
                      <a:pt x="26875" y="10087"/>
                    </a:cubicBezTo>
                    <a:cubicBezTo>
                      <a:pt x="26205" y="7595"/>
                      <a:pt x="24864" y="5397"/>
                      <a:pt x="23006" y="3681"/>
                    </a:cubicBezTo>
                    <a:cubicBezTo>
                      <a:pt x="20549" y="1376"/>
                      <a:pt x="17270" y="1"/>
                      <a:pt x="13661" y="1"/>
                    </a:cubicBezTo>
                    <a:close/>
                  </a:path>
                </a:pathLst>
              </a:custGeom>
              <a:solidFill>
                <a:srgbClr val="ABBCC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" name="Google Shape;5143;p77"/>
              <p:cNvSpPr/>
              <p:nvPr/>
            </p:nvSpPr>
            <p:spPr>
              <a:xfrm>
                <a:off x="2716046" y="4210984"/>
                <a:ext cx="921789" cy="415018"/>
              </a:xfrm>
              <a:custGeom>
                <a:avLst/>
                <a:gdLst/>
                <a:ahLst/>
                <a:cxnLst/>
                <a:rect l="l" t="t" r="r" b="b"/>
                <a:pathLst>
                  <a:path w="27286" h="12285" extrusionOk="0">
                    <a:moveTo>
                      <a:pt x="13661" y="1"/>
                    </a:moveTo>
                    <a:cubicBezTo>
                      <a:pt x="10793" y="1"/>
                      <a:pt x="8149" y="858"/>
                      <a:pt x="5960" y="2341"/>
                    </a:cubicBezTo>
                    <a:cubicBezTo>
                      <a:pt x="5692" y="2529"/>
                      <a:pt x="5468" y="2681"/>
                      <a:pt x="5245" y="2868"/>
                    </a:cubicBezTo>
                    <a:cubicBezTo>
                      <a:pt x="4021" y="3798"/>
                      <a:pt x="2976" y="4950"/>
                      <a:pt x="2163" y="6219"/>
                    </a:cubicBezTo>
                    <a:cubicBezTo>
                      <a:pt x="1787" y="6808"/>
                      <a:pt x="1448" y="7407"/>
                      <a:pt x="1153" y="8041"/>
                    </a:cubicBezTo>
                    <a:cubicBezTo>
                      <a:pt x="1117" y="8113"/>
                      <a:pt x="1082" y="8193"/>
                      <a:pt x="1082" y="8265"/>
                    </a:cubicBezTo>
                    <a:cubicBezTo>
                      <a:pt x="519" y="9533"/>
                      <a:pt x="153" y="10873"/>
                      <a:pt x="1" y="12285"/>
                    </a:cubicBezTo>
                    <a:lnTo>
                      <a:pt x="27286" y="12285"/>
                    </a:lnTo>
                    <a:cubicBezTo>
                      <a:pt x="27250" y="11838"/>
                      <a:pt x="27178" y="11392"/>
                      <a:pt x="27098" y="10981"/>
                    </a:cubicBezTo>
                    <a:cubicBezTo>
                      <a:pt x="27098" y="10909"/>
                      <a:pt x="27062" y="10873"/>
                      <a:pt x="27062" y="10793"/>
                    </a:cubicBezTo>
                    <a:cubicBezTo>
                      <a:pt x="27026" y="10650"/>
                      <a:pt x="26991" y="10498"/>
                      <a:pt x="26955" y="10346"/>
                    </a:cubicBezTo>
                    <a:cubicBezTo>
                      <a:pt x="26955" y="10275"/>
                      <a:pt x="26910" y="10239"/>
                      <a:pt x="26910" y="10203"/>
                    </a:cubicBezTo>
                    <a:cubicBezTo>
                      <a:pt x="26910" y="10159"/>
                      <a:pt x="26910" y="10123"/>
                      <a:pt x="26875" y="10087"/>
                    </a:cubicBezTo>
                    <a:cubicBezTo>
                      <a:pt x="26205" y="7595"/>
                      <a:pt x="24864" y="5397"/>
                      <a:pt x="23006" y="3681"/>
                    </a:cubicBezTo>
                    <a:cubicBezTo>
                      <a:pt x="20549" y="1376"/>
                      <a:pt x="17270" y="1"/>
                      <a:pt x="13661" y="1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" name="Google Shape;5144;p77"/>
              <p:cNvSpPr/>
              <p:nvPr/>
            </p:nvSpPr>
            <p:spPr>
              <a:xfrm>
                <a:off x="2762606" y="4252906"/>
                <a:ext cx="828676" cy="373095"/>
              </a:xfrm>
              <a:custGeom>
                <a:avLst/>
                <a:gdLst/>
                <a:ahLst/>
                <a:cxnLst/>
                <a:rect l="l" t="t" r="r" b="b"/>
                <a:pathLst>
                  <a:path w="27286" h="12285" extrusionOk="0">
                    <a:moveTo>
                      <a:pt x="13661" y="1"/>
                    </a:moveTo>
                    <a:cubicBezTo>
                      <a:pt x="10793" y="1"/>
                      <a:pt x="8149" y="858"/>
                      <a:pt x="5960" y="2341"/>
                    </a:cubicBezTo>
                    <a:cubicBezTo>
                      <a:pt x="5692" y="2529"/>
                      <a:pt x="5468" y="2681"/>
                      <a:pt x="5245" y="2868"/>
                    </a:cubicBezTo>
                    <a:cubicBezTo>
                      <a:pt x="4021" y="3798"/>
                      <a:pt x="2976" y="4950"/>
                      <a:pt x="2163" y="6219"/>
                    </a:cubicBezTo>
                    <a:cubicBezTo>
                      <a:pt x="1787" y="6808"/>
                      <a:pt x="1448" y="7407"/>
                      <a:pt x="1153" y="8041"/>
                    </a:cubicBezTo>
                    <a:cubicBezTo>
                      <a:pt x="1117" y="8113"/>
                      <a:pt x="1082" y="8193"/>
                      <a:pt x="1082" y="8265"/>
                    </a:cubicBezTo>
                    <a:cubicBezTo>
                      <a:pt x="519" y="9533"/>
                      <a:pt x="153" y="10873"/>
                      <a:pt x="1" y="12285"/>
                    </a:cubicBezTo>
                    <a:lnTo>
                      <a:pt x="27286" y="12285"/>
                    </a:lnTo>
                    <a:cubicBezTo>
                      <a:pt x="27250" y="11838"/>
                      <a:pt x="27178" y="11392"/>
                      <a:pt x="27098" y="10981"/>
                    </a:cubicBezTo>
                    <a:cubicBezTo>
                      <a:pt x="27098" y="10909"/>
                      <a:pt x="27062" y="10873"/>
                      <a:pt x="27062" y="10793"/>
                    </a:cubicBezTo>
                    <a:cubicBezTo>
                      <a:pt x="27026" y="10650"/>
                      <a:pt x="26991" y="10498"/>
                      <a:pt x="26955" y="10346"/>
                    </a:cubicBezTo>
                    <a:cubicBezTo>
                      <a:pt x="26955" y="10275"/>
                      <a:pt x="26910" y="10239"/>
                      <a:pt x="26910" y="10203"/>
                    </a:cubicBezTo>
                    <a:cubicBezTo>
                      <a:pt x="26910" y="10159"/>
                      <a:pt x="26910" y="10123"/>
                      <a:pt x="26875" y="10087"/>
                    </a:cubicBezTo>
                    <a:cubicBezTo>
                      <a:pt x="26205" y="7595"/>
                      <a:pt x="24864" y="5397"/>
                      <a:pt x="23006" y="3681"/>
                    </a:cubicBezTo>
                    <a:cubicBezTo>
                      <a:pt x="20549" y="1376"/>
                      <a:pt x="17270" y="1"/>
                      <a:pt x="13661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315" name="Google Shape;5145;p77"/>
          <p:cNvGrpSpPr/>
          <p:nvPr/>
        </p:nvGrpSpPr>
        <p:grpSpPr>
          <a:xfrm>
            <a:off x="1731633" y="615302"/>
            <a:ext cx="574511" cy="874709"/>
            <a:chOff x="1715404" y="1112080"/>
            <a:chExt cx="642270" cy="977984"/>
          </a:xfrm>
        </p:grpSpPr>
        <p:grpSp>
          <p:nvGrpSpPr>
            <p:cNvPr id="316" name="Google Shape;5146;p77"/>
            <p:cNvGrpSpPr/>
            <p:nvPr/>
          </p:nvGrpSpPr>
          <p:grpSpPr>
            <a:xfrm>
              <a:off x="1715404" y="1112080"/>
              <a:ext cx="642270" cy="977984"/>
              <a:chOff x="1715404" y="1112080"/>
              <a:chExt cx="642270" cy="977984"/>
            </a:xfrm>
          </p:grpSpPr>
          <p:sp>
            <p:nvSpPr>
              <p:cNvPr id="326" name="Google Shape;5147;p77"/>
              <p:cNvSpPr/>
              <p:nvPr/>
            </p:nvSpPr>
            <p:spPr>
              <a:xfrm>
                <a:off x="1715404" y="1112080"/>
                <a:ext cx="642270" cy="642270"/>
              </a:xfrm>
              <a:custGeom>
                <a:avLst/>
                <a:gdLst/>
                <a:ahLst/>
                <a:cxnLst/>
                <a:rect l="l" t="t" r="r" b="b"/>
                <a:pathLst>
                  <a:path w="41544" h="41544" extrusionOk="0">
                    <a:moveTo>
                      <a:pt x="20773" y="3462"/>
                    </a:moveTo>
                    <a:cubicBezTo>
                      <a:pt x="30333" y="3462"/>
                      <a:pt x="38081" y="11211"/>
                      <a:pt x="38081" y="20771"/>
                    </a:cubicBezTo>
                    <a:cubicBezTo>
                      <a:pt x="38081" y="30331"/>
                      <a:pt x="30333" y="38081"/>
                      <a:pt x="20773" y="38081"/>
                    </a:cubicBezTo>
                    <a:cubicBezTo>
                      <a:pt x="11213" y="38081"/>
                      <a:pt x="3462" y="30331"/>
                      <a:pt x="3462" y="20771"/>
                    </a:cubicBezTo>
                    <a:cubicBezTo>
                      <a:pt x="3462" y="11211"/>
                      <a:pt x="11213" y="3462"/>
                      <a:pt x="20773" y="3462"/>
                    </a:cubicBezTo>
                    <a:close/>
                    <a:moveTo>
                      <a:pt x="20773" y="0"/>
                    </a:moveTo>
                    <a:cubicBezTo>
                      <a:pt x="9301" y="0"/>
                      <a:pt x="0" y="9299"/>
                      <a:pt x="0" y="20771"/>
                    </a:cubicBezTo>
                    <a:cubicBezTo>
                      <a:pt x="0" y="32243"/>
                      <a:pt x="9301" y="41543"/>
                      <a:pt x="20773" y="41543"/>
                    </a:cubicBezTo>
                    <a:cubicBezTo>
                      <a:pt x="32245" y="41543"/>
                      <a:pt x="41543" y="32243"/>
                      <a:pt x="41543" y="20771"/>
                    </a:cubicBezTo>
                    <a:cubicBezTo>
                      <a:pt x="41543" y="9299"/>
                      <a:pt x="32245" y="0"/>
                      <a:pt x="20773" y="0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7" name="Google Shape;5148;p77"/>
              <p:cNvSpPr/>
              <p:nvPr/>
            </p:nvSpPr>
            <p:spPr>
              <a:xfrm>
                <a:off x="1956781" y="1714402"/>
                <a:ext cx="9121" cy="375663"/>
              </a:xfrm>
              <a:custGeom>
                <a:avLst/>
                <a:gdLst/>
                <a:ahLst/>
                <a:cxnLst/>
                <a:rect l="l" t="t" r="r" b="b"/>
                <a:pathLst>
                  <a:path w="590" h="24299" extrusionOk="0">
                    <a:moveTo>
                      <a:pt x="0" y="0"/>
                    </a:moveTo>
                    <a:lnTo>
                      <a:pt x="0" y="24299"/>
                    </a:lnTo>
                    <a:lnTo>
                      <a:pt x="589" y="24299"/>
                    </a:lnTo>
                    <a:lnTo>
                      <a:pt x="589" y="0"/>
                    </a:ln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17" name="Google Shape;5149;p77"/>
            <p:cNvGrpSpPr/>
            <p:nvPr/>
          </p:nvGrpSpPr>
          <p:grpSpPr>
            <a:xfrm>
              <a:off x="1768927" y="1165603"/>
              <a:ext cx="535225" cy="851367"/>
              <a:chOff x="1768927" y="1165603"/>
              <a:chExt cx="535225" cy="851367"/>
            </a:xfrm>
          </p:grpSpPr>
          <p:sp>
            <p:nvSpPr>
              <p:cNvPr id="324" name="Google Shape;5150;p77"/>
              <p:cNvSpPr/>
              <p:nvPr/>
            </p:nvSpPr>
            <p:spPr>
              <a:xfrm>
                <a:off x="1768927" y="1165603"/>
                <a:ext cx="535225" cy="535225"/>
              </a:xfrm>
              <a:custGeom>
                <a:avLst/>
                <a:gdLst/>
                <a:ahLst/>
                <a:cxnLst/>
                <a:rect l="l" t="t" r="r" b="b"/>
                <a:pathLst>
                  <a:path w="34620" h="34620" extrusionOk="0">
                    <a:moveTo>
                      <a:pt x="17311" y="3462"/>
                    </a:moveTo>
                    <a:cubicBezTo>
                      <a:pt x="24959" y="3462"/>
                      <a:pt x="31157" y="9661"/>
                      <a:pt x="31157" y="17309"/>
                    </a:cubicBezTo>
                    <a:cubicBezTo>
                      <a:pt x="31157" y="24957"/>
                      <a:pt x="24959" y="31157"/>
                      <a:pt x="17311" y="31157"/>
                    </a:cubicBezTo>
                    <a:cubicBezTo>
                      <a:pt x="9663" y="31157"/>
                      <a:pt x="3462" y="24957"/>
                      <a:pt x="3462" y="17309"/>
                    </a:cubicBezTo>
                    <a:cubicBezTo>
                      <a:pt x="3462" y="9661"/>
                      <a:pt x="9663" y="3462"/>
                      <a:pt x="17311" y="3462"/>
                    </a:cubicBezTo>
                    <a:close/>
                    <a:moveTo>
                      <a:pt x="17311" y="0"/>
                    </a:moveTo>
                    <a:cubicBezTo>
                      <a:pt x="7751" y="0"/>
                      <a:pt x="0" y="7749"/>
                      <a:pt x="0" y="17309"/>
                    </a:cubicBezTo>
                    <a:cubicBezTo>
                      <a:pt x="0" y="26869"/>
                      <a:pt x="7751" y="34619"/>
                      <a:pt x="17311" y="34619"/>
                    </a:cubicBezTo>
                    <a:cubicBezTo>
                      <a:pt x="26871" y="34619"/>
                      <a:pt x="34619" y="26869"/>
                      <a:pt x="34619" y="17309"/>
                    </a:cubicBezTo>
                    <a:cubicBezTo>
                      <a:pt x="34619" y="7749"/>
                      <a:pt x="26871" y="0"/>
                      <a:pt x="17311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5" name="Google Shape;5151;p77"/>
              <p:cNvSpPr/>
              <p:nvPr/>
            </p:nvSpPr>
            <p:spPr>
              <a:xfrm>
                <a:off x="2006902" y="1668949"/>
                <a:ext cx="9137" cy="348020"/>
              </a:xfrm>
              <a:custGeom>
                <a:avLst/>
                <a:gdLst/>
                <a:ahLst/>
                <a:cxnLst/>
                <a:rect l="l" t="t" r="r" b="b"/>
                <a:pathLst>
                  <a:path w="591" h="22511" extrusionOk="0">
                    <a:moveTo>
                      <a:pt x="1" y="0"/>
                    </a:moveTo>
                    <a:lnTo>
                      <a:pt x="1" y="22510"/>
                    </a:lnTo>
                    <a:lnTo>
                      <a:pt x="590" y="22510"/>
                    </a:lnTo>
                    <a:lnTo>
                      <a:pt x="590" y="0"/>
                    </a:ln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18" name="Google Shape;5152;p77"/>
            <p:cNvGrpSpPr/>
            <p:nvPr/>
          </p:nvGrpSpPr>
          <p:grpSpPr>
            <a:xfrm>
              <a:off x="1822449" y="1219125"/>
              <a:ext cx="428180" cy="718859"/>
              <a:chOff x="1822449" y="1219125"/>
              <a:chExt cx="428180" cy="718859"/>
            </a:xfrm>
          </p:grpSpPr>
          <p:sp>
            <p:nvSpPr>
              <p:cNvPr id="322" name="Google Shape;5153;p77"/>
              <p:cNvSpPr/>
              <p:nvPr/>
            </p:nvSpPr>
            <p:spPr>
              <a:xfrm>
                <a:off x="1822449" y="1219125"/>
                <a:ext cx="428180" cy="428180"/>
              </a:xfrm>
              <a:custGeom>
                <a:avLst/>
                <a:gdLst/>
                <a:ahLst/>
                <a:cxnLst/>
                <a:rect l="l" t="t" r="r" b="b"/>
                <a:pathLst>
                  <a:path w="27696" h="27696" extrusionOk="0">
                    <a:moveTo>
                      <a:pt x="13849" y="3462"/>
                    </a:moveTo>
                    <a:cubicBezTo>
                      <a:pt x="19585" y="3462"/>
                      <a:pt x="24233" y="8111"/>
                      <a:pt x="24233" y="13847"/>
                    </a:cubicBezTo>
                    <a:cubicBezTo>
                      <a:pt x="24233" y="19583"/>
                      <a:pt x="19585" y="24233"/>
                      <a:pt x="13849" y="24233"/>
                    </a:cubicBezTo>
                    <a:cubicBezTo>
                      <a:pt x="8113" y="24233"/>
                      <a:pt x="3462" y="19583"/>
                      <a:pt x="3462" y="13847"/>
                    </a:cubicBezTo>
                    <a:cubicBezTo>
                      <a:pt x="3462" y="8111"/>
                      <a:pt x="8113" y="3462"/>
                      <a:pt x="13849" y="3462"/>
                    </a:cubicBezTo>
                    <a:close/>
                    <a:moveTo>
                      <a:pt x="13849" y="0"/>
                    </a:moveTo>
                    <a:cubicBezTo>
                      <a:pt x="6201" y="0"/>
                      <a:pt x="0" y="6199"/>
                      <a:pt x="0" y="13847"/>
                    </a:cubicBezTo>
                    <a:cubicBezTo>
                      <a:pt x="0" y="21495"/>
                      <a:pt x="6201" y="27695"/>
                      <a:pt x="13849" y="27695"/>
                    </a:cubicBezTo>
                    <a:cubicBezTo>
                      <a:pt x="21497" y="27695"/>
                      <a:pt x="27695" y="21495"/>
                      <a:pt x="27695" y="13847"/>
                    </a:cubicBezTo>
                    <a:cubicBezTo>
                      <a:pt x="27695" y="6199"/>
                      <a:pt x="21497" y="0"/>
                      <a:pt x="13849" y="0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3" name="Google Shape;5154;p77"/>
              <p:cNvSpPr/>
              <p:nvPr/>
            </p:nvSpPr>
            <p:spPr>
              <a:xfrm>
                <a:off x="2057039" y="1605996"/>
                <a:ext cx="9121" cy="331988"/>
              </a:xfrm>
              <a:custGeom>
                <a:avLst/>
                <a:gdLst/>
                <a:ahLst/>
                <a:cxnLst/>
                <a:rect l="l" t="t" r="r" b="b"/>
                <a:pathLst>
                  <a:path w="590" h="21474" extrusionOk="0">
                    <a:moveTo>
                      <a:pt x="0" y="0"/>
                    </a:moveTo>
                    <a:lnTo>
                      <a:pt x="0" y="21474"/>
                    </a:lnTo>
                    <a:lnTo>
                      <a:pt x="590" y="21474"/>
                    </a:lnTo>
                    <a:lnTo>
                      <a:pt x="590" y="0"/>
                    </a:ln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19" name="Google Shape;5155;p77"/>
            <p:cNvGrpSpPr/>
            <p:nvPr/>
          </p:nvGrpSpPr>
          <p:grpSpPr>
            <a:xfrm>
              <a:off x="1875972" y="1272648"/>
              <a:ext cx="321135" cy="586939"/>
              <a:chOff x="1875972" y="1272648"/>
              <a:chExt cx="321135" cy="586939"/>
            </a:xfrm>
          </p:grpSpPr>
          <p:sp>
            <p:nvSpPr>
              <p:cNvPr id="320" name="Google Shape;5156;p77"/>
              <p:cNvSpPr/>
              <p:nvPr/>
            </p:nvSpPr>
            <p:spPr>
              <a:xfrm>
                <a:off x="1875972" y="1272648"/>
                <a:ext cx="321135" cy="321120"/>
              </a:xfrm>
              <a:custGeom>
                <a:avLst/>
                <a:gdLst/>
                <a:ahLst/>
                <a:cxnLst/>
                <a:rect l="l" t="t" r="r" b="b"/>
                <a:pathLst>
                  <a:path w="20772" h="20771" extrusionOk="0">
                    <a:moveTo>
                      <a:pt x="10387" y="3461"/>
                    </a:moveTo>
                    <a:cubicBezTo>
                      <a:pt x="14211" y="3461"/>
                      <a:pt x="17309" y="6561"/>
                      <a:pt x="17309" y="10385"/>
                    </a:cubicBezTo>
                    <a:cubicBezTo>
                      <a:pt x="17309" y="14209"/>
                      <a:pt x="14211" y="17309"/>
                      <a:pt x="10387" y="17309"/>
                    </a:cubicBezTo>
                    <a:cubicBezTo>
                      <a:pt x="6563" y="17309"/>
                      <a:pt x="3462" y="14209"/>
                      <a:pt x="3462" y="10385"/>
                    </a:cubicBezTo>
                    <a:cubicBezTo>
                      <a:pt x="3462" y="6561"/>
                      <a:pt x="6563" y="3461"/>
                      <a:pt x="10387" y="3461"/>
                    </a:cubicBezTo>
                    <a:close/>
                    <a:moveTo>
                      <a:pt x="10387" y="0"/>
                    </a:moveTo>
                    <a:cubicBezTo>
                      <a:pt x="4651" y="0"/>
                      <a:pt x="0" y="4649"/>
                      <a:pt x="0" y="10385"/>
                    </a:cubicBezTo>
                    <a:cubicBezTo>
                      <a:pt x="0" y="16121"/>
                      <a:pt x="4651" y="20771"/>
                      <a:pt x="10387" y="20771"/>
                    </a:cubicBezTo>
                    <a:cubicBezTo>
                      <a:pt x="16123" y="20771"/>
                      <a:pt x="20771" y="16121"/>
                      <a:pt x="20771" y="10385"/>
                    </a:cubicBezTo>
                    <a:cubicBezTo>
                      <a:pt x="20771" y="4649"/>
                      <a:pt x="16123" y="0"/>
                      <a:pt x="10387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1" name="Google Shape;5157;p77"/>
              <p:cNvSpPr/>
              <p:nvPr/>
            </p:nvSpPr>
            <p:spPr>
              <a:xfrm>
                <a:off x="2107176" y="1533705"/>
                <a:ext cx="9121" cy="325881"/>
              </a:xfrm>
              <a:custGeom>
                <a:avLst/>
                <a:gdLst/>
                <a:ahLst/>
                <a:cxnLst/>
                <a:rect l="l" t="t" r="r" b="b"/>
                <a:pathLst>
                  <a:path w="590" h="21079" extrusionOk="0">
                    <a:moveTo>
                      <a:pt x="0" y="0"/>
                    </a:moveTo>
                    <a:lnTo>
                      <a:pt x="0" y="21078"/>
                    </a:lnTo>
                    <a:lnTo>
                      <a:pt x="589" y="21078"/>
                    </a:lnTo>
                    <a:lnTo>
                      <a:pt x="589" y="0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328" name="Google Shape;5158;p77"/>
          <p:cNvGrpSpPr/>
          <p:nvPr/>
        </p:nvGrpSpPr>
        <p:grpSpPr>
          <a:xfrm>
            <a:off x="7838794" y="3172024"/>
            <a:ext cx="293855" cy="644170"/>
            <a:chOff x="241025" y="3151575"/>
            <a:chExt cx="293855" cy="644170"/>
          </a:xfrm>
        </p:grpSpPr>
        <p:sp>
          <p:nvSpPr>
            <p:cNvPr id="329" name="Google Shape;5159;p77"/>
            <p:cNvSpPr/>
            <p:nvPr/>
          </p:nvSpPr>
          <p:spPr>
            <a:xfrm>
              <a:off x="241025" y="3151575"/>
              <a:ext cx="293303" cy="644170"/>
            </a:xfrm>
            <a:custGeom>
              <a:avLst/>
              <a:gdLst/>
              <a:ahLst/>
              <a:cxnLst/>
              <a:rect l="l" t="t" r="r" b="b"/>
              <a:pathLst>
                <a:path w="19117" h="41986" extrusionOk="0">
                  <a:moveTo>
                    <a:pt x="1155" y="1"/>
                  </a:moveTo>
                  <a:cubicBezTo>
                    <a:pt x="516" y="1"/>
                    <a:pt x="1" y="516"/>
                    <a:pt x="1" y="1152"/>
                  </a:cubicBezTo>
                  <a:lnTo>
                    <a:pt x="1" y="35706"/>
                  </a:lnTo>
                  <a:cubicBezTo>
                    <a:pt x="1" y="36344"/>
                    <a:pt x="9559" y="41985"/>
                    <a:pt x="9559" y="41985"/>
                  </a:cubicBezTo>
                  <a:cubicBezTo>
                    <a:pt x="9559" y="41985"/>
                    <a:pt x="19117" y="36344"/>
                    <a:pt x="19117" y="35706"/>
                  </a:cubicBezTo>
                  <a:lnTo>
                    <a:pt x="19117" y="1152"/>
                  </a:lnTo>
                  <a:cubicBezTo>
                    <a:pt x="19117" y="516"/>
                    <a:pt x="18601" y="1"/>
                    <a:pt x="1796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" name="Google Shape;5160;p77"/>
            <p:cNvSpPr/>
            <p:nvPr/>
          </p:nvSpPr>
          <p:spPr>
            <a:xfrm>
              <a:off x="241347" y="3252796"/>
              <a:ext cx="293533" cy="164134"/>
            </a:xfrm>
            <a:custGeom>
              <a:avLst/>
              <a:gdLst/>
              <a:ahLst/>
              <a:cxnLst/>
              <a:rect l="l" t="t" r="r" b="b"/>
              <a:pathLst>
                <a:path w="19132" h="10698" extrusionOk="0">
                  <a:moveTo>
                    <a:pt x="1" y="1"/>
                  </a:moveTo>
                  <a:lnTo>
                    <a:pt x="1" y="10698"/>
                  </a:lnTo>
                  <a:lnTo>
                    <a:pt x="19132" y="10698"/>
                  </a:lnTo>
                  <a:lnTo>
                    <a:pt x="19132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1" name="Google Shape;5161;p77"/>
          <p:cNvGrpSpPr/>
          <p:nvPr/>
        </p:nvGrpSpPr>
        <p:grpSpPr>
          <a:xfrm>
            <a:off x="786777" y="2372024"/>
            <a:ext cx="1779649" cy="591620"/>
            <a:chOff x="246070" y="1983375"/>
            <a:chExt cx="1855347" cy="616849"/>
          </a:xfrm>
        </p:grpSpPr>
        <p:sp>
          <p:nvSpPr>
            <p:cNvPr id="332" name="Google Shape;5162;p77"/>
            <p:cNvSpPr/>
            <p:nvPr/>
          </p:nvSpPr>
          <p:spPr>
            <a:xfrm>
              <a:off x="1072131" y="1983872"/>
              <a:ext cx="408910" cy="407494"/>
            </a:xfrm>
            <a:custGeom>
              <a:avLst/>
              <a:gdLst/>
              <a:ahLst/>
              <a:cxnLst/>
              <a:rect l="l" t="t" r="r" b="b"/>
              <a:pathLst>
                <a:path w="34090" h="33972" extrusionOk="0">
                  <a:moveTo>
                    <a:pt x="17046" y="1"/>
                  </a:moveTo>
                  <a:cubicBezTo>
                    <a:pt x="16894" y="1"/>
                    <a:pt x="16742" y="59"/>
                    <a:pt x="16626" y="174"/>
                  </a:cubicBezTo>
                  <a:lnTo>
                    <a:pt x="9933" y="6868"/>
                  </a:lnTo>
                  <a:cubicBezTo>
                    <a:pt x="9821" y="6978"/>
                    <a:pt x="9670" y="7041"/>
                    <a:pt x="9512" y="7041"/>
                  </a:cubicBezTo>
                  <a:cubicBezTo>
                    <a:pt x="9354" y="7041"/>
                    <a:pt x="9203" y="6978"/>
                    <a:pt x="9094" y="6868"/>
                  </a:cubicBezTo>
                  <a:lnTo>
                    <a:pt x="9087" y="6861"/>
                  </a:lnTo>
                  <a:cubicBezTo>
                    <a:pt x="8857" y="6629"/>
                    <a:pt x="8642" y="6175"/>
                    <a:pt x="8611" y="5850"/>
                  </a:cubicBezTo>
                  <a:cubicBezTo>
                    <a:pt x="8611" y="5850"/>
                    <a:pt x="8522" y="4941"/>
                    <a:pt x="7959" y="4378"/>
                  </a:cubicBezTo>
                  <a:cubicBezTo>
                    <a:pt x="7469" y="3863"/>
                    <a:pt x="6813" y="3605"/>
                    <a:pt x="6156" y="3605"/>
                  </a:cubicBezTo>
                  <a:cubicBezTo>
                    <a:pt x="5520" y="3605"/>
                    <a:pt x="4883" y="3847"/>
                    <a:pt x="4396" y="4333"/>
                  </a:cubicBezTo>
                  <a:cubicBezTo>
                    <a:pt x="3407" y="5322"/>
                    <a:pt x="3425" y="6932"/>
                    <a:pt x="4435" y="7898"/>
                  </a:cubicBezTo>
                  <a:cubicBezTo>
                    <a:pt x="5002" y="8462"/>
                    <a:pt x="5908" y="8553"/>
                    <a:pt x="5908" y="8553"/>
                  </a:cubicBezTo>
                  <a:cubicBezTo>
                    <a:pt x="6232" y="8583"/>
                    <a:pt x="6687" y="8797"/>
                    <a:pt x="6919" y="9027"/>
                  </a:cubicBezTo>
                  <a:lnTo>
                    <a:pt x="6926" y="9034"/>
                  </a:lnTo>
                  <a:cubicBezTo>
                    <a:pt x="7156" y="9267"/>
                    <a:pt x="7156" y="9642"/>
                    <a:pt x="6926" y="9875"/>
                  </a:cubicBezTo>
                  <a:lnTo>
                    <a:pt x="232" y="16567"/>
                  </a:lnTo>
                  <a:cubicBezTo>
                    <a:pt x="1" y="16798"/>
                    <a:pt x="1" y="17174"/>
                    <a:pt x="232" y="17406"/>
                  </a:cubicBezTo>
                  <a:lnTo>
                    <a:pt x="6411" y="23585"/>
                  </a:lnTo>
                  <a:lnTo>
                    <a:pt x="6926" y="24100"/>
                  </a:lnTo>
                  <a:cubicBezTo>
                    <a:pt x="6969" y="24141"/>
                    <a:pt x="7020" y="24173"/>
                    <a:pt x="7073" y="24197"/>
                  </a:cubicBezTo>
                  <a:cubicBezTo>
                    <a:pt x="7158" y="24244"/>
                    <a:pt x="7250" y="24269"/>
                    <a:pt x="7345" y="24273"/>
                  </a:cubicBezTo>
                  <a:cubicBezTo>
                    <a:pt x="7503" y="24273"/>
                    <a:pt x="7654" y="24211"/>
                    <a:pt x="7765" y="24101"/>
                  </a:cubicBezTo>
                  <a:lnTo>
                    <a:pt x="7839" y="24027"/>
                  </a:lnTo>
                  <a:cubicBezTo>
                    <a:pt x="8069" y="23796"/>
                    <a:pt x="8283" y="23341"/>
                    <a:pt x="8318" y="23013"/>
                  </a:cubicBezTo>
                  <a:cubicBezTo>
                    <a:pt x="8318" y="23013"/>
                    <a:pt x="8405" y="22107"/>
                    <a:pt x="8967" y="21541"/>
                  </a:cubicBezTo>
                  <a:cubicBezTo>
                    <a:pt x="9183" y="21324"/>
                    <a:pt x="9437" y="21149"/>
                    <a:pt x="9717" y="21026"/>
                  </a:cubicBezTo>
                  <a:cubicBezTo>
                    <a:pt x="10047" y="20876"/>
                    <a:pt x="10396" y="20805"/>
                    <a:pt x="10740" y="20805"/>
                  </a:cubicBezTo>
                  <a:cubicBezTo>
                    <a:pt x="11539" y="20805"/>
                    <a:pt x="12316" y="21191"/>
                    <a:pt x="12792" y="21886"/>
                  </a:cubicBezTo>
                  <a:cubicBezTo>
                    <a:pt x="13474" y="22879"/>
                    <a:pt x="13347" y="24218"/>
                    <a:pt x="12490" y="25064"/>
                  </a:cubicBezTo>
                  <a:cubicBezTo>
                    <a:pt x="12119" y="25437"/>
                    <a:pt x="11599" y="25600"/>
                    <a:pt x="11289" y="25668"/>
                  </a:cubicBezTo>
                  <a:cubicBezTo>
                    <a:pt x="11157" y="25704"/>
                    <a:pt x="11023" y="25732"/>
                    <a:pt x="10887" y="25749"/>
                  </a:cubicBezTo>
                  <a:cubicBezTo>
                    <a:pt x="10830" y="25757"/>
                    <a:pt x="10775" y="25769"/>
                    <a:pt x="10722" y="25785"/>
                  </a:cubicBezTo>
                  <a:cubicBezTo>
                    <a:pt x="10456" y="25871"/>
                    <a:pt x="10173" y="26027"/>
                    <a:pt x="10008" y="26193"/>
                  </a:cubicBezTo>
                  <a:lnTo>
                    <a:pt x="9933" y="26265"/>
                  </a:lnTo>
                  <a:cubicBezTo>
                    <a:pt x="9699" y="26497"/>
                    <a:pt x="9699" y="26875"/>
                    <a:pt x="9933" y="27106"/>
                  </a:cubicBezTo>
                  <a:lnTo>
                    <a:pt x="11412" y="28584"/>
                  </a:lnTo>
                  <a:lnTo>
                    <a:pt x="16625" y="33798"/>
                  </a:lnTo>
                  <a:cubicBezTo>
                    <a:pt x="16736" y="33908"/>
                    <a:pt x="16887" y="33972"/>
                    <a:pt x="17043" y="33972"/>
                  </a:cubicBezTo>
                  <a:cubicBezTo>
                    <a:pt x="17198" y="33970"/>
                    <a:pt x="17347" y="33910"/>
                    <a:pt x="17459" y="33802"/>
                  </a:cubicBezTo>
                  <a:lnTo>
                    <a:pt x="20636" y="30627"/>
                  </a:lnTo>
                  <a:lnTo>
                    <a:pt x="24073" y="27189"/>
                  </a:lnTo>
                  <a:cubicBezTo>
                    <a:pt x="24300" y="26955"/>
                    <a:pt x="24300" y="26581"/>
                    <a:pt x="24073" y="26348"/>
                  </a:cubicBezTo>
                  <a:lnTo>
                    <a:pt x="23953" y="26231"/>
                  </a:lnTo>
                  <a:cubicBezTo>
                    <a:pt x="23722" y="26001"/>
                    <a:pt x="23267" y="25783"/>
                    <a:pt x="22942" y="25754"/>
                  </a:cubicBezTo>
                  <a:cubicBezTo>
                    <a:pt x="22942" y="25754"/>
                    <a:pt x="22033" y="25665"/>
                    <a:pt x="21470" y="25100"/>
                  </a:cubicBezTo>
                  <a:cubicBezTo>
                    <a:pt x="20528" y="24086"/>
                    <a:pt x="20569" y="22503"/>
                    <a:pt x="21561" y="21539"/>
                  </a:cubicBezTo>
                  <a:cubicBezTo>
                    <a:pt x="22056" y="21057"/>
                    <a:pt x="22698" y="20816"/>
                    <a:pt x="23340" y="20816"/>
                  </a:cubicBezTo>
                  <a:cubicBezTo>
                    <a:pt x="23985" y="20816"/>
                    <a:pt x="24629" y="21059"/>
                    <a:pt x="25125" y="21544"/>
                  </a:cubicBezTo>
                  <a:cubicBezTo>
                    <a:pt x="25687" y="22107"/>
                    <a:pt x="25774" y="23017"/>
                    <a:pt x="25774" y="23017"/>
                  </a:cubicBezTo>
                  <a:cubicBezTo>
                    <a:pt x="25807" y="23341"/>
                    <a:pt x="26021" y="23796"/>
                    <a:pt x="26253" y="24027"/>
                  </a:cubicBezTo>
                  <a:lnTo>
                    <a:pt x="26325" y="24101"/>
                  </a:lnTo>
                  <a:cubicBezTo>
                    <a:pt x="26441" y="24216"/>
                    <a:pt x="26592" y="24274"/>
                    <a:pt x="26744" y="24274"/>
                  </a:cubicBezTo>
                  <a:cubicBezTo>
                    <a:pt x="26891" y="24274"/>
                    <a:pt x="27038" y="24219"/>
                    <a:pt x="27152" y="24110"/>
                  </a:cubicBezTo>
                  <a:lnTo>
                    <a:pt x="29878" y="21384"/>
                  </a:lnTo>
                  <a:lnTo>
                    <a:pt x="33774" y="17487"/>
                  </a:lnTo>
                  <a:cubicBezTo>
                    <a:pt x="33779" y="17482"/>
                    <a:pt x="33786" y="17482"/>
                    <a:pt x="33791" y="17476"/>
                  </a:cubicBezTo>
                  <a:lnTo>
                    <a:pt x="33860" y="17408"/>
                  </a:lnTo>
                  <a:cubicBezTo>
                    <a:pt x="34090" y="17174"/>
                    <a:pt x="34090" y="16798"/>
                    <a:pt x="33860" y="16567"/>
                  </a:cubicBezTo>
                  <a:lnTo>
                    <a:pt x="27166" y="9875"/>
                  </a:lnTo>
                  <a:cubicBezTo>
                    <a:pt x="26934" y="9643"/>
                    <a:pt x="26934" y="9267"/>
                    <a:pt x="27166" y="9036"/>
                  </a:cubicBezTo>
                  <a:lnTo>
                    <a:pt x="27283" y="8914"/>
                  </a:lnTo>
                  <a:cubicBezTo>
                    <a:pt x="27513" y="8684"/>
                    <a:pt x="27973" y="8469"/>
                    <a:pt x="28297" y="8437"/>
                  </a:cubicBezTo>
                  <a:cubicBezTo>
                    <a:pt x="28297" y="8437"/>
                    <a:pt x="29203" y="8349"/>
                    <a:pt x="29770" y="7786"/>
                  </a:cubicBezTo>
                  <a:cubicBezTo>
                    <a:pt x="30769" y="6818"/>
                    <a:pt x="30782" y="5219"/>
                    <a:pt x="29799" y="4235"/>
                  </a:cubicBezTo>
                  <a:cubicBezTo>
                    <a:pt x="29311" y="3748"/>
                    <a:pt x="28674" y="3505"/>
                    <a:pt x="28036" y="3505"/>
                  </a:cubicBezTo>
                  <a:cubicBezTo>
                    <a:pt x="27385" y="3505"/>
                    <a:pt x="26735" y="3758"/>
                    <a:pt x="26246" y="4263"/>
                  </a:cubicBezTo>
                  <a:cubicBezTo>
                    <a:pt x="25685" y="4826"/>
                    <a:pt x="25594" y="5735"/>
                    <a:pt x="25594" y="5735"/>
                  </a:cubicBezTo>
                  <a:cubicBezTo>
                    <a:pt x="25563" y="6060"/>
                    <a:pt x="25350" y="6514"/>
                    <a:pt x="25119" y="6746"/>
                  </a:cubicBezTo>
                  <a:lnTo>
                    <a:pt x="24998" y="6866"/>
                  </a:lnTo>
                  <a:cubicBezTo>
                    <a:pt x="24883" y="6982"/>
                    <a:pt x="24731" y="7040"/>
                    <a:pt x="24579" y="7040"/>
                  </a:cubicBezTo>
                  <a:cubicBezTo>
                    <a:pt x="24427" y="7040"/>
                    <a:pt x="24275" y="6982"/>
                    <a:pt x="24159" y="6866"/>
                  </a:cubicBezTo>
                  <a:lnTo>
                    <a:pt x="17466" y="174"/>
                  </a:lnTo>
                  <a:cubicBezTo>
                    <a:pt x="17350" y="59"/>
                    <a:pt x="17198" y="1"/>
                    <a:pt x="17046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" name="Google Shape;5163;p77"/>
            <p:cNvSpPr/>
            <p:nvPr/>
          </p:nvSpPr>
          <p:spPr>
            <a:xfrm>
              <a:off x="1430530" y="2193486"/>
              <a:ext cx="46960" cy="46948"/>
            </a:xfrm>
            <a:custGeom>
              <a:avLst/>
              <a:gdLst/>
              <a:ahLst/>
              <a:cxnLst/>
              <a:rect l="l" t="t" r="r" b="b"/>
              <a:pathLst>
                <a:path w="3915" h="3914" extrusionOk="0">
                  <a:moveTo>
                    <a:pt x="3914" y="1"/>
                  </a:moveTo>
                  <a:lnTo>
                    <a:pt x="3914" y="1"/>
                  </a:lnTo>
                  <a:cubicBezTo>
                    <a:pt x="3909" y="6"/>
                    <a:pt x="3902" y="8"/>
                    <a:pt x="3897" y="13"/>
                  </a:cubicBezTo>
                  <a:lnTo>
                    <a:pt x="1" y="3909"/>
                  </a:lnTo>
                  <a:lnTo>
                    <a:pt x="1" y="3914"/>
                  </a:lnTo>
                  <a:lnTo>
                    <a:pt x="3914" y="1"/>
                  </a:ln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" name="Google Shape;5164;p77"/>
            <p:cNvSpPr/>
            <p:nvPr/>
          </p:nvSpPr>
          <p:spPr>
            <a:xfrm>
              <a:off x="1277847" y="2191554"/>
              <a:ext cx="408898" cy="407518"/>
            </a:xfrm>
            <a:custGeom>
              <a:avLst/>
              <a:gdLst/>
              <a:ahLst/>
              <a:cxnLst/>
              <a:rect l="l" t="t" r="r" b="b"/>
              <a:pathLst>
                <a:path w="34089" h="33974" extrusionOk="0">
                  <a:moveTo>
                    <a:pt x="17044" y="0"/>
                  </a:moveTo>
                  <a:cubicBezTo>
                    <a:pt x="16893" y="2"/>
                    <a:pt x="16750" y="60"/>
                    <a:pt x="16640" y="163"/>
                  </a:cubicBezTo>
                  <a:lnTo>
                    <a:pt x="12729" y="4075"/>
                  </a:lnTo>
                  <a:lnTo>
                    <a:pt x="12729" y="4070"/>
                  </a:lnTo>
                  <a:lnTo>
                    <a:pt x="10005" y="6793"/>
                  </a:lnTo>
                  <a:cubicBezTo>
                    <a:pt x="9890" y="6904"/>
                    <a:pt x="9742" y="6959"/>
                    <a:pt x="9595" y="6959"/>
                  </a:cubicBezTo>
                  <a:cubicBezTo>
                    <a:pt x="9444" y="6959"/>
                    <a:pt x="9293" y="6901"/>
                    <a:pt x="9178" y="6787"/>
                  </a:cubicBezTo>
                  <a:lnTo>
                    <a:pt x="9104" y="6713"/>
                  </a:lnTo>
                  <a:cubicBezTo>
                    <a:pt x="8874" y="6481"/>
                    <a:pt x="8660" y="6026"/>
                    <a:pt x="8625" y="5702"/>
                  </a:cubicBezTo>
                  <a:cubicBezTo>
                    <a:pt x="8625" y="5702"/>
                    <a:pt x="8539" y="4792"/>
                    <a:pt x="7976" y="4229"/>
                  </a:cubicBezTo>
                  <a:cubicBezTo>
                    <a:pt x="7478" y="3726"/>
                    <a:pt x="6821" y="3474"/>
                    <a:pt x="6165" y="3474"/>
                  </a:cubicBezTo>
                  <a:cubicBezTo>
                    <a:pt x="5524" y="3474"/>
                    <a:pt x="4883" y="3714"/>
                    <a:pt x="4388" y="4197"/>
                  </a:cubicBezTo>
                  <a:cubicBezTo>
                    <a:pt x="3384" y="5172"/>
                    <a:pt x="3354" y="6775"/>
                    <a:pt x="4322" y="7785"/>
                  </a:cubicBezTo>
                  <a:cubicBezTo>
                    <a:pt x="4884" y="8350"/>
                    <a:pt x="5795" y="8439"/>
                    <a:pt x="5795" y="8439"/>
                  </a:cubicBezTo>
                  <a:cubicBezTo>
                    <a:pt x="6118" y="8468"/>
                    <a:pt x="6573" y="8686"/>
                    <a:pt x="6804" y="8916"/>
                  </a:cubicBezTo>
                  <a:lnTo>
                    <a:pt x="6924" y="9033"/>
                  </a:lnTo>
                  <a:cubicBezTo>
                    <a:pt x="7153" y="9267"/>
                    <a:pt x="7153" y="9641"/>
                    <a:pt x="6924" y="9874"/>
                  </a:cubicBezTo>
                  <a:lnTo>
                    <a:pt x="3488" y="13310"/>
                  </a:lnTo>
                  <a:lnTo>
                    <a:pt x="310" y="16487"/>
                  </a:lnTo>
                  <a:lnTo>
                    <a:pt x="233" y="16566"/>
                  </a:lnTo>
                  <a:cubicBezTo>
                    <a:pt x="1" y="16798"/>
                    <a:pt x="1" y="17174"/>
                    <a:pt x="233" y="17405"/>
                  </a:cubicBezTo>
                  <a:lnTo>
                    <a:pt x="6926" y="24099"/>
                  </a:lnTo>
                  <a:cubicBezTo>
                    <a:pt x="7156" y="24332"/>
                    <a:pt x="7156" y="24706"/>
                    <a:pt x="6926" y="24938"/>
                  </a:cubicBezTo>
                  <a:lnTo>
                    <a:pt x="6919" y="24945"/>
                  </a:lnTo>
                  <a:cubicBezTo>
                    <a:pt x="6688" y="25177"/>
                    <a:pt x="6233" y="25391"/>
                    <a:pt x="5908" y="25420"/>
                  </a:cubicBezTo>
                  <a:cubicBezTo>
                    <a:pt x="5908" y="25420"/>
                    <a:pt x="4999" y="25511"/>
                    <a:pt x="4436" y="26074"/>
                  </a:cubicBezTo>
                  <a:cubicBezTo>
                    <a:pt x="3478" y="27047"/>
                    <a:pt x="3485" y="28613"/>
                    <a:pt x="4451" y="29579"/>
                  </a:cubicBezTo>
                  <a:cubicBezTo>
                    <a:pt x="4938" y="30065"/>
                    <a:pt x="5575" y="30309"/>
                    <a:pt x="6213" y="30309"/>
                  </a:cubicBezTo>
                  <a:cubicBezTo>
                    <a:pt x="6843" y="30309"/>
                    <a:pt x="7473" y="30072"/>
                    <a:pt x="7958" y="29596"/>
                  </a:cubicBezTo>
                  <a:cubicBezTo>
                    <a:pt x="8522" y="29031"/>
                    <a:pt x="8608" y="28125"/>
                    <a:pt x="8608" y="28125"/>
                  </a:cubicBezTo>
                  <a:cubicBezTo>
                    <a:pt x="8642" y="27797"/>
                    <a:pt x="8857" y="27341"/>
                    <a:pt x="9087" y="27111"/>
                  </a:cubicBezTo>
                  <a:lnTo>
                    <a:pt x="9090" y="27107"/>
                  </a:lnTo>
                  <a:cubicBezTo>
                    <a:pt x="9204" y="26996"/>
                    <a:pt x="9355" y="26934"/>
                    <a:pt x="9513" y="26934"/>
                  </a:cubicBezTo>
                  <a:cubicBezTo>
                    <a:pt x="9669" y="26934"/>
                    <a:pt x="9820" y="26996"/>
                    <a:pt x="9930" y="27107"/>
                  </a:cubicBezTo>
                  <a:lnTo>
                    <a:pt x="16623" y="33801"/>
                  </a:lnTo>
                  <a:cubicBezTo>
                    <a:pt x="16741" y="33916"/>
                    <a:pt x="16893" y="33973"/>
                    <a:pt x="17045" y="33973"/>
                  </a:cubicBezTo>
                  <a:cubicBezTo>
                    <a:pt x="17198" y="33973"/>
                    <a:pt x="17350" y="33916"/>
                    <a:pt x="17468" y="33801"/>
                  </a:cubicBezTo>
                  <a:lnTo>
                    <a:pt x="24161" y="27107"/>
                  </a:lnTo>
                  <a:cubicBezTo>
                    <a:pt x="24391" y="26874"/>
                    <a:pt x="24391" y="26500"/>
                    <a:pt x="24161" y="26266"/>
                  </a:cubicBezTo>
                  <a:lnTo>
                    <a:pt x="24082" y="26193"/>
                  </a:lnTo>
                  <a:cubicBezTo>
                    <a:pt x="23852" y="25963"/>
                    <a:pt x="23396" y="25746"/>
                    <a:pt x="23073" y="25714"/>
                  </a:cubicBezTo>
                  <a:cubicBezTo>
                    <a:pt x="23073" y="25714"/>
                    <a:pt x="22167" y="25628"/>
                    <a:pt x="21600" y="25063"/>
                  </a:cubicBezTo>
                  <a:cubicBezTo>
                    <a:pt x="20626" y="24092"/>
                    <a:pt x="20631" y="22513"/>
                    <a:pt x="21600" y="21541"/>
                  </a:cubicBezTo>
                  <a:cubicBezTo>
                    <a:pt x="22087" y="21055"/>
                    <a:pt x="22725" y="20812"/>
                    <a:pt x="23362" y="20812"/>
                  </a:cubicBezTo>
                  <a:cubicBezTo>
                    <a:pt x="24000" y="20812"/>
                    <a:pt x="24637" y="21055"/>
                    <a:pt x="25124" y="21541"/>
                  </a:cubicBezTo>
                  <a:cubicBezTo>
                    <a:pt x="25685" y="22104"/>
                    <a:pt x="25776" y="23016"/>
                    <a:pt x="25776" y="23016"/>
                  </a:cubicBezTo>
                  <a:cubicBezTo>
                    <a:pt x="25805" y="23338"/>
                    <a:pt x="26022" y="23793"/>
                    <a:pt x="26252" y="24025"/>
                  </a:cubicBezTo>
                  <a:lnTo>
                    <a:pt x="26325" y="24099"/>
                  </a:lnTo>
                  <a:cubicBezTo>
                    <a:pt x="26437" y="24209"/>
                    <a:pt x="26588" y="24270"/>
                    <a:pt x="26746" y="24270"/>
                  </a:cubicBezTo>
                  <a:cubicBezTo>
                    <a:pt x="26902" y="24270"/>
                    <a:pt x="27053" y="24209"/>
                    <a:pt x="27165" y="24099"/>
                  </a:cubicBezTo>
                  <a:lnTo>
                    <a:pt x="33858" y="17405"/>
                  </a:lnTo>
                  <a:cubicBezTo>
                    <a:pt x="34088" y="17172"/>
                    <a:pt x="34087" y="16798"/>
                    <a:pt x="33855" y="16566"/>
                  </a:cubicBezTo>
                  <a:lnTo>
                    <a:pt x="28225" y="10937"/>
                  </a:lnTo>
                  <a:lnTo>
                    <a:pt x="27163" y="9874"/>
                  </a:lnTo>
                  <a:cubicBezTo>
                    <a:pt x="27051" y="9763"/>
                    <a:pt x="26900" y="9701"/>
                    <a:pt x="26742" y="9701"/>
                  </a:cubicBezTo>
                  <a:cubicBezTo>
                    <a:pt x="26585" y="9701"/>
                    <a:pt x="26434" y="9763"/>
                    <a:pt x="26322" y="9874"/>
                  </a:cubicBezTo>
                  <a:lnTo>
                    <a:pt x="26252" y="9945"/>
                  </a:lnTo>
                  <a:cubicBezTo>
                    <a:pt x="26022" y="10176"/>
                    <a:pt x="25807" y="10631"/>
                    <a:pt x="25773" y="10959"/>
                  </a:cubicBezTo>
                  <a:cubicBezTo>
                    <a:pt x="25773" y="10959"/>
                    <a:pt x="25687" y="11865"/>
                    <a:pt x="25124" y="12430"/>
                  </a:cubicBezTo>
                  <a:cubicBezTo>
                    <a:pt x="24657" y="12897"/>
                    <a:pt x="24024" y="13159"/>
                    <a:pt x="23363" y="13159"/>
                  </a:cubicBezTo>
                  <a:cubicBezTo>
                    <a:pt x="23351" y="13159"/>
                    <a:pt x="23341" y="13156"/>
                    <a:pt x="23329" y="13156"/>
                  </a:cubicBezTo>
                  <a:cubicBezTo>
                    <a:pt x="23312" y="13156"/>
                    <a:pt x="23293" y="13161"/>
                    <a:pt x="23276" y="13161"/>
                  </a:cubicBezTo>
                  <a:cubicBezTo>
                    <a:pt x="22268" y="13161"/>
                    <a:pt x="21358" y="12553"/>
                    <a:pt x="20974" y="11623"/>
                  </a:cubicBezTo>
                  <a:cubicBezTo>
                    <a:pt x="20588" y="10691"/>
                    <a:pt x="20801" y="9620"/>
                    <a:pt x="21513" y="8908"/>
                  </a:cubicBezTo>
                  <a:cubicBezTo>
                    <a:pt x="22076" y="8345"/>
                    <a:pt x="22987" y="8257"/>
                    <a:pt x="22987" y="8257"/>
                  </a:cubicBezTo>
                  <a:cubicBezTo>
                    <a:pt x="23310" y="8228"/>
                    <a:pt x="23765" y="8010"/>
                    <a:pt x="23996" y="7779"/>
                  </a:cubicBezTo>
                  <a:lnTo>
                    <a:pt x="24117" y="7662"/>
                  </a:lnTo>
                  <a:cubicBezTo>
                    <a:pt x="24345" y="7432"/>
                    <a:pt x="24347" y="7063"/>
                    <a:pt x="24122" y="6831"/>
                  </a:cubicBezTo>
                  <a:lnTo>
                    <a:pt x="23358" y="6067"/>
                  </a:lnTo>
                  <a:lnTo>
                    <a:pt x="17464" y="174"/>
                  </a:lnTo>
                  <a:cubicBezTo>
                    <a:pt x="17353" y="64"/>
                    <a:pt x="17202" y="0"/>
                    <a:pt x="17044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" name="Google Shape;5165;p77"/>
            <p:cNvSpPr/>
            <p:nvPr/>
          </p:nvSpPr>
          <p:spPr>
            <a:xfrm>
              <a:off x="1690156" y="2190379"/>
              <a:ext cx="411261" cy="409845"/>
            </a:xfrm>
            <a:custGeom>
              <a:avLst/>
              <a:gdLst/>
              <a:ahLst/>
              <a:cxnLst/>
              <a:rect l="l" t="t" r="r" b="b"/>
              <a:pathLst>
                <a:path w="34286" h="34168" extrusionOk="0">
                  <a:moveTo>
                    <a:pt x="17145" y="1"/>
                  </a:moveTo>
                  <a:cubicBezTo>
                    <a:pt x="16992" y="1"/>
                    <a:pt x="16839" y="59"/>
                    <a:pt x="16722" y="176"/>
                  </a:cubicBezTo>
                  <a:lnTo>
                    <a:pt x="16686" y="210"/>
                  </a:lnTo>
                  <a:cubicBezTo>
                    <a:pt x="16681" y="215"/>
                    <a:pt x="16681" y="220"/>
                    <a:pt x="16676" y="225"/>
                  </a:cubicBezTo>
                  <a:lnTo>
                    <a:pt x="11966" y="4935"/>
                  </a:lnTo>
                  <a:lnTo>
                    <a:pt x="9984" y="6917"/>
                  </a:lnTo>
                  <a:cubicBezTo>
                    <a:pt x="9756" y="7149"/>
                    <a:pt x="9758" y="7521"/>
                    <a:pt x="9988" y="7751"/>
                  </a:cubicBezTo>
                  <a:lnTo>
                    <a:pt x="10048" y="7810"/>
                  </a:lnTo>
                  <a:cubicBezTo>
                    <a:pt x="10290" y="8021"/>
                    <a:pt x="10698" y="8211"/>
                    <a:pt x="11002" y="8239"/>
                  </a:cubicBezTo>
                  <a:cubicBezTo>
                    <a:pt x="11002" y="8239"/>
                    <a:pt x="11759" y="8319"/>
                    <a:pt x="12317" y="8760"/>
                  </a:cubicBezTo>
                  <a:cubicBezTo>
                    <a:pt x="12404" y="8821"/>
                    <a:pt x="12487" y="8887"/>
                    <a:pt x="12562" y="8963"/>
                  </a:cubicBezTo>
                  <a:cubicBezTo>
                    <a:pt x="13552" y="9938"/>
                    <a:pt x="13559" y="11536"/>
                    <a:pt x="12576" y="12516"/>
                  </a:cubicBezTo>
                  <a:cubicBezTo>
                    <a:pt x="12086" y="13006"/>
                    <a:pt x="11445" y="13250"/>
                    <a:pt x="10804" y="13250"/>
                  </a:cubicBezTo>
                  <a:cubicBezTo>
                    <a:pt x="10156" y="13250"/>
                    <a:pt x="9509" y="13001"/>
                    <a:pt x="9018" y="12502"/>
                  </a:cubicBezTo>
                  <a:cubicBezTo>
                    <a:pt x="8939" y="12421"/>
                    <a:pt x="8869" y="12335"/>
                    <a:pt x="8807" y="12241"/>
                  </a:cubicBezTo>
                  <a:cubicBezTo>
                    <a:pt x="8376" y="11683"/>
                    <a:pt x="8300" y="10944"/>
                    <a:pt x="8300" y="10944"/>
                  </a:cubicBezTo>
                  <a:cubicBezTo>
                    <a:pt x="8271" y="10652"/>
                    <a:pt x="8094" y="10264"/>
                    <a:pt x="7894" y="10017"/>
                  </a:cubicBezTo>
                  <a:cubicBezTo>
                    <a:pt x="7890" y="10013"/>
                    <a:pt x="7887" y="10008"/>
                    <a:pt x="7883" y="10005"/>
                  </a:cubicBezTo>
                  <a:lnTo>
                    <a:pt x="7810" y="9933"/>
                  </a:lnTo>
                  <a:cubicBezTo>
                    <a:pt x="7697" y="9818"/>
                    <a:pt x="7544" y="9756"/>
                    <a:pt x="7388" y="9756"/>
                  </a:cubicBezTo>
                  <a:cubicBezTo>
                    <a:pt x="7313" y="9756"/>
                    <a:pt x="7238" y="9770"/>
                    <a:pt x="7166" y="9799"/>
                  </a:cubicBezTo>
                  <a:cubicBezTo>
                    <a:pt x="7096" y="9828"/>
                    <a:pt x="7029" y="9871"/>
                    <a:pt x="6974" y="9924"/>
                  </a:cubicBezTo>
                  <a:lnTo>
                    <a:pt x="5908" y="10990"/>
                  </a:lnTo>
                  <a:lnTo>
                    <a:pt x="282" y="16618"/>
                  </a:lnTo>
                  <a:cubicBezTo>
                    <a:pt x="277" y="16623"/>
                    <a:pt x="270" y="16624"/>
                    <a:pt x="265" y="16628"/>
                  </a:cubicBezTo>
                  <a:lnTo>
                    <a:pt x="236" y="16662"/>
                  </a:lnTo>
                  <a:cubicBezTo>
                    <a:pt x="0" y="16896"/>
                    <a:pt x="0" y="17275"/>
                    <a:pt x="236" y="17510"/>
                  </a:cubicBezTo>
                  <a:lnTo>
                    <a:pt x="6965" y="24238"/>
                  </a:lnTo>
                  <a:cubicBezTo>
                    <a:pt x="7082" y="24355"/>
                    <a:pt x="7235" y="24414"/>
                    <a:pt x="7388" y="24414"/>
                  </a:cubicBezTo>
                  <a:cubicBezTo>
                    <a:pt x="7541" y="24414"/>
                    <a:pt x="7695" y="24355"/>
                    <a:pt x="7811" y="24238"/>
                  </a:cubicBezTo>
                  <a:lnTo>
                    <a:pt x="7882" y="24168"/>
                  </a:lnTo>
                  <a:cubicBezTo>
                    <a:pt x="8115" y="23932"/>
                    <a:pt x="8330" y="23478"/>
                    <a:pt x="8364" y="23150"/>
                  </a:cubicBezTo>
                  <a:cubicBezTo>
                    <a:pt x="8364" y="23150"/>
                    <a:pt x="8450" y="22237"/>
                    <a:pt x="9016" y="21669"/>
                  </a:cubicBezTo>
                  <a:cubicBezTo>
                    <a:pt x="9506" y="21169"/>
                    <a:pt x="10154" y="20919"/>
                    <a:pt x="10803" y="20919"/>
                  </a:cubicBezTo>
                  <a:cubicBezTo>
                    <a:pt x="11444" y="20919"/>
                    <a:pt x="12085" y="21163"/>
                    <a:pt x="12574" y="21653"/>
                  </a:cubicBezTo>
                  <a:cubicBezTo>
                    <a:pt x="13559" y="22637"/>
                    <a:pt x="13552" y="24236"/>
                    <a:pt x="12559" y="25211"/>
                  </a:cubicBezTo>
                  <a:cubicBezTo>
                    <a:pt x="11994" y="25777"/>
                    <a:pt x="11081" y="25867"/>
                    <a:pt x="11081" y="25867"/>
                  </a:cubicBezTo>
                  <a:cubicBezTo>
                    <a:pt x="10753" y="25898"/>
                    <a:pt x="10295" y="26116"/>
                    <a:pt x="10063" y="26346"/>
                  </a:cubicBezTo>
                  <a:lnTo>
                    <a:pt x="9989" y="26419"/>
                  </a:lnTo>
                  <a:cubicBezTo>
                    <a:pt x="9758" y="26653"/>
                    <a:pt x="9758" y="27030"/>
                    <a:pt x="9989" y="27264"/>
                  </a:cubicBezTo>
                  <a:lnTo>
                    <a:pt x="16722" y="33995"/>
                  </a:lnTo>
                  <a:cubicBezTo>
                    <a:pt x="16839" y="34110"/>
                    <a:pt x="16991" y="34168"/>
                    <a:pt x="17144" y="34168"/>
                  </a:cubicBezTo>
                  <a:cubicBezTo>
                    <a:pt x="17296" y="34168"/>
                    <a:pt x="17448" y="34110"/>
                    <a:pt x="17565" y="33995"/>
                  </a:cubicBezTo>
                  <a:lnTo>
                    <a:pt x="24296" y="27264"/>
                  </a:lnTo>
                  <a:cubicBezTo>
                    <a:pt x="24414" y="27148"/>
                    <a:pt x="24567" y="27090"/>
                    <a:pt x="24720" y="27090"/>
                  </a:cubicBezTo>
                  <a:cubicBezTo>
                    <a:pt x="24873" y="27090"/>
                    <a:pt x="25027" y="27148"/>
                    <a:pt x="25144" y="27264"/>
                  </a:cubicBezTo>
                  <a:lnTo>
                    <a:pt x="25264" y="27384"/>
                  </a:lnTo>
                  <a:cubicBezTo>
                    <a:pt x="25496" y="27619"/>
                    <a:pt x="25712" y="28077"/>
                    <a:pt x="25743" y="28402"/>
                  </a:cubicBezTo>
                  <a:cubicBezTo>
                    <a:pt x="25743" y="28402"/>
                    <a:pt x="25832" y="29315"/>
                    <a:pt x="26399" y="29883"/>
                  </a:cubicBezTo>
                  <a:cubicBezTo>
                    <a:pt x="26888" y="30368"/>
                    <a:pt x="27526" y="30611"/>
                    <a:pt x="28165" y="30611"/>
                  </a:cubicBezTo>
                  <a:cubicBezTo>
                    <a:pt x="28806" y="30611"/>
                    <a:pt x="29447" y="30366"/>
                    <a:pt x="29936" y="29878"/>
                  </a:cubicBezTo>
                  <a:cubicBezTo>
                    <a:pt x="30913" y="28901"/>
                    <a:pt x="30914" y="27319"/>
                    <a:pt x="29943" y="26340"/>
                  </a:cubicBezTo>
                  <a:lnTo>
                    <a:pt x="29943" y="26340"/>
                  </a:lnTo>
                  <a:lnTo>
                    <a:pt x="29943" y="26344"/>
                  </a:lnTo>
                  <a:cubicBezTo>
                    <a:pt x="29373" y="25774"/>
                    <a:pt x="28460" y="25688"/>
                    <a:pt x="28460" y="25688"/>
                  </a:cubicBezTo>
                  <a:cubicBezTo>
                    <a:pt x="28132" y="25654"/>
                    <a:pt x="27677" y="25439"/>
                    <a:pt x="27442" y="25206"/>
                  </a:cubicBezTo>
                  <a:lnTo>
                    <a:pt x="27322" y="25084"/>
                  </a:lnTo>
                  <a:cubicBezTo>
                    <a:pt x="27092" y="24851"/>
                    <a:pt x="27092" y="24475"/>
                    <a:pt x="27322" y="24241"/>
                  </a:cubicBezTo>
                  <a:lnTo>
                    <a:pt x="34054" y="17508"/>
                  </a:lnTo>
                  <a:cubicBezTo>
                    <a:pt x="34285" y="17275"/>
                    <a:pt x="34285" y="16897"/>
                    <a:pt x="34054" y="16664"/>
                  </a:cubicBezTo>
                  <a:lnTo>
                    <a:pt x="27322" y="9933"/>
                  </a:lnTo>
                  <a:cubicBezTo>
                    <a:pt x="27090" y="9698"/>
                    <a:pt x="27090" y="9320"/>
                    <a:pt x="27322" y="9085"/>
                  </a:cubicBezTo>
                  <a:lnTo>
                    <a:pt x="27327" y="9081"/>
                  </a:lnTo>
                  <a:cubicBezTo>
                    <a:pt x="27559" y="8848"/>
                    <a:pt x="28017" y="8635"/>
                    <a:pt x="28345" y="8601"/>
                  </a:cubicBezTo>
                  <a:cubicBezTo>
                    <a:pt x="28345" y="8601"/>
                    <a:pt x="29258" y="8515"/>
                    <a:pt x="29825" y="7947"/>
                  </a:cubicBezTo>
                  <a:cubicBezTo>
                    <a:pt x="30817" y="6972"/>
                    <a:pt x="30823" y="5372"/>
                    <a:pt x="29840" y="4389"/>
                  </a:cubicBezTo>
                  <a:cubicBezTo>
                    <a:pt x="29350" y="3899"/>
                    <a:pt x="28709" y="3655"/>
                    <a:pt x="28068" y="3655"/>
                  </a:cubicBezTo>
                  <a:cubicBezTo>
                    <a:pt x="27420" y="3655"/>
                    <a:pt x="26771" y="3905"/>
                    <a:pt x="26280" y="4404"/>
                  </a:cubicBezTo>
                  <a:cubicBezTo>
                    <a:pt x="25716" y="4969"/>
                    <a:pt x="25628" y="5887"/>
                    <a:pt x="25628" y="5887"/>
                  </a:cubicBezTo>
                  <a:cubicBezTo>
                    <a:pt x="25596" y="6210"/>
                    <a:pt x="25381" y="6670"/>
                    <a:pt x="25146" y="6903"/>
                  </a:cubicBezTo>
                  <a:lnTo>
                    <a:pt x="25144" y="6907"/>
                  </a:lnTo>
                  <a:cubicBezTo>
                    <a:pt x="25027" y="7023"/>
                    <a:pt x="24873" y="7081"/>
                    <a:pt x="24720" y="7081"/>
                  </a:cubicBezTo>
                  <a:cubicBezTo>
                    <a:pt x="24567" y="7081"/>
                    <a:pt x="24414" y="7023"/>
                    <a:pt x="24296" y="6907"/>
                  </a:cubicBezTo>
                  <a:lnTo>
                    <a:pt x="17567" y="176"/>
                  </a:lnTo>
                  <a:cubicBezTo>
                    <a:pt x="17450" y="59"/>
                    <a:pt x="17297" y="1"/>
                    <a:pt x="17145" y="1"/>
                  </a:cubicBezTo>
                  <a:close/>
                </a:path>
              </a:pathLst>
            </a:custGeom>
            <a:solidFill>
              <a:srgbClr val="DBE3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" name="Google Shape;5166;p77"/>
            <p:cNvSpPr/>
            <p:nvPr/>
          </p:nvSpPr>
          <p:spPr>
            <a:xfrm>
              <a:off x="1484068" y="1984268"/>
              <a:ext cx="408862" cy="407494"/>
            </a:xfrm>
            <a:custGeom>
              <a:avLst/>
              <a:gdLst/>
              <a:ahLst/>
              <a:cxnLst/>
              <a:rect l="l" t="t" r="r" b="b"/>
              <a:pathLst>
                <a:path w="34086" h="33972" extrusionOk="0">
                  <a:moveTo>
                    <a:pt x="17043" y="1"/>
                  </a:moveTo>
                  <a:cubicBezTo>
                    <a:pt x="16887" y="1"/>
                    <a:pt x="16736" y="61"/>
                    <a:pt x="16624" y="172"/>
                  </a:cubicBezTo>
                  <a:lnTo>
                    <a:pt x="9932" y="6866"/>
                  </a:lnTo>
                  <a:cubicBezTo>
                    <a:pt x="9701" y="7099"/>
                    <a:pt x="9701" y="7475"/>
                    <a:pt x="9932" y="7709"/>
                  </a:cubicBezTo>
                  <a:lnTo>
                    <a:pt x="10003" y="7779"/>
                  </a:lnTo>
                  <a:cubicBezTo>
                    <a:pt x="10235" y="8009"/>
                    <a:pt x="10689" y="8223"/>
                    <a:pt x="11014" y="8254"/>
                  </a:cubicBezTo>
                  <a:cubicBezTo>
                    <a:pt x="11014" y="8254"/>
                    <a:pt x="11923" y="8345"/>
                    <a:pt x="12486" y="8907"/>
                  </a:cubicBezTo>
                  <a:cubicBezTo>
                    <a:pt x="13430" y="9883"/>
                    <a:pt x="13420" y="11436"/>
                    <a:pt x="12459" y="12397"/>
                  </a:cubicBezTo>
                  <a:cubicBezTo>
                    <a:pt x="11973" y="12885"/>
                    <a:pt x="11335" y="13129"/>
                    <a:pt x="10697" y="13129"/>
                  </a:cubicBezTo>
                  <a:cubicBezTo>
                    <a:pt x="10074" y="13129"/>
                    <a:pt x="9450" y="12896"/>
                    <a:pt x="8968" y="12430"/>
                  </a:cubicBezTo>
                  <a:cubicBezTo>
                    <a:pt x="8402" y="11864"/>
                    <a:pt x="8314" y="10958"/>
                    <a:pt x="8314" y="10958"/>
                  </a:cubicBezTo>
                  <a:cubicBezTo>
                    <a:pt x="8280" y="10633"/>
                    <a:pt x="8067" y="10178"/>
                    <a:pt x="7835" y="9948"/>
                  </a:cubicBezTo>
                  <a:lnTo>
                    <a:pt x="7765" y="9873"/>
                  </a:lnTo>
                  <a:cubicBezTo>
                    <a:pt x="7653" y="9763"/>
                    <a:pt x="7502" y="9701"/>
                    <a:pt x="7344" y="9699"/>
                  </a:cubicBezTo>
                  <a:cubicBezTo>
                    <a:pt x="7186" y="9699"/>
                    <a:pt x="7037" y="9763"/>
                    <a:pt x="6926" y="9873"/>
                  </a:cubicBezTo>
                  <a:lnTo>
                    <a:pt x="232" y="16566"/>
                  </a:lnTo>
                  <a:cubicBezTo>
                    <a:pt x="0" y="16800"/>
                    <a:pt x="0" y="17174"/>
                    <a:pt x="232" y="17406"/>
                  </a:cubicBezTo>
                  <a:lnTo>
                    <a:pt x="6170" y="23347"/>
                  </a:lnTo>
                  <a:lnTo>
                    <a:pt x="6167" y="23347"/>
                  </a:lnTo>
                  <a:lnTo>
                    <a:pt x="6929" y="24109"/>
                  </a:lnTo>
                  <a:cubicBezTo>
                    <a:pt x="7154" y="24343"/>
                    <a:pt x="7152" y="24712"/>
                    <a:pt x="6924" y="24942"/>
                  </a:cubicBezTo>
                  <a:lnTo>
                    <a:pt x="6805" y="25059"/>
                  </a:lnTo>
                  <a:cubicBezTo>
                    <a:pt x="6574" y="25290"/>
                    <a:pt x="6119" y="25508"/>
                    <a:pt x="5794" y="25537"/>
                  </a:cubicBezTo>
                  <a:cubicBezTo>
                    <a:pt x="5794" y="25537"/>
                    <a:pt x="4883" y="25625"/>
                    <a:pt x="4322" y="26188"/>
                  </a:cubicBezTo>
                  <a:cubicBezTo>
                    <a:pt x="3610" y="26900"/>
                    <a:pt x="3397" y="27971"/>
                    <a:pt x="3781" y="28903"/>
                  </a:cubicBezTo>
                  <a:cubicBezTo>
                    <a:pt x="4167" y="29833"/>
                    <a:pt x="5075" y="30441"/>
                    <a:pt x="6083" y="30441"/>
                  </a:cubicBezTo>
                  <a:cubicBezTo>
                    <a:pt x="6102" y="30441"/>
                    <a:pt x="6119" y="30436"/>
                    <a:pt x="6138" y="30436"/>
                  </a:cubicBezTo>
                  <a:cubicBezTo>
                    <a:pt x="6148" y="30436"/>
                    <a:pt x="6158" y="30437"/>
                    <a:pt x="6170" y="30437"/>
                  </a:cubicBezTo>
                  <a:cubicBezTo>
                    <a:pt x="6173" y="30437"/>
                    <a:pt x="6175" y="30437"/>
                    <a:pt x="6177" y="30437"/>
                  </a:cubicBezTo>
                  <a:cubicBezTo>
                    <a:pt x="6835" y="30437"/>
                    <a:pt x="7466" y="30175"/>
                    <a:pt x="7933" y="29710"/>
                  </a:cubicBezTo>
                  <a:cubicBezTo>
                    <a:pt x="8494" y="29145"/>
                    <a:pt x="8582" y="28239"/>
                    <a:pt x="8582" y="28239"/>
                  </a:cubicBezTo>
                  <a:cubicBezTo>
                    <a:pt x="8614" y="27911"/>
                    <a:pt x="8829" y="27456"/>
                    <a:pt x="9059" y="27225"/>
                  </a:cubicBezTo>
                  <a:lnTo>
                    <a:pt x="9129" y="27154"/>
                  </a:lnTo>
                  <a:cubicBezTo>
                    <a:pt x="9243" y="27043"/>
                    <a:pt x="9394" y="26981"/>
                    <a:pt x="9551" y="26981"/>
                  </a:cubicBezTo>
                  <a:cubicBezTo>
                    <a:pt x="9708" y="26981"/>
                    <a:pt x="9859" y="27043"/>
                    <a:pt x="9970" y="27154"/>
                  </a:cubicBezTo>
                  <a:lnTo>
                    <a:pt x="11033" y="28217"/>
                  </a:lnTo>
                  <a:lnTo>
                    <a:pt x="11033" y="28211"/>
                  </a:lnTo>
                  <a:lnTo>
                    <a:pt x="16621" y="33800"/>
                  </a:lnTo>
                  <a:cubicBezTo>
                    <a:pt x="16734" y="33909"/>
                    <a:pt x="16885" y="33971"/>
                    <a:pt x="17043" y="33971"/>
                  </a:cubicBezTo>
                  <a:cubicBezTo>
                    <a:pt x="17192" y="33970"/>
                    <a:pt x="17337" y="33913"/>
                    <a:pt x="17445" y="33810"/>
                  </a:cubicBezTo>
                  <a:cubicBezTo>
                    <a:pt x="17450" y="33805"/>
                    <a:pt x="17457" y="33803"/>
                    <a:pt x="17462" y="33800"/>
                  </a:cubicBezTo>
                  <a:lnTo>
                    <a:pt x="23088" y="28172"/>
                  </a:lnTo>
                  <a:lnTo>
                    <a:pt x="24154" y="27106"/>
                  </a:lnTo>
                  <a:cubicBezTo>
                    <a:pt x="24209" y="27053"/>
                    <a:pt x="24274" y="27010"/>
                    <a:pt x="24346" y="26981"/>
                  </a:cubicBezTo>
                  <a:cubicBezTo>
                    <a:pt x="24418" y="26951"/>
                    <a:pt x="24494" y="26937"/>
                    <a:pt x="24569" y="26937"/>
                  </a:cubicBezTo>
                  <a:cubicBezTo>
                    <a:pt x="24724" y="26937"/>
                    <a:pt x="24876" y="26998"/>
                    <a:pt x="24990" y="27113"/>
                  </a:cubicBezTo>
                  <a:lnTo>
                    <a:pt x="25063" y="27187"/>
                  </a:lnTo>
                  <a:cubicBezTo>
                    <a:pt x="25067" y="27190"/>
                    <a:pt x="25070" y="27195"/>
                    <a:pt x="25074" y="27199"/>
                  </a:cubicBezTo>
                  <a:cubicBezTo>
                    <a:pt x="25274" y="27444"/>
                    <a:pt x="25450" y="27834"/>
                    <a:pt x="25480" y="28124"/>
                  </a:cubicBezTo>
                  <a:cubicBezTo>
                    <a:pt x="25480" y="28124"/>
                    <a:pt x="25556" y="28865"/>
                    <a:pt x="25985" y="29423"/>
                  </a:cubicBezTo>
                  <a:cubicBezTo>
                    <a:pt x="26049" y="29516"/>
                    <a:pt x="26119" y="29603"/>
                    <a:pt x="26198" y="29684"/>
                  </a:cubicBezTo>
                  <a:cubicBezTo>
                    <a:pt x="26689" y="30182"/>
                    <a:pt x="27336" y="30431"/>
                    <a:pt x="27983" y="30431"/>
                  </a:cubicBezTo>
                  <a:cubicBezTo>
                    <a:pt x="28624" y="30431"/>
                    <a:pt x="29265" y="30187"/>
                    <a:pt x="29754" y="29698"/>
                  </a:cubicBezTo>
                  <a:cubicBezTo>
                    <a:pt x="30737" y="28716"/>
                    <a:pt x="30732" y="27120"/>
                    <a:pt x="29742" y="26143"/>
                  </a:cubicBezTo>
                  <a:cubicBezTo>
                    <a:pt x="29667" y="26069"/>
                    <a:pt x="29584" y="26001"/>
                    <a:pt x="29497" y="25941"/>
                  </a:cubicBezTo>
                  <a:cubicBezTo>
                    <a:pt x="28937" y="25500"/>
                    <a:pt x="28182" y="25421"/>
                    <a:pt x="28182" y="25421"/>
                  </a:cubicBezTo>
                  <a:cubicBezTo>
                    <a:pt x="27878" y="25392"/>
                    <a:pt x="27470" y="25203"/>
                    <a:pt x="27226" y="24990"/>
                  </a:cubicBezTo>
                  <a:lnTo>
                    <a:pt x="27168" y="24932"/>
                  </a:lnTo>
                  <a:cubicBezTo>
                    <a:pt x="26938" y="24703"/>
                    <a:pt x="26936" y="24331"/>
                    <a:pt x="27164" y="24099"/>
                  </a:cubicBezTo>
                  <a:lnTo>
                    <a:pt x="29146" y="22115"/>
                  </a:lnTo>
                  <a:lnTo>
                    <a:pt x="33856" y="17407"/>
                  </a:lnTo>
                  <a:cubicBezTo>
                    <a:pt x="33861" y="17402"/>
                    <a:pt x="33861" y="17397"/>
                    <a:pt x="33866" y="17392"/>
                  </a:cubicBezTo>
                  <a:cubicBezTo>
                    <a:pt x="34086" y="17160"/>
                    <a:pt x="34081" y="16795"/>
                    <a:pt x="33856" y="16566"/>
                  </a:cubicBezTo>
                  <a:lnTo>
                    <a:pt x="27162" y="9873"/>
                  </a:lnTo>
                  <a:cubicBezTo>
                    <a:pt x="27052" y="9764"/>
                    <a:pt x="26905" y="9701"/>
                    <a:pt x="26750" y="9701"/>
                  </a:cubicBezTo>
                  <a:cubicBezTo>
                    <a:pt x="26748" y="9701"/>
                    <a:pt x="26746" y="9701"/>
                    <a:pt x="26744" y="9701"/>
                  </a:cubicBezTo>
                  <a:cubicBezTo>
                    <a:pt x="26586" y="9701"/>
                    <a:pt x="26435" y="9763"/>
                    <a:pt x="26323" y="9873"/>
                  </a:cubicBezTo>
                  <a:lnTo>
                    <a:pt x="26249" y="9948"/>
                  </a:lnTo>
                  <a:cubicBezTo>
                    <a:pt x="26019" y="10178"/>
                    <a:pt x="25803" y="10635"/>
                    <a:pt x="25774" y="10961"/>
                  </a:cubicBezTo>
                  <a:cubicBezTo>
                    <a:pt x="25774" y="10961"/>
                    <a:pt x="25685" y="11869"/>
                    <a:pt x="25122" y="12434"/>
                  </a:cubicBezTo>
                  <a:cubicBezTo>
                    <a:pt x="24634" y="12928"/>
                    <a:pt x="23990" y="13175"/>
                    <a:pt x="23347" y="13175"/>
                  </a:cubicBezTo>
                  <a:cubicBezTo>
                    <a:pt x="22709" y="13175"/>
                    <a:pt x="22072" y="12932"/>
                    <a:pt x="21586" y="12446"/>
                  </a:cubicBezTo>
                  <a:cubicBezTo>
                    <a:pt x="20608" y="11467"/>
                    <a:pt x="20613" y="9881"/>
                    <a:pt x="21598" y="8910"/>
                  </a:cubicBezTo>
                  <a:cubicBezTo>
                    <a:pt x="22163" y="8347"/>
                    <a:pt x="23071" y="8258"/>
                    <a:pt x="23071" y="8258"/>
                  </a:cubicBezTo>
                  <a:cubicBezTo>
                    <a:pt x="23395" y="8227"/>
                    <a:pt x="23850" y="8014"/>
                    <a:pt x="24080" y="7782"/>
                  </a:cubicBezTo>
                  <a:lnTo>
                    <a:pt x="24159" y="7709"/>
                  </a:lnTo>
                  <a:cubicBezTo>
                    <a:pt x="24389" y="7475"/>
                    <a:pt x="24389" y="7099"/>
                    <a:pt x="24159" y="6866"/>
                  </a:cubicBezTo>
                  <a:lnTo>
                    <a:pt x="17465" y="172"/>
                  </a:lnTo>
                  <a:cubicBezTo>
                    <a:pt x="17352" y="63"/>
                    <a:pt x="17201" y="1"/>
                    <a:pt x="1704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" name="Google Shape;5167;p77"/>
            <p:cNvSpPr/>
            <p:nvPr/>
          </p:nvSpPr>
          <p:spPr>
            <a:xfrm flipH="1">
              <a:off x="865779" y="2190662"/>
              <a:ext cx="408898" cy="407518"/>
            </a:xfrm>
            <a:custGeom>
              <a:avLst/>
              <a:gdLst/>
              <a:ahLst/>
              <a:cxnLst/>
              <a:rect l="l" t="t" r="r" b="b"/>
              <a:pathLst>
                <a:path w="34089" h="33974" extrusionOk="0">
                  <a:moveTo>
                    <a:pt x="17044" y="0"/>
                  </a:moveTo>
                  <a:cubicBezTo>
                    <a:pt x="16893" y="2"/>
                    <a:pt x="16750" y="60"/>
                    <a:pt x="16640" y="163"/>
                  </a:cubicBezTo>
                  <a:lnTo>
                    <a:pt x="12729" y="4075"/>
                  </a:lnTo>
                  <a:lnTo>
                    <a:pt x="12729" y="4070"/>
                  </a:lnTo>
                  <a:lnTo>
                    <a:pt x="10005" y="6793"/>
                  </a:lnTo>
                  <a:cubicBezTo>
                    <a:pt x="9890" y="6904"/>
                    <a:pt x="9742" y="6959"/>
                    <a:pt x="9595" y="6959"/>
                  </a:cubicBezTo>
                  <a:cubicBezTo>
                    <a:pt x="9444" y="6959"/>
                    <a:pt x="9293" y="6901"/>
                    <a:pt x="9178" y="6787"/>
                  </a:cubicBezTo>
                  <a:lnTo>
                    <a:pt x="9104" y="6713"/>
                  </a:lnTo>
                  <a:cubicBezTo>
                    <a:pt x="8874" y="6481"/>
                    <a:pt x="8660" y="6026"/>
                    <a:pt x="8625" y="5702"/>
                  </a:cubicBezTo>
                  <a:cubicBezTo>
                    <a:pt x="8625" y="5702"/>
                    <a:pt x="8539" y="4792"/>
                    <a:pt x="7976" y="4229"/>
                  </a:cubicBezTo>
                  <a:cubicBezTo>
                    <a:pt x="7478" y="3726"/>
                    <a:pt x="6821" y="3474"/>
                    <a:pt x="6165" y="3474"/>
                  </a:cubicBezTo>
                  <a:cubicBezTo>
                    <a:pt x="5524" y="3474"/>
                    <a:pt x="4883" y="3714"/>
                    <a:pt x="4388" y="4197"/>
                  </a:cubicBezTo>
                  <a:cubicBezTo>
                    <a:pt x="3384" y="5172"/>
                    <a:pt x="3354" y="6775"/>
                    <a:pt x="4322" y="7785"/>
                  </a:cubicBezTo>
                  <a:cubicBezTo>
                    <a:pt x="4884" y="8350"/>
                    <a:pt x="5795" y="8439"/>
                    <a:pt x="5795" y="8439"/>
                  </a:cubicBezTo>
                  <a:cubicBezTo>
                    <a:pt x="6118" y="8468"/>
                    <a:pt x="6573" y="8686"/>
                    <a:pt x="6804" y="8916"/>
                  </a:cubicBezTo>
                  <a:lnTo>
                    <a:pt x="6924" y="9033"/>
                  </a:lnTo>
                  <a:cubicBezTo>
                    <a:pt x="7153" y="9267"/>
                    <a:pt x="7153" y="9641"/>
                    <a:pt x="6924" y="9874"/>
                  </a:cubicBezTo>
                  <a:lnTo>
                    <a:pt x="3488" y="13310"/>
                  </a:lnTo>
                  <a:lnTo>
                    <a:pt x="310" y="16487"/>
                  </a:lnTo>
                  <a:lnTo>
                    <a:pt x="233" y="16566"/>
                  </a:lnTo>
                  <a:cubicBezTo>
                    <a:pt x="1" y="16798"/>
                    <a:pt x="1" y="17174"/>
                    <a:pt x="233" y="17405"/>
                  </a:cubicBezTo>
                  <a:lnTo>
                    <a:pt x="6926" y="24099"/>
                  </a:lnTo>
                  <a:cubicBezTo>
                    <a:pt x="7156" y="24332"/>
                    <a:pt x="7156" y="24706"/>
                    <a:pt x="6926" y="24938"/>
                  </a:cubicBezTo>
                  <a:lnTo>
                    <a:pt x="6919" y="24945"/>
                  </a:lnTo>
                  <a:cubicBezTo>
                    <a:pt x="6688" y="25177"/>
                    <a:pt x="6233" y="25391"/>
                    <a:pt x="5908" y="25420"/>
                  </a:cubicBezTo>
                  <a:cubicBezTo>
                    <a:pt x="5908" y="25420"/>
                    <a:pt x="4999" y="25511"/>
                    <a:pt x="4436" y="26074"/>
                  </a:cubicBezTo>
                  <a:cubicBezTo>
                    <a:pt x="3478" y="27047"/>
                    <a:pt x="3485" y="28613"/>
                    <a:pt x="4451" y="29579"/>
                  </a:cubicBezTo>
                  <a:cubicBezTo>
                    <a:pt x="4938" y="30065"/>
                    <a:pt x="5575" y="30309"/>
                    <a:pt x="6213" y="30309"/>
                  </a:cubicBezTo>
                  <a:cubicBezTo>
                    <a:pt x="6843" y="30309"/>
                    <a:pt x="7473" y="30072"/>
                    <a:pt x="7958" y="29596"/>
                  </a:cubicBezTo>
                  <a:cubicBezTo>
                    <a:pt x="8522" y="29031"/>
                    <a:pt x="8608" y="28125"/>
                    <a:pt x="8608" y="28125"/>
                  </a:cubicBezTo>
                  <a:cubicBezTo>
                    <a:pt x="8642" y="27797"/>
                    <a:pt x="8857" y="27341"/>
                    <a:pt x="9087" y="27111"/>
                  </a:cubicBezTo>
                  <a:lnTo>
                    <a:pt x="9090" y="27107"/>
                  </a:lnTo>
                  <a:cubicBezTo>
                    <a:pt x="9204" y="26996"/>
                    <a:pt x="9355" y="26934"/>
                    <a:pt x="9513" y="26934"/>
                  </a:cubicBezTo>
                  <a:cubicBezTo>
                    <a:pt x="9669" y="26934"/>
                    <a:pt x="9820" y="26996"/>
                    <a:pt x="9930" y="27107"/>
                  </a:cubicBezTo>
                  <a:lnTo>
                    <a:pt x="16623" y="33801"/>
                  </a:lnTo>
                  <a:cubicBezTo>
                    <a:pt x="16741" y="33916"/>
                    <a:pt x="16893" y="33973"/>
                    <a:pt x="17045" y="33973"/>
                  </a:cubicBezTo>
                  <a:cubicBezTo>
                    <a:pt x="17198" y="33973"/>
                    <a:pt x="17350" y="33916"/>
                    <a:pt x="17468" y="33801"/>
                  </a:cubicBezTo>
                  <a:lnTo>
                    <a:pt x="24161" y="27107"/>
                  </a:lnTo>
                  <a:cubicBezTo>
                    <a:pt x="24391" y="26874"/>
                    <a:pt x="24391" y="26500"/>
                    <a:pt x="24161" y="26266"/>
                  </a:cubicBezTo>
                  <a:lnTo>
                    <a:pt x="24082" y="26193"/>
                  </a:lnTo>
                  <a:cubicBezTo>
                    <a:pt x="23852" y="25963"/>
                    <a:pt x="23396" y="25746"/>
                    <a:pt x="23073" y="25714"/>
                  </a:cubicBezTo>
                  <a:cubicBezTo>
                    <a:pt x="23073" y="25714"/>
                    <a:pt x="22167" y="25628"/>
                    <a:pt x="21600" y="25063"/>
                  </a:cubicBezTo>
                  <a:cubicBezTo>
                    <a:pt x="20626" y="24092"/>
                    <a:pt x="20631" y="22513"/>
                    <a:pt x="21600" y="21541"/>
                  </a:cubicBezTo>
                  <a:cubicBezTo>
                    <a:pt x="22087" y="21055"/>
                    <a:pt x="22725" y="20812"/>
                    <a:pt x="23362" y="20812"/>
                  </a:cubicBezTo>
                  <a:cubicBezTo>
                    <a:pt x="24000" y="20812"/>
                    <a:pt x="24637" y="21055"/>
                    <a:pt x="25124" y="21541"/>
                  </a:cubicBezTo>
                  <a:cubicBezTo>
                    <a:pt x="25685" y="22104"/>
                    <a:pt x="25776" y="23016"/>
                    <a:pt x="25776" y="23016"/>
                  </a:cubicBezTo>
                  <a:cubicBezTo>
                    <a:pt x="25805" y="23338"/>
                    <a:pt x="26022" y="23793"/>
                    <a:pt x="26252" y="24025"/>
                  </a:cubicBezTo>
                  <a:lnTo>
                    <a:pt x="26325" y="24099"/>
                  </a:lnTo>
                  <a:cubicBezTo>
                    <a:pt x="26437" y="24209"/>
                    <a:pt x="26588" y="24270"/>
                    <a:pt x="26746" y="24270"/>
                  </a:cubicBezTo>
                  <a:cubicBezTo>
                    <a:pt x="26902" y="24270"/>
                    <a:pt x="27053" y="24209"/>
                    <a:pt x="27165" y="24099"/>
                  </a:cubicBezTo>
                  <a:lnTo>
                    <a:pt x="33858" y="17405"/>
                  </a:lnTo>
                  <a:cubicBezTo>
                    <a:pt x="34088" y="17172"/>
                    <a:pt x="34087" y="16798"/>
                    <a:pt x="33855" y="16566"/>
                  </a:cubicBezTo>
                  <a:lnTo>
                    <a:pt x="28225" y="10937"/>
                  </a:lnTo>
                  <a:lnTo>
                    <a:pt x="27163" y="9874"/>
                  </a:lnTo>
                  <a:cubicBezTo>
                    <a:pt x="27051" y="9763"/>
                    <a:pt x="26900" y="9701"/>
                    <a:pt x="26742" y="9701"/>
                  </a:cubicBezTo>
                  <a:cubicBezTo>
                    <a:pt x="26585" y="9701"/>
                    <a:pt x="26434" y="9763"/>
                    <a:pt x="26322" y="9874"/>
                  </a:cubicBezTo>
                  <a:lnTo>
                    <a:pt x="26252" y="9945"/>
                  </a:lnTo>
                  <a:cubicBezTo>
                    <a:pt x="26022" y="10176"/>
                    <a:pt x="25807" y="10631"/>
                    <a:pt x="25773" y="10959"/>
                  </a:cubicBezTo>
                  <a:cubicBezTo>
                    <a:pt x="25773" y="10959"/>
                    <a:pt x="25687" y="11865"/>
                    <a:pt x="25124" y="12430"/>
                  </a:cubicBezTo>
                  <a:cubicBezTo>
                    <a:pt x="24657" y="12897"/>
                    <a:pt x="24024" y="13159"/>
                    <a:pt x="23363" y="13159"/>
                  </a:cubicBezTo>
                  <a:cubicBezTo>
                    <a:pt x="23351" y="13159"/>
                    <a:pt x="23341" y="13156"/>
                    <a:pt x="23329" y="13156"/>
                  </a:cubicBezTo>
                  <a:cubicBezTo>
                    <a:pt x="23312" y="13156"/>
                    <a:pt x="23293" y="13161"/>
                    <a:pt x="23276" y="13161"/>
                  </a:cubicBezTo>
                  <a:cubicBezTo>
                    <a:pt x="22268" y="13161"/>
                    <a:pt x="21358" y="12553"/>
                    <a:pt x="20974" y="11623"/>
                  </a:cubicBezTo>
                  <a:cubicBezTo>
                    <a:pt x="20588" y="10691"/>
                    <a:pt x="20801" y="9620"/>
                    <a:pt x="21513" y="8908"/>
                  </a:cubicBezTo>
                  <a:cubicBezTo>
                    <a:pt x="22076" y="8345"/>
                    <a:pt x="22987" y="8257"/>
                    <a:pt x="22987" y="8257"/>
                  </a:cubicBezTo>
                  <a:cubicBezTo>
                    <a:pt x="23310" y="8228"/>
                    <a:pt x="23765" y="8010"/>
                    <a:pt x="23996" y="7779"/>
                  </a:cubicBezTo>
                  <a:lnTo>
                    <a:pt x="24117" y="7662"/>
                  </a:lnTo>
                  <a:cubicBezTo>
                    <a:pt x="24345" y="7432"/>
                    <a:pt x="24347" y="7063"/>
                    <a:pt x="24122" y="6831"/>
                  </a:cubicBezTo>
                  <a:lnTo>
                    <a:pt x="23358" y="6067"/>
                  </a:lnTo>
                  <a:lnTo>
                    <a:pt x="17464" y="174"/>
                  </a:lnTo>
                  <a:cubicBezTo>
                    <a:pt x="17353" y="64"/>
                    <a:pt x="17202" y="0"/>
                    <a:pt x="17044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" name="Google Shape;5168;p77"/>
            <p:cNvSpPr/>
            <p:nvPr/>
          </p:nvSpPr>
          <p:spPr>
            <a:xfrm>
              <a:off x="246070" y="1983826"/>
              <a:ext cx="408910" cy="407494"/>
            </a:xfrm>
            <a:custGeom>
              <a:avLst/>
              <a:gdLst/>
              <a:ahLst/>
              <a:cxnLst/>
              <a:rect l="l" t="t" r="r" b="b"/>
              <a:pathLst>
                <a:path w="34090" h="33972" extrusionOk="0">
                  <a:moveTo>
                    <a:pt x="17046" y="1"/>
                  </a:moveTo>
                  <a:cubicBezTo>
                    <a:pt x="16894" y="1"/>
                    <a:pt x="16742" y="59"/>
                    <a:pt x="16626" y="174"/>
                  </a:cubicBezTo>
                  <a:lnTo>
                    <a:pt x="9933" y="6868"/>
                  </a:lnTo>
                  <a:cubicBezTo>
                    <a:pt x="9821" y="6978"/>
                    <a:pt x="9670" y="7041"/>
                    <a:pt x="9512" y="7041"/>
                  </a:cubicBezTo>
                  <a:cubicBezTo>
                    <a:pt x="9354" y="7041"/>
                    <a:pt x="9203" y="6978"/>
                    <a:pt x="9094" y="6868"/>
                  </a:cubicBezTo>
                  <a:lnTo>
                    <a:pt x="9087" y="6861"/>
                  </a:lnTo>
                  <a:cubicBezTo>
                    <a:pt x="8857" y="6629"/>
                    <a:pt x="8642" y="6175"/>
                    <a:pt x="8611" y="5850"/>
                  </a:cubicBezTo>
                  <a:cubicBezTo>
                    <a:pt x="8611" y="5850"/>
                    <a:pt x="8522" y="4941"/>
                    <a:pt x="7959" y="4378"/>
                  </a:cubicBezTo>
                  <a:cubicBezTo>
                    <a:pt x="7469" y="3863"/>
                    <a:pt x="6813" y="3605"/>
                    <a:pt x="6156" y="3605"/>
                  </a:cubicBezTo>
                  <a:cubicBezTo>
                    <a:pt x="5520" y="3605"/>
                    <a:pt x="4883" y="3847"/>
                    <a:pt x="4396" y="4333"/>
                  </a:cubicBezTo>
                  <a:cubicBezTo>
                    <a:pt x="3407" y="5322"/>
                    <a:pt x="3425" y="6932"/>
                    <a:pt x="4435" y="7898"/>
                  </a:cubicBezTo>
                  <a:cubicBezTo>
                    <a:pt x="5002" y="8462"/>
                    <a:pt x="5908" y="8553"/>
                    <a:pt x="5908" y="8553"/>
                  </a:cubicBezTo>
                  <a:cubicBezTo>
                    <a:pt x="6232" y="8583"/>
                    <a:pt x="6687" y="8797"/>
                    <a:pt x="6919" y="9027"/>
                  </a:cubicBezTo>
                  <a:lnTo>
                    <a:pt x="6926" y="9034"/>
                  </a:lnTo>
                  <a:cubicBezTo>
                    <a:pt x="7156" y="9267"/>
                    <a:pt x="7156" y="9642"/>
                    <a:pt x="6926" y="9875"/>
                  </a:cubicBezTo>
                  <a:lnTo>
                    <a:pt x="232" y="16567"/>
                  </a:lnTo>
                  <a:cubicBezTo>
                    <a:pt x="1" y="16798"/>
                    <a:pt x="1" y="17174"/>
                    <a:pt x="232" y="17406"/>
                  </a:cubicBezTo>
                  <a:lnTo>
                    <a:pt x="6411" y="23585"/>
                  </a:lnTo>
                  <a:lnTo>
                    <a:pt x="6926" y="24100"/>
                  </a:lnTo>
                  <a:cubicBezTo>
                    <a:pt x="6969" y="24141"/>
                    <a:pt x="7020" y="24173"/>
                    <a:pt x="7073" y="24197"/>
                  </a:cubicBezTo>
                  <a:cubicBezTo>
                    <a:pt x="7158" y="24244"/>
                    <a:pt x="7250" y="24269"/>
                    <a:pt x="7345" y="24273"/>
                  </a:cubicBezTo>
                  <a:cubicBezTo>
                    <a:pt x="7503" y="24273"/>
                    <a:pt x="7654" y="24211"/>
                    <a:pt x="7765" y="24101"/>
                  </a:cubicBezTo>
                  <a:lnTo>
                    <a:pt x="7839" y="24027"/>
                  </a:lnTo>
                  <a:cubicBezTo>
                    <a:pt x="8069" y="23796"/>
                    <a:pt x="8283" y="23341"/>
                    <a:pt x="8318" y="23013"/>
                  </a:cubicBezTo>
                  <a:cubicBezTo>
                    <a:pt x="8318" y="23013"/>
                    <a:pt x="8405" y="22107"/>
                    <a:pt x="8967" y="21541"/>
                  </a:cubicBezTo>
                  <a:cubicBezTo>
                    <a:pt x="9183" y="21324"/>
                    <a:pt x="9437" y="21149"/>
                    <a:pt x="9717" y="21026"/>
                  </a:cubicBezTo>
                  <a:cubicBezTo>
                    <a:pt x="10047" y="20876"/>
                    <a:pt x="10396" y="20805"/>
                    <a:pt x="10740" y="20805"/>
                  </a:cubicBezTo>
                  <a:cubicBezTo>
                    <a:pt x="11539" y="20805"/>
                    <a:pt x="12316" y="21191"/>
                    <a:pt x="12792" y="21886"/>
                  </a:cubicBezTo>
                  <a:cubicBezTo>
                    <a:pt x="13474" y="22879"/>
                    <a:pt x="13347" y="24218"/>
                    <a:pt x="12490" y="25064"/>
                  </a:cubicBezTo>
                  <a:cubicBezTo>
                    <a:pt x="12119" y="25437"/>
                    <a:pt x="11599" y="25600"/>
                    <a:pt x="11289" y="25668"/>
                  </a:cubicBezTo>
                  <a:cubicBezTo>
                    <a:pt x="11157" y="25704"/>
                    <a:pt x="11023" y="25732"/>
                    <a:pt x="10887" y="25749"/>
                  </a:cubicBezTo>
                  <a:cubicBezTo>
                    <a:pt x="10830" y="25757"/>
                    <a:pt x="10775" y="25769"/>
                    <a:pt x="10722" y="25785"/>
                  </a:cubicBezTo>
                  <a:cubicBezTo>
                    <a:pt x="10456" y="25871"/>
                    <a:pt x="10173" y="26027"/>
                    <a:pt x="10008" y="26193"/>
                  </a:cubicBezTo>
                  <a:lnTo>
                    <a:pt x="9933" y="26265"/>
                  </a:lnTo>
                  <a:cubicBezTo>
                    <a:pt x="9699" y="26497"/>
                    <a:pt x="9699" y="26875"/>
                    <a:pt x="9933" y="27106"/>
                  </a:cubicBezTo>
                  <a:lnTo>
                    <a:pt x="11412" y="28584"/>
                  </a:lnTo>
                  <a:lnTo>
                    <a:pt x="16625" y="33798"/>
                  </a:lnTo>
                  <a:cubicBezTo>
                    <a:pt x="16736" y="33908"/>
                    <a:pt x="16887" y="33972"/>
                    <a:pt x="17043" y="33972"/>
                  </a:cubicBezTo>
                  <a:cubicBezTo>
                    <a:pt x="17198" y="33970"/>
                    <a:pt x="17347" y="33910"/>
                    <a:pt x="17459" y="33802"/>
                  </a:cubicBezTo>
                  <a:lnTo>
                    <a:pt x="20636" y="30627"/>
                  </a:lnTo>
                  <a:lnTo>
                    <a:pt x="24073" y="27189"/>
                  </a:lnTo>
                  <a:cubicBezTo>
                    <a:pt x="24300" y="26955"/>
                    <a:pt x="24300" y="26581"/>
                    <a:pt x="24073" y="26348"/>
                  </a:cubicBezTo>
                  <a:lnTo>
                    <a:pt x="23953" y="26231"/>
                  </a:lnTo>
                  <a:cubicBezTo>
                    <a:pt x="23722" y="26001"/>
                    <a:pt x="23267" y="25783"/>
                    <a:pt x="22942" y="25754"/>
                  </a:cubicBezTo>
                  <a:cubicBezTo>
                    <a:pt x="22942" y="25754"/>
                    <a:pt x="22033" y="25665"/>
                    <a:pt x="21470" y="25100"/>
                  </a:cubicBezTo>
                  <a:cubicBezTo>
                    <a:pt x="20528" y="24086"/>
                    <a:pt x="20569" y="22503"/>
                    <a:pt x="21561" y="21539"/>
                  </a:cubicBezTo>
                  <a:cubicBezTo>
                    <a:pt x="22056" y="21057"/>
                    <a:pt x="22698" y="20816"/>
                    <a:pt x="23340" y="20816"/>
                  </a:cubicBezTo>
                  <a:cubicBezTo>
                    <a:pt x="23985" y="20816"/>
                    <a:pt x="24629" y="21059"/>
                    <a:pt x="25125" y="21544"/>
                  </a:cubicBezTo>
                  <a:cubicBezTo>
                    <a:pt x="25687" y="22107"/>
                    <a:pt x="25774" y="23017"/>
                    <a:pt x="25774" y="23017"/>
                  </a:cubicBezTo>
                  <a:cubicBezTo>
                    <a:pt x="25807" y="23341"/>
                    <a:pt x="26021" y="23796"/>
                    <a:pt x="26253" y="24027"/>
                  </a:cubicBezTo>
                  <a:lnTo>
                    <a:pt x="26325" y="24101"/>
                  </a:lnTo>
                  <a:cubicBezTo>
                    <a:pt x="26441" y="24216"/>
                    <a:pt x="26592" y="24274"/>
                    <a:pt x="26744" y="24274"/>
                  </a:cubicBezTo>
                  <a:cubicBezTo>
                    <a:pt x="26891" y="24274"/>
                    <a:pt x="27038" y="24219"/>
                    <a:pt x="27152" y="24110"/>
                  </a:cubicBezTo>
                  <a:lnTo>
                    <a:pt x="29878" y="21384"/>
                  </a:lnTo>
                  <a:lnTo>
                    <a:pt x="33774" y="17487"/>
                  </a:lnTo>
                  <a:cubicBezTo>
                    <a:pt x="33779" y="17482"/>
                    <a:pt x="33786" y="17482"/>
                    <a:pt x="33791" y="17476"/>
                  </a:cubicBezTo>
                  <a:lnTo>
                    <a:pt x="33860" y="17408"/>
                  </a:lnTo>
                  <a:cubicBezTo>
                    <a:pt x="34090" y="17174"/>
                    <a:pt x="34090" y="16798"/>
                    <a:pt x="33860" y="16567"/>
                  </a:cubicBezTo>
                  <a:lnTo>
                    <a:pt x="27166" y="9875"/>
                  </a:lnTo>
                  <a:cubicBezTo>
                    <a:pt x="26934" y="9643"/>
                    <a:pt x="26934" y="9267"/>
                    <a:pt x="27166" y="9036"/>
                  </a:cubicBezTo>
                  <a:lnTo>
                    <a:pt x="27283" y="8914"/>
                  </a:lnTo>
                  <a:cubicBezTo>
                    <a:pt x="27513" y="8684"/>
                    <a:pt x="27973" y="8469"/>
                    <a:pt x="28297" y="8437"/>
                  </a:cubicBezTo>
                  <a:cubicBezTo>
                    <a:pt x="28297" y="8437"/>
                    <a:pt x="29203" y="8349"/>
                    <a:pt x="29770" y="7786"/>
                  </a:cubicBezTo>
                  <a:cubicBezTo>
                    <a:pt x="30769" y="6818"/>
                    <a:pt x="30782" y="5219"/>
                    <a:pt x="29799" y="4235"/>
                  </a:cubicBezTo>
                  <a:cubicBezTo>
                    <a:pt x="29311" y="3748"/>
                    <a:pt x="28674" y="3505"/>
                    <a:pt x="28036" y="3505"/>
                  </a:cubicBezTo>
                  <a:cubicBezTo>
                    <a:pt x="27385" y="3505"/>
                    <a:pt x="26735" y="3758"/>
                    <a:pt x="26246" y="4263"/>
                  </a:cubicBezTo>
                  <a:cubicBezTo>
                    <a:pt x="25685" y="4826"/>
                    <a:pt x="25594" y="5735"/>
                    <a:pt x="25594" y="5735"/>
                  </a:cubicBezTo>
                  <a:cubicBezTo>
                    <a:pt x="25563" y="6060"/>
                    <a:pt x="25350" y="6514"/>
                    <a:pt x="25119" y="6746"/>
                  </a:cubicBezTo>
                  <a:lnTo>
                    <a:pt x="24998" y="6866"/>
                  </a:lnTo>
                  <a:cubicBezTo>
                    <a:pt x="24883" y="6982"/>
                    <a:pt x="24731" y="7040"/>
                    <a:pt x="24579" y="7040"/>
                  </a:cubicBezTo>
                  <a:cubicBezTo>
                    <a:pt x="24427" y="7040"/>
                    <a:pt x="24275" y="6982"/>
                    <a:pt x="24159" y="6866"/>
                  </a:cubicBezTo>
                  <a:lnTo>
                    <a:pt x="17466" y="174"/>
                  </a:lnTo>
                  <a:cubicBezTo>
                    <a:pt x="17350" y="59"/>
                    <a:pt x="17198" y="1"/>
                    <a:pt x="17046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" name="Google Shape;5169;p77"/>
            <p:cNvSpPr/>
            <p:nvPr/>
          </p:nvSpPr>
          <p:spPr>
            <a:xfrm flipH="1">
              <a:off x="659595" y="1983375"/>
              <a:ext cx="408862" cy="407494"/>
            </a:xfrm>
            <a:custGeom>
              <a:avLst/>
              <a:gdLst/>
              <a:ahLst/>
              <a:cxnLst/>
              <a:rect l="l" t="t" r="r" b="b"/>
              <a:pathLst>
                <a:path w="34086" h="33972" extrusionOk="0">
                  <a:moveTo>
                    <a:pt x="17043" y="1"/>
                  </a:moveTo>
                  <a:cubicBezTo>
                    <a:pt x="16887" y="1"/>
                    <a:pt x="16736" y="61"/>
                    <a:pt x="16624" y="172"/>
                  </a:cubicBezTo>
                  <a:lnTo>
                    <a:pt x="9932" y="6866"/>
                  </a:lnTo>
                  <a:cubicBezTo>
                    <a:pt x="9701" y="7099"/>
                    <a:pt x="9701" y="7475"/>
                    <a:pt x="9932" y="7709"/>
                  </a:cubicBezTo>
                  <a:lnTo>
                    <a:pt x="10003" y="7779"/>
                  </a:lnTo>
                  <a:cubicBezTo>
                    <a:pt x="10235" y="8009"/>
                    <a:pt x="10689" y="8223"/>
                    <a:pt x="11014" y="8254"/>
                  </a:cubicBezTo>
                  <a:cubicBezTo>
                    <a:pt x="11014" y="8254"/>
                    <a:pt x="11923" y="8345"/>
                    <a:pt x="12486" y="8907"/>
                  </a:cubicBezTo>
                  <a:cubicBezTo>
                    <a:pt x="13430" y="9883"/>
                    <a:pt x="13420" y="11436"/>
                    <a:pt x="12459" y="12397"/>
                  </a:cubicBezTo>
                  <a:cubicBezTo>
                    <a:pt x="11973" y="12885"/>
                    <a:pt x="11335" y="13129"/>
                    <a:pt x="10697" y="13129"/>
                  </a:cubicBezTo>
                  <a:cubicBezTo>
                    <a:pt x="10074" y="13129"/>
                    <a:pt x="9450" y="12896"/>
                    <a:pt x="8968" y="12430"/>
                  </a:cubicBezTo>
                  <a:cubicBezTo>
                    <a:pt x="8402" y="11864"/>
                    <a:pt x="8314" y="10958"/>
                    <a:pt x="8314" y="10958"/>
                  </a:cubicBezTo>
                  <a:cubicBezTo>
                    <a:pt x="8280" y="10633"/>
                    <a:pt x="8067" y="10178"/>
                    <a:pt x="7835" y="9948"/>
                  </a:cubicBezTo>
                  <a:lnTo>
                    <a:pt x="7765" y="9873"/>
                  </a:lnTo>
                  <a:cubicBezTo>
                    <a:pt x="7653" y="9763"/>
                    <a:pt x="7502" y="9701"/>
                    <a:pt x="7344" y="9699"/>
                  </a:cubicBezTo>
                  <a:cubicBezTo>
                    <a:pt x="7186" y="9699"/>
                    <a:pt x="7037" y="9763"/>
                    <a:pt x="6926" y="9873"/>
                  </a:cubicBezTo>
                  <a:lnTo>
                    <a:pt x="232" y="16566"/>
                  </a:lnTo>
                  <a:cubicBezTo>
                    <a:pt x="0" y="16800"/>
                    <a:pt x="0" y="17174"/>
                    <a:pt x="232" y="17406"/>
                  </a:cubicBezTo>
                  <a:lnTo>
                    <a:pt x="6170" y="23347"/>
                  </a:lnTo>
                  <a:lnTo>
                    <a:pt x="6167" y="23347"/>
                  </a:lnTo>
                  <a:lnTo>
                    <a:pt x="6929" y="24109"/>
                  </a:lnTo>
                  <a:cubicBezTo>
                    <a:pt x="7154" y="24343"/>
                    <a:pt x="7152" y="24712"/>
                    <a:pt x="6924" y="24942"/>
                  </a:cubicBezTo>
                  <a:lnTo>
                    <a:pt x="6805" y="25059"/>
                  </a:lnTo>
                  <a:cubicBezTo>
                    <a:pt x="6574" y="25290"/>
                    <a:pt x="6119" y="25508"/>
                    <a:pt x="5794" y="25537"/>
                  </a:cubicBezTo>
                  <a:cubicBezTo>
                    <a:pt x="5794" y="25537"/>
                    <a:pt x="4883" y="25625"/>
                    <a:pt x="4322" y="26188"/>
                  </a:cubicBezTo>
                  <a:cubicBezTo>
                    <a:pt x="3610" y="26900"/>
                    <a:pt x="3397" y="27971"/>
                    <a:pt x="3781" y="28903"/>
                  </a:cubicBezTo>
                  <a:cubicBezTo>
                    <a:pt x="4167" y="29833"/>
                    <a:pt x="5075" y="30441"/>
                    <a:pt x="6083" y="30441"/>
                  </a:cubicBezTo>
                  <a:cubicBezTo>
                    <a:pt x="6102" y="30441"/>
                    <a:pt x="6119" y="30436"/>
                    <a:pt x="6138" y="30436"/>
                  </a:cubicBezTo>
                  <a:cubicBezTo>
                    <a:pt x="6148" y="30436"/>
                    <a:pt x="6158" y="30437"/>
                    <a:pt x="6170" y="30437"/>
                  </a:cubicBezTo>
                  <a:cubicBezTo>
                    <a:pt x="6173" y="30437"/>
                    <a:pt x="6175" y="30437"/>
                    <a:pt x="6177" y="30437"/>
                  </a:cubicBezTo>
                  <a:cubicBezTo>
                    <a:pt x="6835" y="30437"/>
                    <a:pt x="7466" y="30175"/>
                    <a:pt x="7933" y="29710"/>
                  </a:cubicBezTo>
                  <a:cubicBezTo>
                    <a:pt x="8494" y="29145"/>
                    <a:pt x="8582" y="28239"/>
                    <a:pt x="8582" y="28239"/>
                  </a:cubicBezTo>
                  <a:cubicBezTo>
                    <a:pt x="8614" y="27911"/>
                    <a:pt x="8829" y="27456"/>
                    <a:pt x="9059" y="27225"/>
                  </a:cubicBezTo>
                  <a:lnTo>
                    <a:pt x="9129" y="27154"/>
                  </a:lnTo>
                  <a:cubicBezTo>
                    <a:pt x="9243" y="27043"/>
                    <a:pt x="9394" y="26981"/>
                    <a:pt x="9551" y="26981"/>
                  </a:cubicBezTo>
                  <a:cubicBezTo>
                    <a:pt x="9708" y="26981"/>
                    <a:pt x="9859" y="27043"/>
                    <a:pt x="9970" y="27154"/>
                  </a:cubicBezTo>
                  <a:lnTo>
                    <a:pt x="11033" y="28217"/>
                  </a:lnTo>
                  <a:lnTo>
                    <a:pt x="11033" y="28211"/>
                  </a:lnTo>
                  <a:lnTo>
                    <a:pt x="16621" y="33800"/>
                  </a:lnTo>
                  <a:cubicBezTo>
                    <a:pt x="16734" y="33909"/>
                    <a:pt x="16885" y="33971"/>
                    <a:pt x="17043" y="33971"/>
                  </a:cubicBezTo>
                  <a:cubicBezTo>
                    <a:pt x="17192" y="33970"/>
                    <a:pt x="17337" y="33913"/>
                    <a:pt x="17445" y="33810"/>
                  </a:cubicBezTo>
                  <a:cubicBezTo>
                    <a:pt x="17450" y="33805"/>
                    <a:pt x="17457" y="33803"/>
                    <a:pt x="17462" y="33800"/>
                  </a:cubicBezTo>
                  <a:lnTo>
                    <a:pt x="23088" y="28172"/>
                  </a:lnTo>
                  <a:lnTo>
                    <a:pt x="24154" y="27106"/>
                  </a:lnTo>
                  <a:cubicBezTo>
                    <a:pt x="24209" y="27053"/>
                    <a:pt x="24274" y="27010"/>
                    <a:pt x="24346" y="26981"/>
                  </a:cubicBezTo>
                  <a:cubicBezTo>
                    <a:pt x="24418" y="26951"/>
                    <a:pt x="24494" y="26937"/>
                    <a:pt x="24569" y="26937"/>
                  </a:cubicBezTo>
                  <a:cubicBezTo>
                    <a:pt x="24724" y="26937"/>
                    <a:pt x="24876" y="26998"/>
                    <a:pt x="24990" y="27113"/>
                  </a:cubicBezTo>
                  <a:lnTo>
                    <a:pt x="25063" y="27187"/>
                  </a:lnTo>
                  <a:cubicBezTo>
                    <a:pt x="25067" y="27190"/>
                    <a:pt x="25070" y="27195"/>
                    <a:pt x="25074" y="27199"/>
                  </a:cubicBezTo>
                  <a:cubicBezTo>
                    <a:pt x="25274" y="27444"/>
                    <a:pt x="25450" y="27834"/>
                    <a:pt x="25480" y="28124"/>
                  </a:cubicBezTo>
                  <a:cubicBezTo>
                    <a:pt x="25480" y="28124"/>
                    <a:pt x="25556" y="28865"/>
                    <a:pt x="25985" y="29423"/>
                  </a:cubicBezTo>
                  <a:cubicBezTo>
                    <a:pt x="26049" y="29516"/>
                    <a:pt x="26119" y="29603"/>
                    <a:pt x="26198" y="29684"/>
                  </a:cubicBezTo>
                  <a:cubicBezTo>
                    <a:pt x="26689" y="30182"/>
                    <a:pt x="27336" y="30431"/>
                    <a:pt x="27983" y="30431"/>
                  </a:cubicBezTo>
                  <a:cubicBezTo>
                    <a:pt x="28624" y="30431"/>
                    <a:pt x="29265" y="30187"/>
                    <a:pt x="29754" y="29698"/>
                  </a:cubicBezTo>
                  <a:cubicBezTo>
                    <a:pt x="30737" y="28716"/>
                    <a:pt x="30732" y="27120"/>
                    <a:pt x="29742" y="26143"/>
                  </a:cubicBezTo>
                  <a:cubicBezTo>
                    <a:pt x="29667" y="26069"/>
                    <a:pt x="29584" y="26001"/>
                    <a:pt x="29497" y="25941"/>
                  </a:cubicBezTo>
                  <a:cubicBezTo>
                    <a:pt x="28937" y="25500"/>
                    <a:pt x="28182" y="25421"/>
                    <a:pt x="28182" y="25421"/>
                  </a:cubicBezTo>
                  <a:cubicBezTo>
                    <a:pt x="27878" y="25392"/>
                    <a:pt x="27470" y="25203"/>
                    <a:pt x="27226" y="24990"/>
                  </a:cubicBezTo>
                  <a:lnTo>
                    <a:pt x="27168" y="24932"/>
                  </a:lnTo>
                  <a:cubicBezTo>
                    <a:pt x="26938" y="24703"/>
                    <a:pt x="26936" y="24331"/>
                    <a:pt x="27164" y="24099"/>
                  </a:cubicBezTo>
                  <a:lnTo>
                    <a:pt x="29146" y="22115"/>
                  </a:lnTo>
                  <a:lnTo>
                    <a:pt x="33856" y="17407"/>
                  </a:lnTo>
                  <a:cubicBezTo>
                    <a:pt x="33861" y="17402"/>
                    <a:pt x="33861" y="17397"/>
                    <a:pt x="33866" y="17392"/>
                  </a:cubicBezTo>
                  <a:cubicBezTo>
                    <a:pt x="34086" y="17160"/>
                    <a:pt x="34081" y="16795"/>
                    <a:pt x="33856" y="16566"/>
                  </a:cubicBezTo>
                  <a:lnTo>
                    <a:pt x="27162" y="9873"/>
                  </a:lnTo>
                  <a:cubicBezTo>
                    <a:pt x="27052" y="9764"/>
                    <a:pt x="26905" y="9701"/>
                    <a:pt x="26750" y="9701"/>
                  </a:cubicBezTo>
                  <a:cubicBezTo>
                    <a:pt x="26748" y="9701"/>
                    <a:pt x="26746" y="9701"/>
                    <a:pt x="26744" y="9701"/>
                  </a:cubicBezTo>
                  <a:cubicBezTo>
                    <a:pt x="26586" y="9701"/>
                    <a:pt x="26435" y="9763"/>
                    <a:pt x="26323" y="9873"/>
                  </a:cubicBezTo>
                  <a:lnTo>
                    <a:pt x="26249" y="9948"/>
                  </a:lnTo>
                  <a:cubicBezTo>
                    <a:pt x="26019" y="10178"/>
                    <a:pt x="25803" y="10635"/>
                    <a:pt x="25774" y="10961"/>
                  </a:cubicBezTo>
                  <a:cubicBezTo>
                    <a:pt x="25774" y="10961"/>
                    <a:pt x="25685" y="11869"/>
                    <a:pt x="25122" y="12434"/>
                  </a:cubicBezTo>
                  <a:cubicBezTo>
                    <a:pt x="24634" y="12928"/>
                    <a:pt x="23990" y="13175"/>
                    <a:pt x="23347" y="13175"/>
                  </a:cubicBezTo>
                  <a:cubicBezTo>
                    <a:pt x="22709" y="13175"/>
                    <a:pt x="22072" y="12932"/>
                    <a:pt x="21586" y="12446"/>
                  </a:cubicBezTo>
                  <a:cubicBezTo>
                    <a:pt x="20608" y="11467"/>
                    <a:pt x="20613" y="9881"/>
                    <a:pt x="21598" y="8910"/>
                  </a:cubicBezTo>
                  <a:cubicBezTo>
                    <a:pt x="22163" y="8347"/>
                    <a:pt x="23071" y="8258"/>
                    <a:pt x="23071" y="8258"/>
                  </a:cubicBezTo>
                  <a:cubicBezTo>
                    <a:pt x="23395" y="8227"/>
                    <a:pt x="23850" y="8014"/>
                    <a:pt x="24080" y="7782"/>
                  </a:cubicBezTo>
                  <a:lnTo>
                    <a:pt x="24159" y="7709"/>
                  </a:lnTo>
                  <a:cubicBezTo>
                    <a:pt x="24389" y="7475"/>
                    <a:pt x="24389" y="7099"/>
                    <a:pt x="24159" y="6866"/>
                  </a:cubicBezTo>
                  <a:lnTo>
                    <a:pt x="17465" y="172"/>
                  </a:lnTo>
                  <a:cubicBezTo>
                    <a:pt x="17352" y="63"/>
                    <a:pt x="17201" y="1"/>
                    <a:pt x="1704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" name="Google Shape;5170;p77"/>
            <p:cNvSpPr/>
            <p:nvPr/>
          </p:nvSpPr>
          <p:spPr>
            <a:xfrm flipH="1">
              <a:off x="451107" y="2189486"/>
              <a:ext cx="411261" cy="409845"/>
            </a:xfrm>
            <a:custGeom>
              <a:avLst/>
              <a:gdLst/>
              <a:ahLst/>
              <a:cxnLst/>
              <a:rect l="l" t="t" r="r" b="b"/>
              <a:pathLst>
                <a:path w="34286" h="34168" extrusionOk="0">
                  <a:moveTo>
                    <a:pt x="17145" y="1"/>
                  </a:moveTo>
                  <a:cubicBezTo>
                    <a:pt x="16992" y="1"/>
                    <a:pt x="16839" y="59"/>
                    <a:pt x="16722" y="176"/>
                  </a:cubicBezTo>
                  <a:lnTo>
                    <a:pt x="16686" y="210"/>
                  </a:lnTo>
                  <a:cubicBezTo>
                    <a:pt x="16681" y="215"/>
                    <a:pt x="16681" y="220"/>
                    <a:pt x="16676" y="225"/>
                  </a:cubicBezTo>
                  <a:lnTo>
                    <a:pt x="11966" y="4935"/>
                  </a:lnTo>
                  <a:lnTo>
                    <a:pt x="9984" y="6917"/>
                  </a:lnTo>
                  <a:cubicBezTo>
                    <a:pt x="9756" y="7149"/>
                    <a:pt x="9758" y="7521"/>
                    <a:pt x="9988" y="7751"/>
                  </a:cubicBezTo>
                  <a:lnTo>
                    <a:pt x="10048" y="7810"/>
                  </a:lnTo>
                  <a:cubicBezTo>
                    <a:pt x="10290" y="8021"/>
                    <a:pt x="10698" y="8211"/>
                    <a:pt x="11002" y="8239"/>
                  </a:cubicBezTo>
                  <a:cubicBezTo>
                    <a:pt x="11002" y="8239"/>
                    <a:pt x="11759" y="8319"/>
                    <a:pt x="12317" y="8760"/>
                  </a:cubicBezTo>
                  <a:cubicBezTo>
                    <a:pt x="12404" y="8821"/>
                    <a:pt x="12487" y="8887"/>
                    <a:pt x="12562" y="8963"/>
                  </a:cubicBezTo>
                  <a:cubicBezTo>
                    <a:pt x="13552" y="9938"/>
                    <a:pt x="13559" y="11536"/>
                    <a:pt x="12576" y="12516"/>
                  </a:cubicBezTo>
                  <a:cubicBezTo>
                    <a:pt x="12086" y="13006"/>
                    <a:pt x="11445" y="13250"/>
                    <a:pt x="10804" y="13250"/>
                  </a:cubicBezTo>
                  <a:cubicBezTo>
                    <a:pt x="10156" y="13250"/>
                    <a:pt x="9509" y="13001"/>
                    <a:pt x="9018" y="12502"/>
                  </a:cubicBezTo>
                  <a:cubicBezTo>
                    <a:pt x="8939" y="12421"/>
                    <a:pt x="8869" y="12335"/>
                    <a:pt x="8807" y="12241"/>
                  </a:cubicBezTo>
                  <a:cubicBezTo>
                    <a:pt x="8376" y="11683"/>
                    <a:pt x="8300" y="10944"/>
                    <a:pt x="8300" y="10944"/>
                  </a:cubicBezTo>
                  <a:cubicBezTo>
                    <a:pt x="8271" y="10652"/>
                    <a:pt x="8094" y="10264"/>
                    <a:pt x="7894" y="10017"/>
                  </a:cubicBezTo>
                  <a:cubicBezTo>
                    <a:pt x="7890" y="10013"/>
                    <a:pt x="7887" y="10008"/>
                    <a:pt x="7883" y="10005"/>
                  </a:cubicBezTo>
                  <a:lnTo>
                    <a:pt x="7810" y="9933"/>
                  </a:lnTo>
                  <a:cubicBezTo>
                    <a:pt x="7697" y="9818"/>
                    <a:pt x="7544" y="9756"/>
                    <a:pt x="7388" y="9756"/>
                  </a:cubicBezTo>
                  <a:cubicBezTo>
                    <a:pt x="7313" y="9756"/>
                    <a:pt x="7238" y="9770"/>
                    <a:pt x="7166" y="9799"/>
                  </a:cubicBezTo>
                  <a:cubicBezTo>
                    <a:pt x="7096" y="9828"/>
                    <a:pt x="7029" y="9871"/>
                    <a:pt x="6974" y="9924"/>
                  </a:cubicBezTo>
                  <a:lnTo>
                    <a:pt x="5908" y="10990"/>
                  </a:lnTo>
                  <a:lnTo>
                    <a:pt x="282" y="16618"/>
                  </a:lnTo>
                  <a:cubicBezTo>
                    <a:pt x="277" y="16623"/>
                    <a:pt x="270" y="16624"/>
                    <a:pt x="265" y="16628"/>
                  </a:cubicBezTo>
                  <a:lnTo>
                    <a:pt x="236" y="16662"/>
                  </a:lnTo>
                  <a:cubicBezTo>
                    <a:pt x="0" y="16896"/>
                    <a:pt x="0" y="17275"/>
                    <a:pt x="236" y="17510"/>
                  </a:cubicBezTo>
                  <a:lnTo>
                    <a:pt x="6965" y="24238"/>
                  </a:lnTo>
                  <a:cubicBezTo>
                    <a:pt x="7082" y="24355"/>
                    <a:pt x="7235" y="24414"/>
                    <a:pt x="7388" y="24414"/>
                  </a:cubicBezTo>
                  <a:cubicBezTo>
                    <a:pt x="7541" y="24414"/>
                    <a:pt x="7695" y="24355"/>
                    <a:pt x="7811" y="24238"/>
                  </a:cubicBezTo>
                  <a:lnTo>
                    <a:pt x="7882" y="24168"/>
                  </a:lnTo>
                  <a:cubicBezTo>
                    <a:pt x="8115" y="23932"/>
                    <a:pt x="8330" y="23478"/>
                    <a:pt x="8364" y="23150"/>
                  </a:cubicBezTo>
                  <a:cubicBezTo>
                    <a:pt x="8364" y="23150"/>
                    <a:pt x="8450" y="22237"/>
                    <a:pt x="9016" y="21669"/>
                  </a:cubicBezTo>
                  <a:cubicBezTo>
                    <a:pt x="9506" y="21169"/>
                    <a:pt x="10154" y="20919"/>
                    <a:pt x="10803" y="20919"/>
                  </a:cubicBezTo>
                  <a:cubicBezTo>
                    <a:pt x="11444" y="20919"/>
                    <a:pt x="12085" y="21163"/>
                    <a:pt x="12574" y="21653"/>
                  </a:cubicBezTo>
                  <a:cubicBezTo>
                    <a:pt x="13559" y="22637"/>
                    <a:pt x="13552" y="24236"/>
                    <a:pt x="12559" y="25211"/>
                  </a:cubicBezTo>
                  <a:cubicBezTo>
                    <a:pt x="11994" y="25777"/>
                    <a:pt x="11081" y="25867"/>
                    <a:pt x="11081" y="25867"/>
                  </a:cubicBezTo>
                  <a:cubicBezTo>
                    <a:pt x="10753" y="25898"/>
                    <a:pt x="10295" y="26116"/>
                    <a:pt x="10063" y="26346"/>
                  </a:cubicBezTo>
                  <a:lnTo>
                    <a:pt x="9989" y="26419"/>
                  </a:lnTo>
                  <a:cubicBezTo>
                    <a:pt x="9758" y="26653"/>
                    <a:pt x="9758" y="27030"/>
                    <a:pt x="9989" y="27264"/>
                  </a:cubicBezTo>
                  <a:lnTo>
                    <a:pt x="16722" y="33995"/>
                  </a:lnTo>
                  <a:cubicBezTo>
                    <a:pt x="16839" y="34110"/>
                    <a:pt x="16991" y="34168"/>
                    <a:pt x="17144" y="34168"/>
                  </a:cubicBezTo>
                  <a:cubicBezTo>
                    <a:pt x="17296" y="34168"/>
                    <a:pt x="17448" y="34110"/>
                    <a:pt x="17565" y="33995"/>
                  </a:cubicBezTo>
                  <a:lnTo>
                    <a:pt x="24296" y="27264"/>
                  </a:lnTo>
                  <a:cubicBezTo>
                    <a:pt x="24414" y="27148"/>
                    <a:pt x="24567" y="27090"/>
                    <a:pt x="24720" y="27090"/>
                  </a:cubicBezTo>
                  <a:cubicBezTo>
                    <a:pt x="24873" y="27090"/>
                    <a:pt x="25027" y="27148"/>
                    <a:pt x="25144" y="27264"/>
                  </a:cubicBezTo>
                  <a:lnTo>
                    <a:pt x="25264" y="27384"/>
                  </a:lnTo>
                  <a:cubicBezTo>
                    <a:pt x="25496" y="27619"/>
                    <a:pt x="25712" y="28077"/>
                    <a:pt x="25743" y="28402"/>
                  </a:cubicBezTo>
                  <a:cubicBezTo>
                    <a:pt x="25743" y="28402"/>
                    <a:pt x="25832" y="29315"/>
                    <a:pt x="26399" y="29883"/>
                  </a:cubicBezTo>
                  <a:cubicBezTo>
                    <a:pt x="26888" y="30368"/>
                    <a:pt x="27526" y="30611"/>
                    <a:pt x="28165" y="30611"/>
                  </a:cubicBezTo>
                  <a:cubicBezTo>
                    <a:pt x="28806" y="30611"/>
                    <a:pt x="29447" y="30366"/>
                    <a:pt x="29936" y="29878"/>
                  </a:cubicBezTo>
                  <a:cubicBezTo>
                    <a:pt x="30913" y="28901"/>
                    <a:pt x="30914" y="27319"/>
                    <a:pt x="29943" y="26340"/>
                  </a:cubicBezTo>
                  <a:lnTo>
                    <a:pt x="29943" y="26340"/>
                  </a:lnTo>
                  <a:lnTo>
                    <a:pt x="29943" y="26344"/>
                  </a:lnTo>
                  <a:cubicBezTo>
                    <a:pt x="29373" y="25774"/>
                    <a:pt x="28460" y="25688"/>
                    <a:pt x="28460" y="25688"/>
                  </a:cubicBezTo>
                  <a:cubicBezTo>
                    <a:pt x="28132" y="25654"/>
                    <a:pt x="27677" y="25439"/>
                    <a:pt x="27442" y="25206"/>
                  </a:cubicBezTo>
                  <a:lnTo>
                    <a:pt x="27322" y="25084"/>
                  </a:lnTo>
                  <a:cubicBezTo>
                    <a:pt x="27092" y="24851"/>
                    <a:pt x="27092" y="24475"/>
                    <a:pt x="27322" y="24241"/>
                  </a:cubicBezTo>
                  <a:lnTo>
                    <a:pt x="34054" y="17508"/>
                  </a:lnTo>
                  <a:cubicBezTo>
                    <a:pt x="34285" y="17275"/>
                    <a:pt x="34285" y="16897"/>
                    <a:pt x="34054" y="16664"/>
                  </a:cubicBezTo>
                  <a:lnTo>
                    <a:pt x="27322" y="9933"/>
                  </a:lnTo>
                  <a:cubicBezTo>
                    <a:pt x="27090" y="9698"/>
                    <a:pt x="27090" y="9320"/>
                    <a:pt x="27322" y="9085"/>
                  </a:cubicBezTo>
                  <a:lnTo>
                    <a:pt x="27327" y="9081"/>
                  </a:lnTo>
                  <a:cubicBezTo>
                    <a:pt x="27559" y="8848"/>
                    <a:pt x="28017" y="8635"/>
                    <a:pt x="28345" y="8601"/>
                  </a:cubicBezTo>
                  <a:cubicBezTo>
                    <a:pt x="28345" y="8601"/>
                    <a:pt x="29258" y="8515"/>
                    <a:pt x="29825" y="7947"/>
                  </a:cubicBezTo>
                  <a:cubicBezTo>
                    <a:pt x="30817" y="6972"/>
                    <a:pt x="30823" y="5372"/>
                    <a:pt x="29840" y="4389"/>
                  </a:cubicBezTo>
                  <a:cubicBezTo>
                    <a:pt x="29350" y="3899"/>
                    <a:pt x="28709" y="3655"/>
                    <a:pt x="28068" y="3655"/>
                  </a:cubicBezTo>
                  <a:cubicBezTo>
                    <a:pt x="27420" y="3655"/>
                    <a:pt x="26771" y="3905"/>
                    <a:pt x="26280" y="4404"/>
                  </a:cubicBezTo>
                  <a:cubicBezTo>
                    <a:pt x="25716" y="4969"/>
                    <a:pt x="25628" y="5887"/>
                    <a:pt x="25628" y="5887"/>
                  </a:cubicBezTo>
                  <a:cubicBezTo>
                    <a:pt x="25596" y="6210"/>
                    <a:pt x="25381" y="6670"/>
                    <a:pt x="25146" y="6903"/>
                  </a:cubicBezTo>
                  <a:lnTo>
                    <a:pt x="25144" y="6907"/>
                  </a:lnTo>
                  <a:cubicBezTo>
                    <a:pt x="25027" y="7023"/>
                    <a:pt x="24873" y="7081"/>
                    <a:pt x="24720" y="7081"/>
                  </a:cubicBezTo>
                  <a:cubicBezTo>
                    <a:pt x="24567" y="7081"/>
                    <a:pt x="24414" y="7023"/>
                    <a:pt x="24296" y="6907"/>
                  </a:cubicBezTo>
                  <a:lnTo>
                    <a:pt x="17567" y="176"/>
                  </a:lnTo>
                  <a:cubicBezTo>
                    <a:pt x="17450" y="59"/>
                    <a:pt x="17297" y="1"/>
                    <a:pt x="17145" y="1"/>
                  </a:cubicBezTo>
                  <a:close/>
                </a:path>
              </a:pathLst>
            </a:custGeom>
            <a:solidFill>
              <a:srgbClr val="DBE3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41" name="Google Shape;5171;p77"/>
          <p:cNvGrpSpPr/>
          <p:nvPr/>
        </p:nvGrpSpPr>
        <p:grpSpPr>
          <a:xfrm>
            <a:off x="2397644" y="615302"/>
            <a:ext cx="711055" cy="745993"/>
            <a:chOff x="2496269" y="1171698"/>
            <a:chExt cx="761953" cy="799392"/>
          </a:xfrm>
        </p:grpSpPr>
        <p:grpSp>
          <p:nvGrpSpPr>
            <p:cNvPr id="342" name="Google Shape;5172;p77"/>
            <p:cNvGrpSpPr/>
            <p:nvPr/>
          </p:nvGrpSpPr>
          <p:grpSpPr>
            <a:xfrm>
              <a:off x="2496269" y="1171698"/>
              <a:ext cx="761953" cy="723022"/>
              <a:chOff x="2496269" y="1171698"/>
              <a:chExt cx="761953" cy="723022"/>
            </a:xfrm>
          </p:grpSpPr>
          <p:sp>
            <p:nvSpPr>
              <p:cNvPr id="348" name="Google Shape;5173;p77"/>
              <p:cNvSpPr/>
              <p:nvPr/>
            </p:nvSpPr>
            <p:spPr>
              <a:xfrm>
                <a:off x="2727495" y="1360642"/>
                <a:ext cx="175877" cy="207414"/>
              </a:xfrm>
              <a:custGeom>
                <a:avLst/>
                <a:gdLst/>
                <a:ahLst/>
                <a:cxnLst/>
                <a:rect l="l" t="t" r="r" b="b"/>
                <a:pathLst>
                  <a:path w="27928" h="32936" extrusionOk="0">
                    <a:moveTo>
                      <a:pt x="23" y="1"/>
                    </a:moveTo>
                    <a:cubicBezTo>
                      <a:pt x="8" y="305"/>
                      <a:pt x="0" y="607"/>
                      <a:pt x="0" y="910"/>
                    </a:cubicBezTo>
                    <a:cubicBezTo>
                      <a:pt x="0" y="18582"/>
                      <a:pt x="10658" y="32913"/>
                      <a:pt x="23811" y="32936"/>
                    </a:cubicBezTo>
                    <a:cubicBezTo>
                      <a:pt x="23827" y="32889"/>
                      <a:pt x="23841" y="32840"/>
                      <a:pt x="23857" y="32793"/>
                    </a:cubicBezTo>
                    <a:cubicBezTo>
                      <a:pt x="27927" y="20274"/>
                      <a:pt x="17588" y="5690"/>
                      <a:pt x="767" y="228"/>
                    </a:cubicBezTo>
                    <a:cubicBezTo>
                      <a:pt x="522" y="146"/>
                      <a:pt x="273" y="70"/>
                      <a:pt x="23" y="1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9" name="Google Shape;5174;p77"/>
              <p:cNvSpPr/>
              <p:nvPr/>
            </p:nvSpPr>
            <p:spPr>
              <a:xfrm>
                <a:off x="2730750" y="1408371"/>
                <a:ext cx="108720" cy="144761"/>
              </a:xfrm>
              <a:custGeom>
                <a:avLst/>
                <a:gdLst/>
                <a:ahLst/>
                <a:cxnLst/>
                <a:rect l="l" t="t" r="r" b="b"/>
                <a:pathLst>
                  <a:path w="17264" h="22987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651" y="10456"/>
                      <a:pt x="7099" y="19031"/>
                      <a:pt x="14312" y="22986"/>
                    </a:cubicBezTo>
                    <a:cubicBezTo>
                      <a:pt x="14397" y="22780"/>
                      <a:pt x="14469" y="22572"/>
                      <a:pt x="14539" y="22357"/>
                    </a:cubicBezTo>
                    <a:cubicBezTo>
                      <a:pt x="17263" y="13961"/>
                      <a:pt x="10821" y="4262"/>
                      <a:pt x="0" y="0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350" name="Google Shape;5175;p77"/>
              <p:cNvGrpSpPr/>
              <p:nvPr/>
            </p:nvGrpSpPr>
            <p:grpSpPr>
              <a:xfrm>
                <a:off x="2496269" y="1171698"/>
                <a:ext cx="761953" cy="723022"/>
                <a:chOff x="2496269" y="1120652"/>
                <a:chExt cx="761953" cy="723022"/>
              </a:xfrm>
            </p:grpSpPr>
            <p:grpSp>
              <p:nvGrpSpPr>
                <p:cNvPr id="351" name="Google Shape;5176;p77"/>
                <p:cNvGrpSpPr/>
                <p:nvPr/>
              </p:nvGrpSpPr>
              <p:grpSpPr>
                <a:xfrm>
                  <a:off x="2496269" y="1120652"/>
                  <a:ext cx="761953" cy="723022"/>
                  <a:chOff x="2496269" y="1120652"/>
                  <a:chExt cx="761953" cy="723022"/>
                </a:xfrm>
              </p:grpSpPr>
              <p:grpSp>
                <p:nvGrpSpPr>
                  <p:cNvPr id="360" name="Google Shape;5177;p77"/>
                  <p:cNvGrpSpPr/>
                  <p:nvPr/>
                </p:nvGrpSpPr>
                <p:grpSpPr>
                  <a:xfrm>
                    <a:off x="2496269" y="1304589"/>
                    <a:ext cx="407089" cy="305057"/>
                    <a:chOff x="2496269" y="1304589"/>
                    <a:chExt cx="407089" cy="305057"/>
                  </a:xfrm>
                </p:grpSpPr>
                <p:sp>
                  <p:nvSpPr>
                    <p:cNvPr id="373" name="Google Shape;5178;p77"/>
                    <p:cNvSpPr/>
                    <p:nvPr/>
                  </p:nvSpPr>
                  <p:spPr>
                    <a:xfrm>
                      <a:off x="2496269" y="1304589"/>
                      <a:ext cx="407089" cy="30505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64643" h="48441" extrusionOk="0">
                          <a:moveTo>
                            <a:pt x="30753" y="1"/>
                          </a:moveTo>
                          <a:cubicBezTo>
                            <a:pt x="19553" y="1"/>
                            <a:pt x="7984" y="7486"/>
                            <a:pt x="2667" y="11431"/>
                          </a:cubicBezTo>
                          <a:cubicBezTo>
                            <a:pt x="790" y="12823"/>
                            <a:pt x="1" y="15251"/>
                            <a:pt x="700" y="17481"/>
                          </a:cubicBezTo>
                          <a:cubicBezTo>
                            <a:pt x="3088" y="25083"/>
                            <a:pt x="9784" y="42156"/>
                            <a:pt x="22752" y="46368"/>
                          </a:cubicBezTo>
                          <a:cubicBezTo>
                            <a:pt x="27079" y="47774"/>
                            <a:pt x="31415" y="48440"/>
                            <a:pt x="35536" y="48440"/>
                          </a:cubicBezTo>
                          <a:cubicBezTo>
                            <a:pt x="47434" y="48440"/>
                            <a:pt x="57553" y="42892"/>
                            <a:pt x="60574" y="33591"/>
                          </a:cubicBezTo>
                          <a:cubicBezTo>
                            <a:pt x="64643" y="21069"/>
                            <a:pt x="54305" y="6487"/>
                            <a:pt x="37486" y="1023"/>
                          </a:cubicBezTo>
                          <a:cubicBezTo>
                            <a:pt x="35294" y="311"/>
                            <a:pt x="33031" y="1"/>
                            <a:pt x="30753" y="1"/>
                          </a:cubicBezTo>
                          <a:close/>
                        </a:path>
                      </a:pathLst>
                    </a:custGeom>
                    <a:solidFill>
                      <a:srgbClr val="213B55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374" name="Google Shape;5179;p77"/>
                    <p:cNvSpPr/>
                    <p:nvPr/>
                  </p:nvSpPr>
                  <p:spPr>
                    <a:xfrm>
                      <a:off x="2553035" y="1348798"/>
                      <a:ext cx="287349" cy="215318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5629" h="34191" extrusionOk="0">
                          <a:moveTo>
                            <a:pt x="21708" y="1"/>
                          </a:moveTo>
                          <a:cubicBezTo>
                            <a:pt x="13802" y="1"/>
                            <a:pt x="5636" y="5284"/>
                            <a:pt x="1883" y="8068"/>
                          </a:cubicBezTo>
                          <a:cubicBezTo>
                            <a:pt x="558" y="9051"/>
                            <a:pt x="1" y="10765"/>
                            <a:pt x="495" y="12338"/>
                          </a:cubicBezTo>
                          <a:cubicBezTo>
                            <a:pt x="2180" y="17705"/>
                            <a:pt x="6907" y="29755"/>
                            <a:pt x="16060" y="32728"/>
                          </a:cubicBezTo>
                          <a:cubicBezTo>
                            <a:pt x="19114" y="33721"/>
                            <a:pt x="22174" y="34191"/>
                            <a:pt x="25083" y="34191"/>
                          </a:cubicBezTo>
                          <a:cubicBezTo>
                            <a:pt x="33482" y="34191"/>
                            <a:pt x="40624" y="30275"/>
                            <a:pt x="42758" y="23710"/>
                          </a:cubicBezTo>
                          <a:cubicBezTo>
                            <a:pt x="45629" y="14872"/>
                            <a:pt x="38332" y="4579"/>
                            <a:pt x="26460" y="722"/>
                          </a:cubicBezTo>
                          <a:cubicBezTo>
                            <a:pt x="24913" y="219"/>
                            <a:pt x="23316" y="1"/>
                            <a:pt x="21708" y="1"/>
                          </a:cubicBezTo>
                          <a:close/>
                        </a:path>
                      </a:pathLst>
                    </a:custGeom>
                    <a:solidFill>
                      <a:srgbClr val="A5B7C5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</p:grpSp>
              <p:grpSp>
                <p:nvGrpSpPr>
                  <p:cNvPr id="361" name="Google Shape;5180;p77"/>
                  <p:cNvGrpSpPr/>
                  <p:nvPr/>
                </p:nvGrpSpPr>
                <p:grpSpPr>
                  <a:xfrm>
                    <a:off x="2586468" y="1493376"/>
                    <a:ext cx="358850" cy="349656"/>
                    <a:chOff x="2586468" y="1493376"/>
                    <a:chExt cx="358850" cy="349656"/>
                  </a:xfrm>
                </p:grpSpPr>
                <p:sp>
                  <p:nvSpPr>
                    <p:cNvPr id="371" name="Google Shape;5181;p77"/>
                    <p:cNvSpPr/>
                    <p:nvPr/>
                  </p:nvSpPr>
                  <p:spPr>
                    <a:xfrm>
                      <a:off x="2586468" y="1493376"/>
                      <a:ext cx="358850" cy="349656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6983" h="55523" extrusionOk="0">
                          <a:moveTo>
                            <a:pt x="34707" y="1"/>
                          </a:moveTo>
                          <a:cubicBezTo>
                            <a:pt x="25495" y="1"/>
                            <a:pt x="15173" y="5595"/>
                            <a:pt x="8014" y="15449"/>
                          </a:cubicBezTo>
                          <a:cubicBezTo>
                            <a:pt x="0" y="26478"/>
                            <a:pt x="4618" y="44227"/>
                            <a:pt x="7155" y="51780"/>
                          </a:cubicBezTo>
                          <a:cubicBezTo>
                            <a:pt x="7899" y="53993"/>
                            <a:pt x="9963" y="55495"/>
                            <a:pt x="12300" y="55519"/>
                          </a:cubicBezTo>
                          <a:cubicBezTo>
                            <a:pt x="12540" y="55521"/>
                            <a:pt x="12789" y="55522"/>
                            <a:pt x="13047" y="55522"/>
                          </a:cubicBezTo>
                          <a:cubicBezTo>
                            <a:pt x="21360" y="55522"/>
                            <a:pt x="38815" y="54172"/>
                            <a:pt x="46588" y="43473"/>
                          </a:cubicBezTo>
                          <a:cubicBezTo>
                            <a:pt x="56983" y="29165"/>
                            <a:pt x="56776" y="11292"/>
                            <a:pt x="46123" y="3553"/>
                          </a:cubicBezTo>
                          <a:cubicBezTo>
                            <a:pt x="42808" y="1144"/>
                            <a:pt x="38871" y="1"/>
                            <a:pt x="34707" y="1"/>
                          </a:cubicBezTo>
                          <a:close/>
                        </a:path>
                      </a:pathLst>
                    </a:custGeom>
                    <a:solidFill>
                      <a:srgbClr val="445D7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372" name="Google Shape;5182;p77"/>
                    <p:cNvSpPr/>
                    <p:nvPr/>
                  </p:nvSpPr>
                  <p:spPr>
                    <a:xfrm>
                      <a:off x="2637642" y="1547125"/>
                      <a:ext cx="253304" cy="24680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0223" h="39191" extrusionOk="0">
                          <a:moveTo>
                            <a:pt x="24498" y="0"/>
                          </a:moveTo>
                          <a:cubicBezTo>
                            <a:pt x="17996" y="0"/>
                            <a:pt x="10711" y="3949"/>
                            <a:pt x="5658" y="10904"/>
                          </a:cubicBezTo>
                          <a:cubicBezTo>
                            <a:pt x="0" y="18689"/>
                            <a:pt x="3260" y="31216"/>
                            <a:pt x="5050" y="36549"/>
                          </a:cubicBezTo>
                          <a:cubicBezTo>
                            <a:pt x="5576" y="38112"/>
                            <a:pt x="7034" y="39172"/>
                            <a:pt x="8683" y="39188"/>
                          </a:cubicBezTo>
                          <a:cubicBezTo>
                            <a:pt x="8850" y="39189"/>
                            <a:pt x="9023" y="39190"/>
                            <a:pt x="9202" y="39190"/>
                          </a:cubicBezTo>
                          <a:cubicBezTo>
                            <a:pt x="15067" y="39190"/>
                            <a:pt x="27395" y="38240"/>
                            <a:pt x="32884" y="30686"/>
                          </a:cubicBezTo>
                          <a:cubicBezTo>
                            <a:pt x="40222" y="20587"/>
                            <a:pt x="40075" y="7970"/>
                            <a:pt x="32557" y="2508"/>
                          </a:cubicBezTo>
                          <a:cubicBezTo>
                            <a:pt x="30217" y="807"/>
                            <a:pt x="27437" y="0"/>
                            <a:pt x="24498" y="0"/>
                          </a:cubicBezTo>
                          <a:close/>
                        </a:path>
                      </a:pathLst>
                    </a:custGeom>
                    <a:solidFill>
                      <a:srgbClr val="A5B7C5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</p:grpSp>
              <p:grpSp>
                <p:nvGrpSpPr>
                  <p:cNvPr id="362" name="Google Shape;5183;p77"/>
                  <p:cNvGrpSpPr/>
                  <p:nvPr/>
                </p:nvGrpSpPr>
                <p:grpSpPr>
                  <a:xfrm>
                    <a:off x="2807939" y="1494024"/>
                    <a:ext cx="358857" cy="349650"/>
                    <a:chOff x="2807939" y="1494024"/>
                    <a:chExt cx="358857" cy="349650"/>
                  </a:xfrm>
                </p:grpSpPr>
                <p:sp>
                  <p:nvSpPr>
                    <p:cNvPr id="369" name="Google Shape;5184;p77"/>
                    <p:cNvSpPr/>
                    <p:nvPr/>
                  </p:nvSpPr>
                  <p:spPr>
                    <a:xfrm>
                      <a:off x="2807939" y="1494024"/>
                      <a:ext cx="358857" cy="3496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6984" h="55522" extrusionOk="0">
                          <a:moveTo>
                            <a:pt x="22278" y="1"/>
                          </a:moveTo>
                          <a:cubicBezTo>
                            <a:pt x="18114" y="1"/>
                            <a:pt x="14176" y="1144"/>
                            <a:pt x="10859" y="3554"/>
                          </a:cubicBezTo>
                          <a:cubicBezTo>
                            <a:pt x="208" y="11292"/>
                            <a:pt x="0" y="29166"/>
                            <a:pt x="10397" y="43474"/>
                          </a:cubicBezTo>
                          <a:cubicBezTo>
                            <a:pt x="18169" y="54172"/>
                            <a:pt x="35625" y="55522"/>
                            <a:pt x="43938" y="55522"/>
                          </a:cubicBezTo>
                          <a:cubicBezTo>
                            <a:pt x="44195" y="55522"/>
                            <a:pt x="44444" y="55521"/>
                            <a:pt x="44684" y="55518"/>
                          </a:cubicBezTo>
                          <a:cubicBezTo>
                            <a:pt x="47019" y="55494"/>
                            <a:pt x="49085" y="53995"/>
                            <a:pt x="49830" y="51779"/>
                          </a:cubicBezTo>
                          <a:cubicBezTo>
                            <a:pt x="52366" y="44227"/>
                            <a:pt x="56984" y="26479"/>
                            <a:pt x="48970" y="15448"/>
                          </a:cubicBezTo>
                          <a:cubicBezTo>
                            <a:pt x="41810" y="5595"/>
                            <a:pt x="31490" y="1"/>
                            <a:pt x="22278" y="1"/>
                          </a:cubicBezTo>
                          <a:close/>
                        </a:path>
                      </a:pathLst>
                    </a:custGeom>
                    <a:solidFill>
                      <a:srgbClr val="667E9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370" name="Google Shape;5185;p77"/>
                    <p:cNvSpPr/>
                    <p:nvPr/>
                  </p:nvSpPr>
                  <p:spPr>
                    <a:xfrm>
                      <a:off x="2862324" y="1547767"/>
                      <a:ext cx="253292" cy="24680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0221" h="39191" extrusionOk="0">
                          <a:moveTo>
                            <a:pt x="15724" y="1"/>
                          </a:moveTo>
                          <a:cubicBezTo>
                            <a:pt x="12785" y="1"/>
                            <a:pt x="10006" y="808"/>
                            <a:pt x="7665" y="2508"/>
                          </a:cubicBezTo>
                          <a:cubicBezTo>
                            <a:pt x="146" y="7971"/>
                            <a:pt x="0" y="20586"/>
                            <a:pt x="7339" y="30686"/>
                          </a:cubicBezTo>
                          <a:cubicBezTo>
                            <a:pt x="12827" y="38240"/>
                            <a:pt x="25156" y="39191"/>
                            <a:pt x="31020" y="39191"/>
                          </a:cubicBezTo>
                          <a:cubicBezTo>
                            <a:pt x="31200" y="39191"/>
                            <a:pt x="31373" y="39190"/>
                            <a:pt x="31540" y="39188"/>
                          </a:cubicBezTo>
                          <a:cubicBezTo>
                            <a:pt x="33188" y="39171"/>
                            <a:pt x="34646" y="38111"/>
                            <a:pt x="35173" y="36549"/>
                          </a:cubicBezTo>
                          <a:cubicBezTo>
                            <a:pt x="36962" y="31218"/>
                            <a:pt x="40221" y="18689"/>
                            <a:pt x="34564" y="10904"/>
                          </a:cubicBezTo>
                          <a:cubicBezTo>
                            <a:pt x="29511" y="3949"/>
                            <a:pt x="22226" y="1"/>
                            <a:pt x="15724" y="1"/>
                          </a:cubicBezTo>
                          <a:close/>
                        </a:path>
                      </a:pathLst>
                    </a:custGeom>
                    <a:solidFill>
                      <a:srgbClr val="A5B7C5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</p:grpSp>
              <p:grpSp>
                <p:nvGrpSpPr>
                  <p:cNvPr id="363" name="Google Shape;5186;p77"/>
                  <p:cNvGrpSpPr/>
                  <p:nvPr/>
                </p:nvGrpSpPr>
                <p:grpSpPr>
                  <a:xfrm>
                    <a:off x="2851133" y="1305635"/>
                    <a:ext cx="407089" cy="305057"/>
                    <a:chOff x="2851133" y="1305635"/>
                    <a:chExt cx="407089" cy="305057"/>
                  </a:xfrm>
                </p:grpSpPr>
                <p:sp>
                  <p:nvSpPr>
                    <p:cNvPr id="367" name="Google Shape;5187;p77"/>
                    <p:cNvSpPr/>
                    <p:nvPr/>
                  </p:nvSpPr>
                  <p:spPr>
                    <a:xfrm>
                      <a:off x="2851133" y="1305635"/>
                      <a:ext cx="407089" cy="30505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64643" h="48441" extrusionOk="0">
                          <a:moveTo>
                            <a:pt x="33890" y="0"/>
                          </a:moveTo>
                          <a:cubicBezTo>
                            <a:pt x="31613" y="0"/>
                            <a:pt x="29351" y="310"/>
                            <a:pt x="27159" y="1022"/>
                          </a:cubicBezTo>
                          <a:cubicBezTo>
                            <a:pt x="10340" y="6488"/>
                            <a:pt x="1" y="21070"/>
                            <a:pt x="4069" y="33592"/>
                          </a:cubicBezTo>
                          <a:cubicBezTo>
                            <a:pt x="7091" y="42892"/>
                            <a:pt x="17210" y="48440"/>
                            <a:pt x="29109" y="48440"/>
                          </a:cubicBezTo>
                          <a:cubicBezTo>
                            <a:pt x="33230" y="48440"/>
                            <a:pt x="37566" y="47775"/>
                            <a:pt x="41894" y="46368"/>
                          </a:cubicBezTo>
                          <a:cubicBezTo>
                            <a:pt x="54859" y="42156"/>
                            <a:pt x="61556" y="25084"/>
                            <a:pt x="63944" y="17481"/>
                          </a:cubicBezTo>
                          <a:cubicBezTo>
                            <a:pt x="64643" y="15252"/>
                            <a:pt x="63854" y="12824"/>
                            <a:pt x="61978" y="11431"/>
                          </a:cubicBezTo>
                          <a:cubicBezTo>
                            <a:pt x="56659" y="7487"/>
                            <a:pt x="45090" y="0"/>
                            <a:pt x="33890" y="0"/>
                          </a:cubicBezTo>
                          <a:close/>
                        </a:path>
                      </a:pathLst>
                    </a:custGeom>
                    <a:solidFill>
                      <a:srgbClr val="869FB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368" name="Google Shape;5188;p77"/>
                    <p:cNvSpPr/>
                    <p:nvPr/>
                  </p:nvSpPr>
                  <p:spPr>
                    <a:xfrm>
                      <a:off x="2914108" y="1349849"/>
                      <a:ext cx="287349" cy="215324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5629" h="34192" extrusionOk="0">
                          <a:moveTo>
                            <a:pt x="23922" y="0"/>
                          </a:moveTo>
                          <a:cubicBezTo>
                            <a:pt x="22315" y="0"/>
                            <a:pt x="20718" y="219"/>
                            <a:pt x="19171" y="721"/>
                          </a:cubicBezTo>
                          <a:cubicBezTo>
                            <a:pt x="7297" y="4578"/>
                            <a:pt x="1" y="14871"/>
                            <a:pt x="2873" y="23711"/>
                          </a:cubicBezTo>
                          <a:cubicBezTo>
                            <a:pt x="5006" y="30275"/>
                            <a:pt x="12149" y="34191"/>
                            <a:pt x="20548" y="34191"/>
                          </a:cubicBezTo>
                          <a:cubicBezTo>
                            <a:pt x="23457" y="34191"/>
                            <a:pt x="26517" y="33722"/>
                            <a:pt x="29571" y="32729"/>
                          </a:cubicBezTo>
                          <a:cubicBezTo>
                            <a:pt x="38723" y="29754"/>
                            <a:pt x="43449" y="17704"/>
                            <a:pt x="45134" y="12339"/>
                          </a:cubicBezTo>
                          <a:cubicBezTo>
                            <a:pt x="45629" y="10764"/>
                            <a:pt x="45072" y="9052"/>
                            <a:pt x="43747" y="8069"/>
                          </a:cubicBezTo>
                          <a:cubicBezTo>
                            <a:pt x="39994" y="5284"/>
                            <a:pt x="31827" y="0"/>
                            <a:pt x="23922" y="0"/>
                          </a:cubicBezTo>
                          <a:close/>
                        </a:path>
                      </a:pathLst>
                    </a:custGeom>
                    <a:solidFill>
                      <a:srgbClr val="A5B7C5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</p:grpSp>
              <p:grpSp>
                <p:nvGrpSpPr>
                  <p:cNvPr id="364" name="Google Shape;5189;p77"/>
                  <p:cNvGrpSpPr/>
                  <p:nvPr/>
                </p:nvGrpSpPr>
                <p:grpSpPr>
                  <a:xfrm>
                    <a:off x="2727495" y="1120652"/>
                    <a:ext cx="300271" cy="396358"/>
                    <a:chOff x="2727495" y="1120652"/>
                    <a:chExt cx="300271" cy="396358"/>
                  </a:xfrm>
                </p:grpSpPr>
                <p:sp>
                  <p:nvSpPr>
                    <p:cNvPr id="365" name="Google Shape;5190;p77"/>
                    <p:cNvSpPr/>
                    <p:nvPr/>
                  </p:nvSpPr>
                  <p:spPr>
                    <a:xfrm>
                      <a:off x="2727495" y="1120652"/>
                      <a:ext cx="300271" cy="396358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7681" h="62939" extrusionOk="0">
                          <a:moveTo>
                            <a:pt x="23841" y="1"/>
                          </a:moveTo>
                          <a:cubicBezTo>
                            <a:pt x="22726" y="1"/>
                            <a:pt x="21612" y="340"/>
                            <a:pt x="20660" y="1017"/>
                          </a:cubicBezTo>
                          <a:cubicBezTo>
                            <a:pt x="14168" y="5636"/>
                            <a:pt x="0" y="17280"/>
                            <a:pt x="0" y="30914"/>
                          </a:cubicBezTo>
                          <a:cubicBezTo>
                            <a:pt x="0" y="48601"/>
                            <a:pt x="10674" y="62939"/>
                            <a:pt x="23841" y="62939"/>
                          </a:cubicBezTo>
                          <a:cubicBezTo>
                            <a:pt x="37007" y="62939"/>
                            <a:pt x="47681" y="48600"/>
                            <a:pt x="47681" y="30914"/>
                          </a:cubicBezTo>
                          <a:cubicBezTo>
                            <a:pt x="47681" y="17280"/>
                            <a:pt x="33513" y="5636"/>
                            <a:pt x="27022" y="1017"/>
                          </a:cubicBezTo>
                          <a:cubicBezTo>
                            <a:pt x="26069" y="340"/>
                            <a:pt x="24955" y="1"/>
                            <a:pt x="23841" y="1"/>
                          </a:cubicBezTo>
                          <a:close/>
                        </a:path>
                      </a:pathLst>
                    </a:custGeom>
                    <a:solidFill>
                      <a:srgbClr val="CFD9E0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366" name="Google Shape;5191;p77"/>
                    <p:cNvSpPr/>
                    <p:nvPr/>
                  </p:nvSpPr>
                  <p:spPr>
                    <a:xfrm>
                      <a:off x="2771659" y="1178948"/>
                      <a:ext cx="211942" cy="279766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33655" h="44425" extrusionOk="0">
                          <a:moveTo>
                            <a:pt x="16828" y="0"/>
                          </a:moveTo>
                          <a:cubicBezTo>
                            <a:pt x="16042" y="0"/>
                            <a:pt x="15255" y="240"/>
                            <a:pt x="14583" y="718"/>
                          </a:cubicBezTo>
                          <a:cubicBezTo>
                            <a:pt x="10001" y="3978"/>
                            <a:pt x="1" y="12199"/>
                            <a:pt x="1" y="21821"/>
                          </a:cubicBezTo>
                          <a:cubicBezTo>
                            <a:pt x="1" y="34304"/>
                            <a:pt x="7534" y="44424"/>
                            <a:pt x="16828" y="44424"/>
                          </a:cubicBezTo>
                          <a:cubicBezTo>
                            <a:pt x="26121" y="44424"/>
                            <a:pt x="33654" y="34304"/>
                            <a:pt x="33654" y="21821"/>
                          </a:cubicBezTo>
                          <a:cubicBezTo>
                            <a:pt x="33654" y="12197"/>
                            <a:pt x="23654" y="3978"/>
                            <a:pt x="19072" y="718"/>
                          </a:cubicBezTo>
                          <a:cubicBezTo>
                            <a:pt x="18401" y="240"/>
                            <a:pt x="17615" y="0"/>
                            <a:pt x="16828" y="0"/>
                          </a:cubicBezTo>
                          <a:close/>
                        </a:path>
                      </a:pathLst>
                    </a:custGeom>
                    <a:solidFill>
                      <a:srgbClr val="A5B7C5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</p:grpSp>
            </p:grpSp>
            <p:grpSp>
              <p:nvGrpSpPr>
                <p:cNvPr id="352" name="Google Shape;5192;p77"/>
                <p:cNvGrpSpPr/>
                <p:nvPr/>
              </p:nvGrpSpPr>
              <p:grpSpPr>
                <a:xfrm>
                  <a:off x="2722305" y="1350460"/>
                  <a:ext cx="308357" cy="308344"/>
                  <a:chOff x="2722305" y="1350460"/>
                  <a:chExt cx="308357" cy="308344"/>
                </a:xfrm>
              </p:grpSpPr>
              <p:sp>
                <p:nvSpPr>
                  <p:cNvPr id="353" name="Google Shape;5193;p77"/>
                  <p:cNvSpPr/>
                  <p:nvPr/>
                </p:nvSpPr>
                <p:spPr>
                  <a:xfrm>
                    <a:off x="2722305" y="1350460"/>
                    <a:ext cx="308357" cy="30834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965" h="48963" extrusionOk="0">
                        <a:moveTo>
                          <a:pt x="24483" y="0"/>
                        </a:moveTo>
                        <a:cubicBezTo>
                          <a:pt x="17990" y="0"/>
                          <a:pt x="11762" y="2578"/>
                          <a:pt x="7172" y="7170"/>
                        </a:cubicBezTo>
                        <a:cubicBezTo>
                          <a:pt x="2580" y="11762"/>
                          <a:pt x="0" y="17988"/>
                          <a:pt x="0" y="24481"/>
                        </a:cubicBezTo>
                        <a:cubicBezTo>
                          <a:pt x="0" y="30974"/>
                          <a:pt x="2580" y="37202"/>
                          <a:pt x="7172" y="41792"/>
                        </a:cubicBezTo>
                        <a:cubicBezTo>
                          <a:pt x="11762" y="46384"/>
                          <a:pt x="17990" y="48962"/>
                          <a:pt x="24483" y="48962"/>
                        </a:cubicBezTo>
                        <a:cubicBezTo>
                          <a:pt x="30976" y="48962"/>
                          <a:pt x="37202" y="46384"/>
                          <a:pt x="41794" y="41792"/>
                        </a:cubicBezTo>
                        <a:cubicBezTo>
                          <a:pt x="46386" y="37202"/>
                          <a:pt x="48964" y="30974"/>
                          <a:pt x="48964" y="24481"/>
                        </a:cubicBezTo>
                        <a:cubicBezTo>
                          <a:pt x="48964" y="17988"/>
                          <a:pt x="46386" y="11762"/>
                          <a:pt x="41794" y="7170"/>
                        </a:cubicBezTo>
                        <a:cubicBezTo>
                          <a:pt x="37202" y="2578"/>
                          <a:pt x="30976" y="0"/>
                          <a:pt x="24483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grpSp>
                <p:nvGrpSpPr>
                  <p:cNvPr id="354" name="Google Shape;5194;p77"/>
                  <p:cNvGrpSpPr/>
                  <p:nvPr/>
                </p:nvGrpSpPr>
                <p:grpSpPr>
                  <a:xfrm>
                    <a:off x="2725064" y="1364529"/>
                    <a:ext cx="297954" cy="280182"/>
                    <a:chOff x="2725064" y="1364529"/>
                    <a:chExt cx="297954" cy="280182"/>
                  </a:xfrm>
                </p:grpSpPr>
                <p:sp>
                  <p:nvSpPr>
                    <p:cNvPr id="355" name="Google Shape;5195;p77"/>
                    <p:cNvSpPr/>
                    <p:nvPr/>
                  </p:nvSpPr>
                  <p:spPr>
                    <a:xfrm>
                      <a:off x="2743100" y="1541306"/>
                      <a:ext cx="133551" cy="10340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1207" h="16420" extrusionOk="0">
                          <a:moveTo>
                            <a:pt x="3036" y="0"/>
                          </a:moveTo>
                          <a:lnTo>
                            <a:pt x="0" y="986"/>
                          </a:lnTo>
                          <a:cubicBezTo>
                            <a:pt x="722" y="3230"/>
                            <a:pt x="1796" y="5346"/>
                            <a:pt x="3182" y="7254"/>
                          </a:cubicBezTo>
                          <a:cubicBezTo>
                            <a:pt x="7535" y="13245"/>
                            <a:pt x="14318" y="16420"/>
                            <a:pt x="21196" y="16420"/>
                          </a:cubicBezTo>
                          <a:cubicBezTo>
                            <a:pt x="21200" y="16420"/>
                            <a:pt x="21203" y="16420"/>
                            <a:pt x="21207" y="16420"/>
                          </a:cubicBezTo>
                          <a:lnTo>
                            <a:pt x="21207" y="13228"/>
                          </a:lnTo>
                          <a:cubicBezTo>
                            <a:pt x="21203" y="13228"/>
                            <a:pt x="21200" y="13228"/>
                            <a:pt x="21196" y="13228"/>
                          </a:cubicBezTo>
                          <a:cubicBezTo>
                            <a:pt x="15304" y="13228"/>
                            <a:pt x="9492" y="10509"/>
                            <a:pt x="5763" y="5378"/>
                          </a:cubicBezTo>
                          <a:cubicBezTo>
                            <a:pt x="4574" y="3741"/>
                            <a:pt x="3654" y="1926"/>
                            <a:pt x="3036" y="0"/>
                          </a:cubicBezTo>
                          <a:close/>
                        </a:path>
                      </a:pathLst>
                    </a:custGeom>
                    <a:solidFill>
                      <a:srgbClr val="445D7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356" name="Google Shape;5196;p77"/>
                    <p:cNvSpPr/>
                    <p:nvPr/>
                  </p:nvSpPr>
                  <p:spPr>
                    <a:xfrm>
                      <a:off x="2946887" y="1391180"/>
                      <a:ext cx="76130" cy="156241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2089" h="24810" extrusionOk="0">
                          <a:moveTo>
                            <a:pt x="1876" y="0"/>
                          </a:moveTo>
                          <a:lnTo>
                            <a:pt x="0" y="2583"/>
                          </a:lnTo>
                          <a:cubicBezTo>
                            <a:pt x="1626" y="3761"/>
                            <a:pt x="3057" y="5189"/>
                            <a:pt x="4237" y="6815"/>
                          </a:cubicBezTo>
                          <a:cubicBezTo>
                            <a:pt x="7945" y="11917"/>
                            <a:pt x="8749" y="18242"/>
                            <a:pt x="6967" y="23823"/>
                          </a:cubicBezTo>
                          <a:lnTo>
                            <a:pt x="10002" y="24809"/>
                          </a:lnTo>
                          <a:cubicBezTo>
                            <a:pt x="12089" y="18290"/>
                            <a:pt x="11151" y="10899"/>
                            <a:pt x="6820" y="4938"/>
                          </a:cubicBezTo>
                          <a:cubicBezTo>
                            <a:pt x="5442" y="3041"/>
                            <a:pt x="3774" y="1375"/>
                            <a:pt x="1876" y="0"/>
                          </a:cubicBezTo>
                          <a:close/>
                        </a:path>
                      </a:pathLst>
                    </a:custGeom>
                    <a:solidFill>
                      <a:srgbClr val="869FB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357" name="Google Shape;5197;p77"/>
                    <p:cNvSpPr/>
                    <p:nvPr/>
                  </p:nvSpPr>
                  <p:spPr>
                    <a:xfrm>
                      <a:off x="2794481" y="1364529"/>
                      <a:ext cx="164226" cy="42924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6078" h="6816" extrusionOk="0">
                          <a:moveTo>
                            <a:pt x="12998" y="1"/>
                          </a:moveTo>
                          <a:cubicBezTo>
                            <a:pt x="8487" y="1"/>
                            <a:pt x="3935" y="1369"/>
                            <a:pt x="0" y="4210"/>
                          </a:cubicBezTo>
                          <a:lnTo>
                            <a:pt x="1876" y="6793"/>
                          </a:lnTo>
                          <a:cubicBezTo>
                            <a:pt x="5245" y="4363"/>
                            <a:pt x="9141" y="3193"/>
                            <a:pt x="13002" y="3193"/>
                          </a:cubicBezTo>
                          <a:cubicBezTo>
                            <a:pt x="16976" y="3193"/>
                            <a:pt x="20914" y="4433"/>
                            <a:pt x="24201" y="6815"/>
                          </a:cubicBezTo>
                          <a:lnTo>
                            <a:pt x="26077" y="4232"/>
                          </a:lnTo>
                          <a:cubicBezTo>
                            <a:pt x="22239" y="1449"/>
                            <a:pt x="17641" y="1"/>
                            <a:pt x="12998" y="1"/>
                          </a:cubicBezTo>
                          <a:close/>
                        </a:path>
                      </a:pathLst>
                    </a:custGeom>
                    <a:solidFill>
                      <a:srgbClr val="CFD9E0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358" name="Google Shape;5198;p77"/>
                    <p:cNvSpPr/>
                    <p:nvPr/>
                  </p:nvSpPr>
                  <p:spPr>
                    <a:xfrm>
                      <a:off x="2876645" y="1541193"/>
                      <a:ext cx="133243" cy="103518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1158" h="16438" extrusionOk="0">
                          <a:moveTo>
                            <a:pt x="18123" y="1"/>
                          </a:moveTo>
                          <a:cubicBezTo>
                            <a:pt x="16894" y="3864"/>
                            <a:pt x="14459" y="7233"/>
                            <a:pt x="11175" y="9612"/>
                          </a:cubicBezTo>
                          <a:cubicBezTo>
                            <a:pt x="7931" y="11974"/>
                            <a:pt x="4021" y="13246"/>
                            <a:pt x="8" y="13246"/>
                          </a:cubicBezTo>
                          <a:cubicBezTo>
                            <a:pt x="6" y="13246"/>
                            <a:pt x="3" y="13246"/>
                            <a:pt x="1" y="13246"/>
                          </a:cubicBezTo>
                          <a:lnTo>
                            <a:pt x="1" y="16438"/>
                          </a:lnTo>
                          <a:cubicBezTo>
                            <a:pt x="4532" y="16436"/>
                            <a:pt x="9106" y="15060"/>
                            <a:pt x="13053" y="12192"/>
                          </a:cubicBezTo>
                          <a:cubicBezTo>
                            <a:pt x="17030" y="9301"/>
                            <a:pt x="19767" y="5338"/>
                            <a:pt x="21157" y="988"/>
                          </a:cubicBezTo>
                          <a:lnTo>
                            <a:pt x="18123" y="1"/>
                          </a:lnTo>
                          <a:close/>
                        </a:path>
                      </a:pathLst>
                    </a:custGeom>
                    <a:solidFill>
                      <a:srgbClr val="667E9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359" name="Google Shape;5199;p77"/>
                    <p:cNvSpPr/>
                    <p:nvPr/>
                  </p:nvSpPr>
                  <p:spPr>
                    <a:xfrm>
                      <a:off x="2725064" y="1391035"/>
                      <a:ext cx="81238" cy="15648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2900" h="24849" extrusionOk="0">
                          <a:moveTo>
                            <a:pt x="11023" y="1"/>
                          </a:moveTo>
                          <a:cubicBezTo>
                            <a:pt x="11006" y="13"/>
                            <a:pt x="10987" y="26"/>
                            <a:pt x="10967" y="39"/>
                          </a:cubicBezTo>
                          <a:cubicBezTo>
                            <a:pt x="2989" y="5836"/>
                            <a:pt x="1" y="15945"/>
                            <a:pt x="2866" y="24848"/>
                          </a:cubicBezTo>
                          <a:lnTo>
                            <a:pt x="5900" y="23861"/>
                          </a:lnTo>
                          <a:cubicBezTo>
                            <a:pt x="3451" y="16238"/>
                            <a:pt x="6012" y="7585"/>
                            <a:pt x="12845" y="2622"/>
                          </a:cubicBezTo>
                          <a:cubicBezTo>
                            <a:pt x="12862" y="2608"/>
                            <a:pt x="12882" y="2597"/>
                            <a:pt x="12899" y="2584"/>
                          </a:cubicBezTo>
                          <a:lnTo>
                            <a:pt x="11023" y="1"/>
                          </a:lnTo>
                          <a:close/>
                        </a:path>
                      </a:pathLst>
                    </a:custGeom>
                    <a:solidFill>
                      <a:srgbClr val="213B55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</p:grpSp>
            </p:grpSp>
          </p:grpSp>
        </p:grpSp>
        <p:sp>
          <p:nvSpPr>
            <p:cNvPr id="343" name="Google Shape;5200;p77"/>
            <p:cNvSpPr/>
            <p:nvPr/>
          </p:nvSpPr>
          <p:spPr>
            <a:xfrm>
              <a:off x="2621966" y="1245876"/>
              <a:ext cx="114832" cy="86149"/>
            </a:xfrm>
            <a:custGeom>
              <a:avLst/>
              <a:gdLst/>
              <a:ahLst/>
              <a:cxnLst/>
              <a:rect l="l" t="t" r="r" b="b"/>
              <a:pathLst>
                <a:path w="10285" h="7716" extrusionOk="0">
                  <a:moveTo>
                    <a:pt x="10284" y="1"/>
                  </a:moveTo>
                  <a:lnTo>
                    <a:pt x="7413" y="282"/>
                  </a:lnTo>
                  <a:lnTo>
                    <a:pt x="7949" y="1144"/>
                  </a:lnTo>
                  <a:cubicBezTo>
                    <a:pt x="4966" y="2788"/>
                    <a:pt x="2280" y="4920"/>
                    <a:pt x="0" y="7451"/>
                  </a:cubicBezTo>
                  <a:lnTo>
                    <a:pt x="294" y="7716"/>
                  </a:lnTo>
                  <a:cubicBezTo>
                    <a:pt x="2547" y="5212"/>
                    <a:pt x="5206" y="3102"/>
                    <a:pt x="8156" y="1479"/>
                  </a:cubicBezTo>
                  <a:lnTo>
                    <a:pt x="8760" y="245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" name="Google Shape;5201;p77"/>
            <p:cNvSpPr/>
            <p:nvPr/>
          </p:nvSpPr>
          <p:spPr>
            <a:xfrm>
              <a:off x="2517909" y="1600456"/>
              <a:ext cx="54396" cy="134951"/>
            </a:xfrm>
            <a:custGeom>
              <a:avLst/>
              <a:gdLst/>
              <a:ahLst/>
              <a:cxnLst/>
              <a:rect l="l" t="t" r="r" b="b"/>
              <a:pathLst>
                <a:path w="4872" h="12087" extrusionOk="0">
                  <a:moveTo>
                    <a:pt x="4871" y="11889"/>
                  </a:moveTo>
                  <a:cubicBezTo>
                    <a:pt x="3186" y="8971"/>
                    <a:pt x="2004" y="5793"/>
                    <a:pt x="1370" y="2482"/>
                  </a:cubicBezTo>
                  <a:lnTo>
                    <a:pt x="2481" y="2209"/>
                  </a:lnTo>
                  <a:lnTo>
                    <a:pt x="620" y="0"/>
                  </a:lnTo>
                  <a:lnTo>
                    <a:pt x="1" y="2820"/>
                  </a:lnTo>
                  <a:lnTo>
                    <a:pt x="987" y="2578"/>
                  </a:lnTo>
                  <a:cubicBezTo>
                    <a:pt x="1629" y="5923"/>
                    <a:pt x="2827" y="9136"/>
                    <a:pt x="4530" y="12087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" name="Google Shape;5202;p77"/>
            <p:cNvSpPr/>
            <p:nvPr/>
          </p:nvSpPr>
          <p:spPr>
            <a:xfrm>
              <a:off x="3174265" y="1614044"/>
              <a:ext cx="46346" cy="135275"/>
            </a:xfrm>
            <a:custGeom>
              <a:avLst/>
              <a:gdLst/>
              <a:ahLst/>
              <a:cxnLst/>
              <a:rect l="l" t="t" r="r" b="b"/>
              <a:pathLst>
                <a:path w="4151" h="12116" extrusionOk="0">
                  <a:moveTo>
                    <a:pt x="4150" y="41"/>
                  </a:moveTo>
                  <a:lnTo>
                    <a:pt x="3759" y="0"/>
                  </a:lnTo>
                  <a:cubicBezTo>
                    <a:pt x="3405" y="3350"/>
                    <a:pt x="2494" y="6618"/>
                    <a:pt x="1059" y="9668"/>
                  </a:cubicBezTo>
                  <a:lnTo>
                    <a:pt x="0" y="9237"/>
                  </a:lnTo>
                  <a:lnTo>
                    <a:pt x="208" y="12116"/>
                  </a:lnTo>
                  <a:lnTo>
                    <a:pt x="2367" y="10200"/>
                  </a:lnTo>
                  <a:lnTo>
                    <a:pt x="1426" y="9817"/>
                  </a:lnTo>
                  <a:cubicBezTo>
                    <a:pt x="2873" y="6733"/>
                    <a:pt x="3793" y="3429"/>
                    <a:pt x="4150" y="4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" name="Google Shape;5203;p77"/>
            <p:cNvSpPr/>
            <p:nvPr/>
          </p:nvSpPr>
          <p:spPr>
            <a:xfrm>
              <a:off x="3023194" y="1254350"/>
              <a:ext cx="116417" cy="83525"/>
            </a:xfrm>
            <a:custGeom>
              <a:avLst/>
              <a:gdLst/>
              <a:ahLst/>
              <a:cxnLst/>
              <a:rect l="l" t="t" r="r" b="b"/>
              <a:pathLst>
                <a:path w="10427" h="7481" extrusionOk="0">
                  <a:moveTo>
                    <a:pt x="10427" y="7480"/>
                  </a:moveTo>
                  <a:lnTo>
                    <a:pt x="9270" y="4835"/>
                  </a:lnTo>
                  <a:lnTo>
                    <a:pt x="8616" y="5611"/>
                  </a:lnTo>
                  <a:cubicBezTo>
                    <a:pt x="6131" y="3282"/>
                    <a:pt x="3273" y="1386"/>
                    <a:pt x="160" y="1"/>
                  </a:cubicBezTo>
                  <a:lnTo>
                    <a:pt x="0" y="361"/>
                  </a:lnTo>
                  <a:cubicBezTo>
                    <a:pt x="3078" y="1731"/>
                    <a:pt x="5904" y="3608"/>
                    <a:pt x="8362" y="5913"/>
                  </a:cubicBezTo>
                  <a:lnTo>
                    <a:pt x="7624" y="6787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" name="Google Shape;5204;p77"/>
            <p:cNvSpPr/>
            <p:nvPr/>
          </p:nvSpPr>
          <p:spPr>
            <a:xfrm rot="8660313">
              <a:off x="2818264" y="1861446"/>
              <a:ext cx="116433" cy="83536"/>
            </a:xfrm>
            <a:custGeom>
              <a:avLst/>
              <a:gdLst/>
              <a:ahLst/>
              <a:cxnLst/>
              <a:rect l="l" t="t" r="r" b="b"/>
              <a:pathLst>
                <a:path w="10427" h="7481" extrusionOk="0">
                  <a:moveTo>
                    <a:pt x="10427" y="7480"/>
                  </a:moveTo>
                  <a:lnTo>
                    <a:pt x="9270" y="4835"/>
                  </a:lnTo>
                  <a:lnTo>
                    <a:pt x="8616" y="5611"/>
                  </a:lnTo>
                  <a:cubicBezTo>
                    <a:pt x="6131" y="3282"/>
                    <a:pt x="3273" y="1386"/>
                    <a:pt x="160" y="1"/>
                  </a:cubicBezTo>
                  <a:lnTo>
                    <a:pt x="0" y="361"/>
                  </a:lnTo>
                  <a:cubicBezTo>
                    <a:pt x="3078" y="1731"/>
                    <a:pt x="5904" y="3608"/>
                    <a:pt x="8362" y="5913"/>
                  </a:cubicBezTo>
                  <a:lnTo>
                    <a:pt x="7624" y="6787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75" name="Google Shape;5205;p77"/>
          <p:cNvGrpSpPr/>
          <p:nvPr/>
        </p:nvGrpSpPr>
        <p:grpSpPr>
          <a:xfrm>
            <a:off x="3986344" y="2371408"/>
            <a:ext cx="1569144" cy="591015"/>
            <a:chOff x="3820100" y="3023049"/>
            <a:chExt cx="1303926" cy="491162"/>
          </a:xfrm>
        </p:grpSpPr>
        <p:grpSp>
          <p:nvGrpSpPr>
            <p:cNvPr id="376" name="Google Shape;5206;p77"/>
            <p:cNvGrpSpPr/>
            <p:nvPr/>
          </p:nvGrpSpPr>
          <p:grpSpPr>
            <a:xfrm>
              <a:off x="3820100" y="3023072"/>
              <a:ext cx="1303926" cy="491139"/>
              <a:chOff x="3820100" y="3023072"/>
              <a:chExt cx="1303926" cy="491139"/>
            </a:xfrm>
          </p:grpSpPr>
          <p:sp>
            <p:nvSpPr>
              <p:cNvPr id="386" name="Google Shape;5207;p77"/>
              <p:cNvSpPr/>
              <p:nvPr/>
            </p:nvSpPr>
            <p:spPr>
              <a:xfrm>
                <a:off x="3820100" y="3023072"/>
                <a:ext cx="505424" cy="491139"/>
              </a:xfrm>
              <a:custGeom>
                <a:avLst/>
                <a:gdLst/>
                <a:ahLst/>
                <a:cxnLst/>
                <a:rect l="l" t="t" r="r" b="b"/>
                <a:pathLst>
                  <a:path w="45218" h="43940" extrusionOk="0">
                    <a:moveTo>
                      <a:pt x="0" y="0"/>
                    </a:moveTo>
                    <a:cubicBezTo>
                      <a:pt x="0" y="24200"/>
                      <a:pt x="19796" y="43939"/>
                      <a:pt x="44111" y="43939"/>
                    </a:cubicBezTo>
                    <a:lnTo>
                      <a:pt x="45218" y="43939"/>
                    </a:lnTo>
                    <a:lnTo>
                      <a:pt x="45218" y="34795"/>
                    </a:lnTo>
                    <a:lnTo>
                      <a:pt x="44111" y="34795"/>
                    </a:lnTo>
                    <a:cubicBezTo>
                      <a:pt x="24972" y="34795"/>
                      <a:pt x="9345" y="19439"/>
                      <a:pt x="9103" y="450"/>
                    </a:cubicBezTo>
                    <a:cubicBezTo>
                      <a:pt x="9103" y="301"/>
                      <a:pt x="9100" y="150"/>
                      <a:pt x="9100" y="0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7" name="Google Shape;5208;p77"/>
              <p:cNvSpPr/>
              <p:nvPr/>
            </p:nvSpPr>
            <p:spPr>
              <a:xfrm>
                <a:off x="4323828" y="3411976"/>
                <a:ext cx="800197" cy="102229"/>
              </a:xfrm>
              <a:custGeom>
                <a:avLst/>
                <a:gdLst/>
                <a:ahLst/>
                <a:cxnLst/>
                <a:rect l="l" t="t" r="r" b="b"/>
                <a:pathLst>
                  <a:path w="71590" h="9146" extrusionOk="0">
                    <a:moveTo>
                      <a:pt x="1" y="1"/>
                    </a:moveTo>
                    <a:lnTo>
                      <a:pt x="1" y="9145"/>
                    </a:lnTo>
                    <a:lnTo>
                      <a:pt x="71589" y="9145"/>
                    </a:lnTo>
                    <a:lnTo>
                      <a:pt x="71589" y="1"/>
                    </a:ln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77" name="Google Shape;5209;p77"/>
            <p:cNvGrpSpPr/>
            <p:nvPr/>
          </p:nvGrpSpPr>
          <p:grpSpPr>
            <a:xfrm>
              <a:off x="4132439" y="3023645"/>
              <a:ext cx="393633" cy="177096"/>
              <a:chOff x="4132439" y="3023645"/>
              <a:chExt cx="393633" cy="177096"/>
            </a:xfrm>
          </p:grpSpPr>
          <p:sp>
            <p:nvSpPr>
              <p:cNvPr id="384" name="Google Shape;5210;p77"/>
              <p:cNvSpPr/>
              <p:nvPr/>
            </p:nvSpPr>
            <p:spPr>
              <a:xfrm>
                <a:off x="4132439" y="3023645"/>
                <a:ext cx="190085" cy="177096"/>
              </a:xfrm>
              <a:custGeom>
                <a:avLst/>
                <a:gdLst/>
                <a:ahLst/>
                <a:cxnLst/>
                <a:rect l="l" t="t" r="r" b="b"/>
                <a:pathLst>
                  <a:path w="17006" h="15844" extrusionOk="0">
                    <a:moveTo>
                      <a:pt x="0" y="1"/>
                    </a:moveTo>
                    <a:cubicBezTo>
                      <a:pt x="0" y="5035"/>
                      <a:pt x="2405" y="9521"/>
                      <a:pt x="6124" y="12423"/>
                    </a:cubicBezTo>
                    <a:cubicBezTo>
                      <a:pt x="8932" y="14639"/>
                      <a:pt x="12404" y="15844"/>
                      <a:pt x="15981" y="15844"/>
                    </a:cubicBezTo>
                    <a:lnTo>
                      <a:pt x="17005" y="15844"/>
                    </a:lnTo>
                    <a:lnTo>
                      <a:pt x="17005" y="6962"/>
                    </a:lnTo>
                    <a:lnTo>
                      <a:pt x="15905" y="6962"/>
                    </a:lnTo>
                    <a:cubicBezTo>
                      <a:pt x="12043" y="6962"/>
                      <a:pt x="8822" y="3862"/>
                      <a:pt x="8822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" name="Google Shape;5211;p77"/>
              <p:cNvSpPr/>
              <p:nvPr/>
            </p:nvSpPr>
            <p:spPr>
              <a:xfrm>
                <a:off x="4318649" y="3101461"/>
                <a:ext cx="207423" cy="99267"/>
              </a:xfrm>
              <a:custGeom>
                <a:avLst/>
                <a:gdLst/>
                <a:ahLst/>
                <a:cxnLst/>
                <a:rect l="l" t="t" r="r" b="b"/>
                <a:pathLst>
                  <a:path w="18211" h="8881" extrusionOk="0">
                    <a:moveTo>
                      <a:pt x="0" y="0"/>
                    </a:moveTo>
                    <a:lnTo>
                      <a:pt x="0" y="8880"/>
                    </a:lnTo>
                    <a:lnTo>
                      <a:pt x="18210" y="8880"/>
                    </a:lnTo>
                    <a:lnTo>
                      <a:pt x="18210" y="0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78" name="Google Shape;5212;p77"/>
            <p:cNvGrpSpPr/>
            <p:nvPr/>
          </p:nvGrpSpPr>
          <p:grpSpPr>
            <a:xfrm>
              <a:off x="3921811" y="3023049"/>
              <a:ext cx="1002397" cy="388943"/>
              <a:chOff x="3921811" y="3023049"/>
              <a:chExt cx="1002397" cy="388943"/>
            </a:xfrm>
          </p:grpSpPr>
          <p:sp>
            <p:nvSpPr>
              <p:cNvPr id="382" name="Google Shape;5213;p77"/>
              <p:cNvSpPr/>
              <p:nvPr/>
            </p:nvSpPr>
            <p:spPr>
              <a:xfrm>
                <a:off x="3921811" y="3023049"/>
                <a:ext cx="403709" cy="388943"/>
              </a:xfrm>
              <a:custGeom>
                <a:avLst/>
                <a:gdLst/>
                <a:ahLst/>
                <a:cxnLst/>
                <a:rect l="l" t="t" r="r" b="b"/>
                <a:pathLst>
                  <a:path w="36118" h="34797" extrusionOk="0">
                    <a:moveTo>
                      <a:pt x="0" y="1"/>
                    </a:moveTo>
                    <a:cubicBezTo>
                      <a:pt x="0" y="152"/>
                      <a:pt x="3" y="301"/>
                      <a:pt x="3" y="452"/>
                    </a:cubicBezTo>
                    <a:cubicBezTo>
                      <a:pt x="245" y="19441"/>
                      <a:pt x="15879" y="34797"/>
                      <a:pt x="35018" y="34797"/>
                    </a:cubicBezTo>
                    <a:lnTo>
                      <a:pt x="36118" y="34797"/>
                    </a:lnTo>
                    <a:lnTo>
                      <a:pt x="36118" y="25652"/>
                    </a:lnTo>
                    <a:lnTo>
                      <a:pt x="34843" y="25652"/>
                    </a:lnTo>
                    <a:lnTo>
                      <a:pt x="34798" y="25632"/>
                    </a:lnTo>
                    <a:cubicBezTo>
                      <a:pt x="20649" y="25575"/>
                      <a:pt x="9181" y="14193"/>
                      <a:pt x="9115" y="123"/>
                    </a:cubicBezTo>
                    <a:cubicBezTo>
                      <a:pt x="9115" y="81"/>
                      <a:pt x="9108" y="42"/>
                      <a:pt x="9108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" name="Google Shape;5214;p77"/>
              <p:cNvSpPr/>
              <p:nvPr/>
            </p:nvSpPr>
            <p:spPr>
              <a:xfrm>
                <a:off x="4322109" y="3309770"/>
                <a:ext cx="602098" cy="102218"/>
              </a:xfrm>
              <a:custGeom>
                <a:avLst/>
                <a:gdLst/>
                <a:ahLst/>
                <a:cxnLst/>
                <a:rect l="l" t="t" r="r" b="b"/>
                <a:pathLst>
                  <a:path w="53867" h="9145" extrusionOk="0">
                    <a:moveTo>
                      <a:pt x="1" y="0"/>
                    </a:moveTo>
                    <a:lnTo>
                      <a:pt x="1" y="9145"/>
                    </a:lnTo>
                    <a:lnTo>
                      <a:pt x="53867" y="9145"/>
                    </a:lnTo>
                    <a:lnTo>
                      <a:pt x="53867" y="0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79" name="Google Shape;5215;p77"/>
            <p:cNvGrpSpPr/>
            <p:nvPr/>
          </p:nvGrpSpPr>
          <p:grpSpPr>
            <a:xfrm>
              <a:off x="4023645" y="3023049"/>
              <a:ext cx="683032" cy="286722"/>
              <a:chOff x="4023645" y="3023049"/>
              <a:chExt cx="683032" cy="286722"/>
            </a:xfrm>
          </p:grpSpPr>
          <p:sp>
            <p:nvSpPr>
              <p:cNvPr id="380" name="Google Shape;5216;p77"/>
              <p:cNvSpPr/>
              <p:nvPr/>
            </p:nvSpPr>
            <p:spPr>
              <a:xfrm>
                <a:off x="4023645" y="3023049"/>
                <a:ext cx="300664" cy="286524"/>
              </a:xfrm>
              <a:custGeom>
                <a:avLst/>
                <a:gdLst/>
                <a:ahLst/>
                <a:cxnLst/>
                <a:rect l="l" t="t" r="r" b="b"/>
                <a:pathLst>
                  <a:path w="26899" h="25634" extrusionOk="0">
                    <a:moveTo>
                      <a:pt x="1" y="1"/>
                    </a:moveTo>
                    <a:cubicBezTo>
                      <a:pt x="1" y="42"/>
                      <a:pt x="4" y="81"/>
                      <a:pt x="4" y="121"/>
                    </a:cubicBezTo>
                    <a:cubicBezTo>
                      <a:pt x="70" y="14193"/>
                      <a:pt x="11538" y="25575"/>
                      <a:pt x="25687" y="25630"/>
                    </a:cubicBezTo>
                    <a:cubicBezTo>
                      <a:pt x="25723" y="25630"/>
                      <a:pt x="25757" y="25634"/>
                      <a:pt x="25792" y="25634"/>
                    </a:cubicBezTo>
                    <a:lnTo>
                      <a:pt x="26899" y="25634"/>
                    </a:lnTo>
                    <a:lnTo>
                      <a:pt x="26899" y="15842"/>
                    </a:lnTo>
                    <a:lnTo>
                      <a:pt x="25768" y="15842"/>
                    </a:lnTo>
                    <a:cubicBezTo>
                      <a:pt x="22191" y="15842"/>
                      <a:pt x="18719" y="14637"/>
                      <a:pt x="15911" y="12423"/>
                    </a:cubicBezTo>
                    <a:cubicBezTo>
                      <a:pt x="12192" y="9521"/>
                      <a:pt x="9787" y="5035"/>
                      <a:pt x="9787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" name="Google Shape;5217;p77"/>
              <p:cNvSpPr/>
              <p:nvPr/>
            </p:nvSpPr>
            <p:spPr>
              <a:xfrm>
                <a:off x="4314850" y="3200125"/>
                <a:ext cx="391827" cy="109646"/>
              </a:xfrm>
              <a:custGeom>
                <a:avLst/>
                <a:gdLst/>
                <a:ahLst/>
                <a:cxnLst/>
                <a:rect l="l" t="t" r="r" b="b"/>
                <a:pathLst>
                  <a:path w="35055" h="9792" extrusionOk="0">
                    <a:moveTo>
                      <a:pt x="1" y="0"/>
                    </a:moveTo>
                    <a:lnTo>
                      <a:pt x="1" y="88"/>
                    </a:lnTo>
                    <a:lnTo>
                      <a:pt x="1" y="9792"/>
                    </a:lnTo>
                    <a:lnTo>
                      <a:pt x="35054" y="9792"/>
                    </a:lnTo>
                    <a:lnTo>
                      <a:pt x="35054" y="0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388" name="Google Shape;5218;p77"/>
          <p:cNvGrpSpPr/>
          <p:nvPr/>
        </p:nvGrpSpPr>
        <p:grpSpPr>
          <a:xfrm>
            <a:off x="1618466" y="1498253"/>
            <a:ext cx="713522" cy="688025"/>
            <a:chOff x="1706078" y="2092648"/>
            <a:chExt cx="660913" cy="637296"/>
          </a:xfrm>
        </p:grpSpPr>
        <p:sp>
          <p:nvSpPr>
            <p:cNvPr id="389" name="Google Shape;5219;p77"/>
            <p:cNvSpPr/>
            <p:nvPr/>
          </p:nvSpPr>
          <p:spPr>
            <a:xfrm>
              <a:off x="1745332" y="2158066"/>
              <a:ext cx="571867" cy="571878"/>
            </a:xfrm>
            <a:custGeom>
              <a:avLst/>
              <a:gdLst/>
              <a:ahLst/>
              <a:cxnLst/>
              <a:rect l="l" t="t" r="r" b="b"/>
              <a:pathLst>
                <a:path w="107747" h="107749" extrusionOk="0">
                  <a:moveTo>
                    <a:pt x="53874" y="11565"/>
                  </a:moveTo>
                  <a:cubicBezTo>
                    <a:pt x="77238" y="11565"/>
                    <a:pt x="96182" y="30509"/>
                    <a:pt x="96182" y="53873"/>
                  </a:cubicBezTo>
                  <a:cubicBezTo>
                    <a:pt x="96182" y="77240"/>
                    <a:pt x="77240" y="96182"/>
                    <a:pt x="53874" y="96182"/>
                  </a:cubicBezTo>
                  <a:cubicBezTo>
                    <a:pt x="30507" y="96182"/>
                    <a:pt x="11565" y="77240"/>
                    <a:pt x="11565" y="53873"/>
                  </a:cubicBezTo>
                  <a:cubicBezTo>
                    <a:pt x="11565" y="30509"/>
                    <a:pt x="30507" y="11565"/>
                    <a:pt x="53874" y="11565"/>
                  </a:cubicBezTo>
                  <a:close/>
                  <a:moveTo>
                    <a:pt x="53874" y="1"/>
                  </a:moveTo>
                  <a:cubicBezTo>
                    <a:pt x="24120" y="1"/>
                    <a:pt x="1" y="24120"/>
                    <a:pt x="1" y="53873"/>
                  </a:cubicBezTo>
                  <a:cubicBezTo>
                    <a:pt x="1" y="83626"/>
                    <a:pt x="24120" y="107748"/>
                    <a:pt x="53874" y="107748"/>
                  </a:cubicBezTo>
                  <a:cubicBezTo>
                    <a:pt x="83625" y="107748"/>
                    <a:pt x="107746" y="83626"/>
                    <a:pt x="107746" y="53873"/>
                  </a:cubicBezTo>
                  <a:cubicBezTo>
                    <a:pt x="107746" y="24120"/>
                    <a:pt x="83627" y="1"/>
                    <a:pt x="53874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390" name="Google Shape;5220;p77"/>
            <p:cNvGrpSpPr/>
            <p:nvPr/>
          </p:nvGrpSpPr>
          <p:grpSpPr>
            <a:xfrm>
              <a:off x="1706078" y="2092648"/>
              <a:ext cx="660913" cy="575241"/>
              <a:chOff x="1706078" y="2092648"/>
              <a:chExt cx="660913" cy="575241"/>
            </a:xfrm>
          </p:grpSpPr>
          <p:sp>
            <p:nvSpPr>
              <p:cNvPr id="391" name="Google Shape;5221;p77"/>
              <p:cNvSpPr/>
              <p:nvPr/>
            </p:nvSpPr>
            <p:spPr>
              <a:xfrm>
                <a:off x="1938891" y="2092648"/>
                <a:ext cx="192041" cy="353676"/>
              </a:xfrm>
              <a:custGeom>
                <a:avLst/>
                <a:gdLst/>
                <a:ahLst/>
                <a:cxnLst/>
                <a:rect l="l" t="t" r="r" b="b"/>
                <a:pathLst>
                  <a:path w="36183" h="66637" extrusionOk="0">
                    <a:moveTo>
                      <a:pt x="18094" y="1"/>
                    </a:moveTo>
                    <a:cubicBezTo>
                      <a:pt x="8801" y="1"/>
                      <a:pt x="1202" y="7552"/>
                      <a:pt x="1202" y="16877"/>
                    </a:cubicBezTo>
                    <a:cubicBezTo>
                      <a:pt x="1202" y="23723"/>
                      <a:pt x="5288" y="29491"/>
                      <a:pt x="11057" y="32260"/>
                    </a:cubicBezTo>
                    <a:cubicBezTo>
                      <a:pt x="13944" y="33580"/>
                      <a:pt x="15864" y="36464"/>
                      <a:pt x="15864" y="39714"/>
                    </a:cubicBezTo>
                    <a:cubicBezTo>
                      <a:pt x="15864" y="42954"/>
                      <a:pt x="13829" y="45963"/>
                      <a:pt x="10817" y="47040"/>
                    </a:cubicBezTo>
                    <a:cubicBezTo>
                      <a:pt x="6250" y="48723"/>
                      <a:pt x="2404" y="51972"/>
                      <a:pt x="1" y="56176"/>
                    </a:cubicBezTo>
                    <a:lnTo>
                      <a:pt x="18155" y="66637"/>
                    </a:lnTo>
                    <a:lnTo>
                      <a:pt x="36182" y="56176"/>
                    </a:lnTo>
                    <a:cubicBezTo>
                      <a:pt x="33779" y="51975"/>
                      <a:pt x="29930" y="48725"/>
                      <a:pt x="25479" y="47040"/>
                    </a:cubicBezTo>
                    <a:cubicBezTo>
                      <a:pt x="22352" y="45966"/>
                      <a:pt x="20316" y="42957"/>
                      <a:pt x="20316" y="39714"/>
                    </a:cubicBezTo>
                    <a:lnTo>
                      <a:pt x="20316" y="39474"/>
                    </a:lnTo>
                    <a:cubicBezTo>
                      <a:pt x="20316" y="36349"/>
                      <a:pt x="22239" y="33578"/>
                      <a:pt x="24998" y="32260"/>
                    </a:cubicBezTo>
                    <a:cubicBezTo>
                      <a:pt x="31250" y="29491"/>
                      <a:pt x="35461" y="22999"/>
                      <a:pt x="34980" y="15676"/>
                    </a:cubicBezTo>
                    <a:cubicBezTo>
                      <a:pt x="34375" y="7376"/>
                      <a:pt x="27644" y="646"/>
                      <a:pt x="19357" y="47"/>
                    </a:cubicBezTo>
                    <a:cubicBezTo>
                      <a:pt x="18933" y="18"/>
                      <a:pt x="18513" y="1"/>
                      <a:pt x="1809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" name="Google Shape;5222;p77"/>
              <p:cNvSpPr/>
              <p:nvPr/>
            </p:nvSpPr>
            <p:spPr>
              <a:xfrm>
                <a:off x="1706078" y="2390779"/>
                <a:ext cx="329208" cy="277004"/>
              </a:xfrm>
              <a:custGeom>
                <a:avLst/>
                <a:gdLst/>
                <a:ahLst/>
                <a:cxnLst/>
                <a:rect l="l" t="t" r="r" b="b"/>
                <a:pathLst>
                  <a:path w="62027" h="52191" extrusionOk="0">
                    <a:moveTo>
                      <a:pt x="43872" y="1"/>
                    </a:moveTo>
                    <a:cubicBezTo>
                      <a:pt x="41468" y="4212"/>
                      <a:pt x="40629" y="9019"/>
                      <a:pt x="41353" y="13829"/>
                    </a:cubicBezTo>
                    <a:cubicBezTo>
                      <a:pt x="41946" y="17069"/>
                      <a:pt x="40389" y="20321"/>
                      <a:pt x="37504" y="21878"/>
                    </a:cubicBezTo>
                    <a:lnTo>
                      <a:pt x="37379" y="22004"/>
                    </a:lnTo>
                    <a:cubicBezTo>
                      <a:pt x="36131" y="22712"/>
                      <a:pt x="34723" y="23085"/>
                      <a:pt x="33288" y="23090"/>
                    </a:cubicBezTo>
                    <a:cubicBezTo>
                      <a:pt x="31652" y="23095"/>
                      <a:pt x="30056" y="22587"/>
                      <a:pt x="28724" y="21638"/>
                    </a:cubicBezTo>
                    <a:cubicBezTo>
                      <a:pt x="25815" y="19553"/>
                      <a:pt x="22344" y="18435"/>
                      <a:pt x="18815" y="18435"/>
                    </a:cubicBezTo>
                    <a:cubicBezTo>
                      <a:pt x="15632" y="18435"/>
                      <a:pt x="12399" y="19345"/>
                      <a:pt x="9490" y="21282"/>
                    </a:cubicBezTo>
                    <a:cubicBezTo>
                      <a:pt x="2520" y="25965"/>
                      <a:pt x="1" y="35101"/>
                      <a:pt x="3721" y="42677"/>
                    </a:cubicBezTo>
                    <a:cubicBezTo>
                      <a:pt x="6677" y="48755"/>
                      <a:pt x="12664" y="52191"/>
                      <a:pt x="18840" y="52191"/>
                    </a:cubicBezTo>
                    <a:cubicBezTo>
                      <a:pt x="21707" y="52191"/>
                      <a:pt x="24613" y="51450"/>
                      <a:pt x="27282" y="49890"/>
                    </a:cubicBezTo>
                    <a:cubicBezTo>
                      <a:pt x="33291" y="46525"/>
                      <a:pt x="36303" y="40151"/>
                      <a:pt x="35694" y="33659"/>
                    </a:cubicBezTo>
                    <a:cubicBezTo>
                      <a:pt x="35456" y="30534"/>
                      <a:pt x="37024" y="27407"/>
                      <a:pt x="39783" y="25852"/>
                    </a:cubicBezTo>
                    <a:cubicBezTo>
                      <a:pt x="41044" y="25114"/>
                      <a:pt x="42424" y="24748"/>
                      <a:pt x="43786" y="24748"/>
                    </a:cubicBezTo>
                    <a:cubicBezTo>
                      <a:pt x="45537" y="24748"/>
                      <a:pt x="47261" y="25356"/>
                      <a:pt x="48676" y="26573"/>
                    </a:cubicBezTo>
                    <a:cubicBezTo>
                      <a:pt x="52525" y="29572"/>
                      <a:pt x="57216" y="31255"/>
                      <a:pt x="62026" y="31255"/>
                    </a:cubicBezTo>
                    <a:lnTo>
                      <a:pt x="62026" y="10461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" name="Google Shape;5223;p77"/>
              <p:cNvSpPr/>
              <p:nvPr/>
            </p:nvSpPr>
            <p:spPr>
              <a:xfrm>
                <a:off x="2035235" y="2390779"/>
                <a:ext cx="331756" cy="277110"/>
              </a:xfrm>
              <a:custGeom>
                <a:avLst/>
                <a:gdLst/>
                <a:ahLst/>
                <a:cxnLst/>
                <a:rect l="l" t="t" r="r" b="b"/>
                <a:pathLst>
                  <a:path w="62507" h="52211" extrusionOk="0">
                    <a:moveTo>
                      <a:pt x="18030" y="1"/>
                    </a:moveTo>
                    <a:lnTo>
                      <a:pt x="0" y="10461"/>
                    </a:lnTo>
                    <a:lnTo>
                      <a:pt x="0" y="31253"/>
                    </a:lnTo>
                    <a:cubicBezTo>
                      <a:pt x="4807" y="31253"/>
                      <a:pt x="9489" y="29570"/>
                      <a:pt x="13222" y="26570"/>
                    </a:cubicBezTo>
                    <a:cubicBezTo>
                      <a:pt x="15722" y="24434"/>
                      <a:pt x="19307" y="24145"/>
                      <a:pt x="22118" y="25849"/>
                    </a:cubicBezTo>
                    <a:lnTo>
                      <a:pt x="22359" y="25965"/>
                    </a:lnTo>
                    <a:cubicBezTo>
                      <a:pt x="25003" y="27532"/>
                      <a:pt x="26560" y="30534"/>
                      <a:pt x="26204" y="33659"/>
                    </a:cubicBezTo>
                    <a:cubicBezTo>
                      <a:pt x="25599" y="40389"/>
                      <a:pt x="28964" y="47244"/>
                      <a:pt x="35578" y="50486"/>
                    </a:cubicBezTo>
                    <a:cubicBezTo>
                      <a:pt x="37877" y="51619"/>
                      <a:pt x="40405" y="52210"/>
                      <a:pt x="42968" y="52208"/>
                    </a:cubicBezTo>
                    <a:cubicBezTo>
                      <a:pt x="48435" y="52208"/>
                      <a:pt x="53755" y="49544"/>
                      <a:pt x="56978" y="44840"/>
                    </a:cubicBezTo>
                    <a:cubicBezTo>
                      <a:pt x="62506" y="36540"/>
                      <a:pt x="59862" y="25484"/>
                      <a:pt x="51447" y="20674"/>
                    </a:cubicBezTo>
                    <a:cubicBezTo>
                      <a:pt x="48774" y="19149"/>
                      <a:pt x="45855" y="18413"/>
                      <a:pt x="42983" y="18413"/>
                    </a:cubicBezTo>
                    <a:cubicBezTo>
                      <a:pt x="39520" y="18413"/>
                      <a:pt x="36121" y="19482"/>
                      <a:pt x="33290" y="21523"/>
                    </a:cubicBezTo>
                    <a:cubicBezTo>
                      <a:pt x="30671" y="23429"/>
                      <a:pt x="27161" y="23571"/>
                      <a:pt x="24397" y="21878"/>
                    </a:cubicBezTo>
                    <a:cubicBezTo>
                      <a:pt x="21510" y="20321"/>
                      <a:pt x="19955" y="17069"/>
                      <a:pt x="20549" y="13829"/>
                    </a:cubicBezTo>
                    <a:cubicBezTo>
                      <a:pt x="21272" y="9019"/>
                      <a:pt x="20433" y="4212"/>
                      <a:pt x="18030" y="1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394" name="Google Shape;5224;p77"/>
          <p:cNvGrpSpPr/>
          <p:nvPr/>
        </p:nvGrpSpPr>
        <p:grpSpPr>
          <a:xfrm>
            <a:off x="6380325" y="615802"/>
            <a:ext cx="1317459" cy="684168"/>
            <a:chOff x="238125" y="999450"/>
            <a:chExt cx="7140700" cy="3708225"/>
          </a:xfrm>
        </p:grpSpPr>
        <p:sp>
          <p:nvSpPr>
            <p:cNvPr id="395" name="Google Shape;5225;p77"/>
            <p:cNvSpPr/>
            <p:nvPr/>
          </p:nvSpPr>
          <p:spPr>
            <a:xfrm>
              <a:off x="2171975" y="3872925"/>
              <a:ext cx="7900" cy="25"/>
            </a:xfrm>
            <a:custGeom>
              <a:avLst/>
              <a:gdLst/>
              <a:ahLst/>
              <a:cxnLst/>
              <a:rect l="l" t="t" r="r" b="b"/>
              <a:pathLst>
                <a:path w="316" h="1" extrusionOk="0">
                  <a:moveTo>
                    <a:pt x="316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" name="Google Shape;5226;p77"/>
            <p:cNvSpPr/>
            <p:nvPr/>
          </p:nvSpPr>
          <p:spPr>
            <a:xfrm>
              <a:off x="2180300" y="999450"/>
              <a:ext cx="3256350" cy="3708225"/>
            </a:xfrm>
            <a:custGeom>
              <a:avLst/>
              <a:gdLst/>
              <a:ahLst/>
              <a:cxnLst/>
              <a:rect l="l" t="t" r="r" b="b"/>
              <a:pathLst>
                <a:path w="130254" h="148329" extrusionOk="0">
                  <a:moveTo>
                    <a:pt x="130254" y="0"/>
                  </a:moveTo>
                  <a:cubicBezTo>
                    <a:pt x="90641" y="0"/>
                    <a:pt x="69506" y="34788"/>
                    <a:pt x="50871" y="65485"/>
                  </a:cubicBezTo>
                  <a:cubicBezTo>
                    <a:pt x="32725" y="95360"/>
                    <a:pt x="19404" y="114939"/>
                    <a:pt x="0" y="114939"/>
                  </a:cubicBezTo>
                  <a:cubicBezTo>
                    <a:pt x="9213" y="114939"/>
                    <a:pt x="16695" y="122421"/>
                    <a:pt x="16695" y="131634"/>
                  </a:cubicBezTo>
                  <a:cubicBezTo>
                    <a:pt x="16695" y="140846"/>
                    <a:pt x="9213" y="148328"/>
                    <a:pt x="0" y="148328"/>
                  </a:cubicBezTo>
                  <a:cubicBezTo>
                    <a:pt x="39630" y="148328"/>
                    <a:pt x="60765" y="113541"/>
                    <a:pt x="79400" y="82844"/>
                  </a:cubicBezTo>
                  <a:cubicBezTo>
                    <a:pt x="97528" y="52951"/>
                    <a:pt x="110867" y="33372"/>
                    <a:pt x="130254" y="33372"/>
                  </a:cubicBezTo>
                  <a:cubicBezTo>
                    <a:pt x="121041" y="33075"/>
                    <a:pt x="113804" y="25383"/>
                    <a:pt x="114083" y="16170"/>
                  </a:cubicBezTo>
                  <a:cubicBezTo>
                    <a:pt x="114346" y="7360"/>
                    <a:pt x="121425" y="280"/>
                    <a:pt x="130254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" name="Google Shape;5227;p77"/>
            <p:cNvSpPr/>
            <p:nvPr/>
          </p:nvSpPr>
          <p:spPr>
            <a:xfrm>
              <a:off x="238125" y="2853750"/>
              <a:ext cx="2358675" cy="1853475"/>
            </a:xfrm>
            <a:custGeom>
              <a:avLst/>
              <a:gdLst/>
              <a:ahLst/>
              <a:cxnLst/>
              <a:rect l="l" t="t" r="r" b="b"/>
              <a:pathLst>
                <a:path w="94347" h="74139" extrusionOk="0">
                  <a:moveTo>
                    <a:pt x="33354" y="1"/>
                  </a:moveTo>
                  <a:cubicBezTo>
                    <a:pt x="33354" y="9196"/>
                    <a:pt x="25872" y="16661"/>
                    <a:pt x="16642" y="16661"/>
                  </a:cubicBezTo>
                  <a:cubicBezTo>
                    <a:pt x="7482" y="16661"/>
                    <a:pt x="0" y="9196"/>
                    <a:pt x="0" y="1"/>
                  </a:cubicBezTo>
                  <a:lnTo>
                    <a:pt x="0" y="1"/>
                  </a:lnTo>
                  <a:cubicBezTo>
                    <a:pt x="0" y="40872"/>
                    <a:pt x="34858" y="74139"/>
                    <a:pt x="77670" y="74139"/>
                  </a:cubicBezTo>
                  <a:cubicBezTo>
                    <a:pt x="86882" y="74139"/>
                    <a:pt x="94347" y="66657"/>
                    <a:pt x="94347" y="57444"/>
                  </a:cubicBezTo>
                  <a:cubicBezTo>
                    <a:pt x="94347" y="48214"/>
                    <a:pt x="86882" y="40767"/>
                    <a:pt x="77670" y="40767"/>
                  </a:cubicBezTo>
                  <a:lnTo>
                    <a:pt x="77355" y="40767"/>
                  </a:lnTo>
                  <a:cubicBezTo>
                    <a:pt x="53073" y="40610"/>
                    <a:pt x="33354" y="22394"/>
                    <a:pt x="33354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" name="Google Shape;5228;p77"/>
            <p:cNvSpPr/>
            <p:nvPr/>
          </p:nvSpPr>
          <p:spPr>
            <a:xfrm>
              <a:off x="238125" y="999450"/>
              <a:ext cx="1942200" cy="2270400"/>
            </a:xfrm>
            <a:custGeom>
              <a:avLst/>
              <a:gdLst/>
              <a:ahLst/>
              <a:cxnLst/>
              <a:rect l="l" t="t" r="r" b="b"/>
              <a:pathLst>
                <a:path w="77688" h="90816" extrusionOk="0">
                  <a:moveTo>
                    <a:pt x="77687" y="0"/>
                  </a:moveTo>
                  <a:cubicBezTo>
                    <a:pt x="34858" y="0"/>
                    <a:pt x="0" y="33249"/>
                    <a:pt x="0" y="74138"/>
                  </a:cubicBezTo>
                  <a:cubicBezTo>
                    <a:pt x="0" y="83368"/>
                    <a:pt x="7482" y="90815"/>
                    <a:pt x="16695" y="90815"/>
                  </a:cubicBezTo>
                  <a:cubicBezTo>
                    <a:pt x="25925" y="90815"/>
                    <a:pt x="33372" y="83351"/>
                    <a:pt x="33389" y="74138"/>
                  </a:cubicBezTo>
                  <a:lnTo>
                    <a:pt x="33389" y="74120"/>
                  </a:lnTo>
                  <a:cubicBezTo>
                    <a:pt x="33389" y="51654"/>
                    <a:pt x="53222" y="33378"/>
                    <a:pt x="77639" y="33354"/>
                  </a:cubicBezTo>
                  <a:lnTo>
                    <a:pt x="77639" y="33354"/>
                  </a:lnTo>
                  <a:cubicBezTo>
                    <a:pt x="77644" y="33354"/>
                    <a:pt x="77650" y="33354"/>
                    <a:pt x="77655" y="33354"/>
                  </a:cubicBezTo>
                  <a:cubicBezTo>
                    <a:pt x="77666" y="33354"/>
                    <a:pt x="77676" y="33354"/>
                    <a:pt x="77687" y="33354"/>
                  </a:cubicBezTo>
                  <a:cubicBezTo>
                    <a:pt x="77671" y="33354"/>
                    <a:pt x="77655" y="33354"/>
                    <a:pt x="77639" y="33354"/>
                  </a:cubicBezTo>
                  <a:lnTo>
                    <a:pt x="77639" y="33354"/>
                  </a:lnTo>
                  <a:cubicBezTo>
                    <a:pt x="68431" y="33346"/>
                    <a:pt x="60992" y="25874"/>
                    <a:pt x="60992" y="16695"/>
                  </a:cubicBezTo>
                  <a:cubicBezTo>
                    <a:pt x="60992" y="7482"/>
                    <a:pt x="68457" y="0"/>
                    <a:pt x="77687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" name="Google Shape;5229;p77"/>
            <p:cNvSpPr/>
            <p:nvPr/>
          </p:nvSpPr>
          <p:spPr>
            <a:xfrm>
              <a:off x="3808250" y="28528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DB6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" name="Google Shape;5230;p77"/>
            <p:cNvSpPr/>
            <p:nvPr/>
          </p:nvSpPr>
          <p:spPr>
            <a:xfrm>
              <a:off x="1762475" y="999450"/>
              <a:ext cx="2386250" cy="2044875"/>
            </a:xfrm>
            <a:custGeom>
              <a:avLst/>
              <a:gdLst/>
              <a:ahLst/>
              <a:cxnLst/>
              <a:rect l="l" t="t" r="r" b="b"/>
              <a:pathLst>
                <a:path w="95450" h="81795" extrusionOk="0">
                  <a:moveTo>
                    <a:pt x="16696" y="0"/>
                  </a:moveTo>
                  <a:cubicBezTo>
                    <a:pt x="7465" y="0"/>
                    <a:pt x="1" y="7482"/>
                    <a:pt x="1" y="16695"/>
                  </a:cubicBezTo>
                  <a:cubicBezTo>
                    <a:pt x="1" y="25925"/>
                    <a:pt x="7465" y="33389"/>
                    <a:pt x="16696" y="33389"/>
                  </a:cubicBezTo>
                  <a:cubicBezTo>
                    <a:pt x="36030" y="33389"/>
                    <a:pt x="49473" y="53038"/>
                    <a:pt x="66325" y="80781"/>
                  </a:cubicBezTo>
                  <a:cubicBezTo>
                    <a:pt x="66552" y="81130"/>
                    <a:pt x="66762" y="81463"/>
                    <a:pt x="67007" y="81795"/>
                  </a:cubicBezTo>
                  <a:cubicBezTo>
                    <a:pt x="63021" y="74086"/>
                    <a:pt x="65643" y="64471"/>
                    <a:pt x="73178" y="59891"/>
                  </a:cubicBezTo>
                  <a:cubicBezTo>
                    <a:pt x="75886" y="58251"/>
                    <a:pt x="78874" y="57469"/>
                    <a:pt x="81824" y="57469"/>
                  </a:cubicBezTo>
                  <a:cubicBezTo>
                    <a:pt x="87083" y="57469"/>
                    <a:pt x="92224" y="59953"/>
                    <a:pt x="95449" y="64488"/>
                  </a:cubicBezTo>
                  <a:cubicBezTo>
                    <a:pt x="95274" y="64139"/>
                    <a:pt x="95064" y="63789"/>
                    <a:pt x="94855" y="63439"/>
                  </a:cubicBezTo>
                  <a:cubicBezTo>
                    <a:pt x="77653" y="35190"/>
                    <a:pt x="56291" y="0"/>
                    <a:pt x="16696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" name="Google Shape;5231;p77"/>
            <p:cNvSpPr/>
            <p:nvPr/>
          </p:nvSpPr>
          <p:spPr>
            <a:xfrm>
              <a:off x="3338000" y="2435975"/>
              <a:ext cx="2101275" cy="2271250"/>
            </a:xfrm>
            <a:custGeom>
              <a:avLst/>
              <a:gdLst/>
              <a:ahLst/>
              <a:cxnLst/>
              <a:rect l="l" t="t" r="r" b="b"/>
              <a:pathLst>
                <a:path w="84051" h="90850" extrusionOk="0">
                  <a:moveTo>
                    <a:pt x="84011" y="57465"/>
                  </a:moveTo>
                  <a:cubicBezTo>
                    <a:pt x="83994" y="57465"/>
                    <a:pt x="83972" y="57469"/>
                    <a:pt x="83946" y="57478"/>
                  </a:cubicBezTo>
                  <a:lnTo>
                    <a:pt x="84050" y="57478"/>
                  </a:lnTo>
                  <a:cubicBezTo>
                    <a:pt x="84042" y="57469"/>
                    <a:pt x="84029" y="57465"/>
                    <a:pt x="84011" y="57465"/>
                  </a:cubicBezTo>
                  <a:close/>
                  <a:moveTo>
                    <a:pt x="18801" y="0"/>
                  </a:moveTo>
                  <a:cubicBezTo>
                    <a:pt x="15851" y="0"/>
                    <a:pt x="12864" y="784"/>
                    <a:pt x="10157" y="2430"/>
                  </a:cubicBezTo>
                  <a:cubicBezTo>
                    <a:pt x="2622" y="7027"/>
                    <a:pt x="0" y="16625"/>
                    <a:pt x="3986" y="24334"/>
                  </a:cubicBezTo>
                  <a:cubicBezTo>
                    <a:pt x="4161" y="24683"/>
                    <a:pt x="4370" y="25033"/>
                    <a:pt x="4563" y="25348"/>
                  </a:cubicBezTo>
                  <a:cubicBezTo>
                    <a:pt x="23198" y="56062"/>
                    <a:pt x="44333" y="90850"/>
                    <a:pt x="83963" y="90850"/>
                  </a:cubicBezTo>
                  <a:cubicBezTo>
                    <a:pt x="74750" y="90850"/>
                    <a:pt x="67268" y="83368"/>
                    <a:pt x="67268" y="74155"/>
                  </a:cubicBezTo>
                  <a:cubicBezTo>
                    <a:pt x="67268" y="64925"/>
                    <a:pt x="74750" y="57478"/>
                    <a:pt x="83946" y="57478"/>
                  </a:cubicBezTo>
                  <a:cubicBezTo>
                    <a:pt x="64541" y="57478"/>
                    <a:pt x="51220" y="37899"/>
                    <a:pt x="33075" y="8024"/>
                  </a:cubicBezTo>
                  <a:cubicBezTo>
                    <a:pt x="32865" y="7674"/>
                    <a:pt x="32638" y="7342"/>
                    <a:pt x="32428" y="7027"/>
                  </a:cubicBezTo>
                  <a:cubicBezTo>
                    <a:pt x="29202" y="2491"/>
                    <a:pt x="24061" y="0"/>
                    <a:pt x="18801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" name="Google Shape;5232;p77"/>
            <p:cNvSpPr/>
            <p:nvPr/>
          </p:nvSpPr>
          <p:spPr>
            <a:xfrm>
              <a:off x="5019250" y="2852875"/>
              <a:ext cx="2359150" cy="1854350"/>
            </a:xfrm>
            <a:custGeom>
              <a:avLst/>
              <a:gdLst/>
              <a:ahLst/>
              <a:cxnLst/>
              <a:rect l="l" t="t" r="r" b="b"/>
              <a:pathLst>
                <a:path w="94366" h="74174" extrusionOk="0">
                  <a:moveTo>
                    <a:pt x="94365" y="18"/>
                  </a:moveTo>
                  <a:cubicBezTo>
                    <a:pt x="94365" y="47"/>
                    <a:pt x="94365" y="76"/>
                    <a:pt x="94365" y="105"/>
                  </a:cubicBezTo>
                  <a:lnTo>
                    <a:pt x="94365" y="105"/>
                  </a:lnTo>
                  <a:cubicBezTo>
                    <a:pt x="94365" y="76"/>
                    <a:pt x="94365" y="47"/>
                    <a:pt x="94365" y="18"/>
                  </a:cubicBezTo>
                  <a:close/>
                  <a:moveTo>
                    <a:pt x="60993" y="1"/>
                  </a:moveTo>
                  <a:cubicBezTo>
                    <a:pt x="60993" y="22447"/>
                    <a:pt x="41187" y="40715"/>
                    <a:pt x="16800" y="40785"/>
                  </a:cubicBezTo>
                  <a:lnTo>
                    <a:pt x="16696" y="40785"/>
                  </a:lnTo>
                  <a:cubicBezTo>
                    <a:pt x="7465" y="40785"/>
                    <a:pt x="1" y="48249"/>
                    <a:pt x="1" y="57479"/>
                  </a:cubicBezTo>
                  <a:cubicBezTo>
                    <a:pt x="1" y="66692"/>
                    <a:pt x="7483" y="74174"/>
                    <a:pt x="16696" y="74174"/>
                  </a:cubicBezTo>
                  <a:cubicBezTo>
                    <a:pt x="59495" y="74174"/>
                    <a:pt x="94316" y="40954"/>
                    <a:pt x="94365" y="105"/>
                  </a:cubicBezTo>
                  <a:lnTo>
                    <a:pt x="94365" y="105"/>
                  </a:lnTo>
                  <a:cubicBezTo>
                    <a:pt x="94336" y="9278"/>
                    <a:pt x="86872" y="16696"/>
                    <a:pt x="77688" y="16696"/>
                  </a:cubicBezTo>
                  <a:cubicBezTo>
                    <a:pt x="68458" y="16696"/>
                    <a:pt x="60993" y="9231"/>
                    <a:pt x="6099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" name="Google Shape;5233;p77"/>
            <p:cNvSpPr/>
            <p:nvPr/>
          </p:nvSpPr>
          <p:spPr>
            <a:xfrm>
              <a:off x="5025375" y="999450"/>
              <a:ext cx="2353450" cy="2270825"/>
            </a:xfrm>
            <a:custGeom>
              <a:avLst/>
              <a:gdLst/>
              <a:ahLst/>
              <a:cxnLst/>
              <a:rect l="l" t="t" r="r" b="b"/>
              <a:pathLst>
                <a:path w="94138" h="90833" extrusionOk="0">
                  <a:moveTo>
                    <a:pt x="16451" y="0"/>
                  </a:moveTo>
                  <a:cubicBezTo>
                    <a:pt x="7640" y="280"/>
                    <a:pt x="560" y="7360"/>
                    <a:pt x="280" y="16170"/>
                  </a:cubicBezTo>
                  <a:cubicBezTo>
                    <a:pt x="1" y="25400"/>
                    <a:pt x="7238" y="33092"/>
                    <a:pt x="16451" y="33372"/>
                  </a:cubicBezTo>
                  <a:lnTo>
                    <a:pt x="16520" y="33372"/>
                  </a:lnTo>
                  <a:cubicBezTo>
                    <a:pt x="40907" y="33389"/>
                    <a:pt x="60748" y="51675"/>
                    <a:pt x="60748" y="74138"/>
                  </a:cubicBezTo>
                  <a:cubicBezTo>
                    <a:pt x="60748" y="83368"/>
                    <a:pt x="68213" y="90833"/>
                    <a:pt x="77443" y="90833"/>
                  </a:cubicBezTo>
                  <a:cubicBezTo>
                    <a:pt x="86656" y="90833"/>
                    <a:pt x="94138" y="83368"/>
                    <a:pt x="94138" y="74138"/>
                  </a:cubicBezTo>
                  <a:cubicBezTo>
                    <a:pt x="94138" y="33249"/>
                    <a:pt x="59280" y="0"/>
                    <a:pt x="16451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45072863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2"/>
        </a:solidFill>
        <a:effectLst/>
      </p:bgPr>
    </p:bg>
    <p:spTree>
      <p:nvGrpSpPr>
        <p:cNvPr id="1" name="Shape 10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1" name="Google Shape;1061;p68"/>
          <p:cNvSpPr txBox="1">
            <a:spLocks noGrp="1"/>
          </p:cNvSpPr>
          <p:nvPr>
            <p:ph type="title"/>
          </p:nvPr>
        </p:nvSpPr>
        <p:spPr>
          <a:xfrm>
            <a:off x="639985" y="4102696"/>
            <a:ext cx="7716000" cy="368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/>
            <a:r>
              <a:rPr lang="es-PE" sz="1600" dirty="0"/>
              <a:t>https://www.plantillaspower-point.com</a:t>
            </a:r>
            <a:endParaRPr sz="1600" dirty="0"/>
          </a:p>
        </p:txBody>
      </p:sp>
      <p:grpSp>
        <p:nvGrpSpPr>
          <p:cNvPr id="3" name="Google Shape;5238;p78"/>
          <p:cNvGrpSpPr/>
          <p:nvPr/>
        </p:nvGrpSpPr>
        <p:grpSpPr>
          <a:xfrm>
            <a:off x="791022" y="710108"/>
            <a:ext cx="1636117" cy="1526144"/>
            <a:chOff x="729238" y="1179665"/>
            <a:chExt cx="1636117" cy="1526144"/>
          </a:xfrm>
        </p:grpSpPr>
        <p:grpSp>
          <p:nvGrpSpPr>
            <p:cNvPr id="4" name="Google Shape;5239;p78"/>
            <p:cNvGrpSpPr/>
            <p:nvPr/>
          </p:nvGrpSpPr>
          <p:grpSpPr>
            <a:xfrm>
              <a:off x="729238" y="1179665"/>
              <a:ext cx="80700" cy="1526144"/>
              <a:chOff x="729238" y="1179665"/>
              <a:chExt cx="80700" cy="1526144"/>
            </a:xfrm>
          </p:grpSpPr>
          <p:sp>
            <p:nvSpPr>
              <p:cNvPr id="104" name="Google Shape;5240;p78"/>
              <p:cNvSpPr/>
              <p:nvPr/>
            </p:nvSpPr>
            <p:spPr>
              <a:xfrm>
                <a:off x="729238" y="1179665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" name="Google Shape;5241;p78"/>
              <p:cNvSpPr/>
              <p:nvPr/>
            </p:nvSpPr>
            <p:spPr>
              <a:xfrm>
                <a:off x="729238" y="1340360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" name="Google Shape;5242;p78"/>
              <p:cNvSpPr/>
              <p:nvPr/>
            </p:nvSpPr>
            <p:spPr>
              <a:xfrm>
                <a:off x="729238" y="1501056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" name="Google Shape;5243;p78"/>
              <p:cNvSpPr/>
              <p:nvPr/>
            </p:nvSpPr>
            <p:spPr>
              <a:xfrm>
                <a:off x="729238" y="1661752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" name="Google Shape;5244;p78"/>
              <p:cNvSpPr/>
              <p:nvPr/>
            </p:nvSpPr>
            <p:spPr>
              <a:xfrm>
                <a:off x="729238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" name="Google Shape;5245;p78"/>
              <p:cNvSpPr/>
              <p:nvPr/>
            </p:nvSpPr>
            <p:spPr>
              <a:xfrm>
                <a:off x="729238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" name="Google Shape;5246;p78"/>
              <p:cNvSpPr/>
              <p:nvPr/>
            </p:nvSpPr>
            <p:spPr>
              <a:xfrm>
                <a:off x="729238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" name="Google Shape;5247;p78"/>
              <p:cNvSpPr/>
              <p:nvPr/>
            </p:nvSpPr>
            <p:spPr>
              <a:xfrm>
                <a:off x="72923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" name="Google Shape;5248;p78"/>
              <p:cNvSpPr/>
              <p:nvPr/>
            </p:nvSpPr>
            <p:spPr>
              <a:xfrm>
                <a:off x="72923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" name="Google Shape;5249;p78"/>
              <p:cNvSpPr/>
              <p:nvPr/>
            </p:nvSpPr>
            <p:spPr>
              <a:xfrm>
                <a:off x="72923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" name="Google Shape;5250;p78"/>
            <p:cNvGrpSpPr/>
            <p:nvPr/>
          </p:nvGrpSpPr>
          <p:grpSpPr>
            <a:xfrm>
              <a:off x="903098" y="1179665"/>
              <a:ext cx="80700" cy="1526144"/>
              <a:chOff x="903098" y="1179665"/>
              <a:chExt cx="80700" cy="1526144"/>
            </a:xfrm>
          </p:grpSpPr>
          <p:sp>
            <p:nvSpPr>
              <p:cNvPr id="94" name="Google Shape;5251;p78"/>
              <p:cNvSpPr/>
              <p:nvPr/>
            </p:nvSpPr>
            <p:spPr>
              <a:xfrm>
                <a:off x="903098" y="1179665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" name="Google Shape;5252;p78"/>
              <p:cNvSpPr/>
              <p:nvPr/>
            </p:nvSpPr>
            <p:spPr>
              <a:xfrm>
                <a:off x="903098" y="1340360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" name="Google Shape;5253;p78"/>
              <p:cNvSpPr/>
              <p:nvPr/>
            </p:nvSpPr>
            <p:spPr>
              <a:xfrm>
                <a:off x="903098" y="1501056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" name="Google Shape;5254;p78"/>
              <p:cNvSpPr/>
              <p:nvPr/>
            </p:nvSpPr>
            <p:spPr>
              <a:xfrm>
                <a:off x="903098" y="1661752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" name="Google Shape;5255;p78"/>
              <p:cNvSpPr/>
              <p:nvPr/>
            </p:nvSpPr>
            <p:spPr>
              <a:xfrm>
                <a:off x="903098" y="1821630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" name="Google Shape;5256;p78"/>
              <p:cNvSpPr/>
              <p:nvPr/>
            </p:nvSpPr>
            <p:spPr>
              <a:xfrm>
                <a:off x="903098" y="1982326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" name="Google Shape;5257;p78"/>
              <p:cNvSpPr/>
              <p:nvPr/>
            </p:nvSpPr>
            <p:spPr>
              <a:xfrm>
                <a:off x="903098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" name="Google Shape;5258;p78"/>
              <p:cNvSpPr/>
              <p:nvPr/>
            </p:nvSpPr>
            <p:spPr>
              <a:xfrm>
                <a:off x="90309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" name="Google Shape;5259;p78"/>
              <p:cNvSpPr/>
              <p:nvPr/>
            </p:nvSpPr>
            <p:spPr>
              <a:xfrm>
                <a:off x="90309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" name="Google Shape;5260;p78"/>
              <p:cNvSpPr/>
              <p:nvPr/>
            </p:nvSpPr>
            <p:spPr>
              <a:xfrm>
                <a:off x="90309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" name="Google Shape;5261;p78"/>
            <p:cNvGrpSpPr/>
            <p:nvPr/>
          </p:nvGrpSpPr>
          <p:grpSpPr>
            <a:xfrm>
              <a:off x="1076958" y="1179665"/>
              <a:ext cx="80700" cy="1526144"/>
              <a:chOff x="1076958" y="1179665"/>
              <a:chExt cx="80700" cy="1526144"/>
            </a:xfrm>
          </p:grpSpPr>
          <p:sp>
            <p:nvSpPr>
              <p:cNvPr id="84" name="Google Shape;5262;p78"/>
              <p:cNvSpPr/>
              <p:nvPr/>
            </p:nvSpPr>
            <p:spPr>
              <a:xfrm>
                <a:off x="1076958" y="1179665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" name="Google Shape;5263;p78"/>
              <p:cNvSpPr/>
              <p:nvPr/>
            </p:nvSpPr>
            <p:spPr>
              <a:xfrm>
                <a:off x="1076958" y="1340360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" name="Google Shape;5264;p78"/>
              <p:cNvSpPr/>
              <p:nvPr/>
            </p:nvSpPr>
            <p:spPr>
              <a:xfrm>
                <a:off x="1076958" y="1501056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" name="Google Shape;5265;p78"/>
              <p:cNvSpPr/>
              <p:nvPr/>
            </p:nvSpPr>
            <p:spPr>
              <a:xfrm>
                <a:off x="1076958" y="1661752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" name="Google Shape;5266;p78"/>
              <p:cNvSpPr/>
              <p:nvPr/>
            </p:nvSpPr>
            <p:spPr>
              <a:xfrm>
                <a:off x="1076958" y="1821630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" name="Google Shape;5267;p78"/>
              <p:cNvSpPr/>
              <p:nvPr/>
            </p:nvSpPr>
            <p:spPr>
              <a:xfrm>
                <a:off x="1076958" y="1982326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" name="Google Shape;5268;p78"/>
              <p:cNvSpPr/>
              <p:nvPr/>
            </p:nvSpPr>
            <p:spPr>
              <a:xfrm>
                <a:off x="1076958" y="2143022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" name="Google Shape;5269;p78"/>
              <p:cNvSpPr/>
              <p:nvPr/>
            </p:nvSpPr>
            <p:spPr>
              <a:xfrm>
                <a:off x="107695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" name="Google Shape;5270;p78"/>
              <p:cNvSpPr/>
              <p:nvPr/>
            </p:nvSpPr>
            <p:spPr>
              <a:xfrm>
                <a:off x="107695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" name="Google Shape;5271;p78"/>
              <p:cNvSpPr/>
              <p:nvPr/>
            </p:nvSpPr>
            <p:spPr>
              <a:xfrm>
                <a:off x="107695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" name="Google Shape;5272;p78"/>
            <p:cNvGrpSpPr/>
            <p:nvPr/>
          </p:nvGrpSpPr>
          <p:grpSpPr>
            <a:xfrm>
              <a:off x="1247707" y="1179665"/>
              <a:ext cx="80700" cy="1526144"/>
              <a:chOff x="1247707" y="1179665"/>
              <a:chExt cx="80700" cy="1526144"/>
            </a:xfrm>
          </p:grpSpPr>
          <p:sp>
            <p:nvSpPr>
              <p:cNvPr id="74" name="Google Shape;5273;p78"/>
              <p:cNvSpPr/>
              <p:nvPr/>
            </p:nvSpPr>
            <p:spPr>
              <a:xfrm>
                <a:off x="1247707" y="1179665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" name="Google Shape;5274;p78"/>
              <p:cNvSpPr/>
              <p:nvPr/>
            </p:nvSpPr>
            <p:spPr>
              <a:xfrm>
                <a:off x="1247707" y="1340360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" name="Google Shape;5275;p78"/>
              <p:cNvSpPr/>
              <p:nvPr/>
            </p:nvSpPr>
            <p:spPr>
              <a:xfrm>
                <a:off x="1247707" y="1501056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" name="Google Shape;5276;p78"/>
              <p:cNvSpPr/>
              <p:nvPr/>
            </p:nvSpPr>
            <p:spPr>
              <a:xfrm>
                <a:off x="1247707" y="166175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" name="Google Shape;5277;p78"/>
              <p:cNvSpPr/>
              <p:nvPr/>
            </p:nvSpPr>
            <p:spPr>
              <a:xfrm>
                <a:off x="1247707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" name="Google Shape;5278;p78"/>
              <p:cNvSpPr/>
              <p:nvPr/>
            </p:nvSpPr>
            <p:spPr>
              <a:xfrm>
                <a:off x="1247707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" name="Google Shape;5279;p78"/>
              <p:cNvSpPr/>
              <p:nvPr/>
            </p:nvSpPr>
            <p:spPr>
              <a:xfrm>
                <a:off x="1247707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" name="Google Shape;5280;p78"/>
              <p:cNvSpPr/>
              <p:nvPr/>
            </p:nvSpPr>
            <p:spPr>
              <a:xfrm>
                <a:off x="1247707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" name="Google Shape;5281;p78"/>
              <p:cNvSpPr/>
              <p:nvPr/>
            </p:nvSpPr>
            <p:spPr>
              <a:xfrm>
                <a:off x="124770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" name="Google Shape;5282;p78"/>
              <p:cNvSpPr/>
              <p:nvPr/>
            </p:nvSpPr>
            <p:spPr>
              <a:xfrm>
                <a:off x="124770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" name="Google Shape;5283;p78"/>
            <p:cNvGrpSpPr/>
            <p:nvPr/>
          </p:nvGrpSpPr>
          <p:grpSpPr>
            <a:xfrm>
              <a:off x="1421567" y="1179665"/>
              <a:ext cx="80700" cy="1526144"/>
              <a:chOff x="1421567" y="1179665"/>
              <a:chExt cx="80700" cy="1526144"/>
            </a:xfrm>
          </p:grpSpPr>
          <p:sp>
            <p:nvSpPr>
              <p:cNvPr id="64" name="Google Shape;5284;p78"/>
              <p:cNvSpPr/>
              <p:nvPr/>
            </p:nvSpPr>
            <p:spPr>
              <a:xfrm>
                <a:off x="1421567" y="1179665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" name="Google Shape;5285;p78"/>
              <p:cNvSpPr/>
              <p:nvPr/>
            </p:nvSpPr>
            <p:spPr>
              <a:xfrm>
                <a:off x="1421567" y="1340360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" name="Google Shape;5286;p78"/>
              <p:cNvSpPr/>
              <p:nvPr/>
            </p:nvSpPr>
            <p:spPr>
              <a:xfrm>
                <a:off x="1421567" y="1501056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" name="Google Shape;5287;p78"/>
              <p:cNvSpPr/>
              <p:nvPr/>
            </p:nvSpPr>
            <p:spPr>
              <a:xfrm>
                <a:off x="1421567" y="1661752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" name="Google Shape;5288;p78"/>
              <p:cNvSpPr/>
              <p:nvPr/>
            </p:nvSpPr>
            <p:spPr>
              <a:xfrm>
                <a:off x="1421567" y="1821630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" name="Google Shape;5289;p78"/>
              <p:cNvSpPr/>
              <p:nvPr/>
            </p:nvSpPr>
            <p:spPr>
              <a:xfrm>
                <a:off x="1421567" y="1982326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" name="Google Shape;5290;p78"/>
              <p:cNvSpPr/>
              <p:nvPr/>
            </p:nvSpPr>
            <p:spPr>
              <a:xfrm>
                <a:off x="1421567" y="2143022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" name="Google Shape;5291;p78"/>
              <p:cNvSpPr/>
              <p:nvPr/>
            </p:nvSpPr>
            <p:spPr>
              <a:xfrm>
                <a:off x="1421567" y="2303717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" name="Google Shape;5292;p78"/>
              <p:cNvSpPr/>
              <p:nvPr/>
            </p:nvSpPr>
            <p:spPr>
              <a:xfrm>
                <a:off x="142156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" name="Google Shape;5293;p78"/>
              <p:cNvSpPr/>
              <p:nvPr/>
            </p:nvSpPr>
            <p:spPr>
              <a:xfrm>
                <a:off x="142156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" name="Google Shape;5294;p78"/>
            <p:cNvGrpSpPr/>
            <p:nvPr/>
          </p:nvGrpSpPr>
          <p:grpSpPr>
            <a:xfrm>
              <a:off x="1592327" y="1179665"/>
              <a:ext cx="80700" cy="1526144"/>
              <a:chOff x="1592327" y="1179665"/>
              <a:chExt cx="80700" cy="1526144"/>
            </a:xfrm>
          </p:grpSpPr>
          <p:sp>
            <p:nvSpPr>
              <p:cNvPr id="54" name="Google Shape;5295;p78"/>
              <p:cNvSpPr/>
              <p:nvPr/>
            </p:nvSpPr>
            <p:spPr>
              <a:xfrm>
                <a:off x="1592327" y="1179665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" name="Google Shape;5296;p78"/>
              <p:cNvSpPr/>
              <p:nvPr/>
            </p:nvSpPr>
            <p:spPr>
              <a:xfrm>
                <a:off x="1592327" y="1340360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" name="Google Shape;5297;p78"/>
              <p:cNvSpPr/>
              <p:nvPr/>
            </p:nvSpPr>
            <p:spPr>
              <a:xfrm>
                <a:off x="1592327" y="1501056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" name="Google Shape;5298;p78"/>
              <p:cNvSpPr/>
              <p:nvPr/>
            </p:nvSpPr>
            <p:spPr>
              <a:xfrm>
                <a:off x="1592327" y="1661752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" name="Google Shape;5299;p78"/>
              <p:cNvSpPr/>
              <p:nvPr/>
            </p:nvSpPr>
            <p:spPr>
              <a:xfrm>
                <a:off x="1592327" y="1821630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" name="Google Shape;5300;p78"/>
              <p:cNvSpPr/>
              <p:nvPr/>
            </p:nvSpPr>
            <p:spPr>
              <a:xfrm>
                <a:off x="1592327" y="1982326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" name="Google Shape;5301;p78"/>
              <p:cNvSpPr/>
              <p:nvPr/>
            </p:nvSpPr>
            <p:spPr>
              <a:xfrm>
                <a:off x="1592327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" name="Google Shape;5302;p78"/>
              <p:cNvSpPr/>
              <p:nvPr/>
            </p:nvSpPr>
            <p:spPr>
              <a:xfrm>
                <a:off x="1592327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" name="Google Shape;5303;p78"/>
              <p:cNvSpPr/>
              <p:nvPr/>
            </p:nvSpPr>
            <p:spPr>
              <a:xfrm>
                <a:off x="159232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" name="Google Shape;5304;p78"/>
              <p:cNvSpPr/>
              <p:nvPr/>
            </p:nvSpPr>
            <p:spPr>
              <a:xfrm>
                <a:off x="159232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" name="Google Shape;5305;p78"/>
            <p:cNvGrpSpPr/>
            <p:nvPr/>
          </p:nvGrpSpPr>
          <p:grpSpPr>
            <a:xfrm>
              <a:off x="1766187" y="1179665"/>
              <a:ext cx="80700" cy="1526144"/>
              <a:chOff x="1766187" y="1179665"/>
              <a:chExt cx="80700" cy="1526144"/>
            </a:xfrm>
          </p:grpSpPr>
          <p:sp>
            <p:nvSpPr>
              <p:cNvPr id="44" name="Google Shape;5306;p78"/>
              <p:cNvSpPr/>
              <p:nvPr/>
            </p:nvSpPr>
            <p:spPr>
              <a:xfrm>
                <a:off x="1766187" y="1179665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" name="Google Shape;5307;p78"/>
              <p:cNvSpPr/>
              <p:nvPr/>
            </p:nvSpPr>
            <p:spPr>
              <a:xfrm>
                <a:off x="1766187" y="1340360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" name="Google Shape;5308;p78"/>
              <p:cNvSpPr/>
              <p:nvPr/>
            </p:nvSpPr>
            <p:spPr>
              <a:xfrm>
                <a:off x="1766187" y="1501056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" name="Google Shape;5309;p78"/>
              <p:cNvSpPr/>
              <p:nvPr/>
            </p:nvSpPr>
            <p:spPr>
              <a:xfrm>
                <a:off x="1766187" y="1661752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" name="Google Shape;5310;p78"/>
              <p:cNvSpPr/>
              <p:nvPr/>
            </p:nvSpPr>
            <p:spPr>
              <a:xfrm>
                <a:off x="1766187" y="1821630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" name="Google Shape;5311;p78"/>
              <p:cNvSpPr/>
              <p:nvPr/>
            </p:nvSpPr>
            <p:spPr>
              <a:xfrm>
                <a:off x="1766187" y="1982326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" name="Google Shape;5312;p78"/>
              <p:cNvSpPr/>
              <p:nvPr/>
            </p:nvSpPr>
            <p:spPr>
              <a:xfrm>
                <a:off x="1766187" y="2143022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" name="Google Shape;5313;p78"/>
              <p:cNvSpPr/>
              <p:nvPr/>
            </p:nvSpPr>
            <p:spPr>
              <a:xfrm>
                <a:off x="1766187" y="2303717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" name="Google Shape;5314;p78"/>
              <p:cNvSpPr/>
              <p:nvPr/>
            </p:nvSpPr>
            <p:spPr>
              <a:xfrm>
                <a:off x="1766187" y="2464413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" name="Google Shape;5315;p78"/>
              <p:cNvSpPr/>
              <p:nvPr/>
            </p:nvSpPr>
            <p:spPr>
              <a:xfrm>
                <a:off x="176618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1" name="Google Shape;5316;p78"/>
            <p:cNvGrpSpPr/>
            <p:nvPr/>
          </p:nvGrpSpPr>
          <p:grpSpPr>
            <a:xfrm>
              <a:off x="1936935" y="1179665"/>
              <a:ext cx="80700" cy="1526144"/>
              <a:chOff x="1936935" y="1179665"/>
              <a:chExt cx="80700" cy="1526144"/>
            </a:xfrm>
          </p:grpSpPr>
          <p:sp>
            <p:nvSpPr>
              <p:cNvPr id="34" name="Google Shape;5317;p78"/>
              <p:cNvSpPr/>
              <p:nvPr/>
            </p:nvSpPr>
            <p:spPr>
              <a:xfrm>
                <a:off x="1936935" y="1179665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" name="Google Shape;5318;p78"/>
              <p:cNvSpPr/>
              <p:nvPr/>
            </p:nvSpPr>
            <p:spPr>
              <a:xfrm>
                <a:off x="1936935" y="1340360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" name="Google Shape;5319;p78"/>
              <p:cNvSpPr/>
              <p:nvPr/>
            </p:nvSpPr>
            <p:spPr>
              <a:xfrm>
                <a:off x="1936935" y="1501056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" name="Google Shape;5320;p78"/>
              <p:cNvSpPr/>
              <p:nvPr/>
            </p:nvSpPr>
            <p:spPr>
              <a:xfrm>
                <a:off x="1936935" y="1661752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" name="Google Shape;5321;p78"/>
              <p:cNvSpPr/>
              <p:nvPr/>
            </p:nvSpPr>
            <p:spPr>
              <a:xfrm>
                <a:off x="1936935" y="1821630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" name="Google Shape;5322;p78"/>
              <p:cNvSpPr/>
              <p:nvPr/>
            </p:nvSpPr>
            <p:spPr>
              <a:xfrm>
                <a:off x="1936935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" name="Google Shape;5323;p78"/>
              <p:cNvSpPr/>
              <p:nvPr/>
            </p:nvSpPr>
            <p:spPr>
              <a:xfrm>
                <a:off x="193693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" name="Google Shape;5324;p78"/>
              <p:cNvSpPr/>
              <p:nvPr/>
            </p:nvSpPr>
            <p:spPr>
              <a:xfrm>
                <a:off x="193693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" name="Google Shape;5325;p78"/>
              <p:cNvSpPr/>
              <p:nvPr/>
            </p:nvSpPr>
            <p:spPr>
              <a:xfrm>
                <a:off x="193693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" name="Google Shape;5326;p78"/>
              <p:cNvSpPr/>
              <p:nvPr/>
            </p:nvSpPr>
            <p:spPr>
              <a:xfrm>
                <a:off x="193693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5327;p78"/>
            <p:cNvGrpSpPr/>
            <p:nvPr/>
          </p:nvGrpSpPr>
          <p:grpSpPr>
            <a:xfrm>
              <a:off x="2110795" y="1179665"/>
              <a:ext cx="80700" cy="1526144"/>
              <a:chOff x="2110795" y="1179665"/>
              <a:chExt cx="80700" cy="1526144"/>
            </a:xfrm>
          </p:grpSpPr>
          <p:sp>
            <p:nvSpPr>
              <p:cNvPr id="24" name="Google Shape;5328;p78"/>
              <p:cNvSpPr/>
              <p:nvPr/>
            </p:nvSpPr>
            <p:spPr>
              <a:xfrm>
                <a:off x="2110795" y="1179665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5329;p78"/>
              <p:cNvSpPr/>
              <p:nvPr/>
            </p:nvSpPr>
            <p:spPr>
              <a:xfrm>
                <a:off x="2110795" y="1340360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" name="Google Shape;5330;p78"/>
              <p:cNvSpPr/>
              <p:nvPr/>
            </p:nvSpPr>
            <p:spPr>
              <a:xfrm>
                <a:off x="2110795" y="1501056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5331;p78"/>
              <p:cNvSpPr/>
              <p:nvPr/>
            </p:nvSpPr>
            <p:spPr>
              <a:xfrm>
                <a:off x="2110795" y="1661752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" name="Google Shape;5332;p78"/>
              <p:cNvSpPr/>
              <p:nvPr/>
            </p:nvSpPr>
            <p:spPr>
              <a:xfrm>
                <a:off x="2110795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5333;p78"/>
              <p:cNvSpPr/>
              <p:nvPr/>
            </p:nvSpPr>
            <p:spPr>
              <a:xfrm>
                <a:off x="2110795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" name="Google Shape;5334;p78"/>
              <p:cNvSpPr/>
              <p:nvPr/>
            </p:nvSpPr>
            <p:spPr>
              <a:xfrm>
                <a:off x="211079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" name="Google Shape;5335;p78"/>
              <p:cNvSpPr/>
              <p:nvPr/>
            </p:nvSpPr>
            <p:spPr>
              <a:xfrm>
                <a:off x="211079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" name="Google Shape;5336;p78"/>
              <p:cNvSpPr/>
              <p:nvPr/>
            </p:nvSpPr>
            <p:spPr>
              <a:xfrm>
                <a:off x="211079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" name="Google Shape;5337;p78"/>
              <p:cNvSpPr/>
              <p:nvPr/>
            </p:nvSpPr>
            <p:spPr>
              <a:xfrm>
                <a:off x="211079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5338;p78"/>
            <p:cNvGrpSpPr/>
            <p:nvPr/>
          </p:nvGrpSpPr>
          <p:grpSpPr>
            <a:xfrm>
              <a:off x="2284655" y="1179665"/>
              <a:ext cx="80700" cy="1526144"/>
              <a:chOff x="2284655" y="1179665"/>
              <a:chExt cx="80700" cy="1526144"/>
            </a:xfrm>
          </p:grpSpPr>
          <p:sp>
            <p:nvSpPr>
              <p:cNvPr id="14" name="Google Shape;5339;p78"/>
              <p:cNvSpPr/>
              <p:nvPr/>
            </p:nvSpPr>
            <p:spPr>
              <a:xfrm>
                <a:off x="2284655" y="1179665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" name="Google Shape;5340;p78"/>
              <p:cNvSpPr/>
              <p:nvPr/>
            </p:nvSpPr>
            <p:spPr>
              <a:xfrm>
                <a:off x="2284655" y="1340360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" name="Google Shape;5341;p78"/>
              <p:cNvSpPr/>
              <p:nvPr/>
            </p:nvSpPr>
            <p:spPr>
              <a:xfrm>
                <a:off x="2284655" y="1501056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" name="Google Shape;5342;p78"/>
              <p:cNvSpPr/>
              <p:nvPr/>
            </p:nvSpPr>
            <p:spPr>
              <a:xfrm>
                <a:off x="2284655" y="1661752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" name="Google Shape;5343;p78"/>
              <p:cNvSpPr/>
              <p:nvPr/>
            </p:nvSpPr>
            <p:spPr>
              <a:xfrm>
                <a:off x="2284655" y="1821630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5344;p78"/>
              <p:cNvSpPr/>
              <p:nvPr/>
            </p:nvSpPr>
            <p:spPr>
              <a:xfrm>
                <a:off x="2284655" y="1982326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" name="Google Shape;5345;p78"/>
              <p:cNvSpPr/>
              <p:nvPr/>
            </p:nvSpPr>
            <p:spPr>
              <a:xfrm>
                <a:off x="228465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5346;p78"/>
              <p:cNvSpPr/>
              <p:nvPr/>
            </p:nvSpPr>
            <p:spPr>
              <a:xfrm>
                <a:off x="228465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" name="Google Shape;5347;p78"/>
              <p:cNvSpPr/>
              <p:nvPr/>
            </p:nvSpPr>
            <p:spPr>
              <a:xfrm>
                <a:off x="228465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5348;p78"/>
              <p:cNvSpPr/>
              <p:nvPr/>
            </p:nvSpPr>
            <p:spPr>
              <a:xfrm>
                <a:off x="228465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14" name="Google Shape;5349;p78"/>
          <p:cNvGrpSpPr/>
          <p:nvPr/>
        </p:nvGrpSpPr>
        <p:grpSpPr>
          <a:xfrm>
            <a:off x="2685688" y="729246"/>
            <a:ext cx="1364248" cy="1102133"/>
            <a:chOff x="2623904" y="1198803"/>
            <a:chExt cx="1364248" cy="1102133"/>
          </a:xfrm>
        </p:grpSpPr>
        <p:grpSp>
          <p:nvGrpSpPr>
            <p:cNvPr id="115" name="Google Shape;5350;p78"/>
            <p:cNvGrpSpPr/>
            <p:nvPr/>
          </p:nvGrpSpPr>
          <p:grpSpPr>
            <a:xfrm>
              <a:off x="2623907" y="1198803"/>
              <a:ext cx="1364245" cy="273000"/>
              <a:chOff x="2623907" y="1198803"/>
              <a:chExt cx="1364245" cy="273000"/>
            </a:xfrm>
          </p:grpSpPr>
          <p:sp>
            <p:nvSpPr>
              <p:cNvPr id="134" name="Google Shape;5351;p78"/>
              <p:cNvSpPr/>
              <p:nvPr/>
            </p:nvSpPr>
            <p:spPr>
              <a:xfrm>
                <a:off x="2623907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" name="Google Shape;5352;p78"/>
              <p:cNvSpPr/>
              <p:nvPr/>
            </p:nvSpPr>
            <p:spPr>
              <a:xfrm>
                <a:off x="2896718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" name="Google Shape;5353;p78"/>
              <p:cNvSpPr/>
              <p:nvPr/>
            </p:nvSpPr>
            <p:spPr>
              <a:xfrm>
                <a:off x="3169529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" name="Google Shape;5354;p78"/>
              <p:cNvSpPr/>
              <p:nvPr/>
            </p:nvSpPr>
            <p:spPr>
              <a:xfrm>
                <a:off x="3442341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" name="Google Shape;5355;p78"/>
              <p:cNvSpPr/>
              <p:nvPr/>
            </p:nvSpPr>
            <p:spPr>
              <a:xfrm>
                <a:off x="3715152" y="1198803"/>
                <a:ext cx="273000" cy="273000"/>
              </a:xfrm>
              <a:prstGeom prst="diamond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16" name="Google Shape;5356;p78"/>
            <p:cNvGrpSpPr/>
            <p:nvPr/>
          </p:nvGrpSpPr>
          <p:grpSpPr>
            <a:xfrm>
              <a:off x="2623904" y="1476964"/>
              <a:ext cx="1364245" cy="273000"/>
              <a:chOff x="2623904" y="1476964"/>
              <a:chExt cx="1364245" cy="273000"/>
            </a:xfrm>
          </p:grpSpPr>
          <p:sp>
            <p:nvSpPr>
              <p:cNvPr id="129" name="Google Shape;5357;p78"/>
              <p:cNvSpPr/>
              <p:nvPr/>
            </p:nvSpPr>
            <p:spPr>
              <a:xfrm>
                <a:off x="2623904" y="1476964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" name="Google Shape;5358;p78"/>
              <p:cNvSpPr/>
              <p:nvPr/>
            </p:nvSpPr>
            <p:spPr>
              <a:xfrm>
                <a:off x="2896716" y="1476964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" name="Google Shape;5359;p78"/>
              <p:cNvSpPr/>
              <p:nvPr/>
            </p:nvSpPr>
            <p:spPr>
              <a:xfrm>
                <a:off x="3169527" y="1476964"/>
                <a:ext cx="273000" cy="273000"/>
              </a:xfrm>
              <a:prstGeom prst="diamond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" name="Google Shape;5360;p78"/>
              <p:cNvSpPr/>
              <p:nvPr/>
            </p:nvSpPr>
            <p:spPr>
              <a:xfrm>
                <a:off x="3442338" y="1476964"/>
                <a:ext cx="273000" cy="273000"/>
              </a:xfrm>
              <a:prstGeom prst="diamond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" name="Google Shape;5361;p78"/>
              <p:cNvSpPr/>
              <p:nvPr/>
            </p:nvSpPr>
            <p:spPr>
              <a:xfrm>
                <a:off x="3715149" y="1476964"/>
                <a:ext cx="273000" cy="273000"/>
              </a:xfrm>
              <a:prstGeom prst="diamond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17" name="Google Shape;5362;p78"/>
            <p:cNvGrpSpPr/>
            <p:nvPr/>
          </p:nvGrpSpPr>
          <p:grpSpPr>
            <a:xfrm>
              <a:off x="2623907" y="1749775"/>
              <a:ext cx="1364245" cy="273000"/>
              <a:chOff x="2623907" y="1749775"/>
              <a:chExt cx="1364245" cy="273000"/>
            </a:xfrm>
          </p:grpSpPr>
          <p:sp>
            <p:nvSpPr>
              <p:cNvPr id="124" name="Google Shape;5363;p78"/>
              <p:cNvSpPr/>
              <p:nvPr/>
            </p:nvSpPr>
            <p:spPr>
              <a:xfrm>
                <a:off x="2623907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" name="Google Shape;5364;p78"/>
              <p:cNvSpPr/>
              <p:nvPr/>
            </p:nvSpPr>
            <p:spPr>
              <a:xfrm>
                <a:off x="2896718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" name="Google Shape;5365;p78"/>
              <p:cNvSpPr/>
              <p:nvPr/>
            </p:nvSpPr>
            <p:spPr>
              <a:xfrm>
                <a:off x="3169529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" name="Google Shape;5366;p78"/>
              <p:cNvSpPr/>
              <p:nvPr/>
            </p:nvSpPr>
            <p:spPr>
              <a:xfrm>
                <a:off x="3442341" y="1749775"/>
                <a:ext cx="273000" cy="273000"/>
              </a:xfrm>
              <a:prstGeom prst="diamond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" name="Google Shape;5367;p78"/>
              <p:cNvSpPr/>
              <p:nvPr/>
            </p:nvSpPr>
            <p:spPr>
              <a:xfrm>
                <a:off x="3715152" y="1749775"/>
                <a:ext cx="273000" cy="273000"/>
              </a:xfrm>
              <a:prstGeom prst="diamond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18" name="Google Shape;5368;p78"/>
            <p:cNvGrpSpPr/>
            <p:nvPr/>
          </p:nvGrpSpPr>
          <p:grpSpPr>
            <a:xfrm>
              <a:off x="2623904" y="2027936"/>
              <a:ext cx="1364245" cy="273000"/>
              <a:chOff x="2623904" y="2027936"/>
              <a:chExt cx="1364245" cy="273000"/>
            </a:xfrm>
          </p:grpSpPr>
          <p:sp>
            <p:nvSpPr>
              <p:cNvPr id="119" name="Google Shape;5369;p78"/>
              <p:cNvSpPr/>
              <p:nvPr/>
            </p:nvSpPr>
            <p:spPr>
              <a:xfrm>
                <a:off x="2623904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" name="Google Shape;5370;p78"/>
              <p:cNvSpPr/>
              <p:nvPr/>
            </p:nvSpPr>
            <p:spPr>
              <a:xfrm>
                <a:off x="2896716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" name="Google Shape;5371;p78"/>
              <p:cNvSpPr/>
              <p:nvPr/>
            </p:nvSpPr>
            <p:spPr>
              <a:xfrm>
                <a:off x="3169527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" name="Google Shape;5372;p78"/>
              <p:cNvSpPr/>
              <p:nvPr/>
            </p:nvSpPr>
            <p:spPr>
              <a:xfrm>
                <a:off x="3442338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" name="Google Shape;5373;p78"/>
              <p:cNvSpPr/>
              <p:nvPr/>
            </p:nvSpPr>
            <p:spPr>
              <a:xfrm>
                <a:off x="3715149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39" name="Google Shape;5374;p78"/>
          <p:cNvGrpSpPr/>
          <p:nvPr/>
        </p:nvGrpSpPr>
        <p:grpSpPr>
          <a:xfrm>
            <a:off x="2675149" y="2188319"/>
            <a:ext cx="1387541" cy="159124"/>
            <a:chOff x="3200660" y="2180272"/>
            <a:chExt cx="2563824" cy="378237"/>
          </a:xfrm>
        </p:grpSpPr>
        <p:sp>
          <p:nvSpPr>
            <p:cNvPr id="140" name="Google Shape;5375;p78"/>
            <p:cNvSpPr/>
            <p:nvPr/>
          </p:nvSpPr>
          <p:spPr>
            <a:xfrm>
              <a:off x="3200660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6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6" y="37890"/>
                  </a:cubicBezTo>
                  <a:lnTo>
                    <a:pt x="7922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2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5376;p78"/>
            <p:cNvSpPr/>
            <p:nvPr/>
          </p:nvSpPr>
          <p:spPr>
            <a:xfrm>
              <a:off x="3345104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5377;p78"/>
            <p:cNvSpPr/>
            <p:nvPr/>
          </p:nvSpPr>
          <p:spPr>
            <a:xfrm>
              <a:off x="3489548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1" y="1"/>
                  </a:moveTo>
                  <a:cubicBezTo>
                    <a:pt x="276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21" y="37890"/>
                  </a:cubicBezTo>
                  <a:lnTo>
                    <a:pt x="7937" y="37890"/>
                  </a:lnTo>
                  <a:cubicBezTo>
                    <a:pt x="8281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81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5378;p78"/>
            <p:cNvSpPr/>
            <p:nvPr/>
          </p:nvSpPr>
          <p:spPr>
            <a:xfrm>
              <a:off x="3633992" y="2180272"/>
              <a:ext cx="108252" cy="378237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21" y="1"/>
                  </a:moveTo>
                  <a:cubicBezTo>
                    <a:pt x="277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7" y="37890"/>
                    <a:pt x="621" y="37890"/>
                  </a:cubicBezTo>
                  <a:lnTo>
                    <a:pt x="7937" y="37890"/>
                  </a:lnTo>
                  <a:cubicBezTo>
                    <a:pt x="8268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8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5379;p78"/>
            <p:cNvSpPr/>
            <p:nvPr/>
          </p:nvSpPr>
          <p:spPr>
            <a:xfrm>
              <a:off x="3778448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6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06" y="37876"/>
                  </a:cubicBezTo>
                  <a:lnTo>
                    <a:pt x="7936" y="37876"/>
                  </a:lnTo>
                  <a:cubicBezTo>
                    <a:pt x="8267" y="37876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5380;p78"/>
            <p:cNvSpPr/>
            <p:nvPr/>
          </p:nvSpPr>
          <p:spPr>
            <a:xfrm>
              <a:off x="3922892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5381;p78"/>
            <p:cNvSpPr/>
            <p:nvPr/>
          </p:nvSpPr>
          <p:spPr>
            <a:xfrm>
              <a:off x="4067336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5382;p78"/>
            <p:cNvSpPr/>
            <p:nvPr/>
          </p:nvSpPr>
          <p:spPr>
            <a:xfrm>
              <a:off x="4211780" y="2180272"/>
              <a:ext cx="108252" cy="378237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21" y="1"/>
                  </a:moveTo>
                  <a:cubicBezTo>
                    <a:pt x="276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21" y="37890"/>
                  </a:cubicBezTo>
                  <a:lnTo>
                    <a:pt x="7937" y="37890"/>
                  </a:lnTo>
                  <a:cubicBezTo>
                    <a:pt x="8281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81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5383;p78"/>
            <p:cNvSpPr/>
            <p:nvPr/>
          </p:nvSpPr>
          <p:spPr>
            <a:xfrm>
              <a:off x="4356236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20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20" y="37876"/>
                  </a:cubicBezTo>
                  <a:lnTo>
                    <a:pt x="7936" y="37876"/>
                  </a:lnTo>
                  <a:cubicBezTo>
                    <a:pt x="8267" y="37876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5384;p78"/>
            <p:cNvSpPr/>
            <p:nvPr/>
          </p:nvSpPr>
          <p:spPr>
            <a:xfrm>
              <a:off x="4500680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6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6" y="37890"/>
                  </a:cubicBezTo>
                  <a:lnTo>
                    <a:pt x="7936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77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5385;p78"/>
            <p:cNvSpPr/>
            <p:nvPr/>
          </p:nvSpPr>
          <p:spPr>
            <a:xfrm>
              <a:off x="4645124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7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07" y="37876"/>
                  </a:cubicBezTo>
                  <a:lnTo>
                    <a:pt x="7936" y="37876"/>
                  </a:lnTo>
                  <a:cubicBezTo>
                    <a:pt x="8267" y="37876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5386;p78"/>
            <p:cNvSpPr/>
            <p:nvPr/>
          </p:nvSpPr>
          <p:spPr>
            <a:xfrm>
              <a:off x="4789568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5387;p78"/>
            <p:cNvSpPr/>
            <p:nvPr/>
          </p:nvSpPr>
          <p:spPr>
            <a:xfrm>
              <a:off x="4934012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3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3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5388;p78"/>
            <p:cNvSpPr/>
            <p:nvPr/>
          </p:nvSpPr>
          <p:spPr>
            <a:xfrm>
              <a:off x="5078456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0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20" y="37890"/>
                  </a:cubicBezTo>
                  <a:lnTo>
                    <a:pt x="7936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77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5389;p78"/>
            <p:cNvSpPr/>
            <p:nvPr/>
          </p:nvSpPr>
          <p:spPr>
            <a:xfrm>
              <a:off x="5222900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0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20" y="37890"/>
                  </a:cubicBezTo>
                  <a:lnTo>
                    <a:pt x="7936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5390;p78"/>
            <p:cNvSpPr/>
            <p:nvPr/>
          </p:nvSpPr>
          <p:spPr>
            <a:xfrm>
              <a:off x="5367343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76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07" y="37890"/>
                  </a:cubicBezTo>
                  <a:lnTo>
                    <a:pt x="7937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37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5391;p78"/>
            <p:cNvSpPr/>
            <p:nvPr/>
          </p:nvSpPr>
          <p:spPr>
            <a:xfrm>
              <a:off x="5511787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7" y="1"/>
                  </a:moveTo>
                  <a:cubicBezTo>
                    <a:pt x="276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76"/>
                    <a:pt x="607" y="37876"/>
                  </a:cubicBezTo>
                  <a:lnTo>
                    <a:pt x="7923" y="37876"/>
                  </a:lnTo>
                  <a:cubicBezTo>
                    <a:pt x="8267" y="37876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5392;p78"/>
            <p:cNvSpPr/>
            <p:nvPr/>
          </p:nvSpPr>
          <p:spPr>
            <a:xfrm>
              <a:off x="5656231" y="2180272"/>
              <a:ext cx="108252" cy="378237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07" y="1"/>
                  </a:moveTo>
                  <a:cubicBezTo>
                    <a:pt x="263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3" y="37890"/>
                    <a:pt x="607" y="37890"/>
                  </a:cubicBezTo>
                  <a:lnTo>
                    <a:pt x="7923" y="37890"/>
                  </a:lnTo>
                  <a:cubicBezTo>
                    <a:pt x="8268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8" y="1"/>
                    <a:pt x="792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8" name="Google Shape;5393;p78"/>
          <p:cNvGrpSpPr/>
          <p:nvPr/>
        </p:nvGrpSpPr>
        <p:grpSpPr>
          <a:xfrm>
            <a:off x="2671674" y="2466083"/>
            <a:ext cx="1390502" cy="159625"/>
            <a:chOff x="3530150" y="2790075"/>
            <a:chExt cx="1962600" cy="225300"/>
          </a:xfrm>
        </p:grpSpPr>
        <p:sp>
          <p:nvSpPr>
            <p:cNvPr id="159" name="Google Shape;5394;p78"/>
            <p:cNvSpPr/>
            <p:nvPr/>
          </p:nvSpPr>
          <p:spPr>
            <a:xfrm>
              <a:off x="3530150" y="2790075"/>
              <a:ext cx="1962600" cy="225300"/>
            </a:xfrm>
            <a:prstGeom prst="rect">
              <a:avLst/>
            </a:pr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5395;p78"/>
            <p:cNvSpPr/>
            <p:nvPr/>
          </p:nvSpPr>
          <p:spPr>
            <a:xfrm>
              <a:off x="3530150" y="2790075"/>
              <a:ext cx="1110000" cy="225300"/>
            </a:xfrm>
            <a:prstGeom prst="rect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1" name="Google Shape;5396;p78"/>
          <p:cNvGrpSpPr/>
          <p:nvPr/>
        </p:nvGrpSpPr>
        <p:grpSpPr>
          <a:xfrm>
            <a:off x="2671732" y="2744348"/>
            <a:ext cx="1411629" cy="154175"/>
            <a:chOff x="3558802" y="4011244"/>
            <a:chExt cx="1866000" cy="111600"/>
          </a:xfrm>
        </p:grpSpPr>
        <p:sp>
          <p:nvSpPr>
            <p:cNvPr id="162" name="Google Shape;5397;p78"/>
            <p:cNvSpPr/>
            <p:nvPr/>
          </p:nvSpPr>
          <p:spPr>
            <a:xfrm rot="5400000" flipH="1">
              <a:off x="4436152" y="3134077"/>
              <a:ext cx="111300" cy="18660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5398;p78"/>
            <p:cNvSpPr/>
            <p:nvPr/>
          </p:nvSpPr>
          <p:spPr>
            <a:xfrm rot="5400000" flipH="1">
              <a:off x="4157232" y="3412894"/>
              <a:ext cx="111600" cy="13083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4" name="Google Shape;5399;p78"/>
          <p:cNvGrpSpPr/>
          <p:nvPr/>
        </p:nvGrpSpPr>
        <p:grpSpPr>
          <a:xfrm>
            <a:off x="2672019" y="1949918"/>
            <a:ext cx="1383503" cy="119761"/>
            <a:chOff x="3465975" y="2270258"/>
            <a:chExt cx="1986364" cy="171947"/>
          </a:xfrm>
        </p:grpSpPr>
        <p:sp>
          <p:nvSpPr>
            <p:cNvPr id="165" name="Google Shape;5400;p78"/>
            <p:cNvSpPr/>
            <p:nvPr/>
          </p:nvSpPr>
          <p:spPr>
            <a:xfrm rot="-5400000">
              <a:off x="3725184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w="19050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5401;p78"/>
            <p:cNvSpPr/>
            <p:nvPr/>
          </p:nvSpPr>
          <p:spPr>
            <a:xfrm rot="-5400000">
              <a:off x="3984394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w="19050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5402;p78"/>
            <p:cNvSpPr/>
            <p:nvPr/>
          </p:nvSpPr>
          <p:spPr>
            <a:xfrm rot="-5400000">
              <a:off x="4243603" y="2270305"/>
              <a:ext cx="171900" cy="171900"/>
            </a:xfrm>
            <a:prstGeom prst="ellipse">
              <a:avLst/>
            </a:pr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5403;p78"/>
            <p:cNvSpPr/>
            <p:nvPr/>
          </p:nvSpPr>
          <p:spPr>
            <a:xfrm rot="-5400000">
              <a:off x="4502812" y="2270305"/>
              <a:ext cx="171900" cy="171900"/>
            </a:xfrm>
            <a:prstGeom prst="ellipse">
              <a:avLst/>
            </a:pr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5404;p78"/>
            <p:cNvSpPr/>
            <p:nvPr/>
          </p:nvSpPr>
          <p:spPr>
            <a:xfrm rot="-5400000">
              <a:off x="4762021" y="2270305"/>
              <a:ext cx="171900" cy="171900"/>
            </a:xfrm>
            <a:prstGeom prst="ellipse">
              <a:avLst/>
            </a:pr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5405;p78"/>
            <p:cNvSpPr/>
            <p:nvPr/>
          </p:nvSpPr>
          <p:spPr>
            <a:xfrm rot="-5400000">
              <a:off x="3465975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w="19050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5406;p78"/>
            <p:cNvSpPr/>
            <p:nvPr/>
          </p:nvSpPr>
          <p:spPr>
            <a:xfrm rot="-5400000">
              <a:off x="5021230" y="2270258"/>
              <a:ext cx="171900" cy="171900"/>
            </a:xfrm>
            <a:prstGeom prst="ellipse">
              <a:avLst/>
            </a:pr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5407;p78"/>
            <p:cNvSpPr/>
            <p:nvPr/>
          </p:nvSpPr>
          <p:spPr>
            <a:xfrm rot="-5400000">
              <a:off x="5280440" y="2270258"/>
              <a:ext cx="171900" cy="171900"/>
            </a:xfrm>
            <a:prstGeom prst="ellipse">
              <a:avLst/>
            </a:pr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3" name="Google Shape;5408;p78"/>
          <p:cNvGrpSpPr/>
          <p:nvPr/>
        </p:nvGrpSpPr>
        <p:grpSpPr>
          <a:xfrm>
            <a:off x="2683027" y="3313691"/>
            <a:ext cx="1369531" cy="195460"/>
            <a:chOff x="723300" y="4253549"/>
            <a:chExt cx="2276482" cy="324900"/>
          </a:xfrm>
        </p:grpSpPr>
        <p:sp>
          <p:nvSpPr>
            <p:cNvPr id="174" name="Google Shape;5409;p78"/>
            <p:cNvSpPr/>
            <p:nvPr/>
          </p:nvSpPr>
          <p:spPr>
            <a:xfrm>
              <a:off x="723300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5410;p78"/>
            <p:cNvSpPr/>
            <p:nvPr/>
          </p:nvSpPr>
          <p:spPr>
            <a:xfrm>
              <a:off x="1206995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5411;p78"/>
            <p:cNvSpPr/>
            <p:nvPr/>
          </p:nvSpPr>
          <p:spPr>
            <a:xfrm>
              <a:off x="1690691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5412;p78"/>
            <p:cNvSpPr/>
            <p:nvPr/>
          </p:nvSpPr>
          <p:spPr>
            <a:xfrm>
              <a:off x="2174386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5413;p78"/>
            <p:cNvSpPr/>
            <p:nvPr/>
          </p:nvSpPr>
          <p:spPr>
            <a:xfrm>
              <a:off x="2658082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9" name="Google Shape;5414;p78"/>
          <p:cNvGrpSpPr/>
          <p:nvPr/>
        </p:nvGrpSpPr>
        <p:grpSpPr>
          <a:xfrm>
            <a:off x="2672587" y="3014932"/>
            <a:ext cx="1389066" cy="180119"/>
            <a:chOff x="705948" y="3788465"/>
            <a:chExt cx="2308953" cy="299400"/>
          </a:xfrm>
        </p:grpSpPr>
        <p:sp>
          <p:nvSpPr>
            <p:cNvPr id="180" name="Google Shape;5415;p78"/>
            <p:cNvSpPr/>
            <p:nvPr/>
          </p:nvSpPr>
          <p:spPr>
            <a:xfrm>
              <a:off x="705948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5416;p78"/>
            <p:cNvSpPr/>
            <p:nvPr/>
          </p:nvSpPr>
          <p:spPr>
            <a:xfrm>
              <a:off x="1209923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5417;p78"/>
            <p:cNvSpPr/>
            <p:nvPr/>
          </p:nvSpPr>
          <p:spPr>
            <a:xfrm>
              <a:off x="1713905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5418;p78"/>
            <p:cNvSpPr/>
            <p:nvPr/>
          </p:nvSpPr>
          <p:spPr>
            <a:xfrm>
              <a:off x="2189639" y="3788465"/>
              <a:ext cx="335400" cy="299400"/>
            </a:xfrm>
            <a:prstGeom prst="heart">
              <a:avLst/>
            </a:pr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5419;p78"/>
            <p:cNvSpPr/>
            <p:nvPr/>
          </p:nvSpPr>
          <p:spPr>
            <a:xfrm>
              <a:off x="2679500" y="3788465"/>
              <a:ext cx="335400" cy="299400"/>
            </a:xfrm>
            <a:prstGeom prst="heart">
              <a:avLst/>
            </a:pr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5" name="Google Shape;5420;p78"/>
          <p:cNvGrpSpPr/>
          <p:nvPr/>
        </p:nvGrpSpPr>
        <p:grpSpPr>
          <a:xfrm>
            <a:off x="4269578" y="1618886"/>
            <a:ext cx="1433821" cy="191501"/>
            <a:chOff x="4273350" y="2088443"/>
            <a:chExt cx="1433821" cy="191501"/>
          </a:xfrm>
        </p:grpSpPr>
        <p:grpSp>
          <p:nvGrpSpPr>
            <p:cNvPr id="186" name="Google Shape;5421;p78"/>
            <p:cNvGrpSpPr/>
            <p:nvPr/>
          </p:nvGrpSpPr>
          <p:grpSpPr>
            <a:xfrm>
              <a:off x="4273350" y="2088443"/>
              <a:ext cx="1433821" cy="0"/>
              <a:chOff x="5224975" y="2962250"/>
              <a:chExt cx="1544400" cy="0"/>
            </a:xfrm>
          </p:grpSpPr>
          <p:cxnSp>
            <p:nvCxnSpPr>
              <p:cNvPr id="190" name="Google Shape;5422;p78"/>
              <p:cNvCxnSpPr/>
              <p:nvPr/>
            </p:nvCxnSpPr>
            <p:spPr>
              <a:xfrm>
                <a:off x="5224975" y="2962250"/>
                <a:ext cx="1544400" cy="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91" name="Google Shape;5423;p78"/>
              <p:cNvCxnSpPr/>
              <p:nvPr/>
            </p:nvCxnSpPr>
            <p:spPr>
              <a:xfrm>
                <a:off x="5225150" y="2962250"/>
                <a:ext cx="453300" cy="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7994A9"/>
                </a:solidFill>
                <a:prstDash val="solid"/>
                <a:round/>
                <a:headEnd type="none" w="med" len="med"/>
                <a:tailEnd type="oval" w="med" len="med"/>
              </a:ln>
            </p:spPr>
          </p:cxnSp>
        </p:grpSp>
        <p:grpSp>
          <p:nvGrpSpPr>
            <p:cNvPr id="187" name="Google Shape;5424;p78"/>
            <p:cNvGrpSpPr/>
            <p:nvPr/>
          </p:nvGrpSpPr>
          <p:grpSpPr>
            <a:xfrm>
              <a:off x="4273350" y="2279944"/>
              <a:ext cx="1433821" cy="0"/>
              <a:chOff x="5224975" y="2962250"/>
              <a:chExt cx="1544400" cy="0"/>
            </a:xfrm>
          </p:grpSpPr>
          <p:cxnSp>
            <p:nvCxnSpPr>
              <p:cNvPr id="188" name="Google Shape;5425;p78"/>
              <p:cNvCxnSpPr/>
              <p:nvPr/>
            </p:nvCxnSpPr>
            <p:spPr>
              <a:xfrm>
                <a:off x="5224975" y="2962250"/>
                <a:ext cx="1544400" cy="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89" name="Google Shape;5426;p78"/>
              <p:cNvCxnSpPr/>
              <p:nvPr/>
            </p:nvCxnSpPr>
            <p:spPr>
              <a:xfrm>
                <a:off x="5225150" y="2962250"/>
                <a:ext cx="998700" cy="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7994A9"/>
                </a:solidFill>
                <a:prstDash val="solid"/>
                <a:round/>
                <a:headEnd type="none" w="med" len="med"/>
                <a:tailEnd type="oval" w="med" len="med"/>
              </a:ln>
            </p:spPr>
          </p:cxnSp>
        </p:grpSp>
      </p:grpSp>
      <p:grpSp>
        <p:nvGrpSpPr>
          <p:cNvPr id="192" name="Google Shape;5427;p78"/>
          <p:cNvGrpSpPr/>
          <p:nvPr/>
        </p:nvGrpSpPr>
        <p:grpSpPr>
          <a:xfrm>
            <a:off x="2720525" y="3627790"/>
            <a:ext cx="1304609" cy="294074"/>
            <a:chOff x="2658741" y="4097347"/>
            <a:chExt cx="1304609" cy="294074"/>
          </a:xfrm>
        </p:grpSpPr>
        <p:grpSp>
          <p:nvGrpSpPr>
            <p:cNvPr id="193" name="Google Shape;5428;p78"/>
            <p:cNvGrpSpPr/>
            <p:nvPr/>
          </p:nvGrpSpPr>
          <p:grpSpPr>
            <a:xfrm>
              <a:off x="2658741" y="4097347"/>
              <a:ext cx="118572" cy="294074"/>
              <a:chOff x="3343310" y="4475555"/>
              <a:chExt cx="127717" cy="316753"/>
            </a:xfrm>
          </p:grpSpPr>
          <p:sp>
            <p:nvSpPr>
              <p:cNvPr id="206" name="Google Shape;5429;p78"/>
              <p:cNvSpPr/>
              <p:nvPr/>
            </p:nvSpPr>
            <p:spPr>
              <a:xfrm>
                <a:off x="3343310" y="4535967"/>
                <a:ext cx="127717" cy="256341"/>
              </a:xfrm>
              <a:custGeom>
                <a:avLst/>
                <a:gdLst/>
                <a:ahLst/>
                <a:cxnLst/>
                <a:rect l="l" t="t" r="r" b="b"/>
                <a:pathLst>
                  <a:path w="77995" h="156544" extrusionOk="0">
                    <a:moveTo>
                      <a:pt x="18496" y="1"/>
                    </a:moveTo>
                    <a:cubicBezTo>
                      <a:pt x="8514" y="1"/>
                      <a:pt x="359" y="8123"/>
                      <a:pt x="327" y="18105"/>
                    </a:cubicBezTo>
                    <a:lnTo>
                      <a:pt x="33" y="74537"/>
                    </a:lnTo>
                    <a:cubicBezTo>
                      <a:pt x="0" y="78778"/>
                      <a:pt x="3425" y="82235"/>
                      <a:pt x="7666" y="82268"/>
                    </a:cubicBezTo>
                    <a:lnTo>
                      <a:pt x="7731" y="82268"/>
                    </a:lnTo>
                    <a:cubicBezTo>
                      <a:pt x="11939" y="82268"/>
                      <a:pt x="15364" y="78843"/>
                      <a:pt x="15397" y="74635"/>
                    </a:cubicBezTo>
                    <a:lnTo>
                      <a:pt x="15691" y="18170"/>
                    </a:lnTo>
                    <a:cubicBezTo>
                      <a:pt x="15691" y="17341"/>
                      <a:pt x="16344" y="16668"/>
                      <a:pt x="17166" y="16668"/>
                    </a:cubicBezTo>
                    <a:cubicBezTo>
                      <a:pt x="17185" y="16668"/>
                      <a:pt x="17204" y="16669"/>
                      <a:pt x="17224" y="16669"/>
                    </a:cubicBezTo>
                    <a:cubicBezTo>
                      <a:pt x="18039" y="16669"/>
                      <a:pt x="18724" y="17355"/>
                      <a:pt x="18724" y="18170"/>
                    </a:cubicBezTo>
                    <a:lnTo>
                      <a:pt x="18724" y="147345"/>
                    </a:lnTo>
                    <a:cubicBezTo>
                      <a:pt x="18724" y="152433"/>
                      <a:pt x="22867" y="156543"/>
                      <a:pt x="27956" y="156543"/>
                    </a:cubicBezTo>
                    <a:cubicBezTo>
                      <a:pt x="33044" y="156543"/>
                      <a:pt x="37187" y="152433"/>
                      <a:pt x="37187" y="147345"/>
                    </a:cubicBezTo>
                    <a:lnTo>
                      <a:pt x="37187" y="73656"/>
                    </a:lnTo>
                    <a:lnTo>
                      <a:pt x="41167" y="73656"/>
                    </a:lnTo>
                    <a:lnTo>
                      <a:pt x="41167" y="147345"/>
                    </a:lnTo>
                    <a:cubicBezTo>
                      <a:pt x="41167" y="152433"/>
                      <a:pt x="45277" y="156543"/>
                      <a:pt x="50365" y="156543"/>
                    </a:cubicBezTo>
                    <a:cubicBezTo>
                      <a:pt x="55454" y="156543"/>
                      <a:pt x="59597" y="152433"/>
                      <a:pt x="59597" y="147345"/>
                    </a:cubicBezTo>
                    <a:cubicBezTo>
                      <a:pt x="59597" y="25477"/>
                      <a:pt x="59434" y="95153"/>
                      <a:pt x="59434" y="18300"/>
                    </a:cubicBezTo>
                    <a:cubicBezTo>
                      <a:pt x="59434" y="17420"/>
                      <a:pt x="60119" y="16702"/>
                      <a:pt x="60967" y="16669"/>
                    </a:cubicBezTo>
                    <a:cubicBezTo>
                      <a:pt x="60988" y="16669"/>
                      <a:pt x="61009" y="16668"/>
                      <a:pt x="61030" y="16668"/>
                    </a:cubicBezTo>
                    <a:cubicBezTo>
                      <a:pt x="61882" y="16668"/>
                      <a:pt x="62567" y="17310"/>
                      <a:pt x="62631" y="18170"/>
                    </a:cubicBezTo>
                    <a:lnTo>
                      <a:pt x="62598" y="74570"/>
                    </a:lnTo>
                    <a:cubicBezTo>
                      <a:pt x="62598" y="78810"/>
                      <a:pt x="66023" y="82268"/>
                      <a:pt x="70264" y="82268"/>
                    </a:cubicBezTo>
                    <a:cubicBezTo>
                      <a:pt x="74504" y="82268"/>
                      <a:pt x="77962" y="78843"/>
                      <a:pt x="77962" y="74602"/>
                    </a:cubicBezTo>
                    <a:lnTo>
                      <a:pt x="77994" y="18137"/>
                    </a:lnTo>
                    <a:cubicBezTo>
                      <a:pt x="77994" y="18137"/>
                      <a:pt x="77994" y="18105"/>
                      <a:pt x="77994" y="18105"/>
                    </a:cubicBezTo>
                    <a:cubicBezTo>
                      <a:pt x="77962" y="8123"/>
                      <a:pt x="69807" y="1"/>
                      <a:pt x="59825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" name="Google Shape;5430;p78"/>
              <p:cNvSpPr/>
              <p:nvPr/>
            </p:nvSpPr>
            <p:spPr>
              <a:xfrm>
                <a:off x="3381341" y="4475555"/>
                <a:ext cx="52189" cy="52135"/>
              </a:xfrm>
              <a:custGeom>
                <a:avLst/>
                <a:gdLst/>
                <a:ahLst/>
                <a:cxnLst/>
                <a:rect l="l" t="t" r="r" b="b"/>
                <a:pathLst>
                  <a:path w="31871" h="31838" extrusionOk="0">
                    <a:moveTo>
                      <a:pt x="15952" y="1"/>
                    </a:moveTo>
                    <a:cubicBezTo>
                      <a:pt x="7144" y="1"/>
                      <a:pt x="1" y="7112"/>
                      <a:pt x="1" y="15919"/>
                    </a:cubicBezTo>
                    <a:cubicBezTo>
                      <a:pt x="1" y="24694"/>
                      <a:pt x="7144" y="31838"/>
                      <a:pt x="15952" y="31838"/>
                    </a:cubicBezTo>
                    <a:cubicBezTo>
                      <a:pt x="24727" y="31838"/>
                      <a:pt x="31870" y="24694"/>
                      <a:pt x="31870" y="15919"/>
                    </a:cubicBezTo>
                    <a:cubicBezTo>
                      <a:pt x="31870" y="7112"/>
                      <a:pt x="24727" y="1"/>
                      <a:pt x="15952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94" name="Google Shape;5431;p78"/>
            <p:cNvGrpSpPr/>
            <p:nvPr/>
          </p:nvGrpSpPr>
          <p:grpSpPr>
            <a:xfrm>
              <a:off x="3815519" y="4098388"/>
              <a:ext cx="147831" cy="291991"/>
              <a:chOff x="3527539" y="4476677"/>
              <a:chExt cx="159232" cy="314510"/>
            </a:xfrm>
          </p:grpSpPr>
          <p:sp>
            <p:nvSpPr>
              <p:cNvPr id="204" name="Google Shape;5432;p78"/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avLst/>
                <a:gdLst/>
                <a:ahLst/>
                <a:cxnLst/>
                <a:rect l="l" t="t" r="r" b="b"/>
                <a:pathLst>
                  <a:path w="97241" h="155402" extrusionOk="0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" name="Google Shape;5433;p78"/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avLst/>
                <a:gdLst/>
                <a:ahLst/>
                <a:cxnLst/>
                <a:rect l="l" t="t" r="r" b="b"/>
                <a:pathLst>
                  <a:path w="31642" h="31610" extrusionOk="0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95" name="Google Shape;5434;p78"/>
            <p:cNvGrpSpPr/>
            <p:nvPr/>
          </p:nvGrpSpPr>
          <p:grpSpPr>
            <a:xfrm>
              <a:off x="3511696" y="4098388"/>
              <a:ext cx="147831" cy="291991"/>
              <a:chOff x="3527539" y="4476677"/>
              <a:chExt cx="159232" cy="314510"/>
            </a:xfrm>
          </p:grpSpPr>
          <p:sp>
            <p:nvSpPr>
              <p:cNvPr id="202" name="Google Shape;5435;p78"/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avLst/>
                <a:gdLst/>
                <a:ahLst/>
                <a:cxnLst/>
                <a:rect l="l" t="t" r="r" b="b"/>
                <a:pathLst>
                  <a:path w="97241" h="155402" extrusionOk="0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" name="Google Shape;5436;p78"/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avLst/>
                <a:gdLst/>
                <a:ahLst/>
                <a:cxnLst/>
                <a:rect l="l" t="t" r="r" b="b"/>
                <a:pathLst>
                  <a:path w="31642" h="31610" extrusionOk="0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96" name="Google Shape;5437;p78"/>
            <p:cNvGrpSpPr/>
            <p:nvPr/>
          </p:nvGrpSpPr>
          <p:grpSpPr>
            <a:xfrm>
              <a:off x="3207874" y="4098388"/>
              <a:ext cx="147831" cy="291991"/>
              <a:chOff x="3527539" y="4476677"/>
              <a:chExt cx="159232" cy="314510"/>
            </a:xfrm>
          </p:grpSpPr>
          <p:sp>
            <p:nvSpPr>
              <p:cNvPr id="200" name="Google Shape;5438;p78"/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avLst/>
                <a:gdLst/>
                <a:ahLst/>
                <a:cxnLst/>
                <a:rect l="l" t="t" r="r" b="b"/>
                <a:pathLst>
                  <a:path w="97241" h="155402" extrusionOk="0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" name="Google Shape;5439;p78"/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avLst/>
                <a:gdLst/>
                <a:ahLst/>
                <a:cxnLst/>
                <a:rect l="l" t="t" r="r" b="b"/>
                <a:pathLst>
                  <a:path w="31642" h="31610" extrusionOk="0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97" name="Google Shape;5440;p78"/>
            <p:cNvGrpSpPr/>
            <p:nvPr/>
          </p:nvGrpSpPr>
          <p:grpSpPr>
            <a:xfrm>
              <a:off x="2933305" y="4097347"/>
              <a:ext cx="118572" cy="294074"/>
              <a:chOff x="3343310" y="4475555"/>
              <a:chExt cx="127717" cy="316753"/>
            </a:xfrm>
          </p:grpSpPr>
          <p:sp>
            <p:nvSpPr>
              <p:cNvPr id="198" name="Google Shape;5441;p78"/>
              <p:cNvSpPr/>
              <p:nvPr/>
            </p:nvSpPr>
            <p:spPr>
              <a:xfrm>
                <a:off x="3343310" y="4535967"/>
                <a:ext cx="127717" cy="256341"/>
              </a:xfrm>
              <a:custGeom>
                <a:avLst/>
                <a:gdLst/>
                <a:ahLst/>
                <a:cxnLst/>
                <a:rect l="l" t="t" r="r" b="b"/>
                <a:pathLst>
                  <a:path w="77995" h="156544" extrusionOk="0">
                    <a:moveTo>
                      <a:pt x="18496" y="1"/>
                    </a:moveTo>
                    <a:cubicBezTo>
                      <a:pt x="8514" y="1"/>
                      <a:pt x="359" y="8123"/>
                      <a:pt x="327" y="18105"/>
                    </a:cubicBezTo>
                    <a:lnTo>
                      <a:pt x="33" y="74537"/>
                    </a:lnTo>
                    <a:cubicBezTo>
                      <a:pt x="0" y="78778"/>
                      <a:pt x="3425" y="82235"/>
                      <a:pt x="7666" y="82268"/>
                    </a:cubicBezTo>
                    <a:lnTo>
                      <a:pt x="7731" y="82268"/>
                    </a:lnTo>
                    <a:cubicBezTo>
                      <a:pt x="11939" y="82268"/>
                      <a:pt x="15364" y="78843"/>
                      <a:pt x="15397" y="74635"/>
                    </a:cubicBezTo>
                    <a:lnTo>
                      <a:pt x="15691" y="18170"/>
                    </a:lnTo>
                    <a:cubicBezTo>
                      <a:pt x="15691" y="17341"/>
                      <a:pt x="16344" y="16668"/>
                      <a:pt x="17166" y="16668"/>
                    </a:cubicBezTo>
                    <a:cubicBezTo>
                      <a:pt x="17185" y="16668"/>
                      <a:pt x="17204" y="16669"/>
                      <a:pt x="17224" y="16669"/>
                    </a:cubicBezTo>
                    <a:cubicBezTo>
                      <a:pt x="18039" y="16669"/>
                      <a:pt x="18724" y="17355"/>
                      <a:pt x="18724" y="18170"/>
                    </a:cubicBezTo>
                    <a:lnTo>
                      <a:pt x="18724" y="147345"/>
                    </a:lnTo>
                    <a:cubicBezTo>
                      <a:pt x="18724" y="152433"/>
                      <a:pt x="22867" y="156543"/>
                      <a:pt x="27956" y="156543"/>
                    </a:cubicBezTo>
                    <a:cubicBezTo>
                      <a:pt x="33044" y="156543"/>
                      <a:pt x="37187" y="152433"/>
                      <a:pt x="37187" y="147345"/>
                    </a:cubicBezTo>
                    <a:lnTo>
                      <a:pt x="37187" y="73656"/>
                    </a:lnTo>
                    <a:lnTo>
                      <a:pt x="41167" y="73656"/>
                    </a:lnTo>
                    <a:lnTo>
                      <a:pt x="41167" y="147345"/>
                    </a:lnTo>
                    <a:cubicBezTo>
                      <a:pt x="41167" y="152433"/>
                      <a:pt x="45277" y="156543"/>
                      <a:pt x="50365" y="156543"/>
                    </a:cubicBezTo>
                    <a:cubicBezTo>
                      <a:pt x="55454" y="156543"/>
                      <a:pt x="59597" y="152433"/>
                      <a:pt x="59597" y="147345"/>
                    </a:cubicBezTo>
                    <a:cubicBezTo>
                      <a:pt x="59597" y="25477"/>
                      <a:pt x="59434" y="95153"/>
                      <a:pt x="59434" y="18300"/>
                    </a:cubicBezTo>
                    <a:cubicBezTo>
                      <a:pt x="59434" y="17420"/>
                      <a:pt x="60119" y="16702"/>
                      <a:pt x="60967" y="16669"/>
                    </a:cubicBezTo>
                    <a:cubicBezTo>
                      <a:pt x="60988" y="16669"/>
                      <a:pt x="61009" y="16668"/>
                      <a:pt x="61030" y="16668"/>
                    </a:cubicBezTo>
                    <a:cubicBezTo>
                      <a:pt x="61882" y="16668"/>
                      <a:pt x="62567" y="17310"/>
                      <a:pt x="62631" y="18170"/>
                    </a:cubicBezTo>
                    <a:lnTo>
                      <a:pt x="62598" y="74570"/>
                    </a:lnTo>
                    <a:cubicBezTo>
                      <a:pt x="62598" y="78810"/>
                      <a:pt x="66023" y="82268"/>
                      <a:pt x="70264" y="82268"/>
                    </a:cubicBezTo>
                    <a:cubicBezTo>
                      <a:pt x="74504" y="82268"/>
                      <a:pt x="77962" y="78843"/>
                      <a:pt x="77962" y="74602"/>
                    </a:cubicBezTo>
                    <a:lnTo>
                      <a:pt x="77994" y="18137"/>
                    </a:lnTo>
                    <a:cubicBezTo>
                      <a:pt x="77994" y="18137"/>
                      <a:pt x="77994" y="18105"/>
                      <a:pt x="77994" y="18105"/>
                    </a:cubicBezTo>
                    <a:cubicBezTo>
                      <a:pt x="77962" y="8123"/>
                      <a:pt x="69807" y="1"/>
                      <a:pt x="59825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" name="Google Shape;5442;p78"/>
              <p:cNvSpPr/>
              <p:nvPr/>
            </p:nvSpPr>
            <p:spPr>
              <a:xfrm>
                <a:off x="3381341" y="4475555"/>
                <a:ext cx="52189" cy="52135"/>
              </a:xfrm>
              <a:custGeom>
                <a:avLst/>
                <a:gdLst/>
                <a:ahLst/>
                <a:cxnLst/>
                <a:rect l="l" t="t" r="r" b="b"/>
                <a:pathLst>
                  <a:path w="31871" h="31838" extrusionOk="0">
                    <a:moveTo>
                      <a:pt x="15952" y="1"/>
                    </a:moveTo>
                    <a:cubicBezTo>
                      <a:pt x="7144" y="1"/>
                      <a:pt x="1" y="7112"/>
                      <a:pt x="1" y="15919"/>
                    </a:cubicBezTo>
                    <a:cubicBezTo>
                      <a:pt x="1" y="24694"/>
                      <a:pt x="7144" y="31838"/>
                      <a:pt x="15952" y="31838"/>
                    </a:cubicBezTo>
                    <a:cubicBezTo>
                      <a:pt x="24727" y="31838"/>
                      <a:pt x="31870" y="24694"/>
                      <a:pt x="31870" y="15919"/>
                    </a:cubicBezTo>
                    <a:cubicBezTo>
                      <a:pt x="31870" y="7112"/>
                      <a:pt x="24727" y="1"/>
                      <a:pt x="15952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208" name="Google Shape;5443;p78"/>
          <p:cNvGrpSpPr/>
          <p:nvPr/>
        </p:nvGrpSpPr>
        <p:grpSpPr>
          <a:xfrm>
            <a:off x="4271133" y="706484"/>
            <a:ext cx="1430711" cy="751237"/>
            <a:chOff x="5159450" y="1919950"/>
            <a:chExt cx="1541050" cy="862500"/>
          </a:xfrm>
        </p:grpSpPr>
        <p:sp>
          <p:nvSpPr>
            <p:cNvPr id="209" name="Google Shape;5444;p78"/>
            <p:cNvSpPr/>
            <p:nvPr/>
          </p:nvSpPr>
          <p:spPr>
            <a:xfrm>
              <a:off x="5216414" y="2060033"/>
              <a:ext cx="1436820" cy="600250"/>
            </a:xfrm>
            <a:custGeom>
              <a:avLst/>
              <a:gdLst/>
              <a:ahLst/>
              <a:cxnLst/>
              <a:rect l="l" t="t" r="r" b="b"/>
              <a:pathLst>
                <a:path w="165771" h="69253" extrusionOk="0">
                  <a:moveTo>
                    <a:pt x="0" y="62158"/>
                  </a:moveTo>
                  <a:cubicBezTo>
                    <a:pt x="3093" y="59686"/>
                    <a:pt x="11731" y="46368"/>
                    <a:pt x="18559" y="47324"/>
                  </a:cubicBezTo>
                  <a:cubicBezTo>
                    <a:pt x="25388" y="48280"/>
                    <a:pt x="34933" y="75569"/>
                    <a:pt x="40971" y="67894"/>
                  </a:cubicBezTo>
                  <a:cubicBezTo>
                    <a:pt x="47009" y="60219"/>
                    <a:pt x="49466" y="8743"/>
                    <a:pt x="54788" y="1272"/>
                  </a:cubicBezTo>
                  <a:cubicBezTo>
                    <a:pt x="60110" y="-6199"/>
                    <a:pt x="66121" y="21612"/>
                    <a:pt x="72901" y="23070"/>
                  </a:cubicBezTo>
                  <a:cubicBezTo>
                    <a:pt x="79681" y="24528"/>
                    <a:pt x="89301" y="7131"/>
                    <a:pt x="95467" y="10022"/>
                  </a:cubicBezTo>
                  <a:cubicBezTo>
                    <a:pt x="101633" y="12913"/>
                    <a:pt x="104182" y="34714"/>
                    <a:pt x="109898" y="40416"/>
                  </a:cubicBezTo>
                  <a:cubicBezTo>
                    <a:pt x="115614" y="46118"/>
                    <a:pt x="123315" y="40320"/>
                    <a:pt x="129762" y="44234"/>
                  </a:cubicBezTo>
                  <a:cubicBezTo>
                    <a:pt x="136209" y="48148"/>
                    <a:pt x="142580" y="65416"/>
                    <a:pt x="148581" y="63902"/>
                  </a:cubicBezTo>
                  <a:cubicBezTo>
                    <a:pt x="154583" y="62388"/>
                    <a:pt x="162906" y="39942"/>
                    <a:pt x="165771" y="35150"/>
                  </a:cubicBezTo>
                </a:path>
              </a:pathLst>
            </a:custGeom>
            <a:noFill/>
            <a:ln w="19050" cap="flat" cmpd="sng">
              <a:solidFill>
                <a:srgbClr val="5F7D95"/>
              </a:solidFill>
              <a:prstDash val="solid"/>
              <a:round/>
              <a:headEnd type="oval" w="med" len="med"/>
              <a:tailEnd type="oval" w="med" len="med"/>
            </a:ln>
          </p:spPr>
        </p:sp>
        <p:grpSp>
          <p:nvGrpSpPr>
            <p:cNvPr id="210" name="Google Shape;5445;p78"/>
            <p:cNvGrpSpPr/>
            <p:nvPr/>
          </p:nvGrpSpPr>
          <p:grpSpPr>
            <a:xfrm>
              <a:off x="5159450" y="1919950"/>
              <a:ext cx="1541050" cy="862500"/>
              <a:chOff x="5159450" y="1919950"/>
              <a:chExt cx="1541050" cy="862500"/>
            </a:xfrm>
          </p:grpSpPr>
          <p:cxnSp>
            <p:nvCxnSpPr>
              <p:cNvPr id="211" name="Google Shape;5446;p78"/>
              <p:cNvCxnSpPr/>
              <p:nvPr/>
            </p:nvCxnSpPr>
            <p:spPr>
              <a:xfrm>
                <a:off x="5159450" y="1919950"/>
                <a:ext cx="0" cy="8625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12" name="Google Shape;5447;p78"/>
              <p:cNvCxnSpPr/>
              <p:nvPr/>
            </p:nvCxnSpPr>
            <p:spPr>
              <a:xfrm>
                <a:off x="5161200" y="2778975"/>
                <a:ext cx="15393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grpSp>
        <p:nvGrpSpPr>
          <p:cNvPr id="213" name="Google Shape;5448;p78"/>
          <p:cNvGrpSpPr/>
          <p:nvPr/>
        </p:nvGrpSpPr>
        <p:grpSpPr>
          <a:xfrm>
            <a:off x="4319270" y="1970254"/>
            <a:ext cx="1334436" cy="967914"/>
            <a:chOff x="4294923" y="2439811"/>
            <a:chExt cx="1334436" cy="967914"/>
          </a:xfrm>
        </p:grpSpPr>
        <p:grpSp>
          <p:nvGrpSpPr>
            <p:cNvPr id="214" name="Google Shape;5449;p78"/>
            <p:cNvGrpSpPr/>
            <p:nvPr/>
          </p:nvGrpSpPr>
          <p:grpSpPr>
            <a:xfrm>
              <a:off x="4960455" y="2469658"/>
              <a:ext cx="668904" cy="885524"/>
              <a:chOff x="4960455" y="2469658"/>
              <a:chExt cx="668904" cy="885524"/>
            </a:xfrm>
          </p:grpSpPr>
          <p:sp>
            <p:nvSpPr>
              <p:cNvPr id="223" name="Google Shape;5450;p78"/>
              <p:cNvSpPr/>
              <p:nvPr/>
            </p:nvSpPr>
            <p:spPr>
              <a:xfrm>
                <a:off x="4960455" y="3257057"/>
                <a:ext cx="668904" cy="98124"/>
              </a:xfrm>
              <a:custGeom>
                <a:avLst/>
                <a:gdLst/>
                <a:ahLst/>
                <a:cxnLst/>
                <a:rect l="l" t="t" r="r" b="b"/>
                <a:pathLst>
                  <a:path w="42851" h="6286" extrusionOk="0">
                    <a:moveTo>
                      <a:pt x="0" y="1"/>
                    </a:moveTo>
                    <a:lnTo>
                      <a:pt x="0" y="6286"/>
                    </a:lnTo>
                    <a:lnTo>
                      <a:pt x="42851" y="6286"/>
                    </a:lnTo>
                    <a:lnTo>
                      <a:pt x="42851" y="1"/>
                    </a:ln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" name="Google Shape;5451;p78"/>
              <p:cNvSpPr/>
              <p:nvPr/>
            </p:nvSpPr>
            <p:spPr>
              <a:xfrm>
                <a:off x="4960455" y="3099584"/>
                <a:ext cx="668904" cy="98124"/>
              </a:xfrm>
              <a:custGeom>
                <a:avLst/>
                <a:gdLst/>
                <a:ahLst/>
                <a:cxnLst/>
                <a:rect l="l" t="t" r="r" b="b"/>
                <a:pathLst>
                  <a:path w="42851" h="6286" extrusionOk="0">
                    <a:moveTo>
                      <a:pt x="0" y="0"/>
                    </a:moveTo>
                    <a:lnTo>
                      <a:pt x="0" y="6285"/>
                    </a:lnTo>
                    <a:lnTo>
                      <a:pt x="42851" y="6285"/>
                    </a:lnTo>
                    <a:lnTo>
                      <a:pt x="42851" y="0"/>
                    </a:ln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" name="Google Shape;5452;p78"/>
              <p:cNvSpPr/>
              <p:nvPr/>
            </p:nvSpPr>
            <p:spPr>
              <a:xfrm>
                <a:off x="4960455" y="2942094"/>
                <a:ext cx="668904" cy="98124"/>
              </a:xfrm>
              <a:custGeom>
                <a:avLst/>
                <a:gdLst/>
                <a:ahLst/>
                <a:cxnLst/>
                <a:rect l="l" t="t" r="r" b="b"/>
                <a:pathLst>
                  <a:path w="42851" h="6286" extrusionOk="0">
                    <a:moveTo>
                      <a:pt x="0" y="1"/>
                    </a:moveTo>
                    <a:lnTo>
                      <a:pt x="0" y="6286"/>
                    </a:lnTo>
                    <a:lnTo>
                      <a:pt x="42851" y="6286"/>
                    </a:lnTo>
                    <a:lnTo>
                      <a:pt x="42851" y="1"/>
                    </a:ln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" name="Google Shape;5453;p78"/>
              <p:cNvSpPr/>
              <p:nvPr/>
            </p:nvSpPr>
            <p:spPr>
              <a:xfrm>
                <a:off x="4960455" y="2784621"/>
                <a:ext cx="618094" cy="98124"/>
              </a:xfrm>
              <a:custGeom>
                <a:avLst/>
                <a:gdLst/>
                <a:ahLst/>
                <a:cxnLst/>
                <a:rect l="l" t="t" r="r" b="b"/>
                <a:pathLst>
                  <a:path w="39596" h="6286" extrusionOk="0">
                    <a:moveTo>
                      <a:pt x="0" y="0"/>
                    </a:moveTo>
                    <a:lnTo>
                      <a:pt x="0" y="6285"/>
                    </a:lnTo>
                    <a:lnTo>
                      <a:pt x="39596" y="6285"/>
                    </a:lnTo>
                    <a:lnTo>
                      <a:pt x="39596" y="0"/>
                    </a:ln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" name="Google Shape;5454;p78"/>
              <p:cNvSpPr/>
              <p:nvPr/>
            </p:nvSpPr>
            <p:spPr>
              <a:xfrm>
                <a:off x="4960455" y="2627131"/>
                <a:ext cx="516519" cy="98140"/>
              </a:xfrm>
              <a:custGeom>
                <a:avLst/>
                <a:gdLst/>
                <a:ahLst/>
                <a:cxnLst/>
                <a:rect l="l" t="t" r="r" b="b"/>
                <a:pathLst>
                  <a:path w="33089" h="6287" extrusionOk="0">
                    <a:moveTo>
                      <a:pt x="0" y="1"/>
                    </a:moveTo>
                    <a:lnTo>
                      <a:pt x="0" y="6286"/>
                    </a:lnTo>
                    <a:lnTo>
                      <a:pt x="33089" y="6286"/>
                    </a:lnTo>
                    <a:lnTo>
                      <a:pt x="33089" y="1"/>
                    </a:ln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" name="Google Shape;5455;p78"/>
              <p:cNvSpPr/>
              <p:nvPr/>
            </p:nvSpPr>
            <p:spPr>
              <a:xfrm>
                <a:off x="4960455" y="2469658"/>
                <a:ext cx="313293" cy="98078"/>
              </a:xfrm>
              <a:custGeom>
                <a:avLst/>
                <a:gdLst/>
                <a:ahLst/>
                <a:cxnLst/>
                <a:rect l="l" t="t" r="r" b="b"/>
                <a:pathLst>
                  <a:path w="20070" h="6283" extrusionOk="0">
                    <a:moveTo>
                      <a:pt x="0" y="1"/>
                    </a:moveTo>
                    <a:lnTo>
                      <a:pt x="0" y="6283"/>
                    </a:lnTo>
                    <a:lnTo>
                      <a:pt x="20069" y="6283"/>
                    </a:lnTo>
                    <a:lnTo>
                      <a:pt x="20069" y="1"/>
                    </a:ln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15" name="Google Shape;5456;p78"/>
            <p:cNvGrpSpPr/>
            <p:nvPr/>
          </p:nvGrpSpPr>
          <p:grpSpPr>
            <a:xfrm>
              <a:off x="4294923" y="2469658"/>
              <a:ext cx="668951" cy="885524"/>
              <a:chOff x="4294923" y="2469658"/>
              <a:chExt cx="668951" cy="885524"/>
            </a:xfrm>
          </p:grpSpPr>
          <p:sp>
            <p:nvSpPr>
              <p:cNvPr id="217" name="Google Shape;5457;p78"/>
              <p:cNvSpPr/>
              <p:nvPr/>
            </p:nvSpPr>
            <p:spPr>
              <a:xfrm>
                <a:off x="4294923" y="3257057"/>
                <a:ext cx="668951" cy="98124"/>
              </a:xfrm>
              <a:custGeom>
                <a:avLst/>
                <a:gdLst/>
                <a:ahLst/>
                <a:cxnLst/>
                <a:rect l="l" t="t" r="r" b="b"/>
                <a:pathLst>
                  <a:path w="42854" h="6286" extrusionOk="0">
                    <a:moveTo>
                      <a:pt x="0" y="1"/>
                    </a:moveTo>
                    <a:lnTo>
                      <a:pt x="0" y="6286"/>
                    </a:lnTo>
                    <a:lnTo>
                      <a:pt x="42854" y="6286"/>
                    </a:lnTo>
                    <a:lnTo>
                      <a:pt x="42854" y="1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" name="Google Shape;5458;p78"/>
              <p:cNvSpPr/>
              <p:nvPr/>
            </p:nvSpPr>
            <p:spPr>
              <a:xfrm>
                <a:off x="4294923" y="3099584"/>
                <a:ext cx="668951" cy="98124"/>
              </a:xfrm>
              <a:custGeom>
                <a:avLst/>
                <a:gdLst/>
                <a:ahLst/>
                <a:cxnLst/>
                <a:rect l="l" t="t" r="r" b="b"/>
                <a:pathLst>
                  <a:path w="42854" h="6286" extrusionOk="0">
                    <a:moveTo>
                      <a:pt x="0" y="0"/>
                    </a:moveTo>
                    <a:lnTo>
                      <a:pt x="0" y="6285"/>
                    </a:lnTo>
                    <a:lnTo>
                      <a:pt x="42854" y="6285"/>
                    </a:lnTo>
                    <a:lnTo>
                      <a:pt x="42854" y="0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" name="Google Shape;5459;p78"/>
              <p:cNvSpPr/>
              <p:nvPr/>
            </p:nvSpPr>
            <p:spPr>
              <a:xfrm>
                <a:off x="4294923" y="2942094"/>
                <a:ext cx="668951" cy="98124"/>
              </a:xfrm>
              <a:custGeom>
                <a:avLst/>
                <a:gdLst/>
                <a:ahLst/>
                <a:cxnLst/>
                <a:rect l="l" t="t" r="r" b="b"/>
                <a:pathLst>
                  <a:path w="42854" h="6286" extrusionOk="0">
                    <a:moveTo>
                      <a:pt x="0" y="1"/>
                    </a:moveTo>
                    <a:lnTo>
                      <a:pt x="0" y="6286"/>
                    </a:lnTo>
                    <a:lnTo>
                      <a:pt x="42854" y="6286"/>
                    </a:lnTo>
                    <a:lnTo>
                      <a:pt x="42854" y="1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" name="Google Shape;5460;p78"/>
              <p:cNvSpPr/>
              <p:nvPr/>
            </p:nvSpPr>
            <p:spPr>
              <a:xfrm>
                <a:off x="4447355" y="2784621"/>
                <a:ext cx="516519" cy="98124"/>
              </a:xfrm>
              <a:custGeom>
                <a:avLst/>
                <a:gdLst/>
                <a:ahLst/>
                <a:cxnLst/>
                <a:rect l="l" t="t" r="r" b="b"/>
                <a:pathLst>
                  <a:path w="33089" h="6286" extrusionOk="0">
                    <a:moveTo>
                      <a:pt x="0" y="0"/>
                    </a:moveTo>
                    <a:lnTo>
                      <a:pt x="0" y="6285"/>
                    </a:lnTo>
                    <a:lnTo>
                      <a:pt x="33089" y="6285"/>
                    </a:lnTo>
                    <a:lnTo>
                      <a:pt x="33089" y="0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" name="Google Shape;5461;p78"/>
              <p:cNvSpPr/>
              <p:nvPr/>
            </p:nvSpPr>
            <p:spPr>
              <a:xfrm>
                <a:off x="4548960" y="2627131"/>
                <a:ext cx="414914" cy="98140"/>
              </a:xfrm>
              <a:custGeom>
                <a:avLst/>
                <a:gdLst/>
                <a:ahLst/>
                <a:cxnLst/>
                <a:rect l="l" t="t" r="r" b="b"/>
                <a:pathLst>
                  <a:path w="26580" h="6287" extrusionOk="0">
                    <a:moveTo>
                      <a:pt x="1" y="1"/>
                    </a:moveTo>
                    <a:lnTo>
                      <a:pt x="1" y="6286"/>
                    </a:lnTo>
                    <a:lnTo>
                      <a:pt x="26580" y="6286"/>
                    </a:lnTo>
                    <a:lnTo>
                      <a:pt x="26580" y="1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" name="Google Shape;5462;p78"/>
              <p:cNvSpPr/>
              <p:nvPr/>
            </p:nvSpPr>
            <p:spPr>
              <a:xfrm>
                <a:off x="4650534" y="2469658"/>
                <a:ext cx="313340" cy="98078"/>
              </a:xfrm>
              <a:custGeom>
                <a:avLst/>
                <a:gdLst/>
                <a:ahLst/>
                <a:cxnLst/>
                <a:rect l="l" t="t" r="r" b="b"/>
                <a:pathLst>
                  <a:path w="20073" h="6283" extrusionOk="0">
                    <a:moveTo>
                      <a:pt x="1" y="1"/>
                    </a:moveTo>
                    <a:lnTo>
                      <a:pt x="1" y="6283"/>
                    </a:lnTo>
                    <a:lnTo>
                      <a:pt x="20073" y="6283"/>
                    </a:lnTo>
                    <a:lnTo>
                      <a:pt x="20073" y="1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16" name="Google Shape;5463;p78"/>
            <p:cNvSpPr/>
            <p:nvPr/>
          </p:nvSpPr>
          <p:spPr>
            <a:xfrm>
              <a:off x="4963437" y="2439811"/>
              <a:ext cx="16" cy="967914"/>
            </a:xfrm>
            <a:custGeom>
              <a:avLst/>
              <a:gdLst/>
              <a:ahLst/>
              <a:cxnLst/>
              <a:rect l="l" t="t" r="r" b="b"/>
              <a:pathLst>
                <a:path w="1" h="62006" fill="none" extrusionOk="0">
                  <a:moveTo>
                    <a:pt x="1" y="0"/>
                  </a:moveTo>
                  <a:lnTo>
                    <a:pt x="1" y="62006"/>
                  </a:lnTo>
                </a:path>
              </a:pathLst>
            </a:custGeom>
            <a:noFill/>
            <a:ln w="9525" cap="flat" cmpd="sng">
              <a:solidFill>
                <a:srgbClr val="F2F2F2"/>
              </a:solidFill>
              <a:prstDash val="solid"/>
              <a:miter lim="299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29" name="Google Shape;5464;p78"/>
          <p:cNvGrpSpPr/>
          <p:nvPr/>
        </p:nvGrpSpPr>
        <p:grpSpPr>
          <a:xfrm>
            <a:off x="4305474" y="3024699"/>
            <a:ext cx="1430949" cy="897289"/>
            <a:chOff x="4351371" y="3547942"/>
            <a:chExt cx="1345130" cy="843475"/>
          </a:xfrm>
        </p:grpSpPr>
        <p:grpSp>
          <p:nvGrpSpPr>
            <p:cNvPr id="230" name="Google Shape;5465;p78"/>
            <p:cNvGrpSpPr/>
            <p:nvPr/>
          </p:nvGrpSpPr>
          <p:grpSpPr>
            <a:xfrm>
              <a:off x="4351371" y="4209917"/>
              <a:ext cx="1345130" cy="181500"/>
              <a:chOff x="4351371" y="4209917"/>
              <a:chExt cx="1345130" cy="181500"/>
            </a:xfrm>
          </p:grpSpPr>
          <p:sp>
            <p:nvSpPr>
              <p:cNvPr id="240" name="Google Shape;5466;p78"/>
              <p:cNvSpPr/>
              <p:nvPr/>
            </p:nvSpPr>
            <p:spPr>
              <a:xfrm rot="10800000">
                <a:off x="4351371" y="4209917"/>
                <a:ext cx="1281600" cy="181500"/>
              </a:xfrm>
              <a:prstGeom prst="rect">
                <a:avLst/>
              </a:pr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cxnSp>
            <p:nvCxnSpPr>
              <p:cNvPr id="241" name="Google Shape;5467;p78"/>
              <p:cNvCxnSpPr/>
              <p:nvPr/>
            </p:nvCxnSpPr>
            <p:spPr>
              <a:xfrm>
                <a:off x="5551000" y="4298797"/>
                <a:ext cx="145500" cy="0"/>
              </a:xfrm>
              <a:prstGeom prst="straightConnector1">
                <a:avLst/>
              </a:prstGeom>
              <a:noFill/>
              <a:ln w="2857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231" name="Google Shape;5468;p78"/>
            <p:cNvGrpSpPr/>
            <p:nvPr/>
          </p:nvGrpSpPr>
          <p:grpSpPr>
            <a:xfrm>
              <a:off x="4403010" y="3985221"/>
              <a:ext cx="1109518" cy="181500"/>
              <a:chOff x="4403010" y="3985221"/>
              <a:chExt cx="1109518" cy="181500"/>
            </a:xfrm>
          </p:grpSpPr>
          <p:sp>
            <p:nvSpPr>
              <p:cNvPr id="238" name="Google Shape;5469;p78"/>
              <p:cNvSpPr/>
              <p:nvPr/>
            </p:nvSpPr>
            <p:spPr>
              <a:xfrm rot="10800000">
                <a:off x="4471829" y="3985221"/>
                <a:ext cx="1040700" cy="181500"/>
              </a:xfrm>
              <a:prstGeom prst="rect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cxnSp>
            <p:nvCxnSpPr>
              <p:cNvPr id="239" name="Google Shape;5470;p78"/>
              <p:cNvCxnSpPr/>
              <p:nvPr/>
            </p:nvCxnSpPr>
            <p:spPr>
              <a:xfrm>
                <a:off x="4403010" y="4075993"/>
                <a:ext cx="145500" cy="0"/>
              </a:xfrm>
              <a:prstGeom prst="straightConnector1">
                <a:avLst/>
              </a:prstGeom>
              <a:noFill/>
              <a:ln w="2857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232" name="Google Shape;5471;p78"/>
            <p:cNvGrpSpPr/>
            <p:nvPr/>
          </p:nvGrpSpPr>
          <p:grpSpPr>
            <a:xfrm>
              <a:off x="4618704" y="3766582"/>
              <a:ext cx="807858" cy="181500"/>
              <a:chOff x="4618704" y="3766582"/>
              <a:chExt cx="807858" cy="181500"/>
            </a:xfrm>
          </p:grpSpPr>
          <p:sp>
            <p:nvSpPr>
              <p:cNvPr id="236" name="Google Shape;5472;p78"/>
              <p:cNvSpPr/>
              <p:nvPr/>
            </p:nvSpPr>
            <p:spPr>
              <a:xfrm rot="10800000">
                <a:off x="4618704" y="3766582"/>
                <a:ext cx="747000" cy="181500"/>
              </a:xfrm>
              <a:prstGeom prst="rect">
                <a:avLst/>
              </a:pr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cxnSp>
            <p:nvCxnSpPr>
              <p:cNvPr id="237" name="Google Shape;5473;p78"/>
              <p:cNvCxnSpPr/>
              <p:nvPr/>
            </p:nvCxnSpPr>
            <p:spPr>
              <a:xfrm>
                <a:off x="5281062" y="3855291"/>
                <a:ext cx="145500" cy="0"/>
              </a:xfrm>
              <a:prstGeom prst="straightConnector1">
                <a:avLst/>
              </a:prstGeom>
              <a:noFill/>
              <a:ln w="28575" cap="flat" cmpd="sng">
                <a:solidFill>
                  <a:srgbClr val="869FB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233" name="Google Shape;5474;p78"/>
            <p:cNvGrpSpPr/>
            <p:nvPr/>
          </p:nvGrpSpPr>
          <p:grpSpPr>
            <a:xfrm>
              <a:off x="4735238" y="3547942"/>
              <a:ext cx="462839" cy="181500"/>
              <a:chOff x="4735238" y="3547942"/>
              <a:chExt cx="462839" cy="181500"/>
            </a:xfrm>
          </p:grpSpPr>
          <p:sp>
            <p:nvSpPr>
              <p:cNvPr id="234" name="Google Shape;5475;p78"/>
              <p:cNvSpPr/>
              <p:nvPr/>
            </p:nvSpPr>
            <p:spPr>
              <a:xfrm rot="10800000">
                <a:off x="4786477" y="3547942"/>
                <a:ext cx="411600" cy="181500"/>
              </a:xfrm>
              <a:prstGeom prst="rect">
                <a:avLst/>
              </a:pr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cxnSp>
            <p:nvCxnSpPr>
              <p:cNvPr id="235" name="Google Shape;5476;p78"/>
              <p:cNvCxnSpPr/>
              <p:nvPr/>
            </p:nvCxnSpPr>
            <p:spPr>
              <a:xfrm>
                <a:off x="4735238" y="3636872"/>
                <a:ext cx="145500" cy="0"/>
              </a:xfrm>
              <a:prstGeom prst="straightConnector1">
                <a:avLst/>
              </a:prstGeom>
              <a:noFill/>
              <a:ln w="28575" cap="flat" cmpd="sng">
                <a:solidFill>
                  <a:srgbClr val="BAC8D3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grpSp>
        <p:nvGrpSpPr>
          <p:cNvPr id="242" name="Google Shape;5477;p78"/>
          <p:cNvGrpSpPr/>
          <p:nvPr/>
        </p:nvGrpSpPr>
        <p:grpSpPr>
          <a:xfrm>
            <a:off x="7481831" y="1960023"/>
            <a:ext cx="1020955" cy="928853"/>
            <a:chOff x="926675" y="238125"/>
            <a:chExt cx="5755100" cy="5232975"/>
          </a:xfrm>
        </p:grpSpPr>
        <p:sp>
          <p:nvSpPr>
            <p:cNvPr id="243" name="Google Shape;5478;p78"/>
            <p:cNvSpPr/>
            <p:nvPr/>
          </p:nvSpPr>
          <p:spPr>
            <a:xfrm>
              <a:off x="2235475" y="2161100"/>
              <a:ext cx="3138650" cy="1012350"/>
            </a:xfrm>
            <a:custGeom>
              <a:avLst/>
              <a:gdLst/>
              <a:ahLst/>
              <a:cxnLst/>
              <a:rect l="l" t="t" r="r" b="b"/>
              <a:pathLst>
                <a:path w="125546" h="40494" extrusionOk="0">
                  <a:moveTo>
                    <a:pt x="22196" y="1"/>
                  </a:moveTo>
                  <a:lnTo>
                    <a:pt x="8133" y="25661"/>
                  </a:lnTo>
                  <a:lnTo>
                    <a:pt x="1" y="40494"/>
                  </a:lnTo>
                  <a:lnTo>
                    <a:pt x="125545" y="40494"/>
                  </a:lnTo>
                  <a:lnTo>
                    <a:pt x="117413" y="25661"/>
                  </a:lnTo>
                  <a:lnTo>
                    <a:pt x="103351" y="1"/>
                  </a:ln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5479;p78"/>
            <p:cNvSpPr/>
            <p:nvPr/>
          </p:nvSpPr>
          <p:spPr>
            <a:xfrm>
              <a:off x="2825775" y="238125"/>
              <a:ext cx="1961900" cy="1850225"/>
            </a:xfrm>
            <a:custGeom>
              <a:avLst/>
              <a:gdLst/>
              <a:ahLst/>
              <a:cxnLst/>
              <a:rect l="l" t="t" r="r" b="b"/>
              <a:pathLst>
                <a:path w="78476" h="74009" extrusionOk="0">
                  <a:moveTo>
                    <a:pt x="39246" y="0"/>
                  </a:moveTo>
                  <a:lnTo>
                    <a:pt x="1" y="74009"/>
                  </a:lnTo>
                  <a:lnTo>
                    <a:pt x="78476" y="74009"/>
                  </a:lnTo>
                  <a:lnTo>
                    <a:pt x="39246" y="0"/>
                  </a:ln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5480;p78"/>
            <p:cNvSpPr/>
            <p:nvPr/>
          </p:nvSpPr>
          <p:spPr>
            <a:xfrm>
              <a:off x="926675" y="4357100"/>
              <a:ext cx="5755100" cy="1114000"/>
            </a:xfrm>
            <a:custGeom>
              <a:avLst/>
              <a:gdLst/>
              <a:ahLst/>
              <a:cxnLst/>
              <a:rect l="l" t="t" r="r" b="b"/>
              <a:pathLst>
                <a:path w="230204" h="44560" extrusionOk="0">
                  <a:moveTo>
                    <a:pt x="25737" y="1"/>
                  </a:moveTo>
                  <a:lnTo>
                    <a:pt x="0" y="44560"/>
                  </a:lnTo>
                  <a:lnTo>
                    <a:pt x="230204" y="44560"/>
                  </a:lnTo>
                  <a:lnTo>
                    <a:pt x="204467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5481;p78"/>
            <p:cNvSpPr/>
            <p:nvPr/>
          </p:nvSpPr>
          <p:spPr>
            <a:xfrm>
              <a:off x="1621700" y="3256600"/>
              <a:ext cx="4370050" cy="1006950"/>
            </a:xfrm>
            <a:custGeom>
              <a:avLst/>
              <a:gdLst/>
              <a:ahLst/>
              <a:cxnLst/>
              <a:rect l="l" t="t" r="r" b="b"/>
              <a:pathLst>
                <a:path w="174802" h="40278" extrusionOk="0">
                  <a:moveTo>
                    <a:pt x="22750" y="1"/>
                  </a:moveTo>
                  <a:lnTo>
                    <a:pt x="0" y="40278"/>
                  </a:lnTo>
                  <a:lnTo>
                    <a:pt x="174802" y="40278"/>
                  </a:lnTo>
                  <a:lnTo>
                    <a:pt x="152053" y="1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47" name="Google Shape;5482;p78"/>
          <p:cNvGrpSpPr/>
          <p:nvPr/>
        </p:nvGrpSpPr>
        <p:grpSpPr>
          <a:xfrm>
            <a:off x="789205" y="2358758"/>
            <a:ext cx="1695374" cy="1560837"/>
            <a:chOff x="727421" y="2828315"/>
            <a:chExt cx="1695374" cy="1560837"/>
          </a:xfrm>
        </p:grpSpPr>
        <p:grpSp>
          <p:nvGrpSpPr>
            <p:cNvPr id="248" name="Google Shape;5483;p78"/>
            <p:cNvGrpSpPr/>
            <p:nvPr/>
          </p:nvGrpSpPr>
          <p:grpSpPr>
            <a:xfrm>
              <a:off x="727421" y="2828315"/>
              <a:ext cx="1695374" cy="1560837"/>
              <a:chOff x="734799" y="2782450"/>
              <a:chExt cx="1571100" cy="1577400"/>
            </a:xfrm>
          </p:grpSpPr>
          <p:cxnSp>
            <p:nvCxnSpPr>
              <p:cNvPr id="306" name="Google Shape;5484;p78"/>
              <p:cNvCxnSpPr/>
              <p:nvPr/>
            </p:nvCxnSpPr>
            <p:spPr>
              <a:xfrm>
                <a:off x="743025" y="2782450"/>
                <a:ext cx="0" cy="157740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E3E7EA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07" name="Google Shape;5485;p78"/>
              <p:cNvCxnSpPr/>
              <p:nvPr/>
            </p:nvCxnSpPr>
            <p:spPr>
              <a:xfrm rot="10800000">
                <a:off x="734799" y="4359850"/>
                <a:ext cx="1571100" cy="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E3E7EA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249" name="Google Shape;5486;p78"/>
            <p:cNvGrpSpPr/>
            <p:nvPr/>
          </p:nvGrpSpPr>
          <p:grpSpPr>
            <a:xfrm>
              <a:off x="819108" y="2882501"/>
              <a:ext cx="1556791" cy="1426186"/>
              <a:chOff x="819108" y="2882501"/>
              <a:chExt cx="1556791" cy="1426186"/>
            </a:xfrm>
          </p:grpSpPr>
          <p:grpSp>
            <p:nvGrpSpPr>
              <p:cNvPr id="250" name="Google Shape;5487;p78"/>
              <p:cNvGrpSpPr/>
              <p:nvPr/>
            </p:nvGrpSpPr>
            <p:grpSpPr>
              <a:xfrm>
                <a:off x="819108" y="2882501"/>
                <a:ext cx="103104" cy="1426186"/>
                <a:chOff x="4674013" y="3100904"/>
                <a:chExt cx="122758" cy="1698043"/>
              </a:xfrm>
            </p:grpSpPr>
            <p:sp>
              <p:nvSpPr>
                <p:cNvPr id="299" name="Google Shape;5488;p78"/>
                <p:cNvSpPr/>
                <p:nvPr/>
              </p:nvSpPr>
              <p:spPr>
                <a:xfrm>
                  <a:off x="4674013" y="3100904"/>
                  <a:ext cx="122758" cy="1227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81" h="12380" extrusionOk="0">
                      <a:moveTo>
                        <a:pt x="6191" y="1"/>
                      </a:moveTo>
                      <a:cubicBezTo>
                        <a:pt x="2771" y="1"/>
                        <a:pt x="0" y="2772"/>
                        <a:pt x="0" y="6190"/>
                      </a:cubicBezTo>
                      <a:cubicBezTo>
                        <a:pt x="0" y="9608"/>
                        <a:pt x="2771" y="12379"/>
                        <a:pt x="6191" y="12379"/>
                      </a:cubicBezTo>
                      <a:cubicBezTo>
                        <a:pt x="9610" y="12379"/>
                        <a:pt x="12381" y="9608"/>
                        <a:pt x="12381" y="6190"/>
                      </a:cubicBezTo>
                      <a:cubicBezTo>
                        <a:pt x="12381" y="2772"/>
                        <a:pt x="9610" y="1"/>
                        <a:pt x="619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0" name="Google Shape;5489;p78"/>
                <p:cNvSpPr/>
                <p:nvPr/>
              </p:nvSpPr>
              <p:spPr>
                <a:xfrm>
                  <a:off x="4674013" y="3363453"/>
                  <a:ext cx="122758" cy="1227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81" h="12381" extrusionOk="0">
                      <a:moveTo>
                        <a:pt x="6191" y="0"/>
                      </a:moveTo>
                      <a:cubicBezTo>
                        <a:pt x="2771" y="0"/>
                        <a:pt x="0" y="2771"/>
                        <a:pt x="0" y="6191"/>
                      </a:cubicBezTo>
                      <a:cubicBezTo>
                        <a:pt x="0" y="9610"/>
                        <a:pt x="2771" y="12381"/>
                        <a:pt x="6191" y="12381"/>
                      </a:cubicBezTo>
                      <a:cubicBezTo>
                        <a:pt x="9610" y="12381"/>
                        <a:pt x="12381" y="9610"/>
                        <a:pt x="12381" y="6191"/>
                      </a:cubicBezTo>
                      <a:cubicBezTo>
                        <a:pt x="12381" y="2771"/>
                        <a:pt x="9610" y="0"/>
                        <a:pt x="619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1" name="Google Shape;5490;p78"/>
                <p:cNvSpPr/>
                <p:nvPr/>
              </p:nvSpPr>
              <p:spPr>
                <a:xfrm>
                  <a:off x="4674013" y="3625992"/>
                  <a:ext cx="122738" cy="1227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2" extrusionOk="0">
                      <a:moveTo>
                        <a:pt x="6190" y="1"/>
                      </a:moveTo>
                      <a:cubicBezTo>
                        <a:pt x="2771" y="1"/>
                        <a:pt x="0" y="2774"/>
                        <a:pt x="0" y="6192"/>
                      </a:cubicBezTo>
                      <a:cubicBezTo>
                        <a:pt x="0" y="9610"/>
                        <a:pt x="2771" y="12381"/>
                        <a:pt x="6190" y="12381"/>
                      </a:cubicBezTo>
                      <a:cubicBezTo>
                        <a:pt x="9608" y="12381"/>
                        <a:pt x="12379" y="9610"/>
                        <a:pt x="12379" y="6192"/>
                      </a:cubicBezTo>
                      <a:cubicBezTo>
                        <a:pt x="12379" y="2774"/>
                        <a:pt x="9608" y="1"/>
                        <a:pt x="6190" y="1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2" name="Google Shape;5491;p78"/>
                <p:cNvSpPr/>
                <p:nvPr/>
              </p:nvSpPr>
              <p:spPr>
                <a:xfrm>
                  <a:off x="4674013" y="3888561"/>
                  <a:ext cx="122738" cy="1227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79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89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89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3" name="Google Shape;5492;p78"/>
                <p:cNvSpPr/>
                <p:nvPr/>
              </p:nvSpPr>
              <p:spPr>
                <a:xfrm>
                  <a:off x="4674013" y="4151100"/>
                  <a:ext cx="122738" cy="1227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0" extrusionOk="0">
                      <a:moveTo>
                        <a:pt x="6190" y="1"/>
                      </a:moveTo>
                      <a:cubicBezTo>
                        <a:pt x="2771" y="1"/>
                        <a:pt x="0" y="2772"/>
                        <a:pt x="0" y="6190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90"/>
                      </a:cubicBezTo>
                      <a:cubicBezTo>
                        <a:pt x="12379" y="2772"/>
                        <a:pt x="9608" y="1"/>
                        <a:pt x="6190" y="1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4" name="Google Shape;5493;p78"/>
                <p:cNvSpPr/>
                <p:nvPr/>
              </p:nvSpPr>
              <p:spPr>
                <a:xfrm>
                  <a:off x="4674013" y="4413650"/>
                  <a:ext cx="122738" cy="1227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1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91"/>
                      </a:cubicBezTo>
                      <a:cubicBezTo>
                        <a:pt x="0" y="9609"/>
                        <a:pt x="2771" y="12380"/>
                        <a:pt x="6190" y="12380"/>
                      </a:cubicBezTo>
                      <a:cubicBezTo>
                        <a:pt x="9608" y="12380"/>
                        <a:pt x="12379" y="9609"/>
                        <a:pt x="12379" y="6191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5" name="Google Shape;5494;p78"/>
                <p:cNvSpPr/>
                <p:nvPr/>
              </p:nvSpPr>
              <p:spPr>
                <a:xfrm>
                  <a:off x="4674013" y="4676209"/>
                  <a:ext cx="122738" cy="1227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79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89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89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51" name="Google Shape;5495;p78"/>
              <p:cNvGrpSpPr/>
              <p:nvPr/>
            </p:nvGrpSpPr>
            <p:grpSpPr>
              <a:xfrm>
                <a:off x="1062475" y="2882501"/>
                <a:ext cx="103104" cy="1426186"/>
                <a:chOff x="4940438" y="3100904"/>
                <a:chExt cx="122758" cy="1698043"/>
              </a:xfrm>
            </p:grpSpPr>
            <p:sp>
              <p:nvSpPr>
                <p:cNvPr id="292" name="Google Shape;5496;p78"/>
                <p:cNvSpPr/>
                <p:nvPr/>
              </p:nvSpPr>
              <p:spPr>
                <a:xfrm>
                  <a:off x="4940438" y="3100904"/>
                  <a:ext cx="122758" cy="1227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81" h="12380" extrusionOk="0">
                      <a:moveTo>
                        <a:pt x="6191" y="1"/>
                      </a:moveTo>
                      <a:cubicBezTo>
                        <a:pt x="2771" y="1"/>
                        <a:pt x="0" y="2772"/>
                        <a:pt x="0" y="6190"/>
                      </a:cubicBezTo>
                      <a:cubicBezTo>
                        <a:pt x="0" y="9608"/>
                        <a:pt x="2771" y="12379"/>
                        <a:pt x="6191" y="12379"/>
                      </a:cubicBezTo>
                      <a:cubicBezTo>
                        <a:pt x="9610" y="12379"/>
                        <a:pt x="12381" y="9608"/>
                        <a:pt x="12381" y="6190"/>
                      </a:cubicBezTo>
                      <a:cubicBezTo>
                        <a:pt x="12381" y="2772"/>
                        <a:pt x="9610" y="1"/>
                        <a:pt x="619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3" name="Google Shape;5497;p78"/>
                <p:cNvSpPr/>
                <p:nvPr/>
              </p:nvSpPr>
              <p:spPr>
                <a:xfrm>
                  <a:off x="4940438" y="3363453"/>
                  <a:ext cx="122758" cy="1227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81" h="12381" extrusionOk="0">
                      <a:moveTo>
                        <a:pt x="6191" y="0"/>
                      </a:moveTo>
                      <a:cubicBezTo>
                        <a:pt x="2771" y="0"/>
                        <a:pt x="0" y="2771"/>
                        <a:pt x="0" y="6191"/>
                      </a:cubicBezTo>
                      <a:cubicBezTo>
                        <a:pt x="0" y="9610"/>
                        <a:pt x="2771" y="12381"/>
                        <a:pt x="6191" y="12381"/>
                      </a:cubicBezTo>
                      <a:cubicBezTo>
                        <a:pt x="9610" y="12381"/>
                        <a:pt x="12381" y="9610"/>
                        <a:pt x="12381" y="6191"/>
                      </a:cubicBezTo>
                      <a:cubicBezTo>
                        <a:pt x="12381" y="2771"/>
                        <a:pt x="9610" y="0"/>
                        <a:pt x="619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4" name="Google Shape;5498;p78"/>
                <p:cNvSpPr/>
                <p:nvPr/>
              </p:nvSpPr>
              <p:spPr>
                <a:xfrm>
                  <a:off x="4940438" y="3625992"/>
                  <a:ext cx="122738" cy="1227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2" extrusionOk="0">
                      <a:moveTo>
                        <a:pt x="6190" y="1"/>
                      </a:moveTo>
                      <a:cubicBezTo>
                        <a:pt x="2771" y="1"/>
                        <a:pt x="0" y="2774"/>
                        <a:pt x="0" y="6192"/>
                      </a:cubicBezTo>
                      <a:cubicBezTo>
                        <a:pt x="0" y="9610"/>
                        <a:pt x="2771" y="12381"/>
                        <a:pt x="6190" y="12381"/>
                      </a:cubicBezTo>
                      <a:cubicBezTo>
                        <a:pt x="9608" y="12381"/>
                        <a:pt x="12379" y="9610"/>
                        <a:pt x="12379" y="6192"/>
                      </a:cubicBezTo>
                      <a:cubicBezTo>
                        <a:pt x="12379" y="2774"/>
                        <a:pt x="9608" y="1"/>
                        <a:pt x="619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5" name="Google Shape;5499;p78"/>
                <p:cNvSpPr/>
                <p:nvPr/>
              </p:nvSpPr>
              <p:spPr>
                <a:xfrm>
                  <a:off x="4940438" y="3888561"/>
                  <a:ext cx="122738" cy="1227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79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89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89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6" name="Google Shape;5500;p78"/>
                <p:cNvSpPr/>
                <p:nvPr/>
              </p:nvSpPr>
              <p:spPr>
                <a:xfrm>
                  <a:off x="4940438" y="4151100"/>
                  <a:ext cx="122738" cy="1227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0" extrusionOk="0">
                      <a:moveTo>
                        <a:pt x="6190" y="1"/>
                      </a:moveTo>
                      <a:cubicBezTo>
                        <a:pt x="2771" y="1"/>
                        <a:pt x="0" y="2772"/>
                        <a:pt x="0" y="6190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90"/>
                      </a:cubicBezTo>
                      <a:cubicBezTo>
                        <a:pt x="12379" y="2772"/>
                        <a:pt x="9608" y="1"/>
                        <a:pt x="6190" y="1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7" name="Google Shape;5501;p78"/>
                <p:cNvSpPr/>
                <p:nvPr/>
              </p:nvSpPr>
              <p:spPr>
                <a:xfrm>
                  <a:off x="4940438" y="4413650"/>
                  <a:ext cx="122738" cy="1227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1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91"/>
                      </a:cubicBezTo>
                      <a:cubicBezTo>
                        <a:pt x="0" y="9609"/>
                        <a:pt x="2771" y="12380"/>
                        <a:pt x="6190" y="12380"/>
                      </a:cubicBezTo>
                      <a:cubicBezTo>
                        <a:pt x="9608" y="12380"/>
                        <a:pt x="12379" y="9609"/>
                        <a:pt x="12379" y="6191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8" name="Google Shape;5502;p78"/>
                <p:cNvSpPr/>
                <p:nvPr/>
              </p:nvSpPr>
              <p:spPr>
                <a:xfrm>
                  <a:off x="4940438" y="4676209"/>
                  <a:ext cx="122738" cy="1227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79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89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89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52" name="Google Shape;5503;p78"/>
              <p:cNvGrpSpPr/>
              <p:nvPr/>
            </p:nvGrpSpPr>
            <p:grpSpPr>
              <a:xfrm>
                <a:off x="1299324" y="2882501"/>
                <a:ext cx="103104" cy="1426186"/>
                <a:chOff x="5206863" y="3100904"/>
                <a:chExt cx="122758" cy="1698043"/>
              </a:xfrm>
            </p:grpSpPr>
            <p:sp>
              <p:nvSpPr>
                <p:cNvPr id="285" name="Google Shape;5504;p78"/>
                <p:cNvSpPr/>
                <p:nvPr/>
              </p:nvSpPr>
              <p:spPr>
                <a:xfrm>
                  <a:off x="5206863" y="3100904"/>
                  <a:ext cx="122758" cy="1227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81" h="12380" extrusionOk="0">
                      <a:moveTo>
                        <a:pt x="6191" y="1"/>
                      </a:moveTo>
                      <a:cubicBezTo>
                        <a:pt x="2771" y="1"/>
                        <a:pt x="0" y="2772"/>
                        <a:pt x="0" y="6190"/>
                      </a:cubicBezTo>
                      <a:cubicBezTo>
                        <a:pt x="0" y="9608"/>
                        <a:pt x="2771" y="12379"/>
                        <a:pt x="6191" y="12379"/>
                      </a:cubicBezTo>
                      <a:cubicBezTo>
                        <a:pt x="9610" y="12379"/>
                        <a:pt x="12381" y="9608"/>
                        <a:pt x="12381" y="6190"/>
                      </a:cubicBezTo>
                      <a:cubicBezTo>
                        <a:pt x="12381" y="2772"/>
                        <a:pt x="9610" y="1"/>
                        <a:pt x="619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6" name="Google Shape;5505;p78"/>
                <p:cNvSpPr/>
                <p:nvPr/>
              </p:nvSpPr>
              <p:spPr>
                <a:xfrm>
                  <a:off x="5206863" y="3363453"/>
                  <a:ext cx="122758" cy="1227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81" h="12381" extrusionOk="0">
                      <a:moveTo>
                        <a:pt x="6191" y="0"/>
                      </a:moveTo>
                      <a:cubicBezTo>
                        <a:pt x="2771" y="0"/>
                        <a:pt x="0" y="2771"/>
                        <a:pt x="0" y="6191"/>
                      </a:cubicBezTo>
                      <a:cubicBezTo>
                        <a:pt x="0" y="9610"/>
                        <a:pt x="2771" y="12381"/>
                        <a:pt x="6191" y="12381"/>
                      </a:cubicBezTo>
                      <a:cubicBezTo>
                        <a:pt x="9610" y="12381"/>
                        <a:pt x="12381" y="9610"/>
                        <a:pt x="12381" y="6191"/>
                      </a:cubicBezTo>
                      <a:cubicBezTo>
                        <a:pt x="12381" y="2771"/>
                        <a:pt x="9610" y="0"/>
                        <a:pt x="619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7" name="Google Shape;5506;p78"/>
                <p:cNvSpPr/>
                <p:nvPr/>
              </p:nvSpPr>
              <p:spPr>
                <a:xfrm>
                  <a:off x="5206863" y="3625992"/>
                  <a:ext cx="122738" cy="1227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2" extrusionOk="0">
                      <a:moveTo>
                        <a:pt x="6190" y="1"/>
                      </a:moveTo>
                      <a:cubicBezTo>
                        <a:pt x="2771" y="1"/>
                        <a:pt x="0" y="2774"/>
                        <a:pt x="0" y="6192"/>
                      </a:cubicBezTo>
                      <a:cubicBezTo>
                        <a:pt x="0" y="9610"/>
                        <a:pt x="2771" y="12381"/>
                        <a:pt x="6190" y="12381"/>
                      </a:cubicBezTo>
                      <a:cubicBezTo>
                        <a:pt x="9608" y="12381"/>
                        <a:pt x="12379" y="9610"/>
                        <a:pt x="12379" y="6192"/>
                      </a:cubicBezTo>
                      <a:cubicBezTo>
                        <a:pt x="12379" y="2774"/>
                        <a:pt x="9608" y="1"/>
                        <a:pt x="619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8" name="Google Shape;5507;p78"/>
                <p:cNvSpPr/>
                <p:nvPr/>
              </p:nvSpPr>
              <p:spPr>
                <a:xfrm>
                  <a:off x="5206863" y="3888561"/>
                  <a:ext cx="122738" cy="1227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79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89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89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9" name="Google Shape;5508;p78"/>
                <p:cNvSpPr/>
                <p:nvPr/>
              </p:nvSpPr>
              <p:spPr>
                <a:xfrm>
                  <a:off x="5206863" y="4151100"/>
                  <a:ext cx="122738" cy="1227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0" extrusionOk="0">
                      <a:moveTo>
                        <a:pt x="6190" y="1"/>
                      </a:moveTo>
                      <a:cubicBezTo>
                        <a:pt x="2771" y="1"/>
                        <a:pt x="0" y="2772"/>
                        <a:pt x="0" y="6190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90"/>
                      </a:cubicBezTo>
                      <a:cubicBezTo>
                        <a:pt x="12379" y="2772"/>
                        <a:pt x="9608" y="1"/>
                        <a:pt x="619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0" name="Google Shape;5509;p78"/>
                <p:cNvSpPr/>
                <p:nvPr/>
              </p:nvSpPr>
              <p:spPr>
                <a:xfrm>
                  <a:off x="5206863" y="4413650"/>
                  <a:ext cx="122738" cy="1227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1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91"/>
                      </a:cubicBezTo>
                      <a:cubicBezTo>
                        <a:pt x="0" y="9609"/>
                        <a:pt x="2771" y="12380"/>
                        <a:pt x="6190" y="12380"/>
                      </a:cubicBezTo>
                      <a:cubicBezTo>
                        <a:pt x="9608" y="12380"/>
                        <a:pt x="12379" y="9609"/>
                        <a:pt x="12379" y="6191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1" name="Google Shape;5510;p78"/>
                <p:cNvSpPr/>
                <p:nvPr/>
              </p:nvSpPr>
              <p:spPr>
                <a:xfrm>
                  <a:off x="5206863" y="4676209"/>
                  <a:ext cx="122738" cy="1227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79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89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89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53" name="Google Shape;5511;p78"/>
              <p:cNvGrpSpPr/>
              <p:nvPr/>
            </p:nvGrpSpPr>
            <p:grpSpPr>
              <a:xfrm>
                <a:off x="1786057" y="2882501"/>
                <a:ext cx="103104" cy="1426186"/>
                <a:chOff x="6006138" y="3143629"/>
                <a:chExt cx="122758" cy="1698043"/>
              </a:xfrm>
            </p:grpSpPr>
            <p:sp>
              <p:nvSpPr>
                <p:cNvPr id="278" name="Google Shape;5512;p78"/>
                <p:cNvSpPr/>
                <p:nvPr/>
              </p:nvSpPr>
              <p:spPr>
                <a:xfrm>
                  <a:off x="6006138" y="3143629"/>
                  <a:ext cx="122758" cy="1227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81" h="12380" extrusionOk="0">
                      <a:moveTo>
                        <a:pt x="6191" y="1"/>
                      </a:moveTo>
                      <a:cubicBezTo>
                        <a:pt x="2771" y="1"/>
                        <a:pt x="0" y="2772"/>
                        <a:pt x="0" y="6190"/>
                      </a:cubicBezTo>
                      <a:cubicBezTo>
                        <a:pt x="0" y="9608"/>
                        <a:pt x="2771" y="12379"/>
                        <a:pt x="6191" y="12379"/>
                      </a:cubicBezTo>
                      <a:cubicBezTo>
                        <a:pt x="9610" y="12379"/>
                        <a:pt x="12381" y="9608"/>
                        <a:pt x="12381" y="6190"/>
                      </a:cubicBezTo>
                      <a:cubicBezTo>
                        <a:pt x="12381" y="2772"/>
                        <a:pt x="9610" y="1"/>
                        <a:pt x="619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9" name="Google Shape;5513;p78"/>
                <p:cNvSpPr/>
                <p:nvPr/>
              </p:nvSpPr>
              <p:spPr>
                <a:xfrm>
                  <a:off x="6006138" y="3406178"/>
                  <a:ext cx="122758" cy="1227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81" h="12381" extrusionOk="0">
                      <a:moveTo>
                        <a:pt x="6191" y="0"/>
                      </a:moveTo>
                      <a:cubicBezTo>
                        <a:pt x="2771" y="0"/>
                        <a:pt x="0" y="2771"/>
                        <a:pt x="0" y="6191"/>
                      </a:cubicBezTo>
                      <a:cubicBezTo>
                        <a:pt x="0" y="9610"/>
                        <a:pt x="2771" y="12381"/>
                        <a:pt x="6191" y="12381"/>
                      </a:cubicBezTo>
                      <a:cubicBezTo>
                        <a:pt x="9610" y="12381"/>
                        <a:pt x="12381" y="9610"/>
                        <a:pt x="12381" y="6191"/>
                      </a:cubicBezTo>
                      <a:cubicBezTo>
                        <a:pt x="12381" y="2771"/>
                        <a:pt x="9610" y="0"/>
                        <a:pt x="619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0" name="Google Shape;5514;p78"/>
                <p:cNvSpPr/>
                <p:nvPr/>
              </p:nvSpPr>
              <p:spPr>
                <a:xfrm>
                  <a:off x="6006138" y="3668717"/>
                  <a:ext cx="122738" cy="1227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2" extrusionOk="0">
                      <a:moveTo>
                        <a:pt x="6190" y="1"/>
                      </a:moveTo>
                      <a:cubicBezTo>
                        <a:pt x="2771" y="1"/>
                        <a:pt x="0" y="2774"/>
                        <a:pt x="0" y="6192"/>
                      </a:cubicBezTo>
                      <a:cubicBezTo>
                        <a:pt x="0" y="9610"/>
                        <a:pt x="2771" y="12381"/>
                        <a:pt x="6190" y="12381"/>
                      </a:cubicBezTo>
                      <a:cubicBezTo>
                        <a:pt x="9608" y="12381"/>
                        <a:pt x="12379" y="9610"/>
                        <a:pt x="12379" y="6192"/>
                      </a:cubicBezTo>
                      <a:cubicBezTo>
                        <a:pt x="12379" y="2774"/>
                        <a:pt x="9608" y="1"/>
                        <a:pt x="619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1" name="Google Shape;5515;p78"/>
                <p:cNvSpPr/>
                <p:nvPr/>
              </p:nvSpPr>
              <p:spPr>
                <a:xfrm>
                  <a:off x="6006138" y="3931286"/>
                  <a:ext cx="122738" cy="1227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79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89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89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2" name="Google Shape;5516;p78"/>
                <p:cNvSpPr/>
                <p:nvPr/>
              </p:nvSpPr>
              <p:spPr>
                <a:xfrm>
                  <a:off x="6006138" y="4193825"/>
                  <a:ext cx="122738" cy="1227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0" extrusionOk="0">
                      <a:moveTo>
                        <a:pt x="6190" y="1"/>
                      </a:moveTo>
                      <a:cubicBezTo>
                        <a:pt x="2771" y="1"/>
                        <a:pt x="0" y="2772"/>
                        <a:pt x="0" y="6190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90"/>
                      </a:cubicBezTo>
                      <a:cubicBezTo>
                        <a:pt x="12379" y="2772"/>
                        <a:pt x="9608" y="1"/>
                        <a:pt x="6190" y="1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3" name="Google Shape;5517;p78"/>
                <p:cNvSpPr/>
                <p:nvPr/>
              </p:nvSpPr>
              <p:spPr>
                <a:xfrm>
                  <a:off x="6006138" y="4456375"/>
                  <a:ext cx="122738" cy="1227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1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91"/>
                      </a:cubicBezTo>
                      <a:cubicBezTo>
                        <a:pt x="0" y="9609"/>
                        <a:pt x="2771" y="12380"/>
                        <a:pt x="6190" y="12380"/>
                      </a:cubicBezTo>
                      <a:cubicBezTo>
                        <a:pt x="9608" y="12380"/>
                        <a:pt x="12379" y="9609"/>
                        <a:pt x="12379" y="6191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4" name="Google Shape;5518;p78"/>
                <p:cNvSpPr/>
                <p:nvPr/>
              </p:nvSpPr>
              <p:spPr>
                <a:xfrm>
                  <a:off x="6006138" y="4718934"/>
                  <a:ext cx="122738" cy="1227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79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89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89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54" name="Google Shape;5519;p78"/>
              <p:cNvGrpSpPr/>
              <p:nvPr/>
            </p:nvGrpSpPr>
            <p:grpSpPr>
              <a:xfrm>
                <a:off x="2029422" y="2882501"/>
                <a:ext cx="103104" cy="1426186"/>
                <a:chOff x="6805413" y="3100904"/>
                <a:chExt cx="122758" cy="1698043"/>
              </a:xfrm>
            </p:grpSpPr>
            <p:sp>
              <p:nvSpPr>
                <p:cNvPr id="271" name="Google Shape;5520;p78"/>
                <p:cNvSpPr/>
                <p:nvPr/>
              </p:nvSpPr>
              <p:spPr>
                <a:xfrm>
                  <a:off x="6805413" y="3100904"/>
                  <a:ext cx="122758" cy="1227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81" h="12380" extrusionOk="0">
                      <a:moveTo>
                        <a:pt x="6191" y="1"/>
                      </a:moveTo>
                      <a:cubicBezTo>
                        <a:pt x="2771" y="1"/>
                        <a:pt x="0" y="2772"/>
                        <a:pt x="0" y="6190"/>
                      </a:cubicBezTo>
                      <a:cubicBezTo>
                        <a:pt x="0" y="9608"/>
                        <a:pt x="2771" y="12379"/>
                        <a:pt x="6191" y="12379"/>
                      </a:cubicBezTo>
                      <a:cubicBezTo>
                        <a:pt x="9610" y="12379"/>
                        <a:pt x="12381" y="9608"/>
                        <a:pt x="12381" y="6190"/>
                      </a:cubicBezTo>
                      <a:cubicBezTo>
                        <a:pt x="12381" y="2772"/>
                        <a:pt x="9610" y="1"/>
                        <a:pt x="619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2" name="Google Shape;5521;p78"/>
                <p:cNvSpPr/>
                <p:nvPr/>
              </p:nvSpPr>
              <p:spPr>
                <a:xfrm>
                  <a:off x="6805413" y="3363453"/>
                  <a:ext cx="122758" cy="1227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81" h="12381" extrusionOk="0">
                      <a:moveTo>
                        <a:pt x="6191" y="0"/>
                      </a:moveTo>
                      <a:cubicBezTo>
                        <a:pt x="2771" y="0"/>
                        <a:pt x="0" y="2771"/>
                        <a:pt x="0" y="6191"/>
                      </a:cubicBezTo>
                      <a:cubicBezTo>
                        <a:pt x="0" y="9610"/>
                        <a:pt x="2771" y="12381"/>
                        <a:pt x="6191" y="12381"/>
                      </a:cubicBezTo>
                      <a:cubicBezTo>
                        <a:pt x="9610" y="12381"/>
                        <a:pt x="12381" y="9610"/>
                        <a:pt x="12381" y="6191"/>
                      </a:cubicBezTo>
                      <a:cubicBezTo>
                        <a:pt x="12381" y="2771"/>
                        <a:pt x="9610" y="0"/>
                        <a:pt x="619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3" name="Google Shape;5522;p78"/>
                <p:cNvSpPr/>
                <p:nvPr/>
              </p:nvSpPr>
              <p:spPr>
                <a:xfrm>
                  <a:off x="6805413" y="3625992"/>
                  <a:ext cx="122738" cy="1227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2" extrusionOk="0">
                      <a:moveTo>
                        <a:pt x="6190" y="1"/>
                      </a:moveTo>
                      <a:cubicBezTo>
                        <a:pt x="2771" y="1"/>
                        <a:pt x="0" y="2774"/>
                        <a:pt x="0" y="6192"/>
                      </a:cubicBezTo>
                      <a:cubicBezTo>
                        <a:pt x="0" y="9610"/>
                        <a:pt x="2771" y="12381"/>
                        <a:pt x="6190" y="12381"/>
                      </a:cubicBezTo>
                      <a:cubicBezTo>
                        <a:pt x="9608" y="12381"/>
                        <a:pt x="12379" y="9610"/>
                        <a:pt x="12379" y="6192"/>
                      </a:cubicBezTo>
                      <a:cubicBezTo>
                        <a:pt x="12379" y="2774"/>
                        <a:pt x="9608" y="1"/>
                        <a:pt x="619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4" name="Google Shape;5523;p78"/>
                <p:cNvSpPr/>
                <p:nvPr/>
              </p:nvSpPr>
              <p:spPr>
                <a:xfrm>
                  <a:off x="6805413" y="3888561"/>
                  <a:ext cx="122738" cy="1227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79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89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89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5" name="Google Shape;5524;p78"/>
                <p:cNvSpPr/>
                <p:nvPr/>
              </p:nvSpPr>
              <p:spPr>
                <a:xfrm>
                  <a:off x="6805413" y="4151100"/>
                  <a:ext cx="122738" cy="1227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0" extrusionOk="0">
                      <a:moveTo>
                        <a:pt x="6190" y="1"/>
                      </a:moveTo>
                      <a:cubicBezTo>
                        <a:pt x="2771" y="1"/>
                        <a:pt x="0" y="2772"/>
                        <a:pt x="0" y="6190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90"/>
                      </a:cubicBezTo>
                      <a:cubicBezTo>
                        <a:pt x="12379" y="2772"/>
                        <a:pt x="9608" y="1"/>
                        <a:pt x="619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6" name="Google Shape;5525;p78"/>
                <p:cNvSpPr/>
                <p:nvPr/>
              </p:nvSpPr>
              <p:spPr>
                <a:xfrm>
                  <a:off x="6805413" y="4413650"/>
                  <a:ext cx="122738" cy="1227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1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91"/>
                      </a:cubicBezTo>
                      <a:cubicBezTo>
                        <a:pt x="0" y="9609"/>
                        <a:pt x="2771" y="12380"/>
                        <a:pt x="6190" y="12380"/>
                      </a:cubicBezTo>
                      <a:cubicBezTo>
                        <a:pt x="9608" y="12380"/>
                        <a:pt x="12379" y="9609"/>
                        <a:pt x="12379" y="6191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7" name="Google Shape;5526;p78"/>
                <p:cNvSpPr/>
                <p:nvPr/>
              </p:nvSpPr>
              <p:spPr>
                <a:xfrm>
                  <a:off x="6805413" y="4676209"/>
                  <a:ext cx="122738" cy="1227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79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89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89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55" name="Google Shape;5527;p78"/>
              <p:cNvGrpSpPr/>
              <p:nvPr/>
            </p:nvGrpSpPr>
            <p:grpSpPr>
              <a:xfrm>
                <a:off x="2272795" y="2882501"/>
                <a:ext cx="103104" cy="1426186"/>
                <a:chOff x="5206863" y="3100904"/>
                <a:chExt cx="122758" cy="1698043"/>
              </a:xfrm>
            </p:grpSpPr>
            <p:sp>
              <p:nvSpPr>
                <p:cNvPr id="264" name="Google Shape;5528;p78"/>
                <p:cNvSpPr/>
                <p:nvPr/>
              </p:nvSpPr>
              <p:spPr>
                <a:xfrm>
                  <a:off x="5206863" y="3100904"/>
                  <a:ext cx="122758" cy="1227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81" h="12380" extrusionOk="0">
                      <a:moveTo>
                        <a:pt x="6191" y="1"/>
                      </a:moveTo>
                      <a:cubicBezTo>
                        <a:pt x="2771" y="1"/>
                        <a:pt x="0" y="2772"/>
                        <a:pt x="0" y="6190"/>
                      </a:cubicBezTo>
                      <a:cubicBezTo>
                        <a:pt x="0" y="9608"/>
                        <a:pt x="2771" y="12379"/>
                        <a:pt x="6191" y="12379"/>
                      </a:cubicBezTo>
                      <a:cubicBezTo>
                        <a:pt x="9610" y="12379"/>
                        <a:pt x="12381" y="9608"/>
                        <a:pt x="12381" y="6190"/>
                      </a:cubicBezTo>
                      <a:cubicBezTo>
                        <a:pt x="12381" y="2772"/>
                        <a:pt x="9610" y="1"/>
                        <a:pt x="619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5" name="Google Shape;5529;p78"/>
                <p:cNvSpPr/>
                <p:nvPr/>
              </p:nvSpPr>
              <p:spPr>
                <a:xfrm>
                  <a:off x="5206863" y="3363453"/>
                  <a:ext cx="122758" cy="1227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81" h="12381" extrusionOk="0">
                      <a:moveTo>
                        <a:pt x="6191" y="0"/>
                      </a:moveTo>
                      <a:cubicBezTo>
                        <a:pt x="2771" y="0"/>
                        <a:pt x="0" y="2771"/>
                        <a:pt x="0" y="6191"/>
                      </a:cubicBezTo>
                      <a:cubicBezTo>
                        <a:pt x="0" y="9610"/>
                        <a:pt x="2771" y="12381"/>
                        <a:pt x="6191" y="12381"/>
                      </a:cubicBezTo>
                      <a:cubicBezTo>
                        <a:pt x="9610" y="12381"/>
                        <a:pt x="12381" y="9610"/>
                        <a:pt x="12381" y="6191"/>
                      </a:cubicBezTo>
                      <a:cubicBezTo>
                        <a:pt x="12381" y="2771"/>
                        <a:pt x="9610" y="0"/>
                        <a:pt x="619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6" name="Google Shape;5530;p78"/>
                <p:cNvSpPr/>
                <p:nvPr/>
              </p:nvSpPr>
              <p:spPr>
                <a:xfrm>
                  <a:off x="5206863" y="3625992"/>
                  <a:ext cx="122738" cy="1227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2" extrusionOk="0">
                      <a:moveTo>
                        <a:pt x="6190" y="1"/>
                      </a:moveTo>
                      <a:cubicBezTo>
                        <a:pt x="2771" y="1"/>
                        <a:pt x="0" y="2774"/>
                        <a:pt x="0" y="6192"/>
                      </a:cubicBezTo>
                      <a:cubicBezTo>
                        <a:pt x="0" y="9610"/>
                        <a:pt x="2771" y="12381"/>
                        <a:pt x="6190" y="12381"/>
                      </a:cubicBezTo>
                      <a:cubicBezTo>
                        <a:pt x="9608" y="12381"/>
                        <a:pt x="12379" y="9610"/>
                        <a:pt x="12379" y="6192"/>
                      </a:cubicBezTo>
                      <a:cubicBezTo>
                        <a:pt x="12379" y="2774"/>
                        <a:pt x="9608" y="1"/>
                        <a:pt x="619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7" name="Google Shape;5531;p78"/>
                <p:cNvSpPr/>
                <p:nvPr/>
              </p:nvSpPr>
              <p:spPr>
                <a:xfrm>
                  <a:off x="5206863" y="3888561"/>
                  <a:ext cx="122738" cy="1227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79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89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89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8" name="Google Shape;5532;p78"/>
                <p:cNvSpPr/>
                <p:nvPr/>
              </p:nvSpPr>
              <p:spPr>
                <a:xfrm>
                  <a:off x="5206863" y="4151100"/>
                  <a:ext cx="122738" cy="1227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0" extrusionOk="0">
                      <a:moveTo>
                        <a:pt x="6190" y="1"/>
                      </a:moveTo>
                      <a:cubicBezTo>
                        <a:pt x="2771" y="1"/>
                        <a:pt x="0" y="2772"/>
                        <a:pt x="0" y="6190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90"/>
                      </a:cubicBezTo>
                      <a:cubicBezTo>
                        <a:pt x="12379" y="2772"/>
                        <a:pt x="9608" y="1"/>
                        <a:pt x="619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9" name="Google Shape;5533;p78"/>
                <p:cNvSpPr/>
                <p:nvPr/>
              </p:nvSpPr>
              <p:spPr>
                <a:xfrm>
                  <a:off x="5206863" y="4413650"/>
                  <a:ext cx="122738" cy="1227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1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91"/>
                      </a:cubicBezTo>
                      <a:cubicBezTo>
                        <a:pt x="0" y="9609"/>
                        <a:pt x="2771" y="12380"/>
                        <a:pt x="6190" y="12380"/>
                      </a:cubicBezTo>
                      <a:cubicBezTo>
                        <a:pt x="9608" y="12380"/>
                        <a:pt x="12379" y="9609"/>
                        <a:pt x="12379" y="6191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0" name="Google Shape;5534;p78"/>
                <p:cNvSpPr/>
                <p:nvPr/>
              </p:nvSpPr>
              <p:spPr>
                <a:xfrm>
                  <a:off x="5206863" y="4676209"/>
                  <a:ext cx="122738" cy="1227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79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89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89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56" name="Google Shape;5535;p78"/>
              <p:cNvGrpSpPr/>
              <p:nvPr/>
            </p:nvGrpSpPr>
            <p:grpSpPr>
              <a:xfrm>
                <a:off x="1542694" y="2882501"/>
                <a:ext cx="103104" cy="1426186"/>
                <a:chOff x="6006138" y="3143629"/>
                <a:chExt cx="122758" cy="1698043"/>
              </a:xfrm>
            </p:grpSpPr>
            <p:sp>
              <p:nvSpPr>
                <p:cNvPr id="257" name="Google Shape;5536;p78"/>
                <p:cNvSpPr/>
                <p:nvPr/>
              </p:nvSpPr>
              <p:spPr>
                <a:xfrm>
                  <a:off x="6006138" y="3143629"/>
                  <a:ext cx="122758" cy="1227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81" h="12380" extrusionOk="0">
                      <a:moveTo>
                        <a:pt x="6191" y="1"/>
                      </a:moveTo>
                      <a:cubicBezTo>
                        <a:pt x="2771" y="1"/>
                        <a:pt x="0" y="2772"/>
                        <a:pt x="0" y="6190"/>
                      </a:cubicBezTo>
                      <a:cubicBezTo>
                        <a:pt x="0" y="9608"/>
                        <a:pt x="2771" y="12379"/>
                        <a:pt x="6191" y="12379"/>
                      </a:cubicBezTo>
                      <a:cubicBezTo>
                        <a:pt x="9610" y="12379"/>
                        <a:pt x="12381" y="9608"/>
                        <a:pt x="12381" y="6190"/>
                      </a:cubicBezTo>
                      <a:cubicBezTo>
                        <a:pt x="12381" y="2772"/>
                        <a:pt x="9610" y="1"/>
                        <a:pt x="619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8" name="Google Shape;5537;p78"/>
                <p:cNvSpPr/>
                <p:nvPr/>
              </p:nvSpPr>
              <p:spPr>
                <a:xfrm>
                  <a:off x="6006138" y="3406178"/>
                  <a:ext cx="122758" cy="1227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81" h="12381" extrusionOk="0">
                      <a:moveTo>
                        <a:pt x="6191" y="0"/>
                      </a:moveTo>
                      <a:cubicBezTo>
                        <a:pt x="2771" y="0"/>
                        <a:pt x="0" y="2771"/>
                        <a:pt x="0" y="6191"/>
                      </a:cubicBezTo>
                      <a:cubicBezTo>
                        <a:pt x="0" y="9610"/>
                        <a:pt x="2771" y="12381"/>
                        <a:pt x="6191" y="12381"/>
                      </a:cubicBezTo>
                      <a:cubicBezTo>
                        <a:pt x="9610" y="12381"/>
                        <a:pt x="12381" y="9610"/>
                        <a:pt x="12381" y="6191"/>
                      </a:cubicBezTo>
                      <a:cubicBezTo>
                        <a:pt x="12381" y="2771"/>
                        <a:pt x="9610" y="0"/>
                        <a:pt x="619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9" name="Google Shape;5538;p78"/>
                <p:cNvSpPr/>
                <p:nvPr/>
              </p:nvSpPr>
              <p:spPr>
                <a:xfrm>
                  <a:off x="6006138" y="3668717"/>
                  <a:ext cx="122738" cy="1227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2" extrusionOk="0">
                      <a:moveTo>
                        <a:pt x="6190" y="1"/>
                      </a:moveTo>
                      <a:cubicBezTo>
                        <a:pt x="2771" y="1"/>
                        <a:pt x="0" y="2774"/>
                        <a:pt x="0" y="6192"/>
                      </a:cubicBezTo>
                      <a:cubicBezTo>
                        <a:pt x="0" y="9610"/>
                        <a:pt x="2771" y="12381"/>
                        <a:pt x="6190" y="12381"/>
                      </a:cubicBezTo>
                      <a:cubicBezTo>
                        <a:pt x="9608" y="12381"/>
                        <a:pt x="12379" y="9610"/>
                        <a:pt x="12379" y="6192"/>
                      </a:cubicBezTo>
                      <a:cubicBezTo>
                        <a:pt x="12379" y="2774"/>
                        <a:pt x="9608" y="1"/>
                        <a:pt x="6190" y="1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0" name="Google Shape;5539;p78"/>
                <p:cNvSpPr/>
                <p:nvPr/>
              </p:nvSpPr>
              <p:spPr>
                <a:xfrm>
                  <a:off x="6006138" y="3931286"/>
                  <a:ext cx="122738" cy="1227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79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89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89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1" name="Google Shape;5540;p78"/>
                <p:cNvSpPr/>
                <p:nvPr/>
              </p:nvSpPr>
              <p:spPr>
                <a:xfrm>
                  <a:off x="6006138" y="4193825"/>
                  <a:ext cx="122738" cy="1227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0" extrusionOk="0">
                      <a:moveTo>
                        <a:pt x="6190" y="1"/>
                      </a:moveTo>
                      <a:cubicBezTo>
                        <a:pt x="2771" y="1"/>
                        <a:pt x="0" y="2772"/>
                        <a:pt x="0" y="6190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90"/>
                      </a:cubicBezTo>
                      <a:cubicBezTo>
                        <a:pt x="12379" y="2772"/>
                        <a:pt x="9608" y="1"/>
                        <a:pt x="6190" y="1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2" name="Google Shape;5541;p78"/>
                <p:cNvSpPr/>
                <p:nvPr/>
              </p:nvSpPr>
              <p:spPr>
                <a:xfrm>
                  <a:off x="6006138" y="4456375"/>
                  <a:ext cx="122738" cy="1227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1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91"/>
                      </a:cubicBezTo>
                      <a:cubicBezTo>
                        <a:pt x="0" y="9609"/>
                        <a:pt x="2771" y="12380"/>
                        <a:pt x="6190" y="12380"/>
                      </a:cubicBezTo>
                      <a:cubicBezTo>
                        <a:pt x="9608" y="12380"/>
                        <a:pt x="12379" y="9609"/>
                        <a:pt x="12379" y="6191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3" name="Google Shape;5542;p78"/>
                <p:cNvSpPr/>
                <p:nvPr/>
              </p:nvSpPr>
              <p:spPr>
                <a:xfrm>
                  <a:off x="6006138" y="4718934"/>
                  <a:ext cx="122738" cy="1227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79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89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89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grpSp>
        <p:nvGrpSpPr>
          <p:cNvPr id="308" name="Google Shape;5543;p78"/>
          <p:cNvGrpSpPr/>
          <p:nvPr/>
        </p:nvGrpSpPr>
        <p:grpSpPr>
          <a:xfrm>
            <a:off x="5745256" y="3048480"/>
            <a:ext cx="2749952" cy="870677"/>
            <a:chOff x="238125" y="1725700"/>
            <a:chExt cx="7139025" cy="2260325"/>
          </a:xfrm>
        </p:grpSpPr>
        <p:sp>
          <p:nvSpPr>
            <p:cNvPr id="309" name="Google Shape;5544;p78"/>
            <p:cNvSpPr/>
            <p:nvPr/>
          </p:nvSpPr>
          <p:spPr>
            <a:xfrm>
              <a:off x="238125" y="1741950"/>
              <a:ext cx="6506150" cy="2228050"/>
            </a:xfrm>
            <a:custGeom>
              <a:avLst/>
              <a:gdLst/>
              <a:ahLst/>
              <a:cxnLst/>
              <a:rect l="l" t="t" r="r" b="b"/>
              <a:pathLst>
                <a:path w="260246" h="89122" extrusionOk="0">
                  <a:moveTo>
                    <a:pt x="260246" y="1"/>
                  </a:moveTo>
                  <a:lnTo>
                    <a:pt x="0" y="44559"/>
                  </a:lnTo>
                  <a:lnTo>
                    <a:pt x="260241" y="89121"/>
                  </a:lnTo>
                  <a:cubicBezTo>
                    <a:pt x="250030" y="85482"/>
                    <a:pt x="242259" y="66921"/>
                    <a:pt x="242259" y="44559"/>
                  </a:cubicBezTo>
                  <a:cubicBezTo>
                    <a:pt x="242259" y="22201"/>
                    <a:pt x="250039" y="3626"/>
                    <a:pt x="260246" y="1"/>
                  </a:cubicBezTo>
                  <a:close/>
                </a:path>
              </a:pathLst>
            </a:custGeom>
            <a:solidFill>
              <a:srgbClr val="E3E9ED">
                <a:alpha val="435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" name="Google Shape;5545;p78"/>
            <p:cNvSpPr/>
            <p:nvPr/>
          </p:nvSpPr>
          <p:spPr>
            <a:xfrm>
              <a:off x="2480475" y="2435950"/>
              <a:ext cx="438500" cy="841400"/>
            </a:xfrm>
            <a:custGeom>
              <a:avLst/>
              <a:gdLst/>
              <a:ahLst/>
              <a:cxnLst/>
              <a:rect l="l" t="t" r="r" b="b"/>
              <a:pathLst>
                <a:path w="17540" h="33656" extrusionOk="0">
                  <a:moveTo>
                    <a:pt x="8770" y="1"/>
                  </a:moveTo>
                  <a:cubicBezTo>
                    <a:pt x="3929" y="1"/>
                    <a:pt x="0" y="7536"/>
                    <a:pt x="0" y="16826"/>
                  </a:cubicBezTo>
                  <a:cubicBezTo>
                    <a:pt x="0" y="26120"/>
                    <a:pt x="3929" y="33655"/>
                    <a:pt x="8770" y="33655"/>
                  </a:cubicBezTo>
                  <a:cubicBezTo>
                    <a:pt x="13616" y="33655"/>
                    <a:pt x="17540" y="26120"/>
                    <a:pt x="17540" y="16826"/>
                  </a:cubicBezTo>
                  <a:cubicBezTo>
                    <a:pt x="17540" y="7536"/>
                    <a:pt x="13616" y="1"/>
                    <a:pt x="8770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" name="Google Shape;5546;p78"/>
            <p:cNvSpPr/>
            <p:nvPr/>
          </p:nvSpPr>
          <p:spPr>
            <a:xfrm>
              <a:off x="3663250" y="2219875"/>
              <a:ext cx="607450" cy="1272525"/>
            </a:xfrm>
            <a:custGeom>
              <a:avLst/>
              <a:gdLst/>
              <a:ahLst/>
              <a:cxnLst/>
              <a:rect l="l" t="t" r="r" b="b"/>
              <a:pathLst>
                <a:path w="24298" h="50901" extrusionOk="0">
                  <a:moveTo>
                    <a:pt x="12147" y="1"/>
                  </a:moveTo>
                  <a:cubicBezTo>
                    <a:pt x="8924" y="1"/>
                    <a:pt x="5836" y="2681"/>
                    <a:pt x="3558" y="7450"/>
                  </a:cubicBezTo>
                  <a:cubicBezTo>
                    <a:pt x="1280" y="12224"/>
                    <a:pt x="0" y="18697"/>
                    <a:pt x="0" y="25451"/>
                  </a:cubicBezTo>
                  <a:cubicBezTo>
                    <a:pt x="0" y="32200"/>
                    <a:pt x="1280" y="38673"/>
                    <a:pt x="3558" y="43447"/>
                  </a:cubicBezTo>
                  <a:cubicBezTo>
                    <a:pt x="5836" y="48216"/>
                    <a:pt x="8924" y="50901"/>
                    <a:pt x="12147" y="50901"/>
                  </a:cubicBezTo>
                  <a:cubicBezTo>
                    <a:pt x="15370" y="50901"/>
                    <a:pt x="18457" y="48216"/>
                    <a:pt x="20735" y="43447"/>
                  </a:cubicBezTo>
                  <a:cubicBezTo>
                    <a:pt x="23014" y="38673"/>
                    <a:pt x="24298" y="32200"/>
                    <a:pt x="24298" y="25451"/>
                  </a:cubicBezTo>
                  <a:cubicBezTo>
                    <a:pt x="24298" y="18697"/>
                    <a:pt x="23014" y="12224"/>
                    <a:pt x="20735" y="7450"/>
                  </a:cubicBezTo>
                  <a:cubicBezTo>
                    <a:pt x="18457" y="2681"/>
                    <a:pt x="15370" y="1"/>
                    <a:pt x="12147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" name="Google Shape;5547;p78"/>
            <p:cNvSpPr/>
            <p:nvPr/>
          </p:nvSpPr>
          <p:spPr>
            <a:xfrm>
              <a:off x="4999700" y="1973525"/>
              <a:ext cx="820500" cy="1764350"/>
            </a:xfrm>
            <a:custGeom>
              <a:avLst/>
              <a:gdLst/>
              <a:ahLst/>
              <a:cxnLst/>
              <a:rect l="l" t="t" r="r" b="b"/>
              <a:pathLst>
                <a:path w="32820" h="70574" extrusionOk="0">
                  <a:moveTo>
                    <a:pt x="16410" y="0"/>
                  </a:moveTo>
                  <a:cubicBezTo>
                    <a:pt x="12057" y="0"/>
                    <a:pt x="7884" y="3716"/>
                    <a:pt x="4806" y="10334"/>
                  </a:cubicBezTo>
                  <a:cubicBezTo>
                    <a:pt x="1728" y="16952"/>
                    <a:pt x="1" y="25925"/>
                    <a:pt x="1" y="35287"/>
                  </a:cubicBezTo>
                  <a:cubicBezTo>
                    <a:pt x="1" y="44644"/>
                    <a:pt x="1728" y="53622"/>
                    <a:pt x="4806" y="60239"/>
                  </a:cubicBezTo>
                  <a:cubicBezTo>
                    <a:pt x="7884" y="66857"/>
                    <a:pt x="12057" y="70573"/>
                    <a:pt x="16410" y="70573"/>
                  </a:cubicBezTo>
                  <a:cubicBezTo>
                    <a:pt x="20759" y="70573"/>
                    <a:pt x="24936" y="66857"/>
                    <a:pt x="28014" y="60239"/>
                  </a:cubicBezTo>
                  <a:cubicBezTo>
                    <a:pt x="31088" y="53622"/>
                    <a:pt x="32819" y="44644"/>
                    <a:pt x="32819" y="35287"/>
                  </a:cubicBezTo>
                  <a:cubicBezTo>
                    <a:pt x="32819" y="25925"/>
                    <a:pt x="31088" y="16952"/>
                    <a:pt x="28014" y="10334"/>
                  </a:cubicBezTo>
                  <a:cubicBezTo>
                    <a:pt x="24936" y="3716"/>
                    <a:pt x="20759" y="0"/>
                    <a:pt x="1641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" name="Google Shape;5548;p78"/>
            <p:cNvSpPr/>
            <p:nvPr/>
          </p:nvSpPr>
          <p:spPr>
            <a:xfrm>
              <a:off x="6838275" y="1725700"/>
              <a:ext cx="150" cy="0"/>
            </a:xfrm>
            <a:custGeom>
              <a:avLst/>
              <a:gdLst/>
              <a:ahLst/>
              <a:cxnLst/>
              <a:rect l="l" t="t" r="r" b="b"/>
              <a:pathLst>
                <a:path w="6" extrusionOk="0">
                  <a:moveTo>
                    <a:pt x="5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" name="Google Shape;5549;p78"/>
            <p:cNvSpPr/>
            <p:nvPr/>
          </p:nvSpPr>
          <p:spPr>
            <a:xfrm>
              <a:off x="6838400" y="3986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" name="Google Shape;5550;p78"/>
            <p:cNvSpPr/>
            <p:nvPr/>
          </p:nvSpPr>
          <p:spPr>
            <a:xfrm>
              <a:off x="6744250" y="3969975"/>
              <a:ext cx="94175" cy="16050"/>
            </a:xfrm>
            <a:custGeom>
              <a:avLst/>
              <a:gdLst/>
              <a:ahLst/>
              <a:cxnLst/>
              <a:rect l="l" t="t" r="r" b="b"/>
              <a:pathLst>
                <a:path w="3767" h="642" extrusionOk="0">
                  <a:moveTo>
                    <a:pt x="1" y="0"/>
                  </a:moveTo>
                  <a:lnTo>
                    <a:pt x="1" y="0"/>
                  </a:lnTo>
                  <a:cubicBezTo>
                    <a:pt x="1190" y="425"/>
                    <a:pt x="2415" y="642"/>
                    <a:pt x="3662" y="642"/>
                  </a:cubicBezTo>
                  <a:lnTo>
                    <a:pt x="3766" y="64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" name="Google Shape;5551;p78"/>
            <p:cNvSpPr/>
            <p:nvPr/>
          </p:nvSpPr>
          <p:spPr>
            <a:xfrm>
              <a:off x="6744250" y="1725700"/>
              <a:ext cx="94050" cy="16175"/>
            </a:xfrm>
            <a:custGeom>
              <a:avLst/>
              <a:gdLst/>
              <a:ahLst/>
              <a:cxnLst/>
              <a:rect l="l" t="t" r="r" b="b"/>
              <a:pathLst>
                <a:path w="3762" h="647" extrusionOk="0">
                  <a:moveTo>
                    <a:pt x="3662" y="0"/>
                  </a:moveTo>
                  <a:cubicBezTo>
                    <a:pt x="2415" y="0"/>
                    <a:pt x="1194" y="222"/>
                    <a:pt x="1" y="646"/>
                  </a:cubicBezTo>
                  <a:lnTo>
                    <a:pt x="376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" name="Google Shape;5552;p78"/>
            <p:cNvSpPr/>
            <p:nvPr/>
          </p:nvSpPr>
          <p:spPr>
            <a:xfrm>
              <a:off x="6294575" y="1725700"/>
              <a:ext cx="1082575" cy="2260225"/>
            </a:xfrm>
            <a:custGeom>
              <a:avLst/>
              <a:gdLst/>
              <a:ahLst/>
              <a:cxnLst/>
              <a:rect l="l" t="t" r="r" b="b"/>
              <a:pathLst>
                <a:path w="43303" h="90409" extrusionOk="0">
                  <a:moveTo>
                    <a:pt x="21749" y="0"/>
                  </a:moveTo>
                  <a:lnTo>
                    <a:pt x="17988" y="646"/>
                  </a:lnTo>
                  <a:cubicBezTo>
                    <a:pt x="7781" y="4276"/>
                    <a:pt x="1" y="22846"/>
                    <a:pt x="1" y="45204"/>
                  </a:cubicBezTo>
                  <a:cubicBezTo>
                    <a:pt x="1" y="67562"/>
                    <a:pt x="7781" y="86132"/>
                    <a:pt x="17988" y="89766"/>
                  </a:cubicBezTo>
                  <a:lnTo>
                    <a:pt x="21753" y="90408"/>
                  </a:lnTo>
                  <a:lnTo>
                    <a:pt x="21758" y="90408"/>
                  </a:lnTo>
                  <a:cubicBezTo>
                    <a:pt x="33665" y="90291"/>
                    <a:pt x="43302" y="70094"/>
                    <a:pt x="43302" y="45204"/>
                  </a:cubicBezTo>
                  <a:cubicBezTo>
                    <a:pt x="43302" y="20315"/>
                    <a:pt x="33665" y="118"/>
                    <a:pt x="21753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" name="Google Shape;5553;p78"/>
            <p:cNvSpPr/>
            <p:nvPr/>
          </p:nvSpPr>
          <p:spPr>
            <a:xfrm>
              <a:off x="1511625" y="2613375"/>
              <a:ext cx="292400" cy="484275"/>
            </a:xfrm>
            <a:custGeom>
              <a:avLst/>
              <a:gdLst/>
              <a:ahLst/>
              <a:cxnLst/>
              <a:rect l="l" t="t" r="r" b="b"/>
              <a:pathLst>
                <a:path w="11696" h="19371" extrusionOk="0">
                  <a:moveTo>
                    <a:pt x="5850" y="1"/>
                  </a:moveTo>
                  <a:cubicBezTo>
                    <a:pt x="2618" y="1"/>
                    <a:pt x="1" y="4336"/>
                    <a:pt x="1" y="9684"/>
                  </a:cubicBezTo>
                  <a:cubicBezTo>
                    <a:pt x="1" y="15036"/>
                    <a:pt x="2618" y="19371"/>
                    <a:pt x="5850" y="19371"/>
                  </a:cubicBezTo>
                  <a:cubicBezTo>
                    <a:pt x="9078" y="19371"/>
                    <a:pt x="11695" y="15036"/>
                    <a:pt x="11695" y="9684"/>
                  </a:cubicBezTo>
                  <a:cubicBezTo>
                    <a:pt x="11695" y="4336"/>
                    <a:pt x="9078" y="1"/>
                    <a:pt x="5850" y="1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19" name="Google Shape;5554;p78"/>
          <p:cNvGrpSpPr/>
          <p:nvPr/>
        </p:nvGrpSpPr>
        <p:grpSpPr>
          <a:xfrm>
            <a:off x="6015420" y="1990226"/>
            <a:ext cx="1105452" cy="916747"/>
            <a:chOff x="5249100" y="1210600"/>
            <a:chExt cx="3502700" cy="2904775"/>
          </a:xfrm>
        </p:grpSpPr>
        <p:sp>
          <p:nvSpPr>
            <p:cNvPr id="320" name="Google Shape;5555;p78"/>
            <p:cNvSpPr/>
            <p:nvPr/>
          </p:nvSpPr>
          <p:spPr>
            <a:xfrm>
              <a:off x="5479658" y="1210600"/>
              <a:ext cx="3108190" cy="632425"/>
            </a:xfrm>
            <a:custGeom>
              <a:avLst/>
              <a:gdLst/>
              <a:ahLst/>
              <a:cxnLst/>
              <a:rect l="l" t="t" r="r" b="b"/>
              <a:pathLst>
                <a:path w="117257" h="25297" extrusionOk="0">
                  <a:moveTo>
                    <a:pt x="1" y="0"/>
                  </a:moveTo>
                  <a:lnTo>
                    <a:pt x="14647" y="25297"/>
                  </a:lnTo>
                  <a:lnTo>
                    <a:pt x="102066" y="25297"/>
                  </a:lnTo>
                  <a:lnTo>
                    <a:pt x="117257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" name="Google Shape;5556;p78"/>
            <p:cNvSpPr/>
            <p:nvPr/>
          </p:nvSpPr>
          <p:spPr>
            <a:xfrm>
              <a:off x="5769162" y="1842998"/>
              <a:ext cx="2424880" cy="631925"/>
            </a:xfrm>
            <a:custGeom>
              <a:avLst/>
              <a:gdLst/>
              <a:ahLst/>
              <a:cxnLst/>
              <a:rect l="l" t="t" r="r" b="b"/>
              <a:pathLst>
                <a:path w="91479" h="25277" extrusionOk="0">
                  <a:moveTo>
                    <a:pt x="1" y="1"/>
                  </a:moveTo>
                  <a:lnTo>
                    <a:pt x="14647" y="25276"/>
                  </a:lnTo>
                  <a:lnTo>
                    <a:pt x="76602" y="25276"/>
                  </a:lnTo>
                  <a:lnTo>
                    <a:pt x="9147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" name="Google Shape;5557;p78"/>
            <p:cNvSpPr/>
            <p:nvPr/>
          </p:nvSpPr>
          <p:spPr>
            <a:xfrm>
              <a:off x="6065319" y="2474896"/>
              <a:ext cx="1739369" cy="632450"/>
            </a:xfrm>
            <a:custGeom>
              <a:avLst/>
              <a:gdLst/>
              <a:ahLst/>
              <a:cxnLst/>
              <a:rect l="l" t="t" r="r" b="b"/>
              <a:pathLst>
                <a:path w="65618" h="25298" extrusionOk="0">
                  <a:moveTo>
                    <a:pt x="1" y="0"/>
                  </a:moveTo>
                  <a:lnTo>
                    <a:pt x="14417" y="25297"/>
                  </a:lnTo>
                  <a:lnTo>
                    <a:pt x="50887" y="25297"/>
                  </a:lnTo>
                  <a:lnTo>
                    <a:pt x="6561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" name="Google Shape;5558;p78"/>
            <p:cNvSpPr/>
            <p:nvPr/>
          </p:nvSpPr>
          <p:spPr>
            <a:xfrm>
              <a:off x="6354293" y="3107319"/>
              <a:ext cx="1061572" cy="632425"/>
            </a:xfrm>
            <a:custGeom>
              <a:avLst/>
              <a:gdLst/>
              <a:ahLst/>
              <a:cxnLst/>
              <a:rect l="l" t="t" r="r" b="b"/>
              <a:pathLst>
                <a:path w="40048" h="25297" extrusionOk="0">
                  <a:moveTo>
                    <a:pt x="0" y="0"/>
                  </a:moveTo>
                  <a:lnTo>
                    <a:pt x="14668" y="25297"/>
                  </a:lnTo>
                  <a:lnTo>
                    <a:pt x="25360" y="25297"/>
                  </a:lnTo>
                  <a:lnTo>
                    <a:pt x="40048" y="0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324" name="Google Shape;5559;p78"/>
            <p:cNvCxnSpPr/>
            <p:nvPr/>
          </p:nvCxnSpPr>
          <p:spPr>
            <a:xfrm>
              <a:off x="5249100" y="2382654"/>
              <a:ext cx="922800" cy="0"/>
            </a:xfrm>
            <a:prstGeom prst="straightConnector1">
              <a:avLst/>
            </a:prstGeom>
            <a:noFill/>
            <a:ln w="19050" cap="flat" cmpd="sng">
              <a:solidFill>
                <a:srgbClr val="869FB2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325" name="Google Shape;5560;p78"/>
            <p:cNvCxnSpPr/>
            <p:nvPr/>
          </p:nvCxnSpPr>
          <p:spPr>
            <a:xfrm rot="10800000">
              <a:off x="8178522" y="1765431"/>
              <a:ext cx="559200" cy="0"/>
            </a:xfrm>
            <a:prstGeom prst="straightConnector1">
              <a:avLst/>
            </a:prstGeom>
            <a:noFill/>
            <a:ln w="19050" cap="flat" cmpd="sng">
              <a:solidFill>
                <a:srgbClr val="BAC8D3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326" name="Google Shape;5561;p78"/>
            <p:cNvCxnSpPr/>
            <p:nvPr/>
          </p:nvCxnSpPr>
          <p:spPr>
            <a:xfrm rot="10800000">
              <a:off x="7467500" y="2943528"/>
              <a:ext cx="1284300" cy="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327" name="Google Shape;5562;p78"/>
            <p:cNvCxnSpPr/>
            <p:nvPr/>
          </p:nvCxnSpPr>
          <p:spPr>
            <a:xfrm>
              <a:off x="5787288" y="3630350"/>
              <a:ext cx="922800" cy="0"/>
            </a:xfrm>
            <a:prstGeom prst="straightConnector1">
              <a:avLst/>
            </a:prstGeom>
            <a:noFill/>
            <a:ln w="19050" cap="flat" cmpd="sng">
              <a:solidFill>
                <a:srgbClr val="435D74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sp>
          <p:nvSpPr>
            <p:cNvPr id="328" name="Google Shape;5563;p78"/>
            <p:cNvSpPr/>
            <p:nvPr/>
          </p:nvSpPr>
          <p:spPr>
            <a:xfrm>
              <a:off x="6601902" y="3690575"/>
              <a:ext cx="566400" cy="424800"/>
            </a:xfrm>
            <a:prstGeom prst="downArrow">
              <a:avLst>
                <a:gd name="adj1" fmla="val 50000"/>
                <a:gd name="adj2" fmla="val 50000"/>
              </a:avLst>
            </a:pr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29" name="Google Shape;5564;p78"/>
          <p:cNvGrpSpPr/>
          <p:nvPr/>
        </p:nvGrpSpPr>
        <p:grpSpPr>
          <a:xfrm>
            <a:off x="7197967" y="709644"/>
            <a:ext cx="1304650" cy="1124856"/>
            <a:chOff x="7287122" y="1165658"/>
            <a:chExt cx="1219413" cy="1051365"/>
          </a:xfrm>
        </p:grpSpPr>
        <p:grpSp>
          <p:nvGrpSpPr>
            <p:cNvPr id="330" name="Google Shape;5565;p78"/>
            <p:cNvGrpSpPr/>
            <p:nvPr/>
          </p:nvGrpSpPr>
          <p:grpSpPr>
            <a:xfrm>
              <a:off x="7287122" y="1969723"/>
              <a:ext cx="1219413" cy="247300"/>
              <a:chOff x="7287122" y="1969723"/>
              <a:chExt cx="1219413" cy="247300"/>
            </a:xfrm>
          </p:grpSpPr>
          <p:sp>
            <p:nvSpPr>
              <p:cNvPr id="346" name="Google Shape;5566;p78"/>
              <p:cNvSpPr/>
              <p:nvPr/>
            </p:nvSpPr>
            <p:spPr>
              <a:xfrm flipH="1">
                <a:off x="8366247" y="1969723"/>
                <a:ext cx="140288" cy="247300"/>
              </a:xfrm>
              <a:custGeom>
                <a:avLst/>
                <a:gdLst/>
                <a:ahLst/>
                <a:cxnLst/>
                <a:rect l="l" t="t" r="r" b="b"/>
                <a:pathLst>
                  <a:path w="14992" h="26428" extrusionOk="0">
                    <a:moveTo>
                      <a:pt x="31" y="0"/>
                    </a:moveTo>
                    <a:cubicBezTo>
                      <a:pt x="25" y="0"/>
                      <a:pt x="19" y="0"/>
                      <a:pt x="13" y="0"/>
                    </a:cubicBezTo>
                    <a:lnTo>
                      <a:pt x="0" y="0"/>
                    </a:lnTo>
                    <a:lnTo>
                      <a:pt x="0" y="26407"/>
                    </a:lnTo>
                    <a:lnTo>
                      <a:pt x="13" y="26427"/>
                    </a:lnTo>
                    <a:lnTo>
                      <a:pt x="14992" y="1860"/>
                    </a:lnTo>
                    <a:cubicBezTo>
                      <a:pt x="10391" y="663"/>
                      <a:pt x="5335" y="0"/>
                      <a:pt x="31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347" name="Google Shape;5567;p78"/>
              <p:cNvGrpSpPr/>
              <p:nvPr/>
            </p:nvGrpSpPr>
            <p:grpSpPr>
              <a:xfrm>
                <a:off x="7287122" y="2063892"/>
                <a:ext cx="1151753" cy="73428"/>
                <a:chOff x="7287122" y="2063892"/>
                <a:chExt cx="1151753" cy="73428"/>
              </a:xfrm>
            </p:grpSpPr>
            <p:sp>
              <p:nvSpPr>
                <p:cNvPr id="348" name="Google Shape;5568;p78"/>
                <p:cNvSpPr/>
                <p:nvPr/>
              </p:nvSpPr>
              <p:spPr>
                <a:xfrm flipH="1">
                  <a:off x="7287122" y="2063892"/>
                  <a:ext cx="507103" cy="734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7" extrusionOk="0">
                      <a:moveTo>
                        <a:pt x="0" y="1"/>
                      </a:moveTo>
                      <a:lnTo>
                        <a:pt x="0" y="7847"/>
                      </a:lnTo>
                      <a:lnTo>
                        <a:pt x="35123" y="7847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349" name="Google Shape;5569;p78"/>
                <p:cNvCxnSpPr/>
                <p:nvPr/>
              </p:nvCxnSpPr>
              <p:spPr>
                <a:xfrm rot="10800000">
                  <a:off x="7818475" y="2100600"/>
                  <a:ext cx="6204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331" name="Google Shape;5570;p78"/>
            <p:cNvGrpSpPr/>
            <p:nvPr/>
          </p:nvGrpSpPr>
          <p:grpSpPr>
            <a:xfrm>
              <a:off x="7287122" y="1712201"/>
              <a:ext cx="1219403" cy="246767"/>
              <a:chOff x="7287122" y="1712201"/>
              <a:chExt cx="1219403" cy="246767"/>
            </a:xfrm>
          </p:grpSpPr>
          <p:sp>
            <p:nvSpPr>
              <p:cNvPr id="342" name="Google Shape;5571;p78"/>
              <p:cNvSpPr/>
              <p:nvPr/>
            </p:nvSpPr>
            <p:spPr>
              <a:xfrm flipH="1">
                <a:off x="8226249" y="1712201"/>
                <a:ext cx="280276" cy="246767"/>
              </a:xfrm>
              <a:custGeom>
                <a:avLst/>
                <a:gdLst/>
                <a:ahLst/>
                <a:cxnLst/>
                <a:rect l="l" t="t" r="r" b="b"/>
                <a:pathLst>
                  <a:path w="29952" h="26371" extrusionOk="0">
                    <a:moveTo>
                      <a:pt x="1" y="0"/>
                    </a:moveTo>
                    <a:lnTo>
                      <a:pt x="1" y="24234"/>
                    </a:lnTo>
                    <a:lnTo>
                      <a:pt x="14" y="24234"/>
                    </a:lnTo>
                    <a:cubicBezTo>
                      <a:pt x="14" y="24234"/>
                      <a:pt x="203" y="24229"/>
                      <a:pt x="558" y="24229"/>
                    </a:cubicBezTo>
                    <a:cubicBezTo>
                      <a:pt x="2473" y="24229"/>
                      <a:pt x="9215" y="24384"/>
                      <a:pt x="17213" y="26370"/>
                    </a:cubicBezTo>
                    <a:lnTo>
                      <a:pt x="29952" y="5713"/>
                    </a:lnTo>
                    <a:cubicBezTo>
                      <a:pt x="29952" y="5713"/>
                      <a:pt x="20827" y="0"/>
                      <a:pt x="14" y="0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343" name="Google Shape;5572;p78"/>
              <p:cNvGrpSpPr/>
              <p:nvPr/>
            </p:nvGrpSpPr>
            <p:grpSpPr>
              <a:xfrm>
                <a:off x="7287122" y="1842861"/>
                <a:ext cx="1005303" cy="73419"/>
                <a:chOff x="7287122" y="1842861"/>
                <a:chExt cx="1005303" cy="73419"/>
              </a:xfrm>
            </p:grpSpPr>
            <p:sp>
              <p:nvSpPr>
                <p:cNvPr id="344" name="Google Shape;5573;p78"/>
                <p:cNvSpPr/>
                <p:nvPr/>
              </p:nvSpPr>
              <p:spPr>
                <a:xfrm flipH="1">
                  <a:off x="7287122" y="1842861"/>
                  <a:ext cx="507103" cy="734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6" extrusionOk="0">
                      <a:moveTo>
                        <a:pt x="0" y="1"/>
                      </a:moveTo>
                      <a:lnTo>
                        <a:pt x="0" y="7845"/>
                      </a:lnTo>
                      <a:lnTo>
                        <a:pt x="35123" y="7845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solidFill>
                  <a:srgbClr val="A5B7C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345" name="Google Shape;5574;p78"/>
                <p:cNvCxnSpPr/>
                <p:nvPr/>
              </p:nvCxnSpPr>
              <p:spPr>
                <a:xfrm rot="10800000">
                  <a:off x="7818425" y="1879575"/>
                  <a:ext cx="4740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332" name="Google Shape;5575;p78"/>
            <p:cNvGrpSpPr/>
            <p:nvPr/>
          </p:nvGrpSpPr>
          <p:grpSpPr>
            <a:xfrm>
              <a:off x="7287122" y="1447520"/>
              <a:ext cx="1219403" cy="286667"/>
              <a:chOff x="7287122" y="1447520"/>
              <a:chExt cx="1219403" cy="286667"/>
            </a:xfrm>
          </p:grpSpPr>
          <p:sp>
            <p:nvSpPr>
              <p:cNvPr id="338" name="Google Shape;5576;p78"/>
              <p:cNvSpPr/>
              <p:nvPr/>
            </p:nvSpPr>
            <p:spPr>
              <a:xfrm flipH="1">
                <a:off x="8087665" y="1447520"/>
                <a:ext cx="418860" cy="286667"/>
              </a:xfrm>
              <a:custGeom>
                <a:avLst/>
                <a:gdLst/>
                <a:ahLst/>
                <a:cxnLst/>
                <a:rect l="l" t="t" r="r" b="b"/>
                <a:pathLst>
                  <a:path w="44762" h="30635" extrusionOk="0">
                    <a:moveTo>
                      <a:pt x="1" y="1"/>
                    </a:moveTo>
                    <a:lnTo>
                      <a:pt x="1" y="24648"/>
                    </a:lnTo>
                    <a:lnTo>
                      <a:pt x="14" y="24648"/>
                    </a:lnTo>
                    <a:cubicBezTo>
                      <a:pt x="5607" y="24648"/>
                      <a:pt x="18560" y="25130"/>
                      <a:pt x="31390" y="30635"/>
                    </a:cubicBezTo>
                    <a:lnTo>
                      <a:pt x="44761" y="10327"/>
                    </a:lnTo>
                    <a:cubicBezTo>
                      <a:pt x="44761" y="10327"/>
                      <a:pt x="27304" y="1"/>
                      <a:pt x="14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339" name="Google Shape;5577;p78"/>
              <p:cNvGrpSpPr/>
              <p:nvPr/>
            </p:nvGrpSpPr>
            <p:grpSpPr>
              <a:xfrm>
                <a:off x="7287122" y="1581977"/>
                <a:ext cx="852803" cy="73428"/>
                <a:chOff x="7287122" y="1581977"/>
                <a:chExt cx="852803" cy="73428"/>
              </a:xfrm>
            </p:grpSpPr>
            <p:sp>
              <p:nvSpPr>
                <p:cNvPr id="340" name="Google Shape;5578;p78"/>
                <p:cNvSpPr/>
                <p:nvPr/>
              </p:nvSpPr>
              <p:spPr>
                <a:xfrm flipH="1">
                  <a:off x="7287122" y="1581977"/>
                  <a:ext cx="507103" cy="734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7" extrusionOk="0">
                      <a:moveTo>
                        <a:pt x="0" y="1"/>
                      </a:moveTo>
                      <a:lnTo>
                        <a:pt x="0" y="7847"/>
                      </a:lnTo>
                      <a:lnTo>
                        <a:pt x="35123" y="7847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341" name="Google Shape;5579;p78"/>
                <p:cNvCxnSpPr/>
                <p:nvPr/>
              </p:nvCxnSpPr>
              <p:spPr>
                <a:xfrm rot="10800000">
                  <a:off x="7818325" y="1618700"/>
                  <a:ext cx="3216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333" name="Google Shape;5580;p78"/>
            <p:cNvGrpSpPr/>
            <p:nvPr/>
          </p:nvGrpSpPr>
          <p:grpSpPr>
            <a:xfrm>
              <a:off x="7287122" y="1165658"/>
              <a:ext cx="1219403" cy="344253"/>
              <a:chOff x="7287122" y="1165658"/>
              <a:chExt cx="1219403" cy="344253"/>
            </a:xfrm>
          </p:grpSpPr>
          <p:sp>
            <p:nvSpPr>
              <p:cNvPr id="334" name="Google Shape;5581;p78"/>
              <p:cNvSpPr/>
              <p:nvPr/>
            </p:nvSpPr>
            <p:spPr>
              <a:xfrm flipH="1">
                <a:off x="7919557" y="1165658"/>
                <a:ext cx="586968" cy="344253"/>
              </a:xfrm>
              <a:custGeom>
                <a:avLst/>
                <a:gdLst/>
                <a:ahLst/>
                <a:cxnLst/>
                <a:rect l="l" t="t" r="r" b="b"/>
                <a:pathLst>
                  <a:path w="62727" h="36789" extrusionOk="0">
                    <a:moveTo>
                      <a:pt x="1" y="1"/>
                    </a:moveTo>
                    <a:lnTo>
                      <a:pt x="1" y="25976"/>
                    </a:lnTo>
                    <a:lnTo>
                      <a:pt x="17" y="25976"/>
                    </a:lnTo>
                    <a:cubicBezTo>
                      <a:pt x="74" y="25976"/>
                      <a:pt x="588" y="25960"/>
                      <a:pt x="1487" y="25960"/>
                    </a:cubicBezTo>
                    <a:cubicBezTo>
                      <a:pt x="7235" y="25960"/>
                      <a:pt x="28709" y="26646"/>
                      <a:pt x="46867" y="36789"/>
                    </a:cubicBezTo>
                    <a:lnTo>
                      <a:pt x="62726" y="12728"/>
                    </a:lnTo>
                    <a:cubicBezTo>
                      <a:pt x="62726" y="12728"/>
                      <a:pt x="39312" y="2"/>
                      <a:pt x="17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335" name="Google Shape;5582;p78"/>
              <p:cNvGrpSpPr/>
              <p:nvPr/>
            </p:nvGrpSpPr>
            <p:grpSpPr>
              <a:xfrm>
                <a:off x="7287122" y="1341025"/>
                <a:ext cx="695703" cy="73419"/>
                <a:chOff x="7287122" y="1341025"/>
                <a:chExt cx="695703" cy="73419"/>
              </a:xfrm>
            </p:grpSpPr>
            <p:sp>
              <p:nvSpPr>
                <p:cNvPr id="336" name="Google Shape;5583;p78"/>
                <p:cNvSpPr/>
                <p:nvPr/>
              </p:nvSpPr>
              <p:spPr>
                <a:xfrm flipH="1">
                  <a:off x="7287122" y="1341025"/>
                  <a:ext cx="507103" cy="734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6" extrusionOk="0">
                      <a:moveTo>
                        <a:pt x="0" y="1"/>
                      </a:moveTo>
                      <a:lnTo>
                        <a:pt x="0" y="7845"/>
                      </a:lnTo>
                      <a:lnTo>
                        <a:pt x="35123" y="7845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337" name="Google Shape;5584;p78"/>
                <p:cNvCxnSpPr/>
                <p:nvPr/>
              </p:nvCxnSpPr>
              <p:spPr>
                <a:xfrm rot="10800000">
                  <a:off x="7818425" y="1377750"/>
                  <a:ext cx="1644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</p:grpSp>
      <p:grpSp>
        <p:nvGrpSpPr>
          <p:cNvPr id="350" name="Google Shape;5585;p78"/>
          <p:cNvGrpSpPr/>
          <p:nvPr/>
        </p:nvGrpSpPr>
        <p:grpSpPr>
          <a:xfrm>
            <a:off x="5864460" y="715667"/>
            <a:ext cx="1397729" cy="1098540"/>
            <a:chOff x="5900602" y="1193063"/>
            <a:chExt cx="1299851" cy="1021707"/>
          </a:xfrm>
        </p:grpSpPr>
        <p:grpSp>
          <p:nvGrpSpPr>
            <p:cNvPr id="351" name="Google Shape;5586;p78"/>
            <p:cNvGrpSpPr/>
            <p:nvPr/>
          </p:nvGrpSpPr>
          <p:grpSpPr>
            <a:xfrm>
              <a:off x="6520337" y="1193063"/>
              <a:ext cx="341815" cy="799959"/>
              <a:chOff x="6520337" y="1193063"/>
              <a:chExt cx="341815" cy="799959"/>
            </a:xfrm>
          </p:grpSpPr>
          <p:grpSp>
            <p:nvGrpSpPr>
              <p:cNvPr id="373" name="Google Shape;5587;p78"/>
              <p:cNvGrpSpPr/>
              <p:nvPr/>
            </p:nvGrpSpPr>
            <p:grpSpPr>
              <a:xfrm>
                <a:off x="6520337" y="1589527"/>
                <a:ext cx="213950" cy="403494"/>
                <a:chOff x="6520337" y="1589527"/>
                <a:chExt cx="213950" cy="403494"/>
              </a:xfrm>
            </p:grpSpPr>
            <p:sp>
              <p:nvSpPr>
                <p:cNvPr id="377" name="Google Shape;5588;p78"/>
                <p:cNvSpPr/>
                <p:nvPr/>
              </p:nvSpPr>
              <p:spPr>
                <a:xfrm rot="-5400000">
                  <a:off x="6522864" y="1587001"/>
                  <a:ext cx="208853" cy="213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013" h="24594" extrusionOk="0">
                      <a:moveTo>
                        <a:pt x="725" y="0"/>
                      </a:moveTo>
                      <a:cubicBezTo>
                        <a:pt x="482" y="0"/>
                        <a:pt x="241" y="3"/>
                        <a:pt x="0" y="5"/>
                      </a:cubicBezTo>
                      <a:lnTo>
                        <a:pt x="0" y="22597"/>
                      </a:lnTo>
                      <a:cubicBezTo>
                        <a:pt x="118" y="22596"/>
                        <a:pt x="222" y="22595"/>
                        <a:pt x="312" y="22595"/>
                      </a:cubicBezTo>
                      <a:cubicBezTo>
                        <a:pt x="582" y="22595"/>
                        <a:pt x="725" y="22600"/>
                        <a:pt x="725" y="22600"/>
                      </a:cubicBezTo>
                      <a:cubicBezTo>
                        <a:pt x="725" y="22600"/>
                        <a:pt x="872" y="22595"/>
                        <a:pt x="1149" y="22595"/>
                      </a:cubicBezTo>
                      <a:cubicBezTo>
                        <a:pt x="2638" y="22595"/>
                        <a:pt x="7882" y="22740"/>
                        <a:pt x="14103" y="24594"/>
                      </a:cubicBezTo>
                      <a:lnTo>
                        <a:pt x="24013" y="5327"/>
                      </a:lnTo>
                      <a:cubicBezTo>
                        <a:pt x="24013" y="5327"/>
                        <a:pt x="16917" y="0"/>
                        <a:pt x="725" y="0"/>
                      </a:cubicBezTo>
                      <a:close/>
                    </a:path>
                  </a:pathLst>
                </a:custGeom>
                <a:solidFill>
                  <a:srgbClr val="A5B7C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8" name="Google Shape;5589;p78"/>
                <p:cNvSpPr/>
                <p:nvPr/>
              </p:nvSpPr>
              <p:spPr>
                <a:xfrm rot="-5400000">
                  <a:off x="6529204" y="1787939"/>
                  <a:ext cx="196250" cy="2139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64" h="24595" extrusionOk="0">
                      <a:moveTo>
                        <a:pt x="22564" y="1"/>
                      </a:moveTo>
                      <a:cubicBezTo>
                        <a:pt x="15114" y="73"/>
                        <a:pt x="9649" y="1280"/>
                        <a:pt x="5965" y="2527"/>
                      </a:cubicBezTo>
                      <a:lnTo>
                        <a:pt x="5965" y="2528"/>
                      </a:lnTo>
                      <a:cubicBezTo>
                        <a:pt x="2949" y="3548"/>
                        <a:pt x="1124" y="4595"/>
                        <a:pt x="385" y="5067"/>
                      </a:cubicBezTo>
                      <a:cubicBezTo>
                        <a:pt x="382" y="5067"/>
                        <a:pt x="382" y="5068"/>
                        <a:pt x="380" y="5068"/>
                      </a:cubicBezTo>
                      <a:cubicBezTo>
                        <a:pt x="373" y="5074"/>
                        <a:pt x="366" y="5078"/>
                        <a:pt x="358" y="5083"/>
                      </a:cubicBezTo>
                      <a:cubicBezTo>
                        <a:pt x="344" y="5091"/>
                        <a:pt x="329" y="5100"/>
                        <a:pt x="316" y="5110"/>
                      </a:cubicBezTo>
                      <a:cubicBezTo>
                        <a:pt x="315" y="5112"/>
                        <a:pt x="313" y="5113"/>
                        <a:pt x="312" y="5113"/>
                      </a:cubicBezTo>
                      <a:cubicBezTo>
                        <a:pt x="293" y="5125"/>
                        <a:pt x="275" y="5136"/>
                        <a:pt x="258" y="5148"/>
                      </a:cubicBezTo>
                      <a:cubicBezTo>
                        <a:pt x="255" y="5150"/>
                        <a:pt x="251" y="5152"/>
                        <a:pt x="248" y="5155"/>
                      </a:cubicBezTo>
                      <a:cubicBezTo>
                        <a:pt x="240" y="5160"/>
                        <a:pt x="232" y="5166"/>
                        <a:pt x="224" y="5171"/>
                      </a:cubicBezTo>
                      <a:lnTo>
                        <a:pt x="191" y="5193"/>
                      </a:lnTo>
                      <a:cubicBezTo>
                        <a:pt x="189" y="5193"/>
                        <a:pt x="189" y="5195"/>
                        <a:pt x="188" y="5195"/>
                      </a:cubicBezTo>
                      <a:lnTo>
                        <a:pt x="171" y="5206"/>
                      </a:lnTo>
                      <a:cubicBezTo>
                        <a:pt x="162" y="5211"/>
                        <a:pt x="153" y="5217"/>
                        <a:pt x="146" y="5222"/>
                      </a:cubicBezTo>
                      <a:cubicBezTo>
                        <a:pt x="144" y="5224"/>
                        <a:pt x="144" y="5225"/>
                        <a:pt x="141" y="5225"/>
                      </a:cubicBezTo>
                      <a:cubicBezTo>
                        <a:pt x="137" y="5230"/>
                        <a:pt x="131" y="5231"/>
                        <a:pt x="127" y="5236"/>
                      </a:cubicBezTo>
                      <a:cubicBezTo>
                        <a:pt x="118" y="5243"/>
                        <a:pt x="109" y="5247"/>
                        <a:pt x="102" y="5253"/>
                      </a:cubicBezTo>
                      <a:cubicBezTo>
                        <a:pt x="95" y="5260"/>
                        <a:pt x="88" y="5265"/>
                        <a:pt x="80" y="5269"/>
                      </a:cubicBezTo>
                      <a:cubicBezTo>
                        <a:pt x="39" y="5297"/>
                        <a:pt x="15" y="5316"/>
                        <a:pt x="6" y="5323"/>
                      </a:cubicBezTo>
                      <a:lnTo>
                        <a:pt x="3" y="5324"/>
                      </a:lnTo>
                      <a:lnTo>
                        <a:pt x="0" y="5326"/>
                      </a:lnTo>
                      <a:lnTo>
                        <a:pt x="9910" y="24594"/>
                      </a:lnTo>
                      <a:cubicBezTo>
                        <a:pt x="10017" y="24561"/>
                        <a:pt x="10124" y="24530"/>
                        <a:pt x="10231" y="24499"/>
                      </a:cubicBezTo>
                      <a:cubicBezTo>
                        <a:pt x="10284" y="24482"/>
                        <a:pt x="10339" y="24466"/>
                        <a:pt x="10392" y="24451"/>
                      </a:cubicBezTo>
                      <a:cubicBezTo>
                        <a:pt x="10473" y="24428"/>
                        <a:pt x="10553" y="24403"/>
                        <a:pt x="10633" y="24381"/>
                      </a:cubicBezTo>
                      <a:cubicBezTo>
                        <a:pt x="10664" y="24373"/>
                        <a:pt x="10691" y="24364"/>
                        <a:pt x="10721" y="24357"/>
                      </a:cubicBezTo>
                      <a:cubicBezTo>
                        <a:pt x="10786" y="24339"/>
                        <a:pt x="10855" y="24320"/>
                        <a:pt x="10920" y="24303"/>
                      </a:cubicBezTo>
                      <a:cubicBezTo>
                        <a:pt x="10930" y="24298"/>
                        <a:pt x="10943" y="24297"/>
                        <a:pt x="10955" y="24293"/>
                      </a:cubicBezTo>
                      <a:cubicBezTo>
                        <a:pt x="11032" y="24274"/>
                        <a:pt x="11111" y="24252"/>
                        <a:pt x="11188" y="24231"/>
                      </a:cubicBezTo>
                      <a:cubicBezTo>
                        <a:pt x="11192" y="24230"/>
                        <a:pt x="11200" y="24227"/>
                        <a:pt x="11206" y="24226"/>
                      </a:cubicBezTo>
                      <a:cubicBezTo>
                        <a:pt x="11307" y="24198"/>
                        <a:pt x="11409" y="24172"/>
                        <a:pt x="11511" y="24146"/>
                      </a:cubicBezTo>
                      <a:cubicBezTo>
                        <a:pt x="11613" y="24118"/>
                        <a:pt x="11715" y="24093"/>
                        <a:pt x="11816" y="24067"/>
                      </a:cubicBezTo>
                      <a:cubicBezTo>
                        <a:pt x="11877" y="24052"/>
                        <a:pt x="11938" y="24036"/>
                        <a:pt x="11998" y="24022"/>
                      </a:cubicBezTo>
                      <a:cubicBezTo>
                        <a:pt x="12071" y="24004"/>
                        <a:pt x="12143" y="23987"/>
                        <a:pt x="12216" y="23969"/>
                      </a:cubicBezTo>
                      <a:cubicBezTo>
                        <a:pt x="17046" y="22790"/>
                        <a:pt x="20998" y="22614"/>
                        <a:pt x="22564" y="22595"/>
                      </a:cubicBezTo>
                      <a:lnTo>
                        <a:pt x="22564" y="1"/>
                      </a:lnTo>
                      <a:close/>
                    </a:path>
                  </a:pathLst>
                </a:custGeom>
                <a:solidFill>
                  <a:srgbClr val="A5B7C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74" name="Google Shape;5590;p78"/>
              <p:cNvGrpSpPr/>
              <p:nvPr/>
            </p:nvGrpSpPr>
            <p:grpSpPr>
              <a:xfrm>
                <a:off x="6577204" y="1193063"/>
                <a:ext cx="284947" cy="464512"/>
                <a:chOff x="6577204" y="1193063"/>
                <a:chExt cx="284947" cy="464512"/>
              </a:xfrm>
            </p:grpSpPr>
            <p:sp>
              <p:nvSpPr>
                <p:cNvPr id="375" name="Google Shape;5591;p78"/>
                <p:cNvSpPr/>
                <p:nvPr/>
              </p:nvSpPr>
              <p:spPr>
                <a:xfrm>
                  <a:off x="6577204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1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1"/>
                      </a:lnTo>
                      <a:close/>
                    </a:path>
                  </a:pathLst>
                </a:custGeom>
                <a:solidFill>
                  <a:srgbClr val="A5B7C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376" name="Google Shape;5592;p78"/>
                <p:cNvCxnSpPr/>
                <p:nvPr/>
              </p:nvCxnSpPr>
              <p:spPr>
                <a:xfrm rot="10800000">
                  <a:off x="6677825" y="1279575"/>
                  <a:ext cx="0" cy="3780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352" name="Google Shape;5593;p78"/>
            <p:cNvGrpSpPr/>
            <p:nvPr/>
          </p:nvGrpSpPr>
          <p:grpSpPr>
            <a:xfrm>
              <a:off x="6238903" y="1193063"/>
              <a:ext cx="300475" cy="900152"/>
              <a:chOff x="6238903" y="1193063"/>
              <a:chExt cx="300475" cy="900152"/>
            </a:xfrm>
          </p:grpSpPr>
          <p:grpSp>
            <p:nvGrpSpPr>
              <p:cNvPr id="367" name="Google Shape;5594;p78"/>
              <p:cNvGrpSpPr/>
              <p:nvPr/>
            </p:nvGrpSpPr>
            <p:grpSpPr>
              <a:xfrm>
                <a:off x="6290865" y="1489315"/>
                <a:ext cx="248514" cy="603900"/>
                <a:chOff x="6290865" y="1489315"/>
                <a:chExt cx="248514" cy="603900"/>
              </a:xfrm>
            </p:grpSpPr>
            <p:sp>
              <p:nvSpPr>
                <p:cNvPr id="371" name="Google Shape;5595;p78"/>
                <p:cNvSpPr/>
                <p:nvPr/>
              </p:nvSpPr>
              <p:spPr>
                <a:xfrm rot="-5400000">
                  <a:off x="6260589" y="1519591"/>
                  <a:ext cx="309066" cy="2485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535" h="28573" extrusionOk="0">
                      <a:moveTo>
                        <a:pt x="727" y="0"/>
                      </a:moveTo>
                      <a:cubicBezTo>
                        <a:pt x="484" y="0"/>
                        <a:pt x="241" y="2"/>
                        <a:pt x="0" y="3"/>
                      </a:cubicBezTo>
                      <a:lnTo>
                        <a:pt x="0" y="22994"/>
                      </a:lnTo>
                      <a:cubicBezTo>
                        <a:pt x="259" y="22992"/>
                        <a:pt x="501" y="22989"/>
                        <a:pt x="727" y="22989"/>
                      </a:cubicBezTo>
                      <a:cubicBezTo>
                        <a:pt x="5078" y="22989"/>
                        <a:pt x="15152" y="23439"/>
                        <a:pt x="25134" y="28572"/>
                      </a:cubicBezTo>
                      <a:lnTo>
                        <a:pt x="35534" y="9632"/>
                      </a:lnTo>
                      <a:cubicBezTo>
                        <a:pt x="35534" y="9632"/>
                        <a:pt x="21952" y="0"/>
                        <a:pt x="727" y="0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2" name="Google Shape;5596;p78"/>
                <p:cNvSpPr/>
                <p:nvPr/>
              </p:nvSpPr>
              <p:spPr>
                <a:xfrm rot="-5400000">
                  <a:off x="6266916" y="1820752"/>
                  <a:ext cx="296437" cy="2484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083" h="28570" extrusionOk="0">
                      <a:moveTo>
                        <a:pt x="34083" y="0"/>
                      </a:moveTo>
                      <a:cubicBezTo>
                        <a:pt x="22684" y="120"/>
                        <a:pt x="13548" y="2997"/>
                        <a:pt x="7617" y="5579"/>
                      </a:cubicBezTo>
                      <a:cubicBezTo>
                        <a:pt x="5629" y="6444"/>
                        <a:pt x="3999" y="7274"/>
                        <a:pt x="2767" y="7955"/>
                      </a:cubicBezTo>
                      <a:cubicBezTo>
                        <a:pt x="2743" y="7970"/>
                        <a:pt x="2717" y="7985"/>
                        <a:pt x="2693" y="7996"/>
                      </a:cubicBezTo>
                      <a:cubicBezTo>
                        <a:pt x="2692" y="7996"/>
                        <a:pt x="2689" y="7999"/>
                        <a:pt x="2687" y="7999"/>
                      </a:cubicBezTo>
                      <a:cubicBezTo>
                        <a:pt x="2454" y="8127"/>
                        <a:pt x="2237" y="8251"/>
                        <a:pt x="2034" y="8368"/>
                      </a:cubicBezTo>
                      <a:lnTo>
                        <a:pt x="1958" y="8411"/>
                      </a:lnTo>
                      <a:cubicBezTo>
                        <a:pt x="1952" y="8416"/>
                        <a:pt x="1949" y="8418"/>
                        <a:pt x="1943" y="8421"/>
                      </a:cubicBezTo>
                      <a:cubicBezTo>
                        <a:pt x="1913" y="8437"/>
                        <a:pt x="1884" y="8455"/>
                        <a:pt x="1854" y="8472"/>
                      </a:cubicBezTo>
                      <a:cubicBezTo>
                        <a:pt x="1844" y="8478"/>
                        <a:pt x="1834" y="8483"/>
                        <a:pt x="1825" y="8488"/>
                      </a:cubicBezTo>
                      <a:cubicBezTo>
                        <a:pt x="1718" y="8552"/>
                        <a:pt x="1616" y="8612"/>
                        <a:pt x="1517" y="8670"/>
                      </a:cubicBezTo>
                      <a:cubicBezTo>
                        <a:pt x="1476" y="8697"/>
                        <a:pt x="1435" y="8720"/>
                        <a:pt x="1396" y="8743"/>
                      </a:cubicBezTo>
                      <a:cubicBezTo>
                        <a:pt x="1349" y="8771"/>
                        <a:pt x="1305" y="8799"/>
                        <a:pt x="1262" y="8823"/>
                      </a:cubicBezTo>
                      <a:cubicBezTo>
                        <a:pt x="1246" y="8832"/>
                        <a:pt x="1230" y="8844"/>
                        <a:pt x="1214" y="8852"/>
                      </a:cubicBezTo>
                      <a:cubicBezTo>
                        <a:pt x="1166" y="8882"/>
                        <a:pt x="1119" y="8911"/>
                        <a:pt x="1072" y="8938"/>
                      </a:cubicBezTo>
                      <a:cubicBezTo>
                        <a:pt x="1042" y="8956"/>
                        <a:pt x="1013" y="8973"/>
                        <a:pt x="985" y="8991"/>
                      </a:cubicBezTo>
                      <a:cubicBezTo>
                        <a:pt x="941" y="9018"/>
                        <a:pt x="901" y="9043"/>
                        <a:pt x="860" y="9069"/>
                      </a:cubicBezTo>
                      <a:cubicBezTo>
                        <a:pt x="845" y="9078"/>
                        <a:pt x="832" y="9087"/>
                        <a:pt x="821" y="9094"/>
                      </a:cubicBezTo>
                      <a:cubicBezTo>
                        <a:pt x="794" y="9112"/>
                        <a:pt x="771" y="9126"/>
                        <a:pt x="748" y="9141"/>
                      </a:cubicBezTo>
                      <a:cubicBezTo>
                        <a:pt x="733" y="9148"/>
                        <a:pt x="720" y="9157"/>
                        <a:pt x="706" y="9166"/>
                      </a:cubicBezTo>
                      <a:cubicBezTo>
                        <a:pt x="692" y="9174"/>
                        <a:pt x="678" y="9182"/>
                        <a:pt x="665" y="9192"/>
                      </a:cubicBezTo>
                      <a:cubicBezTo>
                        <a:pt x="643" y="9206"/>
                        <a:pt x="621" y="9218"/>
                        <a:pt x="599" y="9233"/>
                      </a:cubicBezTo>
                      <a:cubicBezTo>
                        <a:pt x="582" y="9244"/>
                        <a:pt x="567" y="9254"/>
                        <a:pt x="551" y="9265"/>
                      </a:cubicBezTo>
                      <a:cubicBezTo>
                        <a:pt x="534" y="9275"/>
                        <a:pt x="518" y="9283"/>
                        <a:pt x="502" y="9295"/>
                      </a:cubicBezTo>
                      <a:cubicBezTo>
                        <a:pt x="483" y="9305"/>
                        <a:pt x="465" y="9318"/>
                        <a:pt x="446" y="9330"/>
                      </a:cubicBezTo>
                      <a:cubicBezTo>
                        <a:pt x="305" y="9422"/>
                        <a:pt x="196" y="9493"/>
                        <a:pt x="122" y="9544"/>
                      </a:cubicBezTo>
                      <a:lnTo>
                        <a:pt x="104" y="9556"/>
                      </a:lnTo>
                      <a:cubicBezTo>
                        <a:pt x="72" y="9578"/>
                        <a:pt x="46" y="9595"/>
                        <a:pt x="30" y="9607"/>
                      </a:cubicBezTo>
                      <a:cubicBezTo>
                        <a:pt x="28" y="9608"/>
                        <a:pt x="24" y="9610"/>
                        <a:pt x="23" y="9611"/>
                      </a:cubicBezTo>
                      <a:cubicBezTo>
                        <a:pt x="17" y="9615"/>
                        <a:pt x="14" y="9618"/>
                        <a:pt x="9" y="9621"/>
                      </a:cubicBezTo>
                      <a:cubicBezTo>
                        <a:pt x="8" y="9623"/>
                        <a:pt x="7" y="9624"/>
                        <a:pt x="5" y="9624"/>
                      </a:cubicBezTo>
                      <a:lnTo>
                        <a:pt x="1" y="9629"/>
                      </a:lnTo>
                      <a:lnTo>
                        <a:pt x="10402" y="28569"/>
                      </a:lnTo>
                      <a:lnTo>
                        <a:pt x="10669" y="28432"/>
                      </a:lnTo>
                      <a:cubicBezTo>
                        <a:pt x="10734" y="28399"/>
                        <a:pt x="10803" y="28365"/>
                        <a:pt x="10868" y="28333"/>
                      </a:cubicBezTo>
                      <a:cubicBezTo>
                        <a:pt x="10913" y="28309"/>
                        <a:pt x="10960" y="28287"/>
                        <a:pt x="11007" y="28263"/>
                      </a:cubicBezTo>
                      <a:cubicBezTo>
                        <a:pt x="11052" y="28242"/>
                        <a:pt x="11095" y="28220"/>
                        <a:pt x="11141" y="28198"/>
                      </a:cubicBezTo>
                      <a:cubicBezTo>
                        <a:pt x="11264" y="28138"/>
                        <a:pt x="11387" y="28079"/>
                        <a:pt x="11510" y="28020"/>
                      </a:cubicBezTo>
                      <a:cubicBezTo>
                        <a:pt x="11570" y="27991"/>
                        <a:pt x="11633" y="27962"/>
                        <a:pt x="11694" y="27933"/>
                      </a:cubicBezTo>
                      <a:cubicBezTo>
                        <a:pt x="11754" y="27904"/>
                        <a:pt x="11816" y="27875"/>
                        <a:pt x="11877" y="27846"/>
                      </a:cubicBezTo>
                      <a:cubicBezTo>
                        <a:pt x="20843" y="23637"/>
                        <a:pt x="29650" y="23043"/>
                        <a:pt x="34083" y="22991"/>
                      </a:cubicBezTo>
                      <a:lnTo>
                        <a:pt x="34083" y="0"/>
                      </a:lnTo>
                      <a:close/>
                    </a:path>
                  </a:pathLst>
                </a:cu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68" name="Google Shape;5597;p78"/>
              <p:cNvGrpSpPr/>
              <p:nvPr/>
            </p:nvGrpSpPr>
            <p:grpSpPr>
              <a:xfrm>
                <a:off x="6238903" y="1193063"/>
                <a:ext cx="284947" cy="333087"/>
                <a:chOff x="6238903" y="1193063"/>
                <a:chExt cx="284947" cy="333087"/>
              </a:xfrm>
            </p:grpSpPr>
            <p:sp>
              <p:nvSpPr>
                <p:cNvPr id="369" name="Google Shape;5598;p78"/>
                <p:cNvSpPr/>
                <p:nvPr/>
              </p:nvSpPr>
              <p:spPr>
                <a:xfrm>
                  <a:off x="6238903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0"/>
                      </a:moveTo>
                      <a:lnTo>
                        <a:pt x="0" y="7317"/>
                      </a:lnTo>
                      <a:lnTo>
                        <a:pt x="32762" y="7317"/>
                      </a:lnTo>
                      <a:lnTo>
                        <a:pt x="32762" y="0"/>
                      </a:lnTo>
                      <a:close/>
                    </a:path>
                  </a:pathLst>
                </a:cu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370" name="Google Shape;5599;p78"/>
                <p:cNvCxnSpPr/>
                <p:nvPr/>
              </p:nvCxnSpPr>
              <p:spPr>
                <a:xfrm rot="10800000">
                  <a:off x="6431250" y="1279250"/>
                  <a:ext cx="0" cy="2469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353" name="Google Shape;5600;p78"/>
            <p:cNvGrpSpPr/>
            <p:nvPr/>
          </p:nvGrpSpPr>
          <p:grpSpPr>
            <a:xfrm>
              <a:off x="5900602" y="1193063"/>
              <a:ext cx="444345" cy="1021707"/>
              <a:chOff x="5900602" y="1193063"/>
              <a:chExt cx="444345" cy="1021707"/>
            </a:xfrm>
          </p:grpSpPr>
          <p:grpSp>
            <p:nvGrpSpPr>
              <p:cNvPr id="361" name="Google Shape;5601;p78"/>
              <p:cNvGrpSpPr/>
              <p:nvPr/>
            </p:nvGrpSpPr>
            <p:grpSpPr>
              <a:xfrm>
                <a:off x="6046501" y="1367785"/>
                <a:ext cx="298446" cy="846986"/>
                <a:chOff x="6046501" y="1367785"/>
                <a:chExt cx="298446" cy="846986"/>
              </a:xfrm>
            </p:grpSpPr>
            <p:sp>
              <p:nvSpPr>
                <p:cNvPr id="365" name="Google Shape;5602;p78"/>
                <p:cNvSpPr/>
                <p:nvPr/>
              </p:nvSpPr>
              <p:spPr>
                <a:xfrm rot="-5400000">
                  <a:off x="5980418" y="1433868"/>
                  <a:ext cx="430613" cy="2984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510" h="34314" extrusionOk="0">
                      <a:moveTo>
                        <a:pt x="722" y="0"/>
                      </a:moveTo>
                      <a:cubicBezTo>
                        <a:pt x="481" y="0"/>
                        <a:pt x="241" y="0"/>
                        <a:pt x="1" y="3"/>
                      </a:cubicBezTo>
                      <a:lnTo>
                        <a:pt x="1" y="24234"/>
                      </a:lnTo>
                      <a:cubicBezTo>
                        <a:pt x="243" y="24230"/>
                        <a:pt x="428" y="24229"/>
                        <a:pt x="550" y="24229"/>
                      </a:cubicBezTo>
                      <a:cubicBezTo>
                        <a:pt x="648" y="24229"/>
                        <a:pt x="706" y="24230"/>
                        <a:pt x="722" y="24230"/>
                      </a:cubicBezTo>
                      <a:lnTo>
                        <a:pt x="729" y="24230"/>
                      </a:lnTo>
                      <a:cubicBezTo>
                        <a:pt x="773" y="24230"/>
                        <a:pt x="1173" y="24214"/>
                        <a:pt x="1871" y="24214"/>
                      </a:cubicBezTo>
                      <a:cubicBezTo>
                        <a:pt x="6340" y="24214"/>
                        <a:pt x="23046" y="24853"/>
                        <a:pt x="37171" y="34314"/>
                      </a:cubicBezTo>
                      <a:lnTo>
                        <a:pt x="49510" y="11872"/>
                      </a:lnTo>
                      <a:cubicBezTo>
                        <a:pt x="49510" y="11872"/>
                        <a:pt x="31299" y="3"/>
                        <a:pt x="729" y="0"/>
                      </a:cubicBezTo>
                      <a:close/>
                    </a:path>
                  </a:pathLst>
                </a:cu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6" name="Google Shape;5603;p78"/>
                <p:cNvSpPr/>
                <p:nvPr/>
              </p:nvSpPr>
              <p:spPr>
                <a:xfrm rot="-5400000">
                  <a:off x="5986745" y="1856568"/>
                  <a:ext cx="417984" cy="298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58" h="34311" extrusionOk="0">
                      <a:moveTo>
                        <a:pt x="48058" y="0"/>
                      </a:moveTo>
                      <a:cubicBezTo>
                        <a:pt x="40706" y="47"/>
                        <a:pt x="34078" y="776"/>
                        <a:pt x="28261" y="1849"/>
                      </a:cubicBezTo>
                      <a:cubicBezTo>
                        <a:pt x="20919" y="3208"/>
                        <a:pt x="14865" y="5126"/>
                        <a:pt x="10271" y="6917"/>
                      </a:cubicBezTo>
                      <a:cubicBezTo>
                        <a:pt x="5004" y="8972"/>
                        <a:pt x="1653" y="10865"/>
                        <a:pt x="474" y="11571"/>
                      </a:cubicBezTo>
                      <a:cubicBezTo>
                        <a:pt x="462" y="11578"/>
                        <a:pt x="449" y="11585"/>
                        <a:pt x="439" y="11593"/>
                      </a:cubicBezTo>
                      <a:cubicBezTo>
                        <a:pt x="427" y="11600"/>
                        <a:pt x="417" y="11606"/>
                        <a:pt x="406" y="11613"/>
                      </a:cubicBezTo>
                      <a:cubicBezTo>
                        <a:pt x="384" y="11628"/>
                        <a:pt x="365" y="11638"/>
                        <a:pt x="344" y="11651"/>
                      </a:cubicBezTo>
                      <a:cubicBezTo>
                        <a:pt x="328" y="11661"/>
                        <a:pt x="311" y="11671"/>
                        <a:pt x="296" y="11680"/>
                      </a:cubicBezTo>
                      <a:cubicBezTo>
                        <a:pt x="285" y="11689"/>
                        <a:pt x="273" y="11696"/>
                        <a:pt x="260" y="11703"/>
                      </a:cubicBezTo>
                      <a:cubicBezTo>
                        <a:pt x="251" y="11709"/>
                        <a:pt x="242" y="11715"/>
                        <a:pt x="235" y="11719"/>
                      </a:cubicBezTo>
                      <a:cubicBezTo>
                        <a:pt x="126" y="11788"/>
                        <a:pt x="53" y="11833"/>
                        <a:pt x="20" y="11855"/>
                      </a:cubicBezTo>
                      <a:cubicBezTo>
                        <a:pt x="18" y="11856"/>
                        <a:pt x="14" y="11858"/>
                        <a:pt x="12" y="11861"/>
                      </a:cubicBezTo>
                      <a:cubicBezTo>
                        <a:pt x="4" y="11865"/>
                        <a:pt x="1" y="11869"/>
                        <a:pt x="1" y="11869"/>
                      </a:cubicBezTo>
                      <a:lnTo>
                        <a:pt x="12338" y="34311"/>
                      </a:lnTo>
                      <a:cubicBezTo>
                        <a:pt x="12429" y="34252"/>
                        <a:pt x="12518" y="34194"/>
                        <a:pt x="12608" y="34136"/>
                      </a:cubicBezTo>
                      <a:cubicBezTo>
                        <a:pt x="12655" y="34107"/>
                        <a:pt x="12700" y="34076"/>
                        <a:pt x="12747" y="34047"/>
                      </a:cubicBezTo>
                      <a:cubicBezTo>
                        <a:pt x="12789" y="34021"/>
                        <a:pt x="12830" y="33996"/>
                        <a:pt x="12869" y="33970"/>
                      </a:cubicBezTo>
                      <a:cubicBezTo>
                        <a:pt x="12927" y="33932"/>
                        <a:pt x="12986" y="33896"/>
                        <a:pt x="13045" y="33858"/>
                      </a:cubicBezTo>
                      <a:cubicBezTo>
                        <a:pt x="13124" y="33808"/>
                        <a:pt x="13204" y="33759"/>
                        <a:pt x="13283" y="33709"/>
                      </a:cubicBezTo>
                      <a:cubicBezTo>
                        <a:pt x="13363" y="33661"/>
                        <a:pt x="13441" y="33612"/>
                        <a:pt x="13521" y="33562"/>
                      </a:cubicBezTo>
                      <a:cubicBezTo>
                        <a:pt x="13601" y="33513"/>
                        <a:pt x="13679" y="33465"/>
                        <a:pt x="13759" y="33417"/>
                      </a:cubicBezTo>
                      <a:cubicBezTo>
                        <a:pt x="13842" y="33367"/>
                        <a:pt x="13922" y="33319"/>
                        <a:pt x="14003" y="33270"/>
                      </a:cubicBezTo>
                      <a:cubicBezTo>
                        <a:pt x="14082" y="33222"/>
                        <a:pt x="14159" y="33175"/>
                        <a:pt x="14238" y="33130"/>
                      </a:cubicBezTo>
                      <a:cubicBezTo>
                        <a:pt x="14318" y="33082"/>
                        <a:pt x="14398" y="33037"/>
                        <a:pt x="14478" y="32990"/>
                      </a:cubicBezTo>
                      <a:cubicBezTo>
                        <a:pt x="14558" y="32943"/>
                        <a:pt x="14638" y="32897"/>
                        <a:pt x="14718" y="32852"/>
                      </a:cubicBezTo>
                      <a:cubicBezTo>
                        <a:pt x="14798" y="32804"/>
                        <a:pt x="14879" y="32758"/>
                        <a:pt x="14959" y="32713"/>
                      </a:cubicBezTo>
                      <a:cubicBezTo>
                        <a:pt x="15120" y="32622"/>
                        <a:pt x="15280" y="32531"/>
                        <a:pt x="15444" y="32441"/>
                      </a:cubicBezTo>
                      <a:cubicBezTo>
                        <a:pt x="15521" y="32397"/>
                        <a:pt x="15598" y="32357"/>
                        <a:pt x="15674" y="32314"/>
                      </a:cubicBezTo>
                      <a:cubicBezTo>
                        <a:pt x="15698" y="32301"/>
                        <a:pt x="15723" y="32287"/>
                        <a:pt x="15746" y="32274"/>
                      </a:cubicBezTo>
                      <a:cubicBezTo>
                        <a:pt x="15888" y="32196"/>
                        <a:pt x="16029" y="32119"/>
                        <a:pt x="16172" y="32045"/>
                      </a:cubicBezTo>
                      <a:cubicBezTo>
                        <a:pt x="29547" y="24910"/>
                        <a:pt x="44618" y="24279"/>
                        <a:pt x="48058" y="24228"/>
                      </a:cubicBezTo>
                      <a:lnTo>
                        <a:pt x="48058" y="0"/>
                      </a:lnTo>
                      <a:close/>
                    </a:path>
                  </a:pathLst>
                </a:custGeom>
                <a:solidFill>
                  <a:srgbClr val="657E9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62" name="Google Shape;5604;p78"/>
              <p:cNvGrpSpPr/>
              <p:nvPr/>
            </p:nvGrpSpPr>
            <p:grpSpPr>
              <a:xfrm>
                <a:off x="5900602" y="1193063"/>
                <a:ext cx="284947" cy="182312"/>
                <a:chOff x="5900602" y="1193063"/>
                <a:chExt cx="284947" cy="182312"/>
              </a:xfrm>
            </p:grpSpPr>
            <p:sp>
              <p:nvSpPr>
                <p:cNvPr id="363" name="Google Shape;5605;p78"/>
                <p:cNvSpPr/>
                <p:nvPr/>
              </p:nvSpPr>
              <p:spPr>
                <a:xfrm>
                  <a:off x="5900602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0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0"/>
                      </a:lnTo>
                      <a:close/>
                    </a:path>
                  </a:pathLst>
                </a:cu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364" name="Google Shape;5606;p78"/>
                <p:cNvCxnSpPr/>
                <p:nvPr/>
              </p:nvCxnSpPr>
              <p:spPr>
                <a:xfrm rot="10800000">
                  <a:off x="6156950" y="1279675"/>
                  <a:ext cx="0" cy="957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354" name="Google Shape;5607;p78"/>
            <p:cNvGrpSpPr/>
            <p:nvPr/>
          </p:nvGrpSpPr>
          <p:grpSpPr>
            <a:xfrm>
              <a:off x="6738300" y="1193063"/>
              <a:ext cx="462153" cy="707634"/>
              <a:chOff x="6738300" y="1193063"/>
              <a:chExt cx="462153" cy="707634"/>
            </a:xfrm>
          </p:grpSpPr>
          <p:grpSp>
            <p:nvGrpSpPr>
              <p:cNvPr id="355" name="Google Shape;5608;p78"/>
              <p:cNvGrpSpPr/>
              <p:nvPr/>
            </p:nvGrpSpPr>
            <p:grpSpPr>
              <a:xfrm>
                <a:off x="6915505" y="1193063"/>
                <a:ext cx="284947" cy="597387"/>
                <a:chOff x="6915505" y="1193063"/>
                <a:chExt cx="284947" cy="597387"/>
              </a:xfrm>
            </p:grpSpPr>
            <p:sp>
              <p:nvSpPr>
                <p:cNvPr id="359" name="Google Shape;5609;p78"/>
                <p:cNvSpPr/>
                <p:nvPr/>
              </p:nvSpPr>
              <p:spPr>
                <a:xfrm>
                  <a:off x="6915505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1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1"/>
                      </a:lnTo>
                      <a:close/>
                    </a:path>
                  </a:pathLst>
                </a:custGeom>
                <a:solidFill>
                  <a:srgbClr val="E3E7E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360" name="Google Shape;5610;p78"/>
                <p:cNvCxnSpPr/>
                <p:nvPr/>
              </p:nvCxnSpPr>
              <p:spPr>
                <a:xfrm rot="10800000">
                  <a:off x="6938275" y="1279850"/>
                  <a:ext cx="0" cy="5106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E3E7EA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  <p:grpSp>
            <p:nvGrpSpPr>
              <p:cNvPr id="356" name="Google Shape;5611;p78"/>
              <p:cNvGrpSpPr/>
              <p:nvPr/>
            </p:nvGrpSpPr>
            <p:grpSpPr>
              <a:xfrm>
                <a:off x="6738300" y="1684725"/>
                <a:ext cx="230066" cy="215971"/>
                <a:chOff x="6738300" y="1684725"/>
                <a:chExt cx="230066" cy="215971"/>
              </a:xfrm>
            </p:grpSpPr>
            <p:sp>
              <p:nvSpPr>
                <p:cNvPr id="357" name="Google Shape;5612;p78"/>
                <p:cNvSpPr/>
                <p:nvPr/>
              </p:nvSpPr>
              <p:spPr>
                <a:xfrm rot="-5400000">
                  <a:off x="6799187" y="1731518"/>
                  <a:ext cx="108296" cy="23006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28" h="23215" extrusionOk="0">
                      <a:moveTo>
                        <a:pt x="10928" y="0"/>
                      </a:moveTo>
                      <a:cubicBezTo>
                        <a:pt x="8679" y="38"/>
                        <a:pt x="6494" y="261"/>
                        <a:pt x="4395" y="647"/>
                      </a:cubicBezTo>
                      <a:lnTo>
                        <a:pt x="4395" y="648"/>
                      </a:lnTo>
                      <a:cubicBezTo>
                        <a:pt x="3153" y="875"/>
                        <a:pt x="1943" y="1159"/>
                        <a:pt x="769" y="1499"/>
                      </a:cubicBezTo>
                      <a:cubicBezTo>
                        <a:pt x="691" y="1522"/>
                        <a:pt x="612" y="1544"/>
                        <a:pt x="535" y="1567"/>
                      </a:cubicBezTo>
                      <a:cubicBezTo>
                        <a:pt x="501" y="1576"/>
                        <a:pt x="469" y="1588"/>
                        <a:pt x="436" y="1596"/>
                      </a:cubicBezTo>
                      <a:cubicBezTo>
                        <a:pt x="404" y="1606"/>
                        <a:pt x="370" y="1617"/>
                        <a:pt x="338" y="1625"/>
                      </a:cubicBezTo>
                      <a:cubicBezTo>
                        <a:pt x="303" y="1637"/>
                        <a:pt x="270" y="1646"/>
                        <a:pt x="238" y="1657"/>
                      </a:cubicBezTo>
                      <a:cubicBezTo>
                        <a:pt x="159" y="1681"/>
                        <a:pt x="79" y="1704"/>
                        <a:pt x="1" y="1730"/>
                      </a:cubicBezTo>
                      <a:lnTo>
                        <a:pt x="10928" y="23215"/>
                      </a:lnTo>
                      <a:lnTo>
                        <a:pt x="10928" y="0"/>
                      </a:lnTo>
                      <a:close/>
                    </a:path>
                  </a:pathLst>
                </a:custGeom>
                <a:solidFill>
                  <a:srgbClr val="E3E7E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8" name="Google Shape;5613;p78"/>
                <p:cNvSpPr/>
                <p:nvPr/>
              </p:nvSpPr>
              <p:spPr>
                <a:xfrm rot="-5400000" flipH="1">
                  <a:off x="6799182" y="1623843"/>
                  <a:ext cx="108296" cy="23006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28" h="23215" extrusionOk="0">
                      <a:moveTo>
                        <a:pt x="10928" y="0"/>
                      </a:moveTo>
                      <a:cubicBezTo>
                        <a:pt x="8679" y="38"/>
                        <a:pt x="6494" y="261"/>
                        <a:pt x="4395" y="647"/>
                      </a:cubicBezTo>
                      <a:lnTo>
                        <a:pt x="4395" y="648"/>
                      </a:lnTo>
                      <a:cubicBezTo>
                        <a:pt x="3153" y="875"/>
                        <a:pt x="1943" y="1159"/>
                        <a:pt x="769" y="1499"/>
                      </a:cubicBezTo>
                      <a:cubicBezTo>
                        <a:pt x="691" y="1522"/>
                        <a:pt x="612" y="1544"/>
                        <a:pt x="535" y="1567"/>
                      </a:cubicBezTo>
                      <a:cubicBezTo>
                        <a:pt x="501" y="1576"/>
                        <a:pt x="469" y="1588"/>
                        <a:pt x="436" y="1596"/>
                      </a:cubicBezTo>
                      <a:cubicBezTo>
                        <a:pt x="404" y="1606"/>
                        <a:pt x="370" y="1617"/>
                        <a:pt x="338" y="1625"/>
                      </a:cubicBezTo>
                      <a:cubicBezTo>
                        <a:pt x="303" y="1637"/>
                        <a:pt x="270" y="1646"/>
                        <a:pt x="238" y="1657"/>
                      </a:cubicBezTo>
                      <a:cubicBezTo>
                        <a:pt x="159" y="1681"/>
                        <a:pt x="79" y="1704"/>
                        <a:pt x="1" y="1730"/>
                      </a:cubicBezTo>
                      <a:lnTo>
                        <a:pt x="10928" y="23215"/>
                      </a:lnTo>
                      <a:lnTo>
                        <a:pt x="10928" y="0"/>
                      </a:lnTo>
                      <a:close/>
                    </a:path>
                  </a:pathLst>
                </a:custGeom>
                <a:solidFill>
                  <a:srgbClr val="E3E7E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267151941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2"/>
        </a:solidFill>
        <a:effectLst/>
      </p:bgPr>
    </p:bg>
    <p:spTree>
      <p:nvGrpSpPr>
        <p:cNvPr id="1" name="Shape 10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1" name="Google Shape;1061;p68"/>
          <p:cNvSpPr txBox="1">
            <a:spLocks noGrp="1"/>
          </p:cNvSpPr>
          <p:nvPr>
            <p:ph type="title"/>
          </p:nvPr>
        </p:nvSpPr>
        <p:spPr>
          <a:xfrm>
            <a:off x="639985" y="4102696"/>
            <a:ext cx="7716000" cy="368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/>
            <a:r>
              <a:rPr lang="es-PE" sz="1600" dirty="0"/>
              <a:t>https://www.plantillaspower-point.com</a:t>
            </a:r>
            <a:endParaRPr sz="1600" dirty="0"/>
          </a:p>
        </p:txBody>
      </p:sp>
      <p:grpSp>
        <p:nvGrpSpPr>
          <p:cNvPr id="3" name="Google Shape;14880;p85"/>
          <p:cNvGrpSpPr/>
          <p:nvPr/>
        </p:nvGrpSpPr>
        <p:grpSpPr>
          <a:xfrm>
            <a:off x="889612" y="1598934"/>
            <a:ext cx="354610" cy="372358"/>
            <a:chOff x="878066" y="1981993"/>
            <a:chExt cx="354610" cy="372358"/>
          </a:xfrm>
        </p:grpSpPr>
        <p:sp>
          <p:nvSpPr>
            <p:cNvPr id="4" name="Google Shape;14881;p85"/>
            <p:cNvSpPr/>
            <p:nvPr/>
          </p:nvSpPr>
          <p:spPr>
            <a:xfrm>
              <a:off x="1002194" y="1982386"/>
              <a:ext cx="230482" cy="176742"/>
            </a:xfrm>
            <a:custGeom>
              <a:avLst/>
              <a:gdLst/>
              <a:ahLst/>
              <a:cxnLst/>
              <a:rect l="l" t="t" r="r" b="b"/>
              <a:pathLst>
                <a:path w="8792" h="6742" extrusionOk="0">
                  <a:moveTo>
                    <a:pt x="4908" y="0"/>
                  </a:moveTo>
                  <a:cubicBezTo>
                    <a:pt x="4850" y="0"/>
                    <a:pt x="4807" y="15"/>
                    <a:pt x="4778" y="58"/>
                  </a:cubicBezTo>
                  <a:lnTo>
                    <a:pt x="0" y="6741"/>
                  </a:lnTo>
                  <a:lnTo>
                    <a:pt x="4057" y="6741"/>
                  </a:lnTo>
                  <a:lnTo>
                    <a:pt x="8719" y="231"/>
                  </a:lnTo>
                  <a:cubicBezTo>
                    <a:pt x="8791" y="130"/>
                    <a:pt x="8719" y="0"/>
                    <a:pt x="8604" y="0"/>
                  </a:cubicBezTo>
                  <a:close/>
                </a:path>
              </a:pathLst>
            </a:custGeom>
            <a:solidFill>
              <a:srgbClr val="7B90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" name="Google Shape;14882;p85"/>
            <p:cNvSpPr/>
            <p:nvPr/>
          </p:nvSpPr>
          <p:spPr>
            <a:xfrm>
              <a:off x="1038895" y="1981993"/>
              <a:ext cx="163136" cy="177135"/>
            </a:xfrm>
            <a:custGeom>
              <a:avLst/>
              <a:gdLst/>
              <a:ahLst/>
              <a:cxnLst/>
              <a:rect l="l" t="t" r="r" b="b"/>
              <a:pathLst>
                <a:path w="6223" h="6757" extrusionOk="0">
                  <a:moveTo>
                    <a:pt x="4836" y="1"/>
                  </a:moveTo>
                  <a:lnTo>
                    <a:pt x="0" y="6756"/>
                  </a:lnTo>
                  <a:lnTo>
                    <a:pt x="1401" y="6756"/>
                  </a:lnTo>
                  <a:lnTo>
                    <a:pt x="6222" y="1"/>
                  </a:ln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" name="Google Shape;14883;p85"/>
            <p:cNvSpPr/>
            <p:nvPr/>
          </p:nvSpPr>
          <p:spPr>
            <a:xfrm>
              <a:off x="1075596" y="1982386"/>
              <a:ext cx="156687" cy="176742"/>
            </a:xfrm>
            <a:custGeom>
              <a:avLst/>
              <a:gdLst/>
              <a:ahLst/>
              <a:cxnLst/>
              <a:rect l="l" t="t" r="r" b="b"/>
              <a:pathLst>
                <a:path w="5977" h="6742" extrusionOk="0">
                  <a:moveTo>
                    <a:pt x="4822" y="0"/>
                  </a:moveTo>
                  <a:lnTo>
                    <a:pt x="1" y="6741"/>
                  </a:lnTo>
                  <a:lnTo>
                    <a:pt x="1257" y="6741"/>
                  </a:lnTo>
                  <a:lnTo>
                    <a:pt x="5919" y="231"/>
                  </a:lnTo>
                  <a:cubicBezTo>
                    <a:pt x="5977" y="130"/>
                    <a:pt x="5919" y="0"/>
                    <a:pt x="5804" y="0"/>
                  </a:cubicBezTo>
                  <a:close/>
                </a:path>
              </a:pathLst>
            </a:custGeom>
            <a:solidFill>
              <a:srgbClr val="758B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" name="Google Shape;14884;p85"/>
            <p:cNvSpPr/>
            <p:nvPr/>
          </p:nvSpPr>
          <p:spPr>
            <a:xfrm>
              <a:off x="878145" y="1982281"/>
              <a:ext cx="230404" cy="176846"/>
            </a:xfrm>
            <a:custGeom>
              <a:avLst/>
              <a:gdLst/>
              <a:ahLst/>
              <a:cxnLst/>
              <a:rect l="l" t="t" r="r" b="b"/>
              <a:pathLst>
                <a:path w="8789" h="6746" extrusionOk="0">
                  <a:moveTo>
                    <a:pt x="3910" y="0"/>
                  </a:moveTo>
                  <a:cubicBezTo>
                    <a:pt x="3900" y="0"/>
                    <a:pt x="3891" y="2"/>
                    <a:pt x="3880" y="4"/>
                  </a:cubicBezTo>
                  <a:lnTo>
                    <a:pt x="185" y="4"/>
                  </a:lnTo>
                  <a:cubicBezTo>
                    <a:pt x="180" y="3"/>
                    <a:pt x="174" y="3"/>
                    <a:pt x="169" y="3"/>
                  </a:cubicBezTo>
                  <a:cubicBezTo>
                    <a:pt x="63" y="3"/>
                    <a:pt x="1" y="139"/>
                    <a:pt x="69" y="235"/>
                  </a:cubicBezTo>
                  <a:lnTo>
                    <a:pt x="4732" y="6745"/>
                  </a:lnTo>
                  <a:lnTo>
                    <a:pt x="8789" y="6745"/>
                  </a:lnTo>
                  <a:lnTo>
                    <a:pt x="4010" y="62"/>
                  </a:lnTo>
                  <a:cubicBezTo>
                    <a:pt x="3987" y="26"/>
                    <a:pt x="3953" y="0"/>
                    <a:pt x="3910" y="0"/>
                  </a:cubicBezTo>
                  <a:close/>
                </a:path>
              </a:pathLst>
            </a:custGeom>
            <a:solidFill>
              <a:srgbClr val="758B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" name="Google Shape;14885;p85"/>
            <p:cNvSpPr/>
            <p:nvPr/>
          </p:nvSpPr>
          <p:spPr>
            <a:xfrm>
              <a:off x="910599" y="1981993"/>
              <a:ext cx="163136" cy="177135"/>
            </a:xfrm>
            <a:custGeom>
              <a:avLst/>
              <a:gdLst/>
              <a:ahLst/>
              <a:cxnLst/>
              <a:rect l="l" t="t" r="r" b="b"/>
              <a:pathLst>
                <a:path w="6223" h="6757" extrusionOk="0">
                  <a:moveTo>
                    <a:pt x="1" y="1"/>
                  </a:moveTo>
                  <a:lnTo>
                    <a:pt x="4837" y="6756"/>
                  </a:lnTo>
                  <a:lnTo>
                    <a:pt x="6222" y="6756"/>
                  </a:lnTo>
                  <a:lnTo>
                    <a:pt x="1401" y="1"/>
                  </a:ln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" name="Google Shape;14886;p85"/>
            <p:cNvSpPr/>
            <p:nvPr/>
          </p:nvSpPr>
          <p:spPr>
            <a:xfrm>
              <a:off x="878066" y="1982386"/>
              <a:ext cx="159335" cy="177109"/>
            </a:xfrm>
            <a:custGeom>
              <a:avLst/>
              <a:gdLst/>
              <a:ahLst/>
              <a:cxnLst/>
              <a:rect l="l" t="t" r="r" b="b"/>
              <a:pathLst>
                <a:path w="6078" h="6756" extrusionOk="0">
                  <a:moveTo>
                    <a:pt x="188" y="0"/>
                  </a:moveTo>
                  <a:cubicBezTo>
                    <a:pt x="72" y="0"/>
                    <a:pt x="0" y="130"/>
                    <a:pt x="72" y="231"/>
                  </a:cubicBezTo>
                  <a:lnTo>
                    <a:pt x="4735" y="6756"/>
                  </a:lnTo>
                  <a:lnTo>
                    <a:pt x="6078" y="6756"/>
                  </a:lnTo>
                  <a:lnTo>
                    <a:pt x="1256" y="0"/>
                  </a:lnTo>
                  <a:close/>
                </a:path>
              </a:pathLst>
            </a:custGeom>
            <a:solidFill>
              <a:srgbClr val="7B90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" name="Google Shape;14887;p85"/>
            <p:cNvSpPr/>
            <p:nvPr/>
          </p:nvSpPr>
          <p:spPr>
            <a:xfrm>
              <a:off x="1092243" y="2108008"/>
              <a:ext cx="36360" cy="51119"/>
            </a:xfrm>
            <a:custGeom>
              <a:avLst/>
              <a:gdLst/>
              <a:ahLst/>
              <a:cxnLst/>
              <a:rect l="l" t="t" r="r" b="b"/>
              <a:pathLst>
                <a:path w="1387" h="1950" extrusionOk="0">
                  <a:moveTo>
                    <a:pt x="751" y="1"/>
                  </a:moveTo>
                  <a:lnTo>
                    <a:pt x="1" y="1069"/>
                  </a:lnTo>
                  <a:lnTo>
                    <a:pt x="622" y="1949"/>
                  </a:lnTo>
                  <a:lnTo>
                    <a:pt x="1156" y="1228"/>
                  </a:lnTo>
                  <a:lnTo>
                    <a:pt x="1387" y="881"/>
                  </a:lnTo>
                  <a:lnTo>
                    <a:pt x="751" y="1"/>
                  </a:lnTo>
                  <a:close/>
                </a:path>
              </a:pathLst>
            </a:custGeom>
            <a:solidFill>
              <a:srgbClr val="D5DE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" name="Google Shape;14888;p85"/>
            <p:cNvSpPr/>
            <p:nvPr/>
          </p:nvSpPr>
          <p:spPr>
            <a:xfrm>
              <a:off x="1073709" y="2082658"/>
              <a:ext cx="38248" cy="53374"/>
            </a:xfrm>
            <a:custGeom>
              <a:avLst/>
              <a:gdLst/>
              <a:ahLst/>
              <a:cxnLst/>
              <a:rect l="l" t="t" r="r" b="b"/>
              <a:pathLst>
                <a:path w="1459" h="2036" extrusionOk="0">
                  <a:moveTo>
                    <a:pt x="766" y="0"/>
                  </a:moveTo>
                  <a:lnTo>
                    <a:pt x="0" y="1054"/>
                  </a:lnTo>
                  <a:lnTo>
                    <a:pt x="708" y="2036"/>
                  </a:lnTo>
                  <a:lnTo>
                    <a:pt x="1458" y="968"/>
                  </a:lnTo>
                  <a:lnTo>
                    <a:pt x="766" y="0"/>
                  </a:ln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" name="Google Shape;14889;p85"/>
            <p:cNvSpPr/>
            <p:nvPr/>
          </p:nvSpPr>
          <p:spPr>
            <a:xfrm>
              <a:off x="1055542" y="2056915"/>
              <a:ext cx="38248" cy="53400"/>
            </a:xfrm>
            <a:custGeom>
              <a:avLst/>
              <a:gdLst/>
              <a:ahLst/>
              <a:cxnLst/>
              <a:rect l="l" t="t" r="r" b="b"/>
              <a:pathLst>
                <a:path w="1459" h="2037" extrusionOk="0">
                  <a:moveTo>
                    <a:pt x="751" y="1"/>
                  </a:moveTo>
                  <a:lnTo>
                    <a:pt x="1" y="1055"/>
                  </a:lnTo>
                  <a:lnTo>
                    <a:pt x="693" y="2036"/>
                  </a:lnTo>
                  <a:lnTo>
                    <a:pt x="1459" y="982"/>
                  </a:lnTo>
                  <a:lnTo>
                    <a:pt x="751" y="1"/>
                  </a:ln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" name="Google Shape;14890;p85"/>
            <p:cNvSpPr/>
            <p:nvPr/>
          </p:nvSpPr>
          <p:spPr>
            <a:xfrm>
              <a:off x="940117" y="2129583"/>
              <a:ext cx="230482" cy="224636"/>
            </a:xfrm>
            <a:custGeom>
              <a:avLst/>
              <a:gdLst/>
              <a:ahLst/>
              <a:cxnLst/>
              <a:rect l="l" t="t" r="r" b="b"/>
              <a:pathLst>
                <a:path w="8792" h="8569" extrusionOk="0">
                  <a:moveTo>
                    <a:pt x="4418" y="0"/>
                  </a:moveTo>
                  <a:cubicBezTo>
                    <a:pt x="4237" y="0"/>
                    <a:pt x="4054" y="69"/>
                    <a:pt x="3913" y="203"/>
                  </a:cubicBezTo>
                  <a:cubicBezTo>
                    <a:pt x="3783" y="333"/>
                    <a:pt x="3604" y="407"/>
                    <a:pt x="3421" y="407"/>
                  </a:cubicBezTo>
                  <a:cubicBezTo>
                    <a:pt x="3339" y="407"/>
                    <a:pt x="3256" y="392"/>
                    <a:pt x="3177" y="361"/>
                  </a:cubicBezTo>
                  <a:cubicBezTo>
                    <a:pt x="3094" y="328"/>
                    <a:pt x="3008" y="312"/>
                    <a:pt x="2924" y="312"/>
                  </a:cubicBezTo>
                  <a:cubicBezTo>
                    <a:pt x="2643" y="312"/>
                    <a:pt x="2378" y="488"/>
                    <a:pt x="2267" y="766"/>
                  </a:cubicBezTo>
                  <a:cubicBezTo>
                    <a:pt x="2180" y="1011"/>
                    <a:pt x="1935" y="1184"/>
                    <a:pt x="1661" y="1199"/>
                  </a:cubicBezTo>
                  <a:cubicBezTo>
                    <a:pt x="1285" y="1227"/>
                    <a:pt x="997" y="1545"/>
                    <a:pt x="1011" y="1920"/>
                  </a:cubicBezTo>
                  <a:cubicBezTo>
                    <a:pt x="1026" y="2195"/>
                    <a:pt x="867" y="2454"/>
                    <a:pt x="636" y="2584"/>
                  </a:cubicBezTo>
                  <a:cubicBezTo>
                    <a:pt x="289" y="2758"/>
                    <a:pt x="160" y="3176"/>
                    <a:pt x="333" y="3508"/>
                  </a:cubicBezTo>
                  <a:cubicBezTo>
                    <a:pt x="448" y="3754"/>
                    <a:pt x="419" y="4042"/>
                    <a:pt x="246" y="4259"/>
                  </a:cubicBezTo>
                  <a:cubicBezTo>
                    <a:pt x="1" y="4562"/>
                    <a:pt x="58" y="4995"/>
                    <a:pt x="347" y="5240"/>
                  </a:cubicBezTo>
                  <a:cubicBezTo>
                    <a:pt x="564" y="5414"/>
                    <a:pt x="650" y="5688"/>
                    <a:pt x="578" y="5962"/>
                  </a:cubicBezTo>
                  <a:cubicBezTo>
                    <a:pt x="477" y="6338"/>
                    <a:pt x="708" y="6713"/>
                    <a:pt x="1069" y="6814"/>
                  </a:cubicBezTo>
                  <a:cubicBezTo>
                    <a:pt x="1343" y="6886"/>
                    <a:pt x="1531" y="7103"/>
                    <a:pt x="1574" y="7377"/>
                  </a:cubicBezTo>
                  <a:cubicBezTo>
                    <a:pt x="1627" y="7717"/>
                    <a:pt x="1928" y="7962"/>
                    <a:pt x="2263" y="7962"/>
                  </a:cubicBezTo>
                  <a:cubicBezTo>
                    <a:pt x="2298" y="7962"/>
                    <a:pt x="2333" y="7960"/>
                    <a:pt x="2368" y="7954"/>
                  </a:cubicBezTo>
                  <a:cubicBezTo>
                    <a:pt x="2406" y="7948"/>
                    <a:pt x="2444" y="7945"/>
                    <a:pt x="2482" y="7945"/>
                  </a:cubicBezTo>
                  <a:cubicBezTo>
                    <a:pt x="2716" y="7945"/>
                    <a:pt x="2937" y="8059"/>
                    <a:pt x="3061" y="8257"/>
                  </a:cubicBezTo>
                  <a:cubicBezTo>
                    <a:pt x="3199" y="8460"/>
                    <a:pt x="3419" y="8568"/>
                    <a:pt x="3642" y="8568"/>
                  </a:cubicBezTo>
                  <a:cubicBezTo>
                    <a:pt x="3770" y="8568"/>
                    <a:pt x="3898" y="8533"/>
                    <a:pt x="4014" y="8460"/>
                  </a:cubicBezTo>
                  <a:cubicBezTo>
                    <a:pt x="4129" y="8387"/>
                    <a:pt x="4263" y="8351"/>
                    <a:pt x="4396" y="8351"/>
                  </a:cubicBezTo>
                  <a:cubicBezTo>
                    <a:pt x="4530" y="8351"/>
                    <a:pt x="4663" y="8387"/>
                    <a:pt x="4779" y="8460"/>
                  </a:cubicBezTo>
                  <a:cubicBezTo>
                    <a:pt x="4893" y="8532"/>
                    <a:pt x="5022" y="8568"/>
                    <a:pt x="5150" y="8568"/>
                  </a:cubicBezTo>
                  <a:cubicBezTo>
                    <a:pt x="5378" y="8568"/>
                    <a:pt x="5602" y="8456"/>
                    <a:pt x="5732" y="8243"/>
                  </a:cubicBezTo>
                  <a:cubicBezTo>
                    <a:pt x="5870" y="8054"/>
                    <a:pt x="6085" y="7932"/>
                    <a:pt x="6319" y="7932"/>
                  </a:cubicBezTo>
                  <a:cubicBezTo>
                    <a:pt x="6354" y="7932"/>
                    <a:pt x="6389" y="7934"/>
                    <a:pt x="6425" y="7940"/>
                  </a:cubicBezTo>
                  <a:cubicBezTo>
                    <a:pt x="6460" y="7945"/>
                    <a:pt x="6495" y="7948"/>
                    <a:pt x="6529" y="7948"/>
                  </a:cubicBezTo>
                  <a:cubicBezTo>
                    <a:pt x="6865" y="7948"/>
                    <a:pt x="7166" y="7703"/>
                    <a:pt x="7218" y="7362"/>
                  </a:cubicBezTo>
                  <a:cubicBezTo>
                    <a:pt x="7262" y="7088"/>
                    <a:pt x="7464" y="6872"/>
                    <a:pt x="7724" y="6800"/>
                  </a:cubicBezTo>
                  <a:cubicBezTo>
                    <a:pt x="8099" y="6698"/>
                    <a:pt x="8316" y="6323"/>
                    <a:pt x="8215" y="5948"/>
                  </a:cubicBezTo>
                  <a:cubicBezTo>
                    <a:pt x="8142" y="5688"/>
                    <a:pt x="8243" y="5399"/>
                    <a:pt x="8445" y="5226"/>
                  </a:cubicBezTo>
                  <a:cubicBezTo>
                    <a:pt x="8749" y="4981"/>
                    <a:pt x="8792" y="4548"/>
                    <a:pt x="8561" y="4259"/>
                  </a:cubicBezTo>
                  <a:cubicBezTo>
                    <a:pt x="8388" y="4042"/>
                    <a:pt x="8359" y="3754"/>
                    <a:pt x="8474" y="3508"/>
                  </a:cubicBezTo>
                  <a:cubicBezTo>
                    <a:pt x="8648" y="3162"/>
                    <a:pt x="8518" y="2743"/>
                    <a:pt x="8171" y="2570"/>
                  </a:cubicBezTo>
                  <a:cubicBezTo>
                    <a:pt x="7926" y="2440"/>
                    <a:pt x="7781" y="2195"/>
                    <a:pt x="7796" y="1920"/>
                  </a:cubicBezTo>
                  <a:cubicBezTo>
                    <a:pt x="7810" y="1531"/>
                    <a:pt x="7522" y="1213"/>
                    <a:pt x="7146" y="1199"/>
                  </a:cubicBezTo>
                  <a:cubicBezTo>
                    <a:pt x="6872" y="1184"/>
                    <a:pt x="6627" y="1011"/>
                    <a:pt x="6526" y="751"/>
                  </a:cubicBezTo>
                  <a:cubicBezTo>
                    <a:pt x="6425" y="471"/>
                    <a:pt x="6159" y="304"/>
                    <a:pt x="5876" y="304"/>
                  </a:cubicBezTo>
                  <a:cubicBezTo>
                    <a:pt x="5794" y="304"/>
                    <a:pt x="5711" y="318"/>
                    <a:pt x="5631" y="347"/>
                  </a:cubicBezTo>
                  <a:cubicBezTo>
                    <a:pt x="5547" y="380"/>
                    <a:pt x="5460" y="396"/>
                    <a:pt x="5374" y="396"/>
                  </a:cubicBezTo>
                  <a:cubicBezTo>
                    <a:pt x="5195" y="396"/>
                    <a:pt x="5021" y="325"/>
                    <a:pt x="4894" y="188"/>
                  </a:cubicBezTo>
                  <a:cubicBezTo>
                    <a:pt x="4761" y="62"/>
                    <a:pt x="4590" y="0"/>
                    <a:pt x="4418" y="0"/>
                  </a:cubicBez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" name="Google Shape;14891;p85"/>
            <p:cNvSpPr/>
            <p:nvPr/>
          </p:nvSpPr>
          <p:spPr>
            <a:xfrm>
              <a:off x="1038502" y="2129478"/>
              <a:ext cx="132097" cy="224872"/>
            </a:xfrm>
            <a:custGeom>
              <a:avLst/>
              <a:gdLst/>
              <a:ahLst/>
              <a:cxnLst/>
              <a:rect l="l" t="t" r="r" b="b"/>
              <a:pathLst>
                <a:path w="5039" h="8578" extrusionOk="0">
                  <a:moveTo>
                    <a:pt x="636" y="1"/>
                  </a:moveTo>
                  <a:cubicBezTo>
                    <a:pt x="459" y="1"/>
                    <a:pt x="282" y="69"/>
                    <a:pt x="145" y="207"/>
                  </a:cubicBezTo>
                  <a:cubicBezTo>
                    <a:pt x="102" y="250"/>
                    <a:pt x="44" y="293"/>
                    <a:pt x="1" y="322"/>
                  </a:cubicBezTo>
                  <a:cubicBezTo>
                    <a:pt x="102" y="381"/>
                    <a:pt x="218" y="410"/>
                    <a:pt x="334" y="410"/>
                  </a:cubicBezTo>
                  <a:cubicBezTo>
                    <a:pt x="417" y="410"/>
                    <a:pt x="500" y="395"/>
                    <a:pt x="578" y="365"/>
                  </a:cubicBezTo>
                  <a:cubicBezTo>
                    <a:pt x="661" y="332"/>
                    <a:pt x="747" y="316"/>
                    <a:pt x="831" y="316"/>
                  </a:cubicBezTo>
                  <a:cubicBezTo>
                    <a:pt x="1111" y="316"/>
                    <a:pt x="1377" y="492"/>
                    <a:pt x="1488" y="770"/>
                  </a:cubicBezTo>
                  <a:cubicBezTo>
                    <a:pt x="1589" y="1015"/>
                    <a:pt x="1820" y="1188"/>
                    <a:pt x="2094" y="1203"/>
                  </a:cubicBezTo>
                  <a:cubicBezTo>
                    <a:pt x="2469" y="1231"/>
                    <a:pt x="2758" y="1549"/>
                    <a:pt x="2758" y="1924"/>
                  </a:cubicBezTo>
                  <a:cubicBezTo>
                    <a:pt x="2744" y="2199"/>
                    <a:pt x="2888" y="2458"/>
                    <a:pt x="3133" y="2588"/>
                  </a:cubicBezTo>
                  <a:cubicBezTo>
                    <a:pt x="3465" y="2762"/>
                    <a:pt x="3595" y="3180"/>
                    <a:pt x="3437" y="3512"/>
                  </a:cubicBezTo>
                  <a:cubicBezTo>
                    <a:pt x="3307" y="3758"/>
                    <a:pt x="3336" y="4046"/>
                    <a:pt x="3509" y="4263"/>
                  </a:cubicBezTo>
                  <a:cubicBezTo>
                    <a:pt x="3754" y="4566"/>
                    <a:pt x="3696" y="4999"/>
                    <a:pt x="3408" y="5244"/>
                  </a:cubicBezTo>
                  <a:cubicBezTo>
                    <a:pt x="3191" y="5418"/>
                    <a:pt x="3105" y="5692"/>
                    <a:pt x="3177" y="5966"/>
                  </a:cubicBezTo>
                  <a:cubicBezTo>
                    <a:pt x="3278" y="6327"/>
                    <a:pt x="3047" y="6717"/>
                    <a:pt x="2686" y="6818"/>
                  </a:cubicBezTo>
                  <a:cubicBezTo>
                    <a:pt x="2412" y="6890"/>
                    <a:pt x="2224" y="7107"/>
                    <a:pt x="2181" y="7381"/>
                  </a:cubicBezTo>
                  <a:cubicBezTo>
                    <a:pt x="2128" y="7721"/>
                    <a:pt x="1827" y="7966"/>
                    <a:pt x="1492" y="7966"/>
                  </a:cubicBezTo>
                  <a:cubicBezTo>
                    <a:pt x="1457" y="7966"/>
                    <a:pt x="1422" y="7964"/>
                    <a:pt x="1387" y="7958"/>
                  </a:cubicBezTo>
                  <a:cubicBezTo>
                    <a:pt x="1349" y="7952"/>
                    <a:pt x="1311" y="7949"/>
                    <a:pt x="1273" y="7949"/>
                  </a:cubicBezTo>
                  <a:cubicBezTo>
                    <a:pt x="1039" y="7949"/>
                    <a:pt x="818" y="8063"/>
                    <a:pt x="694" y="8261"/>
                  </a:cubicBezTo>
                  <a:cubicBezTo>
                    <a:pt x="665" y="8290"/>
                    <a:pt x="651" y="8319"/>
                    <a:pt x="622" y="8348"/>
                  </a:cubicBezTo>
                  <a:cubicBezTo>
                    <a:pt x="766" y="8348"/>
                    <a:pt x="896" y="8391"/>
                    <a:pt x="1026" y="8464"/>
                  </a:cubicBezTo>
                  <a:cubicBezTo>
                    <a:pt x="1140" y="8541"/>
                    <a:pt x="1268" y="8578"/>
                    <a:pt x="1397" y="8578"/>
                  </a:cubicBezTo>
                  <a:cubicBezTo>
                    <a:pt x="1626" y="8578"/>
                    <a:pt x="1854" y="8460"/>
                    <a:pt x="1993" y="8247"/>
                  </a:cubicBezTo>
                  <a:cubicBezTo>
                    <a:pt x="2119" y="8058"/>
                    <a:pt x="2343" y="7936"/>
                    <a:pt x="2570" y="7936"/>
                  </a:cubicBezTo>
                  <a:cubicBezTo>
                    <a:pt x="2604" y="7936"/>
                    <a:pt x="2638" y="7938"/>
                    <a:pt x="2672" y="7944"/>
                  </a:cubicBezTo>
                  <a:cubicBezTo>
                    <a:pt x="2707" y="7949"/>
                    <a:pt x="2742" y="7952"/>
                    <a:pt x="2776" y="7952"/>
                  </a:cubicBezTo>
                  <a:cubicBezTo>
                    <a:pt x="3112" y="7952"/>
                    <a:pt x="3413" y="7707"/>
                    <a:pt x="3465" y="7366"/>
                  </a:cubicBezTo>
                  <a:cubicBezTo>
                    <a:pt x="3509" y="7092"/>
                    <a:pt x="3711" y="6876"/>
                    <a:pt x="3971" y="6804"/>
                  </a:cubicBezTo>
                  <a:cubicBezTo>
                    <a:pt x="4346" y="6702"/>
                    <a:pt x="4563" y="6327"/>
                    <a:pt x="4462" y="5952"/>
                  </a:cubicBezTo>
                  <a:cubicBezTo>
                    <a:pt x="4389" y="5692"/>
                    <a:pt x="4490" y="5403"/>
                    <a:pt x="4692" y="5230"/>
                  </a:cubicBezTo>
                  <a:cubicBezTo>
                    <a:pt x="4996" y="4999"/>
                    <a:pt x="5039" y="4566"/>
                    <a:pt x="4794" y="4263"/>
                  </a:cubicBezTo>
                  <a:cubicBezTo>
                    <a:pt x="4620" y="4046"/>
                    <a:pt x="4591" y="3758"/>
                    <a:pt x="4721" y="3512"/>
                  </a:cubicBezTo>
                  <a:cubicBezTo>
                    <a:pt x="4895" y="3166"/>
                    <a:pt x="4750" y="2762"/>
                    <a:pt x="4418" y="2588"/>
                  </a:cubicBezTo>
                  <a:cubicBezTo>
                    <a:pt x="4173" y="2458"/>
                    <a:pt x="4028" y="2199"/>
                    <a:pt x="4043" y="1924"/>
                  </a:cubicBezTo>
                  <a:cubicBezTo>
                    <a:pt x="4043" y="1549"/>
                    <a:pt x="3754" y="1231"/>
                    <a:pt x="3379" y="1203"/>
                  </a:cubicBezTo>
                  <a:cubicBezTo>
                    <a:pt x="3105" y="1188"/>
                    <a:pt x="2874" y="1015"/>
                    <a:pt x="2773" y="770"/>
                  </a:cubicBezTo>
                  <a:cubicBezTo>
                    <a:pt x="2661" y="492"/>
                    <a:pt x="2396" y="316"/>
                    <a:pt x="2115" y="316"/>
                  </a:cubicBezTo>
                  <a:cubicBezTo>
                    <a:pt x="2031" y="316"/>
                    <a:pt x="1946" y="332"/>
                    <a:pt x="1863" y="365"/>
                  </a:cubicBezTo>
                  <a:cubicBezTo>
                    <a:pt x="1788" y="396"/>
                    <a:pt x="1708" y="411"/>
                    <a:pt x="1628" y="411"/>
                  </a:cubicBezTo>
                  <a:cubicBezTo>
                    <a:pt x="1448" y="411"/>
                    <a:pt x="1267" y="337"/>
                    <a:pt x="1127" y="207"/>
                  </a:cubicBezTo>
                  <a:cubicBezTo>
                    <a:pt x="990" y="69"/>
                    <a:pt x="813" y="1"/>
                    <a:pt x="636" y="1"/>
                  </a:cubicBezTo>
                  <a:close/>
                </a:path>
              </a:pathLst>
            </a:custGeom>
            <a:solidFill>
              <a:srgbClr val="8FA1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" name="Google Shape;14892;p85"/>
            <p:cNvSpPr/>
            <p:nvPr/>
          </p:nvSpPr>
          <p:spPr>
            <a:xfrm>
              <a:off x="970395" y="2156821"/>
              <a:ext cx="169952" cy="169559"/>
            </a:xfrm>
            <a:custGeom>
              <a:avLst/>
              <a:gdLst/>
              <a:ahLst/>
              <a:cxnLst/>
              <a:rect l="l" t="t" r="r" b="b"/>
              <a:pathLst>
                <a:path w="6483" h="6468" extrusionOk="0">
                  <a:moveTo>
                    <a:pt x="3249" y="1"/>
                  </a:moveTo>
                  <a:cubicBezTo>
                    <a:pt x="1459" y="1"/>
                    <a:pt x="1" y="1444"/>
                    <a:pt x="1" y="3234"/>
                  </a:cubicBezTo>
                  <a:cubicBezTo>
                    <a:pt x="1" y="5024"/>
                    <a:pt x="1459" y="6468"/>
                    <a:pt x="3249" y="6468"/>
                  </a:cubicBezTo>
                  <a:cubicBezTo>
                    <a:pt x="5024" y="6468"/>
                    <a:pt x="6482" y="5024"/>
                    <a:pt x="6482" y="3234"/>
                  </a:cubicBezTo>
                  <a:cubicBezTo>
                    <a:pt x="6482" y="1444"/>
                    <a:pt x="5024" y="1"/>
                    <a:pt x="3249" y="1"/>
                  </a:cubicBez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" name="Google Shape;14893;p85"/>
            <p:cNvSpPr/>
            <p:nvPr/>
          </p:nvSpPr>
          <p:spPr>
            <a:xfrm>
              <a:off x="1038502" y="2156821"/>
              <a:ext cx="106380" cy="169716"/>
            </a:xfrm>
            <a:custGeom>
              <a:avLst/>
              <a:gdLst/>
              <a:ahLst/>
              <a:cxnLst/>
              <a:rect l="l" t="t" r="r" b="b"/>
              <a:pathLst>
                <a:path w="4058" h="6474" extrusionOk="0">
                  <a:moveTo>
                    <a:pt x="651" y="1"/>
                  </a:moveTo>
                  <a:cubicBezTo>
                    <a:pt x="434" y="1"/>
                    <a:pt x="217" y="15"/>
                    <a:pt x="1" y="59"/>
                  </a:cubicBezTo>
                  <a:cubicBezTo>
                    <a:pt x="1517" y="362"/>
                    <a:pt x="2599" y="1690"/>
                    <a:pt x="2599" y="3234"/>
                  </a:cubicBezTo>
                  <a:cubicBezTo>
                    <a:pt x="2599" y="4779"/>
                    <a:pt x="1517" y="6107"/>
                    <a:pt x="1" y="6410"/>
                  </a:cubicBezTo>
                  <a:cubicBezTo>
                    <a:pt x="216" y="6453"/>
                    <a:pt x="430" y="6474"/>
                    <a:pt x="640" y="6474"/>
                  </a:cubicBezTo>
                  <a:cubicBezTo>
                    <a:pt x="2266" y="6474"/>
                    <a:pt x="3689" y="5239"/>
                    <a:pt x="3855" y="3552"/>
                  </a:cubicBezTo>
                  <a:cubicBezTo>
                    <a:pt x="4057" y="1646"/>
                    <a:pt x="2556" y="1"/>
                    <a:pt x="651" y="1"/>
                  </a:cubicBez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4894;p85"/>
            <p:cNvSpPr/>
            <p:nvPr/>
          </p:nvSpPr>
          <p:spPr>
            <a:xfrm>
              <a:off x="1038502" y="2203641"/>
              <a:ext cx="20841" cy="76207"/>
            </a:xfrm>
            <a:custGeom>
              <a:avLst/>
              <a:gdLst/>
              <a:ahLst/>
              <a:cxnLst/>
              <a:rect l="l" t="t" r="r" b="b"/>
              <a:pathLst>
                <a:path w="795" h="2907" extrusionOk="0">
                  <a:moveTo>
                    <a:pt x="584" y="1"/>
                  </a:moveTo>
                  <a:cubicBezTo>
                    <a:pt x="549" y="1"/>
                    <a:pt x="518" y="25"/>
                    <a:pt x="506" y="48"/>
                  </a:cubicBezTo>
                  <a:lnTo>
                    <a:pt x="88" y="438"/>
                  </a:lnTo>
                  <a:cubicBezTo>
                    <a:pt x="30" y="481"/>
                    <a:pt x="1" y="539"/>
                    <a:pt x="1" y="597"/>
                  </a:cubicBezTo>
                  <a:cubicBezTo>
                    <a:pt x="1" y="683"/>
                    <a:pt x="59" y="770"/>
                    <a:pt x="145" y="770"/>
                  </a:cubicBezTo>
                  <a:cubicBezTo>
                    <a:pt x="174" y="770"/>
                    <a:pt x="203" y="755"/>
                    <a:pt x="232" y="741"/>
                  </a:cubicBezTo>
                  <a:lnTo>
                    <a:pt x="362" y="572"/>
                  </a:lnTo>
                  <a:lnTo>
                    <a:pt x="362" y="572"/>
                  </a:lnTo>
                  <a:lnTo>
                    <a:pt x="362" y="2762"/>
                  </a:lnTo>
                  <a:cubicBezTo>
                    <a:pt x="362" y="2863"/>
                    <a:pt x="477" y="2906"/>
                    <a:pt x="578" y="2906"/>
                  </a:cubicBezTo>
                  <a:cubicBezTo>
                    <a:pt x="679" y="2906"/>
                    <a:pt x="795" y="2863"/>
                    <a:pt x="795" y="2762"/>
                  </a:cubicBezTo>
                  <a:lnTo>
                    <a:pt x="795" y="135"/>
                  </a:lnTo>
                  <a:cubicBezTo>
                    <a:pt x="795" y="48"/>
                    <a:pt x="694" y="5"/>
                    <a:pt x="607" y="5"/>
                  </a:cubicBezTo>
                  <a:cubicBezTo>
                    <a:pt x="599" y="2"/>
                    <a:pt x="591" y="1"/>
                    <a:pt x="584" y="1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" name="Google Shape;14895;p85"/>
          <p:cNvGrpSpPr/>
          <p:nvPr/>
        </p:nvGrpSpPr>
        <p:grpSpPr>
          <a:xfrm>
            <a:off x="1357340" y="1599327"/>
            <a:ext cx="371650" cy="371624"/>
            <a:chOff x="1345794" y="1982386"/>
            <a:chExt cx="371650" cy="371624"/>
          </a:xfrm>
        </p:grpSpPr>
        <p:sp>
          <p:nvSpPr>
            <p:cNvPr id="19" name="Google Shape;14896;p85"/>
            <p:cNvSpPr/>
            <p:nvPr/>
          </p:nvSpPr>
          <p:spPr>
            <a:xfrm>
              <a:off x="1345794" y="2140567"/>
              <a:ext cx="111676" cy="123001"/>
            </a:xfrm>
            <a:custGeom>
              <a:avLst/>
              <a:gdLst/>
              <a:ahLst/>
              <a:cxnLst/>
              <a:rect l="l" t="t" r="r" b="b"/>
              <a:pathLst>
                <a:path w="4260" h="4692" extrusionOk="0">
                  <a:moveTo>
                    <a:pt x="1357" y="0"/>
                  </a:moveTo>
                  <a:cubicBezTo>
                    <a:pt x="1098" y="0"/>
                    <a:pt x="881" y="217"/>
                    <a:pt x="881" y="476"/>
                  </a:cubicBezTo>
                  <a:lnTo>
                    <a:pt x="881" y="1242"/>
                  </a:lnTo>
                  <a:lnTo>
                    <a:pt x="780" y="1227"/>
                  </a:lnTo>
                  <a:cubicBezTo>
                    <a:pt x="725" y="1214"/>
                    <a:pt x="669" y="1208"/>
                    <a:pt x="614" y="1208"/>
                  </a:cubicBezTo>
                  <a:cubicBezTo>
                    <a:pt x="479" y="1208"/>
                    <a:pt x="348" y="1246"/>
                    <a:pt x="246" y="1328"/>
                  </a:cubicBezTo>
                  <a:cubicBezTo>
                    <a:pt x="1" y="1530"/>
                    <a:pt x="1" y="1920"/>
                    <a:pt x="44" y="2512"/>
                  </a:cubicBezTo>
                  <a:cubicBezTo>
                    <a:pt x="87" y="3219"/>
                    <a:pt x="780" y="3811"/>
                    <a:pt x="939" y="3926"/>
                  </a:cubicBezTo>
                  <a:lnTo>
                    <a:pt x="939" y="4692"/>
                  </a:lnTo>
                  <a:lnTo>
                    <a:pt x="3739" y="4692"/>
                  </a:lnTo>
                  <a:lnTo>
                    <a:pt x="3739" y="3710"/>
                  </a:lnTo>
                  <a:cubicBezTo>
                    <a:pt x="4201" y="3291"/>
                    <a:pt x="4259" y="2469"/>
                    <a:pt x="4230" y="2093"/>
                  </a:cubicBezTo>
                  <a:lnTo>
                    <a:pt x="4230" y="1011"/>
                  </a:lnTo>
                  <a:cubicBezTo>
                    <a:pt x="4230" y="751"/>
                    <a:pt x="4014" y="534"/>
                    <a:pt x="3754" y="534"/>
                  </a:cubicBezTo>
                  <a:lnTo>
                    <a:pt x="3739" y="534"/>
                  </a:lnTo>
                  <a:cubicBezTo>
                    <a:pt x="3595" y="534"/>
                    <a:pt x="3480" y="592"/>
                    <a:pt x="3393" y="693"/>
                  </a:cubicBezTo>
                  <a:cubicBezTo>
                    <a:pt x="3321" y="505"/>
                    <a:pt x="3147" y="375"/>
                    <a:pt x="2945" y="375"/>
                  </a:cubicBezTo>
                  <a:lnTo>
                    <a:pt x="2931" y="375"/>
                  </a:lnTo>
                  <a:cubicBezTo>
                    <a:pt x="2801" y="375"/>
                    <a:pt x="2686" y="433"/>
                    <a:pt x="2599" y="520"/>
                  </a:cubicBezTo>
                  <a:cubicBezTo>
                    <a:pt x="2527" y="347"/>
                    <a:pt x="2354" y="231"/>
                    <a:pt x="2166" y="231"/>
                  </a:cubicBezTo>
                  <a:lnTo>
                    <a:pt x="2137" y="231"/>
                  </a:lnTo>
                  <a:cubicBezTo>
                    <a:pt x="2022" y="231"/>
                    <a:pt x="1920" y="274"/>
                    <a:pt x="1834" y="347"/>
                  </a:cubicBezTo>
                  <a:cubicBezTo>
                    <a:pt x="1776" y="144"/>
                    <a:pt x="1588" y="0"/>
                    <a:pt x="1372" y="0"/>
                  </a:cubicBezTo>
                  <a:close/>
                </a:path>
              </a:pathLst>
            </a:custGeom>
            <a:solidFill>
              <a:srgbClr val="9DAC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" name="Google Shape;14897;p85"/>
            <p:cNvSpPr/>
            <p:nvPr/>
          </p:nvSpPr>
          <p:spPr>
            <a:xfrm>
              <a:off x="1345794" y="2172445"/>
              <a:ext cx="31065" cy="91490"/>
            </a:xfrm>
            <a:custGeom>
              <a:avLst/>
              <a:gdLst/>
              <a:ahLst/>
              <a:cxnLst/>
              <a:rect l="l" t="t" r="r" b="b"/>
              <a:pathLst>
                <a:path w="1185" h="3490" extrusionOk="0">
                  <a:moveTo>
                    <a:pt x="610" y="0"/>
                  </a:moveTo>
                  <a:cubicBezTo>
                    <a:pt x="477" y="0"/>
                    <a:pt x="347" y="46"/>
                    <a:pt x="246" y="127"/>
                  </a:cubicBezTo>
                  <a:cubicBezTo>
                    <a:pt x="1" y="329"/>
                    <a:pt x="1" y="718"/>
                    <a:pt x="44" y="1310"/>
                  </a:cubicBezTo>
                  <a:cubicBezTo>
                    <a:pt x="87" y="2003"/>
                    <a:pt x="780" y="2595"/>
                    <a:pt x="939" y="2725"/>
                  </a:cubicBezTo>
                  <a:lnTo>
                    <a:pt x="939" y="3490"/>
                  </a:lnTo>
                  <a:lnTo>
                    <a:pt x="1184" y="3490"/>
                  </a:lnTo>
                  <a:lnTo>
                    <a:pt x="1184" y="2624"/>
                  </a:lnTo>
                  <a:cubicBezTo>
                    <a:pt x="910" y="2407"/>
                    <a:pt x="347" y="1888"/>
                    <a:pt x="318" y="1296"/>
                  </a:cubicBezTo>
                  <a:cubicBezTo>
                    <a:pt x="275" y="704"/>
                    <a:pt x="246" y="314"/>
                    <a:pt x="491" y="112"/>
                  </a:cubicBezTo>
                  <a:cubicBezTo>
                    <a:pt x="592" y="69"/>
                    <a:pt x="693" y="40"/>
                    <a:pt x="809" y="26"/>
                  </a:cubicBezTo>
                  <a:lnTo>
                    <a:pt x="780" y="26"/>
                  </a:lnTo>
                  <a:cubicBezTo>
                    <a:pt x="724" y="8"/>
                    <a:pt x="667" y="0"/>
                    <a:pt x="610" y="0"/>
                  </a:cubicBez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" name="Google Shape;14898;p85"/>
            <p:cNvSpPr/>
            <p:nvPr/>
          </p:nvSpPr>
          <p:spPr>
            <a:xfrm>
              <a:off x="1368496" y="2140934"/>
              <a:ext cx="14418" cy="50752"/>
            </a:xfrm>
            <a:custGeom>
              <a:avLst/>
              <a:gdLst/>
              <a:ahLst/>
              <a:cxnLst/>
              <a:rect l="l" t="t" r="r" b="b"/>
              <a:pathLst>
                <a:path w="550" h="1936" extrusionOk="0">
                  <a:moveTo>
                    <a:pt x="463" y="1"/>
                  </a:moveTo>
                  <a:cubicBezTo>
                    <a:pt x="347" y="1"/>
                    <a:pt x="232" y="58"/>
                    <a:pt x="145" y="145"/>
                  </a:cubicBezTo>
                  <a:cubicBezTo>
                    <a:pt x="58" y="231"/>
                    <a:pt x="15" y="347"/>
                    <a:pt x="15" y="477"/>
                  </a:cubicBezTo>
                  <a:lnTo>
                    <a:pt x="15" y="1560"/>
                  </a:lnTo>
                  <a:lnTo>
                    <a:pt x="15" y="1632"/>
                  </a:lnTo>
                  <a:lnTo>
                    <a:pt x="15" y="1790"/>
                  </a:lnTo>
                  <a:cubicBezTo>
                    <a:pt x="1" y="1863"/>
                    <a:pt x="58" y="1935"/>
                    <a:pt x="131" y="1935"/>
                  </a:cubicBezTo>
                  <a:cubicBezTo>
                    <a:pt x="137" y="1936"/>
                    <a:pt x="144" y="1936"/>
                    <a:pt x="150" y="1936"/>
                  </a:cubicBezTo>
                  <a:cubicBezTo>
                    <a:pt x="274" y="1936"/>
                    <a:pt x="261" y="1805"/>
                    <a:pt x="261" y="1805"/>
                  </a:cubicBezTo>
                  <a:lnTo>
                    <a:pt x="261" y="1502"/>
                  </a:lnTo>
                  <a:lnTo>
                    <a:pt x="261" y="448"/>
                  </a:lnTo>
                  <a:cubicBezTo>
                    <a:pt x="261" y="260"/>
                    <a:pt x="376" y="73"/>
                    <a:pt x="549" y="1"/>
                  </a:cubicBez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" name="Google Shape;14899;p85"/>
            <p:cNvSpPr/>
            <p:nvPr/>
          </p:nvSpPr>
          <p:spPr>
            <a:xfrm>
              <a:off x="1392509" y="2146675"/>
              <a:ext cx="8939" cy="46165"/>
            </a:xfrm>
            <a:custGeom>
              <a:avLst/>
              <a:gdLst/>
              <a:ahLst/>
              <a:cxnLst/>
              <a:rect l="l" t="t" r="r" b="b"/>
              <a:pathLst>
                <a:path w="341" h="1761" extrusionOk="0">
                  <a:moveTo>
                    <a:pt x="267" y="0"/>
                  </a:moveTo>
                  <a:cubicBezTo>
                    <a:pt x="122" y="0"/>
                    <a:pt x="0" y="140"/>
                    <a:pt x="37" y="301"/>
                  </a:cubicBezTo>
                  <a:lnTo>
                    <a:pt x="37" y="1442"/>
                  </a:lnTo>
                  <a:lnTo>
                    <a:pt x="37" y="1600"/>
                  </a:lnTo>
                  <a:cubicBezTo>
                    <a:pt x="23" y="1687"/>
                    <a:pt x="66" y="1745"/>
                    <a:pt x="153" y="1759"/>
                  </a:cubicBezTo>
                  <a:cubicBezTo>
                    <a:pt x="159" y="1760"/>
                    <a:pt x="165" y="1760"/>
                    <a:pt x="171" y="1760"/>
                  </a:cubicBezTo>
                  <a:cubicBezTo>
                    <a:pt x="281" y="1760"/>
                    <a:pt x="268" y="1629"/>
                    <a:pt x="268" y="1629"/>
                  </a:cubicBezTo>
                  <a:lnTo>
                    <a:pt x="268" y="1326"/>
                  </a:lnTo>
                  <a:lnTo>
                    <a:pt x="268" y="258"/>
                  </a:lnTo>
                  <a:cubicBezTo>
                    <a:pt x="268" y="171"/>
                    <a:pt x="297" y="85"/>
                    <a:pt x="341" y="12"/>
                  </a:cubicBezTo>
                  <a:cubicBezTo>
                    <a:pt x="316" y="4"/>
                    <a:pt x="291" y="0"/>
                    <a:pt x="267" y="0"/>
                  </a:cubicBez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" name="Google Shape;14900;p85"/>
            <p:cNvSpPr/>
            <p:nvPr/>
          </p:nvSpPr>
          <p:spPr>
            <a:xfrm>
              <a:off x="1412092" y="2150608"/>
              <a:ext cx="9804" cy="46007"/>
            </a:xfrm>
            <a:custGeom>
              <a:avLst/>
              <a:gdLst/>
              <a:ahLst/>
              <a:cxnLst/>
              <a:rect l="l" t="t" r="r" b="b"/>
              <a:pathLst>
                <a:path w="374" h="1755" extrusionOk="0">
                  <a:moveTo>
                    <a:pt x="311" y="0"/>
                  </a:moveTo>
                  <a:cubicBezTo>
                    <a:pt x="137" y="0"/>
                    <a:pt x="1" y="158"/>
                    <a:pt x="27" y="339"/>
                  </a:cubicBezTo>
                  <a:lnTo>
                    <a:pt x="56" y="1378"/>
                  </a:lnTo>
                  <a:lnTo>
                    <a:pt x="56" y="1450"/>
                  </a:lnTo>
                  <a:lnTo>
                    <a:pt x="56" y="1609"/>
                  </a:lnTo>
                  <a:cubicBezTo>
                    <a:pt x="41" y="1681"/>
                    <a:pt x="99" y="1754"/>
                    <a:pt x="171" y="1754"/>
                  </a:cubicBezTo>
                  <a:cubicBezTo>
                    <a:pt x="177" y="1754"/>
                    <a:pt x="183" y="1755"/>
                    <a:pt x="189" y="1755"/>
                  </a:cubicBezTo>
                  <a:cubicBezTo>
                    <a:pt x="301" y="1755"/>
                    <a:pt x="301" y="1624"/>
                    <a:pt x="301" y="1624"/>
                  </a:cubicBezTo>
                  <a:lnTo>
                    <a:pt x="301" y="1335"/>
                  </a:lnTo>
                  <a:lnTo>
                    <a:pt x="272" y="296"/>
                  </a:lnTo>
                  <a:cubicBezTo>
                    <a:pt x="272" y="194"/>
                    <a:pt x="301" y="93"/>
                    <a:pt x="373" y="7"/>
                  </a:cubicBezTo>
                  <a:cubicBezTo>
                    <a:pt x="352" y="2"/>
                    <a:pt x="331" y="0"/>
                    <a:pt x="311" y="0"/>
                  </a:cubicBez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" name="Google Shape;14901;p85"/>
            <p:cNvSpPr/>
            <p:nvPr/>
          </p:nvSpPr>
          <p:spPr>
            <a:xfrm>
              <a:off x="1434348" y="2154933"/>
              <a:ext cx="7209" cy="42442"/>
            </a:xfrm>
            <a:custGeom>
              <a:avLst/>
              <a:gdLst/>
              <a:ahLst/>
              <a:cxnLst/>
              <a:rect l="l" t="t" r="r" b="b"/>
              <a:pathLst>
                <a:path w="275" h="1619" extrusionOk="0">
                  <a:moveTo>
                    <a:pt x="231" y="1"/>
                  </a:moveTo>
                  <a:cubicBezTo>
                    <a:pt x="159" y="29"/>
                    <a:pt x="73" y="73"/>
                    <a:pt x="15" y="145"/>
                  </a:cubicBezTo>
                  <a:lnTo>
                    <a:pt x="15" y="159"/>
                  </a:lnTo>
                  <a:lnTo>
                    <a:pt x="15" y="1314"/>
                  </a:lnTo>
                  <a:lnTo>
                    <a:pt x="15" y="1473"/>
                  </a:lnTo>
                  <a:cubicBezTo>
                    <a:pt x="0" y="1545"/>
                    <a:pt x="58" y="1617"/>
                    <a:pt x="130" y="1617"/>
                  </a:cubicBezTo>
                  <a:cubicBezTo>
                    <a:pt x="137" y="1618"/>
                    <a:pt x="142" y="1618"/>
                    <a:pt x="148" y="1618"/>
                  </a:cubicBezTo>
                  <a:cubicBezTo>
                    <a:pt x="260" y="1618"/>
                    <a:pt x="260" y="1487"/>
                    <a:pt x="260" y="1487"/>
                  </a:cubicBezTo>
                  <a:lnTo>
                    <a:pt x="260" y="1199"/>
                  </a:lnTo>
                  <a:lnTo>
                    <a:pt x="260" y="131"/>
                  </a:lnTo>
                  <a:cubicBezTo>
                    <a:pt x="260" y="87"/>
                    <a:pt x="260" y="44"/>
                    <a:pt x="275" y="1"/>
                  </a:cubicBez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" name="Google Shape;14902;p85"/>
            <p:cNvSpPr/>
            <p:nvPr/>
          </p:nvSpPr>
          <p:spPr>
            <a:xfrm>
              <a:off x="1427926" y="1982386"/>
              <a:ext cx="46558" cy="32192"/>
            </a:xfrm>
            <a:custGeom>
              <a:avLst/>
              <a:gdLst/>
              <a:ahLst/>
              <a:cxnLst/>
              <a:rect l="l" t="t" r="r" b="b"/>
              <a:pathLst>
                <a:path w="1776" h="1228" extrusionOk="0">
                  <a:moveTo>
                    <a:pt x="173" y="0"/>
                  </a:moveTo>
                  <a:cubicBezTo>
                    <a:pt x="87" y="0"/>
                    <a:pt x="0" y="15"/>
                    <a:pt x="144" y="173"/>
                  </a:cubicBezTo>
                  <a:lnTo>
                    <a:pt x="1184" y="1198"/>
                  </a:lnTo>
                  <a:lnTo>
                    <a:pt x="1256" y="1227"/>
                  </a:lnTo>
                  <a:lnTo>
                    <a:pt x="1776" y="130"/>
                  </a:lnTo>
                  <a:lnTo>
                    <a:pt x="1689" y="87"/>
                  </a:lnTo>
                  <a:lnTo>
                    <a:pt x="173" y="0"/>
                  </a:lnTo>
                  <a:close/>
                </a:path>
              </a:pathLst>
            </a:custGeom>
            <a:solidFill>
              <a:srgbClr val="9DAC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" name="Google Shape;14903;p85"/>
            <p:cNvSpPr/>
            <p:nvPr/>
          </p:nvSpPr>
          <p:spPr>
            <a:xfrm>
              <a:off x="1429420" y="1983120"/>
              <a:ext cx="38248" cy="31065"/>
            </a:xfrm>
            <a:custGeom>
              <a:avLst/>
              <a:gdLst/>
              <a:ahLst/>
              <a:cxnLst/>
              <a:rect l="l" t="t" r="r" b="b"/>
              <a:pathLst>
                <a:path w="1459" h="1185" extrusionOk="0">
                  <a:moveTo>
                    <a:pt x="1" y="1"/>
                  </a:moveTo>
                  <a:cubicBezTo>
                    <a:pt x="1" y="30"/>
                    <a:pt x="1" y="73"/>
                    <a:pt x="73" y="145"/>
                  </a:cubicBezTo>
                  <a:lnTo>
                    <a:pt x="1127" y="1156"/>
                  </a:lnTo>
                  <a:lnTo>
                    <a:pt x="1199" y="1185"/>
                  </a:lnTo>
                  <a:lnTo>
                    <a:pt x="1459" y="62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" name="Google Shape;14904;p85"/>
            <p:cNvSpPr/>
            <p:nvPr/>
          </p:nvSpPr>
          <p:spPr>
            <a:xfrm>
              <a:off x="1458178" y="1984640"/>
              <a:ext cx="65511" cy="52640"/>
            </a:xfrm>
            <a:custGeom>
              <a:avLst/>
              <a:gdLst/>
              <a:ahLst/>
              <a:cxnLst/>
              <a:rect l="l" t="t" r="r" b="b"/>
              <a:pathLst>
                <a:path w="2499" h="2008" extrusionOk="0">
                  <a:moveTo>
                    <a:pt x="521" y="1"/>
                  </a:moveTo>
                  <a:lnTo>
                    <a:pt x="1" y="1098"/>
                  </a:lnTo>
                  <a:lnTo>
                    <a:pt x="2181" y="2007"/>
                  </a:lnTo>
                  <a:lnTo>
                    <a:pt x="2498" y="824"/>
                  </a:lnTo>
                  <a:lnTo>
                    <a:pt x="521" y="1"/>
                  </a:lnTo>
                  <a:close/>
                </a:path>
              </a:pathLst>
            </a:custGeom>
            <a:solidFill>
              <a:srgbClr val="7A8F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" name="Google Shape;14905;p85"/>
            <p:cNvSpPr/>
            <p:nvPr/>
          </p:nvSpPr>
          <p:spPr>
            <a:xfrm>
              <a:off x="1590249" y="2037621"/>
              <a:ext cx="35233" cy="40528"/>
            </a:xfrm>
            <a:custGeom>
              <a:avLst/>
              <a:gdLst/>
              <a:ahLst/>
              <a:cxnLst/>
              <a:rect l="l" t="t" r="r" b="b"/>
              <a:pathLst>
                <a:path w="1344" h="1546" extrusionOk="0">
                  <a:moveTo>
                    <a:pt x="290" y="1"/>
                  </a:moveTo>
                  <a:lnTo>
                    <a:pt x="44" y="896"/>
                  </a:lnTo>
                  <a:lnTo>
                    <a:pt x="44" y="925"/>
                  </a:lnTo>
                  <a:lnTo>
                    <a:pt x="44" y="953"/>
                  </a:lnTo>
                  <a:lnTo>
                    <a:pt x="1" y="1184"/>
                  </a:lnTo>
                  <a:lnTo>
                    <a:pt x="838" y="1545"/>
                  </a:lnTo>
                  <a:lnTo>
                    <a:pt x="1343" y="434"/>
                  </a:lnTo>
                  <a:lnTo>
                    <a:pt x="290" y="1"/>
                  </a:lnTo>
                  <a:close/>
                </a:path>
              </a:pathLst>
            </a:custGeom>
            <a:solidFill>
              <a:srgbClr val="7A8F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" name="Google Shape;14906;p85"/>
            <p:cNvSpPr/>
            <p:nvPr/>
          </p:nvSpPr>
          <p:spPr>
            <a:xfrm>
              <a:off x="1593657" y="2037621"/>
              <a:ext cx="31825" cy="25769"/>
            </a:xfrm>
            <a:custGeom>
              <a:avLst/>
              <a:gdLst/>
              <a:ahLst/>
              <a:cxnLst/>
              <a:rect l="l" t="t" r="r" b="b"/>
              <a:pathLst>
                <a:path w="1214" h="983" extrusionOk="0">
                  <a:moveTo>
                    <a:pt x="160" y="1"/>
                  </a:moveTo>
                  <a:lnTo>
                    <a:pt x="1" y="578"/>
                  </a:lnTo>
                  <a:lnTo>
                    <a:pt x="954" y="982"/>
                  </a:lnTo>
                  <a:lnTo>
                    <a:pt x="1184" y="491"/>
                  </a:lnTo>
                  <a:lnTo>
                    <a:pt x="1213" y="434"/>
                  </a:lnTo>
                  <a:lnTo>
                    <a:pt x="160" y="1"/>
                  </a:ln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" name="Google Shape;14907;p85"/>
            <p:cNvSpPr/>
            <p:nvPr/>
          </p:nvSpPr>
          <p:spPr>
            <a:xfrm>
              <a:off x="1465387" y="1984640"/>
              <a:ext cx="58302" cy="36727"/>
            </a:xfrm>
            <a:custGeom>
              <a:avLst/>
              <a:gdLst/>
              <a:ahLst/>
              <a:cxnLst/>
              <a:rect l="l" t="t" r="r" b="b"/>
              <a:pathLst>
                <a:path w="2224" h="1401" extrusionOk="0">
                  <a:moveTo>
                    <a:pt x="246" y="1"/>
                  </a:moveTo>
                  <a:lnTo>
                    <a:pt x="0" y="520"/>
                  </a:lnTo>
                  <a:lnTo>
                    <a:pt x="2064" y="1401"/>
                  </a:lnTo>
                  <a:lnTo>
                    <a:pt x="2223" y="824"/>
                  </a:lnTo>
                  <a:lnTo>
                    <a:pt x="246" y="1"/>
                  </a:ln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" name="Google Shape;14908;p85"/>
            <p:cNvSpPr/>
            <p:nvPr/>
          </p:nvSpPr>
          <p:spPr>
            <a:xfrm>
              <a:off x="1605768" y="2108401"/>
              <a:ext cx="111676" cy="123001"/>
            </a:xfrm>
            <a:custGeom>
              <a:avLst/>
              <a:gdLst/>
              <a:ahLst/>
              <a:cxnLst/>
              <a:rect l="l" t="t" r="r" b="b"/>
              <a:pathLst>
                <a:path w="4260" h="4692" extrusionOk="0">
                  <a:moveTo>
                    <a:pt x="1358" y="0"/>
                  </a:moveTo>
                  <a:cubicBezTo>
                    <a:pt x="1098" y="0"/>
                    <a:pt x="896" y="202"/>
                    <a:pt x="896" y="462"/>
                  </a:cubicBezTo>
                  <a:lnTo>
                    <a:pt x="896" y="1227"/>
                  </a:lnTo>
                  <a:lnTo>
                    <a:pt x="795" y="1213"/>
                  </a:lnTo>
                  <a:cubicBezTo>
                    <a:pt x="746" y="1201"/>
                    <a:pt x="696" y="1196"/>
                    <a:pt x="646" y="1196"/>
                  </a:cubicBezTo>
                  <a:cubicBezTo>
                    <a:pt x="504" y="1196"/>
                    <a:pt x="363" y="1239"/>
                    <a:pt x="246" y="1314"/>
                  </a:cubicBezTo>
                  <a:cubicBezTo>
                    <a:pt x="1" y="1516"/>
                    <a:pt x="15" y="1920"/>
                    <a:pt x="44" y="2497"/>
                  </a:cubicBezTo>
                  <a:cubicBezTo>
                    <a:pt x="87" y="3205"/>
                    <a:pt x="795" y="3797"/>
                    <a:pt x="953" y="3926"/>
                  </a:cubicBezTo>
                  <a:lnTo>
                    <a:pt x="953" y="4692"/>
                  </a:lnTo>
                  <a:lnTo>
                    <a:pt x="3740" y="4692"/>
                  </a:lnTo>
                  <a:lnTo>
                    <a:pt x="3740" y="3696"/>
                  </a:lnTo>
                  <a:cubicBezTo>
                    <a:pt x="4216" y="3277"/>
                    <a:pt x="4259" y="2440"/>
                    <a:pt x="4230" y="2064"/>
                  </a:cubicBezTo>
                  <a:lnTo>
                    <a:pt x="4230" y="996"/>
                  </a:lnTo>
                  <a:cubicBezTo>
                    <a:pt x="4230" y="736"/>
                    <a:pt x="4014" y="534"/>
                    <a:pt x="3768" y="534"/>
                  </a:cubicBezTo>
                  <a:lnTo>
                    <a:pt x="3740" y="534"/>
                  </a:lnTo>
                  <a:cubicBezTo>
                    <a:pt x="3726" y="533"/>
                    <a:pt x="3713" y="532"/>
                    <a:pt x="3700" y="532"/>
                  </a:cubicBezTo>
                  <a:cubicBezTo>
                    <a:pt x="3584" y="532"/>
                    <a:pt x="3471" y="588"/>
                    <a:pt x="3393" y="679"/>
                  </a:cubicBezTo>
                  <a:cubicBezTo>
                    <a:pt x="3335" y="491"/>
                    <a:pt x="3148" y="375"/>
                    <a:pt x="2960" y="375"/>
                  </a:cubicBezTo>
                  <a:lnTo>
                    <a:pt x="2931" y="375"/>
                  </a:lnTo>
                  <a:cubicBezTo>
                    <a:pt x="2918" y="374"/>
                    <a:pt x="2904" y="373"/>
                    <a:pt x="2891" y="373"/>
                  </a:cubicBezTo>
                  <a:cubicBezTo>
                    <a:pt x="2778" y="373"/>
                    <a:pt x="2677" y="428"/>
                    <a:pt x="2599" y="505"/>
                  </a:cubicBezTo>
                  <a:cubicBezTo>
                    <a:pt x="2527" y="332"/>
                    <a:pt x="2354" y="217"/>
                    <a:pt x="2166" y="217"/>
                  </a:cubicBezTo>
                  <a:lnTo>
                    <a:pt x="2152" y="217"/>
                  </a:lnTo>
                  <a:cubicBezTo>
                    <a:pt x="2036" y="217"/>
                    <a:pt x="1921" y="260"/>
                    <a:pt x="1834" y="347"/>
                  </a:cubicBezTo>
                  <a:cubicBezTo>
                    <a:pt x="1776" y="130"/>
                    <a:pt x="1589" y="0"/>
                    <a:pt x="1387" y="0"/>
                  </a:cubicBezTo>
                  <a:close/>
                </a:path>
              </a:pathLst>
            </a:custGeom>
            <a:solidFill>
              <a:srgbClr val="9DAC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14909;p85"/>
            <p:cNvSpPr/>
            <p:nvPr/>
          </p:nvSpPr>
          <p:spPr>
            <a:xfrm>
              <a:off x="1605768" y="2139886"/>
              <a:ext cx="31432" cy="91517"/>
            </a:xfrm>
            <a:custGeom>
              <a:avLst/>
              <a:gdLst/>
              <a:ahLst/>
              <a:cxnLst/>
              <a:rect l="l" t="t" r="r" b="b"/>
              <a:pathLst>
                <a:path w="1199" h="3491" extrusionOk="0">
                  <a:moveTo>
                    <a:pt x="613" y="1"/>
                  </a:moveTo>
                  <a:cubicBezTo>
                    <a:pt x="483" y="1"/>
                    <a:pt x="358" y="46"/>
                    <a:pt x="246" y="127"/>
                  </a:cubicBezTo>
                  <a:cubicBezTo>
                    <a:pt x="1" y="329"/>
                    <a:pt x="1" y="719"/>
                    <a:pt x="44" y="1296"/>
                  </a:cubicBezTo>
                  <a:cubicBezTo>
                    <a:pt x="87" y="2004"/>
                    <a:pt x="795" y="2596"/>
                    <a:pt x="939" y="2725"/>
                  </a:cubicBezTo>
                  <a:lnTo>
                    <a:pt x="939" y="3491"/>
                  </a:lnTo>
                  <a:lnTo>
                    <a:pt x="1199" y="3491"/>
                  </a:lnTo>
                  <a:lnTo>
                    <a:pt x="1199" y="2624"/>
                  </a:lnTo>
                  <a:cubicBezTo>
                    <a:pt x="925" y="2408"/>
                    <a:pt x="362" y="1888"/>
                    <a:pt x="318" y="1296"/>
                  </a:cubicBezTo>
                  <a:cubicBezTo>
                    <a:pt x="275" y="705"/>
                    <a:pt x="246" y="315"/>
                    <a:pt x="492" y="113"/>
                  </a:cubicBezTo>
                  <a:cubicBezTo>
                    <a:pt x="593" y="69"/>
                    <a:pt x="694" y="41"/>
                    <a:pt x="809" y="26"/>
                  </a:cubicBezTo>
                  <a:lnTo>
                    <a:pt x="780" y="26"/>
                  </a:lnTo>
                  <a:cubicBezTo>
                    <a:pt x="724" y="9"/>
                    <a:pt x="668" y="1"/>
                    <a:pt x="613" y="1"/>
                  </a:cubicBez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" name="Google Shape;14910;p85"/>
            <p:cNvSpPr/>
            <p:nvPr/>
          </p:nvSpPr>
          <p:spPr>
            <a:xfrm>
              <a:off x="1482400" y="1991483"/>
              <a:ext cx="123394" cy="138887"/>
            </a:xfrm>
            <a:custGeom>
              <a:avLst/>
              <a:gdLst/>
              <a:ahLst/>
              <a:cxnLst/>
              <a:rect l="l" t="t" r="r" b="b"/>
              <a:pathLst>
                <a:path w="4707" h="5298" extrusionOk="0">
                  <a:moveTo>
                    <a:pt x="1957" y="0"/>
                  </a:moveTo>
                  <a:cubicBezTo>
                    <a:pt x="1870" y="0"/>
                    <a:pt x="1788" y="22"/>
                    <a:pt x="1719" y="72"/>
                  </a:cubicBezTo>
                  <a:cubicBezTo>
                    <a:pt x="1603" y="129"/>
                    <a:pt x="1531" y="231"/>
                    <a:pt x="1502" y="360"/>
                  </a:cubicBezTo>
                  <a:lnTo>
                    <a:pt x="1141" y="1717"/>
                  </a:lnTo>
                  <a:lnTo>
                    <a:pt x="362" y="1385"/>
                  </a:lnTo>
                  <a:lnTo>
                    <a:pt x="261" y="1703"/>
                  </a:lnTo>
                  <a:cubicBezTo>
                    <a:pt x="203" y="1905"/>
                    <a:pt x="160" y="2122"/>
                    <a:pt x="116" y="2324"/>
                  </a:cubicBezTo>
                  <a:cubicBezTo>
                    <a:pt x="1" y="3031"/>
                    <a:pt x="564" y="3796"/>
                    <a:pt x="679" y="3926"/>
                  </a:cubicBezTo>
                  <a:lnTo>
                    <a:pt x="679" y="5297"/>
                  </a:lnTo>
                  <a:lnTo>
                    <a:pt x="3465" y="5297"/>
                  </a:lnTo>
                  <a:lnTo>
                    <a:pt x="3465" y="4345"/>
                  </a:lnTo>
                  <a:cubicBezTo>
                    <a:pt x="4115" y="3984"/>
                    <a:pt x="4274" y="3002"/>
                    <a:pt x="4303" y="2872"/>
                  </a:cubicBezTo>
                  <a:lnTo>
                    <a:pt x="4635" y="1660"/>
                  </a:lnTo>
                  <a:lnTo>
                    <a:pt x="4635" y="1645"/>
                  </a:lnTo>
                  <a:cubicBezTo>
                    <a:pt x="4707" y="1385"/>
                    <a:pt x="4548" y="1126"/>
                    <a:pt x="4303" y="1068"/>
                  </a:cubicBezTo>
                  <a:lnTo>
                    <a:pt x="4274" y="1068"/>
                  </a:lnTo>
                  <a:cubicBezTo>
                    <a:pt x="4240" y="1060"/>
                    <a:pt x="4207" y="1057"/>
                    <a:pt x="4173" y="1057"/>
                  </a:cubicBezTo>
                  <a:cubicBezTo>
                    <a:pt x="4079" y="1057"/>
                    <a:pt x="3988" y="1086"/>
                    <a:pt x="3913" y="1140"/>
                  </a:cubicBezTo>
                  <a:cubicBezTo>
                    <a:pt x="3884" y="938"/>
                    <a:pt x="3740" y="779"/>
                    <a:pt x="3552" y="736"/>
                  </a:cubicBezTo>
                  <a:lnTo>
                    <a:pt x="3537" y="736"/>
                  </a:lnTo>
                  <a:cubicBezTo>
                    <a:pt x="3496" y="727"/>
                    <a:pt x="3455" y="722"/>
                    <a:pt x="3415" y="722"/>
                  </a:cubicBezTo>
                  <a:cubicBezTo>
                    <a:pt x="3328" y="722"/>
                    <a:pt x="3246" y="744"/>
                    <a:pt x="3177" y="793"/>
                  </a:cubicBezTo>
                  <a:cubicBezTo>
                    <a:pt x="3133" y="606"/>
                    <a:pt x="2989" y="447"/>
                    <a:pt x="2816" y="418"/>
                  </a:cubicBezTo>
                  <a:lnTo>
                    <a:pt x="2787" y="418"/>
                  </a:lnTo>
                  <a:cubicBezTo>
                    <a:pt x="2748" y="409"/>
                    <a:pt x="2710" y="404"/>
                    <a:pt x="2672" y="404"/>
                  </a:cubicBezTo>
                  <a:cubicBezTo>
                    <a:pt x="2596" y="404"/>
                    <a:pt x="2522" y="423"/>
                    <a:pt x="2455" y="461"/>
                  </a:cubicBezTo>
                  <a:cubicBezTo>
                    <a:pt x="2455" y="245"/>
                    <a:pt x="2296" y="57"/>
                    <a:pt x="2094" y="14"/>
                  </a:cubicBezTo>
                  <a:lnTo>
                    <a:pt x="2079" y="14"/>
                  </a:lnTo>
                  <a:cubicBezTo>
                    <a:pt x="2038" y="5"/>
                    <a:pt x="1997" y="0"/>
                    <a:pt x="1957" y="0"/>
                  </a:cubicBezTo>
                  <a:close/>
                </a:path>
              </a:pathLst>
            </a:custGeom>
            <a:solidFill>
              <a:srgbClr val="9DAC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" name="Google Shape;14911;p85"/>
            <p:cNvSpPr/>
            <p:nvPr/>
          </p:nvSpPr>
          <p:spPr>
            <a:xfrm>
              <a:off x="1482794" y="2027030"/>
              <a:ext cx="26503" cy="102946"/>
            </a:xfrm>
            <a:custGeom>
              <a:avLst/>
              <a:gdLst/>
              <a:ahLst/>
              <a:cxnLst/>
              <a:rect l="l" t="t" r="r" b="b"/>
              <a:pathLst>
                <a:path w="1011" h="3927" extrusionOk="0">
                  <a:moveTo>
                    <a:pt x="361" y="0"/>
                  </a:moveTo>
                  <a:lnTo>
                    <a:pt x="260" y="318"/>
                  </a:lnTo>
                  <a:cubicBezTo>
                    <a:pt x="202" y="535"/>
                    <a:pt x="159" y="737"/>
                    <a:pt x="116" y="953"/>
                  </a:cubicBezTo>
                  <a:cubicBezTo>
                    <a:pt x="0" y="1661"/>
                    <a:pt x="563" y="2411"/>
                    <a:pt x="679" y="2556"/>
                  </a:cubicBezTo>
                  <a:lnTo>
                    <a:pt x="679" y="3927"/>
                  </a:lnTo>
                  <a:lnTo>
                    <a:pt x="1011" y="3927"/>
                  </a:lnTo>
                  <a:lnTo>
                    <a:pt x="1011" y="2556"/>
                  </a:lnTo>
                  <a:cubicBezTo>
                    <a:pt x="910" y="2411"/>
                    <a:pt x="332" y="1661"/>
                    <a:pt x="462" y="953"/>
                  </a:cubicBezTo>
                  <a:cubicBezTo>
                    <a:pt x="491" y="737"/>
                    <a:pt x="534" y="535"/>
                    <a:pt x="592" y="318"/>
                  </a:cubicBezTo>
                  <a:lnTo>
                    <a:pt x="664" y="130"/>
                  </a:lnTo>
                  <a:lnTo>
                    <a:pt x="361" y="0"/>
                  </a:ln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14912;p85"/>
            <p:cNvSpPr/>
            <p:nvPr/>
          </p:nvSpPr>
          <p:spPr>
            <a:xfrm>
              <a:off x="1610303" y="2048212"/>
              <a:ext cx="34473" cy="36413"/>
            </a:xfrm>
            <a:custGeom>
              <a:avLst/>
              <a:gdLst/>
              <a:ahLst/>
              <a:cxnLst/>
              <a:rect l="l" t="t" r="r" b="b"/>
              <a:pathLst>
                <a:path w="1315" h="1389" extrusionOk="0">
                  <a:moveTo>
                    <a:pt x="506" y="1"/>
                  </a:moveTo>
                  <a:lnTo>
                    <a:pt x="1" y="1112"/>
                  </a:lnTo>
                  <a:lnTo>
                    <a:pt x="549" y="1358"/>
                  </a:lnTo>
                  <a:cubicBezTo>
                    <a:pt x="605" y="1379"/>
                    <a:pt x="662" y="1389"/>
                    <a:pt x="718" y="1389"/>
                  </a:cubicBezTo>
                  <a:cubicBezTo>
                    <a:pt x="896" y="1389"/>
                    <a:pt x="1065" y="1288"/>
                    <a:pt x="1141" y="1112"/>
                  </a:cubicBezTo>
                  <a:lnTo>
                    <a:pt x="1271" y="809"/>
                  </a:lnTo>
                  <a:cubicBezTo>
                    <a:pt x="1315" y="708"/>
                    <a:pt x="1315" y="578"/>
                    <a:pt x="1271" y="463"/>
                  </a:cubicBezTo>
                  <a:cubicBezTo>
                    <a:pt x="1228" y="362"/>
                    <a:pt x="1141" y="275"/>
                    <a:pt x="1026" y="232"/>
                  </a:cubicBezTo>
                  <a:lnTo>
                    <a:pt x="506" y="1"/>
                  </a:lnTo>
                  <a:close/>
                </a:path>
              </a:pathLst>
            </a:custGeom>
            <a:solidFill>
              <a:srgbClr val="D5DE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14913;p85"/>
            <p:cNvSpPr/>
            <p:nvPr/>
          </p:nvSpPr>
          <p:spPr>
            <a:xfrm>
              <a:off x="1489216" y="2157214"/>
              <a:ext cx="92355" cy="196796"/>
            </a:xfrm>
            <a:custGeom>
              <a:avLst/>
              <a:gdLst/>
              <a:ahLst/>
              <a:cxnLst/>
              <a:rect l="l" t="t" r="r" b="b"/>
              <a:pathLst>
                <a:path w="3523" h="7507" extrusionOk="0">
                  <a:moveTo>
                    <a:pt x="15" y="0"/>
                  </a:moveTo>
                  <a:lnTo>
                    <a:pt x="15" y="7247"/>
                  </a:lnTo>
                  <a:cubicBezTo>
                    <a:pt x="15" y="7247"/>
                    <a:pt x="15" y="7261"/>
                    <a:pt x="15" y="7276"/>
                  </a:cubicBezTo>
                  <a:cubicBezTo>
                    <a:pt x="1" y="7406"/>
                    <a:pt x="116" y="7507"/>
                    <a:pt x="246" y="7507"/>
                  </a:cubicBezTo>
                  <a:lnTo>
                    <a:pt x="3306" y="7507"/>
                  </a:lnTo>
                  <a:cubicBezTo>
                    <a:pt x="3422" y="7507"/>
                    <a:pt x="3508" y="7434"/>
                    <a:pt x="3523" y="7333"/>
                  </a:cubicBezTo>
                  <a:lnTo>
                    <a:pt x="3523" y="0"/>
                  </a:lnTo>
                  <a:close/>
                </a:path>
              </a:pathLst>
            </a:custGeom>
            <a:solidFill>
              <a:srgbClr val="8CA4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14914;p85"/>
            <p:cNvSpPr/>
            <p:nvPr/>
          </p:nvSpPr>
          <p:spPr>
            <a:xfrm>
              <a:off x="1621681" y="2257879"/>
              <a:ext cx="91962" cy="96130"/>
            </a:xfrm>
            <a:custGeom>
              <a:avLst/>
              <a:gdLst/>
              <a:ahLst/>
              <a:cxnLst/>
              <a:rect l="l" t="t" r="r" b="b"/>
              <a:pathLst>
                <a:path w="3508" h="3667" extrusionOk="0">
                  <a:moveTo>
                    <a:pt x="0" y="0"/>
                  </a:moveTo>
                  <a:lnTo>
                    <a:pt x="0" y="3465"/>
                  </a:lnTo>
                  <a:cubicBezTo>
                    <a:pt x="0" y="3580"/>
                    <a:pt x="101" y="3667"/>
                    <a:pt x="217" y="3667"/>
                  </a:cubicBezTo>
                  <a:lnTo>
                    <a:pt x="3291" y="3667"/>
                  </a:lnTo>
                  <a:cubicBezTo>
                    <a:pt x="3407" y="3667"/>
                    <a:pt x="3508" y="3580"/>
                    <a:pt x="3508" y="3465"/>
                  </a:cubicBezTo>
                  <a:lnTo>
                    <a:pt x="3508" y="0"/>
                  </a:lnTo>
                  <a:close/>
                </a:path>
              </a:pathLst>
            </a:custGeom>
            <a:solidFill>
              <a:srgbClr val="8CA4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14915;p85"/>
            <p:cNvSpPr/>
            <p:nvPr/>
          </p:nvSpPr>
          <p:spPr>
            <a:xfrm>
              <a:off x="1509664" y="2157214"/>
              <a:ext cx="71908" cy="196796"/>
            </a:xfrm>
            <a:custGeom>
              <a:avLst/>
              <a:gdLst/>
              <a:ahLst/>
              <a:cxnLst/>
              <a:rect l="l" t="t" r="r" b="b"/>
              <a:pathLst>
                <a:path w="2743" h="7507" extrusionOk="0">
                  <a:moveTo>
                    <a:pt x="0" y="0"/>
                  </a:moveTo>
                  <a:lnTo>
                    <a:pt x="0" y="7507"/>
                  </a:lnTo>
                  <a:lnTo>
                    <a:pt x="2526" y="7507"/>
                  </a:lnTo>
                  <a:cubicBezTo>
                    <a:pt x="2627" y="7507"/>
                    <a:pt x="2728" y="7434"/>
                    <a:pt x="2743" y="7333"/>
                  </a:cubicBezTo>
                  <a:lnTo>
                    <a:pt x="2743" y="0"/>
                  </a:lnTo>
                  <a:close/>
                </a:path>
              </a:pathLst>
            </a:custGeom>
            <a:solidFill>
              <a:srgbClr val="D5DE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14916;p85"/>
            <p:cNvSpPr/>
            <p:nvPr/>
          </p:nvSpPr>
          <p:spPr>
            <a:xfrm>
              <a:off x="1639822" y="2257879"/>
              <a:ext cx="73821" cy="96130"/>
            </a:xfrm>
            <a:custGeom>
              <a:avLst/>
              <a:gdLst/>
              <a:ahLst/>
              <a:cxnLst/>
              <a:rect l="l" t="t" r="r" b="b"/>
              <a:pathLst>
                <a:path w="2816" h="3667" extrusionOk="0">
                  <a:moveTo>
                    <a:pt x="1" y="0"/>
                  </a:moveTo>
                  <a:lnTo>
                    <a:pt x="1" y="3667"/>
                  </a:lnTo>
                  <a:lnTo>
                    <a:pt x="2599" y="3667"/>
                  </a:lnTo>
                  <a:cubicBezTo>
                    <a:pt x="2715" y="3667"/>
                    <a:pt x="2816" y="3580"/>
                    <a:pt x="2816" y="3465"/>
                  </a:cubicBezTo>
                  <a:lnTo>
                    <a:pt x="2816" y="0"/>
                  </a:lnTo>
                  <a:close/>
                </a:path>
              </a:pathLst>
            </a:custGeom>
            <a:solidFill>
              <a:srgbClr val="D5DE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14917;p85"/>
            <p:cNvSpPr/>
            <p:nvPr/>
          </p:nvSpPr>
          <p:spPr>
            <a:xfrm>
              <a:off x="1360920" y="2290779"/>
              <a:ext cx="92749" cy="63231"/>
            </a:xfrm>
            <a:custGeom>
              <a:avLst/>
              <a:gdLst/>
              <a:ahLst/>
              <a:cxnLst/>
              <a:rect l="l" t="t" r="r" b="b"/>
              <a:pathLst>
                <a:path w="3538" h="2412" extrusionOk="0">
                  <a:moveTo>
                    <a:pt x="15" y="1"/>
                  </a:moveTo>
                  <a:lnTo>
                    <a:pt x="15" y="2166"/>
                  </a:lnTo>
                  <a:cubicBezTo>
                    <a:pt x="1" y="2296"/>
                    <a:pt x="102" y="2397"/>
                    <a:pt x="218" y="2412"/>
                  </a:cubicBezTo>
                  <a:lnTo>
                    <a:pt x="3336" y="2412"/>
                  </a:lnTo>
                  <a:cubicBezTo>
                    <a:pt x="3451" y="2397"/>
                    <a:pt x="3538" y="2296"/>
                    <a:pt x="3523" y="2181"/>
                  </a:cubicBezTo>
                  <a:lnTo>
                    <a:pt x="3523" y="1"/>
                  </a:lnTo>
                  <a:close/>
                </a:path>
              </a:pathLst>
            </a:custGeom>
            <a:solidFill>
              <a:srgbClr val="8CA4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14918;p85"/>
            <p:cNvSpPr/>
            <p:nvPr/>
          </p:nvSpPr>
          <p:spPr>
            <a:xfrm>
              <a:off x="1381368" y="2290779"/>
              <a:ext cx="72301" cy="63231"/>
            </a:xfrm>
            <a:custGeom>
              <a:avLst/>
              <a:gdLst/>
              <a:ahLst/>
              <a:cxnLst/>
              <a:rect l="l" t="t" r="r" b="b"/>
              <a:pathLst>
                <a:path w="2758" h="2412" extrusionOk="0">
                  <a:moveTo>
                    <a:pt x="0" y="1"/>
                  </a:moveTo>
                  <a:lnTo>
                    <a:pt x="0" y="2412"/>
                  </a:lnTo>
                  <a:lnTo>
                    <a:pt x="2556" y="2412"/>
                  </a:lnTo>
                  <a:cubicBezTo>
                    <a:pt x="2671" y="2412"/>
                    <a:pt x="2758" y="2296"/>
                    <a:pt x="2743" y="2181"/>
                  </a:cubicBezTo>
                  <a:lnTo>
                    <a:pt x="2743" y="1"/>
                  </a:lnTo>
                  <a:close/>
                </a:path>
              </a:pathLst>
            </a:custGeom>
            <a:solidFill>
              <a:srgbClr val="D5DE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14919;p85"/>
            <p:cNvSpPr/>
            <p:nvPr/>
          </p:nvSpPr>
          <p:spPr>
            <a:xfrm>
              <a:off x="1489216" y="2126542"/>
              <a:ext cx="92749" cy="34473"/>
            </a:xfrm>
            <a:custGeom>
              <a:avLst/>
              <a:gdLst/>
              <a:ahLst/>
              <a:cxnLst/>
              <a:rect l="l" t="t" r="r" b="b"/>
              <a:pathLst>
                <a:path w="3538" h="1315" extrusionOk="0">
                  <a:moveTo>
                    <a:pt x="217" y="1"/>
                  </a:moveTo>
                  <a:cubicBezTo>
                    <a:pt x="87" y="1"/>
                    <a:pt x="1" y="116"/>
                    <a:pt x="15" y="232"/>
                  </a:cubicBezTo>
                  <a:lnTo>
                    <a:pt x="15" y="1315"/>
                  </a:lnTo>
                  <a:lnTo>
                    <a:pt x="3523" y="1315"/>
                  </a:lnTo>
                  <a:lnTo>
                    <a:pt x="3523" y="261"/>
                  </a:lnTo>
                  <a:lnTo>
                    <a:pt x="3523" y="232"/>
                  </a:lnTo>
                  <a:cubicBezTo>
                    <a:pt x="3537" y="116"/>
                    <a:pt x="3451" y="1"/>
                    <a:pt x="3335" y="1"/>
                  </a:cubicBezTo>
                  <a:close/>
                </a:path>
              </a:pathLst>
            </a:custGeom>
            <a:solidFill>
              <a:srgbClr val="EDEF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14920;p85"/>
            <p:cNvSpPr/>
            <p:nvPr/>
          </p:nvSpPr>
          <p:spPr>
            <a:xfrm>
              <a:off x="1509664" y="2126542"/>
              <a:ext cx="72301" cy="34473"/>
            </a:xfrm>
            <a:custGeom>
              <a:avLst/>
              <a:gdLst/>
              <a:ahLst/>
              <a:cxnLst/>
              <a:rect l="l" t="t" r="r" b="b"/>
              <a:pathLst>
                <a:path w="2758" h="1315" extrusionOk="0">
                  <a:moveTo>
                    <a:pt x="0" y="1"/>
                  </a:moveTo>
                  <a:lnTo>
                    <a:pt x="0" y="1315"/>
                  </a:lnTo>
                  <a:lnTo>
                    <a:pt x="2743" y="1315"/>
                  </a:lnTo>
                  <a:lnTo>
                    <a:pt x="2743" y="261"/>
                  </a:lnTo>
                  <a:cubicBezTo>
                    <a:pt x="2743" y="246"/>
                    <a:pt x="2743" y="246"/>
                    <a:pt x="2743" y="232"/>
                  </a:cubicBezTo>
                  <a:cubicBezTo>
                    <a:pt x="2757" y="116"/>
                    <a:pt x="2671" y="1"/>
                    <a:pt x="2555" y="1"/>
                  </a:cubicBezTo>
                  <a:close/>
                </a:path>
              </a:pathLst>
            </a:custGeom>
            <a:solidFill>
              <a:srgbClr val="F6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" name="Google Shape;14921;p85"/>
            <p:cNvSpPr/>
            <p:nvPr/>
          </p:nvSpPr>
          <p:spPr>
            <a:xfrm>
              <a:off x="1511919" y="1991089"/>
              <a:ext cx="26897" cy="47528"/>
            </a:xfrm>
            <a:custGeom>
              <a:avLst/>
              <a:gdLst/>
              <a:ahLst/>
              <a:cxnLst/>
              <a:rect l="l" t="t" r="r" b="b"/>
              <a:pathLst>
                <a:path w="1026" h="1813" extrusionOk="0">
                  <a:moveTo>
                    <a:pt x="840" y="1"/>
                  </a:moveTo>
                  <a:cubicBezTo>
                    <a:pt x="757" y="1"/>
                    <a:pt x="671" y="23"/>
                    <a:pt x="593" y="72"/>
                  </a:cubicBezTo>
                  <a:cubicBezTo>
                    <a:pt x="492" y="130"/>
                    <a:pt x="419" y="231"/>
                    <a:pt x="390" y="361"/>
                  </a:cubicBezTo>
                  <a:lnTo>
                    <a:pt x="102" y="1400"/>
                  </a:lnTo>
                  <a:lnTo>
                    <a:pt x="87" y="1473"/>
                  </a:lnTo>
                  <a:lnTo>
                    <a:pt x="44" y="1617"/>
                  </a:lnTo>
                  <a:cubicBezTo>
                    <a:pt x="1" y="1689"/>
                    <a:pt x="44" y="1776"/>
                    <a:pt x="116" y="1805"/>
                  </a:cubicBezTo>
                  <a:cubicBezTo>
                    <a:pt x="133" y="1810"/>
                    <a:pt x="148" y="1813"/>
                    <a:pt x="162" y="1813"/>
                  </a:cubicBezTo>
                  <a:cubicBezTo>
                    <a:pt x="253" y="1813"/>
                    <a:pt x="275" y="1703"/>
                    <a:pt x="275" y="1703"/>
                  </a:cubicBezTo>
                  <a:lnTo>
                    <a:pt x="347" y="1429"/>
                  </a:lnTo>
                  <a:lnTo>
                    <a:pt x="636" y="390"/>
                  </a:lnTo>
                  <a:cubicBezTo>
                    <a:pt x="679" y="202"/>
                    <a:pt x="838" y="58"/>
                    <a:pt x="1026" y="29"/>
                  </a:cubicBezTo>
                  <a:lnTo>
                    <a:pt x="982" y="15"/>
                  </a:lnTo>
                  <a:lnTo>
                    <a:pt x="953" y="15"/>
                  </a:lnTo>
                  <a:cubicBezTo>
                    <a:pt x="917" y="5"/>
                    <a:pt x="879" y="1"/>
                    <a:pt x="840" y="1"/>
                  </a:cubicBez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14922;p85"/>
            <p:cNvSpPr/>
            <p:nvPr/>
          </p:nvSpPr>
          <p:spPr>
            <a:xfrm>
              <a:off x="1535774" y="2000841"/>
              <a:ext cx="19320" cy="44225"/>
            </a:xfrm>
            <a:custGeom>
              <a:avLst/>
              <a:gdLst/>
              <a:ahLst/>
              <a:cxnLst/>
              <a:rect l="l" t="t" r="r" b="b"/>
              <a:pathLst>
                <a:path w="737" h="1687" extrusionOk="0">
                  <a:moveTo>
                    <a:pt x="614" y="1"/>
                  </a:moveTo>
                  <a:cubicBezTo>
                    <a:pt x="489" y="1"/>
                    <a:pt x="372" y="93"/>
                    <a:pt x="361" y="234"/>
                  </a:cubicBezTo>
                  <a:lnTo>
                    <a:pt x="87" y="1288"/>
                  </a:lnTo>
                  <a:lnTo>
                    <a:pt x="72" y="1346"/>
                  </a:lnTo>
                  <a:lnTo>
                    <a:pt x="29" y="1505"/>
                  </a:lnTo>
                  <a:cubicBezTo>
                    <a:pt x="0" y="1562"/>
                    <a:pt x="29" y="1649"/>
                    <a:pt x="101" y="1678"/>
                  </a:cubicBezTo>
                  <a:cubicBezTo>
                    <a:pt x="118" y="1684"/>
                    <a:pt x="133" y="1686"/>
                    <a:pt x="147" y="1686"/>
                  </a:cubicBezTo>
                  <a:cubicBezTo>
                    <a:pt x="238" y="1686"/>
                    <a:pt x="260" y="1577"/>
                    <a:pt x="260" y="1577"/>
                  </a:cubicBezTo>
                  <a:lnTo>
                    <a:pt x="332" y="1303"/>
                  </a:lnTo>
                  <a:lnTo>
                    <a:pt x="606" y="263"/>
                  </a:lnTo>
                  <a:cubicBezTo>
                    <a:pt x="635" y="177"/>
                    <a:pt x="679" y="104"/>
                    <a:pt x="736" y="32"/>
                  </a:cubicBezTo>
                  <a:cubicBezTo>
                    <a:pt x="697" y="11"/>
                    <a:pt x="655" y="1"/>
                    <a:pt x="614" y="1"/>
                  </a:cubicBez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14923;p85"/>
            <p:cNvSpPr/>
            <p:nvPr/>
          </p:nvSpPr>
          <p:spPr>
            <a:xfrm>
              <a:off x="1554675" y="2009623"/>
              <a:ext cx="19714" cy="44146"/>
            </a:xfrm>
            <a:custGeom>
              <a:avLst/>
              <a:gdLst/>
              <a:ahLst/>
              <a:cxnLst/>
              <a:rect l="l" t="t" r="r" b="b"/>
              <a:pathLst>
                <a:path w="752" h="1684" extrusionOk="0">
                  <a:moveTo>
                    <a:pt x="629" y="0"/>
                  </a:moveTo>
                  <a:cubicBezTo>
                    <a:pt x="490" y="0"/>
                    <a:pt x="359" y="105"/>
                    <a:pt x="347" y="260"/>
                  </a:cubicBezTo>
                  <a:lnTo>
                    <a:pt x="88" y="1271"/>
                  </a:lnTo>
                  <a:lnTo>
                    <a:pt x="73" y="1343"/>
                  </a:lnTo>
                  <a:lnTo>
                    <a:pt x="30" y="1487"/>
                  </a:lnTo>
                  <a:cubicBezTo>
                    <a:pt x="1" y="1559"/>
                    <a:pt x="30" y="1646"/>
                    <a:pt x="102" y="1675"/>
                  </a:cubicBezTo>
                  <a:cubicBezTo>
                    <a:pt x="119" y="1681"/>
                    <a:pt x="134" y="1683"/>
                    <a:pt x="148" y="1683"/>
                  </a:cubicBezTo>
                  <a:cubicBezTo>
                    <a:pt x="239" y="1683"/>
                    <a:pt x="261" y="1574"/>
                    <a:pt x="261" y="1574"/>
                  </a:cubicBezTo>
                  <a:lnTo>
                    <a:pt x="333" y="1300"/>
                  </a:lnTo>
                  <a:lnTo>
                    <a:pt x="578" y="289"/>
                  </a:lnTo>
                  <a:cubicBezTo>
                    <a:pt x="607" y="188"/>
                    <a:pt x="665" y="87"/>
                    <a:pt x="752" y="29"/>
                  </a:cubicBezTo>
                  <a:cubicBezTo>
                    <a:pt x="712" y="9"/>
                    <a:pt x="670" y="0"/>
                    <a:pt x="629" y="0"/>
                  </a:cubicBez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" name="Google Shape;14924;p85"/>
            <p:cNvSpPr/>
            <p:nvPr/>
          </p:nvSpPr>
          <p:spPr>
            <a:xfrm>
              <a:off x="1575123" y="2019087"/>
              <a:ext cx="17433" cy="40345"/>
            </a:xfrm>
            <a:custGeom>
              <a:avLst/>
              <a:gdLst/>
              <a:ahLst/>
              <a:cxnLst/>
              <a:rect l="l" t="t" r="r" b="b"/>
              <a:pathLst>
                <a:path w="665" h="1539" extrusionOk="0">
                  <a:moveTo>
                    <a:pt x="636" y="0"/>
                  </a:moveTo>
                  <a:cubicBezTo>
                    <a:pt x="535" y="0"/>
                    <a:pt x="448" y="29"/>
                    <a:pt x="376" y="73"/>
                  </a:cubicBezTo>
                  <a:lnTo>
                    <a:pt x="376" y="87"/>
                  </a:lnTo>
                  <a:lnTo>
                    <a:pt x="87" y="1126"/>
                  </a:lnTo>
                  <a:lnTo>
                    <a:pt x="73" y="1198"/>
                  </a:lnTo>
                  <a:lnTo>
                    <a:pt x="29" y="1343"/>
                  </a:lnTo>
                  <a:cubicBezTo>
                    <a:pt x="0" y="1415"/>
                    <a:pt x="29" y="1502"/>
                    <a:pt x="101" y="1530"/>
                  </a:cubicBezTo>
                  <a:cubicBezTo>
                    <a:pt x="118" y="1536"/>
                    <a:pt x="134" y="1539"/>
                    <a:pt x="147" y="1539"/>
                  </a:cubicBezTo>
                  <a:cubicBezTo>
                    <a:pt x="238" y="1539"/>
                    <a:pt x="260" y="1429"/>
                    <a:pt x="260" y="1429"/>
                  </a:cubicBezTo>
                  <a:lnTo>
                    <a:pt x="332" y="1141"/>
                  </a:lnTo>
                  <a:lnTo>
                    <a:pt x="621" y="116"/>
                  </a:lnTo>
                  <a:cubicBezTo>
                    <a:pt x="621" y="73"/>
                    <a:pt x="636" y="29"/>
                    <a:pt x="664" y="0"/>
                  </a:cubicBez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" name="Google Shape;14925;p85"/>
            <p:cNvSpPr/>
            <p:nvPr/>
          </p:nvSpPr>
          <p:spPr>
            <a:xfrm>
              <a:off x="1628864" y="2108008"/>
              <a:ext cx="14025" cy="51145"/>
            </a:xfrm>
            <a:custGeom>
              <a:avLst/>
              <a:gdLst/>
              <a:ahLst/>
              <a:cxnLst/>
              <a:rect l="l" t="t" r="r" b="b"/>
              <a:pathLst>
                <a:path w="535" h="1951" extrusionOk="0">
                  <a:moveTo>
                    <a:pt x="534" y="1"/>
                  </a:moveTo>
                  <a:lnTo>
                    <a:pt x="477" y="15"/>
                  </a:lnTo>
                  <a:lnTo>
                    <a:pt x="462" y="15"/>
                  </a:lnTo>
                  <a:cubicBezTo>
                    <a:pt x="332" y="15"/>
                    <a:pt x="217" y="73"/>
                    <a:pt x="130" y="159"/>
                  </a:cubicBezTo>
                  <a:cubicBezTo>
                    <a:pt x="44" y="246"/>
                    <a:pt x="0" y="362"/>
                    <a:pt x="15" y="491"/>
                  </a:cubicBezTo>
                  <a:lnTo>
                    <a:pt x="15" y="1574"/>
                  </a:lnTo>
                  <a:lnTo>
                    <a:pt x="15" y="1646"/>
                  </a:lnTo>
                  <a:lnTo>
                    <a:pt x="15" y="1791"/>
                  </a:lnTo>
                  <a:cubicBezTo>
                    <a:pt x="0" y="1877"/>
                    <a:pt x="44" y="1935"/>
                    <a:pt x="130" y="1949"/>
                  </a:cubicBezTo>
                  <a:cubicBezTo>
                    <a:pt x="136" y="1950"/>
                    <a:pt x="141" y="1950"/>
                    <a:pt x="146" y="1950"/>
                  </a:cubicBezTo>
                  <a:cubicBezTo>
                    <a:pt x="259" y="1950"/>
                    <a:pt x="246" y="1805"/>
                    <a:pt x="246" y="1805"/>
                  </a:cubicBezTo>
                  <a:lnTo>
                    <a:pt x="246" y="1516"/>
                  </a:lnTo>
                  <a:lnTo>
                    <a:pt x="246" y="448"/>
                  </a:lnTo>
                  <a:cubicBezTo>
                    <a:pt x="246" y="260"/>
                    <a:pt x="361" y="73"/>
                    <a:pt x="534" y="1"/>
                  </a:cubicBez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" name="Google Shape;14926;p85"/>
            <p:cNvSpPr/>
            <p:nvPr/>
          </p:nvSpPr>
          <p:spPr>
            <a:xfrm>
              <a:off x="1652798" y="2114116"/>
              <a:ext cx="8625" cy="46165"/>
            </a:xfrm>
            <a:custGeom>
              <a:avLst/>
              <a:gdLst/>
              <a:ahLst/>
              <a:cxnLst/>
              <a:rect l="l" t="t" r="r" b="b"/>
              <a:pathLst>
                <a:path w="329" h="1761" extrusionOk="0">
                  <a:moveTo>
                    <a:pt x="256" y="1"/>
                  </a:moveTo>
                  <a:cubicBezTo>
                    <a:pt x="114" y="1"/>
                    <a:pt x="1" y="139"/>
                    <a:pt x="26" y="287"/>
                  </a:cubicBezTo>
                  <a:lnTo>
                    <a:pt x="26" y="1442"/>
                  </a:lnTo>
                  <a:lnTo>
                    <a:pt x="26" y="1601"/>
                  </a:lnTo>
                  <a:cubicBezTo>
                    <a:pt x="11" y="1673"/>
                    <a:pt x="69" y="1745"/>
                    <a:pt x="141" y="1760"/>
                  </a:cubicBezTo>
                  <a:cubicBezTo>
                    <a:pt x="147" y="1760"/>
                    <a:pt x="152" y="1761"/>
                    <a:pt x="157" y="1761"/>
                  </a:cubicBezTo>
                  <a:cubicBezTo>
                    <a:pt x="271" y="1761"/>
                    <a:pt x="271" y="1615"/>
                    <a:pt x="271" y="1615"/>
                  </a:cubicBezTo>
                  <a:lnTo>
                    <a:pt x="271" y="1327"/>
                  </a:lnTo>
                  <a:lnTo>
                    <a:pt x="271" y="258"/>
                  </a:lnTo>
                  <a:cubicBezTo>
                    <a:pt x="271" y="172"/>
                    <a:pt x="285" y="85"/>
                    <a:pt x="329" y="13"/>
                  </a:cubicBezTo>
                  <a:cubicBezTo>
                    <a:pt x="304" y="5"/>
                    <a:pt x="280" y="1"/>
                    <a:pt x="256" y="1"/>
                  </a:cubicBez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" name="Google Shape;14927;p85"/>
            <p:cNvSpPr/>
            <p:nvPr/>
          </p:nvSpPr>
          <p:spPr>
            <a:xfrm>
              <a:off x="1672459" y="2118049"/>
              <a:ext cx="9411" cy="46034"/>
            </a:xfrm>
            <a:custGeom>
              <a:avLst/>
              <a:gdLst/>
              <a:ahLst/>
              <a:cxnLst/>
              <a:rect l="l" t="t" r="r" b="b"/>
              <a:pathLst>
                <a:path w="359" h="1756" extrusionOk="0">
                  <a:moveTo>
                    <a:pt x="296" y="1"/>
                  </a:moveTo>
                  <a:cubicBezTo>
                    <a:pt x="125" y="1"/>
                    <a:pt x="0" y="158"/>
                    <a:pt x="26" y="339"/>
                  </a:cubicBezTo>
                  <a:lnTo>
                    <a:pt x="41" y="1379"/>
                  </a:lnTo>
                  <a:lnTo>
                    <a:pt x="41" y="1451"/>
                  </a:lnTo>
                  <a:lnTo>
                    <a:pt x="41" y="1610"/>
                  </a:lnTo>
                  <a:cubicBezTo>
                    <a:pt x="26" y="1682"/>
                    <a:pt x="84" y="1754"/>
                    <a:pt x="156" y="1754"/>
                  </a:cubicBezTo>
                  <a:cubicBezTo>
                    <a:pt x="163" y="1755"/>
                    <a:pt x="170" y="1755"/>
                    <a:pt x="176" y="1755"/>
                  </a:cubicBezTo>
                  <a:cubicBezTo>
                    <a:pt x="299" y="1755"/>
                    <a:pt x="286" y="1624"/>
                    <a:pt x="286" y="1624"/>
                  </a:cubicBezTo>
                  <a:lnTo>
                    <a:pt x="286" y="1335"/>
                  </a:lnTo>
                  <a:lnTo>
                    <a:pt x="272" y="296"/>
                  </a:lnTo>
                  <a:cubicBezTo>
                    <a:pt x="257" y="195"/>
                    <a:pt x="301" y="94"/>
                    <a:pt x="358" y="7"/>
                  </a:cubicBezTo>
                  <a:cubicBezTo>
                    <a:pt x="337" y="3"/>
                    <a:pt x="316" y="1"/>
                    <a:pt x="296" y="1"/>
                  </a:cubicBez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14928;p85"/>
            <p:cNvSpPr/>
            <p:nvPr/>
          </p:nvSpPr>
          <p:spPr>
            <a:xfrm>
              <a:off x="1694323" y="2122400"/>
              <a:ext cx="7209" cy="42416"/>
            </a:xfrm>
            <a:custGeom>
              <a:avLst/>
              <a:gdLst/>
              <a:ahLst/>
              <a:cxnLst/>
              <a:rect l="l" t="t" r="r" b="b"/>
              <a:pathLst>
                <a:path w="275" h="1618" extrusionOk="0">
                  <a:moveTo>
                    <a:pt x="246" y="0"/>
                  </a:moveTo>
                  <a:cubicBezTo>
                    <a:pt x="159" y="29"/>
                    <a:pt x="87" y="72"/>
                    <a:pt x="15" y="145"/>
                  </a:cubicBezTo>
                  <a:lnTo>
                    <a:pt x="15" y="159"/>
                  </a:lnTo>
                  <a:lnTo>
                    <a:pt x="15" y="1314"/>
                  </a:lnTo>
                  <a:lnTo>
                    <a:pt x="15" y="1473"/>
                  </a:lnTo>
                  <a:cubicBezTo>
                    <a:pt x="1" y="1545"/>
                    <a:pt x="58" y="1617"/>
                    <a:pt x="131" y="1617"/>
                  </a:cubicBezTo>
                  <a:cubicBezTo>
                    <a:pt x="137" y="1618"/>
                    <a:pt x="144" y="1618"/>
                    <a:pt x="150" y="1618"/>
                  </a:cubicBezTo>
                  <a:cubicBezTo>
                    <a:pt x="274" y="1618"/>
                    <a:pt x="260" y="1487"/>
                    <a:pt x="260" y="1487"/>
                  </a:cubicBezTo>
                  <a:lnTo>
                    <a:pt x="260" y="1198"/>
                  </a:lnTo>
                  <a:lnTo>
                    <a:pt x="260" y="130"/>
                  </a:lnTo>
                  <a:cubicBezTo>
                    <a:pt x="260" y="87"/>
                    <a:pt x="260" y="43"/>
                    <a:pt x="275" y="0"/>
                  </a:cubicBez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14929;p85"/>
            <p:cNvSpPr/>
            <p:nvPr/>
          </p:nvSpPr>
          <p:spPr>
            <a:xfrm>
              <a:off x="1621288" y="2227208"/>
              <a:ext cx="92749" cy="34840"/>
            </a:xfrm>
            <a:custGeom>
              <a:avLst/>
              <a:gdLst/>
              <a:ahLst/>
              <a:cxnLst/>
              <a:rect l="l" t="t" r="r" b="b"/>
              <a:pathLst>
                <a:path w="3538" h="1329" extrusionOk="0">
                  <a:moveTo>
                    <a:pt x="203" y="1"/>
                  </a:moveTo>
                  <a:cubicBezTo>
                    <a:pt x="87" y="15"/>
                    <a:pt x="1" y="116"/>
                    <a:pt x="15" y="246"/>
                  </a:cubicBezTo>
                  <a:lnTo>
                    <a:pt x="15" y="1329"/>
                  </a:lnTo>
                  <a:lnTo>
                    <a:pt x="3523" y="1329"/>
                  </a:lnTo>
                  <a:lnTo>
                    <a:pt x="3523" y="261"/>
                  </a:lnTo>
                  <a:lnTo>
                    <a:pt x="3523" y="246"/>
                  </a:lnTo>
                  <a:cubicBezTo>
                    <a:pt x="3537" y="116"/>
                    <a:pt x="3451" y="15"/>
                    <a:pt x="3321" y="1"/>
                  </a:cubicBezTo>
                  <a:close/>
                </a:path>
              </a:pathLst>
            </a:custGeom>
            <a:solidFill>
              <a:srgbClr val="EDEF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" name="Google Shape;14930;p85"/>
            <p:cNvSpPr/>
            <p:nvPr/>
          </p:nvSpPr>
          <p:spPr>
            <a:xfrm>
              <a:off x="1639822" y="2227208"/>
              <a:ext cx="74215" cy="34840"/>
            </a:xfrm>
            <a:custGeom>
              <a:avLst/>
              <a:gdLst/>
              <a:ahLst/>
              <a:cxnLst/>
              <a:rect l="l" t="t" r="r" b="b"/>
              <a:pathLst>
                <a:path w="2831" h="1329" extrusionOk="0">
                  <a:moveTo>
                    <a:pt x="1" y="1"/>
                  </a:moveTo>
                  <a:lnTo>
                    <a:pt x="1" y="1329"/>
                  </a:lnTo>
                  <a:lnTo>
                    <a:pt x="2816" y="1329"/>
                  </a:lnTo>
                  <a:lnTo>
                    <a:pt x="2816" y="275"/>
                  </a:lnTo>
                  <a:lnTo>
                    <a:pt x="2816" y="246"/>
                  </a:lnTo>
                  <a:cubicBezTo>
                    <a:pt x="2830" y="116"/>
                    <a:pt x="2744" y="15"/>
                    <a:pt x="2614" y="1"/>
                  </a:cubicBezTo>
                  <a:close/>
                </a:path>
              </a:pathLst>
            </a:custGeom>
            <a:solidFill>
              <a:srgbClr val="F6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" name="Google Shape;14931;p85"/>
            <p:cNvSpPr/>
            <p:nvPr/>
          </p:nvSpPr>
          <p:spPr>
            <a:xfrm>
              <a:off x="1360920" y="2260134"/>
              <a:ext cx="92749" cy="34473"/>
            </a:xfrm>
            <a:custGeom>
              <a:avLst/>
              <a:gdLst/>
              <a:ahLst/>
              <a:cxnLst/>
              <a:rect l="l" t="t" r="r" b="b"/>
              <a:pathLst>
                <a:path w="3538" h="1315" extrusionOk="0">
                  <a:moveTo>
                    <a:pt x="218" y="1"/>
                  </a:moveTo>
                  <a:cubicBezTo>
                    <a:pt x="88" y="1"/>
                    <a:pt x="1" y="116"/>
                    <a:pt x="15" y="232"/>
                  </a:cubicBezTo>
                  <a:lnTo>
                    <a:pt x="15" y="1314"/>
                  </a:lnTo>
                  <a:lnTo>
                    <a:pt x="3523" y="1314"/>
                  </a:lnTo>
                  <a:lnTo>
                    <a:pt x="3523" y="260"/>
                  </a:lnTo>
                  <a:cubicBezTo>
                    <a:pt x="3523" y="260"/>
                    <a:pt x="3523" y="246"/>
                    <a:pt x="3523" y="232"/>
                  </a:cubicBezTo>
                  <a:cubicBezTo>
                    <a:pt x="3538" y="116"/>
                    <a:pt x="3451" y="1"/>
                    <a:pt x="3336" y="1"/>
                  </a:cubicBezTo>
                  <a:close/>
                </a:path>
              </a:pathLst>
            </a:custGeom>
            <a:solidFill>
              <a:srgbClr val="EDEF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" name="Google Shape;14932;p85"/>
            <p:cNvSpPr/>
            <p:nvPr/>
          </p:nvSpPr>
          <p:spPr>
            <a:xfrm>
              <a:off x="1381368" y="2260134"/>
              <a:ext cx="72301" cy="34473"/>
            </a:xfrm>
            <a:custGeom>
              <a:avLst/>
              <a:gdLst/>
              <a:ahLst/>
              <a:cxnLst/>
              <a:rect l="l" t="t" r="r" b="b"/>
              <a:pathLst>
                <a:path w="2758" h="1315" extrusionOk="0">
                  <a:moveTo>
                    <a:pt x="0" y="1"/>
                  </a:moveTo>
                  <a:lnTo>
                    <a:pt x="0" y="1314"/>
                  </a:lnTo>
                  <a:lnTo>
                    <a:pt x="2743" y="1314"/>
                  </a:lnTo>
                  <a:lnTo>
                    <a:pt x="2743" y="260"/>
                  </a:lnTo>
                  <a:cubicBezTo>
                    <a:pt x="2743" y="260"/>
                    <a:pt x="2743" y="246"/>
                    <a:pt x="2743" y="232"/>
                  </a:cubicBezTo>
                  <a:cubicBezTo>
                    <a:pt x="2758" y="116"/>
                    <a:pt x="2671" y="1"/>
                    <a:pt x="2556" y="1"/>
                  </a:cubicBezTo>
                  <a:close/>
                </a:path>
              </a:pathLst>
            </a:custGeom>
            <a:solidFill>
              <a:srgbClr val="F6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6" name="Google Shape;14933;p85"/>
          <p:cNvGrpSpPr/>
          <p:nvPr/>
        </p:nvGrpSpPr>
        <p:grpSpPr>
          <a:xfrm>
            <a:off x="1833011" y="1598934"/>
            <a:ext cx="372410" cy="372410"/>
            <a:chOff x="1821465" y="1981993"/>
            <a:chExt cx="372410" cy="372410"/>
          </a:xfrm>
        </p:grpSpPr>
        <p:sp>
          <p:nvSpPr>
            <p:cNvPr id="57" name="Google Shape;14934;p85"/>
            <p:cNvSpPr/>
            <p:nvPr/>
          </p:nvSpPr>
          <p:spPr>
            <a:xfrm>
              <a:off x="1821858" y="1981993"/>
              <a:ext cx="282336" cy="186205"/>
            </a:xfrm>
            <a:custGeom>
              <a:avLst/>
              <a:gdLst/>
              <a:ahLst/>
              <a:cxnLst/>
              <a:rect l="l" t="t" r="r" b="b"/>
              <a:pathLst>
                <a:path w="10770" h="7103" extrusionOk="0">
                  <a:moveTo>
                    <a:pt x="910" y="1"/>
                  </a:moveTo>
                  <a:cubicBezTo>
                    <a:pt x="405" y="1"/>
                    <a:pt x="0" y="405"/>
                    <a:pt x="0" y="925"/>
                  </a:cubicBezTo>
                  <a:lnTo>
                    <a:pt x="0" y="6872"/>
                  </a:lnTo>
                  <a:cubicBezTo>
                    <a:pt x="0" y="7002"/>
                    <a:pt x="101" y="7103"/>
                    <a:pt x="231" y="7103"/>
                  </a:cubicBezTo>
                  <a:lnTo>
                    <a:pt x="2527" y="7103"/>
                  </a:lnTo>
                  <a:cubicBezTo>
                    <a:pt x="2772" y="7103"/>
                    <a:pt x="2989" y="6901"/>
                    <a:pt x="2989" y="6641"/>
                  </a:cubicBezTo>
                  <a:lnTo>
                    <a:pt x="2989" y="6179"/>
                  </a:lnTo>
                  <a:cubicBezTo>
                    <a:pt x="2989" y="5991"/>
                    <a:pt x="2902" y="5804"/>
                    <a:pt x="2758" y="5674"/>
                  </a:cubicBezTo>
                  <a:cubicBezTo>
                    <a:pt x="1848" y="4909"/>
                    <a:pt x="2382" y="3436"/>
                    <a:pt x="3566" y="3436"/>
                  </a:cubicBezTo>
                  <a:cubicBezTo>
                    <a:pt x="4750" y="3436"/>
                    <a:pt x="5284" y="4909"/>
                    <a:pt x="4360" y="5674"/>
                  </a:cubicBezTo>
                  <a:cubicBezTo>
                    <a:pt x="4216" y="5804"/>
                    <a:pt x="4129" y="5991"/>
                    <a:pt x="4129" y="6179"/>
                  </a:cubicBezTo>
                  <a:lnTo>
                    <a:pt x="4129" y="6655"/>
                  </a:lnTo>
                  <a:cubicBezTo>
                    <a:pt x="4129" y="6901"/>
                    <a:pt x="4331" y="7103"/>
                    <a:pt x="4591" y="7103"/>
                  </a:cubicBezTo>
                  <a:lnTo>
                    <a:pt x="7088" y="7103"/>
                  </a:lnTo>
                  <a:lnTo>
                    <a:pt x="7088" y="4577"/>
                  </a:lnTo>
                  <a:cubicBezTo>
                    <a:pt x="7088" y="4331"/>
                    <a:pt x="7290" y="4129"/>
                    <a:pt x="7550" y="4129"/>
                  </a:cubicBezTo>
                  <a:lnTo>
                    <a:pt x="8012" y="4129"/>
                  </a:lnTo>
                  <a:cubicBezTo>
                    <a:pt x="8214" y="4129"/>
                    <a:pt x="8402" y="4216"/>
                    <a:pt x="8532" y="4360"/>
                  </a:cubicBezTo>
                  <a:cubicBezTo>
                    <a:pt x="8795" y="4680"/>
                    <a:pt x="9150" y="4823"/>
                    <a:pt x="9499" y="4823"/>
                  </a:cubicBezTo>
                  <a:cubicBezTo>
                    <a:pt x="10143" y="4823"/>
                    <a:pt x="10769" y="4334"/>
                    <a:pt x="10769" y="3566"/>
                  </a:cubicBezTo>
                  <a:cubicBezTo>
                    <a:pt x="10769" y="2788"/>
                    <a:pt x="10142" y="2296"/>
                    <a:pt x="9496" y="2296"/>
                  </a:cubicBezTo>
                  <a:cubicBezTo>
                    <a:pt x="9148" y="2296"/>
                    <a:pt x="8795" y="2439"/>
                    <a:pt x="8532" y="2758"/>
                  </a:cubicBezTo>
                  <a:cubicBezTo>
                    <a:pt x="8402" y="2902"/>
                    <a:pt x="8214" y="2989"/>
                    <a:pt x="8012" y="2989"/>
                  </a:cubicBezTo>
                  <a:lnTo>
                    <a:pt x="7550" y="2989"/>
                  </a:lnTo>
                  <a:cubicBezTo>
                    <a:pt x="7305" y="2989"/>
                    <a:pt x="7088" y="2772"/>
                    <a:pt x="7088" y="2527"/>
                  </a:cubicBezTo>
                  <a:lnTo>
                    <a:pt x="7088" y="232"/>
                  </a:lnTo>
                  <a:cubicBezTo>
                    <a:pt x="7103" y="116"/>
                    <a:pt x="7002" y="1"/>
                    <a:pt x="6872" y="1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" name="Google Shape;14935;p85"/>
            <p:cNvSpPr/>
            <p:nvPr/>
          </p:nvSpPr>
          <p:spPr>
            <a:xfrm>
              <a:off x="2007670" y="1981993"/>
              <a:ext cx="186205" cy="282336"/>
            </a:xfrm>
            <a:custGeom>
              <a:avLst/>
              <a:gdLst/>
              <a:ahLst/>
              <a:cxnLst/>
              <a:rect l="l" t="t" r="r" b="b"/>
              <a:pathLst>
                <a:path w="7103" h="10770" extrusionOk="0">
                  <a:moveTo>
                    <a:pt x="246" y="1"/>
                  </a:moveTo>
                  <a:cubicBezTo>
                    <a:pt x="116" y="1"/>
                    <a:pt x="15" y="102"/>
                    <a:pt x="15" y="232"/>
                  </a:cubicBezTo>
                  <a:lnTo>
                    <a:pt x="15" y="2512"/>
                  </a:lnTo>
                  <a:cubicBezTo>
                    <a:pt x="15" y="2772"/>
                    <a:pt x="217" y="2974"/>
                    <a:pt x="462" y="2974"/>
                  </a:cubicBezTo>
                  <a:lnTo>
                    <a:pt x="924" y="2974"/>
                  </a:lnTo>
                  <a:cubicBezTo>
                    <a:pt x="1126" y="2974"/>
                    <a:pt x="1314" y="2902"/>
                    <a:pt x="1444" y="2743"/>
                  </a:cubicBezTo>
                  <a:cubicBezTo>
                    <a:pt x="1705" y="2427"/>
                    <a:pt x="2056" y="2285"/>
                    <a:pt x="2402" y="2285"/>
                  </a:cubicBezTo>
                  <a:cubicBezTo>
                    <a:pt x="3050" y="2285"/>
                    <a:pt x="3681" y="2780"/>
                    <a:pt x="3681" y="3552"/>
                  </a:cubicBezTo>
                  <a:cubicBezTo>
                    <a:pt x="3681" y="4323"/>
                    <a:pt x="3050" y="4819"/>
                    <a:pt x="2402" y="4819"/>
                  </a:cubicBezTo>
                  <a:cubicBezTo>
                    <a:pt x="2056" y="4819"/>
                    <a:pt x="1705" y="4677"/>
                    <a:pt x="1444" y="4360"/>
                  </a:cubicBezTo>
                  <a:cubicBezTo>
                    <a:pt x="1314" y="4201"/>
                    <a:pt x="1126" y="4115"/>
                    <a:pt x="924" y="4115"/>
                  </a:cubicBezTo>
                  <a:lnTo>
                    <a:pt x="448" y="4115"/>
                  </a:lnTo>
                  <a:cubicBezTo>
                    <a:pt x="202" y="4115"/>
                    <a:pt x="0" y="4317"/>
                    <a:pt x="0" y="4577"/>
                  </a:cubicBezTo>
                  <a:lnTo>
                    <a:pt x="0" y="7103"/>
                  </a:lnTo>
                  <a:lnTo>
                    <a:pt x="2526" y="7103"/>
                  </a:lnTo>
                  <a:cubicBezTo>
                    <a:pt x="2772" y="7103"/>
                    <a:pt x="2974" y="7305"/>
                    <a:pt x="2974" y="7565"/>
                  </a:cubicBezTo>
                  <a:lnTo>
                    <a:pt x="2974" y="8012"/>
                  </a:lnTo>
                  <a:cubicBezTo>
                    <a:pt x="2988" y="8214"/>
                    <a:pt x="2902" y="8402"/>
                    <a:pt x="2743" y="8532"/>
                  </a:cubicBezTo>
                  <a:cubicBezTo>
                    <a:pt x="1833" y="9283"/>
                    <a:pt x="2368" y="10769"/>
                    <a:pt x="3551" y="10769"/>
                  </a:cubicBezTo>
                  <a:cubicBezTo>
                    <a:pt x="4735" y="10769"/>
                    <a:pt x="5269" y="9283"/>
                    <a:pt x="4360" y="8532"/>
                  </a:cubicBezTo>
                  <a:cubicBezTo>
                    <a:pt x="4201" y="8402"/>
                    <a:pt x="4114" y="8214"/>
                    <a:pt x="4129" y="8012"/>
                  </a:cubicBezTo>
                  <a:lnTo>
                    <a:pt x="4129" y="7550"/>
                  </a:lnTo>
                  <a:cubicBezTo>
                    <a:pt x="4129" y="7305"/>
                    <a:pt x="4331" y="7103"/>
                    <a:pt x="4576" y="7103"/>
                  </a:cubicBezTo>
                  <a:lnTo>
                    <a:pt x="6886" y="7103"/>
                  </a:lnTo>
                  <a:cubicBezTo>
                    <a:pt x="7001" y="7103"/>
                    <a:pt x="7102" y="7002"/>
                    <a:pt x="7102" y="6872"/>
                  </a:cubicBezTo>
                  <a:lnTo>
                    <a:pt x="7102" y="925"/>
                  </a:lnTo>
                  <a:cubicBezTo>
                    <a:pt x="7102" y="419"/>
                    <a:pt x="6698" y="1"/>
                    <a:pt x="6193" y="1"/>
                  </a:cubicBezTo>
                  <a:close/>
                </a:path>
              </a:pathLst>
            </a:custGeom>
            <a:solidFill>
              <a:srgbClr val="A9BA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" name="Google Shape;14936;p85"/>
            <p:cNvSpPr/>
            <p:nvPr/>
          </p:nvSpPr>
          <p:spPr>
            <a:xfrm>
              <a:off x="1911540" y="2167805"/>
              <a:ext cx="282336" cy="186598"/>
            </a:xfrm>
            <a:custGeom>
              <a:avLst/>
              <a:gdLst/>
              <a:ahLst/>
              <a:cxnLst/>
              <a:rect l="l" t="t" r="r" b="b"/>
              <a:pathLst>
                <a:path w="10770" h="7118" extrusionOk="0">
                  <a:moveTo>
                    <a:pt x="3682" y="0"/>
                  </a:moveTo>
                  <a:lnTo>
                    <a:pt x="3682" y="2527"/>
                  </a:lnTo>
                  <a:cubicBezTo>
                    <a:pt x="3682" y="2786"/>
                    <a:pt x="3480" y="2989"/>
                    <a:pt x="3220" y="2989"/>
                  </a:cubicBezTo>
                  <a:lnTo>
                    <a:pt x="2758" y="2989"/>
                  </a:lnTo>
                  <a:cubicBezTo>
                    <a:pt x="2556" y="2989"/>
                    <a:pt x="2368" y="2902"/>
                    <a:pt x="2238" y="2743"/>
                  </a:cubicBezTo>
                  <a:cubicBezTo>
                    <a:pt x="1977" y="2426"/>
                    <a:pt x="1626" y="2285"/>
                    <a:pt x="1279" y="2285"/>
                  </a:cubicBezTo>
                  <a:cubicBezTo>
                    <a:pt x="632" y="2285"/>
                    <a:pt x="1" y="2780"/>
                    <a:pt x="1" y="3552"/>
                  </a:cubicBezTo>
                  <a:cubicBezTo>
                    <a:pt x="1" y="4323"/>
                    <a:pt x="632" y="4818"/>
                    <a:pt x="1279" y="4818"/>
                  </a:cubicBezTo>
                  <a:cubicBezTo>
                    <a:pt x="1626" y="4818"/>
                    <a:pt x="1977" y="4677"/>
                    <a:pt x="2238" y="4360"/>
                  </a:cubicBezTo>
                  <a:cubicBezTo>
                    <a:pt x="2368" y="4201"/>
                    <a:pt x="2556" y="4129"/>
                    <a:pt x="2758" y="4129"/>
                  </a:cubicBezTo>
                  <a:lnTo>
                    <a:pt x="3220" y="4129"/>
                  </a:lnTo>
                  <a:cubicBezTo>
                    <a:pt x="3465" y="4129"/>
                    <a:pt x="3667" y="4331"/>
                    <a:pt x="3667" y="4591"/>
                  </a:cubicBezTo>
                  <a:lnTo>
                    <a:pt x="3667" y="6872"/>
                  </a:lnTo>
                  <a:cubicBezTo>
                    <a:pt x="3667" y="7002"/>
                    <a:pt x="3768" y="7117"/>
                    <a:pt x="3913" y="7117"/>
                  </a:cubicBezTo>
                  <a:lnTo>
                    <a:pt x="9860" y="7117"/>
                  </a:lnTo>
                  <a:cubicBezTo>
                    <a:pt x="10365" y="7117"/>
                    <a:pt x="10769" y="6698"/>
                    <a:pt x="10769" y="6193"/>
                  </a:cubicBezTo>
                  <a:lnTo>
                    <a:pt x="10769" y="246"/>
                  </a:lnTo>
                  <a:cubicBezTo>
                    <a:pt x="10769" y="116"/>
                    <a:pt x="10668" y="15"/>
                    <a:pt x="10553" y="15"/>
                  </a:cubicBezTo>
                  <a:lnTo>
                    <a:pt x="8272" y="15"/>
                  </a:lnTo>
                  <a:cubicBezTo>
                    <a:pt x="8012" y="15"/>
                    <a:pt x="7810" y="217"/>
                    <a:pt x="7810" y="477"/>
                  </a:cubicBezTo>
                  <a:lnTo>
                    <a:pt x="7810" y="924"/>
                  </a:lnTo>
                  <a:cubicBezTo>
                    <a:pt x="7796" y="1126"/>
                    <a:pt x="7882" y="1314"/>
                    <a:pt x="8041" y="1444"/>
                  </a:cubicBezTo>
                  <a:cubicBezTo>
                    <a:pt x="8951" y="2195"/>
                    <a:pt x="8416" y="3681"/>
                    <a:pt x="7233" y="3681"/>
                  </a:cubicBezTo>
                  <a:cubicBezTo>
                    <a:pt x="6049" y="3681"/>
                    <a:pt x="5515" y="2195"/>
                    <a:pt x="6424" y="1444"/>
                  </a:cubicBezTo>
                  <a:cubicBezTo>
                    <a:pt x="6583" y="1314"/>
                    <a:pt x="6670" y="1126"/>
                    <a:pt x="6670" y="924"/>
                  </a:cubicBezTo>
                  <a:lnTo>
                    <a:pt x="6670" y="462"/>
                  </a:lnTo>
                  <a:cubicBezTo>
                    <a:pt x="6670" y="203"/>
                    <a:pt x="6453" y="0"/>
                    <a:pt x="6208" y="0"/>
                  </a:cubicBezTo>
                  <a:close/>
                </a:path>
              </a:pathLst>
            </a:custGeom>
            <a:solidFill>
              <a:srgbClr val="AD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" name="Google Shape;14937;p85"/>
            <p:cNvSpPr/>
            <p:nvPr/>
          </p:nvSpPr>
          <p:spPr>
            <a:xfrm>
              <a:off x="1821465" y="2072067"/>
              <a:ext cx="186598" cy="281942"/>
            </a:xfrm>
            <a:custGeom>
              <a:avLst/>
              <a:gdLst/>
              <a:ahLst/>
              <a:cxnLst/>
              <a:rect l="l" t="t" r="r" b="b"/>
              <a:pathLst>
                <a:path w="7118" h="10755" extrusionOk="0">
                  <a:moveTo>
                    <a:pt x="3566" y="0"/>
                  </a:moveTo>
                  <a:cubicBezTo>
                    <a:pt x="2383" y="0"/>
                    <a:pt x="1849" y="1473"/>
                    <a:pt x="2758" y="2238"/>
                  </a:cubicBezTo>
                  <a:cubicBezTo>
                    <a:pt x="2917" y="2368"/>
                    <a:pt x="2989" y="2555"/>
                    <a:pt x="2989" y="2743"/>
                  </a:cubicBezTo>
                  <a:lnTo>
                    <a:pt x="2989" y="3205"/>
                  </a:lnTo>
                  <a:cubicBezTo>
                    <a:pt x="2989" y="3465"/>
                    <a:pt x="2787" y="3667"/>
                    <a:pt x="2527" y="3667"/>
                  </a:cubicBezTo>
                  <a:lnTo>
                    <a:pt x="246" y="3667"/>
                  </a:lnTo>
                  <a:cubicBezTo>
                    <a:pt x="238" y="3666"/>
                    <a:pt x="230" y="3665"/>
                    <a:pt x="222" y="3665"/>
                  </a:cubicBezTo>
                  <a:cubicBezTo>
                    <a:pt x="102" y="3665"/>
                    <a:pt x="1" y="3762"/>
                    <a:pt x="1" y="3883"/>
                  </a:cubicBezTo>
                  <a:lnTo>
                    <a:pt x="1" y="9845"/>
                  </a:lnTo>
                  <a:cubicBezTo>
                    <a:pt x="1" y="10350"/>
                    <a:pt x="405" y="10755"/>
                    <a:pt x="925" y="10755"/>
                  </a:cubicBezTo>
                  <a:lnTo>
                    <a:pt x="6872" y="10755"/>
                  </a:lnTo>
                  <a:cubicBezTo>
                    <a:pt x="7002" y="10755"/>
                    <a:pt x="7103" y="10654"/>
                    <a:pt x="7103" y="10524"/>
                  </a:cubicBezTo>
                  <a:lnTo>
                    <a:pt x="7103" y="8257"/>
                  </a:lnTo>
                  <a:cubicBezTo>
                    <a:pt x="7103" y="7997"/>
                    <a:pt x="6901" y="7795"/>
                    <a:pt x="6641" y="7795"/>
                  </a:cubicBezTo>
                  <a:lnTo>
                    <a:pt x="6194" y="7795"/>
                  </a:lnTo>
                  <a:cubicBezTo>
                    <a:pt x="5992" y="7795"/>
                    <a:pt x="5804" y="7882"/>
                    <a:pt x="5674" y="8026"/>
                  </a:cubicBezTo>
                  <a:cubicBezTo>
                    <a:pt x="5408" y="8343"/>
                    <a:pt x="5055" y="8485"/>
                    <a:pt x="4709" y="8485"/>
                  </a:cubicBezTo>
                  <a:cubicBezTo>
                    <a:pt x="4062" y="8485"/>
                    <a:pt x="3437" y="7989"/>
                    <a:pt x="3437" y="7218"/>
                  </a:cubicBezTo>
                  <a:cubicBezTo>
                    <a:pt x="3437" y="6450"/>
                    <a:pt x="4057" y="5955"/>
                    <a:pt x="4701" y="5955"/>
                  </a:cubicBezTo>
                  <a:cubicBezTo>
                    <a:pt x="5050" y="5955"/>
                    <a:pt x="5406" y="6100"/>
                    <a:pt x="5674" y="6424"/>
                  </a:cubicBezTo>
                  <a:cubicBezTo>
                    <a:pt x="5804" y="6568"/>
                    <a:pt x="5992" y="6655"/>
                    <a:pt x="6194" y="6655"/>
                  </a:cubicBezTo>
                  <a:lnTo>
                    <a:pt x="6656" y="6655"/>
                  </a:lnTo>
                  <a:cubicBezTo>
                    <a:pt x="6916" y="6655"/>
                    <a:pt x="7118" y="6453"/>
                    <a:pt x="7118" y="6193"/>
                  </a:cubicBezTo>
                  <a:lnTo>
                    <a:pt x="7118" y="3667"/>
                  </a:lnTo>
                  <a:lnTo>
                    <a:pt x="4591" y="3667"/>
                  </a:lnTo>
                  <a:cubicBezTo>
                    <a:pt x="4346" y="3667"/>
                    <a:pt x="4129" y="3465"/>
                    <a:pt x="4129" y="3219"/>
                  </a:cubicBezTo>
                  <a:lnTo>
                    <a:pt x="4129" y="2743"/>
                  </a:lnTo>
                  <a:cubicBezTo>
                    <a:pt x="4129" y="2555"/>
                    <a:pt x="4216" y="2368"/>
                    <a:pt x="4375" y="2238"/>
                  </a:cubicBezTo>
                  <a:cubicBezTo>
                    <a:pt x="5284" y="1473"/>
                    <a:pt x="4750" y="0"/>
                    <a:pt x="3566" y="0"/>
                  </a:cubicBezTo>
                  <a:close/>
                </a:path>
              </a:pathLst>
            </a:custGeom>
            <a:solidFill>
              <a:srgbClr val="D3DC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" name="Google Shape;14938;p85"/>
            <p:cNvSpPr/>
            <p:nvPr/>
          </p:nvSpPr>
          <p:spPr>
            <a:xfrm>
              <a:off x="1821858" y="2167805"/>
              <a:ext cx="42023" cy="186205"/>
            </a:xfrm>
            <a:custGeom>
              <a:avLst/>
              <a:gdLst/>
              <a:ahLst/>
              <a:cxnLst/>
              <a:rect l="l" t="t" r="r" b="b"/>
              <a:pathLst>
                <a:path w="1603" h="7103" extrusionOk="0">
                  <a:moveTo>
                    <a:pt x="231" y="0"/>
                  </a:moveTo>
                  <a:cubicBezTo>
                    <a:pt x="101" y="0"/>
                    <a:pt x="0" y="101"/>
                    <a:pt x="0" y="231"/>
                  </a:cubicBezTo>
                  <a:lnTo>
                    <a:pt x="0" y="6193"/>
                  </a:lnTo>
                  <a:cubicBezTo>
                    <a:pt x="0" y="6698"/>
                    <a:pt x="405" y="7103"/>
                    <a:pt x="910" y="7103"/>
                  </a:cubicBezTo>
                  <a:lnTo>
                    <a:pt x="1603" y="7103"/>
                  </a:lnTo>
                  <a:cubicBezTo>
                    <a:pt x="1097" y="7103"/>
                    <a:pt x="693" y="6698"/>
                    <a:pt x="693" y="6193"/>
                  </a:cubicBezTo>
                  <a:lnTo>
                    <a:pt x="693" y="231"/>
                  </a:lnTo>
                  <a:cubicBezTo>
                    <a:pt x="693" y="101"/>
                    <a:pt x="794" y="0"/>
                    <a:pt x="924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" name="Google Shape;14939;p85"/>
            <p:cNvSpPr/>
            <p:nvPr/>
          </p:nvSpPr>
          <p:spPr>
            <a:xfrm>
              <a:off x="1869989" y="2072303"/>
              <a:ext cx="51041" cy="95894"/>
            </a:xfrm>
            <a:custGeom>
              <a:avLst/>
              <a:gdLst/>
              <a:ahLst/>
              <a:cxnLst/>
              <a:rect l="l" t="t" r="r" b="b"/>
              <a:pathLst>
                <a:path w="1947" h="3658" extrusionOk="0">
                  <a:moveTo>
                    <a:pt x="1714" y="0"/>
                  </a:moveTo>
                  <a:cubicBezTo>
                    <a:pt x="590" y="0"/>
                    <a:pt x="1" y="1444"/>
                    <a:pt x="907" y="2229"/>
                  </a:cubicBezTo>
                  <a:cubicBezTo>
                    <a:pt x="1066" y="2359"/>
                    <a:pt x="1138" y="2546"/>
                    <a:pt x="1138" y="2748"/>
                  </a:cubicBezTo>
                  <a:lnTo>
                    <a:pt x="1138" y="3196"/>
                  </a:lnTo>
                  <a:cubicBezTo>
                    <a:pt x="1138" y="3456"/>
                    <a:pt x="936" y="3658"/>
                    <a:pt x="676" y="3658"/>
                  </a:cubicBezTo>
                  <a:lnTo>
                    <a:pt x="1138" y="3658"/>
                  </a:lnTo>
                  <a:cubicBezTo>
                    <a:pt x="1398" y="3658"/>
                    <a:pt x="1600" y="3456"/>
                    <a:pt x="1600" y="3196"/>
                  </a:cubicBezTo>
                  <a:lnTo>
                    <a:pt x="1600" y="2734"/>
                  </a:lnTo>
                  <a:cubicBezTo>
                    <a:pt x="1600" y="2546"/>
                    <a:pt x="1513" y="2359"/>
                    <a:pt x="1369" y="2229"/>
                  </a:cubicBezTo>
                  <a:cubicBezTo>
                    <a:pt x="561" y="1536"/>
                    <a:pt x="893" y="222"/>
                    <a:pt x="1946" y="20"/>
                  </a:cubicBezTo>
                  <a:cubicBezTo>
                    <a:pt x="1867" y="7"/>
                    <a:pt x="1789" y="0"/>
                    <a:pt x="1714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" name="Google Shape;14940;p85"/>
            <p:cNvSpPr/>
            <p:nvPr/>
          </p:nvSpPr>
          <p:spPr>
            <a:xfrm>
              <a:off x="1821858" y="1981993"/>
              <a:ext cx="42023" cy="186205"/>
            </a:xfrm>
            <a:custGeom>
              <a:avLst/>
              <a:gdLst/>
              <a:ahLst/>
              <a:cxnLst/>
              <a:rect l="l" t="t" r="r" b="b"/>
              <a:pathLst>
                <a:path w="1603" h="7103" extrusionOk="0">
                  <a:moveTo>
                    <a:pt x="910" y="1"/>
                  </a:moveTo>
                  <a:cubicBezTo>
                    <a:pt x="405" y="1"/>
                    <a:pt x="0" y="405"/>
                    <a:pt x="0" y="925"/>
                  </a:cubicBezTo>
                  <a:lnTo>
                    <a:pt x="0" y="6872"/>
                  </a:lnTo>
                  <a:cubicBezTo>
                    <a:pt x="0" y="7002"/>
                    <a:pt x="101" y="7103"/>
                    <a:pt x="231" y="7103"/>
                  </a:cubicBezTo>
                  <a:lnTo>
                    <a:pt x="910" y="7103"/>
                  </a:lnTo>
                  <a:cubicBezTo>
                    <a:pt x="794" y="7103"/>
                    <a:pt x="693" y="7002"/>
                    <a:pt x="693" y="6872"/>
                  </a:cubicBezTo>
                  <a:lnTo>
                    <a:pt x="693" y="925"/>
                  </a:lnTo>
                  <a:cubicBezTo>
                    <a:pt x="693" y="405"/>
                    <a:pt x="1097" y="1"/>
                    <a:pt x="1603" y="1"/>
                  </a:cubicBez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" name="Google Shape;14941;p85"/>
            <p:cNvSpPr/>
            <p:nvPr/>
          </p:nvSpPr>
          <p:spPr>
            <a:xfrm>
              <a:off x="2076904" y="2041658"/>
              <a:ext cx="45064" cy="66560"/>
            </a:xfrm>
            <a:custGeom>
              <a:avLst/>
              <a:gdLst/>
              <a:ahLst/>
              <a:cxnLst/>
              <a:rect l="l" t="t" r="r" b="b"/>
              <a:pathLst>
                <a:path w="1719" h="2539" extrusionOk="0">
                  <a:moveTo>
                    <a:pt x="347" y="0"/>
                  </a:moveTo>
                  <a:cubicBezTo>
                    <a:pt x="233" y="0"/>
                    <a:pt x="116" y="16"/>
                    <a:pt x="1" y="49"/>
                  </a:cubicBezTo>
                  <a:cubicBezTo>
                    <a:pt x="1343" y="323"/>
                    <a:pt x="1343" y="2228"/>
                    <a:pt x="15" y="2517"/>
                  </a:cubicBezTo>
                  <a:cubicBezTo>
                    <a:pt x="87" y="2532"/>
                    <a:pt x="163" y="2539"/>
                    <a:pt x="241" y="2539"/>
                  </a:cubicBezTo>
                  <a:cubicBezTo>
                    <a:pt x="318" y="2539"/>
                    <a:pt x="398" y="2532"/>
                    <a:pt x="477" y="2517"/>
                  </a:cubicBezTo>
                  <a:cubicBezTo>
                    <a:pt x="1213" y="2445"/>
                    <a:pt x="1719" y="1752"/>
                    <a:pt x="1589" y="1016"/>
                  </a:cubicBezTo>
                  <a:cubicBezTo>
                    <a:pt x="1468" y="412"/>
                    <a:pt x="933" y="0"/>
                    <a:pt x="347" y="0"/>
                  </a:cubicBezTo>
                  <a:close/>
                </a:path>
              </a:pathLst>
            </a:custGeom>
            <a:solidFill>
              <a:srgbClr val="8C9E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" name="Google Shape;14942;p85"/>
            <p:cNvSpPr/>
            <p:nvPr/>
          </p:nvSpPr>
          <p:spPr>
            <a:xfrm>
              <a:off x="2008037" y="1981993"/>
              <a:ext cx="23882" cy="78357"/>
            </a:xfrm>
            <a:custGeom>
              <a:avLst/>
              <a:gdLst/>
              <a:ahLst/>
              <a:cxnLst/>
              <a:rect l="l" t="t" r="r" b="b"/>
              <a:pathLst>
                <a:path w="911" h="2989" extrusionOk="0">
                  <a:moveTo>
                    <a:pt x="232" y="1"/>
                  </a:moveTo>
                  <a:cubicBezTo>
                    <a:pt x="102" y="1"/>
                    <a:pt x="1" y="102"/>
                    <a:pt x="1" y="232"/>
                  </a:cubicBezTo>
                  <a:lnTo>
                    <a:pt x="1" y="2527"/>
                  </a:lnTo>
                  <a:cubicBezTo>
                    <a:pt x="1" y="2772"/>
                    <a:pt x="203" y="2974"/>
                    <a:pt x="448" y="2989"/>
                  </a:cubicBezTo>
                  <a:lnTo>
                    <a:pt x="910" y="2989"/>
                  </a:lnTo>
                  <a:cubicBezTo>
                    <a:pt x="665" y="2974"/>
                    <a:pt x="448" y="2772"/>
                    <a:pt x="448" y="2527"/>
                  </a:cubicBezTo>
                  <a:lnTo>
                    <a:pt x="448" y="232"/>
                  </a:lnTo>
                  <a:cubicBezTo>
                    <a:pt x="448" y="102"/>
                    <a:pt x="549" y="1"/>
                    <a:pt x="679" y="1"/>
                  </a:cubicBezTo>
                  <a:close/>
                </a:path>
              </a:pathLst>
            </a:custGeom>
            <a:solidFill>
              <a:srgbClr val="8C9E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" name="Google Shape;14943;p85"/>
            <p:cNvSpPr/>
            <p:nvPr/>
          </p:nvSpPr>
          <p:spPr>
            <a:xfrm>
              <a:off x="2008037" y="2090234"/>
              <a:ext cx="23882" cy="77963"/>
            </a:xfrm>
            <a:custGeom>
              <a:avLst/>
              <a:gdLst/>
              <a:ahLst/>
              <a:cxnLst/>
              <a:rect l="l" t="t" r="r" b="b"/>
              <a:pathLst>
                <a:path w="911" h="2974" extrusionOk="0">
                  <a:moveTo>
                    <a:pt x="448" y="0"/>
                  </a:moveTo>
                  <a:cubicBezTo>
                    <a:pt x="203" y="0"/>
                    <a:pt x="1" y="202"/>
                    <a:pt x="1" y="448"/>
                  </a:cubicBezTo>
                  <a:lnTo>
                    <a:pt x="1" y="2974"/>
                  </a:lnTo>
                  <a:lnTo>
                    <a:pt x="448" y="2974"/>
                  </a:lnTo>
                  <a:lnTo>
                    <a:pt x="448" y="448"/>
                  </a:lnTo>
                  <a:cubicBezTo>
                    <a:pt x="448" y="202"/>
                    <a:pt x="665" y="0"/>
                    <a:pt x="910" y="0"/>
                  </a:cubicBezTo>
                  <a:close/>
                </a:path>
              </a:pathLst>
            </a:custGeom>
            <a:solidFill>
              <a:srgbClr val="8C9E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" name="Google Shape;14944;p85"/>
            <p:cNvSpPr/>
            <p:nvPr/>
          </p:nvSpPr>
          <p:spPr>
            <a:xfrm>
              <a:off x="2058737" y="2168172"/>
              <a:ext cx="48105" cy="95973"/>
            </a:xfrm>
            <a:custGeom>
              <a:avLst/>
              <a:gdLst/>
              <a:ahLst/>
              <a:cxnLst/>
              <a:rect l="l" t="t" r="r" b="b"/>
              <a:pathLst>
                <a:path w="1835" h="3661" extrusionOk="0">
                  <a:moveTo>
                    <a:pt x="578" y="1"/>
                  </a:moveTo>
                  <a:cubicBezTo>
                    <a:pt x="824" y="1"/>
                    <a:pt x="1026" y="203"/>
                    <a:pt x="1026" y="463"/>
                  </a:cubicBezTo>
                  <a:lnTo>
                    <a:pt x="1026" y="925"/>
                  </a:lnTo>
                  <a:cubicBezTo>
                    <a:pt x="1026" y="1127"/>
                    <a:pt x="939" y="1314"/>
                    <a:pt x="795" y="1444"/>
                  </a:cubicBezTo>
                  <a:cubicBezTo>
                    <a:pt x="1" y="2108"/>
                    <a:pt x="319" y="3408"/>
                    <a:pt x="1329" y="3639"/>
                  </a:cubicBezTo>
                  <a:cubicBezTo>
                    <a:pt x="1416" y="3653"/>
                    <a:pt x="1499" y="3660"/>
                    <a:pt x="1582" y="3660"/>
                  </a:cubicBezTo>
                  <a:cubicBezTo>
                    <a:pt x="1665" y="3660"/>
                    <a:pt x="1748" y="3653"/>
                    <a:pt x="1834" y="3639"/>
                  </a:cubicBezTo>
                  <a:lnTo>
                    <a:pt x="1791" y="3624"/>
                  </a:lnTo>
                  <a:cubicBezTo>
                    <a:pt x="780" y="3393"/>
                    <a:pt x="463" y="2108"/>
                    <a:pt x="1257" y="1430"/>
                  </a:cubicBezTo>
                  <a:cubicBezTo>
                    <a:pt x="1401" y="1314"/>
                    <a:pt x="1488" y="1112"/>
                    <a:pt x="1488" y="925"/>
                  </a:cubicBezTo>
                  <a:lnTo>
                    <a:pt x="1488" y="463"/>
                  </a:lnTo>
                  <a:cubicBezTo>
                    <a:pt x="1488" y="203"/>
                    <a:pt x="1286" y="1"/>
                    <a:pt x="1026" y="1"/>
                  </a:cubicBezTo>
                  <a:close/>
                </a:path>
              </a:pathLst>
            </a:custGeom>
            <a:solidFill>
              <a:srgbClr val="8C9E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" name="Google Shape;14945;p85"/>
            <p:cNvSpPr/>
            <p:nvPr/>
          </p:nvSpPr>
          <p:spPr>
            <a:xfrm>
              <a:off x="1995926" y="2167805"/>
              <a:ext cx="23882" cy="78357"/>
            </a:xfrm>
            <a:custGeom>
              <a:avLst/>
              <a:gdLst/>
              <a:ahLst/>
              <a:cxnLst/>
              <a:rect l="l" t="t" r="r" b="b"/>
              <a:pathLst>
                <a:path w="911" h="2989" extrusionOk="0">
                  <a:moveTo>
                    <a:pt x="448" y="0"/>
                  </a:moveTo>
                  <a:lnTo>
                    <a:pt x="448" y="2527"/>
                  </a:lnTo>
                  <a:cubicBezTo>
                    <a:pt x="448" y="2786"/>
                    <a:pt x="246" y="2989"/>
                    <a:pt x="1" y="2989"/>
                  </a:cubicBezTo>
                  <a:lnTo>
                    <a:pt x="463" y="2989"/>
                  </a:lnTo>
                  <a:cubicBezTo>
                    <a:pt x="708" y="2989"/>
                    <a:pt x="910" y="2786"/>
                    <a:pt x="910" y="2527"/>
                  </a:cubicBezTo>
                  <a:lnTo>
                    <a:pt x="910" y="0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" name="Google Shape;14946;p85"/>
            <p:cNvSpPr/>
            <p:nvPr/>
          </p:nvSpPr>
          <p:spPr>
            <a:xfrm>
              <a:off x="1905484" y="2228152"/>
              <a:ext cx="45431" cy="66586"/>
            </a:xfrm>
            <a:custGeom>
              <a:avLst/>
              <a:gdLst/>
              <a:ahLst/>
              <a:cxnLst/>
              <a:rect l="l" t="t" r="r" b="b"/>
              <a:pathLst>
                <a:path w="1733" h="2540" extrusionOk="0">
                  <a:moveTo>
                    <a:pt x="1487" y="1"/>
                  </a:moveTo>
                  <a:cubicBezTo>
                    <a:pt x="1412" y="1"/>
                    <a:pt x="1336" y="8"/>
                    <a:pt x="1256" y="23"/>
                  </a:cubicBezTo>
                  <a:cubicBezTo>
                    <a:pt x="520" y="95"/>
                    <a:pt x="1" y="788"/>
                    <a:pt x="145" y="1509"/>
                  </a:cubicBezTo>
                  <a:cubicBezTo>
                    <a:pt x="254" y="2126"/>
                    <a:pt x="787" y="2540"/>
                    <a:pt x="1382" y="2540"/>
                  </a:cubicBezTo>
                  <a:cubicBezTo>
                    <a:pt x="1497" y="2540"/>
                    <a:pt x="1615" y="2524"/>
                    <a:pt x="1733" y="2491"/>
                  </a:cubicBezTo>
                  <a:cubicBezTo>
                    <a:pt x="1026" y="2361"/>
                    <a:pt x="578" y="1683"/>
                    <a:pt x="737" y="990"/>
                  </a:cubicBezTo>
                  <a:cubicBezTo>
                    <a:pt x="838" y="499"/>
                    <a:pt x="1228" y="109"/>
                    <a:pt x="1718" y="23"/>
                  </a:cubicBezTo>
                  <a:cubicBezTo>
                    <a:pt x="1639" y="8"/>
                    <a:pt x="1563" y="1"/>
                    <a:pt x="1487" y="1"/>
                  </a:cubicBez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" name="Google Shape;14947;p85"/>
            <p:cNvSpPr/>
            <p:nvPr/>
          </p:nvSpPr>
          <p:spPr>
            <a:xfrm>
              <a:off x="1995926" y="2276020"/>
              <a:ext cx="29938" cy="77990"/>
            </a:xfrm>
            <a:custGeom>
              <a:avLst/>
              <a:gdLst/>
              <a:ahLst/>
              <a:cxnLst/>
              <a:rect l="l" t="t" r="r" b="b"/>
              <a:pathLst>
                <a:path w="1142" h="2975" extrusionOk="0">
                  <a:moveTo>
                    <a:pt x="1" y="1"/>
                  </a:moveTo>
                  <a:cubicBezTo>
                    <a:pt x="246" y="1"/>
                    <a:pt x="448" y="203"/>
                    <a:pt x="448" y="463"/>
                  </a:cubicBezTo>
                  <a:lnTo>
                    <a:pt x="448" y="2744"/>
                  </a:lnTo>
                  <a:cubicBezTo>
                    <a:pt x="448" y="2874"/>
                    <a:pt x="549" y="2975"/>
                    <a:pt x="679" y="2975"/>
                  </a:cubicBezTo>
                  <a:lnTo>
                    <a:pt x="1141" y="2975"/>
                  </a:lnTo>
                  <a:cubicBezTo>
                    <a:pt x="1011" y="2975"/>
                    <a:pt x="910" y="2874"/>
                    <a:pt x="910" y="2744"/>
                  </a:cubicBezTo>
                  <a:lnTo>
                    <a:pt x="910" y="463"/>
                  </a:lnTo>
                  <a:cubicBezTo>
                    <a:pt x="910" y="203"/>
                    <a:pt x="708" y="1"/>
                    <a:pt x="448" y="1"/>
                  </a:cubicBez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1" name="Google Shape;14948;p85"/>
          <p:cNvGrpSpPr/>
          <p:nvPr/>
        </p:nvGrpSpPr>
        <p:grpSpPr>
          <a:xfrm>
            <a:off x="2287894" y="1598750"/>
            <a:ext cx="415901" cy="372699"/>
            <a:chOff x="2276348" y="1981809"/>
            <a:chExt cx="415901" cy="372699"/>
          </a:xfrm>
        </p:grpSpPr>
        <p:sp>
          <p:nvSpPr>
            <p:cNvPr id="72" name="Google Shape;14949;p85"/>
            <p:cNvSpPr/>
            <p:nvPr/>
          </p:nvSpPr>
          <p:spPr>
            <a:xfrm>
              <a:off x="2350510" y="2034606"/>
              <a:ext cx="267209" cy="267183"/>
            </a:xfrm>
            <a:custGeom>
              <a:avLst/>
              <a:gdLst/>
              <a:ahLst/>
              <a:cxnLst/>
              <a:rect l="l" t="t" r="r" b="b"/>
              <a:pathLst>
                <a:path w="10193" h="10192" extrusionOk="0">
                  <a:moveTo>
                    <a:pt x="5096" y="0"/>
                  </a:moveTo>
                  <a:cubicBezTo>
                    <a:pt x="2282" y="0"/>
                    <a:pt x="1" y="2281"/>
                    <a:pt x="1" y="5096"/>
                  </a:cubicBezTo>
                  <a:cubicBezTo>
                    <a:pt x="1" y="7911"/>
                    <a:pt x="2282" y="10192"/>
                    <a:pt x="5096" y="10192"/>
                  </a:cubicBezTo>
                  <a:cubicBezTo>
                    <a:pt x="7911" y="10192"/>
                    <a:pt x="10192" y="7911"/>
                    <a:pt x="10192" y="5096"/>
                  </a:cubicBezTo>
                  <a:cubicBezTo>
                    <a:pt x="10192" y="2281"/>
                    <a:pt x="7911" y="0"/>
                    <a:pt x="5096" y="0"/>
                  </a:cubicBezTo>
                  <a:close/>
                </a:path>
              </a:pathLst>
            </a:custGeom>
            <a:solidFill>
              <a:srgbClr val="D3DC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" name="Google Shape;14950;p85"/>
            <p:cNvSpPr/>
            <p:nvPr/>
          </p:nvSpPr>
          <p:spPr>
            <a:xfrm>
              <a:off x="2324033" y="2037254"/>
              <a:ext cx="254312" cy="264614"/>
            </a:xfrm>
            <a:custGeom>
              <a:avLst/>
              <a:gdLst/>
              <a:ahLst/>
              <a:cxnLst/>
              <a:rect l="l" t="t" r="r" b="b"/>
              <a:pathLst>
                <a:path w="9701" h="10094" extrusionOk="0">
                  <a:moveTo>
                    <a:pt x="5067" y="0"/>
                  </a:moveTo>
                  <a:lnTo>
                    <a:pt x="5067" y="0"/>
                  </a:lnTo>
                  <a:cubicBezTo>
                    <a:pt x="1718" y="693"/>
                    <a:pt x="0" y="4403"/>
                    <a:pt x="1603" y="7406"/>
                  </a:cubicBezTo>
                  <a:cubicBezTo>
                    <a:pt x="2546" y="9157"/>
                    <a:pt x="4320" y="10094"/>
                    <a:pt x="6115" y="10094"/>
                  </a:cubicBezTo>
                  <a:cubicBezTo>
                    <a:pt x="7397" y="10094"/>
                    <a:pt x="8691" y="9616"/>
                    <a:pt x="9701" y="8618"/>
                  </a:cubicBezTo>
                  <a:lnTo>
                    <a:pt x="9701" y="8618"/>
                  </a:lnTo>
                  <a:cubicBezTo>
                    <a:pt x="9354" y="8676"/>
                    <a:pt x="9008" y="8719"/>
                    <a:pt x="8647" y="8719"/>
                  </a:cubicBezTo>
                  <a:cubicBezTo>
                    <a:pt x="4100" y="8719"/>
                    <a:pt x="1834" y="3205"/>
                    <a:pt x="5067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" name="Google Shape;14951;p85"/>
            <p:cNvSpPr/>
            <p:nvPr/>
          </p:nvSpPr>
          <p:spPr>
            <a:xfrm>
              <a:off x="2405771" y="2035734"/>
              <a:ext cx="211948" cy="264169"/>
            </a:xfrm>
            <a:custGeom>
              <a:avLst/>
              <a:gdLst/>
              <a:ahLst/>
              <a:cxnLst/>
              <a:rect l="l" t="t" r="r" b="b"/>
              <a:pathLst>
                <a:path w="8085" h="10077" extrusionOk="0">
                  <a:moveTo>
                    <a:pt x="3725" y="0"/>
                  </a:moveTo>
                  <a:lnTo>
                    <a:pt x="4071" y="419"/>
                  </a:lnTo>
                  <a:cubicBezTo>
                    <a:pt x="4114" y="477"/>
                    <a:pt x="4129" y="549"/>
                    <a:pt x="4100" y="607"/>
                  </a:cubicBezTo>
                  <a:lnTo>
                    <a:pt x="3869" y="1155"/>
                  </a:lnTo>
                  <a:cubicBezTo>
                    <a:pt x="3853" y="1188"/>
                    <a:pt x="3823" y="1207"/>
                    <a:pt x="3792" y="1207"/>
                  </a:cubicBezTo>
                  <a:cubicBezTo>
                    <a:pt x="3768" y="1207"/>
                    <a:pt x="3744" y="1195"/>
                    <a:pt x="3725" y="1170"/>
                  </a:cubicBezTo>
                  <a:lnTo>
                    <a:pt x="3508" y="852"/>
                  </a:lnTo>
                  <a:cubicBezTo>
                    <a:pt x="3465" y="809"/>
                    <a:pt x="3407" y="780"/>
                    <a:pt x="3349" y="780"/>
                  </a:cubicBezTo>
                  <a:lnTo>
                    <a:pt x="3118" y="794"/>
                  </a:lnTo>
                  <a:cubicBezTo>
                    <a:pt x="3032" y="794"/>
                    <a:pt x="2960" y="838"/>
                    <a:pt x="2902" y="910"/>
                  </a:cubicBezTo>
                  <a:lnTo>
                    <a:pt x="2252" y="1892"/>
                  </a:lnTo>
                  <a:cubicBezTo>
                    <a:pt x="2194" y="1978"/>
                    <a:pt x="2238" y="2094"/>
                    <a:pt x="2353" y="2122"/>
                  </a:cubicBezTo>
                  <a:lnTo>
                    <a:pt x="2656" y="2180"/>
                  </a:lnTo>
                  <a:cubicBezTo>
                    <a:pt x="2667" y="2182"/>
                    <a:pt x="2677" y="2182"/>
                    <a:pt x="2688" y="2182"/>
                  </a:cubicBezTo>
                  <a:cubicBezTo>
                    <a:pt x="2778" y="2182"/>
                    <a:pt x="2861" y="2128"/>
                    <a:pt x="2887" y="2050"/>
                  </a:cubicBezTo>
                  <a:lnTo>
                    <a:pt x="3046" y="1646"/>
                  </a:lnTo>
                  <a:cubicBezTo>
                    <a:pt x="3063" y="1579"/>
                    <a:pt x="3124" y="1541"/>
                    <a:pt x="3186" y="1541"/>
                  </a:cubicBezTo>
                  <a:cubicBezTo>
                    <a:pt x="3231" y="1541"/>
                    <a:pt x="3276" y="1561"/>
                    <a:pt x="3306" y="1603"/>
                  </a:cubicBezTo>
                  <a:lnTo>
                    <a:pt x="3436" y="1776"/>
                  </a:lnTo>
                  <a:lnTo>
                    <a:pt x="3364" y="2310"/>
                  </a:lnTo>
                  <a:cubicBezTo>
                    <a:pt x="3364" y="2353"/>
                    <a:pt x="3335" y="2368"/>
                    <a:pt x="3292" y="2382"/>
                  </a:cubicBezTo>
                  <a:lnTo>
                    <a:pt x="2613" y="2483"/>
                  </a:lnTo>
                  <a:cubicBezTo>
                    <a:pt x="2584" y="2483"/>
                    <a:pt x="2555" y="2498"/>
                    <a:pt x="2526" y="2512"/>
                  </a:cubicBezTo>
                  <a:lnTo>
                    <a:pt x="1848" y="3017"/>
                  </a:lnTo>
                  <a:cubicBezTo>
                    <a:pt x="1776" y="3061"/>
                    <a:pt x="1733" y="3147"/>
                    <a:pt x="1718" y="3220"/>
                  </a:cubicBezTo>
                  <a:lnTo>
                    <a:pt x="1646" y="3494"/>
                  </a:lnTo>
                  <a:cubicBezTo>
                    <a:pt x="1617" y="3580"/>
                    <a:pt x="1545" y="3638"/>
                    <a:pt x="1458" y="3638"/>
                  </a:cubicBezTo>
                  <a:lnTo>
                    <a:pt x="1141" y="3595"/>
                  </a:lnTo>
                  <a:cubicBezTo>
                    <a:pt x="1069" y="3595"/>
                    <a:pt x="996" y="3638"/>
                    <a:pt x="967" y="3710"/>
                  </a:cubicBezTo>
                  <a:lnTo>
                    <a:pt x="794" y="4172"/>
                  </a:lnTo>
                  <a:cubicBezTo>
                    <a:pt x="765" y="4273"/>
                    <a:pt x="809" y="4374"/>
                    <a:pt x="910" y="4403"/>
                  </a:cubicBezTo>
                  <a:lnTo>
                    <a:pt x="1299" y="4519"/>
                  </a:lnTo>
                  <a:cubicBezTo>
                    <a:pt x="1317" y="4524"/>
                    <a:pt x="1335" y="4526"/>
                    <a:pt x="1353" y="4526"/>
                  </a:cubicBezTo>
                  <a:cubicBezTo>
                    <a:pt x="1435" y="4526"/>
                    <a:pt x="1509" y="4475"/>
                    <a:pt x="1545" y="4403"/>
                  </a:cubicBezTo>
                  <a:lnTo>
                    <a:pt x="1790" y="3855"/>
                  </a:lnTo>
                  <a:cubicBezTo>
                    <a:pt x="1834" y="3754"/>
                    <a:pt x="1906" y="3696"/>
                    <a:pt x="2007" y="3653"/>
                  </a:cubicBezTo>
                  <a:lnTo>
                    <a:pt x="2411" y="3523"/>
                  </a:lnTo>
                  <a:lnTo>
                    <a:pt x="2974" y="4201"/>
                  </a:lnTo>
                  <a:lnTo>
                    <a:pt x="2916" y="4360"/>
                  </a:lnTo>
                  <a:cubicBezTo>
                    <a:pt x="2887" y="4447"/>
                    <a:pt x="2931" y="4562"/>
                    <a:pt x="3032" y="4591"/>
                  </a:cubicBezTo>
                  <a:cubicBezTo>
                    <a:pt x="3046" y="4591"/>
                    <a:pt x="3075" y="4605"/>
                    <a:pt x="3089" y="4605"/>
                  </a:cubicBezTo>
                  <a:cubicBezTo>
                    <a:pt x="3176" y="4605"/>
                    <a:pt x="3248" y="4548"/>
                    <a:pt x="3277" y="4475"/>
                  </a:cubicBezTo>
                  <a:lnTo>
                    <a:pt x="3320" y="4317"/>
                  </a:lnTo>
                  <a:cubicBezTo>
                    <a:pt x="3364" y="4201"/>
                    <a:pt x="3335" y="4071"/>
                    <a:pt x="3263" y="3970"/>
                  </a:cubicBezTo>
                  <a:lnTo>
                    <a:pt x="2801" y="3407"/>
                  </a:lnTo>
                  <a:lnTo>
                    <a:pt x="2916" y="3364"/>
                  </a:lnTo>
                  <a:lnTo>
                    <a:pt x="3306" y="3609"/>
                  </a:lnTo>
                  <a:cubicBezTo>
                    <a:pt x="3393" y="3667"/>
                    <a:pt x="3450" y="3754"/>
                    <a:pt x="3479" y="3855"/>
                  </a:cubicBezTo>
                  <a:lnTo>
                    <a:pt x="3566" y="4273"/>
                  </a:lnTo>
                  <a:cubicBezTo>
                    <a:pt x="3580" y="4360"/>
                    <a:pt x="3652" y="4418"/>
                    <a:pt x="3739" y="4418"/>
                  </a:cubicBezTo>
                  <a:lnTo>
                    <a:pt x="3782" y="4418"/>
                  </a:lnTo>
                  <a:cubicBezTo>
                    <a:pt x="3883" y="4403"/>
                    <a:pt x="3941" y="4302"/>
                    <a:pt x="3927" y="4201"/>
                  </a:cubicBezTo>
                  <a:lnTo>
                    <a:pt x="3883" y="3956"/>
                  </a:lnTo>
                  <a:cubicBezTo>
                    <a:pt x="3855" y="3869"/>
                    <a:pt x="3912" y="3797"/>
                    <a:pt x="3999" y="3783"/>
                  </a:cubicBezTo>
                  <a:cubicBezTo>
                    <a:pt x="4071" y="3768"/>
                    <a:pt x="4114" y="3725"/>
                    <a:pt x="4129" y="3667"/>
                  </a:cubicBezTo>
                  <a:lnTo>
                    <a:pt x="4215" y="3234"/>
                  </a:lnTo>
                  <a:cubicBezTo>
                    <a:pt x="4244" y="3147"/>
                    <a:pt x="4316" y="3104"/>
                    <a:pt x="4403" y="3104"/>
                  </a:cubicBezTo>
                  <a:lnTo>
                    <a:pt x="4490" y="3104"/>
                  </a:lnTo>
                  <a:cubicBezTo>
                    <a:pt x="4533" y="3104"/>
                    <a:pt x="4591" y="3090"/>
                    <a:pt x="4620" y="3061"/>
                  </a:cubicBezTo>
                  <a:cubicBezTo>
                    <a:pt x="4649" y="3017"/>
                    <a:pt x="4706" y="3003"/>
                    <a:pt x="4750" y="3003"/>
                  </a:cubicBezTo>
                  <a:lnTo>
                    <a:pt x="5024" y="3032"/>
                  </a:lnTo>
                  <a:cubicBezTo>
                    <a:pt x="5082" y="3046"/>
                    <a:pt x="5125" y="3090"/>
                    <a:pt x="5139" y="3147"/>
                  </a:cubicBezTo>
                  <a:lnTo>
                    <a:pt x="5168" y="3263"/>
                  </a:lnTo>
                  <a:cubicBezTo>
                    <a:pt x="5183" y="3349"/>
                    <a:pt x="5139" y="3451"/>
                    <a:pt x="5053" y="3479"/>
                  </a:cubicBezTo>
                  <a:lnTo>
                    <a:pt x="4259" y="3710"/>
                  </a:lnTo>
                  <a:cubicBezTo>
                    <a:pt x="4158" y="3739"/>
                    <a:pt x="4129" y="3840"/>
                    <a:pt x="4201" y="3912"/>
                  </a:cubicBezTo>
                  <a:lnTo>
                    <a:pt x="4273" y="3999"/>
                  </a:lnTo>
                  <a:cubicBezTo>
                    <a:pt x="4302" y="4028"/>
                    <a:pt x="4345" y="4057"/>
                    <a:pt x="4403" y="4057"/>
                  </a:cubicBezTo>
                  <a:lnTo>
                    <a:pt x="4865" y="4014"/>
                  </a:lnTo>
                  <a:cubicBezTo>
                    <a:pt x="4952" y="4014"/>
                    <a:pt x="5024" y="4071"/>
                    <a:pt x="5038" y="4158"/>
                  </a:cubicBezTo>
                  <a:lnTo>
                    <a:pt x="5067" y="4273"/>
                  </a:lnTo>
                  <a:cubicBezTo>
                    <a:pt x="5096" y="4475"/>
                    <a:pt x="4952" y="4663"/>
                    <a:pt x="4750" y="4692"/>
                  </a:cubicBezTo>
                  <a:lnTo>
                    <a:pt x="3855" y="4764"/>
                  </a:lnTo>
                  <a:cubicBezTo>
                    <a:pt x="3754" y="4764"/>
                    <a:pt x="3696" y="4865"/>
                    <a:pt x="3725" y="4966"/>
                  </a:cubicBezTo>
                  <a:cubicBezTo>
                    <a:pt x="3750" y="5070"/>
                    <a:pt x="3661" y="5173"/>
                    <a:pt x="3559" y="5173"/>
                  </a:cubicBezTo>
                  <a:cubicBezTo>
                    <a:pt x="3547" y="5173"/>
                    <a:pt x="3535" y="5171"/>
                    <a:pt x="3523" y="5168"/>
                  </a:cubicBezTo>
                  <a:lnTo>
                    <a:pt x="2859" y="4937"/>
                  </a:lnTo>
                  <a:cubicBezTo>
                    <a:pt x="2772" y="4909"/>
                    <a:pt x="2700" y="4836"/>
                    <a:pt x="2685" y="4750"/>
                  </a:cubicBezTo>
                  <a:cubicBezTo>
                    <a:pt x="2671" y="4620"/>
                    <a:pt x="2555" y="4533"/>
                    <a:pt x="2440" y="4533"/>
                  </a:cubicBezTo>
                  <a:lnTo>
                    <a:pt x="1805" y="4548"/>
                  </a:lnTo>
                  <a:cubicBezTo>
                    <a:pt x="1574" y="4562"/>
                    <a:pt x="1357" y="4605"/>
                    <a:pt x="1155" y="4692"/>
                  </a:cubicBezTo>
                  <a:lnTo>
                    <a:pt x="939" y="4793"/>
                  </a:lnTo>
                  <a:cubicBezTo>
                    <a:pt x="809" y="4851"/>
                    <a:pt x="737" y="4966"/>
                    <a:pt x="722" y="5096"/>
                  </a:cubicBezTo>
                  <a:lnTo>
                    <a:pt x="722" y="5284"/>
                  </a:lnTo>
                  <a:lnTo>
                    <a:pt x="87" y="6006"/>
                  </a:lnTo>
                  <a:cubicBezTo>
                    <a:pt x="44" y="6063"/>
                    <a:pt x="0" y="6150"/>
                    <a:pt x="0" y="6237"/>
                  </a:cubicBezTo>
                  <a:lnTo>
                    <a:pt x="0" y="7002"/>
                  </a:lnTo>
                  <a:cubicBezTo>
                    <a:pt x="0" y="7146"/>
                    <a:pt x="58" y="7290"/>
                    <a:pt x="159" y="7391"/>
                  </a:cubicBezTo>
                  <a:lnTo>
                    <a:pt x="722" y="7925"/>
                  </a:lnTo>
                  <a:cubicBezTo>
                    <a:pt x="809" y="8012"/>
                    <a:pt x="924" y="8055"/>
                    <a:pt x="1040" y="8070"/>
                  </a:cubicBezTo>
                  <a:lnTo>
                    <a:pt x="2700" y="8214"/>
                  </a:lnTo>
                  <a:cubicBezTo>
                    <a:pt x="2801" y="8229"/>
                    <a:pt x="2887" y="8315"/>
                    <a:pt x="2873" y="8416"/>
                  </a:cubicBezTo>
                  <a:lnTo>
                    <a:pt x="2859" y="8503"/>
                  </a:lnTo>
                  <a:cubicBezTo>
                    <a:pt x="2844" y="8618"/>
                    <a:pt x="2902" y="8748"/>
                    <a:pt x="3003" y="8820"/>
                  </a:cubicBezTo>
                  <a:lnTo>
                    <a:pt x="3407" y="9124"/>
                  </a:lnTo>
                  <a:lnTo>
                    <a:pt x="3335" y="9326"/>
                  </a:lnTo>
                  <a:cubicBezTo>
                    <a:pt x="3306" y="9470"/>
                    <a:pt x="3349" y="9614"/>
                    <a:pt x="3450" y="9701"/>
                  </a:cubicBezTo>
                  <a:lnTo>
                    <a:pt x="3883" y="10076"/>
                  </a:lnTo>
                  <a:cubicBezTo>
                    <a:pt x="4302" y="10004"/>
                    <a:pt x="4721" y="9874"/>
                    <a:pt x="5096" y="9701"/>
                  </a:cubicBezTo>
                  <a:lnTo>
                    <a:pt x="5774" y="8893"/>
                  </a:lnTo>
                  <a:cubicBezTo>
                    <a:pt x="5890" y="8763"/>
                    <a:pt x="5977" y="8618"/>
                    <a:pt x="6034" y="8460"/>
                  </a:cubicBezTo>
                  <a:lnTo>
                    <a:pt x="6785" y="6727"/>
                  </a:lnTo>
                  <a:cubicBezTo>
                    <a:pt x="6872" y="6540"/>
                    <a:pt x="6742" y="6323"/>
                    <a:pt x="6540" y="6323"/>
                  </a:cubicBezTo>
                  <a:cubicBezTo>
                    <a:pt x="6526" y="6324"/>
                    <a:pt x="6512" y="6325"/>
                    <a:pt x="6498" y="6325"/>
                  </a:cubicBezTo>
                  <a:cubicBezTo>
                    <a:pt x="6296" y="6325"/>
                    <a:pt x="6097" y="6226"/>
                    <a:pt x="5962" y="6063"/>
                  </a:cubicBezTo>
                  <a:lnTo>
                    <a:pt x="5226" y="5168"/>
                  </a:lnTo>
                  <a:cubicBezTo>
                    <a:pt x="5109" y="5030"/>
                    <a:pt x="5227" y="4868"/>
                    <a:pt x="5361" y="4868"/>
                  </a:cubicBezTo>
                  <a:cubicBezTo>
                    <a:pt x="5409" y="4868"/>
                    <a:pt x="5459" y="4888"/>
                    <a:pt x="5500" y="4937"/>
                  </a:cubicBezTo>
                  <a:lnTo>
                    <a:pt x="6251" y="5832"/>
                  </a:lnTo>
                  <a:cubicBezTo>
                    <a:pt x="6309" y="5919"/>
                    <a:pt x="6410" y="5962"/>
                    <a:pt x="6511" y="5962"/>
                  </a:cubicBezTo>
                  <a:cubicBezTo>
                    <a:pt x="6626" y="5962"/>
                    <a:pt x="6727" y="5890"/>
                    <a:pt x="6785" y="5803"/>
                  </a:cubicBezTo>
                  <a:lnTo>
                    <a:pt x="7218" y="4937"/>
                  </a:lnTo>
                  <a:cubicBezTo>
                    <a:pt x="7261" y="4851"/>
                    <a:pt x="7232" y="4764"/>
                    <a:pt x="7160" y="4706"/>
                  </a:cubicBezTo>
                  <a:lnTo>
                    <a:pt x="7045" y="4620"/>
                  </a:lnTo>
                  <a:cubicBezTo>
                    <a:pt x="6987" y="4591"/>
                    <a:pt x="6973" y="4519"/>
                    <a:pt x="7016" y="4475"/>
                  </a:cubicBezTo>
                  <a:lnTo>
                    <a:pt x="7074" y="4374"/>
                  </a:lnTo>
                  <a:cubicBezTo>
                    <a:pt x="7139" y="4276"/>
                    <a:pt x="7251" y="4224"/>
                    <a:pt x="7365" y="4224"/>
                  </a:cubicBezTo>
                  <a:cubicBezTo>
                    <a:pt x="7452" y="4224"/>
                    <a:pt x="7539" y="4254"/>
                    <a:pt x="7608" y="4317"/>
                  </a:cubicBezTo>
                  <a:lnTo>
                    <a:pt x="8084" y="4779"/>
                  </a:lnTo>
                  <a:cubicBezTo>
                    <a:pt x="8070" y="4576"/>
                    <a:pt x="8041" y="4360"/>
                    <a:pt x="8012" y="4158"/>
                  </a:cubicBezTo>
                  <a:cubicBezTo>
                    <a:pt x="7622" y="1993"/>
                    <a:pt x="5904" y="318"/>
                    <a:pt x="3725" y="0"/>
                  </a:cubicBezTo>
                  <a:close/>
                </a:path>
              </a:pathLst>
            </a:custGeom>
            <a:solidFill>
              <a:srgbClr val="BB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" name="Google Shape;14952;p85"/>
            <p:cNvSpPr/>
            <p:nvPr/>
          </p:nvSpPr>
          <p:spPr>
            <a:xfrm>
              <a:off x="2437177" y="2084939"/>
              <a:ext cx="17066" cy="27264"/>
            </a:xfrm>
            <a:custGeom>
              <a:avLst/>
              <a:gdLst/>
              <a:ahLst/>
              <a:cxnLst/>
              <a:rect l="l" t="t" r="r" b="b"/>
              <a:pathLst>
                <a:path w="651" h="1040" extrusionOk="0">
                  <a:moveTo>
                    <a:pt x="462" y="0"/>
                  </a:moveTo>
                  <a:cubicBezTo>
                    <a:pt x="361" y="0"/>
                    <a:pt x="289" y="87"/>
                    <a:pt x="289" y="188"/>
                  </a:cubicBezTo>
                  <a:lnTo>
                    <a:pt x="289" y="577"/>
                  </a:lnTo>
                  <a:lnTo>
                    <a:pt x="130" y="736"/>
                  </a:lnTo>
                  <a:cubicBezTo>
                    <a:pt x="0" y="837"/>
                    <a:pt x="87" y="1039"/>
                    <a:pt x="246" y="1039"/>
                  </a:cubicBezTo>
                  <a:cubicBezTo>
                    <a:pt x="289" y="1039"/>
                    <a:pt x="332" y="1025"/>
                    <a:pt x="376" y="996"/>
                  </a:cubicBezTo>
                  <a:lnTo>
                    <a:pt x="592" y="794"/>
                  </a:lnTo>
                  <a:cubicBezTo>
                    <a:pt x="636" y="751"/>
                    <a:pt x="650" y="707"/>
                    <a:pt x="650" y="650"/>
                  </a:cubicBezTo>
                  <a:lnTo>
                    <a:pt x="650" y="188"/>
                  </a:lnTo>
                  <a:cubicBezTo>
                    <a:pt x="650" y="87"/>
                    <a:pt x="563" y="0"/>
                    <a:pt x="462" y="0"/>
                  </a:cubicBezTo>
                  <a:close/>
                </a:path>
              </a:pathLst>
            </a:custGeom>
            <a:solidFill>
              <a:srgbClr val="BB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" name="Google Shape;14953;p85"/>
            <p:cNvSpPr/>
            <p:nvPr/>
          </p:nvSpPr>
          <p:spPr>
            <a:xfrm>
              <a:off x="2405771" y="2174621"/>
              <a:ext cx="153279" cy="125281"/>
            </a:xfrm>
            <a:custGeom>
              <a:avLst/>
              <a:gdLst/>
              <a:ahLst/>
              <a:cxnLst/>
              <a:rect l="l" t="t" r="r" b="b"/>
              <a:pathLst>
                <a:path w="5847" h="4779" extrusionOk="0">
                  <a:moveTo>
                    <a:pt x="693" y="0"/>
                  </a:moveTo>
                  <a:lnTo>
                    <a:pt x="87" y="708"/>
                  </a:lnTo>
                  <a:cubicBezTo>
                    <a:pt x="29" y="765"/>
                    <a:pt x="0" y="852"/>
                    <a:pt x="0" y="939"/>
                  </a:cubicBezTo>
                  <a:lnTo>
                    <a:pt x="0" y="1704"/>
                  </a:lnTo>
                  <a:cubicBezTo>
                    <a:pt x="0" y="1848"/>
                    <a:pt x="58" y="1992"/>
                    <a:pt x="159" y="2079"/>
                  </a:cubicBezTo>
                  <a:lnTo>
                    <a:pt x="708" y="2627"/>
                  </a:lnTo>
                  <a:cubicBezTo>
                    <a:pt x="794" y="2714"/>
                    <a:pt x="910" y="2757"/>
                    <a:pt x="1025" y="2772"/>
                  </a:cubicBezTo>
                  <a:lnTo>
                    <a:pt x="2700" y="2916"/>
                  </a:lnTo>
                  <a:cubicBezTo>
                    <a:pt x="2801" y="2931"/>
                    <a:pt x="2873" y="3017"/>
                    <a:pt x="2859" y="3118"/>
                  </a:cubicBezTo>
                  <a:lnTo>
                    <a:pt x="2844" y="3205"/>
                  </a:lnTo>
                  <a:cubicBezTo>
                    <a:pt x="2830" y="3320"/>
                    <a:pt x="2887" y="3450"/>
                    <a:pt x="2988" y="3522"/>
                  </a:cubicBezTo>
                  <a:lnTo>
                    <a:pt x="3393" y="3826"/>
                  </a:lnTo>
                  <a:lnTo>
                    <a:pt x="3335" y="4028"/>
                  </a:lnTo>
                  <a:cubicBezTo>
                    <a:pt x="3292" y="4172"/>
                    <a:pt x="3335" y="4316"/>
                    <a:pt x="3436" y="4403"/>
                  </a:cubicBezTo>
                  <a:lnTo>
                    <a:pt x="3869" y="4778"/>
                  </a:lnTo>
                  <a:lnTo>
                    <a:pt x="3883" y="4778"/>
                  </a:lnTo>
                  <a:cubicBezTo>
                    <a:pt x="4187" y="4721"/>
                    <a:pt x="4490" y="4648"/>
                    <a:pt x="4778" y="4533"/>
                  </a:cubicBezTo>
                  <a:lnTo>
                    <a:pt x="4851" y="4504"/>
                  </a:lnTo>
                  <a:lnTo>
                    <a:pt x="5038" y="4432"/>
                  </a:lnTo>
                  <a:lnTo>
                    <a:pt x="5096" y="4403"/>
                  </a:lnTo>
                  <a:lnTo>
                    <a:pt x="5760" y="3595"/>
                  </a:lnTo>
                  <a:cubicBezTo>
                    <a:pt x="5803" y="3551"/>
                    <a:pt x="5818" y="3522"/>
                    <a:pt x="5847" y="3479"/>
                  </a:cubicBezTo>
                  <a:lnTo>
                    <a:pt x="5529" y="3479"/>
                  </a:lnTo>
                  <a:cubicBezTo>
                    <a:pt x="3349" y="3479"/>
                    <a:pt x="1401" y="2079"/>
                    <a:pt x="693" y="0"/>
                  </a:cubicBezTo>
                  <a:close/>
                </a:path>
              </a:pathLst>
            </a:custGeom>
            <a:solidFill>
              <a:srgbClr val="AD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" name="Google Shape;14954;p85"/>
            <p:cNvSpPr/>
            <p:nvPr/>
          </p:nvSpPr>
          <p:spPr>
            <a:xfrm>
              <a:off x="2329827" y="2084651"/>
              <a:ext cx="362422" cy="269857"/>
            </a:xfrm>
            <a:custGeom>
              <a:avLst/>
              <a:gdLst/>
              <a:ahLst/>
              <a:cxnLst/>
              <a:rect l="l" t="t" r="r" b="b"/>
              <a:pathLst>
                <a:path w="13825" h="10294" extrusionOk="0">
                  <a:moveTo>
                    <a:pt x="12099" y="0"/>
                  </a:moveTo>
                  <a:cubicBezTo>
                    <a:pt x="11949" y="0"/>
                    <a:pt x="11796" y="149"/>
                    <a:pt x="11891" y="329"/>
                  </a:cubicBezTo>
                  <a:cubicBezTo>
                    <a:pt x="13305" y="3331"/>
                    <a:pt x="12295" y="6911"/>
                    <a:pt x="9523" y="8730"/>
                  </a:cubicBezTo>
                  <a:cubicBezTo>
                    <a:pt x="8406" y="9463"/>
                    <a:pt x="7140" y="9818"/>
                    <a:pt x="5883" y="9818"/>
                  </a:cubicBezTo>
                  <a:cubicBezTo>
                    <a:pt x="4020" y="9818"/>
                    <a:pt x="2178" y="9037"/>
                    <a:pt x="876" y="7546"/>
                  </a:cubicBezTo>
                  <a:lnTo>
                    <a:pt x="876" y="7546"/>
                  </a:lnTo>
                  <a:lnTo>
                    <a:pt x="1641" y="7806"/>
                  </a:lnTo>
                  <a:cubicBezTo>
                    <a:pt x="1674" y="7819"/>
                    <a:pt x="1705" y="7825"/>
                    <a:pt x="1733" y="7825"/>
                  </a:cubicBezTo>
                  <a:cubicBezTo>
                    <a:pt x="1957" y="7825"/>
                    <a:pt x="2042" y="7464"/>
                    <a:pt x="1786" y="7388"/>
                  </a:cubicBezTo>
                  <a:lnTo>
                    <a:pt x="313" y="6897"/>
                  </a:lnTo>
                  <a:cubicBezTo>
                    <a:pt x="287" y="6887"/>
                    <a:pt x="261" y="6883"/>
                    <a:pt x="236" y="6883"/>
                  </a:cubicBezTo>
                  <a:cubicBezTo>
                    <a:pt x="107" y="6883"/>
                    <a:pt x="1" y="6997"/>
                    <a:pt x="25" y="7142"/>
                  </a:cubicBezTo>
                  <a:lnTo>
                    <a:pt x="270" y="8860"/>
                  </a:lnTo>
                  <a:cubicBezTo>
                    <a:pt x="284" y="8961"/>
                    <a:pt x="371" y="9048"/>
                    <a:pt x="487" y="9048"/>
                  </a:cubicBezTo>
                  <a:lnTo>
                    <a:pt x="515" y="9048"/>
                  </a:lnTo>
                  <a:cubicBezTo>
                    <a:pt x="631" y="9019"/>
                    <a:pt x="718" y="8918"/>
                    <a:pt x="703" y="8802"/>
                  </a:cubicBezTo>
                  <a:lnTo>
                    <a:pt x="573" y="7878"/>
                  </a:lnTo>
                  <a:lnTo>
                    <a:pt x="573" y="7878"/>
                  </a:lnTo>
                  <a:cubicBezTo>
                    <a:pt x="1964" y="9467"/>
                    <a:pt x="3921" y="10294"/>
                    <a:pt x="5902" y="10294"/>
                  </a:cubicBezTo>
                  <a:cubicBezTo>
                    <a:pt x="7252" y="10294"/>
                    <a:pt x="8612" y="9910"/>
                    <a:pt x="9812" y="9120"/>
                  </a:cubicBezTo>
                  <a:cubicBezTo>
                    <a:pt x="12757" y="7171"/>
                    <a:pt x="13825" y="3331"/>
                    <a:pt x="12295" y="141"/>
                  </a:cubicBezTo>
                  <a:cubicBezTo>
                    <a:pt x="12255" y="41"/>
                    <a:pt x="12177" y="0"/>
                    <a:pt x="12099" y="0"/>
                  </a:cubicBez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" name="Google Shape;14955;p85"/>
            <p:cNvSpPr/>
            <p:nvPr/>
          </p:nvSpPr>
          <p:spPr>
            <a:xfrm>
              <a:off x="2276348" y="1981809"/>
              <a:ext cx="361793" cy="268704"/>
            </a:xfrm>
            <a:custGeom>
              <a:avLst/>
              <a:gdLst/>
              <a:ahLst/>
              <a:cxnLst/>
              <a:rect l="l" t="t" r="r" b="b"/>
              <a:pathLst>
                <a:path w="13801" h="10250" extrusionOk="0">
                  <a:moveTo>
                    <a:pt x="7918" y="1"/>
                  </a:moveTo>
                  <a:cubicBezTo>
                    <a:pt x="6569" y="1"/>
                    <a:pt x="5210" y="385"/>
                    <a:pt x="4013" y="1177"/>
                  </a:cubicBezTo>
                  <a:cubicBezTo>
                    <a:pt x="1069" y="3126"/>
                    <a:pt x="0" y="6937"/>
                    <a:pt x="1516" y="10141"/>
                  </a:cubicBezTo>
                  <a:cubicBezTo>
                    <a:pt x="1559" y="10217"/>
                    <a:pt x="1628" y="10249"/>
                    <a:pt x="1698" y="10249"/>
                  </a:cubicBezTo>
                  <a:cubicBezTo>
                    <a:pt x="1841" y="10249"/>
                    <a:pt x="1988" y="10114"/>
                    <a:pt x="1920" y="9939"/>
                  </a:cubicBezTo>
                  <a:cubicBezTo>
                    <a:pt x="1487" y="9059"/>
                    <a:pt x="1271" y="8091"/>
                    <a:pt x="1271" y="7110"/>
                  </a:cubicBezTo>
                  <a:cubicBezTo>
                    <a:pt x="1271" y="4338"/>
                    <a:pt x="2989" y="1855"/>
                    <a:pt x="5587" y="874"/>
                  </a:cubicBezTo>
                  <a:cubicBezTo>
                    <a:pt x="6347" y="591"/>
                    <a:pt x="7136" y="454"/>
                    <a:pt x="7917" y="454"/>
                  </a:cubicBezTo>
                  <a:cubicBezTo>
                    <a:pt x="9805" y="454"/>
                    <a:pt x="11648" y="1255"/>
                    <a:pt x="12935" y="2736"/>
                  </a:cubicBezTo>
                  <a:lnTo>
                    <a:pt x="12169" y="2476"/>
                  </a:lnTo>
                  <a:cubicBezTo>
                    <a:pt x="12143" y="2468"/>
                    <a:pt x="12118" y="2464"/>
                    <a:pt x="12095" y="2464"/>
                  </a:cubicBezTo>
                  <a:cubicBezTo>
                    <a:pt x="11874" y="2464"/>
                    <a:pt x="11790" y="2803"/>
                    <a:pt x="12025" y="2895"/>
                  </a:cubicBezTo>
                  <a:lnTo>
                    <a:pt x="13498" y="3386"/>
                  </a:lnTo>
                  <a:cubicBezTo>
                    <a:pt x="13526" y="3386"/>
                    <a:pt x="13541" y="3400"/>
                    <a:pt x="13570" y="3400"/>
                  </a:cubicBezTo>
                  <a:cubicBezTo>
                    <a:pt x="13700" y="3400"/>
                    <a:pt x="13801" y="3270"/>
                    <a:pt x="13786" y="3140"/>
                  </a:cubicBezTo>
                  <a:lnTo>
                    <a:pt x="13541" y="1422"/>
                  </a:lnTo>
                  <a:cubicBezTo>
                    <a:pt x="13528" y="1280"/>
                    <a:pt x="13425" y="1216"/>
                    <a:pt x="13322" y="1216"/>
                  </a:cubicBezTo>
                  <a:cubicBezTo>
                    <a:pt x="13195" y="1216"/>
                    <a:pt x="13068" y="1313"/>
                    <a:pt x="13108" y="1480"/>
                  </a:cubicBezTo>
                  <a:lnTo>
                    <a:pt x="13238" y="2389"/>
                  </a:lnTo>
                  <a:cubicBezTo>
                    <a:pt x="11841" y="821"/>
                    <a:pt x="9889" y="1"/>
                    <a:pt x="7918" y="1"/>
                  </a:cubicBez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9" name="Google Shape;14956;p85"/>
          <p:cNvGrpSpPr/>
          <p:nvPr/>
        </p:nvGrpSpPr>
        <p:grpSpPr>
          <a:xfrm>
            <a:off x="2785900" y="1626931"/>
            <a:ext cx="372017" cy="316310"/>
            <a:chOff x="2774354" y="2009990"/>
            <a:chExt cx="372017" cy="316310"/>
          </a:xfrm>
        </p:grpSpPr>
        <p:sp>
          <p:nvSpPr>
            <p:cNvPr id="80" name="Google Shape;14957;p85"/>
            <p:cNvSpPr/>
            <p:nvPr/>
          </p:nvSpPr>
          <p:spPr>
            <a:xfrm>
              <a:off x="2948055" y="2090995"/>
              <a:ext cx="191134" cy="174094"/>
            </a:xfrm>
            <a:custGeom>
              <a:avLst/>
              <a:gdLst/>
              <a:ahLst/>
              <a:cxnLst/>
              <a:rect l="l" t="t" r="r" b="b"/>
              <a:pathLst>
                <a:path w="7291" h="6641" extrusionOk="0">
                  <a:moveTo>
                    <a:pt x="4591" y="0"/>
                  </a:moveTo>
                  <a:lnTo>
                    <a:pt x="3191" y="1068"/>
                  </a:lnTo>
                  <a:lnTo>
                    <a:pt x="2021" y="679"/>
                  </a:lnTo>
                  <a:lnTo>
                    <a:pt x="0" y="2324"/>
                  </a:lnTo>
                  <a:lnTo>
                    <a:pt x="3118" y="6640"/>
                  </a:lnTo>
                  <a:lnTo>
                    <a:pt x="7290" y="3667"/>
                  </a:lnTo>
                  <a:lnTo>
                    <a:pt x="4591" y="0"/>
                  </a:lnTo>
                  <a:close/>
                </a:path>
              </a:pathLst>
            </a:custGeom>
            <a:solidFill>
              <a:srgbClr val="F4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" name="Google Shape;14958;p85"/>
            <p:cNvSpPr/>
            <p:nvPr/>
          </p:nvSpPr>
          <p:spPr>
            <a:xfrm>
              <a:off x="3033568" y="2009990"/>
              <a:ext cx="112803" cy="206889"/>
            </a:xfrm>
            <a:custGeom>
              <a:avLst/>
              <a:gdLst/>
              <a:ahLst/>
              <a:cxnLst/>
              <a:rect l="l" t="t" r="r" b="b"/>
              <a:pathLst>
                <a:path w="4303" h="7892" extrusionOk="0">
                  <a:moveTo>
                    <a:pt x="4302" y="1"/>
                  </a:moveTo>
                  <a:lnTo>
                    <a:pt x="131" y="2960"/>
                  </a:lnTo>
                  <a:cubicBezTo>
                    <a:pt x="30" y="3032"/>
                    <a:pt x="1" y="3177"/>
                    <a:pt x="87" y="3278"/>
                  </a:cubicBezTo>
                  <a:lnTo>
                    <a:pt x="3581" y="7810"/>
                  </a:lnTo>
                  <a:cubicBezTo>
                    <a:pt x="3631" y="7861"/>
                    <a:pt x="3696" y="7892"/>
                    <a:pt x="3761" y="7892"/>
                  </a:cubicBezTo>
                  <a:cubicBezTo>
                    <a:pt x="3809" y="7892"/>
                    <a:pt x="3856" y="7876"/>
                    <a:pt x="3898" y="7839"/>
                  </a:cubicBezTo>
                  <a:lnTo>
                    <a:pt x="4302" y="7522"/>
                  </a:lnTo>
                  <a:lnTo>
                    <a:pt x="4302" y="1"/>
                  </a:lnTo>
                  <a:close/>
                </a:path>
              </a:pathLst>
            </a:custGeom>
            <a:solidFill>
              <a:srgbClr val="A0AF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" name="Google Shape;14959;p85"/>
            <p:cNvSpPr/>
            <p:nvPr/>
          </p:nvSpPr>
          <p:spPr>
            <a:xfrm>
              <a:off x="3110404" y="2165524"/>
              <a:ext cx="35600" cy="51355"/>
            </a:xfrm>
            <a:custGeom>
              <a:avLst/>
              <a:gdLst/>
              <a:ahLst/>
              <a:cxnLst/>
              <a:rect l="l" t="t" r="r" b="b"/>
              <a:pathLst>
                <a:path w="1358" h="1959" extrusionOk="0">
                  <a:moveTo>
                    <a:pt x="1357" y="1"/>
                  </a:moveTo>
                  <a:lnTo>
                    <a:pt x="0" y="1040"/>
                  </a:lnTo>
                  <a:lnTo>
                    <a:pt x="650" y="1877"/>
                  </a:lnTo>
                  <a:cubicBezTo>
                    <a:pt x="692" y="1928"/>
                    <a:pt x="758" y="1959"/>
                    <a:pt x="823" y="1959"/>
                  </a:cubicBezTo>
                  <a:cubicBezTo>
                    <a:pt x="870" y="1959"/>
                    <a:pt x="917" y="1943"/>
                    <a:pt x="953" y="1906"/>
                  </a:cubicBezTo>
                  <a:lnTo>
                    <a:pt x="1357" y="1589"/>
                  </a:lnTo>
                  <a:lnTo>
                    <a:pt x="1357" y="1"/>
                  </a:lnTo>
                  <a:close/>
                </a:path>
              </a:pathLst>
            </a:custGeom>
            <a:solidFill>
              <a:srgbClr val="8699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" name="Google Shape;14960;p85"/>
            <p:cNvSpPr/>
            <p:nvPr/>
          </p:nvSpPr>
          <p:spPr>
            <a:xfrm>
              <a:off x="2960533" y="2148510"/>
              <a:ext cx="145336" cy="96733"/>
            </a:xfrm>
            <a:custGeom>
              <a:avLst/>
              <a:gdLst/>
              <a:ahLst/>
              <a:cxnLst/>
              <a:rect l="l" t="t" r="r" b="b"/>
              <a:pathLst>
                <a:path w="5544" h="3690" extrusionOk="0">
                  <a:moveTo>
                    <a:pt x="636" y="0"/>
                  </a:moveTo>
                  <a:lnTo>
                    <a:pt x="1" y="1169"/>
                  </a:lnTo>
                  <a:lnTo>
                    <a:pt x="4476" y="3609"/>
                  </a:lnTo>
                  <a:cubicBezTo>
                    <a:pt x="4575" y="3663"/>
                    <a:pt x="4682" y="3689"/>
                    <a:pt x="4789" y="3689"/>
                  </a:cubicBezTo>
                  <a:cubicBezTo>
                    <a:pt x="5023" y="3689"/>
                    <a:pt x="5252" y="3563"/>
                    <a:pt x="5371" y="3335"/>
                  </a:cubicBezTo>
                  <a:cubicBezTo>
                    <a:pt x="5544" y="3017"/>
                    <a:pt x="5428" y="2613"/>
                    <a:pt x="5111" y="2440"/>
                  </a:cubicBezTo>
                  <a:lnTo>
                    <a:pt x="636" y="0"/>
                  </a:lnTo>
                  <a:close/>
                </a:path>
              </a:pathLst>
            </a:custGeom>
            <a:solidFill>
              <a:srgbClr val="F8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" name="Google Shape;14961;p85"/>
            <p:cNvSpPr/>
            <p:nvPr/>
          </p:nvSpPr>
          <p:spPr>
            <a:xfrm>
              <a:off x="3017315" y="2196930"/>
              <a:ext cx="85540" cy="48419"/>
            </a:xfrm>
            <a:custGeom>
              <a:avLst/>
              <a:gdLst/>
              <a:ahLst/>
              <a:cxnLst/>
              <a:rect l="l" t="t" r="r" b="b"/>
              <a:pathLst>
                <a:path w="3263" h="1847" extrusionOk="0">
                  <a:moveTo>
                    <a:pt x="289" y="1"/>
                  </a:moveTo>
                  <a:lnTo>
                    <a:pt x="0" y="506"/>
                  </a:lnTo>
                  <a:lnTo>
                    <a:pt x="2310" y="1762"/>
                  </a:lnTo>
                  <a:cubicBezTo>
                    <a:pt x="2412" y="1820"/>
                    <a:pt x="2522" y="1847"/>
                    <a:pt x="2630" y="1847"/>
                  </a:cubicBezTo>
                  <a:cubicBezTo>
                    <a:pt x="2901" y="1847"/>
                    <a:pt x="3159" y="1676"/>
                    <a:pt x="3262" y="1387"/>
                  </a:cubicBezTo>
                  <a:lnTo>
                    <a:pt x="3262" y="1387"/>
                  </a:lnTo>
                  <a:cubicBezTo>
                    <a:pt x="3187" y="1410"/>
                    <a:pt x="3112" y="1421"/>
                    <a:pt x="3039" y="1421"/>
                  </a:cubicBezTo>
                  <a:cubicBezTo>
                    <a:pt x="2929" y="1421"/>
                    <a:pt x="2824" y="1395"/>
                    <a:pt x="2728" y="1343"/>
                  </a:cubicBezTo>
                  <a:lnTo>
                    <a:pt x="289" y="1"/>
                  </a:lnTo>
                  <a:close/>
                </a:path>
              </a:pathLst>
            </a:custGeom>
            <a:solidFill>
              <a:srgbClr val="F4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" name="Google Shape;14962;p85"/>
            <p:cNvSpPr/>
            <p:nvPr/>
          </p:nvSpPr>
          <p:spPr>
            <a:xfrm>
              <a:off x="2933663" y="2173467"/>
              <a:ext cx="145336" cy="96733"/>
            </a:xfrm>
            <a:custGeom>
              <a:avLst/>
              <a:gdLst/>
              <a:ahLst/>
              <a:cxnLst/>
              <a:rect l="l" t="t" r="r" b="b"/>
              <a:pathLst>
                <a:path w="5544" h="3690" extrusionOk="0">
                  <a:moveTo>
                    <a:pt x="636" y="1"/>
                  </a:moveTo>
                  <a:lnTo>
                    <a:pt x="1" y="1170"/>
                  </a:lnTo>
                  <a:lnTo>
                    <a:pt x="4476" y="3610"/>
                  </a:lnTo>
                  <a:cubicBezTo>
                    <a:pt x="4575" y="3664"/>
                    <a:pt x="4682" y="3690"/>
                    <a:pt x="4789" y="3690"/>
                  </a:cubicBezTo>
                  <a:cubicBezTo>
                    <a:pt x="5023" y="3690"/>
                    <a:pt x="5252" y="3564"/>
                    <a:pt x="5371" y="3336"/>
                  </a:cubicBezTo>
                  <a:cubicBezTo>
                    <a:pt x="5544" y="3018"/>
                    <a:pt x="5428" y="2614"/>
                    <a:pt x="5111" y="2441"/>
                  </a:cubicBezTo>
                  <a:lnTo>
                    <a:pt x="636" y="1"/>
                  </a:lnTo>
                  <a:close/>
                </a:path>
              </a:pathLst>
            </a:custGeom>
            <a:solidFill>
              <a:srgbClr val="F8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" name="Google Shape;14963;p85"/>
            <p:cNvSpPr/>
            <p:nvPr/>
          </p:nvSpPr>
          <p:spPr>
            <a:xfrm>
              <a:off x="2999515" y="2228361"/>
              <a:ext cx="76102" cy="41603"/>
            </a:xfrm>
            <a:custGeom>
              <a:avLst/>
              <a:gdLst/>
              <a:ahLst/>
              <a:cxnLst/>
              <a:rect l="l" t="t" r="r" b="b"/>
              <a:pathLst>
                <a:path w="2903" h="1587" extrusionOk="0">
                  <a:moveTo>
                    <a:pt x="260" y="0"/>
                  </a:moveTo>
                  <a:lnTo>
                    <a:pt x="1" y="448"/>
                  </a:lnTo>
                  <a:lnTo>
                    <a:pt x="1949" y="1501"/>
                  </a:lnTo>
                  <a:cubicBezTo>
                    <a:pt x="2053" y="1559"/>
                    <a:pt x="2163" y="1586"/>
                    <a:pt x="2272" y="1586"/>
                  </a:cubicBezTo>
                  <a:cubicBezTo>
                    <a:pt x="2542" y="1586"/>
                    <a:pt x="2799" y="1419"/>
                    <a:pt x="2902" y="1140"/>
                  </a:cubicBezTo>
                  <a:lnTo>
                    <a:pt x="2902" y="1140"/>
                  </a:lnTo>
                  <a:cubicBezTo>
                    <a:pt x="2816" y="1180"/>
                    <a:pt x="2724" y="1199"/>
                    <a:pt x="2631" y="1199"/>
                  </a:cubicBezTo>
                  <a:cubicBezTo>
                    <a:pt x="2522" y="1199"/>
                    <a:pt x="2412" y="1173"/>
                    <a:pt x="2310" y="1126"/>
                  </a:cubicBezTo>
                  <a:lnTo>
                    <a:pt x="260" y="0"/>
                  </a:lnTo>
                  <a:close/>
                </a:path>
              </a:pathLst>
            </a:custGeom>
            <a:solidFill>
              <a:srgbClr val="F4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" name="Google Shape;14964;p85"/>
            <p:cNvSpPr/>
            <p:nvPr/>
          </p:nvSpPr>
          <p:spPr>
            <a:xfrm>
              <a:off x="2906425" y="2198450"/>
              <a:ext cx="145729" cy="96733"/>
            </a:xfrm>
            <a:custGeom>
              <a:avLst/>
              <a:gdLst/>
              <a:ahLst/>
              <a:cxnLst/>
              <a:rect l="l" t="t" r="r" b="b"/>
              <a:pathLst>
                <a:path w="5559" h="3690" extrusionOk="0">
                  <a:moveTo>
                    <a:pt x="650" y="1"/>
                  </a:moveTo>
                  <a:lnTo>
                    <a:pt x="0" y="1170"/>
                  </a:lnTo>
                  <a:lnTo>
                    <a:pt x="4490" y="3610"/>
                  </a:lnTo>
                  <a:cubicBezTo>
                    <a:pt x="4590" y="3664"/>
                    <a:pt x="4698" y="3690"/>
                    <a:pt x="4806" y="3690"/>
                  </a:cubicBezTo>
                  <a:cubicBezTo>
                    <a:pt x="5039" y="3690"/>
                    <a:pt x="5266" y="3567"/>
                    <a:pt x="5385" y="3350"/>
                  </a:cubicBezTo>
                  <a:cubicBezTo>
                    <a:pt x="5558" y="3018"/>
                    <a:pt x="5443" y="2613"/>
                    <a:pt x="5125" y="2440"/>
                  </a:cubicBezTo>
                  <a:lnTo>
                    <a:pt x="650" y="1"/>
                  </a:lnTo>
                  <a:close/>
                </a:path>
              </a:pathLst>
            </a:custGeom>
            <a:solidFill>
              <a:srgbClr val="F8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" name="Google Shape;14965;p85"/>
            <p:cNvSpPr/>
            <p:nvPr/>
          </p:nvSpPr>
          <p:spPr>
            <a:xfrm>
              <a:off x="2982108" y="2259007"/>
              <a:ext cx="66245" cy="36150"/>
            </a:xfrm>
            <a:custGeom>
              <a:avLst/>
              <a:gdLst/>
              <a:ahLst/>
              <a:cxnLst/>
              <a:rect l="l" t="t" r="r" b="b"/>
              <a:pathLst>
                <a:path w="2527" h="1379" extrusionOk="0">
                  <a:moveTo>
                    <a:pt x="260" y="0"/>
                  </a:moveTo>
                  <a:lnTo>
                    <a:pt x="1" y="433"/>
                  </a:lnTo>
                  <a:lnTo>
                    <a:pt x="1603" y="1300"/>
                  </a:lnTo>
                  <a:cubicBezTo>
                    <a:pt x="1703" y="1354"/>
                    <a:pt x="1810" y="1379"/>
                    <a:pt x="1915" y="1379"/>
                  </a:cubicBezTo>
                  <a:cubicBezTo>
                    <a:pt x="2175" y="1379"/>
                    <a:pt x="2424" y="1224"/>
                    <a:pt x="2527" y="968"/>
                  </a:cubicBezTo>
                  <a:lnTo>
                    <a:pt x="2527" y="968"/>
                  </a:lnTo>
                  <a:cubicBezTo>
                    <a:pt x="2452" y="999"/>
                    <a:pt x="2369" y="1014"/>
                    <a:pt x="2285" y="1014"/>
                  </a:cubicBezTo>
                  <a:cubicBezTo>
                    <a:pt x="2174" y="1014"/>
                    <a:pt x="2062" y="988"/>
                    <a:pt x="1964" y="939"/>
                  </a:cubicBezTo>
                  <a:lnTo>
                    <a:pt x="260" y="0"/>
                  </a:lnTo>
                  <a:close/>
                </a:path>
              </a:pathLst>
            </a:custGeom>
            <a:solidFill>
              <a:srgbClr val="F4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" name="Google Shape;14966;p85"/>
            <p:cNvSpPr/>
            <p:nvPr/>
          </p:nvSpPr>
          <p:spPr>
            <a:xfrm>
              <a:off x="2879555" y="2223800"/>
              <a:ext cx="145729" cy="96655"/>
            </a:xfrm>
            <a:custGeom>
              <a:avLst/>
              <a:gdLst/>
              <a:ahLst/>
              <a:cxnLst/>
              <a:rect l="l" t="t" r="r" b="b"/>
              <a:pathLst>
                <a:path w="5559" h="3687" extrusionOk="0">
                  <a:moveTo>
                    <a:pt x="636" y="1"/>
                  </a:moveTo>
                  <a:lnTo>
                    <a:pt x="0" y="1156"/>
                  </a:lnTo>
                  <a:lnTo>
                    <a:pt x="4475" y="3610"/>
                  </a:lnTo>
                  <a:cubicBezTo>
                    <a:pt x="4572" y="3662"/>
                    <a:pt x="4676" y="3687"/>
                    <a:pt x="4780" y="3687"/>
                  </a:cubicBezTo>
                  <a:cubicBezTo>
                    <a:pt x="5018" y="3687"/>
                    <a:pt x="5254" y="3557"/>
                    <a:pt x="5385" y="3335"/>
                  </a:cubicBezTo>
                  <a:cubicBezTo>
                    <a:pt x="5558" y="3018"/>
                    <a:pt x="5428" y="2614"/>
                    <a:pt x="5111" y="2440"/>
                  </a:cubicBezTo>
                  <a:lnTo>
                    <a:pt x="636" y="1"/>
                  </a:lnTo>
                  <a:close/>
                </a:path>
              </a:pathLst>
            </a:custGeom>
            <a:solidFill>
              <a:srgbClr val="F8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" name="Google Shape;14967;p85"/>
            <p:cNvSpPr/>
            <p:nvPr/>
          </p:nvSpPr>
          <p:spPr>
            <a:xfrm>
              <a:off x="2964701" y="2288132"/>
              <a:ext cx="56782" cy="32323"/>
            </a:xfrm>
            <a:custGeom>
              <a:avLst/>
              <a:gdLst/>
              <a:ahLst/>
              <a:cxnLst/>
              <a:rect l="l" t="t" r="r" b="b"/>
              <a:pathLst>
                <a:path w="2166" h="1233" extrusionOk="0">
                  <a:moveTo>
                    <a:pt x="275" y="1"/>
                  </a:moveTo>
                  <a:lnTo>
                    <a:pt x="0" y="477"/>
                  </a:lnTo>
                  <a:lnTo>
                    <a:pt x="1227" y="1156"/>
                  </a:lnTo>
                  <a:cubicBezTo>
                    <a:pt x="1324" y="1208"/>
                    <a:pt x="1428" y="1233"/>
                    <a:pt x="1532" y="1233"/>
                  </a:cubicBezTo>
                  <a:cubicBezTo>
                    <a:pt x="1770" y="1233"/>
                    <a:pt x="2006" y="1103"/>
                    <a:pt x="2137" y="881"/>
                  </a:cubicBezTo>
                  <a:cubicBezTo>
                    <a:pt x="2151" y="853"/>
                    <a:pt x="2166" y="824"/>
                    <a:pt x="2166" y="795"/>
                  </a:cubicBezTo>
                  <a:lnTo>
                    <a:pt x="2166" y="795"/>
                  </a:lnTo>
                  <a:cubicBezTo>
                    <a:pt x="2097" y="818"/>
                    <a:pt x="2025" y="829"/>
                    <a:pt x="1953" y="829"/>
                  </a:cubicBezTo>
                  <a:cubicBezTo>
                    <a:pt x="1845" y="829"/>
                    <a:pt x="1736" y="803"/>
                    <a:pt x="1632" y="752"/>
                  </a:cubicBezTo>
                  <a:lnTo>
                    <a:pt x="275" y="1"/>
                  </a:lnTo>
                  <a:close/>
                </a:path>
              </a:pathLst>
            </a:custGeom>
            <a:solidFill>
              <a:srgbClr val="F4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" name="Google Shape;14968;p85"/>
            <p:cNvSpPr/>
            <p:nvPr/>
          </p:nvSpPr>
          <p:spPr>
            <a:xfrm>
              <a:off x="2791761" y="2103080"/>
              <a:ext cx="185445" cy="168064"/>
            </a:xfrm>
            <a:custGeom>
              <a:avLst/>
              <a:gdLst/>
              <a:ahLst/>
              <a:cxnLst/>
              <a:rect l="l" t="t" r="r" b="b"/>
              <a:pathLst>
                <a:path w="7074" h="6411" extrusionOk="0">
                  <a:moveTo>
                    <a:pt x="2209" y="1"/>
                  </a:moveTo>
                  <a:lnTo>
                    <a:pt x="0" y="3985"/>
                  </a:lnTo>
                  <a:lnTo>
                    <a:pt x="4519" y="6410"/>
                  </a:lnTo>
                  <a:lnTo>
                    <a:pt x="7074" y="1733"/>
                  </a:lnTo>
                  <a:lnTo>
                    <a:pt x="4836" y="780"/>
                  </a:lnTo>
                  <a:cubicBezTo>
                    <a:pt x="4815" y="773"/>
                    <a:pt x="4793" y="770"/>
                    <a:pt x="4773" y="770"/>
                  </a:cubicBezTo>
                  <a:cubicBezTo>
                    <a:pt x="4753" y="770"/>
                    <a:pt x="4735" y="773"/>
                    <a:pt x="4721" y="780"/>
                  </a:cubicBezTo>
                  <a:lnTo>
                    <a:pt x="3811" y="882"/>
                  </a:lnTo>
                  <a:cubicBezTo>
                    <a:pt x="3768" y="882"/>
                    <a:pt x="3725" y="882"/>
                    <a:pt x="3682" y="853"/>
                  </a:cubicBezTo>
                  <a:lnTo>
                    <a:pt x="2209" y="1"/>
                  </a:lnTo>
                  <a:close/>
                </a:path>
              </a:pathLst>
            </a:custGeom>
            <a:solidFill>
              <a:srgbClr val="F8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" name="Google Shape;14969;p85"/>
            <p:cNvSpPr/>
            <p:nvPr/>
          </p:nvSpPr>
          <p:spPr>
            <a:xfrm>
              <a:off x="2774354" y="2035734"/>
              <a:ext cx="114691" cy="198316"/>
            </a:xfrm>
            <a:custGeom>
              <a:avLst/>
              <a:gdLst/>
              <a:ahLst/>
              <a:cxnLst/>
              <a:rect l="l" t="t" r="r" b="b"/>
              <a:pathLst>
                <a:path w="4375" h="7565" extrusionOk="0">
                  <a:moveTo>
                    <a:pt x="0" y="0"/>
                  </a:moveTo>
                  <a:lnTo>
                    <a:pt x="0" y="6785"/>
                  </a:lnTo>
                  <a:lnTo>
                    <a:pt x="1271" y="7536"/>
                  </a:lnTo>
                  <a:cubicBezTo>
                    <a:pt x="1308" y="7554"/>
                    <a:pt x="1350" y="7564"/>
                    <a:pt x="1392" y="7564"/>
                  </a:cubicBezTo>
                  <a:cubicBezTo>
                    <a:pt x="1480" y="7564"/>
                    <a:pt x="1568" y="7522"/>
                    <a:pt x="1617" y="7435"/>
                  </a:cubicBezTo>
                  <a:lnTo>
                    <a:pt x="4302" y="2787"/>
                  </a:lnTo>
                  <a:cubicBezTo>
                    <a:pt x="4374" y="2671"/>
                    <a:pt x="4331" y="2512"/>
                    <a:pt x="4216" y="244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8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" name="Google Shape;14970;p85"/>
            <p:cNvSpPr/>
            <p:nvPr/>
          </p:nvSpPr>
          <p:spPr>
            <a:xfrm>
              <a:off x="2774354" y="2035734"/>
              <a:ext cx="88580" cy="185445"/>
            </a:xfrm>
            <a:custGeom>
              <a:avLst/>
              <a:gdLst/>
              <a:ahLst/>
              <a:cxnLst/>
              <a:rect l="l" t="t" r="r" b="b"/>
              <a:pathLst>
                <a:path w="3379" h="7074" extrusionOk="0">
                  <a:moveTo>
                    <a:pt x="0" y="0"/>
                  </a:moveTo>
                  <a:lnTo>
                    <a:pt x="0" y="6785"/>
                  </a:lnTo>
                  <a:lnTo>
                    <a:pt x="506" y="7074"/>
                  </a:lnTo>
                  <a:lnTo>
                    <a:pt x="3378" y="194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D81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" name="Google Shape;14971;p85"/>
            <p:cNvSpPr/>
            <p:nvPr/>
          </p:nvSpPr>
          <p:spPr>
            <a:xfrm>
              <a:off x="2774354" y="2175381"/>
              <a:ext cx="54894" cy="58669"/>
            </a:xfrm>
            <a:custGeom>
              <a:avLst/>
              <a:gdLst/>
              <a:ahLst/>
              <a:cxnLst/>
              <a:rect l="l" t="t" r="r" b="b"/>
              <a:pathLst>
                <a:path w="2094" h="2238" extrusionOk="0">
                  <a:moveTo>
                    <a:pt x="0" y="0"/>
                  </a:moveTo>
                  <a:lnTo>
                    <a:pt x="0" y="1458"/>
                  </a:lnTo>
                  <a:lnTo>
                    <a:pt x="1271" y="2209"/>
                  </a:lnTo>
                  <a:cubicBezTo>
                    <a:pt x="1308" y="2227"/>
                    <a:pt x="1350" y="2237"/>
                    <a:pt x="1392" y="2237"/>
                  </a:cubicBezTo>
                  <a:cubicBezTo>
                    <a:pt x="1480" y="2237"/>
                    <a:pt x="1568" y="2195"/>
                    <a:pt x="1617" y="2108"/>
                  </a:cubicBezTo>
                  <a:lnTo>
                    <a:pt x="2094" y="128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" name="Google Shape;14972;p85"/>
            <p:cNvSpPr/>
            <p:nvPr/>
          </p:nvSpPr>
          <p:spPr>
            <a:xfrm>
              <a:off x="2774354" y="2175381"/>
              <a:ext cx="28784" cy="45798"/>
            </a:xfrm>
            <a:custGeom>
              <a:avLst/>
              <a:gdLst/>
              <a:ahLst/>
              <a:cxnLst/>
              <a:rect l="l" t="t" r="r" b="b"/>
              <a:pathLst>
                <a:path w="1098" h="1747" extrusionOk="0">
                  <a:moveTo>
                    <a:pt x="0" y="0"/>
                  </a:moveTo>
                  <a:lnTo>
                    <a:pt x="0" y="1458"/>
                  </a:lnTo>
                  <a:lnTo>
                    <a:pt x="506" y="1747"/>
                  </a:lnTo>
                  <a:lnTo>
                    <a:pt x="1098" y="66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A70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" name="Google Shape;14973;p85"/>
            <p:cNvSpPr/>
            <p:nvPr/>
          </p:nvSpPr>
          <p:spPr>
            <a:xfrm>
              <a:off x="2829983" y="2199105"/>
              <a:ext cx="78357" cy="62811"/>
            </a:xfrm>
            <a:custGeom>
              <a:avLst/>
              <a:gdLst/>
              <a:ahLst/>
              <a:cxnLst/>
              <a:rect l="l" t="t" r="r" b="b"/>
              <a:pathLst>
                <a:path w="2989" h="2396" extrusionOk="0">
                  <a:moveTo>
                    <a:pt x="2228" y="0"/>
                  </a:moveTo>
                  <a:cubicBezTo>
                    <a:pt x="2096" y="0"/>
                    <a:pt x="1963" y="40"/>
                    <a:pt x="1848" y="120"/>
                  </a:cubicBezTo>
                  <a:lnTo>
                    <a:pt x="376" y="1188"/>
                  </a:lnTo>
                  <a:cubicBezTo>
                    <a:pt x="73" y="1405"/>
                    <a:pt x="0" y="1823"/>
                    <a:pt x="217" y="2112"/>
                  </a:cubicBezTo>
                  <a:cubicBezTo>
                    <a:pt x="349" y="2297"/>
                    <a:pt x="556" y="2396"/>
                    <a:pt x="767" y="2396"/>
                  </a:cubicBezTo>
                  <a:cubicBezTo>
                    <a:pt x="901" y="2396"/>
                    <a:pt x="1037" y="2355"/>
                    <a:pt x="1155" y="2271"/>
                  </a:cubicBezTo>
                  <a:lnTo>
                    <a:pt x="2628" y="1203"/>
                  </a:lnTo>
                  <a:cubicBezTo>
                    <a:pt x="2916" y="986"/>
                    <a:pt x="2989" y="553"/>
                    <a:pt x="2758" y="264"/>
                  </a:cubicBezTo>
                  <a:cubicBezTo>
                    <a:pt x="2627" y="91"/>
                    <a:pt x="2429" y="0"/>
                    <a:pt x="2228" y="0"/>
                  </a:cubicBezTo>
                  <a:close/>
                </a:path>
              </a:pathLst>
            </a:custGeom>
            <a:solidFill>
              <a:srgbClr val="F4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" name="Google Shape;14974;p85"/>
            <p:cNvSpPr/>
            <p:nvPr/>
          </p:nvSpPr>
          <p:spPr>
            <a:xfrm>
              <a:off x="2833390" y="2200337"/>
              <a:ext cx="74949" cy="61579"/>
            </a:xfrm>
            <a:custGeom>
              <a:avLst/>
              <a:gdLst/>
              <a:ahLst/>
              <a:cxnLst/>
              <a:rect l="l" t="t" r="r" b="b"/>
              <a:pathLst>
                <a:path w="2859" h="2349" extrusionOk="0">
                  <a:moveTo>
                    <a:pt x="2353" y="1"/>
                  </a:moveTo>
                  <a:cubicBezTo>
                    <a:pt x="2454" y="290"/>
                    <a:pt x="2368" y="607"/>
                    <a:pt x="2122" y="780"/>
                  </a:cubicBezTo>
                  <a:lnTo>
                    <a:pt x="650" y="1849"/>
                  </a:lnTo>
                  <a:cubicBezTo>
                    <a:pt x="533" y="1939"/>
                    <a:pt x="393" y="1984"/>
                    <a:pt x="252" y="1984"/>
                  </a:cubicBezTo>
                  <a:cubicBezTo>
                    <a:pt x="167" y="1984"/>
                    <a:pt x="82" y="1968"/>
                    <a:pt x="0" y="1935"/>
                  </a:cubicBezTo>
                  <a:lnTo>
                    <a:pt x="0" y="1935"/>
                  </a:lnTo>
                  <a:cubicBezTo>
                    <a:pt x="114" y="2201"/>
                    <a:pt x="365" y="2348"/>
                    <a:pt x="622" y="2348"/>
                  </a:cubicBezTo>
                  <a:cubicBezTo>
                    <a:pt x="756" y="2348"/>
                    <a:pt x="892" y="2308"/>
                    <a:pt x="1011" y="2224"/>
                  </a:cubicBezTo>
                  <a:lnTo>
                    <a:pt x="2483" y="1156"/>
                  </a:lnTo>
                  <a:cubicBezTo>
                    <a:pt x="2786" y="939"/>
                    <a:pt x="2859" y="521"/>
                    <a:pt x="2628" y="217"/>
                  </a:cubicBezTo>
                  <a:cubicBezTo>
                    <a:pt x="2555" y="116"/>
                    <a:pt x="2454" y="44"/>
                    <a:pt x="2353" y="1"/>
                  </a:cubicBezTo>
                  <a:close/>
                </a:path>
              </a:pathLst>
            </a:custGeom>
            <a:solidFill>
              <a:srgbClr val="E5EB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" name="Google Shape;14975;p85"/>
            <p:cNvSpPr/>
            <p:nvPr/>
          </p:nvSpPr>
          <p:spPr>
            <a:xfrm>
              <a:off x="2859868" y="2226815"/>
              <a:ext cx="69653" cy="56546"/>
            </a:xfrm>
            <a:custGeom>
              <a:avLst/>
              <a:gdLst/>
              <a:ahLst/>
              <a:cxnLst/>
              <a:rect l="l" t="t" r="r" b="b"/>
              <a:pathLst>
                <a:path w="2657" h="2157" extrusionOk="0">
                  <a:moveTo>
                    <a:pt x="1904" y="0"/>
                  </a:moveTo>
                  <a:cubicBezTo>
                    <a:pt x="1766" y="0"/>
                    <a:pt x="1626" y="43"/>
                    <a:pt x="1502" y="131"/>
                  </a:cubicBezTo>
                  <a:lnTo>
                    <a:pt x="376" y="940"/>
                  </a:lnTo>
                  <a:cubicBezTo>
                    <a:pt x="73" y="1156"/>
                    <a:pt x="1" y="1589"/>
                    <a:pt x="232" y="1892"/>
                  </a:cubicBezTo>
                  <a:cubicBezTo>
                    <a:pt x="362" y="2066"/>
                    <a:pt x="561" y="2156"/>
                    <a:pt x="761" y="2156"/>
                  </a:cubicBezTo>
                  <a:cubicBezTo>
                    <a:pt x="893" y="2156"/>
                    <a:pt x="1026" y="2117"/>
                    <a:pt x="1141" y="2037"/>
                  </a:cubicBezTo>
                  <a:lnTo>
                    <a:pt x="2282" y="1199"/>
                  </a:lnTo>
                  <a:cubicBezTo>
                    <a:pt x="2585" y="983"/>
                    <a:pt x="2657" y="550"/>
                    <a:pt x="2426" y="261"/>
                  </a:cubicBezTo>
                  <a:cubicBezTo>
                    <a:pt x="2298" y="90"/>
                    <a:pt x="2104" y="0"/>
                    <a:pt x="1904" y="0"/>
                  </a:cubicBezTo>
                  <a:close/>
                </a:path>
              </a:pathLst>
            </a:custGeom>
            <a:solidFill>
              <a:srgbClr val="F4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" name="Google Shape;14976;p85"/>
            <p:cNvSpPr/>
            <p:nvPr/>
          </p:nvSpPr>
          <p:spPr>
            <a:xfrm>
              <a:off x="2863669" y="2227968"/>
              <a:ext cx="65852" cy="55392"/>
            </a:xfrm>
            <a:custGeom>
              <a:avLst/>
              <a:gdLst/>
              <a:ahLst/>
              <a:cxnLst/>
              <a:rect l="l" t="t" r="r" b="b"/>
              <a:pathLst>
                <a:path w="2512" h="2113" extrusionOk="0">
                  <a:moveTo>
                    <a:pt x="2007" y="1"/>
                  </a:moveTo>
                  <a:lnTo>
                    <a:pt x="2007" y="1"/>
                  </a:lnTo>
                  <a:cubicBezTo>
                    <a:pt x="2122" y="289"/>
                    <a:pt x="2021" y="607"/>
                    <a:pt x="1776" y="795"/>
                  </a:cubicBezTo>
                  <a:lnTo>
                    <a:pt x="635" y="1617"/>
                  </a:lnTo>
                  <a:cubicBezTo>
                    <a:pt x="520" y="1697"/>
                    <a:pt x="382" y="1739"/>
                    <a:pt x="247" y="1739"/>
                  </a:cubicBezTo>
                  <a:cubicBezTo>
                    <a:pt x="162" y="1739"/>
                    <a:pt x="78" y="1723"/>
                    <a:pt x="0" y="1690"/>
                  </a:cubicBezTo>
                  <a:lnTo>
                    <a:pt x="0" y="1690"/>
                  </a:lnTo>
                  <a:cubicBezTo>
                    <a:pt x="15" y="1747"/>
                    <a:pt x="44" y="1805"/>
                    <a:pt x="87" y="1848"/>
                  </a:cubicBezTo>
                  <a:cubicBezTo>
                    <a:pt x="217" y="2022"/>
                    <a:pt x="416" y="2112"/>
                    <a:pt x="616" y="2112"/>
                  </a:cubicBezTo>
                  <a:cubicBezTo>
                    <a:pt x="748" y="2112"/>
                    <a:pt x="881" y="2073"/>
                    <a:pt x="996" y="1993"/>
                  </a:cubicBezTo>
                  <a:lnTo>
                    <a:pt x="2151" y="1155"/>
                  </a:lnTo>
                  <a:cubicBezTo>
                    <a:pt x="2440" y="939"/>
                    <a:pt x="2512" y="506"/>
                    <a:pt x="2281" y="217"/>
                  </a:cubicBezTo>
                  <a:cubicBezTo>
                    <a:pt x="2209" y="116"/>
                    <a:pt x="2108" y="44"/>
                    <a:pt x="2007" y="1"/>
                  </a:cubicBezTo>
                  <a:close/>
                </a:path>
              </a:pathLst>
            </a:custGeom>
            <a:solidFill>
              <a:srgbClr val="E5EB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" name="Google Shape;14977;p85"/>
            <p:cNvSpPr/>
            <p:nvPr/>
          </p:nvSpPr>
          <p:spPr>
            <a:xfrm>
              <a:off x="2889779" y="2254734"/>
              <a:ext cx="60950" cy="50097"/>
            </a:xfrm>
            <a:custGeom>
              <a:avLst/>
              <a:gdLst/>
              <a:ahLst/>
              <a:cxnLst/>
              <a:rect l="l" t="t" r="r" b="b"/>
              <a:pathLst>
                <a:path w="2325" h="1911" extrusionOk="0">
                  <a:moveTo>
                    <a:pt x="1565" y="0"/>
                  </a:moveTo>
                  <a:cubicBezTo>
                    <a:pt x="1432" y="0"/>
                    <a:pt x="1299" y="40"/>
                    <a:pt x="1184" y="120"/>
                  </a:cubicBezTo>
                  <a:lnTo>
                    <a:pt x="361" y="697"/>
                  </a:lnTo>
                  <a:cubicBezTo>
                    <a:pt x="72" y="914"/>
                    <a:pt x="0" y="1333"/>
                    <a:pt x="217" y="1636"/>
                  </a:cubicBezTo>
                  <a:cubicBezTo>
                    <a:pt x="346" y="1817"/>
                    <a:pt x="547" y="1910"/>
                    <a:pt x="750" y="1910"/>
                  </a:cubicBezTo>
                  <a:cubicBezTo>
                    <a:pt x="887" y="1910"/>
                    <a:pt x="1024" y="1867"/>
                    <a:pt x="1141" y="1780"/>
                  </a:cubicBezTo>
                  <a:lnTo>
                    <a:pt x="1963" y="1203"/>
                  </a:lnTo>
                  <a:cubicBezTo>
                    <a:pt x="2252" y="972"/>
                    <a:pt x="2324" y="553"/>
                    <a:pt x="2108" y="264"/>
                  </a:cubicBezTo>
                  <a:cubicBezTo>
                    <a:pt x="1969" y="90"/>
                    <a:pt x="1767" y="0"/>
                    <a:pt x="1565" y="0"/>
                  </a:cubicBezTo>
                  <a:close/>
                </a:path>
              </a:pathLst>
            </a:custGeom>
            <a:solidFill>
              <a:srgbClr val="F4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" name="Google Shape;14978;p85"/>
            <p:cNvSpPr/>
            <p:nvPr/>
          </p:nvSpPr>
          <p:spPr>
            <a:xfrm>
              <a:off x="2893187" y="2255599"/>
              <a:ext cx="57542" cy="49468"/>
            </a:xfrm>
            <a:custGeom>
              <a:avLst/>
              <a:gdLst/>
              <a:ahLst/>
              <a:cxnLst/>
              <a:rect l="l" t="t" r="r" b="b"/>
              <a:pathLst>
                <a:path w="2195" h="1887" extrusionOk="0">
                  <a:moveTo>
                    <a:pt x="1660" y="0"/>
                  </a:moveTo>
                  <a:lnTo>
                    <a:pt x="1660" y="0"/>
                  </a:lnTo>
                  <a:cubicBezTo>
                    <a:pt x="1761" y="275"/>
                    <a:pt x="1660" y="592"/>
                    <a:pt x="1429" y="766"/>
                  </a:cubicBezTo>
                  <a:lnTo>
                    <a:pt x="606" y="1357"/>
                  </a:lnTo>
                  <a:cubicBezTo>
                    <a:pt x="491" y="1434"/>
                    <a:pt x="350" y="1479"/>
                    <a:pt x="209" y="1479"/>
                  </a:cubicBezTo>
                  <a:cubicBezTo>
                    <a:pt x="138" y="1479"/>
                    <a:pt x="68" y="1468"/>
                    <a:pt x="0" y="1444"/>
                  </a:cubicBezTo>
                  <a:lnTo>
                    <a:pt x="0" y="1444"/>
                  </a:lnTo>
                  <a:cubicBezTo>
                    <a:pt x="15" y="1502"/>
                    <a:pt x="58" y="1559"/>
                    <a:pt x="87" y="1603"/>
                  </a:cubicBezTo>
                  <a:cubicBezTo>
                    <a:pt x="219" y="1788"/>
                    <a:pt x="426" y="1887"/>
                    <a:pt x="636" y="1887"/>
                  </a:cubicBezTo>
                  <a:cubicBezTo>
                    <a:pt x="771" y="1887"/>
                    <a:pt x="907" y="1846"/>
                    <a:pt x="1025" y="1762"/>
                  </a:cubicBezTo>
                  <a:lnTo>
                    <a:pt x="1833" y="1170"/>
                  </a:lnTo>
                  <a:cubicBezTo>
                    <a:pt x="2137" y="953"/>
                    <a:pt x="2194" y="520"/>
                    <a:pt x="1978" y="231"/>
                  </a:cubicBezTo>
                  <a:cubicBezTo>
                    <a:pt x="1891" y="116"/>
                    <a:pt x="1790" y="44"/>
                    <a:pt x="1660" y="0"/>
                  </a:cubicBezTo>
                  <a:close/>
                </a:path>
              </a:pathLst>
            </a:custGeom>
            <a:solidFill>
              <a:srgbClr val="E5EB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" name="Google Shape;14979;p85"/>
            <p:cNvSpPr/>
            <p:nvPr/>
          </p:nvSpPr>
          <p:spPr>
            <a:xfrm>
              <a:off x="2919664" y="2281971"/>
              <a:ext cx="52246" cy="44277"/>
            </a:xfrm>
            <a:custGeom>
              <a:avLst/>
              <a:gdLst/>
              <a:ahLst/>
              <a:cxnLst/>
              <a:rect l="l" t="t" r="r" b="b"/>
              <a:pathLst>
                <a:path w="1993" h="1689" extrusionOk="0">
                  <a:moveTo>
                    <a:pt x="1233" y="1"/>
                  </a:moveTo>
                  <a:cubicBezTo>
                    <a:pt x="1100" y="1"/>
                    <a:pt x="967" y="40"/>
                    <a:pt x="852" y="120"/>
                  </a:cubicBezTo>
                  <a:lnTo>
                    <a:pt x="362" y="481"/>
                  </a:lnTo>
                  <a:cubicBezTo>
                    <a:pt x="58" y="698"/>
                    <a:pt x="1" y="1116"/>
                    <a:pt x="217" y="1405"/>
                  </a:cubicBezTo>
                  <a:cubicBezTo>
                    <a:pt x="349" y="1590"/>
                    <a:pt x="551" y="1689"/>
                    <a:pt x="757" y="1689"/>
                  </a:cubicBezTo>
                  <a:cubicBezTo>
                    <a:pt x="889" y="1689"/>
                    <a:pt x="1023" y="1648"/>
                    <a:pt x="1141" y="1564"/>
                  </a:cubicBezTo>
                  <a:lnTo>
                    <a:pt x="1632" y="1203"/>
                  </a:lnTo>
                  <a:cubicBezTo>
                    <a:pt x="1935" y="987"/>
                    <a:pt x="1993" y="553"/>
                    <a:pt x="1762" y="265"/>
                  </a:cubicBezTo>
                  <a:cubicBezTo>
                    <a:pt x="1631" y="91"/>
                    <a:pt x="1433" y="1"/>
                    <a:pt x="1233" y="1"/>
                  </a:cubicBezTo>
                  <a:close/>
                </a:path>
              </a:pathLst>
            </a:custGeom>
            <a:solidFill>
              <a:srgbClr val="F4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" name="Google Shape;14980;p85"/>
            <p:cNvSpPr/>
            <p:nvPr/>
          </p:nvSpPr>
          <p:spPr>
            <a:xfrm>
              <a:off x="2923072" y="2283229"/>
              <a:ext cx="48839" cy="43071"/>
            </a:xfrm>
            <a:custGeom>
              <a:avLst/>
              <a:gdLst/>
              <a:ahLst/>
              <a:cxnLst/>
              <a:rect l="l" t="t" r="r" b="b"/>
              <a:pathLst>
                <a:path w="1863" h="1643" extrusionOk="0">
                  <a:moveTo>
                    <a:pt x="1343" y="0"/>
                  </a:moveTo>
                  <a:lnTo>
                    <a:pt x="1343" y="0"/>
                  </a:lnTo>
                  <a:cubicBezTo>
                    <a:pt x="1459" y="289"/>
                    <a:pt x="1358" y="606"/>
                    <a:pt x="1112" y="780"/>
                  </a:cubicBezTo>
                  <a:lnTo>
                    <a:pt x="636" y="1141"/>
                  </a:lnTo>
                  <a:cubicBezTo>
                    <a:pt x="520" y="1221"/>
                    <a:pt x="388" y="1262"/>
                    <a:pt x="253" y="1262"/>
                  </a:cubicBezTo>
                  <a:cubicBezTo>
                    <a:pt x="169" y="1262"/>
                    <a:pt x="84" y="1246"/>
                    <a:pt x="1" y="1213"/>
                  </a:cubicBezTo>
                  <a:lnTo>
                    <a:pt x="1" y="1213"/>
                  </a:lnTo>
                  <a:cubicBezTo>
                    <a:pt x="106" y="1482"/>
                    <a:pt x="360" y="1643"/>
                    <a:pt x="624" y="1643"/>
                  </a:cubicBezTo>
                  <a:cubicBezTo>
                    <a:pt x="756" y="1643"/>
                    <a:pt x="891" y="1603"/>
                    <a:pt x="1011" y="1516"/>
                  </a:cubicBezTo>
                  <a:lnTo>
                    <a:pt x="1502" y="1155"/>
                  </a:lnTo>
                  <a:cubicBezTo>
                    <a:pt x="1791" y="939"/>
                    <a:pt x="1863" y="520"/>
                    <a:pt x="1632" y="217"/>
                  </a:cubicBezTo>
                  <a:cubicBezTo>
                    <a:pt x="1560" y="116"/>
                    <a:pt x="1459" y="44"/>
                    <a:pt x="1343" y="0"/>
                  </a:cubicBezTo>
                  <a:close/>
                </a:path>
              </a:pathLst>
            </a:custGeom>
            <a:solidFill>
              <a:srgbClr val="E5EB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" name="Google Shape;14981;p85"/>
            <p:cNvSpPr/>
            <p:nvPr/>
          </p:nvSpPr>
          <p:spPr>
            <a:xfrm>
              <a:off x="2925353" y="2108768"/>
              <a:ext cx="75709" cy="116211"/>
            </a:xfrm>
            <a:custGeom>
              <a:avLst/>
              <a:gdLst/>
              <a:ahLst/>
              <a:cxnLst/>
              <a:rect l="l" t="t" r="r" b="b"/>
              <a:pathLst>
                <a:path w="2888" h="4433" extrusionOk="0">
                  <a:moveTo>
                    <a:pt x="621" y="1"/>
                  </a:moveTo>
                  <a:cubicBezTo>
                    <a:pt x="520" y="1"/>
                    <a:pt x="433" y="73"/>
                    <a:pt x="404" y="159"/>
                  </a:cubicBezTo>
                  <a:lnTo>
                    <a:pt x="0" y="1776"/>
                  </a:lnTo>
                  <a:lnTo>
                    <a:pt x="0" y="3552"/>
                  </a:lnTo>
                  <a:cubicBezTo>
                    <a:pt x="0" y="4042"/>
                    <a:pt x="404" y="4432"/>
                    <a:pt x="881" y="4432"/>
                  </a:cubicBezTo>
                  <a:cubicBezTo>
                    <a:pt x="1372" y="4432"/>
                    <a:pt x="1776" y="4042"/>
                    <a:pt x="1776" y="3552"/>
                  </a:cubicBezTo>
                  <a:lnTo>
                    <a:pt x="1776" y="2224"/>
                  </a:lnTo>
                  <a:lnTo>
                    <a:pt x="2887" y="1"/>
                  </a:lnTo>
                  <a:close/>
                </a:path>
              </a:pathLst>
            </a:custGeom>
            <a:solidFill>
              <a:srgbClr val="F4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14982;p85"/>
            <p:cNvSpPr/>
            <p:nvPr/>
          </p:nvSpPr>
          <p:spPr>
            <a:xfrm>
              <a:off x="2925353" y="2108768"/>
              <a:ext cx="32192" cy="116211"/>
            </a:xfrm>
            <a:custGeom>
              <a:avLst/>
              <a:gdLst/>
              <a:ahLst/>
              <a:cxnLst/>
              <a:rect l="l" t="t" r="r" b="b"/>
              <a:pathLst>
                <a:path w="1228" h="4433" extrusionOk="0">
                  <a:moveTo>
                    <a:pt x="621" y="1"/>
                  </a:moveTo>
                  <a:cubicBezTo>
                    <a:pt x="520" y="1"/>
                    <a:pt x="433" y="73"/>
                    <a:pt x="404" y="174"/>
                  </a:cubicBezTo>
                  <a:lnTo>
                    <a:pt x="0" y="1776"/>
                  </a:lnTo>
                  <a:lnTo>
                    <a:pt x="0" y="3552"/>
                  </a:lnTo>
                  <a:cubicBezTo>
                    <a:pt x="0" y="4042"/>
                    <a:pt x="404" y="4432"/>
                    <a:pt x="895" y="4432"/>
                  </a:cubicBezTo>
                  <a:cubicBezTo>
                    <a:pt x="996" y="4432"/>
                    <a:pt x="1112" y="4418"/>
                    <a:pt x="1227" y="4374"/>
                  </a:cubicBezTo>
                  <a:cubicBezTo>
                    <a:pt x="881" y="4230"/>
                    <a:pt x="664" y="3912"/>
                    <a:pt x="664" y="3552"/>
                  </a:cubicBezTo>
                  <a:lnTo>
                    <a:pt x="664" y="1776"/>
                  </a:lnTo>
                  <a:lnTo>
                    <a:pt x="1112" y="1"/>
                  </a:lnTo>
                  <a:close/>
                </a:path>
              </a:pathLst>
            </a:custGeom>
            <a:solidFill>
              <a:srgbClr val="E5EB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6" name="Google Shape;14983;p85"/>
          <p:cNvGrpSpPr/>
          <p:nvPr/>
        </p:nvGrpSpPr>
        <p:grpSpPr>
          <a:xfrm>
            <a:off x="3734228" y="1598934"/>
            <a:ext cx="375818" cy="372043"/>
            <a:chOff x="3722682" y="1981993"/>
            <a:chExt cx="375818" cy="372043"/>
          </a:xfrm>
        </p:grpSpPr>
        <p:sp>
          <p:nvSpPr>
            <p:cNvPr id="107" name="Google Shape;14984;p85"/>
            <p:cNvSpPr/>
            <p:nvPr/>
          </p:nvSpPr>
          <p:spPr>
            <a:xfrm>
              <a:off x="3876695" y="1981993"/>
              <a:ext cx="71934" cy="72301"/>
            </a:xfrm>
            <a:custGeom>
              <a:avLst/>
              <a:gdLst/>
              <a:ahLst/>
              <a:cxnLst/>
              <a:rect l="l" t="t" r="r" b="b"/>
              <a:pathLst>
                <a:path w="2744" h="2758" extrusionOk="0">
                  <a:moveTo>
                    <a:pt x="1372" y="1"/>
                  </a:moveTo>
                  <a:cubicBezTo>
                    <a:pt x="607" y="1"/>
                    <a:pt x="1" y="621"/>
                    <a:pt x="1" y="1372"/>
                  </a:cubicBezTo>
                  <a:cubicBezTo>
                    <a:pt x="1" y="2137"/>
                    <a:pt x="607" y="2758"/>
                    <a:pt x="1372" y="2758"/>
                  </a:cubicBezTo>
                  <a:cubicBezTo>
                    <a:pt x="2137" y="2758"/>
                    <a:pt x="2744" y="2137"/>
                    <a:pt x="2744" y="1372"/>
                  </a:cubicBezTo>
                  <a:cubicBezTo>
                    <a:pt x="2744" y="621"/>
                    <a:pt x="2137" y="1"/>
                    <a:pt x="1372" y="1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14985;p85"/>
            <p:cNvSpPr/>
            <p:nvPr/>
          </p:nvSpPr>
          <p:spPr>
            <a:xfrm>
              <a:off x="3755582" y="2204217"/>
              <a:ext cx="146516" cy="102448"/>
            </a:xfrm>
            <a:custGeom>
              <a:avLst/>
              <a:gdLst/>
              <a:ahLst/>
              <a:cxnLst/>
              <a:rect l="l" t="t" r="r" b="b"/>
              <a:pathLst>
                <a:path w="5589" h="3908" extrusionOk="0">
                  <a:moveTo>
                    <a:pt x="2788" y="1"/>
                  </a:moveTo>
                  <a:cubicBezTo>
                    <a:pt x="2672" y="1"/>
                    <a:pt x="2557" y="77"/>
                    <a:pt x="2557" y="228"/>
                  </a:cubicBezTo>
                  <a:lnTo>
                    <a:pt x="2557" y="2047"/>
                  </a:lnTo>
                  <a:lnTo>
                    <a:pt x="1445" y="2047"/>
                  </a:lnTo>
                  <a:cubicBezTo>
                    <a:pt x="1113" y="2047"/>
                    <a:pt x="796" y="2235"/>
                    <a:pt x="637" y="2538"/>
                  </a:cubicBezTo>
                  <a:lnTo>
                    <a:pt x="117" y="3548"/>
                  </a:lnTo>
                  <a:cubicBezTo>
                    <a:pt x="0" y="3733"/>
                    <a:pt x="159" y="3898"/>
                    <a:pt x="319" y="3898"/>
                  </a:cubicBezTo>
                  <a:cubicBezTo>
                    <a:pt x="396" y="3898"/>
                    <a:pt x="474" y="3859"/>
                    <a:pt x="521" y="3765"/>
                  </a:cubicBezTo>
                  <a:lnTo>
                    <a:pt x="1041" y="2754"/>
                  </a:lnTo>
                  <a:cubicBezTo>
                    <a:pt x="1128" y="2610"/>
                    <a:pt x="1286" y="2509"/>
                    <a:pt x="1445" y="2509"/>
                  </a:cubicBezTo>
                  <a:lnTo>
                    <a:pt x="4130" y="2509"/>
                  </a:lnTo>
                  <a:cubicBezTo>
                    <a:pt x="4303" y="2509"/>
                    <a:pt x="4448" y="2610"/>
                    <a:pt x="4534" y="2754"/>
                  </a:cubicBezTo>
                  <a:lnTo>
                    <a:pt x="5068" y="3765"/>
                  </a:lnTo>
                  <a:cubicBezTo>
                    <a:pt x="5112" y="3866"/>
                    <a:pt x="5190" y="3908"/>
                    <a:pt x="5269" y="3908"/>
                  </a:cubicBezTo>
                  <a:cubicBezTo>
                    <a:pt x="5428" y="3908"/>
                    <a:pt x="5588" y="3741"/>
                    <a:pt x="5473" y="3548"/>
                  </a:cubicBezTo>
                  <a:lnTo>
                    <a:pt x="4939" y="2552"/>
                  </a:lnTo>
                  <a:cubicBezTo>
                    <a:pt x="4780" y="2249"/>
                    <a:pt x="4462" y="2061"/>
                    <a:pt x="4130" y="2061"/>
                  </a:cubicBezTo>
                  <a:lnTo>
                    <a:pt x="3019" y="2061"/>
                  </a:lnTo>
                  <a:lnTo>
                    <a:pt x="3019" y="228"/>
                  </a:lnTo>
                  <a:cubicBezTo>
                    <a:pt x="3019" y="77"/>
                    <a:pt x="2903" y="1"/>
                    <a:pt x="2788" y="1"/>
                  </a:cubicBez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14986;p85"/>
            <p:cNvSpPr/>
            <p:nvPr/>
          </p:nvSpPr>
          <p:spPr>
            <a:xfrm>
              <a:off x="3848697" y="2066195"/>
              <a:ext cx="129817" cy="66403"/>
            </a:xfrm>
            <a:custGeom>
              <a:avLst/>
              <a:gdLst/>
              <a:ahLst/>
              <a:cxnLst/>
              <a:rect l="l" t="t" r="r" b="b"/>
              <a:pathLst>
                <a:path w="4952" h="2533" extrusionOk="0">
                  <a:moveTo>
                    <a:pt x="2455" y="1"/>
                  </a:moveTo>
                  <a:cubicBezTo>
                    <a:pt x="2339" y="1"/>
                    <a:pt x="2224" y="80"/>
                    <a:pt x="2224" y="239"/>
                  </a:cubicBezTo>
                  <a:lnTo>
                    <a:pt x="2224" y="1134"/>
                  </a:lnTo>
                  <a:lnTo>
                    <a:pt x="1040" y="1134"/>
                  </a:lnTo>
                  <a:cubicBezTo>
                    <a:pt x="780" y="1134"/>
                    <a:pt x="549" y="1278"/>
                    <a:pt x="434" y="1495"/>
                  </a:cubicBezTo>
                  <a:lnTo>
                    <a:pt x="73" y="2173"/>
                  </a:lnTo>
                  <a:cubicBezTo>
                    <a:pt x="1" y="2274"/>
                    <a:pt x="44" y="2433"/>
                    <a:pt x="174" y="2491"/>
                  </a:cubicBezTo>
                  <a:cubicBezTo>
                    <a:pt x="204" y="2508"/>
                    <a:pt x="238" y="2516"/>
                    <a:pt x="273" y="2516"/>
                  </a:cubicBezTo>
                  <a:cubicBezTo>
                    <a:pt x="353" y="2516"/>
                    <a:pt x="437" y="2471"/>
                    <a:pt x="477" y="2390"/>
                  </a:cubicBezTo>
                  <a:lnTo>
                    <a:pt x="838" y="1726"/>
                  </a:lnTo>
                  <a:cubicBezTo>
                    <a:pt x="881" y="1653"/>
                    <a:pt x="953" y="1596"/>
                    <a:pt x="1040" y="1596"/>
                  </a:cubicBezTo>
                  <a:lnTo>
                    <a:pt x="3869" y="1596"/>
                  </a:lnTo>
                  <a:cubicBezTo>
                    <a:pt x="3956" y="1596"/>
                    <a:pt x="4028" y="1653"/>
                    <a:pt x="4072" y="1726"/>
                  </a:cubicBezTo>
                  <a:lnTo>
                    <a:pt x="4432" y="2390"/>
                  </a:lnTo>
                  <a:cubicBezTo>
                    <a:pt x="4481" y="2491"/>
                    <a:pt x="4562" y="2533"/>
                    <a:pt x="4641" y="2533"/>
                  </a:cubicBezTo>
                  <a:cubicBezTo>
                    <a:pt x="4799" y="2533"/>
                    <a:pt x="4952" y="2370"/>
                    <a:pt x="4837" y="2187"/>
                  </a:cubicBezTo>
                  <a:lnTo>
                    <a:pt x="4476" y="1509"/>
                  </a:lnTo>
                  <a:cubicBezTo>
                    <a:pt x="4360" y="1292"/>
                    <a:pt x="4129" y="1148"/>
                    <a:pt x="3869" y="1148"/>
                  </a:cubicBezTo>
                  <a:lnTo>
                    <a:pt x="2686" y="1148"/>
                  </a:lnTo>
                  <a:lnTo>
                    <a:pt x="2686" y="239"/>
                  </a:lnTo>
                  <a:cubicBezTo>
                    <a:pt x="2686" y="80"/>
                    <a:pt x="2570" y="1"/>
                    <a:pt x="2455" y="1"/>
                  </a:cubicBez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14987;p85"/>
            <p:cNvSpPr/>
            <p:nvPr/>
          </p:nvSpPr>
          <p:spPr>
            <a:xfrm>
              <a:off x="3923227" y="2204217"/>
              <a:ext cx="146909" cy="102370"/>
            </a:xfrm>
            <a:custGeom>
              <a:avLst/>
              <a:gdLst/>
              <a:ahLst/>
              <a:cxnLst/>
              <a:rect l="l" t="t" r="r" b="b"/>
              <a:pathLst>
                <a:path w="5604" h="3905" extrusionOk="0">
                  <a:moveTo>
                    <a:pt x="2802" y="1"/>
                  </a:moveTo>
                  <a:cubicBezTo>
                    <a:pt x="2686" y="1"/>
                    <a:pt x="2571" y="77"/>
                    <a:pt x="2571" y="228"/>
                  </a:cubicBezTo>
                  <a:lnTo>
                    <a:pt x="2571" y="2047"/>
                  </a:lnTo>
                  <a:lnTo>
                    <a:pt x="1459" y="2047"/>
                  </a:lnTo>
                  <a:cubicBezTo>
                    <a:pt x="1127" y="2047"/>
                    <a:pt x="810" y="2235"/>
                    <a:pt x="651" y="2538"/>
                  </a:cubicBezTo>
                  <a:lnTo>
                    <a:pt x="117" y="3548"/>
                  </a:lnTo>
                  <a:cubicBezTo>
                    <a:pt x="0" y="3733"/>
                    <a:pt x="165" y="3904"/>
                    <a:pt x="325" y="3904"/>
                  </a:cubicBezTo>
                  <a:cubicBezTo>
                    <a:pt x="402" y="3904"/>
                    <a:pt x="479" y="3864"/>
                    <a:pt x="521" y="3765"/>
                  </a:cubicBezTo>
                  <a:lnTo>
                    <a:pt x="1055" y="2754"/>
                  </a:lnTo>
                  <a:cubicBezTo>
                    <a:pt x="1142" y="2610"/>
                    <a:pt x="1301" y="2509"/>
                    <a:pt x="1459" y="2509"/>
                  </a:cubicBezTo>
                  <a:lnTo>
                    <a:pt x="4144" y="2509"/>
                  </a:lnTo>
                  <a:cubicBezTo>
                    <a:pt x="4303" y="2509"/>
                    <a:pt x="4462" y="2610"/>
                    <a:pt x="4549" y="2754"/>
                  </a:cubicBezTo>
                  <a:lnTo>
                    <a:pt x="5083" y="3765"/>
                  </a:lnTo>
                  <a:cubicBezTo>
                    <a:pt x="5125" y="3864"/>
                    <a:pt x="5202" y="3904"/>
                    <a:pt x="5279" y="3904"/>
                  </a:cubicBezTo>
                  <a:cubicBezTo>
                    <a:pt x="5439" y="3904"/>
                    <a:pt x="5604" y="3733"/>
                    <a:pt x="5487" y="3548"/>
                  </a:cubicBezTo>
                  <a:lnTo>
                    <a:pt x="4953" y="2552"/>
                  </a:lnTo>
                  <a:cubicBezTo>
                    <a:pt x="4794" y="2249"/>
                    <a:pt x="4476" y="2061"/>
                    <a:pt x="4144" y="2061"/>
                  </a:cubicBezTo>
                  <a:lnTo>
                    <a:pt x="3033" y="2061"/>
                  </a:lnTo>
                  <a:lnTo>
                    <a:pt x="3033" y="228"/>
                  </a:lnTo>
                  <a:cubicBezTo>
                    <a:pt x="3033" y="77"/>
                    <a:pt x="2917" y="1"/>
                    <a:pt x="2802" y="1"/>
                  </a:cubicBez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" name="Google Shape;14988;p85"/>
            <p:cNvSpPr/>
            <p:nvPr/>
          </p:nvSpPr>
          <p:spPr>
            <a:xfrm>
              <a:off x="3868752" y="1983513"/>
              <a:ext cx="71934" cy="70781"/>
            </a:xfrm>
            <a:custGeom>
              <a:avLst/>
              <a:gdLst/>
              <a:ahLst/>
              <a:cxnLst/>
              <a:rect l="l" t="t" r="r" b="b"/>
              <a:pathLst>
                <a:path w="2744" h="2700" extrusionOk="0">
                  <a:moveTo>
                    <a:pt x="1300" y="0"/>
                  </a:moveTo>
                  <a:lnTo>
                    <a:pt x="1300" y="0"/>
                  </a:lnTo>
                  <a:cubicBezTo>
                    <a:pt x="391" y="260"/>
                    <a:pt x="1" y="1314"/>
                    <a:pt x="520" y="2079"/>
                  </a:cubicBezTo>
                  <a:cubicBezTo>
                    <a:pt x="786" y="2489"/>
                    <a:pt x="1224" y="2700"/>
                    <a:pt x="1665" y="2700"/>
                  </a:cubicBezTo>
                  <a:cubicBezTo>
                    <a:pt x="2063" y="2700"/>
                    <a:pt x="2463" y="2529"/>
                    <a:pt x="2744" y="2180"/>
                  </a:cubicBezTo>
                  <a:lnTo>
                    <a:pt x="2744" y="2180"/>
                  </a:lnTo>
                  <a:cubicBezTo>
                    <a:pt x="2614" y="2223"/>
                    <a:pt x="2484" y="2238"/>
                    <a:pt x="2368" y="2238"/>
                  </a:cubicBezTo>
                  <a:cubicBezTo>
                    <a:pt x="1213" y="2238"/>
                    <a:pt x="564" y="895"/>
                    <a:pt x="1300" y="0"/>
                  </a:cubicBez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14989;p85"/>
            <p:cNvSpPr/>
            <p:nvPr/>
          </p:nvSpPr>
          <p:spPr>
            <a:xfrm>
              <a:off x="3804814" y="2143949"/>
              <a:ext cx="47711" cy="48105"/>
            </a:xfrm>
            <a:custGeom>
              <a:avLst/>
              <a:gdLst/>
              <a:ahLst/>
              <a:cxnLst/>
              <a:rect l="l" t="t" r="r" b="b"/>
              <a:pathLst>
                <a:path w="1820" h="1835" extrusionOk="0">
                  <a:moveTo>
                    <a:pt x="910" y="1"/>
                  </a:moveTo>
                  <a:cubicBezTo>
                    <a:pt x="404" y="1"/>
                    <a:pt x="0" y="420"/>
                    <a:pt x="0" y="925"/>
                  </a:cubicBezTo>
                  <a:cubicBezTo>
                    <a:pt x="0" y="1430"/>
                    <a:pt x="404" y="1834"/>
                    <a:pt x="910" y="1834"/>
                  </a:cubicBezTo>
                  <a:cubicBezTo>
                    <a:pt x="1415" y="1834"/>
                    <a:pt x="1819" y="1430"/>
                    <a:pt x="1819" y="925"/>
                  </a:cubicBezTo>
                  <a:cubicBezTo>
                    <a:pt x="1819" y="420"/>
                    <a:pt x="1415" y="1"/>
                    <a:pt x="910" y="1"/>
                  </a:cubicBezTo>
                  <a:close/>
                </a:path>
              </a:pathLst>
            </a:custGeom>
            <a:solidFill>
              <a:srgbClr val="8C9E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14990;p85"/>
            <p:cNvSpPr/>
            <p:nvPr/>
          </p:nvSpPr>
          <p:spPr>
            <a:xfrm>
              <a:off x="3799125" y="2145102"/>
              <a:ext cx="48078" cy="47056"/>
            </a:xfrm>
            <a:custGeom>
              <a:avLst/>
              <a:gdLst/>
              <a:ahLst/>
              <a:cxnLst/>
              <a:rect l="l" t="t" r="r" b="b"/>
              <a:pathLst>
                <a:path w="1834" h="1795" extrusionOk="0">
                  <a:moveTo>
                    <a:pt x="867" y="0"/>
                  </a:moveTo>
                  <a:lnTo>
                    <a:pt x="867" y="0"/>
                  </a:lnTo>
                  <a:cubicBezTo>
                    <a:pt x="261" y="159"/>
                    <a:pt x="1" y="866"/>
                    <a:pt x="347" y="1386"/>
                  </a:cubicBezTo>
                  <a:cubicBezTo>
                    <a:pt x="528" y="1657"/>
                    <a:pt x="818" y="1795"/>
                    <a:pt x="1110" y="1795"/>
                  </a:cubicBezTo>
                  <a:cubicBezTo>
                    <a:pt x="1378" y="1795"/>
                    <a:pt x="1647" y="1679"/>
                    <a:pt x="1834" y="1444"/>
                  </a:cubicBezTo>
                  <a:lnTo>
                    <a:pt x="1834" y="1444"/>
                  </a:lnTo>
                  <a:cubicBezTo>
                    <a:pt x="1747" y="1473"/>
                    <a:pt x="1675" y="1487"/>
                    <a:pt x="1589" y="1487"/>
                  </a:cubicBezTo>
                  <a:cubicBezTo>
                    <a:pt x="1582" y="1487"/>
                    <a:pt x="1576" y="1487"/>
                    <a:pt x="1570" y="1487"/>
                  </a:cubicBezTo>
                  <a:cubicBezTo>
                    <a:pt x="802" y="1487"/>
                    <a:pt x="380" y="602"/>
                    <a:pt x="867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" name="Google Shape;14991;p85"/>
            <p:cNvSpPr/>
            <p:nvPr/>
          </p:nvSpPr>
          <p:spPr>
            <a:xfrm>
              <a:off x="3972458" y="2143949"/>
              <a:ext cx="48078" cy="48105"/>
            </a:xfrm>
            <a:custGeom>
              <a:avLst/>
              <a:gdLst/>
              <a:ahLst/>
              <a:cxnLst/>
              <a:rect l="l" t="t" r="r" b="b"/>
              <a:pathLst>
                <a:path w="1834" h="1835" extrusionOk="0">
                  <a:moveTo>
                    <a:pt x="924" y="1"/>
                  </a:moveTo>
                  <a:cubicBezTo>
                    <a:pt x="419" y="1"/>
                    <a:pt x="0" y="420"/>
                    <a:pt x="0" y="925"/>
                  </a:cubicBezTo>
                  <a:cubicBezTo>
                    <a:pt x="0" y="1430"/>
                    <a:pt x="419" y="1834"/>
                    <a:pt x="924" y="1834"/>
                  </a:cubicBezTo>
                  <a:cubicBezTo>
                    <a:pt x="1429" y="1834"/>
                    <a:pt x="1833" y="1430"/>
                    <a:pt x="1833" y="925"/>
                  </a:cubicBezTo>
                  <a:cubicBezTo>
                    <a:pt x="1833" y="420"/>
                    <a:pt x="1429" y="1"/>
                    <a:pt x="924" y="1"/>
                  </a:cubicBezTo>
                  <a:close/>
                </a:path>
              </a:pathLst>
            </a:custGeom>
            <a:solidFill>
              <a:srgbClr val="8C9E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" name="Google Shape;14992;p85"/>
            <p:cNvSpPr/>
            <p:nvPr/>
          </p:nvSpPr>
          <p:spPr>
            <a:xfrm>
              <a:off x="3967163" y="2145102"/>
              <a:ext cx="48078" cy="47056"/>
            </a:xfrm>
            <a:custGeom>
              <a:avLst/>
              <a:gdLst/>
              <a:ahLst/>
              <a:cxnLst/>
              <a:rect l="l" t="t" r="r" b="b"/>
              <a:pathLst>
                <a:path w="1834" h="1795" extrusionOk="0">
                  <a:moveTo>
                    <a:pt x="866" y="0"/>
                  </a:moveTo>
                  <a:cubicBezTo>
                    <a:pt x="260" y="159"/>
                    <a:pt x="0" y="866"/>
                    <a:pt x="346" y="1386"/>
                  </a:cubicBezTo>
                  <a:cubicBezTo>
                    <a:pt x="527" y="1657"/>
                    <a:pt x="818" y="1795"/>
                    <a:pt x="1110" y="1795"/>
                  </a:cubicBezTo>
                  <a:cubicBezTo>
                    <a:pt x="1378" y="1795"/>
                    <a:pt x="1647" y="1679"/>
                    <a:pt x="1833" y="1444"/>
                  </a:cubicBezTo>
                  <a:lnTo>
                    <a:pt x="1833" y="1444"/>
                  </a:lnTo>
                  <a:cubicBezTo>
                    <a:pt x="1747" y="1473"/>
                    <a:pt x="1660" y="1487"/>
                    <a:pt x="1588" y="1487"/>
                  </a:cubicBezTo>
                  <a:cubicBezTo>
                    <a:pt x="1582" y="1487"/>
                    <a:pt x="1575" y="1487"/>
                    <a:pt x="1569" y="1487"/>
                  </a:cubicBezTo>
                  <a:cubicBezTo>
                    <a:pt x="802" y="1487"/>
                    <a:pt x="379" y="602"/>
                    <a:pt x="866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14993;p85"/>
            <p:cNvSpPr/>
            <p:nvPr/>
          </p:nvSpPr>
          <p:spPr>
            <a:xfrm>
              <a:off x="3726850" y="2318043"/>
              <a:ext cx="35967" cy="35967"/>
            </a:xfrm>
            <a:custGeom>
              <a:avLst/>
              <a:gdLst/>
              <a:ahLst/>
              <a:cxnLst/>
              <a:rect l="l" t="t" r="r" b="b"/>
              <a:pathLst>
                <a:path w="1372" h="1372" extrusionOk="0">
                  <a:moveTo>
                    <a:pt x="679" y="0"/>
                  </a:moveTo>
                  <a:cubicBezTo>
                    <a:pt x="304" y="0"/>
                    <a:pt x="0" y="303"/>
                    <a:pt x="0" y="693"/>
                  </a:cubicBezTo>
                  <a:cubicBezTo>
                    <a:pt x="0" y="1068"/>
                    <a:pt x="304" y="1372"/>
                    <a:pt x="679" y="1372"/>
                  </a:cubicBezTo>
                  <a:cubicBezTo>
                    <a:pt x="1054" y="1372"/>
                    <a:pt x="1372" y="1068"/>
                    <a:pt x="1372" y="693"/>
                  </a:cubicBezTo>
                  <a:cubicBezTo>
                    <a:pt x="1372" y="303"/>
                    <a:pt x="1054" y="0"/>
                    <a:pt x="679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" name="Google Shape;14994;p85"/>
            <p:cNvSpPr/>
            <p:nvPr/>
          </p:nvSpPr>
          <p:spPr>
            <a:xfrm>
              <a:off x="3722682" y="2318803"/>
              <a:ext cx="35993" cy="35233"/>
            </a:xfrm>
            <a:custGeom>
              <a:avLst/>
              <a:gdLst/>
              <a:ahLst/>
              <a:cxnLst/>
              <a:rect l="l" t="t" r="r" b="b"/>
              <a:pathLst>
                <a:path w="1373" h="1344" extrusionOk="0">
                  <a:moveTo>
                    <a:pt x="650" y="0"/>
                  </a:moveTo>
                  <a:lnTo>
                    <a:pt x="650" y="0"/>
                  </a:lnTo>
                  <a:cubicBezTo>
                    <a:pt x="188" y="116"/>
                    <a:pt x="1" y="650"/>
                    <a:pt x="246" y="1039"/>
                  </a:cubicBezTo>
                  <a:cubicBezTo>
                    <a:pt x="381" y="1242"/>
                    <a:pt x="602" y="1343"/>
                    <a:pt x="823" y="1343"/>
                  </a:cubicBezTo>
                  <a:cubicBezTo>
                    <a:pt x="1028" y="1343"/>
                    <a:pt x="1233" y="1256"/>
                    <a:pt x="1372" y="1083"/>
                  </a:cubicBezTo>
                  <a:lnTo>
                    <a:pt x="1372" y="1083"/>
                  </a:lnTo>
                  <a:cubicBezTo>
                    <a:pt x="1300" y="1097"/>
                    <a:pt x="1242" y="1112"/>
                    <a:pt x="1184" y="1112"/>
                  </a:cubicBezTo>
                  <a:cubicBezTo>
                    <a:pt x="1178" y="1112"/>
                    <a:pt x="1172" y="1112"/>
                    <a:pt x="1166" y="1112"/>
                  </a:cubicBezTo>
                  <a:cubicBezTo>
                    <a:pt x="600" y="1112"/>
                    <a:pt x="279" y="443"/>
                    <a:pt x="650" y="0"/>
                  </a:cubicBezTo>
                  <a:close/>
                </a:path>
              </a:pathLst>
            </a:custGeom>
            <a:solidFill>
              <a:srgbClr val="A9BA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" name="Google Shape;14995;p85"/>
            <p:cNvSpPr/>
            <p:nvPr/>
          </p:nvSpPr>
          <p:spPr>
            <a:xfrm>
              <a:off x="3894495" y="2318043"/>
              <a:ext cx="35967" cy="35967"/>
            </a:xfrm>
            <a:custGeom>
              <a:avLst/>
              <a:gdLst/>
              <a:ahLst/>
              <a:cxnLst/>
              <a:rect l="l" t="t" r="r" b="b"/>
              <a:pathLst>
                <a:path w="1372" h="1372" extrusionOk="0">
                  <a:moveTo>
                    <a:pt x="693" y="0"/>
                  </a:moveTo>
                  <a:cubicBezTo>
                    <a:pt x="318" y="0"/>
                    <a:pt x="0" y="303"/>
                    <a:pt x="0" y="693"/>
                  </a:cubicBezTo>
                  <a:cubicBezTo>
                    <a:pt x="0" y="1068"/>
                    <a:pt x="318" y="1372"/>
                    <a:pt x="693" y="1372"/>
                  </a:cubicBezTo>
                  <a:cubicBezTo>
                    <a:pt x="1069" y="1372"/>
                    <a:pt x="1372" y="1068"/>
                    <a:pt x="1372" y="693"/>
                  </a:cubicBezTo>
                  <a:cubicBezTo>
                    <a:pt x="1372" y="303"/>
                    <a:pt x="1069" y="0"/>
                    <a:pt x="693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" name="Google Shape;14996;p85"/>
            <p:cNvSpPr/>
            <p:nvPr/>
          </p:nvSpPr>
          <p:spPr>
            <a:xfrm>
              <a:off x="3890327" y="2318803"/>
              <a:ext cx="35967" cy="35233"/>
            </a:xfrm>
            <a:custGeom>
              <a:avLst/>
              <a:gdLst/>
              <a:ahLst/>
              <a:cxnLst/>
              <a:rect l="l" t="t" r="r" b="b"/>
              <a:pathLst>
                <a:path w="1372" h="1344" extrusionOk="0">
                  <a:moveTo>
                    <a:pt x="650" y="0"/>
                  </a:moveTo>
                  <a:lnTo>
                    <a:pt x="650" y="0"/>
                  </a:lnTo>
                  <a:cubicBezTo>
                    <a:pt x="203" y="116"/>
                    <a:pt x="1" y="650"/>
                    <a:pt x="260" y="1039"/>
                  </a:cubicBezTo>
                  <a:cubicBezTo>
                    <a:pt x="395" y="1242"/>
                    <a:pt x="612" y="1343"/>
                    <a:pt x="830" y="1343"/>
                  </a:cubicBezTo>
                  <a:cubicBezTo>
                    <a:pt x="1031" y="1343"/>
                    <a:pt x="1233" y="1256"/>
                    <a:pt x="1372" y="1083"/>
                  </a:cubicBezTo>
                  <a:lnTo>
                    <a:pt x="1372" y="1083"/>
                  </a:lnTo>
                  <a:cubicBezTo>
                    <a:pt x="1314" y="1097"/>
                    <a:pt x="1257" y="1112"/>
                    <a:pt x="1199" y="1112"/>
                  </a:cubicBezTo>
                  <a:cubicBezTo>
                    <a:pt x="1193" y="1112"/>
                    <a:pt x="1187" y="1112"/>
                    <a:pt x="1181" y="1112"/>
                  </a:cubicBezTo>
                  <a:cubicBezTo>
                    <a:pt x="614" y="1112"/>
                    <a:pt x="293" y="443"/>
                    <a:pt x="650" y="0"/>
                  </a:cubicBezTo>
                  <a:close/>
                </a:path>
              </a:pathLst>
            </a:custGeom>
            <a:solidFill>
              <a:srgbClr val="A9BA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" name="Google Shape;14997;p85"/>
            <p:cNvSpPr/>
            <p:nvPr/>
          </p:nvSpPr>
          <p:spPr>
            <a:xfrm>
              <a:off x="4062507" y="2318043"/>
              <a:ext cx="35993" cy="35967"/>
            </a:xfrm>
            <a:custGeom>
              <a:avLst/>
              <a:gdLst/>
              <a:ahLst/>
              <a:cxnLst/>
              <a:rect l="l" t="t" r="r" b="b"/>
              <a:pathLst>
                <a:path w="1373" h="1372" extrusionOk="0">
                  <a:moveTo>
                    <a:pt x="694" y="0"/>
                  </a:moveTo>
                  <a:cubicBezTo>
                    <a:pt x="318" y="0"/>
                    <a:pt x="1" y="303"/>
                    <a:pt x="1" y="693"/>
                  </a:cubicBezTo>
                  <a:cubicBezTo>
                    <a:pt x="1" y="1068"/>
                    <a:pt x="318" y="1372"/>
                    <a:pt x="694" y="1372"/>
                  </a:cubicBezTo>
                  <a:cubicBezTo>
                    <a:pt x="1069" y="1372"/>
                    <a:pt x="1372" y="1068"/>
                    <a:pt x="1372" y="693"/>
                  </a:cubicBezTo>
                  <a:cubicBezTo>
                    <a:pt x="1372" y="303"/>
                    <a:pt x="1069" y="0"/>
                    <a:pt x="694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14998;p85"/>
            <p:cNvSpPr/>
            <p:nvPr/>
          </p:nvSpPr>
          <p:spPr>
            <a:xfrm>
              <a:off x="4058339" y="2318803"/>
              <a:ext cx="35993" cy="35233"/>
            </a:xfrm>
            <a:custGeom>
              <a:avLst/>
              <a:gdLst/>
              <a:ahLst/>
              <a:cxnLst/>
              <a:rect l="l" t="t" r="r" b="b"/>
              <a:pathLst>
                <a:path w="1373" h="1344" extrusionOk="0">
                  <a:moveTo>
                    <a:pt x="651" y="0"/>
                  </a:moveTo>
                  <a:cubicBezTo>
                    <a:pt x="203" y="116"/>
                    <a:pt x="1" y="650"/>
                    <a:pt x="261" y="1039"/>
                  </a:cubicBezTo>
                  <a:cubicBezTo>
                    <a:pt x="396" y="1242"/>
                    <a:pt x="612" y="1343"/>
                    <a:pt x="830" y="1343"/>
                  </a:cubicBezTo>
                  <a:cubicBezTo>
                    <a:pt x="1031" y="1343"/>
                    <a:pt x="1234" y="1256"/>
                    <a:pt x="1372" y="1083"/>
                  </a:cubicBezTo>
                  <a:lnTo>
                    <a:pt x="1372" y="1083"/>
                  </a:lnTo>
                  <a:cubicBezTo>
                    <a:pt x="1315" y="1097"/>
                    <a:pt x="1257" y="1112"/>
                    <a:pt x="1199" y="1112"/>
                  </a:cubicBezTo>
                  <a:cubicBezTo>
                    <a:pt x="1193" y="1112"/>
                    <a:pt x="1187" y="1112"/>
                    <a:pt x="1181" y="1112"/>
                  </a:cubicBezTo>
                  <a:cubicBezTo>
                    <a:pt x="601" y="1112"/>
                    <a:pt x="293" y="443"/>
                    <a:pt x="651" y="0"/>
                  </a:cubicBezTo>
                  <a:close/>
                </a:path>
              </a:pathLst>
            </a:custGeom>
            <a:solidFill>
              <a:srgbClr val="A9BA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2" name="Google Shape;14999;p85"/>
          <p:cNvGrpSpPr/>
          <p:nvPr/>
        </p:nvGrpSpPr>
        <p:grpSpPr>
          <a:xfrm>
            <a:off x="4212940" y="1598750"/>
            <a:ext cx="373538" cy="372305"/>
            <a:chOff x="4201394" y="1981809"/>
            <a:chExt cx="373538" cy="372305"/>
          </a:xfrm>
        </p:grpSpPr>
        <p:sp>
          <p:nvSpPr>
            <p:cNvPr id="123" name="Google Shape;15000;p85"/>
            <p:cNvSpPr/>
            <p:nvPr/>
          </p:nvSpPr>
          <p:spPr>
            <a:xfrm>
              <a:off x="4308876" y="2188619"/>
              <a:ext cx="59429" cy="59823"/>
            </a:xfrm>
            <a:custGeom>
              <a:avLst/>
              <a:gdLst/>
              <a:ahLst/>
              <a:cxnLst/>
              <a:rect l="l" t="t" r="r" b="b"/>
              <a:pathLst>
                <a:path w="2267" h="2282" extrusionOk="0">
                  <a:moveTo>
                    <a:pt x="1400" y="0"/>
                  </a:moveTo>
                  <a:lnTo>
                    <a:pt x="0" y="1415"/>
                  </a:lnTo>
                  <a:cubicBezTo>
                    <a:pt x="101" y="1429"/>
                    <a:pt x="202" y="1473"/>
                    <a:pt x="275" y="1545"/>
                  </a:cubicBezTo>
                  <a:lnTo>
                    <a:pt x="722" y="1992"/>
                  </a:lnTo>
                  <a:cubicBezTo>
                    <a:pt x="794" y="2079"/>
                    <a:pt x="852" y="2166"/>
                    <a:pt x="866" y="2281"/>
                  </a:cubicBezTo>
                  <a:lnTo>
                    <a:pt x="2267" y="881"/>
                  </a:lnTo>
                  <a:cubicBezTo>
                    <a:pt x="1935" y="636"/>
                    <a:pt x="1646" y="332"/>
                    <a:pt x="1400" y="0"/>
                  </a:cubicBezTo>
                  <a:close/>
                </a:path>
              </a:pathLst>
            </a:custGeom>
            <a:solidFill>
              <a:srgbClr val="EA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" name="Google Shape;15001;p85"/>
            <p:cNvSpPr/>
            <p:nvPr/>
          </p:nvSpPr>
          <p:spPr>
            <a:xfrm>
              <a:off x="4309243" y="2188619"/>
              <a:ext cx="48078" cy="59823"/>
            </a:xfrm>
            <a:custGeom>
              <a:avLst/>
              <a:gdLst/>
              <a:ahLst/>
              <a:cxnLst/>
              <a:rect l="l" t="t" r="r" b="b"/>
              <a:pathLst>
                <a:path w="1834" h="2282" extrusionOk="0">
                  <a:moveTo>
                    <a:pt x="1401" y="0"/>
                  </a:moveTo>
                  <a:lnTo>
                    <a:pt x="1" y="1415"/>
                  </a:lnTo>
                  <a:cubicBezTo>
                    <a:pt x="102" y="1429"/>
                    <a:pt x="203" y="1473"/>
                    <a:pt x="275" y="1545"/>
                  </a:cubicBezTo>
                  <a:lnTo>
                    <a:pt x="722" y="1992"/>
                  </a:lnTo>
                  <a:cubicBezTo>
                    <a:pt x="795" y="2079"/>
                    <a:pt x="852" y="2166"/>
                    <a:pt x="867" y="2281"/>
                  </a:cubicBezTo>
                  <a:lnTo>
                    <a:pt x="1386" y="1747"/>
                  </a:lnTo>
                  <a:lnTo>
                    <a:pt x="1199" y="1545"/>
                  </a:lnTo>
                  <a:lnTo>
                    <a:pt x="1184" y="1545"/>
                  </a:lnTo>
                  <a:cubicBezTo>
                    <a:pt x="1069" y="1429"/>
                    <a:pt x="1069" y="1256"/>
                    <a:pt x="1184" y="1141"/>
                  </a:cubicBezTo>
                  <a:lnTo>
                    <a:pt x="1834" y="491"/>
                  </a:lnTo>
                  <a:cubicBezTo>
                    <a:pt x="1675" y="347"/>
                    <a:pt x="1531" y="174"/>
                    <a:pt x="1401" y="0"/>
                  </a:cubicBezTo>
                  <a:close/>
                </a:path>
              </a:pathLst>
            </a:custGeom>
            <a:solidFill>
              <a:srgbClr val="C4C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" name="Google Shape;15002;p85"/>
            <p:cNvSpPr/>
            <p:nvPr/>
          </p:nvSpPr>
          <p:spPr>
            <a:xfrm>
              <a:off x="4303580" y="1981809"/>
              <a:ext cx="271351" cy="259030"/>
            </a:xfrm>
            <a:custGeom>
              <a:avLst/>
              <a:gdLst/>
              <a:ahLst/>
              <a:cxnLst/>
              <a:rect l="l" t="t" r="r" b="b"/>
              <a:pathLst>
                <a:path w="10351" h="9881" extrusionOk="0">
                  <a:moveTo>
                    <a:pt x="5378" y="1"/>
                  </a:moveTo>
                  <a:cubicBezTo>
                    <a:pt x="4169" y="1"/>
                    <a:pt x="2937" y="449"/>
                    <a:pt x="1934" y="1451"/>
                  </a:cubicBezTo>
                  <a:cubicBezTo>
                    <a:pt x="0" y="3386"/>
                    <a:pt x="0" y="6504"/>
                    <a:pt x="1934" y="8438"/>
                  </a:cubicBezTo>
                  <a:cubicBezTo>
                    <a:pt x="2873" y="9376"/>
                    <a:pt x="4136" y="9880"/>
                    <a:pt x="5423" y="9880"/>
                  </a:cubicBezTo>
                  <a:cubicBezTo>
                    <a:pt x="6056" y="9880"/>
                    <a:pt x="6695" y="9758"/>
                    <a:pt x="7304" y="9506"/>
                  </a:cubicBezTo>
                  <a:cubicBezTo>
                    <a:pt x="9152" y="8741"/>
                    <a:pt x="10350" y="6937"/>
                    <a:pt x="10350" y="4945"/>
                  </a:cubicBezTo>
                  <a:cubicBezTo>
                    <a:pt x="10350" y="1973"/>
                    <a:pt x="7915" y="1"/>
                    <a:pt x="5378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15003;p85"/>
            <p:cNvSpPr/>
            <p:nvPr/>
          </p:nvSpPr>
          <p:spPr>
            <a:xfrm>
              <a:off x="4298652" y="1982281"/>
              <a:ext cx="158208" cy="258296"/>
            </a:xfrm>
            <a:custGeom>
              <a:avLst/>
              <a:gdLst/>
              <a:ahLst/>
              <a:cxnLst/>
              <a:rect l="l" t="t" r="r" b="b"/>
              <a:pathLst>
                <a:path w="6035" h="9853" extrusionOk="0">
                  <a:moveTo>
                    <a:pt x="5607" y="0"/>
                  </a:moveTo>
                  <a:cubicBezTo>
                    <a:pt x="2908" y="0"/>
                    <a:pt x="679" y="2183"/>
                    <a:pt x="679" y="4927"/>
                  </a:cubicBezTo>
                  <a:cubicBezTo>
                    <a:pt x="679" y="7670"/>
                    <a:pt x="2908" y="9853"/>
                    <a:pt x="5607" y="9853"/>
                  </a:cubicBezTo>
                  <a:cubicBezTo>
                    <a:pt x="5748" y="9853"/>
                    <a:pt x="5891" y="9847"/>
                    <a:pt x="6035" y="9835"/>
                  </a:cubicBezTo>
                  <a:cubicBezTo>
                    <a:pt x="4865" y="9748"/>
                    <a:pt x="3783" y="9243"/>
                    <a:pt x="2960" y="8420"/>
                  </a:cubicBezTo>
                  <a:cubicBezTo>
                    <a:pt x="0" y="5446"/>
                    <a:pt x="1848" y="365"/>
                    <a:pt x="6035" y="19"/>
                  </a:cubicBezTo>
                  <a:cubicBezTo>
                    <a:pt x="5891" y="6"/>
                    <a:pt x="5748" y="0"/>
                    <a:pt x="5607" y="0"/>
                  </a:cubicBezTo>
                  <a:close/>
                </a:path>
              </a:pathLst>
            </a:custGeom>
            <a:solidFill>
              <a:srgbClr val="EA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15004;p85"/>
            <p:cNvSpPr/>
            <p:nvPr/>
          </p:nvSpPr>
          <p:spPr>
            <a:xfrm>
              <a:off x="4341041" y="2006504"/>
              <a:ext cx="219498" cy="209746"/>
            </a:xfrm>
            <a:custGeom>
              <a:avLst/>
              <a:gdLst/>
              <a:ahLst/>
              <a:cxnLst/>
              <a:rect l="l" t="t" r="r" b="b"/>
              <a:pathLst>
                <a:path w="8373" h="8001" extrusionOk="0">
                  <a:moveTo>
                    <a:pt x="4028" y="0"/>
                  </a:moveTo>
                  <a:cubicBezTo>
                    <a:pt x="1974" y="0"/>
                    <a:pt x="0" y="1597"/>
                    <a:pt x="0" y="4003"/>
                  </a:cubicBezTo>
                  <a:cubicBezTo>
                    <a:pt x="0" y="6404"/>
                    <a:pt x="1968" y="8001"/>
                    <a:pt x="4019" y="8001"/>
                  </a:cubicBezTo>
                  <a:cubicBezTo>
                    <a:pt x="5000" y="8001"/>
                    <a:pt x="6001" y="7635"/>
                    <a:pt x="6814" y="6817"/>
                  </a:cubicBezTo>
                  <a:cubicBezTo>
                    <a:pt x="8373" y="5258"/>
                    <a:pt x="8373" y="2732"/>
                    <a:pt x="6814" y="1173"/>
                  </a:cubicBezTo>
                  <a:cubicBezTo>
                    <a:pt x="6003" y="363"/>
                    <a:pt x="5006" y="0"/>
                    <a:pt x="4028" y="0"/>
                  </a:cubicBez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15005;p85"/>
            <p:cNvSpPr/>
            <p:nvPr/>
          </p:nvSpPr>
          <p:spPr>
            <a:xfrm>
              <a:off x="4331945" y="2006845"/>
              <a:ext cx="124914" cy="209169"/>
            </a:xfrm>
            <a:custGeom>
              <a:avLst/>
              <a:gdLst/>
              <a:ahLst/>
              <a:cxnLst/>
              <a:rect l="l" t="t" r="r" b="b"/>
              <a:pathLst>
                <a:path w="4765" h="7979" extrusionOk="0">
                  <a:moveTo>
                    <a:pt x="4367" y="0"/>
                  </a:moveTo>
                  <a:cubicBezTo>
                    <a:pt x="2187" y="0"/>
                    <a:pt x="376" y="1770"/>
                    <a:pt x="376" y="3990"/>
                  </a:cubicBezTo>
                  <a:cubicBezTo>
                    <a:pt x="376" y="6222"/>
                    <a:pt x="2186" y="7979"/>
                    <a:pt x="4364" y="7979"/>
                  </a:cubicBezTo>
                  <a:cubicBezTo>
                    <a:pt x="4497" y="7979"/>
                    <a:pt x="4630" y="7972"/>
                    <a:pt x="4765" y="7959"/>
                  </a:cubicBezTo>
                  <a:cubicBezTo>
                    <a:pt x="3855" y="7858"/>
                    <a:pt x="3018" y="7454"/>
                    <a:pt x="2368" y="6804"/>
                  </a:cubicBezTo>
                  <a:cubicBezTo>
                    <a:pt x="1" y="4437"/>
                    <a:pt x="1430" y="381"/>
                    <a:pt x="4765" y="20"/>
                  </a:cubicBezTo>
                  <a:cubicBezTo>
                    <a:pt x="4631" y="7"/>
                    <a:pt x="4498" y="0"/>
                    <a:pt x="4367" y="0"/>
                  </a:cubicBezTo>
                  <a:close/>
                </a:path>
              </a:pathLst>
            </a:custGeom>
            <a:solidFill>
              <a:srgbClr val="97A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15006;p85"/>
            <p:cNvSpPr/>
            <p:nvPr/>
          </p:nvSpPr>
          <p:spPr>
            <a:xfrm>
              <a:off x="4417091" y="2048212"/>
              <a:ext cx="57175" cy="57175"/>
            </a:xfrm>
            <a:custGeom>
              <a:avLst/>
              <a:gdLst/>
              <a:ahLst/>
              <a:cxnLst/>
              <a:rect l="l" t="t" r="r" b="b"/>
              <a:pathLst>
                <a:path w="2181" h="2181" extrusionOk="0">
                  <a:moveTo>
                    <a:pt x="1083" y="1"/>
                  </a:moveTo>
                  <a:cubicBezTo>
                    <a:pt x="492" y="1"/>
                    <a:pt x="1" y="492"/>
                    <a:pt x="1" y="1084"/>
                  </a:cubicBezTo>
                  <a:cubicBezTo>
                    <a:pt x="1" y="1690"/>
                    <a:pt x="492" y="2181"/>
                    <a:pt x="1083" y="2181"/>
                  </a:cubicBezTo>
                  <a:cubicBezTo>
                    <a:pt x="1690" y="2181"/>
                    <a:pt x="2181" y="1690"/>
                    <a:pt x="2181" y="1084"/>
                  </a:cubicBezTo>
                  <a:cubicBezTo>
                    <a:pt x="2181" y="492"/>
                    <a:pt x="1690" y="1"/>
                    <a:pt x="1083" y="1"/>
                  </a:cubicBezTo>
                  <a:close/>
                </a:path>
              </a:pathLst>
            </a:custGeom>
            <a:solidFill>
              <a:srgbClr val="EEF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15007;p85"/>
            <p:cNvSpPr/>
            <p:nvPr/>
          </p:nvSpPr>
          <p:spPr>
            <a:xfrm>
              <a:off x="4417851" y="2048369"/>
              <a:ext cx="39008" cy="56834"/>
            </a:xfrm>
            <a:custGeom>
              <a:avLst/>
              <a:gdLst/>
              <a:ahLst/>
              <a:cxnLst/>
              <a:rect l="l" t="t" r="r" b="b"/>
              <a:pathLst>
                <a:path w="1488" h="2168" extrusionOk="0">
                  <a:moveTo>
                    <a:pt x="1080" y="1"/>
                  </a:moveTo>
                  <a:cubicBezTo>
                    <a:pt x="510" y="1"/>
                    <a:pt x="1" y="459"/>
                    <a:pt x="1" y="1078"/>
                  </a:cubicBezTo>
                  <a:cubicBezTo>
                    <a:pt x="1" y="1699"/>
                    <a:pt x="514" y="2167"/>
                    <a:pt x="1086" y="2167"/>
                  </a:cubicBezTo>
                  <a:cubicBezTo>
                    <a:pt x="1219" y="2167"/>
                    <a:pt x="1354" y="2142"/>
                    <a:pt x="1488" y="2088"/>
                  </a:cubicBezTo>
                  <a:cubicBezTo>
                    <a:pt x="1083" y="1915"/>
                    <a:pt x="823" y="1525"/>
                    <a:pt x="838" y="1078"/>
                  </a:cubicBezTo>
                  <a:cubicBezTo>
                    <a:pt x="823" y="644"/>
                    <a:pt x="1083" y="255"/>
                    <a:pt x="1488" y="81"/>
                  </a:cubicBezTo>
                  <a:cubicBezTo>
                    <a:pt x="1352" y="26"/>
                    <a:pt x="1214" y="1"/>
                    <a:pt x="1080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15008;p85"/>
            <p:cNvSpPr/>
            <p:nvPr/>
          </p:nvSpPr>
          <p:spPr>
            <a:xfrm>
              <a:off x="4398557" y="2105361"/>
              <a:ext cx="93876" cy="59823"/>
            </a:xfrm>
            <a:custGeom>
              <a:avLst/>
              <a:gdLst/>
              <a:ahLst/>
              <a:cxnLst/>
              <a:rect l="l" t="t" r="r" b="b"/>
              <a:pathLst>
                <a:path w="3581" h="2282" extrusionOk="0">
                  <a:moveTo>
                    <a:pt x="1170" y="1"/>
                  </a:moveTo>
                  <a:cubicBezTo>
                    <a:pt x="535" y="1"/>
                    <a:pt x="15" y="520"/>
                    <a:pt x="0" y="1170"/>
                  </a:cubicBezTo>
                  <a:lnTo>
                    <a:pt x="0" y="2079"/>
                  </a:lnTo>
                  <a:cubicBezTo>
                    <a:pt x="0" y="2195"/>
                    <a:pt x="101" y="2281"/>
                    <a:pt x="203" y="2281"/>
                  </a:cubicBezTo>
                  <a:lnTo>
                    <a:pt x="3378" y="2281"/>
                  </a:lnTo>
                  <a:cubicBezTo>
                    <a:pt x="3494" y="2281"/>
                    <a:pt x="3580" y="2195"/>
                    <a:pt x="3580" y="2079"/>
                  </a:cubicBezTo>
                  <a:lnTo>
                    <a:pt x="3580" y="1170"/>
                  </a:lnTo>
                  <a:cubicBezTo>
                    <a:pt x="3580" y="520"/>
                    <a:pt x="3061" y="1"/>
                    <a:pt x="2411" y="1"/>
                  </a:cubicBezTo>
                  <a:close/>
                </a:path>
              </a:pathLst>
            </a:custGeom>
            <a:solidFill>
              <a:srgbClr val="A6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15009;p85"/>
            <p:cNvSpPr/>
            <p:nvPr/>
          </p:nvSpPr>
          <p:spPr>
            <a:xfrm>
              <a:off x="4398924" y="2105361"/>
              <a:ext cx="53007" cy="59823"/>
            </a:xfrm>
            <a:custGeom>
              <a:avLst/>
              <a:gdLst/>
              <a:ahLst/>
              <a:cxnLst/>
              <a:rect l="l" t="t" r="r" b="b"/>
              <a:pathLst>
                <a:path w="2022" h="2282" extrusionOk="0">
                  <a:moveTo>
                    <a:pt x="1170" y="1"/>
                  </a:moveTo>
                  <a:cubicBezTo>
                    <a:pt x="521" y="1"/>
                    <a:pt x="1" y="520"/>
                    <a:pt x="1" y="1170"/>
                  </a:cubicBezTo>
                  <a:lnTo>
                    <a:pt x="1" y="2079"/>
                  </a:lnTo>
                  <a:cubicBezTo>
                    <a:pt x="1" y="2195"/>
                    <a:pt x="87" y="2281"/>
                    <a:pt x="189" y="2281"/>
                  </a:cubicBezTo>
                  <a:lnTo>
                    <a:pt x="1055" y="2281"/>
                  </a:lnTo>
                  <a:cubicBezTo>
                    <a:pt x="939" y="2281"/>
                    <a:pt x="853" y="2195"/>
                    <a:pt x="853" y="2079"/>
                  </a:cubicBezTo>
                  <a:lnTo>
                    <a:pt x="853" y="1170"/>
                  </a:lnTo>
                  <a:cubicBezTo>
                    <a:pt x="853" y="520"/>
                    <a:pt x="1372" y="1"/>
                    <a:pt x="2022" y="1"/>
                  </a:cubicBezTo>
                  <a:close/>
                </a:path>
              </a:pathLst>
            </a:custGeom>
            <a:solidFill>
              <a:srgbClr val="92A3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" name="Google Shape;15010;p85"/>
            <p:cNvSpPr/>
            <p:nvPr/>
          </p:nvSpPr>
          <p:spPr>
            <a:xfrm>
              <a:off x="4416331" y="2128639"/>
              <a:ext cx="12138" cy="36544"/>
            </a:xfrm>
            <a:custGeom>
              <a:avLst/>
              <a:gdLst/>
              <a:ahLst/>
              <a:cxnLst/>
              <a:rect l="l" t="t" r="r" b="b"/>
              <a:pathLst>
                <a:path w="463" h="1394" extrusionOk="0">
                  <a:moveTo>
                    <a:pt x="232" y="0"/>
                  </a:moveTo>
                  <a:cubicBezTo>
                    <a:pt x="116" y="0"/>
                    <a:pt x="1" y="80"/>
                    <a:pt x="15" y="239"/>
                  </a:cubicBezTo>
                  <a:lnTo>
                    <a:pt x="15" y="1393"/>
                  </a:lnTo>
                  <a:lnTo>
                    <a:pt x="448" y="1393"/>
                  </a:lnTo>
                  <a:lnTo>
                    <a:pt x="448" y="239"/>
                  </a:lnTo>
                  <a:cubicBezTo>
                    <a:pt x="463" y="80"/>
                    <a:pt x="347" y="0"/>
                    <a:pt x="232" y="0"/>
                  </a:cubicBezTo>
                  <a:close/>
                </a:path>
              </a:pathLst>
            </a:custGeom>
            <a:solidFill>
              <a:srgbClr val="92A3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15011;p85"/>
            <p:cNvSpPr/>
            <p:nvPr/>
          </p:nvSpPr>
          <p:spPr>
            <a:xfrm>
              <a:off x="4462889" y="2128639"/>
              <a:ext cx="12138" cy="36544"/>
            </a:xfrm>
            <a:custGeom>
              <a:avLst/>
              <a:gdLst/>
              <a:ahLst/>
              <a:cxnLst/>
              <a:rect l="l" t="t" r="r" b="b"/>
              <a:pathLst>
                <a:path w="463" h="1394" extrusionOk="0">
                  <a:moveTo>
                    <a:pt x="231" y="0"/>
                  </a:moveTo>
                  <a:cubicBezTo>
                    <a:pt x="116" y="0"/>
                    <a:pt x="0" y="80"/>
                    <a:pt x="15" y="239"/>
                  </a:cubicBezTo>
                  <a:lnTo>
                    <a:pt x="15" y="1393"/>
                  </a:lnTo>
                  <a:lnTo>
                    <a:pt x="448" y="1393"/>
                  </a:lnTo>
                  <a:lnTo>
                    <a:pt x="448" y="239"/>
                  </a:lnTo>
                  <a:cubicBezTo>
                    <a:pt x="462" y="80"/>
                    <a:pt x="347" y="0"/>
                    <a:pt x="231" y="0"/>
                  </a:cubicBezTo>
                  <a:close/>
                </a:path>
              </a:pathLst>
            </a:custGeom>
            <a:solidFill>
              <a:srgbClr val="92A3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15012;p85"/>
            <p:cNvSpPr/>
            <p:nvPr/>
          </p:nvSpPr>
          <p:spPr>
            <a:xfrm>
              <a:off x="4201394" y="2221441"/>
              <a:ext cx="135872" cy="132674"/>
            </a:xfrm>
            <a:custGeom>
              <a:avLst/>
              <a:gdLst/>
              <a:ahLst/>
              <a:cxnLst/>
              <a:rect l="l" t="t" r="r" b="b"/>
              <a:pathLst>
                <a:path w="5183" h="5061" extrusionOk="0">
                  <a:moveTo>
                    <a:pt x="4107" y="1"/>
                  </a:moveTo>
                  <a:cubicBezTo>
                    <a:pt x="3963" y="1"/>
                    <a:pt x="3819" y="55"/>
                    <a:pt x="3710" y="163"/>
                  </a:cubicBezTo>
                  <a:lnTo>
                    <a:pt x="232" y="3642"/>
                  </a:lnTo>
                  <a:cubicBezTo>
                    <a:pt x="1" y="3858"/>
                    <a:pt x="1" y="4219"/>
                    <a:pt x="232" y="4436"/>
                  </a:cubicBezTo>
                  <a:lnTo>
                    <a:pt x="679" y="4898"/>
                  </a:lnTo>
                  <a:cubicBezTo>
                    <a:pt x="787" y="5006"/>
                    <a:pt x="932" y="5060"/>
                    <a:pt x="1076" y="5060"/>
                  </a:cubicBezTo>
                  <a:cubicBezTo>
                    <a:pt x="1220" y="5060"/>
                    <a:pt x="1365" y="5006"/>
                    <a:pt x="1473" y="4898"/>
                  </a:cubicBezTo>
                  <a:lnTo>
                    <a:pt x="4966" y="1404"/>
                  </a:lnTo>
                  <a:cubicBezTo>
                    <a:pt x="5183" y="1188"/>
                    <a:pt x="5183" y="827"/>
                    <a:pt x="4966" y="611"/>
                  </a:cubicBezTo>
                  <a:lnTo>
                    <a:pt x="4504" y="163"/>
                  </a:lnTo>
                  <a:cubicBezTo>
                    <a:pt x="4396" y="55"/>
                    <a:pt x="4252" y="1"/>
                    <a:pt x="4107" y="1"/>
                  </a:cubicBezTo>
                  <a:close/>
                </a:path>
              </a:pathLst>
            </a:custGeom>
            <a:solidFill>
              <a:srgbClr val="A6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" name="Google Shape;15013;p85"/>
            <p:cNvSpPr/>
            <p:nvPr/>
          </p:nvSpPr>
          <p:spPr>
            <a:xfrm>
              <a:off x="4201394" y="2221441"/>
              <a:ext cx="118859" cy="132674"/>
            </a:xfrm>
            <a:custGeom>
              <a:avLst/>
              <a:gdLst/>
              <a:ahLst/>
              <a:cxnLst/>
              <a:rect l="l" t="t" r="r" b="b"/>
              <a:pathLst>
                <a:path w="4534" h="5061" extrusionOk="0">
                  <a:moveTo>
                    <a:pt x="4107" y="1"/>
                  </a:moveTo>
                  <a:cubicBezTo>
                    <a:pt x="3963" y="1"/>
                    <a:pt x="3819" y="55"/>
                    <a:pt x="3710" y="163"/>
                  </a:cubicBezTo>
                  <a:lnTo>
                    <a:pt x="232" y="3642"/>
                  </a:lnTo>
                  <a:cubicBezTo>
                    <a:pt x="1" y="3858"/>
                    <a:pt x="1" y="4219"/>
                    <a:pt x="232" y="4450"/>
                  </a:cubicBezTo>
                  <a:lnTo>
                    <a:pt x="679" y="4898"/>
                  </a:lnTo>
                  <a:cubicBezTo>
                    <a:pt x="787" y="5006"/>
                    <a:pt x="932" y="5060"/>
                    <a:pt x="1076" y="5060"/>
                  </a:cubicBezTo>
                  <a:cubicBezTo>
                    <a:pt x="1220" y="5060"/>
                    <a:pt x="1365" y="5006"/>
                    <a:pt x="1473" y="4898"/>
                  </a:cubicBezTo>
                  <a:lnTo>
                    <a:pt x="1502" y="4869"/>
                  </a:lnTo>
                  <a:lnTo>
                    <a:pt x="1083" y="4450"/>
                  </a:lnTo>
                  <a:cubicBezTo>
                    <a:pt x="867" y="4219"/>
                    <a:pt x="867" y="3858"/>
                    <a:pt x="1083" y="3642"/>
                  </a:cubicBezTo>
                  <a:lnTo>
                    <a:pt x="4533" y="192"/>
                  </a:lnTo>
                  <a:lnTo>
                    <a:pt x="4504" y="163"/>
                  </a:lnTo>
                  <a:cubicBezTo>
                    <a:pt x="4396" y="55"/>
                    <a:pt x="4252" y="1"/>
                    <a:pt x="4107" y="1"/>
                  </a:cubicBezTo>
                  <a:close/>
                </a:path>
              </a:pathLst>
            </a:custGeom>
            <a:solidFill>
              <a:srgbClr val="92A3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15014;p85"/>
            <p:cNvSpPr/>
            <p:nvPr/>
          </p:nvSpPr>
          <p:spPr>
            <a:xfrm>
              <a:off x="4287668" y="2221441"/>
              <a:ext cx="49599" cy="47816"/>
            </a:xfrm>
            <a:custGeom>
              <a:avLst/>
              <a:gdLst/>
              <a:ahLst/>
              <a:cxnLst/>
              <a:rect l="l" t="t" r="r" b="b"/>
              <a:pathLst>
                <a:path w="1892" h="1824" extrusionOk="0">
                  <a:moveTo>
                    <a:pt x="816" y="1"/>
                  </a:moveTo>
                  <a:cubicBezTo>
                    <a:pt x="672" y="1"/>
                    <a:pt x="528" y="55"/>
                    <a:pt x="419" y="163"/>
                  </a:cubicBezTo>
                  <a:lnTo>
                    <a:pt x="1" y="582"/>
                  </a:lnTo>
                  <a:lnTo>
                    <a:pt x="1257" y="1823"/>
                  </a:lnTo>
                  <a:lnTo>
                    <a:pt x="1675" y="1404"/>
                  </a:lnTo>
                  <a:cubicBezTo>
                    <a:pt x="1892" y="1188"/>
                    <a:pt x="1892" y="827"/>
                    <a:pt x="1675" y="611"/>
                  </a:cubicBezTo>
                  <a:lnTo>
                    <a:pt x="1213" y="163"/>
                  </a:lnTo>
                  <a:cubicBezTo>
                    <a:pt x="1105" y="55"/>
                    <a:pt x="961" y="1"/>
                    <a:pt x="816" y="1"/>
                  </a:cubicBezTo>
                  <a:close/>
                </a:path>
              </a:pathLst>
            </a:custGeom>
            <a:solidFill>
              <a:srgbClr val="92A3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15015;p85"/>
            <p:cNvSpPr/>
            <p:nvPr/>
          </p:nvSpPr>
          <p:spPr>
            <a:xfrm>
              <a:off x="4287668" y="2221545"/>
              <a:ext cx="32585" cy="26136"/>
            </a:xfrm>
            <a:custGeom>
              <a:avLst/>
              <a:gdLst/>
              <a:ahLst/>
              <a:cxnLst/>
              <a:rect l="l" t="t" r="r" b="b"/>
              <a:pathLst>
                <a:path w="1243" h="997" extrusionOk="0">
                  <a:moveTo>
                    <a:pt x="708" y="0"/>
                  </a:moveTo>
                  <a:cubicBezTo>
                    <a:pt x="593" y="15"/>
                    <a:pt x="492" y="72"/>
                    <a:pt x="405" y="159"/>
                  </a:cubicBezTo>
                  <a:lnTo>
                    <a:pt x="102" y="462"/>
                  </a:lnTo>
                  <a:lnTo>
                    <a:pt x="1" y="578"/>
                  </a:lnTo>
                  <a:lnTo>
                    <a:pt x="434" y="996"/>
                  </a:lnTo>
                  <a:lnTo>
                    <a:pt x="1242" y="188"/>
                  </a:lnTo>
                  <a:lnTo>
                    <a:pt x="1213" y="159"/>
                  </a:lnTo>
                  <a:lnTo>
                    <a:pt x="1185" y="116"/>
                  </a:lnTo>
                  <a:lnTo>
                    <a:pt x="1170" y="101"/>
                  </a:lnTo>
                  <a:lnTo>
                    <a:pt x="1112" y="87"/>
                  </a:lnTo>
                  <a:cubicBezTo>
                    <a:pt x="1011" y="29"/>
                    <a:pt x="910" y="0"/>
                    <a:pt x="809" y="0"/>
                  </a:cubicBezTo>
                  <a:close/>
                </a:path>
              </a:pathLst>
            </a:custGeom>
            <a:solidFill>
              <a:srgbClr val="8094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9" name="Google Shape;15016;p85"/>
          <p:cNvGrpSpPr/>
          <p:nvPr/>
        </p:nvGrpSpPr>
        <p:grpSpPr>
          <a:xfrm>
            <a:off x="4671204" y="1117207"/>
            <a:ext cx="422743" cy="377784"/>
            <a:chOff x="4659658" y="1500266"/>
            <a:chExt cx="422743" cy="377784"/>
          </a:xfrm>
        </p:grpSpPr>
        <p:sp>
          <p:nvSpPr>
            <p:cNvPr id="140" name="Google Shape;15017;p85"/>
            <p:cNvSpPr/>
            <p:nvPr/>
          </p:nvSpPr>
          <p:spPr>
            <a:xfrm>
              <a:off x="4786067" y="1537727"/>
              <a:ext cx="129056" cy="128689"/>
            </a:xfrm>
            <a:custGeom>
              <a:avLst/>
              <a:gdLst/>
              <a:ahLst/>
              <a:cxnLst/>
              <a:rect l="l" t="t" r="r" b="b"/>
              <a:pathLst>
                <a:path w="4923" h="4909" extrusionOk="0">
                  <a:moveTo>
                    <a:pt x="2442" y="0"/>
                  </a:moveTo>
                  <a:cubicBezTo>
                    <a:pt x="1097" y="0"/>
                    <a:pt x="0" y="1092"/>
                    <a:pt x="0" y="2440"/>
                  </a:cubicBezTo>
                  <a:cubicBezTo>
                    <a:pt x="0" y="3797"/>
                    <a:pt x="1097" y="4909"/>
                    <a:pt x="2454" y="4909"/>
                  </a:cubicBezTo>
                  <a:cubicBezTo>
                    <a:pt x="3811" y="4909"/>
                    <a:pt x="4908" y="3811"/>
                    <a:pt x="4908" y="2455"/>
                  </a:cubicBezTo>
                  <a:cubicBezTo>
                    <a:pt x="4923" y="1098"/>
                    <a:pt x="3826" y="1"/>
                    <a:pt x="2469" y="1"/>
                  </a:cubicBezTo>
                  <a:cubicBezTo>
                    <a:pt x="2460" y="0"/>
                    <a:pt x="2451" y="0"/>
                    <a:pt x="2442" y="0"/>
                  </a:cubicBez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15018;p85"/>
            <p:cNvSpPr/>
            <p:nvPr/>
          </p:nvSpPr>
          <p:spPr>
            <a:xfrm>
              <a:off x="4783419" y="1537544"/>
              <a:ext cx="75316" cy="128873"/>
            </a:xfrm>
            <a:custGeom>
              <a:avLst/>
              <a:gdLst/>
              <a:ahLst/>
              <a:cxnLst/>
              <a:rect l="l" t="t" r="r" b="b"/>
              <a:pathLst>
                <a:path w="2873" h="4916" extrusionOk="0">
                  <a:moveTo>
                    <a:pt x="2543" y="0"/>
                  </a:moveTo>
                  <a:cubicBezTo>
                    <a:pt x="1266" y="0"/>
                    <a:pt x="181" y="985"/>
                    <a:pt x="101" y="2288"/>
                  </a:cubicBezTo>
                  <a:cubicBezTo>
                    <a:pt x="0" y="3717"/>
                    <a:pt x="1126" y="4916"/>
                    <a:pt x="2541" y="4916"/>
                  </a:cubicBezTo>
                  <a:cubicBezTo>
                    <a:pt x="2642" y="4916"/>
                    <a:pt x="2757" y="4916"/>
                    <a:pt x="2859" y="4901"/>
                  </a:cubicBezTo>
                  <a:cubicBezTo>
                    <a:pt x="1632" y="4728"/>
                    <a:pt x="722" y="3689"/>
                    <a:pt x="722" y="2462"/>
                  </a:cubicBezTo>
                  <a:cubicBezTo>
                    <a:pt x="737" y="1220"/>
                    <a:pt x="1646" y="181"/>
                    <a:pt x="2873" y="22"/>
                  </a:cubicBezTo>
                  <a:cubicBezTo>
                    <a:pt x="2762" y="7"/>
                    <a:pt x="2651" y="0"/>
                    <a:pt x="2543" y="0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15019;p85"/>
            <p:cNvSpPr/>
            <p:nvPr/>
          </p:nvSpPr>
          <p:spPr>
            <a:xfrm>
              <a:off x="4806489" y="1558175"/>
              <a:ext cx="87820" cy="87820"/>
            </a:xfrm>
            <a:custGeom>
              <a:avLst/>
              <a:gdLst/>
              <a:ahLst/>
              <a:cxnLst/>
              <a:rect l="l" t="t" r="r" b="b"/>
              <a:pathLst>
                <a:path w="3350" h="3350" extrusionOk="0">
                  <a:moveTo>
                    <a:pt x="1690" y="0"/>
                  </a:moveTo>
                  <a:cubicBezTo>
                    <a:pt x="766" y="0"/>
                    <a:pt x="15" y="751"/>
                    <a:pt x="15" y="1660"/>
                  </a:cubicBezTo>
                  <a:cubicBezTo>
                    <a:pt x="1" y="2584"/>
                    <a:pt x="752" y="3335"/>
                    <a:pt x="1675" y="3349"/>
                  </a:cubicBezTo>
                  <a:cubicBezTo>
                    <a:pt x="2599" y="3349"/>
                    <a:pt x="3350" y="2598"/>
                    <a:pt x="3350" y="1675"/>
                  </a:cubicBezTo>
                  <a:cubicBezTo>
                    <a:pt x="3350" y="751"/>
                    <a:pt x="2614" y="0"/>
                    <a:pt x="1690" y="0"/>
                  </a:cubicBezTo>
                  <a:close/>
                </a:path>
              </a:pathLst>
            </a:custGeom>
            <a:solidFill>
              <a:srgbClr val="A9BA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15020;p85"/>
            <p:cNvSpPr/>
            <p:nvPr/>
          </p:nvSpPr>
          <p:spPr>
            <a:xfrm>
              <a:off x="4806489" y="1558096"/>
              <a:ext cx="52246" cy="87951"/>
            </a:xfrm>
            <a:custGeom>
              <a:avLst/>
              <a:gdLst/>
              <a:ahLst/>
              <a:cxnLst/>
              <a:rect l="l" t="t" r="r" b="b"/>
              <a:pathLst>
                <a:path w="1993" h="3355" extrusionOk="0">
                  <a:moveTo>
                    <a:pt x="1671" y="0"/>
                  </a:moveTo>
                  <a:cubicBezTo>
                    <a:pt x="775" y="0"/>
                    <a:pt x="1" y="735"/>
                    <a:pt x="1" y="1678"/>
                  </a:cubicBezTo>
                  <a:cubicBezTo>
                    <a:pt x="1" y="2620"/>
                    <a:pt x="775" y="3355"/>
                    <a:pt x="1671" y="3355"/>
                  </a:cubicBezTo>
                  <a:cubicBezTo>
                    <a:pt x="1777" y="3355"/>
                    <a:pt x="1885" y="3345"/>
                    <a:pt x="1993" y="3323"/>
                  </a:cubicBezTo>
                  <a:cubicBezTo>
                    <a:pt x="1213" y="3164"/>
                    <a:pt x="650" y="2471"/>
                    <a:pt x="650" y="1678"/>
                  </a:cubicBezTo>
                  <a:cubicBezTo>
                    <a:pt x="650" y="869"/>
                    <a:pt x="1213" y="191"/>
                    <a:pt x="1993" y="32"/>
                  </a:cubicBezTo>
                  <a:cubicBezTo>
                    <a:pt x="1885" y="11"/>
                    <a:pt x="1777" y="0"/>
                    <a:pt x="1671" y="0"/>
                  </a:cubicBezTo>
                  <a:close/>
                </a:path>
              </a:pathLst>
            </a:custGeom>
            <a:solidFill>
              <a:srgbClr val="8C9E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15021;p85"/>
            <p:cNvSpPr/>
            <p:nvPr/>
          </p:nvSpPr>
          <p:spPr>
            <a:xfrm>
              <a:off x="4832599" y="1572541"/>
              <a:ext cx="34473" cy="60190"/>
            </a:xfrm>
            <a:custGeom>
              <a:avLst/>
              <a:gdLst/>
              <a:ahLst/>
              <a:cxnLst/>
              <a:rect l="l" t="t" r="r" b="b"/>
              <a:pathLst>
                <a:path w="1315" h="2296" extrusionOk="0">
                  <a:moveTo>
                    <a:pt x="622" y="463"/>
                  </a:moveTo>
                  <a:lnTo>
                    <a:pt x="622" y="881"/>
                  </a:lnTo>
                  <a:cubicBezTo>
                    <a:pt x="448" y="809"/>
                    <a:pt x="405" y="751"/>
                    <a:pt x="405" y="665"/>
                  </a:cubicBezTo>
                  <a:cubicBezTo>
                    <a:pt x="405" y="535"/>
                    <a:pt x="506" y="477"/>
                    <a:pt x="622" y="463"/>
                  </a:cubicBezTo>
                  <a:close/>
                  <a:moveTo>
                    <a:pt x="766" y="1329"/>
                  </a:moveTo>
                  <a:cubicBezTo>
                    <a:pt x="935" y="1399"/>
                    <a:pt x="980" y="1483"/>
                    <a:pt x="982" y="1581"/>
                  </a:cubicBezTo>
                  <a:lnTo>
                    <a:pt x="982" y="1581"/>
                  </a:lnTo>
                  <a:cubicBezTo>
                    <a:pt x="979" y="1708"/>
                    <a:pt x="894" y="1805"/>
                    <a:pt x="766" y="1805"/>
                  </a:cubicBezTo>
                  <a:lnTo>
                    <a:pt x="766" y="1329"/>
                  </a:lnTo>
                  <a:close/>
                  <a:moveTo>
                    <a:pt x="694" y="1"/>
                  </a:moveTo>
                  <a:cubicBezTo>
                    <a:pt x="651" y="1"/>
                    <a:pt x="607" y="29"/>
                    <a:pt x="607" y="73"/>
                  </a:cubicBezTo>
                  <a:lnTo>
                    <a:pt x="607" y="145"/>
                  </a:lnTo>
                  <a:cubicBezTo>
                    <a:pt x="275" y="188"/>
                    <a:pt x="59" y="333"/>
                    <a:pt x="59" y="693"/>
                  </a:cubicBezTo>
                  <a:cubicBezTo>
                    <a:pt x="59" y="1040"/>
                    <a:pt x="333" y="1155"/>
                    <a:pt x="607" y="1256"/>
                  </a:cubicBezTo>
                  <a:lnTo>
                    <a:pt x="607" y="1805"/>
                  </a:lnTo>
                  <a:cubicBezTo>
                    <a:pt x="463" y="1791"/>
                    <a:pt x="333" y="1718"/>
                    <a:pt x="246" y="1632"/>
                  </a:cubicBezTo>
                  <a:cubicBezTo>
                    <a:pt x="219" y="1616"/>
                    <a:pt x="190" y="1607"/>
                    <a:pt x="163" y="1607"/>
                  </a:cubicBezTo>
                  <a:cubicBezTo>
                    <a:pt x="117" y="1607"/>
                    <a:pt x="77" y="1630"/>
                    <a:pt x="59" y="1675"/>
                  </a:cubicBezTo>
                  <a:cubicBezTo>
                    <a:pt x="1" y="1733"/>
                    <a:pt x="1" y="1848"/>
                    <a:pt x="59" y="1920"/>
                  </a:cubicBezTo>
                  <a:cubicBezTo>
                    <a:pt x="193" y="2054"/>
                    <a:pt x="364" y="2139"/>
                    <a:pt x="561" y="2139"/>
                  </a:cubicBezTo>
                  <a:cubicBezTo>
                    <a:pt x="576" y="2139"/>
                    <a:pt x="592" y="2138"/>
                    <a:pt x="607" y="2137"/>
                  </a:cubicBezTo>
                  <a:lnTo>
                    <a:pt x="607" y="2137"/>
                  </a:lnTo>
                  <a:lnTo>
                    <a:pt x="593" y="2151"/>
                  </a:lnTo>
                  <a:lnTo>
                    <a:pt x="593" y="2224"/>
                  </a:lnTo>
                  <a:cubicBezTo>
                    <a:pt x="593" y="2267"/>
                    <a:pt x="636" y="2296"/>
                    <a:pt x="679" y="2296"/>
                  </a:cubicBezTo>
                  <a:cubicBezTo>
                    <a:pt x="723" y="2296"/>
                    <a:pt x="780" y="2267"/>
                    <a:pt x="780" y="2224"/>
                  </a:cubicBezTo>
                  <a:lnTo>
                    <a:pt x="780" y="2137"/>
                  </a:lnTo>
                  <a:cubicBezTo>
                    <a:pt x="1084" y="2123"/>
                    <a:pt x="1315" y="1848"/>
                    <a:pt x="1315" y="1545"/>
                  </a:cubicBezTo>
                  <a:cubicBezTo>
                    <a:pt x="1315" y="1213"/>
                    <a:pt x="1098" y="1069"/>
                    <a:pt x="780" y="953"/>
                  </a:cubicBezTo>
                  <a:lnTo>
                    <a:pt x="780" y="448"/>
                  </a:lnTo>
                  <a:cubicBezTo>
                    <a:pt x="881" y="463"/>
                    <a:pt x="968" y="491"/>
                    <a:pt x="1055" y="549"/>
                  </a:cubicBezTo>
                  <a:cubicBezTo>
                    <a:pt x="1073" y="558"/>
                    <a:pt x="1094" y="563"/>
                    <a:pt x="1115" y="563"/>
                  </a:cubicBezTo>
                  <a:cubicBezTo>
                    <a:pt x="1162" y="563"/>
                    <a:pt x="1208" y="541"/>
                    <a:pt x="1228" y="491"/>
                  </a:cubicBezTo>
                  <a:cubicBezTo>
                    <a:pt x="1286" y="419"/>
                    <a:pt x="1286" y="318"/>
                    <a:pt x="1214" y="260"/>
                  </a:cubicBezTo>
                  <a:cubicBezTo>
                    <a:pt x="1098" y="174"/>
                    <a:pt x="939" y="145"/>
                    <a:pt x="795" y="145"/>
                  </a:cubicBezTo>
                  <a:lnTo>
                    <a:pt x="795" y="73"/>
                  </a:lnTo>
                  <a:cubicBezTo>
                    <a:pt x="795" y="29"/>
                    <a:pt x="737" y="1"/>
                    <a:pt x="694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15022;p85"/>
            <p:cNvSpPr/>
            <p:nvPr/>
          </p:nvSpPr>
          <p:spPr>
            <a:xfrm>
              <a:off x="4885973" y="1500266"/>
              <a:ext cx="129056" cy="128689"/>
            </a:xfrm>
            <a:custGeom>
              <a:avLst/>
              <a:gdLst/>
              <a:ahLst/>
              <a:cxnLst/>
              <a:rect l="l" t="t" r="r" b="b"/>
              <a:pathLst>
                <a:path w="4923" h="4909" extrusionOk="0">
                  <a:moveTo>
                    <a:pt x="2469" y="0"/>
                  </a:moveTo>
                  <a:cubicBezTo>
                    <a:pt x="1112" y="0"/>
                    <a:pt x="15" y="1098"/>
                    <a:pt x="0" y="2454"/>
                  </a:cubicBezTo>
                  <a:cubicBezTo>
                    <a:pt x="0" y="3811"/>
                    <a:pt x="1097" y="4908"/>
                    <a:pt x="2454" y="4908"/>
                  </a:cubicBezTo>
                  <a:cubicBezTo>
                    <a:pt x="2463" y="4909"/>
                    <a:pt x="2472" y="4909"/>
                    <a:pt x="2481" y="4909"/>
                  </a:cubicBezTo>
                  <a:cubicBezTo>
                    <a:pt x="3826" y="4909"/>
                    <a:pt x="4908" y="3817"/>
                    <a:pt x="4923" y="2469"/>
                  </a:cubicBezTo>
                  <a:cubicBezTo>
                    <a:pt x="4923" y="1112"/>
                    <a:pt x="3826" y="0"/>
                    <a:pt x="2469" y="0"/>
                  </a:cubicBez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15023;p85"/>
            <p:cNvSpPr/>
            <p:nvPr/>
          </p:nvSpPr>
          <p:spPr>
            <a:xfrm>
              <a:off x="4883325" y="1500449"/>
              <a:ext cx="75316" cy="128506"/>
            </a:xfrm>
            <a:custGeom>
              <a:avLst/>
              <a:gdLst/>
              <a:ahLst/>
              <a:cxnLst/>
              <a:rect l="l" t="t" r="r" b="b"/>
              <a:pathLst>
                <a:path w="2873" h="4902" extrusionOk="0">
                  <a:moveTo>
                    <a:pt x="2545" y="0"/>
                  </a:moveTo>
                  <a:cubicBezTo>
                    <a:pt x="1278" y="0"/>
                    <a:pt x="181" y="985"/>
                    <a:pt x="101" y="2289"/>
                  </a:cubicBezTo>
                  <a:cubicBezTo>
                    <a:pt x="0" y="3703"/>
                    <a:pt x="1126" y="4901"/>
                    <a:pt x="2541" y="4901"/>
                  </a:cubicBezTo>
                  <a:cubicBezTo>
                    <a:pt x="2642" y="4901"/>
                    <a:pt x="2757" y="4901"/>
                    <a:pt x="2858" y="4887"/>
                  </a:cubicBezTo>
                  <a:cubicBezTo>
                    <a:pt x="1631" y="4728"/>
                    <a:pt x="722" y="3674"/>
                    <a:pt x="722" y="2447"/>
                  </a:cubicBezTo>
                  <a:cubicBezTo>
                    <a:pt x="736" y="1206"/>
                    <a:pt x="1646" y="167"/>
                    <a:pt x="2873" y="22"/>
                  </a:cubicBezTo>
                  <a:cubicBezTo>
                    <a:pt x="2763" y="8"/>
                    <a:pt x="2653" y="0"/>
                    <a:pt x="2545" y="0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15024;p85"/>
            <p:cNvSpPr/>
            <p:nvPr/>
          </p:nvSpPr>
          <p:spPr>
            <a:xfrm>
              <a:off x="4906787" y="1521081"/>
              <a:ext cx="87427" cy="87427"/>
            </a:xfrm>
            <a:custGeom>
              <a:avLst/>
              <a:gdLst/>
              <a:ahLst/>
              <a:cxnLst/>
              <a:rect l="l" t="t" r="r" b="b"/>
              <a:pathLst>
                <a:path w="3335" h="3335" extrusionOk="0">
                  <a:moveTo>
                    <a:pt x="1649" y="0"/>
                  </a:moveTo>
                  <a:cubicBezTo>
                    <a:pt x="737" y="0"/>
                    <a:pt x="0" y="745"/>
                    <a:pt x="0" y="1660"/>
                  </a:cubicBezTo>
                  <a:cubicBezTo>
                    <a:pt x="0" y="2584"/>
                    <a:pt x="736" y="3335"/>
                    <a:pt x="1660" y="3335"/>
                  </a:cubicBezTo>
                  <a:cubicBezTo>
                    <a:pt x="2584" y="3335"/>
                    <a:pt x="3335" y="2599"/>
                    <a:pt x="3335" y="1675"/>
                  </a:cubicBezTo>
                  <a:cubicBezTo>
                    <a:pt x="3335" y="751"/>
                    <a:pt x="2599" y="0"/>
                    <a:pt x="1675" y="0"/>
                  </a:cubicBezTo>
                  <a:cubicBezTo>
                    <a:pt x="1666" y="0"/>
                    <a:pt x="1657" y="0"/>
                    <a:pt x="1649" y="0"/>
                  </a:cubicBezTo>
                  <a:close/>
                </a:path>
              </a:pathLst>
            </a:custGeom>
            <a:solidFill>
              <a:srgbClr val="A9BA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15025;p85"/>
            <p:cNvSpPr/>
            <p:nvPr/>
          </p:nvSpPr>
          <p:spPr>
            <a:xfrm>
              <a:off x="4906394" y="1521002"/>
              <a:ext cx="52246" cy="87584"/>
            </a:xfrm>
            <a:custGeom>
              <a:avLst/>
              <a:gdLst/>
              <a:ahLst/>
              <a:cxnLst/>
              <a:rect l="l" t="t" r="r" b="b"/>
              <a:pathLst>
                <a:path w="1993" h="3341" extrusionOk="0">
                  <a:moveTo>
                    <a:pt x="1667" y="0"/>
                  </a:moveTo>
                  <a:cubicBezTo>
                    <a:pt x="772" y="0"/>
                    <a:pt x="1" y="722"/>
                    <a:pt x="1" y="1663"/>
                  </a:cubicBezTo>
                  <a:cubicBezTo>
                    <a:pt x="1" y="2606"/>
                    <a:pt x="775" y="3341"/>
                    <a:pt x="1671" y="3341"/>
                  </a:cubicBezTo>
                  <a:cubicBezTo>
                    <a:pt x="1777" y="3341"/>
                    <a:pt x="1885" y="3330"/>
                    <a:pt x="1993" y="3309"/>
                  </a:cubicBezTo>
                  <a:cubicBezTo>
                    <a:pt x="1213" y="3150"/>
                    <a:pt x="650" y="2457"/>
                    <a:pt x="650" y="1663"/>
                  </a:cubicBezTo>
                  <a:cubicBezTo>
                    <a:pt x="650" y="870"/>
                    <a:pt x="1213" y="177"/>
                    <a:pt x="1993" y="32"/>
                  </a:cubicBezTo>
                  <a:cubicBezTo>
                    <a:pt x="1883" y="11"/>
                    <a:pt x="1774" y="0"/>
                    <a:pt x="1667" y="0"/>
                  </a:cubicBezTo>
                  <a:close/>
                </a:path>
              </a:pathLst>
            </a:custGeom>
            <a:solidFill>
              <a:srgbClr val="8C9E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15026;p85"/>
            <p:cNvSpPr/>
            <p:nvPr/>
          </p:nvSpPr>
          <p:spPr>
            <a:xfrm>
              <a:off x="4932504" y="1535079"/>
              <a:ext cx="34840" cy="60190"/>
            </a:xfrm>
            <a:custGeom>
              <a:avLst/>
              <a:gdLst/>
              <a:ahLst/>
              <a:cxnLst/>
              <a:rect l="l" t="t" r="r" b="b"/>
              <a:pathLst>
                <a:path w="1329" h="2296" extrusionOk="0">
                  <a:moveTo>
                    <a:pt x="636" y="462"/>
                  </a:moveTo>
                  <a:lnTo>
                    <a:pt x="636" y="881"/>
                  </a:lnTo>
                  <a:cubicBezTo>
                    <a:pt x="448" y="809"/>
                    <a:pt x="405" y="766"/>
                    <a:pt x="405" y="665"/>
                  </a:cubicBezTo>
                  <a:cubicBezTo>
                    <a:pt x="405" y="535"/>
                    <a:pt x="506" y="477"/>
                    <a:pt x="636" y="462"/>
                  </a:cubicBezTo>
                  <a:close/>
                  <a:moveTo>
                    <a:pt x="766" y="1329"/>
                  </a:moveTo>
                  <a:cubicBezTo>
                    <a:pt x="954" y="1401"/>
                    <a:pt x="982" y="1487"/>
                    <a:pt x="982" y="1588"/>
                  </a:cubicBezTo>
                  <a:cubicBezTo>
                    <a:pt x="982" y="1704"/>
                    <a:pt x="896" y="1805"/>
                    <a:pt x="766" y="1805"/>
                  </a:cubicBezTo>
                  <a:lnTo>
                    <a:pt x="766" y="1329"/>
                  </a:lnTo>
                  <a:close/>
                  <a:moveTo>
                    <a:pt x="694" y="0"/>
                  </a:moveTo>
                  <a:cubicBezTo>
                    <a:pt x="650" y="0"/>
                    <a:pt x="607" y="29"/>
                    <a:pt x="607" y="73"/>
                  </a:cubicBezTo>
                  <a:lnTo>
                    <a:pt x="607" y="159"/>
                  </a:lnTo>
                  <a:cubicBezTo>
                    <a:pt x="275" y="188"/>
                    <a:pt x="59" y="347"/>
                    <a:pt x="59" y="693"/>
                  </a:cubicBezTo>
                  <a:cubicBezTo>
                    <a:pt x="59" y="1054"/>
                    <a:pt x="333" y="1155"/>
                    <a:pt x="607" y="1256"/>
                  </a:cubicBezTo>
                  <a:lnTo>
                    <a:pt x="607" y="1805"/>
                  </a:lnTo>
                  <a:cubicBezTo>
                    <a:pt x="463" y="1790"/>
                    <a:pt x="333" y="1733"/>
                    <a:pt x="246" y="1632"/>
                  </a:cubicBezTo>
                  <a:cubicBezTo>
                    <a:pt x="219" y="1615"/>
                    <a:pt x="192" y="1607"/>
                    <a:pt x="167" y="1607"/>
                  </a:cubicBezTo>
                  <a:cubicBezTo>
                    <a:pt x="124" y="1607"/>
                    <a:pt x="86" y="1630"/>
                    <a:pt x="59" y="1675"/>
                  </a:cubicBezTo>
                  <a:cubicBezTo>
                    <a:pt x="1" y="1747"/>
                    <a:pt x="1" y="1848"/>
                    <a:pt x="59" y="1920"/>
                  </a:cubicBezTo>
                  <a:cubicBezTo>
                    <a:pt x="203" y="2065"/>
                    <a:pt x="391" y="2151"/>
                    <a:pt x="607" y="2151"/>
                  </a:cubicBezTo>
                  <a:lnTo>
                    <a:pt x="593" y="2224"/>
                  </a:lnTo>
                  <a:cubicBezTo>
                    <a:pt x="593" y="2267"/>
                    <a:pt x="650" y="2296"/>
                    <a:pt x="694" y="2296"/>
                  </a:cubicBezTo>
                  <a:cubicBezTo>
                    <a:pt x="737" y="2296"/>
                    <a:pt x="780" y="2267"/>
                    <a:pt x="780" y="2224"/>
                  </a:cubicBezTo>
                  <a:lnTo>
                    <a:pt x="780" y="2137"/>
                  </a:lnTo>
                  <a:cubicBezTo>
                    <a:pt x="1098" y="2122"/>
                    <a:pt x="1329" y="1863"/>
                    <a:pt x="1315" y="1545"/>
                  </a:cubicBezTo>
                  <a:cubicBezTo>
                    <a:pt x="1315" y="1199"/>
                    <a:pt x="1084" y="1054"/>
                    <a:pt x="795" y="953"/>
                  </a:cubicBezTo>
                  <a:lnTo>
                    <a:pt x="795" y="448"/>
                  </a:lnTo>
                  <a:cubicBezTo>
                    <a:pt x="982" y="477"/>
                    <a:pt x="1040" y="563"/>
                    <a:pt x="1127" y="563"/>
                  </a:cubicBezTo>
                  <a:cubicBezTo>
                    <a:pt x="1199" y="563"/>
                    <a:pt x="1242" y="491"/>
                    <a:pt x="1257" y="419"/>
                  </a:cubicBezTo>
                  <a:cubicBezTo>
                    <a:pt x="1300" y="304"/>
                    <a:pt x="1228" y="246"/>
                    <a:pt x="1098" y="203"/>
                  </a:cubicBezTo>
                  <a:cubicBezTo>
                    <a:pt x="997" y="159"/>
                    <a:pt x="896" y="145"/>
                    <a:pt x="795" y="145"/>
                  </a:cubicBezTo>
                  <a:lnTo>
                    <a:pt x="795" y="73"/>
                  </a:lnTo>
                  <a:cubicBezTo>
                    <a:pt x="795" y="29"/>
                    <a:pt x="752" y="0"/>
                    <a:pt x="694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15027;p85"/>
            <p:cNvSpPr/>
            <p:nvPr/>
          </p:nvSpPr>
          <p:spPr>
            <a:xfrm>
              <a:off x="4659658" y="1714836"/>
              <a:ext cx="144969" cy="163215"/>
            </a:xfrm>
            <a:custGeom>
              <a:avLst/>
              <a:gdLst/>
              <a:ahLst/>
              <a:cxnLst/>
              <a:rect l="l" t="t" r="r" b="b"/>
              <a:pathLst>
                <a:path w="5530" h="6226" extrusionOk="0">
                  <a:moveTo>
                    <a:pt x="3682" y="0"/>
                  </a:moveTo>
                  <a:lnTo>
                    <a:pt x="275" y="1285"/>
                  </a:lnTo>
                  <a:cubicBezTo>
                    <a:pt x="88" y="1343"/>
                    <a:pt x="1" y="1530"/>
                    <a:pt x="73" y="1718"/>
                  </a:cubicBezTo>
                  <a:lnTo>
                    <a:pt x="1675" y="6005"/>
                  </a:lnTo>
                  <a:cubicBezTo>
                    <a:pt x="1721" y="6142"/>
                    <a:pt x="1857" y="6225"/>
                    <a:pt x="1998" y="6225"/>
                  </a:cubicBezTo>
                  <a:cubicBezTo>
                    <a:pt x="2035" y="6225"/>
                    <a:pt x="2072" y="6220"/>
                    <a:pt x="2108" y="6207"/>
                  </a:cubicBezTo>
                  <a:lnTo>
                    <a:pt x="5530" y="4923"/>
                  </a:lnTo>
                  <a:lnTo>
                    <a:pt x="3682" y="0"/>
                  </a:lnTo>
                  <a:close/>
                </a:path>
              </a:pathLst>
            </a:custGeom>
            <a:solidFill>
              <a:srgbClr val="D3DC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15028;p85"/>
            <p:cNvSpPr/>
            <p:nvPr/>
          </p:nvSpPr>
          <p:spPr>
            <a:xfrm>
              <a:off x="4699400" y="1824939"/>
              <a:ext cx="105227" cy="52928"/>
            </a:xfrm>
            <a:custGeom>
              <a:avLst/>
              <a:gdLst/>
              <a:ahLst/>
              <a:cxnLst/>
              <a:rect l="l" t="t" r="r" b="b"/>
              <a:pathLst>
                <a:path w="4014" h="2019" extrusionOk="0">
                  <a:moveTo>
                    <a:pt x="3739" y="1"/>
                  </a:moveTo>
                  <a:lnTo>
                    <a:pt x="3682" y="30"/>
                  </a:lnTo>
                  <a:lnTo>
                    <a:pt x="1" y="1401"/>
                  </a:lnTo>
                  <a:lnTo>
                    <a:pt x="159" y="1805"/>
                  </a:lnTo>
                  <a:cubicBezTo>
                    <a:pt x="203" y="1937"/>
                    <a:pt x="330" y="2019"/>
                    <a:pt x="465" y="2019"/>
                  </a:cubicBezTo>
                  <a:cubicBezTo>
                    <a:pt x="508" y="2019"/>
                    <a:pt x="551" y="2010"/>
                    <a:pt x="592" y="1993"/>
                  </a:cubicBezTo>
                  <a:lnTo>
                    <a:pt x="4014" y="723"/>
                  </a:lnTo>
                  <a:lnTo>
                    <a:pt x="3739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15029;p85"/>
            <p:cNvSpPr/>
            <p:nvPr/>
          </p:nvSpPr>
          <p:spPr>
            <a:xfrm>
              <a:off x="4800066" y="1641276"/>
              <a:ext cx="282336" cy="173858"/>
            </a:xfrm>
            <a:custGeom>
              <a:avLst/>
              <a:gdLst/>
              <a:ahLst/>
              <a:cxnLst/>
              <a:rect l="l" t="t" r="r" b="b"/>
              <a:pathLst>
                <a:path w="10770" h="6632" extrusionOk="0">
                  <a:moveTo>
                    <a:pt x="9581" y="1"/>
                  </a:moveTo>
                  <a:cubicBezTo>
                    <a:pt x="9150" y="1"/>
                    <a:pt x="8803" y="341"/>
                    <a:pt x="8763" y="381"/>
                  </a:cubicBezTo>
                  <a:lnTo>
                    <a:pt x="5933" y="2720"/>
                  </a:lnTo>
                  <a:cubicBezTo>
                    <a:pt x="5905" y="2267"/>
                    <a:pt x="5530" y="1911"/>
                    <a:pt x="5066" y="1911"/>
                  </a:cubicBezTo>
                  <a:cubicBezTo>
                    <a:pt x="5057" y="1911"/>
                    <a:pt x="5048" y="1911"/>
                    <a:pt x="5038" y="1911"/>
                  </a:cubicBezTo>
                  <a:cubicBezTo>
                    <a:pt x="4300" y="1911"/>
                    <a:pt x="3764" y="1907"/>
                    <a:pt x="3361" y="1907"/>
                  </a:cubicBezTo>
                  <a:cubicBezTo>
                    <a:pt x="2487" y="1907"/>
                    <a:pt x="2233" y="1927"/>
                    <a:pt x="1877" y="2056"/>
                  </a:cubicBezTo>
                  <a:lnTo>
                    <a:pt x="0" y="2835"/>
                  </a:lnTo>
                  <a:lnTo>
                    <a:pt x="1430" y="6632"/>
                  </a:lnTo>
                  <a:cubicBezTo>
                    <a:pt x="2518" y="6184"/>
                    <a:pt x="2486" y="6114"/>
                    <a:pt x="3497" y="6114"/>
                  </a:cubicBezTo>
                  <a:cubicBezTo>
                    <a:pt x="3854" y="6114"/>
                    <a:pt x="4341" y="6123"/>
                    <a:pt x="5053" y="6126"/>
                  </a:cubicBezTo>
                  <a:cubicBezTo>
                    <a:pt x="5659" y="6098"/>
                    <a:pt x="6237" y="5838"/>
                    <a:pt x="6641" y="5376"/>
                  </a:cubicBezTo>
                  <a:lnTo>
                    <a:pt x="10120" y="1651"/>
                  </a:lnTo>
                  <a:cubicBezTo>
                    <a:pt x="10235" y="1536"/>
                    <a:pt x="10769" y="843"/>
                    <a:pt x="10177" y="251"/>
                  </a:cubicBezTo>
                  <a:cubicBezTo>
                    <a:pt x="9975" y="66"/>
                    <a:pt x="9770" y="1"/>
                    <a:pt x="9581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15030;p85"/>
            <p:cNvSpPr/>
            <p:nvPr/>
          </p:nvSpPr>
          <p:spPr>
            <a:xfrm>
              <a:off x="4800066" y="1707260"/>
              <a:ext cx="57175" cy="107875"/>
            </a:xfrm>
            <a:custGeom>
              <a:avLst/>
              <a:gdLst/>
              <a:ahLst/>
              <a:cxnLst/>
              <a:rect l="l" t="t" r="r" b="b"/>
              <a:pathLst>
                <a:path w="2181" h="4115" extrusionOk="0">
                  <a:moveTo>
                    <a:pt x="751" y="1"/>
                  </a:moveTo>
                  <a:lnTo>
                    <a:pt x="0" y="318"/>
                  </a:lnTo>
                  <a:lnTo>
                    <a:pt x="1430" y="4115"/>
                  </a:lnTo>
                  <a:lnTo>
                    <a:pt x="2180" y="3812"/>
                  </a:lnTo>
                  <a:lnTo>
                    <a:pt x="751" y="1"/>
                  </a:lnTo>
                  <a:close/>
                </a:path>
              </a:pathLst>
            </a:custGeom>
            <a:solidFill>
              <a:srgbClr val="97A7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15031;p85"/>
            <p:cNvSpPr/>
            <p:nvPr/>
          </p:nvSpPr>
          <p:spPr>
            <a:xfrm>
              <a:off x="4874228" y="1692501"/>
              <a:ext cx="81004" cy="51827"/>
            </a:xfrm>
            <a:custGeom>
              <a:avLst/>
              <a:gdLst/>
              <a:ahLst/>
              <a:cxnLst/>
              <a:rect l="l" t="t" r="r" b="b"/>
              <a:pathLst>
                <a:path w="3090" h="1977" extrusionOk="0">
                  <a:moveTo>
                    <a:pt x="2527" y="1"/>
                  </a:moveTo>
                  <a:lnTo>
                    <a:pt x="2527" y="1"/>
                  </a:lnTo>
                  <a:cubicBezTo>
                    <a:pt x="2599" y="347"/>
                    <a:pt x="2671" y="939"/>
                    <a:pt x="2455" y="1256"/>
                  </a:cubicBezTo>
                  <a:cubicBezTo>
                    <a:pt x="2323" y="1441"/>
                    <a:pt x="2144" y="1481"/>
                    <a:pt x="1670" y="1481"/>
                  </a:cubicBezTo>
                  <a:cubicBezTo>
                    <a:pt x="1364" y="1481"/>
                    <a:pt x="935" y="1464"/>
                    <a:pt x="318" y="1459"/>
                  </a:cubicBezTo>
                  <a:cubicBezTo>
                    <a:pt x="1" y="1459"/>
                    <a:pt x="1" y="1964"/>
                    <a:pt x="318" y="1964"/>
                  </a:cubicBezTo>
                  <a:cubicBezTo>
                    <a:pt x="820" y="1964"/>
                    <a:pt x="1219" y="1977"/>
                    <a:pt x="1543" y="1977"/>
                  </a:cubicBezTo>
                  <a:cubicBezTo>
                    <a:pt x="2246" y="1977"/>
                    <a:pt x="2597" y="1916"/>
                    <a:pt x="2873" y="1531"/>
                  </a:cubicBezTo>
                  <a:cubicBezTo>
                    <a:pt x="3018" y="1300"/>
                    <a:pt x="3090" y="1026"/>
                    <a:pt x="3090" y="751"/>
                  </a:cubicBezTo>
                  <a:cubicBezTo>
                    <a:pt x="3061" y="405"/>
                    <a:pt x="2845" y="116"/>
                    <a:pt x="2527" y="1"/>
                  </a:cubicBezTo>
                  <a:close/>
                </a:path>
              </a:pathLst>
            </a:custGeom>
            <a:solidFill>
              <a:srgbClr val="97A7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15032;p85"/>
            <p:cNvSpPr/>
            <p:nvPr/>
          </p:nvSpPr>
          <p:spPr>
            <a:xfrm>
              <a:off x="4754662" y="1702200"/>
              <a:ext cx="88187" cy="142085"/>
            </a:xfrm>
            <a:custGeom>
              <a:avLst/>
              <a:gdLst/>
              <a:ahLst/>
              <a:cxnLst/>
              <a:rect l="l" t="t" r="r" b="b"/>
              <a:pathLst>
                <a:path w="3364" h="5420" extrusionOk="0">
                  <a:moveTo>
                    <a:pt x="1396" y="1"/>
                  </a:moveTo>
                  <a:cubicBezTo>
                    <a:pt x="1359" y="1"/>
                    <a:pt x="1322" y="7"/>
                    <a:pt x="1285" y="20"/>
                  </a:cubicBezTo>
                  <a:lnTo>
                    <a:pt x="0" y="497"/>
                  </a:lnTo>
                  <a:lnTo>
                    <a:pt x="1848" y="5419"/>
                  </a:lnTo>
                  <a:lnTo>
                    <a:pt x="3118" y="4943"/>
                  </a:lnTo>
                  <a:cubicBezTo>
                    <a:pt x="3277" y="4885"/>
                    <a:pt x="3364" y="4726"/>
                    <a:pt x="3306" y="4567"/>
                  </a:cubicBezTo>
                  <a:lnTo>
                    <a:pt x="1675" y="194"/>
                  </a:lnTo>
                  <a:cubicBezTo>
                    <a:pt x="1630" y="71"/>
                    <a:pt x="1518" y="1"/>
                    <a:pt x="1396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15033;p85"/>
            <p:cNvSpPr/>
            <p:nvPr/>
          </p:nvSpPr>
          <p:spPr>
            <a:xfrm>
              <a:off x="4795898" y="1809446"/>
              <a:ext cx="46951" cy="35207"/>
            </a:xfrm>
            <a:custGeom>
              <a:avLst/>
              <a:gdLst/>
              <a:ahLst/>
              <a:cxnLst/>
              <a:rect l="l" t="t" r="r" b="b"/>
              <a:pathLst>
                <a:path w="1791" h="1343" extrusionOk="0">
                  <a:moveTo>
                    <a:pt x="1545" y="0"/>
                  </a:moveTo>
                  <a:cubicBezTo>
                    <a:pt x="1502" y="43"/>
                    <a:pt x="1459" y="72"/>
                    <a:pt x="1401" y="87"/>
                  </a:cubicBezTo>
                  <a:lnTo>
                    <a:pt x="1" y="621"/>
                  </a:lnTo>
                  <a:lnTo>
                    <a:pt x="261" y="1343"/>
                  </a:lnTo>
                  <a:lnTo>
                    <a:pt x="1545" y="866"/>
                  </a:lnTo>
                  <a:cubicBezTo>
                    <a:pt x="1704" y="809"/>
                    <a:pt x="1791" y="635"/>
                    <a:pt x="1719" y="476"/>
                  </a:cubicBezTo>
                  <a:lnTo>
                    <a:pt x="1545" y="0"/>
                  </a:ln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7" name="Google Shape;15034;p85"/>
          <p:cNvGrpSpPr/>
          <p:nvPr/>
        </p:nvGrpSpPr>
        <p:grpSpPr>
          <a:xfrm>
            <a:off x="5222952" y="1130445"/>
            <a:ext cx="260394" cy="351202"/>
            <a:chOff x="5211406" y="1513504"/>
            <a:chExt cx="260394" cy="351202"/>
          </a:xfrm>
        </p:grpSpPr>
        <p:sp>
          <p:nvSpPr>
            <p:cNvPr id="158" name="Google Shape;15035;p85"/>
            <p:cNvSpPr/>
            <p:nvPr/>
          </p:nvSpPr>
          <p:spPr>
            <a:xfrm>
              <a:off x="5294297" y="1582765"/>
              <a:ext cx="33686" cy="74582"/>
            </a:xfrm>
            <a:custGeom>
              <a:avLst/>
              <a:gdLst/>
              <a:ahLst/>
              <a:cxnLst/>
              <a:rect l="l" t="t" r="r" b="b"/>
              <a:pathLst>
                <a:path w="1285" h="2845" extrusionOk="0">
                  <a:moveTo>
                    <a:pt x="780" y="0"/>
                  </a:moveTo>
                  <a:cubicBezTo>
                    <a:pt x="347" y="0"/>
                    <a:pt x="0" y="347"/>
                    <a:pt x="0" y="780"/>
                  </a:cubicBezTo>
                  <a:lnTo>
                    <a:pt x="0" y="953"/>
                  </a:lnTo>
                  <a:cubicBezTo>
                    <a:pt x="0" y="1184"/>
                    <a:pt x="29" y="1401"/>
                    <a:pt x="101" y="1617"/>
                  </a:cubicBezTo>
                  <a:lnTo>
                    <a:pt x="520" y="2844"/>
                  </a:lnTo>
                  <a:lnTo>
                    <a:pt x="1285" y="2844"/>
                  </a:lnTo>
                  <a:lnTo>
                    <a:pt x="1285" y="0"/>
                  </a:ln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15036;p85"/>
            <p:cNvSpPr/>
            <p:nvPr/>
          </p:nvSpPr>
          <p:spPr>
            <a:xfrm>
              <a:off x="5307903" y="1575949"/>
              <a:ext cx="81398" cy="81398"/>
            </a:xfrm>
            <a:custGeom>
              <a:avLst/>
              <a:gdLst/>
              <a:ahLst/>
              <a:cxnLst/>
              <a:rect l="l" t="t" r="r" b="b"/>
              <a:pathLst>
                <a:path w="3105" h="3105" extrusionOk="0">
                  <a:moveTo>
                    <a:pt x="766" y="1"/>
                  </a:moveTo>
                  <a:cubicBezTo>
                    <a:pt x="347" y="1"/>
                    <a:pt x="1" y="347"/>
                    <a:pt x="1" y="780"/>
                  </a:cubicBezTo>
                  <a:cubicBezTo>
                    <a:pt x="1" y="1069"/>
                    <a:pt x="232" y="1300"/>
                    <a:pt x="506" y="1300"/>
                  </a:cubicBezTo>
                  <a:lnTo>
                    <a:pt x="2585" y="3104"/>
                  </a:lnTo>
                  <a:lnTo>
                    <a:pt x="3018" y="1574"/>
                  </a:lnTo>
                  <a:cubicBezTo>
                    <a:pt x="3076" y="1386"/>
                    <a:pt x="3104" y="1199"/>
                    <a:pt x="3104" y="1011"/>
                  </a:cubicBezTo>
                  <a:lnTo>
                    <a:pt x="3104" y="520"/>
                  </a:lnTo>
                  <a:cubicBezTo>
                    <a:pt x="3104" y="231"/>
                    <a:pt x="2874" y="1"/>
                    <a:pt x="2585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15037;p85"/>
            <p:cNvSpPr/>
            <p:nvPr/>
          </p:nvSpPr>
          <p:spPr>
            <a:xfrm>
              <a:off x="5321168" y="1677741"/>
              <a:ext cx="40895" cy="30305"/>
            </a:xfrm>
            <a:custGeom>
              <a:avLst/>
              <a:gdLst/>
              <a:ahLst/>
              <a:cxnLst/>
              <a:rect l="l" t="t" r="r" b="b"/>
              <a:pathLst>
                <a:path w="1560" h="1156" extrusionOk="0">
                  <a:moveTo>
                    <a:pt x="0" y="1"/>
                  </a:moveTo>
                  <a:lnTo>
                    <a:pt x="0" y="1155"/>
                  </a:lnTo>
                  <a:lnTo>
                    <a:pt x="1559" y="1155"/>
                  </a:lnTo>
                  <a:lnTo>
                    <a:pt x="1559" y="1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15038;p85"/>
            <p:cNvSpPr/>
            <p:nvPr/>
          </p:nvSpPr>
          <p:spPr>
            <a:xfrm>
              <a:off x="5321168" y="1677741"/>
              <a:ext cx="40895" cy="16489"/>
            </a:xfrm>
            <a:custGeom>
              <a:avLst/>
              <a:gdLst/>
              <a:ahLst/>
              <a:cxnLst/>
              <a:rect l="l" t="t" r="r" b="b"/>
              <a:pathLst>
                <a:path w="1560" h="629" extrusionOk="0">
                  <a:moveTo>
                    <a:pt x="0" y="1"/>
                  </a:moveTo>
                  <a:lnTo>
                    <a:pt x="0" y="477"/>
                  </a:lnTo>
                  <a:cubicBezTo>
                    <a:pt x="253" y="578"/>
                    <a:pt x="520" y="629"/>
                    <a:pt x="785" y="629"/>
                  </a:cubicBezTo>
                  <a:cubicBezTo>
                    <a:pt x="1050" y="629"/>
                    <a:pt x="1314" y="578"/>
                    <a:pt x="1559" y="477"/>
                  </a:cubicBezTo>
                  <a:lnTo>
                    <a:pt x="1559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15039;p85"/>
            <p:cNvSpPr/>
            <p:nvPr/>
          </p:nvSpPr>
          <p:spPr>
            <a:xfrm>
              <a:off x="5273850" y="1694021"/>
              <a:ext cx="135872" cy="57542"/>
            </a:xfrm>
            <a:custGeom>
              <a:avLst/>
              <a:gdLst/>
              <a:ahLst/>
              <a:cxnLst/>
              <a:rect l="l" t="t" r="r" b="b"/>
              <a:pathLst>
                <a:path w="5183" h="2195" extrusionOk="0">
                  <a:moveTo>
                    <a:pt x="1805" y="0"/>
                  </a:moveTo>
                  <a:lnTo>
                    <a:pt x="564" y="361"/>
                  </a:lnTo>
                  <a:cubicBezTo>
                    <a:pt x="232" y="462"/>
                    <a:pt x="1" y="765"/>
                    <a:pt x="1" y="1112"/>
                  </a:cubicBezTo>
                  <a:lnTo>
                    <a:pt x="1" y="2195"/>
                  </a:lnTo>
                  <a:lnTo>
                    <a:pt x="5183" y="2195"/>
                  </a:lnTo>
                  <a:lnTo>
                    <a:pt x="5183" y="1112"/>
                  </a:lnTo>
                  <a:cubicBezTo>
                    <a:pt x="5183" y="765"/>
                    <a:pt x="4952" y="462"/>
                    <a:pt x="4620" y="361"/>
                  </a:cubicBezTo>
                  <a:lnTo>
                    <a:pt x="3364" y="0"/>
                  </a:lnTo>
                  <a:lnTo>
                    <a:pt x="2585" y="520"/>
                  </a:lnTo>
                  <a:lnTo>
                    <a:pt x="1805" y="0"/>
                  </a:ln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15040;p85"/>
            <p:cNvSpPr/>
            <p:nvPr/>
          </p:nvSpPr>
          <p:spPr>
            <a:xfrm>
              <a:off x="5334773" y="1708020"/>
              <a:ext cx="13658" cy="54527"/>
            </a:xfrm>
            <a:custGeom>
              <a:avLst/>
              <a:gdLst/>
              <a:ahLst/>
              <a:cxnLst/>
              <a:rect l="l" t="t" r="r" b="b"/>
              <a:pathLst>
                <a:path w="521" h="2080" extrusionOk="0">
                  <a:moveTo>
                    <a:pt x="131" y="0"/>
                  </a:moveTo>
                  <a:lnTo>
                    <a:pt x="1" y="2079"/>
                  </a:lnTo>
                  <a:lnTo>
                    <a:pt x="520" y="2079"/>
                  </a:lnTo>
                  <a:lnTo>
                    <a:pt x="391" y="0"/>
                  </a:ln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15041;p85"/>
            <p:cNvSpPr/>
            <p:nvPr/>
          </p:nvSpPr>
          <p:spPr>
            <a:xfrm>
              <a:off x="5301113" y="1610002"/>
              <a:ext cx="81371" cy="74582"/>
            </a:xfrm>
            <a:custGeom>
              <a:avLst/>
              <a:gdLst/>
              <a:ahLst/>
              <a:cxnLst/>
              <a:rect l="l" t="t" r="r" b="b"/>
              <a:pathLst>
                <a:path w="3104" h="2845" extrusionOk="0">
                  <a:moveTo>
                    <a:pt x="996" y="1"/>
                  </a:moveTo>
                  <a:cubicBezTo>
                    <a:pt x="852" y="1"/>
                    <a:pt x="707" y="58"/>
                    <a:pt x="621" y="159"/>
                  </a:cubicBezTo>
                  <a:lnTo>
                    <a:pt x="144" y="621"/>
                  </a:lnTo>
                  <a:cubicBezTo>
                    <a:pt x="43" y="722"/>
                    <a:pt x="0" y="852"/>
                    <a:pt x="0" y="982"/>
                  </a:cubicBezTo>
                  <a:lnTo>
                    <a:pt x="0" y="1285"/>
                  </a:lnTo>
                  <a:cubicBezTo>
                    <a:pt x="0" y="2137"/>
                    <a:pt x="693" y="2844"/>
                    <a:pt x="1545" y="2844"/>
                  </a:cubicBezTo>
                  <a:cubicBezTo>
                    <a:pt x="2396" y="2830"/>
                    <a:pt x="3089" y="2152"/>
                    <a:pt x="3104" y="1300"/>
                  </a:cubicBezTo>
                  <a:lnTo>
                    <a:pt x="3104" y="968"/>
                  </a:lnTo>
                  <a:cubicBezTo>
                    <a:pt x="3104" y="824"/>
                    <a:pt x="3046" y="694"/>
                    <a:pt x="2959" y="607"/>
                  </a:cubicBezTo>
                  <a:cubicBezTo>
                    <a:pt x="2555" y="217"/>
                    <a:pt x="1819" y="30"/>
                    <a:pt x="996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15042;p85"/>
            <p:cNvSpPr/>
            <p:nvPr/>
          </p:nvSpPr>
          <p:spPr>
            <a:xfrm>
              <a:off x="5300720" y="1610002"/>
              <a:ext cx="81398" cy="72694"/>
            </a:xfrm>
            <a:custGeom>
              <a:avLst/>
              <a:gdLst/>
              <a:ahLst/>
              <a:cxnLst/>
              <a:rect l="l" t="t" r="r" b="b"/>
              <a:pathLst>
                <a:path w="3105" h="2773" extrusionOk="0">
                  <a:moveTo>
                    <a:pt x="997" y="1"/>
                  </a:moveTo>
                  <a:cubicBezTo>
                    <a:pt x="852" y="1"/>
                    <a:pt x="722" y="44"/>
                    <a:pt x="621" y="145"/>
                  </a:cubicBezTo>
                  <a:lnTo>
                    <a:pt x="159" y="621"/>
                  </a:lnTo>
                  <a:cubicBezTo>
                    <a:pt x="58" y="708"/>
                    <a:pt x="1" y="838"/>
                    <a:pt x="1" y="982"/>
                  </a:cubicBezTo>
                  <a:lnTo>
                    <a:pt x="1" y="1285"/>
                  </a:lnTo>
                  <a:cubicBezTo>
                    <a:pt x="1" y="1978"/>
                    <a:pt x="463" y="2585"/>
                    <a:pt x="1127" y="2772"/>
                  </a:cubicBezTo>
                  <a:cubicBezTo>
                    <a:pt x="896" y="2498"/>
                    <a:pt x="780" y="2152"/>
                    <a:pt x="780" y="1805"/>
                  </a:cubicBezTo>
                  <a:lnTo>
                    <a:pt x="780" y="1054"/>
                  </a:lnTo>
                  <a:cubicBezTo>
                    <a:pt x="780" y="760"/>
                    <a:pt x="1011" y="534"/>
                    <a:pt x="1302" y="534"/>
                  </a:cubicBezTo>
                  <a:cubicBezTo>
                    <a:pt x="1311" y="534"/>
                    <a:pt x="1320" y="534"/>
                    <a:pt x="1329" y="535"/>
                  </a:cubicBezTo>
                  <a:cubicBezTo>
                    <a:pt x="1848" y="564"/>
                    <a:pt x="2628" y="650"/>
                    <a:pt x="3104" y="881"/>
                  </a:cubicBezTo>
                  <a:cubicBezTo>
                    <a:pt x="3090" y="780"/>
                    <a:pt x="3032" y="665"/>
                    <a:pt x="2960" y="593"/>
                  </a:cubicBezTo>
                  <a:cubicBezTo>
                    <a:pt x="2556" y="203"/>
                    <a:pt x="1834" y="30"/>
                    <a:pt x="997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15043;p85"/>
            <p:cNvSpPr/>
            <p:nvPr/>
          </p:nvSpPr>
          <p:spPr>
            <a:xfrm>
              <a:off x="5334773" y="1707653"/>
              <a:ext cx="13658" cy="13632"/>
            </a:xfrm>
            <a:custGeom>
              <a:avLst/>
              <a:gdLst/>
              <a:ahLst/>
              <a:cxnLst/>
              <a:rect l="l" t="t" r="r" b="b"/>
              <a:pathLst>
                <a:path w="521" h="520" extrusionOk="0">
                  <a:moveTo>
                    <a:pt x="1" y="0"/>
                  </a:moveTo>
                  <a:lnTo>
                    <a:pt x="1" y="419"/>
                  </a:lnTo>
                  <a:cubicBezTo>
                    <a:pt x="1" y="476"/>
                    <a:pt x="59" y="520"/>
                    <a:pt x="116" y="520"/>
                  </a:cubicBezTo>
                  <a:lnTo>
                    <a:pt x="419" y="520"/>
                  </a:lnTo>
                  <a:cubicBezTo>
                    <a:pt x="477" y="520"/>
                    <a:pt x="520" y="476"/>
                    <a:pt x="520" y="419"/>
                  </a:cubicBezTo>
                  <a:lnTo>
                    <a:pt x="520" y="0"/>
                  </a:lnTo>
                  <a:close/>
                </a:path>
              </a:pathLst>
            </a:custGeom>
            <a:solidFill>
              <a:srgbClr val="51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15044;p85"/>
            <p:cNvSpPr/>
            <p:nvPr/>
          </p:nvSpPr>
          <p:spPr>
            <a:xfrm>
              <a:off x="5313959" y="1688778"/>
              <a:ext cx="27657" cy="28758"/>
            </a:xfrm>
            <a:custGeom>
              <a:avLst/>
              <a:gdLst/>
              <a:ahLst/>
              <a:cxnLst/>
              <a:rect l="l" t="t" r="r" b="b"/>
              <a:pathLst>
                <a:path w="1055" h="1097" extrusionOk="0">
                  <a:moveTo>
                    <a:pt x="243" y="1"/>
                  </a:moveTo>
                  <a:cubicBezTo>
                    <a:pt x="208" y="1"/>
                    <a:pt x="176" y="16"/>
                    <a:pt x="160" y="42"/>
                  </a:cubicBezTo>
                  <a:lnTo>
                    <a:pt x="1" y="287"/>
                  </a:lnTo>
                  <a:lnTo>
                    <a:pt x="391" y="1009"/>
                  </a:lnTo>
                  <a:cubicBezTo>
                    <a:pt x="419" y="1065"/>
                    <a:pt x="477" y="1097"/>
                    <a:pt x="534" y="1097"/>
                  </a:cubicBezTo>
                  <a:cubicBezTo>
                    <a:pt x="565" y="1097"/>
                    <a:pt x="596" y="1087"/>
                    <a:pt x="622" y="1066"/>
                  </a:cubicBezTo>
                  <a:lnTo>
                    <a:pt x="1055" y="720"/>
                  </a:lnTo>
                  <a:lnTo>
                    <a:pt x="318" y="27"/>
                  </a:lnTo>
                  <a:cubicBezTo>
                    <a:pt x="294" y="9"/>
                    <a:pt x="268" y="1"/>
                    <a:pt x="243" y="1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15045;p85"/>
            <p:cNvSpPr/>
            <p:nvPr/>
          </p:nvSpPr>
          <p:spPr>
            <a:xfrm>
              <a:off x="5341589" y="1688778"/>
              <a:ext cx="28024" cy="28758"/>
            </a:xfrm>
            <a:custGeom>
              <a:avLst/>
              <a:gdLst/>
              <a:ahLst/>
              <a:cxnLst/>
              <a:rect l="l" t="t" r="r" b="b"/>
              <a:pathLst>
                <a:path w="1069" h="1097" extrusionOk="0">
                  <a:moveTo>
                    <a:pt x="817" y="1"/>
                  </a:moveTo>
                  <a:cubicBezTo>
                    <a:pt x="793" y="1"/>
                    <a:pt x="769" y="9"/>
                    <a:pt x="751" y="27"/>
                  </a:cubicBezTo>
                  <a:lnTo>
                    <a:pt x="1" y="720"/>
                  </a:lnTo>
                  <a:lnTo>
                    <a:pt x="448" y="1066"/>
                  </a:lnTo>
                  <a:cubicBezTo>
                    <a:pt x="474" y="1087"/>
                    <a:pt x="503" y="1097"/>
                    <a:pt x="532" y="1097"/>
                  </a:cubicBezTo>
                  <a:cubicBezTo>
                    <a:pt x="586" y="1097"/>
                    <a:pt x="642" y="1065"/>
                    <a:pt x="679" y="1009"/>
                  </a:cubicBezTo>
                  <a:lnTo>
                    <a:pt x="1069" y="287"/>
                  </a:lnTo>
                  <a:lnTo>
                    <a:pt x="910" y="42"/>
                  </a:lnTo>
                  <a:cubicBezTo>
                    <a:pt x="885" y="16"/>
                    <a:pt x="850" y="1"/>
                    <a:pt x="817" y="1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15046;p85"/>
            <p:cNvSpPr/>
            <p:nvPr/>
          </p:nvSpPr>
          <p:spPr>
            <a:xfrm>
              <a:off x="5211406" y="1513504"/>
              <a:ext cx="260394" cy="351202"/>
            </a:xfrm>
            <a:custGeom>
              <a:avLst/>
              <a:gdLst/>
              <a:ahLst/>
              <a:cxnLst/>
              <a:rect l="l" t="t" r="r" b="b"/>
              <a:pathLst>
                <a:path w="9933" h="13397" extrusionOk="0">
                  <a:moveTo>
                    <a:pt x="4946" y="1506"/>
                  </a:moveTo>
                  <a:cubicBezTo>
                    <a:pt x="6720" y="1506"/>
                    <a:pt x="8421" y="2886"/>
                    <a:pt x="8431" y="4966"/>
                  </a:cubicBezTo>
                  <a:cubicBezTo>
                    <a:pt x="8431" y="6886"/>
                    <a:pt x="6872" y="8431"/>
                    <a:pt x="4967" y="8431"/>
                  </a:cubicBezTo>
                  <a:cubicBezTo>
                    <a:pt x="1892" y="8431"/>
                    <a:pt x="347" y="4707"/>
                    <a:pt x="2527" y="2527"/>
                  </a:cubicBezTo>
                  <a:cubicBezTo>
                    <a:pt x="3232" y="1822"/>
                    <a:pt x="4097" y="1506"/>
                    <a:pt x="4946" y="1506"/>
                  </a:cubicBezTo>
                  <a:close/>
                  <a:moveTo>
                    <a:pt x="4967" y="1"/>
                  </a:moveTo>
                  <a:cubicBezTo>
                    <a:pt x="2224" y="1"/>
                    <a:pt x="1" y="2224"/>
                    <a:pt x="1" y="4966"/>
                  </a:cubicBezTo>
                  <a:cubicBezTo>
                    <a:pt x="1" y="10149"/>
                    <a:pt x="4967" y="13397"/>
                    <a:pt x="4967" y="13397"/>
                  </a:cubicBezTo>
                  <a:cubicBezTo>
                    <a:pt x="4967" y="13397"/>
                    <a:pt x="9932" y="10149"/>
                    <a:pt x="9932" y="4966"/>
                  </a:cubicBezTo>
                  <a:cubicBezTo>
                    <a:pt x="9932" y="2224"/>
                    <a:pt x="7709" y="1"/>
                    <a:pt x="4967" y="1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15047;p85"/>
            <p:cNvSpPr/>
            <p:nvPr/>
          </p:nvSpPr>
          <p:spPr>
            <a:xfrm>
              <a:off x="5211406" y="1513504"/>
              <a:ext cx="252450" cy="350835"/>
            </a:xfrm>
            <a:custGeom>
              <a:avLst/>
              <a:gdLst/>
              <a:ahLst/>
              <a:cxnLst/>
              <a:rect l="l" t="t" r="r" b="b"/>
              <a:pathLst>
                <a:path w="9630" h="13383" extrusionOk="0">
                  <a:moveTo>
                    <a:pt x="4946" y="1506"/>
                  </a:moveTo>
                  <a:cubicBezTo>
                    <a:pt x="6720" y="1506"/>
                    <a:pt x="8421" y="2886"/>
                    <a:pt x="8431" y="4966"/>
                  </a:cubicBezTo>
                  <a:cubicBezTo>
                    <a:pt x="8431" y="6886"/>
                    <a:pt x="6872" y="8431"/>
                    <a:pt x="4967" y="8431"/>
                  </a:cubicBezTo>
                  <a:cubicBezTo>
                    <a:pt x="1892" y="8431"/>
                    <a:pt x="347" y="4707"/>
                    <a:pt x="2527" y="2527"/>
                  </a:cubicBezTo>
                  <a:cubicBezTo>
                    <a:pt x="3232" y="1822"/>
                    <a:pt x="4097" y="1506"/>
                    <a:pt x="4946" y="1506"/>
                  </a:cubicBezTo>
                  <a:close/>
                  <a:moveTo>
                    <a:pt x="4967" y="1"/>
                  </a:moveTo>
                  <a:cubicBezTo>
                    <a:pt x="2224" y="1"/>
                    <a:pt x="1" y="2224"/>
                    <a:pt x="1" y="4966"/>
                  </a:cubicBezTo>
                  <a:cubicBezTo>
                    <a:pt x="1" y="10149"/>
                    <a:pt x="4967" y="13382"/>
                    <a:pt x="4967" y="13382"/>
                  </a:cubicBezTo>
                  <a:cubicBezTo>
                    <a:pt x="4967" y="13382"/>
                    <a:pt x="3783" y="11765"/>
                    <a:pt x="3090" y="9008"/>
                  </a:cubicBezTo>
                  <a:cubicBezTo>
                    <a:pt x="3054" y="8854"/>
                    <a:pt x="3165" y="8730"/>
                    <a:pt x="3301" y="8730"/>
                  </a:cubicBezTo>
                  <a:cubicBezTo>
                    <a:pt x="3331" y="8730"/>
                    <a:pt x="3362" y="8736"/>
                    <a:pt x="3393" y="8749"/>
                  </a:cubicBezTo>
                  <a:cubicBezTo>
                    <a:pt x="3919" y="8973"/>
                    <a:pt x="4463" y="9079"/>
                    <a:pt x="4997" y="9079"/>
                  </a:cubicBezTo>
                  <a:cubicBezTo>
                    <a:pt x="6763" y="9079"/>
                    <a:pt x="8415" y="7925"/>
                    <a:pt x="8936" y="6107"/>
                  </a:cubicBezTo>
                  <a:cubicBezTo>
                    <a:pt x="9629" y="3739"/>
                    <a:pt x="8070" y="1300"/>
                    <a:pt x="5631" y="925"/>
                  </a:cubicBezTo>
                  <a:cubicBezTo>
                    <a:pt x="5414" y="888"/>
                    <a:pt x="5193" y="870"/>
                    <a:pt x="4971" y="870"/>
                  </a:cubicBezTo>
                  <a:cubicBezTo>
                    <a:pt x="4659" y="870"/>
                    <a:pt x="4346" y="906"/>
                    <a:pt x="4043" y="982"/>
                  </a:cubicBezTo>
                  <a:cubicBezTo>
                    <a:pt x="4022" y="988"/>
                    <a:pt x="4001" y="991"/>
                    <a:pt x="3982" y="991"/>
                  </a:cubicBezTo>
                  <a:cubicBezTo>
                    <a:pt x="3798" y="991"/>
                    <a:pt x="3683" y="765"/>
                    <a:pt x="3826" y="621"/>
                  </a:cubicBezTo>
                  <a:cubicBezTo>
                    <a:pt x="4158" y="217"/>
                    <a:pt x="4548" y="1"/>
                    <a:pt x="4967" y="1"/>
                  </a:cubicBez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1" name="Google Shape;15048;p85"/>
          <p:cNvGrpSpPr/>
          <p:nvPr/>
        </p:nvGrpSpPr>
        <p:grpSpPr>
          <a:xfrm>
            <a:off x="5644148" y="1130157"/>
            <a:ext cx="366722" cy="351779"/>
            <a:chOff x="5632602" y="1513216"/>
            <a:chExt cx="366722" cy="351779"/>
          </a:xfrm>
        </p:grpSpPr>
        <p:sp>
          <p:nvSpPr>
            <p:cNvPr id="172" name="Google Shape;15049;p85"/>
            <p:cNvSpPr/>
            <p:nvPr/>
          </p:nvSpPr>
          <p:spPr>
            <a:xfrm>
              <a:off x="5750674" y="1724299"/>
              <a:ext cx="9857" cy="20448"/>
            </a:xfrm>
            <a:custGeom>
              <a:avLst/>
              <a:gdLst/>
              <a:ahLst/>
              <a:cxnLst/>
              <a:rect l="l" t="t" r="r" b="b"/>
              <a:pathLst>
                <a:path w="376" h="780" extrusionOk="0">
                  <a:moveTo>
                    <a:pt x="332" y="0"/>
                  </a:moveTo>
                  <a:lnTo>
                    <a:pt x="0" y="318"/>
                  </a:lnTo>
                  <a:cubicBezTo>
                    <a:pt x="116" y="491"/>
                    <a:pt x="231" y="635"/>
                    <a:pt x="376" y="780"/>
                  </a:cubicBezTo>
                  <a:cubicBezTo>
                    <a:pt x="332" y="520"/>
                    <a:pt x="318" y="260"/>
                    <a:pt x="332" y="0"/>
                  </a:cubicBezTo>
                  <a:close/>
                </a:path>
              </a:pathLst>
            </a:custGeom>
            <a:solidFill>
              <a:srgbClr val="748A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15050;p85"/>
            <p:cNvSpPr/>
            <p:nvPr/>
          </p:nvSpPr>
          <p:spPr>
            <a:xfrm>
              <a:off x="5760505" y="1536207"/>
              <a:ext cx="238819" cy="251297"/>
            </a:xfrm>
            <a:custGeom>
              <a:avLst/>
              <a:gdLst/>
              <a:ahLst/>
              <a:cxnLst/>
              <a:rect l="l" t="t" r="r" b="b"/>
              <a:pathLst>
                <a:path w="9110" h="9586" extrusionOk="0">
                  <a:moveTo>
                    <a:pt x="7940" y="1"/>
                  </a:moveTo>
                  <a:cubicBezTo>
                    <a:pt x="7940" y="1"/>
                    <a:pt x="8272" y="2238"/>
                    <a:pt x="7103" y="3408"/>
                  </a:cubicBezTo>
                  <a:lnTo>
                    <a:pt x="3407" y="7117"/>
                  </a:lnTo>
                  <a:cubicBezTo>
                    <a:pt x="2652" y="7863"/>
                    <a:pt x="1475" y="7998"/>
                    <a:pt x="721" y="7998"/>
                  </a:cubicBezTo>
                  <a:cubicBezTo>
                    <a:pt x="292" y="7998"/>
                    <a:pt x="1" y="7955"/>
                    <a:pt x="1" y="7955"/>
                  </a:cubicBezTo>
                  <a:lnTo>
                    <a:pt x="1" y="7955"/>
                  </a:lnTo>
                  <a:cubicBezTo>
                    <a:pt x="362" y="8316"/>
                    <a:pt x="824" y="8575"/>
                    <a:pt x="1314" y="8720"/>
                  </a:cubicBezTo>
                  <a:lnTo>
                    <a:pt x="2180" y="9586"/>
                  </a:lnTo>
                  <a:cubicBezTo>
                    <a:pt x="2931" y="9124"/>
                    <a:pt x="3610" y="8561"/>
                    <a:pt x="4230" y="7955"/>
                  </a:cubicBezTo>
                  <a:lnTo>
                    <a:pt x="7940" y="4245"/>
                  </a:lnTo>
                  <a:cubicBezTo>
                    <a:pt x="9109" y="3076"/>
                    <a:pt x="9109" y="1170"/>
                    <a:pt x="7940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15051;p85"/>
            <p:cNvSpPr/>
            <p:nvPr/>
          </p:nvSpPr>
          <p:spPr>
            <a:xfrm>
              <a:off x="5738170" y="1513216"/>
              <a:ext cx="252057" cy="243747"/>
            </a:xfrm>
            <a:custGeom>
              <a:avLst/>
              <a:gdLst/>
              <a:ahLst/>
              <a:cxnLst/>
              <a:rect l="l" t="t" r="r" b="b"/>
              <a:pathLst>
                <a:path w="9615" h="9298" extrusionOk="0">
                  <a:moveTo>
                    <a:pt x="6723" y="1484"/>
                  </a:moveTo>
                  <a:cubicBezTo>
                    <a:pt x="7100" y="1484"/>
                    <a:pt x="7478" y="1628"/>
                    <a:pt x="7767" y="1917"/>
                  </a:cubicBezTo>
                  <a:cubicBezTo>
                    <a:pt x="8359" y="2509"/>
                    <a:pt x="8330" y="3476"/>
                    <a:pt x="7724" y="4039"/>
                  </a:cubicBezTo>
                  <a:lnTo>
                    <a:pt x="7710" y="4039"/>
                  </a:lnTo>
                  <a:lnTo>
                    <a:pt x="5862" y="5901"/>
                  </a:lnTo>
                  <a:lnTo>
                    <a:pt x="5472" y="6002"/>
                  </a:lnTo>
                  <a:lnTo>
                    <a:pt x="4115" y="7648"/>
                  </a:lnTo>
                  <a:lnTo>
                    <a:pt x="4014" y="7749"/>
                  </a:lnTo>
                  <a:cubicBezTo>
                    <a:pt x="3726" y="8067"/>
                    <a:pt x="3332" y="8226"/>
                    <a:pt x="2936" y="8226"/>
                  </a:cubicBezTo>
                  <a:cubicBezTo>
                    <a:pt x="2559" y="8226"/>
                    <a:pt x="2181" y="8081"/>
                    <a:pt x="1892" y="7792"/>
                  </a:cubicBezTo>
                  <a:cubicBezTo>
                    <a:pt x="1300" y="7200"/>
                    <a:pt x="1315" y="6233"/>
                    <a:pt x="1935" y="5670"/>
                  </a:cubicBezTo>
                  <a:lnTo>
                    <a:pt x="5645" y="1960"/>
                  </a:lnTo>
                  <a:cubicBezTo>
                    <a:pt x="5933" y="1643"/>
                    <a:pt x="6328" y="1484"/>
                    <a:pt x="6723" y="1484"/>
                  </a:cubicBezTo>
                  <a:close/>
                  <a:moveTo>
                    <a:pt x="6677" y="1"/>
                  </a:moveTo>
                  <a:cubicBezTo>
                    <a:pt x="5912" y="1"/>
                    <a:pt x="5147" y="293"/>
                    <a:pt x="4563" y="878"/>
                  </a:cubicBezTo>
                  <a:lnTo>
                    <a:pt x="853" y="4588"/>
                  </a:lnTo>
                  <a:lnTo>
                    <a:pt x="1" y="7172"/>
                  </a:lnTo>
                  <a:cubicBezTo>
                    <a:pt x="73" y="7605"/>
                    <a:pt x="232" y="8009"/>
                    <a:pt x="477" y="8370"/>
                  </a:cubicBezTo>
                  <a:lnTo>
                    <a:pt x="521" y="8341"/>
                  </a:lnTo>
                  <a:cubicBezTo>
                    <a:pt x="593" y="8514"/>
                    <a:pt x="708" y="8687"/>
                    <a:pt x="853" y="8832"/>
                  </a:cubicBezTo>
                  <a:cubicBezTo>
                    <a:pt x="1170" y="9149"/>
                    <a:pt x="1612" y="9297"/>
                    <a:pt x="2109" y="9297"/>
                  </a:cubicBezTo>
                  <a:cubicBezTo>
                    <a:pt x="2245" y="9297"/>
                    <a:pt x="2385" y="9286"/>
                    <a:pt x="2527" y="9265"/>
                  </a:cubicBezTo>
                  <a:cubicBezTo>
                    <a:pt x="3263" y="9106"/>
                    <a:pt x="3942" y="8745"/>
                    <a:pt x="4462" y="8197"/>
                  </a:cubicBezTo>
                  <a:lnTo>
                    <a:pt x="8171" y="4487"/>
                  </a:lnTo>
                  <a:cubicBezTo>
                    <a:pt x="9341" y="3317"/>
                    <a:pt x="9615" y="1701"/>
                    <a:pt x="8792" y="878"/>
                  </a:cubicBezTo>
                  <a:cubicBezTo>
                    <a:pt x="8208" y="293"/>
                    <a:pt x="7442" y="1"/>
                    <a:pt x="6677" y="1"/>
                  </a:cubicBezTo>
                  <a:close/>
                </a:path>
              </a:pathLst>
            </a:custGeom>
            <a:solidFill>
              <a:srgbClr val="748A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15052;p85"/>
            <p:cNvSpPr/>
            <p:nvPr/>
          </p:nvSpPr>
          <p:spPr>
            <a:xfrm>
              <a:off x="5867226" y="1633464"/>
              <a:ext cx="24616" cy="58695"/>
            </a:xfrm>
            <a:custGeom>
              <a:avLst/>
              <a:gdLst/>
              <a:ahLst/>
              <a:cxnLst/>
              <a:rect l="l" t="t" r="r" b="b"/>
              <a:pathLst>
                <a:path w="939" h="2239" extrusionOk="0">
                  <a:moveTo>
                    <a:pt x="174" y="1"/>
                  </a:moveTo>
                  <a:lnTo>
                    <a:pt x="174" y="1"/>
                  </a:lnTo>
                  <a:cubicBezTo>
                    <a:pt x="260" y="751"/>
                    <a:pt x="203" y="1516"/>
                    <a:pt x="0" y="2238"/>
                  </a:cubicBezTo>
                  <a:lnTo>
                    <a:pt x="939" y="1314"/>
                  </a:lnTo>
                  <a:cubicBezTo>
                    <a:pt x="794" y="824"/>
                    <a:pt x="535" y="362"/>
                    <a:pt x="174" y="1"/>
                  </a:cubicBezTo>
                  <a:close/>
                </a:path>
              </a:pathLst>
            </a:custGeom>
            <a:solidFill>
              <a:srgbClr val="788D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15053;p85"/>
            <p:cNvSpPr/>
            <p:nvPr/>
          </p:nvSpPr>
          <p:spPr>
            <a:xfrm>
              <a:off x="5663247" y="1786350"/>
              <a:ext cx="162743" cy="78645"/>
            </a:xfrm>
            <a:custGeom>
              <a:avLst/>
              <a:gdLst/>
              <a:ahLst/>
              <a:cxnLst/>
              <a:rect l="l" t="t" r="r" b="b"/>
              <a:pathLst>
                <a:path w="6208" h="3000" extrusionOk="0">
                  <a:moveTo>
                    <a:pt x="4692" y="1"/>
                  </a:moveTo>
                  <a:lnTo>
                    <a:pt x="3408" y="1285"/>
                  </a:lnTo>
                  <a:cubicBezTo>
                    <a:pt x="2662" y="2031"/>
                    <a:pt x="1481" y="2166"/>
                    <a:pt x="724" y="2166"/>
                  </a:cubicBezTo>
                  <a:cubicBezTo>
                    <a:pt x="294" y="2166"/>
                    <a:pt x="1" y="2123"/>
                    <a:pt x="1" y="2123"/>
                  </a:cubicBezTo>
                  <a:lnTo>
                    <a:pt x="1" y="2123"/>
                  </a:lnTo>
                  <a:cubicBezTo>
                    <a:pt x="585" y="2707"/>
                    <a:pt x="1354" y="3000"/>
                    <a:pt x="2123" y="3000"/>
                  </a:cubicBezTo>
                  <a:cubicBezTo>
                    <a:pt x="2891" y="3000"/>
                    <a:pt x="3660" y="2707"/>
                    <a:pt x="4245" y="2123"/>
                  </a:cubicBezTo>
                  <a:lnTo>
                    <a:pt x="6208" y="145"/>
                  </a:lnTo>
                  <a:lnTo>
                    <a:pt x="4692" y="1"/>
                  </a:lnTo>
                  <a:close/>
                </a:path>
              </a:pathLst>
            </a:custGeom>
            <a:solidFill>
              <a:srgbClr val="788D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15054;p85"/>
            <p:cNvSpPr/>
            <p:nvPr/>
          </p:nvSpPr>
          <p:spPr>
            <a:xfrm>
              <a:off x="5786248" y="1740946"/>
              <a:ext cx="88947" cy="49808"/>
            </a:xfrm>
            <a:custGeom>
              <a:avLst/>
              <a:gdLst/>
              <a:ahLst/>
              <a:cxnLst/>
              <a:rect l="l" t="t" r="r" b="b"/>
              <a:pathLst>
                <a:path w="3393" h="1900" extrusionOk="0">
                  <a:moveTo>
                    <a:pt x="3393" y="0"/>
                  </a:moveTo>
                  <a:lnTo>
                    <a:pt x="3248" y="145"/>
                  </a:lnTo>
                  <a:cubicBezTo>
                    <a:pt x="2687" y="706"/>
                    <a:pt x="1909" y="1020"/>
                    <a:pt x="1121" y="1020"/>
                  </a:cubicBezTo>
                  <a:cubicBezTo>
                    <a:pt x="998" y="1020"/>
                    <a:pt x="874" y="1012"/>
                    <a:pt x="751" y="996"/>
                  </a:cubicBezTo>
                  <a:lnTo>
                    <a:pt x="0" y="1733"/>
                  </a:lnTo>
                  <a:cubicBezTo>
                    <a:pt x="364" y="1840"/>
                    <a:pt x="744" y="1899"/>
                    <a:pt x="1122" y="1899"/>
                  </a:cubicBezTo>
                  <a:cubicBezTo>
                    <a:pt x="1254" y="1899"/>
                    <a:pt x="1385" y="1892"/>
                    <a:pt x="1516" y="1877"/>
                  </a:cubicBezTo>
                  <a:lnTo>
                    <a:pt x="3263" y="145"/>
                  </a:lnTo>
                  <a:cubicBezTo>
                    <a:pt x="3306" y="101"/>
                    <a:pt x="3349" y="44"/>
                    <a:pt x="3393" y="0"/>
                  </a:cubicBezTo>
                  <a:close/>
                </a:path>
              </a:pathLst>
            </a:custGeom>
            <a:solidFill>
              <a:srgbClr val="D2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15055;p85"/>
            <p:cNvSpPr/>
            <p:nvPr/>
          </p:nvSpPr>
          <p:spPr>
            <a:xfrm>
              <a:off x="5632602" y="1610474"/>
              <a:ext cx="253184" cy="243773"/>
            </a:xfrm>
            <a:custGeom>
              <a:avLst/>
              <a:gdLst/>
              <a:ahLst/>
              <a:cxnLst/>
              <a:rect l="l" t="t" r="r" b="b"/>
              <a:pathLst>
                <a:path w="9658" h="9299" extrusionOk="0">
                  <a:moveTo>
                    <a:pt x="7002" y="1"/>
                  </a:moveTo>
                  <a:cubicBezTo>
                    <a:pt x="6233" y="1"/>
                    <a:pt x="5464" y="293"/>
                    <a:pt x="4880" y="878"/>
                  </a:cubicBezTo>
                  <a:lnTo>
                    <a:pt x="1170" y="4588"/>
                  </a:lnTo>
                  <a:cubicBezTo>
                    <a:pt x="0" y="5757"/>
                    <a:pt x="0" y="7662"/>
                    <a:pt x="1170" y="8832"/>
                  </a:cubicBezTo>
                  <a:cubicBezTo>
                    <a:pt x="1495" y="9157"/>
                    <a:pt x="1933" y="9299"/>
                    <a:pt x="2417" y="9299"/>
                  </a:cubicBezTo>
                  <a:cubicBezTo>
                    <a:pt x="2556" y="9299"/>
                    <a:pt x="2699" y="9287"/>
                    <a:pt x="2844" y="9265"/>
                  </a:cubicBezTo>
                  <a:cubicBezTo>
                    <a:pt x="3595" y="9120"/>
                    <a:pt x="4259" y="8745"/>
                    <a:pt x="4793" y="8211"/>
                  </a:cubicBezTo>
                  <a:lnTo>
                    <a:pt x="6193" y="6796"/>
                  </a:lnTo>
                  <a:cubicBezTo>
                    <a:pt x="6193" y="6796"/>
                    <a:pt x="6033" y="6575"/>
                    <a:pt x="5611" y="6575"/>
                  </a:cubicBezTo>
                  <a:cubicBezTo>
                    <a:pt x="5576" y="6575"/>
                    <a:pt x="5539" y="6576"/>
                    <a:pt x="5500" y="6580"/>
                  </a:cubicBezTo>
                  <a:lnTo>
                    <a:pt x="4331" y="7749"/>
                  </a:lnTo>
                  <a:cubicBezTo>
                    <a:pt x="4043" y="8067"/>
                    <a:pt x="3649" y="8226"/>
                    <a:pt x="3253" y="8226"/>
                  </a:cubicBezTo>
                  <a:cubicBezTo>
                    <a:pt x="2876" y="8226"/>
                    <a:pt x="2498" y="8081"/>
                    <a:pt x="2209" y="7792"/>
                  </a:cubicBezTo>
                  <a:cubicBezTo>
                    <a:pt x="1617" y="7200"/>
                    <a:pt x="1632" y="6233"/>
                    <a:pt x="2252" y="5670"/>
                  </a:cubicBezTo>
                  <a:lnTo>
                    <a:pt x="5962" y="1960"/>
                  </a:lnTo>
                  <a:cubicBezTo>
                    <a:pt x="6244" y="1686"/>
                    <a:pt x="6617" y="1545"/>
                    <a:pt x="6992" y="1545"/>
                  </a:cubicBezTo>
                  <a:cubicBezTo>
                    <a:pt x="7346" y="1545"/>
                    <a:pt x="7702" y="1672"/>
                    <a:pt x="7983" y="1931"/>
                  </a:cubicBezTo>
                  <a:cubicBezTo>
                    <a:pt x="8561" y="2451"/>
                    <a:pt x="8618" y="3332"/>
                    <a:pt x="8142" y="3938"/>
                  </a:cubicBezTo>
                  <a:lnTo>
                    <a:pt x="9571" y="2509"/>
                  </a:lnTo>
                  <a:cubicBezTo>
                    <a:pt x="9658" y="1874"/>
                    <a:pt x="9528" y="1282"/>
                    <a:pt x="9124" y="878"/>
                  </a:cubicBezTo>
                  <a:cubicBezTo>
                    <a:pt x="8539" y="293"/>
                    <a:pt x="7770" y="1"/>
                    <a:pt x="7002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15056;p85"/>
            <p:cNvSpPr/>
            <p:nvPr/>
          </p:nvSpPr>
          <p:spPr>
            <a:xfrm>
              <a:off x="5776784" y="1764775"/>
              <a:ext cx="39375" cy="23882"/>
            </a:xfrm>
            <a:custGeom>
              <a:avLst/>
              <a:gdLst/>
              <a:ahLst/>
              <a:cxnLst/>
              <a:rect l="l" t="t" r="r" b="b"/>
              <a:pathLst>
                <a:path w="1502" h="911" extrusionOk="0">
                  <a:moveTo>
                    <a:pt x="693" y="1"/>
                  </a:moveTo>
                  <a:lnTo>
                    <a:pt x="0" y="694"/>
                  </a:lnTo>
                  <a:cubicBezTo>
                    <a:pt x="231" y="780"/>
                    <a:pt x="462" y="852"/>
                    <a:pt x="693" y="910"/>
                  </a:cubicBezTo>
                  <a:lnTo>
                    <a:pt x="1502" y="116"/>
                  </a:lnTo>
                  <a:cubicBezTo>
                    <a:pt x="1227" y="102"/>
                    <a:pt x="953" y="73"/>
                    <a:pt x="693" y="1"/>
                  </a:cubicBezTo>
                  <a:close/>
                </a:path>
              </a:pathLst>
            </a:custGeom>
            <a:solidFill>
              <a:srgbClr val="788D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0" name="Google Shape;15057;p85"/>
          <p:cNvGrpSpPr/>
          <p:nvPr/>
        </p:nvGrpSpPr>
        <p:grpSpPr>
          <a:xfrm>
            <a:off x="6100918" y="1144077"/>
            <a:ext cx="401902" cy="323965"/>
            <a:chOff x="6089372" y="1527136"/>
            <a:chExt cx="401902" cy="323965"/>
          </a:xfrm>
        </p:grpSpPr>
        <p:sp>
          <p:nvSpPr>
            <p:cNvPr id="181" name="Google Shape;15058;p85"/>
            <p:cNvSpPr/>
            <p:nvPr/>
          </p:nvSpPr>
          <p:spPr>
            <a:xfrm>
              <a:off x="6089372" y="1552853"/>
              <a:ext cx="401902" cy="298248"/>
            </a:xfrm>
            <a:custGeom>
              <a:avLst/>
              <a:gdLst/>
              <a:ahLst/>
              <a:cxnLst/>
              <a:rect l="l" t="t" r="r" b="b"/>
              <a:pathLst>
                <a:path w="15331" h="11377" extrusionOk="0">
                  <a:moveTo>
                    <a:pt x="736" y="1"/>
                  </a:moveTo>
                  <a:cubicBezTo>
                    <a:pt x="332" y="1"/>
                    <a:pt x="0" y="333"/>
                    <a:pt x="0" y="752"/>
                  </a:cubicBezTo>
                  <a:lnTo>
                    <a:pt x="0" y="10640"/>
                  </a:lnTo>
                  <a:cubicBezTo>
                    <a:pt x="0" y="11044"/>
                    <a:pt x="332" y="11376"/>
                    <a:pt x="736" y="11376"/>
                  </a:cubicBezTo>
                  <a:lnTo>
                    <a:pt x="14594" y="11376"/>
                  </a:lnTo>
                  <a:cubicBezTo>
                    <a:pt x="14999" y="11376"/>
                    <a:pt x="15331" y="11044"/>
                    <a:pt x="15331" y="10640"/>
                  </a:cubicBezTo>
                  <a:lnTo>
                    <a:pt x="15331" y="752"/>
                  </a:lnTo>
                  <a:cubicBezTo>
                    <a:pt x="15331" y="333"/>
                    <a:pt x="14999" y="1"/>
                    <a:pt x="14594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15059;p85"/>
            <p:cNvSpPr/>
            <p:nvPr/>
          </p:nvSpPr>
          <p:spPr>
            <a:xfrm>
              <a:off x="6089372" y="1552853"/>
              <a:ext cx="401902" cy="39008"/>
            </a:xfrm>
            <a:custGeom>
              <a:avLst/>
              <a:gdLst/>
              <a:ahLst/>
              <a:cxnLst/>
              <a:rect l="l" t="t" r="r" b="b"/>
              <a:pathLst>
                <a:path w="15331" h="1488" extrusionOk="0">
                  <a:moveTo>
                    <a:pt x="736" y="1"/>
                  </a:moveTo>
                  <a:cubicBezTo>
                    <a:pt x="332" y="1"/>
                    <a:pt x="0" y="333"/>
                    <a:pt x="0" y="752"/>
                  </a:cubicBezTo>
                  <a:lnTo>
                    <a:pt x="0" y="1488"/>
                  </a:lnTo>
                  <a:lnTo>
                    <a:pt x="15331" y="1488"/>
                  </a:lnTo>
                  <a:lnTo>
                    <a:pt x="15331" y="752"/>
                  </a:lnTo>
                  <a:cubicBezTo>
                    <a:pt x="15331" y="333"/>
                    <a:pt x="14999" y="1"/>
                    <a:pt x="14594" y="1"/>
                  </a:cubicBezTo>
                  <a:close/>
                </a:path>
              </a:pathLst>
            </a:custGeom>
            <a:solidFill>
              <a:srgbClr val="AD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15060;p85"/>
            <p:cNvSpPr/>
            <p:nvPr/>
          </p:nvSpPr>
          <p:spPr>
            <a:xfrm>
              <a:off x="6115089" y="1552853"/>
              <a:ext cx="51879" cy="26136"/>
            </a:xfrm>
            <a:custGeom>
              <a:avLst/>
              <a:gdLst/>
              <a:ahLst/>
              <a:cxnLst/>
              <a:rect l="l" t="t" r="r" b="b"/>
              <a:pathLst>
                <a:path w="1979" h="997" extrusionOk="0">
                  <a:moveTo>
                    <a:pt x="1" y="1"/>
                  </a:moveTo>
                  <a:lnTo>
                    <a:pt x="1" y="246"/>
                  </a:lnTo>
                  <a:cubicBezTo>
                    <a:pt x="1" y="665"/>
                    <a:pt x="333" y="997"/>
                    <a:pt x="751" y="997"/>
                  </a:cubicBezTo>
                  <a:lnTo>
                    <a:pt x="1242" y="997"/>
                  </a:lnTo>
                  <a:cubicBezTo>
                    <a:pt x="1646" y="997"/>
                    <a:pt x="1978" y="665"/>
                    <a:pt x="1978" y="246"/>
                  </a:cubicBezTo>
                  <a:lnTo>
                    <a:pt x="1978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15061;p85"/>
            <p:cNvSpPr/>
            <p:nvPr/>
          </p:nvSpPr>
          <p:spPr>
            <a:xfrm>
              <a:off x="6413285" y="1552853"/>
              <a:ext cx="52246" cy="26136"/>
            </a:xfrm>
            <a:custGeom>
              <a:avLst/>
              <a:gdLst/>
              <a:ahLst/>
              <a:cxnLst/>
              <a:rect l="l" t="t" r="r" b="b"/>
              <a:pathLst>
                <a:path w="1993" h="997" extrusionOk="0">
                  <a:moveTo>
                    <a:pt x="1" y="1"/>
                  </a:moveTo>
                  <a:lnTo>
                    <a:pt x="1" y="246"/>
                  </a:lnTo>
                  <a:cubicBezTo>
                    <a:pt x="1" y="665"/>
                    <a:pt x="333" y="997"/>
                    <a:pt x="751" y="997"/>
                  </a:cubicBezTo>
                  <a:lnTo>
                    <a:pt x="1242" y="997"/>
                  </a:lnTo>
                  <a:cubicBezTo>
                    <a:pt x="1646" y="997"/>
                    <a:pt x="1993" y="665"/>
                    <a:pt x="1993" y="246"/>
                  </a:cubicBezTo>
                  <a:lnTo>
                    <a:pt x="1993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15062;p85"/>
            <p:cNvSpPr/>
            <p:nvPr/>
          </p:nvSpPr>
          <p:spPr>
            <a:xfrm>
              <a:off x="6128328" y="1527136"/>
              <a:ext cx="25769" cy="39008"/>
            </a:xfrm>
            <a:custGeom>
              <a:avLst/>
              <a:gdLst/>
              <a:ahLst/>
              <a:cxnLst/>
              <a:rect l="l" t="t" r="r" b="b"/>
              <a:pathLst>
                <a:path w="983" h="1488" extrusionOk="0">
                  <a:moveTo>
                    <a:pt x="246" y="0"/>
                  </a:moveTo>
                  <a:cubicBezTo>
                    <a:pt x="102" y="0"/>
                    <a:pt x="1" y="101"/>
                    <a:pt x="1" y="246"/>
                  </a:cubicBezTo>
                  <a:lnTo>
                    <a:pt x="1" y="1242"/>
                  </a:lnTo>
                  <a:cubicBezTo>
                    <a:pt x="1" y="1372"/>
                    <a:pt x="102" y="1487"/>
                    <a:pt x="246" y="1487"/>
                  </a:cubicBezTo>
                  <a:lnTo>
                    <a:pt x="737" y="1487"/>
                  </a:lnTo>
                  <a:cubicBezTo>
                    <a:pt x="882" y="1487"/>
                    <a:pt x="983" y="1372"/>
                    <a:pt x="983" y="1227"/>
                  </a:cubicBezTo>
                  <a:lnTo>
                    <a:pt x="983" y="246"/>
                  </a:lnTo>
                  <a:cubicBezTo>
                    <a:pt x="983" y="101"/>
                    <a:pt x="867" y="0"/>
                    <a:pt x="737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15063;p85"/>
            <p:cNvSpPr/>
            <p:nvPr/>
          </p:nvSpPr>
          <p:spPr>
            <a:xfrm>
              <a:off x="6128328" y="1527136"/>
              <a:ext cx="26136" cy="19320"/>
            </a:xfrm>
            <a:custGeom>
              <a:avLst/>
              <a:gdLst/>
              <a:ahLst/>
              <a:cxnLst/>
              <a:rect l="l" t="t" r="r" b="b"/>
              <a:pathLst>
                <a:path w="997" h="737" extrusionOk="0">
                  <a:moveTo>
                    <a:pt x="246" y="0"/>
                  </a:moveTo>
                  <a:cubicBezTo>
                    <a:pt x="116" y="0"/>
                    <a:pt x="1" y="101"/>
                    <a:pt x="1" y="246"/>
                  </a:cubicBezTo>
                  <a:lnTo>
                    <a:pt x="1" y="491"/>
                  </a:lnTo>
                  <a:cubicBezTo>
                    <a:pt x="1" y="621"/>
                    <a:pt x="102" y="737"/>
                    <a:pt x="246" y="737"/>
                  </a:cubicBezTo>
                  <a:lnTo>
                    <a:pt x="737" y="737"/>
                  </a:lnTo>
                  <a:cubicBezTo>
                    <a:pt x="882" y="737"/>
                    <a:pt x="997" y="621"/>
                    <a:pt x="983" y="491"/>
                  </a:cubicBezTo>
                  <a:lnTo>
                    <a:pt x="983" y="246"/>
                  </a:lnTo>
                  <a:cubicBezTo>
                    <a:pt x="983" y="101"/>
                    <a:pt x="882" y="0"/>
                    <a:pt x="737" y="0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15064;p85"/>
            <p:cNvSpPr/>
            <p:nvPr/>
          </p:nvSpPr>
          <p:spPr>
            <a:xfrm>
              <a:off x="6426549" y="1527136"/>
              <a:ext cx="26136" cy="39008"/>
            </a:xfrm>
            <a:custGeom>
              <a:avLst/>
              <a:gdLst/>
              <a:ahLst/>
              <a:cxnLst/>
              <a:rect l="l" t="t" r="r" b="b"/>
              <a:pathLst>
                <a:path w="997" h="1488" extrusionOk="0">
                  <a:moveTo>
                    <a:pt x="245" y="0"/>
                  </a:moveTo>
                  <a:cubicBezTo>
                    <a:pt x="116" y="0"/>
                    <a:pt x="0" y="101"/>
                    <a:pt x="0" y="246"/>
                  </a:cubicBezTo>
                  <a:lnTo>
                    <a:pt x="0" y="1242"/>
                  </a:lnTo>
                  <a:cubicBezTo>
                    <a:pt x="0" y="1372"/>
                    <a:pt x="116" y="1487"/>
                    <a:pt x="245" y="1487"/>
                  </a:cubicBezTo>
                  <a:lnTo>
                    <a:pt x="736" y="1487"/>
                  </a:lnTo>
                  <a:cubicBezTo>
                    <a:pt x="881" y="1487"/>
                    <a:pt x="996" y="1372"/>
                    <a:pt x="982" y="1227"/>
                  </a:cubicBezTo>
                  <a:lnTo>
                    <a:pt x="982" y="246"/>
                  </a:lnTo>
                  <a:cubicBezTo>
                    <a:pt x="982" y="101"/>
                    <a:pt x="881" y="0"/>
                    <a:pt x="736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15065;p85"/>
            <p:cNvSpPr/>
            <p:nvPr/>
          </p:nvSpPr>
          <p:spPr>
            <a:xfrm>
              <a:off x="6426156" y="1527136"/>
              <a:ext cx="26136" cy="19320"/>
            </a:xfrm>
            <a:custGeom>
              <a:avLst/>
              <a:gdLst/>
              <a:ahLst/>
              <a:cxnLst/>
              <a:rect l="l" t="t" r="r" b="b"/>
              <a:pathLst>
                <a:path w="997" h="737" extrusionOk="0">
                  <a:moveTo>
                    <a:pt x="260" y="0"/>
                  </a:moveTo>
                  <a:cubicBezTo>
                    <a:pt x="116" y="0"/>
                    <a:pt x="15" y="101"/>
                    <a:pt x="15" y="246"/>
                  </a:cubicBezTo>
                  <a:lnTo>
                    <a:pt x="15" y="491"/>
                  </a:lnTo>
                  <a:cubicBezTo>
                    <a:pt x="1" y="621"/>
                    <a:pt x="116" y="737"/>
                    <a:pt x="260" y="737"/>
                  </a:cubicBezTo>
                  <a:lnTo>
                    <a:pt x="751" y="737"/>
                  </a:lnTo>
                  <a:cubicBezTo>
                    <a:pt x="896" y="737"/>
                    <a:pt x="997" y="621"/>
                    <a:pt x="997" y="491"/>
                  </a:cubicBezTo>
                  <a:lnTo>
                    <a:pt x="997" y="246"/>
                  </a:lnTo>
                  <a:cubicBezTo>
                    <a:pt x="997" y="101"/>
                    <a:pt x="881" y="0"/>
                    <a:pt x="751" y="0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15066;p85"/>
            <p:cNvSpPr/>
            <p:nvPr/>
          </p:nvSpPr>
          <p:spPr>
            <a:xfrm>
              <a:off x="6089372" y="1591835"/>
              <a:ext cx="401902" cy="12898"/>
            </a:xfrm>
            <a:custGeom>
              <a:avLst/>
              <a:gdLst/>
              <a:ahLst/>
              <a:cxnLst/>
              <a:rect l="l" t="t" r="r" b="b"/>
              <a:pathLst>
                <a:path w="15331" h="492" extrusionOk="0">
                  <a:moveTo>
                    <a:pt x="0" y="1"/>
                  </a:moveTo>
                  <a:lnTo>
                    <a:pt x="0" y="492"/>
                  </a:lnTo>
                  <a:lnTo>
                    <a:pt x="15331" y="492"/>
                  </a:lnTo>
                  <a:lnTo>
                    <a:pt x="15331" y="1"/>
                  </a:ln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15067;p85"/>
            <p:cNvSpPr/>
            <p:nvPr/>
          </p:nvSpPr>
          <p:spPr>
            <a:xfrm>
              <a:off x="6128328" y="1630450"/>
              <a:ext cx="51879" cy="26136"/>
            </a:xfrm>
            <a:custGeom>
              <a:avLst/>
              <a:gdLst/>
              <a:ahLst/>
              <a:cxnLst/>
              <a:rect l="l" t="t" r="r" b="b"/>
              <a:pathLst>
                <a:path w="1979" h="997" extrusionOk="0">
                  <a:moveTo>
                    <a:pt x="246" y="0"/>
                  </a:moveTo>
                  <a:cubicBezTo>
                    <a:pt x="102" y="0"/>
                    <a:pt x="1" y="116"/>
                    <a:pt x="1" y="260"/>
                  </a:cubicBezTo>
                  <a:lnTo>
                    <a:pt x="1" y="751"/>
                  </a:lnTo>
                  <a:cubicBezTo>
                    <a:pt x="1" y="895"/>
                    <a:pt x="102" y="996"/>
                    <a:pt x="246" y="996"/>
                  </a:cubicBezTo>
                  <a:lnTo>
                    <a:pt x="1733" y="996"/>
                  </a:lnTo>
                  <a:cubicBezTo>
                    <a:pt x="1863" y="996"/>
                    <a:pt x="1979" y="881"/>
                    <a:pt x="1964" y="751"/>
                  </a:cubicBezTo>
                  <a:lnTo>
                    <a:pt x="1964" y="260"/>
                  </a:lnTo>
                  <a:cubicBezTo>
                    <a:pt x="1964" y="116"/>
                    <a:pt x="1863" y="0"/>
                    <a:pt x="17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15068;p85"/>
            <p:cNvSpPr/>
            <p:nvPr/>
          </p:nvSpPr>
          <p:spPr>
            <a:xfrm>
              <a:off x="6128328" y="1682670"/>
              <a:ext cx="51879" cy="25743"/>
            </a:xfrm>
            <a:custGeom>
              <a:avLst/>
              <a:gdLst/>
              <a:ahLst/>
              <a:cxnLst/>
              <a:rect l="l" t="t" r="r" b="b"/>
              <a:pathLst>
                <a:path w="1979" h="982" extrusionOk="0">
                  <a:moveTo>
                    <a:pt x="246" y="0"/>
                  </a:moveTo>
                  <a:cubicBezTo>
                    <a:pt x="102" y="0"/>
                    <a:pt x="1" y="116"/>
                    <a:pt x="1" y="246"/>
                  </a:cubicBezTo>
                  <a:lnTo>
                    <a:pt x="1" y="736"/>
                  </a:lnTo>
                  <a:cubicBezTo>
                    <a:pt x="1" y="881"/>
                    <a:pt x="102" y="982"/>
                    <a:pt x="246" y="982"/>
                  </a:cubicBezTo>
                  <a:lnTo>
                    <a:pt x="1733" y="982"/>
                  </a:lnTo>
                  <a:cubicBezTo>
                    <a:pt x="1863" y="982"/>
                    <a:pt x="1979" y="881"/>
                    <a:pt x="1964" y="736"/>
                  </a:cubicBezTo>
                  <a:lnTo>
                    <a:pt x="1964" y="246"/>
                  </a:lnTo>
                  <a:cubicBezTo>
                    <a:pt x="1964" y="116"/>
                    <a:pt x="1863" y="0"/>
                    <a:pt x="17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15069;p85"/>
            <p:cNvSpPr/>
            <p:nvPr/>
          </p:nvSpPr>
          <p:spPr>
            <a:xfrm>
              <a:off x="6128328" y="1734497"/>
              <a:ext cx="51512" cy="26136"/>
            </a:xfrm>
            <a:custGeom>
              <a:avLst/>
              <a:gdLst/>
              <a:ahLst/>
              <a:cxnLst/>
              <a:rect l="l" t="t" r="r" b="b"/>
              <a:pathLst>
                <a:path w="1965" h="997" extrusionOk="0">
                  <a:moveTo>
                    <a:pt x="246" y="1"/>
                  </a:moveTo>
                  <a:cubicBezTo>
                    <a:pt x="102" y="1"/>
                    <a:pt x="1" y="116"/>
                    <a:pt x="1" y="261"/>
                  </a:cubicBezTo>
                  <a:lnTo>
                    <a:pt x="1" y="737"/>
                  </a:lnTo>
                  <a:cubicBezTo>
                    <a:pt x="1" y="881"/>
                    <a:pt x="102" y="997"/>
                    <a:pt x="246" y="997"/>
                  </a:cubicBezTo>
                  <a:lnTo>
                    <a:pt x="1733" y="997"/>
                  </a:lnTo>
                  <a:cubicBezTo>
                    <a:pt x="1863" y="983"/>
                    <a:pt x="1964" y="881"/>
                    <a:pt x="1964" y="752"/>
                  </a:cubicBezTo>
                  <a:lnTo>
                    <a:pt x="1964" y="261"/>
                  </a:lnTo>
                  <a:cubicBezTo>
                    <a:pt x="1964" y="116"/>
                    <a:pt x="1863" y="1"/>
                    <a:pt x="17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15070;p85"/>
            <p:cNvSpPr/>
            <p:nvPr/>
          </p:nvSpPr>
          <p:spPr>
            <a:xfrm>
              <a:off x="6219163" y="1734497"/>
              <a:ext cx="51486" cy="26136"/>
            </a:xfrm>
            <a:custGeom>
              <a:avLst/>
              <a:gdLst/>
              <a:ahLst/>
              <a:cxnLst/>
              <a:rect l="l" t="t" r="r" b="b"/>
              <a:pathLst>
                <a:path w="1964" h="997" extrusionOk="0">
                  <a:moveTo>
                    <a:pt x="246" y="1"/>
                  </a:moveTo>
                  <a:cubicBezTo>
                    <a:pt x="102" y="1"/>
                    <a:pt x="0" y="116"/>
                    <a:pt x="0" y="261"/>
                  </a:cubicBezTo>
                  <a:lnTo>
                    <a:pt x="0" y="737"/>
                  </a:lnTo>
                  <a:cubicBezTo>
                    <a:pt x="0" y="881"/>
                    <a:pt x="102" y="997"/>
                    <a:pt x="246" y="997"/>
                  </a:cubicBezTo>
                  <a:lnTo>
                    <a:pt x="1718" y="997"/>
                  </a:lnTo>
                  <a:cubicBezTo>
                    <a:pt x="1863" y="997"/>
                    <a:pt x="1964" y="881"/>
                    <a:pt x="1964" y="752"/>
                  </a:cubicBezTo>
                  <a:lnTo>
                    <a:pt x="1964" y="261"/>
                  </a:lnTo>
                  <a:cubicBezTo>
                    <a:pt x="1964" y="116"/>
                    <a:pt x="1863" y="1"/>
                    <a:pt x="17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15071;p85"/>
            <p:cNvSpPr/>
            <p:nvPr/>
          </p:nvSpPr>
          <p:spPr>
            <a:xfrm>
              <a:off x="6309604" y="1734497"/>
              <a:ext cx="51879" cy="26136"/>
            </a:xfrm>
            <a:custGeom>
              <a:avLst/>
              <a:gdLst/>
              <a:ahLst/>
              <a:cxnLst/>
              <a:rect l="l" t="t" r="r" b="b"/>
              <a:pathLst>
                <a:path w="1979" h="997" extrusionOk="0">
                  <a:moveTo>
                    <a:pt x="260" y="1"/>
                  </a:moveTo>
                  <a:cubicBezTo>
                    <a:pt x="116" y="1"/>
                    <a:pt x="1" y="116"/>
                    <a:pt x="1" y="261"/>
                  </a:cubicBezTo>
                  <a:lnTo>
                    <a:pt x="1" y="737"/>
                  </a:lnTo>
                  <a:cubicBezTo>
                    <a:pt x="1" y="881"/>
                    <a:pt x="116" y="997"/>
                    <a:pt x="260" y="997"/>
                  </a:cubicBezTo>
                  <a:lnTo>
                    <a:pt x="1733" y="997"/>
                  </a:lnTo>
                  <a:cubicBezTo>
                    <a:pt x="1877" y="997"/>
                    <a:pt x="1978" y="881"/>
                    <a:pt x="1978" y="752"/>
                  </a:cubicBezTo>
                  <a:lnTo>
                    <a:pt x="1978" y="261"/>
                  </a:lnTo>
                  <a:cubicBezTo>
                    <a:pt x="1978" y="116"/>
                    <a:pt x="1877" y="1"/>
                    <a:pt x="173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15072;p85"/>
            <p:cNvSpPr/>
            <p:nvPr/>
          </p:nvSpPr>
          <p:spPr>
            <a:xfrm>
              <a:off x="6219163" y="1682670"/>
              <a:ext cx="51486" cy="25743"/>
            </a:xfrm>
            <a:custGeom>
              <a:avLst/>
              <a:gdLst/>
              <a:ahLst/>
              <a:cxnLst/>
              <a:rect l="l" t="t" r="r" b="b"/>
              <a:pathLst>
                <a:path w="1964" h="982" extrusionOk="0">
                  <a:moveTo>
                    <a:pt x="246" y="0"/>
                  </a:moveTo>
                  <a:cubicBezTo>
                    <a:pt x="102" y="0"/>
                    <a:pt x="0" y="116"/>
                    <a:pt x="0" y="246"/>
                  </a:cubicBezTo>
                  <a:lnTo>
                    <a:pt x="0" y="736"/>
                  </a:lnTo>
                  <a:cubicBezTo>
                    <a:pt x="0" y="881"/>
                    <a:pt x="102" y="982"/>
                    <a:pt x="246" y="982"/>
                  </a:cubicBezTo>
                  <a:lnTo>
                    <a:pt x="1718" y="982"/>
                  </a:lnTo>
                  <a:cubicBezTo>
                    <a:pt x="1863" y="982"/>
                    <a:pt x="1964" y="881"/>
                    <a:pt x="1964" y="736"/>
                  </a:cubicBezTo>
                  <a:lnTo>
                    <a:pt x="1964" y="246"/>
                  </a:lnTo>
                  <a:cubicBezTo>
                    <a:pt x="1964" y="116"/>
                    <a:pt x="1863" y="0"/>
                    <a:pt x="17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15073;p85"/>
            <p:cNvSpPr/>
            <p:nvPr/>
          </p:nvSpPr>
          <p:spPr>
            <a:xfrm>
              <a:off x="6128328" y="1786350"/>
              <a:ext cx="51512" cy="25769"/>
            </a:xfrm>
            <a:custGeom>
              <a:avLst/>
              <a:gdLst/>
              <a:ahLst/>
              <a:cxnLst/>
              <a:rect l="l" t="t" r="r" b="b"/>
              <a:pathLst>
                <a:path w="1965" h="983" extrusionOk="0">
                  <a:moveTo>
                    <a:pt x="246" y="1"/>
                  </a:moveTo>
                  <a:cubicBezTo>
                    <a:pt x="102" y="1"/>
                    <a:pt x="1" y="116"/>
                    <a:pt x="1" y="246"/>
                  </a:cubicBezTo>
                  <a:lnTo>
                    <a:pt x="1" y="737"/>
                  </a:lnTo>
                  <a:cubicBezTo>
                    <a:pt x="1" y="867"/>
                    <a:pt x="102" y="982"/>
                    <a:pt x="246" y="982"/>
                  </a:cubicBezTo>
                  <a:lnTo>
                    <a:pt x="1733" y="982"/>
                  </a:lnTo>
                  <a:cubicBezTo>
                    <a:pt x="1863" y="982"/>
                    <a:pt x="1964" y="881"/>
                    <a:pt x="1964" y="737"/>
                  </a:cubicBezTo>
                  <a:lnTo>
                    <a:pt x="1964" y="246"/>
                  </a:lnTo>
                  <a:cubicBezTo>
                    <a:pt x="1964" y="116"/>
                    <a:pt x="1863" y="1"/>
                    <a:pt x="17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15074;p85"/>
            <p:cNvSpPr/>
            <p:nvPr/>
          </p:nvSpPr>
          <p:spPr>
            <a:xfrm>
              <a:off x="6219163" y="1630450"/>
              <a:ext cx="51879" cy="26136"/>
            </a:xfrm>
            <a:custGeom>
              <a:avLst/>
              <a:gdLst/>
              <a:ahLst/>
              <a:cxnLst/>
              <a:rect l="l" t="t" r="r" b="b"/>
              <a:pathLst>
                <a:path w="1979" h="997" extrusionOk="0">
                  <a:moveTo>
                    <a:pt x="246" y="0"/>
                  </a:moveTo>
                  <a:cubicBezTo>
                    <a:pt x="102" y="0"/>
                    <a:pt x="0" y="116"/>
                    <a:pt x="0" y="260"/>
                  </a:cubicBezTo>
                  <a:lnTo>
                    <a:pt x="0" y="751"/>
                  </a:lnTo>
                  <a:cubicBezTo>
                    <a:pt x="0" y="895"/>
                    <a:pt x="102" y="996"/>
                    <a:pt x="246" y="996"/>
                  </a:cubicBezTo>
                  <a:lnTo>
                    <a:pt x="1718" y="996"/>
                  </a:lnTo>
                  <a:cubicBezTo>
                    <a:pt x="1863" y="996"/>
                    <a:pt x="1978" y="881"/>
                    <a:pt x="1964" y="751"/>
                  </a:cubicBezTo>
                  <a:lnTo>
                    <a:pt x="1964" y="260"/>
                  </a:lnTo>
                  <a:cubicBezTo>
                    <a:pt x="1964" y="116"/>
                    <a:pt x="1863" y="0"/>
                    <a:pt x="17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15075;p85"/>
            <p:cNvSpPr/>
            <p:nvPr/>
          </p:nvSpPr>
          <p:spPr>
            <a:xfrm>
              <a:off x="6219163" y="1786350"/>
              <a:ext cx="51486" cy="25769"/>
            </a:xfrm>
            <a:custGeom>
              <a:avLst/>
              <a:gdLst/>
              <a:ahLst/>
              <a:cxnLst/>
              <a:rect l="l" t="t" r="r" b="b"/>
              <a:pathLst>
                <a:path w="1964" h="983" extrusionOk="0">
                  <a:moveTo>
                    <a:pt x="246" y="1"/>
                  </a:moveTo>
                  <a:cubicBezTo>
                    <a:pt x="102" y="1"/>
                    <a:pt x="0" y="116"/>
                    <a:pt x="0" y="246"/>
                  </a:cubicBezTo>
                  <a:lnTo>
                    <a:pt x="0" y="737"/>
                  </a:lnTo>
                  <a:cubicBezTo>
                    <a:pt x="0" y="867"/>
                    <a:pt x="102" y="982"/>
                    <a:pt x="246" y="982"/>
                  </a:cubicBezTo>
                  <a:lnTo>
                    <a:pt x="1718" y="982"/>
                  </a:lnTo>
                  <a:cubicBezTo>
                    <a:pt x="1863" y="982"/>
                    <a:pt x="1964" y="881"/>
                    <a:pt x="1964" y="737"/>
                  </a:cubicBezTo>
                  <a:lnTo>
                    <a:pt x="1964" y="246"/>
                  </a:lnTo>
                  <a:cubicBezTo>
                    <a:pt x="1964" y="116"/>
                    <a:pt x="1863" y="1"/>
                    <a:pt x="17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15076;p85"/>
            <p:cNvSpPr/>
            <p:nvPr/>
          </p:nvSpPr>
          <p:spPr>
            <a:xfrm>
              <a:off x="6400439" y="1734497"/>
              <a:ext cx="51853" cy="26136"/>
            </a:xfrm>
            <a:custGeom>
              <a:avLst/>
              <a:gdLst/>
              <a:ahLst/>
              <a:cxnLst/>
              <a:rect l="l" t="t" r="r" b="b"/>
              <a:pathLst>
                <a:path w="1978" h="997" extrusionOk="0">
                  <a:moveTo>
                    <a:pt x="260" y="1"/>
                  </a:moveTo>
                  <a:cubicBezTo>
                    <a:pt x="116" y="1"/>
                    <a:pt x="0" y="116"/>
                    <a:pt x="0" y="261"/>
                  </a:cubicBezTo>
                  <a:lnTo>
                    <a:pt x="0" y="737"/>
                  </a:lnTo>
                  <a:cubicBezTo>
                    <a:pt x="0" y="881"/>
                    <a:pt x="116" y="997"/>
                    <a:pt x="260" y="997"/>
                  </a:cubicBezTo>
                  <a:lnTo>
                    <a:pt x="1732" y="997"/>
                  </a:lnTo>
                  <a:cubicBezTo>
                    <a:pt x="1877" y="997"/>
                    <a:pt x="1978" y="881"/>
                    <a:pt x="1978" y="752"/>
                  </a:cubicBezTo>
                  <a:lnTo>
                    <a:pt x="1978" y="261"/>
                  </a:lnTo>
                  <a:cubicBezTo>
                    <a:pt x="1978" y="116"/>
                    <a:pt x="1877" y="1"/>
                    <a:pt x="17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15077;p85"/>
            <p:cNvSpPr/>
            <p:nvPr/>
          </p:nvSpPr>
          <p:spPr>
            <a:xfrm>
              <a:off x="6400439" y="1630450"/>
              <a:ext cx="52246" cy="26136"/>
            </a:xfrm>
            <a:custGeom>
              <a:avLst/>
              <a:gdLst/>
              <a:ahLst/>
              <a:cxnLst/>
              <a:rect l="l" t="t" r="r" b="b"/>
              <a:pathLst>
                <a:path w="1993" h="997" extrusionOk="0">
                  <a:moveTo>
                    <a:pt x="260" y="0"/>
                  </a:moveTo>
                  <a:cubicBezTo>
                    <a:pt x="116" y="0"/>
                    <a:pt x="0" y="116"/>
                    <a:pt x="0" y="260"/>
                  </a:cubicBezTo>
                  <a:lnTo>
                    <a:pt x="0" y="751"/>
                  </a:lnTo>
                  <a:cubicBezTo>
                    <a:pt x="0" y="895"/>
                    <a:pt x="116" y="996"/>
                    <a:pt x="260" y="996"/>
                  </a:cubicBezTo>
                  <a:lnTo>
                    <a:pt x="1732" y="996"/>
                  </a:lnTo>
                  <a:cubicBezTo>
                    <a:pt x="1877" y="996"/>
                    <a:pt x="1992" y="881"/>
                    <a:pt x="1978" y="751"/>
                  </a:cubicBezTo>
                  <a:lnTo>
                    <a:pt x="1978" y="260"/>
                  </a:lnTo>
                  <a:cubicBezTo>
                    <a:pt x="1978" y="116"/>
                    <a:pt x="1877" y="0"/>
                    <a:pt x="17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15078;p85"/>
            <p:cNvSpPr/>
            <p:nvPr/>
          </p:nvSpPr>
          <p:spPr>
            <a:xfrm>
              <a:off x="6400439" y="1786350"/>
              <a:ext cx="51853" cy="25769"/>
            </a:xfrm>
            <a:custGeom>
              <a:avLst/>
              <a:gdLst/>
              <a:ahLst/>
              <a:cxnLst/>
              <a:rect l="l" t="t" r="r" b="b"/>
              <a:pathLst>
                <a:path w="1978" h="983" extrusionOk="0">
                  <a:moveTo>
                    <a:pt x="260" y="1"/>
                  </a:moveTo>
                  <a:cubicBezTo>
                    <a:pt x="116" y="1"/>
                    <a:pt x="0" y="116"/>
                    <a:pt x="0" y="246"/>
                  </a:cubicBezTo>
                  <a:lnTo>
                    <a:pt x="0" y="737"/>
                  </a:lnTo>
                  <a:cubicBezTo>
                    <a:pt x="0" y="867"/>
                    <a:pt x="116" y="982"/>
                    <a:pt x="260" y="982"/>
                  </a:cubicBezTo>
                  <a:lnTo>
                    <a:pt x="1732" y="982"/>
                  </a:lnTo>
                  <a:cubicBezTo>
                    <a:pt x="1877" y="982"/>
                    <a:pt x="1978" y="881"/>
                    <a:pt x="1978" y="737"/>
                  </a:cubicBezTo>
                  <a:lnTo>
                    <a:pt x="1978" y="246"/>
                  </a:lnTo>
                  <a:cubicBezTo>
                    <a:pt x="1978" y="116"/>
                    <a:pt x="1877" y="1"/>
                    <a:pt x="17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15079;p85"/>
            <p:cNvSpPr/>
            <p:nvPr/>
          </p:nvSpPr>
          <p:spPr>
            <a:xfrm>
              <a:off x="6309604" y="1682670"/>
              <a:ext cx="51879" cy="25743"/>
            </a:xfrm>
            <a:custGeom>
              <a:avLst/>
              <a:gdLst/>
              <a:ahLst/>
              <a:cxnLst/>
              <a:rect l="l" t="t" r="r" b="b"/>
              <a:pathLst>
                <a:path w="1979" h="982" extrusionOk="0">
                  <a:moveTo>
                    <a:pt x="260" y="0"/>
                  </a:moveTo>
                  <a:cubicBezTo>
                    <a:pt x="116" y="0"/>
                    <a:pt x="1" y="116"/>
                    <a:pt x="1" y="246"/>
                  </a:cubicBezTo>
                  <a:lnTo>
                    <a:pt x="1" y="736"/>
                  </a:lnTo>
                  <a:cubicBezTo>
                    <a:pt x="1" y="881"/>
                    <a:pt x="116" y="982"/>
                    <a:pt x="260" y="982"/>
                  </a:cubicBezTo>
                  <a:lnTo>
                    <a:pt x="1733" y="982"/>
                  </a:lnTo>
                  <a:cubicBezTo>
                    <a:pt x="1877" y="982"/>
                    <a:pt x="1978" y="881"/>
                    <a:pt x="1978" y="736"/>
                  </a:cubicBezTo>
                  <a:lnTo>
                    <a:pt x="1978" y="246"/>
                  </a:lnTo>
                  <a:cubicBezTo>
                    <a:pt x="1978" y="116"/>
                    <a:pt x="1877" y="0"/>
                    <a:pt x="173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15080;p85"/>
            <p:cNvSpPr/>
            <p:nvPr/>
          </p:nvSpPr>
          <p:spPr>
            <a:xfrm>
              <a:off x="6309604" y="1630450"/>
              <a:ext cx="52246" cy="26136"/>
            </a:xfrm>
            <a:custGeom>
              <a:avLst/>
              <a:gdLst/>
              <a:ahLst/>
              <a:cxnLst/>
              <a:rect l="l" t="t" r="r" b="b"/>
              <a:pathLst>
                <a:path w="1993" h="997" extrusionOk="0">
                  <a:moveTo>
                    <a:pt x="260" y="0"/>
                  </a:moveTo>
                  <a:cubicBezTo>
                    <a:pt x="116" y="0"/>
                    <a:pt x="1" y="116"/>
                    <a:pt x="1" y="260"/>
                  </a:cubicBezTo>
                  <a:lnTo>
                    <a:pt x="1" y="751"/>
                  </a:lnTo>
                  <a:cubicBezTo>
                    <a:pt x="1" y="895"/>
                    <a:pt x="116" y="996"/>
                    <a:pt x="260" y="996"/>
                  </a:cubicBezTo>
                  <a:lnTo>
                    <a:pt x="1733" y="996"/>
                  </a:lnTo>
                  <a:cubicBezTo>
                    <a:pt x="1877" y="996"/>
                    <a:pt x="1993" y="881"/>
                    <a:pt x="1978" y="751"/>
                  </a:cubicBezTo>
                  <a:lnTo>
                    <a:pt x="1978" y="260"/>
                  </a:lnTo>
                  <a:cubicBezTo>
                    <a:pt x="1978" y="116"/>
                    <a:pt x="1877" y="0"/>
                    <a:pt x="173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15081;p85"/>
            <p:cNvSpPr/>
            <p:nvPr/>
          </p:nvSpPr>
          <p:spPr>
            <a:xfrm>
              <a:off x="6400439" y="1682670"/>
              <a:ext cx="51853" cy="25743"/>
            </a:xfrm>
            <a:custGeom>
              <a:avLst/>
              <a:gdLst/>
              <a:ahLst/>
              <a:cxnLst/>
              <a:rect l="l" t="t" r="r" b="b"/>
              <a:pathLst>
                <a:path w="1978" h="982" extrusionOk="0">
                  <a:moveTo>
                    <a:pt x="260" y="0"/>
                  </a:moveTo>
                  <a:cubicBezTo>
                    <a:pt x="116" y="0"/>
                    <a:pt x="0" y="116"/>
                    <a:pt x="0" y="246"/>
                  </a:cubicBezTo>
                  <a:lnTo>
                    <a:pt x="0" y="736"/>
                  </a:lnTo>
                  <a:cubicBezTo>
                    <a:pt x="0" y="881"/>
                    <a:pt x="116" y="982"/>
                    <a:pt x="260" y="982"/>
                  </a:cubicBezTo>
                  <a:lnTo>
                    <a:pt x="1732" y="982"/>
                  </a:lnTo>
                  <a:cubicBezTo>
                    <a:pt x="1877" y="982"/>
                    <a:pt x="1978" y="881"/>
                    <a:pt x="1978" y="736"/>
                  </a:cubicBezTo>
                  <a:lnTo>
                    <a:pt x="1978" y="246"/>
                  </a:lnTo>
                  <a:cubicBezTo>
                    <a:pt x="1978" y="116"/>
                    <a:pt x="1877" y="0"/>
                    <a:pt x="17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15082;p85"/>
            <p:cNvSpPr/>
            <p:nvPr/>
          </p:nvSpPr>
          <p:spPr>
            <a:xfrm>
              <a:off x="6309604" y="1786350"/>
              <a:ext cx="51879" cy="25769"/>
            </a:xfrm>
            <a:custGeom>
              <a:avLst/>
              <a:gdLst/>
              <a:ahLst/>
              <a:cxnLst/>
              <a:rect l="l" t="t" r="r" b="b"/>
              <a:pathLst>
                <a:path w="1979" h="983" extrusionOk="0">
                  <a:moveTo>
                    <a:pt x="260" y="1"/>
                  </a:moveTo>
                  <a:cubicBezTo>
                    <a:pt x="116" y="1"/>
                    <a:pt x="1" y="116"/>
                    <a:pt x="1" y="246"/>
                  </a:cubicBezTo>
                  <a:lnTo>
                    <a:pt x="1" y="737"/>
                  </a:lnTo>
                  <a:cubicBezTo>
                    <a:pt x="1" y="867"/>
                    <a:pt x="116" y="982"/>
                    <a:pt x="260" y="982"/>
                  </a:cubicBezTo>
                  <a:lnTo>
                    <a:pt x="1733" y="982"/>
                  </a:lnTo>
                  <a:cubicBezTo>
                    <a:pt x="1877" y="982"/>
                    <a:pt x="1978" y="881"/>
                    <a:pt x="1978" y="737"/>
                  </a:cubicBezTo>
                  <a:lnTo>
                    <a:pt x="1978" y="246"/>
                  </a:lnTo>
                  <a:cubicBezTo>
                    <a:pt x="1978" y="116"/>
                    <a:pt x="1877" y="1"/>
                    <a:pt x="173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15083;p85"/>
            <p:cNvSpPr/>
            <p:nvPr/>
          </p:nvSpPr>
          <p:spPr>
            <a:xfrm>
              <a:off x="6397661" y="1676116"/>
              <a:ext cx="57385" cy="39113"/>
            </a:xfrm>
            <a:custGeom>
              <a:avLst/>
              <a:gdLst/>
              <a:ahLst/>
              <a:cxnLst/>
              <a:rect l="l" t="t" r="r" b="b"/>
              <a:pathLst>
                <a:path w="2189" h="1492" extrusionOk="0">
                  <a:moveTo>
                    <a:pt x="1836" y="1"/>
                  </a:moveTo>
                  <a:cubicBezTo>
                    <a:pt x="1779" y="1"/>
                    <a:pt x="1719" y="23"/>
                    <a:pt x="1665" y="77"/>
                  </a:cubicBezTo>
                  <a:lnTo>
                    <a:pt x="842" y="885"/>
                  </a:lnTo>
                  <a:lnTo>
                    <a:pt x="525" y="568"/>
                  </a:lnTo>
                  <a:cubicBezTo>
                    <a:pt x="471" y="514"/>
                    <a:pt x="411" y="492"/>
                    <a:pt x="354" y="492"/>
                  </a:cubicBezTo>
                  <a:cubicBezTo>
                    <a:pt x="164" y="492"/>
                    <a:pt x="1" y="737"/>
                    <a:pt x="178" y="914"/>
                  </a:cubicBezTo>
                  <a:lnTo>
                    <a:pt x="669" y="1420"/>
                  </a:lnTo>
                  <a:cubicBezTo>
                    <a:pt x="712" y="1463"/>
                    <a:pt x="785" y="1492"/>
                    <a:pt x="857" y="1492"/>
                  </a:cubicBezTo>
                  <a:cubicBezTo>
                    <a:pt x="914" y="1477"/>
                    <a:pt x="972" y="1463"/>
                    <a:pt x="1015" y="1420"/>
                  </a:cubicBezTo>
                  <a:lnTo>
                    <a:pt x="2012" y="424"/>
                  </a:lnTo>
                  <a:cubicBezTo>
                    <a:pt x="2189" y="246"/>
                    <a:pt x="2026" y="1"/>
                    <a:pt x="1836" y="1"/>
                  </a:cubicBezTo>
                  <a:close/>
                </a:path>
              </a:pathLst>
            </a:custGeom>
            <a:solidFill>
              <a:srgbClr val="AD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15084;p85"/>
            <p:cNvSpPr/>
            <p:nvPr/>
          </p:nvSpPr>
          <p:spPr>
            <a:xfrm>
              <a:off x="6216017" y="1676116"/>
              <a:ext cx="57385" cy="39113"/>
            </a:xfrm>
            <a:custGeom>
              <a:avLst/>
              <a:gdLst/>
              <a:ahLst/>
              <a:cxnLst/>
              <a:rect l="l" t="t" r="r" b="b"/>
              <a:pathLst>
                <a:path w="2189" h="1492" extrusionOk="0">
                  <a:moveTo>
                    <a:pt x="1836" y="1"/>
                  </a:moveTo>
                  <a:cubicBezTo>
                    <a:pt x="1779" y="1"/>
                    <a:pt x="1719" y="23"/>
                    <a:pt x="1665" y="77"/>
                  </a:cubicBezTo>
                  <a:lnTo>
                    <a:pt x="857" y="885"/>
                  </a:lnTo>
                  <a:lnTo>
                    <a:pt x="525" y="568"/>
                  </a:lnTo>
                  <a:cubicBezTo>
                    <a:pt x="471" y="514"/>
                    <a:pt x="411" y="492"/>
                    <a:pt x="354" y="492"/>
                  </a:cubicBezTo>
                  <a:cubicBezTo>
                    <a:pt x="164" y="492"/>
                    <a:pt x="1" y="737"/>
                    <a:pt x="178" y="914"/>
                  </a:cubicBezTo>
                  <a:lnTo>
                    <a:pt x="669" y="1420"/>
                  </a:lnTo>
                  <a:cubicBezTo>
                    <a:pt x="727" y="1463"/>
                    <a:pt x="784" y="1492"/>
                    <a:pt x="857" y="1492"/>
                  </a:cubicBezTo>
                  <a:cubicBezTo>
                    <a:pt x="914" y="1477"/>
                    <a:pt x="972" y="1463"/>
                    <a:pt x="1030" y="1420"/>
                  </a:cubicBezTo>
                  <a:lnTo>
                    <a:pt x="2012" y="424"/>
                  </a:lnTo>
                  <a:cubicBezTo>
                    <a:pt x="2189" y="246"/>
                    <a:pt x="2026" y="1"/>
                    <a:pt x="1836" y="1"/>
                  </a:cubicBezTo>
                  <a:close/>
                </a:path>
              </a:pathLst>
            </a:custGeom>
            <a:solidFill>
              <a:srgbClr val="AD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15085;p85"/>
            <p:cNvSpPr/>
            <p:nvPr/>
          </p:nvSpPr>
          <p:spPr>
            <a:xfrm>
              <a:off x="6306852" y="1727969"/>
              <a:ext cx="57385" cy="39113"/>
            </a:xfrm>
            <a:custGeom>
              <a:avLst/>
              <a:gdLst/>
              <a:ahLst/>
              <a:cxnLst/>
              <a:rect l="l" t="t" r="r" b="b"/>
              <a:pathLst>
                <a:path w="2189" h="1492" extrusionOk="0">
                  <a:moveTo>
                    <a:pt x="1836" y="1"/>
                  </a:moveTo>
                  <a:cubicBezTo>
                    <a:pt x="1778" y="1"/>
                    <a:pt x="1718" y="23"/>
                    <a:pt x="1665" y="77"/>
                  </a:cubicBezTo>
                  <a:lnTo>
                    <a:pt x="842" y="885"/>
                  </a:lnTo>
                  <a:lnTo>
                    <a:pt x="524" y="568"/>
                  </a:lnTo>
                  <a:cubicBezTo>
                    <a:pt x="470" y="514"/>
                    <a:pt x="411" y="491"/>
                    <a:pt x="353" y="491"/>
                  </a:cubicBezTo>
                  <a:cubicBezTo>
                    <a:pt x="163" y="491"/>
                    <a:pt x="0" y="737"/>
                    <a:pt x="178" y="914"/>
                  </a:cubicBezTo>
                  <a:lnTo>
                    <a:pt x="669" y="1419"/>
                  </a:lnTo>
                  <a:cubicBezTo>
                    <a:pt x="726" y="1463"/>
                    <a:pt x="784" y="1491"/>
                    <a:pt x="856" y="1491"/>
                  </a:cubicBezTo>
                  <a:cubicBezTo>
                    <a:pt x="914" y="1477"/>
                    <a:pt x="986" y="1448"/>
                    <a:pt x="1029" y="1405"/>
                  </a:cubicBezTo>
                  <a:lnTo>
                    <a:pt x="2011" y="423"/>
                  </a:lnTo>
                  <a:cubicBezTo>
                    <a:pt x="2188" y="246"/>
                    <a:pt x="2025" y="1"/>
                    <a:pt x="1836" y="1"/>
                  </a:cubicBezTo>
                  <a:close/>
                </a:path>
              </a:pathLst>
            </a:custGeom>
            <a:solidFill>
              <a:srgbClr val="AD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15086;p85"/>
            <p:cNvSpPr/>
            <p:nvPr/>
          </p:nvSpPr>
          <p:spPr>
            <a:xfrm>
              <a:off x="6125208" y="1779823"/>
              <a:ext cx="57385" cy="39113"/>
            </a:xfrm>
            <a:custGeom>
              <a:avLst/>
              <a:gdLst/>
              <a:ahLst/>
              <a:cxnLst/>
              <a:rect l="l" t="t" r="r" b="b"/>
              <a:pathLst>
                <a:path w="2189" h="1492" extrusionOk="0">
                  <a:moveTo>
                    <a:pt x="1836" y="0"/>
                  </a:moveTo>
                  <a:cubicBezTo>
                    <a:pt x="1778" y="0"/>
                    <a:pt x="1718" y="23"/>
                    <a:pt x="1665" y="76"/>
                  </a:cubicBezTo>
                  <a:lnTo>
                    <a:pt x="856" y="885"/>
                  </a:lnTo>
                  <a:lnTo>
                    <a:pt x="539" y="567"/>
                  </a:lnTo>
                  <a:cubicBezTo>
                    <a:pt x="482" y="514"/>
                    <a:pt x="420" y="491"/>
                    <a:pt x="360" y="491"/>
                  </a:cubicBezTo>
                  <a:cubicBezTo>
                    <a:pt x="164" y="491"/>
                    <a:pt x="0" y="739"/>
                    <a:pt x="178" y="928"/>
                  </a:cubicBezTo>
                  <a:lnTo>
                    <a:pt x="683" y="1419"/>
                  </a:lnTo>
                  <a:cubicBezTo>
                    <a:pt x="726" y="1462"/>
                    <a:pt x="784" y="1491"/>
                    <a:pt x="856" y="1491"/>
                  </a:cubicBezTo>
                  <a:cubicBezTo>
                    <a:pt x="914" y="1491"/>
                    <a:pt x="972" y="1462"/>
                    <a:pt x="1029" y="1419"/>
                  </a:cubicBezTo>
                  <a:lnTo>
                    <a:pt x="2011" y="423"/>
                  </a:lnTo>
                  <a:cubicBezTo>
                    <a:pt x="2188" y="246"/>
                    <a:pt x="2025" y="0"/>
                    <a:pt x="1836" y="0"/>
                  </a:cubicBezTo>
                  <a:close/>
                </a:path>
              </a:pathLst>
            </a:custGeom>
            <a:solidFill>
              <a:srgbClr val="AD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15087;p85"/>
            <p:cNvSpPr/>
            <p:nvPr/>
          </p:nvSpPr>
          <p:spPr>
            <a:xfrm>
              <a:off x="6306852" y="1624289"/>
              <a:ext cx="57385" cy="39113"/>
            </a:xfrm>
            <a:custGeom>
              <a:avLst/>
              <a:gdLst/>
              <a:ahLst/>
              <a:cxnLst/>
              <a:rect l="l" t="t" r="r" b="b"/>
              <a:pathLst>
                <a:path w="2189" h="1492" extrusionOk="0">
                  <a:moveTo>
                    <a:pt x="1836" y="0"/>
                  </a:moveTo>
                  <a:cubicBezTo>
                    <a:pt x="1778" y="0"/>
                    <a:pt x="1718" y="23"/>
                    <a:pt x="1665" y="76"/>
                  </a:cubicBezTo>
                  <a:lnTo>
                    <a:pt x="842" y="885"/>
                  </a:lnTo>
                  <a:lnTo>
                    <a:pt x="524" y="567"/>
                  </a:lnTo>
                  <a:cubicBezTo>
                    <a:pt x="470" y="514"/>
                    <a:pt x="411" y="491"/>
                    <a:pt x="353" y="491"/>
                  </a:cubicBezTo>
                  <a:cubicBezTo>
                    <a:pt x="163" y="491"/>
                    <a:pt x="0" y="736"/>
                    <a:pt x="178" y="914"/>
                  </a:cubicBezTo>
                  <a:lnTo>
                    <a:pt x="669" y="1419"/>
                  </a:lnTo>
                  <a:cubicBezTo>
                    <a:pt x="726" y="1462"/>
                    <a:pt x="784" y="1491"/>
                    <a:pt x="856" y="1491"/>
                  </a:cubicBezTo>
                  <a:cubicBezTo>
                    <a:pt x="914" y="1477"/>
                    <a:pt x="972" y="1462"/>
                    <a:pt x="1029" y="1419"/>
                  </a:cubicBezTo>
                  <a:lnTo>
                    <a:pt x="2011" y="423"/>
                  </a:lnTo>
                  <a:cubicBezTo>
                    <a:pt x="2188" y="246"/>
                    <a:pt x="2025" y="0"/>
                    <a:pt x="1836" y="0"/>
                  </a:cubicBezTo>
                  <a:close/>
                </a:path>
              </a:pathLst>
            </a:custGeom>
            <a:solidFill>
              <a:srgbClr val="AD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1" name="Google Shape;15088;p85"/>
          <p:cNvGrpSpPr/>
          <p:nvPr/>
        </p:nvGrpSpPr>
        <p:grpSpPr>
          <a:xfrm>
            <a:off x="6590981" y="1144838"/>
            <a:ext cx="370103" cy="322445"/>
            <a:chOff x="6579435" y="1527897"/>
            <a:chExt cx="370103" cy="322445"/>
          </a:xfrm>
        </p:grpSpPr>
        <p:sp>
          <p:nvSpPr>
            <p:cNvPr id="212" name="Google Shape;15089;p85"/>
            <p:cNvSpPr/>
            <p:nvPr/>
          </p:nvSpPr>
          <p:spPr>
            <a:xfrm>
              <a:off x="6704691" y="1527897"/>
              <a:ext cx="119593" cy="64725"/>
            </a:xfrm>
            <a:custGeom>
              <a:avLst/>
              <a:gdLst/>
              <a:ahLst/>
              <a:cxnLst/>
              <a:rect l="l" t="t" r="r" b="b"/>
              <a:pathLst>
                <a:path w="4562" h="2469" extrusionOk="0">
                  <a:moveTo>
                    <a:pt x="1242" y="0"/>
                  </a:moveTo>
                  <a:cubicBezTo>
                    <a:pt x="809" y="0"/>
                    <a:pt x="419" y="303"/>
                    <a:pt x="347" y="736"/>
                  </a:cubicBezTo>
                  <a:lnTo>
                    <a:pt x="0" y="2469"/>
                  </a:lnTo>
                  <a:lnTo>
                    <a:pt x="462" y="2469"/>
                  </a:lnTo>
                  <a:lnTo>
                    <a:pt x="794" y="1040"/>
                  </a:lnTo>
                  <a:cubicBezTo>
                    <a:pt x="837" y="823"/>
                    <a:pt x="1025" y="679"/>
                    <a:pt x="1242" y="679"/>
                  </a:cubicBezTo>
                  <a:lnTo>
                    <a:pt x="3335" y="679"/>
                  </a:lnTo>
                  <a:cubicBezTo>
                    <a:pt x="3537" y="679"/>
                    <a:pt x="3725" y="823"/>
                    <a:pt x="3768" y="1040"/>
                  </a:cubicBezTo>
                  <a:lnTo>
                    <a:pt x="4085" y="2454"/>
                  </a:lnTo>
                  <a:lnTo>
                    <a:pt x="4562" y="2454"/>
                  </a:lnTo>
                  <a:lnTo>
                    <a:pt x="4215" y="736"/>
                  </a:lnTo>
                  <a:cubicBezTo>
                    <a:pt x="4129" y="303"/>
                    <a:pt x="3753" y="0"/>
                    <a:pt x="3306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15090;p85"/>
            <p:cNvSpPr/>
            <p:nvPr/>
          </p:nvSpPr>
          <p:spPr>
            <a:xfrm>
              <a:off x="6591153" y="1706893"/>
              <a:ext cx="346667" cy="143448"/>
            </a:xfrm>
            <a:custGeom>
              <a:avLst/>
              <a:gdLst/>
              <a:ahLst/>
              <a:cxnLst/>
              <a:rect l="l" t="t" r="r" b="b"/>
              <a:pathLst>
                <a:path w="13224" h="5472" extrusionOk="0">
                  <a:moveTo>
                    <a:pt x="1" y="0"/>
                  </a:moveTo>
                  <a:lnTo>
                    <a:pt x="1" y="4793"/>
                  </a:lnTo>
                  <a:cubicBezTo>
                    <a:pt x="1" y="5168"/>
                    <a:pt x="318" y="5471"/>
                    <a:pt x="693" y="5471"/>
                  </a:cubicBezTo>
                  <a:lnTo>
                    <a:pt x="12545" y="5471"/>
                  </a:lnTo>
                  <a:cubicBezTo>
                    <a:pt x="12920" y="5471"/>
                    <a:pt x="13223" y="5168"/>
                    <a:pt x="13223" y="4793"/>
                  </a:cubicBezTo>
                  <a:lnTo>
                    <a:pt x="13223" y="0"/>
                  </a:ln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15091;p85"/>
            <p:cNvSpPr/>
            <p:nvPr/>
          </p:nvSpPr>
          <p:spPr>
            <a:xfrm>
              <a:off x="6591520" y="1706893"/>
              <a:ext cx="346300" cy="143448"/>
            </a:xfrm>
            <a:custGeom>
              <a:avLst/>
              <a:gdLst/>
              <a:ahLst/>
              <a:cxnLst/>
              <a:rect l="l" t="t" r="r" b="b"/>
              <a:pathLst>
                <a:path w="13210" h="5472" extrusionOk="0">
                  <a:moveTo>
                    <a:pt x="1" y="0"/>
                  </a:moveTo>
                  <a:lnTo>
                    <a:pt x="1" y="4793"/>
                  </a:lnTo>
                  <a:cubicBezTo>
                    <a:pt x="1" y="5168"/>
                    <a:pt x="304" y="5471"/>
                    <a:pt x="679" y="5471"/>
                  </a:cubicBezTo>
                  <a:lnTo>
                    <a:pt x="12531" y="5471"/>
                  </a:lnTo>
                  <a:cubicBezTo>
                    <a:pt x="12906" y="5471"/>
                    <a:pt x="13209" y="5168"/>
                    <a:pt x="13209" y="4793"/>
                  </a:cubicBezTo>
                  <a:lnTo>
                    <a:pt x="13209" y="4562"/>
                  </a:lnTo>
                  <a:lnTo>
                    <a:pt x="1820" y="4562"/>
                  </a:lnTo>
                  <a:cubicBezTo>
                    <a:pt x="1315" y="4562"/>
                    <a:pt x="910" y="4143"/>
                    <a:pt x="910" y="3638"/>
                  </a:cubicBezTo>
                  <a:lnTo>
                    <a:pt x="910" y="2050"/>
                  </a:lnTo>
                  <a:cubicBezTo>
                    <a:pt x="910" y="1915"/>
                    <a:pt x="1012" y="1818"/>
                    <a:pt x="1131" y="1818"/>
                  </a:cubicBezTo>
                  <a:cubicBezTo>
                    <a:pt x="1139" y="1818"/>
                    <a:pt x="1148" y="1818"/>
                    <a:pt x="1156" y="1819"/>
                  </a:cubicBezTo>
                  <a:cubicBezTo>
                    <a:pt x="1228" y="1819"/>
                    <a:pt x="1300" y="1833"/>
                    <a:pt x="1358" y="1833"/>
                  </a:cubicBezTo>
                  <a:lnTo>
                    <a:pt x="11838" y="1833"/>
                  </a:lnTo>
                  <a:cubicBezTo>
                    <a:pt x="12329" y="1833"/>
                    <a:pt x="12820" y="1660"/>
                    <a:pt x="13209" y="1372"/>
                  </a:cubicBezTo>
                  <a:lnTo>
                    <a:pt x="13209" y="0"/>
                  </a:ln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15092;p85"/>
            <p:cNvSpPr/>
            <p:nvPr/>
          </p:nvSpPr>
          <p:spPr>
            <a:xfrm>
              <a:off x="6579435" y="1587693"/>
              <a:ext cx="370103" cy="155167"/>
            </a:xfrm>
            <a:custGeom>
              <a:avLst/>
              <a:gdLst/>
              <a:ahLst/>
              <a:cxnLst/>
              <a:rect l="l" t="t" r="r" b="b"/>
              <a:pathLst>
                <a:path w="14118" h="5919" extrusionOk="0">
                  <a:moveTo>
                    <a:pt x="909" y="0"/>
                  </a:moveTo>
                  <a:cubicBezTo>
                    <a:pt x="404" y="0"/>
                    <a:pt x="0" y="404"/>
                    <a:pt x="0" y="909"/>
                  </a:cubicBezTo>
                  <a:lnTo>
                    <a:pt x="0" y="4100"/>
                  </a:lnTo>
                  <a:cubicBezTo>
                    <a:pt x="0" y="5096"/>
                    <a:pt x="823" y="5919"/>
                    <a:pt x="1819" y="5919"/>
                  </a:cubicBezTo>
                  <a:lnTo>
                    <a:pt x="12299" y="5919"/>
                  </a:lnTo>
                  <a:cubicBezTo>
                    <a:pt x="13310" y="5919"/>
                    <a:pt x="14118" y="5096"/>
                    <a:pt x="14118" y="4100"/>
                  </a:cubicBezTo>
                  <a:lnTo>
                    <a:pt x="14118" y="909"/>
                  </a:lnTo>
                  <a:cubicBezTo>
                    <a:pt x="14118" y="404"/>
                    <a:pt x="13714" y="0"/>
                    <a:pt x="13208" y="0"/>
                  </a:cubicBezTo>
                  <a:close/>
                </a:path>
              </a:pathLst>
            </a:custGeom>
            <a:solidFill>
              <a:srgbClr val="92A9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" name="Google Shape;15093;p85"/>
            <p:cNvSpPr/>
            <p:nvPr/>
          </p:nvSpPr>
          <p:spPr>
            <a:xfrm>
              <a:off x="6609320" y="1587693"/>
              <a:ext cx="310700" cy="17800"/>
            </a:xfrm>
            <a:custGeom>
              <a:avLst/>
              <a:gdLst/>
              <a:ahLst/>
              <a:cxnLst/>
              <a:rect l="l" t="t" r="r" b="b"/>
              <a:pathLst>
                <a:path w="11852" h="679" extrusionOk="0">
                  <a:moveTo>
                    <a:pt x="347" y="0"/>
                  </a:moveTo>
                  <a:cubicBezTo>
                    <a:pt x="159" y="0"/>
                    <a:pt x="0" y="144"/>
                    <a:pt x="0" y="332"/>
                  </a:cubicBezTo>
                  <a:cubicBezTo>
                    <a:pt x="0" y="520"/>
                    <a:pt x="159" y="678"/>
                    <a:pt x="347" y="678"/>
                  </a:cubicBezTo>
                  <a:lnTo>
                    <a:pt x="11505" y="678"/>
                  </a:lnTo>
                  <a:cubicBezTo>
                    <a:pt x="11693" y="678"/>
                    <a:pt x="11852" y="520"/>
                    <a:pt x="11852" y="332"/>
                  </a:cubicBezTo>
                  <a:cubicBezTo>
                    <a:pt x="11852" y="144"/>
                    <a:pt x="11693" y="0"/>
                    <a:pt x="11505" y="0"/>
                  </a:cubicBezTo>
                  <a:close/>
                </a:path>
              </a:pathLst>
            </a:custGeom>
            <a:solidFill>
              <a:srgbClr val="8295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" name="Google Shape;15094;p85"/>
            <p:cNvSpPr/>
            <p:nvPr/>
          </p:nvSpPr>
          <p:spPr>
            <a:xfrm>
              <a:off x="6639206" y="1587693"/>
              <a:ext cx="35993" cy="262648"/>
            </a:xfrm>
            <a:custGeom>
              <a:avLst/>
              <a:gdLst/>
              <a:ahLst/>
              <a:cxnLst/>
              <a:rect l="l" t="t" r="r" b="b"/>
              <a:pathLst>
                <a:path w="1373" h="10019" extrusionOk="0">
                  <a:moveTo>
                    <a:pt x="1" y="0"/>
                  </a:moveTo>
                  <a:lnTo>
                    <a:pt x="1" y="10018"/>
                  </a:lnTo>
                  <a:lnTo>
                    <a:pt x="1372" y="10018"/>
                  </a:lnTo>
                  <a:lnTo>
                    <a:pt x="137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15095;p85"/>
            <p:cNvSpPr/>
            <p:nvPr/>
          </p:nvSpPr>
          <p:spPr>
            <a:xfrm>
              <a:off x="6639206" y="1587693"/>
              <a:ext cx="35993" cy="17800"/>
            </a:xfrm>
            <a:custGeom>
              <a:avLst/>
              <a:gdLst/>
              <a:ahLst/>
              <a:cxnLst/>
              <a:rect l="l" t="t" r="r" b="b"/>
              <a:pathLst>
                <a:path w="1373" h="679" extrusionOk="0">
                  <a:moveTo>
                    <a:pt x="1" y="0"/>
                  </a:moveTo>
                  <a:lnTo>
                    <a:pt x="1" y="678"/>
                  </a:lnTo>
                  <a:lnTo>
                    <a:pt x="1372" y="678"/>
                  </a:lnTo>
                  <a:lnTo>
                    <a:pt x="1372" y="0"/>
                  </a:lnTo>
                  <a:close/>
                </a:path>
              </a:pathLst>
            </a:custGeom>
            <a:solidFill>
              <a:srgbClr val="8C9E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" name="Google Shape;15096;p85"/>
            <p:cNvSpPr/>
            <p:nvPr/>
          </p:nvSpPr>
          <p:spPr>
            <a:xfrm>
              <a:off x="6639206" y="1760607"/>
              <a:ext cx="35993" cy="18193"/>
            </a:xfrm>
            <a:custGeom>
              <a:avLst/>
              <a:gdLst/>
              <a:ahLst/>
              <a:cxnLst/>
              <a:rect l="l" t="t" r="r" b="b"/>
              <a:pathLst>
                <a:path w="1373" h="694" extrusionOk="0">
                  <a:moveTo>
                    <a:pt x="1" y="1"/>
                  </a:moveTo>
                  <a:lnTo>
                    <a:pt x="1" y="694"/>
                  </a:lnTo>
                  <a:lnTo>
                    <a:pt x="1372" y="694"/>
                  </a:lnTo>
                  <a:lnTo>
                    <a:pt x="1372" y="1"/>
                  </a:lnTo>
                  <a:close/>
                </a:path>
              </a:pathLst>
            </a:custGeom>
            <a:solidFill>
              <a:srgbClr val="7E93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" name="Google Shape;15097;p85"/>
            <p:cNvSpPr/>
            <p:nvPr/>
          </p:nvSpPr>
          <p:spPr>
            <a:xfrm>
              <a:off x="6639206" y="1719004"/>
              <a:ext cx="35993" cy="17800"/>
            </a:xfrm>
            <a:custGeom>
              <a:avLst/>
              <a:gdLst/>
              <a:ahLst/>
              <a:cxnLst/>
              <a:rect l="l" t="t" r="r" b="b"/>
              <a:pathLst>
                <a:path w="1373" h="679" extrusionOk="0">
                  <a:moveTo>
                    <a:pt x="1" y="0"/>
                  </a:moveTo>
                  <a:lnTo>
                    <a:pt x="1" y="679"/>
                  </a:lnTo>
                  <a:lnTo>
                    <a:pt x="1372" y="679"/>
                  </a:lnTo>
                  <a:lnTo>
                    <a:pt x="1372" y="0"/>
                  </a:lnTo>
                  <a:close/>
                </a:path>
              </a:pathLst>
            </a:custGeom>
            <a:solidFill>
              <a:srgbClr val="7E93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" name="Google Shape;15098;p85"/>
            <p:cNvSpPr/>
            <p:nvPr/>
          </p:nvSpPr>
          <p:spPr>
            <a:xfrm>
              <a:off x="6627094" y="1712948"/>
              <a:ext cx="59823" cy="53741"/>
            </a:xfrm>
            <a:custGeom>
              <a:avLst/>
              <a:gdLst/>
              <a:ahLst/>
              <a:cxnLst/>
              <a:rect l="l" t="t" r="r" b="b"/>
              <a:pathLst>
                <a:path w="2282" h="2050" extrusionOk="0">
                  <a:moveTo>
                    <a:pt x="1834" y="462"/>
                  </a:moveTo>
                  <a:lnTo>
                    <a:pt x="1834" y="1602"/>
                  </a:lnTo>
                  <a:lnTo>
                    <a:pt x="463" y="1602"/>
                  </a:lnTo>
                  <a:lnTo>
                    <a:pt x="463" y="462"/>
                  </a:lnTo>
                  <a:close/>
                  <a:moveTo>
                    <a:pt x="463" y="0"/>
                  </a:moveTo>
                  <a:cubicBezTo>
                    <a:pt x="217" y="0"/>
                    <a:pt x="1" y="202"/>
                    <a:pt x="1" y="462"/>
                  </a:cubicBezTo>
                  <a:lnTo>
                    <a:pt x="1" y="1602"/>
                  </a:lnTo>
                  <a:cubicBezTo>
                    <a:pt x="1" y="1848"/>
                    <a:pt x="217" y="2050"/>
                    <a:pt x="463" y="2050"/>
                  </a:cubicBezTo>
                  <a:lnTo>
                    <a:pt x="1834" y="2050"/>
                  </a:lnTo>
                  <a:cubicBezTo>
                    <a:pt x="2080" y="2050"/>
                    <a:pt x="2282" y="1848"/>
                    <a:pt x="2282" y="1602"/>
                  </a:cubicBezTo>
                  <a:lnTo>
                    <a:pt x="2282" y="462"/>
                  </a:lnTo>
                  <a:cubicBezTo>
                    <a:pt x="2282" y="202"/>
                    <a:pt x="2080" y="0"/>
                    <a:pt x="1834" y="0"/>
                  </a:cubicBezTo>
                  <a:close/>
                </a:path>
              </a:pathLst>
            </a:custGeom>
            <a:solidFill>
              <a:srgbClr val="8C9E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" name="Google Shape;15099;p85"/>
            <p:cNvSpPr/>
            <p:nvPr/>
          </p:nvSpPr>
          <p:spPr>
            <a:xfrm>
              <a:off x="6651317" y="1713027"/>
              <a:ext cx="11771" cy="29833"/>
            </a:xfrm>
            <a:custGeom>
              <a:avLst/>
              <a:gdLst/>
              <a:ahLst/>
              <a:cxnLst/>
              <a:rect l="l" t="t" r="r" b="b"/>
              <a:pathLst>
                <a:path w="449" h="1138" extrusionOk="0">
                  <a:moveTo>
                    <a:pt x="225" y="1"/>
                  </a:moveTo>
                  <a:cubicBezTo>
                    <a:pt x="113" y="1"/>
                    <a:pt x="1" y="77"/>
                    <a:pt x="1" y="228"/>
                  </a:cubicBezTo>
                  <a:lnTo>
                    <a:pt x="1" y="907"/>
                  </a:lnTo>
                  <a:cubicBezTo>
                    <a:pt x="1" y="1036"/>
                    <a:pt x="102" y="1138"/>
                    <a:pt x="217" y="1138"/>
                  </a:cubicBezTo>
                  <a:cubicBezTo>
                    <a:pt x="347" y="1138"/>
                    <a:pt x="448" y="1036"/>
                    <a:pt x="448" y="907"/>
                  </a:cubicBezTo>
                  <a:lnTo>
                    <a:pt x="448" y="228"/>
                  </a:lnTo>
                  <a:cubicBezTo>
                    <a:pt x="448" y="77"/>
                    <a:pt x="336" y="1"/>
                    <a:pt x="225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15100;p85"/>
            <p:cNvSpPr/>
            <p:nvPr/>
          </p:nvSpPr>
          <p:spPr>
            <a:xfrm>
              <a:off x="6639206" y="1826459"/>
              <a:ext cx="35993" cy="23882"/>
            </a:xfrm>
            <a:custGeom>
              <a:avLst/>
              <a:gdLst/>
              <a:ahLst/>
              <a:cxnLst/>
              <a:rect l="l" t="t" r="r" b="b"/>
              <a:pathLst>
                <a:path w="1373" h="911" extrusionOk="0">
                  <a:moveTo>
                    <a:pt x="1" y="1"/>
                  </a:moveTo>
                  <a:lnTo>
                    <a:pt x="1" y="910"/>
                  </a:lnTo>
                  <a:lnTo>
                    <a:pt x="1372" y="910"/>
                  </a:lnTo>
                  <a:lnTo>
                    <a:pt x="1372" y="1"/>
                  </a:lnTo>
                  <a:close/>
                </a:path>
              </a:pathLst>
            </a:custGeom>
            <a:solidFill>
              <a:srgbClr val="7E93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" name="Google Shape;15101;p85"/>
            <p:cNvSpPr/>
            <p:nvPr/>
          </p:nvSpPr>
          <p:spPr>
            <a:xfrm>
              <a:off x="6854169" y="1587693"/>
              <a:ext cx="35967" cy="262648"/>
            </a:xfrm>
            <a:custGeom>
              <a:avLst/>
              <a:gdLst/>
              <a:ahLst/>
              <a:cxnLst/>
              <a:rect l="l" t="t" r="r" b="b"/>
              <a:pathLst>
                <a:path w="1372" h="10019" extrusionOk="0">
                  <a:moveTo>
                    <a:pt x="0" y="0"/>
                  </a:moveTo>
                  <a:lnTo>
                    <a:pt x="0" y="10018"/>
                  </a:lnTo>
                  <a:lnTo>
                    <a:pt x="1372" y="10018"/>
                  </a:lnTo>
                  <a:lnTo>
                    <a:pt x="137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" name="Google Shape;15102;p85"/>
            <p:cNvSpPr/>
            <p:nvPr/>
          </p:nvSpPr>
          <p:spPr>
            <a:xfrm>
              <a:off x="6854169" y="1587693"/>
              <a:ext cx="35967" cy="17800"/>
            </a:xfrm>
            <a:custGeom>
              <a:avLst/>
              <a:gdLst/>
              <a:ahLst/>
              <a:cxnLst/>
              <a:rect l="l" t="t" r="r" b="b"/>
              <a:pathLst>
                <a:path w="1372" h="679" extrusionOk="0">
                  <a:moveTo>
                    <a:pt x="0" y="0"/>
                  </a:moveTo>
                  <a:lnTo>
                    <a:pt x="0" y="678"/>
                  </a:lnTo>
                  <a:lnTo>
                    <a:pt x="1372" y="678"/>
                  </a:lnTo>
                  <a:lnTo>
                    <a:pt x="1372" y="0"/>
                  </a:lnTo>
                  <a:close/>
                </a:path>
              </a:pathLst>
            </a:custGeom>
            <a:solidFill>
              <a:srgbClr val="8C9E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" name="Google Shape;15103;p85"/>
            <p:cNvSpPr/>
            <p:nvPr/>
          </p:nvSpPr>
          <p:spPr>
            <a:xfrm>
              <a:off x="6854169" y="1760607"/>
              <a:ext cx="35967" cy="18193"/>
            </a:xfrm>
            <a:custGeom>
              <a:avLst/>
              <a:gdLst/>
              <a:ahLst/>
              <a:cxnLst/>
              <a:rect l="l" t="t" r="r" b="b"/>
              <a:pathLst>
                <a:path w="1372" h="694" extrusionOk="0">
                  <a:moveTo>
                    <a:pt x="0" y="1"/>
                  </a:moveTo>
                  <a:lnTo>
                    <a:pt x="0" y="694"/>
                  </a:lnTo>
                  <a:lnTo>
                    <a:pt x="1372" y="694"/>
                  </a:lnTo>
                  <a:lnTo>
                    <a:pt x="1372" y="1"/>
                  </a:lnTo>
                  <a:close/>
                </a:path>
              </a:pathLst>
            </a:custGeom>
            <a:solidFill>
              <a:srgbClr val="7E93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" name="Google Shape;15104;p85"/>
            <p:cNvSpPr/>
            <p:nvPr/>
          </p:nvSpPr>
          <p:spPr>
            <a:xfrm>
              <a:off x="6854169" y="1719004"/>
              <a:ext cx="35967" cy="17800"/>
            </a:xfrm>
            <a:custGeom>
              <a:avLst/>
              <a:gdLst/>
              <a:ahLst/>
              <a:cxnLst/>
              <a:rect l="l" t="t" r="r" b="b"/>
              <a:pathLst>
                <a:path w="1372" h="679" extrusionOk="0">
                  <a:moveTo>
                    <a:pt x="0" y="0"/>
                  </a:moveTo>
                  <a:lnTo>
                    <a:pt x="0" y="679"/>
                  </a:lnTo>
                  <a:lnTo>
                    <a:pt x="1372" y="679"/>
                  </a:lnTo>
                  <a:lnTo>
                    <a:pt x="1372" y="0"/>
                  </a:lnTo>
                  <a:close/>
                </a:path>
              </a:pathLst>
            </a:custGeom>
            <a:solidFill>
              <a:srgbClr val="7E93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" name="Google Shape;15105;p85"/>
            <p:cNvSpPr/>
            <p:nvPr/>
          </p:nvSpPr>
          <p:spPr>
            <a:xfrm>
              <a:off x="6842057" y="1712948"/>
              <a:ext cx="59823" cy="53741"/>
            </a:xfrm>
            <a:custGeom>
              <a:avLst/>
              <a:gdLst/>
              <a:ahLst/>
              <a:cxnLst/>
              <a:rect l="l" t="t" r="r" b="b"/>
              <a:pathLst>
                <a:path w="2282" h="2050" extrusionOk="0">
                  <a:moveTo>
                    <a:pt x="1834" y="462"/>
                  </a:moveTo>
                  <a:lnTo>
                    <a:pt x="1834" y="1602"/>
                  </a:lnTo>
                  <a:lnTo>
                    <a:pt x="462" y="1602"/>
                  </a:lnTo>
                  <a:lnTo>
                    <a:pt x="462" y="462"/>
                  </a:lnTo>
                  <a:close/>
                  <a:moveTo>
                    <a:pt x="462" y="0"/>
                  </a:moveTo>
                  <a:cubicBezTo>
                    <a:pt x="202" y="0"/>
                    <a:pt x="0" y="202"/>
                    <a:pt x="0" y="462"/>
                  </a:cubicBezTo>
                  <a:lnTo>
                    <a:pt x="0" y="1602"/>
                  </a:lnTo>
                  <a:cubicBezTo>
                    <a:pt x="0" y="1848"/>
                    <a:pt x="202" y="2050"/>
                    <a:pt x="462" y="2050"/>
                  </a:cubicBezTo>
                  <a:lnTo>
                    <a:pt x="1834" y="2050"/>
                  </a:lnTo>
                  <a:cubicBezTo>
                    <a:pt x="2079" y="2050"/>
                    <a:pt x="2281" y="1848"/>
                    <a:pt x="2281" y="1602"/>
                  </a:cubicBezTo>
                  <a:lnTo>
                    <a:pt x="2281" y="462"/>
                  </a:lnTo>
                  <a:cubicBezTo>
                    <a:pt x="2281" y="202"/>
                    <a:pt x="2079" y="0"/>
                    <a:pt x="1834" y="0"/>
                  </a:cubicBezTo>
                  <a:close/>
                </a:path>
              </a:pathLst>
            </a:custGeom>
            <a:solidFill>
              <a:srgbClr val="8C9E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" name="Google Shape;15106;p85"/>
            <p:cNvSpPr/>
            <p:nvPr/>
          </p:nvSpPr>
          <p:spPr>
            <a:xfrm>
              <a:off x="6866280" y="1713027"/>
              <a:ext cx="12138" cy="29833"/>
            </a:xfrm>
            <a:custGeom>
              <a:avLst/>
              <a:gdLst/>
              <a:ahLst/>
              <a:cxnLst/>
              <a:rect l="l" t="t" r="r" b="b"/>
              <a:pathLst>
                <a:path w="463" h="1138" extrusionOk="0">
                  <a:moveTo>
                    <a:pt x="231" y="1"/>
                  </a:moveTo>
                  <a:cubicBezTo>
                    <a:pt x="116" y="1"/>
                    <a:pt x="0" y="77"/>
                    <a:pt x="0" y="228"/>
                  </a:cubicBezTo>
                  <a:lnTo>
                    <a:pt x="0" y="907"/>
                  </a:lnTo>
                  <a:cubicBezTo>
                    <a:pt x="0" y="1036"/>
                    <a:pt x="101" y="1138"/>
                    <a:pt x="217" y="1138"/>
                  </a:cubicBezTo>
                  <a:cubicBezTo>
                    <a:pt x="347" y="1138"/>
                    <a:pt x="462" y="1036"/>
                    <a:pt x="462" y="907"/>
                  </a:cubicBezTo>
                  <a:lnTo>
                    <a:pt x="462" y="228"/>
                  </a:lnTo>
                  <a:cubicBezTo>
                    <a:pt x="462" y="77"/>
                    <a:pt x="347" y="1"/>
                    <a:pt x="231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" name="Google Shape;15107;p85"/>
            <p:cNvSpPr/>
            <p:nvPr/>
          </p:nvSpPr>
          <p:spPr>
            <a:xfrm>
              <a:off x="6854169" y="1826459"/>
              <a:ext cx="35967" cy="23882"/>
            </a:xfrm>
            <a:custGeom>
              <a:avLst/>
              <a:gdLst/>
              <a:ahLst/>
              <a:cxnLst/>
              <a:rect l="l" t="t" r="r" b="b"/>
              <a:pathLst>
                <a:path w="1372" h="911" extrusionOk="0">
                  <a:moveTo>
                    <a:pt x="0" y="1"/>
                  </a:moveTo>
                  <a:lnTo>
                    <a:pt x="0" y="910"/>
                  </a:lnTo>
                  <a:lnTo>
                    <a:pt x="1372" y="910"/>
                  </a:lnTo>
                  <a:lnTo>
                    <a:pt x="1372" y="1"/>
                  </a:lnTo>
                  <a:close/>
                </a:path>
              </a:pathLst>
            </a:custGeom>
            <a:solidFill>
              <a:srgbClr val="7E93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" name="Google Shape;15108;p85"/>
            <p:cNvSpPr/>
            <p:nvPr/>
          </p:nvSpPr>
          <p:spPr>
            <a:xfrm>
              <a:off x="6734576" y="1695148"/>
              <a:ext cx="59823" cy="23882"/>
            </a:xfrm>
            <a:custGeom>
              <a:avLst/>
              <a:gdLst/>
              <a:ahLst/>
              <a:cxnLst/>
              <a:rect l="l" t="t" r="r" b="b"/>
              <a:pathLst>
                <a:path w="2282" h="911" extrusionOk="0">
                  <a:moveTo>
                    <a:pt x="232" y="1"/>
                  </a:moveTo>
                  <a:cubicBezTo>
                    <a:pt x="102" y="1"/>
                    <a:pt x="1" y="102"/>
                    <a:pt x="1" y="232"/>
                  </a:cubicBezTo>
                  <a:lnTo>
                    <a:pt x="1" y="679"/>
                  </a:lnTo>
                  <a:cubicBezTo>
                    <a:pt x="1" y="809"/>
                    <a:pt x="102" y="910"/>
                    <a:pt x="232" y="910"/>
                  </a:cubicBezTo>
                  <a:lnTo>
                    <a:pt x="2050" y="910"/>
                  </a:lnTo>
                  <a:cubicBezTo>
                    <a:pt x="2180" y="910"/>
                    <a:pt x="2281" y="809"/>
                    <a:pt x="2281" y="679"/>
                  </a:cubicBezTo>
                  <a:lnTo>
                    <a:pt x="2281" y="232"/>
                  </a:lnTo>
                  <a:cubicBezTo>
                    <a:pt x="2281" y="102"/>
                    <a:pt x="2180" y="1"/>
                    <a:pt x="2050" y="1"/>
                  </a:cubicBezTo>
                  <a:close/>
                </a:path>
              </a:pathLst>
            </a:custGeom>
            <a:solidFill>
              <a:srgbClr val="8C9E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" name="Google Shape;15109;p85"/>
            <p:cNvSpPr/>
            <p:nvPr/>
          </p:nvSpPr>
          <p:spPr>
            <a:xfrm>
              <a:off x="6734576" y="1706893"/>
              <a:ext cx="59823" cy="12138"/>
            </a:xfrm>
            <a:custGeom>
              <a:avLst/>
              <a:gdLst/>
              <a:ahLst/>
              <a:cxnLst/>
              <a:rect l="l" t="t" r="r" b="b"/>
              <a:pathLst>
                <a:path w="2282" h="463" extrusionOk="0">
                  <a:moveTo>
                    <a:pt x="232" y="0"/>
                  </a:moveTo>
                  <a:cubicBezTo>
                    <a:pt x="102" y="0"/>
                    <a:pt x="1" y="101"/>
                    <a:pt x="1" y="231"/>
                  </a:cubicBezTo>
                  <a:cubicBezTo>
                    <a:pt x="1" y="361"/>
                    <a:pt x="102" y="462"/>
                    <a:pt x="232" y="462"/>
                  </a:cubicBezTo>
                  <a:lnTo>
                    <a:pt x="2050" y="462"/>
                  </a:lnTo>
                  <a:cubicBezTo>
                    <a:pt x="2180" y="462"/>
                    <a:pt x="2281" y="361"/>
                    <a:pt x="2281" y="231"/>
                  </a:cubicBezTo>
                  <a:cubicBezTo>
                    <a:pt x="2281" y="101"/>
                    <a:pt x="2180" y="0"/>
                    <a:pt x="2050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33" name="Google Shape;15110;p85"/>
          <p:cNvGrpSpPr/>
          <p:nvPr/>
        </p:nvGrpSpPr>
        <p:grpSpPr>
          <a:xfrm>
            <a:off x="7000433" y="1155795"/>
            <a:ext cx="499920" cy="300136"/>
            <a:chOff x="6988887" y="1538854"/>
            <a:chExt cx="499920" cy="300136"/>
          </a:xfrm>
        </p:grpSpPr>
        <p:sp>
          <p:nvSpPr>
            <p:cNvPr id="234" name="Google Shape;15111;p85"/>
            <p:cNvSpPr/>
            <p:nvPr/>
          </p:nvSpPr>
          <p:spPr>
            <a:xfrm>
              <a:off x="7052826" y="1538854"/>
              <a:ext cx="372777" cy="247155"/>
            </a:xfrm>
            <a:custGeom>
              <a:avLst/>
              <a:gdLst/>
              <a:ahLst/>
              <a:cxnLst/>
              <a:rect l="l" t="t" r="r" b="b"/>
              <a:pathLst>
                <a:path w="14220" h="9428" extrusionOk="0">
                  <a:moveTo>
                    <a:pt x="622" y="1"/>
                  </a:moveTo>
                  <a:cubicBezTo>
                    <a:pt x="275" y="1"/>
                    <a:pt x="1" y="290"/>
                    <a:pt x="1" y="636"/>
                  </a:cubicBezTo>
                  <a:lnTo>
                    <a:pt x="1" y="9427"/>
                  </a:lnTo>
                  <a:lnTo>
                    <a:pt x="14220" y="9427"/>
                  </a:lnTo>
                  <a:lnTo>
                    <a:pt x="14220" y="636"/>
                  </a:lnTo>
                  <a:cubicBezTo>
                    <a:pt x="14220" y="290"/>
                    <a:pt x="13931" y="1"/>
                    <a:pt x="13585" y="1"/>
                  </a:cubicBezTo>
                  <a:close/>
                </a:path>
              </a:pathLst>
            </a:custGeom>
            <a:solidFill>
              <a:srgbClr val="6D81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" name="Google Shape;15112;p85"/>
            <p:cNvSpPr/>
            <p:nvPr/>
          </p:nvSpPr>
          <p:spPr>
            <a:xfrm>
              <a:off x="6988887" y="1773872"/>
              <a:ext cx="499920" cy="33319"/>
            </a:xfrm>
            <a:custGeom>
              <a:avLst/>
              <a:gdLst/>
              <a:ahLst/>
              <a:cxnLst/>
              <a:rect l="l" t="t" r="r" b="b"/>
              <a:pathLst>
                <a:path w="19070" h="1271" extrusionOk="0">
                  <a:moveTo>
                    <a:pt x="2425" y="0"/>
                  </a:moveTo>
                  <a:lnTo>
                    <a:pt x="0" y="924"/>
                  </a:lnTo>
                  <a:lnTo>
                    <a:pt x="0" y="1271"/>
                  </a:lnTo>
                  <a:lnTo>
                    <a:pt x="19069" y="1271"/>
                  </a:lnTo>
                  <a:lnTo>
                    <a:pt x="19069" y="924"/>
                  </a:lnTo>
                  <a:lnTo>
                    <a:pt x="16659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" name="Google Shape;15113;p85"/>
            <p:cNvSpPr/>
            <p:nvPr/>
          </p:nvSpPr>
          <p:spPr>
            <a:xfrm>
              <a:off x="6988887" y="1798095"/>
              <a:ext cx="499920" cy="40895"/>
            </a:xfrm>
            <a:custGeom>
              <a:avLst/>
              <a:gdLst/>
              <a:ahLst/>
              <a:cxnLst/>
              <a:rect l="l" t="t" r="r" b="b"/>
              <a:pathLst>
                <a:path w="19070" h="1560" extrusionOk="0">
                  <a:moveTo>
                    <a:pt x="0" y="0"/>
                  </a:moveTo>
                  <a:lnTo>
                    <a:pt x="0" y="347"/>
                  </a:lnTo>
                  <a:cubicBezTo>
                    <a:pt x="0" y="1011"/>
                    <a:pt x="549" y="1559"/>
                    <a:pt x="1227" y="1559"/>
                  </a:cubicBezTo>
                  <a:lnTo>
                    <a:pt x="17842" y="1559"/>
                  </a:lnTo>
                  <a:cubicBezTo>
                    <a:pt x="18521" y="1559"/>
                    <a:pt x="19069" y="1011"/>
                    <a:pt x="19069" y="347"/>
                  </a:cubicBezTo>
                  <a:lnTo>
                    <a:pt x="19069" y="0"/>
                  </a:ln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" name="Google Shape;15114;p85"/>
            <p:cNvSpPr/>
            <p:nvPr/>
          </p:nvSpPr>
          <p:spPr>
            <a:xfrm>
              <a:off x="7149323" y="1798095"/>
              <a:ext cx="180543" cy="29544"/>
            </a:xfrm>
            <a:custGeom>
              <a:avLst/>
              <a:gdLst/>
              <a:ahLst/>
              <a:cxnLst/>
              <a:rect l="l" t="t" r="r" b="b"/>
              <a:pathLst>
                <a:path w="6887" h="1127" extrusionOk="0">
                  <a:moveTo>
                    <a:pt x="1" y="0"/>
                  </a:moveTo>
                  <a:lnTo>
                    <a:pt x="1040" y="1039"/>
                  </a:lnTo>
                  <a:cubicBezTo>
                    <a:pt x="1083" y="1097"/>
                    <a:pt x="1156" y="1126"/>
                    <a:pt x="1242" y="1126"/>
                  </a:cubicBezTo>
                  <a:lnTo>
                    <a:pt x="5645" y="1126"/>
                  </a:lnTo>
                  <a:cubicBezTo>
                    <a:pt x="5717" y="1126"/>
                    <a:pt x="5804" y="1097"/>
                    <a:pt x="5847" y="1039"/>
                  </a:cubicBezTo>
                  <a:lnTo>
                    <a:pt x="6887" y="0"/>
                  </a:lnTo>
                  <a:lnTo>
                    <a:pt x="6064" y="0"/>
                  </a:lnTo>
                  <a:lnTo>
                    <a:pt x="5515" y="549"/>
                  </a:lnTo>
                  <a:lnTo>
                    <a:pt x="1358" y="549"/>
                  </a:lnTo>
                  <a:lnTo>
                    <a:pt x="809" y="0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15115;p85"/>
            <p:cNvSpPr/>
            <p:nvPr/>
          </p:nvSpPr>
          <p:spPr>
            <a:xfrm>
              <a:off x="7052826" y="1562317"/>
              <a:ext cx="372777" cy="188119"/>
            </a:xfrm>
            <a:custGeom>
              <a:avLst/>
              <a:gdLst/>
              <a:ahLst/>
              <a:cxnLst/>
              <a:rect l="l" t="t" r="r" b="b"/>
              <a:pathLst>
                <a:path w="14220" h="7176" extrusionOk="0">
                  <a:moveTo>
                    <a:pt x="1" y="1"/>
                  </a:moveTo>
                  <a:lnTo>
                    <a:pt x="1" y="7175"/>
                  </a:lnTo>
                  <a:lnTo>
                    <a:pt x="14220" y="7175"/>
                  </a:lnTo>
                  <a:lnTo>
                    <a:pt x="14220" y="1"/>
                  </a:lnTo>
                  <a:close/>
                </a:path>
              </a:pathLst>
            </a:custGeom>
            <a:solidFill>
              <a:srgbClr val="91A2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15116;p85"/>
            <p:cNvSpPr/>
            <p:nvPr/>
          </p:nvSpPr>
          <p:spPr>
            <a:xfrm>
              <a:off x="7052826" y="1562317"/>
              <a:ext cx="139674" cy="188119"/>
            </a:xfrm>
            <a:custGeom>
              <a:avLst/>
              <a:gdLst/>
              <a:ahLst/>
              <a:cxnLst/>
              <a:rect l="l" t="t" r="r" b="b"/>
              <a:pathLst>
                <a:path w="5328" h="7176" extrusionOk="0">
                  <a:moveTo>
                    <a:pt x="1" y="1"/>
                  </a:moveTo>
                  <a:lnTo>
                    <a:pt x="1" y="7175"/>
                  </a:lnTo>
                  <a:lnTo>
                    <a:pt x="5327" y="7175"/>
                  </a:lnTo>
                  <a:lnTo>
                    <a:pt x="5327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15117;p85"/>
            <p:cNvSpPr/>
            <p:nvPr/>
          </p:nvSpPr>
          <p:spPr>
            <a:xfrm>
              <a:off x="7087639" y="1601692"/>
              <a:ext cx="44697" cy="25376"/>
            </a:xfrm>
            <a:custGeom>
              <a:avLst/>
              <a:gdLst/>
              <a:ahLst/>
              <a:cxnLst/>
              <a:rect l="l" t="t" r="r" b="b"/>
              <a:pathLst>
                <a:path w="1705" h="968" extrusionOk="0">
                  <a:moveTo>
                    <a:pt x="189" y="0"/>
                  </a:moveTo>
                  <a:cubicBezTo>
                    <a:pt x="87" y="0"/>
                    <a:pt x="1" y="72"/>
                    <a:pt x="1" y="173"/>
                  </a:cubicBezTo>
                  <a:lnTo>
                    <a:pt x="1" y="794"/>
                  </a:lnTo>
                  <a:cubicBezTo>
                    <a:pt x="1" y="881"/>
                    <a:pt x="87" y="967"/>
                    <a:pt x="189" y="967"/>
                  </a:cubicBezTo>
                  <a:lnTo>
                    <a:pt x="1517" y="967"/>
                  </a:lnTo>
                  <a:cubicBezTo>
                    <a:pt x="1618" y="967"/>
                    <a:pt x="1704" y="881"/>
                    <a:pt x="1704" y="794"/>
                  </a:cubicBezTo>
                  <a:lnTo>
                    <a:pt x="1704" y="173"/>
                  </a:lnTo>
                  <a:cubicBezTo>
                    <a:pt x="1704" y="72"/>
                    <a:pt x="1618" y="0"/>
                    <a:pt x="1517" y="0"/>
                  </a:cubicBez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15118;p85"/>
            <p:cNvSpPr/>
            <p:nvPr/>
          </p:nvSpPr>
          <p:spPr>
            <a:xfrm>
              <a:off x="7077442" y="1642561"/>
              <a:ext cx="100299" cy="15152"/>
            </a:xfrm>
            <a:custGeom>
              <a:avLst/>
              <a:gdLst/>
              <a:ahLst/>
              <a:cxnLst/>
              <a:rect l="l" t="t" r="r" b="b"/>
              <a:pathLst>
                <a:path w="3826" h="578" extrusionOk="0">
                  <a:moveTo>
                    <a:pt x="390" y="0"/>
                  </a:moveTo>
                  <a:cubicBezTo>
                    <a:pt x="0" y="0"/>
                    <a:pt x="0" y="578"/>
                    <a:pt x="390" y="578"/>
                  </a:cubicBezTo>
                  <a:lnTo>
                    <a:pt x="3436" y="578"/>
                  </a:lnTo>
                  <a:cubicBezTo>
                    <a:pt x="3825" y="578"/>
                    <a:pt x="3825" y="0"/>
                    <a:pt x="3436" y="0"/>
                  </a:cubicBez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15119;p85"/>
            <p:cNvSpPr/>
            <p:nvPr/>
          </p:nvSpPr>
          <p:spPr>
            <a:xfrm>
              <a:off x="7122846" y="1671686"/>
              <a:ext cx="44670" cy="25769"/>
            </a:xfrm>
            <a:custGeom>
              <a:avLst/>
              <a:gdLst/>
              <a:ahLst/>
              <a:cxnLst/>
              <a:rect l="l" t="t" r="r" b="b"/>
              <a:pathLst>
                <a:path w="1704" h="983" extrusionOk="0">
                  <a:moveTo>
                    <a:pt x="188" y="1"/>
                  </a:moveTo>
                  <a:cubicBezTo>
                    <a:pt x="87" y="1"/>
                    <a:pt x="0" y="87"/>
                    <a:pt x="0" y="188"/>
                  </a:cubicBezTo>
                  <a:lnTo>
                    <a:pt x="0" y="795"/>
                  </a:lnTo>
                  <a:cubicBezTo>
                    <a:pt x="0" y="896"/>
                    <a:pt x="87" y="982"/>
                    <a:pt x="188" y="982"/>
                  </a:cubicBezTo>
                  <a:lnTo>
                    <a:pt x="1516" y="982"/>
                  </a:lnTo>
                  <a:cubicBezTo>
                    <a:pt x="1617" y="982"/>
                    <a:pt x="1704" y="896"/>
                    <a:pt x="1704" y="795"/>
                  </a:cubicBezTo>
                  <a:lnTo>
                    <a:pt x="1704" y="188"/>
                  </a:lnTo>
                  <a:cubicBezTo>
                    <a:pt x="1704" y="87"/>
                    <a:pt x="1617" y="1"/>
                    <a:pt x="1516" y="1"/>
                  </a:cubicBez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15120;p85"/>
            <p:cNvSpPr/>
            <p:nvPr/>
          </p:nvSpPr>
          <p:spPr>
            <a:xfrm>
              <a:off x="7077442" y="1712948"/>
              <a:ext cx="100299" cy="15152"/>
            </a:xfrm>
            <a:custGeom>
              <a:avLst/>
              <a:gdLst/>
              <a:ahLst/>
              <a:cxnLst/>
              <a:rect l="l" t="t" r="r" b="b"/>
              <a:pathLst>
                <a:path w="3826" h="578" extrusionOk="0">
                  <a:moveTo>
                    <a:pt x="390" y="0"/>
                  </a:moveTo>
                  <a:cubicBezTo>
                    <a:pt x="0" y="0"/>
                    <a:pt x="0" y="578"/>
                    <a:pt x="390" y="578"/>
                  </a:cubicBezTo>
                  <a:lnTo>
                    <a:pt x="3436" y="578"/>
                  </a:lnTo>
                  <a:cubicBezTo>
                    <a:pt x="3825" y="578"/>
                    <a:pt x="3825" y="0"/>
                    <a:pt x="3436" y="0"/>
                  </a:cubicBez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15121;p85"/>
            <p:cNvSpPr/>
            <p:nvPr/>
          </p:nvSpPr>
          <p:spPr>
            <a:xfrm>
              <a:off x="7228807" y="1623922"/>
              <a:ext cx="51041" cy="79589"/>
            </a:xfrm>
            <a:custGeom>
              <a:avLst/>
              <a:gdLst/>
              <a:ahLst/>
              <a:cxnLst/>
              <a:rect l="l" t="t" r="r" b="b"/>
              <a:pathLst>
                <a:path w="1947" h="3036" extrusionOk="0">
                  <a:moveTo>
                    <a:pt x="1529" y="1"/>
                  </a:moveTo>
                  <a:cubicBezTo>
                    <a:pt x="1462" y="1"/>
                    <a:pt x="1392" y="27"/>
                    <a:pt x="1328" y="90"/>
                  </a:cubicBezTo>
                  <a:lnTo>
                    <a:pt x="116" y="1317"/>
                  </a:lnTo>
                  <a:cubicBezTo>
                    <a:pt x="0" y="1433"/>
                    <a:pt x="0" y="1606"/>
                    <a:pt x="116" y="1722"/>
                  </a:cubicBezTo>
                  <a:lnTo>
                    <a:pt x="1328" y="2949"/>
                  </a:lnTo>
                  <a:cubicBezTo>
                    <a:pt x="1386" y="2992"/>
                    <a:pt x="1458" y="3035"/>
                    <a:pt x="1530" y="3035"/>
                  </a:cubicBezTo>
                  <a:cubicBezTo>
                    <a:pt x="1790" y="3035"/>
                    <a:pt x="1920" y="2718"/>
                    <a:pt x="1747" y="2544"/>
                  </a:cubicBezTo>
                  <a:lnTo>
                    <a:pt x="722" y="1520"/>
                  </a:lnTo>
                  <a:lnTo>
                    <a:pt x="1747" y="495"/>
                  </a:lnTo>
                  <a:cubicBezTo>
                    <a:pt x="1947" y="295"/>
                    <a:pt x="1754" y="1"/>
                    <a:pt x="1529" y="1"/>
                  </a:cubicBez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15122;p85"/>
            <p:cNvSpPr/>
            <p:nvPr/>
          </p:nvSpPr>
          <p:spPr>
            <a:xfrm>
              <a:off x="7342449" y="1624079"/>
              <a:ext cx="50988" cy="79431"/>
            </a:xfrm>
            <a:custGeom>
              <a:avLst/>
              <a:gdLst/>
              <a:ahLst/>
              <a:cxnLst/>
              <a:rect l="l" t="t" r="r" b="b"/>
              <a:pathLst>
                <a:path w="1945" h="3030" extrusionOk="0">
                  <a:moveTo>
                    <a:pt x="420" y="1"/>
                  </a:moveTo>
                  <a:cubicBezTo>
                    <a:pt x="194" y="1"/>
                    <a:pt x="0" y="291"/>
                    <a:pt x="212" y="503"/>
                  </a:cubicBezTo>
                  <a:lnTo>
                    <a:pt x="1223" y="1514"/>
                  </a:lnTo>
                  <a:lnTo>
                    <a:pt x="212" y="2538"/>
                  </a:lnTo>
                  <a:cubicBezTo>
                    <a:pt x="25" y="2712"/>
                    <a:pt x="155" y="3029"/>
                    <a:pt x="415" y="3029"/>
                  </a:cubicBezTo>
                  <a:cubicBezTo>
                    <a:pt x="487" y="3029"/>
                    <a:pt x="559" y="2986"/>
                    <a:pt x="617" y="2943"/>
                  </a:cubicBezTo>
                  <a:lnTo>
                    <a:pt x="1844" y="1716"/>
                  </a:lnTo>
                  <a:cubicBezTo>
                    <a:pt x="1945" y="1600"/>
                    <a:pt x="1945" y="1427"/>
                    <a:pt x="1844" y="1311"/>
                  </a:cubicBezTo>
                  <a:lnTo>
                    <a:pt x="617" y="84"/>
                  </a:lnTo>
                  <a:cubicBezTo>
                    <a:pt x="555" y="26"/>
                    <a:pt x="486" y="1"/>
                    <a:pt x="420" y="1"/>
                  </a:cubicBez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15123;p85"/>
            <p:cNvSpPr/>
            <p:nvPr/>
          </p:nvSpPr>
          <p:spPr>
            <a:xfrm>
              <a:off x="7287450" y="1614485"/>
              <a:ext cx="48734" cy="98490"/>
            </a:xfrm>
            <a:custGeom>
              <a:avLst/>
              <a:gdLst/>
              <a:ahLst/>
              <a:cxnLst/>
              <a:rect l="l" t="t" r="r" b="b"/>
              <a:pathLst>
                <a:path w="1859" h="3757" extrusionOk="0">
                  <a:moveTo>
                    <a:pt x="1494" y="1"/>
                  </a:moveTo>
                  <a:cubicBezTo>
                    <a:pt x="1388" y="1"/>
                    <a:pt x="1281" y="57"/>
                    <a:pt x="1228" y="191"/>
                  </a:cubicBezTo>
                  <a:lnTo>
                    <a:pt x="73" y="3366"/>
                  </a:lnTo>
                  <a:cubicBezTo>
                    <a:pt x="1" y="3554"/>
                    <a:pt x="131" y="3742"/>
                    <a:pt x="333" y="3756"/>
                  </a:cubicBezTo>
                  <a:cubicBezTo>
                    <a:pt x="463" y="3756"/>
                    <a:pt x="564" y="3684"/>
                    <a:pt x="607" y="3568"/>
                  </a:cubicBezTo>
                  <a:lnTo>
                    <a:pt x="1776" y="393"/>
                  </a:lnTo>
                  <a:cubicBezTo>
                    <a:pt x="1858" y="165"/>
                    <a:pt x="1676" y="1"/>
                    <a:pt x="1494" y="1"/>
                  </a:cubicBez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47" name="Google Shape;15124;p85"/>
          <p:cNvGrpSpPr/>
          <p:nvPr/>
        </p:nvGrpSpPr>
        <p:grpSpPr>
          <a:xfrm>
            <a:off x="8061905" y="1137628"/>
            <a:ext cx="279321" cy="336837"/>
            <a:chOff x="8050359" y="1520687"/>
            <a:chExt cx="279321" cy="336837"/>
          </a:xfrm>
        </p:grpSpPr>
        <p:sp>
          <p:nvSpPr>
            <p:cNvPr id="248" name="Google Shape;15125;p85"/>
            <p:cNvSpPr/>
            <p:nvPr/>
          </p:nvSpPr>
          <p:spPr>
            <a:xfrm>
              <a:off x="8153305" y="1520687"/>
              <a:ext cx="68500" cy="45064"/>
            </a:xfrm>
            <a:custGeom>
              <a:avLst/>
              <a:gdLst/>
              <a:ahLst/>
              <a:cxnLst/>
              <a:rect l="l" t="t" r="r" b="b"/>
              <a:pathLst>
                <a:path w="2613" h="1719" extrusionOk="0">
                  <a:moveTo>
                    <a:pt x="1242" y="1"/>
                  </a:moveTo>
                  <a:cubicBezTo>
                    <a:pt x="549" y="1"/>
                    <a:pt x="0" y="549"/>
                    <a:pt x="0" y="1242"/>
                  </a:cubicBezTo>
                  <a:lnTo>
                    <a:pt x="0" y="1719"/>
                  </a:lnTo>
                  <a:lnTo>
                    <a:pt x="375" y="1719"/>
                  </a:lnTo>
                  <a:lnTo>
                    <a:pt x="375" y="1242"/>
                  </a:lnTo>
                  <a:cubicBezTo>
                    <a:pt x="375" y="766"/>
                    <a:pt x="765" y="376"/>
                    <a:pt x="1242" y="376"/>
                  </a:cubicBezTo>
                  <a:lnTo>
                    <a:pt x="1371" y="376"/>
                  </a:lnTo>
                  <a:cubicBezTo>
                    <a:pt x="1848" y="376"/>
                    <a:pt x="2238" y="766"/>
                    <a:pt x="2238" y="1242"/>
                  </a:cubicBezTo>
                  <a:lnTo>
                    <a:pt x="2238" y="1719"/>
                  </a:lnTo>
                  <a:lnTo>
                    <a:pt x="2613" y="1719"/>
                  </a:lnTo>
                  <a:lnTo>
                    <a:pt x="2613" y="1242"/>
                  </a:lnTo>
                  <a:cubicBezTo>
                    <a:pt x="2613" y="549"/>
                    <a:pt x="2064" y="1"/>
                    <a:pt x="1371" y="1"/>
                  </a:cubicBezTo>
                  <a:close/>
                </a:path>
              </a:pathLst>
            </a:custGeom>
            <a:solidFill>
              <a:srgbClr val="889A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15126;p85"/>
            <p:cNvSpPr/>
            <p:nvPr/>
          </p:nvSpPr>
          <p:spPr>
            <a:xfrm>
              <a:off x="8084045" y="1599411"/>
              <a:ext cx="206653" cy="258113"/>
            </a:xfrm>
            <a:custGeom>
              <a:avLst/>
              <a:gdLst/>
              <a:ahLst/>
              <a:cxnLst/>
              <a:rect l="l" t="t" r="r" b="b"/>
              <a:pathLst>
                <a:path w="7883" h="9846" extrusionOk="0">
                  <a:moveTo>
                    <a:pt x="0" y="1"/>
                  </a:moveTo>
                  <a:lnTo>
                    <a:pt x="491" y="9196"/>
                  </a:lnTo>
                  <a:cubicBezTo>
                    <a:pt x="520" y="9571"/>
                    <a:pt x="823" y="9845"/>
                    <a:pt x="1184" y="9845"/>
                  </a:cubicBezTo>
                  <a:lnTo>
                    <a:pt x="6670" y="9845"/>
                  </a:lnTo>
                  <a:cubicBezTo>
                    <a:pt x="7031" y="9845"/>
                    <a:pt x="7334" y="9571"/>
                    <a:pt x="7363" y="9210"/>
                  </a:cubicBezTo>
                  <a:lnTo>
                    <a:pt x="7882" y="1"/>
                  </a:lnTo>
                  <a:close/>
                </a:path>
              </a:pathLst>
            </a:custGeom>
            <a:solidFill>
              <a:srgbClr val="889A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15127;p85"/>
            <p:cNvSpPr/>
            <p:nvPr/>
          </p:nvSpPr>
          <p:spPr>
            <a:xfrm>
              <a:off x="8097284" y="1599411"/>
              <a:ext cx="193781" cy="258113"/>
            </a:xfrm>
            <a:custGeom>
              <a:avLst/>
              <a:gdLst/>
              <a:ahLst/>
              <a:cxnLst/>
              <a:rect l="l" t="t" r="r" b="b"/>
              <a:pathLst>
                <a:path w="7392" h="9846" extrusionOk="0">
                  <a:moveTo>
                    <a:pt x="5096" y="1"/>
                  </a:moveTo>
                  <a:lnTo>
                    <a:pt x="4865" y="8575"/>
                  </a:lnTo>
                  <a:cubicBezTo>
                    <a:pt x="4851" y="8950"/>
                    <a:pt x="4548" y="9239"/>
                    <a:pt x="4173" y="9239"/>
                  </a:cubicBezTo>
                  <a:lnTo>
                    <a:pt x="1" y="9239"/>
                  </a:lnTo>
                  <a:cubicBezTo>
                    <a:pt x="44" y="9586"/>
                    <a:pt x="333" y="9845"/>
                    <a:pt x="679" y="9845"/>
                  </a:cubicBezTo>
                  <a:lnTo>
                    <a:pt x="6165" y="9845"/>
                  </a:lnTo>
                  <a:cubicBezTo>
                    <a:pt x="6540" y="9845"/>
                    <a:pt x="6843" y="9571"/>
                    <a:pt x="6858" y="9196"/>
                  </a:cubicBezTo>
                  <a:lnTo>
                    <a:pt x="7392" y="1"/>
                  </a:lnTo>
                  <a:close/>
                </a:path>
              </a:pathLst>
            </a:custGeom>
            <a:solidFill>
              <a:srgbClr val="9FAE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" name="Google Shape;15128;p85"/>
            <p:cNvSpPr/>
            <p:nvPr/>
          </p:nvSpPr>
          <p:spPr>
            <a:xfrm>
              <a:off x="8084045" y="1553613"/>
              <a:ext cx="206260" cy="42809"/>
            </a:xfrm>
            <a:custGeom>
              <a:avLst/>
              <a:gdLst/>
              <a:ahLst/>
              <a:cxnLst/>
              <a:rect l="l" t="t" r="r" b="b"/>
              <a:pathLst>
                <a:path w="7868" h="1633" extrusionOk="0">
                  <a:moveTo>
                    <a:pt x="1588" y="1"/>
                  </a:moveTo>
                  <a:cubicBezTo>
                    <a:pt x="708" y="1"/>
                    <a:pt x="0" y="708"/>
                    <a:pt x="0" y="1574"/>
                  </a:cubicBezTo>
                  <a:lnTo>
                    <a:pt x="0" y="1632"/>
                  </a:lnTo>
                  <a:lnTo>
                    <a:pt x="7868" y="1632"/>
                  </a:lnTo>
                  <a:lnTo>
                    <a:pt x="7868" y="1574"/>
                  </a:lnTo>
                  <a:cubicBezTo>
                    <a:pt x="7868" y="708"/>
                    <a:pt x="7160" y="1"/>
                    <a:pt x="6294" y="1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" name="Google Shape;15129;p85"/>
            <p:cNvSpPr/>
            <p:nvPr/>
          </p:nvSpPr>
          <p:spPr>
            <a:xfrm>
              <a:off x="8204372" y="1553613"/>
              <a:ext cx="86326" cy="42809"/>
            </a:xfrm>
            <a:custGeom>
              <a:avLst/>
              <a:gdLst/>
              <a:ahLst/>
              <a:cxnLst/>
              <a:rect l="l" t="t" r="r" b="b"/>
              <a:pathLst>
                <a:path w="3293" h="1633" extrusionOk="0">
                  <a:moveTo>
                    <a:pt x="1" y="1"/>
                  </a:moveTo>
                  <a:cubicBezTo>
                    <a:pt x="881" y="1"/>
                    <a:pt x="1603" y="723"/>
                    <a:pt x="1603" y="1603"/>
                  </a:cubicBezTo>
                  <a:lnTo>
                    <a:pt x="1603" y="1632"/>
                  </a:lnTo>
                  <a:lnTo>
                    <a:pt x="3292" y="1632"/>
                  </a:lnTo>
                  <a:lnTo>
                    <a:pt x="3292" y="1603"/>
                  </a:lnTo>
                  <a:cubicBezTo>
                    <a:pt x="3292" y="723"/>
                    <a:pt x="2570" y="1"/>
                    <a:pt x="1675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" name="Google Shape;15130;p85"/>
            <p:cNvSpPr/>
            <p:nvPr/>
          </p:nvSpPr>
          <p:spPr>
            <a:xfrm>
              <a:off x="8050752" y="1578963"/>
              <a:ext cx="273606" cy="30698"/>
            </a:xfrm>
            <a:custGeom>
              <a:avLst/>
              <a:gdLst/>
              <a:ahLst/>
              <a:cxnLst/>
              <a:rect l="l" t="t" r="r" b="b"/>
              <a:pathLst>
                <a:path w="10437" h="1171" extrusionOk="0">
                  <a:moveTo>
                    <a:pt x="563" y="1"/>
                  </a:moveTo>
                  <a:cubicBezTo>
                    <a:pt x="246" y="1"/>
                    <a:pt x="0" y="261"/>
                    <a:pt x="0" y="578"/>
                  </a:cubicBezTo>
                  <a:lnTo>
                    <a:pt x="0" y="593"/>
                  </a:lnTo>
                  <a:cubicBezTo>
                    <a:pt x="0" y="910"/>
                    <a:pt x="246" y="1170"/>
                    <a:pt x="563" y="1170"/>
                  </a:cubicBezTo>
                  <a:lnTo>
                    <a:pt x="9860" y="1170"/>
                  </a:lnTo>
                  <a:cubicBezTo>
                    <a:pt x="10177" y="1170"/>
                    <a:pt x="10437" y="910"/>
                    <a:pt x="10437" y="593"/>
                  </a:cubicBezTo>
                  <a:lnTo>
                    <a:pt x="10437" y="578"/>
                  </a:lnTo>
                  <a:cubicBezTo>
                    <a:pt x="10437" y="261"/>
                    <a:pt x="10177" y="1"/>
                    <a:pt x="9860" y="1"/>
                  </a:cubicBezTo>
                  <a:close/>
                </a:path>
              </a:pathLst>
            </a:custGeom>
            <a:solidFill>
              <a:srgbClr val="889A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" name="Google Shape;15131;p85"/>
            <p:cNvSpPr/>
            <p:nvPr/>
          </p:nvSpPr>
          <p:spPr>
            <a:xfrm>
              <a:off x="8050359" y="1578963"/>
              <a:ext cx="279321" cy="30698"/>
            </a:xfrm>
            <a:custGeom>
              <a:avLst/>
              <a:gdLst/>
              <a:ahLst/>
              <a:cxnLst/>
              <a:rect l="l" t="t" r="r" b="b"/>
              <a:pathLst>
                <a:path w="10655" h="1171" extrusionOk="0">
                  <a:moveTo>
                    <a:pt x="8662" y="1"/>
                  </a:moveTo>
                  <a:cubicBezTo>
                    <a:pt x="8662" y="319"/>
                    <a:pt x="8388" y="578"/>
                    <a:pt x="8070" y="578"/>
                  </a:cubicBezTo>
                  <a:lnTo>
                    <a:pt x="1" y="578"/>
                  </a:lnTo>
                  <a:cubicBezTo>
                    <a:pt x="1" y="910"/>
                    <a:pt x="275" y="1170"/>
                    <a:pt x="593" y="1170"/>
                  </a:cubicBezTo>
                  <a:lnTo>
                    <a:pt x="9875" y="1170"/>
                  </a:lnTo>
                  <a:cubicBezTo>
                    <a:pt x="10654" y="1170"/>
                    <a:pt x="10654" y="1"/>
                    <a:pt x="9875" y="1"/>
                  </a:cubicBezTo>
                  <a:close/>
                </a:path>
              </a:pathLst>
            </a:custGeom>
            <a:solidFill>
              <a:srgbClr val="9FAE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" name="Google Shape;15132;p85"/>
            <p:cNvSpPr/>
            <p:nvPr/>
          </p:nvSpPr>
          <p:spPr>
            <a:xfrm>
              <a:off x="8177895" y="1640647"/>
              <a:ext cx="19320" cy="165417"/>
            </a:xfrm>
            <a:custGeom>
              <a:avLst/>
              <a:gdLst/>
              <a:ahLst/>
              <a:cxnLst/>
              <a:rect l="l" t="t" r="r" b="b"/>
              <a:pathLst>
                <a:path w="737" h="6310" extrusionOk="0">
                  <a:moveTo>
                    <a:pt x="361" y="1"/>
                  </a:moveTo>
                  <a:cubicBezTo>
                    <a:pt x="159" y="1"/>
                    <a:pt x="0" y="160"/>
                    <a:pt x="0" y="362"/>
                  </a:cubicBezTo>
                  <a:lnTo>
                    <a:pt x="0" y="5948"/>
                  </a:lnTo>
                  <a:cubicBezTo>
                    <a:pt x="0" y="6150"/>
                    <a:pt x="159" y="6309"/>
                    <a:pt x="361" y="6309"/>
                  </a:cubicBezTo>
                  <a:lnTo>
                    <a:pt x="376" y="6309"/>
                  </a:lnTo>
                  <a:cubicBezTo>
                    <a:pt x="578" y="6309"/>
                    <a:pt x="737" y="6150"/>
                    <a:pt x="737" y="5948"/>
                  </a:cubicBezTo>
                  <a:lnTo>
                    <a:pt x="737" y="362"/>
                  </a:lnTo>
                  <a:cubicBezTo>
                    <a:pt x="737" y="160"/>
                    <a:pt x="578" y="1"/>
                    <a:pt x="376" y="1"/>
                  </a:cubicBezTo>
                  <a:close/>
                </a:path>
              </a:pathLst>
            </a:custGeom>
            <a:solidFill>
              <a:srgbClr val="87A0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" name="Google Shape;15133;p85"/>
            <p:cNvSpPr/>
            <p:nvPr/>
          </p:nvSpPr>
          <p:spPr>
            <a:xfrm>
              <a:off x="8231819" y="1640647"/>
              <a:ext cx="23305" cy="165076"/>
            </a:xfrm>
            <a:custGeom>
              <a:avLst/>
              <a:gdLst/>
              <a:ahLst/>
              <a:cxnLst/>
              <a:rect l="l" t="t" r="r" b="b"/>
              <a:pathLst>
                <a:path w="889" h="6297" extrusionOk="0">
                  <a:moveTo>
                    <a:pt x="527" y="1"/>
                  </a:moveTo>
                  <a:cubicBezTo>
                    <a:pt x="325" y="1"/>
                    <a:pt x="166" y="145"/>
                    <a:pt x="166" y="347"/>
                  </a:cubicBezTo>
                  <a:lnTo>
                    <a:pt x="8" y="5919"/>
                  </a:lnTo>
                  <a:cubicBezTo>
                    <a:pt x="0" y="6170"/>
                    <a:pt x="185" y="6297"/>
                    <a:pt x="370" y="6297"/>
                  </a:cubicBezTo>
                  <a:cubicBezTo>
                    <a:pt x="546" y="6297"/>
                    <a:pt x="722" y="6181"/>
                    <a:pt x="729" y="5948"/>
                  </a:cubicBezTo>
                  <a:lnTo>
                    <a:pt x="888" y="362"/>
                  </a:lnTo>
                  <a:cubicBezTo>
                    <a:pt x="888" y="160"/>
                    <a:pt x="729" y="1"/>
                    <a:pt x="527" y="1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" name="Google Shape;15134;p85"/>
            <p:cNvSpPr/>
            <p:nvPr/>
          </p:nvSpPr>
          <p:spPr>
            <a:xfrm>
              <a:off x="8119986" y="1640647"/>
              <a:ext cx="23305" cy="165076"/>
            </a:xfrm>
            <a:custGeom>
              <a:avLst/>
              <a:gdLst/>
              <a:ahLst/>
              <a:cxnLst/>
              <a:rect l="l" t="t" r="r" b="b"/>
              <a:pathLst>
                <a:path w="889" h="6297" extrusionOk="0">
                  <a:moveTo>
                    <a:pt x="362" y="1"/>
                  </a:moveTo>
                  <a:cubicBezTo>
                    <a:pt x="160" y="1"/>
                    <a:pt x="1" y="160"/>
                    <a:pt x="1" y="362"/>
                  </a:cubicBezTo>
                  <a:lnTo>
                    <a:pt x="160" y="5948"/>
                  </a:lnTo>
                  <a:cubicBezTo>
                    <a:pt x="167" y="6181"/>
                    <a:pt x="343" y="6297"/>
                    <a:pt x="519" y="6297"/>
                  </a:cubicBezTo>
                  <a:cubicBezTo>
                    <a:pt x="704" y="6297"/>
                    <a:pt x="889" y="6170"/>
                    <a:pt x="881" y="5919"/>
                  </a:cubicBezTo>
                  <a:lnTo>
                    <a:pt x="723" y="347"/>
                  </a:lnTo>
                  <a:cubicBezTo>
                    <a:pt x="723" y="145"/>
                    <a:pt x="564" y="1"/>
                    <a:pt x="362" y="1"/>
                  </a:cubicBezTo>
                  <a:close/>
                </a:path>
              </a:pathLst>
            </a:custGeom>
            <a:solidFill>
              <a:srgbClr val="87A0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" name="Google Shape;15135;p85"/>
            <p:cNvSpPr/>
            <p:nvPr/>
          </p:nvSpPr>
          <p:spPr>
            <a:xfrm>
              <a:off x="8179022" y="1640647"/>
              <a:ext cx="17826" cy="165023"/>
            </a:xfrm>
            <a:custGeom>
              <a:avLst/>
              <a:gdLst/>
              <a:ahLst/>
              <a:cxnLst/>
              <a:rect l="l" t="t" r="r" b="b"/>
              <a:pathLst>
                <a:path w="680" h="6295" extrusionOk="0">
                  <a:moveTo>
                    <a:pt x="318" y="1"/>
                  </a:moveTo>
                  <a:cubicBezTo>
                    <a:pt x="333" y="44"/>
                    <a:pt x="347" y="88"/>
                    <a:pt x="347" y="145"/>
                  </a:cubicBezTo>
                  <a:lnTo>
                    <a:pt x="347" y="5717"/>
                  </a:lnTo>
                  <a:cubicBezTo>
                    <a:pt x="347" y="5905"/>
                    <a:pt x="188" y="6064"/>
                    <a:pt x="1" y="6078"/>
                  </a:cubicBezTo>
                  <a:cubicBezTo>
                    <a:pt x="44" y="6208"/>
                    <a:pt x="174" y="6295"/>
                    <a:pt x="318" y="6295"/>
                  </a:cubicBezTo>
                  <a:cubicBezTo>
                    <a:pt x="520" y="6295"/>
                    <a:pt x="679" y="6136"/>
                    <a:pt x="679" y="5934"/>
                  </a:cubicBezTo>
                  <a:lnTo>
                    <a:pt x="679" y="362"/>
                  </a:lnTo>
                  <a:cubicBezTo>
                    <a:pt x="679" y="160"/>
                    <a:pt x="520" y="1"/>
                    <a:pt x="318" y="1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" name="Google Shape;15136;p85"/>
            <p:cNvSpPr/>
            <p:nvPr/>
          </p:nvSpPr>
          <p:spPr>
            <a:xfrm>
              <a:off x="8232763" y="1640647"/>
              <a:ext cx="22361" cy="164919"/>
            </a:xfrm>
            <a:custGeom>
              <a:avLst/>
              <a:gdLst/>
              <a:ahLst/>
              <a:cxnLst/>
              <a:rect l="l" t="t" r="r" b="b"/>
              <a:pathLst>
                <a:path w="853" h="6291" extrusionOk="0">
                  <a:moveTo>
                    <a:pt x="477" y="1"/>
                  </a:moveTo>
                  <a:cubicBezTo>
                    <a:pt x="491" y="44"/>
                    <a:pt x="506" y="102"/>
                    <a:pt x="506" y="145"/>
                  </a:cubicBezTo>
                  <a:lnTo>
                    <a:pt x="347" y="5732"/>
                  </a:lnTo>
                  <a:cubicBezTo>
                    <a:pt x="333" y="5919"/>
                    <a:pt x="188" y="6064"/>
                    <a:pt x="1" y="6078"/>
                  </a:cubicBezTo>
                  <a:cubicBezTo>
                    <a:pt x="61" y="6224"/>
                    <a:pt x="191" y="6291"/>
                    <a:pt x="323" y="6291"/>
                  </a:cubicBezTo>
                  <a:cubicBezTo>
                    <a:pt x="503" y="6291"/>
                    <a:pt x="685" y="6165"/>
                    <a:pt x="693" y="5948"/>
                  </a:cubicBezTo>
                  <a:lnTo>
                    <a:pt x="838" y="362"/>
                  </a:lnTo>
                  <a:cubicBezTo>
                    <a:pt x="852" y="160"/>
                    <a:pt x="693" y="1"/>
                    <a:pt x="491" y="1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" name="Google Shape;15137;p85"/>
            <p:cNvSpPr/>
            <p:nvPr/>
          </p:nvSpPr>
          <p:spPr>
            <a:xfrm>
              <a:off x="8124914" y="1640647"/>
              <a:ext cx="18403" cy="164683"/>
            </a:xfrm>
            <a:custGeom>
              <a:avLst/>
              <a:gdLst/>
              <a:ahLst/>
              <a:cxnLst/>
              <a:rect l="l" t="t" r="r" b="b"/>
              <a:pathLst>
                <a:path w="702" h="6282" extrusionOk="0">
                  <a:moveTo>
                    <a:pt x="174" y="1"/>
                  </a:moveTo>
                  <a:cubicBezTo>
                    <a:pt x="188" y="44"/>
                    <a:pt x="188" y="88"/>
                    <a:pt x="203" y="131"/>
                  </a:cubicBezTo>
                  <a:lnTo>
                    <a:pt x="347" y="5703"/>
                  </a:lnTo>
                  <a:cubicBezTo>
                    <a:pt x="347" y="5905"/>
                    <a:pt x="203" y="6064"/>
                    <a:pt x="0" y="6064"/>
                  </a:cubicBezTo>
                  <a:cubicBezTo>
                    <a:pt x="66" y="6214"/>
                    <a:pt x="200" y="6281"/>
                    <a:pt x="332" y="6281"/>
                  </a:cubicBezTo>
                  <a:cubicBezTo>
                    <a:pt x="518" y="6281"/>
                    <a:pt x="702" y="6147"/>
                    <a:pt x="693" y="5919"/>
                  </a:cubicBezTo>
                  <a:lnTo>
                    <a:pt x="535" y="347"/>
                  </a:lnTo>
                  <a:cubicBezTo>
                    <a:pt x="520" y="145"/>
                    <a:pt x="361" y="1"/>
                    <a:pt x="174" y="1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61" name="Google Shape;15138;p85"/>
          <p:cNvGrpSpPr/>
          <p:nvPr/>
        </p:nvGrpSpPr>
        <p:grpSpPr>
          <a:xfrm>
            <a:off x="6105453" y="2078773"/>
            <a:ext cx="364441" cy="339091"/>
            <a:chOff x="6093907" y="2461832"/>
            <a:chExt cx="364441" cy="339091"/>
          </a:xfrm>
        </p:grpSpPr>
        <p:sp>
          <p:nvSpPr>
            <p:cNvPr id="262" name="Google Shape;15139;p85"/>
            <p:cNvSpPr/>
            <p:nvPr/>
          </p:nvSpPr>
          <p:spPr>
            <a:xfrm>
              <a:off x="6094668" y="2515573"/>
              <a:ext cx="283070" cy="233890"/>
            </a:xfrm>
            <a:custGeom>
              <a:avLst/>
              <a:gdLst/>
              <a:ahLst/>
              <a:cxnLst/>
              <a:rect l="l" t="t" r="r" b="b"/>
              <a:pathLst>
                <a:path w="10798" h="8922" extrusionOk="0">
                  <a:moveTo>
                    <a:pt x="0" y="1"/>
                  </a:moveTo>
                  <a:lnTo>
                    <a:pt x="0" y="6857"/>
                  </a:lnTo>
                  <a:cubicBezTo>
                    <a:pt x="0" y="7998"/>
                    <a:pt x="2411" y="8922"/>
                    <a:pt x="5399" y="8922"/>
                  </a:cubicBezTo>
                  <a:lnTo>
                    <a:pt x="5875" y="8922"/>
                  </a:lnTo>
                  <a:cubicBezTo>
                    <a:pt x="8633" y="8821"/>
                    <a:pt x="10798" y="7940"/>
                    <a:pt x="10798" y="6872"/>
                  </a:cubicBezTo>
                  <a:lnTo>
                    <a:pt x="10798" y="1"/>
                  </a:ln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" name="Google Shape;15140;p85"/>
            <p:cNvSpPr/>
            <p:nvPr/>
          </p:nvSpPr>
          <p:spPr>
            <a:xfrm>
              <a:off x="6234682" y="2576497"/>
              <a:ext cx="143055" cy="172967"/>
            </a:xfrm>
            <a:custGeom>
              <a:avLst/>
              <a:gdLst/>
              <a:ahLst/>
              <a:cxnLst/>
              <a:rect l="l" t="t" r="r" b="b"/>
              <a:pathLst>
                <a:path w="5457" h="6598" extrusionOk="0">
                  <a:moveTo>
                    <a:pt x="3580" y="1"/>
                  </a:moveTo>
                  <a:cubicBezTo>
                    <a:pt x="3248" y="1"/>
                    <a:pt x="2974" y="275"/>
                    <a:pt x="2974" y="621"/>
                  </a:cubicBezTo>
                  <a:lnTo>
                    <a:pt x="2974" y="1127"/>
                  </a:lnTo>
                  <a:cubicBezTo>
                    <a:pt x="2757" y="1228"/>
                    <a:pt x="2555" y="1358"/>
                    <a:pt x="2353" y="1487"/>
                  </a:cubicBezTo>
                  <a:lnTo>
                    <a:pt x="1906" y="1228"/>
                  </a:lnTo>
                  <a:cubicBezTo>
                    <a:pt x="1809" y="1177"/>
                    <a:pt x="1706" y="1153"/>
                    <a:pt x="1605" y="1153"/>
                  </a:cubicBezTo>
                  <a:cubicBezTo>
                    <a:pt x="1391" y="1153"/>
                    <a:pt x="1186" y="1262"/>
                    <a:pt x="1069" y="1459"/>
                  </a:cubicBezTo>
                  <a:lnTo>
                    <a:pt x="159" y="3032"/>
                  </a:lnTo>
                  <a:cubicBezTo>
                    <a:pt x="0" y="3321"/>
                    <a:pt x="101" y="3696"/>
                    <a:pt x="390" y="3869"/>
                  </a:cubicBezTo>
                  <a:lnTo>
                    <a:pt x="852" y="4129"/>
                  </a:lnTo>
                  <a:cubicBezTo>
                    <a:pt x="823" y="4245"/>
                    <a:pt x="823" y="4375"/>
                    <a:pt x="823" y="4490"/>
                  </a:cubicBezTo>
                  <a:cubicBezTo>
                    <a:pt x="823" y="4606"/>
                    <a:pt x="838" y="4735"/>
                    <a:pt x="852" y="4851"/>
                  </a:cubicBezTo>
                  <a:lnTo>
                    <a:pt x="390" y="5111"/>
                  </a:lnTo>
                  <a:cubicBezTo>
                    <a:pt x="101" y="5284"/>
                    <a:pt x="0" y="5659"/>
                    <a:pt x="159" y="5948"/>
                  </a:cubicBezTo>
                  <a:lnTo>
                    <a:pt x="534" y="6598"/>
                  </a:lnTo>
                  <a:cubicBezTo>
                    <a:pt x="3292" y="6497"/>
                    <a:pt x="5457" y="5616"/>
                    <a:pt x="5457" y="4548"/>
                  </a:cubicBezTo>
                  <a:lnTo>
                    <a:pt x="5457" y="15"/>
                  </a:lnTo>
                  <a:lnTo>
                    <a:pt x="5442" y="1"/>
                  </a:ln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" name="Google Shape;15141;p85"/>
            <p:cNvSpPr/>
            <p:nvPr/>
          </p:nvSpPr>
          <p:spPr>
            <a:xfrm>
              <a:off x="6094274" y="2515573"/>
              <a:ext cx="283463" cy="65118"/>
            </a:xfrm>
            <a:custGeom>
              <a:avLst/>
              <a:gdLst/>
              <a:ahLst/>
              <a:cxnLst/>
              <a:rect l="l" t="t" r="r" b="b"/>
              <a:pathLst>
                <a:path w="10813" h="2484" extrusionOk="0">
                  <a:moveTo>
                    <a:pt x="1" y="1"/>
                  </a:moveTo>
                  <a:lnTo>
                    <a:pt x="1" y="982"/>
                  </a:lnTo>
                  <a:cubicBezTo>
                    <a:pt x="419" y="1372"/>
                    <a:pt x="896" y="1675"/>
                    <a:pt x="1444" y="1863"/>
                  </a:cubicBezTo>
                  <a:cubicBezTo>
                    <a:pt x="2513" y="2267"/>
                    <a:pt x="3913" y="2483"/>
                    <a:pt x="5414" y="2483"/>
                  </a:cubicBezTo>
                  <a:cubicBezTo>
                    <a:pt x="6901" y="2483"/>
                    <a:pt x="8316" y="2267"/>
                    <a:pt x="9384" y="1863"/>
                  </a:cubicBezTo>
                  <a:cubicBezTo>
                    <a:pt x="9918" y="1675"/>
                    <a:pt x="10409" y="1372"/>
                    <a:pt x="10813" y="982"/>
                  </a:cubicBezTo>
                  <a:lnTo>
                    <a:pt x="10813" y="1"/>
                  </a:ln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" name="Google Shape;15142;p85"/>
            <p:cNvSpPr/>
            <p:nvPr/>
          </p:nvSpPr>
          <p:spPr>
            <a:xfrm>
              <a:off x="6094668" y="2612070"/>
              <a:ext cx="283070" cy="137393"/>
            </a:xfrm>
            <a:custGeom>
              <a:avLst/>
              <a:gdLst/>
              <a:ahLst/>
              <a:cxnLst/>
              <a:rect l="l" t="t" r="r" b="b"/>
              <a:pathLst>
                <a:path w="10798" h="5241" extrusionOk="0">
                  <a:moveTo>
                    <a:pt x="0" y="1"/>
                  </a:moveTo>
                  <a:lnTo>
                    <a:pt x="0" y="3176"/>
                  </a:lnTo>
                  <a:cubicBezTo>
                    <a:pt x="0" y="4317"/>
                    <a:pt x="2411" y="5241"/>
                    <a:pt x="5399" y="5241"/>
                  </a:cubicBezTo>
                  <a:lnTo>
                    <a:pt x="5875" y="5241"/>
                  </a:lnTo>
                  <a:cubicBezTo>
                    <a:pt x="8633" y="5140"/>
                    <a:pt x="10798" y="4259"/>
                    <a:pt x="10798" y="3191"/>
                  </a:cubicBezTo>
                  <a:lnTo>
                    <a:pt x="10798" y="1"/>
                  </a:lnTo>
                  <a:cubicBezTo>
                    <a:pt x="10798" y="1127"/>
                    <a:pt x="8402" y="2050"/>
                    <a:pt x="5428" y="2050"/>
                  </a:cubicBezTo>
                  <a:lnTo>
                    <a:pt x="5399" y="2050"/>
                  </a:lnTo>
                  <a:cubicBezTo>
                    <a:pt x="2411" y="2050"/>
                    <a:pt x="0" y="1141"/>
                    <a:pt x="0" y="1"/>
                  </a:cubicBezTo>
                  <a:close/>
                </a:path>
              </a:pathLst>
            </a:custGeom>
            <a:solidFill>
              <a:srgbClr val="F6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" name="Google Shape;15143;p85"/>
            <p:cNvSpPr/>
            <p:nvPr/>
          </p:nvSpPr>
          <p:spPr>
            <a:xfrm>
              <a:off x="6234682" y="2612070"/>
              <a:ext cx="143055" cy="137393"/>
            </a:xfrm>
            <a:custGeom>
              <a:avLst/>
              <a:gdLst/>
              <a:ahLst/>
              <a:cxnLst/>
              <a:rect l="l" t="t" r="r" b="b"/>
              <a:pathLst>
                <a:path w="5457" h="5241" extrusionOk="0">
                  <a:moveTo>
                    <a:pt x="5457" y="1"/>
                  </a:moveTo>
                  <a:cubicBezTo>
                    <a:pt x="5457" y="1127"/>
                    <a:pt x="3061" y="2050"/>
                    <a:pt x="87" y="2050"/>
                  </a:cubicBezTo>
                  <a:cubicBezTo>
                    <a:pt x="116" y="2238"/>
                    <a:pt x="217" y="2411"/>
                    <a:pt x="390" y="2512"/>
                  </a:cubicBezTo>
                  <a:lnTo>
                    <a:pt x="852" y="2772"/>
                  </a:lnTo>
                  <a:cubicBezTo>
                    <a:pt x="823" y="2888"/>
                    <a:pt x="823" y="3003"/>
                    <a:pt x="823" y="3133"/>
                  </a:cubicBezTo>
                  <a:cubicBezTo>
                    <a:pt x="823" y="3249"/>
                    <a:pt x="838" y="3378"/>
                    <a:pt x="852" y="3494"/>
                  </a:cubicBezTo>
                  <a:lnTo>
                    <a:pt x="390" y="3754"/>
                  </a:lnTo>
                  <a:cubicBezTo>
                    <a:pt x="101" y="3927"/>
                    <a:pt x="0" y="4302"/>
                    <a:pt x="159" y="4591"/>
                  </a:cubicBezTo>
                  <a:lnTo>
                    <a:pt x="534" y="5241"/>
                  </a:lnTo>
                  <a:cubicBezTo>
                    <a:pt x="3292" y="5140"/>
                    <a:pt x="5457" y="4259"/>
                    <a:pt x="5457" y="3191"/>
                  </a:cubicBezTo>
                  <a:lnTo>
                    <a:pt x="5457" y="1"/>
                  </a:lnTo>
                  <a:close/>
                </a:path>
              </a:pathLst>
            </a:custGeom>
            <a:solidFill>
              <a:srgbClr val="C5CC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" name="Google Shape;15144;p85"/>
            <p:cNvSpPr/>
            <p:nvPr/>
          </p:nvSpPr>
          <p:spPr>
            <a:xfrm>
              <a:off x="6093907" y="2612070"/>
              <a:ext cx="283830" cy="66245"/>
            </a:xfrm>
            <a:custGeom>
              <a:avLst/>
              <a:gdLst/>
              <a:ahLst/>
              <a:cxnLst/>
              <a:rect l="l" t="t" r="r" b="b"/>
              <a:pathLst>
                <a:path w="10827" h="2527" extrusionOk="0">
                  <a:moveTo>
                    <a:pt x="0" y="1"/>
                  </a:moveTo>
                  <a:lnTo>
                    <a:pt x="0" y="1011"/>
                  </a:lnTo>
                  <a:cubicBezTo>
                    <a:pt x="405" y="1415"/>
                    <a:pt x="895" y="1718"/>
                    <a:pt x="1444" y="1892"/>
                  </a:cubicBezTo>
                  <a:cubicBezTo>
                    <a:pt x="2512" y="2296"/>
                    <a:pt x="3912" y="2527"/>
                    <a:pt x="5414" y="2527"/>
                  </a:cubicBezTo>
                  <a:cubicBezTo>
                    <a:pt x="6900" y="2527"/>
                    <a:pt x="8315" y="2296"/>
                    <a:pt x="9383" y="1892"/>
                  </a:cubicBezTo>
                  <a:cubicBezTo>
                    <a:pt x="9917" y="1718"/>
                    <a:pt x="10408" y="1415"/>
                    <a:pt x="10827" y="1011"/>
                  </a:cubicBezTo>
                  <a:lnTo>
                    <a:pt x="10827" y="1"/>
                  </a:lnTo>
                  <a:cubicBezTo>
                    <a:pt x="10827" y="1141"/>
                    <a:pt x="8373" y="2050"/>
                    <a:pt x="5399" y="2050"/>
                  </a:cubicBezTo>
                  <a:cubicBezTo>
                    <a:pt x="2411" y="2050"/>
                    <a:pt x="0" y="1141"/>
                    <a:pt x="0" y="1"/>
                  </a:cubicBezTo>
                  <a:close/>
                </a:path>
              </a:pathLst>
            </a:custGeom>
            <a:solidFill>
              <a:srgbClr val="C5CC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" name="Google Shape;15145;p85"/>
            <p:cNvSpPr/>
            <p:nvPr/>
          </p:nvSpPr>
          <p:spPr>
            <a:xfrm>
              <a:off x="6094668" y="2461832"/>
              <a:ext cx="283070" cy="107875"/>
            </a:xfrm>
            <a:custGeom>
              <a:avLst/>
              <a:gdLst/>
              <a:ahLst/>
              <a:cxnLst/>
              <a:rect l="l" t="t" r="r" b="b"/>
              <a:pathLst>
                <a:path w="10798" h="4115" extrusionOk="0">
                  <a:moveTo>
                    <a:pt x="5399" y="1"/>
                  </a:moveTo>
                  <a:cubicBezTo>
                    <a:pt x="2411" y="1"/>
                    <a:pt x="0" y="925"/>
                    <a:pt x="0" y="2051"/>
                  </a:cubicBezTo>
                  <a:cubicBezTo>
                    <a:pt x="0" y="3191"/>
                    <a:pt x="2411" y="4115"/>
                    <a:pt x="5399" y="4115"/>
                  </a:cubicBezTo>
                  <a:cubicBezTo>
                    <a:pt x="8373" y="4115"/>
                    <a:pt x="10798" y="3191"/>
                    <a:pt x="10798" y="2051"/>
                  </a:cubicBezTo>
                  <a:cubicBezTo>
                    <a:pt x="10798" y="925"/>
                    <a:pt x="8373" y="1"/>
                    <a:pt x="5399" y="1"/>
                  </a:cubicBezTo>
                  <a:close/>
                </a:path>
              </a:pathLst>
            </a:custGeom>
            <a:solidFill>
              <a:srgbClr val="8094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" name="Google Shape;15146;p85"/>
            <p:cNvSpPr/>
            <p:nvPr/>
          </p:nvSpPr>
          <p:spPr>
            <a:xfrm>
              <a:off x="6247160" y="2587848"/>
              <a:ext cx="211188" cy="213076"/>
            </a:xfrm>
            <a:custGeom>
              <a:avLst/>
              <a:gdLst/>
              <a:ahLst/>
              <a:cxnLst/>
              <a:rect l="l" t="t" r="r" b="b"/>
              <a:pathLst>
                <a:path w="8056" h="8128" extrusionOk="0">
                  <a:moveTo>
                    <a:pt x="3119" y="1"/>
                  </a:moveTo>
                  <a:cubicBezTo>
                    <a:pt x="3018" y="1"/>
                    <a:pt x="2946" y="87"/>
                    <a:pt x="2946" y="188"/>
                  </a:cubicBezTo>
                  <a:lnTo>
                    <a:pt x="2946" y="997"/>
                  </a:lnTo>
                  <a:cubicBezTo>
                    <a:pt x="2570" y="1127"/>
                    <a:pt x="2224" y="1314"/>
                    <a:pt x="1935" y="1574"/>
                  </a:cubicBezTo>
                  <a:lnTo>
                    <a:pt x="1228" y="1170"/>
                  </a:lnTo>
                  <a:cubicBezTo>
                    <a:pt x="1198" y="1150"/>
                    <a:pt x="1165" y="1141"/>
                    <a:pt x="1132" y="1141"/>
                  </a:cubicBezTo>
                  <a:cubicBezTo>
                    <a:pt x="1069" y="1141"/>
                    <a:pt x="1006" y="1176"/>
                    <a:pt x="968" y="1242"/>
                  </a:cubicBezTo>
                  <a:lnTo>
                    <a:pt x="73" y="2816"/>
                  </a:lnTo>
                  <a:cubicBezTo>
                    <a:pt x="15" y="2902"/>
                    <a:pt x="44" y="3018"/>
                    <a:pt x="145" y="3061"/>
                  </a:cubicBezTo>
                  <a:lnTo>
                    <a:pt x="838" y="3465"/>
                  </a:lnTo>
                  <a:cubicBezTo>
                    <a:pt x="766" y="3855"/>
                    <a:pt x="766" y="4259"/>
                    <a:pt x="838" y="4634"/>
                  </a:cubicBezTo>
                  <a:lnTo>
                    <a:pt x="131" y="5053"/>
                  </a:lnTo>
                  <a:cubicBezTo>
                    <a:pt x="30" y="5096"/>
                    <a:pt x="1" y="5212"/>
                    <a:pt x="58" y="5313"/>
                  </a:cubicBezTo>
                  <a:lnTo>
                    <a:pt x="953" y="6886"/>
                  </a:lnTo>
                  <a:cubicBezTo>
                    <a:pt x="993" y="6946"/>
                    <a:pt x="1061" y="6978"/>
                    <a:pt x="1127" y="6978"/>
                  </a:cubicBezTo>
                  <a:cubicBezTo>
                    <a:pt x="1157" y="6978"/>
                    <a:pt x="1186" y="6972"/>
                    <a:pt x="1213" y="6959"/>
                  </a:cubicBezTo>
                  <a:lnTo>
                    <a:pt x="1921" y="6540"/>
                  </a:lnTo>
                  <a:cubicBezTo>
                    <a:pt x="2209" y="6800"/>
                    <a:pt x="2556" y="7002"/>
                    <a:pt x="2931" y="7132"/>
                  </a:cubicBezTo>
                  <a:lnTo>
                    <a:pt x="2931" y="7940"/>
                  </a:lnTo>
                  <a:cubicBezTo>
                    <a:pt x="2931" y="8041"/>
                    <a:pt x="3003" y="8128"/>
                    <a:pt x="3104" y="8128"/>
                  </a:cubicBezTo>
                  <a:lnTo>
                    <a:pt x="4923" y="8128"/>
                  </a:lnTo>
                  <a:cubicBezTo>
                    <a:pt x="5024" y="8128"/>
                    <a:pt x="5111" y="8041"/>
                    <a:pt x="5111" y="7940"/>
                  </a:cubicBezTo>
                  <a:lnTo>
                    <a:pt x="5111" y="7132"/>
                  </a:lnTo>
                  <a:cubicBezTo>
                    <a:pt x="5472" y="7002"/>
                    <a:pt x="5818" y="6800"/>
                    <a:pt x="6107" y="6540"/>
                  </a:cubicBezTo>
                  <a:lnTo>
                    <a:pt x="6814" y="6959"/>
                  </a:lnTo>
                  <a:cubicBezTo>
                    <a:pt x="6841" y="6972"/>
                    <a:pt x="6871" y="6978"/>
                    <a:pt x="6900" y="6978"/>
                  </a:cubicBezTo>
                  <a:cubicBezTo>
                    <a:pt x="6967" y="6978"/>
                    <a:pt x="7034" y="6946"/>
                    <a:pt x="7074" y="6886"/>
                  </a:cubicBezTo>
                  <a:lnTo>
                    <a:pt x="7969" y="5313"/>
                  </a:lnTo>
                  <a:cubicBezTo>
                    <a:pt x="8027" y="5226"/>
                    <a:pt x="7998" y="5111"/>
                    <a:pt x="7911" y="5053"/>
                  </a:cubicBezTo>
                  <a:lnTo>
                    <a:pt x="7204" y="4649"/>
                  </a:lnTo>
                  <a:cubicBezTo>
                    <a:pt x="7247" y="4461"/>
                    <a:pt x="7276" y="4259"/>
                    <a:pt x="7276" y="4057"/>
                  </a:cubicBezTo>
                  <a:cubicBezTo>
                    <a:pt x="7276" y="3869"/>
                    <a:pt x="7262" y="3667"/>
                    <a:pt x="7233" y="3480"/>
                  </a:cubicBezTo>
                  <a:lnTo>
                    <a:pt x="7926" y="3075"/>
                  </a:lnTo>
                  <a:cubicBezTo>
                    <a:pt x="8027" y="3018"/>
                    <a:pt x="8056" y="2902"/>
                    <a:pt x="7998" y="2816"/>
                  </a:cubicBezTo>
                  <a:lnTo>
                    <a:pt x="7103" y="1242"/>
                  </a:lnTo>
                  <a:cubicBezTo>
                    <a:pt x="7065" y="1176"/>
                    <a:pt x="7002" y="1141"/>
                    <a:pt x="6939" y="1141"/>
                  </a:cubicBezTo>
                  <a:cubicBezTo>
                    <a:pt x="6906" y="1141"/>
                    <a:pt x="6873" y="1150"/>
                    <a:pt x="6843" y="1170"/>
                  </a:cubicBezTo>
                  <a:lnTo>
                    <a:pt x="6136" y="1574"/>
                  </a:lnTo>
                  <a:cubicBezTo>
                    <a:pt x="5847" y="1329"/>
                    <a:pt x="5501" y="1127"/>
                    <a:pt x="5125" y="997"/>
                  </a:cubicBezTo>
                  <a:lnTo>
                    <a:pt x="5125" y="188"/>
                  </a:lnTo>
                  <a:cubicBezTo>
                    <a:pt x="5125" y="87"/>
                    <a:pt x="5053" y="1"/>
                    <a:pt x="4952" y="1"/>
                  </a:cubicBezTo>
                  <a:close/>
                </a:path>
              </a:pathLst>
            </a:custGeom>
            <a:solidFill>
              <a:srgbClr val="B4C3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" name="Google Shape;15147;p85"/>
            <p:cNvSpPr/>
            <p:nvPr/>
          </p:nvSpPr>
          <p:spPr>
            <a:xfrm>
              <a:off x="6300141" y="2654670"/>
              <a:ext cx="91988" cy="78907"/>
            </a:xfrm>
            <a:custGeom>
              <a:avLst/>
              <a:gdLst/>
              <a:ahLst/>
              <a:cxnLst/>
              <a:rect l="l" t="t" r="r" b="b"/>
              <a:pathLst>
                <a:path w="3509" h="3010" extrusionOk="0">
                  <a:moveTo>
                    <a:pt x="1993" y="1"/>
                  </a:moveTo>
                  <a:cubicBezTo>
                    <a:pt x="1623" y="1"/>
                    <a:pt x="1247" y="137"/>
                    <a:pt x="939" y="440"/>
                  </a:cubicBezTo>
                  <a:cubicBezTo>
                    <a:pt x="1" y="1393"/>
                    <a:pt x="665" y="3009"/>
                    <a:pt x="2007" y="3009"/>
                  </a:cubicBezTo>
                  <a:cubicBezTo>
                    <a:pt x="2844" y="3009"/>
                    <a:pt x="3508" y="2345"/>
                    <a:pt x="3508" y="1508"/>
                  </a:cubicBezTo>
                  <a:cubicBezTo>
                    <a:pt x="3508" y="599"/>
                    <a:pt x="2767" y="1"/>
                    <a:pt x="1993" y="1"/>
                  </a:cubicBezTo>
                  <a:close/>
                </a:path>
              </a:pathLst>
            </a:custGeom>
            <a:solidFill>
              <a:srgbClr val="98A9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" name="Google Shape;15148;p85"/>
            <p:cNvSpPr/>
            <p:nvPr/>
          </p:nvSpPr>
          <p:spPr>
            <a:xfrm>
              <a:off x="6324730" y="2666571"/>
              <a:ext cx="55654" cy="55654"/>
            </a:xfrm>
            <a:custGeom>
              <a:avLst/>
              <a:gdLst/>
              <a:ahLst/>
              <a:cxnLst/>
              <a:rect l="l" t="t" r="r" b="b"/>
              <a:pathLst>
                <a:path w="2123" h="2123" extrusionOk="0">
                  <a:moveTo>
                    <a:pt x="1069" y="0"/>
                  </a:moveTo>
                  <a:cubicBezTo>
                    <a:pt x="477" y="0"/>
                    <a:pt x="1" y="477"/>
                    <a:pt x="1" y="1054"/>
                  </a:cubicBezTo>
                  <a:cubicBezTo>
                    <a:pt x="1" y="1646"/>
                    <a:pt x="477" y="2122"/>
                    <a:pt x="1069" y="2122"/>
                  </a:cubicBezTo>
                  <a:cubicBezTo>
                    <a:pt x="1661" y="2122"/>
                    <a:pt x="2123" y="1646"/>
                    <a:pt x="2123" y="1054"/>
                  </a:cubicBezTo>
                  <a:cubicBezTo>
                    <a:pt x="2123" y="477"/>
                    <a:pt x="1661" y="0"/>
                    <a:pt x="1069" y="0"/>
                  </a:cubicBezTo>
                  <a:close/>
                </a:path>
              </a:pathLst>
            </a:custGeom>
            <a:solidFill>
              <a:srgbClr val="7A8F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2" name="Google Shape;15149;p85"/>
          <p:cNvGrpSpPr/>
          <p:nvPr/>
        </p:nvGrpSpPr>
        <p:grpSpPr>
          <a:xfrm>
            <a:off x="4687877" y="1597807"/>
            <a:ext cx="377680" cy="377680"/>
            <a:chOff x="4676331" y="1980866"/>
            <a:chExt cx="377680" cy="377680"/>
          </a:xfrm>
        </p:grpSpPr>
        <p:sp>
          <p:nvSpPr>
            <p:cNvPr id="273" name="Google Shape;15150;p85"/>
            <p:cNvSpPr/>
            <p:nvPr/>
          </p:nvSpPr>
          <p:spPr>
            <a:xfrm>
              <a:off x="4676331" y="1980866"/>
              <a:ext cx="377680" cy="377680"/>
            </a:xfrm>
            <a:custGeom>
              <a:avLst/>
              <a:gdLst/>
              <a:ahLst/>
              <a:cxnLst/>
              <a:rect l="l" t="t" r="r" b="b"/>
              <a:pathLst>
                <a:path w="14407" h="14407" extrusionOk="0">
                  <a:moveTo>
                    <a:pt x="736" y="0"/>
                  </a:moveTo>
                  <a:cubicBezTo>
                    <a:pt x="332" y="0"/>
                    <a:pt x="0" y="332"/>
                    <a:pt x="0" y="737"/>
                  </a:cubicBezTo>
                  <a:lnTo>
                    <a:pt x="0" y="13671"/>
                  </a:lnTo>
                  <a:cubicBezTo>
                    <a:pt x="0" y="14075"/>
                    <a:pt x="332" y="14407"/>
                    <a:pt x="736" y="14407"/>
                  </a:cubicBezTo>
                  <a:lnTo>
                    <a:pt x="13670" y="14407"/>
                  </a:lnTo>
                  <a:cubicBezTo>
                    <a:pt x="14075" y="14407"/>
                    <a:pt x="14407" y="14075"/>
                    <a:pt x="14407" y="13671"/>
                  </a:cubicBezTo>
                  <a:lnTo>
                    <a:pt x="14407" y="737"/>
                  </a:lnTo>
                  <a:cubicBezTo>
                    <a:pt x="14407" y="332"/>
                    <a:pt x="14075" y="0"/>
                    <a:pt x="13670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" name="Google Shape;15151;p85"/>
            <p:cNvSpPr/>
            <p:nvPr/>
          </p:nvSpPr>
          <p:spPr>
            <a:xfrm>
              <a:off x="5014636" y="1980866"/>
              <a:ext cx="39375" cy="377680"/>
            </a:xfrm>
            <a:custGeom>
              <a:avLst/>
              <a:gdLst/>
              <a:ahLst/>
              <a:cxnLst/>
              <a:rect l="l" t="t" r="r" b="b"/>
              <a:pathLst>
                <a:path w="1502" h="14407" extrusionOk="0">
                  <a:moveTo>
                    <a:pt x="0" y="0"/>
                  </a:moveTo>
                  <a:cubicBezTo>
                    <a:pt x="405" y="0"/>
                    <a:pt x="737" y="332"/>
                    <a:pt x="737" y="737"/>
                  </a:cubicBezTo>
                  <a:lnTo>
                    <a:pt x="737" y="13671"/>
                  </a:lnTo>
                  <a:cubicBezTo>
                    <a:pt x="737" y="14075"/>
                    <a:pt x="405" y="14407"/>
                    <a:pt x="0" y="14407"/>
                  </a:cubicBezTo>
                  <a:lnTo>
                    <a:pt x="765" y="14407"/>
                  </a:lnTo>
                  <a:cubicBezTo>
                    <a:pt x="1170" y="14407"/>
                    <a:pt x="1502" y="14075"/>
                    <a:pt x="1502" y="13671"/>
                  </a:cubicBezTo>
                  <a:lnTo>
                    <a:pt x="1502" y="737"/>
                  </a:lnTo>
                  <a:cubicBezTo>
                    <a:pt x="1502" y="332"/>
                    <a:pt x="1170" y="0"/>
                    <a:pt x="765" y="0"/>
                  </a:cubicBez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" name="Google Shape;15152;p85"/>
            <p:cNvSpPr/>
            <p:nvPr/>
          </p:nvSpPr>
          <p:spPr>
            <a:xfrm>
              <a:off x="4911689" y="2080378"/>
              <a:ext cx="110155" cy="100692"/>
            </a:xfrm>
            <a:custGeom>
              <a:avLst/>
              <a:gdLst/>
              <a:ahLst/>
              <a:cxnLst/>
              <a:rect l="l" t="t" r="r" b="b"/>
              <a:pathLst>
                <a:path w="4202" h="3841" extrusionOk="0">
                  <a:moveTo>
                    <a:pt x="3447" y="0"/>
                  </a:moveTo>
                  <a:cubicBezTo>
                    <a:pt x="3439" y="0"/>
                    <a:pt x="3431" y="1"/>
                    <a:pt x="3422" y="1"/>
                  </a:cubicBezTo>
                  <a:lnTo>
                    <a:pt x="780" y="1"/>
                  </a:lnTo>
                  <a:cubicBezTo>
                    <a:pt x="362" y="1"/>
                    <a:pt x="1" y="347"/>
                    <a:pt x="1" y="780"/>
                  </a:cubicBezTo>
                  <a:lnTo>
                    <a:pt x="1" y="3061"/>
                  </a:lnTo>
                  <a:cubicBezTo>
                    <a:pt x="1" y="3494"/>
                    <a:pt x="362" y="3841"/>
                    <a:pt x="780" y="3841"/>
                  </a:cubicBezTo>
                  <a:lnTo>
                    <a:pt x="3422" y="3841"/>
                  </a:lnTo>
                  <a:cubicBezTo>
                    <a:pt x="3855" y="3841"/>
                    <a:pt x="4202" y="3494"/>
                    <a:pt x="4202" y="3061"/>
                  </a:cubicBezTo>
                  <a:lnTo>
                    <a:pt x="4202" y="780"/>
                  </a:lnTo>
                  <a:cubicBezTo>
                    <a:pt x="4202" y="356"/>
                    <a:pt x="3869" y="0"/>
                    <a:pt x="3447" y="0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" name="Google Shape;15153;p85"/>
            <p:cNvSpPr/>
            <p:nvPr/>
          </p:nvSpPr>
          <p:spPr>
            <a:xfrm>
              <a:off x="4911689" y="2222279"/>
              <a:ext cx="110155" cy="100692"/>
            </a:xfrm>
            <a:custGeom>
              <a:avLst/>
              <a:gdLst/>
              <a:ahLst/>
              <a:cxnLst/>
              <a:rect l="l" t="t" r="r" b="b"/>
              <a:pathLst>
                <a:path w="4202" h="3841" extrusionOk="0">
                  <a:moveTo>
                    <a:pt x="3447" y="1"/>
                  </a:moveTo>
                  <a:cubicBezTo>
                    <a:pt x="3439" y="1"/>
                    <a:pt x="3431" y="1"/>
                    <a:pt x="3422" y="1"/>
                  </a:cubicBezTo>
                  <a:lnTo>
                    <a:pt x="780" y="1"/>
                  </a:lnTo>
                  <a:cubicBezTo>
                    <a:pt x="362" y="1"/>
                    <a:pt x="1" y="348"/>
                    <a:pt x="1" y="781"/>
                  </a:cubicBezTo>
                  <a:lnTo>
                    <a:pt x="1" y="3061"/>
                  </a:lnTo>
                  <a:cubicBezTo>
                    <a:pt x="1" y="3494"/>
                    <a:pt x="362" y="3841"/>
                    <a:pt x="780" y="3841"/>
                  </a:cubicBezTo>
                  <a:lnTo>
                    <a:pt x="3422" y="3841"/>
                  </a:lnTo>
                  <a:cubicBezTo>
                    <a:pt x="3855" y="3841"/>
                    <a:pt x="4202" y="3494"/>
                    <a:pt x="4202" y="3061"/>
                  </a:cubicBezTo>
                  <a:lnTo>
                    <a:pt x="4202" y="781"/>
                  </a:lnTo>
                  <a:cubicBezTo>
                    <a:pt x="4202" y="356"/>
                    <a:pt x="3869" y="1"/>
                    <a:pt x="3447" y="1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" name="Google Shape;15154;p85"/>
            <p:cNvSpPr/>
            <p:nvPr/>
          </p:nvSpPr>
          <p:spPr>
            <a:xfrm>
              <a:off x="4982077" y="2080378"/>
              <a:ext cx="39768" cy="100692"/>
            </a:xfrm>
            <a:custGeom>
              <a:avLst/>
              <a:gdLst/>
              <a:ahLst/>
              <a:cxnLst/>
              <a:rect l="l" t="t" r="r" b="b"/>
              <a:pathLst>
                <a:path w="1517" h="3841" extrusionOk="0">
                  <a:moveTo>
                    <a:pt x="762" y="0"/>
                  </a:moveTo>
                  <a:cubicBezTo>
                    <a:pt x="754" y="0"/>
                    <a:pt x="746" y="1"/>
                    <a:pt x="737" y="1"/>
                  </a:cubicBezTo>
                  <a:lnTo>
                    <a:pt x="1" y="1"/>
                  </a:lnTo>
                  <a:cubicBezTo>
                    <a:pt x="434" y="1"/>
                    <a:pt x="780" y="347"/>
                    <a:pt x="780" y="780"/>
                  </a:cubicBezTo>
                  <a:lnTo>
                    <a:pt x="780" y="3061"/>
                  </a:lnTo>
                  <a:cubicBezTo>
                    <a:pt x="780" y="3494"/>
                    <a:pt x="434" y="3841"/>
                    <a:pt x="1" y="3841"/>
                  </a:cubicBezTo>
                  <a:lnTo>
                    <a:pt x="737" y="3841"/>
                  </a:lnTo>
                  <a:cubicBezTo>
                    <a:pt x="1170" y="3841"/>
                    <a:pt x="1517" y="3494"/>
                    <a:pt x="1517" y="3061"/>
                  </a:cubicBezTo>
                  <a:lnTo>
                    <a:pt x="1517" y="780"/>
                  </a:lnTo>
                  <a:cubicBezTo>
                    <a:pt x="1517" y="356"/>
                    <a:pt x="1184" y="0"/>
                    <a:pt x="762" y="0"/>
                  </a:cubicBez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" name="Google Shape;15155;p85"/>
            <p:cNvSpPr/>
            <p:nvPr/>
          </p:nvSpPr>
          <p:spPr>
            <a:xfrm>
              <a:off x="4982077" y="2222279"/>
              <a:ext cx="39768" cy="100692"/>
            </a:xfrm>
            <a:custGeom>
              <a:avLst/>
              <a:gdLst/>
              <a:ahLst/>
              <a:cxnLst/>
              <a:rect l="l" t="t" r="r" b="b"/>
              <a:pathLst>
                <a:path w="1517" h="3841" extrusionOk="0">
                  <a:moveTo>
                    <a:pt x="762" y="1"/>
                  </a:moveTo>
                  <a:cubicBezTo>
                    <a:pt x="754" y="1"/>
                    <a:pt x="746" y="1"/>
                    <a:pt x="737" y="1"/>
                  </a:cubicBezTo>
                  <a:lnTo>
                    <a:pt x="1" y="1"/>
                  </a:lnTo>
                  <a:cubicBezTo>
                    <a:pt x="434" y="1"/>
                    <a:pt x="780" y="348"/>
                    <a:pt x="780" y="781"/>
                  </a:cubicBezTo>
                  <a:lnTo>
                    <a:pt x="780" y="3061"/>
                  </a:lnTo>
                  <a:cubicBezTo>
                    <a:pt x="780" y="3494"/>
                    <a:pt x="434" y="3841"/>
                    <a:pt x="1" y="3841"/>
                  </a:cubicBezTo>
                  <a:lnTo>
                    <a:pt x="737" y="3841"/>
                  </a:lnTo>
                  <a:cubicBezTo>
                    <a:pt x="1170" y="3841"/>
                    <a:pt x="1517" y="3494"/>
                    <a:pt x="1517" y="3061"/>
                  </a:cubicBezTo>
                  <a:lnTo>
                    <a:pt x="1517" y="781"/>
                  </a:lnTo>
                  <a:cubicBezTo>
                    <a:pt x="1517" y="356"/>
                    <a:pt x="1184" y="1"/>
                    <a:pt x="762" y="1"/>
                  </a:cubicBez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" name="Google Shape;15156;p85"/>
            <p:cNvSpPr/>
            <p:nvPr/>
          </p:nvSpPr>
          <p:spPr>
            <a:xfrm>
              <a:off x="4676331" y="1980866"/>
              <a:ext cx="377680" cy="66245"/>
            </a:xfrm>
            <a:custGeom>
              <a:avLst/>
              <a:gdLst/>
              <a:ahLst/>
              <a:cxnLst/>
              <a:rect l="l" t="t" r="r" b="b"/>
              <a:pathLst>
                <a:path w="14407" h="2527" extrusionOk="0">
                  <a:moveTo>
                    <a:pt x="736" y="0"/>
                  </a:moveTo>
                  <a:cubicBezTo>
                    <a:pt x="318" y="0"/>
                    <a:pt x="0" y="332"/>
                    <a:pt x="0" y="751"/>
                  </a:cubicBezTo>
                  <a:lnTo>
                    <a:pt x="0" y="2527"/>
                  </a:lnTo>
                  <a:lnTo>
                    <a:pt x="14407" y="2527"/>
                  </a:lnTo>
                  <a:lnTo>
                    <a:pt x="14407" y="751"/>
                  </a:lnTo>
                  <a:cubicBezTo>
                    <a:pt x="14407" y="332"/>
                    <a:pt x="14075" y="0"/>
                    <a:pt x="13656" y="0"/>
                  </a:cubicBezTo>
                  <a:close/>
                </a:path>
              </a:pathLst>
            </a:custGeom>
            <a:solidFill>
              <a:srgbClr val="AFBF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" name="Google Shape;15157;p85"/>
            <p:cNvSpPr/>
            <p:nvPr/>
          </p:nvSpPr>
          <p:spPr>
            <a:xfrm>
              <a:off x="5014636" y="1980866"/>
              <a:ext cx="39375" cy="66245"/>
            </a:xfrm>
            <a:custGeom>
              <a:avLst/>
              <a:gdLst/>
              <a:ahLst/>
              <a:cxnLst/>
              <a:rect l="l" t="t" r="r" b="b"/>
              <a:pathLst>
                <a:path w="1502" h="2527" extrusionOk="0">
                  <a:moveTo>
                    <a:pt x="0" y="0"/>
                  </a:moveTo>
                  <a:cubicBezTo>
                    <a:pt x="405" y="0"/>
                    <a:pt x="737" y="332"/>
                    <a:pt x="737" y="737"/>
                  </a:cubicBezTo>
                  <a:lnTo>
                    <a:pt x="737" y="2527"/>
                  </a:lnTo>
                  <a:lnTo>
                    <a:pt x="1502" y="2527"/>
                  </a:lnTo>
                  <a:lnTo>
                    <a:pt x="1502" y="737"/>
                  </a:lnTo>
                  <a:cubicBezTo>
                    <a:pt x="1502" y="332"/>
                    <a:pt x="1170" y="0"/>
                    <a:pt x="765" y="0"/>
                  </a:cubicBezTo>
                  <a:close/>
                </a:path>
              </a:pathLst>
            </a:custGeom>
            <a:solidFill>
              <a:srgbClr val="A2B0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" name="Google Shape;15158;p85"/>
            <p:cNvSpPr/>
            <p:nvPr/>
          </p:nvSpPr>
          <p:spPr>
            <a:xfrm>
              <a:off x="4697513" y="2002807"/>
              <a:ext cx="26136" cy="22099"/>
            </a:xfrm>
            <a:custGeom>
              <a:avLst/>
              <a:gdLst/>
              <a:ahLst/>
              <a:cxnLst/>
              <a:rect l="l" t="t" r="r" b="b"/>
              <a:pathLst>
                <a:path w="997" h="843" extrusionOk="0">
                  <a:moveTo>
                    <a:pt x="563" y="1"/>
                  </a:moveTo>
                  <a:cubicBezTo>
                    <a:pt x="188" y="1"/>
                    <a:pt x="0" y="448"/>
                    <a:pt x="275" y="722"/>
                  </a:cubicBezTo>
                  <a:cubicBezTo>
                    <a:pt x="358" y="806"/>
                    <a:pt x="462" y="843"/>
                    <a:pt x="565" y="843"/>
                  </a:cubicBezTo>
                  <a:cubicBezTo>
                    <a:pt x="783" y="843"/>
                    <a:pt x="997" y="674"/>
                    <a:pt x="997" y="419"/>
                  </a:cubicBezTo>
                  <a:cubicBezTo>
                    <a:pt x="997" y="188"/>
                    <a:pt x="794" y="1"/>
                    <a:pt x="563" y="1"/>
                  </a:cubicBezTo>
                  <a:close/>
                </a:path>
              </a:pathLst>
            </a:custGeom>
            <a:solidFill>
              <a:srgbClr val="9DAC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" name="Google Shape;15159;p85"/>
            <p:cNvSpPr/>
            <p:nvPr/>
          </p:nvSpPr>
          <p:spPr>
            <a:xfrm>
              <a:off x="4740270" y="2002807"/>
              <a:ext cx="25769" cy="22099"/>
            </a:xfrm>
            <a:custGeom>
              <a:avLst/>
              <a:gdLst/>
              <a:ahLst/>
              <a:cxnLst/>
              <a:rect l="l" t="t" r="r" b="b"/>
              <a:pathLst>
                <a:path w="983" h="843" extrusionOk="0">
                  <a:moveTo>
                    <a:pt x="564" y="1"/>
                  </a:moveTo>
                  <a:cubicBezTo>
                    <a:pt x="188" y="1"/>
                    <a:pt x="1" y="448"/>
                    <a:pt x="261" y="722"/>
                  </a:cubicBezTo>
                  <a:cubicBezTo>
                    <a:pt x="348" y="806"/>
                    <a:pt x="454" y="843"/>
                    <a:pt x="557" y="843"/>
                  </a:cubicBezTo>
                  <a:cubicBezTo>
                    <a:pt x="775" y="843"/>
                    <a:pt x="982" y="674"/>
                    <a:pt x="982" y="419"/>
                  </a:cubicBezTo>
                  <a:cubicBezTo>
                    <a:pt x="982" y="188"/>
                    <a:pt x="795" y="1"/>
                    <a:pt x="564" y="1"/>
                  </a:cubicBezTo>
                  <a:close/>
                </a:path>
              </a:pathLst>
            </a:custGeom>
            <a:solidFill>
              <a:srgbClr val="A7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" name="Google Shape;15160;p85"/>
            <p:cNvSpPr/>
            <p:nvPr/>
          </p:nvSpPr>
          <p:spPr>
            <a:xfrm>
              <a:off x="4782659" y="2002807"/>
              <a:ext cx="26136" cy="22099"/>
            </a:xfrm>
            <a:custGeom>
              <a:avLst/>
              <a:gdLst/>
              <a:ahLst/>
              <a:cxnLst/>
              <a:rect l="l" t="t" r="r" b="b"/>
              <a:pathLst>
                <a:path w="997" h="843" extrusionOk="0">
                  <a:moveTo>
                    <a:pt x="563" y="1"/>
                  </a:moveTo>
                  <a:cubicBezTo>
                    <a:pt x="188" y="1"/>
                    <a:pt x="0" y="448"/>
                    <a:pt x="275" y="722"/>
                  </a:cubicBezTo>
                  <a:cubicBezTo>
                    <a:pt x="358" y="806"/>
                    <a:pt x="462" y="843"/>
                    <a:pt x="565" y="843"/>
                  </a:cubicBezTo>
                  <a:cubicBezTo>
                    <a:pt x="783" y="843"/>
                    <a:pt x="996" y="674"/>
                    <a:pt x="996" y="419"/>
                  </a:cubicBezTo>
                  <a:cubicBezTo>
                    <a:pt x="996" y="188"/>
                    <a:pt x="794" y="1"/>
                    <a:pt x="563" y="1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" name="Google Shape;15161;p85"/>
            <p:cNvSpPr/>
            <p:nvPr/>
          </p:nvSpPr>
          <p:spPr>
            <a:xfrm>
              <a:off x="4704696" y="2002807"/>
              <a:ext cx="18953" cy="22099"/>
            </a:xfrm>
            <a:custGeom>
              <a:avLst/>
              <a:gdLst/>
              <a:ahLst/>
              <a:cxnLst/>
              <a:rect l="l" t="t" r="r" b="b"/>
              <a:pathLst>
                <a:path w="723" h="843" extrusionOk="0">
                  <a:moveTo>
                    <a:pt x="289" y="1"/>
                  </a:moveTo>
                  <a:cubicBezTo>
                    <a:pt x="549" y="260"/>
                    <a:pt x="376" y="708"/>
                    <a:pt x="1" y="722"/>
                  </a:cubicBezTo>
                  <a:cubicBezTo>
                    <a:pt x="89" y="806"/>
                    <a:pt x="194" y="843"/>
                    <a:pt x="297" y="843"/>
                  </a:cubicBezTo>
                  <a:cubicBezTo>
                    <a:pt x="516" y="843"/>
                    <a:pt x="723" y="674"/>
                    <a:pt x="723" y="419"/>
                  </a:cubicBezTo>
                  <a:cubicBezTo>
                    <a:pt x="708" y="188"/>
                    <a:pt x="520" y="1"/>
                    <a:pt x="289" y="1"/>
                  </a:cubicBezTo>
                  <a:close/>
                </a:path>
              </a:pathLst>
            </a:custGeom>
            <a:solidFill>
              <a:srgbClr val="92A3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" name="Google Shape;15162;p85"/>
            <p:cNvSpPr/>
            <p:nvPr/>
          </p:nvSpPr>
          <p:spPr>
            <a:xfrm>
              <a:off x="4747452" y="2002807"/>
              <a:ext cx="18586" cy="22099"/>
            </a:xfrm>
            <a:custGeom>
              <a:avLst/>
              <a:gdLst/>
              <a:ahLst/>
              <a:cxnLst/>
              <a:rect l="l" t="t" r="r" b="b"/>
              <a:pathLst>
                <a:path w="709" h="843" extrusionOk="0">
                  <a:moveTo>
                    <a:pt x="275" y="1"/>
                  </a:moveTo>
                  <a:cubicBezTo>
                    <a:pt x="549" y="260"/>
                    <a:pt x="376" y="722"/>
                    <a:pt x="1" y="722"/>
                  </a:cubicBezTo>
                  <a:cubicBezTo>
                    <a:pt x="84" y="806"/>
                    <a:pt x="186" y="843"/>
                    <a:pt x="287" y="843"/>
                  </a:cubicBezTo>
                  <a:cubicBezTo>
                    <a:pt x="501" y="843"/>
                    <a:pt x="708" y="674"/>
                    <a:pt x="708" y="419"/>
                  </a:cubicBezTo>
                  <a:cubicBezTo>
                    <a:pt x="708" y="188"/>
                    <a:pt x="521" y="1"/>
                    <a:pt x="290" y="1"/>
                  </a:cubicBezTo>
                  <a:close/>
                </a:path>
              </a:pathLst>
            </a:custGeom>
            <a:solidFill>
              <a:srgbClr val="D6DE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" name="Google Shape;15163;p85"/>
            <p:cNvSpPr/>
            <p:nvPr/>
          </p:nvSpPr>
          <p:spPr>
            <a:xfrm>
              <a:off x="4789842" y="2002807"/>
              <a:ext cx="18953" cy="22099"/>
            </a:xfrm>
            <a:custGeom>
              <a:avLst/>
              <a:gdLst/>
              <a:ahLst/>
              <a:cxnLst/>
              <a:rect l="l" t="t" r="r" b="b"/>
              <a:pathLst>
                <a:path w="723" h="843" extrusionOk="0">
                  <a:moveTo>
                    <a:pt x="289" y="1"/>
                  </a:moveTo>
                  <a:cubicBezTo>
                    <a:pt x="549" y="260"/>
                    <a:pt x="376" y="708"/>
                    <a:pt x="1" y="722"/>
                  </a:cubicBezTo>
                  <a:cubicBezTo>
                    <a:pt x="89" y="806"/>
                    <a:pt x="194" y="843"/>
                    <a:pt x="297" y="843"/>
                  </a:cubicBezTo>
                  <a:cubicBezTo>
                    <a:pt x="516" y="843"/>
                    <a:pt x="722" y="674"/>
                    <a:pt x="722" y="419"/>
                  </a:cubicBezTo>
                  <a:cubicBezTo>
                    <a:pt x="708" y="188"/>
                    <a:pt x="520" y="1"/>
                    <a:pt x="289" y="1"/>
                  </a:cubicBezTo>
                  <a:close/>
                </a:path>
              </a:pathLst>
            </a:custGeom>
            <a:solidFill>
              <a:srgbClr val="92A9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" name="Google Shape;15164;p85"/>
            <p:cNvSpPr/>
            <p:nvPr/>
          </p:nvSpPr>
          <p:spPr>
            <a:xfrm>
              <a:off x="4701288" y="2080378"/>
              <a:ext cx="179022" cy="242594"/>
            </a:xfrm>
            <a:custGeom>
              <a:avLst/>
              <a:gdLst/>
              <a:ahLst/>
              <a:cxnLst/>
              <a:rect l="l" t="t" r="r" b="b"/>
              <a:pathLst>
                <a:path w="6829" h="9254" extrusionOk="0">
                  <a:moveTo>
                    <a:pt x="780" y="1"/>
                  </a:moveTo>
                  <a:cubicBezTo>
                    <a:pt x="347" y="1"/>
                    <a:pt x="1" y="347"/>
                    <a:pt x="1" y="780"/>
                  </a:cubicBezTo>
                  <a:lnTo>
                    <a:pt x="1" y="8474"/>
                  </a:lnTo>
                  <a:cubicBezTo>
                    <a:pt x="1" y="8907"/>
                    <a:pt x="347" y="9254"/>
                    <a:pt x="780" y="9254"/>
                  </a:cubicBezTo>
                  <a:lnTo>
                    <a:pt x="6049" y="9254"/>
                  </a:lnTo>
                  <a:cubicBezTo>
                    <a:pt x="6482" y="9254"/>
                    <a:pt x="6829" y="8907"/>
                    <a:pt x="6829" y="8474"/>
                  </a:cubicBezTo>
                  <a:lnTo>
                    <a:pt x="6829" y="780"/>
                  </a:lnTo>
                  <a:cubicBezTo>
                    <a:pt x="6829" y="347"/>
                    <a:pt x="6482" y="1"/>
                    <a:pt x="6049" y="1"/>
                  </a:cubicBezTo>
                  <a:close/>
                </a:path>
              </a:pathLst>
            </a:custGeom>
            <a:solidFill>
              <a:srgbClr val="A7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" name="Google Shape;15165;p85"/>
            <p:cNvSpPr/>
            <p:nvPr/>
          </p:nvSpPr>
          <p:spPr>
            <a:xfrm>
              <a:off x="4839415" y="2080011"/>
              <a:ext cx="40895" cy="242961"/>
            </a:xfrm>
            <a:custGeom>
              <a:avLst/>
              <a:gdLst/>
              <a:ahLst/>
              <a:cxnLst/>
              <a:rect l="l" t="t" r="r" b="b"/>
              <a:pathLst>
                <a:path w="1560" h="9268" extrusionOk="0">
                  <a:moveTo>
                    <a:pt x="780" y="0"/>
                  </a:moveTo>
                  <a:lnTo>
                    <a:pt x="1" y="29"/>
                  </a:lnTo>
                  <a:cubicBezTo>
                    <a:pt x="419" y="29"/>
                    <a:pt x="780" y="376"/>
                    <a:pt x="780" y="809"/>
                  </a:cubicBezTo>
                  <a:lnTo>
                    <a:pt x="780" y="8517"/>
                  </a:lnTo>
                  <a:cubicBezTo>
                    <a:pt x="780" y="8864"/>
                    <a:pt x="535" y="9181"/>
                    <a:pt x="203" y="9268"/>
                  </a:cubicBezTo>
                  <a:lnTo>
                    <a:pt x="780" y="9268"/>
                  </a:lnTo>
                  <a:cubicBezTo>
                    <a:pt x="1213" y="9268"/>
                    <a:pt x="1560" y="8921"/>
                    <a:pt x="1560" y="8488"/>
                  </a:cubicBezTo>
                  <a:lnTo>
                    <a:pt x="1560" y="794"/>
                  </a:lnTo>
                  <a:cubicBezTo>
                    <a:pt x="1560" y="361"/>
                    <a:pt x="1213" y="0"/>
                    <a:pt x="780" y="0"/>
                  </a:cubicBezTo>
                  <a:close/>
                </a:path>
              </a:pathLst>
            </a:custGeom>
            <a:solidFill>
              <a:srgbClr val="D6DE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" name="Google Shape;15166;p85"/>
            <p:cNvSpPr/>
            <p:nvPr/>
          </p:nvSpPr>
          <p:spPr>
            <a:xfrm>
              <a:off x="4695625" y="2074715"/>
              <a:ext cx="190373" cy="253578"/>
            </a:xfrm>
            <a:custGeom>
              <a:avLst/>
              <a:gdLst/>
              <a:ahLst/>
              <a:cxnLst/>
              <a:rect l="l" t="t" r="r" b="b"/>
              <a:pathLst>
                <a:path w="7262" h="9673" extrusionOk="0">
                  <a:moveTo>
                    <a:pt x="996" y="0"/>
                  </a:moveTo>
                  <a:cubicBezTo>
                    <a:pt x="708" y="0"/>
                    <a:pt x="708" y="419"/>
                    <a:pt x="996" y="419"/>
                  </a:cubicBezTo>
                  <a:lnTo>
                    <a:pt x="1761" y="419"/>
                  </a:lnTo>
                  <a:cubicBezTo>
                    <a:pt x="2036" y="419"/>
                    <a:pt x="2036" y="0"/>
                    <a:pt x="1761" y="0"/>
                  </a:cubicBezTo>
                  <a:close/>
                  <a:moveTo>
                    <a:pt x="2526" y="0"/>
                  </a:moveTo>
                  <a:cubicBezTo>
                    <a:pt x="2252" y="0"/>
                    <a:pt x="2252" y="419"/>
                    <a:pt x="2526" y="419"/>
                  </a:cubicBezTo>
                  <a:lnTo>
                    <a:pt x="3306" y="419"/>
                  </a:lnTo>
                  <a:cubicBezTo>
                    <a:pt x="3580" y="419"/>
                    <a:pt x="3580" y="0"/>
                    <a:pt x="3306" y="0"/>
                  </a:cubicBezTo>
                  <a:close/>
                  <a:moveTo>
                    <a:pt x="4071" y="0"/>
                  </a:moveTo>
                  <a:cubicBezTo>
                    <a:pt x="3797" y="0"/>
                    <a:pt x="3797" y="419"/>
                    <a:pt x="4071" y="419"/>
                  </a:cubicBezTo>
                  <a:lnTo>
                    <a:pt x="4851" y="419"/>
                  </a:lnTo>
                  <a:cubicBezTo>
                    <a:pt x="5125" y="419"/>
                    <a:pt x="5125" y="0"/>
                    <a:pt x="4851" y="0"/>
                  </a:cubicBezTo>
                  <a:close/>
                  <a:moveTo>
                    <a:pt x="5616" y="0"/>
                  </a:moveTo>
                  <a:cubicBezTo>
                    <a:pt x="5341" y="0"/>
                    <a:pt x="5341" y="433"/>
                    <a:pt x="5616" y="433"/>
                  </a:cubicBezTo>
                  <a:lnTo>
                    <a:pt x="6395" y="433"/>
                  </a:lnTo>
                  <a:cubicBezTo>
                    <a:pt x="6641" y="433"/>
                    <a:pt x="6669" y="73"/>
                    <a:pt x="6424" y="15"/>
                  </a:cubicBezTo>
                  <a:cubicBezTo>
                    <a:pt x="6366" y="15"/>
                    <a:pt x="6323" y="15"/>
                    <a:pt x="6265" y="0"/>
                  </a:cubicBezTo>
                  <a:close/>
                  <a:moveTo>
                    <a:pt x="338" y="343"/>
                  </a:moveTo>
                  <a:cubicBezTo>
                    <a:pt x="273" y="343"/>
                    <a:pt x="207" y="374"/>
                    <a:pt x="159" y="448"/>
                  </a:cubicBezTo>
                  <a:cubicBezTo>
                    <a:pt x="58" y="607"/>
                    <a:pt x="0" y="794"/>
                    <a:pt x="0" y="996"/>
                  </a:cubicBezTo>
                  <a:lnTo>
                    <a:pt x="0" y="1300"/>
                  </a:lnTo>
                  <a:cubicBezTo>
                    <a:pt x="0" y="1415"/>
                    <a:pt x="101" y="1516"/>
                    <a:pt x="217" y="1516"/>
                  </a:cubicBezTo>
                  <a:cubicBezTo>
                    <a:pt x="332" y="1516"/>
                    <a:pt x="419" y="1429"/>
                    <a:pt x="433" y="1314"/>
                  </a:cubicBezTo>
                  <a:lnTo>
                    <a:pt x="433" y="996"/>
                  </a:lnTo>
                  <a:cubicBezTo>
                    <a:pt x="433" y="881"/>
                    <a:pt x="462" y="765"/>
                    <a:pt x="520" y="679"/>
                  </a:cubicBezTo>
                  <a:cubicBezTo>
                    <a:pt x="631" y="507"/>
                    <a:pt x="488" y="343"/>
                    <a:pt x="338" y="343"/>
                  </a:cubicBezTo>
                  <a:close/>
                  <a:moveTo>
                    <a:pt x="6985" y="453"/>
                  </a:moveTo>
                  <a:cubicBezTo>
                    <a:pt x="6846" y="453"/>
                    <a:pt x="6709" y="589"/>
                    <a:pt x="6785" y="751"/>
                  </a:cubicBezTo>
                  <a:cubicBezTo>
                    <a:pt x="6814" y="823"/>
                    <a:pt x="6828" y="910"/>
                    <a:pt x="6828" y="996"/>
                  </a:cubicBezTo>
                  <a:lnTo>
                    <a:pt x="6828" y="1429"/>
                  </a:lnTo>
                  <a:cubicBezTo>
                    <a:pt x="6828" y="1545"/>
                    <a:pt x="6929" y="1632"/>
                    <a:pt x="7045" y="1632"/>
                  </a:cubicBezTo>
                  <a:cubicBezTo>
                    <a:pt x="7160" y="1632"/>
                    <a:pt x="7261" y="1545"/>
                    <a:pt x="7261" y="1429"/>
                  </a:cubicBezTo>
                  <a:lnTo>
                    <a:pt x="7261" y="982"/>
                  </a:lnTo>
                  <a:cubicBezTo>
                    <a:pt x="7261" y="838"/>
                    <a:pt x="7218" y="708"/>
                    <a:pt x="7175" y="578"/>
                  </a:cubicBezTo>
                  <a:cubicBezTo>
                    <a:pt x="7130" y="489"/>
                    <a:pt x="7058" y="453"/>
                    <a:pt x="6985" y="453"/>
                  </a:cubicBezTo>
                  <a:close/>
                  <a:moveTo>
                    <a:pt x="210" y="1862"/>
                  </a:moveTo>
                  <a:cubicBezTo>
                    <a:pt x="105" y="1862"/>
                    <a:pt x="0" y="1935"/>
                    <a:pt x="0" y="2079"/>
                  </a:cubicBezTo>
                  <a:lnTo>
                    <a:pt x="0" y="2844"/>
                  </a:lnTo>
                  <a:cubicBezTo>
                    <a:pt x="0" y="2960"/>
                    <a:pt x="101" y="3061"/>
                    <a:pt x="217" y="3061"/>
                  </a:cubicBezTo>
                  <a:cubicBezTo>
                    <a:pt x="332" y="3061"/>
                    <a:pt x="419" y="2960"/>
                    <a:pt x="419" y="2844"/>
                  </a:cubicBezTo>
                  <a:lnTo>
                    <a:pt x="419" y="2079"/>
                  </a:lnTo>
                  <a:cubicBezTo>
                    <a:pt x="419" y="1935"/>
                    <a:pt x="314" y="1862"/>
                    <a:pt x="210" y="1862"/>
                  </a:cubicBezTo>
                  <a:close/>
                  <a:moveTo>
                    <a:pt x="7052" y="1992"/>
                  </a:moveTo>
                  <a:cubicBezTo>
                    <a:pt x="6947" y="1992"/>
                    <a:pt x="6843" y="2065"/>
                    <a:pt x="6843" y="2209"/>
                  </a:cubicBezTo>
                  <a:lnTo>
                    <a:pt x="6843" y="2974"/>
                  </a:lnTo>
                  <a:cubicBezTo>
                    <a:pt x="6843" y="3089"/>
                    <a:pt x="6929" y="3176"/>
                    <a:pt x="7045" y="3176"/>
                  </a:cubicBezTo>
                  <a:cubicBezTo>
                    <a:pt x="7160" y="3176"/>
                    <a:pt x="7261" y="3089"/>
                    <a:pt x="7261" y="2974"/>
                  </a:cubicBezTo>
                  <a:lnTo>
                    <a:pt x="7261" y="2209"/>
                  </a:lnTo>
                  <a:cubicBezTo>
                    <a:pt x="7261" y="2065"/>
                    <a:pt x="7157" y="1992"/>
                    <a:pt x="7052" y="1992"/>
                  </a:cubicBezTo>
                  <a:close/>
                  <a:moveTo>
                    <a:pt x="210" y="3407"/>
                  </a:moveTo>
                  <a:cubicBezTo>
                    <a:pt x="105" y="3407"/>
                    <a:pt x="0" y="3479"/>
                    <a:pt x="0" y="3624"/>
                  </a:cubicBezTo>
                  <a:lnTo>
                    <a:pt x="0" y="4389"/>
                  </a:lnTo>
                  <a:cubicBezTo>
                    <a:pt x="0" y="4504"/>
                    <a:pt x="101" y="4605"/>
                    <a:pt x="217" y="4605"/>
                  </a:cubicBezTo>
                  <a:cubicBezTo>
                    <a:pt x="332" y="4605"/>
                    <a:pt x="419" y="4504"/>
                    <a:pt x="419" y="4389"/>
                  </a:cubicBezTo>
                  <a:lnTo>
                    <a:pt x="419" y="3624"/>
                  </a:lnTo>
                  <a:cubicBezTo>
                    <a:pt x="419" y="3479"/>
                    <a:pt x="314" y="3407"/>
                    <a:pt x="210" y="3407"/>
                  </a:cubicBezTo>
                  <a:close/>
                  <a:moveTo>
                    <a:pt x="7039" y="3519"/>
                  </a:moveTo>
                  <a:cubicBezTo>
                    <a:pt x="6933" y="3519"/>
                    <a:pt x="6828" y="3588"/>
                    <a:pt x="6828" y="3725"/>
                  </a:cubicBezTo>
                  <a:lnTo>
                    <a:pt x="6828" y="4504"/>
                  </a:lnTo>
                  <a:cubicBezTo>
                    <a:pt x="6828" y="4612"/>
                    <a:pt x="6917" y="4708"/>
                    <a:pt x="7023" y="4708"/>
                  </a:cubicBezTo>
                  <a:cubicBezTo>
                    <a:pt x="7030" y="4708"/>
                    <a:pt x="7037" y="4707"/>
                    <a:pt x="7045" y="4706"/>
                  </a:cubicBezTo>
                  <a:lnTo>
                    <a:pt x="7045" y="4721"/>
                  </a:lnTo>
                  <a:cubicBezTo>
                    <a:pt x="7160" y="4721"/>
                    <a:pt x="7261" y="4620"/>
                    <a:pt x="7261" y="4504"/>
                  </a:cubicBezTo>
                  <a:lnTo>
                    <a:pt x="7261" y="3725"/>
                  </a:lnTo>
                  <a:cubicBezTo>
                    <a:pt x="7254" y="3588"/>
                    <a:pt x="7146" y="3519"/>
                    <a:pt x="7039" y="3519"/>
                  </a:cubicBezTo>
                  <a:close/>
                  <a:moveTo>
                    <a:pt x="210" y="4937"/>
                  </a:moveTo>
                  <a:cubicBezTo>
                    <a:pt x="105" y="4937"/>
                    <a:pt x="0" y="5009"/>
                    <a:pt x="0" y="5154"/>
                  </a:cubicBezTo>
                  <a:lnTo>
                    <a:pt x="0" y="5919"/>
                  </a:lnTo>
                  <a:cubicBezTo>
                    <a:pt x="0" y="6034"/>
                    <a:pt x="87" y="6135"/>
                    <a:pt x="217" y="6135"/>
                  </a:cubicBezTo>
                  <a:cubicBezTo>
                    <a:pt x="332" y="6135"/>
                    <a:pt x="419" y="6034"/>
                    <a:pt x="419" y="5919"/>
                  </a:cubicBezTo>
                  <a:lnTo>
                    <a:pt x="419" y="5154"/>
                  </a:lnTo>
                  <a:cubicBezTo>
                    <a:pt x="419" y="5009"/>
                    <a:pt x="314" y="4937"/>
                    <a:pt x="210" y="4937"/>
                  </a:cubicBezTo>
                  <a:close/>
                  <a:moveTo>
                    <a:pt x="7039" y="5064"/>
                  </a:moveTo>
                  <a:cubicBezTo>
                    <a:pt x="6933" y="5064"/>
                    <a:pt x="6828" y="5132"/>
                    <a:pt x="6828" y="5269"/>
                  </a:cubicBezTo>
                  <a:lnTo>
                    <a:pt x="6828" y="6049"/>
                  </a:lnTo>
                  <a:cubicBezTo>
                    <a:pt x="6828" y="6164"/>
                    <a:pt x="6929" y="6251"/>
                    <a:pt x="7045" y="6251"/>
                  </a:cubicBezTo>
                  <a:lnTo>
                    <a:pt x="7045" y="6265"/>
                  </a:lnTo>
                  <a:cubicBezTo>
                    <a:pt x="7160" y="6265"/>
                    <a:pt x="7261" y="6164"/>
                    <a:pt x="7261" y="6049"/>
                  </a:cubicBezTo>
                  <a:lnTo>
                    <a:pt x="7261" y="5269"/>
                  </a:lnTo>
                  <a:cubicBezTo>
                    <a:pt x="7254" y="5132"/>
                    <a:pt x="7146" y="5064"/>
                    <a:pt x="7039" y="5064"/>
                  </a:cubicBezTo>
                  <a:close/>
                  <a:moveTo>
                    <a:pt x="210" y="6482"/>
                  </a:moveTo>
                  <a:cubicBezTo>
                    <a:pt x="105" y="6482"/>
                    <a:pt x="0" y="6554"/>
                    <a:pt x="0" y="6698"/>
                  </a:cubicBezTo>
                  <a:lnTo>
                    <a:pt x="0" y="7463"/>
                  </a:lnTo>
                  <a:cubicBezTo>
                    <a:pt x="0" y="7579"/>
                    <a:pt x="87" y="7680"/>
                    <a:pt x="217" y="7680"/>
                  </a:cubicBezTo>
                  <a:cubicBezTo>
                    <a:pt x="332" y="7680"/>
                    <a:pt x="419" y="7579"/>
                    <a:pt x="419" y="7463"/>
                  </a:cubicBezTo>
                  <a:lnTo>
                    <a:pt x="419" y="6698"/>
                  </a:lnTo>
                  <a:cubicBezTo>
                    <a:pt x="419" y="6554"/>
                    <a:pt x="314" y="6482"/>
                    <a:pt x="210" y="6482"/>
                  </a:cubicBezTo>
                  <a:close/>
                  <a:moveTo>
                    <a:pt x="7039" y="6608"/>
                  </a:moveTo>
                  <a:cubicBezTo>
                    <a:pt x="6933" y="6608"/>
                    <a:pt x="6828" y="6677"/>
                    <a:pt x="6828" y="6814"/>
                  </a:cubicBezTo>
                  <a:lnTo>
                    <a:pt x="6828" y="7593"/>
                  </a:lnTo>
                  <a:cubicBezTo>
                    <a:pt x="6828" y="7709"/>
                    <a:pt x="6929" y="7795"/>
                    <a:pt x="7045" y="7795"/>
                  </a:cubicBezTo>
                  <a:lnTo>
                    <a:pt x="7045" y="7810"/>
                  </a:lnTo>
                  <a:cubicBezTo>
                    <a:pt x="7160" y="7810"/>
                    <a:pt x="7261" y="7709"/>
                    <a:pt x="7261" y="7593"/>
                  </a:cubicBezTo>
                  <a:lnTo>
                    <a:pt x="7261" y="6814"/>
                  </a:lnTo>
                  <a:cubicBezTo>
                    <a:pt x="7254" y="6677"/>
                    <a:pt x="7146" y="6608"/>
                    <a:pt x="7039" y="6608"/>
                  </a:cubicBezTo>
                  <a:close/>
                  <a:moveTo>
                    <a:pt x="210" y="8026"/>
                  </a:moveTo>
                  <a:cubicBezTo>
                    <a:pt x="105" y="8026"/>
                    <a:pt x="0" y="8099"/>
                    <a:pt x="0" y="8243"/>
                  </a:cubicBezTo>
                  <a:lnTo>
                    <a:pt x="0" y="8676"/>
                  </a:lnTo>
                  <a:cubicBezTo>
                    <a:pt x="0" y="8820"/>
                    <a:pt x="29" y="8965"/>
                    <a:pt x="87" y="9080"/>
                  </a:cubicBezTo>
                  <a:cubicBezTo>
                    <a:pt x="116" y="9167"/>
                    <a:pt x="188" y="9210"/>
                    <a:pt x="275" y="9210"/>
                  </a:cubicBezTo>
                  <a:cubicBezTo>
                    <a:pt x="433" y="9210"/>
                    <a:pt x="534" y="9051"/>
                    <a:pt x="477" y="8907"/>
                  </a:cubicBezTo>
                  <a:cubicBezTo>
                    <a:pt x="433" y="8835"/>
                    <a:pt x="419" y="8763"/>
                    <a:pt x="419" y="8676"/>
                  </a:cubicBezTo>
                  <a:lnTo>
                    <a:pt x="419" y="8243"/>
                  </a:lnTo>
                  <a:cubicBezTo>
                    <a:pt x="419" y="8099"/>
                    <a:pt x="314" y="8026"/>
                    <a:pt x="210" y="8026"/>
                  </a:cubicBezTo>
                  <a:close/>
                  <a:moveTo>
                    <a:pt x="7038" y="8153"/>
                  </a:moveTo>
                  <a:cubicBezTo>
                    <a:pt x="6933" y="8153"/>
                    <a:pt x="6828" y="8221"/>
                    <a:pt x="6828" y="8358"/>
                  </a:cubicBezTo>
                  <a:lnTo>
                    <a:pt x="6828" y="8676"/>
                  </a:lnTo>
                  <a:cubicBezTo>
                    <a:pt x="6828" y="8791"/>
                    <a:pt x="6799" y="8893"/>
                    <a:pt x="6742" y="8994"/>
                  </a:cubicBezTo>
                  <a:cubicBezTo>
                    <a:pt x="6644" y="9133"/>
                    <a:pt x="6735" y="9312"/>
                    <a:pt x="6896" y="9312"/>
                  </a:cubicBezTo>
                  <a:cubicBezTo>
                    <a:pt x="6902" y="9312"/>
                    <a:pt x="6909" y="9312"/>
                    <a:pt x="6915" y="9311"/>
                  </a:cubicBezTo>
                  <a:lnTo>
                    <a:pt x="6915" y="9326"/>
                  </a:lnTo>
                  <a:cubicBezTo>
                    <a:pt x="6987" y="9326"/>
                    <a:pt x="7059" y="9282"/>
                    <a:pt x="7088" y="9225"/>
                  </a:cubicBezTo>
                  <a:cubicBezTo>
                    <a:pt x="7189" y="9066"/>
                    <a:pt x="7247" y="8878"/>
                    <a:pt x="7247" y="8676"/>
                  </a:cubicBezTo>
                  <a:lnTo>
                    <a:pt x="7247" y="8358"/>
                  </a:lnTo>
                  <a:cubicBezTo>
                    <a:pt x="7247" y="8221"/>
                    <a:pt x="7142" y="8153"/>
                    <a:pt x="7038" y="8153"/>
                  </a:cubicBezTo>
                  <a:close/>
                  <a:moveTo>
                    <a:pt x="846" y="9248"/>
                  </a:moveTo>
                  <a:cubicBezTo>
                    <a:pt x="613" y="9248"/>
                    <a:pt x="567" y="9631"/>
                    <a:pt x="838" y="9672"/>
                  </a:cubicBezTo>
                  <a:lnTo>
                    <a:pt x="1631" y="9672"/>
                  </a:lnTo>
                  <a:cubicBezTo>
                    <a:pt x="1920" y="9672"/>
                    <a:pt x="1920" y="9253"/>
                    <a:pt x="1631" y="9253"/>
                  </a:cubicBezTo>
                  <a:lnTo>
                    <a:pt x="895" y="9253"/>
                  </a:lnTo>
                  <a:cubicBezTo>
                    <a:pt x="878" y="9250"/>
                    <a:pt x="862" y="9248"/>
                    <a:pt x="846" y="9248"/>
                  </a:cubicBezTo>
                  <a:close/>
                  <a:moveTo>
                    <a:pt x="2411" y="9253"/>
                  </a:moveTo>
                  <a:cubicBezTo>
                    <a:pt x="2122" y="9253"/>
                    <a:pt x="2122" y="9672"/>
                    <a:pt x="2411" y="9672"/>
                  </a:cubicBezTo>
                  <a:lnTo>
                    <a:pt x="3176" y="9672"/>
                  </a:lnTo>
                  <a:cubicBezTo>
                    <a:pt x="3465" y="9672"/>
                    <a:pt x="3465" y="9253"/>
                    <a:pt x="3176" y="9253"/>
                  </a:cubicBezTo>
                  <a:close/>
                  <a:moveTo>
                    <a:pt x="3956" y="9253"/>
                  </a:moveTo>
                  <a:cubicBezTo>
                    <a:pt x="3667" y="9253"/>
                    <a:pt x="3667" y="9672"/>
                    <a:pt x="3956" y="9672"/>
                  </a:cubicBezTo>
                  <a:lnTo>
                    <a:pt x="4721" y="9672"/>
                  </a:lnTo>
                  <a:cubicBezTo>
                    <a:pt x="4995" y="9672"/>
                    <a:pt x="4995" y="9253"/>
                    <a:pt x="4721" y="9253"/>
                  </a:cubicBezTo>
                  <a:close/>
                  <a:moveTo>
                    <a:pt x="5500" y="9253"/>
                  </a:moveTo>
                  <a:cubicBezTo>
                    <a:pt x="5211" y="9253"/>
                    <a:pt x="5211" y="9672"/>
                    <a:pt x="5500" y="9672"/>
                  </a:cubicBezTo>
                  <a:lnTo>
                    <a:pt x="6265" y="9672"/>
                  </a:lnTo>
                  <a:cubicBezTo>
                    <a:pt x="6554" y="9672"/>
                    <a:pt x="6554" y="9253"/>
                    <a:pt x="6265" y="9253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" name="Google Shape;15167;p85"/>
            <p:cNvSpPr/>
            <p:nvPr/>
          </p:nvSpPr>
          <p:spPr>
            <a:xfrm>
              <a:off x="4913970" y="2083025"/>
              <a:ext cx="105620" cy="95029"/>
            </a:xfrm>
            <a:custGeom>
              <a:avLst/>
              <a:gdLst/>
              <a:ahLst/>
              <a:cxnLst/>
              <a:rect l="l" t="t" r="r" b="b"/>
              <a:pathLst>
                <a:path w="4029" h="3625" extrusionOk="0">
                  <a:moveTo>
                    <a:pt x="289" y="1"/>
                  </a:moveTo>
                  <a:cubicBezTo>
                    <a:pt x="159" y="73"/>
                    <a:pt x="58" y="189"/>
                    <a:pt x="1" y="318"/>
                  </a:cubicBezTo>
                  <a:lnTo>
                    <a:pt x="1689" y="1820"/>
                  </a:lnTo>
                  <a:lnTo>
                    <a:pt x="1" y="3307"/>
                  </a:lnTo>
                  <a:cubicBezTo>
                    <a:pt x="73" y="3437"/>
                    <a:pt x="174" y="3552"/>
                    <a:pt x="289" y="3624"/>
                  </a:cubicBezTo>
                  <a:lnTo>
                    <a:pt x="2007" y="2094"/>
                  </a:lnTo>
                  <a:lnTo>
                    <a:pt x="3739" y="3624"/>
                  </a:lnTo>
                  <a:cubicBezTo>
                    <a:pt x="3855" y="3552"/>
                    <a:pt x="3956" y="3437"/>
                    <a:pt x="4028" y="3321"/>
                  </a:cubicBezTo>
                  <a:lnTo>
                    <a:pt x="2325" y="1820"/>
                  </a:lnTo>
                  <a:lnTo>
                    <a:pt x="4028" y="318"/>
                  </a:lnTo>
                  <a:cubicBezTo>
                    <a:pt x="3970" y="189"/>
                    <a:pt x="3869" y="73"/>
                    <a:pt x="3739" y="1"/>
                  </a:cubicBezTo>
                  <a:lnTo>
                    <a:pt x="2022" y="1531"/>
                  </a:lnTo>
                  <a:lnTo>
                    <a:pt x="289" y="1"/>
                  </a:ln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" name="Google Shape;15168;p85"/>
            <p:cNvSpPr/>
            <p:nvPr/>
          </p:nvSpPr>
          <p:spPr>
            <a:xfrm>
              <a:off x="4913970" y="2224953"/>
              <a:ext cx="105620" cy="95003"/>
            </a:xfrm>
            <a:custGeom>
              <a:avLst/>
              <a:gdLst/>
              <a:ahLst/>
              <a:cxnLst/>
              <a:rect l="l" t="t" r="r" b="b"/>
              <a:pathLst>
                <a:path w="4029" h="3624" extrusionOk="0">
                  <a:moveTo>
                    <a:pt x="289" y="0"/>
                  </a:moveTo>
                  <a:cubicBezTo>
                    <a:pt x="174" y="72"/>
                    <a:pt x="73" y="188"/>
                    <a:pt x="1" y="318"/>
                  </a:cubicBezTo>
                  <a:lnTo>
                    <a:pt x="1704" y="1819"/>
                  </a:lnTo>
                  <a:lnTo>
                    <a:pt x="1" y="3320"/>
                  </a:lnTo>
                  <a:cubicBezTo>
                    <a:pt x="73" y="3436"/>
                    <a:pt x="174" y="3551"/>
                    <a:pt x="289" y="3623"/>
                  </a:cubicBezTo>
                  <a:lnTo>
                    <a:pt x="2022" y="2093"/>
                  </a:lnTo>
                  <a:lnTo>
                    <a:pt x="3739" y="3623"/>
                  </a:lnTo>
                  <a:cubicBezTo>
                    <a:pt x="3869" y="3551"/>
                    <a:pt x="3970" y="3436"/>
                    <a:pt x="4028" y="3320"/>
                  </a:cubicBezTo>
                  <a:lnTo>
                    <a:pt x="2339" y="1819"/>
                  </a:lnTo>
                  <a:lnTo>
                    <a:pt x="4028" y="318"/>
                  </a:lnTo>
                  <a:cubicBezTo>
                    <a:pt x="3970" y="188"/>
                    <a:pt x="3869" y="72"/>
                    <a:pt x="3739" y="0"/>
                  </a:cubicBezTo>
                  <a:lnTo>
                    <a:pt x="2022" y="1530"/>
                  </a:lnTo>
                  <a:lnTo>
                    <a:pt x="289" y="0"/>
                  </a:ln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2" name="Google Shape;15169;p85"/>
          <p:cNvGrpSpPr/>
          <p:nvPr/>
        </p:nvGrpSpPr>
        <p:grpSpPr>
          <a:xfrm>
            <a:off x="7537788" y="1139909"/>
            <a:ext cx="357651" cy="332275"/>
            <a:chOff x="7526242" y="1522968"/>
            <a:chExt cx="357651" cy="332275"/>
          </a:xfrm>
        </p:grpSpPr>
        <p:sp>
          <p:nvSpPr>
            <p:cNvPr id="293" name="Google Shape;15170;p85"/>
            <p:cNvSpPr/>
            <p:nvPr/>
          </p:nvSpPr>
          <p:spPr>
            <a:xfrm>
              <a:off x="7589814" y="1531304"/>
              <a:ext cx="187726" cy="323939"/>
            </a:xfrm>
            <a:custGeom>
              <a:avLst/>
              <a:gdLst/>
              <a:ahLst/>
              <a:cxnLst/>
              <a:rect l="l" t="t" r="r" b="b"/>
              <a:pathLst>
                <a:path w="7161" h="12357" extrusionOk="0">
                  <a:moveTo>
                    <a:pt x="852" y="0"/>
                  </a:moveTo>
                  <a:cubicBezTo>
                    <a:pt x="376" y="0"/>
                    <a:pt x="1" y="375"/>
                    <a:pt x="1" y="852"/>
                  </a:cubicBezTo>
                  <a:lnTo>
                    <a:pt x="1" y="11505"/>
                  </a:lnTo>
                  <a:cubicBezTo>
                    <a:pt x="1" y="11981"/>
                    <a:pt x="376" y="12357"/>
                    <a:pt x="852" y="12357"/>
                  </a:cubicBezTo>
                  <a:lnTo>
                    <a:pt x="6309" y="12357"/>
                  </a:lnTo>
                  <a:cubicBezTo>
                    <a:pt x="6785" y="12357"/>
                    <a:pt x="7161" y="11981"/>
                    <a:pt x="7161" y="11505"/>
                  </a:cubicBezTo>
                  <a:lnTo>
                    <a:pt x="7161" y="852"/>
                  </a:lnTo>
                  <a:cubicBezTo>
                    <a:pt x="7161" y="375"/>
                    <a:pt x="6785" y="0"/>
                    <a:pt x="6309" y="0"/>
                  </a:cubicBezTo>
                  <a:close/>
                </a:path>
              </a:pathLst>
            </a:custGeom>
            <a:solidFill>
              <a:srgbClr val="F8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" name="Google Shape;15171;p85"/>
            <p:cNvSpPr/>
            <p:nvPr/>
          </p:nvSpPr>
          <p:spPr>
            <a:xfrm>
              <a:off x="7739292" y="1531304"/>
              <a:ext cx="38248" cy="323939"/>
            </a:xfrm>
            <a:custGeom>
              <a:avLst/>
              <a:gdLst/>
              <a:ahLst/>
              <a:cxnLst/>
              <a:rect l="l" t="t" r="r" b="b"/>
              <a:pathLst>
                <a:path w="1459" h="12357" extrusionOk="0">
                  <a:moveTo>
                    <a:pt x="1" y="0"/>
                  </a:moveTo>
                  <a:cubicBezTo>
                    <a:pt x="463" y="0"/>
                    <a:pt x="852" y="375"/>
                    <a:pt x="852" y="852"/>
                  </a:cubicBezTo>
                  <a:lnTo>
                    <a:pt x="852" y="11505"/>
                  </a:lnTo>
                  <a:cubicBezTo>
                    <a:pt x="852" y="11981"/>
                    <a:pt x="463" y="12357"/>
                    <a:pt x="1" y="12357"/>
                  </a:cubicBezTo>
                  <a:lnTo>
                    <a:pt x="607" y="12357"/>
                  </a:lnTo>
                  <a:cubicBezTo>
                    <a:pt x="1083" y="12357"/>
                    <a:pt x="1459" y="11981"/>
                    <a:pt x="1459" y="11505"/>
                  </a:cubicBezTo>
                  <a:lnTo>
                    <a:pt x="1459" y="852"/>
                  </a:lnTo>
                  <a:cubicBezTo>
                    <a:pt x="1459" y="375"/>
                    <a:pt x="1083" y="0"/>
                    <a:pt x="607" y="0"/>
                  </a:cubicBezTo>
                  <a:close/>
                </a:path>
              </a:pathLst>
            </a:custGeom>
            <a:solidFill>
              <a:srgbClr val="F4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" name="Google Shape;15172;p85"/>
            <p:cNvSpPr/>
            <p:nvPr/>
          </p:nvSpPr>
          <p:spPr>
            <a:xfrm>
              <a:off x="7589814" y="1531304"/>
              <a:ext cx="187726" cy="53741"/>
            </a:xfrm>
            <a:custGeom>
              <a:avLst/>
              <a:gdLst/>
              <a:ahLst/>
              <a:cxnLst/>
              <a:rect l="l" t="t" r="r" b="b"/>
              <a:pathLst>
                <a:path w="7161" h="2050" extrusionOk="0">
                  <a:moveTo>
                    <a:pt x="852" y="0"/>
                  </a:moveTo>
                  <a:cubicBezTo>
                    <a:pt x="376" y="0"/>
                    <a:pt x="1" y="375"/>
                    <a:pt x="1" y="852"/>
                  </a:cubicBezTo>
                  <a:lnTo>
                    <a:pt x="1" y="2050"/>
                  </a:lnTo>
                  <a:lnTo>
                    <a:pt x="7161" y="2050"/>
                  </a:lnTo>
                  <a:lnTo>
                    <a:pt x="7161" y="852"/>
                  </a:lnTo>
                  <a:cubicBezTo>
                    <a:pt x="7161" y="375"/>
                    <a:pt x="6785" y="0"/>
                    <a:pt x="6309" y="0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" name="Google Shape;15173;p85"/>
            <p:cNvSpPr/>
            <p:nvPr/>
          </p:nvSpPr>
          <p:spPr>
            <a:xfrm>
              <a:off x="7739292" y="1531304"/>
              <a:ext cx="38248" cy="53741"/>
            </a:xfrm>
            <a:custGeom>
              <a:avLst/>
              <a:gdLst/>
              <a:ahLst/>
              <a:cxnLst/>
              <a:rect l="l" t="t" r="r" b="b"/>
              <a:pathLst>
                <a:path w="1459" h="2050" extrusionOk="0">
                  <a:moveTo>
                    <a:pt x="1" y="0"/>
                  </a:moveTo>
                  <a:cubicBezTo>
                    <a:pt x="463" y="0"/>
                    <a:pt x="852" y="375"/>
                    <a:pt x="852" y="852"/>
                  </a:cubicBezTo>
                  <a:lnTo>
                    <a:pt x="852" y="2050"/>
                  </a:lnTo>
                  <a:lnTo>
                    <a:pt x="1459" y="2050"/>
                  </a:lnTo>
                  <a:lnTo>
                    <a:pt x="1459" y="852"/>
                  </a:lnTo>
                  <a:cubicBezTo>
                    <a:pt x="1459" y="375"/>
                    <a:pt x="1083" y="0"/>
                    <a:pt x="607" y="0"/>
                  </a:cubicBezTo>
                  <a:close/>
                </a:path>
              </a:pathLst>
            </a:custGeom>
            <a:solidFill>
              <a:srgbClr val="A2B0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" name="Google Shape;15174;p85"/>
            <p:cNvSpPr/>
            <p:nvPr/>
          </p:nvSpPr>
          <p:spPr>
            <a:xfrm>
              <a:off x="7590207" y="1801476"/>
              <a:ext cx="187726" cy="53767"/>
            </a:xfrm>
            <a:custGeom>
              <a:avLst/>
              <a:gdLst/>
              <a:ahLst/>
              <a:cxnLst/>
              <a:rect l="l" t="t" r="r" b="b"/>
              <a:pathLst>
                <a:path w="7161" h="2051" extrusionOk="0">
                  <a:moveTo>
                    <a:pt x="0" y="1"/>
                  </a:moveTo>
                  <a:lnTo>
                    <a:pt x="0" y="1199"/>
                  </a:lnTo>
                  <a:cubicBezTo>
                    <a:pt x="0" y="1675"/>
                    <a:pt x="375" y="2051"/>
                    <a:pt x="852" y="2051"/>
                  </a:cubicBezTo>
                  <a:lnTo>
                    <a:pt x="6308" y="2051"/>
                  </a:lnTo>
                  <a:cubicBezTo>
                    <a:pt x="6770" y="2051"/>
                    <a:pt x="7160" y="1675"/>
                    <a:pt x="7160" y="1199"/>
                  </a:cubicBezTo>
                  <a:lnTo>
                    <a:pt x="7160" y="1"/>
                  </a:ln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" name="Google Shape;15175;p85"/>
            <p:cNvSpPr/>
            <p:nvPr/>
          </p:nvSpPr>
          <p:spPr>
            <a:xfrm>
              <a:off x="7739292" y="1801476"/>
              <a:ext cx="38248" cy="53767"/>
            </a:xfrm>
            <a:custGeom>
              <a:avLst/>
              <a:gdLst/>
              <a:ahLst/>
              <a:cxnLst/>
              <a:rect l="l" t="t" r="r" b="b"/>
              <a:pathLst>
                <a:path w="1459" h="2051" extrusionOk="0">
                  <a:moveTo>
                    <a:pt x="838" y="1"/>
                  </a:moveTo>
                  <a:lnTo>
                    <a:pt x="852" y="1199"/>
                  </a:lnTo>
                  <a:cubicBezTo>
                    <a:pt x="852" y="1675"/>
                    <a:pt x="463" y="2051"/>
                    <a:pt x="1" y="2051"/>
                  </a:cubicBezTo>
                  <a:lnTo>
                    <a:pt x="607" y="2051"/>
                  </a:lnTo>
                  <a:cubicBezTo>
                    <a:pt x="1040" y="2051"/>
                    <a:pt x="1401" y="1733"/>
                    <a:pt x="1459" y="1300"/>
                  </a:cubicBezTo>
                  <a:cubicBezTo>
                    <a:pt x="1459" y="1271"/>
                    <a:pt x="1459" y="1228"/>
                    <a:pt x="1459" y="1214"/>
                  </a:cubicBezTo>
                  <a:lnTo>
                    <a:pt x="1459" y="1"/>
                  </a:lnTo>
                  <a:close/>
                </a:path>
              </a:pathLst>
            </a:custGeom>
            <a:solidFill>
              <a:srgbClr val="A2B0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" name="Google Shape;15176;p85"/>
            <p:cNvSpPr/>
            <p:nvPr/>
          </p:nvSpPr>
          <p:spPr>
            <a:xfrm>
              <a:off x="7678001" y="1625521"/>
              <a:ext cx="205893" cy="135112"/>
            </a:xfrm>
            <a:custGeom>
              <a:avLst/>
              <a:gdLst/>
              <a:ahLst/>
              <a:cxnLst/>
              <a:rect l="l" t="t" r="r" b="b"/>
              <a:pathLst>
                <a:path w="7854" h="5154" extrusionOk="0">
                  <a:moveTo>
                    <a:pt x="419" y="1"/>
                  </a:moveTo>
                  <a:cubicBezTo>
                    <a:pt x="188" y="1"/>
                    <a:pt x="0" y="188"/>
                    <a:pt x="0" y="419"/>
                  </a:cubicBezTo>
                  <a:lnTo>
                    <a:pt x="0" y="4735"/>
                  </a:lnTo>
                  <a:cubicBezTo>
                    <a:pt x="0" y="4966"/>
                    <a:pt x="188" y="5154"/>
                    <a:pt x="419" y="5154"/>
                  </a:cubicBezTo>
                  <a:lnTo>
                    <a:pt x="7420" y="5154"/>
                  </a:lnTo>
                  <a:cubicBezTo>
                    <a:pt x="7651" y="5154"/>
                    <a:pt x="7853" y="4966"/>
                    <a:pt x="7853" y="4735"/>
                  </a:cubicBezTo>
                  <a:lnTo>
                    <a:pt x="7853" y="419"/>
                  </a:lnTo>
                  <a:cubicBezTo>
                    <a:pt x="7853" y="188"/>
                    <a:pt x="7651" y="1"/>
                    <a:pt x="7420" y="1"/>
                  </a:cubicBezTo>
                  <a:close/>
                </a:path>
              </a:pathLst>
            </a:custGeom>
            <a:solidFill>
              <a:srgbClr val="D1DB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" name="Google Shape;15177;p85"/>
            <p:cNvSpPr/>
            <p:nvPr/>
          </p:nvSpPr>
          <p:spPr>
            <a:xfrm>
              <a:off x="7857364" y="1625521"/>
              <a:ext cx="26530" cy="135112"/>
            </a:xfrm>
            <a:custGeom>
              <a:avLst/>
              <a:gdLst/>
              <a:ahLst/>
              <a:cxnLst/>
              <a:rect l="l" t="t" r="r" b="b"/>
              <a:pathLst>
                <a:path w="1012" h="5154" extrusionOk="0">
                  <a:moveTo>
                    <a:pt x="1" y="1"/>
                  </a:moveTo>
                  <a:cubicBezTo>
                    <a:pt x="232" y="1"/>
                    <a:pt x="419" y="188"/>
                    <a:pt x="419" y="419"/>
                  </a:cubicBezTo>
                  <a:lnTo>
                    <a:pt x="419" y="4735"/>
                  </a:lnTo>
                  <a:cubicBezTo>
                    <a:pt x="419" y="4966"/>
                    <a:pt x="232" y="5154"/>
                    <a:pt x="1" y="5154"/>
                  </a:cubicBezTo>
                  <a:lnTo>
                    <a:pt x="578" y="5154"/>
                  </a:lnTo>
                  <a:cubicBezTo>
                    <a:pt x="809" y="5154"/>
                    <a:pt x="1011" y="4966"/>
                    <a:pt x="1011" y="4735"/>
                  </a:cubicBezTo>
                  <a:lnTo>
                    <a:pt x="1011" y="419"/>
                  </a:lnTo>
                  <a:cubicBezTo>
                    <a:pt x="1011" y="188"/>
                    <a:pt x="809" y="1"/>
                    <a:pt x="578" y="1"/>
                  </a:cubicBezTo>
                  <a:close/>
                </a:path>
              </a:pathLst>
            </a:custGeom>
            <a:solidFill>
              <a:srgbClr val="6D81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" name="Google Shape;15178;p85"/>
            <p:cNvSpPr/>
            <p:nvPr/>
          </p:nvSpPr>
          <p:spPr>
            <a:xfrm>
              <a:off x="7782809" y="1648223"/>
              <a:ext cx="55287" cy="47266"/>
            </a:xfrm>
            <a:custGeom>
              <a:avLst/>
              <a:gdLst/>
              <a:ahLst/>
              <a:cxnLst/>
              <a:rect l="l" t="t" r="r" b="b"/>
              <a:pathLst>
                <a:path w="2109" h="1803" extrusionOk="0">
                  <a:moveTo>
                    <a:pt x="1199" y="1"/>
                  </a:moveTo>
                  <a:cubicBezTo>
                    <a:pt x="405" y="1"/>
                    <a:pt x="1" y="968"/>
                    <a:pt x="564" y="1531"/>
                  </a:cubicBezTo>
                  <a:cubicBezTo>
                    <a:pt x="747" y="1719"/>
                    <a:pt x="974" y="1803"/>
                    <a:pt x="1198" y="1803"/>
                  </a:cubicBezTo>
                  <a:cubicBezTo>
                    <a:pt x="1661" y="1803"/>
                    <a:pt x="2108" y="1441"/>
                    <a:pt x="2108" y="896"/>
                  </a:cubicBezTo>
                  <a:cubicBezTo>
                    <a:pt x="2108" y="390"/>
                    <a:pt x="1704" y="1"/>
                    <a:pt x="1199" y="1"/>
                  </a:cubicBezTo>
                  <a:close/>
                </a:path>
              </a:pathLst>
            </a:custGeom>
            <a:solidFill>
              <a:srgbClr val="778C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" name="Google Shape;15179;p85"/>
            <p:cNvSpPr/>
            <p:nvPr/>
          </p:nvSpPr>
          <p:spPr>
            <a:xfrm>
              <a:off x="7807425" y="1648223"/>
              <a:ext cx="55261" cy="47266"/>
            </a:xfrm>
            <a:custGeom>
              <a:avLst/>
              <a:gdLst/>
              <a:ahLst/>
              <a:cxnLst/>
              <a:rect l="l" t="t" r="r" b="b"/>
              <a:pathLst>
                <a:path w="2108" h="1803" extrusionOk="0">
                  <a:moveTo>
                    <a:pt x="1213" y="1"/>
                  </a:moveTo>
                  <a:cubicBezTo>
                    <a:pt x="404" y="1"/>
                    <a:pt x="0" y="968"/>
                    <a:pt x="563" y="1531"/>
                  </a:cubicBezTo>
                  <a:cubicBezTo>
                    <a:pt x="751" y="1719"/>
                    <a:pt x="980" y="1803"/>
                    <a:pt x="1203" y="1803"/>
                  </a:cubicBezTo>
                  <a:cubicBezTo>
                    <a:pt x="1667" y="1803"/>
                    <a:pt x="2108" y="1441"/>
                    <a:pt x="2108" y="896"/>
                  </a:cubicBezTo>
                  <a:cubicBezTo>
                    <a:pt x="2108" y="390"/>
                    <a:pt x="1703" y="1"/>
                    <a:pt x="1213" y="1"/>
                  </a:cubicBezTo>
                  <a:close/>
                </a:path>
              </a:pathLst>
            </a:custGeom>
            <a:solidFill>
              <a:srgbClr val="AFBF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" name="Google Shape;15180;p85"/>
            <p:cNvSpPr/>
            <p:nvPr/>
          </p:nvSpPr>
          <p:spPr>
            <a:xfrm>
              <a:off x="7701464" y="1649351"/>
              <a:ext cx="65852" cy="44697"/>
            </a:xfrm>
            <a:custGeom>
              <a:avLst/>
              <a:gdLst/>
              <a:ahLst/>
              <a:cxnLst/>
              <a:rect l="l" t="t" r="r" b="b"/>
              <a:pathLst>
                <a:path w="2512" h="1705" extrusionOk="0">
                  <a:moveTo>
                    <a:pt x="419" y="1"/>
                  </a:moveTo>
                  <a:cubicBezTo>
                    <a:pt x="188" y="1"/>
                    <a:pt x="0" y="189"/>
                    <a:pt x="0" y="420"/>
                  </a:cubicBezTo>
                  <a:lnTo>
                    <a:pt x="0" y="1286"/>
                  </a:lnTo>
                  <a:cubicBezTo>
                    <a:pt x="0" y="1517"/>
                    <a:pt x="188" y="1704"/>
                    <a:pt x="419" y="1704"/>
                  </a:cubicBezTo>
                  <a:lnTo>
                    <a:pt x="2093" y="1704"/>
                  </a:lnTo>
                  <a:cubicBezTo>
                    <a:pt x="2324" y="1704"/>
                    <a:pt x="2512" y="1517"/>
                    <a:pt x="2512" y="1286"/>
                  </a:cubicBezTo>
                  <a:lnTo>
                    <a:pt x="2512" y="420"/>
                  </a:lnTo>
                  <a:cubicBezTo>
                    <a:pt x="2512" y="189"/>
                    <a:pt x="2324" y="1"/>
                    <a:pt x="2093" y="1"/>
                  </a:cubicBezTo>
                  <a:close/>
                </a:path>
              </a:pathLst>
            </a:custGeom>
            <a:solidFill>
              <a:srgbClr val="8EA0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" name="Google Shape;15181;p85"/>
            <p:cNvSpPr/>
            <p:nvPr/>
          </p:nvSpPr>
          <p:spPr>
            <a:xfrm>
              <a:off x="7698056" y="1704245"/>
              <a:ext cx="167278" cy="29544"/>
            </a:xfrm>
            <a:custGeom>
              <a:avLst/>
              <a:gdLst/>
              <a:ahLst/>
              <a:cxnLst/>
              <a:rect l="l" t="t" r="r" b="b"/>
              <a:pathLst>
                <a:path w="6381" h="1127" extrusionOk="0">
                  <a:moveTo>
                    <a:pt x="419" y="0"/>
                  </a:moveTo>
                  <a:cubicBezTo>
                    <a:pt x="188" y="0"/>
                    <a:pt x="0" y="188"/>
                    <a:pt x="0" y="419"/>
                  </a:cubicBezTo>
                  <a:lnTo>
                    <a:pt x="0" y="707"/>
                  </a:lnTo>
                  <a:cubicBezTo>
                    <a:pt x="0" y="938"/>
                    <a:pt x="188" y="1126"/>
                    <a:pt x="419" y="1126"/>
                  </a:cubicBezTo>
                  <a:lnTo>
                    <a:pt x="5962" y="1126"/>
                  </a:lnTo>
                  <a:cubicBezTo>
                    <a:pt x="6193" y="1126"/>
                    <a:pt x="6381" y="938"/>
                    <a:pt x="6381" y="707"/>
                  </a:cubicBezTo>
                  <a:lnTo>
                    <a:pt x="6381" y="419"/>
                  </a:lnTo>
                  <a:cubicBezTo>
                    <a:pt x="6381" y="188"/>
                    <a:pt x="6193" y="0"/>
                    <a:pt x="5962" y="0"/>
                  </a:cubicBez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" name="Google Shape;15182;p85"/>
            <p:cNvSpPr/>
            <p:nvPr/>
          </p:nvSpPr>
          <p:spPr>
            <a:xfrm>
              <a:off x="7678001" y="1608298"/>
              <a:ext cx="9857" cy="169742"/>
            </a:xfrm>
            <a:custGeom>
              <a:avLst/>
              <a:gdLst/>
              <a:ahLst/>
              <a:cxnLst/>
              <a:rect l="l" t="t" r="r" b="b"/>
              <a:pathLst>
                <a:path w="376" h="6475" extrusionOk="0">
                  <a:moveTo>
                    <a:pt x="188" y="1"/>
                  </a:moveTo>
                  <a:cubicBezTo>
                    <a:pt x="94" y="1"/>
                    <a:pt x="0" y="66"/>
                    <a:pt x="0" y="196"/>
                  </a:cubicBezTo>
                  <a:lnTo>
                    <a:pt x="0" y="6287"/>
                  </a:lnTo>
                  <a:cubicBezTo>
                    <a:pt x="0" y="6388"/>
                    <a:pt x="87" y="6475"/>
                    <a:pt x="188" y="6475"/>
                  </a:cubicBezTo>
                  <a:cubicBezTo>
                    <a:pt x="289" y="6475"/>
                    <a:pt x="376" y="6388"/>
                    <a:pt x="376" y="6287"/>
                  </a:cubicBezTo>
                  <a:lnTo>
                    <a:pt x="376" y="196"/>
                  </a:lnTo>
                  <a:cubicBezTo>
                    <a:pt x="376" y="66"/>
                    <a:pt x="282" y="1"/>
                    <a:pt x="188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" name="Google Shape;15183;p85"/>
            <p:cNvSpPr/>
            <p:nvPr/>
          </p:nvSpPr>
          <p:spPr>
            <a:xfrm>
              <a:off x="7526242" y="1522968"/>
              <a:ext cx="114691" cy="98201"/>
            </a:xfrm>
            <a:custGeom>
              <a:avLst/>
              <a:gdLst/>
              <a:ahLst/>
              <a:cxnLst/>
              <a:rect l="l" t="t" r="r" b="b"/>
              <a:pathLst>
                <a:path w="4375" h="3746" extrusionOk="0">
                  <a:moveTo>
                    <a:pt x="2498" y="1"/>
                  </a:moveTo>
                  <a:cubicBezTo>
                    <a:pt x="838" y="1"/>
                    <a:pt x="1" y="2007"/>
                    <a:pt x="1170" y="3191"/>
                  </a:cubicBezTo>
                  <a:cubicBezTo>
                    <a:pt x="1553" y="3574"/>
                    <a:pt x="2023" y="3745"/>
                    <a:pt x="2485" y="3745"/>
                  </a:cubicBezTo>
                  <a:cubicBezTo>
                    <a:pt x="3450" y="3745"/>
                    <a:pt x="4375" y="2996"/>
                    <a:pt x="4375" y="1863"/>
                  </a:cubicBezTo>
                  <a:cubicBezTo>
                    <a:pt x="4375" y="838"/>
                    <a:pt x="3537" y="1"/>
                    <a:pt x="2498" y="1"/>
                  </a:cubicBezTo>
                  <a:close/>
                </a:path>
              </a:pathLst>
            </a:custGeom>
            <a:solidFill>
              <a:srgbClr val="97A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" name="Google Shape;15184;p85"/>
            <p:cNvSpPr/>
            <p:nvPr/>
          </p:nvSpPr>
          <p:spPr>
            <a:xfrm>
              <a:off x="7584151" y="1522968"/>
              <a:ext cx="58669" cy="97913"/>
            </a:xfrm>
            <a:custGeom>
              <a:avLst/>
              <a:gdLst/>
              <a:ahLst/>
              <a:cxnLst/>
              <a:rect l="l" t="t" r="r" b="b"/>
              <a:pathLst>
                <a:path w="2238" h="3735" extrusionOk="0">
                  <a:moveTo>
                    <a:pt x="289" y="1"/>
                  </a:moveTo>
                  <a:cubicBezTo>
                    <a:pt x="188" y="1"/>
                    <a:pt x="101" y="1"/>
                    <a:pt x="0" y="15"/>
                  </a:cubicBezTo>
                  <a:cubicBezTo>
                    <a:pt x="910" y="159"/>
                    <a:pt x="1574" y="953"/>
                    <a:pt x="1574" y="1863"/>
                  </a:cubicBezTo>
                  <a:cubicBezTo>
                    <a:pt x="1574" y="2787"/>
                    <a:pt x="910" y="3566"/>
                    <a:pt x="0" y="3710"/>
                  </a:cubicBezTo>
                  <a:cubicBezTo>
                    <a:pt x="102" y="3727"/>
                    <a:pt x="203" y="3735"/>
                    <a:pt x="302" y="3735"/>
                  </a:cubicBezTo>
                  <a:cubicBezTo>
                    <a:pt x="1262" y="3735"/>
                    <a:pt x="2087" y="3002"/>
                    <a:pt x="2166" y="2022"/>
                  </a:cubicBezTo>
                  <a:cubicBezTo>
                    <a:pt x="2238" y="924"/>
                    <a:pt x="1386" y="1"/>
                    <a:pt x="289" y="1"/>
                  </a:cubicBezTo>
                  <a:close/>
                </a:path>
              </a:pathLst>
            </a:custGeom>
            <a:solidFill>
              <a:srgbClr val="88A1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" name="Google Shape;15185;p85"/>
            <p:cNvSpPr/>
            <p:nvPr/>
          </p:nvSpPr>
          <p:spPr>
            <a:xfrm>
              <a:off x="7570467" y="1556471"/>
              <a:ext cx="43255" cy="30488"/>
            </a:xfrm>
            <a:custGeom>
              <a:avLst/>
              <a:gdLst/>
              <a:ahLst/>
              <a:cxnLst/>
              <a:rect l="l" t="t" r="r" b="b"/>
              <a:pathLst>
                <a:path w="1650" h="1163" extrusionOk="0">
                  <a:moveTo>
                    <a:pt x="1369" y="0"/>
                  </a:moveTo>
                  <a:cubicBezTo>
                    <a:pt x="1321" y="0"/>
                    <a:pt x="1272" y="19"/>
                    <a:pt x="1230" y="65"/>
                  </a:cubicBezTo>
                  <a:lnTo>
                    <a:pt x="667" y="686"/>
                  </a:lnTo>
                  <a:lnTo>
                    <a:pt x="421" y="368"/>
                  </a:lnTo>
                  <a:cubicBezTo>
                    <a:pt x="376" y="319"/>
                    <a:pt x="323" y="299"/>
                    <a:pt x="272" y="299"/>
                  </a:cubicBezTo>
                  <a:cubicBezTo>
                    <a:pt x="128" y="299"/>
                    <a:pt x="1" y="464"/>
                    <a:pt x="118" y="614"/>
                  </a:cubicBezTo>
                  <a:lnTo>
                    <a:pt x="508" y="1090"/>
                  </a:lnTo>
                  <a:cubicBezTo>
                    <a:pt x="537" y="1133"/>
                    <a:pt x="594" y="1162"/>
                    <a:pt x="652" y="1162"/>
                  </a:cubicBezTo>
                  <a:cubicBezTo>
                    <a:pt x="710" y="1162"/>
                    <a:pt x="753" y="1148"/>
                    <a:pt x="796" y="1104"/>
                  </a:cubicBezTo>
                  <a:lnTo>
                    <a:pt x="1518" y="325"/>
                  </a:lnTo>
                  <a:cubicBezTo>
                    <a:pt x="1649" y="183"/>
                    <a:pt x="1516" y="0"/>
                    <a:pt x="1369" y="0"/>
                  </a:cubicBezTo>
                  <a:close/>
                </a:path>
              </a:pathLst>
            </a:custGeom>
            <a:solidFill>
              <a:srgbClr val="F8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09" name="Google Shape;15186;p85"/>
          <p:cNvGrpSpPr/>
          <p:nvPr/>
        </p:nvGrpSpPr>
        <p:grpSpPr>
          <a:xfrm>
            <a:off x="3262332" y="1599327"/>
            <a:ext cx="371650" cy="371624"/>
            <a:chOff x="3250786" y="1982386"/>
            <a:chExt cx="371650" cy="371624"/>
          </a:xfrm>
        </p:grpSpPr>
        <p:sp>
          <p:nvSpPr>
            <p:cNvPr id="310" name="Google Shape;15187;p85"/>
            <p:cNvSpPr/>
            <p:nvPr/>
          </p:nvSpPr>
          <p:spPr>
            <a:xfrm>
              <a:off x="3358634" y="2006215"/>
              <a:ext cx="179782" cy="164263"/>
            </a:xfrm>
            <a:custGeom>
              <a:avLst/>
              <a:gdLst/>
              <a:ahLst/>
              <a:cxnLst/>
              <a:rect l="l" t="t" r="r" b="b"/>
              <a:pathLst>
                <a:path w="6858" h="6266" extrusionOk="0">
                  <a:moveTo>
                    <a:pt x="6189" y="0"/>
                  </a:moveTo>
                  <a:cubicBezTo>
                    <a:pt x="6181" y="0"/>
                    <a:pt x="6173" y="0"/>
                    <a:pt x="6165" y="1"/>
                  </a:cubicBezTo>
                  <a:lnTo>
                    <a:pt x="679" y="1"/>
                  </a:lnTo>
                  <a:cubicBezTo>
                    <a:pt x="304" y="1"/>
                    <a:pt x="1" y="304"/>
                    <a:pt x="1" y="679"/>
                  </a:cubicBezTo>
                  <a:lnTo>
                    <a:pt x="1" y="4331"/>
                  </a:lnTo>
                  <a:cubicBezTo>
                    <a:pt x="1" y="4706"/>
                    <a:pt x="304" y="5024"/>
                    <a:pt x="679" y="5024"/>
                  </a:cubicBezTo>
                  <a:lnTo>
                    <a:pt x="2513" y="5024"/>
                  </a:lnTo>
                  <a:lnTo>
                    <a:pt x="4346" y="6237"/>
                  </a:lnTo>
                  <a:cubicBezTo>
                    <a:pt x="4370" y="6257"/>
                    <a:pt x="4396" y="6265"/>
                    <a:pt x="4421" y="6265"/>
                  </a:cubicBezTo>
                  <a:cubicBezTo>
                    <a:pt x="4485" y="6265"/>
                    <a:pt x="4540" y="6205"/>
                    <a:pt x="4519" y="6121"/>
                  </a:cubicBezTo>
                  <a:lnTo>
                    <a:pt x="4346" y="5024"/>
                  </a:lnTo>
                  <a:lnTo>
                    <a:pt x="6165" y="5024"/>
                  </a:lnTo>
                  <a:cubicBezTo>
                    <a:pt x="6554" y="5024"/>
                    <a:pt x="6858" y="4706"/>
                    <a:pt x="6858" y="4331"/>
                  </a:cubicBezTo>
                  <a:lnTo>
                    <a:pt x="6858" y="679"/>
                  </a:lnTo>
                  <a:cubicBezTo>
                    <a:pt x="6858" y="312"/>
                    <a:pt x="6554" y="0"/>
                    <a:pt x="6189" y="0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" name="Google Shape;15188;p85"/>
            <p:cNvSpPr/>
            <p:nvPr/>
          </p:nvSpPr>
          <p:spPr>
            <a:xfrm>
              <a:off x="3358634" y="2006215"/>
              <a:ext cx="167671" cy="119619"/>
            </a:xfrm>
            <a:custGeom>
              <a:avLst/>
              <a:gdLst/>
              <a:ahLst/>
              <a:cxnLst/>
              <a:rect l="l" t="t" r="r" b="b"/>
              <a:pathLst>
                <a:path w="6396" h="4563" extrusionOk="0">
                  <a:moveTo>
                    <a:pt x="679" y="1"/>
                  </a:moveTo>
                  <a:cubicBezTo>
                    <a:pt x="304" y="1"/>
                    <a:pt x="1" y="304"/>
                    <a:pt x="1" y="679"/>
                  </a:cubicBezTo>
                  <a:lnTo>
                    <a:pt x="1" y="4331"/>
                  </a:lnTo>
                  <a:cubicBezTo>
                    <a:pt x="1" y="4418"/>
                    <a:pt x="15" y="4490"/>
                    <a:pt x="44" y="4562"/>
                  </a:cubicBezTo>
                  <a:lnTo>
                    <a:pt x="5241" y="4562"/>
                  </a:lnTo>
                  <a:cubicBezTo>
                    <a:pt x="5876" y="4562"/>
                    <a:pt x="6396" y="4057"/>
                    <a:pt x="6396" y="3422"/>
                  </a:cubicBezTo>
                  <a:lnTo>
                    <a:pt x="6396" y="44"/>
                  </a:lnTo>
                  <a:cubicBezTo>
                    <a:pt x="6309" y="15"/>
                    <a:pt x="6237" y="1"/>
                    <a:pt x="6165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" name="Google Shape;15189;p85"/>
            <p:cNvSpPr/>
            <p:nvPr/>
          </p:nvSpPr>
          <p:spPr>
            <a:xfrm>
              <a:off x="3251546" y="2150398"/>
              <a:ext cx="131730" cy="131704"/>
            </a:xfrm>
            <a:custGeom>
              <a:avLst/>
              <a:gdLst/>
              <a:ahLst/>
              <a:cxnLst/>
              <a:rect l="l" t="t" r="r" b="b"/>
              <a:pathLst>
                <a:path w="5025" h="5024" extrusionOk="0">
                  <a:moveTo>
                    <a:pt x="2512" y="0"/>
                  </a:moveTo>
                  <a:cubicBezTo>
                    <a:pt x="1415" y="0"/>
                    <a:pt x="607" y="881"/>
                    <a:pt x="535" y="1949"/>
                  </a:cubicBezTo>
                  <a:cubicBezTo>
                    <a:pt x="462" y="2729"/>
                    <a:pt x="304" y="3494"/>
                    <a:pt x="58" y="4244"/>
                  </a:cubicBezTo>
                  <a:cubicBezTo>
                    <a:pt x="1" y="4374"/>
                    <a:pt x="73" y="4533"/>
                    <a:pt x="203" y="4605"/>
                  </a:cubicBezTo>
                  <a:cubicBezTo>
                    <a:pt x="665" y="4807"/>
                    <a:pt x="1155" y="4952"/>
                    <a:pt x="1661" y="5024"/>
                  </a:cubicBezTo>
                  <a:lnTo>
                    <a:pt x="3364" y="5024"/>
                  </a:lnTo>
                  <a:cubicBezTo>
                    <a:pt x="3869" y="4952"/>
                    <a:pt x="4360" y="4807"/>
                    <a:pt x="4822" y="4605"/>
                  </a:cubicBezTo>
                  <a:cubicBezTo>
                    <a:pt x="4966" y="4533"/>
                    <a:pt x="5024" y="4374"/>
                    <a:pt x="4966" y="4244"/>
                  </a:cubicBezTo>
                  <a:cubicBezTo>
                    <a:pt x="4721" y="3494"/>
                    <a:pt x="4562" y="2729"/>
                    <a:pt x="4504" y="1949"/>
                  </a:cubicBezTo>
                  <a:cubicBezTo>
                    <a:pt x="4418" y="867"/>
                    <a:pt x="3609" y="0"/>
                    <a:pt x="2512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" name="Google Shape;15190;p85"/>
            <p:cNvSpPr/>
            <p:nvPr/>
          </p:nvSpPr>
          <p:spPr>
            <a:xfrm>
              <a:off x="3287487" y="2150398"/>
              <a:ext cx="95790" cy="131704"/>
            </a:xfrm>
            <a:custGeom>
              <a:avLst/>
              <a:gdLst/>
              <a:ahLst/>
              <a:cxnLst/>
              <a:rect l="l" t="t" r="r" b="b"/>
              <a:pathLst>
                <a:path w="3654" h="5024" extrusionOk="0">
                  <a:moveTo>
                    <a:pt x="1141" y="0"/>
                  </a:moveTo>
                  <a:cubicBezTo>
                    <a:pt x="304" y="0"/>
                    <a:pt x="1" y="1155"/>
                    <a:pt x="723" y="1588"/>
                  </a:cubicBezTo>
                  <a:cubicBezTo>
                    <a:pt x="752" y="1588"/>
                    <a:pt x="780" y="1603"/>
                    <a:pt x="795" y="1617"/>
                  </a:cubicBezTo>
                  <a:lnTo>
                    <a:pt x="1430" y="5024"/>
                  </a:lnTo>
                  <a:lnTo>
                    <a:pt x="1993" y="5024"/>
                  </a:lnTo>
                  <a:cubicBezTo>
                    <a:pt x="2498" y="4952"/>
                    <a:pt x="2989" y="4807"/>
                    <a:pt x="3451" y="4605"/>
                  </a:cubicBezTo>
                  <a:cubicBezTo>
                    <a:pt x="3595" y="4533"/>
                    <a:pt x="3653" y="4374"/>
                    <a:pt x="3595" y="4244"/>
                  </a:cubicBezTo>
                  <a:cubicBezTo>
                    <a:pt x="3350" y="3494"/>
                    <a:pt x="3191" y="2729"/>
                    <a:pt x="3119" y="1949"/>
                  </a:cubicBezTo>
                  <a:cubicBezTo>
                    <a:pt x="3047" y="867"/>
                    <a:pt x="2238" y="0"/>
                    <a:pt x="1141" y="0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" name="Google Shape;15191;p85"/>
            <p:cNvSpPr/>
            <p:nvPr/>
          </p:nvSpPr>
          <p:spPr>
            <a:xfrm>
              <a:off x="3251179" y="2249910"/>
              <a:ext cx="131337" cy="104100"/>
            </a:xfrm>
            <a:custGeom>
              <a:avLst/>
              <a:gdLst/>
              <a:ahLst/>
              <a:cxnLst/>
              <a:rect l="l" t="t" r="r" b="b"/>
              <a:pathLst>
                <a:path w="5010" h="3971" extrusionOk="0">
                  <a:moveTo>
                    <a:pt x="1675" y="1"/>
                  </a:moveTo>
                  <a:lnTo>
                    <a:pt x="1675" y="838"/>
                  </a:lnTo>
                  <a:cubicBezTo>
                    <a:pt x="1675" y="1055"/>
                    <a:pt x="1545" y="1242"/>
                    <a:pt x="1357" y="1343"/>
                  </a:cubicBezTo>
                  <a:lnTo>
                    <a:pt x="462" y="1791"/>
                  </a:lnTo>
                  <a:cubicBezTo>
                    <a:pt x="173" y="1935"/>
                    <a:pt x="0" y="2224"/>
                    <a:pt x="0" y="2542"/>
                  </a:cubicBezTo>
                  <a:lnTo>
                    <a:pt x="0" y="3696"/>
                  </a:lnTo>
                  <a:cubicBezTo>
                    <a:pt x="0" y="3841"/>
                    <a:pt x="116" y="3971"/>
                    <a:pt x="274" y="3971"/>
                  </a:cubicBezTo>
                  <a:lnTo>
                    <a:pt x="4735" y="3971"/>
                  </a:lnTo>
                  <a:cubicBezTo>
                    <a:pt x="4894" y="3971"/>
                    <a:pt x="5009" y="3841"/>
                    <a:pt x="5009" y="3696"/>
                  </a:cubicBezTo>
                  <a:lnTo>
                    <a:pt x="5009" y="2542"/>
                  </a:lnTo>
                  <a:cubicBezTo>
                    <a:pt x="5009" y="2224"/>
                    <a:pt x="4836" y="1935"/>
                    <a:pt x="4562" y="1791"/>
                  </a:cubicBezTo>
                  <a:lnTo>
                    <a:pt x="3652" y="1343"/>
                  </a:lnTo>
                  <a:cubicBezTo>
                    <a:pt x="3465" y="1242"/>
                    <a:pt x="3349" y="1055"/>
                    <a:pt x="3349" y="838"/>
                  </a:cubicBezTo>
                  <a:lnTo>
                    <a:pt x="3349" y="1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" name="Google Shape;15192;p85"/>
            <p:cNvSpPr/>
            <p:nvPr/>
          </p:nvSpPr>
          <p:spPr>
            <a:xfrm>
              <a:off x="3294303" y="2249910"/>
              <a:ext cx="44697" cy="29544"/>
            </a:xfrm>
            <a:custGeom>
              <a:avLst/>
              <a:gdLst/>
              <a:ahLst/>
              <a:cxnLst/>
              <a:rect l="l" t="t" r="r" b="b"/>
              <a:pathLst>
                <a:path w="1705" h="1127" extrusionOk="0">
                  <a:moveTo>
                    <a:pt x="30" y="1"/>
                  </a:moveTo>
                  <a:lnTo>
                    <a:pt x="30" y="838"/>
                  </a:lnTo>
                  <a:cubicBezTo>
                    <a:pt x="15" y="867"/>
                    <a:pt x="15" y="910"/>
                    <a:pt x="1" y="939"/>
                  </a:cubicBezTo>
                  <a:cubicBezTo>
                    <a:pt x="275" y="1055"/>
                    <a:pt x="564" y="1112"/>
                    <a:pt x="852" y="1127"/>
                  </a:cubicBezTo>
                  <a:cubicBezTo>
                    <a:pt x="1141" y="1112"/>
                    <a:pt x="1430" y="1055"/>
                    <a:pt x="1704" y="939"/>
                  </a:cubicBezTo>
                  <a:cubicBezTo>
                    <a:pt x="1704" y="910"/>
                    <a:pt x="1690" y="867"/>
                    <a:pt x="1690" y="838"/>
                  </a:cubicBezTo>
                  <a:lnTo>
                    <a:pt x="1690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" name="Google Shape;15193;p85"/>
            <p:cNvSpPr/>
            <p:nvPr/>
          </p:nvSpPr>
          <p:spPr>
            <a:xfrm>
              <a:off x="3251179" y="2288525"/>
              <a:ext cx="131337" cy="65485"/>
            </a:xfrm>
            <a:custGeom>
              <a:avLst/>
              <a:gdLst/>
              <a:ahLst/>
              <a:cxnLst/>
              <a:rect l="l" t="t" r="r" b="b"/>
              <a:pathLst>
                <a:path w="5010" h="2498" extrusionOk="0">
                  <a:moveTo>
                    <a:pt x="1097" y="0"/>
                  </a:moveTo>
                  <a:lnTo>
                    <a:pt x="462" y="318"/>
                  </a:lnTo>
                  <a:cubicBezTo>
                    <a:pt x="173" y="462"/>
                    <a:pt x="0" y="751"/>
                    <a:pt x="0" y="1069"/>
                  </a:cubicBezTo>
                  <a:lnTo>
                    <a:pt x="0" y="2223"/>
                  </a:lnTo>
                  <a:cubicBezTo>
                    <a:pt x="0" y="2368"/>
                    <a:pt x="130" y="2498"/>
                    <a:pt x="274" y="2498"/>
                  </a:cubicBezTo>
                  <a:lnTo>
                    <a:pt x="4735" y="2498"/>
                  </a:lnTo>
                  <a:cubicBezTo>
                    <a:pt x="4894" y="2498"/>
                    <a:pt x="5009" y="2368"/>
                    <a:pt x="5009" y="2223"/>
                  </a:cubicBezTo>
                  <a:lnTo>
                    <a:pt x="5009" y="1069"/>
                  </a:lnTo>
                  <a:cubicBezTo>
                    <a:pt x="5009" y="751"/>
                    <a:pt x="4836" y="462"/>
                    <a:pt x="4562" y="318"/>
                  </a:cubicBezTo>
                  <a:lnTo>
                    <a:pt x="3912" y="0"/>
                  </a:lnTo>
                  <a:cubicBezTo>
                    <a:pt x="3580" y="513"/>
                    <a:pt x="3042" y="769"/>
                    <a:pt x="2505" y="769"/>
                  </a:cubicBezTo>
                  <a:cubicBezTo>
                    <a:pt x="1967" y="769"/>
                    <a:pt x="1429" y="513"/>
                    <a:pt x="1097" y="0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" name="Google Shape;15194;p85"/>
            <p:cNvSpPr/>
            <p:nvPr/>
          </p:nvSpPr>
          <p:spPr>
            <a:xfrm>
              <a:off x="3272728" y="2192604"/>
              <a:ext cx="87820" cy="72091"/>
            </a:xfrm>
            <a:custGeom>
              <a:avLst/>
              <a:gdLst/>
              <a:ahLst/>
              <a:cxnLst/>
              <a:rect l="l" t="t" r="r" b="b"/>
              <a:pathLst>
                <a:path w="3350" h="2750" extrusionOk="0">
                  <a:moveTo>
                    <a:pt x="1300" y="1"/>
                  </a:moveTo>
                  <a:cubicBezTo>
                    <a:pt x="1191" y="1"/>
                    <a:pt x="1089" y="68"/>
                    <a:pt x="1040" y="166"/>
                  </a:cubicBezTo>
                  <a:cubicBezTo>
                    <a:pt x="954" y="354"/>
                    <a:pt x="824" y="527"/>
                    <a:pt x="665" y="671"/>
                  </a:cubicBezTo>
                  <a:cubicBezTo>
                    <a:pt x="506" y="801"/>
                    <a:pt x="347" y="917"/>
                    <a:pt x="174" y="1003"/>
                  </a:cubicBezTo>
                  <a:cubicBezTo>
                    <a:pt x="59" y="1061"/>
                    <a:pt x="1" y="1176"/>
                    <a:pt x="15" y="1292"/>
                  </a:cubicBezTo>
                  <a:cubicBezTo>
                    <a:pt x="131" y="2129"/>
                    <a:pt x="838" y="2750"/>
                    <a:pt x="1675" y="2750"/>
                  </a:cubicBezTo>
                  <a:cubicBezTo>
                    <a:pt x="2556" y="2750"/>
                    <a:pt x="3278" y="2086"/>
                    <a:pt x="3350" y="1205"/>
                  </a:cubicBezTo>
                  <a:cubicBezTo>
                    <a:pt x="3350" y="1119"/>
                    <a:pt x="3321" y="1032"/>
                    <a:pt x="3249" y="989"/>
                  </a:cubicBezTo>
                  <a:cubicBezTo>
                    <a:pt x="2700" y="527"/>
                    <a:pt x="2051" y="195"/>
                    <a:pt x="1358" y="7"/>
                  </a:cubicBezTo>
                  <a:cubicBezTo>
                    <a:pt x="1338" y="3"/>
                    <a:pt x="1319" y="1"/>
                    <a:pt x="1300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" name="Google Shape;15195;p85"/>
            <p:cNvSpPr/>
            <p:nvPr/>
          </p:nvSpPr>
          <p:spPr>
            <a:xfrm>
              <a:off x="3272728" y="2192814"/>
              <a:ext cx="87820" cy="71515"/>
            </a:xfrm>
            <a:custGeom>
              <a:avLst/>
              <a:gdLst/>
              <a:ahLst/>
              <a:cxnLst/>
              <a:rect l="l" t="t" r="r" b="b"/>
              <a:pathLst>
                <a:path w="3350" h="2728" extrusionOk="0">
                  <a:moveTo>
                    <a:pt x="1280" y="1"/>
                  </a:moveTo>
                  <a:cubicBezTo>
                    <a:pt x="1179" y="1"/>
                    <a:pt x="1086" y="66"/>
                    <a:pt x="1040" y="158"/>
                  </a:cubicBezTo>
                  <a:cubicBezTo>
                    <a:pt x="968" y="288"/>
                    <a:pt x="882" y="418"/>
                    <a:pt x="780" y="533"/>
                  </a:cubicBezTo>
                  <a:cubicBezTo>
                    <a:pt x="752" y="577"/>
                    <a:pt x="708" y="620"/>
                    <a:pt x="665" y="663"/>
                  </a:cubicBezTo>
                  <a:cubicBezTo>
                    <a:pt x="506" y="793"/>
                    <a:pt x="347" y="909"/>
                    <a:pt x="160" y="995"/>
                  </a:cubicBezTo>
                  <a:cubicBezTo>
                    <a:pt x="59" y="1053"/>
                    <a:pt x="1" y="1168"/>
                    <a:pt x="15" y="1284"/>
                  </a:cubicBezTo>
                  <a:cubicBezTo>
                    <a:pt x="116" y="2020"/>
                    <a:pt x="679" y="2612"/>
                    <a:pt x="1416" y="2727"/>
                  </a:cubicBezTo>
                  <a:cubicBezTo>
                    <a:pt x="1040" y="2482"/>
                    <a:pt x="824" y="2063"/>
                    <a:pt x="853" y="1630"/>
                  </a:cubicBezTo>
                  <a:lnTo>
                    <a:pt x="853" y="1226"/>
                  </a:lnTo>
                  <a:cubicBezTo>
                    <a:pt x="910" y="1183"/>
                    <a:pt x="968" y="1140"/>
                    <a:pt x="1040" y="1082"/>
                  </a:cubicBezTo>
                  <a:cubicBezTo>
                    <a:pt x="1185" y="937"/>
                    <a:pt x="1329" y="779"/>
                    <a:pt x="1430" y="605"/>
                  </a:cubicBezTo>
                  <a:cubicBezTo>
                    <a:pt x="1964" y="779"/>
                    <a:pt x="2455" y="1039"/>
                    <a:pt x="2888" y="1399"/>
                  </a:cubicBezTo>
                  <a:cubicBezTo>
                    <a:pt x="2946" y="1443"/>
                    <a:pt x="3076" y="1573"/>
                    <a:pt x="3220" y="1703"/>
                  </a:cubicBezTo>
                  <a:cubicBezTo>
                    <a:pt x="3292" y="1544"/>
                    <a:pt x="3336" y="1371"/>
                    <a:pt x="3350" y="1197"/>
                  </a:cubicBezTo>
                  <a:cubicBezTo>
                    <a:pt x="3350" y="1111"/>
                    <a:pt x="3321" y="1024"/>
                    <a:pt x="3249" y="981"/>
                  </a:cubicBezTo>
                  <a:cubicBezTo>
                    <a:pt x="2700" y="519"/>
                    <a:pt x="2051" y="187"/>
                    <a:pt x="1358" y="14"/>
                  </a:cubicBezTo>
                  <a:cubicBezTo>
                    <a:pt x="1332" y="5"/>
                    <a:pt x="1306" y="1"/>
                    <a:pt x="1280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" name="Google Shape;15196;p85"/>
            <p:cNvSpPr/>
            <p:nvPr/>
          </p:nvSpPr>
          <p:spPr>
            <a:xfrm>
              <a:off x="3250786" y="2303284"/>
              <a:ext cx="29544" cy="50726"/>
            </a:xfrm>
            <a:custGeom>
              <a:avLst/>
              <a:gdLst/>
              <a:ahLst/>
              <a:cxnLst/>
              <a:rect l="l" t="t" r="r" b="b"/>
              <a:pathLst>
                <a:path w="1127" h="1935" extrusionOk="0">
                  <a:moveTo>
                    <a:pt x="174" y="0"/>
                  </a:moveTo>
                  <a:cubicBezTo>
                    <a:pt x="58" y="145"/>
                    <a:pt x="1" y="332"/>
                    <a:pt x="1" y="506"/>
                  </a:cubicBezTo>
                  <a:lnTo>
                    <a:pt x="1" y="1660"/>
                  </a:lnTo>
                  <a:cubicBezTo>
                    <a:pt x="1" y="1805"/>
                    <a:pt x="131" y="1935"/>
                    <a:pt x="289" y="1935"/>
                  </a:cubicBezTo>
                  <a:lnTo>
                    <a:pt x="1127" y="1935"/>
                  </a:lnTo>
                  <a:lnTo>
                    <a:pt x="1127" y="1025"/>
                  </a:lnTo>
                  <a:cubicBezTo>
                    <a:pt x="1112" y="866"/>
                    <a:pt x="1040" y="708"/>
                    <a:pt x="910" y="592"/>
                  </a:cubicBezTo>
                  <a:lnTo>
                    <a:pt x="174" y="0"/>
                  </a:ln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" name="Google Shape;15197;p85"/>
            <p:cNvSpPr/>
            <p:nvPr/>
          </p:nvSpPr>
          <p:spPr>
            <a:xfrm>
              <a:off x="3353339" y="2303284"/>
              <a:ext cx="29177" cy="50726"/>
            </a:xfrm>
            <a:custGeom>
              <a:avLst/>
              <a:gdLst/>
              <a:ahLst/>
              <a:cxnLst/>
              <a:rect l="l" t="t" r="r" b="b"/>
              <a:pathLst>
                <a:path w="1113" h="1935" extrusionOk="0">
                  <a:moveTo>
                    <a:pt x="939" y="0"/>
                  </a:moveTo>
                  <a:lnTo>
                    <a:pt x="203" y="592"/>
                  </a:lnTo>
                  <a:cubicBezTo>
                    <a:pt x="73" y="708"/>
                    <a:pt x="1" y="866"/>
                    <a:pt x="1" y="1025"/>
                  </a:cubicBezTo>
                  <a:lnTo>
                    <a:pt x="1" y="1935"/>
                  </a:lnTo>
                  <a:lnTo>
                    <a:pt x="838" y="1935"/>
                  </a:lnTo>
                  <a:cubicBezTo>
                    <a:pt x="982" y="1935"/>
                    <a:pt x="1112" y="1805"/>
                    <a:pt x="1112" y="1660"/>
                  </a:cubicBezTo>
                  <a:lnTo>
                    <a:pt x="1112" y="506"/>
                  </a:lnTo>
                  <a:cubicBezTo>
                    <a:pt x="1112" y="332"/>
                    <a:pt x="1054" y="145"/>
                    <a:pt x="939" y="0"/>
                  </a:cubicBez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" name="Google Shape;15198;p85"/>
            <p:cNvSpPr/>
            <p:nvPr/>
          </p:nvSpPr>
          <p:spPr>
            <a:xfrm>
              <a:off x="3499802" y="2163636"/>
              <a:ext cx="36360" cy="79117"/>
            </a:xfrm>
            <a:custGeom>
              <a:avLst/>
              <a:gdLst/>
              <a:ahLst/>
              <a:cxnLst/>
              <a:rect l="l" t="t" r="r" b="b"/>
              <a:pathLst>
                <a:path w="1387" h="3018" extrusionOk="0">
                  <a:moveTo>
                    <a:pt x="825" y="0"/>
                  </a:moveTo>
                  <a:cubicBezTo>
                    <a:pt x="362" y="0"/>
                    <a:pt x="0" y="370"/>
                    <a:pt x="15" y="823"/>
                  </a:cubicBezTo>
                  <a:lnTo>
                    <a:pt x="15" y="1026"/>
                  </a:lnTo>
                  <a:cubicBezTo>
                    <a:pt x="0" y="1257"/>
                    <a:pt x="44" y="1502"/>
                    <a:pt x="116" y="1718"/>
                  </a:cubicBezTo>
                  <a:lnTo>
                    <a:pt x="563" y="3018"/>
                  </a:lnTo>
                  <a:lnTo>
                    <a:pt x="1386" y="3018"/>
                  </a:lnTo>
                  <a:lnTo>
                    <a:pt x="1386" y="1"/>
                  </a:lnTo>
                  <a:lnTo>
                    <a:pt x="852" y="1"/>
                  </a:lnTo>
                  <a:cubicBezTo>
                    <a:pt x="843" y="0"/>
                    <a:pt x="834" y="0"/>
                    <a:pt x="825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" name="Google Shape;15199;p85"/>
            <p:cNvSpPr/>
            <p:nvPr/>
          </p:nvSpPr>
          <p:spPr>
            <a:xfrm>
              <a:off x="3514561" y="2156821"/>
              <a:ext cx="85933" cy="85933"/>
            </a:xfrm>
            <a:custGeom>
              <a:avLst/>
              <a:gdLst/>
              <a:ahLst/>
              <a:cxnLst/>
              <a:rect l="l" t="t" r="r" b="b"/>
              <a:pathLst>
                <a:path w="3278" h="3278" extrusionOk="0">
                  <a:moveTo>
                    <a:pt x="823" y="1"/>
                  </a:moveTo>
                  <a:cubicBezTo>
                    <a:pt x="361" y="1"/>
                    <a:pt x="0" y="362"/>
                    <a:pt x="0" y="824"/>
                  </a:cubicBezTo>
                  <a:cubicBezTo>
                    <a:pt x="0" y="1112"/>
                    <a:pt x="246" y="1358"/>
                    <a:pt x="534" y="1358"/>
                  </a:cubicBezTo>
                  <a:lnTo>
                    <a:pt x="2729" y="3278"/>
                  </a:lnTo>
                  <a:lnTo>
                    <a:pt x="3190" y="1661"/>
                  </a:lnTo>
                  <a:cubicBezTo>
                    <a:pt x="3248" y="1459"/>
                    <a:pt x="3277" y="1257"/>
                    <a:pt x="3277" y="1055"/>
                  </a:cubicBezTo>
                  <a:lnTo>
                    <a:pt x="3277" y="535"/>
                  </a:lnTo>
                  <a:cubicBezTo>
                    <a:pt x="3277" y="246"/>
                    <a:pt x="3032" y="1"/>
                    <a:pt x="2743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" name="Google Shape;15200;p85"/>
            <p:cNvSpPr/>
            <p:nvPr/>
          </p:nvSpPr>
          <p:spPr>
            <a:xfrm>
              <a:off x="3528560" y="2264302"/>
              <a:ext cx="43150" cy="31825"/>
            </a:xfrm>
            <a:custGeom>
              <a:avLst/>
              <a:gdLst/>
              <a:ahLst/>
              <a:cxnLst/>
              <a:rect l="l" t="t" r="r" b="b"/>
              <a:pathLst>
                <a:path w="1646" h="1214" extrusionOk="0">
                  <a:moveTo>
                    <a:pt x="0" y="0"/>
                  </a:moveTo>
                  <a:lnTo>
                    <a:pt x="0" y="1213"/>
                  </a:lnTo>
                  <a:lnTo>
                    <a:pt x="1646" y="1213"/>
                  </a:lnTo>
                  <a:lnTo>
                    <a:pt x="1646" y="0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" name="Google Shape;15201;p85"/>
            <p:cNvSpPr/>
            <p:nvPr/>
          </p:nvSpPr>
          <p:spPr>
            <a:xfrm>
              <a:off x="3528560" y="2264302"/>
              <a:ext cx="43150" cy="17538"/>
            </a:xfrm>
            <a:custGeom>
              <a:avLst/>
              <a:gdLst/>
              <a:ahLst/>
              <a:cxnLst/>
              <a:rect l="l" t="t" r="r" b="b"/>
              <a:pathLst>
                <a:path w="1646" h="669" extrusionOk="0">
                  <a:moveTo>
                    <a:pt x="0" y="0"/>
                  </a:moveTo>
                  <a:lnTo>
                    <a:pt x="0" y="506"/>
                  </a:lnTo>
                  <a:cubicBezTo>
                    <a:pt x="267" y="614"/>
                    <a:pt x="549" y="668"/>
                    <a:pt x="829" y="668"/>
                  </a:cubicBezTo>
                  <a:cubicBezTo>
                    <a:pt x="1108" y="668"/>
                    <a:pt x="1386" y="614"/>
                    <a:pt x="1646" y="506"/>
                  </a:cubicBezTo>
                  <a:lnTo>
                    <a:pt x="1646" y="0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" name="Google Shape;15202;p85"/>
            <p:cNvSpPr/>
            <p:nvPr/>
          </p:nvSpPr>
          <p:spPr>
            <a:xfrm>
              <a:off x="3478594" y="2281709"/>
              <a:ext cx="143842" cy="72301"/>
            </a:xfrm>
            <a:custGeom>
              <a:avLst/>
              <a:gdLst/>
              <a:ahLst/>
              <a:cxnLst/>
              <a:rect l="l" t="t" r="r" b="b"/>
              <a:pathLst>
                <a:path w="5487" h="2758" extrusionOk="0">
                  <a:moveTo>
                    <a:pt x="1921" y="0"/>
                  </a:moveTo>
                  <a:lnTo>
                    <a:pt x="593" y="376"/>
                  </a:lnTo>
                  <a:cubicBezTo>
                    <a:pt x="246" y="477"/>
                    <a:pt x="1" y="794"/>
                    <a:pt x="1" y="1170"/>
                  </a:cubicBezTo>
                  <a:lnTo>
                    <a:pt x="1" y="2483"/>
                  </a:lnTo>
                  <a:cubicBezTo>
                    <a:pt x="1" y="2642"/>
                    <a:pt x="116" y="2758"/>
                    <a:pt x="275" y="2758"/>
                  </a:cubicBezTo>
                  <a:lnTo>
                    <a:pt x="5212" y="2758"/>
                  </a:lnTo>
                  <a:cubicBezTo>
                    <a:pt x="5356" y="2758"/>
                    <a:pt x="5486" y="2642"/>
                    <a:pt x="5486" y="2483"/>
                  </a:cubicBezTo>
                  <a:lnTo>
                    <a:pt x="5486" y="1170"/>
                  </a:lnTo>
                  <a:cubicBezTo>
                    <a:pt x="5472" y="794"/>
                    <a:pt x="5226" y="477"/>
                    <a:pt x="4880" y="376"/>
                  </a:cubicBezTo>
                  <a:lnTo>
                    <a:pt x="3552" y="0"/>
                  </a:lnTo>
                  <a:lnTo>
                    <a:pt x="2744" y="549"/>
                  </a:lnTo>
                  <a:lnTo>
                    <a:pt x="192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" name="Google Shape;15203;p85"/>
            <p:cNvSpPr/>
            <p:nvPr/>
          </p:nvSpPr>
          <p:spPr>
            <a:xfrm>
              <a:off x="3542926" y="2296101"/>
              <a:ext cx="14418" cy="57909"/>
            </a:xfrm>
            <a:custGeom>
              <a:avLst/>
              <a:gdLst/>
              <a:ahLst/>
              <a:cxnLst/>
              <a:rect l="l" t="t" r="r" b="b"/>
              <a:pathLst>
                <a:path w="550" h="2209" extrusionOk="0">
                  <a:moveTo>
                    <a:pt x="145" y="0"/>
                  </a:moveTo>
                  <a:lnTo>
                    <a:pt x="1" y="2209"/>
                  </a:lnTo>
                  <a:lnTo>
                    <a:pt x="549" y="2209"/>
                  </a:lnTo>
                  <a:lnTo>
                    <a:pt x="419" y="0"/>
                  </a:ln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" name="Google Shape;15204;p85"/>
            <p:cNvSpPr/>
            <p:nvPr/>
          </p:nvSpPr>
          <p:spPr>
            <a:xfrm>
              <a:off x="3507352" y="2192394"/>
              <a:ext cx="85933" cy="79117"/>
            </a:xfrm>
            <a:custGeom>
              <a:avLst/>
              <a:gdLst/>
              <a:ahLst/>
              <a:cxnLst/>
              <a:rect l="l" t="t" r="r" b="b"/>
              <a:pathLst>
                <a:path w="3278" h="3018" extrusionOk="0">
                  <a:moveTo>
                    <a:pt x="1055" y="1"/>
                  </a:moveTo>
                  <a:cubicBezTo>
                    <a:pt x="896" y="1"/>
                    <a:pt x="752" y="58"/>
                    <a:pt x="651" y="174"/>
                  </a:cubicBezTo>
                  <a:lnTo>
                    <a:pt x="160" y="665"/>
                  </a:lnTo>
                  <a:cubicBezTo>
                    <a:pt x="59" y="766"/>
                    <a:pt x="1" y="910"/>
                    <a:pt x="1" y="1055"/>
                  </a:cubicBezTo>
                  <a:lnTo>
                    <a:pt x="1" y="1372"/>
                  </a:lnTo>
                  <a:cubicBezTo>
                    <a:pt x="1" y="2282"/>
                    <a:pt x="737" y="3018"/>
                    <a:pt x="1647" y="3018"/>
                  </a:cubicBezTo>
                  <a:cubicBezTo>
                    <a:pt x="2542" y="3018"/>
                    <a:pt x="3278" y="2282"/>
                    <a:pt x="3278" y="1372"/>
                  </a:cubicBezTo>
                  <a:lnTo>
                    <a:pt x="3278" y="1026"/>
                  </a:lnTo>
                  <a:cubicBezTo>
                    <a:pt x="3278" y="881"/>
                    <a:pt x="3220" y="737"/>
                    <a:pt x="3119" y="636"/>
                  </a:cubicBezTo>
                  <a:cubicBezTo>
                    <a:pt x="2700" y="217"/>
                    <a:pt x="1921" y="30"/>
                    <a:pt x="1055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" name="Google Shape;15205;p85"/>
            <p:cNvSpPr/>
            <p:nvPr/>
          </p:nvSpPr>
          <p:spPr>
            <a:xfrm>
              <a:off x="3506985" y="2192394"/>
              <a:ext cx="86300" cy="77229"/>
            </a:xfrm>
            <a:custGeom>
              <a:avLst/>
              <a:gdLst/>
              <a:ahLst/>
              <a:cxnLst/>
              <a:rect l="l" t="t" r="r" b="b"/>
              <a:pathLst>
                <a:path w="3292" h="2946" extrusionOk="0">
                  <a:moveTo>
                    <a:pt x="1054" y="1"/>
                  </a:moveTo>
                  <a:cubicBezTo>
                    <a:pt x="910" y="1"/>
                    <a:pt x="766" y="58"/>
                    <a:pt x="665" y="160"/>
                  </a:cubicBezTo>
                  <a:lnTo>
                    <a:pt x="174" y="665"/>
                  </a:lnTo>
                  <a:cubicBezTo>
                    <a:pt x="58" y="766"/>
                    <a:pt x="0" y="896"/>
                    <a:pt x="0" y="1040"/>
                  </a:cubicBezTo>
                  <a:lnTo>
                    <a:pt x="0" y="1372"/>
                  </a:lnTo>
                  <a:cubicBezTo>
                    <a:pt x="15" y="2108"/>
                    <a:pt x="491" y="2743"/>
                    <a:pt x="1199" y="2946"/>
                  </a:cubicBezTo>
                  <a:cubicBezTo>
                    <a:pt x="953" y="2657"/>
                    <a:pt x="838" y="2296"/>
                    <a:pt x="838" y="1921"/>
                  </a:cubicBezTo>
                  <a:lnTo>
                    <a:pt x="838" y="1127"/>
                  </a:lnTo>
                  <a:lnTo>
                    <a:pt x="823" y="1127"/>
                  </a:lnTo>
                  <a:cubicBezTo>
                    <a:pt x="823" y="825"/>
                    <a:pt x="1070" y="576"/>
                    <a:pt x="1367" y="576"/>
                  </a:cubicBezTo>
                  <a:cubicBezTo>
                    <a:pt x="1383" y="576"/>
                    <a:pt x="1399" y="577"/>
                    <a:pt x="1415" y="578"/>
                  </a:cubicBezTo>
                  <a:cubicBezTo>
                    <a:pt x="1964" y="607"/>
                    <a:pt x="2787" y="708"/>
                    <a:pt x="3292" y="939"/>
                  </a:cubicBezTo>
                  <a:cubicBezTo>
                    <a:pt x="3277" y="824"/>
                    <a:pt x="3220" y="708"/>
                    <a:pt x="3133" y="636"/>
                  </a:cubicBezTo>
                  <a:cubicBezTo>
                    <a:pt x="2714" y="217"/>
                    <a:pt x="1935" y="30"/>
                    <a:pt x="1054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" name="Google Shape;15206;p85"/>
            <p:cNvSpPr/>
            <p:nvPr/>
          </p:nvSpPr>
          <p:spPr>
            <a:xfrm>
              <a:off x="3478594" y="2299876"/>
              <a:ext cx="28784" cy="54134"/>
            </a:xfrm>
            <a:custGeom>
              <a:avLst/>
              <a:gdLst/>
              <a:ahLst/>
              <a:cxnLst/>
              <a:rect l="l" t="t" r="r" b="b"/>
              <a:pathLst>
                <a:path w="1098" h="2065" extrusionOk="0">
                  <a:moveTo>
                    <a:pt x="145" y="0"/>
                  </a:moveTo>
                  <a:cubicBezTo>
                    <a:pt x="44" y="145"/>
                    <a:pt x="1" y="304"/>
                    <a:pt x="1" y="477"/>
                  </a:cubicBezTo>
                  <a:lnTo>
                    <a:pt x="1" y="1790"/>
                  </a:lnTo>
                  <a:cubicBezTo>
                    <a:pt x="1" y="1935"/>
                    <a:pt x="116" y="2065"/>
                    <a:pt x="275" y="2065"/>
                  </a:cubicBezTo>
                  <a:lnTo>
                    <a:pt x="1083" y="2065"/>
                  </a:lnTo>
                  <a:lnTo>
                    <a:pt x="1083" y="1285"/>
                  </a:lnTo>
                  <a:lnTo>
                    <a:pt x="1098" y="1285"/>
                  </a:lnTo>
                  <a:cubicBezTo>
                    <a:pt x="1098" y="1069"/>
                    <a:pt x="1011" y="866"/>
                    <a:pt x="853" y="708"/>
                  </a:cubicBezTo>
                  <a:lnTo>
                    <a:pt x="145" y="0"/>
                  </a:lnTo>
                  <a:close/>
                </a:path>
              </a:pathLst>
            </a:custGeom>
            <a:solidFill>
              <a:srgbClr val="8EA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" name="Google Shape;15207;p85"/>
            <p:cNvSpPr/>
            <p:nvPr/>
          </p:nvSpPr>
          <p:spPr>
            <a:xfrm>
              <a:off x="3593258" y="2299876"/>
              <a:ext cx="28784" cy="54134"/>
            </a:xfrm>
            <a:custGeom>
              <a:avLst/>
              <a:gdLst/>
              <a:ahLst/>
              <a:cxnLst/>
              <a:rect l="l" t="t" r="r" b="b"/>
              <a:pathLst>
                <a:path w="1098" h="2065" extrusionOk="0">
                  <a:moveTo>
                    <a:pt x="954" y="0"/>
                  </a:moveTo>
                  <a:lnTo>
                    <a:pt x="246" y="708"/>
                  </a:lnTo>
                  <a:cubicBezTo>
                    <a:pt x="87" y="866"/>
                    <a:pt x="1" y="1069"/>
                    <a:pt x="1" y="1285"/>
                  </a:cubicBezTo>
                  <a:lnTo>
                    <a:pt x="1" y="2065"/>
                  </a:lnTo>
                  <a:lnTo>
                    <a:pt x="824" y="2065"/>
                  </a:lnTo>
                  <a:cubicBezTo>
                    <a:pt x="982" y="2065"/>
                    <a:pt x="1098" y="1935"/>
                    <a:pt x="1098" y="1790"/>
                  </a:cubicBezTo>
                  <a:lnTo>
                    <a:pt x="1098" y="477"/>
                  </a:lnTo>
                  <a:cubicBezTo>
                    <a:pt x="1098" y="304"/>
                    <a:pt x="1040" y="145"/>
                    <a:pt x="954" y="0"/>
                  </a:cubicBezTo>
                  <a:close/>
                </a:path>
              </a:pathLst>
            </a:custGeom>
            <a:solidFill>
              <a:srgbClr val="8EA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" name="Google Shape;15208;p85"/>
            <p:cNvSpPr/>
            <p:nvPr/>
          </p:nvSpPr>
          <p:spPr>
            <a:xfrm>
              <a:off x="3542926" y="2296101"/>
              <a:ext cx="14418" cy="14392"/>
            </a:xfrm>
            <a:custGeom>
              <a:avLst/>
              <a:gdLst/>
              <a:ahLst/>
              <a:cxnLst/>
              <a:rect l="l" t="t" r="r" b="b"/>
              <a:pathLst>
                <a:path w="550" h="549" extrusionOk="0">
                  <a:moveTo>
                    <a:pt x="1" y="0"/>
                  </a:moveTo>
                  <a:lnTo>
                    <a:pt x="1" y="433"/>
                  </a:lnTo>
                  <a:cubicBezTo>
                    <a:pt x="1" y="491"/>
                    <a:pt x="59" y="549"/>
                    <a:pt x="116" y="549"/>
                  </a:cubicBezTo>
                  <a:lnTo>
                    <a:pt x="434" y="549"/>
                  </a:lnTo>
                  <a:cubicBezTo>
                    <a:pt x="506" y="549"/>
                    <a:pt x="549" y="491"/>
                    <a:pt x="549" y="433"/>
                  </a:cubicBezTo>
                  <a:lnTo>
                    <a:pt x="549" y="0"/>
                  </a:ln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" name="Google Shape;15209;p85"/>
            <p:cNvSpPr/>
            <p:nvPr/>
          </p:nvSpPr>
          <p:spPr>
            <a:xfrm>
              <a:off x="3520984" y="2276125"/>
              <a:ext cx="29544" cy="30226"/>
            </a:xfrm>
            <a:custGeom>
              <a:avLst/>
              <a:gdLst/>
              <a:ahLst/>
              <a:cxnLst/>
              <a:rect l="l" t="t" r="r" b="b"/>
              <a:pathLst>
                <a:path w="1127" h="1153" extrusionOk="0">
                  <a:moveTo>
                    <a:pt x="260" y="1"/>
                  </a:moveTo>
                  <a:cubicBezTo>
                    <a:pt x="222" y="1"/>
                    <a:pt x="186" y="20"/>
                    <a:pt x="159" y="55"/>
                  </a:cubicBezTo>
                  <a:lnTo>
                    <a:pt x="1" y="300"/>
                  </a:lnTo>
                  <a:lnTo>
                    <a:pt x="405" y="1065"/>
                  </a:lnTo>
                  <a:cubicBezTo>
                    <a:pt x="442" y="1121"/>
                    <a:pt x="503" y="1153"/>
                    <a:pt x="562" y="1153"/>
                  </a:cubicBezTo>
                  <a:cubicBezTo>
                    <a:pt x="594" y="1153"/>
                    <a:pt x="625" y="1143"/>
                    <a:pt x="650" y="1123"/>
                  </a:cubicBezTo>
                  <a:lnTo>
                    <a:pt x="1127" y="762"/>
                  </a:lnTo>
                  <a:lnTo>
                    <a:pt x="333" y="26"/>
                  </a:lnTo>
                  <a:cubicBezTo>
                    <a:pt x="310" y="9"/>
                    <a:pt x="285" y="1"/>
                    <a:pt x="260" y="1"/>
                  </a:cubicBezTo>
                  <a:close/>
                </a:path>
              </a:pathLst>
            </a:custGeom>
            <a:solidFill>
              <a:srgbClr val="8EA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" name="Google Shape;15210;p85"/>
            <p:cNvSpPr/>
            <p:nvPr/>
          </p:nvSpPr>
          <p:spPr>
            <a:xfrm>
              <a:off x="3550502" y="2276125"/>
              <a:ext cx="29177" cy="30226"/>
            </a:xfrm>
            <a:custGeom>
              <a:avLst/>
              <a:gdLst/>
              <a:ahLst/>
              <a:cxnLst/>
              <a:rect l="l" t="t" r="r" b="b"/>
              <a:pathLst>
                <a:path w="1113" h="1153" extrusionOk="0">
                  <a:moveTo>
                    <a:pt x="852" y="1"/>
                  </a:moveTo>
                  <a:cubicBezTo>
                    <a:pt x="828" y="1"/>
                    <a:pt x="803" y="9"/>
                    <a:pt x="780" y="26"/>
                  </a:cubicBezTo>
                  <a:lnTo>
                    <a:pt x="1" y="762"/>
                  </a:lnTo>
                  <a:lnTo>
                    <a:pt x="463" y="1123"/>
                  </a:lnTo>
                  <a:cubicBezTo>
                    <a:pt x="488" y="1143"/>
                    <a:pt x="519" y="1153"/>
                    <a:pt x="551" y="1153"/>
                  </a:cubicBezTo>
                  <a:cubicBezTo>
                    <a:pt x="609" y="1153"/>
                    <a:pt x="671" y="1121"/>
                    <a:pt x="708" y="1065"/>
                  </a:cubicBezTo>
                  <a:lnTo>
                    <a:pt x="1112" y="300"/>
                  </a:lnTo>
                  <a:lnTo>
                    <a:pt x="953" y="55"/>
                  </a:lnTo>
                  <a:cubicBezTo>
                    <a:pt x="927" y="20"/>
                    <a:pt x="890" y="1"/>
                    <a:pt x="852" y="1"/>
                  </a:cubicBezTo>
                  <a:close/>
                </a:path>
              </a:pathLst>
            </a:custGeom>
            <a:solidFill>
              <a:srgbClr val="8EA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" name="Google Shape;15211;p85"/>
            <p:cNvSpPr/>
            <p:nvPr/>
          </p:nvSpPr>
          <p:spPr>
            <a:xfrm>
              <a:off x="3310582" y="1982386"/>
              <a:ext cx="203612" cy="175169"/>
            </a:xfrm>
            <a:custGeom>
              <a:avLst/>
              <a:gdLst/>
              <a:ahLst/>
              <a:cxnLst/>
              <a:rect l="l" t="t" r="r" b="b"/>
              <a:pathLst>
                <a:path w="7767" h="6682" extrusionOk="0">
                  <a:moveTo>
                    <a:pt x="693" y="0"/>
                  </a:moveTo>
                  <a:cubicBezTo>
                    <a:pt x="318" y="0"/>
                    <a:pt x="0" y="303"/>
                    <a:pt x="0" y="693"/>
                  </a:cubicBezTo>
                  <a:lnTo>
                    <a:pt x="0" y="4331"/>
                  </a:lnTo>
                  <a:cubicBezTo>
                    <a:pt x="0" y="4706"/>
                    <a:pt x="318" y="5024"/>
                    <a:pt x="693" y="5024"/>
                  </a:cubicBezTo>
                  <a:lnTo>
                    <a:pt x="3205" y="5024"/>
                  </a:lnTo>
                  <a:lnTo>
                    <a:pt x="2815" y="6539"/>
                  </a:lnTo>
                  <a:cubicBezTo>
                    <a:pt x="2794" y="6614"/>
                    <a:pt x="2860" y="6681"/>
                    <a:pt x="2931" y="6681"/>
                  </a:cubicBezTo>
                  <a:cubicBezTo>
                    <a:pt x="2956" y="6681"/>
                    <a:pt x="2981" y="6673"/>
                    <a:pt x="3003" y="6655"/>
                  </a:cubicBezTo>
                  <a:lnTo>
                    <a:pt x="5255" y="5024"/>
                  </a:lnTo>
                  <a:lnTo>
                    <a:pt x="7088" y="5024"/>
                  </a:lnTo>
                  <a:cubicBezTo>
                    <a:pt x="7464" y="5024"/>
                    <a:pt x="7767" y="4706"/>
                    <a:pt x="7767" y="4331"/>
                  </a:cubicBezTo>
                  <a:lnTo>
                    <a:pt x="7767" y="679"/>
                  </a:lnTo>
                  <a:cubicBezTo>
                    <a:pt x="7767" y="303"/>
                    <a:pt x="7464" y="0"/>
                    <a:pt x="7074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" name="Google Shape;15212;p85"/>
            <p:cNvSpPr/>
            <p:nvPr/>
          </p:nvSpPr>
          <p:spPr>
            <a:xfrm>
              <a:off x="3345396" y="2012192"/>
              <a:ext cx="33844" cy="11875"/>
            </a:xfrm>
            <a:custGeom>
              <a:avLst/>
              <a:gdLst/>
              <a:ahLst/>
              <a:cxnLst/>
              <a:rect l="l" t="t" r="r" b="b"/>
              <a:pathLst>
                <a:path w="1291" h="453" extrusionOk="0">
                  <a:moveTo>
                    <a:pt x="1006" y="1"/>
                  </a:moveTo>
                  <a:cubicBezTo>
                    <a:pt x="994" y="1"/>
                    <a:pt x="981" y="2"/>
                    <a:pt x="968" y="3"/>
                  </a:cubicBezTo>
                  <a:lnTo>
                    <a:pt x="275" y="3"/>
                  </a:lnTo>
                  <a:cubicBezTo>
                    <a:pt x="1" y="18"/>
                    <a:pt x="1" y="422"/>
                    <a:pt x="275" y="451"/>
                  </a:cubicBezTo>
                  <a:lnTo>
                    <a:pt x="968" y="451"/>
                  </a:lnTo>
                  <a:cubicBezTo>
                    <a:pt x="977" y="452"/>
                    <a:pt x="985" y="452"/>
                    <a:pt x="994" y="452"/>
                  </a:cubicBezTo>
                  <a:cubicBezTo>
                    <a:pt x="1287" y="452"/>
                    <a:pt x="1291" y="1"/>
                    <a:pt x="1006" y="1"/>
                  </a:cubicBez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" name="Google Shape;15213;p85"/>
            <p:cNvSpPr/>
            <p:nvPr/>
          </p:nvSpPr>
          <p:spPr>
            <a:xfrm>
              <a:off x="3387025" y="2012192"/>
              <a:ext cx="93640" cy="11875"/>
            </a:xfrm>
            <a:custGeom>
              <a:avLst/>
              <a:gdLst/>
              <a:ahLst/>
              <a:cxnLst/>
              <a:rect l="l" t="t" r="r" b="b"/>
              <a:pathLst>
                <a:path w="3572" h="453" extrusionOk="0">
                  <a:moveTo>
                    <a:pt x="3287" y="1"/>
                  </a:moveTo>
                  <a:cubicBezTo>
                    <a:pt x="3274" y="1"/>
                    <a:pt x="3262" y="2"/>
                    <a:pt x="3248" y="3"/>
                  </a:cubicBezTo>
                  <a:lnTo>
                    <a:pt x="289" y="3"/>
                  </a:lnTo>
                  <a:cubicBezTo>
                    <a:pt x="0" y="18"/>
                    <a:pt x="0" y="422"/>
                    <a:pt x="289" y="451"/>
                  </a:cubicBezTo>
                  <a:lnTo>
                    <a:pt x="3248" y="451"/>
                  </a:lnTo>
                  <a:cubicBezTo>
                    <a:pt x="3257" y="452"/>
                    <a:pt x="3266" y="452"/>
                    <a:pt x="3275" y="452"/>
                  </a:cubicBezTo>
                  <a:cubicBezTo>
                    <a:pt x="3568" y="452"/>
                    <a:pt x="3572" y="1"/>
                    <a:pt x="3287" y="1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" name="Google Shape;15214;p85"/>
            <p:cNvSpPr/>
            <p:nvPr/>
          </p:nvSpPr>
          <p:spPr>
            <a:xfrm>
              <a:off x="3344111" y="2042104"/>
              <a:ext cx="136554" cy="11849"/>
            </a:xfrm>
            <a:custGeom>
              <a:avLst/>
              <a:gdLst/>
              <a:ahLst/>
              <a:cxnLst/>
              <a:rect l="l" t="t" r="r" b="b"/>
              <a:pathLst>
                <a:path w="5209" h="452" extrusionOk="0">
                  <a:moveTo>
                    <a:pt x="286" y="0"/>
                  </a:moveTo>
                  <a:cubicBezTo>
                    <a:pt x="1" y="0"/>
                    <a:pt x="5" y="452"/>
                    <a:pt x="298" y="452"/>
                  </a:cubicBezTo>
                  <a:cubicBezTo>
                    <a:pt x="306" y="452"/>
                    <a:pt x="315" y="451"/>
                    <a:pt x="324" y="450"/>
                  </a:cubicBezTo>
                  <a:lnTo>
                    <a:pt x="4885" y="450"/>
                  </a:lnTo>
                  <a:cubicBezTo>
                    <a:pt x="4894" y="451"/>
                    <a:pt x="4903" y="452"/>
                    <a:pt x="4912" y="452"/>
                  </a:cubicBezTo>
                  <a:cubicBezTo>
                    <a:pt x="5205" y="452"/>
                    <a:pt x="5209" y="0"/>
                    <a:pt x="4924" y="0"/>
                  </a:cubicBezTo>
                  <a:cubicBezTo>
                    <a:pt x="4911" y="0"/>
                    <a:pt x="4899" y="1"/>
                    <a:pt x="4885" y="3"/>
                  </a:cubicBezTo>
                  <a:lnTo>
                    <a:pt x="324" y="3"/>
                  </a:lnTo>
                  <a:cubicBezTo>
                    <a:pt x="311" y="1"/>
                    <a:pt x="298" y="0"/>
                    <a:pt x="286" y="0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" name="Google Shape;15215;p85"/>
            <p:cNvSpPr/>
            <p:nvPr/>
          </p:nvSpPr>
          <p:spPr>
            <a:xfrm>
              <a:off x="3345396" y="2072041"/>
              <a:ext cx="93640" cy="11797"/>
            </a:xfrm>
            <a:custGeom>
              <a:avLst/>
              <a:gdLst/>
              <a:ahLst/>
              <a:cxnLst/>
              <a:rect l="l" t="t" r="r" b="b"/>
              <a:pathLst>
                <a:path w="3572" h="450" extrusionOk="0">
                  <a:moveTo>
                    <a:pt x="3275" y="0"/>
                  </a:moveTo>
                  <a:cubicBezTo>
                    <a:pt x="3267" y="0"/>
                    <a:pt x="3258" y="0"/>
                    <a:pt x="3249" y="1"/>
                  </a:cubicBezTo>
                  <a:lnTo>
                    <a:pt x="275" y="1"/>
                  </a:lnTo>
                  <a:cubicBezTo>
                    <a:pt x="1" y="16"/>
                    <a:pt x="1" y="434"/>
                    <a:pt x="275" y="449"/>
                  </a:cubicBezTo>
                  <a:lnTo>
                    <a:pt x="3249" y="449"/>
                  </a:lnTo>
                  <a:cubicBezTo>
                    <a:pt x="3258" y="450"/>
                    <a:pt x="3267" y="450"/>
                    <a:pt x="3275" y="450"/>
                  </a:cubicBezTo>
                  <a:cubicBezTo>
                    <a:pt x="3572" y="450"/>
                    <a:pt x="3572" y="0"/>
                    <a:pt x="3275" y="0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" name="Google Shape;15216;p85"/>
            <p:cNvSpPr/>
            <p:nvPr/>
          </p:nvSpPr>
          <p:spPr>
            <a:xfrm>
              <a:off x="3445904" y="2072041"/>
              <a:ext cx="34761" cy="11797"/>
            </a:xfrm>
            <a:custGeom>
              <a:avLst/>
              <a:gdLst/>
              <a:ahLst/>
              <a:cxnLst/>
              <a:rect l="l" t="t" r="r" b="b"/>
              <a:pathLst>
                <a:path w="1326" h="450" extrusionOk="0">
                  <a:moveTo>
                    <a:pt x="297" y="0"/>
                  </a:moveTo>
                  <a:cubicBezTo>
                    <a:pt x="1" y="0"/>
                    <a:pt x="1" y="450"/>
                    <a:pt x="297" y="450"/>
                  </a:cubicBezTo>
                  <a:cubicBezTo>
                    <a:pt x="306" y="450"/>
                    <a:pt x="315" y="450"/>
                    <a:pt x="324" y="449"/>
                  </a:cubicBezTo>
                  <a:lnTo>
                    <a:pt x="1002" y="449"/>
                  </a:lnTo>
                  <a:cubicBezTo>
                    <a:pt x="1012" y="450"/>
                    <a:pt x="1021" y="450"/>
                    <a:pt x="1029" y="450"/>
                  </a:cubicBezTo>
                  <a:cubicBezTo>
                    <a:pt x="1325" y="450"/>
                    <a:pt x="1325" y="0"/>
                    <a:pt x="1029" y="0"/>
                  </a:cubicBezTo>
                  <a:cubicBezTo>
                    <a:pt x="1021" y="0"/>
                    <a:pt x="1012" y="0"/>
                    <a:pt x="1002" y="1"/>
                  </a:cubicBezTo>
                  <a:lnTo>
                    <a:pt x="324" y="1"/>
                  </a:lnTo>
                  <a:cubicBezTo>
                    <a:pt x="315" y="0"/>
                    <a:pt x="306" y="0"/>
                    <a:pt x="297" y="0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40" name="Google Shape;15217;p85"/>
          <p:cNvGrpSpPr/>
          <p:nvPr/>
        </p:nvGrpSpPr>
        <p:grpSpPr>
          <a:xfrm>
            <a:off x="1353932" y="2533263"/>
            <a:ext cx="373538" cy="331515"/>
            <a:chOff x="1342386" y="2916322"/>
            <a:chExt cx="373538" cy="331515"/>
          </a:xfrm>
        </p:grpSpPr>
        <p:sp>
          <p:nvSpPr>
            <p:cNvPr id="341" name="Google Shape;15218;p85"/>
            <p:cNvSpPr/>
            <p:nvPr/>
          </p:nvSpPr>
          <p:spPr>
            <a:xfrm>
              <a:off x="1499047" y="2916322"/>
              <a:ext cx="216877" cy="180910"/>
            </a:xfrm>
            <a:custGeom>
              <a:avLst/>
              <a:gdLst/>
              <a:ahLst/>
              <a:cxnLst/>
              <a:rect l="l" t="t" r="r" b="b"/>
              <a:pathLst>
                <a:path w="8273" h="6901" extrusionOk="0">
                  <a:moveTo>
                    <a:pt x="463" y="1"/>
                  </a:moveTo>
                  <a:cubicBezTo>
                    <a:pt x="203" y="1"/>
                    <a:pt x="1" y="203"/>
                    <a:pt x="1" y="463"/>
                  </a:cubicBezTo>
                  <a:lnTo>
                    <a:pt x="1" y="6439"/>
                  </a:lnTo>
                  <a:cubicBezTo>
                    <a:pt x="1" y="6699"/>
                    <a:pt x="203" y="6901"/>
                    <a:pt x="463" y="6901"/>
                  </a:cubicBezTo>
                  <a:lnTo>
                    <a:pt x="7811" y="6901"/>
                  </a:lnTo>
                  <a:cubicBezTo>
                    <a:pt x="8070" y="6901"/>
                    <a:pt x="8272" y="6699"/>
                    <a:pt x="8272" y="6439"/>
                  </a:cubicBezTo>
                  <a:lnTo>
                    <a:pt x="8272" y="463"/>
                  </a:lnTo>
                  <a:cubicBezTo>
                    <a:pt x="8272" y="203"/>
                    <a:pt x="8070" y="1"/>
                    <a:pt x="7811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" name="Google Shape;15219;p85"/>
            <p:cNvSpPr/>
            <p:nvPr/>
          </p:nvSpPr>
          <p:spPr>
            <a:xfrm>
              <a:off x="1342386" y="3060137"/>
              <a:ext cx="217244" cy="187699"/>
            </a:xfrm>
            <a:custGeom>
              <a:avLst/>
              <a:gdLst/>
              <a:ahLst/>
              <a:cxnLst/>
              <a:rect l="l" t="t" r="r" b="b"/>
              <a:pathLst>
                <a:path w="8287" h="7160" extrusionOk="0">
                  <a:moveTo>
                    <a:pt x="8104" y="0"/>
                  </a:moveTo>
                  <a:cubicBezTo>
                    <a:pt x="8063" y="0"/>
                    <a:pt x="8020" y="14"/>
                    <a:pt x="7983" y="43"/>
                  </a:cubicBezTo>
                  <a:lnTo>
                    <a:pt x="3812" y="4042"/>
                  </a:lnTo>
                  <a:cubicBezTo>
                    <a:pt x="3725" y="4129"/>
                    <a:pt x="3610" y="4172"/>
                    <a:pt x="3494" y="4172"/>
                  </a:cubicBezTo>
                  <a:lnTo>
                    <a:pt x="3436" y="4172"/>
                  </a:lnTo>
                  <a:cubicBezTo>
                    <a:pt x="3191" y="4172"/>
                    <a:pt x="2989" y="3970"/>
                    <a:pt x="2989" y="3710"/>
                  </a:cubicBezTo>
                  <a:lnTo>
                    <a:pt x="2989" y="3479"/>
                  </a:lnTo>
                  <a:lnTo>
                    <a:pt x="1603" y="3479"/>
                  </a:lnTo>
                  <a:lnTo>
                    <a:pt x="1603" y="3710"/>
                  </a:lnTo>
                  <a:cubicBezTo>
                    <a:pt x="1603" y="3912"/>
                    <a:pt x="1473" y="4100"/>
                    <a:pt x="1271" y="4157"/>
                  </a:cubicBezTo>
                  <a:lnTo>
                    <a:pt x="506" y="4374"/>
                  </a:lnTo>
                  <a:cubicBezTo>
                    <a:pt x="203" y="4461"/>
                    <a:pt x="1" y="4735"/>
                    <a:pt x="1" y="5038"/>
                  </a:cubicBezTo>
                  <a:lnTo>
                    <a:pt x="1" y="6929"/>
                  </a:lnTo>
                  <a:cubicBezTo>
                    <a:pt x="1" y="7059"/>
                    <a:pt x="102" y="7160"/>
                    <a:pt x="232" y="7160"/>
                  </a:cubicBezTo>
                  <a:lnTo>
                    <a:pt x="3451" y="7160"/>
                  </a:lnTo>
                  <a:cubicBezTo>
                    <a:pt x="3581" y="7160"/>
                    <a:pt x="3682" y="7059"/>
                    <a:pt x="3682" y="6929"/>
                  </a:cubicBezTo>
                  <a:lnTo>
                    <a:pt x="3682" y="5933"/>
                  </a:lnTo>
                  <a:cubicBezTo>
                    <a:pt x="3682" y="5688"/>
                    <a:pt x="3768" y="5457"/>
                    <a:pt x="3942" y="5283"/>
                  </a:cubicBezTo>
                  <a:lnTo>
                    <a:pt x="7854" y="1371"/>
                  </a:lnTo>
                  <a:cubicBezTo>
                    <a:pt x="7969" y="1256"/>
                    <a:pt x="8027" y="1083"/>
                    <a:pt x="7983" y="938"/>
                  </a:cubicBezTo>
                  <a:lnTo>
                    <a:pt x="7897" y="606"/>
                  </a:lnTo>
                  <a:lnTo>
                    <a:pt x="8229" y="289"/>
                  </a:lnTo>
                  <a:cubicBezTo>
                    <a:pt x="8287" y="217"/>
                    <a:pt x="8287" y="115"/>
                    <a:pt x="8214" y="43"/>
                  </a:cubicBezTo>
                  <a:cubicBezTo>
                    <a:pt x="8186" y="14"/>
                    <a:pt x="8146" y="0"/>
                    <a:pt x="8104" y="0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" name="Google Shape;15220;p85"/>
            <p:cNvSpPr/>
            <p:nvPr/>
          </p:nvSpPr>
          <p:spPr>
            <a:xfrm>
              <a:off x="1382128" y="3151706"/>
              <a:ext cx="41262" cy="18193"/>
            </a:xfrm>
            <a:custGeom>
              <a:avLst/>
              <a:gdLst/>
              <a:ahLst/>
              <a:cxnLst/>
              <a:rect l="l" t="t" r="r" b="b"/>
              <a:pathLst>
                <a:path w="1574" h="694" extrusionOk="0">
                  <a:moveTo>
                    <a:pt x="101" y="0"/>
                  </a:moveTo>
                  <a:lnTo>
                    <a:pt x="101" y="231"/>
                  </a:lnTo>
                  <a:cubicBezTo>
                    <a:pt x="101" y="332"/>
                    <a:pt x="58" y="419"/>
                    <a:pt x="0" y="506"/>
                  </a:cubicBezTo>
                  <a:cubicBezTo>
                    <a:pt x="246" y="621"/>
                    <a:pt x="520" y="679"/>
                    <a:pt x="794" y="693"/>
                  </a:cubicBezTo>
                  <a:cubicBezTo>
                    <a:pt x="1054" y="679"/>
                    <a:pt x="1328" y="621"/>
                    <a:pt x="1574" y="506"/>
                  </a:cubicBezTo>
                  <a:cubicBezTo>
                    <a:pt x="1516" y="419"/>
                    <a:pt x="1473" y="332"/>
                    <a:pt x="1473" y="231"/>
                  </a:cubicBezTo>
                  <a:lnTo>
                    <a:pt x="1473" y="0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" name="Google Shape;15221;p85"/>
            <p:cNvSpPr/>
            <p:nvPr/>
          </p:nvSpPr>
          <p:spPr>
            <a:xfrm>
              <a:off x="1360186" y="3066927"/>
              <a:ext cx="29911" cy="66272"/>
            </a:xfrm>
            <a:custGeom>
              <a:avLst/>
              <a:gdLst/>
              <a:ahLst/>
              <a:cxnLst/>
              <a:rect l="l" t="t" r="r" b="b"/>
              <a:pathLst>
                <a:path w="1141" h="2528" extrusionOk="0">
                  <a:moveTo>
                    <a:pt x="679" y="1"/>
                  </a:moveTo>
                  <a:cubicBezTo>
                    <a:pt x="303" y="1"/>
                    <a:pt x="0" y="318"/>
                    <a:pt x="0" y="694"/>
                  </a:cubicBezTo>
                  <a:lnTo>
                    <a:pt x="0" y="853"/>
                  </a:lnTo>
                  <a:cubicBezTo>
                    <a:pt x="0" y="1055"/>
                    <a:pt x="29" y="1242"/>
                    <a:pt x="101" y="1430"/>
                  </a:cubicBezTo>
                  <a:lnTo>
                    <a:pt x="462" y="2527"/>
                  </a:lnTo>
                  <a:lnTo>
                    <a:pt x="1141" y="2527"/>
                  </a:lnTo>
                  <a:lnTo>
                    <a:pt x="1141" y="1"/>
                  </a:ln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" name="Google Shape;15222;p85"/>
            <p:cNvSpPr/>
            <p:nvPr/>
          </p:nvSpPr>
          <p:spPr>
            <a:xfrm>
              <a:off x="1372297" y="3060871"/>
              <a:ext cx="72301" cy="72694"/>
            </a:xfrm>
            <a:custGeom>
              <a:avLst/>
              <a:gdLst/>
              <a:ahLst/>
              <a:cxnLst/>
              <a:rect l="l" t="t" r="r" b="b"/>
              <a:pathLst>
                <a:path w="2758" h="2773" extrusionOk="0">
                  <a:moveTo>
                    <a:pt x="693" y="1"/>
                  </a:moveTo>
                  <a:cubicBezTo>
                    <a:pt x="303" y="1"/>
                    <a:pt x="0" y="318"/>
                    <a:pt x="0" y="694"/>
                  </a:cubicBezTo>
                  <a:cubicBezTo>
                    <a:pt x="0" y="954"/>
                    <a:pt x="217" y="1156"/>
                    <a:pt x="462" y="1156"/>
                  </a:cubicBezTo>
                  <a:lnTo>
                    <a:pt x="2310" y="2772"/>
                  </a:lnTo>
                  <a:lnTo>
                    <a:pt x="2699" y="1401"/>
                  </a:lnTo>
                  <a:cubicBezTo>
                    <a:pt x="2743" y="1242"/>
                    <a:pt x="2757" y="1069"/>
                    <a:pt x="2757" y="910"/>
                  </a:cubicBezTo>
                  <a:lnTo>
                    <a:pt x="2757" y="463"/>
                  </a:lnTo>
                  <a:cubicBezTo>
                    <a:pt x="2757" y="203"/>
                    <a:pt x="2555" y="1"/>
                    <a:pt x="2310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" name="Google Shape;15223;p85"/>
            <p:cNvSpPr/>
            <p:nvPr/>
          </p:nvSpPr>
          <p:spPr>
            <a:xfrm>
              <a:off x="1366609" y="3091149"/>
              <a:ext cx="72301" cy="66245"/>
            </a:xfrm>
            <a:custGeom>
              <a:avLst/>
              <a:gdLst/>
              <a:ahLst/>
              <a:cxnLst/>
              <a:rect l="l" t="t" r="r" b="b"/>
              <a:pathLst>
                <a:path w="2758" h="2527" extrusionOk="0">
                  <a:moveTo>
                    <a:pt x="881" y="1"/>
                  </a:moveTo>
                  <a:cubicBezTo>
                    <a:pt x="766" y="1"/>
                    <a:pt x="636" y="44"/>
                    <a:pt x="549" y="145"/>
                  </a:cubicBezTo>
                  <a:lnTo>
                    <a:pt x="130" y="564"/>
                  </a:lnTo>
                  <a:cubicBezTo>
                    <a:pt x="44" y="636"/>
                    <a:pt x="1" y="766"/>
                    <a:pt x="1" y="881"/>
                  </a:cubicBezTo>
                  <a:lnTo>
                    <a:pt x="1" y="1156"/>
                  </a:lnTo>
                  <a:cubicBezTo>
                    <a:pt x="1" y="1906"/>
                    <a:pt x="621" y="2527"/>
                    <a:pt x="1386" y="2527"/>
                  </a:cubicBezTo>
                  <a:cubicBezTo>
                    <a:pt x="2137" y="2527"/>
                    <a:pt x="2758" y="1906"/>
                    <a:pt x="2758" y="1156"/>
                  </a:cubicBezTo>
                  <a:lnTo>
                    <a:pt x="2758" y="852"/>
                  </a:lnTo>
                  <a:cubicBezTo>
                    <a:pt x="2758" y="737"/>
                    <a:pt x="2714" y="621"/>
                    <a:pt x="2628" y="535"/>
                  </a:cubicBezTo>
                  <a:cubicBezTo>
                    <a:pt x="2267" y="188"/>
                    <a:pt x="1617" y="30"/>
                    <a:pt x="881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" name="Google Shape;15224;p85"/>
            <p:cNvSpPr/>
            <p:nvPr/>
          </p:nvSpPr>
          <p:spPr>
            <a:xfrm>
              <a:off x="1366242" y="3091149"/>
              <a:ext cx="72301" cy="64751"/>
            </a:xfrm>
            <a:custGeom>
              <a:avLst/>
              <a:gdLst/>
              <a:ahLst/>
              <a:cxnLst/>
              <a:rect l="l" t="t" r="r" b="b"/>
              <a:pathLst>
                <a:path w="2758" h="2470" extrusionOk="0">
                  <a:moveTo>
                    <a:pt x="895" y="1"/>
                  </a:moveTo>
                  <a:cubicBezTo>
                    <a:pt x="765" y="1"/>
                    <a:pt x="650" y="44"/>
                    <a:pt x="563" y="145"/>
                  </a:cubicBezTo>
                  <a:lnTo>
                    <a:pt x="144" y="564"/>
                  </a:lnTo>
                  <a:cubicBezTo>
                    <a:pt x="58" y="636"/>
                    <a:pt x="0" y="766"/>
                    <a:pt x="0" y="881"/>
                  </a:cubicBezTo>
                  <a:lnTo>
                    <a:pt x="0" y="1156"/>
                  </a:lnTo>
                  <a:cubicBezTo>
                    <a:pt x="0" y="1762"/>
                    <a:pt x="404" y="2310"/>
                    <a:pt x="996" y="2469"/>
                  </a:cubicBezTo>
                  <a:cubicBezTo>
                    <a:pt x="808" y="2224"/>
                    <a:pt x="693" y="1921"/>
                    <a:pt x="693" y="1617"/>
                  </a:cubicBezTo>
                  <a:lnTo>
                    <a:pt x="693" y="939"/>
                  </a:lnTo>
                  <a:cubicBezTo>
                    <a:pt x="693" y="687"/>
                    <a:pt x="910" y="476"/>
                    <a:pt x="1159" y="476"/>
                  </a:cubicBezTo>
                  <a:cubicBezTo>
                    <a:pt x="1167" y="476"/>
                    <a:pt x="1176" y="477"/>
                    <a:pt x="1184" y="477"/>
                  </a:cubicBezTo>
                  <a:cubicBezTo>
                    <a:pt x="1646" y="506"/>
                    <a:pt x="2339" y="593"/>
                    <a:pt x="2757" y="795"/>
                  </a:cubicBezTo>
                  <a:cubicBezTo>
                    <a:pt x="2743" y="694"/>
                    <a:pt x="2700" y="607"/>
                    <a:pt x="2627" y="535"/>
                  </a:cubicBezTo>
                  <a:cubicBezTo>
                    <a:pt x="2266" y="188"/>
                    <a:pt x="1631" y="30"/>
                    <a:pt x="895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" name="Google Shape;15225;p85"/>
            <p:cNvSpPr/>
            <p:nvPr/>
          </p:nvSpPr>
          <p:spPr>
            <a:xfrm>
              <a:off x="1342386" y="3086981"/>
              <a:ext cx="198710" cy="160855"/>
            </a:xfrm>
            <a:custGeom>
              <a:avLst/>
              <a:gdLst/>
              <a:ahLst/>
              <a:cxnLst/>
              <a:rect l="l" t="t" r="r" b="b"/>
              <a:pathLst>
                <a:path w="7580" h="6136" extrusionOk="0">
                  <a:moveTo>
                    <a:pt x="6959" y="1"/>
                  </a:moveTo>
                  <a:lnTo>
                    <a:pt x="3812" y="3018"/>
                  </a:lnTo>
                  <a:cubicBezTo>
                    <a:pt x="3754" y="3076"/>
                    <a:pt x="3682" y="3119"/>
                    <a:pt x="3595" y="3133"/>
                  </a:cubicBezTo>
                  <a:cubicBezTo>
                    <a:pt x="3347" y="3644"/>
                    <a:pt x="2859" y="3900"/>
                    <a:pt x="2369" y="3900"/>
                  </a:cubicBezTo>
                  <a:cubicBezTo>
                    <a:pt x="1888" y="3900"/>
                    <a:pt x="1405" y="3655"/>
                    <a:pt x="1141" y="3162"/>
                  </a:cubicBezTo>
                  <a:lnTo>
                    <a:pt x="506" y="3350"/>
                  </a:lnTo>
                  <a:cubicBezTo>
                    <a:pt x="203" y="3437"/>
                    <a:pt x="1" y="3711"/>
                    <a:pt x="1" y="4014"/>
                  </a:cubicBezTo>
                  <a:lnTo>
                    <a:pt x="1" y="5905"/>
                  </a:lnTo>
                  <a:cubicBezTo>
                    <a:pt x="1" y="6035"/>
                    <a:pt x="102" y="6136"/>
                    <a:pt x="232" y="6136"/>
                  </a:cubicBezTo>
                  <a:lnTo>
                    <a:pt x="3451" y="6136"/>
                  </a:lnTo>
                  <a:cubicBezTo>
                    <a:pt x="3581" y="6136"/>
                    <a:pt x="3682" y="6035"/>
                    <a:pt x="3682" y="5905"/>
                  </a:cubicBezTo>
                  <a:lnTo>
                    <a:pt x="3682" y="4909"/>
                  </a:lnTo>
                  <a:cubicBezTo>
                    <a:pt x="3682" y="4664"/>
                    <a:pt x="3768" y="4433"/>
                    <a:pt x="3942" y="4259"/>
                  </a:cubicBezTo>
                  <a:lnTo>
                    <a:pt x="7579" y="636"/>
                  </a:lnTo>
                  <a:lnTo>
                    <a:pt x="6959" y="1"/>
                  </a:lnTo>
                  <a:close/>
                </a:path>
              </a:pathLst>
            </a:custGeom>
            <a:solidFill>
              <a:srgbClr val="AD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" name="Google Shape;15226;p85"/>
            <p:cNvSpPr/>
            <p:nvPr/>
          </p:nvSpPr>
          <p:spPr>
            <a:xfrm>
              <a:off x="1342386" y="3181591"/>
              <a:ext cx="23882" cy="66245"/>
            </a:xfrm>
            <a:custGeom>
              <a:avLst/>
              <a:gdLst/>
              <a:ahLst/>
              <a:cxnLst/>
              <a:rect l="l" t="t" r="r" b="b"/>
              <a:pathLst>
                <a:path w="911" h="2527" extrusionOk="0">
                  <a:moveTo>
                    <a:pt x="131" y="1"/>
                  </a:moveTo>
                  <a:cubicBezTo>
                    <a:pt x="44" y="116"/>
                    <a:pt x="1" y="261"/>
                    <a:pt x="1" y="405"/>
                  </a:cubicBezTo>
                  <a:lnTo>
                    <a:pt x="1" y="2296"/>
                  </a:lnTo>
                  <a:cubicBezTo>
                    <a:pt x="1" y="2426"/>
                    <a:pt x="102" y="2527"/>
                    <a:pt x="232" y="2527"/>
                  </a:cubicBezTo>
                  <a:lnTo>
                    <a:pt x="910" y="2527"/>
                  </a:lnTo>
                  <a:lnTo>
                    <a:pt x="910" y="1069"/>
                  </a:lnTo>
                  <a:cubicBezTo>
                    <a:pt x="910" y="896"/>
                    <a:pt x="838" y="723"/>
                    <a:pt x="708" y="593"/>
                  </a:cubicBezTo>
                  <a:lnTo>
                    <a:pt x="131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" name="Google Shape;15227;p85"/>
            <p:cNvSpPr/>
            <p:nvPr/>
          </p:nvSpPr>
          <p:spPr>
            <a:xfrm>
              <a:off x="1438517" y="3086981"/>
              <a:ext cx="102579" cy="129083"/>
            </a:xfrm>
            <a:custGeom>
              <a:avLst/>
              <a:gdLst/>
              <a:ahLst/>
              <a:cxnLst/>
              <a:rect l="l" t="t" r="r" b="b"/>
              <a:pathLst>
                <a:path w="3913" h="4924" extrusionOk="0">
                  <a:moveTo>
                    <a:pt x="3292" y="1"/>
                  </a:moveTo>
                  <a:lnTo>
                    <a:pt x="231" y="2946"/>
                  </a:lnTo>
                  <a:cubicBezTo>
                    <a:pt x="87" y="3234"/>
                    <a:pt x="0" y="3552"/>
                    <a:pt x="15" y="3884"/>
                  </a:cubicBezTo>
                  <a:lnTo>
                    <a:pt x="15" y="4923"/>
                  </a:lnTo>
                  <a:cubicBezTo>
                    <a:pt x="15" y="4678"/>
                    <a:pt x="101" y="4447"/>
                    <a:pt x="275" y="4274"/>
                  </a:cubicBezTo>
                  <a:lnTo>
                    <a:pt x="3912" y="636"/>
                  </a:lnTo>
                  <a:lnTo>
                    <a:pt x="3292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" name="Google Shape;15228;p85"/>
            <p:cNvSpPr/>
            <p:nvPr/>
          </p:nvSpPr>
          <p:spPr>
            <a:xfrm>
              <a:off x="1515903" y="2943559"/>
              <a:ext cx="178839" cy="114900"/>
            </a:xfrm>
            <a:custGeom>
              <a:avLst/>
              <a:gdLst/>
              <a:ahLst/>
              <a:cxnLst/>
              <a:rect l="l" t="t" r="r" b="b"/>
              <a:pathLst>
                <a:path w="6822" h="4383" extrusionOk="0">
                  <a:moveTo>
                    <a:pt x="5334" y="1"/>
                  </a:moveTo>
                  <a:cubicBezTo>
                    <a:pt x="4872" y="1"/>
                    <a:pt x="4872" y="694"/>
                    <a:pt x="5334" y="694"/>
                  </a:cubicBezTo>
                  <a:lnTo>
                    <a:pt x="5652" y="694"/>
                  </a:lnTo>
                  <a:lnTo>
                    <a:pt x="3602" y="2729"/>
                  </a:lnTo>
                  <a:lnTo>
                    <a:pt x="2707" y="1834"/>
                  </a:lnTo>
                  <a:cubicBezTo>
                    <a:pt x="2642" y="1762"/>
                    <a:pt x="2555" y="1726"/>
                    <a:pt x="2467" y="1726"/>
                  </a:cubicBezTo>
                  <a:cubicBezTo>
                    <a:pt x="2379" y="1726"/>
                    <a:pt x="2288" y="1762"/>
                    <a:pt x="2216" y="1834"/>
                  </a:cubicBezTo>
                  <a:lnTo>
                    <a:pt x="267" y="3783"/>
                  </a:lnTo>
                  <a:cubicBezTo>
                    <a:pt x="1" y="4027"/>
                    <a:pt x="238" y="4382"/>
                    <a:pt x="513" y="4382"/>
                  </a:cubicBezTo>
                  <a:cubicBezTo>
                    <a:pt x="596" y="4382"/>
                    <a:pt x="681" y="4350"/>
                    <a:pt x="758" y="4274"/>
                  </a:cubicBezTo>
                  <a:lnTo>
                    <a:pt x="2462" y="2556"/>
                  </a:lnTo>
                  <a:lnTo>
                    <a:pt x="3371" y="3465"/>
                  </a:lnTo>
                  <a:cubicBezTo>
                    <a:pt x="3436" y="3530"/>
                    <a:pt x="3523" y="3563"/>
                    <a:pt x="3609" y="3563"/>
                  </a:cubicBezTo>
                  <a:cubicBezTo>
                    <a:pt x="3696" y="3563"/>
                    <a:pt x="3782" y="3530"/>
                    <a:pt x="3847" y="3465"/>
                  </a:cubicBezTo>
                  <a:lnTo>
                    <a:pt x="6143" y="1170"/>
                  </a:lnTo>
                  <a:lnTo>
                    <a:pt x="6143" y="1488"/>
                  </a:lnTo>
                  <a:cubicBezTo>
                    <a:pt x="6143" y="1719"/>
                    <a:pt x="6312" y="1834"/>
                    <a:pt x="6482" y="1834"/>
                  </a:cubicBezTo>
                  <a:cubicBezTo>
                    <a:pt x="6651" y="1834"/>
                    <a:pt x="6821" y="1719"/>
                    <a:pt x="6821" y="1488"/>
                  </a:cubicBezTo>
                  <a:lnTo>
                    <a:pt x="6821" y="347"/>
                  </a:lnTo>
                  <a:cubicBezTo>
                    <a:pt x="6821" y="160"/>
                    <a:pt x="6677" y="1"/>
                    <a:pt x="6489" y="1"/>
                  </a:cubicBez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52" name="Google Shape;15229;p85"/>
          <p:cNvGrpSpPr/>
          <p:nvPr/>
        </p:nvGrpSpPr>
        <p:grpSpPr>
          <a:xfrm>
            <a:off x="2305668" y="2563541"/>
            <a:ext cx="373931" cy="271351"/>
            <a:chOff x="2294122" y="2946600"/>
            <a:chExt cx="373931" cy="271351"/>
          </a:xfrm>
        </p:grpSpPr>
        <p:sp>
          <p:nvSpPr>
            <p:cNvPr id="353" name="Google Shape;15230;p85"/>
            <p:cNvSpPr/>
            <p:nvPr/>
          </p:nvSpPr>
          <p:spPr>
            <a:xfrm>
              <a:off x="2312289" y="2946600"/>
              <a:ext cx="337597" cy="247129"/>
            </a:xfrm>
            <a:custGeom>
              <a:avLst/>
              <a:gdLst/>
              <a:ahLst/>
              <a:cxnLst/>
              <a:rect l="l" t="t" r="r" b="b"/>
              <a:pathLst>
                <a:path w="12878" h="9427" extrusionOk="0">
                  <a:moveTo>
                    <a:pt x="463" y="0"/>
                  </a:moveTo>
                  <a:cubicBezTo>
                    <a:pt x="203" y="0"/>
                    <a:pt x="1" y="203"/>
                    <a:pt x="1" y="462"/>
                  </a:cubicBezTo>
                  <a:lnTo>
                    <a:pt x="1" y="9427"/>
                  </a:lnTo>
                  <a:lnTo>
                    <a:pt x="12877" y="9427"/>
                  </a:lnTo>
                  <a:lnTo>
                    <a:pt x="12877" y="462"/>
                  </a:lnTo>
                  <a:cubicBezTo>
                    <a:pt x="12877" y="203"/>
                    <a:pt x="12675" y="0"/>
                    <a:pt x="12415" y="0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" name="Google Shape;15231;p85"/>
            <p:cNvSpPr/>
            <p:nvPr/>
          </p:nvSpPr>
          <p:spPr>
            <a:xfrm>
              <a:off x="2336511" y="2970823"/>
              <a:ext cx="289151" cy="192628"/>
            </a:xfrm>
            <a:custGeom>
              <a:avLst/>
              <a:gdLst/>
              <a:ahLst/>
              <a:cxnLst/>
              <a:rect l="l" t="t" r="r" b="b"/>
              <a:pathLst>
                <a:path w="11030" h="7348" extrusionOk="0">
                  <a:moveTo>
                    <a:pt x="232" y="0"/>
                  </a:moveTo>
                  <a:cubicBezTo>
                    <a:pt x="102" y="0"/>
                    <a:pt x="1" y="101"/>
                    <a:pt x="1" y="231"/>
                  </a:cubicBezTo>
                  <a:lnTo>
                    <a:pt x="1" y="7117"/>
                  </a:lnTo>
                  <a:cubicBezTo>
                    <a:pt x="1" y="7247"/>
                    <a:pt x="102" y="7348"/>
                    <a:pt x="232" y="7348"/>
                  </a:cubicBezTo>
                  <a:lnTo>
                    <a:pt x="10798" y="7348"/>
                  </a:lnTo>
                  <a:cubicBezTo>
                    <a:pt x="10928" y="7348"/>
                    <a:pt x="11029" y="7247"/>
                    <a:pt x="11029" y="7117"/>
                  </a:cubicBezTo>
                  <a:lnTo>
                    <a:pt x="11029" y="231"/>
                  </a:lnTo>
                  <a:cubicBezTo>
                    <a:pt x="11029" y="101"/>
                    <a:pt x="10928" y="0"/>
                    <a:pt x="10798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" name="Google Shape;15232;p85"/>
            <p:cNvSpPr/>
            <p:nvPr/>
          </p:nvSpPr>
          <p:spPr>
            <a:xfrm>
              <a:off x="2336511" y="3127483"/>
              <a:ext cx="168798" cy="35967"/>
            </a:xfrm>
            <a:custGeom>
              <a:avLst/>
              <a:gdLst/>
              <a:ahLst/>
              <a:cxnLst/>
              <a:rect l="l" t="t" r="r" b="b"/>
              <a:pathLst>
                <a:path w="6439" h="1372" extrusionOk="0">
                  <a:moveTo>
                    <a:pt x="1" y="1"/>
                  </a:moveTo>
                  <a:lnTo>
                    <a:pt x="1" y="1141"/>
                  </a:lnTo>
                  <a:cubicBezTo>
                    <a:pt x="1" y="1271"/>
                    <a:pt x="102" y="1372"/>
                    <a:pt x="232" y="1372"/>
                  </a:cubicBezTo>
                  <a:lnTo>
                    <a:pt x="6439" y="1372"/>
                  </a:lnTo>
                  <a:lnTo>
                    <a:pt x="6439" y="1"/>
                  </a:ln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" name="Google Shape;15233;p85"/>
            <p:cNvSpPr/>
            <p:nvPr/>
          </p:nvSpPr>
          <p:spPr>
            <a:xfrm>
              <a:off x="2505284" y="2970823"/>
              <a:ext cx="120379" cy="96130"/>
            </a:xfrm>
            <a:custGeom>
              <a:avLst/>
              <a:gdLst/>
              <a:ahLst/>
              <a:cxnLst/>
              <a:rect l="l" t="t" r="r" b="b"/>
              <a:pathLst>
                <a:path w="4592" h="3667" extrusionOk="0">
                  <a:moveTo>
                    <a:pt x="1" y="0"/>
                  </a:moveTo>
                  <a:lnTo>
                    <a:pt x="1" y="3667"/>
                  </a:lnTo>
                  <a:lnTo>
                    <a:pt x="4591" y="3667"/>
                  </a:lnTo>
                  <a:lnTo>
                    <a:pt x="4591" y="231"/>
                  </a:lnTo>
                  <a:cubicBezTo>
                    <a:pt x="4591" y="101"/>
                    <a:pt x="4490" y="0"/>
                    <a:pt x="4360" y="0"/>
                  </a:cubicBezTo>
                  <a:close/>
                </a:path>
              </a:pathLst>
            </a:custGeom>
            <a:solidFill>
              <a:srgbClr val="BB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" name="Google Shape;15234;p85"/>
            <p:cNvSpPr/>
            <p:nvPr/>
          </p:nvSpPr>
          <p:spPr>
            <a:xfrm>
              <a:off x="2505284" y="3066927"/>
              <a:ext cx="120379" cy="96524"/>
            </a:xfrm>
            <a:custGeom>
              <a:avLst/>
              <a:gdLst/>
              <a:ahLst/>
              <a:cxnLst/>
              <a:rect l="l" t="t" r="r" b="b"/>
              <a:pathLst>
                <a:path w="4592" h="3682" extrusionOk="0">
                  <a:moveTo>
                    <a:pt x="1" y="1"/>
                  </a:moveTo>
                  <a:lnTo>
                    <a:pt x="1" y="3682"/>
                  </a:lnTo>
                  <a:lnTo>
                    <a:pt x="4360" y="3682"/>
                  </a:lnTo>
                  <a:cubicBezTo>
                    <a:pt x="4490" y="3682"/>
                    <a:pt x="4591" y="3581"/>
                    <a:pt x="4591" y="3451"/>
                  </a:cubicBezTo>
                  <a:lnTo>
                    <a:pt x="4591" y="1"/>
                  </a:lnTo>
                  <a:close/>
                </a:path>
              </a:pathLst>
            </a:custGeom>
            <a:solidFill>
              <a:srgbClr val="D3DC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" name="Google Shape;15235;p85"/>
            <p:cNvSpPr/>
            <p:nvPr/>
          </p:nvSpPr>
          <p:spPr>
            <a:xfrm>
              <a:off x="2294122" y="3187647"/>
              <a:ext cx="373931" cy="30305"/>
            </a:xfrm>
            <a:custGeom>
              <a:avLst/>
              <a:gdLst/>
              <a:ahLst/>
              <a:cxnLst/>
              <a:rect l="l" t="t" r="r" b="b"/>
              <a:pathLst>
                <a:path w="14264" h="1156" extrusionOk="0">
                  <a:moveTo>
                    <a:pt x="232" y="1"/>
                  </a:moveTo>
                  <a:cubicBezTo>
                    <a:pt x="102" y="1"/>
                    <a:pt x="1" y="102"/>
                    <a:pt x="1" y="232"/>
                  </a:cubicBezTo>
                  <a:lnTo>
                    <a:pt x="1" y="694"/>
                  </a:lnTo>
                  <a:cubicBezTo>
                    <a:pt x="1" y="939"/>
                    <a:pt x="217" y="1156"/>
                    <a:pt x="463" y="1156"/>
                  </a:cubicBezTo>
                  <a:lnTo>
                    <a:pt x="13801" y="1156"/>
                  </a:lnTo>
                  <a:cubicBezTo>
                    <a:pt x="14047" y="1156"/>
                    <a:pt x="14263" y="939"/>
                    <a:pt x="14263" y="694"/>
                  </a:cubicBezTo>
                  <a:lnTo>
                    <a:pt x="14263" y="232"/>
                  </a:lnTo>
                  <a:cubicBezTo>
                    <a:pt x="14263" y="102"/>
                    <a:pt x="14162" y="1"/>
                    <a:pt x="14032" y="1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" name="Google Shape;15236;p85"/>
            <p:cNvSpPr/>
            <p:nvPr/>
          </p:nvSpPr>
          <p:spPr>
            <a:xfrm>
              <a:off x="2294122" y="3187647"/>
              <a:ext cx="373931" cy="12138"/>
            </a:xfrm>
            <a:custGeom>
              <a:avLst/>
              <a:gdLst/>
              <a:ahLst/>
              <a:cxnLst/>
              <a:rect l="l" t="t" r="r" b="b"/>
              <a:pathLst>
                <a:path w="14264" h="463" extrusionOk="0">
                  <a:moveTo>
                    <a:pt x="232" y="1"/>
                  </a:moveTo>
                  <a:cubicBezTo>
                    <a:pt x="102" y="1"/>
                    <a:pt x="1" y="102"/>
                    <a:pt x="1" y="232"/>
                  </a:cubicBezTo>
                  <a:lnTo>
                    <a:pt x="1" y="463"/>
                  </a:lnTo>
                  <a:lnTo>
                    <a:pt x="14263" y="463"/>
                  </a:lnTo>
                  <a:lnTo>
                    <a:pt x="14263" y="232"/>
                  </a:lnTo>
                  <a:cubicBezTo>
                    <a:pt x="14263" y="102"/>
                    <a:pt x="14162" y="1"/>
                    <a:pt x="14032" y="1"/>
                  </a:cubicBez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" name="Google Shape;15237;p85"/>
            <p:cNvSpPr/>
            <p:nvPr/>
          </p:nvSpPr>
          <p:spPr>
            <a:xfrm>
              <a:off x="2444753" y="3187647"/>
              <a:ext cx="72668" cy="18193"/>
            </a:xfrm>
            <a:custGeom>
              <a:avLst/>
              <a:gdLst/>
              <a:ahLst/>
              <a:cxnLst/>
              <a:rect l="l" t="t" r="r" b="b"/>
              <a:pathLst>
                <a:path w="2772" h="694" extrusionOk="0">
                  <a:moveTo>
                    <a:pt x="0" y="1"/>
                  </a:moveTo>
                  <a:lnTo>
                    <a:pt x="332" y="492"/>
                  </a:lnTo>
                  <a:cubicBezTo>
                    <a:pt x="419" y="607"/>
                    <a:pt x="563" y="694"/>
                    <a:pt x="707" y="694"/>
                  </a:cubicBezTo>
                  <a:lnTo>
                    <a:pt x="2064" y="694"/>
                  </a:lnTo>
                  <a:cubicBezTo>
                    <a:pt x="2209" y="694"/>
                    <a:pt x="2353" y="607"/>
                    <a:pt x="2440" y="492"/>
                  </a:cubicBezTo>
                  <a:lnTo>
                    <a:pt x="2772" y="1"/>
                  </a:ln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" name="Google Shape;15238;p85"/>
            <p:cNvSpPr/>
            <p:nvPr/>
          </p:nvSpPr>
          <p:spPr>
            <a:xfrm>
              <a:off x="2535195" y="3043097"/>
              <a:ext cx="60557" cy="24249"/>
            </a:xfrm>
            <a:custGeom>
              <a:avLst/>
              <a:gdLst/>
              <a:ahLst/>
              <a:cxnLst/>
              <a:rect l="l" t="t" r="r" b="b"/>
              <a:pathLst>
                <a:path w="2310" h="925" extrusionOk="0">
                  <a:moveTo>
                    <a:pt x="693" y="0"/>
                  </a:moveTo>
                  <a:lnTo>
                    <a:pt x="318" y="116"/>
                  </a:lnTo>
                  <a:cubicBezTo>
                    <a:pt x="130" y="188"/>
                    <a:pt x="0" y="361"/>
                    <a:pt x="0" y="563"/>
                  </a:cubicBezTo>
                  <a:lnTo>
                    <a:pt x="0" y="924"/>
                  </a:lnTo>
                  <a:lnTo>
                    <a:pt x="2310" y="924"/>
                  </a:lnTo>
                  <a:lnTo>
                    <a:pt x="2310" y="563"/>
                  </a:lnTo>
                  <a:cubicBezTo>
                    <a:pt x="2310" y="361"/>
                    <a:pt x="2180" y="188"/>
                    <a:pt x="1992" y="116"/>
                  </a:cubicBezTo>
                  <a:lnTo>
                    <a:pt x="1617" y="0"/>
                  </a:ln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" name="Google Shape;15239;p85"/>
            <p:cNvSpPr/>
            <p:nvPr/>
          </p:nvSpPr>
          <p:spPr>
            <a:xfrm>
              <a:off x="2553362" y="3024930"/>
              <a:ext cx="24223" cy="30305"/>
            </a:xfrm>
            <a:custGeom>
              <a:avLst/>
              <a:gdLst/>
              <a:ahLst/>
              <a:cxnLst/>
              <a:rect l="l" t="t" r="r" b="b"/>
              <a:pathLst>
                <a:path w="924" h="1156" extrusionOk="0">
                  <a:moveTo>
                    <a:pt x="0" y="1"/>
                  </a:moveTo>
                  <a:lnTo>
                    <a:pt x="0" y="693"/>
                  </a:lnTo>
                  <a:cubicBezTo>
                    <a:pt x="0" y="939"/>
                    <a:pt x="202" y="1155"/>
                    <a:pt x="462" y="1155"/>
                  </a:cubicBezTo>
                  <a:cubicBezTo>
                    <a:pt x="707" y="1155"/>
                    <a:pt x="924" y="939"/>
                    <a:pt x="924" y="693"/>
                  </a:cubicBezTo>
                  <a:lnTo>
                    <a:pt x="924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" name="Google Shape;15240;p85"/>
            <p:cNvSpPr/>
            <p:nvPr/>
          </p:nvSpPr>
          <p:spPr>
            <a:xfrm>
              <a:off x="2547306" y="2994652"/>
              <a:ext cx="36334" cy="42416"/>
            </a:xfrm>
            <a:custGeom>
              <a:avLst/>
              <a:gdLst/>
              <a:ahLst/>
              <a:cxnLst/>
              <a:rect l="l" t="t" r="r" b="b"/>
              <a:pathLst>
                <a:path w="1386" h="1618" extrusionOk="0">
                  <a:moveTo>
                    <a:pt x="462" y="1"/>
                  </a:moveTo>
                  <a:cubicBezTo>
                    <a:pt x="202" y="1"/>
                    <a:pt x="0" y="217"/>
                    <a:pt x="0" y="463"/>
                  </a:cubicBezTo>
                  <a:lnTo>
                    <a:pt x="0" y="925"/>
                  </a:lnTo>
                  <a:cubicBezTo>
                    <a:pt x="0" y="1300"/>
                    <a:pt x="318" y="1617"/>
                    <a:pt x="693" y="1617"/>
                  </a:cubicBezTo>
                  <a:cubicBezTo>
                    <a:pt x="1068" y="1617"/>
                    <a:pt x="1386" y="1300"/>
                    <a:pt x="1386" y="925"/>
                  </a:cubicBezTo>
                  <a:lnTo>
                    <a:pt x="1386" y="463"/>
                  </a:lnTo>
                  <a:cubicBezTo>
                    <a:pt x="1386" y="217"/>
                    <a:pt x="1169" y="1"/>
                    <a:pt x="924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" name="Google Shape;15241;p85"/>
            <p:cNvSpPr/>
            <p:nvPr/>
          </p:nvSpPr>
          <p:spPr>
            <a:xfrm>
              <a:off x="2547306" y="2994652"/>
              <a:ext cx="24249" cy="42337"/>
            </a:xfrm>
            <a:custGeom>
              <a:avLst/>
              <a:gdLst/>
              <a:ahLst/>
              <a:cxnLst/>
              <a:rect l="l" t="t" r="r" b="b"/>
              <a:pathLst>
                <a:path w="925" h="1615" extrusionOk="0">
                  <a:moveTo>
                    <a:pt x="462" y="1"/>
                  </a:moveTo>
                  <a:cubicBezTo>
                    <a:pt x="202" y="1"/>
                    <a:pt x="0" y="217"/>
                    <a:pt x="0" y="463"/>
                  </a:cubicBezTo>
                  <a:lnTo>
                    <a:pt x="0" y="925"/>
                  </a:lnTo>
                  <a:cubicBezTo>
                    <a:pt x="0" y="1319"/>
                    <a:pt x="327" y="1614"/>
                    <a:pt x="693" y="1614"/>
                  </a:cubicBezTo>
                  <a:cubicBezTo>
                    <a:pt x="769" y="1614"/>
                    <a:pt x="847" y="1602"/>
                    <a:pt x="924" y="1574"/>
                  </a:cubicBezTo>
                  <a:cubicBezTo>
                    <a:pt x="650" y="1473"/>
                    <a:pt x="462" y="1213"/>
                    <a:pt x="462" y="925"/>
                  </a:cubicBezTo>
                  <a:lnTo>
                    <a:pt x="462" y="463"/>
                  </a:lnTo>
                  <a:cubicBezTo>
                    <a:pt x="462" y="217"/>
                    <a:pt x="664" y="1"/>
                    <a:pt x="924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" name="Google Shape;15242;p85"/>
            <p:cNvSpPr/>
            <p:nvPr/>
          </p:nvSpPr>
          <p:spPr>
            <a:xfrm>
              <a:off x="2547306" y="2994652"/>
              <a:ext cx="36334" cy="18193"/>
            </a:xfrm>
            <a:custGeom>
              <a:avLst/>
              <a:gdLst/>
              <a:ahLst/>
              <a:cxnLst/>
              <a:rect l="l" t="t" r="r" b="b"/>
              <a:pathLst>
                <a:path w="1386" h="694" extrusionOk="0">
                  <a:moveTo>
                    <a:pt x="462" y="1"/>
                  </a:moveTo>
                  <a:cubicBezTo>
                    <a:pt x="202" y="1"/>
                    <a:pt x="0" y="203"/>
                    <a:pt x="0" y="463"/>
                  </a:cubicBezTo>
                  <a:cubicBezTo>
                    <a:pt x="448" y="593"/>
                    <a:pt x="910" y="665"/>
                    <a:pt x="1386" y="694"/>
                  </a:cubicBezTo>
                  <a:lnTo>
                    <a:pt x="1386" y="463"/>
                  </a:lnTo>
                  <a:cubicBezTo>
                    <a:pt x="1386" y="203"/>
                    <a:pt x="1169" y="1"/>
                    <a:pt x="924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" name="Google Shape;15243;p85"/>
            <p:cNvSpPr/>
            <p:nvPr/>
          </p:nvSpPr>
          <p:spPr>
            <a:xfrm>
              <a:off x="2547306" y="2994652"/>
              <a:ext cx="24249" cy="15178"/>
            </a:xfrm>
            <a:custGeom>
              <a:avLst/>
              <a:gdLst/>
              <a:ahLst/>
              <a:cxnLst/>
              <a:rect l="l" t="t" r="r" b="b"/>
              <a:pathLst>
                <a:path w="925" h="579" extrusionOk="0">
                  <a:moveTo>
                    <a:pt x="462" y="1"/>
                  </a:moveTo>
                  <a:cubicBezTo>
                    <a:pt x="202" y="1"/>
                    <a:pt x="0" y="217"/>
                    <a:pt x="0" y="463"/>
                  </a:cubicBezTo>
                  <a:cubicBezTo>
                    <a:pt x="159" y="506"/>
                    <a:pt x="303" y="549"/>
                    <a:pt x="462" y="578"/>
                  </a:cubicBezTo>
                  <a:lnTo>
                    <a:pt x="462" y="463"/>
                  </a:lnTo>
                  <a:cubicBezTo>
                    <a:pt x="462" y="217"/>
                    <a:pt x="664" y="1"/>
                    <a:pt x="924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" name="Google Shape;15244;p85"/>
            <p:cNvSpPr/>
            <p:nvPr/>
          </p:nvSpPr>
          <p:spPr>
            <a:xfrm>
              <a:off x="2535195" y="3139595"/>
              <a:ext cx="60557" cy="23856"/>
            </a:xfrm>
            <a:custGeom>
              <a:avLst/>
              <a:gdLst/>
              <a:ahLst/>
              <a:cxnLst/>
              <a:rect l="l" t="t" r="r" b="b"/>
              <a:pathLst>
                <a:path w="2310" h="910" extrusionOk="0">
                  <a:moveTo>
                    <a:pt x="693" y="0"/>
                  </a:moveTo>
                  <a:lnTo>
                    <a:pt x="318" y="116"/>
                  </a:lnTo>
                  <a:cubicBezTo>
                    <a:pt x="130" y="174"/>
                    <a:pt x="0" y="361"/>
                    <a:pt x="0" y="549"/>
                  </a:cubicBezTo>
                  <a:lnTo>
                    <a:pt x="0" y="910"/>
                  </a:lnTo>
                  <a:lnTo>
                    <a:pt x="2310" y="910"/>
                  </a:lnTo>
                  <a:lnTo>
                    <a:pt x="2310" y="549"/>
                  </a:lnTo>
                  <a:cubicBezTo>
                    <a:pt x="2310" y="361"/>
                    <a:pt x="2180" y="174"/>
                    <a:pt x="1992" y="116"/>
                  </a:cubicBezTo>
                  <a:lnTo>
                    <a:pt x="1617" y="0"/>
                  </a:lnTo>
                  <a:close/>
                </a:path>
              </a:pathLst>
            </a:custGeom>
            <a:solidFill>
              <a:srgbClr val="A9BA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" name="Google Shape;15245;p85"/>
            <p:cNvSpPr/>
            <p:nvPr/>
          </p:nvSpPr>
          <p:spPr>
            <a:xfrm>
              <a:off x="2553362" y="3121428"/>
              <a:ext cx="24223" cy="29911"/>
            </a:xfrm>
            <a:custGeom>
              <a:avLst/>
              <a:gdLst/>
              <a:ahLst/>
              <a:cxnLst/>
              <a:rect l="l" t="t" r="r" b="b"/>
              <a:pathLst>
                <a:path w="924" h="1141" extrusionOk="0">
                  <a:moveTo>
                    <a:pt x="0" y="1"/>
                  </a:moveTo>
                  <a:lnTo>
                    <a:pt x="0" y="693"/>
                  </a:lnTo>
                  <a:cubicBezTo>
                    <a:pt x="0" y="939"/>
                    <a:pt x="202" y="1141"/>
                    <a:pt x="462" y="1141"/>
                  </a:cubicBezTo>
                  <a:cubicBezTo>
                    <a:pt x="707" y="1141"/>
                    <a:pt x="924" y="939"/>
                    <a:pt x="924" y="693"/>
                  </a:cubicBezTo>
                  <a:lnTo>
                    <a:pt x="924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" name="Google Shape;15246;p85"/>
            <p:cNvSpPr/>
            <p:nvPr/>
          </p:nvSpPr>
          <p:spPr>
            <a:xfrm>
              <a:off x="2547306" y="3091543"/>
              <a:ext cx="36334" cy="42023"/>
            </a:xfrm>
            <a:custGeom>
              <a:avLst/>
              <a:gdLst/>
              <a:ahLst/>
              <a:cxnLst/>
              <a:rect l="l" t="t" r="r" b="b"/>
              <a:pathLst>
                <a:path w="1386" h="1603" extrusionOk="0">
                  <a:moveTo>
                    <a:pt x="462" y="0"/>
                  </a:moveTo>
                  <a:cubicBezTo>
                    <a:pt x="217" y="0"/>
                    <a:pt x="15" y="202"/>
                    <a:pt x="15" y="462"/>
                  </a:cubicBezTo>
                  <a:lnTo>
                    <a:pt x="15" y="910"/>
                  </a:lnTo>
                  <a:cubicBezTo>
                    <a:pt x="0" y="1285"/>
                    <a:pt x="318" y="1588"/>
                    <a:pt x="693" y="1602"/>
                  </a:cubicBezTo>
                  <a:cubicBezTo>
                    <a:pt x="1068" y="1602"/>
                    <a:pt x="1386" y="1299"/>
                    <a:pt x="1386" y="910"/>
                  </a:cubicBezTo>
                  <a:lnTo>
                    <a:pt x="1386" y="462"/>
                  </a:lnTo>
                  <a:cubicBezTo>
                    <a:pt x="1386" y="202"/>
                    <a:pt x="1184" y="0"/>
                    <a:pt x="924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" name="Google Shape;15247;p85"/>
            <p:cNvSpPr/>
            <p:nvPr/>
          </p:nvSpPr>
          <p:spPr>
            <a:xfrm>
              <a:off x="2547306" y="3091543"/>
              <a:ext cx="24249" cy="42101"/>
            </a:xfrm>
            <a:custGeom>
              <a:avLst/>
              <a:gdLst/>
              <a:ahLst/>
              <a:cxnLst/>
              <a:rect l="l" t="t" r="r" b="b"/>
              <a:pathLst>
                <a:path w="925" h="1606" extrusionOk="0">
                  <a:moveTo>
                    <a:pt x="462" y="0"/>
                  </a:moveTo>
                  <a:cubicBezTo>
                    <a:pt x="217" y="0"/>
                    <a:pt x="0" y="202"/>
                    <a:pt x="15" y="462"/>
                  </a:cubicBezTo>
                  <a:lnTo>
                    <a:pt x="15" y="910"/>
                  </a:lnTo>
                  <a:cubicBezTo>
                    <a:pt x="3" y="1311"/>
                    <a:pt x="319" y="1606"/>
                    <a:pt x="679" y="1606"/>
                  </a:cubicBezTo>
                  <a:cubicBezTo>
                    <a:pt x="759" y="1606"/>
                    <a:pt x="842" y="1591"/>
                    <a:pt x="924" y="1559"/>
                  </a:cubicBezTo>
                  <a:cubicBezTo>
                    <a:pt x="650" y="1473"/>
                    <a:pt x="462" y="1198"/>
                    <a:pt x="462" y="910"/>
                  </a:cubicBezTo>
                  <a:lnTo>
                    <a:pt x="462" y="462"/>
                  </a:lnTo>
                  <a:cubicBezTo>
                    <a:pt x="462" y="202"/>
                    <a:pt x="664" y="0"/>
                    <a:pt x="924" y="0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" name="Google Shape;15248;p85"/>
            <p:cNvSpPr/>
            <p:nvPr/>
          </p:nvSpPr>
          <p:spPr>
            <a:xfrm>
              <a:off x="2547306" y="3091149"/>
              <a:ext cx="36334" cy="18193"/>
            </a:xfrm>
            <a:custGeom>
              <a:avLst/>
              <a:gdLst/>
              <a:ahLst/>
              <a:cxnLst/>
              <a:rect l="l" t="t" r="r" b="b"/>
              <a:pathLst>
                <a:path w="1386" h="694" extrusionOk="0">
                  <a:moveTo>
                    <a:pt x="462" y="1"/>
                  </a:moveTo>
                  <a:cubicBezTo>
                    <a:pt x="202" y="1"/>
                    <a:pt x="0" y="217"/>
                    <a:pt x="15" y="477"/>
                  </a:cubicBezTo>
                  <a:cubicBezTo>
                    <a:pt x="462" y="607"/>
                    <a:pt x="924" y="679"/>
                    <a:pt x="1386" y="694"/>
                  </a:cubicBezTo>
                  <a:lnTo>
                    <a:pt x="1386" y="477"/>
                  </a:lnTo>
                  <a:cubicBezTo>
                    <a:pt x="1386" y="217"/>
                    <a:pt x="1184" y="1"/>
                    <a:pt x="924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" name="Google Shape;15249;p85"/>
            <p:cNvSpPr/>
            <p:nvPr/>
          </p:nvSpPr>
          <p:spPr>
            <a:xfrm>
              <a:off x="2547306" y="3091543"/>
              <a:ext cx="24249" cy="14785"/>
            </a:xfrm>
            <a:custGeom>
              <a:avLst/>
              <a:gdLst/>
              <a:ahLst/>
              <a:cxnLst/>
              <a:rect l="l" t="t" r="r" b="b"/>
              <a:pathLst>
                <a:path w="925" h="564" extrusionOk="0">
                  <a:moveTo>
                    <a:pt x="462" y="0"/>
                  </a:moveTo>
                  <a:cubicBezTo>
                    <a:pt x="217" y="0"/>
                    <a:pt x="0" y="202"/>
                    <a:pt x="15" y="462"/>
                  </a:cubicBezTo>
                  <a:cubicBezTo>
                    <a:pt x="159" y="505"/>
                    <a:pt x="318" y="534"/>
                    <a:pt x="462" y="563"/>
                  </a:cubicBezTo>
                  <a:lnTo>
                    <a:pt x="462" y="462"/>
                  </a:lnTo>
                  <a:cubicBezTo>
                    <a:pt x="462" y="202"/>
                    <a:pt x="664" y="0"/>
                    <a:pt x="924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" name="Google Shape;15250;p85"/>
            <p:cNvSpPr/>
            <p:nvPr/>
          </p:nvSpPr>
          <p:spPr>
            <a:xfrm>
              <a:off x="2384563" y="3049153"/>
              <a:ext cx="72327" cy="90075"/>
            </a:xfrm>
            <a:custGeom>
              <a:avLst/>
              <a:gdLst/>
              <a:ahLst/>
              <a:cxnLst/>
              <a:rect l="l" t="t" r="r" b="b"/>
              <a:pathLst>
                <a:path w="2759" h="3436" extrusionOk="0">
                  <a:moveTo>
                    <a:pt x="925" y="0"/>
                  </a:moveTo>
                  <a:lnTo>
                    <a:pt x="925" y="448"/>
                  </a:lnTo>
                  <a:cubicBezTo>
                    <a:pt x="925" y="534"/>
                    <a:pt x="867" y="621"/>
                    <a:pt x="795" y="650"/>
                  </a:cubicBezTo>
                  <a:lnTo>
                    <a:pt x="246" y="924"/>
                  </a:lnTo>
                  <a:cubicBezTo>
                    <a:pt x="102" y="996"/>
                    <a:pt x="1" y="1155"/>
                    <a:pt x="1" y="1328"/>
                  </a:cubicBezTo>
                  <a:lnTo>
                    <a:pt x="1" y="3205"/>
                  </a:lnTo>
                  <a:cubicBezTo>
                    <a:pt x="1" y="3335"/>
                    <a:pt x="102" y="3436"/>
                    <a:pt x="232" y="3436"/>
                  </a:cubicBezTo>
                  <a:lnTo>
                    <a:pt x="2527" y="3436"/>
                  </a:lnTo>
                  <a:cubicBezTo>
                    <a:pt x="2657" y="3436"/>
                    <a:pt x="2758" y="3335"/>
                    <a:pt x="2758" y="3205"/>
                  </a:cubicBezTo>
                  <a:lnTo>
                    <a:pt x="2758" y="1343"/>
                  </a:lnTo>
                  <a:cubicBezTo>
                    <a:pt x="2758" y="1170"/>
                    <a:pt x="2657" y="1011"/>
                    <a:pt x="2513" y="924"/>
                  </a:cubicBezTo>
                  <a:lnTo>
                    <a:pt x="1964" y="664"/>
                  </a:lnTo>
                  <a:cubicBezTo>
                    <a:pt x="1892" y="621"/>
                    <a:pt x="1834" y="549"/>
                    <a:pt x="1834" y="462"/>
                  </a:cubicBezTo>
                  <a:lnTo>
                    <a:pt x="1834" y="0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" name="Google Shape;15251;p85"/>
            <p:cNvSpPr/>
            <p:nvPr/>
          </p:nvSpPr>
          <p:spPr>
            <a:xfrm>
              <a:off x="2407659" y="3048760"/>
              <a:ext cx="26503" cy="18115"/>
            </a:xfrm>
            <a:custGeom>
              <a:avLst/>
              <a:gdLst/>
              <a:ahLst/>
              <a:cxnLst/>
              <a:rect l="l" t="t" r="r" b="b"/>
              <a:pathLst>
                <a:path w="1011" h="691" extrusionOk="0">
                  <a:moveTo>
                    <a:pt x="968" y="1"/>
                  </a:moveTo>
                  <a:lnTo>
                    <a:pt x="44" y="15"/>
                  </a:lnTo>
                  <a:lnTo>
                    <a:pt x="44" y="463"/>
                  </a:lnTo>
                  <a:cubicBezTo>
                    <a:pt x="44" y="506"/>
                    <a:pt x="29" y="564"/>
                    <a:pt x="0" y="593"/>
                  </a:cubicBezTo>
                  <a:cubicBezTo>
                    <a:pt x="159" y="658"/>
                    <a:pt x="329" y="690"/>
                    <a:pt x="500" y="690"/>
                  </a:cubicBezTo>
                  <a:cubicBezTo>
                    <a:pt x="672" y="690"/>
                    <a:pt x="845" y="658"/>
                    <a:pt x="1011" y="593"/>
                  </a:cubicBezTo>
                  <a:cubicBezTo>
                    <a:pt x="982" y="564"/>
                    <a:pt x="968" y="506"/>
                    <a:pt x="968" y="463"/>
                  </a:cubicBezTo>
                  <a:lnTo>
                    <a:pt x="968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" name="Google Shape;15252;p85"/>
            <p:cNvSpPr/>
            <p:nvPr/>
          </p:nvSpPr>
          <p:spPr>
            <a:xfrm>
              <a:off x="2384563" y="3068080"/>
              <a:ext cx="72327" cy="71541"/>
            </a:xfrm>
            <a:custGeom>
              <a:avLst/>
              <a:gdLst/>
              <a:ahLst/>
              <a:cxnLst/>
              <a:rect l="l" t="t" r="r" b="b"/>
              <a:pathLst>
                <a:path w="2759" h="2729" extrusionOk="0">
                  <a:moveTo>
                    <a:pt x="679" y="0"/>
                  </a:moveTo>
                  <a:lnTo>
                    <a:pt x="261" y="202"/>
                  </a:lnTo>
                  <a:cubicBezTo>
                    <a:pt x="102" y="289"/>
                    <a:pt x="1" y="448"/>
                    <a:pt x="1" y="621"/>
                  </a:cubicBezTo>
                  <a:lnTo>
                    <a:pt x="1" y="2497"/>
                  </a:lnTo>
                  <a:cubicBezTo>
                    <a:pt x="1" y="2613"/>
                    <a:pt x="102" y="2728"/>
                    <a:pt x="232" y="2728"/>
                  </a:cubicBezTo>
                  <a:lnTo>
                    <a:pt x="2542" y="2728"/>
                  </a:lnTo>
                  <a:cubicBezTo>
                    <a:pt x="2657" y="2728"/>
                    <a:pt x="2758" y="2613"/>
                    <a:pt x="2758" y="2497"/>
                  </a:cubicBezTo>
                  <a:lnTo>
                    <a:pt x="2758" y="621"/>
                  </a:lnTo>
                  <a:cubicBezTo>
                    <a:pt x="2758" y="448"/>
                    <a:pt x="2657" y="289"/>
                    <a:pt x="2513" y="202"/>
                  </a:cubicBezTo>
                  <a:lnTo>
                    <a:pt x="2094" y="0"/>
                  </a:lnTo>
                  <a:cubicBezTo>
                    <a:pt x="1914" y="224"/>
                    <a:pt x="1650" y="336"/>
                    <a:pt x="1387" y="336"/>
                  </a:cubicBezTo>
                  <a:cubicBezTo>
                    <a:pt x="1123" y="336"/>
                    <a:pt x="860" y="224"/>
                    <a:pt x="679" y="0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" name="Google Shape;15253;p85"/>
            <p:cNvSpPr/>
            <p:nvPr/>
          </p:nvSpPr>
          <p:spPr>
            <a:xfrm>
              <a:off x="2396675" y="3000708"/>
              <a:ext cx="48105" cy="54527"/>
            </a:xfrm>
            <a:custGeom>
              <a:avLst/>
              <a:gdLst/>
              <a:ahLst/>
              <a:cxnLst/>
              <a:rect l="l" t="t" r="r" b="b"/>
              <a:pathLst>
                <a:path w="1835" h="2080" extrusionOk="0">
                  <a:moveTo>
                    <a:pt x="694" y="1"/>
                  </a:moveTo>
                  <a:cubicBezTo>
                    <a:pt x="304" y="1"/>
                    <a:pt x="1" y="318"/>
                    <a:pt x="1" y="694"/>
                  </a:cubicBezTo>
                  <a:lnTo>
                    <a:pt x="1" y="1155"/>
                  </a:lnTo>
                  <a:cubicBezTo>
                    <a:pt x="1" y="1661"/>
                    <a:pt x="405" y="2079"/>
                    <a:pt x="925" y="2079"/>
                  </a:cubicBezTo>
                  <a:cubicBezTo>
                    <a:pt x="1430" y="2065"/>
                    <a:pt x="1834" y="1661"/>
                    <a:pt x="1834" y="1155"/>
                  </a:cubicBezTo>
                  <a:lnTo>
                    <a:pt x="1834" y="694"/>
                  </a:lnTo>
                  <a:cubicBezTo>
                    <a:pt x="1834" y="318"/>
                    <a:pt x="1531" y="1"/>
                    <a:pt x="1141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" name="Google Shape;15254;p85"/>
            <p:cNvSpPr/>
            <p:nvPr/>
          </p:nvSpPr>
          <p:spPr>
            <a:xfrm>
              <a:off x="2396675" y="3000708"/>
              <a:ext cx="33345" cy="54422"/>
            </a:xfrm>
            <a:custGeom>
              <a:avLst/>
              <a:gdLst/>
              <a:ahLst/>
              <a:cxnLst/>
              <a:rect l="l" t="t" r="r" b="b"/>
              <a:pathLst>
                <a:path w="1272" h="2076" extrusionOk="0">
                  <a:moveTo>
                    <a:pt x="694" y="1"/>
                  </a:moveTo>
                  <a:cubicBezTo>
                    <a:pt x="304" y="1"/>
                    <a:pt x="1" y="318"/>
                    <a:pt x="1" y="694"/>
                  </a:cubicBezTo>
                  <a:lnTo>
                    <a:pt x="1" y="1155"/>
                  </a:lnTo>
                  <a:cubicBezTo>
                    <a:pt x="1" y="1682"/>
                    <a:pt x="437" y="2075"/>
                    <a:pt x="925" y="2075"/>
                  </a:cubicBezTo>
                  <a:cubicBezTo>
                    <a:pt x="1039" y="2075"/>
                    <a:pt x="1156" y="2054"/>
                    <a:pt x="1271" y="2007"/>
                  </a:cubicBezTo>
                  <a:cubicBezTo>
                    <a:pt x="910" y="1863"/>
                    <a:pt x="694" y="1531"/>
                    <a:pt x="694" y="1155"/>
                  </a:cubicBezTo>
                  <a:lnTo>
                    <a:pt x="694" y="694"/>
                  </a:lnTo>
                  <a:cubicBezTo>
                    <a:pt x="694" y="362"/>
                    <a:pt x="939" y="73"/>
                    <a:pt x="1271" y="15"/>
                  </a:cubicBezTo>
                  <a:cubicBezTo>
                    <a:pt x="1228" y="15"/>
                    <a:pt x="1185" y="1"/>
                    <a:pt x="1156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" name="Google Shape;15255;p85"/>
            <p:cNvSpPr/>
            <p:nvPr/>
          </p:nvSpPr>
          <p:spPr>
            <a:xfrm>
              <a:off x="2396675" y="3000708"/>
              <a:ext cx="48105" cy="24301"/>
            </a:xfrm>
            <a:custGeom>
              <a:avLst/>
              <a:gdLst/>
              <a:ahLst/>
              <a:cxnLst/>
              <a:rect l="l" t="t" r="r" b="b"/>
              <a:pathLst>
                <a:path w="1835" h="927" extrusionOk="0">
                  <a:moveTo>
                    <a:pt x="694" y="1"/>
                  </a:moveTo>
                  <a:cubicBezTo>
                    <a:pt x="304" y="1"/>
                    <a:pt x="1" y="318"/>
                    <a:pt x="1" y="694"/>
                  </a:cubicBezTo>
                  <a:cubicBezTo>
                    <a:pt x="550" y="841"/>
                    <a:pt x="1124" y="926"/>
                    <a:pt x="1700" y="926"/>
                  </a:cubicBezTo>
                  <a:cubicBezTo>
                    <a:pt x="1745" y="926"/>
                    <a:pt x="1789" y="926"/>
                    <a:pt x="1834" y="925"/>
                  </a:cubicBezTo>
                  <a:lnTo>
                    <a:pt x="1834" y="694"/>
                  </a:lnTo>
                  <a:cubicBezTo>
                    <a:pt x="1834" y="318"/>
                    <a:pt x="1531" y="1"/>
                    <a:pt x="1156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" name="Google Shape;15256;p85"/>
            <p:cNvSpPr/>
            <p:nvPr/>
          </p:nvSpPr>
          <p:spPr>
            <a:xfrm>
              <a:off x="2396675" y="3000708"/>
              <a:ext cx="33345" cy="21968"/>
            </a:xfrm>
            <a:custGeom>
              <a:avLst/>
              <a:gdLst/>
              <a:ahLst/>
              <a:cxnLst/>
              <a:rect l="l" t="t" r="r" b="b"/>
              <a:pathLst>
                <a:path w="1272" h="838" extrusionOk="0">
                  <a:moveTo>
                    <a:pt x="694" y="1"/>
                  </a:moveTo>
                  <a:cubicBezTo>
                    <a:pt x="304" y="1"/>
                    <a:pt x="1" y="318"/>
                    <a:pt x="1" y="694"/>
                  </a:cubicBezTo>
                  <a:cubicBezTo>
                    <a:pt x="232" y="766"/>
                    <a:pt x="463" y="809"/>
                    <a:pt x="694" y="838"/>
                  </a:cubicBezTo>
                  <a:lnTo>
                    <a:pt x="694" y="694"/>
                  </a:lnTo>
                  <a:cubicBezTo>
                    <a:pt x="694" y="362"/>
                    <a:pt x="939" y="73"/>
                    <a:pt x="1271" y="15"/>
                  </a:cubicBezTo>
                  <a:cubicBezTo>
                    <a:pt x="1228" y="15"/>
                    <a:pt x="1185" y="1"/>
                    <a:pt x="1156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" name="Google Shape;15257;p85"/>
            <p:cNvSpPr/>
            <p:nvPr/>
          </p:nvSpPr>
          <p:spPr>
            <a:xfrm>
              <a:off x="2384563" y="3079038"/>
              <a:ext cx="30305" cy="60583"/>
            </a:xfrm>
            <a:custGeom>
              <a:avLst/>
              <a:gdLst/>
              <a:ahLst/>
              <a:cxnLst/>
              <a:rect l="l" t="t" r="r" b="b"/>
              <a:pathLst>
                <a:path w="1156" h="2311" extrusionOk="0">
                  <a:moveTo>
                    <a:pt x="59" y="1"/>
                  </a:moveTo>
                  <a:cubicBezTo>
                    <a:pt x="30" y="59"/>
                    <a:pt x="1" y="131"/>
                    <a:pt x="1" y="203"/>
                  </a:cubicBezTo>
                  <a:lnTo>
                    <a:pt x="1" y="2079"/>
                  </a:lnTo>
                  <a:cubicBezTo>
                    <a:pt x="1" y="2209"/>
                    <a:pt x="102" y="2310"/>
                    <a:pt x="232" y="2310"/>
                  </a:cubicBezTo>
                  <a:lnTo>
                    <a:pt x="1156" y="2310"/>
                  </a:lnTo>
                  <a:lnTo>
                    <a:pt x="1156" y="1849"/>
                  </a:lnTo>
                  <a:lnTo>
                    <a:pt x="925" y="1849"/>
                  </a:lnTo>
                  <a:cubicBezTo>
                    <a:pt x="795" y="1849"/>
                    <a:pt x="694" y="1747"/>
                    <a:pt x="694" y="1618"/>
                  </a:cubicBezTo>
                  <a:lnTo>
                    <a:pt x="694" y="694"/>
                  </a:lnTo>
                  <a:cubicBezTo>
                    <a:pt x="694" y="549"/>
                    <a:pt x="622" y="419"/>
                    <a:pt x="506" y="333"/>
                  </a:cubicBezTo>
                  <a:lnTo>
                    <a:pt x="59" y="1"/>
                  </a:ln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" name="Google Shape;15258;p85"/>
            <p:cNvSpPr/>
            <p:nvPr/>
          </p:nvSpPr>
          <p:spPr>
            <a:xfrm>
              <a:off x="2426953" y="3078671"/>
              <a:ext cx="30305" cy="60557"/>
            </a:xfrm>
            <a:custGeom>
              <a:avLst/>
              <a:gdLst/>
              <a:ahLst/>
              <a:cxnLst/>
              <a:rect l="l" t="t" r="r" b="b"/>
              <a:pathLst>
                <a:path w="1156" h="2310" extrusionOk="0">
                  <a:moveTo>
                    <a:pt x="1083" y="0"/>
                  </a:moveTo>
                  <a:lnTo>
                    <a:pt x="636" y="347"/>
                  </a:lnTo>
                  <a:cubicBezTo>
                    <a:pt x="520" y="419"/>
                    <a:pt x="463" y="563"/>
                    <a:pt x="463" y="708"/>
                  </a:cubicBezTo>
                  <a:lnTo>
                    <a:pt x="463" y="1617"/>
                  </a:lnTo>
                  <a:cubicBezTo>
                    <a:pt x="463" y="1747"/>
                    <a:pt x="362" y="1848"/>
                    <a:pt x="232" y="1848"/>
                  </a:cubicBezTo>
                  <a:lnTo>
                    <a:pt x="1" y="1848"/>
                  </a:lnTo>
                  <a:lnTo>
                    <a:pt x="1" y="2310"/>
                  </a:lnTo>
                  <a:lnTo>
                    <a:pt x="925" y="2310"/>
                  </a:lnTo>
                  <a:cubicBezTo>
                    <a:pt x="1040" y="2310"/>
                    <a:pt x="1156" y="2209"/>
                    <a:pt x="1156" y="2079"/>
                  </a:cubicBezTo>
                  <a:lnTo>
                    <a:pt x="1156" y="217"/>
                  </a:lnTo>
                  <a:cubicBezTo>
                    <a:pt x="1141" y="145"/>
                    <a:pt x="1127" y="73"/>
                    <a:pt x="1083" y="0"/>
                  </a:cubicBez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" name="Google Shape;15259;p85"/>
            <p:cNvSpPr/>
            <p:nvPr/>
          </p:nvSpPr>
          <p:spPr>
            <a:xfrm>
              <a:off x="2408786" y="3127483"/>
              <a:ext cx="24249" cy="11744"/>
            </a:xfrm>
            <a:custGeom>
              <a:avLst/>
              <a:gdLst/>
              <a:ahLst/>
              <a:cxnLst/>
              <a:rect l="l" t="t" r="r" b="b"/>
              <a:pathLst>
                <a:path w="925" h="448" extrusionOk="0">
                  <a:moveTo>
                    <a:pt x="1" y="1"/>
                  </a:moveTo>
                  <a:lnTo>
                    <a:pt x="1" y="448"/>
                  </a:lnTo>
                  <a:lnTo>
                    <a:pt x="925" y="448"/>
                  </a:lnTo>
                  <a:lnTo>
                    <a:pt x="925" y="1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83" name="Google Shape;15260;p85"/>
          <p:cNvGrpSpPr/>
          <p:nvPr/>
        </p:nvGrpSpPr>
        <p:grpSpPr>
          <a:xfrm>
            <a:off x="2781365" y="2524192"/>
            <a:ext cx="373905" cy="349682"/>
            <a:chOff x="2769819" y="2907251"/>
            <a:chExt cx="373905" cy="349682"/>
          </a:xfrm>
        </p:grpSpPr>
        <p:sp>
          <p:nvSpPr>
            <p:cNvPr id="384" name="Google Shape;15261;p85"/>
            <p:cNvSpPr/>
            <p:nvPr/>
          </p:nvSpPr>
          <p:spPr>
            <a:xfrm>
              <a:off x="2975292" y="2943559"/>
              <a:ext cx="168431" cy="176532"/>
            </a:xfrm>
            <a:custGeom>
              <a:avLst/>
              <a:gdLst/>
              <a:ahLst/>
              <a:cxnLst/>
              <a:rect l="l" t="t" r="r" b="b"/>
              <a:pathLst>
                <a:path w="6425" h="6734" extrusionOk="0">
                  <a:moveTo>
                    <a:pt x="694" y="1"/>
                  </a:moveTo>
                  <a:cubicBezTo>
                    <a:pt x="304" y="1"/>
                    <a:pt x="1" y="304"/>
                    <a:pt x="1" y="694"/>
                  </a:cubicBezTo>
                  <a:lnTo>
                    <a:pt x="1" y="4375"/>
                  </a:lnTo>
                  <a:cubicBezTo>
                    <a:pt x="1" y="4750"/>
                    <a:pt x="304" y="5053"/>
                    <a:pt x="679" y="5053"/>
                  </a:cubicBezTo>
                  <a:lnTo>
                    <a:pt x="1372" y="5053"/>
                  </a:lnTo>
                  <a:lnTo>
                    <a:pt x="982" y="6583"/>
                  </a:lnTo>
                  <a:cubicBezTo>
                    <a:pt x="960" y="6671"/>
                    <a:pt x="1021" y="6734"/>
                    <a:pt x="1096" y="6734"/>
                  </a:cubicBezTo>
                  <a:cubicBezTo>
                    <a:pt x="1120" y="6734"/>
                    <a:pt x="1146" y="6727"/>
                    <a:pt x="1170" y="6713"/>
                  </a:cubicBezTo>
                  <a:lnTo>
                    <a:pt x="3436" y="5053"/>
                  </a:lnTo>
                  <a:lnTo>
                    <a:pt x="5732" y="5053"/>
                  </a:lnTo>
                  <a:cubicBezTo>
                    <a:pt x="6121" y="5053"/>
                    <a:pt x="6424" y="4750"/>
                    <a:pt x="6424" y="4375"/>
                  </a:cubicBezTo>
                  <a:lnTo>
                    <a:pt x="6424" y="694"/>
                  </a:lnTo>
                  <a:cubicBezTo>
                    <a:pt x="6424" y="304"/>
                    <a:pt x="6121" y="1"/>
                    <a:pt x="5746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" name="Google Shape;15262;p85"/>
            <p:cNvSpPr/>
            <p:nvPr/>
          </p:nvSpPr>
          <p:spPr>
            <a:xfrm>
              <a:off x="3035456" y="2943559"/>
              <a:ext cx="48105" cy="114691"/>
            </a:xfrm>
            <a:custGeom>
              <a:avLst/>
              <a:gdLst/>
              <a:ahLst/>
              <a:cxnLst/>
              <a:rect l="l" t="t" r="r" b="b"/>
              <a:pathLst>
                <a:path w="1835" h="4375" extrusionOk="0">
                  <a:moveTo>
                    <a:pt x="1" y="1"/>
                  </a:moveTo>
                  <a:lnTo>
                    <a:pt x="1" y="3451"/>
                  </a:lnTo>
                  <a:cubicBezTo>
                    <a:pt x="1" y="3956"/>
                    <a:pt x="405" y="4375"/>
                    <a:pt x="925" y="4375"/>
                  </a:cubicBezTo>
                  <a:cubicBezTo>
                    <a:pt x="1430" y="4360"/>
                    <a:pt x="1834" y="3956"/>
                    <a:pt x="1834" y="3451"/>
                  </a:cubicBezTo>
                  <a:lnTo>
                    <a:pt x="1834" y="1"/>
                  </a:ln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" name="Google Shape;15263;p85"/>
            <p:cNvSpPr/>
            <p:nvPr/>
          </p:nvSpPr>
          <p:spPr>
            <a:xfrm>
              <a:off x="3047567" y="2907251"/>
              <a:ext cx="23882" cy="96524"/>
            </a:xfrm>
            <a:custGeom>
              <a:avLst/>
              <a:gdLst/>
              <a:ahLst/>
              <a:cxnLst/>
              <a:rect l="l" t="t" r="r" b="b"/>
              <a:pathLst>
                <a:path w="911" h="3682" extrusionOk="0">
                  <a:moveTo>
                    <a:pt x="246" y="0"/>
                  </a:moveTo>
                  <a:cubicBezTo>
                    <a:pt x="116" y="0"/>
                    <a:pt x="1" y="116"/>
                    <a:pt x="15" y="246"/>
                  </a:cubicBezTo>
                  <a:lnTo>
                    <a:pt x="217" y="3465"/>
                  </a:lnTo>
                  <a:cubicBezTo>
                    <a:pt x="217" y="3595"/>
                    <a:pt x="318" y="3681"/>
                    <a:pt x="448" y="3681"/>
                  </a:cubicBezTo>
                  <a:lnTo>
                    <a:pt x="477" y="3681"/>
                  </a:lnTo>
                  <a:cubicBezTo>
                    <a:pt x="593" y="3681"/>
                    <a:pt x="694" y="3595"/>
                    <a:pt x="708" y="3465"/>
                  </a:cubicBezTo>
                  <a:lnTo>
                    <a:pt x="896" y="246"/>
                  </a:lnTo>
                  <a:cubicBezTo>
                    <a:pt x="910" y="116"/>
                    <a:pt x="809" y="0"/>
                    <a:pt x="679" y="0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" name="Google Shape;15264;p85"/>
            <p:cNvSpPr/>
            <p:nvPr/>
          </p:nvSpPr>
          <p:spPr>
            <a:xfrm>
              <a:off x="3047567" y="3021916"/>
              <a:ext cx="23882" cy="24223"/>
            </a:xfrm>
            <a:custGeom>
              <a:avLst/>
              <a:gdLst/>
              <a:ahLst/>
              <a:cxnLst/>
              <a:rect l="l" t="t" r="r" b="b"/>
              <a:pathLst>
                <a:path w="911" h="924" extrusionOk="0">
                  <a:moveTo>
                    <a:pt x="448" y="0"/>
                  </a:moveTo>
                  <a:cubicBezTo>
                    <a:pt x="203" y="0"/>
                    <a:pt x="1" y="202"/>
                    <a:pt x="1" y="462"/>
                  </a:cubicBezTo>
                  <a:cubicBezTo>
                    <a:pt x="1" y="707"/>
                    <a:pt x="203" y="924"/>
                    <a:pt x="448" y="924"/>
                  </a:cubicBezTo>
                  <a:cubicBezTo>
                    <a:pt x="708" y="924"/>
                    <a:pt x="910" y="707"/>
                    <a:pt x="910" y="462"/>
                  </a:cubicBezTo>
                  <a:cubicBezTo>
                    <a:pt x="910" y="202"/>
                    <a:pt x="708" y="0"/>
                    <a:pt x="448" y="0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" name="Google Shape;15265;p85"/>
            <p:cNvSpPr/>
            <p:nvPr/>
          </p:nvSpPr>
          <p:spPr>
            <a:xfrm>
              <a:off x="2769819" y="3172521"/>
              <a:ext cx="205132" cy="84412"/>
            </a:xfrm>
            <a:custGeom>
              <a:avLst/>
              <a:gdLst/>
              <a:ahLst/>
              <a:cxnLst/>
              <a:rect l="l" t="t" r="r" b="b"/>
              <a:pathLst>
                <a:path w="7825" h="3220" extrusionOk="0">
                  <a:moveTo>
                    <a:pt x="2541" y="0"/>
                  </a:moveTo>
                  <a:lnTo>
                    <a:pt x="606" y="708"/>
                  </a:lnTo>
                  <a:cubicBezTo>
                    <a:pt x="246" y="838"/>
                    <a:pt x="0" y="1184"/>
                    <a:pt x="0" y="1574"/>
                  </a:cubicBezTo>
                  <a:lnTo>
                    <a:pt x="0" y="2988"/>
                  </a:lnTo>
                  <a:cubicBezTo>
                    <a:pt x="0" y="3118"/>
                    <a:pt x="101" y="3219"/>
                    <a:pt x="231" y="3219"/>
                  </a:cubicBezTo>
                  <a:lnTo>
                    <a:pt x="7593" y="3219"/>
                  </a:lnTo>
                  <a:cubicBezTo>
                    <a:pt x="7723" y="3219"/>
                    <a:pt x="7824" y="3118"/>
                    <a:pt x="7824" y="2988"/>
                  </a:cubicBezTo>
                  <a:lnTo>
                    <a:pt x="7824" y="1574"/>
                  </a:lnTo>
                  <a:cubicBezTo>
                    <a:pt x="7824" y="1184"/>
                    <a:pt x="7579" y="838"/>
                    <a:pt x="7218" y="708"/>
                  </a:cubicBezTo>
                  <a:lnTo>
                    <a:pt x="5298" y="0"/>
                  </a:lnTo>
                  <a:lnTo>
                    <a:pt x="3912" y="462"/>
                  </a:lnTo>
                  <a:lnTo>
                    <a:pt x="2541" y="0"/>
                  </a:lnTo>
                  <a:close/>
                </a:path>
              </a:pathLst>
            </a:custGeom>
            <a:solidFill>
              <a:srgbClr val="D3DC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" name="Google Shape;15266;p85"/>
            <p:cNvSpPr/>
            <p:nvPr/>
          </p:nvSpPr>
          <p:spPr>
            <a:xfrm>
              <a:off x="2860628" y="3196743"/>
              <a:ext cx="24249" cy="60190"/>
            </a:xfrm>
            <a:custGeom>
              <a:avLst/>
              <a:gdLst/>
              <a:ahLst/>
              <a:cxnLst/>
              <a:rect l="l" t="t" r="r" b="b"/>
              <a:pathLst>
                <a:path w="925" h="2296" extrusionOk="0">
                  <a:moveTo>
                    <a:pt x="217" y="0"/>
                  </a:moveTo>
                  <a:lnTo>
                    <a:pt x="1" y="2295"/>
                  </a:lnTo>
                  <a:lnTo>
                    <a:pt x="925" y="2295"/>
                  </a:lnTo>
                  <a:lnTo>
                    <a:pt x="694" y="0"/>
                  </a:ln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" name="Google Shape;15267;p85"/>
            <p:cNvSpPr/>
            <p:nvPr/>
          </p:nvSpPr>
          <p:spPr>
            <a:xfrm>
              <a:off x="2862148" y="3184632"/>
              <a:ext cx="21208" cy="20448"/>
            </a:xfrm>
            <a:custGeom>
              <a:avLst/>
              <a:gdLst/>
              <a:ahLst/>
              <a:cxnLst/>
              <a:rect l="l" t="t" r="r" b="b"/>
              <a:pathLst>
                <a:path w="809" h="780" extrusionOk="0">
                  <a:moveTo>
                    <a:pt x="0" y="0"/>
                  </a:moveTo>
                  <a:lnTo>
                    <a:pt x="0" y="621"/>
                  </a:lnTo>
                  <a:cubicBezTo>
                    <a:pt x="0" y="708"/>
                    <a:pt x="73" y="780"/>
                    <a:pt x="159" y="780"/>
                  </a:cubicBezTo>
                  <a:lnTo>
                    <a:pt x="650" y="780"/>
                  </a:lnTo>
                  <a:cubicBezTo>
                    <a:pt x="737" y="780"/>
                    <a:pt x="809" y="708"/>
                    <a:pt x="809" y="621"/>
                  </a:cubicBezTo>
                  <a:lnTo>
                    <a:pt x="809" y="0"/>
                  </a:lnTo>
                  <a:close/>
                </a:path>
              </a:pathLst>
            </a:custGeom>
            <a:solidFill>
              <a:srgbClr val="51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" name="Google Shape;15268;p85"/>
            <p:cNvSpPr/>
            <p:nvPr/>
          </p:nvSpPr>
          <p:spPr>
            <a:xfrm>
              <a:off x="2938958" y="3197110"/>
              <a:ext cx="35993" cy="59823"/>
            </a:xfrm>
            <a:custGeom>
              <a:avLst/>
              <a:gdLst/>
              <a:ahLst/>
              <a:cxnLst/>
              <a:rect l="l" t="t" r="r" b="b"/>
              <a:pathLst>
                <a:path w="1373" h="2282" extrusionOk="0">
                  <a:moveTo>
                    <a:pt x="1127" y="1"/>
                  </a:moveTo>
                  <a:lnTo>
                    <a:pt x="261" y="867"/>
                  </a:lnTo>
                  <a:cubicBezTo>
                    <a:pt x="87" y="1040"/>
                    <a:pt x="1" y="1271"/>
                    <a:pt x="1" y="1516"/>
                  </a:cubicBezTo>
                  <a:lnTo>
                    <a:pt x="1" y="2281"/>
                  </a:lnTo>
                  <a:lnTo>
                    <a:pt x="1141" y="2281"/>
                  </a:lnTo>
                  <a:cubicBezTo>
                    <a:pt x="1271" y="2281"/>
                    <a:pt x="1372" y="2180"/>
                    <a:pt x="1372" y="2050"/>
                  </a:cubicBezTo>
                  <a:lnTo>
                    <a:pt x="1372" y="621"/>
                  </a:lnTo>
                  <a:cubicBezTo>
                    <a:pt x="1372" y="390"/>
                    <a:pt x="1286" y="174"/>
                    <a:pt x="1127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" name="Google Shape;15269;p85"/>
            <p:cNvSpPr/>
            <p:nvPr/>
          </p:nvSpPr>
          <p:spPr>
            <a:xfrm>
              <a:off x="2806520" y="2985582"/>
              <a:ext cx="132464" cy="96130"/>
            </a:xfrm>
            <a:custGeom>
              <a:avLst/>
              <a:gdLst/>
              <a:ahLst/>
              <a:cxnLst/>
              <a:rect l="l" t="t" r="r" b="b"/>
              <a:pathLst>
                <a:path w="5053" h="3667" extrusionOk="0">
                  <a:moveTo>
                    <a:pt x="1834" y="0"/>
                  </a:moveTo>
                  <a:cubicBezTo>
                    <a:pt x="823" y="0"/>
                    <a:pt x="0" y="823"/>
                    <a:pt x="0" y="1848"/>
                  </a:cubicBezTo>
                  <a:lnTo>
                    <a:pt x="0" y="2382"/>
                  </a:lnTo>
                  <a:cubicBezTo>
                    <a:pt x="0" y="2627"/>
                    <a:pt x="29" y="2873"/>
                    <a:pt x="116" y="3104"/>
                  </a:cubicBezTo>
                  <a:lnTo>
                    <a:pt x="188" y="3335"/>
                  </a:lnTo>
                  <a:cubicBezTo>
                    <a:pt x="217" y="3407"/>
                    <a:pt x="217" y="3479"/>
                    <a:pt x="231" y="3551"/>
                  </a:cubicBezTo>
                  <a:lnTo>
                    <a:pt x="231" y="3667"/>
                  </a:lnTo>
                  <a:lnTo>
                    <a:pt x="4822" y="3667"/>
                  </a:lnTo>
                  <a:lnTo>
                    <a:pt x="4822" y="3551"/>
                  </a:lnTo>
                  <a:cubicBezTo>
                    <a:pt x="4822" y="3479"/>
                    <a:pt x="4836" y="3407"/>
                    <a:pt x="4865" y="3335"/>
                  </a:cubicBezTo>
                  <a:lnTo>
                    <a:pt x="4937" y="3104"/>
                  </a:lnTo>
                  <a:cubicBezTo>
                    <a:pt x="5010" y="2873"/>
                    <a:pt x="5053" y="2627"/>
                    <a:pt x="5053" y="2397"/>
                  </a:cubicBezTo>
                  <a:lnTo>
                    <a:pt x="5053" y="462"/>
                  </a:lnTo>
                  <a:cubicBezTo>
                    <a:pt x="5053" y="217"/>
                    <a:pt x="4851" y="0"/>
                    <a:pt x="4591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" name="Google Shape;15270;p85"/>
            <p:cNvSpPr/>
            <p:nvPr/>
          </p:nvSpPr>
          <p:spPr>
            <a:xfrm>
              <a:off x="2836405" y="2985582"/>
              <a:ext cx="102579" cy="96524"/>
            </a:xfrm>
            <a:custGeom>
              <a:avLst/>
              <a:gdLst/>
              <a:ahLst/>
              <a:cxnLst/>
              <a:rect l="l" t="t" r="r" b="b"/>
              <a:pathLst>
                <a:path w="3913" h="3682" extrusionOk="0">
                  <a:moveTo>
                    <a:pt x="939" y="0"/>
                  </a:moveTo>
                  <a:cubicBezTo>
                    <a:pt x="419" y="0"/>
                    <a:pt x="1" y="419"/>
                    <a:pt x="1" y="939"/>
                  </a:cubicBezTo>
                  <a:cubicBezTo>
                    <a:pt x="1" y="1458"/>
                    <a:pt x="419" y="1877"/>
                    <a:pt x="939" y="1877"/>
                  </a:cubicBezTo>
                  <a:lnTo>
                    <a:pt x="1069" y="1877"/>
                  </a:lnTo>
                  <a:lnTo>
                    <a:pt x="1127" y="3681"/>
                  </a:lnTo>
                  <a:lnTo>
                    <a:pt x="3682" y="3681"/>
                  </a:lnTo>
                  <a:lnTo>
                    <a:pt x="3682" y="3566"/>
                  </a:lnTo>
                  <a:cubicBezTo>
                    <a:pt x="3682" y="3494"/>
                    <a:pt x="3696" y="3407"/>
                    <a:pt x="3725" y="3349"/>
                  </a:cubicBezTo>
                  <a:lnTo>
                    <a:pt x="3797" y="3118"/>
                  </a:lnTo>
                  <a:cubicBezTo>
                    <a:pt x="3870" y="2887"/>
                    <a:pt x="3913" y="2642"/>
                    <a:pt x="3913" y="2397"/>
                  </a:cubicBezTo>
                  <a:lnTo>
                    <a:pt x="3913" y="462"/>
                  </a:lnTo>
                  <a:cubicBezTo>
                    <a:pt x="3913" y="217"/>
                    <a:pt x="3711" y="0"/>
                    <a:pt x="3451" y="0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" name="Google Shape;15271;p85"/>
            <p:cNvSpPr/>
            <p:nvPr/>
          </p:nvSpPr>
          <p:spPr>
            <a:xfrm>
              <a:off x="2836405" y="3130498"/>
              <a:ext cx="72327" cy="54160"/>
            </a:xfrm>
            <a:custGeom>
              <a:avLst/>
              <a:gdLst/>
              <a:ahLst/>
              <a:cxnLst/>
              <a:rect l="l" t="t" r="r" b="b"/>
              <a:pathLst>
                <a:path w="2759" h="2066" extrusionOk="0">
                  <a:moveTo>
                    <a:pt x="1" y="1"/>
                  </a:moveTo>
                  <a:lnTo>
                    <a:pt x="1" y="2065"/>
                  </a:lnTo>
                  <a:lnTo>
                    <a:pt x="2758" y="2065"/>
                  </a:lnTo>
                  <a:lnTo>
                    <a:pt x="2758" y="1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" name="Google Shape;15272;p85"/>
            <p:cNvSpPr/>
            <p:nvPr/>
          </p:nvSpPr>
          <p:spPr>
            <a:xfrm>
              <a:off x="2836405" y="3130498"/>
              <a:ext cx="72327" cy="30121"/>
            </a:xfrm>
            <a:custGeom>
              <a:avLst/>
              <a:gdLst/>
              <a:ahLst/>
              <a:cxnLst/>
              <a:rect l="l" t="t" r="r" b="b"/>
              <a:pathLst>
                <a:path w="2759" h="1149" extrusionOk="0">
                  <a:moveTo>
                    <a:pt x="1" y="1"/>
                  </a:moveTo>
                  <a:lnTo>
                    <a:pt x="1" y="781"/>
                  </a:lnTo>
                  <a:cubicBezTo>
                    <a:pt x="427" y="1026"/>
                    <a:pt x="903" y="1149"/>
                    <a:pt x="1379" y="1149"/>
                  </a:cubicBezTo>
                  <a:cubicBezTo>
                    <a:pt x="1856" y="1149"/>
                    <a:pt x="2332" y="1026"/>
                    <a:pt x="2758" y="781"/>
                  </a:cubicBezTo>
                  <a:lnTo>
                    <a:pt x="2758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" name="Google Shape;15273;p85"/>
            <p:cNvSpPr/>
            <p:nvPr/>
          </p:nvSpPr>
          <p:spPr>
            <a:xfrm>
              <a:off x="2824294" y="3162533"/>
              <a:ext cx="48472" cy="43202"/>
            </a:xfrm>
            <a:custGeom>
              <a:avLst/>
              <a:gdLst/>
              <a:ahLst/>
              <a:cxnLst/>
              <a:rect l="l" t="t" r="r" b="b"/>
              <a:pathLst>
                <a:path w="1849" h="1648" extrusionOk="0">
                  <a:moveTo>
                    <a:pt x="413" y="0"/>
                  </a:moveTo>
                  <a:cubicBezTo>
                    <a:pt x="327" y="0"/>
                    <a:pt x="242" y="48"/>
                    <a:pt x="203" y="136"/>
                  </a:cubicBezTo>
                  <a:lnTo>
                    <a:pt x="1" y="555"/>
                  </a:lnTo>
                  <a:lnTo>
                    <a:pt x="766" y="1551"/>
                  </a:lnTo>
                  <a:cubicBezTo>
                    <a:pt x="814" y="1614"/>
                    <a:pt x="883" y="1647"/>
                    <a:pt x="953" y="1647"/>
                  </a:cubicBezTo>
                  <a:cubicBezTo>
                    <a:pt x="1010" y="1647"/>
                    <a:pt x="1067" y="1625"/>
                    <a:pt x="1112" y="1579"/>
                  </a:cubicBezTo>
                  <a:lnTo>
                    <a:pt x="1849" y="843"/>
                  </a:lnTo>
                  <a:lnTo>
                    <a:pt x="535" y="35"/>
                  </a:lnTo>
                  <a:cubicBezTo>
                    <a:pt x="497" y="11"/>
                    <a:pt x="455" y="0"/>
                    <a:pt x="413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" name="Google Shape;15274;p85"/>
            <p:cNvSpPr/>
            <p:nvPr/>
          </p:nvSpPr>
          <p:spPr>
            <a:xfrm>
              <a:off x="2872739" y="3162533"/>
              <a:ext cx="48078" cy="43202"/>
            </a:xfrm>
            <a:custGeom>
              <a:avLst/>
              <a:gdLst/>
              <a:ahLst/>
              <a:cxnLst/>
              <a:rect l="l" t="t" r="r" b="b"/>
              <a:pathLst>
                <a:path w="1834" h="1648" extrusionOk="0">
                  <a:moveTo>
                    <a:pt x="1432" y="0"/>
                  </a:moveTo>
                  <a:cubicBezTo>
                    <a:pt x="1393" y="0"/>
                    <a:pt x="1352" y="11"/>
                    <a:pt x="1314" y="35"/>
                  </a:cubicBezTo>
                  <a:lnTo>
                    <a:pt x="1" y="843"/>
                  </a:lnTo>
                  <a:lnTo>
                    <a:pt x="737" y="1579"/>
                  </a:lnTo>
                  <a:cubicBezTo>
                    <a:pt x="776" y="1625"/>
                    <a:pt x="832" y="1647"/>
                    <a:pt x="891" y="1647"/>
                  </a:cubicBezTo>
                  <a:cubicBezTo>
                    <a:pt x="962" y="1647"/>
                    <a:pt x="1036" y="1614"/>
                    <a:pt x="1083" y="1551"/>
                  </a:cubicBezTo>
                  <a:lnTo>
                    <a:pt x="1834" y="555"/>
                  </a:lnTo>
                  <a:lnTo>
                    <a:pt x="1632" y="136"/>
                  </a:lnTo>
                  <a:cubicBezTo>
                    <a:pt x="1593" y="48"/>
                    <a:pt x="1515" y="0"/>
                    <a:pt x="1432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" name="Google Shape;15275;p85"/>
            <p:cNvSpPr/>
            <p:nvPr/>
          </p:nvSpPr>
          <p:spPr>
            <a:xfrm>
              <a:off x="2812576" y="3034709"/>
              <a:ext cx="120746" cy="113616"/>
            </a:xfrm>
            <a:custGeom>
              <a:avLst/>
              <a:gdLst/>
              <a:ahLst/>
              <a:cxnLst/>
              <a:rect l="l" t="t" r="r" b="b"/>
              <a:pathLst>
                <a:path w="4606" h="4334" extrusionOk="0">
                  <a:moveTo>
                    <a:pt x="2002" y="0"/>
                  </a:moveTo>
                  <a:cubicBezTo>
                    <a:pt x="1409" y="0"/>
                    <a:pt x="895" y="100"/>
                    <a:pt x="636" y="162"/>
                  </a:cubicBezTo>
                  <a:cubicBezTo>
                    <a:pt x="535" y="176"/>
                    <a:pt x="448" y="277"/>
                    <a:pt x="462" y="378"/>
                  </a:cubicBezTo>
                  <a:lnTo>
                    <a:pt x="462" y="927"/>
                  </a:lnTo>
                  <a:cubicBezTo>
                    <a:pt x="448" y="1057"/>
                    <a:pt x="405" y="1172"/>
                    <a:pt x="318" y="1259"/>
                  </a:cubicBezTo>
                  <a:lnTo>
                    <a:pt x="130" y="1446"/>
                  </a:lnTo>
                  <a:cubicBezTo>
                    <a:pt x="44" y="1533"/>
                    <a:pt x="0" y="1648"/>
                    <a:pt x="0" y="1778"/>
                  </a:cubicBezTo>
                  <a:lnTo>
                    <a:pt x="0" y="2038"/>
                  </a:lnTo>
                  <a:cubicBezTo>
                    <a:pt x="0" y="3309"/>
                    <a:pt x="1025" y="4333"/>
                    <a:pt x="2296" y="4333"/>
                  </a:cubicBezTo>
                  <a:cubicBezTo>
                    <a:pt x="2304" y="4334"/>
                    <a:pt x="2313" y="4334"/>
                    <a:pt x="2322" y="4334"/>
                  </a:cubicBezTo>
                  <a:cubicBezTo>
                    <a:pt x="3580" y="4334"/>
                    <a:pt x="4605" y="3300"/>
                    <a:pt x="4605" y="2038"/>
                  </a:cubicBezTo>
                  <a:lnTo>
                    <a:pt x="4605" y="1778"/>
                  </a:lnTo>
                  <a:cubicBezTo>
                    <a:pt x="4605" y="1648"/>
                    <a:pt x="4548" y="1533"/>
                    <a:pt x="4461" y="1446"/>
                  </a:cubicBezTo>
                  <a:lnTo>
                    <a:pt x="4273" y="1259"/>
                  </a:lnTo>
                  <a:cubicBezTo>
                    <a:pt x="4187" y="1172"/>
                    <a:pt x="4143" y="1057"/>
                    <a:pt x="4143" y="927"/>
                  </a:cubicBezTo>
                  <a:lnTo>
                    <a:pt x="4143" y="811"/>
                  </a:lnTo>
                  <a:cubicBezTo>
                    <a:pt x="4143" y="710"/>
                    <a:pt x="4100" y="624"/>
                    <a:pt x="4028" y="566"/>
                  </a:cubicBezTo>
                  <a:cubicBezTo>
                    <a:pt x="3419" y="124"/>
                    <a:pt x="2662" y="0"/>
                    <a:pt x="2002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" name="Google Shape;15276;p85"/>
            <p:cNvSpPr/>
            <p:nvPr/>
          </p:nvSpPr>
          <p:spPr>
            <a:xfrm>
              <a:off x="2812183" y="3034577"/>
              <a:ext cx="108268" cy="113380"/>
            </a:xfrm>
            <a:custGeom>
              <a:avLst/>
              <a:gdLst/>
              <a:ahLst/>
              <a:cxnLst/>
              <a:rect l="l" t="t" r="r" b="b"/>
              <a:pathLst>
                <a:path w="4130" h="4325" extrusionOk="0">
                  <a:moveTo>
                    <a:pt x="2014" y="0"/>
                  </a:moveTo>
                  <a:cubicBezTo>
                    <a:pt x="1792" y="0"/>
                    <a:pt x="1580" y="15"/>
                    <a:pt x="1387" y="37"/>
                  </a:cubicBezTo>
                  <a:cubicBezTo>
                    <a:pt x="1141" y="66"/>
                    <a:pt x="882" y="109"/>
                    <a:pt x="636" y="167"/>
                  </a:cubicBezTo>
                  <a:cubicBezTo>
                    <a:pt x="535" y="181"/>
                    <a:pt x="463" y="282"/>
                    <a:pt x="463" y="383"/>
                  </a:cubicBezTo>
                  <a:lnTo>
                    <a:pt x="463" y="932"/>
                  </a:lnTo>
                  <a:cubicBezTo>
                    <a:pt x="463" y="1062"/>
                    <a:pt x="405" y="1177"/>
                    <a:pt x="333" y="1264"/>
                  </a:cubicBezTo>
                  <a:lnTo>
                    <a:pt x="131" y="1451"/>
                  </a:lnTo>
                  <a:cubicBezTo>
                    <a:pt x="44" y="1538"/>
                    <a:pt x="1" y="1653"/>
                    <a:pt x="1" y="1769"/>
                  </a:cubicBezTo>
                  <a:lnTo>
                    <a:pt x="1" y="2043"/>
                  </a:lnTo>
                  <a:cubicBezTo>
                    <a:pt x="1" y="3198"/>
                    <a:pt x="867" y="4180"/>
                    <a:pt x="2022" y="4324"/>
                  </a:cubicBezTo>
                  <a:cubicBezTo>
                    <a:pt x="1603" y="3891"/>
                    <a:pt x="1372" y="3328"/>
                    <a:pt x="1372" y="2736"/>
                  </a:cubicBezTo>
                  <a:lnTo>
                    <a:pt x="1372" y="1047"/>
                  </a:lnTo>
                  <a:cubicBezTo>
                    <a:pt x="1372" y="816"/>
                    <a:pt x="1546" y="629"/>
                    <a:pt x="1777" y="600"/>
                  </a:cubicBezTo>
                  <a:cubicBezTo>
                    <a:pt x="1967" y="575"/>
                    <a:pt x="2208" y="554"/>
                    <a:pt x="2474" y="554"/>
                  </a:cubicBezTo>
                  <a:cubicBezTo>
                    <a:pt x="2996" y="554"/>
                    <a:pt x="3613" y="635"/>
                    <a:pt x="4130" y="932"/>
                  </a:cubicBezTo>
                  <a:lnTo>
                    <a:pt x="4130" y="816"/>
                  </a:lnTo>
                  <a:cubicBezTo>
                    <a:pt x="4130" y="715"/>
                    <a:pt x="4101" y="629"/>
                    <a:pt x="4028" y="571"/>
                  </a:cubicBezTo>
                  <a:cubicBezTo>
                    <a:pt x="3424" y="128"/>
                    <a:pt x="2674" y="0"/>
                    <a:pt x="2014" y="0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" name="Google Shape;15277;p85"/>
            <p:cNvSpPr/>
            <p:nvPr/>
          </p:nvSpPr>
          <p:spPr>
            <a:xfrm>
              <a:off x="2770186" y="3197110"/>
              <a:ext cx="36360" cy="59823"/>
            </a:xfrm>
            <a:custGeom>
              <a:avLst/>
              <a:gdLst/>
              <a:ahLst/>
              <a:cxnLst/>
              <a:rect l="l" t="t" r="r" b="b"/>
              <a:pathLst>
                <a:path w="1387" h="2282" extrusionOk="0">
                  <a:moveTo>
                    <a:pt x="246" y="1"/>
                  </a:moveTo>
                  <a:cubicBezTo>
                    <a:pt x="87" y="174"/>
                    <a:pt x="1" y="390"/>
                    <a:pt x="1" y="621"/>
                  </a:cubicBezTo>
                  <a:lnTo>
                    <a:pt x="1" y="2050"/>
                  </a:lnTo>
                  <a:cubicBezTo>
                    <a:pt x="1" y="2180"/>
                    <a:pt x="102" y="2281"/>
                    <a:pt x="232" y="2281"/>
                  </a:cubicBezTo>
                  <a:lnTo>
                    <a:pt x="1386" y="2281"/>
                  </a:lnTo>
                  <a:lnTo>
                    <a:pt x="1386" y="1516"/>
                  </a:lnTo>
                  <a:cubicBezTo>
                    <a:pt x="1372" y="1271"/>
                    <a:pt x="1285" y="1040"/>
                    <a:pt x="1112" y="867"/>
                  </a:cubicBezTo>
                  <a:lnTo>
                    <a:pt x="246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01" name="Google Shape;15278;p85"/>
          <p:cNvGrpSpPr/>
          <p:nvPr/>
        </p:nvGrpSpPr>
        <p:grpSpPr>
          <a:xfrm>
            <a:off x="3257797" y="2512186"/>
            <a:ext cx="375792" cy="373800"/>
            <a:chOff x="3246251" y="2895245"/>
            <a:chExt cx="375792" cy="373800"/>
          </a:xfrm>
        </p:grpSpPr>
        <p:sp>
          <p:nvSpPr>
            <p:cNvPr id="402" name="Google Shape;15279;p85"/>
            <p:cNvSpPr/>
            <p:nvPr/>
          </p:nvSpPr>
          <p:spPr>
            <a:xfrm>
              <a:off x="3246251" y="2960599"/>
              <a:ext cx="308446" cy="308446"/>
            </a:xfrm>
            <a:custGeom>
              <a:avLst/>
              <a:gdLst/>
              <a:ahLst/>
              <a:cxnLst/>
              <a:rect l="l" t="t" r="r" b="b"/>
              <a:pathLst>
                <a:path w="11766" h="11766" extrusionOk="0">
                  <a:moveTo>
                    <a:pt x="5876" y="1"/>
                  </a:moveTo>
                  <a:cubicBezTo>
                    <a:pt x="2628" y="1"/>
                    <a:pt x="0" y="2628"/>
                    <a:pt x="0" y="5876"/>
                  </a:cubicBezTo>
                  <a:cubicBezTo>
                    <a:pt x="0" y="9138"/>
                    <a:pt x="2628" y="11765"/>
                    <a:pt x="5876" y="11765"/>
                  </a:cubicBezTo>
                  <a:cubicBezTo>
                    <a:pt x="9124" y="11765"/>
                    <a:pt x="11765" y="9138"/>
                    <a:pt x="11765" y="5876"/>
                  </a:cubicBezTo>
                  <a:cubicBezTo>
                    <a:pt x="11765" y="2628"/>
                    <a:pt x="9124" y="1"/>
                    <a:pt x="5876" y="1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" name="Google Shape;15280;p85"/>
            <p:cNvSpPr/>
            <p:nvPr/>
          </p:nvSpPr>
          <p:spPr>
            <a:xfrm>
              <a:off x="3400264" y="3108556"/>
              <a:ext cx="154039" cy="12531"/>
            </a:xfrm>
            <a:custGeom>
              <a:avLst/>
              <a:gdLst/>
              <a:ahLst/>
              <a:cxnLst/>
              <a:rect l="l" t="t" r="r" b="b"/>
              <a:pathLst>
                <a:path w="5876" h="478" extrusionOk="0">
                  <a:moveTo>
                    <a:pt x="1" y="1"/>
                  </a:moveTo>
                  <a:lnTo>
                    <a:pt x="1" y="477"/>
                  </a:lnTo>
                  <a:lnTo>
                    <a:pt x="5876" y="477"/>
                  </a:lnTo>
                  <a:lnTo>
                    <a:pt x="5876" y="246"/>
                  </a:lnTo>
                  <a:lnTo>
                    <a:pt x="5876" y="1"/>
                  </a:ln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" name="Google Shape;15281;p85"/>
            <p:cNvSpPr/>
            <p:nvPr/>
          </p:nvSpPr>
          <p:spPr>
            <a:xfrm>
              <a:off x="3529687" y="2895245"/>
              <a:ext cx="92355" cy="89970"/>
            </a:xfrm>
            <a:custGeom>
              <a:avLst/>
              <a:gdLst/>
              <a:ahLst/>
              <a:cxnLst/>
              <a:rect l="l" t="t" r="r" b="b"/>
              <a:pathLst>
                <a:path w="3523" h="3432" extrusionOk="0">
                  <a:moveTo>
                    <a:pt x="2126" y="1"/>
                  </a:moveTo>
                  <a:cubicBezTo>
                    <a:pt x="2069" y="1"/>
                    <a:pt x="2010" y="22"/>
                    <a:pt x="1964" y="68"/>
                  </a:cubicBezTo>
                  <a:lnTo>
                    <a:pt x="217" y="1815"/>
                  </a:lnTo>
                  <a:cubicBezTo>
                    <a:pt x="87" y="1945"/>
                    <a:pt x="1" y="2118"/>
                    <a:pt x="15" y="2306"/>
                  </a:cubicBezTo>
                  <a:lnTo>
                    <a:pt x="1" y="3432"/>
                  </a:lnTo>
                  <a:lnTo>
                    <a:pt x="1127" y="3432"/>
                  </a:lnTo>
                  <a:cubicBezTo>
                    <a:pt x="1314" y="3432"/>
                    <a:pt x="1487" y="3360"/>
                    <a:pt x="1632" y="3230"/>
                  </a:cubicBezTo>
                  <a:lnTo>
                    <a:pt x="3364" y="1483"/>
                  </a:lnTo>
                  <a:cubicBezTo>
                    <a:pt x="3523" y="1339"/>
                    <a:pt x="3422" y="1079"/>
                    <a:pt x="3205" y="1079"/>
                  </a:cubicBezTo>
                  <a:lnTo>
                    <a:pt x="2368" y="1079"/>
                  </a:lnTo>
                  <a:lnTo>
                    <a:pt x="2368" y="242"/>
                  </a:lnTo>
                  <a:cubicBezTo>
                    <a:pt x="2368" y="95"/>
                    <a:pt x="2248" y="1"/>
                    <a:pt x="2126" y="1"/>
                  </a:cubicBez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" name="Google Shape;15282;p85"/>
            <p:cNvSpPr/>
            <p:nvPr/>
          </p:nvSpPr>
          <p:spPr>
            <a:xfrm>
              <a:off x="3529687" y="2895245"/>
              <a:ext cx="62103" cy="89970"/>
            </a:xfrm>
            <a:custGeom>
              <a:avLst/>
              <a:gdLst/>
              <a:ahLst/>
              <a:cxnLst/>
              <a:rect l="l" t="t" r="r" b="b"/>
              <a:pathLst>
                <a:path w="2369" h="3432" extrusionOk="0">
                  <a:moveTo>
                    <a:pt x="2126" y="1"/>
                  </a:moveTo>
                  <a:cubicBezTo>
                    <a:pt x="2069" y="1"/>
                    <a:pt x="2010" y="22"/>
                    <a:pt x="1964" y="68"/>
                  </a:cubicBezTo>
                  <a:lnTo>
                    <a:pt x="217" y="1815"/>
                  </a:lnTo>
                  <a:cubicBezTo>
                    <a:pt x="87" y="1945"/>
                    <a:pt x="1" y="2118"/>
                    <a:pt x="15" y="2306"/>
                  </a:cubicBezTo>
                  <a:lnTo>
                    <a:pt x="15" y="3432"/>
                  </a:lnTo>
                  <a:lnTo>
                    <a:pt x="2354" y="1093"/>
                  </a:lnTo>
                  <a:lnTo>
                    <a:pt x="2354" y="242"/>
                  </a:lnTo>
                  <a:lnTo>
                    <a:pt x="2368" y="242"/>
                  </a:lnTo>
                  <a:cubicBezTo>
                    <a:pt x="2368" y="95"/>
                    <a:pt x="2248" y="1"/>
                    <a:pt x="2126" y="1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" name="Google Shape;15283;p85"/>
            <p:cNvSpPr/>
            <p:nvPr/>
          </p:nvSpPr>
          <p:spPr>
            <a:xfrm>
              <a:off x="3283345" y="2997693"/>
              <a:ext cx="234257" cy="234257"/>
            </a:xfrm>
            <a:custGeom>
              <a:avLst/>
              <a:gdLst/>
              <a:ahLst/>
              <a:cxnLst/>
              <a:rect l="l" t="t" r="r" b="b"/>
              <a:pathLst>
                <a:path w="8936" h="8936" extrusionOk="0">
                  <a:moveTo>
                    <a:pt x="4461" y="0"/>
                  </a:moveTo>
                  <a:cubicBezTo>
                    <a:pt x="1992" y="0"/>
                    <a:pt x="0" y="1992"/>
                    <a:pt x="0" y="4461"/>
                  </a:cubicBezTo>
                  <a:cubicBezTo>
                    <a:pt x="0" y="6944"/>
                    <a:pt x="1992" y="8936"/>
                    <a:pt x="4461" y="8936"/>
                  </a:cubicBezTo>
                  <a:cubicBezTo>
                    <a:pt x="6929" y="8936"/>
                    <a:pt x="8936" y="6944"/>
                    <a:pt x="8936" y="4461"/>
                  </a:cubicBezTo>
                  <a:cubicBezTo>
                    <a:pt x="8936" y="1992"/>
                    <a:pt x="6929" y="0"/>
                    <a:pt x="446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" name="Google Shape;15284;p85"/>
            <p:cNvSpPr/>
            <p:nvPr/>
          </p:nvSpPr>
          <p:spPr>
            <a:xfrm>
              <a:off x="3400264" y="3108556"/>
              <a:ext cx="117338" cy="12531"/>
            </a:xfrm>
            <a:custGeom>
              <a:avLst/>
              <a:gdLst/>
              <a:ahLst/>
              <a:cxnLst/>
              <a:rect l="l" t="t" r="r" b="b"/>
              <a:pathLst>
                <a:path w="4476" h="478" extrusionOk="0">
                  <a:moveTo>
                    <a:pt x="1" y="1"/>
                  </a:moveTo>
                  <a:lnTo>
                    <a:pt x="1" y="477"/>
                  </a:lnTo>
                  <a:lnTo>
                    <a:pt x="4461" y="477"/>
                  </a:lnTo>
                  <a:cubicBezTo>
                    <a:pt x="4461" y="390"/>
                    <a:pt x="4476" y="318"/>
                    <a:pt x="4476" y="246"/>
                  </a:cubicBezTo>
                  <a:cubicBezTo>
                    <a:pt x="4476" y="160"/>
                    <a:pt x="4476" y="87"/>
                    <a:pt x="4461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" name="Google Shape;15285;p85"/>
            <p:cNvSpPr/>
            <p:nvPr/>
          </p:nvSpPr>
          <p:spPr>
            <a:xfrm>
              <a:off x="3313990" y="3028338"/>
              <a:ext cx="172573" cy="172967"/>
            </a:xfrm>
            <a:custGeom>
              <a:avLst/>
              <a:gdLst/>
              <a:ahLst/>
              <a:cxnLst/>
              <a:rect l="l" t="t" r="r" b="b"/>
              <a:pathLst>
                <a:path w="6583" h="6598" extrusionOk="0">
                  <a:moveTo>
                    <a:pt x="3292" y="0"/>
                  </a:moveTo>
                  <a:cubicBezTo>
                    <a:pt x="1473" y="0"/>
                    <a:pt x="0" y="1487"/>
                    <a:pt x="0" y="3292"/>
                  </a:cubicBezTo>
                  <a:cubicBezTo>
                    <a:pt x="0" y="5111"/>
                    <a:pt x="1473" y="6597"/>
                    <a:pt x="3292" y="6597"/>
                  </a:cubicBezTo>
                  <a:cubicBezTo>
                    <a:pt x="5111" y="6597"/>
                    <a:pt x="6583" y="5111"/>
                    <a:pt x="6583" y="3292"/>
                  </a:cubicBezTo>
                  <a:cubicBezTo>
                    <a:pt x="6583" y="1487"/>
                    <a:pt x="5111" y="0"/>
                    <a:pt x="3292" y="0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" name="Google Shape;15286;p85"/>
            <p:cNvSpPr/>
            <p:nvPr/>
          </p:nvSpPr>
          <p:spPr>
            <a:xfrm>
              <a:off x="3400264" y="3108556"/>
              <a:ext cx="86693" cy="12531"/>
            </a:xfrm>
            <a:custGeom>
              <a:avLst/>
              <a:gdLst/>
              <a:ahLst/>
              <a:cxnLst/>
              <a:rect l="l" t="t" r="r" b="b"/>
              <a:pathLst>
                <a:path w="3307" h="478" extrusionOk="0">
                  <a:moveTo>
                    <a:pt x="1" y="1"/>
                  </a:moveTo>
                  <a:lnTo>
                    <a:pt x="1" y="477"/>
                  </a:lnTo>
                  <a:lnTo>
                    <a:pt x="3292" y="477"/>
                  </a:lnTo>
                  <a:cubicBezTo>
                    <a:pt x="3292" y="390"/>
                    <a:pt x="3306" y="318"/>
                    <a:pt x="3306" y="246"/>
                  </a:cubicBezTo>
                  <a:cubicBezTo>
                    <a:pt x="3306" y="160"/>
                    <a:pt x="3306" y="87"/>
                    <a:pt x="3292" y="1"/>
                  </a:cubicBez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" name="Google Shape;15287;p85"/>
            <p:cNvSpPr/>
            <p:nvPr/>
          </p:nvSpPr>
          <p:spPr>
            <a:xfrm>
              <a:off x="3351084" y="3065432"/>
              <a:ext cx="98778" cy="98778"/>
            </a:xfrm>
            <a:custGeom>
              <a:avLst/>
              <a:gdLst/>
              <a:ahLst/>
              <a:cxnLst/>
              <a:rect l="l" t="t" r="r" b="b"/>
              <a:pathLst>
                <a:path w="3768" h="3768" extrusionOk="0">
                  <a:moveTo>
                    <a:pt x="1877" y="0"/>
                  </a:moveTo>
                  <a:cubicBezTo>
                    <a:pt x="837" y="0"/>
                    <a:pt x="0" y="837"/>
                    <a:pt x="0" y="1877"/>
                  </a:cubicBezTo>
                  <a:cubicBezTo>
                    <a:pt x="0" y="2930"/>
                    <a:pt x="837" y="3768"/>
                    <a:pt x="1877" y="3768"/>
                  </a:cubicBezTo>
                  <a:cubicBezTo>
                    <a:pt x="2916" y="3768"/>
                    <a:pt x="3768" y="2930"/>
                    <a:pt x="3768" y="1877"/>
                  </a:cubicBezTo>
                  <a:cubicBezTo>
                    <a:pt x="3768" y="837"/>
                    <a:pt x="2916" y="0"/>
                    <a:pt x="187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" name="Google Shape;15288;p85"/>
            <p:cNvSpPr/>
            <p:nvPr/>
          </p:nvSpPr>
          <p:spPr>
            <a:xfrm>
              <a:off x="3400264" y="3108556"/>
              <a:ext cx="49599" cy="12531"/>
            </a:xfrm>
            <a:custGeom>
              <a:avLst/>
              <a:gdLst/>
              <a:ahLst/>
              <a:cxnLst/>
              <a:rect l="l" t="t" r="r" b="b"/>
              <a:pathLst>
                <a:path w="1892" h="478" extrusionOk="0">
                  <a:moveTo>
                    <a:pt x="1" y="1"/>
                  </a:moveTo>
                  <a:lnTo>
                    <a:pt x="1" y="477"/>
                  </a:lnTo>
                  <a:lnTo>
                    <a:pt x="1877" y="477"/>
                  </a:lnTo>
                  <a:cubicBezTo>
                    <a:pt x="1892" y="318"/>
                    <a:pt x="1892" y="160"/>
                    <a:pt x="1877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" name="Google Shape;15289;p85"/>
            <p:cNvSpPr/>
            <p:nvPr/>
          </p:nvSpPr>
          <p:spPr>
            <a:xfrm>
              <a:off x="3381730" y="3096445"/>
              <a:ext cx="37120" cy="36753"/>
            </a:xfrm>
            <a:custGeom>
              <a:avLst/>
              <a:gdLst/>
              <a:ahLst/>
              <a:cxnLst/>
              <a:rect l="l" t="t" r="r" b="b"/>
              <a:pathLst>
                <a:path w="1416" h="1402" extrusionOk="0">
                  <a:moveTo>
                    <a:pt x="708" y="1"/>
                  </a:moveTo>
                  <a:cubicBezTo>
                    <a:pt x="318" y="1"/>
                    <a:pt x="0" y="318"/>
                    <a:pt x="0" y="694"/>
                  </a:cubicBezTo>
                  <a:cubicBezTo>
                    <a:pt x="0" y="1083"/>
                    <a:pt x="318" y="1401"/>
                    <a:pt x="708" y="1401"/>
                  </a:cubicBezTo>
                  <a:cubicBezTo>
                    <a:pt x="1097" y="1401"/>
                    <a:pt x="1415" y="1083"/>
                    <a:pt x="1415" y="694"/>
                  </a:cubicBezTo>
                  <a:cubicBezTo>
                    <a:pt x="1415" y="318"/>
                    <a:pt x="1097" y="1"/>
                    <a:pt x="708" y="1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" name="Google Shape;15290;p85"/>
            <p:cNvSpPr/>
            <p:nvPr/>
          </p:nvSpPr>
          <p:spPr>
            <a:xfrm>
              <a:off x="3400264" y="3108556"/>
              <a:ext cx="18953" cy="12531"/>
            </a:xfrm>
            <a:custGeom>
              <a:avLst/>
              <a:gdLst/>
              <a:ahLst/>
              <a:cxnLst/>
              <a:rect l="l" t="t" r="r" b="b"/>
              <a:pathLst>
                <a:path w="723" h="478" extrusionOk="0">
                  <a:moveTo>
                    <a:pt x="1" y="1"/>
                  </a:moveTo>
                  <a:lnTo>
                    <a:pt x="1" y="477"/>
                  </a:lnTo>
                  <a:lnTo>
                    <a:pt x="679" y="477"/>
                  </a:lnTo>
                  <a:cubicBezTo>
                    <a:pt x="722" y="318"/>
                    <a:pt x="722" y="160"/>
                    <a:pt x="679" y="1"/>
                  </a:cubicBez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" name="Google Shape;15291;p85"/>
            <p:cNvSpPr/>
            <p:nvPr/>
          </p:nvSpPr>
          <p:spPr>
            <a:xfrm>
              <a:off x="3391429" y="3079431"/>
              <a:ext cx="44434" cy="41603"/>
            </a:xfrm>
            <a:custGeom>
              <a:avLst/>
              <a:gdLst/>
              <a:ahLst/>
              <a:cxnLst/>
              <a:rect l="l" t="t" r="r" b="b"/>
              <a:pathLst>
                <a:path w="1695" h="1587" extrusionOk="0">
                  <a:moveTo>
                    <a:pt x="1348" y="0"/>
                  </a:moveTo>
                  <a:lnTo>
                    <a:pt x="179" y="1184"/>
                  </a:lnTo>
                  <a:cubicBezTo>
                    <a:pt x="1" y="1351"/>
                    <a:pt x="157" y="1586"/>
                    <a:pt x="344" y="1586"/>
                  </a:cubicBezTo>
                  <a:cubicBezTo>
                    <a:pt x="400" y="1586"/>
                    <a:pt x="458" y="1566"/>
                    <a:pt x="511" y="1516"/>
                  </a:cubicBezTo>
                  <a:lnTo>
                    <a:pt x="1695" y="332"/>
                  </a:lnTo>
                  <a:lnTo>
                    <a:pt x="1348" y="0"/>
                  </a:ln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" name="Google Shape;15292;p85"/>
            <p:cNvSpPr/>
            <p:nvPr/>
          </p:nvSpPr>
          <p:spPr>
            <a:xfrm>
              <a:off x="3420056" y="2908038"/>
              <a:ext cx="189718" cy="185052"/>
            </a:xfrm>
            <a:custGeom>
              <a:avLst/>
              <a:gdLst/>
              <a:ahLst/>
              <a:cxnLst/>
              <a:rect l="l" t="t" r="r" b="b"/>
              <a:pathLst>
                <a:path w="7237" h="7059" extrusionOk="0">
                  <a:moveTo>
                    <a:pt x="6897" y="1"/>
                  </a:moveTo>
                  <a:cubicBezTo>
                    <a:pt x="6843" y="1"/>
                    <a:pt x="6787" y="22"/>
                    <a:pt x="6738" y="71"/>
                  </a:cubicBezTo>
                  <a:lnTo>
                    <a:pt x="141" y="6668"/>
                  </a:lnTo>
                  <a:cubicBezTo>
                    <a:pt x="0" y="6809"/>
                    <a:pt x="92" y="7058"/>
                    <a:pt x="297" y="7058"/>
                  </a:cubicBezTo>
                  <a:cubicBezTo>
                    <a:pt x="302" y="7058"/>
                    <a:pt x="308" y="7058"/>
                    <a:pt x="314" y="7058"/>
                  </a:cubicBezTo>
                  <a:cubicBezTo>
                    <a:pt x="372" y="7058"/>
                    <a:pt x="429" y="7043"/>
                    <a:pt x="473" y="6986"/>
                  </a:cubicBezTo>
                  <a:lnTo>
                    <a:pt x="7070" y="403"/>
                  </a:lnTo>
                  <a:cubicBezTo>
                    <a:pt x="7237" y="236"/>
                    <a:pt x="7078" y="1"/>
                    <a:pt x="6897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16" name="Google Shape;15293;p85"/>
          <p:cNvGrpSpPr/>
          <p:nvPr/>
        </p:nvGrpSpPr>
        <p:grpSpPr>
          <a:xfrm>
            <a:off x="3802728" y="2512395"/>
            <a:ext cx="234650" cy="373590"/>
            <a:chOff x="3791182" y="2895454"/>
            <a:chExt cx="234650" cy="373590"/>
          </a:xfrm>
        </p:grpSpPr>
        <p:sp>
          <p:nvSpPr>
            <p:cNvPr id="417" name="Google Shape;15294;p85"/>
            <p:cNvSpPr/>
            <p:nvPr/>
          </p:nvSpPr>
          <p:spPr>
            <a:xfrm>
              <a:off x="3905479" y="2895454"/>
              <a:ext cx="30278" cy="35652"/>
            </a:xfrm>
            <a:custGeom>
              <a:avLst/>
              <a:gdLst/>
              <a:ahLst/>
              <a:cxnLst/>
              <a:rect l="l" t="t" r="r" b="b"/>
              <a:pathLst>
                <a:path w="1155" h="1360" extrusionOk="0">
                  <a:moveTo>
                    <a:pt x="133" y="0"/>
                  </a:moveTo>
                  <a:cubicBezTo>
                    <a:pt x="58" y="0"/>
                    <a:pt x="0" y="55"/>
                    <a:pt x="0" y="133"/>
                  </a:cubicBezTo>
                  <a:lnTo>
                    <a:pt x="0" y="1129"/>
                  </a:lnTo>
                  <a:lnTo>
                    <a:pt x="1155" y="1360"/>
                  </a:lnTo>
                  <a:cubicBezTo>
                    <a:pt x="1155" y="306"/>
                    <a:pt x="476" y="60"/>
                    <a:pt x="159" y="3"/>
                  </a:cubicBezTo>
                  <a:cubicBezTo>
                    <a:pt x="150" y="1"/>
                    <a:pt x="141" y="0"/>
                    <a:pt x="133" y="0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" name="Google Shape;15295;p85"/>
            <p:cNvSpPr/>
            <p:nvPr/>
          </p:nvSpPr>
          <p:spPr>
            <a:xfrm>
              <a:off x="3881623" y="2918969"/>
              <a:ext cx="138520" cy="265689"/>
            </a:xfrm>
            <a:custGeom>
              <a:avLst/>
              <a:gdLst/>
              <a:ahLst/>
              <a:cxnLst/>
              <a:rect l="l" t="t" r="r" b="b"/>
              <a:pathLst>
                <a:path w="5284" h="10135" extrusionOk="0">
                  <a:moveTo>
                    <a:pt x="419" y="1"/>
                  </a:moveTo>
                  <a:cubicBezTo>
                    <a:pt x="304" y="1"/>
                    <a:pt x="203" y="73"/>
                    <a:pt x="188" y="174"/>
                  </a:cubicBezTo>
                  <a:lnTo>
                    <a:pt x="1" y="1155"/>
                  </a:lnTo>
                  <a:lnTo>
                    <a:pt x="2758" y="5760"/>
                  </a:lnTo>
                  <a:lnTo>
                    <a:pt x="2989" y="10134"/>
                  </a:lnTo>
                  <a:lnTo>
                    <a:pt x="4129" y="10134"/>
                  </a:lnTo>
                  <a:cubicBezTo>
                    <a:pt x="4129" y="7363"/>
                    <a:pt x="5284" y="6684"/>
                    <a:pt x="5284" y="4144"/>
                  </a:cubicBezTo>
                  <a:cubicBezTo>
                    <a:pt x="5284" y="275"/>
                    <a:pt x="1329" y="15"/>
                    <a:pt x="419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" name="Google Shape;15296;p85"/>
            <p:cNvSpPr/>
            <p:nvPr/>
          </p:nvSpPr>
          <p:spPr>
            <a:xfrm>
              <a:off x="3791182" y="2940885"/>
              <a:ext cx="223299" cy="255491"/>
            </a:xfrm>
            <a:custGeom>
              <a:avLst/>
              <a:gdLst/>
              <a:ahLst/>
              <a:cxnLst/>
              <a:rect l="l" t="t" r="r" b="b"/>
              <a:pathLst>
                <a:path w="8518" h="9746" extrusionOk="0">
                  <a:moveTo>
                    <a:pt x="3367" y="0"/>
                  </a:moveTo>
                  <a:cubicBezTo>
                    <a:pt x="3145" y="0"/>
                    <a:pt x="2923" y="10"/>
                    <a:pt x="2700" y="31"/>
                  </a:cubicBezTo>
                  <a:cubicBezTo>
                    <a:pt x="2469" y="60"/>
                    <a:pt x="2281" y="262"/>
                    <a:pt x="2296" y="493"/>
                  </a:cubicBezTo>
                  <a:lnTo>
                    <a:pt x="2296" y="781"/>
                  </a:lnTo>
                  <a:lnTo>
                    <a:pt x="159" y="2903"/>
                  </a:lnTo>
                  <a:cubicBezTo>
                    <a:pt x="58" y="3019"/>
                    <a:pt x="1" y="3163"/>
                    <a:pt x="29" y="3322"/>
                  </a:cubicBezTo>
                  <a:lnTo>
                    <a:pt x="188" y="4087"/>
                  </a:lnTo>
                  <a:cubicBezTo>
                    <a:pt x="203" y="4174"/>
                    <a:pt x="275" y="4246"/>
                    <a:pt x="361" y="4260"/>
                  </a:cubicBezTo>
                  <a:cubicBezTo>
                    <a:pt x="616" y="4315"/>
                    <a:pt x="853" y="4338"/>
                    <a:pt x="1071" y="4338"/>
                  </a:cubicBezTo>
                  <a:cubicBezTo>
                    <a:pt x="1889" y="4338"/>
                    <a:pt x="2444" y="4009"/>
                    <a:pt x="2729" y="3770"/>
                  </a:cubicBezTo>
                  <a:cubicBezTo>
                    <a:pt x="2816" y="3700"/>
                    <a:pt x="2930" y="3661"/>
                    <a:pt x="3045" y="3661"/>
                  </a:cubicBezTo>
                  <a:cubicBezTo>
                    <a:pt x="3120" y="3661"/>
                    <a:pt x="3195" y="3678"/>
                    <a:pt x="3263" y="3712"/>
                  </a:cubicBezTo>
                  <a:cubicBezTo>
                    <a:pt x="3612" y="3930"/>
                    <a:pt x="4018" y="4033"/>
                    <a:pt x="4426" y="4033"/>
                  </a:cubicBezTo>
                  <a:cubicBezTo>
                    <a:pt x="4559" y="4033"/>
                    <a:pt x="4691" y="4022"/>
                    <a:pt x="4822" y="4000"/>
                  </a:cubicBezTo>
                  <a:lnTo>
                    <a:pt x="4822" y="4000"/>
                  </a:lnTo>
                  <a:cubicBezTo>
                    <a:pt x="2729" y="6108"/>
                    <a:pt x="2065" y="7537"/>
                    <a:pt x="2065" y="8374"/>
                  </a:cubicBezTo>
                  <a:cubicBezTo>
                    <a:pt x="2065" y="8908"/>
                    <a:pt x="2310" y="9428"/>
                    <a:pt x="2743" y="9746"/>
                  </a:cubicBezTo>
                  <a:lnTo>
                    <a:pt x="7810" y="9746"/>
                  </a:lnTo>
                  <a:cubicBezTo>
                    <a:pt x="7810" y="9746"/>
                    <a:pt x="7059" y="8605"/>
                    <a:pt x="7882" y="4794"/>
                  </a:cubicBezTo>
                  <a:cubicBezTo>
                    <a:pt x="8517" y="1864"/>
                    <a:pt x="7088" y="810"/>
                    <a:pt x="5472" y="291"/>
                  </a:cubicBezTo>
                  <a:cubicBezTo>
                    <a:pt x="4789" y="103"/>
                    <a:pt x="4081" y="0"/>
                    <a:pt x="3367" y="0"/>
                  </a:cubicBez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" name="Google Shape;15297;p85"/>
            <p:cNvSpPr/>
            <p:nvPr/>
          </p:nvSpPr>
          <p:spPr>
            <a:xfrm>
              <a:off x="3869145" y="2961726"/>
              <a:ext cx="12138" cy="17826"/>
            </a:xfrm>
            <a:custGeom>
              <a:avLst/>
              <a:gdLst/>
              <a:ahLst/>
              <a:cxnLst/>
              <a:rect l="l" t="t" r="r" b="b"/>
              <a:pathLst>
                <a:path w="463" h="680" extrusionOk="0">
                  <a:moveTo>
                    <a:pt x="231" y="1"/>
                  </a:moveTo>
                  <a:cubicBezTo>
                    <a:pt x="123" y="1"/>
                    <a:pt x="15" y="73"/>
                    <a:pt x="0" y="217"/>
                  </a:cubicBezTo>
                  <a:lnTo>
                    <a:pt x="0" y="448"/>
                  </a:lnTo>
                  <a:cubicBezTo>
                    <a:pt x="0" y="564"/>
                    <a:pt x="101" y="679"/>
                    <a:pt x="231" y="679"/>
                  </a:cubicBezTo>
                  <a:cubicBezTo>
                    <a:pt x="361" y="679"/>
                    <a:pt x="462" y="564"/>
                    <a:pt x="462" y="448"/>
                  </a:cubicBezTo>
                  <a:lnTo>
                    <a:pt x="462" y="217"/>
                  </a:lnTo>
                  <a:cubicBezTo>
                    <a:pt x="448" y="73"/>
                    <a:pt x="339" y="1"/>
                    <a:pt x="231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" name="Google Shape;15298;p85"/>
            <p:cNvSpPr/>
            <p:nvPr/>
          </p:nvSpPr>
          <p:spPr>
            <a:xfrm>
              <a:off x="3793069" y="3004247"/>
              <a:ext cx="155193" cy="186467"/>
            </a:xfrm>
            <a:custGeom>
              <a:avLst/>
              <a:gdLst/>
              <a:ahLst/>
              <a:cxnLst/>
              <a:rect l="l" t="t" r="r" b="b"/>
              <a:pathLst>
                <a:path w="5920" h="7113" extrusionOk="0">
                  <a:moveTo>
                    <a:pt x="3146" y="1"/>
                  </a:moveTo>
                  <a:cubicBezTo>
                    <a:pt x="2981" y="1"/>
                    <a:pt x="2828" y="55"/>
                    <a:pt x="2686" y="198"/>
                  </a:cubicBezTo>
                  <a:cubicBezTo>
                    <a:pt x="2244" y="639"/>
                    <a:pt x="1380" y="1081"/>
                    <a:pt x="169" y="1081"/>
                  </a:cubicBezTo>
                  <a:cubicBezTo>
                    <a:pt x="114" y="1081"/>
                    <a:pt x="58" y="1080"/>
                    <a:pt x="1" y="1078"/>
                  </a:cubicBezTo>
                  <a:lnTo>
                    <a:pt x="1" y="1078"/>
                  </a:lnTo>
                  <a:lnTo>
                    <a:pt x="116" y="1670"/>
                  </a:lnTo>
                  <a:cubicBezTo>
                    <a:pt x="145" y="1757"/>
                    <a:pt x="217" y="1829"/>
                    <a:pt x="304" y="1843"/>
                  </a:cubicBezTo>
                  <a:cubicBezTo>
                    <a:pt x="556" y="1898"/>
                    <a:pt x="790" y="1921"/>
                    <a:pt x="1006" y="1921"/>
                  </a:cubicBezTo>
                  <a:cubicBezTo>
                    <a:pt x="1817" y="1921"/>
                    <a:pt x="2375" y="1592"/>
                    <a:pt x="2671" y="1353"/>
                  </a:cubicBezTo>
                  <a:cubicBezTo>
                    <a:pt x="2759" y="1283"/>
                    <a:pt x="2867" y="1244"/>
                    <a:pt x="2978" y="1244"/>
                  </a:cubicBezTo>
                  <a:cubicBezTo>
                    <a:pt x="3050" y="1244"/>
                    <a:pt x="3123" y="1261"/>
                    <a:pt x="3191" y="1295"/>
                  </a:cubicBezTo>
                  <a:cubicBezTo>
                    <a:pt x="3551" y="1513"/>
                    <a:pt x="3951" y="1616"/>
                    <a:pt x="4356" y="1616"/>
                  </a:cubicBezTo>
                  <a:cubicBezTo>
                    <a:pt x="4487" y="1616"/>
                    <a:pt x="4619" y="1605"/>
                    <a:pt x="4750" y="1583"/>
                  </a:cubicBezTo>
                  <a:lnTo>
                    <a:pt x="4750" y="1583"/>
                  </a:lnTo>
                  <a:cubicBezTo>
                    <a:pt x="2642" y="3691"/>
                    <a:pt x="1993" y="5120"/>
                    <a:pt x="1993" y="5957"/>
                  </a:cubicBezTo>
                  <a:cubicBezTo>
                    <a:pt x="1993" y="6376"/>
                    <a:pt x="2152" y="6795"/>
                    <a:pt x="2440" y="7112"/>
                  </a:cubicBezTo>
                  <a:lnTo>
                    <a:pt x="3841" y="7112"/>
                  </a:lnTo>
                  <a:lnTo>
                    <a:pt x="3841" y="6881"/>
                  </a:lnTo>
                  <a:lnTo>
                    <a:pt x="3826" y="6881"/>
                  </a:lnTo>
                  <a:cubicBezTo>
                    <a:pt x="3826" y="6881"/>
                    <a:pt x="2902" y="5264"/>
                    <a:pt x="4519" y="3431"/>
                  </a:cubicBezTo>
                  <a:cubicBezTo>
                    <a:pt x="5919" y="1814"/>
                    <a:pt x="5905" y="963"/>
                    <a:pt x="5789" y="631"/>
                  </a:cubicBezTo>
                  <a:cubicBezTo>
                    <a:pt x="5750" y="527"/>
                    <a:pt x="5653" y="470"/>
                    <a:pt x="5550" y="470"/>
                  </a:cubicBezTo>
                  <a:cubicBezTo>
                    <a:pt x="5538" y="470"/>
                    <a:pt x="5527" y="470"/>
                    <a:pt x="5515" y="472"/>
                  </a:cubicBezTo>
                  <a:cubicBezTo>
                    <a:pt x="5366" y="509"/>
                    <a:pt x="5223" y="524"/>
                    <a:pt x="5085" y="524"/>
                  </a:cubicBezTo>
                  <a:cubicBezTo>
                    <a:pt x="4286" y="524"/>
                    <a:pt x="3658" y="1"/>
                    <a:pt x="3146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" name="Google Shape;15299;p85"/>
            <p:cNvSpPr/>
            <p:nvPr/>
          </p:nvSpPr>
          <p:spPr>
            <a:xfrm>
              <a:off x="3833178" y="3184632"/>
              <a:ext cx="180936" cy="30305"/>
            </a:xfrm>
            <a:custGeom>
              <a:avLst/>
              <a:gdLst/>
              <a:ahLst/>
              <a:cxnLst/>
              <a:rect l="l" t="t" r="r" b="b"/>
              <a:pathLst>
                <a:path w="6902" h="1156" extrusionOk="0">
                  <a:moveTo>
                    <a:pt x="448" y="0"/>
                  </a:moveTo>
                  <a:cubicBezTo>
                    <a:pt x="203" y="0"/>
                    <a:pt x="1" y="202"/>
                    <a:pt x="1" y="462"/>
                  </a:cubicBezTo>
                  <a:lnTo>
                    <a:pt x="1" y="1155"/>
                  </a:lnTo>
                  <a:lnTo>
                    <a:pt x="6901" y="1155"/>
                  </a:lnTo>
                  <a:lnTo>
                    <a:pt x="6901" y="462"/>
                  </a:lnTo>
                  <a:cubicBezTo>
                    <a:pt x="6901" y="202"/>
                    <a:pt x="6699" y="0"/>
                    <a:pt x="6439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" name="Google Shape;15300;p85"/>
            <p:cNvSpPr/>
            <p:nvPr/>
          </p:nvSpPr>
          <p:spPr>
            <a:xfrm>
              <a:off x="3833178" y="3184632"/>
              <a:ext cx="60216" cy="30305"/>
            </a:xfrm>
            <a:custGeom>
              <a:avLst/>
              <a:gdLst/>
              <a:ahLst/>
              <a:cxnLst/>
              <a:rect l="l" t="t" r="r" b="b"/>
              <a:pathLst>
                <a:path w="2297" h="1156" extrusionOk="0">
                  <a:moveTo>
                    <a:pt x="463" y="0"/>
                  </a:moveTo>
                  <a:cubicBezTo>
                    <a:pt x="203" y="0"/>
                    <a:pt x="1" y="202"/>
                    <a:pt x="1" y="462"/>
                  </a:cubicBezTo>
                  <a:lnTo>
                    <a:pt x="1" y="1155"/>
                  </a:lnTo>
                  <a:lnTo>
                    <a:pt x="1849" y="1155"/>
                  </a:lnTo>
                  <a:lnTo>
                    <a:pt x="1849" y="462"/>
                  </a:lnTo>
                  <a:cubicBezTo>
                    <a:pt x="1849" y="202"/>
                    <a:pt x="2051" y="0"/>
                    <a:pt x="2296" y="0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" name="Google Shape;15301;p85"/>
            <p:cNvSpPr/>
            <p:nvPr/>
          </p:nvSpPr>
          <p:spPr>
            <a:xfrm>
              <a:off x="3821067" y="3208855"/>
              <a:ext cx="204765" cy="60190"/>
            </a:xfrm>
            <a:custGeom>
              <a:avLst/>
              <a:gdLst/>
              <a:ahLst/>
              <a:cxnLst/>
              <a:rect l="l" t="t" r="r" b="b"/>
              <a:pathLst>
                <a:path w="7811" h="2296" extrusionOk="0">
                  <a:moveTo>
                    <a:pt x="463" y="0"/>
                  </a:moveTo>
                  <a:cubicBezTo>
                    <a:pt x="203" y="0"/>
                    <a:pt x="1" y="202"/>
                    <a:pt x="1" y="462"/>
                  </a:cubicBezTo>
                  <a:lnTo>
                    <a:pt x="1" y="1833"/>
                  </a:lnTo>
                  <a:cubicBezTo>
                    <a:pt x="1" y="2093"/>
                    <a:pt x="203" y="2295"/>
                    <a:pt x="463" y="2295"/>
                  </a:cubicBezTo>
                  <a:lnTo>
                    <a:pt x="7363" y="2295"/>
                  </a:lnTo>
                  <a:cubicBezTo>
                    <a:pt x="7608" y="2295"/>
                    <a:pt x="7811" y="2093"/>
                    <a:pt x="7811" y="1833"/>
                  </a:cubicBezTo>
                  <a:lnTo>
                    <a:pt x="7811" y="462"/>
                  </a:lnTo>
                  <a:cubicBezTo>
                    <a:pt x="7811" y="202"/>
                    <a:pt x="7608" y="0"/>
                    <a:pt x="7363" y="0"/>
                  </a:cubicBez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" name="Google Shape;15302;p85"/>
            <p:cNvSpPr/>
            <p:nvPr/>
          </p:nvSpPr>
          <p:spPr>
            <a:xfrm>
              <a:off x="3821067" y="3208855"/>
              <a:ext cx="78383" cy="60190"/>
            </a:xfrm>
            <a:custGeom>
              <a:avLst/>
              <a:gdLst/>
              <a:ahLst/>
              <a:cxnLst/>
              <a:rect l="l" t="t" r="r" b="b"/>
              <a:pathLst>
                <a:path w="2990" h="2296" extrusionOk="0">
                  <a:moveTo>
                    <a:pt x="463" y="0"/>
                  </a:moveTo>
                  <a:cubicBezTo>
                    <a:pt x="203" y="0"/>
                    <a:pt x="1" y="202"/>
                    <a:pt x="1" y="448"/>
                  </a:cubicBezTo>
                  <a:lnTo>
                    <a:pt x="1" y="1833"/>
                  </a:lnTo>
                  <a:cubicBezTo>
                    <a:pt x="1" y="2093"/>
                    <a:pt x="203" y="2295"/>
                    <a:pt x="463" y="2295"/>
                  </a:cubicBezTo>
                  <a:lnTo>
                    <a:pt x="2989" y="2295"/>
                  </a:lnTo>
                  <a:cubicBezTo>
                    <a:pt x="2729" y="2295"/>
                    <a:pt x="2527" y="2093"/>
                    <a:pt x="2527" y="1833"/>
                  </a:cubicBezTo>
                  <a:lnTo>
                    <a:pt x="2527" y="448"/>
                  </a:lnTo>
                  <a:cubicBezTo>
                    <a:pt x="2527" y="202"/>
                    <a:pt x="2729" y="0"/>
                    <a:pt x="2989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26" name="Google Shape;15303;p85"/>
          <p:cNvGrpSpPr/>
          <p:nvPr/>
        </p:nvGrpSpPr>
        <p:grpSpPr>
          <a:xfrm>
            <a:off x="7054541" y="2106404"/>
            <a:ext cx="364441" cy="256225"/>
            <a:chOff x="7042995" y="2489463"/>
            <a:chExt cx="364441" cy="256225"/>
          </a:xfrm>
        </p:grpSpPr>
        <p:sp>
          <p:nvSpPr>
            <p:cNvPr id="427" name="Google Shape;15304;p85"/>
            <p:cNvSpPr/>
            <p:nvPr/>
          </p:nvSpPr>
          <p:spPr>
            <a:xfrm>
              <a:off x="7042995" y="2526164"/>
              <a:ext cx="364441" cy="219524"/>
            </a:xfrm>
            <a:custGeom>
              <a:avLst/>
              <a:gdLst/>
              <a:ahLst/>
              <a:cxnLst/>
              <a:rect l="l" t="t" r="r" b="b"/>
              <a:pathLst>
                <a:path w="13902" h="8374" extrusionOk="0">
                  <a:moveTo>
                    <a:pt x="6944" y="1"/>
                  </a:moveTo>
                  <a:cubicBezTo>
                    <a:pt x="6121" y="1"/>
                    <a:pt x="4880" y="535"/>
                    <a:pt x="3263" y="1574"/>
                  </a:cubicBezTo>
                  <a:cubicBezTo>
                    <a:pt x="2224" y="2267"/>
                    <a:pt x="1213" y="3003"/>
                    <a:pt x="246" y="3797"/>
                  </a:cubicBezTo>
                  <a:cubicBezTo>
                    <a:pt x="0" y="3999"/>
                    <a:pt x="0" y="4375"/>
                    <a:pt x="246" y="4577"/>
                  </a:cubicBezTo>
                  <a:cubicBezTo>
                    <a:pt x="1213" y="5371"/>
                    <a:pt x="2224" y="6107"/>
                    <a:pt x="3263" y="6800"/>
                  </a:cubicBezTo>
                  <a:cubicBezTo>
                    <a:pt x="4880" y="7839"/>
                    <a:pt x="6121" y="8373"/>
                    <a:pt x="6944" y="8373"/>
                  </a:cubicBezTo>
                  <a:cubicBezTo>
                    <a:pt x="7781" y="8373"/>
                    <a:pt x="9023" y="7839"/>
                    <a:pt x="10639" y="6800"/>
                  </a:cubicBezTo>
                  <a:cubicBezTo>
                    <a:pt x="11679" y="6107"/>
                    <a:pt x="12689" y="5371"/>
                    <a:pt x="13656" y="4591"/>
                  </a:cubicBezTo>
                  <a:cubicBezTo>
                    <a:pt x="13902" y="4375"/>
                    <a:pt x="13902" y="3999"/>
                    <a:pt x="13656" y="3797"/>
                  </a:cubicBezTo>
                  <a:cubicBezTo>
                    <a:pt x="12689" y="3003"/>
                    <a:pt x="11679" y="2267"/>
                    <a:pt x="10639" y="1574"/>
                  </a:cubicBezTo>
                  <a:cubicBezTo>
                    <a:pt x="9023" y="535"/>
                    <a:pt x="7781" y="1"/>
                    <a:pt x="6944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" name="Google Shape;15305;p85"/>
            <p:cNvSpPr/>
            <p:nvPr/>
          </p:nvSpPr>
          <p:spPr>
            <a:xfrm>
              <a:off x="7042995" y="2526164"/>
              <a:ext cx="200204" cy="219524"/>
            </a:xfrm>
            <a:custGeom>
              <a:avLst/>
              <a:gdLst/>
              <a:ahLst/>
              <a:cxnLst/>
              <a:rect l="l" t="t" r="r" b="b"/>
              <a:pathLst>
                <a:path w="7637" h="8374" extrusionOk="0">
                  <a:moveTo>
                    <a:pt x="6958" y="1"/>
                  </a:moveTo>
                  <a:cubicBezTo>
                    <a:pt x="6121" y="1"/>
                    <a:pt x="4880" y="535"/>
                    <a:pt x="3263" y="1574"/>
                  </a:cubicBezTo>
                  <a:cubicBezTo>
                    <a:pt x="2224" y="2267"/>
                    <a:pt x="1213" y="3003"/>
                    <a:pt x="246" y="3797"/>
                  </a:cubicBezTo>
                  <a:cubicBezTo>
                    <a:pt x="0" y="3999"/>
                    <a:pt x="0" y="4375"/>
                    <a:pt x="246" y="4591"/>
                  </a:cubicBezTo>
                  <a:cubicBezTo>
                    <a:pt x="1213" y="5371"/>
                    <a:pt x="2224" y="6107"/>
                    <a:pt x="3263" y="6800"/>
                  </a:cubicBezTo>
                  <a:cubicBezTo>
                    <a:pt x="4894" y="7854"/>
                    <a:pt x="6121" y="8373"/>
                    <a:pt x="6944" y="8373"/>
                  </a:cubicBezTo>
                  <a:cubicBezTo>
                    <a:pt x="7189" y="8373"/>
                    <a:pt x="7420" y="8344"/>
                    <a:pt x="7637" y="8272"/>
                  </a:cubicBezTo>
                  <a:cubicBezTo>
                    <a:pt x="6872" y="8085"/>
                    <a:pt x="5861" y="7594"/>
                    <a:pt x="4649" y="6800"/>
                  </a:cubicBezTo>
                  <a:cubicBezTo>
                    <a:pt x="3609" y="6107"/>
                    <a:pt x="2599" y="5371"/>
                    <a:pt x="1632" y="4577"/>
                  </a:cubicBezTo>
                  <a:cubicBezTo>
                    <a:pt x="1386" y="4375"/>
                    <a:pt x="1386" y="3999"/>
                    <a:pt x="1632" y="3797"/>
                  </a:cubicBezTo>
                  <a:cubicBezTo>
                    <a:pt x="2599" y="3003"/>
                    <a:pt x="3609" y="2267"/>
                    <a:pt x="4649" y="1574"/>
                  </a:cubicBezTo>
                  <a:cubicBezTo>
                    <a:pt x="5861" y="795"/>
                    <a:pt x="6872" y="304"/>
                    <a:pt x="7637" y="102"/>
                  </a:cubicBezTo>
                  <a:cubicBezTo>
                    <a:pt x="7420" y="44"/>
                    <a:pt x="7189" y="1"/>
                    <a:pt x="6958" y="1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" name="Google Shape;15306;p85"/>
            <p:cNvSpPr/>
            <p:nvPr/>
          </p:nvSpPr>
          <p:spPr>
            <a:xfrm>
              <a:off x="7120198" y="2557255"/>
              <a:ext cx="183557" cy="157395"/>
            </a:xfrm>
            <a:custGeom>
              <a:avLst/>
              <a:gdLst/>
              <a:ahLst/>
              <a:cxnLst/>
              <a:rect l="l" t="t" r="r" b="b"/>
              <a:pathLst>
                <a:path w="7002" h="6004" extrusionOk="0">
                  <a:moveTo>
                    <a:pt x="3981" y="1"/>
                  </a:moveTo>
                  <a:cubicBezTo>
                    <a:pt x="3246" y="1"/>
                    <a:pt x="2498" y="273"/>
                    <a:pt x="1891" y="879"/>
                  </a:cubicBezTo>
                  <a:cubicBezTo>
                    <a:pt x="0" y="2770"/>
                    <a:pt x="1328" y="6004"/>
                    <a:pt x="3999" y="6004"/>
                  </a:cubicBezTo>
                  <a:cubicBezTo>
                    <a:pt x="5659" y="6004"/>
                    <a:pt x="7002" y="4661"/>
                    <a:pt x="7002" y="3001"/>
                  </a:cubicBezTo>
                  <a:cubicBezTo>
                    <a:pt x="7002" y="1193"/>
                    <a:pt x="5520" y="1"/>
                    <a:pt x="3981" y="1"/>
                  </a:cubicBezTo>
                  <a:close/>
                </a:path>
              </a:pathLst>
            </a:custGeom>
            <a:solidFill>
              <a:srgbClr val="96AB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" name="Google Shape;15307;p85"/>
            <p:cNvSpPr/>
            <p:nvPr/>
          </p:nvSpPr>
          <p:spPr>
            <a:xfrm>
              <a:off x="7146308" y="2557622"/>
              <a:ext cx="93876" cy="157002"/>
            </a:xfrm>
            <a:custGeom>
              <a:avLst/>
              <a:gdLst/>
              <a:ahLst/>
              <a:cxnLst/>
              <a:rect l="l" t="t" r="r" b="b"/>
              <a:pathLst>
                <a:path w="3581" h="5989" extrusionOk="0">
                  <a:moveTo>
                    <a:pt x="2996" y="0"/>
                  </a:moveTo>
                  <a:cubicBezTo>
                    <a:pt x="1374" y="0"/>
                    <a:pt x="0" y="1309"/>
                    <a:pt x="0" y="2987"/>
                  </a:cubicBezTo>
                  <a:cubicBezTo>
                    <a:pt x="0" y="4678"/>
                    <a:pt x="1374" y="5988"/>
                    <a:pt x="2996" y="5988"/>
                  </a:cubicBezTo>
                  <a:cubicBezTo>
                    <a:pt x="3188" y="5988"/>
                    <a:pt x="3383" y="5970"/>
                    <a:pt x="3580" y="5932"/>
                  </a:cubicBezTo>
                  <a:cubicBezTo>
                    <a:pt x="2166" y="5658"/>
                    <a:pt x="1155" y="4416"/>
                    <a:pt x="1155" y="2987"/>
                  </a:cubicBezTo>
                  <a:cubicBezTo>
                    <a:pt x="1155" y="1558"/>
                    <a:pt x="2166" y="331"/>
                    <a:pt x="3580" y="57"/>
                  </a:cubicBezTo>
                  <a:cubicBezTo>
                    <a:pt x="3383" y="18"/>
                    <a:pt x="3188" y="0"/>
                    <a:pt x="2996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" name="Google Shape;15308;p85"/>
            <p:cNvSpPr/>
            <p:nvPr/>
          </p:nvSpPr>
          <p:spPr>
            <a:xfrm>
              <a:off x="7172025" y="2596236"/>
              <a:ext cx="92749" cy="79431"/>
            </a:xfrm>
            <a:custGeom>
              <a:avLst/>
              <a:gdLst/>
              <a:ahLst/>
              <a:cxnLst/>
              <a:rect l="l" t="t" r="r" b="b"/>
              <a:pathLst>
                <a:path w="3538" h="3030" extrusionOk="0">
                  <a:moveTo>
                    <a:pt x="2011" y="1"/>
                  </a:moveTo>
                  <a:cubicBezTo>
                    <a:pt x="1640" y="1"/>
                    <a:pt x="1261" y="138"/>
                    <a:pt x="954" y="446"/>
                  </a:cubicBezTo>
                  <a:cubicBezTo>
                    <a:pt x="1" y="1398"/>
                    <a:pt x="679" y="3030"/>
                    <a:pt x="2022" y="3030"/>
                  </a:cubicBezTo>
                  <a:cubicBezTo>
                    <a:pt x="2859" y="3030"/>
                    <a:pt x="3538" y="2351"/>
                    <a:pt x="3538" y="1514"/>
                  </a:cubicBezTo>
                  <a:cubicBezTo>
                    <a:pt x="3538" y="605"/>
                    <a:pt x="2790" y="1"/>
                    <a:pt x="2011" y="1"/>
                  </a:cubicBezTo>
                  <a:close/>
                </a:path>
              </a:pathLst>
            </a:custGeom>
            <a:solidFill>
              <a:srgbClr val="5E74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" name="Google Shape;15309;p85"/>
            <p:cNvSpPr/>
            <p:nvPr/>
          </p:nvSpPr>
          <p:spPr>
            <a:xfrm>
              <a:off x="7185290" y="2596420"/>
              <a:ext cx="55261" cy="79143"/>
            </a:xfrm>
            <a:custGeom>
              <a:avLst/>
              <a:gdLst/>
              <a:ahLst/>
              <a:cxnLst/>
              <a:rect l="l" t="t" r="r" b="b"/>
              <a:pathLst>
                <a:path w="2108" h="3019" extrusionOk="0">
                  <a:moveTo>
                    <a:pt x="1516" y="1"/>
                  </a:moveTo>
                  <a:cubicBezTo>
                    <a:pt x="717" y="1"/>
                    <a:pt x="0" y="637"/>
                    <a:pt x="0" y="1507"/>
                  </a:cubicBezTo>
                  <a:cubicBezTo>
                    <a:pt x="0" y="2374"/>
                    <a:pt x="713" y="3019"/>
                    <a:pt x="1509" y="3019"/>
                  </a:cubicBezTo>
                  <a:cubicBezTo>
                    <a:pt x="1706" y="3019"/>
                    <a:pt x="1909" y="2979"/>
                    <a:pt x="2108" y="2893"/>
                  </a:cubicBezTo>
                  <a:cubicBezTo>
                    <a:pt x="1545" y="2662"/>
                    <a:pt x="1184" y="2113"/>
                    <a:pt x="1184" y="1507"/>
                  </a:cubicBezTo>
                  <a:cubicBezTo>
                    <a:pt x="1184" y="901"/>
                    <a:pt x="1545" y="352"/>
                    <a:pt x="2108" y="121"/>
                  </a:cubicBezTo>
                  <a:cubicBezTo>
                    <a:pt x="1912" y="39"/>
                    <a:pt x="1711" y="1"/>
                    <a:pt x="1516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" name="Google Shape;15310;p85"/>
            <p:cNvSpPr/>
            <p:nvPr/>
          </p:nvSpPr>
          <p:spPr>
            <a:xfrm>
              <a:off x="7338360" y="2541159"/>
              <a:ext cx="35574" cy="24747"/>
            </a:xfrm>
            <a:custGeom>
              <a:avLst/>
              <a:gdLst/>
              <a:ahLst/>
              <a:cxnLst/>
              <a:rect l="l" t="t" r="r" b="b"/>
              <a:pathLst>
                <a:path w="1357" h="944" extrusionOk="0">
                  <a:moveTo>
                    <a:pt x="308" y="1"/>
                  </a:moveTo>
                  <a:cubicBezTo>
                    <a:pt x="121" y="1"/>
                    <a:pt x="0" y="266"/>
                    <a:pt x="181" y="410"/>
                  </a:cubicBezTo>
                  <a:lnTo>
                    <a:pt x="181" y="396"/>
                  </a:lnTo>
                  <a:cubicBezTo>
                    <a:pt x="426" y="555"/>
                    <a:pt x="672" y="728"/>
                    <a:pt x="917" y="901"/>
                  </a:cubicBezTo>
                  <a:cubicBezTo>
                    <a:pt x="949" y="931"/>
                    <a:pt x="984" y="944"/>
                    <a:pt x="1020" y="944"/>
                  </a:cubicBezTo>
                  <a:cubicBezTo>
                    <a:pt x="1189" y="944"/>
                    <a:pt x="1356" y="648"/>
                    <a:pt x="1177" y="540"/>
                  </a:cubicBezTo>
                  <a:cubicBezTo>
                    <a:pt x="917" y="367"/>
                    <a:pt x="672" y="179"/>
                    <a:pt x="426" y="35"/>
                  </a:cubicBezTo>
                  <a:cubicBezTo>
                    <a:pt x="386" y="11"/>
                    <a:pt x="346" y="1"/>
                    <a:pt x="308" y="1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" name="Google Shape;15311;p85"/>
            <p:cNvSpPr/>
            <p:nvPr/>
          </p:nvSpPr>
          <p:spPr>
            <a:xfrm>
              <a:off x="7106567" y="2489463"/>
              <a:ext cx="221648" cy="56415"/>
            </a:xfrm>
            <a:custGeom>
              <a:avLst/>
              <a:gdLst/>
              <a:ahLst/>
              <a:cxnLst/>
              <a:rect l="l" t="t" r="r" b="b"/>
              <a:pathLst>
                <a:path w="8455" h="2152" extrusionOk="0">
                  <a:moveTo>
                    <a:pt x="4519" y="0"/>
                  </a:moveTo>
                  <a:cubicBezTo>
                    <a:pt x="3436" y="0"/>
                    <a:pt x="2007" y="563"/>
                    <a:pt x="188" y="1733"/>
                  </a:cubicBezTo>
                  <a:cubicBezTo>
                    <a:pt x="1" y="1848"/>
                    <a:pt x="87" y="2137"/>
                    <a:pt x="318" y="2137"/>
                  </a:cubicBezTo>
                  <a:lnTo>
                    <a:pt x="304" y="2151"/>
                  </a:lnTo>
                  <a:cubicBezTo>
                    <a:pt x="347" y="2151"/>
                    <a:pt x="390" y="2137"/>
                    <a:pt x="434" y="2108"/>
                  </a:cubicBezTo>
                  <a:cubicBezTo>
                    <a:pt x="2180" y="997"/>
                    <a:pt x="3523" y="448"/>
                    <a:pt x="4519" y="448"/>
                  </a:cubicBezTo>
                  <a:cubicBezTo>
                    <a:pt x="5414" y="448"/>
                    <a:pt x="6540" y="867"/>
                    <a:pt x="7983" y="1718"/>
                  </a:cubicBezTo>
                  <a:cubicBezTo>
                    <a:pt x="8027" y="1747"/>
                    <a:pt x="8070" y="1760"/>
                    <a:pt x="8111" y="1760"/>
                  </a:cubicBezTo>
                  <a:cubicBezTo>
                    <a:pt x="8315" y="1760"/>
                    <a:pt x="8455" y="1449"/>
                    <a:pt x="8214" y="1329"/>
                  </a:cubicBezTo>
                  <a:cubicBezTo>
                    <a:pt x="6699" y="434"/>
                    <a:pt x="5486" y="0"/>
                    <a:pt x="4519" y="0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" name="Google Shape;15312;p85"/>
            <p:cNvSpPr/>
            <p:nvPr/>
          </p:nvSpPr>
          <p:spPr>
            <a:xfrm>
              <a:off x="7234863" y="2598884"/>
              <a:ext cx="32192" cy="27211"/>
            </a:xfrm>
            <a:custGeom>
              <a:avLst/>
              <a:gdLst/>
              <a:ahLst/>
              <a:cxnLst/>
              <a:rect l="l" t="t" r="r" b="b"/>
              <a:pathLst>
                <a:path w="1228" h="1038" extrusionOk="0">
                  <a:moveTo>
                    <a:pt x="524" y="0"/>
                  </a:moveTo>
                  <a:cubicBezTo>
                    <a:pt x="256" y="0"/>
                    <a:pt x="0" y="207"/>
                    <a:pt x="0" y="518"/>
                  </a:cubicBezTo>
                  <a:cubicBezTo>
                    <a:pt x="0" y="807"/>
                    <a:pt x="231" y="1038"/>
                    <a:pt x="520" y="1038"/>
                  </a:cubicBezTo>
                  <a:cubicBezTo>
                    <a:pt x="996" y="1038"/>
                    <a:pt x="1227" y="475"/>
                    <a:pt x="895" y="157"/>
                  </a:cubicBezTo>
                  <a:cubicBezTo>
                    <a:pt x="787" y="49"/>
                    <a:pt x="654" y="0"/>
                    <a:pt x="524" y="0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36" name="Google Shape;15313;p85"/>
          <p:cNvGrpSpPr/>
          <p:nvPr/>
        </p:nvGrpSpPr>
        <p:grpSpPr>
          <a:xfrm>
            <a:off x="7528718" y="2053948"/>
            <a:ext cx="364284" cy="361243"/>
            <a:chOff x="7517172" y="2437007"/>
            <a:chExt cx="364284" cy="361243"/>
          </a:xfrm>
        </p:grpSpPr>
        <p:sp>
          <p:nvSpPr>
            <p:cNvPr id="437" name="Google Shape;15314;p85"/>
            <p:cNvSpPr/>
            <p:nvPr/>
          </p:nvSpPr>
          <p:spPr>
            <a:xfrm>
              <a:off x="7517172" y="2548499"/>
              <a:ext cx="164997" cy="78724"/>
            </a:xfrm>
            <a:custGeom>
              <a:avLst/>
              <a:gdLst/>
              <a:ahLst/>
              <a:cxnLst/>
              <a:rect l="l" t="t" r="r" b="b"/>
              <a:pathLst>
                <a:path w="6294" h="3003" extrusionOk="0">
                  <a:moveTo>
                    <a:pt x="6294" y="0"/>
                  </a:moveTo>
                  <a:lnTo>
                    <a:pt x="4923" y="116"/>
                  </a:lnTo>
                  <a:cubicBezTo>
                    <a:pt x="3118" y="260"/>
                    <a:pt x="1429" y="1040"/>
                    <a:pt x="144" y="2324"/>
                  </a:cubicBezTo>
                  <a:cubicBezTo>
                    <a:pt x="0" y="2469"/>
                    <a:pt x="87" y="2729"/>
                    <a:pt x="303" y="2743"/>
                  </a:cubicBezTo>
                  <a:lnTo>
                    <a:pt x="3277" y="3003"/>
                  </a:lnTo>
                  <a:lnTo>
                    <a:pt x="6294" y="0"/>
                  </a:lnTo>
                  <a:close/>
                </a:path>
              </a:pathLst>
            </a:custGeom>
            <a:solidFill>
              <a:srgbClr val="8C9E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" name="Google Shape;15315;p85"/>
            <p:cNvSpPr/>
            <p:nvPr/>
          </p:nvSpPr>
          <p:spPr>
            <a:xfrm>
              <a:off x="7690112" y="2635166"/>
              <a:ext cx="79117" cy="163084"/>
            </a:xfrm>
            <a:custGeom>
              <a:avLst/>
              <a:gdLst/>
              <a:ahLst/>
              <a:cxnLst/>
              <a:rect l="l" t="t" r="r" b="b"/>
              <a:pathLst>
                <a:path w="3018" h="6221" extrusionOk="0">
                  <a:moveTo>
                    <a:pt x="3017" y="0"/>
                  </a:moveTo>
                  <a:lnTo>
                    <a:pt x="0" y="3017"/>
                  </a:lnTo>
                  <a:lnTo>
                    <a:pt x="260" y="5991"/>
                  </a:lnTo>
                  <a:cubicBezTo>
                    <a:pt x="270" y="6134"/>
                    <a:pt x="387" y="6221"/>
                    <a:pt x="507" y="6221"/>
                  </a:cubicBezTo>
                  <a:cubicBezTo>
                    <a:pt x="568" y="6221"/>
                    <a:pt x="630" y="6198"/>
                    <a:pt x="679" y="6150"/>
                  </a:cubicBezTo>
                  <a:cubicBezTo>
                    <a:pt x="1963" y="4865"/>
                    <a:pt x="2743" y="3176"/>
                    <a:pt x="2887" y="1386"/>
                  </a:cubicBezTo>
                  <a:lnTo>
                    <a:pt x="3017" y="0"/>
                  </a:lnTo>
                  <a:close/>
                </a:path>
              </a:pathLst>
            </a:custGeom>
            <a:solidFill>
              <a:srgbClr val="8C9E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" name="Google Shape;15316;p85"/>
            <p:cNvSpPr/>
            <p:nvPr/>
          </p:nvSpPr>
          <p:spPr>
            <a:xfrm>
              <a:off x="7517172" y="2552274"/>
              <a:ext cx="118833" cy="69286"/>
            </a:xfrm>
            <a:custGeom>
              <a:avLst/>
              <a:gdLst/>
              <a:ahLst/>
              <a:cxnLst/>
              <a:rect l="l" t="t" r="r" b="b"/>
              <a:pathLst>
                <a:path w="4533" h="2643" extrusionOk="0">
                  <a:moveTo>
                    <a:pt x="4533" y="1"/>
                  </a:moveTo>
                  <a:cubicBezTo>
                    <a:pt x="2873" y="232"/>
                    <a:pt x="1328" y="982"/>
                    <a:pt x="144" y="2166"/>
                  </a:cubicBezTo>
                  <a:cubicBezTo>
                    <a:pt x="0" y="2325"/>
                    <a:pt x="87" y="2585"/>
                    <a:pt x="303" y="2599"/>
                  </a:cubicBezTo>
                  <a:lnTo>
                    <a:pt x="751" y="2642"/>
                  </a:lnTo>
                  <a:cubicBezTo>
                    <a:pt x="606" y="2541"/>
                    <a:pt x="592" y="2325"/>
                    <a:pt x="707" y="2209"/>
                  </a:cubicBezTo>
                  <a:cubicBezTo>
                    <a:pt x="1761" y="1141"/>
                    <a:pt x="3089" y="391"/>
                    <a:pt x="4533" y="1"/>
                  </a:cubicBez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" name="Google Shape;15317;p85"/>
            <p:cNvSpPr/>
            <p:nvPr/>
          </p:nvSpPr>
          <p:spPr>
            <a:xfrm>
              <a:off x="7690112" y="2699864"/>
              <a:ext cx="23095" cy="98385"/>
            </a:xfrm>
            <a:custGeom>
              <a:avLst/>
              <a:gdLst/>
              <a:ahLst/>
              <a:cxnLst/>
              <a:rect l="l" t="t" r="r" b="b"/>
              <a:pathLst>
                <a:path w="881" h="3753" extrusionOk="0">
                  <a:moveTo>
                    <a:pt x="549" y="1"/>
                  </a:moveTo>
                  <a:lnTo>
                    <a:pt x="0" y="549"/>
                  </a:lnTo>
                  <a:lnTo>
                    <a:pt x="260" y="3523"/>
                  </a:lnTo>
                  <a:cubicBezTo>
                    <a:pt x="270" y="3666"/>
                    <a:pt x="387" y="3753"/>
                    <a:pt x="511" y="3753"/>
                  </a:cubicBezTo>
                  <a:cubicBezTo>
                    <a:pt x="574" y="3753"/>
                    <a:pt x="639" y="3730"/>
                    <a:pt x="693" y="3682"/>
                  </a:cubicBezTo>
                  <a:cubicBezTo>
                    <a:pt x="751" y="3609"/>
                    <a:pt x="823" y="3552"/>
                    <a:pt x="881" y="3479"/>
                  </a:cubicBezTo>
                  <a:cubicBezTo>
                    <a:pt x="866" y="3451"/>
                    <a:pt x="852" y="3422"/>
                    <a:pt x="852" y="3378"/>
                  </a:cubicBezTo>
                  <a:lnTo>
                    <a:pt x="549" y="1"/>
                  </a:ln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" name="Google Shape;15318;p85"/>
            <p:cNvSpPr/>
            <p:nvPr/>
          </p:nvSpPr>
          <p:spPr>
            <a:xfrm>
              <a:off x="7585646" y="2437138"/>
              <a:ext cx="295128" cy="293608"/>
            </a:xfrm>
            <a:custGeom>
              <a:avLst/>
              <a:gdLst/>
              <a:ahLst/>
              <a:cxnLst/>
              <a:rect l="l" t="t" r="r" b="b"/>
              <a:pathLst>
                <a:path w="11258" h="11200" extrusionOk="0">
                  <a:moveTo>
                    <a:pt x="11038" y="0"/>
                  </a:moveTo>
                  <a:cubicBezTo>
                    <a:pt x="11025" y="0"/>
                    <a:pt x="11013" y="2"/>
                    <a:pt x="11001" y="4"/>
                  </a:cubicBezTo>
                  <a:lnTo>
                    <a:pt x="8619" y="697"/>
                  </a:lnTo>
                  <a:lnTo>
                    <a:pt x="6858" y="1217"/>
                  </a:lnTo>
                  <a:cubicBezTo>
                    <a:pt x="6713" y="1246"/>
                    <a:pt x="6583" y="1332"/>
                    <a:pt x="6482" y="1434"/>
                  </a:cubicBezTo>
                  <a:lnTo>
                    <a:pt x="88" y="7828"/>
                  </a:lnTo>
                  <a:cubicBezTo>
                    <a:pt x="1" y="7915"/>
                    <a:pt x="1" y="8045"/>
                    <a:pt x="88" y="8117"/>
                  </a:cubicBezTo>
                  <a:lnTo>
                    <a:pt x="1358" y="9402"/>
                  </a:lnTo>
                  <a:lnTo>
                    <a:pt x="1834" y="9864"/>
                  </a:lnTo>
                  <a:lnTo>
                    <a:pt x="3090" y="11134"/>
                  </a:lnTo>
                  <a:cubicBezTo>
                    <a:pt x="3141" y="11177"/>
                    <a:pt x="3198" y="11199"/>
                    <a:pt x="3256" y="11199"/>
                  </a:cubicBezTo>
                  <a:cubicBezTo>
                    <a:pt x="3314" y="11199"/>
                    <a:pt x="3372" y="11177"/>
                    <a:pt x="3422" y="11134"/>
                  </a:cubicBezTo>
                  <a:lnTo>
                    <a:pt x="6988" y="7554"/>
                  </a:lnTo>
                  <a:lnTo>
                    <a:pt x="9774" y="4768"/>
                  </a:lnTo>
                  <a:cubicBezTo>
                    <a:pt x="9889" y="4653"/>
                    <a:pt x="9976" y="4508"/>
                    <a:pt x="10034" y="4349"/>
                  </a:cubicBezTo>
                  <a:lnTo>
                    <a:pt x="11232" y="250"/>
                  </a:lnTo>
                  <a:cubicBezTo>
                    <a:pt x="11258" y="119"/>
                    <a:pt x="11154" y="0"/>
                    <a:pt x="11038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" name="Google Shape;15319;p85"/>
            <p:cNvSpPr/>
            <p:nvPr/>
          </p:nvSpPr>
          <p:spPr>
            <a:xfrm>
              <a:off x="7585646" y="2437400"/>
              <a:ext cx="295495" cy="219341"/>
            </a:xfrm>
            <a:custGeom>
              <a:avLst/>
              <a:gdLst/>
              <a:ahLst/>
              <a:cxnLst/>
              <a:rect l="l" t="t" r="r" b="b"/>
              <a:pathLst>
                <a:path w="11272" h="8367" extrusionOk="0">
                  <a:moveTo>
                    <a:pt x="11057" y="0"/>
                  </a:moveTo>
                  <a:cubicBezTo>
                    <a:pt x="11039" y="0"/>
                    <a:pt x="11020" y="3"/>
                    <a:pt x="11001" y="9"/>
                  </a:cubicBezTo>
                  <a:lnTo>
                    <a:pt x="6843" y="1221"/>
                  </a:lnTo>
                  <a:cubicBezTo>
                    <a:pt x="6713" y="1250"/>
                    <a:pt x="6583" y="1308"/>
                    <a:pt x="6482" y="1409"/>
                  </a:cubicBezTo>
                  <a:lnTo>
                    <a:pt x="73" y="7818"/>
                  </a:lnTo>
                  <a:cubicBezTo>
                    <a:pt x="1" y="7891"/>
                    <a:pt x="1" y="8035"/>
                    <a:pt x="73" y="8107"/>
                  </a:cubicBezTo>
                  <a:lnTo>
                    <a:pt x="333" y="8367"/>
                  </a:lnTo>
                  <a:lnTo>
                    <a:pt x="1069" y="7645"/>
                  </a:lnTo>
                  <a:lnTo>
                    <a:pt x="6814" y="1900"/>
                  </a:lnTo>
                  <a:cubicBezTo>
                    <a:pt x="6901" y="1813"/>
                    <a:pt x="7017" y="1741"/>
                    <a:pt x="7132" y="1712"/>
                  </a:cubicBezTo>
                  <a:lnTo>
                    <a:pt x="11160" y="543"/>
                  </a:lnTo>
                  <a:lnTo>
                    <a:pt x="11246" y="240"/>
                  </a:lnTo>
                  <a:cubicBezTo>
                    <a:pt x="11271" y="115"/>
                    <a:pt x="11177" y="0"/>
                    <a:pt x="11057" y="0"/>
                  </a:cubicBez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" name="Google Shape;15320;p85"/>
            <p:cNvSpPr/>
            <p:nvPr/>
          </p:nvSpPr>
          <p:spPr>
            <a:xfrm>
              <a:off x="7734757" y="2520868"/>
              <a:ext cx="61710" cy="61710"/>
            </a:xfrm>
            <a:custGeom>
              <a:avLst/>
              <a:gdLst/>
              <a:ahLst/>
              <a:cxnLst/>
              <a:rect l="l" t="t" r="r" b="b"/>
              <a:pathLst>
                <a:path w="2354" h="2354" extrusionOk="0">
                  <a:moveTo>
                    <a:pt x="1170" y="1"/>
                  </a:moveTo>
                  <a:cubicBezTo>
                    <a:pt x="520" y="1"/>
                    <a:pt x="1" y="535"/>
                    <a:pt x="1" y="1184"/>
                  </a:cubicBezTo>
                  <a:cubicBezTo>
                    <a:pt x="1" y="1834"/>
                    <a:pt x="520" y="2354"/>
                    <a:pt x="1170" y="2354"/>
                  </a:cubicBezTo>
                  <a:cubicBezTo>
                    <a:pt x="1819" y="2354"/>
                    <a:pt x="2353" y="1834"/>
                    <a:pt x="2353" y="1184"/>
                  </a:cubicBezTo>
                  <a:cubicBezTo>
                    <a:pt x="2353" y="535"/>
                    <a:pt x="1819" y="1"/>
                    <a:pt x="1170" y="1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" name="Google Shape;15321;p85"/>
            <p:cNvSpPr/>
            <p:nvPr/>
          </p:nvSpPr>
          <p:spPr>
            <a:xfrm>
              <a:off x="7734757" y="2520790"/>
              <a:ext cx="38248" cy="61867"/>
            </a:xfrm>
            <a:custGeom>
              <a:avLst/>
              <a:gdLst/>
              <a:ahLst/>
              <a:cxnLst/>
              <a:rect l="l" t="t" r="r" b="b"/>
              <a:pathLst>
                <a:path w="1459" h="2360" extrusionOk="0">
                  <a:moveTo>
                    <a:pt x="1184" y="1"/>
                  </a:moveTo>
                  <a:cubicBezTo>
                    <a:pt x="544" y="1"/>
                    <a:pt x="1" y="516"/>
                    <a:pt x="1" y="1187"/>
                  </a:cubicBezTo>
                  <a:cubicBezTo>
                    <a:pt x="1" y="1856"/>
                    <a:pt x="541" y="2360"/>
                    <a:pt x="1179" y="2360"/>
                  </a:cubicBezTo>
                  <a:cubicBezTo>
                    <a:pt x="1271" y="2360"/>
                    <a:pt x="1364" y="2349"/>
                    <a:pt x="1458" y="2328"/>
                  </a:cubicBezTo>
                  <a:cubicBezTo>
                    <a:pt x="563" y="2111"/>
                    <a:pt x="246" y="1000"/>
                    <a:pt x="895" y="350"/>
                  </a:cubicBezTo>
                  <a:cubicBezTo>
                    <a:pt x="1054" y="191"/>
                    <a:pt x="1242" y="90"/>
                    <a:pt x="1458" y="32"/>
                  </a:cubicBezTo>
                  <a:cubicBezTo>
                    <a:pt x="1366" y="11"/>
                    <a:pt x="1274" y="1"/>
                    <a:pt x="1184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" name="Google Shape;15322;p85"/>
            <p:cNvSpPr/>
            <p:nvPr/>
          </p:nvSpPr>
          <p:spPr>
            <a:xfrm>
              <a:off x="7578096" y="2659362"/>
              <a:ext cx="79484" cy="78750"/>
            </a:xfrm>
            <a:custGeom>
              <a:avLst/>
              <a:gdLst/>
              <a:ahLst/>
              <a:cxnLst/>
              <a:rect l="l" t="t" r="r" b="b"/>
              <a:pathLst>
                <a:path w="3032" h="3004" extrusionOk="0">
                  <a:moveTo>
                    <a:pt x="780" y="1"/>
                  </a:moveTo>
                  <a:lnTo>
                    <a:pt x="116" y="679"/>
                  </a:lnTo>
                  <a:cubicBezTo>
                    <a:pt x="0" y="795"/>
                    <a:pt x="0" y="997"/>
                    <a:pt x="116" y="1112"/>
                  </a:cubicBezTo>
                  <a:lnTo>
                    <a:pt x="1011" y="2007"/>
                  </a:lnTo>
                  <a:lnTo>
                    <a:pt x="1920" y="2917"/>
                  </a:lnTo>
                  <a:cubicBezTo>
                    <a:pt x="1978" y="2975"/>
                    <a:pt x="2057" y="3004"/>
                    <a:pt x="2137" y="3004"/>
                  </a:cubicBezTo>
                  <a:cubicBezTo>
                    <a:pt x="2216" y="3004"/>
                    <a:pt x="2295" y="2975"/>
                    <a:pt x="2353" y="2917"/>
                  </a:cubicBezTo>
                  <a:lnTo>
                    <a:pt x="3032" y="2253"/>
                  </a:lnTo>
                  <a:lnTo>
                    <a:pt x="2151" y="1372"/>
                  </a:lnTo>
                  <a:lnTo>
                    <a:pt x="1675" y="896"/>
                  </a:lnTo>
                  <a:lnTo>
                    <a:pt x="780" y="1"/>
                  </a:ln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" name="Google Shape;15323;p85"/>
            <p:cNvSpPr/>
            <p:nvPr/>
          </p:nvSpPr>
          <p:spPr>
            <a:xfrm>
              <a:off x="7578096" y="2659755"/>
              <a:ext cx="31039" cy="34473"/>
            </a:xfrm>
            <a:custGeom>
              <a:avLst/>
              <a:gdLst/>
              <a:ahLst/>
              <a:cxnLst/>
              <a:rect l="l" t="t" r="r" b="b"/>
              <a:pathLst>
                <a:path w="1184" h="1315" extrusionOk="0">
                  <a:moveTo>
                    <a:pt x="780" y="0"/>
                  </a:moveTo>
                  <a:lnTo>
                    <a:pt x="116" y="664"/>
                  </a:lnTo>
                  <a:cubicBezTo>
                    <a:pt x="0" y="780"/>
                    <a:pt x="0" y="982"/>
                    <a:pt x="116" y="1097"/>
                  </a:cubicBezTo>
                  <a:lnTo>
                    <a:pt x="332" y="1314"/>
                  </a:lnTo>
                  <a:cubicBezTo>
                    <a:pt x="347" y="1242"/>
                    <a:pt x="376" y="1184"/>
                    <a:pt x="419" y="1141"/>
                  </a:cubicBezTo>
                  <a:lnTo>
                    <a:pt x="1184" y="390"/>
                  </a:lnTo>
                  <a:lnTo>
                    <a:pt x="780" y="0"/>
                  </a:ln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" name="Google Shape;15324;p85"/>
            <p:cNvSpPr/>
            <p:nvPr/>
          </p:nvSpPr>
          <p:spPr>
            <a:xfrm>
              <a:off x="7585646" y="2627196"/>
              <a:ext cx="104493" cy="103549"/>
            </a:xfrm>
            <a:custGeom>
              <a:avLst/>
              <a:gdLst/>
              <a:ahLst/>
              <a:cxnLst/>
              <a:rect l="l" t="t" r="r" b="b"/>
              <a:pathLst>
                <a:path w="3986" h="3950" extrusionOk="0">
                  <a:moveTo>
                    <a:pt x="665" y="1"/>
                  </a:moveTo>
                  <a:lnTo>
                    <a:pt x="88" y="578"/>
                  </a:lnTo>
                  <a:cubicBezTo>
                    <a:pt x="1" y="665"/>
                    <a:pt x="1" y="795"/>
                    <a:pt x="88" y="882"/>
                  </a:cubicBezTo>
                  <a:lnTo>
                    <a:pt x="1358" y="2152"/>
                  </a:lnTo>
                  <a:lnTo>
                    <a:pt x="1834" y="2628"/>
                  </a:lnTo>
                  <a:lnTo>
                    <a:pt x="3090" y="3884"/>
                  </a:lnTo>
                  <a:cubicBezTo>
                    <a:pt x="3141" y="3927"/>
                    <a:pt x="3198" y="3949"/>
                    <a:pt x="3256" y="3949"/>
                  </a:cubicBezTo>
                  <a:cubicBezTo>
                    <a:pt x="3314" y="3949"/>
                    <a:pt x="3372" y="3927"/>
                    <a:pt x="3422" y="3884"/>
                  </a:cubicBezTo>
                  <a:lnTo>
                    <a:pt x="3985" y="3321"/>
                  </a:lnTo>
                  <a:lnTo>
                    <a:pt x="2556" y="1906"/>
                  </a:lnTo>
                  <a:lnTo>
                    <a:pt x="2094" y="1430"/>
                  </a:lnTo>
                  <a:lnTo>
                    <a:pt x="665" y="1"/>
                  </a:ln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" name="Google Shape;15325;p85"/>
            <p:cNvSpPr/>
            <p:nvPr/>
          </p:nvSpPr>
          <p:spPr>
            <a:xfrm>
              <a:off x="7585646" y="2627196"/>
              <a:ext cx="28050" cy="29544"/>
            </a:xfrm>
            <a:custGeom>
              <a:avLst/>
              <a:gdLst/>
              <a:ahLst/>
              <a:cxnLst/>
              <a:rect l="l" t="t" r="r" b="b"/>
              <a:pathLst>
                <a:path w="1070" h="1127" extrusionOk="0">
                  <a:moveTo>
                    <a:pt x="665" y="1"/>
                  </a:moveTo>
                  <a:lnTo>
                    <a:pt x="88" y="578"/>
                  </a:lnTo>
                  <a:cubicBezTo>
                    <a:pt x="1" y="665"/>
                    <a:pt x="1" y="795"/>
                    <a:pt x="88" y="867"/>
                  </a:cubicBezTo>
                  <a:lnTo>
                    <a:pt x="347" y="1127"/>
                  </a:lnTo>
                  <a:lnTo>
                    <a:pt x="1069" y="405"/>
                  </a:lnTo>
                  <a:lnTo>
                    <a:pt x="665" y="1"/>
                  </a:lnTo>
                  <a:close/>
                </a:path>
              </a:pathLst>
            </a:custGeom>
            <a:solidFill>
              <a:srgbClr val="B6C5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" name="Google Shape;15326;p85"/>
            <p:cNvSpPr/>
            <p:nvPr/>
          </p:nvSpPr>
          <p:spPr>
            <a:xfrm>
              <a:off x="7539874" y="2697505"/>
              <a:ext cx="32480" cy="29544"/>
            </a:xfrm>
            <a:custGeom>
              <a:avLst/>
              <a:gdLst/>
              <a:ahLst/>
              <a:cxnLst/>
              <a:rect l="l" t="t" r="r" b="b"/>
              <a:pathLst>
                <a:path w="1239" h="1127" extrusionOk="0">
                  <a:moveTo>
                    <a:pt x="939" y="1"/>
                  </a:moveTo>
                  <a:cubicBezTo>
                    <a:pt x="891" y="1"/>
                    <a:pt x="840" y="19"/>
                    <a:pt x="794" y="62"/>
                  </a:cubicBezTo>
                  <a:lnTo>
                    <a:pt x="87" y="769"/>
                  </a:lnTo>
                  <a:cubicBezTo>
                    <a:pt x="0" y="856"/>
                    <a:pt x="0" y="986"/>
                    <a:pt x="87" y="1072"/>
                  </a:cubicBezTo>
                  <a:cubicBezTo>
                    <a:pt x="130" y="1108"/>
                    <a:pt x="184" y="1126"/>
                    <a:pt x="237" y="1126"/>
                  </a:cubicBezTo>
                  <a:cubicBezTo>
                    <a:pt x="289" y="1126"/>
                    <a:pt x="339" y="1108"/>
                    <a:pt x="376" y="1072"/>
                  </a:cubicBezTo>
                  <a:lnTo>
                    <a:pt x="1083" y="365"/>
                  </a:lnTo>
                  <a:cubicBezTo>
                    <a:pt x="1239" y="209"/>
                    <a:pt x="1102" y="1"/>
                    <a:pt x="939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" name="Google Shape;15327;p85"/>
            <p:cNvSpPr/>
            <p:nvPr/>
          </p:nvSpPr>
          <p:spPr>
            <a:xfrm>
              <a:off x="7558041" y="2715515"/>
              <a:ext cx="32454" cy="29597"/>
            </a:xfrm>
            <a:custGeom>
              <a:avLst/>
              <a:gdLst/>
              <a:ahLst/>
              <a:cxnLst/>
              <a:rect l="l" t="t" r="r" b="b"/>
              <a:pathLst>
                <a:path w="1238" h="1129" extrusionOk="0">
                  <a:moveTo>
                    <a:pt x="937" y="1"/>
                  </a:moveTo>
                  <a:cubicBezTo>
                    <a:pt x="888" y="1"/>
                    <a:pt x="838" y="20"/>
                    <a:pt x="794" y="68"/>
                  </a:cubicBezTo>
                  <a:lnTo>
                    <a:pt x="87" y="775"/>
                  </a:lnTo>
                  <a:cubicBezTo>
                    <a:pt x="0" y="862"/>
                    <a:pt x="0" y="991"/>
                    <a:pt x="87" y="1064"/>
                  </a:cubicBezTo>
                  <a:cubicBezTo>
                    <a:pt x="123" y="1107"/>
                    <a:pt x="173" y="1129"/>
                    <a:pt x="226" y="1129"/>
                  </a:cubicBezTo>
                  <a:cubicBezTo>
                    <a:pt x="278" y="1129"/>
                    <a:pt x="332" y="1107"/>
                    <a:pt x="375" y="1064"/>
                  </a:cubicBezTo>
                  <a:lnTo>
                    <a:pt x="1083" y="356"/>
                  </a:lnTo>
                  <a:cubicBezTo>
                    <a:pt x="1238" y="212"/>
                    <a:pt x="1096" y="1"/>
                    <a:pt x="937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" name="Google Shape;15328;p85"/>
            <p:cNvSpPr/>
            <p:nvPr/>
          </p:nvSpPr>
          <p:spPr>
            <a:xfrm>
              <a:off x="7593982" y="2751639"/>
              <a:ext cx="32507" cy="29518"/>
            </a:xfrm>
            <a:custGeom>
              <a:avLst/>
              <a:gdLst/>
              <a:ahLst/>
              <a:cxnLst/>
              <a:rect l="l" t="t" r="r" b="b"/>
              <a:pathLst>
                <a:path w="1240" h="1126" extrusionOk="0">
                  <a:moveTo>
                    <a:pt x="939" y="0"/>
                  </a:moveTo>
                  <a:cubicBezTo>
                    <a:pt x="891" y="0"/>
                    <a:pt x="840" y="18"/>
                    <a:pt x="794" y="61"/>
                  </a:cubicBezTo>
                  <a:lnTo>
                    <a:pt x="87" y="768"/>
                  </a:lnTo>
                  <a:cubicBezTo>
                    <a:pt x="1" y="855"/>
                    <a:pt x="1" y="985"/>
                    <a:pt x="87" y="1071"/>
                  </a:cubicBezTo>
                  <a:cubicBezTo>
                    <a:pt x="130" y="1107"/>
                    <a:pt x="185" y="1126"/>
                    <a:pt x="237" y="1126"/>
                  </a:cubicBezTo>
                  <a:cubicBezTo>
                    <a:pt x="289" y="1126"/>
                    <a:pt x="340" y="1107"/>
                    <a:pt x="376" y="1071"/>
                  </a:cubicBezTo>
                  <a:lnTo>
                    <a:pt x="1083" y="364"/>
                  </a:lnTo>
                  <a:cubicBezTo>
                    <a:pt x="1239" y="208"/>
                    <a:pt x="1103" y="0"/>
                    <a:pt x="939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" name="Google Shape;15329;p85"/>
            <p:cNvSpPr/>
            <p:nvPr/>
          </p:nvSpPr>
          <p:spPr>
            <a:xfrm>
              <a:off x="7576208" y="2733629"/>
              <a:ext cx="32140" cy="29649"/>
            </a:xfrm>
            <a:custGeom>
              <a:avLst/>
              <a:gdLst/>
              <a:ahLst/>
              <a:cxnLst/>
              <a:rect l="l" t="t" r="r" b="b"/>
              <a:pathLst>
                <a:path w="1226" h="1131" extrusionOk="0">
                  <a:moveTo>
                    <a:pt x="932" y="1"/>
                  </a:moveTo>
                  <a:cubicBezTo>
                    <a:pt x="881" y="1"/>
                    <a:pt x="828" y="21"/>
                    <a:pt x="780" y="69"/>
                  </a:cubicBezTo>
                  <a:lnTo>
                    <a:pt x="72" y="777"/>
                  </a:lnTo>
                  <a:cubicBezTo>
                    <a:pt x="0" y="849"/>
                    <a:pt x="0" y="979"/>
                    <a:pt x="72" y="1066"/>
                  </a:cubicBezTo>
                  <a:cubicBezTo>
                    <a:pt x="116" y="1109"/>
                    <a:pt x="170" y="1130"/>
                    <a:pt x="224" y="1130"/>
                  </a:cubicBezTo>
                  <a:cubicBezTo>
                    <a:pt x="278" y="1130"/>
                    <a:pt x="332" y="1109"/>
                    <a:pt x="375" y="1066"/>
                  </a:cubicBezTo>
                  <a:lnTo>
                    <a:pt x="1083" y="358"/>
                  </a:lnTo>
                  <a:cubicBezTo>
                    <a:pt x="1225" y="205"/>
                    <a:pt x="1093" y="1"/>
                    <a:pt x="932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" name="Google Shape;15330;p85"/>
            <p:cNvSpPr/>
            <p:nvPr/>
          </p:nvSpPr>
          <p:spPr>
            <a:xfrm>
              <a:off x="7811567" y="2437033"/>
              <a:ext cx="69522" cy="68736"/>
            </a:xfrm>
            <a:custGeom>
              <a:avLst/>
              <a:gdLst/>
              <a:ahLst/>
              <a:cxnLst/>
              <a:rect l="l" t="t" r="r" b="b"/>
              <a:pathLst>
                <a:path w="2652" h="2622" extrusionOk="0">
                  <a:moveTo>
                    <a:pt x="2435" y="1"/>
                  </a:moveTo>
                  <a:cubicBezTo>
                    <a:pt x="2418" y="1"/>
                    <a:pt x="2400" y="3"/>
                    <a:pt x="2383" y="8"/>
                  </a:cubicBezTo>
                  <a:lnTo>
                    <a:pt x="1" y="701"/>
                  </a:lnTo>
                  <a:lnTo>
                    <a:pt x="1921" y="2621"/>
                  </a:lnTo>
                  <a:lnTo>
                    <a:pt x="2614" y="254"/>
                  </a:lnTo>
                  <a:cubicBezTo>
                    <a:pt x="2652" y="127"/>
                    <a:pt x="2556" y="1"/>
                    <a:pt x="2435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" name="Google Shape;15331;p85"/>
            <p:cNvSpPr/>
            <p:nvPr/>
          </p:nvSpPr>
          <p:spPr>
            <a:xfrm>
              <a:off x="7811567" y="2437007"/>
              <a:ext cx="69889" cy="30147"/>
            </a:xfrm>
            <a:custGeom>
              <a:avLst/>
              <a:gdLst/>
              <a:ahLst/>
              <a:cxnLst/>
              <a:rect l="l" t="t" r="r" b="b"/>
              <a:pathLst>
                <a:path w="2666" h="1150" extrusionOk="0">
                  <a:moveTo>
                    <a:pt x="2440" y="1"/>
                  </a:moveTo>
                  <a:cubicBezTo>
                    <a:pt x="2421" y="1"/>
                    <a:pt x="2402" y="4"/>
                    <a:pt x="2383" y="9"/>
                  </a:cubicBezTo>
                  <a:lnTo>
                    <a:pt x="1603" y="240"/>
                  </a:lnTo>
                  <a:lnTo>
                    <a:pt x="1" y="702"/>
                  </a:lnTo>
                  <a:lnTo>
                    <a:pt x="448" y="1150"/>
                  </a:lnTo>
                  <a:lnTo>
                    <a:pt x="2542" y="544"/>
                  </a:lnTo>
                  <a:lnTo>
                    <a:pt x="2628" y="255"/>
                  </a:lnTo>
                  <a:cubicBezTo>
                    <a:pt x="2666" y="117"/>
                    <a:pt x="2562" y="1"/>
                    <a:pt x="2440" y="1"/>
                  </a:cubicBezTo>
                  <a:close/>
                </a:path>
              </a:pathLst>
            </a:custGeom>
            <a:solidFill>
              <a:srgbClr val="8598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" name="Google Shape;15332;p85"/>
            <p:cNvSpPr/>
            <p:nvPr/>
          </p:nvSpPr>
          <p:spPr>
            <a:xfrm>
              <a:off x="7601165" y="2588975"/>
              <a:ext cx="127929" cy="126435"/>
            </a:xfrm>
            <a:custGeom>
              <a:avLst/>
              <a:gdLst/>
              <a:ahLst/>
              <a:cxnLst/>
              <a:rect l="l" t="t" r="r" b="b"/>
              <a:pathLst>
                <a:path w="4880" h="4823" extrusionOk="0">
                  <a:moveTo>
                    <a:pt x="4512" y="1"/>
                  </a:moveTo>
                  <a:cubicBezTo>
                    <a:pt x="4432" y="1"/>
                    <a:pt x="4353" y="30"/>
                    <a:pt x="4288" y="88"/>
                  </a:cubicBezTo>
                  <a:lnTo>
                    <a:pt x="116" y="4274"/>
                  </a:lnTo>
                  <a:cubicBezTo>
                    <a:pt x="1" y="4389"/>
                    <a:pt x="1" y="4577"/>
                    <a:pt x="116" y="4707"/>
                  </a:cubicBezTo>
                  <a:lnTo>
                    <a:pt x="145" y="4736"/>
                  </a:lnTo>
                  <a:cubicBezTo>
                    <a:pt x="210" y="4794"/>
                    <a:pt x="289" y="4822"/>
                    <a:pt x="369" y="4822"/>
                  </a:cubicBezTo>
                  <a:cubicBezTo>
                    <a:pt x="448" y="4822"/>
                    <a:pt x="528" y="4794"/>
                    <a:pt x="593" y="4736"/>
                  </a:cubicBezTo>
                  <a:lnTo>
                    <a:pt x="4764" y="564"/>
                  </a:lnTo>
                  <a:cubicBezTo>
                    <a:pt x="4880" y="434"/>
                    <a:pt x="4880" y="246"/>
                    <a:pt x="4764" y="131"/>
                  </a:cubicBezTo>
                  <a:lnTo>
                    <a:pt x="4736" y="88"/>
                  </a:lnTo>
                  <a:cubicBezTo>
                    <a:pt x="4671" y="30"/>
                    <a:pt x="4591" y="1"/>
                    <a:pt x="4512" y="1"/>
                  </a:cubicBezTo>
                  <a:close/>
                </a:path>
              </a:pathLst>
            </a:custGeom>
            <a:solidFill>
              <a:srgbClr val="8C9E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" name="Google Shape;15333;p85"/>
            <p:cNvSpPr/>
            <p:nvPr/>
          </p:nvSpPr>
          <p:spPr>
            <a:xfrm>
              <a:off x="7601165" y="2588975"/>
              <a:ext cx="127929" cy="126435"/>
            </a:xfrm>
            <a:custGeom>
              <a:avLst/>
              <a:gdLst/>
              <a:ahLst/>
              <a:cxnLst/>
              <a:rect l="l" t="t" r="r" b="b"/>
              <a:pathLst>
                <a:path w="4880" h="4823" extrusionOk="0">
                  <a:moveTo>
                    <a:pt x="4512" y="1"/>
                  </a:moveTo>
                  <a:cubicBezTo>
                    <a:pt x="4432" y="1"/>
                    <a:pt x="4353" y="30"/>
                    <a:pt x="4288" y="88"/>
                  </a:cubicBezTo>
                  <a:lnTo>
                    <a:pt x="116" y="4274"/>
                  </a:lnTo>
                  <a:cubicBezTo>
                    <a:pt x="1" y="4389"/>
                    <a:pt x="1" y="4577"/>
                    <a:pt x="116" y="4707"/>
                  </a:cubicBezTo>
                  <a:lnTo>
                    <a:pt x="145" y="4736"/>
                  </a:lnTo>
                  <a:cubicBezTo>
                    <a:pt x="210" y="4794"/>
                    <a:pt x="289" y="4822"/>
                    <a:pt x="369" y="4822"/>
                  </a:cubicBezTo>
                  <a:cubicBezTo>
                    <a:pt x="448" y="4822"/>
                    <a:pt x="528" y="4794"/>
                    <a:pt x="593" y="4736"/>
                  </a:cubicBezTo>
                  <a:lnTo>
                    <a:pt x="4764" y="564"/>
                  </a:lnTo>
                  <a:cubicBezTo>
                    <a:pt x="4880" y="434"/>
                    <a:pt x="4880" y="246"/>
                    <a:pt x="4764" y="131"/>
                  </a:cubicBezTo>
                  <a:lnTo>
                    <a:pt x="4736" y="88"/>
                  </a:lnTo>
                  <a:cubicBezTo>
                    <a:pt x="4671" y="30"/>
                    <a:pt x="4591" y="1"/>
                    <a:pt x="4512" y="1"/>
                  </a:cubicBezTo>
                  <a:close/>
                </a:path>
              </a:pathLst>
            </a:custGeom>
            <a:solidFill>
              <a:srgbClr val="8C9E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" name="Google Shape;15334;p85"/>
            <p:cNvSpPr/>
            <p:nvPr/>
          </p:nvSpPr>
          <p:spPr>
            <a:xfrm>
              <a:off x="7600798" y="2589080"/>
              <a:ext cx="126409" cy="126330"/>
            </a:xfrm>
            <a:custGeom>
              <a:avLst/>
              <a:gdLst/>
              <a:ahLst/>
              <a:cxnLst/>
              <a:rect l="l" t="t" r="r" b="b"/>
              <a:pathLst>
                <a:path w="4822" h="4819" extrusionOk="0">
                  <a:moveTo>
                    <a:pt x="4531" y="1"/>
                  </a:moveTo>
                  <a:cubicBezTo>
                    <a:pt x="4450" y="1"/>
                    <a:pt x="4367" y="33"/>
                    <a:pt x="4302" y="98"/>
                  </a:cubicBezTo>
                  <a:lnTo>
                    <a:pt x="130" y="4255"/>
                  </a:lnTo>
                  <a:cubicBezTo>
                    <a:pt x="0" y="4385"/>
                    <a:pt x="0" y="4587"/>
                    <a:pt x="130" y="4703"/>
                  </a:cubicBezTo>
                  <a:lnTo>
                    <a:pt x="145" y="4732"/>
                  </a:lnTo>
                  <a:cubicBezTo>
                    <a:pt x="202" y="4790"/>
                    <a:pt x="289" y="4818"/>
                    <a:pt x="376" y="4818"/>
                  </a:cubicBezTo>
                  <a:cubicBezTo>
                    <a:pt x="289" y="4688"/>
                    <a:pt x="318" y="4530"/>
                    <a:pt x="419" y="4429"/>
                  </a:cubicBezTo>
                  <a:lnTo>
                    <a:pt x="4591" y="271"/>
                  </a:lnTo>
                  <a:cubicBezTo>
                    <a:pt x="4649" y="199"/>
                    <a:pt x="4735" y="170"/>
                    <a:pt x="4822" y="170"/>
                  </a:cubicBezTo>
                  <a:cubicBezTo>
                    <a:pt x="4807" y="156"/>
                    <a:pt x="4793" y="127"/>
                    <a:pt x="4764" y="112"/>
                  </a:cubicBezTo>
                  <a:lnTo>
                    <a:pt x="4750" y="98"/>
                  </a:lnTo>
                  <a:cubicBezTo>
                    <a:pt x="4692" y="33"/>
                    <a:pt x="4612" y="1"/>
                    <a:pt x="4531" y="1"/>
                  </a:cubicBez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58" name="Google Shape;15335;p85"/>
          <p:cNvGrpSpPr/>
          <p:nvPr/>
        </p:nvGrpSpPr>
        <p:grpSpPr>
          <a:xfrm>
            <a:off x="8018021" y="2053895"/>
            <a:ext cx="335290" cy="361321"/>
            <a:chOff x="8006475" y="2436954"/>
            <a:chExt cx="335290" cy="361321"/>
          </a:xfrm>
        </p:grpSpPr>
        <p:sp>
          <p:nvSpPr>
            <p:cNvPr id="459" name="Google Shape;15336;p85"/>
            <p:cNvSpPr/>
            <p:nvPr/>
          </p:nvSpPr>
          <p:spPr>
            <a:xfrm>
              <a:off x="8174487" y="2454256"/>
              <a:ext cx="83652" cy="45824"/>
            </a:xfrm>
            <a:custGeom>
              <a:avLst/>
              <a:gdLst/>
              <a:ahLst/>
              <a:cxnLst/>
              <a:rect l="l" t="t" r="r" b="b"/>
              <a:pathLst>
                <a:path w="3191" h="1748" extrusionOk="0">
                  <a:moveTo>
                    <a:pt x="1" y="1"/>
                  </a:moveTo>
                  <a:lnTo>
                    <a:pt x="1" y="1748"/>
                  </a:lnTo>
                  <a:lnTo>
                    <a:pt x="2916" y="1748"/>
                  </a:lnTo>
                  <a:cubicBezTo>
                    <a:pt x="3075" y="1748"/>
                    <a:pt x="3191" y="1574"/>
                    <a:pt x="3119" y="1430"/>
                  </a:cubicBezTo>
                  <a:lnTo>
                    <a:pt x="2830" y="882"/>
                  </a:lnTo>
                  <a:lnTo>
                    <a:pt x="3119" y="319"/>
                  </a:lnTo>
                  <a:cubicBezTo>
                    <a:pt x="3191" y="174"/>
                    <a:pt x="3090" y="1"/>
                    <a:pt x="2916" y="1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" name="Google Shape;15337;p85"/>
            <p:cNvSpPr/>
            <p:nvPr/>
          </p:nvSpPr>
          <p:spPr>
            <a:xfrm>
              <a:off x="8174487" y="2454256"/>
              <a:ext cx="17066" cy="45824"/>
            </a:xfrm>
            <a:custGeom>
              <a:avLst/>
              <a:gdLst/>
              <a:ahLst/>
              <a:cxnLst/>
              <a:rect l="l" t="t" r="r" b="b"/>
              <a:pathLst>
                <a:path w="651" h="1748" extrusionOk="0">
                  <a:moveTo>
                    <a:pt x="1" y="1"/>
                  </a:moveTo>
                  <a:lnTo>
                    <a:pt x="1" y="1748"/>
                  </a:lnTo>
                  <a:lnTo>
                    <a:pt x="650" y="1748"/>
                  </a:lnTo>
                  <a:lnTo>
                    <a:pt x="650" y="1"/>
                  </a:ln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" name="Google Shape;15338;p85"/>
            <p:cNvSpPr/>
            <p:nvPr/>
          </p:nvSpPr>
          <p:spPr>
            <a:xfrm>
              <a:off x="8168431" y="2436954"/>
              <a:ext cx="11771" cy="258008"/>
            </a:xfrm>
            <a:custGeom>
              <a:avLst/>
              <a:gdLst/>
              <a:ahLst/>
              <a:cxnLst/>
              <a:rect l="l" t="t" r="r" b="b"/>
              <a:pathLst>
                <a:path w="449" h="9842" extrusionOk="0">
                  <a:moveTo>
                    <a:pt x="224" y="1"/>
                  </a:moveTo>
                  <a:cubicBezTo>
                    <a:pt x="112" y="1"/>
                    <a:pt x="1" y="76"/>
                    <a:pt x="1" y="228"/>
                  </a:cubicBezTo>
                  <a:lnTo>
                    <a:pt x="1" y="9625"/>
                  </a:lnTo>
                  <a:cubicBezTo>
                    <a:pt x="1" y="9741"/>
                    <a:pt x="102" y="9842"/>
                    <a:pt x="232" y="9842"/>
                  </a:cubicBezTo>
                  <a:cubicBezTo>
                    <a:pt x="347" y="9842"/>
                    <a:pt x="448" y="9741"/>
                    <a:pt x="448" y="9625"/>
                  </a:cubicBezTo>
                  <a:lnTo>
                    <a:pt x="448" y="228"/>
                  </a:lnTo>
                  <a:cubicBezTo>
                    <a:pt x="448" y="76"/>
                    <a:pt x="336" y="1"/>
                    <a:pt x="224" y="1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" name="Google Shape;15339;p85"/>
            <p:cNvSpPr/>
            <p:nvPr/>
          </p:nvSpPr>
          <p:spPr>
            <a:xfrm>
              <a:off x="8076862" y="2643476"/>
              <a:ext cx="45798" cy="103340"/>
            </a:xfrm>
            <a:custGeom>
              <a:avLst/>
              <a:gdLst/>
              <a:ahLst/>
              <a:cxnLst/>
              <a:rect l="l" t="t" r="r" b="b"/>
              <a:pathLst>
                <a:path w="1747" h="3942" extrusionOk="0">
                  <a:moveTo>
                    <a:pt x="0" y="1"/>
                  </a:moveTo>
                  <a:lnTo>
                    <a:pt x="0" y="3942"/>
                  </a:lnTo>
                  <a:lnTo>
                    <a:pt x="1747" y="3942"/>
                  </a:lnTo>
                  <a:lnTo>
                    <a:pt x="1747" y="1"/>
                  </a:ln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" name="Google Shape;15340;p85"/>
            <p:cNvSpPr/>
            <p:nvPr/>
          </p:nvSpPr>
          <p:spPr>
            <a:xfrm>
              <a:off x="8065118" y="2534500"/>
              <a:ext cx="122267" cy="120353"/>
            </a:xfrm>
            <a:custGeom>
              <a:avLst/>
              <a:gdLst/>
              <a:ahLst/>
              <a:cxnLst/>
              <a:rect l="l" t="t" r="r" b="b"/>
              <a:pathLst>
                <a:path w="4664" h="4591" extrusionOk="0">
                  <a:moveTo>
                    <a:pt x="881" y="0"/>
                  </a:moveTo>
                  <a:lnTo>
                    <a:pt x="881" y="520"/>
                  </a:lnTo>
                  <a:cubicBezTo>
                    <a:pt x="881" y="607"/>
                    <a:pt x="823" y="679"/>
                    <a:pt x="751" y="708"/>
                  </a:cubicBezTo>
                  <a:lnTo>
                    <a:pt x="260" y="924"/>
                  </a:lnTo>
                  <a:cubicBezTo>
                    <a:pt x="102" y="996"/>
                    <a:pt x="1" y="1155"/>
                    <a:pt x="1" y="1328"/>
                  </a:cubicBezTo>
                  <a:lnTo>
                    <a:pt x="1" y="2671"/>
                  </a:lnTo>
                  <a:cubicBezTo>
                    <a:pt x="1" y="2931"/>
                    <a:pt x="44" y="3191"/>
                    <a:pt x="116" y="3450"/>
                  </a:cubicBezTo>
                  <a:lnTo>
                    <a:pt x="448" y="4591"/>
                  </a:lnTo>
                  <a:lnTo>
                    <a:pt x="665" y="4158"/>
                  </a:lnTo>
                  <a:lnTo>
                    <a:pt x="2195" y="4158"/>
                  </a:lnTo>
                  <a:lnTo>
                    <a:pt x="2195" y="1877"/>
                  </a:lnTo>
                  <a:lnTo>
                    <a:pt x="2715" y="2498"/>
                  </a:lnTo>
                  <a:cubicBezTo>
                    <a:pt x="2798" y="2606"/>
                    <a:pt x="2924" y="2661"/>
                    <a:pt x="3052" y="2661"/>
                  </a:cubicBezTo>
                  <a:cubicBezTo>
                    <a:pt x="3146" y="2661"/>
                    <a:pt x="3241" y="2631"/>
                    <a:pt x="3321" y="2570"/>
                  </a:cubicBezTo>
                  <a:lnTo>
                    <a:pt x="4548" y="1588"/>
                  </a:lnTo>
                  <a:cubicBezTo>
                    <a:pt x="4634" y="1516"/>
                    <a:pt x="4663" y="1386"/>
                    <a:pt x="4620" y="1285"/>
                  </a:cubicBezTo>
                  <a:cubicBezTo>
                    <a:pt x="4571" y="1198"/>
                    <a:pt x="4477" y="1143"/>
                    <a:pt x="4385" y="1143"/>
                  </a:cubicBezTo>
                  <a:cubicBezTo>
                    <a:pt x="4341" y="1143"/>
                    <a:pt x="4297" y="1156"/>
                    <a:pt x="4259" y="1184"/>
                  </a:cubicBezTo>
                  <a:lnTo>
                    <a:pt x="3104" y="1964"/>
                  </a:lnTo>
                  <a:lnTo>
                    <a:pt x="2498" y="1011"/>
                  </a:lnTo>
                  <a:cubicBezTo>
                    <a:pt x="2440" y="924"/>
                    <a:pt x="2354" y="852"/>
                    <a:pt x="2267" y="823"/>
                  </a:cubicBezTo>
                  <a:lnTo>
                    <a:pt x="1906" y="708"/>
                  </a:lnTo>
                  <a:cubicBezTo>
                    <a:pt x="1820" y="679"/>
                    <a:pt x="1747" y="592"/>
                    <a:pt x="1747" y="506"/>
                  </a:cubicBezTo>
                  <a:lnTo>
                    <a:pt x="1747" y="0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" name="Google Shape;15341;p85"/>
            <p:cNvSpPr/>
            <p:nvPr/>
          </p:nvSpPr>
          <p:spPr>
            <a:xfrm>
              <a:off x="8099932" y="2654827"/>
              <a:ext cx="5715" cy="91988"/>
            </a:xfrm>
            <a:custGeom>
              <a:avLst/>
              <a:gdLst/>
              <a:ahLst/>
              <a:cxnLst/>
              <a:rect l="l" t="t" r="r" b="b"/>
              <a:pathLst>
                <a:path w="218" h="3509" extrusionOk="0">
                  <a:moveTo>
                    <a:pt x="102" y="1"/>
                  </a:moveTo>
                  <a:cubicBezTo>
                    <a:pt x="44" y="1"/>
                    <a:pt x="1" y="58"/>
                    <a:pt x="1" y="116"/>
                  </a:cubicBezTo>
                  <a:lnTo>
                    <a:pt x="1" y="3509"/>
                  </a:lnTo>
                  <a:lnTo>
                    <a:pt x="217" y="3509"/>
                  </a:lnTo>
                  <a:lnTo>
                    <a:pt x="217" y="116"/>
                  </a:lnTo>
                  <a:cubicBezTo>
                    <a:pt x="217" y="44"/>
                    <a:pt x="160" y="1"/>
                    <a:pt x="102" y="1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" name="Google Shape;15342;p85"/>
            <p:cNvSpPr/>
            <p:nvPr/>
          </p:nvSpPr>
          <p:spPr>
            <a:xfrm>
              <a:off x="8006475" y="2677450"/>
              <a:ext cx="335290" cy="120825"/>
            </a:xfrm>
            <a:custGeom>
              <a:avLst/>
              <a:gdLst/>
              <a:ahLst/>
              <a:cxnLst/>
              <a:rect l="l" t="t" r="r" b="b"/>
              <a:pathLst>
                <a:path w="12790" h="4609" extrusionOk="0">
                  <a:moveTo>
                    <a:pt x="6397" y="0"/>
                  </a:moveTo>
                  <a:cubicBezTo>
                    <a:pt x="6218" y="0"/>
                    <a:pt x="6041" y="54"/>
                    <a:pt x="5890" y="163"/>
                  </a:cubicBezTo>
                  <a:lnTo>
                    <a:pt x="173" y="4205"/>
                  </a:lnTo>
                  <a:cubicBezTo>
                    <a:pt x="0" y="4334"/>
                    <a:pt x="87" y="4609"/>
                    <a:pt x="303" y="4609"/>
                  </a:cubicBezTo>
                  <a:lnTo>
                    <a:pt x="12487" y="4609"/>
                  </a:lnTo>
                  <a:cubicBezTo>
                    <a:pt x="12703" y="4609"/>
                    <a:pt x="12790" y="4334"/>
                    <a:pt x="12617" y="4205"/>
                  </a:cubicBezTo>
                  <a:lnTo>
                    <a:pt x="6915" y="163"/>
                  </a:lnTo>
                  <a:cubicBezTo>
                    <a:pt x="6756" y="54"/>
                    <a:pt x="6576" y="0"/>
                    <a:pt x="6397" y="0"/>
                  </a:cubicBezTo>
                  <a:close/>
                </a:path>
              </a:pathLst>
            </a:custGeom>
            <a:solidFill>
              <a:srgbClr val="AD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" name="Google Shape;15343;p85"/>
            <p:cNvSpPr/>
            <p:nvPr/>
          </p:nvSpPr>
          <p:spPr>
            <a:xfrm>
              <a:off x="8200283" y="2711163"/>
              <a:ext cx="56336" cy="40188"/>
            </a:xfrm>
            <a:custGeom>
              <a:avLst/>
              <a:gdLst/>
              <a:ahLst/>
              <a:cxnLst/>
              <a:rect l="l" t="t" r="r" b="b"/>
              <a:pathLst>
                <a:path w="2149" h="1533" extrusionOk="0">
                  <a:moveTo>
                    <a:pt x="312" y="0"/>
                  </a:moveTo>
                  <a:cubicBezTo>
                    <a:pt x="126" y="0"/>
                    <a:pt x="0" y="266"/>
                    <a:pt x="200" y="407"/>
                  </a:cubicBezTo>
                  <a:lnTo>
                    <a:pt x="1730" y="1489"/>
                  </a:lnTo>
                  <a:cubicBezTo>
                    <a:pt x="1759" y="1518"/>
                    <a:pt x="1803" y="1533"/>
                    <a:pt x="1846" y="1533"/>
                  </a:cubicBezTo>
                  <a:cubicBezTo>
                    <a:pt x="2062" y="1533"/>
                    <a:pt x="2149" y="1258"/>
                    <a:pt x="1976" y="1129"/>
                  </a:cubicBezTo>
                  <a:lnTo>
                    <a:pt x="446" y="46"/>
                  </a:lnTo>
                  <a:cubicBezTo>
                    <a:pt x="400" y="14"/>
                    <a:pt x="355" y="0"/>
                    <a:pt x="312" y="0"/>
                  </a:cubicBezTo>
                  <a:close/>
                </a:path>
              </a:pathLst>
            </a:custGeom>
            <a:solidFill>
              <a:srgbClr val="BB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" name="Google Shape;15344;p85"/>
            <p:cNvSpPr/>
            <p:nvPr/>
          </p:nvSpPr>
          <p:spPr>
            <a:xfrm>
              <a:off x="8177187" y="2694883"/>
              <a:ext cx="22309" cy="15598"/>
            </a:xfrm>
            <a:custGeom>
              <a:avLst/>
              <a:gdLst/>
              <a:ahLst/>
              <a:cxnLst/>
              <a:rect l="l" t="t" r="r" b="b"/>
              <a:pathLst>
                <a:path w="851" h="595" extrusionOk="0">
                  <a:moveTo>
                    <a:pt x="326" y="0"/>
                  </a:moveTo>
                  <a:cubicBezTo>
                    <a:pt x="136" y="0"/>
                    <a:pt x="1" y="266"/>
                    <a:pt x="201" y="407"/>
                  </a:cubicBezTo>
                  <a:lnTo>
                    <a:pt x="417" y="566"/>
                  </a:lnTo>
                  <a:cubicBezTo>
                    <a:pt x="460" y="580"/>
                    <a:pt x="504" y="595"/>
                    <a:pt x="547" y="595"/>
                  </a:cubicBezTo>
                  <a:cubicBezTo>
                    <a:pt x="764" y="595"/>
                    <a:pt x="850" y="320"/>
                    <a:pt x="677" y="205"/>
                  </a:cubicBezTo>
                  <a:lnTo>
                    <a:pt x="460" y="46"/>
                  </a:lnTo>
                  <a:cubicBezTo>
                    <a:pt x="415" y="14"/>
                    <a:pt x="369" y="0"/>
                    <a:pt x="326" y="0"/>
                  </a:cubicBezTo>
                  <a:close/>
                </a:path>
              </a:pathLst>
            </a:custGeom>
            <a:solidFill>
              <a:srgbClr val="BB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" name="Google Shape;15345;p85"/>
            <p:cNvSpPr/>
            <p:nvPr/>
          </p:nvSpPr>
          <p:spPr>
            <a:xfrm>
              <a:off x="8006475" y="2677398"/>
              <a:ext cx="174461" cy="120877"/>
            </a:xfrm>
            <a:custGeom>
              <a:avLst/>
              <a:gdLst/>
              <a:ahLst/>
              <a:cxnLst/>
              <a:rect l="l" t="t" r="r" b="b"/>
              <a:pathLst>
                <a:path w="6655" h="4611" extrusionOk="0">
                  <a:moveTo>
                    <a:pt x="6406" y="1"/>
                  </a:moveTo>
                  <a:cubicBezTo>
                    <a:pt x="6222" y="1"/>
                    <a:pt x="6039" y="55"/>
                    <a:pt x="5890" y="165"/>
                  </a:cubicBezTo>
                  <a:lnTo>
                    <a:pt x="173" y="4207"/>
                  </a:lnTo>
                  <a:cubicBezTo>
                    <a:pt x="0" y="4336"/>
                    <a:pt x="87" y="4611"/>
                    <a:pt x="303" y="4611"/>
                  </a:cubicBezTo>
                  <a:lnTo>
                    <a:pt x="2974" y="4611"/>
                  </a:lnTo>
                  <a:cubicBezTo>
                    <a:pt x="2844" y="4611"/>
                    <a:pt x="2801" y="4351"/>
                    <a:pt x="2902" y="4207"/>
                  </a:cubicBezTo>
                  <a:lnTo>
                    <a:pt x="6496" y="165"/>
                  </a:lnTo>
                  <a:cubicBezTo>
                    <a:pt x="6539" y="107"/>
                    <a:pt x="6583" y="64"/>
                    <a:pt x="6655" y="35"/>
                  </a:cubicBezTo>
                  <a:cubicBezTo>
                    <a:pt x="6574" y="12"/>
                    <a:pt x="6490" y="1"/>
                    <a:pt x="6406" y="1"/>
                  </a:cubicBez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" name="Google Shape;15346;p85"/>
            <p:cNvSpPr/>
            <p:nvPr/>
          </p:nvSpPr>
          <p:spPr>
            <a:xfrm>
              <a:off x="8088213" y="2534500"/>
              <a:ext cx="23489" cy="17040"/>
            </a:xfrm>
            <a:custGeom>
              <a:avLst/>
              <a:gdLst/>
              <a:ahLst/>
              <a:cxnLst/>
              <a:rect l="l" t="t" r="r" b="b"/>
              <a:pathLst>
                <a:path w="896" h="650" extrusionOk="0">
                  <a:moveTo>
                    <a:pt x="0" y="0"/>
                  </a:moveTo>
                  <a:lnTo>
                    <a:pt x="0" y="520"/>
                  </a:lnTo>
                  <a:cubicBezTo>
                    <a:pt x="0" y="534"/>
                    <a:pt x="0" y="549"/>
                    <a:pt x="0" y="578"/>
                  </a:cubicBezTo>
                  <a:cubicBezTo>
                    <a:pt x="145" y="621"/>
                    <a:pt x="289" y="650"/>
                    <a:pt x="448" y="650"/>
                  </a:cubicBezTo>
                  <a:cubicBezTo>
                    <a:pt x="592" y="650"/>
                    <a:pt x="751" y="621"/>
                    <a:pt x="895" y="578"/>
                  </a:cubicBezTo>
                  <a:cubicBezTo>
                    <a:pt x="881" y="549"/>
                    <a:pt x="881" y="520"/>
                    <a:pt x="881" y="506"/>
                  </a:cubicBezTo>
                  <a:lnTo>
                    <a:pt x="881" y="0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" name="Google Shape;15347;p85"/>
            <p:cNvSpPr/>
            <p:nvPr/>
          </p:nvSpPr>
          <p:spPr>
            <a:xfrm>
              <a:off x="8076862" y="2494391"/>
              <a:ext cx="46191" cy="51486"/>
            </a:xfrm>
            <a:custGeom>
              <a:avLst/>
              <a:gdLst/>
              <a:ahLst/>
              <a:cxnLst/>
              <a:rect l="l" t="t" r="r" b="b"/>
              <a:pathLst>
                <a:path w="1762" h="1964" extrusionOk="0">
                  <a:moveTo>
                    <a:pt x="650" y="0"/>
                  </a:moveTo>
                  <a:cubicBezTo>
                    <a:pt x="289" y="0"/>
                    <a:pt x="0" y="289"/>
                    <a:pt x="0" y="650"/>
                  </a:cubicBezTo>
                  <a:lnTo>
                    <a:pt x="0" y="1097"/>
                  </a:lnTo>
                  <a:cubicBezTo>
                    <a:pt x="0" y="1574"/>
                    <a:pt x="390" y="1963"/>
                    <a:pt x="881" y="1963"/>
                  </a:cubicBezTo>
                  <a:cubicBezTo>
                    <a:pt x="1357" y="1963"/>
                    <a:pt x="1761" y="1574"/>
                    <a:pt x="1761" y="1097"/>
                  </a:cubicBezTo>
                  <a:lnTo>
                    <a:pt x="1761" y="650"/>
                  </a:lnTo>
                  <a:cubicBezTo>
                    <a:pt x="1761" y="289"/>
                    <a:pt x="1458" y="0"/>
                    <a:pt x="1097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" name="Google Shape;15348;p85"/>
            <p:cNvSpPr/>
            <p:nvPr/>
          </p:nvSpPr>
          <p:spPr>
            <a:xfrm>
              <a:off x="8076548" y="2494391"/>
              <a:ext cx="31746" cy="51644"/>
            </a:xfrm>
            <a:custGeom>
              <a:avLst/>
              <a:gdLst/>
              <a:ahLst/>
              <a:cxnLst/>
              <a:rect l="l" t="t" r="r" b="b"/>
              <a:pathLst>
                <a:path w="1211" h="1970" extrusionOk="0">
                  <a:moveTo>
                    <a:pt x="662" y="0"/>
                  </a:moveTo>
                  <a:cubicBezTo>
                    <a:pt x="301" y="0"/>
                    <a:pt x="12" y="289"/>
                    <a:pt x="12" y="664"/>
                  </a:cubicBezTo>
                  <a:lnTo>
                    <a:pt x="12" y="1097"/>
                  </a:lnTo>
                  <a:cubicBezTo>
                    <a:pt x="0" y="1600"/>
                    <a:pt x="415" y="1970"/>
                    <a:pt x="879" y="1970"/>
                  </a:cubicBezTo>
                  <a:cubicBezTo>
                    <a:pt x="989" y="1970"/>
                    <a:pt x="1100" y="1950"/>
                    <a:pt x="1210" y="1906"/>
                  </a:cubicBezTo>
                  <a:cubicBezTo>
                    <a:pt x="878" y="1776"/>
                    <a:pt x="662" y="1444"/>
                    <a:pt x="662" y="1097"/>
                  </a:cubicBezTo>
                  <a:lnTo>
                    <a:pt x="662" y="650"/>
                  </a:lnTo>
                  <a:cubicBezTo>
                    <a:pt x="662" y="332"/>
                    <a:pt x="893" y="72"/>
                    <a:pt x="1210" y="15"/>
                  </a:cubicBezTo>
                  <a:cubicBezTo>
                    <a:pt x="1167" y="0"/>
                    <a:pt x="1138" y="0"/>
                    <a:pt x="1095" y="0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" name="Google Shape;15349;p85"/>
            <p:cNvSpPr/>
            <p:nvPr/>
          </p:nvSpPr>
          <p:spPr>
            <a:xfrm>
              <a:off x="8076862" y="2494391"/>
              <a:ext cx="45798" cy="23095"/>
            </a:xfrm>
            <a:custGeom>
              <a:avLst/>
              <a:gdLst/>
              <a:ahLst/>
              <a:cxnLst/>
              <a:rect l="l" t="t" r="r" b="b"/>
              <a:pathLst>
                <a:path w="1747" h="881" extrusionOk="0">
                  <a:moveTo>
                    <a:pt x="650" y="0"/>
                  </a:moveTo>
                  <a:cubicBezTo>
                    <a:pt x="289" y="0"/>
                    <a:pt x="0" y="289"/>
                    <a:pt x="0" y="650"/>
                  </a:cubicBezTo>
                  <a:cubicBezTo>
                    <a:pt x="563" y="809"/>
                    <a:pt x="1155" y="881"/>
                    <a:pt x="1747" y="881"/>
                  </a:cubicBezTo>
                  <a:lnTo>
                    <a:pt x="1747" y="650"/>
                  </a:lnTo>
                  <a:cubicBezTo>
                    <a:pt x="1747" y="289"/>
                    <a:pt x="1458" y="0"/>
                    <a:pt x="1097" y="0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" name="Google Shape;15350;p85"/>
            <p:cNvSpPr/>
            <p:nvPr/>
          </p:nvSpPr>
          <p:spPr>
            <a:xfrm>
              <a:off x="8076862" y="2494391"/>
              <a:ext cx="31432" cy="20841"/>
            </a:xfrm>
            <a:custGeom>
              <a:avLst/>
              <a:gdLst/>
              <a:ahLst/>
              <a:cxnLst/>
              <a:rect l="l" t="t" r="r" b="b"/>
              <a:pathLst>
                <a:path w="1199" h="795" extrusionOk="0">
                  <a:moveTo>
                    <a:pt x="650" y="0"/>
                  </a:moveTo>
                  <a:cubicBezTo>
                    <a:pt x="289" y="0"/>
                    <a:pt x="0" y="289"/>
                    <a:pt x="0" y="664"/>
                  </a:cubicBezTo>
                  <a:cubicBezTo>
                    <a:pt x="202" y="722"/>
                    <a:pt x="433" y="765"/>
                    <a:pt x="650" y="794"/>
                  </a:cubicBezTo>
                  <a:lnTo>
                    <a:pt x="650" y="650"/>
                  </a:lnTo>
                  <a:cubicBezTo>
                    <a:pt x="650" y="332"/>
                    <a:pt x="881" y="72"/>
                    <a:pt x="1198" y="15"/>
                  </a:cubicBezTo>
                  <a:cubicBezTo>
                    <a:pt x="1155" y="0"/>
                    <a:pt x="1126" y="0"/>
                    <a:pt x="1083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" name="Google Shape;15351;p85"/>
            <p:cNvSpPr/>
            <p:nvPr/>
          </p:nvSpPr>
          <p:spPr>
            <a:xfrm>
              <a:off x="8065511" y="2553794"/>
              <a:ext cx="112017" cy="89708"/>
            </a:xfrm>
            <a:custGeom>
              <a:avLst/>
              <a:gdLst/>
              <a:ahLst/>
              <a:cxnLst/>
              <a:rect l="l" t="t" r="r" b="b"/>
              <a:pathLst>
                <a:path w="4273" h="3422" extrusionOk="0">
                  <a:moveTo>
                    <a:pt x="2007" y="0"/>
                  </a:moveTo>
                  <a:cubicBezTo>
                    <a:pt x="1829" y="237"/>
                    <a:pt x="1565" y="356"/>
                    <a:pt x="1301" y="356"/>
                  </a:cubicBezTo>
                  <a:cubicBezTo>
                    <a:pt x="1049" y="356"/>
                    <a:pt x="797" y="248"/>
                    <a:pt x="621" y="29"/>
                  </a:cubicBezTo>
                  <a:lnTo>
                    <a:pt x="260" y="188"/>
                  </a:lnTo>
                  <a:cubicBezTo>
                    <a:pt x="101" y="260"/>
                    <a:pt x="0" y="419"/>
                    <a:pt x="0" y="592"/>
                  </a:cubicBezTo>
                  <a:lnTo>
                    <a:pt x="0" y="3422"/>
                  </a:lnTo>
                  <a:lnTo>
                    <a:pt x="2194" y="3422"/>
                  </a:lnTo>
                  <a:lnTo>
                    <a:pt x="2194" y="1141"/>
                  </a:lnTo>
                  <a:lnTo>
                    <a:pt x="2714" y="1762"/>
                  </a:lnTo>
                  <a:cubicBezTo>
                    <a:pt x="2797" y="1870"/>
                    <a:pt x="2923" y="1925"/>
                    <a:pt x="3051" y="1925"/>
                  </a:cubicBezTo>
                  <a:cubicBezTo>
                    <a:pt x="3145" y="1925"/>
                    <a:pt x="3241" y="1895"/>
                    <a:pt x="3320" y="1834"/>
                  </a:cubicBezTo>
                  <a:lnTo>
                    <a:pt x="4273" y="1069"/>
                  </a:lnTo>
                  <a:lnTo>
                    <a:pt x="3970" y="636"/>
                  </a:lnTo>
                  <a:lnTo>
                    <a:pt x="3104" y="1228"/>
                  </a:lnTo>
                  <a:lnTo>
                    <a:pt x="2483" y="275"/>
                  </a:lnTo>
                  <a:cubicBezTo>
                    <a:pt x="2425" y="188"/>
                    <a:pt x="2353" y="116"/>
                    <a:pt x="2252" y="87"/>
                  </a:cubicBezTo>
                  <a:lnTo>
                    <a:pt x="2007" y="0"/>
                  </a:lnTo>
                  <a:close/>
                </a:path>
              </a:pathLst>
            </a:custGeom>
            <a:solidFill>
              <a:srgbClr val="AD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" name="Google Shape;15352;p85"/>
            <p:cNvSpPr/>
            <p:nvPr/>
          </p:nvSpPr>
          <p:spPr>
            <a:xfrm>
              <a:off x="8122634" y="2560977"/>
              <a:ext cx="54527" cy="43176"/>
            </a:xfrm>
            <a:custGeom>
              <a:avLst/>
              <a:gdLst/>
              <a:ahLst/>
              <a:cxnLst/>
              <a:rect l="l" t="t" r="r" b="b"/>
              <a:pathLst>
                <a:path w="2080" h="1647" extrusionOk="0">
                  <a:moveTo>
                    <a:pt x="318" y="1"/>
                  </a:moveTo>
                  <a:lnTo>
                    <a:pt x="131" y="318"/>
                  </a:lnTo>
                  <a:cubicBezTo>
                    <a:pt x="44" y="448"/>
                    <a:pt x="1" y="607"/>
                    <a:pt x="1" y="766"/>
                  </a:cubicBezTo>
                  <a:lnTo>
                    <a:pt x="1" y="867"/>
                  </a:lnTo>
                  <a:lnTo>
                    <a:pt x="521" y="1488"/>
                  </a:lnTo>
                  <a:cubicBezTo>
                    <a:pt x="614" y="1590"/>
                    <a:pt x="743" y="1647"/>
                    <a:pt x="871" y="1647"/>
                  </a:cubicBezTo>
                  <a:cubicBezTo>
                    <a:pt x="961" y="1647"/>
                    <a:pt x="1050" y="1619"/>
                    <a:pt x="1127" y="1560"/>
                  </a:cubicBezTo>
                  <a:lnTo>
                    <a:pt x="2080" y="795"/>
                  </a:lnTo>
                  <a:lnTo>
                    <a:pt x="1791" y="362"/>
                  </a:lnTo>
                  <a:lnTo>
                    <a:pt x="925" y="954"/>
                  </a:lnTo>
                  <a:lnTo>
                    <a:pt x="318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" name="Google Shape;15353;p85"/>
            <p:cNvSpPr/>
            <p:nvPr/>
          </p:nvSpPr>
          <p:spPr>
            <a:xfrm>
              <a:off x="8065511" y="2560977"/>
              <a:ext cx="17040" cy="94269"/>
            </a:xfrm>
            <a:custGeom>
              <a:avLst/>
              <a:gdLst/>
              <a:ahLst/>
              <a:cxnLst/>
              <a:rect l="l" t="t" r="r" b="b"/>
              <a:pathLst>
                <a:path w="650" h="3596" extrusionOk="0">
                  <a:moveTo>
                    <a:pt x="130" y="1"/>
                  </a:moveTo>
                  <a:cubicBezTo>
                    <a:pt x="43" y="87"/>
                    <a:pt x="0" y="203"/>
                    <a:pt x="0" y="318"/>
                  </a:cubicBezTo>
                  <a:lnTo>
                    <a:pt x="0" y="3379"/>
                  </a:lnTo>
                  <a:cubicBezTo>
                    <a:pt x="0" y="3494"/>
                    <a:pt x="87" y="3595"/>
                    <a:pt x="217" y="3595"/>
                  </a:cubicBezTo>
                  <a:lnTo>
                    <a:pt x="650" y="3595"/>
                  </a:lnTo>
                  <a:lnTo>
                    <a:pt x="650" y="795"/>
                  </a:lnTo>
                  <a:cubicBezTo>
                    <a:pt x="650" y="621"/>
                    <a:pt x="578" y="448"/>
                    <a:pt x="462" y="333"/>
                  </a:cubicBezTo>
                  <a:lnTo>
                    <a:pt x="130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" name="Google Shape;15354;p85"/>
            <p:cNvSpPr/>
            <p:nvPr/>
          </p:nvSpPr>
          <p:spPr>
            <a:xfrm>
              <a:off x="8071174" y="2654827"/>
              <a:ext cx="11377" cy="11377"/>
            </a:xfrm>
            <a:custGeom>
              <a:avLst/>
              <a:gdLst/>
              <a:ahLst/>
              <a:cxnLst/>
              <a:rect l="l" t="t" r="r" b="b"/>
              <a:pathLst>
                <a:path w="434" h="434" extrusionOk="0">
                  <a:moveTo>
                    <a:pt x="1" y="1"/>
                  </a:moveTo>
                  <a:lnTo>
                    <a:pt x="1" y="217"/>
                  </a:lnTo>
                  <a:cubicBezTo>
                    <a:pt x="1" y="347"/>
                    <a:pt x="102" y="434"/>
                    <a:pt x="217" y="434"/>
                  </a:cubicBezTo>
                  <a:lnTo>
                    <a:pt x="347" y="434"/>
                  </a:lnTo>
                  <a:cubicBezTo>
                    <a:pt x="390" y="434"/>
                    <a:pt x="434" y="405"/>
                    <a:pt x="434" y="347"/>
                  </a:cubicBezTo>
                  <a:lnTo>
                    <a:pt x="434" y="1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78" name="Google Shape;15355;p85"/>
          <p:cNvGrpSpPr/>
          <p:nvPr/>
        </p:nvGrpSpPr>
        <p:grpSpPr>
          <a:xfrm>
            <a:off x="5608207" y="2526080"/>
            <a:ext cx="394326" cy="349682"/>
            <a:chOff x="5596661" y="2909139"/>
            <a:chExt cx="394326" cy="349682"/>
          </a:xfrm>
        </p:grpSpPr>
        <p:sp>
          <p:nvSpPr>
            <p:cNvPr id="479" name="Google Shape;15356;p85"/>
            <p:cNvSpPr/>
            <p:nvPr/>
          </p:nvSpPr>
          <p:spPr>
            <a:xfrm>
              <a:off x="5762025" y="2909139"/>
              <a:ext cx="228962" cy="190740"/>
            </a:xfrm>
            <a:custGeom>
              <a:avLst/>
              <a:gdLst/>
              <a:ahLst/>
              <a:cxnLst/>
              <a:rect l="l" t="t" r="r" b="b"/>
              <a:pathLst>
                <a:path w="8734" h="7276" extrusionOk="0">
                  <a:moveTo>
                    <a:pt x="491" y="0"/>
                  </a:moveTo>
                  <a:cubicBezTo>
                    <a:pt x="217" y="0"/>
                    <a:pt x="0" y="217"/>
                    <a:pt x="0" y="477"/>
                  </a:cubicBezTo>
                  <a:lnTo>
                    <a:pt x="0" y="6785"/>
                  </a:lnTo>
                  <a:cubicBezTo>
                    <a:pt x="0" y="7059"/>
                    <a:pt x="217" y="7276"/>
                    <a:pt x="491" y="7276"/>
                  </a:cubicBezTo>
                  <a:lnTo>
                    <a:pt x="8243" y="7276"/>
                  </a:lnTo>
                  <a:cubicBezTo>
                    <a:pt x="8517" y="7276"/>
                    <a:pt x="8734" y="7059"/>
                    <a:pt x="8734" y="6785"/>
                  </a:cubicBezTo>
                  <a:lnTo>
                    <a:pt x="8734" y="477"/>
                  </a:lnTo>
                  <a:cubicBezTo>
                    <a:pt x="8734" y="217"/>
                    <a:pt x="8517" y="0"/>
                    <a:pt x="8243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" name="Google Shape;15357;p85"/>
            <p:cNvSpPr/>
            <p:nvPr/>
          </p:nvSpPr>
          <p:spPr>
            <a:xfrm>
              <a:off x="5597395" y="3061631"/>
              <a:ext cx="113957" cy="114324"/>
            </a:xfrm>
            <a:custGeom>
              <a:avLst/>
              <a:gdLst/>
              <a:ahLst/>
              <a:cxnLst/>
              <a:rect l="l" t="t" r="r" b="b"/>
              <a:pathLst>
                <a:path w="4347" h="4361" extrusionOk="0">
                  <a:moveTo>
                    <a:pt x="2181" y="1"/>
                  </a:moveTo>
                  <a:cubicBezTo>
                    <a:pt x="1228" y="1"/>
                    <a:pt x="521" y="766"/>
                    <a:pt x="448" y="1690"/>
                  </a:cubicBezTo>
                  <a:cubicBezTo>
                    <a:pt x="391" y="2368"/>
                    <a:pt x="246" y="3032"/>
                    <a:pt x="44" y="3682"/>
                  </a:cubicBezTo>
                  <a:cubicBezTo>
                    <a:pt x="1" y="3797"/>
                    <a:pt x="44" y="3942"/>
                    <a:pt x="174" y="3985"/>
                  </a:cubicBezTo>
                  <a:cubicBezTo>
                    <a:pt x="564" y="4173"/>
                    <a:pt x="997" y="4302"/>
                    <a:pt x="1430" y="4360"/>
                  </a:cubicBezTo>
                  <a:lnTo>
                    <a:pt x="2903" y="4360"/>
                  </a:lnTo>
                  <a:cubicBezTo>
                    <a:pt x="3350" y="4302"/>
                    <a:pt x="3769" y="4173"/>
                    <a:pt x="4173" y="3985"/>
                  </a:cubicBezTo>
                  <a:cubicBezTo>
                    <a:pt x="4288" y="3942"/>
                    <a:pt x="4346" y="3797"/>
                    <a:pt x="4303" y="3682"/>
                  </a:cubicBezTo>
                  <a:cubicBezTo>
                    <a:pt x="4101" y="3032"/>
                    <a:pt x="3956" y="2368"/>
                    <a:pt x="3899" y="1690"/>
                  </a:cubicBezTo>
                  <a:cubicBezTo>
                    <a:pt x="3826" y="766"/>
                    <a:pt x="3133" y="1"/>
                    <a:pt x="2181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" name="Google Shape;15358;p85"/>
            <p:cNvSpPr/>
            <p:nvPr/>
          </p:nvSpPr>
          <p:spPr>
            <a:xfrm>
              <a:off x="5628434" y="3061631"/>
              <a:ext cx="82918" cy="114324"/>
            </a:xfrm>
            <a:custGeom>
              <a:avLst/>
              <a:gdLst/>
              <a:ahLst/>
              <a:cxnLst/>
              <a:rect l="l" t="t" r="r" b="b"/>
              <a:pathLst>
                <a:path w="3163" h="4361" extrusionOk="0">
                  <a:moveTo>
                    <a:pt x="997" y="1"/>
                  </a:moveTo>
                  <a:cubicBezTo>
                    <a:pt x="275" y="1"/>
                    <a:pt x="1" y="997"/>
                    <a:pt x="636" y="1372"/>
                  </a:cubicBezTo>
                  <a:cubicBezTo>
                    <a:pt x="650" y="1387"/>
                    <a:pt x="665" y="1387"/>
                    <a:pt x="694" y="1401"/>
                  </a:cubicBezTo>
                  <a:lnTo>
                    <a:pt x="1242" y="4360"/>
                  </a:lnTo>
                  <a:lnTo>
                    <a:pt x="1733" y="4360"/>
                  </a:lnTo>
                  <a:cubicBezTo>
                    <a:pt x="2166" y="4302"/>
                    <a:pt x="2599" y="4173"/>
                    <a:pt x="3003" y="3985"/>
                  </a:cubicBezTo>
                  <a:cubicBezTo>
                    <a:pt x="3119" y="3942"/>
                    <a:pt x="3162" y="3797"/>
                    <a:pt x="3119" y="3682"/>
                  </a:cubicBezTo>
                  <a:cubicBezTo>
                    <a:pt x="2917" y="3032"/>
                    <a:pt x="2772" y="2368"/>
                    <a:pt x="2715" y="1690"/>
                  </a:cubicBezTo>
                  <a:cubicBezTo>
                    <a:pt x="2642" y="766"/>
                    <a:pt x="1949" y="1"/>
                    <a:pt x="997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" name="Google Shape;15359;p85"/>
            <p:cNvSpPr/>
            <p:nvPr/>
          </p:nvSpPr>
          <p:spPr>
            <a:xfrm>
              <a:off x="5596661" y="3067032"/>
              <a:ext cx="216483" cy="191789"/>
            </a:xfrm>
            <a:custGeom>
              <a:avLst/>
              <a:gdLst/>
              <a:ahLst/>
              <a:cxnLst/>
              <a:rect l="l" t="t" r="r" b="b"/>
              <a:pathLst>
                <a:path w="8258" h="7316" extrusionOk="0">
                  <a:moveTo>
                    <a:pt x="8070" y="0"/>
                  </a:moveTo>
                  <a:cubicBezTo>
                    <a:pt x="8023" y="0"/>
                    <a:pt x="7976" y="19"/>
                    <a:pt x="7940" y="55"/>
                  </a:cubicBezTo>
                  <a:lnTo>
                    <a:pt x="3782" y="4024"/>
                  </a:lnTo>
                  <a:cubicBezTo>
                    <a:pt x="3696" y="4096"/>
                    <a:pt x="3566" y="4154"/>
                    <a:pt x="3450" y="4154"/>
                  </a:cubicBezTo>
                  <a:lnTo>
                    <a:pt x="3407" y="4154"/>
                  </a:lnTo>
                  <a:cubicBezTo>
                    <a:pt x="3133" y="4154"/>
                    <a:pt x="2916" y="3938"/>
                    <a:pt x="2916" y="3663"/>
                  </a:cubicBezTo>
                  <a:lnTo>
                    <a:pt x="2916" y="3202"/>
                  </a:lnTo>
                  <a:lnTo>
                    <a:pt x="1458" y="3202"/>
                  </a:lnTo>
                  <a:lnTo>
                    <a:pt x="1458" y="3678"/>
                  </a:lnTo>
                  <a:cubicBezTo>
                    <a:pt x="1458" y="3866"/>
                    <a:pt x="1357" y="4024"/>
                    <a:pt x="1198" y="4111"/>
                  </a:cubicBezTo>
                  <a:lnTo>
                    <a:pt x="404" y="4501"/>
                  </a:lnTo>
                  <a:cubicBezTo>
                    <a:pt x="159" y="4631"/>
                    <a:pt x="0" y="4876"/>
                    <a:pt x="0" y="5150"/>
                  </a:cubicBezTo>
                  <a:lnTo>
                    <a:pt x="0" y="7070"/>
                  </a:lnTo>
                  <a:cubicBezTo>
                    <a:pt x="0" y="7200"/>
                    <a:pt x="116" y="7316"/>
                    <a:pt x="246" y="7316"/>
                  </a:cubicBezTo>
                  <a:lnTo>
                    <a:pt x="3161" y="7316"/>
                  </a:lnTo>
                  <a:cubicBezTo>
                    <a:pt x="3291" y="7316"/>
                    <a:pt x="3392" y="7200"/>
                    <a:pt x="3392" y="7070"/>
                  </a:cubicBezTo>
                  <a:lnTo>
                    <a:pt x="3392" y="6262"/>
                  </a:lnTo>
                  <a:cubicBezTo>
                    <a:pt x="3392" y="6002"/>
                    <a:pt x="3494" y="5757"/>
                    <a:pt x="3681" y="5583"/>
                  </a:cubicBezTo>
                  <a:lnTo>
                    <a:pt x="7810" y="1455"/>
                  </a:lnTo>
                  <a:cubicBezTo>
                    <a:pt x="7925" y="1325"/>
                    <a:pt x="7983" y="1152"/>
                    <a:pt x="7940" y="993"/>
                  </a:cubicBezTo>
                  <a:lnTo>
                    <a:pt x="7853" y="646"/>
                  </a:lnTo>
                  <a:lnTo>
                    <a:pt x="8185" y="300"/>
                  </a:lnTo>
                  <a:cubicBezTo>
                    <a:pt x="8257" y="228"/>
                    <a:pt x="8257" y="112"/>
                    <a:pt x="8199" y="55"/>
                  </a:cubicBezTo>
                  <a:cubicBezTo>
                    <a:pt x="8163" y="19"/>
                    <a:pt x="8116" y="0"/>
                    <a:pt x="8070" y="0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" name="Google Shape;15360;p85"/>
            <p:cNvSpPr/>
            <p:nvPr/>
          </p:nvSpPr>
          <p:spPr>
            <a:xfrm>
              <a:off x="5596661" y="3095318"/>
              <a:ext cx="197163" cy="163136"/>
            </a:xfrm>
            <a:custGeom>
              <a:avLst/>
              <a:gdLst/>
              <a:ahLst/>
              <a:cxnLst/>
              <a:rect l="l" t="t" r="r" b="b"/>
              <a:pathLst>
                <a:path w="7521" h="6223" extrusionOk="0">
                  <a:moveTo>
                    <a:pt x="6871" y="1"/>
                  </a:moveTo>
                  <a:lnTo>
                    <a:pt x="3782" y="2945"/>
                  </a:lnTo>
                  <a:cubicBezTo>
                    <a:pt x="3696" y="3032"/>
                    <a:pt x="3566" y="3075"/>
                    <a:pt x="3450" y="3075"/>
                  </a:cubicBezTo>
                  <a:lnTo>
                    <a:pt x="3306" y="3075"/>
                  </a:lnTo>
                  <a:cubicBezTo>
                    <a:pt x="3096" y="3561"/>
                    <a:pt x="2642" y="3806"/>
                    <a:pt x="2189" y="3806"/>
                  </a:cubicBezTo>
                  <a:cubicBezTo>
                    <a:pt x="1740" y="3806"/>
                    <a:pt x="1291" y="3564"/>
                    <a:pt x="1083" y="3075"/>
                  </a:cubicBezTo>
                  <a:lnTo>
                    <a:pt x="404" y="3422"/>
                  </a:lnTo>
                  <a:cubicBezTo>
                    <a:pt x="159" y="3537"/>
                    <a:pt x="0" y="3797"/>
                    <a:pt x="0" y="4071"/>
                  </a:cubicBezTo>
                  <a:lnTo>
                    <a:pt x="0" y="5991"/>
                  </a:lnTo>
                  <a:cubicBezTo>
                    <a:pt x="0" y="6121"/>
                    <a:pt x="116" y="6222"/>
                    <a:pt x="246" y="6222"/>
                  </a:cubicBezTo>
                  <a:lnTo>
                    <a:pt x="3161" y="6222"/>
                  </a:lnTo>
                  <a:cubicBezTo>
                    <a:pt x="3291" y="6222"/>
                    <a:pt x="3392" y="6121"/>
                    <a:pt x="3392" y="5991"/>
                  </a:cubicBezTo>
                  <a:lnTo>
                    <a:pt x="3392" y="5183"/>
                  </a:lnTo>
                  <a:cubicBezTo>
                    <a:pt x="3392" y="4923"/>
                    <a:pt x="3494" y="4678"/>
                    <a:pt x="3681" y="4504"/>
                  </a:cubicBezTo>
                  <a:lnTo>
                    <a:pt x="7521" y="665"/>
                  </a:lnTo>
                  <a:lnTo>
                    <a:pt x="6871" y="1"/>
                  </a:ln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" name="Google Shape;15361;p85"/>
            <p:cNvSpPr/>
            <p:nvPr/>
          </p:nvSpPr>
          <p:spPr>
            <a:xfrm>
              <a:off x="5633362" y="3150946"/>
              <a:ext cx="41262" cy="22361"/>
            </a:xfrm>
            <a:custGeom>
              <a:avLst/>
              <a:gdLst/>
              <a:ahLst/>
              <a:cxnLst/>
              <a:rect l="l" t="t" r="r" b="b"/>
              <a:pathLst>
                <a:path w="1574" h="853" extrusionOk="0">
                  <a:moveTo>
                    <a:pt x="58" y="1"/>
                  </a:moveTo>
                  <a:lnTo>
                    <a:pt x="58" y="477"/>
                  </a:lnTo>
                  <a:cubicBezTo>
                    <a:pt x="58" y="549"/>
                    <a:pt x="44" y="621"/>
                    <a:pt x="0" y="693"/>
                  </a:cubicBezTo>
                  <a:cubicBezTo>
                    <a:pt x="246" y="794"/>
                    <a:pt x="520" y="852"/>
                    <a:pt x="794" y="852"/>
                  </a:cubicBezTo>
                  <a:cubicBezTo>
                    <a:pt x="1054" y="852"/>
                    <a:pt x="1314" y="794"/>
                    <a:pt x="1574" y="679"/>
                  </a:cubicBezTo>
                  <a:cubicBezTo>
                    <a:pt x="1531" y="621"/>
                    <a:pt x="1516" y="549"/>
                    <a:pt x="1516" y="477"/>
                  </a:cubicBezTo>
                  <a:lnTo>
                    <a:pt x="1516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" name="Google Shape;15362;p85"/>
            <p:cNvSpPr/>
            <p:nvPr/>
          </p:nvSpPr>
          <p:spPr>
            <a:xfrm>
              <a:off x="5615562" y="3098149"/>
              <a:ext cx="76469" cy="62654"/>
            </a:xfrm>
            <a:custGeom>
              <a:avLst/>
              <a:gdLst/>
              <a:ahLst/>
              <a:cxnLst/>
              <a:rect l="l" t="t" r="r" b="b"/>
              <a:pathLst>
                <a:path w="2917" h="2390" extrusionOk="0">
                  <a:moveTo>
                    <a:pt x="1126" y="1"/>
                  </a:moveTo>
                  <a:cubicBezTo>
                    <a:pt x="1032" y="1"/>
                    <a:pt x="946" y="57"/>
                    <a:pt x="910" y="152"/>
                  </a:cubicBezTo>
                  <a:cubicBezTo>
                    <a:pt x="824" y="311"/>
                    <a:pt x="708" y="455"/>
                    <a:pt x="578" y="585"/>
                  </a:cubicBezTo>
                  <a:cubicBezTo>
                    <a:pt x="448" y="701"/>
                    <a:pt x="304" y="787"/>
                    <a:pt x="145" y="874"/>
                  </a:cubicBezTo>
                  <a:cubicBezTo>
                    <a:pt x="44" y="917"/>
                    <a:pt x="1" y="1018"/>
                    <a:pt x="15" y="1120"/>
                  </a:cubicBezTo>
                  <a:cubicBezTo>
                    <a:pt x="116" y="1856"/>
                    <a:pt x="723" y="2390"/>
                    <a:pt x="1459" y="2390"/>
                  </a:cubicBezTo>
                  <a:cubicBezTo>
                    <a:pt x="2210" y="2390"/>
                    <a:pt x="2845" y="1798"/>
                    <a:pt x="2902" y="1047"/>
                  </a:cubicBezTo>
                  <a:cubicBezTo>
                    <a:pt x="2917" y="975"/>
                    <a:pt x="2874" y="903"/>
                    <a:pt x="2830" y="860"/>
                  </a:cubicBezTo>
                  <a:cubicBezTo>
                    <a:pt x="2339" y="455"/>
                    <a:pt x="1776" y="167"/>
                    <a:pt x="1185" y="8"/>
                  </a:cubicBezTo>
                  <a:cubicBezTo>
                    <a:pt x="1165" y="3"/>
                    <a:pt x="1145" y="1"/>
                    <a:pt x="1126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" name="Google Shape;15363;p85"/>
            <p:cNvSpPr/>
            <p:nvPr/>
          </p:nvSpPr>
          <p:spPr>
            <a:xfrm>
              <a:off x="5615562" y="3098149"/>
              <a:ext cx="76469" cy="61894"/>
            </a:xfrm>
            <a:custGeom>
              <a:avLst/>
              <a:gdLst/>
              <a:ahLst/>
              <a:cxnLst/>
              <a:rect l="l" t="t" r="r" b="b"/>
              <a:pathLst>
                <a:path w="2917" h="2361" extrusionOk="0">
                  <a:moveTo>
                    <a:pt x="1125" y="1"/>
                  </a:moveTo>
                  <a:cubicBezTo>
                    <a:pt x="1031" y="1"/>
                    <a:pt x="946" y="54"/>
                    <a:pt x="910" y="138"/>
                  </a:cubicBezTo>
                  <a:cubicBezTo>
                    <a:pt x="853" y="268"/>
                    <a:pt x="766" y="369"/>
                    <a:pt x="679" y="470"/>
                  </a:cubicBezTo>
                  <a:cubicBezTo>
                    <a:pt x="650" y="499"/>
                    <a:pt x="607" y="542"/>
                    <a:pt x="578" y="585"/>
                  </a:cubicBezTo>
                  <a:cubicBezTo>
                    <a:pt x="448" y="686"/>
                    <a:pt x="304" y="787"/>
                    <a:pt x="145" y="874"/>
                  </a:cubicBezTo>
                  <a:cubicBezTo>
                    <a:pt x="44" y="917"/>
                    <a:pt x="1" y="1018"/>
                    <a:pt x="15" y="1120"/>
                  </a:cubicBezTo>
                  <a:cubicBezTo>
                    <a:pt x="102" y="1755"/>
                    <a:pt x="593" y="2274"/>
                    <a:pt x="1242" y="2361"/>
                  </a:cubicBezTo>
                  <a:cubicBezTo>
                    <a:pt x="910" y="2173"/>
                    <a:pt x="708" y="1798"/>
                    <a:pt x="723" y="1423"/>
                  </a:cubicBezTo>
                  <a:lnTo>
                    <a:pt x="723" y="1076"/>
                  </a:lnTo>
                  <a:cubicBezTo>
                    <a:pt x="780" y="1033"/>
                    <a:pt x="838" y="990"/>
                    <a:pt x="896" y="946"/>
                  </a:cubicBezTo>
                  <a:cubicBezTo>
                    <a:pt x="1026" y="816"/>
                    <a:pt x="1141" y="686"/>
                    <a:pt x="1242" y="528"/>
                  </a:cubicBezTo>
                  <a:cubicBezTo>
                    <a:pt x="1704" y="672"/>
                    <a:pt x="2137" y="903"/>
                    <a:pt x="2498" y="1221"/>
                  </a:cubicBezTo>
                  <a:cubicBezTo>
                    <a:pt x="2542" y="1264"/>
                    <a:pt x="2657" y="1365"/>
                    <a:pt x="2801" y="1495"/>
                  </a:cubicBezTo>
                  <a:cubicBezTo>
                    <a:pt x="2859" y="1350"/>
                    <a:pt x="2888" y="1192"/>
                    <a:pt x="2902" y="1047"/>
                  </a:cubicBezTo>
                  <a:cubicBezTo>
                    <a:pt x="2917" y="975"/>
                    <a:pt x="2874" y="903"/>
                    <a:pt x="2830" y="860"/>
                  </a:cubicBezTo>
                  <a:cubicBezTo>
                    <a:pt x="2339" y="455"/>
                    <a:pt x="1776" y="167"/>
                    <a:pt x="1185" y="8"/>
                  </a:cubicBezTo>
                  <a:cubicBezTo>
                    <a:pt x="1164" y="3"/>
                    <a:pt x="1144" y="1"/>
                    <a:pt x="1125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" name="Google Shape;15364;p85"/>
            <p:cNvSpPr/>
            <p:nvPr/>
          </p:nvSpPr>
          <p:spPr>
            <a:xfrm>
              <a:off x="5596661" y="3191815"/>
              <a:ext cx="25743" cy="66639"/>
            </a:xfrm>
            <a:custGeom>
              <a:avLst/>
              <a:gdLst/>
              <a:ahLst/>
              <a:cxnLst/>
              <a:rect l="l" t="t" r="r" b="b"/>
              <a:pathLst>
                <a:path w="982" h="2542" extrusionOk="0">
                  <a:moveTo>
                    <a:pt x="116" y="1"/>
                  </a:moveTo>
                  <a:cubicBezTo>
                    <a:pt x="43" y="116"/>
                    <a:pt x="0" y="246"/>
                    <a:pt x="0" y="390"/>
                  </a:cubicBezTo>
                  <a:lnTo>
                    <a:pt x="0" y="2310"/>
                  </a:lnTo>
                  <a:cubicBezTo>
                    <a:pt x="0" y="2440"/>
                    <a:pt x="116" y="2541"/>
                    <a:pt x="246" y="2541"/>
                  </a:cubicBezTo>
                  <a:lnTo>
                    <a:pt x="967" y="2541"/>
                  </a:lnTo>
                  <a:lnTo>
                    <a:pt x="982" y="1256"/>
                  </a:lnTo>
                  <a:cubicBezTo>
                    <a:pt x="982" y="997"/>
                    <a:pt x="866" y="751"/>
                    <a:pt x="693" y="564"/>
                  </a:cubicBezTo>
                  <a:lnTo>
                    <a:pt x="116" y="1"/>
                  </a:lnTo>
                  <a:close/>
                </a:path>
              </a:pathLst>
            </a:custGeom>
            <a:solidFill>
              <a:srgbClr val="A9BA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" name="Google Shape;15365;p85"/>
            <p:cNvSpPr/>
            <p:nvPr/>
          </p:nvSpPr>
          <p:spPr>
            <a:xfrm>
              <a:off x="5819174" y="2953416"/>
              <a:ext cx="114297" cy="114691"/>
            </a:xfrm>
            <a:custGeom>
              <a:avLst/>
              <a:gdLst/>
              <a:ahLst/>
              <a:cxnLst/>
              <a:rect l="l" t="t" r="r" b="b"/>
              <a:pathLst>
                <a:path w="4360" h="4375" extrusionOk="0">
                  <a:moveTo>
                    <a:pt x="2180" y="0"/>
                  </a:moveTo>
                  <a:cubicBezTo>
                    <a:pt x="982" y="0"/>
                    <a:pt x="0" y="982"/>
                    <a:pt x="0" y="2180"/>
                  </a:cubicBezTo>
                  <a:cubicBezTo>
                    <a:pt x="0" y="3393"/>
                    <a:pt x="982" y="4374"/>
                    <a:pt x="2180" y="4374"/>
                  </a:cubicBezTo>
                  <a:cubicBezTo>
                    <a:pt x="3393" y="4374"/>
                    <a:pt x="4360" y="3393"/>
                    <a:pt x="4360" y="2180"/>
                  </a:cubicBezTo>
                  <a:cubicBezTo>
                    <a:pt x="4360" y="982"/>
                    <a:pt x="3393" y="0"/>
                    <a:pt x="2180" y="0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" name="Google Shape;15366;p85"/>
            <p:cNvSpPr/>
            <p:nvPr/>
          </p:nvSpPr>
          <p:spPr>
            <a:xfrm>
              <a:off x="5838075" y="2972710"/>
              <a:ext cx="76469" cy="76076"/>
            </a:xfrm>
            <a:custGeom>
              <a:avLst/>
              <a:gdLst/>
              <a:ahLst/>
              <a:cxnLst/>
              <a:rect l="l" t="t" r="r" b="b"/>
              <a:pathLst>
                <a:path w="2917" h="2902" extrusionOk="0">
                  <a:moveTo>
                    <a:pt x="1459" y="0"/>
                  </a:moveTo>
                  <a:cubicBezTo>
                    <a:pt x="665" y="0"/>
                    <a:pt x="1" y="650"/>
                    <a:pt x="1" y="1444"/>
                  </a:cubicBezTo>
                  <a:cubicBezTo>
                    <a:pt x="1" y="2252"/>
                    <a:pt x="665" y="2902"/>
                    <a:pt x="1459" y="2902"/>
                  </a:cubicBezTo>
                  <a:cubicBezTo>
                    <a:pt x="2267" y="2902"/>
                    <a:pt x="2917" y="2252"/>
                    <a:pt x="2917" y="1444"/>
                  </a:cubicBezTo>
                  <a:cubicBezTo>
                    <a:pt x="2917" y="650"/>
                    <a:pt x="2267" y="0"/>
                    <a:pt x="14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" name="Google Shape;15367;p85"/>
            <p:cNvSpPr/>
            <p:nvPr/>
          </p:nvSpPr>
          <p:spPr>
            <a:xfrm>
              <a:off x="5685582" y="3095318"/>
              <a:ext cx="108242" cy="135872"/>
            </a:xfrm>
            <a:custGeom>
              <a:avLst/>
              <a:gdLst/>
              <a:ahLst/>
              <a:cxnLst/>
              <a:rect l="l" t="t" r="r" b="b"/>
              <a:pathLst>
                <a:path w="4129" h="5183" extrusionOk="0">
                  <a:moveTo>
                    <a:pt x="3479" y="1"/>
                  </a:moveTo>
                  <a:lnTo>
                    <a:pt x="722" y="2628"/>
                  </a:lnTo>
                  <a:cubicBezTo>
                    <a:pt x="506" y="2830"/>
                    <a:pt x="332" y="3075"/>
                    <a:pt x="203" y="3350"/>
                  </a:cubicBezTo>
                  <a:cubicBezTo>
                    <a:pt x="73" y="3653"/>
                    <a:pt x="0" y="3970"/>
                    <a:pt x="0" y="4288"/>
                  </a:cubicBezTo>
                  <a:lnTo>
                    <a:pt x="0" y="5183"/>
                  </a:lnTo>
                  <a:cubicBezTo>
                    <a:pt x="0" y="4923"/>
                    <a:pt x="102" y="4678"/>
                    <a:pt x="289" y="4504"/>
                  </a:cubicBezTo>
                  <a:lnTo>
                    <a:pt x="4129" y="650"/>
                  </a:lnTo>
                  <a:lnTo>
                    <a:pt x="3479" y="1"/>
                  </a:lnTo>
                  <a:close/>
                </a:path>
              </a:pathLst>
            </a:custGeom>
            <a:solidFill>
              <a:srgbClr val="A9BA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" name="Google Shape;15368;p85"/>
            <p:cNvSpPr/>
            <p:nvPr/>
          </p:nvSpPr>
          <p:spPr>
            <a:xfrm>
              <a:off x="5857396" y="2991637"/>
              <a:ext cx="38248" cy="38248"/>
            </a:xfrm>
            <a:custGeom>
              <a:avLst/>
              <a:gdLst/>
              <a:ahLst/>
              <a:cxnLst/>
              <a:rect l="l" t="t" r="r" b="b"/>
              <a:pathLst>
                <a:path w="1459" h="1459" extrusionOk="0">
                  <a:moveTo>
                    <a:pt x="722" y="0"/>
                  </a:moveTo>
                  <a:cubicBezTo>
                    <a:pt x="318" y="0"/>
                    <a:pt x="0" y="332"/>
                    <a:pt x="0" y="722"/>
                  </a:cubicBezTo>
                  <a:cubicBezTo>
                    <a:pt x="0" y="1126"/>
                    <a:pt x="318" y="1458"/>
                    <a:pt x="722" y="1458"/>
                  </a:cubicBezTo>
                  <a:cubicBezTo>
                    <a:pt x="1126" y="1458"/>
                    <a:pt x="1458" y="1126"/>
                    <a:pt x="1458" y="722"/>
                  </a:cubicBezTo>
                  <a:cubicBezTo>
                    <a:pt x="1458" y="332"/>
                    <a:pt x="1126" y="0"/>
                    <a:pt x="722" y="0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" name="Google Shape;15369;p85"/>
            <p:cNvSpPr/>
            <p:nvPr/>
          </p:nvSpPr>
          <p:spPr>
            <a:xfrm>
              <a:off x="5867986" y="2934384"/>
              <a:ext cx="87532" cy="82630"/>
            </a:xfrm>
            <a:custGeom>
              <a:avLst/>
              <a:gdLst/>
              <a:ahLst/>
              <a:cxnLst/>
              <a:rect l="l" t="t" r="r" b="b"/>
              <a:pathLst>
                <a:path w="3339" h="3152" extrusionOk="0">
                  <a:moveTo>
                    <a:pt x="2986" y="0"/>
                  </a:moveTo>
                  <a:cubicBezTo>
                    <a:pt x="2929" y="0"/>
                    <a:pt x="2869" y="23"/>
                    <a:pt x="2815" y="77"/>
                  </a:cubicBezTo>
                  <a:lnTo>
                    <a:pt x="145" y="2747"/>
                  </a:lnTo>
                  <a:cubicBezTo>
                    <a:pt x="0" y="2892"/>
                    <a:pt x="101" y="3151"/>
                    <a:pt x="318" y="3151"/>
                  </a:cubicBezTo>
                  <a:cubicBezTo>
                    <a:pt x="390" y="3151"/>
                    <a:pt x="448" y="3137"/>
                    <a:pt x="491" y="3079"/>
                  </a:cubicBezTo>
                  <a:lnTo>
                    <a:pt x="3162" y="423"/>
                  </a:lnTo>
                  <a:cubicBezTo>
                    <a:pt x="3339" y="246"/>
                    <a:pt x="3176" y="0"/>
                    <a:pt x="2986" y="0"/>
                  </a:cubicBez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" name="Google Shape;15370;p85"/>
            <p:cNvSpPr/>
            <p:nvPr/>
          </p:nvSpPr>
          <p:spPr>
            <a:xfrm>
              <a:off x="5916799" y="2937241"/>
              <a:ext cx="38248" cy="33214"/>
            </a:xfrm>
            <a:custGeom>
              <a:avLst/>
              <a:gdLst/>
              <a:ahLst/>
              <a:cxnLst/>
              <a:rect l="l" t="t" r="r" b="b"/>
              <a:pathLst>
                <a:path w="1459" h="1267" extrusionOk="0">
                  <a:moveTo>
                    <a:pt x="495" y="1"/>
                  </a:moveTo>
                  <a:cubicBezTo>
                    <a:pt x="298" y="1"/>
                    <a:pt x="104" y="113"/>
                    <a:pt x="1" y="300"/>
                  </a:cubicBezTo>
                  <a:lnTo>
                    <a:pt x="1" y="1021"/>
                  </a:lnTo>
                  <a:cubicBezTo>
                    <a:pt x="1" y="1151"/>
                    <a:pt x="116" y="1267"/>
                    <a:pt x="246" y="1267"/>
                  </a:cubicBezTo>
                  <a:lnTo>
                    <a:pt x="968" y="1267"/>
                  </a:lnTo>
                  <a:lnTo>
                    <a:pt x="1459" y="776"/>
                  </a:lnTo>
                  <a:cubicBezTo>
                    <a:pt x="1444" y="646"/>
                    <a:pt x="1343" y="545"/>
                    <a:pt x="1213" y="545"/>
                  </a:cubicBezTo>
                  <a:lnTo>
                    <a:pt x="722" y="545"/>
                  </a:lnTo>
                  <a:lnTo>
                    <a:pt x="722" y="54"/>
                  </a:lnTo>
                  <a:cubicBezTo>
                    <a:pt x="649" y="18"/>
                    <a:pt x="572" y="1"/>
                    <a:pt x="495" y="1"/>
                  </a:cubicBez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" name="Google Shape;15371;p85"/>
            <p:cNvSpPr/>
            <p:nvPr/>
          </p:nvSpPr>
          <p:spPr>
            <a:xfrm>
              <a:off x="5889430" y="2934384"/>
              <a:ext cx="63729" cy="60635"/>
            </a:xfrm>
            <a:custGeom>
              <a:avLst/>
              <a:gdLst/>
              <a:ahLst/>
              <a:cxnLst/>
              <a:rect l="l" t="t" r="r" b="b"/>
              <a:pathLst>
                <a:path w="2431" h="2313" extrusionOk="0">
                  <a:moveTo>
                    <a:pt x="2170" y="1"/>
                  </a:moveTo>
                  <a:cubicBezTo>
                    <a:pt x="2109" y="1"/>
                    <a:pt x="2048" y="26"/>
                    <a:pt x="1997" y="77"/>
                  </a:cubicBezTo>
                  <a:lnTo>
                    <a:pt x="178" y="1896"/>
                  </a:lnTo>
                  <a:cubicBezTo>
                    <a:pt x="0" y="2074"/>
                    <a:pt x="166" y="2312"/>
                    <a:pt x="357" y="2312"/>
                  </a:cubicBezTo>
                  <a:cubicBezTo>
                    <a:pt x="413" y="2312"/>
                    <a:pt x="472" y="2291"/>
                    <a:pt x="525" y="2242"/>
                  </a:cubicBezTo>
                  <a:lnTo>
                    <a:pt x="2344" y="423"/>
                  </a:lnTo>
                  <a:cubicBezTo>
                    <a:pt x="2430" y="322"/>
                    <a:pt x="2430" y="163"/>
                    <a:pt x="2344" y="77"/>
                  </a:cubicBezTo>
                  <a:cubicBezTo>
                    <a:pt x="2293" y="26"/>
                    <a:pt x="2232" y="1"/>
                    <a:pt x="2170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95" name="Google Shape;15372;p85"/>
          <p:cNvGrpSpPr/>
          <p:nvPr/>
        </p:nvGrpSpPr>
        <p:grpSpPr>
          <a:xfrm>
            <a:off x="886204" y="2531349"/>
            <a:ext cx="356891" cy="335709"/>
            <a:chOff x="874658" y="2914408"/>
            <a:chExt cx="356891" cy="335709"/>
          </a:xfrm>
        </p:grpSpPr>
        <p:sp>
          <p:nvSpPr>
            <p:cNvPr id="496" name="Google Shape;15373;p85"/>
            <p:cNvSpPr/>
            <p:nvPr/>
          </p:nvSpPr>
          <p:spPr>
            <a:xfrm>
              <a:off x="909472" y="2994285"/>
              <a:ext cx="287238" cy="177869"/>
            </a:xfrm>
            <a:custGeom>
              <a:avLst/>
              <a:gdLst/>
              <a:ahLst/>
              <a:cxnLst/>
              <a:rect l="l" t="t" r="r" b="b"/>
              <a:pathLst>
                <a:path w="10957" h="6785" extrusionOk="0">
                  <a:moveTo>
                    <a:pt x="0" y="0"/>
                  </a:moveTo>
                  <a:lnTo>
                    <a:pt x="0" y="6785"/>
                  </a:lnTo>
                  <a:lnTo>
                    <a:pt x="10957" y="6785"/>
                  </a:lnTo>
                  <a:lnTo>
                    <a:pt x="10957" y="0"/>
                  </a:lnTo>
                  <a:close/>
                </a:path>
              </a:pathLst>
            </a:custGeom>
            <a:solidFill>
              <a:srgbClr val="6D81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" name="Google Shape;15374;p85"/>
            <p:cNvSpPr/>
            <p:nvPr/>
          </p:nvSpPr>
          <p:spPr>
            <a:xfrm>
              <a:off x="874658" y="2914408"/>
              <a:ext cx="356891" cy="93902"/>
            </a:xfrm>
            <a:custGeom>
              <a:avLst/>
              <a:gdLst/>
              <a:ahLst/>
              <a:cxnLst/>
              <a:rect l="l" t="t" r="r" b="b"/>
              <a:pathLst>
                <a:path w="13614" h="3582" extrusionOk="0">
                  <a:moveTo>
                    <a:pt x="265" y="0"/>
                  </a:moveTo>
                  <a:cubicBezTo>
                    <a:pt x="117" y="0"/>
                    <a:pt x="0" y="125"/>
                    <a:pt x="0" y="276"/>
                  </a:cubicBezTo>
                  <a:lnTo>
                    <a:pt x="0" y="3293"/>
                  </a:lnTo>
                  <a:cubicBezTo>
                    <a:pt x="0" y="3451"/>
                    <a:pt x="130" y="3581"/>
                    <a:pt x="289" y="3581"/>
                  </a:cubicBezTo>
                  <a:lnTo>
                    <a:pt x="13339" y="3581"/>
                  </a:lnTo>
                  <a:cubicBezTo>
                    <a:pt x="13498" y="3581"/>
                    <a:pt x="13613" y="3451"/>
                    <a:pt x="13613" y="3293"/>
                  </a:cubicBezTo>
                  <a:lnTo>
                    <a:pt x="13613" y="276"/>
                  </a:lnTo>
                  <a:cubicBezTo>
                    <a:pt x="13613" y="117"/>
                    <a:pt x="13498" y="1"/>
                    <a:pt x="13339" y="1"/>
                  </a:cubicBezTo>
                  <a:lnTo>
                    <a:pt x="289" y="1"/>
                  </a:lnTo>
                  <a:cubicBezTo>
                    <a:pt x="281" y="1"/>
                    <a:pt x="273" y="0"/>
                    <a:pt x="265" y="0"/>
                  </a:cubicBezTo>
                  <a:close/>
                </a:path>
              </a:pathLst>
            </a:custGeom>
            <a:solidFill>
              <a:srgbClr val="8B9D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" name="Google Shape;15375;p85"/>
            <p:cNvSpPr/>
            <p:nvPr/>
          </p:nvSpPr>
          <p:spPr>
            <a:xfrm>
              <a:off x="1211442" y="2914434"/>
              <a:ext cx="20107" cy="93876"/>
            </a:xfrm>
            <a:custGeom>
              <a:avLst/>
              <a:gdLst/>
              <a:ahLst/>
              <a:cxnLst/>
              <a:rect l="l" t="t" r="r" b="b"/>
              <a:pathLst>
                <a:path w="767" h="3581" extrusionOk="0">
                  <a:moveTo>
                    <a:pt x="1" y="0"/>
                  </a:moveTo>
                  <a:lnTo>
                    <a:pt x="1" y="3580"/>
                  </a:lnTo>
                  <a:lnTo>
                    <a:pt x="492" y="3580"/>
                  </a:lnTo>
                  <a:cubicBezTo>
                    <a:pt x="651" y="3580"/>
                    <a:pt x="766" y="3450"/>
                    <a:pt x="766" y="3292"/>
                  </a:cubicBezTo>
                  <a:lnTo>
                    <a:pt x="766" y="275"/>
                  </a:lnTo>
                  <a:cubicBezTo>
                    <a:pt x="766" y="116"/>
                    <a:pt x="651" y="0"/>
                    <a:pt x="492" y="0"/>
                  </a:cubicBez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" name="Google Shape;15376;p85"/>
            <p:cNvSpPr/>
            <p:nvPr/>
          </p:nvSpPr>
          <p:spPr>
            <a:xfrm>
              <a:off x="874658" y="2914408"/>
              <a:ext cx="20081" cy="93902"/>
            </a:xfrm>
            <a:custGeom>
              <a:avLst/>
              <a:gdLst/>
              <a:ahLst/>
              <a:cxnLst/>
              <a:rect l="l" t="t" r="r" b="b"/>
              <a:pathLst>
                <a:path w="766" h="3582" extrusionOk="0">
                  <a:moveTo>
                    <a:pt x="265" y="0"/>
                  </a:moveTo>
                  <a:cubicBezTo>
                    <a:pt x="117" y="0"/>
                    <a:pt x="0" y="125"/>
                    <a:pt x="0" y="276"/>
                  </a:cubicBezTo>
                  <a:lnTo>
                    <a:pt x="0" y="3293"/>
                  </a:lnTo>
                  <a:cubicBezTo>
                    <a:pt x="0" y="3451"/>
                    <a:pt x="130" y="3581"/>
                    <a:pt x="289" y="3581"/>
                  </a:cubicBezTo>
                  <a:lnTo>
                    <a:pt x="765" y="3581"/>
                  </a:lnTo>
                  <a:lnTo>
                    <a:pt x="765" y="1"/>
                  </a:lnTo>
                  <a:lnTo>
                    <a:pt x="289" y="1"/>
                  </a:lnTo>
                  <a:cubicBezTo>
                    <a:pt x="281" y="1"/>
                    <a:pt x="273" y="0"/>
                    <a:pt x="265" y="0"/>
                  </a:cubicBez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" name="Google Shape;15377;p85"/>
            <p:cNvSpPr/>
            <p:nvPr/>
          </p:nvSpPr>
          <p:spPr>
            <a:xfrm>
              <a:off x="1171333" y="2945079"/>
              <a:ext cx="34080" cy="34079"/>
            </a:xfrm>
            <a:custGeom>
              <a:avLst/>
              <a:gdLst/>
              <a:ahLst/>
              <a:cxnLst/>
              <a:rect l="l" t="t" r="r" b="b"/>
              <a:pathLst>
                <a:path w="1300" h="1300" extrusionOk="0">
                  <a:moveTo>
                    <a:pt x="650" y="1"/>
                  </a:moveTo>
                  <a:cubicBezTo>
                    <a:pt x="290" y="1"/>
                    <a:pt x="1" y="289"/>
                    <a:pt x="1" y="650"/>
                  </a:cubicBezTo>
                  <a:cubicBezTo>
                    <a:pt x="1" y="1011"/>
                    <a:pt x="290" y="1300"/>
                    <a:pt x="650" y="1300"/>
                  </a:cubicBezTo>
                  <a:cubicBezTo>
                    <a:pt x="1011" y="1300"/>
                    <a:pt x="1300" y="1011"/>
                    <a:pt x="1300" y="650"/>
                  </a:cubicBezTo>
                  <a:cubicBezTo>
                    <a:pt x="1300" y="289"/>
                    <a:pt x="1011" y="1"/>
                    <a:pt x="650" y="1"/>
                  </a:cubicBez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" name="Google Shape;15378;p85"/>
            <p:cNvSpPr/>
            <p:nvPr/>
          </p:nvSpPr>
          <p:spPr>
            <a:xfrm>
              <a:off x="1113451" y="2945079"/>
              <a:ext cx="34080" cy="34079"/>
            </a:xfrm>
            <a:custGeom>
              <a:avLst/>
              <a:gdLst/>
              <a:ahLst/>
              <a:cxnLst/>
              <a:rect l="l" t="t" r="r" b="b"/>
              <a:pathLst>
                <a:path w="1300" h="1300" extrusionOk="0">
                  <a:moveTo>
                    <a:pt x="650" y="1"/>
                  </a:moveTo>
                  <a:cubicBezTo>
                    <a:pt x="289" y="1"/>
                    <a:pt x="0" y="289"/>
                    <a:pt x="0" y="650"/>
                  </a:cubicBezTo>
                  <a:cubicBezTo>
                    <a:pt x="0" y="1011"/>
                    <a:pt x="289" y="1300"/>
                    <a:pt x="650" y="1300"/>
                  </a:cubicBezTo>
                  <a:cubicBezTo>
                    <a:pt x="1011" y="1300"/>
                    <a:pt x="1299" y="1011"/>
                    <a:pt x="1299" y="650"/>
                  </a:cubicBezTo>
                  <a:cubicBezTo>
                    <a:pt x="1299" y="289"/>
                    <a:pt x="1011" y="1"/>
                    <a:pt x="650" y="1"/>
                  </a:cubicBez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" name="Google Shape;15379;p85"/>
            <p:cNvSpPr/>
            <p:nvPr/>
          </p:nvSpPr>
          <p:spPr>
            <a:xfrm>
              <a:off x="898488" y="2956824"/>
              <a:ext cx="197582" cy="10617"/>
            </a:xfrm>
            <a:custGeom>
              <a:avLst/>
              <a:gdLst/>
              <a:ahLst/>
              <a:cxnLst/>
              <a:rect l="l" t="t" r="r" b="b"/>
              <a:pathLst>
                <a:path w="7537" h="405" extrusionOk="0">
                  <a:moveTo>
                    <a:pt x="275" y="0"/>
                  </a:moveTo>
                  <a:cubicBezTo>
                    <a:pt x="5" y="0"/>
                    <a:pt x="1" y="405"/>
                    <a:pt x="261" y="405"/>
                  </a:cubicBezTo>
                  <a:cubicBezTo>
                    <a:pt x="266" y="405"/>
                    <a:pt x="270" y="405"/>
                    <a:pt x="275" y="404"/>
                  </a:cubicBezTo>
                  <a:lnTo>
                    <a:pt x="7262" y="404"/>
                  </a:lnTo>
                  <a:cubicBezTo>
                    <a:pt x="7536" y="404"/>
                    <a:pt x="7536" y="0"/>
                    <a:pt x="7262" y="0"/>
                  </a:cubicBezTo>
                  <a:close/>
                </a:path>
              </a:pathLst>
            </a:custGeom>
            <a:solidFill>
              <a:srgbClr val="6D81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" name="Google Shape;15380;p85"/>
            <p:cNvSpPr/>
            <p:nvPr/>
          </p:nvSpPr>
          <p:spPr>
            <a:xfrm>
              <a:off x="874658" y="3035154"/>
              <a:ext cx="356891" cy="94243"/>
            </a:xfrm>
            <a:custGeom>
              <a:avLst/>
              <a:gdLst/>
              <a:ahLst/>
              <a:cxnLst/>
              <a:rect l="l" t="t" r="r" b="b"/>
              <a:pathLst>
                <a:path w="13614" h="3595" extrusionOk="0">
                  <a:moveTo>
                    <a:pt x="289" y="0"/>
                  </a:moveTo>
                  <a:cubicBezTo>
                    <a:pt x="130" y="0"/>
                    <a:pt x="0" y="130"/>
                    <a:pt x="0" y="289"/>
                  </a:cubicBezTo>
                  <a:lnTo>
                    <a:pt x="0" y="3306"/>
                  </a:lnTo>
                  <a:cubicBezTo>
                    <a:pt x="0" y="3465"/>
                    <a:pt x="130" y="3595"/>
                    <a:pt x="289" y="3595"/>
                  </a:cubicBezTo>
                  <a:lnTo>
                    <a:pt x="13339" y="3595"/>
                  </a:lnTo>
                  <a:cubicBezTo>
                    <a:pt x="13498" y="3595"/>
                    <a:pt x="13613" y="3465"/>
                    <a:pt x="13613" y="3306"/>
                  </a:cubicBezTo>
                  <a:lnTo>
                    <a:pt x="13613" y="289"/>
                  </a:lnTo>
                  <a:cubicBezTo>
                    <a:pt x="13613" y="130"/>
                    <a:pt x="13498" y="0"/>
                    <a:pt x="13339" y="0"/>
                  </a:cubicBezTo>
                  <a:close/>
                </a:path>
              </a:pathLst>
            </a:custGeom>
            <a:solidFill>
              <a:srgbClr val="8B9D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" name="Google Shape;15381;p85"/>
            <p:cNvSpPr/>
            <p:nvPr/>
          </p:nvSpPr>
          <p:spPr>
            <a:xfrm>
              <a:off x="1211442" y="3035154"/>
              <a:ext cx="20107" cy="94243"/>
            </a:xfrm>
            <a:custGeom>
              <a:avLst/>
              <a:gdLst/>
              <a:ahLst/>
              <a:cxnLst/>
              <a:rect l="l" t="t" r="r" b="b"/>
              <a:pathLst>
                <a:path w="767" h="3595" extrusionOk="0">
                  <a:moveTo>
                    <a:pt x="1" y="0"/>
                  </a:moveTo>
                  <a:lnTo>
                    <a:pt x="1" y="3595"/>
                  </a:lnTo>
                  <a:lnTo>
                    <a:pt x="492" y="3595"/>
                  </a:lnTo>
                  <a:cubicBezTo>
                    <a:pt x="651" y="3595"/>
                    <a:pt x="766" y="3465"/>
                    <a:pt x="766" y="3306"/>
                  </a:cubicBezTo>
                  <a:lnTo>
                    <a:pt x="766" y="289"/>
                  </a:lnTo>
                  <a:cubicBezTo>
                    <a:pt x="766" y="130"/>
                    <a:pt x="651" y="0"/>
                    <a:pt x="492" y="0"/>
                  </a:cubicBez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" name="Google Shape;15382;p85"/>
            <p:cNvSpPr/>
            <p:nvPr/>
          </p:nvSpPr>
          <p:spPr>
            <a:xfrm>
              <a:off x="874658" y="3035154"/>
              <a:ext cx="20081" cy="94243"/>
            </a:xfrm>
            <a:custGeom>
              <a:avLst/>
              <a:gdLst/>
              <a:ahLst/>
              <a:cxnLst/>
              <a:rect l="l" t="t" r="r" b="b"/>
              <a:pathLst>
                <a:path w="766" h="3595" extrusionOk="0">
                  <a:moveTo>
                    <a:pt x="289" y="0"/>
                  </a:moveTo>
                  <a:cubicBezTo>
                    <a:pt x="130" y="0"/>
                    <a:pt x="0" y="130"/>
                    <a:pt x="0" y="289"/>
                  </a:cubicBezTo>
                  <a:lnTo>
                    <a:pt x="0" y="3306"/>
                  </a:lnTo>
                  <a:cubicBezTo>
                    <a:pt x="0" y="3465"/>
                    <a:pt x="130" y="3595"/>
                    <a:pt x="289" y="3595"/>
                  </a:cubicBezTo>
                  <a:lnTo>
                    <a:pt x="765" y="3595"/>
                  </a:lnTo>
                  <a:lnTo>
                    <a:pt x="765" y="0"/>
                  </a:ln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" name="Google Shape;15383;p85"/>
            <p:cNvSpPr/>
            <p:nvPr/>
          </p:nvSpPr>
          <p:spPr>
            <a:xfrm>
              <a:off x="1171333" y="3066167"/>
              <a:ext cx="34080" cy="34106"/>
            </a:xfrm>
            <a:custGeom>
              <a:avLst/>
              <a:gdLst/>
              <a:ahLst/>
              <a:cxnLst/>
              <a:rect l="l" t="t" r="r" b="b"/>
              <a:pathLst>
                <a:path w="1300" h="1301" extrusionOk="0">
                  <a:moveTo>
                    <a:pt x="650" y="1"/>
                  </a:moveTo>
                  <a:cubicBezTo>
                    <a:pt x="290" y="1"/>
                    <a:pt x="1" y="290"/>
                    <a:pt x="1" y="651"/>
                  </a:cubicBezTo>
                  <a:cubicBezTo>
                    <a:pt x="1" y="1011"/>
                    <a:pt x="290" y="1300"/>
                    <a:pt x="650" y="1300"/>
                  </a:cubicBezTo>
                  <a:cubicBezTo>
                    <a:pt x="1011" y="1300"/>
                    <a:pt x="1300" y="1011"/>
                    <a:pt x="1300" y="651"/>
                  </a:cubicBezTo>
                  <a:cubicBezTo>
                    <a:pt x="1300" y="290"/>
                    <a:pt x="1011" y="1"/>
                    <a:pt x="650" y="1"/>
                  </a:cubicBez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" name="Google Shape;15384;p85"/>
            <p:cNvSpPr/>
            <p:nvPr/>
          </p:nvSpPr>
          <p:spPr>
            <a:xfrm>
              <a:off x="1113451" y="3066167"/>
              <a:ext cx="34080" cy="34106"/>
            </a:xfrm>
            <a:custGeom>
              <a:avLst/>
              <a:gdLst/>
              <a:ahLst/>
              <a:cxnLst/>
              <a:rect l="l" t="t" r="r" b="b"/>
              <a:pathLst>
                <a:path w="1300" h="1301" extrusionOk="0">
                  <a:moveTo>
                    <a:pt x="650" y="1"/>
                  </a:moveTo>
                  <a:cubicBezTo>
                    <a:pt x="289" y="1"/>
                    <a:pt x="0" y="290"/>
                    <a:pt x="0" y="651"/>
                  </a:cubicBezTo>
                  <a:cubicBezTo>
                    <a:pt x="0" y="1011"/>
                    <a:pt x="289" y="1300"/>
                    <a:pt x="650" y="1300"/>
                  </a:cubicBezTo>
                  <a:cubicBezTo>
                    <a:pt x="1011" y="1300"/>
                    <a:pt x="1299" y="1011"/>
                    <a:pt x="1299" y="651"/>
                  </a:cubicBezTo>
                  <a:cubicBezTo>
                    <a:pt x="1299" y="290"/>
                    <a:pt x="1011" y="1"/>
                    <a:pt x="650" y="1"/>
                  </a:cubicBez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" name="Google Shape;15385;p85"/>
            <p:cNvSpPr/>
            <p:nvPr/>
          </p:nvSpPr>
          <p:spPr>
            <a:xfrm>
              <a:off x="898488" y="3077544"/>
              <a:ext cx="197582" cy="10984"/>
            </a:xfrm>
            <a:custGeom>
              <a:avLst/>
              <a:gdLst/>
              <a:ahLst/>
              <a:cxnLst/>
              <a:rect l="l" t="t" r="r" b="b"/>
              <a:pathLst>
                <a:path w="7537" h="419" extrusionOk="0">
                  <a:moveTo>
                    <a:pt x="275" y="0"/>
                  </a:moveTo>
                  <a:cubicBezTo>
                    <a:pt x="1" y="0"/>
                    <a:pt x="1" y="419"/>
                    <a:pt x="275" y="419"/>
                  </a:cubicBezTo>
                  <a:lnTo>
                    <a:pt x="7262" y="419"/>
                  </a:lnTo>
                  <a:cubicBezTo>
                    <a:pt x="7536" y="419"/>
                    <a:pt x="7536" y="0"/>
                    <a:pt x="7262" y="0"/>
                  </a:cubicBez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" name="Google Shape;15386;p85"/>
            <p:cNvSpPr/>
            <p:nvPr/>
          </p:nvSpPr>
          <p:spPr>
            <a:xfrm>
              <a:off x="874658" y="3155874"/>
              <a:ext cx="356891" cy="94243"/>
            </a:xfrm>
            <a:custGeom>
              <a:avLst/>
              <a:gdLst/>
              <a:ahLst/>
              <a:cxnLst/>
              <a:rect l="l" t="t" r="r" b="b"/>
              <a:pathLst>
                <a:path w="13614" h="3595" extrusionOk="0">
                  <a:moveTo>
                    <a:pt x="289" y="0"/>
                  </a:moveTo>
                  <a:cubicBezTo>
                    <a:pt x="130" y="0"/>
                    <a:pt x="0" y="130"/>
                    <a:pt x="0" y="289"/>
                  </a:cubicBezTo>
                  <a:lnTo>
                    <a:pt x="0" y="3306"/>
                  </a:lnTo>
                  <a:cubicBezTo>
                    <a:pt x="0" y="3465"/>
                    <a:pt x="130" y="3595"/>
                    <a:pt x="289" y="3595"/>
                  </a:cubicBezTo>
                  <a:lnTo>
                    <a:pt x="13339" y="3595"/>
                  </a:lnTo>
                  <a:cubicBezTo>
                    <a:pt x="13498" y="3595"/>
                    <a:pt x="13613" y="3465"/>
                    <a:pt x="13613" y="3306"/>
                  </a:cubicBezTo>
                  <a:lnTo>
                    <a:pt x="13613" y="289"/>
                  </a:lnTo>
                  <a:cubicBezTo>
                    <a:pt x="13613" y="130"/>
                    <a:pt x="13498" y="0"/>
                    <a:pt x="13339" y="0"/>
                  </a:cubicBezTo>
                  <a:close/>
                </a:path>
              </a:pathLst>
            </a:custGeom>
            <a:solidFill>
              <a:srgbClr val="8B9D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" name="Google Shape;15387;p85"/>
            <p:cNvSpPr/>
            <p:nvPr/>
          </p:nvSpPr>
          <p:spPr>
            <a:xfrm>
              <a:off x="1211442" y="3155874"/>
              <a:ext cx="20107" cy="94243"/>
            </a:xfrm>
            <a:custGeom>
              <a:avLst/>
              <a:gdLst/>
              <a:ahLst/>
              <a:cxnLst/>
              <a:rect l="l" t="t" r="r" b="b"/>
              <a:pathLst>
                <a:path w="767" h="3595" extrusionOk="0">
                  <a:moveTo>
                    <a:pt x="1" y="0"/>
                  </a:moveTo>
                  <a:lnTo>
                    <a:pt x="1" y="3595"/>
                  </a:lnTo>
                  <a:lnTo>
                    <a:pt x="492" y="3595"/>
                  </a:lnTo>
                  <a:cubicBezTo>
                    <a:pt x="651" y="3595"/>
                    <a:pt x="766" y="3465"/>
                    <a:pt x="766" y="3306"/>
                  </a:cubicBezTo>
                  <a:lnTo>
                    <a:pt x="766" y="289"/>
                  </a:lnTo>
                  <a:cubicBezTo>
                    <a:pt x="766" y="130"/>
                    <a:pt x="651" y="0"/>
                    <a:pt x="492" y="0"/>
                  </a:cubicBez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" name="Google Shape;15388;p85"/>
            <p:cNvSpPr/>
            <p:nvPr/>
          </p:nvSpPr>
          <p:spPr>
            <a:xfrm>
              <a:off x="874658" y="3155874"/>
              <a:ext cx="20081" cy="94243"/>
            </a:xfrm>
            <a:custGeom>
              <a:avLst/>
              <a:gdLst/>
              <a:ahLst/>
              <a:cxnLst/>
              <a:rect l="l" t="t" r="r" b="b"/>
              <a:pathLst>
                <a:path w="766" h="3595" extrusionOk="0">
                  <a:moveTo>
                    <a:pt x="289" y="0"/>
                  </a:moveTo>
                  <a:cubicBezTo>
                    <a:pt x="130" y="0"/>
                    <a:pt x="0" y="130"/>
                    <a:pt x="0" y="289"/>
                  </a:cubicBezTo>
                  <a:lnTo>
                    <a:pt x="0" y="3306"/>
                  </a:lnTo>
                  <a:cubicBezTo>
                    <a:pt x="0" y="3465"/>
                    <a:pt x="130" y="3595"/>
                    <a:pt x="289" y="3595"/>
                  </a:cubicBezTo>
                  <a:lnTo>
                    <a:pt x="765" y="3595"/>
                  </a:lnTo>
                  <a:lnTo>
                    <a:pt x="765" y="0"/>
                  </a:ln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" name="Google Shape;15389;p85"/>
            <p:cNvSpPr/>
            <p:nvPr/>
          </p:nvSpPr>
          <p:spPr>
            <a:xfrm>
              <a:off x="1171333" y="3186887"/>
              <a:ext cx="34080" cy="34106"/>
            </a:xfrm>
            <a:custGeom>
              <a:avLst/>
              <a:gdLst/>
              <a:ahLst/>
              <a:cxnLst/>
              <a:rect l="l" t="t" r="r" b="b"/>
              <a:pathLst>
                <a:path w="1300" h="1301" extrusionOk="0">
                  <a:moveTo>
                    <a:pt x="650" y="1"/>
                  </a:moveTo>
                  <a:cubicBezTo>
                    <a:pt x="290" y="1"/>
                    <a:pt x="1" y="290"/>
                    <a:pt x="1" y="650"/>
                  </a:cubicBezTo>
                  <a:cubicBezTo>
                    <a:pt x="1" y="1011"/>
                    <a:pt x="290" y="1300"/>
                    <a:pt x="650" y="1300"/>
                  </a:cubicBezTo>
                  <a:cubicBezTo>
                    <a:pt x="1011" y="1300"/>
                    <a:pt x="1300" y="1011"/>
                    <a:pt x="1300" y="650"/>
                  </a:cubicBezTo>
                  <a:cubicBezTo>
                    <a:pt x="1300" y="290"/>
                    <a:pt x="1011" y="1"/>
                    <a:pt x="650" y="1"/>
                  </a:cubicBez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" name="Google Shape;15390;p85"/>
            <p:cNvSpPr/>
            <p:nvPr/>
          </p:nvSpPr>
          <p:spPr>
            <a:xfrm>
              <a:off x="1113451" y="3186887"/>
              <a:ext cx="34080" cy="34106"/>
            </a:xfrm>
            <a:custGeom>
              <a:avLst/>
              <a:gdLst/>
              <a:ahLst/>
              <a:cxnLst/>
              <a:rect l="l" t="t" r="r" b="b"/>
              <a:pathLst>
                <a:path w="1300" h="1301" extrusionOk="0">
                  <a:moveTo>
                    <a:pt x="650" y="1"/>
                  </a:moveTo>
                  <a:cubicBezTo>
                    <a:pt x="289" y="1"/>
                    <a:pt x="0" y="290"/>
                    <a:pt x="0" y="650"/>
                  </a:cubicBezTo>
                  <a:cubicBezTo>
                    <a:pt x="0" y="1011"/>
                    <a:pt x="289" y="1300"/>
                    <a:pt x="650" y="1300"/>
                  </a:cubicBezTo>
                  <a:cubicBezTo>
                    <a:pt x="1011" y="1300"/>
                    <a:pt x="1299" y="1011"/>
                    <a:pt x="1299" y="650"/>
                  </a:cubicBezTo>
                  <a:cubicBezTo>
                    <a:pt x="1299" y="290"/>
                    <a:pt x="1011" y="1"/>
                    <a:pt x="650" y="1"/>
                  </a:cubicBez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" name="Google Shape;15391;p85"/>
            <p:cNvSpPr/>
            <p:nvPr/>
          </p:nvSpPr>
          <p:spPr>
            <a:xfrm>
              <a:off x="898488" y="3198631"/>
              <a:ext cx="197582" cy="10617"/>
            </a:xfrm>
            <a:custGeom>
              <a:avLst/>
              <a:gdLst/>
              <a:ahLst/>
              <a:cxnLst/>
              <a:rect l="l" t="t" r="r" b="b"/>
              <a:pathLst>
                <a:path w="7537" h="405" extrusionOk="0">
                  <a:moveTo>
                    <a:pt x="275" y="0"/>
                  </a:moveTo>
                  <a:cubicBezTo>
                    <a:pt x="1" y="0"/>
                    <a:pt x="1" y="405"/>
                    <a:pt x="275" y="405"/>
                  </a:cubicBezTo>
                  <a:lnTo>
                    <a:pt x="7262" y="405"/>
                  </a:lnTo>
                  <a:cubicBezTo>
                    <a:pt x="7536" y="405"/>
                    <a:pt x="7536" y="0"/>
                    <a:pt x="7262" y="0"/>
                  </a:cubicBezTo>
                  <a:close/>
                </a:path>
              </a:pathLst>
            </a:custGeom>
            <a:solidFill>
              <a:srgbClr val="6D81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" name="Google Shape;15392;p85"/>
            <p:cNvSpPr/>
            <p:nvPr/>
          </p:nvSpPr>
          <p:spPr>
            <a:xfrm>
              <a:off x="898488" y="3094924"/>
              <a:ext cx="30305" cy="10643"/>
            </a:xfrm>
            <a:custGeom>
              <a:avLst/>
              <a:gdLst/>
              <a:ahLst/>
              <a:cxnLst/>
              <a:rect l="l" t="t" r="r" b="b"/>
              <a:pathLst>
                <a:path w="1156" h="406" extrusionOk="0">
                  <a:moveTo>
                    <a:pt x="261" y="1"/>
                  </a:moveTo>
                  <a:cubicBezTo>
                    <a:pt x="1" y="1"/>
                    <a:pt x="5" y="405"/>
                    <a:pt x="275" y="405"/>
                  </a:cubicBezTo>
                  <a:lnTo>
                    <a:pt x="881" y="405"/>
                  </a:lnTo>
                  <a:cubicBezTo>
                    <a:pt x="1156" y="405"/>
                    <a:pt x="1156" y="1"/>
                    <a:pt x="881" y="1"/>
                  </a:cubicBezTo>
                  <a:lnTo>
                    <a:pt x="275" y="1"/>
                  </a:lnTo>
                  <a:cubicBezTo>
                    <a:pt x="270" y="1"/>
                    <a:pt x="266" y="1"/>
                    <a:pt x="261" y="1"/>
                  </a:cubicBez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16" name="Google Shape;15393;p85"/>
          <p:cNvGrpSpPr/>
          <p:nvPr/>
        </p:nvGrpSpPr>
        <p:grpSpPr>
          <a:xfrm>
            <a:off x="4242458" y="2546134"/>
            <a:ext cx="308813" cy="306165"/>
            <a:chOff x="4230912" y="2929193"/>
            <a:chExt cx="308813" cy="306165"/>
          </a:xfrm>
        </p:grpSpPr>
        <p:sp>
          <p:nvSpPr>
            <p:cNvPr id="517" name="Google Shape;15394;p85"/>
            <p:cNvSpPr/>
            <p:nvPr/>
          </p:nvSpPr>
          <p:spPr>
            <a:xfrm>
              <a:off x="4425427" y="2976878"/>
              <a:ext cx="114297" cy="258113"/>
            </a:xfrm>
            <a:custGeom>
              <a:avLst/>
              <a:gdLst/>
              <a:ahLst/>
              <a:cxnLst/>
              <a:rect l="l" t="t" r="r" b="b"/>
              <a:pathLst>
                <a:path w="4360" h="9846" extrusionOk="0">
                  <a:moveTo>
                    <a:pt x="0" y="0"/>
                  </a:moveTo>
                  <a:lnTo>
                    <a:pt x="0" y="9845"/>
                  </a:lnTo>
                  <a:lnTo>
                    <a:pt x="1213" y="9845"/>
                  </a:lnTo>
                  <a:cubicBezTo>
                    <a:pt x="1285" y="9845"/>
                    <a:pt x="1357" y="9787"/>
                    <a:pt x="1386" y="9715"/>
                  </a:cubicBezTo>
                  <a:lnTo>
                    <a:pt x="2584" y="5847"/>
                  </a:lnTo>
                  <a:lnTo>
                    <a:pt x="4317" y="246"/>
                  </a:lnTo>
                  <a:cubicBezTo>
                    <a:pt x="4360" y="130"/>
                    <a:pt x="4273" y="0"/>
                    <a:pt x="4143" y="0"/>
                  </a:cubicBez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" name="Google Shape;15395;p85"/>
            <p:cNvSpPr/>
            <p:nvPr/>
          </p:nvSpPr>
          <p:spPr>
            <a:xfrm>
              <a:off x="4425427" y="2976878"/>
              <a:ext cx="93116" cy="258480"/>
            </a:xfrm>
            <a:custGeom>
              <a:avLst/>
              <a:gdLst/>
              <a:ahLst/>
              <a:cxnLst/>
              <a:rect l="l" t="t" r="r" b="b"/>
              <a:pathLst>
                <a:path w="3552" h="9860" extrusionOk="0">
                  <a:moveTo>
                    <a:pt x="0" y="0"/>
                  </a:moveTo>
                  <a:lnTo>
                    <a:pt x="0" y="9860"/>
                  </a:lnTo>
                  <a:lnTo>
                    <a:pt x="1213" y="9860"/>
                  </a:lnTo>
                  <a:cubicBezTo>
                    <a:pt x="1285" y="9845"/>
                    <a:pt x="1357" y="9802"/>
                    <a:pt x="1386" y="9715"/>
                  </a:cubicBezTo>
                  <a:lnTo>
                    <a:pt x="2584" y="5847"/>
                  </a:lnTo>
                  <a:lnTo>
                    <a:pt x="3551" y="0"/>
                  </a:ln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" name="Google Shape;15396;p85"/>
            <p:cNvSpPr/>
            <p:nvPr/>
          </p:nvSpPr>
          <p:spPr>
            <a:xfrm>
              <a:off x="4404613" y="2962879"/>
              <a:ext cx="100299" cy="272479"/>
            </a:xfrm>
            <a:custGeom>
              <a:avLst/>
              <a:gdLst/>
              <a:ahLst/>
              <a:cxnLst/>
              <a:rect l="l" t="t" r="r" b="b"/>
              <a:pathLst>
                <a:path w="3826" h="10394" extrusionOk="0">
                  <a:moveTo>
                    <a:pt x="0" y="0"/>
                  </a:moveTo>
                  <a:lnTo>
                    <a:pt x="0" y="10394"/>
                  </a:lnTo>
                  <a:lnTo>
                    <a:pt x="1993" y="10394"/>
                  </a:lnTo>
                  <a:cubicBezTo>
                    <a:pt x="2079" y="10394"/>
                    <a:pt x="2151" y="10321"/>
                    <a:pt x="2166" y="10235"/>
                  </a:cubicBezTo>
                  <a:lnTo>
                    <a:pt x="2729" y="6770"/>
                  </a:lnTo>
                  <a:lnTo>
                    <a:pt x="3811" y="231"/>
                  </a:lnTo>
                  <a:cubicBezTo>
                    <a:pt x="3826" y="116"/>
                    <a:pt x="3739" y="15"/>
                    <a:pt x="3624" y="0"/>
                  </a:cubicBez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" name="Google Shape;15397;p85"/>
            <p:cNvSpPr/>
            <p:nvPr/>
          </p:nvSpPr>
          <p:spPr>
            <a:xfrm>
              <a:off x="4404613" y="2962879"/>
              <a:ext cx="71934" cy="272479"/>
            </a:xfrm>
            <a:custGeom>
              <a:avLst/>
              <a:gdLst/>
              <a:ahLst/>
              <a:cxnLst/>
              <a:rect l="l" t="t" r="r" b="b"/>
              <a:pathLst>
                <a:path w="2744" h="10394" extrusionOk="0">
                  <a:moveTo>
                    <a:pt x="0" y="0"/>
                  </a:moveTo>
                  <a:lnTo>
                    <a:pt x="0" y="10394"/>
                  </a:lnTo>
                  <a:lnTo>
                    <a:pt x="1993" y="10394"/>
                  </a:lnTo>
                  <a:cubicBezTo>
                    <a:pt x="2079" y="10394"/>
                    <a:pt x="2151" y="10321"/>
                    <a:pt x="2166" y="10235"/>
                  </a:cubicBezTo>
                  <a:lnTo>
                    <a:pt x="2743" y="6770"/>
                  </a:lnTo>
                  <a:lnTo>
                    <a:pt x="2743" y="0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" name="Google Shape;15398;p85"/>
            <p:cNvSpPr/>
            <p:nvPr/>
          </p:nvSpPr>
          <p:spPr>
            <a:xfrm>
              <a:off x="4230912" y="2929193"/>
              <a:ext cx="229722" cy="306165"/>
            </a:xfrm>
            <a:custGeom>
              <a:avLst/>
              <a:gdLst/>
              <a:ahLst/>
              <a:cxnLst/>
              <a:rect l="l" t="t" r="r" b="b"/>
              <a:pathLst>
                <a:path w="8763" h="11679" extrusionOk="0">
                  <a:moveTo>
                    <a:pt x="188" y="0"/>
                  </a:moveTo>
                  <a:cubicBezTo>
                    <a:pt x="87" y="0"/>
                    <a:pt x="1" y="87"/>
                    <a:pt x="1" y="188"/>
                  </a:cubicBezTo>
                  <a:lnTo>
                    <a:pt x="1" y="11476"/>
                  </a:lnTo>
                  <a:cubicBezTo>
                    <a:pt x="1" y="11592"/>
                    <a:pt x="87" y="11679"/>
                    <a:pt x="188" y="11679"/>
                  </a:cubicBezTo>
                  <a:lnTo>
                    <a:pt x="8575" y="11679"/>
                  </a:lnTo>
                  <a:cubicBezTo>
                    <a:pt x="8676" y="11679"/>
                    <a:pt x="8763" y="11592"/>
                    <a:pt x="8763" y="11476"/>
                  </a:cubicBezTo>
                  <a:lnTo>
                    <a:pt x="8763" y="1011"/>
                  </a:lnTo>
                  <a:cubicBezTo>
                    <a:pt x="8763" y="910"/>
                    <a:pt x="8676" y="823"/>
                    <a:pt x="8575" y="823"/>
                  </a:cubicBezTo>
                  <a:lnTo>
                    <a:pt x="3234" y="823"/>
                  </a:lnTo>
                  <a:cubicBezTo>
                    <a:pt x="3191" y="823"/>
                    <a:pt x="3133" y="809"/>
                    <a:pt x="3104" y="765"/>
                  </a:cubicBezTo>
                  <a:lnTo>
                    <a:pt x="2411" y="58"/>
                  </a:lnTo>
                  <a:cubicBezTo>
                    <a:pt x="2368" y="15"/>
                    <a:pt x="2325" y="0"/>
                    <a:pt x="2267" y="0"/>
                  </a:cubicBezTo>
                  <a:close/>
                </a:path>
              </a:pathLst>
            </a:custGeom>
            <a:solidFill>
              <a:srgbClr val="889A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" name="Google Shape;15399;p85"/>
            <p:cNvSpPr/>
            <p:nvPr/>
          </p:nvSpPr>
          <p:spPr>
            <a:xfrm>
              <a:off x="4443594" y="2950768"/>
              <a:ext cx="17040" cy="284590"/>
            </a:xfrm>
            <a:custGeom>
              <a:avLst/>
              <a:gdLst/>
              <a:ahLst/>
              <a:cxnLst/>
              <a:rect l="l" t="t" r="r" b="b"/>
              <a:pathLst>
                <a:path w="650" h="10856" extrusionOk="0">
                  <a:moveTo>
                    <a:pt x="0" y="0"/>
                  </a:moveTo>
                  <a:lnTo>
                    <a:pt x="0" y="10856"/>
                  </a:lnTo>
                  <a:lnTo>
                    <a:pt x="462" y="10856"/>
                  </a:lnTo>
                  <a:cubicBezTo>
                    <a:pt x="563" y="10856"/>
                    <a:pt x="650" y="10769"/>
                    <a:pt x="650" y="10653"/>
                  </a:cubicBezTo>
                  <a:lnTo>
                    <a:pt x="650" y="188"/>
                  </a:lnTo>
                  <a:cubicBezTo>
                    <a:pt x="650" y="87"/>
                    <a:pt x="563" y="0"/>
                    <a:pt x="462" y="0"/>
                  </a:cubicBezTo>
                  <a:close/>
                </a:path>
              </a:pathLst>
            </a:custGeom>
            <a:solidFill>
              <a:srgbClr val="97A7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" name="Google Shape;15400;p85"/>
            <p:cNvSpPr/>
            <p:nvPr/>
          </p:nvSpPr>
          <p:spPr>
            <a:xfrm>
              <a:off x="4271021" y="3008651"/>
              <a:ext cx="22361" cy="22361"/>
            </a:xfrm>
            <a:custGeom>
              <a:avLst/>
              <a:gdLst/>
              <a:ahLst/>
              <a:cxnLst/>
              <a:rect l="l" t="t" r="r" b="b"/>
              <a:pathLst>
                <a:path w="853" h="853" extrusionOk="0">
                  <a:moveTo>
                    <a:pt x="159" y="1"/>
                  </a:moveTo>
                  <a:cubicBezTo>
                    <a:pt x="73" y="1"/>
                    <a:pt x="1" y="73"/>
                    <a:pt x="1" y="174"/>
                  </a:cubicBezTo>
                  <a:lnTo>
                    <a:pt x="1" y="694"/>
                  </a:lnTo>
                  <a:cubicBezTo>
                    <a:pt x="1" y="780"/>
                    <a:pt x="73" y="852"/>
                    <a:pt x="159" y="852"/>
                  </a:cubicBezTo>
                  <a:lnTo>
                    <a:pt x="679" y="852"/>
                  </a:lnTo>
                  <a:cubicBezTo>
                    <a:pt x="780" y="852"/>
                    <a:pt x="852" y="780"/>
                    <a:pt x="852" y="694"/>
                  </a:cubicBezTo>
                  <a:lnTo>
                    <a:pt x="852" y="174"/>
                  </a:lnTo>
                  <a:cubicBezTo>
                    <a:pt x="852" y="73"/>
                    <a:pt x="780" y="1"/>
                    <a:pt x="679" y="1"/>
                  </a:cubicBez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" name="Google Shape;15401;p85"/>
            <p:cNvSpPr/>
            <p:nvPr/>
          </p:nvSpPr>
          <p:spPr>
            <a:xfrm>
              <a:off x="4310003" y="3026451"/>
              <a:ext cx="114691" cy="9490"/>
            </a:xfrm>
            <a:custGeom>
              <a:avLst/>
              <a:gdLst/>
              <a:ahLst/>
              <a:cxnLst/>
              <a:rect l="l" t="t" r="r" b="b"/>
              <a:pathLst>
                <a:path w="4375" h="362" extrusionOk="0">
                  <a:moveTo>
                    <a:pt x="232" y="0"/>
                  </a:moveTo>
                  <a:cubicBezTo>
                    <a:pt x="1" y="0"/>
                    <a:pt x="1" y="361"/>
                    <a:pt x="232" y="361"/>
                  </a:cubicBezTo>
                  <a:lnTo>
                    <a:pt x="4129" y="361"/>
                  </a:lnTo>
                  <a:cubicBezTo>
                    <a:pt x="4374" y="361"/>
                    <a:pt x="4374" y="0"/>
                    <a:pt x="4129" y="0"/>
                  </a:cubicBez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" name="Google Shape;15402;p85"/>
            <p:cNvSpPr/>
            <p:nvPr/>
          </p:nvSpPr>
          <p:spPr>
            <a:xfrm>
              <a:off x="4310003" y="3010538"/>
              <a:ext cx="37120" cy="9490"/>
            </a:xfrm>
            <a:custGeom>
              <a:avLst/>
              <a:gdLst/>
              <a:ahLst/>
              <a:cxnLst/>
              <a:rect l="l" t="t" r="r" b="b"/>
              <a:pathLst>
                <a:path w="1416" h="362" extrusionOk="0">
                  <a:moveTo>
                    <a:pt x="232" y="1"/>
                  </a:moveTo>
                  <a:cubicBezTo>
                    <a:pt x="1" y="1"/>
                    <a:pt x="1" y="362"/>
                    <a:pt x="232" y="362"/>
                  </a:cubicBezTo>
                  <a:lnTo>
                    <a:pt x="1184" y="362"/>
                  </a:lnTo>
                  <a:cubicBezTo>
                    <a:pt x="1415" y="362"/>
                    <a:pt x="1415" y="1"/>
                    <a:pt x="1184" y="1"/>
                  </a:cubicBez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" name="Google Shape;15403;p85"/>
            <p:cNvSpPr/>
            <p:nvPr/>
          </p:nvSpPr>
          <p:spPr>
            <a:xfrm>
              <a:off x="4271021" y="3082079"/>
              <a:ext cx="22361" cy="22335"/>
            </a:xfrm>
            <a:custGeom>
              <a:avLst/>
              <a:gdLst/>
              <a:ahLst/>
              <a:cxnLst/>
              <a:rect l="l" t="t" r="r" b="b"/>
              <a:pathLst>
                <a:path w="853" h="852" extrusionOk="0">
                  <a:moveTo>
                    <a:pt x="159" y="0"/>
                  </a:moveTo>
                  <a:cubicBezTo>
                    <a:pt x="73" y="0"/>
                    <a:pt x="1" y="72"/>
                    <a:pt x="1" y="173"/>
                  </a:cubicBezTo>
                  <a:lnTo>
                    <a:pt x="1" y="693"/>
                  </a:lnTo>
                  <a:cubicBezTo>
                    <a:pt x="1" y="780"/>
                    <a:pt x="73" y="852"/>
                    <a:pt x="159" y="852"/>
                  </a:cubicBezTo>
                  <a:lnTo>
                    <a:pt x="679" y="852"/>
                  </a:lnTo>
                  <a:cubicBezTo>
                    <a:pt x="780" y="852"/>
                    <a:pt x="852" y="780"/>
                    <a:pt x="852" y="693"/>
                  </a:cubicBezTo>
                  <a:lnTo>
                    <a:pt x="852" y="173"/>
                  </a:lnTo>
                  <a:cubicBezTo>
                    <a:pt x="852" y="72"/>
                    <a:pt x="780" y="0"/>
                    <a:pt x="679" y="0"/>
                  </a:cubicBez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" name="Google Shape;15404;p85"/>
            <p:cNvSpPr/>
            <p:nvPr/>
          </p:nvSpPr>
          <p:spPr>
            <a:xfrm>
              <a:off x="4310003" y="3099853"/>
              <a:ext cx="114691" cy="9490"/>
            </a:xfrm>
            <a:custGeom>
              <a:avLst/>
              <a:gdLst/>
              <a:ahLst/>
              <a:cxnLst/>
              <a:rect l="l" t="t" r="r" b="b"/>
              <a:pathLst>
                <a:path w="4375" h="362" extrusionOk="0">
                  <a:moveTo>
                    <a:pt x="232" y="1"/>
                  </a:moveTo>
                  <a:cubicBezTo>
                    <a:pt x="1" y="1"/>
                    <a:pt x="1" y="362"/>
                    <a:pt x="232" y="362"/>
                  </a:cubicBezTo>
                  <a:lnTo>
                    <a:pt x="4129" y="362"/>
                  </a:lnTo>
                  <a:cubicBezTo>
                    <a:pt x="4374" y="362"/>
                    <a:pt x="4374" y="1"/>
                    <a:pt x="4129" y="1"/>
                  </a:cubicBez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" name="Google Shape;15405;p85"/>
            <p:cNvSpPr/>
            <p:nvPr/>
          </p:nvSpPr>
          <p:spPr>
            <a:xfrm>
              <a:off x="4310003" y="3084334"/>
              <a:ext cx="37120" cy="9490"/>
            </a:xfrm>
            <a:custGeom>
              <a:avLst/>
              <a:gdLst/>
              <a:ahLst/>
              <a:cxnLst/>
              <a:rect l="l" t="t" r="r" b="b"/>
              <a:pathLst>
                <a:path w="1416" h="362" extrusionOk="0">
                  <a:moveTo>
                    <a:pt x="232" y="1"/>
                  </a:moveTo>
                  <a:cubicBezTo>
                    <a:pt x="1" y="1"/>
                    <a:pt x="1" y="362"/>
                    <a:pt x="232" y="362"/>
                  </a:cubicBezTo>
                  <a:lnTo>
                    <a:pt x="1184" y="362"/>
                  </a:lnTo>
                  <a:cubicBezTo>
                    <a:pt x="1415" y="362"/>
                    <a:pt x="1415" y="1"/>
                    <a:pt x="1184" y="1"/>
                  </a:cubicBez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" name="Google Shape;15406;p85"/>
            <p:cNvSpPr/>
            <p:nvPr/>
          </p:nvSpPr>
          <p:spPr>
            <a:xfrm>
              <a:off x="4271021" y="3155874"/>
              <a:ext cx="22361" cy="21968"/>
            </a:xfrm>
            <a:custGeom>
              <a:avLst/>
              <a:gdLst/>
              <a:ahLst/>
              <a:cxnLst/>
              <a:rect l="l" t="t" r="r" b="b"/>
              <a:pathLst>
                <a:path w="853" h="838" extrusionOk="0">
                  <a:moveTo>
                    <a:pt x="159" y="0"/>
                  </a:moveTo>
                  <a:cubicBezTo>
                    <a:pt x="73" y="0"/>
                    <a:pt x="1" y="72"/>
                    <a:pt x="1" y="173"/>
                  </a:cubicBezTo>
                  <a:lnTo>
                    <a:pt x="1" y="679"/>
                  </a:lnTo>
                  <a:cubicBezTo>
                    <a:pt x="1" y="765"/>
                    <a:pt x="73" y="837"/>
                    <a:pt x="159" y="837"/>
                  </a:cubicBezTo>
                  <a:lnTo>
                    <a:pt x="679" y="837"/>
                  </a:lnTo>
                  <a:cubicBezTo>
                    <a:pt x="766" y="837"/>
                    <a:pt x="852" y="765"/>
                    <a:pt x="852" y="679"/>
                  </a:cubicBezTo>
                  <a:lnTo>
                    <a:pt x="852" y="173"/>
                  </a:lnTo>
                  <a:cubicBezTo>
                    <a:pt x="852" y="72"/>
                    <a:pt x="780" y="0"/>
                    <a:pt x="679" y="0"/>
                  </a:cubicBez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" name="Google Shape;15407;p85"/>
            <p:cNvSpPr/>
            <p:nvPr/>
          </p:nvSpPr>
          <p:spPr>
            <a:xfrm>
              <a:off x="4310003" y="3173281"/>
              <a:ext cx="114691" cy="9490"/>
            </a:xfrm>
            <a:custGeom>
              <a:avLst/>
              <a:gdLst/>
              <a:ahLst/>
              <a:cxnLst/>
              <a:rect l="l" t="t" r="r" b="b"/>
              <a:pathLst>
                <a:path w="4375" h="362" extrusionOk="0">
                  <a:moveTo>
                    <a:pt x="232" y="0"/>
                  </a:moveTo>
                  <a:cubicBezTo>
                    <a:pt x="1" y="0"/>
                    <a:pt x="1" y="361"/>
                    <a:pt x="232" y="361"/>
                  </a:cubicBezTo>
                  <a:lnTo>
                    <a:pt x="4129" y="361"/>
                  </a:lnTo>
                  <a:cubicBezTo>
                    <a:pt x="4374" y="361"/>
                    <a:pt x="4374" y="0"/>
                    <a:pt x="4129" y="0"/>
                  </a:cubicBez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" name="Google Shape;15408;p85"/>
            <p:cNvSpPr/>
            <p:nvPr/>
          </p:nvSpPr>
          <p:spPr>
            <a:xfrm>
              <a:off x="4310003" y="3157762"/>
              <a:ext cx="37120" cy="9490"/>
            </a:xfrm>
            <a:custGeom>
              <a:avLst/>
              <a:gdLst/>
              <a:ahLst/>
              <a:cxnLst/>
              <a:rect l="l" t="t" r="r" b="b"/>
              <a:pathLst>
                <a:path w="1416" h="362" extrusionOk="0">
                  <a:moveTo>
                    <a:pt x="232" y="0"/>
                  </a:moveTo>
                  <a:cubicBezTo>
                    <a:pt x="1" y="0"/>
                    <a:pt x="1" y="361"/>
                    <a:pt x="232" y="361"/>
                  </a:cubicBezTo>
                  <a:lnTo>
                    <a:pt x="1184" y="361"/>
                  </a:lnTo>
                  <a:cubicBezTo>
                    <a:pt x="1415" y="361"/>
                    <a:pt x="1415" y="0"/>
                    <a:pt x="1184" y="0"/>
                  </a:cubicBez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32" name="Google Shape;15409;p85"/>
          <p:cNvGrpSpPr/>
          <p:nvPr/>
        </p:nvGrpSpPr>
        <p:grpSpPr>
          <a:xfrm>
            <a:off x="4639432" y="3018030"/>
            <a:ext cx="409111" cy="267944"/>
            <a:chOff x="4627886" y="3401089"/>
            <a:chExt cx="409111" cy="267944"/>
          </a:xfrm>
        </p:grpSpPr>
        <p:sp>
          <p:nvSpPr>
            <p:cNvPr id="533" name="Google Shape;15410;p85"/>
            <p:cNvSpPr/>
            <p:nvPr/>
          </p:nvSpPr>
          <p:spPr>
            <a:xfrm>
              <a:off x="4627886" y="3401089"/>
              <a:ext cx="409111" cy="267944"/>
            </a:xfrm>
            <a:custGeom>
              <a:avLst/>
              <a:gdLst/>
              <a:ahLst/>
              <a:cxnLst/>
              <a:rect l="l" t="t" r="r" b="b"/>
              <a:pathLst>
                <a:path w="15606" h="10221" extrusionOk="0">
                  <a:moveTo>
                    <a:pt x="549" y="0"/>
                  </a:moveTo>
                  <a:cubicBezTo>
                    <a:pt x="246" y="0"/>
                    <a:pt x="0" y="231"/>
                    <a:pt x="0" y="534"/>
                  </a:cubicBezTo>
                  <a:lnTo>
                    <a:pt x="0" y="9672"/>
                  </a:lnTo>
                  <a:cubicBezTo>
                    <a:pt x="0" y="9975"/>
                    <a:pt x="246" y="10221"/>
                    <a:pt x="549" y="10221"/>
                  </a:cubicBezTo>
                  <a:lnTo>
                    <a:pt x="15071" y="10221"/>
                  </a:lnTo>
                  <a:cubicBezTo>
                    <a:pt x="15360" y="10221"/>
                    <a:pt x="15605" y="9975"/>
                    <a:pt x="15605" y="9686"/>
                  </a:cubicBezTo>
                  <a:lnTo>
                    <a:pt x="15605" y="534"/>
                  </a:lnTo>
                  <a:cubicBezTo>
                    <a:pt x="15605" y="231"/>
                    <a:pt x="15374" y="0"/>
                    <a:pt x="15071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" name="Google Shape;15411;p85"/>
            <p:cNvSpPr/>
            <p:nvPr/>
          </p:nvSpPr>
          <p:spPr>
            <a:xfrm>
              <a:off x="4670276" y="3422271"/>
              <a:ext cx="324332" cy="225580"/>
            </a:xfrm>
            <a:custGeom>
              <a:avLst/>
              <a:gdLst/>
              <a:ahLst/>
              <a:cxnLst/>
              <a:rect l="l" t="t" r="r" b="b"/>
              <a:pathLst>
                <a:path w="12372" h="8605" extrusionOk="0">
                  <a:moveTo>
                    <a:pt x="274" y="1"/>
                  </a:moveTo>
                  <a:cubicBezTo>
                    <a:pt x="130" y="1"/>
                    <a:pt x="0" y="116"/>
                    <a:pt x="0" y="261"/>
                  </a:cubicBezTo>
                  <a:lnTo>
                    <a:pt x="0" y="8330"/>
                  </a:lnTo>
                  <a:cubicBezTo>
                    <a:pt x="0" y="8489"/>
                    <a:pt x="130" y="8604"/>
                    <a:pt x="274" y="8604"/>
                  </a:cubicBezTo>
                  <a:lnTo>
                    <a:pt x="12111" y="8604"/>
                  </a:lnTo>
                  <a:cubicBezTo>
                    <a:pt x="12256" y="8604"/>
                    <a:pt x="12371" y="8489"/>
                    <a:pt x="12371" y="8330"/>
                  </a:cubicBezTo>
                  <a:lnTo>
                    <a:pt x="12371" y="261"/>
                  </a:lnTo>
                  <a:cubicBezTo>
                    <a:pt x="12371" y="116"/>
                    <a:pt x="12256" y="1"/>
                    <a:pt x="12111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" name="Google Shape;15412;p85"/>
            <p:cNvSpPr/>
            <p:nvPr/>
          </p:nvSpPr>
          <p:spPr>
            <a:xfrm>
              <a:off x="4642252" y="3520761"/>
              <a:ext cx="14025" cy="28312"/>
            </a:xfrm>
            <a:custGeom>
              <a:avLst/>
              <a:gdLst/>
              <a:ahLst/>
              <a:cxnLst/>
              <a:rect l="l" t="t" r="r" b="b"/>
              <a:pathLst>
                <a:path w="535" h="1080" extrusionOk="0">
                  <a:moveTo>
                    <a:pt x="268" y="0"/>
                  </a:moveTo>
                  <a:cubicBezTo>
                    <a:pt x="134" y="0"/>
                    <a:pt x="1" y="91"/>
                    <a:pt x="1" y="271"/>
                  </a:cubicBezTo>
                  <a:lnTo>
                    <a:pt x="1" y="805"/>
                  </a:lnTo>
                  <a:cubicBezTo>
                    <a:pt x="1" y="964"/>
                    <a:pt x="116" y="1080"/>
                    <a:pt x="261" y="1080"/>
                  </a:cubicBezTo>
                  <a:cubicBezTo>
                    <a:pt x="420" y="1080"/>
                    <a:pt x="535" y="964"/>
                    <a:pt x="535" y="805"/>
                  </a:cubicBezTo>
                  <a:lnTo>
                    <a:pt x="535" y="271"/>
                  </a:lnTo>
                  <a:cubicBezTo>
                    <a:pt x="535" y="91"/>
                    <a:pt x="401" y="0"/>
                    <a:pt x="268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" name="Google Shape;15413;p85"/>
            <p:cNvSpPr/>
            <p:nvPr/>
          </p:nvSpPr>
          <p:spPr>
            <a:xfrm>
              <a:off x="5008947" y="3513578"/>
              <a:ext cx="14025" cy="42678"/>
            </a:xfrm>
            <a:custGeom>
              <a:avLst/>
              <a:gdLst/>
              <a:ahLst/>
              <a:cxnLst/>
              <a:rect l="l" t="t" r="r" b="b"/>
              <a:pathLst>
                <a:path w="535" h="1628" extrusionOk="0">
                  <a:moveTo>
                    <a:pt x="268" y="0"/>
                  </a:moveTo>
                  <a:cubicBezTo>
                    <a:pt x="134" y="0"/>
                    <a:pt x="1" y="90"/>
                    <a:pt x="1" y="271"/>
                  </a:cubicBezTo>
                  <a:lnTo>
                    <a:pt x="1" y="1354"/>
                  </a:lnTo>
                  <a:cubicBezTo>
                    <a:pt x="1" y="1498"/>
                    <a:pt x="116" y="1628"/>
                    <a:pt x="261" y="1628"/>
                  </a:cubicBezTo>
                  <a:cubicBezTo>
                    <a:pt x="419" y="1628"/>
                    <a:pt x="535" y="1498"/>
                    <a:pt x="535" y="1354"/>
                  </a:cubicBezTo>
                  <a:lnTo>
                    <a:pt x="535" y="271"/>
                  </a:lnTo>
                  <a:cubicBezTo>
                    <a:pt x="535" y="90"/>
                    <a:pt x="401" y="0"/>
                    <a:pt x="268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" name="Google Shape;15414;p85"/>
            <p:cNvSpPr/>
            <p:nvPr/>
          </p:nvSpPr>
          <p:spPr>
            <a:xfrm>
              <a:off x="5006299" y="3421904"/>
              <a:ext cx="18953" cy="14392"/>
            </a:xfrm>
            <a:custGeom>
              <a:avLst/>
              <a:gdLst/>
              <a:ahLst/>
              <a:cxnLst/>
              <a:rect l="l" t="t" r="r" b="b"/>
              <a:pathLst>
                <a:path w="723" h="549" extrusionOk="0">
                  <a:moveTo>
                    <a:pt x="362" y="0"/>
                  </a:moveTo>
                  <a:cubicBezTo>
                    <a:pt x="1" y="0"/>
                    <a:pt x="1" y="549"/>
                    <a:pt x="362" y="549"/>
                  </a:cubicBezTo>
                  <a:cubicBezTo>
                    <a:pt x="723" y="549"/>
                    <a:pt x="723" y="0"/>
                    <a:pt x="362" y="0"/>
                  </a:cubicBez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" name="Google Shape;15415;p85"/>
            <p:cNvSpPr/>
            <p:nvPr/>
          </p:nvSpPr>
          <p:spPr>
            <a:xfrm>
              <a:off x="4642252" y="3485554"/>
              <a:ext cx="14025" cy="21129"/>
            </a:xfrm>
            <a:custGeom>
              <a:avLst/>
              <a:gdLst/>
              <a:ahLst/>
              <a:cxnLst/>
              <a:rect l="l" t="t" r="r" b="b"/>
              <a:pathLst>
                <a:path w="535" h="806" extrusionOk="0">
                  <a:moveTo>
                    <a:pt x="268" y="1"/>
                  </a:moveTo>
                  <a:cubicBezTo>
                    <a:pt x="134" y="1"/>
                    <a:pt x="1" y="91"/>
                    <a:pt x="1" y="272"/>
                  </a:cubicBezTo>
                  <a:lnTo>
                    <a:pt x="1" y="546"/>
                  </a:lnTo>
                  <a:cubicBezTo>
                    <a:pt x="1" y="690"/>
                    <a:pt x="116" y="806"/>
                    <a:pt x="261" y="806"/>
                  </a:cubicBezTo>
                  <a:cubicBezTo>
                    <a:pt x="420" y="806"/>
                    <a:pt x="535" y="690"/>
                    <a:pt x="535" y="546"/>
                  </a:cubicBezTo>
                  <a:lnTo>
                    <a:pt x="535" y="272"/>
                  </a:lnTo>
                  <a:cubicBezTo>
                    <a:pt x="535" y="91"/>
                    <a:pt x="401" y="1"/>
                    <a:pt x="268" y="1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" name="Google Shape;15416;p85"/>
            <p:cNvSpPr/>
            <p:nvPr/>
          </p:nvSpPr>
          <p:spPr>
            <a:xfrm>
              <a:off x="4642252" y="3563150"/>
              <a:ext cx="14025" cy="21103"/>
            </a:xfrm>
            <a:custGeom>
              <a:avLst/>
              <a:gdLst/>
              <a:ahLst/>
              <a:cxnLst/>
              <a:rect l="l" t="t" r="r" b="b"/>
              <a:pathLst>
                <a:path w="535" h="805" extrusionOk="0">
                  <a:moveTo>
                    <a:pt x="268" y="0"/>
                  </a:moveTo>
                  <a:cubicBezTo>
                    <a:pt x="134" y="0"/>
                    <a:pt x="1" y="90"/>
                    <a:pt x="1" y="271"/>
                  </a:cubicBezTo>
                  <a:lnTo>
                    <a:pt x="1" y="545"/>
                  </a:lnTo>
                  <a:cubicBezTo>
                    <a:pt x="1" y="690"/>
                    <a:pt x="116" y="805"/>
                    <a:pt x="261" y="805"/>
                  </a:cubicBezTo>
                  <a:cubicBezTo>
                    <a:pt x="420" y="805"/>
                    <a:pt x="535" y="690"/>
                    <a:pt x="535" y="545"/>
                  </a:cubicBezTo>
                  <a:lnTo>
                    <a:pt x="535" y="271"/>
                  </a:lnTo>
                  <a:cubicBezTo>
                    <a:pt x="535" y="90"/>
                    <a:pt x="401" y="0"/>
                    <a:pt x="268" y="0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" name="Google Shape;15417;p85"/>
            <p:cNvSpPr/>
            <p:nvPr/>
          </p:nvSpPr>
          <p:spPr>
            <a:xfrm>
              <a:off x="4761845" y="3457478"/>
              <a:ext cx="141561" cy="113170"/>
            </a:xfrm>
            <a:custGeom>
              <a:avLst/>
              <a:gdLst/>
              <a:ahLst/>
              <a:cxnLst/>
              <a:rect l="l" t="t" r="r" b="b"/>
              <a:pathLst>
                <a:path w="5400" h="4317" extrusionOk="0">
                  <a:moveTo>
                    <a:pt x="2160" y="1243"/>
                  </a:moveTo>
                  <a:cubicBezTo>
                    <a:pt x="2200" y="1243"/>
                    <a:pt x="2241" y="1252"/>
                    <a:pt x="2281" y="1270"/>
                  </a:cubicBezTo>
                  <a:lnTo>
                    <a:pt x="3566" y="1906"/>
                  </a:lnTo>
                  <a:cubicBezTo>
                    <a:pt x="3754" y="2007"/>
                    <a:pt x="3754" y="2295"/>
                    <a:pt x="3566" y="2396"/>
                  </a:cubicBezTo>
                  <a:lnTo>
                    <a:pt x="2281" y="3032"/>
                  </a:lnTo>
                  <a:cubicBezTo>
                    <a:pt x="2241" y="3050"/>
                    <a:pt x="2200" y="3059"/>
                    <a:pt x="2160" y="3059"/>
                  </a:cubicBezTo>
                  <a:cubicBezTo>
                    <a:pt x="2016" y="3059"/>
                    <a:pt x="1892" y="2945"/>
                    <a:pt x="1892" y="2786"/>
                  </a:cubicBezTo>
                  <a:lnTo>
                    <a:pt x="1892" y="1516"/>
                  </a:lnTo>
                  <a:cubicBezTo>
                    <a:pt x="1892" y="1357"/>
                    <a:pt x="2016" y="1243"/>
                    <a:pt x="2160" y="1243"/>
                  </a:cubicBezTo>
                  <a:close/>
                  <a:moveTo>
                    <a:pt x="1083" y="0"/>
                  </a:moveTo>
                  <a:cubicBezTo>
                    <a:pt x="491" y="0"/>
                    <a:pt x="0" y="477"/>
                    <a:pt x="0" y="1083"/>
                  </a:cubicBezTo>
                  <a:lnTo>
                    <a:pt x="0" y="3234"/>
                  </a:lnTo>
                  <a:cubicBezTo>
                    <a:pt x="0" y="3826"/>
                    <a:pt x="491" y="4316"/>
                    <a:pt x="1083" y="4316"/>
                  </a:cubicBezTo>
                  <a:lnTo>
                    <a:pt x="4317" y="4316"/>
                  </a:lnTo>
                  <a:cubicBezTo>
                    <a:pt x="4909" y="4316"/>
                    <a:pt x="5399" y="3826"/>
                    <a:pt x="5399" y="3234"/>
                  </a:cubicBezTo>
                  <a:lnTo>
                    <a:pt x="5399" y="1068"/>
                  </a:lnTo>
                  <a:cubicBezTo>
                    <a:pt x="5385" y="477"/>
                    <a:pt x="4909" y="0"/>
                    <a:pt x="431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" name="Google Shape;15418;p85"/>
            <p:cNvSpPr/>
            <p:nvPr/>
          </p:nvSpPr>
          <p:spPr>
            <a:xfrm>
              <a:off x="4691457" y="3598619"/>
              <a:ext cx="281942" cy="14025"/>
            </a:xfrm>
            <a:custGeom>
              <a:avLst/>
              <a:gdLst/>
              <a:ahLst/>
              <a:cxnLst/>
              <a:rect l="l" t="t" r="r" b="b"/>
              <a:pathLst>
                <a:path w="10755" h="535" extrusionOk="0">
                  <a:moveTo>
                    <a:pt x="275" y="1"/>
                  </a:moveTo>
                  <a:cubicBezTo>
                    <a:pt x="116" y="1"/>
                    <a:pt x="0" y="116"/>
                    <a:pt x="0" y="260"/>
                  </a:cubicBezTo>
                  <a:cubicBezTo>
                    <a:pt x="0" y="405"/>
                    <a:pt x="116" y="535"/>
                    <a:pt x="275" y="535"/>
                  </a:cubicBezTo>
                  <a:lnTo>
                    <a:pt x="10495" y="535"/>
                  </a:lnTo>
                  <a:cubicBezTo>
                    <a:pt x="10639" y="535"/>
                    <a:pt x="10755" y="405"/>
                    <a:pt x="10755" y="260"/>
                  </a:cubicBezTo>
                  <a:cubicBezTo>
                    <a:pt x="10755" y="116"/>
                    <a:pt x="10639" y="1"/>
                    <a:pt x="10495" y="1"/>
                  </a:cubicBezTo>
                  <a:close/>
                </a:path>
              </a:pathLst>
            </a:custGeom>
            <a:solidFill>
              <a:srgbClr val="8094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" name="Google Shape;15419;p85"/>
            <p:cNvSpPr/>
            <p:nvPr/>
          </p:nvSpPr>
          <p:spPr>
            <a:xfrm>
              <a:off x="4691457" y="3598619"/>
              <a:ext cx="63598" cy="14025"/>
            </a:xfrm>
            <a:custGeom>
              <a:avLst/>
              <a:gdLst/>
              <a:ahLst/>
              <a:cxnLst/>
              <a:rect l="l" t="t" r="r" b="b"/>
              <a:pathLst>
                <a:path w="2426" h="535" extrusionOk="0">
                  <a:moveTo>
                    <a:pt x="275" y="1"/>
                  </a:moveTo>
                  <a:cubicBezTo>
                    <a:pt x="116" y="1"/>
                    <a:pt x="0" y="116"/>
                    <a:pt x="0" y="260"/>
                  </a:cubicBezTo>
                  <a:cubicBezTo>
                    <a:pt x="0" y="405"/>
                    <a:pt x="116" y="535"/>
                    <a:pt x="275" y="535"/>
                  </a:cubicBezTo>
                  <a:lnTo>
                    <a:pt x="2426" y="535"/>
                  </a:lnTo>
                  <a:lnTo>
                    <a:pt x="2426" y="1"/>
                  </a:ln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" name="Google Shape;15420;p85"/>
            <p:cNvSpPr/>
            <p:nvPr/>
          </p:nvSpPr>
          <p:spPr>
            <a:xfrm>
              <a:off x="4741030" y="3591436"/>
              <a:ext cx="28024" cy="28024"/>
            </a:xfrm>
            <a:custGeom>
              <a:avLst/>
              <a:gdLst/>
              <a:ahLst/>
              <a:cxnLst/>
              <a:rect l="l" t="t" r="r" b="b"/>
              <a:pathLst>
                <a:path w="1069" h="1069" extrusionOk="0">
                  <a:moveTo>
                    <a:pt x="535" y="0"/>
                  </a:moveTo>
                  <a:cubicBezTo>
                    <a:pt x="232" y="0"/>
                    <a:pt x="1" y="246"/>
                    <a:pt x="1" y="534"/>
                  </a:cubicBezTo>
                  <a:cubicBezTo>
                    <a:pt x="1" y="838"/>
                    <a:pt x="232" y="1068"/>
                    <a:pt x="535" y="1068"/>
                  </a:cubicBezTo>
                  <a:cubicBezTo>
                    <a:pt x="823" y="1068"/>
                    <a:pt x="1069" y="838"/>
                    <a:pt x="1069" y="534"/>
                  </a:cubicBezTo>
                  <a:cubicBezTo>
                    <a:pt x="1069" y="246"/>
                    <a:pt x="823" y="0"/>
                    <a:pt x="53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44" name="Google Shape;15421;p85"/>
          <p:cNvGrpSpPr/>
          <p:nvPr/>
        </p:nvGrpSpPr>
        <p:grpSpPr>
          <a:xfrm>
            <a:off x="4664022" y="2515856"/>
            <a:ext cx="386016" cy="384495"/>
            <a:chOff x="4652476" y="2898915"/>
            <a:chExt cx="386016" cy="384495"/>
          </a:xfrm>
        </p:grpSpPr>
        <p:sp>
          <p:nvSpPr>
            <p:cNvPr id="545" name="Google Shape;15422;p85"/>
            <p:cNvSpPr/>
            <p:nvPr/>
          </p:nvSpPr>
          <p:spPr>
            <a:xfrm>
              <a:off x="4842456" y="3088895"/>
              <a:ext cx="60190" cy="60190"/>
            </a:xfrm>
            <a:custGeom>
              <a:avLst/>
              <a:gdLst/>
              <a:ahLst/>
              <a:cxnLst/>
              <a:rect l="l" t="t" r="r" b="b"/>
              <a:pathLst>
                <a:path w="2296" h="2296" extrusionOk="0">
                  <a:moveTo>
                    <a:pt x="592" y="0"/>
                  </a:moveTo>
                  <a:lnTo>
                    <a:pt x="0" y="592"/>
                  </a:lnTo>
                  <a:lnTo>
                    <a:pt x="1704" y="2295"/>
                  </a:lnTo>
                  <a:lnTo>
                    <a:pt x="2295" y="1703"/>
                  </a:lnTo>
                  <a:lnTo>
                    <a:pt x="592" y="0"/>
                  </a:lnTo>
                  <a:close/>
                </a:path>
              </a:pathLst>
            </a:custGeom>
            <a:solidFill>
              <a:srgbClr val="6D81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" name="Google Shape;15423;p85"/>
            <p:cNvSpPr/>
            <p:nvPr/>
          </p:nvSpPr>
          <p:spPr>
            <a:xfrm>
              <a:off x="4652476" y="2898915"/>
              <a:ext cx="247889" cy="247889"/>
            </a:xfrm>
            <a:custGeom>
              <a:avLst/>
              <a:gdLst/>
              <a:ahLst/>
              <a:cxnLst/>
              <a:rect l="l" t="t" r="r" b="b"/>
              <a:pathLst>
                <a:path w="9456" h="9456" extrusionOk="0">
                  <a:moveTo>
                    <a:pt x="4721" y="1"/>
                  </a:moveTo>
                  <a:cubicBezTo>
                    <a:pt x="2108" y="1"/>
                    <a:pt x="1" y="2108"/>
                    <a:pt x="1" y="4721"/>
                  </a:cubicBezTo>
                  <a:cubicBezTo>
                    <a:pt x="1" y="7334"/>
                    <a:pt x="2108" y="9456"/>
                    <a:pt x="4721" y="9456"/>
                  </a:cubicBezTo>
                  <a:cubicBezTo>
                    <a:pt x="7334" y="9456"/>
                    <a:pt x="9456" y="7334"/>
                    <a:pt x="9456" y="4721"/>
                  </a:cubicBezTo>
                  <a:cubicBezTo>
                    <a:pt x="9456" y="2108"/>
                    <a:pt x="7334" y="1"/>
                    <a:pt x="4721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" name="Google Shape;15424;p85"/>
            <p:cNvSpPr/>
            <p:nvPr/>
          </p:nvSpPr>
          <p:spPr>
            <a:xfrm>
              <a:off x="4680866" y="2927306"/>
              <a:ext cx="191134" cy="191134"/>
            </a:xfrm>
            <a:custGeom>
              <a:avLst/>
              <a:gdLst/>
              <a:ahLst/>
              <a:cxnLst/>
              <a:rect l="l" t="t" r="r" b="b"/>
              <a:pathLst>
                <a:path w="7291" h="7291" extrusionOk="0">
                  <a:moveTo>
                    <a:pt x="3638" y="0"/>
                  </a:moveTo>
                  <a:cubicBezTo>
                    <a:pt x="1632" y="0"/>
                    <a:pt x="0" y="1631"/>
                    <a:pt x="0" y="3638"/>
                  </a:cubicBezTo>
                  <a:cubicBezTo>
                    <a:pt x="0" y="5659"/>
                    <a:pt x="1632" y="7290"/>
                    <a:pt x="3638" y="7290"/>
                  </a:cubicBezTo>
                  <a:cubicBezTo>
                    <a:pt x="5659" y="7290"/>
                    <a:pt x="7290" y="5659"/>
                    <a:pt x="7290" y="3638"/>
                  </a:cubicBezTo>
                  <a:cubicBezTo>
                    <a:pt x="7290" y="1631"/>
                    <a:pt x="5659" y="0"/>
                    <a:pt x="3638" y="0"/>
                  </a:cubicBez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" name="Google Shape;15425;p85"/>
            <p:cNvSpPr/>
            <p:nvPr/>
          </p:nvSpPr>
          <p:spPr>
            <a:xfrm>
              <a:off x="4869693" y="3117653"/>
              <a:ext cx="168798" cy="165757"/>
            </a:xfrm>
            <a:custGeom>
              <a:avLst/>
              <a:gdLst/>
              <a:ahLst/>
              <a:cxnLst/>
              <a:rect l="l" t="t" r="r" b="b"/>
              <a:pathLst>
                <a:path w="6439" h="6323" extrusionOk="0">
                  <a:moveTo>
                    <a:pt x="1293" y="0"/>
                  </a:moveTo>
                  <a:cubicBezTo>
                    <a:pt x="1145" y="0"/>
                    <a:pt x="997" y="58"/>
                    <a:pt x="881" y="173"/>
                  </a:cubicBezTo>
                  <a:lnTo>
                    <a:pt x="232" y="823"/>
                  </a:lnTo>
                  <a:cubicBezTo>
                    <a:pt x="1" y="1054"/>
                    <a:pt x="1" y="1415"/>
                    <a:pt x="232" y="1646"/>
                  </a:cubicBezTo>
                  <a:lnTo>
                    <a:pt x="4735" y="6150"/>
                  </a:lnTo>
                  <a:cubicBezTo>
                    <a:pt x="4851" y="6265"/>
                    <a:pt x="4999" y="6323"/>
                    <a:pt x="5147" y="6323"/>
                  </a:cubicBezTo>
                  <a:cubicBezTo>
                    <a:pt x="5295" y="6323"/>
                    <a:pt x="5443" y="6265"/>
                    <a:pt x="5558" y="6150"/>
                  </a:cubicBezTo>
                  <a:lnTo>
                    <a:pt x="6208" y="5500"/>
                  </a:lnTo>
                  <a:cubicBezTo>
                    <a:pt x="6439" y="5269"/>
                    <a:pt x="6439" y="4908"/>
                    <a:pt x="6208" y="4677"/>
                  </a:cubicBezTo>
                  <a:lnTo>
                    <a:pt x="1704" y="173"/>
                  </a:lnTo>
                  <a:cubicBezTo>
                    <a:pt x="1588" y="58"/>
                    <a:pt x="1441" y="0"/>
                    <a:pt x="1293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" name="Google Shape;15426;p85"/>
            <p:cNvSpPr/>
            <p:nvPr/>
          </p:nvSpPr>
          <p:spPr>
            <a:xfrm>
              <a:off x="4881437" y="3118020"/>
              <a:ext cx="157054" cy="155560"/>
            </a:xfrm>
            <a:custGeom>
              <a:avLst/>
              <a:gdLst/>
              <a:ahLst/>
              <a:cxnLst/>
              <a:rect l="l" t="t" r="r" b="b"/>
              <a:pathLst>
                <a:path w="5991" h="5934" extrusionOk="0">
                  <a:moveTo>
                    <a:pt x="25" y="582"/>
                  </a:moveTo>
                  <a:cubicBezTo>
                    <a:pt x="17" y="590"/>
                    <a:pt x="8" y="598"/>
                    <a:pt x="0" y="607"/>
                  </a:cubicBezTo>
                  <a:lnTo>
                    <a:pt x="25" y="582"/>
                  </a:lnTo>
                  <a:close/>
                  <a:moveTo>
                    <a:pt x="845" y="1"/>
                  </a:moveTo>
                  <a:cubicBezTo>
                    <a:pt x="697" y="1"/>
                    <a:pt x="549" y="58"/>
                    <a:pt x="433" y="174"/>
                  </a:cubicBezTo>
                  <a:lnTo>
                    <a:pt x="25" y="582"/>
                  </a:lnTo>
                  <a:lnTo>
                    <a:pt x="25" y="582"/>
                  </a:lnTo>
                  <a:cubicBezTo>
                    <a:pt x="131" y="483"/>
                    <a:pt x="267" y="434"/>
                    <a:pt x="404" y="434"/>
                  </a:cubicBezTo>
                  <a:cubicBezTo>
                    <a:pt x="552" y="434"/>
                    <a:pt x="700" y="491"/>
                    <a:pt x="808" y="607"/>
                  </a:cubicBezTo>
                  <a:lnTo>
                    <a:pt x="5327" y="5111"/>
                  </a:lnTo>
                  <a:cubicBezTo>
                    <a:pt x="5543" y="5342"/>
                    <a:pt x="5543" y="5703"/>
                    <a:pt x="5327" y="5934"/>
                  </a:cubicBezTo>
                  <a:lnTo>
                    <a:pt x="5760" y="5501"/>
                  </a:lnTo>
                  <a:cubicBezTo>
                    <a:pt x="5991" y="5270"/>
                    <a:pt x="5991" y="4909"/>
                    <a:pt x="5760" y="4678"/>
                  </a:cubicBezTo>
                  <a:lnTo>
                    <a:pt x="1256" y="174"/>
                  </a:lnTo>
                  <a:cubicBezTo>
                    <a:pt x="1140" y="58"/>
                    <a:pt x="993" y="1"/>
                    <a:pt x="845" y="1"/>
                  </a:cubicBezTo>
                  <a:close/>
                </a:path>
              </a:pathLst>
            </a:custGeom>
            <a:solidFill>
              <a:srgbClr val="6D81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" name="Google Shape;15427;p85"/>
            <p:cNvSpPr/>
            <p:nvPr/>
          </p:nvSpPr>
          <p:spPr>
            <a:xfrm>
              <a:off x="4952952" y="3199391"/>
              <a:ext cx="54134" cy="54134"/>
            </a:xfrm>
            <a:custGeom>
              <a:avLst/>
              <a:gdLst/>
              <a:ahLst/>
              <a:cxnLst/>
              <a:rect l="l" t="t" r="r" b="b"/>
              <a:pathLst>
                <a:path w="2065" h="2065" extrusionOk="0">
                  <a:moveTo>
                    <a:pt x="1458" y="0"/>
                  </a:moveTo>
                  <a:lnTo>
                    <a:pt x="0" y="1473"/>
                  </a:lnTo>
                  <a:lnTo>
                    <a:pt x="592" y="2064"/>
                  </a:lnTo>
                  <a:lnTo>
                    <a:pt x="2065" y="607"/>
                  </a:lnTo>
                  <a:lnTo>
                    <a:pt x="1458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" name="Google Shape;15428;p85"/>
            <p:cNvSpPr/>
            <p:nvPr/>
          </p:nvSpPr>
          <p:spPr>
            <a:xfrm>
              <a:off x="4931377" y="3179232"/>
              <a:ext cx="55209" cy="50464"/>
            </a:xfrm>
            <a:custGeom>
              <a:avLst/>
              <a:gdLst/>
              <a:ahLst/>
              <a:cxnLst/>
              <a:rect l="l" t="t" r="r" b="b"/>
              <a:pathLst>
                <a:path w="2106" h="1925" extrusionOk="0">
                  <a:moveTo>
                    <a:pt x="1771" y="0"/>
                  </a:moveTo>
                  <a:cubicBezTo>
                    <a:pt x="1713" y="0"/>
                    <a:pt x="1653" y="26"/>
                    <a:pt x="1603" y="91"/>
                  </a:cubicBezTo>
                  <a:lnTo>
                    <a:pt x="130" y="1549"/>
                  </a:lnTo>
                  <a:cubicBezTo>
                    <a:pt x="1" y="1693"/>
                    <a:pt x="102" y="1924"/>
                    <a:pt x="289" y="1924"/>
                  </a:cubicBezTo>
                  <a:cubicBezTo>
                    <a:pt x="347" y="1924"/>
                    <a:pt x="405" y="1910"/>
                    <a:pt x="448" y="1866"/>
                  </a:cubicBezTo>
                  <a:lnTo>
                    <a:pt x="1920" y="394"/>
                  </a:lnTo>
                  <a:cubicBezTo>
                    <a:pt x="2105" y="242"/>
                    <a:pt x="1947" y="0"/>
                    <a:pt x="1771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" name="Google Shape;15429;p85"/>
            <p:cNvSpPr/>
            <p:nvPr/>
          </p:nvSpPr>
          <p:spPr>
            <a:xfrm>
              <a:off x="4736101" y="2955670"/>
              <a:ext cx="87453" cy="95396"/>
            </a:xfrm>
            <a:custGeom>
              <a:avLst/>
              <a:gdLst/>
              <a:ahLst/>
              <a:cxnLst/>
              <a:rect l="l" t="t" r="r" b="b"/>
              <a:pathLst>
                <a:path w="3336" h="3639" extrusionOk="0">
                  <a:moveTo>
                    <a:pt x="1529" y="1"/>
                  </a:moveTo>
                  <a:cubicBezTo>
                    <a:pt x="1161" y="1"/>
                    <a:pt x="789" y="133"/>
                    <a:pt x="492" y="405"/>
                  </a:cubicBezTo>
                  <a:cubicBezTo>
                    <a:pt x="174" y="694"/>
                    <a:pt x="1" y="1098"/>
                    <a:pt x="1" y="1517"/>
                  </a:cubicBezTo>
                  <a:cubicBezTo>
                    <a:pt x="1" y="1863"/>
                    <a:pt x="257" y="2036"/>
                    <a:pt x="513" y="2036"/>
                  </a:cubicBezTo>
                  <a:cubicBezTo>
                    <a:pt x="770" y="2036"/>
                    <a:pt x="1026" y="1863"/>
                    <a:pt x="1026" y="1517"/>
                  </a:cubicBezTo>
                  <a:cubicBezTo>
                    <a:pt x="1026" y="1236"/>
                    <a:pt x="1270" y="1011"/>
                    <a:pt x="1549" y="1011"/>
                  </a:cubicBezTo>
                  <a:cubicBezTo>
                    <a:pt x="1557" y="1011"/>
                    <a:pt x="1566" y="1011"/>
                    <a:pt x="1574" y="1011"/>
                  </a:cubicBezTo>
                  <a:cubicBezTo>
                    <a:pt x="1820" y="1040"/>
                    <a:pt x="2022" y="1242"/>
                    <a:pt x="2051" y="1488"/>
                  </a:cubicBezTo>
                  <a:cubicBezTo>
                    <a:pt x="2051" y="1704"/>
                    <a:pt x="1935" y="1892"/>
                    <a:pt x="1748" y="1979"/>
                  </a:cubicBezTo>
                  <a:cubicBezTo>
                    <a:pt x="1300" y="2181"/>
                    <a:pt x="1011" y="2628"/>
                    <a:pt x="1026" y="3119"/>
                  </a:cubicBezTo>
                  <a:cubicBezTo>
                    <a:pt x="1026" y="3408"/>
                    <a:pt x="1257" y="3639"/>
                    <a:pt x="1531" y="3639"/>
                  </a:cubicBezTo>
                  <a:cubicBezTo>
                    <a:pt x="1820" y="3639"/>
                    <a:pt x="2051" y="3422"/>
                    <a:pt x="2051" y="3133"/>
                  </a:cubicBezTo>
                  <a:cubicBezTo>
                    <a:pt x="2051" y="3047"/>
                    <a:pt x="2108" y="2960"/>
                    <a:pt x="2181" y="2931"/>
                  </a:cubicBezTo>
                  <a:cubicBezTo>
                    <a:pt x="3032" y="2527"/>
                    <a:pt x="3335" y="1459"/>
                    <a:pt x="2801" y="679"/>
                  </a:cubicBezTo>
                  <a:cubicBezTo>
                    <a:pt x="2505" y="234"/>
                    <a:pt x="2020" y="1"/>
                    <a:pt x="1529" y="1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" name="Google Shape;15430;p85"/>
            <p:cNvSpPr/>
            <p:nvPr/>
          </p:nvSpPr>
          <p:spPr>
            <a:xfrm>
              <a:off x="4762972" y="3064279"/>
              <a:ext cx="26897" cy="28050"/>
            </a:xfrm>
            <a:custGeom>
              <a:avLst/>
              <a:gdLst/>
              <a:ahLst/>
              <a:cxnLst/>
              <a:rect l="l" t="t" r="r" b="b"/>
              <a:pathLst>
                <a:path w="1026" h="1070" extrusionOk="0">
                  <a:moveTo>
                    <a:pt x="513" y="1"/>
                  </a:moveTo>
                  <a:cubicBezTo>
                    <a:pt x="257" y="1"/>
                    <a:pt x="1" y="174"/>
                    <a:pt x="1" y="520"/>
                  </a:cubicBezTo>
                  <a:lnTo>
                    <a:pt x="1" y="549"/>
                  </a:lnTo>
                  <a:cubicBezTo>
                    <a:pt x="1" y="838"/>
                    <a:pt x="232" y="1069"/>
                    <a:pt x="506" y="1069"/>
                  </a:cubicBezTo>
                  <a:cubicBezTo>
                    <a:pt x="795" y="1069"/>
                    <a:pt x="1026" y="838"/>
                    <a:pt x="1026" y="549"/>
                  </a:cubicBezTo>
                  <a:lnTo>
                    <a:pt x="1026" y="520"/>
                  </a:lnTo>
                  <a:cubicBezTo>
                    <a:pt x="1026" y="174"/>
                    <a:pt x="769" y="1"/>
                    <a:pt x="513" y="1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54" name="Google Shape;15431;p85"/>
          <p:cNvGrpSpPr/>
          <p:nvPr/>
        </p:nvGrpSpPr>
        <p:grpSpPr>
          <a:xfrm>
            <a:off x="5168477" y="2539135"/>
            <a:ext cx="324699" cy="347611"/>
            <a:chOff x="5156931" y="2922194"/>
            <a:chExt cx="324699" cy="347611"/>
          </a:xfrm>
        </p:grpSpPr>
        <p:sp>
          <p:nvSpPr>
            <p:cNvPr id="555" name="Google Shape;15432;p85"/>
            <p:cNvSpPr/>
            <p:nvPr/>
          </p:nvSpPr>
          <p:spPr>
            <a:xfrm>
              <a:off x="5160706" y="3072982"/>
              <a:ext cx="317149" cy="43543"/>
            </a:xfrm>
            <a:custGeom>
              <a:avLst/>
              <a:gdLst/>
              <a:ahLst/>
              <a:cxnLst/>
              <a:rect l="l" t="t" r="r" b="b"/>
              <a:pathLst>
                <a:path w="12098" h="1661" extrusionOk="0">
                  <a:moveTo>
                    <a:pt x="15" y="1"/>
                  </a:moveTo>
                  <a:lnTo>
                    <a:pt x="0" y="1661"/>
                  </a:lnTo>
                  <a:lnTo>
                    <a:pt x="12097" y="1661"/>
                  </a:lnTo>
                  <a:lnTo>
                    <a:pt x="12083" y="1"/>
                  </a:ln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" name="Google Shape;15433;p85"/>
            <p:cNvSpPr/>
            <p:nvPr/>
          </p:nvSpPr>
          <p:spPr>
            <a:xfrm>
              <a:off x="5258330" y="2922194"/>
              <a:ext cx="128689" cy="62261"/>
            </a:xfrm>
            <a:custGeom>
              <a:avLst/>
              <a:gdLst/>
              <a:ahLst/>
              <a:cxnLst/>
              <a:rect l="l" t="t" r="r" b="b"/>
              <a:pathLst>
                <a:path w="4909" h="2375" extrusionOk="0">
                  <a:moveTo>
                    <a:pt x="2453" y="0"/>
                  </a:moveTo>
                  <a:cubicBezTo>
                    <a:pt x="2397" y="0"/>
                    <a:pt x="2339" y="22"/>
                    <a:pt x="2296" y="65"/>
                  </a:cubicBezTo>
                  <a:lnTo>
                    <a:pt x="997" y="1364"/>
                  </a:lnTo>
                  <a:lnTo>
                    <a:pt x="1" y="2375"/>
                  </a:lnTo>
                  <a:lnTo>
                    <a:pt x="4909" y="2375"/>
                  </a:lnTo>
                  <a:lnTo>
                    <a:pt x="2599" y="65"/>
                  </a:lnTo>
                  <a:cubicBezTo>
                    <a:pt x="2563" y="22"/>
                    <a:pt x="2509" y="0"/>
                    <a:pt x="2453" y="0"/>
                  </a:cubicBez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" name="Google Shape;15434;p85"/>
            <p:cNvSpPr/>
            <p:nvPr/>
          </p:nvSpPr>
          <p:spPr>
            <a:xfrm>
              <a:off x="5258330" y="2957951"/>
              <a:ext cx="128689" cy="26503"/>
            </a:xfrm>
            <a:custGeom>
              <a:avLst/>
              <a:gdLst/>
              <a:ahLst/>
              <a:cxnLst/>
              <a:rect l="l" t="t" r="r" b="b"/>
              <a:pathLst>
                <a:path w="4909" h="1011" extrusionOk="0">
                  <a:moveTo>
                    <a:pt x="997" y="0"/>
                  </a:moveTo>
                  <a:lnTo>
                    <a:pt x="1" y="1011"/>
                  </a:lnTo>
                  <a:lnTo>
                    <a:pt x="4909" y="1011"/>
                  </a:lnTo>
                  <a:lnTo>
                    <a:pt x="3913" y="0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" name="Google Shape;15435;p85"/>
            <p:cNvSpPr/>
            <p:nvPr/>
          </p:nvSpPr>
          <p:spPr>
            <a:xfrm>
              <a:off x="5180000" y="2975358"/>
              <a:ext cx="278561" cy="260761"/>
            </a:xfrm>
            <a:custGeom>
              <a:avLst/>
              <a:gdLst/>
              <a:ahLst/>
              <a:cxnLst/>
              <a:rect l="l" t="t" r="r" b="b"/>
              <a:pathLst>
                <a:path w="10626" h="9947" extrusionOk="0">
                  <a:moveTo>
                    <a:pt x="217" y="0"/>
                  </a:moveTo>
                  <a:cubicBezTo>
                    <a:pt x="102" y="0"/>
                    <a:pt x="1" y="102"/>
                    <a:pt x="1" y="217"/>
                  </a:cubicBezTo>
                  <a:lnTo>
                    <a:pt x="1" y="9946"/>
                  </a:lnTo>
                  <a:lnTo>
                    <a:pt x="10625" y="9946"/>
                  </a:lnTo>
                  <a:lnTo>
                    <a:pt x="10625" y="217"/>
                  </a:lnTo>
                  <a:cubicBezTo>
                    <a:pt x="10625" y="102"/>
                    <a:pt x="10524" y="0"/>
                    <a:pt x="10409" y="0"/>
                  </a:cubicBezTo>
                  <a:close/>
                </a:path>
              </a:pathLst>
            </a:custGeom>
            <a:solidFill>
              <a:srgbClr val="F8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" name="Google Shape;15436;p85"/>
            <p:cNvSpPr/>
            <p:nvPr/>
          </p:nvSpPr>
          <p:spPr>
            <a:xfrm>
              <a:off x="5438847" y="2975358"/>
              <a:ext cx="19714" cy="260761"/>
            </a:xfrm>
            <a:custGeom>
              <a:avLst/>
              <a:gdLst/>
              <a:ahLst/>
              <a:cxnLst/>
              <a:rect l="l" t="t" r="r" b="b"/>
              <a:pathLst>
                <a:path w="752" h="9947" extrusionOk="0">
                  <a:moveTo>
                    <a:pt x="1" y="0"/>
                  </a:moveTo>
                  <a:lnTo>
                    <a:pt x="1" y="9946"/>
                  </a:lnTo>
                  <a:lnTo>
                    <a:pt x="751" y="9946"/>
                  </a:lnTo>
                  <a:lnTo>
                    <a:pt x="751" y="217"/>
                  </a:lnTo>
                  <a:cubicBezTo>
                    <a:pt x="751" y="102"/>
                    <a:pt x="650" y="0"/>
                    <a:pt x="535" y="0"/>
                  </a:cubicBez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" name="Google Shape;15437;p85"/>
            <p:cNvSpPr/>
            <p:nvPr/>
          </p:nvSpPr>
          <p:spPr>
            <a:xfrm>
              <a:off x="5180000" y="3062785"/>
              <a:ext cx="278561" cy="172967"/>
            </a:xfrm>
            <a:custGeom>
              <a:avLst/>
              <a:gdLst/>
              <a:ahLst/>
              <a:cxnLst/>
              <a:rect l="l" t="t" r="r" b="b"/>
              <a:pathLst>
                <a:path w="10626" h="6598" extrusionOk="0">
                  <a:moveTo>
                    <a:pt x="1" y="0"/>
                  </a:moveTo>
                  <a:lnTo>
                    <a:pt x="1" y="6597"/>
                  </a:lnTo>
                  <a:lnTo>
                    <a:pt x="10625" y="6597"/>
                  </a:lnTo>
                  <a:lnTo>
                    <a:pt x="10625" y="0"/>
                  </a:lnTo>
                  <a:lnTo>
                    <a:pt x="5313" y="379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" name="Google Shape;15438;p85"/>
            <p:cNvSpPr/>
            <p:nvPr/>
          </p:nvSpPr>
          <p:spPr>
            <a:xfrm>
              <a:off x="5221262" y="3114192"/>
              <a:ext cx="196953" cy="10329"/>
            </a:xfrm>
            <a:custGeom>
              <a:avLst/>
              <a:gdLst/>
              <a:ahLst/>
              <a:cxnLst/>
              <a:rect l="l" t="t" r="r" b="b"/>
              <a:pathLst>
                <a:path w="7513" h="394" extrusionOk="0">
                  <a:moveTo>
                    <a:pt x="7259" y="1"/>
                  </a:moveTo>
                  <a:cubicBezTo>
                    <a:pt x="7250" y="1"/>
                    <a:pt x="7241" y="1"/>
                    <a:pt x="7232" y="2"/>
                  </a:cubicBezTo>
                  <a:lnTo>
                    <a:pt x="246" y="2"/>
                  </a:lnTo>
                  <a:cubicBezTo>
                    <a:pt x="0" y="17"/>
                    <a:pt x="0" y="378"/>
                    <a:pt x="246" y="392"/>
                  </a:cubicBezTo>
                  <a:lnTo>
                    <a:pt x="7232" y="392"/>
                  </a:lnTo>
                  <a:cubicBezTo>
                    <a:pt x="7241" y="393"/>
                    <a:pt x="7250" y="393"/>
                    <a:pt x="7259" y="393"/>
                  </a:cubicBezTo>
                  <a:cubicBezTo>
                    <a:pt x="7512" y="393"/>
                    <a:pt x="7512" y="1"/>
                    <a:pt x="7259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" name="Google Shape;15439;p85"/>
            <p:cNvSpPr/>
            <p:nvPr/>
          </p:nvSpPr>
          <p:spPr>
            <a:xfrm>
              <a:off x="5254031" y="3136528"/>
              <a:ext cx="129581" cy="10696"/>
            </a:xfrm>
            <a:custGeom>
              <a:avLst/>
              <a:gdLst/>
              <a:ahLst/>
              <a:cxnLst/>
              <a:rect l="l" t="t" r="r" b="b"/>
              <a:pathLst>
                <a:path w="4943" h="408" extrusionOk="0">
                  <a:moveTo>
                    <a:pt x="255" y="1"/>
                  </a:moveTo>
                  <a:cubicBezTo>
                    <a:pt x="0" y="1"/>
                    <a:pt x="0" y="407"/>
                    <a:pt x="255" y="407"/>
                  </a:cubicBezTo>
                  <a:cubicBezTo>
                    <a:pt x="263" y="407"/>
                    <a:pt x="272" y="407"/>
                    <a:pt x="280" y="406"/>
                  </a:cubicBezTo>
                  <a:lnTo>
                    <a:pt x="4698" y="406"/>
                  </a:lnTo>
                  <a:cubicBezTo>
                    <a:pt x="4943" y="377"/>
                    <a:pt x="4943" y="31"/>
                    <a:pt x="4698" y="2"/>
                  </a:cubicBezTo>
                  <a:lnTo>
                    <a:pt x="280" y="2"/>
                  </a:lnTo>
                  <a:cubicBezTo>
                    <a:pt x="272" y="1"/>
                    <a:pt x="263" y="1"/>
                    <a:pt x="255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" name="Google Shape;15440;p85"/>
            <p:cNvSpPr/>
            <p:nvPr/>
          </p:nvSpPr>
          <p:spPr>
            <a:xfrm>
              <a:off x="5284074" y="3159282"/>
              <a:ext cx="68893" cy="10617"/>
            </a:xfrm>
            <a:custGeom>
              <a:avLst/>
              <a:gdLst/>
              <a:ahLst/>
              <a:cxnLst/>
              <a:rect l="l" t="t" r="r" b="b"/>
              <a:pathLst>
                <a:path w="2628" h="405" extrusionOk="0">
                  <a:moveTo>
                    <a:pt x="246" y="0"/>
                  </a:moveTo>
                  <a:cubicBezTo>
                    <a:pt x="0" y="15"/>
                    <a:pt x="0" y="375"/>
                    <a:pt x="246" y="404"/>
                  </a:cubicBezTo>
                  <a:lnTo>
                    <a:pt x="2382" y="404"/>
                  </a:lnTo>
                  <a:cubicBezTo>
                    <a:pt x="2628" y="375"/>
                    <a:pt x="2628" y="15"/>
                    <a:pt x="2382" y="0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" name="Google Shape;15441;p85"/>
            <p:cNvSpPr/>
            <p:nvPr/>
          </p:nvSpPr>
          <p:spPr>
            <a:xfrm>
              <a:off x="5156931" y="3073009"/>
              <a:ext cx="324699" cy="196796"/>
            </a:xfrm>
            <a:custGeom>
              <a:avLst/>
              <a:gdLst/>
              <a:ahLst/>
              <a:cxnLst/>
              <a:rect l="l" t="t" r="r" b="b"/>
              <a:pathLst>
                <a:path w="12386" h="7507" extrusionOk="0">
                  <a:moveTo>
                    <a:pt x="176" y="0"/>
                  </a:moveTo>
                  <a:cubicBezTo>
                    <a:pt x="85" y="0"/>
                    <a:pt x="0" y="67"/>
                    <a:pt x="0" y="173"/>
                  </a:cubicBezTo>
                  <a:lnTo>
                    <a:pt x="0" y="7304"/>
                  </a:lnTo>
                  <a:cubicBezTo>
                    <a:pt x="0" y="7420"/>
                    <a:pt x="101" y="7506"/>
                    <a:pt x="217" y="7506"/>
                  </a:cubicBezTo>
                  <a:lnTo>
                    <a:pt x="12169" y="7506"/>
                  </a:lnTo>
                  <a:cubicBezTo>
                    <a:pt x="12285" y="7506"/>
                    <a:pt x="12386" y="7420"/>
                    <a:pt x="12386" y="7304"/>
                  </a:cubicBezTo>
                  <a:lnTo>
                    <a:pt x="12386" y="173"/>
                  </a:lnTo>
                  <a:cubicBezTo>
                    <a:pt x="12375" y="76"/>
                    <a:pt x="12291" y="3"/>
                    <a:pt x="12201" y="3"/>
                  </a:cubicBezTo>
                  <a:cubicBezTo>
                    <a:pt x="12171" y="3"/>
                    <a:pt x="12140" y="11"/>
                    <a:pt x="12111" y="29"/>
                  </a:cubicBezTo>
                  <a:lnTo>
                    <a:pt x="11722" y="303"/>
                  </a:lnTo>
                  <a:lnTo>
                    <a:pt x="6294" y="4201"/>
                  </a:lnTo>
                  <a:cubicBezTo>
                    <a:pt x="6265" y="4222"/>
                    <a:pt x="6229" y="4233"/>
                    <a:pt x="6193" y="4233"/>
                  </a:cubicBezTo>
                  <a:cubicBezTo>
                    <a:pt x="6157" y="4233"/>
                    <a:pt x="6121" y="4222"/>
                    <a:pt x="6092" y="4201"/>
                  </a:cubicBezTo>
                  <a:lnTo>
                    <a:pt x="274" y="29"/>
                  </a:lnTo>
                  <a:cubicBezTo>
                    <a:pt x="243" y="9"/>
                    <a:pt x="209" y="0"/>
                    <a:pt x="176" y="0"/>
                  </a:cubicBez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" name="Google Shape;15442;p85"/>
            <p:cNvSpPr/>
            <p:nvPr/>
          </p:nvSpPr>
          <p:spPr>
            <a:xfrm>
              <a:off x="5464197" y="3072694"/>
              <a:ext cx="17433" cy="197111"/>
            </a:xfrm>
            <a:custGeom>
              <a:avLst/>
              <a:gdLst/>
              <a:ahLst/>
              <a:cxnLst/>
              <a:rect l="l" t="t" r="r" b="b"/>
              <a:pathLst>
                <a:path w="665" h="7519" extrusionOk="0">
                  <a:moveTo>
                    <a:pt x="481" y="0"/>
                  </a:moveTo>
                  <a:cubicBezTo>
                    <a:pt x="450" y="0"/>
                    <a:pt x="419" y="8"/>
                    <a:pt x="390" y="26"/>
                  </a:cubicBezTo>
                  <a:lnTo>
                    <a:pt x="1" y="301"/>
                  </a:lnTo>
                  <a:lnTo>
                    <a:pt x="1" y="7518"/>
                  </a:lnTo>
                  <a:lnTo>
                    <a:pt x="448" y="7518"/>
                  </a:lnTo>
                  <a:cubicBezTo>
                    <a:pt x="564" y="7518"/>
                    <a:pt x="665" y="7432"/>
                    <a:pt x="665" y="7316"/>
                  </a:cubicBezTo>
                  <a:lnTo>
                    <a:pt x="665" y="185"/>
                  </a:lnTo>
                  <a:cubicBezTo>
                    <a:pt x="665" y="76"/>
                    <a:pt x="575" y="0"/>
                    <a:pt x="481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" name="Google Shape;15443;p85"/>
            <p:cNvSpPr/>
            <p:nvPr/>
          </p:nvSpPr>
          <p:spPr>
            <a:xfrm>
              <a:off x="5217461" y="3013579"/>
              <a:ext cx="32585" cy="32952"/>
            </a:xfrm>
            <a:custGeom>
              <a:avLst/>
              <a:gdLst/>
              <a:ahLst/>
              <a:cxnLst/>
              <a:rect l="l" t="t" r="r" b="b"/>
              <a:pathLst>
                <a:path w="1243" h="1257" extrusionOk="0">
                  <a:moveTo>
                    <a:pt x="188" y="0"/>
                  </a:moveTo>
                  <a:cubicBezTo>
                    <a:pt x="87" y="0"/>
                    <a:pt x="1" y="87"/>
                    <a:pt x="1" y="203"/>
                  </a:cubicBezTo>
                  <a:lnTo>
                    <a:pt x="1" y="1054"/>
                  </a:lnTo>
                  <a:cubicBezTo>
                    <a:pt x="1" y="1155"/>
                    <a:pt x="87" y="1256"/>
                    <a:pt x="188" y="1256"/>
                  </a:cubicBezTo>
                  <a:lnTo>
                    <a:pt x="1040" y="1256"/>
                  </a:lnTo>
                  <a:cubicBezTo>
                    <a:pt x="1156" y="1256"/>
                    <a:pt x="1242" y="1155"/>
                    <a:pt x="1242" y="1054"/>
                  </a:cubicBezTo>
                  <a:lnTo>
                    <a:pt x="1242" y="203"/>
                  </a:lnTo>
                  <a:cubicBezTo>
                    <a:pt x="1242" y="87"/>
                    <a:pt x="1156" y="0"/>
                    <a:pt x="1040" y="0"/>
                  </a:cubicBezTo>
                  <a:close/>
                </a:path>
              </a:pathLst>
            </a:custGeom>
            <a:solidFill>
              <a:srgbClr val="96AB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" name="Google Shape;15444;p85"/>
            <p:cNvSpPr/>
            <p:nvPr/>
          </p:nvSpPr>
          <p:spPr>
            <a:xfrm>
              <a:off x="5271595" y="3008258"/>
              <a:ext cx="36491" cy="10670"/>
            </a:xfrm>
            <a:custGeom>
              <a:avLst/>
              <a:gdLst/>
              <a:ahLst/>
              <a:cxnLst/>
              <a:rect l="l" t="t" r="r" b="b"/>
              <a:pathLst>
                <a:path w="1392" h="407" extrusionOk="0">
                  <a:moveTo>
                    <a:pt x="1137" y="0"/>
                  </a:moveTo>
                  <a:cubicBezTo>
                    <a:pt x="1129" y="0"/>
                    <a:pt x="1120" y="0"/>
                    <a:pt x="1112" y="1"/>
                  </a:cubicBezTo>
                  <a:lnTo>
                    <a:pt x="245" y="1"/>
                  </a:lnTo>
                  <a:cubicBezTo>
                    <a:pt x="0" y="30"/>
                    <a:pt x="0" y="391"/>
                    <a:pt x="245" y="406"/>
                  </a:cubicBezTo>
                  <a:lnTo>
                    <a:pt x="1112" y="406"/>
                  </a:lnTo>
                  <a:cubicBezTo>
                    <a:pt x="1120" y="406"/>
                    <a:pt x="1129" y="407"/>
                    <a:pt x="1137" y="407"/>
                  </a:cubicBezTo>
                  <a:cubicBezTo>
                    <a:pt x="1392" y="407"/>
                    <a:pt x="1392" y="0"/>
                    <a:pt x="1137" y="0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" name="Google Shape;15445;p85"/>
            <p:cNvSpPr/>
            <p:nvPr/>
          </p:nvSpPr>
          <p:spPr>
            <a:xfrm>
              <a:off x="5270206" y="3036255"/>
              <a:ext cx="113406" cy="10670"/>
            </a:xfrm>
            <a:custGeom>
              <a:avLst/>
              <a:gdLst/>
              <a:ahLst/>
              <a:cxnLst/>
              <a:rect l="l" t="t" r="r" b="b"/>
              <a:pathLst>
                <a:path w="4326" h="407" extrusionOk="0">
                  <a:moveTo>
                    <a:pt x="271" y="0"/>
                  </a:moveTo>
                  <a:cubicBezTo>
                    <a:pt x="0" y="0"/>
                    <a:pt x="5" y="406"/>
                    <a:pt x="284" y="406"/>
                  </a:cubicBezTo>
                  <a:cubicBezTo>
                    <a:pt x="289" y="406"/>
                    <a:pt x="294" y="406"/>
                    <a:pt x="298" y="406"/>
                  </a:cubicBezTo>
                  <a:lnTo>
                    <a:pt x="4081" y="406"/>
                  </a:lnTo>
                  <a:cubicBezTo>
                    <a:pt x="4326" y="377"/>
                    <a:pt x="4326" y="16"/>
                    <a:pt x="4081" y="2"/>
                  </a:cubicBezTo>
                  <a:lnTo>
                    <a:pt x="298" y="2"/>
                  </a:lnTo>
                  <a:cubicBezTo>
                    <a:pt x="289" y="1"/>
                    <a:pt x="280" y="0"/>
                    <a:pt x="271" y="0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" name="Google Shape;15446;p85"/>
            <p:cNvSpPr/>
            <p:nvPr/>
          </p:nvSpPr>
          <p:spPr>
            <a:xfrm>
              <a:off x="5223517" y="3080532"/>
              <a:ext cx="69915" cy="10670"/>
            </a:xfrm>
            <a:custGeom>
              <a:avLst/>
              <a:gdLst/>
              <a:ahLst/>
              <a:cxnLst/>
              <a:rect l="l" t="t" r="r" b="b"/>
              <a:pathLst>
                <a:path w="2667" h="407" extrusionOk="0">
                  <a:moveTo>
                    <a:pt x="2396" y="0"/>
                  </a:moveTo>
                  <a:cubicBezTo>
                    <a:pt x="2387" y="0"/>
                    <a:pt x="2378" y="1"/>
                    <a:pt x="2368" y="2"/>
                  </a:cubicBezTo>
                  <a:lnTo>
                    <a:pt x="246" y="2"/>
                  </a:lnTo>
                  <a:cubicBezTo>
                    <a:pt x="1" y="16"/>
                    <a:pt x="1" y="377"/>
                    <a:pt x="246" y="406"/>
                  </a:cubicBezTo>
                  <a:lnTo>
                    <a:pt x="2368" y="406"/>
                  </a:lnTo>
                  <a:cubicBezTo>
                    <a:pt x="2373" y="406"/>
                    <a:pt x="2378" y="406"/>
                    <a:pt x="2382" y="406"/>
                  </a:cubicBezTo>
                  <a:cubicBezTo>
                    <a:pt x="2662" y="406"/>
                    <a:pt x="2667" y="0"/>
                    <a:pt x="2396" y="0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" name="Google Shape;15447;p85"/>
            <p:cNvSpPr/>
            <p:nvPr/>
          </p:nvSpPr>
          <p:spPr>
            <a:xfrm>
              <a:off x="5183251" y="3234152"/>
              <a:ext cx="56939" cy="10696"/>
            </a:xfrm>
            <a:custGeom>
              <a:avLst/>
              <a:gdLst/>
              <a:ahLst/>
              <a:cxnLst/>
              <a:rect l="l" t="t" r="r" b="b"/>
              <a:pathLst>
                <a:path w="2172" h="408" extrusionOk="0">
                  <a:moveTo>
                    <a:pt x="255" y="1"/>
                  </a:moveTo>
                  <a:cubicBezTo>
                    <a:pt x="1" y="1"/>
                    <a:pt x="1" y="408"/>
                    <a:pt x="255" y="408"/>
                  </a:cubicBezTo>
                  <a:cubicBezTo>
                    <a:pt x="264" y="408"/>
                    <a:pt x="272" y="407"/>
                    <a:pt x="281" y="406"/>
                  </a:cubicBezTo>
                  <a:lnTo>
                    <a:pt x="1927" y="406"/>
                  </a:lnTo>
                  <a:cubicBezTo>
                    <a:pt x="2172" y="378"/>
                    <a:pt x="2172" y="31"/>
                    <a:pt x="1927" y="2"/>
                  </a:cubicBezTo>
                  <a:lnTo>
                    <a:pt x="281" y="2"/>
                  </a:lnTo>
                  <a:cubicBezTo>
                    <a:pt x="272" y="1"/>
                    <a:pt x="264" y="1"/>
                    <a:pt x="255" y="1"/>
                  </a:cubicBezTo>
                  <a:close/>
                </a:path>
              </a:pathLst>
            </a:custGeom>
            <a:solidFill>
              <a:srgbClr val="F8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71" name="Google Shape;15448;p85"/>
          <p:cNvGrpSpPr/>
          <p:nvPr/>
        </p:nvGrpSpPr>
        <p:grpSpPr>
          <a:xfrm>
            <a:off x="6097877" y="2522278"/>
            <a:ext cx="364441" cy="364834"/>
            <a:chOff x="6086331" y="2905337"/>
            <a:chExt cx="364441" cy="364834"/>
          </a:xfrm>
        </p:grpSpPr>
        <p:sp>
          <p:nvSpPr>
            <p:cNvPr id="572" name="Google Shape;15449;p85"/>
            <p:cNvSpPr/>
            <p:nvPr/>
          </p:nvSpPr>
          <p:spPr>
            <a:xfrm>
              <a:off x="6086331" y="2905337"/>
              <a:ext cx="277407" cy="277433"/>
            </a:xfrm>
            <a:custGeom>
              <a:avLst/>
              <a:gdLst/>
              <a:ahLst/>
              <a:cxnLst/>
              <a:rect l="l" t="t" r="r" b="b"/>
              <a:pathLst>
                <a:path w="10582" h="10583" extrusionOk="0">
                  <a:moveTo>
                    <a:pt x="4952" y="1"/>
                  </a:moveTo>
                  <a:cubicBezTo>
                    <a:pt x="4735" y="1"/>
                    <a:pt x="4533" y="160"/>
                    <a:pt x="4490" y="391"/>
                  </a:cubicBezTo>
                  <a:lnTo>
                    <a:pt x="4245" y="1589"/>
                  </a:lnTo>
                  <a:cubicBezTo>
                    <a:pt x="3956" y="1675"/>
                    <a:pt x="3667" y="1791"/>
                    <a:pt x="3407" y="1935"/>
                  </a:cubicBezTo>
                  <a:lnTo>
                    <a:pt x="2382" y="1257"/>
                  </a:lnTo>
                  <a:cubicBezTo>
                    <a:pt x="2303" y="1202"/>
                    <a:pt x="2210" y="1175"/>
                    <a:pt x="2117" y="1175"/>
                  </a:cubicBezTo>
                  <a:cubicBezTo>
                    <a:pt x="1992" y="1175"/>
                    <a:pt x="1867" y="1223"/>
                    <a:pt x="1776" y="1315"/>
                  </a:cubicBezTo>
                  <a:lnTo>
                    <a:pt x="1314" y="1791"/>
                  </a:lnTo>
                  <a:cubicBezTo>
                    <a:pt x="1155" y="1950"/>
                    <a:pt x="1127" y="2195"/>
                    <a:pt x="1256" y="2397"/>
                  </a:cubicBezTo>
                  <a:lnTo>
                    <a:pt x="1935" y="3408"/>
                  </a:lnTo>
                  <a:cubicBezTo>
                    <a:pt x="1776" y="3668"/>
                    <a:pt x="1661" y="3956"/>
                    <a:pt x="1589" y="4259"/>
                  </a:cubicBezTo>
                  <a:lnTo>
                    <a:pt x="376" y="4490"/>
                  </a:lnTo>
                  <a:cubicBezTo>
                    <a:pt x="159" y="4534"/>
                    <a:pt x="1" y="4736"/>
                    <a:pt x="1" y="4967"/>
                  </a:cubicBezTo>
                  <a:lnTo>
                    <a:pt x="1" y="5616"/>
                  </a:lnTo>
                  <a:cubicBezTo>
                    <a:pt x="1" y="5847"/>
                    <a:pt x="159" y="6049"/>
                    <a:pt x="376" y="6093"/>
                  </a:cubicBezTo>
                  <a:lnTo>
                    <a:pt x="1589" y="6338"/>
                  </a:lnTo>
                  <a:cubicBezTo>
                    <a:pt x="1661" y="6627"/>
                    <a:pt x="1776" y="6915"/>
                    <a:pt x="1935" y="7175"/>
                  </a:cubicBezTo>
                  <a:lnTo>
                    <a:pt x="1256" y="8200"/>
                  </a:lnTo>
                  <a:cubicBezTo>
                    <a:pt x="1127" y="8388"/>
                    <a:pt x="1155" y="8633"/>
                    <a:pt x="1314" y="8807"/>
                  </a:cubicBezTo>
                  <a:lnTo>
                    <a:pt x="1776" y="9268"/>
                  </a:lnTo>
                  <a:cubicBezTo>
                    <a:pt x="1867" y="9360"/>
                    <a:pt x="1992" y="9408"/>
                    <a:pt x="2117" y="9408"/>
                  </a:cubicBezTo>
                  <a:cubicBezTo>
                    <a:pt x="2210" y="9408"/>
                    <a:pt x="2303" y="9381"/>
                    <a:pt x="2382" y="9326"/>
                  </a:cubicBezTo>
                  <a:lnTo>
                    <a:pt x="3407" y="8648"/>
                  </a:lnTo>
                  <a:cubicBezTo>
                    <a:pt x="3667" y="8792"/>
                    <a:pt x="3956" y="8908"/>
                    <a:pt x="4245" y="8994"/>
                  </a:cubicBezTo>
                  <a:lnTo>
                    <a:pt x="4490" y="10192"/>
                  </a:lnTo>
                  <a:cubicBezTo>
                    <a:pt x="4533" y="10423"/>
                    <a:pt x="4735" y="10582"/>
                    <a:pt x="4952" y="10582"/>
                  </a:cubicBezTo>
                  <a:lnTo>
                    <a:pt x="5616" y="10582"/>
                  </a:lnTo>
                  <a:cubicBezTo>
                    <a:pt x="5847" y="10582"/>
                    <a:pt x="6035" y="10423"/>
                    <a:pt x="6078" y="10192"/>
                  </a:cubicBezTo>
                  <a:lnTo>
                    <a:pt x="6323" y="8994"/>
                  </a:lnTo>
                  <a:cubicBezTo>
                    <a:pt x="6612" y="8908"/>
                    <a:pt x="6901" y="8792"/>
                    <a:pt x="7175" y="8648"/>
                  </a:cubicBezTo>
                  <a:lnTo>
                    <a:pt x="8186" y="9326"/>
                  </a:lnTo>
                  <a:cubicBezTo>
                    <a:pt x="8265" y="9381"/>
                    <a:pt x="8358" y="9408"/>
                    <a:pt x="8451" y="9408"/>
                  </a:cubicBezTo>
                  <a:cubicBezTo>
                    <a:pt x="8576" y="9408"/>
                    <a:pt x="8701" y="9360"/>
                    <a:pt x="8792" y="9268"/>
                  </a:cubicBezTo>
                  <a:lnTo>
                    <a:pt x="9254" y="8807"/>
                  </a:lnTo>
                  <a:cubicBezTo>
                    <a:pt x="9413" y="8633"/>
                    <a:pt x="9441" y="8388"/>
                    <a:pt x="9311" y="8200"/>
                  </a:cubicBezTo>
                  <a:lnTo>
                    <a:pt x="8633" y="7175"/>
                  </a:lnTo>
                  <a:cubicBezTo>
                    <a:pt x="8792" y="6915"/>
                    <a:pt x="8907" y="6627"/>
                    <a:pt x="8994" y="6338"/>
                  </a:cubicBezTo>
                  <a:lnTo>
                    <a:pt x="10192" y="6093"/>
                  </a:lnTo>
                  <a:cubicBezTo>
                    <a:pt x="10409" y="6049"/>
                    <a:pt x="10567" y="5847"/>
                    <a:pt x="10582" y="5616"/>
                  </a:cubicBezTo>
                  <a:lnTo>
                    <a:pt x="10582" y="4967"/>
                  </a:lnTo>
                  <a:cubicBezTo>
                    <a:pt x="10567" y="4736"/>
                    <a:pt x="10409" y="4534"/>
                    <a:pt x="10192" y="4490"/>
                  </a:cubicBezTo>
                  <a:lnTo>
                    <a:pt x="8994" y="4259"/>
                  </a:lnTo>
                  <a:cubicBezTo>
                    <a:pt x="8907" y="3956"/>
                    <a:pt x="8792" y="3682"/>
                    <a:pt x="8647" y="3408"/>
                  </a:cubicBezTo>
                  <a:lnTo>
                    <a:pt x="9311" y="2397"/>
                  </a:lnTo>
                  <a:cubicBezTo>
                    <a:pt x="9441" y="2195"/>
                    <a:pt x="9413" y="1950"/>
                    <a:pt x="9254" y="1791"/>
                  </a:cubicBezTo>
                  <a:lnTo>
                    <a:pt x="8792" y="1315"/>
                  </a:lnTo>
                  <a:cubicBezTo>
                    <a:pt x="8701" y="1223"/>
                    <a:pt x="8576" y="1175"/>
                    <a:pt x="8451" y="1175"/>
                  </a:cubicBezTo>
                  <a:cubicBezTo>
                    <a:pt x="8358" y="1175"/>
                    <a:pt x="8265" y="1202"/>
                    <a:pt x="8186" y="1257"/>
                  </a:cubicBezTo>
                  <a:lnTo>
                    <a:pt x="7175" y="1935"/>
                  </a:lnTo>
                  <a:cubicBezTo>
                    <a:pt x="6901" y="1791"/>
                    <a:pt x="6612" y="1675"/>
                    <a:pt x="6323" y="1589"/>
                  </a:cubicBezTo>
                  <a:lnTo>
                    <a:pt x="6078" y="391"/>
                  </a:lnTo>
                  <a:cubicBezTo>
                    <a:pt x="6035" y="160"/>
                    <a:pt x="5847" y="1"/>
                    <a:pt x="5616" y="1"/>
                  </a:cubicBezTo>
                  <a:close/>
                </a:path>
              </a:pathLst>
            </a:custGeom>
            <a:solidFill>
              <a:srgbClr val="C2CE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" name="Google Shape;15450;p85"/>
            <p:cNvSpPr/>
            <p:nvPr/>
          </p:nvSpPr>
          <p:spPr>
            <a:xfrm>
              <a:off x="6143480" y="2983301"/>
              <a:ext cx="142321" cy="121821"/>
            </a:xfrm>
            <a:custGeom>
              <a:avLst/>
              <a:gdLst/>
              <a:ahLst/>
              <a:cxnLst/>
              <a:rect l="l" t="t" r="r" b="b"/>
              <a:pathLst>
                <a:path w="5429" h="4647" extrusionOk="0">
                  <a:moveTo>
                    <a:pt x="3104" y="1"/>
                  </a:moveTo>
                  <a:cubicBezTo>
                    <a:pt x="1040" y="1"/>
                    <a:pt x="0" y="2498"/>
                    <a:pt x="1458" y="3956"/>
                  </a:cubicBezTo>
                  <a:cubicBezTo>
                    <a:pt x="1931" y="4433"/>
                    <a:pt x="2515" y="4647"/>
                    <a:pt x="3087" y="4647"/>
                  </a:cubicBezTo>
                  <a:cubicBezTo>
                    <a:pt x="4281" y="4647"/>
                    <a:pt x="5428" y="3720"/>
                    <a:pt x="5428" y="2325"/>
                  </a:cubicBezTo>
                  <a:cubicBezTo>
                    <a:pt x="5428" y="1040"/>
                    <a:pt x="4389" y="1"/>
                    <a:pt x="3104" y="1"/>
                  </a:cubicBezTo>
                  <a:close/>
                </a:path>
              </a:pathLst>
            </a:custGeom>
            <a:solidFill>
              <a:srgbClr val="EB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" name="Google Shape;15451;p85"/>
            <p:cNvSpPr/>
            <p:nvPr/>
          </p:nvSpPr>
          <p:spPr>
            <a:xfrm>
              <a:off x="6184349" y="3013946"/>
              <a:ext cx="70781" cy="60557"/>
            </a:xfrm>
            <a:custGeom>
              <a:avLst/>
              <a:gdLst/>
              <a:ahLst/>
              <a:cxnLst/>
              <a:rect l="l" t="t" r="r" b="b"/>
              <a:pathLst>
                <a:path w="2700" h="2310" extrusionOk="0">
                  <a:moveTo>
                    <a:pt x="1545" y="1"/>
                  </a:moveTo>
                  <a:cubicBezTo>
                    <a:pt x="520" y="1"/>
                    <a:pt x="0" y="1242"/>
                    <a:pt x="722" y="1964"/>
                  </a:cubicBezTo>
                  <a:cubicBezTo>
                    <a:pt x="961" y="2203"/>
                    <a:pt x="1253" y="2310"/>
                    <a:pt x="1539" y="2310"/>
                  </a:cubicBezTo>
                  <a:cubicBezTo>
                    <a:pt x="2134" y="2310"/>
                    <a:pt x="2700" y="1848"/>
                    <a:pt x="2700" y="1156"/>
                  </a:cubicBezTo>
                  <a:cubicBezTo>
                    <a:pt x="2700" y="506"/>
                    <a:pt x="2180" y="1"/>
                    <a:pt x="1545" y="1"/>
                  </a:cubicBezTo>
                  <a:close/>
                </a:path>
              </a:pathLst>
            </a:custGeom>
            <a:solidFill>
              <a:srgbClr val="6D81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" name="Google Shape;15452;p85"/>
            <p:cNvSpPr/>
            <p:nvPr/>
          </p:nvSpPr>
          <p:spPr>
            <a:xfrm>
              <a:off x="6268368" y="3087374"/>
              <a:ext cx="182404" cy="182797"/>
            </a:xfrm>
            <a:custGeom>
              <a:avLst/>
              <a:gdLst/>
              <a:ahLst/>
              <a:cxnLst/>
              <a:rect l="l" t="t" r="r" b="b"/>
              <a:pathLst>
                <a:path w="6958" h="6973" extrusionOk="0">
                  <a:moveTo>
                    <a:pt x="3262" y="0"/>
                  </a:moveTo>
                  <a:cubicBezTo>
                    <a:pt x="3118" y="0"/>
                    <a:pt x="2988" y="116"/>
                    <a:pt x="2945" y="260"/>
                  </a:cubicBezTo>
                  <a:lnTo>
                    <a:pt x="2801" y="1054"/>
                  </a:lnTo>
                  <a:cubicBezTo>
                    <a:pt x="2598" y="1097"/>
                    <a:pt x="2411" y="1184"/>
                    <a:pt x="2238" y="1285"/>
                  </a:cubicBezTo>
                  <a:lnTo>
                    <a:pt x="1574" y="838"/>
                  </a:lnTo>
                  <a:cubicBezTo>
                    <a:pt x="1518" y="800"/>
                    <a:pt x="1454" y="782"/>
                    <a:pt x="1392" y="782"/>
                  </a:cubicBezTo>
                  <a:cubicBezTo>
                    <a:pt x="1308" y="782"/>
                    <a:pt x="1227" y="815"/>
                    <a:pt x="1169" y="881"/>
                  </a:cubicBezTo>
                  <a:lnTo>
                    <a:pt x="866" y="1184"/>
                  </a:lnTo>
                  <a:cubicBezTo>
                    <a:pt x="765" y="1285"/>
                    <a:pt x="736" y="1458"/>
                    <a:pt x="823" y="1574"/>
                  </a:cubicBezTo>
                  <a:lnTo>
                    <a:pt x="1270" y="2252"/>
                  </a:lnTo>
                  <a:cubicBezTo>
                    <a:pt x="1169" y="2426"/>
                    <a:pt x="1097" y="2613"/>
                    <a:pt x="1039" y="2801"/>
                  </a:cubicBezTo>
                  <a:lnTo>
                    <a:pt x="260" y="2960"/>
                  </a:lnTo>
                  <a:cubicBezTo>
                    <a:pt x="101" y="2988"/>
                    <a:pt x="0" y="3118"/>
                    <a:pt x="0" y="3277"/>
                  </a:cubicBezTo>
                  <a:lnTo>
                    <a:pt x="0" y="3710"/>
                  </a:lnTo>
                  <a:cubicBezTo>
                    <a:pt x="0" y="3855"/>
                    <a:pt x="101" y="3985"/>
                    <a:pt x="260" y="4013"/>
                  </a:cubicBezTo>
                  <a:lnTo>
                    <a:pt x="1039" y="4172"/>
                  </a:lnTo>
                  <a:cubicBezTo>
                    <a:pt x="1097" y="4360"/>
                    <a:pt x="1169" y="4548"/>
                    <a:pt x="1270" y="4735"/>
                  </a:cubicBezTo>
                  <a:lnTo>
                    <a:pt x="823" y="5399"/>
                  </a:lnTo>
                  <a:cubicBezTo>
                    <a:pt x="751" y="5529"/>
                    <a:pt x="765" y="5688"/>
                    <a:pt x="866" y="5803"/>
                  </a:cubicBezTo>
                  <a:lnTo>
                    <a:pt x="1169" y="6107"/>
                  </a:lnTo>
                  <a:cubicBezTo>
                    <a:pt x="1234" y="6163"/>
                    <a:pt x="1312" y="6192"/>
                    <a:pt x="1390" y="6192"/>
                  </a:cubicBezTo>
                  <a:cubicBezTo>
                    <a:pt x="1453" y="6192"/>
                    <a:pt x="1516" y="6174"/>
                    <a:pt x="1574" y="6135"/>
                  </a:cubicBezTo>
                  <a:lnTo>
                    <a:pt x="2238" y="5702"/>
                  </a:lnTo>
                  <a:cubicBezTo>
                    <a:pt x="2411" y="5789"/>
                    <a:pt x="2598" y="5876"/>
                    <a:pt x="2801" y="5919"/>
                  </a:cubicBezTo>
                  <a:lnTo>
                    <a:pt x="2959" y="6713"/>
                  </a:lnTo>
                  <a:cubicBezTo>
                    <a:pt x="2988" y="6857"/>
                    <a:pt x="3118" y="6973"/>
                    <a:pt x="3262" y="6973"/>
                  </a:cubicBezTo>
                  <a:lnTo>
                    <a:pt x="3696" y="6973"/>
                  </a:lnTo>
                  <a:cubicBezTo>
                    <a:pt x="3840" y="6973"/>
                    <a:pt x="3970" y="6857"/>
                    <a:pt x="3999" y="6713"/>
                  </a:cubicBezTo>
                  <a:lnTo>
                    <a:pt x="4157" y="5919"/>
                  </a:lnTo>
                  <a:cubicBezTo>
                    <a:pt x="4360" y="5876"/>
                    <a:pt x="4547" y="5789"/>
                    <a:pt x="4720" y="5702"/>
                  </a:cubicBezTo>
                  <a:lnTo>
                    <a:pt x="5384" y="6135"/>
                  </a:lnTo>
                  <a:cubicBezTo>
                    <a:pt x="5442" y="6174"/>
                    <a:pt x="5505" y="6192"/>
                    <a:pt x="5568" y="6192"/>
                  </a:cubicBezTo>
                  <a:cubicBezTo>
                    <a:pt x="5646" y="6192"/>
                    <a:pt x="5724" y="6163"/>
                    <a:pt x="5789" y="6107"/>
                  </a:cubicBezTo>
                  <a:lnTo>
                    <a:pt x="6092" y="5803"/>
                  </a:lnTo>
                  <a:cubicBezTo>
                    <a:pt x="6193" y="5688"/>
                    <a:pt x="6207" y="5529"/>
                    <a:pt x="6135" y="5399"/>
                  </a:cubicBezTo>
                  <a:lnTo>
                    <a:pt x="5688" y="4735"/>
                  </a:lnTo>
                  <a:cubicBezTo>
                    <a:pt x="5789" y="4548"/>
                    <a:pt x="5861" y="4360"/>
                    <a:pt x="5919" y="4172"/>
                  </a:cubicBezTo>
                  <a:lnTo>
                    <a:pt x="6698" y="4013"/>
                  </a:lnTo>
                  <a:cubicBezTo>
                    <a:pt x="6857" y="3985"/>
                    <a:pt x="6958" y="3855"/>
                    <a:pt x="6958" y="3710"/>
                  </a:cubicBezTo>
                  <a:lnTo>
                    <a:pt x="6958" y="3277"/>
                  </a:lnTo>
                  <a:cubicBezTo>
                    <a:pt x="6958" y="3118"/>
                    <a:pt x="6857" y="2988"/>
                    <a:pt x="6698" y="2960"/>
                  </a:cubicBezTo>
                  <a:lnTo>
                    <a:pt x="5919" y="2801"/>
                  </a:lnTo>
                  <a:cubicBezTo>
                    <a:pt x="5861" y="2613"/>
                    <a:pt x="5774" y="2426"/>
                    <a:pt x="5688" y="2252"/>
                  </a:cubicBezTo>
                  <a:lnTo>
                    <a:pt x="6135" y="1574"/>
                  </a:lnTo>
                  <a:cubicBezTo>
                    <a:pt x="6207" y="1458"/>
                    <a:pt x="6193" y="1285"/>
                    <a:pt x="6092" y="1184"/>
                  </a:cubicBezTo>
                  <a:lnTo>
                    <a:pt x="5789" y="881"/>
                  </a:lnTo>
                  <a:cubicBezTo>
                    <a:pt x="5723" y="815"/>
                    <a:pt x="5643" y="782"/>
                    <a:pt x="5562" y="782"/>
                  </a:cubicBezTo>
                  <a:cubicBezTo>
                    <a:pt x="5501" y="782"/>
                    <a:pt x="5440" y="800"/>
                    <a:pt x="5384" y="838"/>
                  </a:cubicBezTo>
                  <a:lnTo>
                    <a:pt x="4720" y="1285"/>
                  </a:lnTo>
                  <a:cubicBezTo>
                    <a:pt x="4533" y="1184"/>
                    <a:pt x="4360" y="1097"/>
                    <a:pt x="4157" y="1054"/>
                  </a:cubicBezTo>
                  <a:lnTo>
                    <a:pt x="3999" y="260"/>
                  </a:lnTo>
                  <a:cubicBezTo>
                    <a:pt x="3970" y="116"/>
                    <a:pt x="3840" y="0"/>
                    <a:pt x="3696" y="0"/>
                  </a:cubicBezTo>
                  <a:close/>
                </a:path>
              </a:pathLst>
            </a:custGeom>
            <a:solidFill>
              <a:srgbClr val="95AB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" name="Google Shape;15453;p85"/>
            <p:cNvSpPr/>
            <p:nvPr/>
          </p:nvSpPr>
          <p:spPr>
            <a:xfrm>
              <a:off x="6298620" y="3133172"/>
              <a:ext cx="106747" cy="91412"/>
            </a:xfrm>
            <a:custGeom>
              <a:avLst/>
              <a:gdLst/>
              <a:ahLst/>
              <a:cxnLst/>
              <a:rect l="l" t="t" r="r" b="b"/>
              <a:pathLst>
                <a:path w="4072" h="3487" extrusionOk="0">
                  <a:moveTo>
                    <a:pt x="2325" y="0"/>
                  </a:moveTo>
                  <a:cubicBezTo>
                    <a:pt x="780" y="0"/>
                    <a:pt x="1" y="1877"/>
                    <a:pt x="1098" y="2974"/>
                  </a:cubicBezTo>
                  <a:cubicBezTo>
                    <a:pt x="1453" y="3328"/>
                    <a:pt x="1889" y="3487"/>
                    <a:pt x="2317" y="3487"/>
                  </a:cubicBezTo>
                  <a:cubicBezTo>
                    <a:pt x="3212" y="3487"/>
                    <a:pt x="4072" y="2792"/>
                    <a:pt x="4072" y="1747"/>
                  </a:cubicBezTo>
                  <a:cubicBezTo>
                    <a:pt x="4057" y="780"/>
                    <a:pt x="3292" y="0"/>
                    <a:pt x="2325" y="0"/>
                  </a:cubicBezTo>
                  <a:close/>
                </a:path>
              </a:pathLst>
            </a:custGeom>
            <a:solidFill>
              <a:srgbClr val="E4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" name="Google Shape;15454;p85"/>
            <p:cNvSpPr/>
            <p:nvPr/>
          </p:nvSpPr>
          <p:spPr>
            <a:xfrm>
              <a:off x="6322843" y="3151706"/>
              <a:ext cx="63991" cy="54527"/>
            </a:xfrm>
            <a:custGeom>
              <a:avLst/>
              <a:gdLst/>
              <a:ahLst/>
              <a:cxnLst/>
              <a:rect l="l" t="t" r="r" b="b"/>
              <a:pathLst>
                <a:path w="2441" h="2080" extrusionOk="0">
                  <a:moveTo>
                    <a:pt x="1401" y="0"/>
                  </a:moveTo>
                  <a:cubicBezTo>
                    <a:pt x="477" y="0"/>
                    <a:pt x="1" y="1112"/>
                    <a:pt x="665" y="1776"/>
                  </a:cubicBezTo>
                  <a:cubicBezTo>
                    <a:pt x="874" y="1985"/>
                    <a:pt x="1134" y="2079"/>
                    <a:pt x="1388" y="2079"/>
                  </a:cubicBezTo>
                  <a:cubicBezTo>
                    <a:pt x="1924" y="2079"/>
                    <a:pt x="2440" y="1666"/>
                    <a:pt x="2440" y="1040"/>
                  </a:cubicBezTo>
                  <a:cubicBezTo>
                    <a:pt x="2440" y="462"/>
                    <a:pt x="1978" y="0"/>
                    <a:pt x="1401" y="0"/>
                  </a:cubicBezTo>
                  <a:close/>
                </a:path>
              </a:pathLst>
            </a:custGeom>
            <a:solidFill>
              <a:srgbClr val="95AB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78" name="Google Shape;15455;p85"/>
          <p:cNvGrpSpPr/>
          <p:nvPr/>
        </p:nvGrpSpPr>
        <p:grpSpPr>
          <a:xfrm>
            <a:off x="6565605" y="2524192"/>
            <a:ext cx="377706" cy="377680"/>
            <a:chOff x="6554059" y="2907251"/>
            <a:chExt cx="377706" cy="377680"/>
          </a:xfrm>
        </p:grpSpPr>
        <p:sp>
          <p:nvSpPr>
            <p:cNvPr id="579" name="Google Shape;15456;p85"/>
            <p:cNvSpPr/>
            <p:nvPr/>
          </p:nvSpPr>
          <p:spPr>
            <a:xfrm>
              <a:off x="6635064" y="2907251"/>
              <a:ext cx="215723" cy="377680"/>
            </a:xfrm>
            <a:custGeom>
              <a:avLst/>
              <a:gdLst/>
              <a:ahLst/>
              <a:cxnLst/>
              <a:rect l="l" t="t" r="r" b="b"/>
              <a:pathLst>
                <a:path w="8229" h="14407" extrusionOk="0">
                  <a:moveTo>
                    <a:pt x="866" y="0"/>
                  </a:moveTo>
                  <a:cubicBezTo>
                    <a:pt x="390" y="0"/>
                    <a:pt x="0" y="390"/>
                    <a:pt x="0" y="881"/>
                  </a:cubicBezTo>
                  <a:lnTo>
                    <a:pt x="0" y="13541"/>
                  </a:lnTo>
                  <a:cubicBezTo>
                    <a:pt x="0" y="14017"/>
                    <a:pt x="390" y="14407"/>
                    <a:pt x="866" y="14407"/>
                  </a:cubicBezTo>
                  <a:lnTo>
                    <a:pt x="7362" y="14407"/>
                  </a:lnTo>
                  <a:cubicBezTo>
                    <a:pt x="7838" y="14407"/>
                    <a:pt x="8228" y="14017"/>
                    <a:pt x="8228" y="13541"/>
                  </a:cubicBezTo>
                  <a:lnTo>
                    <a:pt x="8228" y="881"/>
                  </a:lnTo>
                  <a:cubicBezTo>
                    <a:pt x="8228" y="390"/>
                    <a:pt x="7838" y="0"/>
                    <a:pt x="7362" y="0"/>
                  </a:cubicBezTo>
                  <a:close/>
                </a:path>
              </a:pathLst>
            </a:custGeom>
            <a:solidFill>
              <a:srgbClr val="E7E9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" name="Google Shape;15457;p85"/>
            <p:cNvSpPr/>
            <p:nvPr/>
          </p:nvSpPr>
          <p:spPr>
            <a:xfrm>
              <a:off x="6805330" y="2907251"/>
              <a:ext cx="45457" cy="377680"/>
            </a:xfrm>
            <a:custGeom>
              <a:avLst/>
              <a:gdLst/>
              <a:ahLst/>
              <a:cxnLst/>
              <a:rect l="l" t="t" r="r" b="b"/>
              <a:pathLst>
                <a:path w="1734" h="14407" extrusionOk="0">
                  <a:moveTo>
                    <a:pt x="1" y="0"/>
                  </a:moveTo>
                  <a:cubicBezTo>
                    <a:pt x="477" y="0"/>
                    <a:pt x="867" y="390"/>
                    <a:pt x="867" y="881"/>
                  </a:cubicBezTo>
                  <a:lnTo>
                    <a:pt x="867" y="13541"/>
                  </a:lnTo>
                  <a:cubicBezTo>
                    <a:pt x="867" y="14017"/>
                    <a:pt x="477" y="14407"/>
                    <a:pt x="1" y="14407"/>
                  </a:cubicBezTo>
                  <a:lnTo>
                    <a:pt x="867" y="14407"/>
                  </a:lnTo>
                  <a:cubicBezTo>
                    <a:pt x="1343" y="14407"/>
                    <a:pt x="1733" y="14017"/>
                    <a:pt x="1733" y="13541"/>
                  </a:cubicBezTo>
                  <a:lnTo>
                    <a:pt x="1733" y="881"/>
                  </a:lnTo>
                  <a:cubicBezTo>
                    <a:pt x="1733" y="390"/>
                    <a:pt x="1343" y="0"/>
                    <a:pt x="867" y="0"/>
                  </a:cubicBezTo>
                  <a:close/>
                </a:path>
              </a:pathLst>
            </a:custGeom>
            <a:solidFill>
              <a:srgbClr val="CCD2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" name="Google Shape;15458;p85"/>
            <p:cNvSpPr/>
            <p:nvPr/>
          </p:nvSpPr>
          <p:spPr>
            <a:xfrm>
              <a:off x="6635064" y="3227389"/>
              <a:ext cx="215723" cy="22728"/>
            </a:xfrm>
            <a:custGeom>
              <a:avLst/>
              <a:gdLst/>
              <a:ahLst/>
              <a:cxnLst/>
              <a:rect l="l" t="t" r="r" b="b"/>
              <a:pathLst>
                <a:path w="8229" h="867" extrusionOk="0">
                  <a:moveTo>
                    <a:pt x="0" y="0"/>
                  </a:moveTo>
                  <a:lnTo>
                    <a:pt x="0" y="867"/>
                  </a:lnTo>
                  <a:lnTo>
                    <a:pt x="8228" y="867"/>
                  </a:lnTo>
                  <a:lnTo>
                    <a:pt x="8228" y="0"/>
                  </a:lnTo>
                  <a:close/>
                </a:path>
              </a:pathLst>
            </a:custGeom>
            <a:solidFill>
              <a:srgbClr val="91A2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" name="Google Shape;15459;p85"/>
            <p:cNvSpPr/>
            <p:nvPr/>
          </p:nvSpPr>
          <p:spPr>
            <a:xfrm>
              <a:off x="6828058" y="3227389"/>
              <a:ext cx="22728" cy="22728"/>
            </a:xfrm>
            <a:custGeom>
              <a:avLst/>
              <a:gdLst/>
              <a:ahLst/>
              <a:cxnLst/>
              <a:rect l="l" t="t" r="r" b="b"/>
              <a:pathLst>
                <a:path w="867" h="867" extrusionOk="0">
                  <a:moveTo>
                    <a:pt x="0" y="0"/>
                  </a:moveTo>
                  <a:lnTo>
                    <a:pt x="0" y="867"/>
                  </a:lnTo>
                  <a:lnTo>
                    <a:pt x="866" y="867"/>
                  </a:lnTo>
                  <a:lnTo>
                    <a:pt x="866" y="0"/>
                  </a:ln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" name="Google Shape;15460;p85"/>
            <p:cNvSpPr/>
            <p:nvPr/>
          </p:nvSpPr>
          <p:spPr>
            <a:xfrm>
              <a:off x="6635064" y="3250091"/>
              <a:ext cx="215723" cy="34840"/>
            </a:xfrm>
            <a:custGeom>
              <a:avLst/>
              <a:gdLst/>
              <a:ahLst/>
              <a:cxnLst/>
              <a:rect l="l" t="t" r="r" b="b"/>
              <a:pathLst>
                <a:path w="8229" h="1329" extrusionOk="0">
                  <a:moveTo>
                    <a:pt x="0" y="1"/>
                  </a:moveTo>
                  <a:lnTo>
                    <a:pt x="0" y="463"/>
                  </a:lnTo>
                  <a:cubicBezTo>
                    <a:pt x="0" y="939"/>
                    <a:pt x="390" y="1329"/>
                    <a:pt x="866" y="1329"/>
                  </a:cubicBezTo>
                  <a:lnTo>
                    <a:pt x="7362" y="1329"/>
                  </a:lnTo>
                  <a:cubicBezTo>
                    <a:pt x="7838" y="1329"/>
                    <a:pt x="8228" y="939"/>
                    <a:pt x="8228" y="463"/>
                  </a:cubicBezTo>
                  <a:lnTo>
                    <a:pt x="8228" y="1"/>
                  </a:lnTo>
                  <a:close/>
                </a:path>
              </a:pathLst>
            </a:custGeom>
            <a:solidFill>
              <a:srgbClr val="5E74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" name="Google Shape;15461;p85"/>
            <p:cNvSpPr/>
            <p:nvPr/>
          </p:nvSpPr>
          <p:spPr>
            <a:xfrm>
              <a:off x="6805330" y="3250091"/>
              <a:ext cx="45457" cy="34840"/>
            </a:xfrm>
            <a:custGeom>
              <a:avLst/>
              <a:gdLst/>
              <a:ahLst/>
              <a:cxnLst/>
              <a:rect l="l" t="t" r="r" b="b"/>
              <a:pathLst>
                <a:path w="1734" h="1329" extrusionOk="0">
                  <a:moveTo>
                    <a:pt x="867" y="1"/>
                  </a:moveTo>
                  <a:lnTo>
                    <a:pt x="867" y="463"/>
                  </a:lnTo>
                  <a:cubicBezTo>
                    <a:pt x="867" y="939"/>
                    <a:pt x="477" y="1329"/>
                    <a:pt x="1" y="1329"/>
                  </a:cubicBezTo>
                  <a:lnTo>
                    <a:pt x="867" y="1329"/>
                  </a:lnTo>
                  <a:cubicBezTo>
                    <a:pt x="1343" y="1329"/>
                    <a:pt x="1733" y="939"/>
                    <a:pt x="1733" y="463"/>
                  </a:cubicBezTo>
                  <a:lnTo>
                    <a:pt x="1733" y="1"/>
                  </a:lnTo>
                  <a:close/>
                </a:path>
              </a:pathLst>
            </a:custGeom>
            <a:solidFill>
              <a:srgbClr val="556C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" name="Google Shape;15462;p85"/>
            <p:cNvSpPr/>
            <p:nvPr/>
          </p:nvSpPr>
          <p:spPr>
            <a:xfrm>
              <a:off x="6635064" y="2907251"/>
              <a:ext cx="216090" cy="35207"/>
            </a:xfrm>
            <a:custGeom>
              <a:avLst/>
              <a:gdLst/>
              <a:ahLst/>
              <a:cxnLst/>
              <a:rect l="l" t="t" r="r" b="b"/>
              <a:pathLst>
                <a:path w="8243" h="1343" extrusionOk="0">
                  <a:moveTo>
                    <a:pt x="866" y="0"/>
                  </a:moveTo>
                  <a:cubicBezTo>
                    <a:pt x="390" y="15"/>
                    <a:pt x="0" y="390"/>
                    <a:pt x="0" y="881"/>
                  </a:cubicBezTo>
                  <a:lnTo>
                    <a:pt x="0" y="1343"/>
                  </a:lnTo>
                  <a:lnTo>
                    <a:pt x="8243" y="1343"/>
                  </a:lnTo>
                  <a:lnTo>
                    <a:pt x="8243" y="881"/>
                  </a:lnTo>
                  <a:cubicBezTo>
                    <a:pt x="8243" y="390"/>
                    <a:pt x="7853" y="0"/>
                    <a:pt x="7362" y="0"/>
                  </a:cubicBezTo>
                  <a:close/>
                </a:path>
              </a:pathLst>
            </a:custGeom>
            <a:solidFill>
              <a:srgbClr val="5E74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" name="Google Shape;15463;p85"/>
            <p:cNvSpPr/>
            <p:nvPr/>
          </p:nvSpPr>
          <p:spPr>
            <a:xfrm>
              <a:off x="6805330" y="2907251"/>
              <a:ext cx="45457" cy="35207"/>
            </a:xfrm>
            <a:custGeom>
              <a:avLst/>
              <a:gdLst/>
              <a:ahLst/>
              <a:cxnLst/>
              <a:rect l="l" t="t" r="r" b="b"/>
              <a:pathLst>
                <a:path w="1734" h="1343" extrusionOk="0">
                  <a:moveTo>
                    <a:pt x="1" y="0"/>
                  </a:moveTo>
                  <a:cubicBezTo>
                    <a:pt x="477" y="0"/>
                    <a:pt x="867" y="390"/>
                    <a:pt x="867" y="881"/>
                  </a:cubicBezTo>
                  <a:lnTo>
                    <a:pt x="867" y="1343"/>
                  </a:lnTo>
                  <a:lnTo>
                    <a:pt x="1733" y="1343"/>
                  </a:lnTo>
                  <a:lnTo>
                    <a:pt x="1733" y="881"/>
                  </a:lnTo>
                  <a:cubicBezTo>
                    <a:pt x="1733" y="390"/>
                    <a:pt x="1343" y="0"/>
                    <a:pt x="867" y="0"/>
                  </a:cubicBezTo>
                  <a:close/>
                </a:path>
              </a:pathLst>
            </a:custGeom>
            <a:solidFill>
              <a:srgbClr val="556C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" name="Google Shape;15464;p85"/>
            <p:cNvSpPr/>
            <p:nvPr/>
          </p:nvSpPr>
          <p:spPr>
            <a:xfrm>
              <a:off x="6720577" y="3262202"/>
              <a:ext cx="45064" cy="11010"/>
            </a:xfrm>
            <a:custGeom>
              <a:avLst/>
              <a:gdLst/>
              <a:ahLst/>
              <a:cxnLst/>
              <a:rect l="l" t="t" r="r" b="b"/>
              <a:pathLst>
                <a:path w="1719" h="420" extrusionOk="0">
                  <a:moveTo>
                    <a:pt x="1444" y="0"/>
                  </a:moveTo>
                  <a:cubicBezTo>
                    <a:pt x="1439" y="0"/>
                    <a:pt x="1434" y="0"/>
                    <a:pt x="1430" y="1"/>
                  </a:cubicBezTo>
                  <a:lnTo>
                    <a:pt x="275" y="1"/>
                  </a:lnTo>
                  <a:cubicBezTo>
                    <a:pt x="0" y="1"/>
                    <a:pt x="0" y="419"/>
                    <a:pt x="275" y="419"/>
                  </a:cubicBezTo>
                  <a:lnTo>
                    <a:pt x="1430" y="419"/>
                  </a:lnTo>
                  <a:cubicBezTo>
                    <a:pt x="1714" y="419"/>
                    <a:pt x="1718" y="0"/>
                    <a:pt x="1444" y="0"/>
                  </a:cubicBezTo>
                  <a:close/>
                </a:path>
              </a:pathLst>
            </a:custGeom>
            <a:solidFill>
              <a:srgbClr val="E7E9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" name="Google Shape;15465;p85"/>
            <p:cNvSpPr/>
            <p:nvPr/>
          </p:nvSpPr>
          <p:spPr>
            <a:xfrm>
              <a:off x="6554059" y="2962879"/>
              <a:ext cx="149137" cy="163765"/>
            </a:xfrm>
            <a:custGeom>
              <a:avLst/>
              <a:gdLst/>
              <a:ahLst/>
              <a:cxnLst/>
              <a:rect l="l" t="t" r="r" b="b"/>
              <a:pathLst>
                <a:path w="5689" h="6247" extrusionOk="0">
                  <a:moveTo>
                    <a:pt x="1127" y="0"/>
                  </a:moveTo>
                  <a:cubicBezTo>
                    <a:pt x="506" y="0"/>
                    <a:pt x="1" y="505"/>
                    <a:pt x="1" y="1112"/>
                  </a:cubicBezTo>
                  <a:lnTo>
                    <a:pt x="1" y="3811"/>
                  </a:lnTo>
                  <a:cubicBezTo>
                    <a:pt x="1" y="4417"/>
                    <a:pt x="506" y="4923"/>
                    <a:pt x="1127" y="4923"/>
                  </a:cubicBezTo>
                  <a:lnTo>
                    <a:pt x="2108" y="4923"/>
                  </a:lnTo>
                  <a:cubicBezTo>
                    <a:pt x="2166" y="4923"/>
                    <a:pt x="2209" y="4966"/>
                    <a:pt x="2224" y="5024"/>
                  </a:cubicBezTo>
                  <a:cubicBezTo>
                    <a:pt x="2313" y="6043"/>
                    <a:pt x="2886" y="6246"/>
                    <a:pt x="3324" y="6246"/>
                  </a:cubicBezTo>
                  <a:cubicBezTo>
                    <a:pt x="3457" y="6246"/>
                    <a:pt x="3577" y="6227"/>
                    <a:pt x="3667" y="6207"/>
                  </a:cubicBezTo>
                  <a:cubicBezTo>
                    <a:pt x="3696" y="6193"/>
                    <a:pt x="3696" y="6164"/>
                    <a:pt x="3667" y="6150"/>
                  </a:cubicBezTo>
                  <a:cubicBezTo>
                    <a:pt x="3047" y="6049"/>
                    <a:pt x="3162" y="5283"/>
                    <a:pt x="3220" y="5009"/>
                  </a:cubicBezTo>
                  <a:cubicBezTo>
                    <a:pt x="3234" y="4966"/>
                    <a:pt x="3278" y="4923"/>
                    <a:pt x="3321" y="4923"/>
                  </a:cubicBezTo>
                  <a:lnTo>
                    <a:pt x="4577" y="4923"/>
                  </a:lnTo>
                  <a:cubicBezTo>
                    <a:pt x="5183" y="4923"/>
                    <a:pt x="5688" y="4432"/>
                    <a:pt x="5688" y="3811"/>
                  </a:cubicBezTo>
                  <a:lnTo>
                    <a:pt x="5688" y="1112"/>
                  </a:lnTo>
                  <a:cubicBezTo>
                    <a:pt x="5688" y="491"/>
                    <a:pt x="5183" y="0"/>
                    <a:pt x="4562" y="0"/>
                  </a:cubicBezTo>
                  <a:close/>
                </a:path>
              </a:pathLst>
            </a:custGeom>
            <a:solidFill>
              <a:srgbClr val="A0AF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" name="Google Shape;15466;p85"/>
            <p:cNvSpPr/>
            <p:nvPr/>
          </p:nvSpPr>
          <p:spPr>
            <a:xfrm>
              <a:off x="6650950" y="2962879"/>
              <a:ext cx="52246" cy="129056"/>
            </a:xfrm>
            <a:custGeom>
              <a:avLst/>
              <a:gdLst/>
              <a:ahLst/>
              <a:cxnLst/>
              <a:rect l="l" t="t" r="r" b="b"/>
              <a:pathLst>
                <a:path w="1993" h="4923" extrusionOk="0">
                  <a:moveTo>
                    <a:pt x="0" y="0"/>
                  </a:moveTo>
                  <a:cubicBezTo>
                    <a:pt x="621" y="0"/>
                    <a:pt x="1126" y="505"/>
                    <a:pt x="1126" y="1112"/>
                  </a:cubicBezTo>
                  <a:lnTo>
                    <a:pt x="1126" y="3811"/>
                  </a:lnTo>
                  <a:cubicBezTo>
                    <a:pt x="1126" y="4417"/>
                    <a:pt x="621" y="4923"/>
                    <a:pt x="0" y="4923"/>
                  </a:cubicBezTo>
                  <a:lnTo>
                    <a:pt x="866" y="4923"/>
                  </a:lnTo>
                  <a:cubicBezTo>
                    <a:pt x="1487" y="4923"/>
                    <a:pt x="1992" y="4417"/>
                    <a:pt x="1992" y="3811"/>
                  </a:cubicBezTo>
                  <a:lnTo>
                    <a:pt x="1992" y="1112"/>
                  </a:lnTo>
                  <a:cubicBezTo>
                    <a:pt x="1992" y="505"/>
                    <a:pt x="1487" y="0"/>
                    <a:pt x="866" y="0"/>
                  </a:cubicBezTo>
                  <a:close/>
                </a:path>
              </a:pathLst>
            </a:custGeom>
            <a:solidFill>
              <a:srgbClr val="7E93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" name="Google Shape;15467;p85"/>
            <p:cNvSpPr/>
            <p:nvPr/>
          </p:nvSpPr>
          <p:spPr>
            <a:xfrm>
              <a:off x="6596842" y="2999580"/>
              <a:ext cx="64358" cy="53295"/>
            </a:xfrm>
            <a:custGeom>
              <a:avLst/>
              <a:gdLst/>
              <a:ahLst/>
              <a:cxnLst/>
              <a:rect l="l" t="t" r="r" b="b"/>
              <a:pathLst>
                <a:path w="2455" h="2033" extrusionOk="0">
                  <a:moveTo>
                    <a:pt x="621" y="0"/>
                  </a:moveTo>
                  <a:cubicBezTo>
                    <a:pt x="274" y="29"/>
                    <a:pt x="0" y="332"/>
                    <a:pt x="29" y="693"/>
                  </a:cubicBezTo>
                  <a:cubicBezTo>
                    <a:pt x="29" y="1097"/>
                    <a:pt x="361" y="1588"/>
                    <a:pt x="1169" y="2021"/>
                  </a:cubicBezTo>
                  <a:cubicBezTo>
                    <a:pt x="1191" y="2029"/>
                    <a:pt x="1213" y="2032"/>
                    <a:pt x="1232" y="2032"/>
                  </a:cubicBezTo>
                  <a:cubicBezTo>
                    <a:pt x="1252" y="2032"/>
                    <a:pt x="1270" y="2029"/>
                    <a:pt x="1285" y="2021"/>
                  </a:cubicBezTo>
                  <a:cubicBezTo>
                    <a:pt x="2108" y="1588"/>
                    <a:pt x="2425" y="1097"/>
                    <a:pt x="2425" y="693"/>
                  </a:cubicBezTo>
                  <a:cubicBezTo>
                    <a:pt x="2454" y="332"/>
                    <a:pt x="2194" y="29"/>
                    <a:pt x="1848" y="0"/>
                  </a:cubicBezTo>
                  <a:cubicBezTo>
                    <a:pt x="1646" y="0"/>
                    <a:pt x="1444" y="87"/>
                    <a:pt x="1299" y="231"/>
                  </a:cubicBezTo>
                  <a:cubicBezTo>
                    <a:pt x="1285" y="253"/>
                    <a:pt x="1263" y="264"/>
                    <a:pt x="1240" y="264"/>
                  </a:cubicBezTo>
                  <a:cubicBezTo>
                    <a:pt x="1216" y="264"/>
                    <a:pt x="1191" y="253"/>
                    <a:pt x="1169" y="231"/>
                  </a:cubicBezTo>
                  <a:cubicBezTo>
                    <a:pt x="1025" y="87"/>
                    <a:pt x="837" y="0"/>
                    <a:pt x="621" y="0"/>
                  </a:cubicBezTo>
                  <a:close/>
                </a:path>
              </a:pathLst>
            </a:custGeom>
            <a:solidFill>
              <a:srgbClr val="8598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" name="Google Shape;15468;p85"/>
            <p:cNvSpPr/>
            <p:nvPr/>
          </p:nvSpPr>
          <p:spPr>
            <a:xfrm>
              <a:off x="6782628" y="3055576"/>
              <a:ext cx="149137" cy="163765"/>
            </a:xfrm>
            <a:custGeom>
              <a:avLst/>
              <a:gdLst/>
              <a:ahLst/>
              <a:cxnLst/>
              <a:rect l="l" t="t" r="r" b="b"/>
              <a:pathLst>
                <a:path w="5689" h="6247" extrusionOk="0">
                  <a:moveTo>
                    <a:pt x="1127" y="1"/>
                  </a:moveTo>
                  <a:cubicBezTo>
                    <a:pt x="506" y="1"/>
                    <a:pt x="1" y="492"/>
                    <a:pt x="1" y="1112"/>
                  </a:cubicBezTo>
                  <a:lnTo>
                    <a:pt x="1" y="3812"/>
                  </a:lnTo>
                  <a:cubicBezTo>
                    <a:pt x="1" y="4432"/>
                    <a:pt x="506" y="4938"/>
                    <a:pt x="1127" y="4938"/>
                  </a:cubicBezTo>
                  <a:lnTo>
                    <a:pt x="2368" y="4938"/>
                  </a:lnTo>
                  <a:cubicBezTo>
                    <a:pt x="2376" y="4936"/>
                    <a:pt x="2383" y="4935"/>
                    <a:pt x="2390" y="4935"/>
                  </a:cubicBezTo>
                  <a:cubicBezTo>
                    <a:pt x="2437" y="4935"/>
                    <a:pt x="2471" y="4974"/>
                    <a:pt x="2484" y="5024"/>
                  </a:cubicBezTo>
                  <a:cubicBezTo>
                    <a:pt x="2527" y="5284"/>
                    <a:pt x="2643" y="6049"/>
                    <a:pt x="2036" y="6150"/>
                  </a:cubicBezTo>
                  <a:cubicBezTo>
                    <a:pt x="2007" y="6165"/>
                    <a:pt x="2007" y="6208"/>
                    <a:pt x="2036" y="6208"/>
                  </a:cubicBezTo>
                  <a:cubicBezTo>
                    <a:pt x="2124" y="6228"/>
                    <a:pt x="2242" y="6247"/>
                    <a:pt x="2374" y="6247"/>
                  </a:cubicBezTo>
                  <a:cubicBezTo>
                    <a:pt x="2806" y="6247"/>
                    <a:pt x="3380" y="6046"/>
                    <a:pt x="3480" y="5039"/>
                  </a:cubicBezTo>
                  <a:cubicBezTo>
                    <a:pt x="3480" y="4967"/>
                    <a:pt x="3523" y="4923"/>
                    <a:pt x="3581" y="4923"/>
                  </a:cubicBezTo>
                  <a:lnTo>
                    <a:pt x="4577" y="4923"/>
                  </a:lnTo>
                  <a:cubicBezTo>
                    <a:pt x="5183" y="4923"/>
                    <a:pt x="5688" y="4432"/>
                    <a:pt x="5688" y="3812"/>
                  </a:cubicBezTo>
                  <a:lnTo>
                    <a:pt x="5688" y="1112"/>
                  </a:lnTo>
                  <a:cubicBezTo>
                    <a:pt x="5688" y="506"/>
                    <a:pt x="5183" y="1"/>
                    <a:pt x="4577" y="1"/>
                  </a:cubicBezTo>
                  <a:close/>
                </a:path>
              </a:pathLst>
            </a:custGeom>
            <a:solidFill>
              <a:srgbClr val="A0AF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" name="Google Shape;15469;p85"/>
            <p:cNvSpPr/>
            <p:nvPr/>
          </p:nvSpPr>
          <p:spPr>
            <a:xfrm>
              <a:off x="6879885" y="3055576"/>
              <a:ext cx="51879" cy="129083"/>
            </a:xfrm>
            <a:custGeom>
              <a:avLst/>
              <a:gdLst/>
              <a:ahLst/>
              <a:cxnLst/>
              <a:rect l="l" t="t" r="r" b="b"/>
              <a:pathLst>
                <a:path w="1979" h="4924" extrusionOk="0">
                  <a:moveTo>
                    <a:pt x="1" y="1"/>
                  </a:moveTo>
                  <a:cubicBezTo>
                    <a:pt x="607" y="1"/>
                    <a:pt x="1112" y="506"/>
                    <a:pt x="1112" y="1112"/>
                  </a:cubicBezTo>
                  <a:lnTo>
                    <a:pt x="1112" y="3812"/>
                  </a:lnTo>
                  <a:cubicBezTo>
                    <a:pt x="1112" y="4432"/>
                    <a:pt x="607" y="4923"/>
                    <a:pt x="1" y="4923"/>
                  </a:cubicBezTo>
                  <a:lnTo>
                    <a:pt x="867" y="4923"/>
                  </a:lnTo>
                  <a:cubicBezTo>
                    <a:pt x="1473" y="4923"/>
                    <a:pt x="1978" y="4432"/>
                    <a:pt x="1978" y="3812"/>
                  </a:cubicBezTo>
                  <a:lnTo>
                    <a:pt x="1978" y="1112"/>
                  </a:lnTo>
                  <a:cubicBezTo>
                    <a:pt x="1978" y="506"/>
                    <a:pt x="1473" y="1"/>
                    <a:pt x="867" y="1"/>
                  </a:cubicBezTo>
                  <a:close/>
                </a:path>
              </a:pathLst>
            </a:custGeom>
            <a:solidFill>
              <a:srgbClr val="7E93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" name="Google Shape;15470;p85"/>
            <p:cNvSpPr/>
            <p:nvPr/>
          </p:nvSpPr>
          <p:spPr>
            <a:xfrm>
              <a:off x="6841297" y="3080926"/>
              <a:ext cx="31799" cy="32192"/>
            </a:xfrm>
            <a:custGeom>
              <a:avLst/>
              <a:gdLst/>
              <a:ahLst/>
              <a:cxnLst/>
              <a:rect l="l" t="t" r="r" b="b"/>
              <a:pathLst>
                <a:path w="1213" h="1228" extrusionOk="0">
                  <a:moveTo>
                    <a:pt x="607" y="1"/>
                  </a:moveTo>
                  <a:cubicBezTo>
                    <a:pt x="275" y="1"/>
                    <a:pt x="0" y="275"/>
                    <a:pt x="0" y="607"/>
                  </a:cubicBezTo>
                  <a:cubicBezTo>
                    <a:pt x="0" y="954"/>
                    <a:pt x="275" y="1228"/>
                    <a:pt x="607" y="1228"/>
                  </a:cubicBezTo>
                  <a:cubicBezTo>
                    <a:pt x="953" y="1228"/>
                    <a:pt x="1213" y="954"/>
                    <a:pt x="1213" y="607"/>
                  </a:cubicBezTo>
                  <a:cubicBezTo>
                    <a:pt x="1213" y="275"/>
                    <a:pt x="953" y="1"/>
                    <a:pt x="607" y="1"/>
                  </a:cubicBezTo>
                  <a:close/>
                </a:path>
              </a:pathLst>
            </a:custGeom>
            <a:solidFill>
              <a:srgbClr val="7B90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" name="Google Shape;15471;p85"/>
            <p:cNvSpPr/>
            <p:nvPr/>
          </p:nvSpPr>
          <p:spPr>
            <a:xfrm>
              <a:off x="6830706" y="3113091"/>
              <a:ext cx="53374" cy="31825"/>
            </a:xfrm>
            <a:custGeom>
              <a:avLst/>
              <a:gdLst/>
              <a:ahLst/>
              <a:cxnLst/>
              <a:rect l="l" t="t" r="r" b="b"/>
              <a:pathLst>
                <a:path w="2036" h="1214" extrusionOk="0">
                  <a:moveTo>
                    <a:pt x="895" y="1"/>
                  </a:moveTo>
                  <a:cubicBezTo>
                    <a:pt x="404" y="1"/>
                    <a:pt x="0" y="391"/>
                    <a:pt x="0" y="882"/>
                  </a:cubicBezTo>
                  <a:lnTo>
                    <a:pt x="0" y="896"/>
                  </a:lnTo>
                  <a:cubicBezTo>
                    <a:pt x="0" y="1069"/>
                    <a:pt x="145" y="1214"/>
                    <a:pt x="318" y="1214"/>
                  </a:cubicBezTo>
                  <a:lnTo>
                    <a:pt x="1718" y="1214"/>
                  </a:lnTo>
                  <a:cubicBezTo>
                    <a:pt x="1891" y="1214"/>
                    <a:pt x="2036" y="1069"/>
                    <a:pt x="2036" y="896"/>
                  </a:cubicBezTo>
                  <a:lnTo>
                    <a:pt x="2036" y="882"/>
                  </a:lnTo>
                  <a:cubicBezTo>
                    <a:pt x="2036" y="391"/>
                    <a:pt x="1631" y="1"/>
                    <a:pt x="1155" y="1"/>
                  </a:cubicBezTo>
                  <a:close/>
                </a:path>
              </a:pathLst>
            </a:custGeom>
            <a:solidFill>
              <a:srgbClr val="7B90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" name="Google Shape;15472;p85"/>
            <p:cNvSpPr/>
            <p:nvPr/>
          </p:nvSpPr>
          <p:spPr>
            <a:xfrm>
              <a:off x="6725112" y="2972343"/>
              <a:ext cx="95396" cy="10984"/>
            </a:xfrm>
            <a:custGeom>
              <a:avLst/>
              <a:gdLst/>
              <a:ahLst/>
              <a:cxnLst/>
              <a:rect l="l" t="t" r="r" b="b"/>
              <a:pathLst>
                <a:path w="3639" h="419" extrusionOk="0">
                  <a:moveTo>
                    <a:pt x="289" y="0"/>
                  </a:moveTo>
                  <a:cubicBezTo>
                    <a:pt x="1" y="0"/>
                    <a:pt x="1" y="419"/>
                    <a:pt x="289" y="419"/>
                  </a:cubicBezTo>
                  <a:lnTo>
                    <a:pt x="3350" y="419"/>
                  </a:lnTo>
                  <a:cubicBezTo>
                    <a:pt x="3638" y="419"/>
                    <a:pt x="3638" y="0"/>
                    <a:pt x="3350" y="0"/>
                  </a:cubicBezTo>
                  <a:close/>
                </a:path>
              </a:pathLst>
            </a:custGeom>
            <a:solidFill>
              <a:srgbClr val="5E74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" name="Google Shape;15473;p85"/>
            <p:cNvSpPr/>
            <p:nvPr/>
          </p:nvSpPr>
          <p:spPr>
            <a:xfrm>
              <a:off x="6725112" y="2995045"/>
              <a:ext cx="95396" cy="10984"/>
            </a:xfrm>
            <a:custGeom>
              <a:avLst/>
              <a:gdLst/>
              <a:ahLst/>
              <a:cxnLst/>
              <a:rect l="l" t="t" r="r" b="b"/>
              <a:pathLst>
                <a:path w="3639" h="419" extrusionOk="0">
                  <a:moveTo>
                    <a:pt x="289" y="0"/>
                  </a:moveTo>
                  <a:cubicBezTo>
                    <a:pt x="1" y="0"/>
                    <a:pt x="1" y="419"/>
                    <a:pt x="289" y="419"/>
                  </a:cubicBezTo>
                  <a:lnTo>
                    <a:pt x="3350" y="419"/>
                  </a:lnTo>
                  <a:cubicBezTo>
                    <a:pt x="3638" y="419"/>
                    <a:pt x="3638" y="0"/>
                    <a:pt x="3350" y="0"/>
                  </a:cubicBezTo>
                  <a:close/>
                </a:path>
              </a:pathLst>
            </a:custGeom>
            <a:solidFill>
              <a:srgbClr val="5E74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" name="Google Shape;15474;p85"/>
            <p:cNvSpPr/>
            <p:nvPr/>
          </p:nvSpPr>
          <p:spPr>
            <a:xfrm>
              <a:off x="6725112" y="3017747"/>
              <a:ext cx="95396" cy="11377"/>
            </a:xfrm>
            <a:custGeom>
              <a:avLst/>
              <a:gdLst/>
              <a:ahLst/>
              <a:cxnLst/>
              <a:rect l="l" t="t" r="r" b="b"/>
              <a:pathLst>
                <a:path w="3639" h="434" extrusionOk="0">
                  <a:moveTo>
                    <a:pt x="289" y="0"/>
                  </a:moveTo>
                  <a:cubicBezTo>
                    <a:pt x="1" y="0"/>
                    <a:pt x="1" y="433"/>
                    <a:pt x="289" y="433"/>
                  </a:cubicBezTo>
                  <a:lnTo>
                    <a:pt x="3350" y="433"/>
                  </a:lnTo>
                  <a:cubicBezTo>
                    <a:pt x="3638" y="419"/>
                    <a:pt x="3638" y="0"/>
                    <a:pt x="3350" y="0"/>
                  </a:cubicBezTo>
                  <a:close/>
                </a:path>
              </a:pathLst>
            </a:custGeom>
            <a:solidFill>
              <a:srgbClr val="5E74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" name="Google Shape;15475;p85"/>
            <p:cNvSpPr/>
            <p:nvPr/>
          </p:nvSpPr>
          <p:spPr>
            <a:xfrm>
              <a:off x="6664949" y="3138467"/>
              <a:ext cx="91595" cy="23095"/>
            </a:xfrm>
            <a:custGeom>
              <a:avLst/>
              <a:gdLst/>
              <a:ahLst/>
              <a:cxnLst/>
              <a:rect l="l" t="t" r="r" b="b"/>
              <a:pathLst>
                <a:path w="3494" h="881" extrusionOk="0">
                  <a:moveTo>
                    <a:pt x="174" y="0"/>
                  </a:moveTo>
                  <a:cubicBezTo>
                    <a:pt x="73" y="0"/>
                    <a:pt x="0" y="87"/>
                    <a:pt x="0" y="173"/>
                  </a:cubicBezTo>
                  <a:lnTo>
                    <a:pt x="0" y="707"/>
                  </a:lnTo>
                  <a:cubicBezTo>
                    <a:pt x="0" y="794"/>
                    <a:pt x="73" y="881"/>
                    <a:pt x="174" y="881"/>
                  </a:cubicBezTo>
                  <a:lnTo>
                    <a:pt x="3321" y="881"/>
                  </a:lnTo>
                  <a:cubicBezTo>
                    <a:pt x="3422" y="881"/>
                    <a:pt x="3494" y="794"/>
                    <a:pt x="3494" y="707"/>
                  </a:cubicBezTo>
                  <a:lnTo>
                    <a:pt x="3494" y="173"/>
                  </a:lnTo>
                  <a:cubicBezTo>
                    <a:pt x="3494" y="87"/>
                    <a:pt x="3422" y="0"/>
                    <a:pt x="3321" y="0"/>
                  </a:cubicBezTo>
                  <a:close/>
                </a:path>
              </a:pathLst>
            </a:custGeom>
            <a:solidFill>
              <a:srgbClr val="8598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" name="Google Shape;15476;p85"/>
            <p:cNvSpPr/>
            <p:nvPr/>
          </p:nvSpPr>
          <p:spPr>
            <a:xfrm>
              <a:off x="6663428" y="3178576"/>
              <a:ext cx="95003" cy="11377"/>
            </a:xfrm>
            <a:custGeom>
              <a:avLst/>
              <a:gdLst/>
              <a:ahLst/>
              <a:cxnLst/>
              <a:rect l="l" t="t" r="r" b="b"/>
              <a:pathLst>
                <a:path w="3624" h="434" extrusionOk="0">
                  <a:moveTo>
                    <a:pt x="275" y="0"/>
                  </a:moveTo>
                  <a:cubicBezTo>
                    <a:pt x="1" y="0"/>
                    <a:pt x="1" y="433"/>
                    <a:pt x="275" y="433"/>
                  </a:cubicBezTo>
                  <a:lnTo>
                    <a:pt x="3350" y="433"/>
                  </a:lnTo>
                  <a:cubicBezTo>
                    <a:pt x="3624" y="419"/>
                    <a:pt x="3624" y="0"/>
                    <a:pt x="3350" y="0"/>
                  </a:cubicBezTo>
                  <a:close/>
                </a:path>
              </a:pathLst>
            </a:custGeom>
            <a:solidFill>
              <a:srgbClr val="8598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00" name="Google Shape;15477;p85"/>
          <p:cNvGrpSpPr/>
          <p:nvPr/>
        </p:nvGrpSpPr>
        <p:grpSpPr>
          <a:xfrm>
            <a:off x="7503342" y="2562387"/>
            <a:ext cx="400801" cy="317542"/>
            <a:chOff x="7491796" y="2945446"/>
            <a:chExt cx="400801" cy="317542"/>
          </a:xfrm>
        </p:grpSpPr>
        <p:sp>
          <p:nvSpPr>
            <p:cNvPr id="601" name="Google Shape;15478;p85"/>
            <p:cNvSpPr/>
            <p:nvPr/>
          </p:nvSpPr>
          <p:spPr>
            <a:xfrm>
              <a:off x="7491796" y="2998453"/>
              <a:ext cx="340611" cy="264536"/>
            </a:xfrm>
            <a:custGeom>
              <a:avLst/>
              <a:gdLst/>
              <a:ahLst/>
              <a:cxnLst/>
              <a:rect l="l" t="t" r="r" b="b"/>
              <a:pathLst>
                <a:path w="12993" h="10091" extrusionOk="0">
                  <a:moveTo>
                    <a:pt x="1" y="0"/>
                  </a:moveTo>
                  <a:lnTo>
                    <a:pt x="1" y="9787"/>
                  </a:lnTo>
                  <a:cubicBezTo>
                    <a:pt x="1" y="9960"/>
                    <a:pt x="145" y="10090"/>
                    <a:pt x="319" y="10090"/>
                  </a:cubicBezTo>
                  <a:lnTo>
                    <a:pt x="12675" y="10090"/>
                  </a:lnTo>
                  <a:cubicBezTo>
                    <a:pt x="12848" y="10090"/>
                    <a:pt x="12993" y="9960"/>
                    <a:pt x="12993" y="9787"/>
                  </a:cubicBezTo>
                  <a:lnTo>
                    <a:pt x="12993" y="0"/>
                  </a:ln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" name="Google Shape;15479;p85"/>
            <p:cNvSpPr/>
            <p:nvPr/>
          </p:nvSpPr>
          <p:spPr>
            <a:xfrm>
              <a:off x="7491796" y="2998453"/>
              <a:ext cx="24249" cy="264536"/>
            </a:xfrm>
            <a:custGeom>
              <a:avLst/>
              <a:gdLst/>
              <a:ahLst/>
              <a:cxnLst/>
              <a:rect l="l" t="t" r="r" b="b"/>
              <a:pathLst>
                <a:path w="925" h="10091" extrusionOk="0">
                  <a:moveTo>
                    <a:pt x="1" y="0"/>
                  </a:moveTo>
                  <a:lnTo>
                    <a:pt x="1" y="9787"/>
                  </a:lnTo>
                  <a:cubicBezTo>
                    <a:pt x="1" y="9960"/>
                    <a:pt x="145" y="10090"/>
                    <a:pt x="319" y="10090"/>
                  </a:cubicBezTo>
                  <a:lnTo>
                    <a:pt x="925" y="10090"/>
                  </a:lnTo>
                  <a:cubicBezTo>
                    <a:pt x="752" y="10090"/>
                    <a:pt x="622" y="9960"/>
                    <a:pt x="622" y="9787"/>
                  </a:cubicBezTo>
                  <a:lnTo>
                    <a:pt x="622" y="0"/>
                  </a:ln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" name="Google Shape;15480;p85"/>
            <p:cNvSpPr/>
            <p:nvPr/>
          </p:nvSpPr>
          <p:spPr>
            <a:xfrm>
              <a:off x="7541002" y="2945473"/>
              <a:ext cx="291406" cy="58669"/>
            </a:xfrm>
            <a:custGeom>
              <a:avLst/>
              <a:gdLst/>
              <a:ahLst/>
              <a:cxnLst/>
              <a:rect l="l" t="t" r="r" b="b"/>
              <a:pathLst>
                <a:path w="11116" h="2238" extrusionOk="0">
                  <a:moveTo>
                    <a:pt x="1" y="0"/>
                  </a:moveTo>
                  <a:lnTo>
                    <a:pt x="1" y="2238"/>
                  </a:lnTo>
                  <a:lnTo>
                    <a:pt x="11116" y="2238"/>
                  </a:lnTo>
                  <a:lnTo>
                    <a:pt x="11116" y="318"/>
                  </a:lnTo>
                  <a:cubicBezTo>
                    <a:pt x="11116" y="144"/>
                    <a:pt x="10971" y="0"/>
                    <a:pt x="10784" y="0"/>
                  </a:cubicBezTo>
                  <a:close/>
                </a:path>
              </a:pathLst>
            </a:custGeom>
            <a:solidFill>
              <a:srgbClr val="D3DC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" name="Google Shape;15481;p85"/>
            <p:cNvSpPr/>
            <p:nvPr/>
          </p:nvSpPr>
          <p:spPr>
            <a:xfrm>
              <a:off x="7491796" y="2945473"/>
              <a:ext cx="56415" cy="58669"/>
            </a:xfrm>
            <a:custGeom>
              <a:avLst/>
              <a:gdLst/>
              <a:ahLst/>
              <a:cxnLst/>
              <a:rect l="l" t="t" r="r" b="b"/>
              <a:pathLst>
                <a:path w="2152" h="2238" extrusionOk="0">
                  <a:moveTo>
                    <a:pt x="319" y="0"/>
                  </a:moveTo>
                  <a:cubicBezTo>
                    <a:pt x="145" y="0"/>
                    <a:pt x="1" y="144"/>
                    <a:pt x="1" y="318"/>
                  </a:cubicBezTo>
                  <a:lnTo>
                    <a:pt x="1" y="2238"/>
                  </a:lnTo>
                  <a:lnTo>
                    <a:pt x="2152" y="2238"/>
                  </a:lnTo>
                  <a:lnTo>
                    <a:pt x="2152" y="0"/>
                  </a:ln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" name="Google Shape;15482;p85"/>
            <p:cNvSpPr/>
            <p:nvPr/>
          </p:nvSpPr>
          <p:spPr>
            <a:xfrm>
              <a:off x="7491796" y="2945446"/>
              <a:ext cx="24642" cy="58695"/>
            </a:xfrm>
            <a:custGeom>
              <a:avLst/>
              <a:gdLst/>
              <a:ahLst/>
              <a:cxnLst/>
              <a:rect l="l" t="t" r="r" b="b"/>
              <a:pathLst>
                <a:path w="940" h="2239" extrusionOk="0">
                  <a:moveTo>
                    <a:pt x="915" y="0"/>
                  </a:moveTo>
                  <a:cubicBezTo>
                    <a:pt x="907" y="0"/>
                    <a:pt x="899" y="0"/>
                    <a:pt x="891" y="1"/>
                  </a:cubicBezTo>
                  <a:lnTo>
                    <a:pt x="939" y="1"/>
                  </a:lnTo>
                  <a:cubicBezTo>
                    <a:pt x="931" y="0"/>
                    <a:pt x="923" y="0"/>
                    <a:pt x="915" y="0"/>
                  </a:cubicBezTo>
                  <a:close/>
                  <a:moveTo>
                    <a:pt x="319" y="1"/>
                  </a:moveTo>
                  <a:cubicBezTo>
                    <a:pt x="145" y="1"/>
                    <a:pt x="1" y="145"/>
                    <a:pt x="1" y="319"/>
                  </a:cubicBezTo>
                  <a:lnTo>
                    <a:pt x="1" y="2239"/>
                  </a:lnTo>
                  <a:lnTo>
                    <a:pt x="607" y="2239"/>
                  </a:lnTo>
                  <a:lnTo>
                    <a:pt x="607" y="319"/>
                  </a:lnTo>
                  <a:cubicBezTo>
                    <a:pt x="607" y="148"/>
                    <a:pt x="738" y="14"/>
                    <a:pt x="891" y="1"/>
                  </a:cubicBezTo>
                  <a:close/>
                </a:path>
              </a:pathLst>
            </a:custGeom>
            <a:solidFill>
              <a:srgbClr val="8598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" name="Google Shape;15483;p85"/>
            <p:cNvSpPr/>
            <p:nvPr/>
          </p:nvSpPr>
          <p:spPr>
            <a:xfrm>
              <a:off x="7568632" y="2968542"/>
              <a:ext cx="228962" cy="12138"/>
            </a:xfrm>
            <a:custGeom>
              <a:avLst/>
              <a:gdLst/>
              <a:ahLst/>
              <a:cxnLst/>
              <a:rect l="l" t="t" r="r" b="b"/>
              <a:pathLst>
                <a:path w="8734" h="463" extrusionOk="0">
                  <a:moveTo>
                    <a:pt x="303" y="1"/>
                  </a:moveTo>
                  <a:cubicBezTo>
                    <a:pt x="0" y="1"/>
                    <a:pt x="0" y="463"/>
                    <a:pt x="303" y="463"/>
                  </a:cubicBezTo>
                  <a:lnTo>
                    <a:pt x="8416" y="463"/>
                  </a:lnTo>
                  <a:cubicBezTo>
                    <a:pt x="8734" y="463"/>
                    <a:pt x="8734" y="1"/>
                    <a:pt x="8416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" name="Google Shape;15484;p85"/>
            <p:cNvSpPr/>
            <p:nvPr/>
          </p:nvSpPr>
          <p:spPr>
            <a:xfrm>
              <a:off x="7656793" y="3073402"/>
              <a:ext cx="225947" cy="122450"/>
            </a:xfrm>
            <a:custGeom>
              <a:avLst/>
              <a:gdLst/>
              <a:ahLst/>
              <a:cxnLst/>
              <a:rect l="l" t="t" r="r" b="b"/>
              <a:pathLst>
                <a:path w="8619" h="4671" extrusionOk="0">
                  <a:moveTo>
                    <a:pt x="8354" y="0"/>
                  </a:moveTo>
                  <a:cubicBezTo>
                    <a:pt x="8289" y="0"/>
                    <a:pt x="8226" y="30"/>
                    <a:pt x="8186" y="86"/>
                  </a:cubicBezTo>
                  <a:lnTo>
                    <a:pt x="5226" y="3781"/>
                  </a:lnTo>
                  <a:lnTo>
                    <a:pt x="2946" y="1962"/>
                  </a:lnTo>
                  <a:cubicBezTo>
                    <a:pt x="2902" y="1926"/>
                    <a:pt x="2848" y="1908"/>
                    <a:pt x="2796" y="1908"/>
                  </a:cubicBezTo>
                  <a:cubicBezTo>
                    <a:pt x="2744" y="1908"/>
                    <a:pt x="2693" y="1926"/>
                    <a:pt x="2657" y="1962"/>
                  </a:cubicBezTo>
                  <a:lnTo>
                    <a:pt x="188" y="4258"/>
                  </a:lnTo>
                  <a:cubicBezTo>
                    <a:pt x="0" y="4413"/>
                    <a:pt x="161" y="4670"/>
                    <a:pt x="343" y="4670"/>
                  </a:cubicBezTo>
                  <a:cubicBezTo>
                    <a:pt x="399" y="4670"/>
                    <a:pt x="456" y="4647"/>
                    <a:pt x="506" y="4590"/>
                  </a:cubicBezTo>
                  <a:lnTo>
                    <a:pt x="2816" y="2439"/>
                  </a:lnTo>
                  <a:lnTo>
                    <a:pt x="5125" y="4287"/>
                  </a:lnTo>
                  <a:cubicBezTo>
                    <a:pt x="5167" y="4317"/>
                    <a:pt x="5217" y="4332"/>
                    <a:pt x="5266" y="4332"/>
                  </a:cubicBezTo>
                  <a:cubicBezTo>
                    <a:pt x="5334" y="4332"/>
                    <a:pt x="5401" y="4302"/>
                    <a:pt x="5443" y="4243"/>
                  </a:cubicBezTo>
                  <a:lnTo>
                    <a:pt x="8547" y="375"/>
                  </a:lnTo>
                  <a:cubicBezTo>
                    <a:pt x="8619" y="274"/>
                    <a:pt x="8604" y="129"/>
                    <a:pt x="8503" y="57"/>
                  </a:cubicBezTo>
                  <a:cubicBezTo>
                    <a:pt x="8459" y="19"/>
                    <a:pt x="8405" y="0"/>
                    <a:pt x="8354" y="0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" name="Google Shape;15485;p85"/>
            <p:cNvSpPr/>
            <p:nvPr/>
          </p:nvSpPr>
          <p:spPr>
            <a:xfrm>
              <a:off x="7649610" y="3172888"/>
              <a:ext cx="32952" cy="32952"/>
            </a:xfrm>
            <a:custGeom>
              <a:avLst/>
              <a:gdLst/>
              <a:ahLst/>
              <a:cxnLst/>
              <a:rect l="l" t="t" r="r" b="b"/>
              <a:pathLst>
                <a:path w="1257" h="1257" extrusionOk="0">
                  <a:moveTo>
                    <a:pt x="621" y="1"/>
                  </a:moveTo>
                  <a:cubicBezTo>
                    <a:pt x="275" y="1"/>
                    <a:pt x="1" y="275"/>
                    <a:pt x="1" y="636"/>
                  </a:cubicBezTo>
                  <a:cubicBezTo>
                    <a:pt x="1" y="982"/>
                    <a:pt x="275" y="1257"/>
                    <a:pt x="621" y="1257"/>
                  </a:cubicBezTo>
                  <a:cubicBezTo>
                    <a:pt x="968" y="1257"/>
                    <a:pt x="1256" y="982"/>
                    <a:pt x="1256" y="636"/>
                  </a:cubicBezTo>
                  <a:cubicBezTo>
                    <a:pt x="1256" y="275"/>
                    <a:pt x="968" y="1"/>
                    <a:pt x="621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" name="Google Shape;15486;p85"/>
            <p:cNvSpPr/>
            <p:nvPr/>
          </p:nvSpPr>
          <p:spPr>
            <a:xfrm>
              <a:off x="7778273" y="3164184"/>
              <a:ext cx="32952" cy="33345"/>
            </a:xfrm>
            <a:custGeom>
              <a:avLst/>
              <a:gdLst/>
              <a:ahLst/>
              <a:cxnLst/>
              <a:rect l="l" t="t" r="r" b="b"/>
              <a:pathLst>
                <a:path w="1257" h="1272" extrusionOk="0">
                  <a:moveTo>
                    <a:pt x="636" y="1"/>
                  </a:moveTo>
                  <a:cubicBezTo>
                    <a:pt x="275" y="1"/>
                    <a:pt x="1" y="289"/>
                    <a:pt x="1" y="636"/>
                  </a:cubicBezTo>
                  <a:cubicBezTo>
                    <a:pt x="1" y="982"/>
                    <a:pt x="275" y="1271"/>
                    <a:pt x="636" y="1271"/>
                  </a:cubicBezTo>
                  <a:cubicBezTo>
                    <a:pt x="982" y="1271"/>
                    <a:pt x="1256" y="982"/>
                    <a:pt x="1256" y="636"/>
                  </a:cubicBezTo>
                  <a:cubicBezTo>
                    <a:pt x="1256" y="289"/>
                    <a:pt x="982" y="1"/>
                    <a:pt x="636" y="1"/>
                  </a:cubicBezTo>
                  <a:close/>
                </a:path>
              </a:pathLst>
            </a:custGeom>
            <a:solidFill>
              <a:srgbClr val="8EA0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" name="Google Shape;15487;p85"/>
            <p:cNvSpPr/>
            <p:nvPr/>
          </p:nvSpPr>
          <p:spPr>
            <a:xfrm>
              <a:off x="7859252" y="3062785"/>
              <a:ext cx="33345" cy="33319"/>
            </a:xfrm>
            <a:custGeom>
              <a:avLst/>
              <a:gdLst/>
              <a:ahLst/>
              <a:cxnLst/>
              <a:rect l="l" t="t" r="r" b="b"/>
              <a:pathLst>
                <a:path w="1272" h="1271" extrusionOk="0">
                  <a:moveTo>
                    <a:pt x="636" y="0"/>
                  </a:moveTo>
                  <a:cubicBezTo>
                    <a:pt x="289" y="0"/>
                    <a:pt x="1" y="289"/>
                    <a:pt x="1" y="635"/>
                  </a:cubicBezTo>
                  <a:cubicBezTo>
                    <a:pt x="1" y="982"/>
                    <a:pt x="289" y="1270"/>
                    <a:pt x="636" y="1270"/>
                  </a:cubicBezTo>
                  <a:cubicBezTo>
                    <a:pt x="982" y="1270"/>
                    <a:pt x="1271" y="982"/>
                    <a:pt x="1271" y="635"/>
                  </a:cubicBezTo>
                  <a:cubicBezTo>
                    <a:pt x="1271" y="289"/>
                    <a:pt x="982" y="0"/>
                    <a:pt x="636" y="0"/>
                  </a:cubicBezTo>
                  <a:close/>
                </a:path>
              </a:pathLst>
            </a:custGeom>
            <a:solidFill>
              <a:srgbClr val="8C9E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" name="Google Shape;15488;p85"/>
            <p:cNvSpPr/>
            <p:nvPr/>
          </p:nvSpPr>
          <p:spPr>
            <a:xfrm>
              <a:off x="7713942" y="3112724"/>
              <a:ext cx="32952" cy="33319"/>
            </a:xfrm>
            <a:custGeom>
              <a:avLst/>
              <a:gdLst/>
              <a:ahLst/>
              <a:cxnLst/>
              <a:rect l="l" t="t" r="r" b="b"/>
              <a:pathLst>
                <a:path w="1257" h="1271" extrusionOk="0">
                  <a:moveTo>
                    <a:pt x="621" y="1"/>
                  </a:moveTo>
                  <a:cubicBezTo>
                    <a:pt x="275" y="1"/>
                    <a:pt x="1" y="289"/>
                    <a:pt x="1" y="636"/>
                  </a:cubicBezTo>
                  <a:cubicBezTo>
                    <a:pt x="1" y="982"/>
                    <a:pt x="275" y="1271"/>
                    <a:pt x="621" y="1271"/>
                  </a:cubicBezTo>
                  <a:cubicBezTo>
                    <a:pt x="982" y="1271"/>
                    <a:pt x="1256" y="982"/>
                    <a:pt x="1256" y="636"/>
                  </a:cubicBezTo>
                  <a:cubicBezTo>
                    <a:pt x="1256" y="289"/>
                    <a:pt x="982" y="1"/>
                    <a:pt x="621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" name="Google Shape;15489;p85"/>
            <p:cNvSpPr/>
            <p:nvPr/>
          </p:nvSpPr>
          <p:spPr>
            <a:xfrm>
              <a:off x="7649610" y="3172704"/>
              <a:ext cx="24616" cy="33319"/>
            </a:xfrm>
            <a:custGeom>
              <a:avLst/>
              <a:gdLst/>
              <a:ahLst/>
              <a:cxnLst/>
              <a:rect l="l" t="t" r="r" b="b"/>
              <a:pathLst>
                <a:path w="939" h="1271" extrusionOk="0">
                  <a:moveTo>
                    <a:pt x="635" y="1"/>
                  </a:moveTo>
                  <a:cubicBezTo>
                    <a:pt x="305" y="1"/>
                    <a:pt x="1" y="264"/>
                    <a:pt x="1" y="628"/>
                  </a:cubicBezTo>
                  <a:cubicBezTo>
                    <a:pt x="1" y="1004"/>
                    <a:pt x="305" y="1270"/>
                    <a:pt x="636" y="1270"/>
                  </a:cubicBezTo>
                  <a:cubicBezTo>
                    <a:pt x="737" y="1270"/>
                    <a:pt x="841" y="1245"/>
                    <a:pt x="939" y="1191"/>
                  </a:cubicBezTo>
                  <a:cubicBezTo>
                    <a:pt x="737" y="1076"/>
                    <a:pt x="621" y="859"/>
                    <a:pt x="621" y="643"/>
                  </a:cubicBezTo>
                  <a:cubicBezTo>
                    <a:pt x="607" y="412"/>
                    <a:pt x="737" y="195"/>
                    <a:pt x="939" y="80"/>
                  </a:cubicBezTo>
                  <a:cubicBezTo>
                    <a:pt x="841" y="26"/>
                    <a:pt x="737" y="1"/>
                    <a:pt x="635" y="1"/>
                  </a:cubicBezTo>
                  <a:close/>
                </a:path>
              </a:pathLst>
            </a:custGeom>
            <a:solidFill>
              <a:srgbClr val="8598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" name="Google Shape;15490;p85"/>
            <p:cNvSpPr/>
            <p:nvPr/>
          </p:nvSpPr>
          <p:spPr>
            <a:xfrm>
              <a:off x="7778273" y="3164237"/>
              <a:ext cx="24616" cy="33083"/>
            </a:xfrm>
            <a:custGeom>
              <a:avLst/>
              <a:gdLst/>
              <a:ahLst/>
              <a:cxnLst/>
              <a:rect l="l" t="t" r="r" b="b"/>
              <a:pathLst>
                <a:path w="939" h="1262" extrusionOk="0">
                  <a:moveTo>
                    <a:pt x="631" y="0"/>
                  </a:moveTo>
                  <a:cubicBezTo>
                    <a:pt x="302" y="0"/>
                    <a:pt x="1" y="271"/>
                    <a:pt x="1" y="634"/>
                  </a:cubicBezTo>
                  <a:cubicBezTo>
                    <a:pt x="1" y="998"/>
                    <a:pt x="305" y="1261"/>
                    <a:pt x="635" y="1261"/>
                  </a:cubicBezTo>
                  <a:cubicBezTo>
                    <a:pt x="737" y="1261"/>
                    <a:pt x="841" y="1237"/>
                    <a:pt x="939" y="1182"/>
                  </a:cubicBezTo>
                  <a:cubicBezTo>
                    <a:pt x="737" y="1067"/>
                    <a:pt x="621" y="865"/>
                    <a:pt x="621" y="634"/>
                  </a:cubicBezTo>
                  <a:cubicBezTo>
                    <a:pt x="607" y="403"/>
                    <a:pt x="737" y="186"/>
                    <a:pt x="939" y="85"/>
                  </a:cubicBezTo>
                  <a:cubicBezTo>
                    <a:pt x="839" y="27"/>
                    <a:pt x="734" y="0"/>
                    <a:pt x="631" y="0"/>
                  </a:cubicBezTo>
                  <a:close/>
                </a:path>
              </a:pathLst>
            </a:custGeom>
            <a:solidFill>
              <a:srgbClr val="D5DE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" name="Google Shape;15491;p85"/>
            <p:cNvSpPr/>
            <p:nvPr/>
          </p:nvSpPr>
          <p:spPr>
            <a:xfrm>
              <a:off x="7859252" y="3062968"/>
              <a:ext cx="24642" cy="33083"/>
            </a:xfrm>
            <a:custGeom>
              <a:avLst/>
              <a:gdLst/>
              <a:ahLst/>
              <a:cxnLst/>
              <a:rect l="l" t="t" r="r" b="b"/>
              <a:pathLst>
                <a:path w="940" h="1262" extrusionOk="0">
                  <a:moveTo>
                    <a:pt x="635" y="1"/>
                  </a:moveTo>
                  <a:cubicBezTo>
                    <a:pt x="305" y="1"/>
                    <a:pt x="1" y="264"/>
                    <a:pt x="1" y="628"/>
                  </a:cubicBezTo>
                  <a:cubicBezTo>
                    <a:pt x="1" y="991"/>
                    <a:pt x="302" y="1262"/>
                    <a:pt x="631" y="1262"/>
                  </a:cubicBezTo>
                  <a:cubicBezTo>
                    <a:pt x="734" y="1262"/>
                    <a:pt x="839" y="1235"/>
                    <a:pt x="939" y="1177"/>
                  </a:cubicBezTo>
                  <a:cubicBezTo>
                    <a:pt x="751" y="1076"/>
                    <a:pt x="621" y="859"/>
                    <a:pt x="621" y="628"/>
                  </a:cubicBezTo>
                  <a:cubicBezTo>
                    <a:pt x="621" y="397"/>
                    <a:pt x="737" y="195"/>
                    <a:pt x="939" y="80"/>
                  </a:cubicBezTo>
                  <a:cubicBezTo>
                    <a:pt x="841" y="25"/>
                    <a:pt x="737" y="1"/>
                    <a:pt x="635" y="1"/>
                  </a:cubicBez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" name="Google Shape;15492;p85"/>
            <p:cNvSpPr/>
            <p:nvPr/>
          </p:nvSpPr>
          <p:spPr>
            <a:xfrm>
              <a:off x="7713942" y="3112777"/>
              <a:ext cx="24616" cy="33083"/>
            </a:xfrm>
            <a:custGeom>
              <a:avLst/>
              <a:gdLst/>
              <a:ahLst/>
              <a:cxnLst/>
              <a:rect l="l" t="t" r="r" b="b"/>
              <a:pathLst>
                <a:path w="939" h="1262" extrusionOk="0">
                  <a:moveTo>
                    <a:pt x="631" y="0"/>
                  </a:moveTo>
                  <a:cubicBezTo>
                    <a:pt x="302" y="0"/>
                    <a:pt x="1" y="271"/>
                    <a:pt x="1" y="634"/>
                  </a:cubicBezTo>
                  <a:cubicBezTo>
                    <a:pt x="1" y="998"/>
                    <a:pt x="305" y="1261"/>
                    <a:pt x="635" y="1261"/>
                  </a:cubicBezTo>
                  <a:cubicBezTo>
                    <a:pt x="737" y="1261"/>
                    <a:pt x="841" y="1236"/>
                    <a:pt x="939" y="1182"/>
                  </a:cubicBezTo>
                  <a:cubicBezTo>
                    <a:pt x="737" y="1067"/>
                    <a:pt x="607" y="865"/>
                    <a:pt x="607" y="634"/>
                  </a:cubicBezTo>
                  <a:cubicBezTo>
                    <a:pt x="607" y="403"/>
                    <a:pt x="737" y="186"/>
                    <a:pt x="939" y="85"/>
                  </a:cubicBezTo>
                  <a:cubicBezTo>
                    <a:pt x="839" y="27"/>
                    <a:pt x="734" y="0"/>
                    <a:pt x="631" y="0"/>
                  </a:cubicBezTo>
                  <a:close/>
                </a:path>
              </a:pathLst>
            </a:custGeom>
            <a:solidFill>
              <a:srgbClr val="90A7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" name="Google Shape;15493;p85"/>
            <p:cNvSpPr/>
            <p:nvPr/>
          </p:nvSpPr>
          <p:spPr>
            <a:xfrm>
              <a:off x="7530411" y="3104021"/>
              <a:ext cx="101452" cy="12138"/>
            </a:xfrm>
            <a:custGeom>
              <a:avLst/>
              <a:gdLst/>
              <a:ahLst/>
              <a:cxnLst/>
              <a:rect l="l" t="t" r="r" b="b"/>
              <a:pathLst>
                <a:path w="3870" h="463" extrusionOk="0">
                  <a:moveTo>
                    <a:pt x="318" y="1"/>
                  </a:moveTo>
                  <a:cubicBezTo>
                    <a:pt x="0" y="1"/>
                    <a:pt x="0" y="462"/>
                    <a:pt x="318" y="462"/>
                  </a:cubicBezTo>
                  <a:lnTo>
                    <a:pt x="3566" y="462"/>
                  </a:lnTo>
                  <a:cubicBezTo>
                    <a:pt x="3869" y="462"/>
                    <a:pt x="3869" y="1"/>
                    <a:pt x="3566" y="1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" name="Google Shape;15494;p85"/>
            <p:cNvSpPr/>
            <p:nvPr/>
          </p:nvSpPr>
          <p:spPr>
            <a:xfrm>
              <a:off x="7530411" y="3133539"/>
              <a:ext cx="101452" cy="12138"/>
            </a:xfrm>
            <a:custGeom>
              <a:avLst/>
              <a:gdLst/>
              <a:ahLst/>
              <a:cxnLst/>
              <a:rect l="l" t="t" r="r" b="b"/>
              <a:pathLst>
                <a:path w="3870" h="463" extrusionOk="0">
                  <a:moveTo>
                    <a:pt x="318" y="0"/>
                  </a:moveTo>
                  <a:cubicBezTo>
                    <a:pt x="0" y="0"/>
                    <a:pt x="0" y="462"/>
                    <a:pt x="318" y="462"/>
                  </a:cubicBezTo>
                  <a:lnTo>
                    <a:pt x="3566" y="462"/>
                  </a:lnTo>
                  <a:cubicBezTo>
                    <a:pt x="3869" y="462"/>
                    <a:pt x="3869" y="0"/>
                    <a:pt x="3566" y="0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" name="Google Shape;15495;p85"/>
            <p:cNvSpPr/>
            <p:nvPr/>
          </p:nvSpPr>
          <p:spPr>
            <a:xfrm>
              <a:off x="7530411" y="3163057"/>
              <a:ext cx="101452" cy="12138"/>
            </a:xfrm>
            <a:custGeom>
              <a:avLst/>
              <a:gdLst/>
              <a:ahLst/>
              <a:cxnLst/>
              <a:rect l="l" t="t" r="r" b="b"/>
              <a:pathLst>
                <a:path w="3870" h="463" extrusionOk="0">
                  <a:moveTo>
                    <a:pt x="318" y="0"/>
                  </a:moveTo>
                  <a:cubicBezTo>
                    <a:pt x="0" y="0"/>
                    <a:pt x="0" y="462"/>
                    <a:pt x="318" y="462"/>
                  </a:cubicBezTo>
                  <a:lnTo>
                    <a:pt x="3566" y="462"/>
                  </a:lnTo>
                  <a:cubicBezTo>
                    <a:pt x="3869" y="462"/>
                    <a:pt x="3869" y="0"/>
                    <a:pt x="3566" y="0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" name="Google Shape;15496;p85"/>
            <p:cNvSpPr/>
            <p:nvPr/>
          </p:nvSpPr>
          <p:spPr>
            <a:xfrm>
              <a:off x="7530411" y="3192575"/>
              <a:ext cx="101452" cy="12138"/>
            </a:xfrm>
            <a:custGeom>
              <a:avLst/>
              <a:gdLst/>
              <a:ahLst/>
              <a:cxnLst/>
              <a:rect l="l" t="t" r="r" b="b"/>
              <a:pathLst>
                <a:path w="3870" h="463" extrusionOk="0">
                  <a:moveTo>
                    <a:pt x="318" y="0"/>
                  </a:moveTo>
                  <a:cubicBezTo>
                    <a:pt x="0" y="0"/>
                    <a:pt x="0" y="462"/>
                    <a:pt x="318" y="462"/>
                  </a:cubicBezTo>
                  <a:lnTo>
                    <a:pt x="3566" y="462"/>
                  </a:lnTo>
                  <a:cubicBezTo>
                    <a:pt x="3869" y="462"/>
                    <a:pt x="3869" y="0"/>
                    <a:pt x="3566" y="0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" name="Google Shape;15497;p85"/>
            <p:cNvSpPr/>
            <p:nvPr/>
          </p:nvSpPr>
          <p:spPr>
            <a:xfrm>
              <a:off x="7530411" y="3222093"/>
              <a:ext cx="101452" cy="12138"/>
            </a:xfrm>
            <a:custGeom>
              <a:avLst/>
              <a:gdLst/>
              <a:ahLst/>
              <a:cxnLst/>
              <a:rect l="l" t="t" r="r" b="b"/>
              <a:pathLst>
                <a:path w="3870" h="463" extrusionOk="0">
                  <a:moveTo>
                    <a:pt x="318" y="0"/>
                  </a:moveTo>
                  <a:cubicBezTo>
                    <a:pt x="0" y="0"/>
                    <a:pt x="0" y="462"/>
                    <a:pt x="318" y="462"/>
                  </a:cubicBezTo>
                  <a:lnTo>
                    <a:pt x="3566" y="462"/>
                  </a:lnTo>
                  <a:cubicBezTo>
                    <a:pt x="3869" y="462"/>
                    <a:pt x="3869" y="0"/>
                    <a:pt x="3566" y="0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" name="Google Shape;15498;p85"/>
            <p:cNvSpPr/>
            <p:nvPr/>
          </p:nvSpPr>
          <p:spPr>
            <a:xfrm>
              <a:off x="7538354" y="3035521"/>
              <a:ext cx="247522" cy="44303"/>
            </a:xfrm>
            <a:custGeom>
              <a:avLst/>
              <a:gdLst/>
              <a:ahLst/>
              <a:cxnLst/>
              <a:rect l="l" t="t" r="r" b="b"/>
              <a:pathLst>
                <a:path w="9442" h="1690" extrusionOk="0">
                  <a:moveTo>
                    <a:pt x="361" y="1"/>
                  </a:moveTo>
                  <a:cubicBezTo>
                    <a:pt x="159" y="1"/>
                    <a:pt x="0" y="160"/>
                    <a:pt x="0" y="362"/>
                  </a:cubicBezTo>
                  <a:lnTo>
                    <a:pt x="0" y="1329"/>
                  </a:lnTo>
                  <a:cubicBezTo>
                    <a:pt x="0" y="1531"/>
                    <a:pt x="159" y="1690"/>
                    <a:pt x="361" y="1690"/>
                  </a:cubicBezTo>
                  <a:lnTo>
                    <a:pt x="9080" y="1690"/>
                  </a:lnTo>
                  <a:cubicBezTo>
                    <a:pt x="9282" y="1690"/>
                    <a:pt x="9441" y="1531"/>
                    <a:pt x="9441" y="1329"/>
                  </a:cubicBezTo>
                  <a:lnTo>
                    <a:pt x="9441" y="362"/>
                  </a:lnTo>
                  <a:cubicBezTo>
                    <a:pt x="9441" y="160"/>
                    <a:pt x="9282" y="1"/>
                    <a:pt x="9080" y="1"/>
                  </a:cubicBezTo>
                  <a:close/>
                </a:path>
              </a:pathLst>
            </a:custGeom>
            <a:solidFill>
              <a:srgbClr val="8C9E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" name="Google Shape;15499;p85"/>
            <p:cNvSpPr/>
            <p:nvPr/>
          </p:nvSpPr>
          <p:spPr>
            <a:xfrm>
              <a:off x="7538721" y="3054081"/>
              <a:ext cx="246762" cy="25743"/>
            </a:xfrm>
            <a:custGeom>
              <a:avLst/>
              <a:gdLst/>
              <a:ahLst/>
              <a:cxnLst/>
              <a:rect l="l" t="t" r="r" b="b"/>
              <a:pathLst>
                <a:path w="9413" h="982" extrusionOk="0">
                  <a:moveTo>
                    <a:pt x="9413" y="0"/>
                  </a:moveTo>
                  <a:cubicBezTo>
                    <a:pt x="9413" y="202"/>
                    <a:pt x="9254" y="361"/>
                    <a:pt x="9052" y="375"/>
                  </a:cubicBezTo>
                  <a:lnTo>
                    <a:pt x="362" y="375"/>
                  </a:lnTo>
                  <a:cubicBezTo>
                    <a:pt x="160" y="361"/>
                    <a:pt x="1" y="202"/>
                    <a:pt x="1" y="14"/>
                  </a:cubicBezTo>
                  <a:lnTo>
                    <a:pt x="1" y="621"/>
                  </a:lnTo>
                  <a:cubicBezTo>
                    <a:pt x="1" y="823"/>
                    <a:pt x="160" y="982"/>
                    <a:pt x="362" y="982"/>
                  </a:cubicBezTo>
                  <a:lnTo>
                    <a:pt x="9052" y="982"/>
                  </a:lnTo>
                  <a:cubicBezTo>
                    <a:pt x="9254" y="982"/>
                    <a:pt x="9413" y="823"/>
                    <a:pt x="9413" y="621"/>
                  </a:cubicBezTo>
                  <a:lnTo>
                    <a:pt x="9413" y="0"/>
                  </a:ln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23" name="Google Shape;15500;p85"/>
          <p:cNvGrpSpPr/>
          <p:nvPr/>
        </p:nvGrpSpPr>
        <p:grpSpPr>
          <a:xfrm>
            <a:off x="7057189" y="2524664"/>
            <a:ext cx="345304" cy="365857"/>
            <a:chOff x="7045643" y="2907723"/>
            <a:chExt cx="345304" cy="365857"/>
          </a:xfrm>
        </p:grpSpPr>
        <p:sp>
          <p:nvSpPr>
            <p:cNvPr id="624" name="Google Shape;15501;p85"/>
            <p:cNvSpPr/>
            <p:nvPr/>
          </p:nvSpPr>
          <p:spPr>
            <a:xfrm>
              <a:off x="7101638" y="2970429"/>
              <a:ext cx="231636" cy="284223"/>
            </a:xfrm>
            <a:custGeom>
              <a:avLst/>
              <a:gdLst/>
              <a:ahLst/>
              <a:cxnLst/>
              <a:rect l="l" t="t" r="r" b="b"/>
              <a:pathLst>
                <a:path w="8836" h="10842" extrusionOk="0">
                  <a:moveTo>
                    <a:pt x="4418" y="1"/>
                  </a:moveTo>
                  <a:cubicBezTo>
                    <a:pt x="2498" y="1"/>
                    <a:pt x="838" y="1329"/>
                    <a:pt x="420" y="3205"/>
                  </a:cubicBezTo>
                  <a:cubicBezTo>
                    <a:pt x="1" y="5082"/>
                    <a:pt x="939" y="6988"/>
                    <a:pt x="2672" y="7810"/>
                  </a:cubicBezTo>
                  <a:cubicBezTo>
                    <a:pt x="3004" y="7969"/>
                    <a:pt x="3220" y="8301"/>
                    <a:pt x="3220" y="8676"/>
                  </a:cubicBezTo>
                  <a:lnTo>
                    <a:pt x="3220" y="10365"/>
                  </a:lnTo>
                  <a:cubicBezTo>
                    <a:pt x="3220" y="10625"/>
                    <a:pt x="3437" y="10842"/>
                    <a:pt x="3696" y="10842"/>
                  </a:cubicBezTo>
                  <a:lnTo>
                    <a:pt x="5140" y="10842"/>
                  </a:lnTo>
                  <a:cubicBezTo>
                    <a:pt x="5414" y="10842"/>
                    <a:pt x="5631" y="10625"/>
                    <a:pt x="5631" y="10365"/>
                  </a:cubicBezTo>
                  <a:lnTo>
                    <a:pt x="5631" y="8676"/>
                  </a:lnTo>
                  <a:cubicBezTo>
                    <a:pt x="5631" y="8301"/>
                    <a:pt x="5833" y="7969"/>
                    <a:pt x="6165" y="7810"/>
                  </a:cubicBezTo>
                  <a:cubicBezTo>
                    <a:pt x="7897" y="6988"/>
                    <a:pt x="8835" y="5082"/>
                    <a:pt x="8417" y="3205"/>
                  </a:cubicBezTo>
                  <a:cubicBezTo>
                    <a:pt x="7998" y="1329"/>
                    <a:pt x="6338" y="1"/>
                    <a:pt x="4418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" name="Google Shape;15502;p85"/>
            <p:cNvSpPr/>
            <p:nvPr/>
          </p:nvSpPr>
          <p:spPr>
            <a:xfrm>
              <a:off x="7129269" y="2989357"/>
              <a:ext cx="176768" cy="177135"/>
            </a:xfrm>
            <a:custGeom>
              <a:avLst/>
              <a:gdLst/>
              <a:ahLst/>
              <a:cxnLst/>
              <a:rect l="l" t="t" r="r" b="b"/>
              <a:pathLst>
                <a:path w="6743" h="6757" extrusionOk="0">
                  <a:moveTo>
                    <a:pt x="3364" y="1"/>
                  </a:moveTo>
                  <a:cubicBezTo>
                    <a:pt x="1502" y="1"/>
                    <a:pt x="1" y="1516"/>
                    <a:pt x="1" y="3378"/>
                  </a:cubicBezTo>
                  <a:cubicBezTo>
                    <a:pt x="1" y="5241"/>
                    <a:pt x="1502" y="6756"/>
                    <a:pt x="3364" y="6756"/>
                  </a:cubicBezTo>
                  <a:cubicBezTo>
                    <a:pt x="5226" y="6756"/>
                    <a:pt x="6742" y="5241"/>
                    <a:pt x="6742" y="3378"/>
                  </a:cubicBezTo>
                  <a:cubicBezTo>
                    <a:pt x="6742" y="1516"/>
                    <a:pt x="5226" y="1"/>
                    <a:pt x="3364" y="1"/>
                  </a:cubicBezTo>
                  <a:close/>
                </a:path>
              </a:pathLst>
            </a:custGeom>
            <a:solidFill>
              <a:srgbClr val="F8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" name="Google Shape;15503;p85"/>
            <p:cNvSpPr/>
            <p:nvPr/>
          </p:nvSpPr>
          <p:spPr>
            <a:xfrm>
              <a:off x="7148196" y="3008284"/>
              <a:ext cx="138913" cy="139280"/>
            </a:xfrm>
            <a:custGeom>
              <a:avLst/>
              <a:gdLst/>
              <a:ahLst/>
              <a:cxnLst/>
              <a:rect l="l" t="t" r="r" b="b"/>
              <a:pathLst>
                <a:path w="5299" h="5313" extrusionOk="0">
                  <a:moveTo>
                    <a:pt x="2642" y="0"/>
                  </a:moveTo>
                  <a:cubicBezTo>
                    <a:pt x="1184" y="0"/>
                    <a:pt x="1" y="1199"/>
                    <a:pt x="1" y="2656"/>
                  </a:cubicBezTo>
                  <a:cubicBezTo>
                    <a:pt x="1" y="4114"/>
                    <a:pt x="1184" y="5313"/>
                    <a:pt x="2642" y="5313"/>
                  </a:cubicBezTo>
                  <a:cubicBezTo>
                    <a:pt x="4115" y="5313"/>
                    <a:pt x="5298" y="4114"/>
                    <a:pt x="5298" y="2656"/>
                  </a:cubicBezTo>
                  <a:cubicBezTo>
                    <a:pt x="5298" y="1199"/>
                    <a:pt x="4115" y="0"/>
                    <a:pt x="264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" name="Google Shape;15504;p85"/>
            <p:cNvSpPr/>
            <p:nvPr/>
          </p:nvSpPr>
          <p:spPr>
            <a:xfrm>
              <a:off x="7198529" y="3248570"/>
              <a:ext cx="37854" cy="25009"/>
            </a:xfrm>
            <a:custGeom>
              <a:avLst/>
              <a:gdLst/>
              <a:ahLst/>
              <a:cxnLst/>
              <a:rect l="l" t="t" r="r" b="b"/>
              <a:pathLst>
                <a:path w="1444" h="954" extrusionOk="0">
                  <a:moveTo>
                    <a:pt x="0" y="1"/>
                  </a:moveTo>
                  <a:lnTo>
                    <a:pt x="0" y="477"/>
                  </a:lnTo>
                  <a:cubicBezTo>
                    <a:pt x="0" y="737"/>
                    <a:pt x="217" y="954"/>
                    <a:pt x="491" y="954"/>
                  </a:cubicBezTo>
                  <a:lnTo>
                    <a:pt x="968" y="954"/>
                  </a:lnTo>
                  <a:cubicBezTo>
                    <a:pt x="1227" y="954"/>
                    <a:pt x="1444" y="737"/>
                    <a:pt x="1444" y="477"/>
                  </a:cubicBezTo>
                  <a:lnTo>
                    <a:pt x="1444" y="1"/>
                  </a:ln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" name="Google Shape;15505;p85"/>
            <p:cNvSpPr/>
            <p:nvPr/>
          </p:nvSpPr>
          <p:spPr>
            <a:xfrm>
              <a:off x="7342711" y="3071436"/>
              <a:ext cx="48236" cy="12950"/>
            </a:xfrm>
            <a:custGeom>
              <a:avLst/>
              <a:gdLst/>
              <a:ahLst/>
              <a:cxnLst/>
              <a:rect l="l" t="t" r="r" b="b"/>
              <a:pathLst>
                <a:path w="1840" h="494" extrusionOk="0">
                  <a:moveTo>
                    <a:pt x="1528" y="1"/>
                  </a:moveTo>
                  <a:cubicBezTo>
                    <a:pt x="1519" y="1"/>
                    <a:pt x="1511" y="1"/>
                    <a:pt x="1502" y="2"/>
                  </a:cubicBezTo>
                  <a:lnTo>
                    <a:pt x="289" y="2"/>
                  </a:lnTo>
                  <a:cubicBezTo>
                    <a:pt x="0" y="31"/>
                    <a:pt x="0" y="464"/>
                    <a:pt x="289" y="493"/>
                  </a:cubicBezTo>
                  <a:lnTo>
                    <a:pt x="1502" y="493"/>
                  </a:lnTo>
                  <a:cubicBezTo>
                    <a:pt x="1511" y="494"/>
                    <a:pt x="1519" y="494"/>
                    <a:pt x="1528" y="494"/>
                  </a:cubicBezTo>
                  <a:cubicBezTo>
                    <a:pt x="1839" y="494"/>
                    <a:pt x="1839" y="1"/>
                    <a:pt x="1528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" name="Google Shape;15506;p85"/>
            <p:cNvSpPr/>
            <p:nvPr/>
          </p:nvSpPr>
          <p:spPr>
            <a:xfrm>
              <a:off x="7045643" y="3071436"/>
              <a:ext cx="54658" cy="12950"/>
            </a:xfrm>
            <a:custGeom>
              <a:avLst/>
              <a:gdLst/>
              <a:ahLst/>
              <a:cxnLst/>
              <a:rect l="l" t="t" r="r" b="b"/>
              <a:pathLst>
                <a:path w="2085" h="494" extrusionOk="0">
                  <a:moveTo>
                    <a:pt x="1773" y="1"/>
                  </a:moveTo>
                  <a:cubicBezTo>
                    <a:pt x="1765" y="1"/>
                    <a:pt x="1756" y="1"/>
                    <a:pt x="1747" y="2"/>
                  </a:cubicBezTo>
                  <a:lnTo>
                    <a:pt x="304" y="2"/>
                  </a:lnTo>
                  <a:cubicBezTo>
                    <a:pt x="1" y="31"/>
                    <a:pt x="1" y="464"/>
                    <a:pt x="304" y="493"/>
                  </a:cubicBezTo>
                  <a:lnTo>
                    <a:pt x="1747" y="493"/>
                  </a:lnTo>
                  <a:cubicBezTo>
                    <a:pt x="1756" y="494"/>
                    <a:pt x="1765" y="494"/>
                    <a:pt x="1773" y="494"/>
                  </a:cubicBezTo>
                  <a:cubicBezTo>
                    <a:pt x="2085" y="494"/>
                    <a:pt x="2085" y="1"/>
                    <a:pt x="1773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" name="Google Shape;15507;p85"/>
            <p:cNvSpPr/>
            <p:nvPr/>
          </p:nvSpPr>
          <p:spPr>
            <a:xfrm>
              <a:off x="7211400" y="2907723"/>
              <a:ext cx="12505" cy="43831"/>
            </a:xfrm>
            <a:custGeom>
              <a:avLst/>
              <a:gdLst/>
              <a:ahLst/>
              <a:cxnLst/>
              <a:rect l="l" t="t" r="r" b="b"/>
              <a:pathLst>
                <a:path w="477" h="1672" extrusionOk="0">
                  <a:moveTo>
                    <a:pt x="233" y="0"/>
                  </a:moveTo>
                  <a:cubicBezTo>
                    <a:pt x="119" y="0"/>
                    <a:pt x="7" y="76"/>
                    <a:pt x="0" y="228"/>
                  </a:cubicBezTo>
                  <a:lnTo>
                    <a:pt x="0" y="1426"/>
                  </a:lnTo>
                  <a:cubicBezTo>
                    <a:pt x="0" y="1570"/>
                    <a:pt x="101" y="1671"/>
                    <a:pt x="231" y="1671"/>
                  </a:cubicBezTo>
                  <a:cubicBezTo>
                    <a:pt x="361" y="1671"/>
                    <a:pt x="477" y="1570"/>
                    <a:pt x="477" y="1426"/>
                  </a:cubicBezTo>
                  <a:lnTo>
                    <a:pt x="477" y="228"/>
                  </a:lnTo>
                  <a:cubicBezTo>
                    <a:pt x="462" y="76"/>
                    <a:pt x="347" y="0"/>
                    <a:pt x="233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" name="Google Shape;15508;p85"/>
            <p:cNvSpPr/>
            <p:nvPr/>
          </p:nvSpPr>
          <p:spPr>
            <a:xfrm>
              <a:off x="7204951" y="3014706"/>
              <a:ext cx="25009" cy="107508"/>
            </a:xfrm>
            <a:custGeom>
              <a:avLst/>
              <a:gdLst/>
              <a:ahLst/>
              <a:cxnLst/>
              <a:rect l="l" t="t" r="r" b="b"/>
              <a:pathLst>
                <a:path w="954" h="4101" extrusionOk="0">
                  <a:moveTo>
                    <a:pt x="477" y="1"/>
                  </a:moveTo>
                  <a:cubicBezTo>
                    <a:pt x="217" y="1"/>
                    <a:pt x="1" y="217"/>
                    <a:pt x="15" y="477"/>
                  </a:cubicBezTo>
                  <a:lnTo>
                    <a:pt x="145" y="3783"/>
                  </a:lnTo>
                  <a:cubicBezTo>
                    <a:pt x="160" y="3956"/>
                    <a:pt x="304" y="4100"/>
                    <a:pt x="477" y="4100"/>
                  </a:cubicBezTo>
                  <a:cubicBezTo>
                    <a:pt x="665" y="4100"/>
                    <a:pt x="809" y="3956"/>
                    <a:pt x="809" y="3783"/>
                  </a:cubicBezTo>
                  <a:lnTo>
                    <a:pt x="939" y="477"/>
                  </a:lnTo>
                  <a:cubicBezTo>
                    <a:pt x="954" y="217"/>
                    <a:pt x="737" y="1"/>
                    <a:pt x="477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" name="Google Shape;15509;p85"/>
            <p:cNvSpPr/>
            <p:nvPr/>
          </p:nvSpPr>
          <p:spPr>
            <a:xfrm>
              <a:off x="7207992" y="3134666"/>
              <a:ext cx="18953" cy="18953"/>
            </a:xfrm>
            <a:custGeom>
              <a:avLst/>
              <a:gdLst/>
              <a:ahLst/>
              <a:cxnLst/>
              <a:rect l="l" t="t" r="r" b="b"/>
              <a:pathLst>
                <a:path w="723" h="723" extrusionOk="0">
                  <a:moveTo>
                    <a:pt x="361" y="1"/>
                  </a:moveTo>
                  <a:cubicBezTo>
                    <a:pt x="159" y="1"/>
                    <a:pt x="0" y="160"/>
                    <a:pt x="0" y="362"/>
                  </a:cubicBezTo>
                  <a:cubicBezTo>
                    <a:pt x="0" y="564"/>
                    <a:pt x="159" y="723"/>
                    <a:pt x="361" y="723"/>
                  </a:cubicBezTo>
                  <a:cubicBezTo>
                    <a:pt x="563" y="723"/>
                    <a:pt x="722" y="564"/>
                    <a:pt x="722" y="362"/>
                  </a:cubicBezTo>
                  <a:cubicBezTo>
                    <a:pt x="722" y="160"/>
                    <a:pt x="563" y="1"/>
                    <a:pt x="361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" name="Google Shape;15510;p85"/>
            <p:cNvSpPr/>
            <p:nvPr/>
          </p:nvSpPr>
          <p:spPr>
            <a:xfrm>
              <a:off x="7276099" y="2940754"/>
              <a:ext cx="25088" cy="28574"/>
            </a:xfrm>
            <a:custGeom>
              <a:avLst/>
              <a:gdLst/>
              <a:ahLst/>
              <a:cxnLst/>
              <a:rect l="l" t="t" r="r" b="b"/>
              <a:pathLst>
                <a:path w="957" h="1090" extrusionOk="0">
                  <a:moveTo>
                    <a:pt x="646" y="0"/>
                  </a:moveTo>
                  <a:cubicBezTo>
                    <a:pt x="574" y="0"/>
                    <a:pt x="502" y="32"/>
                    <a:pt x="448" y="108"/>
                  </a:cubicBezTo>
                  <a:lnTo>
                    <a:pt x="87" y="729"/>
                  </a:lnTo>
                  <a:cubicBezTo>
                    <a:pt x="1" y="887"/>
                    <a:pt x="116" y="1090"/>
                    <a:pt x="304" y="1090"/>
                  </a:cubicBezTo>
                  <a:cubicBezTo>
                    <a:pt x="376" y="1090"/>
                    <a:pt x="463" y="1046"/>
                    <a:pt x="506" y="974"/>
                  </a:cubicBezTo>
                  <a:lnTo>
                    <a:pt x="867" y="339"/>
                  </a:lnTo>
                  <a:cubicBezTo>
                    <a:pt x="957" y="159"/>
                    <a:pt x="805" y="0"/>
                    <a:pt x="646" y="0"/>
                  </a:cubicBezTo>
                  <a:close/>
                </a:path>
              </a:pathLst>
            </a:custGeom>
            <a:solidFill>
              <a:srgbClr val="F8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" name="Google Shape;15511;p85"/>
            <p:cNvSpPr/>
            <p:nvPr/>
          </p:nvSpPr>
          <p:spPr>
            <a:xfrm>
              <a:off x="7133804" y="3185812"/>
              <a:ext cx="26372" cy="29859"/>
            </a:xfrm>
            <a:custGeom>
              <a:avLst/>
              <a:gdLst/>
              <a:ahLst/>
              <a:cxnLst/>
              <a:rect l="l" t="t" r="r" b="b"/>
              <a:pathLst>
                <a:path w="1006" h="1139" extrusionOk="0">
                  <a:moveTo>
                    <a:pt x="665" y="1"/>
                  </a:moveTo>
                  <a:cubicBezTo>
                    <a:pt x="587" y="1"/>
                    <a:pt x="509" y="42"/>
                    <a:pt x="463" y="143"/>
                  </a:cubicBezTo>
                  <a:lnTo>
                    <a:pt x="102" y="778"/>
                  </a:lnTo>
                  <a:cubicBezTo>
                    <a:pt x="1" y="937"/>
                    <a:pt x="116" y="1139"/>
                    <a:pt x="304" y="1139"/>
                  </a:cubicBezTo>
                  <a:cubicBezTo>
                    <a:pt x="391" y="1139"/>
                    <a:pt x="463" y="1081"/>
                    <a:pt x="506" y="1009"/>
                  </a:cubicBezTo>
                  <a:lnTo>
                    <a:pt x="867" y="388"/>
                  </a:lnTo>
                  <a:cubicBezTo>
                    <a:pt x="1005" y="191"/>
                    <a:pt x="834" y="1"/>
                    <a:pt x="665" y="1"/>
                  </a:cubicBezTo>
                  <a:close/>
                </a:path>
              </a:pathLst>
            </a:custGeom>
            <a:solidFill>
              <a:srgbClr val="F8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" name="Google Shape;15512;p85"/>
            <p:cNvSpPr/>
            <p:nvPr/>
          </p:nvSpPr>
          <p:spPr>
            <a:xfrm>
              <a:off x="7132886" y="2939758"/>
              <a:ext cx="26320" cy="29571"/>
            </a:xfrm>
            <a:custGeom>
              <a:avLst/>
              <a:gdLst/>
              <a:ahLst/>
              <a:cxnLst/>
              <a:rect l="l" t="t" r="r" b="b"/>
              <a:pathLst>
                <a:path w="1004" h="1128" extrusionOk="0">
                  <a:moveTo>
                    <a:pt x="333" y="0"/>
                  </a:moveTo>
                  <a:cubicBezTo>
                    <a:pt x="167" y="0"/>
                    <a:pt x="1" y="182"/>
                    <a:pt x="137" y="377"/>
                  </a:cubicBezTo>
                  <a:lnTo>
                    <a:pt x="498" y="1012"/>
                  </a:lnTo>
                  <a:cubicBezTo>
                    <a:pt x="527" y="1084"/>
                    <a:pt x="613" y="1128"/>
                    <a:pt x="700" y="1128"/>
                  </a:cubicBezTo>
                  <a:cubicBezTo>
                    <a:pt x="888" y="1128"/>
                    <a:pt x="1003" y="925"/>
                    <a:pt x="902" y="767"/>
                  </a:cubicBezTo>
                  <a:lnTo>
                    <a:pt x="541" y="146"/>
                  </a:lnTo>
                  <a:cubicBezTo>
                    <a:pt x="494" y="43"/>
                    <a:pt x="414" y="0"/>
                    <a:pt x="333" y="0"/>
                  </a:cubicBezTo>
                  <a:close/>
                </a:path>
              </a:pathLst>
            </a:custGeom>
            <a:solidFill>
              <a:srgbClr val="F8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" name="Google Shape;15513;p85"/>
            <p:cNvSpPr/>
            <p:nvPr/>
          </p:nvSpPr>
          <p:spPr>
            <a:xfrm>
              <a:off x="7276020" y="3186729"/>
              <a:ext cx="25062" cy="28941"/>
            </a:xfrm>
            <a:custGeom>
              <a:avLst/>
              <a:gdLst/>
              <a:ahLst/>
              <a:cxnLst/>
              <a:rect l="l" t="t" r="r" b="b"/>
              <a:pathLst>
                <a:path w="956" h="1104" extrusionOk="0">
                  <a:moveTo>
                    <a:pt x="313" y="1"/>
                  </a:moveTo>
                  <a:cubicBezTo>
                    <a:pt x="153" y="1"/>
                    <a:pt x="0" y="163"/>
                    <a:pt x="90" y="353"/>
                  </a:cubicBezTo>
                  <a:lnTo>
                    <a:pt x="451" y="974"/>
                  </a:lnTo>
                  <a:cubicBezTo>
                    <a:pt x="493" y="1043"/>
                    <a:pt x="574" y="1099"/>
                    <a:pt x="657" y="1104"/>
                  </a:cubicBezTo>
                  <a:lnTo>
                    <a:pt x="657" y="1104"/>
                  </a:lnTo>
                  <a:cubicBezTo>
                    <a:pt x="842" y="1087"/>
                    <a:pt x="956" y="901"/>
                    <a:pt x="870" y="743"/>
                  </a:cubicBezTo>
                  <a:lnTo>
                    <a:pt x="509" y="108"/>
                  </a:lnTo>
                  <a:cubicBezTo>
                    <a:pt x="456" y="33"/>
                    <a:pt x="384" y="1"/>
                    <a:pt x="313" y="1"/>
                  </a:cubicBezTo>
                  <a:close/>
                  <a:moveTo>
                    <a:pt x="657" y="1104"/>
                  </a:moveTo>
                  <a:cubicBezTo>
                    <a:pt x="656" y="1104"/>
                    <a:pt x="655" y="1104"/>
                    <a:pt x="653" y="1104"/>
                  </a:cubicBezTo>
                  <a:lnTo>
                    <a:pt x="668" y="1104"/>
                  </a:lnTo>
                  <a:cubicBezTo>
                    <a:pt x="664" y="1104"/>
                    <a:pt x="661" y="1104"/>
                    <a:pt x="657" y="1104"/>
                  </a:cubicBezTo>
                  <a:close/>
                </a:path>
              </a:pathLst>
            </a:custGeom>
            <a:solidFill>
              <a:srgbClr val="F8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" name="Google Shape;15514;p85"/>
            <p:cNvSpPr/>
            <p:nvPr/>
          </p:nvSpPr>
          <p:spPr>
            <a:xfrm>
              <a:off x="7322185" y="3137550"/>
              <a:ext cx="35312" cy="22886"/>
            </a:xfrm>
            <a:custGeom>
              <a:avLst/>
              <a:gdLst/>
              <a:ahLst/>
              <a:cxnLst/>
              <a:rect l="l" t="t" r="r" b="b"/>
              <a:pathLst>
                <a:path w="1347" h="873" extrusionOk="0">
                  <a:moveTo>
                    <a:pt x="365" y="0"/>
                  </a:moveTo>
                  <a:cubicBezTo>
                    <a:pt x="144" y="0"/>
                    <a:pt x="0" y="348"/>
                    <a:pt x="264" y="468"/>
                  </a:cubicBezTo>
                  <a:lnTo>
                    <a:pt x="899" y="829"/>
                  </a:lnTo>
                  <a:cubicBezTo>
                    <a:pt x="928" y="858"/>
                    <a:pt x="971" y="872"/>
                    <a:pt x="1014" y="872"/>
                  </a:cubicBezTo>
                  <a:cubicBezTo>
                    <a:pt x="1260" y="858"/>
                    <a:pt x="1346" y="540"/>
                    <a:pt x="1130" y="410"/>
                  </a:cubicBezTo>
                  <a:lnTo>
                    <a:pt x="509" y="50"/>
                  </a:lnTo>
                  <a:cubicBezTo>
                    <a:pt x="460" y="15"/>
                    <a:pt x="411" y="0"/>
                    <a:pt x="365" y="0"/>
                  </a:cubicBezTo>
                  <a:close/>
                </a:path>
              </a:pathLst>
            </a:custGeom>
            <a:solidFill>
              <a:srgbClr val="F8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" name="Google Shape;15515;p85"/>
            <p:cNvSpPr/>
            <p:nvPr/>
          </p:nvSpPr>
          <p:spPr>
            <a:xfrm>
              <a:off x="7077599" y="2995858"/>
              <a:ext cx="33922" cy="21916"/>
            </a:xfrm>
            <a:custGeom>
              <a:avLst/>
              <a:gdLst/>
              <a:ahLst/>
              <a:cxnLst/>
              <a:rect l="l" t="t" r="r" b="b"/>
              <a:pathLst>
                <a:path w="1294" h="836" extrusionOk="0">
                  <a:moveTo>
                    <a:pt x="343" y="0"/>
                  </a:moveTo>
                  <a:cubicBezTo>
                    <a:pt x="129" y="0"/>
                    <a:pt x="0" y="297"/>
                    <a:pt x="211" y="446"/>
                  </a:cubicBezTo>
                  <a:lnTo>
                    <a:pt x="846" y="806"/>
                  </a:lnTo>
                  <a:cubicBezTo>
                    <a:pt x="875" y="835"/>
                    <a:pt x="918" y="835"/>
                    <a:pt x="961" y="835"/>
                  </a:cubicBezTo>
                  <a:cubicBezTo>
                    <a:pt x="1207" y="835"/>
                    <a:pt x="1293" y="518"/>
                    <a:pt x="1077" y="388"/>
                  </a:cubicBezTo>
                  <a:lnTo>
                    <a:pt x="456" y="27"/>
                  </a:lnTo>
                  <a:cubicBezTo>
                    <a:pt x="417" y="8"/>
                    <a:pt x="379" y="0"/>
                    <a:pt x="343" y="0"/>
                  </a:cubicBezTo>
                  <a:close/>
                </a:path>
              </a:pathLst>
            </a:custGeom>
            <a:solidFill>
              <a:srgbClr val="F8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" name="Google Shape;15516;p85"/>
            <p:cNvSpPr/>
            <p:nvPr/>
          </p:nvSpPr>
          <p:spPr>
            <a:xfrm>
              <a:off x="7323784" y="2995255"/>
              <a:ext cx="35312" cy="22519"/>
            </a:xfrm>
            <a:custGeom>
              <a:avLst/>
              <a:gdLst/>
              <a:ahLst/>
              <a:cxnLst/>
              <a:rect l="l" t="t" r="r" b="b"/>
              <a:pathLst>
                <a:path w="1347" h="859" extrusionOk="0">
                  <a:moveTo>
                    <a:pt x="981" y="1"/>
                  </a:moveTo>
                  <a:cubicBezTo>
                    <a:pt x="936" y="1"/>
                    <a:pt x="887" y="15"/>
                    <a:pt x="838" y="50"/>
                  </a:cubicBezTo>
                  <a:lnTo>
                    <a:pt x="217" y="411"/>
                  </a:lnTo>
                  <a:cubicBezTo>
                    <a:pt x="1" y="541"/>
                    <a:pt x="87" y="858"/>
                    <a:pt x="333" y="858"/>
                  </a:cubicBezTo>
                  <a:cubicBezTo>
                    <a:pt x="376" y="858"/>
                    <a:pt x="419" y="858"/>
                    <a:pt x="448" y="829"/>
                  </a:cubicBezTo>
                  <a:lnTo>
                    <a:pt x="1083" y="469"/>
                  </a:lnTo>
                  <a:cubicBezTo>
                    <a:pt x="1347" y="349"/>
                    <a:pt x="1203" y="1"/>
                    <a:pt x="981" y="1"/>
                  </a:cubicBezTo>
                  <a:close/>
                </a:path>
              </a:pathLst>
            </a:custGeom>
            <a:solidFill>
              <a:srgbClr val="F8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" name="Google Shape;15517;p85"/>
            <p:cNvSpPr/>
            <p:nvPr/>
          </p:nvSpPr>
          <p:spPr>
            <a:xfrm>
              <a:off x="7077809" y="3137550"/>
              <a:ext cx="34945" cy="22886"/>
            </a:xfrm>
            <a:custGeom>
              <a:avLst/>
              <a:gdLst/>
              <a:ahLst/>
              <a:cxnLst/>
              <a:rect l="l" t="t" r="r" b="b"/>
              <a:pathLst>
                <a:path w="1333" h="873" extrusionOk="0">
                  <a:moveTo>
                    <a:pt x="967" y="0"/>
                  </a:moveTo>
                  <a:cubicBezTo>
                    <a:pt x="921" y="0"/>
                    <a:pt x="873" y="15"/>
                    <a:pt x="823" y="50"/>
                  </a:cubicBezTo>
                  <a:lnTo>
                    <a:pt x="203" y="410"/>
                  </a:lnTo>
                  <a:cubicBezTo>
                    <a:pt x="1" y="540"/>
                    <a:pt x="73" y="858"/>
                    <a:pt x="318" y="872"/>
                  </a:cubicBezTo>
                  <a:cubicBezTo>
                    <a:pt x="361" y="872"/>
                    <a:pt x="405" y="858"/>
                    <a:pt x="448" y="829"/>
                  </a:cubicBezTo>
                  <a:lnTo>
                    <a:pt x="1069" y="468"/>
                  </a:lnTo>
                  <a:cubicBezTo>
                    <a:pt x="1332" y="348"/>
                    <a:pt x="1188" y="0"/>
                    <a:pt x="967" y="0"/>
                  </a:cubicBezTo>
                  <a:close/>
                </a:path>
              </a:pathLst>
            </a:custGeom>
            <a:solidFill>
              <a:srgbClr val="F8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" name="Google Shape;15518;p85"/>
            <p:cNvSpPr/>
            <p:nvPr/>
          </p:nvSpPr>
          <p:spPr>
            <a:xfrm>
              <a:off x="7186050" y="3210742"/>
              <a:ext cx="63204" cy="44303"/>
            </a:xfrm>
            <a:custGeom>
              <a:avLst/>
              <a:gdLst/>
              <a:ahLst/>
              <a:cxnLst/>
              <a:rect l="l" t="t" r="r" b="b"/>
              <a:pathLst>
                <a:path w="2411" h="1690" extrusionOk="0">
                  <a:moveTo>
                    <a:pt x="0" y="0"/>
                  </a:moveTo>
                  <a:lnTo>
                    <a:pt x="0" y="1198"/>
                  </a:lnTo>
                  <a:cubicBezTo>
                    <a:pt x="0" y="1473"/>
                    <a:pt x="217" y="1689"/>
                    <a:pt x="476" y="1689"/>
                  </a:cubicBezTo>
                  <a:lnTo>
                    <a:pt x="1920" y="1689"/>
                  </a:lnTo>
                  <a:cubicBezTo>
                    <a:pt x="2194" y="1689"/>
                    <a:pt x="2411" y="1473"/>
                    <a:pt x="2411" y="1198"/>
                  </a:cubicBezTo>
                  <a:lnTo>
                    <a:pt x="2411" y="0"/>
                  </a:ln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" name="Google Shape;15519;p85"/>
            <p:cNvSpPr/>
            <p:nvPr/>
          </p:nvSpPr>
          <p:spPr>
            <a:xfrm>
              <a:off x="7179602" y="3210349"/>
              <a:ext cx="76102" cy="12898"/>
            </a:xfrm>
            <a:custGeom>
              <a:avLst/>
              <a:gdLst/>
              <a:ahLst/>
              <a:cxnLst/>
              <a:rect l="l" t="t" r="r" b="b"/>
              <a:pathLst>
                <a:path w="2903" h="492" extrusionOk="0">
                  <a:moveTo>
                    <a:pt x="246" y="1"/>
                  </a:moveTo>
                  <a:cubicBezTo>
                    <a:pt x="116" y="1"/>
                    <a:pt x="1" y="116"/>
                    <a:pt x="1" y="246"/>
                  </a:cubicBezTo>
                  <a:cubicBezTo>
                    <a:pt x="1" y="376"/>
                    <a:pt x="116" y="492"/>
                    <a:pt x="246" y="492"/>
                  </a:cubicBezTo>
                  <a:lnTo>
                    <a:pt x="2657" y="492"/>
                  </a:lnTo>
                  <a:cubicBezTo>
                    <a:pt x="2787" y="492"/>
                    <a:pt x="2902" y="376"/>
                    <a:pt x="2902" y="246"/>
                  </a:cubicBezTo>
                  <a:cubicBezTo>
                    <a:pt x="2902" y="116"/>
                    <a:pt x="2787" y="1"/>
                    <a:pt x="2657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43" name="Google Shape;15520;p85"/>
          <p:cNvGrpSpPr/>
          <p:nvPr/>
        </p:nvGrpSpPr>
        <p:grpSpPr>
          <a:xfrm>
            <a:off x="8004389" y="2524192"/>
            <a:ext cx="347794" cy="366328"/>
            <a:chOff x="7992843" y="2907251"/>
            <a:chExt cx="347794" cy="366328"/>
          </a:xfrm>
        </p:grpSpPr>
        <p:sp>
          <p:nvSpPr>
            <p:cNvPr id="644" name="Google Shape;15521;p85"/>
            <p:cNvSpPr/>
            <p:nvPr/>
          </p:nvSpPr>
          <p:spPr>
            <a:xfrm>
              <a:off x="7992843" y="2907251"/>
              <a:ext cx="347794" cy="238032"/>
            </a:xfrm>
            <a:custGeom>
              <a:avLst/>
              <a:gdLst/>
              <a:ahLst/>
              <a:cxnLst/>
              <a:rect l="l" t="t" r="r" b="b"/>
              <a:pathLst>
                <a:path w="13267" h="9080" extrusionOk="0">
                  <a:moveTo>
                    <a:pt x="491" y="0"/>
                  </a:moveTo>
                  <a:cubicBezTo>
                    <a:pt x="217" y="0"/>
                    <a:pt x="15" y="217"/>
                    <a:pt x="0" y="476"/>
                  </a:cubicBezTo>
                  <a:lnTo>
                    <a:pt x="0" y="9080"/>
                  </a:lnTo>
                  <a:lnTo>
                    <a:pt x="13267" y="9080"/>
                  </a:lnTo>
                  <a:lnTo>
                    <a:pt x="13267" y="476"/>
                  </a:lnTo>
                  <a:cubicBezTo>
                    <a:pt x="13267" y="217"/>
                    <a:pt x="13050" y="0"/>
                    <a:pt x="12790" y="0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" name="Google Shape;15522;p85"/>
            <p:cNvSpPr/>
            <p:nvPr/>
          </p:nvSpPr>
          <p:spPr>
            <a:xfrm>
              <a:off x="7993210" y="2907251"/>
              <a:ext cx="26897" cy="238032"/>
            </a:xfrm>
            <a:custGeom>
              <a:avLst/>
              <a:gdLst/>
              <a:ahLst/>
              <a:cxnLst/>
              <a:rect l="l" t="t" r="r" b="b"/>
              <a:pathLst>
                <a:path w="1026" h="9080" extrusionOk="0">
                  <a:moveTo>
                    <a:pt x="477" y="0"/>
                  </a:moveTo>
                  <a:cubicBezTo>
                    <a:pt x="203" y="0"/>
                    <a:pt x="1" y="217"/>
                    <a:pt x="1" y="476"/>
                  </a:cubicBezTo>
                  <a:lnTo>
                    <a:pt x="1" y="9080"/>
                  </a:lnTo>
                  <a:lnTo>
                    <a:pt x="549" y="9080"/>
                  </a:lnTo>
                  <a:lnTo>
                    <a:pt x="549" y="476"/>
                  </a:lnTo>
                  <a:cubicBezTo>
                    <a:pt x="549" y="217"/>
                    <a:pt x="766" y="0"/>
                    <a:pt x="1026" y="0"/>
                  </a:cubicBezTo>
                  <a:close/>
                </a:path>
              </a:pathLst>
            </a:custGeom>
            <a:solidFill>
              <a:srgbClr val="6B7F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" name="Google Shape;15523;p85"/>
            <p:cNvSpPr/>
            <p:nvPr/>
          </p:nvSpPr>
          <p:spPr>
            <a:xfrm>
              <a:off x="8018586" y="2935590"/>
              <a:ext cx="296334" cy="207439"/>
            </a:xfrm>
            <a:custGeom>
              <a:avLst/>
              <a:gdLst/>
              <a:ahLst/>
              <a:cxnLst/>
              <a:rect l="l" t="t" r="r" b="b"/>
              <a:pathLst>
                <a:path w="11304" h="7913" extrusionOk="0">
                  <a:moveTo>
                    <a:pt x="265" y="1"/>
                  </a:moveTo>
                  <a:cubicBezTo>
                    <a:pt x="117" y="1"/>
                    <a:pt x="0" y="125"/>
                    <a:pt x="0" y="276"/>
                  </a:cubicBezTo>
                  <a:lnTo>
                    <a:pt x="0" y="7912"/>
                  </a:lnTo>
                  <a:lnTo>
                    <a:pt x="11303" y="7912"/>
                  </a:lnTo>
                  <a:lnTo>
                    <a:pt x="11303" y="276"/>
                  </a:lnTo>
                  <a:cubicBezTo>
                    <a:pt x="11289" y="125"/>
                    <a:pt x="11185" y="1"/>
                    <a:pt x="11038" y="1"/>
                  </a:cubicBezTo>
                  <a:cubicBezTo>
                    <a:pt x="11030" y="1"/>
                    <a:pt x="11022" y="1"/>
                    <a:pt x="11014" y="2"/>
                  </a:cubicBezTo>
                  <a:lnTo>
                    <a:pt x="289" y="2"/>
                  </a:lnTo>
                  <a:cubicBezTo>
                    <a:pt x="281" y="1"/>
                    <a:pt x="273" y="1"/>
                    <a:pt x="265" y="1"/>
                  </a:cubicBezTo>
                  <a:close/>
                </a:path>
              </a:pathLst>
            </a:custGeom>
            <a:solidFill>
              <a:srgbClr val="D3DC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" name="Google Shape;15524;p85"/>
            <p:cNvSpPr/>
            <p:nvPr/>
          </p:nvSpPr>
          <p:spPr>
            <a:xfrm>
              <a:off x="8018586" y="2935249"/>
              <a:ext cx="22335" cy="207387"/>
            </a:xfrm>
            <a:custGeom>
              <a:avLst/>
              <a:gdLst/>
              <a:ahLst/>
              <a:cxnLst/>
              <a:rect l="l" t="t" r="r" b="b"/>
              <a:pathLst>
                <a:path w="852" h="7911" extrusionOk="0">
                  <a:moveTo>
                    <a:pt x="289" y="0"/>
                  </a:moveTo>
                  <a:cubicBezTo>
                    <a:pt x="130" y="0"/>
                    <a:pt x="0" y="130"/>
                    <a:pt x="0" y="289"/>
                  </a:cubicBezTo>
                  <a:lnTo>
                    <a:pt x="0" y="7911"/>
                  </a:lnTo>
                  <a:lnTo>
                    <a:pt x="563" y="7911"/>
                  </a:lnTo>
                  <a:lnTo>
                    <a:pt x="563" y="289"/>
                  </a:lnTo>
                  <a:cubicBezTo>
                    <a:pt x="563" y="130"/>
                    <a:pt x="693" y="0"/>
                    <a:pt x="852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" name="Google Shape;15525;p85"/>
            <p:cNvSpPr/>
            <p:nvPr/>
          </p:nvSpPr>
          <p:spPr>
            <a:xfrm>
              <a:off x="8137393" y="3051801"/>
              <a:ext cx="27657" cy="91595"/>
            </a:xfrm>
            <a:custGeom>
              <a:avLst/>
              <a:gdLst/>
              <a:ahLst/>
              <a:cxnLst/>
              <a:rect l="l" t="t" r="r" b="b"/>
              <a:pathLst>
                <a:path w="1055" h="3494" extrusionOk="0">
                  <a:moveTo>
                    <a:pt x="1" y="0"/>
                  </a:moveTo>
                  <a:lnTo>
                    <a:pt x="1" y="3494"/>
                  </a:lnTo>
                  <a:lnTo>
                    <a:pt x="1055" y="3494"/>
                  </a:lnTo>
                  <a:lnTo>
                    <a:pt x="1055" y="0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" name="Google Shape;15526;p85"/>
            <p:cNvSpPr/>
            <p:nvPr/>
          </p:nvSpPr>
          <p:spPr>
            <a:xfrm>
              <a:off x="8137393" y="3051801"/>
              <a:ext cx="14785" cy="91595"/>
            </a:xfrm>
            <a:custGeom>
              <a:avLst/>
              <a:gdLst/>
              <a:ahLst/>
              <a:cxnLst/>
              <a:rect l="l" t="t" r="r" b="b"/>
              <a:pathLst>
                <a:path w="564" h="3494" extrusionOk="0">
                  <a:moveTo>
                    <a:pt x="1" y="0"/>
                  </a:moveTo>
                  <a:lnTo>
                    <a:pt x="1" y="3494"/>
                  </a:lnTo>
                  <a:lnTo>
                    <a:pt x="564" y="3494"/>
                  </a:lnTo>
                  <a:lnTo>
                    <a:pt x="564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" name="Google Shape;15527;p85"/>
            <p:cNvSpPr/>
            <p:nvPr/>
          </p:nvSpPr>
          <p:spPr>
            <a:xfrm>
              <a:off x="8216116" y="2961726"/>
              <a:ext cx="54134" cy="182430"/>
            </a:xfrm>
            <a:custGeom>
              <a:avLst/>
              <a:gdLst/>
              <a:ahLst/>
              <a:cxnLst/>
              <a:rect l="l" t="t" r="r" b="b"/>
              <a:pathLst>
                <a:path w="2065" h="6959" extrusionOk="0">
                  <a:moveTo>
                    <a:pt x="116" y="1"/>
                  </a:moveTo>
                  <a:cubicBezTo>
                    <a:pt x="44" y="1"/>
                    <a:pt x="0" y="44"/>
                    <a:pt x="0" y="116"/>
                  </a:cubicBezTo>
                  <a:lnTo>
                    <a:pt x="0" y="6959"/>
                  </a:lnTo>
                  <a:lnTo>
                    <a:pt x="2065" y="6959"/>
                  </a:lnTo>
                  <a:lnTo>
                    <a:pt x="2065" y="116"/>
                  </a:lnTo>
                  <a:cubicBezTo>
                    <a:pt x="2065" y="44"/>
                    <a:pt x="2007" y="1"/>
                    <a:pt x="1949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" name="Google Shape;15528;p85"/>
            <p:cNvSpPr/>
            <p:nvPr/>
          </p:nvSpPr>
          <p:spPr>
            <a:xfrm>
              <a:off x="8216116" y="2961726"/>
              <a:ext cx="17800" cy="182430"/>
            </a:xfrm>
            <a:custGeom>
              <a:avLst/>
              <a:gdLst/>
              <a:ahLst/>
              <a:cxnLst/>
              <a:rect l="l" t="t" r="r" b="b"/>
              <a:pathLst>
                <a:path w="679" h="6959" extrusionOk="0">
                  <a:moveTo>
                    <a:pt x="116" y="1"/>
                  </a:moveTo>
                  <a:cubicBezTo>
                    <a:pt x="44" y="1"/>
                    <a:pt x="0" y="44"/>
                    <a:pt x="0" y="116"/>
                  </a:cubicBezTo>
                  <a:lnTo>
                    <a:pt x="0" y="6959"/>
                  </a:lnTo>
                  <a:lnTo>
                    <a:pt x="563" y="6959"/>
                  </a:lnTo>
                  <a:lnTo>
                    <a:pt x="563" y="116"/>
                  </a:lnTo>
                  <a:cubicBezTo>
                    <a:pt x="563" y="44"/>
                    <a:pt x="607" y="1"/>
                    <a:pt x="679" y="1"/>
                  </a:cubicBez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" name="Google Shape;15529;p85"/>
            <p:cNvSpPr/>
            <p:nvPr/>
          </p:nvSpPr>
          <p:spPr>
            <a:xfrm>
              <a:off x="8137393" y="2998637"/>
              <a:ext cx="54160" cy="53190"/>
            </a:xfrm>
            <a:custGeom>
              <a:avLst/>
              <a:gdLst/>
              <a:ahLst/>
              <a:cxnLst/>
              <a:rect l="l" t="t" r="r" b="b"/>
              <a:pathLst>
                <a:path w="2066" h="2029" extrusionOk="0">
                  <a:moveTo>
                    <a:pt x="1035" y="0"/>
                  </a:moveTo>
                  <a:cubicBezTo>
                    <a:pt x="993" y="0"/>
                    <a:pt x="954" y="22"/>
                    <a:pt x="939" y="65"/>
                  </a:cubicBezTo>
                  <a:lnTo>
                    <a:pt x="1" y="2028"/>
                  </a:lnTo>
                  <a:lnTo>
                    <a:pt x="2065" y="2028"/>
                  </a:lnTo>
                  <a:lnTo>
                    <a:pt x="1141" y="65"/>
                  </a:lnTo>
                  <a:cubicBezTo>
                    <a:pt x="1120" y="22"/>
                    <a:pt x="1076" y="0"/>
                    <a:pt x="1035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" name="Google Shape;15530;p85"/>
            <p:cNvSpPr/>
            <p:nvPr/>
          </p:nvSpPr>
          <p:spPr>
            <a:xfrm>
              <a:off x="8137393" y="2998637"/>
              <a:ext cx="34473" cy="53190"/>
            </a:xfrm>
            <a:custGeom>
              <a:avLst/>
              <a:gdLst/>
              <a:ahLst/>
              <a:cxnLst/>
              <a:rect l="l" t="t" r="r" b="b"/>
              <a:pathLst>
                <a:path w="1315" h="2029" extrusionOk="0">
                  <a:moveTo>
                    <a:pt x="1035" y="0"/>
                  </a:moveTo>
                  <a:cubicBezTo>
                    <a:pt x="993" y="0"/>
                    <a:pt x="954" y="22"/>
                    <a:pt x="939" y="65"/>
                  </a:cubicBezTo>
                  <a:lnTo>
                    <a:pt x="1" y="2028"/>
                  </a:lnTo>
                  <a:lnTo>
                    <a:pt x="564" y="2028"/>
                  </a:lnTo>
                  <a:lnTo>
                    <a:pt x="1314" y="441"/>
                  </a:lnTo>
                  <a:lnTo>
                    <a:pt x="1141" y="65"/>
                  </a:lnTo>
                  <a:cubicBezTo>
                    <a:pt x="1120" y="22"/>
                    <a:pt x="1076" y="0"/>
                    <a:pt x="1035" y="0"/>
                  </a:cubicBez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" name="Google Shape;15531;p85"/>
            <p:cNvSpPr/>
            <p:nvPr/>
          </p:nvSpPr>
          <p:spPr>
            <a:xfrm>
              <a:off x="8147617" y="2998060"/>
              <a:ext cx="34079" cy="32585"/>
            </a:xfrm>
            <a:custGeom>
              <a:avLst/>
              <a:gdLst/>
              <a:ahLst/>
              <a:cxnLst/>
              <a:rect l="l" t="t" r="r" b="b"/>
              <a:pathLst>
                <a:path w="1300" h="1243" extrusionOk="0">
                  <a:moveTo>
                    <a:pt x="652" y="1"/>
                  </a:moveTo>
                  <a:cubicBezTo>
                    <a:pt x="607" y="1"/>
                    <a:pt x="564" y="29"/>
                    <a:pt x="549" y="87"/>
                  </a:cubicBezTo>
                  <a:lnTo>
                    <a:pt x="1" y="1242"/>
                  </a:lnTo>
                  <a:lnTo>
                    <a:pt x="1300" y="1242"/>
                  </a:lnTo>
                  <a:lnTo>
                    <a:pt x="766" y="87"/>
                  </a:lnTo>
                  <a:cubicBezTo>
                    <a:pt x="744" y="29"/>
                    <a:pt x="697" y="1"/>
                    <a:pt x="652" y="1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" name="Google Shape;15532;p85"/>
            <p:cNvSpPr/>
            <p:nvPr/>
          </p:nvSpPr>
          <p:spPr>
            <a:xfrm>
              <a:off x="8148010" y="2998479"/>
              <a:ext cx="23856" cy="32166"/>
            </a:xfrm>
            <a:custGeom>
              <a:avLst/>
              <a:gdLst/>
              <a:ahLst/>
              <a:cxnLst/>
              <a:rect l="l" t="t" r="r" b="b"/>
              <a:pathLst>
                <a:path w="910" h="1227" extrusionOk="0">
                  <a:moveTo>
                    <a:pt x="642" y="1"/>
                  </a:moveTo>
                  <a:cubicBezTo>
                    <a:pt x="610" y="1"/>
                    <a:pt x="576" y="15"/>
                    <a:pt x="549" y="42"/>
                  </a:cubicBezTo>
                  <a:cubicBezTo>
                    <a:pt x="549" y="42"/>
                    <a:pt x="534" y="42"/>
                    <a:pt x="534" y="57"/>
                  </a:cubicBezTo>
                  <a:lnTo>
                    <a:pt x="0" y="1226"/>
                  </a:lnTo>
                  <a:lnTo>
                    <a:pt x="549" y="1226"/>
                  </a:lnTo>
                  <a:lnTo>
                    <a:pt x="909" y="447"/>
                  </a:lnTo>
                  <a:lnTo>
                    <a:pt x="736" y="57"/>
                  </a:lnTo>
                  <a:cubicBezTo>
                    <a:pt x="713" y="19"/>
                    <a:pt x="678" y="1"/>
                    <a:pt x="642" y="1"/>
                  </a:cubicBezTo>
                  <a:close/>
                </a:path>
              </a:pathLst>
            </a:custGeom>
            <a:solidFill>
              <a:srgbClr val="6B7F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" name="Google Shape;15533;p85"/>
            <p:cNvSpPr/>
            <p:nvPr/>
          </p:nvSpPr>
          <p:spPr>
            <a:xfrm>
              <a:off x="8076102" y="3071488"/>
              <a:ext cx="29544" cy="29544"/>
            </a:xfrm>
            <a:custGeom>
              <a:avLst/>
              <a:gdLst/>
              <a:ahLst/>
              <a:cxnLst/>
              <a:rect l="l" t="t" r="r" b="b"/>
              <a:pathLst>
                <a:path w="1127" h="1127" extrusionOk="0">
                  <a:moveTo>
                    <a:pt x="0" y="0"/>
                  </a:moveTo>
                  <a:lnTo>
                    <a:pt x="0" y="1126"/>
                  </a:lnTo>
                  <a:lnTo>
                    <a:pt x="1126" y="1126"/>
                  </a:lnTo>
                  <a:lnTo>
                    <a:pt x="1126" y="0"/>
                  </a:ln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" name="Google Shape;15534;p85"/>
            <p:cNvSpPr/>
            <p:nvPr/>
          </p:nvSpPr>
          <p:spPr>
            <a:xfrm>
              <a:off x="8076102" y="3071488"/>
              <a:ext cx="14785" cy="29544"/>
            </a:xfrm>
            <a:custGeom>
              <a:avLst/>
              <a:gdLst/>
              <a:ahLst/>
              <a:cxnLst/>
              <a:rect l="l" t="t" r="r" b="b"/>
              <a:pathLst>
                <a:path w="564" h="1127" extrusionOk="0">
                  <a:moveTo>
                    <a:pt x="0" y="0"/>
                  </a:moveTo>
                  <a:lnTo>
                    <a:pt x="0" y="1126"/>
                  </a:lnTo>
                  <a:lnTo>
                    <a:pt x="563" y="1126"/>
                  </a:lnTo>
                  <a:lnTo>
                    <a:pt x="563" y="0"/>
                  </a:ln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" name="Google Shape;15535;p85"/>
            <p:cNvSpPr/>
            <p:nvPr/>
          </p:nvSpPr>
          <p:spPr>
            <a:xfrm>
              <a:off x="8068526" y="3098726"/>
              <a:ext cx="44670" cy="44670"/>
            </a:xfrm>
            <a:custGeom>
              <a:avLst/>
              <a:gdLst/>
              <a:ahLst/>
              <a:cxnLst/>
              <a:rect l="l" t="t" r="r" b="b"/>
              <a:pathLst>
                <a:path w="1704" h="1704" extrusionOk="0">
                  <a:moveTo>
                    <a:pt x="318" y="0"/>
                  </a:moveTo>
                  <a:cubicBezTo>
                    <a:pt x="145" y="0"/>
                    <a:pt x="1" y="145"/>
                    <a:pt x="15" y="318"/>
                  </a:cubicBezTo>
                  <a:lnTo>
                    <a:pt x="58" y="1704"/>
                  </a:lnTo>
                  <a:lnTo>
                    <a:pt x="1646" y="1704"/>
                  </a:lnTo>
                  <a:lnTo>
                    <a:pt x="1704" y="318"/>
                  </a:lnTo>
                  <a:cubicBezTo>
                    <a:pt x="1704" y="145"/>
                    <a:pt x="1574" y="0"/>
                    <a:pt x="1401" y="0"/>
                  </a:cubicBezTo>
                  <a:close/>
                </a:path>
              </a:pathLst>
            </a:custGeom>
            <a:solidFill>
              <a:srgbClr val="8CA4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" name="Google Shape;15536;p85"/>
            <p:cNvSpPr/>
            <p:nvPr/>
          </p:nvSpPr>
          <p:spPr>
            <a:xfrm>
              <a:off x="8068526" y="3098726"/>
              <a:ext cx="23122" cy="44670"/>
            </a:xfrm>
            <a:custGeom>
              <a:avLst/>
              <a:gdLst/>
              <a:ahLst/>
              <a:cxnLst/>
              <a:rect l="l" t="t" r="r" b="b"/>
              <a:pathLst>
                <a:path w="882" h="1704" extrusionOk="0">
                  <a:moveTo>
                    <a:pt x="318" y="0"/>
                  </a:moveTo>
                  <a:cubicBezTo>
                    <a:pt x="145" y="0"/>
                    <a:pt x="1" y="145"/>
                    <a:pt x="15" y="318"/>
                  </a:cubicBezTo>
                  <a:lnTo>
                    <a:pt x="58" y="1704"/>
                  </a:lnTo>
                  <a:lnTo>
                    <a:pt x="621" y="1704"/>
                  </a:lnTo>
                  <a:lnTo>
                    <a:pt x="578" y="318"/>
                  </a:lnTo>
                  <a:cubicBezTo>
                    <a:pt x="564" y="145"/>
                    <a:pt x="708" y="0"/>
                    <a:pt x="881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" name="Google Shape;15537;p85"/>
            <p:cNvSpPr/>
            <p:nvPr/>
          </p:nvSpPr>
          <p:spPr>
            <a:xfrm>
              <a:off x="8250170" y="3065773"/>
              <a:ext cx="20081" cy="11037"/>
            </a:xfrm>
            <a:custGeom>
              <a:avLst/>
              <a:gdLst/>
              <a:ahLst/>
              <a:cxnLst/>
              <a:rect l="l" t="t" r="r" b="b"/>
              <a:pathLst>
                <a:path w="766" h="421" extrusionOk="0">
                  <a:moveTo>
                    <a:pt x="181" y="0"/>
                  </a:moveTo>
                  <a:cubicBezTo>
                    <a:pt x="76" y="0"/>
                    <a:pt x="1" y="96"/>
                    <a:pt x="1" y="204"/>
                  </a:cubicBezTo>
                  <a:cubicBezTo>
                    <a:pt x="1" y="319"/>
                    <a:pt x="87" y="420"/>
                    <a:pt x="203" y="420"/>
                  </a:cubicBezTo>
                  <a:lnTo>
                    <a:pt x="766" y="420"/>
                  </a:lnTo>
                  <a:lnTo>
                    <a:pt x="766" y="2"/>
                  </a:lnTo>
                  <a:lnTo>
                    <a:pt x="203" y="2"/>
                  </a:lnTo>
                  <a:cubicBezTo>
                    <a:pt x="195" y="1"/>
                    <a:pt x="188" y="0"/>
                    <a:pt x="181" y="0"/>
                  </a:cubicBez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" name="Google Shape;15538;p85"/>
            <p:cNvSpPr/>
            <p:nvPr/>
          </p:nvSpPr>
          <p:spPr>
            <a:xfrm>
              <a:off x="8247758" y="3102107"/>
              <a:ext cx="22492" cy="11063"/>
            </a:xfrm>
            <a:custGeom>
              <a:avLst/>
              <a:gdLst/>
              <a:ahLst/>
              <a:cxnLst/>
              <a:rect l="l" t="t" r="r" b="b"/>
              <a:pathLst>
                <a:path w="858" h="422" extrusionOk="0">
                  <a:moveTo>
                    <a:pt x="269" y="0"/>
                  </a:moveTo>
                  <a:cubicBezTo>
                    <a:pt x="0" y="0"/>
                    <a:pt x="0" y="421"/>
                    <a:pt x="269" y="421"/>
                  </a:cubicBezTo>
                  <a:cubicBezTo>
                    <a:pt x="277" y="421"/>
                    <a:pt x="286" y="421"/>
                    <a:pt x="295" y="420"/>
                  </a:cubicBezTo>
                  <a:lnTo>
                    <a:pt x="858" y="420"/>
                  </a:lnTo>
                  <a:lnTo>
                    <a:pt x="858" y="1"/>
                  </a:lnTo>
                  <a:lnTo>
                    <a:pt x="295" y="1"/>
                  </a:lnTo>
                  <a:cubicBezTo>
                    <a:pt x="286" y="0"/>
                    <a:pt x="277" y="0"/>
                    <a:pt x="269" y="0"/>
                  </a:cubicBez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" name="Google Shape;15539;p85"/>
            <p:cNvSpPr/>
            <p:nvPr/>
          </p:nvSpPr>
          <p:spPr>
            <a:xfrm>
              <a:off x="8250170" y="2992397"/>
              <a:ext cx="20081" cy="11377"/>
            </a:xfrm>
            <a:custGeom>
              <a:avLst/>
              <a:gdLst/>
              <a:ahLst/>
              <a:cxnLst/>
              <a:rect l="l" t="t" r="r" b="b"/>
              <a:pathLst>
                <a:path w="766" h="434" extrusionOk="0">
                  <a:moveTo>
                    <a:pt x="203" y="0"/>
                  </a:moveTo>
                  <a:cubicBezTo>
                    <a:pt x="87" y="0"/>
                    <a:pt x="1" y="101"/>
                    <a:pt x="1" y="217"/>
                  </a:cubicBezTo>
                  <a:cubicBezTo>
                    <a:pt x="1" y="332"/>
                    <a:pt x="87" y="433"/>
                    <a:pt x="203" y="433"/>
                  </a:cubicBezTo>
                  <a:lnTo>
                    <a:pt x="766" y="433"/>
                  </a:lnTo>
                  <a:lnTo>
                    <a:pt x="766" y="0"/>
                  </a:ln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" name="Google Shape;15540;p85"/>
            <p:cNvSpPr/>
            <p:nvPr/>
          </p:nvSpPr>
          <p:spPr>
            <a:xfrm>
              <a:off x="8250170" y="3029098"/>
              <a:ext cx="20081" cy="10984"/>
            </a:xfrm>
            <a:custGeom>
              <a:avLst/>
              <a:gdLst/>
              <a:ahLst/>
              <a:cxnLst/>
              <a:rect l="l" t="t" r="r" b="b"/>
              <a:pathLst>
                <a:path w="766" h="419" extrusionOk="0">
                  <a:moveTo>
                    <a:pt x="203" y="0"/>
                  </a:moveTo>
                  <a:cubicBezTo>
                    <a:pt x="87" y="0"/>
                    <a:pt x="1" y="87"/>
                    <a:pt x="1" y="217"/>
                  </a:cubicBezTo>
                  <a:cubicBezTo>
                    <a:pt x="1" y="332"/>
                    <a:pt x="87" y="419"/>
                    <a:pt x="203" y="419"/>
                  </a:cubicBezTo>
                  <a:lnTo>
                    <a:pt x="766" y="419"/>
                  </a:lnTo>
                  <a:lnTo>
                    <a:pt x="766" y="0"/>
                  </a:ln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" name="Google Shape;15541;p85"/>
            <p:cNvSpPr/>
            <p:nvPr/>
          </p:nvSpPr>
          <p:spPr>
            <a:xfrm>
              <a:off x="8059062" y="2981597"/>
              <a:ext cx="63231" cy="74765"/>
            </a:xfrm>
            <a:custGeom>
              <a:avLst/>
              <a:gdLst/>
              <a:ahLst/>
              <a:cxnLst/>
              <a:rect l="l" t="t" r="r" b="b"/>
              <a:pathLst>
                <a:path w="2412" h="2852" extrusionOk="0">
                  <a:moveTo>
                    <a:pt x="1211" y="1"/>
                  </a:moveTo>
                  <a:cubicBezTo>
                    <a:pt x="1192" y="1"/>
                    <a:pt x="1170" y="8"/>
                    <a:pt x="1156" y="22"/>
                  </a:cubicBezTo>
                  <a:lnTo>
                    <a:pt x="44" y="1654"/>
                  </a:lnTo>
                  <a:cubicBezTo>
                    <a:pt x="1" y="1726"/>
                    <a:pt x="1" y="1812"/>
                    <a:pt x="73" y="1884"/>
                  </a:cubicBezTo>
                  <a:lnTo>
                    <a:pt x="593" y="2419"/>
                  </a:lnTo>
                  <a:cubicBezTo>
                    <a:pt x="621" y="2462"/>
                    <a:pt x="650" y="2491"/>
                    <a:pt x="650" y="2549"/>
                  </a:cubicBezTo>
                  <a:lnTo>
                    <a:pt x="650" y="2852"/>
                  </a:lnTo>
                  <a:lnTo>
                    <a:pt x="1776" y="2852"/>
                  </a:lnTo>
                  <a:lnTo>
                    <a:pt x="1776" y="2534"/>
                  </a:lnTo>
                  <a:cubicBezTo>
                    <a:pt x="1776" y="2491"/>
                    <a:pt x="1791" y="2447"/>
                    <a:pt x="1834" y="2419"/>
                  </a:cubicBezTo>
                  <a:lnTo>
                    <a:pt x="2354" y="1870"/>
                  </a:lnTo>
                  <a:cubicBezTo>
                    <a:pt x="2411" y="1812"/>
                    <a:pt x="2411" y="1726"/>
                    <a:pt x="2368" y="1654"/>
                  </a:cubicBezTo>
                  <a:lnTo>
                    <a:pt x="1257" y="22"/>
                  </a:lnTo>
                  <a:cubicBezTo>
                    <a:pt x="1249" y="8"/>
                    <a:pt x="1231" y="1"/>
                    <a:pt x="1211" y="1"/>
                  </a:cubicBezTo>
                  <a:close/>
                </a:path>
              </a:pathLst>
            </a:custGeom>
            <a:solidFill>
              <a:srgbClr val="8C9E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" name="Google Shape;15542;p85"/>
            <p:cNvSpPr/>
            <p:nvPr/>
          </p:nvSpPr>
          <p:spPr>
            <a:xfrm>
              <a:off x="8059062" y="2981309"/>
              <a:ext cx="39008" cy="75054"/>
            </a:xfrm>
            <a:custGeom>
              <a:avLst/>
              <a:gdLst/>
              <a:ahLst/>
              <a:cxnLst/>
              <a:rect l="l" t="t" r="r" b="b"/>
              <a:pathLst>
                <a:path w="1488" h="2863" extrusionOk="0">
                  <a:moveTo>
                    <a:pt x="1211" y="1"/>
                  </a:moveTo>
                  <a:cubicBezTo>
                    <a:pt x="1192" y="1"/>
                    <a:pt x="1170" y="12"/>
                    <a:pt x="1156" y="33"/>
                  </a:cubicBezTo>
                  <a:lnTo>
                    <a:pt x="44" y="1650"/>
                  </a:lnTo>
                  <a:cubicBezTo>
                    <a:pt x="1" y="1722"/>
                    <a:pt x="15" y="1823"/>
                    <a:pt x="73" y="1881"/>
                  </a:cubicBezTo>
                  <a:lnTo>
                    <a:pt x="593" y="2430"/>
                  </a:lnTo>
                  <a:cubicBezTo>
                    <a:pt x="621" y="2458"/>
                    <a:pt x="650" y="2502"/>
                    <a:pt x="650" y="2545"/>
                  </a:cubicBezTo>
                  <a:lnTo>
                    <a:pt x="650" y="2863"/>
                  </a:lnTo>
                  <a:lnTo>
                    <a:pt x="1213" y="2863"/>
                  </a:lnTo>
                  <a:lnTo>
                    <a:pt x="1213" y="2545"/>
                  </a:lnTo>
                  <a:cubicBezTo>
                    <a:pt x="1213" y="2502"/>
                    <a:pt x="1184" y="2458"/>
                    <a:pt x="1156" y="2430"/>
                  </a:cubicBezTo>
                  <a:lnTo>
                    <a:pt x="636" y="1881"/>
                  </a:lnTo>
                  <a:cubicBezTo>
                    <a:pt x="578" y="1823"/>
                    <a:pt x="564" y="1722"/>
                    <a:pt x="607" y="1650"/>
                  </a:cubicBezTo>
                  <a:lnTo>
                    <a:pt x="1488" y="365"/>
                  </a:lnTo>
                  <a:lnTo>
                    <a:pt x="1257" y="33"/>
                  </a:lnTo>
                  <a:cubicBezTo>
                    <a:pt x="1249" y="12"/>
                    <a:pt x="1231" y="1"/>
                    <a:pt x="1211" y="1"/>
                  </a:cubicBez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" name="Google Shape;15543;p85"/>
            <p:cNvSpPr/>
            <p:nvPr/>
          </p:nvSpPr>
          <p:spPr>
            <a:xfrm>
              <a:off x="8079510" y="2981597"/>
              <a:ext cx="21968" cy="50176"/>
            </a:xfrm>
            <a:custGeom>
              <a:avLst/>
              <a:gdLst/>
              <a:ahLst/>
              <a:cxnLst/>
              <a:rect l="l" t="t" r="r" b="b"/>
              <a:pathLst>
                <a:path w="838" h="1914" extrusionOk="0">
                  <a:moveTo>
                    <a:pt x="431" y="1"/>
                  </a:moveTo>
                  <a:cubicBezTo>
                    <a:pt x="412" y="1"/>
                    <a:pt x="390" y="8"/>
                    <a:pt x="376" y="22"/>
                  </a:cubicBezTo>
                  <a:lnTo>
                    <a:pt x="246" y="210"/>
                  </a:lnTo>
                  <a:lnTo>
                    <a:pt x="246" y="1552"/>
                  </a:lnTo>
                  <a:cubicBezTo>
                    <a:pt x="0" y="1552"/>
                    <a:pt x="0" y="1913"/>
                    <a:pt x="246" y="1913"/>
                  </a:cubicBezTo>
                  <a:lnTo>
                    <a:pt x="606" y="1913"/>
                  </a:lnTo>
                  <a:cubicBezTo>
                    <a:pt x="837" y="1913"/>
                    <a:pt x="837" y="1552"/>
                    <a:pt x="606" y="1552"/>
                  </a:cubicBezTo>
                  <a:lnTo>
                    <a:pt x="606" y="210"/>
                  </a:lnTo>
                  <a:lnTo>
                    <a:pt x="477" y="22"/>
                  </a:lnTo>
                  <a:cubicBezTo>
                    <a:pt x="469" y="8"/>
                    <a:pt x="451" y="1"/>
                    <a:pt x="431" y="1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" name="Google Shape;15544;p85"/>
            <p:cNvSpPr/>
            <p:nvPr/>
          </p:nvSpPr>
          <p:spPr>
            <a:xfrm>
              <a:off x="8065511" y="3055969"/>
              <a:ext cx="50726" cy="17040"/>
            </a:xfrm>
            <a:custGeom>
              <a:avLst/>
              <a:gdLst/>
              <a:ahLst/>
              <a:cxnLst/>
              <a:rect l="l" t="t" r="r" b="b"/>
              <a:pathLst>
                <a:path w="1935" h="650" extrusionOk="0">
                  <a:moveTo>
                    <a:pt x="231" y="0"/>
                  </a:moveTo>
                  <a:cubicBezTo>
                    <a:pt x="101" y="0"/>
                    <a:pt x="0" y="101"/>
                    <a:pt x="0" y="231"/>
                  </a:cubicBezTo>
                  <a:lnTo>
                    <a:pt x="0" y="433"/>
                  </a:lnTo>
                  <a:cubicBezTo>
                    <a:pt x="0" y="549"/>
                    <a:pt x="101" y="650"/>
                    <a:pt x="231" y="650"/>
                  </a:cubicBezTo>
                  <a:lnTo>
                    <a:pt x="1718" y="650"/>
                  </a:lnTo>
                  <a:cubicBezTo>
                    <a:pt x="1833" y="650"/>
                    <a:pt x="1934" y="549"/>
                    <a:pt x="1934" y="433"/>
                  </a:cubicBezTo>
                  <a:lnTo>
                    <a:pt x="1934" y="231"/>
                  </a:lnTo>
                  <a:cubicBezTo>
                    <a:pt x="1934" y="101"/>
                    <a:pt x="1833" y="0"/>
                    <a:pt x="1718" y="0"/>
                  </a:cubicBez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" name="Google Shape;15545;p85"/>
            <p:cNvSpPr/>
            <p:nvPr/>
          </p:nvSpPr>
          <p:spPr>
            <a:xfrm>
              <a:off x="8065511" y="3058617"/>
              <a:ext cx="50726" cy="14392"/>
            </a:xfrm>
            <a:custGeom>
              <a:avLst/>
              <a:gdLst/>
              <a:ahLst/>
              <a:cxnLst/>
              <a:rect l="l" t="t" r="r" b="b"/>
              <a:pathLst>
                <a:path w="1935" h="549" extrusionOk="0">
                  <a:moveTo>
                    <a:pt x="29" y="0"/>
                  </a:moveTo>
                  <a:cubicBezTo>
                    <a:pt x="15" y="29"/>
                    <a:pt x="0" y="72"/>
                    <a:pt x="0" y="116"/>
                  </a:cubicBezTo>
                  <a:lnTo>
                    <a:pt x="0" y="318"/>
                  </a:lnTo>
                  <a:cubicBezTo>
                    <a:pt x="0" y="448"/>
                    <a:pt x="101" y="549"/>
                    <a:pt x="231" y="549"/>
                  </a:cubicBezTo>
                  <a:lnTo>
                    <a:pt x="1718" y="549"/>
                  </a:lnTo>
                  <a:cubicBezTo>
                    <a:pt x="1833" y="549"/>
                    <a:pt x="1934" y="448"/>
                    <a:pt x="1934" y="318"/>
                  </a:cubicBezTo>
                  <a:lnTo>
                    <a:pt x="1934" y="130"/>
                  </a:lnTo>
                  <a:cubicBezTo>
                    <a:pt x="1934" y="72"/>
                    <a:pt x="1934" y="44"/>
                    <a:pt x="1906" y="0"/>
                  </a:cubicBezTo>
                  <a:cubicBezTo>
                    <a:pt x="1862" y="72"/>
                    <a:pt x="1790" y="101"/>
                    <a:pt x="1718" y="101"/>
                  </a:cubicBezTo>
                  <a:lnTo>
                    <a:pt x="231" y="101"/>
                  </a:lnTo>
                  <a:cubicBezTo>
                    <a:pt x="144" y="101"/>
                    <a:pt x="72" y="58"/>
                    <a:pt x="29" y="0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" name="Google Shape;15546;p85"/>
            <p:cNvSpPr/>
            <p:nvPr/>
          </p:nvSpPr>
          <p:spPr>
            <a:xfrm>
              <a:off x="8164656" y="3051801"/>
              <a:ext cx="26897" cy="91595"/>
            </a:xfrm>
            <a:custGeom>
              <a:avLst/>
              <a:gdLst/>
              <a:ahLst/>
              <a:cxnLst/>
              <a:rect l="l" t="t" r="r" b="b"/>
              <a:pathLst>
                <a:path w="1026" h="3494" extrusionOk="0">
                  <a:moveTo>
                    <a:pt x="0" y="0"/>
                  </a:moveTo>
                  <a:lnTo>
                    <a:pt x="0" y="3494"/>
                  </a:lnTo>
                  <a:lnTo>
                    <a:pt x="1025" y="3494"/>
                  </a:lnTo>
                  <a:lnTo>
                    <a:pt x="1025" y="0"/>
                  </a:lnTo>
                  <a:close/>
                </a:path>
              </a:pathLst>
            </a:custGeom>
            <a:solidFill>
              <a:srgbClr val="6C83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" name="Google Shape;15547;p85"/>
            <p:cNvSpPr/>
            <p:nvPr/>
          </p:nvSpPr>
          <p:spPr>
            <a:xfrm>
              <a:off x="8130577" y="3199391"/>
              <a:ext cx="68919" cy="47711"/>
            </a:xfrm>
            <a:custGeom>
              <a:avLst/>
              <a:gdLst/>
              <a:ahLst/>
              <a:cxnLst/>
              <a:rect l="l" t="t" r="r" b="b"/>
              <a:pathLst>
                <a:path w="2629" h="1820" extrusionOk="0">
                  <a:moveTo>
                    <a:pt x="1" y="0"/>
                  </a:moveTo>
                  <a:lnTo>
                    <a:pt x="1" y="1819"/>
                  </a:lnTo>
                  <a:lnTo>
                    <a:pt x="2628" y="1819"/>
                  </a:lnTo>
                  <a:lnTo>
                    <a:pt x="2628" y="0"/>
                  </a:ln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" name="Google Shape;15548;p85"/>
            <p:cNvSpPr/>
            <p:nvPr/>
          </p:nvSpPr>
          <p:spPr>
            <a:xfrm>
              <a:off x="8130577" y="3199391"/>
              <a:ext cx="14785" cy="47711"/>
            </a:xfrm>
            <a:custGeom>
              <a:avLst/>
              <a:gdLst/>
              <a:ahLst/>
              <a:cxnLst/>
              <a:rect l="l" t="t" r="r" b="b"/>
              <a:pathLst>
                <a:path w="564" h="1820" extrusionOk="0">
                  <a:moveTo>
                    <a:pt x="1" y="0"/>
                  </a:moveTo>
                  <a:lnTo>
                    <a:pt x="1" y="1819"/>
                  </a:lnTo>
                  <a:lnTo>
                    <a:pt x="564" y="1819"/>
                  </a:lnTo>
                  <a:lnTo>
                    <a:pt x="564" y="0"/>
                  </a:ln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" name="Google Shape;15549;p85"/>
            <p:cNvSpPr/>
            <p:nvPr/>
          </p:nvSpPr>
          <p:spPr>
            <a:xfrm>
              <a:off x="8096917" y="3245556"/>
              <a:ext cx="136633" cy="28024"/>
            </a:xfrm>
            <a:custGeom>
              <a:avLst/>
              <a:gdLst/>
              <a:ahLst/>
              <a:cxnLst/>
              <a:rect l="l" t="t" r="r" b="b"/>
              <a:pathLst>
                <a:path w="5212" h="1069" extrusionOk="0">
                  <a:moveTo>
                    <a:pt x="390" y="0"/>
                  </a:moveTo>
                  <a:cubicBezTo>
                    <a:pt x="173" y="0"/>
                    <a:pt x="0" y="174"/>
                    <a:pt x="0" y="390"/>
                  </a:cubicBezTo>
                  <a:lnTo>
                    <a:pt x="0" y="664"/>
                  </a:lnTo>
                  <a:cubicBezTo>
                    <a:pt x="0" y="895"/>
                    <a:pt x="173" y="1069"/>
                    <a:pt x="390" y="1069"/>
                  </a:cubicBezTo>
                  <a:lnTo>
                    <a:pt x="4807" y="1069"/>
                  </a:lnTo>
                  <a:cubicBezTo>
                    <a:pt x="5024" y="1069"/>
                    <a:pt x="5211" y="895"/>
                    <a:pt x="5211" y="664"/>
                  </a:cubicBezTo>
                  <a:lnTo>
                    <a:pt x="5211" y="390"/>
                  </a:lnTo>
                  <a:cubicBezTo>
                    <a:pt x="5211" y="174"/>
                    <a:pt x="5024" y="0"/>
                    <a:pt x="4807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" name="Google Shape;15550;p85"/>
            <p:cNvSpPr/>
            <p:nvPr/>
          </p:nvSpPr>
          <p:spPr>
            <a:xfrm>
              <a:off x="8096524" y="3252372"/>
              <a:ext cx="137026" cy="21208"/>
            </a:xfrm>
            <a:custGeom>
              <a:avLst/>
              <a:gdLst/>
              <a:ahLst/>
              <a:cxnLst/>
              <a:rect l="l" t="t" r="r" b="b"/>
              <a:pathLst>
                <a:path w="5227" h="809" extrusionOk="0">
                  <a:moveTo>
                    <a:pt x="30" y="0"/>
                  </a:moveTo>
                  <a:cubicBezTo>
                    <a:pt x="15" y="43"/>
                    <a:pt x="1" y="87"/>
                    <a:pt x="1" y="145"/>
                  </a:cubicBezTo>
                  <a:lnTo>
                    <a:pt x="1" y="419"/>
                  </a:lnTo>
                  <a:cubicBezTo>
                    <a:pt x="1" y="635"/>
                    <a:pt x="188" y="809"/>
                    <a:pt x="405" y="809"/>
                  </a:cubicBezTo>
                  <a:lnTo>
                    <a:pt x="4822" y="809"/>
                  </a:lnTo>
                  <a:cubicBezTo>
                    <a:pt x="5039" y="809"/>
                    <a:pt x="5226" y="635"/>
                    <a:pt x="5226" y="419"/>
                  </a:cubicBezTo>
                  <a:lnTo>
                    <a:pt x="5226" y="145"/>
                  </a:lnTo>
                  <a:cubicBezTo>
                    <a:pt x="5226" y="87"/>
                    <a:pt x="5212" y="43"/>
                    <a:pt x="5198" y="0"/>
                  </a:cubicBezTo>
                  <a:cubicBezTo>
                    <a:pt x="5140" y="145"/>
                    <a:pt x="4995" y="246"/>
                    <a:pt x="4822" y="260"/>
                  </a:cubicBezTo>
                  <a:lnTo>
                    <a:pt x="405" y="260"/>
                  </a:lnTo>
                  <a:cubicBezTo>
                    <a:pt x="246" y="260"/>
                    <a:pt x="87" y="145"/>
                    <a:pt x="30" y="0"/>
                  </a:cubicBez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" name="Google Shape;15551;p85"/>
            <p:cNvSpPr/>
            <p:nvPr/>
          </p:nvSpPr>
          <p:spPr>
            <a:xfrm>
              <a:off x="7992843" y="3143003"/>
              <a:ext cx="347794" cy="59823"/>
            </a:xfrm>
            <a:custGeom>
              <a:avLst/>
              <a:gdLst/>
              <a:ahLst/>
              <a:cxnLst/>
              <a:rect l="l" t="t" r="r" b="b"/>
              <a:pathLst>
                <a:path w="13267" h="2282" extrusionOk="0">
                  <a:moveTo>
                    <a:pt x="0" y="0"/>
                  </a:moveTo>
                  <a:lnTo>
                    <a:pt x="0" y="1805"/>
                  </a:lnTo>
                  <a:cubicBezTo>
                    <a:pt x="15" y="2065"/>
                    <a:pt x="217" y="2281"/>
                    <a:pt x="491" y="2281"/>
                  </a:cubicBezTo>
                  <a:lnTo>
                    <a:pt x="12790" y="2281"/>
                  </a:lnTo>
                  <a:cubicBezTo>
                    <a:pt x="13050" y="2281"/>
                    <a:pt x="13252" y="2065"/>
                    <a:pt x="13267" y="1805"/>
                  </a:cubicBezTo>
                  <a:lnTo>
                    <a:pt x="13267" y="0"/>
                  </a:ln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" name="Google Shape;15552;p85"/>
            <p:cNvSpPr/>
            <p:nvPr/>
          </p:nvSpPr>
          <p:spPr>
            <a:xfrm>
              <a:off x="7992843" y="3143003"/>
              <a:ext cx="27264" cy="59823"/>
            </a:xfrm>
            <a:custGeom>
              <a:avLst/>
              <a:gdLst/>
              <a:ahLst/>
              <a:cxnLst/>
              <a:rect l="l" t="t" r="r" b="b"/>
              <a:pathLst>
                <a:path w="1040" h="2282" extrusionOk="0">
                  <a:moveTo>
                    <a:pt x="0" y="0"/>
                  </a:moveTo>
                  <a:lnTo>
                    <a:pt x="0" y="1805"/>
                  </a:lnTo>
                  <a:cubicBezTo>
                    <a:pt x="0" y="2065"/>
                    <a:pt x="217" y="2281"/>
                    <a:pt x="477" y="2281"/>
                  </a:cubicBezTo>
                  <a:lnTo>
                    <a:pt x="1040" y="2281"/>
                  </a:lnTo>
                  <a:cubicBezTo>
                    <a:pt x="780" y="2281"/>
                    <a:pt x="563" y="2065"/>
                    <a:pt x="563" y="1805"/>
                  </a:cubicBezTo>
                  <a:lnTo>
                    <a:pt x="563" y="0"/>
                  </a:ln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" name="Google Shape;15553;p85"/>
            <p:cNvSpPr/>
            <p:nvPr/>
          </p:nvSpPr>
          <p:spPr>
            <a:xfrm>
              <a:off x="8157447" y="3167225"/>
              <a:ext cx="18586" cy="11377"/>
            </a:xfrm>
            <a:custGeom>
              <a:avLst/>
              <a:gdLst/>
              <a:ahLst/>
              <a:cxnLst/>
              <a:rect l="l" t="t" r="r" b="b"/>
              <a:pathLst>
                <a:path w="709" h="434" extrusionOk="0">
                  <a:moveTo>
                    <a:pt x="290" y="0"/>
                  </a:moveTo>
                  <a:cubicBezTo>
                    <a:pt x="1" y="0"/>
                    <a:pt x="1" y="433"/>
                    <a:pt x="290" y="433"/>
                  </a:cubicBezTo>
                  <a:lnTo>
                    <a:pt x="420" y="433"/>
                  </a:lnTo>
                  <a:cubicBezTo>
                    <a:pt x="708" y="433"/>
                    <a:pt x="708" y="0"/>
                    <a:pt x="420" y="0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77" name="Google Shape;15554;p85"/>
          <p:cNvGrpSpPr/>
          <p:nvPr/>
        </p:nvGrpSpPr>
        <p:grpSpPr>
          <a:xfrm>
            <a:off x="885444" y="1129318"/>
            <a:ext cx="398127" cy="353457"/>
            <a:chOff x="873898" y="1512377"/>
            <a:chExt cx="398127" cy="353457"/>
          </a:xfrm>
        </p:grpSpPr>
        <p:sp>
          <p:nvSpPr>
            <p:cNvPr id="678" name="Google Shape;15555;p85"/>
            <p:cNvSpPr/>
            <p:nvPr/>
          </p:nvSpPr>
          <p:spPr>
            <a:xfrm>
              <a:off x="944652" y="1531671"/>
              <a:ext cx="76862" cy="64358"/>
            </a:xfrm>
            <a:custGeom>
              <a:avLst/>
              <a:gdLst/>
              <a:ahLst/>
              <a:cxnLst/>
              <a:rect l="l" t="t" r="r" b="b"/>
              <a:pathLst>
                <a:path w="2932" h="2455" extrusionOk="0">
                  <a:moveTo>
                    <a:pt x="1459" y="1"/>
                  </a:moveTo>
                  <a:cubicBezTo>
                    <a:pt x="651" y="1"/>
                    <a:pt x="1" y="549"/>
                    <a:pt x="1" y="1228"/>
                  </a:cubicBezTo>
                  <a:cubicBezTo>
                    <a:pt x="1" y="1906"/>
                    <a:pt x="651" y="2455"/>
                    <a:pt x="1459" y="2455"/>
                  </a:cubicBezTo>
                  <a:cubicBezTo>
                    <a:pt x="2282" y="2455"/>
                    <a:pt x="2931" y="1906"/>
                    <a:pt x="2931" y="1228"/>
                  </a:cubicBezTo>
                  <a:cubicBezTo>
                    <a:pt x="2931" y="549"/>
                    <a:pt x="2282" y="1"/>
                    <a:pt x="1459" y="1"/>
                  </a:cubicBezTo>
                  <a:close/>
                </a:path>
              </a:pathLst>
            </a:custGeom>
            <a:solidFill>
              <a:srgbClr val="92A9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" name="Google Shape;15556;p85"/>
            <p:cNvSpPr/>
            <p:nvPr/>
          </p:nvSpPr>
          <p:spPr>
            <a:xfrm>
              <a:off x="944285" y="1531671"/>
              <a:ext cx="51879" cy="64358"/>
            </a:xfrm>
            <a:custGeom>
              <a:avLst/>
              <a:gdLst/>
              <a:ahLst/>
              <a:cxnLst/>
              <a:rect l="l" t="t" r="r" b="b"/>
              <a:pathLst>
                <a:path w="1979" h="2455" extrusionOk="0">
                  <a:moveTo>
                    <a:pt x="1473" y="1"/>
                  </a:moveTo>
                  <a:cubicBezTo>
                    <a:pt x="665" y="1"/>
                    <a:pt x="1" y="549"/>
                    <a:pt x="1" y="1228"/>
                  </a:cubicBezTo>
                  <a:cubicBezTo>
                    <a:pt x="1" y="1906"/>
                    <a:pt x="665" y="2455"/>
                    <a:pt x="1473" y="2455"/>
                  </a:cubicBezTo>
                  <a:cubicBezTo>
                    <a:pt x="1646" y="2455"/>
                    <a:pt x="1805" y="2426"/>
                    <a:pt x="1978" y="2382"/>
                  </a:cubicBezTo>
                  <a:cubicBezTo>
                    <a:pt x="1401" y="2224"/>
                    <a:pt x="997" y="1762"/>
                    <a:pt x="997" y="1228"/>
                  </a:cubicBezTo>
                  <a:cubicBezTo>
                    <a:pt x="997" y="693"/>
                    <a:pt x="1401" y="246"/>
                    <a:pt x="1964" y="73"/>
                  </a:cubicBezTo>
                  <a:cubicBezTo>
                    <a:pt x="1805" y="29"/>
                    <a:pt x="1646" y="1"/>
                    <a:pt x="1473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" name="Google Shape;15557;p85"/>
            <p:cNvSpPr/>
            <p:nvPr/>
          </p:nvSpPr>
          <p:spPr>
            <a:xfrm>
              <a:off x="899641" y="1563837"/>
              <a:ext cx="166911" cy="166911"/>
            </a:xfrm>
            <a:custGeom>
              <a:avLst/>
              <a:gdLst/>
              <a:ahLst/>
              <a:cxnLst/>
              <a:rect l="l" t="t" r="r" b="b"/>
              <a:pathLst>
                <a:path w="6367" h="6367" extrusionOk="0">
                  <a:moveTo>
                    <a:pt x="3176" y="1"/>
                  </a:moveTo>
                  <a:cubicBezTo>
                    <a:pt x="1415" y="1"/>
                    <a:pt x="0" y="1430"/>
                    <a:pt x="0" y="3191"/>
                  </a:cubicBezTo>
                  <a:cubicBezTo>
                    <a:pt x="0" y="4952"/>
                    <a:pt x="1415" y="6367"/>
                    <a:pt x="3176" y="6367"/>
                  </a:cubicBezTo>
                  <a:cubicBezTo>
                    <a:pt x="4937" y="6367"/>
                    <a:pt x="6366" y="4952"/>
                    <a:pt x="6366" y="3191"/>
                  </a:cubicBezTo>
                  <a:cubicBezTo>
                    <a:pt x="6366" y="1430"/>
                    <a:pt x="4937" y="1"/>
                    <a:pt x="3176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" name="Google Shape;15558;p85"/>
            <p:cNvSpPr/>
            <p:nvPr/>
          </p:nvSpPr>
          <p:spPr>
            <a:xfrm>
              <a:off x="933301" y="1563837"/>
              <a:ext cx="133618" cy="166911"/>
            </a:xfrm>
            <a:custGeom>
              <a:avLst/>
              <a:gdLst/>
              <a:ahLst/>
              <a:cxnLst/>
              <a:rect l="l" t="t" r="r" b="b"/>
              <a:pathLst>
                <a:path w="5097" h="6367" extrusionOk="0">
                  <a:moveTo>
                    <a:pt x="1930" y="1"/>
                  </a:moveTo>
                  <a:cubicBezTo>
                    <a:pt x="1759" y="1"/>
                    <a:pt x="1588" y="15"/>
                    <a:pt x="1416" y="44"/>
                  </a:cubicBezTo>
                  <a:cubicBezTo>
                    <a:pt x="160" y="275"/>
                    <a:pt x="1" y="2108"/>
                    <a:pt x="1271" y="2498"/>
                  </a:cubicBezTo>
                  <a:lnTo>
                    <a:pt x="1315" y="2498"/>
                  </a:lnTo>
                  <a:lnTo>
                    <a:pt x="1618" y="6352"/>
                  </a:lnTo>
                  <a:cubicBezTo>
                    <a:pt x="1719" y="6352"/>
                    <a:pt x="1805" y="6367"/>
                    <a:pt x="1892" y="6367"/>
                  </a:cubicBezTo>
                  <a:cubicBezTo>
                    <a:pt x="3653" y="6367"/>
                    <a:pt x="5082" y="4952"/>
                    <a:pt x="5082" y="3191"/>
                  </a:cubicBezTo>
                  <a:cubicBezTo>
                    <a:pt x="5097" y="2527"/>
                    <a:pt x="4895" y="1877"/>
                    <a:pt x="4505" y="1358"/>
                  </a:cubicBezTo>
                  <a:cubicBezTo>
                    <a:pt x="3911" y="504"/>
                    <a:pt x="2947" y="1"/>
                    <a:pt x="1930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" name="Google Shape;15559;p85"/>
            <p:cNvSpPr/>
            <p:nvPr/>
          </p:nvSpPr>
          <p:spPr>
            <a:xfrm>
              <a:off x="873898" y="1737145"/>
              <a:ext cx="218371" cy="128689"/>
            </a:xfrm>
            <a:custGeom>
              <a:avLst/>
              <a:gdLst/>
              <a:ahLst/>
              <a:cxnLst/>
              <a:rect l="l" t="t" r="r" b="b"/>
              <a:pathLst>
                <a:path w="8330" h="4909" extrusionOk="0">
                  <a:moveTo>
                    <a:pt x="2945" y="1"/>
                  </a:moveTo>
                  <a:lnTo>
                    <a:pt x="2945" y="1084"/>
                  </a:lnTo>
                  <a:cubicBezTo>
                    <a:pt x="2931" y="1271"/>
                    <a:pt x="2830" y="1445"/>
                    <a:pt x="2642" y="1531"/>
                  </a:cubicBezTo>
                  <a:lnTo>
                    <a:pt x="578" y="2441"/>
                  </a:lnTo>
                  <a:cubicBezTo>
                    <a:pt x="231" y="2599"/>
                    <a:pt x="1" y="2946"/>
                    <a:pt x="1" y="3336"/>
                  </a:cubicBezTo>
                  <a:lnTo>
                    <a:pt x="1" y="4664"/>
                  </a:lnTo>
                  <a:cubicBezTo>
                    <a:pt x="1" y="4794"/>
                    <a:pt x="102" y="4909"/>
                    <a:pt x="246" y="4909"/>
                  </a:cubicBezTo>
                  <a:lnTo>
                    <a:pt x="8084" y="4909"/>
                  </a:lnTo>
                  <a:cubicBezTo>
                    <a:pt x="8214" y="4909"/>
                    <a:pt x="8330" y="4794"/>
                    <a:pt x="8330" y="4664"/>
                  </a:cubicBezTo>
                  <a:lnTo>
                    <a:pt x="8330" y="3350"/>
                  </a:lnTo>
                  <a:cubicBezTo>
                    <a:pt x="8330" y="2960"/>
                    <a:pt x="8099" y="2599"/>
                    <a:pt x="7752" y="2441"/>
                  </a:cubicBezTo>
                  <a:lnTo>
                    <a:pt x="5688" y="1531"/>
                  </a:lnTo>
                  <a:cubicBezTo>
                    <a:pt x="5500" y="1445"/>
                    <a:pt x="5385" y="1271"/>
                    <a:pt x="5385" y="1084"/>
                  </a:cubicBezTo>
                  <a:lnTo>
                    <a:pt x="5385" y="1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" name="Google Shape;15560;p85"/>
            <p:cNvSpPr/>
            <p:nvPr/>
          </p:nvSpPr>
          <p:spPr>
            <a:xfrm>
              <a:off x="873898" y="1783702"/>
              <a:ext cx="218371" cy="82132"/>
            </a:xfrm>
            <a:custGeom>
              <a:avLst/>
              <a:gdLst/>
              <a:ahLst/>
              <a:cxnLst/>
              <a:rect l="l" t="t" r="r" b="b"/>
              <a:pathLst>
                <a:path w="8330" h="3133" extrusionOk="0">
                  <a:moveTo>
                    <a:pt x="2108" y="1"/>
                  </a:moveTo>
                  <a:lnTo>
                    <a:pt x="578" y="665"/>
                  </a:lnTo>
                  <a:cubicBezTo>
                    <a:pt x="231" y="823"/>
                    <a:pt x="1" y="1184"/>
                    <a:pt x="1" y="1574"/>
                  </a:cubicBezTo>
                  <a:lnTo>
                    <a:pt x="1" y="2888"/>
                  </a:lnTo>
                  <a:cubicBezTo>
                    <a:pt x="1" y="3018"/>
                    <a:pt x="102" y="3133"/>
                    <a:pt x="246" y="3133"/>
                  </a:cubicBezTo>
                  <a:lnTo>
                    <a:pt x="8084" y="3133"/>
                  </a:lnTo>
                  <a:cubicBezTo>
                    <a:pt x="8214" y="3133"/>
                    <a:pt x="8330" y="3018"/>
                    <a:pt x="8330" y="2888"/>
                  </a:cubicBezTo>
                  <a:lnTo>
                    <a:pt x="8330" y="1560"/>
                  </a:lnTo>
                  <a:cubicBezTo>
                    <a:pt x="8330" y="1170"/>
                    <a:pt x="8099" y="823"/>
                    <a:pt x="7752" y="665"/>
                  </a:cubicBezTo>
                  <a:lnTo>
                    <a:pt x="6222" y="1"/>
                  </a:lnTo>
                  <a:cubicBezTo>
                    <a:pt x="5861" y="946"/>
                    <a:pt x="5013" y="1419"/>
                    <a:pt x="4165" y="1419"/>
                  </a:cubicBezTo>
                  <a:cubicBezTo>
                    <a:pt x="3317" y="1419"/>
                    <a:pt x="2469" y="946"/>
                    <a:pt x="2108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" name="Google Shape;15561;p85"/>
            <p:cNvSpPr/>
            <p:nvPr/>
          </p:nvSpPr>
          <p:spPr>
            <a:xfrm>
              <a:off x="951101" y="1737145"/>
              <a:ext cx="63965" cy="25769"/>
            </a:xfrm>
            <a:custGeom>
              <a:avLst/>
              <a:gdLst/>
              <a:ahLst/>
              <a:cxnLst/>
              <a:rect l="l" t="t" r="r" b="b"/>
              <a:pathLst>
                <a:path w="2440" h="983" extrusionOk="0">
                  <a:moveTo>
                    <a:pt x="0" y="1"/>
                  </a:moveTo>
                  <a:lnTo>
                    <a:pt x="0" y="723"/>
                  </a:lnTo>
                  <a:cubicBezTo>
                    <a:pt x="383" y="896"/>
                    <a:pt x="798" y="983"/>
                    <a:pt x="1215" y="983"/>
                  </a:cubicBezTo>
                  <a:cubicBezTo>
                    <a:pt x="1632" y="983"/>
                    <a:pt x="2050" y="896"/>
                    <a:pt x="2440" y="723"/>
                  </a:cubicBezTo>
                  <a:lnTo>
                    <a:pt x="2440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" name="Google Shape;15562;p85"/>
            <p:cNvSpPr/>
            <p:nvPr/>
          </p:nvSpPr>
          <p:spPr>
            <a:xfrm>
              <a:off x="918542" y="1629191"/>
              <a:ext cx="128689" cy="120982"/>
            </a:xfrm>
            <a:custGeom>
              <a:avLst/>
              <a:gdLst/>
              <a:ahLst/>
              <a:cxnLst/>
              <a:rect l="l" t="t" r="r" b="b"/>
              <a:pathLst>
                <a:path w="4909" h="4615" extrusionOk="0">
                  <a:moveTo>
                    <a:pt x="1805" y="0"/>
                  </a:moveTo>
                  <a:cubicBezTo>
                    <a:pt x="1617" y="0"/>
                    <a:pt x="1447" y="98"/>
                    <a:pt x="1358" y="265"/>
                  </a:cubicBezTo>
                  <a:cubicBezTo>
                    <a:pt x="1098" y="784"/>
                    <a:pt x="694" y="1217"/>
                    <a:pt x="217" y="1549"/>
                  </a:cubicBezTo>
                  <a:cubicBezTo>
                    <a:pt x="88" y="1636"/>
                    <a:pt x="1" y="1780"/>
                    <a:pt x="15" y="1939"/>
                  </a:cubicBezTo>
                  <a:lnTo>
                    <a:pt x="15" y="2084"/>
                  </a:lnTo>
                  <a:cubicBezTo>
                    <a:pt x="15" y="3383"/>
                    <a:pt x="997" y="4523"/>
                    <a:pt x="2296" y="4610"/>
                  </a:cubicBezTo>
                  <a:cubicBezTo>
                    <a:pt x="2348" y="4613"/>
                    <a:pt x="2400" y="4615"/>
                    <a:pt x="2451" y="4615"/>
                  </a:cubicBezTo>
                  <a:cubicBezTo>
                    <a:pt x="3797" y="4615"/>
                    <a:pt x="4909" y="3533"/>
                    <a:pt x="4909" y="2170"/>
                  </a:cubicBezTo>
                  <a:lnTo>
                    <a:pt x="4909" y="1737"/>
                  </a:lnTo>
                  <a:cubicBezTo>
                    <a:pt x="4909" y="1521"/>
                    <a:pt x="4822" y="1319"/>
                    <a:pt x="4664" y="1189"/>
                  </a:cubicBezTo>
                  <a:cubicBezTo>
                    <a:pt x="4274" y="842"/>
                    <a:pt x="3393" y="236"/>
                    <a:pt x="1878" y="5"/>
                  </a:cubicBezTo>
                  <a:cubicBezTo>
                    <a:pt x="1853" y="2"/>
                    <a:pt x="1829" y="0"/>
                    <a:pt x="1805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" name="Google Shape;15563;p85"/>
            <p:cNvSpPr/>
            <p:nvPr/>
          </p:nvSpPr>
          <p:spPr>
            <a:xfrm>
              <a:off x="918542" y="1629191"/>
              <a:ext cx="126042" cy="120484"/>
            </a:xfrm>
            <a:custGeom>
              <a:avLst/>
              <a:gdLst/>
              <a:ahLst/>
              <a:cxnLst/>
              <a:rect l="l" t="t" r="r" b="b"/>
              <a:pathLst>
                <a:path w="4808" h="4596" extrusionOk="0">
                  <a:moveTo>
                    <a:pt x="1805" y="0"/>
                  </a:moveTo>
                  <a:cubicBezTo>
                    <a:pt x="1617" y="0"/>
                    <a:pt x="1447" y="98"/>
                    <a:pt x="1358" y="265"/>
                  </a:cubicBezTo>
                  <a:cubicBezTo>
                    <a:pt x="1315" y="351"/>
                    <a:pt x="1257" y="452"/>
                    <a:pt x="1213" y="525"/>
                  </a:cubicBezTo>
                  <a:cubicBezTo>
                    <a:pt x="954" y="929"/>
                    <a:pt x="607" y="1275"/>
                    <a:pt x="217" y="1535"/>
                  </a:cubicBezTo>
                  <a:cubicBezTo>
                    <a:pt x="88" y="1636"/>
                    <a:pt x="15" y="1780"/>
                    <a:pt x="15" y="1939"/>
                  </a:cubicBezTo>
                  <a:lnTo>
                    <a:pt x="15" y="2084"/>
                  </a:lnTo>
                  <a:cubicBezTo>
                    <a:pt x="1" y="3339"/>
                    <a:pt x="910" y="4408"/>
                    <a:pt x="2166" y="4595"/>
                  </a:cubicBezTo>
                  <a:cubicBezTo>
                    <a:pt x="1719" y="4133"/>
                    <a:pt x="1473" y="3527"/>
                    <a:pt x="1488" y="2906"/>
                  </a:cubicBezTo>
                  <a:lnTo>
                    <a:pt x="1488" y="1362"/>
                  </a:lnTo>
                  <a:cubicBezTo>
                    <a:pt x="1473" y="1102"/>
                    <a:pt x="1675" y="900"/>
                    <a:pt x="1921" y="871"/>
                  </a:cubicBezTo>
                  <a:cubicBezTo>
                    <a:pt x="2104" y="852"/>
                    <a:pt x="2288" y="843"/>
                    <a:pt x="2472" y="843"/>
                  </a:cubicBezTo>
                  <a:cubicBezTo>
                    <a:pt x="3272" y="843"/>
                    <a:pt x="4069" y="1019"/>
                    <a:pt x="4808" y="1347"/>
                  </a:cubicBezTo>
                  <a:cubicBezTo>
                    <a:pt x="4765" y="1290"/>
                    <a:pt x="4721" y="1232"/>
                    <a:pt x="4664" y="1189"/>
                  </a:cubicBezTo>
                  <a:cubicBezTo>
                    <a:pt x="4274" y="842"/>
                    <a:pt x="3393" y="236"/>
                    <a:pt x="1878" y="5"/>
                  </a:cubicBezTo>
                  <a:cubicBezTo>
                    <a:pt x="1853" y="2"/>
                    <a:pt x="1829" y="0"/>
                    <a:pt x="1805" y="0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" name="Google Shape;15564;p85"/>
            <p:cNvSpPr/>
            <p:nvPr/>
          </p:nvSpPr>
          <p:spPr>
            <a:xfrm>
              <a:off x="873898" y="1804884"/>
              <a:ext cx="45064" cy="60950"/>
            </a:xfrm>
            <a:custGeom>
              <a:avLst/>
              <a:gdLst/>
              <a:ahLst/>
              <a:cxnLst/>
              <a:rect l="l" t="t" r="r" b="b"/>
              <a:pathLst>
                <a:path w="1719" h="2325" extrusionOk="0">
                  <a:moveTo>
                    <a:pt x="361" y="1"/>
                  </a:moveTo>
                  <a:cubicBezTo>
                    <a:pt x="130" y="174"/>
                    <a:pt x="1" y="463"/>
                    <a:pt x="1" y="752"/>
                  </a:cubicBezTo>
                  <a:lnTo>
                    <a:pt x="1" y="2080"/>
                  </a:lnTo>
                  <a:cubicBezTo>
                    <a:pt x="1" y="2210"/>
                    <a:pt x="116" y="2325"/>
                    <a:pt x="246" y="2325"/>
                  </a:cubicBezTo>
                  <a:lnTo>
                    <a:pt x="1718" y="2325"/>
                  </a:lnTo>
                  <a:lnTo>
                    <a:pt x="1718" y="1647"/>
                  </a:lnTo>
                  <a:cubicBezTo>
                    <a:pt x="1718" y="1444"/>
                    <a:pt x="1632" y="1257"/>
                    <a:pt x="1502" y="1127"/>
                  </a:cubicBezTo>
                  <a:lnTo>
                    <a:pt x="361" y="1"/>
                  </a:lnTo>
                  <a:close/>
                </a:path>
              </a:pathLst>
            </a:custGeom>
            <a:solidFill>
              <a:srgbClr val="A9BA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" name="Google Shape;15565;p85"/>
            <p:cNvSpPr/>
            <p:nvPr/>
          </p:nvSpPr>
          <p:spPr>
            <a:xfrm>
              <a:off x="1047205" y="1804884"/>
              <a:ext cx="45064" cy="60950"/>
            </a:xfrm>
            <a:custGeom>
              <a:avLst/>
              <a:gdLst/>
              <a:ahLst/>
              <a:cxnLst/>
              <a:rect l="l" t="t" r="r" b="b"/>
              <a:pathLst>
                <a:path w="1719" h="2325" extrusionOk="0">
                  <a:moveTo>
                    <a:pt x="1358" y="1"/>
                  </a:moveTo>
                  <a:lnTo>
                    <a:pt x="218" y="1127"/>
                  </a:lnTo>
                  <a:cubicBezTo>
                    <a:pt x="73" y="1271"/>
                    <a:pt x="1" y="1459"/>
                    <a:pt x="1" y="1647"/>
                  </a:cubicBezTo>
                  <a:lnTo>
                    <a:pt x="1" y="2325"/>
                  </a:lnTo>
                  <a:lnTo>
                    <a:pt x="1473" y="2325"/>
                  </a:lnTo>
                  <a:cubicBezTo>
                    <a:pt x="1603" y="2325"/>
                    <a:pt x="1719" y="2210"/>
                    <a:pt x="1719" y="2080"/>
                  </a:cubicBezTo>
                  <a:lnTo>
                    <a:pt x="1719" y="752"/>
                  </a:lnTo>
                  <a:cubicBezTo>
                    <a:pt x="1719" y="463"/>
                    <a:pt x="1574" y="174"/>
                    <a:pt x="1358" y="1"/>
                  </a:cubicBezTo>
                  <a:close/>
                </a:path>
              </a:pathLst>
            </a:custGeom>
            <a:solidFill>
              <a:srgbClr val="A9BA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" name="Google Shape;15566;p85"/>
            <p:cNvSpPr/>
            <p:nvPr/>
          </p:nvSpPr>
          <p:spPr>
            <a:xfrm>
              <a:off x="1092243" y="1531671"/>
              <a:ext cx="179782" cy="188224"/>
            </a:xfrm>
            <a:custGeom>
              <a:avLst/>
              <a:gdLst/>
              <a:ahLst/>
              <a:cxnLst/>
              <a:rect l="l" t="t" r="r" b="b"/>
              <a:pathLst>
                <a:path w="6858" h="7180" extrusionOk="0">
                  <a:moveTo>
                    <a:pt x="737" y="1"/>
                  </a:moveTo>
                  <a:cubicBezTo>
                    <a:pt x="333" y="1"/>
                    <a:pt x="1" y="333"/>
                    <a:pt x="1" y="737"/>
                  </a:cubicBezTo>
                  <a:lnTo>
                    <a:pt x="1" y="4663"/>
                  </a:lnTo>
                  <a:cubicBezTo>
                    <a:pt x="1" y="5067"/>
                    <a:pt x="333" y="5399"/>
                    <a:pt x="737" y="5399"/>
                  </a:cubicBezTo>
                  <a:lnTo>
                    <a:pt x="1473" y="5399"/>
                  </a:lnTo>
                  <a:lnTo>
                    <a:pt x="1069" y="7031"/>
                  </a:lnTo>
                  <a:cubicBezTo>
                    <a:pt x="1047" y="7109"/>
                    <a:pt x="1111" y="7179"/>
                    <a:pt x="1189" y="7179"/>
                  </a:cubicBezTo>
                  <a:cubicBezTo>
                    <a:pt x="1211" y="7179"/>
                    <a:pt x="1234" y="7173"/>
                    <a:pt x="1257" y="7161"/>
                  </a:cubicBezTo>
                  <a:lnTo>
                    <a:pt x="3682" y="5399"/>
                  </a:lnTo>
                  <a:lnTo>
                    <a:pt x="6121" y="5399"/>
                  </a:lnTo>
                  <a:cubicBezTo>
                    <a:pt x="6526" y="5399"/>
                    <a:pt x="6858" y="5067"/>
                    <a:pt x="6858" y="4663"/>
                  </a:cubicBezTo>
                  <a:lnTo>
                    <a:pt x="6858" y="737"/>
                  </a:lnTo>
                  <a:cubicBezTo>
                    <a:pt x="6858" y="333"/>
                    <a:pt x="6540" y="1"/>
                    <a:pt x="6121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" name="Google Shape;15567;p85"/>
            <p:cNvSpPr/>
            <p:nvPr/>
          </p:nvSpPr>
          <p:spPr>
            <a:xfrm>
              <a:off x="1117986" y="1531671"/>
              <a:ext cx="141168" cy="96497"/>
            </a:xfrm>
            <a:custGeom>
              <a:avLst/>
              <a:gdLst/>
              <a:ahLst/>
              <a:cxnLst/>
              <a:rect l="l" t="t" r="r" b="b"/>
              <a:pathLst>
                <a:path w="5385" h="3681" extrusionOk="0">
                  <a:moveTo>
                    <a:pt x="332" y="1"/>
                  </a:moveTo>
                  <a:cubicBezTo>
                    <a:pt x="116" y="376"/>
                    <a:pt x="0" y="795"/>
                    <a:pt x="0" y="1228"/>
                  </a:cubicBezTo>
                  <a:cubicBezTo>
                    <a:pt x="0" y="2620"/>
                    <a:pt x="1135" y="3681"/>
                    <a:pt x="2446" y="3681"/>
                  </a:cubicBezTo>
                  <a:cubicBezTo>
                    <a:pt x="2658" y="3681"/>
                    <a:pt x="2873" y="3653"/>
                    <a:pt x="3090" y="3595"/>
                  </a:cubicBezTo>
                  <a:cubicBezTo>
                    <a:pt x="4634" y="3176"/>
                    <a:pt x="5385" y="1401"/>
                    <a:pt x="4576" y="1"/>
                  </a:cubicBezTo>
                  <a:close/>
                </a:path>
              </a:pathLst>
            </a:custGeom>
            <a:solidFill>
              <a:srgbClr val="F6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" name="Google Shape;15568;p85"/>
            <p:cNvSpPr/>
            <p:nvPr/>
          </p:nvSpPr>
          <p:spPr>
            <a:xfrm>
              <a:off x="1175501" y="1628064"/>
              <a:ext cx="13265" cy="25874"/>
            </a:xfrm>
            <a:custGeom>
              <a:avLst/>
              <a:gdLst/>
              <a:ahLst/>
              <a:cxnLst/>
              <a:rect l="l" t="t" r="r" b="b"/>
              <a:pathLst>
                <a:path w="506" h="987" extrusionOk="0">
                  <a:moveTo>
                    <a:pt x="260" y="1"/>
                  </a:moveTo>
                  <a:cubicBezTo>
                    <a:pt x="138" y="1"/>
                    <a:pt x="15" y="84"/>
                    <a:pt x="15" y="250"/>
                  </a:cubicBezTo>
                  <a:lnTo>
                    <a:pt x="15" y="741"/>
                  </a:lnTo>
                  <a:cubicBezTo>
                    <a:pt x="1" y="871"/>
                    <a:pt x="116" y="986"/>
                    <a:pt x="260" y="986"/>
                  </a:cubicBezTo>
                  <a:cubicBezTo>
                    <a:pt x="390" y="986"/>
                    <a:pt x="491" y="871"/>
                    <a:pt x="506" y="741"/>
                  </a:cubicBezTo>
                  <a:lnTo>
                    <a:pt x="506" y="250"/>
                  </a:lnTo>
                  <a:cubicBezTo>
                    <a:pt x="506" y="84"/>
                    <a:pt x="383" y="1"/>
                    <a:pt x="260" y="1"/>
                  </a:cubicBez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" name="Google Shape;15569;p85"/>
            <p:cNvSpPr/>
            <p:nvPr/>
          </p:nvSpPr>
          <p:spPr>
            <a:xfrm>
              <a:off x="1130857" y="1512377"/>
              <a:ext cx="102579" cy="102946"/>
            </a:xfrm>
            <a:custGeom>
              <a:avLst/>
              <a:gdLst/>
              <a:ahLst/>
              <a:cxnLst/>
              <a:rect l="l" t="t" r="r" b="b"/>
              <a:pathLst>
                <a:path w="3913" h="3927" extrusionOk="0">
                  <a:moveTo>
                    <a:pt x="1963" y="0"/>
                  </a:moveTo>
                  <a:cubicBezTo>
                    <a:pt x="881" y="0"/>
                    <a:pt x="0" y="881"/>
                    <a:pt x="0" y="1964"/>
                  </a:cubicBezTo>
                  <a:cubicBezTo>
                    <a:pt x="0" y="3046"/>
                    <a:pt x="881" y="3927"/>
                    <a:pt x="1963" y="3927"/>
                  </a:cubicBezTo>
                  <a:cubicBezTo>
                    <a:pt x="3046" y="3927"/>
                    <a:pt x="3912" y="3046"/>
                    <a:pt x="3912" y="1964"/>
                  </a:cubicBezTo>
                  <a:cubicBezTo>
                    <a:pt x="3912" y="881"/>
                    <a:pt x="3046" y="0"/>
                    <a:pt x="1963" y="0"/>
                  </a:cubicBezTo>
                  <a:close/>
                </a:path>
              </a:pathLst>
            </a:custGeom>
            <a:solidFill>
              <a:srgbClr val="A9BA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" name="Google Shape;15570;p85"/>
            <p:cNvSpPr/>
            <p:nvPr/>
          </p:nvSpPr>
          <p:spPr>
            <a:xfrm>
              <a:off x="1143729" y="1525249"/>
              <a:ext cx="77203" cy="77203"/>
            </a:xfrm>
            <a:custGeom>
              <a:avLst/>
              <a:gdLst/>
              <a:ahLst/>
              <a:cxnLst/>
              <a:rect l="l" t="t" r="r" b="b"/>
              <a:pathLst>
                <a:path w="2945" h="2945" extrusionOk="0">
                  <a:moveTo>
                    <a:pt x="1472" y="0"/>
                  </a:moveTo>
                  <a:cubicBezTo>
                    <a:pt x="650" y="0"/>
                    <a:pt x="0" y="664"/>
                    <a:pt x="0" y="1473"/>
                  </a:cubicBezTo>
                  <a:cubicBezTo>
                    <a:pt x="0" y="2281"/>
                    <a:pt x="650" y="2945"/>
                    <a:pt x="1472" y="2945"/>
                  </a:cubicBezTo>
                  <a:cubicBezTo>
                    <a:pt x="2281" y="2945"/>
                    <a:pt x="2945" y="2281"/>
                    <a:pt x="2945" y="1473"/>
                  </a:cubicBezTo>
                  <a:cubicBezTo>
                    <a:pt x="2945" y="664"/>
                    <a:pt x="2281" y="0"/>
                    <a:pt x="1472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" name="Google Shape;15571;p85"/>
            <p:cNvSpPr/>
            <p:nvPr/>
          </p:nvSpPr>
          <p:spPr>
            <a:xfrm>
              <a:off x="1155919" y="1557257"/>
              <a:ext cx="52535" cy="58066"/>
            </a:xfrm>
            <a:custGeom>
              <a:avLst/>
              <a:gdLst/>
              <a:ahLst/>
              <a:cxnLst/>
              <a:rect l="l" t="t" r="r" b="b"/>
              <a:pathLst>
                <a:path w="2004" h="2215" extrusionOk="0">
                  <a:moveTo>
                    <a:pt x="1736" y="1"/>
                  </a:moveTo>
                  <a:cubicBezTo>
                    <a:pt x="1625" y="1"/>
                    <a:pt x="1523" y="81"/>
                    <a:pt x="1498" y="194"/>
                  </a:cubicBezTo>
                  <a:lnTo>
                    <a:pt x="1484" y="237"/>
                  </a:lnTo>
                  <a:lnTo>
                    <a:pt x="517" y="237"/>
                  </a:lnTo>
                  <a:lnTo>
                    <a:pt x="502" y="194"/>
                  </a:lnTo>
                  <a:cubicBezTo>
                    <a:pt x="466" y="67"/>
                    <a:pt x="369" y="11"/>
                    <a:pt x="271" y="11"/>
                  </a:cubicBezTo>
                  <a:cubicBezTo>
                    <a:pt x="136" y="11"/>
                    <a:pt x="1" y="119"/>
                    <a:pt x="26" y="295"/>
                  </a:cubicBezTo>
                  <a:lnTo>
                    <a:pt x="430" y="2128"/>
                  </a:lnTo>
                  <a:cubicBezTo>
                    <a:pt x="603" y="2171"/>
                    <a:pt x="776" y="2200"/>
                    <a:pt x="950" y="2200"/>
                  </a:cubicBezTo>
                  <a:lnTo>
                    <a:pt x="632" y="742"/>
                  </a:lnTo>
                  <a:lnTo>
                    <a:pt x="1383" y="742"/>
                  </a:lnTo>
                  <a:lnTo>
                    <a:pt x="1051" y="2215"/>
                  </a:lnTo>
                  <a:cubicBezTo>
                    <a:pt x="1224" y="2200"/>
                    <a:pt x="1397" y="2171"/>
                    <a:pt x="1570" y="2128"/>
                  </a:cubicBezTo>
                  <a:lnTo>
                    <a:pt x="1975" y="309"/>
                  </a:lnTo>
                  <a:cubicBezTo>
                    <a:pt x="2003" y="165"/>
                    <a:pt x="1917" y="35"/>
                    <a:pt x="1787" y="6"/>
                  </a:cubicBezTo>
                  <a:cubicBezTo>
                    <a:pt x="1770" y="2"/>
                    <a:pt x="1753" y="1"/>
                    <a:pt x="173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" name="Google Shape;15572;p85"/>
            <p:cNvSpPr/>
            <p:nvPr/>
          </p:nvSpPr>
          <p:spPr>
            <a:xfrm>
              <a:off x="1163023" y="1611522"/>
              <a:ext cx="38615" cy="29544"/>
            </a:xfrm>
            <a:custGeom>
              <a:avLst/>
              <a:gdLst/>
              <a:ahLst/>
              <a:cxnLst/>
              <a:rect l="l" t="t" r="r" b="b"/>
              <a:pathLst>
                <a:path w="1473" h="1127" extrusionOk="0">
                  <a:moveTo>
                    <a:pt x="0" y="0"/>
                  </a:moveTo>
                  <a:lnTo>
                    <a:pt x="0" y="881"/>
                  </a:lnTo>
                  <a:cubicBezTo>
                    <a:pt x="0" y="1011"/>
                    <a:pt x="101" y="1126"/>
                    <a:pt x="246" y="1126"/>
                  </a:cubicBezTo>
                  <a:lnTo>
                    <a:pt x="1227" y="1126"/>
                  </a:lnTo>
                  <a:cubicBezTo>
                    <a:pt x="1357" y="1126"/>
                    <a:pt x="1473" y="1011"/>
                    <a:pt x="1473" y="881"/>
                  </a:cubicBezTo>
                  <a:lnTo>
                    <a:pt x="1473" y="0"/>
                  </a:ln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" name="Google Shape;15573;p85"/>
            <p:cNvSpPr/>
            <p:nvPr/>
          </p:nvSpPr>
          <p:spPr>
            <a:xfrm>
              <a:off x="1163023" y="1611522"/>
              <a:ext cx="19320" cy="29544"/>
            </a:xfrm>
            <a:custGeom>
              <a:avLst/>
              <a:gdLst/>
              <a:ahLst/>
              <a:cxnLst/>
              <a:rect l="l" t="t" r="r" b="b"/>
              <a:pathLst>
                <a:path w="737" h="1127" extrusionOk="0">
                  <a:moveTo>
                    <a:pt x="0" y="0"/>
                  </a:moveTo>
                  <a:lnTo>
                    <a:pt x="0" y="881"/>
                  </a:lnTo>
                  <a:cubicBezTo>
                    <a:pt x="0" y="1011"/>
                    <a:pt x="101" y="1126"/>
                    <a:pt x="246" y="1126"/>
                  </a:cubicBezTo>
                  <a:lnTo>
                    <a:pt x="736" y="1126"/>
                  </a:lnTo>
                  <a:cubicBezTo>
                    <a:pt x="592" y="1126"/>
                    <a:pt x="477" y="1011"/>
                    <a:pt x="491" y="881"/>
                  </a:cubicBezTo>
                  <a:lnTo>
                    <a:pt x="491" y="0"/>
                  </a:ln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97" name="Google Shape;15574;p85"/>
          <p:cNvGrpSpPr/>
          <p:nvPr/>
        </p:nvGrpSpPr>
        <p:grpSpPr>
          <a:xfrm>
            <a:off x="1435671" y="1132621"/>
            <a:ext cx="246762" cy="347139"/>
            <a:chOff x="1424125" y="1515680"/>
            <a:chExt cx="246762" cy="347139"/>
          </a:xfrm>
        </p:grpSpPr>
        <p:sp>
          <p:nvSpPr>
            <p:cNvPr id="698" name="Google Shape;15575;p85"/>
            <p:cNvSpPr/>
            <p:nvPr/>
          </p:nvSpPr>
          <p:spPr>
            <a:xfrm>
              <a:off x="1424125" y="1537727"/>
              <a:ext cx="246762" cy="325092"/>
            </a:xfrm>
            <a:custGeom>
              <a:avLst/>
              <a:gdLst/>
              <a:ahLst/>
              <a:cxnLst/>
              <a:rect l="l" t="t" r="r" b="b"/>
              <a:pathLst>
                <a:path w="9413" h="12401" extrusionOk="0">
                  <a:moveTo>
                    <a:pt x="636" y="1"/>
                  </a:moveTo>
                  <a:cubicBezTo>
                    <a:pt x="289" y="1"/>
                    <a:pt x="1" y="289"/>
                    <a:pt x="1" y="636"/>
                  </a:cubicBezTo>
                  <a:lnTo>
                    <a:pt x="1" y="11751"/>
                  </a:lnTo>
                  <a:cubicBezTo>
                    <a:pt x="1" y="12112"/>
                    <a:pt x="289" y="12401"/>
                    <a:pt x="636" y="12401"/>
                  </a:cubicBezTo>
                  <a:lnTo>
                    <a:pt x="8763" y="12401"/>
                  </a:lnTo>
                  <a:cubicBezTo>
                    <a:pt x="9109" y="12401"/>
                    <a:pt x="9398" y="12112"/>
                    <a:pt x="9398" y="11751"/>
                  </a:cubicBezTo>
                  <a:lnTo>
                    <a:pt x="9398" y="650"/>
                  </a:lnTo>
                  <a:cubicBezTo>
                    <a:pt x="9413" y="289"/>
                    <a:pt x="9109" y="1"/>
                    <a:pt x="8749" y="1"/>
                  </a:cubicBezTo>
                  <a:lnTo>
                    <a:pt x="5342" y="1"/>
                  </a:lnTo>
                  <a:cubicBezTo>
                    <a:pt x="5342" y="426"/>
                    <a:pt x="5021" y="639"/>
                    <a:pt x="4699" y="639"/>
                  </a:cubicBezTo>
                  <a:cubicBezTo>
                    <a:pt x="4378" y="639"/>
                    <a:pt x="4057" y="426"/>
                    <a:pt x="4057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" name="Google Shape;15576;p85"/>
            <p:cNvSpPr/>
            <p:nvPr/>
          </p:nvSpPr>
          <p:spPr>
            <a:xfrm>
              <a:off x="1435109" y="1537727"/>
              <a:ext cx="224060" cy="302757"/>
            </a:xfrm>
            <a:custGeom>
              <a:avLst/>
              <a:gdLst/>
              <a:ahLst/>
              <a:cxnLst/>
              <a:rect l="l" t="t" r="r" b="b"/>
              <a:pathLst>
                <a:path w="8547" h="11549" extrusionOk="0">
                  <a:moveTo>
                    <a:pt x="1935" y="1"/>
                  </a:moveTo>
                  <a:lnTo>
                    <a:pt x="1935" y="217"/>
                  </a:lnTo>
                  <a:cubicBezTo>
                    <a:pt x="1935" y="347"/>
                    <a:pt x="1834" y="434"/>
                    <a:pt x="1718" y="434"/>
                  </a:cubicBezTo>
                  <a:lnTo>
                    <a:pt x="433" y="434"/>
                  </a:lnTo>
                  <a:cubicBezTo>
                    <a:pt x="202" y="434"/>
                    <a:pt x="15" y="621"/>
                    <a:pt x="15" y="867"/>
                  </a:cubicBezTo>
                  <a:lnTo>
                    <a:pt x="15" y="11116"/>
                  </a:lnTo>
                  <a:cubicBezTo>
                    <a:pt x="0" y="11347"/>
                    <a:pt x="202" y="11549"/>
                    <a:pt x="433" y="11549"/>
                  </a:cubicBezTo>
                  <a:lnTo>
                    <a:pt x="8127" y="11549"/>
                  </a:lnTo>
                  <a:cubicBezTo>
                    <a:pt x="8358" y="11549"/>
                    <a:pt x="8546" y="11361"/>
                    <a:pt x="8546" y="11116"/>
                  </a:cubicBezTo>
                  <a:lnTo>
                    <a:pt x="8546" y="867"/>
                  </a:lnTo>
                  <a:cubicBezTo>
                    <a:pt x="8546" y="621"/>
                    <a:pt x="8358" y="434"/>
                    <a:pt x="8127" y="434"/>
                  </a:cubicBezTo>
                  <a:lnTo>
                    <a:pt x="6843" y="434"/>
                  </a:lnTo>
                  <a:cubicBezTo>
                    <a:pt x="6727" y="434"/>
                    <a:pt x="6626" y="347"/>
                    <a:pt x="6626" y="217"/>
                  </a:cubicBezTo>
                  <a:lnTo>
                    <a:pt x="6626" y="1"/>
                  </a:lnTo>
                  <a:lnTo>
                    <a:pt x="4923" y="1"/>
                  </a:lnTo>
                  <a:cubicBezTo>
                    <a:pt x="4923" y="426"/>
                    <a:pt x="4602" y="639"/>
                    <a:pt x="4280" y="639"/>
                  </a:cubicBezTo>
                  <a:cubicBezTo>
                    <a:pt x="3959" y="639"/>
                    <a:pt x="3638" y="426"/>
                    <a:pt x="3638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" name="Google Shape;15577;p85"/>
            <p:cNvSpPr/>
            <p:nvPr/>
          </p:nvSpPr>
          <p:spPr>
            <a:xfrm>
              <a:off x="1446460" y="1560429"/>
              <a:ext cx="201724" cy="268704"/>
            </a:xfrm>
            <a:custGeom>
              <a:avLst/>
              <a:gdLst/>
              <a:ahLst/>
              <a:cxnLst/>
              <a:rect l="l" t="t" r="r" b="b"/>
              <a:pathLst>
                <a:path w="7695" h="10250" extrusionOk="0">
                  <a:moveTo>
                    <a:pt x="217" y="1"/>
                  </a:moveTo>
                  <a:cubicBezTo>
                    <a:pt x="101" y="1"/>
                    <a:pt x="0" y="102"/>
                    <a:pt x="0" y="217"/>
                  </a:cubicBezTo>
                  <a:lnTo>
                    <a:pt x="0" y="10033"/>
                  </a:lnTo>
                  <a:cubicBezTo>
                    <a:pt x="0" y="10149"/>
                    <a:pt x="101" y="10250"/>
                    <a:pt x="217" y="10250"/>
                  </a:cubicBezTo>
                  <a:lnTo>
                    <a:pt x="7478" y="10250"/>
                  </a:lnTo>
                  <a:cubicBezTo>
                    <a:pt x="7593" y="10250"/>
                    <a:pt x="7694" y="10149"/>
                    <a:pt x="7694" y="10033"/>
                  </a:cubicBezTo>
                  <a:lnTo>
                    <a:pt x="7694" y="217"/>
                  </a:lnTo>
                  <a:cubicBezTo>
                    <a:pt x="7694" y="102"/>
                    <a:pt x="7593" y="1"/>
                    <a:pt x="747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" name="Google Shape;15578;p85"/>
            <p:cNvSpPr/>
            <p:nvPr/>
          </p:nvSpPr>
          <p:spPr>
            <a:xfrm>
              <a:off x="1496792" y="1515680"/>
              <a:ext cx="100692" cy="50464"/>
            </a:xfrm>
            <a:custGeom>
              <a:avLst/>
              <a:gdLst/>
              <a:ahLst/>
              <a:cxnLst/>
              <a:rect l="l" t="t" r="r" b="b"/>
              <a:pathLst>
                <a:path w="3841" h="1925" extrusionOk="0">
                  <a:moveTo>
                    <a:pt x="1922" y="527"/>
                  </a:moveTo>
                  <a:cubicBezTo>
                    <a:pt x="2085" y="527"/>
                    <a:pt x="2243" y="649"/>
                    <a:pt x="2252" y="842"/>
                  </a:cubicBezTo>
                  <a:cubicBezTo>
                    <a:pt x="2252" y="1013"/>
                    <a:pt x="2112" y="1170"/>
                    <a:pt x="1927" y="1173"/>
                  </a:cubicBezTo>
                  <a:lnTo>
                    <a:pt x="1927" y="1173"/>
                  </a:lnTo>
                  <a:cubicBezTo>
                    <a:pt x="1644" y="1168"/>
                    <a:pt x="1503" y="825"/>
                    <a:pt x="1689" y="625"/>
                  </a:cubicBezTo>
                  <a:cubicBezTo>
                    <a:pt x="1757" y="558"/>
                    <a:pt x="1840" y="527"/>
                    <a:pt x="1922" y="527"/>
                  </a:cubicBezTo>
                  <a:close/>
                  <a:moveTo>
                    <a:pt x="1926" y="1"/>
                  </a:moveTo>
                  <a:cubicBezTo>
                    <a:pt x="1639" y="1"/>
                    <a:pt x="1350" y="141"/>
                    <a:pt x="1184" y="423"/>
                  </a:cubicBezTo>
                  <a:lnTo>
                    <a:pt x="433" y="423"/>
                  </a:lnTo>
                  <a:cubicBezTo>
                    <a:pt x="202" y="423"/>
                    <a:pt x="15" y="611"/>
                    <a:pt x="0" y="842"/>
                  </a:cubicBezTo>
                  <a:lnTo>
                    <a:pt x="0" y="1693"/>
                  </a:lnTo>
                  <a:cubicBezTo>
                    <a:pt x="0" y="1823"/>
                    <a:pt x="87" y="1924"/>
                    <a:pt x="217" y="1924"/>
                  </a:cubicBezTo>
                  <a:lnTo>
                    <a:pt x="3638" y="1924"/>
                  </a:lnTo>
                  <a:cubicBezTo>
                    <a:pt x="3754" y="1924"/>
                    <a:pt x="3840" y="1823"/>
                    <a:pt x="3840" y="1708"/>
                  </a:cubicBezTo>
                  <a:lnTo>
                    <a:pt x="3840" y="842"/>
                  </a:lnTo>
                  <a:cubicBezTo>
                    <a:pt x="3840" y="611"/>
                    <a:pt x="3652" y="423"/>
                    <a:pt x="3422" y="423"/>
                  </a:cubicBezTo>
                  <a:lnTo>
                    <a:pt x="2656" y="423"/>
                  </a:lnTo>
                  <a:cubicBezTo>
                    <a:pt x="2498" y="141"/>
                    <a:pt x="2213" y="1"/>
                    <a:pt x="1926" y="1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" name="Google Shape;15579;p85"/>
            <p:cNvSpPr/>
            <p:nvPr/>
          </p:nvSpPr>
          <p:spPr>
            <a:xfrm>
              <a:off x="1477498" y="1669431"/>
              <a:ext cx="28024" cy="28024"/>
            </a:xfrm>
            <a:custGeom>
              <a:avLst/>
              <a:gdLst/>
              <a:ahLst/>
              <a:cxnLst/>
              <a:rect l="l" t="t" r="r" b="b"/>
              <a:pathLst>
                <a:path w="1069" h="1069" extrusionOk="0">
                  <a:moveTo>
                    <a:pt x="534" y="0"/>
                  </a:moveTo>
                  <a:cubicBezTo>
                    <a:pt x="231" y="0"/>
                    <a:pt x="0" y="245"/>
                    <a:pt x="0" y="534"/>
                  </a:cubicBezTo>
                  <a:cubicBezTo>
                    <a:pt x="0" y="837"/>
                    <a:pt x="231" y="1068"/>
                    <a:pt x="534" y="1068"/>
                  </a:cubicBezTo>
                  <a:cubicBezTo>
                    <a:pt x="823" y="1068"/>
                    <a:pt x="1068" y="837"/>
                    <a:pt x="1068" y="534"/>
                  </a:cubicBezTo>
                  <a:cubicBezTo>
                    <a:pt x="1068" y="245"/>
                    <a:pt x="823" y="0"/>
                    <a:pt x="534" y="0"/>
                  </a:cubicBezTo>
                  <a:close/>
                </a:path>
              </a:pathLst>
            </a:custGeom>
            <a:solidFill>
              <a:srgbClr val="AD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" name="Google Shape;15580;p85"/>
            <p:cNvSpPr/>
            <p:nvPr/>
          </p:nvSpPr>
          <p:spPr>
            <a:xfrm>
              <a:off x="1477498" y="1719738"/>
              <a:ext cx="28024" cy="28050"/>
            </a:xfrm>
            <a:custGeom>
              <a:avLst/>
              <a:gdLst/>
              <a:ahLst/>
              <a:cxnLst/>
              <a:rect l="l" t="t" r="r" b="b"/>
              <a:pathLst>
                <a:path w="1069" h="1070" extrusionOk="0">
                  <a:moveTo>
                    <a:pt x="534" y="1"/>
                  </a:moveTo>
                  <a:cubicBezTo>
                    <a:pt x="231" y="1"/>
                    <a:pt x="0" y="246"/>
                    <a:pt x="0" y="535"/>
                  </a:cubicBezTo>
                  <a:cubicBezTo>
                    <a:pt x="0" y="838"/>
                    <a:pt x="231" y="1069"/>
                    <a:pt x="534" y="1069"/>
                  </a:cubicBezTo>
                  <a:cubicBezTo>
                    <a:pt x="823" y="1069"/>
                    <a:pt x="1068" y="838"/>
                    <a:pt x="1068" y="535"/>
                  </a:cubicBezTo>
                  <a:cubicBezTo>
                    <a:pt x="1068" y="246"/>
                    <a:pt x="823" y="1"/>
                    <a:pt x="534" y="1"/>
                  </a:cubicBezTo>
                  <a:close/>
                </a:path>
              </a:pathLst>
            </a:custGeom>
            <a:solidFill>
              <a:srgbClr val="AD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" name="Google Shape;15581;p85"/>
            <p:cNvSpPr/>
            <p:nvPr/>
          </p:nvSpPr>
          <p:spPr>
            <a:xfrm>
              <a:off x="1477498" y="1770071"/>
              <a:ext cx="28024" cy="28050"/>
            </a:xfrm>
            <a:custGeom>
              <a:avLst/>
              <a:gdLst/>
              <a:ahLst/>
              <a:cxnLst/>
              <a:rect l="l" t="t" r="r" b="b"/>
              <a:pathLst>
                <a:path w="1069" h="1070" extrusionOk="0">
                  <a:moveTo>
                    <a:pt x="534" y="1"/>
                  </a:moveTo>
                  <a:cubicBezTo>
                    <a:pt x="231" y="1"/>
                    <a:pt x="0" y="246"/>
                    <a:pt x="0" y="535"/>
                  </a:cubicBezTo>
                  <a:cubicBezTo>
                    <a:pt x="0" y="838"/>
                    <a:pt x="231" y="1069"/>
                    <a:pt x="534" y="1069"/>
                  </a:cubicBezTo>
                  <a:cubicBezTo>
                    <a:pt x="823" y="1069"/>
                    <a:pt x="1068" y="838"/>
                    <a:pt x="1068" y="535"/>
                  </a:cubicBezTo>
                  <a:cubicBezTo>
                    <a:pt x="1068" y="246"/>
                    <a:pt x="823" y="1"/>
                    <a:pt x="534" y="1"/>
                  </a:cubicBezTo>
                  <a:close/>
                </a:path>
              </a:pathLst>
            </a:custGeom>
            <a:solidFill>
              <a:srgbClr val="AD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" name="Google Shape;15582;p85"/>
            <p:cNvSpPr/>
            <p:nvPr/>
          </p:nvSpPr>
          <p:spPr>
            <a:xfrm>
              <a:off x="1517607" y="1666784"/>
              <a:ext cx="65118" cy="10984"/>
            </a:xfrm>
            <a:custGeom>
              <a:avLst/>
              <a:gdLst/>
              <a:ahLst/>
              <a:cxnLst/>
              <a:rect l="l" t="t" r="r" b="b"/>
              <a:pathLst>
                <a:path w="2484" h="419" extrusionOk="0">
                  <a:moveTo>
                    <a:pt x="275" y="0"/>
                  </a:moveTo>
                  <a:cubicBezTo>
                    <a:pt x="0" y="0"/>
                    <a:pt x="0" y="419"/>
                    <a:pt x="275" y="419"/>
                  </a:cubicBezTo>
                  <a:lnTo>
                    <a:pt x="2194" y="419"/>
                  </a:lnTo>
                  <a:cubicBezTo>
                    <a:pt x="2483" y="419"/>
                    <a:pt x="2483" y="0"/>
                    <a:pt x="2194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" name="Google Shape;15583;p85"/>
            <p:cNvSpPr/>
            <p:nvPr/>
          </p:nvSpPr>
          <p:spPr>
            <a:xfrm>
              <a:off x="1517607" y="1689093"/>
              <a:ext cx="104467" cy="11377"/>
            </a:xfrm>
            <a:custGeom>
              <a:avLst/>
              <a:gdLst/>
              <a:ahLst/>
              <a:cxnLst/>
              <a:rect l="l" t="t" r="r" b="b"/>
              <a:pathLst>
                <a:path w="3985" h="434" extrusionOk="0">
                  <a:moveTo>
                    <a:pt x="275" y="1"/>
                  </a:moveTo>
                  <a:cubicBezTo>
                    <a:pt x="0" y="1"/>
                    <a:pt x="0" y="434"/>
                    <a:pt x="275" y="434"/>
                  </a:cubicBezTo>
                  <a:lnTo>
                    <a:pt x="3696" y="434"/>
                  </a:lnTo>
                  <a:cubicBezTo>
                    <a:pt x="3984" y="434"/>
                    <a:pt x="3984" y="1"/>
                    <a:pt x="3696" y="1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" name="Google Shape;15584;p85"/>
            <p:cNvSpPr/>
            <p:nvPr/>
          </p:nvSpPr>
          <p:spPr>
            <a:xfrm>
              <a:off x="1517607" y="1717090"/>
              <a:ext cx="65118" cy="11377"/>
            </a:xfrm>
            <a:custGeom>
              <a:avLst/>
              <a:gdLst/>
              <a:ahLst/>
              <a:cxnLst/>
              <a:rect l="l" t="t" r="r" b="b"/>
              <a:pathLst>
                <a:path w="2484" h="434" extrusionOk="0">
                  <a:moveTo>
                    <a:pt x="275" y="1"/>
                  </a:moveTo>
                  <a:cubicBezTo>
                    <a:pt x="0" y="1"/>
                    <a:pt x="0" y="434"/>
                    <a:pt x="275" y="434"/>
                  </a:cubicBezTo>
                  <a:lnTo>
                    <a:pt x="2194" y="434"/>
                  </a:lnTo>
                  <a:cubicBezTo>
                    <a:pt x="2483" y="434"/>
                    <a:pt x="2483" y="1"/>
                    <a:pt x="2194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" name="Google Shape;15585;p85"/>
            <p:cNvSpPr/>
            <p:nvPr/>
          </p:nvSpPr>
          <p:spPr>
            <a:xfrm>
              <a:off x="1517607" y="1739425"/>
              <a:ext cx="104467" cy="11377"/>
            </a:xfrm>
            <a:custGeom>
              <a:avLst/>
              <a:gdLst/>
              <a:ahLst/>
              <a:cxnLst/>
              <a:rect l="l" t="t" r="r" b="b"/>
              <a:pathLst>
                <a:path w="3985" h="434" extrusionOk="0">
                  <a:moveTo>
                    <a:pt x="275" y="1"/>
                  </a:moveTo>
                  <a:cubicBezTo>
                    <a:pt x="0" y="1"/>
                    <a:pt x="0" y="434"/>
                    <a:pt x="275" y="434"/>
                  </a:cubicBezTo>
                  <a:lnTo>
                    <a:pt x="3696" y="434"/>
                  </a:lnTo>
                  <a:cubicBezTo>
                    <a:pt x="3984" y="434"/>
                    <a:pt x="3984" y="1"/>
                    <a:pt x="3696" y="1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" name="Google Shape;15586;p85"/>
            <p:cNvSpPr/>
            <p:nvPr/>
          </p:nvSpPr>
          <p:spPr>
            <a:xfrm>
              <a:off x="1517607" y="1767423"/>
              <a:ext cx="65118" cy="11377"/>
            </a:xfrm>
            <a:custGeom>
              <a:avLst/>
              <a:gdLst/>
              <a:ahLst/>
              <a:cxnLst/>
              <a:rect l="l" t="t" r="r" b="b"/>
              <a:pathLst>
                <a:path w="2484" h="434" extrusionOk="0">
                  <a:moveTo>
                    <a:pt x="275" y="1"/>
                  </a:moveTo>
                  <a:cubicBezTo>
                    <a:pt x="0" y="1"/>
                    <a:pt x="0" y="434"/>
                    <a:pt x="275" y="434"/>
                  </a:cubicBezTo>
                  <a:lnTo>
                    <a:pt x="2194" y="434"/>
                  </a:lnTo>
                  <a:cubicBezTo>
                    <a:pt x="2483" y="434"/>
                    <a:pt x="2483" y="1"/>
                    <a:pt x="2194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" name="Google Shape;15587;p85"/>
            <p:cNvSpPr/>
            <p:nvPr/>
          </p:nvSpPr>
          <p:spPr>
            <a:xfrm>
              <a:off x="1517607" y="1789758"/>
              <a:ext cx="104467" cy="11377"/>
            </a:xfrm>
            <a:custGeom>
              <a:avLst/>
              <a:gdLst/>
              <a:ahLst/>
              <a:cxnLst/>
              <a:rect l="l" t="t" r="r" b="b"/>
              <a:pathLst>
                <a:path w="3985" h="434" extrusionOk="0">
                  <a:moveTo>
                    <a:pt x="275" y="0"/>
                  </a:moveTo>
                  <a:cubicBezTo>
                    <a:pt x="0" y="0"/>
                    <a:pt x="0" y="434"/>
                    <a:pt x="275" y="434"/>
                  </a:cubicBezTo>
                  <a:lnTo>
                    <a:pt x="3696" y="434"/>
                  </a:lnTo>
                  <a:cubicBezTo>
                    <a:pt x="3984" y="434"/>
                    <a:pt x="3984" y="0"/>
                    <a:pt x="3696" y="0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" name="Google Shape;15588;p85"/>
            <p:cNvSpPr/>
            <p:nvPr/>
          </p:nvSpPr>
          <p:spPr>
            <a:xfrm>
              <a:off x="1517607" y="1582765"/>
              <a:ext cx="98778" cy="11377"/>
            </a:xfrm>
            <a:custGeom>
              <a:avLst/>
              <a:gdLst/>
              <a:ahLst/>
              <a:cxnLst/>
              <a:rect l="l" t="t" r="r" b="b"/>
              <a:pathLst>
                <a:path w="3768" h="434" extrusionOk="0">
                  <a:moveTo>
                    <a:pt x="275" y="0"/>
                  </a:moveTo>
                  <a:cubicBezTo>
                    <a:pt x="0" y="0"/>
                    <a:pt x="0" y="433"/>
                    <a:pt x="275" y="433"/>
                  </a:cubicBezTo>
                  <a:lnTo>
                    <a:pt x="3479" y="433"/>
                  </a:lnTo>
                  <a:cubicBezTo>
                    <a:pt x="3768" y="433"/>
                    <a:pt x="3768" y="0"/>
                    <a:pt x="3479" y="0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" name="Google Shape;15589;p85"/>
            <p:cNvSpPr/>
            <p:nvPr/>
          </p:nvSpPr>
          <p:spPr>
            <a:xfrm>
              <a:off x="1472570" y="1633097"/>
              <a:ext cx="149504" cy="11377"/>
            </a:xfrm>
            <a:custGeom>
              <a:avLst/>
              <a:gdLst/>
              <a:ahLst/>
              <a:cxnLst/>
              <a:rect l="l" t="t" r="r" b="b"/>
              <a:pathLst>
                <a:path w="5703" h="434" extrusionOk="0">
                  <a:moveTo>
                    <a:pt x="289" y="0"/>
                  </a:moveTo>
                  <a:cubicBezTo>
                    <a:pt x="0" y="0"/>
                    <a:pt x="0" y="433"/>
                    <a:pt x="289" y="433"/>
                  </a:cubicBezTo>
                  <a:lnTo>
                    <a:pt x="5414" y="433"/>
                  </a:lnTo>
                  <a:cubicBezTo>
                    <a:pt x="5702" y="433"/>
                    <a:pt x="5702" y="0"/>
                    <a:pt x="5414" y="0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" name="Google Shape;15590;p85"/>
            <p:cNvSpPr/>
            <p:nvPr/>
          </p:nvSpPr>
          <p:spPr>
            <a:xfrm>
              <a:off x="1517607" y="1605100"/>
              <a:ext cx="26136" cy="11377"/>
            </a:xfrm>
            <a:custGeom>
              <a:avLst/>
              <a:gdLst/>
              <a:ahLst/>
              <a:cxnLst/>
              <a:rect l="l" t="t" r="r" b="b"/>
              <a:pathLst>
                <a:path w="997" h="434" extrusionOk="0">
                  <a:moveTo>
                    <a:pt x="275" y="0"/>
                  </a:moveTo>
                  <a:cubicBezTo>
                    <a:pt x="0" y="0"/>
                    <a:pt x="0" y="433"/>
                    <a:pt x="275" y="433"/>
                  </a:cubicBezTo>
                  <a:lnTo>
                    <a:pt x="708" y="433"/>
                  </a:lnTo>
                  <a:cubicBezTo>
                    <a:pt x="996" y="433"/>
                    <a:pt x="996" y="0"/>
                    <a:pt x="708" y="0"/>
                  </a:cubicBez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" name="Google Shape;15591;p85"/>
            <p:cNvSpPr/>
            <p:nvPr/>
          </p:nvSpPr>
          <p:spPr>
            <a:xfrm>
              <a:off x="1550900" y="1605100"/>
              <a:ext cx="37487" cy="11377"/>
            </a:xfrm>
            <a:custGeom>
              <a:avLst/>
              <a:gdLst/>
              <a:ahLst/>
              <a:cxnLst/>
              <a:rect l="l" t="t" r="r" b="b"/>
              <a:pathLst>
                <a:path w="1430" h="434" extrusionOk="0">
                  <a:moveTo>
                    <a:pt x="289" y="0"/>
                  </a:moveTo>
                  <a:cubicBezTo>
                    <a:pt x="1" y="0"/>
                    <a:pt x="1" y="433"/>
                    <a:pt x="289" y="433"/>
                  </a:cubicBezTo>
                  <a:lnTo>
                    <a:pt x="1141" y="433"/>
                  </a:lnTo>
                  <a:cubicBezTo>
                    <a:pt x="1430" y="433"/>
                    <a:pt x="1430" y="0"/>
                    <a:pt x="1141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" name="Google Shape;15592;p85"/>
            <p:cNvSpPr/>
            <p:nvPr/>
          </p:nvSpPr>
          <p:spPr>
            <a:xfrm>
              <a:off x="1474457" y="1582765"/>
              <a:ext cx="33712" cy="33712"/>
            </a:xfrm>
            <a:custGeom>
              <a:avLst/>
              <a:gdLst/>
              <a:ahLst/>
              <a:cxnLst/>
              <a:rect l="l" t="t" r="r" b="b"/>
              <a:pathLst>
                <a:path w="1286" h="1286" extrusionOk="0">
                  <a:moveTo>
                    <a:pt x="217" y="0"/>
                  </a:moveTo>
                  <a:cubicBezTo>
                    <a:pt x="102" y="0"/>
                    <a:pt x="1" y="101"/>
                    <a:pt x="1" y="217"/>
                  </a:cubicBezTo>
                  <a:lnTo>
                    <a:pt x="1" y="1069"/>
                  </a:lnTo>
                  <a:cubicBezTo>
                    <a:pt x="1" y="1184"/>
                    <a:pt x="102" y="1285"/>
                    <a:pt x="217" y="1285"/>
                  </a:cubicBezTo>
                  <a:lnTo>
                    <a:pt x="1069" y="1285"/>
                  </a:lnTo>
                  <a:cubicBezTo>
                    <a:pt x="1184" y="1285"/>
                    <a:pt x="1285" y="1184"/>
                    <a:pt x="1285" y="1069"/>
                  </a:cubicBezTo>
                  <a:lnTo>
                    <a:pt x="1285" y="217"/>
                  </a:lnTo>
                  <a:cubicBezTo>
                    <a:pt x="1285" y="101"/>
                    <a:pt x="1184" y="0"/>
                    <a:pt x="1069" y="0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" name="Google Shape;15593;p85"/>
            <p:cNvSpPr/>
            <p:nvPr/>
          </p:nvSpPr>
          <p:spPr>
            <a:xfrm>
              <a:off x="1496792" y="1555134"/>
              <a:ext cx="100692" cy="11010"/>
            </a:xfrm>
            <a:custGeom>
              <a:avLst/>
              <a:gdLst/>
              <a:ahLst/>
              <a:cxnLst/>
              <a:rect l="l" t="t" r="r" b="b"/>
              <a:pathLst>
                <a:path w="3841" h="420" extrusionOk="0">
                  <a:moveTo>
                    <a:pt x="217" y="1"/>
                  </a:moveTo>
                  <a:cubicBezTo>
                    <a:pt x="101" y="1"/>
                    <a:pt x="0" y="87"/>
                    <a:pt x="0" y="203"/>
                  </a:cubicBezTo>
                  <a:cubicBezTo>
                    <a:pt x="0" y="318"/>
                    <a:pt x="101" y="419"/>
                    <a:pt x="217" y="419"/>
                  </a:cubicBezTo>
                  <a:lnTo>
                    <a:pt x="3638" y="419"/>
                  </a:lnTo>
                  <a:cubicBezTo>
                    <a:pt x="3754" y="419"/>
                    <a:pt x="3840" y="318"/>
                    <a:pt x="3840" y="203"/>
                  </a:cubicBezTo>
                  <a:cubicBezTo>
                    <a:pt x="3840" y="87"/>
                    <a:pt x="3754" y="1"/>
                    <a:pt x="3638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" name="Google Shape;15594;p85"/>
            <p:cNvSpPr/>
            <p:nvPr/>
          </p:nvSpPr>
          <p:spPr>
            <a:xfrm>
              <a:off x="1482794" y="1591075"/>
              <a:ext cx="17040" cy="17066"/>
            </a:xfrm>
            <a:custGeom>
              <a:avLst/>
              <a:gdLst/>
              <a:ahLst/>
              <a:cxnLst/>
              <a:rect l="l" t="t" r="r" b="b"/>
              <a:pathLst>
                <a:path w="650" h="651" extrusionOk="0">
                  <a:moveTo>
                    <a:pt x="332" y="1"/>
                  </a:moveTo>
                  <a:cubicBezTo>
                    <a:pt x="145" y="1"/>
                    <a:pt x="0" y="145"/>
                    <a:pt x="0" y="319"/>
                  </a:cubicBezTo>
                  <a:cubicBezTo>
                    <a:pt x="0" y="506"/>
                    <a:pt x="145" y="651"/>
                    <a:pt x="332" y="651"/>
                  </a:cubicBezTo>
                  <a:cubicBezTo>
                    <a:pt x="505" y="651"/>
                    <a:pt x="650" y="506"/>
                    <a:pt x="650" y="319"/>
                  </a:cubicBezTo>
                  <a:cubicBezTo>
                    <a:pt x="650" y="145"/>
                    <a:pt x="505" y="1"/>
                    <a:pt x="332" y="1"/>
                  </a:cubicBezTo>
                  <a:close/>
                </a:path>
              </a:pathLst>
            </a:custGeom>
            <a:solidFill>
              <a:srgbClr val="A8B9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18" name="Google Shape;15595;p85"/>
          <p:cNvGrpSpPr/>
          <p:nvPr/>
        </p:nvGrpSpPr>
        <p:grpSpPr>
          <a:xfrm>
            <a:off x="2331044" y="1129685"/>
            <a:ext cx="352697" cy="352723"/>
            <a:chOff x="2319498" y="1512744"/>
            <a:chExt cx="352697" cy="352723"/>
          </a:xfrm>
        </p:grpSpPr>
        <p:sp>
          <p:nvSpPr>
            <p:cNvPr id="719" name="Google Shape;15596;p85"/>
            <p:cNvSpPr/>
            <p:nvPr/>
          </p:nvSpPr>
          <p:spPr>
            <a:xfrm>
              <a:off x="2319498" y="1512744"/>
              <a:ext cx="352697" cy="352723"/>
            </a:xfrm>
            <a:custGeom>
              <a:avLst/>
              <a:gdLst/>
              <a:ahLst/>
              <a:cxnLst/>
              <a:rect l="l" t="t" r="r" b="b"/>
              <a:pathLst>
                <a:path w="13454" h="13455" extrusionOk="0">
                  <a:moveTo>
                    <a:pt x="6727" y="1"/>
                  </a:moveTo>
                  <a:cubicBezTo>
                    <a:pt x="3017" y="1"/>
                    <a:pt x="0" y="3018"/>
                    <a:pt x="0" y="6728"/>
                  </a:cubicBezTo>
                  <a:cubicBezTo>
                    <a:pt x="0" y="10438"/>
                    <a:pt x="3017" y="13455"/>
                    <a:pt x="6727" y="13455"/>
                  </a:cubicBezTo>
                  <a:cubicBezTo>
                    <a:pt x="10437" y="13455"/>
                    <a:pt x="13454" y="10438"/>
                    <a:pt x="13454" y="6728"/>
                  </a:cubicBezTo>
                  <a:cubicBezTo>
                    <a:pt x="13454" y="3018"/>
                    <a:pt x="10437" y="1"/>
                    <a:pt x="6727" y="1"/>
                  </a:cubicBezTo>
                  <a:close/>
                </a:path>
              </a:pathLst>
            </a:custGeom>
            <a:solidFill>
              <a:srgbClr val="92A3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" name="Google Shape;15597;p85"/>
            <p:cNvSpPr/>
            <p:nvPr/>
          </p:nvSpPr>
          <p:spPr>
            <a:xfrm>
              <a:off x="2345975" y="1539248"/>
              <a:ext cx="299742" cy="299742"/>
            </a:xfrm>
            <a:custGeom>
              <a:avLst/>
              <a:gdLst/>
              <a:ahLst/>
              <a:cxnLst/>
              <a:rect l="l" t="t" r="r" b="b"/>
              <a:pathLst>
                <a:path w="11434" h="11434" extrusionOk="0">
                  <a:moveTo>
                    <a:pt x="5717" y="0"/>
                  </a:moveTo>
                  <a:cubicBezTo>
                    <a:pt x="2556" y="0"/>
                    <a:pt x="0" y="2555"/>
                    <a:pt x="0" y="5717"/>
                  </a:cubicBezTo>
                  <a:cubicBezTo>
                    <a:pt x="0" y="8878"/>
                    <a:pt x="2556" y="11433"/>
                    <a:pt x="5717" y="11433"/>
                  </a:cubicBezTo>
                  <a:cubicBezTo>
                    <a:pt x="8878" y="11433"/>
                    <a:pt x="11433" y="8878"/>
                    <a:pt x="11433" y="5717"/>
                  </a:cubicBezTo>
                  <a:cubicBezTo>
                    <a:pt x="11433" y="2555"/>
                    <a:pt x="8878" y="0"/>
                    <a:pt x="5717" y="0"/>
                  </a:cubicBezTo>
                  <a:close/>
                </a:path>
              </a:pathLst>
            </a:custGeom>
            <a:solidFill>
              <a:srgbClr val="F6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" name="Google Shape;15598;p85"/>
            <p:cNvSpPr/>
            <p:nvPr/>
          </p:nvSpPr>
          <p:spPr>
            <a:xfrm>
              <a:off x="2490524" y="1560534"/>
              <a:ext cx="11010" cy="133880"/>
            </a:xfrm>
            <a:custGeom>
              <a:avLst/>
              <a:gdLst/>
              <a:ahLst/>
              <a:cxnLst/>
              <a:rect l="l" t="t" r="r" b="b"/>
              <a:pathLst>
                <a:path w="420" h="5107" extrusionOk="0">
                  <a:moveTo>
                    <a:pt x="212" y="0"/>
                  </a:moveTo>
                  <a:cubicBezTo>
                    <a:pt x="116" y="0"/>
                    <a:pt x="22" y="62"/>
                    <a:pt x="15" y="184"/>
                  </a:cubicBezTo>
                  <a:lnTo>
                    <a:pt x="15" y="4905"/>
                  </a:lnTo>
                  <a:cubicBezTo>
                    <a:pt x="1" y="5020"/>
                    <a:pt x="102" y="5107"/>
                    <a:pt x="203" y="5107"/>
                  </a:cubicBezTo>
                  <a:cubicBezTo>
                    <a:pt x="318" y="5107"/>
                    <a:pt x="419" y="5020"/>
                    <a:pt x="419" y="4905"/>
                  </a:cubicBezTo>
                  <a:lnTo>
                    <a:pt x="419" y="184"/>
                  </a:lnTo>
                  <a:cubicBezTo>
                    <a:pt x="405" y="62"/>
                    <a:pt x="308" y="0"/>
                    <a:pt x="212" y="0"/>
                  </a:cubicBezTo>
                  <a:close/>
                </a:path>
              </a:pathLst>
            </a:custGeom>
            <a:solidFill>
              <a:srgbClr val="B3C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" name="Google Shape;15599;p85"/>
            <p:cNvSpPr/>
            <p:nvPr/>
          </p:nvSpPr>
          <p:spPr>
            <a:xfrm>
              <a:off x="2489397" y="1683771"/>
              <a:ext cx="137917" cy="10696"/>
            </a:xfrm>
            <a:custGeom>
              <a:avLst/>
              <a:gdLst/>
              <a:ahLst/>
              <a:cxnLst/>
              <a:rect l="l" t="t" r="r" b="b"/>
              <a:pathLst>
                <a:path w="5261" h="408" extrusionOk="0">
                  <a:moveTo>
                    <a:pt x="5006" y="0"/>
                  </a:moveTo>
                  <a:cubicBezTo>
                    <a:pt x="4998" y="0"/>
                    <a:pt x="4990" y="1"/>
                    <a:pt x="4981" y="2"/>
                  </a:cubicBezTo>
                  <a:lnTo>
                    <a:pt x="246" y="2"/>
                  </a:lnTo>
                  <a:cubicBezTo>
                    <a:pt x="1" y="30"/>
                    <a:pt x="1" y="391"/>
                    <a:pt x="246" y="406"/>
                  </a:cubicBezTo>
                  <a:lnTo>
                    <a:pt x="4981" y="406"/>
                  </a:lnTo>
                  <a:cubicBezTo>
                    <a:pt x="4990" y="407"/>
                    <a:pt x="4998" y="407"/>
                    <a:pt x="5006" y="407"/>
                  </a:cubicBezTo>
                  <a:cubicBezTo>
                    <a:pt x="5261" y="407"/>
                    <a:pt x="5261" y="0"/>
                    <a:pt x="5006" y="0"/>
                  </a:cubicBezTo>
                  <a:close/>
                </a:path>
              </a:pathLst>
            </a:custGeom>
            <a:solidFill>
              <a:srgbClr val="B3C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" name="Google Shape;15600;p85"/>
            <p:cNvSpPr/>
            <p:nvPr/>
          </p:nvSpPr>
          <p:spPr>
            <a:xfrm>
              <a:off x="2383069" y="1576316"/>
              <a:ext cx="280422" cy="262753"/>
            </a:xfrm>
            <a:custGeom>
              <a:avLst/>
              <a:gdLst/>
              <a:ahLst/>
              <a:cxnLst/>
              <a:rect l="l" t="t" r="r" b="b"/>
              <a:pathLst>
                <a:path w="10697" h="10023" extrusionOk="0">
                  <a:moveTo>
                    <a:pt x="8070" y="1"/>
                  </a:moveTo>
                  <a:lnTo>
                    <a:pt x="8070" y="1"/>
                  </a:lnTo>
                  <a:cubicBezTo>
                    <a:pt x="10033" y="2253"/>
                    <a:pt x="9917" y="5674"/>
                    <a:pt x="7795" y="7796"/>
                  </a:cubicBezTo>
                  <a:cubicBezTo>
                    <a:pt x="6686" y="8906"/>
                    <a:pt x="5225" y="9467"/>
                    <a:pt x="3760" y="9467"/>
                  </a:cubicBezTo>
                  <a:cubicBezTo>
                    <a:pt x="2422" y="9467"/>
                    <a:pt x="1082" y="8999"/>
                    <a:pt x="0" y="8056"/>
                  </a:cubicBezTo>
                  <a:lnTo>
                    <a:pt x="0" y="8056"/>
                  </a:lnTo>
                  <a:cubicBezTo>
                    <a:pt x="1131" y="9360"/>
                    <a:pt x="2719" y="10023"/>
                    <a:pt x="4311" y="10023"/>
                  </a:cubicBezTo>
                  <a:cubicBezTo>
                    <a:pt x="5767" y="10023"/>
                    <a:pt x="7227" y="9469"/>
                    <a:pt x="8344" y="8345"/>
                  </a:cubicBezTo>
                  <a:cubicBezTo>
                    <a:pt x="10697" y="6006"/>
                    <a:pt x="10567" y="2166"/>
                    <a:pt x="8070" y="1"/>
                  </a:cubicBezTo>
                  <a:close/>
                </a:path>
              </a:pathLst>
            </a:custGeom>
            <a:solidFill>
              <a:srgbClr val="E4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" name="Google Shape;15601;p85"/>
            <p:cNvSpPr/>
            <p:nvPr/>
          </p:nvSpPr>
          <p:spPr>
            <a:xfrm>
              <a:off x="2365662" y="1683771"/>
              <a:ext cx="21732" cy="10696"/>
            </a:xfrm>
            <a:custGeom>
              <a:avLst/>
              <a:gdLst/>
              <a:ahLst/>
              <a:cxnLst/>
              <a:rect l="l" t="t" r="r" b="b"/>
              <a:pathLst>
                <a:path w="829" h="408" extrusionOk="0">
                  <a:moveTo>
                    <a:pt x="561" y="0"/>
                  </a:moveTo>
                  <a:cubicBezTo>
                    <a:pt x="552" y="0"/>
                    <a:pt x="543" y="1"/>
                    <a:pt x="534" y="2"/>
                  </a:cubicBezTo>
                  <a:lnTo>
                    <a:pt x="246" y="2"/>
                  </a:lnTo>
                  <a:cubicBezTo>
                    <a:pt x="0" y="30"/>
                    <a:pt x="0" y="391"/>
                    <a:pt x="246" y="406"/>
                  </a:cubicBezTo>
                  <a:lnTo>
                    <a:pt x="534" y="406"/>
                  </a:lnTo>
                  <a:cubicBezTo>
                    <a:pt x="543" y="407"/>
                    <a:pt x="552" y="407"/>
                    <a:pt x="561" y="407"/>
                  </a:cubicBezTo>
                  <a:cubicBezTo>
                    <a:pt x="828" y="407"/>
                    <a:pt x="828" y="0"/>
                    <a:pt x="561" y="0"/>
                  </a:cubicBezTo>
                  <a:close/>
                </a:path>
              </a:pathLst>
            </a:custGeom>
            <a:solidFill>
              <a:srgbClr val="93A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" name="Google Shape;15602;p85"/>
            <p:cNvSpPr/>
            <p:nvPr/>
          </p:nvSpPr>
          <p:spPr>
            <a:xfrm>
              <a:off x="2490524" y="1799589"/>
              <a:ext cx="11377" cy="18613"/>
            </a:xfrm>
            <a:custGeom>
              <a:avLst/>
              <a:gdLst/>
              <a:ahLst/>
              <a:cxnLst/>
              <a:rect l="l" t="t" r="r" b="b"/>
              <a:pathLst>
                <a:path w="434" h="710" extrusionOk="0">
                  <a:moveTo>
                    <a:pt x="217" y="1"/>
                  </a:moveTo>
                  <a:cubicBezTo>
                    <a:pt x="109" y="1"/>
                    <a:pt x="1" y="73"/>
                    <a:pt x="15" y="217"/>
                  </a:cubicBezTo>
                  <a:lnTo>
                    <a:pt x="15" y="506"/>
                  </a:lnTo>
                  <a:cubicBezTo>
                    <a:pt x="1" y="622"/>
                    <a:pt x="102" y="708"/>
                    <a:pt x="203" y="708"/>
                  </a:cubicBezTo>
                  <a:cubicBezTo>
                    <a:pt x="210" y="709"/>
                    <a:pt x="218" y="710"/>
                    <a:pt x="225" y="710"/>
                  </a:cubicBezTo>
                  <a:cubicBezTo>
                    <a:pt x="331" y="710"/>
                    <a:pt x="419" y="615"/>
                    <a:pt x="419" y="520"/>
                  </a:cubicBezTo>
                  <a:lnTo>
                    <a:pt x="419" y="217"/>
                  </a:lnTo>
                  <a:cubicBezTo>
                    <a:pt x="434" y="73"/>
                    <a:pt x="326" y="1"/>
                    <a:pt x="217" y="1"/>
                  </a:cubicBezTo>
                  <a:close/>
                </a:path>
              </a:pathLst>
            </a:custGeom>
            <a:solidFill>
              <a:srgbClr val="93A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" name="Google Shape;15603;p85"/>
            <p:cNvSpPr/>
            <p:nvPr/>
          </p:nvSpPr>
          <p:spPr>
            <a:xfrm>
              <a:off x="2401393" y="1596554"/>
              <a:ext cx="19163" cy="15755"/>
            </a:xfrm>
            <a:custGeom>
              <a:avLst/>
              <a:gdLst/>
              <a:ahLst/>
              <a:cxnLst/>
              <a:rect l="l" t="t" r="r" b="b"/>
              <a:pathLst>
                <a:path w="731" h="601" extrusionOk="0">
                  <a:moveTo>
                    <a:pt x="268" y="1"/>
                  </a:moveTo>
                  <a:cubicBezTo>
                    <a:pt x="121" y="1"/>
                    <a:pt x="1" y="184"/>
                    <a:pt x="124" y="340"/>
                  </a:cubicBezTo>
                  <a:lnTo>
                    <a:pt x="326" y="543"/>
                  </a:lnTo>
                  <a:cubicBezTo>
                    <a:pt x="369" y="571"/>
                    <a:pt x="413" y="600"/>
                    <a:pt x="470" y="600"/>
                  </a:cubicBezTo>
                  <a:cubicBezTo>
                    <a:pt x="644" y="600"/>
                    <a:pt x="730" y="384"/>
                    <a:pt x="615" y="254"/>
                  </a:cubicBezTo>
                  <a:lnTo>
                    <a:pt x="398" y="52"/>
                  </a:lnTo>
                  <a:cubicBezTo>
                    <a:pt x="356" y="16"/>
                    <a:pt x="311" y="1"/>
                    <a:pt x="268" y="1"/>
                  </a:cubicBezTo>
                  <a:close/>
                </a:path>
              </a:pathLst>
            </a:custGeom>
            <a:solidFill>
              <a:srgbClr val="93A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" name="Google Shape;15604;p85"/>
            <p:cNvSpPr/>
            <p:nvPr/>
          </p:nvSpPr>
          <p:spPr>
            <a:xfrm>
              <a:off x="2569563" y="1765378"/>
              <a:ext cx="20893" cy="16830"/>
            </a:xfrm>
            <a:custGeom>
              <a:avLst/>
              <a:gdLst/>
              <a:ahLst/>
              <a:cxnLst/>
              <a:rect l="l" t="t" r="r" b="b"/>
              <a:pathLst>
                <a:path w="797" h="642" extrusionOk="0">
                  <a:moveTo>
                    <a:pt x="313" y="0"/>
                  </a:moveTo>
                  <a:cubicBezTo>
                    <a:pt x="149" y="0"/>
                    <a:pt x="1" y="225"/>
                    <a:pt x="176" y="368"/>
                  </a:cubicBezTo>
                  <a:lnTo>
                    <a:pt x="393" y="584"/>
                  </a:lnTo>
                  <a:cubicBezTo>
                    <a:pt x="421" y="613"/>
                    <a:pt x="479" y="642"/>
                    <a:pt x="537" y="642"/>
                  </a:cubicBezTo>
                  <a:cubicBezTo>
                    <a:pt x="710" y="642"/>
                    <a:pt x="797" y="425"/>
                    <a:pt x="681" y="295"/>
                  </a:cubicBezTo>
                  <a:lnTo>
                    <a:pt x="465" y="79"/>
                  </a:lnTo>
                  <a:cubicBezTo>
                    <a:pt x="419" y="23"/>
                    <a:pt x="366" y="0"/>
                    <a:pt x="313" y="0"/>
                  </a:cubicBezTo>
                  <a:close/>
                </a:path>
              </a:pathLst>
            </a:custGeom>
            <a:solidFill>
              <a:srgbClr val="93A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" name="Google Shape;15605;p85"/>
            <p:cNvSpPr/>
            <p:nvPr/>
          </p:nvSpPr>
          <p:spPr>
            <a:xfrm>
              <a:off x="2571136" y="1595610"/>
              <a:ext cx="20841" cy="16699"/>
            </a:xfrm>
            <a:custGeom>
              <a:avLst/>
              <a:gdLst/>
              <a:ahLst/>
              <a:cxnLst/>
              <a:rect l="l" t="t" r="r" b="b"/>
              <a:pathLst>
                <a:path w="795" h="637" extrusionOk="0">
                  <a:moveTo>
                    <a:pt x="491" y="1"/>
                  </a:moveTo>
                  <a:cubicBezTo>
                    <a:pt x="436" y="1"/>
                    <a:pt x="380" y="26"/>
                    <a:pt x="333" y="88"/>
                  </a:cubicBezTo>
                  <a:lnTo>
                    <a:pt x="116" y="290"/>
                  </a:lnTo>
                  <a:cubicBezTo>
                    <a:pt x="1" y="420"/>
                    <a:pt x="87" y="636"/>
                    <a:pt x="260" y="636"/>
                  </a:cubicBezTo>
                  <a:cubicBezTo>
                    <a:pt x="318" y="636"/>
                    <a:pt x="376" y="607"/>
                    <a:pt x="405" y="579"/>
                  </a:cubicBezTo>
                  <a:lnTo>
                    <a:pt x="621" y="362"/>
                  </a:lnTo>
                  <a:cubicBezTo>
                    <a:pt x="794" y="222"/>
                    <a:pt x="652" y="1"/>
                    <a:pt x="491" y="1"/>
                  </a:cubicBezTo>
                  <a:close/>
                </a:path>
              </a:pathLst>
            </a:custGeom>
            <a:solidFill>
              <a:srgbClr val="93A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" name="Google Shape;15606;p85"/>
            <p:cNvSpPr/>
            <p:nvPr/>
          </p:nvSpPr>
          <p:spPr>
            <a:xfrm>
              <a:off x="2401236" y="1766296"/>
              <a:ext cx="19583" cy="15913"/>
            </a:xfrm>
            <a:custGeom>
              <a:avLst/>
              <a:gdLst/>
              <a:ahLst/>
              <a:cxnLst/>
              <a:rect l="l" t="t" r="r" b="b"/>
              <a:pathLst>
                <a:path w="747" h="607" extrusionOk="0">
                  <a:moveTo>
                    <a:pt x="456" y="0"/>
                  </a:moveTo>
                  <a:cubicBezTo>
                    <a:pt x="414" y="0"/>
                    <a:pt x="372" y="13"/>
                    <a:pt x="332" y="44"/>
                  </a:cubicBezTo>
                  <a:lnTo>
                    <a:pt x="130" y="260"/>
                  </a:lnTo>
                  <a:cubicBezTo>
                    <a:pt x="0" y="390"/>
                    <a:pt x="87" y="607"/>
                    <a:pt x="274" y="607"/>
                  </a:cubicBezTo>
                  <a:cubicBezTo>
                    <a:pt x="318" y="607"/>
                    <a:pt x="375" y="578"/>
                    <a:pt x="404" y="549"/>
                  </a:cubicBezTo>
                  <a:lnTo>
                    <a:pt x="621" y="333"/>
                  </a:lnTo>
                  <a:cubicBezTo>
                    <a:pt x="746" y="184"/>
                    <a:pt x="611" y="0"/>
                    <a:pt x="456" y="0"/>
                  </a:cubicBezTo>
                  <a:close/>
                </a:path>
              </a:pathLst>
            </a:custGeom>
            <a:solidFill>
              <a:srgbClr val="93A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" name="Google Shape;15607;p85"/>
            <p:cNvSpPr/>
            <p:nvPr/>
          </p:nvSpPr>
          <p:spPr>
            <a:xfrm>
              <a:off x="2373160" y="1634985"/>
              <a:ext cx="23174" cy="14025"/>
            </a:xfrm>
            <a:custGeom>
              <a:avLst/>
              <a:gdLst/>
              <a:ahLst/>
              <a:cxnLst/>
              <a:rect l="l" t="t" r="r" b="b"/>
              <a:pathLst>
                <a:path w="884" h="535" extrusionOk="0">
                  <a:moveTo>
                    <a:pt x="303" y="0"/>
                  </a:moveTo>
                  <a:cubicBezTo>
                    <a:pt x="104" y="0"/>
                    <a:pt x="0" y="330"/>
                    <a:pt x="248" y="405"/>
                  </a:cubicBezTo>
                  <a:lnTo>
                    <a:pt x="523" y="520"/>
                  </a:lnTo>
                  <a:cubicBezTo>
                    <a:pt x="551" y="520"/>
                    <a:pt x="566" y="535"/>
                    <a:pt x="595" y="535"/>
                  </a:cubicBezTo>
                  <a:cubicBezTo>
                    <a:pt x="811" y="535"/>
                    <a:pt x="883" y="231"/>
                    <a:pt x="681" y="145"/>
                  </a:cubicBezTo>
                  <a:lnTo>
                    <a:pt x="407" y="29"/>
                  </a:lnTo>
                  <a:cubicBezTo>
                    <a:pt x="370" y="9"/>
                    <a:pt x="335" y="0"/>
                    <a:pt x="303" y="0"/>
                  </a:cubicBezTo>
                  <a:close/>
                </a:path>
              </a:pathLst>
            </a:custGeom>
            <a:solidFill>
              <a:srgbClr val="93A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" name="Google Shape;15608;p85"/>
            <p:cNvSpPr/>
            <p:nvPr/>
          </p:nvSpPr>
          <p:spPr>
            <a:xfrm>
              <a:off x="2595516" y="1729333"/>
              <a:ext cx="21811" cy="13527"/>
            </a:xfrm>
            <a:custGeom>
              <a:avLst/>
              <a:gdLst/>
              <a:ahLst/>
              <a:cxnLst/>
              <a:rect l="l" t="t" r="r" b="b"/>
              <a:pathLst>
                <a:path w="832" h="516" extrusionOk="0">
                  <a:moveTo>
                    <a:pt x="291" y="0"/>
                  </a:moveTo>
                  <a:cubicBezTo>
                    <a:pt x="100" y="0"/>
                    <a:pt x="1" y="281"/>
                    <a:pt x="197" y="386"/>
                  </a:cubicBezTo>
                  <a:lnTo>
                    <a:pt x="471" y="501"/>
                  </a:lnTo>
                  <a:cubicBezTo>
                    <a:pt x="500" y="516"/>
                    <a:pt x="529" y="516"/>
                    <a:pt x="557" y="516"/>
                  </a:cubicBezTo>
                  <a:cubicBezTo>
                    <a:pt x="774" y="516"/>
                    <a:pt x="832" y="212"/>
                    <a:pt x="630" y="126"/>
                  </a:cubicBezTo>
                  <a:lnTo>
                    <a:pt x="355" y="10"/>
                  </a:lnTo>
                  <a:cubicBezTo>
                    <a:pt x="333" y="3"/>
                    <a:pt x="312" y="0"/>
                    <a:pt x="291" y="0"/>
                  </a:cubicBezTo>
                  <a:close/>
                </a:path>
              </a:pathLst>
            </a:custGeom>
            <a:solidFill>
              <a:srgbClr val="93A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" name="Google Shape;15609;p85"/>
            <p:cNvSpPr/>
            <p:nvPr/>
          </p:nvSpPr>
          <p:spPr>
            <a:xfrm>
              <a:off x="2535195" y="1570129"/>
              <a:ext cx="15650" cy="17197"/>
            </a:xfrm>
            <a:custGeom>
              <a:avLst/>
              <a:gdLst/>
              <a:ahLst/>
              <a:cxnLst/>
              <a:rect l="l" t="t" r="r" b="b"/>
              <a:pathLst>
                <a:path w="597" h="656" extrusionOk="0">
                  <a:moveTo>
                    <a:pt x="345" y="1"/>
                  </a:moveTo>
                  <a:cubicBezTo>
                    <a:pt x="279" y="1"/>
                    <a:pt x="213" y="32"/>
                    <a:pt x="173" y="107"/>
                  </a:cubicBezTo>
                  <a:lnTo>
                    <a:pt x="58" y="381"/>
                  </a:lnTo>
                  <a:cubicBezTo>
                    <a:pt x="0" y="511"/>
                    <a:pt x="87" y="656"/>
                    <a:pt x="231" y="656"/>
                  </a:cubicBezTo>
                  <a:lnTo>
                    <a:pt x="246" y="656"/>
                  </a:lnTo>
                  <a:cubicBezTo>
                    <a:pt x="332" y="656"/>
                    <a:pt x="390" y="612"/>
                    <a:pt x="433" y="540"/>
                  </a:cubicBezTo>
                  <a:lnTo>
                    <a:pt x="549" y="266"/>
                  </a:lnTo>
                  <a:cubicBezTo>
                    <a:pt x="596" y="115"/>
                    <a:pt x="470" y="1"/>
                    <a:pt x="345" y="1"/>
                  </a:cubicBezTo>
                  <a:close/>
                </a:path>
              </a:pathLst>
            </a:custGeom>
            <a:solidFill>
              <a:srgbClr val="93A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" name="Google Shape;15610;p85"/>
            <p:cNvSpPr/>
            <p:nvPr/>
          </p:nvSpPr>
          <p:spPr>
            <a:xfrm>
              <a:off x="2441345" y="1790099"/>
              <a:ext cx="16463" cy="18219"/>
            </a:xfrm>
            <a:custGeom>
              <a:avLst/>
              <a:gdLst/>
              <a:ahLst/>
              <a:cxnLst/>
              <a:rect l="l" t="t" r="r" b="b"/>
              <a:pathLst>
                <a:path w="628" h="695" extrusionOk="0">
                  <a:moveTo>
                    <a:pt x="349" y="1"/>
                  </a:moveTo>
                  <a:cubicBezTo>
                    <a:pt x="272" y="1"/>
                    <a:pt x="195" y="43"/>
                    <a:pt x="159" y="146"/>
                  </a:cubicBezTo>
                  <a:lnTo>
                    <a:pt x="58" y="421"/>
                  </a:lnTo>
                  <a:cubicBezTo>
                    <a:pt x="0" y="550"/>
                    <a:pt x="87" y="695"/>
                    <a:pt x="231" y="695"/>
                  </a:cubicBezTo>
                  <a:lnTo>
                    <a:pt x="246" y="695"/>
                  </a:lnTo>
                  <a:cubicBezTo>
                    <a:pt x="318" y="695"/>
                    <a:pt x="390" y="652"/>
                    <a:pt x="419" y="579"/>
                  </a:cubicBezTo>
                  <a:lnTo>
                    <a:pt x="534" y="305"/>
                  </a:lnTo>
                  <a:cubicBezTo>
                    <a:pt x="627" y="138"/>
                    <a:pt x="487" y="1"/>
                    <a:pt x="349" y="1"/>
                  </a:cubicBezTo>
                  <a:close/>
                </a:path>
              </a:pathLst>
            </a:custGeom>
            <a:solidFill>
              <a:srgbClr val="93A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" name="Google Shape;15611;p85"/>
            <p:cNvSpPr/>
            <p:nvPr/>
          </p:nvSpPr>
          <p:spPr>
            <a:xfrm>
              <a:off x="2443521" y="1569290"/>
              <a:ext cx="15624" cy="17276"/>
            </a:xfrm>
            <a:custGeom>
              <a:avLst/>
              <a:gdLst/>
              <a:ahLst/>
              <a:cxnLst/>
              <a:rect l="l" t="t" r="r" b="b"/>
              <a:pathLst>
                <a:path w="596" h="659" extrusionOk="0">
                  <a:moveTo>
                    <a:pt x="252" y="0"/>
                  </a:moveTo>
                  <a:cubicBezTo>
                    <a:pt x="128" y="0"/>
                    <a:pt x="1" y="111"/>
                    <a:pt x="47" y="269"/>
                  </a:cubicBezTo>
                  <a:lnTo>
                    <a:pt x="163" y="529"/>
                  </a:lnTo>
                  <a:cubicBezTo>
                    <a:pt x="191" y="601"/>
                    <a:pt x="264" y="659"/>
                    <a:pt x="336" y="659"/>
                  </a:cubicBezTo>
                  <a:lnTo>
                    <a:pt x="350" y="659"/>
                  </a:lnTo>
                  <a:cubicBezTo>
                    <a:pt x="495" y="659"/>
                    <a:pt x="596" y="514"/>
                    <a:pt x="538" y="384"/>
                  </a:cubicBezTo>
                  <a:lnTo>
                    <a:pt x="422" y="110"/>
                  </a:lnTo>
                  <a:cubicBezTo>
                    <a:pt x="387" y="33"/>
                    <a:pt x="320" y="0"/>
                    <a:pt x="252" y="0"/>
                  </a:cubicBezTo>
                  <a:close/>
                </a:path>
              </a:pathLst>
            </a:custGeom>
            <a:solidFill>
              <a:srgbClr val="93A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" name="Google Shape;15612;p85"/>
            <p:cNvSpPr/>
            <p:nvPr/>
          </p:nvSpPr>
          <p:spPr>
            <a:xfrm>
              <a:off x="2532416" y="1791121"/>
              <a:ext cx="16411" cy="18351"/>
            </a:xfrm>
            <a:custGeom>
              <a:avLst/>
              <a:gdLst/>
              <a:ahLst/>
              <a:cxnLst/>
              <a:rect l="l" t="t" r="r" b="b"/>
              <a:pathLst>
                <a:path w="626" h="700" extrusionOk="0">
                  <a:moveTo>
                    <a:pt x="277" y="1"/>
                  </a:moveTo>
                  <a:cubicBezTo>
                    <a:pt x="140" y="1"/>
                    <a:pt x="0" y="131"/>
                    <a:pt x="92" y="295"/>
                  </a:cubicBezTo>
                  <a:lnTo>
                    <a:pt x="193" y="569"/>
                  </a:lnTo>
                  <a:cubicBezTo>
                    <a:pt x="222" y="641"/>
                    <a:pt x="294" y="699"/>
                    <a:pt x="380" y="699"/>
                  </a:cubicBezTo>
                  <a:lnTo>
                    <a:pt x="395" y="699"/>
                  </a:lnTo>
                  <a:cubicBezTo>
                    <a:pt x="525" y="685"/>
                    <a:pt x="626" y="555"/>
                    <a:pt x="568" y="425"/>
                  </a:cubicBezTo>
                  <a:lnTo>
                    <a:pt x="467" y="151"/>
                  </a:lnTo>
                  <a:cubicBezTo>
                    <a:pt x="435" y="45"/>
                    <a:pt x="357" y="1"/>
                    <a:pt x="277" y="1"/>
                  </a:cubicBezTo>
                  <a:close/>
                </a:path>
              </a:pathLst>
            </a:custGeom>
            <a:solidFill>
              <a:srgbClr val="93A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" name="Google Shape;15613;p85"/>
            <p:cNvSpPr/>
            <p:nvPr/>
          </p:nvSpPr>
          <p:spPr>
            <a:xfrm>
              <a:off x="2596486" y="1637370"/>
              <a:ext cx="21785" cy="13527"/>
            </a:xfrm>
            <a:custGeom>
              <a:avLst/>
              <a:gdLst/>
              <a:ahLst/>
              <a:cxnLst/>
              <a:rect l="l" t="t" r="r" b="b"/>
              <a:pathLst>
                <a:path w="831" h="516" extrusionOk="0">
                  <a:moveTo>
                    <a:pt x="539" y="1"/>
                  </a:moveTo>
                  <a:cubicBezTo>
                    <a:pt x="519" y="1"/>
                    <a:pt x="499" y="4"/>
                    <a:pt x="477" y="10"/>
                  </a:cubicBezTo>
                  <a:lnTo>
                    <a:pt x="203" y="126"/>
                  </a:lnTo>
                  <a:cubicBezTo>
                    <a:pt x="1" y="213"/>
                    <a:pt x="59" y="516"/>
                    <a:pt x="275" y="516"/>
                  </a:cubicBezTo>
                  <a:cubicBezTo>
                    <a:pt x="304" y="516"/>
                    <a:pt x="333" y="516"/>
                    <a:pt x="347" y="501"/>
                  </a:cubicBezTo>
                  <a:lnTo>
                    <a:pt x="621" y="400"/>
                  </a:lnTo>
                  <a:cubicBezTo>
                    <a:pt x="831" y="295"/>
                    <a:pt x="732" y="1"/>
                    <a:pt x="539" y="1"/>
                  </a:cubicBezTo>
                  <a:close/>
                </a:path>
              </a:pathLst>
            </a:custGeom>
            <a:solidFill>
              <a:srgbClr val="93A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" name="Google Shape;15614;p85"/>
            <p:cNvSpPr/>
            <p:nvPr/>
          </p:nvSpPr>
          <p:spPr>
            <a:xfrm>
              <a:off x="2373606" y="1727052"/>
              <a:ext cx="22859" cy="13920"/>
            </a:xfrm>
            <a:custGeom>
              <a:avLst/>
              <a:gdLst/>
              <a:ahLst/>
              <a:cxnLst/>
              <a:rect l="l" t="t" r="r" b="b"/>
              <a:pathLst>
                <a:path w="872" h="531" extrusionOk="0">
                  <a:moveTo>
                    <a:pt x="575" y="0"/>
                  </a:moveTo>
                  <a:cubicBezTo>
                    <a:pt x="544" y="0"/>
                    <a:pt x="511" y="8"/>
                    <a:pt x="477" y="25"/>
                  </a:cubicBezTo>
                  <a:lnTo>
                    <a:pt x="202" y="141"/>
                  </a:lnTo>
                  <a:cubicBezTo>
                    <a:pt x="0" y="213"/>
                    <a:pt x="58" y="516"/>
                    <a:pt x="289" y="530"/>
                  </a:cubicBezTo>
                  <a:cubicBezTo>
                    <a:pt x="303" y="530"/>
                    <a:pt x="332" y="516"/>
                    <a:pt x="361" y="516"/>
                  </a:cubicBezTo>
                  <a:lnTo>
                    <a:pt x="621" y="400"/>
                  </a:lnTo>
                  <a:cubicBezTo>
                    <a:pt x="871" y="325"/>
                    <a:pt x="774" y="0"/>
                    <a:pt x="575" y="0"/>
                  </a:cubicBezTo>
                  <a:close/>
                </a:path>
              </a:pathLst>
            </a:custGeom>
            <a:solidFill>
              <a:srgbClr val="93A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38" name="Google Shape;15615;p85"/>
          <p:cNvGrpSpPr/>
          <p:nvPr/>
        </p:nvGrpSpPr>
        <p:grpSpPr>
          <a:xfrm>
            <a:off x="4248147" y="1129607"/>
            <a:ext cx="312981" cy="352697"/>
            <a:chOff x="4236601" y="1512666"/>
            <a:chExt cx="312981" cy="352697"/>
          </a:xfrm>
        </p:grpSpPr>
        <p:sp>
          <p:nvSpPr>
            <p:cNvPr id="739" name="Google Shape;15616;p85"/>
            <p:cNvSpPr/>
            <p:nvPr/>
          </p:nvSpPr>
          <p:spPr>
            <a:xfrm>
              <a:off x="4236601" y="1512666"/>
              <a:ext cx="312981" cy="352697"/>
            </a:xfrm>
            <a:custGeom>
              <a:avLst/>
              <a:gdLst/>
              <a:ahLst/>
              <a:cxnLst/>
              <a:rect l="l" t="t" r="r" b="b"/>
              <a:pathLst>
                <a:path w="11939" h="13454" extrusionOk="0">
                  <a:moveTo>
                    <a:pt x="5969" y="0"/>
                  </a:moveTo>
                  <a:cubicBezTo>
                    <a:pt x="5933" y="0"/>
                    <a:pt x="5897" y="11"/>
                    <a:pt x="5861" y="33"/>
                  </a:cubicBezTo>
                  <a:cubicBezTo>
                    <a:pt x="5832" y="47"/>
                    <a:pt x="2743" y="1895"/>
                    <a:pt x="404" y="1895"/>
                  </a:cubicBezTo>
                  <a:cubicBezTo>
                    <a:pt x="303" y="1895"/>
                    <a:pt x="217" y="1967"/>
                    <a:pt x="202" y="2068"/>
                  </a:cubicBezTo>
                  <a:cubicBezTo>
                    <a:pt x="0" y="3656"/>
                    <a:pt x="58" y="5273"/>
                    <a:pt x="390" y="6846"/>
                  </a:cubicBezTo>
                  <a:cubicBezTo>
                    <a:pt x="650" y="8218"/>
                    <a:pt x="1198" y="9517"/>
                    <a:pt x="2007" y="10657"/>
                  </a:cubicBezTo>
                  <a:cubicBezTo>
                    <a:pt x="2988" y="11971"/>
                    <a:pt x="4345" y="12952"/>
                    <a:pt x="5919" y="13443"/>
                  </a:cubicBezTo>
                  <a:cubicBezTo>
                    <a:pt x="5933" y="13450"/>
                    <a:pt x="5951" y="13454"/>
                    <a:pt x="5971" y="13454"/>
                  </a:cubicBezTo>
                  <a:cubicBezTo>
                    <a:pt x="5991" y="13454"/>
                    <a:pt x="6012" y="13450"/>
                    <a:pt x="6034" y="13443"/>
                  </a:cubicBezTo>
                  <a:cubicBezTo>
                    <a:pt x="7608" y="12952"/>
                    <a:pt x="8964" y="11971"/>
                    <a:pt x="9946" y="10657"/>
                  </a:cubicBezTo>
                  <a:cubicBezTo>
                    <a:pt x="10754" y="9517"/>
                    <a:pt x="11303" y="8218"/>
                    <a:pt x="11563" y="6846"/>
                  </a:cubicBezTo>
                  <a:cubicBezTo>
                    <a:pt x="11880" y="5273"/>
                    <a:pt x="11938" y="3656"/>
                    <a:pt x="11736" y="2068"/>
                  </a:cubicBezTo>
                  <a:cubicBezTo>
                    <a:pt x="11722" y="1967"/>
                    <a:pt x="11635" y="1895"/>
                    <a:pt x="11534" y="1895"/>
                  </a:cubicBezTo>
                  <a:cubicBezTo>
                    <a:pt x="9195" y="1895"/>
                    <a:pt x="6106" y="47"/>
                    <a:pt x="6077" y="33"/>
                  </a:cubicBezTo>
                  <a:cubicBezTo>
                    <a:pt x="6041" y="11"/>
                    <a:pt x="6005" y="0"/>
                    <a:pt x="5969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" name="Google Shape;15617;p85"/>
            <p:cNvSpPr/>
            <p:nvPr/>
          </p:nvSpPr>
          <p:spPr>
            <a:xfrm>
              <a:off x="4383798" y="1561557"/>
              <a:ext cx="165784" cy="303806"/>
            </a:xfrm>
            <a:custGeom>
              <a:avLst/>
              <a:gdLst/>
              <a:ahLst/>
              <a:cxnLst/>
              <a:rect l="l" t="t" r="r" b="b"/>
              <a:pathLst>
                <a:path w="6324" h="11589" extrusionOk="0">
                  <a:moveTo>
                    <a:pt x="5385" y="1"/>
                  </a:moveTo>
                  <a:cubicBezTo>
                    <a:pt x="5573" y="1618"/>
                    <a:pt x="5500" y="3249"/>
                    <a:pt x="5183" y="4837"/>
                  </a:cubicBezTo>
                  <a:cubicBezTo>
                    <a:pt x="4909" y="6251"/>
                    <a:pt x="4331" y="7608"/>
                    <a:pt x="3494" y="8792"/>
                  </a:cubicBezTo>
                  <a:cubicBezTo>
                    <a:pt x="2599" y="10005"/>
                    <a:pt x="1401" y="10929"/>
                    <a:pt x="0" y="11477"/>
                  </a:cubicBezTo>
                  <a:cubicBezTo>
                    <a:pt x="87" y="11520"/>
                    <a:pt x="188" y="11549"/>
                    <a:pt x="289" y="11578"/>
                  </a:cubicBezTo>
                  <a:cubicBezTo>
                    <a:pt x="311" y="11585"/>
                    <a:pt x="332" y="11589"/>
                    <a:pt x="354" y="11589"/>
                  </a:cubicBezTo>
                  <a:cubicBezTo>
                    <a:pt x="376" y="11589"/>
                    <a:pt x="397" y="11585"/>
                    <a:pt x="419" y="11578"/>
                  </a:cubicBezTo>
                  <a:cubicBezTo>
                    <a:pt x="1978" y="11087"/>
                    <a:pt x="3349" y="10106"/>
                    <a:pt x="4317" y="8792"/>
                  </a:cubicBezTo>
                  <a:cubicBezTo>
                    <a:pt x="5125" y="7652"/>
                    <a:pt x="5674" y="6353"/>
                    <a:pt x="5948" y="4981"/>
                  </a:cubicBezTo>
                  <a:cubicBezTo>
                    <a:pt x="6265" y="3408"/>
                    <a:pt x="6323" y="1791"/>
                    <a:pt x="6121" y="203"/>
                  </a:cubicBezTo>
                  <a:cubicBezTo>
                    <a:pt x="6107" y="102"/>
                    <a:pt x="6020" y="30"/>
                    <a:pt x="5919" y="30"/>
                  </a:cubicBezTo>
                  <a:cubicBezTo>
                    <a:pt x="5746" y="30"/>
                    <a:pt x="5558" y="15"/>
                    <a:pt x="5385" y="1"/>
                  </a:cubicBezTo>
                  <a:close/>
                </a:path>
              </a:pathLst>
            </a:custGeom>
            <a:solidFill>
              <a:srgbClr val="5E74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" name="Google Shape;15618;p85"/>
            <p:cNvSpPr/>
            <p:nvPr/>
          </p:nvSpPr>
          <p:spPr>
            <a:xfrm>
              <a:off x="4267246" y="1546326"/>
              <a:ext cx="251664" cy="283856"/>
            </a:xfrm>
            <a:custGeom>
              <a:avLst/>
              <a:gdLst/>
              <a:ahLst/>
              <a:cxnLst/>
              <a:rect l="l" t="t" r="r" b="b"/>
              <a:pathLst>
                <a:path w="9600" h="10828" extrusionOk="0">
                  <a:moveTo>
                    <a:pt x="4798" y="1"/>
                  </a:moveTo>
                  <a:cubicBezTo>
                    <a:pt x="4764" y="1"/>
                    <a:pt x="4728" y="12"/>
                    <a:pt x="4692" y="33"/>
                  </a:cubicBezTo>
                  <a:cubicBezTo>
                    <a:pt x="4677" y="48"/>
                    <a:pt x="2209" y="1520"/>
                    <a:pt x="347" y="1520"/>
                  </a:cubicBezTo>
                  <a:cubicBezTo>
                    <a:pt x="260" y="1520"/>
                    <a:pt x="174" y="1592"/>
                    <a:pt x="159" y="1679"/>
                  </a:cubicBezTo>
                  <a:cubicBezTo>
                    <a:pt x="0" y="2964"/>
                    <a:pt x="44" y="4263"/>
                    <a:pt x="303" y="5519"/>
                  </a:cubicBezTo>
                  <a:cubicBezTo>
                    <a:pt x="506" y="6616"/>
                    <a:pt x="953" y="7670"/>
                    <a:pt x="1603" y="8579"/>
                  </a:cubicBezTo>
                  <a:cubicBezTo>
                    <a:pt x="2382" y="9633"/>
                    <a:pt x="3479" y="10427"/>
                    <a:pt x="4735" y="10817"/>
                  </a:cubicBezTo>
                  <a:cubicBezTo>
                    <a:pt x="4757" y="10824"/>
                    <a:pt x="4778" y="10827"/>
                    <a:pt x="4800" y="10827"/>
                  </a:cubicBezTo>
                  <a:cubicBezTo>
                    <a:pt x="4822" y="10827"/>
                    <a:pt x="4843" y="10824"/>
                    <a:pt x="4865" y="10817"/>
                  </a:cubicBezTo>
                  <a:cubicBezTo>
                    <a:pt x="6121" y="10427"/>
                    <a:pt x="7218" y="9633"/>
                    <a:pt x="7998" y="8579"/>
                  </a:cubicBezTo>
                  <a:cubicBezTo>
                    <a:pt x="8647" y="7670"/>
                    <a:pt x="9095" y="6616"/>
                    <a:pt x="9297" y="5519"/>
                  </a:cubicBezTo>
                  <a:cubicBezTo>
                    <a:pt x="9557" y="4263"/>
                    <a:pt x="9600" y="2964"/>
                    <a:pt x="9441" y="1679"/>
                  </a:cubicBezTo>
                  <a:cubicBezTo>
                    <a:pt x="9427" y="1592"/>
                    <a:pt x="9340" y="1520"/>
                    <a:pt x="9253" y="1520"/>
                  </a:cubicBezTo>
                  <a:cubicBezTo>
                    <a:pt x="7391" y="1520"/>
                    <a:pt x="4923" y="48"/>
                    <a:pt x="4894" y="33"/>
                  </a:cubicBezTo>
                  <a:cubicBezTo>
                    <a:pt x="4865" y="12"/>
                    <a:pt x="4833" y="1"/>
                    <a:pt x="4798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" name="Google Shape;15619;p85"/>
            <p:cNvSpPr/>
            <p:nvPr/>
          </p:nvSpPr>
          <p:spPr>
            <a:xfrm>
              <a:off x="4388726" y="1585019"/>
              <a:ext cx="130184" cy="245163"/>
            </a:xfrm>
            <a:custGeom>
              <a:avLst/>
              <a:gdLst/>
              <a:ahLst/>
              <a:cxnLst/>
              <a:rect l="l" t="t" r="r" b="b"/>
              <a:pathLst>
                <a:path w="4966" h="9352" extrusionOk="0">
                  <a:moveTo>
                    <a:pt x="4071" y="1"/>
                  </a:moveTo>
                  <a:cubicBezTo>
                    <a:pt x="4215" y="1315"/>
                    <a:pt x="4143" y="2643"/>
                    <a:pt x="3898" y="3927"/>
                  </a:cubicBezTo>
                  <a:cubicBezTo>
                    <a:pt x="3667" y="5126"/>
                    <a:pt x="3190" y="6251"/>
                    <a:pt x="2483" y="7248"/>
                  </a:cubicBezTo>
                  <a:cubicBezTo>
                    <a:pt x="1833" y="8128"/>
                    <a:pt x="982" y="8835"/>
                    <a:pt x="0" y="9312"/>
                  </a:cubicBezTo>
                  <a:lnTo>
                    <a:pt x="116" y="9341"/>
                  </a:lnTo>
                  <a:cubicBezTo>
                    <a:pt x="130" y="9348"/>
                    <a:pt x="148" y="9351"/>
                    <a:pt x="168" y="9351"/>
                  </a:cubicBezTo>
                  <a:cubicBezTo>
                    <a:pt x="188" y="9351"/>
                    <a:pt x="209" y="9348"/>
                    <a:pt x="231" y="9341"/>
                  </a:cubicBezTo>
                  <a:cubicBezTo>
                    <a:pt x="1487" y="8951"/>
                    <a:pt x="2584" y="8157"/>
                    <a:pt x="3364" y="7103"/>
                  </a:cubicBezTo>
                  <a:cubicBezTo>
                    <a:pt x="4013" y="6194"/>
                    <a:pt x="4461" y="5140"/>
                    <a:pt x="4677" y="4043"/>
                  </a:cubicBezTo>
                  <a:cubicBezTo>
                    <a:pt x="4923" y="2787"/>
                    <a:pt x="4966" y="1488"/>
                    <a:pt x="4807" y="203"/>
                  </a:cubicBezTo>
                  <a:cubicBezTo>
                    <a:pt x="4793" y="116"/>
                    <a:pt x="4706" y="44"/>
                    <a:pt x="4619" y="44"/>
                  </a:cubicBezTo>
                  <a:cubicBezTo>
                    <a:pt x="4432" y="44"/>
                    <a:pt x="4244" y="30"/>
                    <a:pt x="4071" y="1"/>
                  </a:cubicBez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" name="Google Shape;15620;p85"/>
            <p:cNvSpPr/>
            <p:nvPr/>
          </p:nvSpPr>
          <p:spPr>
            <a:xfrm>
              <a:off x="4330817" y="1674727"/>
              <a:ext cx="124521" cy="84019"/>
            </a:xfrm>
            <a:custGeom>
              <a:avLst/>
              <a:gdLst/>
              <a:ahLst/>
              <a:cxnLst/>
              <a:rect l="l" t="t" r="r" b="b"/>
              <a:pathLst>
                <a:path w="4750" h="3205" extrusionOk="0">
                  <a:moveTo>
                    <a:pt x="2382" y="0"/>
                  </a:moveTo>
                  <a:cubicBezTo>
                    <a:pt x="1083" y="15"/>
                    <a:pt x="0" y="1068"/>
                    <a:pt x="0" y="2295"/>
                  </a:cubicBezTo>
                  <a:lnTo>
                    <a:pt x="0" y="3003"/>
                  </a:lnTo>
                  <a:cubicBezTo>
                    <a:pt x="0" y="3104"/>
                    <a:pt x="87" y="3205"/>
                    <a:pt x="203" y="3205"/>
                  </a:cubicBezTo>
                  <a:lnTo>
                    <a:pt x="4562" y="3205"/>
                  </a:lnTo>
                  <a:cubicBezTo>
                    <a:pt x="4663" y="3205"/>
                    <a:pt x="4750" y="3104"/>
                    <a:pt x="4750" y="3003"/>
                  </a:cubicBezTo>
                  <a:lnTo>
                    <a:pt x="4750" y="2295"/>
                  </a:lnTo>
                  <a:cubicBezTo>
                    <a:pt x="4750" y="1068"/>
                    <a:pt x="3667" y="15"/>
                    <a:pt x="2382" y="0"/>
                  </a:cubicBezTo>
                  <a:close/>
                </a:path>
              </a:pathLst>
            </a:custGeom>
            <a:solidFill>
              <a:srgbClr val="778C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" name="Google Shape;15621;p85"/>
            <p:cNvSpPr/>
            <p:nvPr/>
          </p:nvSpPr>
          <p:spPr>
            <a:xfrm>
              <a:off x="4383798" y="1674727"/>
              <a:ext cx="71934" cy="84019"/>
            </a:xfrm>
            <a:custGeom>
              <a:avLst/>
              <a:gdLst/>
              <a:ahLst/>
              <a:cxnLst/>
              <a:rect l="l" t="t" r="r" b="b"/>
              <a:pathLst>
                <a:path w="2744" h="3205" extrusionOk="0">
                  <a:moveTo>
                    <a:pt x="361" y="0"/>
                  </a:moveTo>
                  <a:cubicBezTo>
                    <a:pt x="231" y="0"/>
                    <a:pt x="116" y="15"/>
                    <a:pt x="0" y="29"/>
                  </a:cubicBezTo>
                  <a:cubicBezTo>
                    <a:pt x="1112" y="217"/>
                    <a:pt x="2007" y="1184"/>
                    <a:pt x="2007" y="2310"/>
                  </a:cubicBezTo>
                  <a:lnTo>
                    <a:pt x="2007" y="3003"/>
                  </a:lnTo>
                  <a:cubicBezTo>
                    <a:pt x="2007" y="3118"/>
                    <a:pt x="1920" y="3205"/>
                    <a:pt x="1805" y="3205"/>
                  </a:cubicBezTo>
                  <a:lnTo>
                    <a:pt x="2541" y="3205"/>
                  </a:lnTo>
                  <a:cubicBezTo>
                    <a:pt x="2657" y="3205"/>
                    <a:pt x="2743" y="3118"/>
                    <a:pt x="2743" y="3003"/>
                  </a:cubicBezTo>
                  <a:lnTo>
                    <a:pt x="2743" y="2295"/>
                  </a:lnTo>
                  <a:cubicBezTo>
                    <a:pt x="2729" y="1068"/>
                    <a:pt x="1646" y="15"/>
                    <a:pt x="361" y="0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" name="Google Shape;15622;p85"/>
            <p:cNvSpPr/>
            <p:nvPr/>
          </p:nvSpPr>
          <p:spPr>
            <a:xfrm>
              <a:off x="4379263" y="1679917"/>
              <a:ext cx="27657" cy="16017"/>
            </a:xfrm>
            <a:custGeom>
              <a:avLst/>
              <a:gdLst/>
              <a:ahLst/>
              <a:cxnLst/>
              <a:rect l="l" t="t" r="r" b="b"/>
              <a:pathLst>
                <a:path w="1055" h="611" extrusionOk="0">
                  <a:moveTo>
                    <a:pt x="527" y="1"/>
                  </a:moveTo>
                  <a:cubicBezTo>
                    <a:pt x="350" y="1"/>
                    <a:pt x="173" y="26"/>
                    <a:pt x="0" y="76"/>
                  </a:cubicBezTo>
                  <a:lnTo>
                    <a:pt x="275" y="611"/>
                  </a:lnTo>
                  <a:lnTo>
                    <a:pt x="780" y="611"/>
                  </a:lnTo>
                  <a:lnTo>
                    <a:pt x="1054" y="76"/>
                  </a:lnTo>
                  <a:cubicBezTo>
                    <a:pt x="881" y="26"/>
                    <a:pt x="704" y="1"/>
                    <a:pt x="527" y="1"/>
                  </a:cubicBezTo>
                  <a:close/>
                </a:path>
              </a:pathLst>
            </a:custGeom>
            <a:solidFill>
              <a:srgbClr val="7B90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" name="Google Shape;15623;p85"/>
            <p:cNvSpPr/>
            <p:nvPr/>
          </p:nvSpPr>
          <p:spPr>
            <a:xfrm>
              <a:off x="4372814" y="1689486"/>
              <a:ext cx="40528" cy="58564"/>
            </a:xfrm>
            <a:custGeom>
              <a:avLst/>
              <a:gdLst/>
              <a:ahLst/>
              <a:cxnLst/>
              <a:rect l="l" t="t" r="r" b="b"/>
              <a:pathLst>
                <a:path w="1546" h="2234" extrusionOk="0">
                  <a:moveTo>
                    <a:pt x="521" y="0"/>
                  </a:moveTo>
                  <a:cubicBezTo>
                    <a:pt x="419" y="15"/>
                    <a:pt x="333" y="72"/>
                    <a:pt x="318" y="173"/>
                  </a:cubicBezTo>
                  <a:lnTo>
                    <a:pt x="30" y="1473"/>
                  </a:lnTo>
                  <a:cubicBezTo>
                    <a:pt x="1" y="1545"/>
                    <a:pt x="30" y="1617"/>
                    <a:pt x="87" y="1675"/>
                  </a:cubicBezTo>
                  <a:lnTo>
                    <a:pt x="636" y="2180"/>
                  </a:lnTo>
                  <a:cubicBezTo>
                    <a:pt x="679" y="2216"/>
                    <a:pt x="730" y="2234"/>
                    <a:pt x="780" y="2234"/>
                  </a:cubicBezTo>
                  <a:cubicBezTo>
                    <a:pt x="831" y="2234"/>
                    <a:pt x="881" y="2216"/>
                    <a:pt x="925" y="2180"/>
                  </a:cubicBezTo>
                  <a:lnTo>
                    <a:pt x="1473" y="1675"/>
                  </a:lnTo>
                  <a:cubicBezTo>
                    <a:pt x="1517" y="1617"/>
                    <a:pt x="1545" y="1545"/>
                    <a:pt x="1531" y="1473"/>
                  </a:cubicBezTo>
                  <a:lnTo>
                    <a:pt x="1228" y="173"/>
                  </a:lnTo>
                  <a:cubicBezTo>
                    <a:pt x="1213" y="72"/>
                    <a:pt x="1127" y="15"/>
                    <a:pt x="1040" y="0"/>
                  </a:cubicBezTo>
                  <a:close/>
                </a:path>
              </a:pathLst>
            </a:custGeom>
            <a:solidFill>
              <a:srgbClr val="8EA0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" name="Google Shape;15624;p85"/>
            <p:cNvSpPr/>
            <p:nvPr/>
          </p:nvSpPr>
          <p:spPr>
            <a:xfrm>
              <a:off x="4383431" y="1689486"/>
              <a:ext cx="29911" cy="58564"/>
            </a:xfrm>
            <a:custGeom>
              <a:avLst/>
              <a:gdLst/>
              <a:ahLst/>
              <a:cxnLst/>
              <a:rect l="l" t="t" r="r" b="b"/>
              <a:pathLst>
                <a:path w="1141" h="2234" extrusionOk="0">
                  <a:moveTo>
                    <a:pt x="346" y="0"/>
                  </a:moveTo>
                  <a:lnTo>
                    <a:pt x="217" y="246"/>
                  </a:lnTo>
                  <a:lnTo>
                    <a:pt x="505" y="1501"/>
                  </a:lnTo>
                  <a:lnTo>
                    <a:pt x="0" y="1978"/>
                  </a:lnTo>
                  <a:lnTo>
                    <a:pt x="231" y="2180"/>
                  </a:lnTo>
                  <a:cubicBezTo>
                    <a:pt x="274" y="2216"/>
                    <a:pt x="325" y="2234"/>
                    <a:pt x="374" y="2234"/>
                  </a:cubicBezTo>
                  <a:cubicBezTo>
                    <a:pt x="422" y="2234"/>
                    <a:pt x="469" y="2216"/>
                    <a:pt x="505" y="2180"/>
                  </a:cubicBezTo>
                  <a:lnTo>
                    <a:pt x="1068" y="1675"/>
                  </a:lnTo>
                  <a:cubicBezTo>
                    <a:pt x="1112" y="1617"/>
                    <a:pt x="1140" y="1545"/>
                    <a:pt x="1126" y="1473"/>
                  </a:cubicBezTo>
                  <a:lnTo>
                    <a:pt x="823" y="173"/>
                  </a:lnTo>
                  <a:cubicBezTo>
                    <a:pt x="808" y="72"/>
                    <a:pt x="722" y="15"/>
                    <a:pt x="635" y="0"/>
                  </a:cubicBezTo>
                  <a:close/>
                </a:path>
              </a:pathLst>
            </a:custGeom>
            <a:solidFill>
              <a:srgbClr val="7B90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" name="Google Shape;15625;p85"/>
            <p:cNvSpPr/>
            <p:nvPr/>
          </p:nvSpPr>
          <p:spPr>
            <a:xfrm>
              <a:off x="4372054" y="1674727"/>
              <a:ext cx="42416" cy="21208"/>
            </a:xfrm>
            <a:custGeom>
              <a:avLst/>
              <a:gdLst/>
              <a:ahLst/>
              <a:cxnLst/>
              <a:rect l="l" t="t" r="r" b="b"/>
              <a:pathLst>
                <a:path w="1618" h="809" extrusionOk="0">
                  <a:moveTo>
                    <a:pt x="809" y="0"/>
                  </a:moveTo>
                  <a:cubicBezTo>
                    <a:pt x="535" y="0"/>
                    <a:pt x="246" y="58"/>
                    <a:pt x="1" y="144"/>
                  </a:cubicBezTo>
                  <a:lnTo>
                    <a:pt x="333" y="809"/>
                  </a:lnTo>
                  <a:lnTo>
                    <a:pt x="1286" y="809"/>
                  </a:lnTo>
                  <a:lnTo>
                    <a:pt x="1618" y="144"/>
                  </a:lnTo>
                  <a:cubicBezTo>
                    <a:pt x="1358" y="43"/>
                    <a:pt x="1084" y="0"/>
                    <a:pt x="809" y="0"/>
                  </a:cubicBezTo>
                  <a:close/>
                </a:path>
              </a:pathLst>
            </a:custGeom>
            <a:solidFill>
              <a:srgbClr val="7B90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" name="Google Shape;15626;p85"/>
            <p:cNvSpPr/>
            <p:nvPr/>
          </p:nvSpPr>
          <p:spPr>
            <a:xfrm>
              <a:off x="4389460" y="1675094"/>
              <a:ext cx="24642" cy="20841"/>
            </a:xfrm>
            <a:custGeom>
              <a:avLst/>
              <a:gdLst/>
              <a:ahLst/>
              <a:cxnLst/>
              <a:rect l="l" t="t" r="r" b="b"/>
              <a:pathLst>
                <a:path w="940" h="795" extrusionOk="0">
                  <a:moveTo>
                    <a:pt x="405" y="1"/>
                  </a:moveTo>
                  <a:lnTo>
                    <a:pt x="1" y="795"/>
                  </a:lnTo>
                  <a:lnTo>
                    <a:pt x="607" y="795"/>
                  </a:lnTo>
                  <a:lnTo>
                    <a:pt x="939" y="130"/>
                  </a:lnTo>
                  <a:cubicBezTo>
                    <a:pt x="766" y="58"/>
                    <a:pt x="578" y="15"/>
                    <a:pt x="405" y="1"/>
                  </a:cubicBezTo>
                  <a:close/>
                </a:path>
              </a:pathLst>
            </a:custGeom>
            <a:solidFill>
              <a:srgbClr val="6B82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" name="Google Shape;15627;p85"/>
            <p:cNvSpPr/>
            <p:nvPr/>
          </p:nvSpPr>
          <p:spPr>
            <a:xfrm>
              <a:off x="4360703" y="1596396"/>
              <a:ext cx="64751" cy="88947"/>
            </a:xfrm>
            <a:custGeom>
              <a:avLst/>
              <a:gdLst/>
              <a:ahLst/>
              <a:cxnLst/>
              <a:rect l="l" t="t" r="r" b="b"/>
              <a:pathLst>
                <a:path w="2470" h="3393" extrusionOk="0">
                  <a:moveTo>
                    <a:pt x="1242" y="0"/>
                  </a:moveTo>
                  <a:cubicBezTo>
                    <a:pt x="549" y="0"/>
                    <a:pt x="1" y="563"/>
                    <a:pt x="1" y="1241"/>
                  </a:cubicBezTo>
                  <a:lnTo>
                    <a:pt x="1" y="2151"/>
                  </a:lnTo>
                  <a:cubicBezTo>
                    <a:pt x="1" y="2829"/>
                    <a:pt x="549" y="3392"/>
                    <a:pt x="1242" y="3392"/>
                  </a:cubicBezTo>
                  <a:cubicBezTo>
                    <a:pt x="1921" y="3378"/>
                    <a:pt x="2469" y="2829"/>
                    <a:pt x="2469" y="2136"/>
                  </a:cubicBezTo>
                  <a:lnTo>
                    <a:pt x="2469" y="1241"/>
                  </a:lnTo>
                  <a:cubicBezTo>
                    <a:pt x="2469" y="563"/>
                    <a:pt x="1921" y="14"/>
                    <a:pt x="1242" y="0"/>
                  </a:cubicBezTo>
                  <a:close/>
                </a:path>
              </a:pathLst>
            </a:custGeom>
            <a:solidFill>
              <a:srgbClr val="E5EB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" name="Google Shape;15628;p85"/>
            <p:cNvSpPr/>
            <p:nvPr/>
          </p:nvSpPr>
          <p:spPr>
            <a:xfrm>
              <a:off x="4383431" y="1596396"/>
              <a:ext cx="42023" cy="88947"/>
            </a:xfrm>
            <a:custGeom>
              <a:avLst/>
              <a:gdLst/>
              <a:ahLst/>
              <a:cxnLst/>
              <a:rect l="l" t="t" r="r" b="b"/>
              <a:pathLst>
                <a:path w="1603" h="3393" extrusionOk="0">
                  <a:moveTo>
                    <a:pt x="375" y="0"/>
                  </a:moveTo>
                  <a:cubicBezTo>
                    <a:pt x="245" y="0"/>
                    <a:pt x="130" y="29"/>
                    <a:pt x="14" y="58"/>
                  </a:cubicBezTo>
                  <a:cubicBezTo>
                    <a:pt x="520" y="217"/>
                    <a:pt x="881" y="707"/>
                    <a:pt x="881" y="1241"/>
                  </a:cubicBezTo>
                  <a:lnTo>
                    <a:pt x="881" y="2151"/>
                  </a:lnTo>
                  <a:cubicBezTo>
                    <a:pt x="881" y="2685"/>
                    <a:pt x="520" y="3176"/>
                    <a:pt x="0" y="3335"/>
                  </a:cubicBezTo>
                  <a:cubicBezTo>
                    <a:pt x="116" y="3363"/>
                    <a:pt x="245" y="3392"/>
                    <a:pt x="361" y="3392"/>
                  </a:cubicBezTo>
                  <a:cubicBezTo>
                    <a:pt x="1054" y="3378"/>
                    <a:pt x="1602" y="2829"/>
                    <a:pt x="1602" y="2136"/>
                  </a:cubicBezTo>
                  <a:lnTo>
                    <a:pt x="1602" y="1241"/>
                  </a:lnTo>
                  <a:cubicBezTo>
                    <a:pt x="1602" y="563"/>
                    <a:pt x="1054" y="14"/>
                    <a:pt x="375" y="0"/>
                  </a:cubicBezTo>
                  <a:close/>
                </a:path>
              </a:pathLst>
            </a:custGeom>
            <a:solidFill>
              <a:srgbClr val="B3C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" name="Google Shape;15629;p85"/>
            <p:cNvSpPr/>
            <p:nvPr/>
          </p:nvSpPr>
          <p:spPr>
            <a:xfrm>
              <a:off x="4360336" y="1597891"/>
              <a:ext cx="65118" cy="42783"/>
            </a:xfrm>
            <a:custGeom>
              <a:avLst/>
              <a:gdLst/>
              <a:ahLst/>
              <a:cxnLst/>
              <a:rect l="l" t="t" r="r" b="b"/>
              <a:pathLst>
                <a:path w="2484" h="1632" extrusionOk="0">
                  <a:moveTo>
                    <a:pt x="1242" y="1"/>
                  </a:moveTo>
                  <a:cubicBezTo>
                    <a:pt x="578" y="1"/>
                    <a:pt x="29" y="520"/>
                    <a:pt x="0" y="1184"/>
                  </a:cubicBezTo>
                  <a:lnTo>
                    <a:pt x="0" y="1632"/>
                  </a:lnTo>
                  <a:lnTo>
                    <a:pt x="203" y="1632"/>
                  </a:lnTo>
                  <a:cubicBezTo>
                    <a:pt x="1112" y="1632"/>
                    <a:pt x="1444" y="1026"/>
                    <a:pt x="1444" y="1026"/>
                  </a:cubicBezTo>
                  <a:cubicBezTo>
                    <a:pt x="1444" y="1026"/>
                    <a:pt x="1675" y="1632"/>
                    <a:pt x="2281" y="1632"/>
                  </a:cubicBezTo>
                  <a:lnTo>
                    <a:pt x="2483" y="1632"/>
                  </a:lnTo>
                  <a:lnTo>
                    <a:pt x="2483" y="1184"/>
                  </a:lnTo>
                  <a:cubicBezTo>
                    <a:pt x="2454" y="520"/>
                    <a:pt x="1906" y="1"/>
                    <a:pt x="1242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53" name="Google Shape;15630;p85"/>
          <p:cNvGrpSpPr/>
          <p:nvPr/>
        </p:nvGrpSpPr>
        <p:grpSpPr>
          <a:xfrm>
            <a:off x="861221" y="2964657"/>
            <a:ext cx="346300" cy="375818"/>
            <a:chOff x="849675" y="3347716"/>
            <a:chExt cx="346300" cy="375818"/>
          </a:xfrm>
        </p:grpSpPr>
        <p:sp>
          <p:nvSpPr>
            <p:cNvPr id="754" name="Google Shape;15631;p85"/>
            <p:cNvSpPr/>
            <p:nvPr/>
          </p:nvSpPr>
          <p:spPr>
            <a:xfrm>
              <a:off x="880714" y="3347716"/>
              <a:ext cx="315262" cy="314895"/>
            </a:xfrm>
            <a:custGeom>
              <a:avLst/>
              <a:gdLst/>
              <a:ahLst/>
              <a:cxnLst/>
              <a:rect l="l" t="t" r="r" b="b"/>
              <a:pathLst>
                <a:path w="12026" h="12012" extrusionOk="0">
                  <a:moveTo>
                    <a:pt x="6006" y="1"/>
                  </a:moveTo>
                  <a:cubicBezTo>
                    <a:pt x="2685" y="1"/>
                    <a:pt x="0" y="2686"/>
                    <a:pt x="0" y="6006"/>
                  </a:cubicBezTo>
                  <a:cubicBezTo>
                    <a:pt x="0" y="9326"/>
                    <a:pt x="2685" y="12011"/>
                    <a:pt x="6006" y="12011"/>
                  </a:cubicBezTo>
                  <a:cubicBezTo>
                    <a:pt x="9326" y="12011"/>
                    <a:pt x="12025" y="9326"/>
                    <a:pt x="12025" y="6006"/>
                  </a:cubicBezTo>
                  <a:cubicBezTo>
                    <a:pt x="12025" y="2686"/>
                    <a:pt x="9326" y="1"/>
                    <a:pt x="6006" y="1"/>
                  </a:cubicBezTo>
                  <a:close/>
                </a:path>
              </a:pathLst>
            </a:custGeom>
            <a:solidFill>
              <a:srgbClr val="D3DC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" name="Google Shape;15632;p85"/>
            <p:cNvSpPr/>
            <p:nvPr/>
          </p:nvSpPr>
          <p:spPr>
            <a:xfrm>
              <a:off x="849675" y="3351124"/>
              <a:ext cx="299742" cy="311801"/>
            </a:xfrm>
            <a:custGeom>
              <a:avLst/>
              <a:gdLst/>
              <a:ahLst/>
              <a:cxnLst/>
              <a:rect l="l" t="t" r="r" b="b"/>
              <a:pathLst>
                <a:path w="11434" h="11894" extrusionOk="0">
                  <a:moveTo>
                    <a:pt x="5963" y="1"/>
                  </a:moveTo>
                  <a:cubicBezTo>
                    <a:pt x="2036" y="809"/>
                    <a:pt x="1" y="5183"/>
                    <a:pt x="1906" y="8720"/>
                  </a:cubicBezTo>
                  <a:cubicBezTo>
                    <a:pt x="3009" y="10790"/>
                    <a:pt x="5092" y="11894"/>
                    <a:pt x="7205" y="11894"/>
                  </a:cubicBezTo>
                  <a:cubicBezTo>
                    <a:pt x="8716" y="11894"/>
                    <a:pt x="10242" y="11329"/>
                    <a:pt x="11434" y="10149"/>
                  </a:cubicBezTo>
                  <a:lnTo>
                    <a:pt x="11434" y="10149"/>
                  </a:lnTo>
                  <a:cubicBezTo>
                    <a:pt x="11029" y="10221"/>
                    <a:pt x="10611" y="10264"/>
                    <a:pt x="10207" y="10264"/>
                  </a:cubicBezTo>
                  <a:cubicBezTo>
                    <a:pt x="7767" y="10264"/>
                    <a:pt x="5573" y="8806"/>
                    <a:pt x="4649" y="6554"/>
                  </a:cubicBezTo>
                  <a:cubicBezTo>
                    <a:pt x="3711" y="4303"/>
                    <a:pt x="4245" y="1704"/>
                    <a:pt x="596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" name="Google Shape;15633;p85"/>
            <p:cNvSpPr/>
            <p:nvPr/>
          </p:nvSpPr>
          <p:spPr>
            <a:xfrm>
              <a:off x="881081" y="3347716"/>
              <a:ext cx="314501" cy="314895"/>
            </a:xfrm>
            <a:custGeom>
              <a:avLst/>
              <a:gdLst/>
              <a:ahLst/>
              <a:cxnLst/>
              <a:rect l="l" t="t" r="r" b="b"/>
              <a:pathLst>
                <a:path w="11997" h="12012" extrusionOk="0">
                  <a:moveTo>
                    <a:pt x="5775" y="15"/>
                  </a:moveTo>
                  <a:lnTo>
                    <a:pt x="5775" y="2542"/>
                  </a:lnTo>
                  <a:lnTo>
                    <a:pt x="2975" y="2542"/>
                  </a:lnTo>
                  <a:cubicBezTo>
                    <a:pt x="3610" y="1098"/>
                    <a:pt x="4620" y="131"/>
                    <a:pt x="5761" y="15"/>
                  </a:cubicBezTo>
                  <a:close/>
                  <a:moveTo>
                    <a:pt x="6222" y="15"/>
                  </a:moveTo>
                  <a:cubicBezTo>
                    <a:pt x="7377" y="131"/>
                    <a:pt x="8388" y="1098"/>
                    <a:pt x="9023" y="2542"/>
                  </a:cubicBezTo>
                  <a:lnTo>
                    <a:pt x="6222" y="2542"/>
                  </a:lnTo>
                  <a:lnTo>
                    <a:pt x="6222" y="15"/>
                  </a:lnTo>
                  <a:close/>
                  <a:moveTo>
                    <a:pt x="5761" y="3003"/>
                  </a:moveTo>
                  <a:lnTo>
                    <a:pt x="5761" y="5775"/>
                  </a:lnTo>
                  <a:lnTo>
                    <a:pt x="2310" y="5775"/>
                  </a:lnTo>
                  <a:cubicBezTo>
                    <a:pt x="2325" y="4837"/>
                    <a:pt x="2484" y="3898"/>
                    <a:pt x="2801" y="3003"/>
                  </a:cubicBezTo>
                  <a:close/>
                  <a:moveTo>
                    <a:pt x="9196" y="3003"/>
                  </a:moveTo>
                  <a:cubicBezTo>
                    <a:pt x="9514" y="3898"/>
                    <a:pt x="9673" y="4837"/>
                    <a:pt x="9687" y="5775"/>
                  </a:cubicBezTo>
                  <a:lnTo>
                    <a:pt x="6222" y="5775"/>
                  </a:lnTo>
                  <a:lnTo>
                    <a:pt x="6222" y="3003"/>
                  </a:lnTo>
                  <a:close/>
                  <a:moveTo>
                    <a:pt x="5761" y="6237"/>
                  </a:moveTo>
                  <a:lnTo>
                    <a:pt x="5761" y="9009"/>
                  </a:lnTo>
                  <a:lnTo>
                    <a:pt x="2801" y="9009"/>
                  </a:lnTo>
                  <a:cubicBezTo>
                    <a:pt x="2484" y="8114"/>
                    <a:pt x="2325" y="7190"/>
                    <a:pt x="2310" y="6237"/>
                  </a:cubicBezTo>
                  <a:close/>
                  <a:moveTo>
                    <a:pt x="9687" y="6237"/>
                  </a:moveTo>
                  <a:cubicBezTo>
                    <a:pt x="9673" y="7190"/>
                    <a:pt x="9514" y="8114"/>
                    <a:pt x="9196" y="9009"/>
                  </a:cubicBezTo>
                  <a:lnTo>
                    <a:pt x="6222" y="9009"/>
                  </a:lnTo>
                  <a:lnTo>
                    <a:pt x="6222" y="6237"/>
                  </a:lnTo>
                  <a:close/>
                  <a:moveTo>
                    <a:pt x="5761" y="9470"/>
                  </a:moveTo>
                  <a:lnTo>
                    <a:pt x="5761" y="11997"/>
                  </a:lnTo>
                  <a:cubicBezTo>
                    <a:pt x="4620" y="11896"/>
                    <a:pt x="3610" y="10914"/>
                    <a:pt x="2975" y="9470"/>
                  </a:cubicBezTo>
                  <a:close/>
                  <a:moveTo>
                    <a:pt x="5761" y="1"/>
                  </a:moveTo>
                  <a:cubicBezTo>
                    <a:pt x="5154" y="30"/>
                    <a:pt x="4562" y="145"/>
                    <a:pt x="3985" y="347"/>
                  </a:cubicBezTo>
                  <a:cubicBezTo>
                    <a:pt x="3321" y="954"/>
                    <a:pt x="2816" y="1704"/>
                    <a:pt x="2484" y="2542"/>
                  </a:cubicBezTo>
                  <a:lnTo>
                    <a:pt x="1098" y="2542"/>
                  </a:lnTo>
                  <a:cubicBezTo>
                    <a:pt x="982" y="2686"/>
                    <a:pt x="881" y="2845"/>
                    <a:pt x="795" y="3003"/>
                  </a:cubicBezTo>
                  <a:lnTo>
                    <a:pt x="2310" y="3003"/>
                  </a:lnTo>
                  <a:cubicBezTo>
                    <a:pt x="2022" y="3898"/>
                    <a:pt x="1863" y="4837"/>
                    <a:pt x="1849" y="5775"/>
                  </a:cubicBezTo>
                  <a:lnTo>
                    <a:pt x="1" y="5775"/>
                  </a:lnTo>
                  <a:lnTo>
                    <a:pt x="1" y="6006"/>
                  </a:lnTo>
                  <a:lnTo>
                    <a:pt x="1" y="6237"/>
                  </a:lnTo>
                  <a:lnTo>
                    <a:pt x="1849" y="6237"/>
                  </a:lnTo>
                  <a:cubicBezTo>
                    <a:pt x="1863" y="7175"/>
                    <a:pt x="2022" y="8114"/>
                    <a:pt x="2310" y="9009"/>
                  </a:cubicBezTo>
                  <a:lnTo>
                    <a:pt x="795" y="9009"/>
                  </a:lnTo>
                  <a:cubicBezTo>
                    <a:pt x="881" y="9167"/>
                    <a:pt x="982" y="9326"/>
                    <a:pt x="1083" y="9470"/>
                  </a:cubicBezTo>
                  <a:lnTo>
                    <a:pt x="2484" y="9470"/>
                  </a:lnTo>
                  <a:cubicBezTo>
                    <a:pt x="2816" y="10308"/>
                    <a:pt x="3321" y="11058"/>
                    <a:pt x="3985" y="11665"/>
                  </a:cubicBezTo>
                  <a:cubicBezTo>
                    <a:pt x="4562" y="11867"/>
                    <a:pt x="5154" y="11982"/>
                    <a:pt x="5761" y="12011"/>
                  </a:cubicBezTo>
                  <a:lnTo>
                    <a:pt x="6222" y="12011"/>
                  </a:lnTo>
                  <a:lnTo>
                    <a:pt x="6222" y="11997"/>
                  </a:lnTo>
                  <a:lnTo>
                    <a:pt x="6222" y="9470"/>
                  </a:lnTo>
                  <a:lnTo>
                    <a:pt x="9023" y="9470"/>
                  </a:lnTo>
                  <a:cubicBezTo>
                    <a:pt x="8388" y="10914"/>
                    <a:pt x="7377" y="11896"/>
                    <a:pt x="6222" y="12011"/>
                  </a:cubicBezTo>
                  <a:cubicBezTo>
                    <a:pt x="6829" y="11982"/>
                    <a:pt x="7435" y="11867"/>
                    <a:pt x="8012" y="11665"/>
                  </a:cubicBezTo>
                  <a:cubicBezTo>
                    <a:pt x="8677" y="11058"/>
                    <a:pt x="9182" y="10308"/>
                    <a:pt x="9514" y="9470"/>
                  </a:cubicBezTo>
                  <a:lnTo>
                    <a:pt x="10900" y="9470"/>
                  </a:lnTo>
                  <a:cubicBezTo>
                    <a:pt x="11015" y="9326"/>
                    <a:pt x="11116" y="9167"/>
                    <a:pt x="11203" y="9009"/>
                  </a:cubicBezTo>
                  <a:lnTo>
                    <a:pt x="9687" y="9009"/>
                  </a:lnTo>
                  <a:cubicBezTo>
                    <a:pt x="9976" y="8114"/>
                    <a:pt x="10135" y="7175"/>
                    <a:pt x="10163" y="6237"/>
                  </a:cubicBezTo>
                  <a:lnTo>
                    <a:pt x="11997" y="6237"/>
                  </a:lnTo>
                  <a:lnTo>
                    <a:pt x="11997" y="6006"/>
                  </a:lnTo>
                  <a:lnTo>
                    <a:pt x="11997" y="5775"/>
                  </a:lnTo>
                  <a:lnTo>
                    <a:pt x="10163" y="5775"/>
                  </a:lnTo>
                  <a:cubicBezTo>
                    <a:pt x="10135" y="4837"/>
                    <a:pt x="9976" y="3898"/>
                    <a:pt x="9687" y="3003"/>
                  </a:cubicBezTo>
                  <a:lnTo>
                    <a:pt x="11203" y="3003"/>
                  </a:lnTo>
                  <a:cubicBezTo>
                    <a:pt x="11102" y="2845"/>
                    <a:pt x="11001" y="2700"/>
                    <a:pt x="10900" y="2542"/>
                  </a:cubicBezTo>
                  <a:lnTo>
                    <a:pt x="9514" y="2542"/>
                  </a:lnTo>
                  <a:cubicBezTo>
                    <a:pt x="9182" y="1704"/>
                    <a:pt x="8677" y="954"/>
                    <a:pt x="8012" y="347"/>
                  </a:cubicBezTo>
                  <a:cubicBezTo>
                    <a:pt x="7435" y="145"/>
                    <a:pt x="6829" y="30"/>
                    <a:pt x="6222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" name="Google Shape;15634;p85"/>
            <p:cNvSpPr/>
            <p:nvPr/>
          </p:nvSpPr>
          <p:spPr>
            <a:xfrm>
              <a:off x="881081" y="3351124"/>
              <a:ext cx="237298" cy="311487"/>
            </a:xfrm>
            <a:custGeom>
              <a:avLst/>
              <a:gdLst/>
              <a:ahLst/>
              <a:cxnLst/>
              <a:rect l="l" t="t" r="r" b="b"/>
              <a:pathLst>
                <a:path w="9052" h="11882" extrusionOk="0">
                  <a:moveTo>
                    <a:pt x="8532" y="10250"/>
                  </a:moveTo>
                  <a:cubicBezTo>
                    <a:pt x="7927" y="11187"/>
                    <a:pt x="7120" y="11778"/>
                    <a:pt x="6241" y="11881"/>
                  </a:cubicBezTo>
                  <a:lnTo>
                    <a:pt x="6241" y="11881"/>
                  </a:lnTo>
                  <a:cubicBezTo>
                    <a:pt x="6841" y="11864"/>
                    <a:pt x="7441" y="11749"/>
                    <a:pt x="8012" y="11549"/>
                  </a:cubicBezTo>
                  <a:cubicBezTo>
                    <a:pt x="8417" y="11174"/>
                    <a:pt x="8778" y="10755"/>
                    <a:pt x="9052" y="10279"/>
                  </a:cubicBezTo>
                  <a:lnTo>
                    <a:pt x="9009" y="10264"/>
                  </a:lnTo>
                  <a:cubicBezTo>
                    <a:pt x="8850" y="10264"/>
                    <a:pt x="8691" y="10264"/>
                    <a:pt x="8532" y="10250"/>
                  </a:cubicBezTo>
                  <a:close/>
                  <a:moveTo>
                    <a:pt x="4765" y="1"/>
                  </a:moveTo>
                  <a:cubicBezTo>
                    <a:pt x="4505" y="59"/>
                    <a:pt x="4245" y="131"/>
                    <a:pt x="3985" y="217"/>
                  </a:cubicBezTo>
                  <a:cubicBezTo>
                    <a:pt x="3321" y="824"/>
                    <a:pt x="2816" y="1574"/>
                    <a:pt x="2484" y="2412"/>
                  </a:cubicBezTo>
                  <a:lnTo>
                    <a:pt x="1098" y="2412"/>
                  </a:lnTo>
                  <a:cubicBezTo>
                    <a:pt x="982" y="2570"/>
                    <a:pt x="881" y="2715"/>
                    <a:pt x="795" y="2873"/>
                  </a:cubicBezTo>
                  <a:lnTo>
                    <a:pt x="2310" y="2873"/>
                  </a:lnTo>
                  <a:cubicBezTo>
                    <a:pt x="2022" y="3768"/>
                    <a:pt x="1863" y="4707"/>
                    <a:pt x="1849" y="5645"/>
                  </a:cubicBezTo>
                  <a:lnTo>
                    <a:pt x="1" y="5645"/>
                  </a:lnTo>
                  <a:lnTo>
                    <a:pt x="1" y="5876"/>
                  </a:lnTo>
                  <a:lnTo>
                    <a:pt x="1" y="6107"/>
                  </a:lnTo>
                  <a:lnTo>
                    <a:pt x="1849" y="6107"/>
                  </a:lnTo>
                  <a:cubicBezTo>
                    <a:pt x="1863" y="7060"/>
                    <a:pt x="2022" y="7984"/>
                    <a:pt x="2310" y="8893"/>
                  </a:cubicBezTo>
                  <a:lnTo>
                    <a:pt x="795" y="8893"/>
                  </a:lnTo>
                  <a:cubicBezTo>
                    <a:pt x="881" y="9037"/>
                    <a:pt x="982" y="9196"/>
                    <a:pt x="1083" y="9355"/>
                  </a:cubicBezTo>
                  <a:lnTo>
                    <a:pt x="2484" y="9355"/>
                  </a:lnTo>
                  <a:cubicBezTo>
                    <a:pt x="2816" y="10192"/>
                    <a:pt x="3321" y="10943"/>
                    <a:pt x="3985" y="11549"/>
                  </a:cubicBezTo>
                  <a:cubicBezTo>
                    <a:pt x="4562" y="11751"/>
                    <a:pt x="5154" y="11867"/>
                    <a:pt x="5761" y="11881"/>
                  </a:cubicBezTo>
                  <a:lnTo>
                    <a:pt x="5775" y="11881"/>
                  </a:lnTo>
                  <a:cubicBezTo>
                    <a:pt x="4620" y="11766"/>
                    <a:pt x="3610" y="10798"/>
                    <a:pt x="2989" y="9355"/>
                  </a:cubicBezTo>
                  <a:lnTo>
                    <a:pt x="5761" y="9355"/>
                  </a:lnTo>
                  <a:lnTo>
                    <a:pt x="5775" y="11881"/>
                  </a:lnTo>
                  <a:lnTo>
                    <a:pt x="6222" y="11881"/>
                  </a:lnTo>
                  <a:cubicBezTo>
                    <a:pt x="6227" y="11881"/>
                    <a:pt x="6232" y="11881"/>
                    <a:pt x="6237" y="11881"/>
                  </a:cubicBezTo>
                  <a:lnTo>
                    <a:pt x="6237" y="11881"/>
                  </a:lnTo>
                  <a:lnTo>
                    <a:pt x="6237" y="11881"/>
                  </a:lnTo>
                  <a:cubicBezTo>
                    <a:pt x="6238" y="11881"/>
                    <a:pt x="6240" y="11881"/>
                    <a:pt x="6241" y="11881"/>
                  </a:cubicBezTo>
                  <a:lnTo>
                    <a:pt x="6241" y="11881"/>
                  </a:lnTo>
                  <a:cubicBezTo>
                    <a:pt x="6240" y="11881"/>
                    <a:pt x="6238" y="11881"/>
                    <a:pt x="6237" y="11881"/>
                  </a:cubicBezTo>
                  <a:lnTo>
                    <a:pt x="6237" y="11881"/>
                  </a:lnTo>
                  <a:lnTo>
                    <a:pt x="6237" y="9586"/>
                  </a:lnTo>
                  <a:cubicBezTo>
                    <a:pt x="5847" y="9398"/>
                    <a:pt x="5486" y="9153"/>
                    <a:pt x="5169" y="8879"/>
                  </a:cubicBezTo>
                  <a:lnTo>
                    <a:pt x="2801" y="8879"/>
                  </a:lnTo>
                  <a:cubicBezTo>
                    <a:pt x="2484" y="7998"/>
                    <a:pt x="2325" y="7060"/>
                    <a:pt x="2296" y="6107"/>
                  </a:cubicBezTo>
                  <a:lnTo>
                    <a:pt x="3278" y="6107"/>
                  </a:lnTo>
                  <a:cubicBezTo>
                    <a:pt x="3234" y="5963"/>
                    <a:pt x="3191" y="5804"/>
                    <a:pt x="3162" y="5645"/>
                  </a:cubicBezTo>
                  <a:lnTo>
                    <a:pt x="2310" y="5645"/>
                  </a:lnTo>
                  <a:cubicBezTo>
                    <a:pt x="2325" y="4707"/>
                    <a:pt x="2484" y="3768"/>
                    <a:pt x="2801" y="2873"/>
                  </a:cubicBezTo>
                  <a:lnTo>
                    <a:pt x="3162" y="2873"/>
                  </a:lnTo>
                  <a:cubicBezTo>
                    <a:pt x="3191" y="2715"/>
                    <a:pt x="3234" y="2570"/>
                    <a:pt x="3292" y="2412"/>
                  </a:cubicBezTo>
                  <a:lnTo>
                    <a:pt x="2975" y="2412"/>
                  </a:lnTo>
                  <a:cubicBezTo>
                    <a:pt x="3263" y="1719"/>
                    <a:pt x="3696" y="1098"/>
                    <a:pt x="4245" y="593"/>
                  </a:cubicBezTo>
                  <a:cubicBezTo>
                    <a:pt x="4404" y="391"/>
                    <a:pt x="4577" y="188"/>
                    <a:pt x="4765" y="1"/>
                  </a:cubicBez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" name="Google Shape;15635;p85"/>
            <p:cNvSpPr/>
            <p:nvPr/>
          </p:nvSpPr>
          <p:spPr>
            <a:xfrm>
              <a:off x="935582" y="3650473"/>
              <a:ext cx="205893" cy="72668"/>
            </a:xfrm>
            <a:custGeom>
              <a:avLst/>
              <a:gdLst/>
              <a:ahLst/>
              <a:cxnLst/>
              <a:rect l="l" t="t" r="r" b="b"/>
              <a:pathLst>
                <a:path w="7854" h="2772" extrusionOk="0">
                  <a:moveTo>
                    <a:pt x="5313" y="0"/>
                  </a:moveTo>
                  <a:lnTo>
                    <a:pt x="3927" y="477"/>
                  </a:lnTo>
                  <a:lnTo>
                    <a:pt x="2541" y="15"/>
                  </a:lnTo>
                  <a:lnTo>
                    <a:pt x="607" y="708"/>
                  </a:lnTo>
                  <a:cubicBezTo>
                    <a:pt x="246" y="837"/>
                    <a:pt x="1" y="1198"/>
                    <a:pt x="1" y="1588"/>
                  </a:cubicBezTo>
                  <a:lnTo>
                    <a:pt x="1" y="2555"/>
                  </a:lnTo>
                  <a:cubicBezTo>
                    <a:pt x="1" y="2671"/>
                    <a:pt x="102" y="2772"/>
                    <a:pt x="217" y="2772"/>
                  </a:cubicBezTo>
                  <a:lnTo>
                    <a:pt x="7622" y="2772"/>
                  </a:lnTo>
                  <a:cubicBezTo>
                    <a:pt x="7752" y="2772"/>
                    <a:pt x="7853" y="2671"/>
                    <a:pt x="7853" y="2541"/>
                  </a:cubicBezTo>
                  <a:lnTo>
                    <a:pt x="7853" y="1574"/>
                  </a:lnTo>
                  <a:cubicBezTo>
                    <a:pt x="7853" y="1184"/>
                    <a:pt x="7608" y="837"/>
                    <a:pt x="7247" y="708"/>
                  </a:cubicBezTo>
                  <a:lnTo>
                    <a:pt x="5313" y="0"/>
                  </a:ln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" name="Google Shape;15636;p85"/>
            <p:cNvSpPr/>
            <p:nvPr/>
          </p:nvSpPr>
          <p:spPr>
            <a:xfrm>
              <a:off x="1026024" y="3675062"/>
              <a:ext cx="24616" cy="48472"/>
            </a:xfrm>
            <a:custGeom>
              <a:avLst/>
              <a:gdLst/>
              <a:ahLst/>
              <a:cxnLst/>
              <a:rect l="l" t="t" r="r" b="b"/>
              <a:pathLst>
                <a:path w="939" h="1849" extrusionOk="0">
                  <a:moveTo>
                    <a:pt x="232" y="0"/>
                  </a:moveTo>
                  <a:lnTo>
                    <a:pt x="1" y="1848"/>
                  </a:lnTo>
                  <a:lnTo>
                    <a:pt x="939" y="1848"/>
                  </a:lnTo>
                  <a:lnTo>
                    <a:pt x="708" y="0"/>
                  </a:ln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" name="Google Shape;15637;p85"/>
            <p:cNvSpPr/>
            <p:nvPr/>
          </p:nvSpPr>
          <p:spPr>
            <a:xfrm>
              <a:off x="1027544" y="3662584"/>
              <a:ext cx="21601" cy="20841"/>
            </a:xfrm>
            <a:custGeom>
              <a:avLst/>
              <a:gdLst/>
              <a:ahLst/>
              <a:cxnLst/>
              <a:rect l="l" t="t" r="r" b="b"/>
              <a:pathLst>
                <a:path w="824" h="795" extrusionOk="0">
                  <a:moveTo>
                    <a:pt x="0" y="0"/>
                  </a:moveTo>
                  <a:lnTo>
                    <a:pt x="0" y="621"/>
                  </a:lnTo>
                  <a:cubicBezTo>
                    <a:pt x="0" y="707"/>
                    <a:pt x="73" y="794"/>
                    <a:pt x="174" y="794"/>
                  </a:cubicBezTo>
                  <a:lnTo>
                    <a:pt x="650" y="794"/>
                  </a:lnTo>
                  <a:cubicBezTo>
                    <a:pt x="737" y="794"/>
                    <a:pt x="823" y="707"/>
                    <a:pt x="823" y="621"/>
                  </a:cubicBezTo>
                  <a:lnTo>
                    <a:pt x="823" y="0"/>
                  </a:lnTo>
                  <a:close/>
                </a:path>
              </a:pathLst>
            </a:custGeom>
            <a:solidFill>
              <a:srgbClr val="51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" name="Google Shape;15638;p85"/>
            <p:cNvSpPr/>
            <p:nvPr/>
          </p:nvSpPr>
          <p:spPr>
            <a:xfrm>
              <a:off x="1104747" y="3675429"/>
              <a:ext cx="36727" cy="47711"/>
            </a:xfrm>
            <a:custGeom>
              <a:avLst/>
              <a:gdLst/>
              <a:ahLst/>
              <a:cxnLst/>
              <a:rect l="l" t="t" r="r" b="b"/>
              <a:pathLst>
                <a:path w="1401" h="1820" extrusionOk="0">
                  <a:moveTo>
                    <a:pt x="1141" y="1"/>
                  </a:moveTo>
                  <a:lnTo>
                    <a:pt x="274" y="853"/>
                  </a:lnTo>
                  <a:cubicBezTo>
                    <a:pt x="101" y="1026"/>
                    <a:pt x="0" y="1271"/>
                    <a:pt x="0" y="1517"/>
                  </a:cubicBezTo>
                  <a:lnTo>
                    <a:pt x="0" y="1820"/>
                  </a:lnTo>
                  <a:lnTo>
                    <a:pt x="1169" y="1820"/>
                  </a:lnTo>
                  <a:cubicBezTo>
                    <a:pt x="1285" y="1820"/>
                    <a:pt x="1386" y="1719"/>
                    <a:pt x="1400" y="1603"/>
                  </a:cubicBezTo>
                  <a:lnTo>
                    <a:pt x="1400" y="622"/>
                  </a:lnTo>
                  <a:cubicBezTo>
                    <a:pt x="1400" y="391"/>
                    <a:pt x="1299" y="174"/>
                    <a:pt x="1141" y="1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" name="Google Shape;15639;p85"/>
            <p:cNvSpPr/>
            <p:nvPr/>
          </p:nvSpPr>
          <p:spPr>
            <a:xfrm>
              <a:off x="971523" y="3463140"/>
              <a:ext cx="133251" cy="96524"/>
            </a:xfrm>
            <a:custGeom>
              <a:avLst/>
              <a:gdLst/>
              <a:ahLst/>
              <a:cxnLst/>
              <a:rect l="l" t="t" r="r" b="b"/>
              <a:pathLst>
                <a:path w="5083" h="3682" extrusionOk="0">
                  <a:moveTo>
                    <a:pt x="1849" y="1"/>
                  </a:moveTo>
                  <a:cubicBezTo>
                    <a:pt x="838" y="1"/>
                    <a:pt x="1" y="823"/>
                    <a:pt x="1" y="1848"/>
                  </a:cubicBezTo>
                  <a:lnTo>
                    <a:pt x="1" y="2383"/>
                  </a:lnTo>
                  <a:cubicBezTo>
                    <a:pt x="1" y="2628"/>
                    <a:pt x="44" y="2873"/>
                    <a:pt x="131" y="3119"/>
                  </a:cubicBezTo>
                  <a:lnTo>
                    <a:pt x="203" y="3350"/>
                  </a:lnTo>
                  <a:cubicBezTo>
                    <a:pt x="232" y="3422"/>
                    <a:pt x="232" y="3494"/>
                    <a:pt x="232" y="3566"/>
                  </a:cubicBezTo>
                  <a:lnTo>
                    <a:pt x="232" y="3682"/>
                  </a:lnTo>
                  <a:lnTo>
                    <a:pt x="4866" y="3682"/>
                  </a:lnTo>
                  <a:lnTo>
                    <a:pt x="4866" y="3566"/>
                  </a:lnTo>
                  <a:cubicBezTo>
                    <a:pt x="4866" y="3494"/>
                    <a:pt x="4866" y="3422"/>
                    <a:pt x="4895" y="3350"/>
                  </a:cubicBezTo>
                  <a:lnTo>
                    <a:pt x="4967" y="3119"/>
                  </a:lnTo>
                  <a:cubicBezTo>
                    <a:pt x="5053" y="2873"/>
                    <a:pt x="5082" y="2628"/>
                    <a:pt x="5082" y="2383"/>
                  </a:cubicBezTo>
                  <a:lnTo>
                    <a:pt x="5082" y="448"/>
                  </a:lnTo>
                  <a:cubicBezTo>
                    <a:pt x="5082" y="203"/>
                    <a:pt x="4880" y="1"/>
                    <a:pt x="4635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" name="Google Shape;15640;p85"/>
            <p:cNvSpPr/>
            <p:nvPr/>
          </p:nvSpPr>
          <p:spPr>
            <a:xfrm>
              <a:off x="1001801" y="3463140"/>
              <a:ext cx="103340" cy="96524"/>
            </a:xfrm>
            <a:custGeom>
              <a:avLst/>
              <a:gdLst/>
              <a:ahLst/>
              <a:cxnLst/>
              <a:rect l="l" t="t" r="r" b="b"/>
              <a:pathLst>
                <a:path w="3942" h="3682" extrusionOk="0">
                  <a:moveTo>
                    <a:pt x="3503" y="0"/>
                  </a:moveTo>
                  <a:cubicBezTo>
                    <a:pt x="3495" y="0"/>
                    <a:pt x="3487" y="0"/>
                    <a:pt x="3480" y="1"/>
                  </a:cubicBezTo>
                  <a:lnTo>
                    <a:pt x="939" y="1"/>
                  </a:lnTo>
                  <a:cubicBezTo>
                    <a:pt x="931" y="0"/>
                    <a:pt x="922" y="0"/>
                    <a:pt x="914" y="0"/>
                  </a:cubicBezTo>
                  <a:cubicBezTo>
                    <a:pt x="420" y="0"/>
                    <a:pt x="15" y="414"/>
                    <a:pt x="1" y="925"/>
                  </a:cubicBezTo>
                  <a:cubicBezTo>
                    <a:pt x="1" y="1444"/>
                    <a:pt x="419" y="1863"/>
                    <a:pt x="939" y="1863"/>
                  </a:cubicBezTo>
                  <a:lnTo>
                    <a:pt x="1069" y="1863"/>
                  </a:lnTo>
                  <a:lnTo>
                    <a:pt x="1141" y="3682"/>
                  </a:lnTo>
                  <a:lnTo>
                    <a:pt x="3711" y="3682"/>
                  </a:lnTo>
                  <a:lnTo>
                    <a:pt x="3711" y="3566"/>
                  </a:lnTo>
                  <a:cubicBezTo>
                    <a:pt x="3711" y="3494"/>
                    <a:pt x="3711" y="3422"/>
                    <a:pt x="3740" y="3350"/>
                  </a:cubicBezTo>
                  <a:lnTo>
                    <a:pt x="3812" y="3119"/>
                  </a:lnTo>
                  <a:cubicBezTo>
                    <a:pt x="3898" y="2873"/>
                    <a:pt x="3942" y="2628"/>
                    <a:pt x="3942" y="2383"/>
                  </a:cubicBezTo>
                  <a:lnTo>
                    <a:pt x="3942" y="448"/>
                  </a:lnTo>
                  <a:cubicBezTo>
                    <a:pt x="3928" y="211"/>
                    <a:pt x="3738" y="0"/>
                    <a:pt x="3503" y="0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" name="Google Shape;15641;p85"/>
            <p:cNvSpPr/>
            <p:nvPr/>
          </p:nvSpPr>
          <p:spPr>
            <a:xfrm>
              <a:off x="1001801" y="3608083"/>
              <a:ext cx="73061" cy="54527"/>
            </a:xfrm>
            <a:custGeom>
              <a:avLst/>
              <a:gdLst/>
              <a:ahLst/>
              <a:cxnLst/>
              <a:rect l="l" t="t" r="r" b="b"/>
              <a:pathLst>
                <a:path w="2787" h="2080" extrusionOk="0">
                  <a:moveTo>
                    <a:pt x="1" y="0"/>
                  </a:moveTo>
                  <a:lnTo>
                    <a:pt x="1" y="2079"/>
                  </a:lnTo>
                  <a:lnTo>
                    <a:pt x="2787" y="2079"/>
                  </a:lnTo>
                  <a:lnTo>
                    <a:pt x="2787" y="0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" name="Google Shape;15642;p85"/>
            <p:cNvSpPr/>
            <p:nvPr/>
          </p:nvSpPr>
          <p:spPr>
            <a:xfrm>
              <a:off x="1001801" y="3608083"/>
              <a:ext cx="73061" cy="30383"/>
            </a:xfrm>
            <a:custGeom>
              <a:avLst/>
              <a:gdLst/>
              <a:ahLst/>
              <a:cxnLst/>
              <a:rect l="l" t="t" r="r" b="b"/>
              <a:pathLst>
                <a:path w="2787" h="1159" extrusionOk="0">
                  <a:moveTo>
                    <a:pt x="1" y="0"/>
                  </a:moveTo>
                  <a:lnTo>
                    <a:pt x="1" y="780"/>
                  </a:lnTo>
                  <a:cubicBezTo>
                    <a:pt x="434" y="1033"/>
                    <a:pt x="914" y="1159"/>
                    <a:pt x="1394" y="1159"/>
                  </a:cubicBezTo>
                  <a:cubicBezTo>
                    <a:pt x="1874" y="1159"/>
                    <a:pt x="2354" y="1033"/>
                    <a:pt x="2787" y="780"/>
                  </a:cubicBezTo>
                  <a:lnTo>
                    <a:pt x="2787" y="0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" name="Google Shape;15643;p85"/>
            <p:cNvSpPr/>
            <p:nvPr/>
          </p:nvSpPr>
          <p:spPr>
            <a:xfrm>
              <a:off x="990083" y="3640459"/>
              <a:ext cx="48445" cy="43596"/>
            </a:xfrm>
            <a:custGeom>
              <a:avLst/>
              <a:gdLst/>
              <a:ahLst/>
              <a:cxnLst/>
              <a:rect l="l" t="t" r="r" b="b"/>
              <a:pathLst>
                <a:path w="1848" h="1663" extrusionOk="0">
                  <a:moveTo>
                    <a:pt x="406" y="1"/>
                  </a:moveTo>
                  <a:cubicBezTo>
                    <a:pt x="320" y="1"/>
                    <a:pt x="241" y="49"/>
                    <a:pt x="202" y="137"/>
                  </a:cubicBezTo>
                  <a:lnTo>
                    <a:pt x="0" y="555"/>
                  </a:lnTo>
                  <a:lnTo>
                    <a:pt x="765" y="1566"/>
                  </a:lnTo>
                  <a:cubicBezTo>
                    <a:pt x="813" y="1629"/>
                    <a:pt x="882" y="1662"/>
                    <a:pt x="952" y="1662"/>
                  </a:cubicBezTo>
                  <a:cubicBezTo>
                    <a:pt x="1009" y="1662"/>
                    <a:pt x="1066" y="1640"/>
                    <a:pt x="1112" y="1595"/>
                  </a:cubicBezTo>
                  <a:lnTo>
                    <a:pt x="1848" y="859"/>
                  </a:lnTo>
                  <a:lnTo>
                    <a:pt x="534" y="36"/>
                  </a:lnTo>
                  <a:cubicBezTo>
                    <a:pt x="492" y="12"/>
                    <a:pt x="448" y="1"/>
                    <a:pt x="406" y="1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" name="Google Shape;15644;p85"/>
            <p:cNvSpPr/>
            <p:nvPr/>
          </p:nvSpPr>
          <p:spPr>
            <a:xfrm>
              <a:off x="1038502" y="3640459"/>
              <a:ext cx="48105" cy="43438"/>
            </a:xfrm>
            <a:custGeom>
              <a:avLst/>
              <a:gdLst/>
              <a:ahLst/>
              <a:cxnLst/>
              <a:rect l="l" t="t" r="r" b="b"/>
              <a:pathLst>
                <a:path w="1835" h="1657" extrusionOk="0">
                  <a:moveTo>
                    <a:pt x="1422" y="1"/>
                  </a:moveTo>
                  <a:cubicBezTo>
                    <a:pt x="1380" y="1"/>
                    <a:pt x="1338" y="12"/>
                    <a:pt x="1300" y="36"/>
                  </a:cubicBezTo>
                  <a:lnTo>
                    <a:pt x="1" y="859"/>
                  </a:lnTo>
                  <a:lnTo>
                    <a:pt x="723" y="1595"/>
                  </a:lnTo>
                  <a:cubicBezTo>
                    <a:pt x="770" y="1635"/>
                    <a:pt x="829" y="1656"/>
                    <a:pt x="888" y="1656"/>
                  </a:cubicBezTo>
                  <a:cubicBezTo>
                    <a:pt x="956" y="1656"/>
                    <a:pt x="1023" y="1628"/>
                    <a:pt x="1069" y="1566"/>
                  </a:cubicBezTo>
                  <a:lnTo>
                    <a:pt x="1834" y="555"/>
                  </a:lnTo>
                  <a:lnTo>
                    <a:pt x="1632" y="137"/>
                  </a:lnTo>
                  <a:cubicBezTo>
                    <a:pt x="1593" y="49"/>
                    <a:pt x="1508" y="1"/>
                    <a:pt x="1422" y="1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" name="Google Shape;15645;p85"/>
            <p:cNvSpPr/>
            <p:nvPr/>
          </p:nvSpPr>
          <p:spPr>
            <a:xfrm>
              <a:off x="977971" y="3511926"/>
              <a:ext cx="120746" cy="114350"/>
            </a:xfrm>
            <a:custGeom>
              <a:avLst/>
              <a:gdLst/>
              <a:ahLst/>
              <a:cxnLst/>
              <a:rect l="l" t="t" r="r" b="b"/>
              <a:pathLst>
                <a:path w="4606" h="4362" extrusionOk="0">
                  <a:moveTo>
                    <a:pt x="1995" y="1"/>
                  </a:moveTo>
                  <a:cubicBezTo>
                    <a:pt x="1405" y="1"/>
                    <a:pt x="893" y="100"/>
                    <a:pt x="635" y="161"/>
                  </a:cubicBezTo>
                  <a:cubicBezTo>
                    <a:pt x="534" y="190"/>
                    <a:pt x="462" y="276"/>
                    <a:pt x="462" y="392"/>
                  </a:cubicBezTo>
                  <a:lnTo>
                    <a:pt x="462" y="940"/>
                  </a:lnTo>
                  <a:cubicBezTo>
                    <a:pt x="462" y="1056"/>
                    <a:pt x="419" y="1186"/>
                    <a:pt x="332" y="1272"/>
                  </a:cubicBezTo>
                  <a:lnTo>
                    <a:pt x="130" y="1460"/>
                  </a:lnTo>
                  <a:cubicBezTo>
                    <a:pt x="44" y="1546"/>
                    <a:pt x="0" y="1662"/>
                    <a:pt x="0" y="1792"/>
                  </a:cubicBezTo>
                  <a:lnTo>
                    <a:pt x="0" y="2052"/>
                  </a:lnTo>
                  <a:cubicBezTo>
                    <a:pt x="0" y="3336"/>
                    <a:pt x="1040" y="4361"/>
                    <a:pt x="2310" y="4361"/>
                  </a:cubicBezTo>
                  <a:cubicBezTo>
                    <a:pt x="3580" y="4361"/>
                    <a:pt x="4605" y="3322"/>
                    <a:pt x="4605" y="2052"/>
                  </a:cubicBezTo>
                  <a:lnTo>
                    <a:pt x="4605" y="1792"/>
                  </a:lnTo>
                  <a:cubicBezTo>
                    <a:pt x="4605" y="1662"/>
                    <a:pt x="4562" y="1546"/>
                    <a:pt x="4475" y="1460"/>
                  </a:cubicBezTo>
                  <a:lnTo>
                    <a:pt x="4302" y="1272"/>
                  </a:lnTo>
                  <a:cubicBezTo>
                    <a:pt x="4215" y="1186"/>
                    <a:pt x="4158" y="1070"/>
                    <a:pt x="4158" y="940"/>
                  </a:cubicBezTo>
                  <a:lnTo>
                    <a:pt x="4158" y="825"/>
                  </a:lnTo>
                  <a:cubicBezTo>
                    <a:pt x="4158" y="724"/>
                    <a:pt x="4114" y="637"/>
                    <a:pt x="4042" y="579"/>
                  </a:cubicBezTo>
                  <a:cubicBezTo>
                    <a:pt x="3429" y="127"/>
                    <a:pt x="2662" y="1"/>
                    <a:pt x="1995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" name="Google Shape;15646;p85"/>
            <p:cNvSpPr/>
            <p:nvPr/>
          </p:nvSpPr>
          <p:spPr>
            <a:xfrm>
              <a:off x="977578" y="3511926"/>
              <a:ext cx="109028" cy="113957"/>
            </a:xfrm>
            <a:custGeom>
              <a:avLst/>
              <a:gdLst/>
              <a:ahLst/>
              <a:cxnLst/>
              <a:rect l="l" t="t" r="r" b="b"/>
              <a:pathLst>
                <a:path w="4159" h="4347" extrusionOk="0">
                  <a:moveTo>
                    <a:pt x="1994" y="1"/>
                  </a:moveTo>
                  <a:cubicBezTo>
                    <a:pt x="1778" y="1"/>
                    <a:pt x="1573" y="13"/>
                    <a:pt x="1387" y="31"/>
                  </a:cubicBezTo>
                  <a:cubicBezTo>
                    <a:pt x="1141" y="60"/>
                    <a:pt x="881" y="103"/>
                    <a:pt x="636" y="161"/>
                  </a:cubicBezTo>
                  <a:cubicBezTo>
                    <a:pt x="535" y="190"/>
                    <a:pt x="463" y="276"/>
                    <a:pt x="463" y="392"/>
                  </a:cubicBezTo>
                  <a:lnTo>
                    <a:pt x="463" y="940"/>
                  </a:lnTo>
                  <a:cubicBezTo>
                    <a:pt x="463" y="1056"/>
                    <a:pt x="419" y="1186"/>
                    <a:pt x="318" y="1272"/>
                  </a:cubicBezTo>
                  <a:lnTo>
                    <a:pt x="131" y="1460"/>
                  </a:lnTo>
                  <a:cubicBezTo>
                    <a:pt x="44" y="1546"/>
                    <a:pt x="1" y="1662"/>
                    <a:pt x="1" y="1792"/>
                  </a:cubicBezTo>
                  <a:lnTo>
                    <a:pt x="1" y="2052"/>
                  </a:lnTo>
                  <a:cubicBezTo>
                    <a:pt x="1" y="3221"/>
                    <a:pt x="867" y="4203"/>
                    <a:pt x="2036" y="4347"/>
                  </a:cubicBezTo>
                  <a:cubicBezTo>
                    <a:pt x="1618" y="3914"/>
                    <a:pt x="1387" y="3351"/>
                    <a:pt x="1387" y="2745"/>
                  </a:cubicBezTo>
                  <a:lnTo>
                    <a:pt x="1387" y="1056"/>
                  </a:lnTo>
                  <a:cubicBezTo>
                    <a:pt x="1387" y="825"/>
                    <a:pt x="1560" y="637"/>
                    <a:pt x="1791" y="608"/>
                  </a:cubicBezTo>
                  <a:cubicBezTo>
                    <a:pt x="1976" y="584"/>
                    <a:pt x="2216" y="563"/>
                    <a:pt x="2482" y="563"/>
                  </a:cubicBezTo>
                  <a:cubicBezTo>
                    <a:pt x="3005" y="563"/>
                    <a:pt x="3632" y="644"/>
                    <a:pt x="4158" y="940"/>
                  </a:cubicBezTo>
                  <a:lnTo>
                    <a:pt x="4158" y="825"/>
                  </a:lnTo>
                  <a:cubicBezTo>
                    <a:pt x="4158" y="724"/>
                    <a:pt x="4115" y="637"/>
                    <a:pt x="4043" y="579"/>
                  </a:cubicBezTo>
                  <a:cubicBezTo>
                    <a:pt x="3431" y="121"/>
                    <a:pt x="2663" y="1"/>
                    <a:pt x="1994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" name="Google Shape;15647;p85"/>
            <p:cNvSpPr/>
            <p:nvPr/>
          </p:nvSpPr>
          <p:spPr>
            <a:xfrm>
              <a:off x="935215" y="3675429"/>
              <a:ext cx="36334" cy="47711"/>
            </a:xfrm>
            <a:custGeom>
              <a:avLst/>
              <a:gdLst/>
              <a:ahLst/>
              <a:cxnLst/>
              <a:rect l="l" t="t" r="r" b="b"/>
              <a:pathLst>
                <a:path w="1386" h="1820" extrusionOk="0">
                  <a:moveTo>
                    <a:pt x="260" y="1"/>
                  </a:moveTo>
                  <a:cubicBezTo>
                    <a:pt x="87" y="174"/>
                    <a:pt x="0" y="391"/>
                    <a:pt x="0" y="622"/>
                  </a:cubicBezTo>
                  <a:lnTo>
                    <a:pt x="0" y="1603"/>
                  </a:lnTo>
                  <a:cubicBezTo>
                    <a:pt x="15" y="1719"/>
                    <a:pt x="116" y="1820"/>
                    <a:pt x="231" y="1820"/>
                  </a:cubicBezTo>
                  <a:lnTo>
                    <a:pt x="1386" y="1820"/>
                  </a:lnTo>
                  <a:lnTo>
                    <a:pt x="1386" y="1517"/>
                  </a:lnTo>
                  <a:cubicBezTo>
                    <a:pt x="1386" y="1271"/>
                    <a:pt x="1299" y="1026"/>
                    <a:pt x="1126" y="853"/>
                  </a:cubicBezTo>
                  <a:lnTo>
                    <a:pt x="260" y="1"/>
                  </a:ln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71" name="Google Shape;15648;p85"/>
          <p:cNvGrpSpPr/>
          <p:nvPr/>
        </p:nvGrpSpPr>
        <p:grpSpPr>
          <a:xfrm>
            <a:off x="1335765" y="3016143"/>
            <a:ext cx="376578" cy="272846"/>
            <a:chOff x="1324219" y="3399202"/>
            <a:chExt cx="376578" cy="272846"/>
          </a:xfrm>
        </p:grpSpPr>
        <p:sp>
          <p:nvSpPr>
            <p:cNvPr id="772" name="Google Shape;15649;p85"/>
            <p:cNvSpPr/>
            <p:nvPr/>
          </p:nvSpPr>
          <p:spPr>
            <a:xfrm>
              <a:off x="1597458" y="3496066"/>
              <a:ext cx="30278" cy="66639"/>
            </a:xfrm>
            <a:custGeom>
              <a:avLst/>
              <a:gdLst/>
              <a:ahLst/>
              <a:cxnLst/>
              <a:rect l="l" t="t" r="r" b="b"/>
              <a:pathLst>
                <a:path w="1155" h="2542" extrusionOk="0">
                  <a:moveTo>
                    <a:pt x="693" y="1"/>
                  </a:moveTo>
                  <a:cubicBezTo>
                    <a:pt x="303" y="1"/>
                    <a:pt x="0" y="318"/>
                    <a:pt x="0" y="693"/>
                  </a:cubicBezTo>
                  <a:lnTo>
                    <a:pt x="0" y="852"/>
                  </a:lnTo>
                  <a:cubicBezTo>
                    <a:pt x="0" y="1054"/>
                    <a:pt x="29" y="1256"/>
                    <a:pt x="101" y="1444"/>
                  </a:cubicBezTo>
                  <a:lnTo>
                    <a:pt x="462" y="2541"/>
                  </a:lnTo>
                  <a:lnTo>
                    <a:pt x="1155" y="2541"/>
                  </a:lnTo>
                  <a:lnTo>
                    <a:pt x="1155" y="1"/>
                  </a:ln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" name="Google Shape;15650;p85"/>
            <p:cNvSpPr/>
            <p:nvPr/>
          </p:nvSpPr>
          <p:spPr>
            <a:xfrm>
              <a:off x="1609569" y="3490011"/>
              <a:ext cx="72668" cy="72694"/>
            </a:xfrm>
            <a:custGeom>
              <a:avLst/>
              <a:gdLst/>
              <a:ahLst/>
              <a:cxnLst/>
              <a:rect l="l" t="t" r="r" b="b"/>
              <a:pathLst>
                <a:path w="2772" h="2773" extrusionOk="0">
                  <a:moveTo>
                    <a:pt x="693" y="1"/>
                  </a:moveTo>
                  <a:cubicBezTo>
                    <a:pt x="303" y="1"/>
                    <a:pt x="0" y="304"/>
                    <a:pt x="0" y="693"/>
                  </a:cubicBezTo>
                  <a:cubicBezTo>
                    <a:pt x="0" y="939"/>
                    <a:pt x="202" y="1155"/>
                    <a:pt x="462" y="1155"/>
                  </a:cubicBezTo>
                  <a:lnTo>
                    <a:pt x="2310" y="2772"/>
                  </a:lnTo>
                  <a:lnTo>
                    <a:pt x="2700" y="1401"/>
                  </a:lnTo>
                  <a:cubicBezTo>
                    <a:pt x="2757" y="1242"/>
                    <a:pt x="2772" y="1069"/>
                    <a:pt x="2772" y="896"/>
                  </a:cubicBezTo>
                  <a:lnTo>
                    <a:pt x="2772" y="463"/>
                  </a:lnTo>
                  <a:cubicBezTo>
                    <a:pt x="2772" y="203"/>
                    <a:pt x="2570" y="1"/>
                    <a:pt x="2310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" name="Google Shape;15651;p85"/>
            <p:cNvSpPr/>
            <p:nvPr/>
          </p:nvSpPr>
          <p:spPr>
            <a:xfrm>
              <a:off x="1621681" y="3580846"/>
              <a:ext cx="36334" cy="26870"/>
            </a:xfrm>
            <a:custGeom>
              <a:avLst/>
              <a:gdLst/>
              <a:ahLst/>
              <a:cxnLst/>
              <a:rect l="l" t="t" r="r" b="b"/>
              <a:pathLst>
                <a:path w="1386" h="1025" extrusionOk="0">
                  <a:moveTo>
                    <a:pt x="0" y="0"/>
                  </a:moveTo>
                  <a:lnTo>
                    <a:pt x="0" y="1025"/>
                  </a:lnTo>
                  <a:lnTo>
                    <a:pt x="1386" y="1025"/>
                  </a:lnTo>
                  <a:lnTo>
                    <a:pt x="1386" y="0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" name="Google Shape;15652;p85"/>
            <p:cNvSpPr/>
            <p:nvPr/>
          </p:nvSpPr>
          <p:spPr>
            <a:xfrm>
              <a:off x="1621681" y="3580846"/>
              <a:ext cx="36334" cy="14785"/>
            </a:xfrm>
            <a:custGeom>
              <a:avLst/>
              <a:gdLst/>
              <a:ahLst/>
              <a:cxnLst/>
              <a:rect l="l" t="t" r="r" b="b"/>
              <a:pathLst>
                <a:path w="1386" h="564" extrusionOk="0">
                  <a:moveTo>
                    <a:pt x="0" y="0"/>
                  </a:moveTo>
                  <a:lnTo>
                    <a:pt x="0" y="433"/>
                  </a:lnTo>
                  <a:cubicBezTo>
                    <a:pt x="224" y="520"/>
                    <a:pt x="458" y="563"/>
                    <a:pt x="693" y="563"/>
                  </a:cubicBezTo>
                  <a:cubicBezTo>
                    <a:pt x="927" y="563"/>
                    <a:pt x="1162" y="520"/>
                    <a:pt x="1386" y="433"/>
                  </a:cubicBezTo>
                  <a:lnTo>
                    <a:pt x="1386" y="0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" name="Google Shape;15653;p85"/>
            <p:cNvSpPr/>
            <p:nvPr/>
          </p:nvSpPr>
          <p:spPr>
            <a:xfrm>
              <a:off x="1579291" y="3595605"/>
              <a:ext cx="121507" cy="76443"/>
            </a:xfrm>
            <a:custGeom>
              <a:avLst/>
              <a:gdLst/>
              <a:ahLst/>
              <a:cxnLst/>
              <a:rect l="l" t="t" r="r" b="b"/>
              <a:pathLst>
                <a:path w="4635" h="2916" extrusionOk="0">
                  <a:moveTo>
                    <a:pt x="1631" y="0"/>
                  </a:moveTo>
                  <a:lnTo>
                    <a:pt x="505" y="318"/>
                  </a:lnTo>
                  <a:cubicBezTo>
                    <a:pt x="217" y="404"/>
                    <a:pt x="0" y="679"/>
                    <a:pt x="0" y="996"/>
                  </a:cubicBezTo>
                  <a:lnTo>
                    <a:pt x="0" y="2685"/>
                  </a:lnTo>
                  <a:cubicBezTo>
                    <a:pt x="0" y="2801"/>
                    <a:pt x="116" y="2916"/>
                    <a:pt x="231" y="2916"/>
                  </a:cubicBezTo>
                  <a:lnTo>
                    <a:pt x="4403" y="2916"/>
                  </a:lnTo>
                  <a:cubicBezTo>
                    <a:pt x="4519" y="2916"/>
                    <a:pt x="4634" y="2801"/>
                    <a:pt x="4634" y="2685"/>
                  </a:cubicBezTo>
                  <a:lnTo>
                    <a:pt x="4634" y="996"/>
                  </a:lnTo>
                  <a:cubicBezTo>
                    <a:pt x="4634" y="679"/>
                    <a:pt x="4417" y="404"/>
                    <a:pt x="4114" y="318"/>
                  </a:cubicBezTo>
                  <a:lnTo>
                    <a:pt x="3017" y="0"/>
                  </a:lnTo>
                  <a:lnTo>
                    <a:pt x="2324" y="462"/>
                  </a:lnTo>
                  <a:lnTo>
                    <a:pt x="1631" y="0"/>
                  </a:ln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" name="Google Shape;15654;p85"/>
            <p:cNvSpPr/>
            <p:nvPr/>
          </p:nvSpPr>
          <p:spPr>
            <a:xfrm>
              <a:off x="1633766" y="3607690"/>
              <a:ext cx="12138" cy="64358"/>
            </a:xfrm>
            <a:custGeom>
              <a:avLst/>
              <a:gdLst/>
              <a:ahLst/>
              <a:cxnLst/>
              <a:rect l="l" t="t" r="r" b="b"/>
              <a:pathLst>
                <a:path w="463" h="2455" extrusionOk="0">
                  <a:moveTo>
                    <a:pt x="116" y="1"/>
                  </a:moveTo>
                  <a:lnTo>
                    <a:pt x="1" y="2455"/>
                  </a:lnTo>
                  <a:lnTo>
                    <a:pt x="463" y="2455"/>
                  </a:lnTo>
                  <a:lnTo>
                    <a:pt x="347" y="1"/>
                  </a:ln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" name="Google Shape;15655;p85"/>
            <p:cNvSpPr/>
            <p:nvPr/>
          </p:nvSpPr>
          <p:spPr>
            <a:xfrm>
              <a:off x="1603514" y="3520289"/>
              <a:ext cx="72668" cy="66639"/>
            </a:xfrm>
            <a:custGeom>
              <a:avLst/>
              <a:gdLst/>
              <a:ahLst/>
              <a:cxnLst/>
              <a:rect l="l" t="t" r="r" b="b"/>
              <a:pathLst>
                <a:path w="2772" h="2542" extrusionOk="0">
                  <a:moveTo>
                    <a:pt x="895" y="0"/>
                  </a:moveTo>
                  <a:cubicBezTo>
                    <a:pt x="765" y="0"/>
                    <a:pt x="635" y="44"/>
                    <a:pt x="549" y="130"/>
                  </a:cubicBezTo>
                  <a:lnTo>
                    <a:pt x="130" y="549"/>
                  </a:lnTo>
                  <a:cubicBezTo>
                    <a:pt x="43" y="636"/>
                    <a:pt x="0" y="765"/>
                    <a:pt x="0" y="881"/>
                  </a:cubicBezTo>
                  <a:lnTo>
                    <a:pt x="0" y="1155"/>
                  </a:lnTo>
                  <a:cubicBezTo>
                    <a:pt x="0" y="1920"/>
                    <a:pt x="621" y="2541"/>
                    <a:pt x="1386" y="2541"/>
                  </a:cubicBezTo>
                  <a:cubicBezTo>
                    <a:pt x="2151" y="2541"/>
                    <a:pt x="2772" y="1920"/>
                    <a:pt x="2772" y="1155"/>
                  </a:cubicBezTo>
                  <a:lnTo>
                    <a:pt x="2772" y="852"/>
                  </a:lnTo>
                  <a:cubicBezTo>
                    <a:pt x="2772" y="737"/>
                    <a:pt x="2728" y="621"/>
                    <a:pt x="2642" y="535"/>
                  </a:cubicBezTo>
                  <a:cubicBezTo>
                    <a:pt x="2281" y="188"/>
                    <a:pt x="1631" y="29"/>
                    <a:pt x="895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" name="Google Shape;15656;p85"/>
            <p:cNvSpPr/>
            <p:nvPr/>
          </p:nvSpPr>
          <p:spPr>
            <a:xfrm>
              <a:off x="1603514" y="3520289"/>
              <a:ext cx="72668" cy="65118"/>
            </a:xfrm>
            <a:custGeom>
              <a:avLst/>
              <a:gdLst/>
              <a:ahLst/>
              <a:cxnLst/>
              <a:rect l="l" t="t" r="r" b="b"/>
              <a:pathLst>
                <a:path w="2772" h="2484" extrusionOk="0">
                  <a:moveTo>
                    <a:pt x="895" y="0"/>
                  </a:moveTo>
                  <a:cubicBezTo>
                    <a:pt x="765" y="0"/>
                    <a:pt x="650" y="58"/>
                    <a:pt x="563" y="145"/>
                  </a:cubicBezTo>
                  <a:lnTo>
                    <a:pt x="144" y="563"/>
                  </a:lnTo>
                  <a:cubicBezTo>
                    <a:pt x="43" y="650"/>
                    <a:pt x="0" y="765"/>
                    <a:pt x="0" y="881"/>
                  </a:cubicBezTo>
                  <a:lnTo>
                    <a:pt x="0" y="1155"/>
                  </a:lnTo>
                  <a:cubicBezTo>
                    <a:pt x="0" y="1776"/>
                    <a:pt x="404" y="2325"/>
                    <a:pt x="1011" y="2483"/>
                  </a:cubicBezTo>
                  <a:cubicBezTo>
                    <a:pt x="808" y="2238"/>
                    <a:pt x="693" y="1935"/>
                    <a:pt x="693" y="1617"/>
                  </a:cubicBezTo>
                  <a:lnTo>
                    <a:pt x="693" y="939"/>
                  </a:lnTo>
                  <a:cubicBezTo>
                    <a:pt x="693" y="695"/>
                    <a:pt x="897" y="489"/>
                    <a:pt x="1137" y="489"/>
                  </a:cubicBezTo>
                  <a:cubicBezTo>
                    <a:pt x="1153" y="489"/>
                    <a:pt x="1168" y="489"/>
                    <a:pt x="1184" y="491"/>
                  </a:cubicBezTo>
                  <a:cubicBezTo>
                    <a:pt x="1646" y="520"/>
                    <a:pt x="2339" y="592"/>
                    <a:pt x="2772" y="794"/>
                  </a:cubicBezTo>
                  <a:cubicBezTo>
                    <a:pt x="2757" y="693"/>
                    <a:pt x="2714" y="607"/>
                    <a:pt x="2642" y="535"/>
                  </a:cubicBezTo>
                  <a:cubicBezTo>
                    <a:pt x="2281" y="188"/>
                    <a:pt x="1631" y="29"/>
                    <a:pt x="895" y="0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" name="Google Shape;15657;p85"/>
            <p:cNvSpPr/>
            <p:nvPr/>
          </p:nvSpPr>
          <p:spPr>
            <a:xfrm>
              <a:off x="1676156" y="3611098"/>
              <a:ext cx="24249" cy="60583"/>
            </a:xfrm>
            <a:custGeom>
              <a:avLst/>
              <a:gdLst/>
              <a:ahLst/>
              <a:cxnLst/>
              <a:rect l="l" t="t" r="r" b="b"/>
              <a:pathLst>
                <a:path w="925" h="2311" extrusionOk="0">
                  <a:moveTo>
                    <a:pt x="809" y="1"/>
                  </a:moveTo>
                  <a:lnTo>
                    <a:pt x="203" y="593"/>
                  </a:lnTo>
                  <a:cubicBezTo>
                    <a:pt x="73" y="723"/>
                    <a:pt x="1" y="896"/>
                    <a:pt x="1" y="1084"/>
                  </a:cubicBezTo>
                  <a:lnTo>
                    <a:pt x="1" y="2311"/>
                  </a:lnTo>
                  <a:lnTo>
                    <a:pt x="694" y="2311"/>
                  </a:lnTo>
                  <a:cubicBezTo>
                    <a:pt x="824" y="2311"/>
                    <a:pt x="925" y="2210"/>
                    <a:pt x="925" y="2080"/>
                  </a:cubicBezTo>
                  <a:lnTo>
                    <a:pt x="925" y="391"/>
                  </a:lnTo>
                  <a:cubicBezTo>
                    <a:pt x="925" y="261"/>
                    <a:pt x="881" y="116"/>
                    <a:pt x="809" y="1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" name="Google Shape;15658;p85"/>
            <p:cNvSpPr/>
            <p:nvPr/>
          </p:nvSpPr>
          <p:spPr>
            <a:xfrm>
              <a:off x="1633766" y="3607690"/>
              <a:ext cx="12138" cy="12138"/>
            </a:xfrm>
            <a:custGeom>
              <a:avLst/>
              <a:gdLst/>
              <a:ahLst/>
              <a:cxnLst/>
              <a:rect l="l" t="t" r="r" b="b"/>
              <a:pathLst>
                <a:path w="463" h="463" extrusionOk="0">
                  <a:moveTo>
                    <a:pt x="1" y="1"/>
                  </a:moveTo>
                  <a:lnTo>
                    <a:pt x="1" y="347"/>
                  </a:lnTo>
                  <a:cubicBezTo>
                    <a:pt x="1" y="420"/>
                    <a:pt x="59" y="463"/>
                    <a:pt x="116" y="463"/>
                  </a:cubicBezTo>
                  <a:lnTo>
                    <a:pt x="347" y="463"/>
                  </a:lnTo>
                  <a:cubicBezTo>
                    <a:pt x="405" y="463"/>
                    <a:pt x="463" y="420"/>
                    <a:pt x="463" y="347"/>
                  </a:cubicBezTo>
                  <a:lnTo>
                    <a:pt x="463" y="1"/>
                  </a:ln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" name="Google Shape;15659;p85"/>
            <p:cNvSpPr/>
            <p:nvPr/>
          </p:nvSpPr>
          <p:spPr>
            <a:xfrm>
              <a:off x="1614865" y="3590755"/>
              <a:ext cx="24983" cy="25560"/>
            </a:xfrm>
            <a:custGeom>
              <a:avLst/>
              <a:gdLst/>
              <a:ahLst/>
              <a:cxnLst/>
              <a:rect l="l" t="t" r="r" b="b"/>
              <a:pathLst>
                <a:path w="953" h="975" extrusionOk="0">
                  <a:moveTo>
                    <a:pt x="225" y="0"/>
                  </a:moveTo>
                  <a:cubicBezTo>
                    <a:pt x="193" y="0"/>
                    <a:pt x="161" y="16"/>
                    <a:pt x="145" y="41"/>
                  </a:cubicBezTo>
                  <a:lnTo>
                    <a:pt x="0" y="257"/>
                  </a:lnTo>
                  <a:lnTo>
                    <a:pt x="361" y="907"/>
                  </a:lnTo>
                  <a:cubicBezTo>
                    <a:pt x="379" y="952"/>
                    <a:pt x="425" y="974"/>
                    <a:pt x="475" y="974"/>
                  </a:cubicBezTo>
                  <a:cubicBezTo>
                    <a:pt x="505" y="974"/>
                    <a:pt x="536" y="966"/>
                    <a:pt x="563" y="950"/>
                  </a:cubicBezTo>
                  <a:lnTo>
                    <a:pt x="953" y="647"/>
                  </a:lnTo>
                  <a:lnTo>
                    <a:pt x="289" y="26"/>
                  </a:lnTo>
                  <a:cubicBezTo>
                    <a:pt x="271" y="8"/>
                    <a:pt x="248" y="0"/>
                    <a:pt x="225" y="0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" name="Google Shape;15660;p85"/>
            <p:cNvSpPr/>
            <p:nvPr/>
          </p:nvSpPr>
          <p:spPr>
            <a:xfrm>
              <a:off x="1639822" y="3590755"/>
              <a:ext cx="25009" cy="25560"/>
            </a:xfrm>
            <a:custGeom>
              <a:avLst/>
              <a:gdLst/>
              <a:ahLst/>
              <a:cxnLst/>
              <a:rect l="l" t="t" r="r" b="b"/>
              <a:pathLst>
                <a:path w="954" h="975" extrusionOk="0">
                  <a:moveTo>
                    <a:pt x="729" y="0"/>
                  </a:moveTo>
                  <a:cubicBezTo>
                    <a:pt x="706" y="0"/>
                    <a:pt x="683" y="8"/>
                    <a:pt x="665" y="26"/>
                  </a:cubicBezTo>
                  <a:lnTo>
                    <a:pt x="1" y="647"/>
                  </a:lnTo>
                  <a:lnTo>
                    <a:pt x="391" y="950"/>
                  </a:lnTo>
                  <a:cubicBezTo>
                    <a:pt x="418" y="966"/>
                    <a:pt x="449" y="974"/>
                    <a:pt x="479" y="974"/>
                  </a:cubicBezTo>
                  <a:cubicBezTo>
                    <a:pt x="528" y="974"/>
                    <a:pt x="575" y="952"/>
                    <a:pt x="593" y="907"/>
                  </a:cubicBezTo>
                  <a:lnTo>
                    <a:pt x="954" y="257"/>
                  </a:lnTo>
                  <a:lnTo>
                    <a:pt x="809" y="41"/>
                  </a:lnTo>
                  <a:cubicBezTo>
                    <a:pt x="793" y="16"/>
                    <a:pt x="761" y="0"/>
                    <a:pt x="729" y="0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" name="Google Shape;15661;p85"/>
            <p:cNvSpPr/>
            <p:nvPr/>
          </p:nvSpPr>
          <p:spPr>
            <a:xfrm>
              <a:off x="1325373" y="3492291"/>
              <a:ext cx="109002" cy="109395"/>
            </a:xfrm>
            <a:custGeom>
              <a:avLst/>
              <a:gdLst/>
              <a:ahLst/>
              <a:cxnLst/>
              <a:rect l="l" t="t" r="r" b="b"/>
              <a:pathLst>
                <a:path w="4158" h="4173" extrusionOk="0">
                  <a:moveTo>
                    <a:pt x="2079" y="0"/>
                  </a:moveTo>
                  <a:cubicBezTo>
                    <a:pt x="1169" y="0"/>
                    <a:pt x="505" y="722"/>
                    <a:pt x="433" y="1631"/>
                  </a:cubicBezTo>
                  <a:cubicBezTo>
                    <a:pt x="390" y="2267"/>
                    <a:pt x="245" y="2902"/>
                    <a:pt x="43" y="3522"/>
                  </a:cubicBezTo>
                  <a:cubicBezTo>
                    <a:pt x="0" y="3638"/>
                    <a:pt x="58" y="3768"/>
                    <a:pt x="173" y="3811"/>
                  </a:cubicBezTo>
                  <a:cubicBezTo>
                    <a:pt x="549" y="3984"/>
                    <a:pt x="967" y="4114"/>
                    <a:pt x="1371" y="4172"/>
                  </a:cubicBezTo>
                  <a:lnTo>
                    <a:pt x="2786" y="4172"/>
                  </a:lnTo>
                  <a:cubicBezTo>
                    <a:pt x="3205" y="4114"/>
                    <a:pt x="3609" y="3984"/>
                    <a:pt x="3999" y="3811"/>
                  </a:cubicBezTo>
                  <a:cubicBezTo>
                    <a:pt x="4100" y="3753"/>
                    <a:pt x="4157" y="3638"/>
                    <a:pt x="4114" y="3522"/>
                  </a:cubicBezTo>
                  <a:cubicBezTo>
                    <a:pt x="3912" y="2902"/>
                    <a:pt x="3782" y="2267"/>
                    <a:pt x="3724" y="1631"/>
                  </a:cubicBezTo>
                  <a:cubicBezTo>
                    <a:pt x="3667" y="736"/>
                    <a:pt x="2988" y="0"/>
                    <a:pt x="2079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" name="Google Shape;15662;p85"/>
            <p:cNvSpPr/>
            <p:nvPr/>
          </p:nvSpPr>
          <p:spPr>
            <a:xfrm>
              <a:off x="1355258" y="3492291"/>
              <a:ext cx="79117" cy="109002"/>
            </a:xfrm>
            <a:custGeom>
              <a:avLst/>
              <a:gdLst/>
              <a:ahLst/>
              <a:cxnLst/>
              <a:rect l="l" t="t" r="r" b="b"/>
              <a:pathLst>
                <a:path w="3018" h="4158" extrusionOk="0">
                  <a:moveTo>
                    <a:pt x="939" y="0"/>
                  </a:moveTo>
                  <a:cubicBezTo>
                    <a:pt x="246" y="29"/>
                    <a:pt x="0" y="953"/>
                    <a:pt x="592" y="1314"/>
                  </a:cubicBezTo>
                  <a:cubicBezTo>
                    <a:pt x="621" y="1328"/>
                    <a:pt x="636" y="1328"/>
                    <a:pt x="664" y="1343"/>
                  </a:cubicBezTo>
                  <a:lnTo>
                    <a:pt x="1184" y="4158"/>
                  </a:lnTo>
                  <a:lnTo>
                    <a:pt x="1661" y="4158"/>
                  </a:lnTo>
                  <a:cubicBezTo>
                    <a:pt x="2065" y="4100"/>
                    <a:pt x="2469" y="3984"/>
                    <a:pt x="2859" y="3811"/>
                  </a:cubicBezTo>
                  <a:cubicBezTo>
                    <a:pt x="2960" y="3768"/>
                    <a:pt x="3017" y="3638"/>
                    <a:pt x="2974" y="3522"/>
                  </a:cubicBezTo>
                  <a:cubicBezTo>
                    <a:pt x="2772" y="2902"/>
                    <a:pt x="2642" y="2267"/>
                    <a:pt x="2584" y="1631"/>
                  </a:cubicBezTo>
                  <a:cubicBezTo>
                    <a:pt x="2527" y="736"/>
                    <a:pt x="1848" y="0"/>
                    <a:pt x="939" y="0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" name="Google Shape;15663;p85"/>
            <p:cNvSpPr/>
            <p:nvPr/>
          </p:nvSpPr>
          <p:spPr>
            <a:xfrm>
              <a:off x="1324612" y="3574790"/>
              <a:ext cx="109002" cy="97258"/>
            </a:xfrm>
            <a:custGeom>
              <a:avLst/>
              <a:gdLst/>
              <a:ahLst/>
              <a:cxnLst/>
              <a:rect l="l" t="t" r="r" b="b"/>
              <a:pathLst>
                <a:path w="4158" h="3710" extrusionOk="0">
                  <a:moveTo>
                    <a:pt x="1386" y="0"/>
                  </a:moveTo>
                  <a:lnTo>
                    <a:pt x="1386" y="693"/>
                  </a:lnTo>
                  <a:cubicBezTo>
                    <a:pt x="1386" y="881"/>
                    <a:pt x="1285" y="1039"/>
                    <a:pt x="1141" y="1112"/>
                  </a:cubicBezTo>
                  <a:lnTo>
                    <a:pt x="390" y="1487"/>
                  </a:lnTo>
                  <a:cubicBezTo>
                    <a:pt x="145" y="1602"/>
                    <a:pt x="0" y="1848"/>
                    <a:pt x="0" y="2108"/>
                  </a:cubicBezTo>
                  <a:lnTo>
                    <a:pt x="0" y="3479"/>
                  </a:lnTo>
                  <a:cubicBezTo>
                    <a:pt x="0" y="3595"/>
                    <a:pt x="101" y="3710"/>
                    <a:pt x="231" y="3710"/>
                  </a:cubicBezTo>
                  <a:lnTo>
                    <a:pt x="3927" y="3710"/>
                  </a:lnTo>
                  <a:cubicBezTo>
                    <a:pt x="4057" y="3710"/>
                    <a:pt x="4158" y="3595"/>
                    <a:pt x="4158" y="3479"/>
                  </a:cubicBezTo>
                  <a:lnTo>
                    <a:pt x="4158" y="2108"/>
                  </a:lnTo>
                  <a:cubicBezTo>
                    <a:pt x="4158" y="1848"/>
                    <a:pt x="4013" y="1602"/>
                    <a:pt x="3782" y="1487"/>
                  </a:cubicBezTo>
                  <a:lnTo>
                    <a:pt x="3032" y="1112"/>
                  </a:lnTo>
                  <a:cubicBezTo>
                    <a:pt x="2873" y="1039"/>
                    <a:pt x="2772" y="881"/>
                    <a:pt x="2772" y="693"/>
                  </a:cubicBezTo>
                  <a:lnTo>
                    <a:pt x="2772" y="0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" name="Google Shape;15664;p85"/>
            <p:cNvSpPr/>
            <p:nvPr/>
          </p:nvSpPr>
          <p:spPr>
            <a:xfrm>
              <a:off x="1360553" y="3574790"/>
              <a:ext cx="37120" cy="24223"/>
            </a:xfrm>
            <a:custGeom>
              <a:avLst/>
              <a:gdLst/>
              <a:ahLst/>
              <a:cxnLst/>
              <a:rect l="l" t="t" r="r" b="b"/>
              <a:pathLst>
                <a:path w="1416" h="924" extrusionOk="0">
                  <a:moveTo>
                    <a:pt x="15" y="0"/>
                  </a:moveTo>
                  <a:lnTo>
                    <a:pt x="15" y="693"/>
                  </a:lnTo>
                  <a:cubicBezTo>
                    <a:pt x="15" y="722"/>
                    <a:pt x="1" y="751"/>
                    <a:pt x="1" y="794"/>
                  </a:cubicBezTo>
                  <a:cubicBezTo>
                    <a:pt x="232" y="881"/>
                    <a:pt x="462" y="924"/>
                    <a:pt x="708" y="924"/>
                  </a:cubicBezTo>
                  <a:cubicBezTo>
                    <a:pt x="953" y="924"/>
                    <a:pt x="1184" y="881"/>
                    <a:pt x="1415" y="794"/>
                  </a:cubicBezTo>
                  <a:cubicBezTo>
                    <a:pt x="1401" y="751"/>
                    <a:pt x="1401" y="722"/>
                    <a:pt x="1401" y="693"/>
                  </a:cubicBezTo>
                  <a:lnTo>
                    <a:pt x="1401" y="0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" name="Google Shape;15665;p85"/>
            <p:cNvSpPr/>
            <p:nvPr/>
          </p:nvSpPr>
          <p:spPr>
            <a:xfrm>
              <a:off x="1324219" y="3606563"/>
              <a:ext cx="109395" cy="65485"/>
            </a:xfrm>
            <a:custGeom>
              <a:avLst/>
              <a:gdLst/>
              <a:ahLst/>
              <a:cxnLst/>
              <a:rect l="l" t="t" r="r" b="b"/>
              <a:pathLst>
                <a:path w="4173" h="2498" extrusionOk="0">
                  <a:moveTo>
                    <a:pt x="925" y="1"/>
                  </a:moveTo>
                  <a:lnTo>
                    <a:pt x="390" y="275"/>
                  </a:lnTo>
                  <a:cubicBezTo>
                    <a:pt x="145" y="390"/>
                    <a:pt x="1" y="636"/>
                    <a:pt x="1" y="896"/>
                  </a:cubicBezTo>
                  <a:lnTo>
                    <a:pt x="1" y="2267"/>
                  </a:lnTo>
                  <a:cubicBezTo>
                    <a:pt x="1" y="2383"/>
                    <a:pt x="102" y="2498"/>
                    <a:pt x="232" y="2498"/>
                  </a:cubicBezTo>
                  <a:lnTo>
                    <a:pt x="3927" y="2498"/>
                  </a:lnTo>
                  <a:cubicBezTo>
                    <a:pt x="4057" y="2498"/>
                    <a:pt x="4158" y="2383"/>
                    <a:pt x="4158" y="2267"/>
                  </a:cubicBezTo>
                  <a:lnTo>
                    <a:pt x="4158" y="896"/>
                  </a:lnTo>
                  <a:cubicBezTo>
                    <a:pt x="4173" y="636"/>
                    <a:pt x="4028" y="390"/>
                    <a:pt x="3797" y="275"/>
                  </a:cubicBezTo>
                  <a:lnTo>
                    <a:pt x="3263" y="1"/>
                  </a:lnTo>
                  <a:cubicBezTo>
                    <a:pt x="2989" y="427"/>
                    <a:pt x="2541" y="639"/>
                    <a:pt x="2094" y="639"/>
                  </a:cubicBezTo>
                  <a:cubicBezTo>
                    <a:pt x="1646" y="639"/>
                    <a:pt x="1199" y="427"/>
                    <a:pt x="925" y="1"/>
                  </a:cubicBez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" name="Google Shape;15666;p85"/>
            <p:cNvSpPr/>
            <p:nvPr/>
          </p:nvSpPr>
          <p:spPr>
            <a:xfrm>
              <a:off x="1342779" y="3527393"/>
              <a:ext cx="72668" cy="59534"/>
            </a:xfrm>
            <a:custGeom>
              <a:avLst/>
              <a:gdLst/>
              <a:ahLst/>
              <a:cxnLst/>
              <a:rect l="l" t="t" r="r" b="b"/>
              <a:pathLst>
                <a:path w="2772" h="2271" extrusionOk="0">
                  <a:moveTo>
                    <a:pt x="1083" y="1"/>
                  </a:moveTo>
                  <a:cubicBezTo>
                    <a:pt x="986" y="1"/>
                    <a:pt x="904" y="45"/>
                    <a:pt x="866" y="134"/>
                  </a:cubicBezTo>
                  <a:cubicBezTo>
                    <a:pt x="780" y="292"/>
                    <a:pt x="679" y="437"/>
                    <a:pt x="549" y="552"/>
                  </a:cubicBezTo>
                  <a:cubicBezTo>
                    <a:pt x="419" y="653"/>
                    <a:pt x="274" y="754"/>
                    <a:pt x="130" y="827"/>
                  </a:cubicBezTo>
                  <a:cubicBezTo>
                    <a:pt x="43" y="870"/>
                    <a:pt x="0" y="971"/>
                    <a:pt x="15" y="1072"/>
                  </a:cubicBezTo>
                  <a:cubicBezTo>
                    <a:pt x="101" y="1750"/>
                    <a:pt x="693" y="2270"/>
                    <a:pt x="1386" y="2270"/>
                  </a:cubicBezTo>
                  <a:cubicBezTo>
                    <a:pt x="2108" y="2270"/>
                    <a:pt x="2714" y="1707"/>
                    <a:pt x="2772" y="985"/>
                  </a:cubicBezTo>
                  <a:cubicBezTo>
                    <a:pt x="2772" y="928"/>
                    <a:pt x="2743" y="855"/>
                    <a:pt x="2685" y="812"/>
                  </a:cubicBezTo>
                  <a:cubicBezTo>
                    <a:pt x="2238" y="422"/>
                    <a:pt x="1689" y="148"/>
                    <a:pt x="1126" y="4"/>
                  </a:cubicBezTo>
                  <a:cubicBezTo>
                    <a:pt x="1112" y="2"/>
                    <a:pt x="1097" y="1"/>
                    <a:pt x="1083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" name="Google Shape;15667;p85"/>
            <p:cNvSpPr/>
            <p:nvPr/>
          </p:nvSpPr>
          <p:spPr>
            <a:xfrm>
              <a:off x="1342779" y="3527393"/>
              <a:ext cx="73061" cy="59141"/>
            </a:xfrm>
            <a:custGeom>
              <a:avLst/>
              <a:gdLst/>
              <a:ahLst/>
              <a:cxnLst/>
              <a:rect l="l" t="t" r="r" b="b"/>
              <a:pathLst>
                <a:path w="2787" h="2256" extrusionOk="0">
                  <a:moveTo>
                    <a:pt x="1088" y="1"/>
                  </a:moveTo>
                  <a:cubicBezTo>
                    <a:pt x="997" y="1"/>
                    <a:pt x="904" y="45"/>
                    <a:pt x="866" y="134"/>
                  </a:cubicBezTo>
                  <a:cubicBezTo>
                    <a:pt x="808" y="249"/>
                    <a:pt x="736" y="350"/>
                    <a:pt x="650" y="451"/>
                  </a:cubicBezTo>
                  <a:cubicBezTo>
                    <a:pt x="621" y="480"/>
                    <a:pt x="592" y="523"/>
                    <a:pt x="549" y="552"/>
                  </a:cubicBezTo>
                  <a:cubicBezTo>
                    <a:pt x="433" y="653"/>
                    <a:pt x="289" y="754"/>
                    <a:pt x="144" y="827"/>
                  </a:cubicBezTo>
                  <a:cubicBezTo>
                    <a:pt x="58" y="870"/>
                    <a:pt x="0" y="971"/>
                    <a:pt x="15" y="1072"/>
                  </a:cubicBezTo>
                  <a:cubicBezTo>
                    <a:pt x="101" y="1678"/>
                    <a:pt x="577" y="2169"/>
                    <a:pt x="1184" y="2256"/>
                  </a:cubicBezTo>
                  <a:cubicBezTo>
                    <a:pt x="866" y="2068"/>
                    <a:pt x="693" y="1722"/>
                    <a:pt x="693" y="1361"/>
                  </a:cubicBezTo>
                  <a:lnTo>
                    <a:pt x="693" y="1029"/>
                  </a:lnTo>
                  <a:cubicBezTo>
                    <a:pt x="751" y="985"/>
                    <a:pt x="808" y="942"/>
                    <a:pt x="852" y="899"/>
                  </a:cubicBezTo>
                  <a:cubicBezTo>
                    <a:pt x="982" y="783"/>
                    <a:pt x="1097" y="653"/>
                    <a:pt x="1184" y="509"/>
                  </a:cubicBezTo>
                  <a:cubicBezTo>
                    <a:pt x="1631" y="653"/>
                    <a:pt x="2035" y="870"/>
                    <a:pt x="2396" y="1159"/>
                  </a:cubicBezTo>
                  <a:cubicBezTo>
                    <a:pt x="2440" y="1202"/>
                    <a:pt x="2541" y="1303"/>
                    <a:pt x="2671" y="1418"/>
                  </a:cubicBezTo>
                  <a:cubicBezTo>
                    <a:pt x="2728" y="1288"/>
                    <a:pt x="2772" y="1144"/>
                    <a:pt x="2772" y="1000"/>
                  </a:cubicBezTo>
                  <a:cubicBezTo>
                    <a:pt x="2786" y="928"/>
                    <a:pt x="2757" y="855"/>
                    <a:pt x="2700" y="812"/>
                  </a:cubicBezTo>
                  <a:cubicBezTo>
                    <a:pt x="2238" y="437"/>
                    <a:pt x="1703" y="162"/>
                    <a:pt x="1126" y="4"/>
                  </a:cubicBezTo>
                  <a:cubicBezTo>
                    <a:pt x="1113" y="2"/>
                    <a:pt x="1101" y="1"/>
                    <a:pt x="1088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" name="Google Shape;15668;p85"/>
            <p:cNvSpPr/>
            <p:nvPr/>
          </p:nvSpPr>
          <p:spPr>
            <a:xfrm>
              <a:off x="1324612" y="3619067"/>
              <a:ext cx="24249" cy="52981"/>
            </a:xfrm>
            <a:custGeom>
              <a:avLst/>
              <a:gdLst/>
              <a:ahLst/>
              <a:cxnLst/>
              <a:rect l="l" t="t" r="r" b="b"/>
              <a:pathLst>
                <a:path w="925" h="2021" extrusionOk="0">
                  <a:moveTo>
                    <a:pt x="145" y="0"/>
                  </a:moveTo>
                  <a:cubicBezTo>
                    <a:pt x="58" y="116"/>
                    <a:pt x="0" y="260"/>
                    <a:pt x="0" y="419"/>
                  </a:cubicBezTo>
                  <a:lnTo>
                    <a:pt x="0" y="1790"/>
                  </a:lnTo>
                  <a:cubicBezTo>
                    <a:pt x="0" y="1906"/>
                    <a:pt x="116" y="2021"/>
                    <a:pt x="231" y="2021"/>
                  </a:cubicBezTo>
                  <a:lnTo>
                    <a:pt x="924" y="2021"/>
                  </a:lnTo>
                  <a:lnTo>
                    <a:pt x="924" y="852"/>
                  </a:lnTo>
                  <a:cubicBezTo>
                    <a:pt x="924" y="707"/>
                    <a:pt x="866" y="577"/>
                    <a:pt x="751" y="491"/>
                  </a:cubicBezTo>
                  <a:lnTo>
                    <a:pt x="145" y="0"/>
                  </a:ln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" name="Google Shape;15669;p85"/>
            <p:cNvSpPr/>
            <p:nvPr/>
          </p:nvSpPr>
          <p:spPr>
            <a:xfrm>
              <a:off x="1409365" y="3586901"/>
              <a:ext cx="206286" cy="85146"/>
            </a:xfrm>
            <a:custGeom>
              <a:avLst/>
              <a:gdLst/>
              <a:ahLst/>
              <a:cxnLst/>
              <a:rect l="l" t="t" r="r" b="b"/>
              <a:pathLst>
                <a:path w="7869" h="3248" extrusionOk="0">
                  <a:moveTo>
                    <a:pt x="2556" y="0"/>
                  </a:moveTo>
                  <a:lnTo>
                    <a:pt x="621" y="707"/>
                  </a:lnTo>
                  <a:cubicBezTo>
                    <a:pt x="246" y="837"/>
                    <a:pt x="1" y="1184"/>
                    <a:pt x="1" y="1574"/>
                  </a:cubicBezTo>
                  <a:lnTo>
                    <a:pt x="1" y="3017"/>
                  </a:lnTo>
                  <a:cubicBezTo>
                    <a:pt x="1" y="3133"/>
                    <a:pt x="116" y="3248"/>
                    <a:pt x="232" y="3248"/>
                  </a:cubicBezTo>
                  <a:lnTo>
                    <a:pt x="7637" y="3248"/>
                  </a:lnTo>
                  <a:cubicBezTo>
                    <a:pt x="7767" y="3248"/>
                    <a:pt x="7868" y="3133"/>
                    <a:pt x="7868" y="3017"/>
                  </a:cubicBezTo>
                  <a:lnTo>
                    <a:pt x="7868" y="1574"/>
                  </a:lnTo>
                  <a:cubicBezTo>
                    <a:pt x="7868" y="1184"/>
                    <a:pt x="7623" y="837"/>
                    <a:pt x="7262" y="707"/>
                  </a:cubicBezTo>
                  <a:lnTo>
                    <a:pt x="5327" y="0"/>
                  </a:lnTo>
                  <a:lnTo>
                    <a:pt x="3942" y="462"/>
                  </a:lnTo>
                  <a:lnTo>
                    <a:pt x="2556" y="0"/>
                  </a:ln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" name="Google Shape;15670;p85"/>
            <p:cNvSpPr/>
            <p:nvPr/>
          </p:nvSpPr>
          <p:spPr>
            <a:xfrm>
              <a:off x="1500567" y="3611098"/>
              <a:ext cx="24249" cy="60950"/>
            </a:xfrm>
            <a:custGeom>
              <a:avLst/>
              <a:gdLst/>
              <a:ahLst/>
              <a:cxnLst/>
              <a:rect l="l" t="t" r="r" b="b"/>
              <a:pathLst>
                <a:path w="925" h="2325" extrusionOk="0">
                  <a:moveTo>
                    <a:pt x="217" y="1"/>
                  </a:moveTo>
                  <a:lnTo>
                    <a:pt x="1" y="2325"/>
                  </a:lnTo>
                  <a:lnTo>
                    <a:pt x="925" y="2325"/>
                  </a:lnTo>
                  <a:lnTo>
                    <a:pt x="708" y="1"/>
                  </a:ln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" name="Google Shape;15671;p85"/>
            <p:cNvSpPr/>
            <p:nvPr/>
          </p:nvSpPr>
          <p:spPr>
            <a:xfrm>
              <a:off x="1502088" y="3598986"/>
              <a:ext cx="21208" cy="20474"/>
            </a:xfrm>
            <a:custGeom>
              <a:avLst/>
              <a:gdLst/>
              <a:ahLst/>
              <a:cxnLst/>
              <a:rect l="l" t="t" r="r" b="b"/>
              <a:pathLst>
                <a:path w="809" h="781" extrusionOk="0">
                  <a:moveTo>
                    <a:pt x="0" y="1"/>
                  </a:moveTo>
                  <a:lnTo>
                    <a:pt x="0" y="622"/>
                  </a:lnTo>
                  <a:cubicBezTo>
                    <a:pt x="0" y="708"/>
                    <a:pt x="73" y="780"/>
                    <a:pt x="159" y="780"/>
                  </a:cubicBezTo>
                  <a:lnTo>
                    <a:pt x="650" y="780"/>
                  </a:lnTo>
                  <a:cubicBezTo>
                    <a:pt x="737" y="780"/>
                    <a:pt x="809" y="708"/>
                    <a:pt x="809" y="622"/>
                  </a:cubicBezTo>
                  <a:lnTo>
                    <a:pt x="809" y="1"/>
                  </a:ln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" name="Google Shape;15672;p85"/>
            <p:cNvSpPr/>
            <p:nvPr/>
          </p:nvSpPr>
          <p:spPr>
            <a:xfrm>
              <a:off x="1579291" y="3611858"/>
              <a:ext cx="36360" cy="60190"/>
            </a:xfrm>
            <a:custGeom>
              <a:avLst/>
              <a:gdLst/>
              <a:ahLst/>
              <a:cxnLst/>
              <a:rect l="l" t="t" r="r" b="b"/>
              <a:pathLst>
                <a:path w="1387" h="2296" extrusionOk="0">
                  <a:moveTo>
                    <a:pt x="1141" y="1"/>
                  </a:moveTo>
                  <a:lnTo>
                    <a:pt x="275" y="867"/>
                  </a:lnTo>
                  <a:cubicBezTo>
                    <a:pt x="101" y="1040"/>
                    <a:pt x="0" y="1271"/>
                    <a:pt x="0" y="1516"/>
                  </a:cubicBezTo>
                  <a:lnTo>
                    <a:pt x="0" y="2296"/>
                  </a:lnTo>
                  <a:lnTo>
                    <a:pt x="1155" y="2296"/>
                  </a:lnTo>
                  <a:cubicBezTo>
                    <a:pt x="1285" y="2296"/>
                    <a:pt x="1386" y="2181"/>
                    <a:pt x="1386" y="2065"/>
                  </a:cubicBezTo>
                  <a:lnTo>
                    <a:pt x="1386" y="622"/>
                  </a:lnTo>
                  <a:cubicBezTo>
                    <a:pt x="1386" y="391"/>
                    <a:pt x="1299" y="160"/>
                    <a:pt x="1141" y="1"/>
                  </a:cubicBez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" name="Google Shape;15673;p85"/>
            <p:cNvSpPr/>
            <p:nvPr/>
          </p:nvSpPr>
          <p:spPr>
            <a:xfrm>
              <a:off x="1446066" y="3399202"/>
              <a:ext cx="133251" cy="96891"/>
            </a:xfrm>
            <a:custGeom>
              <a:avLst/>
              <a:gdLst/>
              <a:ahLst/>
              <a:cxnLst/>
              <a:rect l="l" t="t" r="r" b="b"/>
              <a:pathLst>
                <a:path w="5083" h="3696" extrusionOk="0">
                  <a:moveTo>
                    <a:pt x="1849" y="0"/>
                  </a:moveTo>
                  <a:cubicBezTo>
                    <a:pt x="824" y="0"/>
                    <a:pt x="1" y="823"/>
                    <a:pt x="1" y="1848"/>
                  </a:cubicBezTo>
                  <a:lnTo>
                    <a:pt x="1" y="2396"/>
                  </a:lnTo>
                  <a:cubicBezTo>
                    <a:pt x="1" y="2642"/>
                    <a:pt x="30" y="2887"/>
                    <a:pt x="116" y="3118"/>
                  </a:cubicBezTo>
                  <a:lnTo>
                    <a:pt x="189" y="3349"/>
                  </a:lnTo>
                  <a:cubicBezTo>
                    <a:pt x="217" y="3421"/>
                    <a:pt x="232" y="3493"/>
                    <a:pt x="232" y="3566"/>
                  </a:cubicBezTo>
                  <a:lnTo>
                    <a:pt x="232" y="3696"/>
                  </a:lnTo>
                  <a:lnTo>
                    <a:pt x="4851" y="3696"/>
                  </a:lnTo>
                  <a:lnTo>
                    <a:pt x="4851" y="3580"/>
                  </a:lnTo>
                  <a:cubicBezTo>
                    <a:pt x="4851" y="3508"/>
                    <a:pt x="4851" y="3421"/>
                    <a:pt x="4880" y="3349"/>
                  </a:cubicBezTo>
                  <a:lnTo>
                    <a:pt x="4952" y="3133"/>
                  </a:lnTo>
                  <a:cubicBezTo>
                    <a:pt x="5039" y="2887"/>
                    <a:pt x="5082" y="2642"/>
                    <a:pt x="5082" y="2396"/>
                  </a:cubicBezTo>
                  <a:lnTo>
                    <a:pt x="5082" y="462"/>
                  </a:lnTo>
                  <a:cubicBezTo>
                    <a:pt x="5082" y="202"/>
                    <a:pt x="4880" y="0"/>
                    <a:pt x="4620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" name="Google Shape;15674;p85"/>
            <p:cNvSpPr/>
            <p:nvPr/>
          </p:nvSpPr>
          <p:spPr>
            <a:xfrm>
              <a:off x="1476345" y="3399202"/>
              <a:ext cx="102973" cy="96891"/>
            </a:xfrm>
            <a:custGeom>
              <a:avLst/>
              <a:gdLst/>
              <a:ahLst/>
              <a:cxnLst/>
              <a:rect l="l" t="t" r="r" b="b"/>
              <a:pathLst>
                <a:path w="3928" h="3696" extrusionOk="0">
                  <a:moveTo>
                    <a:pt x="939" y="0"/>
                  </a:moveTo>
                  <a:cubicBezTo>
                    <a:pt x="419" y="0"/>
                    <a:pt x="1" y="419"/>
                    <a:pt x="1" y="938"/>
                  </a:cubicBezTo>
                  <a:cubicBezTo>
                    <a:pt x="1" y="1458"/>
                    <a:pt x="419" y="1877"/>
                    <a:pt x="939" y="1877"/>
                  </a:cubicBezTo>
                  <a:lnTo>
                    <a:pt x="1069" y="1877"/>
                  </a:lnTo>
                  <a:lnTo>
                    <a:pt x="1127" y="3696"/>
                  </a:lnTo>
                  <a:lnTo>
                    <a:pt x="3696" y="3696"/>
                  </a:lnTo>
                  <a:lnTo>
                    <a:pt x="3696" y="3580"/>
                  </a:lnTo>
                  <a:cubicBezTo>
                    <a:pt x="3696" y="3508"/>
                    <a:pt x="3696" y="3421"/>
                    <a:pt x="3725" y="3349"/>
                  </a:cubicBezTo>
                  <a:lnTo>
                    <a:pt x="3797" y="3133"/>
                  </a:lnTo>
                  <a:cubicBezTo>
                    <a:pt x="3884" y="2887"/>
                    <a:pt x="3927" y="2642"/>
                    <a:pt x="3927" y="2396"/>
                  </a:cubicBezTo>
                  <a:lnTo>
                    <a:pt x="3927" y="462"/>
                  </a:lnTo>
                  <a:cubicBezTo>
                    <a:pt x="3927" y="202"/>
                    <a:pt x="3711" y="0"/>
                    <a:pt x="3465" y="0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" name="Google Shape;15675;p85"/>
            <p:cNvSpPr/>
            <p:nvPr/>
          </p:nvSpPr>
          <p:spPr>
            <a:xfrm>
              <a:off x="1476345" y="3544512"/>
              <a:ext cx="72694" cy="54501"/>
            </a:xfrm>
            <a:custGeom>
              <a:avLst/>
              <a:gdLst/>
              <a:ahLst/>
              <a:cxnLst/>
              <a:rect l="l" t="t" r="r" b="b"/>
              <a:pathLst>
                <a:path w="2773" h="2079" extrusionOk="0">
                  <a:moveTo>
                    <a:pt x="1" y="0"/>
                  </a:moveTo>
                  <a:lnTo>
                    <a:pt x="1" y="2079"/>
                  </a:lnTo>
                  <a:lnTo>
                    <a:pt x="2772" y="2079"/>
                  </a:lnTo>
                  <a:lnTo>
                    <a:pt x="2772" y="0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" name="Google Shape;15676;p85"/>
            <p:cNvSpPr/>
            <p:nvPr/>
          </p:nvSpPr>
          <p:spPr>
            <a:xfrm>
              <a:off x="1476345" y="3544512"/>
              <a:ext cx="72694" cy="30383"/>
            </a:xfrm>
            <a:custGeom>
              <a:avLst/>
              <a:gdLst/>
              <a:ahLst/>
              <a:cxnLst/>
              <a:rect l="l" t="t" r="r" b="b"/>
              <a:pathLst>
                <a:path w="2773" h="1159" extrusionOk="0">
                  <a:moveTo>
                    <a:pt x="1" y="0"/>
                  </a:moveTo>
                  <a:lnTo>
                    <a:pt x="1" y="780"/>
                  </a:lnTo>
                  <a:cubicBezTo>
                    <a:pt x="427" y="1032"/>
                    <a:pt x="903" y="1159"/>
                    <a:pt x="1381" y="1159"/>
                  </a:cubicBezTo>
                  <a:cubicBezTo>
                    <a:pt x="1859" y="1159"/>
                    <a:pt x="2339" y="1032"/>
                    <a:pt x="2772" y="780"/>
                  </a:cubicBezTo>
                  <a:lnTo>
                    <a:pt x="2772" y="0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" name="Google Shape;15677;p85"/>
            <p:cNvSpPr/>
            <p:nvPr/>
          </p:nvSpPr>
          <p:spPr>
            <a:xfrm>
              <a:off x="1464233" y="3576887"/>
              <a:ext cx="48472" cy="43438"/>
            </a:xfrm>
            <a:custGeom>
              <a:avLst/>
              <a:gdLst/>
              <a:ahLst/>
              <a:cxnLst/>
              <a:rect l="l" t="t" r="r" b="b"/>
              <a:pathLst>
                <a:path w="1849" h="1657" extrusionOk="0">
                  <a:moveTo>
                    <a:pt x="413" y="1"/>
                  </a:moveTo>
                  <a:cubicBezTo>
                    <a:pt x="327" y="1"/>
                    <a:pt x="242" y="49"/>
                    <a:pt x="203" y="137"/>
                  </a:cubicBezTo>
                  <a:lnTo>
                    <a:pt x="1" y="555"/>
                  </a:lnTo>
                  <a:lnTo>
                    <a:pt x="752" y="1566"/>
                  </a:lnTo>
                  <a:cubicBezTo>
                    <a:pt x="798" y="1628"/>
                    <a:pt x="869" y="1656"/>
                    <a:pt x="941" y="1656"/>
                  </a:cubicBezTo>
                  <a:cubicBezTo>
                    <a:pt x="1003" y="1656"/>
                    <a:pt x="1065" y="1635"/>
                    <a:pt x="1112" y="1595"/>
                  </a:cubicBezTo>
                  <a:lnTo>
                    <a:pt x="1849" y="844"/>
                  </a:lnTo>
                  <a:lnTo>
                    <a:pt x="535" y="36"/>
                  </a:lnTo>
                  <a:cubicBezTo>
                    <a:pt x="497" y="12"/>
                    <a:pt x="455" y="1"/>
                    <a:pt x="413" y="1"/>
                  </a:cubicBez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" name="Google Shape;15678;p85"/>
            <p:cNvSpPr/>
            <p:nvPr/>
          </p:nvSpPr>
          <p:spPr>
            <a:xfrm>
              <a:off x="1512679" y="3576887"/>
              <a:ext cx="48472" cy="43438"/>
            </a:xfrm>
            <a:custGeom>
              <a:avLst/>
              <a:gdLst/>
              <a:ahLst/>
              <a:cxnLst/>
              <a:rect l="l" t="t" r="r" b="b"/>
              <a:pathLst>
                <a:path w="1849" h="1657" extrusionOk="0">
                  <a:moveTo>
                    <a:pt x="1436" y="1"/>
                  </a:moveTo>
                  <a:cubicBezTo>
                    <a:pt x="1394" y="1"/>
                    <a:pt x="1352" y="12"/>
                    <a:pt x="1314" y="36"/>
                  </a:cubicBezTo>
                  <a:lnTo>
                    <a:pt x="1" y="844"/>
                  </a:lnTo>
                  <a:lnTo>
                    <a:pt x="737" y="1595"/>
                  </a:lnTo>
                  <a:cubicBezTo>
                    <a:pt x="784" y="1635"/>
                    <a:pt x="843" y="1656"/>
                    <a:pt x="902" y="1656"/>
                  </a:cubicBezTo>
                  <a:cubicBezTo>
                    <a:pt x="970" y="1656"/>
                    <a:pt x="1037" y="1628"/>
                    <a:pt x="1083" y="1566"/>
                  </a:cubicBezTo>
                  <a:lnTo>
                    <a:pt x="1848" y="555"/>
                  </a:lnTo>
                  <a:lnTo>
                    <a:pt x="1646" y="137"/>
                  </a:lnTo>
                  <a:cubicBezTo>
                    <a:pt x="1607" y="49"/>
                    <a:pt x="1522" y="1"/>
                    <a:pt x="1436" y="1"/>
                  </a:cubicBez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" name="Google Shape;15679;p85"/>
            <p:cNvSpPr/>
            <p:nvPr/>
          </p:nvSpPr>
          <p:spPr>
            <a:xfrm>
              <a:off x="1452122" y="3448171"/>
              <a:ext cx="121140" cy="114533"/>
            </a:xfrm>
            <a:custGeom>
              <a:avLst/>
              <a:gdLst/>
              <a:ahLst/>
              <a:cxnLst/>
              <a:rect l="l" t="t" r="r" b="b"/>
              <a:pathLst>
                <a:path w="4621" h="4369" extrusionOk="0">
                  <a:moveTo>
                    <a:pt x="2025" y="1"/>
                  </a:moveTo>
                  <a:cubicBezTo>
                    <a:pt x="1423" y="1"/>
                    <a:pt x="898" y="105"/>
                    <a:pt x="636" y="167"/>
                  </a:cubicBezTo>
                  <a:cubicBezTo>
                    <a:pt x="535" y="182"/>
                    <a:pt x="463" y="283"/>
                    <a:pt x="463" y="384"/>
                  </a:cubicBezTo>
                  <a:lnTo>
                    <a:pt x="463" y="947"/>
                  </a:lnTo>
                  <a:cubicBezTo>
                    <a:pt x="463" y="1062"/>
                    <a:pt x="405" y="1178"/>
                    <a:pt x="319" y="1279"/>
                  </a:cubicBezTo>
                  <a:lnTo>
                    <a:pt x="131" y="1467"/>
                  </a:lnTo>
                  <a:cubicBezTo>
                    <a:pt x="44" y="1553"/>
                    <a:pt x="1" y="1669"/>
                    <a:pt x="1" y="1784"/>
                  </a:cubicBezTo>
                  <a:lnTo>
                    <a:pt x="1" y="2059"/>
                  </a:lnTo>
                  <a:cubicBezTo>
                    <a:pt x="1" y="3343"/>
                    <a:pt x="1026" y="4368"/>
                    <a:pt x="2311" y="4368"/>
                  </a:cubicBezTo>
                  <a:cubicBezTo>
                    <a:pt x="3581" y="4368"/>
                    <a:pt x="4620" y="3329"/>
                    <a:pt x="4620" y="2059"/>
                  </a:cubicBezTo>
                  <a:lnTo>
                    <a:pt x="4620" y="1784"/>
                  </a:lnTo>
                  <a:cubicBezTo>
                    <a:pt x="4620" y="1669"/>
                    <a:pt x="4577" y="1539"/>
                    <a:pt x="4490" y="1452"/>
                  </a:cubicBezTo>
                  <a:lnTo>
                    <a:pt x="4303" y="1265"/>
                  </a:lnTo>
                  <a:cubicBezTo>
                    <a:pt x="4202" y="1178"/>
                    <a:pt x="4158" y="1062"/>
                    <a:pt x="4158" y="947"/>
                  </a:cubicBezTo>
                  <a:lnTo>
                    <a:pt x="4158" y="817"/>
                  </a:lnTo>
                  <a:cubicBezTo>
                    <a:pt x="4158" y="716"/>
                    <a:pt x="4115" y="629"/>
                    <a:pt x="4043" y="572"/>
                  </a:cubicBezTo>
                  <a:cubicBezTo>
                    <a:pt x="3439" y="126"/>
                    <a:pt x="2685" y="1"/>
                    <a:pt x="2025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" name="Google Shape;15680;p85"/>
            <p:cNvSpPr/>
            <p:nvPr/>
          </p:nvSpPr>
          <p:spPr>
            <a:xfrm>
              <a:off x="1452122" y="3448355"/>
              <a:ext cx="109028" cy="113957"/>
            </a:xfrm>
            <a:custGeom>
              <a:avLst/>
              <a:gdLst/>
              <a:ahLst/>
              <a:cxnLst/>
              <a:rect l="l" t="t" r="r" b="b"/>
              <a:pathLst>
                <a:path w="4159" h="4347" extrusionOk="0">
                  <a:moveTo>
                    <a:pt x="1986" y="1"/>
                  </a:moveTo>
                  <a:cubicBezTo>
                    <a:pt x="1772" y="1"/>
                    <a:pt x="1570" y="13"/>
                    <a:pt x="1387" y="31"/>
                  </a:cubicBezTo>
                  <a:cubicBezTo>
                    <a:pt x="1127" y="59"/>
                    <a:pt x="881" y="103"/>
                    <a:pt x="636" y="160"/>
                  </a:cubicBezTo>
                  <a:cubicBezTo>
                    <a:pt x="521" y="189"/>
                    <a:pt x="448" y="276"/>
                    <a:pt x="448" y="391"/>
                  </a:cubicBezTo>
                  <a:lnTo>
                    <a:pt x="448" y="940"/>
                  </a:lnTo>
                  <a:cubicBezTo>
                    <a:pt x="448" y="1055"/>
                    <a:pt x="405" y="1171"/>
                    <a:pt x="319" y="1272"/>
                  </a:cubicBezTo>
                  <a:lnTo>
                    <a:pt x="131" y="1460"/>
                  </a:lnTo>
                  <a:cubicBezTo>
                    <a:pt x="44" y="1546"/>
                    <a:pt x="1" y="1662"/>
                    <a:pt x="1" y="1792"/>
                  </a:cubicBezTo>
                  <a:lnTo>
                    <a:pt x="1" y="2052"/>
                  </a:lnTo>
                  <a:cubicBezTo>
                    <a:pt x="1" y="3221"/>
                    <a:pt x="867" y="4202"/>
                    <a:pt x="2022" y="4347"/>
                  </a:cubicBezTo>
                  <a:cubicBezTo>
                    <a:pt x="1618" y="3914"/>
                    <a:pt x="1387" y="3351"/>
                    <a:pt x="1387" y="2744"/>
                  </a:cubicBezTo>
                  <a:lnTo>
                    <a:pt x="1387" y="1055"/>
                  </a:lnTo>
                  <a:cubicBezTo>
                    <a:pt x="1387" y="825"/>
                    <a:pt x="1560" y="622"/>
                    <a:pt x="1791" y="594"/>
                  </a:cubicBezTo>
                  <a:cubicBezTo>
                    <a:pt x="1966" y="575"/>
                    <a:pt x="2188" y="558"/>
                    <a:pt x="2436" y="558"/>
                  </a:cubicBezTo>
                  <a:cubicBezTo>
                    <a:pt x="2964" y="558"/>
                    <a:pt x="3608" y="635"/>
                    <a:pt x="4158" y="940"/>
                  </a:cubicBezTo>
                  <a:lnTo>
                    <a:pt x="4158" y="810"/>
                  </a:lnTo>
                  <a:cubicBezTo>
                    <a:pt x="4158" y="723"/>
                    <a:pt x="4115" y="637"/>
                    <a:pt x="4043" y="579"/>
                  </a:cubicBezTo>
                  <a:cubicBezTo>
                    <a:pt x="3420" y="121"/>
                    <a:pt x="2649" y="1"/>
                    <a:pt x="1986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" name="Google Shape;15681;p85"/>
            <p:cNvSpPr/>
            <p:nvPr/>
          </p:nvSpPr>
          <p:spPr>
            <a:xfrm>
              <a:off x="1409759" y="3611858"/>
              <a:ext cx="36334" cy="60190"/>
            </a:xfrm>
            <a:custGeom>
              <a:avLst/>
              <a:gdLst/>
              <a:ahLst/>
              <a:cxnLst/>
              <a:rect l="l" t="t" r="r" b="b"/>
              <a:pathLst>
                <a:path w="1386" h="2296" extrusionOk="0">
                  <a:moveTo>
                    <a:pt x="246" y="1"/>
                  </a:moveTo>
                  <a:cubicBezTo>
                    <a:pt x="87" y="160"/>
                    <a:pt x="0" y="391"/>
                    <a:pt x="0" y="622"/>
                  </a:cubicBezTo>
                  <a:lnTo>
                    <a:pt x="0" y="2065"/>
                  </a:lnTo>
                  <a:cubicBezTo>
                    <a:pt x="0" y="2181"/>
                    <a:pt x="101" y="2296"/>
                    <a:pt x="231" y="2296"/>
                  </a:cubicBezTo>
                  <a:lnTo>
                    <a:pt x="1386" y="2296"/>
                  </a:lnTo>
                  <a:lnTo>
                    <a:pt x="1386" y="1516"/>
                  </a:lnTo>
                  <a:cubicBezTo>
                    <a:pt x="1386" y="1271"/>
                    <a:pt x="1285" y="1040"/>
                    <a:pt x="1112" y="867"/>
                  </a:cubicBezTo>
                  <a:lnTo>
                    <a:pt x="246" y="1"/>
                  </a:ln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5" name="Google Shape;15682;p85"/>
          <p:cNvGrpSpPr/>
          <p:nvPr/>
        </p:nvGrpSpPr>
        <p:grpSpPr>
          <a:xfrm>
            <a:off x="1810309" y="3012342"/>
            <a:ext cx="376185" cy="280448"/>
            <a:chOff x="1798763" y="3395401"/>
            <a:chExt cx="376185" cy="280448"/>
          </a:xfrm>
        </p:grpSpPr>
        <p:sp>
          <p:nvSpPr>
            <p:cNvPr id="806" name="Google Shape;15683;p85"/>
            <p:cNvSpPr/>
            <p:nvPr/>
          </p:nvSpPr>
          <p:spPr>
            <a:xfrm>
              <a:off x="2097352" y="3478660"/>
              <a:ext cx="47711" cy="42023"/>
            </a:xfrm>
            <a:custGeom>
              <a:avLst/>
              <a:gdLst/>
              <a:ahLst/>
              <a:cxnLst/>
              <a:rect l="l" t="t" r="r" b="b"/>
              <a:pathLst>
                <a:path w="1820" h="1603" extrusionOk="0">
                  <a:moveTo>
                    <a:pt x="910" y="1"/>
                  </a:moveTo>
                  <a:cubicBezTo>
                    <a:pt x="405" y="1"/>
                    <a:pt x="0" y="361"/>
                    <a:pt x="0" y="809"/>
                  </a:cubicBezTo>
                  <a:cubicBezTo>
                    <a:pt x="0" y="1242"/>
                    <a:pt x="405" y="1603"/>
                    <a:pt x="910" y="1603"/>
                  </a:cubicBezTo>
                  <a:cubicBezTo>
                    <a:pt x="1401" y="1603"/>
                    <a:pt x="1819" y="1242"/>
                    <a:pt x="1819" y="809"/>
                  </a:cubicBezTo>
                  <a:cubicBezTo>
                    <a:pt x="1819" y="361"/>
                    <a:pt x="1401" y="1"/>
                    <a:pt x="910" y="1"/>
                  </a:cubicBezTo>
                  <a:close/>
                </a:path>
              </a:pathLst>
            </a:custGeom>
            <a:solidFill>
              <a:srgbClr val="92A9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" name="Google Shape;15684;p85"/>
            <p:cNvSpPr/>
            <p:nvPr/>
          </p:nvSpPr>
          <p:spPr>
            <a:xfrm>
              <a:off x="2097352" y="3478660"/>
              <a:ext cx="32559" cy="42023"/>
            </a:xfrm>
            <a:custGeom>
              <a:avLst/>
              <a:gdLst/>
              <a:ahLst/>
              <a:cxnLst/>
              <a:rect l="l" t="t" r="r" b="b"/>
              <a:pathLst>
                <a:path w="1242" h="1603" extrusionOk="0">
                  <a:moveTo>
                    <a:pt x="910" y="1"/>
                  </a:moveTo>
                  <a:cubicBezTo>
                    <a:pt x="405" y="1"/>
                    <a:pt x="0" y="361"/>
                    <a:pt x="0" y="809"/>
                  </a:cubicBezTo>
                  <a:cubicBezTo>
                    <a:pt x="0" y="1242"/>
                    <a:pt x="405" y="1603"/>
                    <a:pt x="910" y="1603"/>
                  </a:cubicBezTo>
                  <a:cubicBezTo>
                    <a:pt x="1025" y="1603"/>
                    <a:pt x="1141" y="1574"/>
                    <a:pt x="1242" y="1545"/>
                  </a:cubicBezTo>
                  <a:cubicBezTo>
                    <a:pt x="924" y="1444"/>
                    <a:pt x="693" y="1141"/>
                    <a:pt x="679" y="809"/>
                  </a:cubicBezTo>
                  <a:cubicBezTo>
                    <a:pt x="693" y="462"/>
                    <a:pt x="924" y="159"/>
                    <a:pt x="1242" y="73"/>
                  </a:cubicBezTo>
                  <a:cubicBezTo>
                    <a:pt x="1141" y="29"/>
                    <a:pt x="1025" y="1"/>
                    <a:pt x="910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" name="Google Shape;15685;p85"/>
            <p:cNvSpPr/>
            <p:nvPr/>
          </p:nvSpPr>
          <p:spPr>
            <a:xfrm>
              <a:off x="2067441" y="3580452"/>
              <a:ext cx="107508" cy="95396"/>
            </a:xfrm>
            <a:custGeom>
              <a:avLst/>
              <a:gdLst/>
              <a:ahLst/>
              <a:cxnLst/>
              <a:rect l="l" t="t" r="r" b="b"/>
              <a:pathLst>
                <a:path w="4101" h="3639" extrusionOk="0">
                  <a:moveTo>
                    <a:pt x="1358" y="1"/>
                  </a:moveTo>
                  <a:lnTo>
                    <a:pt x="1358" y="679"/>
                  </a:lnTo>
                  <a:cubicBezTo>
                    <a:pt x="1358" y="852"/>
                    <a:pt x="1271" y="1011"/>
                    <a:pt x="1113" y="1083"/>
                  </a:cubicBezTo>
                  <a:lnTo>
                    <a:pt x="376" y="1444"/>
                  </a:lnTo>
                  <a:cubicBezTo>
                    <a:pt x="145" y="1560"/>
                    <a:pt x="1" y="1805"/>
                    <a:pt x="1" y="2065"/>
                  </a:cubicBezTo>
                  <a:lnTo>
                    <a:pt x="1" y="3407"/>
                  </a:lnTo>
                  <a:cubicBezTo>
                    <a:pt x="1" y="3523"/>
                    <a:pt x="102" y="3638"/>
                    <a:pt x="232" y="3638"/>
                  </a:cubicBezTo>
                  <a:lnTo>
                    <a:pt x="3870" y="3638"/>
                  </a:lnTo>
                  <a:cubicBezTo>
                    <a:pt x="3985" y="3638"/>
                    <a:pt x="4101" y="3523"/>
                    <a:pt x="4101" y="3407"/>
                  </a:cubicBezTo>
                  <a:lnTo>
                    <a:pt x="4101" y="2065"/>
                  </a:lnTo>
                  <a:cubicBezTo>
                    <a:pt x="4086" y="1805"/>
                    <a:pt x="3942" y="1560"/>
                    <a:pt x="3711" y="1444"/>
                  </a:cubicBezTo>
                  <a:lnTo>
                    <a:pt x="2975" y="1083"/>
                  </a:lnTo>
                  <a:cubicBezTo>
                    <a:pt x="2830" y="1011"/>
                    <a:pt x="2729" y="852"/>
                    <a:pt x="2729" y="679"/>
                  </a:cubicBezTo>
                  <a:lnTo>
                    <a:pt x="2729" y="1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" name="Google Shape;15686;p85"/>
            <p:cNvSpPr/>
            <p:nvPr/>
          </p:nvSpPr>
          <p:spPr>
            <a:xfrm>
              <a:off x="2103014" y="3580085"/>
              <a:ext cx="36360" cy="23856"/>
            </a:xfrm>
            <a:custGeom>
              <a:avLst/>
              <a:gdLst/>
              <a:ahLst/>
              <a:cxnLst/>
              <a:rect l="l" t="t" r="r" b="b"/>
              <a:pathLst>
                <a:path w="1387" h="910" extrusionOk="0">
                  <a:moveTo>
                    <a:pt x="1" y="0"/>
                  </a:moveTo>
                  <a:lnTo>
                    <a:pt x="1" y="693"/>
                  </a:lnTo>
                  <a:cubicBezTo>
                    <a:pt x="1" y="722"/>
                    <a:pt x="1" y="751"/>
                    <a:pt x="1" y="780"/>
                  </a:cubicBezTo>
                  <a:cubicBezTo>
                    <a:pt x="217" y="866"/>
                    <a:pt x="448" y="910"/>
                    <a:pt x="694" y="910"/>
                  </a:cubicBezTo>
                  <a:cubicBezTo>
                    <a:pt x="925" y="910"/>
                    <a:pt x="1170" y="866"/>
                    <a:pt x="1387" y="780"/>
                  </a:cubicBezTo>
                  <a:cubicBezTo>
                    <a:pt x="1372" y="751"/>
                    <a:pt x="1372" y="722"/>
                    <a:pt x="1372" y="693"/>
                  </a:cubicBezTo>
                  <a:lnTo>
                    <a:pt x="1372" y="0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" name="Google Shape;15687;p85"/>
            <p:cNvSpPr/>
            <p:nvPr/>
          </p:nvSpPr>
          <p:spPr>
            <a:xfrm>
              <a:off x="2067441" y="3611491"/>
              <a:ext cx="107141" cy="64358"/>
            </a:xfrm>
            <a:custGeom>
              <a:avLst/>
              <a:gdLst/>
              <a:ahLst/>
              <a:cxnLst/>
              <a:rect l="l" t="t" r="r" b="b"/>
              <a:pathLst>
                <a:path w="4087" h="2455" extrusionOk="0">
                  <a:moveTo>
                    <a:pt x="896" y="0"/>
                  </a:moveTo>
                  <a:lnTo>
                    <a:pt x="376" y="260"/>
                  </a:lnTo>
                  <a:cubicBezTo>
                    <a:pt x="145" y="376"/>
                    <a:pt x="1" y="621"/>
                    <a:pt x="1" y="881"/>
                  </a:cubicBezTo>
                  <a:lnTo>
                    <a:pt x="1" y="2223"/>
                  </a:lnTo>
                  <a:cubicBezTo>
                    <a:pt x="1" y="2339"/>
                    <a:pt x="102" y="2454"/>
                    <a:pt x="218" y="2454"/>
                  </a:cubicBezTo>
                  <a:lnTo>
                    <a:pt x="3870" y="2454"/>
                  </a:lnTo>
                  <a:cubicBezTo>
                    <a:pt x="3985" y="2454"/>
                    <a:pt x="4086" y="2339"/>
                    <a:pt x="4086" y="2223"/>
                  </a:cubicBezTo>
                  <a:lnTo>
                    <a:pt x="4086" y="881"/>
                  </a:lnTo>
                  <a:cubicBezTo>
                    <a:pt x="4086" y="621"/>
                    <a:pt x="3942" y="376"/>
                    <a:pt x="3711" y="260"/>
                  </a:cubicBezTo>
                  <a:lnTo>
                    <a:pt x="3191" y="0"/>
                  </a:lnTo>
                  <a:cubicBezTo>
                    <a:pt x="2924" y="419"/>
                    <a:pt x="2484" y="628"/>
                    <a:pt x="2044" y="628"/>
                  </a:cubicBezTo>
                  <a:cubicBezTo>
                    <a:pt x="1603" y="628"/>
                    <a:pt x="1163" y="419"/>
                    <a:pt x="896" y="0"/>
                  </a:cubicBez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" name="Google Shape;15688;p85"/>
            <p:cNvSpPr/>
            <p:nvPr/>
          </p:nvSpPr>
          <p:spPr>
            <a:xfrm>
              <a:off x="2079185" y="3496827"/>
              <a:ext cx="83652" cy="83285"/>
            </a:xfrm>
            <a:custGeom>
              <a:avLst/>
              <a:gdLst/>
              <a:ahLst/>
              <a:cxnLst/>
              <a:rect l="l" t="t" r="r" b="b"/>
              <a:pathLst>
                <a:path w="3191" h="3177" extrusionOk="0">
                  <a:moveTo>
                    <a:pt x="1603" y="0"/>
                  </a:moveTo>
                  <a:cubicBezTo>
                    <a:pt x="722" y="0"/>
                    <a:pt x="0" y="708"/>
                    <a:pt x="0" y="1588"/>
                  </a:cubicBezTo>
                  <a:cubicBezTo>
                    <a:pt x="0" y="2469"/>
                    <a:pt x="722" y="3176"/>
                    <a:pt x="1603" y="3176"/>
                  </a:cubicBezTo>
                  <a:cubicBezTo>
                    <a:pt x="2483" y="3176"/>
                    <a:pt x="3191" y="2469"/>
                    <a:pt x="3191" y="1588"/>
                  </a:cubicBezTo>
                  <a:cubicBezTo>
                    <a:pt x="3191" y="708"/>
                    <a:pt x="2483" y="0"/>
                    <a:pt x="1603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" name="Google Shape;15689;p85"/>
            <p:cNvSpPr/>
            <p:nvPr/>
          </p:nvSpPr>
          <p:spPr>
            <a:xfrm>
              <a:off x="2095071" y="3496827"/>
              <a:ext cx="69653" cy="75342"/>
            </a:xfrm>
            <a:custGeom>
              <a:avLst/>
              <a:gdLst/>
              <a:ahLst/>
              <a:cxnLst/>
              <a:rect l="l" t="t" r="r" b="b"/>
              <a:pathLst>
                <a:path w="2657" h="2874" extrusionOk="0">
                  <a:moveTo>
                    <a:pt x="997" y="0"/>
                  </a:moveTo>
                  <a:cubicBezTo>
                    <a:pt x="246" y="0"/>
                    <a:pt x="1" y="1025"/>
                    <a:pt x="665" y="1372"/>
                  </a:cubicBezTo>
                  <a:cubicBezTo>
                    <a:pt x="694" y="1386"/>
                    <a:pt x="708" y="1401"/>
                    <a:pt x="737" y="1401"/>
                  </a:cubicBezTo>
                  <a:lnTo>
                    <a:pt x="1516" y="2844"/>
                  </a:lnTo>
                  <a:cubicBezTo>
                    <a:pt x="1516" y="2844"/>
                    <a:pt x="1733" y="2859"/>
                    <a:pt x="1950" y="2873"/>
                  </a:cubicBezTo>
                  <a:cubicBezTo>
                    <a:pt x="2411" y="2527"/>
                    <a:pt x="2657" y="1949"/>
                    <a:pt x="2570" y="1372"/>
                  </a:cubicBezTo>
                  <a:cubicBezTo>
                    <a:pt x="2484" y="708"/>
                    <a:pt x="1993" y="188"/>
                    <a:pt x="1343" y="29"/>
                  </a:cubicBezTo>
                  <a:cubicBezTo>
                    <a:pt x="1228" y="15"/>
                    <a:pt x="1112" y="0"/>
                    <a:pt x="997" y="0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" name="Google Shape;15690;p85"/>
            <p:cNvSpPr/>
            <p:nvPr/>
          </p:nvSpPr>
          <p:spPr>
            <a:xfrm>
              <a:off x="2085241" y="3533449"/>
              <a:ext cx="71541" cy="58774"/>
            </a:xfrm>
            <a:custGeom>
              <a:avLst/>
              <a:gdLst/>
              <a:ahLst/>
              <a:cxnLst/>
              <a:rect l="l" t="t" r="r" b="b"/>
              <a:pathLst>
                <a:path w="2729" h="2242" extrusionOk="0">
                  <a:moveTo>
                    <a:pt x="1060" y="1"/>
                  </a:moveTo>
                  <a:cubicBezTo>
                    <a:pt x="972" y="1"/>
                    <a:pt x="890" y="45"/>
                    <a:pt x="852" y="134"/>
                  </a:cubicBezTo>
                  <a:cubicBezTo>
                    <a:pt x="766" y="292"/>
                    <a:pt x="664" y="422"/>
                    <a:pt x="535" y="538"/>
                  </a:cubicBezTo>
                  <a:cubicBezTo>
                    <a:pt x="419" y="653"/>
                    <a:pt x="275" y="740"/>
                    <a:pt x="130" y="812"/>
                  </a:cubicBezTo>
                  <a:cubicBezTo>
                    <a:pt x="44" y="855"/>
                    <a:pt x="0" y="956"/>
                    <a:pt x="15" y="1057"/>
                  </a:cubicBezTo>
                  <a:cubicBezTo>
                    <a:pt x="102" y="1736"/>
                    <a:pt x="679" y="2241"/>
                    <a:pt x="1372" y="2241"/>
                  </a:cubicBezTo>
                  <a:cubicBezTo>
                    <a:pt x="2079" y="2241"/>
                    <a:pt x="2671" y="1693"/>
                    <a:pt x="2729" y="985"/>
                  </a:cubicBezTo>
                  <a:cubicBezTo>
                    <a:pt x="2729" y="913"/>
                    <a:pt x="2700" y="841"/>
                    <a:pt x="2642" y="798"/>
                  </a:cubicBezTo>
                  <a:cubicBezTo>
                    <a:pt x="2195" y="422"/>
                    <a:pt x="1675" y="148"/>
                    <a:pt x="1098" y="4"/>
                  </a:cubicBezTo>
                  <a:cubicBezTo>
                    <a:pt x="1085" y="2"/>
                    <a:pt x="1072" y="1"/>
                    <a:pt x="1060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" name="Google Shape;15691;p85"/>
            <p:cNvSpPr/>
            <p:nvPr/>
          </p:nvSpPr>
          <p:spPr>
            <a:xfrm>
              <a:off x="2085608" y="3533449"/>
              <a:ext cx="71567" cy="58381"/>
            </a:xfrm>
            <a:custGeom>
              <a:avLst/>
              <a:gdLst/>
              <a:ahLst/>
              <a:cxnLst/>
              <a:rect l="l" t="t" r="r" b="b"/>
              <a:pathLst>
                <a:path w="2730" h="2227" extrusionOk="0">
                  <a:moveTo>
                    <a:pt x="1060" y="1"/>
                  </a:moveTo>
                  <a:cubicBezTo>
                    <a:pt x="969" y="1"/>
                    <a:pt x="876" y="45"/>
                    <a:pt x="838" y="134"/>
                  </a:cubicBezTo>
                  <a:cubicBezTo>
                    <a:pt x="780" y="249"/>
                    <a:pt x="723" y="350"/>
                    <a:pt x="636" y="437"/>
                  </a:cubicBezTo>
                  <a:cubicBezTo>
                    <a:pt x="607" y="480"/>
                    <a:pt x="564" y="509"/>
                    <a:pt x="535" y="538"/>
                  </a:cubicBezTo>
                  <a:cubicBezTo>
                    <a:pt x="405" y="653"/>
                    <a:pt x="275" y="740"/>
                    <a:pt x="131" y="812"/>
                  </a:cubicBezTo>
                  <a:cubicBezTo>
                    <a:pt x="44" y="855"/>
                    <a:pt x="1" y="956"/>
                    <a:pt x="1" y="1057"/>
                  </a:cubicBezTo>
                  <a:cubicBezTo>
                    <a:pt x="88" y="1649"/>
                    <a:pt x="549" y="2126"/>
                    <a:pt x="1156" y="2227"/>
                  </a:cubicBezTo>
                  <a:cubicBezTo>
                    <a:pt x="838" y="2025"/>
                    <a:pt x="665" y="1693"/>
                    <a:pt x="679" y="1332"/>
                  </a:cubicBezTo>
                  <a:lnTo>
                    <a:pt x="679" y="1000"/>
                  </a:lnTo>
                  <a:cubicBezTo>
                    <a:pt x="737" y="971"/>
                    <a:pt x="780" y="928"/>
                    <a:pt x="838" y="884"/>
                  </a:cubicBezTo>
                  <a:cubicBezTo>
                    <a:pt x="954" y="769"/>
                    <a:pt x="1069" y="639"/>
                    <a:pt x="1156" y="494"/>
                  </a:cubicBezTo>
                  <a:cubicBezTo>
                    <a:pt x="1589" y="624"/>
                    <a:pt x="1993" y="855"/>
                    <a:pt x="2339" y="1144"/>
                  </a:cubicBezTo>
                  <a:cubicBezTo>
                    <a:pt x="2383" y="1173"/>
                    <a:pt x="2498" y="1274"/>
                    <a:pt x="2614" y="1389"/>
                  </a:cubicBezTo>
                  <a:cubicBezTo>
                    <a:pt x="2671" y="1260"/>
                    <a:pt x="2715" y="1130"/>
                    <a:pt x="2715" y="985"/>
                  </a:cubicBezTo>
                  <a:cubicBezTo>
                    <a:pt x="2729" y="913"/>
                    <a:pt x="2700" y="841"/>
                    <a:pt x="2643" y="798"/>
                  </a:cubicBezTo>
                  <a:cubicBezTo>
                    <a:pt x="2195" y="422"/>
                    <a:pt x="1661" y="148"/>
                    <a:pt x="1098" y="4"/>
                  </a:cubicBezTo>
                  <a:cubicBezTo>
                    <a:pt x="1085" y="2"/>
                    <a:pt x="1072" y="1"/>
                    <a:pt x="1060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" name="Google Shape;15692;p85"/>
            <p:cNvSpPr/>
            <p:nvPr/>
          </p:nvSpPr>
          <p:spPr>
            <a:xfrm>
              <a:off x="2150699" y="3623969"/>
              <a:ext cx="24249" cy="51879"/>
            </a:xfrm>
            <a:custGeom>
              <a:avLst/>
              <a:gdLst/>
              <a:ahLst/>
              <a:cxnLst/>
              <a:rect l="l" t="t" r="r" b="b"/>
              <a:pathLst>
                <a:path w="925" h="1979" extrusionOk="0">
                  <a:moveTo>
                    <a:pt x="780" y="1"/>
                  </a:moveTo>
                  <a:lnTo>
                    <a:pt x="174" y="463"/>
                  </a:lnTo>
                  <a:cubicBezTo>
                    <a:pt x="73" y="549"/>
                    <a:pt x="1" y="694"/>
                    <a:pt x="15" y="824"/>
                  </a:cubicBezTo>
                  <a:lnTo>
                    <a:pt x="15" y="1978"/>
                  </a:lnTo>
                  <a:lnTo>
                    <a:pt x="694" y="1978"/>
                  </a:lnTo>
                  <a:cubicBezTo>
                    <a:pt x="809" y="1978"/>
                    <a:pt x="925" y="1877"/>
                    <a:pt x="925" y="1747"/>
                  </a:cubicBezTo>
                  <a:lnTo>
                    <a:pt x="925" y="405"/>
                  </a:lnTo>
                  <a:cubicBezTo>
                    <a:pt x="910" y="261"/>
                    <a:pt x="867" y="116"/>
                    <a:pt x="780" y="1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" name="Google Shape;15693;p85"/>
            <p:cNvSpPr/>
            <p:nvPr/>
          </p:nvSpPr>
          <p:spPr>
            <a:xfrm>
              <a:off x="1816930" y="3502882"/>
              <a:ext cx="29938" cy="65485"/>
            </a:xfrm>
            <a:custGeom>
              <a:avLst/>
              <a:gdLst/>
              <a:ahLst/>
              <a:cxnLst/>
              <a:rect l="l" t="t" r="r" b="b"/>
              <a:pathLst>
                <a:path w="1142" h="2498" extrusionOk="0">
                  <a:moveTo>
                    <a:pt x="679" y="0"/>
                  </a:moveTo>
                  <a:cubicBezTo>
                    <a:pt x="304" y="0"/>
                    <a:pt x="1" y="304"/>
                    <a:pt x="1" y="679"/>
                  </a:cubicBezTo>
                  <a:lnTo>
                    <a:pt x="1" y="838"/>
                  </a:lnTo>
                  <a:cubicBezTo>
                    <a:pt x="1" y="1025"/>
                    <a:pt x="30" y="1227"/>
                    <a:pt x="87" y="1415"/>
                  </a:cubicBezTo>
                  <a:lnTo>
                    <a:pt x="448" y="2498"/>
                  </a:lnTo>
                  <a:lnTo>
                    <a:pt x="1141" y="2498"/>
                  </a:lnTo>
                  <a:lnTo>
                    <a:pt x="1141" y="0"/>
                  </a:ln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" name="Google Shape;15694;p85"/>
            <p:cNvSpPr/>
            <p:nvPr/>
          </p:nvSpPr>
          <p:spPr>
            <a:xfrm>
              <a:off x="1828674" y="3496827"/>
              <a:ext cx="71541" cy="71541"/>
            </a:xfrm>
            <a:custGeom>
              <a:avLst/>
              <a:gdLst/>
              <a:ahLst/>
              <a:cxnLst/>
              <a:rect l="l" t="t" r="r" b="b"/>
              <a:pathLst>
                <a:path w="2729" h="2729" extrusionOk="0">
                  <a:moveTo>
                    <a:pt x="693" y="0"/>
                  </a:moveTo>
                  <a:cubicBezTo>
                    <a:pt x="318" y="0"/>
                    <a:pt x="0" y="304"/>
                    <a:pt x="0" y="679"/>
                  </a:cubicBezTo>
                  <a:cubicBezTo>
                    <a:pt x="0" y="939"/>
                    <a:pt x="202" y="1141"/>
                    <a:pt x="462" y="1141"/>
                  </a:cubicBezTo>
                  <a:lnTo>
                    <a:pt x="2281" y="2729"/>
                  </a:lnTo>
                  <a:lnTo>
                    <a:pt x="2671" y="1386"/>
                  </a:lnTo>
                  <a:cubicBezTo>
                    <a:pt x="2714" y="1213"/>
                    <a:pt x="2729" y="1040"/>
                    <a:pt x="2729" y="881"/>
                  </a:cubicBezTo>
                  <a:lnTo>
                    <a:pt x="2729" y="448"/>
                  </a:lnTo>
                  <a:cubicBezTo>
                    <a:pt x="2729" y="203"/>
                    <a:pt x="2526" y="0"/>
                    <a:pt x="2281" y="0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" name="Google Shape;15695;p85"/>
            <p:cNvSpPr/>
            <p:nvPr/>
          </p:nvSpPr>
          <p:spPr>
            <a:xfrm>
              <a:off x="1840786" y="3586141"/>
              <a:ext cx="35967" cy="26503"/>
            </a:xfrm>
            <a:custGeom>
              <a:avLst/>
              <a:gdLst/>
              <a:ahLst/>
              <a:cxnLst/>
              <a:rect l="l" t="t" r="r" b="b"/>
              <a:pathLst>
                <a:path w="1372" h="1011" extrusionOk="0">
                  <a:moveTo>
                    <a:pt x="0" y="0"/>
                  </a:moveTo>
                  <a:lnTo>
                    <a:pt x="0" y="1011"/>
                  </a:lnTo>
                  <a:lnTo>
                    <a:pt x="1372" y="1011"/>
                  </a:lnTo>
                  <a:lnTo>
                    <a:pt x="1372" y="0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" name="Google Shape;15696;p85"/>
            <p:cNvSpPr/>
            <p:nvPr/>
          </p:nvSpPr>
          <p:spPr>
            <a:xfrm>
              <a:off x="1840786" y="3586141"/>
              <a:ext cx="35967" cy="14392"/>
            </a:xfrm>
            <a:custGeom>
              <a:avLst/>
              <a:gdLst/>
              <a:ahLst/>
              <a:cxnLst/>
              <a:rect l="l" t="t" r="r" b="b"/>
              <a:pathLst>
                <a:path w="1372" h="549" extrusionOk="0">
                  <a:moveTo>
                    <a:pt x="0" y="0"/>
                  </a:moveTo>
                  <a:lnTo>
                    <a:pt x="0" y="419"/>
                  </a:lnTo>
                  <a:cubicBezTo>
                    <a:pt x="217" y="505"/>
                    <a:pt x="448" y="549"/>
                    <a:pt x="680" y="549"/>
                  </a:cubicBezTo>
                  <a:cubicBezTo>
                    <a:pt x="913" y="549"/>
                    <a:pt x="1148" y="505"/>
                    <a:pt x="1372" y="419"/>
                  </a:cubicBezTo>
                  <a:lnTo>
                    <a:pt x="1372" y="0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" name="Google Shape;15697;p85"/>
            <p:cNvSpPr/>
            <p:nvPr/>
          </p:nvSpPr>
          <p:spPr>
            <a:xfrm>
              <a:off x="1799156" y="3600507"/>
              <a:ext cx="119226" cy="75342"/>
            </a:xfrm>
            <a:custGeom>
              <a:avLst/>
              <a:gdLst/>
              <a:ahLst/>
              <a:cxnLst/>
              <a:rect l="l" t="t" r="r" b="b"/>
              <a:pathLst>
                <a:path w="4548" h="2874" extrusionOk="0">
                  <a:moveTo>
                    <a:pt x="1588" y="1"/>
                  </a:moveTo>
                  <a:lnTo>
                    <a:pt x="491" y="318"/>
                  </a:lnTo>
                  <a:cubicBezTo>
                    <a:pt x="202" y="405"/>
                    <a:pt x="0" y="679"/>
                    <a:pt x="0" y="982"/>
                  </a:cubicBezTo>
                  <a:lnTo>
                    <a:pt x="0" y="2642"/>
                  </a:lnTo>
                  <a:cubicBezTo>
                    <a:pt x="0" y="2772"/>
                    <a:pt x="87" y="2873"/>
                    <a:pt x="217" y="2873"/>
                  </a:cubicBezTo>
                  <a:lnTo>
                    <a:pt x="4316" y="2873"/>
                  </a:lnTo>
                  <a:cubicBezTo>
                    <a:pt x="4446" y="2873"/>
                    <a:pt x="4547" y="2772"/>
                    <a:pt x="4547" y="2642"/>
                  </a:cubicBezTo>
                  <a:lnTo>
                    <a:pt x="4547" y="968"/>
                  </a:lnTo>
                  <a:cubicBezTo>
                    <a:pt x="4547" y="665"/>
                    <a:pt x="4345" y="405"/>
                    <a:pt x="4057" y="318"/>
                  </a:cubicBezTo>
                  <a:lnTo>
                    <a:pt x="2960" y="1"/>
                  </a:lnTo>
                  <a:lnTo>
                    <a:pt x="2267" y="463"/>
                  </a:lnTo>
                  <a:lnTo>
                    <a:pt x="1588" y="1"/>
                  </a:ln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" name="Google Shape;15698;p85"/>
            <p:cNvSpPr/>
            <p:nvPr/>
          </p:nvSpPr>
          <p:spPr>
            <a:xfrm>
              <a:off x="1852897" y="3612618"/>
              <a:ext cx="11744" cy="63231"/>
            </a:xfrm>
            <a:custGeom>
              <a:avLst/>
              <a:gdLst/>
              <a:ahLst/>
              <a:cxnLst/>
              <a:rect l="l" t="t" r="r" b="b"/>
              <a:pathLst>
                <a:path w="448" h="2412" extrusionOk="0">
                  <a:moveTo>
                    <a:pt x="101" y="1"/>
                  </a:moveTo>
                  <a:lnTo>
                    <a:pt x="0" y="2411"/>
                  </a:lnTo>
                  <a:lnTo>
                    <a:pt x="448" y="2411"/>
                  </a:lnTo>
                  <a:lnTo>
                    <a:pt x="332" y="1"/>
                  </a:ln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" name="Google Shape;15699;p85"/>
            <p:cNvSpPr/>
            <p:nvPr/>
          </p:nvSpPr>
          <p:spPr>
            <a:xfrm>
              <a:off x="1822986" y="3526712"/>
              <a:ext cx="71541" cy="65511"/>
            </a:xfrm>
            <a:custGeom>
              <a:avLst/>
              <a:gdLst/>
              <a:ahLst/>
              <a:cxnLst/>
              <a:rect l="l" t="t" r="r" b="b"/>
              <a:pathLst>
                <a:path w="2729" h="2499" extrusionOk="0">
                  <a:moveTo>
                    <a:pt x="881" y="1"/>
                  </a:moveTo>
                  <a:cubicBezTo>
                    <a:pt x="751" y="1"/>
                    <a:pt x="636" y="44"/>
                    <a:pt x="549" y="131"/>
                  </a:cubicBezTo>
                  <a:lnTo>
                    <a:pt x="131" y="549"/>
                  </a:lnTo>
                  <a:cubicBezTo>
                    <a:pt x="44" y="636"/>
                    <a:pt x="1" y="751"/>
                    <a:pt x="1" y="867"/>
                  </a:cubicBezTo>
                  <a:lnTo>
                    <a:pt x="1" y="1127"/>
                  </a:lnTo>
                  <a:cubicBezTo>
                    <a:pt x="1" y="1892"/>
                    <a:pt x="607" y="2498"/>
                    <a:pt x="1358" y="2498"/>
                  </a:cubicBezTo>
                  <a:cubicBezTo>
                    <a:pt x="2123" y="2498"/>
                    <a:pt x="2729" y="1892"/>
                    <a:pt x="2729" y="1127"/>
                  </a:cubicBezTo>
                  <a:lnTo>
                    <a:pt x="2729" y="838"/>
                  </a:lnTo>
                  <a:cubicBezTo>
                    <a:pt x="2729" y="723"/>
                    <a:pt x="2686" y="607"/>
                    <a:pt x="2599" y="520"/>
                  </a:cubicBezTo>
                  <a:cubicBezTo>
                    <a:pt x="2253" y="174"/>
                    <a:pt x="1603" y="15"/>
                    <a:pt x="881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" name="Google Shape;15700;p85"/>
            <p:cNvSpPr/>
            <p:nvPr/>
          </p:nvSpPr>
          <p:spPr>
            <a:xfrm>
              <a:off x="1822986" y="3526712"/>
              <a:ext cx="71174" cy="63991"/>
            </a:xfrm>
            <a:custGeom>
              <a:avLst/>
              <a:gdLst/>
              <a:ahLst/>
              <a:cxnLst/>
              <a:rect l="l" t="t" r="r" b="b"/>
              <a:pathLst>
                <a:path w="2715" h="2441" extrusionOk="0">
                  <a:moveTo>
                    <a:pt x="867" y="1"/>
                  </a:moveTo>
                  <a:cubicBezTo>
                    <a:pt x="751" y="1"/>
                    <a:pt x="636" y="44"/>
                    <a:pt x="535" y="131"/>
                  </a:cubicBezTo>
                  <a:lnTo>
                    <a:pt x="131" y="549"/>
                  </a:lnTo>
                  <a:cubicBezTo>
                    <a:pt x="44" y="636"/>
                    <a:pt x="1" y="751"/>
                    <a:pt x="1" y="867"/>
                  </a:cubicBezTo>
                  <a:lnTo>
                    <a:pt x="1" y="1127"/>
                  </a:lnTo>
                  <a:cubicBezTo>
                    <a:pt x="1" y="1733"/>
                    <a:pt x="405" y="2267"/>
                    <a:pt x="982" y="2440"/>
                  </a:cubicBezTo>
                  <a:cubicBezTo>
                    <a:pt x="780" y="2195"/>
                    <a:pt x="679" y="1892"/>
                    <a:pt x="679" y="1589"/>
                  </a:cubicBezTo>
                  <a:lnTo>
                    <a:pt x="679" y="925"/>
                  </a:lnTo>
                  <a:cubicBezTo>
                    <a:pt x="679" y="673"/>
                    <a:pt x="882" y="462"/>
                    <a:pt x="1131" y="462"/>
                  </a:cubicBezTo>
                  <a:cubicBezTo>
                    <a:pt x="1139" y="462"/>
                    <a:pt x="1147" y="462"/>
                    <a:pt x="1156" y="463"/>
                  </a:cubicBezTo>
                  <a:cubicBezTo>
                    <a:pt x="1617" y="492"/>
                    <a:pt x="2296" y="578"/>
                    <a:pt x="2715" y="780"/>
                  </a:cubicBezTo>
                  <a:cubicBezTo>
                    <a:pt x="2715" y="679"/>
                    <a:pt x="2657" y="593"/>
                    <a:pt x="2599" y="520"/>
                  </a:cubicBezTo>
                  <a:cubicBezTo>
                    <a:pt x="2238" y="174"/>
                    <a:pt x="1603" y="15"/>
                    <a:pt x="867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" name="Google Shape;15701;p85"/>
            <p:cNvSpPr/>
            <p:nvPr/>
          </p:nvSpPr>
          <p:spPr>
            <a:xfrm>
              <a:off x="1798763" y="3616026"/>
              <a:ext cx="24249" cy="59823"/>
            </a:xfrm>
            <a:custGeom>
              <a:avLst/>
              <a:gdLst/>
              <a:ahLst/>
              <a:cxnLst/>
              <a:rect l="l" t="t" r="r" b="b"/>
              <a:pathLst>
                <a:path w="925" h="2282" extrusionOk="0">
                  <a:moveTo>
                    <a:pt x="131" y="1"/>
                  </a:moveTo>
                  <a:cubicBezTo>
                    <a:pt x="59" y="102"/>
                    <a:pt x="15" y="246"/>
                    <a:pt x="15" y="390"/>
                  </a:cubicBezTo>
                  <a:lnTo>
                    <a:pt x="15" y="2050"/>
                  </a:lnTo>
                  <a:cubicBezTo>
                    <a:pt x="1" y="2180"/>
                    <a:pt x="102" y="2281"/>
                    <a:pt x="232" y="2281"/>
                  </a:cubicBezTo>
                  <a:lnTo>
                    <a:pt x="910" y="2281"/>
                  </a:lnTo>
                  <a:lnTo>
                    <a:pt x="925" y="1069"/>
                  </a:lnTo>
                  <a:cubicBezTo>
                    <a:pt x="925" y="881"/>
                    <a:pt x="852" y="708"/>
                    <a:pt x="723" y="578"/>
                  </a:cubicBezTo>
                  <a:lnTo>
                    <a:pt x="131" y="1"/>
                  </a:ln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" name="Google Shape;15702;p85"/>
            <p:cNvSpPr/>
            <p:nvPr/>
          </p:nvSpPr>
          <p:spPr>
            <a:xfrm>
              <a:off x="1852504" y="3612618"/>
              <a:ext cx="12138" cy="11771"/>
            </a:xfrm>
            <a:custGeom>
              <a:avLst/>
              <a:gdLst/>
              <a:ahLst/>
              <a:cxnLst/>
              <a:rect l="l" t="t" r="r" b="b"/>
              <a:pathLst>
                <a:path w="463" h="449" extrusionOk="0">
                  <a:moveTo>
                    <a:pt x="1" y="1"/>
                  </a:moveTo>
                  <a:lnTo>
                    <a:pt x="1" y="347"/>
                  </a:lnTo>
                  <a:cubicBezTo>
                    <a:pt x="1" y="405"/>
                    <a:pt x="58" y="448"/>
                    <a:pt x="116" y="448"/>
                  </a:cubicBezTo>
                  <a:lnTo>
                    <a:pt x="347" y="448"/>
                  </a:lnTo>
                  <a:cubicBezTo>
                    <a:pt x="405" y="448"/>
                    <a:pt x="463" y="405"/>
                    <a:pt x="463" y="347"/>
                  </a:cubicBezTo>
                  <a:lnTo>
                    <a:pt x="463" y="1"/>
                  </a:ln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" name="Google Shape;15703;p85"/>
            <p:cNvSpPr/>
            <p:nvPr/>
          </p:nvSpPr>
          <p:spPr>
            <a:xfrm>
              <a:off x="1834337" y="3595919"/>
              <a:ext cx="24249" cy="25114"/>
            </a:xfrm>
            <a:custGeom>
              <a:avLst/>
              <a:gdLst/>
              <a:ahLst/>
              <a:cxnLst/>
              <a:rect l="l" t="t" r="r" b="b"/>
              <a:pathLst>
                <a:path w="925" h="958" extrusionOk="0">
                  <a:moveTo>
                    <a:pt x="203" y="0"/>
                  </a:moveTo>
                  <a:cubicBezTo>
                    <a:pt x="174" y="0"/>
                    <a:pt x="146" y="15"/>
                    <a:pt x="131" y="46"/>
                  </a:cubicBezTo>
                  <a:lnTo>
                    <a:pt x="1" y="248"/>
                  </a:lnTo>
                  <a:lnTo>
                    <a:pt x="347" y="883"/>
                  </a:lnTo>
                  <a:cubicBezTo>
                    <a:pt x="365" y="929"/>
                    <a:pt x="413" y="957"/>
                    <a:pt x="463" y="957"/>
                  </a:cubicBezTo>
                  <a:cubicBezTo>
                    <a:pt x="492" y="957"/>
                    <a:pt x="523" y="948"/>
                    <a:pt x="549" y="926"/>
                  </a:cubicBezTo>
                  <a:lnTo>
                    <a:pt x="925" y="638"/>
                  </a:lnTo>
                  <a:lnTo>
                    <a:pt x="275" y="31"/>
                  </a:lnTo>
                  <a:cubicBezTo>
                    <a:pt x="255" y="11"/>
                    <a:pt x="229" y="0"/>
                    <a:pt x="203" y="0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" name="Google Shape;15704;p85"/>
            <p:cNvSpPr/>
            <p:nvPr/>
          </p:nvSpPr>
          <p:spPr>
            <a:xfrm>
              <a:off x="1858559" y="3595919"/>
              <a:ext cx="24616" cy="25114"/>
            </a:xfrm>
            <a:custGeom>
              <a:avLst/>
              <a:gdLst/>
              <a:ahLst/>
              <a:cxnLst/>
              <a:rect l="l" t="t" r="r" b="b"/>
              <a:pathLst>
                <a:path w="939" h="958" extrusionOk="0">
                  <a:moveTo>
                    <a:pt x="730" y="0"/>
                  </a:moveTo>
                  <a:cubicBezTo>
                    <a:pt x="708" y="0"/>
                    <a:pt x="685" y="11"/>
                    <a:pt x="665" y="31"/>
                  </a:cubicBezTo>
                  <a:lnTo>
                    <a:pt x="1" y="638"/>
                  </a:lnTo>
                  <a:lnTo>
                    <a:pt x="390" y="926"/>
                  </a:lnTo>
                  <a:cubicBezTo>
                    <a:pt x="417" y="948"/>
                    <a:pt x="445" y="957"/>
                    <a:pt x="473" y="957"/>
                  </a:cubicBezTo>
                  <a:cubicBezTo>
                    <a:pt x="520" y="957"/>
                    <a:pt x="565" y="929"/>
                    <a:pt x="592" y="883"/>
                  </a:cubicBezTo>
                  <a:lnTo>
                    <a:pt x="939" y="248"/>
                  </a:lnTo>
                  <a:lnTo>
                    <a:pt x="795" y="46"/>
                  </a:lnTo>
                  <a:cubicBezTo>
                    <a:pt x="779" y="15"/>
                    <a:pt x="755" y="0"/>
                    <a:pt x="730" y="0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" name="Google Shape;15705;p85"/>
            <p:cNvSpPr/>
            <p:nvPr/>
          </p:nvSpPr>
          <p:spPr>
            <a:xfrm>
              <a:off x="1900556" y="3395401"/>
              <a:ext cx="178288" cy="208540"/>
            </a:xfrm>
            <a:custGeom>
              <a:avLst/>
              <a:gdLst/>
              <a:ahLst/>
              <a:cxnLst/>
              <a:rect l="l" t="t" r="r" b="b"/>
              <a:pathLst>
                <a:path w="6801" h="7955" extrusionOk="0">
                  <a:moveTo>
                    <a:pt x="3408" y="1"/>
                  </a:moveTo>
                  <a:cubicBezTo>
                    <a:pt x="1777" y="1"/>
                    <a:pt x="578" y="1141"/>
                    <a:pt x="448" y="2960"/>
                  </a:cubicBezTo>
                  <a:cubicBezTo>
                    <a:pt x="290" y="5212"/>
                    <a:pt x="88" y="6468"/>
                    <a:pt x="30" y="6886"/>
                  </a:cubicBezTo>
                  <a:cubicBezTo>
                    <a:pt x="1" y="6987"/>
                    <a:pt x="59" y="7089"/>
                    <a:pt x="145" y="7132"/>
                  </a:cubicBezTo>
                  <a:cubicBezTo>
                    <a:pt x="578" y="7348"/>
                    <a:pt x="1921" y="7955"/>
                    <a:pt x="3408" y="7955"/>
                  </a:cubicBezTo>
                  <a:cubicBezTo>
                    <a:pt x="4895" y="7955"/>
                    <a:pt x="6237" y="7348"/>
                    <a:pt x="6670" y="7132"/>
                  </a:cubicBezTo>
                  <a:cubicBezTo>
                    <a:pt x="6757" y="7089"/>
                    <a:pt x="6800" y="6987"/>
                    <a:pt x="6786" y="6886"/>
                  </a:cubicBezTo>
                  <a:cubicBezTo>
                    <a:pt x="6728" y="6468"/>
                    <a:pt x="6526" y="5212"/>
                    <a:pt x="6367" y="2960"/>
                  </a:cubicBezTo>
                  <a:cubicBezTo>
                    <a:pt x="6237" y="1127"/>
                    <a:pt x="5039" y="1"/>
                    <a:pt x="3408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" name="Google Shape;15706;p85"/>
            <p:cNvSpPr/>
            <p:nvPr/>
          </p:nvSpPr>
          <p:spPr>
            <a:xfrm>
              <a:off x="1942579" y="3395401"/>
              <a:ext cx="136266" cy="208593"/>
            </a:xfrm>
            <a:custGeom>
              <a:avLst/>
              <a:gdLst/>
              <a:ahLst/>
              <a:cxnLst/>
              <a:rect l="l" t="t" r="r" b="b"/>
              <a:pathLst>
                <a:path w="5198" h="7957" extrusionOk="0">
                  <a:moveTo>
                    <a:pt x="1805" y="1"/>
                  </a:moveTo>
                  <a:cubicBezTo>
                    <a:pt x="1689" y="1"/>
                    <a:pt x="1574" y="1"/>
                    <a:pt x="1473" y="15"/>
                  </a:cubicBezTo>
                  <a:cubicBezTo>
                    <a:pt x="202" y="145"/>
                    <a:pt x="0" y="1935"/>
                    <a:pt x="1227" y="2310"/>
                  </a:cubicBezTo>
                  <a:lnTo>
                    <a:pt x="1256" y="2310"/>
                  </a:lnTo>
                  <a:lnTo>
                    <a:pt x="1718" y="7955"/>
                  </a:lnTo>
                  <a:cubicBezTo>
                    <a:pt x="1768" y="7956"/>
                    <a:pt x="1817" y="7957"/>
                    <a:pt x="1867" y="7957"/>
                  </a:cubicBezTo>
                  <a:cubicBezTo>
                    <a:pt x="3324" y="7957"/>
                    <a:pt x="4634" y="7355"/>
                    <a:pt x="5067" y="7132"/>
                  </a:cubicBezTo>
                  <a:cubicBezTo>
                    <a:pt x="5154" y="7089"/>
                    <a:pt x="5197" y="6987"/>
                    <a:pt x="5183" y="6886"/>
                  </a:cubicBezTo>
                  <a:cubicBezTo>
                    <a:pt x="5125" y="6468"/>
                    <a:pt x="4923" y="5212"/>
                    <a:pt x="4764" y="2960"/>
                  </a:cubicBezTo>
                  <a:cubicBezTo>
                    <a:pt x="4634" y="1127"/>
                    <a:pt x="3436" y="1"/>
                    <a:pt x="1805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" name="Google Shape;15707;p85"/>
            <p:cNvSpPr/>
            <p:nvPr/>
          </p:nvSpPr>
          <p:spPr>
            <a:xfrm>
              <a:off x="1888471" y="3556230"/>
              <a:ext cx="202852" cy="119619"/>
            </a:xfrm>
            <a:custGeom>
              <a:avLst/>
              <a:gdLst/>
              <a:ahLst/>
              <a:cxnLst/>
              <a:rect l="l" t="t" r="r" b="b"/>
              <a:pathLst>
                <a:path w="7738" h="4563" extrusionOk="0">
                  <a:moveTo>
                    <a:pt x="2728" y="1"/>
                  </a:moveTo>
                  <a:lnTo>
                    <a:pt x="2728" y="1011"/>
                  </a:lnTo>
                  <a:cubicBezTo>
                    <a:pt x="2728" y="1184"/>
                    <a:pt x="2627" y="1343"/>
                    <a:pt x="2454" y="1430"/>
                  </a:cubicBezTo>
                  <a:lnTo>
                    <a:pt x="549" y="2267"/>
                  </a:lnTo>
                  <a:cubicBezTo>
                    <a:pt x="217" y="2411"/>
                    <a:pt x="0" y="2744"/>
                    <a:pt x="0" y="3104"/>
                  </a:cubicBezTo>
                  <a:lnTo>
                    <a:pt x="0" y="4331"/>
                  </a:lnTo>
                  <a:cubicBezTo>
                    <a:pt x="0" y="4447"/>
                    <a:pt x="101" y="4562"/>
                    <a:pt x="231" y="4562"/>
                  </a:cubicBezTo>
                  <a:lnTo>
                    <a:pt x="7506" y="4562"/>
                  </a:lnTo>
                  <a:cubicBezTo>
                    <a:pt x="7636" y="4562"/>
                    <a:pt x="7737" y="4447"/>
                    <a:pt x="7737" y="4331"/>
                  </a:cubicBezTo>
                  <a:lnTo>
                    <a:pt x="7737" y="3104"/>
                  </a:lnTo>
                  <a:cubicBezTo>
                    <a:pt x="7737" y="2744"/>
                    <a:pt x="7521" y="2411"/>
                    <a:pt x="7189" y="2267"/>
                  </a:cubicBezTo>
                  <a:lnTo>
                    <a:pt x="5269" y="1430"/>
                  </a:lnTo>
                  <a:cubicBezTo>
                    <a:pt x="5110" y="1343"/>
                    <a:pt x="5009" y="1184"/>
                    <a:pt x="5009" y="1011"/>
                  </a:cubicBezTo>
                  <a:lnTo>
                    <a:pt x="5009" y="1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" name="Google Shape;15708;p85"/>
            <p:cNvSpPr/>
            <p:nvPr/>
          </p:nvSpPr>
          <p:spPr>
            <a:xfrm>
              <a:off x="1888471" y="3599380"/>
              <a:ext cx="202852" cy="76469"/>
            </a:xfrm>
            <a:custGeom>
              <a:avLst/>
              <a:gdLst/>
              <a:ahLst/>
              <a:cxnLst/>
              <a:rect l="l" t="t" r="r" b="b"/>
              <a:pathLst>
                <a:path w="7738" h="2917" extrusionOk="0">
                  <a:moveTo>
                    <a:pt x="1963" y="0"/>
                  </a:moveTo>
                  <a:lnTo>
                    <a:pt x="549" y="621"/>
                  </a:lnTo>
                  <a:cubicBezTo>
                    <a:pt x="217" y="765"/>
                    <a:pt x="0" y="1098"/>
                    <a:pt x="0" y="1458"/>
                  </a:cubicBezTo>
                  <a:lnTo>
                    <a:pt x="0" y="2685"/>
                  </a:lnTo>
                  <a:cubicBezTo>
                    <a:pt x="0" y="2801"/>
                    <a:pt x="101" y="2916"/>
                    <a:pt x="231" y="2916"/>
                  </a:cubicBezTo>
                  <a:lnTo>
                    <a:pt x="7506" y="2916"/>
                  </a:lnTo>
                  <a:cubicBezTo>
                    <a:pt x="7636" y="2916"/>
                    <a:pt x="7737" y="2801"/>
                    <a:pt x="7737" y="2685"/>
                  </a:cubicBezTo>
                  <a:lnTo>
                    <a:pt x="7737" y="1458"/>
                  </a:lnTo>
                  <a:cubicBezTo>
                    <a:pt x="7737" y="1098"/>
                    <a:pt x="7521" y="765"/>
                    <a:pt x="7189" y="621"/>
                  </a:cubicBezTo>
                  <a:lnTo>
                    <a:pt x="5774" y="0"/>
                  </a:lnTo>
                  <a:cubicBezTo>
                    <a:pt x="5442" y="881"/>
                    <a:pt x="4655" y="1321"/>
                    <a:pt x="3869" y="1321"/>
                  </a:cubicBezTo>
                  <a:cubicBezTo>
                    <a:pt x="3082" y="1321"/>
                    <a:pt x="2295" y="881"/>
                    <a:pt x="1963" y="0"/>
                  </a:cubicBezTo>
                  <a:close/>
                </a:path>
              </a:pathLst>
            </a:custGeom>
            <a:solidFill>
              <a:srgbClr val="D3DC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" name="Google Shape;15709;p85"/>
            <p:cNvSpPr/>
            <p:nvPr/>
          </p:nvSpPr>
          <p:spPr>
            <a:xfrm>
              <a:off x="1959985" y="3556230"/>
              <a:ext cx="59823" cy="23961"/>
            </a:xfrm>
            <a:custGeom>
              <a:avLst/>
              <a:gdLst/>
              <a:ahLst/>
              <a:cxnLst/>
              <a:rect l="l" t="t" r="r" b="b"/>
              <a:pathLst>
                <a:path w="2282" h="914" extrusionOk="0">
                  <a:moveTo>
                    <a:pt x="0" y="1"/>
                  </a:moveTo>
                  <a:lnTo>
                    <a:pt x="0" y="665"/>
                  </a:lnTo>
                  <a:cubicBezTo>
                    <a:pt x="361" y="831"/>
                    <a:pt x="751" y="914"/>
                    <a:pt x="1141" y="914"/>
                  </a:cubicBezTo>
                  <a:cubicBezTo>
                    <a:pt x="1530" y="914"/>
                    <a:pt x="1920" y="831"/>
                    <a:pt x="2281" y="665"/>
                  </a:cubicBezTo>
                  <a:lnTo>
                    <a:pt x="2281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" name="Google Shape;15710;p85"/>
            <p:cNvSpPr/>
            <p:nvPr/>
          </p:nvSpPr>
          <p:spPr>
            <a:xfrm>
              <a:off x="1929707" y="3456062"/>
              <a:ext cx="119619" cy="112069"/>
            </a:xfrm>
            <a:custGeom>
              <a:avLst/>
              <a:gdLst/>
              <a:ahLst/>
              <a:cxnLst/>
              <a:rect l="l" t="t" r="r" b="b"/>
              <a:pathLst>
                <a:path w="4563" h="4275" extrusionOk="0">
                  <a:moveTo>
                    <a:pt x="1655" y="1"/>
                  </a:moveTo>
                  <a:cubicBezTo>
                    <a:pt x="1489" y="1"/>
                    <a:pt x="1344" y="98"/>
                    <a:pt x="1271" y="256"/>
                  </a:cubicBezTo>
                  <a:cubicBezTo>
                    <a:pt x="1025" y="733"/>
                    <a:pt x="665" y="1137"/>
                    <a:pt x="203" y="1426"/>
                  </a:cubicBezTo>
                  <a:cubicBezTo>
                    <a:pt x="87" y="1512"/>
                    <a:pt x="15" y="1642"/>
                    <a:pt x="15" y="1786"/>
                  </a:cubicBezTo>
                  <a:lnTo>
                    <a:pt x="15" y="1916"/>
                  </a:lnTo>
                  <a:cubicBezTo>
                    <a:pt x="0" y="3143"/>
                    <a:pt x="924" y="4168"/>
                    <a:pt x="2137" y="4269"/>
                  </a:cubicBezTo>
                  <a:cubicBezTo>
                    <a:pt x="2188" y="4273"/>
                    <a:pt x="2239" y="4274"/>
                    <a:pt x="2290" y="4274"/>
                  </a:cubicBezTo>
                  <a:cubicBezTo>
                    <a:pt x="3536" y="4274"/>
                    <a:pt x="4562" y="3265"/>
                    <a:pt x="4562" y="2003"/>
                  </a:cubicBezTo>
                  <a:lnTo>
                    <a:pt x="4562" y="1599"/>
                  </a:lnTo>
                  <a:cubicBezTo>
                    <a:pt x="4562" y="1411"/>
                    <a:pt x="4490" y="1223"/>
                    <a:pt x="4346" y="1093"/>
                  </a:cubicBezTo>
                  <a:cubicBezTo>
                    <a:pt x="3985" y="776"/>
                    <a:pt x="3162" y="213"/>
                    <a:pt x="1747" y="11"/>
                  </a:cubicBezTo>
                  <a:cubicBezTo>
                    <a:pt x="1716" y="4"/>
                    <a:pt x="1685" y="1"/>
                    <a:pt x="1655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" name="Google Shape;15711;p85"/>
            <p:cNvSpPr/>
            <p:nvPr/>
          </p:nvSpPr>
          <p:spPr>
            <a:xfrm>
              <a:off x="1929707" y="3456062"/>
              <a:ext cx="116971" cy="111938"/>
            </a:xfrm>
            <a:custGeom>
              <a:avLst/>
              <a:gdLst/>
              <a:ahLst/>
              <a:cxnLst/>
              <a:rect l="l" t="t" r="r" b="b"/>
              <a:pathLst>
                <a:path w="4462" h="4270" extrusionOk="0">
                  <a:moveTo>
                    <a:pt x="1655" y="1"/>
                  </a:moveTo>
                  <a:cubicBezTo>
                    <a:pt x="1489" y="1"/>
                    <a:pt x="1344" y="98"/>
                    <a:pt x="1271" y="256"/>
                  </a:cubicBezTo>
                  <a:cubicBezTo>
                    <a:pt x="1227" y="328"/>
                    <a:pt x="1184" y="415"/>
                    <a:pt x="1126" y="487"/>
                  </a:cubicBezTo>
                  <a:cubicBezTo>
                    <a:pt x="895" y="863"/>
                    <a:pt x="578" y="1180"/>
                    <a:pt x="217" y="1426"/>
                  </a:cubicBezTo>
                  <a:cubicBezTo>
                    <a:pt x="87" y="1512"/>
                    <a:pt x="15" y="1656"/>
                    <a:pt x="15" y="1801"/>
                  </a:cubicBezTo>
                  <a:lnTo>
                    <a:pt x="15" y="1931"/>
                  </a:lnTo>
                  <a:cubicBezTo>
                    <a:pt x="0" y="3100"/>
                    <a:pt x="852" y="4096"/>
                    <a:pt x="2021" y="4269"/>
                  </a:cubicBezTo>
                  <a:cubicBezTo>
                    <a:pt x="1603" y="3836"/>
                    <a:pt x="1386" y="3273"/>
                    <a:pt x="1386" y="2696"/>
                  </a:cubicBezTo>
                  <a:lnTo>
                    <a:pt x="1386" y="1267"/>
                  </a:lnTo>
                  <a:cubicBezTo>
                    <a:pt x="1386" y="1021"/>
                    <a:pt x="1560" y="834"/>
                    <a:pt x="1790" y="805"/>
                  </a:cubicBezTo>
                  <a:cubicBezTo>
                    <a:pt x="1953" y="789"/>
                    <a:pt x="2115" y="782"/>
                    <a:pt x="2278" y="782"/>
                  </a:cubicBezTo>
                  <a:cubicBezTo>
                    <a:pt x="3027" y="782"/>
                    <a:pt x="3773" y="944"/>
                    <a:pt x="4461" y="1252"/>
                  </a:cubicBezTo>
                  <a:cubicBezTo>
                    <a:pt x="4432" y="1195"/>
                    <a:pt x="4389" y="1137"/>
                    <a:pt x="4346" y="1093"/>
                  </a:cubicBezTo>
                  <a:cubicBezTo>
                    <a:pt x="3985" y="776"/>
                    <a:pt x="3147" y="213"/>
                    <a:pt x="1747" y="11"/>
                  </a:cubicBezTo>
                  <a:cubicBezTo>
                    <a:pt x="1716" y="4"/>
                    <a:pt x="1685" y="1"/>
                    <a:pt x="1655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" name="Google Shape;15712;p85"/>
            <p:cNvSpPr/>
            <p:nvPr/>
          </p:nvSpPr>
          <p:spPr>
            <a:xfrm>
              <a:off x="1888471" y="3619067"/>
              <a:ext cx="41629" cy="56782"/>
            </a:xfrm>
            <a:custGeom>
              <a:avLst/>
              <a:gdLst/>
              <a:ahLst/>
              <a:cxnLst/>
              <a:rect l="l" t="t" r="r" b="b"/>
              <a:pathLst>
                <a:path w="1588" h="2166" extrusionOk="0">
                  <a:moveTo>
                    <a:pt x="346" y="0"/>
                  </a:moveTo>
                  <a:cubicBezTo>
                    <a:pt x="130" y="173"/>
                    <a:pt x="0" y="433"/>
                    <a:pt x="0" y="707"/>
                  </a:cubicBezTo>
                  <a:lnTo>
                    <a:pt x="0" y="1934"/>
                  </a:lnTo>
                  <a:cubicBezTo>
                    <a:pt x="0" y="2064"/>
                    <a:pt x="101" y="2165"/>
                    <a:pt x="231" y="2165"/>
                  </a:cubicBezTo>
                  <a:lnTo>
                    <a:pt x="1588" y="2165"/>
                  </a:lnTo>
                  <a:lnTo>
                    <a:pt x="1588" y="1530"/>
                  </a:lnTo>
                  <a:cubicBezTo>
                    <a:pt x="1588" y="1357"/>
                    <a:pt x="1516" y="1184"/>
                    <a:pt x="1386" y="1054"/>
                  </a:cubicBezTo>
                  <a:lnTo>
                    <a:pt x="346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" name="Google Shape;15713;p85"/>
            <p:cNvSpPr/>
            <p:nvPr/>
          </p:nvSpPr>
          <p:spPr>
            <a:xfrm>
              <a:off x="2049667" y="3619067"/>
              <a:ext cx="41656" cy="56782"/>
            </a:xfrm>
            <a:custGeom>
              <a:avLst/>
              <a:gdLst/>
              <a:ahLst/>
              <a:cxnLst/>
              <a:rect l="l" t="t" r="r" b="b"/>
              <a:pathLst>
                <a:path w="1589" h="2166" extrusionOk="0">
                  <a:moveTo>
                    <a:pt x="1242" y="0"/>
                  </a:moveTo>
                  <a:lnTo>
                    <a:pt x="203" y="1054"/>
                  </a:lnTo>
                  <a:cubicBezTo>
                    <a:pt x="73" y="1184"/>
                    <a:pt x="1" y="1357"/>
                    <a:pt x="1" y="1530"/>
                  </a:cubicBezTo>
                  <a:lnTo>
                    <a:pt x="1" y="2165"/>
                  </a:lnTo>
                  <a:lnTo>
                    <a:pt x="1357" y="2165"/>
                  </a:lnTo>
                  <a:cubicBezTo>
                    <a:pt x="1487" y="2165"/>
                    <a:pt x="1588" y="2064"/>
                    <a:pt x="1588" y="1934"/>
                  </a:cubicBezTo>
                  <a:lnTo>
                    <a:pt x="1588" y="707"/>
                  </a:lnTo>
                  <a:cubicBezTo>
                    <a:pt x="1588" y="433"/>
                    <a:pt x="1459" y="173"/>
                    <a:pt x="1242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37" name="Google Shape;15714;p85"/>
          <p:cNvGrpSpPr/>
          <p:nvPr/>
        </p:nvGrpSpPr>
        <p:grpSpPr>
          <a:xfrm>
            <a:off x="2284853" y="2995695"/>
            <a:ext cx="375818" cy="313374"/>
            <a:chOff x="2273307" y="3378754"/>
            <a:chExt cx="375818" cy="313374"/>
          </a:xfrm>
        </p:grpSpPr>
        <p:sp>
          <p:nvSpPr>
            <p:cNvPr id="838" name="Google Shape;15715;p85"/>
            <p:cNvSpPr/>
            <p:nvPr/>
          </p:nvSpPr>
          <p:spPr>
            <a:xfrm>
              <a:off x="2448528" y="3429087"/>
              <a:ext cx="25009" cy="25009"/>
            </a:xfrm>
            <a:custGeom>
              <a:avLst/>
              <a:gdLst/>
              <a:ahLst/>
              <a:cxnLst/>
              <a:rect l="l" t="t" r="r" b="b"/>
              <a:pathLst>
                <a:path w="954" h="954" extrusionOk="0">
                  <a:moveTo>
                    <a:pt x="0" y="1"/>
                  </a:moveTo>
                  <a:lnTo>
                    <a:pt x="0" y="953"/>
                  </a:lnTo>
                  <a:lnTo>
                    <a:pt x="953" y="953"/>
                  </a:lnTo>
                  <a:lnTo>
                    <a:pt x="953" y="1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" name="Google Shape;15716;p85"/>
            <p:cNvSpPr/>
            <p:nvPr/>
          </p:nvSpPr>
          <p:spPr>
            <a:xfrm>
              <a:off x="2447401" y="3429087"/>
              <a:ext cx="27631" cy="18849"/>
            </a:xfrm>
            <a:custGeom>
              <a:avLst/>
              <a:gdLst/>
              <a:ahLst/>
              <a:cxnLst/>
              <a:rect l="l" t="t" r="r" b="b"/>
              <a:pathLst>
                <a:path w="1054" h="719" extrusionOk="0">
                  <a:moveTo>
                    <a:pt x="43" y="1"/>
                  </a:moveTo>
                  <a:lnTo>
                    <a:pt x="43" y="477"/>
                  </a:lnTo>
                  <a:cubicBezTo>
                    <a:pt x="43" y="520"/>
                    <a:pt x="29" y="578"/>
                    <a:pt x="0" y="621"/>
                  </a:cubicBezTo>
                  <a:cubicBezTo>
                    <a:pt x="166" y="686"/>
                    <a:pt x="343" y="719"/>
                    <a:pt x="522" y="719"/>
                  </a:cubicBezTo>
                  <a:cubicBezTo>
                    <a:pt x="700" y="719"/>
                    <a:pt x="881" y="686"/>
                    <a:pt x="1054" y="621"/>
                  </a:cubicBezTo>
                  <a:cubicBezTo>
                    <a:pt x="1025" y="578"/>
                    <a:pt x="996" y="520"/>
                    <a:pt x="996" y="477"/>
                  </a:cubicBezTo>
                  <a:lnTo>
                    <a:pt x="996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" name="Google Shape;15717;p85"/>
            <p:cNvSpPr/>
            <p:nvPr/>
          </p:nvSpPr>
          <p:spPr>
            <a:xfrm>
              <a:off x="2423545" y="3448774"/>
              <a:ext cx="74949" cy="93116"/>
            </a:xfrm>
            <a:custGeom>
              <a:avLst/>
              <a:gdLst/>
              <a:ahLst/>
              <a:cxnLst/>
              <a:rect l="l" t="t" r="r" b="b"/>
              <a:pathLst>
                <a:path w="2859" h="3552" extrusionOk="0">
                  <a:moveTo>
                    <a:pt x="708" y="0"/>
                  </a:moveTo>
                  <a:lnTo>
                    <a:pt x="275" y="217"/>
                  </a:lnTo>
                  <a:cubicBezTo>
                    <a:pt x="102" y="303"/>
                    <a:pt x="1" y="462"/>
                    <a:pt x="1" y="650"/>
                  </a:cubicBezTo>
                  <a:lnTo>
                    <a:pt x="1" y="2036"/>
                  </a:lnTo>
                  <a:cubicBezTo>
                    <a:pt x="1" y="2555"/>
                    <a:pt x="160" y="3060"/>
                    <a:pt x="448" y="3493"/>
                  </a:cubicBezTo>
                  <a:lnTo>
                    <a:pt x="477" y="3551"/>
                  </a:lnTo>
                  <a:lnTo>
                    <a:pt x="2383" y="3551"/>
                  </a:lnTo>
                  <a:lnTo>
                    <a:pt x="2426" y="3493"/>
                  </a:lnTo>
                  <a:cubicBezTo>
                    <a:pt x="2700" y="3060"/>
                    <a:pt x="2859" y="2555"/>
                    <a:pt x="2859" y="2036"/>
                  </a:cubicBezTo>
                  <a:lnTo>
                    <a:pt x="2859" y="650"/>
                  </a:lnTo>
                  <a:cubicBezTo>
                    <a:pt x="2859" y="462"/>
                    <a:pt x="2758" y="303"/>
                    <a:pt x="2599" y="217"/>
                  </a:cubicBezTo>
                  <a:lnTo>
                    <a:pt x="2166" y="0"/>
                  </a:lnTo>
                  <a:cubicBezTo>
                    <a:pt x="2013" y="191"/>
                    <a:pt x="1557" y="202"/>
                    <a:pt x="1452" y="202"/>
                  </a:cubicBezTo>
                  <a:cubicBezTo>
                    <a:pt x="1438" y="202"/>
                    <a:pt x="1430" y="202"/>
                    <a:pt x="1430" y="202"/>
                  </a:cubicBezTo>
                  <a:cubicBezTo>
                    <a:pt x="1430" y="202"/>
                    <a:pt x="1422" y="202"/>
                    <a:pt x="1409" y="202"/>
                  </a:cubicBezTo>
                  <a:cubicBezTo>
                    <a:pt x="1306" y="202"/>
                    <a:pt x="861" y="191"/>
                    <a:pt x="708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" name="Google Shape;15718;p85"/>
            <p:cNvSpPr/>
            <p:nvPr/>
          </p:nvSpPr>
          <p:spPr>
            <a:xfrm>
              <a:off x="2436050" y="3541864"/>
              <a:ext cx="50359" cy="106354"/>
            </a:xfrm>
            <a:custGeom>
              <a:avLst/>
              <a:gdLst/>
              <a:ahLst/>
              <a:cxnLst/>
              <a:rect l="l" t="t" r="r" b="b"/>
              <a:pathLst>
                <a:path w="1921" h="4057" extrusionOk="0">
                  <a:moveTo>
                    <a:pt x="0" y="0"/>
                  </a:moveTo>
                  <a:lnTo>
                    <a:pt x="0" y="4057"/>
                  </a:lnTo>
                  <a:lnTo>
                    <a:pt x="1920" y="4057"/>
                  </a:lnTo>
                  <a:lnTo>
                    <a:pt x="1920" y="0"/>
                  </a:ln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" name="Google Shape;15719;p85"/>
            <p:cNvSpPr/>
            <p:nvPr/>
          </p:nvSpPr>
          <p:spPr>
            <a:xfrm>
              <a:off x="2423545" y="3458972"/>
              <a:ext cx="12531" cy="82918"/>
            </a:xfrm>
            <a:custGeom>
              <a:avLst/>
              <a:gdLst/>
              <a:ahLst/>
              <a:cxnLst/>
              <a:rect l="l" t="t" r="r" b="b"/>
              <a:pathLst>
                <a:path w="478" h="3163" extrusionOk="0">
                  <a:moveTo>
                    <a:pt x="73" y="1"/>
                  </a:moveTo>
                  <a:cubicBezTo>
                    <a:pt x="30" y="73"/>
                    <a:pt x="1" y="174"/>
                    <a:pt x="1" y="261"/>
                  </a:cubicBezTo>
                  <a:lnTo>
                    <a:pt x="1" y="1647"/>
                  </a:lnTo>
                  <a:cubicBezTo>
                    <a:pt x="1" y="2166"/>
                    <a:pt x="160" y="2671"/>
                    <a:pt x="448" y="3104"/>
                  </a:cubicBezTo>
                  <a:lnTo>
                    <a:pt x="477" y="3162"/>
                  </a:lnTo>
                  <a:lnTo>
                    <a:pt x="477" y="549"/>
                  </a:lnTo>
                  <a:cubicBezTo>
                    <a:pt x="477" y="391"/>
                    <a:pt x="405" y="261"/>
                    <a:pt x="289" y="160"/>
                  </a:cubicBezTo>
                  <a:lnTo>
                    <a:pt x="73" y="1"/>
                  </a:ln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" name="Google Shape;15720;p85"/>
            <p:cNvSpPr/>
            <p:nvPr/>
          </p:nvSpPr>
          <p:spPr>
            <a:xfrm>
              <a:off x="2485989" y="3458972"/>
              <a:ext cx="12505" cy="82918"/>
            </a:xfrm>
            <a:custGeom>
              <a:avLst/>
              <a:gdLst/>
              <a:ahLst/>
              <a:cxnLst/>
              <a:rect l="l" t="t" r="r" b="b"/>
              <a:pathLst>
                <a:path w="477" h="3163" extrusionOk="0">
                  <a:moveTo>
                    <a:pt x="405" y="1"/>
                  </a:moveTo>
                  <a:lnTo>
                    <a:pt x="188" y="160"/>
                  </a:lnTo>
                  <a:cubicBezTo>
                    <a:pt x="73" y="261"/>
                    <a:pt x="1" y="391"/>
                    <a:pt x="1" y="549"/>
                  </a:cubicBezTo>
                  <a:lnTo>
                    <a:pt x="1" y="3162"/>
                  </a:lnTo>
                  <a:lnTo>
                    <a:pt x="44" y="3104"/>
                  </a:lnTo>
                  <a:cubicBezTo>
                    <a:pt x="318" y="2671"/>
                    <a:pt x="477" y="2166"/>
                    <a:pt x="477" y="1647"/>
                  </a:cubicBezTo>
                  <a:lnTo>
                    <a:pt x="477" y="261"/>
                  </a:lnTo>
                  <a:cubicBezTo>
                    <a:pt x="477" y="174"/>
                    <a:pt x="448" y="73"/>
                    <a:pt x="405" y="1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" name="Google Shape;15721;p85"/>
            <p:cNvSpPr/>
            <p:nvPr/>
          </p:nvSpPr>
          <p:spPr>
            <a:xfrm>
              <a:off x="2442105" y="3441670"/>
              <a:ext cx="38248" cy="100220"/>
            </a:xfrm>
            <a:custGeom>
              <a:avLst/>
              <a:gdLst/>
              <a:ahLst/>
              <a:cxnLst/>
              <a:rect l="l" t="t" r="r" b="b"/>
              <a:pathLst>
                <a:path w="1459" h="3823" extrusionOk="0">
                  <a:moveTo>
                    <a:pt x="231" y="0"/>
                  </a:moveTo>
                  <a:cubicBezTo>
                    <a:pt x="220" y="0"/>
                    <a:pt x="209" y="4"/>
                    <a:pt x="202" y="11"/>
                  </a:cubicBezTo>
                  <a:lnTo>
                    <a:pt x="0" y="271"/>
                  </a:lnTo>
                  <a:lnTo>
                    <a:pt x="318" y="675"/>
                  </a:lnTo>
                  <a:cubicBezTo>
                    <a:pt x="334" y="700"/>
                    <a:pt x="366" y="716"/>
                    <a:pt x="398" y="716"/>
                  </a:cubicBezTo>
                  <a:cubicBezTo>
                    <a:pt x="421" y="716"/>
                    <a:pt x="444" y="708"/>
                    <a:pt x="462" y="690"/>
                  </a:cubicBezTo>
                  <a:lnTo>
                    <a:pt x="606" y="574"/>
                  </a:lnTo>
                  <a:lnTo>
                    <a:pt x="606" y="3822"/>
                  </a:lnTo>
                  <a:lnTo>
                    <a:pt x="852" y="3822"/>
                  </a:lnTo>
                  <a:lnTo>
                    <a:pt x="852" y="574"/>
                  </a:lnTo>
                  <a:lnTo>
                    <a:pt x="982" y="690"/>
                  </a:lnTo>
                  <a:cubicBezTo>
                    <a:pt x="1000" y="708"/>
                    <a:pt x="1023" y="716"/>
                    <a:pt x="1047" y="716"/>
                  </a:cubicBezTo>
                  <a:cubicBezTo>
                    <a:pt x="1080" y="716"/>
                    <a:pt x="1115" y="700"/>
                    <a:pt x="1140" y="675"/>
                  </a:cubicBezTo>
                  <a:lnTo>
                    <a:pt x="1458" y="271"/>
                  </a:lnTo>
                  <a:lnTo>
                    <a:pt x="1256" y="11"/>
                  </a:lnTo>
                  <a:cubicBezTo>
                    <a:pt x="1249" y="4"/>
                    <a:pt x="1238" y="0"/>
                    <a:pt x="1227" y="0"/>
                  </a:cubicBezTo>
                  <a:cubicBezTo>
                    <a:pt x="1216" y="0"/>
                    <a:pt x="1205" y="4"/>
                    <a:pt x="1198" y="11"/>
                  </a:cubicBezTo>
                  <a:lnTo>
                    <a:pt x="722" y="473"/>
                  </a:lnTo>
                  <a:lnTo>
                    <a:pt x="260" y="11"/>
                  </a:lnTo>
                  <a:cubicBezTo>
                    <a:pt x="253" y="4"/>
                    <a:pt x="242" y="0"/>
                    <a:pt x="231" y="0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" name="Google Shape;15722;p85"/>
            <p:cNvSpPr/>
            <p:nvPr/>
          </p:nvSpPr>
          <p:spPr>
            <a:xfrm>
              <a:off x="2457992" y="3554342"/>
              <a:ext cx="6449" cy="93876"/>
            </a:xfrm>
            <a:custGeom>
              <a:avLst/>
              <a:gdLst/>
              <a:ahLst/>
              <a:cxnLst/>
              <a:rect l="l" t="t" r="r" b="b"/>
              <a:pathLst>
                <a:path w="246" h="3581" extrusionOk="0">
                  <a:moveTo>
                    <a:pt x="116" y="1"/>
                  </a:moveTo>
                  <a:cubicBezTo>
                    <a:pt x="58" y="1"/>
                    <a:pt x="0" y="58"/>
                    <a:pt x="0" y="116"/>
                  </a:cubicBezTo>
                  <a:lnTo>
                    <a:pt x="0" y="3581"/>
                  </a:lnTo>
                  <a:lnTo>
                    <a:pt x="246" y="3581"/>
                  </a:lnTo>
                  <a:lnTo>
                    <a:pt x="246" y="131"/>
                  </a:lnTo>
                  <a:cubicBezTo>
                    <a:pt x="246" y="58"/>
                    <a:pt x="188" y="1"/>
                    <a:pt x="116" y="1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" name="Google Shape;15723;p85"/>
            <p:cNvSpPr/>
            <p:nvPr/>
          </p:nvSpPr>
          <p:spPr>
            <a:xfrm>
              <a:off x="2436050" y="3378754"/>
              <a:ext cx="50359" cy="56782"/>
            </a:xfrm>
            <a:custGeom>
              <a:avLst/>
              <a:gdLst/>
              <a:ahLst/>
              <a:cxnLst/>
              <a:rect l="l" t="t" r="r" b="b"/>
              <a:pathLst>
                <a:path w="1921" h="2166" extrusionOk="0">
                  <a:moveTo>
                    <a:pt x="722" y="1"/>
                  </a:moveTo>
                  <a:cubicBezTo>
                    <a:pt x="332" y="1"/>
                    <a:pt x="0" y="333"/>
                    <a:pt x="0" y="722"/>
                  </a:cubicBezTo>
                  <a:lnTo>
                    <a:pt x="0" y="1199"/>
                  </a:lnTo>
                  <a:cubicBezTo>
                    <a:pt x="0" y="1733"/>
                    <a:pt x="433" y="2166"/>
                    <a:pt x="953" y="2166"/>
                  </a:cubicBezTo>
                  <a:cubicBezTo>
                    <a:pt x="1487" y="2166"/>
                    <a:pt x="1920" y="1733"/>
                    <a:pt x="1920" y="1199"/>
                  </a:cubicBezTo>
                  <a:lnTo>
                    <a:pt x="1920" y="722"/>
                  </a:lnTo>
                  <a:cubicBezTo>
                    <a:pt x="1920" y="333"/>
                    <a:pt x="1602" y="1"/>
                    <a:pt x="1198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" name="Google Shape;15724;p85"/>
            <p:cNvSpPr/>
            <p:nvPr/>
          </p:nvSpPr>
          <p:spPr>
            <a:xfrm>
              <a:off x="2436050" y="3379147"/>
              <a:ext cx="34447" cy="56441"/>
            </a:xfrm>
            <a:custGeom>
              <a:avLst/>
              <a:gdLst/>
              <a:ahLst/>
              <a:cxnLst/>
              <a:rect l="l" t="t" r="r" b="b"/>
              <a:pathLst>
                <a:path w="1314" h="2153" extrusionOk="0">
                  <a:moveTo>
                    <a:pt x="722" y="0"/>
                  </a:moveTo>
                  <a:cubicBezTo>
                    <a:pt x="318" y="0"/>
                    <a:pt x="0" y="318"/>
                    <a:pt x="0" y="722"/>
                  </a:cubicBezTo>
                  <a:lnTo>
                    <a:pt x="0" y="1198"/>
                  </a:lnTo>
                  <a:cubicBezTo>
                    <a:pt x="0" y="1746"/>
                    <a:pt x="442" y="2152"/>
                    <a:pt x="946" y="2152"/>
                  </a:cubicBezTo>
                  <a:cubicBezTo>
                    <a:pt x="1067" y="2152"/>
                    <a:pt x="1191" y="2129"/>
                    <a:pt x="1314" y="2079"/>
                  </a:cubicBezTo>
                  <a:cubicBezTo>
                    <a:pt x="953" y="1934"/>
                    <a:pt x="722" y="1573"/>
                    <a:pt x="722" y="1184"/>
                  </a:cubicBezTo>
                  <a:lnTo>
                    <a:pt x="722" y="707"/>
                  </a:lnTo>
                  <a:cubicBezTo>
                    <a:pt x="722" y="361"/>
                    <a:pt x="967" y="72"/>
                    <a:pt x="1314" y="0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" name="Google Shape;15725;p85"/>
            <p:cNvSpPr/>
            <p:nvPr/>
          </p:nvSpPr>
          <p:spPr>
            <a:xfrm>
              <a:off x="2435656" y="3378754"/>
              <a:ext cx="50359" cy="25429"/>
            </a:xfrm>
            <a:custGeom>
              <a:avLst/>
              <a:gdLst/>
              <a:ahLst/>
              <a:cxnLst/>
              <a:rect l="l" t="t" r="r" b="b"/>
              <a:pathLst>
                <a:path w="1921" h="970" extrusionOk="0">
                  <a:moveTo>
                    <a:pt x="722" y="1"/>
                  </a:moveTo>
                  <a:cubicBezTo>
                    <a:pt x="318" y="1"/>
                    <a:pt x="1" y="333"/>
                    <a:pt x="1" y="722"/>
                  </a:cubicBezTo>
                  <a:lnTo>
                    <a:pt x="15" y="722"/>
                  </a:lnTo>
                  <a:cubicBezTo>
                    <a:pt x="591" y="883"/>
                    <a:pt x="1180" y="969"/>
                    <a:pt x="1781" y="969"/>
                  </a:cubicBezTo>
                  <a:cubicBezTo>
                    <a:pt x="1827" y="969"/>
                    <a:pt x="1874" y="969"/>
                    <a:pt x="1921" y="968"/>
                  </a:cubicBezTo>
                  <a:lnTo>
                    <a:pt x="1921" y="722"/>
                  </a:lnTo>
                  <a:cubicBezTo>
                    <a:pt x="1921" y="333"/>
                    <a:pt x="1603" y="1"/>
                    <a:pt x="1199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" name="Google Shape;15726;p85"/>
            <p:cNvSpPr/>
            <p:nvPr/>
          </p:nvSpPr>
          <p:spPr>
            <a:xfrm>
              <a:off x="2436050" y="3379147"/>
              <a:ext cx="34447" cy="22728"/>
            </a:xfrm>
            <a:custGeom>
              <a:avLst/>
              <a:gdLst/>
              <a:ahLst/>
              <a:cxnLst/>
              <a:rect l="l" t="t" r="r" b="b"/>
              <a:pathLst>
                <a:path w="1314" h="867" extrusionOk="0">
                  <a:moveTo>
                    <a:pt x="722" y="0"/>
                  </a:moveTo>
                  <a:cubicBezTo>
                    <a:pt x="318" y="0"/>
                    <a:pt x="0" y="318"/>
                    <a:pt x="0" y="722"/>
                  </a:cubicBezTo>
                  <a:cubicBezTo>
                    <a:pt x="231" y="780"/>
                    <a:pt x="476" y="837"/>
                    <a:pt x="722" y="866"/>
                  </a:cubicBezTo>
                  <a:lnTo>
                    <a:pt x="722" y="722"/>
                  </a:lnTo>
                  <a:lnTo>
                    <a:pt x="722" y="707"/>
                  </a:lnTo>
                  <a:cubicBezTo>
                    <a:pt x="722" y="361"/>
                    <a:pt x="967" y="72"/>
                    <a:pt x="1314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" name="Google Shape;15727;p85"/>
            <p:cNvSpPr/>
            <p:nvPr/>
          </p:nvSpPr>
          <p:spPr>
            <a:xfrm>
              <a:off x="2548800" y="3429087"/>
              <a:ext cx="25009" cy="25009"/>
            </a:xfrm>
            <a:custGeom>
              <a:avLst/>
              <a:gdLst/>
              <a:ahLst/>
              <a:cxnLst/>
              <a:rect l="l" t="t" r="r" b="b"/>
              <a:pathLst>
                <a:path w="954" h="954" extrusionOk="0">
                  <a:moveTo>
                    <a:pt x="1" y="1"/>
                  </a:moveTo>
                  <a:lnTo>
                    <a:pt x="1" y="953"/>
                  </a:lnTo>
                  <a:lnTo>
                    <a:pt x="954" y="953"/>
                  </a:lnTo>
                  <a:lnTo>
                    <a:pt x="954" y="1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" name="Google Shape;15728;p85"/>
            <p:cNvSpPr/>
            <p:nvPr/>
          </p:nvSpPr>
          <p:spPr>
            <a:xfrm>
              <a:off x="2547673" y="3429087"/>
              <a:ext cx="27264" cy="18849"/>
            </a:xfrm>
            <a:custGeom>
              <a:avLst/>
              <a:gdLst/>
              <a:ahLst/>
              <a:cxnLst/>
              <a:rect l="l" t="t" r="r" b="b"/>
              <a:pathLst>
                <a:path w="1040" h="719" extrusionOk="0">
                  <a:moveTo>
                    <a:pt x="44" y="1"/>
                  </a:moveTo>
                  <a:lnTo>
                    <a:pt x="44" y="477"/>
                  </a:lnTo>
                  <a:cubicBezTo>
                    <a:pt x="44" y="520"/>
                    <a:pt x="29" y="578"/>
                    <a:pt x="1" y="621"/>
                  </a:cubicBezTo>
                  <a:cubicBezTo>
                    <a:pt x="167" y="686"/>
                    <a:pt x="343" y="719"/>
                    <a:pt x="520" y="719"/>
                  </a:cubicBezTo>
                  <a:cubicBezTo>
                    <a:pt x="697" y="719"/>
                    <a:pt x="874" y="686"/>
                    <a:pt x="1040" y="621"/>
                  </a:cubicBezTo>
                  <a:cubicBezTo>
                    <a:pt x="1011" y="578"/>
                    <a:pt x="997" y="520"/>
                    <a:pt x="997" y="477"/>
                  </a:cubicBezTo>
                  <a:lnTo>
                    <a:pt x="997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" name="Google Shape;15729;p85"/>
            <p:cNvSpPr/>
            <p:nvPr/>
          </p:nvSpPr>
          <p:spPr>
            <a:xfrm>
              <a:off x="2523844" y="3448774"/>
              <a:ext cx="75316" cy="93116"/>
            </a:xfrm>
            <a:custGeom>
              <a:avLst/>
              <a:gdLst/>
              <a:ahLst/>
              <a:cxnLst/>
              <a:rect l="l" t="t" r="r" b="b"/>
              <a:pathLst>
                <a:path w="2873" h="3552" extrusionOk="0">
                  <a:moveTo>
                    <a:pt x="707" y="0"/>
                  </a:moveTo>
                  <a:lnTo>
                    <a:pt x="260" y="217"/>
                  </a:lnTo>
                  <a:cubicBezTo>
                    <a:pt x="101" y="303"/>
                    <a:pt x="0" y="462"/>
                    <a:pt x="0" y="650"/>
                  </a:cubicBezTo>
                  <a:lnTo>
                    <a:pt x="0" y="2036"/>
                  </a:lnTo>
                  <a:cubicBezTo>
                    <a:pt x="0" y="2555"/>
                    <a:pt x="159" y="3060"/>
                    <a:pt x="448" y="3493"/>
                  </a:cubicBezTo>
                  <a:lnTo>
                    <a:pt x="477" y="3551"/>
                  </a:lnTo>
                  <a:lnTo>
                    <a:pt x="2396" y="3551"/>
                  </a:lnTo>
                  <a:lnTo>
                    <a:pt x="2425" y="3493"/>
                  </a:lnTo>
                  <a:cubicBezTo>
                    <a:pt x="2714" y="3060"/>
                    <a:pt x="2873" y="2555"/>
                    <a:pt x="2873" y="2036"/>
                  </a:cubicBezTo>
                  <a:lnTo>
                    <a:pt x="2873" y="650"/>
                  </a:lnTo>
                  <a:cubicBezTo>
                    <a:pt x="2873" y="462"/>
                    <a:pt x="2757" y="303"/>
                    <a:pt x="2599" y="217"/>
                  </a:cubicBezTo>
                  <a:lnTo>
                    <a:pt x="2165" y="0"/>
                  </a:lnTo>
                  <a:cubicBezTo>
                    <a:pt x="2013" y="191"/>
                    <a:pt x="1556" y="202"/>
                    <a:pt x="1451" y="202"/>
                  </a:cubicBezTo>
                  <a:cubicBezTo>
                    <a:pt x="1437" y="202"/>
                    <a:pt x="1429" y="202"/>
                    <a:pt x="1429" y="202"/>
                  </a:cubicBezTo>
                  <a:cubicBezTo>
                    <a:pt x="1429" y="202"/>
                    <a:pt x="1422" y="202"/>
                    <a:pt x="1408" y="202"/>
                  </a:cubicBezTo>
                  <a:cubicBezTo>
                    <a:pt x="1305" y="202"/>
                    <a:pt x="860" y="191"/>
                    <a:pt x="707" y="0"/>
                  </a:cubicBezTo>
                  <a:close/>
                </a:path>
              </a:pathLst>
            </a:custGeom>
            <a:solidFill>
              <a:srgbClr val="AD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" name="Google Shape;15730;p85"/>
            <p:cNvSpPr/>
            <p:nvPr/>
          </p:nvSpPr>
          <p:spPr>
            <a:xfrm>
              <a:off x="2536322" y="3541864"/>
              <a:ext cx="49992" cy="106354"/>
            </a:xfrm>
            <a:custGeom>
              <a:avLst/>
              <a:gdLst/>
              <a:ahLst/>
              <a:cxnLst/>
              <a:rect l="l" t="t" r="r" b="b"/>
              <a:pathLst>
                <a:path w="1907" h="4057" extrusionOk="0">
                  <a:moveTo>
                    <a:pt x="1" y="0"/>
                  </a:moveTo>
                  <a:lnTo>
                    <a:pt x="1" y="4057"/>
                  </a:lnTo>
                  <a:lnTo>
                    <a:pt x="1906" y="4057"/>
                  </a:lnTo>
                  <a:lnTo>
                    <a:pt x="1906" y="0"/>
                  </a:ln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" name="Google Shape;15731;p85"/>
            <p:cNvSpPr/>
            <p:nvPr/>
          </p:nvSpPr>
          <p:spPr>
            <a:xfrm>
              <a:off x="2523844" y="3458972"/>
              <a:ext cx="12505" cy="82918"/>
            </a:xfrm>
            <a:custGeom>
              <a:avLst/>
              <a:gdLst/>
              <a:ahLst/>
              <a:cxnLst/>
              <a:rect l="l" t="t" r="r" b="b"/>
              <a:pathLst>
                <a:path w="477" h="3163" extrusionOk="0">
                  <a:moveTo>
                    <a:pt x="72" y="1"/>
                  </a:moveTo>
                  <a:cubicBezTo>
                    <a:pt x="15" y="73"/>
                    <a:pt x="0" y="174"/>
                    <a:pt x="0" y="261"/>
                  </a:cubicBezTo>
                  <a:lnTo>
                    <a:pt x="0" y="1647"/>
                  </a:lnTo>
                  <a:cubicBezTo>
                    <a:pt x="0" y="2166"/>
                    <a:pt x="145" y="2671"/>
                    <a:pt x="433" y="3104"/>
                  </a:cubicBezTo>
                  <a:lnTo>
                    <a:pt x="477" y="3162"/>
                  </a:lnTo>
                  <a:lnTo>
                    <a:pt x="477" y="549"/>
                  </a:lnTo>
                  <a:cubicBezTo>
                    <a:pt x="477" y="391"/>
                    <a:pt x="404" y="261"/>
                    <a:pt x="289" y="160"/>
                  </a:cubicBezTo>
                  <a:lnTo>
                    <a:pt x="72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" name="Google Shape;15732;p85"/>
            <p:cNvSpPr/>
            <p:nvPr/>
          </p:nvSpPr>
          <p:spPr>
            <a:xfrm>
              <a:off x="2586288" y="3458972"/>
              <a:ext cx="12505" cy="82918"/>
            </a:xfrm>
            <a:custGeom>
              <a:avLst/>
              <a:gdLst/>
              <a:ahLst/>
              <a:cxnLst/>
              <a:rect l="l" t="t" r="r" b="b"/>
              <a:pathLst>
                <a:path w="477" h="3163" extrusionOk="0">
                  <a:moveTo>
                    <a:pt x="404" y="1"/>
                  </a:moveTo>
                  <a:lnTo>
                    <a:pt x="202" y="160"/>
                  </a:lnTo>
                  <a:cubicBezTo>
                    <a:pt x="72" y="261"/>
                    <a:pt x="0" y="391"/>
                    <a:pt x="0" y="549"/>
                  </a:cubicBezTo>
                  <a:lnTo>
                    <a:pt x="0" y="3162"/>
                  </a:lnTo>
                  <a:lnTo>
                    <a:pt x="43" y="3104"/>
                  </a:lnTo>
                  <a:cubicBezTo>
                    <a:pt x="332" y="2671"/>
                    <a:pt x="476" y="2166"/>
                    <a:pt x="476" y="1647"/>
                  </a:cubicBezTo>
                  <a:lnTo>
                    <a:pt x="476" y="261"/>
                  </a:lnTo>
                  <a:cubicBezTo>
                    <a:pt x="476" y="174"/>
                    <a:pt x="462" y="73"/>
                    <a:pt x="404" y="1"/>
                  </a:cubicBez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" name="Google Shape;15733;p85"/>
            <p:cNvSpPr/>
            <p:nvPr/>
          </p:nvSpPr>
          <p:spPr>
            <a:xfrm>
              <a:off x="2542011" y="3441670"/>
              <a:ext cx="38615" cy="100220"/>
            </a:xfrm>
            <a:custGeom>
              <a:avLst/>
              <a:gdLst/>
              <a:ahLst/>
              <a:cxnLst/>
              <a:rect l="l" t="t" r="r" b="b"/>
              <a:pathLst>
                <a:path w="1473" h="3823" extrusionOk="0">
                  <a:moveTo>
                    <a:pt x="245" y="0"/>
                  </a:moveTo>
                  <a:cubicBezTo>
                    <a:pt x="235" y="0"/>
                    <a:pt x="224" y="4"/>
                    <a:pt x="217" y="11"/>
                  </a:cubicBezTo>
                  <a:lnTo>
                    <a:pt x="0" y="271"/>
                  </a:lnTo>
                  <a:lnTo>
                    <a:pt x="332" y="675"/>
                  </a:lnTo>
                  <a:cubicBezTo>
                    <a:pt x="349" y="700"/>
                    <a:pt x="380" y="716"/>
                    <a:pt x="412" y="716"/>
                  </a:cubicBezTo>
                  <a:cubicBezTo>
                    <a:pt x="435" y="716"/>
                    <a:pt x="458" y="708"/>
                    <a:pt x="476" y="690"/>
                  </a:cubicBezTo>
                  <a:lnTo>
                    <a:pt x="621" y="574"/>
                  </a:lnTo>
                  <a:lnTo>
                    <a:pt x="621" y="3822"/>
                  </a:lnTo>
                  <a:lnTo>
                    <a:pt x="852" y="3822"/>
                  </a:lnTo>
                  <a:lnTo>
                    <a:pt x="852" y="574"/>
                  </a:lnTo>
                  <a:lnTo>
                    <a:pt x="996" y="690"/>
                  </a:lnTo>
                  <a:cubicBezTo>
                    <a:pt x="1014" y="708"/>
                    <a:pt x="1037" y="716"/>
                    <a:pt x="1060" y="716"/>
                  </a:cubicBezTo>
                  <a:cubicBezTo>
                    <a:pt x="1092" y="716"/>
                    <a:pt x="1124" y="700"/>
                    <a:pt x="1140" y="675"/>
                  </a:cubicBezTo>
                  <a:lnTo>
                    <a:pt x="1472" y="271"/>
                  </a:lnTo>
                  <a:lnTo>
                    <a:pt x="1270" y="11"/>
                  </a:lnTo>
                  <a:cubicBezTo>
                    <a:pt x="1263" y="4"/>
                    <a:pt x="1252" y="0"/>
                    <a:pt x="1240" y="0"/>
                  </a:cubicBezTo>
                  <a:cubicBezTo>
                    <a:pt x="1227" y="0"/>
                    <a:pt x="1213" y="4"/>
                    <a:pt x="1198" y="11"/>
                  </a:cubicBezTo>
                  <a:lnTo>
                    <a:pt x="736" y="473"/>
                  </a:lnTo>
                  <a:lnTo>
                    <a:pt x="274" y="11"/>
                  </a:lnTo>
                  <a:cubicBezTo>
                    <a:pt x="267" y="4"/>
                    <a:pt x="256" y="0"/>
                    <a:pt x="245" y="0"/>
                  </a:cubicBez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" name="Google Shape;15734;p85"/>
            <p:cNvSpPr/>
            <p:nvPr/>
          </p:nvSpPr>
          <p:spPr>
            <a:xfrm>
              <a:off x="2558264" y="3554342"/>
              <a:ext cx="6475" cy="93876"/>
            </a:xfrm>
            <a:custGeom>
              <a:avLst/>
              <a:gdLst/>
              <a:ahLst/>
              <a:cxnLst/>
              <a:rect l="l" t="t" r="r" b="b"/>
              <a:pathLst>
                <a:path w="247" h="3581" extrusionOk="0">
                  <a:moveTo>
                    <a:pt x="116" y="1"/>
                  </a:moveTo>
                  <a:cubicBezTo>
                    <a:pt x="59" y="1"/>
                    <a:pt x="1" y="58"/>
                    <a:pt x="1" y="116"/>
                  </a:cubicBezTo>
                  <a:lnTo>
                    <a:pt x="1" y="3581"/>
                  </a:lnTo>
                  <a:lnTo>
                    <a:pt x="232" y="3581"/>
                  </a:lnTo>
                  <a:lnTo>
                    <a:pt x="232" y="131"/>
                  </a:lnTo>
                  <a:cubicBezTo>
                    <a:pt x="246" y="58"/>
                    <a:pt x="188" y="1"/>
                    <a:pt x="116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" name="Google Shape;15735;p85"/>
            <p:cNvSpPr/>
            <p:nvPr/>
          </p:nvSpPr>
          <p:spPr>
            <a:xfrm>
              <a:off x="2536322" y="3378754"/>
              <a:ext cx="50359" cy="56782"/>
            </a:xfrm>
            <a:custGeom>
              <a:avLst/>
              <a:gdLst/>
              <a:ahLst/>
              <a:cxnLst/>
              <a:rect l="l" t="t" r="r" b="b"/>
              <a:pathLst>
                <a:path w="1921" h="2166" extrusionOk="0">
                  <a:moveTo>
                    <a:pt x="722" y="1"/>
                  </a:moveTo>
                  <a:cubicBezTo>
                    <a:pt x="318" y="1"/>
                    <a:pt x="1" y="333"/>
                    <a:pt x="1" y="722"/>
                  </a:cubicBezTo>
                  <a:lnTo>
                    <a:pt x="1" y="1199"/>
                  </a:lnTo>
                  <a:cubicBezTo>
                    <a:pt x="1" y="1733"/>
                    <a:pt x="434" y="2166"/>
                    <a:pt x="953" y="2166"/>
                  </a:cubicBezTo>
                  <a:cubicBezTo>
                    <a:pt x="1487" y="2166"/>
                    <a:pt x="1920" y="1733"/>
                    <a:pt x="1920" y="1199"/>
                  </a:cubicBezTo>
                  <a:lnTo>
                    <a:pt x="1920" y="722"/>
                  </a:lnTo>
                  <a:cubicBezTo>
                    <a:pt x="1920" y="333"/>
                    <a:pt x="1603" y="1"/>
                    <a:pt x="1199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" name="Google Shape;15736;p85"/>
            <p:cNvSpPr/>
            <p:nvPr/>
          </p:nvSpPr>
          <p:spPr>
            <a:xfrm>
              <a:off x="2536008" y="3379147"/>
              <a:ext cx="34787" cy="56441"/>
            </a:xfrm>
            <a:custGeom>
              <a:avLst/>
              <a:gdLst/>
              <a:ahLst/>
              <a:cxnLst/>
              <a:rect l="l" t="t" r="r" b="b"/>
              <a:pathLst>
                <a:path w="1327" h="2153" extrusionOk="0">
                  <a:moveTo>
                    <a:pt x="734" y="0"/>
                  </a:moveTo>
                  <a:cubicBezTo>
                    <a:pt x="330" y="0"/>
                    <a:pt x="13" y="318"/>
                    <a:pt x="13" y="722"/>
                  </a:cubicBezTo>
                  <a:lnTo>
                    <a:pt x="13" y="1198"/>
                  </a:lnTo>
                  <a:cubicBezTo>
                    <a:pt x="1" y="1746"/>
                    <a:pt x="450" y="2152"/>
                    <a:pt x="957" y="2152"/>
                  </a:cubicBezTo>
                  <a:cubicBezTo>
                    <a:pt x="1079" y="2152"/>
                    <a:pt x="1204" y="2129"/>
                    <a:pt x="1326" y="2079"/>
                  </a:cubicBezTo>
                  <a:cubicBezTo>
                    <a:pt x="965" y="1934"/>
                    <a:pt x="720" y="1573"/>
                    <a:pt x="734" y="1184"/>
                  </a:cubicBezTo>
                  <a:lnTo>
                    <a:pt x="734" y="707"/>
                  </a:lnTo>
                  <a:cubicBezTo>
                    <a:pt x="734" y="361"/>
                    <a:pt x="980" y="72"/>
                    <a:pt x="1326" y="0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" name="Google Shape;15737;p85"/>
            <p:cNvSpPr/>
            <p:nvPr/>
          </p:nvSpPr>
          <p:spPr>
            <a:xfrm>
              <a:off x="2536322" y="3378754"/>
              <a:ext cx="49992" cy="25429"/>
            </a:xfrm>
            <a:custGeom>
              <a:avLst/>
              <a:gdLst/>
              <a:ahLst/>
              <a:cxnLst/>
              <a:rect l="l" t="t" r="r" b="b"/>
              <a:pathLst>
                <a:path w="1907" h="970" extrusionOk="0">
                  <a:moveTo>
                    <a:pt x="722" y="1"/>
                  </a:moveTo>
                  <a:cubicBezTo>
                    <a:pt x="318" y="1"/>
                    <a:pt x="1" y="333"/>
                    <a:pt x="1" y="722"/>
                  </a:cubicBezTo>
                  <a:cubicBezTo>
                    <a:pt x="577" y="883"/>
                    <a:pt x="1178" y="969"/>
                    <a:pt x="1769" y="969"/>
                  </a:cubicBezTo>
                  <a:cubicBezTo>
                    <a:pt x="1815" y="969"/>
                    <a:pt x="1860" y="969"/>
                    <a:pt x="1906" y="968"/>
                  </a:cubicBezTo>
                  <a:lnTo>
                    <a:pt x="1906" y="722"/>
                  </a:lnTo>
                  <a:cubicBezTo>
                    <a:pt x="1906" y="333"/>
                    <a:pt x="1588" y="1"/>
                    <a:pt x="1184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" name="Google Shape;15738;p85"/>
            <p:cNvSpPr/>
            <p:nvPr/>
          </p:nvSpPr>
          <p:spPr>
            <a:xfrm>
              <a:off x="2536322" y="3379147"/>
              <a:ext cx="34473" cy="22728"/>
            </a:xfrm>
            <a:custGeom>
              <a:avLst/>
              <a:gdLst/>
              <a:ahLst/>
              <a:cxnLst/>
              <a:rect l="l" t="t" r="r" b="b"/>
              <a:pathLst>
                <a:path w="1315" h="867" extrusionOk="0">
                  <a:moveTo>
                    <a:pt x="722" y="0"/>
                  </a:moveTo>
                  <a:cubicBezTo>
                    <a:pt x="318" y="0"/>
                    <a:pt x="1" y="318"/>
                    <a:pt x="1" y="722"/>
                  </a:cubicBezTo>
                  <a:cubicBezTo>
                    <a:pt x="231" y="780"/>
                    <a:pt x="477" y="837"/>
                    <a:pt x="722" y="866"/>
                  </a:cubicBezTo>
                  <a:lnTo>
                    <a:pt x="722" y="707"/>
                  </a:lnTo>
                  <a:cubicBezTo>
                    <a:pt x="722" y="361"/>
                    <a:pt x="968" y="72"/>
                    <a:pt x="1314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" name="Google Shape;15739;p85"/>
            <p:cNvSpPr/>
            <p:nvPr/>
          </p:nvSpPr>
          <p:spPr>
            <a:xfrm>
              <a:off x="2348623" y="3429087"/>
              <a:ext cx="25009" cy="25009"/>
            </a:xfrm>
            <a:custGeom>
              <a:avLst/>
              <a:gdLst/>
              <a:ahLst/>
              <a:cxnLst/>
              <a:rect l="l" t="t" r="r" b="b"/>
              <a:pathLst>
                <a:path w="954" h="954" extrusionOk="0">
                  <a:moveTo>
                    <a:pt x="1" y="1"/>
                  </a:moveTo>
                  <a:lnTo>
                    <a:pt x="1" y="953"/>
                  </a:lnTo>
                  <a:lnTo>
                    <a:pt x="953" y="953"/>
                  </a:lnTo>
                  <a:lnTo>
                    <a:pt x="953" y="1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" name="Google Shape;15740;p85"/>
            <p:cNvSpPr/>
            <p:nvPr/>
          </p:nvSpPr>
          <p:spPr>
            <a:xfrm>
              <a:off x="2347102" y="3429087"/>
              <a:ext cx="27657" cy="18849"/>
            </a:xfrm>
            <a:custGeom>
              <a:avLst/>
              <a:gdLst/>
              <a:ahLst/>
              <a:cxnLst/>
              <a:rect l="l" t="t" r="r" b="b"/>
              <a:pathLst>
                <a:path w="1055" h="719" extrusionOk="0">
                  <a:moveTo>
                    <a:pt x="59" y="1"/>
                  </a:moveTo>
                  <a:lnTo>
                    <a:pt x="59" y="477"/>
                  </a:lnTo>
                  <a:cubicBezTo>
                    <a:pt x="44" y="520"/>
                    <a:pt x="30" y="578"/>
                    <a:pt x="1" y="621"/>
                  </a:cubicBezTo>
                  <a:cubicBezTo>
                    <a:pt x="174" y="686"/>
                    <a:pt x="354" y="719"/>
                    <a:pt x="533" y="719"/>
                  </a:cubicBezTo>
                  <a:cubicBezTo>
                    <a:pt x="712" y="719"/>
                    <a:pt x="889" y="686"/>
                    <a:pt x="1055" y="621"/>
                  </a:cubicBezTo>
                  <a:cubicBezTo>
                    <a:pt x="1026" y="578"/>
                    <a:pt x="1011" y="520"/>
                    <a:pt x="1011" y="477"/>
                  </a:cubicBezTo>
                  <a:lnTo>
                    <a:pt x="1011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" name="Google Shape;15741;p85"/>
            <p:cNvSpPr/>
            <p:nvPr/>
          </p:nvSpPr>
          <p:spPr>
            <a:xfrm>
              <a:off x="2323273" y="3448774"/>
              <a:ext cx="75342" cy="93116"/>
            </a:xfrm>
            <a:custGeom>
              <a:avLst/>
              <a:gdLst/>
              <a:ahLst/>
              <a:cxnLst/>
              <a:rect l="l" t="t" r="r" b="b"/>
              <a:pathLst>
                <a:path w="2874" h="3552" extrusionOk="0">
                  <a:moveTo>
                    <a:pt x="708" y="0"/>
                  </a:moveTo>
                  <a:lnTo>
                    <a:pt x="275" y="217"/>
                  </a:lnTo>
                  <a:cubicBezTo>
                    <a:pt x="116" y="303"/>
                    <a:pt x="0" y="462"/>
                    <a:pt x="15" y="650"/>
                  </a:cubicBezTo>
                  <a:lnTo>
                    <a:pt x="15" y="2036"/>
                  </a:lnTo>
                  <a:cubicBezTo>
                    <a:pt x="15" y="2555"/>
                    <a:pt x="159" y="3060"/>
                    <a:pt x="448" y="3493"/>
                  </a:cubicBezTo>
                  <a:lnTo>
                    <a:pt x="491" y="3551"/>
                  </a:lnTo>
                  <a:lnTo>
                    <a:pt x="2397" y="3551"/>
                  </a:lnTo>
                  <a:lnTo>
                    <a:pt x="2426" y="3493"/>
                  </a:lnTo>
                  <a:cubicBezTo>
                    <a:pt x="2714" y="3060"/>
                    <a:pt x="2873" y="2555"/>
                    <a:pt x="2873" y="2036"/>
                  </a:cubicBezTo>
                  <a:lnTo>
                    <a:pt x="2873" y="650"/>
                  </a:lnTo>
                  <a:cubicBezTo>
                    <a:pt x="2873" y="462"/>
                    <a:pt x="2758" y="303"/>
                    <a:pt x="2599" y="217"/>
                  </a:cubicBezTo>
                  <a:lnTo>
                    <a:pt x="2166" y="0"/>
                  </a:lnTo>
                  <a:cubicBezTo>
                    <a:pt x="2013" y="191"/>
                    <a:pt x="1568" y="202"/>
                    <a:pt x="1465" y="202"/>
                  </a:cubicBezTo>
                  <a:cubicBezTo>
                    <a:pt x="1451" y="202"/>
                    <a:pt x="1444" y="202"/>
                    <a:pt x="1444" y="202"/>
                  </a:cubicBezTo>
                  <a:cubicBezTo>
                    <a:pt x="1444" y="202"/>
                    <a:pt x="1436" y="202"/>
                    <a:pt x="1422" y="202"/>
                  </a:cubicBezTo>
                  <a:cubicBezTo>
                    <a:pt x="1317" y="202"/>
                    <a:pt x="861" y="191"/>
                    <a:pt x="708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" name="Google Shape;15742;p85"/>
            <p:cNvSpPr/>
            <p:nvPr/>
          </p:nvSpPr>
          <p:spPr>
            <a:xfrm>
              <a:off x="2335751" y="3541864"/>
              <a:ext cx="50359" cy="106354"/>
            </a:xfrm>
            <a:custGeom>
              <a:avLst/>
              <a:gdLst/>
              <a:ahLst/>
              <a:cxnLst/>
              <a:rect l="l" t="t" r="r" b="b"/>
              <a:pathLst>
                <a:path w="1921" h="4057" extrusionOk="0">
                  <a:moveTo>
                    <a:pt x="1" y="0"/>
                  </a:moveTo>
                  <a:lnTo>
                    <a:pt x="1" y="4057"/>
                  </a:lnTo>
                  <a:lnTo>
                    <a:pt x="1921" y="4057"/>
                  </a:lnTo>
                  <a:lnTo>
                    <a:pt x="1921" y="0"/>
                  </a:ln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" name="Google Shape;15743;p85"/>
            <p:cNvSpPr/>
            <p:nvPr/>
          </p:nvSpPr>
          <p:spPr>
            <a:xfrm>
              <a:off x="2323273" y="3458972"/>
              <a:ext cx="12505" cy="82918"/>
            </a:xfrm>
            <a:custGeom>
              <a:avLst/>
              <a:gdLst/>
              <a:ahLst/>
              <a:cxnLst/>
              <a:rect l="l" t="t" r="r" b="b"/>
              <a:pathLst>
                <a:path w="477" h="3163" extrusionOk="0">
                  <a:moveTo>
                    <a:pt x="73" y="1"/>
                  </a:moveTo>
                  <a:cubicBezTo>
                    <a:pt x="29" y="73"/>
                    <a:pt x="0" y="174"/>
                    <a:pt x="0" y="261"/>
                  </a:cubicBezTo>
                  <a:lnTo>
                    <a:pt x="0" y="1647"/>
                  </a:lnTo>
                  <a:cubicBezTo>
                    <a:pt x="0" y="2166"/>
                    <a:pt x="159" y="2671"/>
                    <a:pt x="448" y="3104"/>
                  </a:cubicBezTo>
                  <a:lnTo>
                    <a:pt x="477" y="3162"/>
                  </a:lnTo>
                  <a:lnTo>
                    <a:pt x="477" y="549"/>
                  </a:lnTo>
                  <a:cubicBezTo>
                    <a:pt x="477" y="391"/>
                    <a:pt x="405" y="261"/>
                    <a:pt x="289" y="160"/>
                  </a:cubicBezTo>
                  <a:lnTo>
                    <a:pt x="73" y="1"/>
                  </a:lnTo>
                  <a:close/>
                </a:path>
              </a:pathLst>
            </a:custGeom>
            <a:solidFill>
              <a:srgbClr val="A9BA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" name="Google Shape;15744;p85"/>
            <p:cNvSpPr/>
            <p:nvPr/>
          </p:nvSpPr>
          <p:spPr>
            <a:xfrm>
              <a:off x="2386084" y="3458972"/>
              <a:ext cx="12531" cy="82918"/>
            </a:xfrm>
            <a:custGeom>
              <a:avLst/>
              <a:gdLst/>
              <a:ahLst/>
              <a:cxnLst/>
              <a:rect l="l" t="t" r="r" b="b"/>
              <a:pathLst>
                <a:path w="478" h="3163" extrusionOk="0">
                  <a:moveTo>
                    <a:pt x="405" y="1"/>
                  </a:moveTo>
                  <a:lnTo>
                    <a:pt x="188" y="160"/>
                  </a:lnTo>
                  <a:cubicBezTo>
                    <a:pt x="73" y="261"/>
                    <a:pt x="1" y="391"/>
                    <a:pt x="1" y="549"/>
                  </a:cubicBezTo>
                  <a:lnTo>
                    <a:pt x="1" y="3162"/>
                  </a:lnTo>
                  <a:lnTo>
                    <a:pt x="30" y="3104"/>
                  </a:lnTo>
                  <a:cubicBezTo>
                    <a:pt x="318" y="2671"/>
                    <a:pt x="477" y="2166"/>
                    <a:pt x="477" y="1647"/>
                  </a:cubicBezTo>
                  <a:lnTo>
                    <a:pt x="477" y="261"/>
                  </a:lnTo>
                  <a:cubicBezTo>
                    <a:pt x="477" y="174"/>
                    <a:pt x="448" y="73"/>
                    <a:pt x="405" y="1"/>
                  </a:cubicBezTo>
                  <a:close/>
                </a:path>
              </a:pathLst>
            </a:custGeom>
            <a:solidFill>
              <a:srgbClr val="A9BA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" name="Google Shape;15745;p85"/>
            <p:cNvSpPr/>
            <p:nvPr/>
          </p:nvSpPr>
          <p:spPr>
            <a:xfrm>
              <a:off x="2341807" y="3441670"/>
              <a:ext cx="38248" cy="100220"/>
            </a:xfrm>
            <a:custGeom>
              <a:avLst/>
              <a:gdLst/>
              <a:ahLst/>
              <a:cxnLst/>
              <a:rect l="l" t="t" r="r" b="b"/>
              <a:pathLst>
                <a:path w="1459" h="3823" extrusionOk="0">
                  <a:moveTo>
                    <a:pt x="233" y="0"/>
                  </a:moveTo>
                  <a:cubicBezTo>
                    <a:pt x="221" y="0"/>
                    <a:pt x="210" y="4"/>
                    <a:pt x="203" y="11"/>
                  </a:cubicBezTo>
                  <a:lnTo>
                    <a:pt x="1" y="271"/>
                  </a:lnTo>
                  <a:lnTo>
                    <a:pt x="318" y="675"/>
                  </a:lnTo>
                  <a:cubicBezTo>
                    <a:pt x="343" y="700"/>
                    <a:pt x="373" y="716"/>
                    <a:pt x="406" y="716"/>
                  </a:cubicBezTo>
                  <a:cubicBezTo>
                    <a:pt x="429" y="716"/>
                    <a:pt x="453" y="708"/>
                    <a:pt x="477" y="690"/>
                  </a:cubicBezTo>
                  <a:lnTo>
                    <a:pt x="607" y="574"/>
                  </a:lnTo>
                  <a:lnTo>
                    <a:pt x="607" y="3822"/>
                  </a:lnTo>
                  <a:lnTo>
                    <a:pt x="852" y="3822"/>
                  </a:lnTo>
                  <a:lnTo>
                    <a:pt x="852" y="574"/>
                  </a:lnTo>
                  <a:lnTo>
                    <a:pt x="982" y="690"/>
                  </a:lnTo>
                  <a:cubicBezTo>
                    <a:pt x="1006" y="708"/>
                    <a:pt x="1031" y="716"/>
                    <a:pt x="1054" y="716"/>
                  </a:cubicBezTo>
                  <a:cubicBezTo>
                    <a:pt x="1086" y="716"/>
                    <a:pt x="1116" y="700"/>
                    <a:pt x="1141" y="675"/>
                  </a:cubicBezTo>
                  <a:lnTo>
                    <a:pt x="1459" y="271"/>
                  </a:lnTo>
                  <a:lnTo>
                    <a:pt x="1257" y="11"/>
                  </a:lnTo>
                  <a:cubicBezTo>
                    <a:pt x="1249" y="4"/>
                    <a:pt x="1239" y="0"/>
                    <a:pt x="1228" y="0"/>
                  </a:cubicBezTo>
                  <a:cubicBezTo>
                    <a:pt x="1217" y="0"/>
                    <a:pt x="1206" y="4"/>
                    <a:pt x="1199" y="11"/>
                  </a:cubicBezTo>
                  <a:lnTo>
                    <a:pt x="737" y="473"/>
                  </a:lnTo>
                  <a:lnTo>
                    <a:pt x="275" y="11"/>
                  </a:lnTo>
                  <a:cubicBezTo>
                    <a:pt x="261" y="4"/>
                    <a:pt x="246" y="0"/>
                    <a:pt x="233" y="0"/>
                  </a:cubicBezTo>
                  <a:close/>
                </a:path>
              </a:pathLst>
            </a:custGeom>
            <a:solidFill>
              <a:srgbClr val="A9BA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" name="Google Shape;15746;p85"/>
            <p:cNvSpPr/>
            <p:nvPr/>
          </p:nvSpPr>
          <p:spPr>
            <a:xfrm>
              <a:off x="2357693" y="3554342"/>
              <a:ext cx="6475" cy="93876"/>
            </a:xfrm>
            <a:custGeom>
              <a:avLst/>
              <a:gdLst/>
              <a:ahLst/>
              <a:cxnLst/>
              <a:rect l="l" t="t" r="r" b="b"/>
              <a:pathLst>
                <a:path w="247" h="3581" extrusionOk="0">
                  <a:moveTo>
                    <a:pt x="131" y="1"/>
                  </a:moveTo>
                  <a:cubicBezTo>
                    <a:pt x="59" y="1"/>
                    <a:pt x="1" y="58"/>
                    <a:pt x="1" y="116"/>
                  </a:cubicBezTo>
                  <a:lnTo>
                    <a:pt x="1" y="3581"/>
                  </a:lnTo>
                  <a:lnTo>
                    <a:pt x="246" y="3581"/>
                  </a:lnTo>
                  <a:lnTo>
                    <a:pt x="246" y="131"/>
                  </a:lnTo>
                  <a:cubicBezTo>
                    <a:pt x="246" y="58"/>
                    <a:pt x="189" y="1"/>
                    <a:pt x="131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" name="Google Shape;15747;p85"/>
            <p:cNvSpPr/>
            <p:nvPr/>
          </p:nvSpPr>
          <p:spPr>
            <a:xfrm>
              <a:off x="2335751" y="3378754"/>
              <a:ext cx="50752" cy="56782"/>
            </a:xfrm>
            <a:custGeom>
              <a:avLst/>
              <a:gdLst/>
              <a:ahLst/>
              <a:cxnLst/>
              <a:rect l="l" t="t" r="r" b="b"/>
              <a:pathLst>
                <a:path w="1936" h="2166" extrusionOk="0">
                  <a:moveTo>
                    <a:pt x="723" y="1"/>
                  </a:moveTo>
                  <a:cubicBezTo>
                    <a:pt x="333" y="1"/>
                    <a:pt x="1" y="333"/>
                    <a:pt x="1" y="722"/>
                  </a:cubicBezTo>
                  <a:lnTo>
                    <a:pt x="1" y="1199"/>
                  </a:lnTo>
                  <a:cubicBezTo>
                    <a:pt x="1" y="1733"/>
                    <a:pt x="434" y="2166"/>
                    <a:pt x="968" y="2166"/>
                  </a:cubicBezTo>
                  <a:cubicBezTo>
                    <a:pt x="1488" y="2166"/>
                    <a:pt x="1935" y="1733"/>
                    <a:pt x="1935" y="1199"/>
                  </a:cubicBezTo>
                  <a:lnTo>
                    <a:pt x="1935" y="722"/>
                  </a:lnTo>
                  <a:cubicBezTo>
                    <a:pt x="1935" y="333"/>
                    <a:pt x="1603" y="1"/>
                    <a:pt x="1213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" name="Google Shape;15748;p85"/>
            <p:cNvSpPr/>
            <p:nvPr/>
          </p:nvSpPr>
          <p:spPr>
            <a:xfrm>
              <a:off x="2335751" y="3379147"/>
              <a:ext cx="34473" cy="56441"/>
            </a:xfrm>
            <a:custGeom>
              <a:avLst/>
              <a:gdLst/>
              <a:ahLst/>
              <a:cxnLst/>
              <a:rect l="l" t="t" r="r" b="b"/>
              <a:pathLst>
                <a:path w="1315" h="2153" extrusionOk="0">
                  <a:moveTo>
                    <a:pt x="723" y="0"/>
                  </a:moveTo>
                  <a:cubicBezTo>
                    <a:pt x="318" y="0"/>
                    <a:pt x="1" y="318"/>
                    <a:pt x="1" y="722"/>
                  </a:cubicBezTo>
                  <a:lnTo>
                    <a:pt x="1" y="1198"/>
                  </a:lnTo>
                  <a:cubicBezTo>
                    <a:pt x="1" y="1746"/>
                    <a:pt x="452" y="2152"/>
                    <a:pt x="952" y="2152"/>
                  </a:cubicBezTo>
                  <a:cubicBezTo>
                    <a:pt x="1072" y="2152"/>
                    <a:pt x="1195" y="2129"/>
                    <a:pt x="1314" y="2079"/>
                  </a:cubicBezTo>
                  <a:cubicBezTo>
                    <a:pt x="953" y="1934"/>
                    <a:pt x="723" y="1573"/>
                    <a:pt x="723" y="1184"/>
                  </a:cubicBezTo>
                  <a:lnTo>
                    <a:pt x="723" y="707"/>
                  </a:lnTo>
                  <a:cubicBezTo>
                    <a:pt x="723" y="361"/>
                    <a:pt x="982" y="72"/>
                    <a:pt x="1314" y="0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" name="Google Shape;15749;p85"/>
            <p:cNvSpPr/>
            <p:nvPr/>
          </p:nvSpPr>
          <p:spPr>
            <a:xfrm>
              <a:off x="2335751" y="3378754"/>
              <a:ext cx="50359" cy="25429"/>
            </a:xfrm>
            <a:custGeom>
              <a:avLst/>
              <a:gdLst/>
              <a:ahLst/>
              <a:cxnLst/>
              <a:rect l="l" t="t" r="r" b="b"/>
              <a:pathLst>
                <a:path w="1921" h="970" extrusionOk="0">
                  <a:moveTo>
                    <a:pt x="723" y="1"/>
                  </a:moveTo>
                  <a:cubicBezTo>
                    <a:pt x="318" y="1"/>
                    <a:pt x="1" y="333"/>
                    <a:pt x="1" y="722"/>
                  </a:cubicBezTo>
                  <a:cubicBezTo>
                    <a:pt x="577" y="883"/>
                    <a:pt x="1178" y="969"/>
                    <a:pt x="1781" y="969"/>
                  </a:cubicBezTo>
                  <a:cubicBezTo>
                    <a:pt x="1827" y="969"/>
                    <a:pt x="1874" y="969"/>
                    <a:pt x="1921" y="968"/>
                  </a:cubicBezTo>
                  <a:lnTo>
                    <a:pt x="1921" y="722"/>
                  </a:lnTo>
                  <a:cubicBezTo>
                    <a:pt x="1921" y="333"/>
                    <a:pt x="1589" y="1"/>
                    <a:pt x="1199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" name="Google Shape;15750;p85"/>
            <p:cNvSpPr/>
            <p:nvPr/>
          </p:nvSpPr>
          <p:spPr>
            <a:xfrm>
              <a:off x="2335751" y="3379147"/>
              <a:ext cx="34473" cy="22728"/>
            </a:xfrm>
            <a:custGeom>
              <a:avLst/>
              <a:gdLst/>
              <a:ahLst/>
              <a:cxnLst/>
              <a:rect l="l" t="t" r="r" b="b"/>
              <a:pathLst>
                <a:path w="1315" h="867" extrusionOk="0">
                  <a:moveTo>
                    <a:pt x="723" y="0"/>
                  </a:moveTo>
                  <a:cubicBezTo>
                    <a:pt x="318" y="0"/>
                    <a:pt x="1" y="318"/>
                    <a:pt x="1" y="722"/>
                  </a:cubicBezTo>
                  <a:cubicBezTo>
                    <a:pt x="232" y="780"/>
                    <a:pt x="477" y="837"/>
                    <a:pt x="723" y="866"/>
                  </a:cubicBezTo>
                  <a:lnTo>
                    <a:pt x="723" y="722"/>
                  </a:lnTo>
                  <a:lnTo>
                    <a:pt x="723" y="707"/>
                  </a:lnTo>
                  <a:cubicBezTo>
                    <a:pt x="723" y="361"/>
                    <a:pt x="982" y="72"/>
                    <a:pt x="1314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" name="Google Shape;15751;p85"/>
            <p:cNvSpPr/>
            <p:nvPr/>
          </p:nvSpPr>
          <p:spPr>
            <a:xfrm>
              <a:off x="2298290" y="3535415"/>
              <a:ext cx="25009" cy="25009"/>
            </a:xfrm>
            <a:custGeom>
              <a:avLst/>
              <a:gdLst/>
              <a:ahLst/>
              <a:cxnLst/>
              <a:rect l="l" t="t" r="r" b="b"/>
              <a:pathLst>
                <a:path w="954" h="954" extrusionOk="0">
                  <a:moveTo>
                    <a:pt x="1" y="1"/>
                  </a:moveTo>
                  <a:lnTo>
                    <a:pt x="1" y="954"/>
                  </a:lnTo>
                  <a:lnTo>
                    <a:pt x="953" y="954"/>
                  </a:lnTo>
                  <a:lnTo>
                    <a:pt x="953" y="1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" name="Google Shape;15752;p85"/>
            <p:cNvSpPr/>
            <p:nvPr/>
          </p:nvSpPr>
          <p:spPr>
            <a:xfrm>
              <a:off x="2297163" y="3535415"/>
              <a:ext cx="27657" cy="18849"/>
            </a:xfrm>
            <a:custGeom>
              <a:avLst/>
              <a:gdLst/>
              <a:ahLst/>
              <a:cxnLst/>
              <a:rect l="l" t="t" r="r" b="b"/>
              <a:pathLst>
                <a:path w="1055" h="719" extrusionOk="0">
                  <a:moveTo>
                    <a:pt x="44" y="1"/>
                  </a:moveTo>
                  <a:lnTo>
                    <a:pt x="44" y="492"/>
                  </a:lnTo>
                  <a:cubicBezTo>
                    <a:pt x="44" y="535"/>
                    <a:pt x="29" y="578"/>
                    <a:pt x="0" y="622"/>
                  </a:cubicBezTo>
                  <a:cubicBezTo>
                    <a:pt x="166" y="687"/>
                    <a:pt x="343" y="719"/>
                    <a:pt x="522" y="719"/>
                  </a:cubicBezTo>
                  <a:cubicBezTo>
                    <a:pt x="700" y="719"/>
                    <a:pt x="881" y="687"/>
                    <a:pt x="1054" y="622"/>
                  </a:cubicBezTo>
                  <a:cubicBezTo>
                    <a:pt x="1011" y="578"/>
                    <a:pt x="996" y="535"/>
                    <a:pt x="996" y="492"/>
                  </a:cubicBezTo>
                  <a:lnTo>
                    <a:pt x="996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" name="Google Shape;15753;p85"/>
            <p:cNvSpPr/>
            <p:nvPr/>
          </p:nvSpPr>
          <p:spPr>
            <a:xfrm>
              <a:off x="2273307" y="3555102"/>
              <a:ext cx="74975" cy="93116"/>
            </a:xfrm>
            <a:custGeom>
              <a:avLst/>
              <a:gdLst/>
              <a:ahLst/>
              <a:cxnLst/>
              <a:rect l="l" t="t" r="r" b="b"/>
              <a:pathLst>
                <a:path w="2860" h="3552" extrusionOk="0">
                  <a:moveTo>
                    <a:pt x="694" y="0"/>
                  </a:moveTo>
                  <a:lnTo>
                    <a:pt x="261" y="231"/>
                  </a:lnTo>
                  <a:cubicBezTo>
                    <a:pt x="102" y="304"/>
                    <a:pt x="1" y="477"/>
                    <a:pt x="1" y="650"/>
                  </a:cubicBezTo>
                  <a:lnTo>
                    <a:pt x="1" y="2036"/>
                  </a:lnTo>
                  <a:cubicBezTo>
                    <a:pt x="1" y="2556"/>
                    <a:pt x="145" y="3061"/>
                    <a:pt x="434" y="3494"/>
                  </a:cubicBezTo>
                  <a:lnTo>
                    <a:pt x="477" y="3552"/>
                  </a:lnTo>
                  <a:lnTo>
                    <a:pt x="2383" y="3552"/>
                  </a:lnTo>
                  <a:lnTo>
                    <a:pt x="2426" y="3494"/>
                  </a:lnTo>
                  <a:cubicBezTo>
                    <a:pt x="2715" y="3061"/>
                    <a:pt x="2859" y="2556"/>
                    <a:pt x="2859" y="2036"/>
                  </a:cubicBezTo>
                  <a:lnTo>
                    <a:pt x="2859" y="650"/>
                  </a:lnTo>
                  <a:cubicBezTo>
                    <a:pt x="2859" y="477"/>
                    <a:pt x="2758" y="304"/>
                    <a:pt x="2599" y="231"/>
                  </a:cubicBezTo>
                  <a:lnTo>
                    <a:pt x="2166" y="0"/>
                  </a:lnTo>
                  <a:cubicBezTo>
                    <a:pt x="2001" y="192"/>
                    <a:pt x="1554" y="203"/>
                    <a:pt x="1451" y="203"/>
                  </a:cubicBezTo>
                  <a:cubicBezTo>
                    <a:pt x="1438" y="203"/>
                    <a:pt x="1430" y="203"/>
                    <a:pt x="1430" y="203"/>
                  </a:cubicBezTo>
                  <a:cubicBezTo>
                    <a:pt x="1430" y="203"/>
                    <a:pt x="1422" y="203"/>
                    <a:pt x="1408" y="203"/>
                  </a:cubicBezTo>
                  <a:cubicBezTo>
                    <a:pt x="1303" y="203"/>
                    <a:pt x="847" y="192"/>
                    <a:pt x="694" y="0"/>
                  </a:cubicBezTo>
                  <a:close/>
                </a:path>
              </a:pathLst>
            </a:custGeom>
            <a:solidFill>
              <a:srgbClr val="D3DC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" name="Google Shape;15754;p85"/>
            <p:cNvSpPr/>
            <p:nvPr/>
          </p:nvSpPr>
          <p:spPr>
            <a:xfrm>
              <a:off x="2285812" y="3648192"/>
              <a:ext cx="49966" cy="43936"/>
            </a:xfrm>
            <a:custGeom>
              <a:avLst/>
              <a:gdLst/>
              <a:ahLst/>
              <a:cxnLst/>
              <a:rect l="l" t="t" r="r" b="b"/>
              <a:pathLst>
                <a:path w="1906" h="1676" extrusionOk="0">
                  <a:moveTo>
                    <a:pt x="0" y="1"/>
                  </a:moveTo>
                  <a:lnTo>
                    <a:pt x="0" y="1430"/>
                  </a:lnTo>
                  <a:cubicBezTo>
                    <a:pt x="0" y="1560"/>
                    <a:pt x="101" y="1675"/>
                    <a:pt x="246" y="1675"/>
                  </a:cubicBezTo>
                  <a:lnTo>
                    <a:pt x="1675" y="1675"/>
                  </a:lnTo>
                  <a:cubicBezTo>
                    <a:pt x="1805" y="1675"/>
                    <a:pt x="1906" y="1560"/>
                    <a:pt x="1906" y="1430"/>
                  </a:cubicBezTo>
                  <a:lnTo>
                    <a:pt x="1906" y="1"/>
                  </a:ln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" name="Google Shape;15755;p85"/>
            <p:cNvSpPr/>
            <p:nvPr/>
          </p:nvSpPr>
          <p:spPr>
            <a:xfrm>
              <a:off x="2273307" y="3565693"/>
              <a:ext cx="12531" cy="82525"/>
            </a:xfrm>
            <a:custGeom>
              <a:avLst/>
              <a:gdLst/>
              <a:ahLst/>
              <a:cxnLst/>
              <a:rect l="l" t="t" r="r" b="b"/>
              <a:pathLst>
                <a:path w="478" h="3148" extrusionOk="0">
                  <a:moveTo>
                    <a:pt x="73" y="1"/>
                  </a:moveTo>
                  <a:cubicBezTo>
                    <a:pt x="30" y="73"/>
                    <a:pt x="1" y="159"/>
                    <a:pt x="1" y="246"/>
                  </a:cubicBezTo>
                  <a:lnTo>
                    <a:pt x="1" y="1632"/>
                  </a:lnTo>
                  <a:cubicBezTo>
                    <a:pt x="1" y="2152"/>
                    <a:pt x="160" y="2657"/>
                    <a:pt x="448" y="3090"/>
                  </a:cubicBezTo>
                  <a:lnTo>
                    <a:pt x="477" y="3148"/>
                  </a:lnTo>
                  <a:lnTo>
                    <a:pt x="477" y="535"/>
                  </a:lnTo>
                  <a:cubicBezTo>
                    <a:pt x="477" y="390"/>
                    <a:pt x="405" y="246"/>
                    <a:pt x="290" y="159"/>
                  </a:cubicBezTo>
                  <a:lnTo>
                    <a:pt x="73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" name="Google Shape;15756;p85"/>
            <p:cNvSpPr/>
            <p:nvPr/>
          </p:nvSpPr>
          <p:spPr>
            <a:xfrm>
              <a:off x="2335751" y="3565693"/>
              <a:ext cx="12898" cy="82525"/>
            </a:xfrm>
            <a:custGeom>
              <a:avLst/>
              <a:gdLst/>
              <a:ahLst/>
              <a:cxnLst/>
              <a:rect l="l" t="t" r="r" b="b"/>
              <a:pathLst>
                <a:path w="492" h="3148" extrusionOk="0">
                  <a:moveTo>
                    <a:pt x="419" y="1"/>
                  </a:moveTo>
                  <a:lnTo>
                    <a:pt x="203" y="159"/>
                  </a:lnTo>
                  <a:cubicBezTo>
                    <a:pt x="73" y="246"/>
                    <a:pt x="1" y="390"/>
                    <a:pt x="1" y="535"/>
                  </a:cubicBezTo>
                  <a:lnTo>
                    <a:pt x="1" y="3148"/>
                  </a:lnTo>
                  <a:lnTo>
                    <a:pt x="44" y="3090"/>
                  </a:lnTo>
                  <a:cubicBezTo>
                    <a:pt x="333" y="2657"/>
                    <a:pt x="477" y="2152"/>
                    <a:pt x="477" y="1632"/>
                  </a:cubicBezTo>
                  <a:lnTo>
                    <a:pt x="477" y="246"/>
                  </a:lnTo>
                  <a:cubicBezTo>
                    <a:pt x="492" y="159"/>
                    <a:pt x="463" y="73"/>
                    <a:pt x="419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" name="Google Shape;15757;p85"/>
            <p:cNvSpPr/>
            <p:nvPr/>
          </p:nvSpPr>
          <p:spPr>
            <a:xfrm>
              <a:off x="2291867" y="3547998"/>
              <a:ext cx="38248" cy="100220"/>
            </a:xfrm>
            <a:custGeom>
              <a:avLst/>
              <a:gdLst/>
              <a:ahLst/>
              <a:cxnLst/>
              <a:rect l="l" t="t" r="r" b="b"/>
              <a:pathLst>
                <a:path w="1459" h="3823" extrusionOk="0">
                  <a:moveTo>
                    <a:pt x="231" y="1"/>
                  </a:moveTo>
                  <a:cubicBezTo>
                    <a:pt x="220" y="1"/>
                    <a:pt x="210" y="4"/>
                    <a:pt x="202" y="12"/>
                  </a:cubicBezTo>
                  <a:lnTo>
                    <a:pt x="0" y="271"/>
                  </a:lnTo>
                  <a:lnTo>
                    <a:pt x="318" y="676"/>
                  </a:lnTo>
                  <a:cubicBezTo>
                    <a:pt x="343" y="701"/>
                    <a:pt x="373" y="716"/>
                    <a:pt x="405" y="716"/>
                  </a:cubicBezTo>
                  <a:cubicBezTo>
                    <a:pt x="428" y="716"/>
                    <a:pt x="452" y="708"/>
                    <a:pt x="477" y="690"/>
                  </a:cubicBezTo>
                  <a:lnTo>
                    <a:pt x="607" y="575"/>
                  </a:lnTo>
                  <a:lnTo>
                    <a:pt x="607" y="3823"/>
                  </a:lnTo>
                  <a:lnTo>
                    <a:pt x="852" y="3823"/>
                  </a:lnTo>
                  <a:lnTo>
                    <a:pt x="852" y="575"/>
                  </a:lnTo>
                  <a:lnTo>
                    <a:pt x="982" y="690"/>
                  </a:lnTo>
                  <a:cubicBezTo>
                    <a:pt x="1006" y="708"/>
                    <a:pt x="1030" y="716"/>
                    <a:pt x="1053" y="716"/>
                  </a:cubicBezTo>
                  <a:cubicBezTo>
                    <a:pt x="1085" y="716"/>
                    <a:pt x="1115" y="701"/>
                    <a:pt x="1141" y="676"/>
                  </a:cubicBezTo>
                  <a:lnTo>
                    <a:pt x="1458" y="271"/>
                  </a:lnTo>
                  <a:lnTo>
                    <a:pt x="1256" y="26"/>
                  </a:lnTo>
                  <a:cubicBezTo>
                    <a:pt x="1249" y="12"/>
                    <a:pt x="1238" y="4"/>
                    <a:pt x="1227" y="4"/>
                  </a:cubicBezTo>
                  <a:cubicBezTo>
                    <a:pt x="1216" y="4"/>
                    <a:pt x="1206" y="12"/>
                    <a:pt x="1198" y="26"/>
                  </a:cubicBezTo>
                  <a:lnTo>
                    <a:pt x="736" y="474"/>
                  </a:lnTo>
                  <a:lnTo>
                    <a:pt x="260" y="12"/>
                  </a:lnTo>
                  <a:cubicBezTo>
                    <a:pt x="253" y="4"/>
                    <a:pt x="242" y="1"/>
                    <a:pt x="231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" name="Google Shape;15758;p85"/>
            <p:cNvSpPr/>
            <p:nvPr/>
          </p:nvSpPr>
          <p:spPr>
            <a:xfrm>
              <a:off x="2307754" y="3660670"/>
              <a:ext cx="6449" cy="31458"/>
            </a:xfrm>
            <a:custGeom>
              <a:avLst/>
              <a:gdLst/>
              <a:ahLst/>
              <a:cxnLst/>
              <a:rect l="l" t="t" r="r" b="b"/>
              <a:pathLst>
                <a:path w="246" h="1200" extrusionOk="0">
                  <a:moveTo>
                    <a:pt x="130" y="1"/>
                  </a:moveTo>
                  <a:cubicBezTo>
                    <a:pt x="58" y="1"/>
                    <a:pt x="1" y="59"/>
                    <a:pt x="1" y="116"/>
                  </a:cubicBezTo>
                  <a:lnTo>
                    <a:pt x="1" y="1199"/>
                  </a:lnTo>
                  <a:lnTo>
                    <a:pt x="246" y="1199"/>
                  </a:lnTo>
                  <a:lnTo>
                    <a:pt x="246" y="116"/>
                  </a:lnTo>
                  <a:cubicBezTo>
                    <a:pt x="246" y="59"/>
                    <a:pt x="188" y="1"/>
                    <a:pt x="130" y="1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" name="Google Shape;15759;p85"/>
            <p:cNvSpPr/>
            <p:nvPr/>
          </p:nvSpPr>
          <p:spPr>
            <a:xfrm>
              <a:off x="2285812" y="3485475"/>
              <a:ext cx="50359" cy="56415"/>
            </a:xfrm>
            <a:custGeom>
              <a:avLst/>
              <a:gdLst/>
              <a:ahLst/>
              <a:cxnLst/>
              <a:rect l="l" t="t" r="r" b="b"/>
              <a:pathLst>
                <a:path w="1921" h="2152" extrusionOk="0">
                  <a:moveTo>
                    <a:pt x="722" y="0"/>
                  </a:moveTo>
                  <a:cubicBezTo>
                    <a:pt x="332" y="0"/>
                    <a:pt x="0" y="318"/>
                    <a:pt x="0" y="722"/>
                  </a:cubicBezTo>
                  <a:lnTo>
                    <a:pt x="0" y="1199"/>
                  </a:lnTo>
                  <a:cubicBezTo>
                    <a:pt x="0" y="1718"/>
                    <a:pt x="433" y="2151"/>
                    <a:pt x="967" y="2151"/>
                  </a:cubicBezTo>
                  <a:cubicBezTo>
                    <a:pt x="1487" y="2151"/>
                    <a:pt x="1920" y="1718"/>
                    <a:pt x="1920" y="1199"/>
                  </a:cubicBezTo>
                  <a:lnTo>
                    <a:pt x="1920" y="722"/>
                  </a:lnTo>
                  <a:cubicBezTo>
                    <a:pt x="1920" y="318"/>
                    <a:pt x="1603" y="0"/>
                    <a:pt x="1198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" name="Google Shape;15760;p85"/>
            <p:cNvSpPr/>
            <p:nvPr/>
          </p:nvSpPr>
          <p:spPr>
            <a:xfrm>
              <a:off x="2285812" y="3485475"/>
              <a:ext cx="34447" cy="56441"/>
            </a:xfrm>
            <a:custGeom>
              <a:avLst/>
              <a:gdLst/>
              <a:ahLst/>
              <a:cxnLst/>
              <a:rect l="l" t="t" r="r" b="b"/>
              <a:pathLst>
                <a:path w="1314" h="2153" extrusionOk="0">
                  <a:moveTo>
                    <a:pt x="722" y="0"/>
                  </a:moveTo>
                  <a:cubicBezTo>
                    <a:pt x="318" y="0"/>
                    <a:pt x="0" y="318"/>
                    <a:pt x="0" y="722"/>
                  </a:cubicBezTo>
                  <a:lnTo>
                    <a:pt x="0" y="1199"/>
                  </a:lnTo>
                  <a:cubicBezTo>
                    <a:pt x="0" y="1746"/>
                    <a:pt x="442" y="2152"/>
                    <a:pt x="946" y="2152"/>
                  </a:cubicBezTo>
                  <a:cubicBezTo>
                    <a:pt x="1067" y="2152"/>
                    <a:pt x="1191" y="2129"/>
                    <a:pt x="1314" y="2079"/>
                  </a:cubicBezTo>
                  <a:cubicBezTo>
                    <a:pt x="953" y="1935"/>
                    <a:pt x="708" y="1574"/>
                    <a:pt x="722" y="1199"/>
                  </a:cubicBezTo>
                  <a:lnTo>
                    <a:pt x="722" y="708"/>
                  </a:lnTo>
                  <a:cubicBezTo>
                    <a:pt x="722" y="361"/>
                    <a:pt x="967" y="73"/>
                    <a:pt x="1314" y="15"/>
                  </a:cubicBezTo>
                  <a:cubicBezTo>
                    <a:pt x="1271" y="0"/>
                    <a:pt x="1242" y="0"/>
                    <a:pt x="1198" y="0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" name="Google Shape;15761;p85"/>
            <p:cNvSpPr/>
            <p:nvPr/>
          </p:nvSpPr>
          <p:spPr>
            <a:xfrm>
              <a:off x="2285418" y="3485082"/>
              <a:ext cx="50359" cy="25429"/>
            </a:xfrm>
            <a:custGeom>
              <a:avLst/>
              <a:gdLst/>
              <a:ahLst/>
              <a:cxnLst/>
              <a:rect l="l" t="t" r="r" b="b"/>
              <a:pathLst>
                <a:path w="1921" h="970" extrusionOk="0">
                  <a:moveTo>
                    <a:pt x="723" y="1"/>
                  </a:moveTo>
                  <a:cubicBezTo>
                    <a:pt x="333" y="1"/>
                    <a:pt x="1" y="319"/>
                    <a:pt x="1" y="723"/>
                  </a:cubicBezTo>
                  <a:lnTo>
                    <a:pt x="15" y="737"/>
                  </a:lnTo>
                  <a:cubicBezTo>
                    <a:pt x="591" y="884"/>
                    <a:pt x="1192" y="970"/>
                    <a:pt x="1783" y="970"/>
                  </a:cubicBezTo>
                  <a:cubicBezTo>
                    <a:pt x="1829" y="970"/>
                    <a:pt x="1875" y="969"/>
                    <a:pt x="1921" y="968"/>
                  </a:cubicBezTo>
                  <a:lnTo>
                    <a:pt x="1921" y="723"/>
                  </a:lnTo>
                  <a:cubicBezTo>
                    <a:pt x="1921" y="319"/>
                    <a:pt x="1603" y="1"/>
                    <a:pt x="1199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" name="Google Shape;15762;p85"/>
            <p:cNvSpPr/>
            <p:nvPr/>
          </p:nvSpPr>
          <p:spPr>
            <a:xfrm>
              <a:off x="2285812" y="3485475"/>
              <a:ext cx="34447" cy="23095"/>
            </a:xfrm>
            <a:custGeom>
              <a:avLst/>
              <a:gdLst/>
              <a:ahLst/>
              <a:cxnLst/>
              <a:rect l="l" t="t" r="r" b="b"/>
              <a:pathLst>
                <a:path w="1314" h="881" extrusionOk="0">
                  <a:moveTo>
                    <a:pt x="722" y="0"/>
                  </a:moveTo>
                  <a:cubicBezTo>
                    <a:pt x="318" y="0"/>
                    <a:pt x="0" y="318"/>
                    <a:pt x="0" y="722"/>
                  </a:cubicBezTo>
                  <a:cubicBezTo>
                    <a:pt x="231" y="794"/>
                    <a:pt x="477" y="838"/>
                    <a:pt x="722" y="881"/>
                  </a:cubicBezTo>
                  <a:lnTo>
                    <a:pt x="722" y="722"/>
                  </a:lnTo>
                  <a:cubicBezTo>
                    <a:pt x="722" y="361"/>
                    <a:pt x="967" y="73"/>
                    <a:pt x="1314" y="15"/>
                  </a:cubicBezTo>
                  <a:cubicBezTo>
                    <a:pt x="1271" y="0"/>
                    <a:pt x="1242" y="0"/>
                    <a:pt x="1198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" name="Google Shape;15763;p85"/>
            <p:cNvSpPr/>
            <p:nvPr/>
          </p:nvSpPr>
          <p:spPr>
            <a:xfrm>
              <a:off x="2398588" y="3535415"/>
              <a:ext cx="24983" cy="25009"/>
            </a:xfrm>
            <a:custGeom>
              <a:avLst/>
              <a:gdLst/>
              <a:ahLst/>
              <a:cxnLst/>
              <a:rect l="l" t="t" r="r" b="b"/>
              <a:pathLst>
                <a:path w="953" h="954" extrusionOk="0">
                  <a:moveTo>
                    <a:pt x="0" y="1"/>
                  </a:moveTo>
                  <a:lnTo>
                    <a:pt x="0" y="954"/>
                  </a:lnTo>
                  <a:lnTo>
                    <a:pt x="953" y="954"/>
                  </a:lnTo>
                  <a:lnTo>
                    <a:pt x="953" y="1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" name="Google Shape;15764;p85"/>
            <p:cNvSpPr/>
            <p:nvPr/>
          </p:nvSpPr>
          <p:spPr>
            <a:xfrm>
              <a:off x="2397435" y="3535415"/>
              <a:ext cx="27290" cy="18849"/>
            </a:xfrm>
            <a:custGeom>
              <a:avLst/>
              <a:gdLst/>
              <a:ahLst/>
              <a:cxnLst/>
              <a:rect l="l" t="t" r="r" b="b"/>
              <a:pathLst>
                <a:path w="1041" h="719" extrusionOk="0">
                  <a:moveTo>
                    <a:pt x="44" y="1"/>
                  </a:moveTo>
                  <a:lnTo>
                    <a:pt x="44" y="492"/>
                  </a:lnTo>
                  <a:cubicBezTo>
                    <a:pt x="44" y="535"/>
                    <a:pt x="30" y="578"/>
                    <a:pt x="1" y="622"/>
                  </a:cubicBezTo>
                  <a:cubicBezTo>
                    <a:pt x="167" y="687"/>
                    <a:pt x="344" y="719"/>
                    <a:pt x="520" y="719"/>
                  </a:cubicBezTo>
                  <a:cubicBezTo>
                    <a:pt x="697" y="719"/>
                    <a:pt x="874" y="687"/>
                    <a:pt x="1040" y="622"/>
                  </a:cubicBezTo>
                  <a:cubicBezTo>
                    <a:pt x="1011" y="578"/>
                    <a:pt x="997" y="535"/>
                    <a:pt x="997" y="492"/>
                  </a:cubicBezTo>
                  <a:lnTo>
                    <a:pt x="997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" name="Google Shape;15765;p85"/>
            <p:cNvSpPr/>
            <p:nvPr/>
          </p:nvSpPr>
          <p:spPr>
            <a:xfrm>
              <a:off x="2373606" y="3555102"/>
              <a:ext cx="75316" cy="93116"/>
            </a:xfrm>
            <a:custGeom>
              <a:avLst/>
              <a:gdLst/>
              <a:ahLst/>
              <a:cxnLst/>
              <a:rect l="l" t="t" r="r" b="b"/>
              <a:pathLst>
                <a:path w="2873" h="3552" extrusionOk="0">
                  <a:moveTo>
                    <a:pt x="693" y="0"/>
                  </a:moveTo>
                  <a:lnTo>
                    <a:pt x="260" y="231"/>
                  </a:lnTo>
                  <a:cubicBezTo>
                    <a:pt x="101" y="304"/>
                    <a:pt x="0" y="477"/>
                    <a:pt x="0" y="650"/>
                  </a:cubicBezTo>
                  <a:lnTo>
                    <a:pt x="0" y="2036"/>
                  </a:lnTo>
                  <a:cubicBezTo>
                    <a:pt x="0" y="2556"/>
                    <a:pt x="159" y="3061"/>
                    <a:pt x="448" y="3494"/>
                  </a:cubicBezTo>
                  <a:lnTo>
                    <a:pt x="477" y="3552"/>
                  </a:lnTo>
                  <a:lnTo>
                    <a:pt x="2382" y="3552"/>
                  </a:lnTo>
                  <a:lnTo>
                    <a:pt x="2425" y="3494"/>
                  </a:lnTo>
                  <a:cubicBezTo>
                    <a:pt x="2714" y="3061"/>
                    <a:pt x="2873" y="2556"/>
                    <a:pt x="2858" y="2036"/>
                  </a:cubicBezTo>
                  <a:lnTo>
                    <a:pt x="2858" y="650"/>
                  </a:lnTo>
                  <a:cubicBezTo>
                    <a:pt x="2858" y="477"/>
                    <a:pt x="2757" y="304"/>
                    <a:pt x="2599" y="231"/>
                  </a:cubicBezTo>
                  <a:lnTo>
                    <a:pt x="2166" y="0"/>
                  </a:lnTo>
                  <a:cubicBezTo>
                    <a:pt x="2000" y="192"/>
                    <a:pt x="1553" y="203"/>
                    <a:pt x="1451" y="203"/>
                  </a:cubicBezTo>
                  <a:cubicBezTo>
                    <a:pt x="1437" y="203"/>
                    <a:pt x="1429" y="203"/>
                    <a:pt x="1429" y="203"/>
                  </a:cubicBezTo>
                  <a:cubicBezTo>
                    <a:pt x="1429" y="203"/>
                    <a:pt x="1422" y="203"/>
                    <a:pt x="1408" y="203"/>
                  </a:cubicBezTo>
                  <a:cubicBezTo>
                    <a:pt x="1305" y="203"/>
                    <a:pt x="859" y="192"/>
                    <a:pt x="693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" name="Google Shape;15766;p85"/>
            <p:cNvSpPr/>
            <p:nvPr/>
          </p:nvSpPr>
          <p:spPr>
            <a:xfrm>
              <a:off x="2386084" y="3485475"/>
              <a:ext cx="50359" cy="56415"/>
            </a:xfrm>
            <a:custGeom>
              <a:avLst/>
              <a:gdLst/>
              <a:ahLst/>
              <a:cxnLst/>
              <a:rect l="l" t="t" r="r" b="b"/>
              <a:pathLst>
                <a:path w="1921" h="2152" extrusionOk="0">
                  <a:moveTo>
                    <a:pt x="722" y="0"/>
                  </a:moveTo>
                  <a:cubicBezTo>
                    <a:pt x="318" y="0"/>
                    <a:pt x="1" y="318"/>
                    <a:pt x="1" y="722"/>
                  </a:cubicBezTo>
                  <a:lnTo>
                    <a:pt x="1" y="1199"/>
                  </a:lnTo>
                  <a:cubicBezTo>
                    <a:pt x="1" y="1718"/>
                    <a:pt x="419" y="2151"/>
                    <a:pt x="953" y="2151"/>
                  </a:cubicBezTo>
                  <a:cubicBezTo>
                    <a:pt x="1488" y="2151"/>
                    <a:pt x="1921" y="1718"/>
                    <a:pt x="1921" y="1199"/>
                  </a:cubicBezTo>
                  <a:lnTo>
                    <a:pt x="1921" y="722"/>
                  </a:lnTo>
                  <a:cubicBezTo>
                    <a:pt x="1921" y="318"/>
                    <a:pt x="1603" y="0"/>
                    <a:pt x="1199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" name="Google Shape;15767;p85"/>
            <p:cNvSpPr/>
            <p:nvPr/>
          </p:nvSpPr>
          <p:spPr>
            <a:xfrm>
              <a:off x="2385717" y="3485475"/>
              <a:ext cx="34840" cy="56441"/>
            </a:xfrm>
            <a:custGeom>
              <a:avLst/>
              <a:gdLst/>
              <a:ahLst/>
              <a:cxnLst/>
              <a:rect l="l" t="t" r="r" b="b"/>
              <a:pathLst>
                <a:path w="1329" h="2153" extrusionOk="0">
                  <a:moveTo>
                    <a:pt x="722" y="0"/>
                  </a:moveTo>
                  <a:cubicBezTo>
                    <a:pt x="332" y="0"/>
                    <a:pt x="0" y="318"/>
                    <a:pt x="0" y="722"/>
                  </a:cubicBezTo>
                  <a:lnTo>
                    <a:pt x="0" y="1199"/>
                  </a:lnTo>
                  <a:cubicBezTo>
                    <a:pt x="0" y="1746"/>
                    <a:pt x="451" y="2152"/>
                    <a:pt x="952" y="2152"/>
                  </a:cubicBezTo>
                  <a:cubicBezTo>
                    <a:pt x="1071" y="2152"/>
                    <a:pt x="1194" y="2129"/>
                    <a:pt x="1314" y="2079"/>
                  </a:cubicBezTo>
                  <a:cubicBezTo>
                    <a:pt x="953" y="1935"/>
                    <a:pt x="722" y="1574"/>
                    <a:pt x="722" y="1199"/>
                  </a:cubicBezTo>
                  <a:lnTo>
                    <a:pt x="722" y="708"/>
                  </a:lnTo>
                  <a:cubicBezTo>
                    <a:pt x="736" y="361"/>
                    <a:pt x="982" y="73"/>
                    <a:pt x="1328" y="15"/>
                  </a:cubicBezTo>
                  <a:cubicBezTo>
                    <a:pt x="1285" y="0"/>
                    <a:pt x="1242" y="0"/>
                    <a:pt x="1198" y="0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" name="Google Shape;15768;p85"/>
            <p:cNvSpPr/>
            <p:nvPr/>
          </p:nvSpPr>
          <p:spPr>
            <a:xfrm>
              <a:off x="2386084" y="3648192"/>
              <a:ext cx="49992" cy="43936"/>
            </a:xfrm>
            <a:custGeom>
              <a:avLst/>
              <a:gdLst/>
              <a:ahLst/>
              <a:cxnLst/>
              <a:rect l="l" t="t" r="r" b="b"/>
              <a:pathLst>
                <a:path w="1907" h="1676" extrusionOk="0">
                  <a:moveTo>
                    <a:pt x="1" y="1"/>
                  </a:moveTo>
                  <a:lnTo>
                    <a:pt x="1" y="1430"/>
                  </a:lnTo>
                  <a:cubicBezTo>
                    <a:pt x="1" y="1560"/>
                    <a:pt x="102" y="1675"/>
                    <a:pt x="232" y="1675"/>
                  </a:cubicBezTo>
                  <a:lnTo>
                    <a:pt x="1675" y="1675"/>
                  </a:lnTo>
                  <a:cubicBezTo>
                    <a:pt x="1805" y="1675"/>
                    <a:pt x="1906" y="1560"/>
                    <a:pt x="1906" y="1430"/>
                  </a:cubicBezTo>
                  <a:lnTo>
                    <a:pt x="1906" y="1"/>
                  </a:ln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" name="Google Shape;15769;p85"/>
            <p:cNvSpPr/>
            <p:nvPr/>
          </p:nvSpPr>
          <p:spPr>
            <a:xfrm>
              <a:off x="2373606" y="3565693"/>
              <a:ext cx="12505" cy="82525"/>
            </a:xfrm>
            <a:custGeom>
              <a:avLst/>
              <a:gdLst/>
              <a:ahLst/>
              <a:cxnLst/>
              <a:rect l="l" t="t" r="r" b="b"/>
              <a:pathLst>
                <a:path w="477" h="3148" extrusionOk="0">
                  <a:moveTo>
                    <a:pt x="72" y="1"/>
                  </a:moveTo>
                  <a:cubicBezTo>
                    <a:pt x="15" y="73"/>
                    <a:pt x="0" y="159"/>
                    <a:pt x="0" y="246"/>
                  </a:cubicBezTo>
                  <a:lnTo>
                    <a:pt x="0" y="1632"/>
                  </a:lnTo>
                  <a:cubicBezTo>
                    <a:pt x="0" y="2152"/>
                    <a:pt x="145" y="2657"/>
                    <a:pt x="433" y="3090"/>
                  </a:cubicBezTo>
                  <a:lnTo>
                    <a:pt x="477" y="3148"/>
                  </a:lnTo>
                  <a:lnTo>
                    <a:pt x="477" y="535"/>
                  </a:lnTo>
                  <a:cubicBezTo>
                    <a:pt x="477" y="390"/>
                    <a:pt x="404" y="246"/>
                    <a:pt x="289" y="159"/>
                  </a:cubicBezTo>
                  <a:lnTo>
                    <a:pt x="72" y="1"/>
                  </a:ln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" name="Google Shape;15770;p85"/>
            <p:cNvSpPr/>
            <p:nvPr/>
          </p:nvSpPr>
          <p:spPr>
            <a:xfrm>
              <a:off x="2436050" y="3565693"/>
              <a:ext cx="12505" cy="82525"/>
            </a:xfrm>
            <a:custGeom>
              <a:avLst/>
              <a:gdLst/>
              <a:ahLst/>
              <a:cxnLst/>
              <a:rect l="l" t="t" r="r" b="b"/>
              <a:pathLst>
                <a:path w="477" h="3148" extrusionOk="0">
                  <a:moveTo>
                    <a:pt x="404" y="1"/>
                  </a:moveTo>
                  <a:lnTo>
                    <a:pt x="188" y="159"/>
                  </a:lnTo>
                  <a:cubicBezTo>
                    <a:pt x="72" y="246"/>
                    <a:pt x="0" y="390"/>
                    <a:pt x="0" y="535"/>
                  </a:cubicBezTo>
                  <a:lnTo>
                    <a:pt x="0" y="3148"/>
                  </a:lnTo>
                  <a:lnTo>
                    <a:pt x="43" y="3090"/>
                  </a:lnTo>
                  <a:cubicBezTo>
                    <a:pt x="332" y="2657"/>
                    <a:pt x="476" y="2152"/>
                    <a:pt x="476" y="1632"/>
                  </a:cubicBezTo>
                  <a:lnTo>
                    <a:pt x="476" y="246"/>
                  </a:lnTo>
                  <a:cubicBezTo>
                    <a:pt x="476" y="159"/>
                    <a:pt x="462" y="73"/>
                    <a:pt x="404" y="1"/>
                  </a:cubicBez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" name="Google Shape;15771;p85"/>
            <p:cNvSpPr/>
            <p:nvPr/>
          </p:nvSpPr>
          <p:spPr>
            <a:xfrm>
              <a:off x="2391773" y="3548103"/>
              <a:ext cx="38615" cy="100115"/>
            </a:xfrm>
            <a:custGeom>
              <a:avLst/>
              <a:gdLst/>
              <a:ahLst/>
              <a:cxnLst/>
              <a:rect l="l" t="t" r="r" b="b"/>
              <a:pathLst>
                <a:path w="1473" h="3819" extrusionOk="0">
                  <a:moveTo>
                    <a:pt x="244" y="0"/>
                  </a:moveTo>
                  <a:cubicBezTo>
                    <a:pt x="231" y="0"/>
                    <a:pt x="217" y="8"/>
                    <a:pt x="202" y="22"/>
                  </a:cubicBezTo>
                  <a:lnTo>
                    <a:pt x="0" y="267"/>
                  </a:lnTo>
                  <a:lnTo>
                    <a:pt x="332" y="672"/>
                  </a:lnTo>
                  <a:cubicBezTo>
                    <a:pt x="349" y="697"/>
                    <a:pt x="380" y="712"/>
                    <a:pt x="412" y="712"/>
                  </a:cubicBezTo>
                  <a:cubicBezTo>
                    <a:pt x="435" y="712"/>
                    <a:pt x="458" y="704"/>
                    <a:pt x="477" y="686"/>
                  </a:cubicBezTo>
                  <a:lnTo>
                    <a:pt x="621" y="571"/>
                  </a:lnTo>
                  <a:lnTo>
                    <a:pt x="621" y="3819"/>
                  </a:lnTo>
                  <a:lnTo>
                    <a:pt x="852" y="3819"/>
                  </a:lnTo>
                  <a:lnTo>
                    <a:pt x="852" y="571"/>
                  </a:lnTo>
                  <a:lnTo>
                    <a:pt x="996" y="686"/>
                  </a:lnTo>
                  <a:cubicBezTo>
                    <a:pt x="1014" y="704"/>
                    <a:pt x="1038" y="712"/>
                    <a:pt x="1061" y="712"/>
                  </a:cubicBezTo>
                  <a:cubicBezTo>
                    <a:pt x="1092" y="712"/>
                    <a:pt x="1124" y="697"/>
                    <a:pt x="1141" y="672"/>
                  </a:cubicBezTo>
                  <a:lnTo>
                    <a:pt x="1473" y="267"/>
                  </a:lnTo>
                  <a:lnTo>
                    <a:pt x="1271" y="22"/>
                  </a:lnTo>
                  <a:cubicBezTo>
                    <a:pt x="1256" y="8"/>
                    <a:pt x="1242" y="0"/>
                    <a:pt x="1229" y="0"/>
                  </a:cubicBezTo>
                  <a:cubicBezTo>
                    <a:pt x="1216" y="0"/>
                    <a:pt x="1206" y="8"/>
                    <a:pt x="1198" y="22"/>
                  </a:cubicBezTo>
                  <a:lnTo>
                    <a:pt x="736" y="484"/>
                  </a:lnTo>
                  <a:lnTo>
                    <a:pt x="274" y="22"/>
                  </a:lnTo>
                  <a:cubicBezTo>
                    <a:pt x="267" y="8"/>
                    <a:pt x="256" y="0"/>
                    <a:pt x="244" y="0"/>
                  </a:cubicBez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" name="Google Shape;15772;p85"/>
            <p:cNvSpPr/>
            <p:nvPr/>
          </p:nvSpPr>
          <p:spPr>
            <a:xfrm>
              <a:off x="2408026" y="3660670"/>
              <a:ext cx="6082" cy="31458"/>
            </a:xfrm>
            <a:custGeom>
              <a:avLst/>
              <a:gdLst/>
              <a:ahLst/>
              <a:cxnLst/>
              <a:rect l="l" t="t" r="r" b="b"/>
              <a:pathLst>
                <a:path w="232" h="1200" extrusionOk="0">
                  <a:moveTo>
                    <a:pt x="116" y="1"/>
                  </a:moveTo>
                  <a:cubicBezTo>
                    <a:pt x="44" y="1"/>
                    <a:pt x="1" y="59"/>
                    <a:pt x="1" y="116"/>
                  </a:cubicBezTo>
                  <a:lnTo>
                    <a:pt x="1" y="1199"/>
                  </a:lnTo>
                  <a:lnTo>
                    <a:pt x="232" y="1199"/>
                  </a:lnTo>
                  <a:lnTo>
                    <a:pt x="232" y="116"/>
                  </a:lnTo>
                  <a:cubicBezTo>
                    <a:pt x="232" y="59"/>
                    <a:pt x="189" y="1"/>
                    <a:pt x="116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" name="Google Shape;15773;p85"/>
            <p:cNvSpPr/>
            <p:nvPr/>
          </p:nvSpPr>
          <p:spPr>
            <a:xfrm>
              <a:off x="2385717" y="3485082"/>
              <a:ext cx="50359" cy="25429"/>
            </a:xfrm>
            <a:custGeom>
              <a:avLst/>
              <a:gdLst/>
              <a:ahLst/>
              <a:cxnLst/>
              <a:rect l="l" t="t" r="r" b="b"/>
              <a:pathLst>
                <a:path w="1921" h="970" extrusionOk="0">
                  <a:moveTo>
                    <a:pt x="722" y="1"/>
                  </a:moveTo>
                  <a:cubicBezTo>
                    <a:pt x="318" y="1"/>
                    <a:pt x="0" y="319"/>
                    <a:pt x="0" y="723"/>
                  </a:cubicBezTo>
                  <a:lnTo>
                    <a:pt x="15" y="737"/>
                  </a:lnTo>
                  <a:cubicBezTo>
                    <a:pt x="591" y="884"/>
                    <a:pt x="1179" y="970"/>
                    <a:pt x="1780" y="970"/>
                  </a:cubicBezTo>
                  <a:cubicBezTo>
                    <a:pt x="1826" y="970"/>
                    <a:pt x="1873" y="969"/>
                    <a:pt x="1920" y="968"/>
                  </a:cubicBezTo>
                  <a:lnTo>
                    <a:pt x="1920" y="723"/>
                  </a:lnTo>
                  <a:cubicBezTo>
                    <a:pt x="1920" y="319"/>
                    <a:pt x="1603" y="1"/>
                    <a:pt x="1198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" name="Google Shape;15774;p85"/>
            <p:cNvSpPr/>
            <p:nvPr/>
          </p:nvSpPr>
          <p:spPr>
            <a:xfrm>
              <a:off x="2385717" y="3485475"/>
              <a:ext cx="34840" cy="23095"/>
            </a:xfrm>
            <a:custGeom>
              <a:avLst/>
              <a:gdLst/>
              <a:ahLst/>
              <a:cxnLst/>
              <a:rect l="l" t="t" r="r" b="b"/>
              <a:pathLst>
                <a:path w="1329" h="881" extrusionOk="0">
                  <a:moveTo>
                    <a:pt x="722" y="0"/>
                  </a:moveTo>
                  <a:cubicBezTo>
                    <a:pt x="332" y="0"/>
                    <a:pt x="0" y="318"/>
                    <a:pt x="0" y="722"/>
                  </a:cubicBezTo>
                  <a:cubicBezTo>
                    <a:pt x="246" y="794"/>
                    <a:pt x="477" y="838"/>
                    <a:pt x="722" y="881"/>
                  </a:cubicBezTo>
                  <a:lnTo>
                    <a:pt x="722" y="722"/>
                  </a:lnTo>
                  <a:cubicBezTo>
                    <a:pt x="736" y="361"/>
                    <a:pt x="982" y="73"/>
                    <a:pt x="1328" y="15"/>
                  </a:cubicBezTo>
                  <a:cubicBezTo>
                    <a:pt x="1285" y="0"/>
                    <a:pt x="1242" y="0"/>
                    <a:pt x="1198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" name="Google Shape;15775;p85"/>
            <p:cNvSpPr/>
            <p:nvPr/>
          </p:nvSpPr>
          <p:spPr>
            <a:xfrm>
              <a:off x="2498861" y="3535415"/>
              <a:ext cx="25009" cy="25009"/>
            </a:xfrm>
            <a:custGeom>
              <a:avLst/>
              <a:gdLst/>
              <a:ahLst/>
              <a:cxnLst/>
              <a:rect l="l" t="t" r="r" b="b"/>
              <a:pathLst>
                <a:path w="954" h="954" extrusionOk="0">
                  <a:moveTo>
                    <a:pt x="0" y="1"/>
                  </a:moveTo>
                  <a:lnTo>
                    <a:pt x="0" y="954"/>
                  </a:lnTo>
                  <a:lnTo>
                    <a:pt x="953" y="954"/>
                  </a:lnTo>
                  <a:lnTo>
                    <a:pt x="953" y="1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" name="Google Shape;15776;p85"/>
            <p:cNvSpPr/>
            <p:nvPr/>
          </p:nvSpPr>
          <p:spPr>
            <a:xfrm>
              <a:off x="2497340" y="3535415"/>
              <a:ext cx="27657" cy="18849"/>
            </a:xfrm>
            <a:custGeom>
              <a:avLst/>
              <a:gdLst/>
              <a:ahLst/>
              <a:cxnLst/>
              <a:rect l="l" t="t" r="r" b="b"/>
              <a:pathLst>
                <a:path w="1055" h="719" extrusionOk="0">
                  <a:moveTo>
                    <a:pt x="58" y="1"/>
                  </a:moveTo>
                  <a:lnTo>
                    <a:pt x="58" y="492"/>
                  </a:lnTo>
                  <a:cubicBezTo>
                    <a:pt x="58" y="535"/>
                    <a:pt x="30" y="578"/>
                    <a:pt x="1" y="622"/>
                  </a:cubicBezTo>
                  <a:cubicBezTo>
                    <a:pt x="174" y="687"/>
                    <a:pt x="354" y="719"/>
                    <a:pt x="533" y="719"/>
                  </a:cubicBezTo>
                  <a:cubicBezTo>
                    <a:pt x="712" y="719"/>
                    <a:pt x="888" y="687"/>
                    <a:pt x="1054" y="622"/>
                  </a:cubicBezTo>
                  <a:cubicBezTo>
                    <a:pt x="1026" y="578"/>
                    <a:pt x="1011" y="535"/>
                    <a:pt x="1011" y="492"/>
                  </a:cubicBezTo>
                  <a:lnTo>
                    <a:pt x="1011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" name="Google Shape;15777;p85"/>
            <p:cNvSpPr/>
            <p:nvPr/>
          </p:nvSpPr>
          <p:spPr>
            <a:xfrm>
              <a:off x="2473878" y="3555102"/>
              <a:ext cx="74949" cy="93116"/>
            </a:xfrm>
            <a:custGeom>
              <a:avLst/>
              <a:gdLst/>
              <a:ahLst/>
              <a:cxnLst/>
              <a:rect l="l" t="t" r="r" b="b"/>
              <a:pathLst>
                <a:path w="2859" h="3552" extrusionOk="0">
                  <a:moveTo>
                    <a:pt x="694" y="0"/>
                  </a:moveTo>
                  <a:lnTo>
                    <a:pt x="261" y="231"/>
                  </a:lnTo>
                  <a:cubicBezTo>
                    <a:pt x="102" y="304"/>
                    <a:pt x="1" y="477"/>
                    <a:pt x="1" y="650"/>
                  </a:cubicBezTo>
                  <a:lnTo>
                    <a:pt x="1" y="2036"/>
                  </a:lnTo>
                  <a:cubicBezTo>
                    <a:pt x="1" y="2556"/>
                    <a:pt x="145" y="3061"/>
                    <a:pt x="434" y="3494"/>
                  </a:cubicBezTo>
                  <a:lnTo>
                    <a:pt x="477" y="3552"/>
                  </a:lnTo>
                  <a:lnTo>
                    <a:pt x="2383" y="3552"/>
                  </a:lnTo>
                  <a:lnTo>
                    <a:pt x="2426" y="3494"/>
                  </a:lnTo>
                  <a:cubicBezTo>
                    <a:pt x="2715" y="3061"/>
                    <a:pt x="2859" y="2556"/>
                    <a:pt x="2859" y="2036"/>
                  </a:cubicBezTo>
                  <a:lnTo>
                    <a:pt x="2859" y="650"/>
                  </a:lnTo>
                  <a:cubicBezTo>
                    <a:pt x="2859" y="477"/>
                    <a:pt x="2758" y="304"/>
                    <a:pt x="2599" y="231"/>
                  </a:cubicBezTo>
                  <a:lnTo>
                    <a:pt x="2166" y="0"/>
                  </a:lnTo>
                  <a:cubicBezTo>
                    <a:pt x="2000" y="192"/>
                    <a:pt x="1554" y="203"/>
                    <a:pt x="1451" y="203"/>
                  </a:cubicBezTo>
                  <a:cubicBezTo>
                    <a:pt x="1437" y="203"/>
                    <a:pt x="1430" y="203"/>
                    <a:pt x="1430" y="203"/>
                  </a:cubicBezTo>
                  <a:cubicBezTo>
                    <a:pt x="1430" y="203"/>
                    <a:pt x="1422" y="203"/>
                    <a:pt x="1408" y="203"/>
                  </a:cubicBezTo>
                  <a:cubicBezTo>
                    <a:pt x="1303" y="203"/>
                    <a:pt x="846" y="192"/>
                    <a:pt x="694" y="0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" name="Google Shape;15778;p85"/>
            <p:cNvSpPr/>
            <p:nvPr/>
          </p:nvSpPr>
          <p:spPr>
            <a:xfrm>
              <a:off x="2485989" y="3648192"/>
              <a:ext cx="49992" cy="43936"/>
            </a:xfrm>
            <a:custGeom>
              <a:avLst/>
              <a:gdLst/>
              <a:ahLst/>
              <a:cxnLst/>
              <a:rect l="l" t="t" r="r" b="b"/>
              <a:pathLst>
                <a:path w="1907" h="1676" extrusionOk="0">
                  <a:moveTo>
                    <a:pt x="1" y="1"/>
                  </a:moveTo>
                  <a:lnTo>
                    <a:pt x="1" y="1430"/>
                  </a:lnTo>
                  <a:cubicBezTo>
                    <a:pt x="1" y="1560"/>
                    <a:pt x="102" y="1675"/>
                    <a:pt x="246" y="1675"/>
                  </a:cubicBezTo>
                  <a:lnTo>
                    <a:pt x="1675" y="1675"/>
                  </a:lnTo>
                  <a:cubicBezTo>
                    <a:pt x="1805" y="1675"/>
                    <a:pt x="1906" y="1560"/>
                    <a:pt x="1906" y="1430"/>
                  </a:cubicBezTo>
                  <a:lnTo>
                    <a:pt x="1906" y="1"/>
                  </a:ln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" name="Google Shape;15779;p85"/>
            <p:cNvSpPr/>
            <p:nvPr/>
          </p:nvSpPr>
          <p:spPr>
            <a:xfrm>
              <a:off x="2473511" y="3565693"/>
              <a:ext cx="12505" cy="82525"/>
            </a:xfrm>
            <a:custGeom>
              <a:avLst/>
              <a:gdLst/>
              <a:ahLst/>
              <a:cxnLst/>
              <a:rect l="l" t="t" r="r" b="b"/>
              <a:pathLst>
                <a:path w="477" h="3148" extrusionOk="0">
                  <a:moveTo>
                    <a:pt x="72" y="1"/>
                  </a:moveTo>
                  <a:cubicBezTo>
                    <a:pt x="29" y="73"/>
                    <a:pt x="0" y="159"/>
                    <a:pt x="0" y="246"/>
                  </a:cubicBezTo>
                  <a:lnTo>
                    <a:pt x="0" y="1632"/>
                  </a:lnTo>
                  <a:cubicBezTo>
                    <a:pt x="0" y="2152"/>
                    <a:pt x="159" y="2657"/>
                    <a:pt x="448" y="3090"/>
                  </a:cubicBezTo>
                  <a:lnTo>
                    <a:pt x="477" y="3148"/>
                  </a:lnTo>
                  <a:lnTo>
                    <a:pt x="477" y="535"/>
                  </a:lnTo>
                  <a:cubicBezTo>
                    <a:pt x="477" y="390"/>
                    <a:pt x="404" y="246"/>
                    <a:pt x="289" y="159"/>
                  </a:cubicBezTo>
                  <a:lnTo>
                    <a:pt x="72" y="1"/>
                  </a:ln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" name="Google Shape;15780;p85"/>
            <p:cNvSpPr/>
            <p:nvPr/>
          </p:nvSpPr>
          <p:spPr>
            <a:xfrm>
              <a:off x="2536322" y="3565693"/>
              <a:ext cx="12505" cy="82525"/>
            </a:xfrm>
            <a:custGeom>
              <a:avLst/>
              <a:gdLst/>
              <a:ahLst/>
              <a:cxnLst/>
              <a:rect l="l" t="t" r="r" b="b"/>
              <a:pathLst>
                <a:path w="477" h="3148" extrusionOk="0">
                  <a:moveTo>
                    <a:pt x="405" y="1"/>
                  </a:moveTo>
                  <a:lnTo>
                    <a:pt x="188" y="159"/>
                  </a:lnTo>
                  <a:cubicBezTo>
                    <a:pt x="73" y="246"/>
                    <a:pt x="1" y="390"/>
                    <a:pt x="1" y="535"/>
                  </a:cubicBezTo>
                  <a:lnTo>
                    <a:pt x="1" y="3148"/>
                  </a:lnTo>
                  <a:lnTo>
                    <a:pt x="29" y="3090"/>
                  </a:lnTo>
                  <a:cubicBezTo>
                    <a:pt x="318" y="2657"/>
                    <a:pt x="477" y="2152"/>
                    <a:pt x="477" y="1632"/>
                  </a:cubicBezTo>
                  <a:lnTo>
                    <a:pt x="477" y="246"/>
                  </a:lnTo>
                  <a:cubicBezTo>
                    <a:pt x="477" y="159"/>
                    <a:pt x="448" y="73"/>
                    <a:pt x="405" y="1"/>
                  </a:cubicBez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" name="Google Shape;15781;p85"/>
            <p:cNvSpPr/>
            <p:nvPr/>
          </p:nvSpPr>
          <p:spPr>
            <a:xfrm>
              <a:off x="2492045" y="3548103"/>
              <a:ext cx="38615" cy="100115"/>
            </a:xfrm>
            <a:custGeom>
              <a:avLst/>
              <a:gdLst/>
              <a:ahLst/>
              <a:cxnLst/>
              <a:rect l="l" t="t" r="r" b="b"/>
              <a:pathLst>
                <a:path w="1473" h="3819" extrusionOk="0">
                  <a:moveTo>
                    <a:pt x="233" y="0"/>
                  </a:moveTo>
                  <a:cubicBezTo>
                    <a:pt x="221" y="0"/>
                    <a:pt x="210" y="8"/>
                    <a:pt x="203" y="22"/>
                  </a:cubicBezTo>
                  <a:lnTo>
                    <a:pt x="1" y="267"/>
                  </a:lnTo>
                  <a:lnTo>
                    <a:pt x="318" y="672"/>
                  </a:lnTo>
                  <a:cubicBezTo>
                    <a:pt x="343" y="697"/>
                    <a:pt x="378" y="712"/>
                    <a:pt x="412" y="712"/>
                  </a:cubicBezTo>
                  <a:cubicBezTo>
                    <a:pt x="436" y="712"/>
                    <a:pt x="459" y="704"/>
                    <a:pt x="477" y="686"/>
                  </a:cubicBezTo>
                  <a:lnTo>
                    <a:pt x="607" y="571"/>
                  </a:lnTo>
                  <a:lnTo>
                    <a:pt x="607" y="3819"/>
                  </a:lnTo>
                  <a:lnTo>
                    <a:pt x="852" y="3819"/>
                  </a:lnTo>
                  <a:lnTo>
                    <a:pt x="852" y="571"/>
                  </a:lnTo>
                  <a:lnTo>
                    <a:pt x="997" y="686"/>
                  </a:lnTo>
                  <a:cubicBezTo>
                    <a:pt x="1015" y="704"/>
                    <a:pt x="1038" y="712"/>
                    <a:pt x="1061" y="712"/>
                  </a:cubicBezTo>
                  <a:cubicBezTo>
                    <a:pt x="1093" y="712"/>
                    <a:pt x="1124" y="697"/>
                    <a:pt x="1141" y="672"/>
                  </a:cubicBezTo>
                  <a:lnTo>
                    <a:pt x="1473" y="267"/>
                  </a:lnTo>
                  <a:lnTo>
                    <a:pt x="1256" y="22"/>
                  </a:lnTo>
                  <a:cubicBezTo>
                    <a:pt x="1249" y="8"/>
                    <a:pt x="1238" y="0"/>
                    <a:pt x="1228" y="0"/>
                  </a:cubicBezTo>
                  <a:cubicBezTo>
                    <a:pt x="1217" y="0"/>
                    <a:pt x="1206" y="8"/>
                    <a:pt x="1199" y="22"/>
                  </a:cubicBezTo>
                  <a:lnTo>
                    <a:pt x="737" y="484"/>
                  </a:lnTo>
                  <a:lnTo>
                    <a:pt x="275" y="22"/>
                  </a:lnTo>
                  <a:cubicBezTo>
                    <a:pt x="260" y="8"/>
                    <a:pt x="246" y="0"/>
                    <a:pt x="233" y="0"/>
                  </a:cubicBez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" name="Google Shape;15782;p85"/>
            <p:cNvSpPr/>
            <p:nvPr/>
          </p:nvSpPr>
          <p:spPr>
            <a:xfrm>
              <a:off x="2507931" y="3660670"/>
              <a:ext cx="6475" cy="31458"/>
            </a:xfrm>
            <a:custGeom>
              <a:avLst/>
              <a:gdLst/>
              <a:ahLst/>
              <a:cxnLst/>
              <a:rect l="l" t="t" r="r" b="b"/>
              <a:pathLst>
                <a:path w="247" h="1200" extrusionOk="0">
                  <a:moveTo>
                    <a:pt x="131" y="1"/>
                  </a:moveTo>
                  <a:cubicBezTo>
                    <a:pt x="59" y="1"/>
                    <a:pt x="15" y="59"/>
                    <a:pt x="1" y="116"/>
                  </a:cubicBezTo>
                  <a:lnTo>
                    <a:pt x="1" y="1199"/>
                  </a:lnTo>
                  <a:lnTo>
                    <a:pt x="246" y="1199"/>
                  </a:lnTo>
                  <a:lnTo>
                    <a:pt x="246" y="116"/>
                  </a:lnTo>
                  <a:cubicBezTo>
                    <a:pt x="246" y="59"/>
                    <a:pt x="189" y="1"/>
                    <a:pt x="131" y="1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" name="Google Shape;15783;p85"/>
            <p:cNvSpPr/>
            <p:nvPr/>
          </p:nvSpPr>
          <p:spPr>
            <a:xfrm>
              <a:off x="2486383" y="3485475"/>
              <a:ext cx="50333" cy="56415"/>
            </a:xfrm>
            <a:custGeom>
              <a:avLst/>
              <a:gdLst/>
              <a:ahLst/>
              <a:cxnLst/>
              <a:rect l="l" t="t" r="r" b="b"/>
              <a:pathLst>
                <a:path w="1920" h="2152" extrusionOk="0">
                  <a:moveTo>
                    <a:pt x="722" y="0"/>
                  </a:moveTo>
                  <a:cubicBezTo>
                    <a:pt x="318" y="0"/>
                    <a:pt x="0" y="318"/>
                    <a:pt x="0" y="722"/>
                  </a:cubicBezTo>
                  <a:lnTo>
                    <a:pt x="0" y="1199"/>
                  </a:lnTo>
                  <a:cubicBezTo>
                    <a:pt x="0" y="1718"/>
                    <a:pt x="419" y="2151"/>
                    <a:pt x="953" y="2151"/>
                  </a:cubicBezTo>
                  <a:cubicBezTo>
                    <a:pt x="1487" y="2151"/>
                    <a:pt x="1920" y="1718"/>
                    <a:pt x="1920" y="1199"/>
                  </a:cubicBezTo>
                  <a:lnTo>
                    <a:pt x="1920" y="722"/>
                  </a:lnTo>
                  <a:cubicBezTo>
                    <a:pt x="1920" y="318"/>
                    <a:pt x="1588" y="0"/>
                    <a:pt x="1198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" name="Google Shape;15784;p85"/>
            <p:cNvSpPr/>
            <p:nvPr/>
          </p:nvSpPr>
          <p:spPr>
            <a:xfrm>
              <a:off x="2485989" y="3485475"/>
              <a:ext cx="34473" cy="56441"/>
            </a:xfrm>
            <a:custGeom>
              <a:avLst/>
              <a:gdLst/>
              <a:ahLst/>
              <a:cxnLst/>
              <a:rect l="l" t="t" r="r" b="b"/>
              <a:pathLst>
                <a:path w="1315" h="2153" extrusionOk="0">
                  <a:moveTo>
                    <a:pt x="722" y="0"/>
                  </a:moveTo>
                  <a:cubicBezTo>
                    <a:pt x="318" y="0"/>
                    <a:pt x="1" y="318"/>
                    <a:pt x="1" y="722"/>
                  </a:cubicBezTo>
                  <a:lnTo>
                    <a:pt x="1" y="1199"/>
                  </a:lnTo>
                  <a:cubicBezTo>
                    <a:pt x="1" y="1746"/>
                    <a:pt x="452" y="2152"/>
                    <a:pt x="952" y="2152"/>
                  </a:cubicBezTo>
                  <a:cubicBezTo>
                    <a:pt x="1072" y="2152"/>
                    <a:pt x="1194" y="2129"/>
                    <a:pt x="1314" y="2079"/>
                  </a:cubicBezTo>
                  <a:cubicBezTo>
                    <a:pt x="953" y="1935"/>
                    <a:pt x="722" y="1574"/>
                    <a:pt x="722" y="1199"/>
                  </a:cubicBezTo>
                  <a:lnTo>
                    <a:pt x="722" y="708"/>
                  </a:lnTo>
                  <a:cubicBezTo>
                    <a:pt x="722" y="361"/>
                    <a:pt x="982" y="73"/>
                    <a:pt x="1314" y="15"/>
                  </a:cubicBezTo>
                  <a:cubicBezTo>
                    <a:pt x="1285" y="0"/>
                    <a:pt x="1242" y="0"/>
                    <a:pt x="1199" y="0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" name="Google Shape;15785;p85"/>
            <p:cNvSpPr/>
            <p:nvPr/>
          </p:nvSpPr>
          <p:spPr>
            <a:xfrm>
              <a:off x="2485989" y="3485082"/>
              <a:ext cx="50359" cy="25429"/>
            </a:xfrm>
            <a:custGeom>
              <a:avLst/>
              <a:gdLst/>
              <a:ahLst/>
              <a:cxnLst/>
              <a:rect l="l" t="t" r="r" b="b"/>
              <a:pathLst>
                <a:path w="1921" h="970" extrusionOk="0">
                  <a:moveTo>
                    <a:pt x="722" y="1"/>
                  </a:moveTo>
                  <a:cubicBezTo>
                    <a:pt x="318" y="1"/>
                    <a:pt x="1" y="319"/>
                    <a:pt x="1" y="723"/>
                  </a:cubicBezTo>
                  <a:lnTo>
                    <a:pt x="1" y="737"/>
                  </a:lnTo>
                  <a:cubicBezTo>
                    <a:pt x="577" y="884"/>
                    <a:pt x="1177" y="970"/>
                    <a:pt x="1780" y="970"/>
                  </a:cubicBezTo>
                  <a:cubicBezTo>
                    <a:pt x="1827" y="970"/>
                    <a:pt x="1874" y="969"/>
                    <a:pt x="1921" y="968"/>
                  </a:cubicBezTo>
                  <a:lnTo>
                    <a:pt x="1921" y="723"/>
                  </a:lnTo>
                  <a:cubicBezTo>
                    <a:pt x="1921" y="319"/>
                    <a:pt x="1589" y="1"/>
                    <a:pt x="1199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" name="Google Shape;15786;p85"/>
            <p:cNvSpPr/>
            <p:nvPr/>
          </p:nvSpPr>
          <p:spPr>
            <a:xfrm>
              <a:off x="2485989" y="3485475"/>
              <a:ext cx="34473" cy="23095"/>
            </a:xfrm>
            <a:custGeom>
              <a:avLst/>
              <a:gdLst/>
              <a:ahLst/>
              <a:cxnLst/>
              <a:rect l="l" t="t" r="r" b="b"/>
              <a:pathLst>
                <a:path w="1315" h="881" extrusionOk="0">
                  <a:moveTo>
                    <a:pt x="722" y="0"/>
                  </a:moveTo>
                  <a:cubicBezTo>
                    <a:pt x="318" y="0"/>
                    <a:pt x="1" y="318"/>
                    <a:pt x="1" y="722"/>
                  </a:cubicBezTo>
                  <a:cubicBezTo>
                    <a:pt x="232" y="794"/>
                    <a:pt x="477" y="838"/>
                    <a:pt x="722" y="881"/>
                  </a:cubicBezTo>
                  <a:lnTo>
                    <a:pt x="722" y="722"/>
                  </a:lnTo>
                  <a:cubicBezTo>
                    <a:pt x="722" y="361"/>
                    <a:pt x="982" y="73"/>
                    <a:pt x="1314" y="15"/>
                  </a:cubicBezTo>
                  <a:cubicBezTo>
                    <a:pt x="1285" y="0"/>
                    <a:pt x="1242" y="0"/>
                    <a:pt x="1199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" name="Google Shape;15787;p85"/>
            <p:cNvSpPr/>
            <p:nvPr/>
          </p:nvSpPr>
          <p:spPr>
            <a:xfrm>
              <a:off x="2598766" y="3535415"/>
              <a:ext cx="25009" cy="25009"/>
            </a:xfrm>
            <a:custGeom>
              <a:avLst/>
              <a:gdLst/>
              <a:ahLst/>
              <a:cxnLst/>
              <a:rect l="l" t="t" r="r" b="b"/>
              <a:pathLst>
                <a:path w="954" h="954" extrusionOk="0">
                  <a:moveTo>
                    <a:pt x="0" y="1"/>
                  </a:moveTo>
                  <a:lnTo>
                    <a:pt x="0" y="954"/>
                  </a:lnTo>
                  <a:lnTo>
                    <a:pt x="953" y="954"/>
                  </a:lnTo>
                  <a:lnTo>
                    <a:pt x="953" y="1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" name="Google Shape;15788;p85"/>
            <p:cNvSpPr/>
            <p:nvPr/>
          </p:nvSpPr>
          <p:spPr>
            <a:xfrm>
              <a:off x="2597639" y="3535415"/>
              <a:ext cx="27631" cy="18849"/>
            </a:xfrm>
            <a:custGeom>
              <a:avLst/>
              <a:gdLst/>
              <a:ahLst/>
              <a:cxnLst/>
              <a:rect l="l" t="t" r="r" b="b"/>
              <a:pathLst>
                <a:path w="1054" h="719" extrusionOk="0">
                  <a:moveTo>
                    <a:pt x="43" y="1"/>
                  </a:moveTo>
                  <a:lnTo>
                    <a:pt x="43" y="492"/>
                  </a:lnTo>
                  <a:cubicBezTo>
                    <a:pt x="43" y="535"/>
                    <a:pt x="29" y="578"/>
                    <a:pt x="0" y="622"/>
                  </a:cubicBezTo>
                  <a:cubicBezTo>
                    <a:pt x="166" y="687"/>
                    <a:pt x="343" y="719"/>
                    <a:pt x="522" y="719"/>
                  </a:cubicBezTo>
                  <a:cubicBezTo>
                    <a:pt x="700" y="719"/>
                    <a:pt x="881" y="687"/>
                    <a:pt x="1054" y="622"/>
                  </a:cubicBezTo>
                  <a:cubicBezTo>
                    <a:pt x="1025" y="578"/>
                    <a:pt x="1011" y="535"/>
                    <a:pt x="1011" y="492"/>
                  </a:cubicBezTo>
                  <a:lnTo>
                    <a:pt x="1011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" name="Google Shape;15789;p85"/>
            <p:cNvSpPr/>
            <p:nvPr/>
          </p:nvSpPr>
          <p:spPr>
            <a:xfrm>
              <a:off x="2573783" y="3555102"/>
              <a:ext cx="74949" cy="93116"/>
            </a:xfrm>
            <a:custGeom>
              <a:avLst/>
              <a:gdLst/>
              <a:ahLst/>
              <a:cxnLst/>
              <a:rect l="l" t="t" r="r" b="b"/>
              <a:pathLst>
                <a:path w="2859" h="3552" extrusionOk="0">
                  <a:moveTo>
                    <a:pt x="708" y="0"/>
                  </a:moveTo>
                  <a:lnTo>
                    <a:pt x="260" y="231"/>
                  </a:lnTo>
                  <a:cubicBezTo>
                    <a:pt x="102" y="304"/>
                    <a:pt x="1" y="477"/>
                    <a:pt x="1" y="650"/>
                  </a:cubicBezTo>
                  <a:lnTo>
                    <a:pt x="1" y="2036"/>
                  </a:lnTo>
                  <a:cubicBezTo>
                    <a:pt x="1" y="2556"/>
                    <a:pt x="145" y="3061"/>
                    <a:pt x="434" y="3494"/>
                  </a:cubicBezTo>
                  <a:lnTo>
                    <a:pt x="477" y="3552"/>
                  </a:lnTo>
                  <a:lnTo>
                    <a:pt x="2382" y="3552"/>
                  </a:lnTo>
                  <a:lnTo>
                    <a:pt x="2426" y="3494"/>
                  </a:lnTo>
                  <a:cubicBezTo>
                    <a:pt x="2715" y="3061"/>
                    <a:pt x="2859" y="2556"/>
                    <a:pt x="2859" y="2036"/>
                  </a:cubicBezTo>
                  <a:lnTo>
                    <a:pt x="2859" y="650"/>
                  </a:lnTo>
                  <a:cubicBezTo>
                    <a:pt x="2859" y="477"/>
                    <a:pt x="2772" y="304"/>
                    <a:pt x="2613" y="231"/>
                  </a:cubicBezTo>
                  <a:lnTo>
                    <a:pt x="2166" y="0"/>
                  </a:lnTo>
                  <a:cubicBezTo>
                    <a:pt x="2013" y="192"/>
                    <a:pt x="1568" y="203"/>
                    <a:pt x="1465" y="203"/>
                  </a:cubicBezTo>
                  <a:cubicBezTo>
                    <a:pt x="1452" y="203"/>
                    <a:pt x="1444" y="203"/>
                    <a:pt x="1444" y="203"/>
                  </a:cubicBezTo>
                  <a:cubicBezTo>
                    <a:pt x="1444" y="203"/>
                    <a:pt x="1436" y="203"/>
                    <a:pt x="1422" y="203"/>
                  </a:cubicBezTo>
                  <a:cubicBezTo>
                    <a:pt x="1317" y="203"/>
                    <a:pt x="861" y="192"/>
                    <a:pt x="708" y="0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" name="Google Shape;15790;p85"/>
            <p:cNvSpPr/>
            <p:nvPr/>
          </p:nvSpPr>
          <p:spPr>
            <a:xfrm>
              <a:off x="2586288" y="3648192"/>
              <a:ext cx="50333" cy="43936"/>
            </a:xfrm>
            <a:custGeom>
              <a:avLst/>
              <a:gdLst/>
              <a:ahLst/>
              <a:cxnLst/>
              <a:rect l="l" t="t" r="r" b="b"/>
              <a:pathLst>
                <a:path w="1920" h="1676" extrusionOk="0">
                  <a:moveTo>
                    <a:pt x="0" y="1"/>
                  </a:moveTo>
                  <a:lnTo>
                    <a:pt x="0" y="1430"/>
                  </a:lnTo>
                  <a:cubicBezTo>
                    <a:pt x="0" y="1560"/>
                    <a:pt x="115" y="1675"/>
                    <a:pt x="245" y="1675"/>
                  </a:cubicBezTo>
                  <a:lnTo>
                    <a:pt x="1675" y="1675"/>
                  </a:lnTo>
                  <a:cubicBezTo>
                    <a:pt x="1804" y="1675"/>
                    <a:pt x="1920" y="1560"/>
                    <a:pt x="1920" y="1430"/>
                  </a:cubicBezTo>
                  <a:lnTo>
                    <a:pt x="1920" y="1"/>
                  </a:ln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" name="Google Shape;15791;p85"/>
            <p:cNvSpPr/>
            <p:nvPr/>
          </p:nvSpPr>
          <p:spPr>
            <a:xfrm>
              <a:off x="2573783" y="3565693"/>
              <a:ext cx="12531" cy="82525"/>
            </a:xfrm>
            <a:custGeom>
              <a:avLst/>
              <a:gdLst/>
              <a:ahLst/>
              <a:cxnLst/>
              <a:rect l="l" t="t" r="r" b="b"/>
              <a:pathLst>
                <a:path w="478" h="3148" extrusionOk="0">
                  <a:moveTo>
                    <a:pt x="73" y="1"/>
                  </a:moveTo>
                  <a:cubicBezTo>
                    <a:pt x="30" y="73"/>
                    <a:pt x="1" y="159"/>
                    <a:pt x="1" y="246"/>
                  </a:cubicBezTo>
                  <a:lnTo>
                    <a:pt x="1" y="1632"/>
                  </a:lnTo>
                  <a:cubicBezTo>
                    <a:pt x="1" y="2152"/>
                    <a:pt x="159" y="2657"/>
                    <a:pt x="448" y="3090"/>
                  </a:cubicBezTo>
                  <a:lnTo>
                    <a:pt x="477" y="3148"/>
                  </a:lnTo>
                  <a:lnTo>
                    <a:pt x="477" y="535"/>
                  </a:lnTo>
                  <a:cubicBezTo>
                    <a:pt x="477" y="390"/>
                    <a:pt x="405" y="246"/>
                    <a:pt x="289" y="159"/>
                  </a:cubicBezTo>
                  <a:lnTo>
                    <a:pt x="73" y="1"/>
                  </a:ln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" name="Google Shape;15792;p85"/>
            <p:cNvSpPr/>
            <p:nvPr/>
          </p:nvSpPr>
          <p:spPr>
            <a:xfrm>
              <a:off x="2636594" y="3565693"/>
              <a:ext cx="12531" cy="82525"/>
            </a:xfrm>
            <a:custGeom>
              <a:avLst/>
              <a:gdLst/>
              <a:ahLst/>
              <a:cxnLst/>
              <a:rect l="l" t="t" r="r" b="b"/>
              <a:pathLst>
                <a:path w="478" h="3148" extrusionOk="0">
                  <a:moveTo>
                    <a:pt x="405" y="1"/>
                  </a:moveTo>
                  <a:lnTo>
                    <a:pt x="189" y="159"/>
                  </a:lnTo>
                  <a:cubicBezTo>
                    <a:pt x="73" y="246"/>
                    <a:pt x="1" y="390"/>
                    <a:pt x="1" y="535"/>
                  </a:cubicBezTo>
                  <a:lnTo>
                    <a:pt x="1" y="3148"/>
                  </a:lnTo>
                  <a:lnTo>
                    <a:pt x="30" y="3090"/>
                  </a:lnTo>
                  <a:cubicBezTo>
                    <a:pt x="319" y="2657"/>
                    <a:pt x="477" y="2152"/>
                    <a:pt x="477" y="1632"/>
                  </a:cubicBezTo>
                  <a:lnTo>
                    <a:pt x="477" y="246"/>
                  </a:lnTo>
                  <a:cubicBezTo>
                    <a:pt x="477" y="159"/>
                    <a:pt x="448" y="73"/>
                    <a:pt x="405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" name="Google Shape;15793;p85"/>
            <p:cNvSpPr/>
            <p:nvPr/>
          </p:nvSpPr>
          <p:spPr>
            <a:xfrm>
              <a:off x="2592317" y="3548103"/>
              <a:ext cx="38248" cy="100115"/>
            </a:xfrm>
            <a:custGeom>
              <a:avLst/>
              <a:gdLst/>
              <a:ahLst/>
              <a:cxnLst/>
              <a:rect l="l" t="t" r="r" b="b"/>
              <a:pathLst>
                <a:path w="1459" h="3819" extrusionOk="0">
                  <a:moveTo>
                    <a:pt x="232" y="0"/>
                  </a:moveTo>
                  <a:cubicBezTo>
                    <a:pt x="221" y="0"/>
                    <a:pt x="210" y="8"/>
                    <a:pt x="203" y="22"/>
                  </a:cubicBezTo>
                  <a:lnTo>
                    <a:pt x="1" y="267"/>
                  </a:lnTo>
                  <a:lnTo>
                    <a:pt x="319" y="672"/>
                  </a:lnTo>
                  <a:cubicBezTo>
                    <a:pt x="344" y="697"/>
                    <a:pt x="374" y="712"/>
                    <a:pt x="406" y="712"/>
                  </a:cubicBezTo>
                  <a:cubicBezTo>
                    <a:pt x="429" y="712"/>
                    <a:pt x="453" y="704"/>
                    <a:pt x="477" y="686"/>
                  </a:cubicBezTo>
                  <a:lnTo>
                    <a:pt x="607" y="571"/>
                  </a:lnTo>
                  <a:lnTo>
                    <a:pt x="607" y="3819"/>
                  </a:lnTo>
                  <a:lnTo>
                    <a:pt x="853" y="3819"/>
                  </a:lnTo>
                  <a:lnTo>
                    <a:pt x="853" y="571"/>
                  </a:lnTo>
                  <a:lnTo>
                    <a:pt x="983" y="686"/>
                  </a:lnTo>
                  <a:cubicBezTo>
                    <a:pt x="1007" y="704"/>
                    <a:pt x="1031" y="712"/>
                    <a:pt x="1054" y="712"/>
                  </a:cubicBezTo>
                  <a:cubicBezTo>
                    <a:pt x="1086" y="712"/>
                    <a:pt x="1116" y="697"/>
                    <a:pt x="1141" y="672"/>
                  </a:cubicBezTo>
                  <a:lnTo>
                    <a:pt x="1459" y="267"/>
                  </a:lnTo>
                  <a:lnTo>
                    <a:pt x="1257" y="22"/>
                  </a:lnTo>
                  <a:cubicBezTo>
                    <a:pt x="1250" y="8"/>
                    <a:pt x="1239" y="0"/>
                    <a:pt x="1228" y="0"/>
                  </a:cubicBezTo>
                  <a:cubicBezTo>
                    <a:pt x="1217" y="0"/>
                    <a:pt x="1206" y="8"/>
                    <a:pt x="1199" y="22"/>
                  </a:cubicBezTo>
                  <a:lnTo>
                    <a:pt x="737" y="484"/>
                  </a:lnTo>
                  <a:lnTo>
                    <a:pt x="261" y="22"/>
                  </a:lnTo>
                  <a:cubicBezTo>
                    <a:pt x="254" y="8"/>
                    <a:pt x="243" y="0"/>
                    <a:pt x="232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" name="Google Shape;15794;p85"/>
            <p:cNvSpPr/>
            <p:nvPr/>
          </p:nvSpPr>
          <p:spPr>
            <a:xfrm>
              <a:off x="2608230" y="3660670"/>
              <a:ext cx="6449" cy="31458"/>
            </a:xfrm>
            <a:custGeom>
              <a:avLst/>
              <a:gdLst/>
              <a:ahLst/>
              <a:cxnLst/>
              <a:rect l="l" t="t" r="r" b="b"/>
              <a:pathLst>
                <a:path w="246" h="1200" extrusionOk="0">
                  <a:moveTo>
                    <a:pt x="130" y="1"/>
                  </a:moveTo>
                  <a:cubicBezTo>
                    <a:pt x="58" y="1"/>
                    <a:pt x="0" y="59"/>
                    <a:pt x="0" y="116"/>
                  </a:cubicBezTo>
                  <a:lnTo>
                    <a:pt x="0" y="1199"/>
                  </a:lnTo>
                  <a:lnTo>
                    <a:pt x="246" y="1199"/>
                  </a:lnTo>
                  <a:lnTo>
                    <a:pt x="246" y="116"/>
                  </a:lnTo>
                  <a:cubicBezTo>
                    <a:pt x="246" y="59"/>
                    <a:pt x="188" y="1"/>
                    <a:pt x="130" y="1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" name="Google Shape;15795;p85"/>
            <p:cNvSpPr/>
            <p:nvPr/>
          </p:nvSpPr>
          <p:spPr>
            <a:xfrm>
              <a:off x="2586288" y="3485475"/>
              <a:ext cx="50333" cy="56415"/>
            </a:xfrm>
            <a:custGeom>
              <a:avLst/>
              <a:gdLst/>
              <a:ahLst/>
              <a:cxnLst/>
              <a:rect l="l" t="t" r="r" b="b"/>
              <a:pathLst>
                <a:path w="1920" h="2152" extrusionOk="0">
                  <a:moveTo>
                    <a:pt x="722" y="0"/>
                  </a:moveTo>
                  <a:cubicBezTo>
                    <a:pt x="332" y="0"/>
                    <a:pt x="0" y="318"/>
                    <a:pt x="0" y="722"/>
                  </a:cubicBezTo>
                  <a:lnTo>
                    <a:pt x="0" y="1199"/>
                  </a:lnTo>
                  <a:cubicBezTo>
                    <a:pt x="0" y="1718"/>
                    <a:pt x="433" y="2151"/>
                    <a:pt x="967" y="2151"/>
                  </a:cubicBezTo>
                  <a:cubicBezTo>
                    <a:pt x="1487" y="2151"/>
                    <a:pt x="1920" y="1718"/>
                    <a:pt x="1920" y="1199"/>
                  </a:cubicBezTo>
                  <a:lnTo>
                    <a:pt x="1920" y="722"/>
                  </a:lnTo>
                  <a:cubicBezTo>
                    <a:pt x="1920" y="318"/>
                    <a:pt x="1602" y="0"/>
                    <a:pt x="1198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" name="Google Shape;15796;p85"/>
            <p:cNvSpPr/>
            <p:nvPr/>
          </p:nvSpPr>
          <p:spPr>
            <a:xfrm>
              <a:off x="2586288" y="3485475"/>
              <a:ext cx="34447" cy="56441"/>
            </a:xfrm>
            <a:custGeom>
              <a:avLst/>
              <a:gdLst/>
              <a:ahLst/>
              <a:cxnLst/>
              <a:rect l="l" t="t" r="r" b="b"/>
              <a:pathLst>
                <a:path w="1314" h="2153" extrusionOk="0">
                  <a:moveTo>
                    <a:pt x="722" y="0"/>
                  </a:moveTo>
                  <a:cubicBezTo>
                    <a:pt x="318" y="0"/>
                    <a:pt x="0" y="318"/>
                    <a:pt x="0" y="722"/>
                  </a:cubicBezTo>
                  <a:lnTo>
                    <a:pt x="0" y="1199"/>
                  </a:lnTo>
                  <a:cubicBezTo>
                    <a:pt x="0" y="1746"/>
                    <a:pt x="442" y="2152"/>
                    <a:pt x="946" y="2152"/>
                  </a:cubicBezTo>
                  <a:cubicBezTo>
                    <a:pt x="1067" y="2152"/>
                    <a:pt x="1191" y="2129"/>
                    <a:pt x="1314" y="2079"/>
                  </a:cubicBezTo>
                  <a:cubicBezTo>
                    <a:pt x="953" y="1935"/>
                    <a:pt x="722" y="1574"/>
                    <a:pt x="722" y="1199"/>
                  </a:cubicBezTo>
                  <a:lnTo>
                    <a:pt x="722" y="708"/>
                  </a:lnTo>
                  <a:cubicBezTo>
                    <a:pt x="722" y="361"/>
                    <a:pt x="982" y="73"/>
                    <a:pt x="1314" y="15"/>
                  </a:cubicBezTo>
                  <a:cubicBezTo>
                    <a:pt x="1285" y="0"/>
                    <a:pt x="1241" y="0"/>
                    <a:pt x="1198" y="0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" name="Google Shape;15797;p85"/>
            <p:cNvSpPr/>
            <p:nvPr/>
          </p:nvSpPr>
          <p:spPr>
            <a:xfrm>
              <a:off x="2586288" y="3485082"/>
              <a:ext cx="50333" cy="25429"/>
            </a:xfrm>
            <a:custGeom>
              <a:avLst/>
              <a:gdLst/>
              <a:ahLst/>
              <a:cxnLst/>
              <a:rect l="l" t="t" r="r" b="b"/>
              <a:pathLst>
                <a:path w="1920" h="970" extrusionOk="0">
                  <a:moveTo>
                    <a:pt x="722" y="1"/>
                  </a:moveTo>
                  <a:cubicBezTo>
                    <a:pt x="318" y="1"/>
                    <a:pt x="0" y="319"/>
                    <a:pt x="0" y="723"/>
                  </a:cubicBezTo>
                  <a:lnTo>
                    <a:pt x="0" y="737"/>
                  </a:lnTo>
                  <a:cubicBezTo>
                    <a:pt x="576" y="884"/>
                    <a:pt x="1177" y="970"/>
                    <a:pt x="1779" y="970"/>
                  </a:cubicBezTo>
                  <a:cubicBezTo>
                    <a:pt x="1826" y="970"/>
                    <a:pt x="1873" y="969"/>
                    <a:pt x="1920" y="968"/>
                  </a:cubicBezTo>
                  <a:lnTo>
                    <a:pt x="1920" y="723"/>
                  </a:lnTo>
                  <a:cubicBezTo>
                    <a:pt x="1920" y="319"/>
                    <a:pt x="1588" y="1"/>
                    <a:pt x="1198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" name="Google Shape;15798;p85"/>
            <p:cNvSpPr/>
            <p:nvPr/>
          </p:nvSpPr>
          <p:spPr>
            <a:xfrm>
              <a:off x="2586288" y="3485475"/>
              <a:ext cx="34447" cy="23095"/>
            </a:xfrm>
            <a:custGeom>
              <a:avLst/>
              <a:gdLst/>
              <a:ahLst/>
              <a:cxnLst/>
              <a:rect l="l" t="t" r="r" b="b"/>
              <a:pathLst>
                <a:path w="1314" h="881" extrusionOk="0">
                  <a:moveTo>
                    <a:pt x="722" y="0"/>
                  </a:moveTo>
                  <a:cubicBezTo>
                    <a:pt x="318" y="0"/>
                    <a:pt x="0" y="318"/>
                    <a:pt x="0" y="722"/>
                  </a:cubicBezTo>
                  <a:cubicBezTo>
                    <a:pt x="231" y="794"/>
                    <a:pt x="476" y="838"/>
                    <a:pt x="722" y="881"/>
                  </a:cubicBezTo>
                  <a:lnTo>
                    <a:pt x="722" y="722"/>
                  </a:lnTo>
                  <a:cubicBezTo>
                    <a:pt x="722" y="361"/>
                    <a:pt x="982" y="73"/>
                    <a:pt x="1314" y="15"/>
                  </a:cubicBezTo>
                  <a:cubicBezTo>
                    <a:pt x="1285" y="0"/>
                    <a:pt x="1241" y="0"/>
                    <a:pt x="1198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22" name="Google Shape;15799;p85"/>
          <p:cNvGrpSpPr/>
          <p:nvPr/>
        </p:nvGrpSpPr>
        <p:grpSpPr>
          <a:xfrm>
            <a:off x="2759030" y="2976401"/>
            <a:ext cx="377706" cy="352330"/>
            <a:chOff x="2747484" y="3359460"/>
            <a:chExt cx="377706" cy="352330"/>
          </a:xfrm>
        </p:grpSpPr>
        <p:sp>
          <p:nvSpPr>
            <p:cNvPr id="923" name="Google Shape;15800;p85"/>
            <p:cNvSpPr/>
            <p:nvPr/>
          </p:nvSpPr>
          <p:spPr>
            <a:xfrm>
              <a:off x="2806520" y="3611858"/>
              <a:ext cx="46951" cy="46951"/>
            </a:xfrm>
            <a:custGeom>
              <a:avLst/>
              <a:gdLst/>
              <a:ahLst/>
              <a:cxnLst/>
              <a:rect l="l" t="t" r="r" b="b"/>
              <a:pathLst>
                <a:path w="1791" h="1791" extrusionOk="0">
                  <a:moveTo>
                    <a:pt x="231" y="1"/>
                  </a:moveTo>
                  <a:cubicBezTo>
                    <a:pt x="101" y="1"/>
                    <a:pt x="0" y="102"/>
                    <a:pt x="0" y="217"/>
                  </a:cubicBezTo>
                  <a:lnTo>
                    <a:pt x="0" y="1574"/>
                  </a:lnTo>
                  <a:cubicBezTo>
                    <a:pt x="0" y="1690"/>
                    <a:pt x="101" y="1791"/>
                    <a:pt x="231" y="1791"/>
                  </a:cubicBezTo>
                  <a:lnTo>
                    <a:pt x="1574" y="1791"/>
                  </a:lnTo>
                  <a:cubicBezTo>
                    <a:pt x="1689" y="1791"/>
                    <a:pt x="1790" y="1690"/>
                    <a:pt x="1790" y="1574"/>
                  </a:cubicBezTo>
                  <a:lnTo>
                    <a:pt x="1790" y="217"/>
                  </a:lnTo>
                  <a:cubicBezTo>
                    <a:pt x="1790" y="102"/>
                    <a:pt x="1689" y="1"/>
                    <a:pt x="1559" y="1"/>
                  </a:cubicBezTo>
                  <a:close/>
                </a:path>
              </a:pathLst>
            </a:custGeom>
            <a:solidFill>
              <a:srgbClr val="AE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" name="Google Shape;15801;p85"/>
            <p:cNvSpPr/>
            <p:nvPr/>
          </p:nvSpPr>
          <p:spPr>
            <a:xfrm>
              <a:off x="2960533" y="3488490"/>
              <a:ext cx="110155" cy="94086"/>
            </a:xfrm>
            <a:custGeom>
              <a:avLst/>
              <a:gdLst/>
              <a:ahLst/>
              <a:cxnLst/>
              <a:rect l="l" t="t" r="r" b="b"/>
              <a:pathLst>
                <a:path w="4202" h="3589" extrusionOk="0">
                  <a:moveTo>
                    <a:pt x="2397" y="1"/>
                  </a:moveTo>
                  <a:cubicBezTo>
                    <a:pt x="809" y="1"/>
                    <a:pt x="1" y="1935"/>
                    <a:pt x="1141" y="3061"/>
                  </a:cubicBezTo>
                  <a:cubicBezTo>
                    <a:pt x="1505" y="3425"/>
                    <a:pt x="1954" y="3589"/>
                    <a:pt x="2395" y="3589"/>
                  </a:cubicBezTo>
                  <a:cubicBezTo>
                    <a:pt x="3316" y="3589"/>
                    <a:pt x="4201" y="2875"/>
                    <a:pt x="4201" y="1791"/>
                  </a:cubicBezTo>
                  <a:cubicBezTo>
                    <a:pt x="4187" y="809"/>
                    <a:pt x="3393" y="1"/>
                    <a:pt x="2397" y="1"/>
                  </a:cubicBezTo>
                  <a:close/>
                </a:path>
              </a:pathLst>
            </a:custGeom>
            <a:solidFill>
              <a:srgbClr val="8699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" name="Google Shape;15802;p85"/>
            <p:cNvSpPr/>
            <p:nvPr/>
          </p:nvSpPr>
          <p:spPr>
            <a:xfrm>
              <a:off x="2971884" y="3526712"/>
              <a:ext cx="103340" cy="56048"/>
            </a:xfrm>
            <a:custGeom>
              <a:avLst/>
              <a:gdLst/>
              <a:ahLst/>
              <a:cxnLst/>
              <a:rect l="l" t="t" r="r" b="b"/>
              <a:pathLst>
                <a:path w="3942" h="2138" extrusionOk="0">
                  <a:moveTo>
                    <a:pt x="217" y="1"/>
                  </a:moveTo>
                  <a:lnTo>
                    <a:pt x="217" y="1"/>
                  </a:lnTo>
                  <a:cubicBezTo>
                    <a:pt x="1" y="1098"/>
                    <a:pt x="838" y="2137"/>
                    <a:pt x="1964" y="2137"/>
                  </a:cubicBezTo>
                  <a:cubicBezTo>
                    <a:pt x="3090" y="2137"/>
                    <a:pt x="3942" y="1098"/>
                    <a:pt x="3725" y="1"/>
                  </a:cubicBezTo>
                  <a:lnTo>
                    <a:pt x="3725" y="1"/>
                  </a:lnTo>
                  <a:cubicBezTo>
                    <a:pt x="3566" y="838"/>
                    <a:pt x="2830" y="1459"/>
                    <a:pt x="1964" y="1459"/>
                  </a:cubicBezTo>
                  <a:cubicBezTo>
                    <a:pt x="1112" y="1459"/>
                    <a:pt x="376" y="838"/>
                    <a:pt x="217" y="1"/>
                  </a:cubicBez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" name="Google Shape;15803;p85"/>
            <p:cNvSpPr/>
            <p:nvPr/>
          </p:nvSpPr>
          <p:spPr>
            <a:xfrm>
              <a:off x="2835645" y="3382817"/>
              <a:ext cx="158601" cy="305457"/>
            </a:xfrm>
            <a:custGeom>
              <a:avLst/>
              <a:gdLst/>
              <a:ahLst/>
              <a:cxnLst/>
              <a:rect l="l" t="t" r="r" b="b"/>
              <a:pathLst>
                <a:path w="6050" h="11652" extrusionOk="0">
                  <a:moveTo>
                    <a:pt x="5833" y="1"/>
                  </a:moveTo>
                  <a:cubicBezTo>
                    <a:pt x="5755" y="1"/>
                    <a:pt x="5667" y="35"/>
                    <a:pt x="5631" y="120"/>
                  </a:cubicBezTo>
                  <a:cubicBezTo>
                    <a:pt x="5198" y="798"/>
                    <a:pt x="4693" y="1419"/>
                    <a:pt x="4115" y="1982"/>
                  </a:cubicBezTo>
                  <a:cubicBezTo>
                    <a:pt x="3263" y="2805"/>
                    <a:pt x="1878" y="3801"/>
                    <a:pt x="232" y="3801"/>
                  </a:cubicBezTo>
                  <a:cubicBezTo>
                    <a:pt x="102" y="3801"/>
                    <a:pt x="1" y="3902"/>
                    <a:pt x="1" y="4032"/>
                  </a:cubicBezTo>
                  <a:lnTo>
                    <a:pt x="1" y="7612"/>
                  </a:lnTo>
                  <a:cubicBezTo>
                    <a:pt x="1" y="7742"/>
                    <a:pt x="102" y="7843"/>
                    <a:pt x="232" y="7843"/>
                  </a:cubicBezTo>
                  <a:cubicBezTo>
                    <a:pt x="1878" y="7843"/>
                    <a:pt x="3263" y="8839"/>
                    <a:pt x="4115" y="9676"/>
                  </a:cubicBezTo>
                  <a:cubicBezTo>
                    <a:pt x="4693" y="10225"/>
                    <a:pt x="5198" y="10860"/>
                    <a:pt x="5631" y="11538"/>
                  </a:cubicBezTo>
                  <a:cubicBezTo>
                    <a:pt x="5676" y="11617"/>
                    <a:pt x="5749" y="11652"/>
                    <a:pt x="5821" y="11652"/>
                  </a:cubicBezTo>
                  <a:cubicBezTo>
                    <a:pt x="5936" y="11652"/>
                    <a:pt x="6049" y="11564"/>
                    <a:pt x="6049" y="11423"/>
                  </a:cubicBezTo>
                  <a:lnTo>
                    <a:pt x="6049" y="235"/>
                  </a:lnTo>
                  <a:cubicBezTo>
                    <a:pt x="6049" y="134"/>
                    <a:pt x="5977" y="33"/>
                    <a:pt x="5876" y="4"/>
                  </a:cubicBezTo>
                  <a:cubicBezTo>
                    <a:pt x="5863" y="2"/>
                    <a:pt x="5848" y="1"/>
                    <a:pt x="5833" y="1"/>
                  </a:cubicBezTo>
                  <a:close/>
                </a:path>
              </a:pathLst>
            </a:custGeom>
            <a:solidFill>
              <a:srgbClr val="F6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" name="Google Shape;15804;p85"/>
            <p:cNvSpPr/>
            <p:nvPr/>
          </p:nvSpPr>
          <p:spPr>
            <a:xfrm>
              <a:off x="2835645" y="3564933"/>
              <a:ext cx="158601" cy="123342"/>
            </a:xfrm>
            <a:custGeom>
              <a:avLst/>
              <a:gdLst/>
              <a:ahLst/>
              <a:cxnLst/>
              <a:rect l="l" t="t" r="r" b="b"/>
              <a:pathLst>
                <a:path w="6050" h="4705" extrusionOk="0">
                  <a:moveTo>
                    <a:pt x="1" y="1"/>
                  </a:moveTo>
                  <a:lnTo>
                    <a:pt x="1" y="665"/>
                  </a:lnTo>
                  <a:cubicBezTo>
                    <a:pt x="1" y="795"/>
                    <a:pt x="102" y="896"/>
                    <a:pt x="232" y="896"/>
                  </a:cubicBezTo>
                  <a:cubicBezTo>
                    <a:pt x="1878" y="896"/>
                    <a:pt x="3263" y="1892"/>
                    <a:pt x="4115" y="2729"/>
                  </a:cubicBezTo>
                  <a:cubicBezTo>
                    <a:pt x="4693" y="3278"/>
                    <a:pt x="5198" y="3913"/>
                    <a:pt x="5631" y="4591"/>
                  </a:cubicBezTo>
                  <a:cubicBezTo>
                    <a:pt x="5676" y="4670"/>
                    <a:pt x="5749" y="4705"/>
                    <a:pt x="5821" y="4705"/>
                  </a:cubicBezTo>
                  <a:cubicBezTo>
                    <a:pt x="5936" y="4705"/>
                    <a:pt x="6049" y="4617"/>
                    <a:pt x="6049" y="4476"/>
                  </a:cubicBezTo>
                  <a:lnTo>
                    <a:pt x="6049" y="3364"/>
                  </a:lnTo>
                  <a:cubicBezTo>
                    <a:pt x="6049" y="3451"/>
                    <a:pt x="5992" y="3537"/>
                    <a:pt x="5891" y="3566"/>
                  </a:cubicBezTo>
                  <a:cubicBezTo>
                    <a:pt x="5864" y="3578"/>
                    <a:pt x="5838" y="3583"/>
                    <a:pt x="5812" y="3583"/>
                  </a:cubicBezTo>
                  <a:cubicBezTo>
                    <a:pt x="5740" y="3583"/>
                    <a:pt x="5673" y="3540"/>
                    <a:pt x="5631" y="3465"/>
                  </a:cubicBezTo>
                  <a:cubicBezTo>
                    <a:pt x="5631" y="3465"/>
                    <a:pt x="5068" y="2974"/>
                    <a:pt x="4115" y="2051"/>
                  </a:cubicBezTo>
                  <a:cubicBezTo>
                    <a:pt x="3263" y="1213"/>
                    <a:pt x="1878" y="217"/>
                    <a:pt x="232" y="217"/>
                  </a:cubicBezTo>
                  <a:cubicBezTo>
                    <a:pt x="102" y="217"/>
                    <a:pt x="1" y="116"/>
                    <a:pt x="1" y="1"/>
                  </a:cubicBezTo>
                  <a:close/>
                </a:path>
              </a:pathLst>
            </a:custGeom>
            <a:solidFill>
              <a:srgbClr val="F2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" name="Google Shape;15805;p85"/>
            <p:cNvSpPr/>
            <p:nvPr/>
          </p:nvSpPr>
          <p:spPr>
            <a:xfrm>
              <a:off x="2982475" y="3359460"/>
              <a:ext cx="46951" cy="352330"/>
            </a:xfrm>
            <a:custGeom>
              <a:avLst/>
              <a:gdLst/>
              <a:ahLst/>
              <a:cxnLst/>
              <a:rect l="l" t="t" r="r" b="b"/>
              <a:pathLst>
                <a:path w="1791" h="13440" extrusionOk="0">
                  <a:moveTo>
                    <a:pt x="217" y="0"/>
                  </a:moveTo>
                  <a:cubicBezTo>
                    <a:pt x="102" y="0"/>
                    <a:pt x="1" y="101"/>
                    <a:pt x="1" y="217"/>
                  </a:cubicBezTo>
                  <a:lnTo>
                    <a:pt x="1" y="13209"/>
                  </a:lnTo>
                  <a:cubicBezTo>
                    <a:pt x="1" y="13339"/>
                    <a:pt x="102" y="13440"/>
                    <a:pt x="217" y="13440"/>
                  </a:cubicBezTo>
                  <a:lnTo>
                    <a:pt x="1560" y="13440"/>
                  </a:lnTo>
                  <a:cubicBezTo>
                    <a:pt x="1690" y="13440"/>
                    <a:pt x="1791" y="13339"/>
                    <a:pt x="1791" y="13209"/>
                  </a:cubicBezTo>
                  <a:lnTo>
                    <a:pt x="1791" y="217"/>
                  </a:lnTo>
                  <a:cubicBezTo>
                    <a:pt x="1791" y="101"/>
                    <a:pt x="1690" y="0"/>
                    <a:pt x="1560" y="0"/>
                  </a:cubicBezTo>
                  <a:close/>
                </a:path>
              </a:pathLst>
            </a:custGeom>
            <a:solidFill>
              <a:srgbClr val="7E93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" name="Google Shape;15806;p85"/>
            <p:cNvSpPr/>
            <p:nvPr/>
          </p:nvSpPr>
          <p:spPr>
            <a:xfrm>
              <a:off x="2982475" y="3682245"/>
              <a:ext cx="46951" cy="29544"/>
            </a:xfrm>
            <a:custGeom>
              <a:avLst/>
              <a:gdLst/>
              <a:ahLst/>
              <a:cxnLst/>
              <a:rect l="l" t="t" r="r" b="b"/>
              <a:pathLst>
                <a:path w="1791" h="1127" extrusionOk="0">
                  <a:moveTo>
                    <a:pt x="1" y="1"/>
                  </a:moveTo>
                  <a:lnTo>
                    <a:pt x="1" y="910"/>
                  </a:lnTo>
                  <a:cubicBezTo>
                    <a:pt x="1" y="1026"/>
                    <a:pt x="102" y="1127"/>
                    <a:pt x="217" y="1127"/>
                  </a:cubicBezTo>
                  <a:lnTo>
                    <a:pt x="1560" y="1127"/>
                  </a:lnTo>
                  <a:cubicBezTo>
                    <a:pt x="1690" y="1127"/>
                    <a:pt x="1791" y="1026"/>
                    <a:pt x="1791" y="910"/>
                  </a:cubicBezTo>
                  <a:lnTo>
                    <a:pt x="1791" y="1"/>
                  </a:lnTo>
                  <a:cubicBezTo>
                    <a:pt x="1791" y="131"/>
                    <a:pt x="1690" y="232"/>
                    <a:pt x="1560" y="232"/>
                  </a:cubicBezTo>
                  <a:lnTo>
                    <a:pt x="217" y="232"/>
                  </a:lnTo>
                  <a:cubicBezTo>
                    <a:pt x="102" y="232"/>
                    <a:pt x="1" y="131"/>
                    <a:pt x="1" y="1"/>
                  </a:cubicBezTo>
                  <a:close/>
                </a:path>
              </a:pathLst>
            </a:custGeom>
            <a:solidFill>
              <a:srgbClr val="D5DE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" name="Google Shape;15807;p85"/>
            <p:cNvSpPr/>
            <p:nvPr/>
          </p:nvSpPr>
          <p:spPr>
            <a:xfrm>
              <a:off x="2747851" y="3482828"/>
              <a:ext cx="46951" cy="105594"/>
            </a:xfrm>
            <a:custGeom>
              <a:avLst/>
              <a:gdLst/>
              <a:ahLst/>
              <a:cxnLst/>
              <a:rect l="l" t="t" r="r" b="b"/>
              <a:pathLst>
                <a:path w="1791" h="4028" extrusionOk="0">
                  <a:moveTo>
                    <a:pt x="1112" y="0"/>
                  </a:moveTo>
                  <a:cubicBezTo>
                    <a:pt x="492" y="0"/>
                    <a:pt x="1" y="491"/>
                    <a:pt x="1" y="1112"/>
                  </a:cubicBezTo>
                  <a:lnTo>
                    <a:pt x="1" y="2902"/>
                  </a:lnTo>
                  <a:cubicBezTo>
                    <a:pt x="1" y="3523"/>
                    <a:pt x="492" y="4028"/>
                    <a:pt x="1112" y="4028"/>
                  </a:cubicBezTo>
                  <a:lnTo>
                    <a:pt x="1560" y="4028"/>
                  </a:lnTo>
                  <a:cubicBezTo>
                    <a:pt x="1690" y="4028"/>
                    <a:pt x="1791" y="3927"/>
                    <a:pt x="1791" y="3797"/>
                  </a:cubicBezTo>
                  <a:lnTo>
                    <a:pt x="1791" y="217"/>
                  </a:lnTo>
                  <a:cubicBezTo>
                    <a:pt x="1791" y="101"/>
                    <a:pt x="1690" y="0"/>
                    <a:pt x="1560" y="0"/>
                  </a:cubicBezTo>
                  <a:close/>
                </a:path>
              </a:pathLst>
            </a:custGeom>
            <a:solidFill>
              <a:srgbClr val="AE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" name="Google Shape;15808;p85"/>
            <p:cNvSpPr/>
            <p:nvPr/>
          </p:nvSpPr>
          <p:spPr>
            <a:xfrm>
              <a:off x="2747484" y="3488123"/>
              <a:ext cx="47318" cy="100299"/>
            </a:xfrm>
            <a:custGeom>
              <a:avLst/>
              <a:gdLst/>
              <a:ahLst/>
              <a:cxnLst/>
              <a:rect l="l" t="t" r="r" b="b"/>
              <a:pathLst>
                <a:path w="1805" h="3826" extrusionOk="0">
                  <a:moveTo>
                    <a:pt x="477" y="0"/>
                  </a:moveTo>
                  <a:lnTo>
                    <a:pt x="477" y="0"/>
                  </a:lnTo>
                  <a:cubicBezTo>
                    <a:pt x="188" y="203"/>
                    <a:pt x="1" y="549"/>
                    <a:pt x="1" y="910"/>
                  </a:cubicBezTo>
                  <a:lnTo>
                    <a:pt x="1" y="2700"/>
                  </a:lnTo>
                  <a:cubicBezTo>
                    <a:pt x="1" y="3321"/>
                    <a:pt x="506" y="3826"/>
                    <a:pt x="1126" y="3826"/>
                  </a:cubicBezTo>
                  <a:lnTo>
                    <a:pt x="1574" y="3826"/>
                  </a:lnTo>
                  <a:cubicBezTo>
                    <a:pt x="1704" y="3826"/>
                    <a:pt x="1805" y="3725"/>
                    <a:pt x="1805" y="3595"/>
                  </a:cubicBezTo>
                  <a:lnTo>
                    <a:pt x="1805" y="3147"/>
                  </a:lnTo>
                  <a:lnTo>
                    <a:pt x="1126" y="3147"/>
                  </a:lnTo>
                  <a:cubicBezTo>
                    <a:pt x="751" y="3147"/>
                    <a:pt x="448" y="2844"/>
                    <a:pt x="448" y="2483"/>
                  </a:cubicBezTo>
                  <a:lnTo>
                    <a:pt x="448" y="246"/>
                  </a:lnTo>
                  <a:cubicBezTo>
                    <a:pt x="448" y="159"/>
                    <a:pt x="462" y="73"/>
                    <a:pt x="477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" name="Google Shape;15809;p85"/>
            <p:cNvSpPr/>
            <p:nvPr/>
          </p:nvSpPr>
          <p:spPr>
            <a:xfrm>
              <a:off x="2788720" y="3482828"/>
              <a:ext cx="58695" cy="105594"/>
            </a:xfrm>
            <a:custGeom>
              <a:avLst/>
              <a:gdLst/>
              <a:ahLst/>
              <a:cxnLst/>
              <a:rect l="l" t="t" r="r" b="b"/>
              <a:pathLst>
                <a:path w="2239" h="4028" extrusionOk="0">
                  <a:moveTo>
                    <a:pt x="1" y="0"/>
                  </a:moveTo>
                  <a:lnTo>
                    <a:pt x="1" y="4028"/>
                  </a:lnTo>
                  <a:lnTo>
                    <a:pt x="2238" y="4028"/>
                  </a:lnTo>
                  <a:lnTo>
                    <a:pt x="2238" y="0"/>
                  </a:lnTo>
                  <a:close/>
                </a:path>
              </a:pathLst>
            </a:custGeom>
            <a:solidFill>
              <a:srgbClr val="7E93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" name="Google Shape;15810;p85"/>
            <p:cNvSpPr/>
            <p:nvPr/>
          </p:nvSpPr>
          <p:spPr>
            <a:xfrm>
              <a:off x="2788720" y="3570622"/>
              <a:ext cx="58695" cy="17800"/>
            </a:xfrm>
            <a:custGeom>
              <a:avLst/>
              <a:gdLst/>
              <a:ahLst/>
              <a:cxnLst/>
              <a:rect l="l" t="t" r="r" b="b"/>
              <a:pathLst>
                <a:path w="2239" h="679" extrusionOk="0">
                  <a:moveTo>
                    <a:pt x="1" y="0"/>
                  </a:moveTo>
                  <a:lnTo>
                    <a:pt x="1" y="679"/>
                  </a:lnTo>
                  <a:lnTo>
                    <a:pt x="2238" y="679"/>
                  </a:lnTo>
                  <a:lnTo>
                    <a:pt x="2238" y="0"/>
                  </a:lnTo>
                  <a:close/>
                </a:path>
              </a:pathLst>
            </a:custGeom>
            <a:solidFill>
              <a:srgbClr val="D5DE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" name="Google Shape;15811;p85"/>
            <p:cNvSpPr/>
            <p:nvPr/>
          </p:nvSpPr>
          <p:spPr>
            <a:xfrm>
              <a:off x="2788720" y="3588396"/>
              <a:ext cx="59062" cy="93876"/>
            </a:xfrm>
            <a:custGeom>
              <a:avLst/>
              <a:gdLst/>
              <a:ahLst/>
              <a:cxnLst/>
              <a:rect l="l" t="t" r="r" b="b"/>
              <a:pathLst>
                <a:path w="2253" h="3581" extrusionOk="0">
                  <a:moveTo>
                    <a:pt x="1" y="1"/>
                  </a:moveTo>
                  <a:lnTo>
                    <a:pt x="1" y="3364"/>
                  </a:lnTo>
                  <a:cubicBezTo>
                    <a:pt x="1" y="3480"/>
                    <a:pt x="102" y="3581"/>
                    <a:pt x="232" y="3581"/>
                  </a:cubicBezTo>
                  <a:lnTo>
                    <a:pt x="1127" y="3581"/>
                  </a:lnTo>
                  <a:cubicBezTo>
                    <a:pt x="1228" y="3581"/>
                    <a:pt x="1315" y="3509"/>
                    <a:pt x="1343" y="3422"/>
                  </a:cubicBezTo>
                  <a:lnTo>
                    <a:pt x="2253" y="1"/>
                  </a:lnTo>
                  <a:close/>
                </a:path>
              </a:pathLst>
            </a:custGeom>
            <a:solidFill>
              <a:srgbClr val="7A8F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" name="Google Shape;15812;p85"/>
            <p:cNvSpPr/>
            <p:nvPr/>
          </p:nvSpPr>
          <p:spPr>
            <a:xfrm>
              <a:off x="3091844" y="3529753"/>
              <a:ext cx="33345" cy="11744"/>
            </a:xfrm>
            <a:custGeom>
              <a:avLst/>
              <a:gdLst/>
              <a:ahLst/>
              <a:cxnLst/>
              <a:rect l="l" t="t" r="r" b="b"/>
              <a:pathLst>
                <a:path w="1272" h="448" extrusionOk="0">
                  <a:moveTo>
                    <a:pt x="304" y="0"/>
                  </a:moveTo>
                  <a:cubicBezTo>
                    <a:pt x="1" y="0"/>
                    <a:pt x="1" y="448"/>
                    <a:pt x="304" y="448"/>
                  </a:cubicBezTo>
                  <a:lnTo>
                    <a:pt x="982" y="448"/>
                  </a:lnTo>
                  <a:cubicBezTo>
                    <a:pt x="1271" y="448"/>
                    <a:pt x="1271" y="0"/>
                    <a:pt x="982" y="0"/>
                  </a:cubicBezTo>
                  <a:close/>
                </a:path>
              </a:pathLst>
            </a:custGeom>
            <a:solidFill>
              <a:srgbClr val="9DAC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" name="Google Shape;15813;p85"/>
            <p:cNvSpPr/>
            <p:nvPr/>
          </p:nvSpPr>
          <p:spPr>
            <a:xfrm>
              <a:off x="3069535" y="3463140"/>
              <a:ext cx="28574" cy="24249"/>
            </a:xfrm>
            <a:custGeom>
              <a:avLst/>
              <a:gdLst/>
              <a:ahLst/>
              <a:cxnLst/>
              <a:rect l="l" t="t" r="r" b="b"/>
              <a:pathLst>
                <a:path w="1090" h="925" extrusionOk="0">
                  <a:moveTo>
                    <a:pt x="768" y="0"/>
                  </a:moveTo>
                  <a:cubicBezTo>
                    <a:pt x="714" y="0"/>
                    <a:pt x="657" y="22"/>
                    <a:pt x="606" y="73"/>
                  </a:cubicBezTo>
                  <a:lnTo>
                    <a:pt x="144" y="549"/>
                  </a:lnTo>
                  <a:cubicBezTo>
                    <a:pt x="0" y="679"/>
                    <a:pt x="101" y="925"/>
                    <a:pt x="303" y="925"/>
                  </a:cubicBezTo>
                  <a:cubicBezTo>
                    <a:pt x="361" y="925"/>
                    <a:pt x="419" y="910"/>
                    <a:pt x="462" y="867"/>
                  </a:cubicBezTo>
                  <a:lnTo>
                    <a:pt x="924" y="390"/>
                  </a:lnTo>
                  <a:cubicBezTo>
                    <a:pt x="1089" y="225"/>
                    <a:pt x="943" y="0"/>
                    <a:pt x="768" y="0"/>
                  </a:cubicBezTo>
                  <a:close/>
                </a:path>
              </a:pathLst>
            </a:custGeom>
            <a:solidFill>
              <a:srgbClr val="9DAC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" name="Google Shape;15814;p85"/>
            <p:cNvSpPr/>
            <p:nvPr/>
          </p:nvSpPr>
          <p:spPr>
            <a:xfrm>
              <a:off x="3068958" y="3583467"/>
              <a:ext cx="28601" cy="24249"/>
            </a:xfrm>
            <a:custGeom>
              <a:avLst/>
              <a:gdLst/>
              <a:ahLst/>
              <a:cxnLst/>
              <a:rect l="l" t="t" r="r" b="b"/>
              <a:pathLst>
                <a:path w="1091" h="925" extrusionOk="0">
                  <a:moveTo>
                    <a:pt x="322" y="1"/>
                  </a:moveTo>
                  <a:cubicBezTo>
                    <a:pt x="147" y="1"/>
                    <a:pt x="1" y="225"/>
                    <a:pt x="166" y="391"/>
                  </a:cubicBezTo>
                  <a:lnTo>
                    <a:pt x="643" y="867"/>
                  </a:lnTo>
                  <a:cubicBezTo>
                    <a:pt x="686" y="911"/>
                    <a:pt x="744" y="925"/>
                    <a:pt x="802" y="925"/>
                  </a:cubicBezTo>
                  <a:cubicBezTo>
                    <a:pt x="1004" y="925"/>
                    <a:pt x="1090" y="694"/>
                    <a:pt x="960" y="550"/>
                  </a:cubicBezTo>
                  <a:lnTo>
                    <a:pt x="484" y="73"/>
                  </a:lnTo>
                  <a:cubicBezTo>
                    <a:pt x="433" y="22"/>
                    <a:pt x="376" y="1"/>
                    <a:pt x="322" y="1"/>
                  </a:cubicBezTo>
                  <a:close/>
                </a:path>
              </a:pathLst>
            </a:custGeom>
            <a:solidFill>
              <a:srgbClr val="9DAC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38" name="Google Shape;15815;p85"/>
          <p:cNvGrpSpPr/>
          <p:nvPr/>
        </p:nvGrpSpPr>
        <p:grpSpPr>
          <a:xfrm>
            <a:off x="3707751" y="2988879"/>
            <a:ext cx="375792" cy="327373"/>
            <a:chOff x="3696205" y="3371938"/>
            <a:chExt cx="375792" cy="327373"/>
          </a:xfrm>
        </p:grpSpPr>
        <p:sp>
          <p:nvSpPr>
            <p:cNvPr id="939" name="Google Shape;15816;p85"/>
            <p:cNvSpPr/>
            <p:nvPr/>
          </p:nvSpPr>
          <p:spPr>
            <a:xfrm>
              <a:off x="3696205" y="3456718"/>
              <a:ext cx="375792" cy="242594"/>
            </a:xfrm>
            <a:custGeom>
              <a:avLst/>
              <a:gdLst/>
              <a:ahLst/>
              <a:cxnLst/>
              <a:rect l="l" t="t" r="r" b="b"/>
              <a:pathLst>
                <a:path w="14335" h="9254" extrusionOk="0">
                  <a:moveTo>
                    <a:pt x="462" y="0"/>
                  </a:moveTo>
                  <a:cubicBezTo>
                    <a:pt x="202" y="0"/>
                    <a:pt x="0" y="202"/>
                    <a:pt x="0" y="462"/>
                  </a:cubicBezTo>
                  <a:lnTo>
                    <a:pt x="0" y="8791"/>
                  </a:lnTo>
                  <a:cubicBezTo>
                    <a:pt x="0" y="9037"/>
                    <a:pt x="202" y="9253"/>
                    <a:pt x="462" y="9253"/>
                  </a:cubicBezTo>
                  <a:lnTo>
                    <a:pt x="13873" y="9253"/>
                  </a:lnTo>
                  <a:cubicBezTo>
                    <a:pt x="14118" y="9253"/>
                    <a:pt x="14335" y="9037"/>
                    <a:pt x="14335" y="8791"/>
                  </a:cubicBezTo>
                  <a:lnTo>
                    <a:pt x="14335" y="462"/>
                  </a:lnTo>
                  <a:cubicBezTo>
                    <a:pt x="14335" y="202"/>
                    <a:pt x="14118" y="0"/>
                    <a:pt x="13873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" name="Google Shape;15817;p85"/>
            <p:cNvSpPr/>
            <p:nvPr/>
          </p:nvSpPr>
          <p:spPr>
            <a:xfrm>
              <a:off x="3696205" y="3456718"/>
              <a:ext cx="375792" cy="18193"/>
            </a:xfrm>
            <a:custGeom>
              <a:avLst/>
              <a:gdLst/>
              <a:ahLst/>
              <a:cxnLst/>
              <a:rect l="l" t="t" r="r" b="b"/>
              <a:pathLst>
                <a:path w="14335" h="694" extrusionOk="0">
                  <a:moveTo>
                    <a:pt x="462" y="0"/>
                  </a:moveTo>
                  <a:cubicBezTo>
                    <a:pt x="202" y="0"/>
                    <a:pt x="0" y="202"/>
                    <a:pt x="0" y="462"/>
                  </a:cubicBezTo>
                  <a:lnTo>
                    <a:pt x="0" y="693"/>
                  </a:lnTo>
                  <a:lnTo>
                    <a:pt x="14335" y="693"/>
                  </a:lnTo>
                  <a:lnTo>
                    <a:pt x="14335" y="462"/>
                  </a:lnTo>
                  <a:cubicBezTo>
                    <a:pt x="14335" y="202"/>
                    <a:pt x="14118" y="0"/>
                    <a:pt x="13873" y="0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" name="Google Shape;15818;p85"/>
            <p:cNvSpPr/>
            <p:nvPr/>
          </p:nvSpPr>
          <p:spPr>
            <a:xfrm>
              <a:off x="3732539" y="3505163"/>
              <a:ext cx="121113" cy="157814"/>
            </a:xfrm>
            <a:custGeom>
              <a:avLst/>
              <a:gdLst/>
              <a:ahLst/>
              <a:cxnLst/>
              <a:rect l="l" t="t" r="r" b="b"/>
              <a:pathLst>
                <a:path w="4620" h="6020" extrusionOk="0">
                  <a:moveTo>
                    <a:pt x="231" y="0"/>
                  </a:moveTo>
                  <a:cubicBezTo>
                    <a:pt x="101" y="0"/>
                    <a:pt x="0" y="101"/>
                    <a:pt x="0" y="231"/>
                  </a:cubicBezTo>
                  <a:lnTo>
                    <a:pt x="0" y="5789"/>
                  </a:lnTo>
                  <a:cubicBezTo>
                    <a:pt x="0" y="5904"/>
                    <a:pt x="101" y="6020"/>
                    <a:pt x="231" y="6020"/>
                  </a:cubicBezTo>
                  <a:lnTo>
                    <a:pt x="4388" y="6020"/>
                  </a:lnTo>
                  <a:cubicBezTo>
                    <a:pt x="4518" y="6020"/>
                    <a:pt x="4619" y="5919"/>
                    <a:pt x="4619" y="5789"/>
                  </a:cubicBezTo>
                  <a:lnTo>
                    <a:pt x="4619" y="231"/>
                  </a:lnTo>
                  <a:cubicBezTo>
                    <a:pt x="4619" y="101"/>
                    <a:pt x="4518" y="0"/>
                    <a:pt x="4388" y="0"/>
                  </a:cubicBezTo>
                  <a:close/>
                </a:path>
              </a:pathLst>
            </a:custGeom>
            <a:solidFill>
              <a:srgbClr val="AD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" name="Google Shape;15819;p85"/>
            <p:cNvSpPr/>
            <p:nvPr/>
          </p:nvSpPr>
          <p:spPr>
            <a:xfrm>
              <a:off x="3883904" y="3505163"/>
              <a:ext cx="151759" cy="30278"/>
            </a:xfrm>
            <a:custGeom>
              <a:avLst/>
              <a:gdLst/>
              <a:ahLst/>
              <a:cxnLst/>
              <a:rect l="l" t="t" r="r" b="b"/>
              <a:pathLst>
                <a:path w="5789" h="1155" extrusionOk="0">
                  <a:moveTo>
                    <a:pt x="231" y="0"/>
                  </a:moveTo>
                  <a:cubicBezTo>
                    <a:pt x="101" y="0"/>
                    <a:pt x="0" y="101"/>
                    <a:pt x="0" y="231"/>
                  </a:cubicBezTo>
                  <a:lnTo>
                    <a:pt x="0" y="924"/>
                  </a:lnTo>
                  <a:cubicBezTo>
                    <a:pt x="0" y="1054"/>
                    <a:pt x="101" y="1155"/>
                    <a:pt x="231" y="1155"/>
                  </a:cubicBezTo>
                  <a:lnTo>
                    <a:pt x="5558" y="1155"/>
                  </a:lnTo>
                  <a:cubicBezTo>
                    <a:pt x="5673" y="1155"/>
                    <a:pt x="5789" y="1054"/>
                    <a:pt x="5789" y="924"/>
                  </a:cubicBezTo>
                  <a:lnTo>
                    <a:pt x="5789" y="231"/>
                  </a:lnTo>
                  <a:cubicBezTo>
                    <a:pt x="5789" y="101"/>
                    <a:pt x="5673" y="0"/>
                    <a:pt x="5558" y="0"/>
                  </a:cubicBezTo>
                  <a:close/>
                </a:path>
              </a:pathLst>
            </a:custGeom>
            <a:solidFill>
              <a:srgbClr val="A9BA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" name="Google Shape;15820;p85"/>
            <p:cNvSpPr/>
            <p:nvPr/>
          </p:nvSpPr>
          <p:spPr>
            <a:xfrm>
              <a:off x="3883904" y="3553582"/>
              <a:ext cx="115451" cy="24249"/>
            </a:xfrm>
            <a:custGeom>
              <a:avLst/>
              <a:gdLst/>
              <a:ahLst/>
              <a:cxnLst/>
              <a:rect l="l" t="t" r="r" b="b"/>
              <a:pathLst>
                <a:path w="4404" h="925" extrusionOk="0">
                  <a:moveTo>
                    <a:pt x="231" y="1"/>
                  </a:moveTo>
                  <a:cubicBezTo>
                    <a:pt x="101" y="1"/>
                    <a:pt x="0" y="102"/>
                    <a:pt x="0" y="232"/>
                  </a:cubicBezTo>
                  <a:lnTo>
                    <a:pt x="0" y="694"/>
                  </a:lnTo>
                  <a:cubicBezTo>
                    <a:pt x="0" y="824"/>
                    <a:pt x="101" y="925"/>
                    <a:pt x="231" y="925"/>
                  </a:cubicBezTo>
                  <a:lnTo>
                    <a:pt x="4172" y="925"/>
                  </a:lnTo>
                  <a:cubicBezTo>
                    <a:pt x="4288" y="925"/>
                    <a:pt x="4403" y="824"/>
                    <a:pt x="4403" y="694"/>
                  </a:cubicBezTo>
                  <a:lnTo>
                    <a:pt x="4403" y="232"/>
                  </a:lnTo>
                  <a:cubicBezTo>
                    <a:pt x="4403" y="102"/>
                    <a:pt x="4288" y="1"/>
                    <a:pt x="4172" y="1"/>
                  </a:cubicBezTo>
                  <a:close/>
                </a:path>
              </a:pathLst>
            </a:custGeom>
            <a:solidFill>
              <a:srgbClr val="8C9E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" name="Google Shape;15821;p85"/>
            <p:cNvSpPr/>
            <p:nvPr/>
          </p:nvSpPr>
          <p:spPr>
            <a:xfrm>
              <a:off x="3882017" y="3595972"/>
              <a:ext cx="76836" cy="12138"/>
            </a:xfrm>
            <a:custGeom>
              <a:avLst/>
              <a:gdLst/>
              <a:ahLst/>
              <a:cxnLst/>
              <a:rect l="l" t="t" r="r" b="b"/>
              <a:pathLst>
                <a:path w="2931" h="463" extrusionOk="0">
                  <a:moveTo>
                    <a:pt x="303" y="0"/>
                  </a:moveTo>
                  <a:cubicBezTo>
                    <a:pt x="0" y="0"/>
                    <a:pt x="0" y="462"/>
                    <a:pt x="303" y="462"/>
                  </a:cubicBezTo>
                  <a:lnTo>
                    <a:pt x="2613" y="462"/>
                  </a:lnTo>
                  <a:cubicBezTo>
                    <a:pt x="2930" y="462"/>
                    <a:pt x="2930" y="0"/>
                    <a:pt x="2613" y="0"/>
                  </a:cubicBez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" name="Google Shape;15822;p85"/>
            <p:cNvSpPr/>
            <p:nvPr/>
          </p:nvSpPr>
          <p:spPr>
            <a:xfrm>
              <a:off x="3966770" y="3595972"/>
              <a:ext cx="40528" cy="12138"/>
            </a:xfrm>
            <a:custGeom>
              <a:avLst/>
              <a:gdLst/>
              <a:ahLst/>
              <a:cxnLst/>
              <a:rect l="l" t="t" r="r" b="b"/>
              <a:pathLst>
                <a:path w="1546" h="463" extrusionOk="0">
                  <a:moveTo>
                    <a:pt x="318" y="0"/>
                  </a:moveTo>
                  <a:cubicBezTo>
                    <a:pt x="1" y="0"/>
                    <a:pt x="1" y="462"/>
                    <a:pt x="318" y="462"/>
                  </a:cubicBezTo>
                  <a:lnTo>
                    <a:pt x="1242" y="462"/>
                  </a:lnTo>
                  <a:cubicBezTo>
                    <a:pt x="1545" y="462"/>
                    <a:pt x="1545" y="0"/>
                    <a:pt x="1242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" name="Google Shape;15823;p85"/>
            <p:cNvSpPr/>
            <p:nvPr/>
          </p:nvSpPr>
          <p:spPr>
            <a:xfrm>
              <a:off x="3882017" y="3632306"/>
              <a:ext cx="28391" cy="12138"/>
            </a:xfrm>
            <a:custGeom>
              <a:avLst/>
              <a:gdLst/>
              <a:ahLst/>
              <a:cxnLst/>
              <a:rect l="l" t="t" r="r" b="b"/>
              <a:pathLst>
                <a:path w="1083" h="463" extrusionOk="0">
                  <a:moveTo>
                    <a:pt x="303" y="0"/>
                  </a:moveTo>
                  <a:cubicBezTo>
                    <a:pt x="0" y="0"/>
                    <a:pt x="0" y="462"/>
                    <a:pt x="303" y="462"/>
                  </a:cubicBezTo>
                  <a:lnTo>
                    <a:pt x="765" y="462"/>
                  </a:lnTo>
                  <a:cubicBezTo>
                    <a:pt x="1083" y="462"/>
                    <a:pt x="1083" y="0"/>
                    <a:pt x="765" y="0"/>
                  </a:cubicBez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" name="Google Shape;15824;p85"/>
            <p:cNvSpPr/>
            <p:nvPr/>
          </p:nvSpPr>
          <p:spPr>
            <a:xfrm>
              <a:off x="3918324" y="3632306"/>
              <a:ext cx="64751" cy="12138"/>
            </a:xfrm>
            <a:custGeom>
              <a:avLst/>
              <a:gdLst/>
              <a:ahLst/>
              <a:cxnLst/>
              <a:rect l="l" t="t" r="r" b="b"/>
              <a:pathLst>
                <a:path w="2470" h="463" extrusionOk="0">
                  <a:moveTo>
                    <a:pt x="304" y="0"/>
                  </a:moveTo>
                  <a:cubicBezTo>
                    <a:pt x="1" y="0"/>
                    <a:pt x="1" y="462"/>
                    <a:pt x="304" y="462"/>
                  </a:cubicBezTo>
                  <a:lnTo>
                    <a:pt x="2166" y="462"/>
                  </a:lnTo>
                  <a:cubicBezTo>
                    <a:pt x="2469" y="462"/>
                    <a:pt x="2469" y="0"/>
                    <a:pt x="2166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" name="Google Shape;15825;p85"/>
            <p:cNvSpPr/>
            <p:nvPr/>
          </p:nvSpPr>
          <p:spPr>
            <a:xfrm>
              <a:off x="3882017" y="3656895"/>
              <a:ext cx="28391" cy="12138"/>
            </a:xfrm>
            <a:custGeom>
              <a:avLst/>
              <a:gdLst/>
              <a:ahLst/>
              <a:cxnLst/>
              <a:rect l="l" t="t" r="r" b="b"/>
              <a:pathLst>
                <a:path w="1083" h="463" extrusionOk="0">
                  <a:moveTo>
                    <a:pt x="303" y="1"/>
                  </a:moveTo>
                  <a:cubicBezTo>
                    <a:pt x="0" y="1"/>
                    <a:pt x="0" y="463"/>
                    <a:pt x="303" y="463"/>
                  </a:cubicBezTo>
                  <a:lnTo>
                    <a:pt x="765" y="463"/>
                  </a:lnTo>
                  <a:cubicBezTo>
                    <a:pt x="1083" y="463"/>
                    <a:pt x="1083" y="1"/>
                    <a:pt x="765" y="1"/>
                  </a:cubicBez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" name="Google Shape;15826;p85"/>
            <p:cNvSpPr/>
            <p:nvPr/>
          </p:nvSpPr>
          <p:spPr>
            <a:xfrm>
              <a:off x="3918324" y="3656895"/>
              <a:ext cx="64751" cy="12138"/>
            </a:xfrm>
            <a:custGeom>
              <a:avLst/>
              <a:gdLst/>
              <a:ahLst/>
              <a:cxnLst/>
              <a:rect l="l" t="t" r="r" b="b"/>
              <a:pathLst>
                <a:path w="2470" h="463" extrusionOk="0">
                  <a:moveTo>
                    <a:pt x="304" y="1"/>
                  </a:moveTo>
                  <a:cubicBezTo>
                    <a:pt x="1" y="1"/>
                    <a:pt x="1" y="463"/>
                    <a:pt x="304" y="463"/>
                  </a:cubicBezTo>
                  <a:lnTo>
                    <a:pt x="2166" y="463"/>
                  </a:lnTo>
                  <a:cubicBezTo>
                    <a:pt x="2469" y="463"/>
                    <a:pt x="2469" y="1"/>
                    <a:pt x="2166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" name="Google Shape;15827;p85"/>
            <p:cNvSpPr/>
            <p:nvPr/>
          </p:nvSpPr>
          <p:spPr>
            <a:xfrm>
              <a:off x="3853993" y="3371938"/>
              <a:ext cx="59823" cy="109028"/>
            </a:xfrm>
            <a:custGeom>
              <a:avLst/>
              <a:gdLst/>
              <a:ahLst/>
              <a:cxnLst/>
              <a:rect l="l" t="t" r="r" b="b"/>
              <a:pathLst>
                <a:path w="2282" h="4159" extrusionOk="0">
                  <a:moveTo>
                    <a:pt x="246" y="1"/>
                  </a:moveTo>
                  <a:cubicBezTo>
                    <a:pt x="116" y="1"/>
                    <a:pt x="1" y="116"/>
                    <a:pt x="15" y="261"/>
                  </a:cubicBezTo>
                  <a:lnTo>
                    <a:pt x="434" y="3956"/>
                  </a:lnTo>
                  <a:cubicBezTo>
                    <a:pt x="448" y="4072"/>
                    <a:pt x="535" y="4158"/>
                    <a:pt x="665" y="4158"/>
                  </a:cubicBezTo>
                  <a:lnTo>
                    <a:pt x="1632" y="4158"/>
                  </a:lnTo>
                  <a:cubicBezTo>
                    <a:pt x="1748" y="4158"/>
                    <a:pt x="1849" y="4072"/>
                    <a:pt x="1863" y="3956"/>
                  </a:cubicBezTo>
                  <a:lnTo>
                    <a:pt x="2267" y="261"/>
                  </a:lnTo>
                  <a:cubicBezTo>
                    <a:pt x="2282" y="116"/>
                    <a:pt x="2181" y="1"/>
                    <a:pt x="2051" y="1"/>
                  </a:cubicBez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" name="Google Shape;15828;p85"/>
            <p:cNvSpPr/>
            <p:nvPr/>
          </p:nvSpPr>
          <p:spPr>
            <a:xfrm>
              <a:off x="3756735" y="3583860"/>
              <a:ext cx="72694" cy="78750"/>
            </a:xfrm>
            <a:custGeom>
              <a:avLst/>
              <a:gdLst/>
              <a:ahLst/>
              <a:cxnLst/>
              <a:rect l="l" t="t" r="r" b="b"/>
              <a:pathLst>
                <a:path w="2773" h="3004" extrusionOk="0">
                  <a:moveTo>
                    <a:pt x="925" y="1"/>
                  </a:moveTo>
                  <a:lnTo>
                    <a:pt x="925" y="462"/>
                  </a:lnTo>
                  <a:cubicBezTo>
                    <a:pt x="925" y="549"/>
                    <a:pt x="881" y="636"/>
                    <a:pt x="795" y="679"/>
                  </a:cubicBezTo>
                  <a:lnTo>
                    <a:pt x="261" y="939"/>
                  </a:lnTo>
                  <a:cubicBezTo>
                    <a:pt x="102" y="1025"/>
                    <a:pt x="1" y="1184"/>
                    <a:pt x="1" y="1357"/>
                  </a:cubicBezTo>
                  <a:lnTo>
                    <a:pt x="1" y="3003"/>
                  </a:lnTo>
                  <a:lnTo>
                    <a:pt x="2773" y="3003"/>
                  </a:lnTo>
                  <a:lnTo>
                    <a:pt x="2773" y="1357"/>
                  </a:lnTo>
                  <a:cubicBezTo>
                    <a:pt x="2773" y="1184"/>
                    <a:pt x="2671" y="1025"/>
                    <a:pt x="2527" y="939"/>
                  </a:cubicBezTo>
                  <a:lnTo>
                    <a:pt x="1979" y="679"/>
                  </a:lnTo>
                  <a:cubicBezTo>
                    <a:pt x="1906" y="636"/>
                    <a:pt x="1849" y="549"/>
                    <a:pt x="1849" y="462"/>
                  </a:cubicBezTo>
                  <a:lnTo>
                    <a:pt x="1849" y="1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" name="Google Shape;15829;p85"/>
            <p:cNvSpPr/>
            <p:nvPr/>
          </p:nvSpPr>
          <p:spPr>
            <a:xfrm>
              <a:off x="3779831" y="3583860"/>
              <a:ext cx="26503" cy="18193"/>
            </a:xfrm>
            <a:custGeom>
              <a:avLst/>
              <a:gdLst/>
              <a:ahLst/>
              <a:cxnLst/>
              <a:rect l="l" t="t" r="r" b="b"/>
              <a:pathLst>
                <a:path w="1011" h="694" extrusionOk="0">
                  <a:moveTo>
                    <a:pt x="44" y="1"/>
                  </a:moveTo>
                  <a:lnTo>
                    <a:pt x="44" y="462"/>
                  </a:lnTo>
                  <a:cubicBezTo>
                    <a:pt x="44" y="520"/>
                    <a:pt x="29" y="564"/>
                    <a:pt x="0" y="607"/>
                  </a:cubicBezTo>
                  <a:cubicBezTo>
                    <a:pt x="159" y="665"/>
                    <a:pt x="332" y="693"/>
                    <a:pt x="506" y="693"/>
                  </a:cubicBezTo>
                  <a:cubicBezTo>
                    <a:pt x="679" y="693"/>
                    <a:pt x="852" y="665"/>
                    <a:pt x="1011" y="607"/>
                  </a:cubicBezTo>
                  <a:cubicBezTo>
                    <a:pt x="982" y="564"/>
                    <a:pt x="968" y="520"/>
                    <a:pt x="968" y="462"/>
                  </a:cubicBezTo>
                  <a:lnTo>
                    <a:pt x="968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" name="Google Shape;15830;p85"/>
            <p:cNvSpPr/>
            <p:nvPr/>
          </p:nvSpPr>
          <p:spPr>
            <a:xfrm>
              <a:off x="3756735" y="3603155"/>
              <a:ext cx="72694" cy="59456"/>
            </a:xfrm>
            <a:custGeom>
              <a:avLst/>
              <a:gdLst/>
              <a:ahLst/>
              <a:cxnLst/>
              <a:rect l="l" t="t" r="r" b="b"/>
              <a:pathLst>
                <a:path w="2773" h="2268" extrusionOk="0">
                  <a:moveTo>
                    <a:pt x="679" y="1"/>
                  </a:moveTo>
                  <a:lnTo>
                    <a:pt x="261" y="203"/>
                  </a:lnTo>
                  <a:cubicBezTo>
                    <a:pt x="102" y="289"/>
                    <a:pt x="1" y="448"/>
                    <a:pt x="1" y="621"/>
                  </a:cubicBezTo>
                  <a:lnTo>
                    <a:pt x="1" y="2267"/>
                  </a:lnTo>
                  <a:lnTo>
                    <a:pt x="2773" y="2267"/>
                  </a:lnTo>
                  <a:lnTo>
                    <a:pt x="2773" y="621"/>
                  </a:lnTo>
                  <a:cubicBezTo>
                    <a:pt x="2773" y="448"/>
                    <a:pt x="2671" y="289"/>
                    <a:pt x="2527" y="203"/>
                  </a:cubicBezTo>
                  <a:lnTo>
                    <a:pt x="2094" y="1"/>
                  </a:lnTo>
                  <a:cubicBezTo>
                    <a:pt x="1914" y="225"/>
                    <a:pt x="1650" y="336"/>
                    <a:pt x="1387" y="336"/>
                  </a:cubicBezTo>
                  <a:cubicBezTo>
                    <a:pt x="1123" y="336"/>
                    <a:pt x="860" y="225"/>
                    <a:pt x="679" y="1"/>
                  </a:cubicBez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" name="Google Shape;15831;p85"/>
            <p:cNvSpPr/>
            <p:nvPr/>
          </p:nvSpPr>
          <p:spPr>
            <a:xfrm>
              <a:off x="3756735" y="3614139"/>
              <a:ext cx="18193" cy="48839"/>
            </a:xfrm>
            <a:custGeom>
              <a:avLst/>
              <a:gdLst/>
              <a:ahLst/>
              <a:cxnLst/>
              <a:rect l="l" t="t" r="r" b="b"/>
              <a:pathLst>
                <a:path w="694" h="1863" extrusionOk="0">
                  <a:moveTo>
                    <a:pt x="59" y="0"/>
                  </a:moveTo>
                  <a:cubicBezTo>
                    <a:pt x="30" y="58"/>
                    <a:pt x="1" y="130"/>
                    <a:pt x="1" y="217"/>
                  </a:cubicBezTo>
                  <a:lnTo>
                    <a:pt x="1" y="1863"/>
                  </a:lnTo>
                  <a:lnTo>
                    <a:pt x="694" y="1863"/>
                  </a:lnTo>
                  <a:lnTo>
                    <a:pt x="694" y="708"/>
                  </a:lnTo>
                  <a:lnTo>
                    <a:pt x="694" y="693"/>
                  </a:lnTo>
                  <a:cubicBezTo>
                    <a:pt x="694" y="563"/>
                    <a:pt x="622" y="419"/>
                    <a:pt x="521" y="332"/>
                  </a:cubicBezTo>
                  <a:lnTo>
                    <a:pt x="59" y="0"/>
                  </a:ln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" name="Google Shape;15832;p85"/>
            <p:cNvSpPr/>
            <p:nvPr/>
          </p:nvSpPr>
          <p:spPr>
            <a:xfrm>
              <a:off x="3811236" y="3614139"/>
              <a:ext cx="18193" cy="48839"/>
            </a:xfrm>
            <a:custGeom>
              <a:avLst/>
              <a:gdLst/>
              <a:ahLst/>
              <a:cxnLst/>
              <a:rect l="l" t="t" r="r" b="b"/>
              <a:pathLst>
                <a:path w="694" h="1863" extrusionOk="0">
                  <a:moveTo>
                    <a:pt x="636" y="0"/>
                  </a:moveTo>
                  <a:lnTo>
                    <a:pt x="188" y="332"/>
                  </a:lnTo>
                  <a:cubicBezTo>
                    <a:pt x="73" y="419"/>
                    <a:pt x="1" y="563"/>
                    <a:pt x="1" y="693"/>
                  </a:cubicBezTo>
                  <a:lnTo>
                    <a:pt x="1" y="708"/>
                  </a:lnTo>
                  <a:lnTo>
                    <a:pt x="1" y="1863"/>
                  </a:lnTo>
                  <a:lnTo>
                    <a:pt x="694" y="1863"/>
                  </a:lnTo>
                  <a:lnTo>
                    <a:pt x="694" y="217"/>
                  </a:lnTo>
                  <a:cubicBezTo>
                    <a:pt x="694" y="130"/>
                    <a:pt x="665" y="58"/>
                    <a:pt x="636" y="0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" name="Google Shape;15833;p85"/>
            <p:cNvSpPr/>
            <p:nvPr/>
          </p:nvSpPr>
          <p:spPr>
            <a:xfrm>
              <a:off x="3768847" y="3535415"/>
              <a:ext cx="48472" cy="54527"/>
            </a:xfrm>
            <a:custGeom>
              <a:avLst/>
              <a:gdLst/>
              <a:ahLst/>
              <a:cxnLst/>
              <a:rect l="l" t="t" r="r" b="b"/>
              <a:pathLst>
                <a:path w="1849" h="2080" extrusionOk="0">
                  <a:moveTo>
                    <a:pt x="694" y="1"/>
                  </a:moveTo>
                  <a:cubicBezTo>
                    <a:pt x="318" y="1"/>
                    <a:pt x="1" y="318"/>
                    <a:pt x="1" y="694"/>
                  </a:cubicBezTo>
                  <a:lnTo>
                    <a:pt x="1" y="1156"/>
                  </a:lnTo>
                  <a:cubicBezTo>
                    <a:pt x="1" y="1675"/>
                    <a:pt x="419" y="2080"/>
                    <a:pt x="925" y="2080"/>
                  </a:cubicBezTo>
                  <a:cubicBezTo>
                    <a:pt x="1430" y="2080"/>
                    <a:pt x="1849" y="1675"/>
                    <a:pt x="1849" y="1156"/>
                  </a:cubicBezTo>
                  <a:lnTo>
                    <a:pt x="1849" y="694"/>
                  </a:lnTo>
                  <a:cubicBezTo>
                    <a:pt x="1849" y="318"/>
                    <a:pt x="1545" y="1"/>
                    <a:pt x="1156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" name="Google Shape;15834;p85"/>
            <p:cNvSpPr/>
            <p:nvPr/>
          </p:nvSpPr>
          <p:spPr>
            <a:xfrm>
              <a:off x="3768847" y="3535415"/>
              <a:ext cx="33345" cy="54632"/>
            </a:xfrm>
            <a:custGeom>
              <a:avLst/>
              <a:gdLst/>
              <a:ahLst/>
              <a:cxnLst/>
              <a:rect l="l" t="t" r="r" b="b"/>
              <a:pathLst>
                <a:path w="1272" h="2084" extrusionOk="0">
                  <a:moveTo>
                    <a:pt x="694" y="1"/>
                  </a:moveTo>
                  <a:cubicBezTo>
                    <a:pt x="304" y="1"/>
                    <a:pt x="1" y="318"/>
                    <a:pt x="1" y="694"/>
                  </a:cubicBezTo>
                  <a:lnTo>
                    <a:pt x="1" y="1156"/>
                  </a:lnTo>
                  <a:cubicBezTo>
                    <a:pt x="1" y="1687"/>
                    <a:pt x="436" y="2083"/>
                    <a:pt x="926" y="2083"/>
                  </a:cubicBezTo>
                  <a:cubicBezTo>
                    <a:pt x="1035" y="2083"/>
                    <a:pt x="1146" y="2064"/>
                    <a:pt x="1257" y="2022"/>
                  </a:cubicBezTo>
                  <a:cubicBezTo>
                    <a:pt x="910" y="1877"/>
                    <a:pt x="679" y="1531"/>
                    <a:pt x="694" y="1156"/>
                  </a:cubicBezTo>
                  <a:lnTo>
                    <a:pt x="694" y="694"/>
                  </a:lnTo>
                  <a:cubicBezTo>
                    <a:pt x="694" y="362"/>
                    <a:pt x="925" y="73"/>
                    <a:pt x="1271" y="15"/>
                  </a:cubicBezTo>
                  <a:cubicBezTo>
                    <a:pt x="1228" y="15"/>
                    <a:pt x="1185" y="1"/>
                    <a:pt x="1156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" name="Google Shape;15835;p85"/>
            <p:cNvSpPr/>
            <p:nvPr/>
          </p:nvSpPr>
          <p:spPr>
            <a:xfrm>
              <a:off x="3768847" y="3535415"/>
              <a:ext cx="48472" cy="24301"/>
            </a:xfrm>
            <a:custGeom>
              <a:avLst/>
              <a:gdLst/>
              <a:ahLst/>
              <a:cxnLst/>
              <a:rect l="l" t="t" r="r" b="b"/>
              <a:pathLst>
                <a:path w="1849" h="927" extrusionOk="0">
                  <a:moveTo>
                    <a:pt x="694" y="1"/>
                  </a:moveTo>
                  <a:cubicBezTo>
                    <a:pt x="304" y="1"/>
                    <a:pt x="1" y="318"/>
                    <a:pt x="1" y="694"/>
                  </a:cubicBezTo>
                  <a:cubicBezTo>
                    <a:pt x="557" y="853"/>
                    <a:pt x="1125" y="926"/>
                    <a:pt x="1694" y="926"/>
                  </a:cubicBezTo>
                  <a:cubicBezTo>
                    <a:pt x="1746" y="926"/>
                    <a:pt x="1797" y="926"/>
                    <a:pt x="1849" y="925"/>
                  </a:cubicBezTo>
                  <a:lnTo>
                    <a:pt x="1849" y="694"/>
                  </a:lnTo>
                  <a:cubicBezTo>
                    <a:pt x="1849" y="318"/>
                    <a:pt x="1545" y="1"/>
                    <a:pt x="1156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" name="Google Shape;15836;p85"/>
            <p:cNvSpPr/>
            <p:nvPr/>
          </p:nvSpPr>
          <p:spPr>
            <a:xfrm>
              <a:off x="3768847" y="3535415"/>
              <a:ext cx="33345" cy="22361"/>
            </a:xfrm>
            <a:custGeom>
              <a:avLst/>
              <a:gdLst/>
              <a:ahLst/>
              <a:cxnLst/>
              <a:rect l="l" t="t" r="r" b="b"/>
              <a:pathLst>
                <a:path w="1272" h="853" extrusionOk="0">
                  <a:moveTo>
                    <a:pt x="694" y="1"/>
                  </a:moveTo>
                  <a:cubicBezTo>
                    <a:pt x="304" y="1"/>
                    <a:pt x="1" y="318"/>
                    <a:pt x="1" y="694"/>
                  </a:cubicBezTo>
                  <a:cubicBezTo>
                    <a:pt x="217" y="766"/>
                    <a:pt x="448" y="809"/>
                    <a:pt x="694" y="853"/>
                  </a:cubicBezTo>
                  <a:lnTo>
                    <a:pt x="694" y="694"/>
                  </a:lnTo>
                  <a:cubicBezTo>
                    <a:pt x="694" y="362"/>
                    <a:pt x="925" y="73"/>
                    <a:pt x="1271" y="15"/>
                  </a:cubicBezTo>
                  <a:cubicBezTo>
                    <a:pt x="1228" y="15"/>
                    <a:pt x="1185" y="1"/>
                    <a:pt x="1156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" name="Google Shape;15837;p85"/>
            <p:cNvSpPr/>
            <p:nvPr/>
          </p:nvSpPr>
          <p:spPr>
            <a:xfrm>
              <a:off x="3871793" y="3451029"/>
              <a:ext cx="24249" cy="12138"/>
            </a:xfrm>
            <a:custGeom>
              <a:avLst/>
              <a:gdLst/>
              <a:ahLst/>
              <a:cxnLst/>
              <a:rect l="l" t="t" r="r" b="b"/>
              <a:pathLst>
                <a:path w="925" h="463" extrusionOk="0">
                  <a:moveTo>
                    <a:pt x="231" y="1"/>
                  </a:moveTo>
                  <a:cubicBezTo>
                    <a:pt x="101" y="1"/>
                    <a:pt x="0" y="102"/>
                    <a:pt x="0" y="232"/>
                  </a:cubicBezTo>
                  <a:cubicBezTo>
                    <a:pt x="0" y="347"/>
                    <a:pt x="101" y="463"/>
                    <a:pt x="231" y="463"/>
                  </a:cubicBezTo>
                  <a:lnTo>
                    <a:pt x="693" y="463"/>
                  </a:lnTo>
                  <a:cubicBezTo>
                    <a:pt x="823" y="463"/>
                    <a:pt x="924" y="347"/>
                    <a:pt x="924" y="232"/>
                  </a:cubicBezTo>
                  <a:cubicBezTo>
                    <a:pt x="924" y="102"/>
                    <a:pt x="823" y="1"/>
                    <a:pt x="693" y="1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" name="Google Shape;15838;p85"/>
            <p:cNvSpPr/>
            <p:nvPr/>
          </p:nvSpPr>
          <p:spPr>
            <a:xfrm>
              <a:off x="3854386" y="3371938"/>
              <a:ext cx="59429" cy="12138"/>
            </a:xfrm>
            <a:custGeom>
              <a:avLst/>
              <a:gdLst/>
              <a:ahLst/>
              <a:cxnLst/>
              <a:rect l="l" t="t" r="r" b="b"/>
              <a:pathLst>
                <a:path w="2267" h="463" extrusionOk="0">
                  <a:moveTo>
                    <a:pt x="231" y="1"/>
                  </a:moveTo>
                  <a:cubicBezTo>
                    <a:pt x="101" y="1"/>
                    <a:pt x="0" y="102"/>
                    <a:pt x="0" y="232"/>
                  </a:cubicBezTo>
                  <a:cubicBezTo>
                    <a:pt x="0" y="362"/>
                    <a:pt x="101" y="463"/>
                    <a:pt x="231" y="463"/>
                  </a:cubicBezTo>
                  <a:lnTo>
                    <a:pt x="2021" y="463"/>
                  </a:lnTo>
                  <a:cubicBezTo>
                    <a:pt x="2151" y="463"/>
                    <a:pt x="2267" y="362"/>
                    <a:pt x="2252" y="232"/>
                  </a:cubicBezTo>
                  <a:cubicBezTo>
                    <a:pt x="2252" y="102"/>
                    <a:pt x="2151" y="1"/>
                    <a:pt x="2021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62" name="Google Shape;15839;p85"/>
          <p:cNvGrpSpPr/>
          <p:nvPr/>
        </p:nvGrpSpPr>
        <p:grpSpPr>
          <a:xfrm>
            <a:off x="6578870" y="2053790"/>
            <a:ext cx="366722" cy="342892"/>
            <a:chOff x="6567324" y="2436849"/>
            <a:chExt cx="366722" cy="342892"/>
          </a:xfrm>
        </p:grpSpPr>
        <p:sp>
          <p:nvSpPr>
            <p:cNvPr id="963" name="Google Shape;15840;p85"/>
            <p:cNvSpPr/>
            <p:nvPr/>
          </p:nvSpPr>
          <p:spPr>
            <a:xfrm>
              <a:off x="6567324" y="2508390"/>
              <a:ext cx="366722" cy="271351"/>
            </a:xfrm>
            <a:custGeom>
              <a:avLst/>
              <a:gdLst/>
              <a:ahLst/>
              <a:cxnLst/>
              <a:rect l="l" t="t" r="r" b="b"/>
              <a:pathLst>
                <a:path w="13989" h="10351" extrusionOk="0">
                  <a:moveTo>
                    <a:pt x="1054" y="0"/>
                  </a:moveTo>
                  <a:cubicBezTo>
                    <a:pt x="476" y="0"/>
                    <a:pt x="0" y="477"/>
                    <a:pt x="0" y="1068"/>
                  </a:cubicBezTo>
                  <a:lnTo>
                    <a:pt x="0" y="9297"/>
                  </a:lnTo>
                  <a:cubicBezTo>
                    <a:pt x="0" y="9874"/>
                    <a:pt x="476" y="10350"/>
                    <a:pt x="1054" y="10350"/>
                  </a:cubicBezTo>
                  <a:lnTo>
                    <a:pt x="12934" y="10350"/>
                  </a:lnTo>
                  <a:cubicBezTo>
                    <a:pt x="13512" y="10350"/>
                    <a:pt x="13988" y="9874"/>
                    <a:pt x="13988" y="9297"/>
                  </a:cubicBezTo>
                  <a:lnTo>
                    <a:pt x="13988" y="1068"/>
                  </a:lnTo>
                  <a:cubicBezTo>
                    <a:pt x="13988" y="477"/>
                    <a:pt x="13512" y="0"/>
                    <a:pt x="12934" y="0"/>
                  </a:cubicBezTo>
                  <a:close/>
                </a:path>
              </a:pathLst>
            </a:custGeom>
            <a:solidFill>
              <a:srgbClr val="96AB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" name="Google Shape;15841;p85"/>
            <p:cNvSpPr/>
            <p:nvPr/>
          </p:nvSpPr>
          <p:spPr>
            <a:xfrm>
              <a:off x="6567324" y="2508390"/>
              <a:ext cx="183164" cy="271351"/>
            </a:xfrm>
            <a:custGeom>
              <a:avLst/>
              <a:gdLst/>
              <a:ahLst/>
              <a:cxnLst/>
              <a:rect l="l" t="t" r="r" b="b"/>
              <a:pathLst>
                <a:path w="6987" h="10351" extrusionOk="0">
                  <a:moveTo>
                    <a:pt x="1039" y="0"/>
                  </a:moveTo>
                  <a:cubicBezTo>
                    <a:pt x="462" y="15"/>
                    <a:pt x="0" y="491"/>
                    <a:pt x="0" y="1068"/>
                  </a:cubicBezTo>
                  <a:lnTo>
                    <a:pt x="0" y="9297"/>
                  </a:lnTo>
                  <a:cubicBezTo>
                    <a:pt x="0" y="9874"/>
                    <a:pt x="462" y="10350"/>
                    <a:pt x="1039" y="10350"/>
                  </a:cubicBezTo>
                  <a:lnTo>
                    <a:pt x="6987" y="10350"/>
                  </a:lnTo>
                  <a:lnTo>
                    <a:pt x="6987" y="0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" name="Google Shape;15842;p85"/>
            <p:cNvSpPr/>
            <p:nvPr/>
          </p:nvSpPr>
          <p:spPr>
            <a:xfrm>
              <a:off x="6599097" y="2540163"/>
              <a:ext cx="303150" cy="207780"/>
            </a:xfrm>
            <a:custGeom>
              <a:avLst/>
              <a:gdLst/>
              <a:ahLst/>
              <a:cxnLst/>
              <a:rect l="l" t="t" r="r" b="b"/>
              <a:pathLst>
                <a:path w="11564" h="7926" extrusionOk="0">
                  <a:moveTo>
                    <a:pt x="275" y="1"/>
                  </a:moveTo>
                  <a:cubicBezTo>
                    <a:pt x="131" y="1"/>
                    <a:pt x="1" y="131"/>
                    <a:pt x="1" y="290"/>
                  </a:cubicBezTo>
                  <a:lnTo>
                    <a:pt x="1" y="7652"/>
                  </a:lnTo>
                  <a:cubicBezTo>
                    <a:pt x="1" y="7796"/>
                    <a:pt x="131" y="7926"/>
                    <a:pt x="275" y="7926"/>
                  </a:cubicBezTo>
                  <a:lnTo>
                    <a:pt x="11289" y="7926"/>
                  </a:lnTo>
                  <a:cubicBezTo>
                    <a:pt x="11448" y="7926"/>
                    <a:pt x="11563" y="7796"/>
                    <a:pt x="11563" y="7652"/>
                  </a:cubicBezTo>
                  <a:lnTo>
                    <a:pt x="11563" y="290"/>
                  </a:lnTo>
                  <a:cubicBezTo>
                    <a:pt x="11563" y="131"/>
                    <a:pt x="11448" y="15"/>
                    <a:pt x="11289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" name="Google Shape;15843;p85"/>
            <p:cNvSpPr/>
            <p:nvPr/>
          </p:nvSpPr>
          <p:spPr>
            <a:xfrm>
              <a:off x="6598730" y="2540556"/>
              <a:ext cx="151759" cy="207780"/>
            </a:xfrm>
            <a:custGeom>
              <a:avLst/>
              <a:gdLst/>
              <a:ahLst/>
              <a:cxnLst/>
              <a:rect l="l" t="t" r="r" b="b"/>
              <a:pathLst>
                <a:path w="5789" h="7926" extrusionOk="0">
                  <a:moveTo>
                    <a:pt x="289" y="0"/>
                  </a:moveTo>
                  <a:cubicBezTo>
                    <a:pt x="130" y="0"/>
                    <a:pt x="0" y="130"/>
                    <a:pt x="15" y="275"/>
                  </a:cubicBezTo>
                  <a:lnTo>
                    <a:pt x="15" y="7637"/>
                  </a:lnTo>
                  <a:cubicBezTo>
                    <a:pt x="0" y="7795"/>
                    <a:pt x="130" y="7911"/>
                    <a:pt x="289" y="7925"/>
                  </a:cubicBezTo>
                  <a:lnTo>
                    <a:pt x="5789" y="7925"/>
                  </a:lnTo>
                  <a:lnTo>
                    <a:pt x="5789" y="0"/>
                  </a:ln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" name="Google Shape;15844;p85"/>
            <p:cNvSpPr/>
            <p:nvPr/>
          </p:nvSpPr>
          <p:spPr>
            <a:xfrm>
              <a:off x="6678580" y="2436849"/>
              <a:ext cx="144209" cy="120379"/>
            </a:xfrm>
            <a:custGeom>
              <a:avLst/>
              <a:gdLst/>
              <a:ahLst/>
              <a:cxnLst/>
              <a:rect l="l" t="t" r="r" b="b"/>
              <a:pathLst>
                <a:path w="5501" h="4592" extrusionOk="0">
                  <a:moveTo>
                    <a:pt x="2339" y="1"/>
                  </a:moveTo>
                  <a:cubicBezTo>
                    <a:pt x="1718" y="1"/>
                    <a:pt x="1213" y="506"/>
                    <a:pt x="1213" y="1127"/>
                  </a:cubicBezTo>
                  <a:lnTo>
                    <a:pt x="1213" y="1647"/>
                  </a:lnTo>
                  <a:cubicBezTo>
                    <a:pt x="1213" y="1906"/>
                    <a:pt x="996" y="2123"/>
                    <a:pt x="736" y="2123"/>
                  </a:cubicBezTo>
                  <a:lnTo>
                    <a:pt x="520" y="2123"/>
                  </a:lnTo>
                  <a:cubicBezTo>
                    <a:pt x="231" y="2123"/>
                    <a:pt x="0" y="2354"/>
                    <a:pt x="0" y="2643"/>
                  </a:cubicBezTo>
                  <a:lnTo>
                    <a:pt x="0" y="4072"/>
                  </a:lnTo>
                  <a:cubicBezTo>
                    <a:pt x="0" y="4360"/>
                    <a:pt x="231" y="4591"/>
                    <a:pt x="520" y="4591"/>
                  </a:cubicBezTo>
                  <a:lnTo>
                    <a:pt x="4980" y="4591"/>
                  </a:lnTo>
                  <a:cubicBezTo>
                    <a:pt x="5269" y="4591"/>
                    <a:pt x="5500" y="4360"/>
                    <a:pt x="5500" y="4072"/>
                  </a:cubicBezTo>
                  <a:lnTo>
                    <a:pt x="5500" y="2643"/>
                  </a:lnTo>
                  <a:cubicBezTo>
                    <a:pt x="5500" y="2354"/>
                    <a:pt x="5269" y="2123"/>
                    <a:pt x="4980" y="2123"/>
                  </a:cubicBezTo>
                  <a:lnTo>
                    <a:pt x="4764" y="2123"/>
                  </a:lnTo>
                  <a:cubicBezTo>
                    <a:pt x="4504" y="2123"/>
                    <a:pt x="4287" y="1906"/>
                    <a:pt x="4287" y="1647"/>
                  </a:cubicBezTo>
                  <a:lnTo>
                    <a:pt x="4287" y="1127"/>
                  </a:lnTo>
                  <a:cubicBezTo>
                    <a:pt x="4287" y="506"/>
                    <a:pt x="3782" y="1"/>
                    <a:pt x="3161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" name="Google Shape;15845;p85"/>
            <p:cNvSpPr/>
            <p:nvPr/>
          </p:nvSpPr>
          <p:spPr>
            <a:xfrm>
              <a:off x="6711480" y="2591256"/>
              <a:ext cx="141954" cy="101452"/>
            </a:xfrm>
            <a:custGeom>
              <a:avLst/>
              <a:gdLst/>
              <a:ahLst/>
              <a:cxnLst/>
              <a:rect l="l" t="t" r="r" b="b"/>
              <a:pathLst>
                <a:path w="5415" h="3870" extrusionOk="0">
                  <a:moveTo>
                    <a:pt x="4794" y="1"/>
                  </a:moveTo>
                  <a:lnTo>
                    <a:pt x="4765" y="15"/>
                  </a:lnTo>
                  <a:lnTo>
                    <a:pt x="4173" y="318"/>
                  </a:lnTo>
                  <a:cubicBezTo>
                    <a:pt x="4057" y="376"/>
                    <a:pt x="4000" y="506"/>
                    <a:pt x="4057" y="621"/>
                  </a:cubicBezTo>
                  <a:cubicBezTo>
                    <a:pt x="4098" y="702"/>
                    <a:pt x="4174" y="748"/>
                    <a:pt x="4256" y="748"/>
                  </a:cubicBezTo>
                  <a:cubicBezTo>
                    <a:pt x="4290" y="748"/>
                    <a:pt x="4326" y="740"/>
                    <a:pt x="4361" y="722"/>
                  </a:cubicBezTo>
                  <a:lnTo>
                    <a:pt x="4519" y="650"/>
                  </a:lnTo>
                  <a:lnTo>
                    <a:pt x="4519" y="650"/>
                  </a:lnTo>
                  <a:cubicBezTo>
                    <a:pt x="4231" y="1646"/>
                    <a:pt x="3711" y="2382"/>
                    <a:pt x="2989" y="2844"/>
                  </a:cubicBezTo>
                  <a:cubicBezTo>
                    <a:pt x="2257" y="3316"/>
                    <a:pt x="1238" y="3414"/>
                    <a:pt x="544" y="3414"/>
                  </a:cubicBezTo>
                  <a:cubicBezTo>
                    <a:pt x="430" y="3414"/>
                    <a:pt x="325" y="3411"/>
                    <a:pt x="232" y="3407"/>
                  </a:cubicBezTo>
                  <a:cubicBezTo>
                    <a:pt x="224" y="3406"/>
                    <a:pt x="215" y="3406"/>
                    <a:pt x="207" y="3406"/>
                  </a:cubicBezTo>
                  <a:cubicBezTo>
                    <a:pt x="90" y="3406"/>
                    <a:pt x="1" y="3502"/>
                    <a:pt x="1" y="3624"/>
                  </a:cubicBezTo>
                  <a:cubicBezTo>
                    <a:pt x="1" y="3754"/>
                    <a:pt x="88" y="3855"/>
                    <a:pt x="218" y="3855"/>
                  </a:cubicBezTo>
                  <a:cubicBezTo>
                    <a:pt x="434" y="3855"/>
                    <a:pt x="752" y="3869"/>
                    <a:pt x="896" y="3869"/>
                  </a:cubicBezTo>
                  <a:cubicBezTo>
                    <a:pt x="922" y="3870"/>
                    <a:pt x="947" y="3870"/>
                    <a:pt x="973" y="3870"/>
                  </a:cubicBezTo>
                  <a:cubicBezTo>
                    <a:pt x="1769" y="3870"/>
                    <a:pt x="2549" y="3654"/>
                    <a:pt x="3220" y="3234"/>
                  </a:cubicBezTo>
                  <a:cubicBezTo>
                    <a:pt x="4028" y="2729"/>
                    <a:pt x="4606" y="1921"/>
                    <a:pt x="4938" y="867"/>
                  </a:cubicBezTo>
                  <a:lnTo>
                    <a:pt x="4967" y="924"/>
                  </a:lnTo>
                  <a:cubicBezTo>
                    <a:pt x="5006" y="1012"/>
                    <a:pt x="5084" y="1060"/>
                    <a:pt x="5166" y="1060"/>
                  </a:cubicBezTo>
                  <a:cubicBezTo>
                    <a:pt x="5206" y="1060"/>
                    <a:pt x="5247" y="1049"/>
                    <a:pt x="5284" y="1026"/>
                  </a:cubicBezTo>
                  <a:cubicBezTo>
                    <a:pt x="5385" y="953"/>
                    <a:pt x="5414" y="795"/>
                    <a:pt x="5328" y="693"/>
                  </a:cubicBezTo>
                  <a:lnTo>
                    <a:pt x="5039" y="102"/>
                  </a:lnTo>
                  <a:lnTo>
                    <a:pt x="5025" y="73"/>
                  </a:lnTo>
                  <a:cubicBezTo>
                    <a:pt x="5010" y="58"/>
                    <a:pt x="4996" y="44"/>
                    <a:pt x="4981" y="29"/>
                  </a:cubicBezTo>
                  <a:lnTo>
                    <a:pt x="4952" y="15"/>
                  </a:lnTo>
                  <a:lnTo>
                    <a:pt x="4923" y="1"/>
                  </a:lnTo>
                  <a:close/>
                </a:path>
              </a:pathLst>
            </a:custGeom>
            <a:solidFill>
              <a:srgbClr val="6981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" name="Google Shape;15846;p85"/>
            <p:cNvSpPr/>
            <p:nvPr/>
          </p:nvSpPr>
          <p:spPr>
            <a:xfrm>
              <a:off x="6669117" y="2666178"/>
              <a:ext cx="41656" cy="35652"/>
            </a:xfrm>
            <a:custGeom>
              <a:avLst/>
              <a:gdLst/>
              <a:ahLst/>
              <a:cxnLst/>
              <a:rect l="l" t="t" r="r" b="b"/>
              <a:pathLst>
                <a:path w="1589" h="1360" extrusionOk="0">
                  <a:moveTo>
                    <a:pt x="679" y="1"/>
                  </a:moveTo>
                  <a:cubicBezTo>
                    <a:pt x="303" y="1"/>
                    <a:pt x="0" y="304"/>
                    <a:pt x="0" y="679"/>
                  </a:cubicBezTo>
                  <a:cubicBezTo>
                    <a:pt x="0" y="1088"/>
                    <a:pt x="335" y="1359"/>
                    <a:pt x="687" y="1359"/>
                  </a:cubicBezTo>
                  <a:cubicBezTo>
                    <a:pt x="856" y="1359"/>
                    <a:pt x="1029" y="1296"/>
                    <a:pt x="1170" y="1156"/>
                  </a:cubicBezTo>
                  <a:cubicBezTo>
                    <a:pt x="1588" y="737"/>
                    <a:pt x="1285" y="1"/>
                    <a:pt x="679" y="1"/>
                  </a:cubicBezTo>
                  <a:close/>
                </a:path>
              </a:pathLst>
            </a:custGeom>
            <a:solidFill>
              <a:srgbClr val="6981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" name="Google Shape;15847;p85"/>
            <p:cNvSpPr/>
            <p:nvPr/>
          </p:nvSpPr>
          <p:spPr>
            <a:xfrm>
              <a:off x="6630476" y="2582238"/>
              <a:ext cx="41682" cy="36413"/>
            </a:xfrm>
            <a:custGeom>
              <a:avLst/>
              <a:gdLst/>
              <a:ahLst/>
              <a:cxnLst/>
              <a:rect l="l" t="t" r="r" b="b"/>
              <a:pathLst>
                <a:path w="1590" h="1389" extrusionOk="0">
                  <a:moveTo>
                    <a:pt x="324" y="0"/>
                  </a:moveTo>
                  <a:cubicBezTo>
                    <a:pt x="148" y="0"/>
                    <a:pt x="0" y="239"/>
                    <a:pt x="175" y="402"/>
                  </a:cubicBezTo>
                  <a:lnTo>
                    <a:pt x="464" y="691"/>
                  </a:lnTo>
                  <a:lnTo>
                    <a:pt x="175" y="994"/>
                  </a:lnTo>
                  <a:cubicBezTo>
                    <a:pt x="88" y="1081"/>
                    <a:pt x="88" y="1225"/>
                    <a:pt x="175" y="1312"/>
                  </a:cubicBezTo>
                  <a:cubicBezTo>
                    <a:pt x="218" y="1355"/>
                    <a:pt x="276" y="1377"/>
                    <a:pt x="334" y="1377"/>
                  </a:cubicBezTo>
                  <a:cubicBezTo>
                    <a:pt x="392" y="1377"/>
                    <a:pt x="449" y="1355"/>
                    <a:pt x="493" y="1312"/>
                  </a:cubicBezTo>
                  <a:lnTo>
                    <a:pt x="796" y="1023"/>
                  </a:lnTo>
                  <a:lnTo>
                    <a:pt x="1084" y="1312"/>
                  </a:lnTo>
                  <a:cubicBezTo>
                    <a:pt x="1135" y="1366"/>
                    <a:pt x="1193" y="1388"/>
                    <a:pt x="1249" y="1388"/>
                  </a:cubicBezTo>
                  <a:cubicBezTo>
                    <a:pt x="1431" y="1388"/>
                    <a:pt x="1590" y="1149"/>
                    <a:pt x="1402" y="994"/>
                  </a:cubicBezTo>
                  <a:lnTo>
                    <a:pt x="1113" y="691"/>
                  </a:lnTo>
                  <a:lnTo>
                    <a:pt x="1402" y="402"/>
                  </a:lnTo>
                  <a:cubicBezTo>
                    <a:pt x="1588" y="239"/>
                    <a:pt x="1435" y="0"/>
                    <a:pt x="1255" y="0"/>
                  </a:cubicBezTo>
                  <a:cubicBezTo>
                    <a:pt x="1198" y="0"/>
                    <a:pt x="1137" y="25"/>
                    <a:pt x="1084" y="85"/>
                  </a:cubicBezTo>
                  <a:lnTo>
                    <a:pt x="796" y="373"/>
                  </a:lnTo>
                  <a:lnTo>
                    <a:pt x="493" y="85"/>
                  </a:lnTo>
                  <a:cubicBezTo>
                    <a:pt x="440" y="25"/>
                    <a:pt x="380" y="0"/>
                    <a:pt x="324" y="0"/>
                  </a:cubicBezTo>
                  <a:close/>
                </a:path>
              </a:pathLst>
            </a:custGeom>
            <a:solidFill>
              <a:srgbClr val="95AB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" name="Google Shape;15848;p85"/>
            <p:cNvSpPr/>
            <p:nvPr/>
          </p:nvSpPr>
          <p:spPr>
            <a:xfrm>
              <a:off x="6837889" y="2678080"/>
              <a:ext cx="40948" cy="35967"/>
            </a:xfrm>
            <a:custGeom>
              <a:avLst/>
              <a:gdLst/>
              <a:ahLst/>
              <a:cxnLst/>
              <a:rect l="l" t="t" r="r" b="b"/>
              <a:pathLst>
                <a:path w="1562" h="1372" extrusionOk="0">
                  <a:moveTo>
                    <a:pt x="320" y="0"/>
                  </a:moveTo>
                  <a:cubicBezTo>
                    <a:pt x="146" y="0"/>
                    <a:pt x="1" y="218"/>
                    <a:pt x="145" y="384"/>
                  </a:cubicBezTo>
                  <a:lnTo>
                    <a:pt x="448" y="673"/>
                  </a:lnTo>
                  <a:lnTo>
                    <a:pt x="145" y="976"/>
                  </a:lnTo>
                  <a:cubicBezTo>
                    <a:pt x="1" y="1142"/>
                    <a:pt x="146" y="1360"/>
                    <a:pt x="320" y="1360"/>
                  </a:cubicBezTo>
                  <a:cubicBezTo>
                    <a:pt x="372" y="1360"/>
                    <a:pt x="427" y="1340"/>
                    <a:pt x="477" y="1293"/>
                  </a:cubicBezTo>
                  <a:lnTo>
                    <a:pt x="766" y="1005"/>
                  </a:lnTo>
                  <a:lnTo>
                    <a:pt x="1069" y="1293"/>
                  </a:lnTo>
                  <a:cubicBezTo>
                    <a:pt x="1117" y="1349"/>
                    <a:pt x="1174" y="1372"/>
                    <a:pt x="1229" y="1372"/>
                  </a:cubicBezTo>
                  <a:cubicBezTo>
                    <a:pt x="1404" y="1372"/>
                    <a:pt x="1562" y="1141"/>
                    <a:pt x="1386" y="976"/>
                  </a:cubicBezTo>
                  <a:lnTo>
                    <a:pt x="1083" y="673"/>
                  </a:lnTo>
                  <a:lnTo>
                    <a:pt x="1386" y="384"/>
                  </a:lnTo>
                  <a:cubicBezTo>
                    <a:pt x="1530" y="218"/>
                    <a:pt x="1385" y="0"/>
                    <a:pt x="1218" y="0"/>
                  </a:cubicBezTo>
                  <a:cubicBezTo>
                    <a:pt x="1168" y="0"/>
                    <a:pt x="1115" y="20"/>
                    <a:pt x="1069" y="66"/>
                  </a:cubicBezTo>
                  <a:lnTo>
                    <a:pt x="766" y="355"/>
                  </a:lnTo>
                  <a:lnTo>
                    <a:pt x="477" y="66"/>
                  </a:lnTo>
                  <a:cubicBezTo>
                    <a:pt x="427" y="20"/>
                    <a:pt x="372" y="0"/>
                    <a:pt x="320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" name="Google Shape;15849;p85"/>
            <p:cNvSpPr/>
            <p:nvPr/>
          </p:nvSpPr>
          <p:spPr>
            <a:xfrm>
              <a:off x="6733868" y="2598124"/>
              <a:ext cx="40895" cy="36124"/>
            </a:xfrm>
            <a:custGeom>
              <a:avLst/>
              <a:gdLst/>
              <a:ahLst/>
              <a:cxnLst/>
              <a:rect l="l" t="t" r="r" b="b"/>
              <a:pathLst>
                <a:path w="1560" h="1378" extrusionOk="0">
                  <a:moveTo>
                    <a:pt x="333" y="1"/>
                  </a:moveTo>
                  <a:cubicBezTo>
                    <a:pt x="154" y="1"/>
                    <a:pt x="1" y="239"/>
                    <a:pt x="186" y="403"/>
                  </a:cubicBezTo>
                  <a:lnTo>
                    <a:pt x="475" y="691"/>
                  </a:lnTo>
                  <a:lnTo>
                    <a:pt x="186" y="994"/>
                  </a:lnTo>
                  <a:cubicBezTo>
                    <a:pt x="85" y="1081"/>
                    <a:pt x="85" y="1225"/>
                    <a:pt x="186" y="1312"/>
                  </a:cubicBezTo>
                  <a:cubicBezTo>
                    <a:pt x="230" y="1355"/>
                    <a:pt x="287" y="1377"/>
                    <a:pt x="345" y="1377"/>
                  </a:cubicBezTo>
                  <a:cubicBezTo>
                    <a:pt x="403" y="1377"/>
                    <a:pt x="461" y="1355"/>
                    <a:pt x="504" y="1312"/>
                  </a:cubicBezTo>
                  <a:lnTo>
                    <a:pt x="793" y="1023"/>
                  </a:lnTo>
                  <a:lnTo>
                    <a:pt x="1096" y="1312"/>
                  </a:lnTo>
                  <a:cubicBezTo>
                    <a:pt x="1140" y="1353"/>
                    <a:pt x="1190" y="1371"/>
                    <a:pt x="1238" y="1371"/>
                  </a:cubicBezTo>
                  <a:cubicBezTo>
                    <a:pt x="1408" y="1371"/>
                    <a:pt x="1560" y="1152"/>
                    <a:pt x="1413" y="994"/>
                  </a:cubicBezTo>
                  <a:lnTo>
                    <a:pt x="1110" y="691"/>
                  </a:lnTo>
                  <a:lnTo>
                    <a:pt x="1413" y="403"/>
                  </a:lnTo>
                  <a:cubicBezTo>
                    <a:pt x="1558" y="236"/>
                    <a:pt x="1412" y="19"/>
                    <a:pt x="1245" y="19"/>
                  </a:cubicBezTo>
                  <a:cubicBezTo>
                    <a:pt x="1195" y="19"/>
                    <a:pt x="1143" y="38"/>
                    <a:pt x="1096" y="85"/>
                  </a:cubicBezTo>
                  <a:lnTo>
                    <a:pt x="793" y="374"/>
                  </a:lnTo>
                  <a:lnTo>
                    <a:pt x="504" y="85"/>
                  </a:lnTo>
                  <a:cubicBezTo>
                    <a:pt x="451" y="25"/>
                    <a:pt x="391" y="1"/>
                    <a:pt x="333" y="1"/>
                  </a:cubicBezTo>
                  <a:close/>
                </a:path>
              </a:pathLst>
            </a:custGeom>
            <a:solidFill>
              <a:srgbClr val="95AB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" name="Google Shape;15850;p85"/>
            <p:cNvSpPr/>
            <p:nvPr/>
          </p:nvSpPr>
          <p:spPr>
            <a:xfrm>
              <a:off x="6678580" y="2436849"/>
              <a:ext cx="71908" cy="120379"/>
            </a:xfrm>
            <a:custGeom>
              <a:avLst/>
              <a:gdLst/>
              <a:ahLst/>
              <a:cxnLst/>
              <a:rect l="l" t="t" r="r" b="b"/>
              <a:pathLst>
                <a:path w="2743" h="4592" extrusionOk="0">
                  <a:moveTo>
                    <a:pt x="2339" y="1"/>
                  </a:moveTo>
                  <a:cubicBezTo>
                    <a:pt x="1718" y="1"/>
                    <a:pt x="1213" y="506"/>
                    <a:pt x="1213" y="1127"/>
                  </a:cubicBezTo>
                  <a:lnTo>
                    <a:pt x="1213" y="1647"/>
                  </a:lnTo>
                  <a:cubicBezTo>
                    <a:pt x="1213" y="1906"/>
                    <a:pt x="996" y="2123"/>
                    <a:pt x="736" y="2123"/>
                  </a:cubicBezTo>
                  <a:lnTo>
                    <a:pt x="520" y="2123"/>
                  </a:lnTo>
                  <a:cubicBezTo>
                    <a:pt x="231" y="2123"/>
                    <a:pt x="0" y="2354"/>
                    <a:pt x="0" y="2643"/>
                  </a:cubicBezTo>
                  <a:lnTo>
                    <a:pt x="0" y="4072"/>
                  </a:lnTo>
                  <a:cubicBezTo>
                    <a:pt x="0" y="4360"/>
                    <a:pt x="231" y="4591"/>
                    <a:pt x="520" y="4591"/>
                  </a:cubicBezTo>
                  <a:lnTo>
                    <a:pt x="2743" y="4591"/>
                  </a:lnTo>
                  <a:lnTo>
                    <a:pt x="2743" y="1"/>
                  </a:lnTo>
                  <a:close/>
                </a:path>
              </a:pathLst>
            </a:custGeom>
            <a:solidFill>
              <a:srgbClr val="8BA3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" name="Google Shape;15851;p85"/>
            <p:cNvSpPr/>
            <p:nvPr/>
          </p:nvSpPr>
          <p:spPr>
            <a:xfrm>
              <a:off x="6728913" y="2500578"/>
              <a:ext cx="38221" cy="32795"/>
            </a:xfrm>
            <a:custGeom>
              <a:avLst/>
              <a:gdLst/>
              <a:ahLst/>
              <a:cxnLst/>
              <a:rect l="l" t="t" r="r" b="b"/>
              <a:pathLst>
                <a:path w="1458" h="1251" extrusionOk="0">
                  <a:moveTo>
                    <a:pt x="825" y="0"/>
                  </a:moveTo>
                  <a:cubicBezTo>
                    <a:pt x="672" y="0"/>
                    <a:pt x="516" y="57"/>
                    <a:pt x="390" y="183"/>
                  </a:cubicBezTo>
                  <a:cubicBezTo>
                    <a:pt x="0" y="573"/>
                    <a:pt x="274" y="1251"/>
                    <a:pt x="823" y="1251"/>
                  </a:cubicBezTo>
                  <a:cubicBezTo>
                    <a:pt x="1169" y="1251"/>
                    <a:pt x="1458" y="962"/>
                    <a:pt x="1458" y="630"/>
                  </a:cubicBezTo>
                  <a:cubicBezTo>
                    <a:pt x="1458" y="249"/>
                    <a:pt x="1147" y="0"/>
                    <a:pt x="825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75" name="Google Shape;15852;p85"/>
          <p:cNvGrpSpPr/>
          <p:nvPr/>
        </p:nvGrpSpPr>
        <p:grpSpPr>
          <a:xfrm>
            <a:off x="4220516" y="2978288"/>
            <a:ext cx="299349" cy="348188"/>
            <a:chOff x="4208970" y="3361347"/>
            <a:chExt cx="299349" cy="348188"/>
          </a:xfrm>
        </p:grpSpPr>
        <p:sp>
          <p:nvSpPr>
            <p:cNvPr id="976" name="Google Shape;15853;p85"/>
            <p:cNvSpPr/>
            <p:nvPr/>
          </p:nvSpPr>
          <p:spPr>
            <a:xfrm>
              <a:off x="4208970" y="3374979"/>
              <a:ext cx="252817" cy="334556"/>
            </a:xfrm>
            <a:custGeom>
              <a:avLst/>
              <a:gdLst/>
              <a:ahLst/>
              <a:cxnLst/>
              <a:rect l="l" t="t" r="r" b="b"/>
              <a:pathLst>
                <a:path w="9644" h="12762" extrusionOk="0">
                  <a:moveTo>
                    <a:pt x="217" y="0"/>
                  </a:moveTo>
                  <a:cubicBezTo>
                    <a:pt x="87" y="0"/>
                    <a:pt x="0" y="101"/>
                    <a:pt x="0" y="217"/>
                  </a:cubicBezTo>
                  <a:lnTo>
                    <a:pt x="0" y="12545"/>
                  </a:lnTo>
                  <a:cubicBezTo>
                    <a:pt x="0" y="12660"/>
                    <a:pt x="87" y="12761"/>
                    <a:pt x="217" y="12761"/>
                  </a:cubicBezTo>
                  <a:lnTo>
                    <a:pt x="9427" y="12761"/>
                  </a:lnTo>
                  <a:cubicBezTo>
                    <a:pt x="9542" y="12761"/>
                    <a:pt x="9643" y="12660"/>
                    <a:pt x="9643" y="12545"/>
                  </a:cubicBezTo>
                  <a:lnTo>
                    <a:pt x="9643" y="2238"/>
                  </a:lnTo>
                  <a:lnTo>
                    <a:pt x="7406" y="0"/>
                  </a:ln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" name="Google Shape;15854;p85"/>
            <p:cNvSpPr/>
            <p:nvPr/>
          </p:nvSpPr>
          <p:spPr>
            <a:xfrm>
              <a:off x="4439059" y="3410920"/>
              <a:ext cx="22728" cy="298615"/>
            </a:xfrm>
            <a:custGeom>
              <a:avLst/>
              <a:gdLst/>
              <a:ahLst/>
              <a:cxnLst/>
              <a:rect l="l" t="t" r="r" b="b"/>
              <a:pathLst>
                <a:path w="867" h="11391" extrusionOk="0">
                  <a:moveTo>
                    <a:pt x="0" y="1"/>
                  </a:moveTo>
                  <a:lnTo>
                    <a:pt x="0" y="11390"/>
                  </a:lnTo>
                  <a:lnTo>
                    <a:pt x="650" y="11390"/>
                  </a:lnTo>
                  <a:cubicBezTo>
                    <a:pt x="765" y="11390"/>
                    <a:pt x="866" y="11289"/>
                    <a:pt x="866" y="11174"/>
                  </a:cubicBezTo>
                  <a:lnTo>
                    <a:pt x="866" y="86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" name="Google Shape;15855;p85"/>
            <p:cNvSpPr/>
            <p:nvPr/>
          </p:nvSpPr>
          <p:spPr>
            <a:xfrm>
              <a:off x="4403092" y="3374979"/>
              <a:ext cx="58695" cy="58669"/>
            </a:xfrm>
            <a:custGeom>
              <a:avLst/>
              <a:gdLst/>
              <a:ahLst/>
              <a:cxnLst/>
              <a:rect l="l" t="t" r="r" b="b"/>
              <a:pathLst>
                <a:path w="2239" h="2238" extrusionOk="0">
                  <a:moveTo>
                    <a:pt x="1" y="0"/>
                  </a:moveTo>
                  <a:lnTo>
                    <a:pt x="15" y="2007"/>
                  </a:lnTo>
                  <a:cubicBezTo>
                    <a:pt x="15" y="2122"/>
                    <a:pt x="116" y="2223"/>
                    <a:pt x="232" y="2223"/>
                  </a:cubicBezTo>
                  <a:lnTo>
                    <a:pt x="2238" y="223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" name="Google Shape;15856;p85"/>
            <p:cNvSpPr/>
            <p:nvPr/>
          </p:nvSpPr>
          <p:spPr>
            <a:xfrm>
              <a:off x="4289188" y="3457478"/>
              <a:ext cx="141194" cy="10617"/>
            </a:xfrm>
            <a:custGeom>
              <a:avLst/>
              <a:gdLst/>
              <a:ahLst/>
              <a:cxnLst/>
              <a:rect l="l" t="t" r="r" b="b"/>
              <a:pathLst>
                <a:path w="5386" h="405" extrusionOk="0">
                  <a:moveTo>
                    <a:pt x="275" y="0"/>
                  </a:moveTo>
                  <a:cubicBezTo>
                    <a:pt x="1" y="0"/>
                    <a:pt x="1" y="404"/>
                    <a:pt x="275" y="404"/>
                  </a:cubicBezTo>
                  <a:lnTo>
                    <a:pt x="5111" y="404"/>
                  </a:lnTo>
                  <a:cubicBezTo>
                    <a:pt x="5385" y="404"/>
                    <a:pt x="5385" y="0"/>
                    <a:pt x="5111" y="0"/>
                  </a:cubicBezTo>
                  <a:close/>
                </a:path>
              </a:pathLst>
            </a:custGeom>
            <a:solidFill>
              <a:srgbClr val="6D81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" name="Google Shape;15857;p85"/>
            <p:cNvSpPr/>
            <p:nvPr/>
          </p:nvSpPr>
          <p:spPr>
            <a:xfrm>
              <a:off x="4289188" y="3478293"/>
              <a:ext cx="141194" cy="10224"/>
            </a:xfrm>
            <a:custGeom>
              <a:avLst/>
              <a:gdLst/>
              <a:ahLst/>
              <a:cxnLst/>
              <a:rect l="l" t="t" r="r" b="b"/>
              <a:pathLst>
                <a:path w="5386" h="390" extrusionOk="0">
                  <a:moveTo>
                    <a:pt x="275" y="0"/>
                  </a:moveTo>
                  <a:cubicBezTo>
                    <a:pt x="1" y="0"/>
                    <a:pt x="1" y="390"/>
                    <a:pt x="275" y="390"/>
                  </a:cubicBezTo>
                  <a:lnTo>
                    <a:pt x="5111" y="390"/>
                  </a:lnTo>
                  <a:cubicBezTo>
                    <a:pt x="5385" y="390"/>
                    <a:pt x="5385" y="0"/>
                    <a:pt x="5111" y="0"/>
                  </a:cubicBezTo>
                  <a:close/>
                </a:path>
              </a:pathLst>
            </a:custGeom>
            <a:solidFill>
              <a:srgbClr val="6D81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" name="Google Shape;15858;p85"/>
            <p:cNvSpPr/>
            <p:nvPr/>
          </p:nvSpPr>
          <p:spPr>
            <a:xfrm>
              <a:off x="4240743" y="3457845"/>
              <a:ext cx="31065" cy="30672"/>
            </a:xfrm>
            <a:custGeom>
              <a:avLst/>
              <a:gdLst/>
              <a:ahLst/>
              <a:cxnLst/>
              <a:rect l="l" t="t" r="r" b="b"/>
              <a:pathLst>
                <a:path w="1185" h="1170" extrusionOk="0">
                  <a:moveTo>
                    <a:pt x="217" y="1"/>
                  </a:moveTo>
                  <a:cubicBezTo>
                    <a:pt x="102" y="1"/>
                    <a:pt x="15" y="102"/>
                    <a:pt x="15" y="217"/>
                  </a:cubicBezTo>
                  <a:lnTo>
                    <a:pt x="15" y="953"/>
                  </a:lnTo>
                  <a:cubicBezTo>
                    <a:pt x="1" y="1069"/>
                    <a:pt x="102" y="1170"/>
                    <a:pt x="217" y="1170"/>
                  </a:cubicBezTo>
                  <a:lnTo>
                    <a:pt x="954" y="1170"/>
                  </a:lnTo>
                  <a:cubicBezTo>
                    <a:pt x="1084" y="1170"/>
                    <a:pt x="1185" y="1069"/>
                    <a:pt x="1185" y="953"/>
                  </a:cubicBezTo>
                  <a:lnTo>
                    <a:pt x="1185" y="217"/>
                  </a:lnTo>
                  <a:cubicBezTo>
                    <a:pt x="1185" y="102"/>
                    <a:pt x="1084" y="1"/>
                    <a:pt x="968" y="1"/>
                  </a:cubicBez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" name="Google Shape;15859;p85"/>
            <p:cNvSpPr/>
            <p:nvPr/>
          </p:nvSpPr>
          <p:spPr>
            <a:xfrm>
              <a:off x="4289188" y="3544512"/>
              <a:ext cx="141194" cy="10617"/>
            </a:xfrm>
            <a:custGeom>
              <a:avLst/>
              <a:gdLst/>
              <a:ahLst/>
              <a:cxnLst/>
              <a:rect l="l" t="t" r="r" b="b"/>
              <a:pathLst>
                <a:path w="5386" h="405" extrusionOk="0">
                  <a:moveTo>
                    <a:pt x="275" y="0"/>
                  </a:moveTo>
                  <a:cubicBezTo>
                    <a:pt x="1" y="0"/>
                    <a:pt x="1" y="404"/>
                    <a:pt x="275" y="404"/>
                  </a:cubicBezTo>
                  <a:lnTo>
                    <a:pt x="5111" y="404"/>
                  </a:lnTo>
                  <a:cubicBezTo>
                    <a:pt x="5385" y="404"/>
                    <a:pt x="5385" y="0"/>
                    <a:pt x="5111" y="0"/>
                  </a:cubicBezTo>
                  <a:close/>
                </a:path>
              </a:pathLst>
            </a:custGeom>
            <a:solidFill>
              <a:srgbClr val="6D81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" name="Google Shape;15860;p85"/>
            <p:cNvSpPr/>
            <p:nvPr/>
          </p:nvSpPr>
          <p:spPr>
            <a:xfrm>
              <a:off x="4289188" y="3565326"/>
              <a:ext cx="141194" cy="10224"/>
            </a:xfrm>
            <a:custGeom>
              <a:avLst/>
              <a:gdLst/>
              <a:ahLst/>
              <a:cxnLst/>
              <a:rect l="l" t="t" r="r" b="b"/>
              <a:pathLst>
                <a:path w="5386" h="390" extrusionOk="0">
                  <a:moveTo>
                    <a:pt x="275" y="0"/>
                  </a:moveTo>
                  <a:cubicBezTo>
                    <a:pt x="1" y="0"/>
                    <a:pt x="1" y="390"/>
                    <a:pt x="275" y="390"/>
                  </a:cubicBezTo>
                  <a:lnTo>
                    <a:pt x="5111" y="390"/>
                  </a:lnTo>
                  <a:cubicBezTo>
                    <a:pt x="5385" y="390"/>
                    <a:pt x="5385" y="0"/>
                    <a:pt x="5111" y="0"/>
                  </a:cubicBezTo>
                  <a:close/>
                </a:path>
              </a:pathLst>
            </a:custGeom>
            <a:solidFill>
              <a:srgbClr val="6D81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" name="Google Shape;15861;p85"/>
            <p:cNvSpPr/>
            <p:nvPr/>
          </p:nvSpPr>
          <p:spPr>
            <a:xfrm>
              <a:off x="4240743" y="3544879"/>
              <a:ext cx="31065" cy="30672"/>
            </a:xfrm>
            <a:custGeom>
              <a:avLst/>
              <a:gdLst/>
              <a:ahLst/>
              <a:cxnLst/>
              <a:rect l="l" t="t" r="r" b="b"/>
              <a:pathLst>
                <a:path w="1185" h="1170" extrusionOk="0">
                  <a:moveTo>
                    <a:pt x="217" y="1"/>
                  </a:moveTo>
                  <a:cubicBezTo>
                    <a:pt x="102" y="1"/>
                    <a:pt x="15" y="102"/>
                    <a:pt x="15" y="217"/>
                  </a:cubicBezTo>
                  <a:lnTo>
                    <a:pt x="15" y="953"/>
                  </a:lnTo>
                  <a:cubicBezTo>
                    <a:pt x="1" y="1069"/>
                    <a:pt x="102" y="1170"/>
                    <a:pt x="217" y="1170"/>
                  </a:cubicBezTo>
                  <a:lnTo>
                    <a:pt x="954" y="1170"/>
                  </a:lnTo>
                  <a:cubicBezTo>
                    <a:pt x="1084" y="1170"/>
                    <a:pt x="1185" y="1069"/>
                    <a:pt x="1185" y="953"/>
                  </a:cubicBezTo>
                  <a:lnTo>
                    <a:pt x="1185" y="217"/>
                  </a:lnTo>
                  <a:cubicBezTo>
                    <a:pt x="1185" y="102"/>
                    <a:pt x="1084" y="1"/>
                    <a:pt x="968" y="1"/>
                  </a:cubicBezTo>
                  <a:close/>
                </a:path>
              </a:pathLst>
            </a:custGeom>
            <a:solidFill>
              <a:srgbClr val="6C83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" name="Google Shape;15862;p85"/>
            <p:cNvSpPr/>
            <p:nvPr/>
          </p:nvSpPr>
          <p:spPr>
            <a:xfrm>
              <a:off x="4289188" y="3631545"/>
              <a:ext cx="141194" cy="10617"/>
            </a:xfrm>
            <a:custGeom>
              <a:avLst/>
              <a:gdLst/>
              <a:ahLst/>
              <a:cxnLst/>
              <a:rect l="l" t="t" r="r" b="b"/>
              <a:pathLst>
                <a:path w="5386" h="405" extrusionOk="0">
                  <a:moveTo>
                    <a:pt x="275" y="0"/>
                  </a:moveTo>
                  <a:cubicBezTo>
                    <a:pt x="1" y="0"/>
                    <a:pt x="1" y="405"/>
                    <a:pt x="275" y="405"/>
                  </a:cubicBezTo>
                  <a:lnTo>
                    <a:pt x="5111" y="405"/>
                  </a:lnTo>
                  <a:cubicBezTo>
                    <a:pt x="5385" y="405"/>
                    <a:pt x="5385" y="15"/>
                    <a:pt x="5111" y="0"/>
                  </a:cubicBezTo>
                  <a:close/>
                </a:path>
              </a:pathLst>
            </a:custGeom>
            <a:solidFill>
              <a:srgbClr val="6D81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" name="Google Shape;15863;p85"/>
            <p:cNvSpPr/>
            <p:nvPr/>
          </p:nvSpPr>
          <p:spPr>
            <a:xfrm>
              <a:off x="4289188" y="3652360"/>
              <a:ext cx="141194" cy="10250"/>
            </a:xfrm>
            <a:custGeom>
              <a:avLst/>
              <a:gdLst/>
              <a:ahLst/>
              <a:cxnLst/>
              <a:rect l="l" t="t" r="r" b="b"/>
              <a:pathLst>
                <a:path w="5386" h="391" extrusionOk="0">
                  <a:moveTo>
                    <a:pt x="275" y="0"/>
                  </a:moveTo>
                  <a:cubicBezTo>
                    <a:pt x="1" y="0"/>
                    <a:pt x="1" y="390"/>
                    <a:pt x="275" y="390"/>
                  </a:cubicBezTo>
                  <a:lnTo>
                    <a:pt x="5111" y="390"/>
                  </a:lnTo>
                  <a:cubicBezTo>
                    <a:pt x="5385" y="390"/>
                    <a:pt x="5385" y="0"/>
                    <a:pt x="5111" y="0"/>
                  </a:cubicBezTo>
                  <a:close/>
                </a:path>
              </a:pathLst>
            </a:custGeom>
            <a:solidFill>
              <a:srgbClr val="6D81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" name="Google Shape;15864;p85"/>
            <p:cNvSpPr/>
            <p:nvPr/>
          </p:nvSpPr>
          <p:spPr>
            <a:xfrm>
              <a:off x="4240743" y="3631912"/>
              <a:ext cx="31065" cy="30698"/>
            </a:xfrm>
            <a:custGeom>
              <a:avLst/>
              <a:gdLst/>
              <a:ahLst/>
              <a:cxnLst/>
              <a:rect l="l" t="t" r="r" b="b"/>
              <a:pathLst>
                <a:path w="1185" h="1171" extrusionOk="0">
                  <a:moveTo>
                    <a:pt x="217" y="1"/>
                  </a:moveTo>
                  <a:cubicBezTo>
                    <a:pt x="102" y="1"/>
                    <a:pt x="15" y="102"/>
                    <a:pt x="15" y="217"/>
                  </a:cubicBezTo>
                  <a:lnTo>
                    <a:pt x="15" y="954"/>
                  </a:lnTo>
                  <a:cubicBezTo>
                    <a:pt x="1" y="1069"/>
                    <a:pt x="102" y="1170"/>
                    <a:pt x="217" y="1170"/>
                  </a:cubicBezTo>
                  <a:lnTo>
                    <a:pt x="954" y="1170"/>
                  </a:lnTo>
                  <a:cubicBezTo>
                    <a:pt x="1084" y="1170"/>
                    <a:pt x="1185" y="1069"/>
                    <a:pt x="1185" y="954"/>
                  </a:cubicBezTo>
                  <a:lnTo>
                    <a:pt x="1185" y="217"/>
                  </a:lnTo>
                  <a:cubicBezTo>
                    <a:pt x="1185" y="102"/>
                    <a:pt x="1084" y="1"/>
                    <a:pt x="968" y="1"/>
                  </a:cubicBezTo>
                  <a:close/>
                </a:path>
              </a:pathLst>
            </a:custGeom>
            <a:solidFill>
              <a:srgbClr val="6C83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" name="Google Shape;15865;p85"/>
            <p:cNvSpPr/>
            <p:nvPr/>
          </p:nvSpPr>
          <p:spPr>
            <a:xfrm>
              <a:off x="4320227" y="3361347"/>
              <a:ext cx="38248" cy="35967"/>
            </a:xfrm>
            <a:custGeom>
              <a:avLst/>
              <a:gdLst/>
              <a:ahLst/>
              <a:cxnLst/>
              <a:rect l="l" t="t" r="r" b="b"/>
              <a:pathLst>
                <a:path w="1459" h="1372" extrusionOk="0">
                  <a:moveTo>
                    <a:pt x="202" y="1"/>
                  </a:moveTo>
                  <a:cubicBezTo>
                    <a:pt x="87" y="1"/>
                    <a:pt x="0" y="102"/>
                    <a:pt x="15" y="232"/>
                  </a:cubicBezTo>
                  <a:lnTo>
                    <a:pt x="116" y="1199"/>
                  </a:lnTo>
                  <a:cubicBezTo>
                    <a:pt x="130" y="1300"/>
                    <a:pt x="217" y="1372"/>
                    <a:pt x="318" y="1372"/>
                  </a:cubicBezTo>
                  <a:lnTo>
                    <a:pt x="1141" y="1372"/>
                  </a:lnTo>
                  <a:cubicBezTo>
                    <a:pt x="1242" y="1372"/>
                    <a:pt x="1328" y="1300"/>
                    <a:pt x="1343" y="1199"/>
                  </a:cubicBezTo>
                  <a:lnTo>
                    <a:pt x="1444" y="232"/>
                  </a:lnTo>
                  <a:cubicBezTo>
                    <a:pt x="1458" y="102"/>
                    <a:pt x="1372" y="1"/>
                    <a:pt x="1256" y="1"/>
                  </a:cubicBezTo>
                  <a:close/>
                </a:path>
              </a:pathLst>
            </a:custGeom>
            <a:solidFill>
              <a:srgbClr val="6D81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" name="Google Shape;15866;p85"/>
            <p:cNvSpPr/>
            <p:nvPr/>
          </p:nvSpPr>
          <p:spPr>
            <a:xfrm>
              <a:off x="4405609" y="3596653"/>
              <a:ext cx="102710" cy="101033"/>
            </a:xfrm>
            <a:custGeom>
              <a:avLst/>
              <a:gdLst/>
              <a:ahLst/>
              <a:cxnLst/>
              <a:rect l="l" t="t" r="r" b="b"/>
              <a:pathLst>
                <a:path w="3918" h="3854" extrusionOk="0">
                  <a:moveTo>
                    <a:pt x="233" y="1"/>
                  </a:moveTo>
                  <a:cubicBezTo>
                    <a:pt x="105" y="1"/>
                    <a:pt x="1" y="144"/>
                    <a:pt x="49" y="278"/>
                  </a:cubicBezTo>
                  <a:lnTo>
                    <a:pt x="1161" y="3396"/>
                  </a:lnTo>
                  <a:cubicBezTo>
                    <a:pt x="1198" y="3486"/>
                    <a:pt x="1279" y="3533"/>
                    <a:pt x="1360" y="3533"/>
                  </a:cubicBezTo>
                  <a:cubicBezTo>
                    <a:pt x="1434" y="3533"/>
                    <a:pt x="1509" y="3493"/>
                    <a:pt x="1550" y="3410"/>
                  </a:cubicBezTo>
                  <a:lnTo>
                    <a:pt x="1926" y="2616"/>
                  </a:lnTo>
                  <a:lnTo>
                    <a:pt x="3095" y="3800"/>
                  </a:lnTo>
                  <a:cubicBezTo>
                    <a:pt x="3138" y="3836"/>
                    <a:pt x="3192" y="3854"/>
                    <a:pt x="3246" y="3854"/>
                  </a:cubicBezTo>
                  <a:cubicBezTo>
                    <a:pt x="3301" y="3854"/>
                    <a:pt x="3355" y="3836"/>
                    <a:pt x="3398" y="3800"/>
                  </a:cubicBezTo>
                  <a:lnTo>
                    <a:pt x="3831" y="3352"/>
                  </a:lnTo>
                  <a:cubicBezTo>
                    <a:pt x="3918" y="3266"/>
                    <a:pt x="3918" y="3136"/>
                    <a:pt x="3831" y="3064"/>
                  </a:cubicBezTo>
                  <a:lnTo>
                    <a:pt x="2662" y="1880"/>
                  </a:lnTo>
                  <a:lnTo>
                    <a:pt x="3456" y="1519"/>
                  </a:lnTo>
                  <a:cubicBezTo>
                    <a:pt x="3615" y="1432"/>
                    <a:pt x="3600" y="1187"/>
                    <a:pt x="3427" y="1129"/>
                  </a:cubicBezTo>
                  <a:lnTo>
                    <a:pt x="309" y="18"/>
                  </a:lnTo>
                  <a:cubicBezTo>
                    <a:pt x="283" y="6"/>
                    <a:pt x="258" y="1"/>
                    <a:pt x="233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90" name="Google Shape;15867;p85"/>
          <p:cNvGrpSpPr/>
          <p:nvPr/>
        </p:nvGrpSpPr>
        <p:grpSpPr>
          <a:xfrm>
            <a:off x="2798379" y="1129292"/>
            <a:ext cx="366722" cy="353667"/>
            <a:chOff x="2786833" y="1512351"/>
            <a:chExt cx="366722" cy="353667"/>
          </a:xfrm>
        </p:grpSpPr>
        <p:sp>
          <p:nvSpPr>
            <p:cNvPr id="991" name="Google Shape;15868;p85"/>
            <p:cNvSpPr/>
            <p:nvPr/>
          </p:nvSpPr>
          <p:spPr>
            <a:xfrm>
              <a:off x="2987797" y="1713315"/>
              <a:ext cx="165757" cy="75106"/>
            </a:xfrm>
            <a:custGeom>
              <a:avLst/>
              <a:gdLst/>
              <a:ahLst/>
              <a:cxnLst/>
              <a:rect l="l" t="t" r="r" b="b"/>
              <a:pathLst>
                <a:path w="6323" h="2865" extrusionOk="0">
                  <a:moveTo>
                    <a:pt x="5669" y="0"/>
                  </a:moveTo>
                  <a:cubicBezTo>
                    <a:pt x="5661" y="0"/>
                    <a:pt x="5653" y="0"/>
                    <a:pt x="5644" y="1"/>
                  </a:cubicBezTo>
                  <a:lnTo>
                    <a:pt x="679" y="1"/>
                  </a:lnTo>
                  <a:cubicBezTo>
                    <a:pt x="303" y="1"/>
                    <a:pt x="0" y="304"/>
                    <a:pt x="0" y="679"/>
                  </a:cubicBezTo>
                  <a:lnTo>
                    <a:pt x="0" y="1127"/>
                  </a:lnTo>
                  <a:cubicBezTo>
                    <a:pt x="0" y="1502"/>
                    <a:pt x="303" y="1805"/>
                    <a:pt x="679" y="1805"/>
                  </a:cubicBezTo>
                  <a:lnTo>
                    <a:pt x="3392" y="1805"/>
                  </a:lnTo>
                  <a:lnTo>
                    <a:pt x="4749" y="2815"/>
                  </a:lnTo>
                  <a:cubicBezTo>
                    <a:pt x="4791" y="2850"/>
                    <a:pt x="4838" y="2865"/>
                    <a:pt x="4884" y="2865"/>
                  </a:cubicBezTo>
                  <a:cubicBezTo>
                    <a:pt x="5012" y="2865"/>
                    <a:pt x="5131" y="2748"/>
                    <a:pt x="5110" y="2599"/>
                  </a:cubicBezTo>
                  <a:lnTo>
                    <a:pt x="4966" y="1805"/>
                  </a:lnTo>
                  <a:lnTo>
                    <a:pt x="5644" y="1805"/>
                  </a:lnTo>
                  <a:cubicBezTo>
                    <a:pt x="6020" y="1805"/>
                    <a:pt x="6323" y="1502"/>
                    <a:pt x="6323" y="1127"/>
                  </a:cubicBezTo>
                  <a:lnTo>
                    <a:pt x="6323" y="679"/>
                  </a:lnTo>
                  <a:cubicBezTo>
                    <a:pt x="6323" y="312"/>
                    <a:pt x="6033" y="0"/>
                    <a:pt x="5669" y="0"/>
                  </a:cubicBezTo>
                  <a:close/>
                </a:path>
              </a:pathLst>
            </a:custGeom>
            <a:solidFill>
              <a:srgbClr val="AD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" name="Google Shape;15869;p85"/>
            <p:cNvSpPr/>
            <p:nvPr/>
          </p:nvSpPr>
          <p:spPr>
            <a:xfrm>
              <a:off x="2786833" y="1767423"/>
              <a:ext cx="177528" cy="98595"/>
            </a:xfrm>
            <a:custGeom>
              <a:avLst/>
              <a:gdLst/>
              <a:ahLst/>
              <a:cxnLst/>
              <a:rect l="l" t="t" r="r" b="b"/>
              <a:pathLst>
                <a:path w="6772" h="3761" extrusionOk="0">
                  <a:moveTo>
                    <a:pt x="654" y="0"/>
                  </a:moveTo>
                  <a:cubicBezTo>
                    <a:pt x="290" y="0"/>
                    <a:pt x="1" y="298"/>
                    <a:pt x="1" y="665"/>
                  </a:cubicBezTo>
                  <a:lnTo>
                    <a:pt x="1" y="2022"/>
                  </a:lnTo>
                  <a:cubicBezTo>
                    <a:pt x="1" y="2397"/>
                    <a:pt x="304" y="2700"/>
                    <a:pt x="679" y="2700"/>
                  </a:cubicBezTo>
                  <a:lnTo>
                    <a:pt x="1358" y="2700"/>
                  </a:lnTo>
                  <a:lnTo>
                    <a:pt x="1228" y="3494"/>
                  </a:lnTo>
                  <a:cubicBezTo>
                    <a:pt x="1196" y="3643"/>
                    <a:pt x="1313" y="3760"/>
                    <a:pt x="1445" y="3760"/>
                  </a:cubicBezTo>
                  <a:cubicBezTo>
                    <a:pt x="1493" y="3760"/>
                    <a:pt x="1543" y="3745"/>
                    <a:pt x="1589" y="3711"/>
                  </a:cubicBezTo>
                  <a:lnTo>
                    <a:pt x="2931" y="2700"/>
                  </a:lnTo>
                  <a:lnTo>
                    <a:pt x="6093" y="2700"/>
                  </a:lnTo>
                  <a:cubicBezTo>
                    <a:pt x="6468" y="2700"/>
                    <a:pt x="6771" y="2397"/>
                    <a:pt x="6771" y="2022"/>
                  </a:cubicBezTo>
                  <a:lnTo>
                    <a:pt x="6771" y="665"/>
                  </a:lnTo>
                  <a:cubicBezTo>
                    <a:pt x="6771" y="290"/>
                    <a:pt x="6468" y="1"/>
                    <a:pt x="6093" y="1"/>
                  </a:cubicBezTo>
                  <a:lnTo>
                    <a:pt x="679" y="1"/>
                  </a:lnTo>
                  <a:cubicBezTo>
                    <a:pt x="671" y="0"/>
                    <a:pt x="662" y="0"/>
                    <a:pt x="654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" name="Google Shape;15870;p85"/>
            <p:cNvSpPr/>
            <p:nvPr/>
          </p:nvSpPr>
          <p:spPr>
            <a:xfrm>
              <a:off x="2786833" y="1607747"/>
              <a:ext cx="189246" cy="122398"/>
            </a:xfrm>
            <a:custGeom>
              <a:avLst/>
              <a:gdLst/>
              <a:ahLst/>
              <a:cxnLst/>
              <a:rect l="l" t="t" r="r" b="b"/>
              <a:pathLst>
                <a:path w="7219" h="4669" extrusionOk="0">
                  <a:moveTo>
                    <a:pt x="679" y="0"/>
                  </a:moveTo>
                  <a:cubicBezTo>
                    <a:pt x="304" y="0"/>
                    <a:pt x="1" y="303"/>
                    <a:pt x="1" y="679"/>
                  </a:cubicBezTo>
                  <a:lnTo>
                    <a:pt x="1" y="2930"/>
                  </a:lnTo>
                  <a:cubicBezTo>
                    <a:pt x="1" y="3291"/>
                    <a:pt x="304" y="3594"/>
                    <a:pt x="679" y="3594"/>
                  </a:cubicBezTo>
                  <a:lnTo>
                    <a:pt x="1358" y="3594"/>
                  </a:lnTo>
                  <a:lnTo>
                    <a:pt x="1228" y="4403"/>
                  </a:lnTo>
                  <a:cubicBezTo>
                    <a:pt x="1196" y="4552"/>
                    <a:pt x="1313" y="4669"/>
                    <a:pt x="1445" y="4669"/>
                  </a:cubicBezTo>
                  <a:cubicBezTo>
                    <a:pt x="1493" y="4669"/>
                    <a:pt x="1543" y="4654"/>
                    <a:pt x="1589" y="4619"/>
                  </a:cubicBezTo>
                  <a:lnTo>
                    <a:pt x="2931" y="3594"/>
                  </a:lnTo>
                  <a:lnTo>
                    <a:pt x="6540" y="3594"/>
                  </a:lnTo>
                  <a:cubicBezTo>
                    <a:pt x="6915" y="3594"/>
                    <a:pt x="7219" y="3291"/>
                    <a:pt x="7219" y="2930"/>
                  </a:cubicBezTo>
                  <a:lnTo>
                    <a:pt x="7219" y="679"/>
                  </a:lnTo>
                  <a:cubicBezTo>
                    <a:pt x="7219" y="303"/>
                    <a:pt x="6915" y="0"/>
                    <a:pt x="6540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" name="Google Shape;15871;p85"/>
            <p:cNvSpPr/>
            <p:nvPr/>
          </p:nvSpPr>
          <p:spPr>
            <a:xfrm>
              <a:off x="2964334" y="1512351"/>
              <a:ext cx="189220" cy="98595"/>
            </a:xfrm>
            <a:custGeom>
              <a:avLst/>
              <a:gdLst/>
              <a:ahLst/>
              <a:cxnLst/>
              <a:rect l="l" t="t" r="r" b="b"/>
              <a:pathLst>
                <a:path w="7218" h="3761" extrusionOk="0">
                  <a:moveTo>
                    <a:pt x="6565" y="1"/>
                  </a:moveTo>
                  <a:cubicBezTo>
                    <a:pt x="6556" y="1"/>
                    <a:pt x="6548" y="1"/>
                    <a:pt x="6539" y="1"/>
                  </a:cubicBezTo>
                  <a:lnTo>
                    <a:pt x="679" y="1"/>
                  </a:lnTo>
                  <a:cubicBezTo>
                    <a:pt x="303" y="1"/>
                    <a:pt x="0" y="290"/>
                    <a:pt x="0" y="665"/>
                  </a:cubicBezTo>
                  <a:lnTo>
                    <a:pt x="0" y="2022"/>
                  </a:lnTo>
                  <a:cubicBezTo>
                    <a:pt x="0" y="2398"/>
                    <a:pt x="303" y="2701"/>
                    <a:pt x="679" y="2701"/>
                  </a:cubicBezTo>
                  <a:lnTo>
                    <a:pt x="4287" y="2701"/>
                  </a:lnTo>
                  <a:lnTo>
                    <a:pt x="5644" y="3711"/>
                  </a:lnTo>
                  <a:cubicBezTo>
                    <a:pt x="5686" y="3746"/>
                    <a:pt x="5733" y="3761"/>
                    <a:pt x="5779" y="3761"/>
                  </a:cubicBezTo>
                  <a:cubicBezTo>
                    <a:pt x="5907" y="3761"/>
                    <a:pt x="6026" y="3643"/>
                    <a:pt x="6005" y="3495"/>
                  </a:cubicBezTo>
                  <a:lnTo>
                    <a:pt x="5861" y="2701"/>
                  </a:lnTo>
                  <a:lnTo>
                    <a:pt x="6539" y="2701"/>
                  </a:lnTo>
                  <a:cubicBezTo>
                    <a:pt x="6915" y="2701"/>
                    <a:pt x="7218" y="2398"/>
                    <a:pt x="7218" y="2022"/>
                  </a:cubicBezTo>
                  <a:lnTo>
                    <a:pt x="7218" y="665"/>
                  </a:lnTo>
                  <a:cubicBezTo>
                    <a:pt x="7218" y="299"/>
                    <a:pt x="6928" y="1"/>
                    <a:pt x="6565" y="1"/>
                  </a:cubicBezTo>
                  <a:close/>
                </a:path>
              </a:pathLst>
            </a:custGeom>
            <a:solidFill>
              <a:srgbClr val="AD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" name="Google Shape;15872;p85"/>
            <p:cNvSpPr/>
            <p:nvPr/>
          </p:nvSpPr>
          <p:spPr>
            <a:xfrm>
              <a:off x="2991939" y="1529784"/>
              <a:ext cx="39401" cy="12138"/>
            </a:xfrm>
            <a:custGeom>
              <a:avLst/>
              <a:gdLst/>
              <a:ahLst/>
              <a:cxnLst/>
              <a:rect l="l" t="t" r="r" b="b"/>
              <a:pathLst>
                <a:path w="1503" h="463" extrusionOk="0">
                  <a:moveTo>
                    <a:pt x="304" y="0"/>
                  </a:moveTo>
                  <a:cubicBezTo>
                    <a:pt x="1" y="0"/>
                    <a:pt x="1" y="462"/>
                    <a:pt x="304" y="462"/>
                  </a:cubicBezTo>
                  <a:lnTo>
                    <a:pt x="1199" y="462"/>
                  </a:lnTo>
                  <a:cubicBezTo>
                    <a:pt x="1502" y="462"/>
                    <a:pt x="1502" y="0"/>
                    <a:pt x="1199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" name="Google Shape;15873;p85"/>
            <p:cNvSpPr/>
            <p:nvPr/>
          </p:nvSpPr>
          <p:spPr>
            <a:xfrm>
              <a:off x="3098293" y="1553613"/>
              <a:ext cx="27631" cy="11771"/>
            </a:xfrm>
            <a:custGeom>
              <a:avLst/>
              <a:gdLst/>
              <a:ahLst/>
              <a:cxnLst/>
              <a:rect l="l" t="t" r="r" b="b"/>
              <a:pathLst>
                <a:path w="1054" h="449" extrusionOk="0">
                  <a:moveTo>
                    <a:pt x="303" y="1"/>
                  </a:moveTo>
                  <a:cubicBezTo>
                    <a:pt x="0" y="1"/>
                    <a:pt x="0" y="448"/>
                    <a:pt x="303" y="448"/>
                  </a:cubicBezTo>
                  <a:lnTo>
                    <a:pt x="751" y="448"/>
                  </a:lnTo>
                  <a:cubicBezTo>
                    <a:pt x="1054" y="448"/>
                    <a:pt x="1054" y="1"/>
                    <a:pt x="751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" name="Google Shape;15874;p85"/>
            <p:cNvSpPr/>
            <p:nvPr/>
          </p:nvSpPr>
          <p:spPr>
            <a:xfrm>
              <a:off x="3039257" y="1529784"/>
              <a:ext cx="84779" cy="12138"/>
            </a:xfrm>
            <a:custGeom>
              <a:avLst/>
              <a:gdLst/>
              <a:ahLst/>
              <a:cxnLst/>
              <a:rect l="l" t="t" r="r" b="b"/>
              <a:pathLst>
                <a:path w="3234" h="463" extrusionOk="0">
                  <a:moveTo>
                    <a:pt x="303" y="0"/>
                  </a:moveTo>
                  <a:cubicBezTo>
                    <a:pt x="0" y="0"/>
                    <a:pt x="0" y="462"/>
                    <a:pt x="303" y="462"/>
                  </a:cubicBezTo>
                  <a:lnTo>
                    <a:pt x="3003" y="462"/>
                  </a:lnTo>
                  <a:cubicBezTo>
                    <a:pt x="3133" y="462"/>
                    <a:pt x="3234" y="361"/>
                    <a:pt x="3234" y="231"/>
                  </a:cubicBezTo>
                  <a:cubicBezTo>
                    <a:pt x="3234" y="101"/>
                    <a:pt x="3133" y="0"/>
                    <a:pt x="3003" y="0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" name="Google Shape;15875;p85"/>
            <p:cNvSpPr/>
            <p:nvPr/>
          </p:nvSpPr>
          <p:spPr>
            <a:xfrm>
              <a:off x="2991939" y="1553613"/>
              <a:ext cx="98437" cy="11771"/>
            </a:xfrm>
            <a:custGeom>
              <a:avLst/>
              <a:gdLst/>
              <a:ahLst/>
              <a:cxnLst/>
              <a:rect l="l" t="t" r="r" b="b"/>
              <a:pathLst>
                <a:path w="3755" h="449" extrusionOk="0">
                  <a:moveTo>
                    <a:pt x="304" y="1"/>
                  </a:moveTo>
                  <a:cubicBezTo>
                    <a:pt x="1" y="1"/>
                    <a:pt x="1" y="448"/>
                    <a:pt x="304" y="448"/>
                  </a:cubicBezTo>
                  <a:lnTo>
                    <a:pt x="3451" y="448"/>
                  </a:lnTo>
                  <a:cubicBezTo>
                    <a:pt x="3754" y="448"/>
                    <a:pt x="3754" y="1"/>
                    <a:pt x="3451" y="1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" name="Google Shape;15876;p85"/>
            <p:cNvSpPr/>
            <p:nvPr/>
          </p:nvSpPr>
          <p:spPr>
            <a:xfrm>
              <a:off x="2814463" y="1784070"/>
              <a:ext cx="86693" cy="11771"/>
            </a:xfrm>
            <a:custGeom>
              <a:avLst/>
              <a:gdLst/>
              <a:ahLst/>
              <a:cxnLst/>
              <a:rect l="l" t="t" r="r" b="b"/>
              <a:pathLst>
                <a:path w="3307" h="449" extrusionOk="0">
                  <a:moveTo>
                    <a:pt x="304" y="1"/>
                  </a:moveTo>
                  <a:cubicBezTo>
                    <a:pt x="1" y="1"/>
                    <a:pt x="1" y="448"/>
                    <a:pt x="304" y="448"/>
                  </a:cubicBezTo>
                  <a:lnTo>
                    <a:pt x="3003" y="448"/>
                  </a:lnTo>
                  <a:cubicBezTo>
                    <a:pt x="3306" y="448"/>
                    <a:pt x="3306" y="1"/>
                    <a:pt x="3003" y="1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" name="Google Shape;15877;p85"/>
            <p:cNvSpPr/>
            <p:nvPr/>
          </p:nvSpPr>
          <p:spPr>
            <a:xfrm>
              <a:off x="2909073" y="1784070"/>
              <a:ext cx="27657" cy="11771"/>
            </a:xfrm>
            <a:custGeom>
              <a:avLst/>
              <a:gdLst/>
              <a:ahLst/>
              <a:cxnLst/>
              <a:rect l="l" t="t" r="r" b="b"/>
              <a:pathLst>
                <a:path w="1055" h="449" extrusionOk="0">
                  <a:moveTo>
                    <a:pt x="304" y="1"/>
                  </a:moveTo>
                  <a:cubicBezTo>
                    <a:pt x="0" y="1"/>
                    <a:pt x="0" y="448"/>
                    <a:pt x="304" y="448"/>
                  </a:cubicBezTo>
                  <a:lnTo>
                    <a:pt x="751" y="448"/>
                  </a:lnTo>
                  <a:cubicBezTo>
                    <a:pt x="1054" y="448"/>
                    <a:pt x="1054" y="1"/>
                    <a:pt x="751" y="1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" name="Google Shape;15878;p85"/>
            <p:cNvSpPr/>
            <p:nvPr/>
          </p:nvSpPr>
          <p:spPr>
            <a:xfrm>
              <a:off x="2814463" y="1807925"/>
              <a:ext cx="27657" cy="11744"/>
            </a:xfrm>
            <a:custGeom>
              <a:avLst/>
              <a:gdLst/>
              <a:ahLst/>
              <a:cxnLst/>
              <a:rect l="l" t="t" r="r" b="b"/>
              <a:pathLst>
                <a:path w="1055" h="448" extrusionOk="0">
                  <a:moveTo>
                    <a:pt x="304" y="0"/>
                  </a:moveTo>
                  <a:cubicBezTo>
                    <a:pt x="1" y="0"/>
                    <a:pt x="1" y="448"/>
                    <a:pt x="304" y="448"/>
                  </a:cubicBezTo>
                  <a:lnTo>
                    <a:pt x="751" y="448"/>
                  </a:lnTo>
                  <a:cubicBezTo>
                    <a:pt x="1054" y="448"/>
                    <a:pt x="1054" y="0"/>
                    <a:pt x="751" y="0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" name="Google Shape;15879;p85"/>
            <p:cNvSpPr/>
            <p:nvPr/>
          </p:nvSpPr>
          <p:spPr>
            <a:xfrm>
              <a:off x="2850037" y="1807925"/>
              <a:ext cx="86693" cy="11744"/>
            </a:xfrm>
            <a:custGeom>
              <a:avLst/>
              <a:gdLst/>
              <a:ahLst/>
              <a:cxnLst/>
              <a:rect l="l" t="t" r="r" b="b"/>
              <a:pathLst>
                <a:path w="3307" h="448" extrusionOk="0">
                  <a:moveTo>
                    <a:pt x="304" y="0"/>
                  </a:moveTo>
                  <a:cubicBezTo>
                    <a:pt x="1" y="0"/>
                    <a:pt x="1" y="448"/>
                    <a:pt x="304" y="448"/>
                  </a:cubicBezTo>
                  <a:lnTo>
                    <a:pt x="3003" y="448"/>
                  </a:lnTo>
                  <a:cubicBezTo>
                    <a:pt x="3306" y="448"/>
                    <a:pt x="3306" y="0"/>
                    <a:pt x="3003" y="0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" name="Google Shape;15880;p85"/>
            <p:cNvSpPr/>
            <p:nvPr/>
          </p:nvSpPr>
          <p:spPr>
            <a:xfrm>
              <a:off x="3050975" y="1731115"/>
              <a:ext cx="74949" cy="11744"/>
            </a:xfrm>
            <a:custGeom>
              <a:avLst/>
              <a:gdLst/>
              <a:ahLst/>
              <a:cxnLst/>
              <a:rect l="l" t="t" r="r" b="b"/>
              <a:pathLst>
                <a:path w="2859" h="448" extrusionOk="0">
                  <a:moveTo>
                    <a:pt x="304" y="0"/>
                  </a:moveTo>
                  <a:cubicBezTo>
                    <a:pt x="1" y="0"/>
                    <a:pt x="1" y="448"/>
                    <a:pt x="304" y="448"/>
                  </a:cubicBezTo>
                  <a:lnTo>
                    <a:pt x="2556" y="448"/>
                  </a:lnTo>
                  <a:cubicBezTo>
                    <a:pt x="2859" y="448"/>
                    <a:pt x="2859" y="0"/>
                    <a:pt x="2556" y="0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" name="Google Shape;15881;p85"/>
            <p:cNvSpPr/>
            <p:nvPr/>
          </p:nvSpPr>
          <p:spPr>
            <a:xfrm>
              <a:off x="3015401" y="1731115"/>
              <a:ext cx="27657" cy="11744"/>
            </a:xfrm>
            <a:custGeom>
              <a:avLst/>
              <a:gdLst/>
              <a:ahLst/>
              <a:cxnLst/>
              <a:rect l="l" t="t" r="r" b="b"/>
              <a:pathLst>
                <a:path w="1055" h="448" extrusionOk="0">
                  <a:moveTo>
                    <a:pt x="304" y="0"/>
                  </a:moveTo>
                  <a:cubicBezTo>
                    <a:pt x="1" y="0"/>
                    <a:pt x="1" y="448"/>
                    <a:pt x="304" y="448"/>
                  </a:cubicBezTo>
                  <a:lnTo>
                    <a:pt x="751" y="448"/>
                  </a:lnTo>
                  <a:cubicBezTo>
                    <a:pt x="1055" y="448"/>
                    <a:pt x="1055" y="0"/>
                    <a:pt x="751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" name="Google Shape;15882;p85"/>
            <p:cNvSpPr/>
            <p:nvPr/>
          </p:nvSpPr>
          <p:spPr>
            <a:xfrm>
              <a:off x="2814463" y="1624394"/>
              <a:ext cx="86693" cy="12138"/>
            </a:xfrm>
            <a:custGeom>
              <a:avLst/>
              <a:gdLst/>
              <a:ahLst/>
              <a:cxnLst/>
              <a:rect l="l" t="t" r="r" b="b"/>
              <a:pathLst>
                <a:path w="3307" h="463" extrusionOk="0">
                  <a:moveTo>
                    <a:pt x="304" y="0"/>
                  </a:moveTo>
                  <a:cubicBezTo>
                    <a:pt x="1" y="0"/>
                    <a:pt x="1" y="462"/>
                    <a:pt x="304" y="462"/>
                  </a:cubicBezTo>
                  <a:lnTo>
                    <a:pt x="3003" y="462"/>
                  </a:lnTo>
                  <a:cubicBezTo>
                    <a:pt x="3306" y="462"/>
                    <a:pt x="3306" y="0"/>
                    <a:pt x="3003" y="0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" name="Google Shape;15883;p85"/>
            <p:cNvSpPr/>
            <p:nvPr/>
          </p:nvSpPr>
          <p:spPr>
            <a:xfrm>
              <a:off x="2909073" y="1624394"/>
              <a:ext cx="39375" cy="12138"/>
            </a:xfrm>
            <a:custGeom>
              <a:avLst/>
              <a:gdLst/>
              <a:ahLst/>
              <a:cxnLst/>
              <a:rect l="l" t="t" r="r" b="b"/>
              <a:pathLst>
                <a:path w="1502" h="463" extrusionOk="0">
                  <a:moveTo>
                    <a:pt x="304" y="0"/>
                  </a:moveTo>
                  <a:cubicBezTo>
                    <a:pt x="0" y="0"/>
                    <a:pt x="0" y="462"/>
                    <a:pt x="304" y="462"/>
                  </a:cubicBezTo>
                  <a:lnTo>
                    <a:pt x="1199" y="462"/>
                  </a:lnTo>
                  <a:cubicBezTo>
                    <a:pt x="1502" y="462"/>
                    <a:pt x="1502" y="0"/>
                    <a:pt x="1199" y="0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" name="Google Shape;15884;p85"/>
            <p:cNvSpPr/>
            <p:nvPr/>
          </p:nvSpPr>
          <p:spPr>
            <a:xfrm>
              <a:off x="2814463" y="1671686"/>
              <a:ext cx="86693" cy="12138"/>
            </a:xfrm>
            <a:custGeom>
              <a:avLst/>
              <a:gdLst/>
              <a:ahLst/>
              <a:cxnLst/>
              <a:rect l="l" t="t" r="r" b="b"/>
              <a:pathLst>
                <a:path w="3307" h="463" extrusionOk="0">
                  <a:moveTo>
                    <a:pt x="304" y="1"/>
                  </a:moveTo>
                  <a:cubicBezTo>
                    <a:pt x="1" y="1"/>
                    <a:pt x="1" y="463"/>
                    <a:pt x="304" y="463"/>
                  </a:cubicBezTo>
                  <a:lnTo>
                    <a:pt x="3003" y="463"/>
                  </a:lnTo>
                  <a:cubicBezTo>
                    <a:pt x="3306" y="463"/>
                    <a:pt x="3306" y="1"/>
                    <a:pt x="3003" y="1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" name="Google Shape;15885;p85"/>
            <p:cNvSpPr/>
            <p:nvPr/>
          </p:nvSpPr>
          <p:spPr>
            <a:xfrm>
              <a:off x="2909073" y="1671686"/>
              <a:ext cx="39375" cy="12138"/>
            </a:xfrm>
            <a:custGeom>
              <a:avLst/>
              <a:gdLst/>
              <a:ahLst/>
              <a:cxnLst/>
              <a:rect l="l" t="t" r="r" b="b"/>
              <a:pathLst>
                <a:path w="1502" h="463" extrusionOk="0">
                  <a:moveTo>
                    <a:pt x="304" y="1"/>
                  </a:moveTo>
                  <a:cubicBezTo>
                    <a:pt x="0" y="1"/>
                    <a:pt x="0" y="463"/>
                    <a:pt x="304" y="463"/>
                  </a:cubicBezTo>
                  <a:lnTo>
                    <a:pt x="1199" y="463"/>
                  </a:lnTo>
                  <a:cubicBezTo>
                    <a:pt x="1502" y="463"/>
                    <a:pt x="1502" y="1"/>
                    <a:pt x="1199" y="1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" name="Google Shape;15886;p85"/>
            <p:cNvSpPr/>
            <p:nvPr/>
          </p:nvSpPr>
          <p:spPr>
            <a:xfrm>
              <a:off x="2814463" y="1648223"/>
              <a:ext cx="27657" cy="11771"/>
            </a:xfrm>
            <a:custGeom>
              <a:avLst/>
              <a:gdLst/>
              <a:ahLst/>
              <a:cxnLst/>
              <a:rect l="l" t="t" r="r" b="b"/>
              <a:pathLst>
                <a:path w="1055" h="449" extrusionOk="0">
                  <a:moveTo>
                    <a:pt x="304" y="1"/>
                  </a:moveTo>
                  <a:cubicBezTo>
                    <a:pt x="1" y="1"/>
                    <a:pt x="1" y="448"/>
                    <a:pt x="304" y="448"/>
                  </a:cubicBezTo>
                  <a:lnTo>
                    <a:pt x="751" y="448"/>
                  </a:lnTo>
                  <a:cubicBezTo>
                    <a:pt x="1054" y="448"/>
                    <a:pt x="1054" y="1"/>
                    <a:pt x="751" y="1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" name="Google Shape;15887;p85"/>
            <p:cNvSpPr/>
            <p:nvPr/>
          </p:nvSpPr>
          <p:spPr>
            <a:xfrm>
              <a:off x="2850037" y="1648223"/>
              <a:ext cx="98411" cy="11771"/>
            </a:xfrm>
            <a:custGeom>
              <a:avLst/>
              <a:gdLst/>
              <a:ahLst/>
              <a:cxnLst/>
              <a:rect l="l" t="t" r="r" b="b"/>
              <a:pathLst>
                <a:path w="3754" h="449" extrusionOk="0">
                  <a:moveTo>
                    <a:pt x="304" y="1"/>
                  </a:moveTo>
                  <a:cubicBezTo>
                    <a:pt x="1" y="1"/>
                    <a:pt x="1" y="448"/>
                    <a:pt x="304" y="448"/>
                  </a:cubicBezTo>
                  <a:lnTo>
                    <a:pt x="3451" y="448"/>
                  </a:lnTo>
                  <a:cubicBezTo>
                    <a:pt x="3754" y="448"/>
                    <a:pt x="3754" y="1"/>
                    <a:pt x="3451" y="1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11" name="Google Shape;15888;p85"/>
          <p:cNvGrpSpPr/>
          <p:nvPr/>
        </p:nvGrpSpPr>
        <p:grpSpPr>
          <a:xfrm>
            <a:off x="1856867" y="1129685"/>
            <a:ext cx="352723" cy="353090"/>
            <a:chOff x="1845321" y="1512744"/>
            <a:chExt cx="352723" cy="353090"/>
          </a:xfrm>
        </p:grpSpPr>
        <p:sp>
          <p:nvSpPr>
            <p:cNvPr id="1012" name="Google Shape;15889;p85"/>
            <p:cNvSpPr/>
            <p:nvPr/>
          </p:nvSpPr>
          <p:spPr>
            <a:xfrm>
              <a:off x="1964888" y="1700444"/>
              <a:ext cx="113563" cy="96917"/>
            </a:xfrm>
            <a:custGeom>
              <a:avLst/>
              <a:gdLst/>
              <a:ahLst/>
              <a:cxnLst/>
              <a:rect l="l" t="t" r="r" b="b"/>
              <a:pathLst>
                <a:path w="4332" h="3697" extrusionOk="0">
                  <a:moveTo>
                    <a:pt x="1517" y="1"/>
                  </a:moveTo>
                  <a:lnTo>
                    <a:pt x="1517" y="289"/>
                  </a:lnTo>
                  <a:cubicBezTo>
                    <a:pt x="1517" y="376"/>
                    <a:pt x="1459" y="463"/>
                    <a:pt x="1387" y="492"/>
                  </a:cubicBezTo>
                  <a:lnTo>
                    <a:pt x="391" y="925"/>
                  </a:lnTo>
                  <a:cubicBezTo>
                    <a:pt x="145" y="1026"/>
                    <a:pt x="1" y="1257"/>
                    <a:pt x="1" y="1516"/>
                  </a:cubicBezTo>
                  <a:lnTo>
                    <a:pt x="1" y="3696"/>
                  </a:lnTo>
                  <a:lnTo>
                    <a:pt x="4332" y="3696"/>
                  </a:lnTo>
                  <a:lnTo>
                    <a:pt x="4332" y="1516"/>
                  </a:lnTo>
                  <a:cubicBezTo>
                    <a:pt x="4332" y="1257"/>
                    <a:pt x="4173" y="1026"/>
                    <a:pt x="3942" y="925"/>
                  </a:cubicBezTo>
                  <a:lnTo>
                    <a:pt x="2946" y="492"/>
                  </a:lnTo>
                  <a:cubicBezTo>
                    <a:pt x="2859" y="463"/>
                    <a:pt x="2816" y="376"/>
                    <a:pt x="2816" y="289"/>
                  </a:cubicBezTo>
                  <a:lnTo>
                    <a:pt x="2816" y="1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" name="Google Shape;15890;p85"/>
            <p:cNvSpPr/>
            <p:nvPr/>
          </p:nvSpPr>
          <p:spPr>
            <a:xfrm>
              <a:off x="2001615" y="1700444"/>
              <a:ext cx="39742" cy="17066"/>
            </a:xfrm>
            <a:custGeom>
              <a:avLst/>
              <a:gdLst/>
              <a:ahLst/>
              <a:cxnLst/>
              <a:rect l="l" t="t" r="r" b="b"/>
              <a:pathLst>
                <a:path w="1516" h="651" extrusionOk="0">
                  <a:moveTo>
                    <a:pt x="116" y="1"/>
                  </a:moveTo>
                  <a:lnTo>
                    <a:pt x="116" y="289"/>
                  </a:lnTo>
                  <a:cubicBezTo>
                    <a:pt x="116" y="362"/>
                    <a:pt x="72" y="434"/>
                    <a:pt x="0" y="477"/>
                  </a:cubicBezTo>
                  <a:cubicBezTo>
                    <a:pt x="246" y="593"/>
                    <a:pt x="505" y="650"/>
                    <a:pt x="765" y="650"/>
                  </a:cubicBezTo>
                  <a:cubicBezTo>
                    <a:pt x="1025" y="650"/>
                    <a:pt x="1285" y="593"/>
                    <a:pt x="1516" y="477"/>
                  </a:cubicBezTo>
                  <a:cubicBezTo>
                    <a:pt x="1458" y="434"/>
                    <a:pt x="1415" y="362"/>
                    <a:pt x="1415" y="289"/>
                  </a:cubicBezTo>
                  <a:lnTo>
                    <a:pt x="1415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" name="Google Shape;15891;p85"/>
            <p:cNvSpPr/>
            <p:nvPr/>
          </p:nvSpPr>
          <p:spPr>
            <a:xfrm>
              <a:off x="1964521" y="1715203"/>
              <a:ext cx="113930" cy="82158"/>
            </a:xfrm>
            <a:custGeom>
              <a:avLst/>
              <a:gdLst/>
              <a:ahLst/>
              <a:cxnLst/>
              <a:rect l="l" t="t" r="r" b="b"/>
              <a:pathLst>
                <a:path w="4346" h="3134" extrusionOk="0">
                  <a:moveTo>
                    <a:pt x="1256" y="1"/>
                  </a:moveTo>
                  <a:lnTo>
                    <a:pt x="405" y="362"/>
                  </a:lnTo>
                  <a:cubicBezTo>
                    <a:pt x="159" y="463"/>
                    <a:pt x="1" y="694"/>
                    <a:pt x="15" y="953"/>
                  </a:cubicBezTo>
                  <a:lnTo>
                    <a:pt x="15" y="3133"/>
                  </a:lnTo>
                  <a:lnTo>
                    <a:pt x="4346" y="3133"/>
                  </a:lnTo>
                  <a:lnTo>
                    <a:pt x="4346" y="953"/>
                  </a:lnTo>
                  <a:cubicBezTo>
                    <a:pt x="4346" y="694"/>
                    <a:pt x="4187" y="463"/>
                    <a:pt x="3956" y="362"/>
                  </a:cubicBezTo>
                  <a:lnTo>
                    <a:pt x="3104" y="1"/>
                  </a:lnTo>
                  <a:cubicBezTo>
                    <a:pt x="2895" y="347"/>
                    <a:pt x="2538" y="520"/>
                    <a:pt x="2180" y="520"/>
                  </a:cubicBezTo>
                  <a:cubicBezTo>
                    <a:pt x="1823" y="520"/>
                    <a:pt x="1466" y="347"/>
                    <a:pt x="1256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" name="Google Shape;15892;p85"/>
            <p:cNvSpPr/>
            <p:nvPr/>
          </p:nvSpPr>
          <p:spPr>
            <a:xfrm>
              <a:off x="1981560" y="1620986"/>
              <a:ext cx="28784" cy="62077"/>
            </a:xfrm>
            <a:custGeom>
              <a:avLst/>
              <a:gdLst/>
              <a:ahLst/>
              <a:cxnLst/>
              <a:rect l="l" t="t" r="r" b="b"/>
              <a:pathLst>
                <a:path w="1098" h="2368" extrusionOk="0">
                  <a:moveTo>
                    <a:pt x="664" y="0"/>
                  </a:moveTo>
                  <a:cubicBezTo>
                    <a:pt x="303" y="0"/>
                    <a:pt x="0" y="289"/>
                    <a:pt x="15" y="650"/>
                  </a:cubicBezTo>
                  <a:lnTo>
                    <a:pt x="15" y="794"/>
                  </a:lnTo>
                  <a:cubicBezTo>
                    <a:pt x="15" y="982"/>
                    <a:pt x="43" y="1155"/>
                    <a:pt x="101" y="1343"/>
                  </a:cubicBezTo>
                  <a:lnTo>
                    <a:pt x="448" y="2368"/>
                  </a:lnTo>
                  <a:lnTo>
                    <a:pt x="1097" y="2368"/>
                  </a:lnTo>
                  <a:lnTo>
                    <a:pt x="1097" y="0"/>
                  </a:ln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" name="Google Shape;15893;p85"/>
            <p:cNvSpPr/>
            <p:nvPr/>
          </p:nvSpPr>
          <p:spPr>
            <a:xfrm>
              <a:off x="1993278" y="1615297"/>
              <a:ext cx="68159" cy="68159"/>
            </a:xfrm>
            <a:custGeom>
              <a:avLst/>
              <a:gdLst/>
              <a:ahLst/>
              <a:cxnLst/>
              <a:rect l="l" t="t" r="r" b="b"/>
              <a:pathLst>
                <a:path w="2600" h="2600" extrusionOk="0">
                  <a:moveTo>
                    <a:pt x="650" y="1"/>
                  </a:moveTo>
                  <a:cubicBezTo>
                    <a:pt x="289" y="1"/>
                    <a:pt x="1" y="289"/>
                    <a:pt x="1" y="650"/>
                  </a:cubicBezTo>
                  <a:cubicBezTo>
                    <a:pt x="1" y="896"/>
                    <a:pt x="188" y="1083"/>
                    <a:pt x="434" y="1083"/>
                  </a:cubicBezTo>
                  <a:lnTo>
                    <a:pt x="2166" y="2599"/>
                  </a:lnTo>
                  <a:lnTo>
                    <a:pt x="2527" y="1314"/>
                  </a:lnTo>
                  <a:cubicBezTo>
                    <a:pt x="2585" y="1156"/>
                    <a:pt x="2599" y="997"/>
                    <a:pt x="2599" y="838"/>
                  </a:cubicBezTo>
                  <a:lnTo>
                    <a:pt x="2599" y="434"/>
                  </a:lnTo>
                  <a:cubicBezTo>
                    <a:pt x="2599" y="188"/>
                    <a:pt x="2411" y="1"/>
                    <a:pt x="2166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" name="Google Shape;15894;p85"/>
            <p:cNvSpPr/>
            <p:nvPr/>
          </p:nvSpPr>
          <p:spPr>
            <a:xfrm>
              <a:off x="1987223" y="1643688"/>
              <a:ext cx="68526" cy="62470"/>
            </a:xfrm>
            <a:custGeom>
              <a:avLst/>
              <a:gdLst/>
              <a:ahLst/>
              <a:cxnLst/>
              <a:rect l="l" t="t" r="r" b="b"/>
              <a:pathLst>
                <a:path w="2614" h="2383" extrusionOk="0">
                  <a:moveTo>
                    <a:pt x="838" y="0"/>
                  </a:moveTo>
                  <a:cubicBezTo>
                    <a:pt x="722" y="0"/>
                    <a:pt x="607" y="44"/>
                    <a:pt x="535" y="130"/>
                  </a:cubicBezTo>
                  <a:lnTo>
                    <a:pt x="131" y="520"/>
                  </a:lnTo>
                  <a:cubicBezTo>
                    <a:pt x="58" y="607"/>
                    <a:pt x="1" y="722"/>
                    <a:pt x="15" y="838"/>
                  </a:cubicBezTo>
                  <a:lnTo>
                    <a:pt x="15" y="1083"/>
                  </a:lnTo>
                  <a:cubicBezTo>
                    <a:pt x="15" y="1805"/>
                    <a:pt x="593" y="2382"/>
                    <a:pt x="1314" y="2382"/>
                  </a:cubicBezTo>
                  <a:cubicBezTo>
                    <a:pt x="2022" y="2382"/>
                    <a:pt x="2613" y="1805"/>
                    <a:pt x="2613" y="1083"/>
                  </a:cubicBezTo>
                  <a:lnTo>
                    <a:pt x="2613" y="809"/>
                  </a:lnTo>
                  <a:cubicBezTo>
                    <a:pt x="2613" y="693"/>
                    <a:pt x="2570" y="578"/>
                    <a:pt x="2484" y="506"/>
                  </a:cubicBezTo>
                  <a:cubicBezTo>
                    <a:pt x="2152" y="174"/>
                    <a:pt x="1531" y="29"/>
                    <a:pt x="838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" name="Google Shape;15895;p85"/>
            <p:cNvSpPr/>
            <p:nvPr/>
          </p:nvSpPr>
          <p:spPr>
            <a:xfrm>
              <a:off x="1987223" y="1643688"/>
              <a:ext cx="68526" cy="61317"/>
            </a:xfrm>
            <a:custGeom>
              <a:avLst/>
              <a:gdLst/>
              <a:ahLst/>
              <a:cxnLst/>
              <a:rect l="l" t="t" r="r" b="b"/>
              <a:pathLst>
                <a:path w="2614" h="2339" extrusionOk="0">
                  <a:moveTo>
                    <a:pt x="838" y="0"/>
                  </a:moveTo>
                  <a:cubicBezTo>
                    <a:pt x="722" y="0"/>
                    <a:pt x="607" y="44"/>
                    <a:pt x="535" y="130"/>
                  </a:cubicBezTo>
                  <a:lnTo>
                    <a:pt x="131" y="520"/>
                  </a:lnTo>
                  <a:cubicBezTo>
                    <a:pt x="58" y="607"/>
                    <a:pt x="1" y="708"/>
                    <a:pt x="15" y="823"/>
                  </a:cubicBezTo>
                  <a:lnTo>
                    <a:pt x="15" y="1083"/>
                  </a:lnTo>
                  <a:cubicBezTo>
                    <a:pt x="1" y="1661"/>
                    <a:pt x="390" y="2166"/>
                    <a:pt x="953" y="2339"/>
                  </a:cubicBezTo>
                  <a:cubicBezTo>
                    <a:pt x="766" y="2108"/>
                    <a:pt x="665" y="1819"/>
                    <a:pt x="665" y="1516"/>
                  </a:cubicBezTo>
                  <a:lnTo>
                    <a:pt x="665" y="881"/>
                  </a:lnTo>
                  <a:cubicBezTo>
                    <a:pt x="665" y="644"/>
                    <a:pt x="853" y="447"/>
                    <a:pt x="1100" y="447"/>
                  </a:cubicBezTo>
                  <a:cubicBezTo>
                    <a:pt x="1109" y="447"/>
                    <a:pt x="1118" y="447"/>
                    <a:pt x="1127" y="448"/>
                  </a:cubicBezTo>
                  <a:cubicBezTo>
                    <a:pt x="1560" y="477"/>
                    <a:pt x="2209" y="549"/>
                    <a:pt x="2613" y="737"/>
                  </a:cubicBezTo>
                  <a:cubicBezTo>
                    <a:pt x="2599" y="650"/>
                    <a:pt x="2556" y="563"/>
                    <a:pt x="2484" y="491"/>
                  </a:cubicBezTo>
                  <a:cubicBezTo>
                    <a:pt x="2152" y="174"/>
                    <a:pt x="1545" y="15"/>
                    <a:pt x="838" y="0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" name="Google Shape;15896;p85"/>
            <p:cNvSpPr/>
            <p:nvPr/>
          </p:nvSpPr>
          <p:spPr>
            <a:xfrm>
              <a:off x="1964521" y="1729595"/>
              <a:ext cx="23122" cy="67766"/>
            </a:xfrm>
            <a:custGeom>
              <a:avLst/>
              <a:gdLst/>
              <a:ahLst/>
              <a:cxnLst/>
              <a:rect l="l" t="t" r="r" b="b"/>
              <a:pathLst>
                <a:path w="882" h="2585" extrusionOk="0">
                  <a:moveTo>
                    <a:pt x="159" y="0"/>
                  </a:moveTo>
                  <a:cubicBezTo>
                    <a:pt x="58" y="116"/>
                    <a:pt x="1" y="260"/>
                    <a:pt x="1" y="404"/>
                  </a:cubicBezTo>
                  <a:lnTo>
                    <a:pt x="1" y="2584"/>
                  </a:lnTo>
                  <a:lnTo>
                    <a:pt x="881" y="2584"/>
                  </a:lnTo>
                  <a:lnTo>
                    <a:pt x="881" y="982"/>
                  </a:lnTo>
                  <a:cubicBezTo>
                    <a:pt x="867" y="809"/>
                    <a:pt x="809" y="650"/>
                    <a:pt x="679" y="534"/>
                  </a:cubicBezTo>
                  <a:lnTo>
                    <a:pt x="159" y="0"/>
                  </a:ln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" name="Google Shape;15897;p85"/>
            <p:cNvSpPr/>
            <p:nvPr/>
          </p:nvSpPr>
          <p:spPr>
            <a:xfrm>
              <a:off x="2055723" y="1729595"/>
              <a:ext cx="22728" cy="67766"/>
            </a:xfrm>
            <a:custGeom>
              <a:avLst/>
              <a:gdLst/>
              <a:ahLst/>
              <a:cxnLst/>
              <a:rect l="l" t="t" r="r" b="b"/>
              <a:pathLst>
                <a:path w="867" h="2585" extrusionOk="0">
                  <a:moveTo>
                    <a:pt x="722" y="0"/>
                  </a:moveTo>
                  <a:lnTo>
                    <a:pt x="188" y="534"/>
                  </a:lnTo>
                  <a:cubicBezTo>
                    <a:pt x="73" y="650"/>
                    <a:pt x="0" y="809"/>
                    <a:pt x="0" y="982"/>
                  </a:cubicBezTo>
                  <a:lnTo>
                    <a:pt x="0" y="2584"/>
                  </a:lnTo>
                  <a:lnTo>
                    <a:pt x="867" y="2584"/>
                  </a:lnTo>
                  <a:lnTo>
                    <a:pt x="867" y="404"/>
                  </a:lnTo>
                  <a:cubicBezTo>
                    <a:pt x="867" y="260"/>
                    <a:pt x="809" y="116"/>
                    <a:pt x="722" y="0"/>
                  </a:cubicBez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" name="Google Shape;15898;p85"/>
            <p:cNvSpPr/>
            <p:nvPr/>
          </p:nvSpPr>
          <p:spPr>
            <a:xfrm>
              <a:off x="1845321" y="1512744"/>
              <a:ext cx="352723" cy="353090"/>
            </a:xfrm>
            <a:custGeom>
              <a:avLst/>
              <a:gdLst/>
              <a:ahLst/>
              <a:cxnLst/>
              <a:rect l="l" t="t" r="r" b="b"/>
              <a:pathLst>
                <a:path w="13455" h="13469" extrusionOk="0">
                  <a:moveTo>
                    <a:pt x="6692" y="2597"/>
                  </a:moveTo>
                  <a:cubicBezTo>
                    <a:pt x="8810" y="2597"/>
                    <a:pt x="10841" y="4246"/>
                    <a:pt x="10841" y="6728"/>
                  </a:cubicBezTo>
                  <a:cubicBezTo>
                    <a:pt x="10841" y="9008"/>
                    <a:pt x="8994" y="10856"/>
                    <a:pt x="6727" y="10856"/>
                  </a:cubicBezTo>
                  <a:cubicBezTo>
                    <a:pt x="3046" y="10856"/>
                    <a:pt x="1213" y="6410"/>
                    <a:pt x="3811" y="3812"/>
                  </a:cubicBezTo>
                  <a:cubicBezTo>
                    <a:pt x="4651" y="2972"/>
                    <a:pt x="5681" y="2597"/>
                    <a:pt x="6692" y="2597"/>
                  </a:cubicBezTo>
                  <a:close/>
                  <a:moveTo>
                    <a:pt x="5861" y="1"/>
                  </a:moveTo>
                  <a:cubicBezTo>
                    <a:pt x="5731" y="1"/>
                    <a:pt x="5645" y="102"/>
                    <a:pt x="5645" y="217"/>
                  </a:cubicBezTo>
                  <a:lnTo>
                    <a:pt x="5645" y="795"/>
                  </a:lnTo>
                  <a:cubicBezTo>
                    <a:pt x="5630" y="896"/>
                    <a:pt x="5558" y="982"/>
                    <a:pt x="5457" y="1011"/>
                  </a:cubicBezTo>
                  <a:cubicBezTo>
                    <a:pt x="4779" y="1156"/>
                    <a:pt x="4143" y="1415"/>
                    <a:pt x="3551" y="1791"/>
                  </a:cubicBezTo>
                  <a:cubicBezTo>
                    <a:pt x="3515" y="1815"/>
                    <a:pt x="3477" y="1826"/>
                    <a:pt x="3439" y="1826"/>
                  </a:cubicBezTo>
                  <a:cubicBezTo>
                    <a:pt x="3386" y="1826"/>
                    <a:pt x="3334" y="1804"/>
                    <a:pt x="3292" y="1762"/>
                  </a:cubicBezTo>
                  <a:lnTo>
                    <a:pt x="2873" y="1358"/>
                  </a:lnTo>
                  <a:cubicBezTo>
                    <a:pt x="2837" y="1314"/>
                    <a:pt x="2783" y="1293"/>
                    <a:pt x="2727" y="1293"/>
                  </a:cubicBezTo>
                  <a:cubicBezTo>
                    <a:pt x="2671" y="1293"/>
                    <a:pt x="2613" y="1314"/>
                    <a:pt x="2570" y="1358"/>
                  </a:cubicBezTo>
                  <a:lnTo>
                    <a:pt x="1343" y="2585"/>
                  </a:lnTo>
                  <a:cubicBezTo>
                    <a:pt x="1256" y="2671"/>
                    <a:pt x="1256" y="2801"/>
                    <a:pt x="1343" y="2888"/>
                  </a:cubicBezTo>
                  <a:lnTo>
                    <a:pt x="1761" y="3307"/>
                  </a:lnTo>
                  <a:cubicBezTo>
                    <a:pt x="1834" y="3379"/>
                    <a:pt x="1848" y="3480"/>
                    <a:pt x="1790" y="3566"/>
                  </a:cubicBezTo>
                  <a:cubicBezTo>
                    <a:pt x="1415" y="4144"/>
                    <a:pt x="1155" y="4793"/>
                    <a:pt x="996" y="5472"/>
                  </a:cubicBezTo>
                  <a:cubicBezTo>
                    <a:pt x="982" y="5573"/>
                    <a:pt x="895" y="5645"/>
                    <a:pt x="794" y="5645"/>
                  </a:cubicBezTo>
                  <a:lnTo>
                    <a:pt x="217" y="5645"/>
                  </a:lnTo>
                  <a:cubicBezTo>
                    <a:pt x="87" y="5645"/>
                    <a:pt x="0" y="5746"/>
                    <a:pt x="0" y="5862"/>
                  </a:cubicBezTo>
                  <a:lnTo>
                    <a:pt x="0" y="7594"/>
                  </a:lnTo>
                  <a:cubicBezTo>
                    <a:pt x="0" y="7724"/>
                    <a:pt x="87" y="7810"/>
                    <a:pt x="217" y="7810"/>
                  </a:cubicBezTo>
                  <a:lnTo>
                    <a:pt x="794" y="7810"/>
                  </a:lnTo>
                  <a:cubicBezTo>
                    <a:pt x="895" y="7810"/>
                    <a:pt x="982" y="7897"/>
                    <a:pt x="996" y="7998"/>
                  </a:cubicBezTo>
                  <a:cubicBezTo>
                    <a:pt x="1155" y="8676"/>
                    <a:pt x="1415" y="9312"/>
                    <a:pt x="1790" y="9889"/>
                  </a:cubicBezTo>
                  <a:cubicBezTo>
                    <a:pt x="1848" y="9976"/>
                    <a:pt x="1834" y="10091"/>
                    <a:pt x="1761" y="10163"/>
                  </a:cubicBezTo>
                  <a:lnTo>
                    <a:pt x="1357" y="10567"/>
                  </a:lnTo>
                  <a:cubicBezTo>
                    <a:pt x="1271" y="10654"/>
                    <a:pt x="1271" y="10798"/>
                    <a:pt x="1357" y="10885"/>
                  </a:cubicBezTo>
                  <a:lnTo>
                    <a:pt x="2584" y="12112"/>
                  </a:lnTo>
                  <a:cubicBezTo>
                    <a:pt x="2628" y="12155"/>
                    <a:pt x="2682" y="12177"/>
                    <a:pt x="2736" y="12177"/>
                  </a:cubicBezTo>
                  <a:cubicBezTo>
                    <a:pt x="2790" y="12177"/>
                    <a:pt x="2844" y="12155"/>
                    <a:pt x="2887" y="12112"/>
                  </a:cubicBezTo>
                  <a:lnTo>
                    <a:pt x="3292" y="11693"/>
                  </a:lnTo>
                  <a:cubicBezTo>
                    <a:pt x="3332" y="11653"/>
                    <a:pt x="3387" y="11635"/>
                    <a:pt x="3442" y="11635"/>
                  </a:cubicBezTo>
                  <a:cubicBezTo>
                    <a:pt x="3485" y="11635"/>
                    <a:pt x="3528" y="11646"/>
                    <a:pt x="3566" y="11665"/>
                  </a:cubicBezTo>
                  <a:cubicBezTo>
                    <a:pt x="4143" y="12040"/>
                    <a:pt x="4793" y="12314"/>
                    <a:pt x="5471" y="12459"/>
                  </a:cubicBezTo>
                  <a:cubicBezTo>
                    <a:pt x="5572" y="12473"/>
                    <a:pt x="5645" y="12560"/>
                    <a:pt x="5645" y="12675"/>
                  </a:cubicBezTo>
                  <a:lnTo>
                    <a:pt x="5645" y="13252"/>
                  </a:lnTo>
                  <a:cubicBezTo>
                    <a:pt x="5645" y="13368"/>
                    <a:pt x="5746" y="13469"/>
                    <a:pt x="5861" y="13469"/>
                  </a:cubicBezTo>
                  <a:lnTo>
                    <a:pt x="7593" y="13469"/>
                  </a:lnTo>
                  <a:cubicBezTo>
                    <a:pt x="7723" y="13469"/>
                    <a:pt x="7810" y="13368"/>
                    <a:pt x="7810" y="13252"/>
                  </a:cubicBezTo>
                  <a:lnTo>
                    <a:pt x="7810" y="12675"/>
                  </a:lnTo>
                  <a:cubicBezTo>
                    <a:pt x="7810" y="12560"/>
                    <a:pt x="7897" y="12473"/>
                    <a:pt x="7998" y="12459"/>
                  </a:cubicBezTo>
                  <a:cubicBezTo>
                    <a:pt x="8676" y="12314"/>
                    <a:pt x="9311" y="12040"/>
                    <a:pt x="9889" y="11665"/>
                  </a:cubicBezTo>
                  <a:cubicBezTo>
                    <a:pt x="9926" y="11646"/>
                    <a:pt x="9970" y="11635"/>
                    <a:pt x="10013" y="11635"/>
                  </a:cubicBezTo>
                  <a:cubicBezTo>
                    <a:pt x="10068" y="11635"/>
                    <a:pt x="10122" y="11653"/>
                    <a:pt x="10163" y="11693"/>
                  </a:cubicBezTo>
                  <a:lnTo>
                    <a:pt x="10567" y="12112"/>
                  </a:lnTo>
                  <a:cubicBezTo>
                    <a:pt x="10610" y="12155"/>
                    <a:pt x="10668" y="12177"/>
                    <a:pt x="10726" y="12177"/>
                  </a:cubicBezTo>
                  <a:cubicBezTo>
                    <a:pt x="10784" y="12177"/>
                    <a:pt x="10841" y="12155"/>
                    <a:pt x="10885" y="12112"/>
                  </a:cubicBezTo>
                  <a:lnTo>
                    <a:pt x="12112" y="10885"/>
                  </a:lnTo>
                  <a:cubicBezTo>
                    <a:pt x="12198" y="10798"/>
                    <a:pt x="12198" y="10654"/>
                    <a:pt x="12112" y="10567"/>
                  </a:cubicBezTo>
                  <a:lnTo>
                    <a:pt x="11693" y="10163"/>
                  </a:lnTo>
                  <a:cubicBezTo>
                    <a:pt x="11621" y="10077"/>
                    <a:pt x="11606" y="9976"/>
                    <a:pt x="11664" y="9889"/>
                  </a:cubicBezTo>
                  <a:cubicBezTo>
                    <a:pt x="12025" y="9312"/>
                    <a:pt x="12299" y="8662"/>
                    <a:pt x="12444" y="7998"/>
                  </a:cubicBezTo>
                  <a:cubicBezTo>
                    <a:pt x="12458" y="7883"/>
                    <a:pt x="12545" y="7810"/>
                    <a:pt x="12660" y="7810"/>
                  </a:cubicBezTo>
                  <a:lnTo>
                    <a:pt x="13238" y="7810"/>
                  </a:lnTo>
                  <a:cubicBezTo>
                    <a:pt x="13353" y="7810"/>
                    <a:pt x="13454" y="7709"/>
                    <a:pt x="13454" y="7594"/>
                  </a:cubicBezTo>
                  <a:lnTo>
                    <a:pt x="13454" y="5862"/>
                  </a:lnTo>
                  <a:cubicBezTo>
                    <a:pt x="13454" y="5746"/>
                    <a:pt x="13353" y="5645"/>
                    <a:pt x="13238" y="5645"/>
                  </a:cubicBezTo>
                  <a:lnTo>
                    <a:pt x="12660" y="5645"/>
                  </a:lnTo>
                  <a:cubicBezTo>
                    <a:pt x="12545" y="5645"/>
                    <a:pt x="12458" y="5573"/>
                    <a:pt x="12444" y="5472"/>
                  </a:cubicBezTo>
                  <a:cubicBezTo>
                    <a:pt x="12299" y="4793"/>
                    <a:pt x="12025" y="4144"/>
                    <a:pt x="11664" y="3566"/>
                  </a:cubicBezTo>
                  <a:cubicBezTo>
                    <a:pt x="11606" y="3480"/>
                    <a:pt x="11621" y="3364"/>
                    <a:pt x="11679" y="3292"/>
                  </a:cubicBezTo>
                  <a:lnTo>
                    <a:pt x="12097" y="2888"/>
                  </a:lnTo>
                  <a:cubicBezTo>
                    <a:pt x="12184" y="2801"/>
                    <a:pt x="12184" y="2657"/>
                    <a:pt x="12097" y="2585"/>
                  </a:cubicBezTo>
                  <a:lnTo>
                    <a:pt x="10870" y="1358"/>
                  </a:lnTo>
                  <a:cubicBezTo>
                    <a:pt x="10827" y="1314"/>
                    <a:pt x="10769" y="1293"/>
                    <a:pt x="10711" y="1293"/>
                  </a:cubicBezTo>
                  <a:cubicBezTo>
                    <a:pt x="10654" y="1293"/>
                    <a:pt x="10596" y="1314"/>
                    <a:pt x="10553" y="1358"/>
                  </a:cubicBezTo>
                  <a:lnTo>
                    <a:pt x="10148" y="1762"/>
                  </a:lnTo>
                  <a:cubicBezTo>
                    <a:pt x="10106" y="1804"/>
                    <a:pt x="10050" y="1826"/>
                    <a:pt x="9993" y="1826"/>
                  </a:cubicBezTo>
                  <a:cubicBezTo>
                    <a:pt x="9952" y="1826"/>
                    <a:pt x="9910" y="1815"/>
                    <a:pt x="9874" y="1791"/>
                  </a:cubicBezTo>
                  <a:cubicBezTo>
                    <a:pt x="9297" y="1415"/>
                    <a:pt x="8662" y="1141"/>
                    <a:pt x="7983" y="997"/>
                  </a:cubicBezTo>
                  <a:cubicBezTo>
                    <a:pt x="7882" y="982"/>
                    <a:pt x="7796" y="896"/>
                    <a:pt x="7796" y="795"/>
                  </a:cubicBezTo>
                  <a:lnTo>
                    <a:pt x="7796" y="217"/>
                  </a:lnTo>
                  <a:cubicBezTo>
                    <a:pt x="7796" y="102"/>
                    <a:pt x="7709" y="1"/>
                    <a:pt x="7579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" name="Google Shape;15899;p85"/>
            <p:cNvSpPr/>
            <p:nvPr/>
          </p:nvSpPr>
          <p:spPr>
            <a:xfrm>
              <a:off x="1854391" y="1563837"/>
              <a:ext cx="292166" cy="250511"/>
            </a:xfrm>
            <a:custGeom>
              <a:avLst/>
              <a:gdLst/>
              <a:ahLst/>
              <a:cxnLst/>
              <a:rect l="l" t="t" r="r" b="b"/>
              <a:pathLst>
                <a:path w="11145" h="9556" extrusionOk="0">
                  <a:moveTo>
                    <a:pt x="6341" y="861"/>
                  </a:moveTo>
                  <a:cubicBezTo>
                    <a:pt x="8352" y="861"/>
                    <a:pt x="10279" y="2422"/>
                    <a:pt x="10279" y="4779"/>
                  </a:cubicBezTo>
                  <a:cubicBezTo>
                    <a:pt x="10279" y="6930"/>
                    <a:pt x="8532" y="8691"/>
                    <a:pt x="6381" y="8691"/>
                  </a:cubicBezTo>
                  <a:cubicBezTo>
                    <a:pt x="2902" y="8676"/>
                    <a:pt x="1156" y="4476"/>
                    <a:pt x="3610" y="2007"/>
                  </a:cubicBezTo>
                  <a:cubicBezTo>
                    <a:pt x="4406" y="1215"/>
                    <a:pt x="5383" y="861"/>
                    <a:pt x="6341" y="861"/>
                  </a:cubicBezTo>
                  <a:close/>
                  <a:moveTo>
                    <a:pt x="6381" y="1"/>
                  </a:moveTo>
                  <a:cubicBezTo>
                    <a:pt x="2123" y="1"/>
                    <a:pt x="1" y="5154"/>
                    <a:pt x="3003" y="8157"/>
                  </a:cubicBezTo>
                  <a:cubicBezTo>
                    <a:pt x="3914" y="9067"/>
                    <a:pt x="5143" y="9555"/>
                    <a:pt x="6390" y="9555"/>
                  </a:cubicBezTo>
                  <a:cubicBezTo>
                    <a:pt x="7001" y="9555"/>
                    <a:pt x="7616" y="9438"/>
                    <a:pt x="8200" y="9196"/>
                  </a:cubicBezTo>
                  <a:cubicBezTo>
                    <a:pt x="9990" y="8445"/>
                    <a:pt x="11145" y="6713"/>
                    <a:pt x="11145" y="4779"/>
                  </a:cubicBezTo>
                  <a:cubicBezTo>
                    <a:pt x="11145" y="2137"/>
                    <a:pt x="9009" y="1"/>
                    <a:pt x="6381" y="1"/>
                  </a:cubicBez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23" name="Google Shape;15900;p85"/>
          <p:cNvGrpSpPr/>
          <p:nvPr/>
        </p:nvGrpSpPr>
        <p:grpSpPr>
          <a:xfrm>
            <a:off x="3225998" y="2957474"/>
            <a:ext cx="392465" cy="389896"/>
            <a:chOff x="3214452" y="3340533"/>
            <a:chExt cx="392465" cy="389896"/>
          </a:xfrm>
        </p:grpSpPr>
        <p:sp>
          <p:nvSpPr>
            <p:cNvPr id="1024" name="Google Shape;15901;p85"/>
            <p:cNvSpPr/>
            <p:nvPr/>
          </p:nvSpPr>
          <p:spPr>
            <a:xfrm>
              <a:off x="3214452" y="3340533"/>
              <a:ext cx="289912" cy="97651"/>
            </a:xfrm>
            <a:custGeom>
              <a:avLst/>
              <a:gdLst/>
              <a:ahLst/>
              <a:cxnLst/>
              <a:rect l="l" t="t" r="r" b="b"/>
              <a:pathLst>
                <a:path w="11059" h="3725" extrusionOk="0">
                  <a:moveTo>
                    <a:pt x="59" y="1"/>
                  </a:moveTo>
                  <a:cubicBezTo>
                    <a:pt x="30" y="1"/>
                    <a:pt x="1" y="29"/>
                    <a:pt x="1" y="44"/>
                  </a:cubicBezTo>
                  <a:lnTo>
                    <a:pt x="1" y="3682"/>
                  </a:lnTo>
                  <a:cubicBezTo>
                    <a:pt x="1" y="3711"/>
                    <a:pt x="30" y="3725"/>
                    <a:pt x="59" y="3725"/>
                  </a:cubicBezTo>
                  <a:lnTo>
                    <a:pt x="11015" y="3725"/>
                  </a:lnTo>
                  <a:cubicBezTo>
                    <a:pt x="11030" y="3725"/>
                    <a:pt x="11058" y="3711"/>
                    <a:pt x="11058" y="3682"/>
                  </a:cubicBezTo>
                  <a:lnTo>
                    <a:pt x="11058" y="44"/>
                  </a:lnTo>
                  <a:cubicBezTo>
                    <a:pt x="11058" y="29"/>
                    <a:pt x="11030" y="1"/>
                    <a:pt x="11015" y="1"/>
                  </a:cubicBezTo>
                  <a:close/>
                </a:path>
              </a:pathLst>
            </a:custGeom>
            <a:solidFill>
              <a:srgbClr val="F4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" name="Google Shape;15902;p85"/>
            <p:cNvSpPr/>
            <p:nvPr/>
          </p:nvSpPr>
          <p:spPr>
            <a:xfrm>
              <a:off x="3214452" y="3571749"/>
              <a:ext cx="302783" cy="98411"/>
            </a:xfrm>
            <a:custGeom>
              <a:avLst/>
              <a:gdLst/>
              <a:ahLst/>
              <a:cxnLst/>
              <a:rect l="l" t="t" r="r" b="b"/>
              <a:pathLst>
                <a:path w="11550" h="3754" extrusionOk="0">
                  <a:moveTo>
                    <a:pt x="59" y="1"/>
                  </a:moveTo>
                  <a:cubicBezTo>
                    <a:pt x="30" y="1"/>
                    <a:pt x="1" y="30"/>
                    <a:pt x="1" y="58"/>
                  </a:cubicBezTo>
                  <a:lnTo>
                    <a:pt x="1" y="3682"/>
                  </a:lnTo>
                  <a:cubicBezTo>
                    <a:pt x="1" y="3711"/>
                    <a:pt x="30" y="3739"/>
                    <a:pt x="59" y="3739"/>
                  </a:cubicBezTo>
                  <a:lnTo>
                    <a:pt x="9413" y="3739"/>
                  </a:lnTo>
                  <a:lnTo>
                    <a:pt x="9528" y="3754"/>
                  </a:lnTo>
                  <a:lnTo>
                    <a:pt x="9543" y="3754"/>
                  </a:lnTo>
                  <a:lnTo>
                    <a:pt x="9644" y="3696"/>
                  </a:lnTo>
                  <a:cubicBezTo>
                    <a:pt x="9716" y="3653"/>
                    <a:pt x="9774" y="3624"/>
                    <a:pt x="9846" y="3595"/>
                  </a:cubicBezTo>
                  <a:lnTo>
                    <a:pt x="11520" y="2931"/>
                  </a:lnTo>
                  <a:cubicBezTo>
                    <a:pt x="11535" y="2931"/>
                    <a:pt x="11549" y="2917"/>
                    <a:pt x="11549" y="2888"/>
                  </a:cubicBezTo>
                  <a:lnTo>
                    <a:pt x="11549" y="2166"/>
                  </a:lnTo>
                  <a:cubicBezTo>
                    <a:pt x="11549" y="2152"/>
                    <a:pt x="11549" y="2137"/>
                    <a:pt x="11535" y="2123"/>
                  </a:cubicBezTo>
                  <a:lnTo>
                    <a:pt x="11362" y="2036"/>
                  </a:lnTo>
                  <a:cubicBezTo>
                    <a:pt x="11058" y="1863"/>
                    <a:pt x="10827" y="1589"/>
                    <a:pt x="10741" y="1257"/>
                  </a:cubicBezTo>
                  <a:lnTo>
                    <a:pt x="10669" y="1011"/>
                  </a:lnTo>
                  <a:cubicBezTo>
                    <a:pt x="10669" y="982"/>
                    <a:pt x="10640" y="968"/>
                    <a:pt x="10625" y="968"/>
                  </a:cubicBezTo>
                  <a:lnTo>
                    <a:pt x="10366" y="968"/>
                  </a:lnTo>
                  <a:cubicBezTo>
                    <a:pt x="10106" y="968"/>
                    <a:pt x="9889" y="751"/>
                    <a:pt x="9889" y="491"/>
                  </a:cubicBezTo>
                  <a:cubicBezTo>
                    <a:pt x="9889" y="463"/>
                    <a:pt x="9889" y="448"/>
                    <a:pt x="9889" y="419"/>
                  </a:cubicBezTo>
                  <a:lnTo>
                    <a:pt x="9932" y="58"/>
                  </a:lnTo>
                  <a:cubicBezTo>
                    <a:pt x="9932" y="30"/>
                    <a:pt x="9918" y="1"/>
                    <a:pt x="9889" y="1"/>
                  </a:cubicBezTo>
                  <a:close/>
                </a:path>
              </a:pathLst>
            </a:custGeom>
            <a:solidFill>
              <a:srgbClr val="F4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" name="Google Shape;15903;p85"/>
            <p:cNvSpPr/>
            <p:nvPr/>
          </p:nvSpPr>
          <p:spPr>
            <a:xfrm>
              <a:off x="3214452" y="3456246"/>
              <a:ext cx="289912" cy="97756"/>
            </a:xfrm>
            <a:custGeom>
              <a:avLst/>
              <a:gdLst/>
              <a:ahLst/>
              <a:cxnLst/>
              <a:rect l="l" t="t" r="r" b="b"/>
              <a:pathLst>
                <a:path w="11059" h="3729" extrusionOk="0">
                  <a:moveTo>
                    <a:pt x="11030" y="0"/>
                  </a:moveTo>
                  <a:cubicBezTo>
                    <a:pt x="11025" y="0"/>
                    <a:pt x="11020" y="1"/>
                    <a:pt x="11015" y="4"/>
                  </a:cubicBezTo>
                  <a:lnTo>
                    <a:pt x="59" y="4"/>
                  </a:lnTo>
                  <a:cubicBezTo>
                    <a:pt x="30" y="4"/>
                    <a:pt x="1" y="18"/>
                    <a:pt x="1" y="47"/>
                  </a:cubicBezTo>
                  <a:lnTo>
                    <a:pt x="1" y="3685"/>
                  </a:lnTo>
                  <a:cubicBezTo>
                    <a:pt x="1" y="3714"/>
                    <a:pt x="30" y="3728"/>
                    <a:pt x="59" y="3728"/>
                  </a:cubicBezTo>
                  <a:lnTo>
                    <a:pt x="9817" y="3728"/>
                  </a:lnTo>
                  <a:cubicBezTo>
                    <a:pt x="9846" y="3728"/>
                    <a:pt x="9860" y="3714"/>
                    <a:pt x="9875" y="3685"/>
                  </a:cubicBezTo>
                  <a:lnTo>
                    <a:pt x="9889" y="3396"/>
                  </a:lnTo>
                  <a:cubicBezTo>
                    <a:pt x="9947" y="2804"/>
                    <a:pt x="10279" y="2530"/>
                    <a:pt x="10856" y="2227"/>
                  </a:cubicBezTo>
                  <a:lnTo>
                    <a:pt x="11044" y="2140"/>
                  </a:lnTo>
                  <a:cubicBezTo>
                    <a:pt x="11058" y="2126"/>
                    <a:pt x="11058" y="2111"/>
                    <a:pt x="11058" y="2097"/>
                  </a:cubicBezTo>
                  <a:lnTo>
                    <a:pt x="11058" y="47"/>
                  </a:lnTo>
                  <a:cubicBezTo>
                    <a:pt x="11058" y="24"/>
                    <a:pt x="11049" y="0"/>
                    <a:pt x="11030" y="0"/>
                  </a:cubicBezTo>
                  <a:close/>
                </a:path>
              </a:pathLst>
            </a:custGeom>
            <a:solidFill>
              <a:srgbClr val="F4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" name="Google Shape;15904;p85"/>
            <p:cNvSpPr/>
            <p:nvPr/>
          </p:nvSpPr>
          <p:spPr>
            <a:xfrm>
              <a:off x="3307410" y="3371912"/>
              <a:ext cx="88476" cy="12950"/>
            </a:xfrm>
            <a:custGeom>
              <a:avLst/>
              <a:gdLst/>
              <a:ahLst/>
              <a:cxnLst/>
              <a:rect l="l" t="t" r="r" b="b"/>
              <a:pathLst>
                <a:path w="3375" h="494" extrusionOk="0">
                  <a:moveTo>
                    <a:pt x="325" y="1"/>
                  </a:moveTo>
                  <a:cubicBezTo>
                    <a:pt x="1" y="1"/>
                    <a:pt x="1" y="494"/>
                    <a:pt x="325" y="494"/>
                  </a:cubicBezTo>
                  <a:cubicBezTo>
                    <a:pt x="334" y="494"/>
                    <a:pt x="343" y="493"/>
                    <a:pt x="352" y="493"/>
                  </a:cubicBezTo>
                  <a:lnTo>
                    <a:pt x="3023" y="493"/>
                  </a:lnTo>
                  <a:cubicBezTo>
                    <a:pt x="3032" y="493"/>
                    <a:pt x="3041" y="494"/>
                    <a:pt x="3050" y="494"/>
                  </a:cubicBezTo>
                  <a:cubicBezTo>
                    <a:pt x="3375" y="494"/>
                    <a:pt x="3375" y="1"/>
                    <a:pt x="3050" y="1"/>
                  </a:cubicBezTo>
                  <a:cubicBezTo>
                    <a:pt x="3041" y="1"/>
                    <a:pt x="3032" y="1"/>
                    <a:pt x="3023" y="2"/>
                  </a:cubicBezTo>
                  <a:lnTo>
                    <a:pt x="352" y="2"/>
                  </a:lnTo>
                  <a:cubicBezTo>
                    <a:pt x="343" y="1"/>
                    <a:pt x="334" y="1"/>
                    <a:pt x="325" y="1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" name="Google Shape;15905;p85"/>
            <p:cNvSpPr/>
            <p:nvPr/>
          </p:nvSpPr>
          <p:spPr>
            <a:xfrm>
              <a:off x="3307410" y="3400303"/>
              <a:ext cx="157605" cy="12557"/>
            </a:xfrm>
            <a:custGeom>
              <a:avLst/>
              <a:gdLst/>
              <a:ahLst/>
              <a:cxnLst/>
              <a:rect l="l" t="t" r="r" b="b"/>
              <a:pathLst>
                <a:path w="6012" h="479" extrusionOk="0">
                  <a:moveTo>
                    <a:pt x="325" y="0"/>
                  </a:moveTo>
                  <a:cubicBezTo>
                    <a:pt x="1" y="0"/>
                    <a:pt x="1" y="479"/>
                    <a:pt x="325" y="479"/>
                  </a:cubicBezTo>
                  <a:cubicBezTo>
                    <a:pt x="334" y="479"/>
                    <a:pt x="343" y="479"/>
                    <a:pt x="352" y="478"/>
                  </a:cubicBezTo>
                  <a:lnTo>
                    <a:pt x="5708" y="478"/>
                  </a:lnTo>
                  <a:cubicBezTo>
                    <a:pt x="6011" y="449"/>
                    <a:pt x="6011" y="16"/>
                    <a:pt x="5708" y="1"/>
                  </a:cubicBezTo>
                  <a:lnTo>
                    <a:pt x="352" y="1"/>
                  </a:lnTo>
                  <a:cubicBezTo>
                    <a:pt x="343" y="1"/>
                    <a:pt x="334" y="0"/>
                    <a:pt x="325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" name="Google Shape;15906;p85"/>
            <p:cNvSpPr/>
            <p:nvPr/>
          </p:nvSpPr>
          <p:spPr>
            <a:xfrm>
              <a:off x="3307410" y="3487704"/>
              <a:ext cx="88476" cy="12950"/>
            </a:xfrm>
            <a:custGeom>
              <a:avLst/>
              <a:gdLst/>
              <a:ahLst/>
              <a:cxnLst/>
              <a:rect l="l" t="t" r="r" b="b"/>
              <a:pathLst>
                <a:path w="3375" h="494" extrusionOk="0">
                  <a:moveTo>
                    <a:pt x="325" y="1"/>
                  </a:moveTo>
                  <a:cubicBezTo>
                    <a:pt x="1" y="1"/>
                    <a:pt x="1" y="494"/>
                    <a:pt x="325" y="494"/>
                  </a:cubicBezTo>
                  <a:cubicBezTo>
                    <a:pt x="334" y="494"/>
                    <a:pt x="343" y="494"/>
                    <a:pt x="352" y="493"/>
                  </a:cubicBezTo>
                  <a:lnTo>
                    <a:pt x="3023" y="493"/>
                  </a:lnTo>
                  <a:cubicBezTo>
                    <a:pt x="3032" y="494"/>
                    <a:pt x="3041" y="494"/>
                    <a:pt x="3050" y="494"/>
                  </a:cubicBezTo>
                  <a:cubicBezTo>
                    <a:pt x="3375" y="494"/>
                    <a:pt x="3375" y="1"/>
                    <a:pt x="3050" y="1"/>
                  </a:cubicBezTo>
                  <a:cubicBezTo>
                    <a:pt x="3041" y="1"/>
                    <a:pt x="3032" y="1"/>
                    <a:pt x="3023" y="2"/>
                  </a:cubicBezTo>
                  <a:lnTo>
                    <a:pt x="352" y="2"/>
                  </a:lnTo>
                  <a:cubicBezTo>
                    <a:pt x="343" y="1"/>
                    <a:pt x="334" y="1"/>
                    <a:pt x="325" y="1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" name="Google Shape;15907;p85"/>
            <p:cNvSpPr/>
            <p:nvPr/>
          </p:nvSpPr>
          <p:spPr>
            <a:xfrm>
              <a:off x="3307410" y="3516068"/>
              <a:ext cx="155691" cy="12609"/>
            </a:xfrm>
            <a:custGeom>
              <a:avLst/>
              <a:gdLst/>
              <a:ahLst/>
              <a:cxnLst/>
              <a:rect l="l" t="t" r="r" b="b"/>
              <a:pathLst>
                <a:path w="5939" h="481" extrusionOk="0">
                  <a:moveTo>
                    <a:pt x="313" y="0"/>
                  </a:moveTo>
                  <a:cubicBezTo>
                    <a:pt x="1" y="0"/>
                    <a:pt x="5" y="480"/>
                    <a:pt x="325" y="480"/>
                  </a:cubicBezTo>
                  <a:cubicBezTo>
                    <a:pt x="334" y="480"/>
                    <a:pt x="343" y="480"/>
                    <a:pt x="352" y="479"/>
                  </a:cubicBezTo>
                  <a:lnTo>
                    <a:pt x="5650" y="479"/>
                  </a:lnTo>
                  <a:cubicBezTo>
                    <a:pt x="5939" y="450"/>
                    <a:pt x="5939" y="17"/>
                    <a:pt x="5650" y="3"/>
                  </a:cubicBezTo>
                  <a:lnTo>
                    <a:pt x="352" y="3"/>
                  </a:lnTo>
                  <a:cubicBezTo>
                    <a:pt x="339" y="1"/>
                    <a:pt x="326" y="0"/>
                    <a:pt x="313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" name="Google Shape;15908;p85"/>
            <p:cNvSpPr/>
            <p:nvPr/>
          </p:nvSpPr>
          <p:spPr>
            <a:xfrm>
              <a:off x="3307410" y="3603522"/>
              <a:ext cx="88476" cy="12950"/>
            </a:xfrm>
            <a:custGeom>
              <a:avLst/>
              <a:gdLst/>
              <a:ahLst/>
              <a:cxnLst/>
              <a:rect l="l" t="t" r="r" b="b"/>
              <a:pathLst>
                <a:path w="3375" h="494" extrusionOk="0">
                  <a:moveTo>
                    <a:pt x="325" y="0"/>
                  </a:moveTo>
                  <a:cubicBezTo>
                    <a:pt x="1" y="0"/>
                    <a:pt x="1" y="493"/>
                    <a:pt x="325" y="493"/>
                  </a:cubicBezTo>
                  <a:cubicBezTo>
                    <a:pt x="334" y="493"/>
                    <a:pt x="343" y="493"/>
                    <a:pt x="352" y="492"/>
                  </a:cubicBezTo>
                  <a:lnTo>
                    <a:pt x="3023" y="492"/>
                  </a:lnTo>
                  <a:cubicBezTo>
                    <a:pt x="3032" y="493"/>
                    <a:pt x="3041" y="493"/>
                    <a:pt x="3050" y="493"/>
                  </a:cubicBezTo>
                  <a:cubicBezTo>
                    <a:pt x="3375" y="493"/>
                    <a:pt x="3375" y="0"/>
                    <a:pt x="3050" y="0"/>
                  </a:cubicBezTo>
                  <a:cubicBezTo>
                    <a:pt x="3041" y="0"/>
                    <a:pt x="3032" y="0"/>
                    <a:pt x="3023" y="1"/>
                  </a:cubicBezTo>
                  <a:lnTo>
                    <a:pt x="352" y="1"/>
                  </a:lnTo>
                  <a:cubicBezTo>
                    <a:pt x="343" y="0"/>
                    <a:pt x="334" y="0"/>
                    <a:pt x="325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" name="Google Shape;15909;p85"/>
            <p:cNvSpPr/>
            <p:nvPr/>
          </p:nvSpPr>
          <p:spPr>
            <a:xfrm>
              <a:off x="3307410" y="3631519"/>
              <a:ext cx="156215" cy="12950"/>
            </a:xfrm>
            <a:custGeom>
              <a:avLst/>
              <a:gdLst/>
              <a:ahLst/>
              <a:cxnLst/>
              <a:rect l="l" t="t" r="r" b="b"/>
              <a:pathLst>
                <a:path w="5959" h="494" extrusionOk="0">
                  <a:moveTo>
                    <a:pt x="325" y="0"/>
                  </a:moveTo>
                  <a:cubicBezTo>
                    <a:pt x="1" y="0"/>
                    <a:pt x="1" y="493"/>
                    <a:pt x="325" y="493"/>
                  </a:cubicBezTo>
                  <a:cubicBezTo>
                    <a:pt x="334" y="493"/>
                    <a:pt x="343" y="493"/>
                    <a:pt x="352" y="492"/>
                  </a:cubicBezTo>
                  <a:lnTo>
                    <a:pt x="5607" y="492"/>
                  </a:lnTo>
                  <a:cubicBezTo>
                    <a:pt x="5616" y="493"/>
                    <a:pt x="5625" y="493"/>
                    <a:pt x="5634" y="493"/>
                  </a:cubicBezTo>
                  <a:cubicBezTo>
                    <a:pt x="5959" y="493"/>
                    <a:pt x="5959" y="0"/>
                    <a:pt x="5634" y="0"/>
                  </a:cubicBezTo>
                  <a:cubicBezTo>
                    <a:pt x="5625" y="0"/>
                    <a:pt x="5616" y="1"/>
                    <a:pt x="5607" y="1"/>
                  </a:cubicBezTo>
                  <a:lnTo>
                    <a:pt x="352" y="1"/>
                  </a:lnTo>
                  <a:cubicBezTo>
                    <a:pt x="343" y="1"/>
                    <a:pt x="334" y="0"/>
                    <a:pt x="325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" name="Google Shape;15910;p85"/>
            <p:cNvSpPr/>
            <p:nvPr/>
          </p:nvSpPr>
          <p:spPr>
            <a:xfrm>
              <a:off x="3235660" y="3365070"/>
              <a:ext cx="57175" cy="54973"/>
            </a:xfrm>
            <a:custGeom>
              <a:avLst/>
              <a:gdLst/>
              <a:ahLst/>
              <a:cxnLst/>
              <a:rect l="l" t="t" r="r" b="b"/>
              <a:pathLst>
                <a:path w="2181" h="2097" extrusionOk="0">
                  <a:moveTo>
                    <a:pt x="1498" y="0"/>
                  </a:moveTo>
                  <a:cubicBezTo>
                    <a:pt x="1485" y="0"/>
                    <a:pt x="1472" y="1"/>
                    <a:pt x="1458" y="3"/>
                  </a:cubicBezTo>
                  <a:lnTo>
                    <a:pt x="246" y="3"/>
                  </a:lnTo>
                  <a:cubicBezTo>
                    <a:pt x="101" y="3"/>
                    <a:pt x="0" y="104"/>
                    <a:pt x="0" y="234"/>
                  </a:cubicBezTo>
                  <a:lnTo>
                    <a:pt x="0" y="1851"/>
                  </a:lnTo>
                  <a:cubicBezTo>
                    <a:pt x="0" y="1981"/>
                    <a:pt x="101" y="2096"/>
                    <a:pt x="246" y="2096"/>
                  </a:cubicBezTo>
                  <a:lnTo>
                    <a:pt x="1935" y="2096"/>
                  </a:lnTo>
                  <a:cubicBezTo>
                    <a:pt x="2065" y="2096"/>
                    <a:pt x="2166" y="1981"/>
                    <a:pt x="2166" y="1851"/>
                  </a:cubicBezTo>
                  <a:lnTo>
                    <a:pt x="2166" y="1418"/>
                  </a:lnTo>
                  <a:cubicBezTo>
                    <a:pt x="2180" y="1237"/>
                    <a:pt x="2054" y="1147"/>
                    <a:pt x="1927" y="1147"/>
                  </a:cubicBezTo>
                  <a:cubicBezTo>
                    <a:pt x="1801" y="1147"/>
                    <a:pt x="1675" y="1237"/>
                    <a:pt x="1689" y="1418"/>
                  </a:cubicBezTo>
                  <a:lnTo>
                    <a:pt x="1689" y="1605"/>
                  </a:lnTo>
                  <a:lnTo>
                    <a:pt x="477" y="1605"/>
                  </a:lnTo>
                  <a:lnTo>
                    <a:pt x="477" y="479"/>
                  </a:lnTo>
                  <a:lnTo>
                    <a:pt x="1458" y="479"/>
                  </a:lnTo>
                  <a:cubicBezTo>
                    <a:pt x="1468" y="480"/>
                    <a:pt x="1477" y="480"/>
                    <a:pt x="1485" y="480"/>
                  </a:cubicBezTo>
                  <a:cubicBezTo>
                    <a:pt x="1806" y="480"/>
                    <a:pt x="1810" y="0"/>
                    <a:pt x="1498" y="0"/>
                  </a:cubicBezTo>
                  <a:close/>
                </a:path>
              </a:pathLst>
            </a:custGeom>
            <a:solidFill>
              <a:srgbClr val="6277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" name="Google Shape;15911;p85"/>
            <p:cNvSpPr/>
            <p:nvPr/>
          </p:nvSpPr>
          <p:spPr>
            <a:xfrm>
              <a:off x="3248426" y="3364755"/>
              <a:ext cx="55104" cy="40528"/>
            </a:xfrm>
            <a:custGeom>
              <a:avLst/>
              <a:gdLst/>
              <a:ahLst/>
              <a:cxnLst/>
              <a:rect l="l" t="t" r="r" b="b"/>
              <a:pathLst>
                <a:path w="2102" h="1546" extrusionOk="0">
                  <a:moveTo>
                    <a:pt x="1754" y="1"/>
                  </a:moveTo>
                  <a:cubicBezTo>
                    <a:pt x="1694" y="1"/>
                    <a:pt x="1631" y="26"/>
                    <a:pt x="1578" y="87"/>
                  </a:cubicBezTo>
                  <a:lnTo>
                    <a:pt x="769" y="939"/>
                  </a:lnTo>
                  <a:lnTo>
                    <a:pt x="524" y="679"/>
                  </a:lnTo>
                  <a:cubicBezTo>
                    <a:pt x="470" y="618"/>
                    <a:pt x="407" y="593"/>
                    <a:pt x="346" y="593"/>
                  </a:cubicBezTo>
                  <a:cubicBezTo>
                    <a:pt x="163" y="593"/>
                    <a:pt x="0" y="823"/>
                    <a:pt x="163" y="997"/>
                  </a:cubicBezTo>
                  <a:lnTo>
                    <a:pt x="581" y="1458"/>
                  </a:lnTo>
                  <a:cubicBezTo>
                    <a:pt x="625" y="1516"/>
                    <a:pt x="697" y="1545"/>
                    <a:pt x="769" y="1545"/>
                  </a:cubicBezTo>
                  <a:cubicBezTo>
                    <a:pt x="841" y="1545"/>
                    <a:pt x="899" y="1516"/>
                    <a:pt x="957" y="1473"/>
                  </a:cubicBezTo>
                  <a:lnTo>
                    <a:pt x="1938" y="419"/>
                  </a:lnTo>
                  <a:cubicBezTo>
                    <a:pt x="2101" y="235"/>
                    <a:pt x="1937" y="1"/>
                    <a:pt x="1754" y="1"/>
                  </a:cubicBezTo>
                  <a:close/>
                </a:path>
              </a:pathLst>
            </a:custGeom>
            <a:solidFill>
              <a:srgbClr val="6981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" name="Google Shape;15912;p85"/>
            <p:cNvSpPr/>
            <p:nvPr/>
          </p:nvSpPr>
          <p:spPr>
            <a:xfrm>
              <a:off x="3235660" y="3480547"/>
              <a:ext cx="56782" cy="55287"/>
            </a:xfrm>
            <a:custGeom>
              <a:avLst/>
              <a:gdLst/>
              <a:ahLst/>
              <a:cxnLst/>
              <a:rect l="l" t="t" r="r" b="b"/>
              <a:pathLst>
                <a:path w="2166" h="2109" extrusionOk="0">
                  <a:moveTo>
                    <a:pt x="246" y="1"/>
                  </a:moveTo>
                  <a:cubicBezTo>
                    <a:pt x="101" y="1"/>
                    <a:pt x="0" y="116"/>
                    <a:pt x="0" y="246"/>
                  </a:cubicBezTo>
                  <a:lnTo>
                    <a:pt x="0" y="1863"/>
                  </a:lnTo>
                  <a:cubicBezTo>
                    <a:pt x="0" y="1993"/>
                    <a:pt x="101" y="2108"/>
                    <a:pt x="246" y="2108"/>
                  </a:cubicBezTo>
                  <a:lnTo>
                    <a:pt x="1935" y="2108"/>
                  </a:lnTo>
                  <a:cubicBezTo>
                    <a:pt x="2065" y="2108"/>
                    <a:pt x="2166" y="1993"/>
                    <a:pt x="2166" y="1863"/>
                  </a:cubicBezTo>
                  <a:lnTo>
                    <a:pt x="2166" y="1430"/>
                  </a:lnTo>
                  <a:cubicBezTo>
                    <a:pt x="2151" y="1278"/>
                    <a:pt x="2036" y="1202"/>
                    <a:pt x="1922" y="1202"/>
                  </a:cubicBezTo>
                  <a:cubicBezTo>
                    <a:pt x="1808" y="1202"/>
                    <a:pt x="1696" y="1278"/>
                    <a:pt x="1689" y="1430"/>
                  </a:cubicBezTo>
                  <a:lnTo>
                    <a:pt x="1689" y="1617"/>
                  </a:lnTo>
                  <a:lnTo>
                    <a:pt x="477" y="1617"/>
                  </a:lnTo>
                  <a:lnTo>
                    <a:pt x="477" y="492"/>
                  </a:lnTo>
                  <a:lnTo>
                    <a:pt x="1458" y="492"/>
                  </a:lnTo>
                  <a:cubicBezTo>
                    <a:pt x="1761" y="463"/>
                    <a:pt x="1761" y="30"/>
                    <a:pt x="1458" y="1"/>
                  </a:cubicBezTo>
                  <a:close/>
                </a:path>
              </a:pathLst>
            </a:custGeom>
            <a:solidFill>
              <a:srgbClr val="6277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" name="Google Shape;15913;p85"/>
            <p:cNvSpPr/>
            <p:nvPr/>
          </p:nvSpPr>
          <p:spPr>
            <a:xfrm>
              <a:off x="3248400" y="3480573"/>
              <a:ext cx="55130" cy="40502"/>
            </a:xfrm>
            <a:custGeom>
              <a:avLst/>
              <a:gdLst/>
              <a:ahLst/>
              <a:cxnLst/>
              <a:rect l="l" t="t" r="r" b="b"/>
              <a:pathLst>
                <a:path w="2103" h="1545" extrusionOk="0">
                  <a:moveTo>
                    <a:pt x="1755" y="0"/>
                  </a:moveTo>
                  <a:cubicBezTo>
                    <a:pt x="1695" y="0"/>
                    <a:pt x="1632" y="26"/>
                    <a:pt x="1579" y="86"/>
                  </a:cubicBezTo>
                  <a:lnTo>
                    <a:pt x="770" y="938"/>
                  </a:lnTo>
                  <a:lnTo>
                    <a:pt x="525" y="664"/>
                  </a:lnTo>
                  <a:cubicBezTo>
                    <a:pt x="472" y="607"/>
                    <a:pt x="410" y="584"/>
                    <a:pt x="351" y="584"/>
                  </a:cubicBezTo>
                  <a:cubicBezTo>
                    <a:pt x="166" y="584"/>
                    <a:pt x="0" y="810"/>
                    <a:pt x="164" y="996"/>
                  </a:cubicBezTo>
                  <a:lnTo>
                    <a:pt x="582" y="1458"/>
                  </a:lnTo>
                  <a:cubicBezTo>
                    <a:pt x="626" y="1515"/>
                    <a:pt x="698" y="1544"/>
                    <a:pt x="770" y="1544"/>
                  </a:cubicBezTo>
                  <a:cubicBezTo>
                    <a:pt x="842" y="1544"/>
                    <a:pt x="900" y="1515"/>
                    <a:pt x="958" y="1458"/>
                  </a:cubicBezTo>
                  <a:lnTo>
                    <a:pt x="1939" y="418"/>
                  </a:lnTo>
                  <a:cubicBezTo>
                    <a:pt x="2102" y="234"/>
                    <a:pt x="1938" y="0"/>
                    <a:pt x="1755" y="0"/>
                  </a:cubicBezTo>
                  <a:close/>
                </a:path>
              </a:pathLst>
            </a:custGeom>
            <a:solidFill>
              <a:srgbClr val="6981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" name="Google Shape;15914;p85"/>
            <p:cNvSpPr/>
            <p:nvPr/>
          </p:nvSpPr>
          <p:spPr>
            <a:xfrm>
              <a:off x="3235660" y="3596312"/>
              <a:ext cx="56782" cy="55314"/>
            </a:xfrm>
            <a:custGeom>
              <a:avLst/>
              <a:gdLst/>
              <a:ahLst/>
              <a:cxnLst/>
              <a:rect l="l" t="t" r="r" b="b"/>
              <a:pathLst>
                <a:path w="2166" h="2110" extrusionOk="0">
                  <a:moveTo>
                    <a:pt x="1485" y="1"/>
                  </a:moveTo>
                  <a:cubicBezTo>
                    <a:pt x="1477" y="1"/>
                    <a:pt x="1468" y="1"/>
                    <a:pt x="1458" y="2"/>
                  </a:cubicBezTo>
                  <a:lnTo>
                    <a:pt x="246" y="2"/>
                  </a:lnTo>
                  <a:cubicBezTo>
                    <a:pt x="101" y="2"/>
                    <a:pt x="0" y="117"/>
                    <a:pt x="0" y="247"/>
                  </a:cubicBezTo>
                  <a:lnTo>
                    <a:pt x="0" y="1864"/>
                  </a:lnTo>
                  <a:cubicBezTo>
                    <a:pt x="0" y="1994"/>
                    <a:pt x="101" y="2109"/>
                    <a:pt x="246" y="2109"/>
                  </a:cubicBezTo>
                  <a:lnTo>
                    <a:pt x="1935" y="2109"/>
                  </a:lnTo>
                  <a:cubicBezTo>
                    <a:pt x="2065" y="2095"/>
                    <a:pt x="2166" y="1994"/>
                    <a:pt x="2166" y="1850"/>
                  </a:cubicBezTo>
                  <a:lnTo>
                    <a:pt x="2166" y="1417"/>
                  </a:lnTo>
                  <a:cubicBezTo>
                    <a:pt x="2151" y="1272"/>
                    <a:pt x="2036" y="1200"/>
                    <a:pt x="1922" y="1200"/>
                  </a:cubicBezTo>
                  <a:cubicBezTo>
                    <a:pt x="1808" y="1200"/>
                    <a:pt x="1696" y="1272"/>
                    <a:pt x="1689" y="1417"/>
                  </a:cubicBezTo>
                  <a:lnTo>
                    <a:pt x="1689" y="1619"/>
                  </a:lnTo>
                  <a:lnTo>
                    <a:pt x="477" y="1619"/>
                  </a:lnTo>
                  <a:lnTo>
                    <a:pt x="477" y="493"/>
                  </a:lnTo>
                  <a:lnTo>
                    <a:pt x="1458" y="493"/>
                  </a:lnTo>
                  <a:cubicBezTo>
                    <a:pt x="1468" y="493"/>
                    <a:pt x="1477" y="494"/>
                    <a:pt x="1485" y="494"/>
                  </a:cubicBezTo>
                  <a:cubicBezTo>
                    <a:pt x="1810" y="494"/>
                    <a:pt x="1810" y="1"/>
                    <a:pt x="1485" y="1"/>
                  </a:cubicBezTo>
                  <a:close/>
                </a:path>
              </a:pathLst>
            </a:custGeom>
            <a:solidFill>
              <a:srgbClr val="6277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" name="Google Shape;15915;p85"/>
            <p:cNvSpPr/>
            <p:nvPr/>
          </p:nvSpPr>
          <p:spPr>
            <a:xfrm>
              <a:off x="3248400" y="3596365"/>
              <a:ext cx="55130" cy="40214"/>
            </a:xfrm>
            <a:custGeom>
              <a:avLst/>
              <a:gdLst/>
              <a:ahLst/>
              <a:cxnLst/>
              <a:rect l="l" t="t" r="r" b="b"/>
              <a:pathLst>
                <a:path w="2103" h="1534" extrusionOk="0">
                  <a:moveTo>
                    <a:pt x="1755" y="0"/>
                  </a:moveTo>
                  <a:cubicBezTo>
                    <a:pt x="1695" y="0"/>
                    <a:pt x="1632" y="26"/>
                    <a:pt x="1579" y="87"/>
                  </a:cubicBezTo>
                  <a:lnTo>
                    <a:pt x="770" y="938"/>
                  </a:lnTo>
                  <a:lnTo>
                    <a:pt x="525" y="664"/>
                  </a:lnTo>
                  <a:cubicBezTo>
                    <a:pt x="471" y="603"/>
                    <a:pt x="409" y="578"/>
                    <a:pt x="348" y="578"/>
                  </a:cubicBezTo>
                  <a:cubicBezTo>
                    <a:pt x="165" y="578"/>
                    <a:pt x="1" y="811"/>
                    <a:pt x="164" y="996"/>
                  </a:cubicBezTo>
                  <a:lnTo>
                    <a:pt x="582" y="1458"/>
                  </a:lnTo>
                  <a:cubicBezTo>
                    <a:pt x="626" y="1501"/>
                    <a:pt x="698" y="1530"/>
                    <a:pt x="770" y="1530"/>
                  </a:cubicBezTo>
                  <a:cubicBezTo>
                    <a:pt x="783" y="1533"/>
                    <a:pt x="794" y="1534"/>
                    <a:pt x="806" y="1534"/>
                  </a:cubicBezTo>
                  <a:cubicBezTo>
                    <a:pt x="862" y="1534"/>
                    <a:pt x="910" y="1506"/>
                    <a:pt x="958" y="1458"/>
                  </a:cubicBezTo>
                  <a:lnTo>
                    <a:pt x="1939" y="419"/>
                  </a:lnTo>
                  <a:cubicBezTo>
                    <a:pt x="2102" y="234"/>
                    <a:pt x="1938" y="0"/>
                    <a:pt x="1755" y="0"/>
                  </a:cubicBezTo>
                  <a:close/>
                </a:path>
              </a:pathLst>
            </a:custGeom>
            <a:solidFill>
              <a:srgbClr val="6981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" name="Google Shape;15916;p85"/>
            <p:cNvSpPr/>
            <p:nvPr/>
          </p:nvSpPr>
          <p:spPr>
            <a:xfrm>
              <a:off x="3438878" y="3642136"/>
              <a:ext cx="168038" cy="88292"/>
            </a:xfrm>
            <a:custGeom>
              <a:avLst/>
              <a:gdLst/>
              <a:ahLst/>
              <a:cxnLst/>
              <a:rect l="l" t="t" r="r" b="b"/>
              <a:pathLst>
                <a:path w="6410" h="3368" extrusionOk="0">
                  <a:moveTo>
                    <a:pt x="2440" y="1"/>
                  </a:moveTo>
                  <a:lnTo>
                    <a:pt x="982" y="592"/>
                  </a:lnTo>
                  <a:cubicBezTo>
                    <a:pt x="837" y="636"/>
                    <a:pt x="707" y="722"/>
                    <a:pt x="592" y="809"/>
                  </a:cubicBezTo>
                  <a:lnTo>
                    <a:pt x="549" y="838"/>
                  </a:lnTo>
                  <a:lnTo>
                    <a:pt x="534" y="867"/>
                  </a:lnTo>
                  <a:lnTo>
                    <a:pt x="520" y="881"/>
                  </a:lnTo>
                  <a:lnTo>
                    <a:pt x="476" y="910"/>
                  </a:lnTo>
                  <a:cubicBezTo>
                    <a:pt x="217" y="1170"/>
                    <a:pt x="58" y="1502"/>
                    <a:pt x="0" y="1877"/>
                  </a:cubicBezTo>
                  <a:lnTo>
                    <a:pt x="0" y="1935"/>
                  </a:lnTo>
                  <a:lnTo>
                    <a:pt x="0" y="1949"/>
                  </a:lnTo>
                  <a:lnTo>
                    <a:pt x="0" y="2007"/>
                  </a:lnTo>
                  <a:lnTo>
                    <a:pt x="0" y="2036"/>
                  </a:lnTo>
                  <a:lnTo>
                    <a:pt x="0" y="2050"/>
                  </a:lnTo>
                  <a:lnTo>
                    <a:pt x="0" y="2123"/>
                  </a:lnTo>
                  <a:lnTo>
                    <a:pt x="0" y="2354"/>
                  </a:lnTo>
                  <a:lnTo>
                    <a:pt x="0" y="3061"/>
                  </a:lnTo>
                  <a:cubicBezTo>
                    <a:pt x="13" y="3232"/>
                    <a:pt x="147" y="3368"/>
                    <a:pt x="313" y="3368"/>
                  </a:cubicBezTo>
                  <a:cubicBezTo>
                    <a:pt x="329" y="3368"/>
                    <a:pt x="345" y="3367"/>
                    <a:pt x="361" y="3364"/>
                  </a:cubicBezTo>
                  <a:lnTo>
                    <a:pt x="6049" y="3364"/>
                  </a:lnTo>
                  <a:cubicBezTo>
                    <a:pt x="6065" y="3367"/>
                    <a:pt x="6081" y="3368"/>
                    <a:pt x="6097" y="3368"/>
                  </a:cubicBezTo>
                  <a:cubicBezTo>
                    <a:pt x="6265" y="3368"/>
                    <a:pt x="6409" y="3232"/>
                    <a:pt x="6409" y="3061"/>
                  </a:cubicBezTo>
                  <a:lnTo>
                    <a:pt x="6409" y="2354"/>
                  </a:lnTo>
                  <a:lnTo>
                    <a:pt x="6409" y="2123"/>
                  </a:lnTo>
                  <a:lnTo>
                    <a:pt x="6337" y="2123"/>
                  </a:lnTo>
                  <a:lnTo>
                    <a:pt x="6337" y="2050"/>
                  </a:lnTo>
                  <a:lnTo>
                    <a:pt x="6337" y="2036"/>
                  </a:lnTo>
                  <a:lnTo>
                    <a:pt x="6337" y="2007"/>
                  </a:lnTo>
                  <a:lnTo>
                    <a:pt x="6337" y="1949"/>
                  </a:lnTo>
                  <a:lnTo>
                    <a:pt x="6337" y="1935"/>
                  </a:lnTo>
                  <a:lnTo>
                    <a:pt x="6337" y="1877"/>
                  </a:lnTo>
                  <a:cubicBezTo>
                    <a:pt x="6294" y="1502"/>
                    <a:pt x="6121" y="1170"/>
                    <a:pt x="5861" y="910"/>
                  </a:cubicBezTo>
                  <a:lnTo>
                    <a:pt x="5818" y="881"/>
                  </a:lnTo>
                  <a:lnTo>
                    <a:pt x="5803" y="867"/>
                  </a:lnTo>
                  <a:lnTo>
                    <a:pt x="5789" y="838"/>
                  </a:lnTo>
                  <a:lnTo>
                    <a:pt x="5745" y="809"/>
                  </a:lnTo>
                  <a:cubicBezTo>
                    <a:pt x="5630" y="722"/>
                    <a:pt x="5500" y="636"/>
                    <a:pt x="5356" y="592"/>
                  </a:cubicBezTo>
                  <a:lnTo>
                    <a:pt x="3898" y="1"/>
                  </a:lnTo>
                  <a:lnTo>
                    <a:pt x="3537" y="376"/>
                  </a:lnTo>
                  <a:lnTo>
                    <a:pt x="3176" y="737"/>
                  </a:lnTo>
                  <a:lnTo>
                    <a:pt x="2801" y="376"/>
                  </a:lnTo>
                  <a:lnTo>
                    <a:pt x="2440" y="1"/>
                  </a:lnTo>
                  <a:close/>
                </a:path>
              </a:pathLst>
            </a:custGeom>
            <a:solidFill>
              <a:srgbClr val="D5DE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" name="Google Shape;15917;p85"/>
            <p:cNvSpPr/>
            <p:nvPr/>
          </p:nvSpPr>
          <p:spPr>
            <a:xfrm>
              <a:off x="3436965" y="3642529"/>
              <a:ext cx="68526" cy="87899"/>
            </a:xfrm>
            <a:custGeom>
              <a:avLst/>
              <a:gdLst/>
              <a:ahLst/>
              <a:cxnLst/>
              <a:rect l="l" t="t" r="r" b="b"/>
              <a:pathLst>
                <a:path w="2614" h="3353" extrusionOk="0">
                  <a:moveTo>
                    <a:pt x="2469" y="0"/>
                  </a:moveTo>
                  <a:lnTo>
                    <a:pt x="1026" y="563"/>
                  </a:lnTo>
                  <a:cubicBezTo>
                    <a:pt x="405" y="808"/>
                    <a:pt x="1" y="1429"/>
                    <a:pt x="30" y="2108"/>
                  </a:cubicBezTo>
                  <a:lnTo>
                    <a:pt x="30" y="3046"/>
                  </a:lnTo>
                  <a:cubicBezTo>
                    <a:pt x="30" y="3217"/>
                    <a:pt x="174" y="3353"/>
                    <a:pt x="343" y="3353"/>
                  </a:cubicBezTo>
                  <a:cubicBezTo>
                    <a:pt x="358" y="3353"/>
                    <a:pt x="375" y="3352"/>
                    <a:pt x="391" y="3349"/>
                  </a:cubicBezTo>
                  <a:lnTo>
                    <a:pt x="463" y="3349"/>
                  </a:lnTo>
                  <a:lnTo>
                    <a:pt x="463" y="2108"/>
                  </a:lnTo>
                  <a:cubicBezTo>
                    <a:pt x="434" y="1429"/>
                    <a:pt x="838" y="808"/>
                    <a:pt x="1459" y="563"/>
                  </a:cubicBezTo>
                  <a:lnTo>
                    <a:pt x="2614" y="116"/>
                  </a:lnTo>
                  <a:lnTo>
                    <a:pt x="2469" y="0"/>
                  </a:ln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" name="Google Shape;15918;p85"/>
            <p:cNvSpPr/>
            <p:nvPr/>
          </p:nvSpPr>
          <p:spPr>
            <a:xfrm>
              <a:off x="3468003" y="3503249"/>
              <a:ext cx="106354" cy="74975"/>
            </a:xfrm>
            <a:custGeom>
              <a:avLst/>
              <a:gdLst/>
              <a:ahLst/>
              <a:cxnLst/>
              <a:rect l="l" t="t" r="r" b="b"/>
              <a:pathLst>
                <a:path w="4057" h="2860" extrusionOk="0">
                  <a:moveTo>
                    <a:pt x="3581" y="2440"/>
                  </a:moveTo>
                  <a:lnTo>
                    <a:pt x="3564" y="2457"/>
                  </a:lnTo>
                  <a:lnTo>
                    <a:pt x="3564" y="2457"/>
                  </a:lnTo>
                  <a:lnTo>
                    <a:pt x="3566" y="2455"/>
                  </a:lnTo>
                  <a:lnTo>
                    <a:pt x="3581" y="2440"/>
                  </a:lnTo>
                  <a:close/>
                  <a:moveTo>
                    <a:pt x="3552" y="2455"/>
                  </a:moveTo>
                  <a:lnTo>
                    <a:pt x="3552" y="2469"/>
                  </a:lnTo>
                  <a:lnTo>
                    <a:pt x="3552" y="2484"/>
                  </a:lnTo>
                  <a:lnTo>
                    <a:pt x="3537" y="2513"/>
                  </a:lnTo>
                  <a:lnTo>
                    <a:pt x="3552" y="2469"/>
                  </a:lnTo>
                  <a:lnTo>
                    <a:pt x="3508" y="2498"/>
                  </a:lnTo>
                  <a:lnTo>
                    <a:pt x="3508" y="2498"/>
                  </a:lnTo>
                  <a:lnTo>
                    <a:pt x="3552" y="2455"/>
                  </a:lnTo>
                  <a:close/>
                  <a:moveTo>
                    <a:pt x="1949" y="1"/>
                  </a:moveTo>
                  <a:cubicBezTo>
                    <a:pt x="867" y="1"/>
                    <a:pt x="1" y="867"/>
                    <a:pt x="1" y="1935"/>
                  </a:cubicBezTo>
                  <a:lnTo>
                    <a:pt x="1" y="2859"/>
                  </a:lnTo>
                  <a:cubicBezTo>
                    <a:pt x="1" y="2859"/>
                    <a:pt x="448" y="2816"/>
                    <a:pt x="506" y="2599"/>
                  </a:cubicBezTo>
                  <a:cubicBezTo>
                    <a:pt x="520" y="2570"/>
                    <a:pt x="535" y="2556"/>
                    <a:pt x="549" y="2527"/>
                  </a:cubicBezTo>
                  <a:cubicBezTo>
                    <a:pt x="795" y="2527"/>
                    <a:pt x="1964" y="2513"/>
                    <a:pt x="2642" y="1704"/>
                  </a:cubicBezTo>
                  <a:cubicBezTo>
                    <a:pt x="2787" y="2094"/>
                    <a:pt x="3104" y="2397"/>
                    <a:pt x="3508" y="2513"/>
                  </a:cubicBezTo>
                  <a:cubicBezTo>
                    <a:pt x="3523" y="2541"/>
                    <a:pt x="3537" y="2570"/>
                    <a:pt x="3552" y="2585"/>
                  </a:cubicBezTo>
                  <a:cubicBezTo>
                    <a:pt x="3610" y="2801"/>
                    <a:pt x="4057" y="2845"/>
                    <a:pt x="4057" y="2845"/>
                  </a:cubicBezTo>
                  <a:lnTo>
                    <a:pt x="4057" y="1935"/>
                  </a:lnTo>
                  <a:cubicBezTo>
                    <a:pt x="4043" y="867"/>
                    <a:pt x="3176" y="1"/>
                    <a:pt x="2108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" name="Google Shape;15919;p85"/>
            <p:cNvSpPr/>
            <p:nvPr/>
          </p:nvSpPr>
          <p:spPr>
            <a:xfrm>
              <a:off x="3468003" y="3502882"/>
              <a:ext cx="57542" cy="74949"/>
            </a:xfrm>
            <a:custGeom>
              <a:avLst/>
              <a:gdLst/>
              <a:ahLst/>
              <a:cxnLst/>
              <a:rect l="l" t="t" r="r" b="b"/>
              <a:pathLst>
                <a:path w="2195" h="2859" extrusionOk="0">
                  <a:moveTo>
                    <a:pt x="1949" y="0"/>
                  </a:moveTo>
                  <a:cubicBezTo>
                    <a:pt x="881" y="0"/>
                    <a:pt x="1" y="881"/>
                    <a:pt x="1" y="1949"/>
                  </a:cubicBezTo>
                  <a:lnTo>
                    <a:pt x="1" y="2859"/>
                  </a:lnTo>
                  <a:cubicBezTo>
                    <a:pt x="116" y="2844"/>
                    <a:pt x="232" y="2815"/>
                    <a:pt x="347" y="2772"/>
                  </a:cubicBezTo>
                  <a:lnTo>
                    <a:pt x="347" y="2454"/>
                  </a:lnTo>
                  <a:lnTo>
                    <a:pt x="347" y="1949"/>
                  </a:lnTo>
                  <a:cubicBezTo>
                    <a:pt x="347" y="910"/>
                    <a:pt x="1155" y="58"/>
                    <a:pt x="2195" y="0"/>
                  </a:cubicBezTo>
                  <a:close/>
                </a:path>
              </a:pathLst>
            </a:custGeom>
            <a:solidFill>
              <a:srgbClr val="6075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" name="Google Shape;15920;p85"/>
            <p:cNvSpPr/>
            <p:nvPr/>
          </p:nvSpPr>
          <p:spPr>
            <a:xfrm>
              <a:off x="3559598" y="3570386"/>
              <a:ext cx="23489" cy="31143"/>
            </a:xfrm>
            <a:custGeom>
              <a:avLst/>
              <a:gdLst/>
              <a:ahLst/>
              <a:cxnLst/>
              <a:rect l="l" t="t" r="r" b="b"/>
              <a:pathLst>
                <a:path w="896" h="1188" extrusionOk="0">
                  <a:moveTo>
                    <a:pt x="250" y="0"/>
                  </a:moveTo>
                  <a:cubicBezTo>
                    <a:pt x="116" y="0"/>
                    <a:pt x="0" y="104"/>
                    <a:pt x="0" y="240"/>
                  </a:cubicBezTo>
                  <a:lnTo>
                    <a:pt x="0" y="948"/>
                  </a:lnTo>
                  <a:cubicBezTo>
                    <a:pt x="0" y="1084"/>
                    <a:pt x="116" y="1188"/>
                    <a:pt x="250" y="1188"/>
                  </a:cubicBezTo>
                  <a:cubicBezTo>
                    <a:pt x="272" y="1188"/>
                    <a:pt x="295" y="1185"/>
                    <a:pt x="318" y="1179"/>
                  </a:cubicBezTo>
                  <a:cubicBezTo>
                    <a:pt x="361" y="1164"/>
                    <a:pt x="419" y="1135"/>
                    <a:pt x="462" y="1121"/>
                  </a:cubicBezTo>
                  <a:cubicBezTo>
                    <a:pt x="505" y="1078"/>
                    <a:pt x="549" y="1034"/>
                    <a:pt x="592" y="1005"/>
                  </a:cubicBezTo>
                  <a:cubicBezTo>
                    <a:pt x="895" y="673"/>
                    <a:pt x="751" y="139"/>
                    <a:pt x="318" y="9"/>
                  </a:cubicBezTo>
                  <a:cubicBezTo>
                    <a:pt x="295" y="3"/>
                    <a:pt x="272" y="0"/>
                    <a:pt x="250" y="0"/>
                  </a:cubicBezTo>
                  <a:close/>
                </a:path>
              </a:pathLst>
            </a:custGeom>
            <a:solidFill>
              <a:srgbClr val="9DAC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" name="Google Shape;15921;p85"/>
            <p:cNvSpPr/>
            <p:nvPr/>
          </p:nvSpPr>
          <p:spPr>
            <a:xfrm>
              <a:off x="3459300" y="3570596"/>
              <a:ext cx="23489" cy="31065"/>
            </a:xfrm>
            <a:custGeom>
              <a:avLst/>
              <a:gdLst/>
              <a:ahLst/>
              <a:cxnLst/>
              <a:rect l="l" t="t" r="r" b="b"/>
              <a:pathLst>
                <a:path w="896" h="1185" extrusionOk="0">
                  <a:moveTo>
                    <a:pt x="658" y="1"/>
                  </a:moveTo>
                  <a:cubicBezTo>
                    <a:pt x="631" y="1"/>
                    <a:pt x="604" y="6"/>
                    <a:pt x="578" y="16"/>
                  </a:cubicBezTo>
                  <a:cubicBezTo>
                    <a:pt x="1" y="189"/>
                    <a:pt x="1" y="997"/>
                    <a:pt x="578" y="1171"/>
                  </a:cubicBezTo>
                  <a:cubicBezTo>
                    <a:pt x="604" y="1180"/>
                    <a:pt x="631" y="1185"/>
                    <a:pt x="656" y="1185"/>
                  </a:cubicBezTo>
                  <a:cubicBezTo>
                    <a:pt x="785" y="1185"/>
                    <a:pt x="896" y="1072"/>
                    <a:pt x="896" y="940"/>
                  </a:cubicBezTo>
                  <a:lnTo>
                    <a:pt x="896" y="247"/>
                  </a:lnTo>
                  <a:cubicBezTo>
                    <a:pt x="896" y="160"/>
                    <a:pt x="852" y="88"/>
                    <a:pt x="795" y="45"/>
                  </a:cubicBezTo>
                  <a:cubicBezTo>
                    <a:pt x="757" y="17"/>
                    <a:pt x="708" y="1"/>
                    <a:pt x="658" y="1"/>
                  </a:cubicBez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" name="Google Shape;15922;p85"/>
            <p:cNvSpPr/>
            <p:nvPr/>
          </p:nvSpPr>
          <p:spPr>
            <a:xfrm>
              <a:off x="3501689" y="3624887"/>
              <a:ext cx="39008" cy="44146"/>
            </a:xfrm>
            <a:custGeom>
              <a:avLst/>
              <a:gdLst/>
              <a:ahLst/>
              <a:cxnLst/>
              <a:rect l="l" t="t" r="r" b="b"/>
              <a:pathLst>
                <a:path w="1488" h="1684" extrusionOk="0">
                  <a:moveTo>
                    <a:pt x="241" y="1"/>
                  </a:moveTo>
                  <a:cubicBezTo>
                    <a:pt x="109" y="1"/>
                    <a:pt x="0" y="115"/>
                    <a:pt x="0" y="240"/>
                  </a:cubicBezTo>
                  <a:lnTo>
                    <a:pt x="0" y="962"/>
                  </a:lnTo>
                  <a:cubicBezTo>
                    <a:pt x="0" y="1019"/>
                    <a:pt x="29" y="1092"/>
                    <a:pt x="73" y="1135"/>
                  </a:cubicBezTo>
                  <a:lnTo>
                    <a:pt x="563" y="1611"/>
                  </a:lnTo>
                  <a:cubicBezTo>
                    <a:pt x="607" y="1655"/>
                    <a:pt x="679" y="1684"/>
                    <a:pt x="737" y="1684"/>
                  </a:cubicBezTo>
                  <a:cubicBezTo>
                    <a:pt x="809" y="1684"/>
                    <a:pt x="867" y="1655"/>
                    <a:pt x="924" y="1611"/>
                  </a:cubicBezTo>
                  <a:lnTo>
                    <a:pt x="1430" y="1077"/>
                  </a:lnTo>
                  <a:cubicBezTo>
                    <a:pt x="1473" y="1034"/>
                    <a:pt x="1487" y="976"/>
                    <a:pt x="1487" y="918"/>
                  </a:cubicBezTo>
                  <a:lnTo>
                    <a:pt x="1487" y="240"/>
                  </a:lnTo>
                  <a:cubicBezTo>
                    <a:pt x="1487" y="168"/>
                    <a:pt x="1458" y="125"/>
                    <a:pt x="1415" y="81"/>
                  </a:cubicBezTo>
                  <a:cubicBezTo>
                    <a:pt x="1357" y="38"/>
                    <a:pt x="1300" y="9"/>
                    <a:pt x="1227" y="9"/>
                  </a:cubicBezTo>
                  <a:lnTo>
                    <a:pt x="1184" y="9"/>
                  </a:lnTo>
                  <a:cubicBezTo>
                    <a:pt x="1097" y="23"/>
                    <a:pt x="996" y="38"/>
                    <a:pt x="895" y="38"/>
                  </a:cubicBezTo>
                  <a:lnTo>
                    <a:pt x="592" y="38"/>
                  </a:lnTo>
                  <a:cubicBezTo>
                    <a:pt x="491" y="38"/>
                    <a:pt x="390" y="23"/>
                    <a:pt x="304" y="9"/>
                  </a:cubicBezTo>
                  <a:cubicBezTo>
                    <a:pt x="282" y="3"/>
                    <a:pt x="262" y="1"/>
                    <a:pt x="241" y="1"/>
                  </a:cubicBezTo>
                  <a:close/>
                </a:path>
              </a:pathLst>
            </a:custGeom>
            <a:solidFill>
              <a:srgbClr val="9DAC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" name="Google Shape;15923;p85"/>
            <p:cNvSpPr/>
            <p:nvPr/>
          </p:nvSpPr>
          <p:spPr>
            <a:xfrm>
              <a:off x="3501689" y="3625385"/>
              <a:ext cx="24249" cy="44015"/>
            </a:xfrm>
            <a:custGeom>
              <a:avLst/>
              <a:gdLst/>
              <a:ahLst/>
              <a:cxnLst/>
              <a:rect l="l" t="t" r="r" b="b"/>
              <a:pathLst>
                <a:path w="925" h="1679" extrusionOk="0">
                  <a:moveTo>
                    <a:pt x="241" y="0"/>
                  </a:moveTo>
                  <a:cubicBezTo>
                    <a:pt x="105" y="0"/>
                    <a:pt x="0" y="108"/>
                    <a:pt x="0" y="250"/>
                  </a:cubicBezTo>
                  <a:lnTo>
                    <a:pt x="0" y="957"/>
                  </a:lnTo>
                  <a:cubicBezTo>
                    <a:pt x="0" y="1029"/>
                    <a:pt x="29" y="1087"/>
                    <a:pt x="73" y="1130"/>
                  </a:cubicBezTo>
                  <a:lnTo>
                    <a:pt x="563" y="1621"/>
                  </a:lnTo>
                  <a:cubicBezTo>
                    <a:pt x="607" y="1665"/>
                    <a:pt x="679" y="1679"/>
                    <a:pt x="737" y="1679"/>
                  </a:cubicBezTo>
                  <a:cubicBezTo>
                    <a:pt x="809" y="1679"/>
                    <a:pt x="867" y="1650"/>
                    <a:pt x="924" y="1607"/>
                  </a:cubicBezTo>
                  <a:cubicBezTo>
                    <a:pt x="867" y="1592"/>
                    <a:pt x="823" y="1578"/>
                    <a:pt x="780" y="1549"/>
                  </a:cubicBezTo>
                  <a:lnTo>
                    <a:pt x="289" y="1058"/>
                  </a:lnTo>
                  <a:cubicBezTo>
                    <a:pt x="246" y="1015"/>
                    <a:pt x="217" y="957"/>
                    <a:pt x="217" y="885"/>
                  </a:cubicBezTo>
                  <a:lnTo>
                    <a:pt x="217" y="178"/>
                  </a:lnTo>
                  <a:cubicBezTo>
                    <a:pt x="217" y="106"/>
                    <a:pt x="246" y="48"/>
                    <a:pt x="289" y="4"/>
                  </a:cubicBezTo>
                  <a:cubicBezTo>
                    <a:pt x="273" y="1"/>
                    <a:pt x="256" y="0"/>
                    <a:pt x="241" y="0"/>
                  </a:cubicBez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" name="Google Shape;15924;p85"/>
            <p:cNvSpPr/>
            <p:nvPr/>
          </p:nvSpPr>
          <p:spPr>
            <a:xfrm>
              <a:off x="3479354" y="3547133"/>
              <a:ext cx="83652" cy="89367"/>
            </a:xfrm>
            <a:custGeom>
              <a:avLst/>
              <a:gdLst/>
              <a:ahLst/>
              <a:cxnLst/>
              <a:rect l="l" t="t" r="r" b="b"/>
              <a:pathLst>
                <a:path w="3191" h="3409" extrusionOk="0">
                  <a:moveTo>
                    <a:pt x="2201" y="1"/>
                  </a:moveTo>
                  <a:cubicBezTo>
                    <a:pt x="2184" y="1"/>
                    <a:pt x="2167" y="6"/>
                    <a:pt x="2152" y="16"/>
                  </a:cubicBezTo>
                  <a:cubicBezTo>
                    <a:pt x="1805" y="276"/>
                    <a:pt x="1415" y="463"/>
                    <a:pt x="997" y="579"/>
                  </a:cubicBezTo>
                  <a:cubicBezTo>
                    <a:pt x="867" y="622"/>
                    <a:pt x="737" y="651"/>
                    <a:pt x="607" y="680"/>
                  </a:cubicBezTo>
                  <a:cubicBezTo>
                    <a:pt x="492" y="694"/>
                    <a:pt x="362" y="709"/>
                    <a:pt x="232" y="723"/>
                  </a:cubicBezTo>
                  <a:cubicBezTo>
                    <a:pt x="102" y="738"/>
                    <a:pt x="1" y="839"/>
                    <a:pt x="1" y="969"/>
                  </a:cubicBezTo>
                  <a:lnTo>
                    <a:pt x="1" y="1965"/>
                  </a:lnTo>
                  <a:cubicBezTo>
                    <a:pt x="1" y="2758"/>
                    <a:pt x="650" y="3408"/>
                    <a:pt x="1444" y="3408"/>
                  </a:cubicBezTo>
                  <a:lnTo>
                    <a:pt x="1747" y="3408"/>
                  </a:lnTo>
                  <a:cubicBezTo>
                    <a:pt x="2541" y="3408"/>
                    <a:pt x="3191" y="2758"/>
                    <a:pt x="3191" y="1965"/>
                  </a:cubicBezTo>
                  <a:lnTo>
                    <a:pt x="3191" y="925"/>
                  </a:lnTo>
                  <a:cubicBezTo>
                    <a:pt x="3191" y="824"/>
                    <a:pt x="3119" y="738"/>
                    <a:pt x="3032" y="694"/>
                  </a:cubicBezTo>
                  <a:cubicBezTo>
                    <a:pt x="3003" y="680"/>
                    <a:pt x="2974" y="665"/>
                    <a:pt x="2946" y="665"/>
                  </a:cubicBezTo>
                  <a:cubicBezTo>
                    <a:pt x="2657" y="550"/>
                    <a:pt x="2426" y="333"/>
                    <a:pt x="2296" y="74"/>
                  </a:cubicBezTo>
                  <a:lnTo>
                    <a:pt x="2282" y="45"/>
                  </a:lnTo>
                  <a:cubicBezTo>
                    <a:pt x="2263" y="17"/>
                    <a:pt x="2232" y="1"/>
                    <a:pt x="2201" y="1"/>
                  </a:cubicBezTo>
                  <a:close/>
                </a:path>
              </a:pathLst>
            </a:custGeom>
            <a:solidFill>
              <a:srgbClr val="9DAC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" name="Google Shape;15925;p85"/>
            <p:cNvSpPr/>
            <p:nvPr/>
          </p:nvSpPr>
          <p:spPr>
            <a:xfrm>
              <a:off x="3479354" y="3547133"/>
              <a:ext cx="60583" cy="89367"/>
            </a:xfrm>
            <a:custGeom>
              <a:avLst/>
              <a:gdLst/>
              <a:ahLst/>
              <a:cxnLst/>
              <a:rect l="l" t="t" r="r" b="b"/>
              <a:pathLst>
                <a:path w="2311" h="3409" extrusionOk="0">
                  <a:moveTo>
                    <a:pt x="2201" y="1"/>
                  </a:moveTo>
                  <a:cubicBezTo>
                    <a:pt x="2184" y="1"/>
                    <a:pt x="2167" y="6"/>
                    <a:pt x="2152" y="16"/>
                  </a:cubicBezTo>
                  <a:cubicBezTo>
                    <a:pt x="1805" y="276"/>
                    <a:pt x="1415" y="463"/>
                    <a:pt x="997" y="579"/>
                  </a:cubicBezTo>
                  <a:cubicBezTo>
                    <a:pt x="867" y="622"/>
                    <a:pt x="737" y="651"/>
                    <a:pt x="607" y="665"/>
                  </a:cubicBezTo>
                  <a:cubicBezTo>
                    <a:pt x="492" y="694"/>
                    <a:pt x="362" y="709"/>
                    <a:pt x="232" y="723"/>
                  </a:cubicBezTo>
                  <a:cubicBezTo>
                    <a:pt x="102" y="738"/>
                    <a:pt x="1" y="839"/>
                    <a:pt x="1" y="969"/>
                  </a:cubicBezTo>
                  <a:lnTo>
                    <a:pt x="1" y="1965"/>
                  </a:lnTo>
                  <a:cubicBezTo>
                    <a:pt x="1" y="2758"/>
                    <a:pt x="650" y="3408"/>
                    <a:pt x="1444" y="3408"/>
                  </a:cubicBezTo>
                  <a:lnTo>
                    <a:pt x="1733" y="3408"/>
                  </a:lnTo>
                  <a:cubicBezTo>
                    <a:pt x="939" y="3408"/>
                    <a:pt x="304" y="2758"/>
                    <a:pt x="304" y="1965"/>
                  </a:cubicBezTo>
                  <a:lnTo>
                    <a:pt x="304" y="969"/>
                  </a:lnTo>
                  <a:cubicBezTo>
                    <a:pt x="304" y="839"/>
                    <a:pt x="405" y="738"/>
                    <a:pt x="520" y="723"/>
                  </a:cubicBezTo>
                  <a:cubicBezTo>
                    <a:pt x="650" y="709"/>
                    <a:pt x="780" y="694"/>
                    <a:pt x="910" y="680"/>
                  </a:cubicBezTo>
                  <a:cubicBezTo>
                    <a:pt x="1415" y="579"/>
                    <a:pt x="1892" y="391"/>
                    <a:pt x="2310" y="117"/>
                  </a:cubicBezTo>
                  <a:lnTo>
                    <a:pt x="2296" y="74"/>
                  </a:lnTo>
                  <a:lnTo>
                    <a:pt x="2282" y="45"/>
                  </a:lnTo>
                  <a:cubicBezTo>
                    <a:pt x="2263" y="17"/>
                    <a:pt x="2232" y="1"/>
                    <a:pt x="2201" y="1"/>
                  </a:cubicBez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49" name="Google Shape;15926;p85"/>
          <p:cNvGrpSpPr/>
          <p:nvPr/>
        </p:nvGrpSpPr>
        <p:grpSpPr>
          <a:xfrm>
            <a:off x="3338775" y="1116840"/>
            <a:ext cx="234650" cy="378440"/>
            <a:chOff x="3327229" y="1499899"/>
            <a:chExt cx="234650" cy="378440"/>
          </a:xfrm>
        </p:grpSpPr>
        <p:sp>
          <p:nvSpPr>
            <p:cNvPr id="1050" name="Google Shape;15927;p85"/>
            <p:cNvSpPr/>
            <p:nvPr/>
          </p:nvSpPr>
          <p:spPr>
            <a:xfrm>
              <a:off x="3327229" y="1553613"/>
              <a:ext cx="180543" cy="324725"/>
            </a:xfrm>
            <a:custGeom>
              <a:avLst/>
              <a:gdLst/>
              <a:ahLst/>
              <a:cxnLst/>
              <a:rect l="l" t="t" r="r" b="b"/>
              <a:pathLst>
                <a:path w="6887" h="12387" extrusionOk="0">
                  <a:moveTo>
                    <a:pt x="694" y="1"/>
                  </a:moveTo>
                  <a:cubicBezTo>
                    <a:pt x="318" y="1"/>
                    <a:pt x="1" y="318"/>
                    <a:pt x="1" y="694"/>
                  </a:cubicBezTo>
                  <a:lnTo>
                    <a:pt x="1" y="11693"/>
                  </a:lnTo>
                  <a:cubicBezTo>
                    <a:pt x="1" y="12083"/>
                    <a:pt x="318" y="12386"/>
                    <a:pt x="694" y="12386"/>
                  </a:cubicBezTo>
                  <a:lnTo>
                    <a:pt x="6193" y="12386"/>
                  </a:lnTo>
                  <a:cubicBezTo>
                    <a:pt x="6569" y="12386"/>
                    <a:pt x="6886" y="12083"/>
                    <a:pt x="6886" y="11708"/>
                  </a:cubicBezTo>
                  <a:lnTo>
                    <a:pt x="6886" y="708"/>
                  </a:lnTo>
                  <a:cubicBezTo>
                    <a:pt x="6886" y="318"/>
                    <a:pt x="6583" y="1"/>
                    <a:pt x="6193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" name="Google Shape;15928;p85"/>
            <p:cNvSpPr/>
            <p:nvPr/>
          </p:nvSpPr>
          <p:spPr>
            <a:xfrm>
              <a:off x="3327229" y="1553613"/>
              <a:ext cx="42023" cy="324725"/>
            </a:xfrm>
            <a:custGeom>
              <a:avLst/>
              <a:gdLst/>
              <a:ahLst/>
              <a:cxnLst/>
              <a:rect l="l" t="t" r="r" b="b"/>
              <a:pathLst>
                <a:path w="1603" h="12387" extrusionOk="0">
                  <a:moveTo>
                    <a:pt x="694" y="1"/>
                  </a:moveTo>
                  <a:cubicBezTo>
                    <a:pt x="318" y="1"/>
                    <a:pt x="1" y="318"/>
                    <a:pt x="1" y="694"/>
                  </a:cubicBezTo>
                  <a:lnTo>
                    <a:pt x="1" y="11693"/>
                  </a:lnTo>
                  <a:cubicBezTo>
                    <a:pt x="1" y="12083"/>
                    <a:pt x="318" y="12386"/>
                    <a:pt x="694" y="12386"/>
                  </a:cubicBezTo>
                  <a:lnTo>
                    <a:pt x="1603" y="12386"/>
                  </a:lnTo>
                  <a:cubicBezTo>
                    <a:pt x="1228" y="12386"/>
                    <a:pt x="925" y="12083"/>
                    <a:pt x="925" y="11693"/>
                  </a:cubicBezTo>
                  <a:lnTo>
                    <a:pt x="925" y="694"/>
                  </a:lnTo>
                  <a:cubicBezTo>
                    <a:pt x="925" y="318"/>
                    <a:pt x="1228" y="1"/>
                    <a:pt x="1603" y="1"/>
                  </a:cubicBezTo>
                  <a:close/>
                </a:path>
              </a:pathLst>
            </a:custGeom>
            <a:solidFill>
              <a:srgbClr val="51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" name="Google Shape;15929;p85"/>
            <p:cNvSpPr/>
            <p:nvPr/>
          </p:nvSpPr>
          <p:spPr>
            <a:xfrm>
              <a:off x="3339340" y="1577836"/>
              <a:ext cx="156320" cy="252450"/>
            </a:xfrm>
            <a:custGeom>
              <a:avLst/>
              <a:gdLst/>
              <a:ahLst/>
              <a:cxnLst/>
              <a:rect l="l" t="t" r="r" b="b"/>
              <a:pathLst>
                <a:path w="5963" h="9630" extrusionOk="0">
                  <a:moveTo>
                    <a:pt x="232" y="1"/>
                  </a:moveTo>
                  <a:cubicBezTo>
                    <a:pt x="102" y="1"/>
                    <a:pt x="1" y="102"/>
                    <a:pt x="1" y="232"/>
                  </a:cubicBezTo>
                  <a:lnTo>
                    <a:pt x="1" y="9398"/>
                  </a:lnTo>
                  <a:cubicBezTo>
                    <a:pt x="1" y="9528"/>
                    <a:pt x="102" y="9629"/>
                    <a:pt x="232" y="9629"/>
                  </a:cubicBezTo>
                  <a:lnTo>
                    <a:pt x="5731" y="9629"/>
                  </a:lnTo>
                  <a:cubicBezTo>
                    <a:pt x="5861" y="9629"/>
                    <a:pt x="5962" y="9528"/>
                    <a:pt x="5962" y="9398"/>
                  </a:cubicBezTo>
                  <a:lnTo>
                    <a:pt x="5962" y="232"/>
                  </a:lnTo>
                  <a:cubicBezTo>
                    <a:pt x="5962" y="102"/>
                    <a:pt x="5861" y="1"/>
                    <a:pt x="5731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" name="Google Shape;15930;p85"/>
            <p:cNvSpPr/>
            <p:nvPr/>
          </p:nvSpPr>
          <p:spPr>
            <a:xfrm>
              <a:off x="3339340" y="1596187"/>
              <a:ext cx="156320" cy="167960"/>
            </a:xfrm>
            <a:custGeom>
              <a:avLst/>
              <a:gdLst/>
              <a:ahLst/>
              <a:cxnLst/>
              <a:rect l="l" t="t" r="r" b="b"/>
              <a:pathLst>
                <a:path w="5963" h="6407" extrusionOk="0">
                  <a:moveTo>
                    <a:pt x="2982" y="1"/>
                  </a:moveTo>
                  <a:cubicBezTo>
                    <a:pt x="1762" y="1"/>
                    <a:pt x="542" y="672"/>
                    <a:pt x="1" y="2015"/>
                  </a:cubicBezTo>
                  <a:lnTo>
                    <a:pt x="1" y="4382"/>
                  </a:lnTo>
                  <a:cubicBezTo>
                    <a:pt x="542" y="5732"/>
                    <a:pt x="1762" y="6406"/>
                    <a:pt x="2982" y="6406"/>
                  </a:cubicBezTo>
                  <a:cubicBezTo>
                    <a:pt x="4201" y="6406"/>
                    <a:pt x="5421" y="5732"/>
                    <a:pt x="5962" y="4382"/>
                  </a:cubicBezTo>
                  <a:lnTo>
                    <a:pt x="5962" y="2015"/>
                  </a:lnTo>
                  <a:cubicBezTo>
                    <a:pt x="5421" y="672"/>
                    <a:pt x="4201" y="1"/>
                    <a:pt x="2982" y="1"/>
                  </a:cubicBezTo>
                  <a:close/>
                </a:path>
              </a:pathLst>
            </a:custGeom>
            <a:solidFill>
              <a:srgbClr val="D3DC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" name="Google Shape;15931;p85"/>
            <p:cNvSpPr/>
            <p:nvPr/>
          </p:nvSpPr>
          <p:spPr>
            <a:xfrm>
              <a:off x="3441526" y="1776126"/>
              <a:ext cx="35967" cy="35993"/>
            </a:xfrm>
            <a:custGeom>
              <a:avLst/>
              <a:gdLst/>
              <a:ahLst/>
              <a:cxnLst/>
              <a:rect l="l" t="t" r="r" b="b"/>
              <a:pathLst>
                <a:path w="1372" h="1373" extrusionOk="0">
                  <a:moveTo>
                    <a:pt x="679" y="1"/>
                  </a:moveTo>
                  <a:cubicBezTo>
                    <a:pt x="303" y="1"/>
                    <a:pt x="0" y="304"/>
                    <a:pt x="0" y="694"/>
                  </a:cubicBezTo>
                  <a:cubicBezTo>
                    <a:pt x="0" y="1069"/>
                    <a:pt x="303" y="1372"/>
                    <a:pt x="679" y="1372"/>
                  </a:cubicBezTo>
                  <a:cubicBezTo>
                    <a:pt x="1068" y="1372"/>
                    <a:pt x="1372" y="1069"/>
                    <a:pt x="1372" y="694"/>
                  </a:cubicBezTo>
                  <a:cubicBezTo>
                    <a:pt x="1372" y="304"/>
                    <a:pt x="1068" y="1"/>
                    <a:pt x="679" y="1"/>
                  </a:cubicBezTo>
                  <a:close/>
                </a:path>
              </a:pathLst>
            </a:custGeom>
            <a:solidFill>
              <a:srgbClr val="AD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" name="Google Shape;15932;p85"/>
            <p:cNvSpPr/>
            <p:nvPr/>
          </p:nvSpPr>
          <p:spPr>
            <a:xfrm>
              <a:off x="3357507" y="1776126"/>
              <a:ext cx="35967" cy="35993"/>
            </a:xfrm>
            <a:custGeom>
              <a:avLst/>
              <a:gdLst/>
              <a:ahLst/>
              <a:cxnLst/>
              <a:rect l="l" t="t" r="r" b="b"/>
              <a:pathLst>
                <a:path w="1372" h="1373" extrusionOk="0">
                  <a:moveTo>
                    <a:pt x="679" y="1"/>
                  </a:moveTo>
                  <a:cubicBezTo>
                    <a:pt x="304" y="1"/>
                    <a:pt x="0" y="304"/>
                    <a:pt x="0" y="694"/>
                  </a:cubicBezTo>
                  <a:cubicBezTo>
                    <a:pt x="0" y="1069"/>
                    <a:pt x="304" y="1372"/>
                    <a:pt x="679" y="1372"/>
                  </a:cubicBezTo>
                  <a:cubicBezTo>
                    <a:pt x="1069" y="1372"/>
                    <a:pt x="1372" y="1069"/>
                    <a:pt x="1372" y="694"/>
                  </a:cubicBezTo>
                  <a:cubicBezTo>
                    <a:pt x="1372" y="304"/>
                    <a:pt x="1069" y="1"/>
                    <a:pt x="679" y="1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" name="Google Shape;15933;p85"/>
            <p:cNvSpPr/>
            <p:nvPr/>
          </p:nvSpPr>
          <p:spPr>
            <a:xfrm>
              <a:off x="3357507" y="1619859"/>
              <a:ext cx="119986" cy="120353"/>
            </a:xfrm>
            <a:custGeom>
              <a:avLst/>
              <a:gdLst/>
              <a:ahLst/>
              <a:cxnLst/>
              <a:rect l="l" t="t" r="r" b="b"/>
              <a:pathLst>
                <a:path w="4577" h="4591" extrusionOk="0">
                  <a:moveTo>
                    <a:pt x="2281" y="0"/>
                  </a:moveTo>
                  <a:cubicBezTo>
                    <a:pt x="1025" y="0"/>
                    <a:pt x="0" y="1039"/>
                    <a:pt x="0" y="2295"/>
                  </a:cubicBezTo>
                  <a:cubicBezTo>
                    <a:pt x="0" y="3566"/>
                    <a:pt x="1025" y="4590"/>
                    <a:pt x="2281" y="4590"/>
                  </a:cubicBezTo>
                  <a:cubicBezTo>
                    <a:pt x="3552" y="4590"/>
                    <a:pt x="4577" y="3566"/>
                    <a:pt x="4577" y="2295"/>
                  </a:cubicBezTo>
                  <a:cubicBezTo>
                    <a:pt x="4577" y="1039"/>
                    <a:pt x="3552" y="0"/>
                    <a:pt x="228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" name="Google Shape;15934;p85"/>
            <p:cNvSpPr/>
            <p:nvPr/>
          </p:nvSpPr>
          <p:spPr>
            <a:xfrm>
              <a:off x="3366210" y="1846907"/>
              <a:ext cx="24249" cy="14785"/>
            </a:xfrm>
            <a:custGeom>
              <a:avLst/>
              <a:gdLst/>
              <a:ahLst/>
              <a:cxnLst/>
              <a:rect l="l" t="t" r="r" b="b"/>
              <a:pathLst>
                <a:path w="925" h="564" extrusionOk="0">
                  <a:moveTo>
                    <a:pt x="347" y="0"/>
                  </a:moveTo>
                  <a:cubicBezTo>
                    <a:pt x="0" y="29"/>
                    <a:pt x="0" y="534"/>
                    <a:pt x="347" y="563"/>
                  </a:cubicBezTo>
                  <a:lnTo>
                    <a:pt x="578" y="563"/>
                  </a:lnTo>
                  <a:cubicBezTo>
                    <a:pt x="924" y="534"/>
                    <a:pt x="924" y="29"/>
                    <a:pt x="578" y="0"/>
                  </a:cubicBezTo>
                  <a:close/>
                </a:path>
              </a:pathLst>
            </a:custGeom>
            <a:solidFill>
              <a:srgbClr val="51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" name="Google Shape;15935;p85"/>
            <p:cNvSpPr/>
            <p:nvPr/>
          </p:nvSpPr>
          <p:spPr>
            <a:xfrm>
              <a:off x="3444174" y="1846907"/>
              <a:ext cx="24616" cy="14785"/>
            </a:xfrm>
            <a:custGeom>
              <a:avLst/>
              <a:gdLst/>
              <a:ahLst/>
              <a:cxnLst/>
              <a:rect l="l" t="t" r="r" b="b"/>
              <a:pathLst>
                <a:path w="939" h="564" extrusionOk="0">
                  <a:moveTo>
                    <a:pt x="361" y="0"/>
                  </a:moveTo>
                  <a:cubicBezTo>
                    <a:pt x="0" y="29"/>
                    <a:pt x="0" y="534"/>
                    <a:pt x="361" y="563"/>
                  </a:cubicBezTo>
                  <a:lnTo>
                    <a:pt x="578" y="563"/>
                  </a:lnTo>
                  <a:cubicBezTo>
                    <a:pt x="939" y="534"/>
                    <a:pt x="939" y="29"/>
                    <a:pt x="578" y="0"/>
                  </a:cubicBezTo>
                  <a:close/>
                </a:path>
              </a:pathLst>
            </a:custGeom>
            <a:solidFill>
              <a:srgbClr val="51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" name="Google Shape;15936;p85"/>
            <p:cNvSpPr/>
            <p:nvPr/>
          </p:nvSpPr>
          <p:spPr>
            <a:xfrm>
              <a:off x="3396095" y="1846907"/>
              <a:ext cx="42809" cy="14785"/>
            </a:xfrm>
            <a:custGeom>
              <a:avLst/>
              <a:gdLst/>
              <a:ahLst/>
              <a:cxnLst/>
              <a:rect l="l" t="t" r="r" b="b"/>
              <a:pathLst>
                <a:path w="1633" h="564" extrusionOk="0">
                  <a:moveTo>
                    <a:pt x="362" y="0"/>
                  </a:moveTo>
                  <a:cubicBezTo>
                    <a:pt x="1" y="29"/>
                    <a:pt x="1" y="534"/>
                    <a:pt x="362" y="563"/>
                  </a:cubicBezTo>
                  <a:lnTo>
                    <a:pt x="1271" y="563"/>
                  </a:lnTo>
                  <a:cubicBezTo>
                    <a:pt x="1632" y="534"/>
                    <a:pt x="1632" y="29"/>
                    <a:pt x="1271" y="0"/>
                  </a:cubicBezTo>
                  <a:close/>
                </a:path>
              </a:pathLst>
            </a:custGeom>
            <a:solidFill>
              <a:srgbClr val="51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" name="Google Shape;15937;p85"/>
            <p:cNvSpPr/>
            <p:nvPr/>
          </p:nvSpPr>
          <p:spPr>
            <a:xfrm>
              <a:off x="3487691" y="1524095"/>
              <a:ext cx="49966" cy="48105"/>
            </a:xfrm>
            <a:custGeom>
              <a:avLst/>
              <a:gdLst/>
              <a:ahLst/>
              <a:cxnLst/>
              <a:rect l="l" t="t" r="r" b="b"/>
              <a:pathLst>
                <a:path w="1906" h="1835" extrusionOk="0">
                  <a:moveTo>
                    <a:pt x="303" y="1"/>
                  </a:moveTo>
                  <a:cubicBezTo>
                    <a:pt x="0" y="1"/>
                    <a:pt x="0" y="463"/>
                    <a:pt x="303" y="463"/>
                  </a:cubicBezTo>
                  <a:cubicBezTo>
                    <a:pt x="939" y="463"/>
                    <a:pt x="1444" y="968"/>
                    <a:pt x="1444" y="1603"/>
                  </a:cubicBezTo>
                  <a:cubicBezTo>
                    <a:pt x="1444" y="1719"/>
                    <a:pt x="1545" y="1820"/>
                    <a:pt x="1675" y="1834"/>
                  </a:cubicBezTo>
                  <a:cubicBezTo>
                    <a:pt x="1790" y="1834"/>
                    <a:pt x="1906" y="1733"/>
                    <a:pt x="1906" y="1603"/>
                  </a:cubicBezTo>
                  <a:cubicBezTo>
                    <a:pt x="1906" y="723"/>
                    <a:pt x="1184" y="1"/>
                    <a:pt x="303" y="1"/>
                  </a:cubicBez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" name="Google Shape;15938;p85"/>
            <p:cNvSpPr/>
            <p:nvPr/>
          </p:nvSpPr>
          <p:spPr>
            <a:xfrm>
              <a:off x="3487691" y="1499899"/>
              <a:ext cx="74188" cy="72301"/>
            </a:xfrm>
            <a:custGeom>
              <a:avLst/>
              <a:gdLst/>
              <a:ahLst/>
              <a:cxnLst/>
              <a:rect l="l" t="t" r="r" b="b"/>
              <a:pathLst>
                <a:path w="2830" h="2758" extrusionOk="0">
                  <a:moveTo>
                    <a:pt x="303" y="0"/>
                  </a:moveTo>
                  <a:cubicBezTo>
                    <a:pt x="0" y="0"/>
                    <a:pt x="0" y="462"/>
                    <a:pt x="303" y="462"/>
                  </a:cubicBezTo>
                  <a:cubicBezTo>
                    <a:pt x="1444" y="462"/>
                    <a:pt x="2368" y="1386"/>
                    <a:pt x="2368" y="2526"/>
                  </a:cubicBezTo>
                  <a:cubicBezTo>
                    <a:pt x="2368" y="2656"/>
                    <a:pt x="2469" y="2757"/>
                    <a:pt x="2599" y="2757"/>
                  </a:cubicBezTo>
                  <a:cubicBezTo>
                    <a:pt x="2714" y="2757"/>
                    <a:pt x="2830" y="2656"/>
                    <a:pt x="2830" y="2526"/>
                  </a:cubicBezTo>
                  <a:cubicBezTo>
                    <a:pt x="2830" y="1126"/>
                    <a:pt x="1689" y="0"/>
                    <a:pt x="303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" name="Google Shape;15939;p85"/>
            <p:cNvSpPr/>
            <p:nvPr/>
          </p:nvSpPr>
          <p:spPr>
            <a:xfrm>
              <a:off x="3381336" y="1686078"/>
              <a:ext cx="71934" cy="54239"/>
            </a:xfrm>
            <a:custGeom>
              <a:avLst/>
              <a:gdLst/>
              <a:ahLst/>
              <a:cxnLst/>
              <a:rect l="l" t="t" r="r" b="b"/>
              <a:pathLst>
                <a:path w="2744" h="2069" extrusionOk="0">
                  <a:moveTo>
                    <a:pt x="910" y="0"/>
                  </a:moveTo>
                  <a:lnTo>
                    <a:pt x="910" y="462"/>
                  </a:lnTo>
                  <a:cubicBezTo>
                    <a:pt x="910" y="549"/>
                    <a:pt x="867" y="621"/>
                    <a:pt x="795" y="664"/>
                  </a:cubicBezTo>
                  <a:lnTo>
                    <a:pt x="246" y="939"/>
                  </a:lnTo>
                  <a:cubicBezTo>
                    <a:pt x="88" y="1011"/>
                    <a:pt x="1" y="1169"/>
                    <a:pt x="1" y="1343"/>
                  </a:cubicBezTo>
                  <a:lnTo>
                    <a:pt x="1" y="1603"/>
                  </a:lnTo>
                  <a:cubicBezTo>
                    <a:pt x="405" y="1913"/>
                    <a:pt x="889" y="2068"/>
                    <a:pt x="1372" y="2068"/>
                  </a:cubicBezTo>
                  <a:cubicBezTo>
                    <a:pt x="1856" y="2068"/>
                    <a:pt x="2339" y="1913"/>
                    <a:pt x="2744" y="1603"/>
                  </a:cubicBezTo>
                  <a:lnTo>
                    <a:pt x="2744" y="1343"/>
                  </a:lnTo>
                  <a:cubicBezTo>
                    <a:pt x="2744" y="1169"/>
                    <a:pt x="2657" y="1011"/>
                    <a:pt x="2498" y="939"/>
                  </a:cubicBezTo>
                  <a:lnTo>
                    <a:pt x="1964" y="664"/>
                  </a:lnTo>
                  <a:cubicBezTo>
                    <a:pt x="1878" y="621"/>
                    <a:pt x="1834" y="549"/>
                    <a:pt x="1834" y="462"/>
                  </a:cubicBezTo>
                  <a:lnTo>
                    <a:pt x="1834" y="0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" name="Google Shape;15940;p85"/>
            <p:cNvSpPr/>
            <p:nvPr/>
          </p:nvSpPr>
          <p:spPr>
            <a:xfrm>
              <a:off x="3381336" y="1704979"/>
              <a:ext cx="72327" cy="35338"/>
            </a:xfrm>
            <a:custGeom>
              <a:avLst/>
              <a:gdLst/>
              <a:ahLst/>
              <a:cxnLst/>
              <a:rect l="l" t="t" r="r" b="b"/>
              <a:pathLst>
                <a:path w="2759" h="1348" extrusionOk="0">
                  <a:moveTo>
                    <a:pt x="679" y="1"/>
                  </a:moveTo>
                  <a:lnTo>
                    <a:pt x="261" y="218"/>
                  </a:lnTo>
                  <a:cubicBezTo>
                    <a:pt x="102" y="290"/>
                    <a:pt x="1" y="448"/>
                    <a:pt x="1" y="622"/>
                  </a:cubicBezTo>
                  <a:lnTo>
                    <a:pt x="1" y="882"/>
                  </a:lnTo>
                  <a:cubicBezTo>
                    <a:pt x="405" y="1192"/>
                    <a:pt x="889" y="1347"/>
                    <a:pt x="1374" y="1347"/>
                  </a:cubicBezTo>
                  <a:cubicBezTo>
                    <a:pt x="1859" y="1347"/>
                    <a:pt x="2347" y="1192"/>
                    <a:pt x="2758" y="882"/>
                  </a:cubicBezTo>
                  <a:lnTo>
                    <a:pt x="2758" y="622"/>
                  </a:lnTo>
                  <a:cubicBezTo>
                    <a:pt x="2758" y="448"/>
                    <a:pt x="2657" y="290"/>
                    <a:pt x="2498" y="218"/>
                  </a:cubicBezTo>
                  <a:lnTo>
                    <a:pt x="2080" y="1"/>
                  </a:lnTo>
                  <a:cubicBezTo>
                    <a:pt x="1899" y="225"/>
                    <a:pt x="1639" y="337"/>
                    <a:pt x="1380" y="337"/>
                  </a:cubicBezTo>
                  <a:cubicBezTo>
                    <a:pt x="1120" y="337"/>
                    <a:pt x="860" y="225"/>
                    <a:pt x="679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" name="Google Shape;15941;p85"/>
            <p:cNvSpPr/>
            <p:nvPr/>
          </p:nvSpPr>
          <p:spPr>
            <a:xfrm>
              <a:off x="3404432" y="1686078"/>
              <a:ext cx="26136" cy="18088"/>
            </a:xfrm>
            <a:custGeom>
              <a:avLst/>
              <a:gdLst/>
              <a:ahLst/>
              <a:cxnLst/>
              <a:rect l="l" t="t" r="r" b="b"/>
              <a:pathLst>
                <a:path w="997" h="690" extrusionOk="0">
                  <a:moveTo>
                    <a:pt x="44" y="0"/>
                  </a:moveTo>
                  <a:lnTo>
                    <a:pt x="44" y="462"/>
                  </a:lnTo>
                  <a:cubicBezTo>
                    <a:pt x="44" y="505"/>
                    <a:pt x="15" y="549"/>
                    <a:pt x="0" y="592"/>
                  </a:cubicBezTo>
                  <a:cubicBezTo>
                    <a:pt x="159" y="657"/>
                    <a:pt x="329" y="689"/>
                    <a:pt x="499" y="689"/>
                  </a:cubicBezTo>
                  <a:cubicBezTo>
                    <a:pt x="668" y="689"/>
                    <a:pt x="838" y="657"/>
                    <a:pt x="997" y="592"/>
                  </a:cubicBezTo>
                  <a:cubicBezTo>
                    <a:pt x="968" y="549"/>
                    <a:pt x="953" y="505"/>
                    <a:pt x="953" y="462"/>
                  </a:cubicBezTo>
                  <a:lnTo>
                    <a:pt x="953" y="0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" name="Google Shape;15942;p85"/>
            <p:cNvSpPr/>
            <p:nvPr/>
          </p:nvSpPr>
          <p:spPr>
            <a:xfrm>
              <a:off x="3393448" y="1638000"/>
              <a:ext cx="48105" cy="54160"/>
            </a:xfrm>
            <a:custGeom>
              <a:avLst/>
              <a:gdLst/>
              <a:ahLst/>
              <a:cxnLst/>
              <a:rect l="l" t="t" r="r" b="b"/>
              <a:pathLst>
                <a:path w="1835" h="2066" extrusionOk="0">
                  <a:moveTo>
                    <a:pt x="679" y="1"/>
                  </a:moveTo>
                  <a:cubicBezTo>
                    <a:pt x="304" y="1"/>
                    <a:pt x="1" y="304"/>
                    <a:pt x="1" y="694"/>
                  </a:cubicBezTo>
                  <a:lnTo>
                    <a:pt x="1" y="1141"/>
                  </a:lnTo>
                  <a:cubicBezTo>
                    <a:pt x="1" y="1647"/>
                    <a:pt x="405" y="2065"/>
                    <a:pt x="910" y="2065"/>
                  </a:cubicBezTo>
                  <a:cubicBezTo>
                    <a:pt x="1430" y="2065"/>
                    <a:pt x="1834" y="1647"/>
                    <a:pt x="1834" y="1141"/>
                  </a:cubicBezTo>
                  <a:lnTo>
                    <a:pt x="1834" y="694"/>
                  </a:lnTo>
                  <a:cubicBezTo>
                    <a:pt x="1834" y="304"/>
                    <a:pt x="1531" y="1"/>
                    <a:pt x="1141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" name="Google Shape;15943;p85"/>
            <p:cNvSpPr/>
            <p:nvPr/>
          </p:nvSpPr>
          <p:spPr>
            <a:xfrm>
              <a:off x="3393448" y="1638000"/>
              <a:ext cx="32952" cy="54055"/>
            </a:xfrm>
            <a:custGeom>
              <a:avLst/>
              <a:gdLst/>
              <a:ahLst/>
              <a:cxnLst/>
              <a:rect l="l" t="t" r="r" b="b"/>
              <a:pathLst>
                <a:path w="1257" h="2062" extrusionOk="0">
                  <a:moveTo>
                    <a:pt x="694" y="1"/>
                  </a:moveTo>
                  <a:cubicBezTo>
                    <a:pt x="304" y="1"/>
                    <a:pt x="1" y="304"/>
                    <a:pt x="1" y="694"/>
                  </a:cubicBezTo>
                  <a:lnTo>
                    <a:pt x="1" y="1141"/>
                  </a:lnTo>
                  <a:cubicBezTo>
                    <a:pt x="1" y="1668"/>
                    <a:pt x="437" y="2061"/>
                    <a:pt x="917" y="2061"/>
                  </a:cubicBezTo>
                  <a:cubicBezTo>
                    <a:pt x="1029" y="2061"/>
                    <a:pt x="1144" y="2040"/>
                    <a:pt x="1257" y="1993"/>
                  </a:cubicBezTo>
                  <a:cubicBezTo>
                    <a:pt x="910" y="1849"/>
                    <a:pt x="694" y="1517"/>
                    <a:pt x="694" y="1156"/>
                  </a:cubicBezTo>
                  <a:lnTo>
                    <a:pt x="694" y="694"/>
                  </a:lnTo>
                  <a:cubicBezTo>
                    <a:pt x="679" y="347"/>
                    <a:pt x="925" y="59"/>
                    <a:pt x="1257" y="15"/>
                  </a:cubicBezTo>
                  <a:cubicBezTo>
                    <a:pt x="1228" y="1"/>
                    <a:pt x="1185" y="1"/>
                    <a:pt x="1141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" name="Google Shape;15944;p85"/>
            <p:cNvSpPr/>
            <p:nvPr/>
          </p:nvSpPr>
          <p:spPr>
            <a:xfrm>
              <a:off x="3393448" y="1638000"/>
              <a:ext cx="48105" cy="24249"/>
            </a:xfrm>
            <a:custGeom>
              <a:avLst/>
              <a:gdLst/>
              <a:ahLst/>
              <a:cxnLst/>
              <a:rect l="l" t="t" r="r" b="b"/>
              <a:pathLst>
                <a:path w="1835" h="925" extrusionOk="0">
                  <a:moveTo>
                    <a:pt x="694" y="1"/>
                  </a:moveTo>
                  <a:cubicBezTo>
                    <a:pt x="304" y="1"/>
                    <a:pt x="1" y="304"/>
                    <a:pt x="1" y="694"/>
                  </a:cubicBezTo>
                  <a:cubicBezTo>
                    <a:pt x="593" y="853"/>
                    <a:pt x="1213" y="925"/>
                    <a:pt x="1834" y="925"/>
                  </a:cubicBezTo>
                  <a:lnTo>
                    <a:pt x="1834" y="694"/>
                  </a:lnTo>
                  <a:cubicBezTo>
                    <a:pt x="1834" y="304"/>
                    <a:pt x="1531" y="1"/>
                    <a:pt x="1141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" name="Google Shape;15945;p85"/>
            <p:cNvSpPr/>
            <p:nvPr/>
          </p:nvSpPr>
          <p:spPr>
            <a:xfrm>
              <a:off x="3393448" y="1638000"/>
              <a:ext cx="32952" cy="21994"/>
            </a:xfrm>
            <a:custGeom>
              <a:avLst/>
              <a:gdLst/>
              <a:ahLst/>
              <a:cxnLst/>
              <a:rect l="l" t="t" r="r" b="b"/>
              <a:pathLst>
                <a:path w="1257" h="839" extrusionOk="0">
                  <a:moveTo>
                    <a:pt x="694" y="1"/>
                  </a:moveTo>
                  <a:cubicBezTo>
                    <a:pt x="304" y="1"/>
                    <a:pt x="1" y="304"/>
                    <a:pt x="1" y="694"/>
                  </a:cubicBezTo>
                  <a:cubicBezTo>
                    <a:pt x="217" y="752"/>
                    <a:pt x="448" y="809"/>
                    <a:pt x="694" y="838"/>
                  </a:cubicBezTo>
                  <a:lnTo>
                    <a:pt x="694" y="694"/>
                  </a:lnTo>
                  <a:cubicBezTo>
                    <a:pt x="679" y="347"/>
                    <a:pt x="925" y="59"/>
                    <a:pt x="1257" y="15"/>
                  </a:cubicBezTo>
                  <a:cubicBezTo>
                    <a:pt x="1228" y="1"/>
                    <a:pt x="1185" y="1"/>
                    <a:pt x="1141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" name="Google Shape;15946;p85"/>
            <p:cNvSpPr/>
            <p:nvPr/>
          </p:nvSpPr>
          <p:spPr>
            <a:xfrm>
              <a:off x="3435470" y="1715596"/>
              <a:ext cx="18193" cy="21575"/>
            </a:xfrm>
            <a:custGeom>
              <a:avLst/>
              <a:gdLst/>
              <a:ahLst/>
              <a:cxnLst/>
              <a:rect l="l" t="t" r="r" b="b"/>
              <a:pathLst>
                <a:path w="694" h="823" extrusionOk="0">
                  <a:moveTo>
                    <a:pt x="635" y="0"/>
                  </a:moveTo>
                  <a:lnTo>
                    <a:pt x="188" y="347"/>
                  </a:lnTo>
                  <a:cubicBezTo>
                    <a:pt x="72" y="433"/>
                    <a:pt x="0" y="563"/>
                    <a:pt x="0" y="707"/>
                  </a:cubicBezTo>
                  <a:lnTo>
                    <a:pt x="0" y="823"/>
                  </a:lnTo>
                  <a:cubicBezTo>
                    <a:pt x="246" y="751"/>
                    <a:pt x="491" y="621"/>
                    <a:pt x="693" y="462"/>
                  </a:cubicBezTo>
                  <a:lnTo>
                    <a:pt x="693" y="217"/>
                  </a:lnTo>
                  <a:cubicBezTo>
                    <a:pt x="693" y="145"/>
                    <a:pt x="664" y="72"/>
                    <a:pt x="635" y="0"/>
                  </a:cubicBezTo>
                  <a:close/>
                </a:path>
              </a:pathLst>
            </a:custGeom>
            <a:solidFill>
              <a:srgbClr val="51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" name="Google Shape;15947;p85"/>
            <p:cNvSpPr/>
            <p:nvPr/>
          </p:nvSpPr>
          <p:spPr>
            <a:xfrm>
              <a:off x="3381336" y="1715596"/>
              <a:ext cx="18193" cy="21968"/>
            </a:xfrm>
            <a:custGeom>
              <a:avLst/>
              <a:gdLst/>
              <a:ahLst/>
              <a:cxnLst/>
              <a:rect l="l" t="t" r="r" b="b"/>
              <a:pathLst>
                <a:path w="694" h="838" extrusionOk="0">
                  <a:moveTo>
                    <a:pt x="59" y="0"/>
                  </a:moveTo>
                  <a:cubicBezTo>
                    <a:pt x="30" y="72"/>
                    <a:pt x="1" y="145"/>
                    <a:pt x="1" y="217"/>
                  </a:cubicBezTo>
                  <a:lnTo>
                    <a:pt x="1" y="477"/>
                  </a:lnTo>
                  <a:cubicBezTo>
                    <a:pt x="203" y="635"/>
                    <a:pt x="448" y="751"/>
                    <a:pt x="694" y="837"/>
                  </a:cubicBezTo>
                  <a:lnTo>
                    <a:pt x="694" y="707"/>
                  </a:lnTo>
                  <a:cubicBezTo>
                    <a:pt x="694" y="563"/>
                    <a:pt x="622" y="433"/>
                    <a:pt x="506" y="347"/>
                  </a:cubicBezTo>
                  <a:lnTo>
                    <a:pt x="59" y="0"/>
                  </a:lnTo>
                  <a:close/>
                </a:path>
              </a:pathLst>
            </a:custGeom>
            <a:solidFill>
              <a:srgbClr val="51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72" name="Google Shape;15948;p85"/>
          <p:cNvGrpSpPr/>
          <p:nvPr/>
        </p:nvGrpSpPr>
        <p:grpSpPr>
          <a:xfrm>
            <a:off x="3747099" y="1147092"/>
            <a:ext cx="366722" cy="317962"/>
            <a:chOff x="3735553" y="1530151"/>
            <a:chExt cx="366722" cy="317962"/>
          </a:xfrm>
        </p:grpSpPr>
        <p:sp>
          <p:nvSpPr>
            <p:cNvPr id="1073" name="Google Shape;15949;p85"/>
            <p:cNvSpPr/>
            <p:nvPr/>
          </p:nvSpPr>
          <p:spPr>
            <a:xfrm>
              <a:off x="3770760" y="1565725"/>
              <a:ext cx="331515" cy="282388"/>
            </a:xfrm>
            <a:custGeom>
              <a:avLst/>
              <a:gdLst/>
              <a:ahLst/>
              <a:cxnLst/>
              <a:rect l="l" t="t" r="r" b="b"/>
              <a:pathLst>
                <a:path w="12646" h="10772" extrusionOk="0">
                  <a:moveTo>
                    <a:pt x="909" y="1"/>
                  </a:moveTo>
                  <a:cubicBezTo>
                    <a:pt x="404" y="1"/>
                    <a:pt x="0" y="405"/>
                    <a:pt x="0" y="910"/>
                  </a:cubicBezTo>
                  <a:lnTo>
                    <a:pt x="0" y="7218"/>
                  </a:lnTo>
                  <a:cubicBezTo>
                    <a:pt x="0" y="7724"/>
                    <a:pt x="404" y="8128"/>
                    <a:pt x="909" y="8128"/>
                  </a:cubicBezTo>
                  <a:lnTo>
                    <a:pt x="4518" y="8128"/>
                  </a:lnTo>
                  <a:lnTo>
                    <a:pt x="8329" y="10726"/>
                  </a:lnTo>
                  <a:cubicBezTo>
                    <a:pt x="8371" y="10757"/>
                    <a:pt x="8416" y="10771"/>
                    <a:pt x="8459" y="10771"/>
                  </a:cubicBezTo>
                  <a:cubicBezTo>
                    <a:pt x="8597" y="10771"/>
                    <a:pt x="8720" y="10634"/>
                    <a:pt x="8676" y="10481"/>
                  </a:cubicBezTo>
                  <a:lnTo>
                    <a:pt x="8127" y="8113"/>
                  </a:lnTo>
                  <a:lnTo>
                    <a:pt x="11736" y="8113"/>
                  </a:lnTo>
                  <a:cubicBezTo>
                    <a:pt x="12241" y="8113"/>
                    <a:pt x="12645" y="7709"/>
                    <a:pt x="12645" y="7218"/>
                  </a:cubicBezTo>
                  <a:lnTo>
                    <a:pt x="12645" y="896"/>
                  </a:lnTo>
                  <a:cubicBezTo>
                    <a:pt x="12645" y="405"/>
                    <a:pt x="12227" y="1"/>
                    <a:pt x="11736" y="1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" name="Google Shape;15950;p85"/>
            <p:cNvSpPr/>
            <p:nvPr/>
          </p:nvSpPr>
          <p:spPr>
            <a:xfrm>
              <a:off x="3770760" y="1565725"/>
              <a:ext cx="307685" cy="189246"/>
            </a:xfrm>
            <a:custGeom>
              <a:avLst/>
              <a:gdLst/>
              <a:ahLst/>
              <a:cxnLst/>
              <a:rect l="l" t="t" r="r" b="b"/>
              <a:pathLst>
                <a:path w="11737" h="7219" extrusionOk="0">
                  <a:moveTo>
                    <a:pt x="909" y="1"/>
                  </a:moveTo>
                  <a:cubicBezTo>
                    <a:pt x="404" y="1"/>
                    <a:pt x="0" y="405"/>
                    <a:pt x="0" y="910"/>
                  </a:cubicBezTo>
                  <a:lnTo>
                    <a:pt x="0" y="7218"/>
                  </a:lnTo>
                  <a:lnTo>
                    <a:pt x="10379" y="7218"/>
                  </a:lnTo>
                  <a:cubicBezTo>
                    <a:pt x="11130" y="7218"/>
                    <a:pt x="11736" y="6612"/>
                    <a:pt x="11736" y="5862"/>
                  </a:cubicBezTo>
                  <a:lnTo>
                    <a:pt x="11736" y="1"/>
                  </a:ln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" name="Google Shape;15951;p85"/>
            <p:cNvSpPr/>
            <p:nvPr/>
          </p:nvSpPr>
          <p:spPr>
            <a:xfrm>
              <a:off x="3735553" y="1530151"/>
              <a:ext cx="330781" cy="282073"/>
            </a:xfrm>
            <a:custGeom>
              <a:avLst/>
              <a:gdLst/>
              <a:ahLst/>
              <a:cxnLst/>
              <a:rect l="l" t="t" r="r" b="b"/>
              <a:pathLst>
                <a:path w="12618" h="10760" extrusionOk="0">
                  <a:moveTo>
                    <a:pt x="896" y="1"/>
                  </a:moveTo>
                  <a:cubicBezTo>
                    <a:pt x="405" y="1"/>
                    <a:pt x="1" y="405"/>
                    <a:pt x="1" y="910"/>
                  </a:cubicBezTo>
                  <a:lnTo>
                    <a:pt x="1" y="7219"/>
                  </a:lnTo>
                  <a:cubicBezTo>
                    <a:pt x="1" y="7724"/>
                    <a:pt x="405" y="8128"/>
                    <a:pt x="896" y="8128"/>
                  </a:cubicBezTo>
                  <a:lnTo>
                    <a:pt x="4504" y="8128"/>
                  </a:lnTo>
                  <a:lnTo>
                    <a:pt x="3970" y="10495"/>
                  </a:lnTo>
                  <a:cubicBezTo>
                    <a:pt x="3937" y="10640"/>
                    <a:pt x="4050" y="10760"/>
                    <a:pt x="4183" y="10760"/>
                  </a:cubicBezTo>
                  <a:cubicBezTo>
                    <a:pt x="4222" y="10760"/>
                    <a:pt x="4263" y="10749"/>
                    <a:pt x="4302" y="10726"/>
                  </a:cubicBezTo>
                  <a:lnTo>
                    <a:pt x="8113" y="8128"/>
                  </a:lnTo>
                  <a:lnTo>
                    <a:pt x="11722" y="8128"/>
                  </a:lnTo>
                  <a:cubicBezTo>
                    <a:pt x="12213" y="8128"/>
                    <a:pt x="12617" y="7724"/>
                    <a:pt x="12617" y="7219"/>
                  </a:cubicBezTo>
                  <a:lnTo>
                    <a:pt x="12617" y="910"/>
                  </a:lnTo>
                  <a:cubicBezTo>
                    <a:pt x="12617" y="405"/>
                    <a:pt x="12213" y="15"/>
                    <a:pt x="11722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" name="Google Shape;15952;p85"/>
            <p:cNvSpPr/>
            <p:nvPr/>
          </p:nvSpPr>
          <p:spPr>
            <a:xfrm>
              <a:off x="3779070" y="1629296"/>
              <a:ext cx="250170" cy="14785"/>
            </a:xfrm>
            <a:custGeom>
              <a:avLst/>
              <a:gdLst/>
              <a:ahLst/>
              <a:cxnLst/>
              <a:rect l="l" t="t" r="r" b="b"/>
              <a:pathLst>
                <a:path w="9543" h="564" extrusionOk="0">
                  <a:moveTo>
                    <a:pt x="376" y="1"/>
                  </a:moveTo>
                  <a:cubicBezTo>
                    <a:pt x="1" y="1"/>
                    <a:pt x="1" y="564"/>
                    <a:pt x="376" y="564"/>
                  </a:cubicBezTo>
                  <a:lnTo>
                    <a:pt x="9167" y="564"/>
                  </a:lnTo>
                  <a:cubicBezTo>
                    <a:pt x="9542" y="564"/>
                    <a:pt x="9542" y="1"/>
                    <a:pt x="9167" y="1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" name="Google Shape;15953;p85"/>
            <p:cNvSpPr/>
            <p:nvPr/>
          </p:nvSpPr>
          <p:spPr>
            <a:xfrm>
              <a:off x="3779070" y="1599778"/>
              <a:ext cx="167304" cy="14785"/>
            </a:xfrm>
            <a:custGeom>
              <a:avLst/>
              <a:gdLst/>
              <a:ahLst/>
              <a:cxnLst/>
              <a:rect l="l" t="t" r="r" b="b"/>
              <a:pathLst>
                <a:path w="6382" h="564" extrusionOk="0">
                  <a:moveTo>
                    <a:pt x="376" y="1"/>
                  </a:moveTo>
                  <a:cubicBezTo>
                    <a:pt x="1" y="1"/>
                    <a:pt x="1" y="564"/>
                    <a:pt x="376" y="564"/>
                  </a:cubicBezTo>
                  <a:lnTo>
                    <a:pt x="6006" y="564"/>
                  </a:lnTo>
                  <a:cubicBezTo>
                    <a:pt x="6381" y="564"/>
                    <a:pt x="6381" y="1"/>
                    <a:pt x="6006" y="1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" name="Google Shape;15954;p85"/>
            <p:cNvSpPr/>
            <p:nvPr/>
          </p:nvSpPr>
          <p:spPr>
            <a:xfrm>
              <a:off x="3950490" y="1599778"/>
              <a:ext cx="78750" cy="14785"/>
            </a:xfrm>
            <a:custGeom>
              <a:avLst/>
              <a:gdLst/>
              <a:ahLst/>
              <a:cxnLst/>
              <a:rect l="l" t="t" r="r" b="b"/>
              <a:pathLst>
                <a:path w="3004" h="564" extrusionOk="0">
                  <a:moveTo>
                    <a:pt x="376" y="1"/>
                  </a:moveTo>
                  <a:cubicBezTo>
                    <a:pt x="1" y="1"/>
                    <a:pt x="1" y="564"/>
                    <a:pt x="376" y="564"/>
                  </a:cubicBezTo>
                  <a:lnTo>
                    <a:pt x="2628" y="564"/>
                  </a:lnTo>
                  <a:cubicBezTo>
                    <a:pt x="3003" y="564"/>
                    <a:pt x="3003" y="1"/>
                    <a:pt x="2628" y="1"/>
                  </a:cubicBez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" name="Google Shape;15955;p85"/>
            <p:cNvSpPr/>
            <p:nvPr/>
          </p:nvSpPr>
          <p:spPr>
            <a:xfrm>
              <a:off x="3779070" y="1658814"/>
              <a:ext cx="96524" cy="14785"/>
            </a:xfrm>
            <a:custGeom>
              <a:avLst/>
              <a:gdLst/>
              <a:ahLst/>
              <a:cxnLst/>
              <a:rect l="l" t="t" r="r" b="b"/>
              <a:pathLst>
                <a:path w="3682" h="564" extrusionOk="0">
                  <a:moveTo>
                    <a:pt x="376" y="1"/>
                  </a:moveTo>
                  <a:cubicBezTo>
                    <a:pt x="1" y="1"/>
                    <a:pt x="1" y="564"/>
                    <a:pt x="376" y="564"/>
                  </a:cubicBezTo>
                  <a:lnTo>
                    <a:pt x="3306" y="564"/>
                  </a:lnTo>
                  <a:cubicBezTo>
                    <a:pt x="3682" y="564"/>
                    <a:pt x="3682" y="1"/>
                    <a:pt x="3306" y="1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" name="Google Shape;15956;p85"/>
            <p:cNvSpPr/>
            <p:nvPr/>
          </p:nvSpPr>
          <p:spPr>
            <a:xfrm>
              <a:off x="3891087" y="1658814"/>
              <a:ext cx="138153" cy="14785"/>
            </a:xfrm>
            <a:custGeom>
              <a:avLst/>
              <a:gdLst/>
              <a:ahLst/>
              <a:cxnLst/>
              <a:rect l="l" t="t" r="r" b="b"/>
              <a:pathLst>
                <a:path w="5270" h="564" extrusionOk="0">
                  <a:moveTo>
                    <a:pt x="376" y="1"/>
                  </a:moveTo>
                  <a:cubicBezTo>
                    <a:pt x="0" y="1"/>
                    <a:pt x="0" y="564"/>
                    <a:pt x="376" y="564"/>
                  </a:cubicBezTo>
                  <a:lnTo>
                    <a:pt x="4894" y="564"/>
                  </a:lnTo>
                  <a:cubicBezTo>
                    <a:pt x="5269" y="564"/>
                    <a:pt x="5269" y="1"/>
                    <a:pt x="4894" y="1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" name="Google Shape;15957;p85"/>
            <p:cNvSpPr/>
            <p:nvPr/>
          </p:nvSpPr>
          <p:spPr>
            <a:xfrm>
              <a:off x="3779070" y="1570260"/>
              <a:ext cx="49232" cy="14785"/>
            </a:xfrm>
            <a:custGeom>
              <a:avLst/>
              <a:gdLst/>
              <a:ahLst/>
              <a:cxnLst/>
              <a:rect l="l" t="t" r="r" b="b"/>
              <a:pathLst>
                <a:path w="1878" h="564" extrusionOk="0">
                  <a:moveTo>
                    <a:pt x="376" y="1"/>
                  </a:moveTo>
                  <a:cubicBezTo>
                    <a:pt x="1" y="1"/>
                    <a:pt x="1" y="564"/>
                    <a:pt x="376" y="564"/>
                  </a:cubicBezTo>
                  <a:lnTo>
                    <a:pt x="1502" y="564"/>
                  </a:lnTo>
                  <a:cubicBezTo>
                    <a:pt x="1877" y="564"/>
                    <a:pt x="1877" y="1"/>
                    <a:pt x="1502" y="1"/>
                  </a:cubicBez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" name="Google Shape;15958;p85"/>
            <p:cNvSpPr/>
            <p:nvPr/>
          </p:nvSpPr>
          <p:spPr>
            <a:xfrm>
              <a:off x="3832051" y="1570260"/>
              <a:ext cx="197189" cy="14785"/>
            </a:xfrm>
            <a:custGeom>
              <a:avLst/>
              <a:gdLst/>
              <a:ahLst/>
              <a:cxnLst/>
              <a:rect l="l" t="t" r="r" b="b"/>
              <a:pathLst>
                <a:path w="7522" h="564" extrusionOk="0">
                  <a:moveTo>
                    <a:pt x="376" y="1"/>
                  </a:moveTo>
                  <a:cubicBezTo>
                    <a:pt x="1" y="1"/>
                    <a:pt x="1" y="564"/>
                    <a:pt x="376" y="564"/>
                  </a:cubicBezTo>
                  <a:lnTo>
                    <a:pt x="7146" y="564"/>
                  </a:lnTo>
                  <a:cubicBezTo>
                    <a:pt x="7521" y="564"/>
                    <a:pt x="7521" y="1"/>
                    <a:pt x="7146" y="1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" name="Google Shape;15959;p85"/>
            <p:cNvSpPr/>
            <p:nvPr/>
          </p:nvSpPr>
          <p:spPr>
            <a:xfrm>
              <a:off x="3779070" y="1688699"/>
              <a:ext cx="190740" cy="14811"/>
            </a:xfrm>
            <a:custGeom>
              <a:avLst/>
              <a:gdLst/>
              <a:ahLst/>
              <a:cxnLst/>
              <a:rect l="l" t="t" r="r" b="b"/>
              <a:pathLst>
                <a:path w="7276" h="565" extrusionOk="0">
                  <a:moveTo>
                    <a:pt x="6929" y="1"/>
                  </a:moveTo>
                  <a:cubicBezTo>
                    <a:pt x="6924" y="1"/>
                    <a:pt x="6920" y="1"/>
                    <a:pt x="6915" y="1"/>
                  </a:cubicBezTo>
                  <a:lnTo>
                    <a:pt x="376" y="1"/>
                  </a:lnTo>
                  <a:cubicBezTo>
                    <a:pt x="1" y="1"/>
                    <a:pt x="1" y="564"/>
                    <a:pt x="376" y="564"/>
                  </a:cubicBezTo>
                  <a:lnTo>
                    <a:pt x="6915" y="564"/>
                  </a:lnTo>
                  <a:cubicBezTo>
                    <a:pt x="7271" y="550"/>
                    <a:pt x="7276" y="1"/>
                    <a:pt x="6929" y="1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" name="Google Shape;15960;p85"/>
            <p:cNvSpPr/>
            <p:nvPr/>
          </p:nvSpPr>
          <p:spPr>
            <a:xfrm>
              <a:off x="3973953" y="1688699"/>
              <a:ext cx="55287" cy="14811"/>
            </a:xfrm>
            <a:custGeom>
              <a:avLst/>
              <a:gdLst/>
              <a:ahLst/>
              <a:cxnLst/>
              <a:rect l="l" t="t" r="r" b="b"/>
              <a:pathLst>
                <a:path w="2109" h="565" extrusionOk="0">
                  <a:moveTo>
                    <a:pt x="1747" y="1"/>
                  </a:moveTo>
                  <a:cubicBezTo>
                    <a:pt x="1743" y="1"/>
                    <a:pt x="1738" y="1"/>
                    <a:pt x="1733" y="1"/>
                  </a:cubicBezTo>
                  <a:lnTo>
                    <a:pt x="376" y="1"/>
                  </a:lnTo>
                  <a:cubicBezTo>
                    <a:pt x="1" y="1"/>
                    <a:pt x="1" y="564"/>
                    <a:pt x="376" y="564"/>
                  </a:cubicBezTo>
                  <a:lnTo>
                    <a:pt x="1733" y="564"/>
                  </a:lnTo>
                  <a:cubicBezTo>
                    <a:pt x="2104" y="550"/>
                    <a:pt x="2108" y="1"/>
                    <a:pt x="1747" y="1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85" name="Google Shape;15961;p85"/>
          <p:cNvGrpSpPr/>
          <p:nvPr/>
        </p:nvGrpSpPr>
        <p:grpSpPr>
          <a:xfrm>
            <a:off x="877868" y="2086716"/>
            <a:ext cx="379226" cy="322733"/>
            <a:chOff x="866322" y="2469775"/>
            <a:chExt cx="379226" cy="322733"/>
          </a:xfrm>
        </p:grpSpPr>
        <p:sp>
          <p:nvSpPr>
            <p:cNvPr id="1086" name="Google Shape;15962;p85"/>
            <p:cNvSpPr/>
            <p:nvPr/>
          </p:nvSpPr>
          <p:spPr>
            <a:xfrm>
              <a:off x="1050246" y="2469775"/>
              <a:ext cx="175981" cy="171787"/>
            </a:xfrm>
            <a:custGeom>
              <a:avLst/>
              <a:gdLst/>
              <a:ahLst/>
              <a:cxnLst/>
              <a:rect l="l" t="t" r="r" b="b"/>
              <a:pathLst>
                <a:path w="6713" h="6553" extrusionOk="0">
                  <a:moveTo>
                    <a:pt x="664" y="1"/>
                  </a:moveTo>
                  <a:cubicBezTo>
                    <a:pt x="289" y="1"/>
                    <a:pt x="0" y="290"/>
                    <a:pt x="0" y="665"/>
                  </a:cubicBezTo>
                  <a:lnTo>
                    <a:pt x="0" y="4245"/>
                  </a:lnTo>
                  <a:cubicBezTo>
                    <a:pt x="0" y="4620"/>
                    <a:pt x="289" y="4923"/>
                    <a:pt x="664" y="4923"/>
                  </a:cubicBezTo>
                  <a:lnTo>
                    <a:pt x="1343" y="4923"/>
                  </a:lnTo>
                  <a:lnTo>
                    <a:pt x="968" y="6410"/>
                  </a:lnTo>
                  <a:cubicBezTo>
                    <a:pt x="935" y="6485"/>
                    <a:pt x="999" y="6552"/>
                    <a:pt x="1069" y="6552"/>
                  </a:cubicBezTo>
                  <a:cubicBezTo>
                    <a:pt x="1093" y="6552"/>
                    <a:pt x="1119" y="6544"/>
                    <a:pt x="1141" y="6526"/>
                  </a:cubicBezTo>
                  <a:lnTo>
                    <a:pt x="3349" y="4923"/>
                  </a:lnTo>
                  <a:lnTo>
                    <a:pt x="6034" y="4923"/>
                  </a:lnTo>
                  <a:cubicBezTo>
                    <a:pt x="6410" y="4923"/>
                    <a:pt x="6713" y="4620"/>
                    <a:pt x="6713" y="4245"/>
                  </a:cubicBezTo>
                  <a:lnTo>
                    <a:pt x="6713" y="665"/>
                  </a:lnTo>
                  <a:cubicBezTo>
                    <a:pt x="6713" y="290"/>
                    <a:pt x="6410" y="1"/>
                    <a:pt x="6034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" name="Google Shape;15963;p85"/>
            <p:cNvSpPr/>
            <p:nvPr/>
          </p:nvSpPr>
          <p:spPr>
            <a:xfrm>
              <a:off x="1077484" y="2498926"/>
              <a:ext cx="33345" cy="11744"/>
            </a:xfrm>
            <a:custGeom>
              <a:avLst/>
              <a:gdLst/>
              <a:ahLst/>
              <a:cxnLst/>
              <a:rect l="l" t="t" r="r" b="b"/>
              <a:pathLst>
                <a:path w="1272" h="448" extrusionOk="0">
                  <a:moveTo>
                    <a:pt x="304" y="0"/>
                  </a:moveTo>
                  <a:cubicBezTo>
                    <a:pt x="1" y="0"/>
                    <a:pt x="1" y="448"/>
                    <a:pt x="304" y="448"/>
                  </a:cubicBezTo>
                  <a:lnTo>
                    <a:pt x="968" y="448"/>
                  </a:lnTo>
                  <a:cubicBezTo>
                    <a:pt x="1271" y="448"/>
                    <a:pt x="1271" y="0"/>
                    <a:pt x="968" y="0"/>
                  </a:cubicBez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" name="Google Shape;15964;p85"/>
            <p:cNvSpPr/>
            <p:nvPr/>
          </p:nvSpPr>
          <p:spPr>
            <a:xfrm>
              <a:off x="1118353" y="2498926"/>
              <a:ext cx="80270" cy="11744"/>
            </a:xfrm>
            <a:custGeom>
              <a:avLst/>
              <a:gdLst/>
              <a:ahLst/>
              <a:cxnLst/>
              <a:rect l="l" t="t" r="r" b="b"/>
              <a:pathLst>
                <a:path w="3062" h="448" extrusionOk="0">
                  <a:moveTo>
                    <a:pt x="304" y="0"/>
                  </a:moveTo>
                  <a:cubicBezTo>
                    <a:pt x="1" y="0"/>
                    <a:pt x="1" y="448"/>
                    <a:pt x="304" y="448"/>
                  </a:cubicBezTo>
                  <a:lnTo>
                    <a:pt x="2772" y="448"/>
                  </a:lnTo>
                  <a:cubicBezTo>
                    <a:pt x="3061" y="448"/>
                    <a:pt x="3061" y="0"/>
                    <a:pt x="2772" y="0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" name="Google Shape;15965;p85"/>
            <p:cNvSpPr/>
            <p:nvPr/>
          </p:nvSpPr>
          <p:spPr>
            <a:xfrm>
              <a:off x="1077484" y="2528418"/>
              <a:ext cx="121140" cy="11771"/>
            </a:xfrm>
            <a:custGeom>
              <a:avLst/>
              <a:gdLst/>
              <a:ahLst/>
              <a:cxnLst/>
              <a:rect l="l" t="t" r="r" b="b"/>
              <a:pathLst>
                <a:path w="4621" h="449" extrusionOk="0">
                  <a:moveTo>
                    <a:pt x="4345" y="1"/>
                  </a:moveTo>
                  <a:cubicBezTo>
                    <a:pt x="4341" y="1"/>
                    <a:pt x="4336" y="1"/>
                    <a:pt x="4331" y="1"/>
                  </a:cubicBezTo>
                  <a:lnTo>
                    <a:pt x="304" y="1"/>
                  </a:lnTo>
                  <a:cubicBezTo>
                    <a:pt x="1" y="1"/>
                    <a:pt x="1" y="449"/>
                    <a:pt x="304" y="449"/>
                  </a:cubicBezTo>
                  <a:lnTo>
                    <a:pt x="4331" y="449"/>
                  </a:lnTo>
                  <a:cubicBezTo>
                    <a:pt x="4616" y="435"/>
                    <a:pt x="4620" y="1"/>
                    <a:pt x="4345" y="1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" name="Google Shape;15966;p85"/>
            <p:cNvSpPr/>
            <p:nvPr/>
          </p:nvSpPr>
          <p:spPr>
            <a:xfrm>
              <a:off x="1077484" y="2557569"/>
              <a:ext cx="80270" cy="11771"/>
            </a:xfrm>
            <a:custGeom>
              <a:avLst/>
              <a:gdLst/>
              <a:ahLst/>
              <a:cxnLst/>
              <a:rect l="l" t="t" r="r" b="b"/>
              <a:pathLst>
                <a:path w="3062" h="449" extrusionOk="0">
                  <a:moveTo>
                    <a:pt x="304" y="1"/>
                  </a:moveTo>
                  <a:cubicBezTo>
                    <a:pt x="1" y="1"/>
                    <a:pt x="1" y="448"/>
                    <a:pt x="304" y="448"/>
                  </a:cubicBezTo>
                  <a:lnTo>
                    <a:pt x="2758" y="448"/>
                  </a:lnTo>
                  <a:cubicBezTo>
                    <a:pt x="3061" y="448"/>
                    <a:pt x="3061" y="1"/>
                    <a:pt x="2758" y="1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" name="Google Shape;15967;p85"/>
            <p:cNvSpPr/>
            <p:nvPr/>
          </p:nvSpPr>
          <p:spPr>
            <a:xfrm>
              <a:off x="1165278" y="2557569"/>
              <a:ext cx="33345" cy="11771"/>
            </a:xfrm>
            <a:custGeom>
              <a:avLst/>
              <a:gdLst/>
              <a:ahLst/>
              <a:cxnLst/>
              <a:rect l="l" t="t" r="r" b="b"/>
              <a:pathLst>
                <a:path w="1272" h="449" extrusionOk="0">
                  <a:moveTo>
                    <a:pt x="304" y="1"/>
                  </a:moveTo>
                  <a:cubicBezTo>
                    <a:pt x="1" y="1"/>
                    <a:pt x="1" y="448"/>
                    <a:pt x="304" y="448"/>
                  </a:cubicBezTo>
                  <a:lnTo>
                    <a:pt x="982" y="448"/>
                  </a:lnTo>
                  <a:cubicBezTo>
                    <a:pt x="1271" y="448"/>
                    <a:pt x="1271" y="1"/>
                    <a:pt x="982" y="1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" name="Google Shape;15968;p85"/>
            <p:cNvSpPr/>
            <p:nvPr/>
          </p:nvSpPr>
          <p:spPr>
            <a:xfrm>
              <a:off x="886009" y="2733551"/>
              <a:ext cx="340218" cy="17433"/>
            </a:xfrm>
            <a:custGeom>
              <a:avLst/>
              <a:gdLst/>
              <a:ahLst/>
              <a:cxnLst/>
              <a:rect l="l" t="t" r="r" b="b"/>
              <a:pathLst>
                <a:path w="12978" h="665" extrusionOk="0">
                  <a:moveTo>
                    <a:pt x="0" y="0"/>
                  </a:moveTo>
                  <a:lnTo>
                    <a:pt x="0" y="664"/>
                  </a:lnTo>
                  <a:lnTo>
                    <a:pt x="12978" y="664"/>
                  </a:lnTo>
                  <a:lnTo>
                    <a:pt x="12978" y="0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" name="Google Shape;15969;p85"/>
            <p:cNvSpPr/>
            <p:nvPr/>
          </p:nvSpPr>
          <p:spPr>
            <a:xfrm>
              <a:off x="879954" y="2733551"/>
              <a:ext cx="12138" cy="58958"/>
            </a:xfrm>
            <a:custGeom>
              <a:avLst/>
              <a:gdLst/>
              <a:ahLst/>
              <a:cxnLst/>
              <a:rect l="l" t="t" r="r" b="b"/>
              <a:pathLst>
                <a:path w="463" h="2249" extrusionOk="0">
                  <a:moveTo>
                    <a:pt x="0" y="0"/>
                  </a:moveTo>
                  <a:lnTo>
                    <a:pt x="0" y="2021"/>
                  </a:lnTo>
                  <a:cubicBezTo>
                    <a:pt x="0" y="2173"/>
                    <a:pt x="116" y="2249"/>
                    <a:pt x="231" y="2249"/>
                  </a:cubicBezTo>
                  <a:cubicBezTo>
                    <a:pt x="347" y="2249"/>
                    <a:pt x="462" y="2173"/>
                    <a:pt x="462" y="2021"/>
                  </a:cubicBezTo>
                  <a:lnTo>
                    <a:pt x="462" y="0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" name="Google Shape;15970;p85"/>
            <p:cNvSpPr/>
            <p:nvPr/>
          </p:nvSpPr>
          <p:spPr>
            <a:xfrm>
              <a:off x="1220146" y="2733551"/>
              <a:ext cx="11771" cy="58958"/>
            </a:xfrm>
            <a:custGeom>
              <a:avLst/>
              <a:gdLst/>
              <a:ahLst/>
              <a:cxnLst/>
              <a:rect l="l" t="t" r="r" b="b"/>
              <a:pathLst>
                <a:path w="449" h="2249" extrusionOk="0">
                  <a:moveTo>
                    <a:pt x="1" y="0"/>
                  </a:moveTo>
                  <a:lnTo>
                    <a:pt x="1" y="2021"/>
                  </a:lnTo>
                  <a:cubicBezTo>
                    <a:pt x="1" y="2173"/>
                    <a:pt x="113" y="2249"/>
                    <a:pt x="225" y="2249"/>
                  </a:cubicBezTo>
                  <a:cubicBezTo>
                    <a:pt x="337" y="2249"/>
                    <a:pt x="448" y="2173"/>
                    <a:pt x="448" y="2021"/>
                  </a:cubicBezTo>
                  <a:lnTo>
                    <a:pt x="448" y="0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" name="Google Shape;15971;p85"/>
            <p:cNvSpPr/>
            <p:nvPr/>
          </p:nvSpPr>
          <p:spPr>
            <a:xfrm>
              <a:off x="921190" y="2608295"/>
              <a:ext cx="105620" cy="119593"/>
            </a:xfrm>
            <a:custGeom>
              <a:avLst/>
              <a:gdLst/>
              <a:ahLst/>
              <a:cxnLst/>
              <a:rect l="l" t="t" r="r" b="b"/>
              <a:pathLst>
                <a:path w="4029" h="4562" extrusionOk="0">
                  <a:moveTo>
                    <a:pt x="1343" y="0"/>
                  </a:moveTo>
                  <a:lnTo>
                    <a:pt x="1343" y="664"/>
                  </a:lnTo>
                  <a:cubicBezTo>
                    <a:pt x="1343" y="837"/>
                    <a:pt x="1242" y="982"/>
                    <a:pt x="1084" y="1068"/>
                  </a:cubicBezTo>
                  <a:lnTo>
                    <a:pt x="362" y="1429"/>
                  </a:lnTo>
                  <a:cubicBezTo>
                    <a:pt x="145" y="1545"/>
                    <a:pt x="1" y="1776"/>
                    <a:pt x="1" y="2021"/>
                  </a:cubicBezTo>
                  <a:lnTo>
                    <a:pt x="1" y="3883"/>
                  </a:lnTo>
                  <a:cubicBezTo>
                    <a:pt x="1" y="4259"/>
                    <a:pt x="290" y="4562"/>
                    <a:pt x="665" y="4562"/>
                  </a:cubicBezTo>
                  <a:lnTo>
                    <a:pt x="4028" y="4562"/>
                  </a:lnTo>
                  <a:lnTo>
                    <a:pt x="4028" y="2036"/>
                  </a:lnTo>
                  <a:cubicBezTo>
                    <a:pt x="4028" y="1776"/>
                    <a:pt x="3884" y="1545"/>
                    <a:pt x="3653" y="1429"/>
                  </a:cubicBezTo>
                  <a:lnTo>
                    <a:pt x="2931" y="1068"/>
                  </a:lnTo>
                  <a:cubicBezTo>
                    <a:pt x="2773" y="996"/>
                    <a:pt x="2672" y="837"/>
                    <a:pt x="2672" y="664"/>
                  </a:cubicBezTo>
                  <a:lnTo>
                    <a:pt x="2672" y="0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" name="Google Shape;15972;p85"/>
            <p:cNvSpPr/>
            <p:nvPr/>
          </p:nvSpPr>
          <p:spPr>
            <a:xfrm>
              <a:off x="956029" y="2608295"/>
              <a:ext cx="35574" cy="23095"/>
            </a:xfrm>
            <a:custGeom>
              <a:avLst/>
              <a:gdLst/>
              <a:ahLst/>
              <a:cxnLst/>
              <a:rect l="l" t="t" r="r" b="b"/>
              <a:pathLst>
                <a:path w="1357" h="881" extrusionOk="0">
                  <a:moveTo>
                    <a:pt x="14" y="0"/>
                  </a:moveTo>
                  <a:lnTo>
                    <a:pt x="14" y="664"/>
                  </a:lnTo>
                  <a:cubicBezTo>
                    <a:pt x="0" y="693"/>
                    <a:pt x="0" y="722"/>
                    <a:pt x="0" y="751"/>
                  </a:cubicBezTo>
                  <a:cubicBezTo>
                    <a:pt x="217" y="837"/>
                    <a:pt x="448" y="881"/>
                    <a:pt x="678" y="881"/>
                  </a:cubicBezTo>
                  <a:cubicBezTo>
                    <a:pt x="909" y="881"/>
                    <a:pt x="1140" y="837"/>
                    <a:pt x="1357" y="751"/>
                  </a:cubicBezTo>
                  <a:cubicBezTo>
                    <a:pt x="1357" y="722"/>
                    <a:pt x="1343" y="693"/>
                    <a:pt x="1343" y="664"/>
                  </a:cubicBezTo>
                  <a:lnTo>
                    <a:pt x="1343" y="0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" name="Google Shape;15973;p85"/>
            <p:cNvSpPr/>
            <p:nvPr/>
          </p:nvSpPr>
          <p:spPr>
            <a:xfrm>
              <a:off x="920823" y="2638941"/>
              <a:ext cx="105987" cy="88947"/>
            </a:xfrm>
            <a:custGeom>
              <a:avLst/>
              <a:gdLst/>
              <a:ahLst/>
              <a:cxnLst/>
              <a:rect l="l" t="t" r="r" b="b"/>
              <a:pathLst>
                <a:path w="4043" h="3393" extrusionOk="0">
                  <a:moveTo>
                    <a:pt x="896" y="0"/>
                  </a:moveTo>
                  <a:lnTo>
                    <a:pt x="376" y="260"/>
                  </a:lnTo>
                  <a:cubicBezTo>
                    <a:pt x="145" y="361"/>
                    <a:pt x="1" y="607"/>
                    <a:pt x="1" y="852"/>
                  </a:cubicBezTo>
                  <a:lnTo>
                    <a:pt x="1" y="2714"/>
                  </a:lnTo>
                  <a:cubicBezTo>
                    <a:pt x="1" y="3090"/>
                    <a:pt x="304" y="3393"/>
                    <a:pt x="679" y="3393"/>
                  </a:cubicBezTo>
                  <a:lnTo>
                    <a:pt x="4042" y="3393"/>
                  </a:lnTo>
                  <a:lnTo>
                    <a:pt x="4042" y="867"/>
                  </a:lnTo>
                  <a:cubicBezTo>
                    <a:pt x="4042" y="607"/>
                    <a:pt x="3898" y="376"/>
                    <a:pt x="3667" y="260"/>
                  </a:cubicBezTo>
                  <a:lnTo>
                    <a:pt x="3147" y="0"/>
                  </a:lnTo>
                  <a:cubicBezTo>
                    <a:pt x="2888" y="405"/>
                    <a:pt x="2458" y="607"/>
                    <a:pt x="2027" y="607"/>
                  </a:cubicBezTo>
                  <a:cubicBezTo>
                    <a:pt x="1596" y="607"/>
                    <a:pt x="1163" y="405"/>
                    <a:pt x="896" y="0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" name="Google Shape;15974;p85"/>
            <p:cNvSpPr/>
            <p:nvPr/>
          </p:nvSpPr>
          <p:spPr>
            <a:xfrm>
              <a:off x="1002954" y="2650659"/>
              <a:ext cx="23856" cy="76862"/>
            </a:xfrm>
            <a:custGeom>
              <a:avLst/>
              <a:gdLst/>
              <a:ahLst/>
              <a:cxnLst/>
              <a:rect l="l" t="t" r="r" b="b"/>
              <a:pathLst>
                <a:path w="910" h="2932" extrusionOk="0">
                  <a:moveTo>
                    <a:pt x="765" y="1"/>
                  </a:moveTo>
                  <a:lnTo>
                    <a:pt x="173" y="477"/>
                  </a:lnTo>
                  <a:cubicBezTo>
                    <a:pt x="58" y="564"/>
                    <a:pt x="0" y="694"/>
                    <a:pt x="0" y="824"/>
                  </a:cubicBezTo>
                  <a:lnTo>
                    <a:pt x="0" y="2931"/>
                  </a:lnTo>
                  <a:lnTo>
                    <a:pt x="909" y="2931"/>
                  </a:lnTo>
                  <a:lnTo>
                    <a:pt x="909" y="405"/>
                  </a:lnTo>
                  <a:cubicBezTo>
                    <a:pt x="909" y="261"/>
                    <a:pt x="852" y="116"/>
                    <a:pt x="765" y="1"/>
                  </a:cubicBez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" name="Google Shape;15975;p85"/>
            <p:cNvSpPr/>
            <p:nvPr/>
          </p:nvSpPr>
          <p:spPr>
            <a:xfrm>
              <a:off x="921190" y="2650659"/>
              <a:ext cx="52640" cy="77229"/>
            </a:xfrm>
            <a:custGeom>
              <a:avLst/>
              <a:gdLst/>
              <a:ahLst/>
              <a:cxnLst/>
              <a:rect l="l" t="t" r="r" b="b"/>
              <a:pathLst>
                <a:path w="2008" h="2946" extrusionOk="0">
                  <a:moveTo>
                    <a:pt x="131" y="1"/>
                  </a:moveTo>
                  <a:cubicBezTo>
                    <a:pt x="44" y="116"/>
                    <a:pt x="1" y="261"/>
                    <a:pt x="1" y="405"/>
                  </a:cubicBezTo>
                  <a:lnTo>
                    <a:pt x="1" y="2267"/>
                  </a:lnTo>
                  <a:cubicBezTo>
                    <a:pt x="1" y="2643"/>
                    <a:pt x="290" y="2946"/>
                    <a:pt x="665" y="2946"/>
                  </a:cubicBezTo>
                  <a:lnTo>
                    <a:pt x="2007" y="2946"/>
                  </a:lnTo>
                  <a:lnTo>
                    <a:pt x="2007" y="2036"/>
                  </a:lnTo>
                  <a:lnTo>
                    <a:pt x="1112" y="2036"/>
                  </a:lnTo>
                  <a:cubicBezTo>
                    <a:pt x="983" y="2036"/>
                    <a:pt x="896" y="1935"/>
                    <a:pt x="896" y="1820"/>
                  </a:cubicBezTo>
                  <a:lnTo>
                    <a:pt x="896" y="824"/>
                  </a:lnTo>
                  <a:cubicBezTo>
                    <a:pt x="896" y="694"/>
                    <a:pt x="824" y="564"/>
                    <a:pt x="723" y="477"/>
                  </a:cubicBezTo>
                  <a:lnTo>
                    <a:pt x="131" y="1"/>
                  </a:ln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" name="Google Shape;15976;p85"/>
            <p:cNvSpPr/>
            <p:nvPr/>
          </p:nvSpPr>
          <p:spPr>
            <a:xfrm>
              <a:off x="950341" y="2510644"/>
              <a:ext cx="46951" cy="41289"/>
            </a:xfrm>
            <a:custGeom>
              <a:avLst/>
              <a:gdLst/>
              <a:ahLst/>
              <a:cxnLst/>
              <a:rect l="l" t="t" r="r" b="b"/>
              <a:pathLst>
                <a:path w="1791" h="1575" extrusionOk="0">
                  <a:moveTo>
                    <a:pt x="895" y="1"/>
                  </a:moveTo>
                  <a:cubicBezTo>
                    <a:pt x="405" y="1"/>
                    <a:pt x="0" y="347"/>
                    <a:pt x="0" y="780"/>
                  </a:cubicBezTo>
                  <a:cubicBezTo>
                    <a:pt x="0" y="1213"/>
                    <a:pt x="405" y="1574"/>
                    <a:pt x="895" y="1574"/>
                  </a:cubicBezTo>
                  <a:cubicBezTo>
                    <a:pt x="1386" y="1574"/>
                    <a:pt x="1790" y="1213"/>
                    <a:pt x="1790" y="780"/>
                  </a:cubicBezTo>
                  <a:cubicBezTo>
                    <a:pt x="1790" y="347"/>
                    <a:pt x="1386" y="1"/>
                    <a:pt x="895" y="1"/>
                  </a:cubicBezTo>
                  <a:close/>
                </a:path>
              </a:pathLst>
            </a:custGeom>
            <a:solidFill>
              <a:srgbClr val="92A9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" name="Google Shape;15977;p85"/>
            <p:cNvSpPr/>
            <p:nvPr/>
          </p:nvSpPr>
          <p:spPr>
            <a:xfrm>
              <a:off x="950341" y="2510644"/>
              <a:ext cx="32192" cy="41289"/>
            </a:xfrm>
            <a:custGeom>
              <a:avLst/>
              <a:gdLst/>
              <a:ahLst/>
              <a:cxnLst/>
              <a:rect l="l" t="t" r="r" b="b"/>
              <a:pathLst>
                <a:path w="1228" h="1575" extrusionOk="0">
                  <a:moveTo>
                    <a:pt x="895" y="1"/>
                  </a:moveTo>
                  <a:cubicBezTo>
                    <a:pt x="405" y="1"/>
                    <a:pt x="0" y="347"/>
                    <a:pt x="0" y="780"/>
                  </a:cubicBezTo>
                  <a:cubicBezTo>
                    <a:pt x="0" y="1213"/>
                    <a:pt x="390" y="1574"/>
                    <a:pt x="895" y="1574"/>
                  </a:cubicBezTo>
                  <a:cubicBezTo>
                    <a:pt x="1011" y="1574"/>
                    <a:pt x="1126" y="1545"/>
                    <a:pt x="1228" y="1517"/>
                  </a:cubicBezTo>
                  <a:cubicBezTo>
                    <a:pt x="910" y="1416"/>
                    <a:pt x="679" y="1112"/>
                    <a:pt x="679" y="780"/>
                  </a:cubicBezTo>
                  <a:cubicBezTo>
                    <a:pt x="693" y="448"/>
                    <a:pt x="910" y="160"/>
                    <a:pt x="1228" y="59"/>
                  </a:cubicBezTo>
                  <a:cubicBezTo>
                    <a:pt x="1126" y="15"/>
                    <a:pt x="1011" y="1"/>
                    <a:pt x="895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" name="Google Shape;15978;p85"/>
            <p:cNvSpPr/>
            <p:nvPr/>
          </p:nvSpPr>
          <p:spPr>
            <a:xfrm>
              <a:off x="932567" y="2528444"/>
              <a:ext cx="82499" cy="82132"/>
            </a:xfrm>
            <a:custGeom>
              <a:avLst/>
              <a:gdLst/>
              <a:ahLst/>
              <a:cxnLst/>
              <a:rect l="l" t="t" r="r" b="b"/>
              <a:pathLst>
                <a:path w="3147" h="3133" extrusionOk="0">
                  <a:moveTo>
                    <a:pt x="1573" y="0"/>
                  </a:moveTo>
                  <a:cubicBezTo>
                    <a:pt x="707" y="0"/>
                    <a:pt x="0" y="693"/>
                    <a:pt x="0" y="1559"/>
                  </a:cubicBezTo>
                  <a:cubicBezTo>
                    <a:pt x="0" y="2425"/>
                    <a:pt x="707" y="3133"/>
                    <a:pt x="1573" y="3133"/>
                  </a:cubicBezTo>
                  <a:cubicBezTo>
                    <a:pt x="2440" y="3133"/>
                    <a:pt x="3147" y="2425"/>
                    <a:pt x="3147" y="1559"/>
                  </a:cubicBezTo>
                  <a:cubicBezTo>
                    <a:pt x="3147" y="693"/>
                    <a:pt x="2440" y="0"/>
                    <a:pt x="1573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" name="Google Shape;15979;p85"/>
            <p:cNvSpPr/>
            <p:nvPr/>
          </p:nvSpPr>
          <p:spPr>
            <a:xfrm>
              <a:off x="948060" y="2528051"/>
              <a:ext cx="68526" cy="74215"/>
            </a:xfrm>
            <a:custGeom>
              <a:avLst/>
              <a:gdLst/>
              <a:ahLst/>
              <a:cxnLst/>
              <a:rect l="l" t="t" r="r" b="b"/>
              <a:pathLst>
                <a:path w="2614" h="2831" extrusionOk="0">
                  <a:moveTo>
                    <a:pt x="997" y="1"/>
                  </a:moveTo>
                  <a:cubicBezTo>
                    <a:pt x="246" y="15"/>
                    <a:pt x="1" y="1026"/>
                    <a:pt x="665" y="1372"/>
                  </a:cubicBezTo>
                  <a:cubicBezTo>
                    <a:pt x="679" y="1372"/>
                    <a:pt x="708" y="1387"/>
                    <a:pt x="723" y="1387"/>
                  </a:cubicBezTo>
                  <a:lnTo>
                    <a:pt x="1502" y="2801"/>
                  </a:lnTo>
                  <a:cubicBezTo>
                    <a:pt x="1502" y="2801"/>
                    <a:pt x="1719" y="2816"/>
                    <a:pt x="1921" y="2830"/>
                  </a:cubicBezTo>
                  <a:cubicBezTo>
                    <a:pt x="2383" y="2484"/>
                    <a:pt x="2614" y="1921"/>
                    <a:pt x="2542" y="1358"/>
                  </a:cubicBezTo>
                  <a:cubicBezTo>
                    <a:pt x="2440" y="708"/>
                    <a:pt x="1964" y="189"/>
                    <a:pt x="1329" y="44"/>
                  </a:cubicBezTo>
                  <a:cubicBezTo>
                    <a:pt x="1213" y="15"/>
                    <a:pt x="1112" y="15"/>
                    <a:pt x="997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" name="Google Shape;15980;p85"/>
            <p:cNvSpPr/>
            <p:nvPr/>
          </p:nvSpPr>
          <p:spPr>
            <a:xfrm>
              <a:off x="938596" y="2564542"/>
              <a:ext cx="70413" cy="57778"/>
            </a:xfrm>
            <a:custGeom>
              <a:avLst/>
              <a:gdLst/>
              <a:ahLst/>
              <a:cxnLst/>
              <a:rect l="l" t="t" r="r" b="b"/>
              <a:pathLst>
                <a:path w="2686" h="2204" extrusionOk="0">
                  <a:moveTo>
                    <a:pt x="1022" y="0"/>
                  </a:moveTo>
                  <a:cubicBezTo>
                    <a:pt x="944" y="0"/>
                    <a:pt x="873" y="44"/>
                    <a:pt x="838" y="125"/>
                  </a:cubicBezTo>
                  <a:cubicBezTo>
                    <a:pt x="766" y="283"/>
                    <a:pt x="651" y="413"/>
                    <a:pt x="535" y="529"/>
                  </a:cubicBezTo>
                  <a:cubicBezTo>
                    <a:pt x="405" y="630"/>
                    <a:pt x="275" y="716"/>
                    <a:pt x="131" y="789"/>
                  </a:cubicBezTo>
                  <a:cubicBezTo>
                    <a:pt x="44" y="832"/>
                    <a:pt x="1" y="933"/>
                    <a:pt x="15" y="1034"/>
                  </a:cubicBezTo>
                  <a:cubicBezTo>
                    <a:pt x="102" y="1698"/>
                    <a:pt x="665" y="2203"/>
                    <a:pt x="1343" y="2203"/>
                  </a:cubicBezTo>
                  <a:cubicBezTo>
                    <a:pt x="2051" y="2203"/>
                    <a:pt x="2628" y="1655"/>
                    <a:pt x="2686" y="962"/>
                  </a:cubicBezTo>
                  <a:cubicBezTo>
                    <a:pt x="2686" y="890"/>
                    <a:pt x="2657" y="832"/>
                    <a:pt x="2614" y="789"/>
                  </a:cubicBezTo>
                  <a:cubicBezTo>
                    <a:pt x="2166" y="413"/>
                    <a:pt x="1647" y="139"/>
                    <a:pt x="1084" y="9"/>
                  </a:cubicBezTo>
                  <a:cubicBezTo>
                    <a:pt x="1063" y="3"/>
                    <a:pt x="1042" y="0"/>
                    <a:pt x="1022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" name="Google Shape;15981;p85"/>
            <p:cNvSpPr/>
            <p:nvPr/>
          </p:nvSpPr>
          <p:spPr>
            <a:xfrm>
              <a:off x="938596" y="2564542"/>
              <a:ext cx="70413" cy="57018"/>
            </a:xfrm>
            <a:custGeom>
              <a:avLst/>
              <a:gdLst/>
              <a:ahLst/>
              <a:cxnLst/>
              <a:rect l="l" t="t" r="r" b="b"/>
              <a:pathLst>
                <a:path w="2686" h="2175" extrusionOk="0">
                  <a:moveTo>
                    <a:pt x="1022" y="0"/>
                  </a:moveTo>
                  <a:cubicBezTo>
                    <a:pt x="944" y="0"/>
                    <a:pt x="873" y="44"/>
                    <a:pt x="838" y="125"/>
                  </a:cubicBezTo>
                  <a:cubicBezTo>
                    <a:pt x="781" y="240"/>
                    <a:pt x="708" y="327"/>
                    <a:pt x="636" y="428"/>
                  </a:cubicBezTo>
                  <a:cubicBezTo>
                    <a:pt x="593" y="457"/>
                    <a:pt x="564" y="500"/>
                    <a:pt x="535" y="529"/>
                  </a:cubicBezTo>
                  <a:cubicBezTo>
                    <a:pt x="405" y="630"/>
                    <a:pt x="275" y="716"/>
                    <a:pt x="131" y="789"/>
                  </a:cubicBezTo>
                  <a:cubicBezTo>
                    <a:pt x="44" y="832"/>
                    <a:pt x="1" y="933"/>
                    <a:pt x="15" y="1020"/>
                  </a:cubicBezTo>
                  <a:cubicBezTo>
                    <a:pt x="88" y="1611"/>
                    <a:pt x="550" y="2088"/>
                    <a:pt x="1141" y="2174"/>
                  </a:cubicBezTo>
                  <a:cubicBezTo>
                    <a:pt x="838" y="1987"/>
                    <a:pt x="665" y="1655"/>
                    <a:pt x="679" y="1294"/>
                  </a:cubicBezTo>
                  <a:lnTo>
                    <a:pt x="679" y="976"/>
                  </a:lnTo>
                  <a:cubicBezTo>
                    <a:pt x="723" y="933"/>
                    <a:pt x="781" y="904"/>
                    <a:pt x="824" y="861"/>
                  </a:cubicBezTo>
                  <a:cubicBezTo>
                    <a:pt x="954" y="745"/>
                    <a:pt x="1055" y="615"/>
                    <a:pt x="1141" y="485"/>
                  </a:cubicBezTo>
                  <a:cubicBezTo>
                    <a:pt x="1574" y="615"/>
                    <a:pt x="1964" y="832"/>
                    <a:pt x="2311" y="1121"/>
                  </a:cubicBezTo>
                  <a:cubicBezTo>
                    <a:pt x="2354" y="1150"/>
                    <a:pt x="2455" y="1251"/>
                    <a:pt x="2585" y="1366"/>
                  </a:cubicBezTo>
                  <a:cubicBezTo>
                    <a:pt x="2643" y="1236"/>
                    <a:pt x="2672" y="1092"/>
                    <a:pt x="2686" y="962"/>
                  </a:cubicBezTo>
                  <a:cubicBezTo>
                    <a:pt x="2686" y="890"/>
                    <a:pt x="2657" y="818"/>
                    <a:pt x="2614" y="774"/>
                  </a:cubicBezTo>
                  <a:cubicBezTo>
                    <a:pt x="2166" y="413"/>
                    <a:pt x="1647" y="139"/>
                    <a:pt x="1084" y="9"/>
                  </a:cubicBezTo>
                  <a:cubicBezTo>
                    <a:pt x="1063" y="3"/>
                    <a:pt x="1042" y="0"/>
                    <a:pt x="1022" y="0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" name="Google Shape;15982;p85"/>
            <p:cNvSpPr/>
            <p:nvPr/>
          </p:nvSpPr>
          <p:spPr>
            <a:xfrm>
              <a:off x="879954" y="2733551"/>
              <a:ext cx="11744" cy="17433"/>
            </a:xfrm>
            <a:custGeom>
              <a:avLst/>
              <a:gdLst/>
              <a:ahLst/>
              <a:cxnLst/>
              <a:rect l="l" t="t" r="r" b="b"/>
              <a:pathLst>
                <a:path w="448" h="665" extrusionOk="0">
                  <a:moveTo>
                    <a:pt x="0" y="0"/>
                  </a:moveTo>
                  <a:lnTo>
                    <a:pt x="0" y="664"/>
                  </a:lnTo>
                  <a:lnTo>
                    <a:pt x="448" y="664"/>
                  </a:lnTo>
                  <a:lnTo>
                    <a:pt x="448" y="0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" name="Google Shape;15983;p85"/>
            <p:cNvSpPr/>
            <p:nvPr/>
          </p:nvSpPr>
          <p:spPr>
            <a:xfrm>
              <a:off x="1220146" y="2733551"/>
              <a:ext cx="11771" cy="17433"/>
            </a:xfrm>
            <a:custGeom>
              <a:avLst/>
              <a:gdLst/>
              <a:ahLst/>
              <a:cxnLst/>
              <a:rect l="l" t="t" r="r" b="b"/>
              <a:pathLst>
                <a:path w="449" h="665" extrusionOk="0">
                  <a:moveTo>
                    <a:pt x="1" y="0"/>
                  </a:moveTo>
                  <a:lnTo>
                    <a:pt x="1" y="664"/>
                  </a:lnTo>
                  <a:lnTo>
                    <a:pt x="448" y="664"/>
                  </a:lnTo>
                  <a:lnTo>
                    <a:pt x="448" y="0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" name="Google Shape;15984;p85"/>
            <p:cNvSpPr/>
            <p:nvPr/>
          </p:nvSpPr>
          <p:spPr>
            <a:xfrm>
              <a:off x="866322" y="2727495"/>
              <a:ext cx="379226" cy="11744"/>
            </a:xfrm>
            <a:custGeom>
              <a:avLst/>
              <a:gdLst/>
              <a:ahLst/>
              <a:cxnLst/>
              <a:rect l="l" t="t" r="r" b="b"/>
              <a:pathLst>
                <a:path w="14466" h="448" extrusionOk="0">
                  <a:moveTo>
                    <a:pt x="304" y="0"/>
                  </a:moveTo>
                  <a:cubicBezTo>
                    <a:pt x="1" y="0"/>
                    <a:pt x="1" y="448"/>
                    <a:pt x="304" y="448"/>
                  </a:cubicBezTo>
                  <a:lnTo>
                    <a:pt x="14176" y="448"/>
                  </a:lnTo>
                  <a:cubicBezTo>
                    <a:pt x="14465" y="448"/>
                    <a:pt x="14465" y="0"/>
                    <a:pt x="14176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" name="Google Shape;15985;p85"/>
            <p:cNvSpPr/>
            <p:nvPr/>
          </p:nvSpPr>
          <p:spPr>
            <a:xfrm>
              <a:off x="944652" y="2716144"/>
              <a:ext cx="35233" cy="11744"/>
            </a:xfrm>
            <a:custGeom>
              <a:avLst/>
              <a:gdLst/>
              <a:ahLst/>
              <a:cxnLst/>
              <a:rect l="l" t="t" r="r" b="b"/>
              <a:pathLst>
                <a:path w="1344" h="448" extrusionOk="0">
                  <a:moveTo>
                    <a:pt x="217" y="0"/>
                  </a:moveTo>
                  <a:cubicBezTo>
                    <a:pt x="88" y="0"/>
                    <a:pt x="1" y="87"/>
                    <a:pt x="1" y="217"/>
                  </a:cubicBezTo>
                  <a:cubicBezTo>
                    <a:pt x="1" y="347"/>
                    <a:pt x="88" y="448"/>
                    <a:pt x="217" y="448"/>
                  </a:cubicBezTo>
                  <a:lnTo>
                    <a:pt x="1343" y="448"/>
                  </a:lnTo>
                  <a:lnTo>
                    <a:pt x="1343" y="0"/>
                  </a:ln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" name="Google Shape;15986;p85"/>
            <p:cNvSpPr/>
            <p:nvPr/>
          </p:nvSpPr>
          <p:spPr>
            <a:xfrm>
              <a:off x="968115" y="2669219"/>
              <a:ext cx="82158" cy="58669"/>
            </a:xfrm>
            <a:custGeom>
              <a:avLst/>
              <a:gdLst/>
              <a:ahLst/>
              <a:cxnLst/>
              <a:rect l="l" t="t" r="r" b="b"/>
              <a:pathLst>
                <a:path w="3134" h="2238" extrusionOk="0">
                  <a:moveTo>
                    <a:pt x="217" y="0"/>
                  </a:moveTo>
                  <a:cubicBezTo>
                    <a:pt x="88" y="0"/>
                    <a:pt x="1" y="87"/>
                    <a:pt x="1" y="217"/>
                  </a:cubicBezTo>
                  <a:lnTo>
                    <a:pt x="1" y="2007"/>
                  </a:lnTo>
                  <a:cubicBezTo>
                    <a:pt x="1" y="2137"/>
                    <a:pt x="88" y="2238"/>
                    <a:pt x="217" y="2238"/>
                  </a:cubicBezTo>
                  <a:lnTo>
                    <a:pt x="2902" y="2238"/>
                  </a:lnTo>
                  <a:cubicBezTo>
                    <a:pt x="3032" y="2238"/>
                    <a:pt x="3133" y="2137"/>
                    <a:pt x="3133" y="2007"/>
                  </a:cubicBezTo>
                  <a:lnTo>
                    <a:pt x="3133" y="217"/>
                  </a:lnTo>
                  <a:cubicBezTo>
                    <a:pt x="3133" y="87"/>
                    <a:pt x="3032" y="0"/>
                    <a:pt x="2902" y="0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" name="Google Shape;15987;p85"/>
            <p:cNvSpPr/>
            <p:nvPr/>
          </p:nvSpPr>
          <p:spPr>
            <a:xfrm>
              <a:off x="995378" y="2692681"/>
              <a:ext cx="27264" cy="11744"/>
            </a:xfrm>
            <a:custGeom>
              <a:avLst/>
              <a:gdLst/>
              <a:ahLst/>
              <a:cxnLst/>
              <a:rect l="l" t="t" r="r" b="b"/>
              <a:pathLst>
                <a:path w="1040" h="448" extrusionOk="0">
                  <a:moveTo>
                    <a:pt x="303" y="0"/>
                  </a:moveTo>
                  <a:cubicBezTo>
                    <a:pt x="0" y="0"/>
                    <a:pt x="0" y="448"/>
                    <a:pt x="303" y="448"/>
                  </a:cubicBezTo>
                  <a:lnTo>
                    <a:pt x="751" y="448"/>
                  </a:lnTo>
                  <a:cubicBezTo>
                    <a:pt x="1040" y="448"/>
                    <a:pt x="1040" y="0"/>
                    <a:pt x="75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12" name="Google Shape;15988;p85"/>
          <p:cNvGrpSpPr/>
          <p:nvPr/>
        </p:nvGrpSpPr>
        <p:grpSpPr>
          <a:xfrm>
            <a:off x="1339933" y="2117755"/>
            <a:ext cx="404183" cy="289151"/>
            <a:chOff x="1328387" y="2500814"/>
            <a:chExt cx="404183" cy="289151"/>
          </a:xfrm>
        </p:grpSpPr>
        <p:sp>
          <p:nvSpPr>
            <p:cNvPr id="1113" name="Google Shape;15989;p85"/>
            <p:cNvSpPr/>
            <p:nvPr/>
          </p:nvSpPr>
          <p:spPr>
            <a:xfrm>
              <a:off x="1561491" y="2601479"/>
              <a:ext cx="125281" cy="118859"/>
            </a:xfrm>
            <a:custGeom>
              <a:avLst/>
              <a:gdLst/>
              <a:ahLst/>
              <a:cxnLst/>
              <a:rect l="l" t="t" r="r" b="b"/>
              <a:pathLst>
                <a:path w="4779" h="4534" extrusionOk="0">
                  <a:moveTo>
                    <a:pt x="1675" y="0"/>
                  </a:moveTo>
                  <a:lnTo>
                    <a:pt x="1675" y="405"/>
                  </a:lnTo>
                  <a:cubicBezTo>
                    <a:pt x="1675" y="506"/>
                    <a:pt x="1603" y="607"/>
                    <a:pt x="1502" y="621"/>
                  </a:cubicBezTo>
                  <a:lnTo>
                    <a:pt x="520" y="910"/>
                  </a:lnTo>
                  <a:cubicBezTo>
                    <a:pt x="203" y="996"/>
                    <a:pt x="1" y="1271"/>
                    <a:pt x="1" y="1603"/>
                  </a:cubicBezTo>
                  <a:lnTo>
                    <a:pt x="1" y="4533"/>
                  </a:lnTo>
                  <a:lnTo>
                    <a:pt x="3826" y="4533"/>
                  </a:lnTo>
                  <a:cubicBezTo>
                    <a:pt x="4346" y="4533"/>
                    <a:pt x="4779" y="4100"/>
                    <a:pt x="4779" y="3580"/>
                  </a:cubicBezTo>
                  <a:lnTo>
                    <a:pt x="4779" y="1588"/>
                  </a:lnTo>
                  <a:cubicBezTo>
                    <a:pt x="4779" y="1285"/>
                    <a:pt x="4577" y="996"/>
                    <a:pt x="4274" y="910"/>
                  </a:cubicBezTo>
                  <a:lnTo>
                    <a:pt x="3306" y="621"/>
                  </a:lnTo>
                  <a:cubicBezTo>
                    <a:pt x="3191" y="607"/>
                    <a:pt x="3119" y="506"/>
                    <a:pt x="3119" y="405"/>
                  </a:cubicBezTo>
                  <a:lnTo>
                    <a:pt x="3119" y="0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" name="Google Shape;15990;p85"/>
            <p:cNvSpPr/>
            <p:nvPr/>
          </p:nvSpPr>
          <p:spPr>
            <a:xfrm>
              <a:off x="1561884" y="2620407"/>
              <a:ext cx="125281" cy="99932"/>
            </a:xfrm>
            <a:custGeom>
              <a:avLst/>
              <a:gdLst/>
              <a:ahLst/>
              <a:cxnLst/>
              <a:rect l="l" t="t" r="r" b="b"/>
              <a:pathLst>
                <a:path w="4779" h="3812" extrusionOk="0">
                  <a:moveTo>
                    <a:pt x="1155" y="0"/>
                  </a:moveTo>
                  <a:lnTo>
                    <a:pt x="520" y="188"/>
                  </a:lnTo>
                  <a:cubicBezTo>
                    <a:pt x="217" y="274"/>
                    <a:pt x="0" y="549"/>
                    <a:pt x="0" y="881"/>
                  </a:cubicBezTo>
                  <a:lnTo>
                    <a:pt x="0" y="3811"/>
                  </a:lnTo>
                  <a:lnTo>
                    <a:pt x="3826" y="3811"/>
                  </a:lnTo>
                  <a:cubicBezTo>
                    <a:pt x="4360" y="3811"/>
                    <a:pt x="4778" y="3378"/>
                    <a:pt x="4778" y="2858"/>
                  </a:cubicBezTo>
                  <a:lnTo>
                    <a:pt x="4778" y="866"/>
                  </a:lnTo>
                  <a:cubicBezTo>
                    <a:pt x="4778" y="549"/>
                    <a:pt x="4576" y="274"/>
                    <a:pt x="4259" y="188"/>
                  </a:cubicBezTo>
                  <a:lnTo>
                    <a:pt x="3624" y="0"/>
                  </a:lnTo>
                  <a:cubicBezTo>
                    <a:pt x="3349" y="476"/>
                    <a:pt x="2869" y="715"/>
                    <a:pt x="2389" y="715"/>
                  </a:cubicBezTo>
                  <a:cubicBezTo>
                    <a:pt x="1909" y="715"/>
                    <a:pt x="1429" y="476"/>
                    <a:pt x="1155" y="0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" name="Google Shape;15991;p85"/>
            <p:cNvSpPr/>
            <p:nvPr/>
          </p:nvSpPr>
          <p:spPr>
            <a:xfrm>
              <a:off x="1603881" y="2601479"/>
              <a:ext cx="40895" cy="18953"/>
            </a:xfrm>
            <a:custGeom>
              <a:avLst/>
              <a:gdLst/>
              <a:ahLst/>
              <a:cxnLst/>
              <a:rect l="l" t="t" r="r" b="b"/>
              <a:pathLst>
                <a:path w="1560" h="723" extrusionOk="0">
                  <a:moveTo>
                    <a:pt x="58" y="0"/>
                  </a:moveTo>
                  <a:lnTo>
                    <a:pt x="58" y="405"/>
                  </a:lnTo>
                  <a:cubicBezTo>
                    <a:pt x="58" y="448"/>
                    <a:pt x="44" y="506"/>
                    <a:pt x="1" y="549"/>
                  </a:cubicBezTo>
                  <a:cubicBezTo>
                    <a:pt x="246" y="664"/>
                    <a:pt x="520" y="722"/>
                    <a:pt x="794" y="722"/>
                  </a:cubicBezTo>
                  <a:cubicBezTo>
                    <a:pt x="1054" y="722"/>
                    <a:pt x="1314" y="664"/>
                    <a:pt x="1560" y="549"/>
                  </a:cubicBezTo>
                  <a:cubicBezTo>
                    <a:pt x="1531" y="506"/>
                    <a:pt x="1502" y="448"/>
                    <a:pt x="1502" y="405"/>
                  </a:cubicBezTo>
                  <a:lnTo>
                    <a:pt x="1502" y="0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" name="Google Shape;15992;p85"/>
            <p:cNvSpPr/>
            <p:nvPr/>
          </p:nvSpPr>
          <p:spPr>
            <a:xfrm>
              <a:off x="1580785" y="2513685"/>
              <a:ext cx="31458" cy="68893"/>
            </a:xfrm>
            <a:custGeom>
              <a:avLst/>
              <a:gdLst/>
              <a:ahLst/>
              <a:cxnLst/>
              <a:rect l="l" t="t" r="r" b="b"/>
              <a:pathLst>
                <a:path w="1200" h="2628" extrusionOk="0">
                  <a:moveTo>
                    <a:pt x="723" y="0"/>
                  </a:moveTo>
                  <a:cubicBezTo>
                    <a:pt x="319" y="0"/>
                    <a:pt x="1" y="318"/>
                    <a:pt x="1" y="722"/>
                  </a:cubicBezTo>
                  <a:lnTo>
                    <a:pt x="1" y="881"/>
                  </a:lnTo>
                  <a:cubicBezTo>
                    <a:pt x="1" y="1083"/>
                    <a:pt x="30" y="1285"/>
                    <a:pt x="88" y="1487"/>
                  </a:cubicBezTo>
                  <a:lnTo>
                    <a:pt x="477" y="2628"/>
                  </a:lnTo>
                  <a:lnTo>
                    <a:pt x="1199" y="2628"/>
                  </a:lnTo>
                  <a:lnTo>
                    <a:pt x="1199" y="0"/>
                  </a:ln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" name="Google Shape;15993;p85"/>
            <p:cNvSpPr/>
            <p:nvPr/>
          </p:nvSpPr>
          <p:spPr>
            <a:xfrm>
              <a:off x="1593290" y="2507236"/>
              <a:ext cx="75342" cy="75342"/>
            </a:xfrm>
            <a:custGeom>
              <a:avLst/>
              <a:gdLst/>
              <a:ahLst/>
              <a:cxnLst/>
              <a:rect l="l" t="t" r="r" b="b"/>
              <a:pathLst>
                <a:path w="2874" h="2874" extrusionOk="0">
                  <a:moveTo>
                    <a:pt x="722" y="1"/>
                  </a:moveTo>
                  <a:cubicBezTo>
                    <a:pt x="318" y="1"/>
                    <a:pt x="0" y="319"/>
                    <a:pt x="0" y="723"/>
                  </a:cubicBezTo>
                  <a:cubicBezTo>
                    <a:pt x="0" y="983"/>
                    <a:pt x="217" y="1199"/>
                    <a:pt x="477" y="1199"/>
                  </a:cubicBezTo>
                  <a:lnTo>
                    <a:pt x="2397" y="2874"/>
                  </a:lnTo>
                  <a:lnTo>
                    <a:pt x="2801" y="1459"/>
                  </a:lnTo>
                  <a:cubicBezTo>
                    <a:pt x="2844" y="1286"/>
                    <a:pt x="2873" y="1098"/>
                    <a:pt x="2873" y="925"/>
                  </a:cubicBezTo>
                  <a:lnTo>
                    <a:pt x="2873" y="477"/>
                  </a:lnTo>
                  <a:cubicBezTo>
                    <a:pt x="2873" y="203"/>
                    <a:pt x="2656" y="1"/>
                    <a:pt x="2397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" name="Google Shape;15994;p85"/>
            <p:cNvSpPr/>
            <p:nvPr/>
          </p:nvSpPr>
          <p:spPr>
            <a:xfrm>
              <a:off x="1586841" y="2538668"/>
              <a:ext cx="74975" cy="68893"/>
            </a:xfrm>
            <a:custGeom>
              <a:avLst/>
              <a:gdLst/>
              <a:ahLst/>
              <a:cxnLst/>
              <a:rect l="l" t="t" r="r" b="b"/>
              <a:pathLst>
                <a:path w="2860" h="2628" extrusionOk="0">
                  <a:moveTo>
                    <a:pt x="910" y="0"/>
                  </a:moveTo>
                  <a:cubicBezTo>
                    <a:pt x="780" y="0"/>
                    <a:pt x="665" y="43"/>
                    <a:pt x="564" y="144"/>
                  </a:cubicBezTo>
                  <a:lnTo>
                    <a:pt x="131" y="577"/>
                  </a:lnTo>
                  <a:cubicBezTo>
                    <a:pt x="44" y="664"/>
                    <a:pt x="1" y="780"/>
                    <a:pt x="1" y="910"/>
                  </a:cubicBezTo>
                  <a:lnTo>
                    <a:pt x="1" y="1184"/>
                  </a:lnTo>
                  <a:cubicBezTo>
                    <a:pt x="1" y="1992"/>
                    <a:pt x="636" y="2627"/>
                    <a:pt x="1444" y="2627"/>
                  </a:cubicBezTo>
                  <a:cubicBezTo>
                    <a:pt x="2224" y="2613"/>
                    <a:pt x="2859" y="1978"/>
                    <a:pt x="2859" y="1184"/>
                  </a:cubicBezTo>
                  <a:lnTo>
                    <a:pt x="2859" y="881"/>
                  </a:lnTo>
                  <a:cubicBezTo>
                    <a:pt x="2859" y="751"/>
                    <a:pt x="2816" y="635"/>
                    <a:pt x="2715" y="534"/>
                  </a:cubicBezTo>
                  <a:cubicBezTo>
                    <a:pt x="2354" y="173"/>
                    <a:pt x="1675" y="15"/>
                    <a:pt x="910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" name="Google Shape;15995;p85"/>
            <p:cNvSpPr/>
            <p:nvPr/>
          </p:nvSpPr>
          <p:spPr>
            <a:xfrm>
              <a:off x="1587234" y="2538983"/>
              <a:ext cx="74949" cy="67451"/>
            </a:xfrm>
            <a:custGeom>
              <a:avLst/>
              <a:gdLst/>
              <a:ahLst/>
              <a:cxnLst/>
              <a:rect l="l" t="t" r="r" b="b"/>
              <a:pathLst>
                <a:path w="2859" h="2573" extrusionOk="0">
                  <a:moveTo>
                    <a:pt x="884" y="0"/>
                  </a:moveTo>
                  <a:cubicBezTo>
                    <a:pt x="768" y="0"/>
                    <a:pt x="655" y="55"/>
                    <a:pt x="578" y="132"/>
                  </a:cubicBezTo>
                  <a:lnTo>
                    <a:pt x="145" y="565"/>
                  </a:lnTo>
                  <a:cubicBezTo>
                    <a:pt x="44" y="667"/>
                    <a:pt x="0" y="782"/>
                    <a:pt x="0" y="912"/>
                  </a:cubicBezTo>
                  <a:lnTo>
                    <a:pt x="0" y="1186"/>
                  </a:lnTo>
                  <a:cubicBezTo>
                    <a:pt x="0" y="1821"/>
                    <a:pt x="419" y="2384"/>
                    <a:pt x="1040" y="2572"/>
                  </a:cubicBezTo>
                  <a:cubicBezTo>
                    <a:pt x="823" y="2312"/>
                    <a:pt x="708" y="1995"/>
                    <a:pt x="722" y="1663"/>
                  </a:cubicBezTo>
                  <a:lnTo>
                    <a:pt x="708" y="970"/>
                  </a:lnTo>
                  <a:cubicBezTo>
                    <a:pt x="708" y="690"/>
                    <a:pt x="924" y="478"/>
                    <a:pt x="1187" y="478"/>
                  </a:cubicBezTo>
                  <a:cubicBezTo>
                    <a:pt x="1196" y="478"/>
                    <a:pt x="1204" y="478"/>
                    <a:pt x="1213" y="479"/>
                  </a:cubicBezTo>
                  <a:cubicBezTo>
                    <a:pt x="1704" y="522"/>
                    <a:pt x="2411" y="594"/>
                    <a:pt x="2859" y="811"/>
                  </a:cubicBezTo>
                  <a:cubicBezTo>
                    <a:pt x="2844" y="710"/>
                    <a:pt x="2801" y="609"/>
                    <a:pt x="2729" y="537"/>
                  </a:cubicBezTo>
                  <a:cubicBezTo>
                    <a:pt x="2353" y="176"/>
                    <a:pt x="1675" y="17"/>
                    <a:pt x="924" y="3"/>
                  </a:cubicBezTo>
                  <a:cubicBezTo>
                    <a:pt x="911" y="1"/>
                    <a:pt x="897" y="0"/>
                    <a:pt x="884" y="0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" name="Google Shape;15996;p85"/>
            <p:cNvSpPr/>
            <p:nvPr/>
          </p:nvSpPr>
          <p:spPr>
            <a:xfrm>
              <a:off x="1561884" y="2632518"/>
              <a:ext cx="24983" cy="87820"/>
            </a:xfrm>
            <a:custGeom>
              <a:avLst/>
              <a:gdLst/>
              <a:ahLst/>
              <a:cxnLst/>
              <a:rect l="l" t="t" r="r" b="b"/>
              <a:pathLst>
                <a:path w="953" h="3350" extrusionOk="0">
                  <a:moveTo>
                    <a:pt x="130" y="0"/>
                  </a:moveTo>
                  <a:cubicBezTo>
                    <a:pt x="44" y="130"/>
                    <a:pt x="0" y="260"/>
                    <a:pt x="0" y="419"/>
                  </a:cubicBezTo>
                  <a:lnTo>
                    <a:pt x="0" y="3349"/>
                  </a:lnTo>
                  <a:lnTo>
                    <a:pt x="953" y="3349"/>
                  </a:lnTo>
                  <a:lnTo>
                    <a:pt x="953" y="1126"/>
                  </a:lnTo>
                  <a:cubicBezTo>
                    <a:pt x="953" y="938"/>
                    <a:pt x="881" y="751"/>
                    <a:pt x="751" y="621"/>
                  </a:cubicBezTo>
                  <a:lnTo>
                    <a:pt x="130" y="0"/>
                  </a:ln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" name="Google Shape;15997;p85"/>
            <p:cNvSpPr/>
            <p:nvPr/>
          </p:nvSpPr>
          <p:spPr>
            <a:xfrm>
              <a:off x="1630751" y="2632518"/>
              <a:ext cx="56415" cy="87820"/>
            </a:xfrm>
            <a:custGeom>
              <a:avLst/>
              <a:gdLst/>
              <a:ahLst/>
              <a:cxnLst/>
              <a:rect l="l" t="t" r="r" b="b"/>
              <a:pathLst>
                <a:path w="2152" h="3350" extrusionOk="0">
                  <a:moveTo>
                    <a:pt x="2021" y="0"/>
                  </a:moveTo>
                  <a:lnTo>
                    <a:pt x="1415" y="621"/>
                  </a:lnTo>
                  <a:cubicBezTo>
                    <a:pt x="1271" y="751"/>
                    <a:pt x="1199" y="938"/>
                    <a:pt x="1199" y="1126"/>
                  </a:cubicBezTo>
                  <a:lnTo>
                    <a:pt x="1199" y="2165"/>
                  </a:lnTo>
                  <a:cubicBezTo>
                    <a:pt x="1199" y="2295"/>
                    <a:pt x="1098" y="2396"/>
                    <a:pt x="953" y="2396"/>
                  </a:cubicBezTo>
                  <a:lnTo>
                    <a:pt x="0" y="2396"/>
                  </a:lnTo>
                  <a:lnTo>
                    <a:pt x="0" y="3349"/>
                  </a:lnTo>
                  <a:lnTo>
                    <a:pt x="1199" y="3349"/>
                  </a:lnTo>
                  <a:cubicBezTo>
                    <a:pt x="1733" y="3349"/>
                    <a:pt x="2151" y="2916"/>
                    <a:pt x="2151" y="2396"/>
                  </a:cubicBezTo>
                  <a:lnTo>
                    <a:pt x="2151" y="404"/>
                  </a:lnTo>
                  <a:cubicBezTo>
                    <a:pt x="2151" y="260"/>
                    <a:pt x="2108" y="116"/>
                    <a:pt x="2021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" name="Google Shape;15998;p85"/>
            <p:cNvSpPr/>
            <p:nvPr/>
          </p:nvSpPr>
          <p:spPr>
            <a:xfrm>
              <a:off x="1348442" y="2726735"/>
              <a:ext cx="364074" cy="18953"/>
            </a:xfrm>
            <a:custGeom>
              <a:avLst/>
              <a:gdLst/>
              <a:ahLst/>
              <a:cxnLst/>
              <a:rect l="l" t="t" r="r" b="b"/>
              <a:pathLst>
                <a:path w="13888" h="723" extrusionOk="0">
                  <a:moveTo>
                    <a:pt x="1" y="0"/>
                  </a:moveTo>
                  <a:lnTo>
                    <a:pt x="1" y="722"/>
                  </a:lnTo>
                  <a:lnTo>
                    <a:pt x="13888" y="722"/>
                  </a:lnTo>
                  <a:lnTo>
                    <a:pt x="13888" y="0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" name="Google Shape;15999;p85"/>
            <p:cNvSpPr/>
            <p:nvPr/>
          </p:nvSpPr>
          <p:spPr>
            <a:xfrm>
              <a:off x="1342019" y="2726735"/>
              <a:ext cx="13265" cy="63231"/>
            </a:xfrm>
            <a:custGeom>
              <a:avLst/>
              <a:gdLst/>
              <a:ahLst/>
              <a:cxnLst/>
              <a:rect l="l" t="t" r="r" b="b"/>
              <a:pathLst>
                <a:path w="506" h="2412" extrusionOk="0">
                  <a:moveTo>
                    <a:pt x="15" y="0"/>
                  </a:moveTo>
                  <a:lnTo>
                    <a:pt x="15" y="2151"/>
                  </a:lnTo>
                  <a:cubicBezTo>
                    <a:pt x="0" y="2325"/>
                    <a:pt x="127" y="2411"/>
                    <a:pt x="253" y="2411"/>
                  </a:cubicBezTo>
                  <a:cubicBezTo>
                    <a:pt x="379" y="2411"/>
                    <a:pt x="505" y="2325"/>
                    <a:pt x="491" y="2151"/>
                  </a:cubicBezTo>
                  <a:lnTo>
                    <a:pt x="491" y="0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" name="Google Shape;16000;p85"/>
            <p:cNvSpPr/>
            <p:nvPr/>
          </p:nvSpPr>
          <p:spPr>
            <a:xfrm>
              <a:off x="1705674" y="2726735"/>
              <a:ext cx="13265" cy="63231"/>
            </a:xfrm>
            <a:custGeom>
              <a:avLst/>
              <a:gdLst/>
              <a:ahLst/>
              <a:cxnLst/>
              <a:rect l="l" t="t" r="r" b="b"/>
              <a:pathLst>
                <a:path w="506" h="2412" extrusionOk="0">
                  <a:moveTo>
                    <a:pt x="15" y="0"/>
                  </a:moveTo>
                  <a:lnTo>
                    <a:pt x="15" y="2151"/>
                  </a:lnTo>
                  <a:cubicBezTo>
                    <a:pt x="1" y="2325"/>
                    <a:pt x="127" y="2411"/>
                    <a:pt x="253" y="2411"/>
                  </a:cubicBezTo>
                  <a:cubicBezTo>
                    <a:pt x="380" y="2411"/>
                    <a:pt x="506" y="2325"/>
                    <a:pt x="491" y="2151"/>
                  </a:cubicBezTo>
                  <a:lnTo>
                    <a:pt x="491" y="0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" name="Google Shape;16001;p85"/>
            <p:cNvSpPr/>
            <p:nvPr/>
          </p:nvSpPr>
          <p:spPr>
            <a:xfrm>
              <a:off x="1342386" y="2726735"/>
              <a:ext cx="12531" cy="18953"/>
            </a:xfrm>
            <a:custGeom>
              <a:avLst/>
              <a:gdLst/>
              <a:ahLst/>
              <a:cxnLst/>
              <a:rect l="l" t="t" r="r" b="b"/>
              <a:pathLst>
                <a:path w="478" h="723" extrusionOk="0">
                  <a:moveTo>
                    <a:pt x="1" y="0"/>
                  </a:moveTo>
                  <a:lnTo>
                    <a:pt x="1" y="722"/>
                  </a:lnTo>
                  <a:lnTo>
                    <a:pt x="477" y="722"/>
                  </a:lnTo>
                  <a:lnTo>
                    <a:pt x="477" y="0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" name="Google Shape;16002;p85"/>
            <p:cNvSpPr/>
            <p:nvPr/>
          </p:nvSpPr>
          <p:spPr>
            <a:xfrm>
              <a:off x="1706067" y="2726735"/>
              <a:ext cx="12505" cy="18953"/>
            </a:xfrm>
            <a:custGeom>
              <a:avLst/>
              <a:gdLst/>
              <a:ahLst/>
              <a:cxnLst/>
              <a:rect l="l" t="t" r="r" b="b"/>
              <a:pathLst>
                <a:path w="477" h="723" extrusionOk="0">
                  <a:moveTo>
                    <a:pt x="0" y="0"/>
                  </a:moveTo>
                  <a:lnTo>
                    <a:pt x="0" y="722"/>
                  </a:lnTo>
                  <a:lnTo>
                    <a:pt x="476" y="722"/>
                  </a:lnTo>
                  <a:lnTo>
                    <a:pt x="476" y="0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" name="Google Shape;16003;p85"/>
            <p:cNvSpPr/>
            <p:nvPr/>
          </p:nvSpPr>
          <p:spPr>
            <a:xfrm>
              <a:off x="1328387" y="2720679"/>
              <a:ext cx="404183" cy="12505"/>
            </a:xfrm>
            <a:custGeom>
              <a:avLst/>
              <a:gdLst/>
              <a:ahLst/>
              <a:cxnLst/>
              <a:rect l="l" t="t" r="r" b="b"/>
              <a:pathLst>
                <a:path w="15418" h="477" extrusionOk="0">
                  <a:moveTo>
                    <a:pt x="289" y="0"/>
                  </a:moveTo>
                  <a:cubicBezTo>
                    <a:pt x="1" y="15"/>
                    <a:pt x="1" y="448"/>
                    <a:pt x="289" y="477"/>
                  </a:cubicBezTo>
                  <a:lnTo>
                    <a:pt x="15129" y="477"/>
                  </a:lnTo>
                  <a:cubicBezTo>
                    <a:pt x="15418" y="448"/>
                    <a:pt x="15418" y="15"/>
                    <a:pt x="15129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" name="Google Shape;16004;p85"/>
            <p:cNvSpPr/>
            <p:nvPr/>
          </p:nvSpPr>
          <p:spPr>
            <a:xfrm>
              <a:off x="1624695" y="2708148"/>
              <a:ext cx="37487" cy="12557"/>
            </a:xfrm>
            <a:custGeom>
              <a:avLst/>
              <a:gdLst/>
              <a:ahLst/>
              <a:cxnLst/>
              <a:rect l="l" t="t" r="r" b="b"/>
              <a:pathLst>
                <a:path w="1430" h="479" extrusionOk="0">
                  <a:moveTo>
                    <a:pt x="1221" y="1"/>
                  </a:moveTo>
                  <a:cubicBezTo>
                    <a:pt x="1213" y="1"/>
                    <a:pt x="1206" y="1"/>
                    <a:pt x="1199" y="2"/>
                  </a:cubicBezTo>
                  <a:lnTo>
                    <a:pt x="0" y="2"/>
                  </a:lnTo>
                  <a:lnTo>
                    <a:pt x="0" y="478"/>
                  </a:lnTo>
                  <a:lnTo>
                    <a:pt x="1199" y="478"/>
                  </a:lnTo>
                  <a:cubicBezTo>
                    <a:pt x="1329" y="478"/>
                    <a:pt x="1430" y="363"/>
                    <a:pt x="1430" y="233"/>
                  </a:cubicBezTo>
                  <a:cubicBezTo>
                    <a:pt x="1430" y="111"/>
                    <a:pt x="1340" y="1"/>
                    <a:pt x="1221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" name="Google Shape;16005;p85"/>
            <p:cNvSpPr/>
            <p:nvPr/>
          </p:nvSpPr>
          <p:spPr>
            <a:xfrm>
              <a:off x="1549380" y="2657868"/>
              <a:ext cx="87820" cy="62837"/>
            </a:xfrm>
            <a:custGeom>
              <a:avLst/>
              <a:gdLst/>
              <a:ahLst/>
              <a:cxnLst/>
              <a:rect l="l" t="t" r="r" b="b"/>
              <a:pathLst>
                <a:path w="3350" h="2397" extrusionOk="0">
                  <a:moveTo>
                    <a:pt x="232" y="0"/>
                  </a:moveTo>
                  <a:cubicBezTo>
                    <a:pt x="102" y="0"/>
                    <a:pt x="1" y="101"/>
                    <a:pt x="1" y="246"/>
                  </a:cubicBezTo>
                  <a:lnTo>
                    <a:pt x="1" y="2151"/>
                  </a:lnTo>
                  <a:cubicBezTo>
                    <a:pt x="1" y="2281"/>
                    <a:pt x="102" y="2396"/>
                    <a:pt x="232" y="2396"/>
                  </a:cubicBezTo>
                  <a:lnTo>
                    <a:pt x="3104" y="2396"/>
                  </a:lnTo>
                  <a:cubicBezTo>
                    <a:pt x="3234" y="2396"/>
                    <a:pt x="3350" y="2281"/>
                    <a:pt x="3350" y="2151"/>
                  </a:cubicBezTo>
                  <a:lnTo>
                    <a:pt x="3350" y="246"/>
                  </a:lnTo>
                  <a:cubicBezTo>
                    <a:pt x="3350" y="101"/>
                    <a:pt x="3234" y="0"/>
                    <a:pt x="3104" y="0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" name="Google Shape;16006;p85"/>
            <p:cNvSpPr/>
            <p:nvPr/>
          </p:nvSpPr>
          <p:spPr>
            <a:xfrm>
              <a:off x="1585714" y="2682825"/>
              <a:ext cx="15178" cy="12531"/>
            </a:xfrm>
            <a:custGeom>
              <a:avLst/>
              <a:gdLst/>
              <a:ahLst/>
              <a:cxnLst/>
              <a:rect l="l" t="t" r="r" b="b"/>
              <a:pathLst>
                <a:path w="579" h="478" extrusionOk="0">
                  <a:moveTo>
                    <a:pt x="289" y="1"/>
                  </a:moveTo>
                  <a:cubicBezTo>
                    <a:pt x="1" y="30"/>
                    <a:pt x="1" y="463"/>
                    <a:pt x="289" y="477"/>
                  </a:cubicBezTo>
                  <a:cubicBezTo>
                    <a:pt x="578" y="463"/>
                    <a:pt x="578" y="30"/>
                    <a:pt x="28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" name="Google Shape;16007;p85"/>
            <p:cNvSpPr/>
            <p:nvPr/>
          </p:nvSpPr>
          <p:spPr>
            <a:xfrm>
              <a:off x="1386296" y="2607535"/>
              <a:ext cx="125648" cy="113170"/>
            </a:xfrm>
            <a:custGeom>
              <a:avLst/>
              <a:gdLst/>
              <a:ahLst/>
              <a:cxnLst/>
              <a:rect l="l" t="t" r="r" b="b"/>
              <a:pathLst>
                <a:path w="4793" h="4317" extrusionOk="0">
                  <a:moveTo>
                    <a:pt x="1675" y="0"/>
                  </a:moveTo>
                  <a:lnTo>
                    <a:pt x="1675" y="116"/>
                  </a:lnTo>
                  <a:cubicBezTo>
                    <a:pt x="1675" y="332"/>
                    <a:pt x="1530" y="520"/>
                    <a:pt x="1328" y="578"/>
                  </a:cubicBezTo>
                  <a:lnTo>
                    <a:pt x="520" y="809"/>
                  </a:lnTo>
                  <a:cubicBezTo>
                    <a:pt x="217" y="910"/>
                    <a:pt x="0" y="1184"/>
                    <a:pt x="0" y="1502"/>
                  </a:cubicBezTo>
                  <a:lnTo>
                    <a:pt x="0" y="3595"/>
                  </a:lnTo>
                  <a:cubicBezTo>
                    <a:pt x="0" y="3984"/>
                    <a:pt x="318" y="4316"/>
                    <a:pt x="722" y="4316"/>
                  </a:cubicBezTo>
                  <a:lnTo>
                    <a:pt x="4071" y="4316"/>
                  </a:lnTo>
                  <a:cubicBezTo>
                    <a:pt x="4461" y="4316"/>
                    <a:pt x="4793" y="3984"/>
                    <a:pt x="4793" y="3595"/>
                  </a:cubicBezTo>
                  <a:lnTo>
                    <a:pt x="4793" y="1502"/>
                  </a:lnTo>
                  <a:cubicBezTo>
                    <a:pt x="4793" y="1184"/>
                    <a:pt x="4576" y="895"/>
                    <a:pt x="4259" y="809"/>
                  </a:cubicBezTo>
                  <a:lnTo>
                    <a:pt x="3465" y="578"/>
                  </a:lnTo>
                  <a:cubicBezTo>
                    <a:pt x="3248" y="520"/>
                    <a:pt x="3118" y="332"/>
                    <a:pt x="3118" y="116"/>
                  </a:cubicBezTo>
                  <a:lnTo>
                    <a:pt x="3118" y="0"/>
                  </a:lnTo>
                  <a:close/>
                </a:path>
              </a:pathLst>
            </a:custGeom>
            <a:solidFill>
              <a:srgbClr val="D3DC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" name="Google Shape;16008;p85"/>
            <p:cNvSpPr/>
            <p:nvPr/>
          </p:nvSpPr>
          <p:spPr>
            <a:xfrm>
              <a:off x="1386296" y="2636293"/>
              <a:ext cx="24983" cy="84412"/>
            </a:xfrm>
            <a:custGeom>
              <a:avLst/>
              <a:gdLst/>
              <a:ahLst/>
              <a:cxnLst/>
              <a:rect l="l" t="t" r="r" b="b"/>
              <a:pathLst>
                <a:path w="953" h="3220" extrusionOk="0">
                  <a:moveTo>
                    <a:pt x="130" y="0"/>
                  </a:moveTo>
                  <a:cubicBezTo>
                    <a:pt x="43" y="116"/>
                    <a:pt x="0" y="260"/>
                    <a:pt x="0" y="405"/>
                  </a:cubicBezTo>
                  <a:lnTo>
                    <a:pt x="0" y="2498"/>
                  </a:lnTo>
                  <a:cubicBezTo>
                    <a:pt x="0" y="2887"/>
                    <a:pt x="318" y="3219"/>
                    <a:pt x="722" y="3219"/>
                  </a:cubicBezTo>
                  <a:lnTo>
                    <a:pt x="953" y="3219"/>
                  </a:lnTo>
                  <a:lnTo>
                    <a:pt x="953" y="823"/>
                  </a:lnTo>
                  <a:lnTo>
                    <a:pt x="130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" name="Google Shape;16009;p85"/>
            <p:cNvSpPr/>
            <p:nvPr/>
          </p:nvSpPr>
          <p:spPr>
            <a:xfrm>
              <a:off x="1486569" y="2636293"/>
              <a:ext cx="25376" cy="84412"/>
            </a:xfrm>
            <a:custGeom>
              <a:avLst/>
              <a:gdLst/>
              <a:ahLst/>
              <a:cxnLst/>
              <a:rect l="l" t="t" r="r" b="b"/>
              <a:pathLst>
                <a:path w="968" h="3220" extrusionOk="0">
                  <a:moveTo>
                    <a:pt x="823" y="0"/>
                  </a:moveTo>
                  <a:lnTo>
                    <a:pt x="1" y="823"/>
                  </a:lnTo>
                  <a:lnTo>
                    <a:pt x="1" y="3219"/>
                  </a:lnTo>
                  <a:lnTo>
                    <a:pt x="246" y="3219"/>
                  </a:lnTo>
                  <a:cubicBezTo>
                    <a:pt x="636" y="3219"/>
                    <a:pt x="968" y="2887"/>
                    <a:pt x="968" y="2498"/>
                  </a:cubicBezTo>
                  <a:lnTo>
                    <a:pt x="968" y="405"/>
                  </a:lnTo>
                  <a:cubicBezTo>
                    <a:pt x="953" y="260"/>
                    <a:pt x="910" y="116"/>
                    <a:pt x="823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" name="Google Shape;16010;p85"/>
            <p:cNvSpPr/>
            <p:nvPr/>
          </p:nvSpPr>
          <p:spPr>
            <a:xfrm>
              <a:off x="1418829" y="2607535"/>
              <a:ext cx="60190" cy="18953"/>
            </a:xfrm>
            <a:custGeom>
              <a:avLst/>
              <a:gdLst/>
              <a:ahLst/>
              <a:cxnLst/>
              <a:rect l="l" t="t" r="r" b="b"/>
              <a:pathLst>
                <a:path w="2296" h="723" extrusionOk="0">
                  <a:moveTo>
                    <a:pt x="434" y="0"/>
                  </a:moveTo>
                  <a:lnTo>
                    <a:pt x="434" y="116"/>
                  </a:lnTo>
                  <a:cubicBezTo>
                    <a:pt x="434" y="332"/>
                    <a:pt x="289" y="520"/>
                    <a:pt x="87" y="578"/>
                  </a:cubicBezTo>
                  <a:lnTo>
                    <a:pt x="1" y="607"/>
                  </a:lnTo>
                  <a:cubicBezTo>
                    <a:pt x="376" y="679"/>
                    <a:pt x="766" y="722"/>
                    <a:pt x="1155" y="722"/>
                  </a:cubicBezTo>
                  <a:cubicBezTo>
                    <a:pt x="1531" y="722"/>
                    <a:pt x="1921" y="679"/>
                    <a:pt x="2296" y="607"/>
                  </a:cubicBezTo>
                  <a:lnTo>
                    <a:pt x="2224" y="578"/>
                  </a:lnTo>
                  <a:cubicBezTo>
                    <a:pt x="2007" y="520"/>
                    <a:pt x="1877" y="332"/>
                    <a:pt x="1877" y="116"/>
                  </a:cubicBezTo>
                  <a:lnTo>
                    <a:pt x="1877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" name="Google Shape;16011;p85"/>
            <p:cNvSpPr/>
            <p:nvPr/>
          </p:nvSpPr>
          <p:spPr>
            <a:xfrm>
              <a:off x="1393846" y="2500814"/>
              <a:ext cx="110549" cy="113170"/>
            </a:xfrm>
            <a:custGeom>
              <a:avLst/>
              <a:gdLst/>
              <a:ahLst/>
              <a:cxnLst/>
              <a:rect l="l" t="t" r="r" b="b"/>
              <a:pathLst>
                <a:path w="4217" h="4317" extrusionOk="0">
                  <a:moveTo>
                    <a:pt x="2108" y="1"/>
                  </a:moveTo>
                  <a:cubicBezTo>
                    <a:pt x="1185" y="1"/>
                    <a:pt x="492" y="766"/>
                    <a:pt x="434" y="1704"/>
                  </a:cubicBezTo>
                  <a:cubicBezTo>
                    <a:pt x="376" y="2368"/>
                    <a:pt x="246" y="3032"/>
                    <a:pt x="44" y="3682"/>
                  </a:cubicBezTo>
                  <a:cubicBezTo>
                    <a:pt x="1" y="3811"/>
                    <a:pt x="59" y="3941"/>
                    <a:pt x="189" y="3985"/>
                  </a:cubicBezTo>
                  <a:cubicBezTo>
                    <a:pt x="795" y="4201"/>
                    <a:pt x="1444" y="4317"/>
                    <a:pt x="2108" y="4317"/>
                  </a:cubicBezTo>
                  <a:cubicBezTo>
                    <a:pt x="2758" y="4302"/>
                    <a:pt x="3408" y="4187"/>
                    <a:pt x="4028" y="3970"/>
                  </a:cubicBezTo>
                  <a:cubicBezTo>
                    <a:pt x="4144" y="3927"/>
                    <a:pt x="4216" y="3797"/>
                    <a:pt x="4173" y="3667"/>
                  </a:cubicBezTo>
                  <a:cubicBezTo>
                    <a:pt x="3971" y="3032"/>
                    <a:pt x="3841" y="2368"/>
                    <a:pt x="3783" y="1704"/>
                  </a:cubicBezTo>
                  <a:cubicBezTo>
                    <a:pt x="3711" y="766"/>
                    <a:pt x="3032" y="1"/>
                    <a:pt x="2108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" name="Google Shape;16012;p85"/>
            <p:cNvSpPr/>
            <p:nvPr/>
          </p:nvSpPr>
          <p:spPr>
            <a:xfrm>
              <a:off x="1405197" y="2751718"/>
              <a:ext cx="12531" cy="37854"/>
            </a:xfrm>
            <a:custGeom>
              <a:avLst/>
              <a:gdLst/>
              <a:ahLst/>
              <a:cxnLst/>
              <a:rect l="l" t="t" r="r" b="b"/>
              <a:pathLst>
                <a:path w="478" h="1444" extrusionOk="0">
                  <a:moveTo>
                    <a:pt x="1" y="0"/>
                  </a:moveTo>
                  <a:lnTo>
                    <a:pt x="1" y="1198"/>
                  </a:lnTo>
                  <a:cubicBezTo>
                    <a:pt x="1" y="1328"/>
                    <a:pt x="102" y="1444"/>
                    <a:pt x="232" y="1444"/>
                  </a:cubicBezTo>
                  <a:cubicBezTo>
                    <a:pt x="362" y="1444"/>
                    <a:pt x="477" y="1328"/>
                    <a:pt x="477" y="1198"/>
                  </a:cubicBezTo>
                  <a:lnTo>
                    <a:pt x="477" y="0"/>
                  </a:ln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" name="Google Shape;16013;p85"/>
            <p:cNvSpPr/>
            <p:nvPr/>
          </p:nvSpPr>
          <p:spPr>
            <a:xfrm>
              <a:off x="1405197" y="2745662"/>
              <a:ext cx="12531" cy="24983"/>
            </a:xfrm>
            <a:custGeom>
              <a:avLst/>
              <a:gdLst/>
              <a:ahLst/>
              <a:cxnLst/>
              <a:rect l="l" t="t" r="r" b="b"/>
              <a:pathLst>
                <a:path w="478" h="953" extrusionOk="0">
                  <a:moveTo>
                    <a:pt x="1" y="0"/>
                  </a:moveTo>
                  <a:lnTo>
                    <a:pt x="1" y="953"/>
                  </a:lnTo>
                  <a:lnTo>
                    <a:pt x="477" y="953"/>
                  </a:lnTo>
                  <a:lnTo>
                    <a:pt x="477" y="0"/>
                  </a:ln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" name="Google Shape;16014;p85"/>
            <p:cNvSpPr/>
            <p:nvPr/>
          </p:nvSpPr>
          <p:spPr>
            <a:xfrm>
              <a:off x="1480146" y="2751718"/>
              <a:ext cx="12872" cy="37854"/>
            </a:xfrm>
            <a:custGeom>
              <a:avLst/>
              <a:gdLst/>
              <a:ahLst/>
              <a:cxnLst/>
              <a:rect l="l" t="t" r="r" b="b"/>
              <a:pathLst>
                <a:path w="491" h="1444" extrusionOk="0">
                  <a:moveTo>
                    <a:pt x="0" y="0"/>
                  </a:moveTo>
                  <a:lnTo>
                    <a:pt x="0" y="1198"/>
                  </a:lnTo>
                  <a:cubicBezTo>
                    <a:pt x="15" y="1328"/>
                    <a:pt x="116" y="1444"/>
                    <a:pt x="246" y="1444"/>
                  </a:cubicBezTo>
                  <a:cubicBezTo>
                    <a:pt x="375" y="1444"/>
                    <a:pt x="491" y="1328"/>
                    <a:pt x="491" y="1198"/>
                  </a:cubicBezTo>
                  <a:lnTo>
                    <a:pt x="491" y="0"/>
                  </a:ln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" name="Google Shape;16015;p85"/>
            <p:cNvSpPr/>
            <p:nvPr/>
          </p:nvSpPr>
          <p:spPr>
            <a:xfrm>
              <a:off x="1480146" y="2745662"/>
              <a:ext cx="12872" cy="24983"/>
            </a:xfrm>
            <a:custGeom>
              <a:avLst/>
              <a:gdLst/>
              <a:ahLst/>
              <a:cxnLst/>
              <a:rect l="l" t="t" r="r" b="b"/>
              <a:pathLst>
                <a:path w="491" h="953" extrusionOk="0">
                  <a:moveTo>
                    <a:pt x="0" y="0"/>
                  </a:moveTo>
                  <a:lnTo>
                    <a:pt x="0" y="953"/>
                  </a:lnTo>
                  <a:lnTo>
                    <a:pt x="491" y="953"/>
                  </a:lnTo>
                  <a:lnTo>
                    <a:pt x="491" y="0"/>
                  </a:ln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" name="Google Shape;16016;p85"/>
            <p:cNvSpPr/>
            <p:nvPr/>
          </p:nvSpPr>
          <p:spPr>
            <a:xfrm>
              <a:off x="1404830" y="2651419"/>
              <a:ext cx="88187" cy="106747"/>
            </a:xfrm>
            <a:custGeom>
              <a:avLst/>
              <a:gdLst/>
              <a:ahLst/>
              <a:cxnLst/>
              <a:rect l="l" t="t" r="r" b="b"/>
              <a:pathLst>
                <a:path w="3364" h="4072" extrusionOk="0">
                  <a:moveTo>
                    <a:pt x="722" y="1"/>
                  </a:moveTo>
                  <a:cubicBezTo>
                    <a:pt x="333" y="1"/>
                    <a:pt x="0" y="333"/>
                    <a:pt x="0" y="723"/>
                  </a:cubicBezTo>
                  <a:lnTo>
                    <a:pt x="0" y="3841"/>
                  </a:lnTo>
                  <a:cubicBezTo>
                    <a:pt x="0" y="3971"/>
                    <a:pt x="116" y="4072"/>
                    <a:pt x="246" y="4072"/>
                  </a:cubicBezTo>
                  <a:lnTo>
                    <a:pt x="3119" y="4072"/>
                  </a:lnTo>
                  <a:cubicBezTo>
                    <a:pt x="3248" y="4072"/>
                    <a:pt x="3364" y="3971"/>
                    <a:pt x="3364" y="3841"/>
                  </a:cubicBezTo>
                  <a:lnTo>
                    <a:pt x="3364" y="723"/>
                  </a:lnTo>
                  <a:cubicBezTo>
                    <a:pt x="3350" y="333"/>
                    <a:pt x="3032" y="15"/>
                    <a:pt x="2642" y="1"/>
                  </a:cubicBez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" name="Google Shape;16017;p85"/>
            <p:cNvSpPr/>
            <p:nvPr/>
          </p:nvSpPr>
          <p:spPr>
            <a:xfrm>
              <a:off x="1393846" y="2501181"/>
              <a:ext cx="67399" cy="110916"/>
            </a:xfrm>
            <a:custGeom>
              <a:avLst/>
              <a:gdLst/>
              <a:ahLst/>
              <a:cxnLst/>
              <a:rect l="l" t="t" r="r" b="b"/>
              <a:pathLst>
                <a:path w="2571" h="4231" extrusionOk="0">
                  <a:moveTo>
                    <a:pt x="2108" y="1"/>
                  </a:moveTo>
                  <a:cubicBezTo>
                    <a:pt x="1185" y="1"/>
                    <a:pt x="492" y="752"/>
                    <a:pt x="434" y="1690"/>
                  </a:cubicBezTo>
                  <a:cubicBezTo>
                    <a:pt x="376" y="2368"/>
                    <a:pt x="246" y="3018"/>
                    <a:pt x="44" y="3668"/>
                  </a:cubicBezTo>
                  <a:cubicBezTo>
                    <a:pt x="1" y="3797"/>
                    <a:pt x="59" y="3927"/>
                    <a:pt x="189" y="3971"/>
                  </a:cubicBezTo>
                  <a:cubicBezTo>
                    <a:pt x="506" y="4086"/>
                    <a:pt x="824" y="4158"/>
                    <a:pt x="1156" y="4231"/>
                  </a:cubicBezTo>
                  <a:cubicBezTo>
                    <a:pt x="1141" y="4173"/>
                    <a:pt x="1141" y="4115"/>
                    <a:pt x="1156" y="4072"/>
                  </a:cubicBezTo>
                  <a:cubicBezTo>
                    <a:pt x="1329" y="3350"/>
                    <a:pt x="1444" y="2614"/>
                    <a:pt x="1502" y="1878"/>
                  </a:cubicBezTo>
                  <a:cubicBezTo>
                    <a:pt x="1545" y="1011"/>
                    <a:pt x="1964" y="290"/>
                    <a:pt x="2570" y="59"/>
                  </a:cubicBezTo>
                  <a:cubicBezTo>
                    <a:pt x="2412" y="15"/>
                    <a:pt x="2267" y="1"/>
                    <a:pt x="2108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2" name="Google Shape;16018;p85"/>
          <p:cNvGrpSpPr/>
          <p:nvPr/>
        </p:nvGrpSpPr>
        <p:grpSpPr>
          <a:xfrm>
            <a:off x="1833011" y="2112643"/>
            <a:ext cx="365988" cy="270801"/>
            <a:chOff x="1821465" y="2495702"/>
            <a:chExt cx="365988" cy="270801"/>
          </a:xfrm>
        </p:grpSpPr>
        <p:sp>
          <p:nvSpPr>
            <p:cNvPr id="1143" name="Google Shape;16019;p85"/>
            <p:cNvSpPr/>
            <p:nvPr/>
          </p:nvSpPr>
          <p:spPr>
            <a:xfrm>
              <a:off x="1822619" y="2495702"/>
              <a:ext cx="364834" cy="194725"/>
            </a:xfrm>
            <a:custGeom>
              <a:avLst/>
              <a:gdLst/>
              <a:ahLst/>
              <a:cxnLst/>
              <a:rect l="l" t="t" r="r" b="b"/>
              <a:pathLst>
                <a:path w="13917" h="7428" extrusionOk="0">
                  <a:moveTo>
                    <a:pt x="5620" y="0"/>
                  </a:moveTo>
                  <a:cubicBezTo>
                    <a:pt x="4319" y="0"/>
                    <a:pt x="3029" y="789"/>
                    <a:pt x="2599" y="2260"/>
                  </a:cubicBezTo>
                  <a:lnTo>
                    <a:pt x="2584" y="2260"/>
                  </a:lnTo>
                  <a:cubicBezTo>
                    <a:pt x="1155" y="2260"/>
                    <a:pt x="0" y="3415"/>
                    <a:pt x="0" y="4844"/>
                  </a:cubicBezTo>
                  <a:cubicBezTo>
                    <a:pt x="0" y="6258"/>
                    <a:pt x="1155" y="7413"/>
                    <a:pt x="2584" y="7428"/>
                  </a:cubicBezTo>
                  <a:lnTo>
                    <a:pt x="11780" y="7428"/>
                  </a:lnTo>
                  <a:cubicBezTo>
                    <a:pt x="12963" y="7428"/>
                    <a:pt x="13916" y="6460"/>
                    <a:pt x="13916" y="5291"/>
                  </a:cubicBezTo>
                  <a:cubicBezTo>
                    <a:pt x="13916" y="4108"/>
                    <a:pt x="12963" y="3155"/>
                    <a:pt x="11780" y="3155"/>
                  </a:cubicBezTo>
                  <a:lnTo>
                    <a:pt x="11794" y="3140"/>
                  </a:lnTo>
                  <a:cubicBezTo>
                    <a:pt x="11707" y="3140"/>
                    <a:pt x="11635" y="3155"/>
                    <a:pt x="11563" y="3155"/>
                  </a:cubicBezTo>
                  <a:cubicBezTo>
                    <a:pt x="11216" y="2055"/>
                    <a:pt x="10191" y="1345"/>
                    <a:pt x="9092" y="1345"/>
                  </a:cubicBezTo>
                  <a:cubicBezTo>
                    <a:pt x="8820" y="1345"/>
                    <a:pt x="8544" y="1389"/>
                    <a:pt x="8272" y="1480"/>
                  </a:cubicBezTo>
                  <a:cubicBezTo>
                    <a:pt x="7647" y="477"/>
                    <a:pt x="6630" y="0"/>
                    <a:pt x="5620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" name="Google Shape;16020;p85"/>
            <p:cNvSpPr/>
            <p:nvPr/>
          </p:nvSpPr>
          <p:spPr>
            <a:xfrm>
              <a:off x="1821465" y="2554922"/>
              <a:ext cx="333062" cy="135138"/>
            </a:xfrm>
            <a:custGeom>
              <a:avLst/>
              <a:gdLst/>
              <a:ahLst/>
              <a:cxnLst/>
              <a:rect l="l" t="t" r="r" b="b"/>
              <a:pathLst>
                <a:path w="12705" h="5155" extrusionOk="0">
                  <a:moveTo>
                    <a:pt x="2513" y="1"/>
                  </a:moveTo>
                  <a:lnTo>
                    <a:pt x="2513" y="1"/>
                  </a:lnTo>
                  <a:cubicBezTo>
                    <a:pt x="1098" y="59"/>
                    <a:pt x="1" y="1242"/>
                    <a:pt x="44" y="2657"/>
                  </a:cubicBezTo>
                  <a:cubicBezTo>
                    <a:pt x="88" y="4072"/>
                    <a:pt x="1300" y="5154"/>
                    <a:pt x="2715" y="5154"/>
                  </a:cubicBezTo>
                  <a:lnTo>
                    <a:pt x="12011" y="5154"/>
                  </a:lnTo>
                  <a:cubicBezTo>
                    <a:pt x="12704" y="5096"/>
                    <a:pt x="12646" y="4028"/>
                    <a:pt x="11939" y="4028"/>
                  </a:cubicBezTo>
                  <a:lnTo>
                    <a:pt x="10149" y="4028"/>
                  </a:lnTo>
                  <a:cubicBezTo>
                    <a:pt x="10019" y="4028"/>
                    <a:pt x="9918" y="3927"/>
                    <a:pt x="9918" y="3812"/>
                  </a:cubicBezTo>
                  <a:lnTo>
                    <a:pt x="9918" y="3090"/>
                  </a:lnTo>
                  <a:cubicBezTo>
                    <a:pt x="9918" y="2859"/>
                    <a:pt x="9831" y="2628"/>
                    <a:pt x="9658" y="2455"/>
                  </a:cubicBezTo>
                  <a:lnTo>
                    <a:pt x="8345" y="1141"/>
                  </a:lnTo>
                  <a:cubicBezTo>
                    <a:pt x="8186" y="982"/>
                    <a:pt x="7955" y="881"/>
                    <a:pt x="7709" y="881"/>
                  </a:cubicBezTo>
                  <a:lnTo>
                    <a:pt x="4750" y="881"/>
                  </a:lnTo>
                  <a:cubicBezTo>
                    <a:pt x="4389" y="881"/>
                    <a:pt x="4086" y="1185"/>
                    <a:pt x="4086" y="1560"/>
                  </a:cubicBezTo>
                  <a:lnTo>
                    <a:pt x="4086" y="3653"/>
                  </a:lnTo>
                  <a:cubicBezTo>
                    <a:pt x="4086" y="3771"/>
                    <a:pt x="3979" y="3870"/>
                    <a:pt x="3861" y="3870"/>
                  </a:cubicBezTo>
                  <a:cubicBezTo>
                    <a:pt x="3836" y="3870"/>
                    <a:pt x="3809" y="3865"/>
                    <a:pt x="3783" y="3855"/>
                  </a:cubicBezTo>
                  <a:cubicBezTo>
                    <a:pt x="2181" y="3307"/>
                    <a:pt x="1560" y="1387"/>
                    <a:pt x="2513" y="1"/>
                  </a:cubicBez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" name="Google Shape;16021;p85"/>
            <p:cNvSpPr/>
            <p:nvPr/>
          </p:nvSpPr>
          <p:spPr>
            <a:xfrm>
              <a:off x="1940298" y="2589735"/>
              <a:ext cx="129450" cy="176768"/>
            </a:xfrm>
            <a:custGeom>
              <a:avLst/>
              <a:gdLst/>
              <a:ahLst/>
              <a:cxnLst/>
              <a:rect l="l" t="t" r="r" b="b"/>
              <a:pathLst>
                <a:path w="4938" h="6743" extrusionOk="0">
                  <a:moveTo>
                    <a:pt x="232" y="1"/>
                  </a:moveTo>
                  <a:cubicBezTo>
                    <a:pt x="102" y="1"/>
                    <a:pt x="1" y="102"/>
                    <a:pt x="1" y="232"/>
                  </a:cubicBezTo>
                  <a:lnTo>
                    <a:pt x="1" y="6526"/>
                  </a:lnTo>
                  <a:cubicBezTo>
                    <a:pt x="1" y="6641"/>
                    <a:pt x="102" y="6742"/>
                    <a:pt x="232" y="6742"/>
                  </a:cubicBezTo>
                  <a:lnTo>
                    <a:pt x="4721" y="6742"/>
                  </a:lnTo>
                  <a:cubicBezTo>
                    <a:pt x="4837" y="6742"/>
                    <a:pt x="4938" y="6641"/>
                    <a:pt x="4938" y="6526"/>
                  </a:cubicBezTo>
                  <a:lnTo>
                    <a:pt x="4938" y="1762"/>
                  </a:lnTo>
                  <a:cubicBezTo>
                    <a:pt x="4938" y="1646"/>
                    <a:pt x="4894" y="1531"/>
                    <a:pt x="4808" y="1444"/>
                  </a:cubicBezTo>
                  <a:lnTo>
                    <a:pt x="3508" y="131"/>
                  </a:lnTo>
                  <a:cubicBezTo>
                    <a:pt x="3422" y="59"/>
                    <a:pt x="3306" y="1"/>
                    <a:pt x="3191" y="1"/>
                  </a:cubicBezTo>
                  <a:close/>
                </a:path>
              </a:pathLst>
            </a:custGeom>
            <a:solidFill>
              <a:srgbClr val="AD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" name="Google Shape;16022;p85"/>
            <p:cNvSpPr/>
            <p:nvPr/>
          </p:nvSpPr>
          <p:spPr>
            <a:xfrm>
              <a:off x="1971546" y="2659100"/>
              <a:ext cx="67608" cy="79012"/>
            </a:xfrm>
            <a:custGeom>
              <a:avLst/>
              <a:gdLst/>
              <a:ahLst/>
              <a:cxnLst/>
              <a:rect l="l" t="t" r="r" b="b"/>
              <a:pathLst>
                <a:path w="2579" h="3014" extrusionOk="0">
                  <a:moveTo>
                    <a:pt x="1277" y="0"/>
                  </a:moveTo>
                  <a:cubicBezTo>
                    <a:pt x="1198" y="0"/>
                    <a:pt x="1118" y="33"/>
                    <a:pt x="1061" y="98"/>
                  </a:cubicBezTo>
                  <a:lnTo>
                    <a:pt x="151" y="1224"/>
                  </a:lnTo>
                  <a:cubicBezTo>
                    <a:pt x="0" y="1439"/>
                    <a:pt x="187" y="1678"/>
                    <a:pt x="393" y="1678"/>
                  </a:cubicBezTo>
                  <a:cubicBezTo>
                    <a:pt x="464" y="1678"/>
                    <a:pt x="536" y="1650"/>
                    <a:pt x="599" y="1584"/>
                  </a:cubicBezTo>
                  <a:lnTo>
                    <a:pt x="988" y="1079"/>
                  </a:lnTo>
                  <a:lnTo>
                    <a:pt x="988" y="2754"/>
                  </a:lnTo>
                  <a:cubicBezTo>
                    <a:pt x="1003" y="2927"/>
                    <a:pt x="1136" y="3014"/>
                    <a:pt x="1270" y="3014"/>
                  </a:cubicBezTo>
                  <a:cubicBezTo>
                    <a:pt x="1403" y="3014"/>
                    <a:pt x="1537" y="2927"/>
                    <a:pt x="1551" y="2754"/>
                  </a:cubicBezTo>
                  <a:lnTo>
                    <a:pt x="1551" y="1079"/>
                  </a:lnTo>
                  <a:lnTo>
                    <a:pt x="1956" y="1570"/>
                  </a:lnTo>
                  <a:cubicBezTo>
                    <a:pt x="2018" y="1656"/>
                    <a:pt x="2097" y="1691"/>
                    <a:pt x="2175" y="1691"/>
                  </a:cubicBezTo>
                  <a:cubicBezTo>
                    <a:pt x="2384" y="1691"/>
                    <a:pt x="2578" y="1434"/>
                    <a:pt x="2389" y="1224"/>
                  </a:cubicBezTo>
                  <a:lnTo>
                    <a:pt x="2403" y="1224"/>
                  </a:lnTo>
                  <a:lnTo>
                    <a:pt x="1494" y="98"/>
                  </a:lnTo>
                  <a:cubicBezTo>
                    <a:pt x="1436" y="33"/>
                    <a:pt x="1357" y="0"/>
                    <a:pt x="127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" name="Google Shape;16023;p85"/>
            <p:cNvSpPr/>
            <p:nvPr/>
          </p:nvSpPr>
          <p:spPr>
            <a:xfrm>
              <a:off x="1972464" y="2513292"/>
              <a:ext cx="53767" cy="37120"/>
            </a:xfrm>
            <a:custGeom>
              <a:avLst/>
              <a:gdLst/>
              <a:ahLst/>
              <a:cxnLst/>
              <a:rect l="l" t="t" r="r" b="b"/>
              <a:pathLst>
                <a:path w="2051" h="1416" extrusionOk="0">
                  <a:moveTo>
                    <a:pt x="405" y="1"/>
                  </a:moveTo>
                  <a:cubicBezTo>
                    <a:pt x="87" y="1"/>
                    <a:pt x="1" y="420"/>
                    <a:pt x="289" y="549"/>
                  </a:cubicBezTo>
                  <a:cubicBezTo>
                    <a:pt x="766" y="636"/>
                    <a:pt x="1184" y="910"/>
                    <a:pt x="1473" y="1286"/>
                  </a:cubicBezTo>
                  <a:cubicBezTo>
                    <a:pt x="1516" y="1358"/>
                    <a:pt x="1603" y="1401"/>
                    <a:pt x="1690" y="1401"/>
                  </a:cubicBezTo>
                  <a:lnTo>
                    <a:pt x="1690" y="1416"/>
                  </a:lnTo>
                  <a:cubicBezTo>
                    <a:pt x="1921" y="1401"/>
                    <a:pt x="2051" y="1141"/>
                    <a:pt x="1921" y="968"/>
                  </a:cubicBezTo>
                  <a:cubicBezTo>
                    <a:pt x="1545" y="463"/>
                    <a:pt x="1011" y="131"/>
                    <a:pt x="40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" name="Google Shape;16024;p85"/>
            <p:cNvSpPr/>
            <p:nvPr/>
          </p:nvSpPr>
          <p:spPr>
            <a:xfrm>
              <a:off x="2065973" y="2549521"/>
              <a:ext cx="43124" cy="36098"/>
            </a:xfrm>
            <a:custGeom>
              <a:avLst/>
              <a:gdLst/>
              <a:ahLst/>
              <a:cxnLst/>
              <a:rect l="l" t="t" r="r" b="b"/>
              <a:pathLst>
                <a:path w="1645" h="1377" extrusionOk="0">
                  <a:moveTo>
                    <a:pt x="379" y="1"/>
                  </a:moveTo>
                  <a:cubicBezTo>
                    <a:pt x="138" y="1"/>
                    <a:pt x="0" y="488"/>
                    <a:pt x="274" y="553"/>
                  </a:cubicBezTo>
                  <a:cubicBezTo>
                    <a:pt x="606" y="669"/>
                    <a:pt x="894" y="914"/>
                    <a:pt x="1053" y="1217"/>
                  </a:cubicBezTo>
                  <a:cubicBezTo>
                    <a:pt x="1096" y="1318"/>
                    <a:pt x="1197" y="1376"/>
                    <a:pt x="1298" y="1376"/>
                  </a:cubicBezTo>
                  <a:cubicBezTo>
                    <a:pt x="1501" y="1376"/>
                    <a:pt x="1645" y="1145"/>
                    <a:pt x="1544" y="957"/>
                  </a:cubicBezTo>
                  <a:cubicBezTo>
                    <a:pt x="1313" y="524"/>
                    <a:pt x="923" y="192"/>
                    <a:pt x="461" y="19"/>
                  </a:cubicBezTo>
                  <a:cubicBezTo>
                    <a:pt x="433" y="6"/>
                    <a:pt x="405" y="1"/>
                    <a:pt x="37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" name="Google Shape;16025;p85"/>
            <p:cNvSpPr/>
            <p:nvPr/>
          </p:nvSpPr>
          <p:spPr>
            <a:xfrm>
              <a:off x="2017134" y="2589735"/>
              <a:ext cx="52614" cy="53400"/>
            </a:xfrm>
            <a:custGeom>
              <a:avLst/>
              <a:gdLst/>
              <a:ahLst/>
              <a:cxnLst/>
              <a:rect l="l" t="t" r="r" b="b"/>
              <a:pathLst>
                <a:path w="2007" h="2037" extrusionOk="0">
                  <a:moveTo>
                    <a:pt x="0" y="1"/>
                  </a:moveTo>
                  <a:lnTo>
                    <a:pt x="0" y="1574"/>
                  </a:lnTo>
                  <a:cubicBezTo>
                    <a:pt x="0" y="1834"/>
                    <a:pt x="202" y="2036"/>
                    <a:pt x="448" y="2036"/>
                  </a:cubicBezTo>
                  <a:lnTo>
                    <a:pt x="2007" y="2036"/>
                  </a:lnTo>
                  <a:lnTo>
                    <a:pt x="2007" y="1762"/>
                  </a:lnTo>
                  <a:cubicBezTo>
                    <a:pt x="2007" y="1704"/>
                    <a:pt x="1992" y="1646"/>
                    <a:pt x="1963" y="1589"/>
                  </a:cubicBezTo>
                  <a:lnTo>
                    <a:pt x="433" y="1589"/>
                  </a:lnTo>
                  <a:lnTo>
                    <a:pt x="433" y="59"/>
                  </a:lnTo>
                  <a:lnTo>
                    <a:pt x="433" y="44"/>
                  </a:lnTo>
                  <a:cubicBezTo>
                    <a:pt x="375" y="15"/>
                    <a:pt x="318" y="1"/>
                    <a:pt x="260" y="1"/>
                  </a:cubicBez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50" name="Google Shape;16026;p85"/>
          <p:cNvGrpSpPr/>
          <p:nvPr/>
        </p:nvGrpSpPr>
        <p:grpSpPr>
          <a:xfrm>
            <a:off x="3737269" y="2072717"/>
            <a:ext cx="354977" cy="351202"/>
            <a:chOff x="3725723" y="2455776"/>
            <a:chExt cx="354977" cy="351202"/>
          </a:xfrm>
        </p:grpSpPr>
        <p:sp>
          <p:nvSpPr>
            <p:cNvPr id="1151" name="Google Shape;16027;p85"/>
            <p:cNvSpPr/>
            <p:nvPr/>
          </p:nvSpPr>
          <p:spPr>
            <a:xfrm>
              <a:off x="3979248" y="2643109"/>
              <a:ext cx="40895" cy="40895"/>
            </a:xfrm>
            <a:custGeom>
              <a:avLst/>
              <a:gdLst/>
              <a:ahLst/>
              <a:cxnLst/>
              <a:rect l="l" t="t" r="r" b="b"/>
              <a:pathLst>
                <a:path w="1560" h="1560" extrusionOk="0">
                  <a:moveTo>
                    <a:pt x="1" y="0"/>
                  </a:moveTo>
                  <a:lnTo>
                    <a:pt x="997" y="1559"/>
                  </a:lnTo>
                  <a:lnTo>
                    <a:pt x="1560" y="1559"/>
                  </a:lnTo>
                  <a:cubicBezTo>
                    <a:pt x="1560" y="693"/>
                    <a:pt x="853" y="0"/>
                    <a:pt x="1" y="0"/>
                  </a:cubicBezTo>
                  <a:close/>
                </a:path>
              </a:pathLst>
            </a:custGeom>
            <a:solidFill>
              <a:srgbClr val="788D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" name="Google Shape;16028;p85"/>
            <p:cNvSpPr/>
            <p:nvPr/>
          </p:nvSpPr>
          <p:spPr>
            <a:xfrm>
              <a:off x="3938012" y="2643109"/>
              <a:ext cx="67373" cy="40502"/>
            </a:xfrm>
            <a:custGeom>
              <a:avLst/>
              <a:gdLst/>
              <a:ahLst/>
              <a:cxnLst/>
              <a:rect l="l" t="t" r="r" b="b"/>
              <a:pathLst>
                <a:path w="2570" h="1545" extrusionOk="0">
                  <a:moveTo>
                    <a:pt x="1574" y="0"/>
                  </a:moveTo>
                  <a:cubicBezTo>
                    <a:pt x="708" y="0"/>
                    <a:pt x="15" y="693"/>
                    <a:pt x="0" y="1545"/>
                  </a:cubicBezTo>
                  <a:lnTo>
                    <a:pt x="2570" y="1545"/>
                  </a:lnTo>
                  <a:cubicBezTo>
                    <a:pt x="2570" y="693"/>
                    <a:pt x="2122" y="0"/>
                    <a:pt x="1574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" name="Google Shape;16029;p85"/>
            <p:cNvSpPr/>
            <p:nvPr/>
          </p:nvSpPr>
          <p:spPr>
            <a:xfrm>
              <a:off x="3978514" y="2575736"/>
              <a:ext cx="22728" cy="45064"/>
            </a:xfrm>
            <a:custGeom>
              <a:avLst/>
              <a:gdLst/>
              <a:ahLst/>
              <a:cxnLst/>
              <a:rect l="l" t="t" r="r" b="b"/>
              <a:pathLst>
                <a:path w="867" h="1719" extrusionOk="0">
                  <a:moveTo>
                    <a:pt x="0" y="1"/>
                  </a:moveTo>
                  <a:lnTo>
                    <a:pt x="0" y="1719"/>
                  </a:lnTo>
                  <a:cubicBezTo>
                    <a:pt x="476" y="1719"/>
                    <a:pt x="866" y="1329"/>
                    <a:pt x="866" y="867"/>
                  </a:cubicBezTo>
                  <a:cubicBezTo>
                    <a:pt x="866" y="391"/>
                    <a:pt x="476" y="1"/>
                    <a:pt x="0" y="1"/>
                  </a:cubicBezTo>
                  <a:close/>
                </a:path>
              </a:pathLst>
            </a:custGeom>
            <a:solidFill>
              <a:srgbClr val="B4C3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" name="Google Shape;16030;p85"/>
            <p:cNvSpPr/>
            <p:nvPr/>
          </p:nvSpPr>
          <p:spPr>
            <a:xfrm>
              <a:off x="3827516" y="2643109"/>
              <a:ext cx="41262" cy="40895"/>
            </a:xfrm>
            <a:custGeom>
              <a:avLst/>
              <a:gdLst/>
              <a:ahLst/>
              <a:cxnLst/>
              <a:rect l="l" t="t" r="r" b="b"/>
              <a:pathLst>
                <a:path w="1574" h="1560" extrusionOk="0">
                  <a:moveTo>
                    <a:pt x="0" y="0"/>
                  </a:moveTo>
                  <a:lnTo>
                    <a:pt x="996" y="1559"/>
                  </a:lnTo>
                  <a:lnTo>
                    <a:pt x="1574" y="1559"/>
                  </a:lnTo>
                  <a:cubicBezTo>
                    <a:pt x="1559" y="693"/>
                    <a:pt x="852" y="0"/>
                    <a:pt x="0" y="0"/>
                  </a:cubicBezTo>
                  <a:close/>
                </a:path>
              </a:pathLst>
            </a:custGeom>
            <a:solidFill>
              <a:srgbClr val="788D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" name="Google Shape;16031;p85"/>
            <p:cNvSpPr/>
            <p:nvPr/>
          </p:nvSpPr>
          <p:spPr>
            <a:xfrm>
              <a:off x="3786253" y="2643109"/>
              <a:ext cx="67399" cy="40502"/>
            </a:xfrm>
            <a:custGeom>
              <a:avLst/>
              <a:gdLst/>
              <a:ahLst/>
              <a:cxnLst/>
              <a:rect l="l" t="t" r="r" b="b"/>
              <a:pathLst>
                <a:path w="2571" h="1545" extrusionOk="0">
                  <a:moveTo>
                    <a:pt x="1574" y="0"/>
                  </a:moveTo>
                  <a:cubicBezTo>
                    <a:pt x="708" y="0"/>
                    <a:pt x="15" y="693"/>
                    <a:pt x="1" y="1545"/>
                  </a:cubicBezTo>
                  <a:lnTo>
                    <a:pt x="2570" y="1545"/>
                  </a:lnTo>
                  <a:cubicBezTo>
                    <a:pt x="2570" y="693"/>
                    <a:pt x="2123" y="0"/>
                    <a:pt x="1574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" name="Google Shape;16032;p85"/>
            <p:cNvSpPr/>
            <p:nvPr/>
          </p:nvSpPr>
          <p:spPr>
            <a:xfrm>
              <a:off x="3827122" y="2575736"/>
              <a:ext cx="22361" cy="45064"/>
            </a:xfrm>
            <a:custGeom>
              <a:avLst/>
              <a:gdLst/>
              <a:ahLst/>
              <a:cxnLst/>
              <a:rect l="l" t="t" r="r" b="b"/>
              <a:pathLst>
                <a:path w="853" h="1719" extrusionOk="0">
                  <a:moveTo>
                    <a:pt x="1" y="1"/>
                  </a:moveTo>
                  <a:lnTo>
                    <a:pt x="1" y="1719"/>
                  </a:lnTo>
                  <a:cubicBezTo>
                    <a:pt x="463" y="1719"/>
                    <a:pt x="853" y="1329"/>
                    <a:pt x="853" y="867"/>
                  </a:cubicBezTo>
                  <a:cubicBezTo>
                    <a:pt x="853" y="391"/>
                    <a:pt x="463" y="1"/>
                    <a:pt x="1" y="1"/>
                  </a:cubicBezTo>
                  <a:close/>
                </a:path>
              </a:pathLst>
            </a:custGeom>
            <a:solidFill>
              <a:srgbClr val="B4C3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" name="Google Shape;16033;p85"/>
            <p:cNvSpPr/>
            <p:nvPr/>
          </p:nvSpPr>
          <p:spPr>
            <a:xfrm>
              <a:off x="3903198" y="2644996"/>
              <a:ext cx="55261" cy="55261"/>
            </a:xfrm>
            <a:custGeom>
              <a:avLst/>
              <a:gdLst/>
              <a:ahLst/>
              <a:cxnLst/>
              <a:rect l="l" t="t" r="r" b="b"/>
              <a:pathLst>
                <a:path w="2108" h="2108" extrusionOk="0">
                  <a:moveTo>
                    <a:pt x="0" y="0"/>
                  </a:moveTo>
                  <a:lnTo>
                    <a:pt x="1256" y="2108"/>
                  </a:lnTo>
                  <a:lnTo>
                    <a:pt x="2108" y="2108"/>
                  </a:lnTo>
                  <a:cubicBezTo>
                    <a:pt x="2108" y="953"/>
                    <a:pt x="1170" y="0"/>
                    <a:pt x="0" y="0"/>
                  </a:cubicBezTo>
                  <a:close/>
                </a:path>
              </a:pathLst>
            </a:custGeom>
            <a:solidFill>
              <a:srgbClr val="D5DE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" name="Google Shape;16034;p85"/>
            <p:cNvSpPr/>
            <p:nvPr/>
          </p:nvSpPr>
          <p:spPr>
            <a:xfrm>
              <a:off x="3847937" y="2644996"/>
              <a:ext cx="88213" cy="55261"/>
            </a:xfrm>
            <a:custGeom>
              <a:avLst/>
              <a:gdLst/>
              <a:ahLst/>
              <a:cxnLst/>
              <a:rect l="l" t="t" r="r" b="b"/>
              <a:pathLst>
                <a:path w="3365" h="2108" extrusionOk="0">
                  <a:moveTo>
                    <a:pt x="2108" y="0"/>
                  </a:moveTo>
                  <a:cubicBezTo>
                    <a:pt x="954" y="0"/>
                    <a:pt x="1" y="953"/>
                    <a:pt x="1" y="2108"/>
                  </a:cubicBezTo>
                  <a:lnTo>
                    <a:pt x="3364" y="2108"/>
                  </a:lnTo>
                  <a:cubicBezTo>
                    <a:pt x="3364" y="953"/>
                    <a:pt x="2801" y="0"/>
                    <a:pt x="2108" y="0"/>
                  </a:cubicBezTo>
                  <a:close/>
                </a:path>
              </a:pathLst>
            </a:custGeom>
            <a:solidFill>
              <a:srgbClr val="748A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" name="Google Shape;16035;p85"/>
            <p:cNvSpPr/>
            <p:nvPr/>
          </p:nvSpPr>
          <p:spPr>
            <a:xfrm>
              <a:off x="3903565" y="2561737"/>
              <a:ext cx="30698" cy="60950"/>
            </a:xfrm>
            <a:custGeom>
              <a:avLst/>
              <a:gdLst/>
              <a:ahLst/>
              <a:cxnLst/>
              <a:rect l="l" t="t" r="r" b="b"/>
              <a:pathLst>
                <a:path w="1171" h="2325" extrusionOk="0">
                  <a:moveTo>
                    <a:pt x="1" y="1"/>
                  </a:moveTo>
                  <a:lnTo>
                    <a:pt x="1" y="2325"/>
                  </a:lnTo>
                  <a:cubicBezTo>
                    <a:pt x="650" y="2325"/>
                    <a:pt x="1170" y="1805"/>
                    <a:pt x="1170" y="1170"/>
                  </a:cubicBezTo>
                  <a:cubicBezTo>
                    <a:pt x="1170" y="520"/>
                    <a:pt x="650" y="1"/>
                    <a:pt x="1" y="1"/>
                  </a:cubicBezTo>
                  <a:close/>
                </a:path>
              </a:pathLst>
            </a:custGeom>
            <a:solidFill>
              <a:srgbClr val="8598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" name="Google Shape;16036;p85"/>
            <p:cNvSpPr/>
            <p:nvPr/>
          </p:nvSpPr>
          <p:spPr>
            <a:xfrm>
              <a:off x="3872553" y="2561737"/>
              <a:ext cx="46191" cy="60950"/>
            </a:xfrm>
            <a:custGeom>
              <a:avLst/>
              <a:gdLst/>
              <a:ahLst/>
              <a:cxnLst/>
              <a:rect l="l" t="t" r="r" b="b"/>
              <a:pathLst>
                <a:path w="1762" h="2325" extrusionOk="0">
                  <a:moveTo>
                    <a:pt x="1155" y="1"/>
                  </a:moveTo>
                  <a:cubicBezTo>
                    <a:pt x="520" y="1"/>
                    <a:pt x="0" y="520"/>
                    <a:pt x="0" y="1170"/>
                  </a:cubicBezTo>
                  <a:cubicBezTo>
                    <a:pt x="0" y="1805"/>
                    <a:pt x="520" y="2325"/>
                    <a:pt x="1155" y="2325"/>
                  </a:cubicBezTo>
                  <a:lnTo>
                    <a:pt x="1184" y="2325"/>
                  </a:lnTo>
                  <a:cubicBezTo>
                    <a:pt x="1501" y="2310"/>
                    <a:pt x="1761" y="1805"/>
                    <a:pt x="1761" y="1170"/>
                  </a:cubicBezTo>
                  <a:cubicBezTo>
                    <a:pt x="1761" y="535"/>
                    <a:pt x="1516" y="15"/>
                    <a:pt x="1184" y="1"/>
                  </a:cubicBezTo>
                  <a:close/>
                </a:path>
              </a:pathLst>
            </a:custGeom>
            <a:solidFill>
              <a:srgbClr val="9DAC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" name="Google Shape;16037;p85"/>
            <p:cNvSpPr/>
            <p:nvPr/>
          </p:nvSpPr>
          <p:spPr>
            <a:xfrm>
              <a:off x="3797237" y="2575736"/>
              <a:ext cx="37120" cy="45064"/>
            </a:xfrm>
            <a:custGeom>
              <a:avLst/>
              <a:gdLst/>
              <a:ahLst/>
              <a:cxnLst/>
              <a:rect l="l" t="t" r="r" b="b"/>
              <a:pathLst>
                <a:path w="1416" h="1719" extrusionOk="0">
                  <a:moveTo>
                    <a:pt x="1141" y="1"/>
                  </a:moveTo>
                  <a:cubicBezTo>
                    <a:pt x="0" y="1"/>
                    <a:pt x="0" y="1719"/>
                    <a:pt x="1141" y="1719"/>
                  </a:cubicBezTo>
                  <a:cubicBezTo>
                    <a:pt x="1285" y="1719"/>
                    <a:pt x="1415" y="1329"/>
                    <a:pt x="1415" y="867"/>
                  </a:cubicBezTo>
                  <a:cubicBezTo>
                    <a:pt x="1415" y="391"/>
                    <a:pt x="1285" y="1"/>
                    <a:pt x="1141" y="1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" name="Google Shape;16038;p85"/>
            <p:cNvSpPr/>
            <p:nvPr/>
          </p:nvSpPr>
          <p:spPr>
            <a:xfrm>
              <a:off x="3948603" y="2575736"/>
              <a:ext cx="37487" cy="45064"/>
            </a:xfrm>
            <a:custGeom>
              <a:avLst/>
              <a:gdLst/>
              <a:ahLst/>
              <a:cxnLst/>
              <a:rect l="l" t="t" r="r" b="b"/>
              <a:pathLst>
                <a:path w="1430" h="1719" extrusionOk="0">
                  <a:moveTo>
                    <a:pt x="1141" y="1"/>
                  </a:moveTo>
                  <a:cubicBezTo>
                    <a:pt x="1" y="1"/>
                    <a:pt x="1" y="1719"/>
                    <a:pt x="1141" y="1719"/>
                  </a:cubicBezTo>
                  <a:cubicBezTo>
                    <a:pt x="1300" y="1719"/>
                    <a:pt x="1430" y="1329"/>
                    <a:pt x="1430" y="867"/>
                  </a:cubicBezTo>
                  <a:cubicBezTo>
                    <a:pt x="1430" y="391"/>
                    <a:pt x="1300" y="1"/>
                    <a:pt x="1141" y="1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" name="Google Shape;16039;p85"/>
            <p:cNvSpPr/>
            <p:nvPr/>
          </p:nvSpPr>
          <p:spPr>
            <a:xfrm>
              <a:off x="3725723" y="2455776"/>
              <a:ext cx="354977" cy="351202"/>
            </a:xfrm>
            <a:custGeom>
              <a:avLst/>
              <a:gdLst/>
              <a:ahLst/>
              <a:cxnLst/>
              <a:rect l="l" t="t" r="r" b="b"/>
              <a:pathLst>
                <a:path w="13541" h="13397" extrusionOk="0">
                  <a:moveTo>
                    <a:pt x="6987" y="1156"/>
                  </a:moveTo>
                  <a:cubicBezTo>
                    <a:pt x="9874" y="1271"/>
                    <a:pt x="12198" y="3595"/>
                    <a:pt x="12314" y="6482"/>
                  </a:cubicBezTo>
                  <a:lnTo>
                    <a:pt x="11794" y="6482"/>
                  </a:lnTo>
                  <a:cubicBezTo>
                    <a:pt x="11520" y="6482"/>
                    <a:pt x="11520" y="6915"/>
                    <a:pt x="11794" y="6915"/>
                  </a:cubicBezTo>
                  <a:lnTo>
                    <a:pt x="12314" y="6915"/>
                  </a:lnTo>
                  <a:cubicBezTo>
                    <a:pt x="12198" y="9802"/>
                    <a:pt x="9874" y="12112"/>
                    <a:pt x="6987" y="12227"/>
                  </a:cubicBezTo>
                  <a:lnTo>
                    <a:pt x="6987" y="11722"/>
                  </a:lnTo>
                  <a:cubicBezTo>
                    <a:pt x="6987" y="11578"/>
                    <a:pt x="6879" y="11506"/>
                    <a:pt x="6770" y="11506"/>
                  </a:cubicBezTo>
                  <a:cubicBezTo>
                    <a:pt x="6662" y="11506"/>
                    <a:pt x="6554" y="11578"/>
                    <a:pt x="6554" y="11722"/>
                  </a:cubicBezTo>
                  <a:lnTo>
                    <a:pt x="6554" y="12227"/>
                  </a:lnTo>
                  <a:cubicBezTo>
                    <a:pt x="3667" y="12112"/>
                    <a:pt x="1357" y="9788"/>
                    <a:pt x="1242" y="6901"/>
                  </a:cubicBezTo>
                  <a:lnTo>
                    <a:pt x="1747" y="6901"/>
                  </a:lnTo>
                  <a:cubicBezTo>
                    <a:pt x="2036" y="6901"/>
                    <a:pt x="2036" y="6482"/>
                    <a:pt x="1747" y="6482"/>
                  </a:cubicBezTo>
                  <a:lnTo>
                    <a:pt x="1242" y="6482"/>
                  </a:lnTo>
                  <a:cubicBezTo>
                    <a:pt x="1357" y="3581"/>
                    <a:pt x="3667" y="1271"/>
                    <a:pt x="6554" y="1156"/>
                  </a:cubicBezTo>
                  <a:lnTo>
                    <a:pt x="6554" y="1661"/>
                  </a:lnTo>
                  <a:cubicBezTo>
                    <a:pt x="6554" y="1805"/>
                    <a:pt x="6662" y="1877"/>
                    <a:pt x="6770" y="1877"/>
                  </a:cubicBezTo>
                  <a:cubicBezTo>
                    <a:pt x="6879" y="1877"/>
                    <a:pt x="6987" y="1805"/>
                    <a:pt x="6987" y="1661"/>
                  </a:cubicBezTo>
                  <a:lnTo>
                    <a:pt x="6987" y="1156"/>
                  </a:lnTo>
                  <a:close/>
                  <a:moveTo>
                    <a:pt x="6770" y="1"/>
                  </a:moveTo>
                  <a:cubicBezTo>
                    <a:pt x="6662" y="1"/>
                    <a:pt x="6554" y="73"/>
                    <a:pt x="6554" y="217"/>
                  </a:cubicBezTo>
                  <a:lnTo>
                    <a:pt x="6554" y="737"/>
                  </a:lnTo>
                  <a:cubicBezTo>
                    <a:pt x="3436" y="852"/>
                    <a:pt x="924" y="3350"/>
                    <a:pt x="809" y="6482"/>
                  </a:cubicBezTo>
                  <a:lnTo>
                    <a:pt x="289" y="6482"/>
                  </a:lnTo>
                  <a:cubicBezTo>
                    <a:pt x="0" y="6482"/>
                    <a:pt x="0" y="6915"/>
                    <a:pt x="289" y="6915"/>
                  </a:cubicBezTo>
                  <a:lnTo>
                    <a:pt x="809" y="6915"/>
                  </a:lnTo>
                  <a:cubicBezTo>
                    <a:pt x="924" y="10033"/>
                    <a:pt x="3436" y="12545"/>
                    <a:pt x="6554" y="12661"/>
                  </a:cubicBezTo>
                  <a:lnTo>
                    <a:pt x="6554" y="13180"/>
                  </a:lnTo>
                  <a:cubicBezTo>
                    <a:pt x="6554" y="13325"/>
                    <a:pt x="6662" y="13397"/>
                    <a:pt x="6770" y="13397"/>
                  </a:cubicBezTo>
                  <a:cubicBezTo>
                    <a:pt x="6879" y="13397"/>
                    <a:pt x="6987" y="13325"/>
                    <a:pt x="6987" y="13180"/>
                  </a:cubicBezTo>
                  <a:lnTo>
                    <a:pt x="6987" y="12661"/>
                  </a:lnTo>
                  <a:cubicBezTo>
                    <a:pt x="10119" y="12545"/>
                    <a:pt x="12617" y="10033"/>
                    <a:pt x="12732" y="6915"/>
                  </a:cubicBezTo>
                  <a:lnTo>
                    <a:pt x="13252" y="6915"/>
                  </a:lnTo>
                  <a:cubicBezTo>
                    <a:pt x="13541" y="6915"/>
                    <a:pt x="13541" y="6482"/>
                    <a:pt x="13252" y="6482"/>
                  </a:cubicBezTo>
                  <a:lnTo>
                    <a:pt x="12732" y="6482"/>
                  </a:lnTo>
                  <a:cubicBezTo>
                    <a:pt x="12617" y="3350"/>
                    <a:pt x="10119" y="852"/>
                    <a:pt x="6987" y="737"/>
                  </a:cubicBezTo>
                  <a:lnTo>
                    <a:pt x="6987" y="217"/>
                  </a:lnTo>
                  <a:cubicBezTo>
                    <a:pt x="6987" y="73"/>
                    <a:pt x="6879" y="1"/>
                    <a:pt x="6770" y="1"/>
                  </a:cubicBezTo>
                  <a:close/>
                </a:path>
              </a:pathLst>
            </a:custGeom>
            <a:solidFill>
              <a:srgbClr val="8598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64" name="Google Shape;16040;p85"/>
          <p:cNvGrpSpPr/>
          <p:nvPr/>
        </p:nvGrpSpPr>
        <p:grpSpPr>
          <a:xfrm>
            <a:off x="5237711" y="1594582"/>
            <a:ext cx="230482" cy="388847"/>
            <a:chOff x="5226165" y="1977641"/>
            <a:chExt cx="230482" cy="388847"/>
          </a:xfrm>
        </p:grpSpPr>
        <p:sp>
          <p:nvSpPr>
            <p:cNvPr id="1165" name="Google Shape;16041;p85"/>
            <p:cNvSpPr/>
            <p:nvPr/>
          </p:nvSpPr>
          <p:spPr>
            <a:xfrm>
              <a:off x="5256443" y="2329761"/>
              <a:ext cx="169952" cy="12138"/>
            </a:xfrm>
            <a:custGeom>
              <a:avLst/>
              <a:gdLst/>
              <a:ahLst/>
              <a:cxnLst/>
              <a:rect l="l" t="t" r="r" b="b"/>
              <a:pathLst>
                <a:path w="6483" h="463" extrusionOk="0">
                  <a:moveTo>
                    <a:pt x="1" y="1"/>
                  </a:moveTo>
                  <a:lnTo>
                    <a:pt x="1" y="463"/>
                  </a:lnTo>
                  <a:lnTo>
                    <a:pt x="6482" y="463"/>
                  </a:lnTo>
                  <a:lnTo>
                    <a:pt x="6482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" name="Google Shape;16042;p85"/>
            <p:cNvSpPr/>
            <p:nvPr/>
          </p:nvSpPr>
          <p:spPr>
            <a:xfrm>
              <a:off x="5335167" y="1977641"/>
              <a:ext cx="12138" cy="388480"/>
            </a:xfrm>
            <a:custGeom>
              <a:avLst/>
              <a:gdLst/>
              <a:ahLst/>
              <a:cxnLst/>
              <a:rect l="l" t="t" r="r" b="b"/>
              <a:pathLst>
                <a:path w="463" h="14819" extrusionOk="0">
                  <a:moveTo>
                    <a:pt x="231" y="1"/>
                  </a:moveTo>
                  <a:cubicBezTo>
                    <a:pt x="116" y="1"/>
                    <a:pt x="0" y="80"/>
                    <a:pt x="0" y="239"/>
                  </a:cubicBezTo>
                  <a:lnTo>
                    <a:pt x="0" y="14588"/>
                  </a:lnTo>
                  <a:cubicBezTo>
                    <a:pt x="0" y="14718"/>
                    <a:pt x="101" y="14819"/>
                    <a:pt x="231" y="14819"/>
                  </a:cubicBezTo>
                  <a:cubicBezTo>
                    <a:pt x="361" y="14819"/>
                    <a:pt x="462" y="14718"/>
                    <a:pt x="462" y="14588"/>
                  </a:cubicBezTo>
                  <a:lnTo>
                    <a:pt x="462" y="239"/>
                  </a:lnTo>
                  <a:cubicBezTo>
                    <a:pt x="462" y="80"/>
                    <a:pt x="347" y="1"/>
                    <a:pt x="231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" name="Google Shape;16043;p85"/>
            <p:cNvSpPr/>
            <p:nvPr/>
          </p:nvSpPr>
          <p:spPr>
            <a:xfrm>
              <a:off x="5243571" y="2226421"/>
              <a:ext cx="37986" cy="139700"/>
            </a:xfrm>
            <a:custGeom>
              <a:avLst/>
              <a:gdLst/>
              <a:ahLst/>
              <a:cxnLst/>
              <a:rect l="l" t="t" r="r" b="b"/>
              <a:pathLst>
                <a:path w="1449" h="5329" extrusionOk="0">
                  <a:moveTo>
                    <a:pt x="1179" y="1"/>
                  </a:moveTo>
                  <a:cubicBezTo>
                    <a:pt x="1078" y="1"/>
                    <a:pt x="978" y="59"/>
                    <a:pt x="954" y="190"/>
                  </a:cubicBezTo>
                  <a:lnTo>
                    <a:pt x="30" y="5069"/>
                  </a:lnTo>
                  <a:cubicBezTo>
                    <a:pt x="1" y="5184"/>
                    <a:pt x="87" y="5300"/>
                    <a:pt x="217" y="5329"/>
                  </a:cubicBezTo>
                  <a:lnTo>
                    <a:pt x="261" y="5329"/>
                  </a:lnTo>
                  <a:cubicBezTo>
                    <a:pt x="362" y="5329"/>
                    <a:pt x="463" y="5256"/>
                    <a:pt x="492" y="5141"/>
                  </a:cubicBezTo>
                  <a:lnTo>
                    <a:pt x="1416" y="276"/>
                  </a:lnTo>
                  <a:cubicBezTo>
                    <a:pt x="1448" y="103"/>
                    <a:pt x="1312" y="1"/>
                    <a:pt x="1179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" name="Google Shape;16044;p85"/>
            <p:cNvSpPr/>
            <p:nvPr/>
          </p:nvSpPr>
          <p:spPr>
            <a:xfrm>
              <a:off x="5401281" y="2226421"/>
              <a:ext cx="37592" cy="140067"/>
            </a:xfrm>
            <a:custGeom>
              <a:avLst/>
              <a:gdLst/>
              <a:ahLst/>
              <a:cxnLst/>
              <a:rect l="l" t="t" r="r" b="b"/>
              <a:pathLst>
                <a:path w="1434" h="5343" extrusionOk="0">
                  <a:moveTo>
                    <a:pt x="270" y="1"/>
                  </a:moveTo>
                  <a:cubicBezTo>
                    <a:pt x="136" y="1"/>
                    <a:pt x="0" y="103"/>
                    <a:pt x="33" y="276"/>
                  </a:cubicBezTo>
                  <a:lnTo>
                    <a:pt x="957" y="5155"/>
                  </a:lnTo>
                  <a:cubicBezTo>
                    <a:pt x="986" y="5256"/>
                    <a:pt x="1073" y="5329"/>
                    <a:pt x="1188" y="5329"/>
                  </a:cubicBezTo>
                  <a:lnTo>
                    <a:pt x="1231" y="5343"/>
                  </a:lnTo>
                  <a:cubicBezTo>
                    <a:pt x="1361" y="5314"/>
                    <a:pt x="1434" y="5184"/>
                    <a:pt x="1419" y="5069"/>
                  </a:cubicBezTo>
                  <a:lnTo>
                    <a:pt x="495" y="190"/>
                  </a:lnTo>
                  <a:cubicBezTo>
                    <a:pt x="470" y="59"/>
                    <a:pt x="371" y="1"/>
                    <a:pt x="270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" name="Google Shape;16045;p85"/>
            <p:cNvSpPr/>
            <p:nvPr/>
          </p:nvSpPr>
          <p:spPr>
            <a:xfrm>
              <a:off x="5335167" y="2226448"/>
              <a:ext cx="12138" cy="24249"/>
            </a:xfrm>
            <a:custGeom>
              <a:avLst/>
              <a:gdLst/>
              <a:ahLst/>
              <a:cxnLst/>
              <a:rect l="l" t="t" r="r" b="b"/>
              <a:pathLst>
                <a:path w="463" h="925" extrusionOk="0">
                  <a:moveTo>
                    <a:pt x="0" y="1"/>
                  </a:moveTo>
                  <a:lnTo>
                    <a:pt x="0" y="925"/>
                  </a:lnTo>
                  <a:lnTo>
                    <a:pt x="462" y="925"/>
                  </a:lnTo>
                  <a:lnTo>
                    <a:pt x="462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" name="Google Shape;16046;p85"/>
            <p:cNvSpPr/>
            <p:nvPr/>
          </p:nvSpPr>
          <p:spPr>
            <a:xfrm>
              <a:off x="5264779" y="2226421"/>
              <a:ext cx="16280" cy="24275"/>
            </a:xfrm>
            <a:custGeom>
              <a:avLst/>
              <a:gdLst/>
              <a:ahLst/>
              <a:cxnLst/>
              <a:rect l="l" t="t" r="r" b="b"/>
              <a:pathLst>
                <a:path w="621" h="926" extrusionOk="0">
                  <a:moveTo>
                    <a:pt x="386" y="0"/>
                  </a:moveTo>
                  <a:cubicBezTo>
                    <a:pt x="270" y="0"/>
                    <a:pt x="171" y="71"/>
                    <a:pt x="145" y="190"/>
                  </a:cubicBezTo>
                  <a:lnTo>
                    <a:pt x="0" y="926"/>
                  </a:lnTo>
                  <a:lnTo>
                    <a:pt x="477" y="926"/>
                  </a:lnTo>
                  <a:lnTo>
                    <a:pt x="607" y="276"/>
                  </a:lnTo>
                  <a:cubicBezTo>
                    <a:pt x="621" y="146"/>
                    <a:pt x="534" y="31"/>
                    <a:pt x="419" y="2"/>
                  </a:cubicBezTo>
                  <a:cubicBezTo>
                    <a:pt x="408" y="1"/>
                    <a:pt x="397" y="0"/>
                    <a:pt x="386" y="0"/>
                  </a:cubicBez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" name="Google Shape;16047;p85"/>
            <p:cNvSpPr/>
            <p:nvPr/>
          </p:nvSpPr>
          <p:spPr>
            <a:xfrm>
              <a:off x="5401281" y="2226421"/>
              <a:ext cx="16411" cy="24275"/>
            </a:xfrm>
            <a:custGeom>
              <a:avLst/>
              <a:gdLst/>
              <a:ahLst/>
              <a:cxnLst/>
              <a:rect l="l" t="t" r="r" b="b"/>
              <a:pathLst>
                <a:path w="626" h="926" extrusionOk="0">
                  <a:moveTo>
                    <a:pt x="270" y="1"/>
                  </a:moveTo>
                  <a:cubicBezTo>
                    <a:pt x="136" y="1"/>
                    <a:pt x="0" y="103"/>
                    <a:pt x="33" y="276"/>
                  </a:cubicBezTo>
                  <a:lnTo>
                    <a:pt x="163" y="926"/>
                  </a:lnTo>
                  <a:lnTo>
                    <a:pt x="625" y="926"/>
                  </a:lnTo>
                  <a:lnTo>
                    <a:pt x="495" y="190"/>
                  </a:lnTo>
                  <a:cubicBezTo>
                    <a:pt x="470" y="59"/>
                    <a:pt x="371" y="1"/>
                    <a:pt x="270" y="1"/>
                  </a:cubicBez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" name="Google Shape;16048;p85"/>
            <p:cNvSpPr/>
            <p:nvPr/>
          </p:nvSpPr>
          <p:spPr>
            <a:xfrm>
              <a:off x="5238276" y="2020214"/>
              <a:ext cx="206286" cy="218371"/>
            </a:xfrm>
            <a:custGeom>
              <a:avLst/>
              <a:gdLst/>
              <a:ahLst/>
              <a:cxnLst/>
              <a:rect l="l" t="t" r="r" b="b"/>
              <a:pathLst>
                <a:path w="7869" h="8330" extrusionOk="0">
                  <a:moveTo>
                    <a:pt x="1" y="1"/>
                  </a:moveTo>
                  <a:lnTo>
                    <a:pt x="1" y="8099"/>
                  </a:lnTo>
                  <a:cubicBezTo>
                    <a:pt x="1" y="8229"/>
                    <a:pt x="102" y="8330"/>
                    <a:pt x="232" y="8330"/>
                  </a:cubicBezTo>
                  <a:lnTo>
                    <a:pt x="7637" y="8330"/>
                  </a:lnTo>
                  <a:cubicBezTo>
                    <a:pt x="7767" y="8330"/>
                    <a:pt x="7868" y="8229"/>
                    <a:pt x="7868" y="8099"/>
                  </a:cubicBezTo>
                  <a:lnTo>
                    <a:pt x="7868" y="1"/>
                  </a:ln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" name="Google Shape;16049;p85"/>
            <p:cNvSpPr/>
            <p:nvPr/>
          </p:nvSpPr>
          <p:spPr>
            <a:xfrm>
              <a:off x="5237909" y="2020214"/>
              <a:ext cx="206653" cy="18193"/>
            </a:xfrm>
            <a:custGeom>
              <a:avLst/>
              <a:gdLst/>
              <a:ahLst/>
              <a:cxnLst/>
              <a:rect l="l" t="t" r="r" b="b"/>
              <a:pathLst>
                <a:path w="7883" h="694" extrusionOk="0">
                  <a:moveTo>
                    <a:pt x="0" y="1"/>
                  </a:moveTo>
                  <a:lnTo>
                    <a:pt x="0" y="694"/>
                  </a:lnTo>
                  <a:lnTo>
                    <a:pt x="7882" y="694"/>
                  </a:lnTo>
                  <a:lnTo>
                    <a:pt x="7882" y="1"/>
                  </a:ln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" name="Google Shape;16050;p85"/>
            <p:cNvSpPr/>
            <p:nvPr/>
          </p:nvSpPr>
          <p:spPr>
            <a:xfrm>
              <a:off x="5226165" y="2002047"/>
              <a:ext cx="230482" cy="24249"/>
            </a:xfrm>
            <a:custGeom>
              <a:avLst/>
              <a:gdLst/>
              <a:ahLst/>
              <a:cxnLst/>
              <a:rect l="l" t="t" r="r" b="b"/>
              <a:pathLst>
                <a:path w="8792" h="925" extrusionOk="0">
                  <a:moveTo>
                    <a:pt x="232" y="1"/>
                  </a:moveTo>
                  <a:cubicBezTo>
                    <a:pt x="102" y="1"/>
                    <a:pt x="1" y="102"/>
                    <a:pt x="1" y="232"/>
                  </a:cubicBezTo>
                  <a:lnTo>
                    <a:pt x="1" y="694"/>
                  </a:lnTo>
                  <a:cubicBezTo>
                    <a:pt x="1" y="824"/>
                    <a:pt x="102" y="925"/>
                    <a:pt x="232" y="925"/>
                  </a:cubicBezTo>
                  <a:lnTo>
                    <a:pt x="8561" y="925"/>
                  </a:lnTo>
                  <a:cubicBezTo>
                    <a:pt x="8691" y="925"/>
                    <a:pt x="8792" y="824"/>
                    <a:pt x="8792" y="694"/>
                  </a:cubicBezTo>
                  <a:lnTo>
                    <a:pt x="8792" y="232"/>
                  </a:lnTo>
                  <a:cubicBezTo>
                    <a:pt x="8792" y="102"/>
                    <a:pt x="8691" y="1"/>
                    <a:pt x="8561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" name="Google Shape;16051;p85"/>
            <p:cNvSpPr/>
            <p:nvPr/>
          </p:nvSpPr>
          <p:spPr>
            <a:xfrm>
              <a:off x="5257754" y="2073195"/>
              <a:ext cx="164080" cy="118597"/>
            </a:xfrm>
            <a:custGeom>
              <a:avLst/>
              <a:gdLst/>
              <a:ahLst/>
              <a:cxnLst/>
              <a:rect l="l" t="t" r="r" b="b"/>
              <a:pathLst>
                <a:path w="6259" h="4524" extrusionOk="0">
                  <a:moveTo>
                    <a:pt x="4801" y="1"/>
                  </a:moveTo>
                  <a:cubicBezTo>
                    <a:pt x="4426" y="1"/>
                    <a:pt x="4426" y="578"/>
                    <a:pt x="4801" y="578"/>
                  </a:cubicBezTo>
                  <a:lnTo>
                    <a:pt x="5263" y="578"/>
                  </a:lnTo>
                  <a:lnTo>
                    <a:pt x="3300" y="2541"/>
                  </a:lnTo>
                  <a:lnTo>
                    <a:pt x="2852" y="2108"/>
                  </a:lnTo>
                  <a:cubicBezTo>
                    <a:pt x="2751" y="2007"/>
                    <a:pt x="2618" y="1957"/>
                    <a:pt x="2484" y="1957"/>
                  </a:cubicBezTo>
                  <a:cubicBezTo>
                    <a:pt x="2351" y="1957"/>
                    <a:pt x="2217" y="2007"/>
                    <a:pt x="2116" y="2108"/>
                  </a:cubicBezTo>
                  <a:lnTo>
                    <a:pt x="210" y="4028"/>
                  </a:lnTo>
                  <a:cubicBezTo>
                    <a:pt x="1" y="4238"/>
                    <a:pt x="188" y="4524"/>
                    <a:pt x="410" y="4524"/>
                  </a:cubicBezTo>
                  <a:cubicBezTo>
                    <a:pt x="479" y="4524"/>
                    <a:pt x="550" y="4497"/>
                    <a:pt x="615" y="4432"/>
                  </a:cubicBezTo>
                  <a:lnTo>
                    <a:pt x="2491" y="2556"/>
                  </a:lnTo>
                  <a:lnTo>
                    <a:pt x="2939" y="3003"/>
                  </a:lnTo>
                  <a:cubicBezTo>
                    <a:pt x="3040" y="3104"/>
                    <a:pt x="3173" y="3155"/>
                    <a:pt x="3307" y="3155"/>
                  </a:cubicBezTo>
                  <a:cubicBezTo>
                    <a:pt x="3440" y="3155"/>
                    <a:pt x="3574" y="3104"/>
                    <a:pt x="3675" y="3003"/>
                  </a:cubicBezTo>
                  <a:lnTo>
                    <a:pt x="5682" y="997"/>
                  </a:lnTo>
                  <a:lnTo>
                    <a:pt x="5682" y="1444"/>
                  </a:lnTo>
                  <a:cubicBezTo>
                    <a:pt x="5682" y="1639"/>
                    <a:pt x="5826" y="1736"/>
                    <a:pt x="5970" y="1736"/>
                  </a:cubicBezTo>
                  <a:cubicBezTo>
                    <a:pt x="6115" y="1736"/>
                    <a:pt x="6259" y="1639"/>
                    <a:pt x="6259" y="1444"/>
                  </a:cubicBezTo>
                  <a:lnTo>
                    <a:pt x="6259" y="289"/>
                  </a:lnTo>
                  <a:cubicBezTo>
                    <a:pt x="6259" y="131"/>
                    <a:pt x="6129" y="1"/>
                    <a:pt x="5970" y="1"/>
                  </a:cubicBez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" name="Google Shape;16052;p85"/>
            <p:cNvSpPr/>
            <p:nvPr/>
          </p:nvSpPr>
          <p:spPr>
            <a:xfrm>
              <a:off x="5226165" y="2014159"/>
              <a:ext cx="230482" cy="12138"/>
            </a:xfrm>
            <a:custGeom>
              <a:avLst/>
              <a:gdLst/>
              <a:ahLst/>
              <a:cxnLst/>
              <a:rect l="l" t="t" r="r" b="b"/>
              <a:pathLst>
                <a:path w="8792" h="463" extrusionOk="0">
                  <a:moveTo>
                    <a:pt x="232" y="1"/>
                  </a:moveTo>
                  <a:cubicBezTo>
                    <a:pt x="102" y="1"/>
                    <a:pt x="1" y="102"/>
                    <a:pt x="1" y="232"/>
                  </a:cubicBezTo>
                  <a:cubicBezTo>
                    <a:pt x="1" y="362"/>
                    <a:pt x="102" y="463"/>
                    <a:pt x="232" y="463"/>
                  </a:cubicBezTo>
                  <a:lnTo>
                    <a:pt x="8561" y="463"/>
                  </a:lnTo>
                  <a:cubicBezTo>
                    <a:pt x="8691" y="463"/>
                    <a:pt x="8792" y="362"/>
                    <a:pt x="8792" y="232"/>
                  </a:cubicBezTo>
                  <a:cubicBezTo>
                    <a:pt x="8792" y="102"/>
                    <a:pt x="8691" y="1"/>
                    <a:pt x="8561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77" name="Google Shape;16053;p85"/>
          <p:cNvGrpSpPr/>
          <p:nvPr/>
        </p:nvGrpSpPr>
        <p:grpSpPr>
          <a:xfrm>
            <a:off x="5644148" y="1642451"/>
            <a:ext cx="370130" cy="287264"/>
            <a:chOff x="5632602" y="2025510"/>
            <a:chExt cx="370130" cy="287264"/>
          </a:xfrm>
        </p:grpSpPr>
        <p:sp>
          <p:nvSpPr>
            <p:cNvPr id="1178" name="Google Shape;16054;p85"/>
            <p:cNvSpPr/>
            <p:nvPr/>
          </p:nvSpPr>
          <p:spPr>
            <a:xfrm>
              <a:off x="5695046" y="2050493"/>
              <a:ext cx="296701" cy="191501"/>
            </a:xfrm>
            <a:custGeom>
              <a:avLst/>
              <a:gdLst/>
              <a:ahLst/>
              <a:cxnLst/>
              <a:rect l="l" t="t" r="r" b="b"/>
              <a:pathLst>
                <a:path w="11318" h="7305" extrusionOk="0">
                  <a:moveTo>
                    <a:pt x="0" y="0"/>
                  </a:moveTo>
                  <a:lnTo>
                    <a:pt x="0" y="4649"/>
                  </a:lnTo>
                  <a:lnTo>
                    <a:pt x="780" y="4649"/>
                  </a:lnTo>
                  <a:lnTo>
                    <a:pt x="780" y="5168"/>
                  </a:lnTo>
                  <a:lnTo>
                    <a:pt x="996" y="5240"/>
                  </a:lnTo>
                  <a:cubicBezTo>
                    <a:pt x="1126" y="5284"/>
                    <a:pt x="1242" y="5327"/>
                    <a:pt x="1357" y="5399"/>
                  </a:cubicBezTo>
                  <a:lnTo>
                    <a:pt x="1559" y="5500"/>
                  </a:lnTo>
                  <a:lnTo>
                    <a:pt x="1920" y="5139"/>
                  </a:lnTo>
                  <a:lnTo>
                    <a:pt x="2498" y="5717"/>
                  </a:lnTo>
                  <a:lnTo>
                    <a:pt x="2137" y="6078"/>
                  </a:lnTo>
                  <a:lnTo>
                    <a:pt x="2238" y="6280"/>
                  </a:lnTo>
                  <a:cubicBezTo>
                    <a:pt x="2310" y="6395"/>
                    <a:pt x="2353" y="6511"/>
                    <a:pt x="2397" y="6641"/>
                  </a:cubicBezTo>
                  <a:lnTo>
                    <a:pt x="2454" y="6857"/>
                  </a:lnTo>
                  <a:lnTo>
                    <a:pt x="2974" y="6857"/>
                  </a:lnTo>
                  <a:lnTo>
                    <a:pt x="2974" y="7305"/>
                  </a:lnTo>
                  <a:lnTo>
                    <a:pt x="11318" y="7305"/>
                  </a:lnTo>
                  <a:lnTo>
                    <a:pt x="11318" y="0"/>
                  </a:lnTo>
                  <a:close/>
                </a:path>
              </a:pathLst>
            </a:custGeom>
            <a:solidFill>
              <a:srgbClr val="F2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" name="Google Shape;16055;p85"/>
            <p:cNvSpPr/>
            <p:nvPr/>
          </p:nvSpPr>
          <p:spPr>
            <a:xfrm>
              <a:off x="5735522" y="2241967"/>
              <a:ext cx="50359" cy="23882"/>
            </a:xfrm>
            <a:custGeom>
              <a:avLst/>
              <a:gdLst/>
              <a:ahLst/>
              <a:cxnLst/>
              <a:rect l="l" t="t" r="r" b="b"/>
              <a:pathLst>
                <a:path w="1921" h="911" extrusionOk="0">
                  <a:moveTo>
                    <a:pt x="1098" y="1"/>
                  </a:moveTo>
                  <a:lnTo>
                    <a:pt x="1098" y="30"/>
                  </a:lnTo>
                  <a:lnTo>
                    <a:pt x="434" y="30"/>
                  </a:lnTo>
                  <a:lnTo>
                    <a:pt x="434" y="44"/>
                  </a:lnTo>
                  <a:cubicBezTo>
                    <a:pt x="405" y="376"/>
                    <a:pt x="261" y="679"/>
                    <a:pt x="1" y="910"/>
                  </a:cubicBezTo>
                  <a:lnTo>
                    <a:pt x="1228" y="910"/>
                  </a:lnTo>
                  <a:cubicBezTo>
                    <a:pt x="1271" y="780"/>
                    <a:pt x="1329" y="650"/>
                    <a:pt x="1358" y="520"/>
                  </a:cubicBezTo>
                  <a:lnTo>
                    <a:pt x="1921" y="520"/>
                  </a:lnTo>
                  <a:lnTo>
                    <a:pt x="1921" y="1"/>
                  </a:lnTo>
                  <a:close/>
                </a:path>
              </a:pathLst>
            </a:custGeom>
            <a:solidFill>
              <a:srgbClr val="B8C6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" name="Google Shape;16056;p85"/>
            <p:cNvSpPr/>
            <p:nvPr/>
          </p:nvSpPr>
          <p:spPr>
            <a:xfrm>
              <a:off x="5746899" y="2179156"/>
              <a:ext cx="38982" cy="62470"/>
            </a:xfrm>
            <a:custGeom>
              <a:avLst/>
              <a:gdLst/>
              <a:ahLst/>
              <a:cxnLst/>
              <a:rect l="l" t="t" r="r" b="b"/>
              <a:pathLst>
                <a:path w="1487" h="2383" extrusionOk="0">
                  <a:moveTo>
                    <a:pt x="274" y="0"/>
                  </a:moveTo>
                  <a:lnTo>
                    <a:pt x="0" y="275"/>
                  </a:lnTo>
                  <a:lnTo>
                    <a:pt x="534" y="809"/>
                  </a:lnTo>
                  <a:lnTo>
                    <a:pt x="173" y="1170"/>
                  </a:lnTo>
                  <a:lnTo>
                    <a:pt x="274" y="1357"/>
                  </a:lnTo>
                  <a:cubicBezTo>
                    <a:pt x="332" y="1473"/>
                    <a:pt x="390" y="1603"/>
                    <a:pt x="419" y="1718"/>
                  </a:cubicBezTo>
                  <a:lnTo>
                    <a:pt x="491" y="1935"/>
                  </a:lnTo>
                  <a:lnTo>
                    <a:pt x="1010" y="1935"/>
                  </a:lnTo>
                  <a:lnTo>
                    <a:pt x="1010" y="2382"/>
                  </a:lnTo>
                  <a:lnTo>
                    <a:pt x="1487" y="2382"/>
                  </a:lnTo>
                  <a:lnTo>
                    <a:pt x="1487" y="1790"/>
                  </a:lnTo>
                  <a:lnTo>
                    <a:pt x="924" y="1790"/>
                  </a:lnTo>
                  <a:cubicBezTo>
                    <a:pt x="881" y="1574"/>
                    <a:pt x="794" y="1386"/>
                    <a:pt x="678" y="1199"/>
                  </a:cubicBezTo>
                  <a:lnTo>
                    <a:pt x="1083" y="809"/>
                  </a:lnTo>
                  <a:lnTo>
                    <a:pt x="274" y="0"/>
                  </a:lnTo>
                  <a:close/>
                </a:path>
              </a:pathLst>
            </a:custGeom>
            <a:solidFill>
              <a:srgbClr val="B3C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" name="Google Shape;16057;p85"/>
            <p:cNvSpPr/>
            <p:nvPr/>
          </p:nvSpPr>
          <p:spPr>
            <a:xfrm>
              <a:off x="5698821" y="2168565"/>
              <a:ext cx="42783" cy="26136"/>
            </a:xfrm>
            <a:custGeom>
              <a:avLst/>
              <a:gdLst/>
              <a:ahLst/>
              <a:cxnLst/>
              <a:rect l="l" t="t" r="r" b="b"/>
              <a:pathLst>
                <a:path w="1632" h="997" extrusionOk="0">
                  <a:moveTo>
                    <a:pt x="1" y="0"/>
                  </a:moveTo>
                  <a:lnTo>
                    <a:pt x="1" y="159"/>
                  </a:lnTo>
                  <a:lnTo>
                    <a:pt x="636" y="159"/>
                  </a:lnTo>
                  <a:lnTo>
                    <a:pt x="636" y="679"/>
                  </a:lnTo>
                  <a:lnTo>
                    <a:pt x="852" y="736"/>
                  </a:lnTo>
                  <a:cubicBezTo>
                    <a:pt x="982" y="780"/>
                    <a:pt x="1098" y="823"/>
                    <a:pt x="1213" y="895"/>
                  </a:cubicBezTo>
                  <a:lnTo>
                    <a:pt x="1415" y="996"/>
                  </a:lnTo>
                  <a:lnTo>
                    <a:pt x="1632" y="765"/>
                  </a:lnTo>
                  <a:cubicBezTo>
                    <a:pt x="1473" y="679"/>
                    <a:pt x="1300" y="607"/>
                    <a:pt x="1127" y="563"/>
                  </a:cubicBezTo>
                  <a:lnTo>
                    <a:pt x="1127" y="0"/>
                  </a:lnTo>
                  <a:close/>
                </a:path>
              </a:pathLst>
            </a:custGeom>
            <a:solidFill>
              <a:srgbClr val="B3C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" name="Google Shape;16058;p85"/>
            <p:cNvSpPr/>
            <p:nvPr/>
          </p:nvSpPr>
          <p:spPr>
            <a:xfrm>
              <a:off x="5695046" y="2050493"/>
              <a:ext cx="9857" cy="118099"/>
            </a:xfrm>
            <a:custGeom>
              <a:avLst/>
              <a:gdLst/>
              <a:ahLst/>
              <a:cxnLst/>
              <a:rect l="l" t="t" r="r" b="b"/>
              <a:pathLst>
                <a:path w="376" h="4505" extrusionOk="0">
                  <a:moveTo>
                    <a:pt x="0" y="0"/>
                  </a:moveTo>
                  <a:lnTo>
                    <a:pt x="0" y="4504"/>
                  </a:lnTo>
                  <a:lnTo>
                    <a:pt x="376" y="4504"/>
                  </a:lnTo>
                  <a:lnTo>
                    <a:pt x="376" y="0"/>
                  </a:lnTo>
                  <a:close/>
                </a:path>
              </a:pathLst>
            </a:custGeom>
            <a:solidFill>
              <a:srgbClr val="B3C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" name="Google Shape;16059;p85"/>
            <p:cNvSpPr/>
            <p:nvPr/>
          </p:nvSpPr>
          <p:spPr>
            <a:xfrm>
              <a:off x="5695046" y="2049732"/>
              <a:ext cx="296701" cy="9857"/>
            </a:xfrm>
            <a:custGeom>
              <a:avLst/>
              <a:gdLst/>
              <a:ahLst/>
              <a:cxnLst/>
              <a:rect l="l" t="t" r="r" b="b"/>
              <a:pathLst>
                <a:path w="11318" h="376" extrusionOk="0">
                  <a:moveTo>
                    <a:pt x="0" y="1"/>
                  </a:moveTo>
                  <a:lnTo>
                    <a:pt x="0" y="376"/>
                  </a:lnTo>
                  <a:lnTo>
                    <a:pt x="11318" y="376"/>
                  </a:lnTo>
                  <a:lnTo>
                    <a:pt x="11318" y="1"/>
                  </a:lnTo>
                  <a:close/>
                </a:path>
              </a:pathLst>
            </a:custGeom>
            <a:solidFill>
              <a:srgbClr val="B3C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" name="Google Shape;16060;p85"/>
            <p:cNvSpPr/>
            <p:nvPr/>
          </p:nvSpPr>
          <p:spPr>
            <a:xfrm>
              <a:off x="5725324" y="2240473"/>
              <a:ext cx="277014" cy="26503"/>
            </a:xfrm>
            <a:custGeom>
              <a:avLst/>
              <a:gdLst/>
              <a:ahLst/>
              <a:cxnLst/>
              <a:rect l="l" t="t" r="r" b="b"/>
              <a:pathLst>
                <a:path w="10567" h="1011" extrusionOk="0">
                  <a:moveTo>
                    <a:pt x="1487" y="0"/>
                  </a:moveTo>
                  <a:cubicBezTo>
                    <a:pt x="1458" y="0"/>
                    <a:pt x="1444" y="14"/>
                    <a:pt x="1429" y="43"/>
                  </a:cubicBezTo>
                  <a:lnTo>
                    <a:pt x="477" y="43"/>
                  </a:lnTo>
                  <a:cubicBezTo>
                    <a:pt x="462" y="43"/>
                    <a:pt x="433" y="58"/>
                    <a:pt x="433" y="87"/>
                  </a:cubicBezTo>
                  <a:lnTo>
                    <a:pt x="433" y="159"/>
                  </a:lnTo>
                  <a:lnTo>
                    <a:pt x="433" y="188"/>
                  </a:lnTo>
                  <a:lnTo>
                    <a:pt x="433" y="202"/>
                  </a:lnTo>
                  <a:lnTo>
                    <a:pt x="433" y="217"/>
                  </a:lnTo>
                  <a:cubicBezTo>
                    <a:pt x="404" y="505"/>
                    <a:pt x="260" y="765"/>
                    <a:pt x="29" y="924"/>
                  </a:cubicBezTo>
                  <a:cubicBezTo>
                    <a:pt x="0" y="953"/>
                    <a:pt x="15" y="1010"/>
                    <a:pt x="58" y="1010"/>
                  </a:cubicBezTo>
                  <a:lnTo>
                    <a:pt x="10524" y="1010"/>
                  </a:lnTo>
                  <a:cubicBezTo>
                    <a:pt x="10553" y="1010"/>
                    <a:pt x="10567" y="996"/>
                    <a:pt x="10567" y="967"/>
                  </a:cubicBezTo>
                  <a:lnTo>
                    <a:pt x="10567" y="58"/>
                  </a:lnTo>
                  <a:cubicBezTo>
                    <a:pt x="10567" y="29"/>
                    <a:pt x="10553" y="14"/>
                    <a:pt x="10538" y="0"/>
                  </a:cubicBezTo>
                  <a:close/>
                </a:path>
              </a:pathLst>
            </a:custGeom>
            <a:solidFill>
              <a:srgbClr val="6277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" name="Google Shape;16061;p85"/>
            <p:cNvSpPr/>
            <p:nvPr/>
          </p:nvSpPr>
          <p:spPr>
            <a:xfrm>
              <a:off x="5684062" y="2025510"/>
              <a:ext cx="318670" cy="26136"/>
            </a:xfrm>
            <a:custGeom>
              <a:avLst/>
              <a:gdLst/>
              <a:ahLst/>
              <a:cxnLst/>
              <a:rect l="l" t="t" r="r" b="b"/>
              <a:pathLst>
                <a:path w="12156" h="997" extrusionOk="0">
                  <a:moveTo>
                    <a:pt x="44" y="1"/>
                  </a:moveTo>
                  <a:cubicBezTo>
                    <a:pt x="15" y="1"/>
                    <a:pt x="1" y="15"/>
                    <a:pt x="1" y="44"/>
                  </a:cubicBezTo>
                  <a:lnTo>
                    <a:pt x="1" y="953"/>
                  </a:lnTo>
                  <a:cubicBezTo>
                    <a:pt x="1" y="982"/>
                    <a:pt x="15" y="997"/>
                    <a:pt x="44" y="997"/>
                  </a:cubicBezTo>
                  <a:lnTo>
                    <a:pt x="12112" y="997"/>
                  </a:lnTo>
                  <a:cubicBezTo>
                    <a:pt x="12127" y="997"/>
                    <a:pt x="12155" y="982"/>
                    <a:pt x="12155" y="953"/>
                  </a:cubicBezTo>
                  <a:lnTo>
                    <a:pt x="12155" y="44"/>
                  </a:lnTo>
                  <a:cubicBezTo>
                    <a:pt x="12155" y="15"/>
                    <a:pt x="12127" y="1"/>
                    <a:pt x="12112" y="1"/>
                  </a:cubicBezTo>
                  <a:close/>
                </a:path>
              </a:pathLst>
            </a:custGeom>
            <a:solidFill>
              <a:srgbClr val="6277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" name="Google Shape;16062;p85"/>
            <p:cNvSpPr/>
            <p:nvPr/>
          </p:nvSpPr>
          <p:spPr>
            <a:xfrm>
              <a:off x="5804022" y="2150005"/>
              <a:ext cx="25009" cy="58328"/>
            </a:xfrm>
            <a:custGeom>
              <a:avLst/>
              <a:gdLst/>
              <a:ahLst/>
              <a:cxnLst/>
              <a:rect l="l" t="t" r="r" b="b"/>
              <a:pathLst>
                <a:path w="954" h="2225" extrusionOk="0">
                  <a:moveTo>
                    <a:pt x="1" y="1"/>
                  </a:moveTo>
                  <a:lnTo>
                    <a:pt x="1" y="2224"/>
                  </a:lnTo>
                  <a:lnTo>
                    <a:pt x="953" y="2224"/>
                  </a:lnTo>
                  <a:lnTo>
                    <a:pt x="953" y="1"/>
                  </a:lnTo>
                  <a:close/>
                </a:path>
              </a:pathLst>
            </a:custGeom>
            <a:solidFill>
              <a:srgbClr val="D5DE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" name="Google Shape;16063;p85"/>
            <p:cNvSpPr/>
            <p:nvPr/>
          </p:nvSpPr>
          <p:spPr>
            <a:xfrm>
              <a:off x="5846779" y="2125048"/>
              <a:ext cx="25009" cy="83285"/>
            </a:xfrm>
            <a:custGeom>
              <a:avLst/>
              <a:gdLst/>
              <a:ahLst/>
              <a:cxnLst/>
              <a:rect l="l" t="t" r="r" b="b"/>
              <a:pathLst>
                <a:path w="954" h="3177" extrusionOk="0">
                  <a:moveTo>
                    <a:pt x="1" y="0"/>
                  </a:moveTo>
                  <a:lnTo>
                    <a:pt x="1" y="3176"/>
                  </a:lnTo>
                  <a:lnTo>
                    <a:pt x="954" y="3176"/>
                  </a:lnTo>
                  <a:lnTo>
                    <a:pt x="954" y="0"/>
                  </a:lnTo>
                  <a:close/>
                </a:path>
              </a:pathLst>
            </a:custGeom>
            <a:solidFill>
              <a:srgbClr val="D5DE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" name="Google Shape;16064;p85"/>
            <p:cNvSpPr/>
            <p:nvPr/>
          </p:nvSpPr>
          <p:spPr>
            <a:xfrm>
              <a:off x="5888408" y="2140174"/>
              <a:ext cx="25009" cy="68159"/>
            </a:xfrm>
            <a:custGeom>
              <a:avLst/>
              <a:gdLst/>
              <a:ahLst/>
              <a:cxnLst/>
              <a:rect l="l" t="t" r="r" b="b"/>
              <a:pathLst>
                <a:path w="954" h="2600" extrusionOk="0">
                  <a:moveTo>
                    <a:pt x="1" y="1"/>
                  </a:moveTo>
                  <a:lnTo>
                    <a:pt x="1" y="2599"/>
                  </a:lnTo>
                  <a:lnTo>
                    <a:pt x="954" y="2599"/>
                  </a:lnTo>
                  <a:lnTo>
                    <a:pt x="954" y="1"/>
                  </a:ln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" name="Google Shape;16065;p85"/>
            <p:cNvSpPr/>
            <p:nvPr/>
          </p:nvSpPr>
          <p:spPr>
            <a:xfrm>
              <a:off x="5932318" y="2090995"/>
              <a:ext cx="25009" cy="117338"/>
            </a:xfrm>
            <a:custGeom>
              <a:avLst/>
              <a:gdLst/>
              <a:ahLst/>
              <a:cxnLst/>
              <a:rect l="l" t="t" r="r" b="b"/>
              <a:pathLst>
                <a:path w="954" h="4476" extrusionOk="0">
                  <a:moveTo>
                    <a:pt x="0" y="0"/>
                  </a:moveTo>
                  <a:lnTo>
                    <a:pt x="0" y="4475"/>
                  </a:lnTo>
                  <a:lnTo>
                    <a:pt x="953" y="4475"/>
                  </a:lnTo>
                  <a:lnTo>
                    <a:pt x="953" y="0"/>
                  </a:ln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" name="Google Shape;16066;p85"/>
            <p:cNvSpPr/>
            <p:nvPr/>
          </p:nvSpPr>
          <p:spPr>
            <a:xfrm>
              <a:off x="5719636" y="2082658"/>
              <a:ext cx="47711" cy="11744"/>
            </a:xfrm>
            <a:custGeom>
              <a:avLst/>
              <a:gdLst/>
              <a:ahLst/>
              <a:cxnLst/>
              <a:rect l="l" t="t" r="r" b="b"/>
              <a:pathLst>
                <a:path w="1820" h="448" extrusionOk="0">
                  <a:moveTo>
                    <a:pt x="304" y="0"/>
                  </a:moveTo>
                  <a:cubicBezTo>
                    <a:pt x="1" y="0"/>
                    <a:pt x="1" y="448"/>
                    <a:pt x="304" y="448"/>
                  </a:cubicBezTo>
                  <a:lnTo>
                    <a:pt x="1516" y="448"/>
                  </a:lnTo>
                  <a:cubicBezTo>
                    <a:pt x="1820" y="448"/>
                    <a:pt x="1820" y="0"/>
                    <a:pt x="151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" name="Google Shape;16067;p85"/>
            <p:cNvSpPr/>
            <p:nvPr/>
          </p:nvSpPr>
          <p:spPr>
            <a:xfrm>
              <a:off x="5719636" y="2102346"/>
              <a:ext cx="65118" cy="12138"/>
            </a:xfrm>
            <a:custGeom>
              <a:avLst/>
              <a:gdLst/>
              <a:ahLst/>
              <a:cxnLst/>
              <a:rect l="l" t="t" r="r" b="b"/>
              <a:pathLst>
                <a:path w="2484" h="463" extrusionOk="0">
                  <a:moveTo>
                    <a:pt x="304" y="0"/>
                  </a:moveTo>
                  <a:cubicBezTo>
                    <a:pt x="1" y="0"/>
                    <a:pt x="1" y="462"/>
                    <a:pt x="304" y="462"/>
                  </a:cubicBezTo>
                  <a:lnTo>
                    <a:pt x="2180" y="462"/>
                  </a:lnTo>
                  <a:cubicBezTo>
                    <a:pt x="2484" y="462"/>
                    <a:pt x="2484" y="0"/>
                    <a:pt x="218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" name="Google Shape;16068;p85"/>
            <p:cNvSpPr/>
            <p:nvPr/>
          </p:nvSpPr>
          <p:spPr>
            <a:xfrm>
              <a:off x="5719636" y="2122374"/>
              <a:ext cx="65118" cy="11771"/>
            </a:xfrm>
            <a:custGeom>
              <a:avLst/>
              <a:gdLst/>
              <a:ahLst/>
              <a:cxnLst/>
              <a:rect l="l" t="t" r="r" b="b"/>
              <a:pathLst>
                <a:path w="2484" h="449" extrusionOk="0">
                  <a:moveTo>
                    <a:pt x="2194" y="1"/>
                  </a:moveTo>
                  <a:cubicBezTo>
                    <a:pt x="2190" y="1"/>
                    <a:pt x="2185" y="1"/>
                    <a:pt x="2180" y="1"/>
                  </a:cubicBezTo>
                  <a:lnTo>
                    <a:pt x="304" y="1"/>
                  </a:lnTo>
                  <a:cubicBezTo>
                    <a:pt x="1" y="1"/>
                    <a:pt x="1" y="449"/>
                    <a:pt x="304" y="449"/>
                  </a:cubicBezTo>
                  <a:lnTo>
                    <a:pt x="2180" y="449"/>
                  </a:lnTo>
                  <a:cubicBezTo>
                    <a:pt x="2479" y="449"/>
                    <a:pt x="2483" y="1"/>
                    <a:pt x="219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" name="Google Shape;16069;p85"/>
            <p:cNvSpPr/>
            <p:nvPr/>
          </p:nvSpPr>
          <p:spPr>
            <a:xfrm>
              <a:off x="5719636" y="2142062"/>
              <a:ext cx="65118" cy="12138"/>
            </a:xfrm>
            <a:custGeom>
              <a:avLst/>
              <a:gdLst/>
              <a:ahLst/>
              <a:cxnLst/>
              <a:rect l="l" t="t" r="r" b="b"/>
              <a:pathLst>
                <a:path w="2484" h="463" extrusionOk="0">
                  <a:moveTo>
                    <a:pt x="304" y="1"/>
                  </a:moveTo>
                  <a:cubicBezTo>
                    <a:pt x="1" y="1"/>
                    <a:pt x="1" y="463"/>
                    <a:pt x="304" y="463"/>
                  </a:cubicBezTo>
                  <a:lnTo>
                    <a:pt x="2180" y="463"/>
                  </a:lnTo>
                  <a:cubicBezTo>
                    <a:pt x="2484" y="448"/>
                    <a:pt x="2484" y="1"/>
                    <a:pt x="218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" name="Google Shape;16070;p85"/>
            <p:cNvSpPr/>
            <p:nvPr/>
          </p:nvSpPr>
          <p:spPr>
            <a:xfrm>
              <a:off x="5632602" y="2168172"/>
              <a:ext cx="144576" cy="144602"/>
            </a:xfrm>
            <a:custGeom>
              <a:avLst/>
              <a:gdLst/>
              <a:ahLst/>
              <a:cxnLst/>
              <a:rect l="l" t="t" r="r" b="b"/>
              <a:pathLst>
                <a:path w="5515" h="5516" extrusionOk="0">
                  <a:moveTo>
                    <a:pt x="3133" y="1748"/>
                  </a:moveTo>
                  <a:lnTo>
                    <a:pt x="3162" y="1762"/>
                  </a:lnTo>
                  <a:lnTo>
                    <a:pt x="3191" y="1776"/>
                  </a:lnTo>
                  <a:lnTo>
                    <a:pt x="3220" y="1776"/>
                  </a:lnTo>
                  <a:lnTo>
                    <a:pt x="3248" y="1791"/>
                  </a:lnTo>
                  <a:lnTo>
                    <a:pt x="3263" y="1805"/>
                  </a:lnTo>
                  <a:lnTo>
                    <a:pt x="3292" y="1820"/>
                  </a:lnTo>
                  <a:lnTo>
                    <a:pt x="3321" y="1834"/>
                  </a:lnTo>
                  <a:lnTo>
                    <a:pt x="3335" y="1849"/>
                  </a:lnTo>
                  <a:lnTo>
                    <a:pt x="3364" y="1863"/>
                  </a:lnTo>
                  <a:lnTo>
                    <a:pt x="3378" y="1863"/>
                  </a:lnTo>
                  <a:lnTo>
                    <a:pt x="3407" y="1877"/>
                  </a:lnTo>
                  <a:lnTo>
                    <a:pt x="3422" y="1892"/>
                  </a:lnTo>
                  <a:lnTo>
                    <a:pt x="3451" y="1906"/>
                  </a:lnTo>
                  <a:lnTo>
                    <a:pt x="3465" y="1921"/>
                  </a:lnTo>
                  <a:lnTo>
                    <a:pt x="3479" y="1935"/>
                  </a:lnTo>
                  <a:lnTo>
                    <a:pt x="3494" y="1950"/>
                  </a:lnTo>
                  <a:lnTo>
                    <a:pt x="3523" y="1979"/>
                  </a:lnTo>
                  <a:lnTo>
                    <a:pt x="3552" y="1993"/>
                  </a:lnTo>
                  <a:lnTo>
                    <a:pt x="3580" y="2022"/>
                  </a:lnTo>
                  <a:lnTo>
                    <a:pt x="3580" y="2036"/>
                  </a:lnTo>
                  <a:lnTo>
                    <a:pt x="3609" y="2051"/>
                  </a:lnTo>
                  <a:lnTo>
                    <a:pt x="3609" y="2065"/>
                  </a:lnTo>
                  <a:lnTo>
                    <a:pt x="3638" y="2080"/>
                  </a:lnTo>
                  <a:lnTo>
                    <a:pt x="3638" y="2094"/>
                  </a:lnTo>
                  <a:lnTo>
                    <a:pt x="3653" y="2123"/>
                  </a:lnTo>
                  <a:lnTo>
                    <a:pt x="3667" y="2137"/>
                  </a:lnTo>
                  <a:lnTo>
                    <a:pt x="3696" y="2152"/>
                  </a:lnTo>
                  <a:lnTo>
                    <a:pt x="3710" y="2181"/>
                  </a:lnTo>
                  <a:lnTo>
                    <a:pt x="3725" y="2195"/>
                  </a:lnTo>
                  <a:lnTo>
                    <a:pt x="3739" y="2224"/>
                  </a:lnTo>
                  <a:lnTo>
                    <a:pt x="3754" y="2253"/>
                  </a:lnTo>
                  <a:lnTo>
                    <a:pt x="3768" y="2267"/>
                  </a:lnTo>
                  <a:lnTo>
                    <a:pt x="3768" y="2296"/>
                  </a:lnTo>
                  <a:lnTo>
                    <a:pt x="3783" y="2325"/>
                  </a:lnTo>
                  <a:lnTo>
                    <a:pt x="3797" y="2339"/>
                  </a:lnTo>
                  <a:lnTo>
                    <a:pt x="3811" y="2368"/>
                  </a:lnTo>
                  <a:lnTo>
                    <a:pt x="3811" y="2397"/>
                  </a:lnTo>
                  <a:lnTo>
                    <a:pt x="3826" y="2412"/>
                  </a:lnTo>
                  <a:lnTo>
                    <a:pt x="3826" y="2440"/>
                  </a:lnTo>
                  <a:lnTo>
                    <a:pt x="3826" y="2469"/>
                  </a:lnTo>
                  <a:lnTo>
                    <a:pt x="3826" y="2498"/>
                  </a:lnTo>
                  <a:lnTo>
                    <a:pt x="3826" y="2513"/>
                  </a:lnTo>
                  <a:lnTo>
                    <a:pt x="3826" y="2541"/>
                  </a:lnTo>
                  <a:lnTo>
                    <a:pt x="3826" y="2556"/>
                  </a:lnTo>
                  <a:lnTo>
                    <a:pt x="3826" y="2570"/>
                  </a:lnTo>
                  <a:lnTo>
                    <a:pt x="3826" y="2599"/>
                  </a:lnTo>
                  <a:lnTo>
                    <a:pt x="3826" y="2628"/>
                  </a:lnTo>
                  <a:lnTo>
                    <a:pt x="3826" y="2671"/>
                  </a:lnTo>
                  <a:lnTo>
                    <a:pt x="3826" y="2700"/>
                  </a:lnTo>
                  <a:cubicBezTo>
                    <a:pt x="3898" y="2715"/>
                    <a:pt x="3898" y="2744"/>
                    <a:pt x="3898" y="2758"/>
                  </a:cubicBezTo>
                  <a:lnTo>
                    <a:pt x="3898" y="2830"/>
                  </a:lnTo>
                  <a:lnTo>
                    <a:pt x="3898" y="2859"/>
                  </a:lnTo>
                  <a:lnTo>
                    <a:pt x="3898" y="2902"/>
                  </a:lnTo>
                  <a:lnTo>
                    <a:pt x="3898" y="2917"/>
                  </a:lnTo>
                  <a:lnTo>
                    <a:pt x="3898" y="2975"/>
                  </a:lnTo>
                  <a:lnTo>
                    <a:pt x="3898" y="2989"/>
                  </a:lnTo>
                  <a:cubicBezTo>
                    <a:pt x="3898" y="3018"/>
                    <a:pt x="3898" y="3032"/>
                    <a:pt x="3884" y="3061"/>
                  </a:cubicBezTo>
                  <a:lnTo>
                    <a:pt x="3869" y="3119"/>
                  </a:lnTo>
                  <a:lnTo>
                    <a:pt x="3869" y="3133"/>
                  </a:lnTo>
                  <a:lnTo>
                    <a:pt x="3855" y="3191"/>
                  </a:lnTo>
                  <a:lnTo>
                    <a:pt x="3855" y="3206"/>
                  </a:lnTo>
                  <a:cubicBezTo>
                    <a:pt x="3826" y="3234"/>
                    <a:pt x="3811" y="3278"/>
                    <a:pt x="3797" y="3321"/>
                  </a:cubicBezTo>
                  <a:lnTo>
                    <a:pt x="3754" y="3379"/>
                  </a:lnTo>
                  <a:cubicBezTo>
                    <a:pt x="3725" y="3436"/>
                    <a:pt x="3682" y="3494"/>
                    <a:pt x="3638" y="3538"/>
                  </a:cubicBezTo>
                  <a:cubicBezTo>
                    <a:pt x="3580" y="3595"/>
                    <a:pt x="3537" y="3639"/>
                    <a:pt x="3479" y="3682"/>
                  </a:cubicBezTo>
                  <a:lnTo>
                    <a:pt x="3451" y="3696"/>
                  </a:lnTo>
                  <a:lnTo>
                    <a:pt x="3422" y="3725"/>
                  </a:lnTo>
                  <a:lnTo>
                    <a:pt x="3407" y="3725"/>
                  </a:lnTo>
                  <a:lnTo>
                    <a:pt x="3378" y="3740"/>
                  </a:lnTo>
                  <a:lnTo>
                    <a:pt x="3364" y="3740"/>
                  </a:lnTo>
                  <a:lnTo>
                    <a:pt x="3350" y="3754"/>
                  </a:lnTo>
                  <a:lnTo>
                    <a:pt x="3292" y="3783"/>
                  </a:lnTo>
                  <a:lnTo>
                    <a:pt x="3263" y="3797"/>
                  </a:lnTo>
                  <a:lnTo>
                    <a:pt x="3234" y="3797"/>
                  </a:lnTo>
                  <a:lnTo>
                    <a:pt x="3191" y="3826"/>
                  </a:lnTo>
                  <a:lnTo>
                    <a:pt x="3075" y="3826"/>
                  </a:lnTo>
                  <a:lnTo>
                    <a:pt x="3003" y="3841"/>
                  </a:lnTo>
                  <a:lnTo>
                    <a:pt x="2657" y="3841"/>
                  </a:lnTo>
                  <a:lnTo>
                    <a:pt x="2599" y="3826"/>
                  </a:lnTo>
                  <a:lnTo>
                    <a:pt x="2527" y="3826"/>
                  </a:lnTo>
                  <a:lnTo>
                    <a:pt x="2498" y="3812"/>
                  </a:lnTo>
                  <a:lnTo>
                    <a:pt x="2455" y="3797"/>
                  </a:lnTo>
                  <a:lnTo>
                    <a:pt x="2411" y="3783"/>
                  </a:lnTo>
                  <a:lnTo>
                    <a:pt x="2382" y="3768"/>
                  </a:lnTo>
                  <a:lnTo>
                    <a:pt x="2325" y="3740"/>
                  </a:lnTo>
                  <a:lnTo>
                    <a:pt x="2310" y="3740"/>
                  </a:lnTo>
                  <a:lnTo>
                    <a:pt x="2267" y="3711"/>
                  </a:lnTo>
                  <a:cubicBezTo>
                    <a:pt x="1978" y="3538"/>
                    <a:pt x="1790" y="3234"/>
                    <a:pt x="1747" y="2902"/>
                  </a:cubicBezTo>
                  <a:lnTo>
                    <a:pt x="1747" y="2888"/>
                  </a:lnTo>
                  <a:lnTo>
                    <a:pt x="1747" y="2845"/>
                  </a:lnTo>
                  <a:lnTo>
                    <a:pt x="1747" y="2772"/>
                  </a:lnTo>
                  <a:lnTo>
                    <a:pt x="1747" y="2686"/>
                  </a:lnTo>
                  <a:lnTo>
                    <a:pt x="1747" y="2657"/>
                  </a:lnTo>
                  <a:lnTo>
                    <a:pt x="1747" y="2614"/>
                  </a:lnTo>
                  <a:lnTo>
                    <a:pt x="1747" y="2585"/>
                  </a:lnTo>
                  <a:lnTo>
                    <a:pt x="1747" y="2556"/>
                  </a:lnTo>
                  <a:lnTo>
                    <a:pt x="1747" y="2541"/>
                  </a:lnTo>
                  <a:lnTo>
                    <a:pt x="1747" y="2513"/>
                  </a:lnTo>
                  <a:lnTo>
                    <a:pt x="1747" y="2484"/>
                  </a:lnTo>
                  <a:lnTo>
                    <a:pt x="1747" y="2469"/>
                  </a:lnTo>
                  <a:lnTo>
                    <a:pt x="1747" y="2440"/>
                  </a:lnTo>
                  <a:lnTo>
                    <a:pt x="1747" y="2412"/>
                  </a:lnTo>
                  <a:lnTo>
                    <a:pt x="1762" y="2397"/>
                  </a:lnTo>
                  <a:lnTo>
                    <a:pt x="1776" y="2368"/>
                  </a:lnTo>
                  <a:lnTo>
                    <a:pt x="1776" y="2339"/>
                  </a:lnTo>
                  <a:lnTo>
                    <a:pt x="1790" y="2325"/>
                  </a:lnTo>
                  <a:lnTo>
                    <a:pt x="1805" y="2296"/>
                  </a:lnTo>
                  <a:lnTo>
                    <a:pt x="1819" y="2267"/>
                  </a:lnTo>
                  <a:lnTo>
                    <a:pt x="1834" y="2253"/>
                  </a:lnTo>
                  <a:lnTo>
                    <a:pt x="1848" y="2224"/>
                  </a:lnTo>
                  <a:lnTo>
                    <a:pt x="1863" y="2195"/>
                  </a:lnTo>
                  <a:lnTo>
                    <a:pt x="1877" y="2181"/>
                  </a:lnTo>
                  <a:lnTo>
                    <a:pt x="1892" y="2152"/>
                  </a:lnTo>
                  <a:lnTo>
                    <a:pt x="1906" y="2137"/>
                  </a:lnTo>
                  <a:lnTo>
                    <a:pt x="1920" y="2108"/>
                  </a:lnTo>
                  <a:lnTo>
                    <a:pt x="1935" y="2094"/>
                  </a:lnTo>
                  <a:lnTo>
                    <a:pt x="1949" y="2080"/>
                  </a:lnTo>
                  <a:lnTo>
                    <a:pt x="1964" y="2051"/>
                  </a:lnTo>
                  <a:lnTo>
                    <a:pt x="1978" y="2036"/>
                  </a:lnTo>
                  <a:lnTo>
                    <a:pt x="1993" y="2022"/>
                  </a:lnTo>
                  <a:lnTo>
                    <a:pt x="2007" y="2007"/>
                  </a:lnTo>
                  <a:lnTo>
                    <a:pt x="2050" y="1979"/>
                  </a:lnTo>
                  <a:lnTo>
                    <a:pt x="2079" y="1935"/>
                  </a:lnTo>
                  <a:lnTo>
                    <a:pt x="2094" y="1935"/>
                  </a:lnTo>
                  <a:lnTo>
                    <a:pt x="2123" y="1906"/>
                  </a:lnTo>
                  <a:lnTo>
                    <a:pt x="2137" y="1892"/>
                  </a:lnTo>
                  <a:lnTo>
                    <a:pt x="2166" y="1877"/>
                  </a:lnTo>
                  <a:lnTo>
                    <a:pt x="2180" y="1863"/>
                  </a:lnTo>
                  <a:lnTo>
                    <a:pt x="2209" y="1849"/>
                  </a:lnTo>
                  <a:lnTo>
                    <a:pt x="2224" y="1849"/>
                  </a:lnTo>
                  <a:lnTo>
                    <a:pt x="2252" y="1834"/>
                  </a:lnTo>
                  <a:lnTo>
                    <a:pt x="2267" y="1820"/>
                  </a:lnTo>
                  <a:lnTo>
                    <a:pt x="2296" y="1805"/>
                  </a:lnTo>
                  <a:lnTo>
                    <a:pt x="2310" y="1791"/>
                  </a:lnTo>
                  <a:lnTo>
                    <a:pt x="2339" y="1776"/>
                  </a:lnTo>
                  <a:lnTo>
                    <a:pt x="2368" y="1776"/>
                  </a:lnTo>
                  <a:lnTo>
                    <a:pt x="2397" y="1762"/>
                  </a:lnTo>
                  <a:lnTo>
                    <a:pt x="2411" y="1762"/>
                  </a:lnTo>
                  <a:lnTo>
                    <a:pt x="2440" y="1748"/>
                  </a:lnTo>
                  <a:close/>
                  <a:moveTo>
                    <a:pt x="2209" y="1"/>
                  </a:moveTo>
                  <a:cubicBezTo>
                    <a:pt x="2166" y="1"/>
                    <a:pt x="2137" y="44"/>
                    <a:pt x="2137" y="87"/>
                  </a:cubicBezTo>
                  <a:lnTo>
                    <a:pt x="2137" y="578"/>
                  </a:lnTo>
                  <a:cubicBezTo>
                    <a:pt x="1964" y="622"/>
                    <a:pt x="1805" y="679"/>
                    <a:pt x="1646" y="766"/>
                  </a:cubicBezTo>
                  <a:lnTo>
                    <a:pt x="1300" y="434"/>
                  </a:lnTo>
                  <a:cubicBezTo>
                    <a:pt x="1285" y="419"/>
                    <a:pt x="1267" y="412"/>
                    <a:pt x="1247" y="412"/>
                  </a:cubicBezTo>
                  <a:cubicBezTo>
                    <a:pt x="1228" y="412"/>
                    <a:pt x="1206" y="419"/>
                    <a:pt x="1184" y="434"/>
                  </a:cubicBezTo>
                  <a:lnTo>
                    <a:pt x="419" y="1199"/>
                  </a:lnTo>
                  <a:cubicBezTo>
                    <a:pt x="390" y="1228"/>
                    <a:pt x="390" y="1286"/>
                    <a:pt x="419" y="1314"/>
                  </a:cubicBezTo>
                  <a:lnTo>
                    <a:pt x="766" y="1661"/>
                  </a:lnTo>
                  <a:cubicBezTo>
                    <a:pt x="679" y="1805"/>
                    <a:pt x="607" y="1964"/>
                    <a:pt x="563" y="2137"/>
                  </a:cubicBezTo>
                  <a:lnTo>
                    <a:pt x="73" y="2137"/>
                  </a:lnTo>
                  <a:cubicBezTo>
                    <a:pt x="29" y="2137"/>
                    <a:pt x="0" y="2181"/>
                    <a:pt x="0" y="2224"/>
                  </a:cubicBezTo>
                  <a:lnTo>
                    <a:pt x="0" y="3307"/>
                  </a:lnTo>
                  <a:cubicBezTo>
                    <a:pt x="0" y="3350"/>
                    <a:pt x="29" y="3393"/>
                    <a:pt x="73" y="3393"/>
                  </a:cubicBezTo>
                  <a:lnTo>
                    <a:pt x="563" y="3393"/>
                  </a:lnTo>
                  <a:cubicBezTo>
                    <a:pt x="607" y="3552"/>
                    <a:pt x="679" y="3725"/>
                    <a:pt x="766" y="3870"/>
                  </a:cubicBezTo>
                  <a:lnTo>
                    <a:pt x="419" y="4216"/>
                  </a:lnTo>
                  <a:cubicBezTo>
                    <a:pt x="390" y="4245"/>
                    <a:pt x="390" y="4303"/>
                    <a:pt x="419" y="4331"/>
                  </a:cubicBezTo>
                  <a:lnTo>
                    <a:pt x="1184" y="5097"/>
                  </a:lnTo>
                  <a:cubicBezTo>
                    <a:pt x="1206" y="5111"/>
                    <a:pt x="1228" y="5118"/>
                    <a:pt x="1247" y="5118"/>
                  </a:cubicBezTo>
                  <a:cubicBezTo>
                    <a:pt x="1267" y="5118"/>
                    <a:pt x="1285" y="5111"/>
                    <a:pt x="1300" y="5097"/>
                  </a:cubicBezTo>
                  <a:lnTo>
                    <a:pt x="1646" y="4750"/>
                  </a:lnTo>
                  <a:cubicBezTo>
                    <a:pt x="1805" y="4837"/>
                    <a:pt x="1964" y="4909"/>
                    <a:pt x="2123" y="4952"/>
                  </a:cubicBezTo>
                  <a:lnTo>
                    <a:pt x="2123" y="5443"/>
                  </a:lnTo>
                  <a:cubicBezTo>
                    <a:pt x="2123" y="5486"/>
                    <a:pt x="2166" y="5515"/>
                    <a:pt x="2209" y="5515"/>
                  </a:cubicBezTo>
                  <a:lnTo>
                    <a:pt x="3292" y="5515"/>
                  </a:lnTo>
                  <a:cubicBezTo>
                    <a:pt x="3335" y="5515"/>
                    <a:pt x="3378" y="5486"/>
                    <a:pt x="3378" y="5443"/>
                  </a:cubicBezTo>
                  <a:lnTo>
                    <a:pt x="3378" y="4952"/>
                  </a:lnTo>
                  <a:cubicBezTo>
                    <a:pt x="3552" y="4909"/>
                    <a:pt x="3710" y="4837"/>
                    <a:pt x="3855" y="4750"/>
                  </a:cubicBezTo>
                  <a:lnTo>
                    <a:pt x="4201" y="5097"/>
                  </a:lnTo>
                  <a:cubicBezTo>
                    <a:pt x="4216" y="5111"/>
                    <a:pt x="4237" y="5118"/>
                    <a:pt x="4259" y="5118"/>
                  </a:cubicBezTo>
                  <a:cubicBezTo>
                    <a:pt x="4281" y="5118"/>
                    <a:pt x="4302" y="5111"/>
                    <a:pt x="4317" y="5097"/>
                  </a:cubicBezTo>
                  <a:lnTo>
                    <a:pt x="5082" y="4331"/>
                  </a:lnTo>
                  <a:cubicBezTo>
                    <a:pt x="5125" y="4303"/>
                    <a:pt x="5125" y="4245"/>
                    <a:pt x="5082" y="4216"/>
                  </a:cubicBezTo>
                  <a:lnTo>
                    <a:pt x="4750" y="3870"/>
                  </a:lnTo>
                  <a:cubicBezTo>
                    <a:pt x="4836" y="3725"/>
                    <a:pt x="4894" y="3552"/>
                    <a:pt x="4952" y="3393"/>
                  </a:cubicBezTo>
                  <a:lnTo>
                    <a:pt x="5428" y="3393"/>
                  </a:lnTo>
                  <a:cubicBezTo>
                    <a:pt x="5472" y="3393"/>
                    <a:pt x="5515" y="3350"/>
                    <a:pt x="5515" y="3307"/>
                  </a:cubicBezTo>
                  <a:lnTo>
                    <a:pt x="5515" y="2224"/>
                  </a:lnTo>
                  <a:cubicBezTo>
                    <a:pt x="5515" y="2181"/>
                    <a:pt x="5472" y="2137"/>
                    <a:pt x="5428" y="2137"/>
                  </a:cubicBezTo>
                  <a:lnTo>
                    <a:pt x="4952" y="2137"/>
                  </a:lnTo>
                  <a:cubicBezTo>
                    <a:pt x="4894" y="1964"/>
                    <a:pt x="4836" y="1805"/>
                    <a:pt x="4750" y="1661"/>
                  </a:cubicBezTo>
                  <a:lnTo>
                    <a:pt x="5096" y="1314"/>
                  </a:lnTo>
                  <a:cubicBezTo>
                    <a:pt x="5125" y="1286"/>
                    <a:pt x="5125" y="1228"/>
                    <a:pt x="5096" y="1199"/>
                  </a:cubicBezTo>
                  <a:lnTo>
                    <a:pt x="4317" y="434"/>
                  </a:lnTo>
                  <a:cubicBezTo>
                    <a:pt x="4302" y="412"/>
                    <a:pt x="4281" y="401"/>
                    <a:pt x="4259" y="401"/>
                  </a:cubicBezTo>
                  <a:cubicBezTo>
                    <a:pt x="4237" y="401"/>
                    <a:pt x="4216" y="412"/>
                    <a:pt x="4201" y="434"/>
                  </a:cubicBezTo>
                  <a:lnTo>
                    <a:pt x="3869" y="766"/>
                  </a:lnTo>
                  <a:cubicBezTo>
                    <a:pt x="3710" y="679"/>
                    <a:pt x="3552" y="622"/>
                    <a:pt x="3378" y="564"/>
                  </a:cubicBezTo>
                  <a:lnTo>
                    <a:pt x="3378" y="87"/>
                  </a:lnTo>
                  <a:cubicBezTo>
                    <a:pt x="3378" y="44"/>
                    <a:pt x="3350" y="1"/>
                    <a:pt x="3292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" name="Google Shape;16071;p85"/>
            <p:cNvSpPr/>
            <p:nvPr/>
          </p:nvSpPr>
          <p:spPr>
            <a:xfrm>
              <a:off x="5669696" y="2213602"/>
              <a:ext cx="29151" cy="54894"/>
            </a:xfrm>
            <a:custGeom>
              <a:avLst/>
              <a:gdLst/>
              <a:ahLst/>
              <a:cxnLst/>
              <a:rect l="l" t="t" r="r" b="b"/>
              <a:pathLst>
                <a:path w="1112" h="2094" extrusionOk="0">
                  <a:moveTo>
                    <a:pt x="708" y="0"/>
                  </a:moveTo>
                  <a:lnTo>
                    <a:pt x="679" y="15"/>
                  </a:lnTo>
                  <a:lnTo>
                    <a:pt x="664" y="15"/>
                  </a:lnTo>
                  <a:lnTo>
                    <a:pt x="635" y="29"/>
                  </a:lnTo>
                  <a:lnTo>
                    <a:pt x="606" y="29"/>
                  </a:lnTo>
                  <a:lnTo>
                    <a:pt x="578" y="43"/>
                  </a:lnTo>
                  <a:lnTo>
                    <a:pt x="563" y="58"/>
                  </a:lnTo>
                  <a:lnTo>
                    <a:pt x="534" y="72"/>
                  </a:lnTo>
                  <a:lnTo>
                    <a:pt x="520" y="87"/>
                  </a:lnTo>
                  <a:lnTo>
                    <a:pt x="491" y="101"/>
                  </a:lnTo>
                  <a:lnTo>
                    <a:pt x="477" y="101"/>
                  </a:lnTo>
                  <a:lnTo>
                    <a:pt x="448" y="130"/>
                  </a:lnTo>
                  <a:lnTo>
                    <a:pt x="433" y="130"/>
                  </a:lnTo>
                  <a:lnTo>
                    <a:pt x="404" y="159"/>
                  </a:lnTo>
                  <a:lnTo>
                    <a:pt x="390" y="159"/>
                  </a:lnTo>
                  <a:lnTo>
                    <a:pt x="361" y="188"/>
                  </a:lnTo>
                  <a:lnTo>
                    <a:pt x="347" y="202"/>
                  </a:lnTo>
                  <a:lnTo>
                    <a:pt x="318" y="231"/>
                  </a:lnTo>
                  <a:lnTo>
                    <a:pt x="274" y="260"/>
                  </a:lnTo>
                  <a:lnTo>
                    <a:pt x="260" y="274"/>
                  </a:lnTo>
                  <a:lnTo>
                    <a:pt x="246" y="289"/>
                  </a:lnTo>
                  <a:lnTo>
                    <a:pt x="231" y="303"/>
                  </a:lnTo>
                  <a:lnTo>
                    <a:pt x="217" y="332"/>
                  </a:lnTo>
                  <a:lnTo>
                    <a:pt x="202" y="303"/>
                  </a:lnTo>
                  <a:lnTo>
                    <a:pt x="188" y="332"/>
                  </a:lnTo>
                  <a:lnTo>
                    <a:pt x="159" y="347"/>
                  </a:lnTo>
                  <a:lnTo>
                    <a:pt x="145" y="375"/>
                  </a:lnTo>
                  <a:lnTo>
                    <a:pt x="130" y="390"/>
                  </a:lnTo>
                  <a:lnTo>
                    <a:pt x="116" y="419"/>
                  </a:lnTo>
                  <a:lnTo>
                    <a:pt x="101" y="448"/>
                  </a:lnTo>
                  <a:lnTo>
                    <a:pt x="87" y="462"/>
                  </a:lnTo>
                  <a:lnTo>
                    <a:pt x="72" y="491"/>
                  </a:lnTo>
                  <a:lnTo>
                    <a:pt x="58" y="520"/>
                  </a:lnTo>
                  <a:lnTo>
                    <a:pt x="58" y="534"/>
                  </a:lnTo>
                  <a:lnTo>
                    <a:pt x="43" y="563"/>
                  </a:lnTo>
                  <a:lnTo>
                    <a:pt x="29" y="592"/>
                  </a:lnTo>
                  <a:lnTo>
                    <a:pt x="15" y="621"/>
                  </a:lnTo>
                  <a:lnTo>
                    <a:pt x="15" y="635"/>
                  </a:lnTo>
                  <a:lnTo>
                    <a:pt x="0" y="664"/>
                  </a:lnTo>
                  <a:lnTo>
                    <a:pt x="0" y="693"/>
                  </a:lnTo>
                  <a:lnTo>
                    <a:pt x="0" y="707"/>
                  </a:lnTo>
                  <a:lnTo>
                    <a:pt x="0" y="736"/>
                  </a:lnTo>
                  <a:lnTo>
                    <a:pt x="0" y="765"/>
                  </a:lnTo>
                  <a:lnTo>
                    <a:pt x="0" y="780"/>
                  </a:lnTo>
                  <a:lnTo>
                    <a:pt x="0" y="823"/>
                  </a:lnTo>
                  <a:lnTo>
                    <a:pt x="0" y="837"/>
                  </a:lnTo>
                  <a:lnTo>
                    <a:pt x="0" y="881"/>
                  </a:lnTo>
                  <a:lnTo>
                    <a:pt x="0" y="910"/>
                  </a:lnTo>
                  <a:lnTo>
                    <a:pt x="0" y="996"/>
                  </a:lnTo>
                  <a:lnTo>
                    <a:pt x="0" y="1068"/>
                  </a:lnTo>
                  <a:lnTo>
                    <a:pt x="0" y="1083"/>
                  </a:lnTo>
                  <a:lnTo>
                    <a:pt x="0" y="1140"/>
                  </a:lnTo>
                  <a:lnTo>
                    <a:pt x="0" y="1155"/>
                  </a:lnTo>
                  <a:cubicBezTo>
                    <a:pt x="43" y="1487"/>
                    <a:pt x="231" y="1790"/>
                    <a:pt x="520" y="1963"/>
                  </a:cubicBezTo>
                  <a:lnTo>
                    <a:pt x="549" y="1963"/>
                  </a:lnTo>
                  <a:lnTo>
                    <a:pt x="578" y="1992"/>
                  </a:lnTo>
                  <a:lnTo>
                    <a:pt x="606" y="1992"/>
                  </a:lnTo>
                  <a:lnTo>
                    <a:pt x="664" y="2021"/>
                  </a:lnTo>
                  <a:lnTo>
                    <a:pt x="693" y="2035"/>
                  </a:lnTo>
                  <a:lnTo>
                    <a:pt x="722" y="2050"/>
                  </a:lnTo>
                  <a:lnTo>
                    <a:pt x="736" y="2050"/>
                  </a:lnTo>
                  <a:lnTo>
                    <a:pt x="780" y="2064"/>
                  </a:lnTo>
                  <a:lnTo>
                    <a:pt x="809" y="2079"/>
                  </a:lnTo>
                  <a:lnTo>
                    <a:pt x="852" y="2093"/>
                  </a:lnTo>
                  <a:lnTo>
                    <a:pt x="1112" y="2093"/>
                  </a:lnTo>
                  <a:lnTo>
                    <a:pt x="1068" y="2079"/>
                  </a:lnTo>
                  <a:lnTo>
                    <a:pt x="1040" y="2064"/>
                  </a:lnTo>
                  <a:lnTo>
                    <a:pt x="996" y="2050"/>
                  </a:lnTo>
                  <a:lnTo>
                    <a:pt x="982" y="2050"/>
                  </a:lnTo>
                  <a:lnTo>
                    <a:pt x="953" y="2035"/>
                  </a:lnTo>
                  <a:lnTo>
                    <a:pt x="924" y="2021"/>
                  </a:lnTo>
                  <a:lnTo>
                    <a:pt x="852" y="1992"/>
                  </a:lnTo>
                  <a:lnTo>
                    <a:pt x="837" y="1992"/>
                  </a:lnTo>
                  <a:lnTo>
                    <a:pt x="809" y="1963"/>
                  </a:lnTo>
                  <a:lnTo>
                    <a:pt x="780" y="1963"/>
                  </a:lnTo>
                  <a:cubicBezTo>
                    <a:pt x="491" y="1790"/>
                    <a:pt x="303" y="1487"/>
                    <a:pt x="260" y="1155"/>
                  </a:cubicBezTo>
                  <a:lnTo>
                    <a:pt x="260" y="1140"/>
                  </a:lnTo>
                  <a:lnTo>
                    <a:pt x="260" y="1112"/>
                  </a:lnTo>
                  <a:lnTo>
                    <a:pt x="260" y="1039"/>
                  </a:lnTo>
                  <a:lnTo>
                    <a:pt x="260" y="953"/>
                  </a:lnTo>
                  <a:lnTo>
                    <a:pt x="260" y="924"/>
                  </a:lnTo>
                  <a:lnTo>
                    <a:pt x="260" y="866"/>
                  </a:lnTo>
                  <a:lnTo>
                    <a:pt x="260" y="852"/>
                  </a:lnTo>
                  <a:lnTo>
                    <a:pt x="260" y="823"/>
                  </a:lnTo>
                  <a:lnTo>
                    <a:pt x="260" y="794"/>
                  </a:lnTo>
                  <a:lnTo>
                    <a:pt x="260" y="765"/>
                  </a:lnTo>
                  <a:lnTo>
                    <a:pt x="260" y="751"/>
                  </a:lnTo>
                  <a:lnTo>
                    <a:pt x="260" y="722"/>
                  </a:lnTo>
                  <a:lnTo>
                    <a:pt x="260" y="707"/>
                  </a:lnTo>
                  <a:lnTo>
                    <a:pt x="260" y="679"/>
                  </a:lnTo>
                  <a:lnTo>
                    <a:pt x="274" y="650"/>
                  </a:lnTo>
                  <a:lnTo>
                    <a:pt x="289" y="621"/>
                  </a:lnTo>
                  <a:lnTo>
                    <a:pt x="303" y="606"/>
                  </a:lnTo>
                  <a:lnTo>
                    <a:pt x="303" y="578"/>
                  </a:lnTo>
                  <a:lnTo>
                    <a:pt x="318" y="549"/>
                  </a:lnTo>
                  <a:lnTo>
                    <a:pt x="332" y="520"/>
                  </a:lnTo>
                  <a:lnTo>
                    <a:pt x="347" y="505"/>
                  </a:lnTo>
                  <a:lnTo>
                    <a:pt x="361" y="476"/>
                  </a:lnTo>
                  <a:lnTo>
                    <a:pt x="375" y="462"/>
                  </a:lnTo>
                  <a:lnTo>
                    <a:pt x="390" y="433"/>
                  </a:lnTo>
                  <a:lnTo>
                    <a:pt x="404" y="419"/>
                  </a:lnTo>
                  <a:lnTo>
                    <a:pt x="419" y="390"/>
                  </a:lnTo>
                  <a:lnTo>
                    <a:pt x="433" y="375"/>
                  </a:lnTo>
                  <a:lnTo>
                    <a:pt x="462" y="347"/>
                  </a:lnTo>
                  <a:lnTo>
                    <a:pt x="477" y="332"/>
                  </a:lnTo>
                  <a:lnTo>
                    <a:pt x="491" y="303"/>
                  </a:lnTo>
                  <a:lnTo>
                    <a:pt x="505" y="289"/>
                  </a:lnTo>
                  <a:lnTo>
                    <a:pt x="520" y="274"/>
                  </a:lnTo>
                  <a:lnTo>
                    <a:pt x="534" y="260"/>
                  </a:lnTo>
                  <a:lnTo>
                    <a:pt x="563" y="231"/>
                  </a:lnTo>
                  <a:lnTo>
                    <a:pt x="606" y="202"/>
                  </a:lnTo>
                  <a:lnTo>
                    <a:pt x="621" y="188"/>
                  </a:lnTo>
                  <a:lnTo>
                    <a:pt x="650" y="159"/>
                  </a:lnTo>
                  <a:lnTo>
                    <a:pt x="664" y="159"/>
                  </a:lnTo>
                  <a:lnTo>
                    <a:pt x="693" y="130"/>
                  </a:lnTo>
                  <a:lnTo>
                    <a:pt x="708" y="130"/>
                  </a:lnTo>
                  <a:lnTo>
                    <a:pt x="736" y="101"/>
                  </a:lnTo>
                  <a:lnTo>
                    <a:pt x="751" y="101"/>
                  </a:lnTo>
                  <a:lnTo>
                    <a:pt x="780" y="87"/>
                  </a:lnTo>
                  <a:lnTo>
                    <a:pt x="794" y="72"/>
                  </a:lnTo>
                  <a:lnTo>
                    <a:pt x="823" y="58"/>
                  </a:lnTo>
                  <a:lnTo>
                    <a:pt x="837" y="43"/>
                  </a:lnTo>
                  <a:lnTo>
                    <a:pt x="866" y="29"/>
                  </a:lnTo>
                  <a:lnTo>
                    <a:pt x="895" y="29"/>
                  </a:lnTo>
                  <a:lnTo>
                    <a:pt x="924" y="15"/>
                  </a:lnTo>
                  <a:lnTo>
                    <a:pt x="938" y="15"/>
                  </a:lnTo>
                  <a:lnTo>
                    <a:pt x="967" y="0"/>
                  </a:lnTo>
                  <a:close/>
                </a:path>
              </a:pathLst>
            </a:custGeom>
            <a:solidFill>
              <a:srgbClr val="B8C6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96" name="Google Shape;16072;p85"/>
          <p:cNvGrpSpPr/>
          <p:nvPr/>
        </p:nvGrpSpPr>
        <p:grpSpPr>
          <a:xfrm>
            <a:off x="4223924" y="2073478"/>
            <a:ext cx="331515" cy="330021"/>
            <a:chOff x="4212378" y="2456537"/>
            <a:chExt cx="331515" cy="330021"/>
          </a:xfrm>
        </p:grpSpPr>
        <p:sp>
          <p:nvSpPr>
            <p:cNvPr id="1197" name="Google Shape;16073;p85"/>
            <p:cNvSpPr/>
            <p:nvPr/>
          </p:nvSpPr>
          <p:spPr>
            <a:xfrm>
              <a:off x="4212378" y="2651026"/>
              <a:ext cx="59796" cy="135532"/>
            </a:xfrm>
            <a:custGeom>
              <a:avLst/>
              <a:gdLst/>
              <a:ahLst/>
              <a:cxnLst/>
              <a:rect l="l" t="t" r="r" b="b"/>
              <a:pathLst>
                <a:path w="2281" h="5170" extrusionOk="0">
                  <a:moveTo>
                    <a:pt x="1973" y="0"/>
                  </a:moveTo>
                  <a:cubicBezTo>
                    <a:pt x="1965" y="0"/>
                    <a:pt x="1957" y="1"/>
                    <a:pt x="1949" y="1"/>
                  </a:cubicBezTo>
                  <a:lnTo>
                    <a:pt x="332" y="1"/>
                  </a:lnTo>
                  <a:cubicBezTo>
                    <a:pt x="145" y="1"/>
                    <a:pt x="0" y="146"/>
                    <a:pt x="0" y="319"/>
                  </a:cubicBezTo>
                  <a:lnTo>
                    <a:pt x="0" y="5169"/>
                  </a:lnTo>
                  <a:lnTo>
                    <a:pt x="2281" y="5169"/>
                  </a:lnTo>
                  <a:lnTo>
                    <a:pt x="2281" y="319"/>
                  </a:lnTo>
                  <a:cubicBezTo>
                    <a:pt x="2281" y="153"/>
                    <a:pt x="2149" y="0"/>
                    <a:pt x="1973" y="0"/>
                  </a:cubicBezTo>
                  <a:close/>
                </a:path>
              </a:pathLst>
            </a:custGeom>
            <a:solidFill>
              <a:srgbClr val="7187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" name="Google Shape;16074;p85"/>
            <p:cNvSpPr/>
            <p:nvPr/>
          </p:nvSpPr>
          <p:spPr>
            <a:xfrm>
              <a:off x="4212378" y="2651052"/>
              <a:ext cx="28784" cy="135505"/>
            </a:xfrm>
            <a:custGeom>
              <a:avLst/>
              <a:gdLst/>
              <a:ahLst/>
              <a:cxnLst/>
              <a:rect l="l" t="t" r="r" b="b"/>
              <a:pathLst>
                <a:path w="1098" h="5169" extrusionOk="0">
                  <a:moveTo>
                    <a:pt x="332" y="0"/>
                  </a:moveTo>
                  <a:cubicBezTo>
                    <a:pt x="145" y="0"/>
                    <a:pt x="0" y="145"/>
                    <a:pt x="0" y="318"/>
                  </a:cubicBezTo>
                  <a:lnTo>
                    <a:pt x="0" y="5168"/>
                  </a:lnTo>
                  <a:lnTo>
                    <a:pt x="765" y="5168"/>
                  </a:lnTo>
                  <a:lnTo>
                    <a:pt x="765" y="318"/>
                  </a:lnTo>
                  <a:cubicBezTo>
                    <a:pt x="765" y="145"/>
                    <a:pt x="910" y="0"/>
                    <a:pt x="1097" y="0"/>
                  </a:cubicBezTo>
                  <a:close/>
                </a:path>
              </a:pathLst>
            </a:custGeom>
            <a:solidFill>
              <a:srgbClr val="8DA5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" name="Google Shape;16075;p85"/>
            <p:cNvSpPr/>
            <p:nvPr/>
          </p:nvSpPr>
          <p:spPr>
            <a:xfrm>
              <a:off x="4302820" y="2617366"/>
              <a:ext cx="59823" cy="169192"/>
            </a:xfrm>
            <a:custGeom>
              <a:avLst/>
              <a:gdLst/>
              <a:ahLst/>
              <a:cxnLst/>
              <a:rect l="l" t="t" r="r" b="b"/>
              <a:pathLst>
                <a:path w="2282" h="6454" extrusionOk="0">
                  <a:moveTo>
                    <a:pt x="332" y="1"/>
                  </a:moveTo>
                  <a:cubicBezTo>
                    <a:pt x="145" y="1"/>
                    <a:pt x="0" y="145"/>
                    <a:pt x="0" y="333"/>
                  </a:cubicBezTo>
                  <a:lnTo>
                    <a:pt x="0" y="6453"/>
                  </a:lnTo>
                  <a:lnTo>
                    <a:pt x="2281" y="6453"/>
                  </a:lnTo>
                  <a:lnTo>
                    <a:pt x="2281" y="318"/>
                  </a:lnTo>
                  <a:cubicBezTo>
                    <a:pt x="2281" y="145"/>
                    <a:pt x="2137" y="1"/>
                    <a:pt x="1949" y="1"/>
                  </a:cubicBezTo>
                  <a:close/>
                </a:path>
              </a:pathLst>
            </a:custGeom>
            <a:solidFill>
              <a:srgbClr val="687F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" name="Google Shape;16076;p85"/>
            <p:cNvSpPr/>
            <p:nvPr/>
          </p:nvSpPr>
          <p:spPr>
            <a:xfrm>
              <a:off x="4302820" y="2617366"/>
              <a:ext cx="28391" cy="169192"/>
            </a:xfrm>
            <a:custGeom>
              <a:avLst/>
              <a:gdLst/>
              <a:ahLst/>
              <a:cxnLst/>
              <a:rect l="l" t="t" r="r" b="b"/>
              <a:pathLst>
                <a:path w="1083" h="6454" extrusionOk="0">
                  <a:moveTo>
                    <a:pt x="318" y="1"/>
                  </a:moveTo>
                  <a:cubicBezTo>
                    <a:pt x="145" y="1"/>
                    <a:pt x="0" y="145"/>
                    <a:pt x="0" y="333"/>
                  </a:cubicBezTo>
                  <a:lnTo>
                    <a:pt x="0" y="6453"/>
                  </a:lnTo>
                  <a:lnTo>
                    <a:pt x="765" y="6453"/>
                  </a:lnTo>
                  <a:lnTo>
                    <a:pt x="765" y="318"/>
                  </a:lnTo>
                  <a:cubicBezTo>
                    <a:pt x="765" y="145"/>
                    <a:pt x="910" y="1"/>
                    <a:pt x="1083" y="1"/>
                  </a:cubicBezTo>
                  <a:close/>
                </a:path>
              </a:pathLst>
            </a:custGeom>
            <a:solidFill>
              <a:srgbClr val="8DA5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" name="Google Shape;16077;p85"/>
            <p:cNvSpPr/>
            <p:nvPr/>
          </p:nvSpPr>
          <p:spPr>
            <a:xfrm>
              <a:off x="4393262" y="2583679"/>
              <a:ext cx="59823" cy="202878"/>
            </a:xfrm>
            <a:custGeom>
              <a:avLst/>
              <a:gdLst/>
              <a:ahLst/>
              <a:cxnLst/>
              <a:rect l="l" t="t" r="r" b="b"/>
              <a:pathLst>
                <a:path w="2282" h="7739" extrusionOk="0">
                  <a:moveTo>
                    <a:pt x="332" y="1"/>
                  </a:moveTo>
                  <a:cubicBezTo>
                    <a:pt x="145" y="1"/>
                    <a:pt x="0" y="160"/>
                    <a:pt x="0" y="333"/>
                  </a:cubicBezTo>
                  <a:lnTo>
                    <a:pt x="0" y="7738"/>
                  </a:lnTo>
                  <a:lnTo>
                    <a:pt x="2281" y="7738"/>
                  </a:lnTo>
                  <a:lnTo>
                    <a:pt x="2281" y="347"/>
                  </a:lnTo>
                  <a:cubicBezTo>
                    <a:pt x="2281" y="160"/>
                    <a:pt x="2137" y="1"/>
                    <a:pt x="1949" y="1"/>
                  </a:cubicBezTo>
                  <a:close/>
                </a:path>
              </a:pathLst>
            </a:custGeom>
            <a:solidFill>
              <a:srgbClr val="8C9E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" name="Google Shape;16078;p85"/>
            <p:cNvSpPr/>
            <p:nvPr/>
          </p:nvSpPr>
          <p:spPr>
            <a:xfrm>
              <a:off x="4393262" y="2583679"/>
              <a:ext cx="28391" cy="202878"/>
            </a:xfrm>
            <a:custGeom>
              <a:avLst/>
              <a:gdLst/>
              <a:ahLst/>
              <a:cxnLst/>
              <a:rect l="l" t="t" r="r" b="b"/>
              <a:pathLst>
                <a:path w="1083" h="7739" extrusionOk="0">
                  <a:moveTo>
                    <a:pt x="332" y="1"/>
                  </a:moveTo>
                  <a:cubicBezTo>
                    <a:pt x="145" y="1"/>
                    <a:pt x="0" y="160"/>
                    <a:pt x="0" y="333"/>
                  </a:cubicBezTo>
                  <a:lnTo>
                    <a:pt x="0" y="7738"/>
                  </a:lnTo>
                  <a:lnTo>
                    <a:pt x="765" y="7738"/>
                  </a:lnTo>
                  <a:lnTo>
                    <a:pt x="765" y="347"/>
                  </a:lnTo>
                  <a:cubicBezTo>
                    <a:pt x="751" y="160"/>
                    <a:pt x="910" y="15"/>
                    <a:pt x="1083" y="1"/>
                  </a:cubicBezTo>
                  <a:close/>
                </a:path>
              </a:pathLst>
            </a:custGeom>
            <a:solidFill>
              <a:srgbClr val="D6DE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" name="Google Shape;16079;p85"/>
            <p:cNvSpPr/>
            <p:nvPr/>
          </p:nvSpPr>
          <p:spPr>
            <a:xfrm>
              <a:off x="4483703" y="2550386"/>
              <a:ext cx="60190" cy="236171"/>
            </a:xfrm>
            <a:custGeom>
              <a:avLst/>
              <a:gdLst/>
              <a:ahLst/>
              <a:cxnLst/>
              <a:rect l="l" t="t" r="r" b="b"/>
              <a:pathLst>
                <a:path w="2296" h="9009" extrusionOk="0">
                  <a:moveTo>
                    <a:pt x="332" y="1"/>
                  </a:moveTo>
                  <a:cubicBezTo>
                    <a:pt x="145" y="1"/>
                    <a:pt x="0" y="145"/>
                    <a:pt x="0" y="333"/>
                  </a:cubicBezTo>
                  <a:lnTo>
                    <a:pt x="0" y="9008"/>
                  </a:lnTo>
                  <a:lnTo>
                    <a:pt x="2296" y="9008"/>
                  </a:lnTo>
                  <a:lnTo>
                    <a:pt x="2296" y="333"/>
                  </a:lnTo>
                  <a:cubicBezTo>
                    <a:pt x="2296" y="145"/>
                    <a:pt x="2137" y="1"/>
                    <a:pt x="1949" y="1"/>
                  </a:cubicBezTo>
                  <a:close/>
                </a:path>
              </a:pathLst>
            </a:custGeom>
            <a:solidFill>
              <a:srgbClr val="97A7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" name="Google Shape;16080;p85"/>
            <p:cNvSpPr/>
            <p:nvPr/>
          </p:nvSpPr>
          <p:spPr>
            <a:xfrm>
              <a:off x="4483703" y="2550386"/>
              <a:ext cx="28417" cy="236171"/>
            </a:xfrm>
            <a:custGeom>
              <a:avLst/>
              <a:gdLst/>
              <a:ahLst/>
              <a:cxnLst/>
              <a:rect l="l" t="t" r="r" b="b"/>
              <a:pathLst>
                <a:path w="1084" h="9009" extrusionOk="0">
                  <a:moveTo>
                    <a:pt x="318" y="1"/>
                  </a:moveTo>
                  <a:cubicBezTo>
                    <a:pt x="145" y="1"/>
                    <a:pt x="0" y="145"/>
                    <a:pt x="0" y="333"/>
                  </a:cubicBezTo>
                  <a:lnTo>
                    <a:pt x="0" y="9008"/>
                  </a:lnTo>
                  <a:lnTo>
                    <a:pt x="766" y="9008"/>
                  </a:lnTo>
                  <a:lnTo>
                    <a:pt x="766" y="333"/>
                  </a:lnTo>
                  <a:cubicBezTo>
                    <a:pt x="766" y="145"/>
                    <a:pt x="910" y="1"/>
                    <a:pt x="1083" y="1"/>
                  </a:cubicBezTo>
                  <a:close/>
                </a:path>
              </a:pathLst>
            </a:custGeom>
            <a:solidFill>
              <a:srgbClr val="7187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" name="Google Shape;16081;p85"/>
            <p:cNvSpPr/>
            <p:nvPr/>
          </p:nvSpPr>
          <p:spPr>
            <a:xfrm>
              <a:off x="4226744" y="2456537"/>
              <a:ext cx="307318" cy="124154"/>
            </a:xfrm>
            <a:custGeom>
              <a:avLst/>
              <a:gdLst/>
              <a:ahLst/>
              <a:cxnLst/>
              <a:rect l="l" t="t" r="r" b="b"/>
              <a:pathLst>
                <a:path w="11723" h="4736" extrusionOk="0">
                  <a:moveTo>
                    <a:pt x="9427" y="1"/>
                  </a:moveTo>
                  <a:cubicBezTo>
                    <a:pt x="9268" y="1"/>
                    <a:pt x="9153" y="188"/>
                    <a:pt x="9254" y="333"/>
                  </a:cubicBezTo>
                  <a:lnTo>
                    <a:pt x="9586" y="809"/>
                  </a:lnTo>
                  <a:cubicBezTo>
                    <a:pt x="6670" y="2483"/>
                    <a:pt x="3364" y="3364"/>
                    <a:pt x="1" y="3364"/>
                  </a:cubicBezTo>
                  <a:lnTo>
                    <a:pt x="1" y="4735"/>
                  </a:lnTo>
                  <a:cubicBezTo>
                    <a:pt x="2657" y="4735"/>
                    <a:pt x="5299" y="4216"/>
                    <a:pt x="7767" y="3234"/>
                  </a:cubicBezTo>
                  <a:cubicBezTo>
                    <a:pt x="8662" y="2873"/>
                    <a:pt x="9543" y="2440"/>
                    <a:pt x="10365" y="1949"/>
                  </a:cubicBezTo>
                  <a:lnTo>
                    <a:pt x="10669" y="2368"/>
                  </a:lnTo>
                  <a:cubicBezTo>
                    <a:pt x="10712" y="2423"/>
                    <a:pt x="10773" y="2450"/>
                    <a:pt x="10834" y="2450"/>
                  </a:cubicBezTo>
                  <a:cubicBezTo>
                    <a:pt x="10915" y="2450"/>
                    <a:pt x="10996" y="2401"/>
                    <a:pt x="11029" y="2310"/>
                  </a:cubicBezTo>
                  <a:lnTo>
                    <a:pt x="11679" y="361"/>
                  </a:lnTo>
                  <a:cubicBezTo>
                    <a:pt x="11722" y="232"/>
                    <a:pt x="11636" y="87"/>
                    <a:pt x="11491" y="73"/>
                  </a:cubicBezTo>
                  <a:lnTo>
                    <a:pt x="9427" y="1"/>
                  </a:ln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06" name="Google Shape;16082;p85"/>
          <p:cNvGrpSpPr/>
          <p:nvPr/>
        </p:nvGrpSpPr>
        <p:grpSpPr>
          <a:xfrm>
            <a:off x="6187559" y="1594766"/>
            <a:ext cx="235411" cy="347427"/>
            <a:chOff x="6176013" y="1977825"/>
            <a:chExt cx="235411" cy="347427"/>
          </a:xfrm>
        </p:grpSpPr>
        <p:sp>
          <p:nvSpPr>
            <p:cNvPr id="1207" name="Google Shape;16083;p85"/>
            <p:cNvSpPr/>
            <p:nvPr/>
          </p:nvSpPr>
          <p:spPr>
            <a:xfrm>
              <a:off x="6268368" y="2084179"/>
              <a:ext cx="50726" cy="50726"/>
            </a:xfrm>
            <a:custGeom>
              <a:avLst/>
              <a:gdLst/>
              <a:ahLst/>
              <a:cxnLst/>
              <a:rect l="l" t="t" r="r" b="b"/>
              <a:pathLst>
                <a:path w="1935" h="1935" extrusionOk="0">
                  <a:moveTo>
                    <a:pt x="0" y="0"/>
                  </a:moveTo>
                  <a:lnTo>
                    <a:pt x="0" y="1935"/>
                  </a:lnTo>
                  <a:lnTo>
                    <a:pt x="1934" y="1935"/>
                  </a:lnTo>
                  <a:lnTo>
                    <a:pt x="1934" y="0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" name="Google Shape;16084;p85"/>
            <p:cNvSpPr/>
            <p:nvPr/>
          </p:nvSpPr>
          <p:spPr>
            <a:xfrm>
              <a:off x="6268368" y="2084179"/>
              <a:ext cx="50726" cy="28024"/>
            </a:xfrm>
            <a:custGeom>
              <a:avLst/>
              <a:gdLst/>
              <a:ahLst/>
              <a:cxnLst/>
              <a:rect l="l" t="t" r="r" b="b"/>
              <a:pathLst>
                <a:path w="1935" h="1069" extrusionOk="0">
                  <a:moveTo>
                    <a:pt x="0" y="0"/>
                  </a:moveTo>
                  <a:lnTo>
                    <a:pt x="0" y="895"/>
                  </a:lnTo>
                  <a:cubicBezTo>
                    <a:pt x="310" y="1011"/>
                    <a:pt x="639" y="1068"/>
                    <a:pt x="967" y="1068"/>
                  </a:cubicBezTo>
                  <a:cubicBezTo>
                    <a:pt x="1296" y="1068"/>
                    <a:pt x="1624" y="1011"/>
                    <a:pt x="1934" y="895"/>
                  </a:cubicBezTo>
                  <a:lnTo>
                    <a:pt x="1934" y="0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" name="Google Shape;16085;p85"/>
            <p:cNvSpPr/>
            <p:nvPr/>
          </p:nvSpPr>
          <p:spPr>
            <a:xfrm>
              <a:off x="6243385" y="1977825"/>
              <a:ext cx="101059" cy="78357"/>
            </a:xfrm>
            <a:custGeom>
              <a:avLst/>
              <a:gdLst/>
              <a:ahLst/>
              <a:cxnLst/>
              <a:rect l="l" t="t" r="r" b="b"/>
              <a:pathLst>
                <a:path w="3855" h="2989" extrusionOk="0">
                  <a:moveTo>
                    <a:pt x="1259" y="1"/>
                  </a:moveTo>
                  <a:cubicBezTo>
                    <a:pt x="564" y="1"/>
                    <a:pt x="0" y="573"/>
                    <a:pt x="0" y="1271"/>
                  </a:cubicBezTo>
                  <a:lnTo>
                    <a:pt x="0" y="1849"/>
                  </a:lnTo>
                  <a:cubicBezTo>
                    <a:pt x="0" y="2036"/>
                    <a:pt x="29" y="2224"/>
                    <a:pt x="87" y="2397"/>
                  </a:cubicBezTo>
                  <a:lnTo>
                    <a:pt x="174" y="2671"/>
                  </a:lnTo>
                  <a:cubicBezTo>
                    <a:pt x="202" y="2744"/>
                    <a:pt x="217" y="2801"/>
                    <a:pt x="217" y="2874"/>
                  </a:cubicBezTo>
                  <a:lnTo>
                    <a:pt x="217" y="2989"/>
                  </a:lnTo>
                  <a:lnTo>
                    <a:pt x="3638" y="2989"/>
                  </a:lnTo>
                  <a:lnTo>
                    <a:pt x="3638" y="2888"/>
                  </a:lnTo>
                  <a:cubicBezTo>
                    <a:pt x="3638" y="2816"/>
                    <a:pt x="3653" y="2744"/>
                    <a:pt x="3667" y="2686"/>
                  </a:cubicBezTo>
                  <a:lnTo>
                    <a:pt x="3768" y="2397"/>
                  </a:lnTo>
                  <a:cubicBezTo>
                    <a:pt x="3826" y="2224"/>
                    <a:pt x="3855" y="2036"/>
                    <a:pt x="3855" y="1863"/>
                  </a:cubicBezTo>
                  <a:lnTo>
                    <a:pt x="3855" y="419"/>
                  </a:lnTo>
                  <a:cubicBezTo>
                    <a:pt x="3855" y="189"/>
                    <a:pt x="3667" y="1"/>
                    <a:pt x="3422" y="1"/>
                  </a:cubicBezTo>
                  <a:lnTo>
                    <a:pt x="1285" y="1"/>
                  </a:lnTo>
                  <a:cubicBezTo>
                    <a:pt x="1276" y="1"/>
                    <a:pt x="1268" y="1"/>
                    <a:pt x="1259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" name="Google Shape;16086;p85"/>
            <p:cNvSpPr/>
            <p:nvPr/>
          </p:nvSpPr>
          <p:spPr>
            <a:xfrm>
              <a:off x="6243385" y="1977825"/>
              <a:ext cx="42416" cy="78357"/>
            </a:xfrm>
            <a:custGeom>
              <a:avLst/>
              <a:gdLst/>
              <a:ahLst/>
              <a:cxnLst/>
              <a:rect l="l" t="t" r="r" b="b"/>
              <a:pathLst>
                <a:path w="1618" h="2989" extrusionOk="0">
                  <a:moveTo>
                    <a:pt x="1259" y="1"/>
                  </a:moveTo>
                  <a:cubicBezTo>
                    <a:pt x="564" y="1"/>
                    <a:pt x="0" y="573"/>
                    <a:pt x="0" y="1271"/>
                  </a:cubicBezTo>
                  <a:lnTo>
                    <a:pt x="0" y="1849"/>
                  </a:lnTo>
                  <a:cubicBezTo>
                    <a:pt x="0" y="2036"/>
                    <a:pt x="29" y="2224"/>
                    <a:pt x="87" y="2397"/>
                  </a:cubicBezTo>
                  <a:lnTo>
                    <a:pt x="174" y="2671"/>
                  </a:lnTo>
                  <a:cubicBezTo>
                    <a:pt x="202" y="2744"/>
                    <a:pt x="217" y="2801"/>
                    <a:pt x="217" y="2874"/>
                  </a:cubicBezTo>
                  <a:lnTo>
                    <a:pt x="217" y="2989"/>
                  </a:lnTo>
                  <a:lnTo>
                    <a:pt x="1487" y="2989"/>
                  </a:lnTo>
                  <a:lnTo>
                    <a:pt x="1487" y="1488"/>
                  </a:lnTo>
                  <a:cubicBezTo>
                    <a:pt x="1112" y="1488"/>
                    <a:pt x="809" y="1185"/>
                    <a:pt x="809" y="809"/>
                  </a:cubicBezTo>
                  <a:cubicBezTo>
                    <a:pt x="809" y="362"/>
                    <a:pt x="1170" y="1"/>
                    <a:pt x="1617" y="1"/>
                  </a:cubicBezTo>
                  <a:lnTo>
                    <a:pt x="1285" y="1"/>
                  </a:lnTo>
                  <a:cubicBezTo>
                    <a:pt x="1276" y="1"/>
                    <a:pt x="1268" y="1"/>
                    <a:pt x="1259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" name="Google Shape;16087;p85"/>
            <p:cNvSpPr/>
            <p:nvPr/>
          </p:nvSpPr>
          <p:spPr>
            <a:xfrm>
              <a:off x="6215388" y="2117839"/>
              <a:ext cx="156687" cy="73061"/>
            </a:xfrm>
            <a:custGeom>
              <a:avLst/>
              <a:gdLst/>
              <a:ahLst/>
              <a:cxnLst/>
              <a:rect l="l" t="t" r="r" b="b"/>
              <a:pathLst>
                <a:path w="5977" h="2787" extrusionOk="0">
                  <a:moveTo>
                    <a:pt x="2137" y="1"/>
                  </a:moveTo>
                  <a:lnTo>
                    <a:pt x="606" y="463"/>
                  </a:lnTo>
                  <a:cubicBezTo>
                    <a:pt x="246" y="564"/>
                    <a:pt x="0" y="896"/>
                    <a:pt x="0" y="1271"/>
                  </a:cubicBezTo>
                  <a:lnTo>
                    <a:pt x="0" y="2570"/>
                  </a:lnTo>
                  <a:cubicBezTo>
                    <a:pt x="0" y="2686"/>
                    <a:pt x="87" y="2773"/>
                    <a:pt x="202" y="2787"/>
                  </a:cubicBezTo>
                  <a:lnTo>
                    <a:pt x="5774" y="2787"/>
                  </a:lnTo>
                  <a:cubicBezTo>
                    <a:pt x="5890" y="2787"/>
                    <a:pt x="5976" y="2686"/>
                    <a:pt x="5976" y="2570"/>
                  </a:cubicBezTo>
                  <a:lnTo>
                    <a:pt x="5976" y="1271"/>
                  </a:lnTo>
                  <a:cubicBezTo>
                    <a:pt x="5976" y="896"/>
                    <a:pt x="5731" y="564"/>
                    <a:pt x="5370" y="463"/>
                  </a:cubicBezTo>
                  <a:lnTo>
                    <a:pt x="3840" y="1"/>
                  </a:lnTo>
                  <a:lnTo>
                    <a:pt x="2988" y="651"/>
                  </a:lnTo>
                  <a:lnTo>
                    <a:pt x="2137" y="1"/>
                  </a:ln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" name="Google Shape;16088;p85"/>
            <p:cNvSpPr/>
            <p:nvPr/>
          </p:nvSpPr>
          <p:spPr>
            <a:xfrm>
              <a:off x="6285382" y="2140174"/>
              <a:ext cx="16673" cy="50726"/>
            </a:xfrm>
            <a:custGeom>
              <a:avLst/>
              <a:gdLst/>
              <a:ahLst/>
              <a:cxnLst/>
              <a:rect l="l" t="t" r="r" b="b"/>
              <a:pathLst>
                <a:path w="636" h="1935" extrusionOk="0">
                  <a:moveTo>
                    <a:pt x="159" y="1"/>
                  </a:moveTo>
                  <a:lnTo>
                    <a:pt x="1" y="1935"/>
                  </a:lnTo>
                  <a:lnTo>
                    <a:pt x="636" y="1935"/>
                  </a:lnTo>
                  <a:lnTo>
                    <a:pt x="477" y="1"/>
                  </a:lnTo>
                  <a:close/>
                </a:path>
              </a:pathLst>
            </a:custGeom>
            <a:solidFill>
              <a:srgbClr val="D3DC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" name="Google Shape;16089;p85"/>
            <p:cNvSpPr/>
            <p:nvPr/>
          </p:nvSpPr>
          <p:spPr>
            <a:xfrm>
              <a:off x="6215388" y="2138654"/>
              <a:ext cx="28024" cy="51879"/>
            </a:xfrm>
            <a:custGeom>
              <a:avLst/>
              <a:gdLst/>
              <a:ahLst/>
              <a:cxnLst/>
              <a:rect l="l" t="t" r="r" b="b"/>
              <a:pathLst>
                <a:path w="1069" h="1979" extrusionOk="0">
                  <a:moveTo>
                    <a:pt x="144" y="1"/>
                  </a:moveTo>
                  <a:cubicBezTo>
                    <a:pt x="43" y="131"/>
                    <a:pt x="0" y="304"/>
                    <a:pt x="0" y="477"/>
                  </a:cubicBezTo>
                  <a:lnTo>
                    <a:pt x="0" y="1762"/>
                  </a:lnTo>
                  <a:cubicBezTo>
                    <a:pt x="0" y="1877"/>
                    <a:pt x="87" y="1979"/>
                    <a:pt x="217" y="1979"/>
                  </a:cubicBezTo>
                  <a:lnTo>
                    <a:pt x="1068" y="1979"/>
                  </a:lnTo>
                  <a:lnTo>
                    <a:pt x="1068" y="1185"/>
                  </a:lnTo>
                  <a:cubicBezTo>
                    <a:pt x="1068" y="1011"/>
                    <a:pt x="1011" y="853"/>
                    <a:pt x="881" y="723"/>
                  </a:cubicBezTo>
                  <a:lnTo>
                    <a:pt x="144" y="1"/>
                  </a:ln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" name="Google Shape;16090;p85"/>
            <p:cNvSpPr/>
            <p:nvPr/>
          </p:nvSpPr>
          <p:spPr>
            <a:xfrm>
              <a:off x="6344051" y="2138654"/>
              <a:ext cx="28391" cy="51879"/>
            </a:xfrm>
            <a:custGeom>
              <a:avLst/>
              <a:gdLst/>
              <a:ahLst/>
              <a:cxnLst/>
              <a:rect l="l" t="t" r="r" b="b"/>
              <a:pathLst>
                <a:path w="1083" h="1979" extrusionOk="0">
                  <a:moveTo>
                    <a:pt x="924" y="1"/>
                  </a:moveTo>
                  <a:lnTo>
                    <a:pt x="188" y="723"/>
                  </a:lnTo>
                  <a:cubicBezTo>
                    <a:pt x="72" y="853"/>
                    <a:pt x="0" y="1011"/>
                    <a:pt x="0" y="1185"/>
                  </a:cubicBezTo>
                  <a:lnTo>
                    <a:pt x="0" y="1979"/>
                  </a:lnTo>
                  <a:lnTo>
                    <a:pt x="866" y="1979"/>
                  </a:lnTo>
                  <a:cubicBezTo>
                    <a:pt x="982" y="1979"/>
                    <a:pt x="1083" y="1877"/>
                    <a:pt x="1083" y="1762"/>
                  </a:cubicBezTo>
                  <a:lnTo>
                    <a:pt x="1083" y="477"/>
                  </a:lnTo>
                  <a:cubicBezTo>
                    <a:pt x="1068" y="304"/>
                    <a:pt x="1025" y="131"/>
                    <a:pt x="924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" name="Google Shape;16091;p85"/>
            <p:cNvSpPr/>
            <p:nvPr/>
          </p:nvSpPr>
          <p:spPr>
            <a:xfrm>
              <a:off x="6285015" y="2134879"/>
              <a:ext cx="17040" cy="13658"/>
            </a:xfrm>
            <a:custGeom>
              <a:avLst/>
              <a:gdLst/>
              <a:ahLst/>
              <a:cxnLst/>
              <a:rect l="l" t="t" r="r" b="b"/>
              <a:pathLst>
                <a:path w="650" h="521" extrusionOk="0">
                  <a:moveTo>
                    <a:pt x="0" y="1"/>
                  </a:moveTo>
                  <a:lnTo>
                    <a:pt x="0" y="405"/>
                  </a:lnTo>
                  <a:cubicBezTo>
                    <a:pt x="0" y="462"/>
                    <a:pt x="58" y="520"/>
                    <a:pt x="130" y="520"/>
                  </a:cubicBezTo>
                  <a:lnTo>
                    <a:pt x="520" y="520"/>
                  </a:lnTo>
                  <a:cubicBezTo>
                    <a:pt x="592" y="520"/>
                    <a:pt x="650" y="462"/>
                    <a:pt x="650" y="405"/>
                  </a:cubicBezTo>
                  <a:lnTo>
                    <a:pt x="650" y="1"/>
                  </a:lnTo>
                  <a:close/>
                </a:path>
              </a:pathLst>
            </a:custGeom>
            <a:solidFill>
              <a:srgbClr val="8EA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" name="Google Shape;16092;p85"/>
            <p:cNvSpPr/>
            <p:nvPr/>
          </p:nvSpPr>
          <p:spPr>
            <a:xfrm>
              <a:off x="6258905" y="2112334"/>
              <a:ext cx="34840" cy="31301"/>
            </a:xfrm>
            <a:custGeom>
              <a:avLst/>
              <a:gdLst/>
              <a:ahLst/>
              <a:cxnLst/>
              <a:rect l="l" t="t" r="r" b="b"/>
              <a:pathLst>
                <a:path w="1329" h="1194" extrusionOk="0">
                  <a:moveTo>
                    <a:pt x="334" y="1"/>
                  </a:moveTo>
                  <a:cubicBezTo>
                    <a:pt x="291" y="1"/>
                    <a:pt x="249" y="20"/>
                    <a:pt x="217" y="52"/>
                  </a:cubicBezTo>
                  <a:lnTo>
                    <a:pt x="0" y="355"/>
                  </a:lnTo>
                  <a:lnTo>
                    <a:pt x="505" y="1092"/>
                  </a:lnTo>
                  <a:cubicBezTo>
                    <a:pt x="562" y="1158"/>
                    <a:pt x="638" y="1193"/>
                    <a:pt x="716" y="1193"/>
                  </a:cubicBezTo>
                  <a:cubicBezTo>
                    <a:pt x="756" y="1193"/>
                    <a:pt x="798" y="1184"/>
                    <a:pt x="837" y="1164"/>
                  </a:cubicBezTo>
                  <a:lnTo>
                    <a:pt x="1328" y="861"/>
                  </a:lnTo>
                  <a:lnTo>
                    <a:pt x="433" y="38"/>
                  </a:lnTo>
                  <a:cubicBezTo>
                    <a:pt x="402" y="12"/>
                    <a:pt x="367" y="1"/>
                    <a:pt x="334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" name="Google Shape;16093;p85"/>
            <p:cNvSpPr/>
            <p:nvPr/>
          </p:nvSpPr>
          <p:spPr>
            <a:xfrm>
              <a:off x="6293718" y="2112334"/>
              <a:ext cx="34840" cy="31301"/>
            </a:xfrm>
            <a:custGeom>
              <a:avLst/>
              <a:gdLst/>
              <a:ahLst/>
              <a:cxnLst/>
              <a:rect l="l" t="t" r="r" b="b"/>
              <a:pathLst>
                <a:path w="1329" h="1194" extrusionOk="0">
                  <a:moveTo>
                    <a:pt x="997" y="1"/>
                  </a:moveTo>
                  <a:cubicBezTo>
                    <a:pt x="966" y="1"/>
                    <a:pt x="935" y="12"/>
                    <a:pt x="910" y="38"/>
                  </a:cubicBezTo>
                  <a:lnTo>
                    <a:pt x="0" y="861"/>
                  </a:lnTo>
                  <a:lnTo>
                    <a:pt x="491" y="1164"/>
                  </a:lnTo>
                  <a:cubicBezTo>
                    <a:pt x="531" y="1184"/>
                    <a:pt x="572" y="1193"/>
                    <a:pt x="613" y="1193"/>
                  </a:cubicBezTo>
                  <a:cubicBezTo>
                    <a:pt x="691" y="1193"/>
                    <a:pt x="766" y="1158"/>
                    <a:pt x="823" y="1092"/>
                  </a:cubicBezTo>
                  <a:lnTo>
                    <a:pt x="1328" y="355"/>
                  </a:lnTo>
                  <a:lnTo>
                    <a:pt x="1112" y="52"/>
                  </a:lnTo>
                  <a:cubicBezTo>
                    <a:pt x="1079" y="20"/>
                    <a:pt x="1038" y="1"/>
                    <a:pt x="997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" name="Google Shape;16094;p85"/>
            <p:cNvSpPr/>
            <p:nvPr/>
          </p:nvSpPr>
          <p:spPr>
            <a:xfrm>
              <a:off x="6248681" y="2016859"/>
              <a:ext cx="90075" cy="84045"/>
            </a:xfrm>
            <a:custGeom>
              <a:avLst/>
              <a:gdLst/>
              <a:ahLst/>
              <a:cxnLst/>
              <a:rect l="l" t="t" r="r" b="b"/>
              <a:pathLst>
                <a:path w="3436" h="3206" extrusionOk="0">
                  <a:moveTo>
                    <a:pt x="1307" y="1"/>
                  </a:moveTo>
                  <a:cubicBezTo>
                    <a:pt x="1010" y="1"/>
                    <a:pt x="760" y="38"/>
                    <a:pt x="607" y="71"/>
                  </a:cubicBezTo>
                  <a:cubicBezTo>
                    <a:pt x="506" y="85"/>
                    <a:pt x="433" y="172"/>
                    <a:pt x="433" y="273"/>
                  </a:cubicBezTo>
                  <a:lnTo>
                    <a:pt x="433" y="937"/>
                  </a:lnTo>
                  <a:cubicBezTo>
                    <a:pt x="433" y="1024"/>
                    <a:pt x="390" y="1096"/>
                    <a:pt x="318" y="1125"/>
                  </a:cubicBezTo>
                  <a:lnTo>
                    <a:pt x="130" y="1226"/>
                  </a:lnTo>
                  <a:cubicBezTo>
                    <a:pt x="58" y="1269"/>
                    <a:pt x="0" y="1341"/>
                    <a:pt x="0" y="1413"/>
                  </a:cubicBezTo>
                  <a:lnTo>
                    <a:pt x="0" y="1442"/>
                  </a:lnTo>
                  <a:cubicBezTo>
                    <a:pt x="15" y="2366"/>
                    <a:pt x="722" y="3131"/>
                    <a:pt x="1661" y="3203"/>
                  </a:cubicBezTo>
                  <a:cubicBezTo>
                    <a:pt x="1686" y="3205"/>
                    <a:pt x="1712" y="3205"/>
                    <a:pt x="1737" y="3205"/>
                  </a:cubicBezTo>
                  <a:cubicBezTo>
                    <a:pt x="2670" y="3205"/>
                    <a:pt x="3436" y="2441"/>
                    <a:pt x="3422" y="1500"/>
                  </a:cubicBezTo>
                  <a:lnTo>
                    <a:pt x="3422" y="1413"/>
                  </a:lnTo>
                  <a:cubicBezTo>
                    <a:pt x="3422" y="1341"/>
                    <a:pt x="3378" y="1269"/>
                    <a:pt x="3306" y="1226"/>
                  </a:cubicBezTo>
                  <a:lnTo>
                    <a:pt x="3118" y="1125"/>
                  </a:lnTo>
                  <a:cubicBezTo>
                    <a:pt x="3046" y="1096"/>
                    <a:pt x="3003" y="1024"/>
                    <a:pt x="3003" y="937"/>
                  </a:cubicBezTo>
                  <a:lnTo>
                    <a:pt x="3003" y="677"/>
                  </a:lnTo>
                  <a:cubicBezTo>
                    <a:pt x="3003" y="591"/>
                    <a:pt x="2974" y="518"/>
                    <a:pt x="2916" y="475"/>
                  </a:cubicBezTo>
                  <a:cubicBezTo>
                    <a:pt x="2398" y="99"/>
                    <a:pt x="1790" y="1"/>
                    <a:pt x="1307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" name="Google Shape;16095;p85"/>
            <p:cNvSpPr/>
            <p:nvPr/>
          </p:nvSpPr>
          <p:spPr>
            <a:xfrm>
              <a:off x="6248681" y="2016911"/>
              <a:ext cx="78724" cy="83180"/>
            </a:xfrm>
            <a:custGeom>
              <a:avLst/>
              <a:gdLst/>
              <a:ahLst/>
              <a:cxnLst/>
              <a:rect l="l" t="t" r="r" b="b"/>
              <a:pathLst>
                <a:path w="3003" h="3173" extrusionOk="0">
                  <a:moveTo>
                    <a:pt x="1308" y="0"/>
                  </a:moveTo>
                  <a:cubicBezTo>
                    <a:pt x="1144" y="0"/>
                    <a:pt x="994" y="11"/>
                    <a:pt x="867" y="26"/>
                  </a:cubicBezTo>
                  <a:cubicBezTo>
                    <a:pt x="766" y="40"/>
                    <a:pt x="679" y="54"/>
                    <a:pt x="607" y="69"/>
                  </a:cubicBezTo>
                  <a:cubicBezTo>
                    <a:pt x="506" y="83"/>
                    <a:pt x="433" y="184"/>
                    <a:pt x="433" y="285"/>
                  </a:cubicBezTo>
                  <a:lnTo>
                    <a:pt x="433" y="935"/>
                  </a:lnTo>
                  <a:cubicBezTo>
                    <a:pt x="433" y="1022"/>
                    <a:pt x="390" y="1094"/>
                    <a:pt x="318" y="1137"/>
                  </a:cubicBezTo>
                  <a:lnTo>
                    <a:pt x="130" y="1224"/>
                  </a:lnTo>
                  <a:cubicBezTo>
                    <a:pt x="58" y="1267"/>
                    <a:pt x="15" y="1339"/>
                    <a:pt x="0" y="1426"/>
                  </a:cubicBezTo>
                  <a:lnTo>
                    <a:pt x="0" y="1440"/>
                  </a:lnTo>
                  <a:cubicBezTo>
                    <a:pt x="15" y="2278"/>
                    <a:pt x="592" y="2985"/>
                    <a:pt x="1401" y="3172"/>
                  </a:cubicBezTo>
                  <a:cubicBezTo>
                    <a:pt x="1069" y="2855"/>
                    <a:pt x="867" y="2407"/>
                    <a:pt x="867" y="1931"/>
                  </a:cubicBezTo>
                  <a:lnTo>
                    <a:pt x="867" y="733"/>
                  </a:lnTo>
                  <a:cubicBezTo>
                    <a:pt x="867" y="545"/>
                    <a:pt x="1011" y="401"/>
                    <a:pt x="1199" y="401"/>
                  </a:cubicBezTo>
                  <a:cubicBezTo>
                    <a:pt x="1264" y="399"/>
                    <a:pt x="1335" y="398"/>
                    <a:pt x="1408" y="398"/>
                  </a:cubicBezTo>
                  <a:cubicBezTo>
                    <a:pt x="1902" y="398"/>
                    <a:pt x="2551" y="449"/>
                    <a:pt x="3003" y="675"/>
                  </a:cubicBezTo>
                  <a:cubicBezTo>
                    <a:pt x="3003" y="589"/>
                    <a:pt x="2974" y="516"/>
                    <a:pt x="2916" y="473"/>
                  </a:cubicBezTo>
                  <a:cubicBezTo>
                    <a:pt x="2399" y="95"/>
                    <a:pt x="1792" y="0"/>
                    <a:pt x="1308" y="0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" name="Google Shape;16096;p85"/>
            <p:cNvSpPr/>
            <p:nvPr/>
          </p:nvSpPr>
          <p:spPr>
            <a:xfrm>
              <a:off x="6282367" y="2302891"/>
              <a:ext cx="22728" cy="22361"/>
            </a:xfrm>
            <a:custGeom>
              <a:avLst/>
              <a:gdLst/>
              <a:ahLst/>
              <a:cxnLst/>
              <a:rect l="l" t="t" r="r" b="b"/>
              <a:pathLst>
                <a:path w="867" h="853" extrusionOk="0">
                  <a:moveTo>
                    <a:pt x="433" y="1"/>
                  </a:moveTo>
                  <a:cubicBezTo>
                    <a:pt x="202" y="1"/>
                    <a:pt x="0" y="189"/>
                    <a:pt x="0" y="419"/>
                  </a:cubicBezTo>
                  <a:cubicBezTo>
                    <a:pt x="0" y="665"/>
                    <a:pt x="202" y="853"/>
                    <a:pt x="433" y="853"/>
                  </a:cubicBezTo>
                  <a:cubicBezTo>
                    <a:pt x="664" y="853"/>
                    <a:pt x="866" y="665"/>
                    <a:pt x="866" y="419"/>
                  </a:cubicBezTo>
                  <a:cubicBezTo>
                    <a:pt x="866" y="189"/>
                    <a:pt x="664" y="1"/>
                    <a:pt x="433" y="1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" name="Google Shape;16097;p85"/>
            <p:cNvSpPr/>
            <p:nvPr/>
          </p:nvSpPr>
          <p:spPr>
            <a:xfrm>
              <a:off x="6176013" y="2302891"/>
              <a:ext cx="22361" cy="22361"/>
            </a:xfrm>
            <a:custGeom>
              <a:avLst/>
              <a:gdLst/>
              <a:ahLst/>
              <a:cxnLst/>
              <a:rect l="l" t="t" r="r" b="b"/>
              <a:pathLst>
                <a:path w="853" h="853" extrusionOk="0">
                  <a:moveTo>
                    <a:pt x="434" y="1"/>
                  </a:moveTo>
                  <a:cubicBezTo>
                    <a:pt x="188" y="1"/>
                    <a:pt x="1" y="189"/>
                    <a:pt x="1" y="419"/>
                  </a:cubicBezTo>
                  <a:cubicBezTo>
                    <a:pt x="1" y="665"/>
                    <a:pt x="188" y="853"/>
                    <a:pt x="434" y="853"/>
                  </a:cubicBezTo>
                  <a:cubicBezTo>
                    <a:pt x="665" y="853"/>
                    <a:pt x="853" y="665"/>
                    <a:pt x="853" y="419"/>
                  </a:cubicBezTo>
                  <a:cubicBezTo>
                    <a:pt x="853" y="189"/>
                    <a:pt x="665" y="1"/>
                    <a:pt x="434" y="1"/>
                  </a:cubicBezTo>
                  <a:close/>
                </a:path>
              </a:pathLst>
            </a:custGeom>
            <a:solidFill>
              <a:srgbClr val="A9BA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" name="Google Shape;16098;p85"/>
            <p:cNvSpPr/>
            <p:nvPr/>
          </p:nvSpPr>
          <p:spPr>
            <a:xfrm>
              <a:off x="6389062" y="2302891"/>
              <a:ext cx="22361" cy="22361"/>
            </a:xfrm>
            <a:custGeom>
              <a:avLst/>
              <a:gdLst/>
              <a:ahLst/>
              <a:cxnLst/>
              <a:rect l="l" t="t" r="r" b="b"/>
              <a:pathLst>
                <a:path w="853" h="853" extrusionOk="0">
                  <a:moveTo>
                    <a:pt x="434" y="1"/>
                  </a:moveTo>
                  <a:cubicBezTo>
                    <a:pt x="189" y="1"/>
                    <a:pt x="1" y="189"/>
                    <a:pt x="1" y="419"/>
                  </a:cubicBezTo>
                  <a:cubicBezTo>
                    <a:pt x="1" y="665"/>
                    <a:pt x="189" y="853"/>
                    <a:pt x="434" y="853"/>
                  </a:cubicBezTo>
                  <a:cubicBezTo>
                    <a:pt x="665" y="853"/>
                    <a:pt x="853" y="665"/>
                    <a:pt x="853" y="419"/>
                  </a:cubicBezTo>
                  <a:cubicBezTo>
                    <a:pt x="853" y="189"/>
                    <a:pt x="665" y="1"/>
                    <a:pt x="434" y="1"/>
                  </a:cubicBezTo>
                  <a:close/>
                </a:path>
              </a:pathLst>
            </a:custGeom>
            <a:solidFill>
              <a:srgbClr val="AD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" name="Google Shape;16099;p85"/>
            <p:cNvSpPr/>
            <p:nvPr/>
          </p:nvSpPr>
          <p:spPr>
            <a:xfrm>
              <a:off x="6199528" y="2217954"/>
              <a:ext cx="188381" cy="73769"/>
            </a:xfrm>
            <a:custGeom>
              <a:avLst/>
              <a:gdLst/>
              <a:ahLst/>
              <a:cxnLst/>
              <a:rect l="l" t="t" r="r" b="b"/>
              <a:pathLst>
                <a:path w="7186" h="2814" extrusionOk="0">
                  <a:moveTo>
                    <a:pt x="3593" y="0"/>
                  </a:moveTo>
                  <a:cubicBezTo>
                    <a:pt x="3478" y="0"/>
                    <a:pt x="3362" y="80"/>
                    <a:pt x="3377" y="238"/>
                  </a:cubicBezTo>
                  <a:lnTo>
                    <a:pt x="3377" y="455"/>
                  </a:lnTo>
                  <a:lnTo>
                    <a:pt x="2005" y="455"/>
                  </a:lnTo>
                  <a:cubicBezTo>
                    <a:pt x="1717" y="455"/>
                    <a:pt x="1457" y="585"/>
                    <a:pt x="1298" y="816"/>
                  </a:cubicBezTo>
                  <a:lnTo>
                    <a:pt x="114" y="2476"/>
                  </a:lnTo>
                  <a:cubicBezTo>
                    <a:pt x="1" y="2641"/>
                    <a:pt x="146" y="2814"/>
                    <a:pt x="301" y="2814"/>
                  </a:cubicBezTo>
                  <a:cubicBezTo>
                    <a:pt x="363" y="2814"/>
                    <a:pt x="426" y="2787"/>
                    <a:pt x="475" y="2721"/>
                  </a:cubicBezTo>
                  <a:lnTo>
                    <a:pt x="1659" y="1061"/>
                  </a:lnTo>
                  <a:cubicBezTo>
                    <a:pt x="1731" y="946"/>
                    <a:pt x="1861" y="888"/>
                    <a:pt x="2005" y="888"/>
                  </a:cubicBezTo>
                  <a:lnTo>
                    <a:pt x="3377" y="888"/>
                  </a:lnTo>
                  <a:lnTo>
                    <a:pt x="3377" y="2389"/>
                  </a:lnTo>
                  <a:cubicBezTo>
                    <a:pt x="3362" y="2541"/>
                    <a:pt x="3478" y="2617"/>
                    <a:pt x="3593" y="2617"/>
                  </a:cubicBezTo>
                  <a:cubicBezTo>
                    <a:pt x="3709" y="2617"/>
                    <a:pt x="3824" y="2541"/>
                    <a:pt x="3810" y="2389"/>
                  </a:cubicBezTo>
                  <a:lnTo>
                    <a:pt x="3810" y="888"/>
                  </a:lnTo>
                  <a:lnTo>
                    <a:pt x="5196" y="888"/>
                  </a:lnTo>
                  <a:cubicBezTo>
                    <a:pt x="5326" y="888"/>
                    <a:pt x="5455" y="946"/>
                    <a:pt x="5542" y="1061"/>
                  </a:cubicBezTo>
                  <a:lnTo>
                    <a:pt x="6726" y="2721"/>
                  </a:lnTo>
                  <a:cubicBezTo>
                    <a:pt x="6771" y="2787"/>
                    <a:pt x="6831" y="2814"/>
                    <a:pt x="6891" y="2814"/>
                  </a:cubicBezTo>
                  <a:cubicBezTo>
                    <a:pt x="7041" y="2814"/>
                    <a:pt x="7186" y="2641"/>
                    <a:pt x="7072" y="2476"/>
                  </a:cubicBezTo>
                  <a:lnTo>
                    <a:pt x="5888" y="816"/>
                  </a:lnTo>
                  <a:cubicBezTo>
                    <a:pt x="5730" y="585"/>
                    <a:pt x="5470" y="455"/>
                    <a:pt x="5196" y="455"/>
                  </a:cubicBezTo>
                  <a:lnTo>
                    <a:pt x="3810" y="455"/>
                  </a:lnTo>
                  <a:lnTo>
                    <a:pt x="3810" y="238"/>
                  </a:lnTo>
                  <a:cubicBezTo>
                    <a:pt x="3824" y="80"/>
                    <a:pt x="3709" y="0"/>
                    <a:pt x="3593" y="0"/>
                  </a:cubicBez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24" name="Google Shape;16100;p85"/>
          <p:cNvGrpSpPr/>
          <p:nvPr/>
        </p:nvGrpSpPr>
        <p:grpSpPr>
          <a:xfrm>
            <a:off x="6663623" y="1594399"/>
            <a:ext cx="235778" cy="347794"/>
            <a:chOff x="6652077" y="1977458"/>
            <a:chExt cx="235778" cy="347794"/>
          </a:xfrm>
        </p:grpSpPr>
        <p:sp>
          <p:nvSpPr>
            <p:cNvPr id="1225" name="Google Shape;16101;p85"/>
            <p:cNvSpPr/>
            <p:nvPr/>
          </p:nvSpPr>
          <p:spPr>
            <a:xfrm>
              <a:off x="6758798" y="2302891"/>
              <a:ext cx="22361" cy="22361"/>
            </a:xfrm>
            <a:custGeom>
              <a:avLst/>
              <a:gdLst/>
              <a:ahLst/>
              <a:cxnLst/>
              <a:rect l="l" t="t" r="r" b="b"/>
              <a:pathLst>
                <a:path w="853" h="853" extrusionOk="0">
                  <a:moveTo>
                    <a:pt x="433" y="1"/>
                  </a:moveTo>
                  <a:cubicBezTo>
                    <a:pt x="188" y="1"/>
                    <a:pt x="0" y="189"/>
                    <a:pt x="0" y="419"/>
                  </a:cubicBezTo>
                  <a:cubicBezTo>
                    <a:pt x="0" y="665"/>
                    <a:pt x="188" y="853"/>
                    <a:pt x="433" y="853"/>
                  </a:cubicBezTo>
                  <a:cubicBezTo>
                    <a:pt x="664" y="853"/>
                    <a:pt x="852" y="665"/>
                    <a:pt x="852" y="419"/>
                  </a:cubicBezTo>
                  <a:cubicBezTo>
                    <a:pt x="852" y="189"/>
                    <a:pt x="664" y="1"/>
                    <a:pt x="433" y="1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" name="Google Shape;16102;p85"/>
            <p:cNvSpPr/>
            <p:nvPr/>
          </p:nvSpPr>
          <p:spPr>
            <a:xfrm>
              <a:off x="6652077" y="2302891"/>
              <a:ext cx="22728" cy="22361"/>
            </a:xfrm>
            <a:custGeom>
              <a:avLst/>
              <a:gdLst/>
              <a:ahLst/>
              <a:cxnLst/>
              <a:rect l="l" t="t" r="r" b="b"/>
              <a:pathLst>
                <a:path w="867" h="853" extrusionOk="0">
                  <a:moveTo>
                    <a:pt x="434" y="1"/>
                  </a:moveTo>
                  <a:cubicBezTo>
                    <a:pt x="203" y="1"/>
                    <a:pt x="1" y="189"/>
                    <a:pt x="1" y="419"/>
                  </a:cubicBezTo>
                  <a:cubicBezTo>
                    <a:pt x="1" y="665"/>
                    <a:pt x="203" y="853"/>
                    <a:pt x="434" y="853"/>
                  </a:cubicBezTo>
                  <a:cubicBezTo>
                    <a:pt x="665" y="853"/>
                    <a:pt x="867" y="665"/>
                    <a:pt x="867" y="419"/>
                  </a:cubicBezTo>
                  <a:cubicBezTo>
                    <a:pt x="867" y="189"/>
                    <a:pt x="665" y="1"/>
                    <a:pt x="434" y="1"/>
                  </a:cubicBezTo>
                  <a:close/>
                </a:path>
              </a:pathLst>
            </a:custGeom>
            <a:solidFill>
              <a:srgbClr val="A9BA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" name="Google Shape;16103;p85"/>
            <p:cNvSpPr/>
            <p:nvPr/>
          </p:nvSpPr>
          <p:spPr>
            <a:xfrm>
              <a:off x="6865126" y="2302891"/>
              <a:ext cx="22728" cy="22361"/>
            </a:xfrm>
            <a:custGeom>
              <a:avLst/>
              <a:gdLst/>
              <a:ahLst/>
              <a:cxnLst/>
              <a:rect l="l" t="t" r="r" b="b"/>
              <a:pathLst>
                <a:path w="867" h="853" extrusionOk="0">
                  <a:moveTo>
                    <a:pt x="434" y="1"/>
                  </a:moveTo>
                  <a:cubicBezTo>
                    <a:pt x="203" y="1"/>
                    <a:pt x="1" y="189"/>
                    <a:pt x="1" y="419"/>
                  </a:cubicBezTo>
                  <a:cubicBezTo>
                    <a:pt x="1" y="665"/>
                    <a:pt x="203" y="853"/>
                    <a:pt x="434" y="853"/>
                  </a:cubicBezTo>
                  <a:cubicBezTo>
                    <a:pt x="665" y="853"/>
                    <a:pt x="867" y="665"/>
                    <a:pt x="867" y="419"/>
                  </a:cubicBezTo>
                  <a:cubicBezTo>
                    <a:pt x="867" y="189"/>
                    <a:pt x="665" y="1"/>
                    <a:pt x="434" y="1"/>
                  </a:cubicBezTo>
                  <a:close/>
                </a:path>
              </a:pathLst>
            </a:custGeom>
            <a:solidFill>
              <a:srgbClr val="AD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" name="Google Shape;16104;p85"/>
            <p:cNvSpPr/>
            <p:nvPr/>
          </p:nvSpPr>
          <p:spPr>
            <a:xfrm>
              <a:off x="6675697" y="2219081"/>
              <a:ext cx="188564" cy="72642"/>
            </a:xfrm>
            <a:custGeom>
              <a:avLst/>
              <a:gdLst/>
              <a:ahLst/>
              <a:cxnLst/>
              <a:rect l="l" t="t" r="r" b="b"/>
              <a:pathLst>
                <a:path w="7193" h="2771" extrusionOk="0">
                  <a:moveTo>
                    <a:pt x="3596" y="0"/>
                  </a:moveTo>
                  <a:cubicBezTo>
                    <a:pt x="3495" y="0"/>
                    <a:pt x="3394" y="65"/>
                    <a:pt x="3387" y="195"/>
                  </a:cubicBezTo>
                  <a:lnTo>
                    <a:pt x="3387" y="412"/>
                  </a:lnTo>
                  <a:lnTo>
                    <a:pt x="2001" y="412"/>
                  </a:lnTo>
                  <a:cubicBezTo>
                    <a:pt x="1727" y="412"/>
                    <a:pt x="1467" y="542"/>
                    <a:pt x="1308" y="773"/>
                  </a:cubicBezTo>
                  <a:lnTo>
                    <a:pt x="125" y="2433"/>
                  </a:lnTo>
                  <a:cubicBezTo>
                    <a:pt x="1" y="2598"/>
                    <a:pt x="143" y="2771"/>
                    <a:pt x="297" y="2771"/>
                  </a:cubicBezTo>
                  <a:cubicBezTo>
                    <a:pt x="359" y="2771"/>
                    <a:pt x="422" y="2744"/>
                    <a:pt x="471" y="2678"/>
                  </a:cubicBezTo>
                  <a:lnTo>
                    <a:pt x="1655" y="1018"/>
                  </a:lnTo>
                  <a:cubicBezTo>
                    <a:pt x="1727" y="903"/>
                    <a:pt x="1857" y="845"/>
                    <a:pt x="2001" y="845"/>
                  </a:cubicBezTo>
                  <a:lnTo>
                    <a:pt x="3387" y="845"/>
                  </a:lnTo>
                  <a:lnTo>
                    <a:pt x="3387" y="2346"/>
                  </a:lnTo>
                  <a:cubicBezTo>
                    <a:pt x="3394" y="2476"/>
                    <a:pt x="3495" y="2541"/>
                    <a:pt x="3596" y="2541"/>
                  </a:cubicBezTo>
                  <a:cubicBezTo>
                    <a:pt x="3697" y="2541"/>
                    <a:pt x="3798" y="2476"/>
                    <a:pt x="3806" y="2346"/>
                  </a:cubicBezTo>
                  <a:lnTo>
                    <a:pt x="3806" y="845"/>
                  </a:lnTo>
                  <a:lnTo>
                    <a:pt x="5191" y="845"/>
                  </a:lnTo>
                  <a:cubicBezTo>
                    <a:pt x="5321" y="845"/>
                    <a:pt x="5451" y="903"/>
                    <a:pt x="5538" y="1018"/>
                  </a:cubicBezTo>
                  <a:lnTo>
                    <a:pt x="6722" y="2678"/>
                  </a:lnTo>
                  <a:cubicBezTo>
                    <a:pt x="6767" y="2744"/>
                    <a:pt x="6828" y="2771"/>
                    <a:pt x="6889" y="2771"/>
                  </a:cubicBezTo>
                  <a:cubicBezTo>
                    <a:pt x="7042" y="2771"/>
                    <a:pt x="7192" y="2598"/>
                    <a:pt x="7068" y="2433"/>
                  </a:cubicBezTo>
                  <a:lnTo>
                    <a:pt x="5884" y="773"/>
                  </a:lnTo>
                  <a:cubicBezTo>
                    <a:pt x="5726" y="542"/>
                    <a:pt x="5466" y="412"/>
                    <a:pt x="5191" y="412"/>
                  </a:cubicBezTo>
                  <a:lnTo>
                    <a:pt x="3806" y="412"/>
                  </a:lnTo>
                  <a:lnTo>
                    <a:pt x="3806" y="195"/>
                  </a:lnTo>
                  <a:cubicBezTo>
                    <a:pt x="3798" y="65"/>
                    <a:pt x="3697" y="0"/>
                    <a:pt x="3596" y="0"/>
                  </a:cubicBez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" name="Google Shape;16105;p85"/>
            <p:cNvSpPr/>
            <p:nvPr/>
          </p:nvSpPr>
          <p:spPr>
            <a:xfrm>
              <a:off x="6747447" y="2112176"/>
              <a:ext cx="45064" cy="45064"/>
            </a:xfrm>
            <a:custGeom>
              <a:avLst/>
              <a:gdLst/>
              <a:ahLst/>
              <a:cxnLst/>
              <a:rect l="l" t="t" r="r" b="b"/>
              <a:pathLst>
                <a:path w="1719" h="1719" extrusionOk="0">
                  <a:moveTo>
                    <a:pt x="0" y="0"/>
                  </a:moveTo>
                  <a:lnTo>
                    <a:pt x="0" y="1718"/>
                  </a:lnTo>
                  <a:lnTo>
                    <a:pt x="1718" y="1718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" name="Google Shape;16106;p85"/>
            <p:cNvSpPr/>
            <p:nvPr/>
          </p:nvSpPr>
          <p:spPr>
            <a:xfrm>
              <a:off x="6747447" y="2112176"/>
              <a:ext cx="45064" cy="22361"/>
            </a:xfrm>
            <a:custGeom>
              <a:avLst/>
              <a:gdLst/>
              <a:ahLst/>
              <a:cxnLst/>
              <a:rect l="l" t="t" r="r" b="b"/>
              <a:pathLst>
                <a:path w="1719" h="853" extrusionOk="0">
                  <a:moveTo>
                    <a:pt x="0" y="0"/>
                  </a:moveTo>
                  <a:lnTo>
                    <a:pt x="0" y="679"/>
                  </a:lnTo>
                  <a:cubicBezTo>
                    <a:pt x="275" y="794"/>
                    <a:pt x="567" y="852"/>
                    <a:pt x="859" y="852"/>
                  </a:cubicBezTo>
                  <a:cubicBezTo>
                    <a:pt x="1152" y="852"/>
                    <a:pt x="1444" y="794"/>
                    <a:pt x="1718" y="679"/>
                  </a:cubicBezTo>
                  <a:lnTo>
                    <a:pt x="1718" y="0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" name="Google Shape;16107;p85"/>
            <p:cNvSpPr/>
            <p:nvPr/>
          </p:nvSpPr>
          <p:spPr>
            <a:xfrm>
              <a:off x="6741759" y="1977458"/>
              <a:ext cx="56415" cy="45064"/>
            </a:xfrm>
            <a:custGeom>
              <a:avLst/>
              <a:gdLst/>
              <a:ahLst/>
              <a:cxnLst/>
              <a:rect l="l" t="t" r="r" b="b"/>
              <a:pathLst>
                <a:path w="2152" h="1719" extrusionOk="0">
                  <a:moveTo>
                    <a:pt x="1083" y="0"/>
                  </a:moveTo>
                  <a:cubicBezTo>
                    <a:pt x="492" y="0"/>
                    <a:pt x="1" y="390"/>
                    <a:pt x="1" y="867"/>
                  </a:cubicBezTo>
                  <a:cubicBezTo>
                    <a:pt x="1" y="1328"/>
                    <a:pt x="492" y="1718"/>
                    <a:pt x="1083" y="1718"/>
                  </a:cubicBezTo>
                  <a:cubicBezTo>
                    <a:pt x="1661" y="1718"/>
                    <a:pt x="2152" y="1328"/>
                    <a:pt x="2152" y="867"/>
                  </a:cubicBezTo>
                  <a:cubicBezTo>
                    <a:pt x="2152" y="390"/>
                    <a:pt x="1661" y="0"/>
                    <a:pt x="1083" y="0"/>
                  </a:cubicBezTo>
                  <a:close/>
                </a:path>
              </a:pathLst>
            </a:custGeom>
            <a:solidFill>
              <a:srgbClr val="92A9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" name="Google Shape;16108;p85"/>
            <p:cNvSpPr/>
            <p:nvPr/>
          </p:nvSpPr>
          <p:spPr>
            <a:xfrm>
              <a:off x="6741759" y="1977825"/>
              <a:ext cx="38248" cy="44697"/>
            </a:xfrm>
            <a:custGeom>
              <a:avLst/>
              <a:gdLst/>
              <a:ahLst/>
              <a:cxnLst/>
              <a:rect l="l" t="t" r="r" b="b"/>
              <a:pathLst>
                <a:path w="1459" h="1705" extrusionOk="0">
                  <a:moveTo>
                    <a:pt x="1083" y="1"/>
                  </a:moveTo>
                  <a:cubicBezTo>
                    <a:pt x="492" y="1"/>
                    <a:pt x="1" y="376"/>
                    <a:pt x="1" y="853"/>
                  </a:cubicBezTo>
                  <a:cubicBezTo>
                    <a:pt x="1" y="1314"/>
                    <a:pt x="492" y="1704"/>
                    <a:pt x="1083" y="1704"/>
                  </a:cubicBezTo>
                  <a:cubicBezTo>
                    <a:pt x="1199" y="1704"/>
                    <a:pt x="1329" y="1690"/>
                    <a:pt x="1459" y="1647"/>
                  </a:cubicBezTo>
                  <a:cubicBezTo>
                    <a:pt x="1083" y="1545"/>
                    <a:pt x="809" y="1213"/>
                    <a:pt x="795" y="824"/>
                  </a:cubicBezTo>
                  <a:cubicBezTo>
                    <a:pt x="809" y="463"/>
                    <a:pt x="1040" y="160"/>
                    <a:pt x="1372" y="30"/>
                  </a:cubicBezTo>
                  <a:cubicBezTo>
                    <a:pt x="1271" y="1"/>
                    <a:pt x="1170" y="1"/>
                    <a:pt x="1083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" name="Google Shape;16109;p85"/>
            <p:cNvSpPr/>
            <p:nvPr/>
          </p:nvSpPr>
          <p:spPr>
            <a:xfrm>
              <a:off x="6713761" y="2000160"/>
              <a:ext cx="112410" cy="112043"/>
            </a:xfrm>
            <a:custGeom>
              <a:avLst/>
              <a:gdLst/>
              <a:ahLst/>
              <a:cxnLst/>
              <a:rect l="l" t="t" r="r" b="b"/>
              <a:pathLst>
                <a:path w="4288" h="4274" extrusionOk="0">
                  <a:moveTo>
                    <a:pt x="2151" y="1"/>
                  </a:moveTo>
                  <a:cubicBezTo>
                    <a:pt x="968" y="1"/>
                    <a:pt x="1" y="953"/>
                    <a:pt x="1" y="2137"/>
                  </a:cubicBezTo>
                  <a:cubicBezTo>
                    <a:pt x="1" y="3321"/>
                    <a:pt x="968" y="4273"/>
                    <a:pt x="2151" y="4273"/>
                  </a:cubicBezTo>
                  <a:cubicBezTo>
                    <a:pt x="3321" y="4273"/>
                    <a:pt x="4288" y="3321"/>
                    <a:pt x="4288" y="2137"/>
                  </a:cubicBezTo>
                  <a:cubicBezTo>
                    <a:pt x="4288" y="953"/>
                    <a:pt x="3321" y="1"/>
                    <a:pt x="2151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" name="Google Shape;16110;p85"/>
            <p:cNvSpPr/>
            <p:nvPr/>
          </p:nvSpPr>
          <p:spPr>
            <a:xfrm>
              <a:off x="6740605" y="2000134"/>
              <a:ext cx="88974" cy="110942"/>
            </a:xfrm>
            <a:custGeom>
              <a:avLst/>
              <a:gdLst/>
              <a:ahLst/>
              <a:cxnLst/>
              <a:rect l="l" t="t" r="r" b="b"/>
              <a:pathLst>
                <a:path w="3394" h="4232" extrusionOk="0">
                  <a:moveTo>
                    <a:pt x="1164" y="0"/>
                  </a:moveTo>
                  <a:cubicBezTo>
                    <a:pt x="375" y="0"/>
                    <a:pt x="0" y="994"/>
                    <a:pt x="622" y="1517"/>
                  </a:cubicBezTo>
                  <a:cubicBezTo>
                    <a:pt x="622" y="1517"/>
                    <a:pt x="1229" y="3596"/>
                    <a:pt x="1546" y="4231"/>
                  </a:cubicBezTo>
                  <a:cubicBezTo>
                    <a:pt x="2658" y="4000"/>
                    <a:pt x="3394" y="2946"/>
                    <a:pt x="3235" y="1835"/>
                  </a:cubicBezTo>
                  <a:cubicBezTo>
                    <a:pt x="3105" y="969"/>
                    <a:pt x="2484" y="276"/>
                    <a:pt x="1633" y="59"/>
                  </a:cubicBezTo>
                  <a:cubicBezTo>
                    <a:pt x="1503" y="30"/>
                    <a:pt x="1358" y="2"/>
                    <a:pt x="1214" y="2"/>
                  </a:cubicBezTo>
                  <a:cubicBezTo>
                    <a:pt x="1197" y="1"/>
                    <a:pt x="1180" y="0"/>
                    <a:pt x="1164" y="0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" name="Google Shape;16111;p85"/>
            <p:cNvSpPr/>
            <p:nvPr/>
          </p:nvSpPr>
          <p:spPr>
            <a:xfrm>
              <a:off x="6725112" y="2040033"/>
              <a:ext cx="89708" cy="83521"/>
            </a:xfrm>
            <a:custGeom>
              <a:avLst/>
              <a:gdLst/>
              <a:ahLst/>
              <a:cxnLst/>
              <a:rect l="l" t="t" r="r" b="b"/>
              <a:pathLst>
                <a:path w="3422" h="3186" extrusionOk="0">
                  <a:moveTo>
                    <a:pt x="1158" y="1"/>
                  </a:moveTo>
                  <a:cubicBezTo>
                    <a:pt x="1091" y="1"/>
                    <a:pt x="1028" y="40"/>
                    <a:pt x="982" y="96"/>
                  </a:cubicBezTo>
                  <a:cubicBezTo>
                    <a:pt x="823" y="356"/>
                    <a:pt x="419" y="977"/>
                    <a:pt x="87" y="1208"/>
                  </a:cubicBezTo>
                  <a:cubicBezTo>
                    <a:pt x="30" y="1237"/>
                    <a:pt x="1" y="1309"/>
                    <a:pt x="1" y="1381"/>
                  </a:cubicBezTo>
                  <a:lnTo>
                    <a:pt x="1" y="1468"/>
                  </a:lnTo>
                  <a:cubicBezTo>
                    <a:pt x="1" y="2420"/>
                    <a:pt x="766" y="3185"/>
                    <a:pt x="1718" y="3185"/>
                  </a:cubicBezTo>
                  <a:cubicBezTo>
                    <a:pt x="2657" y="3171"/>
                    <a:pt x="3422" y="2420"/>
                    <a:pt x="3422" y="1468"/>
                  </a:cubicBezTo>
                  <a:lnTo>
                    <a:pt x="3422" y="1251"/>
                  </a:lnTo>
                  <a:cubicBezTo>
                    <a:pt x="3422" y="529"/>
                    <a:pt x="1733" y="111"/>
                    <a:pt x="1213" y="10"/>
                  </a:cubicBezTo>
                  <a:cubicBezTo>
                    <a:pt x="1195" y="4"/>
                    <a:pt x="1176" y="1"/>
                    <a:pt x="1158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" name="Google Shape;16112;p85"/>
            <p:cNvSpPr/>
            <p:nvPr/>
          </p:nvSpPr>
          <p:spPr>
            <a:xfrm>
              <a:off x="6697481" y="2142822"/>
              <a:ext cx="145362" cy="59062"/>
            </a:xfrm>
            <a:custGeom>
              <a:avLst/>
              <a:gdLst/>
              <a:ahLst/>
              <a:cxnLst/>
              <a:rect l="l" t="t" r="r" b="b"/>
              <a:pathLst>
                <a:path w="5545" h="2253" extrusionOk="0">
                  <a:moveTo>
                    <a:pt x="1690" y="1"/>
                  </a:moveTo>
                  <a:lnTo>
                    <a:pt x="1675" y="15"/>
                  </a:lnTo>
                  <a:lnTo>
                    <a:pt x="376" y="593"/>
                  </a:lnTo>
                  <a:cubicBezTo>
                    <a:pt x="145" y="694"/>
                    <a:pt x="1" y="925"/>
                    <a:pt x="1" y="1170"/>
                  </a:cubicBezTo>
                  <a:lnTo>
                    <a:pt x="1" y="2036"/>
                  </a:lnTo>
                  <a:cubicBezTo>
                    <a:pt x="1" y="2152"/>
                    <a:pt x="88" y="2253"/>
                    <a:pt x="203" y="2253"/>
                  </a:cubicBezTo>
                  <a:lnTo>
                    <a:pt x="5328" y="2253"/>
                  </a:lnTo>
                  <a:cubicBezTo>
                    <a:pt x="5457" y="2253"/>
                    <a:pt x="5544" y="2152"/>
                    <a:pt x="5544" y="2036"/>
                  </a:cubicBezTo>
                  <a:lnTo>
                    <a:pt x="5544" y="1170"/>
                  </a:lnTo>
                  <a:cubicBezTo>
                    <a:pt x="5544" y="925"/>
                    <a:pt x="5400" y="694"/>
                    <a:pt x="5169" y="593"/>
                  </a:cubicBezTo>
                  <a:lnTo>
                    <a:pt x="3884" y="15"/>
                  </a:lnTo>
                  <a:lnTo>
                    <a:pt x="3855" y="1"/>
                  </a:lnTo>
                  <a:lnTo>
                    <a:pt x="2772" y="564"/>
                  </a:lnTo>
                  <a:lnTo>
                    <a:pt x="1690" y="1"/>
                  </a:ln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" name="Google Shape;16113;p85"/>
            <p:cNvSpPr/>
            <p:nvPr/>
          </p:nvSpPr>
          <p:spPr>
            <a:xfrm>
              <a:off x="6697114" y="2161749"/>
              <a:ext cx="28024" cy="40135"/>
            </a:xfrm>
            <a:custGeom>
              <a:avLst/>
              <a:gdLst/>
              <a:ahLst/>
              <a:cxnLst/>
              <a:rect l="l" t="t" r="r" b="b"/>
              <a:pathLst>
                <a:path w="1069" h="1531" extrusionOk="0">
                  <a:moveTo>
                    <a:pt x="188" y="0"/>
                  </a:moveTo>
                  <a:cubicBezTo>
                    <a:pt x="73" y="130"/>
                    <a:pt x="0" y="289"/>
                    <a:pt x="0" y="448"/>
                  </a:cubicBezTo>
                  <a:lnTo>
                    <a:pt x="0" y="1314"/>
                  </a:lnTo>
                  <a:cubicBezTo>
                    <a:pt x="0" y="1430"/>
                    <a:pt x="102" y="1531"/>
                    <a:pt x="217" y="1531"/>
                  </a:cubicBezTo>
                  <a:lnTo>
                    <a:pt x="1069" y="1531"/>
                  </a:lnTo>
                  <a:lnTo>
                    <a:pt x="1069" y="1069"/>
                  </a:lnTo>
                  <a:cubicBezTo>
                    <a:pt x="1069" y="953"/>
                    <a:pt x="1025" y="852"/>
                    <a:pt x="953" y="766"/>
                  </a:cubicBezTo>
                  <a:lnTo>
                    <a:pt x="188" y="0"/>
                  </a:ln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" name="Google Shape;16114;p85"/>
            <p:cNvSpPr/>
            <p:nvPr/>
          </p:nvSpPr>
          <p:spPr>
            <a:xfrm>
              <a:off x="6814427" y="2161749"/>
              <a:ext cx="28417" cy="40135"/>
            </a:xfrm>
            <a:custGeom>
              <a:avLst/>
              <a:gdLst/>
              <a:ahLst/>
              <a:cxnLst/>
              <a:rect l="l" t="t" r="r" b="b"/>
              <a:pathLst>
                <a:path w="1084" h="1531" extrusionOk="0">
                  <a:moveTo>
                    <a:pt x="895" y="0"/>
                  </a:moveTo>
                  <a:lnTo>
                    <a:pt x="130" y="766"/>
                  </a:lnTo>
                  <a:cubicBezTo>
                    <a:pt x="44" y="852"/>
                    <a:pt x="0" y="953"/>
                    <a:pt x="0" y="1069"/>
                  </a:cubicBezTo>
                  <a:lnTo>
                    <a:pt x="0" y="1531"/>
                  </a:lnTo>
                  <a:lnTo>
                    <a:pt x="867" y="1531"/>
                  </a:lnTo>
                  <a:cubicBezTo>
                    <a:pt x="982" y="1531"/>
                    <a:pt x="1083" y="1430"/>
                    <a:pt x="1083" y="1314"/>
                  </a:cubicBezTo>
                  <a:lnTo>
                    <a:pt x="1083" y="448"/>
                  </a:lnTo>
                  <a:cubicBezTo>
                    <a:pt x="1083" y="289"/>
                    <a:pt x="1011" y="130"/>
                    <a:pt x="895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" name="Google Shape;16115;p85"/>
            <p:cNvSpPr/>
            <p:nvPr/>
          </p:nvSpPr>
          <p:spPr>
            <a:xfrm>
              <a:off x="6737617" y="2135849"/>
              <a:ext cx="64358" cy="66036"/>
            </a:xfrm>
            <a:custGeom>
              <a:avLst/>
              <a:gdLst/>
              <a:ahLst/>
              <a:cxnLst/>
              <a:rect l="l" t="t" r="r" b="b"/>
              <a:pathLst>
                <a:path w="2455" h="2519" extrusionOk="0">
                  <a:moveTo>
                    <a:pt x="293" y="0"/>
                  </a:moveTo>
                  <a:cubicBezTo>
                    <a:pt x="253" y="0"/>
                    <a:pt x="213" y="23"/>
                    <a:pt x="188" y="65"/>
                  </a:cubicBezTo>
                  <a:lnTo>
                    <a:pt x="0" y="339"/>
                  </a:lnTo>
                  <a:lnTo>
                    <a:pt x="433" y="1118"/>
                  </a:lnTo>
                  <a:cubicBezTo>
                    <a:pt x="479" y="1192"/>
                    <a:pt x="553" y="1230"/>
                    <a:pt x="628" y="1230"/>
                  </a:cubicBezTo>
                  <a:cubicBezTo>
                    <a:pt x="671" y="1230"/>
                    <a:pt x="714" y="1217"/>
                    <a:pt x="751" y="1191"/>
                  </a:cubicBezTo>
                  <a:lnTo>
                    <a:pt x="1011" y="974"/>
                  </a:lnTo>
                  <a:lnTo>
                    <a:pt x="1011" y="2519"/>
                  </a:lnTo>
                  <a:lnTo>
                    <a:pt x="1444" y="2519"/>
                  </a:lnTo>
                  <a:lnTo>
                    <a:pt x="1444" y="974"/>
                  </a:lnTo>
                  <a:lnTo>
                    <a:pt x="1703" y="1191"/>
                  </a:lnTo>
                  <a:cubicBezTo>
                    <a:pt x="1740" y="1217"/>
                    <a:pt x="1785" y="1230"/>
                    <a:pt x="1830" y="1230"/>
                  </a:cubicBezTo>
                  <a:cubicBezTo>
                    <a:pt x="1907" y="1230"/>
                    <a:pt x="1984" y="1192"/>
                    <a:pt x="2021" y="1118"/>
                  </a:cubicBezTo>
                  <a:lnTo>
                    <a:pt x="2454" y="339"/>
                  </a:lnTo>
                  <a:lnTo>
                    <a:pt x="2281" y="65"/>
                  </a:lnTo>
                  <a:cubicBezTo>
                    <a:pt x="2256" y="23"/>
                    <a:pt x="2216" y="0"/>
                    <a:pt x="2175" y="0"/>
                  </a:cubicBezTo>
                  <a:cubicBezTo>
                    <a:pt x="2146" y="0"/>
                    <a:pt x="2117" y="12"/>
                    <a:pt x="2093" y="36"/>
                  </a:cubicBezTo>
                  <a:lnTo>
                    <a:pt x="1371" y="685"/>
                  </a:lnTo>
                  <a:cubicBezTo>
                    <a:pt x="1335" y="721"/>
                    <a:pt x="1285" y="739"/>
                    <a:pt x="1232" y="739"/>
                  </a:cubicBezTo>
                  <a:cubicBezTo>
                    <a:pt x="1180" y="739"/>
                    <a:pt x="1126" y="721"/>
                    <a:pt x="1083" y="685"/>
                  </a:cubicBezTo>
                  <a:lnTo>
                    <a:pt x="375" y="36"/>
                  </a:lnTo>
                  <a:cubicBezTo>
                    <a:pt x="351" y="12"/>
                    <a:pt x="322" y="0"/>
                    <a:pt x="293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" name="Google Shape;16116;p85"/>
            <p:cNvSpPr/>
            <p:nvPr/>
          </p:nvSpPr>
          <p:spPr>
            <a:xfrm>
              <a:off x="6725112" y="2040033"/>
              <a:ext cx="90101" cy="82761"/>
            </a:xfrm>
            <a:custGeom>
              <a:avLst/>
              <a:gdLst/>
              <a:ahLst/>
              <a:cxnLst/>
              <a:rect l="l" t="t" r="r" b="b"/>
              <a:pathLst>
                <a:path w="3437" h="3157" extrusionOk="0">
                  <a:moveTo>
                    <a:pt x="1158" y="1"/>
                  </a:moveTo>
                  <a:cubicBezTo>
                    <a:pt x="1092" y="1"/>
                    <a:pt x="1031" y="40"/>
                    <a:pt x="997" y="96"/>
                  </a:cubicBezTo>
                  <a:cubicBezTo>
                    <a:pt x="823" y="356"/>
                    <a:pt x="419" y="977"/>
                    <a:pt x="87" y="1208"/>
                  </a:cubicBezTo>
                  <a:cubicBezTo>
                    <a:pt x="30" y="1237"/>
                    <a:pt x="1" y="1309"/>
                    <a:pt x="1" y="1381"/>
                  </a:cubicBezTo>
                  <a:lnTo>
                    <a:pt x="1" y="1468"/>
                  </a:lnTo>
                  <a:cubicBezTo>
                    <a:pt x="1" y="2290"/>
                    <a:pt x="593" y="3012"/>
                    <a:pt x="1415" y="3157"/>
                  </a:cubicBezTo>
                  <a:cubicBezTo>
                    <a:pt x="1069" y="2825"/>
                    <a:pt x="867" y="2363"/>
                    <a:pt x="867" y="1886"/>
                  </a:cubicBezTo>
                  <a:lnTo>
                    <a:pt x="867" y="1237"/>
                  </a:lnTo>
                  <a:cubicBezTo>
                    <a:pt x="867" y="1092"/>
                    <a:pt x="925" y="962"/>
                    <a:pt x="1011" y="847"/>
                  </a:cubicBezTo>
                  <a:cubicBezTo>
                    <a:pt x="1083" y="746"/>
                    <a:pt x="1170" y="630"/>
                    <a:pt x="1242" y="515"/>
                  </a:cubicBezTo>
                  <a:cubicBezTo>
                    <a:pt x="1264" y="482"/>
                    <a:pt x="1294" y="466"/>
                    <a:pt x="1331" y="466"/>
                  </a:cubicBezTo>
                  <a:cubicBezTo>
                    <a:pt x="1344" y="466"/>
                    <a:pt x="1358" y="468"/>
                    <a:pt x="1372" y="472"/>
                  </a:cubicBezTo>
                  <a:cubicBezTo>
                    <a:pt x="2281" y="688"/>
                    <a:pt x="3205" y="1078"/>
                    <a:pt x="3436" y="1338"/>
                  </a:cubicBezTo>
                  <a:lnTo>
                    <a:pt x="3436" y="1251"/>
                  </a:lnTo>
                  <a:cubicBezTo>
                    <a:pt x="3422" y="529"/>
                    <a:pt x="1733" y="111"/>
                    <a:pt x="1213" y="10"/>
                  </a:cubicBezTo>
                  <a:cubicBezTo>
                    <a:pt x="1195" y="4"/>
                    <a:pt x="1176" y="1"/>
                    <a:pt x="1158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41" name="Google Shape;16117;p85"/>
          <p:cNvGrpSpPr/>
          <p:nvPr/>
        </p:nvGrpSpPr>
        <p:grpSpPr>
          <a:xfrm>
            <a:off x="7084059" y="1614453"/>
            <a:ext cx="394352" cy="308052"/>
            <a:chOff x="7072513" y="1997512"/>
            <a:chExt cx="394352" cy="308052"/>
          </a:xfrm>
        </p:grpSpPr>
        <p:sp>
          <p:nvSpPr>
            <p:cNvPr id="1242" name="Google Shape;16118;p85"/>
            <p:cNvSpPr/>
            <p:nvPr/>
          </p:nvSpPr>
          <p:spPr>
            <a:xfrm>
              <a:off x="7111862" y="2025903"/>
              <a:ext cx="279321" cy="279662"/>
            </a:xfrm>
            <a:custGeom>
              <a:avLst/>
              <a:gdLst/>
              <a:ahLst/>
              <a:cxnLst/>
              <a:rect l="l" t="t" r="r" b="b"/>
              <a:pathLst>
                <a:path w="10655" h="10668" extrusionOk="0">
                  <a:moveTo>
                    <a:pt x="5327" y="0"/>
                  </a:moveTo>
                  <a:cubicBezTo>
                    <a:pt x="2383" y="0"/>
                    <a:pt x="1" y="2396"/>
                    <a:pt x="1" y="5327"/>
                  </a:cubicBezTo>
                  <a:cubicBezTo>
                    <a:pt x="1" y="8272"/>
                    <a:pt x="2383" y="10668"/>
                    <a:pt x="5327" y="10668"/>
                  </a:cubicBezTo>
                  <a:cubicBezTo>
                    <a:pt x="8272" y="10668"/>
                    <a:pt x="10654" y="8272"/>
                    <a:pt x="10654" y="5327"/>
                  </a:cubicBezTo>
                  <a:cubicBezTo>
                    <a:pt x="10654" y="2396"/>
                    <a:pt x="8272" y="0"/>
                    <a:pt x="5327" y="0"/>
                  </a:cubicBezTo>
                  <a:close/>
                </a:path>
              </a:pathLst>
            </a:custGeom>
            <a:solidFill>
              <a:srgbClr val="8AA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" name="Google Shape;16119;p85"/>
            <p:cNvSpPr/>
            <p:nvPr/>
          </p:nvSpPr>
          <p:spPr>
            <a:xfrm>
              <a:off x="7250749" y="2106488"/>
              <a:ext cx="74582" cy="97677"/>
            </a:xfrm>
            <a:custGeom>
              <a:avLst/>
              <a:gdLst/>
              <a:ahLst/>
              <a:cxnLst/>
              <a:rect l="l" t="t" r="r" b="b"/>
              <a:pathLst>
                <a:path w="2845" h="3726" extrusionOk="0">
                  <a:moveTo>
                    <a:pt x="1" y="1"/>
                  </a:moveTo>
                  <a:lnTo>
                    <a:pt x="44" y="2282"/>
                  </a:lnTo>
                  <a:lnTo>
                    <a:pt x="1747" y="3725"/>
                  </a:lnTo>
                  <a:lnTo>
                    <a:pt x="1892" y="3523"/>
                  </a:lnTo>
                  <a:cubicBezTo>
                    <a:pt x="2844" y="2108"/>
                    <a:pt x="1949" y="189"/>
                    <a:pt x="246" y="30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6981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" name="Google Shape;16120;p85"/>
            <p:cNvSpPr/>
            <p:nvPr/>
          </p:nvSpPr>
          <p:spPr>
            <a:xfrm>
              <a:off x="7250749" y="2048212"/>
              <a:ext cx="148744" cy="193021"/>
            </a:xfrm>
            <a:custGeom>
              <a:avLst/>
              <a:gdLst/>
              <a:ahLst/>
              <a:cxnLst/>
              <a:rect l="l" t="t" r="r" b="b"/>
              <a:pathLst>
                <a:path w="5674" h="7363" extrusionOk="0">
                  <a:moveTo>
                    <a:pt x="1" y="1"/>
                  </a:moveTo>
                  <a:lnTo>
                    <a:pt x="1" y="2253"/>
                  </a:lnTo>
                  <a:lnTo>
                    <a:pt x="203" y="2267"/>
                  </a:lnTo>
                  <a:cubicBezTo>
                    <a:pt x="1357" y="2368"/>
                    <a:pt x="2238" y="3335"/>
                    <a:pt x="2252" y="4476"/>
                  </a:cubicBezTo>
                  <a:cubicBezTo>
                    <a:pt x="2252" y="4938"/>
                    <a:pt x="2108" y="5385"/>
                    <a:pt x="1834" y="5761"/>
                  </a:cubicBezTo>
                  <a:lnTo>
                    <a:pt x="1718" y="5934"/>
                  </a:lnTo>
                  <a:lnTo>
                    <a:pt x="3451" y="7363"/>
                  </a:lnTo>
                  <a:lnTo>
                    <a:pt x="3595" y="7175"/>
                  </a:lnTo>
                  <a:lnTo>
                    <a:pt x="3609" y="7161"/>
                  </a:lnTo>
                  <a:lnTo>
                    <a:pt x="3667" y="7089"/>
                  </a:lnTo>
                  <a:cubicBezTo>
                    <a:pt x="5674" y="4303"/>
                    <a:pt x="3913" y="376"/>
                    <a:pt x="491" y="15"/>
                  </a:cubicBezTo>
                  <a:lnTo>
                    <a:pt x="246" y="1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6AB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" name="Google Shape;16121;p85"/>
            <p:cNvSpPr/>
            <p:nvPr/>
          </p:nvSpPr>
          <p:spPr>
            <a:xfrm>
              <a:off x="7250382" y="1997512"/>
              <a:ext cx="216483" cy="272872"/>
            </a:xfrm>
            <a:custGeom>
              <a:avLst/>
              <a:gdLst/>
              <a:ahLst/>
              <a:cxnLst/>
              <a:rect l="l" t="t" r="r" b="b"/>
              <a:pathLst>
                <a:path w="8258" h="10409" extrusionOk="0">
                  <a:moveTo>
                    <a:pt x="404" y="1"/>
                  </a:moveTo>
                  <a:cubicBezTo>
                    <a:pt x="188" y="1"/>
                    <a:pt x="0" y="188"/>
                    <a:pt x="0" y="405"/>
                  </a:cubicBezTo>
                  <a:lnTo>
                    <a:pt x="0" y="1978"/>
                  </a:lnTo>
                  <a:lnTo>
                    <a:pt x="217" y="1978"/>
                  </a:lnTo>
                  <a:cubicBezTo>
                    <a:pt x="3825" y="2123"/>
                    <a:pt x="5760" y="6265"/>
                    <a:pt x="3566" y="9124"/>
                  </a:cubicBezTo>
                  <a:lnTo>
                    <a:pt x="3436" y="9297"/>
                  </a:lnTo>
                  <a:lnTo>
                    <a:pt x="4634" y="10307"/>
                  </a:lnTo>
                  <a:cubicBezTo>
                    <a:pt x="4706" y="10365"/>
                    <a:pt x="4793" y="10394"/>
                    <a:pt x="4894" y="10394"/>
                  </a:cubicBezTo>
                  <a:lnTo>
                    <a:pt x="4951" y="10408"/>
                  </a:lnTo>
                  <a:cubicBezTo>
                    <a:pt x="5053" y="10394"/>
                    <a:pt x="5154" y="10336"/>
                    <a:pt x="5226" y="10250"/>
                  </a:cubicBezTo>
                  <a:cubicBezTo>
                    <a:pt x="8257" y="6136"/>
                    <a:pt x="5529" y="304"/>
                    <a:pt x="433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" name="Google Shape;16122;p85"/>
            <p:cNvSpPr/>
            <p:nvPr/>
          </p:nvSpPr>
          <p:spPr>
            <a:xfrm>
              <a:off x="7114903" y="2025903"/>
              <a:ext cx="137000" cy="140408"/>
            </a:xfrm>
            <a:custGeom>
              <a:avLst/>
              <a:gdLst/>
              <a:ahLst/>
              <a:cxnLst/>
              <a:rect l="l" t="t" r="r" b="b"/>
              <a:pathLst>
                <a:path w="5226" h="5356" extrusionOk="0">
                  <a:moveTo>
                    <a:pt x="5197" y="0"/>
                  </a:moveTo>
                  <a:cubicBezTo>
                    <a:pt x="2700" y="15"/>
                    <a:pt x="534" y="1747"/>
                    <a:pt x="0" y="4201"/>
                  </a:cubicBezTo>
                  <a:lnTo>
                    <a:pt x="5226" y="5356"/>
                  </a:lnTo>
                  <a:lnTo>
                    <a:pt x="5197" y="0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" name="Google Shape;16123;p85"/>
            <p:cNvSpPr/>
            <p:nvPr/>
          </p:nvSpPr>
          <p:spPr>
            <a:xfrm>
              <a:off x="7111862" y="2135639"/>
              <a:ext cx="140041" cy="164630"/>
            </a:xfrm>
            <a:custGeom>
              <a:avLst/>
              <a:gdLst/>
              <a:ahLst/>
              <a:cxnLst/>
              <a:rect l="l" t="t" r="r" b="b"/>
              <a:pathLst>
                <a:path w="5342" h="6280" extrusionOk="0">
                  <a:moveTo>
                    <a:pt x="131" y="0"/>
                  </a:moveTo>
                  <a:cubicBezTo>
                    <a:pt x="44" y="376"/>
                    <a:pt x="1" y="765"/>
                    <a:pt x="1" y="1155"/>
                  </a:cubicBezTo>
                  <a:cubicBezTo>
                    <a:pt x="1" y="3537"/>
                    <a:pt x="1603" y="5645"/>
                    <a:pt x="3913" y="6280"/>
                  </a:cubicBezTo>
                  <a:lnTo>
                    <a:pt x="5342" y="1170"/>
                  </a:lnTo>
                  <a:lnTo>
                    <a:pt x="131" y="0"/>
                  </a:lnTo>
                  <a:close/>
                </a:path>
              </a:pathLst>
            </a:custGeom>
            <a:solidFill>
              <a:srgbClr val="6981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" name="Google Shape;16124;p85"/>
            <p:cNvSpPr/>
            <p:nvPr/>
          </p:nvSpPr>
          <p:spPr>
            <a:xfrm>
              <a:off x="7198529" y="2280188"/>
              <a:ext cx="73821" cy="25376"/>
            </a:xfrm>
            <a:custGeom>
              <a:avLst/>
              <a:gdLst/>
              <a:ahLst/>
              <a:cxnLst/>
              <a:rect l="l" t="t" r="r" b="b"/>
              <a:pathLst>
                <a:path w="2816" h="968" extrusionOk="0">
                  <a:moveTo>
                    <a:pt x="563" y="1"/>
                  </a:moveTo>
                  <a:lnTo>
                    <a:pt x="0" y="564"/>
                  </a:lnTo>
                  <a:cubicBezTo>
                    <a:pt x="636" y="824"/>
                    <a:pt x="1329" y="968"/>
                    <a:pt x="2021" y="968"/>
                  </a:cubicBezTo>
                  <a:cubicBezTo>
                    <a:pt x="2281" y="968"/>
                    <a:pt x="2556" y="939"/>
                    <a:pt x="2815" y="896"/>
                  </a:cubicBezTo>
                  <a:cubicBezTo>
                    <a:pt x="2007" y="780"/>
                    <a:pt x="1242" y="477"/>
                    <a:pt x="563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" name="Google Shape;16125;p85"/>
            <p:cNvSpPr/>
            <p:nvPr/>
          </p:nvSpPr>
          <p:spPr>
            <a:xfrm>
              <a:off x="7114903" y="2025903"/>
              <a:ext cx="136239" cy="118833"/>
            </a:xfrm>
            <a:custGeom>
              <a:avLst/>
              <a:gdLst/>
              <a:ahLst/>
              <a:cxnLst/>
              <a:rect l="l" t="t" r="r" b="b"/>
              <a:pathLst>
                <a:path w="5197" h="4533" extrusionOk="0">
                  <a:moveTo>
                    <a:pt x="5197" y="0"/>
                  </a:moveTo>
                  <a:cubicBezTo>
                    <a:pt x="2700" y="15"/>
                    <a:pt x="534" y="1747"/>
                    <a:pt x="0" y="4201"/>
                  </a:cubicBezTo>
                  <a:lnTo>
                    <a:pt x="1545" y="4533"/>
                  </a:lnTo>
                  <a:cubicBezTo>
                    <a:pt x="1848" y="2526"/>
                    <a:pt x="3263" y="866"/>
                    <a:pt x="5197" y="260"/>
                  </a:cubicBezTo>
                  <a:lnTo>
                    <a:pt x="5197" y="0"/>
                  </a:lnTo>
                  <a:close/>
                </a:path>
              </a:pathLst>
            </a:custGeom>
            <a:solidFill>
              <a:srgbClr val="8BA3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" name="Google Shape;16126;p85"/>
            <p:cNvSpPr/>
            <p:nvPr/>
          </p:nvSpPr>
          <p:spPr>
            <a:xfrm>
              <a:off x="7072513" y="2004223"/>
              <a:ext cx="136947" cy="105515"/>
            </a:xfrm>
            <a:custGeom>
              <a:avLst/>
              <a:gdLst/>
              <a:ahLst/>
              <a:cxnLst/>
              <a:rect l="l" t="t" r="r" b="b"/>
              <a:pathLst>
                <a:path w="5224" h="4025" extrusionOk="0">
                  <a:moveTo>
                    <a:pt x="210" y="1"/>
                  </a:moveTo>
                  <a:cubicBezTo>
                    <a:pt x="105" y="1"/>
                    <a:pt x="0" y="69"/>
                    <a:pt x="0" y="206"/>
                  </a:cubicBezTo>
                  <a:lnTo>
                    <a:pt x="0" y="1332"/>
                  </a:lnTo>
                  <a:cubicBezTo>
                    <a:pt x="0" y="1470"/>
                    <a:pt x="105" y="1538"/>
                    <a:pt x="210" y="1538"/>
                  </a:cubicBezTo>
                  <a:cubicBezTo>
                    <a:pt x="314" y="1538"/>
                    <a:pt x="419" y="1470"/>
                    <a:pt x="419" y="1332"/>
                  </a:cubicBezTo>
                  <a:lnTo>
                    <a:pt x="419" y="972"/>
                  </a:lnTo>
                  <a:lnTo>
                    <a:pt x="3147" y="972"/>
                  </a:lnTo>
                  <a:lnTo>
                    <a:pt x="4750" y="3931"/>
                  </a:lnTo>
                  <a:cubicBezTo>
                    <a:pt x="4775" y="3998"/>
                    <a:pt x="4829" y="4025"/>
                    <a:pt x="4889" y="4025"/>
                  </a:cubicBezTo>
                  <a:cubicBezTo>
                    <a:pt x="5037" y="4025"/>
                    <a:pt x="5223" y="3862"/>
                    <a:pt x="5111" y="3729"/>
                  </a:cubicBezTo>
                  <a:lnTo>
                    <a:pt x="5125" y="3729"/>
                  </a:lnTo>
                  <a:lnTo>
                    <a:pt x="3451" y="668"/>
                  </a:lnTo>
                  <a:cubicBezTo>
                    <a:pt x="3422" y="596"/>
                    <a:pt x="3349" y="553"/>
                    <a:pt x="3277" y="553"/>
                  </a:cubicBezTo>
                  <a:lnTo>
                    <a:pt x="419" y="553"/>
                  </a:lnTo>
                  <a:lnTo>
                    <a:pt x="419" y="206"/>
                  </a:lnTo>
                  <a:cubicBezTo>
                    <a:pt x="419" y="69"/>
                    <a:pt x="314" y="1"/>
                    <a:pt x="21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" name="Google Shape;16127;p85"/>
            <p:cNvSpPr/>
            <p:nvPr/>
          </p:nvSpPr>
          <p:spPr>
            <a:xfrm>
              <a:off x="7187545" y="2099436"/>
              <a:ext cx="35233" cy="30173"/>
            </a:xfrm>
            <a:custGeom>
              <a:avLst/>
              <a:gdLst/>
              <a:ahLst/>
              <a:cxnLst/>
              <a:rect l="l" t="t" r="r" b="b"/>
              <a:pathLst>
                <a:path w="1344" h="1151" extrusionOk="0">
                  <a:moveTo>
                    <a:pt x="762" y="1"/>
                  </a:moveTo>
                  <a:cubicBezTo>
                    <a:pt x="621" y="1"/>
                    <a:pt x="478" y="53"/>
                    <a:pt x="362" y="169"/>
                  </a:cubicBezTo>
                  <a:cubicBezTo>
                    <a:pt x="1" y="530"/>
                    <a:pt x="261" y="1150"/>
                    <a:pt x="766" y="1150"/>
                  </a:cubicBezTo>
                  <a:cubicBezTo>
                    <a:pt x="1083" y="1150"/>
                    <a:pt x="1343" y="891"/>
                    <a:pt x="1343" y="573"/>
                  </a:cubicBezTo>
                  <a:cubicBezTo>
                    <a:pt x="1343" y="231"/>
                    <a:pt x="1058" y="1"/>
                    <a:pt x="762" y="1"/>
                  </a:cubicBezTo>
                  <a:close/>
                </a:path>
              </a:pathLst>
            </a:custGeom>
            <a:solidFill>
              <a:srgbClr val="95AB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" name="Google Shape;16128;p85"/>
            <p:cNvSpPr/>
            <p:nvPr/>
          </p:nvSpPr>
          <p:spPr>
            <a:xfrm>
              <a:off x="7098990" y="2135246"/>
              <a:ext cx="120379" cy="165023"/>
            </a:xfrm>
            <a:custGeom>
              <a:avLst/>
              <a:gdLst/>
              <a:ahLst/>
              <a:cxnLst/>
              <a:rect l="l" t="t" r="r" b="b"/>
              <a:pathLst>
                <a:path w="4592" h="6295" extrusionOk="0">
                  <a:moveTo>
                    <a:pt x="622" y="1"/>
                  </a:moveTo>
                  <a:lnTo>
                    <a:pt x="622" y="1"/>
                  </a:lnTo>
                  <a:cubicBezTo>
                    <a:pt x="1" y="2773"/>
                    <a:pt x="1675" y="5544"/>
                    <a:pt x="4404" y="6295"/>
                  </a:cubicBezTo>
                  <a:lnTo>
                    <a:pt x="4591" y="5660"/>
                  </a:lnTo>
                  <a:cubicBezTo>
                    <a:pt x="3032" y="4692"/>
                    <a:pt x="2094" y="2989"/>
                    <a:pt x="2094" y="1170"/>
                  </a:cubicBezTo>
                  <a:cubicBezTo>
                    <a:pt x="2094" y="896"/>
                    <a:pt x="2108" y="622"/>
                    <a:pt x="2152" y="362"/>
                  </a:cubicBezTo>
                  <a:lnTo>
                    <a:pt x="622" y="1"/>
                  </a:lnTo>
                  <a:close/>
                </a:path>
              </a:pathLst>
            </a:custGeom>
            <a:solidFill>
              <a:srgbClr val="95AB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53" name="Google Shape;16129;p85"/>
          <p:cNvGrpSpPr/>
          <p:nvPr/>
        </p:nvGrpSpPr>
        <p:grpSpPr>
          <a:xfrm>
            <a:off x="7587754" y="1594766"/>
            <a:ext cx="292533" cy="347454"/>
            <a:chOff x="7576208" y="1977825"/>
            <a:chExt cx="292533" cy="347454"/>
          </a:xfrm>
        </p:grpSpPr>
        <p:sp>
          <p:nvSpPr>
            <p:cNvPr id="1254" name="Google Shape;16130;p85"/>
            <p:cNvSpPr/>
            <p:nvPr/>
          </p:nvSpPr>
          <p:spPr>
            <a:xfrm>
              <a:off x="7576208" y="1999032"/>
              <a:ext cx="89315" cy="148351"/>
            </a:xfrm>
            <a:custGeom>
              <a:avLst/>
              <a:gdLst/>
              <a:ahLst/>
              <a:cxnLst/>
              <a:rect l="l" t="t" r="r" b="b"/>
              <a:pathLst>
                <a:path w="3407" h="5659" extrusionOk="0">
                  <a:moveTo>
                    <a:pt x="592" y="0"/>
                  </a:moveTo>
                  <a:cubicBezTo>
                    <a:pt x="260" y="0"/>
                    <a:pt x="0" y="260"/>
                    <a:pt x="0" y="592"/>
                  </a:cubicBezTo>
                  <a:lnTo>
                    <a:pt x="0" y="1415"/>
                  </a:lnTo>
                  <a:cubicBezTo>
                    <a:pt x="0" y="3378"/>
                    <a:pt x="1011" y="3797"/>
                    <a:pt x="1819" y="4129"/>
                  </a:cubicBezTo>
                  <a:cubicBezTo>
                    <a:pt x="2281" y="4316"/>
                    <a:pt x="2671" y="4475"/>
                    <a:pt x="2858" y="4865"/>
                  </a:cubicBezTo>
                  <a:cubicBezTo>
                    <a:pt x="2916" y="4952"/>
                    <a:pt x="2902" y="5067"/>
                    <a:pt x="2829" y="5154"/>
                  </a:cubicBezTo>
                  <a:cubicBezTo>
                    <a:pt x="2759" y="5224"/>
                    <a:pt x="2661" y="5266"/>
                    <a:pt x="2560" y="5266"/>
                  </a:cubicBezTo>
                  <a:cubicBezTo>
                    <a:pt x="2515" y="5266"/>
                    <a:pt x="2469" y="5258"/>
                    <a:pt x="2425" y="5240"/>
                  </a:cubicBezTo>
                  <a:cubicBezTo>
                    <a:pt x="2295" y="5183"/>
                    <a:pt x="2266" y="5009"/>
                    <a:pt x="2266" y="4865"/>
                  </a:cubicBezTo>
                  <a:cubicBezTo>
                    <a:pt x="2274" y="4731"/>
                    <a:pt x="2175" y="4663"/>
                    <a:pt x="2074" y="4663"/>
                  </a:cubicBezTo>
                  <a:cubicBezTo>
                    <a:pt x="1979" y="4663"/>
                    <a:pt x="1884" y="4724"/>
                    <a:pt x="1877" y="4851"/>
                  </a:cubicBezTo>
                  <a:cubicBezTo>
                    <a:pt x="1877" y="5024"/>
                    <a:pt x="1891" y="5442"/>
                    <a:pt x="2281" y="5616"/>
                  </a:cubicBezTo>
                  <a:cubicBezTo>
                    <a:pt x="2353" y="5644"/>
                    <a:pt x="2454" y="5659"/>
                    <a:pt x="2541" y="5659"/>
                  </a:cubicBezTo>
                  <a:cubicBezTo>
                    <a:pt x="2757" y="5659"/>
                    <a:pt x="2959" y="5572"/>
                    <a:pt x="3104" y="5428"/>
                  </a:cubicBezTo>
                  <a:cubicBezTo>
                    <a:pt x="3306" y="5226"/>
                    <a:pt x="3349" y="4937"/>
                    <a:pt x="3219" y="4692"/>
                  </a:cubicBezTo>
                  <a:cubicBezTo>
                    <a:pt x="2959" y="4158"/>
                    <a:pt x="2454" y="3956"/>
                    <a:pt x="1963" y="3768"/>
                  </a:cubicBezTo>
                  <a:cubicBezTo>
                    <a:pt x="1588" y="3609"/>
                    <a:pt x="1184" y="3436"/>
                    <a:pt x="881" y="3118"/>
                  </a:cubicBezTo>
                  <a:cubicBezTo>
                    <a:pt x="549" y="2743"/>
                    <a:pt x="390" y="2180"/>
                    <a:pt x="390" y="1415"/>
                  </a:cubicBezTo>
                  <a:lnTo>
                    <a:pt x="390" y="592"/>
                  </a:lnTo>
                  <a:cubicBezTo>
                    <a:pt x="390" y="477"/>
                    <a:pt x="476" y="390"/>
                    <a:pt x="592" y="390"/>
                  </a:cubicBezTo>
                  <a:cubicBezTo>
                    <a:pt x="895" y="390"/>
                    <a:pt x="1198" y="549"/>
                    <a:pt x="1371" y="809"/>
                  </a:cubicBezTo>
                  <a:lnTo>
                    <a:pt x="1516" y="1025"/>
                  </a:lnTo>
                  <a:cubicBezTo>
                    <a:pt x="1689" y="1256"/>
                    <a:pt x="1949" y="1400"/>
                    <a:pt x="2223" y="1400"/>
                  </a:cubicBezTo>
                  <a:lnTo>
                    <a:pt x="3147" y="1400"/>
                  </a:lnTo>
                  <a:cubicBezTo>
                    <a:pt x="3407" y="1400"/>
                    <a:pt x="3407" y="996"/>
                    <a:pt x="3147" y="996"/>
                  </a:cubicBezTo>
                  <a:lnTo>
                    <a:pt x="2223" y="996"/>
                  </a:lnTo>
                  <a:cubicBezTo>
                    <a:pt x="2079" y="996"/>
                    <a:pt x="1934" y="924"/>
                    <a:pt x="1848" y="809"/>
                  </a:cubicBezTo>
                  <a:lnTo>
                    <a:pt x="1689" y="578"/>
                  </a:lnTo>
                  <a:cubicBezTo>
                    <a:pt x="1444" y="217"/>
                    <a:pt x="1025" y="0"/>
                    <a:pt x="592" y="0"/>
                  </a:cubicBez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" name="Google Shape;16131;p85"/>
            <p:cNvSpPr/>
            <p:nvPr/>
          </p:nvSpPr>
          <p:spPr>
            <a:xfrm>
              <a:off x="7779034" y="1999032"/>
              <a:ext cx="89708" cy="148351"/>
            </a:xfrm>
            <a:custGeom>
              <a:avLst/>
              <a:gdLst/>
              <a:ahLst/>
              <a:cxnLst/>
              <a:rect l="l" t="t" r="r" b="b"/>
              <a:pathLst>
                <a:path w="3422" h="5659" extrusionOk="0">
                  <a:moveTo>
                    <a:pt x="2830" y="0"/>
                  </a:moveTo>
                  <a:cubicBezTo>
                    <a:pt x="2382" y="0"/>
                    <a:pt x="1964" y="217"/>
                    <a:pt x="1718" y="578"/>
                  </a:cubicBezTo>
                  <a:lnTo>
                    <a:pt x="1574" y="794"/>
                  </a:lnTo>
                  <a:cubicBezTo>
                    <a:pt x="1487" y="924"/>
                    <a:pt x="1343" y="996"/>
                    <a:pt x="1184" y="996"/>
                  </a:cubicBezTo>
                  <a:lnTo>
                    <a:pt x="260" y="996"/>
                  </a:lnTo>
                  <a:cubicBezTo>
                    <a:pt x="0" y="996"/>
                    <a:pt x="0" y="1386"/>
                    <a:pt x="260" y="1386"/>
                  </a:cubicBezTo>
                  <a:lnTo>
                    <a:pt x="1184" y="1386"/>
                  </a:lnTo>
                  <a:cubicBezTo>
                    <a:pt x="1197" y="1387"/>
                    <a:pt x="1211" y="1387"/>
                    <a:pt x="1224" y="1387"/>
                  </a:cubicBezTo>
                  <a:cubicBezTo>
                    <a:pt x="1497" y="1387"/>
                    <a:pt x="1740" y="1246"/>
                    <a:pt x="1891" y="1025"/>
                  </a:cubicBezTo>
                  <a:lnTo>
                    <a:pt x="2050" y="794"/>
                  </a:lnTo>
                  <a:cubicBezTo>
                    <a:pt x="2224" y="549"/>
                    <a:pt x="2512" y="390"/>
                    <a:pt x="2830" y="390"/>
                  </a:cubicBezTo>
                  <a:cubicBezTo>
                    <a:pt x="2931" y="390"/>
                    <a:pt x="3032" y="477"/>
                    <a:pt x="3032" y="592"/>
                  </a:cubicBezTo>
                  <a:lnTo>
                    <a:pt x="3032" y="1415"/>
                  </a:lnTo>
                  <a:cubicBezTo>
                    <a:pt x="3032" y="2180"/>
                    <a:pt x="2859" y="2743"/>
                    <a:pt x="2527" y="3104"/>
                  </a:cubicBezTo>
                  <a:cubicBezTo>
                    <a:pt x="2238" y="3436"/>
                    <a:pt x="1834" y="3595"/>
                    <a:pt x="1444" y="3753"/>
                  </a:cubicBezTo>
                  <a:cubicBezTo>
                    <a:pt x="968" y="3970"/>
                    <a:pt x="462" y="4158"/>
                    <a:pt x="203" y="4692"/>
                  </a:cubicBezTo>
                  <a:cubicBezTo>
                    <a:pt x="73" y="4923"/>
                    <a:pt x="116" y="5226"/>
                    <a:pt x="304" y="5414"/>
                  </a:cubicBezTo>
                  <a:cubicBezTo>
                    <a:pt x="462" y="5572"/>
                    <a:pt x="664" y="5659"/>
                    <a:pt x="881" y="5659"/>
                  </a:cubicBezTo>
                  <a:cubicBezTo>
                    <a:pt x="968" y="5659"/>
                    <a:pt x="1054" y="5644"/>
                    <a:pt x="1141" y="5601"/>
                  </a:cubicBezTo>
                  <a:cubicBezTo>
                    <a:pt x="1516" y="5442"/>
                    <a:pt x="1531" y="5038"/>
                    <a:pt x="1531" y="4851"/>
                  </a:cubicBezTo>
                  <a:cubicBezTo>
                    <a:pt x="1524" y="4724"/>
                    <a:pt x="1428" y="4663"/>
                    <a:pt x="1333" y="4663"/>
                  </a:cubicBezTo>
                  <a:cubicBezTo>
                    <a:pt x="1233" y="4663"/>
                    <a:pt x="1133" y="4731"/>
                    <a:pt x="1141" y="4865"/>
                  </a:cubicBezTo>
                  <a:cubicBezTo>
                    <a:pt x="1141" y="5009"/>
                    <a:pt x="1126" y="5183"/>
                    <a:pt x="982" y="5240"/>
                  </a:cubicBezTo>
                  <a:cubicBezTo>
                    <a:pt x="939" y="5253"/>
                    <a:pt x="895" y="5260"/>
                    <a:pt x="853" y="5260"/>
                  </a:cubicBezTo>
                  <a:cubicBezTo>
                    <a:pt x="755" y="5260"/>
                    <a:pt x="663" y="5224"/>
                    <a:pt x="592" y="5154"/>
                  </a:cubicBezTo>
                  <a:cubicBezTo>
                    <a:pt x="506" y="5067"/>
                    <a:pt x="491" y="4952"/>
                    <a:pt x="549" y="4851"/>
                  </a:cubicBezTo>
                  <a:cubicBezTo>
                    <a:pt x="751" y="4461"/>
                    <a:pt x="1141" y="4302"/>
                    <a:pt x="1588" y="4114"/>
                  </a:cubicBezTo>
                  <a:cubicBezTo>
                    <a:pt x="2411" y="3797"/>
                    <a:pt x="3422" y="3378"/>
                    <a:pt x="3422" y="1415"/>
                  </a:cubicBezTo>
                  <a:lnTo>
                    <a:pt x="3422" y="592"/>
                  </a:lnTo>
                  <a:cubicBezTo>
                    <a:pt x="3422" y="260"/>
                    <a:pt x="3147" y="0"/>
                    <a:pt x="2830" y="0"/>
                  </a:cubicBez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" name="Google Shape;16132;p85"/>
            <p:cNvSpPr/>
            <p:nvPr/>
          </p:nvSpPr>
          <p:spPr>
            <a:xfrm>
              <a:off x="7710927" y="2175381"/>
              <a:ext cx="22728" cy="103707"/>
            </a:xfrm>
            <a:custGeom>
              <a:avLst/>
              <a:gdLst/>
              <a:ahLst/>
              <a:cxnLst/>
              <a:rect l="l" t="t" r="r" b="b"/>
              <a:pathLst>
                <a:path w="867" h="3956" extrusionOk="0">
                  <a:moveTo>
                    <a:pt x="0" y="0"/>
                  </a:moveTo>
                  <a:lnTo>
                    <a:pt x="0" y="3955"/>
                  </a:lnTo>
                  <a:lnTo>
                    <a:pt x="866" y="3955"/>
                  </a:lnTo>
                  <a:lnTo>
                    <a:pt x="866" y="0"/>
                  </a:lnTo>
                  <a:close/>
                </a:path>
              </a:pathLst>
            </a:custGeom>
            <a:solidFill>
              <a:srgbClr val="8EA0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" name="Google Shape;16133;p85"/>
            <p:cNvSpPr/>
            <p:nvPr/>
          </p:nvSpPr>
          <p:spPr>
            <a:xfrm>
              <a:off x="7638626" y="1989176"/>
              <a:ext cx="167671" cy="204765"/>
            </a:xfrm>
            <a:custGeom>
              <a:avLst/>
              <a:gdLst/>
              <a:ahLst/>
              <a:cxnLst/>
              <a:rect l="l" t="t" r="r" b="b"/>
              <a:pathLst>
                <a:path w="6396" h="7811" extrusionOk="0">
                  <a:moveTo>
                    <a:pt x="1" y="1"/>
                  </a:moveTo>
                  <a:lnTo>
                    <a:pt x="1" y="2570"/>
                  </a:lnTo>
                  <a:cubicBezTo>
                    <a:pt x="1" y="4375"/>
                    <a:pt x="867" y="6093"/>
                    <a:pt x="2325" y="7175"/>
                  </a:cubicBezTo>
                  <a:lnTo>
                    <a:pt x="3191" y="7810"/>
                  </a:lnTo>
                  <a:lnTo>
                    <a:pt x="4072" y="7175"/>
                  </a:lnTo>
                  <a:cubicBezTo>
                    <a:pt x="5530" y="6093"/>
                    <a:pt x="6396" y="4375"/>
                    <a:pt x="6396" y="2570"/>
                  </a:cubicBezTo>
                  <a:lnTo>
                    <a:pt x="6396" y="1"/>
                  </a:lnTo>
                  <a:close/>
                </a:path>
              </a:pathLst>
            </a:custGeom>
            <a:solidFill>
              <a:srgbClr val="8EA0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" name="Google Shape;16134;p85"/>
            <p:cNvSpPr/>
            <p:nvPr/>
          </p:nvSpPr>
          <p:spPr>
            <a:xfrm>
              <a:off x="7706759" y="1989176"/>
              <a:ext cx="99538" cy="204765"/>
            </a:xfrm>
            <a:custGeom>
              <a:avLst/>
              <a:gdLst/>
              <a:ahLst/>
              <a:cxnLst/>
              <a:rect l="l" t="t" r="r" b="b"/>
              <a:pathLst>
                <a:path w="3797" h="7811" extrusionOk="0">
                  <a:moveTo>
                    <a:pt x="2584" y="1"/>
                  </a:moveTo>
                  <a:lnTo>
                    <a:pt x="2584" y="2570"/>
                  </a:lnTo>
                  <a:cubicBezTo>
                    <a:pt x="2584" y="4375"/>
                    <a:pt x="1718" y="6093"/>
                    <a:pt x="260" y="7175"/>
                  </a:cubicBezTo>
                  <a:lnTo>
                    <a:pt x="0" y="7363"/>
                  </a:lnTo>
                  <a:lnTo>
                    <a:pt x="592" y="7810"/>
                  </a:lnTo>
                  <a:lnTo>
                    <a:pt x="1458" y="7175"/>
                  </a:lnTo>
                  <a:cubicBezTo>
                    <a:pt x="2931" y="6093"/>
                    <a:pt x="3797" y="4389"/>
                    <a:pt x="3797" y="2570"/>
                  </a:cubicBezTo>
                  <a:lnTo>
                    <a:pt x="3797" y="1"/>
                  </a:lnTo>
                  <a:close/>
                </a:path>
              </a:pathLst>
            </a:custGeom>
            <a:solidFill>
              <a:srgbClr val="6981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" name="Google Shape;16135;p85"/>
            <p:cNvSpPr/>
            <p:nvPr/>
          </p:nvSpPr>
          <p:spPr>
            <a:xfrm>
              <a:off x="7628035" y="1977825"/>
              <a:ext cx="189246" cy="22728"/>
            </a:xfrm>
            <a:custGeom>
              <a:avLst/>
              <a:gdLst/>
              <a:ahLst/>
              <a:cxnLst/>
              <a:rect l="l" t="t" r="r" b="b"/>
              <a:pathLst>
                <a:path w="7219" h="867" extrusionOk="0">
                  <a:moveTo>
                    <a:pt x="174" y="1"/>
                  </a:moveTo>
                  <a:cubicBezTo>
                    <a:pt x="73" y="1"/>
                    <a:pt x="1" y="73"/>
                    <a:pt x="1" y="174"/>
                  </a:cubicBezTo>
                  <a:lnTo>
                    <a:pt x="1" y="694"/>
                  </a:lnTo>
                  <a:cubicBezTo>
                    <a:pt x="1" y="795"/>
                    <a:pt x="73" y="867"/>
                    <a:pt x="174" y="867"/>
                  </a:cubicBezTo>
                  <a:lnTo>
                    <a:pt x="7031" y="867"/>
                  </a:lnTo>
                  <a:cubicBezTo>
                    <a:pt x="7132" y="867"/>
                    <a:pt x="7218" y="795"/>
                    <a:pt x="7218" y="694"/>
                  </a:cubicBezTo>
                  <a:lnTo>
                    <a:pt x="7218" y="174"/>
                  </a:lnTo>
                  <a:cubicBezTo>
                    <a:pt x="7218" y="73"/>
                    <a:pt x="7132" y="1"/>
                    <a:pt x="7031" y="1"/>
                  </a:cubicBez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" name="Google Shape;16136;p85"/>
            <p:cNvSpPr/>
            <p:nvPr/>
          </p:nvSpPr>
          <p:spPr>
            <a:xfrm>
              <a:off x="7785456" y="1977825"/>
              <a:ext cx="31825" cy="22728"/>
            </a:xfrm>
            <a:custGeom>
              <a:avLst/>
              <a:gdLst/>
              <a:ahLst/>
              <a:cxnLst/>
              <a:rect l="l" t="t" r="r" b="b"/>
              <a:pathLst>
                <a:path w="1214" h="867" extrusionOk="0">
                  <a:moveTo>
                    <a:pt x="1" y="1"/>
                  </a:moveTo>
                  <a:lnTo>
                    <a:pt x="1" y="867"/>
                  </a:lnTo>
                  <a:lnTo>
                    <a:pt x="1026" y="867"/>
                  </a:lnTo>
                  <a:cubicBezTo>
                    <a:pt x="1127" y="867"/>
                    <a:pt x="1213" y="795"/>
                    <a:pt x="1213" y="694"/>
                  </a:cubicBezTo>
                  <a:lnTo>
                    <a:pt x="1213" y="174"/>
                  </a:lnTo>
                  <a:cubicBezTo>
                    <a:pt x="1213" y="73"/>
                    <a:pt x="1127" y="1"/>
                    <a:pt x="1026" y="1"/>
                  </a:cubicBezTo>
                  <a:close/>
                </a:path>
              </a:pathLst>
            </a:custGeom>
            <a:solidFill>
              <a:srgbClr val="8FA1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" name="Google Shape;16137;p85"/>
            <p:cNvSpPr/>
            <p:nvPr/>
          </p:nvSpPr>
          <p:spPr>
            <a:xfrm>
              <a:off x="7681776" y="2039980"/>
              <a:ext cx="82158" cy="78042"/>
            </a:xfrm>
            <a:custGeom>
              <a:avLst/>
              <a:gdLst/>
              <a:ahLst/>
              <a:cxnLst/>
              <a:rect l="l" t="t" r="r" b="b"/>
              <a:pathLst>
                <a:path w="3134" h="2977" extrusionOk="0">
                  <a:moveTo>
                    <a:pt x="1567" y="1"/>
                  </a:moveTo>
                  <a:cubicBezTo>
                    <a:pt x="1560" y="1"/>
                    <a:pt x="1552" y="4"/>
                    <a:pt x="1545" y="12"/>
                  </a:cubicBezTo>
                  <a:lnTo>
                    <a:pt x="1083" y="921"/>
                  </a:lnTo>
                  <a:cubicBezTo>
                    <a:pt x="1083" y="936"/>
                    <a:pt x="1069" y="950"/>
                    <a:pt x="1054" y="950"/>
                  </a:cubicBezTo>
                  <a:lnTo>
                    <a:pt x="44" y="1094"/>
                  </a:lnTo>
                  <a:cubicBezTo>
                    <a:pt x="15" y="1094"/>
                    <a:pt x="1" y="1138"/>
                    <a:pt x="15" y="1167"/>
                  </a:cubicBezTo>
                  <a:lnTo>
                    <a:pt x="751" y="1888"/>
                  </a:lnTo>
                  <a:cubicBezTo>
                    <a:pt x="766" y="1903"/>
                    <a:pt x="766" y="1903"/>
                    <a:pt x="766" y="1917"/>
                  </a:cubicBezTo>
                  <a:lnTo>
                    <a:pt x="592" y="2928"/>
                  </a:lnTo>
                  <a:cubicBezTo>
                    <a:pt x="582" y="2960"/>
                    <a:pt x="595" y="2976"/>
                    <a:pt x="621" y="2976"/>
                  </a:cubicBezTo>
                  <a:cubicBezTo>
                    <a:pt x="629" y="2976"/>
                    <a:pt x="639" y="2975"/>
                    <a:pt x="650" y="2971"/>
                  </a:cubicBezTo>
                  <a:lnTo>
                    <a:pt x="1545" y="2495"/>
                  </a:lnTo>
                  <a:lnTo>
                    <a:pt x="1588" y="2495"/>
                  </a:lnTo>
                  <a:lnTo>
                    <a:pt x="2483" y="2971"/>
                  </a:lnTo>
                  <a:cubicBezTo>
                    <a:pt x="2491" y="2975"/>
                    <a:pt x="2498" y="2976"/>
                    <a:pt x="2505" y="2976"/>
                  </a:cubicBezTo>
                  <a:cubicBezTo>
                    <a:pt x="2525" y="2976"/>
                    <a:pt x="2541" y="2960"/>
                    <a:pt x="2541" y="2928"/>
                  </a:cubicBezTo>
                  <a:lnTo>
                    <a:pt x="2368" y="1917"/>
                  </a:lnTo>
                  <a:cubicBezTo>
                    <a:pt x="2354" y="1903"/>
                    <a:pt x="2368" y="1903"/>
                    <a:pt x="2368" y="1888"/>
                  </a:cubicBezTo>
                  <a:lnTo>
                    <a:pt x="3104" y="1167"/>
                  </a:lnTo>
                  <a:cubicBezTo>
                    <a:pt x="3133" y="1138"/>
                    <a:pt x="3119" y="1094"/>
                    <a:pt x="3090" y="1094"/>
                  </a:cubicBezTo>
                  <a:lnTo>
                    <a:pt x="2065" y="950"/>
                  </a:lnTo>
                  <a:cubicBezTo>
                    <a:pt x="2050" y="950"/>
                    <a:pt x="2050" y="936"/>
                    <a:pt x="2036" y="921"/>
                  </a:cubicBezTo>
                  <a:lnTo>
                    <a:pt x="1588" y="12"/>
                  </a:lnTo>
                  <a:cubicBezTo>
                    <a:pt x="1581" y="4"/>
                    <a:pt x="1574" y="1"/>
                    <a:pt x="156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" name="Google Shape;16138;p85"/>
            <p:cNvSpPr/>
            <p:nvPr/>
          </p:nvSpPr>
          <p:spPr>
            <a:xfrm>
              <a:off x="7700703" y="2180676"/>
              <a:ext cx="43543" cy="21208"/>
            </a:xfrm>
            <a:custGeom>
              <a:avLst/>
              <a:gdLst/>
              <a:ahLst/>
              <a:cxnLst/>
              <a:rect l="l" t="t" r="r" b="b"/>
              <a:pathLst>
                <a:path w="1661" h="809" extrusionOk="0">
                  <a:moveTo>
                    <a:pt x="332" y="0"/>
                  </a:moveTo>
                  <a:cubicBezTo>
                    <a:pt x="145" y="0"/>
                    <a:pt x="0" y="145"/>
                    <a:pt x="0" y="332"/>
                  </a:cubicBezTo>
                  <a:lnTo>
                    <a:pt x="0" y="477"/>
                  </a:lnTo>
                  <a:cubicBezTo>
                    <a:pt x="0" y="664"/>
                    <a:pt x="145" y="809"/>
                    <a:pt x="332" y="809"/>
                  </a:cubicBezTo>
                  <a:lnTo>
                    <a:pt x="1328" y="809"/>
                  </a:lnTo>
                  <a:cubicBezTo>
                    <a:pt x="1502" y="809"/>
                    <a:pt x="1660" y="664"/>
                    <a:pt x="1660" y="477"/>
                  </a:cubicBezTo>
                  <a:lnTo>
                    <a:pt x="1660" y="332"/>
                  </a:lnTo>
                  <a:cubicBezTo>
                    <a:pt x="1660" y="145"/>
                    <a:pt x="1502" y="0"/>
                    <a:pt x="1328" y="0"/>
                  </a:cubicBez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" name="Google Shape;16139;p85"/>
            <p:cNvSpPr/>
            <p:nvPr/>
          </p:nvSpPr>
          <p:spPr>
            <a:xfrm>
              <a:off x="7678001" y="2263542"/>
              <a:ext cx="88947" cy="30672"/>
            </a:xfrm>
            <a:custGeom>
              <a:avLst/>
              <a:gdLst/>
              <a:ahLst/>
              <a:cxnLst/>
              <a:rect l="l" t="t" r="r" b="b"/>
              <a:pathLst>
                <a:path w="3393" h="1170" extrusionOk="0">
                  <a:moveTo>
                    <a:pt x="448" y="1"/>
                  </a:moveTo>
                  <a:cubicBezTo>
                    <a:pt x="202" y="1"/>
                    <a:pt x="0" y="203"/>
                    <a:pt x="0" y="448"/>
                  </a:cubicBezTo>
                  <a:lnTo>
                    <a:pt x="0" y="1170"/>
                  </a:lnTo>
                  <a:lnTo>
                    <a:pt x="3393" y="1170"/>
                  </a:lnTo>
                  <a:lnTo>
                    <a:pt x="3393" y="448"/>
                  </a:lnTo>
                  <a:cubicBezTo>
                    <a:pt x="3393" y="203"/>
                    <a:pt x="3190" y="1"/>
                    <a:pt x="2945" y="1"/>
                  </a:cubicBez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" name="Google Shape;16140;p85"/>
            <p:cNvSpPr/>
            <p:nvPr/>
          </p:nvSpPr>
          <p:spPr>
            <a:xfrm>
              <a:off x="7735517" y="2263542"/>
              <a:ext cx="31432" cy="30672"/>
            </a:xfrm>
            <a:custGeom>
              <a:avLst/>
              <a:gdLst/>
              <a:ahLst/>
              <a:cxnLst/>
              <a:rect l="l" t="t" r="r" b="b"/>
              <a:pathLst>
                <a:path w="1199" h="1170" extrusionOk="0">
                  <a:moveTo>
                    <a:pt x="0" y="1"/>
                  </a:moveTo>
                  <a:lnTo>
                    <a:pt x="0" y="1170"/>
                  </a:lnTo>
                  <a:lnTo>
                    <a:pt x="1199" y="1170"/>
                  </a:lnTo>
                  <a:lnTo>
                    <a:pt x="1199" y="448"/>
                  </a:lnTo>
                  <a:cubicBezTo>
                    <a:pt x="1199" y="203"/>
                    <a:pt x="996" y="1"/>
                    <a:pt x="751" y="1"/>
                  </a:cubicBezTo>
                  <a:close/>
                </a:path>
              </a:pathLst>
            </a:custGeom>
            <a:solidFill>
              <a:srgbClr val="8FA1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" name="Google Shape;16141;p85"/>
            <p:cNvSpPr/>
            <p:nvPr/>
          </p:nvSpPr>
          <p:spPr>
            <a:xfrm>
              <a:off x="7645835" y="2286637"/>
              <a:ext cx="152519" cy="38615"/>
            </a:xfrm>
            <a:custGeom>
              <a:avLst/>
              <a:gdLst/>
              <a:ahLst/>
              <a:cxnLst/>
              <a:rect l="l" t="t" r="r" b="b"/>
              <a:pathLst>
                <a:path w="5818" h="1473" extrusionOk="0">
                  <a:moveTo>
                    <a:pt x="462" y="0"/>
                  </a:moveTo>
                  <a:cubicBezTo>
                    <a:pt x="332" y="0"/>
                    <a:pt x="231" y="87"/>
                    <a:pt x="217" y="202"/>
                  </a:cubicBezTo>
                  <a:lnTo>
                    <a:pt x="29" y="1169"/>
                  </a:lnTo>
                  <a:cubicBezTo>
                    <a:pt x="0" y="1328"/>
                    <a:pt x="116" y="1473"/>
                    <a:pt x="274" y="1473"/>
                  </a:cubicBezTo>
                  <a:lnTo>
                    <a:pt x="5558" y="1473"/>
                  </a:lnTo>
                  <a:cubicBezTo>
                    <a:pt x="5717" y="1458"/>
                    <a:pt x="5818" y="1328"/>
                    <a:pt x="5789" y="1169"/>
                  </a:cubicBezTo>
                  <a:lnTo>
                    <a:pt x="5616" y="202"/>
                  </a:lnTo>
                  <a:cubicBezTo>
                    <a:pt x="5587" y="87"/>
                    <a:pt x="5486" y="0"/>
                    <a:pt x="5370" y="0"/>
                  </a:cubicBezTo>
                  <a:close/>
                </a:path>
              </a:pathLst>
            </a:custGeom>
            <a:solidFill>
              <a:srgbClr val="8FA1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" name="Google Shape;16142;p85"/>
            <p:cNvSpPr/>
            <p:nvPr/>
          </p:nvSpPr>
          <p:spPr>
            <a:xfrm>
              <a:off x="7760500" y="2286637"/>
              <a:ext cx="38588" cy="38641"/>
            </a:xfrm>
            <a:custGeom>
              <a:avLst/>
              <a:gdLst/>
              <a:ahLst/>
              <a:cxnLst/>
              <a:rect l="l" t="t" r="r" b="b"/>
              <a:pathLst>
                <a:path w="1472" h="1474" extrusionOk="0">
                  <a:moveTo>
                    <a:pt x="0" y="0"/>
                  </a:moveTo>
                  <a:lnTo>
                    <a:pt x="274" y="1473"/>
                  </a:lnTo>
                  <a:lnTo>
                    <a:pt x="1184" y="1473"/>
                  </a:lnTo>
                  <a:cubicBezTo>
                    <a:pt x="1191" y="1473"/>
                    <a:pt x="1197" y="1473"/>
                    <a:pt x="1204" y="1473"/>
                  </a:cubicBezTo>
                  <a:cubicBezTo>
                    <a:pt x="1353" y="1473"/>
                    <a:pt x="1471" y="1321"/>
                    <a:pt x="1444" y="1169"/>
                  </a:cubicBezTo>
                  <a:lnTo>
                    <a:pt x="1256" y="202"/>
                  </a:lnTo>
                  <a:cubicBezTo>
                    <a:pt x="1227" y="87"/>
                    <a:pt x="1126" y="0"/>
                    <a:pt x="1011" y="0"/>
                  </a:cubicBezTo>
                  <a:close/>
                </a:path>
              </a:pathLst>
            </a:custGeom>
            <a:solidFill>
              <a:srgbClr val="7B90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67" name="Google Shape;16143;p85"/>
          <p:cNvGrpSpPr/>
          <p:nvPr/>
        </p:nvGrpSpPr>
        <p:grpSpPr>
          <a:xfrm>
            <a:off x="8035428" y="1594399"/>
            <a:ext cx="320557" cy="347794"/>
            <a:chOff x="8023882" y="1977458"/>
            <a:chExt cx="320557" cy="347794"/>
          </a:xfrm>
        </p:grpSpPr>
        <p:sp>
          <p:nvSpPr>
            <p:cNvPr id="1268" name="Google Shape;16144;p85"/>
            <p:cNvSpPr/>
            <p:nvPr/>
          </p:nvSpPr>
          <p:spPr>
            <a:xfrm>
              <a:off x="8053007" y="1977458"/>
              <a:ext cx="291432" cy="291799"/>
            </a:xfrm>
            <a:custGeom>
              <a:avLst/>
              <a:gdLst/>
              <a:ahLst/>
              <a:cxnLst/>
              <a:rect l="l" t="t" r="r" b="b"/>
              <a:pathLst>
                <a:path w="11117" h="11131" extrusionOk="0">
                  <a:moveTo>
                    <a:pt x="5558" y="0"/>
                  </a:moveTo>
                  <a:cubicBezTo>
                    <a:pt x="2484" y="0"/>
                    <a:pt x="1" y="2498"/>
                    <a:pt x="1" y="5572"/>
                  </a:cubicBezTo>
                  <a:cubicBezTo>
                    <a:pt x="1" y="8633"/>
                    <a:pt x="2484" y="11130"/>
                    <a:pt x="5558" y="11130"/>
                  </a:cubicBezTo>
                  <a:cubicBezTo>
                    <a:pt x="8633" y="11130"/>
                    <a:pt x="11116" y="8633"/>
                    <a:pt x="11116" y="5572"/>
                  </a:cubicBezTo>
                  <a:cubicBezTo>
                    <a:pt x="11116" y="2498"/>
                    <a:pt x="8633" y="0"/>
                    <a:pt x="5558" y="0"/>
                  </a:cubicBezTo>
                  <a:close/>
                </a:path>
              </a:pathLst>
            </a:custGeom>
            <a:solidFill>
              <a:srgbClr val="D3DC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" name="Google Shape;16145;p85"/>
            <p:cNvSpPr/>
            <p:nvPr/>
          </p:nvSpPr>
          <p:spPr>
            <a:xfrm>
              <a:off x="8023882" y="1980866"/>
              <a:ext cx="277407" cy="288549"/>
            </a:xfrm>
            <a:custGeom>
              <a:avLst/>
              <a:gdLst/>
              <a:ahLst/>
              <a:cxnLst/>
              <a:rect l="l" t="t" r="r" b="b"/>
              <a:pathLst>
                <a:path w="10582" h="11007" extrusionOk="0">
                  <a:moveTo>
                    <a:pt x="5529" y="0"/>
                  </a:moveTo>
                  <a:cubicBezTo>
                    <a:pt x="1891" y="751"/>
                    <a:pt x="0" y="4793"/>
                    <a:pt x="1761" y="8070"/>
                  </a:cubicBezTo>
                  <a:cubicBezTo>
                    <a:pt x="2787" y="9986"/>
                    <a:pt x="4717" y="11007"/>
                    <a:pt x="6670" y="11007"/>
                  </a:cubicBezTo>
                  <a:cubicBezTo>
                    <a:pt x="8071" y="11007"/>
                    <a:pt x="9484" y="10481"/>
                    <a:pt x="10581" y="9383"/>
                  </a:cubicBezTo>
                  <a:lnTo>
                    <a:pt x="10581" y="9383"/>
                  </a:lnTo>
                  <a:cubicBezTo>
                    <a:pt x="10206" y="9456"/>
                    <a:pt x="9831" y="9499"/>
                    <a:pt x="9441" y="9499"/>
                  </a:cubicBezTo>
                  <a:cubicBezTo>
                    <a:pt x="7189" y="9499"/>
                    <a:pt x="5168" y="8142"/>
                    <a:pt x="4302" y="6063"/>
                  </a:cubicBezTo>
                  <a:cubicBezTo>
                    <a:pt x="3450" y="3970"/>
                    <a:pt x="3927" y="1574"/>
                    <a:pt x="5529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" name="Google Shape;16146;p85"/>
            <p:cNvSpPr/>
            <p:nvPr/>
          </p:nvSpPr>
          <p:spPr>
            <a:xfrm>
              <a:off x="8053007" y="1977825"/>
              <a:ext cx="291432" cy="291039"/>
            </a:xfrm>
            <a:custGeom>
              <a:avLst/>
              <a:gdLst/>
              <a:ahLst/>
              <a:cxnLst/>
              <a:rect l="l" t="t" r="r" b="b"/>
              <a:pathLst>
                <a:path w="11117" h="11102" extrusionOk="0">
                  <a:moveTo>
                    <a:pt x="5342" y="2758"/>
                  </a:moveTo>
                  <a:lnTo>
                    <a:pt x="5342" y="5328"/>
                  </a:lnTo>
                  <a:lnTo>
                    <a:pt x="2137" y="5328"/>
                  </a:lnTo>
                  <a:cubicBezTo>
                    <a:pt x="2152" y="4461"/>
                    <a:pt x="2310" y="3595"/>
                    <a:pt x="2599" y="2772"/>
                  </a:cubicBezTo>
                  <a:lnTo>
                    <a:pt x="2599" y="2758"/>
                  </a:lnTo>
                  <a:close/>
                  <a:moveTo>
                    <a:pt x="8518" y="2772"/>
                  </a:moveTo>
                  <a:cubicBezTo>
                    <a:pt x="8806" y="3595"/>
                    <a:pt x="8951" y="4461"/>
                    <a:pt x="8980" y="5342"/>
                  </a:cubicBezTo>
                  <a:lnTo>
                    <a:pt x="5775" y="5342"/>
                  </a:lnTo>
                  <a:lnTo>
                    <a:pt x="5775" y="2772"/>
                  </a:lnTo>
                  <a:close/>
                  <a:moveTo>
                    <a:pt x="5342" y="5775"/>
                  </a:moveTo>
                  <a:lnTo>
                    <a:pt x="5342" y="8330"/>
                  </a:lnTo>
                  <a:lnTo>
                    <a:pt x="2599" y="8330"/>
                  </a:lnTo>
                  <a:cubicBezTo>
                    <a:pt x="2310" y="7507"/>
                    <a:pt x="2152" y="6641"/>
                    <a:pt x="2137" y="5775"/>
                  </a:cubicBezTo>
                  <a:close/>
                  <a:moveTo>
                    <a:pt x="8980" y="5775"/>
                  </a:moveTo>
                  <a:cubicBezTo>
                    <a:pt x="8951" y="6641"/>
                    <a:pt x="8806" y="7507"/>
                    <a:pt x="8518" y="8330"/>
                  </a:cubicBezTo>
                  <a:lnTo>
                    <a:pt x="8518" y="8345"/>
                  </a:lnTo>
                  <a:lnTo>
                    <a:pt x="5775" y="8345"/>
                  </a:lnTo>
                  <a:lnTo>
                    <a:pt x="5775" y="5775"/>
                  </a:lnTo>
                  <a:close/>
                  <a:moveTo>
                    <a:pt x="5342" y="1"/>
                  </a:moveTo>
                  <a:lnTo>
                    <a:pt x="5342" y="2339"/>
                  </a:lnTo>
                  <a:lnTo>
                    <a:pt x="2758" y="2339"/>
                  </a:lnTo>
                  <a:cubicBezTo>
                    <a:pt x="3350" y="1011"/>
                    <a:pt x="4274" y="116"/>
                    <a:pt x="5342" y="1"/>
                  </a:cubicBezTo>
                  <a:lnTo>
                    <a:pt x="5342" y="1"/>
                  </a:lnTo>
                  <a:cubicBezTo>
                    <a:pt x="4779" y="15"/>
                    <a:pt x="4230" y="131"/>
                    <a:pt x="3696" y="318"/>
                  </a:cubicBezTo>
                  <a:cubicBezTo>
                    <a:pt x="3090" y="867"/>
                    <a:pt x="2614" y="1574"/>
                    <a:pt x="2310" y="2339"/>
                  </a:cubicBezTo>
                  <a:lnTo>
                    <a:pt x="1011" y="2339"/>
                  </a:lnTo>
                  <a:cubicBezTo>
                    <a:pt x="925" y="2484"/>
                    <a:pt x="824" y="2628"/>
                    <a:pt x="737" y="2772"/>
                  </a:cubicBezTo>
                  <a:lnTo>
                    <a:pt x="2152" y="2772"/>
                  </a:lnTo>
                  <a:cubicBezTo>
                    <a:pt x="1877" y="3595"/>
                    <a:pt x="1733" y="4461"/>
                    <a:pt x="1719" y="5342"/>
                  </a:cubicBezTo>
                  <a:lnTo>
                    <a:pt x="1" y="5342"/>
                  </a:lnTo>
                  <a:lnTo>
                    <a:pt x="1" y="5558"/>
                  </a:lnTo>
                  <a:lnTo>
                    <a:pt x="1" y="5775"/>
                  </a:lnTo>
                  <a:lnTo>
                    <a:pt x="1719" y="5775"/>
                  </a:lnTo>
                  <a:cubicBezTo>
                    <a:pt x="1733" y="6641"/>
                    <a:pt x="1877" y="7507"/>
                    <a:pt x="2152" y="8330"/>
                  </a:cubicBezTo>
                  <a:lnTo>
                    <a:pt x="751" y="8330"/>
                  </a:lnTo>
                  <a:cubicBezTo>
                    <a:pt x="824" y="8474"/>
                    <a:pt x="925" y="8619"/>
                    <a:pt x="1026" y="8763"/>
                  </a:cubicBezTo>
                  <a:lnTo>
                    <a:pt x="2310" y="8763"/>
                  </a:lnTo>
                  <a:cubicBezTo>
                    <a:pt x="2614" y="9543"/>
                    <a:pt x="3090" y="10236"/>
                    <a:pt x="3696" y="10799"/>
                  </a:cubicBezTo>
                  <a:cubicBezTo>
                    <a:pt x="4230" y="10986"/>
                    <a:pt x="4779" y="11087"/>
                    <a:pt x="5342" y="11102"/>
                  </a:cubicBezTo>
                  <a:cubicBezTo>
                    <a:pt x="4274" y="11001"/>
                    <a:pt x="3350" y="10106"/>
                    <a:pt x="2758" y="8763"/>
                  </a:cubicBezTo>
                  <a:lnTo>
                    <a:pt x="5342" y="8763"/>
                  </a:lnTo>
                  <a:lnTo>
                    <a:pt x="5342" y="11102"/>
                  </a:lnTo>
                  <a:lnTo>
                    <a:pt x="5775" y="11102"/>
                  </a:lnTo>
                  <a:lnTo>
                    <a:pt x="5775" y="8763"/>
                  </a:lnTo>
                  <a:lnTo>
                    <a:pt x="8344" y="8763"/>
                  </a:lnTo>
                  <a:cubicBezTo>
                    <a:pt x="7767" y="10106"/>
                    <a:pt x="6829" y="11001"/>
                    <a:pt x="5775" y="11102"/>
                  </a:cubicBezTo>
                  <a:cubicBezTo>
                    <a:pt x="6338" y="11087"/>
                    <a:pt x="6886" y="10986"/>
                    <a:pt x="7421" y="10799"/>
                  </a:cubicBezTo>
                  <a:cubicBezTo>
                    <a:pt x="8041" y="10236"/>
                    <a:pt x="8503" y="9543"/>
                    <a:pt x="8806" y="8763"/>
                  </a:cubicBezTo>
                  <a:lnTo>
                    <a:pt x="10106" y="8763"/>
                  </a:lnTo>
                  <a:cubicBezTo>
                    <a:pt x="10207" y="8619"/>
                    <a:pt x="10293" y="8474"/>
                    <a:pt x="10380" y="8330"/>
                  </a:cubicBezTo>
                  <a:lnTo>
                    <a:pt x="8965" y="8330"/>
                  </a:lnTo>
                  <a:cubicBezTo>
                    <a:pt x="9239" y="7507"/>
                    <a:pt x="9384" y="6641"/>
                    <a:pt x="9413" y="5775"/>
                  </a:cubicBezTo>
                  <a:lnTo>
                    <a:pt x="11116" y="5775"/>
                  </a:lnTo>
                  <a:lnTo>
                    <a:pt x="11116" y="5558"/>
                  </a:lnTo>
                  <a:lnTo>
                    <a:pt x="11116" y="5342"/>
                  </a:lnTo>
                  <a:lnTo>
                    <a:pt x="9413" y="5342"/>
                  </a:lnTo>
                  <a:cubicBezTo>
                    <a:pt x="9384" y="4461"/>
                    <a:pt x="9239" y="3595"/>
                    <a:pt x="8965" y="2772"/>
                  </a:cubicBezTo>
                  <a:lnTo>
                    <a:pt x="10380" y="2772"/>
                  </a:lnTo>
                  <a:cubicBezTo>
                    <a:pt x="10293" y="2628"/>
                    <a:pt x="10192" y="2484"/>
                    <a:pt x="10106" y="2339"/>
                  </a:cubicBezTo>
                  <a:lnTo>
                    <a:pt x="8806" y="2339"/>
                  </a:lnTo>
                  <a:cubicBezTo>
                    <a:pt x="8503" y="1574"/>
                    <a:pt x="8041" y="867"/>
                    <a:pt x="7421" y="318"/>
                  </a:cubicBezTo>
                  <a:cubicBezTo>
                    <a:pt x="6886" y="131"/>
                    <a:pt x="6338" y="15"/>
                    <a:pt x="5775" y="1"/>
                  </a:cubicBezTo>
                  <a:lnTo>
                    <a:pt x="5775" y="1"/>
                  </a:lnTo>
                  <a:cubicBezTo>
                    <a:pt x="6829" y="116"/>
                    <a:pt x="7767" y="1011"/>
                    <a:pt x="8344" y="2339"/>
                  </a:cubicBezTo>
                  <a:lnTo>
                    <a:pt x="5775" y="2339"/>
                  </a:lnTo>
                  <a:lnTo>
                    <a:pt x="5775" y="1"/>
                  </a:ln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" name="Google Shape;16147;p85"/>
            <p:cNvSpPr/>
            <p:nvPr/>
          </p:nvSpPr>
          <p:spPr>
            <a:xfrm>
              <a:off x="8052640" y="1981233"/>
              <a:ext cx="220258" cy="288024"/>
            </a:xfrm>
            <a:custGeom>
              <a:avLst/>
              <a:gdLst/>
              <a:ahLst/>
              <a:cxnLst/>
              <a:rect l="l" t="t" r="r" b="b"/>
              <a:pathLst>
                <a:path w="8402" h="10987" extrusionOk="0">
                  <a:moveTo>
                    <a:pt x="5356" y="8633"/>
                  </a:moveTo>
                  <a:lnTo>
                    <a:pt x="5356" y="10972"/>
                  </a:lnTo>
                  <a:cubicBezTo>
                    <a:pt x="4288" y="10871"/>
                    <a:pt x="3364" y="9961"/>
                    <a:pt x="2772" y="8633"/>
                  </a:cubicBezTo>
                  <a:close/>
                  <a:moveTo>
                    <a:pt x="4418" y="1"/>
                  </a:moveTo>
                  <a:lnTo>
                    <a:pt x="4418" y="1"/>
                  </a:lnTo>
                  <a:cubicBezTo>
                    <a:pt x="4172" y="44"/>
                    <a:pt x="3941" y="102"/>
                    <a:pt x="3696" y="188"/>
                  </a:cubicBezTo>
                  <a:cubicBezTo>
                    <a:pt x="3089" y="751"/>
                    <a:pt x="2613" y="1444"/>
                    <a:pt x="2310" y="2224"/>
                  </a:cubicBezTo>
                  <a:lnTo>
                    <a:pt x="1025" y="2224"/>
                  </a:lnTo>
                  <a:cubicBezTo>
                    <a:pt x="924" y="2368"/>
                    <a:pt x="838" y="2498"/>
                    <a:pt x="751" y="2657"/>
                  </a:cubicBezTo>
                  <a:lnTo>
                    <a:pt x="2151" y="2657"/>
                  </a:lnTo>
                  <a:cubicBezTo>
                    <a:pt x="1877" y="3480"/>
                    <a:pt x="1733" y="4346"/>
                    <a:pt x="1718" y="5212"/>
                  </a:cubicBezTo>
                  <a:lnTo>
                    <a:pt x="0" y="5212"/>
                  </a:lnTo>
                  <a:lnTo>
                    <a:pt x="0" y="5428"/>
                  </a:lnTo>
                  <a:lnTo>
                    <a:pt x="0" y="5645"/>
                  </a:lnTo>
                  <a:lnTo>
                    <a:pt x="1718" y="5645"/>
                  </a:lnTo>
                  <a:cubicBezTo>
                    <a:pt x="1733" y="6526"/>
                    <a:pt x="1877" y="7377"/>
                    <a:pt x="2151" y="8215"/>
                  </a:cubicBezTo>
                  <a:lnTo>
                    <a:pt x="765" y="8215"/>
                  </a:lnTo>
                  <a:cubicBezTo>
                    <a:pt x="838" y="8359"/>
                    <a:pt x="939" y="8503"/>
                    <a:pt x="1040" y="8648"/>
                  </a:cubicBezTo>
                  <a:lnTo>
                    <a:pt x="2324" y="8648"/>
                  </a:lnTo>
                  <a:cubicBezTo>
                    <a:pt x="2628" y="9413"/>
                    <a:pt x="3104" y="10120"/>
                    <a:pt x="3710" y="10669"/>
                  </a:cubicBezTo>
                  <a:cubicBezTo>
                    <a:pt x="4244" y="10856"/>
                    <a:pt x="4793" y="10972"/>
                    <a:pt x="5356" y="10986"/>
                  </a:cubicBezTo>
                  <a:lnTo>
                    <a:pt x="5789" y="10986"/>
                  </a:lnTo>
                  <a:cubicBezTo>
                    <a:pt x="6352" y="10972"/>
                    <a:pt x="6900" y="10856"/>
                    <a:pt x="7435" y="10669"/>
                  </a:cubicBezTo>
                  <a:cubicBezTo>
                    <a:pt x="7810" y="10337"/>
                    <a:pt x="8142" y="9932"/>
                    <a:pt x="8402" y="9499"/>
                  </a:cubicBezTo>
                  <a:lnTo>
                    <a:pt x="8344" y="9485"/>
                  </a:lnTo>
                  <a:cubicBezTo>
                    <a:pt x="8200" y="9485"/>
                    <a:pt x="8055" y="9485"/>
                    <a:pt x="7911" y="9470"/>
                  </a:cubicBezTo>
                  <a:cubicBezTo>
                    <a:pt x="7348" y="10337"/>
                    <a:pt x="6612" y="10885"/>
                    <a:pt x="5789" y="10972"/>
                  </a:cubicBezTo>
                  <a:lnTo>
                    <a:pt x="5789" y="8864"/>
                  </a:lnTo>
                  <a:cubicBezTo>
                    <a:pt x="5428" y="8676"/>
                    <a:pt x="5096" y="8460"/>
                    <a:pt x="4793" y="8200"/>
                  </a:cubicBezTo>
                  <a:lnTo>
                    <a:pt x="2613" y="8200"/>
                  </a:lnTo>
                  <a:cubicBezTo>
                    <a:pt x="2324" y="7377"/>
                    <a:pt x="2166" y="6511"/>
                    <a:pt x="2151" y="5645"/>
                  </a:cubicBezTo>
                  <a:lnTo>
                    <a:pt x="3046" y="5645"/>
                  </a:lnTo>
                  <a:cubicBezTo>
                    <a:pt x="3003" y="5501"/>
                    <a:pt x="2974" y="5356"/>
                    <a:pt x="2931" y="5212"/>
                  </a:cubicBezTo>
                  <a:lnTo>
                    <a:pt x="2151" y="5212"/>
                  </a:lnTo>
                  <a:cubicBezTo>
                    <a:pt x="2166" y="4331"/>
                    <a:pt x="2310" y="3465"/>
                    <a:pt x="2599" y="2642"/>
                  </a:cubicBezTo>
                  <a:lnTo>
                    <a:pt x="2931" y="2642"/>
                  </a:lnTo>
                  <a:cubicBezTo>
                    <a:pt x="2974" y="2498"/>
                    <a:pt x="3003" y="2354"/>
                    <a:pt x="3046" y="2224"/>
                  </a:cubicBezTo>
                  <a:lnTo>
                    <a:pt x="2772" y="2224"/>
                  </a:lnTo>
                  <a:cubicBezTo>
                    <a:pt x="3032" y="1574"/>
                    <a:pt x="3436" y="1011"/>
                    <a:pt x="3941" y="535"/>
                  </a:cubicBezTo>
                  <a:cubicBezTo>
                    <a:pt x="4086" y="347"/>
                    <a:pt x="4244" y="160"/>
                    <a:pt x="4418" y="1"/>
                  </a:cubicBez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" name="Google Shape;16148;p85"/>
            <p:cNvSpPr/>
            <p:nvPr/>
          </p:nvSpPr>
          <p:spPr>
            <a:xfrm>
              <a:off x="8097677" y="2201858"/>
              <a:ext cx="22335" cy="22361"/>
            </a:xfrm>
            <a:custGeom>
              <a:avLst/>
              <a:gdLst/>
              <a:ahLst/>
              <a:cxnLst/>
              <a:rect l="l" t="t" r="r" b="b"/>
              <a:pathLst>
                <a:path w="852" h="853" extrusionOk="0">
                  <a:moveTo>
                    <a:pt x="0" y="1"/>
                  </a:moveTo>
                  <a:lnTo>
                    <a:pt x="0" y="852"/>
                  </a:lnTo>
                  <a:lnTo>
                    <a:pt x="852" y="852"/>
                  </a:lnTo>
                  <a:lnTo>
                    <a:pt x="852" y="1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" name="Google Shape;16149;p85"/>
            <p:cNvSpPr/>
            <p:nvPr/>
          </p:nvSpPr>
          <p:spPr>
            <a:xfrm>
              <a:off x="8096524" y="2201858"/>
              <a:ext cx="24642" cy="16961"/>
            </a:xfrm>
            <a:custGeom>
              <a:avLst/>
              <a:gdLst/>
              <a:ahLst/>
              <a:cxnLst/>
              <a:rect l="l" t="t" r="r" b="b"/>
              <a:pathLst>
                <a:path w="940" h="647" extrusionOk="0">
                  <a:moveTo>
                    <a:pt x="44" y="1"/>
                  </a:moveTo>
                  <a:lnTo>
                    <a:pt x="44" y="434"/>
                  </a:lnTo>
                  <a:cubicBezTo>
                    <a:pt x="44" y="477"/>
                    <a:pt x="30" y="520"/>
                    <a:pt x="1" y="549"/>
                  </a:cubicBezTo>
                  <a:cubicBezTo>
                    <a:pt x="152" y="614"/>
                    <a:pt x="311" y="647"/>
                    <a:pt x="470" y="647"/>
                  </a:cubicBezTo>
                  <a:cubicBezTo>
                    <a:pt x="629" y="647"/>
                    <a:pt x="788" y="614"/>
                    <a:pt x="939" y="549"/>
                  </a:cubicBezTo>
                  <a:cubicBezTo>
                    <a:pt x="910" y="520"/>
                    <a:pt x="896" y="477"/>
                    <a:pt x="896" y="434"/>
                  </a:cubicBezTo>
                  <a:lnTo>
                    <a:pt x="896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" name="Google Shape;16150;p85"/>
            <p:cNvSpPr/>
            <p:nvPr/>
          </p:nvSpPr>
          <p:spPr>
            <a:xfrm>
              <a:off x="8075342" y="2219658"/>
              <a:ext cx="67373" cy="83259"/>
            </a:xfrm>
            <a:custGeom>
              <a:avLst/>
              <a:gdLst/>
              <a:ahLst/>
              <a:cxnLst/>
              <a:rect l="l" t="t" r="r" b="b"/>
              <a:pathLst>
                <a:path w="2570" h="3176" extrusionOk="0">
                  <a:moveTo>
                    <a:pt x="621" y="0"/>
                  </a:moveTo>
                  <a:lnTo>
                    <a:pt x="231" y="188"/>
                  </a:lnTo>
                  <a:cubicBezTo>
                    <a:pt x="87" y="260"/>
                    <a:pt x="0" y="419"/>
                    <a:pt x="0" y="577"/>
                  </a:cubicBezTo>
                  <a:lnTo>
                    <a:pt x="0" y="1819"/>
                  </a:lnTo>
                  <a:cubicBezTo>
                    <a:pt x="0" y="2281"/>
                    <a:pt x="130" y="2743"/>
                    <a:pt x="390" y="3118"/>
                  </a:cubicBezTo>
                  <a:lnTo>
                    <a:pt x="419" y="3176"/>
                  </a:lnTo>
                  <a:lnTo>
                    <a:pt x="2137" y="3176"/>
                  </a:lnTo>
                  <a:lnTo>
                    <a:pt x="2166" y="3118"/>
                  </a:lnTo>
                  <a:cubicBezTo>
                    <a:pt x="2426" y="2743"/>
                    <a:pt x="2570" y="2281"/>
                    <a:pt x="2570" y="1819"/>
                  </a:cubicBezTo>
                  <a:lnTo>
                    <a:pt x="2570" y="577"/>
                  </a:lnTo>
                  <a:cubicBezTo>
                    <a:pt x="2570" y="419"/>
                    <a:pt x="2469" y="260"/>
                    <a:pt x="2325" y="188"/>
                  </a:cubicBezTo>
                  <a:lnTo>
                    <a:pt x="1935" y="0"/>
                  </a:lnTo>
                  <a:cubicBezTo>
                    <a:pt x="1797" y="163"/>
                    <a:pt x="1410" y="174"/>
                    <a:pt x="1309" y="174"/>
                  </a:cubicBezTo>
                  <a:cubicBezTo>
                    <a:pt x="1294" y="174"/>
                    <a:pt x="1285" y="173"/>
                    <a:pt x="1285" y="173"/>
                  </a:cubicBezTo>
                  <a:cubicBezTo>
                    <a:pt x="1285" y="173"/>
                    <a:pt x="780" y="173"/>
                    <a:pt x="621" y="0"/>
                  </a:cubicBez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" name="Google Shape;16151;p85"/>
            <p:cNvSpPr/>
            <p:nvPr/>
          </p:nvSpPr>
          <p:spPr>
            <a:xfrm>
              <a:off x="8086693" y="2302891"/>
              <a:ext cx="45064" cy="22361"/>
            </a:xfrm>
            <a:custGeom>
              <a:avLst/>
              <a:gdLst/>
              <a:ahLst/>
              <a:cxnLst/>
              <a:rect l="l" t="t" r="r" b="b"/>
              <a:pathLst>
                <a:path w="1719" h="853" extrusionOk="0">
                  <a:moveTo>
                    <a:pt x="0" y="1"/>
                  </a:moveTo>
                  <a:lnTo>
                    <a:pt x="0" y="636"/>
                  </a:lnTo>
                  <a:cubicBezTo>
                    <a:pt x="0" y="751"/>
                    <a:pt x="102" y="853"/>
                    <a:pt x="217" y="853"/>
                  </a:cubicBezTo>
                  <a:lnTo>
                    <a:pt x="1502" y="853"/>
                  </a:lnTo>
                  <a:cubicBezTo>
                    <a:pt x="1617" y="853"/>
                    <a:pt x="1718" y="751"/>
                    <a:pt x="1718" y="636"/>
                  </a:cubicBezTo>
                  <a:lnTo>
                    <a:pt x="1704" y="1"/>
                  </a:ln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" name="Google Shape;16152;p85"/>
            <p:cNvSpPr/>
            <p:nvPr/>
          </p:nvSpPr>
          <p:spPr>
            <a:xfrm>
              <a:off x="8075342" y="2228728"/>
              <a:ext cx="11377" cy="74188"/>
            </a:xfrm>
            <a:custGeom>
              <a:avLst/>
              <a:gdLst/>
              <a:ahLst/>
              <a:cxnLst/>
              <a:rect l="l" t="t" r="r" b="b"/>
              <a:pathLst>
                <a:path w="434" h="2830" extrusionOk="0">
                  <a:moveTo>
                    <a:pt x="73" y="1"/>
                  </a:moveTo>
                  <a:cubicBezTo>
                    <a:pt x="29" y="58"/>
                    <a:pt x="0" y="145"/>
                    <a:pt x="0" y="217"/>
                  </a:cubicBezTo>
                  <a:lnTo>
                    <a:pt x="0" y="1458"/>
                  </a:lnTo>
                  <a:cubicBezTo>
                    <a:pt x="0" y="1920"/>
                    <a:pt x="145" y="2382"/>
                    <a:pt x="405" y="2772"/>
                  </a:cubicBezTo>
                  <a:lnTo>
                    <a:pt x="433" y="2830"/>
                  </a:lnTo>
                  <a:lnTo>
                    <a:pt x="433" y="477"/>
                  </a:lnTo>
                  <a:cubicBezTo>
                    <a:pt x="433" y="347"/>
                    <a:pt x="376" y="217"/>
                    <a:pt x="260" y="145"/>
                  </a:cubicBezTo>
                  <a:lnTo>
                    <a:pt x="73" y="1"/>
                  </a:ln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" name="Google Shape;16153;p85"/>
            <p:cNvSpPr/>
            <p:nvPr/>
          </p:nvSpPr>
          <p:spPr>
            <a:xfrm>
              <a:off x="8131337" y="2228728"/>
              <a:ext cx="11377" cy="74188"/>
            </a:xfrm>
            <a:custGeom>
              <a:avLst/>
              <a:gdLst/>
              <a:ahLst/>
              <a:cxnLst/>
              <a:rect l="l" t="t" r="r" b="b"/>
              <a:pathLst>
                <a:path w="434" h="2830" extrusionOk="0">
                  <a:moveTo>
                    <a:pt x="362" y="1"/>
                  </a:moveTo>
                  <a:lnTo>
                    <a:pt x="174" y="145"/>
                  </a:lnTo>
                  <a:cubicBezTo>
                    <a:pt x="59" y="217"/>
                    <a:pt x="1" y="347"/>
                    <a:pt x="1" y="477"/>
                  </a:cubicBezTo>
                  <a:lnTo>
                    <a:pt x="1" y="2830"/>
                  </a:lnTo>
                  <a:lnTo>
                    <a:pt x="30" y="2772"/>
                  </a:lnTo>
                  <a:cubicBezTo>
                    <a:pt x="290" y="2382"/>
                    <a:pt x="434" y="1920"/>
                    <a:pt x="434" y="1458"/>
                  </a:cubicBezTo>
                  <a:lnTo>
                    <a:pt x="434" y="217"/>
                  </a:lnTo>
                  <a:cubicBezTo>
                    <a:pt x="419" y="145"/>
                    <a:pt x="405" y="58"/>
                    <a:pt x="362" y="1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" name="Google Shape;16154;p85"/>
            <p:cNvSpPr/>
            <p:nvPr/>
          </p:nvSpPr>
          <p:spPr>
            <a:xfrm>
              <a:off x="8091621" y="2213314"/>
              <a:ext cx="34447" cy="89603"/>
            </a:xfrm>
            <a:custGeom>
              <a:avLst/>
              <a:gdLst/>
              <a:ahLst/>
              <a:cxnLst/>
              <a:rect l="l" t="t" r="r" b="b"/>
              <a:pathLst>
                <a:path w="1314" h="3418" extrusionOk="0">
                  <a:moveTo>
                    <a:pt x="217" y="0"/>
                  </a:moveTo>
                  <a:cubicBezTo>
                    <a:pt x="206" y="0"/>
                    <a:pt x="195" y="4"/>
                    <a:pt x="188" y="11"/>
                  </a:cubicBezTo>
                  <a:lnTo>
                    <a:pt x="0" y="242"/>
                  </a:lnTo>
                  <a:lnTo>
                    <a:pt x="289" y="603"/>
                  </a:lnTo>
                  <a:cubicBezTo>
                    <a:pt x="313" y="627"/>
                    <a:pt x="341" y="638"/>
                    <a:pt x="369" y="638"/>
                  </a:cubicBezTo>
                  <a:cubicBezTo>
                    <a:pt x="391" y="638"/>
                    <a:pt x="414" y="630"/>
                    <a:pt x="433" y="617"/>
                  </a:cubicBezTo>
                  <a:lnTo>
                    <a:pt x="549" y="516"/>
                  </a:lnTo>
                  <a:lnTo>
                    <a:pt x="549" y="3418"/>
                  </a:lnTo>
                  <a:lnTo>
                    <a:pt x="765" y="3418"/>
                  </a:lnTo>
                  <a:lnTo>
                    <a:pt x="765" y="516"/>
                  </a:lnTo>
                  <a:lnTo>
                    <a:pt x="895" y="617"/>
                  </a:lnTo>
                  <a:cubicBezTo>
                    <a:pt x="915" y="630"/>
                    <a:pt x="937" y="638"/>
                    <a:pt x="958" y="638"/>
                  </a:cubicBezTo>
                  <a:cubicBezTo>
                    <a:pt x="985" y="638"/>
                    <a:pt x="1009" y="627"/>
                    <a:pt x="1025" y="603"/>
                  </a:cubicBezTo>
                  <a:lnTo>
                    <a:pt x="1314" y="242"/>
                  </a:lnTo>
                  <a:lnTo>
                    <a:pt x="1141" y="11"/>
                  </a:lnTo>
                  <a:cubicBezTo>
                    <a:pt x="1126" y="4"/>
                    <a:pt x="1115" y="0"/>
                    <a:pt x="1106" y="0"/>
                  </a:cubicBezTo>
                  <a:cubicBezTo>
                    <a:pt x="1097" y="0"/>
                    <a:pt x="1090" y="4"/>
                    <a:pt x="1083" y="11"/>
                  </a:cubicBezTo>
                  <a:lnTo>
                    <a:pt x="664" y="430"/>
                  </a:lnTo>
                  <a:lnTo>
                    <a:pt x="246" y="11"/>
                  </a:lnTo>
                  <a:cubicBezTo>
                    <a:pt x="238" y="4"/>
                    <a:pt x="228" y="0"/>
                    <a:pt x="217" y="0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" name="Google Shape;16155;p85"/>
            <p:cNvSpPr/>
            <p:nvPr/>
          </p:nvSpPr>
          <p:spPr>
            <a:xfrm>
              <a:off x="8105987" y="2313875"/>
              <a:ext cx="5715" cy="11377"/>
            </a:xfrm>
            <a:custGeom>
              <a:avLst/>
              <a:gdLst/>
              <a:ahLst/>
              <a:cxnLst/>
              <a:rect l="l" t="t" r="r" b="b"/>
              <a:pathLst>
                <a:path w="218" h="434" extrusionOk="0">
                  <a:moveTo>
                    <a:pt x="116" y="0"/>
                  </a:moveTo>
                  <a:cubicBezTo>
                    <a:pt x="58" y="0"/>
                    <a:pt x="1" y="58"/>
                    <a:pt x="1" y="116"/>
                  </a:cubicBezTo>
                  <a:lnTo>
                    <a:pt x="1" y="434"/>
                  </a:lnTo>
                  <a:lnTo>
                    <a:pt x="217" y="434"/>
                  </a:lnTo>
                  <a:lnTo>
                    <a:pt x="217" y="116"/>
                  </a:lnTo>
                  <a:cubicBezTo>
                    <a:pt x="217" y="58"/>
                    <a:pt x="174" y="0"/>
                    <a:pt x="116" y="0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" name="Google Shape;16156;p85"/>
            <p:cNvSpPr/>
            <p:nvPr/>
          </p:nvSpPr>
          <p:spPr>
            <a:xfrm>
              <a:off x="8086326" y="2156821"/>
              <a:ext cx="45037" cy="50752"/>
            </a:xfrm>
            <a:custGeom>
              <a:avLst/>
              <a:gdLst/>
              <a:ahLst/>
              <a:cxnLst/>
              <a:rect l="l" t="t" r="r" b="b"/>
              <a:pathLst>
                <a:path w="1718" h="1936" extrusionOk="0">
                  <a:moveTo>
                    <a:pt x="650" y="1"/>
                  </a:moveTo>
                  <a:cubicBezTo>
                    <a:pt x="289" y="1"/>
                    <a:pt x="0" y="290"/>
                    <a:pt x="0" y="650"/>
                  </a:cubicBezTo>
                  <a:lnTo>
                    <a:pt x="0" y="1083"/>
                  </a:lnTo>
                  <a:cubicBezTo>
                    <a:pt x="0" y="1545"/>
                    <a:pt x="390" y="1935"/>
                    <a:pt x="866" y="1935"/>
                  </a:cubicBezTo>
                  <a:cubicBezTo>
                    <a:pt x="1328" y="1935"/>
                    <a:pt x="1718" y="1545"/>
                    <a:pt x="1718" y="1083"/>
                  </a:cubicBezTo>
                  <a:lnTo>
                    <a:pt x="1718" y="650"/>
                  </a:lnTo>
                  <a:cubicBezTo>
                    <a:pt x="1718" y="290"/>
                    <a:pt x="1429" y="1"/>
                    <a:pt x="1083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" name="Google Shape;16157;p85"/>
            <p:cNvSpPr/>
            <p:nvPr/>
          </p:nvSpPr>
          <p:spPr>
            <a:xfrm>
              <a:off x="8086693" y="2156821"/>
              <a:ext cx="30672" cy="50569"/>
            </a:xfrm>
            <a:custGeom>
              <a:avLst/>
              <a:gdLst/>
              <a:ahLst/>
              <a:cxnLst/>
              <a:rect l="l" t="t" r="r" b="b"/>
              <a:pathLst>
                <a:path w="1170" h="1929" extrusionOk="0">
                  <a:moveTo>
                    <a:pt x="636" y="1"/>
                  </a:moveTo>
                  <a:cubicBezTo>
                    <a:pt x="289" y="1"/>
                    <a:pt x="0" y="290"/>
                    <a:pt x="0" y="650"/>
                  </a:cubicBezTo>
                  <a:lnTo>
                    <a:pt x="0" y="1083"/>
                  </a:lnTo>
                  <a:cubicBezTo>
                    <a:pt x="0" y="1572"/>
                    <a:pt x="394" y="1929"/>
                    <a:pt x="841" y="1929"/>
                  </a:cubicBezTo>
                  <a:cubicBezTo>
                    <a:pt x="949" y="1929"/>
                    <a:pt x="1060" y="1908"/>
                    <a:pt x="1170" y="1863"/>
                  </a:cubicBezTo>
                  <a:cubicBezTo>
                    <a:pt x="852" y="1747"/>
                    <a:pt x="636" y="1430"/>
                    <a:pt x="636" y="1083"/>
                  </a:cubicBezTo>
                  <a:lnTo>
                    <a:pt x="636" y="650"/>
                  </a:lnTo>
                  <a:cubicBezTo>
                    <a:pt x="636" y="333"/>
                    <a:pt x="867" y="73"/>
                    <a:pt x="1170" y="15"/>
                  </a:cubicBezTo>
                  <a:cubicBezTo>
                    <a:pt x="1141" y="15"/>
                    <a:pt x="1098" y="15"/>
                    <a:pt x="1069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" name="Google Shape;16158;p85"/>
            <p:cNvSpPr/>
            <p:nvPr/>
          </p:nvSpPr>
          <p:spPr>
            <a:xfrm>
              <a:off x="8086693" y="2156821"/>
              <a:ext cx="45064" cy="22781"/>
            </a:xfrm>
            <a:custGeom>
              <a:avLst/>
              <a:gdLst/>
              <a:ahLst/>
              <a:cxnLst/>
              <a:rect l="l" t="t" r="r" b="b"/>
              <a:pathLst>
                <a:path w="1719" h="869" extrusionOk="0">
                  <a:moveTo>
                    <a:pt x="636" y="1"/>
                  </a:moveTo>
                  <a:cubicBezTo>
                    <a:pt x="289" y="1"/>
                    <a:pt x="0" y="290"/>
                    <a:pt x="0" y="650"/>
                  </a:cubicBezTo>
                  <a:cubicBezTo>
                    <a:pt x="517" y="796"/>
                    <a:pt x="1033" y="869"/>
                    <a:pt x="1571" y="869"/>
                  </a:cubicBezTo>
                  <a:cubicBezTo>
                    <a:pt x="1620" y="869"/>
                    <a:pt x="1669" y="868"/>
                    <a:pt x="1718" y="867"/>
                  </a:cubicBezTo>
                  <a:lnTo>
                    <a:pt x="1718" y="650"/>
                  </a:lnTo>
                  <a:cubicBezTo>
                    <a:pt x="1718" y="290"/>
                    <a:pt x="1430" y="1"/>
                    <a:pt x="1069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" name="Google Shape;16159;p85"/>
            <p:cNvSpPr/>
            <p:nvPr/>
          </p:nvSpPr>
          <p:spPr>
            <a:xfrm>
              <a:off x="8086693" y="2156821"/>
              <a:ext cx="30672" cy="20474"/>
            </a:xfrm>
            <a:custGeom>
              <a:avLst/>
              <a:gdLst/>
              <a:ahLst/>
              <a:cxnLst/>
              <a:rect l="l" t="t" r="r" b="b"/>
              <a:pathLst>
                <a:path w="1170" h="781" extrusionOk="0">
                  <a:moveTo>
                    <a:pt x="636" y="1"/>
                  </a:moveTo>
                  <a:cubicBezTo>
                    <a:pt x="289" y="1"/>
                    <a:pt x="0" y="290"/>
                    <a:pt x="0" y="650"/>
                  </a:cubicBezTo>
                  <a:cubicBezTo>
                    <a:pt x="203" y="708"/>
                    <a:pt x="419" y="751"/>
                    <a:pt x="636" y="780"/>
                  </a:cubicBezTo>
                  <a:lnTo>
                    <a:pt x="636" y="650"/>
                  </a:lnTo>
                  <a:cubicBezTo>
                    <a:pt x="636" y="333"/>
                    <a:pt x="867" y="73"/>
                    <a:pt x="1170" y="15"/>
                  </a:cubicBezTo>
                  <a:cubicBezTo>
                    <a:pt x="1141" y="15"/>
                    <a:pt x="1098" y="15"/>
                    <a:pt x="1069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" name="Google Shape;16160;p85"/>
            <p:cNvSpPr/>
            <p:nvPr/>
          </p:nvSpPr>
          <p:spPr>
            <a:xfrm>
              <a:off x="8187359" y="2201858"/>
              <a:ext cx="22335" cy="22361"/>
            </a:xfrm>
            <a:custGeom>
              <a:avLst/>
              <a:gdLst/>
              <a:ahLst/>
              <a:cxnLst/>
              <a:rect l="l" t="t" r="r" b="b"/>
              <a:pathLst>
                <a:path w="852" h="853" extrusionOk="0">
                  <a:moveTo>
                    <a:pt x="0" y="1"/>
                  </a:moveTo>
                  <a:lnTo>
                    <a:pt x="0" y="852"/>
                  </a:lnTo>
                  <a:lnTo>
                    <a:pt x="852" y="852"/>
                  </a:lnTo>
                  <a:lnTo>
                    <a:pt x="852" y="1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" name="Google Shape;16161;p85"/>
            <p:cNvSpPr/>
            <p:nvPr/>
          </p:nvSpPr>
          <p:spPr>
            <a:xfrm>
              <a:off x="8186231" y="2201858"/>
              <a:ext cx="24616" cy="16961"/>
            </a:xfrm>
            <a:custGeom>
              <a:avLst/>
              <a:gdLst/>
              <a:ahLst/>
              <a:cxnLst/>
              <a:rect l="l" t="t" r="r" b="b"/>
              <a:pathLst>
                <a:path w="939" h="647" extrusionOk="0">
                  <a:moveTo>
                    <a:pt x="43" y="1"/>
                  </a:moveTo>
                  <a:lnTo>
                    <a:pt x="43" y="434"/>
                  </a:lnTo>
                  <a:cubicBezTo>
                    <a:pt x="43" y="477"/>
                    <a:pt x="29" y="520"/>
                    <a:pt x="0" y="549"/>
                  </a:cubicBezTo>
                  <a:cubicBezTo>
                    <a:pt x="152" y="614"/>
                    <a:pt x="310" y="647"/>
                    <a:pt x="469" y="647"/>
                  </a:cubicBezTo>
                  <a:cubicBezTo>
                    <a:pt x="628" y="647"/>
                    <a:pt x="787" y="614"/>
                    <a:pt x="938" y="549"/>
                  </a:cubicBezTo>
                  <a:cubicBezTo>
                    <a:pt x="909" y="520"/>
                    <a:pt x="895" y="477"/>
                    <a:pt x="895" y="434"/>
                  </a:cubicBezTo>
                  <a:lnTo>
                    <a:pt x="895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" name="Google Shape;16162;p85"/>
            <p:cNvSpPr/>
            <p:nvPr/>
          </p:nvSpPr>
          <p:spPr>
            <a:xfrm>
              <a:off x="8165023" y="2219658"/>
              <a:ext cx="67399" cy="83259"/>
            </a:xfrm>
            <a:custGeom>
              <a:avLst/>
              <a:gdLst/>
              <a:ahLst/>
              <a:cxnLst/>
              <a:rect l="l" t="t" r="r" b="b"/>
              <a:pathLst>
                <a:path w="2571" h="3176" extrusionOk="0">
                  <a:moveTo>
                    <a:pt x="621" y="0"/>
                  </a:moveTo>
                  <a:lnTo>
                    <a:pt x="232" y="188"/>
                  </a:lnTo>
                  <a:cubicBezTo>
                    <a:pt x="87" y="260"/>
                    <a:pt x="1" y="419"/>
                    <a:pt x="1" y="577"/>
                  </a:cubicBezTo>
                  <a:lnTo>
                    <a:pt x="1" y="1819"/>
                  </a:lnTo>
                  <a:cubicBezTo>
                    <a:pt x="1" y="2281"/>
                    <a:pt x="131" y="2743"/>
                    <a:pt x="390" y="3118"/>
                  </a:cubicBezTo>
                  <a:lnTo>
                    <a:pt x="419" y="3176"/>
                  </a:lnTo>
                  <a:lnTo>
                    <a:pt x="2137" y="3176"/>
                  </a:lnTo>
                  <a:lnTo>
                    <a:pt x="2166" y="3118"/>
                  </a:lnTo>
                  <a:cubicBezTo>
                    <a:pt x="2426" y="2743"/>
                    <a:pt x="2570" y="2281"/>
                    <a:pt x="2570" y="1819"/>
                  </a:cubicBezTo>
                  <a:lnTo>
                    <a:pt x="2570" y="577"/>
                  </a:lnTo>
                  <a:cubicBezTo>
                    <a:pt x="2570" y="419"/>
                    <a:pt x="2469" y="260"/>
                    <a:pt x="2325" y="188"/>
                  </a:cubicBezTo>
                  <a:lnTo>
                    <a:pt x="1935" y="0"/>
                  </a:lnTo>
                  <a:cubicBezTo>
                    <a:pt x="1797" y="163"/>
                    <a:pt x="1410" y="174"/>
                    <a:pt x="1310" y="174"/>
                  </a:cubicBezTo>
                  <a:cubicBezTo>
                    <a:pt x="1294" y="174"/>
                    <a:pt x="1285" y="173"/>
                    <a:pt x="1285" y="173"/>
                  </a:cubicBezTo>
                  <a:cubicBezTo>
                    <a:pt x="1285" y="173"/>
                    <a:pt x="780" y="173"/>
                    <a:pt x="621" y="0"/>
                  </a:cubicBez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" name="Google Shape;16163;p85"/>
            <p:cNvSpPr/>
            <p:nvPr/>
          </p:nvSpPr>
          <p:spPr>
            <a:xfrm>
              <a:off x="8176374" y="2302891"/>
              <a:ext cx="44697" cy="22361"/>
            </a:xfrm>
            <a:custGeom>
              <a:avLst/>
              <a:gdLst/>
              <a:ahLst/>
              <a:cxnLst/>
              <a:rect l="l" t="t" r="r" b="b"/>
              <a:pathLst>
                <a:path w="1705" h="853" extrusionOk="0">
                  <a:moveTo>
                    <a:pt x="1" y="1"/>
                  </a:moveTo>
                  <a:lnTo>
                    <a:pt x="1" y="636"/>
                  </a:lnTo>
                  <a:cubicBezTo>
                    <a:pt x="1" y="751"/>
                    <a:pt x="87" y="853"/>
                    <a:pt x="203" y="853"/>
                  </a:cubicBezTo>
                  <a:lnTo>
                    <a:pt x="1488" y="853"/>
                  </a:lnTo>
                  <a:cubicBezTo>
                    <a:pt x="1603" y="853"/>
                    <a:pt x="1704" y="751"/>
                    <a:pt x="1704" y="636"/>
                  </a:cubicBezTo>
                  <a:lnTo>
                    <a:pt x="1704" y="1"/>
                  </a:ln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" name="Google Shape;16164;p85"/>
            <p:cNvSpPr/>
            <p:nvPr/>
          </p:nvSpPr>
          <p:spPr>
            <a:xfrm>
              <a:off x="8165023" y="2228728"/>
              <a:ext cx="11377" cy="74188"/>
            </a:xfrm>
            <a:custGeom>
              <a:avLst/>
              <a:gdLst/>
              <a:ahLst/>
              <a:cxnLst/>
              <a:rect l="l" t="t" r="r" b="b"/>
              <a:pathLst>
                <a:path w="434" h="2830" extrusionOk="0">
                  <a:moveTo>
                    <a:pt x="58" y="1"/>
                  </a:moveTo>
                  <a:cubicBezTo>
                    <a:pt x="15" y="58"/>
                    <a:pt x="1" y="145"/>
                    <a:pt x="1" y="217"/>
                  </a:cubicBezTo>
                  <a:lnTo>
                    <a:pt x="1" y="1458"/>
                  </a:lnTo>
                  <a:cubicBezTo>
                    <a:pt x="1" y="1920"/>
                    <a:pt x="131" y="2382"/>
                    <a:pt x="390" y="2772"/>
                  </a:cubicBezTo>
                  <a:lnTo>
                    <a:pt x="434" y="2830"/>
                  </a:lnTo>
                  <a:lnTo>
                    <a:pt x="434" y="477"/>
                  </a:lnTo>
                  <a:cubicBezTo>
                    <a:pt x="434" y="347"/>
                    <a:pt x="362" y="217"/>
                    <a:pt x="260" y="145"/>
                  </a:cubicBezTo>
                  <a:lnTo>
                    <a:pt x="58" y="1"/>
                  </a:ln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" name="Google Shape;16165;p85"/>
            <p:cNvSpPr/>
            <p:nvPr/>
          </p:nvSpPr>
          <p:spPr>
            <a:xfrm>
              <a:off x="8221045" y="2228728"/>
              <a:ext cx="11377" cy="74188"/>
            </a:xfrm>
            <a:custGeom>
              <a:avLst/>
              <a:gdLst/>
              <a:ahLst/>
              <a:cxnLst/>
              <a:rect l="l" t="t" r="r" b="b"/>
              <a:pathLst>
                <a:path w="434" h="2830" extrusionOk="0">
                  <a:moveTo>
                    <a:pt x="361" y="1"/>
                  </a:moveTo>
                  <a:lnTo>
                    <a:pt x="173" y="145"/>
                  </a:lnTo>
                  <a:cubicBezTo>
                    <a:pt x="58" y="217"/>
                    <a:pt x="0" y="347"/>
                    <a:pt x="0" y="477"/>
                  </a:cubicBezTo>
                  <a:lnTo>
                    <a:pt x="0" y="2830"/>
                  </a:lnTo>
                  <a:lnTo>
                    <a:pt x="29" y="2772"/>
                  </a:lnTo>
                  <a:cubicBezTo>
                    <a:pt x="289" y="2382"/>
                    <a:pt x="433" y="1920"/>
                    <a:pt x="433" y="1458"/>
                  </a:cubicBezTo>
                  <a:lnTo>
                    <a:pt x="433" y="217"/>
                  </a:lnTo>
                  <a:cubicBezTo>
                    <a:pt x="433" y="145"/>
                    <a:pt x="404" y="58"/>
                    <a:pt x="361" y="1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" name="Google Shape;16166;p85"/>
            <p:cNvSpPr/>
            <p:nvPr/>
          </p:nvSpPr>
          <p:spPr>
            <a:xfrm>
              <a:off x="8181303" y="2213314"/>
              <a:ext cx="34447" cy="89603"/>
            </a:xfrm>
            <a:custGeom>
              <a:avLst/>
              <a:gdLst/>
              <a:ahLst/>
              <a:cxnLst/>
              <a:rect l="l" t="t" r="r" b="b"/>
              <a:pathLst>
                <a:path w="1314" h="3418" extrusionOk="0">
                  <a:moveTo>
                    <a:pt x="217" y="0"/>
                  </a:moveTo>
                  <a:cubicBezTo>
                    <a:pt x="206" y="0"/>
                    <a:pt x="195" y="4"/>
                    <a:pt x="188" y="11"/>
                  </a:cubicBezTo>
                  <a:lnTo>
                    <a:pt x="0" y="242"/>
                  </a:lnTo>
                  <a:lnTo>
                    <a:pt x="289" y="603"/>
                  </a:lnTo>
                  <a:cubicBezTo>
                    <a:pt x="313" y="627"/>
                    <a:pt x="341" y="638"/>
                    <a:pt x="369" y="638"/>
                  </a:cubicBezTo>
                  <a:cubicBezTo>
                    <a:pt x="392" y="638"/>
                    <a:pt x="414" y="630"/>
                    <a:pt x="433" y="617"/>
                  </a:cubicBezTo>
                  <a:lnTo>
                    <a:pt x="549" y="516"/>
                  </a:lnTo>
                  <a:lnTo>
                    <a:pt x="549" y="3418"/>
                  </a:lnTo>
                  <a:lnTo>
                    <a:pt x="765" y="3418"/>
                  </a:lnTo>
                  <a:lnTo>
                    <a:pt x="765" y="516"/>
                  </a:lnTo>
                  <a:lnTo>
                    <a:pt x="895" y="617"/>
                  </a:lnTo>
                  <a:cubicBezTo>
                    <a:pt x="915" y="630"/>
                    <a:pt x="937" y="638"/>
                    <a:pt x="959" y="638"/>
                  </a:cubicBezTo>
                  <a:cubicBezTo>
                    <a:pt x="985" y="638"/>
                    <a:pt x="1009" y="627"/>
                    <a:pt x="1025" y="603"/>
                  </a:cubicBezTo>
                  <a:lnTo>
                    <a:pt x="1314" y="242"/>
                  </a:lnTo>
                  <a:lnTo>
                    <a:pt x="1141" y="11"/>
                  </a:lnTo>
                  <a:cubicBezTo>
                    <a:pt x="1134" y="4"/>
                    <a:pt x="1123" y="0"/>
                    <a:pt x="1112" y="0"/>
                  </a:cubicBezTo>
                  <a:cubicBezTo>
                    <a:pt x="1101" y="0"/>
                    <a:pt x="1090" y="4"/>
                    <a:pt x="1083" y="11"/>
                  </a:cubicBezTo>
                  <a:lnTo>
                    <a:pt x="664" y="430"/>
                  </a:lnTo>
                  <a:lnTo>
                    <a:pt x="246" y="11"/>
                  </a:lnTo>
                  <a:cubicBezTo>
                    <a:pt x="239" y="4"/>
                    <a:pt x="228" y="0"/>
                    <a:pt x="217" y="0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" name="Google Shape;16167;p85"/>
            <p:cNvSpPr/>
            <p:nvPr/>
          </p:nvSpPr>
          <p:spPr>
            <a:xfrm>
              <a:off x="8195669" y="2313875"/>
              <a:ext cx="5715" cy="11377"/>
            </a:xfrm>
            <a:custGeom>
              <a:avLst/>
              <a:gdLst/>
              <a:ahLst/>
              <a:cxnLst/>
              <a:rect l="l" t="t" r="r" b="b"/>
              <a:pathLst>
                <a:path w="218" h="434" extrusionOk="0">
                  <a:moveTo>
                    <a:pt x="116" y="0"/>
                  </a:moveTo>
                  <a:cubicBezTo>
                    <a:pt x="59" y="0"/>
                    <a:pt x="1" y="58"/>
                    <a:pt x="1" y="116"/>
                  </a:cubicBezTo>
                  <a:lnTo>
                    <a:pt x="1" y="434"/>
                  </a:lnTo>
                  <a:lnTo>
                    <a:pt x="217" y="434"/>
                  </a:lnTo>
                  <a:lnTo>
                    <a:pt x="217" y="116"/>
                  </a:lnTo>
                  <a:cubicBezTo>
                    <a:pt x="217" y="58"/>
                    <a:pt x="174" y="0"/>
                    <a:pt x="116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" name="Google Shape;16168;p85"/>
            <p:cNvSpPr/>
            <p:nvPr/>
          </p:nvSpPr>
          <p:spPr>
            <a:xfrm>
              <a:off x="8176374" y="2156821"/>
              <a:ext cx="44697" cy="50752"/>
            </a:xfrm>
            <a:custGeom>
              <a:avLst/>
              <a:gdLst/>
              <a:ahLst/>
              <a:cxnLst/>
              <a:rect l="l" t="t" r="r" b="b"/>
              <a:pathLst>
                <a:path w="1705" h="1936" extrusionOk="0">
                  <a:moveTo>
                    <a:pt x="636" y="1"/>
                  </a:moveTo>
                  <a:cubicBezTo>
                    <a:pt x="275" y="1"/>
                    <a:pt x="1" y="290"/>
                    <a:pt x="1" y="650"/>
                  </a:cubicBezTo>
                  <a:lnTo>
                    <a:pt x="1" y="1083"/>
                  </a:lnTo>
                  <a:cubicBezTo>
                    <a:pt x="1" y="1545"/>
                    <a:pt x="376" y="1935"/>
                    <a:pt x="852" y="1935"/>
                  </a:cubicBezTo>
                  <a:cubicBezTo>
                    <a:pt x="1329" y="1935"/>
                    <a:pt x="1704" y="1545"/>
                    <a:pt x="1704" y="1083"/>
                  </a:cubicBezTo>
                  <a:lnTo>
                    <a:pt x="1704" y="650"/>
                  </a:lnTo>
                  <a:cubicBezTo>
                    <a:pt x="1704" y="290"/>
                    <a:pt x="1415" y="1"/>
                    <a:pt x="1069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" name="Google Shape;16169;p85"/>
            <p:cNvSpPr/>
            <p:nvPr/>
          </p:nvSpPr>
          <p:spPr>
            <a:xfrm>
              <a:off x="8176374" y="2156821"/>
              <a:ext cx="30672" cy="50569"/>
            </a:xfrm>
            <a:custGeom>
              <a:avLst/>
              <a:gdLst/>
              <a:ahLst/>
              <a:cxnLst/>
              <a:rect l="l" t="t" r="r" b="b"/>
              <a:pathLst>
                <a:path w="1170" h="1929" extrusionOk="0">
                  <a:moveTo>
                    <a:pt x="636" y="1"/>
                  </a:moveTo>
                  <a:cubicBezTo>
                    <a:pt x="289" y="1"/>
                    <a:pt x="1" y="290"/>
                    <a:pt x="1" y="650"/>
                  </a:cubicBezTo>
                  <a:lnTo>
                    <a:pt x="1" y="1083"/>
                  </a:lnTo>
                  <a:cubicBezTo>
                    <a:pt x="1" y="1572"/>
                    <a:pt x="394" y="1929"/>
                    <a:pt x="841" y="1929"/>
                  </a:cubicBezTo>
                  <a:cubicBezTo>
                    <a:pt x="949" y="1929"/>
                    <a:pt x="1060" y="1908"/>
                    <a:pt x="1170" y="1863"/>
                  </a:cubicBezTo>
                  <a:cubicBezTo>
                    <a:pt x="852" y="1747"/>
                    <a:pt x="636" y="1430"/>
                    <a:pt x="636" y="1083"/>
                  </a:cubicBezTo>
                  <a:lnTo>
                    <a:pt x="636" y="650"/>
                  </a:lnTo>
                  <a:cubicBezTo>
                    <a:pt x="636" y="333"/>
                    <a:pt x="867" y="73"/>
                    <a:pt x="1170" y="15"/>
                  </a:cubicBezTo>
                  <a:cubicBezTo>
                    <a:pt x="1141" y="15"/>
                    <a:pt x="1098" y="15"/>
                    <a:pt x="1069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" name="Google Shape;16170;p85"/>
            <p:cNvSpPr/>
            <p:nvPr/>
          </p:nvSpPr>
          <p:spPr>
            <a:xfrm>
              <a:off x="8176007" y="2156821"/>
              <a:ext cx="45064" cy="22781"/>
            </a:xfrm>
            <a:custGeom>
              <a:avLst/>
              <a:gdLst/>
              <a:ahLst/>
              <a:cxnLst/>
              <a:rect l="l" t="t" r="r" b="b"/>
              <a:pathLst>
                <a:path w="1719" h="869" extrusionOk="0">
                  <a:moveTo>
                    <a:pt x="650" y="1"/>
                  </a:moveTo>
                  <a:cubicBezTo>
                    <a:pt x="289" y="1"/>
                    <a:pt x="0" y="290"/>
                    <a:pt x="0" y="650"/>
                  </a:cubicBezTo>
                  <a:lnTo>
                    <a:pt x="15" y="650"/>
                  </a:lnTo>
                  <a:cubicBezTo>
                    <a:pt x="518" y="796"/>
                    <a:pt x="1045" y="869"/>
                    <a:pt x="1574" y="869"/>
                  </a:cubicBezTo>
                  <a:cubicBezTo>
                    <a:pt x="1622" y="869"/>
                    <a:pt x="1670" y="868"/>
                    <a:pt x="1718" y="867"/>
                  </a:cubicBezTo>
                  <a:lnTo>
                    <a:pt x="1718" y="650"/>
                  </a:lnTo>
                  <a:cubicBezTo>
                    <a:pt x="1718" y="290"/>
                    <a:pt x="1429" y="1"/>
                    <a:pt x="1083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" name="Google Shape;16171;p85"/>
            <p:cNvSpPr/>
            <p:nvPr/>
          </p:nvSpPr>
          <p:spPr>
            <a:xfrm>
              <a:off x="8176374" y="2156821"/>
              <a:ext cx="30672" cy="20474"/>
            </a:xfrm>
            <a:custGeom>
              <a:avLst/>
              <a:gdLst/>
              <a:ahLst/>
              <a:cxnLst/>
              <a:rect l="l" t="t" r="r" b="b"/>
              <a:pathLst>
                <a:path w="1170" h="781" extrusionOk="0">
                  <a:moveTo>
                    <a:pt x="636" y="1"/>
                  </a:moveTo>
                  <a:cubicBezTo>
                    <a:pt x="289" y="1"/>
                    <a:pt x="1" y="290"/>
                    <a:pt x="1" y="650"/>
                  </a:cubicBezTo>
                  <a:cubicBezTo>
                    <a:pt x="203" y="708"/>
                    <a:pt x="419" y="751"/>
                    <a:pt x="636" y="780"/>
                  </a:cubicBezTo>
                  <a:lnTo>
                    <a:pt x="636" y="650"/>
                  </a:lnTo>
                  <a:cubicBezTo>
                    <a:pt x="636" y="333"/>
                    <a:pt x="867" y="73"/>
                    <a:pt x="1170" y="15"/>
                  </a:cubicBezTo>
                  <a:cubicBezTo>
                    <a:pt x="1141" y="15"/>
                    <a:pt x="1098" y="15"/>
                    <a:pt x="1069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" name="Google Shape;16172;p85"/>
            <p:cNvSpPr/>
            <p:nvPr/>
          </p:nvSpPr>
          <p:spPr>
            <a:xfrm>
              <a:off x="8277040" y="2201858"/>
              <a:ext cx="22361" cy="22361"/>
            </a:xfrm>
            <a:custGeom>
              <a:avLst/>
              <a:gdLst/>
              <a:ahLst/>
              <a:cxnLst/>
              <a:rect l="l" t="t" r="r" b="b"/>
              <a:pathLst>
                <a:path w="853" h="853" extrusionOk="0">
                  <a:moveTo>
                    <a:pt x="1" y="1"/>
                  </a:moveTo>
                  <a:lnTo>
                    <a:pt x="1" y="852"/>
                  </a:lnTo>
                  <a:lnTo>
                    <a:pt x="852" y="852"/>
                  </a:lnTo>
                  <a:lnTo>
                    <a:pt x="852" y="1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" name="Google Shape;16173;p85"/>
            <p:cNvSpPr/>
            <p:nvPr/>
          </p:nvSpPr>
          <p:spPr>
            <a:xfrm>
              <a:off x="8275913" y="2201858"/>
              <a:ext cx="24616" cy="16961"/>
            </a:xfrm>
            <a:custGeom>
              <a:avLst/>
              <a:gdLst/>
              <a:ahLst/>
              <a:cxnLst/>
              <a:rect l="l" t="t" r="r" b="b"/>
              <a:pathLst>
                <a:path w="939" h="647" extrusionOk="0">
                  <a:moveTo>
                    <a:pt x="44" y="1"/>
                  </a:moveTo>
                  <a:lnTo>
                    <a:pt x="44" y="434"/>
                  </a:lnTo>
                  <a:cubicBezTo>
                    <a:pt x="44" y="477"/>
                    <a:pt x="29" y="520"/>
                    <a:pt x="0" y="549"/>
                  </a:cubicBezTo>
                  <a:cubicBezTo>
                    <a:pt x="152" y="614"/>
                    <a:pt x="311" y="647"/>
                    <a:pt x="469" y="647"/>
                  </a:cubicBezTo>
                  <a:cubicBezTo>
                    <a:pt x="628" y="647"/>
                    <a:pt x="787" y="614"/>
                    <a:pt x="939" y="549"/>
                  </a:cubicBezTo>
                  <a:cubicBezTo>
                    <a:pt x="910" y="520"/>
                    <a:pt x="895" y="477"/>
                    <a:pt x="895" y="434"/>
                  </a:cubicBezTo>
                  <a:lnTo>
                    <a:pt x="895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" name="Google Shape;16174;p85"/>
            <p:cNvSpPr/>
            <p:nvPr/>
          </p:nvSpPr>
          <p:spPr>
            <a:xfrm>
              <a:off x="8254705" y="2219658"/>
              <a:ext cx="67399" cy="83259"/>
            </a:xfrm>
            <a:custGeom>
              <a:avLst/>
              <a:gdLst/>
              <a:ahLst/>
              <a:cxnLst/>
              <a:rect l="l" t="t" r="r" b="b"/>
              <a:pathLst>
                <a:path w="2571" h="3176" extrusionOk="0">
                  <a:moveTo>
                    <a:pt x="622" y="0"/>
                  </a:moveTo>
                  <a:lnTo>
                    <a:pt x="232" y="188"/>
                  </a:lnTo>
                  <a:cubicBezTo>
                    <a:pt x="87" y="260"/>
                    <a:pt x="1" y="419"/>
                    <a:pt x="1" y="577"/>
                  </a:cubicBezTo>
                  <a:lnTo>
                    <a:pt x="1" y="1819"/>
                  </a:lnTo>
                  <a:cubicBezTo>
                    <a:pt x="1" y="2281"/>
                    <a:pt x="131" y="2743"/>
                    <a:pt x="391" y="3118"/>
                  </a:cubicBezTo>
                  <a:lnTo>
                    <a:pt x="434" y="3176"/>
                  </a:lnTo>
                  <a:lnTo>
                    <a:pt x="2137" y="3176"/>
                  </a:lnTo>
                  <a:lnTo>
                    <a:pt x="2166" y="3118"/>
                  </a:lnTo>
                  <a:cubicBezTo>
                    <a:pt x="2426" y="2743"/>
                    <a:pt x="2570" y="2281"/>
                    <a:pt x="2570" y="1819"/>
                  </a:cubicBezTo>
                  <a:lnTo>
                    <a:pt x="2570" y="577"/>
                  </a:lnTo>
                  <a:cubicBezTo>
                    <a:pt x="2570" y="419"/>
                    <a:pt x="2469" y="260"/>
                    <a:pt x="2325" y="188"/>
                  </a:cubicBezTo>
                  <a:lnTo>
                    <a:pt x="1935" y="0"/>
                  </a:lnTo>
                  <a:cubicBezTo>
                    <a:pt x="1798" y="163"/>
                    <a:pt x="1411" y="174"/>
                    <a:pt x="1310" y="174"/>
                  </a:cubicBezTo>
                  <a:cubicBezTo>
                    <a:pt x="1294" y="174"/>
                    <a:pt x="1286" y="173"/>
                    <a:pt x="1286" y="173"/>
                  </a:cubicBezTo>
                  <a:cubicBezTo>
                    <a:pt x="1286" y="173"/>
                    <a:pt x="780" y="173"/>
                    <a:pt x="622" y="0"/>
                  </a:cubicBez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" name="Google Shape;16175;p85"/>
            <p:cNvSpPr/>
            <p:nvPr/>
          </p:nvSpPr>
          <p:spPr>
            <a:xfrm>
              <a:off x="8266056" y="2302891"/>
              <a:ext cx="44697" cy="22361"/>
            </a:xfrm>
            <a:custGeom>
              <a:avLst/>
              <a:gdLst/>
              <a:ahLst/>
              <a:cxnLst/>
              <a:rect l="l" t="t" r="r" b="b"/>
              <a:pathLst>
                <a:path w="1705" h="853" extrusionOk="0">
                  <a:moveTo>
                    <a:pt x="1" y="1"/>
                  </a:moveTo>
                  <a:lnTo>
                    <a:pt x="1" y="636"/>
                  </a:lnTo>
                  <a:cubicBezTo>
                    <a:pt x="1" y="751"/>
                    <a:pt x="88" y="853"/>
                    <a:pt x="203" y="853"/>
                  </a:cubicBezTo>
                  <a:lnTo>
                    <a:pt x="1488" y="853"/>
                  </a:lnTo>
                  <a:cubicBezTo>
                    <a:pt x="1603" y="853"/>
                    <a:pt x="1704" y="751"/>
                    <a:pt x="1704" y="636"/>
                  </a:cubicBezTo>
                  <a:lnTo>
                    <a:pt x="1704" y="1"/>
                  </a:ln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" name="Google Shape;16176;p85"/>
            <p:cNvSpPr/>
            <p:nvPr/>
          </p:nvSpPr>
          <p:spPr>
            <a:xfrm>
              <a:off x="8254705" y="2228728"/>
              <a:ext cx="11377" cy="74188"/>
            </a:xfrm>
            <a:custGeom>
              <a:avLst/>
              <a:gdLst/>
              <a:ahLst/>
              <a:cxnLst/>
              <a:rect l="l" t="t" r="r" b="b"/>
              <a:pathLst>
                <a:path w="434" h="2830" extrusionOk="0">
                  <a:moveTo>
                    <a:pt x="59" y="1"/>
                  </a:moveTo>
                  <a:cubicBezTo>
                    <a:pt x="15" y="58"/>
                    <a:pt x="1" y="145"/>
                    <a:pt x="1" y="217"/>
                  </a:cubicBezTo>
                  <a:lnTo>
                    <a:pt x="1" y="1458"/>
                  </a:lnTo>
                  <a:cubicBezTo>
                    <a:pt x="1" y="1920"/>
                    <a:pt x="131" y="2382"/>
                    <a:pt x="391" y="2772"/>
                  </a:cubicBezTo>
                  <a:lnTo>
                    <a:pt x="434" y="2830"/>
                  </a:lnTo>
                  <a:lnTo>
                    <a:pt x="434" y="477"/>
                  </a:lnTo>
                  <a:cubicBezTo>
                    <a:pt x="434" y="347"/>
                    <a:pt x="362" y="217"/>
                    <a:pt x="261" y="145"/>
                  </a:cubicBezTo>
                  <a:lnTo>
                    <a:pt x="59" y="1"/>
                  </a:ln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" name="Google Shape;16177;p85"/>
            <p:cNvSpPr/>
            <p:nvPr/>
          </p:nvSpPr>
          <p:spPr>
            <a:xfrm>
              <a:off x="8310726" y="2228728"/>
              <a:ext cx="11377" cy="74188"/>
            </a:xfrm>
            <a:custGeom>
              <a:avLst/>
              <a:gdLst/>
              <a:ahLst/>
              <a:cxnLst/>
              <a:rect l="l" t="t" r="r" b="b"/>
              <a:pathLst>
                <a:path w="434" h="2830" extrusionOk="0">
                  <a:moveTo>
                    <a:pt x="361" y="1"/>
                  </a:moveTo>
                  <a:lnTo>
                    <a:pt x="174" y="145"/>
                  </a:lnTo>
                  <a:cubicBezTo>
                    <a:pt x="58" y="217"/>
                    <a:pt x="0" y="347"/>
                    <a:pt x="0" y="477"/>
                  </a:cubicBezTo>
                  <a:lnTo>
                    <a:pt x="0" y="2830"/>
                  </a:lnTo>
                  <a:lnTo>
                    <a:pt x="29" y="2772"/>
                  </a:lnTo>
                  <a:cubicBezTo>
                    <a:pt x="289" y="2382"/>
                    <a:pt x="433" y="1920"/>
                    <a:pt x="433" y="1458"/>
                  </a:cubicBezTo>
                  <a:lnTo>
                    <a:pt x="433" y="217"/>
                  </a:lnTo>
                  <a:cubicBezTo>
                    <a:pt x="433" y="145"/>
                    <a:pt x="404" y="58"/>
                    <a:pt x="361" y="1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" name="Google Shape;16178;p85"/>
            <p:cNvSpPr/>
            <p:nvPr/>
          </p:nvSpPr>
          <p:spPr>
            <a:xfrm>
              <a:off x="8270984" y="2213314"/>
              <a:ext cx="34473" cy="89603"/>
            </a:xfrm>
            <a:custGeom>
              <a:avLst/>
              <a:gdLst/>
              <a:ahLst/>
              <a:cxnLst/>
              <a:rect l="l" t="t" r="r" b="b"/>
              <a:pathLst>
                <a:path w="1315" h="3418" extrusionOk="0">
                  <a:moveTo>
                    <a:pt x="217" y="0"/>
                  </a:moveTo>
                  <a:cubicBezTo>
                    <a:pt x="206" y="0"/>
                    <a:pt x="195" y="4"/>
                    <a:pt x="188" y="11"/>
                  </a:cubicBezTo>
                  <a:lnTo>
                    <a:pt x="1" y="242"/>
                  </a:lnTo>
                  <a:lnTo>
                    <a:pt x="289" y="603"/>
                  </a:lnTo>
                  <a:cubicBezTo>
                    <a:pt x="313" y="627"/>
                    <a:pt x="341" y="638"/>
                    <a:pt x="369" y="638"/>
                  </a:cubicBezTo>
                  <a:cubicBezTo>
                    <a:pt x="392" y="638"/>
                    <a:pt x="414" y="630"/>
                    <a:pt x="434" y="617"/>
                  </a:cubicBezTo>
                  <a:lnTo>
                    <a:pt x="549" y="516"/>
                  </a:lnTo>
                  <a:lnTo>
                    <a:pt x="549" y="3418"/>
                  </a:lnTo>
                  <a:lnTo>
                    <a:pt x="766" y="3418"/>
                  </a:lnTo>
                  <a:lnTo>
                    <a:pt x="766" y="516"/>
                  </a:lnTo>
                  <a:lnTo>
                    <a:pt x="896" y="617"/>
                  </a:lnTo>
                  <a:cubicBezTo>
                    <a:pt x="915" y="630"/>
                    <a:pt x="937" y="638"/>
                    <a:pt x="959" y="638"/>
                  </a:cubicBezTo>
                  <a:cubicBezTo>
                    <a:pt x="985" y="638"/>
                    <a:pt x="1010" y="627"/>
                    <a:pt x="1025" y="603"/>
                  </a:cubicBezTo>
                  <a:lnTo>
                    <a:pt x="1314" y="242"/>
                  </a:lnTo>
                  <a:lnTo>
                    <a:pt x="1141" y="11"/>
                  </a:lnTo>
                  <a:cubicBezTo>
                    <a:pt x="1134" y="4"/>
                    <a:pt x="1123" y="0"/>
                    <a:pt x="1112" y="0"/>
                  </a:cubicBezTo>
                  <a:cubicBezTo>
                    <a:pt x="1101" y="0"/>
                    <a:pt x="1090" y="4"/>
                    <a:pt x="1083" y="11"/>
                  </a:cubicBezTo>
                  <a:lnTo>
                    <a:pt x="665" y="430"/>
                  </a:lnTo>
                  <a:lnTo>
                    <a:pt x="246" y="11"/>
                  </a:lnTo>
                  <a:cubicBezTo>
                    <a:pt x="239" y="4"/>
                    <a:pt x="228" y="0"/>
                    <a:pt x="217" y="0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" name="Google Shape;16179;p85"/>
            <p:cNvSpPr/>
            <p:nvPr/>
          </p:nvSpPr>
          <p:spPr>
            <a:xfrm>
              <a:off x="8285376" y="2313875"/>
              <a:ext cx="5689" cy="11377"/>
            </a:xfrm>
            <a:custGeom>
              <a:avLst/>
              <a:gdLst/>
              <a:ahLst/>
              <a:cxnLst/>
              <a:rect l="l" t="t" r="r" b="b"/>
              <a:pathLst>
                <a:path w="217" h="434" extrusionOk="0">
                  <a:moveTo>
                    <a:pt x="116" y="0"/>
                  </a:moveTo>
                  <a:cubicBezTo>
                    <a:pt x="58" y="0"/>
                    <a:pt x="0" y="58"/>
                    <a:pt x="0" y="116"/>
                  </a:cubicBezTo>
                  <a:lnTo>
                    <a:pt x="0" y="434"/>
                  </a:lnTo>
                  <a:lnTo>
                    <a:pt x="217" y="434"/>
                  </a:lnTo>
                  <a:lnTo>
                    <a:pt x="217" y="116"/>
                  </a:lnTo>
                  <a:cubicBezTo>
                    <a:pt x="217" y="58"/>
                    <a:pt x="173" y="0"/>
                    <a:pt x="116" y="0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" name="Google Shape;16180;p85"/>
            <p:cNvSpPr/>
            <p:nvPr/>
          </p:nvSpPr>
          <p:spPr>
            <a:xfrm>
              <a:off x="8266056" y="2156821"/>
              <a:ext cx="44697" cy="50752"/>
            </a:xfrm>
            <a:custGeom>
              <a:avLst/>
              <a:gdLst/>
              <a:ahLst/>
              <a:cxnLst/>
              <a:rect l="l" t="t" r="r" b="b"/>
              <a:pathLst>
                <a:path w="1705" h="1936" extrusionOk="0">
                  <a:moveTo>
                    <a:pt x="636" y="1"/>
                  </a:moveTo>
                  <a:cubicBezTo>
                    <a:pt x="275" y="1"/>
                    <a:pt x="1" y="290"/>
                    <a:pt x="1" y="650"/>
                  </a:cubicBezTo>
                  <a:lnTo>
                    <a:pt x="1" y="1083"/>
                  </a:lnTo>
                  <a:cubicBezTo>
                    <a:pt x="1" y="1545"/>
                    <a:pt x="376" y="1935"/>
                    <a:pt x="853" y="1935"/>
                  </a:cubicBezTo>
                  <a:cubicBezTo>
                    <a:pt x="1329" y="1935"/>
                    <a:pt x="1704" y="1545"/>
                    <a:pt x="1704" y="1083"/>
                  </a:cubicBezTo>
                  <a:lnTo>
                    <a:pt x="1704" y="650"/>
                  </a:lnTo>
                  <a:cubicBezTo>
                    <a:pt x="1704" y="290"/>
                    <a:pt x="1416" y="1"/>
                    <a:pt x="1069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" name="Google Shape;16181;p85"/>
            <p:cNvSpPr/>
            <p:nvPr/>
          </p:nvSpPr>
          <p:spPr>
            <a:xfrm>
              <a:off x="8266056" y="2156821"/>
              <a:ext cx="31065" cy="50569"/>
            </a:xfrm>
            <a:custGeom>
              <a:avLst/>
              <a:gdLst/>
              <a:ahLst/>
              <a:cxnLst/>
              <a:rect l="l" t="t" r="r" b="b"/>
              <a:pathLst>
                <a:path w="1185" h="1929" extrusionOk="0">
                  <a:moveTo>
                    <a:pt x="650" y="1"/>
                  </a:moveTo>
                  <a:cubicBezTo>
                    <a:pt x="290" y="1"/>
                    <a:pt x="1" y="290"/>
                    <a:pt x="1" y="650"/>
                  </a:cubicBezTo>
                  <a:lnTo>
                    <a:pt x="1" y="1083"/>
                  </a:lnTo>
                  <a:cubicBezTo>
                    <a:pt x="1" y="1572"/>
                    <a:pt x="403" y="1929"/>
                    <a:pt x="854" y="1929"/>
                  </a:cubicBezTo>
                  <a:cubicBezTo>
                    <a:pt x="963" y="1929"/>
                    <a:pt x="1075" y="1908"/>
                    <a:pt x="1185" y="1863"/>
                  </a:cubicBezTo>
                  <a:cubicBezTo>
                    <a:pt x="853" y="1747"/>
                    <a:pt x="636" y="1430"/>
                    <a:pt x="636" y="1083"/>
                  </a:cubicBezTo>
                  <a:lnTo>
                    <a:pt x="636" y="650"/>
                  </a:lnTo>
                  <a:cubicBezTo>
                    <a:pt x="636" y="333"/>
                    <a:pt x="867" y="73"/>
                    <a:pt x="1185" y="15"/>
                  </a:cubicBezTo>
                  <a:cubicBezTo>
                    <a:pt x="1141" y="15"/>
                    <a:pt x="1112" y="15"/>
                    <a:pt x="1069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" name="Google Shape;16182;p85"/>
            <p:cNvSpPr/>
            <p:nvPr/>
          </p:nvSpPr>
          <p:spPr>
            <a:xfrm>
              <a:off x="8265689" y="2156821"/>
              <a:ext cx="45064" cy="22781"/>
            </a:xfrm>
            <a:custGeom>
              <a:avLst/>
              <a:gdLst/>
              <a:ahLst/>
              <a:cxnLst/>
              <a:rect l="l" t="t" r="r" b="b"/>
              <a:pathLst>
                <a:path w="1719" h="869" extrusionOk="0">
                  <a:moveTo>
                    <a:pt x="650" y="1"/>
                  </a:moveTo>
                  <a:cubicBezTo>
                    <a:pt x="289" y="1"/>
                    <a:pt x="0" y="290"/>
                    <a:pt x="0" y="650"/>
                  </a:cubicBezTo>
                  <a:lnTo>
                    <a:pt x="15" y="650"/>
                  </a:lnTo>
                  <a:cubicBezTo>
                    <a:pt x="518" y="796"/>
                    <a:pt x="1045" y="869"/>
                    <a:pt x="1574" y="869"/>
                  </a:cubicBezTo>
                  <a:cubicBezTo>
                    <a:pt x="1622" y="869"/>
                    <a:pt x="1670" y="868"/>
                    <a:pt x="1718" y="867"/>
                  </a:cubicBezTo>
                  <a:lnTo>
                    <a:pt x="1718" y="650"/>
                  </a:lnTo>
                  <a:cubicBezTo>
                    <a:pt x="1718" y="290"/>
                    <a:pt x="1430" y="1"/>
                    <a:pt x="1083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" name="Google Shape;16183;p85"/>
            <p:cNvSpPr/>
            <p:nvPr/>
          </p:nvSpPr>
          <p:spPr>
            <a:xfrm>
              <a:off x="8266056" y="2156821"/>
              <a:ext cx="31065" cy="20474"/>
            </a:xfrm>
            <a:custGeom>
              <a:avLst/>
              <a:gdLst/>
              <a:ahLst/>
              <a:cxnLst/>
              <a:rect l="l" t="t" r="r" b="b"/>
              <a:pathLst>
                <a:path w="1185" h="781" extrusionOk="0">
                  <a:moveTo>
                    <a:pt x="650" y="1"/>
                  </a:moveTo>
                  <a:cubicBezTo>
                    <a:pt x="290" y="1"/>
                    <a:pt x="1" y="290"/>
                    <a:pt x="1" y="650"/>
                  </a:cubicBezTo>
                  <a:cubicBezTo>
                    <a:pt x="217" y="708"/>
                    <a:pt x="420" y="751"/>
                    <a:pt x="650" y="780"/>
                  </a:cubicBezTo>
                  <a:lnTo>
                    <a:pt x="636" y="650"/>
                  </a:lnTo>
                  <a:cubicBezTo>
                    <a:pt x="636" y="333"/>
                    <a:pt x="867" y="73"/>
                    <a:pt x="1185" y="15"/>
                  </a:cubicBezTo>
                  <a:cubicBezTo>
                    <a:pt x="1141" y="15"/>
                    <a:pt x="1112" y="15"/>
                    <a:pt x="1069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08" name="Google Shape;16184;p85"/>
          <p:cNvGrpSpPr/>
          <p:nvPr/>
        </p:nvGrpSpPr>
        <p:grpSpPr>
          <a:xfrm>
            <a:off x="5639220" y="2061760"/>
            <a:ext cx="345147" cy="342630"/>
            <a:chOff x="5627674" y="2444819"/>
            <a:chExt cx="345147" cy="342630"/>
          </a:xfrm>
        </p:grpSpPr>
        <p:sp>
          <p:nvSpPr>
            <p:cNvPr id="1309" name="Google Shape;16185;p85"/>
            <p:cNvSpPr/>
            <p:nvPr/>
          </p:nvSpPr>
          <p:spPr>
            <a:xfrm>
              <a:off x="5755210" y="2444819"/>
              <a:ext cx="217611" cy="217978"/>
            </a:xfrm>
            <a:custGeom>
              <a:avLst/>
              <a:gdLst/>
              <a:ahLst/>
              <a:cxnLst/>
              <a:rect l="l" t="t" r="r" b="b"/>
              <a:pathLst>
                <a:path w="8301" h="8315" extrusionOk="0">
                  <a:moveTo>
                    <a:pt x="4144" y="0"/>
                  </a:moveTo>
                  <a:cubicBezTo>
                    <a:pt x="1848" y="0"/>
                    <a:pt x="1" y="1473"/>
                    <a:pt x="1" y="3291"/>
                  </a:cubicBezTo>
                  <a:cubicBezTo>
                    <a:pt x="1" y="4923"/>
                    <a:pt x="1473" y="6265"/>
                    <a:pt x="3422" y="6539"/>
                  </a:cubicBezTo>
                  <a:cubicBezTo>
                    <a:pt x="3537" y="7189"/>
                    <a:pt x="3321" y="7853"/>
                    <a:pt x="2859" y="8315"/>
                  </a:cubicBezTo>
                  <a:cubicBezTo>
                    <a:pt x="3884" y="8315"/>
                    <a:pt x="4735" y="7550"/>
                    <a:pt x="4865" y="6539"/>
                  </a:cubicBezTo>
                  <a:cubicBezTo>
                    <a:pt x="6814" y="6265"/>
                    <a:pt x="8301" y="4923"/>
                    <a:pt x="8301" y="3291"/>
                  </a:cubicBezTo>
                  <a:cubicBezTo>
                    <a:pt x="8301" y="1473"/>
                    <a:pt x="6439" y="0"/>
                    <a:pt x="4144" y="0"/>
                  </a:cubicBezTo>
                  <a:close/>
                </a:path>
              </a:pathLst>
            </a:custGeom>
            <a:solidFill>
              <a:srgbClr val="98A9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" name="Google Shape;16186;p85"/>
            <p:cNvSpPr/>
            <p:nvPr/>
          </p:nvSpPr>
          <p:spPr>
            <a:xfrm>
              <a:off x="5818021" y="2523516"/>
              <a:ext cx="15545" cy="15178"/>
            </a:xfrm>
            <a:custGeom>
              <a:avLst/>
              <a:gdLst/>
              <a:ahLst/>
              <a:cxnLst/>
              <a:rect l="l" t="t" r="r" b="b"/>
              <a:pathLst>
                <a:path w="593" h="579" extrusionOk="0">
                  <a:moveTo>
                    <a:pt x="290" y="1"/>
                  </a:moveTo>
                  <a:cubicBezTo>
                    <a:pt x="131" y="1"/>
                    <a:pt x="1" y="131"/>
                    <a:pt x="1" y="289"/>
                  </a:cubicBezTo>
                  <a:cubicBezTo>
                    <a:pt x="1" y="448"/>
                    <a:pt x="131" y="578"/>
                    <a:pt x="290" y="578"/>
                  </a:cubicBezTo>
                  <a:cubicBezTo>
                    <a:pt x="448" y="578"/>
                    <a:pt x="593" y="448"/>
                    <a:pt x="593" y="289"/>
                  </a:cubicBezTo>
                  <a:cubicBezTo>
                    <a:pt x="593" y="131"/>
                    <a:pt x="448" y="1"/>
                    <a:pt x="290" y="1"/>
                  </a:cubicBez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" name="Google Shape;16187;p85"/>
            <p:cNvSpPr/>
            <p:nvPr/>
          </p:nvSpPr>
          <p:spPr>
            <a:xfrm>
              <a:off x="5894857" y="2523516"/>
              <a:ext cx="15152" cy="15178"/>
            </a:xfrm>
            <a:custGeom>
              <a:avLst/>
              <a:gdLst/>
              <a:ahLst/>
              <a:cxnLst/>
              <a:rect l="l" t="t" r="r" b="b"/>
              <a:pathLst>
                <a:path w="578" h="579" extrusionOk="0">
                  <a:moveTo>
                    <a:pt x="289" y="1"/>
                  </a:moveTo>
                  <a:cubicBezTo>
                    <a:pt x="130" y="1"/>
                    <a:pt x="0" y="131"/>
                    <a:pt x="0" y="289"/>
                  </a:cubicBezTo>
                  <a:cubicBezTo>
                    <a:pt x="0" y="448"/>
                    <a:pt x="130" y="578"/>
                    <a:pt x="289" y="578"/>
                  </a:cubicBezTo>
                  <a:cubicBezTo>
                    <a:pt x="448" y="578"/>
                    <a:pt x="578" y="448"/>
                    <a:pt x="578" y="289"/>
                  </a:cubicBezTo>
                  <a:cubicBezTo>
                    <a:pt x="578" y="131"/>
                    <a:pt x="448" y="1"/>
                    <a:pt x="289" y="1"/>
                  </a:cubicBez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" name="Google Shape;16188;p85"/>
            <p:cNvSpPr/>
            <p:nvPr/>
          </p:nvSpPr>
          <p:spPr>
            <a:xfrm>
              <a:off x="5856635" y="2523516"/>
              <a:ext cx="15152" cy="15178"/>
            </a:xfrm>
            <a:custGeom>
              <a:avLst/>
              <a:gdLst/>
              <a:ahLst/>
              <a:cxnLst/>
              <a:rect l="l" t="t" r="r" b="b"/>
              <a:pathLst>
                <a:path w="578" h="579" extrusionOk="0">
                  <a:moveTo>
                    <a:pt x="289" y="1"/>
                  </a:moveTo>
                  <a:cubicBezTo>
                    <a:pt x="130" y="1"/>
                    <a:pt x="0" y="131"/>
                    <a:pt x="0" y="289"/>
                  </a:cubicBezTo>
                  <a:cubicBezTo>
                    <a:pt x="0" y="448"/>
                    <a:pt x="130" y="578"/>
                    <a:pt x="289" y="578"/>
                  </a:cubicBezTo>
                  <a:cubicBezTo>
                    <a:pt x="448" y="578"/>
                    <a:pt x="578" y="448"/>
                    <a:pt x="578" y="289"/>
                  </a:cubicBezTo>
                  <a:cubicBezTo>
                    <a:pt x="578" y="131"/>
                    <a:pt x="448" y="1"/>
                    <a:pt x="289" y="1"/>
                  </a:cubicBez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" name="Google Shape;16189;p85"/>
            <p:cNvSpPr/>
            <p:nvPr/>
          </p:nvSpPr>
          <p:spPr>
            <a:xfrm>
              <a:off x="5627674" y="2523149"/>
              <a:ext cx="266816" cy="264300"/>
            </a:xfrm>
            <a:custGeom>
              <a:avLst/>
              <a:gdLst/>
              <a:ahLst/>
              <a:cxnLst/>
              <a:rect l="l" t="t" r="r" b="b"/>
              <a:pathLst>
                <a:path w="10178" h="10082" extrusionOk="0">
                  <a:moveTo>
                    <a:pt x="1358" y="0"/>
                  </a:moveTo>
                  <a:cubicBezTo>
                    <a:pt x="1358" y="0"/>
                    <a:pt x="188" y="1083"/>
                    <a:pt x="102" y="1935"/>
                  </a:cubicBezTo>
                  <a:cubicBezTo>
                    <a:pt x="1" y="3075"/>
                    <a:pt x="1213" y="5154"/>
                    <a:pt x="3119" y="7059"/>
                  </a:cubicBezTo>
                  <a:cubicBezTo>
                    <a:pt x="4950" y="8891"/>
                    <a:pt x="6942" y="10082"/>
                    <a:pt x="8107" y="10082"/>
                  </a:cubicBezTo>
                  <a:cubicBezTo>
                    <a:pt x="8154" y="10082"/>
                    <a:pt x="8199" y="10080"/>
                    <a:pt x="8243" y="10076"/>
                  </a:cubicBezTo>
                  <a:cubicBezTo>
                    <a:pt x="9110" y="9990"/>
                    <a:pt x="10178" y="8820"/>
                    <a:pt x="10178" y="8820"/>
                  </a:cubicBezTo>
                  <a:cubicBezTo>
                    <a:pt x="9817" y="8373"/>
                    <a:pt x="9442" y="7940"/>
                    <a:pt x="9037" y="7521"/>
                  </a:cubicBezTo>
                  <a:cubicBezTo>
                    <a:pt x="8619" y="7117"/>
                    <a:pt x="8186" y="6727"/>
                    <a:pt x="7738" y="6366"/>
                  </a:cubicBezTo>
                  <a:lnTo>
                    <a:pt x="6757" y="7348"/>
                  </a:lnTo>
                  <a:lnTo>
                    <a:pt x="2830" y="3421"/>
                  </a:lnTo>
                  <a:lnTo>
                    <a:pt x="3812" y="2454"/>
                  </a:lnTo>
                  <a:cubicBezTo>
                    <a:pt x="3090" y="1545"/>
                    <a:pt x="2267" y="708"/>
                    <a:pt x="1358" y="0"/>
                  </a:cubicBezTo>
                  <a:close/>
                </a:path>
              </a:pathLst>
            </a:custGeom>
            <a:solidFill>
              <a:srgbClr val="8094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14" name="Google Shape;16190;p85"/>
          <p:cNvGrpSpPr/>
          <p:nvPr/>
        </p:nvGrpSpPr>
        <p:grpSpPr>
          <a:xfrm>
            <a:off x="4665542" y="2057198"/>
            <a:ext cx="396607" cy="348555"/>
            <a:chOff x="4653996" y="2440257"/>
            <a:chExt cx="396607" cy="348555"/>
          </a:xfrm>
        </p:grpSpPr>
        <p:sp>
          <p:nvSpPr>
            <p:cNvPr id="1315" name="Google Shape;16191;p85"/>
            <p:cNvSpPr/>
            <p:nvPr/>
          </p:nvSpPr>
          <p:spPr>
            <a:xfrm>
              <a:off x="4670643" y="2520108"/>
              <a:ext cx="363707" cy="250930"/>
            </a:xfrm>
            <a:custGeom>
              <a:avLst/>
              <a:gdLst/>
              <a:ahLst/>
              <a:cxnLst/>
              <a:rect l="l" t="t" r="r" b="b"/>
              <a:pathLst>
                <a:path w="13874" h="9572" extrusionOk="0">
                  <a:moveTo>
                    <a:pt x="1314" y="1"/>
                  </a:moveTo>
                  <a:cubicBezTo>
                    <a:pt x="592" y="1"/>
                    <a:pt x="1" y="593"/>
                    <a:pt x="1" y="1314"/>
                  </a:cubicBezTo>
                  <a:lnTo>
                    <a:pt x="1" y="9326"/>
                  </a:lnTo>
                  <a:lnTo>
                    <a:pt x="1" y="9355"/>
                  </a:lnTo>
                  <a:cubicBezTo>
                    <a:pt x="1" y="9470"/>
                    <a:pt x="102" y="9571"/>
                    <a:pt x="217" y="9571"/>
                  </a:cubicBezTo>
                  <a:lnTo>
                    <a:pt x="13642" y="9571"/>
                  </a:lnTo>
                  <a:cubicBezTo>
                    <a:pt x="13772" y="9571"/>
                    <a:pt x="13859" y="9470"/>
                    <a:pt x="13873" y="9355"/>
                  </a:cubicBezTo>
                  <a:lnTo>
                    <a:pt x="13873" y="9326"/>
                  </a:lnTo>
                  <a:lnTo>
                    <a:pt x="13873" y="1329"/>
                  </a:lnTo>
                  <a:cubicBezTo>
                    <a:pt x="13873" y="593"/>
                    <a:pt x="13281" y="1"/>
                    <a:pt x="12545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" name="Google Shape;16192;p85"/>
            <p:cNvSpPr/>
            <p:nvPr/>
          </p:nvSpPr>
          <p:spPr>
            <a:xfrm>
              <a:off x="4981710" y="2520108"/>
              <a:ext cx="52640" cy="250930"/>
            </a:xfrm>
            <a:custGeom>
              <a:avLst/>
              <a:gdLst/>
              <a:ahLst/>
              <a:cxnLst/>
              <a:rect l="l" t="t" r="r" b="b"/>
              <a:pathLst>
                <a:path w="2008" h="9572" extrusionOk="0">
                  <a:moveTo>
                    <a:pt x="0" y="1"/>
                  </a:moveTo>
                  <a:cubicBezTo>
                    <a:pt x="737" y="1"/>
                    <a:pt x="1314" y="593"/>
                    <a:pt x="1329" y="1314"/>
                  </a:cubicBezTo>
                  <a:lnTo>
                    <a:pt x="1329" y="9326"/>
                  </a:lnTo>
                  <a:lnTo>
                    <a:pt x="1329" y="9355"/>
                  </a:lnTo>
                  <a:cubicBezTo>
                    <a:pt x="1314" y="9470"/>
                    <a:pt x="1213" y="9571"/>
                    <a:pt x="1098" y="9571"/>
                  </a:cubicBezTo>
                  <a:lnTo>
                    <a:pt x="1776" y="9571"/>
                  </a:lnTo>
                  <a:cubicBezTo>
                    <a:pt x="1906" y="9571"/>
                    <a:pt x="1993" y="9470"/>
                    <a:pt x="2007" y="9355"/>
                  </a:cubicBezTo>
                  <a:lnTo>
                    <a:pt x="2007" y="9326"/>
                  </a:lnTo>
                  <a:lnTo>
                    <a:pt x="2007" y="1329"/>
                  </a:lnTo>
                  <a:cubicBezTo>
                    <a:pt x="2007" y="593"/>
                    <a:pt x="1415" y="1"/>
                    <a:pt x="679" y="1"/>
                  </a:cubicBezTo>
                  <a:close/>
                </a:path>
              </a:pathLst>
            </a:custGeom>
            <a:solidFill>
              <a:srgbClr val="E4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" name="Google Shape;16193;p85"/>
            <p:cNvSpPr/>
            <p:nvPr/>
          </p:nvSpPr>
          <p:spPr>
            <a:xfrm>
              <a:off x="4694865" y="2544724"/>
              <a:ext cx="314108" cy="226681"/>
            </a:xfrm>
            <a:custGeom>
              <a:avLst/>
              <a:gdLst/>
              <a:ahLst/>
              <a:cxnLst/>
              <a:rect l="l" t="t" r="r" b="b"/>
              <a:pathLst>
                <a:path w="11982" h="8647" extrusionOk="0">
                  <a:moveTo>
                    <a:pt x="390" y="0"/>
                  </a:moveTo>
                  <a:cubicBezTo>
                    <a:pt x="188" y="0"/>
                    <a:pt x="15" y="173"/>
                    <a:pt x="15" y="390"/>
                  </a:cubicBezTo>
                  <a:lnTo>
                    <a:pt x="15" y="8387"/>
                  </a:lnTo>
                  <a:cubicBezTo>
                    <a:pt x="0" y="8416"/>
                    <a:pt x="0" y="8430"/>
                    <a:pt x="15" y="8459"/>
                  </a:cubicBezTo>
                  <a:cubicBezTo>
                    <a:pt x="29" y="8560"/>
                    <a:pt x="116" y="8647"/>
                    <a:pt x="231" y="8647"/>
                  </a:cubicBezTo>
                  <a:lnTo>
                    <a:pt x="11765" y="8647"/>
                  </a:lnTo>
                  <a:cubicBezTo>
                    <a:pt x="11866" y="8647"/>
                    <a:pt x="11967" y="8560"/>
                    <a:pt x="11982" y="8459"/>
                  </a:cubicBezTo>
                  <a:cubicBezTo>
                    <a:pt x="11982" y="8430"/>
                    <a:pt x="11982" y="8416"/>
                    <a:pt x="11982" y="8387"/>
                  </a:cubicBezTo>
                  <a:lnTo>
                    <a:pt x="11982" y="390"/>
                  </a:lnTo>
                  <a:cubicBezTo>
                    <a:pt x="11982" y="188"/>
                    <a:pt x="11823" y="14"/>
                    <a:pt x="11621" y="0"/>
                  </a:cubicBezTo>
                  <a:close/>
                </a:path>
              </a:pathLst>
            </a:custGeom>
            <a:solidFill>
              <a:srgbClr val="D1DB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" name="Google Shape;16194;p85"/>
            <p:cNvSpPr/>
            <p:nvPr/>
          </p:nvSpPr>
          <p:spPr>
            <a:xfrm>
              <a:off x="4981710" y="2544724"/>
              <a:ext cx="28024" cy="226314"/>
            </a:xfrm>
            <a:custGeom>
              <a:avLst/>
              <a:gdLst/>
              <a:ahLst/>
              <a:cxnLst/>
              <a:rect l="l" t="t" r="r" b="b"/>
              <a:pathLst>
                <a:path w="1069" h="8633" extrusionOk="0">
                  <a:moveTo>
                    <a:pt x="0" y="0"/>
                  </a:moveTo>
                  <a:cubicBezTo>
                    <a:pt x="217" y="0"/>
                    <a:pt x="376" y="173"/>
                    <a:pt x="376" y="375"/>
                  </a:cubicBezTo>
                  <a:lnTo>
                    <a:pt x="376" y="8387"/>
                  </a:lnTo>
                  <a:cubicBezTo>
                    <a:pt x="390" y="8416"/>
                    <a:pt x="390" y="8430"/>
                    <a:pt x="376" y="8459"/>
                  </a:cubicBezTo>
                  <a:cubicBezTo>
                    <a:pt x="361" y="8560"/>
                    <a:pt x="275" y="8632"/>
                    <a:pt x="159" y="8632"/>
                  </a:cubicBezTo>
                  <a:lnTo>
                    <a:pt x="838" y="8632"/>
                  </a:lnTo>
                  <a:cubicBezTo>
                    <a:pt x="953" y="8632"/>
                    <a:pt x="1040" y="8560"/>
                    <a:pt x="1069" y="8459"/>
                  </a:cubicBezTo>
                  <a:cubicBezTo>
                    <a:pt x="1069" y="8430"/>
                    <a:pt x="1069" y="8416"/>
                    <a:pt x="1069" y="8387"/>
                  </a:cubicBezTo>
                  <a:lnTo>
                    <a:pt x="1069" y="390"/>
                  </a:lnTo>
                  <a:cubicBezTo>
                    <a:pt x="1054" y="173"/>
                    <a:pt x="895" y="0"/>
                    <a:pt x="679" y="0"/>
                  </a:cubicBezTo>
                  <a:close/>
                </a:path>
              </a:pathLst>
            </a:custGeom>
            <a:solidFill>
              <a:srgbClr val="6D81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" name="Google Shape;16195;p85"/>
            <p:cNvSpPr/>
            <p:nvPr/>
          </p:nvSpPr>
          <p:spPr>
            <a:xfrm>
              <a:off x="4775476" y="2618493"/>
              <a:ext cx="69260" cy="30409"/>
            </a:xfrm>
            <a:custGeom>
              <a:avLst/>
              <a:gdLst/>
              <a:ahLst/>
              <a:cxnLst/>
              <a:rect l="l" t="t" r="r" b="b"/>
              <a:pathLst>
                <a:path w="2642" h="1160" extrusionOk="0">
                  <a:moveTo>
                    <a:pt x="996" y="1"/>
                  </a:moveTo>
                  <a:cubicBezTo>
                    <a:pt x="938" y="1"/>
                    <a:pt x="881" y="15"/>
                    <a:pt x="837" y="59"/>
                  </a:cubicBezTo>
                  <a:lnTo>
                    <a:pt x="145" y="780"/>
                  </a:lnTo>
                  <a:cubicBezTo>
                    <a:pt x="0" y="925"/>
                    <a:pt x="101" y="1156"/>
                    <a:pt x="303" y="1156"/>
                  </a:cubicBezTo>
                  <a:cubicBezTo>
                    <a:pt x="314" y="1158"/>
                    <a:pt x="324" y="1160"/>
                    <a:pt x="334" y="1160"/>
                  </a:cubicBezTo>
                  <a:cubicBezTo>
                    <a:pt x="381" y="1160"/>
                    <a:pt x="426" y="1134"/>
                    <a:pt x="462" y="1098"/>
                  </a:cubicBezTo>
                  <a:lnTo>
                    <a:pt x="1097" y="434"/>
                  </a:lnTo>
                  <a:lnTo>
                    <a:pt x="2339" y="448"/>
                  </a:lnTo>
                  <a:cubicBezTo>
                    <a:pt x="2642" y="448"/>
                    <a:pt x="2642" y="1"/>
                    <a:pt x="2339" y="1"/>
                  </a:cubicBezTo>
                  <a:close/>
                </a:path>
              </a:pathLst>
            </a:custGeom>
            <a:solidFill>
              <a:srgbClr val="F4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" name="Google Shape;16196;p85"/>
            <p:cNvSpPr/>
            <p:nvPr/>
          </p:nvSpPr>
          <p:spPr>
            <a:xfrm>
              <a:off x="4775476" y="2643476"/>
              <a:ext cx="69260" cy="30672"/>
            </a:xfrm>
            <a:custGeom>
              <a:avLst/>
              <a:gdLst/>
              <a:ahLst/>
              <a:cxnLst/>
              <a:rect l="l" t="t" r="r" b="b"/>
              <a:pathLst>
                <a:path w="2642" h="1170" extrusionOk="0">
                  <a:moveTo>
                    <a:pt x="996" y="1"/>
                  </a:moveTo>
                  <a:cubicBezTo>
                    <a:pt x="938" y="1"/>
                    <a:pt x="881" y="30"/>
                    <a:pt x="837" y="73"/>
                  </a:cubicBezTo>
                  <a:lnTo>
                    <a:pt x="145" y="795"/>
                  </a:lnTo>
                  <a:cubicBezTo>
                    <a:pt x="0" y="939"/>
                    <a:pt x="101" y="1170"/>
                    <a:pt x="303" y="1170"/>
                  </a:cubicBezTo>
                  <a:cubicBezTo>
                    <a:pt x="361" y="1170"/>
                    <a:pt x="419" y="1141"/>
                    <a:pt x="448" y="1098"/>
                  </a:cubicBezTo>
                  <a:lnTo>
                    <a:pt x="1083" y="448"/>
                  </a:lnTo>
                  <a:lnTo>
                    <a:pt x="2339" y="463"/>
                  </a:lnTo>
                  <a:cubicBezTo>
                    <a:pt x="2642" y="463"/>
                    <a:pt x="2642" y="15"/>
                    <a:pt x="2339" y="15"/>
                  </a:cubicBezTo>
                  <a:lnTo>
                    <a:pt x="996" y="1"/>
                  </a:lnTo>
                  <a:close/>
                </a:path>
              </a:pathLst>
            </a:custGeom>
            <a:solidFill>
              <a:srgbClr val="F4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" name="Google Shape;16197;p85"/>
            <p:cNvSpPr/>
            <p:nvPr/>
          </p:nvSpPr>
          <p:spPr>
            <a:xfrm>
              <a:off x="4775476" y="2668459"/>
              <a:ext cx="69260" cy="30672"/>
            </a:xfrm>
            <a:custGeom>
              <a:avLst/>
              <a:gdLst/>
              <a:ahLst/>
              <a:cxnLst/>
              <a:rect l="l" t="t" r="r" b="b"/>
              <a:pathLst>
                <a:path w="2642" h="1170" extrusionOk="0">
                  <a:moveTo>
                    <a:pt x="996" y="0"/>
                  </a:moveTo>
                  <a:cubicBezTo>
                    <a:pt x="938" y="0"/>
                    <a:pt x="881" y="29"/>
                    <a:pt x="837" y="73"/>
                  </a:cubicBezTo>
                  <a:lnTo>
                    <a:pt x="145" y="794"/>
                  </a:lnTo>
                  <a:cubicBezTo>
                    <a:pt x="0" y="939"/>
                    <a:pt x="101" y="1170"/>
                    <a:pt x="303" y="1170"/>
                  </a:cubicBezTo>
                  <a:cubicBezTo>
                    <a:pt x="361" y="1170"/>
                    <a:pt x="419" y="1141"/>
                    <a:pt x="448" y="1098"/>
                  </a:cubicBezTo>
                  <a:lnTo>
                    <a:pt x="1083" y="448"/>
                  </a:lnTo>
                  <a:lnTo>
                    <a:pt x="2339" y="462"/>
                  </a:lnTo>
                  <a:cubicBezTo>
                    <a:pt x="2642" y="462"/>
                    <a:pt x="2642" y="15"/>
                    <a:pt x="2339" y="15"/>
                  </a:cubicBezTo>
                  <a:lnTo>
                    <a:pt x="996" y="0"/>
                  </a:lnTo>
                  <a:close/>
                </a:path>
              </a:pathLst>
            </a:custGeom>
            <a:solidFill>
              <a:srgbClr val="F4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" name="Google Shape;16198;p85"/>
            <p:cNvSpPr/>
            <p:nvPr/>
          </p:nvSpPr>
          <p:spPr>
            <a:xfrm>
              <a:off x="4860229" y="2618126"/>
              <a:ext cx="68893" cy="30672"/>
            </a:xfrm>
            <a:custGeom>
              <a:avLst/>
              <a:gdLst/>
              <a:ahLst/>
              <a:cxnLst/>
              <a:rect l="l" t="t" r="r" b="b"/>
              <a:pathLst>
                <a:path w="2628" h="1170" extrusionOk="0">
                  <a:moveTo>
                    <a:pt x="1646" y="1"/>
                  </a:moveTo>
                  <a:lnTo>
                    <a:pt x="304" y="15"/>
                  </a:lnTo>
                  <a:cubicBezTo>
                    <a:pt x="1" y="15"/>
                    <a:pt x="1" y="462"/>
                    <a:pt x="304" y="462"/>
                  </a:cubicBezTo>
                  <a:lnTo>
                    <a:pt x="1545" y="448"/>
                  </a:lnTo>
                  <a:lnTo>
                    <a:pt x="2180" y="1112"/>
                  </a:lnTo>
                  <a:cubicBezTo>
                    <a:pt x="2224" y="1155"/>
                    <a:pt x="2282" y="1170"/>
                    <a:pt x="2339" y="1170"/>
                  </a:cubicBezTo>
                  <a:cubicBezTo>
                    <a:pt x="2541" y="1170"/>
                    <a:pt x="2628" y="939"/>
                    <a:pt x="2498" y="794"/>
                  </a:cubicBezTo>
                  <a:lnTo>
                    <a:pt x="1805" y="73"/>
                  </a:lnTo>
                  <a:cubicBezTo>
                    <a:pt x="1762" y="29"/>
                    <a:pt x="1704" y="1"/>
                    <a:pt x="1646" y="1"/>
                  </a:cubicBezTo>
                  <a:close/>
                </a:path>
              </a:pathLst>
            </a:custGeom>
            <a:solidFill>
              <a:srgbClr val="F4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" name="Google Shape;16199;p85"/>
            <p:cNvSpPr/>
            <p:nvPr/>
          </p:nvSpPr>
          <p:spPr>
            <a:xfrm>
              <a:off x="4860229" y="2643476"/>
              <a:ext cx="68893" cy="30672"/>
            </a:xfrm>
            <a:custGeom>
              <a:avLst/>
              <a:gdLst/>
              <a:ahLst/>
              <a:cxnLst/>
              <a:rect l="l" t="t" r="r" b="b"/>
              <a:pathLst>
                <a:path w="2628" h="1170" extrusionOk="0">
                  <a:moveTo>
                    <a:pt x="1646" y="1"/>
                  </a:moveTo>
                  <a:lnTo>
                    <a:pt x="304" y="15"/>
                  </a:lnTo>
                  <a:cubicBezTo>
                    <a:pt x="1" y="15"/>
                    <a:pt x="1" y="448"/>
                    <a:pt x="304" y="448"/>
                  </a:cubicBezTo>
                  <a:lnTo>
                    <a:pt x="1545" y="448"/>
                  </a:lnTo>
                  <a:lnTo>
                    <a:pt x="2180" y="1098"/>
                  </a:lnTo>
                  <a:cubicBezTo>
                    <a:pt x="2224" y="1141"/>
                    <a:pt x="2282" y="1170"/>
                    <a:pt x="2339" y="1170"/>
                  </a:cubicBezTo>
                  <a:cubicBezTo>
                    <a:pt x="2541" y="1170"/>
                    <a:pt x="2628" y="925"/>
                    <a:pt x="2498" y="795"/>
                  </a:cubicBezTo>
                  <a:lnTo>
                    <a:pt x="1805" y="73"/>
                  </a:lnTo>
                  <a:cubicBezTo>
                    <a:pt x="1762" y="15"/>
                    <a:pt x="1704" y="1"/>
                    <a:pt x="1646" y="1"/>
                  </a:cubicBezTo>
                  <a:close/>
                </a:path>
              </a:pathLst>
            </a:custGeom>
            <a:solidFill>
              <a:srgbClr val="F4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" name="Google Shape;16200;p85"/>
            <p:cNvSpPr/>
            <p:nvPr/>
          </p:nvSpPr>
          <p:spPr>
            <a:xfrm>
              <a:off x="4860229" y="2668354"/>
              <a:ext cx="68893" cy="30776"/>
            </a:xfrm>
            <a:custGeom>
              <a:avLst/>
              <a:gdLst/>
              <a:ahLst/>
              <a:cxnLst/>
              <a:rect l="l" t="t" r="r" b="b"/>
              <a:pathLst>
                <a:path w="2628" h="1174" extrusionOk="0">
                  <a:moveTo>
                    <a:pt x="1677" y="1"/>
                  </a:moveTo>
                  <a:cubicBezTo>
                    <a:pt x="1667" y="1"/>
                    <a:pt x="1657" y="2"/>
                    <a:pt x="1646" y="4"/>
                  </a:cubicBezTo>
                  <a:lnTo>
                    <a:pt x="304" y="19"/>
                  </a:lnTo>
                  <a:cubicBezTo>
                    <a:pt x="1" y="19"/>
                    <a:pt x="1" y="466"/>
                    <a:pt x="304" y="466"/>
                  </a:cubicBezTo>
                  <a:lnTo>
                    <a:pt x="1545" y="452"/>
                  </a:lnTo>
                  <a:lnTo>
                    <a:pt x="2180" y="1102"/>
                  </a:lnTo>
                  <a:cubicBezTo>
                    <a:pt x="2224" y="1145"/>
                    <a:pt x="2282" y="1174"/>
                    <a:pt x="2339" y="1174"/>
                  </a:cubicBezTo>
                  <a:lnTo>
                    <a:pt x="2339" y="1159"/>
                  </a:lnTo>
                  <a:cubicBezTo>
                    <a:pt x="2527" y="1159"/>
                    <a:pt x="2628" y="928"/>
                    <a:pt x="2498" y="784"/>
                  </a:cubicBezTo>
                  <a:lnTo>
                    <a:pt x="1805" y="62"/>
                  </a:lnTo>
                  <a:cubicBezTo>
                    <a:pt x="1770" y="27"/>
                    <a:pt x="1724" y="1"/>
                    <a:pt x="1677" y="1"/>
                  </a:cubicBezTo>
                  <a:close/>
                </a:path>
              </a:pathLst>
            </a:custGeom>
            <a:solidFill>
              <a:srgbClr val="F4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" name="Google Shape;16201;p85"/>
            <p:cNvSpPr/>
            <p:nvPr/>
          </p:nvSpPr>
          <p:spPr>
            <a:xfrm>
              <a:off x="4825049" y="2584440"/>
              <a:ext cx="54894" cy="33712"/>
            </a:xfrm>
            <a:custGeom>
              <a:avLst/>
              <a:gdLst/>
              <a:ahLst/>
              <a:cxnLst/>
              <a:rect l="l" t="t" r="r" b="b"/>
              <a:pathLst>
                <a:path w="2094" h="1286" extrusionOk="0">
                  <a:moveTo>
                    <a:pt x="1054" y="1"/>
                  </a:moveTo>
                  <a:cubicBezTo>
                    <a:pt x="477" y="1"/>
                    <a:pt x="0" y="477"/>
                    <a:pt x="0" y="1055"/>
                  </a:cubicBezTo>
                  <a:cubicBezTo>
                    <a:pt x="0" y="1184"/>
                    <a:pt x="101" y="1286"/>
                    <a:pt x="231" y="1286"/>
                  </a:cubicBezTo>
                  <a:lnTo>
                    <a:pt x="1877" y="1286"/>
                  </a:lnTo>
                  <a:cubicBezTo>
                    <a:pt x="1992" y="1286"/>
                    <a:pt x="2093" y="1184"/>
                    <a:pt x="2093" y="1069"/>
                  </a:cubicBezTo>
                  <a:lnTo>
                    <a:pt x="2093" y="1055"/>
                  </a:lnTo>
                  <a:cubicBezTo>
                    <a:pt x="2093" y="477"/>
                    <a:pt x="1617" y="1"/>
                    <a:pt x="1054" y="1"/>
                  </a:cubicBezTo>
                  <a:close/>
                </a:path>
              </a:pathLst>
            </a:custGeom>
            <a:solidFill>
              <a:srgbClr val="6B82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" name="Google Shape;16202;p85"/>
            <p:cNvSpPr/>
            <p:nvPr/>
          </p:nvSpPr>
          <p:spPr>
            <a:xfrm>
              <a:off x="4843216" y="2584440"/>
              <a:ext cx="36727" cy="33712"/>
            </a:xfrm>
            <a:custGeom>
              <a:avLst/>
              <a:gdLst/>
              <a:ahLst/>
              <a:cxnLst/>
              <a:rect l="l" t="t" r="r" b="b"/>
              <a:pathLst>
                <a:path w="1401" h="1286" extrusionOk="0">
                  <a:moveTo>
                    <a:pt x="361" y="1"/>
                  </a:moveTo>
                  <a:cubicBezTo>
                    <a:pt x="231" y="1"/>
                    <a:pt x="116" y="30"/>
                    <a:pt x="0" y="73"/>
                  </a:cubicBezTo>
                  <a:cubicBezTo>
                    <a:pt x="404" y="217"/>
                    <a:pt x="679" y="607"/>
                    <a:pt x="679" y="1055"/>
                  </a:cubicBezTo>
                  <a:lnTo>
                    <a:pt x="679" y="1069"/>
                  </a:lnTo>
                  <a:cubicBezTo>
                    <a:pt x="679" y="1184"/>
                    <a:pt x="578" y="1286"/>
                    <a:pt x="462" y="1286"/>
                  </a:cubicBezTo>
                  <a:lnTo>
                    <a:pt x="1169" y="1286"/>
                  </a:lnTo>
                  <a:cubicBezTo>
                    <a:pt x="1285" y="1286"/>
                    <a:pt x="1386" y="1184"/>
                    <a:pt x="1400" y="1069"/>
                  </a:cubicBezTo>
                  <a:lnTo>
                    <a:pt x="1400" y="1055"/>
                  </a:lnTo>
                  <a:cubicBezTo>
                    <a:pt x="1386" y="477"/>
                    <a:pt x="924" y="15"/>
                    <a:pt x="361" y="1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" name="Google Shape;16203;p85"/>
            <p:cNvSpPr/>
            <p:nvPr/>
          </p:nvSpPr>
          <p:spPr>
            <a:xfrm>
              <a:off x="4809897" y="2606775"/>
              <a:ext cx="85173" cy="95763"/>
            </a:xfrm>
            <a:custGeom>
              <a:avLst/>
              <a:gdLst/>
              <a:ahLst/>
              <a:cxnLst/>
              <a:rect l="l" t="t" r="r" b="b"/>
              <a:pathLst>
                <a:path w="3249" h="3653" extrusionOk="0">
                  <a:moveTo>
                    <a:pt x="766" y="0"/>
                  </a:moveTo>
                  <a:cubicBezTo>
                    <a:pt x="362" y="0"/>
                    <a:pt x="44" y="318"/>
                    <a:pt x="44" y="722"/>
                  </a:cubicBezTo>
                  <a:lnTo>
                    <a:pt x="44" y="2007"/>
                  </a:lnTo>
                  <a:cubicBezTo>
                    <a:pt x="1" y="2902"/>
                    <a:pt x="723" y="3653"/>
                    <a:pt x="1632" y="3653"/>
                  </a:cubicBezTo>
                  <a:cubicBezTo>
                    <a:pt x="2527" y="3653"/>
                    <a:pt x="3249" y="2902"/>
                    <a:pt x="3220" y="2007"/>
                  </a:cubicBezTo>
                  <a:lnTo>
                    <a:pt x="3220" y="722"/>
                  </a:lnTo>
                  <a:cubicBezTo>
                    <a:pt x="3220" y="318"/>
                    <a:pt x="2902" y="0"/>
                    <a:pt x="2498" y="0"/>
                  </a:cubicBezTo>
                  <a:close/>
                </a:path>
              </a:pathLst>
            </a:custGeom>
            <a:solidFill>
              <a:srgbClr val="6B82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" name="Google Shape;16204;p85"/>
            <p:cNvSpPr/>
            <p:nvPr/>
          </p:nvSpPr>
          <p:spPr>
            <a:xfrm>
              <a:off x="4843216" y="2606775"/>
              <a:ext cx="51093" cy="94217"/>
            </a:xfrm>
            <a:custGeom>
              <a:avLst/>
              <a:gdLst/>
              <a:ahLst/>
              <a:cxnLst/>
              <a:rect l="l" t="t" r="r" b="b"/>
              <a:pathLst>
                <a:path w="1949" h="3594" extrusionOk="0">
                  <a:moveTo>
                    <a:pt x="520" y="0"/>
                  </a:moveTo>
                  <a:cubicBezTo>
                    <a:pt x="924" y="0"/>
                    <a:pt x="1242" y="318"/>
                    <a:pt x="1242" y="722"/>
                  </a:cubicBezTo>
                  <a:lnTo>
                    <a:pt x="1242" y="2007"/>
                  </a:lnTo>
                  <a:cubicBezTo>
                    <a:pt x="1242" y="2743"/>
                    <a:pt x="722" y="3393"/>
                    <a:pt x="0" y="3552"/>
                  </a:cubicBezTo>
                  <a:cubicBezTo>
                    <a:pt x="123" y="3580"/>
                    <a:pt x="245" y="3594"/>
                    <a:pt x="364" y="3594"/>
                  </a:cubicBezTo>
                  <a:cubicBezTo>
                    <a:pt x="1216" y="3594"/>
                    <a:pt x="1949" y="2906"/>
                    <a:pt x="1949" y="2007"/>
                  </a:cubicBezTo>
                  <a:lnTo>
                    <a:pt x="1949" y="722"/>
                  </a:lnTo>
                  <a:cubicBezTo>
                    <a:pt x="1949" y="318"/>
                    <a:pt x="1631" y="0"/>
                    <a:pt x="1227" y="0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" name="Google Shape;16205;p85"/>
            <p:cNvSpPr/>
            <p:nvPr/>
          </p:nvSpPr>
          <p:spPr>
            <a:xfrm>
              <a:off x="4801953" y="2440257"/>
              <a:ext cx="101452" cy="56415"/>
            </a:xfrm>
            <a:custGeom>
              <a:avLst/>
              <a:gdLst/>
              <a:ahLst/>
              <a:cxnLst/>
              <a:rect l="l" t="t" r="r" b="b"/>
              <a:pathLst>
                <a:path w="3870" h="2152" extrusionOk="0">
                  <a:moveTo>
                    <a:pt x="1935" y="1"/>
                  </a:moveTo>
                  <a:cubicBezTo>
                    <a:pt x="867" y="1"/>
                    <a:pt x="1" y="867"/>
                    <a:pt x="1" y="1935"/>
                  </a:cubicBezTo>
                  <a:cubicBezTo>
                    <a:pt x="1" y="2080"/>
                    <a:pt x="113" y="2152"/>
                    <a:pt x="224" y="2152"/>
                  </a:cubicBezTo>
                  <a:cubicBezTo>
                    <a:pt x="336" y="2152"/>
                    <a:pt x="448" y="2080"/>
                    <a:pt x="448" y="1935"/>
                  </a:cubicBezTo>
                  <a:cubicBezTo>
                    <a:pt x="448" y="1112"/>
                    <a:pt x="1112" y="448"/>
                    <a:pt x="1935" y="448"/>
                  </a:cubicBezTo>
                  <a:cubicBezTo>
                    <a:pt x="2758" y="448"/>
                    <a:pt x="3422" y="1112"/>
                    <a:pt x="3422" y="1935"/>
                  </a:cubicBezTo>
                  <a:cubicBezTo>
                    <a:pt x="3422" y="2051"/>
                    <a:pt x="3523" y="2152"/>
                    <a:pt x="3638" y="2152"/>
                  </a:cubicBezTo>
                  <a:cubicBezTo>
                    <a:pt x="3768" y="2152"/>
                    <a:pt x="3869" y="2051"/>
                    <a:pt x="3855" y="1935"/>
                  </a:cubicBezTo>
                  <a:cubicBezTo>
                    <a:pt x="3855" y="867"/>
                    <a:pt x="3003" y="1"/>
                    <a:pt x="1935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" name="Google Shape;16206;p85"/>
            <p:cNvSpPr/>
            <p:nvPr/>
          </p:nvSpPr>
          <p:spPr>
            <a:xfrm>
              <a:off x="4824656" y="2459945"/>
              <a:ext cx="56048" cy="34079"/>
            </a:xfrm>
            <a:custGeom>
              <a:avLst/>
              <a:gdLst/>
              <a:ahLst/>
              <a:cxnLst/>
              <a:rect l="l" t="t" r="r" b="b"/>
              <a:pathLst>
                <a:path w="2138" h="1300" extrusionOk="0">
                  <a:moveTo>
                    <a:pt x="1069" y="1"/>
                  </a:moveTo>
                  <a:cubicBezTo>
                    <a:pt x="477" y="1"/>
                    <a:pt x="1" y="477"/>
                    <a:pt x="1" y="1069"/>
                  </a:cubicBezTo>
                  <a:cubicBezTo>
                    <a:pt x="1" y="1220"/>
                    <a:pt x="113" y="1296"/>
                    <a:pt x="225" y="1296"/>
                  </a:cubicBezTo>
                  <a:cubicBezTo>
                    <a:pt x="336" y="1296"/>
                    <a:pt x="448" y="1220"/>
                    <a:pt x="448" y="1069"/>
                  </a:cubicBezTo>
                  <a:cubicBezTo>
                    <a:pt x="448" y="657"/>
                    <a:pt x="759" y="452"/>
                    <a:pt x="1069" y="452"/>
                  </a:cubicBezTo>
                  <a:cubicBezTo>
                    <a:pt x="1379" y="452"/>
                    <a:pt x="1690" y="657"/>
                    <a:pt x="1690" y="1069"/>
                  </a:cubicBezTo>
                  <a:cubicBezTo>
                    <a:pt x="1690" y="1199"/>
                    <a:pt x="1791" y="1300"/>
                    <a:pt x="1921" y="1300"/>
                  </a:cubicBezTo>
                  <a:cubicBezTo>
                    <a:pt x="2036" y="1285"/>
                    <a:pt x="2137" y="1199"/>
                    <a:pt x="2137" y="1069"/>
                  </a:cubicBezTo>
                  <a:cubicBezTo>
                    <a:pt x="2137" y="477"/>
                    <a:pt x="1661" y="1"/>
                    <a:pt x="1069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" name="Google Shape;16207;p85"/>
            <p:cNvSpPr/>
            <p:nvPr/>
          </p:nvSpPr>
          <p:spPr>
            <a:xfrm>
              <a:off x="4653996" y="2737326"/>
              <a:ext cx="396607" cy="51486"/>
            </a:xfrm>
            <a:custGeom>
              <a:avLst/>
              <a:gdLst/>
              <a:ahLst/>
              <a:cxnLst/>
              <a:rect l="l" t="t" r="r" b="b"/>
              <a:pathLst>
                <a:path w="15129" h="1964" extrusionOk="0">
                  <a:moveTo>
                    <a:pt x="217" y="1"/>
                  </a:moveTo>
                  <a:cubicBezTo>
                    <a:pt x="101" y="1"/>
                    <a:pt x="0" y="102"/>
                    <a:pt x="0" y="217"/>
                  </a:cubicBezTo>
                  <a:lnTo>
                    <a:pt x="0" y="708"/>
                  </a:lnTo>
                  <a:cubicBezTo>
                    <a:pt x="0" y="1401"/>
                    <a:pt x="563" y="1964"/>
                    <a:pt x="1271" y="1964"/>
                  </a:cubicBezTo>
                  <a:lnTo>
                    <a:pt x="13858" y="1964"/>
                  </a:lnTo>
                  <a:cubicBezTo>
                    <a:pt x="14551" y="1964"/>
                    <a:pt x="15114" y="1401"/>
                    <a:pt x="15114" y="708"/>
                  </a:cubicBezTo>
                  <a:lnTo>
                    <a:pt x="15114" y="217"/>
                  </a:lnTo>
                  <a:cubicBezTo>
                    <a:pt x="15129" y="102"/>
                    <a:pt x="15028" y="15"/>
                    <a:pt x="14927" y="1"/>
                  </a:cubicBezTo>
                  <a:lnTo>
                    <a:pt x="9326" y="1"/>
                  </a:lnTo>
                  <a:cubicBezTo>
                    <a:pt x="9282" y="1"/>
                    <a:pt x="9239" y="15"/>
                    <a:pt x="9196" y="44"/>
                  </a:cubicBezTo>
                  <a:lnTo>
                    <a:pt x="8950" y="217"/>
                  </a:lnTo>
                  <a:lnTo>
                    <a:pt x="6208" y="217"/>
                  </a:lnTo>
                  <a:lnTo>
                    <a:pt x="5977" y="44"/>
                  </a:lnTo>
                  <a:cubicBezTo>
                    <a:pt x="5933" y="15"/>
                    <a:pt x="5890" y="1"/>
                    <a:pt x="5847" y="1"/>
                  </a:cubicBezTo>
                  <a:close/>
                </a:path>
              </a:pathLst>
            </a:custGeom>
            <a:solidFill>
              <a:srgbClr val="A2B0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" name="Google Shape;16208;p85"/>
            <p:cNvSpPr/>
            <p:nvPr/>
          </p:nvSpPr>
          <p:spPr>
            <a:xfrm>
              <a:off x="4998749" y="2737326"/>
              <a:ext cx="51853" cy="51486"/>
            </a:xfrm>
            <a:custGeom>
              <a:avLst/>
              <a:gdLst/>
              <a:ahLst/>
              <a:cxnLst/>
              <a:rect l="l" t="t" r="r" b="b"/>
              <a:pathLst>
                <a:path w="1978" h="1964" extrusionOk="0">
                  <a:moveTo>
                    <a:pt x="1054" y="1"/>
                  </a:moveTo>
                  <a:cubicBezTo>
                    <a:pt x="1169" y="1"/>
                    <a:pt x="1270" y="102"/>
                    <a:pt x="1270" y="217"/>
                  </a:cubicBezTo>
                  <a:lnTo>
                    <a:pt x="1270" y="708"/>
                  </a:lnTo>
                  <a:cubicBezTo>
                    <a:pt x="1270" y="1401"/>
                    <a:pt x="707" y="1964"/>
                    <a:pt x="0" y="1964"/>
                  </a:cubicBezTo>
                  <a:lnTo>
                    <a:pt x="722" y="1964"/>
                  </a:lnTo>
                  <a:cubicBezTo>
                    <a:pt x="1415" y="1964"/>
                    <a:pt x="1978" y="1401"/>
                    <a:pt x="1978" y="708"/>
                  </a:cubicBezTo>
                  <a:lnTo>
                    <a:pt x="1978" y="217"/>
                  </a:lnTo>
                  <a:cubicBezTo>
                    <a:pt x="1978" y="102"/>
                    <a:pt x="1891" y="1"/>
                    <a:pt x="1776" y="1"/>
                  </a:cubicBezTo>
                  <a:close/>
                </a:path>
              </a:pathLst>
            </a:custGeom>
            <a:solidFill>
              <a:srgbClr val="8C9E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33" name="Google Shape;16209;p85"/>
          <p:cNvGrpSpPr/>
          <p:nvPr/>
        </p:nvGrpSpPr>
        <p:grpSpPr>
          <a:xfrm>
            <a:off x="1865937" y="2512081"/>
            <a:ext cx="301630" cy="374272"/>
            <a:chOff x="1854391" y="2895140"/>
            <a:chExt cx="301630" cy="374272"/>
          </a:xfrm>
        </p:grpSpPr>
        <p:sp>
          <p:nvSpPr>
            <p:cNvPr id="1334" name="Google Shape;16210;p85"/>
            <p:cNvSpPr/>
            <p:nvPr/>
          </p:nvSpPr>
          <p:spPr>
            <a:xfrm>
              <a:off x="1968689" y="2943559"/>
              <a:ext cx="72668" cy="60216"/>
            </a:xfrm>
            <a:custGeom>
              <a:avLst/>
              <a:gdLst/>
              <a:ahLst/>
              <a:cxnLst/>
              <a:rect l="l" t="t" r="r" b="b"/>
              <a:pathLst>
                <a:path w="2772" h="2297" extrusionOk="0">
                  <a:moveTo>
                    <a:pt x="924" y="1"/>
                  </a:moveTo>
                  <a:lnTo>
                    <a:pt x="924" y="463"/>
                  </a:lnTo>
                  <a:cubicBezTo>
                    <a:pt x="924" y="549"/>
                    <a:pt x="881" y="622"/>
                    <a:pt x="794" y="665"/>
                  </a:cubicBezTo>
                  <a:lnTo>
                    <a:pt x="260" y="939"/>
                  </a:lnTo>
                  <a:cubicBezTo>
                    <a:pt x="101" y="1011"/>
                    <a:pt x="0" y="1170"/>
                    <a:pt x="0" y="1343"/>
                  </a:cubicBezTo>
                  <a:lnTo>
                    <a:pt x="0" y="2296"/>
                  </a:lnTo>
                  <a:lnTo>
                    <a:pt x="2772" y="2296"/>
                  </a:lnTo>
                  <a:lnTo>
                    <a:pt x="2772" y="1343"/>
                  </a:lnTo>
                  <a:cubicBezTo>
                    <a:pt x="2772" y="1170"/>
                    <a:pt x="2671" y="1011"/>
                    <a:pt x="2512" y="939"/>
                  </a:cubicBezTo>
                  <a:lnTo>
                    <a:pt x="1978" y="665"/>
                  </a:lnTo>
                  <a:cubicBezTo>
                    <a:pt x="1891" y="622"/>
                    <a:pt x="1848" y="549"/>
                    <a:pt x="1848" y="463"/>
                  </a:cubicBezTo>
                  <a:lnTo>
                    <a:pt x="1848" y="1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" name="Google Shape;16211;p85"/>
            <p:cNvSpPr/>
            <p:nvPr/>
          </p:nvSpPr>
          <p:spPr>
            <a:xfrm>
              <a:off x="1991758" y="2943559"/>
              <a:ext cx="26530" cy="18115"/>
            </a:xfrm>
            <a:custGeom>
              <a:avLst/>
              <a:gdLst/>
              <a:ahLst/>
              <a:cxnLst/>
              <a:rect l="l" t="t" r="r" b="b"/>
              <a:pathLst>
                <a:path w="1012" h="691" extrusionOk="0">
                  <a:moveTo>
                    <a:pt x="44" y="1"/>
                  </a:moveTo>
                  <a:lnTo>
                    <a:pt x="44" y="463"/>
                  </a:lnTo>
                  <a:cubicBezTo>
                    <a:pt x="44" y="506"/>
                    <a:pt x="30" y="549"/>
                    <a:pt x="1" y="593"/>
                  </a:cubicBezTo>
                  <a:cubicBezTo>
                    <a:pt x="167" y="658"/>
                    <a:pt x="340" y="690"/>
                    <a:pt x="512" y="690"/>
                  </a:cubicBezTo>
                  <a:cubicBezTo>
                    <a:pt x="683" y="690"/>
                    <a:pt x="853" y="658"/>
                    <a:pt x="1011" y="593"/>
                  </a:cubicBezTo>
                  <a:cubicBezTo>
                    <a:pt x="983" y="549"/>
                    <a:pt x="968" y="506"/>
                    <a:pt x="968" y="463"/>
                  </a:cubicBezTo>
                  <a:lnTo>
                    <a:pt x="968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" name="Google Shape;16212;p85"/>
            <p:cNvSpPr/>
            <p:nvPr/>
          </p:nvSpPr>
          <p:spPr>
            <a:xfrm>
              <a:off x="1969056" y="2962486"/>
              <a:ext cx="72301" cy="41289"/>
            </a:xfrm>
            <a:custGeom>
              <a:avLst/>
              <a:gdLst/>
              <a:ahLst/>
              <a:cxnLst/>
              <a:rect l="l" t="t" r="r" b="b"/>
              <a:pathLst>
                <a:path w="2758" h="1575" extrusionOk="0">
                  <a:moveTo>
                    <a:pt x="665" y="1"/>
                  </a:moveTo>
                  <a:lnTo>
                    <a:pt x="246" y="217"/>
                  </a:lnTo>
                  <a:cubicBezTo>
                    <a:pt x="102" y="289"/>
                    <a:pt x="1" y="448"/>
                    <a:pt x="1" y="621"/>
                  </a:cubicBezTo>
                  <a:lnTo>
                    <a:pt x="1" y="1574"/>
                  </a:lnTo>
                  <a:lnTo>
                    <a:pt x="2758" y="1574"/>
                  </a:lnTo>
                  <a:lnTo>
                    <a:pt x="2758" y="621"/>
                  </a:lnTo>
                  <a:cubicBezTo>
                    <a:pt x="2758" y="448"/>
                    <a:pt x="2657" y="289"/>
                    <a:pt x="2498" y="217"/>
                  </a:cubicBezTo>
                  <a:lnTo>
                    <a:pt x="2079" y="1"/>
                  </a:lnTo>
                  <a:cubicBezTo>
                    <a:pt x="1899" y="232"/>
                    <a:pt x="1636" y="347"/>
                    <a:pt x="1372" y="347"/>
                  </a:cubicBezTo>
                  <a:cubicBezTo>
                    <a:pt x="1109" y="347"/>
                    <a:pt x="845" y="232"/>
                    <a:pt x="665" y="1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" name="Google Shape;16213;p85"/>
            <p:cNvSpPr/>
            <p:nvPr/>
          </p:nvSpPr>
          <p:spPr>
            <a:xfrm>
              <a:off x="1969056" y="2973470"/>
              <a:ext cx="18193" cy="30672"/>
            </a:xfrm>
            <a:custGeom>
              <a:avLst/>
              <a:gdLst/>
              <a:ahLst/>
              <a:cxnLst/>
              <a:rect l="l" t="t" r="r" b="b"/>
              <a:pathLst>
                <a:path w="694" h="1170" extrusionOk="0">
                  <a:moveTo>
                    <a:pt x="59" y="0"/>
                  </a:moveTo>
                  <a:cubicBezTo>
                    <a:pt x="15" y="58"/>
                    <a:pt x="1" y="130"/>
                    <a:pt x="1" y="217"/>
                  </a:cubicBezTo>
                  <a:lnTo>
                    <a:pt x="1" y="1170"/>
                  </a:lnTo>
                  <a:lnTo>
                    <a:pt x="694" y="1170"/>
                  </a:lnTo>
                  <a:lnTo>
                    <a:pt x="679" y="693"/>
                  </a:lnTo>
                  <a:cubicBezTo>
                    <a:pt x="679" y="549"/>
                    <a:pt x="621" y="419"/>
                    <a:pt x="506" y="332"/>
                  </a:cubicBezTo>
                  <a:lnTo>
                    <a:pt x="59" y="0"/>
                  </a:ln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" name="Google Shape;16214;p85"/>
            <p:cNvSpPr/>
            <p:nvPr/>
          </p:nvSpPr>
          <p:spPr>
            <a:xfrm>
              <a:off x="2023190" y="2973470"/>
              <a:ext cx="18167" cy="30672"/>
            </a:xfrm>
            <a:custGeom>
              <a:avLst/>
              <a:gdLst/>
              <a:ahLst/>
              <a:cxnLst/>
              <a:rect l="l" t="t" r="r" b="b"/>
              <a:pathLst>
                <a:path w="693" h="1170" extrusionOk="0">
                  <a:moveTo>
                    <a:pt x="635" y="0"/>
                  </a:moveTo>
                  <a:lnTo>
                    <a:pt x="188" y="332"/>
                  </a:lnTo>
                  <a:cubicBezTo>
                    <a:pt x="72" y="419"/>
                    <a:pt x="0" y="549"/>
                    <a:pt x="0" y="693"/>
                  </a:cubicBezTo>
                  <a:lnTo>
                    <a:pt x="0" y="1170"/>
                  </a:lnTo>
                  <a:lnTo>
                    <a:pt x="693" y="1170"/>
                  </a:lnTo>
                  <a:lnTo>
                    <a:pt x="693" y="217"/>
                  </a:lnTo>
                  <a:cubicBezTo>
                    <a:pt x="693" y="130"/>
                    <a:pt x="664" y="58"/>
                    <a:pt x="635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" name="Google Shape;16215;p85"/>
            <p:cNvSpPr/>
            <p:nvPr/>
          </p:nvSpPr>
          <p:spPr>
            <a:xfrm>
              <a:off x="1980800" y="2895140"/>
              <a:ext cx="48472" cy="54501"/>
            </a:xfrm>
            <a:custGeom>
              <a:avLst/>
              <a:gdLst/>
              <a:ahLst/>
              <a:cxnLst/>
              <a:rect l="l" t="t" r="r" b="b"/>
              <a:pathLst>
                <a:path w="1849" h="2079" extrusionOk="0">
                  <a:moveTo>
                    <a:pt x="693" y="0"/>
                  </a:moveTo>
                  <a:cubicBezTo>
                    <a:pt x="318" y="0"/>
                    <a:pt x="0" y="318"/>
                    <a:pt x="0" y="693"/>
                  </a:cubicBezTo>
                  <a:lnTo>
                    <a:pt x="0" y="1155"/>
                  </a:lnTo>
                  <a:cubicBezTo>
                    <a:pt x="0" y="1660"/>
                    <a:pt x="419" y="2079"/>
                    <a:pt x="924" y="2079"/>
                  </a:cubicBezTo>
                  <a:cubicBezTo>
                    <a:pt x="1429" y="2079"/>
                    <a:pt x="1848" y="1660"/>
                    <a:pt x="1848" y="1155"/>
                  </a:cubicBezTo>
                  <a:lnTo>
                    <a:pt x="1848" y="693"/>
                  </a:lnTo>
                  <a:cubicBezTo>
                    <a:pt x="1848" y="318"/>
                    <a:pt x="1530" y="0"/>
                    <a:pt x="1155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" name="Google Shape;16216;p85"/>
            <p:cNvSpPr/>
            <p:nvPr/>
          </p:nvSpPr>
          <p:spPr>
            <a:xfrm>
              <a:off x="1980879" y="2895507"/>
              <a:ext cx="33241" cy="54029"/>
            </a:xfrm>
            <a:custGeom>
              <a:avLst/>
              <a:gdLst/>
              <a:ahLst/>
              <a:cxnLst/>
              <a:rect l="l" t="t" r="r" b="b"/>
              <a:pathLst>
                <a:path w="1268" h="2061" extrusionOk="0">
                  <a:moveTo>
                    <a:pt x="690" y="1"/>
                  </a:moveTo>
                  <a:cubicBezTo>
                    <a:pt x="315" y="1"/>
                    <a:pt x="12" y="304"/>
                    <a:pt x="12" y="679"/>
                  </a:cubicBezTo>
                  <a:lnTo>
                    <a:pt x="12" y="1141"/>
                  </a:lnTo>
                  <a:cubicBezTo>
                    <a:pt x="0" y="1667"/>
                    <a:pt x="434" y="2061"/>
                    <a:pt x="921" y="2061"/>
                  </a:cubicBezTo>
                  <a:cubicBezTo>
                    <a:pt x="1035" y="2061"/>
                    <a:pt x="1152" y="2039"/>
                    <a:pt x="1268" y="1993"/>
                  </a:cubicBezTo>
                  <a:cubicBezTo>
                    <a:pt x="921" y="1848"/>
                    <a:pt x="690" y="1516"/>
                    <a:pt x="690" y="1141"/>
                  </a:cubicBezTo>
                  <a:lnTo>
                    <a:pt x="690" y="679"/>
                  </a:lnTo>
                  <a:cubicBezTo>
                    <a:pt x="690" y="347"/>
                    <a:pt x="936" y="58"/>
                    <a:pt x="1268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" name="Google Shape;16217;p85"/>
            <p:cNvSpPr/>
            <p:nvPr/>
          </p:nvSpPr>
          <p:spPr>
            <a:xfrm>
              <a:off x="1981167" y="2895507"/>
              <a:ext cx="48105" cy="23908"/>
            </a:xfrm>
            <a:custGeom>
              <a:avLst/>
              <a:gdLst/>
              <a:ahLst/>
              <a:cxnLst/>
              <a:rect l="l" t="t" r="r" b="b"/>
              <a:pathLst>
                <a:path w="1835" h="912" extrusionOk="0">
                  <a:moveTo>
                    <a:pt x="679" y="1"/>
                  </a:moveTo>
                  <a:cubicBezTo>
                    <a:pt x="304" y="1"/>
                    <a:pt x="1" y="304"/>
                    <a:pt x="1" y="679"/>
                  </a:cubicBezTo>
                  <a:cubicBezTo>
                    <a:pt x="544" y="838"/>
                    <a:pt x="1111" y="912"/>
                    <a:pt x="1680" y="912"/>
                  </a:cubicBezTo>
                  <a:cubicBezTo>
                    <a:pt x="1731" y="912"/>
                    <a:pt x="1783" y="911"/>
                    <a:pt x="1834" y="910"/>
                  </a:cubicBezTo>
                  <a:lnTo>
                    <a:pt x="1834" y="679"/>
                  </a:lnTo>
                  <a:cubicBezTo>
                    <a:pt x="1834" y="304"/>
                    <a:pt x="1516" y="1"/>
                    <a:pt x="1141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" name="Google Shape;16218;p85"/>
            <p:cNvSpPr/>
            <p:nvPr/>
          </p:nvSpPr>
          <p:spPr>
            <a:xfrm>
              <a:off x="1981167" y="2895507"/>
              <a:ext cx="32952" cy="21968"/>
            </a:xfrm>
            <a:custGeom>
              <a:avLst/>
              <a:gdLst/>
              <a:ahLst/>
              <a:cxnLst/>
              <a:rect l="l" t="t" r="r" b="b"/>
              <a:pathLst>
                <a:path w="1257" h="838" extrusionOk="0">
                  <a:moveTo>
                    <a:pt x="679" y="1"/>
                  </a:moveTo>
                  <a:cubicBezTo>
                    <a:pt x="304" y="1"/>
                    <a:pt x="1" y="304"/>
                    <a:pt x="1" y="679"/>
                  </a:cubicBezTo>
                  <a:cubicBezTo>
                    <a:pt x="217" y="751"/>
                    <a:pt x="448" y="795"/>
                    <a:pt x="679" y="838"/>
                  </a:cubicBezTo>
                  <a:lnTo>
                    <a:pt x="679" y="679"/>
                  </a:lnTo>
                  <a:cubicBezTo>
                    <a:pt x="679" y="347"/>
                    <a:pt x="925" y="58"/>
                    <a:pt x="1257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" name="Google Shape;16219;p85"/>
            <p:cNvSpPr/>
            <p:nvPr/>
          </p:nvSpPr>
          <p:spPr>
            <a:xfrm>
              <a:off x="1963000" y="3015860"/>
              <a:ext cx="84412" cy="144576"/>
            </a:xfrm>
            <a:custGeom>
              <a:avLst/>
              <a:gdLst/>
              <a:ahLst/>
              <a:cxnLst/>
              <a:rect l="l" t="t" r="r" b="b"/>
              <a:pathLst>
                <a:path w="3220" h="5515" extrusionOk="0">
                  <a:moveTo>
                    <a:pt x="1" y="0"/>
                  </a:moveTo>
                  <a:lnTo>
                    <a:pt x="1" y="5514"/>
                  </a:lnTo>
                  <a:lnTo>
                    <a:pt x="3220" y="5514"/>
                  </a:lnTo>
                  <a:lnTo>
                    <a:pt x="3220" y="0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" name="Google Shape;16220;p85"/>
            <p:cNvSpPr/>
            <p:nvPr/>
          </p:nvSpPr>
          <p:spPr>
            <a:xfrm>
              <a:off x="1963000" y="3100246"/>
              <a:ext cx="84412" cy="60190"/>
            </a:xfrm>
            <a:custGeom>
              <a:avLst/>
              <a:gdLst/>
              <a:ahLst/>
              <a:cxnLst/>
              <a:rect l="l" t="t" r="r" b="b"/>
              <a:pathLst>
                <a:path w="3220" h="2296" extrusionOk="0">
                  <a:moveTo>
                    <a:pt x="1" y="0"/>
                  </a:moveTo>
                  <a:lnTo>
                    <a:pt x="1" y="2295"/>
                  </a:lnTo>
                  <a:lnTo>
                    <a:pt x="3220" y="2295"/>
                  </a:lnTo>
                  <a:lnTo>
                    <a:pt x="3220" y="0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" name="Google Shape;16221;p85"/>
            <p:cNvSpPr/>
            <p:nvPr/>
          </p:nvSpPr>
          <p:spPr>
            <a:xfrm>
              <a:off x="2034908" y="3082079"/>
              <a:ext cx="48472" cy="72668"/>
            </a:xfrm>
            <a:custGeom>
              <a:avLst/>
              <a:gdLst/>
              <a:ahLst/>
              <a:cxnLst/>
              <a:rect l="l" t="t" r="r" b="b"/>
              <a:pathLst>
                <a:path w="1849" h="2772" extrusionOk="0">
                  <a:moveTo>
                    <a:pt x="693" y="0"/>
                  </a:moveTo>
                  <a:cubicBezTo>
                    <a:pt x="318" y="0"/>
                    <a:pt x="1" y="318"/>
                    <a:pt x="15" y="693"/>
                  </a:cubicBezTo>
                  <a:lnTo>
                    <a:pt x="15" y="1458"/>
                  </a:lnTo>
                  <a:cubicBezTo>
                    <a:pt x="29" y="1675"/>
                    <a:pt x="102" y="1906"/>
                    <a:pt x="246" y="2079"/>
                  </a:cubicBezTo>
                  <a:cubicBezTo>
                    <a:pt x="390" y="2252"/>
                    <a:pt x="477" y="2469"/>
                    <a:pt x="477" y="2700"/>
                  </a:cubicBezTo>
                  <a:lnTo>
                    <a:pt x="477" y="2772"/>
                  </a:lnTo>
                  <a:lnTo>
                    <a:pt x="1401" y="2772"/>
                  </a:lnTo>
                  <a:lnTo>
                    <a:pt x="1401" y="2628"/>
                  </a:lnTo>
                  <a:cubicBezTo>
                    <a:pt x="1401" y="2440"/>
                    <a:pt x="1459" y="2252"/>
                    <a:pt x="1574" y="2122"/>
                  </a:cubicBezTo>
                  <a:lnTo>
                    <a:pt x="1661" y="2021"/>
                  </a:lnTo>
                  <a:cubicBezTo>
                    <a:pt x="1776" y="1862"/>
                    <a:pt x="1834" y="1689"/>
                    <a:pt x="1848" y="1516"/>
                  </a:cubicBezTo>
                  <a:lnTo>
                    <a:pt x="1848" y="693"/>
                  </a:lnTo>
                  <a:cubicBezTo>
                    <a:pt x="1848" y="303"/>
                    <a:pt x="1531" y="0"/>
                    <a:pt x="1155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" name="Google Shape;16222;p85"/>
            <p:cNvSpPr/>
            <p:nvPr/>
          </p:nvSpPr>
          <p:spPr>
            <a:xfrm>
              <a:off x="2035275" y="3082446"/>
              <a:ext cx="26897" cy="72301"/>
            </a:xfrm>
            <a:custGeom>
              <a:avLst/>
              <a:gdLst/>
              <a:ahLst/>
              <a:cxnLst/>
              <a:rect l="l" t="t" r="r" b="b"/>
              <a:pathLst>
                <a:path w="1026" h="2758" extrusionOk="0">
                  <a:moveTo>
                    <a:pt x="694" y="1"/>
                  </a:moveTo>
                  <a:cubicBezTo>
                    <a:pt x="304" y="1"/>
                    <a:pt x="1" y="304"/>
                    <a:pt x="1" y="694"/>
                  </a:cubicBezTo>
                  <a:lnTo>
                    <a:pt x="1" y="1444"/>
                  </a:lnTo>
                  <a:cubicBezTo>
                    <a:pt x="15" y="1675"/>
                    <a:pt x="88" y="1892"/>
                    <a:pt x="232" y="2065"/>
                  </a:cubicBezTo>
                  <a:cubicBezTo>
                    <a:pt x="376" y="2238"/>
                    <a:pt x="463" y="2455"/>
                    <a:pt x="463" y="2686"/>
                  </a:cubicBezTo>
                  <a:lnTo>
                    <a:pt x="463" y="2758"/>
                  </a:lnTo>
                  <a:lnTo>
                    <a:pt x="925" y="2758"/>
                  </a:lnTo>
                  <a:lnTo>
                    <a:pt x="925" y="2686"/>
                  </a:lnTo>
                  <a:cubicBezTo>
                    <a:pt x="925" y="2469"/>
                    <a:pt x="882" y="2267"/>
                    <a:pt x="809" y="2065"/>
                  </a:cubicBezTo>
                  <a:cubicBezTo>
                    <a:pt x="723" y="1863"/>
                    <a:pt x="694" y="1661"/>
                    <a:pt x="694" y="1444"/>
                  </a:cubicBezTo>
                  <a:lnTo>
                    <a:pt x="694" y="694"/>
                  </a:lnTo>
                  <a:cubicBezTo>
                    <a:pt x="694" y="304"/>
                    <a:pt x="838" y="1"/>
                    <a:pt x="1026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" name="Google Shape;16223;p85"/>
            <p:cNvSpPr/>
            <p:nvPr/>
          </p:nvSpPr>
          <p:spPr>
            <a:xfrm>
              <a:off x="2035275" y="3082446"/>
              <a:ext cx="48105" cy="54134"/>
            </a:xfrm>
            <a:custGeom>
              <a:avLst/>
              <a:gdLst/>
              <a:ahLst/>
              <a:cxnLst/>
              <a:rect l="l" t="t" r="r" b="b"/>
              <a:pathLst>
                <a:path w="1835" h="2065" extrusionOk="0">
                  <a:moveTo>
                    <a:pt x="694" y="1"/>
                  </a:moveTo>
                  <a:cubicBezTo>
                    <a:pt x="304" y="1"/>
                    <a:pt x="1" y="304"/>
                    <a:pt x="1" y="679"/>
                  </a:cubicBezTo>
                  <a:lnTo>
                    <a:pt x="1" y="1141"/>
                  </a:lnTo>
                  <a:cubicBezTo>
                    <a:pt x="1" y="1646"/>
                    <a:pt x="405" y="2065"/>
                    <a:pt x="925" y="2065"/>
                  </a:cubicBezTo>
                  <a:cubicBezTo>
                    <a:pt x="1430" y="2065"/>
                    <a:pt x="1834" y="1646"/>
                    <a:pt x="1834" y="1141"/>
                  </a:cubicBezTo>
                  <a:lnTo>
                    <a:pt x="1834" y="679"/>
                  </a:lnTo>
                  <a:cubicBezTo>
                    <a:pt x="1834" y="304"/>
                    <a:pt x="1531" y="1"/>
                    <a:pt x="1141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" name="Google Shape;16224;p85"/>
            <p:cNvSpPr/>
            <p:nvPr/>
          </p:nvSpPr>
          <p:spPr>
            <a:xfrm>
              <a:off x="2035275" y="3082079"/>
              <a:ext cx="26897" cy="54134"/>
            </a:xfrm>
            <a:custGeom>
              <a:avLst/>
              <a:gdLst/>
              <a:ahLst/>
              <a:cxnLst/>
              <a:rect l="l" t="t" r="r" b="b"/>
              <a:pathLst>
                <a:path w="1026" h="2065" extrusionOk="0">
                  <a:moveTo>
                    <a:pt x="694" y="0"/>
                  </a:moveTo>
                  <a:cubicBezTo>
                    <a:pt x="304" y="0"/>
                    <a:pt x="1" y="318"/>
                    <a:pt x="1" y="693"/>
                  </a:cubicBezTo>
                  <a:lnTo>
                    <a:pt x="1" y="1155"/>
                  </a:lnTo>
                  <a:cubicBezTo>
                    <a:pt x="1" y="1617"/>
                    <a:pt x="347" y="2007"/>
                    <a:pt x="795" y="2065"/>
                  </a:cubicBezTo>
                  <a:cubicBezTo>
                    <a:pt x="723" y="1862"/>
                    <a:pt x="694" y="1660"/>
                    <a:pt x="694" y="1458"/>
                  </a:cubicBezTo>
                  <a:lnTo>
                    <a:pt x="694" y="693"/>
                  </a:lnTo>
                  <a:cubicBezTo>
                    <a:pt x="694" y="318"/>
                    <a:pt x="838" y="0"/>
                    <a:pt x="1026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" name="Google Shape;16225;p85"/>
            <p:cNvSpPr/>
            <p:nvPr/>
          </p:nvSpPr>
          <p:spPr>
            <a:xfrm>
              <a:off x="2017134" y="3148665"/>
              <a:ext cx="84412" cy="96524"/>
            </a:xfrm>
            <a:custGeom>
              <a:avLst/>
              <a:gdLst/>
              <a:ahLst/>
              <a:cxnLst/>
              <a:rect l="l" t="t" r="r" b="b"/>
              <a:pathLst>
                <a:path w="3220" h="3682" extrusionOk="0">
                  <a:moveTo>
                    <a:pt x="1371" y="1"/>
                  </a:moveTo>
                  <a:cubicBezTo>
                    <a:pt x="1227" y="1"/>
                    <a:pt x="1083" y="30"/>
                    <a:pt x="938" y="88"/>
                  </a:cubicBezTo>
                  <a:lnTo>
                    <a:pt x="433" y="290"/>
                  </a:lnTo>
                  <a:cubicBezTo>
                    <a:pt x="173" y="391"/>
                    <a:pt x="0" y="636"/>
                    <a:pt x="0" y="925"/>
                  </a:cubicBezTo>
                  <a:lnTo>
                    <a:pt x="0" y="3451"/>
                  </a:lnTo>
                  <a:cubicBezTo>
                    <a:pt x="0" y="3581"/>
                    <a:pt x="101" y="3682"/>
                    <a:pt x="231" y="3682"/>
                  </a:cubicBezTo>
                  <a:lnTo>
                    <a:pt x="2988" y="3682"/>
                  </a:lnTo>
                  <a:cubicBezTo>
                    <a:pt x="3118" y="3682"/>
                    <a:pt x="3219" y="3581"/>
                    <a:pt x="3219" y="3451"/>
                  </a:cubicBezTo>
                  <a:lnTo>
                    <a:pt x="3219" y="925"/>
                  </a:lnTo>
                  <a:cubicBezTo>
                    <a:pt x="3219" y="636"/>
                    <a:pt x="3046" y="391"/>
                    <a:pt x="2786" y="275"/>
                  </a:cubicBezTo>
                  <a:lnTo>
                    <a:pt x="2281" y="88"/>
                  </a:lnTo>
                  <a:cubicBezTo>
                    <a:pt x="2137" y="30"/>
                    <a:pt x="1992" y="1"/>
                    <a:pt x="1848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" name="Google Shape;16226;p85"/>
            <p:cNvSpPr/>
            <p:nvPr/>
          </p:nvSpPr>
          <p:spPr>
            <a:xfrm>
              <a:off x="2017134" y="3162297"/>
              <a:ext cx="18167" cy="82892"/>
            </a:xfrm>
            <a:custGeom>
              <a:avLst/>
              <a:gdLst/>
              <a:ahLst/>
              <a:cxnLst/>
              <a:rect l="l" t="t" r="r" b="b"/>
              <a:pathLst>
                <a:path w="693" h="3162" extrusionOk="0">
                  <a:moveTo>
                    <a:pt x="144" y="1"/>
                  </a:moveTo>
                  <a:cubicBezTo>
                    <a:pt x="43" y="116"/>
                    <a:pt x="0" y="260"/>
                    <a:pt x="0" y="419"/>
                  </a:cubicBezTo>
                  <a:lnTo>
                    <a:pt x="0" y="2945"/>
                  </a:lnTo>
                  <a:cubicBezTo>
                    <a:pt x="0" y="3061"/>
                    <a:pt x="101" y="3162"/>
                    <a:pt x="231" y="3162"/>
                  </a:cubicBezTo>
                  <a:lnTo>
                    <a:pt x="693" y="3147"/>
                  </a:lnTo>
                  <a:lnTo>
                    <a:pt x="693" y="650"/>
                  </a:lnTo>
                  <a:cubicBezTo>
                    <a:pt x="693" y="506"/>
                    <a:pt x="621" y="361"/>
                    <a:pt x="505" y="289"/>
                  </a:cubicBezTo>
                  <a:lnTo>
                    <a:pt x="144" y="1"/>
                  </a:ln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" name="Google Shape;16227;p85"/>
            <p:cNvSpPr/>
            <p:nvPr/>
          </p:nvSpPr>
          <p:spPr>
            <a:xfrm>
              <a:off x="2083353" y="3162297"/>
              <a:ext cx="18193" cy="82892"/>
            </a:xfrm>
            <a:custGeom>
              <a:avLst/>
              <a:gdLst/>
              <a:ahLst/>
              <a:cxnLst/>
              <a:rect l="l" t="t" r="r" b="b"/>
              <a:pathLst>
                <a:path w="694" h="3162" extrusionOk="0">
                  <a:moveTo>
                    <a:pt x="549" y="1"/>
                  </a:moveTo>
                  <a:lnTo>
                    <a:pt x="188" y="289"/>
                  </a:lnTo>
                  <a:cubicBezTo>
                    <a:pt x="72" y="361"/>
                    <a:pt x="0" y="506"/>
                    <a:pt x="0" y="650"/>
                  </a:cubicBezTo>
                  <a:lnTo>
                    <a:pt x="0" y="3147"/>
                  </a:lnTo>
                  <a:lnTo>
                    <a:pt x="462" y="3162"/>
                  </a:lnTo>
                  <a:cubicBezTo>
                    <a:pt x="592" y="3162"/>
                    <a:pt x="693" y="3061"/>
                    <a:pt x="693" y="2945"/>
                  </a:cubicBezTo>
                  <a:lnTo>
                    <a:pt x="693" y="419"/>
                  </a:lnTo>
                  <a:cubicBezTo>
                    <a:pt x="693" y="260"/>
                    <a:pt x="650" y="116"/>
                    <a:pt x="549" y="1"/>
                  </a:cubicBez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" name="Google Shape;16228;p85"/>
            <p:cNvSpPr/>
            <p:nvPr/>
          </p:nvSpPr>
          <p:spPr>
            <a:xfrm>
              <a:off x="1926666" y="3082079"/>
              <a:ext cx="47711" cy="72668"/>
            </a:xfrm>
            <a:custGeom>
              <a:avLst/>
              <a:gdLst/>
              <a:ahLst/>
              <a:cxnLst/>
              <a:rect l="l" t="t" r="r" b="b"/>
              <a:pathLst>
                <a:path w="1820" h="2772" extrusionOk="0">
                  <a:moveTo>
                    <a:pt x="679" y="0"/>
                  </a:moveTo>
                  <a:cubicBezTo>
                    <a:pt x="290" y="0"/>
                    <a:pt x="1" y="318"/>
                    <a:pt x="1" y="693"/>
                  </a:cubicBezTo>
                  <a:lnTo>
                    <a:pt x="1" y="1458"/>
                  </a:lnTo>
                  <a:cubicBezTo>
                    <a:pt x="15" y="1675"/>
                    <a:pt x="88" y="1891"/>
                    <a:pt x="232" y="2079"/>
                  </a:cubicBezTo>
                  <a:cubicBezTo>
                    <a:pt x="376" y="2252"/>
                    <a:pt x="448" y="2469"/>
                    <a:pt x="448" y="2700"/>
                  </a:cubicBezTo>
                  <a:lnTo>
                    <a:pt x="448" y="2772"/>
                  </a:lnTo>
                  <a:lnTo>
                    <a:pt x="1372" y="2772"/>
                  </a:lnTo>
                  <a:lnTo>
                    <a:pt x="1372" y="2628"/>
                  </a:lnTo>
                  <a:cubicBezTo>
                    <a:pt x="1372" y="2440"/>
                    <a:pt x="1430" y="2252"/>
                    <a:pt x="1560" y="2122"/>
                  </a:cubicBezTo>
                  <a:lnTo>
                    <a:pt x="1647" y="2021"/>
                  </a:lnTo>
                  <a:cubicBezTo>
                    <a:pt x="1748" y="1862"/>
                    <a:pt x="1820" y="1689"/>
                    <a:pt x="1820" y="1516"/>
                  </a:cubicBezTo>
                  <a:lnTo>
                    <a:pt x="1820" y="693"/>
                  </a:lnTo>
                  <a:cubicBezTo>
                    <a:pt x="1820" y="303"/>
                    <a:pt x="1517" y="0"/>
                    <a:pt x="1127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" name="Google Shape;16229;p85"/>
            <p:cNvSpPr/>
            <p:nvPr/>
          </p:nvSpPr>
          <p:spPr>
            <a:xfrm>
              <a:off x="1926666" y="3082446"/>
              <a:ext cx="27290" cy="72301"/>
            </a:xfrm>
            <a:custGeom>
              <a:avLst/>
              <a:gdLst/>
              <a:ahLst/>
              <a:cxnLst/>
              <a:rect l="l" t="t" r="r" b="b"/>
              <a:pathLst>
                <a:path w="1041" h="2758" extrusionOk="0">
                  <a:moveTo>
                    <a:pt x="694" y="1"/>
                  </a:moveTo>
                  <a:cubicBezTo>
                    <a:pt x="319" y="1"/>
                    <a:pt x="1" y="304"/>
                    <a:pt x="1" y="694"/>
                  </a:cubicBezTo>
                  <a:lnTo>
                    <a:pt x="1" y="1444"/>
                  </a:lnTo>
                  <a:cubicBezTo>
                    <a:pt x="15" y="1675"/>
                    <a:pt x="88" y="1892"/>
                    <a:pt x="232" y="2065"/>
                  </a:cubicBezTo>
                  <a:cubicBezTo>
                    <a:pt x="376" y="2238"/>
                    <a:pt x="448" y="2455"/>
                    <a:pt x="448" y="2686"/>
                  </a:cubicBezTo>
                  <a:lnTo>
                    <a:pt x="448" y="2758"/>
                  </a:lnTo>
                  <a:lnTo>
                    <a:pt x="910" y="2758"/>
                  </a:lnTo>
                  <a:lnTo>
                    <a:pt x="910" y="2686"/>
                  </a:lnTo>
                  <a:cubicBezTo>
                    <a:pt x="925" y="2469"/>
                    <a:pt x="882" y="2267"/>
                    <a:pt x="809" y="2065"/>
                  </a:cubicBezTo>
                  <a:cubicBezTo>
                    <a:pt x="737" y="1863"/>
                    <a:pt x="694" y="1661"/>
                    <a:pt x="694" y="1444"/>
                  </a:cubicBezTo>
                  <a:lnTo>
                    <a:pt x="694" y="694"/>
                  </a:lnTo>
                  <a:cubicBezTo>
                    <a:pt x="694" y="304"/>
                    <a:pt x="853" y="1"/>
                    <a:pt x="1040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" name="Google Shape;16230;p85"/>
            <p:cNvSpPr/>
            <p:nvPr/>
          </p:nvSpPr>
          <p:spPr>
            <a:xfrm>
              <a:off x="1926666" y="3082446"/>
              <a:ext cx="48472" cy="54134"/>
            </a:xfrm>
            <a:custGeom>
              <a:avLst/>
              <a:gdLst/>
              <a:ahLst/>
              <a:cxnLst/>
              <a:rect l="l" t="t" r="r" b="b"/>
              <a:pathLst>
                <a:path w="1849" h="2065" extrusionOk="0">
                  <a:moveTo>
                    <a:pt x="694" y="1"/>
                  </a:moveTo>
                  <a:cubicBezTo>
                    <a:pt x="319" y="1"/>
                    <a:pt x="1" y="304"/>
                    <a:pt x="1" y="679"/>
                  </a:cubicBezTo>
                  <a:lnTo>
                    <a:pt x="1" y="1141"/>
                  </a:lnTo>
                  <a:cubicBezTo>
                    <a:pt x="1" y="1646"/>
                    <a:pt x="420" y="2065"/>
                    <a:pt x="925" y="2065"/>
                  </a:cubicBezTo>
                  <a:cubicBezTo>
                    <a:pt x="1430" y="2065"/>
                    <a:pt x="1849" y="1646"/>
                    <a:pt x="1849" y="1141"/>
                  </a:cubicBezTo>
                  <a:lnTo>
                    <a:pt x="1849" y="679"/>
                  </a:lnTo>
                  <a:cubicBezTo>
                    <a:pt x="1849" y="304"/>
                    <a:pt x="1531" y="1"/>
                    <a:pt x="1156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" name="Google Shape;16231;p85"/>
            <p:cNvSpPr/>
            <p:nvPr/>
          </p:nvSpPr>
          <p:spPr>
            <a:xfrm>
              <a:off x="1926666" y="3082079"/>
              <a:ext cx="27290" cy="54134"/>
            </a:xfrm>
            <a:custGeom>
              <a:avLst/>
              <a:gdLst/>
              <a:ahLst/>
              <a:cxnLst/>
              <a:rect l="l" t="t" r="r" b="b"/>
              <a:pathLst>
                <a:path w="1041" h="2065" extrusionOk="0">
                  <a:moveTo>
                    <a:pt x="694" y="0"/>
                  </a:moveTo>
                  <a:cubicBezTo>
                    <a:pt x="319" y="0"/>
                    <a:pt x="1" y="318"/>
                    <a:pt x="1" y="693"/>
                  </a:cubicBezTo>
                  <a:lnTo>
                    <a:pt x="1" y="1155"/>
                  </a:lnTo>
                  <a:cubicBezTo>
                    <a:pt x="1" y="1617"/>
                    <a:pt x="347" y="2007"/>
                    <a:pt x="809" y="2065"/>
                  </a:cubicBezTo>
                  <a:cubicBezTo>
                    <a:pt x="737" y="1862"/>
                    <a:pt x="694" y="1660"/>
                    <a:pt x="694" y="1458"/>
                  </a:cubicBezTo>
                  <a:lnTo>
                    <a:pt x="694" y="693"/>
                  </a:lnTo>
                  <a:cubicBezTo>
                    <a:pt x="694" y="318"/>
                    <a:pt x="853" y="0"/>
                    <a:pt x="1040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" name="Google Shape;16232;p85"/>
            <p:cNvSpPr/>
            <p:nvPr/>
          </p:nvSpPr>
          <p:spPr>
            <a:xfrm>
              <a:off x="1908525" y="3148665"/>
              <a:ext cx="84412" cy="96524"/>
            </a:xfrm>
            <a:custGeom>
              <a:avLst/>
              <a:gdLst/>
              <a:ahLst/>
              <a:cxnLst/>
              <a:rect l="l" t="t" r="r" b="b"/>
              <a:pathLst>
                <a:path w="3220" h="3682" extrusionOk="0">
                  <a:moveTo>
                    <a:pt x="1371" y="1"/>
                  </a:moveTo>
                  <a:cubicBezTo>
                    <a:pt x="1227" y="1"/>
                    <a:pt x="1083" y="30"/>
                    <a:pt x="953" y="88"/>
                  </a:cubicBezTo>
                  <a:lnTo>
                    <a:pt x="433" y="290"/>
                  </a:lnTo>
                  <a:cubicBezTo>
                    <a:pt x="173" y="391"/>
                    <a:pt x="0" y="636"/>
                    <a:pt x="0" y="925"/>
                  </a:cubicBezTo>
                  <a:lnTo>
                    <a:pt x="0" y="3451"/>
                  </a:lnTo>
                  <a:cubicBezTo>
                    <a:pt x="0" y="3581"/>
                    <a:pt x="101" y="3682"/>
                    <a:pt x="231" y="3682"/>
                  </a:cubicBezTo>
                  <a:lnTo>
                    <a:pt x="2988" y="3682"/>
                  </a:lnTo>
                  <a:cubicBezTo>
                    <a:pt x="3118" y="3682"/>
                    <a:pt x="3219" y="3581"/>
                    <a:pt x="3219" y="3451"/>
                  </a:cubicBezTo>
                  <a:lnTo>
                    <a:pt x="3219" y="925"/>
                  </a:lnTo>
                  <a:cubicBezTo>
                    <a:pt x="3219" y="636"/>
                    <a:pt x="3046" y="391"/>
                    <a:pt x="2786" y="275"/>
                  </a:cubicBezTo>
                  <a:lnTo>
                    <a:pt x="2281" y="88"/>
                  </a:lnTo>
                  <a:cubicBezTo>
                    <a:pt x="2137" y="30"/>
                    <a:pt x="1992" y="1"/>
                    <a:pt x="1848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" name="Google Shape;16233;p85"/>
            <p:cNvSpPr/>
            <p:nvPr/>
          </p:nvSpPr>
          <p:spPr>
            <a:xfrm>
              <a:off x="1908892" y="3162297"/>
              <a:ext cx="17800" cy="82892"/>
            </a:xfrm>
            <a:custGeom>
              <a:avLst/>
              <a:gdLst/>
              <a:ahLst/>
              <a:cxnLst/>
              <a:rect l="l" t="t" r="r" b="b"/>
              <a:pathLst>
                <a:path w="679" h="3162" extrusionOk="0">
                  <a:moveTo>
                    <a:pt x="130" y="1"/>
                  </a:moveTo>
                  <a:cubicBezTo>
                    <a:pt x="44" y="116"/>
                    <a:pt x="1" y="260"/>
                    <a:pt x="1" y="419"/>
                  </a:cubicBezTo>
                  <a:lnTo>
                    <a:pt x="1" y="2945"/>
                  </a:lnTo>
                  <a:cubicBezTo>
                    <a:pt x="1" y="3061"/>
                    <a:pt x="102" y="3162"/>
                    <a:pt x="217" y="3162"/>
                  </a:cubicBezTo>
                  <a:lnTo>
                    <a:pt x="679" y="3147"/>
                  </a:lnTo>
                  <a:lnTo>
                    <a:pt x="679" y="650"/>
                  </a:lnTo>
                  <a:cubicBezTo>
                    <a:pt x="679" y="506"/>
                    <a:pt x="607" y="361"/>
                    <a:pt x="506" y="289"/>
                  </a:cubicBezTo>
                  <a:lnTo>
                    <a:pt x="130" y="1"/>
                  </a:ln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" name="Google Shape;16234;p85"/>
            <p:cNvSpPr/>
            <p:nvPr/>
          </p:nvSpPr>
          <p:spPr>
            <a:xfrm>
              <a:off x="1975111" y="3162297"/>
              <a:ext cx="18193" cy="82892"/>
            </a:xfrm>
            <a:custGeom>
              <a:avLst/>
              <a:gdLst/>
              <a:ahLst/>
              <a:cxnLst/>
              <a:rect l="l" t="t" r="r" b="b"/>
              <a:pathLst>
                <a:path w="694" h="3162" extrusionOk="0">
                  <a:moveTo>
                    <a:pt x="549" y="1"/>
                  </a:moveTo>
                  <a:lnTo>
                    <a:pt x="188" y="289"/>
                  </a:lnTo>
                  <a:cubicBezTo>
                    <a:pt x="73" y="361"/>
                    <a:pt x="1" y="506"/>
                    <a:pt x="1" y="650"/>
                  </a:cubicBezTo>
                  <a:lnTo>
                    <a:pt x="1" y="3147"/>
                  </a:lnTo>
                  <a:lnTo>
                    <a:pt x="463" y="3162"/>
                  </a:lnTo>
                  <a:cubicBezTo>
                    <a:pt x="593" y="3162"/>
                    <a:pt x="694" y="3061"/>
                    <a:pt x="694" y="2945"/>
                  </a:cubicBezTo>
                  <a:lnTo>
                    <a:pt x="694" y="419"/>
                  </a:lnTo>
                  <a:cubicBezTo>
                    <a:pt x="694" y="260"/>
                    <a:pt x="636" y="116"/>
                    <a:pt x="549" y="1"/>
                  </a:cubicBez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" name="Google Shape;16235;p85"/>
            <p:cNvSpPr/>
            <p:nvPr/>
          </p:nvSpPr>
          <p:spPr>
            <a:xfrm>
              <a:off x="2089409" y="3142242"/>
              <a:ext cx="48078" cy="72694"/>
            </a:xfrm>
            <a:custGeom>
              <a:avLst/>
              <a:gdLst/>
              <a:ahLst/>
              <a:cxnLst/>
              <a:rect l="l" t="t" r="r" b="b"/>
              <a:pathLst>
                <a:path w="1834" h="2773" extrusionOk="0">
                  <a:moveTo>
                    <a:pt x="693" y="0"/>
                  </a:moveTo>
                  <a:cubicBezTo>
                    <a:pt x="318" y="0"/>
                    <a:pt x="0" y="318"/>
                    <a:pt x="0" y="693"/>
                  </a:cubicBezTo>
                  <a:lnTo>
                    <a:pt x="0" y="1458"/>
                  </a:lnTo>
                  <a:cubicBezTo>
                    <a:pt x="15" y="1675"/>
                    <a:pt x="87" y="1892"/>
                    <a:pt x="231" y="2079"/>
                  </a:cubicBezTo>
                  <a:cubicBezTo>
                    <a:pt x="376" y="2252"/>
                    <a:pt x="462" y="2469"/>
                    <a:pt x="462" y="2700"/>
                  </a:cubicBezTo>
                  <a:lnTo>
                    <a:pt x="462" y="2772"/>
                  </a:lnTo>
                  <a:lnTo>
                    <a:pt x="1386" y="2772"/>
                  </a:lnTo>
                  <a:lnTo>
                    <a:pt x="1386" y="2628"/>
                  </a:lnTo>
                  <a:cubicBezTo>
                    <a:pt x="1386" y="2440"/>
                    <a:pt x="1444" y="2267"/>
                    <a:pt x="1559" y="2122"/>
                  </a:cubicBezTo>
                  <a:lnTo>
                    <a:pt x="1646" y="2021"/>
                  </a:lnTo>
                  <a:cubicBezTo>
                    <a:pt x="1761" y="1877"/>
                    <a:pt x="1819" y="1704"/>
                    <a:pt x="1834" y="1516"/>
                  </a:cubicBezTo>
                  <a:lnTo>
                    <a:pt x="1834" y="693"/>
                  </a:lnTo>
                  <a:cubicBezTo>
                    <a:pt x="1834" y="318"/>
                    <a:pt x="1516" y="0"/>
                    <a:pt x="1141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" name="Google Shape;16236;p85"/>
            <p:cNvSpPr/>
            <p:nvPr/>
          </p:nvSpPr>
          <p:spPr>
            <a:xfrm>
              <a:off x="2089409" y="3142609"/>
              <a:ext cx="27264" cy="72327"/>
            </a:xfrm>
            <a:custGeom>
              <a:avLst/>
              <a:gdLst/>
              <a:ahLst/>
              <a:cxnLst/>
              <a:rect l="l" t="t" r="r" b="b"/>
              <a:pathLst>
                <a:path w="1040" h="2759" extrusionOk="0">
                  <a:moveTo>
                    <a:pt x="693" y="1"/>
                  </a:moveTo>
                  <a:cubicBezTo>
                    <a:pt x="318" y="1"/>
                    <a:pt x="0" y="304"/>
                    <a:pt x="0" y="679"/>
                  </a:cubicBezTo>
                  <a:lnTo>
                    <a:pt x="0" y="1444"/>
                  </a:lnTo>
                  <a:cubicBezTo>
                    <a:pt x="15" y="1661"/>
                    <a:pt x="101" y="1878"/>
                    <a:pt x="231" y="2065"/>
                  </a:cubicBezTo>
                  <a:cubicBezTo>
                    <a:pt x="376" y="2238"/>
                    <a:pt x="462" y="2455"/>
                    <a:pt x="462" y="2686"/>
                  </a:cubicBezTo>
                  <a:lnTo>
                    <a:pt x="462" y="2758"/>
                  </a:lnTo>
                  <a:lnTo>
                    <a:pt x="924" y="2758"/>
                  </a:lnTo>
                  <a:lnTo>
                    <a:pt x="924" y="2686"/>
                  </a:lnTo>
                  <a:cubicBezTo>
                    <a:pt x="924" y="2469"/>
                    <a:pt x="881" y="2267"/>
                    <a:pt x="809" y="2065"/>
                  </a:cubicBezTo>
                  <a:cubicBezTo>
                    <a:pt x="736" y="1863"/>
                    <a:pt x="693" y="1661"/>
                    <a:pt x="693" y="1444"/>
                  </a:cubicBezTo>
                  <a:lnTo>
                    <a:pt x="693" y="679"/>
                  </a:lnTo>
                  <a:cubicBezTo>
                    <a:pt x="693" y="304"/>
                    <a:pt x="852" y="1"/>
                    <a:pt x="1040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" name="Google Shape;16237;p85"/>
            <p:cNvSpPr/>
            <p:nvPr/>
          </p:nvSpPr>
          <p:spPr>
            <a:xfrm>
              <a:off x="2089409" y="3142242"/>
              <a:ext cx="48445" cy="54527"/>
            </a:xfrm>
            <a:custGeom>
              <a:avLst/>
              <a:gdLst/>
              <a:ahLst/>
              <a:cxnLst/>
              <a:rect l="l" t="t" r="r" b="b"/>
              <a:pathLst>
                <a:path w="1848" h="2080" extrusionOk="0">
                  <a:moveTo>
                    <a:pt x="693" y="0"/>
                  </a:moveTo>
                  <a:cubicBezTo>
                    <a:pt x="318" y="0"/>
                    <a:pt x="0" y="318"/>
                    <a:pt x="0" y="693"/>
                  </a:cubicBezTo>
                  <a:lnTo>
                    <a:pt x="0" y="1155"/>
                  </a:lnTo>
                  <a:cubicBezTo>
                    <a:pt x="0" y="1661"/>
                    <a:pt x="419" y="2079"/>
                    <a:pt x="924" y="2079"/>
                  </a:cubicBezTo>
                  <a:cubicBezTo>
                    <a:pt x="1429" y="2079"/>
                    <a:pt x="1848" y="1661"/>
                    <a:pt x="1834" y="1155"/>
                  </a:cubicBezTo>
                  <a:lnTo>
                    <a:pt x="1834" y="693"/>
                  </a:lnTo>
                  <a:cubicBezTo>
                    <a:pt x="1834" y="318"/>
                    <a:pt x="1530" y="0"/>
                    <a:pt x="1155" y="0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" name="Google Shape;16238;p85"/>
            <p:cNvSpPr/>
            <p:nvPr/>
          </p:nvSpPr>
          <p:spPr>
            <a:xfrm>
              <a:off x="2089409" y="3142609"/>
              <a:ext cx="27264" cy="53767"/>
            </a:xfrm>
            <a:custGeom>
              <a:avLst/>
              <a:gdLst/>
              <a:ahLst/>
              <a:cxnLst/>
              <a:rect l="l" t="t" r="r" b="b"/>
              <a:pathLst>
                <a:path w="1040" h="2051" extrusionOk="0">
                  <a:moveTo>
                    <a:pt x="693" y="1"/>
                  </a:moveTo>
                  <a:cubicBezTo>
                    <a:pt x="318" y="1"/>
                    <a:pt x="0" y="304"/>
                    <a:pt x="0" y="679"/>
                  </a:cubicBezTo>
                  <a:lnTo>
                    <a:pt x="0" y="1141"/>
                  </a:lnTo>
                  <a:cubicBezTo>
                    <a:pt x="0" y="1603"/>
                    <a:pt x="347" y="1993"/>
                    <a:pt x="809" y="2051"/>
                  </a:cubicBezTo>
                  <a:cubicBezTo>
                    <a:pt x="736" y="1849"/>
                    <a:pt x="693" y="1647"/>
                    <a:pt x="693" y="1444"/>
                  </a:cubicBezTo>
                  <a:lnTo>
                    <a:pt x="693" y="679"/>
                  </a:lnTo>
                  <a:cubicBezTo>
                    <a:pt x="693" y="304"/>
                    <a:pt x="852" y="1"/>
                    <a:pt x="1040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" name="Google Shape;16239;p85"/>
            <p:cNvSpPr/>
            <p:nvPr/>
          </p:nvSpPr>
          <p:spPr>
            <a:xfrm>
              <a:off x="2071609" y="3208855"/>
              <a:ext cx="84412" cy="60190"/>
            </a:xfrm>
            <a:custGeom>
              <a:avLst/>
              <a:gdLst/>
              <a:ahLst/>
              <a:cxnLst/>
              <a:rect l="l" t="t" r="r" b="b"/>
              <a:pathLst>
                <a:path w="3220" h="2296" extrusionOk="0">
                  <a:moveTo>
                    <a:pt x="1372" y="0"/>
                  </a:moveTo>
                  <a:cubicBezTo>
                    <a:pt x="1228" y="0"/>
                    <a:pt x="1083" y="29"/>
                    <a:pt x="939" y="72"/>
                  </a:cubicBezTo>
                  <a:lnTo>
                    <a:pt x="434" y="289"/>
                  </a:lnTo>
                  <a:cubicBezTo>
                    <a:pt x="174" y="390"/>
                    <a:pt x="1" y="635"/>
                    <a:pt x="1" y="924"/>
                  </a:cubicBezTo>
                  <a:lnTo>
                    <a:pt x="1" y="2064"/>
                  </a:lnTo>
                  <a:cubicBezTo>
                    <a:pt x="1" y="2194"/>
                    <a:pt x="102" y="2295"/>
                    <a:pt x="232" y="2295"/>
                  </a:cubicBezTo>
                  <a:lnTo>
                    <a:pt x="2989" y="2295"/>
                  </a:lnTo>
                  <a:cubicBezTo>
                    <a:pt x="3119" y="2295"/>
                    <a:pt x="3220" y="2194"/>
                    <a:pt x="3220" y="2064"/>
                  </a:cubicBezTo>
                  <a:lnTo>
                    <a:pt x="3220" y="924"/>
                  </a:lnTo>
                  <a:cubicBezTo>
                    <a:pt x="3220" y="635"/>
                    <a:pt x="3047" y="390"/>
                    <a:pt x="2772" y="289"/>
                  </a:cubicBezTo>
                  <a:lnTo>
                    <a:pt x="2282" y="72"/>
                  </a:lnTo>
                  <a:cubicBezTo>
                    <a:pt x="2137" y="29"/>
                    <a:pt x="1993" y="0"/>
                    <a:pt x="1849" y="0"/>
                  </a:cubicBez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" name="Google Shape;16240;p85"/>
            <p:cNvSpPr/>
            <p:nvPr/>
          </p:nvSpPr>
          <p:spPr>
            <a:xfrm>
              <a:off x="2071609" y="3222460"/>
              <a:ext cx="17826" cy="46951"/>
            </a:xfrm>
            <a:custGeom>
              <a:avLst/>
              <a:gdLst/>
              <a:ahLst/>
              <a:cxnLst/>
              <a:rect l="l" t="t" r="r" b="b"/>
              <a:pathLst>
                <a:path w="680" h="1791" extrusionOk="0">
                  <a:moveTo>
                    <a:pt x="131" y="1"/>
                  </a:moveTo>
                  <a:cubicBezTo>
                    <a:pt x="44" y="116"/>
                    <a:pt x="1" y="261"/>
                    <a:pt x="1" y="419"/>
                  </a:cubicBezTo>
                  <a:lnTo>
                    <a:pt x="1" y="1560"/>
                  </a:lnTo>
                  <a:cubicBezTo>
                    <a:pt x="1" y="1675"/>
                    <a:pt x="102" y="1791"/>
                    <a:pt x="217" y="1791"/>
                  </a:cubicBezTo>
                  <a:lnTo>
                    <a:pt x="679" y="1776"/>
                  </a:lnTo>
                  <a:lnTo>
                    <a:pt x="679" y="650"/>
                  </a:lnTo>
                  <a:cubicBezTo>
                    <a:pt x="679" y="506"/>
                    <a:pt x="607" y="362"/>
                    <a:pt x="506" y="289"/>
                  </a:cubicBezTo>
                  <a:lnTo>
                    <a:pt x="131" y="1"/>
                  </a:ln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" name="Google Shape;16241;p85"/>
            <p:cNvSpPr/>
            <p:nvPr/>
          </p:nvSpPr>
          <p:spPr>
            <a:xfrm>
              <a:off x="2137828" y="3222460"/>
              <a:ext cx="17826" cy="46951"/>
            </a:xfrm>
            <a:custGeom>
              <a:avLst/>
              <a:gdLst/>
              <a:ahLst/>
              <a:cxnLst/>
              <a:rect l="l" t="t" r="r" b="b"/>
              <a:pathLst>
                <a:path w="680" h="1791" extrusionOk="0">
                  <a:moveTo>
                    <a:pt x="550" y="1"/>
                  </a:moveTo>
                  <a:lnTo>
                    <a:pt x="174" y="289"/>
                  </a:lnTo>
                  <a:cubicBezTo>
                    <a:pt x="59" y="362"/>
                    <a:pt x="1" y="506"/>
                    <a:pt x="1" y="650"/>
                  </a:cubicBezTo>
                  <a:lnTo>
                    <a:pt x="1" y="1776"/>
                  </a:lnTo>
                  <a:lnTo>
                    <a:pt x="448" y="1791"/>
                  </a:lnTo>
                  <a:cubicBezTo>
                    <a:pt x="578" y="1791"/>
                    <a:pt x="679" y="1675"/>
                    <a:pt x="679" y="1560"/>
                  </a:cubicBezTo>
                  <a:lnTo>
                    <a:pt x="679" y="419"/>
                  </a:lnTo>
                  <a:cubicBezTo>
                    <a:pt x="679" y="261"/>
                    <a:pt x="636" y="116"/>
                    <a:pt x="550" y="1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" name="Google Shape;16242;p85"/>
            <p:cNvSpPr/>
            <p:nvPr/>
          </p:nvSpPr>
          <p:spPr>
            <a:xfrm>
              <a:off x="1980800" y="3142242"/>
              <a:ext cx="48078" cy="72694"/>
            </a:xfrm>
            <a:custGeom>
              <a:avLst/>
              <a:gdLst/>
              <a:ahLst/>
              <a:cxnLst/>
              <a:rect l="l" t="t" r="r" b="b"/>
              <a:pathLst>
                <a:path w="1834" h="2773" extrusionOk="0">
                  <a:moveTo>
                    <a:pt x="679" y="0"/>
                  </a:moveTo>
                  <a:cubicBezTo>
                    <a:pt x="303" y="15"/>
                    <a:pt x="0" y="318"/>
                    <a:pt x="15" y="693"/>
                  </a:cubicBezTo>
                  <a:lnTo>
                    <a:pt x="15" y="1458"/>
                  </a:lnTo>
                  <a:cubicBezTo>
                    <a:pt x="15" y="1675"/>
                    <a:pt x="101" y="1892"/>
                    <a:pt x="231" y="2079"/>
                  </a:cubicBezTo>
                  <a:cubicBezTo>
                    <a:pt x="390" y="2252"/>
                    <a:pt x="462" y="2469"/>
                    <a:pt x="462" y="2700"/>
                  </a:cubicBezTo>
                  <a:lnTo>
                    <a:pt x="462" y="2772"/>
                  </a:lnTo>
                  <a:lnTo>
                    <a:pt x="1386" y="2772"/>
                  </a:lnTo>
                  <a:lnTo>
                    <a:pt x="1386" y="2628"/>
                  </a:lnTo>
                  <a:cubicBezTo>
                    <a:pt x="1386" y="2440"/>
                    <a:pt x="1444" y="2267"/>
                    <a:pt x="1574" y="2122"/>
                  </a:cubicBezTo>
                  <a:lnTo>
                    <a:pt x="1660" y="2021"/>
                  </a:lnTo>
                  <a:cubicBezTo>
                    <a:pt x="1761" y="1877"/>
                    <a:pt x="1819" y="1704"/>
                    <a:pt x="1834" y="1516"/>
                  </a:cubicBezTo>
                  <a:lnTo>
                    <a:pt x="1834" y="693"/>
                  </a:lnTo>
                  <a:cubicBezTo>
                    <a:pt x="1834" y="318"/>
                    <a:pt x="1530" y="0"/>
                    <a:pt x="1141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" name="Google Shape;16243;p85"/>
            <p:cNvSpPr/>
            <p:nvPr/>
          </p:nvSpPr>
          <p:spPr>
            <a:xfrm>
              <a:off x="1981167" y="3142609"/>
              <a:ext cx="26897" cy="72327"/>
            </a:xfrm>
            <a:custGeom>
              <a:avLst/>
              <a:gdLst/>
              <a:ahLst/>
              <a:cxnLst/>
              <a:rect l="l" t="t" r="r" b="b"/>
              <a:pathLst>
                <a:path w="1026" h="2759" extrusionOk="0">
                  <a:moveTo>
                    <a:pt x="679" y="1"/>
                  </a:moveTo>
                  <a:cubicBezTo>
                    <a:pt x="304" y="1"/>
                    <a:pt x="1" y="304"/>
                    <a:pt x="1" y="679"/>
                  </a:cubicBezTo>
                  <a:lnTo>
                    <a:pt x="1" y="1444"/>
                  </a:lnTo>
                  <a:cubicBezTo>
                    <a:pt x="1" y="1661"/>
                    <a:pt x="87" y="1878"/>
                    <a:pt x="217" y="2065"/>
                  </a:cubicBezTo>
                  <a:cubicBezTo>
                    <a:pt x="376" y="2238"/>
                    <a:pt x="448" y="2455"/>
                    <a:pt x="448" y="2686"/>
                  </a:cubicBezTo>
                  <a:lnTo>
                    <a:pt x="448" y="2758"/>
                  </a:lnTo>
                  <a:lnTo>
                    <a:pt x="910" y="2758"/>
                  </a:lnTo>
                  <a:lnTo>
                    <a:pt x="910" y="2686"/>
                  </a:lnTo>
                  <a:cubicBezTo>
                    <a:pt x="910" y="2469"/>
                    <a:pt x="881" y="2267"/>
                    <a:pt x="795" y="2065"/>
                  </a:cubicBezTo>
                  <a:cubicBezTo>
                    <a:pt x="722" y="1863"/>
                    <a:pt x="679" y="1661"/>
                    <a:pt x="679" y="1444"/>
                  </a:cubicBezTo>
                  <a:lnTo>
                    <a:pt x="679" y="679"/>
                  </a:lnTo>
                  <a:cubicBezTo>
                    <a:pt x="679" y="304"/>
                    <a:pt x="838" y="1"/>
                    <a:pt x="1026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" name="Google Shape;16244;p85"/>
            <p:cNvSpPr/>
            <p:nvPr/>
          </p:nvSpPr>
          <p:spPr>
            <a:xfrm>
              <a:off x="1980800" y="3142242"/>
              <a:ext cx="48472" cy="54527"/>
            </a:xfrm>
            <a:custGeom>
              <a:avLst/>
              <a:gdLst/>
              <a:ahLst/>
              <a:cxnLst/>
              <a:rect l="l" t="t" r="r" b="b"/>
              <a:pathLst>
                <a:path w="1849" h="2080" extrusionOk="0">
                  <a:moveTo>
                    <a:pt x="693" y="0"/>
                  </a:moveTo>
                  <a:cubicBezTo>
                    <a:pt x="318" y="0"/>
                    <a:pt x="0" y="318"/>
                    <a:pt x="0" y="693"/>
                  </a:cubicBezTo>
                  <a:lnTo>
                    <a:pt x="0" y="1155"/>
                  </a:lnTo>
                  <a:cubicBezTo>
                    <a:pt x="0" y="1661"/>
                    <a:pt x="419" y="2079"/>
                    <a:pt x="924" y="2079"/>
                  </a:cubicBezTo>
                  <a:cubicBezTo>
                    <a:pt x="1429" y="2079"/>
                    <a:pt x="1848" y="1661"/>
                    <a:pt x="1848" y="1155"/>
                  </a:cubicBezTo>
                  <a:lnTo>
                    <a:pt x="1848" y="693"/>
                  </a:lnTo>
                  <a:cubicBezTo>
                    <a:pt x="1848" y="318"/>
                    <a:pt x="1530" y="0"/>
                    <a:pt x="1155" y="0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9" name="Google Shape;16245;p85"/>
            <p:cNvSpPr/>
            <p:nvPr/>
          </p:nvSpPr>
          <p:spPr>
            <a:xfrm>
              <a:off x="1980800" y="3142609"/>
              <a:ext cx="27264" cy="53767"/>
            </a:xfrm>
            <a:custGeom>
              <a:avLst/>
              <a:gdLst/>
              <a:ahLst/>
              <a:cxnLst/>
              <a:rect l="l" t="t" r="r" b="b"/>
              <a:pathLst>
                <a:path w="1040" h="2051" extrusionOk="0">
                  <a:moveTo>
                    <a:pt x="693" y="1"/>
                  </a:moveTo>
                  <a:cubicBezTo>
                    <a:pt x="318" y="1"/>
                    <a:pt x="0" y="304"/>
                    <a:pt x="0" y="679"/>
                  </a:cubicBezTo>
                  <a:lnTo>
                    <a:pt x="0" y="1141"/>
                  </a:lnTo>
                  <a:cubicBezTo>
                    <a:pt x="15" y="1603"/>
                    <a:pt x="347" y="1993"/>
                    <a:pt x="809" y="2051"/>
                  </a:cubicBezTo>
                  <a:cubicBezTo>
                    <a:pt x="736" y="1849"/>
                    <a:pt x="693" y="1647"/>
                    <a:pt x="693" y="1444"/>
                  </a:cubicBezTo>
                  <a:lnTo>
                    <a:pt x="693" y="679"/>
                  </a:lnTo>
                  <a:cubicBezTo>
                    <a:pt x="693" y="304"/>
                    <a:pt x="852" y="1"/>
                    <a:pt x="1040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0" name="Google Shape;16246;p85"/>
            <p:cNvSpPr/>
            <p:nvPr/>
          </p:nvSpPr>
          <p:spPr>
            <a:xfrm>
              <a:off x="1962633" y="3208855"/>
              <a:ext cx="84779" cy="60190"/>
            </a:xfrm>
            <a:custGeom>
              <a:avLst/>
              <a:gdLst/>
              <a:ahLst/>
              <a:cxnLst/>
              <a:rect l="l" t="t" r="r" b="b"/>
              <a:pathLst>
                <a:path w="3234" h="2296" extrusionOk="0">
                  <a:moveTo>
                    <a:pt x="1386" y="0"/>
                  </a:moveTo>
                  <a:cubicBezTo>
                    <a:pt x="1227" y="0"/>
                    <a:pt x="1083" y="29"/>
                    <a:pt x="953" y="72"/>
                  </a:cubicBezTo>
                  <a:lnTo>
                    <a:pt x="448" y="289"/>
                  </a:lnTo>
                  <a:cubicBezTo>
                    <a:pt x="174" y="390"/>
                    <a:pt x="0" y="635"/>
                    <a:pt x="0" y="924"/>
                  </a:cubicBezTo>
                  <a:lnTo>
                    <a:pt x="0" y="2064"/>
                  </a:lnTo>
                  <a:cubicBezTo>
                    <a:pt x="0" y="2194"/>
                    <a:pt x="116" y="2295"/>
                    <a:pt x="231" y="2295"/>
                  </a:cubicBezTo>
                  <a:lnTo>
                    <a:pt x="3003" y="2295"/>
                  </a:lnTo>
                  <a:cubicBezTo>
                    <a:pt x="3133" y="2295"/>
                    <a:pt x="3234" y="2194"/>
                    <a:pt x="3234" y="2064"/>
                  </a:cubicBezTo>
                  <a:lnTo>
                    <a:pt x="3234" y="924"/>
                  </a:lnTo>
                  <a:cubicBezTo>
                    <a:pt x="3234" y="635"/>
                    <a:pt x="3061" y="390"/>
                    <a:pt x="2801" y="289"/>
                  </a:cubicBezTo>
                  <a:lnTo>
                    <a:pt x="2281" y="72"/>
                  </a:lnTo>
                  <a:cubicBezTo>
                    <a:pt x="2151" y="29"/>
                    <a:pt x="2007" y="0"/>
                    <a:pt x="1848" y="0"/>
                  </a:cubicBez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1" name="Google Shape;16247;p85"/>
            <p:cNvSpPr/>
            <p:nvPr/>
          </p:nvSpPr>
          <p:spPr>
            <a:xfrm>
              <a:off x="1963000" y="3222460"/>
              <a:ext cx="18193" cy="46951"/>
            </a:xfrm>
            <a:custGeom>
              <a:avLst/>
              <a:gdLst/>
              <a:ahLst/>
              <a:cxnLst/>
              <a:rect l="l" t="t" r="r" b="b"/>
              <a:pathLst>
                <a:path w="694" h="1791" extrusionOk="0">
                  <a:moveTo>
                    <a:pt x="131" y="1"/>
                  </a:moveTo>
                  <a:cubicBezTo>
                    <a:pt x="44" y="116"/>
                    <a:pt x="1" y="261"/>
                    <a:pt x="1" y="419"/>
                  </a:cubicBezTo>
                  <a:lnTo>
                    <a:pt x="1" y="1560"/>
                  </a:lnTo>
                  <a:cubicBezTo>
                    <a:pt x="1" y="1675"/>
                    <a:pt x="102" y="1791"/>
                    <a:pt x="232" y="1791"/>
                  </a:cubicBezTo>
                  <a:lnTo>
                    <a:pt x="694" y="1776"/>
                  </a:lnTo>
                  <a:lnTo>
                    <a:pt x="694" y="650"/>
                  </a:lnTo>
                  <a:cubicBezTo>
                    <a:pt x="679" y="506"/>
                    <a:pt x="622" y="362"/>
                    <a:pt x="506" y="289"/>
                  </a:cubicBezTo>
                  <a:lnTo>
                    <a:pt x="131" y="1"/>
                  </a:ln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" name="Google Shape;16248;p85"/>
            <p:cNvSpPr/>
            <p:nvPr/>
          </p:nvSpPr>
          <p:spPr>
            <a:xfrm>
              <a:off x="2029245" y="3222460"/>
              <a:ext cx="18167" cy="46584"/>
            </a:xfrm>
            <a:custGeom>
              <a:avLst/>
              <a:gdLst/>
              <a:ahLst/>
              <a:cxnLst/>
              <a:rect l="l" t="t" r="r" b="b"/>
              <a:pathLst>
                <a:path w="693" h="1777" extrusionOk="0">
                  <a:moveTo>
                    <a:pt x="549" y="1"/>
                  </a:moveTo>
                  <a:lnTo>
                    <a:pt x="173" y="289"/>
                  </a:lnTo>
                  <a:cubicBezTo>
                    <a:pt x="72" y="362"/>
                    <a:pt x="0" y="506"/>
                    <a:pt x="0" y="650"/>
                  </a:cubicBezTo>
                  <a:lnTo>
                    <a:pt x="0" y="1776"/>
                  </a:lnTo>
                  <a:lnTo>
                    <a:pt x="462" y="1776"/>
                  </a:lnTo>
                  <a:cubicBezTo>
                    <a:pt x="577" y="1776"/>
                    <a:pt x="678" y="1675"/>
                    <a:pt x="693" y="1560"/>
                  </a:cubicBezTo>
                  <a:lnTo>
                    <a:pt x="693" y="419"/>
                  </a:lnTo>
                  <a:cubicBezTo>
                    <a:pt x="678" y="261"/>
                    <a:pt x="635" y="116"/>
                    <a:pt x="549" y="1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3" name="Google Shape;16249;p85"/>
            <p:cNvSpPr/>
            <p:nvPr/>
          </p:nvSpPr>
          <p:spPr>
            <a:xfrm>
              <a:off x="1872558" y="3142242"/>
              <a:ext cx="47711" cy="72694"/>
            </a:xfrm>
            <a:custGeom>
              <a:avLst/>
              <a:gdLst/>
              <a:ahLst/>
              <a:cxnLst/>
              <a:rect l="l" t="t" r="r" b="b"/>
              <a:pathLst>
                <a:path w="1820" h="2773" extrusionOk="0">
                  <a:moveTo>
                    <a:pt x="679" y="0"/>
                  </a:moveTo>
                  <a:cubicBezTo>
                    <a:pt x="304" y="15"/>
                    <a:pt x="1" y="318"/>
                    <a:pt x="1" y="693"/>
                  </a:cubicBezTo>
                  <a:lnTo>
                    <a:pt x="1" y="1458"/>
                  </a:lnTo>
                  <a:cubicBezTo>
                    <a:pt x="15" y="1675"/>
                    <a:pt x="87" y="1892"/>
                    <a:pt x="232" y="2079"/>
                  </a:cubicBezTo>
                  <a:cubicBezTo>
                    <a:pt x="376" y="2252"/>
                    <a:pt x="463" y="2469"/>
                    <a:pt x="463" y="2700"/>
                  </a:cubicBezTo>
                  <a:lnTo>
                    <a:pt x="463" y="2772"/>
                  </a:lnTo>
                  <a:lnTo>
                    <a:pt x="1372" y="2772"/>
                  </a:lnTo>
                  <a:lnTo>
                    <a:pt x="1372" y="2628"/>
                  </a:lnTo>
                  <a:cubicBezTo>
                    <a:pt x="1372" y="2440"/>
                    <a:pt x="1444" y="2267"/>
                    <a:pt x="1560" y="2122"/>
                  </a:cubicBezTo>
                  <a:lnTo>
                    <a:pt x="1646" y="2021"/>
                  </a:lnTo>
                  <a:cubicBezTo>
                    <a:pt x="1747" y="1877"/>
                    <a:pt x="1820" y="1704"/>
                    <a:pt x="1820" y="1516"/>
                  </a:cubicBezTo>
                  <a:lnTo>
                    <a:pt x="1820" y="693"/>
                  </a:lnTo>
                  <a:cubicBezTo>
                    <a:pt x="1820" y="318"/>
                    <a:pt x="1516" y="0"/>
                    <a:pt x="1141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" name="Google Shape;16250;p85"/>
            <p:cNvSpPr/>
            <p:nvPr/>
          </p:nvSpPr>
          <p:spPr>
            <a:xfrm>
              <a:off x="1872558" y="3142609"/>
              <a:ext cx="26897" cy="72327"/>
            </a:xfrm>
            <a:custGeom>
              <a:avLst/>
              <a:gdLst/>
              <a:ahLst/>
              <a:cxnLst/>
              <a:rect l="l" t="t" r="r" b="b"/>
              <a:pathLst>
                <a:path w="1026" h="2759" extrusionOk="0">
                  <a:moveTo>
                    <a:pt x="694" y="1"/>
                  </a:moveTo>
                  <a:cubicBezTo>
                    <a:pt x="304" y="1"/>
                    <a:pt x="1" y="304"/>
                    <a:pt x="1" y="679"/>
                  </a:cubicBezTo>
                  <a:lnTo>
                    <a:pt x="1" y="1444"/>
                  </a:lnTo>
                  <a:cubicBezTo>
                    <a:pt x="15" y="1661"/>
                    <a:pt x="87" y="1878"/>
                    <a:pt x="232" y="2065"/>
                  </a:cubicBezTo>
                  <a:cubicBezTo>
                    <a:pt x="376" y="2238"/>
                    <a:pt x="463" y="2455"/>
                    <a:pt x="463" y="2686"/>
                  </a:cubicBezTo>
                  <a:lnTo>
                    <a:pt x="463" y="2758"/>
                  </a:lnTo>
                  <a:lnTo>
                    <a:pt x="910" y="2758"/>
                  </a:lnTo>
                  <a:lnTo>
                    <a:pt x="910" y="2686"/>
                  </a:lnTo>
                  <a:cubicBezTo>
                    <a:pt x="925" y="2469"/>
                    <a:pt x="881" y="2267"/>
                    <a:pt x="809" y="2065"/>
                  </a:cubicBezTo>
                  <a:cubicBezTo>
                    <a:pt x="722" y="1863"/>
                    <a:pt x="694" y="1661"/>
                    <a:pt x="694" y="1444"/>
                  </a:cubicBezTo>
                  <a:lnTo>
                    <a:pt x="694" y="679"/>
                  </a:lnTo>
                  <a:cubicBezTo>
                    <a:pt x="694" y="304"/>
                    <a:pt x="838" y="1"/>
                    <a:pt x="1026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" name="Google Shape;16251;p85"/>
            <p:cNvSpPr/>
            <p:nvPr/>
          </p:nvSpPr>
          <p:spPr>
            <a:xfrm>
              <a:off x="1872558" y="3142242"/>
              <a:ext cx="48105" cy="54527"/>
            </a:xfrm>
            <a:custGeom>
              <a:avLst/>
              <a:gdLst/>
              <a:ahLst/>
              <a:cxnLst/>
              <a:rect l="l" t="t" r="r" b="b"/>
              <a:pathLst>
                <a:path w="1835" h="2080" extrusionOk="0">
                  <a:moveTo>
                    <a:pt x="694" y="0"/>
                  </a:moveTo>
                  <a:cubicBezTo>
                    <a:pt x="304" y="0"/>
                    <a:pt x="1" y="318"/>
                    <a:pt x="1" y="693"/>
                  </a:cubicBezTo>
                  <a:lnTo>
                    <a:pt x="1" y="1155"/>
                  </a:lnTo>
                  <a:cubicBezTo>
                    <a:pt x="1" y="1661"/>
                    <a:pt x="405" y="2079"/>
                    <a:pt x="925" y="2079"/>
                  </a:cubicBezTo>
                  <a:cubicBezTo>
                    <a:pt x="1430" y="2079"/>
                    <a:pt x="1834" y="1661"/>
                    <a:pt x="1834" y="1155"/>
                  </a:cubicBezTo>
                  <a:lnTo>
                    <a:pt x="1834" y="693"/>
                  </a:lnTo>
                  <a:cubicBezTo>
                    <a:pt x="1834" y="318"/>
                    <a:pt x="1531" y="0"/>
                    <a:pt x="1141" y="0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6" name="Google Shape;16252;p85"/>
            <p:cNvSpPr/>
            <p:nvPr/>
          </p:nvSpPr>
          <p:spPr>
            <a:xfrm>
              <a:off x="1872558" y="3142609"/>
              <a:ext cx="27290" cy="53767"/>
            </a:xfrm>
            <a:custGeom>
              <a:avLst/>
              <a:gdLst/>
              <a:ahLst/>
              <a:cxnLst/>
              <a:rect l="l" t="t" r="r" b="b"/>
              <a:pathLst>
                <a:path w="1041" h="2051" extrusionOk="0">
                  <a:moveTo>
                    <a:pt x="694" y="1"/>
                  </a:moveTo>
                  <a:cubicBezTo>
                    <a:pt x="304" y="1"/>
                    <a:pt x="1" y="304"/>
                    <a:pt x="1" y="679"/>
                  </a:cubicBezTo>
                  <a:lnTo>
                    <a:pt x="1" y="1141"/>
                  </a:lnTo>
                  <a:cubicBezTo>
                    <a:pt x="1" y="1603"/>
                    <a:pt x="347" y="1993"/>
                    <a:pt x="795" y="2051"/>
                  </a:cubicBezTo>
                  <a:cubicBezTo>
                    <a:pt x="722" y="1849"/>
                    <a:pt x="694" y="1647"/>
                    <a:pt x="694" y="1444"/>
                  </a:cubicBezTo>
                  <a:lnTo>
                    <a:pt x="694" y="679"/>
                  </a:lnTo>
                  <a:cubicBezTo>
                    <a:pt x="694" y="304"/>
                    <a:pt x="838" y="1"/>
                    <a:pt x="1040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7" name="Google Shape;16253;p85"/>
            <p:cNvSpPr/>
            <p:nvPr/>
          </p:nvSpPr>
          <p:spPr>
            <a:xfrm>
              <a:off x="1854391" y="3208855"/>
              <a:ext cx="84045" cy="60190"/>
            </a:xfrm>
            <a:custGeom>
              <a:avLst/>
              <a:gdLst/>
              <a:ahLst/>
              <a:cxnLst/>
              <a:rect l="l" t="t" r="r" b="b"/>
              <a:pathLst>
                <a:path w="3206" h="2296" extrusionOk="0">
                  <a:moveTo>
                    <a:pt x="1372" y="0"/>
                  </a:moveTo>
                  <a:cubicBezTo>
                    <a:pt x="1228" y="0"/>
                    <a:pt x="1083" y="29"/>
                    <a:pt x="939" y="72"/>
                  </a:cubicBezTo>
                  <a:lnTo>
                    <a:pt x="434" y="289"/>
                  </a:lnTo>
                  <a:cubicBezTo>
                    <a:pt x="174" y="390"/>
                    <a:pt x="1" y="635"/>
                    <a:pt x="1" y="924"/>
                  </a:cubicBezTo>
                  <a:lnTo>
                    <a:pt x="1" y="2064"/>
                  </a:lnTo>
                  <a:cubicBezTo>
                    <a:pt x="1" y="2194"/>
                    <a:pt x="102" y="2295"/>
                    <a:pt x="232" y="2295"/>
                  </a:cubicBezTo>
                  <a:lnTo>
                    <a:pt x="2989" y="2295"/>
                  </a:lnTo>
                  <a:cubicBezTo>
                    <a:pt x="3104" y="2295"/>
                    <a:pt x="3205" y="2194"/>
                    <a:pt x="3205" y="2064"/>
                  </a:cubicBezTo>
                  <a:lnTo>
                    <a:pt x="3205" y="924"/>
                  </a:lnTo>
                  <a:cubicBezTo>
                    <a:pt x="3205" y="635"/>
                    <a:pt x="3047" y="390"/>
                    <a:pt x="2787" y="289"/>
                  </a:cubicBezTo>
                  <a:lnTo>
                    <a:pt x="2282" y="72"/>
                  </a:lnTo>
                  <a:cubicBezTo>
                    <a:pt x="2137" y="29"/>
                    <a:pt x="1993" y="0"/>
                    <a:pt x="1849" y="0"/>
                  </a:cubicBez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" name="Google Shape;16254;p85"/>
            <p:cNvSpPr/>
            <p:nvPr/>
          </p:nvSpPr>
          <p:spPr>
            <a:xfrm>
              <a:off x="1854391" y="3222460"/>
              <a:ext cx="18193" cy="46951"/>
            </a:xfrm>
            <a:custGeom>
              <a:avLst/>
              <a:gdLst/>
              <a:ahLst/>
              <a:cxnLst/>
              <a:rect l="l" t="t" r="r" b="b"/>
              <a:pathLst>
                <a:path w="694" h="1791" extrusionOk="0">
                  <a:moveTo>
                    <a:pt x="145" y="1"/>
                  </a:moveTo>
                  <a:cubicBezTo>
                    <a:pt x="44" y="116"/>
                    <a:pt x="1" y="261"/>
                    <a:pt x="1" y="419"/>
                  </a:cubicBezTo>
                  <a:lnTo>
                    <a:pt x="1" y="1560"/>
                  </a:lnTo>
                  <a:cubicBezTo>
                    <a:pt x="1" y="1675"/>
                    <a:pt x="102" y="1791"/>
                    <a:pt x="232" y="1791"/>
                  </a:cubicBezTo>
                  <a:lnTo>
                    <a:pt x="694" y="1776"/>
                  </a:lnTo>
                  <a:lnTo>
                    <a:pt x="694" y="650"/>
                  </a:lnTo>
                  <a:cubicBezTo>
                    <a:pt x="694" y="506"/>
                    <a:pt x="622" y="362"/>
                    <a:pt x="506" y="289"/>
                  </a:cubicBezTo>
                  <a:lnTo>
                    <a:pt x="145" y="1"/>
                  </a:ln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9" name="Google Shape;16255;p85"/>
            <p:cNvSpPr/>
            <p:nvPr/>
          </p:nvSpPr>
          <p:spPr>
            <a:xfrm>
              <a:off x="1920637" y="3222460"/>
              <a:ext cx="18167" cy="46584"/>
            </a:xfrm>
            <a:custGeom>
              <a:avLst/>
              <a:gdLst/>
              <a:ahLst/>
              <a:cxnLst/>
              <a:rect l="l" t="t" r="r" b="b"/>
              <a:pathLst>
                <a:path w="693" h="1777" extrusionOk="0">
                  <a:moveTo>
                    <a:pt x="549" y="1"/>
                  </a:moveTo>
                  <a:lnTo>
                    <a:pt x="188" y="289"/>
                  </a:lnTo>
                  <a:cubicBezTo>
                    <a:pt x="72" y="362"/>
                    <a:pt x="0" y="506"/>
                    <a:pt x="0" y="650"/>
                  </a:cubicBezTo>
                  <a:lnTo>
                    <a:pt x="0" y="1776"/>
                  </a:lnTo>
                  <a:lnTo>
                    <a:pt x="462" y="1776"/>
                  </a:lnTo>
                  <a:cubicBezTo>
                    <a:pt x="577" y="1776"/>
                    <a:pt x="678" y="1675"/>
                    <a:pt x="693" y="1560"/>
                  </a:cubicBezTo>
                  <a:lnTo>
                    <a:pt x="693" y="419"/>
                  </a:lnTo>
                  <a:cubicBezTo>
                    <a:pt x="693" y="261"/>
                    <a:pt x="635" y="116"/>
                    <a:pt x="549" y="1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0" name="Google Shape;16256;p85"/>
            <p:cNvSpPr/>
            <p:nvPr/>
          </p:nvSpPr>
          <p:spPr>
            <a:xfrm>
              <a:off x="1946354" y="2997693"/>
              <a:ext cx="117338" cy="24249"/>
            </a:xfrm>
            <a:custGeom>
              <a:avLst/>
              <a:gdLst/>
              <a:ahLst/>
              <a:cxnLst/>
              <a:rect l="l" t="t" r="r" b="b"/>
              <a:pathLst>
                <a:path w="4476" h="925" extrusionOk="0">
                  <a:moveTo>
                    <a:pt x="246" y="0"/>
                  </a:moveTo>
                  <a:cubicBezTo>
                    <a:pt x="102" y="0"/>
                    <a:pt x="1" y="145"/>
                    <a:pt x="73" y="274"/>
                  </a:cubicBezTo>
                  <a:lnTo>
                    <a:pt x="333" y="794"/>
                  </a:lnTo>
                  <a:cubicBezTo>
                    <a:pt x="376" y="881"/>
                    <a:pt x="463" y="924"/>
                    <a:pt x="549" y="924"/>
                  </a:cubicBezTo>
                  <a:lnTo>
                    <a:pt x="3942" y="924"/>
                  </a:lnTo>
                  <a:cubicBezTo>
                    <a:pt x="4028" y="924"/>
                    <a:pt x="4100" y="866"/>
                    <a:pt x="4144" y="794"/>
                  </a:cubicBezTo>
                  <a:lnTo>
                    <a:pt x="4403" y="274"/>
                  </a:lnTo>
                  <a:cubicBezTo>
                    <a:pt x="4476" y="145"/>
                    <a:pt x="4389" y="0"/>
                    <a:pt x="4245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1" name="Google Shape;16257;p85"/>
            <p:cNvSpPr/>
            <p:nvPr/>
          </p:nvSpPr>
          <p:spPr>
            <a:xfrm>
              <a:off x="1986856" y="3040056"/>
              <a:ext cx="36360" cy="18193"/>
            </a:xfrm>
            <a:custGeom>
              <a:avLst/>
              <a:gdLst/>
              <a:ahLst/>
              <a:cxnLst/>
              <a:rect l="l" t="t" r="r" b="b"/>
              <a:pathLst>
                <a:path w="1387" h="694" extrusionOk="0">
                  <a:moveTo>
                    <a:pt x="231" y="1"/>
                  </a:moveTo>
                  <a:cubicBezTo>
                    <a:pt x="101" y="1"/>
                    <a:pt x="0" y="102"/>
                    <a:pt x="0" y="232"/>
                  </a:cubicBezTo>
                  <a:lnTo>
                    <a:pt x="0" y="463"/>
                  </a:lnTo>
                  <a:cubicBezTo>
                    <a:pt x="0" y="578"/>
                    <a:pt x="101" y="694"/>
                    <a:pt x="231" y="694"/>
                  </a:cubicBezTo>
                  <a:lnTo>
                    <a:pt x="1155" y="694"/>
                  </a:lnTo>
                  <a:cubicBezTo>
                    <a:pt x="1285" y="694"/>
                    <a:pt x="1386" y="578"/>
                    <a:pt x="1386" y="463"/>
                  </a:cubicBezTo>
                  <a:lnTo>
                    <a:pt x="1386" y="232"/>
                  </a:lnTo>
                  <a:cubicBezTo>
                    <a:pt x="1386" y="102"/>
                    <a:pt x="1285" y="1"/>
                    <a:pt x="1155" y="1"/>
                  </a:cubicBezTo>
                  <a:close/>
                </a:path>
              </a:pathLst>
            </a:custGeom>
            <a:solidFill>
              <a:srgbClr val="A9BA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2" name="Google Shape;16258;p85"/>
            <p:cNvSpPr/>
            <p:nvPr/>
          </p:nvSpPr>
          <p:spPr>
            <a:xfrm>
              <a:off x="1963000" y="3009804"/>
              <a:ext cx="84412" cy="12138"/>
            </a:xfrm>
            <a:custGeom>
              <a:avLst/>
              <a:gdLst/>
              <a:ahLst/>
              <a:cxnLst/>
              <a:rect l="l" t="t" r="r" b="b"/>
              <a:pathLst>
                <a:path w="3220" h="463" extrusionOk="0">
                  <a:moveTo>
                    <a:pt x="232" y="0"/>
                  </a:moveTo>
                  <a:cubicBezTo>
                    <a:pt x="102" y="0"/>
                    <a:pt x="1" y="101"/>
                    <a:pt x="1" y="231"/>
                  </a:cubicBezTo>
                  <a:lnTo>
                    <a:pt x="1" y="462"/>
                  </a:lnTo>
                  <a:lnTo>
                    <a:pt x="3220" y="462"/>
                  </a:lnTo>
                  <a:lnTo>
                    <a:pt x="3220" y="231"/>
                  </a:lnTo>
                  <a:cubicBezTo>
                    <a:pt x="3220" y="101"/>
                    <a:pt x="3119" y="0"/>
                    <a:pt x="2989" y="0"/>
                  </a:cubicBez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83" name="Google Shape;16259;p85"/>
          <p:cNvGrpSpPr/>
          <p:nvPr/>
        </p:nvGrpSpPr>
        <p:grpSpPr>
          <a:xfrm>
            <a:off x="5184363" y="2055311"/>
            <a:ext cx="289518" cy="357651"/>
            <a:chOff x="5172817" y="2438370"/>
            <a:chExt cx="289518" cy="357651"/>
          </a:xfrm>
        </p:grpSpPr>
        <p:sp>
          <p:nvSpPr>
            <p:cNvPr id="1384" name="Google Shape;16260;p85"/>
            <p:cNvSpPr/>
            <p:nvPr/>
          </p:nvSpPr>
          <p:spPr>
            <a:xfrm>
              <a:off x="5267427" y="2438370"/>
              <a:ext cx="119593" cy="30672"/>
            </a:xfrm>
            <a:custGeom>
              <a:avLst/>
              <a:gdLst/>
              <a:ahLst/>
              <a:cxnLst/>
              <a:rect l="l" t="t" r="r" b="b"/>
              <a:pathLst>
                <a:path w="4562" h="1170" extrusionOk="0">
                  <a:moveTo>
                    <a:pt x="332" y="1"/>
                  </a:moveTo>
                  <a:cubicBezTo>
                    <a:pt x="145" y="1"/>
                    <a:pt x="0" y="145"/>
                    <a:pt x="0" y="333"/>
                  </a:cubicBezTo>
                  <a:lnTo>
                    <a:pt x="0" y="838"/>
                  </a:lnTo>
                  <a:cubicBezTo>
                    <a:pt x="0" y="1011"/>
                    <a:pt x="145" y="1156"/>
                    <a:pt x="332" y="1170"/>
                  </a:cubicBezTo>
                  <a:lnTo>
                    <a:pt x="4215" y="1170"/>
                  </a:lnTo>
                  <a:cubicBezTo>
                    <a:pt x="4403" y="1170"/>
                    <a:pt x="4562" y="1011"/>
                    <a:pt x="4562" y="838"/>
                  </a:cubicBezTo>
                  <a:lnTo>
                    <a:pt x="4562" y="333"/>
                  </a:lnTo>
                  <a:cubicBezTo>
                    <a:pt x="4562" y="145"/>
                    <a:pt x="4418" y="1"/>
                    <a:pt x="4230" y="1"/>
                  </a:cubicBez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" name="Google Shape;16261;p85"/>
            <p:cNvSpPr/>
            <p:nvPr/>
          </p:nvSpPr>
          <p:spPr>
            <a:xfrm>
              <a:off x="5352940" y="2438370"/>
              <a:ext cx="33712" cy="30672"/>
            </a:xfrm>
            <a:custGeom>
              <a:avLst/>
              <a:gdLst/>
              <a:ahLst/>
              <a:cxnLst/>
              <a:rect l="l" t="t" r="r" b="b"/>
              <a:pathLst>
                <a:path w="1286" h="1170" extrusionOk="0">
                  <a:moveTo>
                    <a:pt x="1" y="1"/>
                  </a:moveTo>
                  <a:cubicBezTo>
                    <a:pt x="188" y="1"/>
                    <a:pt x="347" y="145"/>
                    <a:pt x="347" y="333"/>
                  </a:cubicBezTo>
                  <a:lnTo>
                    <a:pt x="347" y="838"/>
                  </a:lnTo>
                  <a:cubicBezTo>
                    <a:pt x="347" y="1026"/>
                    <a:pt x="188" y="1170"/>
                    <a:pt x="1" y="1170"/>
                  </a:cubicBezTo>
                  <a:lnTo>
                    <a:pt x="953" y="1170"/>
                  </a:lnTo>
                  <a:cubicBezTo>
                    <a:pt x="1141" y="1170"/>
                    <a:pt x="1285" y="1026"/>
                    <a:pt x="1285" y="838"/>
                  </a:cubicBezTo>
                  <a:lnTo>
                    <a:pt x="1285" y="347"/>
                  </a:lnTo>
                  <a:cubicBezTo>
                    <a:pt x="1285" y="159"/>
                    <a:pt x="1141" y="1"/>
                    <a:pt x="953" y="1"/>
                  </a:cubicBezTo>
                  <a:close/>
                </a:path>
              </a:pathLst>
            </a:custGeom>
            <a:solidFill>
              <a:srgbClr val="C4C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" name="Google Shape;16262;p85"/>
            <p:cNvSpPr/>
            <p:nvPr/>
          </p:nvSpPr>
          <p:spPr>
            <a:xfrm>
              <a:off x="5172817" y="2469015"/>
              <a:ext cx="281942" cy="327006"/>
            </a:xfrm>
            <a:custGeom>
              <a:avLst/>
              <a:gdLst/>
              <a:ahLst/>
              <a:cxnLst/>
              <a:rect l="l" t="t" r="r" b="b"/>
              <a:pathLst>
                <a:path w="10755" h="12474" extrusionOk="0">
                  <a:moveTo>
                    <a:pt x="4432" y="1"/>
                  </a:moveTo>
                  <a:lnTo>
                    <a:pt x="4432" y="3639"/>
                  </a:lnTo>
                  <a:cubicBezTo>
                    <a:pt x="4432" y="3855"/>
                    <a:pt x="4302" y="4043"/>
                    <a:pt x="4100" y="4129"/>
                  </a:cubicBezTo>
                  <a:cubicBezTo>
                    <a:pt x="881" y="5400"/>
                    <a:pt x="0" y="9543"/>
                    <a:pt x="2426" y="12026"/>
                  </a:cubicBezTo>
                  <a:cubicBezTo>
                    <a:pt x="2700" y="12314"/>
                    <a:pt x="3090" y="12473"/>
                    <a:pt x="3508" y="12473"/>
                  </a:cubicBezTo>
                  <a:lnTo>
                    <a:pt x="8243" y="12473"/>
                  </a:lnTo>
                  <a:cubicBezTo>
                    <a:pt x="8647" y="12473"/>
                    <a:pt x="9037" y="12300"/>
                    <a:pt x="9326" y="12011"/>
                  </a:cubicBezTo>
                  <a:cubicBezTo>
                    <a:pt x="10250" y="11087"/>
                    <a:pt x="10755" y="9831"/>
                    <a:pt x="10726" y="8518"/>
                  </a:cubicBezTo>
                  <a:cubicBezTo>
                    <a:pt x="10668" y="6569"/>
                    <a:pt x="9470" y="4851"/>
                    <a:pt x="7666" y="4129"/>
                  </a:cubicBezTo>
                  <a:cubicBezTo>
                    <a:pt x="7464" y="4043"/>
                    <a:pt x="7319" y="3855"/>
                    <a:pt x="7319" y="3639"/>
                  </a:cubicBezTo>
                  <a:lnTo>
                    <a:pt x="7319" y="1"/>
                  </a:ln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" name="Google Shape;16263;p85"/>
            <p:cNvSpPr/>
            <p:nvPr/>
          </p:nvSpPr>
          <p:spPr>
            <a:xfrm>
              <a:off x="5289002" y="2469015"/>
              <a:ext cx="172967" cy="325092"/>
            </a:xfrm>
            <a:custGeom>
              <a:avLst/>
              <a:gdLst/>
              <a:ahLst/>
              <a:cxnLst/>
              <a:rect l="l" t="t" r="r" b="b"/>
              <a:pathLst>
                <a:path w="6598" h="12401" extrusionOk="0">
                  <a:moveTo>
                    <a:pt x="0" y="1"/>
                  </a:moveTo>
                  <a:lnTo>
                    <a:pt x="0" y="477"/>
                  </a:lnTo>
                  <a:lnTo>
                    <a:pt x="1487" y="477"/>
                  </a:lnTo>
                  <a:cubicBezTo>
                    <a:pt x="1862" y="477"/>
                    <a:pt x="2165" y="780"/>
                    <a:pt x="2165" y="1170"/>
                  </a:cubicBezTo>
                  <a:lnTo>
                    <a:pt x="2165" y="4115"/>
                  </a:lnTo>
                  <a:cubicBezTo>
                    <a:pt x="2180" y="4332"/>
                    <a:pt x="2310" y="4534"/>
                    <a:pt x="2512" y="4620"/>
                  </a:cubicBezTo>
                  <a:cubicBezTo>
                    <a:pt x="5673" y="5862"/>
                    <a:pt x="6597" y="9904"/>
                    <a:pt x="4287" y="12401"/>
                  </a:cubicBezTo>
                  <a:cubicBezTo>
                    <a:pt x="4518" y="12314"/>
                    <a:pt x="4735" y="12184"/>
                    <a:pt x="4908" y="12011"/>
                  </a:cubicBezTo>
                  <a:cubicBezTo>
                    <a:pt x="5818" y="11087"/>
                    <a:pt x="6323" y="9817"/>
                    <a:pt x="6294" y="8518"/>
                  </a:cubicBezTo>
                  <a:cubicBezTo>
                    <a:pt x="6236" y="6569"/>
                    <a:pt x="5038" y="4851"/>
                    <a:pt x="3234" y="4129"/>
                  </a:cubicBezTo>
                  <a:cubicBezTo>
                    <a:pt x="3032" y="4043"/>
                    <a:pt x="2887" y="3855"/>
                    <a:pt x="2887" y="3639"/>
                  </a:cubicBezTo>
                  <a:lnTo>
                    <a:pt x="2887" y="1"/>
                  </a:lnTo>
                  <a:close/>
                </a:path>
              </a:pathLst>
            </a:custGeom>
            <a:solidFill>
              <a:srgbClr val="E9EB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" name="Google Shape;16264;p85"/>
            <p:cNvSpPr/>
            <p:nvPr/>
          </p:nvSpPr>
          <p:spPr>
            <a:xfrm>
              <a:off x="5192505" y="2645285"/>
              <a:ext cx="269831" cy="150736"/>
            </a:xfrm>
            <a:custGeom>
              <a:avLst/>
              <a:gdLst/>
              <a:ahLst/>
              <a:cxnLst/>
              <a:rect l="l" t="t" r="r" b="b"/>
              <a:pathLst>
                <a:path w="10293" h="5750" extrusionOk="0">
                  <a:moveTo>
                    <a:pt x="2851" y="1"/>
                  </a:moveTo>
                  <a:cubicBezTo>
                    <a:pt x="1469" y="1"/>
                    <a:pt x="462" y="610"/>
                    <a:pt x="462" y="610"/>
                  </a:cubicBezTo>
                  <a:cubicBezTo>
                    <a:pt x="0" y="2270"/>
                    <a:pt x="462" y="4060"/>
                    <a:pt x="1675" y="5302"/>
                  </a:cubicBezTo>
                  <a:cubicBezTo>
                    <a:pt x="1963" y="5590"/>
                    <a:pt x="2353" y="5749"/>
                    <a:pt x="2757" y="5749"/>
                  </a:cubicBezTo>
                  <a:lnTo>
                    <a:pt x="7492" y="5749"/>
                  </a:lnTo>
                  <a:cubicBezTo>
                    <a:pt x="7911" y="5749"/>
                    <a:pt x="8300" y="5590"/>
                    <a:pt x="8575" y="5302"/>
                  </a:cubicBezTo>
                  <a:cubicBezTo>
                    <a:pt x="9874" y="3988"/>
                    <a:pt x="10293" y="2054"/>
                    <a:pt x="9686" y="307"/>
                  </a:cubicBezTo>
                  <a:lnTo>
                    <a:pt x="9686" y="307"/>
                  </a:lnTo>
                  <a:cubicBezTo>
                    <a:pt x="9686" y="307"/>
                    <a:pt x="8605" y="1156"/>
                    <a:pt x="7116" y="1156"/>
                  </a:cubicBezTo>
                  <a:cubicBezTo>
                    <a:pt x="6505" y="1156"/>
                    <a:pt x="5826" y="1013"/>
                    <a:pt x="5125" y="610"/>
                  </a:cubicBezTo>
                  <a:cubicBezTo>
                    <a:pt x="4326" y="153"/>
                    <a:pt x="3542" y="1"/>
                    <a:pt x="2851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" name="Google Shape;16265;p85"/>
            <p:cNvSpPr/>
            <p:nvPr/>
          </p:nvSpPr>
          <p:spPr>
            <a:xfrm>
              <a:off x="5404400" y="2653700"/>
              <a:ext cx="51119" cy="140801"/>
            </a:xfrm>
            <a:custGeom>
              <a:avLst/>
              <a:gdLst/>
              <a:ahLst/>
              <a:cxnLst/>
              <a:rect l="l" t="t" r="r" b="b"/>
              <a:pathLst>
                <a:path w="1950" h="5371" extrusionOk="0">
                  <a:moveTo>
                    <a:pt x="1719" y="0"/>
                  </a:moveTo>
                  <a:cubicBezTo>
                    <a:pt x="1488" y="159"/>
                    <a:pt x="1242" y="304"/>
                    <a:pt x="983" y="419"/>
                  </a:cubicBezTo>
                  <a:cubicBezTo>
                    <a:pt x="1603" y="2122"/>
                    <a:pt x="1228" y="4028"/>
                    <a:pt x="1" y="5370"/>
                  </a:cubicBezTo>
                  <a:cubicBezTo>
                    <a:pt x="30" y="5356"/>
                    <a:pt x="59" y="5342"/>
                    <a:pt x="73" y="5342"/>
                  </a:cubicBezTo>
                  <a:cubicBezTo>
                    <a:pt x="160" y="5298"/>
                    <a:pt x="246" y="5255"/>
                    <a:pt x="318" y="5212"/>
                  </a:cubicBezTo>
                  <a:lnTo>
                    <a:pt x="376" y="5168"/>
                  </a:lnTo>
                  <a:lnTo>
                    <a:pt x="405" y="5154"/>
                  </a:lnTo>
                  <a:lnTo>
                    <a:pt x="448" y="5125"/>
                  </a:lnTo>
                  <a:lnTo>
                    <a:pt x="463" y="5111"/>
                  </a:lnTo>
                  <a:cubicBezTo>
                    <a:pt x="477" y="5096"/>
                    <a:pt x="506" y="5082"/>
                    <a:pt x="521" y="5067"/>
                  </a:cubicBezTo>
                  <a:lnTo>
                    <a:pt x="535" y="5053"/>
                  </a:lnTo>
                  <a:lnTo>
                    <a:pt x="593" y="4995"/>
                  </a:lnTo>
                  <a:cubicBezTo>
                    <a:pt x="1488" y="4042"/>
                    <a:pt x="1950" y="2772"/>
                    <a:pt x="1892" y="1473"/>
                  </a:cubicBezTo>
                  <a:lnTo>
                    <a:pt x="1892" y="1372"/>
                  </a:lnTo>
                  <a:lnTo>
                    <a:pt x="1892" y="1343"/>
                  </a:lnTo>
                  <a:cubicBezTo>
                    <a:pt x="1892" y="1328"/>
                    <a:pt x="1892" y="1300"/>
                    <a:pt x="1892" y="1285"/>
                  </a:cubicBezTo>
                  <a:lnTo>
                    <a:pt x="1892" y="1242"/>
                  </a:lnTo>
                  <a:lnTo>
                    <a:pt x="1892" y="1184"/>
                  </a:lnTo>
                  <a:cubicBezTo>
                    <a:pt x="1892" y="1170"/>
                    <a:pt x="1892" y="1155"/>
                    <a:pt x="1892" y="1155"/>
                  </a:cubicBezTo>
                  <a:lnTo>
                    <a:pt x="1892" y="1098"/>
                  </a:lnTo>
                  <a:cubicBezTo>
                    <a:pt x="1892" y="1083"/>
                    <a:pt x="1892" y="1069"/>
                    <a:pt x="1892" y="1054"/>
                  </a:cubicBezTo>
                  <a:lnTo>
                    <a:pt x="1892" y="996"/>
                  </a:lnTo>
                  <a:cubicBezTo>
                    <a:pt x="1892" y="982"/>
                    <a:pt x="1892" y="982"/>
                    <a:pt x="1892" y="968"/>
                  </a:cubicBezTo>
                  <a:lnTo>
                    <a:pt x="1892" y="910"/>
                  </a:lnTo>
                  <a:lnTo>
                    <a:pt x="1892" y="867"/>
                  </a:lnTo>
                  <a:lnTo>
                    <a:pt x="1892" y="809"/>
                  </a:lnTo>
                  <a:lnTo>
                    <a:pt x="1892" y="780"/>
                  </a:lnTo>
                  <a:cubicBezTo>
                    <a:pt x="1878" y="751"/>
                    <a:pt x="1878" y="737"/>
                    <a:pt x="1878" y="722"/>
                  </a:cubicBezTo>
                  <a:lnTo>
                    <a:pt x="1878" y="693"/>
                  </a:lnTo>
                  <a:cubicBezTo>
                    <a:pt x="1878" y="679"/>
                    <a:pt x="1878" y="650"/>
                    <a:pt x="1863" y="621"/>
                  </a:cubicBezTo>
                  <a:cubicBezTo>
                    <a:pt x="1849" y="592"/>
                    <a:pt x="1863" y="607"/>
                    <a:pt x="1863" y="592"/>
                  </a:cubicBezTo>
                  <a:cubicBezTo>
                    <a:pt x="1863" y="592"/>
                    <a:pt x="1863" y="549"/>
                    <a:pt x="1849" y="535"/>
                  </a:cubicBezTo>
                  <a:cubicBezTo>
                    <a:pt x="1834" y="506"/>
                    <a:pt x="1849" y="520"/>
                    <a:pt x="1849" y="506"/>
                  </a:cubicBezTo>
                  <a:lnTo>
                    <a:pt x="1834" y="433"/>
                  </a:lnTo>
                  <a:lnTo>
                    <a:pt x="1834" y="419"/>
                  </a:lnTo>
                  <a:cubicBezTo>
                    <a:pt x="1834" y="405"/>
                    <a:pt x="1820" y="376"/>
                    <a:pt x="1820" y="347"/>
                  </a:cubicBezTo>
                  <a:cubicBezTo>
                    <a:pt x="1820" y="347"/>
                    <a:pt x="1820" y="332"/>
                    <a:pt x="1820" y="332"/>
                  </a:cubicBezTo>
                  <a:cubicBezTo>
                    <a:pt x="1820" y="304"/>
                    <a:pt x="1805" y="289"/>
                    <a:pt x="1791" y="260"/>
                  </a:cubicBezTo>
                  <a:cubicBezTo>
                    <a:pt x="1791" y="246"/>
                    <a:pt x="1791" y="246"/>
                    <a:pt x="1791" y="246"/>
                  </a:cubicBezTo>
                  <a:cubicBezTo>
                    <a:pt x="1791" y="217"/>
                    <a:pt x="1776" y="188"/>
                    <a:pt x="1776" y="159"/>
                  </a:cubicBezTo>
                  <a:lnTo>
                    <a:pt x="1748" y="87"/>
                  </a:lnTo>
                  <a:cubicBezTo>
                    <a:pt x="1748" y="87"/>
                    <a:pt x="1733" y="29"/>
                    <a:pt x="1719" y="0"/>
                  </a:cubicBezTo>
                  <a:close/>
                </a:path>
              </a:pathLst>
            </a:custGeom>
            <a:solidFill>
              <a:srgbClr val="7E93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0" name="Google Shape;16266;p85"/>
            <p:cNvSpPr/>
            <p:nvPr/>
          </p:nvSpPr>
          <p:spPr>
            <a:xfrm>
              <a:off x="5403273" y="2692288"/>
              <a:ext cx="19320" cy="16515"/>
            </a:xfrm>
            <a:custGeom>
              <a:avLst/>
              <a:gdLst/>
              <a:ahLst/>
              <a:cxnLst/>
              <a:rect l="l" t="t" r="r" b="b"/>
              <a:pathLst>
                <a:path w="737" h="630" extrusionOk="0">
                  <a:moveTo>
                    <a:pt x="419" y="1"/>
                  </a:moveTo>
                  <a:cubicBezTo>
                    <a:pt x="145" y="1"/>
                    <a:pt x="1" y="347"/>
                    <a:pt x="203" y="535"/>
                  </a:cubicBezTo>
                  <a:cubicBezTo>
                    <a:pt x="268" y="601"/>
                    <a:pt x="348" y="630"/>
                    <a:pt x="425" y="630"/>
                  </a:cubicBezTo>
                  <a:cubicBezTo>
                    <a:pt x="585" y="630"/>
                    <a:pt x="737" y="504"/>
                    <a:pt x="737" y="318"/>
                  </a:cubicBezTo>
                  <a:cubicBezTo>
                    <a:pt x="737" y="145"/>
                    <a:pt x="592" y="15"/>
                    <a:pt x="419" y="1"/>
                  </a:cubicBezTo>
                  <a:close/>
                </a:path>
              </a:pathLst>
            </a:custGeom>
            <a:solidFill>
              <a:srgbClr val="596F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" name="Google Shape;16267;p85"/>
            <p:cNvSpPr/>
            <p:nvPr/>
          </p:nvSpPr>
          <p:spPr>
            <a:xfrm>
              <a:off x="5363531" y="2752478"/>
              <a:ext cx="16699" cy="14287"/>
            </a:xfrm>
            <a:custGeom>
              <a:avLst/>
              <a:gdLst/>
              <a:ahLst/>
              <a:cxnLst/>
              <a:rect l="l" t="t" r="r" b="b"/>
              <a:pathLst>
                <a:path w="637" h="545" extrusionOk="0">
                  <a:moveTo>
                    <a:pt x="376" y="0"/>
                  </a:moveTo>
                  <a:cubicBezTo>
                    <a:pt x="131" y="0"/>
                    <a:pt x="1" y="303"/>
                    <a:pt x="174" y="462"/>
                  </a:cubicBezTo>
                  <a:cubicBezTo>
                    <a:pt x="231" y="519"/>
                    <a:pt x="301" y="545"/>
                    <a:pt x="369" y="545"/>
                  </a:cubicBezTo>
                  <a:cubicBezTo>
                    <a:pt x="506" y="545"/>
                    <a:pt x="636" y="439"/>
                    <a:pt x="636" y="274"/>
                  </a:cubicBezTo>
                  <a:cubicBezTo>
                    <a:pt x="636" y="130"/>
                    <a:pt x="521" y="0"/>
                    <a:pt x="376" y="0"/>
                  </a:cubicBezTo>
                  <a:close/>
                </a:path>
              </a:pathLst>
            </a:custGeom>
            <a:solidFill>
              <a:srgbClr val="596F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" name="Google Shape;16268;p85"/>
            <p:cNvSpPr/>
            <p:nvPr/>
          </p:nvSpPr>
          <p:spPr>
            <a:xfrm>
              <a:off x="5248133" y="2682458"/>
              <a:ext cx="16673" cy="14313"/>
            </a:xfrm>
            <a:custGeom>
              <a:avLst/>
              <a:gdLst/>
              <a:ahLst/>
              <a:cxnLst/>
              <a:rect l="l" t="t" r="r" b="b"/>
              <a:pathLst>
                <a:path w="636" h="546" extrusionOk="0">
                  <a:moveTo>
                    <a:pt x="361" y="1"/>
                  </a:moveTo>
                  <a:cubicBezTo>
                    <a:pt x="116" y="1"/>
                    <a:pt x="0" y="289"/>
                    <a:pt x="159" y="462"/>
                  </a:cubicBezTo>
                  <a:cubicBezTo>
                    <a:pt x="216" y="520"/>
                    <a:pt x="287" y="545"/>
                    <a:pt x="357" y="545"/>
                  </a:cubicBezTo>
                  <a:cubicBezTo>
                    <a:pt x="499" y="545"/>
                    <a:pt x="635" y="439"/>
                    <a:pt x="635" y="275"/>
                  </a:cubicBezTo>
                  <a:cubicBezTo>
                    <a:pt x="635" y="130"/>
                    <a:pt x="505" y="1"/>
                    <a:pt x="361" y="1"/>
                  </a:cubicBezTo>
                  <a:close/>
                </a:path>
              </a:pathLst>
            </a:custGeom>
            <a:solidFill>
              <a:srgbClr val="596F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" name="Google Shape;16269;p85"/>
            <p:cNvSpPr/>
            <p:nvPr/>
          </p:nvSpPr>
          <p:spPr>
            <a:xfrm>
              <a:off x="5271202" y="2752478"/>
              <a:ext cx="16673" cy="14287"/>
            </a:xfrm>
            <a:custGeom>
              <a:avLst/>
              <a:gdLst/>
              <a:ahLst/>
              <a:cxnLst/>
              <a:rect l="l" t="t" r="r" b="b"/>
              <a:pathLst>
                <a:path w="636" h="545" extrusionOk="0">
                  <a:moveTo>
                    <a:pt x="376" y="0"/>
                  </a:moveTo>
                  <a:cubicBezTo>
                    <a:pt x="131" y="0"/>
                    <a:pt x="1" y="303"/>
                    <a:pt x="174" y="462"/>
                  </a:cubicBezTo>
                  <a:cubicBezTo>
                    <a:pt x="231" y="519"/>
                    <a:pt x="301" y="545"/>
                    <a:pt x="369" y="545"/>
                  </a:cubicBezTo>
                  <a:cubicBezTo>
                    <a:pt x="506" y="545"/>
                    <a:pt x="636" y="439"/>
                    <a:pt x="636" y="274"/>
                  </a:cubicBezTo>
                  <a:cubicBezTo>
                    <a:pt x="636" y="130"/>
                    <a:pt x="520" y="0"/>
                    <a:pt x="376" y="0"/>
                  </a:cubicBezTo>
                  <a:close/>
                </a:path>
              </a:pathLst>
            </a:custGeom>
            <a:solidFill>
              <a:srgbClr val="596F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" name="Google Shape;16270;p85"/>
            <p:cNvSpPr/>
            <p:nvPr/>
          </p:nvSpPr>
          <p:spPr>
            <a:xfrm>
              <a:off x="5312831" y="2697584"/>
              <a:ext cx="20081" cy="17145"/>
            </a:xfrm>
            <a:custGeom>
              <a:avLst/>
              <a:gdLst/>
              <a:ahLst/>
              <a:cxnLst/>
              <a:rect l="l" t="t" r="r" b="b"/>
              <a:pathLst>
                <a:path w="766" h="654" extrusionOk="0">
                  <a:moveTo>
                    <a:pt x="434" y="1"/>
                  </a:moveTo>
                  <a:cubicBezTo>
                    <a:pt x="145" y="1"/>
                    <a:pt x="1" y="347"/>
                    <a:pt x="203" y="549"/>
                  </a:cubicBezTo>
                  <a:cubicBezTo>
                    <a:pt x="270" y="622"/>
                    <a:pt x="355" y="654"/>
                    <a:pt x="438" y="654"/>
                  </a:cubicBezTo>
                  <a:cubicBezTo>
                    <a:pt x="605" y="654"/>
                    <a:pt x="766" y="525"/>
                    <a:pt x="766" y="333"/>
                  </a:cubicBezTo>
                  <a:cubicBezTo>
                    <a:pt x="766" y="145"/>
                    <a:pt x="621" y="1"/>
                    <a:pt x="434" y="1"/>
                  </a:cubicBezTo>
                  <a:close/>
                </a:path>
              </a:pathLst>
            </a:custGeom>
            <a:solidFill>
              <a:srgbClr val="596F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95" name="Google Shape;16271;p85"/>
          <p:cNvGrpSpPr/>
          <p:nvPr/>
        </p:nvGrpSpPr>
        <p:grpSpPr>
          <a:xfrm>
            <a:off x="3246052" y="2101475"/>
            <a:ext cx="388297" cy="293320"/>
            <a:chOff x="3234506" y="2484534"/>
            <a:chExt cx="388297" cy="293320"/>
          </a:xfrm>
        </p:grpSpPr>
        <p:sp>
          <p:nvSpPr>
            <p:cNvPr id="1396" name="Google Shape;16272;p85"/>
            <p:cNvSpPr/>
            <p:nvPr/>
          </p:nvSpPr>
          <p:spPr>
            <a:xfrm>
              <a:off x="3531208" y="2527684"/>
              <a:ext cx="91595" cy="250170"/>
            </a:xfrm>
            <a:custGeom>
              <a:avLst/>
              <a:gdLst/>
              <a:ahLst/>
              <a:cxnLst/>
              <a:rect l="l" t="t" r="r" b="b"/>
              <a:pathLst>
                <a:path w="3494" h="9543" extrusionOk="0">
                  <a:moveTo>
                    <a:pt x="246" y="0"/>
                  </a:moveTo>
                  <a:cubicBezTo>
                    <a:pt x="116" y="0"/>
                    <a:pt x="15" y="116"/>
                    <a:pt x="15" y="246"/>
                  </a:cubicBezTo>
                  <a:lnTo>
                    <a:pt x="15" y="7767"/>
                  </a:lnTo>
                  <a:cubicBezTo>
                    <a:pt x="0" y="8719"/>
                    <a:pt x="765" y="9513"/>
                    <a:pt x="1718" y="9542"/>
                  </a:cubicBezTo>
                  <a:lnTo>
                    <a:pt x="1747" y="9542"/>
                  </a:lnTo>
                  <a:cubicBezTo>
                    <a:pt x="2714" y="9542"/>
                    <a:pt x="3494" y="8748"/>
                    <a:pt x="3494" y="7796"/>
                  </a:cubicBezTo>
                  <a:lnTo>
                    <a:pt x="3494" y="1242"/>
                  </a:lnTo>
                  <a:cubicBezTo>
                    <a:pt x="3494" y="563"/>
                    <a:pt x="2945" y="0"/>
                    <a:pt x="2252" y="0"/>
                  </a:cubicBezTo>
                  <a:close/>
                </a:path>
              </a:pathLst>
            </a:custGeom>
            <a:solidFill>
              <a:srgbClr val="98A9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" name="Google Shape;16273;p85"/>
            <p:cNvSpPr/>
            <p:nvPr/>
          </p:nvSpPr>
          <p:spPr>
            <a:xfrm>
              <a:off x="3520984" y="2527684"/>
              <a:ext cx="70413" cy="157814"/>
            </a:xfrm>
            <a:custGeom>
              <a:avLst/>
              <a:gdLst/>
              <a:ahLst/>
              <a:cxnLst/>
              <a:rect l="l" t="t" r="r" b="b"/>
              <a:pathLst>
                <a:path w="2686" h="6020" extrusionOk="0">
                  <a:moveTo>
                    <a:pt x="1" y="0"/>
                  </a:moveTo>
                  <a:lnTo>
                    <a:pt x="1" y="6020"/>
                  </a:lnTo>
                  <a:lnTo>
                    <a:pt x="1285" y="6020"/>
                  </a:lnTo>
                  <a:cubicBezTo>
                    <a:pt x="1415" y="6020"/>
                    <a:pt x="1516" y="5905"/>
                    <a:pt x="1516" y="5775"/>
                  </a:cubicBezTo>
                  <a:lnTo>
                    <a:pt x="1516" y="1256"/>
                  </a:lnTo>
                  <a:cubicBezTo>
                    <a:pt x="1516" y="592"/>
                    <a:pt x="2022" y="44"/>
                    <a:pt x="2686" y="15"/>
                  </a:cubicBezTo>
                  <a:lnTo>
                    <a:pt x="2642" y="0"/>
                  </a:ln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" name="Google Shape;16274;p85"/>
            <p:cNvSpPr/>
            <p:nvPr/>
          </p:nvSpPr>
          <p:spPr>
            <a:xfrm>
              <a:off x="3234506" y="2576130"/>
              <a:ext cx="340244" cy="201724"/>
            </a:xfrm>
            <a:custGeom>
              <a:avLst/>
              <a:gdLst/>
              <a:ahLst/>
              <a:cxnLst/>
              <a:rect l="l" t="t" r="r" b="b"/>
              <a:pathLst>
                <a:path w="12979" h="7695" extrusionOk="0">
                  <a:moveTo>
                    <a:pt x="1" y="0"/>
                  </a:moveTo>
                  <a:lnTo>
                    <a:pt x="1" y="5948"/>
                  </a:lnTo>
                  <a:cubicBezTo>
                    <a:pt x="1" y="6900"/>
                    <a:pt x="780" y="7680"/>
                    <a:pt x="1748" y="7694"/>
                  </a:cubicBezTo>
                  <a:lnTo>
                    <a:pt x="12978" y="7694"/>
                  </a:lnTo>
                  <a:cubicBezTo>
                    <a:pt x="12040" y="7622"/>
                    <a:pt x="11318" y="6857"/>
                    <a:pt x="11333" y="5919"/>
                  </a:cubicBezTo>
                  <a:lnTo>
                    <a:pt x="11333" y="0"/>
                  </a:lnTo>
                  <a:close/>
                </a:path>
              </a:pathLst>
            </a:custGeom>
            <a:solidFill>
              <a:srgbClr val="F8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" name="Google Shape;16275;p85"/>
            <p:cNvSpPr/>
            <p:nvPr/>
          </p:nvSpPr>
          <p:spPr>
            <a:xfrm>
              <a:off x="3234506" y="2484534"/>
              <a:ext cx="297095" cy="105227"/>
            </a:xfrm>
            <a:custGeom>
              <a:avLst/>
              <a:gdLst/>
              <a:ahLst/>
              <a:cxnLst/>
              <a:rect l="l" t="t" r="r" b="b"/>
              <a:pathLst>
                <a:path w="11333" h="4014" extrusionOk="0">
                  <a:moveTo>
                    <a:pt x="232" y="1"/>
                  </a:moveTo>
                  <a:cubicBezTo>
                    <a:pt x="102" y="1"/>
                    <a:pt x="1" y="102"/>
                    <a:pt x="1" y="232"/>
                  </a:cubicBezTo>
                  <a:lnTo>
                    <a:pt x="1" y="4014"/>
                  </a:lnTo>
                  <a:lnTo>
                    <a:pt x="11333" y="4014"/>
                  </a:lnTo>
                  <a:lnTo>
                    <a:pt x="11333" y="232"/>
                  </a:lnTo>
                  <a:cubicBezTo>
                    <a:pt x="11333" y="102"/>
                    <a:pt x="11217" y="1"/>
                    <a:pt x="11087" y="1"/>
                  </a:cubicBezTo>
                  <a:close/>
                </a:path>
              </a:pathLst>
            </a:custGeom>
            <a:solidFill>
              <a:srgbClr val="9CAB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" name="Google Shape;16276;p85"/>
            <p:cNvSpPr/>
            <p:nvPr/>
          </p:nvSpPr>
          <p:spPr>
            <a:xfrm>
              <a:off x="3268192" y="2507971"/>
              <a:ext cx="51879" cy="58486"/>
            </a:xfrm>
            <a:custGeom>
              <a:avLst/>
              <a:gdLst/>
              <a:ahLst/>
              <a:cxnLst/>
              <a:rect l="l" t="t" r="r" b="b"/>
              <a:pathLst>
                <a:path w="1979" h="2231" extrusionOk="0">
                  <a:moveTo>
                    <a:pt x="226" y="1"/>
                  </a:moveTo>
                  <a:cubicBezTo>
                    <a:pt x="110" y="1"/>
                    <a:pt x="1" y="92"/>
                    <a:pt x="1" y="233"/>
                  </a:cubicBezTo>
                  <a:lnTo>
                    <a:pt x="1" y="1994"/>
                  </a:lnTo>
                  <a:cubicBezTo>
                    <a:pt x="8" y="2138"/>
                    <a:pt x="116" y="2210"/>
                    <a:pt x="226" y="2210"/>
                  </a:cubicBezTo>
                  <a:cubicBezTo>
                    <a:pt x="336" y="2210"/>
                    <a:pt x="448" y="2138"/>
                    <a:pt x="463" y="1994"/>
                  </a:cubicBezTo>
                  <a:lnTo>
                    <a:pt x="463" y="882"/>
                  </a:lnTo>
                  <a:lnTo>
                    <a:pt x="1560" y="2153"/>
                  </a:lnTo>
                  <a:cubicBezTo>
                    <a:pt x="1608" y="2206"/>
                    <a:pt x="1672" y="2230"/>
                    <a:pt x="1735" y="2230"/>
                  </a:cubicBezTo>
                  <a:cubicBezTo>
                    <a:pt x="1858" y="2230"/>
                    <a:pt x="1978" y="2137"/>
                    <a:pt x="1978" y="1994"/>
                  </a:cubicBezTo>
                  <a:lnTo>
                    <a:pt x="1978" y="233"/>
                  </a:lnTo>
                  <a:cubicBezTo>
                    <a:pt x="1964" y="103"/>
                    <a:pt x="1863" y="2"/>
                    <a:pt x="1747" y="2"/>
                  </a:cubicBezTo>
                  <a:cubicBezTo>
                    <a:pt x="1603" y="2"/>
                    <a:pt x="1502" y="103"/>
                    <a:pt x="1502" y="233"/>
                  </a:cubicBezTo>
                  <a:lnTo>
                    <a:pt x="1502" y="1359"/>
                  </a:lnTo>
                  <a:lnTo>
                    <a:pt x="405" y="88"/>
                  </a:lnTo>
                  <a:cubicBezTo>
                    <a:pt x="354" y="28"/>
                    <a:pt x="289" y="1"/>
                    <a:pt x="226" y="1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" name="Google Shape;16277;p85"/>
            <p:cNvSpPr/>
            <p:nvPr/>
          </p:nvSpPr>
          <p:spPr>
            <a:xfrm>
              <a:off x="3327229" y="2507997"/>
              <a:ext cx="46951" cy="58695"/>
            </a:xfrm>
            <a:custGeom>
              <a:avLst/>
              <a:gdLst/>
              <a:ahLst/>
              <a:cxnLst/>
              <a:rect l="l" t="t" r="r" b="b"/>
              <a:pathLst>
                <a:path w="1791" h="2239" extrusionOk="0">
                  <a:moveTo>
                    <a:pt x="232" y="1"/>
                  </a:moveTo>
                  <a:cubicBezTo>
                    <a:pt x="102" y="1"/>
                    <a:pt x="1" y="102"/>
                    <a:pt x="1" y="246"/>
                  </a:cubicBezTo>
                  <a:lnTo>
                    <a:pt x="1" y="2007"/>
                  </a:lnTo>
                  <a:cubicBezTo>
                    <a:pt x="1" y="2137"/>
                    <a:pt x="102" y="2238"/>
                    <a:pt x="232" y="2238"/>
                  </a:cubicBezTo>
                  <a:lnTo>
                    <a:pt x="1502" y="2238"/>
                  </a:lnTo>
                  <a:cubicBezTo>
                    <a:pt x="1791" y="2209"/>
                    <a:pt x="1791" y="1791"/>
                    <a:pt x="1502" y="1762"/>
                  </a:cubicBezTo>
                  <a:lnTo>
                    <a:pt x="477" y="1762"/>
                  </a:lnTo>
                  <a:lnTo>
                    <a:pt x="477" y="1228"/>
                  </a:lnTo>
                  <a:lnTo>
                    <a:pt x="997" y="1228"/>
                  </a:lnTo>
                  <a:cubicBezTo>
                    <a:pt x="1285" y="1199"/>
                    <a:pt x="1285" y="780"/>
                    <a:pt x="997" y="751"/>
                  </a:cubicBezTo>
                  <a:lnTo>
                    <a:pt x="477" y="751"/>
                  </a:lnTo>
                  <a:lnTo>
                    <a:pt x="477" y="463"/>
                  </a:lnTo>
                  <a:lnTo>
                    <a:pt x="1502" y="463"/>
                  </a:lnTo>
                  <a:lnTo>
                    <a:pt x="1502" y="477"/>
                  </a:lnTo>
                  <a:cubicBezTo>
                    <a:pt x="1791" y="448"/>
                    <a:pt x="1791" y="30"/>
                    <a:pt x="1502" y="1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" name="Google Shape;16278;p85"/>
            <p:cNvSpPr/>
            <p:nvPr/>
          </p:nvSpPr>
          <p:spPr>
            <a:xfrm>
              <a:off x="3379292" y="2508049"/>
              <a:ext cx="66796" cy="58643"/>
            </a:xfrm>
            <a:custGeom>
              <a:avLst/>
              <a:gdLst/>
              <a:ahLst/>
              <a:cxnLst/>
              <a:rect l="l" t="t" r="r" b="b"/>
              <a:pathLst>
                <a:path w="2548" h="2237" extrusionOk="0">
                  <a:moveTo>
                    <a:pt x="2269" y="1"/>
                  </a:moveTo>
                  <a:cubicBezTo>
                    <a:pt x="2168" y="1"/>
                    <a:pt x="2080" y="68"/>
                    <a:pt x="2057" y="172"/>
                  </a:cubicBezTo>
                  <a:lnTo>
                    <a:pt x="1739" y="1269"/>
                  </a:lnTo>
                  <a:lnTo>
                    <a:pt x="1494" y="648"/>
                  </a:lnTo>
                  <a:cubicBezTo>
                    <a:pt x="1450" y="547"/>
                    <a:pt x="1360" y="497"/>
                    <a:pt x="1272" y="497"/>
                  </a:cubicBezTo>
                  <a:cubicBezTo>
                    <a:pt x="1183" y="497"/>
                    <a:pt x="1097" y="547"/>
                    <a:pt x="1061" y="648"/>
                  </a:cubicBezTo>
                  <a:lnTo>
                    <a:pt x="801" y="1269"/>
                  </a:lnTo>
                  <a:lnTo>
                    <a:pt x="498" y="172"/>
                  </a:lnTo>
                  <a:cubicBezTo>
                    <a:pt x="458" y="64"/>
                    <a:pt x="368" y="16"/>
                    <a:pt x="278" y="16"/>
                  </a:cubicBezTo>
                  <a:cubicBezTo>
                    <a:pt x="140" y="16"/>
                    <a:pt x="1" y="127"/>
                    <a:pt x="36" y="302"/>
                  </a:cubicBezTo>
                  <a:lnTo>
                    <a:pt x="541" y="2063"/>
                  </a:lnTo>
                  <a:cubicBezTo>
                    <a:pt x="571" y="2175"/>
                    <a:pt x="666" y="2233"/>
                    <a:pt x="763" y="2233"/>
                  </a:cubicBezTo>
                  <a:cubicBezTo>
                    <a:pt x="854" y="2233"/>
                    <a:pt x="946" y="2182"/>
                    <a:pt x="988" y="2078"/>
                  </a:cubicBezTo>
                  <a:lnTo>
                    <a:pt x="1277" y="1370"/>
                  </a:lnTo>
                  <a:lnTo>
                    <a:pt x="1566" y="2078"/>
                  </a:lnTo>
                  <a:cubicBezTo>
                    <a:pt x="1595" y="2179"/>
                    <a:pt x="1681" y="2236"/>
                    <a:pt x="1782" y="2236"/>
                  </a:cubicBezTo>
                  <a:lnTo>
                    <a:pt x="1797" y="2236"/>
                  </a:lnTo>
                  <a:cubicBezTo>
                    <a:pt x="1883" y="2222"/>
                    <a:pt x="1970" y="2164"/>
                    <a:pt x="1999" y="2063"/>
                  </a:cubicBezTo>
                  <a:lnTo>
                    <a:pt x="2504" y="302"/>
                  </a:lnTo>
                  <a:cubicBezTo>
                    <a:pt x="2547" y="172"/>
                    <a:pt x="2475" y="42"/>
                    <a:pt x="2345" y="13"/>
                  </a:cubicBezTo>
                  <a:cubicBezTo>
                    <a:pt x="2320" y="5"/>
                    <a:pt x="2294" y="1"/>
                    <a:pt x="2269" y="1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" name="Google Shape;16279;p85"/>
            <p:cNvSpPr/>
            <p:nvPr/>
          </p:nvSpPr>
          <p:spPr>
            <a:xfrm>
              <a:off x="3450072" y="2507971"/>
              <a:ext cx="50647" cy="58748"/>
            </a:xfrm>
            <a:custGeom>
              <a:avLst/>
              <a:gdLst/>
              <a:ahLst/>
              <a:cxnLst/>
              <a:rect l="l" t="t" r="r" b="b"/>
              <a:pathLst>
                <a:path w="1932" h="2241" extrusionOk="0">
                  <a:moveTo>
                    <a:pt x="1621" y="1"/>
                  </a:moveTo>
                  <a:cubicBezTo>
                    <a:pt x="1613" y="1"/>
                    <a:pt x="1603" y="1"/>
                    <a:pt x="1594" y="2"/>
                  </a:cubicBezTo>
                  <a:lnTo>
                    <a:pt x="338" y="2"/>
                  </a:lnTo>
                  <a:cubicBezTo>
                    <a:pt x="208" y="2"/>
                    <a:pt x="107" y="103"/>
                    <a:pt x="107" y="233"/>
                  </a:cubicBezTo>
                  <a:lnTo>
                    <a:pt x="107" y="1243"/>
                  </a:lnTo>
                  <a:cubicBezTo>
                    <a:pt x="107" y="1373"/>
                    <a:pt x="208" y="1474"/>
                    <a:pt x="338" y="1474"/>
                  </a:cubicBezTo>
                  <a:lnTo>
                    <a:pt x="1363" y="1474"/>
                  </a:lnTo>
                  <a:lnTo>
                    <a:pt x="1363" y="1763"/>
                  </a:lnTo>
                  <a:lnTo>
                    <a:pt x="338" y="1763"/>
                  </a:lnTo>
                  <a:cubicBezTo>
                    <a:pt x="329" y="1762"/>
                    <a:pt x="320" y="1762"/>
                    <a:pt x="312" y="1762"/>
                  </a:cubicBezTo>
                  <a:cubicBezTo>
                    <a:pt x="1" y="1762"/>
                    <a:pt x="1" y="2240"/>
                    <a:pt x="312" y="2240"/>
                  </a:cubicBezTo>
                  <a:cubicBezTo>
                    <a:pt x="320" y="2240"/>
                    <a:pt x="329" y="2240"/>
                    <a:pt x="338" y="2239"/>
                  </a:cubicBezTo>
                  <a:lnTo>
                    <a:pt x="1594" y="2239"/>
                  </a:lnTo>
                  <a:cubicBezTo>
                    <a:pt x="1724" y="2239"/>
                    <a:pt x="1839" y="2124"/>
                    <a:pt x="1839" y="1994"/>
                  </a:cubicBezTo>
                  <a:lnTo>
                    <a:pt x="1839" y="1243"/>
                  </a:lnTo>
                  <a:cubicBezTo>
                    <a:pt x="1839" y="1121"/>
                    <a:pt x="1737" y="1011"/>
                    <a:pt x="1616" y="1011"/>
                  </a:cubicBezTo>
                  <a:cubicBezTo>
                    <a:pt x="1609" y="1011"/>
                    <a:pt x="1601" y="1011"/>
                    <a:pt x="1594" y="1012"/>
                  </a:cubicBezTo>
                  <a:lnTo>
                    <a:pt x="584" y="1012"/>
                  </a:lnTo>
                  <a:lnTo>
                    <a:pt x="584" y="464"/>
                  </a:lnTo>
                  <a:lnTo>
                    <a:pt x="1594" y="464"/>
                  </a:lnTo>
                  <a:cubicBezTo>
                    <a:pt x="1603" y="465"/>
                    <a:pt x="1613" y="465"/>
                    <a:pt x="1621" y="465"/>
                  </a:cubicBezTo>
                  <a:cubicBezTo>
                    <a:pt x="1931" y="465"/>
                    <a:pt x="1931" y="1"/>
                    <a:pt x="1621" y="1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" name="Google Shape;16280;p85"/>
            <p:cNvSpPr/>
            <p:nvPr/>
          </p:nvSpPr>
          <p:spPr>
            <a:xfrm>
              <a:off x="3271233" y="2606775"/>
              <a:ext cx="91595" cy="78724"/>
            </a:xfrm>
            <a:custGeom>
              <a:avLst/>
              <a:gdLst/>
              <a:ahLst/>
              <a:cxnLst/>
              <a:rect l="l" t="t" r="r" b="b"/>
              <a:pathLst>
                <a:path w="3494" h="3003" extrusionOk="0">
                  <a:moveTo>
                    <a:pt x="231" y="0"/>
                  </a:moveTo>
                  <a:cubicBezTo>
                    <a:pt x="101" y="0"/>
                    <a:pt x="0" y="101"/>
                    <a:pt x="0" y="231"/>
                  </a:cubicBezTo>
                  <a:lnTo>
                    <a:pt x="0" y="2758"/>
                  </a:lnTo>
                  <a:cubicBezTo>
                    <a:pt x="0" y="2888"/>
                    <a:pt x="101" y="3003"/>
                    <a:pt x="231" y="3003"/>
                  </a:cubicBezTo>
                  <a:lnTo>
                    <a:pt x="3248" y="3003"/>
                  </a:lnTo>
                  <a:cubicBezTo>
                    <a:pt x="3378" y="3003"/>
                    <a:pt x="3479" y="2888"/>
                    <a:pt x="3479" y="2758"/>
                  </a:cubicBezTo>
                  <a:lnTo>
                    <a:pt x="3479" y="246"/>
                  </a:lnTo>
                  <a:cubicBezTo>
                    <a:pt x="3494" y="116"/>
                    <a:pt x="3378" y="0"/>
                    <a:pt x="3248" y="0"/>
                  </a:cubicBezTo>
                  <a:close/>
                </a:path>
              </a:pathLst>
            </a:custGeom>
            <a:solidFill>
              <a:srgbClr val="98A9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" name="Google Shape;16281;p85"/>
            <p:cNvSpPr/>
            <p:nvPr/>
          </p:nvSpPr>
          <p:spPr>
            <a:xfrm>
              <a:off x="3395361" y="2640068"/>
              <a:ext cx="107482" cy="12138"/>
            </a:xfrm>
            <a:custGeom>
              <a:avLst/>
              <a:gdLst/>
              <a:ahLst/>
              <a:cxnLst/>
              <a:rect l="l" t="t" r="r" b="b"/>
              <a:pathLst>
                <a:path w="4100" h="463" extrusionOk="0">
                  <a:moveTo>
                    <a:pt x="289" y="1"/>
                  </a:moveTo>
                  <a:cubicBezTo>
                    <a:pt x="0" y="15"/>
                    <a:pt x="0" y="448"/>
                    <a:pt x="289" y="463"/>
                  </a:cubicBezTo>
                  <a:lnTo>
                    <a:pt x="3811" y="463"/>
                  </a:lnTo>
                  <a:cubicBezTo>
                    <a:pt x="4100" y="448"/>
                    <a:pt x="4100" y="15"/>
                    <a:pt x="3811" y="1"/>
                  </a:cubicBezTo>
                  <a:close/>
                </a:path>
              </a:pathLst>
            </a:custGeom>
            <a:solidFill>
              <a:srgbClr val="98A9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" name="Google Shape;16282;p85"/>
            <p:cNvSpPr/>
            <p:nvPr/>
          </p:nvSpPr>
          <p:spPr>
            <a:xfrm>
              <a:off x="3395361" y="2607142"/>
              <a:ext cx="107482" cy="12138"/>
            </a:xfrm>
            <a:custGeom>
              <a:avLst/>
              <a:gdLst/>
              <a:ahLst/>
              <a:cxnLst/>
              <a:rect l="l" t="t" r="r" b="b"/>
              <a:pathLst>
                <a:path w="4100" h="463" extrusionOk="0">
                  <a:moveTo>
                    <a:pt x="289" y="1"/>
                  </a:moveTo>
                  <a:cubicBezTo>
                    <a:pt x="0" y="15"/>
                    <a:pt x="0" y="448"/>
                    <a:pt x="289" y="463"/>
                  </a:cubicBezTo>
                  <a:lnTo>
                    <a:pt x="3811" y="463"/>
                  </a:lnTo>
                  <a:cubicBezTo>
                    <a:pt x="4100" y="448"/>
                    <a:pt x="4100" y="15"/>
                    <a:pt x="3811" y="1"/>
                  </a:cubicBezTo>
                  <a:close/>
                </a:path>
              </a:pathLst>
            </a:custGeom>
            <a:solidFill>
              <a:srgbClr val="98A9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" name="Google Shape;16283;p85"/>
            <p:cNvSpPr/>
            <p:nvPr/>
          </p:nvSpPr>
          <p:spPr>
            <a:xfrm>
              <a:off x="3394077" y="2672968"/>
              <a:ext cx="108766" cy="12583"/>
            </a:xfrm>
            <a:custGeom>
              <a:avLst/>
              <a:gdLst/>
              <a:ahLst/>
              <a:cxnLst/>
              <a:rect l="l" t="t" r="r" b="b"/>
              <a:pathLst>
                <a:path w="4149" h="480" extrusionOk="0">
                  <a:moveTo>
                    <a:pt x="311" y="1"/>
                  </a:moveTo>
                  <a:cubicBezTo>
                    <a:pt x="0" y="1"/>
                    <a:pt x="0" y="479"/>
                    <a:pt x="311" y="479"/>
                  </a:cubicBezTo>
                  <a:cubicBezTo>
                    <a:pt x="320" y="479"/>
                    <a:pt x="329" y="479"/>
                    <a:pt x="338" y="478"/>
                  </a:cubicBezTo>
                  <a:lnTo>
                    <a:pt x="3860" y="478"/>
                  </a:lnTo>
                  <a:cubicBezTo>
                    <a:pt x="4149" y="449"/>
                    <a:pt x="4149" y="31"/>
                    <a:pt x="3860" y="2"/>
                  </a:cubicBezTo>
                  <a:lnTo>
                    <a:pt x="338" y="2"/>
                  </a:lnTo>
                  <a:cubicBezTo>
                    <a:pt x="329" y="1"/>
                    <a:pt x="320" y="1"/>
                    <a:pt x="311" y="1"/>
                  </a:cubicBezTo>
                  <a:close/>
                </a:path>
              </a:pathLst>
            </a:custGeom>
            <a:solidFill>
              <a:srgbClr val="98A9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" name="Google Shape;16284;p85"/>
            <p:cNvSpPr/>
            <p:nvPr/>
          </p:nvSpPr>
          <p:spPr>
            <a:xfrm>
              <a:off x="3395361" y="2705920"/>
              <a:ext cx="107482" cy="12505"/>
            </a:xfrm>
            <a:custGeom>
              <a:avLst/>
              <a:gdLst/>
              <a:ahLst/>
              <a:cxnLst/>
              <a:rect l="l" t="t" r="r" b="b"/>
              <a:pathLst>
                <a:path w="4100" h="477" extrusionOk="0">
                  <a:moveTo>
                    <a:pt x="289" y="1"/>
                  </a:moveTo>
                  <a:cubicBezTo>
                    <a:pt x="0" y="29"/>
                    <a:pt x="0" y="448"/>
                    <a:pt x="289" y="477"/>
                  </a:cubicBezTo>
                  <a:lnTo>
                    <a:pt x="3811" y="477"/>
                  </a:lnTo>
                  <a:cubicBezTo>
                    <a:pt x="4100" y="448"/>
                    <a:pt x="4100" y="29"/>
                    <a:pt x="3811" y="1"/>
                  </a:cubicBezTo>
                  <a:close/>
                </a:path>
              </a:pathLst>
            </a:custGeom>
            <a:solidFill>
              <a:srgbClr val="98A9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" name="Google Shape;16285;p85"/>
            <p:cNvSpPr/>
            <p:nvPr/>
          </p:nvSpPr>
          <p:spPr>
            <a:xfrm>
              <a:off x="3262006" y="2705894"/>
              <a:ext cx="110051" cy="12583"/>
            </a:xfrm>
            <a:custGeom>
              <a:avLst/>
              <a:gdLst/>
              <a:ahLst/>
              <a:cxnLst/>
              <a:rect l="l" t="t" r="r" b="b"/>
              <a:pathLst>
                <a:path w="4198" h="480" extrusionOk="0">
                  <a:moveTo>
                    <a:pt x="311" y="0"/>
                  </a:moveTo>
                  <a:cubicBezTo>
                    <a:pt x="0" y="0"/>
                    <a:pt x="0" y="479"/>
                    <a:pt x="311" y="479"/>
                  </a:cubicBezTo>
                  <a:cubicBezTo>
                    <a:pt x="320" y="479"/>
                    <a:pt x="329" y="479"/>
                    <a:pt x="338" y="478"/>
                  </a:cubicBezTo>
                  <a:lnTo>
                    <a:pt x="3860" y="478"/>
                  </a:lnTo>
                  <a:cubicBezTo>
                    <a:pt x="3869" y="479"/>
                    <a:pt x="3878" y="479"/>
                    <a:pt x="3887" y="479"/>
                  </a:cubicBezTo>
                  <a:cubicBezTo>
                    <a:pt x="4198" y="479"/>
                    <a:pt x="4198" y="0"/>
                    <a:pt x="3887" y="0"/>
                  </a:cubicBezTo>
                  <a:cubicBezTo>
                    <a:pt x="3878" y="0"/>
                    <a:pt x="3869" y="1"/>
                    <a:pt x="3860" y="2"/>
                  </a:cubicBezTo>
                  <a:lnTo>
                    <a:pt x="338" y="2"/>
                  </a:lnTo>
                  <a:cubicBezTo>
                    <a:pt x="329" y="1"/>
                    <a:pt x="320" y="0"/>
                    <a:pt x="311" y="0"/>
                  </a:cubicBezTo>
                  <a:close/>
                </a:path>
              </a:pathLst>
            </a:custGeom>
            <a:solidFill>
              <a:srgbClr val="98A9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" name="Google Shape;16286;p85"/>
            <p:cNvSpPr/>
            <p:nvPr/>
          </p:nvSpPr>
          <p:spPr>
            <a:xfrm>
              <a:off x="3263290" y="2738846"/>
              <a:ext cx="107481" cy="12505"/>
            </a:xfrm>
            <a:custGeom>
              <a:avLst/>
              <a:gdLst/>
              <a:ahLst/>
              <a:cxnLst/>
              <a:rect l="l" t="t" r="r" b="b"/>
              <a:pathLst>
                <a:path w="4100" h="477" extrusionOk="0">
                  <a:moveTo>
                    <a:pt x="289" y="0"/>
                  </a:moveTo>
                  <a:cubicBezTo>
                    <a:pt x="0" y="29"/>
                    <a:pt x="0" y="448"/>
                    <a:pt x="289" y="477"/>
                  </a:cubicBezTo>
                  <a:lnTo>
                    <a:pt x="3811" y="477"/>
                  </a:lnTo>
                  <a:cubicBezTo>
                    <a:pt x="4100" y="448"/>
                    <a:pt x="4100" y="29"/>
                    <a:pt x="3811" y="0"/>
                  </a:cubicBezTo>
                  <a:close/>
                </a:path>
              </a:pathLst>
            </a:custGeom>
            <a:solidFill>
              <a:srgbClr val="98A9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" name="Google Shape;16287;p85"/>
            <p:cNvSpPr/>
            <p:nvPr/>
          </p:nvSpPr>
          <p:spPr>
            <a:xfrm>
              <a:off x="3395361" y="2738846"/>
              <a:ext cx="107482" cy="12505"/>
            </a:xfrm>
            <a:custGeom>
              <a:avLst/>
              <a:gdLst/>
              <a:ahLst/>
              <a:cxnLst/>
              <a:rect l="l" t="t" r="r" b="b"/>
              <a:pathLst>
                <a:path w="4100" h="477" extrusionOk="0">
                  <a:moveTo>
                    <a:pt x="289" y="0"/>
                  </a:moveTo>
                  <a:cubicBezTo>
                    <a:pt x="0" y="29"/>
                    <a:pt x="0" y="448"/>
                    <a:pt x="289" y="477"/>
                  </a:cubicBezTo>
                  <a:lnTo>
                    <a:pt x="3811" y="477"/>
                  </a:lnTo>
                  <a:cubicBezTo>
                    <a:pt x="4100" y="448"/>
                    <a:pt x="4100" y="29"/>
                    <a:pt x="3811" y="0"/>
                  </a:cubicBezTo>
                  <a:close/>
                </a:path>
              </a:pathLst>
            </a:custGeom>
            <a:solidFill>
              <a:srgbClr val="98A9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12" name="Google Shape;16288;p85"/>
          <p:cNvGrpSpPr/>
          <p:nvPr/>
        </p:nvGrpSpPr>
        <p:grpSpPr>
          <a:xfrm>
            <a:off x="6076695" y="2983977"/>
            <a:ext cx="362553" cy="356498"/>
            <a:chOff x="6065149" y="3367036"/>
            <a:chExt cx="362553" cy="356498"/>
          </a:xfrm>
        </p:grpSpPr>
        <p:sp>
          <p:nvSpPr>
            <p:cNvPr id="1413" name="Google Shape;16289;p85"/>
            <p:cNvSpPr/>
            <p:nvPr/>
          </p:nvSpPr>
          <p:spPr>
            <a:xfrm>
              <a:off x="6065149" y="3367036"/>
              <a:ext cx="356498" cy="356498"/>
            </a:xfrm>
            <a:custGeom>
              <a:avLst/>
              <a:gdLst/>
              <a:ahLst/>
              <a:cxnLst/>
              <a:rect l="l" t="t" r="r" b="b"/>
              <a:pathLst>
                <a:path w="13599" h="13599" extrusionOk="0">
                  <a:moveTo>
                    <a:pt x="6799" y="0"/>
                  </a:moveTo>
                  <a:cubicBezTo>
                    <a:pt x="3046" y="0"/>
                    <a:pt x="0" y="3046"/>
                    <a:pt x="0" y="6799"/>
                  </a:cubicBezTo>
                  <a:cubicBezTo>
                    <a:pt x="0" y="10552"/>
                    <a:pt x="3046" y="13598"/>
                    <a:pt x="6799" y="13598"/>
                  </a:cubicBezTo>
                  <a:cubicBezTo>
                    <a:pt x="10553" y="13598"/>
                    <a:pt x="13598" y="10552"/>
                    <a:pt x="13598" y="6799"/>
                  </a:cubicBezTo>
                  <a:cubicBezTo>
                    <a:pt x="13598" y="3046"/>
                    <a:pt x="10553" y="0"/>
                    <a:pt x="6799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" name="Google Shape;16290;p85"/>
            <p:cNvSpPr/>
            <p:nvPr/>
          </p:nvSpPr>
          <p:spPr>
            <a:xfrm>
              <a:off x="6219923" y="3367036"/>
              <a:ext cx="207780" cy="356472"/>
            </a:xfrm>
            <a:custGeom>
              <a:avLst/>
              <a:gdLst/>
              <a:ahLst/>
              <a:cxnLst/>
              <a:rect l="l" t="t" r="r" b="b"/>
              <a:pathLst>
                <a:path w="7926" h="13598" extrusionOk="0">
                  <a:moveTo>
                    <a:pt x="895" y="0"/>
                  </a:moveTo>
                  <a:cubicBezTo>
                    <a:pt x="592" y="0"/>
                    <a:pt x="303" y="15"/>
                    <a:pt x="0" y="58"/>
                  </a:cubicBezTo>
                  <a:cubicBezTo>
                    <a:pt x="3393" y="505"/>
                    <a:pt x="5919" y="3392"/>
                    <a:pt x="5919" y="6799"/>
                  </a:cubicBezTo>
                  <a:cubicBezTo>
                    <a:pt x="5919" y="10206"/>
                    <a:pt x="3393" y="13093"/>
                    <a:pt x="0" y="13540"/>
                  </a:cubicBezTo>
                  <a:cubicBezTo>
                    <a:pt x="299" y="13579"/>
                    <a:pt x="595" y="13598"/>
                    <a:pt x="887" y="13598"/>
                  </a:cubicBezTo>
                  <a:cubicBezTo>
                    <a:pt x="4418" y="13598"/>
                    <a:pt x="7439" y="10859"/>
                    <a:pt x="7666" y="7247"/>
                  </a:cubicBezTo>
                  <a:cubicBezTo>
                    <a:pt x="7925" y="3320"/>
                    <a:pt x="4822" y="0"/>
                    <a:pt x="895" y="0"/>
                  </a:cubicBezTo>
                  <a:close/>
                </a:path>
              </a:pathLst>
            </a:custGeom>
            <a:solidFill>
              <a:srgbClr val="C2CE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" name="Google Shape;16291;p85"/>
            <p:cNvSpPr/>
            <p:nvPr/>
          </p:nvSpPr>
          <p:spPr>
            <a:xfrm>
              <a:off x="6119257" y="3421144"/>
              <a:ext cx="247889" cy="247889"/>
            </a:xfrm>
            <a:custGeom>
              <a:avLst/>
              <a:gdLst/>
              <a:ahLst/>
              <a:cxnLst/>
              <a:rect l="l" t="t" r="r" b="b"/>
              <a:pathLst>
                <a:path w="9456" h="9456" extrusionOk="0">
                  <a:moveTo>
                    <a:pt x="4735" y="0"/>
                  </a:moveTo>
                  <a:cubicBezTo>
                    <a:pt x="2123" y="0"/>
                    <a:pt x="0" y="2122"/>
                    <a:pt x="0" y="4735"/>
                  </a:cubicBezTo>
                  <a:cubicBezTo>
                    <a:pt x="0" y="7348"/>
                    <a:pt x="2123" y="9456"/>
                    <a:pt x="4735" y="9456"/>
                  </a:cubicBezTo>
                  <a:cubicBezTo>
                    <a:pt x="7348" y="9456"/>
                    <a:pt x="9456" y="7348"/>
                    <a:pt x="9456" y="4735"/>
                  </a:cubicBezTo>
                  <a:cubicBezTo>
                    <a:pt x="9456" y="2122"/>
                    <a:pt x="7348" y="0"/>
                    <a:pt x="4735" y="0"/>
                  </a:cubicBezTo>
                  <a:close/>
                </a:path>
              </a:pathLst>
            </a:custGeom>
            <a:solidFill>
              <a:srgbClr val="9CAB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" name="Google Shape;16292;p85"/>
            <p:cNvSpPr/>
            <p:nvPr/>
          </p:nvSpPr>
          <p:spPr>
            <a:xfrm>
              <a:off x="6224091" y="3421144"/>
              <a:ext cx="148744" cy="248020"/>
            </a:xfrm>
            <a:custGeom>
              <a:avLst/>
              <a:gdLst/>
              <a:ahLst/>
              <a:cxnLst/>
              <a:rect l="l" t="t" r="r" b="b"/>
              <a:pathLst>
                <a:path w="5674" h="9461" extrusionOk="0">
                  <a:moveTo>
                    <a:pt x="736" y="0"/>
                  </a:moveTo>
                  <a:cubicBezTo>
                    <a:pt x="491" y="0"/>
                    <a:pt x="246" y="29"/>
                    <a:pt x="0" y="58"/>
                  </a:cubicBezTo>
                  <a:cubicBezTo>
                    <a:pt x="2295" y="433"/>
                    <a:pt x="3984" y="2411"/>
                    <a:pt x="3984" y="4735"/>
                  </a:cubicBezTo>
                  <a:cubicBezTo>
                    <a:pt x="3984" y="7059"/>
                    <a:pt x="2295" y="9037"/>
                    <a:pt x="0" y="9398"/>
                  </a:cubicBezTo>
                  <a:cubicBezTo>
                    <a:pt x="257" y="9440"/>
                    <a:pt x="513" y="9461"/>
                    <a:pt x="765" y="9461"/>
                  </a:cubicBezTo>
                  <a:cubicBezTo>
                    <a:pt x="3172" y="9461"/>
                    <a:pt x="5261" y="7593"/>
                    <a:pt x="5457" y="5110"/>
                  </a:cubicBezTo>
                  <a:cubicBezTo>
                    <a:pt x="5673" y="2353"/>
                    <a:pt x="3494" y="0"/>
                    <a:pt x="736" y="0"/>
                  </a:cubicBez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" name="Google Shape;16293;p85"/>
            <p:cNvSpPr/>
            <p:nvPr/>
          </p:nvSpPr>
          <p:spPr>
            <a:xfrm>
              <a:off x="6069685" y="3415848"/>
              <a:ext cx="303517" cy="259293"/>
            </a:xfrm>
            <a:custGeom>
              <a:avLst/>
              <a:gdLst/>
              <a:ahLst/>
              <a:cxnLst/>
              <a:rect l="l" t="t" r="r" b="b"/>
              <a:pathLst>
                <a:path w="11578" h="9891" extrusionOk="0">
                  <a:moveTo>
                    <a:pt x="6626" y="433"/>
                  </a:moveTo>
                  <a:cubicBezTo>
                    <a:pt x="6727" y="433"/>
                    <a:pt x="6843" y="433"/>
                    <a:pt x="6944" y="448"/>
                  </a:cubicBezTo>
                  <a:cubicBezTo>
                    <a:pt x="6973" y="664"/>
                    <a:pt x="6987" y="881"/>
                    <a:pt x="6987" y="1097"/>
                  </a:cubicBezTo>
                  <a:cubicBezTo>
                    <a:pt x="6987" y="1920"/>
                    <a:pt x="6771" y="2729"/>
                    <a:pt x="6338" y="3421"/>
                  </a:cubicBezTo>
                  <a:cubicBezTo>
                    <a:pt x="5356" y="2772"/>
                    <a:pt x="4230" y="2353"/>
                    <a:pt x="3061" y="2194"/>
                  </a:cubicBezTo>
                  <a:cubicBezTo>
                    <a:pt x="3912" y="1083"/>
                    <a:pt x="5226" y="433"/>
                    <a:pt x="6626" y="433"/>
                  </a:cubicBezTo>
                  <a:close/>
                  <a:moveTo>
                    <a:pt x="7391" y="506"/>
                  </a:moveTo>
                  <a:lnTo>
                    <a:pt x="7391" y="506"/>
                  </a:lnTo>
                  <a:cubicBezTo>
                    <a:pt x="9355" y="852"/>
                    <a:pt x="10870" y="2440"/>
                    <a:pt x="11101" y="4417"/>
                  </a:cubicBezTo>
                  <a:lnTo>
                    <a:pt x="11101" y="4432"/>
                  </a:lnTo>
                  <a:lnTo>
                    <a:pt x="11058" y="4432"/>
                  </a:lnTo>
                  <a:cubicBezTo>
                    <a:pt x="11035" y="4432"/>
                    <a:pt x="11012" y="4431"/>
                    <a:pt x="10989" y="4431"/>
                  </a:cubicBezTo>
                  <a:cubicBezTo>
                    <a:pt x="10045" y="4431"/>
                    <a:pt x="9119" y="4719"/>
                    <a:pt x="8330" y="5255"/>
                  </a:cubicBezTo>
                  <a:cubicBezTo>
                    <a:pt x="8027" y="4865"/>
                    <a:pt x="7695" y="4504"/>
                    <a:pt x="7334" y="4187"/>
                  </a:cubicBezTo>
                  <a:cubicBezTo>
                    <a:pt x="7132" y="3999"/>
                    <a:pt x="6915" y="3840"/>
                    <a:pt x="6713" y="3681"/>
                  </a:cubicBezTo>
                  <a:cubicBezTo>
                    <a:pt x="7175" y="2902"/>
                    <a:pt x="7435" y="2007"/>
                    <a:pt x="7435" y="1097"/>
                  </a:cubicBezTo>
                  <a:cubicBezTo>
                    <a:pt x="7435" y="895"/>
                    <a:pt x="7420" y="708"/>
                    <a:pt x="7391" y="506"/>
                  </a:cubicBezTo>
                  <a:close/>
                  <a:moveTo>
                    <a:pt x="2786" y="2600"/>
                  </a:moveTo>
                  <a:lnTo>
                    <a:pt x="2786" y="2600"/>
                  </a:lnTo>
                  <a:cubicBezTo>
                    <a:pt x="3964" y="2732"/>
                    <a:pt x="5100" y="3135"/>
                    <a:pt x="6107" y="3782"/>
                  </a:cubicBezTo>
                  <a:cubicBezTo>
                    <a:pt x="5255" y="4923"/>
                    <a:pt x="3912" y="5601"/>
                    <a:pt x="2498" y="5601"/>
                  </a:cubicBezTo>
                  <a:lnTo>
                    <a:pt x="2166" y="5601"/>
                  </a:lnTo>
                  <a:cubicBezTo>
                    <a:pt x="2137" y="5385"/>
                    <a:pt x="2122" y="5168"/>
                    <a:pt x="2122" y="4937"/>
                  </a:cubicBezTo>
                  <a:cubicBezTo>
                    <a:pt x="2122" y="4115"/>
                    <a:pt x="2353" y="3307"/>
                    <a:pt x="2786" y="2600"/>
                  </a:cubicBezTo>
                  <a:close/>
                  <a:moveTo>
                    <a:pt x="11130" y="4865"/>
                  </a:moveTo>
                  <a:lnTo>
                    <a:pt x="11130" y="4937"/>
                  </a:lnTo>
                  <a:cubicBezTo>
                    <a:pt x="11130" y="6150"/>
                    <a:pt x="10639" y="7305"/>
                    <a:pt x="9773" y="8156"/>
                  </a:cubicBezTo>
                  <a:cubicBezTo>
                    <a:pt x="9528" y="7247"/>
                    <a:pt x="9138" y="6381"/>
                    <a:pt x="8590" y="5601"/>
                  </a:cubicBezTo>
                  <a:cubicBezTo>
                    <a:pt x="9326" y="5125"/>
                    <a:pt x="10177" y="4865"/>
                    <a:pt x="11058" y="4865"/>
                  </a:cubicBezTo>
                  <a:close/>
                  <a:moveTo>
                    <a:pt x="6468" y="4028"/>
                  </a:moveTo>
                  <a:cubicBezTo>
                    <a:pt x="7031" y="4446"/>
                    <a:pt x="7536" y="4937"/>
                    <a:pt x="7969" y="5500"/>
                  </a:cubicBezTo>
                  <a:cubicBezTo>
                    <a:pt x="6785" y="6438"/>
                    <a:pt x="6107" y="7853"/>
                    <a:pt x="6107" y="9369"/>
                  </a:cubicBezTo>
                  <a:lnTo>
                    <a:pt x="6107" y="9412"/>
                  </a:lnTo>
                  <a:cubicBezTo>
                    <a:pt x="4249" y="9196"/>
                    <a:pt x="2722" y="7860"/>
                    <a:pt x="2256" y="6049"/>
                  </a:cubicBezTo>
                  <a:lnTo>
                    <a:pt x="2483" y="6049"/>
                  </a:lnTo>
                  <a:cubicBezTo>
                    <a:pt x="4057" y="6049"/>
                    <a:pt x="5529" y="5298"/>
                    <a:pt x="6468" y="4028"/>
                  </a:cubicBezTo>
                  <a:close/>
                  <a:moveTo>
                    <a:pt x="8229" y="5861"/>
                  </a:moveTo>
                  <a:cubicBezTo>
                    <a:pt x="8792" y="6655"/>
                    <a:pt x="9181" y="7550"/>
                    <a:pt x="9398" y="8488"/>
                  </a:cubicBezTo>
                  <a:cubicBezTo>
                    <a:pt x="8604" y="9109"/>
                    <a:pt x="7637" y="9455"/>
                    <a:pt x="6626" y="9455"/>
                  </a:cubicBezTo>
                  <a:lnTo>
                    <a:pt x="6554" y="9441"/>
                  </a:lnTo>
                  <a:lnTo>
                    <a:pt x="6554" y="9369"/>
                  </a:lnTo>
                  <a:cubicBezTo>
                    <a:pt x="6554" y="8012"/>
                    <a:pt x="7175" y="6713"/>
                    <a:pt x="8229" y="5861"/>
                  </a:cubicBezTo>
                  <a:close/>
                  <a:moveTo>
                    <a:pt x="6626" y="0"/>
                  </a:moveTo>
                  <a:cubicBezTo>
                    <a:pt x="2209" y="0"/>
                    <a:pt x="0" y="5327"/>
                    <a:pt x="3119" y="8445"/>
                  </a:cubicBezTo>
                  <a:cubicBezTo>
                    <a:pt x="4064" y="9390"/>
                    <a:pt x="5331" y="9891"/>
                    <a:pt x="6619" y="9891"/>
                  </a:cubicBezTo>
                  <a:cubicBezTo>
                    <a:pt x="7259" y="9891"/>
                    <a:pt x="7904" y="9767"/>
                    <a:pt x="8517" y="9513"/>
                  </a:cubicBezTo>
                  <a:cubicBezTo>
                    <a:pt x="10365" y="8748"/>
                    <a:pt x="11578" y="6944"/>
                    <a:pt x="11578" y="4937"/>
                  </a:cubicBezTo>
                  <a:cubicBezTo>
                    <a:pt x="11563" y="2209"/>
                    <a:pt x="9355" y="0"/>
                    <a:pt x="6626" y="0"/>
                  </a:cubicBez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18" name="Google Shape;16294;p85"/>
          <p:cNvGrpSpPr/>
          <p:nvPr/>
        </p:nvGrpSpPr>
        <p:grpSpPr>
          <a:xfrm>
            <a:off x="6552367" y="2983977"/>
            <a:ext cx="362553" cy="356498"/>
            <a:chOff x="6540821" y="3367036"/>
            <a:chExt cx="362553" cy="356498"/>
          </a:xfrm>
        </p:grpSpPr>
        <p:sp>
          <p:nvSpPr>
            <p:cNvPr id="1419" name="Google Shape;16295;p85"/>
            <p:cNvSpPr/>
            <p:nvPr/>
          </p:nvSpPr>
          <p:spPr>
            <a:xfrm>
              <a:off x="6540821" y="3367036"/>
              <a:ext cx="356498" cy="356498"/>
            </a:xfrm>
            <a:custGeom>
              <a:avLst/>
              <a:gdLst/>
              <a:ahLst/>
              <a:cxnLst/>
              <a:rect l="l" t="t" r="r" b="b"/>
              <a:pathLst>
                <a:path w="13599" h="13599" extrusionOk="0">
                  <a:moveTo>
                    <a:pt x="6800" y="0"/>
                  </a:moveTo>
                  <a:cubicBezTo>
                    <a:pt x="3046" y="0"/>
                    <a:pt x="1" y="3046"/>
                    <a:pt x="1" y="6799"/>
                  </a:cubicBezTo>
                  <a:cubicBezTo>
                    <a:pt x="1" y="10552"/>
                    <a:pt x="3046" y="13598"/>
                    <a:pt x="6800" y="13598"/>
                  </a:cubicBezTo>
                  <a:cubicBezTo>
                    <a:pt x="10553" y="13598"/>
                    <a:pt x="13599" y="10552"/>
                    <a:pt x="13599" y="6799"/>
                  </a:cubicBezTo>
                  <a:cubicBezTo>
                    <a:pt x="13599" y="3046"/>
                    <a:pt x="10553" y="0"/>
                    <a:pt x="6800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" name="Google Shape;16296;p85"/>
            <p:cNvSpPr/>
            <p:nvPr/>
          </p:nvSpPr>
          <p:spPr>
            <a:xfrm>
              <a:off x="6695987" y="3367036"/>
              <a:ext cx="207387" cy="356472"/>
            </a:xfrm>
            <a:custGeom>
              <a:avLst/>
              <a:gdLst/>
              <a:ahLst/>
              <a:cxnLst/>
              <a:rect l="l" t="t" r="r" b="b"/>
              <a:pathLst>
                <a:path w="7911" h="13598" extrusionOk="0">
                  <a:moveTo>
                    <a:pt x="881" y="0"/>
                  </a:moveTo>
                  <a:cubicBezTo>
                    <a:pt x="578" y="0"/>
                    <a:pt x="289" y="15"/>
                    <a:pt x="0" y="58"/>
                  </a:cubicBezTo>
                  <a:cubicBezTo>
                    <a:pt x="3378" y="505"/>
                    <a:pt x="5904" y="3392"/>
                    <a:pt x="5904" y="6799"/>
                  </a:cubicBezTo>
                  <a:cubicBezTo>
                    <a:pt x="5904" y="10206"/>
                    <a:pt x="3378" y="13093"/>
                    <a:pt x="0" y="13540"/>
                  </a:cubicBezTo>
                  <a:cubicBezTo>
                    <a:pt x="297" y="13579"/>
                    <a:pt x="592" y="13598"/>
                    <a:pt x="884" y="13598"/>
                  </a:cubicBezTo>
                  <a:cubicBezTo>
                    <a:pt x="4403" y="13598"/>
                    <a:pt x="7425" y="10859"/>
                    <a:pt x="7665" y="7247"/>
                  </a:cubicBezTo>
                  <a:cubicBezTo>
                    <a:pt x="7911" y="3320"/>
                    <a:pt x="4807" y="0"/>
                    <a:pt x="881" y="0"/>
                  </a:cubicBezTo>
                  <a:close/>
                </a:path>
              </a:pathLst>
            </a:custGeom>
            <a:solidFill>
              <a:srgbClr val="C2CE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" name="Google Shape;16297;p85"/>
            <p:cNvSpPr/>
            <p:nvPr/>
          </p:nvSpPr>
          <p:spPr>
            <a:xfrm>
              <a:off x="6579802" y="3405992"/>
              <a:ext cx="278534" cy="278561"/>
            </a:xfrm>
            <a:custGeom>
              <a:avLst/>
              <a:gdLst/>
              <a:ahLst/>
              <a:cxnLst/>
              <a:rect l="l" t="t" r="r" b="b"/>
              <a:pathLst>
                <a:path w="10625" h="10626" extrusionOk="0">
                  <a:moveTo>
                    <a:pt x="5313" y="1"/>
                  </a:moveTo>
                  <a:cubicBezTo>
                    <a:pt x="2382" y="1"/>
                    <a:pt x="0" y="2383"/>
                    <a:pt x="0" y="5313"/>
                  </a:cubicBezTo>
                  <a:cubicBezTo>
                    <a:pt x="0" y="8244"/>
                    <a:pt x="2382" y="10625"/>
                    <a:pt x="5313" y="10625"/>
                  </a:cubicBezTo>
                  <a:cubicBezTo>
                    <a:pt x="8243" y="10625"/>
                    <a:pt x="10625" y="8244"/>
                    <a:pt x="10625" y="5313"/>
                  </a:cubicBezTo>
                  <a:cubicBezTo>
                    <a:pt x="10625" y="2383"/>
                    <a:pt x="8243" y="1"/>
                    <a:pt x="531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" name="Google Shape;16298;p85"/>
            <p:cNvSpPr/>
            <p:nvPr/>
          </p:nvSpPr>
          <p:spPr>
            <a:xfrm>
              <a:off x="6672892" y="3510563"/>
              <a:ext cx="80637" cy="69155"/>
            </a:xfrm>
            <a:custGeom>
              <a:avLst/>
              <a:gdLst/>
              <a:ahLst/>
              <a:cxnLst/>
              <a:rect l="l" t="t" r="r" b="b"/>
              <a:pathLst>
                <a:path w="3076" h="2638" extrusionOk="0">
                  <a:moveTo>
                    <a:pt x="1750" y="0"/>
                  </a:moveTo>
                  <a:cubicBezTo>
                    <a:pt x="1425" y="0"/>
                    <a:pt x="1094" y="120"/>
                    <a:pt x="823" y="386"/>
                  </a:cubicBezTo>
                  <a:cubicBezTo>
                    <a:pt x="1" y="1223"/>
                    <a:pt x="592" y="2638"/>
                    <a:pt x="1762" y="2638"/>
                  </a:cubicBezTo>
                  <a:cubicBezTo>
                    <a:pt x="2483" y="2638"/>
                    <a:pt x="3075" y="2046"/>
                    <a:pt x="3075" y="1324"/>
                  </a:cubicBezTo>
                  <a:cubicBezTo>
                    <a:pt x="3075" y="523"/>
                    <a:pt x="2428" y="0"/>
                    <a:pt x="1750" y="0"/>
                  </a:cubicBezTo>
                  <a:close/>
                </a:path>
              </a:pathLst>
            </a:custGeom>
            <a:solidFill>
              <a:srgbClr val="8AA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3" name="Google Shape;16299;p85"/>
            <p:cNvSpPr/>
            <p:nvPr/>
          </p:nvSpPr>
          <p:spPr>
            <a:xfrm>
              <a:off x="6541581" y="3458605"/>
              <a:ext cx="213469" cy="225187"/>
            </a:xfrm>
            <a:custGeom>
              <a:avLst/>
              <a:gdLst/>
              <a:ahLst/>
              <a:cxnLst/>
              <a:rect l="l" t="t" r="r" b="b"/>
              <a:pathLst>
                <a:path w="8143" h="8590" extrusionOk="0">
                  <a:moveTo>
                    <a:pt x="2613" y="0"/>
                  </a:moveTo>
                  <a:cubicBezTo>
                    <a:pt x="0" y="3277"/>
                    <a:pt x="2036" y="8156"/>
                    <a:pt x="6222" y="8590"/>
                  </a:cubicBezTo>
                  <a:lnTo>
                    <a:pt x="8142" y="4952"/>
                  </a:lnTo>
                  <a:lnTo>
                    <a:pt x="8142" y="4952"/>
                  </a:lnTo>
                  <a:cubicBezTo>
                    <a:pt x="7767" y="5269"/>
                    <a:pt x="7276" y="5443"/>
                    <a:pt x="6771" y="5443"/>
                  </a:cubicBezTo>
                  <a:cubicBezTo>
                    <a:pt x="5645" y="5443"/>
                    <a:pt x="4721" y="4576"/>
                    <a:pt x="4634" y="3465"/>
                  </a:cubicBezTo>
                  <a:lnTo>
                    <a:pt x="2613" y="0"/>
                  </a:lnTo>
                  <a:close/>
                </a:path>
              </a:pathLst>
            </a:custGeom>
            <a:solidFill>
              <a:srgbClr val="92A9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4" name="Google Shape;16300;p85"/>
            <p:cNvSpPr/>
            <p:nvPr/>
          </p:nvSpPr>
          <p:spPr>
            <a:xfrm>
              <a:off x="6609687" y="3405965"/>
              <a:ext cx="237691" cy="143475"/>
            </a:xfrm>
            <a:custGeom>
              <a:avLst/>
              <a:gdLst/>
              <a:ahLst/>
              <a:cxnLst/>
              <a:rect l="l" t="t" r="r" b="b"/>
              <a:pathLst>
                <a:path w="9067" h="5473" extrusionOk="0">
                  <a:moveTo>
                    <a:pt x="4154" y="1"/>
                  </a:moveTo>
                  <a:cubicBezTo>
                    <a:pt x="2621" y="1"/>
                    <a:pt x="1078" y="654"/>
                    <a:pt x="1" y="2023"/>
                  </a:cubicBezTo>
                  <a:lnTo>
                    <a:pt x="2036" y="5473"/>
                  </a:lnTo>
                  <a:cubicBezTo>
                    <a:pt x="2036" y="5430"/>
                    <a:pt x="2036" y="5372"/>
                    <a:pt x="2036" y="5314"/>
                  </a:cubicBezTo>
                  <a:cubicBezTo>
                    <a:pt x="2024" y="4102"/>
                    <a:pt x="3019" y="3171"/>
                    <a:pt x="4157" y="3171"/>
                  </a:cubicBezTo>
                  <a:cubicBezTo>
                    <a:pt x="4362" y="3171"/>
                    <a:pt x="4571" y="3201"/>
                    <a:pt x="4779" y="3264"/>
                  </a:cubicBezTo>
                  <a:lnTo>
                    <a:pt x="9066" y="3264"/>
                  </a:lnTo>
                  <a:cubicBezTo>
                    <a:pt x="8179" y="1137"/>
                    <a:pt x="6176" y="1"/>
                    <a:pt x="4154" y="1"/>
                  </a:cubicBezTo>
                  <a:close/>
                </a:path>
              </a:pathLst>
            </a:custGeom>
            <a:solidFill>
              <a:srgbClr val="8CA4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5" name="Google Shape;16301;p85"/>
            <p:cNvSpPr/>
            <p:nvPr/>
          </p:nvSpPr>
          <p:spPr>
            <a:xfrm>
              <a:off x="6703537" y="3490771"/>
              <a:ext cx="154800" cy="193860"/>
            </a:xfrm>
            <a:custGeom>
              <a:avLst/>
              <a:gdLst/>
              <a:ahLst/>
              <a:cxnLst/>
              <a:rect l="l" t="t" r="r" b="b"/>
              <a:pathLst>
                <a:path w="5905" h="7395" extrusionOk="0">
                  <a:moveTo>
                    <a:pt x="5486" y="0"/>
                  </a:moveTo>
                  <a:lnTo>
                    <a:pt x="1228" y="29"/>
                  </a:lnTo>
                  <a:lnTo>
                    <a:pt x="1242" y="29"/>
                  </a:lnTo>
                  <a:cubicBezTo>
                    <a:pt x="2859" y="549"/>
                    <a:pt x="3263" y="2642"/>
                    <a:pt x="1964" y="3725"/>
                  </a:cubicBezTo>
                  <a:lnTo>
                    <a:pt x="1" y="7363"/>
                  </a:lnTo>
                  <a:cubicBezTo>
                    <a:pt x="199" y="7384"/>
                    <a:pt x="396" y="7395"/>
                    <a:pt x="591" y="7395"/>
                  </a:cubicBezTo>
                  <a:cubicBezTo>
                    <a:pt x="3484" y="7395"/>
                    <a:pt x="5905" y="5041"/>
                    <a:pt x="5905" y="2079"/>
                  </a:cubicBezTo>
                  <a:cubicBezTo>
                    <a:pt x="5905" y="1357"/>
                    <a:pt x="5761" y="650"/>
                    <a:pt x="5486" y="0"/>
                  </a:cubicBezTo>
                  <a:close/>
                </a:path>
              </a:pathLst>
            </a:custGeom>
            <a:solidFill>
              <a:srgbClr val="8094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26" name="Google Shape;16302;p85"/>
          <p:cNvGrpSpPr/>
          <p:nvPr/>
        </p:nvGrpSpPr>
        <p:grpSpPr>
          <a:xfrm>
            <a:off x="2314004" y="2091645"/>
            <a:ext cx="354479" cy="312561"/>
            <a:chOff x="2302458" y="2474704"/>
            <a:chExt cx="354479" cy="312561"/>
          </a:xfrm>
        </p:grpSpPr>
        <p:sp>
          <p:nvSpPr>
            <p:cNvPr id="1427" name="Google Shape;16303;p85"/>
            <p:cNvSpPr/>
            <p:nvPr/>
          </p:nvSpPr>
          <p:spPr>
            <a:xfrm>
              <a:off x="2388732" y="2515756"/>
              <a:ext cx="238058" cy="136266"/>
            </a:xfrm>
            <a:custGeom>
              <a:avLst/>
              <a:gdLst/>
              <a:ahLst/>
              <a:cxnLst/>
              <a:rect l="l" t="t" r="r" b="b"/>
              <a:pathLst>
                <a:path w="9081" h="5198" extrusionOk="0">
                  <a:moveTo>
                    <a:pt x="3003" y="2159"/>
                  </a:moveTo>
                  <a:lnTo>
                    <a:pt x="3003" y="3371"/>
                  </a:lnTo>
                  <a:lnTo>
                    <a:pt x="1791" y="3371"/>
                  </a:lnTo>
                  <a:lnTo>
                    <a:pt x="1791" y="2159"/>
                  </a:lnTo>
                  <a:close/>
                  <a:moveTo>
                    <a:pt x="4620" y="2159"/>
                  </a:moveTo>
                  <a:lnTo>
                    <a:pt x="4620" y="3371"/>
                  </a:lnTo>
                  <a:lnTo>
                    <a:pt x="3393" y="3371"/>
                  </a:lnTo>
                  <a:lnTo>
                    <a:pt x="3393" y="2159"/>
                  </a:lnTo>
                  <a:close/>
                  <a:moveTo>
                    <a:pt x="6208" y="2159"/>
                  </a:moveTo>
                  <a:lnTo>
                    <a:pt x="6208" y="3371"/>
                  </a:lnTo>
                  <a:lnTo>
                    <a:pt x="4995" y="3371"/>
                  </a:lnTo>
                  <a:lnTo>
                    <a:pt x="4995" y="2159"/>
                  </a:lnTo>
                  <a:close/>
                  <a:moveTo>
                    <a:pt x="7810" y="2159"/>
                  </a:moveTo>
                  <a:lnTo>
                    <a:pt x="7810" y="3371"/>
                  </a:lnTo>
                  <a:lnTo>
                    <a:pt x="6598" y="3371"/>
                  </a:lnTo>
                  <a:lnTo>
                    <a:pt x="6598" y="2159"/>
                  </a:lnTo>
                  <a:close/>
                  <a:moveTo>
                    <a:pt x="1603" y="1"/>
                  </a:moveTo>
                  <a:cubicBezTo>
                    <a:pt x="1502" y="1"/>
                    <a:pt x="1401" y="66"/>
                    <a:pt x="1401" y="196"/>
                  </a:cubicBezTo>
                  <a:lnTo>
                    <a:pt x="1401" y="1769"/>
                  </a:lnTo>
                  <a:lnTo>
                    <a:pt x="261" y="1769"/>
                  </a:lnTo>
                  <a:cubicBezTo>
                    <a:pt x="1" y="1769"/>
                    <a:pt x="1" y="2159"/>
                    <a:pt x="261" y="2159"/>
                  </a:cubicBezTo>
                  <a:lnTo>
                    <a:pt x="1401" y="2159"/>
                  </a:lnTo>
                  <a:lnTo>
                    <a:pt x="1401" y="3371"/>
                  </a:lnTo>
                  <a:lnTo>
                    <a:pt x="766" y="3371"/>
                  </a:lnTo>
                  <a:cubicBezTo>
                    <a:pt x="492" y="3371"/>
                    <a:pt x="492" y="3761"/>
                    <a:pt x="766" y="3761"/>
                  </a:cubicBezTo>
                  <a:lnTo>
                    <a:pt x="1401" y="3761"/>
                  </a:lnTo>
                  <a:lnTo>
                    <a:pt x="1401" y="4902"/>
                  </a:lnTo>
                  <a:cubicBezTo>
                    <a:pt x="1401" y="5031"/>
                    <a:pt x="1498" y="5096"/>
                    <a:pt x="1598" y="5096"/>
                  </a:cubicBezTo>
                  <a:cubicBezTo>
                    <a:pt x="1697" y="5096"/>
                    <a:pt x="1798" y="5031"/>
                    <a:pt x="1805" y="4902"/>
                  </a:cubicBezTo>
                  <a:lnTo>
                    <a:pt x="1805" y="3761"/>
                  </a:lnTo>
                  <a:lnTo>
                    <a:pt x="3003" y="3761"/>
                  </a:lnTo>
                  <a:lnTo>
                    <a:pt x="3003" y="5003"/>
                  </a:lnTo>
                  <a:cubicBezTo>
                    <a:pt x="3003" y="5133"/>
                    <a:pt x="3104" y="5197"/>
                    <a:pt x="3205" y="5197"/>
                  </a:cubicBezTo>
                  <a:cubicBezTo>
                    <a:pt x="3306" y="5197"/>
                    <a:pt x="3407" y="5133"/>
                    <a:pt x="3407" y="5003"/>
                  </a:cubicBezTo>
                  <a:lnTo>
                    <a:pt x="3407" y="3761"/>
                  </a:lnTo>
                  <a:lnTo>
                    <a:pt x="4620" y="3761"/>
                  </a:lnTo>
                  <a:lnTo>
                    <a:pt x="4620" y="5003"/>
                  </a:lnTo>
                  <a:cubicBezTo>
                    <a:pt x="4620" y="5133"/>
                    <a:pt x="4717" y="5197"/>
                    <a:pt x="4815" y="5197"/>
                  </a:cubicBezTo>
                  <a:cubicBezTo>
                    <a:pt x="4912" y="5197"/>
                    <a:pt x="5010" y="5133"/>
                    <a:pt x="5010" y="5003"/>
                  </a:cubicBezTo>
                  <a:lnTo>
                    <a:pt x="5010" y="3761"/>
                  </a:lnTo>
                  <a:lnTo>
                    <a:pt x="6222" y="3761"/>
                  </a:lnTo>
                  <a:lnTo>
                    <a:pt x="6222" y="5003"/>
                  </a:lnTo>
                  <a:cubicBezTo>
                    <a:pt x="6222" y="5133"/>
                    <a:pt x="6320" y="5197"/>
                    <a:pt x="6417" y="5197"/>
                  </a:cubicBezTo>
                  <a:cubicBezTo>
                    <a:pt x="6515" y="5197"/>
                    <a:pt x="6612" y="5133"/>
                    <a:pt x="6612" y="5003"/>
                  </a:cubicBezTo>
                  <a:lnTo>
                    <a:pt x="6612" y="3761"/>
                  </a:lnTo>
                  <a:lnTo>
                    <a:pt x="7825" y="3761"/>
                  </a:lnTo>
                  <a:lnTo>
                    <a:pt x="7825" y="5003"/>
                  </a:lnTo>
                  <a:cubicBezTo>
                    <a:pt x="7825" y="5133"/>
                    <a:pt x="7922" y="5197"/>
                    <a:pt x="8020" y="5197"/>
                  </a:cubicBezTo>
                  <a:cubicBezTo>
                    <a:pt x="8117" y="5197"/>
                    <a:pt x="8214" y="5133"/>
                    <a:pt x="8214" y="5003"/>
                  </a:cubicBezTo>
                  <a:lnTo>
                    <a:pt x="8214" y="3761"/>
                  </a:lnTo>
                  <a:lnTo>
                    <a:pt x="8388" y="3761"/>
                  </a:lnTo>
                  <a:cubicBezTo>
                    <a:pt x="8648" y="3761"/>
                    <a:pt x="8648" y="3371"/>
                    <a:pt x="8388" y="3371"/>
                  </a:cubicBezTo>
                  <a:lnTo>
                    <a:pt x="8214" y="3371"/>
                  </a:lnTo>
                  <a:lnTo>
                    <a:pt x="8214" y="2159"/>
                  </a:lnTo>
                  <a:lnTo>
                    <a:pt x="8821" y="2159"/>
                  </a:lnTo>
                  <a:cubicBezTo>
                    <a:pt x="9081" y="2159"/>
                    <a:pt x="9081" y="1769"/>
                    <a:pt x="8821" y="1769"/>
                  </a:cubicBezTo>
                  <a:lnTo>
                    <a:pt x="8200" y="1769"/>
                  </a:lnTo>
                  <a:lnTo>
                    <a:pt x="8200" y="196"/>
                  </a:lnTo>
                  <a:cubicBezTo>
                    <a:pt x="8200" y="66"/>
                    <a:pt x="8103" y="1"/>
                    <a:pt x="8005" y="1"/>
                  </a:cubicBezTo>
                  <a:cubicBezTo>
                    <a:pt x="7908" y="1"/>
                    <a:pt x="7810" y="66"/>
                    <a:pt x="7810" y="196"/>
                  </a:cubicBezTo>
                  <a:lnTo>
                    <a:pt x="7810" y="1769"/>
                  </a:lnTo>
                  <a:lnTo>
                    <a:pt x="6598" y="1769"/>
                  </a:lnTo>
                  <a:lnTo>
                    <a:pt x="6598" y="196"/>
                  </a:lnTo>
                  <a:cubicBezTo>
                    <a:pt x="6598" y="66"/>
                    <a:pt x="6500" y="1"/>
                    <a:pt x="6403" y="1"/>
                  </a:cubicBezTo>
                  <a:cubicBezTo>
                    <a:pt x="6305" y="1"/>
                    <a:pt x="6208" y="66"/>
                    <a:pt x="6208" y="196"/>
                  </a:cubicBezTo>
                  <a:lnTo>
                    <a:pt x="6208" y="1769"/>
                  </a:lnTo>
                  <a:lnTo>
                    <a:pt x="4995" y="1769"/>
                  </a:lnTo>
                  <a:lnTo>
                    <a:pt x="4995" y="196"/>
                  </a:lnTo>
                  <a:cubicBezTo>
                    <a:pt x="4995" y="66"/>
                    <a:pt x="4898" y="1"/>
                    <a:pt x="4800" y="1"/>
                  </a:cubicBezTo>
                  <a:cubicBezTo>
                    <a:pt x="4703" y="1"/>
                    <a:pt x="4606" y="66"/>
                    <a:pt x="4606" y="196"/>
                  </a:cubicBezTo>
                  <a:lnTo>
                    <a:pt x="4606" y="1769"/>
                  </a:lnTo>
                  <a:lnTo>
                    <a:pt x="3393" y="1769"/>
                  </a:lnTo>
                  <a:lnTo>
                    <a:pt x="3393" y="196"/>
                  </a:lnTo>
                  <a:cubicBezTo>
                    <a:pt x="3393" y="66"/>
                    <a:pt x="3296" y="1"/>
                    <a:pt x="3198" y="1"/>
                  </a:cubicBezTo>
                  <a:cubicBezTo>
                    <a:pt x="3101" y="1"/>
                    <a:pt x="3003" y="66"/>
                    <a:pt x="3003" y="196"/>
                  </a:cubicBezTo>
                  <a:lnTo>
                    <a:pt x="3003" y="1769"/>
                  </a:lnTo>
                  <a:lnTo>
                    <a:pt x="1805" y="1769"/>
                  </a:lnTo>
                  <a:lnTo>
                    <a:pt x="1805" y="196"/>
                  </a:lnTo>
                  <a:cubicBezTo>
                    <a:pt x="1805" y="66"/>
                    <a:pt x="1704" y="1"/>
                    <a:pt x="1603" y="1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8" name="Google Shape;16304;p85"/>
            <p:cNvSpPr/>
            <p:nvPr/>
          </p:nvSpPr>
          <p:spPr>
            <a:xfrm>
              <a:off x="2398195" y="2723327"/>
              <a:ext cx="74949" cy="63938"/>
            </a:xfrm>
            <a:custGeom>
              <a:avLst/>
              <a:gdLst/>
              <a:ahLst/>
              <a:cxnLst/>
              <a:rect l="l" t="t" r="r" b="b"/>
              <a:pathLst>
                <a:path w="2859" h="2439" extrusionOk="0">
                  <a:moveTo>
                    <a:pt x="1632" y="1"/>
                  </a:moveTo>
                  <a:cubicBezTo>
                    <a:pt x="549" y="1"/>
                    <a:pt x="1" y="1314"/>
                    <a:pt x="780" y="2079"/>
                  </a:cubicBezTo>
                  <a:cubicBezTo>
                    <a:pt x="1028" y="2327"/>
                    <a:pt x="1334" y="2439"/>
                    <a:pt x="1634" y="2439"/>
                  </a:cubicBezTo>
                  <a:cubicBezTo>
                    <a:pt x="2259" y="2439"/>
                    <a:pt x="2859" y="1954"/>
                    <a:pt x="2859" y="1213"/>
                  </a:cubicBezTo>
                  <a:cubicBezTo>
                    <a:pt x="2859" y="549"/>
                    <a:pt x="2310" y="1"/>
                    <a:pt x="1632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9" name="Google Shape;16305;p85"/>
            <p:cNvSpPr/>
            <p:nvPr/>
          </p:nvSpPr>
          <p:spPr>
            <a:xfrm>
              <a:off x="2421658" y="2740733"/>
              <a:ext cx="34079" cy="29230"/>
            </a:xfrm>
            <a:custGeom>
              <a:avLst/>
              <a:gdLst/>
              <a:ahLst/>
              <a:cxnLst/>
              <a:rect l="l" t="t" r="r" b="b"/>
              <a:pathLst>
                <a:path w="1300" h="1115" extrusionOk="0">
                  <a:moveTo>
                    <a:pt x="737" y="1"/>
                  </a:moveTo>
                  <a:cubicBezTo>
                    <a:pt x="246" y="1"/>
                    <a:pt x="1" y="592"/>
                    <a:pt x="347" y="953"/>
                  </a:cubicBezTo>
                  <a:cubicBezTo>
                    <a:pt x="458" y="1065"/>
                    <a:pt x="597" y="1115"/>
                    <a:pt x="733" y="1115"/>
                  </a:cubicBezTo>
                  <a:cubicBezTo>
                    <a:pt x="1021" y="1115"/>
                    <a:pt x="1300" y="892"/>
                    <a:pt x="1300" y="549"/>
                  </a:cubicBezTo>
                  <a:cubicBezTo>
                    <a:pt x="1300" y="246"/>
                    <a:pt x="1040" y="1"/>
                    <a:pt x="737" y="1"/>
                  </a:cubicBezTo>
                  <a:close/>
                </a:path>
              </a:pathLst>
            </a:custGeom>
            <a:solidFill>
              <a:srgbClr val="90A7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" name="Google Shape;16306;p85"/>
            <p:cNvSpPr/>
            <p:nvPr/>
          </p:nvSpPr>
          <p:spPr>
            <a:xfrm>
              <a:off x="2525338" y="2723327"/>
              <a:ext cx="74975" cy="63938"/>
            </a:xfrm>
            <a:custGeom>
              <a:avLst/>
              <a:gdLst/>
              <a:ahLst/>
              <a:cxnLst/>
              <a:rect l="l" t="t" r="r" b="b"/>
              <a:pathLst>
                <a:path w="2860" h="2439" extrusionOk="0">
                  <a:moveTo>
                    <a:pt x="1632" y="1"/>
                  </a:moveTo>
                  <a:cubicBezTo>
                    <a:pt x="549" y="1"/>
                    <a:pt x="1" y="1314"/>
                    <a:pt x="766" y="2079"/>
                  </a:cubicBezTo>
                  <a:cubicBezTo>
                    <a:pt x="1014" y="2327"/>
                    <a:pt x="1321" y="2439"/>
                    <a:pt x="1623" y="2439"/>
                  </a:cubicBezTo>
                  <a:cubicBezTo>
                    <a:pt x="2253" y="2439"/>
                    <a:pt x="2859" y="1954"/>
                    <a:pt x="2859" y="1213"/>
                  </a:cubicBezTo>
                  <a:cubicBezTo>
                    <a:pt x="2859" y="549"/>
                    <a:pt x="2311" y="1"/>
                    <a:pt x="1632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" name="Google Shape;16307;p85"/>
            <p:cNvSpPr/>
            <p:nvPr/>
          </p:nvSpPr>
          <p:spPr>
            <a:xfrm>
              <a:off x="2548800" y="2740733"/>
              <a:ext cx="33712" cy="29230"/>
            </a:xfrm>
            <a:custGeom>
              <a:avLst/>
              <a:gdLst/>
              <a:ahLst/>
              <a:cxnLst/>
              <a:rect l="l" t="t" r="r" b="b"/>
              <a:pathLst>
                <a:path w="1286" h="1115" extrusionOk="0">
                  <a:moveTo>
                    <a:pt x="737" y="1"/>
                  </a:moveTo>
                  <a:cubicBezTo>
                    <a:pt x="246" y="1"/>
                    <a:pt x="1" y="592"/>
                    <a:pt x="347" y="953"/>
                  </a:cubicBezTo>
                  <a:cubicBezTo>
                    <a:pt x="459" y="1065"/>
                    <a:pt x="596" y="1115"/>
                    <a:pt x="730" y="1115"/>
                  </a:cubicBezTo>
                  <a:cubicBezTo>
                    <a:pt x="1013" y="1115"/>
                    <a:pt x="1286" y="892"/>
                    <a:pt x="1286" y="549"/>
                  </a:cubicBezTo>
                  <a:cubicBezTo>
                    <a:pt x="1286" y="246"/>
                    <a:pt x="1040" y="1"/>
                    <a:pt x="737" y="1"/>
                  </a:cubicBezTo>
                  <a:close/>
                </a:path>
              </a:pathLst>
            </a:custGeom>
            <a:solidFill>
              <a:srgbClr val="90A7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" name="Google Shape;16308;p85"/>
            <p:cNvSpPr/>
            <p:nvPr/>
          </p:nvSpPr>
          <p:spPr>
            <a:xfrm>
              <a:off x="2375860" y="2498166"/>
              <a:ext cx="279662" cy="145729"/>
            </a:xfrm>
            <a:custGeom>
              <a:avLst/>
              <a:gdLst/>
              <a:ahLst/>
              <a:cxnLst/>
              <a:rect l="l" t="t" r="r" b="b"/>
              <a:pathLst>
                <a:path w="10668" h="5559" extrusionOk="0">
                  <a:moveTo>
                    <a:pt x="9537" y="0"/>
                  </a:moveTo>
                  <a:cubicBezTo>
                    <a:pt x="9529" y="0"/>
                    <a:pt x="9521" y="0"/>
                    <a:pt x="9514" y="0"/>
                  </a:cubicBezTo>
                  <a:lnTo>
                    <a:pt x="1" y="0"/>
                  </a:lnTo>
                  <a:lnTo>
                    <a:pt x="376" y="1054"/>
                  </a:lnTo>
                  <a:lnTo>
                    <a:pt x="9471" y="1054"/>
                  </a:lnTo>
                  <a:lnTo>
                    <a:pt x="8431" y="5558"/>
                  </a:lnTo>
                  <a:lnTo>
                    <a:pt x="9514" y="5558"/>
                  </a:lnTo>
                  <a:lnTo>
                    <a:pt x="10524" y="1256"/>
                  </a:lnTo>
                  <a:cubicBezTo>
                    <a:pt x="10667" y="614"/>
                    <a:pt x="10189" y="0"/>
                    <a:pt x="9537" y="0"/>
                  </a:cubicBezTo>
                  <a:close/>
                </a:path>
              </a:pathLst>
            </a:custGeom>
            <a:solidFill>
              <a:srgbClr val="97A7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" name="Google Shape;16309;p85"/>
            <p:cNvSpPr/>
            <p:nvPr/>
          </p:nvSpPr>
          <p:spPr>
            <a:xfrm>
              <a:off x="2608230" y="2498166"/>
              <a:ext cx="47292" cy="146096"/>
            </a:xfrm>
            <a:custGeom>
              <a:avLst/>
              <a:gdLst/>
              <a:ahLst/>
              <a:cxnLst/>
              <a:rect l="l" t="t" r="r" b="b"/>
              <a:pathLst>
                <a:path w="1804" h="5573" extrusionOk="0">
                  <a:moveTo>
                    <a:pt x="23" y="0"/>
                  </a:moveTo>
                  <a:cubicBezTo>
                    <a:pt x="15" y="0"/>
                    <a:pt x="8" y="0"/>
                    <a:pt x="0" y="0"/>
                  </a:cubicBezTo>
                  <a:lnTo>
                    <a:pt x="46" y="0"/>
                  </a:lnTo>
                  <a:cubicBezTo>
                    <a:pt x="38" y="0"/>
                    <a:pt x="31" y="0"/>
                    <a:pt x="23" y="0"/>
                  </a:cubicBezTo>
                  <a:close/>
                  <a:moveTo>
                    <a:pt x="673" y="0"/>
                  </a:moveTo>
                  <a:cubicBezTo>
                    <a:pt x="665" y="0"/>
                    <a:pt x="657" y="0"/>
                    <a:pt x="650" y="0"/>
                  </a:cubicBezTo>
                  <a:lnTo>
                    <a:pt x="46" y="0"/>
                  </a:lnTo>
                  <a:cubicBezTo>
                    <a:pt x="686" y="14"/>
                    <a:pt x="1151" y="622"/>
                    <a:pt x="996" y="1256"/>
                  </a:cubicBezTo>
                  <a:lnTo>
                    <a:pt x="0" y="5573"/>
                  </a:lnTo>
                  <a:lnTo>
                    <a:pt x="664" y="5573"/>
                  </a:lnTo>
                  <a:lnTo>
                    <a:pt x="1660" y="1256"/>
                  </a:lnTo>
                  <a:cubicBezTo>
                    <a:pt x="1803" y="614"/>
                    <a:pt x="1325" y="0"/>
                    <a:pt x="673" y="0"/>
                  </a:cubicBezTo>
                  <a:close/>
                </a:path>
              </a:pathLst>
            </a:custGeom>
            <a:solidFill>
              <a:srgbClr val="92A9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" name="Google Shape;16310;p85"/>
            <p:cNvSpPr/>
            <p:nvPr/>
          </p:nvSpPr>
          <p:spPr>
            <a:xfrm>
              <a:off x="2302458" y="2474704"/>
              <a:ext cx="353850" cy="196796"/>
            </a:xfrm>
            <a:custGeom>
              <a:avLst/>
              <a:gdLst/>
              <a:ahLst/>
              <a:cxnLst/>
              <a:rect l="l" t="t" r="r" b="b"/>
              <a:pathLst>
                <a:path w="13498" h="7507" extrusionOk="0">
                  <a:moveTo>
                    <a:pt x="708" y="1"/>
                  </a:moveTo>
                  <a:cubicBezTo>
                    <a:pt x="0" y="1"/>
                    <a:pt x="0" y="1054"/>
                    <a:pt x="708" y="1054"/>
                  </a:cubicBezTo>
                  <a:lnTo>
                    <a:pt x="1660" y="1054"/>
                  </a:lnTo>
                  <a:cubicBezTo>
                    <a:pt x="1704" y="1054"/>
                    <a:pt x="1747" y="1083"/>
                    <a:pt x="1762" y="1126"/>
                  </a:cubicBezTo>
                  <a:lnTo>
                    <a:pt x="3566" y="6193"/>
                  </a:lnTo>
                  <a:cubicBezTo>
                    <a:pt x="3898" y="6987"/>
                    <a:pt x="4678" y="7507"/>
                    <a:pt x="5544" y="7507"/>
                  </a:cubicBezTo>
                  <a:lnTo>
                    <a:pt x="12790" y="7507"/>
                  </a:lnTo>
                  <a:cubicBezTo>
                    <a:pt x="13498" y="7507"/>
                    <a:pt x="13498" y="6453"/>
                    <a:pt x="12790" y="6453"/>
                  </a:cubicBezTo>
                  <a:lnTo>
                    <a:pt x="12790" y="6468"/>
                  </a:lnTo>
                  <a:lnTo>
                    <a:pt x="5544" y="6468"/>
                  </a:lnTo>
                  <a:cubicBezTo>
                    <a:pt x="5111" y="6468"/>
                    <a:pt x="4706" y="6193"/>
                    <a:pt x="4533" y="5789"/>
                  </a:cubicBezTo>
                  <a:lnTo>
                    <a:pt x="2743" y="722"/>
                  </a:lnTo>
                  <a:cubicBezTo>
                    <a:pt x="2555" y="289"/>
                    <a:pt x="2137" y="1"/>
                    <a:pt x="1660" y="1"/>
                  </a:cubicBezTo>
                  <a:close/>
                </a:path>
              </a:pathLst>
            </a:custGeom>
            <a:solidFill>
              <a:srgbClr val="97A7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" name="Google Shape;16311;p85"/>
            <p:cNvSpPr/>
            <p:nvPr/>
          </p:nvSpPr>
          <p:spPr>
            <a:xfrm>
              <a:off x="2402363" y="2644236"/>
              <a:ext cx="254574" cy="27657"/>
            </a:xfrm>
            <a:custGeom>
              <a:avLst/>
              <a:gdLst/>
              <a:ahLst/>
              <a:cxnLst/>
              <a:rect l="l" t="t" r="r" b="b"/>
              <a:pathLst>
                <a:path w="9711" h="1055" extrusionOk="0">
                  <a:moveTo>
                    <a:pt x="9037" y="1"/>
                  </a:moveTo>
                  <a:cubicBezTo>
                    <a:pt x="9037" y="15"/>
                    <a:pt x="9037" y="29"/>
                    <a:pt x="9037" y="44"/>
                  </a:cubicBezTo>
                  <a:cubicBezTo>
                    <a:pt x="9037" y="333"/>
                    <a:pt x="8792" y="578"/>
                    <a:pt x="8503" y="578"/>
                  </a:cubicBezTo>
                  <a:lnTo>
                    <a:pt x="1256" y="578"/>
                  </a:lnTo>
                  <a:cubicBezTo>
                    <a:pt x="809" y="578"/>
                    <a:pt x="361" y="434"/>
                    <a:pt x="0" y="159"/>
                  </a:cubicBezTo>
                  <a:lnTo>
                    <a:pt x="0" y="159"/>
                  </a:lnTo>
                  <a:cubicBezTo>
                    <a:pt x="405" y="722"/>
                    <a:pt x="1054" y="1054"/>
                    <a:pt x="1747" y="1054"/>
                  </a:cubicBezTo>
                  <a:lnTo>
                    <a:pt x="8979" y="1054"/>
                  </a:lnTo>
                  <a:cubicBezTo>
                    <a:pt x="8984" y="1054"/>
                    <a:pt x="8989" y="1054"/>
                    <a:pt x="8994" y="1054"/>
                  </a:cubicBezTo>
                  <a:cubicBezTo>
                    <a:pt x="9673" y="1054"/>
                    <a:pt x="9711" y="44"/>
                    <a:pt x="9037" y="1"/>
                  </a:cubicBezTo>
                  <a:close/>
                </a:path>
              </a:pathLst>
            </a:custGeom>
            <a:solidFill>
              <a:srgbClr val="92A9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" name="Google Shape;16312;p85"/>
            <p:cNvSpPr/>
            <p:nvPr/>
          </p:nvSpPr>
          <p:spPr>
            <a:xfrm>
              <a:off x="2375126" y="2653306"/>
              <a:ext cx="243721" cy="76862"/>
            </a:xfrm>
            <a:custGeom>
              <a:avLst/>
              <a:gdLst/>
              <a:ahLst/>
              <a:cxnLst/>
              <a:rect l="l" t="t" r="r" b="b"/>
              <a:pathLst>
                <a:path w="9297" h="2932" extrusionOk="0">
                  <a:moveTo>
                    <a:pt x="1169" y="1"/>
                  </a:moveTo>
                  <a:lnTo>
                    <a:pt x="621" y="766"/>
                  </a:lnTo>
                  <a:cubicBezTo>
                    <a:pt x="0" y="1676"/>
                    <a:pt x="650" y="2931"/>
                    <a:pt x="1761" y="2931"/>
                  </a:cubicBezTo>
                  <a:lnTo>
                    <a:pt x="8604" y="2931"/>
                  </a:lnTo>
                  <a:cubicBezTo>
                    <a:pt x="9296" y="2931"/>
                    <a:pt x="9296" y="1878"/>
                    <a:pt x="8604" y="1878"/>
                  </a:cubicBezTo>
                  <a:lnTo>
                    <a:pt x="1776" y="1878"/>
                  </a:lnTo>
                  <a:cubicBezTo>
                    <a:pt x="1516" y="1878"/>
                    <a:pt x="1357" y="1589"/>
                    <a:pt x="1501" y="1372"/>
                  </a:cubicBezTo>
                  <a:lnTo>
                    <a:pt x="2050" y="578"/>
                  </a:lnTo>
                  <a:cubicBezTo>
                    <a:pt x="1703" y="463"/>
                    <a:pt x="1400" y="261"/>
                    <a:pt x="1169" y="1"/>
                  </a:cubicBezTo>
                  <a:close/>
                </a:path>
              </a:pathLst>
            </a:custGeom>
            <a:solidFill>
              <a:srgbClr val="97A7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" name="Google Shape;16313;p85"/>
            <p:cNvSpPr/>
            <p:nvPr/>
          </p:nvSpPr>
          <p:spPr>
            <a:xfrm>
              <a:off x="2382676" y="2688880"/>
              <a:ext cx="232003" cy="41289"/>
            </a:xfrm>
            <a:custGeom>
              <a:avLst/>
              <a:gdLst/>
              <a:ahLst/>
              <a:cxnLst/>
              <a:rect l="l" t="t" r="r" b="b"/>
              <a:pathLst>
                <a:path w="8850" h="1575" extrusionOk="0">
                  <a:moveTo>
                    <a:pt x="116" y="1"/>
                  </a:moveTo>
                  <a:lnTo>
                    <a:pt x="116" y="1"/>
                  </a:lnTo>
                  <a:cubicBezTo>
                    <a:pt x="1" y="795"/>
                    <a:pt x="593" y="1517"/>
                    <a:pt x="1401" y="1574"/>
                  </a:cubicBezTo>
                  <a:lnTo>
                    <a:pt x="7911" y="1574"/>
                  </a:lnTo>
                  <a:cubicBezTo>
                    <a:pt x="8099" y="1574"/>
                    <a:pt x="8301" y="1560"/>
                    <a:pt x="8489" y="1546"/>
                  </a:cubicBezTo>
                  <a:cubicBezTo>
                    <a:pt x="8518" y="1531"/>
                    <a:pt x="8547" y="1517"/>
                    <a:pt x="8561" y="1502"/>
                  </a:cubicBezTo>
                  <a:lnTo>
                    <a:pt x="8575" y="1502"/>
                  </a:lnTo>
                  <a:lnTo>
                    <a:pt x="8633" y="1473"/>
                  </a:lnTo>
                  <a:lnTo>
                    <a:pt x="8662" y="1444"/>
                  </a:lnTo>
                  <a:lnTo>
                    <a:pt x="8691" y="1416"/>
                  </a:lnTo>
                  <a:lnTo>
                    <a:pt x="8705" y="1401"/>
                  </a:lnTo>
                  <a:lnTo>
                    <a:pt x="8720" y="1387"/>
                  </a:lnTo>
                  <a:lnTo>
                    <a:pt x="8734" y="1372"/>
                  </a:lnTo>
                  <a:lnTo>
                    <a:pt x="8749" y="1343"/>
                  </a:lnTo>
                  <a:lnTo>
                    <a:pt x="8763" y="1315"/>
                  </a:lnTo>
                  <a:lnTo>
                    <a:pt x="8777" y="1300"/>
                  </a:lnTo>
                  <a:lnTo>
                    <a:pt x="8792" y="1271"/>
                  </a:lnTo>
                  <a:lnTo>
                    <a:pt x="8792" y="1257"/>
                  </a:lnTo>
                  <a:lnTo>
                    <a:pt x="8806" y="1228"/>
                  </a:lnTo>
                  <a:lnTo>
                    <a:pt x="8806" y="1213"/>
                  </a:lnTo>
                  <a:lnTo>
                    <a:pt x="8806" y="1170"/>
                  </a:lnTo>
                  <a:lnTo>
                    <a:pt x="8806" y="1112"/>
                  </a:lnTo>
                  <a:lnTo>
                    <a:pt x="8806" y="1055"/>
                  </a:lnTo>
                  <a:cubicBezTo>
                    <a:pt x="8821" y="1040"/>
                    <a:pt x="8835" y="1011"/>
                    <a:pt x="8850" y="997"/>
                  </a:cubicBezTo>
                  <a:lnTo>
                    <a:pt x="8850" y="954"/>
                  </a:lnTo>
                  <a:cubicBezTo>
                    <a:pt x="8835" y="910"/>
                    <a:pt x="8821" y="867"/>
                    <a:pt x="8821" y="838"/>
                  </a:cubicBezTo>
                  <a:cubicBezTo>
                    <a:pt x="8705" y="997"/>
                    <a:pt x="8518" y="1098"/>
                    <a:pt x="8330" y="1112"/>
                  </a:cubicBezTo>
                  <a:lnTo>
                    <a:pt x="1488" y="1112"/>
                  </a:lnTo>
                  <a:cubicBezTo>
                    <a:pt x="824" y="1098"/>
                    <a:pt x="261" y="636"/>
                    <a:pt x="116" y="1"/>
                  </a:cubicBezTo>
                  <a:close/>
                </a:path>
              </a:pathLst>
            </a:custGeom>
            <a:solidFill>
              <a:srgbClr val="92A9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" name="Google Shape;16314;p85"/>
            <p:cNvSpPr/>
            <p:nvPr/>
          </p:nvSpPr>
          <p:spPr>
            <a:xfrm>
              <a:off x="2396675" y="2652939"/>
              <a:ext cx="32192" cy="27657"/>
            </a:xfrm>
            <a:custGeom>
              <a:avLst/>
              <a:gdLst/>
              <a:ahLst/>
              <a:cxnLst/>
              <a:rect l="l" t="t" r="r" b="b"/>
              <a:pathLst>
                <a:path w="1228" h="1055" extrusionOk="0">
                  <a:moveTo>
                    <a:pt x="347" y="1"/>
                  </a:moveTo>
                  <a:lnTo>
                    <a:pt x="1" y="506"/>
                  </a:lnTo>
                  <a:cubicBezTo>
                    <a:pt x="261" y="766"/>
                    <a:pt x="564" y="953"/>
                    <a:pt x="910" y="1054"/>
                  </a:cubicBezTo>
                  <a:lnTo>
                    <a:pt x="1228" y="592"/>
                  </a:lnTo>
                  <a:cubicBezTo>
                    <a:pt x="896" y="477"/>
                    <a:pt x="593" y="275"/>
                    <a:pt x="347" y="1"/>
                  </a:cubicBezTo>
                  <a:close/>
                </a:path>
              </a:pathLst>
            </a:custGeom>
            <a:solidFill>
              <a:srgbClr val="92A9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39" name="Google Shape;16315;p85"/>
          <p:cNvGrpSpPr/>
          <p:nvPr/>
        </p:nvGrpSpPr>
        <p:grpSpPr>
          <a:xfrm>
            <a:off x="2842656" y="2059479"/>
            <a:ext cx="246002" cy="348922"/>
            <a:chOff x="2831110" y="2442538"/>
            <a:chExt cx="246002" cy="348922"/>
          </a:xfrm>
        </p:grpSpPr>
        <p:sp>
          <p:nvSpPr>
            <p:cNvPr id="1440" name="Google Shape;16316;p85"/>
            <p:cNvSpPr/>
            <p:nvPr/>
          </p:nvSpPr>
          <p:spPr>
            <a:xfrm>
              <a:off x="2831110" y="2442538"/>
              <a:ext cx="194542" cy="348922"/>
            </a:xfrm>
            <a:custGeom>
              <a:avLst/>
              <a:gdLst/>
              <a:ahLst/>
              <a:cxnLst/>
              <a:rect l="l" t="t" r="r" b="b"/>
              <a:pathLst>
                <a:path w="7421" h="13310" extrusionOk="0">
                  <a:moveTo>
                    <a:pt x="925" y="0"/>
                  </a:moveTo>
                  <a:cubicBezTo>
                    <a:pt x="419" y="0"/>
                    <a:pt x="1" y="419"/>
                    <a:pt x="1" y="924"/>
                  </a:cubicBezTo>
                  <a:lnTo>
                    <a:pt x="1" y="12372"/>
                  </a:lnTo>
                  <a:cubicBezTo>
                    <a:pt x="1" y="12891"/>
                    <a:pt x="419" y="13310"/>
                    <a:pt x="925" y="13310"/>
                  </a:cubicBezTo>
                  <a:lnTo>
                    <a:pt x="6497" y="13310"/>
                  </a:lnTo>
                  <a:cubicBezTo>
                    <a:pt x="7002" y="13310"/>
                    <a:pt x="7421" y="12891"/>
                    <a:pt x="7421" y="12372"/>
                  </a:cubicBezTo>
                  <a:lnTo>
                    <a:pt x="7421" y="924"/>
                  </a:lnTo>
                  <a:cubicBezTo>
                    <a:pt x="7421" y="419"/>
                    <a:pt x="7002" y="0"/>
                    <a:pt x="6497" y="0"/>
                  </a:cubicBezTo>
                  <a:close/>
                </a:path>
              </a:pathLst>
            </a:custGeom>
            <a:solidFill>
              <a:srgbClr val="6D81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" name="Google Shape;16317;p85"/>
            <p:cNvSpPr/>
            <p:nvPr/>
          </p:nvSpPr>
          <p:spPr>
            <a:xfrm>
              <a:off x="2831110" y="2476591"/>
              <a:ext cx="194542" cy="276647"/>
            </a:xfrm>
            <a:custGeom>
              <a:avLst/>
              <a:gdLst/>
              <a:ahLst/>
              <a:cxnLst/>
              <a:rect l="l" t="t" r="r" b="b"/>
              <a:pathLst>
                <a:path w="7421" h="10553" extrusionOk="0">
                  <a:moveTo>
                    <a:pt x="1" y="1"/>
                  </a:moveTo>
                  <a:lnTo>
                    <a:pt x="1" y="10553"/>
                  </a:lnTo>
                  <a:lnTo>
                    <a:pt x="7421" y="10553"/>
                  </a:lnTo>
                  <a:lnTo>
                    <a:pt x="7421" y="1"/>
                  </a:lnTo>
                  <a:close/>
                </a:path>
              </a:pathLst>
            </a:custGeom>
            <a:solidFill>
              <a:srgbClr val="91A2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" name="Google Shape;16318;p85"/>
            <p:cNvSpPr/>
            <p:nvPr/>
          </p:nvSpPr>
          <p:spPr>
            <a:xfrm>
              <a:off x="2926480" y="2542181"/>
              <a:ext cx="99171" cy="158732"/>
            </a:xfrm>
            <a:custGeom>
              <a:avLst/>
              <a:gdLst/>
              <a:ahLst/>
              <a:cxnLst/>
              <a:rect l="l" t="t" r="r" b="b"/>
              <a:pathLst>
                <a:path w="3783" h="6055" extrusionOk="0">
                  <a:moveTo>
                    <a:pt x="3022" y="1"/>
                  </a:moveTo>
                  <a:cubicBezTo>
                    <a:pt x="1399" y="1"/>
                    <a:pt x="0" y="1313"/>
                    <a:pt x="0" y="3027"/>
                  </a:cubicBezTo>
                  <a:cubicBezTo>
                    <a:pt x="0" y="4741"/>
                    <a:pt x="1399" y="6054"/>
                    <a:pt x="3022" y="6054"/>
                  </a:cubicBezTo>
                  <a:cubicBezTo>
                    <a:pt x="3272" y="6054"/>
                    <a:pt x="3527" y="6023"/>
                    <a:pt x="3783" y="5958"/>
                  </a:cubicBezTo>
                  <a:lnTo>
                    <a:pt x="3783" y="97"/>
                  </a:lnTo>
                  <a:cubicBezTo>
                    <a:pt x="3527" y="32"/>
                    <a:pt x="3272" y="1"/>
                    <a:pt x="3022" y="1"/>
                  </a:cubicBez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" name="Google Shape;16319;p85"/>
            <p:cNvSpPr/>
            <p:nvPr/>
          </p:nvSpPr>
          <p:spPr>
            <a:xfrm>
              <a:off x="3008979" y="2476591"/>
              <a:ext cx="16673" cy="276647"/>
            </a:xfrm>
            <a:custGeom>
              <a:avLst/>
              <a:gdLst/>
              <a:ahLst/>
              <a:cxnLst/>
              <a:rect l="l" t="t" r="r" b="b"/>
              <a:pathLst>
                <a:path w="636" h="10553" extrusionOk="0">
                  <a:moveTo>
                    <a:pt x="0" y="1"/>
                  </a:moveTo>
                  <a:lnTo>
                    <a:pt x="0" y="10553"/>
                  </a:lnTo>
                  <a:lnTo>
                    <a:pt x="636" y="10553"/>
                  </a:lnTo>
                  <a:lnTo>
                    <a:pt x="636" y="1"/>
                  </a:ln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" name="Google Shape;16320;p85"/>
            <p:cNvSpPr/>
            <p:nvPr/>
          </p:nvSpPr>
          <p:spPr>
            <a:xfrm>
              <a:off x="2877668" y="2587481"/>
              <a:ext cx="77229" cy="10617"/>
            </a:xfrm>
            <a:custGeom>
              <a:avLst/>
              <a:gdLst/>
              <a:ahLst/>
              <a:cxnLst/>
              <a:rect l="l" t="t" r="r" b="b"/>
              <a:pathLst>
                <a:path w="2946" h="405" extrusionOk="0">
                  <a:moveTo>
                    <a:pt x="260" y="0"/>
                  </a:moveTo>
                  <a:cubicBezTo>
                    <a:pt x="0" y="0"/>
                    <a:pt x="0" y="404"/>
                    <a:pt x="260" y="404"/>
                  </a:cubicBezTo>
                  <a:lnTo>
                    <a:pt x="2671" y="404"/>
                  </a:lnTo>
                  <a:cubicBezTo>
                    <a:pt x="2945" y="404"/>
                    <a:pt x="2945" y="0"/>
                    <a:pt x="2671" y="0"/>
                  </a:cubicBezTo>
                  <a:close/>
                </a:path>
              </a:pathLst>
            </a:custGeom>
            <a:solidFill>
              <a:srgbClr val="B3C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" name="Google Shape;16321;p85"/>
            <p:cNvSpPr/>
            <p:nvPr/>
          </p:nvSpPr>
          <p:spPr>
            <a:xfrm>
              <a:off x="2851164" y="2567426"/>
              <a:ext cx="117338" cy="10617"/>
            </a:xfrm>
            <a:custGeom>
              <a:avLst/>
              <a:gdLst/>
              <a:ahLst/>
              <a:cxnLst/>
              <a:rect l="l" t="t" r="r" b="b"/>
              <a:pathLst>
                <a:path w="4476" h="405" extrusionOk="0">
                  <a:moveTo>
                    <a:pt x="275" y="0"/>
                  </a:moveTo>
                  <a:cubicBezTo>
                    <a:pt x="1" y="0"/>
                    <a:pt x="1" y="404"/>
                    <a:pt x="275" y="404"/>
                  </a:cubicBezTo>
                  <a:lnTo>
                    <a:pt x="4202" y="404"/>
                  </a:lnTo>
                  <a:cubicBezTo>
                    <a:pt x="4476" y="404"/>
                    <a:pt x="4476" y="0"/>
                    <a:pt x="4202" y="0"/>
                  </a:cubicBezTo>
                  <a:close/>
                </a:path>
              </a:pathLst>
            </a:custGeom>
            <a:solidFill>
              <a:srgbClr val="B3C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" name="Google Shape;16322;p85"/>
            <p:cNvSpPr/>
            <p:nvPr/>
          </p:nvSpPr>
          <p:spPr>
            <a:xfrm>
              <a:off x="2897329" y="2643109"/>
              <a:ext cx="55287" cy="10617"/>
            </a:xfrm>
            <a:custGeom>
              <a:avLst/>
              <a:gdLst/>
              <a:ahLst/>
              <a:cxnLst/>
              <a:rect l="l" t="t" r="r" b="b"/>
              <a:pathLst>
                <a:path w="2109" h="405" extrusionOk="0">
                  <a:moveTo>
                    <a:pt x="275" y="0"/>
                  </a:moveTo>
                  <a:cubicBezTo>
                    <a:pt x="1" y="0"/>
                    <a:pt x="1" y="404"/>
                    <a:pt x="275" y="404"/>
                  </a:cubicBezTo>
                  <a:lnTo>
                    <a:pt x="1849" y="404"/>
                  </a:lnTo>
                  <a:cubicBezTo>
                    <a:pt x="2109" y="404"/>
                    <a:pt x="2109" y="0"/>
                    <a:pt x="1849" y="0"/>
                  </a:cubicBezTo>
                  <a:close/>
                </a:path>
              </a:pathLst>
            </a:custGeom>
            <a:solidFill>
              <a:srgbClr val="B3C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" name="Google Shape;16323;p85"/>
            <p:cNvSpPr/>
            <p:nvPr/>
          </p:nvSpPr>
          <p:spPr>
            <a:xfrm>
              <a:off x="2865556" y="2627196"/>
              <a:ext cx="79117" cy="10643"/>
            </a:xfrm>
            <a:custGeom>
              <a:avLst/>
              <a:gdLst/>
              <a:ahLst/>
              <a:cxnLst/>
              <a:rect l="l" t="t" r="r" b="b"/>
              <a:pathLst>
                <a:path w="3018" h="406" extrusionOk="0">
                  <a:moveTo>
                    <a:pt x="275" y="1"/>
                  </a:moveTo>
                  <a:cubicBezTo>
                    <a:pt x="0" y="1"/>
                    <a:pt x="0" y="405"/>
                    <a:pt x="275" y="405"/>
                  </a:cubicBezTo>
                  <a:lnTo>
                    <a:pt x="2758" y="405"/>
                  </a:lnTo>
                  <a:cubicBezTo>
                    <a:pt x="3017" y="405"/>
                    <a:pt x="3017" y="1"/>
                    <a:pt x="2758" y="1"/>
                  </a:cubicBezTo>
                  <a:close/>
                </a:path>
              </a:pathLst>
            </a:custGeom>
            <a:solidFill>
              <a:srgbClr val="B3C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" name="Google Shape;16324;p85"/>
            <p:cNvSpPr/>
            <p:nvPr/>
          </p:nvSpPr>
          <p:spPr>
            <a:xfrm>
              <a:off x="2934056" y="2550019"/>
              <a:ext cx="143055" cy="143055"/>
            </a:xfrm>
            <a:custGeom>
              <a:avLst/>
              <a:gdLst/>
              <a:ahLst/>
              <a:cxnLst/>
              <a:rect l="l" t="t" r="r" b="b"/>
              <a:pathLst>
                <a:path w="5457" h="5457" extrusionOk="0">
                  <a:moveTo>
                    <a:pt x="2729" y="0"/>
                  </a:moveTo>
                  <a:cubicBezTo>
                    <a:pt x="1227" y="0"/>
                    <a:pt x="0" y="1227"/>
                    <a:pt x="0" y="2728"/>
                  </a:cubicBezTo>
                  <a:cubicBezTo>
                    <a:pt x="0" y="4230"/>
                    <a:pt x="1227" y="5457"/>
                    <a:pt x="2729" y="5457"/>
                  </a:cubicBezTo>
                  <a:cubicBezTo>
                    <a:pt x="4244" y="5457"/>
                    <a:pt x="5457" y="4230"/>
                    <a:pt x="5457" y="2728"/>
                  </a:cubicBezTo>
                  <a:cubicBezTo>
                    <a:pt x="5457" y="1227"/>
                    <a:pt x="4244" y="0"/>
                    <a:pt x="2729" y="0"/>
                  </a:cubicBezTo>
                  <a:close/>
                </a:path>
              </a:pathLst>
            </a:custGeom>
            <a:solidFill>
              <a:srgbClr val="8B9D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" name="Google Shape;16325;p85"/>
            <p:cNvSpPr/>
            <p:nvPr/>
          </p:nvSpPr>
          <p:spPr>
            <a:xfrm>
              <a:off x="2957125" y="2572722"/>
              <a:ext cx="97284" cy="97651"/>
            </a:xfrm>
            <a:custGeom>
              <a:avLst/>
              <a:gdLst/>
              <a:ahLst/>
              <a:cxnLst/>
              <a:rect l="l" t="t" r="r" b="b"/>
              <a:pathLst>
                <a:path w="3711" h="3725" extrusionOk="0">
                  <a:moveTo>
                    <a:pt x="1849" y="0"/>
                  </a:moveTo>
                  <a:cubicBezTo>
                    <a:pt x="824" y="0"/>
                    <a:pt x="1" y="838"/>
                    <a:pt x="1" y="1862"/>
                  </a:cubicBezTo>
                  <a:cubicBezTo>
                    <a:pt x="1" y="2887"/>
                    <a:pt x="824" y="3725"/>
                    <a:pt x="1849" y="3725"/>
                  </a:cubicBezTo>
                  <a:cubicBezTo>
                    <a:pt x="2873" y="3725"/>
                    <a:pt x="3711" y="2887"/>
                    <a:pt x="3711" y="1862"/>
                  </a:cubicBezTo>
                  <a:cubicBezTo>
                    <a:pt x="3711" y="838"/>
                    <a:pt x="2873" y="0"/>
                    <a:pt x="1849" y="0"/>
                  </a:cubicBezTo>
                  <a:close/>
                </a:path>
              </a:pathLst>
            </a:custGeom>
            <a:solidFill>
              <a:srgbClr val="B3C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" name="Google Shape;16326;p85"/>
            <p:cNvSpPr/>
            <p:nvPr/>
          </p:nvSpPr>
          <p:spPr>
            <a:xfrm>
              <a:off x="2951463" y="2568082"/>
              <a:ext cx="108242" cy="107219"/>
            </a:xfrm>
            <a:custGeom>
              <a:avLst/>
              <a:gdLst/>
              <a:ahLst/>
              <a:cxnLst/>
              <a:rect l="l" t="t" r="r" b="b"/>
              <a:pathLst>
                <a:path w="4129" h="4090" extrusionOk="0">
                  <a:moveTo>
                    <a:pt x="1828" y="1"/>
                  </a:moveTo>
                  <a:cubicBezTo>
                    <a:pt x="1816" y="1"/>
                    <a:pt x="1803" y="2"/>
                    <a:pt x="1790" y="4"/>
                  </a:cubicBezTo>
                  <a:cubicBezTo>
                    <a:pt x="1660" y="18"/>
                    <a:pt x="1545" y="47"/>
                    <a:pt x="1429" y="91"/>
                  </a:cubicBezTo>
                  <a:cubicBezTo>
                    <a:pt x="1203" y="147"/>
                    <a:pt x="1254" y="481"/>
                    <a:pt x="1473" y="481"/>
                  </a:cubicBezTo>
                  <a:cubicBezTo>
                    <a:pt x="1478" y="481"/>
                    <a:pt x="1482" y="481"/>
                    <a:pt x="1487" y="480"/>
                  </a:cubicBezTo>
                  <a:cubicBezTo>
                    <a:pt x="1516" y="480"/>
                    <a:pt x="1530" y="480"/>
                    <a:pt x="1545" y="466"/>
                  </a:cubicBezTo>
                  <a:cubicBezTo>
                    <a:pt x="1646" y="437"/>
                    <a:pt x="1747" y="423"/>
                    <a:pt x="1848" y="408"/>
                  </a:cubicBezTo>
                  <a:cubicBezTo>
                    <a:pt x="2095" y="367"/>
                    <a:pt x="2055" y="1"/>
                    <a:pt x="1828" y="1"/>
                  </a:cubicBezTo>
                  <a:close/>
                  <a:moveTo>
                    <a:pt x="2637" y="81"/>
                  </a:moveTo>
                  <a:cubicBezTo>
                    <a:pt x="2436" y="81"/>
                    <a:pt x="2361" y="388"/>
                    <a:pt x="2584" y="480"/>
                  </a:cubicBezTo>
                  <a:cubicBezTo>
                    <a:pt x="2671" y="509"/>
                    <a:pt x="2757" y="538"/>
                    <a:pt x="2844" y="596"/>
                  </a:cubicBezTo>
                  <a:cubicBezTo>
                    <a:pt x="2873" y="610"/>
                    <a:pt x="2916" y="610"/>
                    <a:pt x="2945" y="610"/>
                  </a:cubicBezTo>
                  <a:cubicBezTo>
                    <a:pt x="3162" y="610"/>
                    <a:pt x="3234" y="336"/>
                    <a:pt x="3046" y="235"/>
                  </a:cubicBezTo>
                  <a:cubicBezTo>
                    <a:pt x="2931" y="177"/>
                    <a:pt x="2815" y="120"/>
                    <a:pt x="2700" y="91"/>
                  </a:cubicBezTo>
                  <a:cubicBezTo>
                    <a:pt x="2678" y="84"/>
                    <a:pt x="2657" y="81"/>
                    <a:pt x="2637" y="81"/>
                  </a:cubicBezTo>
                  <a:close/>
                  <a:moveTo>
                    <a:pt x="781" y="492"/>
                  </a:moveTo>
                  <a:cubicBezTo>
                    <a:pt x="732" y="492"/>
                    <a:pt x="682" y="510"/>
                    <a:pt x="635" y="553"/>
                  </a:cubicBezTo>
                  <a:cubicBezTo>
                    <a:pt x="549" y="639"/>
                    <a:pt x="477" y="726"/>
                    <a:pt x="404" y="827"/>
                  </a:cubicBezTo>
                  <a:cubicBezTo>
                    <a:pt x="303" y="971"/>
                    <a:pt x="390" y="1159"/>
                    <a:pt x="563" y="1159"/>
                  </a:cubicBezTo>
                  <a:cubicBezTo>
                    <a:pt x="635" y="1159"/>
                    <a:pt x="693" y="1116"/>
                    <a:pt x="736" y="1072"/>
                  </a:cubicBezTo>
                  <a:cubicBezTo>
                    <a:pt x="794" y="986"/>
                    <a:pt x="852" y="913"/>
                    <a:pt x="924" y="841"/>
                  </a:cubicBezTo>
                  <a:cubicBezTo>
                    <a:pt x="1080" y="697"/>
                    <a:pt x="944" y="492"/>
                    <a:pt x="781" y="492"/>
                  </a:cubicBezTo>
                  <a:close/>
                  <a:moveTo>
                    <a:pt x="3577" y="740"/>
                  </a:moveTo>
                  <a:cubicBezTo>
                    <a:pt x="3431" y="740"/>
                    <a:pt x="3293" y="903"/>
                    <a:pt x="3407" y="1058"/>
                  </a:cubicBezTo>
                  <a:cubicBezTo>
                    <a:pt x="3465" y="1144"/>
                    <a:pt x="3522" y="1231"/>
                    <a:pt x="3566" y="1318"/>
                  </a:cubicBezTo>
                  <a:cubicBezTo>
                    <a:pt x="3595" y="1390"/>
                    <a:pt x="3667" y="1433"/>
                    <a:pt x="3739" y="1433"/>
                  </a:cubicBezTo>
                  <a:lnTo>
                    <a:pt x="3753" y="1433"/>
                  </a:lnTo>
                  <a:cubicBezTo>
                    <a:pt x="3898" y="1433"/>
                    <a:pt x="3999" y="1274"/>
                    <a:pt x="3927" y="1144"/>
                  </a:cubicBezTo>
                  <a:cubicBezTo>
                    <a:pt x="3869" y="1029"/>
                    <a:pt x="3811" y="928"/>
                    <a:pt x="3739" y="827"/>
                  </a:cubicBezTo>
                  <a:cubicBezTo>
                    <a:pt x="3694" y="765"/>
                    <a:pt x="3635" y="740"/>
                    <a:pt x="3577" y="740"/>
                  </a:cubicBezTo>
                  <a:close/>
                  <a:moveTo>
                    <a:pt x="235" y="1516"/>
                  </a:moveTo>
                  <a:cubicBezTo>
                    <a:pt x="148" y="1516"/>
                    <a:pt x="62" y="1566"/>
                    <a:pt x="44" y="1679"/>
                  </a:cubicBezTo>
                  <a:cubicBezTo>
                    <a:pt x="15" y="1794"/>
                    <a:pt x="0" y="1924"/>
                    <a:pt x="0" y="2039"/>
                  </a:cubicBezTo>
                  <a:cubicBezTo>
                    <a:pt x="0" y="2155"/>
                    <a:pt x="101" y="2242"/>
                    <a:pt x="202" y="2242"/>
                  </a:cubicBezTo>
                  <a:lnTo>
                    <a:pt x="217" y="2242"/>
                  </a:lnTo>
                  <a:cubicBezTo>
                    <a:pt x="318" y="2242"/>
                    <a:pt x="404" y="2155"/>
                    <a:pt x="419" y="2054"/>
                  </a:cubicBezTo>
                  <a:cubicBezTo>
                    <a:pt x="419" y="1953"/>
                    <a:pt x="419" y="1852"/>
                    <a:pt x="433" y="1751"/>
                  </a:cubicBezTo>
                  <a:cubicBezTo>
                    <a:pt x="466" y="1603"/>
                    <a:pt x="350" y="1516"/>
                    <a:pt x="235" y="1516"/>
                  </a:cubicBezTo>
                  <a:close/>
                  <a:moveTo>
                    <a:pt x="3927" y="1834"/>
                  </a:moveTo>
                  <a:cubicBezTo>
                    <a:pt x="3826" y="1834"/>
                    <a:pt x="3725" y="1902"/>
                    <a:pt x="3725" y="2039"/>
                  </a:cubicBezTo>
                  <a:cubicBezTo>
                    <a:pt x="3725" y="2140"/>
                    <a:pt x="3710" y="2242"/>
                    <a:pt x="3696" y="2343"/>
                  </a:cubicBezTo>
                  <a:cubicBezTo>
                    <a:pt x="3681" y="2444"/>
                    <a:pt x="3753" y="2559"/>
                    <a:pt x="3869" y="2574"/>
                  </a:cubicBezTo>
                  <a:lnTo>
                    <a:pt x="3898" y="2574"/>
                  </a:lnTo>
                  <a:cubicBezTo>
                    <a:pt x="3999" y="2574"/>
                    <a:pt x="4085" y="2501"/>
                    <a:pt x="4100" y="2400"/>
                  </a:cubicBezTo>
                  <a:cubicBezTo>
                    <a:pt x="4114" y="2285"/>
                    <a:pt x="4129" y="2169"/>
                    <a:pt x="4129" y="2039"/>
                  </a:cubicBezTo>
                  <a:cubicBezTo>
                    <a:pt x="4129" y="1902"/>
                    <a:pt x="4028" y="1834"/>
                    <a:pt x="3927" y="1834"/>
                  </a:cubicBezTo>
                  <a:close/>
                  <a:moveTo>
                    <a:pt x="409" y="2668"/>
                  </a:moveTo>
                  <a:cubicBezTo>
                    <a:pt x="284" y="2668"/>
                    <a:pt x="168" y="2788"/>
                    <a:pt x="217" y="2934"/>
                  </a:cubicBezTo>
                  <a:cubicBezTo>
                    <a:pt x="260" y="3050"/>
                    <a:pt x="332" y="3151"/>
                    <a:pt x="404" y="3252"/>
                  </a:cubicBezTo>
                  <a:cubicBezTo>
                    <a:pt x="448" y="3310"/>
                    <a:pt x="505" y="3339"/>
                    <a:pt x="563" y="3339"/>
                  </a:cubicBezTo>
                  <a:cubicBezTo>
                    <a:pt x="736" y="3339"/>
                    <a:pt x="823" y="3151"/>
                    <a:pt x="722" y="3007"/>
                  </a:cubicBezTo>
                  <a:cubicBezTo>
                    <a:pt x="664" y="2934"/>
                    <a:pt x="621" y="2848"/>
                    <a:pt x="578" y="2761"/>
                  </a:cubicBezTo>
                  <a:cubicBezTo>
                    <a:pt x="531" y="2696"/>
                    <a:pt x="469" y="2668"/>
                    <a:pt x="409" y="2668"/>
                  </a:cubicBezTo>
                  <a:close/>
                  <a:moveTo>
                    <a:pt x="3563" y="2923"/>
                  </a:moveTo>
                  <a:cubicBezTo>
                    <a:pt x="3507" y="2923"/>
                    <a:pt x="3451" y="2947"/>
                    <a:pt x="3407" y="3007"/>
                  </a:cubicBezTo>
                  <a:cubicBezTo>
                    <a:pt x="3349" y="3093"/>
                    <a:pt x="3292" y="3165"/>
                    <a:pt x="3219" y="3238"/>
                  </a:cubicBezTo>
                  <a:cubicBezTo>
                    <a:pt x="3075" y="3367"/>
                    <a:pt x="3176" y="3584"/>
                    <a:pt x="3349" y="3584"/>
                  </a:cubicBezTo>
                  <a:lnTo>
                    <a:pt x="3364" y="3584"/>
                  </a:lnTo>
                  <a:cubicBezTo>
                    <a:pt x="3407" y="3584"/>
                    <a:pt x="3465" y="3570"/>
                    <a:pt x="3494" y="3526"/>
                  </a:cubicBezTo>
                  <a:cubicBezTo>
                    <a:pt x="3580" y="3440"/>
                    <a:pt x="3667" y="3353"/>
                    <a:pt x="3739" y="3252"/>
                  </a:cubicBezTo>
                  <a:cubicBezTo>
                    <a:pt x="3854" y="3095"/>
                    <a:pt x="3711" y="2923"/>
                    <a:pt x="3563" y="2923"/>
                  </a:cubicBezTo>
                  <a:close/>
                  <a:moveTo>
                    <a:pt x="1181" y="3470"/>
                  </a:moveTo>
                  <a:cubicBezTo>
                    <a:pt x="993" y="3470"/>
                    <a:pt x="888" y="3748"/>
                    <a:pt x="1097" y="3858"/>
                  </a:cubicBezTo>
                  <a:cubicBezTo>
                    <a:pt x="1198" y="3916"/>
                    <a:pt x="1314" y="3959"/>
                    <a:pt x="1429" y="4003"/>
                  </a:cubicBezTo>
                  <a:cubicBezTo>
                    <a:pt x="1456" y="4003"/>
                    <a:pt x="1471" y="4015"/>
                    <a:pt x="1496" y="4017"/>
                  </a:cubicBezTo>
                  <a:lnTo>
                    <a:pt x="1496" y="4017"/>
                  </a:lnTo>
                  <a:cubicBezTo>
                    <a:pt x="1734" y="4009"/>
                    <a:pt x="1787" y="3684"/>
                    <a:pt x="1559" y="3613"/>
                  </a:cubicBezTo>
                  <a:cubicBezTo>
                    <a:pt x="1458" y="3584"/>
                    <a:pt x="1372" y="3541"/>
                    <a:pt x="1285" y="3497"/>
                  </a:cubicBezTo>
                  <a:cubicBezTo>
                    <a:pt x="1249" y="3478"/>
                    <a:pt x="1213" y="3470"/>
                    <a:pt x="1181" y="3470"/>
                  </a:cubicBezTo>
                  <a:close/>
                  <a:moveTo>
                    <a:pt x="1496" y="4017"/>
                  </a:moveTo>
                  <a:cubicBezTo>
                    <a:pt x="1493" y="4017"/>
                    <a:pt x="1490" y="4017"/>
                    <a:pt x="1487" y="4017"/>
                  </a:cubicBezTo>
                  <a:lnTo>
                    <a:pt x="1502" y="4017"/>
                  </a:lnTo>
                  <a:cubicBezTo>
                    <a:pt x="1500" y="4017"/>
                    <a:pt x="1498" y="4017"/>
                    <a:pt x="1496" y="4017"/>
                  </a:cubicBezTo>
                  <a:close/>
                  <a:moveTo>
                    <a:pt x="2657" y="3600"/>
                  </a:moveTo>
                  <a:cubicBezTo>
                    <a:pt x="2634" y="3600"/>
                    <a:pt x="2610" y="3604"/>
                    <a:pt x="2584" y="3613"/>
                  </a:cubicBezTo>
                  <a:cubicBezTo>
                    <a:pt x="2483" y="3642"/>
                    <a:pt x="2397" y="3671"/>
                    <a:pt x="2295" y="3685"/>
                  </a:cubicBezTo>
                  <a:cubicBezTo>
                    <a:pt x="2036" y="3714"/>
                    <a:pt x="2065" y="4089"/>
                    <a:pt x="2324" y="4089"/>
                  </a:cubicBezTo>
                  <a:lnTo>
                    <a:pt x="2353" y="4089"/>
                  </a:lnTo>
                  <a:cubicBezTo>
                    <a:pt x="2469" y="4075"/>
                    <a:pt x="2584" y="4046"/>
                    <a:pt x="2714" y="4003"/>
                  </a:cubicBezTo>
                  <a:cubicBezTo>
                    <a:pt x="2948" y="3925"/>
                    <a:pt x="2866" y="3600"/>
                    <a:pt x="2657" y="3600"/>
                  </a:cubicBezTo>
                  <a:close/>
                </a:path>
              </a:pathLst>
            </a:custGeom>
            <a:solidFill>
              <a:srgbClr val="C1CD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" name="Google Shape;16327;p85"/>
            <p:cNvSpPr/>
            <p:nvPr/>
          </p:nvSpPr>
          <p:spPr>
            <a:xfrm>
              <a:off x="2985123" y="2600719"/>
              <a:ext cx="42049" cy="43543"/>
            </a:xfrm>
            <a:custGeom>
              <a:avLst/>
              <a:gdLst/>
              <a:ahLst/>
              <a:cxnLst/>
              <a:rect l="l" t="t" r="r" b="b"/>
              <a:pathLst>
                <a:path w="1604" h="1661" extrusionOk="0">
                  <a:moveTo>
                    <a:pt x="694" y="0"/>
                  </a:moveTo>
                  <a:cubicBezTo>
                    <a:pt x="1" y="0"/>
                    <a:pt x="1" y="1040"/>
                    <a:pt x="694" y="1040"/>
                  </a:cubicBezTo>
                  <a:lnTo>
                    <a:pt x="939" y="1040"/>
                  </a:lnTo>
                  <a:cubicBezTo>
                    <a:pt x="1084" y="1040"/>
                    <a:pt x="1084" y="1256"/>
                    <a:pt x="939" y="1256"/>
                  </a:cubicBezTo>
                  <a:lnTo>
                    <a:pt x="578" y="1256"/>
                  </a:lnTo>
                  <a:cubicBezTo>
                    <a:pt x="552" y="1144"/>
                    <a:pt x="466" y="1093"/>
                    <a:pt x="379" y="1093"/>
                  </a:cubicBezTo>
                  <a:cubicBezTo>
                    <a:pt x="277" y="1093"/>
                    <a:pt x="174" y="1166"/>
                    <a:pt x="174" y="1300"/>
                  </a:cubicBezTo>
                  <a:cubicBezTo>
                    <a:pt x="174" y="1487"/>
                    <a:pt x="333" y="1646"/>
                    <a:pt x="535" y="1661"/>
                  </a:cubicBezTo>
                  <a:lnTo>
                    <a:pt x="925" y="1661"/>
                  </a:lnTo>
                  <a:cubicBezTo>
                    <a:pt x="1603" y="1661"/>
                    <a:pt x="1603" y="621"/>
                    <a:pt x="925" y="621"/>
                  </a:cubicBezTo>
                  <a:lnTo>
                    <a:pt x="679" y="621"/>
                  </a:lnTo>
                  <a:cubicBezTo>
                    <a:pt x="535" y="621"/>
                    <a:pt x="535" y="405"/>
                    <a:pt x="679" y="405"/>
                  </a:cubicBezTo>
                  <a:lnTo>
                    <a:pt x="1040" y="405"/>
                  </a:lnTo>
                  <a:cubicBezTo>
                    <a:pt x="1060" y="511"/>
                    <a:pt x="1148" y="563"/>
                    <a:pt x="1237" y="563"/>
                  </a:cubicBezTo>
                  <a:cubicBezTo>
                    <a:pt x="1340" y="563"/>
                    <a:pt x="1445" y="493"/>
                    <a:pt x="1445" y="361"/>
                  </a:cubicBezTo>
                  <a:cubicBezTo>
                    <a:pt x="1445" y="159"/>
                    <a:pt x="1286" y="0"/>
                    <a:pt x="1084" y="0"/>
                  </a:cubicBezTo>
                  <a:close/>
                </a:path>
              </a:pathLst>
            </a:custGeom>
            <a:solidFill>
              <a:srgbClr val="8B9D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" name="Google Shape;16328;p85"/>
            <p:cNvSpPr/>
            <p:nvPr/>
          </p:nvSpPr>
          <p:spPr>
            <a:xfrm>
              <a:off x="3000642" y="2590784"/>
              <a:ext cx="10643" cy="20553"/>
            </a:xfrm>
            <a:custGeom>
              <a:avLst/>
              <a:gdLst/>
              <a:ahLst/>
              <a:cxnLst/>
              <a:rect l="l" t="t" r="r" b="b"/>
              <a:pathLst>
                <a:path w="406" h="784" extrusionOk="0">
                  <a:moveTo>
                    <a:pt x="203" y="1"/>
                  </a:moveTo>
                  <a:cubicBezTo>
                    <a:pt x="102" y="1"/>
                    <a:pt x="1" y="69"/>
                    <a:pt x="1" y="206"/>
                  </a:cubicBezTo>
                  <a:lnTo>
                    <a:pt x="1" y="582"/>
                  </a:lnTo>
                  <a:cubicBezTo>
                    <a:pt x="1" y="683"/>
                    <a:pt x="87" y="784"/>
                    <a:pt x="203" y="784"/>
                  </a:cubicBezTo>
                  <a:cubicBezTo>
                    <a:pt x="318" y="784"/>
                    <a:pt x="405" y="683"/>
                    <a:pt x="405" y="582"/>
                  </a:cubicBezTo>
                  <a:lnTo>
                    <a:pt x="405" y="206"/>
                  </a:lnTo>
                  <a:cubicBezTo>
                    <a:pt x="405" y="69"/>
                    <a:pt x="304" y="1"/>
                    <a:pt x="203" y="1"/>
                  </a:cubicBezTo>
                  <a:close/>
                </a:path>
              </a:pathLst>
            </a:custGeom>
            <a:solidFill>
              <a:srgbClr val="8B9D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" name="Google Shape;16329;p85"/>
            <p:cNvSpPr/>
            <p:nvPr/>
          </p:nvSpPr>
          <p:spPr>
            <a:xfrm>
              <a:off x="3000642" y="2633540"/>
              <a:ext cx="10643" cy="20553"/>
            </a:xfrm>
            <a:custGeom>
              <a:avLst/>
              <a:gdLst/>
              <a:ahLst/>
              <a:cxnLst/>
              <a:rect l="l" t="t" r="r" b="b"/>
              <a:pathLst>
                <a:path w="406" h="784" extrusionOk="0">
                  <a:moveTo>
                    <a:pt x="203" y="1"/>
                  </a:moveTo>
                  <a:cubicBezTo>
                    <a:pt x="102" y="1"/>
                    <a:pt x="1" y="69"/>
                    <a:pt x="1" y="206"/>
                  </a:cubicBezTo>
                  <a:lnTo>
                    <a:pt x="1" y="582"/>
                  </a:lnTo>
                  <a:cubicBezTo>
                    <a:pt x="1" y="697"/>
                    <a:pt x="87" y="784"/>
                    <a:pt x="203" y="784"/>
                  </a:cubicBezTo>
                  <a:cubicBezTo>
                    <a:pt x="318" y="784"/>
                    <a:pt x="405" y="697"/>
                    <a:pt x="405" y="582"/>
                  </a:cubicBezTo>
                  <a:lnTo>
                    <a:pt x="405" y="206"/>
                  </a:lnTo>
                  <a:cubicBezTo>
                    <a:pt x="405" y="69"/>
                    <a:pt x="304" y="1"/>
                    <a:pt x="203" y="1"/>
                  </a:cubicBezTo>
                  <a:close/>
                </a:path>
              </a:pathLst>
            </a:custGeom>
            <a:solidFill>
              <a:srgbClr val="8B9D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54" name="Google Shape;16330;p85"/>
          <p:cNvGrpSpPr/>
          <p:nvPr/>
        </p:nvGrpSpPr>
        <p:grpSpPr>
          <a:xfrm>
            <a:off x="7028038" y="2983977"/>
            <a:ext cx="362947" cy="356498"/>
            <a:chOff x="7016492" y="3367036"/>
            <a:chExt cx="362947" cy="356498"/>
          </a:xfrm>
        </p:grpSpPr>
        <p:sp>
          <p:nvSpPr>
            <p:cNvPr id="1455" name="Google Shape;16331;p85"/>
            <p:cNvSpPr/>
            <p:nvPr/>
          </p:nvSpPr>
          <p:spPr>
            <a:xfrm>
              <a:off x="7016492" y="3367036"/>
              <a:ext cx="356524" cy="356498"/>
            </a:xfrm>
            <a:custGeom>
              <a:avLst/>
              <a:gdLst/>
              <a:ahLst/>
              <a:cxnLst/>
              <a:rect l="l" t="t" r="r" b="b"/>
              <a:pathLst>
                <a:path w="13600" h="13599" extrusionOk="0">
                  <a:moveTo>
                    <a:pt x="6800" y="0"/>
                  </a:moveTo>
                  <a:cubicBezTo>
                    <a:pt x="3047" y="0"/>
                    <a:pt x="1" y="3046"/>
                    <a:pt x="1" y="6799"/>
                  </a:cubicBezTo>
                  <a:cubicBezTo>
                    <a:pt x="1" y="10552"/>
                    <a:pt x="3047" y="13598"/>
                    <a:pt x="6800" y="13598"/>
                  </a:cubicBezTo>
                  <a:cubicBezTo>
                    <a:pt x="10553" y="13598"/>
                    <a:pt x="13599" y="10552"/>
                    <a:pt x="13599" y="6799"/>
                  </a:cubicBezTo>
                  <a:cubicBezTo>
                    <a:pt x="13599" y="3046"/>
                    <a:pt x="10553" y="0"/>
                    <a:pt x="6800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" name="Google Shape;16332;p85"/>
            <p:cNvSpPr/>
            <p:nvPr/>
          </p:nvSpPr>
          <p:spPr>
            <a:xfrm>
              <a:off x="7171658" y="3367036"/>
              <a:ext cx="207780" cy="356472"/>
            </a:xfrm>
            <a:custGeom>
              <a:avLst/>
              <a:gdLst/>
              <a:ahLst/>
              <a:cxnLst/>
              <a:rect l="l" t="t" r="r" b="b"/>
              <a:pathLst>
                <a:path w="7926" h="13598" extrusionOk="0">
                  <a:moveTo>
                    <a:pt x="881" y="0"/>
                  </a:moveTo>
                  <a:cubicBezTo>
                    <a:pt x="592" y="0"/>
                    <a:pt x="289" y="15"/>
                    <a:pt x="1" y="58"/>
                  </a:cubicBezTo>
                  <a:cubicBezTo>
                    <a:pt x="3378" y="505"/>
                    <a:pt x="5905" y="3392"/>
                    <a:pt x="5905" y="6799"/>
                  </a:cubicBezTo>
                  <a:cubicBezTo>
                    <a:pt x="5905" y="10206"/>
                    <a:pt x="3378" y="13093"/>
                    <a:pt x="1" y="13540"/>
                  </a:cubicBezTo>
                  <a:cubicBezTo>
                    <a:pt x="299" y="13579"/>
                    <a:pt x="595" y="13598"/>
                    <a:pt x="887" y="13598"/>
                  </a:cubicBezTo>
                  <a:cubicBezTo>
                    <a:pt x="4416" y="13598"/>
                    <a:pt x="7426" y="10859"/>
                    <a:pt x="7666" y="7247"/>
                  </a:cubicBezTo>
                  <a:cubicBezTo>
                    <a:pt x="7926" y="3320"/>
                    <a:pt x="4808" y="0"/>
                    <a:pt x="881" y="0"/>
                  </a:cubicBezTo>
                  <a:close/>
                </a:path>
              </a:pathLst>
            </a:custGeom>
            <a:solidFill>
              <a:srgbClr val="C2CE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7" name="Google Shape;16333;p85"/>
            <p:cNvSpPr/>
            <p:nvPr/>
          </p:nvSpPr>
          <p:spPr>
            <a:xfrm>
              <a:off x="7070049" y="3475252"/>
              <a:ext cx="73245" cy="116971"/>
            </a:xfrm>
            <a:custGeom>
              <a:avLst/>
              <a:gdLst/>
              <a:ahLst/>
              <a:cxnLst/>
              <a:rect l="l" t="t" r="r" b="b"/>
              <a:pathLst>
                <a:path w="2794" h="4462" extrusionOk="0">
                  <a:moveTo>
                    <a:pt x="435" y="1"/>
                  </a:moveTo>
                  <a:cubicBezTo>
                    <a:pt x="217" y="1"/>
                    <a:pt x="1" y="145"/>
                    <a:pt x="8" y="434"/>
                  </a:cubicBezTo>
                  <a:lnTo>
                    <a:pt x="8" y="4028"/>
                  </a:lnTo>
                  <a:cubicBezTo>
                    <a:pt x="8" y="4259"/>
                    <a:pt x="195" y="4461"/>
                    <a:pt x="441" y="4461"/>
                  </a:cubicBezTo>
                  <a:cubicBezTo>
                    <a:pt x="686" y="4461"/>
                    <a:pt x="888" y="4259"/>
                    <a:pt x="888" y="4014"/>
                  </a:cubicBezTo>
                  <a:lnTo>
                    <a:pt x="888" y="3422"/>
                  </a:lnTo>
                  <a:lnTo>
                    <a:pt x="1192" y="3119"/>
                  </a:lnTo>
                  <a:lnTo>
                    <a:pt x="1884" y="4043"/>
                  </a:lnTo>
                  <a:cubicBezTo>
                    <a:pt x="1942" y="4144"/>
                    <a:pt x="2043" y="4201"/>
                    <a:pt x="2159" y="4216"/>
                  </a:cubicBezTo>
                  <a:lnTo>
                    <a:pt x="2231" y="4216"/>
                  </a:lnTo>
                  <a:cubicBezTo>
                    <a:pt x="2592" y="4216"/>
                    <a:pt x="2794" y="3812"/>
                    <a:pt x="2577" y="3523"/>
                  </a:cubicBezTo>
                  <a:lnTo>
                    <a:pt x="1812" y="2498"/>
                  </a:lnTo>
                  <a:lnTo>
                    <a:pt x="2390" y="1921"/>
                  </a:lnTo>
                  <a:cubicBezTo>
                    <a:pt x="2690" y="1598"/>
                    <a:pt x="2408" y="1173"/>
                    <a:pt x="2071" y="1173"/>
                  </a:cubicBezTo>
                  <a:cubicBezTo>
                    <a:pt x="1970" y="1173"/>
                    <a:pt x="1865" y="1210"/>
                    <a:pt x="1769" y="1300"/>
                  </a:cubicBezTo>
                  <a:lnTo>
                    <a:pt x="874" y="2195"/>
                  </a:lnTo>
                  <a:lnTo>
                    <a:pt x="874" y="434"/>
                  </a:lnTo>
                  <a:cubicBezTo>
                    <a:pt x="874" y="145"/>
                    <a:pt x="654" y="1"/>
                    <a:pt x="435" y="1"/>
                  </a:cubicBezTo>
                  <a:close/>
                </a:path>
              </a:pathLst>
            </a:custGeom>
            <a:solidFill>
              <a:srgbClr val="8B9D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8" name="Google Shape;16334;p85"/>
            <p:cNvSpPr/>
            <p:nvPr/>
          </p:nvSpPr>
          <p:spPr>
            <a:xfrm>
              <a:off x="7217063" y="3475252"/>
              <a:ext cx="73454" cy="116971"/>
            </a:xfrm>
            <a:custGeom>
              <a:avLst/>
              <a:gdLst/>
              <a:ahLst/>
              <a:cxnLst/>
              <a:rect l="l" t="t" r="r" b="b"/>
              <a:pathLst>
                <a:path w="2802" h="4462" extrusionOk="0">
                  <a:moveTo>
                    <a:pt x="441" y="1"/>
                  </a:moveTo>
                  <a:cubicBezTo>
                    <a:pt x="221" y="1"/>
                    <a:pt x="1" y="145"/>
                    <a:pt x="1" y="434"/>
                  </a:cubicBezTo>
                  <a:lnTo>
                    <a:pt x="1" y="4028"/>
                  </a:lnTo>
                  <a:cubicBezTo>
                    <a:pt x="1" y="4259"/>
                    <a:pt x="203" y="4461"/>
                    <a:pt x="448" y="4461"/>
                  </a:cubicBezTo>
                  <a:cubicBezTo>
                    <a:pt x="694" y="4461"/>
                    <a:pt x="896" y="4259"/>
                    <a:pt x="881" y="4014"/>
                  </a:cubicBezTo>
                  <a:lnTo>
                    <a:pt x="881" y="3422"/>
                  </a:lnTo>
                  <a:lnTo>
                    <a:pt x="1199" y="3119"/>
                  </a:lnTo>
                  <a:lnTo>
                    <a:pt x="1877" y="4043"/>
                  </a:lnTo>
                  <a:cubicBezTo>
                    <a:pt x="1950" y="4144"/>
                    <a:pt x="2051" y="4201"/>
                    <a:pt x="2166" y="4216"/>
                  </a:cubicBezTo>
                  <a:lnTo>
                    <a:pt x="2238" y="4216"/>
                  </a:lnTo>
                  <a:cubicBezTo>
                    <a:pt x="2599" y="4216"/>
                    <a:pt x="2801" y="3812"/>
                    <a:pt x="2585" y="3523"/>
                  </a:cubicBezTo>
                  <a:lnTo>
                    <a:pt x="1820" y="2498"/>
                  </a:lnTo>
                  <a:lnTo>
                    <a:pt x="2397" y="1921"/>
                  </a:lnTo>
                  <a:cubicBezTo>
                    <a:pt x="2697" y="1598"/>
                    <a:pt x="2415" y="1173"/>
                    <a:pt x="2078" y="1173"/>
                  </a:cubicBezTo>
                  <a:cubicBezTo>
                    <a:pt x="1978" y="1173"/>
                    <a:pt x="1872" y="1210"/>
                    <a:pt x="1776" y="1300"/>
                  </a:cubicBezTo>
                  <a:lnTo>
                    <a:pt x="881" y="2195"/>
                  </a:lnTo>
                  <a:lnTo>
                    <a:pt x="881" y="434"/>
                  </a:lnTo>
                  <a:cubicBezTo>
                    <a:pt x="881" y="145"/>
                    <a:pt x="661" y="1"/>
                    <a:pt x="441" y="1"/>
                  </a:cubicBezTo>
                  <a:close/>
                </a:path>
              </a:pathLst>
            </a:custGeom>
            <a:solidFill>
              <a:srgbClr val="8B9D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" name="Google Shape;16335;p85"/>
            <p:cNvSpPr/>
            <p:nvPr/>
          </p:nvSpPr>
          <p:spPr>
            <a:xfrm>
              <a:off x="7162955" y="3498242"/>
              <a:ext cx="24249" cy="93981"/>
            </a:xfrm>
            <a:custGeom>
              <a:avLst/>
              <a:gdLst/>
              <a:ahLst/>
              <a:cxnLst/>
              <a:rect l="l" t="t" r="r" b="b"/>
              <a:pathLst>
                <a:path w="925" h="3585" extrusionOk="0">
                  <a:moveTo>
                    <a:pt x="457" y="1"/>
                  </a:moveTo>
                  <a:cubicBezTo>
                    <a:pt x="228" y="1"/>
                    <a:pt x="1" y="156"/>
                    <a:pt x="1" y="466"/>
                  </a:cubicBezTo>
                  <a:lnTo>
                    <a:pt x="1" y="3122"/>
                  </a:lnTo>
                  <a:cubicBezTo>
                    <a:pt x="1" y="3382"/>
                    <a:pt x="203" y="3584"/>
                    <a:pt x="462" y="3584"/>
                  </a:cubicBezTo>
                  <a:cubicBezTo>
                    <a:pt x="708" y="3584"/>
                    <a:pt x="924" y="3368"/>
                    <a:pt x="924" y="3122"/>
                  </a:cubicBezTo>
                  <a:lnTo>
                    <a:pt x="924" y="466"/>
                  </a:lnTo>
                  <a:cubicBezTo>
                    <a:pt x="917" y="156"/>
                    <a:pt x="686" y="1"/>
                    <a:pt x="457" y="1"/>
                  </a:cubicBezTo>
                  <a:close/>
                </a:path>
              </a:pathLst>
            </a:custGeom>
            <a:solidFill>
              <a:srgbClr val="8B9D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0" name="Google Shape;16336;p85"/>
            <p:cNvSpPr/>
            <p:nvPr/>
          </p:nvSpPr>
          <p:spPr>
            <a:xfrm>
              <a:off x="7304857" y="3529281"/>
              <a:ext cx="37120" cy="31904"/>
            </a:xfrm>
            <a:custGeom>
              <a:avLst/>
              <a:gdLst/>
              <a:ahLst/>
              <a:cxnLst/>
              <a:rect l="l" t="t" r="r" b="b"/>
              <a:pathLst>
                <a:path w="1416" h="1217" extrusionOk="0">
                  <a:moveTo>
                    <a:pt x="806" y="1"/>
                  </a:moveTo>
                  <a:cubicBezTo>
                    <a:pt x="656" y="1"/>
                    <a:pt x="502" y="55"/>
                    <a:pt x="376" y="177"/>
                  </a:cubicBezTo>
                  <a:cubicBezTo>
                    <a:pt x="1" y="567"/>
                    <a:pt x="261" y="1216"/>
                    <a:pt x="809" y="1216"/>
                  </a:cubicBezTo>
                  <a:cubicBezTo>
                    <a:pt x="1141" y="1216"/>
                    <a:pt x="1415" y="942"/>
                    <a:pt x="1415" y="610"/>
                  </a:cubicBezTo>
                  <a:cubicBezTo>
                    <a:pt x="1415" y="239"/>
                    <a:pt x="1119" y="1"/>
                    <a:pt x="806" y="1"/>
                  </a:cubicBezTo>
                  <a:close/>
                </a:path>
              </a:pathLst>
            </a:custGeom>
            <a:solidFill>
              <a:srgbClr val="6C83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61" name="Google Shape;16337;p85"/>
          <p:cNvGrpSpPr/>
          <p:nvPr/>
        </p:nvGrpSpPr>
        <p:grpSpPr>
          <a:xfrm>
            <a:off x="5600998" y="2983977"/>
            <a:ext cx="362580" cy="356498"/>
            <a:chOff x="5589452" y="3367036"/>
            <a:chExt cx="362580" cy="356498"/>
          </a:xfrm>
        </p:grpSpPr>
        <p:sp>
          <p:nvSpPr>
            <p:cNvPr id="1462" name="Google Shape;16338;p85"/>
            <p:cNvSpPr/>
            <p:nvPr/>
          </p:nvSpPr>
          <p:spPr>
            <a:xfrm>
              <a:off x="5589452" y="3367036"/>
              <a:ext cx="356131" cy="356498"/>
            </a:xfrm>
            <a:custGeom>
              <a:avLst/>
              <a:gdLst/>
              <a:ahLst/>
              <a:cxnLst/>
              <a:rect l="l" t="t" r="r" b="b"/>
              <a:pathLst>
                <a:path w="13585" h="13599" extrusionOk="0">
                  <a:moveTo>
                    <a:pt x="6786" y="0"/>
                  </a:moveTo>
                  <a:cubicBezTo>
                    <a:pt x="3047" y="0"/>
                    <a:pt x="1" y="3046"/>
                    <a:pt x="1" y="6799"/>
                  </a:cubicBezTo>
                  <a:cubicBezTo>
                    <a:pt x="1" y="10552"/>
                    <a:pt x="3047" y="13598"/>
                    <a:pt x="6786" y="13598"/>
                  </a:cubicBezTo>
                  <a:cubicBezTo>
                    <a:pt x="10539" y="13598"/>
                    <a:pt x="13585" y="10552"/>
                    <a:pt x="13585" y="6799"/>
                  </a:cubicBezTo>
                  <a:cubicBezTo>
                    <a:pt x="13585" y="3046"/>
                    <a:pt x="10539" y="0"/>
                    <a:pt x="6786" y="0"/>
                  </a:cubicBezTo>
                  <a:close/>
                </a:path>
              </a:pathLst>
            </a:custGeom>
            <a:solidFill>
              <a:srgbClr val="92A9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" name="Google Shape;16339;p85"/>
            <p:cNvSpPr/>
            <p:nvPr/>
          </p:nvSpPr>
          <p:spPr>
            <a:xfrm>
              <a:off x="5744225" y="3367036"/>
              <a:ext cx="207806" cy="356472"/>
            </a:xfrm>
            <a:custGeom>
              <a:avLst/>
              <a:gdLst/>
              <a:ahLst/>
              <a:cxnLst/>
              <a:rect l="l" t="t" r="r" b="b"/>
              <a:pathLst>
                <a:path w="7927" h="13598" extrusionOk="0">
                  <a:moveTo>
                    <a:pt x="896" y="0"/>
                  </a:moveTo>
                  <a:cubicBezTo>
                    <a:pt x="593" y="0"/>
                    <a:pt x="290" y="15"/>
                    <a:pt x="1" y="58"/>
                  </a:cubicBezTo>
                  <a:cubicBezTo>
                    <a:pt x="3379" y="505"/>
                    <a:pt x="5919" y="3392"/>
                    <a:pt x="5919" y="6799"/>
                  </a:cubicBezTo>
                  <a:cubicBezTo>
                    <a:pt x="5919" y="10206"/>
                    <a:pt x="3379" y="13093"/>
                    <a:pt x="1" y="13540"/>
                  </a:cubicBezTo>
                  <a:cubicBezTo>
                    <a:pt x="299" y="13579"/>
                    <a:pt x="595" y="13598"/>
                    <a:pt x="887" y="13598"/>
                  </a:cubicBezTo>
                  <a:cubicBezTo>
                    <a:pt x="4416" y="13598"/>
                    <a:pt x="7426" y="10859"/>
                    <a:pt x="7666" y="7247"/>
                  </a:cubicBezTo>
                  <a:cubicBezTo>
                    <a:pt x="7926" y="3320"/>
                    <a:pt x="4822" y="0"/>
                    <a:pt x="896" y="0"/>
                  </a:cubicBezTo>
                  <a:close/>
                </a:path>
              </a:pathLst>
            </a:custGeom>
            <a:solidFill>
              <a:srgbClr val="5A70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4" name="Google Shape;16340;p85"/>
            <p:cNvSpPr/>
            <p:nvPr/>
          </p:nvSpPr>
          <p:spPr>
            <a:xfrm>
              <a:off x="5666655" y="3420751"/>
              <a:ext cx="165023" cy="241099"/>
            </a:xfrm>
            <a:custGeom>
              <a:avLst/>
              <a:gdLst/>
              <a:ahLst/>
              <a:cxnLst/>
              <a:rect l="l" t="t" r="r" b="b"/>
              <a:pathLst>
                <a:path w="6295" h="9197" extrusionOk="0">
                  <a:moveTo>
                    <a:pt x="2180" y="1"/>
                  </a:moveTo>
                  <a:cubicBezTo>
                    <a:pt x="2123" y="1"/>
                    <a:pt x="2065" y="59"/>
                    <a:pt x="2065" y="116"/>
                  </a:cubicBezTo>
                  <a:lnTo>
                    <a:pt x="2051" y="217"/>
                  </a:lnTo>
                  <a:cubicBezTo>
                    <a:pt x="1964" y="1199"/>
                    <a:pt x="1184" y="1964"/>
                    <a:pt x="203" y="2065"/>
                  </a:cubicBezTo>
                  <a:lnTo>
                    <a:pt x="102" y="2080"/>
                  </a:lnTo>
                  <a:cubicBezTo>
                    <a:pt x="44" y="2080"/>
                    <a:pt x="1" y="2137"/>
                    <a:pt x="1" y="2195"/>
                  </a:cubicBezTo>
                  <a:lnTo>
                    <a:pt x="1" y="4057"/>
                  </a:lnTo>
                  <a:cubicBezTo>
                    <a:pt x="1" y="4129"/>
                    <a:pt x="44" y="4173"/>
                    <a:pt x="116" y="4173"/>
                  </a:cubicBezTo>
                  <a:lnTo>
                    <a:pt x="2051" y="4173"/>
                  </a:lnTo>
                  <a:lnTo>
                    <a:pt x="2051" y="6786"/>
                  </a:lnTo>
                  <a:cubicBezTo>
                    <a:pt x="2051" y="8099"/>
                    <a:pt x="3119" y="9167"/>
                    <a:pt x="4447" y="9196"/>
                  </a:cubicBezTo>
                  <a:cubicBezTo>
                    <a:pt x="5096" y="9196"/>
                    <a:pt x="5717" y="8936"/>
                    <a:pt x="6165" y="8460"/>
                  </a:cubicBezTo>
                  <a:lnTo>
                    <a:pt x="6266" y="8345"/>
                  </a:lnTo>
                  <a:cubicBezTo>
                    <a:pt x="6295" y="8330"/>
                    <a:pt x="6295" y="8287"/>
                    <a:pt x="6266" y="8258"/>
                  </a:cubicBezTo>
                  <a:lnTo>
                    <a:pt x="5140" y="6930"/>
                  </a:lnTo>
                  <a:cubicBezTo>
                    <a:pt x="5132" y="6915"/>
                    <a:pt x="5114" y="6908"/>
                    <a:pt x="5096" y="6908"/>
                  </a:cubicBezTo>
                  <a:cubicBezTo>
                    <a:pt x="5078" y="6908"/>
                    <a:pt x="5060" y="6915"/>
                    <a:pt x="5053" y="6930"/>
                  </a:cubicBezTo>
                  <a:lnTo>
                    <a:pt x="4923" y="7132"/>
                  </a:lnTo>
                  <a:cubicBezTo>
                    <a:pt x="4815" y="7294"/>
                    <a:pt x="4631" y="7393"/>
                    <a:pt x="4442" y="7393"/>
                  </a:cubicBezTo>
                  <a:cubicBezTo>
                    <a:pt x="4429" y="7393"/>
                    <a:pt x="4416" y="7393"/>
                    <a:pt x="4404" y="7392"/>
                  </a:cubicBezTo>
                  <a:cubicBezTo>
                    <a:pt x="4100" y="7363"/>
                    <a:pt x="3855" y="7103"/>
                    <a:pt x="3869" y="6800"/>
                  </a:cubicBezTo>
                  <a:lnTo>
                    <a:pt x="3869" y="4173"/>
                  </a:lnTo>
                  <a:lnTo>
                    <a:pt x="5818" y="4173"/>
                  </a:lnTo>
                  <a:cubicBezTo>
                    <a:pt x="5876" y="4173"/>
                    <a:pt x="5934" y="4115"/>
                    <a:pt x="5934" y="4057"/>
                  </a:cubicBezTo>
                  <a:lnTo>
                    <a:pt x="5934" y="2195"/>
                  </a:lnTo>
                  <a:cubicBezTo>
                    <a:pt x="5934" y="2123"/>
                    <a:pt x="5876" y="2080"/>
                    <a:pt x="5818" y="2080"/>
                  </a:cubicBezTo>
                  <a:lnTo>
                    <a:pt x="3869" y="2080"/>
                  </a:lnTo>
                  <a:lnTo>
                    <a:pt x="3869" y="116"/>
                  </a:lnTo>
                  <a:cubicBezTo>
                    <a:pt x="3869" y="59"/>
                    <a:pt x="3812" y="1"/>
                    <a:pt x="375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65" name="Google Shape;16341;p85"/>
          <p:cNvGrpSpPr/>
          <p:nvPr/>
        </p:nvGrpSpPr>
        <p:grpSpPr>
          <a:xfrm>
            <a:off x="7499567" y="2979416"/>
            <a:ext cx="372017" cy="365621"/>
            <a:chOff x="7488021" y="3362475"/>
            <a:chExt cx="372017" cy="365621"/>
          </a:xfrm>
        </p:grpSpPr>
        <p:sp>
          <p:nvSpPr>
            <p:cNvPr id="1466" name="Google Shape;16342;p85"/>
            <p:cNvSpPr/>
            <p:nvPr/>
          </p:nvSpPr>
          <p:spPr>
            <a:xfrm>
              <a:off x="7488021" y="3362475"/>
              <a:ext cx="365201" cy="365594"/>
            </a:xfrm>
            <a:custGeom>
              <a:avLst/>
              <a:gdLst/>
              <a:ahLst/>
              <a:cxnLst/>
              <a:rect l="l" t="t" r="r" b="b"/>
              <a:pathLst>
                <a:path w="13931" h="13946" extrusionOk="0">
                  <a:moveTo>
                    <a:pt x="6973" y="1"/>
                  </a:moveTo>
                  <a:cubicBezTo>
                    <a:pt x="3119" y="1"/>
                    <a:pt x="1" y="3119"/>
                    <a:pt x="1" y="6973"/>
                  </a:cubicBezTo>
                  <a:cubicBezTo>
                    <a:pt x="1" y="10813"/>
                    <a:pt x="3119" y="13945"/>
                    <a:pt x="6973" y="13945"/>
                  </a:cubicBezTo>
                  <a:cubicBezTo>
                    <a:pt x="10813" y="13945"/>
                    <a:pt x="13931" y="10813"/>
                    <a:pt x="13931" y="6973"/>
                  </a:cubicBezTo>
                  <a:cubicBezTo>
                    <a:pt x="13931" y="3119"/>
                    <a:pt x="10813" y="1"/>
                    <a:pt x="6973" y="1"/>
                  </a:cubicBez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7" name="Google Shape;16343;p85"/>
            <p:cNvSpPr/>
            <p:nvPr/>
          </p:nvSpPr>
          <p:spPr>
            <a:xfrm>
              <a:off x="7646963" y="3362475"/>
              <a:ext cx="213076" cy="365621"/>
            </a:xfrm>
            <a:custGeom>
              <a:avLst/>
              <a:gdLst/>
              <a:ahLst/>
              <a:cxnLst/>
              <a:rect l="l" t="t" r="r" b="b"/>
              <a:pathLst>
                <a:path w="8128" h="13947" extrusionOk="0">
                  <a:moveTo>
                    <a:pt x="895" y="1"/>
                  </a:moveTo>
                  <a:cubicBezTo>
                    <a:pt x="592" y="1"/>
                    <a:pt x="289" y="30"/>
                    <a:pt x="0" y="73"/>
                  </a:cubicBezTo>
                  <a:cubicBezTo>
                    <a:pt x="3465" y="521"/>
                    <a:pt x="6049" y="3480"/>
                    <a:pt x="6049" y="6973"/>
                  </a:cubicBezTo>
                  <a:cubicBezTo>
                    <a:pt x="6049" y="10467"/>
                    <a:pt x="3465" y="13426"/>
                    <a:pt x="0" y="13888"/>
                  </a:cubicBezTo>
                  <a:cubicBezTo>
                    <a:pt x="306" y="13928"/>
                    <a:pt x="610" y="13947"/>
                    <a:pt x="910" y="13947"/>
                  </a:cubicBezTo>
                  <a:cubicBezTo>
                    <a:pt x="4521" y="13947"/>
                    <a:pt x="7628" y="11139"/>
                    <a:pt x="7868" y="7421"/>
                  </a:cubicBezTo>
                  <a:cubicBezTo>
                    <a:pt x="8127" y="3416"/>
                    <a:pt x="4936" y="15"/>
                    <a:pt x="921" y="15"/>
                  </a:cubicBezTo>
                  <a:cubicBezTo>
                    <a:pt x="912" y="15"/>
                    <a:pt x="904" y="15"/>
                    <a:pt x="895" y="15"/>
                  </a:cubicBezTo>
                  <a:lnTo>
                    <a:pt x="895" y="1"/>
                  </a:ln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" name="Google Shape;16344;p85"/>
            <p:cNvSpPr/>
            <p:nvPr/>
          </p:nvSpPr>
          <p:spPr>
            <a:xfrm>
              <a:off x="7685944" y="3401928"/>
              <a:ext cx="56415" cy="48367"/>
            </a:xfrm>
            <a:custGeom>
              <a:avLst/>
              <a:gdLst/>
              <a:ahLst/>
              <a:cxnLst/>
              <a:rect l="l" t="t" r="r" b="b"/>
              <a:pathLst>
                <a:path w="2152" h="1845" extrusionOk="0">
                  <a:moveTo>
                    <a:pt x="1230" y="0"/>
                  </a:moveTo>
                  <a:cubicBezTo>
                    <a:pt x="1003" y="0"/>
                    <a:pt x="770" y="84"/>
                    <a:pt x="578" y="271"/>
                  </a:cubicBezTo>
                  <a:cubicBezTo>
                    <a:pt x="0" y="849"/>
                    <a:pt x="405" y="1845"/>
                    <a:pt x="1242" y="1845"/>
                  </a:cubicBezTo>
                  <a:cubicBezTo>
                    <a:pt x="1747" y="1845"/>
                    <a:pt x="2151" y="1426"/>
                    <a:pt x="2151" y="921"/>
                  </a:cubicBezTo>
                  <a:cubicBezTo>
                    <a:pt x="2151" y="365"/>
                    <a:pt x="1703" y="0"/>
                    <a:pt x="1230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9" name="Google Shape;16345;p85"/>
            <p:cNvSpPr/>
            <p:nvPr/>
          </p:nvSpPr>
          <p:spPr>
            <a:xfrm>
              <a:off x="7546297" y="3481307"/>
              <a:ext cx="248282" cy="207413"/>
            </a:xfrm>
            <a:custGeom>
              <a:avLst/>
              <a:gdLst/>
              <a:ahLst/>
              <a:cxnLst/>
              <a:rect l="l" t="t" r="r" b="b"/>
              <a:pathLst>
                <a:path w="9471" h="7912" extrusionOk="0">
                  <a:moveTo>
                    <a:pt x="4735" y="1"/>
                  </a:moveTo>
                  <a:cubicBezTo>
                    <a:pt x="2123" y="1"/>
                    <a:pt x="1" y="1776"/>
                    <a:pt x="1" y="3956"/>
                  </a:cubicBezTo>
                  <a:cubicBezTo>
                    <a:pt x="1" y="6136"/>
                    <a:pt x="2123" y="7911"/>
                    <a:pt x="4735" y="7911"/>
                  </a:cubicBezTo>
                  <a:cubicBezTo>
                    <a:pt x="7363" y="7911"/>
                    <a:pt x="9470" y="6136"/>
                    <a:pt x="9470" y="3956"/>
                  </a:cubicBezTo>
                  <a:cubicBezTo>
                    <a:pt x="9470" y="1776"/>
                    <a:pt x="7348" y="1"/>
                    <a:pt x="4735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0" name="Google Shape;16346;p85"/>
            <p:cNvSpPr/>
            <p:nvPr/>
          </p:nvSpPr>
          <p:spPr>
            <a:xfrm>
              <a:off x="7748755" y="3489041"/>
              <a:ext cx="73061" cy="79327"/>
            </a:xfrm>
            <a:custGeom>
              <a:avLst/>
              <a:gdLst/>
              <a:ahLst/>
              <a:cxnLst/>
              <a:rect l="l" t="t" r="r" b="b"/>
              <a:pathLst>
                <a:path w="2787" h="3026" extrusionOk="0">
                  <a:moveTo>
                    <a:pt x="1243" y="1"/>
                  </a:moveTo>
                  <a:cubicBezTo>
                    <a:pt x="885" y="1"/>
                    <a:pt x="520" y="128"/>
                    <a:pt x="217" y="413"/>
                  </a:cubicBezTo>
                  <a:lnTo>
                    <a:pt x="1" y="615"/>
                  </a:lnTo>
                  <a:lnTo>
                    <a:pt x="232" y="788"/>
                  </a:lnTo>
                  <a:cubicBezTo>
                    <a:pt x="881" y="1279"/>
                    <a:pt x="1372" y="1972"/>
                    <a:pt x="1603" y="2751"/>
                  </a:cubicBezTo>
                  <a:lnTo>
                    <a:pt x="1675" y="3026"/>
                  </a:lnTo>
                  <a:lnTo>
                    <a:pt x="1949" y="2896"/>
                  </a:lnTo>
                  <a:cubicBezTo>
                    <a:pt x="2455" y="2636"/>
                    <a:pt x="2787" y="2116"/>
                    <a:pt x="2787" y="1539"/>
                  </a:cubicBezTo>
                  <a:cubicBezTo>
                    <a:pt x="2787" y="616"/>
                    <a:pt x="2030" y="1"/>
                    <a:pt x="1243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" name="Google Shape;16347;p85"/>
            <p:cNvSpPr/>
            <p:nvPr/>
          </p:nvSpPr>
          <p:spPr>
            <a:xfrm>
              <a:off x="7503540" y="3489250"/>
              <a:ext cx="88947" cy="79510"/>
            </a:xfrm>
            <a:custGeom>
              <a:avLst/>
              <a:gdLst/>
              <a:ahLst/>
              <a:cxnLst/>
              <a:rect l="l" t="t" r="r" b="b"/>
              <a:pathLst>
                <a:path w="3393" h="3033" extrusionOk="0">
                  <a:moveTo>
                    <a:pt x="2137" y="1"/>
                  </a:moveTo>
                  <a:cubicBezTo>
                    <a:pt x="520" y="1"/>
                    <a:pt x="0" y="2180"/>
                    <a:pt x="1444" y="2902"/>
                  </a:cubicBezTo>
                  <a:lnTo>
                    <a:pt x="1718" y="3032"/>
                  </a:lnTo>
                  <a:lnTo>
                    <a:pt x="1790" y="2758"/>
                  </a:lnTo>
                  <a:cubicBezTo>
                    <a:pt x="2021" y="1964"/>
                    <a:pt x="2512" y="1285"/>
                    <a:pt x="3162" y="795"/>
                  </a:cubicBezTo>
                  <a:lnTo>
                    <a:pt x="3393" y="607"/>
                  </a:lnTo>
                  <a:lnTo>
                    <a:pt x="3191" y="419"/>
                  </a:lnTo>
                  <a:cubicBezTo>
                    <a:pt x="2902" y="145"/>
                    <a:pt x="2527" y="1"/>
                    <a:pt x="2137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" name="Google Shape;16348;p85"/>
            <p:cNvSpPr/>
            <p:nvPr/>
          </p:nvSpPr>
          <p:spPr>
            <a:xfrm>
              <a:off x="7582631" y="3536857"/>
              <a:ext cx="56782" cy="48550"/>
            </a:xfrm>
            <a:custGeom>
              <a:avLst/>
              <a:gdLst/>
              <a:ahLst/>
              <a:cxnLst/>
              <a:rect l="l" t="t" r="r" b="b"/>
              <a:pathLst>
                <a:path w="2166" h="1852" extrusionOk="0">
                  <a:moveTo>
                    <a:pt x="1234" y="0"/>
                  </a:moveTo>
                  <a:cubicBezTo>
                    <a:pt x="1004" y="0"/>
                    <a:pt x="770" y="86"/>
                    <a:pt x="578" y="278"/>
                  </a:cubicBezTo>
                  <a:cubicBezTo>
                    <a:pt x="0" y="855"/>
                    <a:pt x="419" y="1851"/>
                    <a:pt x="1242" y="1851"/>
                  </a:cubicBezTo>
                  <a:cubicBezTo>
                    <a:pt x="1747" y="1851"/>
                    <a:pt x="2166" y="1433"/>
                    <a:pt x="2166" y="927"/>
                  </a:cubicBezTo>
                  <a:cubicBezTo>
                    <a:pt x="2166" y="372"/>
                    <a:pt x="1711" y="0"/>
                    <a:pt x="1234" y="0"/>
                  </a:cubicBez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" name="Google Shape;16349;p85"/>
            <p:cNvSpPr/>
            <p:nvPr/>
          </p:nvSpPr>
          <p:spPr>
            <a:xfrm>
              <a:off x="7693887" y="3536857"/>
              <a:ext cx="56415" cy="48550"/>
            </a:xfrm>
            <a:custGeom>
              <a:avLst/>
              <a:gdLst/>
              <a:ahLst/>
              <a:cxnLst/>
              <a:rect l="l" t="t" r="r" b="b"/>
              <a:pathLst>
                <a:path w="2152" h="1852" extrusionOk="0">
                  <a:moveTo>
                    <a:pt x="1230" y="0"/>
                  </a:moveTo>
                  <a:cubicBezTo>
                    <a:pt x="1003" y="0"/>
                    <a:pt x="770" y="86"/>
                    <a:pt x="578" y="278"/>
                  </a:cubicBezTo>
                  <a:cubicBezTo>
                    <a:pt x="0" y="855"/>
                    <a:pt x="405" y="1851"/>
                    <a:pt x="1242" y="1851"/>
                  </a:cubicBezTo>
                  <a:cubicBezTo>
                    <a:pt x="1747" y="1851"/>
                    <a:pt x="2151" y="1433"/>
                    <a:pt x="2151" y="927"/>
                  </a:cubicBezTo>
                  <a:cubicBezTo>
                    <a:pt x="2151" y="372"/>
                    <a:pt x="1703" y="0"/>
                    <a:pt x="1230" y="0"/>
                  </a:cubicBez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" name="Google Shape;16350;p85"/>
            <p:cNvSpPr/>
            <p:nvPr/>
          </p:nvSpPr>
          <p:spPr>
            <a:xfrm>
              <a:off x="7596866" y="3625883"/>
              <a:ext cx="147512" cy="34079"/>
            </a:xfrm>
            <a:custGeom>
              <a:avLst/>
              <a:gdLst/>
              <a:ahLst/>
              <a:cxnLst/>
              <a:rect l="l" t="t" r="r" b="b"/>
              <a:pathLst>
                <a:path w="5627" h="1300" extrusionOk="0">
                  <a:moveTo>
                    <a:pt x="322" y="0"/>
                  </a:moveTo>
                  <a:cubicBezTo>
                    <a:pt x="141" y="0"/>
                    <a:pt x="1" y="238"/>
                    <a:pt x="165" y="390"/>
                  </a:cubicBezTo>
                  <a:cubicBezTo>
                    <a:pt x="944" y="996"/>
                    <a:pt x="1879" y="1299"/>
                    <a:pt x="2814" y="1299"/>
                  </a:cubicBezTo>
                  <a:cubicBezTo>
                    <a:pt x="3748" y="1299"/>
                    <a:pt x="4683" y="996"/>
                    <a:pt x="5463" y="390"/>
                  </a:cubicBezTo>
                  <a:cubicBezTo>
                    <a:pt x="5626" y="238"/>
                    <a:pt x="5487" y="0"/>
                    <a:pt x="5305" y="0"/>
                  </a:cubicBezTo>
                  <a:cubicBezTo>
                    <a:pt x="5262" y="0"/>
                    <a:pt x="5218" y="13"/>
                    <a:pt x="5174" y="43"/>
                  </a:cubicBezTo>
                  <a:cubicBezTo>
                    <a:pt x="4481" y="577"/>
                    <a:pt x="3647" y="844"/>
                    <a:pt x="2814" y="844"/>
                  </a:cubicBezTo>
                  <a:cubicBezTo>
                    <a:pt x="1980" y="844"/>
                    <a:pt x="1146" y="577"/>
                    <a:pt x="453" y="43"/>
                  </a:cubicBezTo>
                  <a:cubicBezTo>
                    <a:pt x="410" y="13"/>
                    <a:pt x="365" y="0"/>
                    <a:pt x="322" y="0"/>
                  </a:cubicBez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" name="Google Shape;16351;p85"/>
            <p:cNvSpPr/>
            <p:nvPr/>
          </p:nvSpPr>
          <p:spPr>
            <a:xfrm>
              <a:off x="7664736" y="3396318"/>
              <a:ext cx="84360" cy="93352"/>
            </a:xfrm>
            <a:custGeom>
              <a:avLst/>
              <a:gdLst/>
              <a:ahLst/>
              <a:cxnLst/>
              <a:rect l="l" t="t" r="r" b="b"/>
              <a:pathLst>
                <a:path w="3218" h="3561" extrusionOk="0">
                  <a:moveTo>
                    <a:pt x="2044" y="457"/>
                  </a:moveTo>
                  <a:lnTo>
                    <a:pt x="2044" y="457"/>
                  </a:lnTo>
                  <a:cubicBezTo>
                    <a:pt x="2645" y="462"/>
                    <a:pt x="2958" y="1194"/>
                    <a:pt x="2527" y="1626"/>
                  </a:cubicBezTo>
                  <a:cubicBezTo>
                    <a:pt x="2389" y="1760"/>
                    <a:pt x="2219" y="1820"/>
                    <a:pt x="2053" y="1820"/>
                  </a:cubicBezTo>
                  <a:cubicBezTo>
                    <a:pt x="1699" y="1820"/>
                    <a:pt x="1358" y="1548"/>
                    <a:pt x="1358" y="1135"/>
                  </a:cubicBezTo>
                  <a:cubicBezTo>
                    <a:pt x="1358" y="762"/>
                    <a:pt x="1657" y="460"/>
                    <a:pt x="2044" y="457"/>
                  </a:cubicBezTo>
                  <a:close/>
                  <a:moveTo>
                    <a:pt x="2038" y="1"/>
                  </a:moveTo>
                  <a:cubicBezTo>
                    <a:pt x="1526" y="1"/>
                    <a:pt x="1016" y="319"/>
                    <a:pt x="925" y="976"/>
                  </a:cubicBezTo>
                  <a:lnTo>
                    <a:pt x="160" y="1222"/>
                  </a:lnTo>
                  <a:cubicBezTo>
                    <a:pt x="59" y="1251"/>
                    <a:pt x="1" y="1337"/>
                    <a:pt x="1" y="1438"/>
                  </a:cubicBezTo>
                  <a:lnTo>
                    <a:pt x="1" y="3560"/>
                  </a:lnTo>
                  <a:lnTo>
                    <a:pt x="448" y="3560"/>
                  </a:lnTo>
                  <a:lnTo>
                    <a:pt x="448" y="1611"/>
                  </a:lnTo>
                  <a:lnTo>
                    <a:pt x="954" y="1438"/>
                  </a:lnTo>
                  <a:cubicBezTo>
                    <a:pt x="1111" y="2009"/>
                    <a:pt x="1565" y="2269"/>
                    <a:pt x="2022" y="2269"/>
                  </a:cubicBezTo>
                  <a:cubicBezTo>
                    <a:pt x="2617" y="2269"/>
                    <a:pt x="3218" y="1830"/>
                    <a:pt x="3177" y="1063"/>
                  </a:cubicBezTo>
                  <a:cubicBezTo>
                    <a:pt x="3132" y="363"/>
                    <a:pt x="2584" y="1"/>
                    <a:pt x="2038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76" name="Google Shape;16352;p85"/>
          <p:cNvGrpSpPr/>
          <p:nvPr/>
        </p:nvGrpSpPr>
        <p:grpSpPr>
          <a:xfrm>
            <a:off x="5125327" y="2983977"/>
            <a:ext cx="362553" cy="356498"/>
            <a:chOff x="5113781" y="3367036"/>
            <a:chExt cx="362553" cy="356498"/>
          </a:xfrm>
        </p:grpSpPr>
        <p:sp>
          <p:nvSpPr>
            <p:cNvPr id="1477" name="Google Shape;16353;p85"/>
            <p:cNvSpPr/>
            <p:nvPr/>
          </p:nvSpPr>
          <p:spPr>
            <a:xfrm>
              <a:off x="5113781" y="3367036"/>
              <a:ext cx="356131" cy="356498"/>
            </a:xfrm>
            <a:custGeom>
              <a:avLst/>
              <a:gdLst/>
              <a:ahLst/>
              <a:cxnLst/>
              <a:rect l="l" t="t" r="r" b="b"/>
              <a:pathLst>
                <a:path w="13585" h="13599" extrusionOk="0">
                  <a:moveTo>
                    <a:pt x="6785" y="0"/>
                  </a:moveTo>
                  <a:cubicBezTo>
                    <a:pt x="3032" y="0"/>
                    <a:pt x="0" y="3046"/>
                    <a:pt x="0" y="6799"/>
                  </a:cubicBezTo>
                  <a:cubicBezTo>
                    <a:pt x="0" y="10552"/>
                    <a:pt x="3032" y="13598"/>
                    <a:pt x="6785" y="13598"/>
                  </a:cubicBezTo>
                  <a:cubicBezTo>
                    <a:pt x="10538" y="13598"/>
                    <a:pt x="13584" y="10552"/>
                    <a:pt x="13584" y="6799"/>
                  </a:cubicBezTo>
                  <a:cubicBezTo>
                    <a:pt x="13584" y="3046"/>
                    <a:pt x="10538" y="0"/>
                    <a:pt x="6785" y="0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" name="Google Shape;16354;p85"/>
            <p:cNvSpPr/>
            <p:nvPr/>
          </p:nvSpPr>
          <p:spPr>
            <a:xfrm>
              <a:off x="5268554" y="3367036"/>
              <a:ext cx="207780" cy="356472"/>
            </a:xfrm>
            <a:custGeom>
              <a:avLst/>
              <a:gdLst/>
              <a:ahLst/>
              <a:cxnLst/>
              <a:rect l="l" t="t" r="r" b="b"/>
              <a:pathLst>
                <a:path w="7926" h="13598" extrusionOk="0">
                  <a:moveTo>
                    <a:pt x="881" y="0"/>
                  </a:moveTo>
                  <a:cubicBezTo>
                    <a:pt x="592" y="0"/>
                    <a:pt x="289" y="15"/>
                    <a:pt x="1" y="58"/>
                  </a:cubicBezTo>
                  <a:cubicBezTo>
                    <a:pt x="3378" y="505"/>
                    <a:pt x="5905" y="3392"/>
                    <a:pt x="5905" y="6799"/>
                  </a:cubicBezTo>
                  <a:cubicBezTo>
                    <a:pt x="5905" y="10206"/>
                    <a:pt x="3378" y="13093"/>
                    <a:pt x="1" y="13540"/>
                  </a:cubicBezTo>
                  <a:cubicBezTo>
                    <a:pt x="299" y="13579"/>
                    <a:pt x="595" y="13598"/>
                    <a:pt x="887" y="13598"/>
                  </a:cubicBezTo>
                  <a:cubicBezTo>
                    <a:pt x="4416" y="13598"/>
                    <a:pt x="7426" y="10859"/>
                    <a:pt x="7666" y="7247"/>
                  </a:cubicBezTo>
                  <a:cubicBezTo>
                    <a:pt x="7926" y="3320"/>
                    <a:pt x="4808" y="0"/>
                    <a:pt x="881" y="0"/>
                  </a:cubicBezTo>
                  <a:close/>
                </a:path>
              </a:pathLst>
            </a:custGeom>
            <a:solidFill>
              <a:srgbClr val="8094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479" name="Google Shape;16355;p85"/>
          <p:cNvSpPr/>
          <p:nvPr/>
        </p:nvSpPr>
        <p:spPr>
          <a:xfrm>
            <a:off x="5184363" y="3038085"/>
            <a:ext cx="238058" cy="229355"/>
          </a:xfrm>
          <a:custGeom>
            <a:avLst/>
            <a:gdLst/>
            <a:ahLst/>
            <a:cxnLst/>
            <a:rect l="l" t="t" r="r" b="b"/>
            <a:pathLst>
              <a:path w="9081" h="8749" extrusionOk="0">
                <a:moveTo>
                  <a:pt x="4519" y="0"/>
                </a:moveTo>
                <a:cubicBezTo>
                  <a:pt x="4042" y="15"/>
                  <a:pt x="3580" y="159"/>
                  <a:pt x="3176" y="405"/>
                </a:cubicBezTo>
                <a:cubicBezTo>
                  <a:pt x="2570" y="780"/>
                  <a:pt x="2252" y="1372"/>
                  <a:pt x="2209" y="2166"/>
                </a:cubicBezTo>
                <a:lnTo>
                  <a:pt x="2209" y="3277"/>
                </a:lnTo>
                <a:cubicBezTo>
                  <a:pt x="2209" y="3422"/>
                  <a:pt x="2088" y="3536"/>
                  <a:pt x="1956" y="3536"/>
                </a:cubicBezTo>
                <a:cubicBezTo>
                  <a:pt x="1930" y="3536"/>
                  <a:pt x="1903" y="3532"/>
                  <a:pt x="1877" y="3523"/>
                </a:cubicBezTo>
                <a:lnTo>
                  <a:pt x="1502" y="3422"/>
                </a:lnTo>
                <a:cubicBezTo>
                  <a:pt x="1457" y="3408"/>
                  <a:pt x="1413" y="3402"/>
                  <a:pt x="1373" y="3402"/>
                </a:cubicBezTo>
                <a:cubicBezTo>
                  <a:pt x="982" y="3402"/>
                  <a:pt x="808" y="3976"/>
                  <a:pt x="1213" y="4172"/>
                </a:cubicBezTo>
                <a:lnTo>
                  <a:pt x="1819" y="4475"/>
                </a:lnTo>
                <a:cubicBezTo>
                  <a:pt x="2021" y="4576"/>
                  <a:pt x="2122" y="4822"/>
                  <a:pt x="2036" y="5053"/>
                </a:cubicBezTo>
                <a:cubicBezTo>
                  <a:pt x="1718" y="5803"/>
                  <a:pt x="1083" y="6381"/>
                  <a:pt x="304" y="6612"/>
                </a:cubicBezTo>
                <a:lnTo>
                  <a:pt x="73" y="6698"/>
                </a:lnTo>
                <a:cubicBezTo>
                  <a:pt x="15" y="6713"/>
                  <a:pt x="0" y="6785"/>
                  <a:pt x="44" y="6828"/>
                </a:cubicBezTo>
                <a:lnTo>
                  <a:pt x="203" y="7002"/>
                </a:lnTo>
                <a:cubicBezTo>
                  <a:pt x="347" y="7160"/>
                  <a:pt x="650" y="7348"/>
                  <a:pt x="1227" y="7348"/>
                </a:cubicBezTo>
                <a:lnTo>
                  <a:pt x="1256" y="7348"/>
                </a:lnTo>
                <a:cubicBezTo>
                  <a:pt x="1300" y="7507"/>
                  <a:pt x="1343" y="7666"/>
                  <a:pt x="1386" y="7795"/>
                </a:cubicBezTo>
                <a:lnTo>
                  <a:pt x="1430" y="7911"/>
                </a:lnTo>
                <a:cubicBezTo>
                  <a:pt x="1441" y="7947"/>
                  <a:pt x="1483" y="7972"/>
                  <a:pt x="1529" y="7972"/>
                </a:cubicBezTo>
                <a:cubicBezTo>
                  <a:pt x="1539" y="7972"/>
                  <a:pt x="1549" y="7971"/>
                  <a:pt x="1559" y="7969"/>
                </a:cubicBezTo>
                <a:lnTo>
                  <a:pt x="1675" y="7940"/>
                </a:lnTo>
                <a:cubicBezTo>
                  <a:pt x="1877" y="7882"/>
                  <a:pt x="2094" y="7868"/>
                  <a:pt x="2310" y="7853"/>
                </a:cubicBezTo>
                <a:cubicBezTo>
                  <a:pt x="2411" y="7853"/>
                  <a:pt x="2527" y="7868"/>
                  <a:pt x="2642" y="7882"/>
                </a:cubicBezTo>
                <a:cubicBezTo>
                  <a:pt x="3017" y="7969"/>
                  <a:pt x="3378" y="8156"/>
                  <a:pt x="3681" y="8416"/>
                </a:cubicBezTo>
                <a:cubicBezTo>
                  <a:pt x="3811" y="8546"/>
                  <a:pt x="3985" y="8647"/>
                  <a:pt x="4172" y="8705"/>
                </a:cubicBezTo>
                <a:cubicBezTo>
                  <a:pt x="4288" y="8734"/>
                  <a:pt x="4418" y="8748"/>
                  <a:pt x="4533" y="8748"/>
                </a:cubicBezTo>
                <a:cubicBezTo>
                  <a:pt x="4663" y="8748"/>
                  <a:pt x="4779" y="8734"/>
                  <a:pt x="4894" y="8690"/>
                </a:cubicBezTo>
                <a:cubicBezTo>
                  <a:pt x="5082" y="8647"/>
                  <a:pt x="5255" y="8546"/>
                  <a:pt x="5385" y="8416"/>
                </a:cubicBezTo>
                <a:cubicBezTo>
                  <a:pt x="5688" y="8156"/>
                  <a:pt x="6049" y="7969"/>
                  <a:pt x="6439" y="7882"/>
                </a:cubicBezTo>
                <a:cubicBezTo>
                  <a:pt x="6540" y="7868"/>
                  <a:pt x="6655" y="7853"/>
                  <a:pt x="6771" y="7853"/>
                </a:cubicBezTo>
                <a:cubicBezTo>
                  <a:pt x="6987" y="7853"/>
                  <a:pt x="7189" y="7882"/>
                  <a:pt x="7406" y="7940"/>
                </a:cubicBezTo>
                <a:lnTo>
                  <a:pt x="7521" y="7969"/>
                </a:lnTo>
                <a:cubicBezTo>
                  <a:pt x="7529" y="7971"/>
                  <a:pt x="7537" y="7972"/>
                  <a:pt x="7545" y="7972"/>
                </a:cubicBezTo>
                <a:cubicBezTo>
                  <a:pt x="7583" y="7972"/>
                  <a:pt x="7625" y="7944"/>
                  <a:pt x="7637" y="7897"/>
                </a:cubicBezTo>
                <a:lnTo>
                  <a:pt x="7680" y="7781"/>
                </a:lnTo>
                <a:cubicBezTo>
                  <a:pt x="7723" y="7666"/>
                  <a:pt x="7767" y="7492"/>
                  <a:pt x="7810" y="7348"/>
                </a:cubicBezTo>
                <a:lnTo>
                  <a:pt x="7839" y="7348"/>
                </a:lnTo>
                <a:cubicBezTo>
                  <a:pt x="8416" y="7348"/>
                  <a:pt x="8719" y="7160"/>
                  <a:pt x="8864" y="7002"/>
                </a:cubicBezTo>
                <a:lnTo>
                  <a:pt x="9037" y="6814"/>
                </a:lnTo>
                <a:cubicBezTo>
                  <a:pt x="9080" y="6785"/>
                  <a:pt x="9066" y="6713"/>
                  <a:pt x="9008" y="6698"/>
                </a:cubicBezTo>
                <a:lnTo>
                  <a:pt x="8777" y="6612"/>
                </a:lnTo>
                <a:cubicBezTo>
                  <a:pt x="7998" y="6381"/>
                  <a:pt x="7362" y="5803"/>
                  <a:pt x="7045" y="5038"/>
                </a:cubicBezTo>
                <a:cubicBezTo>
                  <a:pt x="6958" y="4822"/>
                  <a:pt x="7045" y="4576"/>
                  <a:pt x="7261" y="4461"/>
                </a:cubicBezTo>
                <a:lnTo>
                  <a:pt x="7853" y="4172"/>
                </a:lnTo>
                <a:cubicBezTo>
                  <a:pt x="7940" y="4129"/>
                  <a:pt x="8012" y="4071"/>
                  <a:pt x="8055" y="3999"/>
                </a:cubicBezTo>
                <a:cubicBezTo>
                  <a:pt x="8196" y="3718"/>
                  <a:pt x="7976" y="3404"/>
                  <a:pt x="7694" y="3404"/>
                </a:cubicBezTo>
                <a:cubicBezTo>
                  <a:pt x="7656" y="3404"/>
                  <a:pt x="7618" y="3410"/>
                  <a:pt x="7579" y="3422"/>
                </a:cubicBezTo>
                <a:lnTo>
                  <a:pt x="7204" y="3523"/>
                </a:lnTo>
                <a:cubicBezTo>
                  <a:pt x="7178" y="3532"/>
                  <a:pt x="7151" y="3536"/>
                  <a:pt x="7125" y="3536"/>
                </a:cubicBezTo>
                <a:cubicBezTo>
                  <a:pt x="6993" y="3536"/>
                  <a:pt x="6872" y="3422"/>
                  <a:pt x="6872" y="3277"/>
                </a:cubicBezTo>
                <a:lnTo>
                  <a:pt x="6872" y="2166"/>
                </a:lnTo>
                <a:cubicBezTo>
                  <a:pt x="6828" y="1372"/>
                  <a:pt x="6496" y="780"/>
                  <a:pt x="5905" y="405"/>
                </a:cubicBezTo>
                <a:cubicBezTo>
                  <a:pt x="5500" y="159"/>
                  <a:pt x="5038" y="15"/>
                  <a:pt x="4548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480" name="Google Shape;16356;p85"/>
          <p:cNvGrpSpPr/>
          <p:nvPr/>
        </p:nvGrpSpPr>
        <p:grpSpPr>
          <a:xfrm>
            <a:off x="7980167" y="2982430"/>
            <a:ext cx="375818" cy="357651"/>
            <a:chOff x="7968621" y="3365489"/>
            <a:chExt cx="375818" cy="357651"/>
          </a:xfrm>
        </p:grpSpPr>
        <p:sp>
          <p:nvSpPr>
            <p:cNvPr id="1481" name="Google Shape;16357;p85"/>
            <p:cNvSpPr/>
            <p:nvPr/>
          </p:nvSpPr>
          <p:spPr>
            <a:xfrm>
              <a:off x="7968621" y="3367403"/>
              <a:ext cx="355371" cy="355738"/>
            </a:xfrm>
            <a:custGeom>
              <a:avLst/>
              <a:gdLst/>
              <a:ahLst/>
              <a:cxnLst/>
              <a:rect l="l" t="t" r="r" b="b"/>
              <a:pathLst>
                <a:path w="13556" h="13570" extrusionOk="0">
                  <a:moveTo>
                    <a:pt x="6771" y="1"/>
                  </a:moveTo>
                  <a:cubicBezTo>
                    <a:pt x="3032" y="1"/>
                    <a:pt x="1" y="3032"/>
                    <a:pt x="1" y="6785"/>
                  </a:cubicBezTo>
                  <a:cubicBezTo>
                    <a:pt x="1" y="10524"/>
                    <a:pt x="3032" y="13570"/>
                    <a:pt x="6771" y="13570"/>
                  </a:cubicBezTo>
                  <a:cubicBezTo>
                    <a:pt x="10524" y="13570"/>
                    <a:pt x="13556" y="10524"/>
                    <a:pt x="13556" y="6785"/>
                  </a:cubicBezTo>
                  <a:cubicBezTo>
                    <a:pt x="13556" y="3032"/>
                    <a:pt x="10524" y="1"/>
                    <a:pt x="6771" y="1"/>
                  </a:cubicBezTo>
                  <a:close/>
                </a:path>
              </a:pathLst>
            </a:custGeom>
            <a:solidFill>
              <a:srgbClr val="92A9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" name="Google Shape;16358;p85"/>
            <p:cNvSpPr/>
            <p:nvPr/>
          </p:nvSpPr>
          <p:spPr>
            <a:xfrm>
              <a:off x="8123027" y="3365489"/>
              <a:ext cx="203979" cy="355423"/>
            </a:xfrm>
            <a:custGeom>
              <a:avLst/>
              <a:gdLst/>
              <a:ahLst/>
              <a:cxnLst/>
              <a:rect l="l" t="t" r="r" b="b"/>
              <a:pathLst>
                <a:path w="7781" h="13558" extrusionOk="0">
                  <a:moveTo>
                    <a:pt x="987" y="1"/>
                  </a:moveTo>
                  <a:cubicBezTo>
                    <a:pt x="952" y="1"/>
                    <a:pt x="916" y="1"/>
                    <a:pt x="881" y="1"/>
                  </a:cubicBezTo>
                  <a:lnTo>
                    <a:pt x="881" y="74"/>
                  </a:lnTo>
                  <a:lnTo>
                    <a:pt x="347" y="74"/>
                  </a:lnTo>
                  <a:lnTo>
                    <a:pt x="217" y="88"/>
                  </a:lnTo>
                  <a:lnTo>
                    <a:pt x="145" y="88"/>
                  </a:lnTo>
                  <a:lnTo>
                    <a:pt x="72" y="102"/>
                  </a:lnTo>
                  <a:lnTo>
                    <a:pt x="0" y="102"/>
                  </a:lnTo>
                  <a:cubicBezTo>
                    <a:pt x="3378" y="550"/>
                    <a:pt x="5890" y="3423"/>
                    <a:pt x="5890" y="6815"/>
                  </a:cubicBezTo>
                  <a:cubicBezTo>
                    <a:pt x="5890" y="10222"/>
                    <a:pt x="3378" y="13094"/>
                    <a:pt x="0" y="13542"/>
                  </a:cubicBezTo>
                  <a:lnTo>
                    <a:pt x="72" y="13542"/>
                  </a:lnTo>
                  <a:lnTo>
                    <a:pt x="145" y="13556"/>
                  </a:lnTo>
                  <a:lnTo>
                    <a:pt x="881" y="13556"/>
                  </a:lnTo>
                  <a:cubicBezTo>
                    <a:pt x="925" y="13557"/>
                    <a:pt x="969" y="13557"/>
                    <a:pt x="1012" y="13557"/>
                  </a:cubicBezTo>
                  <a:cubicBezTo>
                    <a:pt x="4749" y="13557"/>
                    <a:pt x="7781" y="10524"/>
                    <a:pt x="7781" y="6786"/>
                  </a:cubicBezTo>
                  <a:cubicBezTo>
                    <a:pt x="7781" y="3025"/>
                    <a:pt x="4735" y="1"/>
                    <a:pt x="987" y="1"/>
                  </a:cubicBezTo>
                  <a:close/>
                </a:path>
              </a:pathLst>
            </a:custGeom>
            <a:solidFill>
              <a:srgbClr val="6B7F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" name="Google Shape;16359;p85"/>
            <p:cNvSpPr/>
            <p:nvPr/>
          </p:nvSpPr>
          <p:spPr>
            <a:xfrm>
              <a:off x="8123027" y="3459365"/>
              <a:ext cx="221412" cy="236538"/>
            </a:xfrm>
            <a:custGeom>
              <a:avLst/>
              <a:gdLst/>
              <a:ahLst/>
              <a:cxnLst/>
              <a:rect l="l" t="t" r="r" b="b"/>
              <a:pathLst>
                <a:path w="8446" h="9023" extrusionOk="0">
                  <a:moveTo>
                    <a:pt x="6857" y="0"/>
                  </a:moveTo>
                  <a:lnTo>
                    <a:pt x="6641" y="419"/>
                  </a:lnTo>
                  <a:cubicBezTo>
                    <a:pt x="6280" y="1069"/>
                    <a:pt x="5327" y="1231"/>
                    <a:pt x="4464" y="1231"/>
                  </a:cubicBezTo>
                  <a:cubicBezTo>
                    <a:pt x="3602" y="1231"/>
                    <a:pt x="2830" y="1069"/>
                    <a:pt x="2830" y="1069"/>
                  </a:cubicBezTo>
                  <a:lnTo>
                    <a:pt x="0" y="2685"/>
                  </a:lnTo>
                  <a:lnTo>
                    <a:pt x="4504" y="9022"/>
                  </a:lnTo>
                  <a:lnTo>
                    <a:pt x="4706" y="8893"/>
                  </a:lnTo>
                  <a:cubicBezTo>
                    <a:pt x="7449" y="7030"/>
                    <a:pt x="8445" y="3450"/>
                    <a:pt x="7059" y="433"/>
                  </a:cubicBezTo>
                  <a:lnTo>
                    <a:pt x="6857" y="0"/>
                  </a:lnTo>
                  <a:close/>
                </a:path>
              </a:pathLst>
            </a:custGeom>
            <a:solidFill>
              <a:srgbClr val="D1DB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" name="Google Shape;16360;p85"/>
            <p:cNvSpPr/>
            <p:nvPr/>
          </p:nvSpPr>
          <p:spPr>
            <a:xfrm>
              <a:off x="8224820" y="3460493"/>
              <a:ext cx="99171" cy="235778"/>
            </a:xfrm>
            <a:custGeom>
              <a:avLst/>
              <a:gdLst/>
              <a:ahLst/>
              <a:cxnLst/>
              <a:rect l="l" t="t" r="r" b="b"/>
              <a:pathLst>
                <a:path w="3783" h="8994" extrusionOk="0">
                  <a:moveTo>
                    <a:pt x="2960" y="1"/>
                  </a:moveTo>
                  <a:lnTo>
                    <a:pt x="2758" y="376"/>
                  </a:lnTo>
                  <a:cubicBezTo>
                    <a:pt x="2483" y="852"/>
                    <a:pt x="2180" y="1300"/>
                    <a:pt x="1848" y="1718"/>
                  </a:cubicBezTo>
                  <a:cubicBezTo>
                    <a:pt x="2368" y="4014"/>
                    <a:pt x="1675" y="6424"/>
                    <a:pt x="0" y="8070"/>
                  </a:cubicBezTo>
                  <a:lnTo>
                    <a:pt x="621" y="8994"/>
                  </a:lnTo>
                  <a:cubicBezTo>
                    <a:pt x="2599" y="7738"/>
                    <a:pt x="3783" y="5558"/>
                    <a:pt x="3783" y="3234"/>
                  </a:cubicBezTo>
                  <a:cubicBezTo>
                    <a:pt x="3783" y="2108"/>
                    <a:pt x="3508" y="997"/>
                    <a:pt x="2960" y="1"/>
                  </a:cubicBezTo>
                  <a:close/>
                </a:path>
              </a:pathLst>
            </a:custGeom>
            <a:solidFill>
              <a:srgbClr val="90A7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" name="Google Shape;16361;p85"/>
            <p:cNvSpPr/>
            <p:nvPr/>
          </p:nvSpPr>
          <p:spPr>
            <a:xfrm>
              <a:off x="7993210" y="3552822"/>
              <a:ext cx="213102" cy="170319"/>
            </a:xfrm>
            <a:custGeom>
              <a:avLst/>
              <a:gdLst/>
              <a:ahLst/>
              <a:cxnLst/>
              <a:rect l="l" t="t" r="r" b="b"/>
              <a:pathLst>
                <a:path w="8129" h="6497" extrusionOk="0">
                  <a:moveTo>
                    <a:pt x="3769" y="1"/>
                  </a:moveTo>
                  <a:lnTo>
                    <a:pt x="1" y="3191"/>
                  </a:lnTo>
                  <a:lnTo>
                    <a:pt x="116" y="3364"/>
                  </a:lnTo>
                  <a:cubicBezTo>
                    <a:pt x="1358" y="5313"/>
                    <a:pt x="3523" y="6497"/>
                    <a:pt x="5833" y="6497"/>
                  </a:cubicBezTo>
                  <a:cubicBezTo>
                    <a:pt x="6511" y="6497"/>
                    <a:pt x="7190" y="6396"/>
                    <a:pt x="7839" y="6194"/>
                  </a:cubicBezTo>
                  <a:lnTo>
                    <a:pt x="8128" y="6107"/>
                  </a:lnTo>
                  <a:lnTo>
                    <a:pt x="3769" y="1"/>
                  </a:lnTo>
                  <a:close/>
                </a:path>
              </a:pathLst>
            </a:custGeom>
            <a:solidFill>
              <a:srgbClr val="D2DC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" name="Google Shape;16362;p85"/>
            <p:cNvSpPr/>
            <p:nvPr/>
          </p:nvSpPr>
          <p:spPr>
            <a:xfrm>
              <a:off x="8123027" y="3695484"/>
              <a:ext cx="83652" cy="27657"/>
            </a:xfrm>
            <a:custGeom>
              <a:avLst/>
              <a:gdLst/>
              <a:ahLst/>
              <a:cxnLst/>
              <a:rect l="l" t="t" r="r" b="b"/>
              <a:pathLst>
                <a:path w="3191" h="1055" extrusionOk="0">
                  <a:moveTo>
                    <a:pt x="2743" y="1"/>
                  </a:moveTo>
                  <a:cubicBezTo>
                    <a:pt x="1906" y="535"/>
                    <a:pt x="967" y="882"/>
                    <a:pt x="0" y="1011"/>
                  </a:cubicBezTo>
                  <a:cubicBezTo>
                    <a:pt x="289" y="1040"/>
                    <a:pt x="592" y="1055"/>
                    <a:pt x="881" y="1055"/>
                  </a:cubicBezTo>
                  <a:cubicBezTo>
                    <a:pt x="1675" y="1055"/>
                    <a:pt x="2454" y="925"/>
                    <a:pt x="3191" y="665"/>
                  </a:cubicBezTo>
                  <a:lnTo>
                    <a:pt x="2743" y="1"/>
                  </a:lnTo>
                  <a:close/>
                </a:path>
              </a:pathLst>
            </a:custGeom>
            <a:solidFill>
              <a:srgbClr val="8AA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" name="Google Shape;16363;p85"/>
            <p:cNvSpPr/>
            <p:nvPr/>
          </p:nvSpPr>
          <p:spPr>
            <a:xfrm>
              <a:off x="8091988" y="3529753"/>
              <a:ext cx="149871" cy="183190"/>
            </a:xfrm>
            <a:custGeom>
              <a:avLst/>
              <a:gdLst/>
              <a:ahLst/>
              <a:cxnLst/>
              <a:rect l="l" t="t" r="r" b="b"/>
              <a:pathLst>
                <a:path w="5717" h="6988" extrusionOk="0">
                  <a:moveTo>
                    <a:pt x="1184" y="0"/>
                  </a:moveTo>
                  <a:lnTo>
                    <a:pt x="1" y="881"/>
                  </a:lnTo>
                  <a:lnTo>
                    <a:pt x="4346" y="6987"/>
                  </a:lnTo>
                  <a:lnTo>
                    <a:pt x="4519" y="6929"/>
                  </a:lnTo>
                  <a:cubicBezTo>
                    <a:pt x="4865" y="6785"/>
                    <a:pt x="5183" y="6641"/>
                    <a:pt x="5500" y="6453"/>
                  </a:cubicBezTo>
                  <a:lnTo>
                    <a:pt x="5717" y="6323"/>
                  </a:lnTo>
                  <a:lnTo>
                    <a:pt x="118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" name="Google Shape;16364;p85"/>
            <p:cNvSpPr/>
            <p:nvPr/>
          </p:nvSpPr>
          <p:spPr>
            <a:xfrm>
              <a:off x="8193781" y="3671654"/>
              <a:ext cx="48078" cy="41656"/>
            </a:xfrm>
            <a:custGeom>
              <a:avLst/>
              <a:gdLst/>
              <a:ahLst/>
              <a:cxnLst/>
              <a:rect l="l" t="t" r="r" b="b"/>
              <a:pathLst>
                <a:path w="1834" h="1589" extrusionOk="0">
                  <a:moveTo>
                    <a:pt x="1184" y="1"/>
                  </a:moveTo>
                  <a:cubicBezTo>
                    <a:pt x="824" y="361"/>
                    <a:pt x="434" y="665"/>
                    <a:pt x="1" y="939"/>
                  </a:cubicBezTo>
                  <a:lnTo>
                    <a:pt x="477" y="1588"/>
                  </a:lnTo>
                  <a:cubicBezTo>
                    <a:pt x="953" y="1415"/>
                    <a:pt x="1401" y="1184"/>
                    <a:pt x="1834" y="910"/>
                  </a:cubicBezTo>
                  <a:lnTo>
                    <a:pt x="1184" y="1"/>
                  </a:lnTo>
                  <a:close/>
                </a:path>
              </a:pathLst>
            </a:custGeom>
            <a:solidFill>
              <a:srgbClr val="EB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" name="Google Shape;16365;p85"/>
            <p:cNvSpPr/>
            <p:nvPr/>
          </p:nvSpPr>
          <p:spPr>
            <a:xfrm>
              <a:off x="7976197" y="3452549"/>
              <a:ext cx="239553" cy="183951"/>
            </a:xfrm>
            <a:custGeom>
              <a:avLst/>
              <a:gdLst/>
              <a:ahLst/>
              <a:cxnLst/>
              <a:rect l="l" t="t" r="r" b="b"/>
              <a:pathLst>
                <a:path w="9138" h="7017" extrusionOk="0">
                  <a:moveTo>
                    <a:pt x="7954" y="0"/>
                  </a:moveTo>
                  <a:lnTo>
                    <a:pt x="0" y="5529"/>
                  </a:lnTo>
                  <a:lnTo>
                    <a:pt x="58" y="5746"/>
                  </a:lnTo>
                  <a:cubicBezTo>
                    <a:pt x="188" y="6107"/>
                    <a:pt x="347" y="6468"/>
                    <a:pt x="534" y="6800"/>
                  </a:cubicBezTo>
                  <a:lnTo>
                    <a:pt x="650" y="7016"/>
                  </a:lnTo>
                  <a:lnTo>
                    <a:pt x="9138" y="881"/>
                  </a:lnTo>
                  <a:lnTo>
                    <a:pt x="7954" y="0"/>
                  </a:lnTo>
                  <a:close/>
                </a:path>
              </a:pathLst>
            </a:custGeom>
            <a:solidFill>
              <a:srgbClr val="8094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" name="Google Shape;16366;p85"/>
            <p:cNvSpPr/>
            <p:nvPr/>
          </p:nvSpPr>
          <p:spPr>
            <a:xfrm>
              <a:off x="8168064" y="3365516"/>
              <a:ext cx="141928" cy="177607"/>
            </a:xfrm>
            <a:custGeom>
              <a:avLst/>
              <a:gdLst/>
              <a:ahLst/>
              <a:cxnLst/>
              <a:rect l="l" t="t" r="r" b="b"/>
              <a:pathLst>
                <a:path w="5414" h="6775" extrusionOk="0">
                  <a:moveTo>
                    <a:pt x="2700" y="0"/>
                  </a:moveTo>
                  <a:cubicBezTo>
                    <a:pt x="1198" y="0"/>
                    <a:pt x="0" y="1227"/>
                    <a:pt x="43" y="2729"/>
                  </a:cubicBezTo>
                  <a:cubicBezTo>
                    <a:pt x="43" y="4028"/>
                    <a:pt x="2122" y="6265"/>
                    <a:pt x="2541" y="6698"/>
                  </a:cubicBezTo>
                  <a:cubicBezTo>
                    <a:pt x="2584" y="6749"/>
                    <a:pt x="2645" y="6774"/>
                    <a:pt x="2707" y="6774"/>
                  </a:cubicBezTo>
                  <a:cubicBezTo>
                    <a:pt x="2768" y="6774"/>
                    <a:pt x="2829" y="6749"/>
                    <a:pt x="2873" y="6698"/>
                  </a:cubicBezTo>
                  <a:cubicBezTo>
                    <a:pt x="3291" y="6265"/>
                    <a:pt x="5370" y="4028"/>
                    <a:pt x="5370" y="2729"/>
                  </a:cubicBezTo>
                  <a:cubicBezTo>
                    <a:pt x="5413" y="1227"/>
                    <a:pt x="4201" y="0"/>
                    <a:pt x="2700" y="0"/>
                  </a:cubicBezTo>
                  <a:close/>
                </a:path>
              </a:pathLst>
            </a:custGeom>
            <a:solidFill>
              <a:srgbClr val="8CA4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" name="Google Shape;16367;p85"/>
            <p:cNvSpPr/>
            <p:nvPr/>
          </p:nvSpPr>
          <p:spPr>
            <a:xfrm>
              <a:off x="8197189" y="3397944"/>
              <a:ext cx="73061" cy="62575"/>
            </a:xfrm>
            <a:custGeom>
              <a:avLst/>
              <a:gdLst/>
              <a:ahLst/>
              <a:cxnLst/>
              <a:rect l="l" t="t" r="r" b="b"/>
              <a:pathLst>
                <a:path w="2787" h="2387" extrusionOk="0">
                  <a:moveTo>
                    <a:pt x="1583" y="1"/>
                  </a:moveTo>
                  <a:cubicBezTo>
                    <a:pt x="1291" y="1"/>
                    <a:pt x="993" y="109"/>
                    <a:pt x="751" y="351"/>
                  </a:cubicBezTo>
                  <a:cubicBezTo>
                    <a:pt x="1" y="1102"/>
                    <a:pt x="535" y="2387"/>
                    <a:pt x="1589" y="2387"/>
                  </a:cubicBezTo>
                  <a:cubicBezTo>
                    <a:pt x="2253" y="2387"/>
                    <a:pt x="2787" y="1853"/>
                    <a:pt x="2787" y="1203"/>
                  </a:cubicBezTo>
                  <a:cubicBezTo>
                    <a:pt x="2787" y="479"/>
                    <a:pt x="2197" y="1"/>
                    <a:pt x="1583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" name="Google Shape;16368;p85"/>
            <p:cNvSpPr/>
            <p:nvPr/>
          </p:nvSpPr>
          <p:spPr>
            <a:xfrm>
              <a:off x="8025376" y="3423451"/>
              <a:ext cx="80270" cy="73402"/>
            </a:xfrm>
            <a:custGeom>
              <a:avLst/>
              <a:gdLst/>
              <a:ahLst/>
              <a:cxnLst/>
              <a:rect l="l" t="t" r="r" b="b"/>
              <a:pathLst>
                <a:path w="3062" h="2800" extrusionOk="0">
                  <a:moveTo>
                    <a:pt x="1662" y="1"/>
                  </a:moveTo>
                  <a:cubicBezTo>
                    <a:pt x="1107" y="1"/>
                    <a:pt x="566" y="325"/>
                    <a:pt x="347" y="908"/>
                  </a:cubicBezTo>
                  <a:cubicBezTo>
                    <a:pt x="1" y="1818"/>
                    <a:pt x="679" y="2799"/>
                    <a:pt x="1661" y="2799"/>
                  </a:cubicBezTo>
                  <a:cubicBezTo>
                    <a:pt x="2441" y="2799"/>
                    <a:pt x="3061" y="2179"/>
                    <a:pt x="3061" y="1399"/>
                  </a:cubicBezTo>
                  <a:cubicBezTo>
                    <a:pt x="3061" y="1284"/>
                    <a:pt x="2960" y="1183"/>
                    <a:pt x="2845" y="1183"/>
                  </a:cubicBezTo>
                  <a:lnTo>
                    <a:pt x="1964" y="1183"/>
                  </a:lnTo>
                  <a:cubicBezTo>
                    <a:pt x="1955" y="1182"/>
                    <a:pt x="1946" y="1181"/>
                    <a:pt x="1937" y="1181"/>
                  </a:cubicBezTo>
                  <a:cubicBezTo>
                    <a:pt x="1641" y="1181"/>
                    <a:pt x="1641" y="1631"/>
                    <a:pt x="1937" y="1631"/>
                  </a:cubicBezTo>
                  <a:cubicBezTo>
                    <a:pt x="1946" y="1631"/>
                    <a:pt x="1955" y="1631"/>
                    <a:pt x="1964" y="1630"/>
                  </a:cubicBezTo>
                  <a:lnTo>
                    <a:pt x="2599" y="1630"/>
                  </a:lnTo>
                  <a:cubicBezTo>
                    <a:pt x="2481" y="2112"/>
                    <a:pt x="2073" y="2358"/>
                    <a:pt x="1665" y="2358"/>
                  </a:cubicBezTo>
                  <a:cubicBezTo>
                    <a:pt x="1278" y="2358"/>
                    <a:pt x="892" y="2137"/>
                    <a:pt x="752" y="1688"/>
                  </a:cubicBezTo>
                  <a:cubicBezTo>
                    <a:pt x="528" y="1008"/>
                    <a:pt x="1072" y="437"/>
                    <a:pt x="1668" y="437"/>
                  </a:cubicBezTo>
                  <a:cubicBezTo>
                    <a:pt x="1882" y="437"/>
                    <a:pt x="2102" y="510"/>
                    <a:pt x="2296" y="677"/>
                  </a:cubicBezTo>
                  <a:cubicBezTo>
                    <a:pt x="2341" y="713"/>
                    <a:pt x="2388" y="729"/>
                    <a:pt x="2433" y="729"/>
                  </a:cubicBezTo>
                  <a:cubicBezTo>
                    <a:pt x="2601" y="729"/>
                    <a:pt x="2734" y="505"/>
                    <a:pt x="2585" y="345"/>
                  </a:cubicBezTo>
                  <a:cubicBezTo>
                    <a:pt x="2314" y="111"/>
                    <a:pt x="1985" y="1"/>
                    <a:pt x="166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93" name="Google Shape;16369;p85"/>
          <p:cNvGrpSpPr/>
          <p:nvPr/>
        </p:nvGrpSpPr>
        <p:grpSpPr>
          <a:xfrm>
            <a:off x="3497652" y="3434298"/>
            <a:ext cx="363314" cy="356576"/>
            <a:chOff x="3763184" y="3817357"/>
            <a:chExt cx="363314" cy="356576"/>
          </a:xfrm>
        </p:grpSpPr>
        <p:sp>
          <p:nvSpPr>
            <p:cNvPr id="1494" name="Google Shape;16370;p85"/>
            <p:cNvSpPr/>
            <p:nvPr/>
          </p:nvSpPr>
          <p:spPr>
            <a:xfrm>
              <a:off x="3763184" y="3817357"/>
              <a:ext cx="356865" cy="356498"/>
            </a:xfrm>
            <a:custGeom>
              <a:avLst/>
              <a:gdLst/>
              <a:ahLst/>
              <a:cxnLst/>
              <a:rect l="l" t="t" r="r" b="b"/>
              <a:pathLst>
                <a:path w="13613" h="13599" extrusionOk="0">
                  <a:moveTo>
                    <a:pt x="6814" y="0"/>
                  </a:moveTo>
                  <a:cubicBezTo>
                    <a:pt x="3046" y="0"/>
                    <a:pt x="0" y="3046"/>
                    <a:pt x="0" y="6799"/>
                  </a:cubicBezTo>
                  <a:cubicBezTo>
                    <a:pt x="0" y="10552"/>
                    <a:pt x="3046" y="13598"/>
                    <a:pt x="6814" y="13598"/>
                  </a:cubicBezTo>
                  <a:cubicBezTo>
                    <a:pt x="10567" y="13598"/>
                    <a:pt x="13613" y="10552"/>
                    <a:pt x="13613" y="6799"/>
                  </a:cubicBezTo>
                  <a:cubicBezTo>
                    <a:pt x="13613" y="3046"/>
                    <a:pt x="10567" y="0"/>
                    <a:pt x="6814" y="0"/>
                  </a:cubicBezTo>
                  <a:close/>
                </a:path>
              </a:pathLst>
            </a:custGeom>
            <a:solidFill>
              <a:srgbClr val="6277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" name="Google Shape;16371;p85"/>
            <p:cNvSpPr/>
            <p:nvPr/>
          </p:nvSpPr>
          <p:spPr>
            <a:xfrm>
              <a:off x="3918324" y="3817357"/>
              <a:ext cx="208173" cy="356576"/>
            </a:xfrm>
            <a:custGeom>
              <a:avLst/>
              <a:gdLst/>
              <a:ahLst/>
              <a:cxnLst/>
              <a:rect l="l" t="t" r="r" b="b"/>
              <a:pathLst>
                <a:path w="7941" h="13602" extrusionOk="0">
                  <a:moveTo>
                    <a:pt x="896" y="0"/>
                  </a:moveTo>
                  <a:cubicBezTo>
                    <a:pt x="593" y="0"/>
                    <a:pt x="304" y="15"/>
                    <a:pt x="1" y="58"/>
                  </a:cubicBezTo>
                  <a:cubicBezTo>
                    <a:pt x="3393" y="505"/>
                    <a:pt x="5919" y="3378"/>
                    <a:pt x="5919" y="6799"/>
                  </a:cubicBezTo>
                  <a:cubicBezTo>
                    <a:pt x="5919" y="10220"/>
                    <a:pt x="3393" y="13093"/>
                    <a:pt x="1" y="13541"/>
                  </a:cubicBezTo>
                  <a:cubicBezTo>
                    <a:pt x="306" y="13581"/>
                    <a:pt x="610" y="13601"/>
                    <a:pt x="909" y="13601"/>
                  </a:cubicBezTo>
                  <a:cubicBezTo>
                    <a:pt x="4431" y="13601"/>
                    <a:pt x="7441" y="10865"/>
                    <a:pt x="7681" y="7247"/>
                  </a:cubicBezTo>
                  <a:cubicBezTo>
                    <a:pt x="7940" y="3320"/>
                    <a:pt x="4822" y="0"/>
                    <a:pt x="896" y="0"/>
                  </a:cubicBezTo>
                  <a:close/>
                </a:path>
              </a:pathLst>
            </a:custGeom>
            <a:solidFill>
              <a:srgbClr val="556C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" name="Google Shape;16372;p85"/>
            <p:cNvSpPr/>
            <p:nvPr/>
          </p:nvSpPr>
          <p:spPr>
            <a:xfrm>
              <a:off x="3848330" y="3964188"/>
              <a:ext cx="39375" cy="116945"/>
            </a:xfrm>
            <a:custGeom>
              <a:avLst/>
              <a:gdLst/>
              <a:ahLst/>
              <a:cxnLst/>
              <a:rect l="l" t="t" r="r" b="b"/>
              <a:pathLst>
                <a:path w="1502" h="4461" extrusionOk="0">
                  <a:moveTo>
                    <a:pt x="58" y="0"/>
                  </a:moveTo>
                  <a:cubicBezTo>
                    <a:pt x="29" y="0"/>
                    <a:pt x="0" y="29"/>
                    <a:pt x="0" y="58"/>
                  </a:cubicBezTo>
                  <a:lnTo>
                    <a:pt x="0" y="4403"/>
                  </a:lnTo>
                  <a:cubicBezTo>
                    <a:pt x="0" y="4432"/>
                    <a:pt x="29" y="4461"/>
                    <a:pt x="58" y="4461"/>
                  </a:cubicBezTo>
                  <a:lnTo>
                    <a:pt x="1444" y="4461"/>
                  </a:lnTo>
                  <a:cubicBezTo>
                    <a:pt x="1473" y="4461"/>
                    <a:pt x="1502" y="4446"/>
                    <a:pt x="1502" y="4403"/>
                  </a:cubicBezTo>
                  <a:lnTo>
                    <a:pt x="1502" y="58"/>
                  </a:lnTo>
                  <a:cubicBezTo>
                    <a:pt x="1502" y="29"/>
                    <a:pt x="1473" y="0"/>
                    <a:pt x="144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" name="Google Shape;16373;p85"/>
            <p:cNvSpPr/>
            <p:nvPr/>
          </p:nvSpPr>
          <p:spPr>
            <a:xfrm>
              <a:off x="3832418" y="3894403"/>
              <a:ext cx="55287" cy="47475"/>
            </a:xfrm>
            <a:custGeom>
              <a:avLst/>
              <a:gdLst/>
              <a:ahLst/>
              <a:cxnLst/>
              <a:rect l="l" t="t" r="r" b="b"/>
              <a:pathLst>
                <a:path w="2109" h="1811" extrusionOk="0">
                  <a:moveTo>
                    <a:pt x="1208" y="0"/>
                  </a:moveTo>
                  <a:cubicBezTo>
                    <a:pt x="987" y="0"/>
                    <a:pt x="761" y="83"/>
                    <a:pt x="578" y="266"/>
                  </a:cubicBezTo>
                  <a:cubicBezTo>
                    <a:pt x="1" y="829"/>
                    <a:pt x="405" y="1810"/>
                    <a:pt x="1214" y="1810"/>
                  </a:cubicBezTo>
                  <a:cubicBezTo>
                    <a:pt x="1704" y="1810"/>
                    <a:pt x="2109" y="1406"/>
                    <a:pt x="2109" y="901"/>
                  </a:cubicBezTo>
                  <a:cubicBezTo>
                    <a:pt x="2109" y="355"/>
                    <a:pt x="1668" y="0"/>
                    <a:pt x="120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" name="Google Shape;16374;p85"/>
            <p:cNvSpPr/>
            <p:nvPr/>
          </p:nvSpPr>
          <p:spPr>
            <a:xfrm>
              <a:off x="3925901" y="3964161"/>
              <a:ext cx="124914" cy="117365"/>
            </a:xfrm>
            <a:custGeom>
              <a:avLst/>
              <a:gdLst/>
              <a:ahLst/>
              <a:cxnLst/>
              <a:rect l="l" t="t" r="r" b="b"/>
              <a:pathLst>
                <a:path w="4765" h="4477" extrusionOk="0">
                  <a:moveTo>
                    <a:pt x="2716" y="1"/>
                  </a:moveTo>
                  <a:cubicBezTo>
                    <a:pt x="2701" y="1"/>
                    <a:pt x="2686" y="1"/>
                    <a:pt x="2671" y="1"/>
                  </a:cubicBezTo>
                  <a:cubicBezTo>
                    <a:pt x="2180" y="1"/>
                    <a:pt x="1718" y="145"/>
                    <a:pt x="1314" y="434"/>
                  </a:cubicBezTo>
                  <a:cubicBezTo>
                    <a:pt x="1304" y="441"/>
                    <a:pt x="1294" y="444"/>
                    <a:pt x="1284" y="444"/>
                  </a:cubicBezTo>
                  <a:cubicBezTo>
                    <a:pt x="1248" y="444"/>
                    <a:pt x="1213" y="410"/>
                    <a:pt x="1213" y="376"/>
                  </a:cubicBezTo>
                  <a:lnTo>
                    <a:pt x="1213" y="59"/>
                  </a:lnTo>
                  <a:cubicBezTo>
                    <a:pt x="1213" y="30"/>
                    <a:pt x="1170" y="1"/>
                    <a:pt x="1141" y="1"/>
                  </a:cubicBezTo>
                  <a:lnTo>
                    <a:pt x="58" y="1"/>
                  </a:lnTo>
                  <a:cubicBezTo>
                    <a:pt x="29" y="1"/>
                    <a:pt x="1" y="30"/>
                    <a:pt x="1" y="59"/>
                  </a:cubicBezTo>
                  <a:lnTo>
                    <a:pt x="1" y="4389"/>
                  </a:lnTo>
                  <a:cubicBezTo>
                    <a:pt x="1" y="4433"/>
                    <a:pt x="29" y="4462"/>
                    <a:pt x="58" y="4462"/>
                  </a:cubicBezTo>
                  <a:lnTo>
                    <a:pt x="1430" y="4462"/>
                  </a:lnTo>
                  <a:cubicBezTo>
                    <a:pt x="1473" y="4462"/>
                    <a:pt x="1502" y="4433"/>
                    <a:pt x="1502" y="4389"/>
                  </a:cubicBezTo>
                  <a:lnTo>
                    <a:pt x="1502" y="2859"/>
                  </a:lnTo>
                  <a:cubicBezTo>
                    <a:pt x="1502" y="2354"/>
                    <a:pt x="1617" y="1502"/>
                    <a:pt x="2382" y="1502"/>
                  </a:cubicBezTo>
                  <a:cubicBezTo>
                    <a:pt x="3133" y="1502"/>
                    <a:pt x="3249" y="2354"/>
                    <a:pt x="3249" y="2859"/>
                  </a:cubicBezTo>
                  <a:lnTo>
                    <a:pt x="3249" y="4404"/>
                  </a:lnTo>
                  <a:cubicBezTo>
                    <a:pt x="3249" y="4433"/>
                    <a:pt x="3277" y="4462"/>
                    <a:pt x="3321" y="4462"/>
                  </a:cubicBezTo>
                  <a:lnTo>
                    <a:pt x="3321" y="4476"/>
                  </a:lnTo>
                  <a:lnTo>
                    <a:pt x="4692" y="4476"/>
                  </a:lnTo>
                  <a:cubicBezTo>
                    <a:pt x="4721" y="4476"/>
                    <a:pt x="4750" y="4433"/>
                    <a:pt x="4750" y="4404"/>
                  </a:cubicBezTo>
                  <a:lnTo>
                    <a:pt x="4750" y="2383"/>
                  </a:lnTo>
                  <a:cubicBezTo>
                    <a:pt x="4764" y="1806"/>
                    <a:pt x="4591" y="1243"/>
                    <a:pt x="4259" y="766"/>
                  </a:cubicBezTo>
                  <a:cubicBezTo>
                    <a:pt x="3893" y="287"/>
                    <a:pt x="3320" y="1"/>
                    <a:pt x="271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99" name="Google Shape;16375;p85"/>
          <p:cNvGrpSpPr/>
          <p:nvPr/>
        </p:nvGrpSpPr>
        <p:grpSpPr>
          <a:xfrm>
            <a:off x="4843320" y="3434298"/>
            <a:ext cx="362947" cy="356576"/>
            <a:chOff x="5108852" y="3817357"/>
            <a:chExt cx="362947" cy="356576"/>
          </a:xfrm>
        </p:grpSpPr>
        <p:sp>
          <p:nvSpPr>
            <p:cNvPr id="1500" name="Google Shape;16376;p85"/>
            <p:cNvSpPr/>
            <p:nvPr/>
          </p:nvSpPr>
          <p:spPr>
            <a:xfrm>
              <a:off x="5108852" y="3817357"/>
              <a:ext cx="356524" cy="356498"/>
            </a:xfrm>
            <a:custGeom>
              <a:avLst/>
              <a:gdLst/>
              <a:ahLst/>
              <a:cxnLst/>
              <a:rect l="l" t="t" r="r" b="b"/>
              <a:pathLst>
                <a:path w="13600" h="13599" extrusionOk="0">
                  <a:moveTo>
                    <a:pt x="6800" y="0"/>
                  </a:moveTo>
                  <a:cubicBezTo>
                    <a:pt x="3047" y="0"/>
                    <a:pt x="1" y="3046"/>
                    <a:pt x="1" y="6799"/>
                  </a:cubicBezTo>
                  <a:cubicBezTo>
                    <a:pt x="1" y="10552"/>
                    <a:pt x="3047" y="13598"/>
                    <a:pt x="6800" y="13598"/>
                  </a:cubicBezTo>
                  <a:cubicBezTo>
                    <a:pt x="10568" y="13598"/>
                    <a:pt x="13599" y="10552"/>
                    <a:pt x="13599" y="6799"/>
                  </a:cubicBezTo>
                  <a:cubicBezTo>
                    <a:pt x="13599" y="3046"/>
                    <a:pt x="10568" y="0"/>
                    <a:pt x="6800" y="0"/>
                  </a:cubicBez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" name="Google Shape;16377;p85"/>
            <p:cNvSpPr/>
            <p:nvPr/>
          </p:nvSpPr>
          <p:spPr>
            <a:xfrm>
              <a:off x="5264019" y="3817357"/>
              <a:ext cx="207780" cy="356576"/>
            </a:xfrm>
            <a:custGeom>
              <a:avLst/>
              <a:gdLst/>
              <a:ahLst/>
              <a:cxnLst/>
              <a:rect l="l" t="t" r="r" b="b"/>
              <a:pathLst>
                <a:path w="7926" h="13602" extrusionOk="0">
                  <a:moveTo>
                    <a:pt x="881" y="0"/>
                  </a:moveTo>
                  <a:cubicBezTo>
                    <a:pt x="592" y="0"/>
                    <a:pt x="289" y="15"/>
                    <a:pt x="0" y="58"/>
                  </a:cubicBezTo>
                  <a:cubicBezTo>
                    <a:pt x="3378" y="505"/>
                    <a:pt x="5919" y="3378"/>
                    <a:pt x="5919" y="6799"/>
                  </a:cubicBezTo>
                  <a:cubicBezTo>
                    <a:pt x="5919" y="10220"/>
                    <a:pt x="3378" y="13093"/>
                    <a:pt x="0" y="13541"/>
                  </a:cubicBezTo>
                  <a:cubicBezTo>
                    <a:pt x="306" y="13581"/>
                    <a:pt x="609" y="13601"/>
                    <a:pt x="909" y="13601"/>
                  </a:cubicBezTo>
                  <a:cubicBezTo>
                    <a:pt x="4428" y="13601"/>
                    <a:pt x="7426" y="10865"/>
                    <a:pt x="7666" y="7247"/>
                  </a:cubicBezTo>
                  <a:cubicBezTo>
                    <a:pt x="7925" y="3320"/>
                    <a:pt x="4822" y="0"/>
                    <a:pt x="881" y="0"/>
                  </a:cubicBezTo>
                  <a:close/>
                </a:path>
              </a:pathLst>
            </a:custGeom>
            <a:solidFill>
              <a:srgbClr val="6C83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" name="Google Shape;16378;p85"/>
            <p:cNvSpPr/>
            <p:nvPr/>
          </p:nvSpPr>
          <p:spPr>
            <a:xfrm>
              <a:off x="5136116" y="3871229"/>
              <a:ext cx="295495" cy="248282"/>
            </a:xfrm>
            <a:custGeom>
              <a:avLst/>
              <a:gdLst/>
              <a:ahLst/>
              <a:cxnLst/>
              <a:rect l="l" t="t" r="r" b="b"/>
              <a:pathLst>
                <a:path w="11272" h="9471" extrusionOk="0">
                  <a:moveTo>
                    <a:pt x="5753" y="0"/>
                  </a:moveTo>
                  <a:cubicBezTo>
                    <a:pt x="5655" y="0"/>
                    <a:pt x="5556" y="3"/>
                    <a:pt x="5457" y="9"/>
                  </a:cubicBezTo>
                  <a:lnTo>
                    <a:pt x="5457" y="24"/>
                  </a:lnTo>
                  <a:cubicBezTo>
                    <a:pt x="2050" y="240"/>
                    <a:pt x="0" y="3878"/>
                    <a:pt x="1559" y="6910"/>
                  </a:cubicBezTo>
                  <a:cubicBezTo>
                    <a:pt x="1559" y="6924"/>
                    <a:pt x="1559" y="6953"/>
                    <a:pt x="1559" y="6982"/>
                  </a:cubicBezTo>
                  <a:lnTo>
                    <a:pt x="1083" y="8165"/>
                  </a:lnTo>
                  <a:cubicBezTo>
                    <a:pt x="1054" y="8223"/>
                    <a:pt x="1097" y="8295"/>
                    <a:pt x="1169" y="8295"/>
                  </a:cubicBezTo>
                  <a:lnTo>
                    <a:pt x="2599" y="8295"/>
                  </a:lnTo>
                  <a:cubicBezTo>
                    <a:pt x="2613" y="8295"/>
                    <a:pt x="2642" y="8295"/>
                    <a:pt x="2656" y="8310"/>
                  </a:cubicBezTo>
                  <a:cubicBezTo>
                    <a:pt x="3568" y="9102"/>
                    <a:pt x="4661" y="9471"/>
                    <a:pt x="5738" y="9471"/>
                  </a:cubicBezTo>
                  <a:cubicBezTo>
                    <a:pt x="7665" y="9471"/>
                    <a:pt x="9541" y="8292"/>
                    <a:pt x="10235" y="6246"/>
                  </a:cubicBezTo>
                  <a:cubicBezTo>
                    <a:pt x="11271" y="3150"/>
                    <a:pt x="8951" y="0"/>
                    <a:pt x="5753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" name="Google Shape;16379;p85"/>
            <p:cNvSpPr/>
            <p:nvPr/>
          </p:nvSpPr>
          <p:spPr>
            <a:xfrm>
              <a:off x="5219060" y="3952863"/>
              <a:ext cx="128060" cy="78933"/>
            </a:xfrm>
            <a:custGeom>
              <a:avLst/>
              <a:gdLst/>
              <a:ahLst/>
              <a:cxnLst/>
              <a:rect l="l" t="t" r="r" b="b"/>
              <a:pathLst>
                <a:path w="4885" h="3011" extrusionOk="0">
                  <a:moveTo>
                    <a:pt x="4807" y="0"/>
                  </a:moveTo>
                  <a:cubicBezTo>
                    <a:pt x="4796" y="0"/>
                    <a:pt x="4785" y="4"/>
                    <a:pt x="4776" y="13"/>
                  </a:cubicBezTo>
                  <a:lnTo>
                    <a:pt x="3505" y="1024"/>
                  </a:lnTo>
                  <a:cubicBezTo>
                    <a:pt x="3491" y="1038"/>
                    <a:pt x="3476" y="1038"/>
                    <a:pt x="3476" y="1038"/>
                  </a:cubicBezTo>
                  <a:lnTo>
                    <a:pt x="864" y="1038"/>
                  </a:lnTo>
                  <a:cubicBezTo>
                    <a:pt x="835" y="1038"/>
                    <a:pt x="820" y="1053"/>
                    <a:pt x="806" y="1082"/>
                  </a:cubicBezTo>
                  <a:lnTo>
                    <a:pt x="12" y="2944"/>
                  </a:lnTo>
                  <a:cubicBezTo>
                    <a:pt x="1" y="2977"/>
                    <a:pt x="24" y="3011"/>
                    <a:pt x="62" y="3011"/>
                  </a:cubicBezTo>
                  <a:cubicBezTo>
                    <a:pt x="73" y="3011"/>
                    <a:pt x="86" y="3008"/>
                    <a:pt x="99" y="3002"/>
                  </a:cubicBezTo>
                  <a:lnTo>
                    <a:pt x="1398" y="2222"/>
                  </a:lnTo>
                  <a:lnTo>
                    <a:pt x="3751" y="2222"/>
                  </a:lnTo>
                  <a:cubicBezTo>
                    <a:pt x="3780" y="2222"/>
                    <a:pt x="3794" y="2208"/>
                    <a:pt x="3808" y="2193"/>
                  </a:cubicBezTo>
                  <a:lnTo>
                    <a:pt x="4862" y="86"/>
                  </a:lnTo>
                  <a:cubicBezTo>
                    <a:pt x="4885" y="52"/>
                    <a:pt x="4846" y="0"/>
                    <a:pt x="4807" y="0"/>
                  </a:cubicBez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04" name="Google Shape;16380;p85"/>
          <p:cNvGrpSpPr/>
          <p:nvPr/>
        </p:nvGrpSpPr>
        <p:grpSpPr>
          <a:xfrm>
            <a:off x="5740188" y="3434298"/>
            <a:ext cx="362947" cy="356576"/>
            <a:chOff x="6005720" y="3817357"/>
            <a:chExt cx="362947" cy="356576"/>
          </a:xfrm>
        </p:grpSpPr>
        <p:sp>
          <p:nvSpPr>
            <p:cNvPr id="1505" name="Google Shape;16381;p85"/>
            <p:cNvSpPr/>
            <p:nvPr/>
          </p:nvSpPr>
          <p:spPr>
            <a:xfrm>
              <a:off x="6005720" y="3817357"/>
              <a:ext cx="356891" cy="356498"/>
            </a:xfrm>
            <a:custGeom>
              <a:avLst/>
              <a:gdLst/>
              <a:ahLst/>
              <a:cxnLst/>
              <a:rect l="l" t="t" r="r" b="b"/>
              <a:pathLst>
                <a:path w="13614" h="13599" extrusionOk="0">
                  <a:moveTo>
                    <a:pt x="6814" y="0"/>
                  </a:moveTo>
                  <a:cubicBezTo>
                    <a:pt x="3047" y="0"/>
                    <a:pt x="1" y="3046"/>
                    <a:pt x="1" y="6799"/>
                  </a:cubicBezTo>
                  <a:cubicBezTo>
                    <a:pt x="1" y="10552"/>
                    <a:pt x="3047" y="13598"/>
                    <a:pt x="6814" y="13598"/>
                  </a:cubicBezTo>
                  <a:cubicBezTo>
                    <a:pt x="10568" y="13598"/>
                    <a:pt x="13614" y="10552"/>
                    <a:pt x="13614" y="6799"/>
                  </a:cubicBezTo>
                  <a:cubicBezTo>
                    <a:pt x="13614" y="3046"/>
                    <a:pt x="10568" y="0"/>
                    <a:pt x="6814" y="0"/>
                  </a:cubicBez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6" name="Google Shape;16382;p85"/>
            <p:cNvSpPr/>
            <p:nvPr/>
          </p:nvSpPr>
          <p:spPr>
            <a:xfrm>
              <a:off x="6160887" y="3817357"/>
              <a:ext cx="207780" cy="356576"/>
            </a:xfrm>
            <a:custGeom>
              <a:avLst/>
              <a:gdLst/>
              <a:ahLst/>
              <a:cxnLst/>
              <a:rect l="l" t="t" r="r" b="b"/>
              <a:pathLst>
                <a:path w="7926" h="13602" extrusionOk="0">
                  <a:moveTo>
                    <a:pt x="895" y="0"/>
                  </a:moveTo>
                  <a:cubicBezTo>
                    <a:pt x="592" y="0"/>
                    <a:pt x="289" y="15"/>
                    <a:pt x="0" y="58"/>
                  </a:cubicBezTo>
                  <a:cubicBezTo>
                    <a:pt x="3393" y="505"/>
                    <a:pt x="5919" y="3378"/>
                    <a:pt x="5919" y="6799"/>
                  </a:cubicBezTo>
                  <a:cubicBezTo>
                    <a:pt x="5919" y="10220"/>
                    <a:pt x="3393" y="13093"/>
                    <a:pt x="0" y="13541"/>
                  </a:cubicBezTo>
                  <a:cubicBezTo>
                    <a:pt x="306" y="13581"/>
                    <a:pt x="609" y="13601"/>
                    <a:pt x="909" y="13601"/>
                  </a:cubicBezTo>
                  <a:cubicBezTo>
                    <a:pt x="4430" y="13601"/>
                    <a:pt x="7441" y="10865"/>
                    <a:pt x="7680" y="7247"/>
                  </a:cubicBezTo>
                  <a:cubicBezTo>
                    <a:pt x="7925" y="3320"/>
                    <a:pt x="4822" y="0"/>
                    <a:pt x="895" y="0"/>
                  </a:cubicBezTo>
                  <a:close/>
                </a:path>
              </a:pathLst>
            </a:custGeom>
            <a:solidFill>
              <a:srgbClr val="6C83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" name="Google Shape;16383;p85"/>
            <p:cNvSpPr/>
            <p:nvPr/>
          </p:nvSpPr>
          <p:spPr>
            <a:xfrm>
              <a:off x="6055240" y="3879487"/>
              <a:ext cx="262727" cy="234572"/>
            </a:xfrm>
            <a:custGeom>
              <a:avLst/>
              <a:gdLst/>
              <a:ahLst/>
              <a:cxnLst/>
              <a:rect l="l" t="t" r="r" b="b"/>
              <a:pathLst>
                <a:path w="10022" h="8948" extrusionOk="0">
                  <a:moveTo>
                    <a:pt x="2283" y="0"/>
                  </a:moveTo>
                  <a:cubicBezTo>
                    <a:pt x="1821" y="0"/>
                    <a:pt x="1360" y="177"/>
                    <a:pt x="1013" y="532"/>
                  </a:cubicBezTo>
                  <a:cubicBezTo>
                    <a:pt x="349" y="1196"/>
                    <a:pt x="306" y="2264"/>
                    <a:pt x="941" y="2971"/>
                  </a:cubicBezTo>
                  <a:lnTo>
                    <a:pt x="999" y="3043"/>
                  </a:lnTo>
                  <a:cubicBezTo>
                    <a:pt x="0" y="5855"/>
                    <a:pt x="2172" y="8593"/>
                    <a:pt x="4888" y="8593"/>
                  </a:cubicBezTo>
                  <a:cubicBezTo>
                    <a:pt x="5351" y="8593"/>
                    <a:pt x="5830" y="8514"/>
                    <a:pt x="6311" y="8341"/>
                  </a:cubicBezTo>
                  <a:lnTo>
                    <a:pt x="6369" y="8413"/>
                  </a:lnTo>
                  <a:cubicBezTo>
                    <a:pt x="6715" y="8745"/>
                    <a:pt x="7163" y="8933"/>
                    <a:pt x="7639" y="8933"/>
                  </a:cubicBezTo>
                  <a:lnTo>
                    <a:pt x="7639" y="8948"/>
                  </a:lnTo>
                  <a:cubicBezTo>
                    <a:pt x="9227" y="8933"/>
                    <a:pt x="10021" y="7013"/>
                    <a:pt x="8895" y="5887"/>
                  </a:cubicBezTo>
                  <a:lnTo>
                    <a:pt x="8837" y="5815"/>
                  </a:lnTo>
                  <a:cubicBezTo>
                    <a:pt x="9836" y="3003"/>
                    <a:pt x="7664" y="265"/>
                    <a:pt x="4949" y="265"/>
                  </a:cubicBezTo>
                  <a:cubicBezTo>
                    <a:pt x="4486" y="265"/>
                    <a:pt x="4007" y="345"/>
                    <a:pt x="3525" y="517"/>
                  </a:cubicBezTo>
                  <a:lnTo>
                    <a:pt x="3467" y="445"/>
                  </a:lnTo>
                  <a:cubicBezTo>
                    <a:pt x="3129" y="149"/>
                    <a:pt x="2706" y="0"/>
                    <a:pt x="2283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" name="Google Shape;16384;p85"/>
            <p:cNvSpPr/>
            <p:nvPr/>
          </p:nvSpPr>
          <p:spPr>
            <a:xfrm>
              <a:off x="6129848" y="3935010"/>
              <a:ext cx="108635" cy="121166"/>
            </a:xfrm>
            <a:custGeom>
              <a:avLst/>
              <a:gdLst/>
              <a:ahLst/>
              <a:cxnLst/>
              <a:rect l="l" t="t" r="r" b="b"/>
              <a:pathLst>
                <a:path w="4144" h="4622" extrusionOk="0">
                  <a:moveTo>
                    <a:pt x="1436" y="1"/>
                  </a:moveTo>
                  <a:cubicBezTo>
                    <a:pt x="651" y="1"/>
                    <a:pt x="15" y="640"/>
                    <a:pt x="15" y="1431"/>
                  </a:cubicBezTo>
                  <a:cubicBezTo>
                    <a:pt x="15" y="2208"/>
                    <a:pt x="651" y="2846"/>
                    <a:pt x="1436" y="2846"/>
                  </a:cubicBezTo>
                  <a:cubicBezTo>
                    <a:pt x="1453" y="2846"/>
                    <a:pt x="1470" y="2846"/>
                    <a:pt x="1488" y="2845"/>
                  </a:cubicBezTo>
                  <a:lnTo>
                    <a:pt x="2671" y="2845"/>
                  </a:lnTo>
                  <a:cubicBezTo>
                    <a:pt x="3061" y="2918"/>
                    <a:pt x="3061" y="3481"/>
                    <a:pt x="2671" y="3553"/>
                  </a:cubicBezTo>
                  <a:lnTo>
                    <a:pt x="1184" y="3553"/>
                  </a:lnTo>
                  <a:cubicBezTo>
                    <a:pt x="1156" y="3553"/>
                    <a:pt x="1127" y="3524"/>
                    <a:pt x="1127" y="3495"/>
                  </a:cubicBezTo>
                  <a:cubicBezTo>
                    <a:pt x="1184" y="3163"/>
                    <a:pt x="939" y="2860"/>
                    <a:pt x="593" y="2860"/>
                  </a:cubicBezTo>
                  <a:cubicBezTo>
                    <a:pt x="261" y="2860"/>
                    <a:pt x="1" y="3163"/>
                    <a:pt x="58" y="3495"/>
                  </a:cubicBezTo>
                  <a:cubicBezTo>
                    <a:pt x="58" y="4116"/>
                    <a:pt x="564" y="4621"/>
                    <a:pt x="1184" y="4621"/>
                  </a:cubicBezTo>
                  <a:lnTo>
                    <a:pt x="2671" y="4621"/>
                  </a:lnTo>
                  <a:cubicBezTo>
                    <a:pt x="2688" y="4622"/>
                    <a:pt x="2705" y="4622"/>
                    <a:pt x="2722" y="4622"/>
                  </a:cubicBezTo>
                  <a:cubicBezTo>
                    <a:pt x="3494" y="4622"/>
                    <a:pt x="4144" y="3983"/>
                    <a:pt x="4144" y="3206"/>
                  </a:cubicBezTo>
                  <a:cubicBezTo>
                    <a:pt x="4144" y="2415"/>
                    <a:pt x="3494" y="1776"/>
                    <a:pt x="2722" y="1776"/>
                  </a:cubicBezTo>
                  <a:cubicBezTo>
                    <a:pt x="2705" y="1776"/>
                    <a:pt x="2688" y="1777"/>
                    <a:pt x="2671" y="1777"/>
                  </a:cubicBezTo>
                  <a:lnTo>
                    <a:pt x="1488" y="1777"/>
                  </a:lnTo>
                  <a:cubicBezTo>
                    <a:pt x="1098" y="1705"/>
                    <a:pt x="1098" y="1142"/>
                    <a:pt x="1488" y="1070"/>
                  </a:cubicBezTo>
                  <a:lnTo>
                    <a:pt x="2960" y="1070"/>
                  </a:lnTo>
                  <a:cubicBezTo>
                    <a:pt x="2989" y="1070"/>
                    <a:pt x="3018" y="1099"/>
                    <a:pt x="3018" y="1128"/>
                  </a:cubicBezTo>
                  <a:cubicBezTo>
                    <a:pt x="2960" y="1460"/>
                    <a:pt x="3220" y="1777"/>
                    <a:pt x="3552" y="1777"/>
                  </a:cubicBezTo>
                  <a:cubicBezTo>
                    <a:pt x="3898" y="1777"/>
                    <a:pt x="4144" y="1460"/>
                    <a:pt x="4086" y="1128"/>
                  </a:cubicBezTo>
                  <a:cubicBezTo>
                    <a:pt x="4086" y="507"/>
                    <a:pt x="3581" y="2"/>
                    <a:pt x="2960" y="2"/>
                  </a:cubicBezTo>
                  <a:lnTo>
                    <a:pt x="1488" y="2"/>
                  </a:lnTo>
                  <a:cubicBezTo>
                    <a:pt x="1470" y="1"/>
                    <a:pt x="1453" y="1"/>
                    <a:pt x="1436" y="1"/>
                  </a:cubicBezTo>
                  <a:close/>
                </a:path>
              </a:pathLst>
            </a:custGeom>
            <a:solidFill>
              <a:srgbClr val="6C83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09" name="Google Shape;16385;p85"/>
          <p:cNvGrpSpPr/>
          <p:nvPr/>
        </p:nvGrpSpPr>
        <p:grpSpPr>
          <a:xfrm>
            <a:off x="3946453" y="3434298"/>
            <a:ext cx="362947" cy="356576"/>
            <a:chOff x="4211985" y="3817357"/>
            <a:chExt cx="362947" cy="356576"/>
          </a:xfrm>
        </p:grpSpPr>
        <p:sp>
          <p:nvSpPr>
            <p:cNvPr id="1510" name="Google Shape;16386;p85"/>
            <p:cNvSpPr/>
            <p:nvPr/>
          </p:nvSpPr>
          <p:spPr>
            <a:xfrm>
              <a:off x="4211985" y="3817357"/>
              <a:ext cx="356498" cy="356498"/>
            </a:xfrm>
            <a:custGeom>
              <a:avLst/>
              <a:gdLst/>
              <a:ahLst/>
              <a:cxnLst/>
              <a:rect l="l" t="t" r="r" b="b"/>
              <a:pathLst>
                <a:path w="13599" h="13599" extrusionOk="0">
                  <a:moveTo>
                    <a:pt x="6800" y="0"/>
                  </a:moveTo>
                  <a:cubicBezTo>
                    <a:pt x="3047" y="0"/>
                    <a:pt x="1" y="3046"/>
                    <a:pt x="1" y="6799"/>
                  </a:cubicBezTo>
                  <a:cubicBezTo>
                    <a:pt x="1" y="10552"/>
                    <a:pt x="3047" y="13598"/>
                    <a:pt x="6800" y="13598"/>
                  </a:cubicBezTo>
                  <a:cubicBezTo>
                    <a:pt x="10553" y="13598"/>
                    <a:pt x="13599" y="10552"/>
                    <a:pt x="13599" y="6799"/>
                  </a:cubicBezTo>
                  <a:cubicBezTo>
                    <a:pt x="13599" y="3046"/>
                    <a:pt x="10553" y="0"/>
                    <a:pt x="6800" y="0"/>
                  </a:cubicBez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" name="Google Shape;16387;p85"/>
            <p:cNvSpPr/>
            <p:nvPr/>
          </p:nvSpPr>
          <p:spPr>
            <a:xfrm>
              <a:off x="4366758" y="3817357"/>
              <a:ext cx="208173" cy="356576"/>
            </a:xfrm>
            <a:custGeom>
              <a:avLst/>
              <a:gdLst/>
              <a:ahLst/>
              <a:cxnLst/>
              <a:rect l="l" t="t" r="r" b="b"/>
              <a:pathLst>
                <a:path w="7941" h="13602" extrusionOk="0">
                  <a:moveTo>
                    <a:pt x="896" y="0"/>
                  </a:moveTo>
                  <a:cubicBezTo>
                    <a:pt x="593" y="0"/>
                    <a:pt x="304" y="15"/>
                    <a:pt x="1" y="58"/>
                  </a:cubicBezTo>
                  <a:cubicBezTo>
                    <a:pt x="3393" y="505"/>
                    <a:pt x="5919" y="3378"/>
                    <a:pt x="5919" y="6799"/>
                  </a:cubicBezTo>
                  <a:cubicBezTo>
                    <a:pt x="5919" y="10220"/>
                    <a:pt x="3393" y="13093"/>
                    <a:pt x="1" y="13541"/>
                  </a:cubicBezTo>
                  <a:cubicBezTo>
                    <a:pt x="306" y="13581"/>
                    <a:pt x="610" y="13601"/>
                    <a:pt x="909" y="13601"/>
                  </a:cubicBezTo>
                  <a:cubicBezTo>
                    <a:pt x="4431" y="13601"/>
                    <a:pt x="7441" y="10865"/>
                    <a:pt x="7681" y="7247"/>
                  </a:cubicBezTo>
                  <a:cubicBezTo>
                    <a:pt x="7940" y="3320"/>
                    <a:pt x="4822" y="0"/>
                    <a:pt x="896" y="0"/>
                  </a:cubicBezTo>
                  <a:close/>
                </a:path>
              </a:pathLst>
            </a:custGeom>
            <a:solidFill>
              <a:srgbClr val="6C83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2" name="Google Shape;16388;p85"/>
            <p:cNvSpPr/>
            <p:nvPr/>
          </p:nvSpPr>
          <p:spPr>
            <a:xfrm>
              <a:off x="4288061" y="3909555"/>
              <a:ext cx="227756" cy="187463"/>
            </a:xfrm>
            <a:custGeom>
              <a:avLst/>
              <a:gdLst/>
              <a:ahLst/>
              <a:cxnLst/>
              <a:rect l="l" t="t" r="r" b="b"/>
              <a:pathLst>
                <a:path w="8688" h="7151" extrusionOk="0">
                  <a:moveTo>
                    <a:pt x="5678" y="0"/>
                  </a:moveTo>
                  <a:cubicBezTo>
                    <a:pt x="4639" y="0"/>
                    <a:pt x="3643" y="810"/>
                    <a:pt x="3652" y="2026"/>
                  </a:cubicBezTo>
                  <a:lnTo>
                    <a:pt x="3652" y="2070"/>
                  </a:lnTo>
                  <a:lnTo>
                    <a:pt x="3551" y="2070"/>
                  </a:lnTo>
                  <a:cubicBezTo>
                    <a:pt x="3219" y="2012"/>
                    <a:pt x="2887" y="1940"/>
                    <a:pt x="2570" y="1839"/>
                  </a:cubicBezTo>
                  <a:cubicBezTo>
                    <a:pt x="1819" y="1579"/>
                    <a:pt x="1155" y="1160"/>
                    <a:pt x="592" y="612"/>
                  </a:cubicBezTo>
                  <a:lnTo>
                    <a:pt x="390" y="410"/>
                  </a:lnTo>
                  <a:cubicBezTo>
                    <a:pt x="375" y="395"/>
                    <a:pt x="358" y="388"/>
                    <a:pt x="342" y="388"/>
                  </a:cubicBezTo>
                  <a:cubicBezTo>
                    <a:pt x="312" y="388"/>
                    <a:pt x="284" y="410"/>
                    <a:pt x="275" y="438"/>
                  </a:cubicBezTo>
                  <a:lnTo>
                    <a:pt x="202" y="727"/>
                  </a:lnTo>
                  <a:cubicBezTo>
                    <a:pt x="0" y="1492"/>
                    <a:pt x="318" y="2301"/>
                    <a:pt x="982" y="2734"/>
                  </a:cubicBezTo>
                  <a:cubicBezTo>
                    <a:pt x="852" y="2734"/>
                    <a:pt x="708" y="2719"/>
                    <a:pt x="578" y="2690"/>
                  </a:cubicBezTo>
                  <a:lnTo>
                    <a:pt x="332" y="2633"/>
                  </a:lnTo>
                  <a:cubicBezTo>
                    <a:pt x="327" y="2631"/>
                    <a:pt x="321" y="2630"/>
                    <a:pt x="315" y="2630"/>
                  </a:cubicBezTo>
                  <a:cubicBezTo>
                    <a:pt x="278" y="2630"/>
                    <a:pt x="246" y="2667"/>
                    <a:pt x="246" y="2705"/>
                  </a:cubicBezTo>
                  <a:lnTo>
                    <a:pt x="289" y="2950"/>
                  </a:lnTo>
                  <a:cubicBezTo>
                    <a:pt x="390" y="3513"/>
                    <a:pt x="751" y="3990"/>
                    <a:pt x="1256" y="4221"/>
                  </a:cubicBezTo>
                  <a:cubicBezTo>
                    <a:pt x="1314" y="4249"/>
                    <a:pt x="1299" y="4336"/>
                    <a:pt x="1242" y="4350"/>
                  </a:cubicBezTo>
                  <a:lnTo>
                    <a:pt x="967" y="4350"/>
                  </a:lnTo>
                  <a:cubicBezTo>
                    <a:pt x="910" y="4365"/>
                    <a:pt x="881" y="4408"/>
                    <a:pt x="910" y="4452"/>
                  </a:cubicBezTo>
                  <a:lnTo>
                    <a:pt x="1040" y="4697"/>
                  </a:lnTo>
                  <a:cubicBezTo>
                    <a:pt x="1314" y="5173"/>
                    <a:pt x="1790" y="5491"/>
                    <a:pt x="2324" y="5563"/>
                  </a:cubicBezTo>
                  <a:cubicBezTo>
                    <a:pt x="2382" y="5577"/>
                    <a:pt x="2397" y="5650"/>
                    <a:pt x="2353" y="5693"/>
                  </a:cubicBezTo>
                  <a:cubicBezTo>
                    <a:pt x="1891" y="6025"/>
                    <a:pt x="1357" y="6256"/>
                    <a:pt x="794" y="6357"/>
                  </a:cubicBezTo>
                  <a:lnTo>
                    <a:pt x="188" y="6458"/>
                  </a:lnTo>
                  <a:cubicBezTo>
                    <a:pt x="116" y="6472"/>
                    <a:pt x="116" y="6559"/>
                    <a:pt x="174" y="6588"/>
                  </a:cubicBezTo>
                  <a:lnTo>
                    <a:pt x="751" y="6804"/>
                  </a:lnTo>
                  <a:cubicBezTo>
                    <a:pt x="1328" y="7035"/>
                    <a:pt x="1949" y="7151"/>
                    <a:pt x="2570" y="7151"/>
                  </a:cubicBezTo>
                  <a:cubicBezTo>
                    <a:pt x="5385" y="7136"/>
                    <a:pt x="7680" y="4870"/>
                    <a:pt x="7694" y="2055"/>
                  </a:cubicBezTo>
                  <a:lnTo>
                    <a:pt x="7694" y="2026"/>
                  </a:lnTo>
                  <a:lnTo>
                    <a:pt x="7694" y="1983"/>
                  </a:lnTo>
                  <a:lnTo>
                    <a:pt x="7694" y="1969"/>
                  </a:lnTo>
                  <a:cubicBezTo>
                    <a:pt x="7896" y="1839"/>
                    <a:pt x="8070" y="1680"/>
                    <a:pt x="8243" y="1507"/>
                  </a:cubicBezTo>
                  <a:lnTo>
                    <a:pt x="8647" y="1088"/>
                  </a:lnTo>
                  <a:cubicBezTo>
                    <a:pt x="8687" y="1048"/>
                    <a:pt x="8653" y="971"/>
                    <a:pt x="8591" y="971"/>
                  </a:cubicBezTo>
                  <a:cubicBezTo>
                    <a:pt x="8586" y="971"/>
                    <a:pt x="8580" y="971"/>
                    <a:pt x="8575" y="973"/>
                  </a:cubicBezTo>
                  <a:lnTo>
                    <a:pt x="8012" y="1117"/>
                  </a:lnTo>
                  <a:lnTo>
                    <a:pt x="7824" y="1146"/>
                  </a:lnTo>
                  <a:cubicBezTo>
                    <a:pt x="7820" y="1147"/>
                    <a:pt x="7816" y="1147"/>
                    <a:pt x="7812" y="1147"/>
                  </a:cubicBezTo>
                  <a:cubicBezTo>
                    <a:pt x="7761" y="1147"/>
                    <a:pt x="7728" y="1070"/>
                    <a:pt x="7781" y="1030"/>
                  </a:cubicBezTo>
                  <a:cubicBezTo>
                    <a:pt x="7839" y="973"/>
                    <a:pt x="7896" y="915"/>
                    <a:pt x="7954" y="857"/>
                  </a:cubicBezTo>
                  <a:lnTo>
                    <a:pt x="8402" y="366"/>
                  </a:lnTo>
                  <a:cubicBezTo>
                    <a:pt x="8439" y="329"/>
                    <a:pt x="8401" y="259"/>
                    <a:pt x="8353" y="259"/>
                  </a:cubicBezTo>
                  <a:cubicBezTo>
                    <a:pt x="8346" y="259"/>
                    <a:pt x="8338" y="261"/>
                    <a:pt x="8330" y="265"/>
                  </a:cubicBezTo>
                  <a:lnTo>
                    <a:pt x="7709" y="467"/>
                  </a:lnTo>
                  <a:cubicBezTo>
                    <a:pt x="7521" y="525"/>
                    <a:pt x="7334" y="583"/>
                    <a:pt x="7131" y="612"/>
                  </a:cubicBezTo>
                  <a:cubicBezTo>
                    <a:pt x="7117" y="612"/>
                    <a:pt x="7088" y="597"/>
                    <a:pt x="7074" y="583"/>
                  </a:cubicBezTo>
                  <a:cubicBezTo>
                    <a:pt x="6667" y="180"/>
                    <a:pt x="6168" y="0"/>
                    <a:pt x="5678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13" name="Google Shape;16389;p85"/>
          <p:cNvGrpSpPr/>
          <p:nvPr/>
        </p:nvGrpSpPr>
        <p:grpSpPr>
          <a:xfrm>
            <a:off x="3049218" y="3434298"/>
            <a:ext cx="362920" cy="356865"/>
            <a:chOff x="3314750" y="3817357"/>
            <a:chExt cx="362920" cy="356865"/>
          </a:xfrm>
        </p:grpSpPr>
        <p:grpSp>
          <p:nvGrpSpPr>
            <p:cNvPr id="1514" name="Google Shape;16390;p85"/>
            <p:cNvGrpSpPr/>
            <p:nvPr/>
          </p:nvGrpSpPr>
          <p:grpSpPr>
            <a:xfrm>
              <a:off x="3314750" y="3817357"/>
              <a:ext cx="362920" cy="356865"/>
              <a:chOff x="3314750" y="3817357"/>
              <a:chExt cx="362920" cy="356865"/>
            </a:xfrm>
          </p:grpSpPr>
          <p:sp>
            <p:nvSpPr>
              <p:cNvPr id="1518" name="Google Shape;16391;p85"/>
              <p:cNvSpPr/>
              <p:nvPr/>
            </p:nvSpPr>
            <p:spPr>
              <a:xfrm>
                <a:off x="3314750" y="3817357"/>
                <a:ext cx="356865" cy="356498"/>
              </a:xfrm>
              <a:custGeom>
                <a:avLst/>
                <a:gdLst/>
                <a:ahLst/>
                <a:cxnLst/>
                <a:rect l="l" t="t" r="r" b="b"/>
                <a:pathLst>
                  <a:path w="13613" h="13599" extrusionOk="0">
                    <a:moveTo>
                      <a:pt x="6814" y="0"/>
                    </a:moveTo>
                    <a:cubicBezTo>
                      <a:pt x="3046" y="0"/>
                      <a:pt x="0" y="3046"/>
                      <a:pt x="0" y="6799"/>
                    </a:cubicBezTo>
                    <a:cubicBezTo>
                      <a:pt x="0" y="10552"/>
                      <a:pt x="3046" y="13598"/>
                      <a:pt x="6814" y="13598"/>
                    </a:cubicBezTo>
                    <a:cubicBezTo>
                      <a:pt x="10567" y="13598"/>
                      <a:pt x="13613" y="10552"/>
                      <a:pt x="13613" y="6799"/>
                    </a:cubicBezTo>
                    <a:cubicBezTo>
                      <a:pt x="13613" y="3046"/>
                      <a:pt x="10567" y="0"/>
                      <a:pt x="6814" y="0"/>
                    </a:cubicBezTo>
                    <a:close/>
                  </a:path>
                </a:pathLst>
              </a:custGeom>
              <a:solidFill>
                <a:srgbClr val="AABB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9" name="Google Shape;16392;p85"/>
              <p:cNvSpPr/>
              <p:nvPr/>
            </p:nvSpPr>
            <p:spPr>
              <a:xfrm>
                <a:off x="3469891" y="3817357"/>
                <a:ext cx="207780" cy="356865"/>
              </a:xfrm>
              <a:custGeom>
                <a:avLst/>
                <a:gdLst/>
                <a:ahLst/>
                <a:cxnLst/>
                <a:rect l="l" t="t" r="r" b="b"/>
                <a:pathLst>
                  <a:path w="7926" h="13613" extrusionOk="0">
                    <a:moveTo>
                      <a:pt x="881" y="0"/>
                    </a:moveTo>
                    <a:cubicBezTo>
                      <a:pt x="884" y="0"/>
                      <a:pt x="886" y="0"/>
                      <a:pt x="888" y="0"/>
                    </a:cubicBezTo>
                    <a:lnTo>
                      <a:pt x="888" y="0"/>
                    </a:lnTo>
                    <a:cubicBezTo>
                      <a:pt x="891" y="0"/>
                      <a:pt x="893" y="0"/>
                      <a:pt x="896" y="0"/>
                    </a:cubicBezTo>
                    <a:close/>
                    <a:moveTo>
                      <a:pt x="888" y="0"/>
                    </a:moveTo>
                    <a:lnTo>
                      <a:pt x="888" y="0"/>
                    </a:lnTo>
                    <a:cubicBezTo>
                      <a:pt x="588" y="0"/>
                      <a:pt x="301" y="15"/>
                      <a:pt x="1" y="58"/>
                    </a:cubicBezTo>
                    <a:cubicBezTo>
                      <a:pt x="3393" y="491"/>
                      <a:pt x="5934" y="3378"/>
                      <a:pt x="5934" y="6799"/>
                    </a:cubicBezTo>
                    <a:cubicBezTo>
                      <a:pt x="5934" y="10220"/>
                      <a:pt x="3393" y="13107"/>
                      <a:pt x="1" y="13555"/>
                    </a:cubicBezTo>
                    <a:cubicBezTo>
                      <a:pt x="299" y="13594"/>
                      <a:pt x="595" y="13612"/>
                      <a:pt x="887" y="13612"/>
                    </a:cubicBezTo>
                    <a:cubicBezTo>
                      <a:pt x="4418" y="13612"/>
                      <a:pt x="7441" y="10873"/>
                      <a:pt x="7680" y="7247"/>
                    </a:cubicBezTo>
                    <a:cubicBezTo>
                      <a:pt x="7926" y="3323"/>
                      <a:pt x="4826" y="4"/>
                      <a:pt x="888" y="0"/>
                    </a:cubicBezTo>
                    <a:close/>
                  </a:path>
                </a:pathLst>
              </a:custGeom>
              <a:solidFill>
                <a:srgbClr val="9CAB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15" name="Google Shape;16393;p85"/>
            <p:cNvGrpSpPr/>
            <p:nvPr/>
          </p:nvGrpSpPr>
          <p:grpSpPr>
            <a:xfrm>
              <a:off x="3394986" y="3894612"/>
              <a:ext cx="202339" cy="202323"/>
              <a:chOff x="935197" y="1793977"/>
              <a:chExt cx="256451" cy="256430"/>
            </a:xfrm>
          </p:grpSpPr>
          <p:sp>
            <p:nvSpPr>
              <p:cNvPr id="1516" name="Google Shape;16394;p85"/>
              <p:cNvSpPr/>
              <p:nvPr/>
            </p:nvSpPr>
            <p:spPr>
              <a:xfrm>
                <a:off x="935197" y="1793977"/>
                <a:ext cx="256451" cy="256430"/>
              </a:xfrm>
              <a:custGeom>
                <a:avLst/>
                <a:gdLst/>
                <a:ahLst/>
                <a:cxnLst/>
                <a:rect l="l" t="t" r="r" b="b"/>
                <a:pathLst>
                  <a:path w="12288" h="12287" extrusionOk="0">
                    <a:moveTo>
                      <a:pt x="10053" y="1117"/>
                    </a:moveTo>
                    <a:cubicBezTo>
                      <a:pt x="10669" y="1117"/>
                      <a:pt x="11171" y="1617"/>
                      <a:pt x="11171" y="2233"/>
                    </a:cubicBezTo>
                    <a:cubicBezTo>
                      <a:pt x="11170" y="2850"/>
                      <a:pt x="10669" y="3351"/>
                      <a:pt x="10053" y="3351"/>
                    </a:cubicBezTo>
                    <a:cubicBezTo>
                      <a:pt x="9438" y="3351"/>
                      <a:pt x="8937" y="2850"/>
                      <a:pt x="8937" y="2233"/>
                    </a:cubicBezTo>
                    <a:cubicBezTo>
                      <a:pt x="8937" y="1617"/>
                      <a:pt x="9438" y="1117"/>
                      <a:pt x="10053" y="1117"/>
                    </a:cubicBezTo>
                    <a:close/>
                    <a:moveTo>
                      <a:pt x="6144" y="2233"/>
                    </a:moveTo>
                    <a:cubicBezTo>
                      <a:pt x="8300" y="2233"/>
                      <a:pt x="10053" y="3988"/>
                      <a:pt x="10053" y="6144"/>
                    </a:cubicBezTo>
                    <a:cubicBezTo>
                      <a:pt x="10053" y="8299"/>
                      <a:pt x="8300" y="10054"/>
                      <a:pt x="6144" y="10054"/>
                    </a:cubicBezTo>
                    <a:cubicBezTo>
                      <a:pt x="3989" y="10054"/>
                      <a:pt x="2234" y="8299"/>
                      <a:pt x="2234" y="6144"/>
                    </a:cubicBezTo>
                    <a:cubicBezTo>
                      <a:pt x="2234" y="3988"/>
                      <a:pt x="3987" y="2233"/>
                      <a:pt x="6144" y="2233"/>
                    </a:cubicBezTo>
                    <a:close/>
                    <a:moveTo>
                      <a:pt x="1675" y="1"/>
                    </a:moveTo>
                    <a:cubicBezTo>
                      <a:pt x="752" y="1"/>
                      <a:pt x="0" y="751"/>
                      <a:pt x="0" y="1676"/>
                    </a:cubicBezTo>
                    <a:lnTo>
                      <a:pt x="0" y="10611"/>
                    </a:lnTo>
                    <a:cubicBezTo>
                      <a:pt x="0" y="11536"/>
                      <a:pt x="752" y="12286"/>
                      <a:pt x="1675" y="12286"/>
                    </a:cubicBezTo>
                    <a:lnTo>
                      <a:pt x="10612" y="12286"/>
                    </a:lnTo>
                    <a:cubicBezTo>
                      <a:pt x="11536" y="12286"/>
                      <a:pt x="12288" y="11536"/>
                      <a:pt x="12288" y="10611"/>
                    </a:cubicBezTo>
                    <a:lnTo>
                      <a:pt x="12288" y="1676"/>
                    </a:lnTo>
                    <a:cubicBezTo>
                      <a:pt x="12288" y="752"/>
                      <a:pt x="11536" y="1"/>
                      <a:pt x="10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7" name="Google Shape;16395;p85"/>
              <p:cNvSpPr/>
              <p:nvPr/>
            </p:nvSpPr>
            <p:spPr>
              <a:xfrm>
                <a:off x="1005109" y="1863910"/>
                <a:ext cx="116622" cy="116559"/>
              </a:xfrm>
              <a:custGeom>
                <a:avLst/>
                <a:gdLst/>
                <a:ahLst/>
                <a:cxnLst/>
                <a:rect l="l" t="t" r="r" b="b"/>
                <a:pathLst>
                  <a:path w="5588" h="5585" extrusionOk="0">
                    <a:moveTo>
                      <a:pt x="2794" y="0"/>
                    </a:moveTo>
                    <a:cubicBezTo>
                      <a:pt x="1255" y="0"/>
                      <a:pt x="1" y="1252"/>
                      <a:pt x="1" y="2793"/>
                    </a:cubicBezTo>
                    <a:cubicBezTo>
                      <a:pt x="1" y="4332"/>
                      <a:pt x="1255" y="5585"/>
                      <a:pt x="2794" y="5585"/>
                    </a:cubicBezTo>
                    <a:cubicBezTo>
                      <a:pt x="4333" y="5585"/>
                      <a:pt x="5587" y="4332"/>
                      <a:pt x="5587" y="2793"/>
                    </a:cubicBezTo>
                    <a:cubicBezTo>
                      <a:pt x="5587" y="1252"/>
                      <a:pt x="4333" y="0"/>
                      <a:pt x="279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520" name="Google Shape;16396;p85"/>
          <p:cNvGrpSpPr/>
          <p:nvPr/>
        </p:nvGrpSpPr>
        <p:grpSpPr>
          <a:xfrm>
            <a:off x="5291754" y="3434298"/>
            <a:ext cx="362947" cy="356576"/>
            <a:chOff x="5557286" y="3817357"/>
            <a:chExt cx="362947" cy="356576"/>
          </a:xfrm>
        </p:grpSpPr>
        <p:grpSp>
          <p:nvGrpSpPr>
            <p:cNvPr id="1521" name="Google Shape;16397;p85"/>
            <p:cNvGrpSpPr/>
            <p:nvPr/>
          </p:nvGrpSpPr>
          <p:grpSpPr>
            <a:xfrm>
              <a:off x="5557286" y="3817357"/>
              <a:ext cx="362947" cy="356576"/>
              <a:chOff x="5557286" y="3817357"/>
              <a:chExt cx="362947" cy="356576"/>
            </a:xfrm>
          </p:grpSpPr>
          <p:sp>
            <p:nvSpPr>
              <p:cNvPr id="1523" name="Google Shape;16398;p85"/>
              <p:cNvSpPr/>
              <p:nvPr/>
            </p:nvSpPr>
            <p:spPr>
              <a:xfrm>
                <a:off x="5557286" y="3817357"/>
                <a:ext cx="356891" cy="356498"/>
              </a:xfrm>
              <a:custGeom>
                <a:avLst/>
                <a:gdLst/>
                <a:ahLst/>
                <a:cxnLst/>
                <a:rect l="l" t="t" r="r" b="b"/>
                <a:pathLst>
                  <a:path w="13614" h="13599" extrusionOk="0">
                    <a:moveTo>
                      <a:pt x="6800" y="0"/>
                    </a:moveTo>
                    <a:cubicBezTo>
                      <a:pt x="3047" y="0"/>
                      <a:pt x="1" y="3046"/>
                      <a:pt x="1" y="6799"/>
                    </a:cubicBezTo>
                    <a:cubicBezTo>
                      <a:pt x="1" y="10552"/>
                      <a:pt x="3047" y="13598"/>
                      <a:pt x="6800" y="13598"/>
                    </a:cubicBezTo>
                    <a:cubicBezTo>
                      <a:pt x="10568" y="13598"/>
                      <a:pt x="13613" y="10552"/>
                      <a:pt x="13613" y="6799"/>
                    </a:cubicBezTo>
                    <a:cubicBezTo>
                      <a:pt x="13613" y="3046"/>
                      <a:pt x="10568" y="0"/>
                      <a:pt x="6800" y="0"/>
                    </a:cubicBezTo>
                    <a:close/>
                  </a:path>
                </a:pathLst>
              </a:custGeom>
              <a:solidFill>
                <a:srgbClr val="8CA4B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4" name="Google Shape;16399;p85"/>
              <p:cNvSpPr/>
              <p:nvPr/>
            </p:nvSpPr>
            <p:spPr>
              <a:xfrm>
                <a:off x="5712453" y="3817357"/>
                <a:ext cx="207780" cy="356576"/>
              </a:xfrm>
              <a:custGeom>
                <a:avLst/>
                <a:gdLst/>
                <a:ahLst/>
                <a:cxnLst/>
                <a:rect l="l" t="t" r="r" b="b"/>
                <a:pathLst>
                  <a:path w="7926" h="13602" extrusionOk="0">
                    <a:moveTo>
                      <a:pt x="895" y="0"/>
                    </a:moveTo>
                    <a:cubicBezTo>
                      <a:pt x="592" y="0"/>
                      <a:pt x="289" y="15"/>
                      <a:pt x="0" y="58"/>
                    </a:cubicBezTo>
                    <a:cubicBezTo>
                      <a:pt x="3393" y="505"/>
                      <a:pt x="5919" y="3378"/>
                      <a:pt x="5919" y="6799"/>
                    </a:cubicBezTo>
                    <a:cubicBezTo>
                      <a:pt x="5919" y="10220"/>
                      <a:pt x="3393" y="13093"/>
                      <a:pt x="0" y="13541"/>
                    </a:cubicBezTo>
                    <a:cubicBezTo>
                      <a:pt x="306" y="13581"/>
                      <a:pt x="609" y="13601"/>
                      <a:pt x="909" y="13601"/>
                    </a:cubicBezTo>
                    <a:cubicBezTo>
                      <a:pt x="4430" y="13601"/>
                      <a:pt x="7441" y="10865"/>
                      <a:pt x="7680" y="7247"/>
                    </a:cubicBezTo>
                    <a:cubicBezTo>
                      <a:pt x="7925" y="3320"/>
                      <a:pt x="4822" y="0"/>
                      <a:pt x="895" y="0"/>
                    </a:cubicBezTo>
                    <a:close/>
                  </a:path>
                </a:pathLst>
              </a:custGeom>
              <a:solidFill>
                <a:srgbClr val="6B7F9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5" name="Google Shape;16400;p85"/>
              <p:cNvSpPr/>
              <p:nvPr/>
            </p:nvSpPr>
            <p:spPr>
              <a:xfrm>
                <a:off x="5696567" y="3944343"/>
                <a:ext cx="98411" cy="102527"/>
              </a:xfrm>
              <a:custGeom>
                <a:avLst/>
                <a:gdLst/>
                <a:ahLst/>
                <a:cxnLst/>
                <a:rect l="l" t="t" r="r" b="b"/>
                <a:pathLst>
                  <a:path w="3754" h="3911" extrusionOk="0">
                    <a:moveTo>
                      <a:pt x="129" y="0"/>
                    </a:moveTo>
                    <a:cubicBezTo>
                      <a:pt x="58" y="0"/>
                      <a:pt x="0" y="60"/>
                      <a:pt x="0" y="136"/>
                    </a:cubicBezTo>
                    <a:lnTo>
                      <a:pt x="0" y="3774"/>
                    </a:lnTo>
                    <a:cubicBezTo>
                      <a:pt x="0" y="3850"/>
                      <a:pt x="58" y="3910"/>
                      <a:pt x="123" y="3910"/>
                    </a:cubicBezTo>
                    <a:cubicBezTo>
                      <a:pt x="144" y="3910"/>
                      <a:pt x="166" y="3904"/>
                      <a:pt x="188" y="3890"/>
                    </a:cubicBezTo>
                    <a:lnTo>
                      <a:pt x="3667" y="2071"/>
                    </a:lnTo>
                    <a:cubicBezTo>
                      <a:pt x="3753" y="2027"/>
                      <a:pt x="3753" y="1883"/>
                      <a:pt x="3667" y="1840"/>
                    </a:cubicBezTo>
                    <a:lnTo>
                      <a:pt x="202" y="21"/>
                    </a:lnTo>
                    <a:cubicBezTo>
                      <a:pt x="177" y="7"/>
                      <a:pt x="153" y="0"/>
                      <a:pt x="129" y="0"/>
                    </a:cubicBezTo>
                    <a:close/>
                  </a:path>
                </a:pathLst>
              </a:custGeom>
              <a:solidFill>
                <a:srgbClr val="8CA4B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522" name="Google Shape;16401;p85"/>
            <p:cNvSpPr/>
            <p:nvPr/>
          </p:nvSpPr>
          <p:spPr>
            <a:xfrm>
              <a:off x="5621675" y="3914200"/>
              <a:ext cx="234165" cy="163176"/>
            </a:xfrm>
            <a:custGeom>
              <a:avLst/>
              <a:gdLst/>
              <a:ahLst/>
              <a:cxnLst/>
              <a:rect l="l" t="t" r="r" b="b"/>
              <a:pathLst>
                <a:path w="12544" h="8740" extrusionOk="0">
                  <a:moveTo>
                    <a:pt x="1469" y="8373"/>
                  </a:moveTo>
                  <a:cubicBezTo>
                    <a:pt x="1002" y="8240"/>
                    <a:pt x="701" y="7940"/>
                    <a:pt x="535" y="7473"/>
                  </a:cubicBezTo>
                  <a:cubicBezTo>
                    <a:pt x="134" y="6338"/>
                    <a:pt x="1" y="1702"/>
                    <a:pt x="768" y="768"/>
                  </a:cubicBezTo>
                  <a:cubicBezTo>
                    <a:pt x="1035" y="468"/>
                    <a:pt x="1402" y="267"/>
                    <a:pt x="1802" y="234"/>
                  </a:cubicBezTo>
                  <a:cubicBezTo>
                    <a:pt x="3904" y="1"/>
                    <a:pt x="10408" y="34"/>
                    <a:pt x="11175" y="301"/>
                  </a:cubicBezTo>
                  <a:cubicBezTo>
                    <a:pt x="11609" y="468"/>
                    <a:pt x="11909" y="734"/>
                    <a:pt x="12076" y="1168"/>
                  </a:cubicBezTo>
                  <a:cubicBezTo>
                    <a:pt x="12510" y="2336"/>
                    <a:pt x="12543" y="6539"/>
                    <a:pt x="12009" y="7639"/>
                  </a:cubicBezTo>
                  <a:cubicBezTo>
                    <a:pt x="11876" y="7940"/>
                    <a:pt x="11643" y="8140"/>
                    <a:pt x="11376" y="8306"/>
                  </a:cubicBezTo>
                  <a:cubicBezTo>
                    <a:pt x="10575" y="8740"/>
                    <a:pt x="2503" y="8707"/>
                    <a:pt x="1469" y="8373"/>
                  </a:cubicBezTo>
                  <a:close/>
                  <a:moveTo>
                    <a:pt x="4804" y="6205"/>
                  </a:moveTo>
                  <a:cubicBezTo>
                    <a:pt x="6072" y="5538"/>
                    <a:pt x="7339" y="4871"/>
                    <a:pt x="8607" y="4237"/>
                  </a:cubicBezTo>
                  <a:cubicBezTo>
                    <a:pt x="7339" y="3570"/>
                    <a:pt x="6072" y="2903"/>
                    <a:pt x="4804" y="22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26" name="Google Shape;16402;p85"/>
          <p:cNvGrpSpPr/>
          <p:nvPr/>
        </p:nvGrpSpPr>
        <p:grpSpPr>
          <a:xfrm>
            <a:off x="2600784" y="3434298"/>
            <a:ext cx="362920" cy="356865"/>
            <a:chOff x="2866317" y="3817357"/>
            <a:chExt cx="362920" cy="356865"/>
          </a:xfrm>
        </p:grpSpPr>
        <p:sp>
          <p:nvSpPr>
            <p:cNvPr id="1527" name="Google Shape;16403;p85"/>
            <p:cNvSpPr/>
            <p:nvPr/>
          </p:nvSpPr>
          <p:spPr>
            <a:xfrm>
              <a:off x="2866317" y="3817357"/>
              <a:ext cx="356865" cy="356498"/>
            </a:xfrm>
            <a:custGeom>
              <a:avLst/>
              <a:gdLst/>
              <a:ahLst/>
              <a:cxnLst/>
              <a:rect l="l" t="t" r="r" b="b"/>
              <a:pathLst>
                <a:path w="13613" h="13599" extrusionOk="0">
                  <a:moveTo>
                    <a:pt x="6799" y="0"/>
                  </a:moveTo>
                  <a:cubicBezTo>
                    <a:pt x="3046" y="0"/>
                    <a:pt x="0" y="3046"/>
                    <a:pt x="0" y="6799"/>
                  </a:cubicBezTo>
                  <a:cubicBezTo>
                    <a:pt x="0" y="10552"/>
                    <a:pt x="3046" y="13598"/>
                    <a:pt x="6799" y="13598"/>
                  </a:cubicBezTo>
                  <a:cubicBezTo>
                    <a:pt x="10567" y="13598"/>
                    <a:pt x="13613" y="10552"/>
                    <a:pt x="13613" y="6799"/>
                  </a:cubicBezTo>
                  <a:cubicBezTo>
                    <a:pt x="13613" y="3046"/>
                    <a:pt x="10567" y="0"/>
                    <a:pt x="6799" y="0"/>
                  </a:cubicBezTo>
                  <a:close/>
                </a:path>
              </a:pathLst>
            </a:custGeom>
            <a:solidFill>
              <a:srgbClr val="8AA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" name="Google Shape;16404;p85"/>
            <p:cNvSpPr/>
            <p:nvPr/>
          </p:nvSpPr>
          <p:spPr>
            <a:xfrm>
              <a:off x="3021457" y="3817357"/>
              <a:ext cx="207780" cy="356576"/>
            </a:xfrm>
            <a:custGeom>
              <a:avLst/>
              <a:gdLst/>
              <a:ahLst/>
              <a:cxnLst/>
              <a:rect l="l" t="t" r="r" b="b"/>
              <a:pathLst>
                <a:path w="7926" h="13602" extrusionOk="0">
                  <a:moveTo>
                    <a:pt x="881" y="0"/>
                  </a:moveTo>
                  <a:cubicBezTo>
                    <a:pt x="593" y="0"/>
                    <a:pt x="290" y="15"/>
                    <a:pt x="1" y="58"/>
                  </a:cubicBezTo>
                  <a:cubicBezTo>
                    <a:pt x="3379" y="505"/>
                    <a:pt x="5919" y="3378"/>
                    <a:pt x="5919" y="6799"/>
                  </a:cubicBezTo>
                  <a:cubicBezTo>
                    <a:pt x="5919" y="10220"/>
                    <a:pt x="3379" y="13093"/>
                    <a:pt x="1" y="13541"/>
                  </a:cubicBezTo>
                  <a:cubicBezTo>
                    <a:pt x="306" y="13581"/>
                    <a:pt x="610" y="13601"/>
                    <a:pt x="909" y="13601"/>
                  </a:cubicBezTo>
                  <a:cubicBezTo>
                    <a:pt x="4431" y="13601"/>
                    <a:pt x="7440" y="10865"/>
                    <a:pt x="7666" y="7247"/>
                  </a:cubicBezTo>
                  <a:cubicBezTo>
                    <a:pt x="7926" y="3320"/>
                    <a:pt x="4822" y="0"/>
                    <a:pt x="881" y="0"/>
                  </a:cubicBezTo>
                  <a:close/>
                </a:path>
              </a:pathLst>
            </a:custGeom>
            <a:solidFill>
              <a:srgbClr val="6277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9" name="Google Shape;16405;p85"/>
            <p:cNvSpPr/>
            <p:nvPr/>
          </p:nvSpPr>
          <p:spPr>
            <a:xfrm>
              <a:off x="2928367" y="3894561"/>
              <a:ext cx="194175" cy="279662"/>
            </a:xfrm>
            <a:custGeom>
              <a:avLst/>
              <a:gdLst/>
              <a:ahLst/>
              <a:cxnLst/>
              <a:rect l="l" t="t" r="r" b="b"/>
              <a:pathLst>
                <a:path w="7407" h="10668" extrusionOk="0">
                  <a:moveTo>
                    <a:pt x="6208" y="0"/>
                  </a:moveTo>
                  <a:cubicBezTo>
                    <a:pt x="4086" y="14"/>
                    <a:pt x="2079" y="1732"/>
                    <a:pt x="2079" y="3854"/>
                  </a:cubicBezTo>
                  <a:lnTo>
                    <a:pt x="2079" y="4114"/>
                  </a:lnTo>
                  <a:cubicBezTo>
                    <a:pt x="2079" y="4129"/>
                    <a:pt x="2051" y="4157"/>
                    <a:pt x="2036" y="4157"/>
                  </a:cubicBezTo>
                  <a:lnTo>
                    <a:pt x="174" y="4157"/>
                  </a:lnTo>
                  <a:cubicBezTo>
                    <a:pt x="73" y="4157"/>
                    <a:pt x="1" y="4230"/>
                    <a:pt x="1" y="4331"/>
                  </a:cubicBezTo>
                  <a:lnTo>
                    <a:pt x="1" y="6048"/>
                  </a:lnTo>
                  <a:cubicBezTo>
                    <a:pt x="1" y="6149"/>
                    <a:pt x="73" y="6236"/>
                    <a:pt x="174" y="6236"/>
                  </a:cubicBezTo>
                  <a:lnTo>
                    <a:pt x="2036" y="6236"/>
                  </a:lnTo>
                  <a:cubicBezTo>
                    <a:pt x="2051" y="6236"/>
                    <a:pt x="2079" y="6251"/>
                    <a:pt x="2079" y="6279"/>
                  </a:cubicBezTo>
                  <a:lnTo>
                    <a:pt x="2079" y="10220"/>
                  </a:lnTo>
                  <a:cubicBezTo>
                    <a:pt x="2079" y="10235"/>
                    <a:pt x="2079" y="10249"/>
                    <a:pt x="2108" y="10264"/>
                  </a:cubicBezTo>
                  <a:cubicBezTo>
                    <a:pt x="2743" y="10495"/>
                    <a:pt x="3422" y="10624"/>
                    <a:pt x="4100" y="10668"/>
                  </a:cubicBezTo>
                  <a:cubicBezTo>
                    <a:pt x="4129" y="10668"/>
                    <a:pt x="4144" y="10639"/>
                    <a:pt x="4144" y="10624"/>
                  </a:cubicBezTo>
                  <a:lnTo>
                    <a:pt x="4144" y="6279"/>
                  </a:lnTo>
                  <a:cubicBezTo>
                    <a:pt x="4144" y="6251"/>
                    <a:pt x="4158" y="6236"/>
                    <a:pt x="4187" y="6236"/>
                  </a:cubicBezTo>
                  <a:lnTo>
                    <a:pt x="7218" y="6236"/>
                  </a:lnTo>
                  <a:cubicBezTo>
                    <a:pt x="7319" y="6236"/>
                    <a:pt x="7406" y="6149"/>
                    <a:pt x="7406" y="6048"/>
                  </a:cubicBezTo>
                  <a:lnTo>
                    <a:pt x="7406" y="4331"/>
                  </a:lnTo>
                  <a:cubicBezTo>
                    <a:pt x="7406" y="4230"/>
                    <a:pt x="7319" y="4143"/>
                    <a:pt x="7218" y="4143"/>
                  </a:cubicBezTo>
                  <a:lnTo>
                    <a:pt x="4187" y="4143"/>
                  </a:lnTo>
                  <a:cubicBezTo>
                    <a:pt x="4158" y="4143"/>
                    <a:pt x="4144" y="4129"/>
                    <a:pt x="4144" y="4100"/>
                  </a:cubicBezTo>
                  <a:lnTo>
                    <a:pt x="4144" y="3854"/>
                  </a:lnTo>
                  <a:cubicBezTo>
                    <a:pt x="4144" y="2714"/>
                    <a:pt x="5068" y="2079"/>
                    <a:pt x="6208" y="2079"/>
                  </a:cubicBezTo>
                  <a:lnTo>
                    <a:pt x="7218" y="2079"/>
                  </a:lnTo>
                  <a:cubicBezTo>
                    <a:pt x="7319" y="2079"/>
                    <a:pt x="7406" y="1992"/>
                    <a:pt x="7406" y="1891"/>
                  </a:cubicBezTo>
                  <a:lnTo>
                    <a:pt x="7406" y="173"/>
                  </a:lnTo>
                  <a:cubicBezTo>
                    <a:pt x="7406" y="72"/>
                    <a:pt x="7319" y="0"/>
                    <a:pt x="7218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30" name="Google Shape;16406;p85"/>
          <p:cNvGrpSpPr/>
          <p:nvPr/>
        </p:nvGrpSpPr>
        <p:grpSpPr>
          <a:xfrm>
            <a:off x="4394887" y="3434298"/>
            <a:ext cx="362947" cy="356576"/>
            <a:chOff x="4660419" y="3817357"/>
            <a:chExt cx="362947" cy="356576"/>
          </a:xfrm>
        </p:grpSpPr>
        <p:grpSp>
          <p:nvGrpSpPr>
            <p:cNvPr id="1531" name="Google Shape;16407;p85"/>
            <p:cNvGrpSpPr/>
            <p:nvPr/>
          </p:nvGrpSpPr>
          <p:grpSpPr>
            <a:xfrm>
              <a:off x="4660419" y="3817357"/>
              <a:ext cx="362947" cy="356576"/>
              <a:chOff x="4660419" y="3817357"/>
              <a:chExt cx="362947" cy="356576"/>
            </a:xfrm>
          </p:grpSpPr>
          <p:sp>
            <p:nvSpPr>
              <p:cNvPr id="1535" name="Google Shape;16408;p85"/>
              <p:cNvSpPr/>
              <p:nvPr/>
            </p:nvSpPr>
            <p:spPr>
              <a:xfrm>
                <a:off x="4660419" y="3817357"/>
                <a:ext cx="356498" cy="356498"/>
              </a:xfrm>
              <a:custGeom>
                <a:avLst/>
                <a:gdLst/>
                <a:ahLst/>
                <a:cxnLst/>
                <a:rect l="l" t="t" r="r" b="b"/>
                <a:pathLst>
                  <a:path w="13599" h="13599" extrusionOk="0">
                    <a:moveTo>
                      <a:pt x="6800" y="0"/>
                    </a:moveTo>
                    <a:cubicBezTo>
                      <a:pt x="3047" y="0"/>
                      <a:pt x="1" y="3046"/>
                      <a:pt x="1" y="6799"/>
                    </a:cubicBezTo>
                    <a:cubicBezTo>
                      <a:pt x="1" y="10552"/>
                      <a:pt x="3047" y="13598"/>
                      <a:pt x="6800" y="13598"/>
                    </a:cubicBezTo>
                    <a:cubicBezTo>
                      <a:pt x="10553" y="13598"/>
                      <a:pt x="13599" y="10552"/>
                      <a:pt x="13599" y="6799"/>
                    </a:cubicBezTo>
                    <a:cubicBezTo>
                      <a:pt x="13599" y="3046"/>
                      <a:pt x="10553" y="0"/>
                      <a:pt x="6800" y="0"/>
                    </a:cubicBezTo>
                    <a:close/>
                  </a:path>
                </a:pathLst>
              </a:custGeom>
              <a:solidFill>
                <a:srgbClr val="94A5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6" name="Google Shape;16409;p85"/>
              <p:cNvSpPr/>
              <p:nvPr/>
            </p:nvSpPr>
            <p:spPr>
              <a:xfrm>
                <a:off x="4815585" y="3817357"/>
                <a:ext cx="207780" cy="356576"/>
              </a:xfrm>
              <a:custGeom>
                <a:avLst/>
                <a:gdLst/>
                <a:ahLst/>
                <a:cxnLst/>
                <a:rect l="l" t="t" r="r" b="b"/>
                <a:pathLst>
                  <a:path w="7926" h="13602" extrusionOk="0">
                    <a:moveTo>
                      <a:pt x="881" y="0"/>
                    </a:moveTo>
                    <a:cubicBezTo>
                      <a:pt x="578" y="0"/>
                      <a:pt x="289" y="15"/>
                      <a:pt x="0" y="58"/>
                    </a:cubicBezTo>
                    <a:cubicBezTo>
                      <a:pt x="3378" y="505"/>
                      <a:pt x="5904" y="3378"/>
                      <a:pt x="5904" y="6799"/>
                    </a:cubicBezTo>
                    <a:cubicBezTo>
                      <a:pt x="5904" y="10220"/>
                      <a:pt x="3378" y="13093"/>
                      <a:pt x="0" y="13541"/>
                    </a:cubicBezTo>
                    <a:cubicBezTo>
                      <a:pt x="305" y="13581"/>
                      <a:pt x="607" y="13601"/>
                      <a:pt x="906" y="13601"/>
                    </a:cubicBezTo>
                    <a:cubicBezTo>
                      <a:pt x="4416" y="13601"/>
                      <a:pt x="7426" y="10865"/>
                      <a:pt x="7666" y="7247"/>
                    </a:cubicBezTo>
                    <a:cubicBezTo>
                      <a:pt x="7925" y="3320"/>
                      <a:pt x="4807" y="0"/>
                      <a:pt x="881" y="0"/>
                    </a:cubicBezTo>
                    <a:close/>
                  </a:path>
                </a:pathLst>
              </a:custGeom>
              <a:solidFill>
                <a:srgbClr val="8094A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32" name="Google Shape;16410;p85"/>
            <p:cNvGrpSpPr/>
            <p:nvPr/>
          </p:nvGrpSpPr>
          <p:grpSpPr>
            <a:xfrm>
              <a:off x="4694459" y="3856408"/>
              <a:ext cx="282308" cy="265356"/>
              <a:chOff x="4690600" y="3853050"/>
              <a:chExt cx="289488" cy="272132"/>
            </a:xfrm>
          </p:grpSpPr>
          <p:sp>
            <p:nvSpPr>
              <p:cNvPr id="1533" name="Google Shape;16411;p85"/>
              <p:cNvSpPr/>
              <p:nvPr/>
            </p:nvSpPr>
            <p:spPr>
              <a:xfrm>
                <a:off x="4690600" y="3853050"/>
                <a:ext cx="289488" cy="272132"/>
              </a:xfrm>
              <a:custGeom>
                <a:avLst/>
                <a:gdLst/>
                <a:ahLst/>
                <a:cxnLst/>
                <a:rect l="l" t="t" r="r" b="b"/>
                <a:pathLst>
                  <a:path w="14478" h="13610" extrusionOk="0">
                    <a:moveTo>
                      <a:pt x="1168" y="13543"/>
                    </a:moveTo>
                    <a:cubicBezTo>
                      <a:pt x="1235" y="13276"/>
                      <a:pt x="1301" y="13043"/>
                      <a:pt x="1368" y="12776"/>
                    </a:cubicBezTo>
                    <a:cubicBezTo>
                      <a:pt x="1568" y="12009"/>
                      <a:pt x="1802" y="11241"/>
                      <a:pt x="2002" y="10474"/>
                    </a:cubicBezTo>
                    <a:cubicBezTo>
                      <a:pt x="2002" y="10374"/>
                      <a:pt x="2002" y="10207"/>
                      <a:pt x="1935" y="10107"/>
                    </a:cubicBezTo>
                    <a:cubicBezTo>
                      <a:pt x="1" y="6371"/>
                      <a:pt x="2002" y="1835"/>
                      <a:pt x="6138" y="867"/>
                    </a:cubicBezTo>
                    <a:cubicBezTo>
                      <a:pt x="9874" y="0"/>
                      <a:pt x="13210" y="2535"/>
                      <a:pt x="13844" y="5904"/>
                    </a:cubicBezTo>
                    <a:cubicBezTo>
                      <a:pt x="14478" y="9407"/>
                      <a:pt x="12176" y="12742"/>
                      <a:pt x="8673" y="13376"/>
                    </a:cubicBezTo>
                    <a:cubicBezTo>
                      <a:pt x="7306" y="13610"/>
                      <a:pt x="5971" y="13410"/>
                      <a:pt x="4704" y="12776"/>
                    </a:cubicBezTo>
                    <a:cubicBezTo>
                      <a:pt x="4604" y="12742"/>
                      <a:pt x="4437" y="12709"/>
                      <a:pt x="4304" y="12742"/>
                    </a:cubicBezTo>
                    <a:cubicBezTo>
                      <a:pt x="2636" y="13176"/>
                      <a:pt x="1502" y="13476"/>
                      <a:pt x="1168" y="13543"/>
                    </a:cubicBezTo>
                    <a:close/>
                    <a:moveTo>
                      <a:pt x="2636" y="12075"/>
                    </a:moveTo>
                    <a:cubicBezTo>
                      <a:pt x="3270" y="11909"/>
                      <a:pt x="3870" y="11775"/>
                      <a:pt x="4437" y="11608"/>
                    </a:cubicBezTo>
                    <a:cubicBezTo>
                      <a:pt x="4604" y="11575"/>
                      <a:pt x="4737" y="11575"/>
                      <a:pt x="4871" y="11675"/>
                    </a:cubicBezTo>
                    <a:cubicBezTo>
                      <a:pt x="5971" y="12309"/>
                      <a:pt x="7139" y="12542"/>
                      <a:pt x="8407" y="12342"/>
                    </a:cubicBezTo>
                    <a:cubicBezTo>
                      <a:pt x="11309" y="11875"/>
                      <a:pt x="13277" y="9173"/>
                      <a:pt x="12843" y="6271"/>
                    </a:cubicBezTo>
                    <a:cubicBezTo>
                      <a:pt x="12376" y="3302"/>
                      <a:pt x="9574" y="1301"/>
                      <a:pt x="6605" y="1835"/>
                    </a:cubicBezTo>
                    <a:cubicBezTo>
                      <a:pt x="3036" y="2502"/>
                      <a:pt x="1135" y="6471"/>
                      <a:pt x="2903" y="9640"/>
                    </a:cubicBezTo>
                    <a:cubicBezTo>
                      <a:pt x="3103" y="10007"/>
                      <a:pt x="3169" y="10274"/>
                      <a:pt x="3036" y="10641"/>
                    </a:cubicBezTo>
                    <a:cubicBezTo>
                      <a:pt x="2869" y="11108"/>
                      <a:pt x="2769" y="11575"/>
                      <a:pt x="2636" y="1207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4" name="Google Shape;16412;p85"/>
              <p:cNvSpPr/>
              <p:nvPr/>
            </p:nvSpPr>
            <p:spPr>
              <a:xfrm>
                <a:off x="4773984" y="3934408"/>
                <a:ext cx="133407" cy="122069"/>
              </a:xfrm>
              <a:custGeom>
                <a:avLst/>
                <a:gdLst/>
                <a:ahLst/>
                <a:cxnLst/>
                <a:rect l="l" t="t" r="r" b="b"/>
                <a:pathLst>
                  <a:path w="6672" h="6105" extrusionOk="0">
                    <a:moveTo>
                      <a:pt x="5070" y="6072"/>
                    </a:moveTo>
                    <a:cubicBezTo>
                      <a:pt x="3803" y="6005"/>
                      <a:pt x="1835" y="5038"/>
                      <a:pt x="467" y="2669"/>
                    </a:cubicBezTo>
                    <a:cubicBezTo>
                      <a:pt x="0" y="1835"/>
                      <a:pt x="67" y="868"/>
                      <a:pt x="767" y="234"/>
                    </a:cubicBezTo>
                    <a:cubicBezTo>
                      <a:pt x="1001" y="1"/>
                      <a:pt x="1301" y="67"/>
                      <a:pt x="1601" y="101"/>
                    </a:cubicBezTo>
                    <a:cubicBezTo>
                      <a:pt x="1668" y="101"/>
                      <a:pt x="1735" y="234"/>
                      <a:pt x="1768" y="301"/>
                    </a:cubicBezTo>
                    <a:cubicBezTo>
                      <a:pt x="1935" y="701"/>
                      <a:pt x="2135" y="1101"/>
                      <a:pt x="2268" y="1535"/>
                    </a:cubicBezTo>
                    <a:cubicBezTo>
                      <a:pt x="2369" y="1769"/>
                      <a:pt x="2202" y="1969"/>
                      <a:pt x="1902" y="2336"/>
                    </a:cubicBezTo>
                    <a:cubicBezTo>
                      <a:pt x="1801" y="2469"/>
                      <a:pt x="1768" y="2569"/>
                      <a:pt x="1835" y="2703"/>
                    </a:cubicBezTo>
                    <a:cubicBezTo>
                      <a:pt x="2369" y="3603"/>
                      <a:pt x="3102" y="4237"/>
                      <a:pt x="4070" y="4604"/>
                    </a:cubicBezTo>
                    <a:cubicBezTo>
                      <a:pt x="4203" y="4671"/>
                      <a:pt x="4303" y="4637"/>
                      <a:pt x="4403" y="4504"/>
                    </a:cubicBezTo>
                    <a:cubicBezTo>
                      <a:pt x="4904" y="3903"/>
                      <a:pt x="4937" y="3703"/>
                      <a:pt x="5237" y="3837"/>
                    </a:cubicBezTo>
                    <a:cubicBezTo>
                      <a:pt x="6505" y="4470"/>
                      <a:pt x="6605" y="4470"/>
                      <a:pt x="6605" y="4637"/>
                    </a:cubicBezTo>
                    <a:cubicBezTo>
                      <a:pt x="6672" y="5705"/>
                      <a:pt x="5671" y="6105"/>
                      <a:pt x="5070" y="607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537" name="Google Shape;16413;p85"/>
          <p:cNvGrpSpPr/>
          <p:nvPr/>
        </p:nvGrpSpPr>
        <p:grpSpPr>
          <a:xfrm>
            <a:off x="6196426" y="3430264"/>
            <a:ext cx="369882" cy="364325"/>
            <a:chOff x="1190200" y="238125"/>
            <a:chExt cx="5306767" cy="5212083"/>
          </a:xfrm>
        </p:grpSpPr>
        <p:grpSp>
          <p:nvGrpSpPr>
            <p:cNvPr id="1538" name="Google Shape;16414;p85"/>
            <p:cNvGrpSpPr/>
            <p:nvPr/>
          </p:nvGrpSpPr>
          <p:grpSpPr>
            <a:xfrm>
              <a:off x="1190200" y="238125"/>
              <a:ext cx="5212075" cy="5212075"/>
              <a:chOff x="1190200" y="238125"/>
              <a:chExt cx="5212075" cy="5212075"/>
            </a:xfrm>
          </p:grpSpPr>
          <p:sp>
            <p:nvSpPr>
              <p:cNvPr id="1540" name="Google Shape;16415;p85"/>
              <p:cNvSpPr/>
              <p:nvPr/>
            </p:nvSpPr>
            <p:spPr>
              <a:xfrm>
                <a:off x="1190200" y="238125"/>
                <a:ext cx="5212075" cy="5212075"/>
              </a:xfrm>
              <a:custGeom>
                <a:avLst/>
                <a:gdLst/>
                <a:ahLst/>
                <a:cxnLst/>
                <a:rect l="l" t="t" r="r" b="b"/>
                <a:pathLst>
                  <a:path w="208483" h="208483" extrusionOk="0">
                    <a:moveTo>
                      <a:pt x="104241" y="0"/>
                    </a:moveTo>
                    <a:cubicBezTo>
                      <a:pt x="46667" y="0"/>
                      <a:pt x="0" y="46667"/>
                      <a:pt x="0" y="104241"/>
                    </a:cubicBezTo>
                    <a:cubicBezTo>
                      <a:pt x="0" y="161816"/>
                      <a:pt x="46667" y="208483"/>
                      <a:pt x="104241" y="208483"/>
                    </a:cubicBezTo>
                    <a:cubicBezTo>
                      <a:pt x="161816" y="208483"/>
                      <a:pt x="208482" y="161816"/>
                      <a:pt x="208482" y="104241"/>
                    </a:cubicBezTo>
                    <a:cubicBezTo>
                      <a:pt x="208482" y="46667"/>
                      <a:pt x="161816" y="0"/>
                      <a:pt x="104241" y="0"/>
                    </a:cubicBezTo>
                    <a:close/>
                  </a:path>
                </a:pathLst>
              </a:custGeom>
              <a:solidFill>
                <a:srgbClr val="8AA2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1" name="Google Shape;16416;p85"/>
              <p:cNvSpPr/>
              <p:nvPr/>
            </p:nvSpPr>
            <p:spPr>
              <a:xfrm>
                <a:off x="2368338" y="1220419"/>
                <a:ext cx="2856522" cy="3247339"/>
              </a:xfrm>
              <a:custGeom>
                <a:avLst/>
                <a:gdLst/>
                <a:ahLst/>
                <a:cxnLst/>
                <a:rect l="l" t="t" r="r" b="b"/>
                <a:pathLst>
                  <a:path w="130928" h="148841" extrusionOk="0">
                    <a:moveTo>
                      <a:pt x="70184" y="0"/>
                    </a:moveTo>
                    <a:cubicBezTo>
                      <a:pt x="67749" y="0"/>
                      <a:pt x="65781" y="1968"/>
                      <a:pt x="65781" y="4370"/>
                    </a:cubicBezTo>
                    <a:lnTo>
                      <a:pt x="65781" y="100105"/>
                    </a:lnTo>
                    <a:cubicBezTo>
                      <a:pt x="65781" y="106844"/>
                      <a:pt x="61744" y="112915"/>
                      <a:pt x="55507" y="115483"/>
                    </a:cubicBezTo>
                    <a:cubicBezTo>
                      <a:pt x="53445" y="116348"/>
                      <a:pt x="51279" y="116767"/>
                      <a:pt x="49132" y="116767"/>
                    </a:cubicBezTo>
                    <a:cubicBezTo>
                      <a:pt x="44819" y="116767"/>
                      <a:pt x="40578" y="115076"/>
                      <a:pt x="37394" y="111914"/>
                    </a:cubicBezTo>
                    <a:cubicBezTo>
                      <a:pt x="32624" y="107177"/>
                      <a:pt x="31156" y="100039"/>
                      <a:pt x="33691" y="93801"/>
                    </a:cubicBezTo>
                    <a:cubicBezTo>
                      <a:pt x="36260" y="87563"/>
                      <a:pt x="42297" y="83493"/>
                      <a:pt x="49035" y="83460"/>
                    </a:cubicBezTo>
                    <a:cubicBezTo>
                      <a:pt x="51437" y="83460"/>
                      <a:pt x="53405" y="81492"/>
                      <a:pt x="53405" y="79090"/>
                    </a:cubicBezTo>
                    <a:lnTo>
                      <a:pt x="53405" y="55740"/>
                    </a:lnTo>
                    <a:cubicBezTo>
                      <a:pt x="53405" y="53305"/>
                      <a:pt x="51437" y="51370"/>
                      <a:pt x="49035" y="51370"/>
                    </a:cubicBezTo>
                    <a:cubicBezTo>
                      <a:pt x="21983" y="51370"/>
                      <a:pt x="0" y="73253"/>
                      <a:pt x="0" y="100105"/>
                    </a:cubicBezTo>
                    <a:cubicBezTo>
                      <a:pt x="0" y="126991"/>
                      <a:pt x="21949" y="148840"/>
                      <a:pt x="49002" y="148840"/>
                    </a:cubicBezTo>
                    <a:cubicBezTo>
                      <a:pt x="76021" y="148840"/>
                      <a:pt x="98037" y="126991"/>
                      <a:pt x="98037" y="100105"/>
                    </a:cubicBezTo>
                    <a:lnTo>
                      <a:pt x="98037" y="57742"/>
                    </a:lnTo>
                    <a:cubicBezTo>
                      <a:pt x="106751" y="62347"/>
                      <a:pt x="116484" y="64780"/>
                      <a:pt x="126356" y="64780"/>
                    </a:cubicBezTo>
                    <a:cubicBezTo>
                      <a:pt x="126423" y="64780"/>
                      <a:pt x="126490" y="64780"/>
                      <a:pt x="126557" y="64780"/>
                    </a:cubicBezTo>
                    <a:cubicBezTo>
                      <a:pt x="128959" y="64780"/>
                      <a:pt x="130927" y="62812"/>
                      <a:pt x="130927" y="60410"/>
                    </a:cubicBezTo>
                    <a:lnTo>
                      <a:pt x="130927" y="37094"/>
                    </a:lnTo>
                    <a:cubicBezTo>
                      <a:pt x="130927" y="34658"/>
                      <a:pt x="128959" y="32724"/>
                      <a:pt x="126557" y="32724"/>
                    </a:cubicBezTo>
                    <a:cubicBezTo>
                      <a:pt x="110813" y="32724"/>
                      <a:pt x="98037" y="19981"/>
                      <a:pt x="98037" y="4370"/>
                    </a:cubicBezTo>
                    <a:cubicBezTo>
                      <a:pt x="98037" y="1968"/>
                      <a:pt x="96069" y="0"/>
                      <a:pt x="9366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539" name="Google Shape;16417;p85"/>
            <p:cNvSpPr/>
            <p:nvPr/>
          </p:nvSpPr>
          <p:spPr>
            <a:xfrm>
              <a:off x="3459822" y="238126"/>
              <a:ext cx="3037144" cy="5212082"/>
            </a:xfrm>
            <a:custGeom>
              <a:avLst/>
              <a:gdLst/>
              <a:ahLst/>
              <a:cxnLst/>
              <a:rect l="l" t="t" r="r" b="b"/>
              <a:pathLst>
                <a:path w="7926" h="13602" extrusionOk="0">
                  <a:moveTo>
                    <a:pt x="881" y="0"/>
                  </a:moveTo>
                  <a:cubicBezTo>
                    <a:pt x="593" y="0"/>
                    <a:pt x="290" y="15"/>
                    <a:pt x="1" y="58"/>
                  </a:cubicBezTo>
                  <a:cubicBezTo>
                    <a:pt x="3379" y="505"/>
                    <a:pt x="5919" y="3378"/>
                    <a:pt x="5919" y="6799"/>
                  </a:cubicBezTo>
                  <a:cubicBezTo>
                    <a:pt x="5919" y="10220"/>
                    <a:pt x="3379" y="13093"/>
                    <a:pt x="1" y="13541"/>
                  </a:cubicBezTo>
                  <a:cubicBezTo>
                    <a:pt x="306" y="13581"/>
                    <a:pt x="610" y="13601"/>
                    <a:pt x="909" y="13601"/>
                  </a:cubicBezTo>
                  <a:cubicBezTo>
                    <a:pt x="4431" y="13601"/>
                    <a:pt x="7440" y="10865"/>
                    <a:pt x="7666" y="7247"/>
                  </a:cubicBezTo>
                  <a:cubicBezTo>
                    <a:pt x="7926" y="3320"/>
                    <a:pt x="4822" y="0"/>
                    <a:pt x="881" y="0"/>
                  </a:cubicBezTo>
                  <a:close/>
                </a:path>
              </a:pathLst>
            </a:custGeom>
            <a:solidFill>
              <a:srgbClr val="6277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19624293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2"/>
        </a:solidFill>
        <a:effectLst/>
      </p:bgPr>
    </p:bg>
    <p:spTree>
      <p:nvGrpSpPr>
        <p:cNvPr id="1" name="Shape 10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1" name="Google Shape;1061;p68"/>
          <p:cNvSpPr txBox="1">
            <a:spLocks noGrp="1"/>
          </p:cNvSpPr>
          <p:nvPr>
            <p:ph type="title"/>
          </p:nvPr>
        </p:nvSpPr>
        <p:spPr>
          <a:xfrm>
            <a:off x="632786" y="4374545"/>
            <a:ext cx="7716000" cy="368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/>
            <a:r>
              <a:rPr lang="es-PE" sz="1600" dirty="0"/>
              <a:t>https://www.plantillaspower-point.com</a:t>
            </a:r>
            <a:endParaRPr sz="1600" dirty="0"/>
          </a:p>
        </p:txBody>
      </p:sp>
      <p:sp>
        <p:nvSpPr>
          <p:cNvPr id="3" name="Google Shape;6386;p80"/>
          <p:cNvSpPr txBox="1">
            <a:spLocks/>
          </p:cNvSpPr>
          <p:nvPr/>
        </p:nvSpPr>
        <p:spPr>
          <a:xfrm>
            <a:off x="857961" y="410800"/>
            <a:ext cx="3482100" cy="48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Libre Baskerville"/>
              <a:buNone/>
              <a:defRPr sz="2800" b="1" i="0" u="none" strike="noStrike" cap="none">
                <a:solidFill>
                  <a:schemeClr val="dk2"/>
                </a:solidFill>
                <a:latin typeface="Libre Baskerville"/>
                <a:ea typeface="Libre Baskerville"/>
                <a:cs typeface="Libre Baskerville"/>
                <a:sym typeface="Libre Baskerville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>
              <a:buClr>
                <a:srgbClr val="000000"/>
              </a:buClr>
              <a:buSzPts val="1100"/>
              <a:buFont typeface="Arial"/>
              <a:buNone/>
            </a:pPr>
            <a:r>
              <a:rPr lang="es-PE" smtClean="0">
                <a:latin typeface="Arial"/>
                <a:ea typeface="Arial"/>
                <a:cs typeface="Arial"/>
                <a:sym typeface="Arial"/>
              </a:rPr>
              <a:t>Educational I</a:t>
            </a:r>
            <a:r>
              <a:rPr lang="es-PE" smtClean="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cons</a:t>
            </a:r>
            <a:endParaRPr lang="es-PE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" name="Google Shape;6387;p80"/>
          <p:cNvSpPr txBox="1">
            <a:spLocks/>
          </p:cNvSpPr>
          <p:nvPr/>
        </p:nvSpPr>
        <p:spPr>
          <a:xfrm>
            <a:off x="4866686" y="410800"/>
            <a:ext cx="3482100" cy="48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Libre Baskerville"/>
              <a:buNone/>
              <a:defRPr sz="2800" b="1" i="0" u="none" strike="noStrike" cap="none">
                <a:solidFill>
                  <a:schemeClr val="dk2"/>
                </a:solidFill>
                <a:latin typeface="Libre Baskerville"/>
                <a:ea typeface="Libre Baskerville"/>
                <a:cs typeface="Libre Baskerville"/>
                <a:sym typeface="Libre Baskerville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>
              <a:buClr>
                <a:srgbClr val="000000"/>
              </a:buClr>
              <a:buSzPts val="1100"/>
              <a:buFont typeface="Arial"/>
              <a:buNone/>
            </a:pPr>
            <a:r>
              <a:rPr lang="es-PE" smtClean="0">
                <a:latin typeface="Arial"/>
                <a:ea typeface="Arial"/>
                <a:cs typeface="Arial"/>
                <a:sym typeface="Arial"/>
              </a:rPr>
              <a:t>Medical Icons</a:t>
            </a:r>
            <a:endParaRPr lang="es-PE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5" name="Google Shape;6388;p80"/>
          <p:cNvGrpSpPr/>
          <p:nvPr/>
        </p:nvGrpSpPr>
        <p:grpSpPr>
          <a:xfrm>
            <a:off x="7083949" y="1907004"/>
            <a:ext cx="362163" cy="347098"/>
            <a:chOff x="7075663" y="2444129"/>
            <a:chExt cx="362163" cy="347098"/>
          </a:xfrm>
        </p:grpSpPr>
        <p:sp>
          <p:nvSpPr>
            <p:cNvPr id="6" name="Google Shape;6389;p80"/>
            <p:cNvSpPr/>
            <p:nvPr/>
          </p:nvSpPr>
          <p:spPr>
            <a:xfrm>
              <a:off x="7165817" y="2444129"/>
              <a:ext cx="181854" cy="100713"/>
            </a:xfrm>
            <a:custGeom>
              <a:avLst/>
              <a:gdLst/>
              <a:ahLst/>
              <a:cxnLst/>
              <a:rect l="l" t="t" r="r" b="b"/>
              <a:pathLst>
                <a:path w="6941" h="3844" extrusionOk="0">
                  <a:moveTo>
                    <a:pt x="1879" y="0"/>
                  </a:moveTo>
                  <a:cubicBezTo>
                    <a:pt x="844" y="0"/>
                    <a:pt x="0" y="844"/>
                    <a:pt x="0" y="1879"/>
                  </a:cubicBezTo>
                  <a:lnTo>
                    <a:pt x="0" y="2790"/>
                  </a:lnTo>
                  <a:lnTo>
                    <a:pt x="10" y="2790"/>
                  </a:lnTo>
                  <a:lnTo>
                    <a:pt x="10" y="3834"/>
                  </a:lnTo>
                  <a:lnTo>
                    <a:pt x="1045" y="3834"/>
                  </a:lnTo>
                  <a:lnTo>
                    <a:pt x="1045" y="1879"/>
                  </a:lnTo>
                  <a:cubicBezTo>
                    <a:pt x="1045" y="1419"/>
                    <a:pt x="1419" y="1045"/>
                    <a:pt x="1879" y="1045"/>
                  </a:cubicBezTo>
                  <a:lnTo>
                    <a:pt x="5071" y="1045"/>
                  </a:lnTo>
                  <a:cubicBezTo>
                    <a:pt x="5531" y="1045"/>
                    <a:pt x="5905" y="1419"/>
                    <a:pt x="5905" y="1879"/>
                  </a:cubicBezTo>
                  <a:lnTo>
                    <a:pt x="5905" y="3844"/>
                  </a:lnTo>
                  <a:lnTo>
                    <a:pt x="6940" y="3844"/>
                  </a:lnTo>
                  <a:lnTo>
                    <a:pt x="6940" y="1879"/>
                  </a:lnTo>
                  <a:cubicBezTo>
                    <a:pt x="6940" y="844"/>
                    <a:pt x="6097" y="0"/>
                    <a:pt x="5071" y="0"/>
                  </a:cubicBezTo>
                  <a:close/>
                </a:path>
              </a:pathLst>
            </a:custGeom>
            <a:solidFill>
              <a:srgbClr val="53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" name="Google Shape;6390;p80"/>
            <p:cNvSpPr/>
            <p:nvPr/>
          </p:nvSpPr>
          <p:spPr>
            <a:xfrm>
              <a:off x="7166053" y="2517201"/>
              <a:ext cx="27405" cy="27405"/>
            </a:xfrm>
            <a:custGeom>
              <a:avLst/>
              <a:gdLst/>
              <a:ahLst/>
              <a:cxnLst/>
              <a:rect l="l" t="t" r="r" b="b"/>
              <a:pathLst>
                <a:path w="1046" h="1046" extrusionOk="0">
                  <a:moveTo>
                    <a:pt x="260" y="1"/>
                  </a:moveTo>
                  <a:cubicBezTo>
                    <a:pt x="173" y="1"/>
                    <a:pt x="87" y="1"/>
                    <a:pt x="1" y="10"/>
                  </a:cubicBezTo>
                  <a:lnTo>
                    <a:pt x="1" y="1045"/>
                  </a:lnTo>
                  <a:lnTo>
                    <a:pt x="1046" y="1045"/>
                  </a:lnTo>
                  <a:lnTo>
                    <a:pt x="1046" y="1"/>
                  </a:lnTo>
                  <a:close/>
                </a:path>
              </a:pathLst>
            </a:custGeom>
            <a:solidFill>
              <a:srgbClr val="2741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" name="Google Shape;6391;p80"/>
            <p:cNvSpPr/>
            <p:nvPr/>
          </p:nvSpPr>
          <p:spPr>
            <a:xfrm>
              <a:off x="7320266" y="2517201"/>
              <a:ext cx="27405" cy="27641"/>
            </a:xfrm>
            <a:custGeom>
              <a:avLst/>
              <a:gdLst/>
              <a:ahLst/>
              <a:cxnLst/>
              <a:rect l="l" t="t" r="r" b="b"/>
              <a:pathLst>
                <a:path w="1046" h="1055" extrusionOk="0">
                  <a:moveTo>
                    <a:pt x="0" y="1"/>
                  </a:moveTo>
                  <a:lnTo>
                    <a:pt x="0" y="1055"/>
                  </a:lnTo>
                  <a:lnTo>
                    <a:pt x="1045" y="1055"/>
                  </a:lnTo>
                  <a:lnTo>
                    <a:pt x="1045" y="10"/>
                  </a:lnTo>
                  <a:cubicBezTo>
                    <a:pt x="959" y="10"/>
                    <a:pt x="863" y="1"/>
                    <a:pt x="777" y="1"/>
                  </a:cubicBezTo>
                  <a:close/>
                </a:path>
              </a:pathLst>
            </a:custGeom>
            <a:solidFill>
              <a:srgbClr val="2741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" name="Google Shape;6392;p80"/>
            <p:cNvSpPr/>
            <p:nvPr/>
          </p:nvSpPr>
          <p:spPr>
            <a:xfrm>
              <a:off x="7075899" y="2544580"/>
              <a:ext cx="361927" cy="246647"/>
            </a:xfrm>
            <a:custGeom>
              <a:avLst/>
              <a:gdLst/>
              <a:ahLst/>
              <a:cxnLst/>
              <a:rect l="l" t="t" r="r" b="b"/>
              <a:pathLst>
                <a:path w="13814" h="9414" extrusionOk="0">
                  <a:moveTo>
                    <a:pt x="3701" y="0"/>
                  </a:moveTo>
                  <a:cubicBezTo>
                    <a:pt x="1649" y="0"/>
                    <a:pt x="1" y="1659"/>
                    <a:pt x="1" y="3700"/>
                  </a:cubicBezTo>
                  <a:lnTo>
                    <a:pt x="1" y="8637"/>
                  </a:lnTo>
                  <a:cubicBezTo>
                    <a:pt x="1" y="9068"/>
                    <a:pt x="346" y="9413"/>
                    <a:pt x="768" y="9413"/>
                  </a:cubicBezTo>
                  <a:lnTo>
                    <a:pt x="13037" y="9413"/>
                  </a:lnTo>
                  <a:cubicBezTo>
                    <a:pt x="13468" y="9413"/>
                    <a:pt x="13813" y="9068"/>
                    <a:pt x="13813" y="8637"/>
                  </a:cubicBezTo>
                  <a:lnTo>
                    <a:pt x="13813" y="3700"/>
                  </a:lnTo>
                  <a:cubicBezTo>
                    <a:pt x="13813" y="1659"/>
                    <a:pt x="12155" y="0"/>
                    <a:pt x="10113" y="0"/>
                  </a:cubicBezTo>
                  <a:close/>
                </a:path>
              </a:pathLst>
            </a:custGeom>
            <a:solidFill>
              <a:srgbClr val="E7E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" name="Google Shape;6393;p80"/>
            <p:cNvSpPr/>
            <p:nvPr/>
          </p:nvSpPr>
          <p:spPr>
            <a:xfrm>
              <a:off x="7298153" y="2544580"/>
              <a:ext cx="139672" cy="246647"/>
            </a:xfrm>
            <a:custGeom>
              <a:avLst/>
              <a:gdLst/>
              <a:ahLst/>
              <a:cxnLst/>
              <a:rect l="l" t="t" r="r" b="b"/>
              <a:pathLst>
                <a:path w="5331" h="9414" extrusionOk="0">
                  <a:moveTo>
                    <a:pt x="1" y="0"/>
                  </a:moveTo>
                  <a:cubicBezTo>
                    <a:pt x="2052" y="0"/>
                    <a:pt x="3710" y="1659"/>
                    <a:pt x="3701" y="3710"/>
                  </a:cubicBezTo>
                  <a:lnTo>
                    <a:pt x="3701" y="8608"/>
                  </a:lnTo>
                  <a:cubicBezTo>
                    <a:pt x="3701" y="9049"/>
                    <a:pt x="3346" y="9413"/>
                    <a:pt x="2905" y="9413"/>
                  </a:cubicBezTo>
                  <a:lnTo>
                    <a:pt x="4535" y="9413"/>
                  </a:lnTo>
                  <a:cubicBezTo>
                    <a:pt x="4976" y="9413"/>
                    <a:pt x="5330" y="9049"/>
                    <a:pt x="5330" y="8608"/>
                  </a:cubicBezTo>
                  <a:lnTo>
                    <a:pt x="5330" y="3710"/>
                  </a:lnTo>
                  <a:cubicBezTo>
                    <a:pt x="5330" y="1659"/>
                    <a:pt x="3672" y="0"/>
                    <a:pt x="1630" y="0"/>
                  </a:cubicBezTo>
                  <a:close/>
                </a:path>
              </a:pathLst>
            </a:custGeom>
            <a:solidFill>
              <a:srgbClr val="D2D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" name="Google Shape;6394;p80"/>
            <p:cNvSpPr/>
            <p:nvPr/>
          </p:nvSpPr>
          <p:spPr>
            <a:xfrm>
              <a:off x="7075663" y="2743229"/>
              <a:ext cx="362163" cy="47998"/>
            </a:xfrm>
            <a:custGeom>
              <a:avLst/>
              <a:gdLst/>
              <a:ahLst/>
              <a:cxnLst/>
              <a:rect l="l" t="t" r="r" b="b"/>
              <a:pathLst>
                <a:path w="13823" h="1832" extrusionOk="0">
                  <a:moveTo>
                    <a:pt x="0" y="0"/>
                  </a:moveTo>
                  <a:lnTo>
                    <a:pt x="10" y="1026"/>
                  </a:lnTo>
                  <a:cubicBezTo>
                    <a:pt x="10" y="1467"/>
                    <a:pt x="364" y="1831"/>
                    <a:pt x="805" y="1831"/>
                  </a:cubicBezTo>
                  <a:lnTo>
                    <a:pt x="13017" y="1831"/>
                  </a:lnTo>
                  <a:cubicBezTo>
                    <a:pt x="13458" y="1831"/>
                    <a:pt x="13822" y="1467"/>
                    <a:pt x="13822" y="1026"/>
                  </a:cubicBezTo>
                  <a:lnTo>
                    <a:pt x="13822" y="0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" name="Google Shape;6395;p80"/>
            <p:cNvSpPr/>
            <p:nvPr/>
          </p:nvSpPr>
          <p:spPr>
            <a:xfrm>
              <a:off x="7374002" y="2743464"/>
              <a:ext cx="63823" cy="47763"/>
            </a:xfrm>
            <a:custGeom>
              <a:avLst/>
              <a:gdLst/>
              <a:ahLst/>
              <a:cxnLst/>
              <a:rect l="l" t="t" r="r" b="b"/>
              <a:pathLst>
                <a:path w="2436" h="1823" extrusionOk="0">
                  <a:moveTo>
                    <a:pt x="806" y="1"/>
                  </a:moveTo>
                  <a:lnTo>
                    <a:pt x="806" y="1017"/>
                  </a:lnTo>
                  <a:cubicBezTo>
                    <a:pt x="806" y="1458"/>
                    <a:pt x="441" y="1822"/>
                    <a:pt x="1" y="1822"/>
                  </a:cubicBezTo>
                  <a:lnTo>
                    <a:pt x="1630" y="1822"/>
                  </a:lnTo>
                  <a:cubicBezTo>
                    <a:pt x="2071" y="1822"/>
                    <a:pt x="2435" y="1458"/>
                    <a:pt x="2435" y="1017"/>
                  </a:cubicBezTo>
                  <a:lnTo>
                    <a:pt x="2435" y="1"/>
                  </a:ln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" name="Google Shape;6396;p80"/>
            <p:cNvSpPr/>
            <p:nvPr/>
          </p:nvSpPr>
          <p:spPr>
            <a:xfrm>
              <a:off x="7198960" y="2593286"/>
              <a:ext cx="115542" cy="115306"/>
            </a:xfrm>
            <a:custGeom>
              <a:avLst/>
              <a:gdLst/>
              <a:ahLst/>
              <a:cxnLst/>
              <a:rect l="l" t="t" r="r" b="b"/>
              <a:pathLst>
                <a:path w="4410" h="4401" extrusionOk="0">
                  <a:moveTo>
                    <a:pt x="1831" y="1"/>
                  </a:moveTo>
                  <a:cubicBezTo>
                    <a:pt x="1592" y="1"/>
                    <a:pt x="1390" y="193"/>
                    <a:pt x="1390" y="442"/>
                  </a:cubicBezTo>
                  <a:lnTo>
                    <a:pt x="1390" y="1391"/>
                  </a:lnTo>
                  <a:lnTo>
                    <a:pt x="441" y="1391"/>
                  </a:lnTo>
                  <a:cubicBezTo>
                    <a:pt x="202" y="1391"/>
                    <a:pt x="10" y="1582"/>
                    <a:pt x="1" y="1832"/>
                  </a:cubicBezTo>
                  <a:lnTo>
                    <a:pt x="1" y="2579"/>
                  </a:lnTo>
                  <a:cubicBezTo>
                    <a:pt x="10" y="2819"/>
                    <a:pt x="202" y="3011"/>
                    <a:pt x="441" y="3020"/>
                  </a:cubicBezTo>
                  <a:lnTo>
                    <a:pt x="1390" y="3020"/>
                  </a:lnTo>
                  <a:lnTo>
                    <a:pt x="1390" y="3969"/>
                  </a:lnTo>
                  <a:cubicBezTo>
                    <a:pt x="1390" y="4209"/>
                    <a:pt x="1592" y="4401"/>
                    <a:pt x="1831" y="4401"/>
                  </a:cubicBezTo>
                  <a:lnTo>
                    <a:pt x="2579" y="4401"/>
                  </a:lnTo>
                  <a:cubicBezTo>
                    <a:pt x="2819" y="4401"/>
                    <a:pt x="3020" y="4209"/>
                    <a:pt x="3020" y="3969"/>
                  </a:cubicBezTo>
                  <a:lnTo>
                    <a:pt x="3020" y="3020"/>
                  </a:lnTo>
                  <a:lnTo>
                    <a:pt x="3969" y="3020"/>
                  </a:lnTo>
                  <a:cubicBezTo>
                    <a:pt x="4209" y="3011"/>
                    <a:pt x="4410" y="2819"/>
                    <a:pt x="4410" y="2579"/>
                  </a:cubicBezTo>
                  <a:lnTo>
                    <a:pt x="4410" y="1832"/>
                  </a:lnTo>
                  <a:cubicBezTo>
                    <a:pt x="4410" y="1582"/>
                    <a:pt x="4209" y="1391"/>
                    <a:pt x="3969" y="1391"/>
                  </a:cubicBezTo>
                  <a:lnTo>
                    <a:pt x="3020" y="1391"/>
                  </a:lnTo>
                  <a:lnTo>
                    <a:pt x="3020" y="442"/>
                  </a:lnTo>
                  <a:cubicBezTo>
                    <a:pt x="3020" y="193"/>
                    <a:pt x="2819" y="1"/>
                    <a:pt x="2579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" name="Google Shape;6397;p80"/>
          <p:cNvGrpSpPr/>
          <p:nvPr/>
        </p:nvGrpSpPr>
        <p:grpSpPr>
          <a:xfrm>
            <a:off x="6646461" y="1899459"/>
            <a:ext cx="372197" cy="362163"/>
            <a:chOff x="6638175" y="2436584"/>
            <a:chExt cx="372197" cy="362163"/>
          </a:xfrm>
        </p:grpSpPr>
        <p:sp>
          <p:nvSpPr>
            <p:cNvPr id="15" name="Google Shape;6398;p80"/>
            <p:cNvSpPr/>
            <p:nvPr/>
          </p:nvSpPr>
          <p:spPr>
            <a:xfrm>
              <a:off x="6638175" y="2436584"/>
              <a:ext cx="182090" cy="362163"/>
            </a:xfrm>
            <a:custGeom>
              <a:avLst/>
              <a:gdLst/>
              <a:ahLst/>
              <a:cxnLst/>
              <a:rect l="l" t="t" r="r" b="b"/>
              <a:pathLst>
                <a:path w="6950" h="13823" extrusionOk="0">
                  <a:moveTo>
                    <a:pt x="3470" y="1"/>
                  </a:moveTo>
                  <a:cubicBezTo>
                    <a:pt x="1553" y="1"/>
                    <a:pt x="0" y="1563"/>
                    <a:pt x="0" y="3480"/>
                  </a:cubicBezTo>
                  <a:lnTo>
                    <a:pt x="0" y="10343"/>
                  </a:lnTo>
                  <a:cubicBezTo>
                    <a:pt x="0" y="12260"/>
                    <a:pt x="1553" y="13823"/>
                    <a:pt x="3470" y="13823"/>
                  </a:cubicBezTo>
                  <a:cubicBezTo>
                    <a:pt x="5387" y="13823"/>
                    <a:pt x="6950" y="12260"/>
                    <a:pt x="6950" y="10343"/>
                  </a:cubicBezTo>
                  <a:lnTo>
                    <a:pt x="6950" y="3480"/>
                  </a:lnTo>
                  <a:cubicBezTo>
                    <a:pt x="6950" y="1563"/>
                    <a:pt x="5387" y="1"/>
                    <a:pt x="3470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" name="Google Shape;6399;p80"/>
            <p:cNvSpPr/>
            <p:nvPr/>
          </p:nvSpPr>
          <p:spPr>
            <a:xfrm>
              <a:off x="6662017" y="2441850"/>
              <a:ext cx="158248" cy="356792"/>
            </a:xfrm>
            <a:custGeom>
              <a:avLst/>
              <a:gdLst/>
              <a:ahLst/>
              <a:cxnLst/>
              <a:rect l="l" t="t" r="r" b="b"/>
              <a:pathLst>
                <a:path w="6040" h="13618" extrusionOk="0">
                  <a:moveTo>
                    <a:pt x="3720" y="1"/>
                  </a:moveTo>
                  <a:lnTo>
                    <a:pt x="3720" y="1"/>
                  </a:lnTo>
                  <a:cubicBezTo>
                    <a:pt x="4305" y="643"/>
                    <a:pt x="4631" y="1477"/>
                    <a:pt x="4631" y="2349"/>
                  </a:cubicBezTo>
                  <a:lnTo>
                    <a:pt x="4631" y="9212"/>
                  </a:lnTo>
                  <a:cubicBezTo>
                    <a:pt x="4631" y="11129"/>
                    <a:pt x="3078" y="12682"/>
                    <a:pt x="1161" y="12682"/>
                  </a:cubicBezTo>
                  <a:cubicBezTo>
                    <a:pt x="768" y="12682"/>
                    <a:pt x="375" y="12615"/>
                    <a:pt x="1" y="12491"/>
                  </a:cubicBezTo>
                  <a:lnTo>
                    <a:pt x="1" y="12491"/>
                  </a:lnTo>
                  <a:cubicBezTo>
                    <a:pt x="673" y="13222"/>
                    <a:pt x="1608" y="13617"/>
                    <a:pt x="2566" y="13617"/>
                  </a:cubicBezTo>
                  <a:cubicBezTo>
                    <a:pt x="2988" y="13617"/>
                    <a:pt x="3415" y="13540"/>
                    <a:pt x="3826" y="13382"/>
                  </a:cubicBezTo>
                  <a:cubicBezTo>
                    <a:pt x="5158" y="12864"/>
                    <a:pt x="6040" y="11570"/>
                    <a:pt x="6040" y="10142"/>
                  </a:cubicBezTo>
                  <a:lnTo>
                    <a:pt x="6040" y="3270"/>
                  </a:lnTo>
                  <a:cubicBezTo>
                    <a:pt x="6040" y="1803"/>
                    <a:pt x="5110" y="490"/>
                    <a:pt x="3720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6400;p80"/>
            <p:cNvSpPr/>
            <p:nvPr/>
          </p:nvSpPr>
          <p:spPr>
            <a:xfrm>
              <a:off x="6638175" y="2617652"/>
              <a:ext cx="182090" cy="181094"/>
            </a:xfrm>
            <a:custGeom>
              <a:avLst/>
              <a:gdLst/>
              <a:ahLst/>
              <a:cxnLst/>
              <a:rect l="l" t="t" r="r" b="b"/>
              <a:pathLst>
                <a:path w="6950" h="6912" extrusionOk="0">
                  <a:moveTo>
                    <a:pt x="0" y="1"/>
                  </a:moveTo>
                  <a:lnTo>
                    <a:pt x="0" y="3432"/>
                  </a:lnTo>
                  <a:cubicBezTo>
                    <a:pt x="0" y="5349"/>
                    <a:pt x="1553" y="6912"/>
                    <a:pt x="3470" y="6912"/>
                  </a:cubicBezTo>
                  <a:cubicBezTo>
                    <a:pt x="5387" y="6912"/>
                    <a:pt x="6950" y="5349"/>
                    <a:pt x="6950" y="3432"/>
                  </a:cubicBezTo>
                  <a:lnTo>
                    <a:pt x="6950" y="1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" name="Google Shape;6401;p80"/>
            <p:cNvSpPr/>
            <p:nvPr/>
          </p:nvSpPr>
          <p:spPr>
            <a:xfrm>
              <a:off x="6662017" y="2617652"/>
              <a:ext cx="158248" cy="180990"/>
            </a:xfrm>
            <a:custGeom>
              <a:avLst/>
              <a:gdLst/>
              <a:ahLst/>
              <a:cxnLst/>
              <a:rect l="l" t="t" r="r" b="b"/>
              <a:pathLst>
                <a:path w="6040" h="6908" extrusionOk="0">
                  <a:moveTo>
                    <a:pt x="4631" y="1"/>
                  </a:moveTo>
                  <a:lnTo>
                    <a:pt x="4631" y="2502"/>
                  </a:lnTo>
                  <a:cubicBezTo>
                    <a:pt x="4631" y="4419"/>
                    <a:pt x="3078" y="5982"/>
                    <a:pt x="1161" y="5982"/>
                  </a:cubicBezTo>
                  <a:cubicBezTo>
                    <a:pt x="758" y="5982"/>
                    <a:pt x="365" y="5915"/>
                    <a:pt x="1" y="5781"/>
                  </a:cubicBezTo>
                  <a:lnTo>
                    <a:pt x="1" y="5781"/>
                  </a:lnTo>
                  <a:cubicBezTo>
                    <a:pt x="673" y="6512"/>
                    <a:pt x="1608" y="6907"/>
                    <a:pt x="2566" y="6907"/>
                  </a:cubicBezTo>
                  <a:cubicBezTo>
                    <a:pt x="2988" y="6907"/>
                    <a:pt x="3415" y="6830"/>
                    <a:pt x="3826" y="6672"/>
                  </a:cubicBezTo>
                  <a:cubicBezTo>
                    <a:pt x="5158" y="6154"/>
                    <a:pt x="6040" y="4860"/>
                    <a:pt x="6040" y="3432"/>
                  </a:cubicBezTo>
                  <a:lnTo>
                    <a:pt x="6040" y="1"/>
                  </a:ln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" name="Google Shape;6402;p80"/>
            <p:cNvSpPr/>
            <p:nvPr/>
          </p:nvSpPr>
          <p:spPr>
            <a:xfrm>
              <a:off x="6846623" y="2467762"/>
              <a:ext cx="160999" cy="153899"/>
            </a:xfrm>
            <a:custGeom>
              <a:avLst/>
              <a:gdLst/>
              <a:ahLst/>
              <a:cxnLst/>
              <a:rect l="l" t="t" r="r" b="b"/>
              <a:pathLst>
                <a:path w="6145" h="5874" extrusionOk="0">
                  <a:moveTo>
                    <a:pt x="2950" y="1"/>
                  </a:moveTo>
                  <a:cubicBezTo>
                    <a:pt x="1445" y="1"/>
                    <a:pt x="0" y="1171"/>
                    <a:pt x="0" y="2942"/>
                  </a:cubicBezTo>
                  <a:cubicBezTo>
                    <a:pt x="0" y="4706"/>
                    <a:pt x="1444" y="5874"/>
                    <a:pt x="2949" y="5874"/>
                  </a:cubicBezTo>
                  <a:cubicBezTo>
                    <a:pt x="3667" y="5874"/>
                    <a:pt x="4399" y="5607"/>
                    <a:pt x="4994" y="5012"/>
                  </a:cubicBezTo>
                  <a:cubicBezTo>
                    <a:pt x="6144" y="3862"/>
                    <a:pt x="6144" y="2012"/>
                    <a:pt x="4994" y="862"/>
                  </a:cubicBezTo>
                  <a:cubicBezTo>
                    <a:pt x="4400" y="267"/>
                    <a:pt x="3668" y="1"/>
                    <a:pt x="2950" y="1"/>
                  </a:cubicBezTo>
                  <a:close/>
                </a:path>
              </a:pathLst>
            </a:custGeom>
            <a:solidFill>
              <a:srgbClr val="A8BA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" name="Google Shape;6403;p80"/>
            <p:cNvSpPr/>
            <p:nvPr/>
          </p:nvSpPr>
          <p:spPr>
            <a:xfrm>
              <a:off x="6857155" y="2478530"/>
              <a:ext cx="151462" cy="143576"/>
            </a:xfrm>
            <a:custGeom>
              <a:avLst/>
              <a:gdLst/>
              <a:ahLst/>
              <a:cxnLst/>
              <a:rect l="l" t="t" r="r" b="b"/>
              <a:pathLst>
                <a:path w="5781" h="5480" extrusionOk="0">
                  <a:moveTo>
                    <a:pt x="4017" y="0"/>
                  </a:moveTo>
                  <a:lnTo>
                    <a:pt x="4017" y="0"/>
                  </a:lnTo>
                  <a:cubicBezTo>
                    <a:pt x="4688" y="1151"/>
                    <a:pt x="4506" y="2617"/>
                    <a:pt x="3557" y="3557"/>
                  </a:cubicBezTo>
                  <a:cubicBezTo>
                    <a:pt x="2995" y="4125"/>
                    <a:pt x="2244" y="4418"/>
                    <a:pt x="1484" y="4418"/>
                  </a:cubicBezTo>
                  <a:cubicBezTo>
                    <a:pt x="975" y="4418"/>
                    <a:pt x="463" y="4286"/>
                    <a:pt x="1" y="4017"/>
                  </a:cubicBezTo>
                  <a:lnTo>
                    <a:pt x="1" y="4017"/>
                  </a:lnTo>
                  <a:cubicBezTo>
                    <a:pt x="125" y="4227"/>
                    <a:pt x="279" y="4419"/>
                    <a:pt x="451" y="4592"/>
                  </a:cubicBezTo>
                  <a:cubicBezTo>
                    <a:pt x="1028" y="5182"/>
                    <a:pt x="1792" y="5480"/>
                    <a:pt x="2556" y="5480"/>
                  </a:cubicBezTo>
                  <a:cubicBezTo>
                    <a:pt x="3304" y="5480"/>
                    <a:pt x="4052" y="5194"/>
                    <a:pt x="4621" y="4620"/>
                  </a:cubicBezTo>
                  <a:cubicBezTo>
                    <a:pt x="5781" y="3470"/>
                    <a:pt x="5771" y="1592"/>
                    <a:pt x="4592" y="451"/>
                  </a:cubicBezTo>
                  <a:cubicBezTo>
                    <a:pt x="4420" y="278"/>
                    <a:pt x="4228" y="125"/>
                    <a:pt x="401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" name="Google Shape;6404;p80"/>
            <p:cNvSpPr/>
            <p:nvPr/>
          </p:nvSpPr>
          <p:spPr>
            <a:xfrm>
              <a:off x="6846623" y="2636621"/>
              <a:ext cx="160999" cy="153794"/>
            </a:xfrm>
            <a:custGeom>
              <a:avLst/>
              <a:gdLst/>
              <a:ahLst/>
              <a:cxnLst/>
              <a:rect l="l" t="t" r="r" b="b"/>
              <a:pathLst>
                <a:path w="6145" h="5870" extrusionOk="0">
                  <a:moveTo>
                    <a:pt x="2944" y="0"/>
                  </a:moveTo>
                  <a:cubicBezTo>
                    <a:pt x="1442" y="0"/>
                    <a:pt x="0" y="1169"/>
                    <a:pt x="0" y="2938"/>
                  </a:cubicBezTo>
                  <a:cubicBezTo>
                    <a:pt x="0" y="4703"/>
                    <a:pt x="1444" y="5870"/>
                    <a:pt x="2949" y="5870"/>
                  </a:cubicBezTo>
                  <a:cubicBezTo>
                    <a:pt x="3667" y="5870"/>
                    <a:pt x="4399" y="5604"/>
                    <a:pt x="4994" y="5009"/>
                  </a:cubicBezTo>
                  <a:cubicBezTo>
                    <a:pt x="6144" y="3858"/>
                    <a:pt x="6144" y="2008"/>
                    <a:pt x="4994" y="868"/>
                  </a:cubicBezTo>
                  <a:cubicBezTo>
                    <a:pt x="4398" y="269"/>
                    <a:pt x="3664" y="0"/>
                    <a:pt x="2944" y="0"/>
                  </a:cubicBezTo>
                  <a:close/>
                </a:path>
              </a:pathLst>
            </a:custGeom>
            <a:solidFill>
              <a:srgbClr val="A8BA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" name="Google Shape;6405;p80"/>
            <p:cNvSpPr/>
            <p:nvPr/>
          </p:nvSpPr>
          <p:spPr>
            <a:xfrm>
              <a:off x="6857155" y="2647546"/>
              <a:ext cx="153218" cy="142790"/>
            </a:xfrm>
            <a:custGeom>
              <a:avLst/>
              <a:gdLst/>
              <a:ahLst/>
              <a:cxnLst/>
              <a:rect l="l" t="t" r="r" b="b"/>
              <a:pathLst>
                <a:path w="5848" h="5450" extrusionOk="0">
                  <a:moveTo>
                    <a:pt x="4017" y="0"/>
                  </a:moveTo>
                  <a:cubicBezTo>
                    <a:pt x="4698" y="1151"/>
                    <a:pt x="4516" y="2617"/>
                    <a:pt x="3567" y="3566"/>
                  </a:cubicBezTo>
                  <a:cubicBezTo>
                    <a:pt x="3001" y="4132"/>
                    <a:pt x="2250" y="4425"/>
                    <a:pt x="1493" y="4425"/>
                  </a:cubicBezTo>
                  <a:cubicBezTo>
                    <a:pt x="981" y="4425"/>
                    <a:pt x="465" y="4291"/>
                    <a:pt x="1" y="4017"/>
                  </a:cubicBezTo>
                  <a:lnTo>
                    <a:pt x="1" y="4017"/>
                  </a:lnTo>
                  <a:cubicBezTo>
                    <a:pt x="554" y="4946"/>
                    <a:pt x="1529" y="5449"/>
                    <a:pt x="2523" y="5449"/>
                  </a:cubicBezTo>
                  <a:cubicBezTo>
                    <a:pt x="3149" y="5449"/>
                    <a:pt x="3783" y="5250"/>
                    <a:pt x="4324" y="4831"/>
                  </a:cubicBezTo>
                  <a:cubicBezTo>
                    <a:pt x="5714" y="3758"/>
                    <a:pt x="5848" y="1697"/>
                    <a:pt x="4592" y="451"/>
                  </a:cubicBezTo>
                  <a:cubicBezTo>
                    <a:pt x="4420" y="269"/>
                    <a:pt x="4228" y="125"/>
                    <a:pt x="401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" name="Google Shape;6406;p80"/>
            <p:cNvSpPr/>
            <p:nvPr/>
          </p:nvSpPr>
          <p:spPr>
            <a:xfrm>
              <a:off x="6863941" y="2485552"/>
              <a:ext cx="118555" cy="118581"/>
            </a:xfrm>
            <a:custGeom>
              <a:avLst/>
              <a:gdLst/>
              <a:ahLst/>
              <a:cxnLst/>
              <a:rect l="l" t="t" r="r" b="b"/>
              <a:pathLst>
                <a:path w="4525" h="4526" extrusionOk="0">
                  <a:moveTo>
                    <a:pt x="403" y="1"/>
                  </a:moveTo>
                  <a:cubicBezTo>
                    <a:pt x="327" y="58"/>
                    <a:pt x="259" y="116"/>
                    <a:pt x="192" y="183"/>
                  </a:cubicBezTo>
                  <a:cubicBezTo>
                    <a:pt x="125" y="250"/>
                    <a:pt x="58" y="317"/>
                    <a:pt x="1" y="394"/>
                  </a:cubicBezTo>
                  <a:lnTo>
                    <a:pt x="4132" y="4525"/>
                  </a:lnTo>
                  <a:cubicBezTo>
                    <a:pt x="4199" y="4458"/>
                    <a:pt x="4276" y="4400"/>
                    <a:pt x="4333" y="4333"/>
                  </a:cubicBezTo>
                  <a:cubicBezTo>
                    <a:pt x="4410" y="4257"/>
                    <a:pt x="4467" y="4199"/>
                    <a:pt x="4525" y="4122"/>
                  </a:cubicBezTo>
                  <a:lnTo>
                    <a:pt x="403" y="1"/>
                  </a:lnTo>
                  <a:close/>
                </a:path>
              </a:pathLst>
            </a:custGeom>
            <a:solidFill>
              <a:srgbClr val="7F9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" name="Google Shape;6407;p80"/>
            <p:cNvSpPr/>
            <p:nvPr/>
          </p:nvSpPr>
          <p:spPr>
            <a:xfrm>
              <a:off x="6863941" y="2654332"/>
              <a:ext cx="118555" cy="118555"/>
            </a:xfrm>
            <a:custGeom>
              <a:avLst/>
              <a:gdLst/>
              <a:ahLst/>
              <a:cxnLst/>
              <a:rect l="l" t="t" r="r" b="b"/>
              <a:pathLst>
                <a:path w="4525" h="4525" extrusionOk="0">
                  <a:moveTo>
                    <a:pt x="4132" y="0"/>
                  </a:moveTo>
                  <a:lnTo>
                    <a:pt x="1" y="4122"/>
                  </a:lnTo>
                  <a:cubicBezTo>
                    <a:pt x="58" y="4198"/>
                    <a:pt x="125" y="4266"/>
                    <a:pt x="192" y="4333"/>
                  </a:cubicBezTo>
                  <a:cubicBezTo>
                    <a:pt x="259" y="4400"/>
                    <a:pt x="327" y="4457"/>
                    <a:pt x="403" y="4524"/>
                  </a:cubicBezTo>
                  <a:lnTo>
                    <a:pt x="4525" y="393"/>
                  </a:lnTo>
                  <a:cubicBezTo>
                    <a:pt x="4467" y="316"/>
                    <a:pt x="4400" y="249"/>
                    <a:pt x="4333" y="192"/>
                  </a:cubicBezTo>
                  <a:cubicBezTo>
                    <a:pt x="4276" y="125"/>
                    <a:pt x="4199" y="58"/>
                    <a:pt x="4132" y="0"/>
                  </a:cubicBezTo>
                  <a:close/>
                </a:path>
              </a:pathLst>
            </a:custGeom>
            <a:solidFill>
              <a:srgbClr val="7F9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" name="Google Shape;6408;p80"/>
            <p:cNvSpPr/>
            <p:nvPr/>
          </p:nvSpPr>
          <p:spPr>
            <a:xfrm>
              <a:off x="6863941" y="2758294"/>
              <a:ext cx="20881" cy="14593"/>
            </a:xfrm>
            <a:custGeom>
              <a:avLst/>
              <a:gdLst/>
              <a:ahLst/>
              <a:cxnLst/>
              <a:rect l="l" t="t" r="r" b="b"/>
              <a:pathLst>
                <a:path w="797" h="557" extrusionOk="0">
                  <a:moveTo>
                    <a:pt x="164" y="0"/>
                  </a:moveTo>
                  <a:lnTo>
                    <a:pt x="1" y="163"/>
                  </a:lnTo>
                  <a:cubicBezTo>
                    <a:pt x="29" y="192"/>
                    <a:pt x="58" y="230"/>
                    <a:pt x="87" y="259"/>
                  </a:cubicBezTo>
                  <a:lnTo>
                    <a:pt x="106" y="278"/>
                  </a:lnTo>
                  <a:cubicBezTo>
                    <a:pt x="135" y="307"/>
                    <a:pt x="164" y="346"/>
                    <a:pt x="192" y="374"/>
                  </a:cubicBezTo>
                  <a:lnTo>
                    <a:pt x="298" y="470"/>
                  </a:lnTo>
                  <a:cubicBezTo>
                    <a:pt x="327" y="499"/>
                    <a:pt x="365" y="528"/>
                    <a:pt x="403" y="556"/>
                  </a:cubicBezTo>
                  <a:lnTo>
                    <a:pt x="796" y="163"/>
                  </a:lnTo>
                  <a:cubicBezTo>
                    <a:pt x="576" y="135"/>
                    <a:pt x="365" y="77"/>
                    <a:pt x="164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" name="Google Shape;6409;p80"/>
            <p:cNvSpPr/>
            <p:nvPr/>
          </p:nvSpPr>
          <p:spPr>
            <a:xfrm>
              <a:off x="6967902" y="2654332"/>
              <a:ext cx="14593" cy="20619"/>
            </a:xfrm>
            <a:custGeom>
              <a:avLst/>
              <a:gdLst/>
              <a:ahLst/>
              <a:cxnLst/>
              <a:rect l="l" t="t" r="r" b="b"/>
              <a:pathLst>
                <a:path w="557" h="787" extrusionOk="0">
                  <a:moveTo>
                    <a:pt x="164" y="0"/>
                  </a:moveTo>
                  <a:lnTo>
                    <a:pt x="1" y="163"/>
                  </a:lnTo>
                  <a:cubicBezTo>
                    <a:pt x="78" y="364"/>
                    <a:pt x="135" y="575"/>
                    <a:pt x="164" y="786"/>
                  </a:cubicBezTo>
                  <a:lnTo>
                    <a:pt x="557" y="393"/>
                  </a:lnTo>
                  <a:cubicBezTo>
                    <a:pt x="528" y="364"/>
                    <a:pt x="499" y="326"/>
                    <a:pt x="471" y="288"/>
                  </a:cubicBezTo>
                  <a:cubicBezTo>
                    <a:pt x="432" y="259"/>
                    <a:pt x="404" y="221"/>
                    <a:pt x="365" y="192"/>
                  </a:cubicBezTo>
                  <a:lnTo>
                    <a:pt x="279" y="96"/>
                  </a:lnTo>
                  <a:lnTo>
                    <a:pt x="260" y="86"/>
                  </a:lnTo>
                  <a:cubicBezTo>
                    <a:pt x="231" y="58"/>
                    <a:pt x="193" y="29"/>
                    <a:pt x="164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" name="Google Shape;6410;p80"/>
            <p:cNvSpPr/>
            <p:nvPr/>
          </p:nvSpPr>
          <p:spPr>
            <a:xfrm>
              <a:off x="6944820" y="2566169"/>
              <a:ext cx="37676" cy="37702"/>
            </a:xfrm>
            <a:custGeom>
              <a:avLst/>
              <a:gdLst/>
              <a:ahLst/>
              <a:cxnLst/>
              <a:rect l="l" t="t" r="r" b="b"/>
              <a:pathLst>
                <a:path w="1438" h="1439" extrusionOk="0">
                  <a:moveTo>
                    <a:pt x="403" y="1"/>
                  </a:moveTo>
                  <a:cubicBezTo>
                    <a:pt x="345" y="77"/>
                    <a:pt x="278" y="144"/>
                    <a:pt x="211" y="212"/>
                  </a:cubicBezTo>
                  <a:cubicBezTo>
                    <a:pt x="144" y="279"/>
                    <a:pt x="77" y="346"/>
                    <a:pt x="0" y="403"/>
                  </a:cubicBezTo>
                  <a:lnTo>
                    <a:pt x="1045" y="1438"/>
                  </a:lnTo>
                  <a:cubicBezTo>
                    <a:pt x="1074" y="1410"/>
                    <a:pt x="1112" y="1381"/>
                    <a:pt x="1150" y="1352"/>
                  </a:cubicBezTo>
                  <a:cubicBezTo>
                    <a:pt x="1179" y="1314"/>
                    <a:pt x="1217" y="1285"/>
                    <a:pt x="1246" y="1247"/>
                  </a:cubicBezTo>
                  <a:cubicBezTo>
                    <a:pt x="1275" y="1218"/>
                    <a:pt x="1313" y="1189"/>
                    <a:pt x="1342" y="1151"/>
                  </a:cubicBezTo>
                  <a:lnTo>
                    <a:pt x="1352" y="1151"/>
                  </a:lnTo>
                  <a:cubicBezTo>
                    <a:pt x="1380" y="1113"/>
                    <a:pt x="1409" y="1074"/>
                    <a:pt x="1438" y="1036"/>
                  </a:cubicBezTo>
                  <a:lnTo>
                    <a:pt x="403" y="1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8" name="Google Shape;6411;p80"/>
          <p:cNvGrpSpPr/>
          <p:nvPr/>
        </p:nvGrpSpPr>
        <p:grpSpPr>
          <a:xfrm>
            <a:off x="6201192" y="1902315"/>
            <a:ext cx="371699" cy="356084"/>
            <a:chOff x="6192906" y="2439440"/>
            <a:chExt cx="371699" cy="356084"/>
          </a:xfrm>
        </p:grpSpPr>
        <p:sp>
          <p:nvSpPr>
            <p:cNvPr id="29" name="Google Shape;6412;p80"/>
            <p:cNvSpPr/>
            <p:nvPr/>
          </p:nvSpPr>
          <p:spPr>
            <a:xfrm>
              <a:off x="6227805" y="2461710"/>
              <a:ext cx="247904" cy="110381"/>
            </a:xfrm>
            <a:custGeom>
              <a:avLst/>
              <a:gdLst/>
              <a:ahLst/>
              <a:cxnLst/>
              <a:rect l="l" t="t" r="r" b="b"/>
              <a:pathLst>
                <a:path w="9462" h="4213" extrusionOk="0">
                  <a:moveTo>
                    <a:pt x="308" y="0"/>
                  </a:moveTo>
                  <a:lnTo>
                    <a:pt x="1" y="470"/>
                  </a:lnTo>
                  <a:lnTo>
                    <a:pt x="729" y="959"/>
                  </a:lnTo>
                  <a:lnTo>
                    <a:pt x="729" y="3815"/>
                  </a:lnTo>
                  <a:lnTo>
                    <a:pt x="1285" y="3815"/>
                  </a:lnTo>
                  <a:lnTo>
                    <a:pt x="1285" y="2684"/>
                  </a:lnTo>
                  <a:lnTo>
                    <a:pt x="6615" y="2684"/>
                  </a:lnTo>
                  <a:lnTo>
                    <a:pt x="6615" y="3940"/>
                  </a:lnTo>
                  <a:cubicBezTo>
                    <a:pt x="6615" y="4122"/>
                    <a:pt x="6756" y="4213"/>
                    <a:pt x="6898" y="4213"/>
                  </a:cubicBezTo>
                  <a:cubicBezTo>
                    <a:pt x="7039" y="4213"/>
                    <a:pt x="7180" y="4122"/>
                    <a:pt x="7180" y="3940"/>
                  </a:cubicBezTo>
                  <a:lnTo>
                    <a:pt x="7180" y="2694"/>
                  </a:lnTo>
                  <a:lnTo>
                    <a:pt x="9174" y="2694"/>
                  </a:lnTo>
                  <a:cubicBezTo>
                    <a:pt x="9327" y="2694"/>
                    <a:pt x="9452" y="2559"/>
                    <a:pt x="9452" y="2406"/>
                  </a:cubicBezTo>
                  <a:cubicBezTo>
                    <a:pt x="9461" y="2258"/>
                    <a:pt x="9345" y="2128"/>
                    <a:pt x="9199" y="2128"/>
                  </a:cubicBezTo>
                  <a:cubicBezTo>
                    <a:pt x="9194" y="2128"/>
                    <a:pt x="9189" y="2128"/>
                    <a:pt x="9184" y="2128"/>
                  </a:cubicBezTo>
                  <a:lnTo>
                    <a:pt x="1285" y="2128"/>
                  </a:lnTo>
                  <a:lnTo>
                    <a:pt x="1285" y="805"/>
                  </a:lnTo>
                  <a:cubicBezTo>
                    <a:pt x="1285" y="709"/>
                    <a:pt x="1247" y="623"/>
                    <a:pt x="1170" y="575"/>
                  </a:cubicBezTo>
                  <a:lnTo>
                    <a:pt x="308" y="0"/>
                  </a:lnTo>
                  <a:close/>
                </a:path>
              </a:pathLst>
            </a:custGeom>
            <a:solidFill>
              <a:srgbClr val="7B8B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" name="Google Shape;6413;p80"/>
            <p:cNvSpPr/>
            <p:nvPr/>
          </p:nvSpPr>
          <p:spPr>
            <a:xfrm>
              <a:off x="6483962" y="2670078"/>
              <a:ext cx="14593" cy="54575"/>
            </a:xfrm>
            <a:custGeom>
              <a:avLst/>
              <a:gdLst/>
              <a:ahLst/>
              <a:cxnLst/>
              <a:rect l="l" t="t" r="r" b="b"/>
              <a:pathLst>
                <a:path w="557" h="2083" extrusionOk="0">
                  <a:moveTo>
                    <a:pt x="279" y="1"/>
                  </a:moveTo>
                  <a:cubicBezTo>
                    <a:pt x="140" y="1"/>
                    <a:pt x="1" y="94"/>
                    <a:pt x="1" y="281"/>
                  </a:cubicBezTo>
                  <a:lnTo>
                    <a:pt x="1" y="1805"/>
                  </a:lnTo>
                  <a:cubicBezTo>
                    <a:pt x="1" y="1958"/>
                    <a:pt x="126" y="2083"/>
                    <a:pt x="279" y="2083"/>
                  </a:cubicBezTo>
                  <a:cubicBezTo>
                    <a:pt x="432" y="2083"/>
                    <a:pt x="557" y="1958"/>
                    <a:pt x="557" y="1805"/>
                  </a:cubicBezTo>
                  <a:lnTo>
                    <a:pt x="557" y="281"/>
                  </a:lnTo>
                  <a:cubicBezTo>
                    <a:pt x="557" y="94"/>
                    <a:pt x="418" y="1"/>
                    <a:pt x="279" y="1"/>
                  </a:cubicBezTo>
                  <a:close/>
                </a:path>
              </a:pathLst>
            </a:custGeom>
            <a:solidFill>
              <a:srgbClr val="7B8B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" name="Google Shape;6414;p80"/>
            <p:cNvSpPr/>
            <p:nvPr/>
          </p:nvSpPr>
          <p:spPr>
            <a:xfrm>
              <a:off x="6246905" y="2554117"/>
              <a:ext cx="251651" cy="128118"/>
            </a:xfrm>
            <a:custGeom>
              <a:avLst/>
              <a:gdLst/>
              <a:ahLst/>
              <a:cxnLst/>
              <a:rect l="l" t="t" r="r" b="b"/>
              <a:pathLst>
                <a:path w="9605" h="4890" extrusionOk="0">
                  <a:moveTo>
                    <a:pt x="0" y="1"/>
                  </a:moveTo>
                  <a:lnTo>
                    <a:pt x="0" y="2589"/>
                  </a:lnTo>
                  <a:cubicBezTo>
                    <a:pt x="501" y="2348"/>
                    <a:pt x="1055" y="2214"/>
                    <a:pt x="1619" y="2214"/>
                  </a:cubicBezTo>
                  <a:cubicBezTo>
                    <a:pt x="1639" y="2214"/>
                    <a:pt x="1658" y="2214"/>
                    <a:pt x="1678" y="2215"/>
                  </a:cubicBezTo>
                  <a:cubicBezTo>
                    <a:pt x="3557" y="2215"/>
                    <a:pt x="4640" y="3106"/>
                    <a:pt x="4975" y="4889"/>
                  </a:cubicBezTo>
                  <a:lnTo>
                    <a:pt x="9605" y="4889"/>
                  </a:lnTo>
                  <a:lnTo>
                    <a:pt x="9605" y="3950"/>
                  </a:lnTo>
                  <a:lnTo>
                    <a:pt x="9605" y="2953"/>
                  </a:lnTo>
                  <a:cubicBezTo>
                    <a:pt x="9509" y="1304"/>
                    <a:pt x="8148" y="10"/>
                    <a:pt x="6490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6415;p80"/>
            <p:cNvSpPr/>
            <p:nvPr/>
          </p:nvSpPr>
          <p:spPr>
            <a:xfrm>
              <a:off x="6246905" y="2584142"/>
              <a:ext cx="167287" cy="97831"/>
            </a:xfrm>
            <a:custGeom>
              <a:avLst/>
              <a:gdLst/>
              <a:ahLst/>
              <a:cxnLst/>
              <a:rect l="l" t="t" r="r" b="b"/>
              <a:pathLst>
                <a:path w="6385" h="3734" extrusionOk="0">
                  <a:moveTo>
                    <a:pt x="1673" y="1"/>
                  </a:moveTo>
                  <a:cubicBezTo>
                    <a:pt x="1119" y="1"/>
                    <a:pt x="554" y="97"/>
                    <a:pt x="0" y="302"/>
                  </a:cubicBezTo>
                  <a:lnTo>
                    <a:pt x="0" y="1443"/>
                  </a:lnTo>
                  <a:cubicBezTo>
                    <a:pt x="510" y="1202"/>
                    <a:pt x="1055" y="1068"/>
                    <a:pt x="1619" y="1068"/>
                  </a:cubicBezTo>
                  <a:cubicBezTo>
                    <a:pt x="1639" y="1068"/>
                    <a:pt x="1658" y="1068"/>
                    <a:pt x="1678" y="1069"/>
                  </a:cubicBezTo>
                  <a:cubicBezTo>
                    <a:pt x="1688" y="1069"/>
                    <a:pt x="1698" y="1069"/>
                    <a:pt x="1707" y="1069"/>
                  </a:cubicBezTo>
                  <a:cubicBezTo>
                    <a:pt x="3568" y="1069"/>
                    <a:pt x="4641" y="1970"/>
                    <a:pt x="4975" y="3733"/>
                  </a:cubicBezTo>
                  <a:lnTo>
                    <a:pt x="6384" y="3733"/>
                  </a:lnTo>
                  <a:cubicBezTo>
                    <a:pt x="5850" y="1481"/>
                    <a:pt x="3843" y="1"/>
                    <a:pt x="1673" y="1"/>
                  </a:cubicBezTo>
                  <a:close/>
                </a:path>
              </a:pathLst>
            </a:custGeom>
            <a:solidFill>
              <a:srgbClr val="93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" name="Google Shape;6416;p80"/>
            <p:cNvSpPr/>
            <p:nvPr/>
          </p:nvSpPr>
          <p:spPr>
            <a:xfrm>
              <a:off x="6192906" y="2605102"/>
              <a:ext cx="197915" cy="190369"/>
            </a:xfrm>
            <a:custGeom>
              <a:avLst/>
              <a:gdLst/>
              <a:ahLst/>
              <a:cxnLst/>
              <a:rect l="l" t="t" r="r" b="b"/>
              <a:pathLst>
                <a:path w="7554" h="7266" extrusionOk="0">
                  <a:moveTo>
                    <a:pt x="3921" y="0"/>
                  </a:moveTo>
                  <a:cubicBezTo>
                    <a:pt x="2445" y="0"/>
                    <a:pt x="1122" y="882"/>
                    <a:pt x="566" y="2243"/>
                  </a:cubicBezTo>
                  <a:cubicBezTo>
                    <a:pt x="0" y="3604"/>
                    <a:pt x="307" y="5167"/>
                    <a:pt x="1352" y="6202"/>
                  </a:cubicBezTo>
                  <a:cubicBezTo>
                    <a:pt x="2045" y="6895"/>
                    <a:pt x="2974" y="7266"/>
                    <a:pt x="3920" y="7266"/>
                  </a:cubicBezTo>
                  <a:cubicBezTo>
                    <a:pt x="4388" y="7266"/>
                    <a:pt x="4861" y="7175"/>
                    <a:pt x="5311" y="6988"/>
                  </a:cubicBezTo>
                  <a:cubicBezTo>
                    <a:pt x="6672" y="6423"/>
                    <a:pt x="7554" y="5100"/>
                    <a:pt x="7554" y="3633"/>
                  </a:cubicBezTo>
                  <a:cubicBezTo>
                    <a:pt x="7554" y="1620"/>
                    <a:pt x="5924" y="0"/>
                    <a:pt x="3921" y="0"/>
                  </a:cubicBezTo>
                  <a:close/>
                </a:path>
              </a:pathLst>
            </a:custGeom>
            <a:solidFill>
              <a:srgbClr val="53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" name="Google Shape;6417;p80"/>
            <p:cNvSpPr/>
            <p:nvPr/>
          </p:nvSpPr>
          <p:spPr>
            <a:xfrm>
              <a:off x="6280807" y="2605102"/>
              <a:ext cx="113787" cy="190291"/>
            </a:xfrm>
            <a:custGeom>
              <a:avLst/>
              <a:gdLst/>
              <a:ahLst/>
              <a:cxnLst/>
              <a:rect l="l" t="t" r="r" b="b"/>
              <a:pathLst>
                <a:path w="4343" h="7263" extrusionOk="0">
                  <a:moveTo>
                    <a:pt x="566" y="0"/>
                  </a:moveTo>
                  <a:cubicBezTo>
                    <a:pt x="374" y="0"/>
                    <a:pt x="182" y="10"/>
                    <a:pt x="0" y="39"/>
                  </a:cubicBezTo>
                  <a:cubicBezTo>
                    <a:pt x="1764" y="317"/>
                    <a:pt x="3068" y="1841"/>
                    <a:pt x="3068" y="3633"/>
                  </a:cubicBezTo>
                  <a:cubicBezTo>
                    <a:pt x="3068" y="5416"/>
                    <a:pt x="1764" y="6940"/>
                    <a:pt x="0" y="7218"/>
                  </a:cubicBezTo>
                  <a:cubicBezTo>
                    <a:pt x="190" y="7248"/>
                    <a:pt x="379" y="7262"/>
                    <a:pt x="565" y="7262"/>
                  </a:cubicBezTo>
                  <a:cubicBezTo>
                    <a:pt x="2426" y="7262"/>
                    <a:pt x="4031" y="5828"/>
                    <a:pt x="4180" y="3911"/>
                  </a:cubicBezTo>
                  <a:cubicBezTo>
                    <a:pt x="4343" y="1802"/>
                    <a:pt x="2675" y="0"/>
                    <a:pt x="566" y="0"/>
                  </a:cubicBezTo>
                  <a:close/>
                </a:path>
              </a:pathLst>
            </a:custGeom>
            <a:solidFill>
              <a:srgbClr val="2741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6418;p80"/>
            <p:cNvSpPr/>
            <p:nvPr/>
          </p:nvSpPr>
          <p:spPr>
            <a:xfrm>
              <a:off x="6499787" y="2747735"/>
              <a:ext cx="64819" cy="14593"/>
            </a:xfrm>
            <a:custGeom>
              <a:avLst/>
              <a:gdLst/>
              <a:ahLst/>
              <a:cxnLst/>
              <a:rect l="l" t="t" r="r" b="b"/>
              <a:pathLst>
                <a:path w="2474" h="557" extrusionOk="0">
                  <a:moveTo>
                    <a:pt x="375" y="1"/>
                  </a:moveTo>
                  <a:cubicBezTo>
                    <a:pt x="1" y="1"/>
                    <a:pt x="1" y="557"/>
                    <a:pt x="375" y="557"/>
                  </a:cubicBezTo>
                  <a:lnTo>
                    <a:pt x="2110" y="557"/>
                  </a:lnTo>
                  <a:cubicBezTo>
                    <a:pt x="2474" y="557"/>
                    <a:pt x="2474" y="1"/>
                    <a:pt x="2110" y="1"/>
                  </a:cubicBezTo>
                  <a:close/>
                </a:path>
              </a:pathLst>
            </a:custGeom>
            <a:solidFill>
              <a:srgbClr val="7B8B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6419;p80"/>
            <p:cNvSpPr/>
            <p:nvPr/>
          </p:nvSpPr>
          <p:spPr>
            <a:xfrm>
              <a:off x="6437274" y="2714592"/>
              <a:ext cx="94189" cy="80932"/>
            </a:xfrm>
            <a:custGeom>
              <a:avLst/>
              <a:gdLst/>
              <a:ahLst/>
              <a:cxnLst/>
              <a:rect l="l" t="t" r="r" b="b"/>
              <a:pathLst>
                <a:path w="3595" h="3089" extrusionOk="0">
                  <a:moveTo>
                    <a:pt x="2061" y="1"/>
                  </a:moveTo>
                  <a:cubicBezTo>
                    <a:pt x="690" y="1"/>
                    <a:pt x="0" y="1659"/>
                    <a:pt x="968" y="2637"/>
                  </a:cubicBezTo>
                  <a:cubicBezTo>
                    <a:pt x="1280" y="2949"/>
                    <a:pt x="1665" y="3089"/>
                    <a:pt x="2042" y="3089"/>
                  </a:cubicBezTo>
                  <a:cubicBezTo>
                    <a:pt x="2834" y="3089"/>
                    <a:pt x="3595" y="2472"/>
                    <a:pt x="3595" y="1544"/>
                  </a:cubicBezTo>
                  <a:cubicBezTo>
                    <a:pt x="3595" y="691"/>
                    <a:pt x="2904" y="1"/>
                    <a:pt x="2061" y="1"/>
                  </a:cubicBezTo>
                  <a:close/>
                </a:path>
              </a:pathLst>
            </a:custGeom>
            <a:solidFill>
              <a:srgbClr val="53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6420;p80"/>
            <p:cNvSpPr/>
            <p:nvPr/>
          </p:nvSpPr>
          <p:spPr>
            <a:xfrm>
              <a:off x="6477438" y="2714854"/>
              <a:ext cx="54024" cy="80644"/>
            </a:xfrm>
            <a:custGeom>
              <a:avLst/>
              <a:gdLst/>
              <a:ahLst/>
              <a:cxnLst/>
              <a:rect l="l" t="t" r="r" b="b"/>
              <a:pathLst>
                <a:path w="2062" h="3078" extrusionOk="0">
                  <a:moveTo>
                    <a:pt x="528" y="0"/>
                  </a:moveTo>
                  <a:cubicBezTo>
                    <a:pt x="346" y="0"/>
                    <a:pt x="173" y="29"/>
                    <a:pt x="1" y="86"/>
                  </a:cubicBezTo>
                  <a:cubicBezTo>
                    <a:pt x="1362" y="575"/>
                    <a:pt x="1362" y="2492"/>
                    <a:pt x="1" y="2981"/>
                  </a:cubicBezTo>
                  <a:cubicBezTo>
                    <a:pt x="173" y="3048"/>
                    <a:pt x="346" y="3077"/>
                    <a:pt x="528" y="3077"/>
                  </a:cubicBezTo>
                  <a:cubicBezTo>
                    <a:pt x="1381" y="3077"/>
                    <a:pt x="2062" y="2387"/>
                    <a:pt x="2062" y="1534"/>
                  </a:cubicBezTo>
                  <a:cubicBezTo>
                    <a:pt x="2062" y="690"/>
                    <a:pt x="1381" y="0"/>
                    <a:pt x="528" y="0"/>
                  </a:cubicBezTo>
                  <a:close/>
                </a:path>
              </a:pathLst>
            </a:custGeom>
            <a:solidFill>
              <a:srgbClr val="2741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6421;p80"/>
            <p:cNvSpPr/>
            <p:nvPr/>
          </p:nvSpPr>
          <p:spPr>
            <a:xfrm>
              <a:off x="6193902" y="2439440"/>
              <a:ext cx="47003" cy="37466"/>
            </a:xfrm>
            <a:custGeom>
              <a:avLst/>
              <a:gdLst/>
              <a:ahLst/>
              <a:cxnLst/>
              <a:rect l="l" t="t" r="r" b="b"/>
              <a:pathLst>
                <a:path w="1794" h="1430" extrusionOk="0">
                  <a:moveTo>
                    <a:pt x="714" y="0"/>
                  </a:moveTo>
                  <a:cubicBezTo>
                    <a:pt x="293" y="0"/>
                    <a:pt x="0" y="618"/>
                    <a:pt x="471" y="908"/>
                  </a:cubicBezTo>
                  <a:lnTo>
                    <a:pt x="1161" y="1397"/>
                  </a:lnTo>
                  <a:cubicBezTo>
                    <a:pt x="1187" y="1419"/>
                    <a:pt x="1220" y="1430"/>
                    <a:pt x="1252" y="1430"/>
                  </a:cubicBezTo>
                  <a:cubicBezTo>
                    <a:pt x="1302" y="1430"/>
                    <a:pt x="1352" y="1405"/>
                    <a:pt x="1381" y="1358"/>
                  </a:cubicBezTo>
                  <a:lnTo>
                    <a:pt x="1745" y="812"/>
                  </a:lnTo>
                  <a:cubicBezTo>
                    <a:pt x="1793" y="735"/>
                    <a:pt x="1774" y="639"/>
                    <a:pt x="1707" y="591"/>
                  </a:cubicBezTo>
                  <a:lnTo>
                    <a:pt x="1007" y="102"/>
                  </a:lnTo>
                  <a:cubicBezTo>
                    <a:pt x="908" y="31"/>
                    <a:pt x="808" y="0"/>
                    <a:pt x="714" y="0"/>
                  </a:cubicBezTo>
                  <a:close/>
                </a:path>
              </a:pathLst>
            </a:custGeom>
            <a:solidFill>
              <a:srgbClr val="C6CE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6422;p80"/>
            <p:cNvSpPr/>
            <p:nvPr/>
          </p:nvSpPr>
          <p:spPr>
            <a:xfrm>
              <a:off x="6241376" y="2659598"/>
              <a:ext cx="94949" cy="81351"/>
            </a:xfrm>
            <a:custGeom>
              <a:avLst/>
              <a:gdLst/>
              <a:ahLst/>
              <a:cxnLst/>
              <a:rect l="l" t="t" r="r" b="b"/>
              <a:pathLst>
                <a:path w="3624" h="3105" extrusionOk="0">
                  <a:moveTo>
                    <a:pt x="2071" y="0"/>
                  </a:moveTo>
                  <a:cubicBezTo>
                    <a:pt x="691" y="10"/>
                    <a:pt x="0" y="1678"/>
                    <a:pt x="978" y="2646"/>
                  </a:cubicBezTo>
                  <a:cubicBezTo>
                    <a:pt x="1295" y="2963"/>
                    <a:pt x="1684" y="3104"/>
                    <a:pt x="2065" y="3104"/>
                  </a:cubicBezTo>
                  <a:cubicBezTo>
                    <a:pt x="2861" y="3104"/>
                    <a:pt x="3624" y="2487"/>
                    <a:pt x="3624" y="1553"/>
                  </a:cubicBezTo>
                  <a:cubicBezTo>
                    <a:pt x="3624" y="691"/>
                    <a:pt x="2924" y="0"/>
                    <a:pt x="2071" y="0"/>
                  </a:cubicBezTo>
                  <a:close/>
                </a:path>
              </a:pathLst>
            </a:custGeom>
            <a:solidFill>
              <a:srgbClr val="E1E5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6423;p80"/>
            <p:cNvSpPr/>
            <p:nvPr/>
          </p:nvSpPr>
          <p:spPr>
            <a:xfrm>
              <a:off x="6282065" y="2659598"/>
              <a:ext cx="54024" cy="81403"/>
            </a:xfrm>
            <a:custGeom>
              <a:avLst/>
              <a:gdLst/>
              <a:ahLst/>
              <a:cxnLst/>
              <a:rect l="l" t="t" r="r" b="b"/>
              <a:pathLst>
                <a:path w="2062" h="3107" extrusionOk="0">
                  <a:moveTo>
                    <a:pt x="518" y="0"/>
                  </a:moveTo>
                  <a:cubicBezTo>
                    <a:pt x="336" y="0"/>
                    <a:pt x="163" y="29"/>
                    <a:pt x="0" y="87"/>
                  </a:cubicBezTo>
                  <a:cubicBezTo>
                    <a:pt x="1371" y="585"/>
                    <a:pt x="1371" y="2521"/>
                    <a:pt x="0" y="3020"/>
                  </a:cubicBezTo>
                  <a:cubicBezTo>
                    <a:pt x="163" y="3068"/>
                    <a:pt x="336" y="3096"/>
                    <a:pt x="518" y="3106"/>
                  </a:cubicBezTo>
                  <a:cubicBezTo>
                    <a:pt x="1371" y="3106"/>
                    <a:pt x="2061" y="2406"/>
                    <a:pt x="2061" y="1553"/>
                  </a:cubicBezTo>
                  <a:cubicBezTo>
                    <a:pt x="2061" y="691"/>
                    <a:pt x="1371" y="0"/>
                    <a:pt x="518" y="0"/>
                  </a:cubicBezTo>
                  <a:close/>
                </a:path>
              </a:pathLst>
            </a:custGeom>
            <a:solidFill>
              <a:srgbClr val="C7D0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6424;p80"/>
            <p:cNvSpPr/>
            <p:nvPr/>
          </p:nvSpPr>
          <p:spPr>
            <a:xfrm>
              <a:off x="6439265" y="2510180"/>
              <a:ext cx="65317" cy="28899"/>
            </a:xfrm>
            <a:custGeom>
              <a:avLst/>
              <a:gdLst/>
              <a:ahLst/>
              <a:cxnLst/>
              <a:rect l="l" t="t" r="r" b="b"/>
              <a:pathLst>
                <a:path w="2493" h="1103" extrusionOk="0">
                  <a:moveTo>
                    <a:pt x="269" y="0"/>
                  </a:moveTo>
                  <a:cubicBezTo>
                    <a:pt x="116" y="0"/>
                    <a:pt x="1" y="115"/>
                    <a:pt x="1" y="259"/>
                  </a:cubicBezTo>
                  <a:lnTo>
                    <a:pt x="1" y="844"/>
                  </a:lnTo>
                  <a:cubicBezTo>
                    <a:pt x="1" y="987"/>
                    <a:pt x="116" y="1102"/>
                    <a:pt x="269" y="1102"/>
                  </a:cubicBezTo>
                  <a:lnTo>
                    <a:pt x="1966" y="1102"/>
                  </a:lnTo>
                  <a:cubicBezTo>
                    <a:pt x="2253" y="1102"/>
                    <a:pt x="2493" y="863"/>
                    <a:pt x="2493" y="575"/>
                  </a:cubicBezTo>
                  <a:lnTo>
                    <a:pt x="2493" y="527"/>
                  </a:lnTo>
                  <a:cubicBezTo>
                    <a:pt x="2493" y="240"/>
                    <a:pt x="2253" y="0"/>
                    <a:pt x="1966" y="0"/>
                  </a:cubicBezTo>
                  <a:close/>
                </a:path>
              </a:pathLst>
            </a:custGeom>
            <a:solidFill>
              <a:srgbClr val="C6CE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2" name="Google Shape;6425;p80"/>
          <p:cNvGrpSpPr/>
          <p:nvPr/>
        </p:nvGrpSpPr>
        <p:grpSpPr>
          <a:xfrm>
            <a:off x="5770753" y="1899459"/>
            <a:ext cx="362163" cy="362163"/>
            <a:chOff x="5762467" y="2436584"/>
            <a:chExt cx="362163" cy="362163"/>
          </a:xfrm>
        </p:grpSpPr>
        <p:sp>
          <p:nvSpPr>
            <p:cNvPr id="43" name="Google Shape;6426;p80"/>
            <p:cNvSpPr/>
            <p:nvPr/>
          </p:nvSpPr>
          <p:spPr>
            <a:xfrm>
              <a:off x="5762467" y="2778127"/>
              <a:ext cx="362163" cy="20619"/>
            </a:xfrm>
            <a:custGeom>
              <a:avLst/>
              <a:gdLst/>
              <a:ahLst/>
              <a:cxnLst/>
              <a:rect l="l" t="t" r="r" b="b"/>
              <a:pathLst>
                <a:path w="13823" h="787" extrusionOk="0">
                  <a:moveTo>
                    <a:pt x="201" y="1"/>
                  </a:moveTo>
                  <a:cubicBezTo>
                    <a:pt x="96" y="1"/>
                    <a:pt x="0" y="87"/>
                    <a:pt x="0" y="202"/>
                  </a:cubicBezTo>
                  <a:lnTo>
                    <a:pt x="0" y="585"/>
                  </a:lnTo>
                  <a:cubicBezTo>
                    <a:pt x="0" y="691"/>
                    <a:pt x="96" y="777"/>
                    <a:pt x="201" y="787"/>
                  </a:cubicBezTo>
                  <a:lnTo>
                    <a:pt x="13611" y="787"/>
                  </a:lnTo>
                  <a:cubicBezTo>
                    <a:pt x="13726" y="787"/>
                    <a:pt x="13822" y="691"/>
                    <a:pt x="13813" y="585"/>
                  </a:cubicBezTo>
                  <a:lnTo>
                    <a:pt x="13813" y="202"/>
                  </a:lnTo>
                  <a:cubicBezTo>
                    <a:pt x="13813" y="87"/>
                    <a:pt x="13726" y="1"/>
                    <a:pt x="13611" y="1"/>
                  </a:cubicBezTo>
                  <a:close/>
                </a:path>
              </a:pathLst>
            </a:custGeom>
            <a:solidFill>
              <a:srgbClr val="708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" name="Google Shape;6427;p80"/>
            <p:cNvSpPr/>
            <p:nvPr/>
          </p:nvSpPr>
          <p:spPr>
            <a:xfrm>
              <a:off x="5762702" y="2777891"/>
              <a:ext cx="361927" cy="9301"/>
            </a:xfrm>
            <a:custGeom>
              <a:avLst/>
              <a:gdLst/>
              <a:ahLst/>
              <a:cxnLst/>
              <a:rect l="l" t="t" r="r" b="b"/>
              <a:pathLst>
                <a:path w="13814" h="355" extrusionOk="0">
                  <a:moveTo>
                    <a:pt x="212" y="0"/>
                  </a:moveTo>
                  <a:cubicBezTo>
                    <a:pt x="87" y="0"/>
                    <a:pt x="1" y="96"/>
                    <a:pt x="1" y="211"/>
                  </a:cubicBezTo>
                  <a:lnTo>
                    <a:pt x="1" y="355"/>
                  </a:lnTo>
                  <a:lnTo>
                    <a:pt x="13813" y="355"/>
                  </a:lnTo>
                  <a:lnTo>
                    <a:pt x="13813" y="211"/>
                  </a:lnTo>
                  <a:cubicBezTo>
                    <a:pt x="13813" y="96"/>
                    <a:pt x="13717" y="0"/>
                    <a:pt x="13602" y="0"/>
                  </a:cubicBezTo>
                  <a:close/>
                </a:path>
              </a:pathLst>
            </a:custGeom>
            <a:solidFill>
              <a:srgbClr val="3951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6428;p80"/>
            <p:cNvSpPr/>
            <p:nvPr/>
          </p:nvSpPr>
          <p:spPr>
            <a:xfrm>
              <a:off x="5852359" y="2528493"/>
              <a:ext cx="182352" cy="249660"/>
            </a:xfrm>
            <a:custGeom>
              <a:avLst/>
              <a:gdLst/>
              <a:ahLst/>
              <a:cxnLst/>
              <a:rect l="l" t="t" r="r" b="b"/>
              <a:pathLst>
                <a:path w="6960" h="9529" extrusionOk="0">
                  <a:moveTo>
                    <a:pt x="1" y="1"/>
                  </a:moveTo>
                  <a:lnTo>
                    <a:pt x="1" y="9529"/>
                  </a:lnTo>
                  <a:lnTo>
                    <a:pt x="6960" y="9529"/>
                  </a:lnTo>
                  <a:lnTo>
                    <a:pt x="6960" y="1"/>
                  </a:lnTo>
                  <a:close/>
                </a:path>
              </a:pathLst>
            </a:custGeom>
            <a:solidFill>
              <a:srgbClr val="E1E5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6429;p80"/>
            <p:cNvSpPr/>
            <p:nvPr/>
          </p:nvSpPr>
          <p:spPr>
            <a:xfrm>
              <a:off x="5838551" y="2508922"/>
              <a:ext cx="209967" cy="19860"/>
            </a:xfrm>
            <a:custGeom>
              <a:avLst/>
              <a:gdLst/>
              <a:ahLst/>
              <a:cxnLst/>
              <a:rect l="l" t="t" r="r" b="b"/>
              <a:pathLst>
                <a:path w="8014" h="758" extrusionOk="0">
                  <a:moveTo>
                    <a:pt x="211" y="0"/>
                  </a:moveTo>
                  <a:cubicBezTo>
                    <a:pt x="96" y="0"/>
                    <a:pt x="0" y="96"/>
                    <a:pt x="0" y="211"/>
                  </a:cubicBezTo>
                  <a:lnTo>
                    <a:pt x="0" y="547"/>
                  </a:lnTo>
                  <a:cubicBezTo>
                    <a:pt x="0" y="662"/>
                    <a:pt x="96" y="757"/>
                    <a:pt x="211" y="757"/>
                  </a:cubicBezTo>
                  <a:lnTo>
                    <a:pt x="7813" y="757"/>
                  </a:lnTo>
                  <a:cubicBezTo>
                    <a:pt x="7928" y="757"/>
                    <a:pt x="8014" y="662"/>
                    <a:pt x="8014" y="547"/>
                  </a:cubicBezTo>
                  <a:lnTo>
                    <a:pt x="8014" y="211"/>
                  </a:lnTo>
                  <a:cubicBezTo>
                    <a:pt x="8014" y="96"/>
                    <a:pt x="7928" y="0"/>
                    <a:pt x="7813" y="0"/>
                  </a:cubicBezTo>
                  <a:close/>
                </a:path>
              </a:pathLst>
            </a:custGeom>
            <a:solidFill>
              <a:srgbClr val="708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" name="Google Shape;6430;p80"/>
            <p:cNvSpPr/>
            <p:nvPr/>
          </p:nvSpPr>
          <p:spPr>
            <a:xfrm>
              <a:off x="6014589" y="2508922"/>
              <a:ext cx="33929" cy="19598"/>
            </a:xfrm>
            <a:custGeom>
              <a:avLst/>
              <a:gdLst/>
              <a:ahLst/>
              <a:cxnLst/>
              <a:rect l="l" t="t" r="r" b="b"/>
              <a:pathLst>
                <a:path w="1295" h="748" extrusionOk="0">
                  <a:moveTo>
                    <a:pt x="1" y="0"/>
                  </a:moveTo>
                  <a:lnTo>
                    <a:pt x="1" y="748"/>
                  </a:lnTo>
                  <a:lnTo>
                    <a:pt x="1094" y="748"/>
                  </a:lnTo>
                  <a:cubicBezTo>
                    <a:pt x="1209" y="748"/>
                    <a:pt x="1295" y="652"/>
                    <a:pt x="1295" y="537"/>
                  </a:cubicBezTo>
                  <a:lnTo>
                    <a:pt x="1295" y="201"/>
                  </a:lnTo>
                  <a:cubicBezTo>
                    <a:pt x="1295" y="86"/>
                    <a:pt x="1209" y="0"/>
                    <a:pt x="1094" y="0"/>
                  </a:cubicBezTo>
                  <a:close/>
                </a:path>
              </a:pathLst>
            </a:custGeom>
            <a:solidFill>
              <a:srgbClr val="3951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" name="Google Shape;6431;p80"/>
            <p:cNvSpPr/>
            <p:nvPr/>
          </p:nvSpPr>
          <p:spPr>
            <a:xfrm>
              <a:off x="5762467" y="2565173"/>
              <a:ext cx="89918" cy="19598"/>
            </a:xfrm>
            <a:custGeom>
              <a:avLst/>
              <a:gdLst/>
              <a:ahLst/>
              <a:cxnLst/>
              <a:rect l="l" t="t" r="r" b="b"/>
              <a:pathLst>
                <a:path w="3432" h="748" extrusionOk="0">
                  <a:moveTo>
                    <a:pt x="201" y="0"/>
                  </a:moveTo>
                  <a:cubicBezTo>
                    <a:pt x="96" y="0"/>
                    <a:pt x="10" y="87"/>
                    <a:pt x="0" y="202"/>
                  </a:cubicBezTo>
                  <a:lnTo>
                    <a:pt x="0" y="547"/>
                  </a:lnTo>
                  <a:cubicBezTo>
                    <a:pt x="10" y="652"/>
                    <a:pt x="96" y="748"/>
                    <a:pt x="201" y="748"/>
                  </a:cubicBezTo>
                  <a:lnTo>
                    <a:pt x="3432" y="748"/>
                  </a:lnTo>
                  <a:lnTo>
                    <a:pt x="3432" y="0"/>
                  </a:lnTo>
                  <a:close/>
                </a:path>
              </a:pathLst>
            </a:custGeom>
            <a:solidFill>
              <a:srgbClr val="708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" name="Google Shape;6432;p80"/>
            <p:cNvSpPr/>
            <p:nvPr/>
          </p:nvSpPr>
          <p:spPr>
            <a:xfrm>
              <a:off x="5835041" y="2565173"/>
              <a:ext cx="17344" cy="19598"/>
            </a:xfrm>
            <a:custGeom>
              <a:avLst/>
              <a:gdLst/>
              <a:ahLst/>
              <a:cxnLst/>
              <a:rect l="l" t="t" r="r" b="b"/>
              <a:pathLst>
                <a:path w="662" h="748" extrusionOk="0">
                  <a:moveTo>
                    <a:pt x="0" y="0"/>
                  </a:moveTo>
                  <a:lnTo>
                    <a:pt x="0" y="748"/>
                  </a:lnTo>
                  <a:lnTo>
                    <a:pt x="662" y="748"/>
                  </a:lnTo>
                  <a:lnTo>
                    <a:pt x="662" y="0"/>
                  </a:lnTo>
                  <a:close/>
                </a:path>
              </a:pathLst>
            </a:custGeom>
            <a:solidFill>
              <a:srgbClr val="3951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" name="Google Shape;6433;p80"/>
            <p:cNvSpPr/>
            <p:nvPr/>
          </p:nvSpPr>
          <p:spPr>
            <a:xfrm>
              <a:off x="5835041" y="2565173"/>
              <a:ext cx="17344" cy="19598"/>
            </a:xfrm>
            <a:custGeom>
              <a:avLst/>
              <a:gdLst/>
              <a:ahLst/>
              <a:cxnLst/>
              <a:rect l="l" t="t" r="r" b="b"/>
              <a:pathLst>
                <a:path w="662" h="748" extrusionOk="0">
                  <a:moveTo>
                    <a:pt x="0" y="0"/>
                  </a:moveTo>
                  <a:lnTo>
                    <a:pt x="0" y="748"/>
                  </a:lnTo>
                  <a:lnTo>
                    <a:pt x="662" y="748"/>
                  </a:lnTo>
                  <a:lnTo>
                    <a:pt x="662" y="0"/>
                  </a:lnTo>
                  <a:close/>
                </a:path>
              </a:pathLst>
            </a:custGeom>
            <a:solidFill>
              <a:srgbClr val="3951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6434;p80"/>
            <p:cNvSpPr/>
            <p:nvPr/>
          </p:nvSpPr>
          <p:spPr>
            <a:xfrm>
              <a:off x="5894803" y="2686217"/>
              <a:ext cx="97726" cy="91936"/>
            </a:xfrm>
            <a:custGeom>
              <a:avLst/>
              <a:gdLst/>
              <a:ahLst/>
              <a:cxnLst/>
              <a:rect l="l" t="t" r="r" b="b"/>
              <a:pathLst>
                <a:path w="3730" h="3509" extrusionOk="0">
                  <a:moveTo>
                    <a:pt x="576" y="0"/>
                  </a:moveTo>
                  <a:cubicBezTo>
                    <a:pt x="259" y="0"/>
                    <a:pt x="1" y="250"/>
                    <a:pt x="1" y="576"/>
                  </a:cubicBezTo>
                  <a:lnTo>
                    <a:pt x="1" y="3509"/>
                  </a:lnTo>
                  <a:lnTo>
                    <a:pt x="3729" y="3509"/>
                  </a:lnTo>
                  <a:lnTo>
                    <a:pt x="3720" y="3499"/>
                  </a:lnTo>
                  <a:lnTo>
                    <a:pt x="3720" y="576"/>
                  </a:lnTo>
                  <a:cubicBezTo>
                    <a:pt x="3720" y="250"/>
                    <a:pt x="3461" y="0"/>
                    <a:pt x="3145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6435;p80"/>
            <p:cNvSpPr/>
            <p:nvPr/>
          </p:nvSpPr>
          <p:spPr>
            <a:xfrm>
              <a:off x="5930959" y="2686217"/>
              <a:ext cx="25152" cy="91700"/>
            </a:xfrm>
            <a:custGeom>
              <a:avLst/>
              <a:gdLst/>
              <a:ahLst/>
              <a:cxnLst/>
              <a:rect l="l" t="t" r="r" b="b"/>
              <a:pathLst>
                <a:path w="960" h="3500" extrusionOk="0">
                  <a:moveTo>
                    <a:pt x="1" y="0"/>
                  </a:moveTo>
                  <a:lnTo>
                    <a:pt x="1" y="3499"/>
                  </a:lnTo>
                  <a:lnTo>
                    <a:pt x="959" y="3499"/>
                  </a:lnTo>
                  <a:lnTo>
                    <a:pt x="959" y="0"/>
                  </a:lnTo>
                  <a:close/>
                </a:path>
              </a:pathLst>
            </a:custGeom>
            <a:solidFill>
              <a:srgbClr val="93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" name="Google Shape;6436;p80"/>
            <p:cNvSpPr/>
            <p:nvPr/>
          </p:nvSpPr>
          <p:spPr>
            <a:xfrm>
              <a:off x="5770484" y="2584745"/>
              <a:ext cx="81901" cy="193173"/>
            </a:xfrm>
            <a:custGeom>
              <a:avLst/>
              <a:gdLst/>
              <a:ahLst/>
              <a:cxnLst/>
              <a:rect l="l" t="t" r="r" b="b"/>
              <a:pathLst>
                <a:path w="3126" h="7373" extrusionOk="0">
                  <a:moveTo>
                    <a:pt x="1" y="1"/>
                  </a:moveTo>
                  <a:lnTo>
                    <a:pt x="1" y="7372"/>
                  </a:lnTo>
                  <a:lnTo>
                    <a:pt x="3126" y="7372"/>
                  </a:lnTo>
                  <a:lnTo>
                    <a:pt x="3126" y="1"/>
                  </a:lnTo>
                  <a:close/>
                </a:path>
              </a:pathLst>
            </a:custGeom>
            <a:solidFill>
              <a:srgbClr val="E1E5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" name="Google Shape;6437;p80"/>
            <p:cNvSpPr/>
            <p:nvPr/>
          </p:nvSpPr>
          <p:spPr>
            <a:xfrm>
              <a:off x="5835041" y="2584745"/>
              <a:ext cx="17344" cy="193173"/>
            </a:xfrm>
            <a:custGeom>
              <a:avLst/>
              <a:gdLst/>
              <a:ahLst/>
              <a:cxnLst/>
              <a:rect l="l" t="t" r="r" b="b"/>
              <a:pathLst>
                <a:path w="662" h="7373" extrusionOk="0">
                  <a:moveTo>
                    <a:pt x="0" y="1"/>
                  </a:moveTo>
                  <a:lnTo>
                    <a:pt x="0" y="7372"/>
                  </a:lnTo>
                  <a:lnTo>
                    <a:pt x="662" y="7372"/>
                  </a:lnTo>
                  <a:lnTo>
                    <a:pt x="662" y="1"/>
                  </a:lnTo>
                  <a:close/>
                </a:path>
              </a:pathLst>
            </a:custGeom>
            <a:solidFill>
              <a:srgbClr val="C8D1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" name="Google Shape;6438;p80"/>
            <p:cNvSpPr/>
            <p:nvPr/>
          </p:nvSpPr>
          <p:spPr>
            <a:xfrm>
              <a:off x="5835041" y="2584745"/>
              <a:ext cx="17344" cy="193173"/>
            </a:xfrm>
            <a:custGeom>
              <a:avLst/>
              <a:gdLst/>
              <a:ahLst/>
              <a:cxnLst/>
              <a:rect l="l" t="t" r="r" b="b"/>
              <a:pathLst>
                <a:path w="662" h="7373" extrusionOk="0">
                  <a:moveTo>
                    <a:pt x="0" y="1"/>
                  </a:moveTo>
                  <a:lnTo>
                    <a:pt x="0" y="7372"/>
                  </a:lnTo>
                  <a:lnTo>
                    <a:pt x="662" y="7372"/>
                  </a:lnTo>
                  <a:lnTo>
                    <a:pt x="662" y="1"/>
                  </a:lnTo>
                  <a:close/>
                </a:path>
              </a:pathLst>
            </a:custGeom>
            <a:solidFill>
              <a:srgbClr val="C8D1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" name="Google Shape;6439;p80"/>
            <p:cNvSpPr/>
            <p:nvPr/>
          </p:nvSpPr>
          <p:spPr>
            <a:xfrm>
              <a:off x="6034685" y="2584745"/>
              <a:ext cx="81901" cy="193408"/>
            </a:xfrm>
            <a:custGeom>
              <a:avLst/>
              <a:gdLst/>
              <a:ahLst/>
              <a:cxnLst/>
              <a:rect l="l" t="t" r="r" b="b"/>
              <a:pathLst>
                <a:path w="3126" h="7382" extrusionOk="0">
                  <a:moveTo>
                    <a:pt x="1" y="1"/>
                  </a:moveTo>
                  <a:lnTo>
                    <a:pt x="1" y="7382"/>
                  </a:lnTo>
                  <a:lnTo>
                    <a:pt x="3126" y="7382"/>
                  </a:lnTo>
                  <a:lnTo>
                    <a:pt x="3126" y="1"/>
                  </a:lnTo>
                  <a:close/>
                </a:path>
              </a:pathLst>
            </a:custGeom>
            <a:solidFill>
              <a:srgbClr val="E1E5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" name="Google Shape;6440;p80"/>
            <p:cNvSpPr/>
            <p:nvPr/>
          </p:nvSpPr>
          <p:spPr>
            <a:xfrm>
              <a:off x="6034685" y="2584745"/>
              <a:ext cx="17371" cy="193173"/>
            </a:xfrm>
            <a:custGeom>
              <a:avLst/>
              <a:gdLst/>
              <a:ahLst/>
              <a:cxnLst/>
              <a:rect l="l" t="t" r="r" b="b"/>
              <a:pathLst>
                <a:path w="663" h="7373" extrusionOk="0">
                  <a:moveTo>
                    <a:pt x="1" y="1"/>
                  </a:moveTo>
                  <a:lnTo>
                    <a:pt x="1" y="7372"/>
                  </a:lnTo>
                  <a:lnTo>
                    <a:pt x="662" y="7372"/>
                  </a:lnTo>
                  <a:lnTo>
                    <a:pt x="662" y="1"/>
                  </a:lnTo>
                  <a:close/>
                </a:path>
              </a:pathLst>
            </a:custGeom>
            <a:solidFill>
              <a:srgbClr val="C8D1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" name="Google Shape;6441;p80"/>
            <p:cNvSpPr/>
            <p:nvPr/>
          </p:nvSpPr>
          <p:spPr>
            <a:xfrm>
              <a:off x="5872192" y="2567400"/>
              <a:ext cx="29920" cy="58819"/>
            </a:xfrm>
            <a:custGeom>
              <a:avLst/>
              <a:gdLst/>
              <a:ahLst/>
              <a:cxnLst/>
              <a:rect l="l" t="t" r="r" b="b"/>
              <a:pathLst>
                <a:path w="1142" h="2245" extrusionOk="0">
                  <a:moveTo>
                    <a:pt x="206" y="1"/>
                  </a:moveTo>
                  <a:cubicBezTo>
                    <a:pt x="89" y="1"/>
                    <a:pt x="1" y="102"/>
                    <a:pt x="1" y="212"/>
                  </a:cubicBezTo>
                  <a:lnTo>
                    <a:pt x="1" y="2024"/>
                  </a:lnTo>
                  <a:cubicBezTo>
                    <a:pt x="1" y="2149"/>
                    <a:pt x="97" y="2245"/>
                    <a:pt x="221" y="2245"/>
                  </a:cubicBezTo>
                  <a:lnTo>
                    <a:pt x="921" y="2245"/>
                  </a:lnTo>
                  <a:cubicBezTo>
                    <a:pt x="1046" y="2245"/>
                    <a:pt x="1142" y="2139"/>
                    <a:pt x="1142" y="2024"/>
                  </a:cubicBezTo>
                  <a:lnTo>
                    <a:pt x="1142" y="212"/>
                  </a:lnTo>
                  <a:cubicBezTo>
                    <a:pt x="1142" y="102"/>
                    <a:pt x="1045" y="1"/>
                    <a:pt x="936" y="1"/>
                  </a:cubicBezTo>
                  <a:cubicBezTo>
                    <a:pt x="931" y="1"/>
                    <a:pt x="926" y="1"/>
                    <a:pt x="921" y="2"/>
                  </a:cubicBezTo>
                  <a:lnTo>
                    <a:pt x="221" y="2"/>
                  </a:lnTo>
                  <a:cubicBezTo>
                    <a:pt x="216" y="1"/>
                    <a:pt x="211" y="1"/>
                    <a:pt x="206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" name="Google Shape;6442;p80"/>
            <p:cNvSpPr/>
            <p:nvPr/>
          </p:nvSpPr>
          <p:spPr>
            <a:xfrm>
              <a:off x="5928706" y="2567400"/>
              <a:ext cx="29920" cy="58819"/>
            </a:xfrm>
            <a:custGeom>
              <a:avLst/>
              <a:gdLst/>
              <a:ahLst/>
              <a:cxnLst/>
              <a:rect l="l" t="t" r="r" b="b"/>
              <a:pathLst>
                <a:path w="1142" h="2245" extrusionOk="0">
                  <a:moveTo>
                    <a:pt x="205" y="1"/>
                  </a:moveTo>
                  <a:cubicBezTo>
                    <a:pt x="89" y="1"/>
                    <a:pt x="1" y="102"/>
                    <a:pt x="1" y="212"/>
                  </a:cubicBezTo>
                  <a:lnTo>
                    <a:pt x="1" y="2024"/>
                  </a:lnTo>
                  <a:cubicBezTo>
                    <a:pt x="1" y="2149"/>
                    <a:pt x="97" y="2245"/>
                    <a:pt x="221" y="2245"/>
                  </a:cubicBezTo>
                  <a:lnTo>
                    <a:pt x="911" y="2245"/>
                  </a:lnTo>
                  <a:cubicBezTo>
                    <a:pt x="1036" y="2245"/>
                    <a:pt x="1141" y="2149"/>
                    <a:pt x="1141" y="2024"/>
                  </a:cubicBezTo>
                  <a:lnTo>
                    <a:pt x="1141" y="212"/>
                  </a:lnTo>
                  <a:cubicBezTo>
                    <a:pt x="1141" y="102"/>
                    <a:pt x="1045" y="1"/>
                    <a:pt x="935" y="1"/>
                  </a:cubicBezTo>
                  <a:cubicBezTo>
                    <a:pt x="931" y="1"/>
                    <a:pt x="926" y="1"/>
                    <a:pt x="921" y="2"/>
                  </a:cubicBezTo>
                  <a:lnTo>
                    <a:pt x="221" y="2"/>
                  </a:lnTo>
                  <a:cubicBezTo>
                    <a:pt x="216" y="1"/>
                    <a:pt x="211" y="1"/>
                    <a:pt x="205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" name="Google Shape;6443;p80"/>
            <p:cNvSpPr/>
            <p:nvPr/>
          </p:nvSpPr>
          <p:spPr>
            <a:xfrm>
              <a:off x="5984957" y="2567400"/>
              <a:ext cx="29920" cy="58819"/>
            </a:xfrm>
            <a:custGeom>
              <a:avLst/>
              <a:gdLst/>
              <a:ahLst/>
              <a:cxnLst/>
              <a:rect l="l" t="t" r="r" b="b"/>
              <a:pathLst>
                <a:path w="1142" h="2245" extrusionOk="0">
                  <a:moveTo>
                    <a:pt x="206" y="1"/>
                  </a:moveTo>
                  <a:cubicBezTo>
                    <a:pt x="89" y="1"/>
                    <a:pt x="1" y="102"/>
                    <a:pt x="1" y="212"/>
                  </a:cubicBezTo>
                  <a:lnTo>
                    <a:pt x="1" y="2024"/>
                  </a:lnTo>
                  <a:cubicBezTo>
                    <a:pt x="1" y="2149"/>
                    <a:pt x="97" y="2245"/>
                    <a:pt x="221" y="2245"/>
                  </a:cubicBezTo>
                  <a:lnTo>
                    <a:pt x="921" y="2245"/>
                  </a:lnTo>
                  <a:cubicBezTo>
                    <a:pt x="1036" y="2245"/>
                    <a:pt x="1141" y="2149"/>
                    <a:pt x="1132" y="2024"/>
                  </a:cubicBezTo>
                  <a:lnTo>
                    <a:pt x="1132" y="212"/>
                  </a:lnTo>
                  <a:cubicBezTo>
                    <a:pt x="1132" y="102"/>
                    <a:pt x="1044" y="1"/>
                    <a:pt x="936" y="1"/>
                  </a:cubicBezTo>
                  <a:cubicBezTo>
                    <a:pt x="931" y="1"/>
                    <a:pt x="926" y="1"/>
                    <a:pt x="921" y="2"/>
                  </a:cubicBezTo>
                  <a:lnTo>
                    <a:pt x="221" y="2"/>
                  </a:lnTo>
                  <a:cubicBezTo>
                    <a:pt x="216" y="1"/>
                    <a:pt x="211" y="1"/>
                    <a:pt x="206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" name="Google Shape;6444;p80"/>
            <p:cNvSpPr/>
            <p:nvPr/>
          </p:nvSpPr>
          <p:spPr>
            <a:xfrm>
              <a:off x="5796369" y="2651817"/>
              <a:ext cx="29894" cy="59029"/>
            </a:xfrm>
            <a:custGeom>
              <a:avLst/>
              <a:gdLst/>
              <a:ahLst/>
              <a:cxnLst/>
              <a:rect l="l" t="t" r="r" b="b"/>
              <a:pathLst>
                <a:path w="1141" h="2253" extrusionOk="0">
                  <a:moveTo>
                    <a:pt x="221" y="0"/>
                  </a:moveTo>
                  <a:cubicBezTo>
                    <a:pt x="106" y="0"/>
                    <a:pt x="0" y="96"/>
                    <a:pt x="10" y="221"/>
                  </a:cubicBezTo>
                  <a:lnTo>
                    <a:pt x="10" y="2032"/>
                  </a:lnTo>
                  <a:cubicBezTo>
                    <a:pt x="0" y="2147"/>
                    <a:pt x="106" y="2253"/>
                    <a:pt x="221" y="2253"/>
                  </a:cubicBezTo>
                  <a:lnTo>
                    <a:pt x="920" y="2253"/>
                  </a:lnTo>
                  <a:cubicBezTo>
                    <a:pt x="1045" y="2253"/>
                    <a:pt x="1141" y="2147"/>
                    <a:pt x="1141" y="2032"/>
                  </a:cubicBezTo>
                  <a:lnTo>
                    <a:pt x="1141" y="221"/>
                  </a:lnTo>
                  <a:cubicBezTo>
                    <a:pt x="1141" y="96"/>
                    <a:pt x="1045" y="0"/>
                    <a:pt x="920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" name="Google Shape;6445;p80"/>
            <p:cNvSpPr/>
            <p:nvPr/>
          </p:nvSpPr>
          <p:spPr>
            <a:xfrm>
              <a:off x="6060806" y="2651817"/>
              <a:ext cx="29658" cy="59029"/>
            </a:xfrm>
            <a:custGeom>
              <a:avLst/>
              <a:gdLst/>
              <a:ahLst/>
              <a:cxnLst/>
              <a:rect l="l" t="t" r="r" b="b"/>
              <a:pathLst>
                <a:path w="1132" h="2253" extrusionOk="0">
                  <a:moveTo>
                    <a:pt x="221" y="0"/>
                  </a:moveTo>
                  <a:cubicBezTo>
                    <a:pt x="96" y="0"/>
                    <a:pt x="1" y="96"/>
                    <a:pt x="1" y="221"/>
                  </a:cubicBezTo>
                  <a:lnTo>
                    <a:pt x="1" y="2032"/>
                  </a:lnTo>
                  <a:cubicBezTo>
                    <a:pt x="1" y="2147"/>
                    <a:pt x="96" y="2253"/>
                    <a:pt x="221" y="2253"/>
                  </a:cubicBezTo>
                  <a:lnTo>
                    <a:pt x="921" y="2253"/>
                  </a:lnTo>
                  <a:cubicBezTo>
                    <a:pt x="1036" y="2253"/>
                    <a:pt x="1132" y="2147"/>
                    <a:pt x="1132" y="2032"/>
                  </a:cubicBezTo>
                  <a:lnTo>
                    <a:pt x="1132" y="221"/>
                  </a:lnTo>
                  <a:cubicBezTo>
                    <a:pt x="1132" y="96"/>
                    <a:pt x="1036" y="0"/>
                    <a:pt x="921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" name="Google Shape;6446;p80"/>
            <p:cNvSpPr/>
            <p:nvPr/>
          </p:nvSpPr>
          <p:spPr>
            <a:xfrm>
              <a:off x="6034685" y="2565173"/>
              <a:ext cx="89945" cy="19860"/>
            </a:xfrm>
            <a:custGeom>
              <a:avLst/>
              <a:gdLst/>
              <a:ahLst/>
              <a:cxnLst/>
              <a:rect l="l" t="t" r="r" b="b"/>
              <a:pathLst>
                <a:path w="3433" h="758" extrusionOk="0">
                  <a:moveTo>
                    <a:pt x="1" y="0"/>
                  </a:moveTo>
                  <a:lnTo>
                    <a:pt x="1" y="758"/>
                  </a:lnTo>
                  <a:lnTo>
                    <a:pt x="3221" y="758"/>
                  </a:lnTo>
                  <a:cubicBezTo>
                    <a:pt x="3336" y="758"/>
                    <a:pt x="3432" y="662"/>
                    <a:pt x="3432" y="547"/>
                  </a:cubicBezTo>
                  <a:lnTo>
                    <a:pt x="3432" y="211"/>
                  </a:lnTo>
                  <a:cubicBezTo>
                    <a:pt x="3432" y="96"/>
                    <a:pt x="3336" y="0"/>
                    <a:pt x="3221" y="0"/>
                  </a:cubicBezTo>
                  <a:close/>
                </a:path>
              </a:pathLst>
            </a:custGeom>
            <a:solidFill>
              <a:srgbClr val="708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" name="Google Shape;6447;p80"/>
            <p:cNvSpPr/>
            <p:nvPr/>
          </p:nvSpPr>
          <p:spPr>
            <a:xfrm>
              <a:off x="6034685" y="2565173"/>
              <a:ext cx="17371" cy="19598"/>
            </a:xfrm>
            <a:custGeom>
              <a:avLst/>
              <a:gdLst/>
              <a:ahLst/>
              <a:cxnLst/>
              <a:rect l="l" t="t" r="r" b="b"/>
              <a:pathLst>
                <a:path w="663" h="748" extrusionOk="0">
                  <a:moveTo>
                    <a:pt x="1" y="0"/>
                  </a:moveTo>
                  <a:lnTo>
                    <a:pt x="1" y="748"/>
                  </a:lnTo>
                  <a:lnTo>
                    <a:pt x="662" y="748"/>
                  </a:lnTo>
                  <a:lnTo>
                    <a:pt x="662" y="0"/>
                  </a:lnTo>
                  <a:close/>
                </a:path>
              </a:pathLst>
            </a:custGeom>
            <a:solidFill>
              <a:srgbClr val="3951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" name="Google Shape;6448;p80"/>
            <p:cNvSpPr/>
            <p:nvPr/>
          </p:nvSpPr>
          <p:spPr>
            <a:xfrm>
              <a:off x="5892550" y="2436584"/>
              <a:ext cx="101735" cy="72364"/>
            </a:xfrm>
            <a:custGeom>
              <a:avLst/>
              <a:gdLst/>
              <a:ahLst/>
              <a:cxnLst/>
              <a:rect l="l" t="t" r="r" b="b"/>
              <a:pathLst>
                <a:path w="3883" h="2762" extrusionOk="0">
                  <a:moveTo>
                    <a:pt x="451" y="1"/>
                  </a:moveTo>
                  <a:cubicBezTo>
                    <a:pt x="202" y="1"/>
                    <a:pt x="0" y="202"/>
                    <a:pt x="0" y="451"/>
                  </a:cubicBezTo>
                  <a:lnTo>
                    <a:pt x="0" y="2761"/>
                  </a:lnTo>
                  <a:lnTo>
                    <a:pt x="3882" y="2761"/>
                  </a:lnTo>
                  <a:lnTo>
                    <a:pt x="3882" y="451"/>
                  </a:lnTo>
                  <a:cubicBezTo>
                    <a:pt x="3882" y="202"/>
                    <a:pt x="3681" y="1"/>
                    <a:pt x="3432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" name="Google Shape;6449;p80"/>
            <p:cNvSpPr/>
            <p:nvPr/>
          </p:nvSpPr>
          <p:spPr>
            <a:xfrm>
              <a:off x="5976416" y="2436584"/>
              <a:ext cx="18130" cy="72364"/>
            </a:xfrm>
            <a:custGeom>
              <a:avLst/>
              <a:gdLst/>
              <a:ahLst/>
              <a:cxnLst/>
              <a:rect l="l" t="t" r="r" b="b"/>
              <a:pathLst>
                <a:path w="692" h="2762" extrusionOk="0">
                  <a:moveTo>
                    <a:pt x="1" y="1"/>
                  </a:moveTo>
                  <a:lnTo>
                    <a:pt x="1" y="2761"/>
                  </a:lnTo>
                  <a:lnTo>
                    <a:pt x="691" y="2761"/>
                  </a:lnTo>
                  <a:lnTo>
                    <a:pt x="691" y="451"/>
                  </a:lnTo>
                  <a:cubicBezTo>
                    <a:pt x="691" y="202"/>
                    <a:pt x="490" y="1"/>
                    <a:pt x="241" y="1"/>
                  </a:cubicBezTo>
                  <a:close/>
                </a:path>
              </a:pathLst>
            </a:custGeom>
            <a:solidFill>
              <a:srgbClr val="5A70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" name="Google Shape;6450;p80"/>
            <p:cNvSpPr/>
            <p:nvPr/>
          </p:nvSpPr>
          <p:spPr>
            <a:xfrm>
              <a:off x="5919405" y="2450706"/>
              <a:ext cx="48260" cy="44619"/>
            </a:xfrm>
            <a:custGeom>
              <a:avLst/>
              <a:gdLst/>
              <a:ahLst/>
              <a:cxnLst/>
              <a:rect l="l" t="t" r="r" b="b"/>
              <a:pathLst>
                <a:path w="1842" h="1703" extrusionOk="0">
                  <a:moveTo>
                    <a:pt x="921" y="1"/>
                  </a:moveTo>
                  <a:cubicBezTo>
                    <a:pt x="816" y="1"/>
                    <a:pt x="710" y="70"/>
                    <a:pt x="710" y="209"/>
                  </a:cubicBezTo>
                  <a:lnTo>
                    <a:pt x="710" y="641"/>
                  </a:lnTo>
                  <a:lnTo>
                    <a:pt x="279" y="641"/>
                  </a:lnTo>
                  <a:cubicBezTo>
                    <a:pt x="1" y="641"/>
                    <a:pt x="1" y="1062"/>
                    <a:pt x="279" y="1062"/>
                  </a:cubicBezTo>
                  <a:lnTo>
                    <a:pt x="710" y="1062"/>
                  </a:lnTo>
                  <a:lnTo>
                    <a:pt x="710" y="1494"/>
                  </a:lnTo>
                  <a:cubicBezTo>
                    <a:pt x="710" y="1633"/>
                    <a:pt x="816" y="1702"/>
                    <a:pt x="921" y="1702"/>
                  </a:cubicBezTo>
                  <a:cubicBezTo>
                    <a:pt x="1027" y="1702"/>
                    <a:pt x="1132" y="1633"/>
                    <a:pt x="1132" y="1494"/>
                  </a:cubicBezTo>
                  <a:lnTo>
                    <a:pt x="1132" y="1062"/>
                  </a:lnTo>
                  <a:lnTo>
                    <a:pt x="1563" y="1062"/>
                  </a:lnTo>
                  <a:cubicBezTo>
                    <a:pt x="1841" y="1062"/>
                    <a:pt x="1841" y="641"/>
                    <a:pt x="1563" y="641"/>
                  </a:cubicBezTo>
                  <a:lnTo>
                    <a:pt x="1132" y="641"/>
                  </a:lnTo>
                  <a:lnTo>
                    <a:pt x="1132" y="209"/>
                  </a:lnTo>
                  <a:cubicBezTo>
                    <a:pt x="1132" y="70"/>
                    <a:pt x="1027" y="1"/>
                    <a:pt x="92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8" name="Google Shape;6451;p80"/>
          <p:cNvGrpSpPr/>
          <p:nvPr/>
        </p:nvGrpSpPr>
        <p:grpSpPr>
          <a:xfrm>
            <a:off x="5332007" y="1899904"/>
            <a:ext cx="362922" cy="361219"/>
            <a:chOff x="5323721" y="2437029"/>
            <a:chExt cx="362922" cy="361219"/>
          </a:xfrm>
        </p:grpSpPr>
        <p:sp>
          <p:nvSpPr>
            <p:cNvPr id="69" name="Google Shape;6452;p80"/>
            <p:cNvSpPr/>
            <p:nvPr/>
          </p:nvSpPr>
          <p:spPr>
            <a:xfrm>
              <a:off x="5611528" y="2437029"/>
              <a:ext cx="75115" cy="73989"/>
            </a:xfrm>
            <a:custGeom>
              <a:avLst/>
              <a:gdLst/>
              <a:ahLst/>
              <a:cxnLst/>
              <a:rect l="l" t="t" r="r" b="b"/>
              <a:pathLst>
                <a:path w="2867" h="2824" extrusionOk="0">
                  <a:moveTo>
                    <a:pt x="293" y="0"/>
                  </a:moveTo>
                  <a:cubicBezTo>
                    <a:pt x="226" y="0"/>
                    <a:pt x="158" y="27"/>
                    <a:pt x="106" y="79"/>
                  </a:cubicBezTo>
                  <a:lnTo>
                    <a:pt x="96" y="89"/>
                  </a:lnTo>
                  <a:cubicBezTo>
                    <a:pt x="0" y="185"/>
                    <a:pt x="0" y="348"/>
                    <a:pt x="96" y="453"/>
                  </a:cubicBezTo>
                  <a:lnTo>
                    <a:pt x="2387" y="2744"/>
                  </a:lnTo>
                  <a:cubicBezTo>
                    <a:pt x="2440" y="2797"/>
                    <a:pt x="2507" y="2823"/>
                    <a:pt x="2574" y="2823"/>
                  </a:cubicBezTo>
                  <a:cubicBezTo>
                    <a:pt x="2641" y="2823"/>
                    <a:pt x="2708" y="2797"/>
                    <a:pt x="2761" y="2744"/>
                  </a:cubicBezTo>
                  <a:lnTo>
                    <a:pt x="2770" y="2735"/>
                  </a:lnTo>
                  <a:cubicBezTo>
                    <a:pt x="2866" y="2629"/>
                    <a:pt x="2866" y="2466"/>
                    <a:pt x="2770" y="2361"/>
                  </a:cubicBezTo>
                  <a:lnTo>
                    <a:pt x="480" y="79"/>
                  </a:lnTo>
                  <a:cubicBezTo>
                    <a:pt x="427" y="27"/>
                    <a:pt x="360" y="0"/>
                    <a:pt x="293" y="0"/>
                  </a:cubicBezTo>
                  <a:close/>
                </a:path>
              </a:pathLst>
            </a:custGeom>
            <a:solidFill>
              <a:srgbClr val="657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" name="Google Shape;6453;p80"/>
            <p:cNvSpPr/>
            <p:nvPr/>
          </p:nvSpPr>
          <p:spPr>
            <a:xfrm>
              <a:off x="5323721" y="2714042"/>
              <a:ext cx="88346" cy="84207"/>
            </a:xfrm>
            <a:custGeom>
              <a:avLst/>
              <a:gdLst/>
              <a:ahLst/>
              <a:cxnLst/>
              <a:rect l="l" t="t" r="r" b="b"/>
              <a:pathLst>
                <a:path w="3372" h="3214" extrusionOk="0">
                  <a:moveTo>
                    <a:pt x="3082" y="1"/>
                  </a:moveTo>
                  <a:cubicBezTo>
                    <a:pt x="3036" y="1"/>
                    <a:pt x="2987" y="18"/>
                    <a:pt x="2943" y="60"/>
                  </a:cubicBezTo>
                  <a:lnTo>
                    <a:pt x="135" y="2859"/>
                  </a:lnTo>
                  <a:cubicBezTo>
                    <a:pt x="0" y="2993"/>
                    <a:pt x="96" y="3214"/>
                    <a:pt x="278" y="3214"/>
                  </a:cubicBezTo>
                  <a:cubicBezTo>
                    <a:pt x="336" y="3214"/>
                    <a:pt x="384" y="3194"/>
                    <a:pt x="432" y="3156"/>
                  </a:cubicBezTo>
                  <a:lnTo>
                    <a:pt x="3231" y="347"/>
                  </a:lnTo>
                  <a:cubicBezTo>
                    <a:pt x="3371" y="200"/>
                    <a:pt x="3238" y="1"/>
                    <a:pt x="3082" y="1"/>
                  </a:cubicBezTo>
                  <a:close/>
                </a:path>
              </a:pathLst>
            </a:custGeom>
            <a:solidFill>
              <a:srgbClr val="657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" name="Google Shape;6454;p80"/>
            <p:cNvSpPr/>
            <p:nvPr/>
          </p:nvSpPr>
          <p:spPr>
            <a:xfrm>
              <a:off x="5395536" y="2683702"/>
              <a:ext cx="43728" cy="42601"/>
            </a:xfrm>
            <a:custGeom>
              <a:avLst/>
              <a:gdLst/>
              <a:ahLst/>
              <a:cxnLst/>
              <a:rect l="l" t="t" r="r" b="b"/>
              <a:pathLst>
                <a:path w="1669" h="1626" extrusionOk="0">
                  <a:moveTo>
                    <a:pt x="729" y="1"/>
                  </a:moveTo>
                  <a:lnTo>
                    <a:pt x="173" y="557"/>
                  </a:lnTo>
                  <a:cubicBezTo>
                    <a:pt x="1" y="719"/>
                    <a:pt x="1" y="997"/>
                    <a:pt x="173" y="1170"/>
                  </a:cubicBezTo>
                  <a:lnTo>
                    <a:pt x="509" y="1496"/>
                  </a:lnTo>
                  <a:cubicBezTo>
                    <a:pt x="590" y="1582"/>
                    <a:pt x="701" y="1625"/>
                    <a:pt x="812" y="1625"/>
                  </a:cubicBezTo>
                  <a:cubicBezTo>
                    <a:pt x="923" y="1625"/>
                    <a:pt x="1036" y="1582"/>
                    <a:pt x="1122" y="1496"/>
                  </a:cubicBezTo>
                  <a:lnTo>
                    <a:pt x="1669" y="940"/>
                  </a:lnTo>
                  <a:lnTo>
                    <a:pt x="729" y="1"/>
                  </a:lnTo>
                  <a:close/>
                </a:path>
              </a:pathLst>
            </a:custGeom>
            <a:solidFill>
              <a:srgbClr val="E8EB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" name="Google Shape;6455;p80"/>
            <p:cNvSpPr/>
            <p:nvPr/>
          </p:nvSpPr>
          <p:spPr>
            <a:xfrm>
              <a:off x="5413640" y="2504651"/>
              <a:ext cx="204936" cy="203155"/>
            </a:xfrm>
            <a:custGeom>
              <a:avLst/>
              <a:gdLst/>
              <a:ahLst/>
              <a:cxnLst/>
              <a:rect l="l" t="t" r="r" b="b"/>
              <a:pathLst>
                <a:path w="7822" h="7754" extrusionOk="0">
                  <a:moveTo>
                    <a:pt x="5358" y="0"/>
                  </a:moveTo>
                  <a:lnTo>
                    <a:pt x="968" y="4390"/>
                  </a:lnTo>
                  <a:cubicBezTo>
                    <a:pt x="326" y="5023"/>
                    <a:pt x="0" y="5914"/>
                    <a:pt x="77" y="6815"/>
                  </a:cubicBezTo>
                  <a:cubicBezTo>
                    <a:pt x="115" y="7314"/>
                    <a:pt x="508" y="7707"/>
                    <a:pt x="1006" y="7745"/>
                  </a:cubicBezTo>
                  <a:cubicBezTo>
                    <a:pt x="1084" y="7751"/>
                    <a:pt x="1162" y="7754"/>
                    <a:pt x="1239" y="7754"/>
                  </a:cubicBezTo>
                  <a:cubicBezTo>
                    <a:pt x="2058" y="7754"/>
                    <a:pt x="2845" y="7432"/>
                    <a:pt x="3432" y="6854"/>
                  </a:cubicBezTo>
                  <a:lnTo>
                    <a:pt x="7822" y="2464"/>
                  </a:lnTo>
                  <a:lnTo>
                    <a:pt x="5358" y="0"/>
                  </a:lnTo>
                  <a:close/>
                </a:path>
              </a:pathLst>
            </a:custGeom>
            <a:solidFill>
              <a:srgbClr val="E8EB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" name="Google Shape;6456;p80"/>
            <p:cNvSpPr/>
            <p:nvPr/>
          </p:nvSpPr>
          <p:spPr>
            <a:xfrm>
              <a:off x="5417386" y="2554877"/>
              <a:ext cx="201190" cy="153191"/>
            </a:xfrm>
            <a:custGeom>
              <a:avLst/>
              <a:gdLst/>
              <a:ahLst/>
              <a:cxnLst/>
              <a:rect l="l" t="t" r="r" b="b"/>
              <a:pathLst>
                <a:path w="7679" h="5847" extrusionOk="0">
                  <a:moveTo>
                    <a:pt x="7123" y="0"/>
                  </a:moveTo>
                  <a:lnTo>
                    <a:pt x="6222" y="901"/>
                  </a:lnTo>
                  <a:lnTo>
                    <a:pt x="5723" y="1390"/>
                  </a:lnTo>
                  <a:lnTo>
                    <a:pt x="2733" y="4390"/>
                  </a:lnTo>
                  <a:cubicBezTo>
                    <a:pt x="2152" y="4971"/>
                    <a:pt x="1376" y="5293"/>
                    <a:pt x="567" y="5293"/>
                  </a:cubicBezTo>
                  <a:cubicBezTo>
                    <a:pt x="481" y="5293"/>
                    <a:pt x="394" y="5289"/>
                    <a:pt x="308" y="5282"/>
                  </a:cubicBezTo>
                  <a:cubicBezTo>
                    <a:pt x="202" y="5272"/>
                    <a:pt x="97" y="5253"/>
                    <a:pt x="1" y="5215"/>
                  </a:cubicBezTo>
                  <a:lnTo>
                    <a:pt x="1" y="5215"/>
                  </a:lnTo>
                  <a:cubicBezTo>
                    <a:pt x="145" y="5569"/>
                    <a:pt x="470" y="5809"/>
                    <a:pt x="854" y="5838"/>
                  </a:cubicBezTo>
                  <a:cubicBezTo>
                    <a:pt x="931" y="5844"/>
                    <a:pt x="1009" y="5846"/>
                    <a:pt x="1086" y="5846"/>
                  </a:cubicBezTo>
                  <a:cubicBezTo>
                    <a:pt x="1906" y="5846"/>
                    <a:pt x="2701" y="5524"/>
                    <a:pt x="3279" y="4937"/>
                  </a:cubicBezTo>
                  <a:lnTo>
                    <a:pt x="6279" y="1946"/>
                  </a:lnTo>
                  <a:lnTo>
                    <a:pt x="7679" y="547"/>
                  </a:lnTo>
                  <a:lnTo>
                    <a:pt x="7123" y="0"/>
                  </a:lnTo>
                  <a:close/>
                </a:path>
              </a:pathLst>
            </a:custGeom>
            <a:solidFill>
              <a:srgbClr val="D7DD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" name="Google Shape;6457;p80"/>
            <p:cNvSpPr/>
            <p:nvPr/>
          </p:nvSpPr>
          <p:spPr>
            <a:xfrm>
              <a:off x="5413640" y="2579243"/>
              <a:ext cx="132362" cy="128563"/>
            </a:xfrm>
            <a:custGeom>
              <a:avLst/>
              <a:gdLst/>
              <a:ahLst/>
              <a:cxnLst/>
              <a:rect l="l" t="t" r="r" b="b"/>
              <a:pathLst>
                <a:path w="5052" h="4907" extrusionOk="0">
                  <a:moveTo>
                    <a:pt x="2511" y="0"/>
                  </a:moveTo>
                  <a:lnTo>
                    <a:pt x="968" y="1543"/>
                  </a:lnTo>
                  <a:cubicBezTo>
                    <a:pt x="326" y="2176"/>
                    <a:pt x="0" y="3067"/>
                    <a:pt x="77" y="3968"/>
                  </a:cubicBezTo>
                  <a:cubicBezTo>
                    <a:pt x="115" y="4467"/>
                    <a:pt x="508" y="4860"/>
                    <a:pt x="1006" y="4898"/>
                  </a:cubicBezTo>
                  <a:cubicBezTo>
                    <a:pt x="1084" y="4904"/>
                    <a:pt x="1162" y="4907"/>
                    <a:pt x="1239" y="4907"/>
                  </a:cubicBezTo>
                  <a:cubicBezTo>
                    <a:pt x="2058" y="4907"/>
                    <a:pt x="2845" y="4585"/>
                    <a:pt x="3432" y="4007"/>
                  </a:cubicBezTo>
                  <a:lnTo>
                    <a:pt x="5052" y="2387"/>
                  </a:lnTo>
                  <a:lnTo>
                    <a:pt x="5052" y="2387"/>
                  </a:lnTo>
                  <a:cubicBezTo>
                    <a:pt x="5052" y="2387"/>
                    <a:pt x="5049" y="2387"/>
                    <a:pt x="5043" y="2387"/>
                  </a:cubicBezTo>
                  <a:cubicBezTo>
                    <a:pt x="4960" y="2387"/>
                    <a:pt x="4252" y="2353"/>
                    <a:pt x="3748" y="1227"/>
                  </a:cubicBezTo>
                  <a:cubicBezTo>
                    <a:pt x="3211" y="29"/>
                    <a:pt x="2511" y="0"/>
                    <a:pt x="2511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" name="Google Shape;6458;p80"/>
            <p:cNvSpPr/>
            <p:nvPr/>
          </p:nvSpPr>
          <p:spPr>
            <a:xfrm>
              <a:off x="5417386" y="2632481"/>
              <a:ext cx="128616" cy="75325"/>
            </a:xfrm>
            <a:custGeom>
              <a:avLst/>
              <a:gdLst/>
              <a:ahLst/>
              <a:cxnLst/>
              <a:rect l="l" t="t" r="r" b="b"/>
              <a:pathLst>
                <a:path w="4909" h="2875" extrusionOk="0">
                  <a:moveTo>
                    <a:pt x="4151" y="0"/>
                  </a:moveTo>
                  <a:lnTo>
                    <a:pt x="2742" y="1419"/>
                  </a:lnTo>
                  <a:cubicBezTo>
                    <a:pt x="2162" y="1999"/>
                    <a:pt x="1378" y="2321"/>
                    <a:pt x="574" y="2321"/>
                  </a:cubicBezTo>
                  <a:cubicBezTo>
                    <a:pt x="489" y="2321"/>
                    <a:pt x="403" y="2318"/>
                    <a:pt x="317" y="2310"/>
                  </a:cubicBezTo>
                  <a:cubicBezTo>
                    <a:pt x="202" y="2301"/>
                    <a:pt x="106" y="2281"/>
                    <a:pt x="1" y="2243"/>
                  </a:cubicBezTo>
                  <a:lnTo>
                    <a:pt x="1" y="2243"/>
                  </a:lnTo>
                  <a:cubicBezTo>
                    <a:pt x="154" y="2598"/>
                    <a:pt x="480" y="2837"/>
                    <a:pt x="863" y="2866"/>
                  </a:cubicBezTo>
                  <a:cubicBezTo>
                    <a:pt x="941" y="2872"/>
                    <a:pt x="1019" y="2875"/>
                    <a:pt x="1096" y="2875"/>
                  </a:cubicBezTo>
                  <a:cubicBezTo>
                    <a:pt x="1915" y="2875"/>
                    <a:pt x="2702" y="2553"/>
                    <a:pt x="3289" y="1975"/>
                  </a:cubicBezTo>
                  <a:lnTo>
                    <a:pt x="4909" y="355"/>
                  </a:lnTo>
                  <a:lnTo>
                    <a:pt x="4909" y="355"/>
                  </a:lnTo>
                  <a:cubicBezTo>
                    <a:pt x="4909" y="355"/>
                    <a:pt x="4908" y="355"/>
                    <a:pt x="4906" y="355"/>
                  </a:cubicBezTo>
                  <a:cubicBezTo>
                    <a:pt x="4873" y="355"/>
                    <a:pt x="4534" y="346"/>
                    <a:pt x="4151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" name="Google Shape;6459;p80"/>
            <p:cNvSpPr/>
            <p:nvPr/>
          </p:nvSpPr>
          <p:spPr>
            <a:xfrm>
              <a:off x="5540710" y="2480102"/>
              <a:ext cx="103228" cy="101342"/>
            </a:xfrm>
            <a:custGeom>
              <a:avLst/>
              <a:gdLst/>
              <a:ahLst/>
              <a:cxnLst/>
              <a:rect l="l" t="t" r="r" b="b"/>
              <a:pathLst>
                <a:path w="3940" h="3868" extrusionOk="0">
                  <a:moveTo>
                    <a:pt x="370" y="0"/>
                  </a:moveTo>
                  <a:cubicBezTo>
                    <a:pt x="288" y="0"/>
                    <a:pt x="206" y="31"/>
                    <a:pt x="144" y="94"/>
                  </a:cubicBezTo>
                  <a:lnTo>
                    <a:pt x="134" y="103"/>
                  </a:lnTo>
                  <a:cubicBezTo>
                    <a:pt x="0" y="228"/>
                    <a:pt x="0" y="439"/>
                    <a:pt x="134" y="563"/>
                  </a:cubicBezTo>
                  <a:lnTo>
                    <a:pt x="3336" y="3774"/>
                  </a:lnTo>
                  <a:cubicBezTo>
                    <a:pt x="3403" y="3837"/>
                    <a:pt x="3487" y="3868"/>
                    <a:pt x="3570" y="3868"/>
                  </a:cubicBezTo>
                  <a:cubicBezTo>
                    <a:pt x="3652" y="3868"/>
                    <a:pt x="3734" y="3837"/>
                    <a:pt x="3796" y="3774"/>
                  </a:cubicBezTo>
                  <a:lnTo>
                    <a:pt x="3806" y="3765"/>
                  </a:lnTo>
                  <a:cubicBezTo>
                    <a:pt x="3940" y="3631"/>
                    <a:pt x="3940" y="3429"/>
                    <a:pt x="3806" y="3305"/>
                  </a:cubicBezTo>
                  <a:lnTo>
                    <a:pt x="604" y="94"/>
                  </a:lnTo>
                  <a:cubicBezTo>
                    <a:pt x="537" y="31"/>
                    <a:pt x="453" y="0"/>
                    <a:pt x="370" y="0"/>
                  </a:cubicBezTo>
                  <a:close/>
                </a:path>
              </a:pathLst>
            </a:custGeom>
            <a:solidFill>
              <a:srgbClr val="CAD3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" name="Google Shape;6460;p80"/>
            <p:cNvSpPr/>
            <p:nvPr/>
          </p:nvSpPr>
          <p:spPr>
            <a:xfrm>
              <a:off x="5619310" y="2557890"/>
              <a:ext cx="26750" cy="23213"/>
            </a:xfrm>
            <a:custGeom>
              <a:avLst/>
              <a:gdLst/>
              <a:ahLst/>
              <a:cxnLst/>
              <a:rect l="l" t="t" r="r" b="b"/>
              <a:pathLst>
                <a:path w="1021" h="886" extrusionOk="0">
                  <a:moveTo>
                    <a:pt x="470" y="0"/>
                  </a:moveTo>
                  <a:lnTo>
                    <a:pt x="0" y="460"/>
                  </a:lnTo>
                  <a:lnTo>
                    <a:pt x="336" y="796"/>
                  </a:lnTo>
                  <a:cubicBezTo>
                    <a:pt x="405" y="859"/>
                    <a:pt x="481" y="885"/>
                    <a:pt x="554" y="885"/>
                  </a:cubicBezTo>
                  <a:cubicBezTo>
                    <a:pt x="805" y="885"/>
                    <a:pt x="1021" y="571"/>
                    <a:pt x="806" y="326"/>
                  </a:cubicBezTo>
                  <a:lnTo>
                    <a:pt x="470" y="0"/>
                  </a:lnTo>
                  <a:close/>
                </a:path>
              </a:pathLst>
            </a:custGeom>
            <a:solidFill>
              <a:srgbClr val="AFBC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" name="Google Shape;6461;p80"/>
            <p:cNvSpPr/>
            <p:nvPr/>
          </p:nvSpPr>
          <p:spPr>
            <a:xfrm>
              <a:off x="5575608" y="2456181"/>
              <a:ext cx="91202" cy="91176"/>
            </a:xfrm>
            <a:custGeom>
              <a:avLst/>
              <a:gdLst/>
              <a:ahLst/>
              <a:cxnLst/>
              <a:rect l="l" t="t" r="r" b="b"/>
              <a:pathLst>
                <a:path w="3481" h="3480" extrusionOk="0">
                  <a:moveTo>
                    <a:pt x="1745" y="0"/>
                  </a:moveTo>
                  <a:lnTo>
                    <a:pt x="1" y="1745"/>
                  </a:lnTo>
                  <a:lnTo>
                    <a:pt x="1745" y="3480"/>
                  </a:lnTo>
                  <a:lnTo>
                    <a:pt x="3480" y="1745"/>
                  </a:lnTo>
                  <a:lnTo>
                    <a:pt x="1745" y="0"/>
                  </a:lnTo>
                  <a:close/>
                </a:path>
              </a:pathLst>
            </a:custGeom>
            <a:solidFill>
              <a:srgbClr val="C6CE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" name="Google Shape;6462;p80"/>
            <p:cNvSpPr/>
            <p:nvPr/>
          </p:nvSpPr>
          <p:spPr>
            <a:xfrm>
              <a:off x="5575608" y="2456181"/>
              <a:ext cx="91438" cy="91176"/>
            </a:xfrm>
            <a:custGeom>
              <a:avLst/>
              <a:gdLst/>
              <a:ahLst/>
              <a:cxnLst/>
              <a:rect l="l" t="t" r="r" b="b"/>
              <a:pathLst>
                <a:path w="3490" h="3480" extrusionOk="0">
                  <a:moveTo>
                    <a:pt x="1" y="1745"/>
                  </a:moveTo>
                  <a:lnTo>
                    <a:pt x="1256" y="3000"/>
                  </a:lnTo>
                  <a:lnTo>
                    <a:pt x="1260" y="2997"/>
                  </a:lnTo>
                  <a:lnTo>
                    <a:pt x="1260" y="2997"/>
                  </a:lnTo>
                  <a:lnTo>
                    <a:pt x="1" y="1745"/>
                  </a:lnTo>
                  <a:close/>
                  <a:moveTo>
                    <a:pt x="1745" y="0"/>
                  </a:moveTo>
                  <a:lnTo>
                    <a:pt x="1448" y="288"/>
                  </a:lnTo>
                  <a:lnTo>
                    <a:pt x="2359" y="1208"/>
                  </a:lnTo>
                  <a:cubicBezTo>
                    <a:pt x="2550" y="1390"/>
                    <a:pt x="2550" y="1706"/>
                    <a:pt x="2359" y="1889"/>
                  </a:cubicBezTo>
                  <a:lnTo>
                    <a:pt x="1260" y="2997"/>
                  </a:lnTo>
                  <a:lnTo>
                    <a:pt x="1260" y="2997"/>
                  </a:lnTo>
                  <a:lnTo>
                    <a:pt x="1745" y="3480"/>
                  </a:lnTo>
                  <a:lnTo>
                    <a:pt x="3490" y="1745"/>
                  </a:lnTo>
                  <a:lnTo>
                    <a:pt x="1745" y="0"/>
                  </a:lnTo>
                  <a:close/>
                </a:path>
              </a:pathLst>
            </a:custGeom>
            <a:solidFill>
              <a:srgbClr val="ADB8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" name="Google Shape;6463;p80"/>
            <p:cNvSpPr/>
            <p:nvPr/>
          </p:nvSpPr>
          <p:spPr>
            <a:xfrm>
              <a:off x="5523680" y="2521865"/>
              <a:ext cx="29868" cy="27012"/>
            </a:xfrm>
            <a:custGeom>
              <a:avLst/>
              <a:gdLst/>
              <a:ahLst/>
              <a:cxnLst/>
              <a:rect l="l" t="t" r="r" b="b"/>
              <a:pathLst>
                <a:path w="1140" h="1031" extrusionOk="0">
                  <a:moveTo>
                    <a:pt x="305" y="1"/>
                  </a:moveTo>
                  <a:cubicBezTo>
                    <a:pt x="140" y="1"/>
                    <a:pt x="1" y="213"/>
                    <a:pt x="161" y="359"/>
                  </a:cubicBezTo>
                  <a:lnTo>
                    <a:pt x="775" y="973"/>
                  </a:lnTo>
                  <a:cubicBezTo>
                    <a:pt x="813" y="1011"/>
                    <a:pt x="861" y="1030"/>
                    <a:pt x="919" y="1030"/>
                  </a:cubicBezTo>
                  <a:cubicBezTo>
                    <a:pt x="967" y="1030"/>
                    <a:pt x="1024" y="1011"/>
                    <a:pt x="1062" y="973"/>
                  </a:cubicBezTo>
                  <a:cubicBezTo>
                    <a:pt x="1139" y="896"/>
                    <a:pt x="1139" y="762"/>
                    <a:pt x="1062" y="685"/>
                  </a:cubicBezTo>
                  <a:lnTo>
                    <a:pt x="459" y="72"/>
                  </a:lnTo>
                  <a:cubicBezTo>
                    <a:pt x="411" y="21"/>
                    <a:pt x="357" y="1"/>
                    <a:pt x="305" y="1"/>
                  </a:cubicBezTo>
                  <a:close/>
                </a:path>
              </a:pathLst>
            </a:custGeom>
            <a:solidFill>
              <a:srgbClr val="657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" name="Google Shape;6464;p80"/>
            <p:cNvSpPr/>
            <p:nvPr/>
          </p:nvSpPr>
          <p:spPr>
            <a:xfrm>
              <a:off x="5505366" y="2541358"/>
              <a:ext cx="29344" cy="26593"/>
            </a:xfrm>
            <a:custGeom>
              <a:avLst/>
              <a:gdLst/>
              <a:ahLst/>
              <a:cxnLst/>
              <a:rect l="l" t="t" r="r" b="b"/>
              <a:pathLst>
                <a:path w="1120" h="1015" extrusionOk="0">
                  <a:moveTo>
                    <a:pt x="292" y="1"/>
                  </a:moveTo>
                  <a:cubicBezTo>
                    <a:pt x="135" y="1"/>
                    <a:pt x="0" y="195"/>
                    <a:pt x="141" y="344"/>
                  </a:cubicBezTo>
                  <a:lnTo>
                    <a:pt x="745" y="957"/>
                  </a:lnTo>
                  <a:cubicBezTo>
                    <a:pt x="784" y="996"/>
                    <a:pt x="832" y="1015"/>
                    <a:pt x="889" y="1015"/>
                  </a:cubicBezTo>
                  <a:cubicBezTo>
                    <a:pt x="947" y="1015"/>
                    <a:pt x="995" y="996"/>
                    <a:pt x="1033" y="957"/>
                  </a:cubicBezTo>
                  <a:cubicBezTo>
                    <a:pt x="1119" y="871"/>
                    <a:pt x="1119" y="746"/>
                    <a:pt x="1033" y="660"/>
                  </a:cubicBezTo>
                  <a:lnTo>
                    <a:pt x="429" y="56"/>
                  </a:lnTo>
                  <a:cubicBezTo>
                    <a:pt x="386" y="17"/>
                    <a:pt x="338" y="1"/>
                    <a:pt x="292" y="1"/>
                  </a:cubicBezTo>
                  <a:close/>
                </a:path>
              </a:pathLst>
            </a:custGeom>
            <a:solidFill>
              <a:srgbClr val="657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" name="Google Shape;6465;p80"/>
            <p:cNvSpPr/>
            <p:nvPr/>
          </p:nvSpPr>
          <p:spPr>
            <a:xfrm>
              <a:off x="5486266" y="2560222"/>
              <a:ext cx="43675" cy="40898"/>
            </a:xfrm>
            <a:custGeom>
              <a:avLst/>
              <a:gdLst/>
              <a:ahLst/>
              <a:cxnLst/>
              <a:rect l="l" t="t" r="r" b="b"/>
              <a:pathLst>
                <a:path w="1667" h="1561" extrusionOk="0">
                  <a:moveTo>
                    <a:pt x="296" y="1"/>
                  </a:moveTo>
                  <a:cubicBezTo>
                    <a:pt x="138" y="1"/>
                    <a:pt x="0" y="203"/>
                    <a:pt x="142" y="352"/>
                  </a:cubicBezTo>
                  <a:lnTo>
                    <a:pt x="1292" y="1502"/>
                  </a:lnTo>
                  <a:cubicBezTo>
                    <a:pt x="1331" y="1541"/>
                    <a:pt x="1388" y="1560"/>
                    <a:pt x="1446" y="1560"/>
                  </a:cubicBezTo>
                  <a:cubicBezTo>
                    <a:pt x="1494" y="1560"/>
                    <a:pt x="1541" y="1541"/>
                    <a:pt x="1580" y="1502"/>
                  </a:cubicBezTo>
                  <a:cubicBezTo>
                    <a:pt x="1666" y="1426"/>
                    <a:pt x="1666" y="1292"/>
                    <a:pt x="1580" y="1215"/>
                  </a:cubicBezTo>
                  <a:lnTo>
                    <a:pt x="430" y="55"/>
                  </a:lnTo>
                  <a:cubicBezTo>
                    <a:pt x="387" y="17"/>
                    <a:pt x="341" y="1"/>
                    <a:pt x="296" y="1"/>
                  </a:cubicBezTo>
                  <a:close/>
                </a:path>
              </a:pathLst>
            </a:custGeom>
            <a:solidFill>
              <a:srgbClr val="657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" name="Google Shape;6466;p80"/>
            <p:cNvSpPr/>
            <p:nvPr/>
          </p:nvSpPr>
          <p:spPr>
            <a:xfrm>
              <a:off x="5467376" y="2579295"/>
              <a:ext cx="29161" cy="26593"/>
            </a:xfrm>
            <a:custGeom>
              <a:avLst/>
              <a:gdLst/>
              <a:ahLst/>
              <a:cxnLst/>
              <a:rect l="l" t="t" r="r" b="b"/>
              <a:pathLst>
                <a:path w="1113" h="1015" extrusionOk="0">
                  <a:moveTo>
                    <a:pt x="291" y="0"/>
                  </a:moveTo>
                  <a:cubicBezTo>
                    <a:pt x="132" y="0"/>
                    <a:pt x="1" y="195"/>
                    <a:pt x="134" y="343"/>
                  </a:cubicBezTo>
                  <a:lnTo>
                    <a:pt x="748" y="957"/>
                  </a:lnTo>
                  <a:cubicBezTo>
                    <a:pt x="786" y="995"/>
                    <a:pt x="834" y="1014"/>
                    <a:pt x="892" y="1014"/>
                  </a:cubicBezTo>
                  <a:cubicBezTo>
                    <a:pt x="949" y="1014"/>
                    <a:pt x="997" y="995"/>
                    <a:pt x="1036" y="957"/>
                  </a:cubicBezTo>
                  <a:cubicBezTo>
                    <a:pt x="1112" y="870"/>
                    <a:pt x="1112" y="746"/>
                    <a:pt x="1036" y="659"/>
                  </a:cubicBezTo>
                  <a:lnTo>
                    <a:pt x="432" y="56"/>
                  </a:lnTo>
                  <a:cubicBezTo>
                    <a:pt x="386" y="17"/>
                    <a:pt x="337" y="0"/>
                    <a:pt x="291" y="0"/>
                  </a:cubicBezTo>
                  <a:close/>
                </a:path>
              </a:pathLst>
            </a:custGeom>
            <a:solidFill>
              <a:srgbClr val="657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" name="Google Shape;6467;p80"/>
            <p:cNvSpPr/>
            <p:nvPr/>
          </p:nvSpPr>
          <p:spPr>
            <a:xfrm>
              <a:off x="5448381" y="2598264"/>
              <a:ext cx="29318" cy="26698"/>
            </a:xfrm>
            <a:custGeom>
              <a:avLst/>
              <a:gdLst/>
              <a:ahLst/>
              <a:cxnLst/>
              <a:rect l="l" t="t" r="r" b="b"/>
              <a:pathLst>
                <a:path w="1119" h="1019" extrusionOk="0">
                  <a:moveTo>
                    <a:pt x="289" y="1"/>
                  </a:moveTo>
                  <a:cubicBezTo>
                    <a:pt x="133" y="1"/>
                    <a:pt x="0" y="200"/>
                    <a:pt x="141" y="348"/>
                  </a:cubicBezTo>
                  <a:lnTo>
                    <a:pt x="744" y="952"/>
                  </a:lnTo>
                  <a:cubicBezTo>
                    <a:pt x="783" y="990"/>
                    <a:pt x="831" y="1019"/>
                    <a:pt x="888" y="1019"/>
                  </a:cubicBezTo>
                  <a:cubicBezTo>
                    <a:pt x="946" y="1019"/>
                    <a:pt x="994" y="990"/>
                    <a:pt x="1032" y="952"/>
                  </a:cubicBezTo>
                  <a:cubicBezTo>
                    <a:pt x="1118" y="875"/>
                    <a:pt x="1118" y="741"/>
                    <a:pt x="1032" y="664"/>
                  </a:cubicBezTo>
                  <a:lnTo>
                    <a:pt x="428" y="60"/>
                  </a:lnTo>
                  <a:cubicBezTo>
                    <a:pt x="384" y="18"/>
                    <a:pt x="336" y="1"/>
                    <a:pt x="289" y="1"/>
                  </a:cubicBezTo>
                  <a:close/>
                </a:path>
              </a:pathLst>
            </a:custGeom>
            <a:solidFill>
              <a:srgbClr val="657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" name="Google Shape;6468;p80"/>
            <p:cNvSpPr/>
            <p:nvPr/>
          </p:nvSpPr>
          <p:spPr>
            <a:xfrm>
              <a:off x="5429491" y="2617364"/>
              <a:ext cx="43440" cy="40741"/>
            </a:xfrm>
            <a:custGeom>
              <a:avLst/>
              <a:gdLst/>
              <a:ahLst/>
              <a:cxnLst/>
              <a:rect l="l" t="t" r="r" b="b"/>
              <a:pathLst>
                <a:path w="1658" h="1555" extrusionOk="0">
                  <a:moveTo>
                    <a:pt x="287" y="0"/>
                  </a:moveTo>
                  <a:cubicBezTo>
                    <a:pt x="129" y="0"/>
                    <a:pt x="0" y="199"/>
                    <a:pt x="133" y="347"/>
                  </a:cubicBezTo>
                  <a:lnTo>
                    <a:pt x="1283" y="1497"/>
                  </a:lnTo>
                  <a:cubicBezTo>
                    <a:pt x="1322" y="1536"/>
                    <a:pt x="1379" y="1555"/>
                    <a:pt x="1437" y="1555"/>
                  </a:cubicBezTo>
                  <a:cubicBezTo>
                    <a:pt x="1485" y="1555"/>
                    <a:pt x="1542" y="1536"/>
                    <a:pt x="1580" y="1497"/>
                  </a:cubicBezTo>
                  <a:cubicBezTo>
                    <a:pt x="1657" y="1421"/>
                    <a:pt x="1657" y="1286"/>
                    <a:pt x="1580" y="1210"/>
                  </a:cubicBezTo>
                  <a:lnTo>
                    <a:pt x="430" y="60"/>
                  </a:lnTo>
                  <a:cubicBezTo>
                    <a:pt x="384" y="18"/>
                    <a:pt x="334" y="0"/>
                    <a:pt x="287" y="0"/>
                  </a:cubicBezTo>
                  <a:close/>
                </a:path>
              </a:pathLst>
            </a:custGeom>
            <a:solidFill>
              <a:srgbClr val="657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" name="Google Shape;6469;p80"/>
          <p:cNvGrpSpPr/>
          <p:nvPr/>
        </p:nvGrpSpPr>
        <p:grpSpPr>
          <a:xfrm>
            <a:off x="4884223" y="1931606"/>
            <a:ext cx="407122" cy="315448"/>
            <a:chOff x="4875937" y="2468731"/>
            <a:chExt cx="407122" cy="315448"/>
          </a:xfrm>
        </p:grpSpPr>
        <p:sp>
          <p:nvSpPr>
            <p:cNvPr id="87" name="Google Shape;6470;p80"/>
            <p:cNvSpPr/>
            <p:nvPr/>
          </p:nvSpPr>
          <p:spPr>
            <a:xfrm>
              <a:off x="4876199" y="2482801"/>
              <a:ext cx="223041" cy="247380"/>
            </a:xfrm>
            <a:custGeom>
              <a:avLst/>
              <a:gdLst/>
              <a:ahLst/>
              <a:cxnLst/>
              <a:rect l="l" t="t" r="r" b="b"/>
              <a:pathLst>
                <a:path w="8513" h="9442" extrusionOk="0">
                  <a:moveTo>
                    <a:pt x="719" y="0"/>
                  </a:moveTo>
                  <a:cubicBezTo>
                    <a:pt x="317" y="0"/>
                    <a:pt x="0" y="317"/>
                    <a:pt x="0" y="719"/>
                  </a:cubicBezTo>
                  <a:lnTo>
                    <a:pt x="0" y="8723"/>
                  </a:lnTo>
                  <a:cubicBezTo>
                    <a:pt x="0" y="9126"/>
                    <a:pt x="317" y="9442"/>
                    <a:pt x="719" y="9442"/>
                  </a:cubicBezTo>
                  <a:lnTo>
                    <a:pt x="2483" y="9442"/>
                  </a:lnTo>
                  <a:cubicBezTo>
                    <a:pt x="2617" y="8570"/>
                    <a:pt x="3365" y="7918"/>
                    <a:pt x="4256" y="7918"/>
                  </a:cubicBezTo>
                  <a:cubicBezTo>
                    <a:pt x="5138" y="7918"/>
                    <a:pt x="5895" y="8570"/>
                    <a:pt x="6020" y="9442"/>
                  </a:cubicBezTo>
                  <a:lnTo>
                    <a:pt x="8512" y="9442"/>
                  </a:lnTo>
                  <a:lnTo>
                    <a:pt x="8512" y="719"/>
                  </a:lnTo>
                  <a:cubicBezTo>
                    <a:pt x="8512" y="326"/>
                    <a:pt x="8196" y="0"/>
                    <a:pt x="779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" name="Google Shape;6471;p80"/>
            <p:cNvSpPr/>
            <p:nvPr/>
          </p:nvSpPr>
          <p:spPr>
            <a:xfrm>
              <a:off x="5044456" y="2482801"/>
              <a:ext cx="54784" cy="247642"/>
            </a:xfrm>
            <a:custGeom>
              <a:avLst/>
              <a:gdLst/>
              <a:ahLst/>
              <a:cxnLst/>
              <a:rect l="l" t="t" r="r" b="b"/>
              <a:pathLst>
                <a:path w="2091" h="9452" extrusionOk="0">
                  <a:moveTo>
                    <a:pt x="0" y="0"/>
                  </a:moveTo>
                  <a:cubicBezTo>
                    <a:pt x="403" y="0"/>
                    <a:pt x="719" y="317"/>
                    <a:pt x="719" y="719"/>
                  </a:cubicBezTo>
                  <a:lnTo>
                    <a:pt x="719" y="9451"/>
                  </a:lnTo>
                  <a:lnTo>
                    <a:pt x="2081" y="9451"/>
                  </a:lnTo>
                  <a:lnTo>
                    <a:pt x="2081" y="719"/>
                  </a:lnTo>
                  <a:cubicBezTo>
                    <a:pt x="2090" y="326"/>
                    <a:pt x="1764" y="0"/>
                    <a:pt x="1362" y="0"/>
                  </a:cubicBezTo>
                  <a:close/>
                </a:path>
              </a:pathLst>
            </a:custGeom>
            <a:solidFill>
              <a:srgbClr val="DFE4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" name="Google Shape;6472;p80"/>
            <p:cNvSpPr/>
            <p:nvPr/>
          </p:nvSpPr>
          <p:spPr>
            <a:xfrm>
              <a:off x="5099214" y="2530249"/>
              <a:ext cx="183845" cy="200194"/>
            </a:xfrm>
            <a:custGeom>
              <a:avLst/>
              <a:gdLst/>
              <a:ahLst/>
              <a:cxnLst/>
              <a:rect l="l" t="t" r="r" b="b"/>
              <a:pathLst>
                <a:path w="7017" h="7641" extrusionOk="0">
                  <a:moveTo>
                    <a:pt x="0" y="1"/>
                  </a:moveTo>
                  <a:lnTo>
                    <a:pt x="0" y="7640"/>
                  </a:lnTo>
                  <a:lnTo>
                    <a:pt x="1467" y="7640"/>
                  </a:lnTo>
                  <a:cubicBezTo>
                    <a:pt x="1601" y="6759"/>
                    <a:pt x="2349" y="6116"/>
                    <a:pt x="3240" y="6116"/>
                  </a:cubicBezTo>
                  <a:cubicBezTo>
                    <a:pt x="4122" y="6116"/>
                    <a:pt x="4879" y="6759"/>
                    <a:pt x="5004" y="7640"/>
                  </a:cubicBezTo>
                  <a:lnTo>
                    <a:pt x="6298" y="7640"/>
                  </a:lnTo>
                  <a:cubicBezTo>
                    <a:pt x="6691" y="7640"/>
                    <a:pt x="7017" y="7315"/>
                    <a:pt x="7017" y="6922"/>
                  </a:cubicBezTo>
                  <a:lnTo>
                    <a:pt x="7017" y="3375"/>
                  </a:lnTo>
                  <a:cubicBezTo>
                    <a:pt x="7007" y="3126"/>
                    <a:pt x="6921" y="2877"/>
                    <a:pt x="6748" y="2694"/>
                  </a:cubicBezTo>
                  <a:lnTo>
                    <a:pt x="4649" y="346"/>
                  </a:lnTo>
                  <a:cubicBezTo>
                    <a:pt x="4457" y="126"/>
                    <a:pt x="4179" y="1"/>
                    <a:pt x="388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" name="Google Shape;6473;p80"/>
            <p:cNvSpPr/>
            <p:nvPr/>
          </p:nvSpPr>
          <p:spPr>
            <a:xfrm>
              <a:off x="5169770" y="2530249"/>
              <a:ext cx="113289" cy="200194"/>
            </a:xfrm>
            <a:custGeom>
              <a:avLst/>
              <a:gdLst/>
              <a:ahLst/>
              <a:cxnLst/>
              <a:rect l="l" t="t" r="r" b="b"/>
              <a:pathLst>
                <a:path w="4324" h="7641" extrusionOk="0">
                  <a:moveTo>
                    <a:pt x="33" y="0"/>
                  </a:moveTo>
                  <a:cubicBezTo>
                    <a:pt x="22" y="0"/>
                    <a:pt x="11" y="1"/>
                    <a:pt x="1" y="1"/>
                  </a:cubicBezTo>
                  <a:lnTo>
                    <a:pt x="64" y="1"/>
                  </a:lnTo>
                  <a:cubicBezTo>
                    <a:pt x="54" y="1"/>
                    <a:pt x="43" y="0"/>
                    <a:pt x="33" y="0"/>
                  </a:cubicBezTo>
                  <a:close/>
                  <a:moveTo>
                    <a:pt x="64" y="1"/>
                  </a:moveTo>
                  <a:lnTo>
                    <a:pt x="64" y="1"/>
                  </a:lnTo>
                  <a:cubicBezTo>
                    <a:pt x="337" y="10"/>
                    <a:pt x="590" y="132"/>
                    <a:pt x="767" y="336"/>
                  </a:cubicBezTo>
                  <a:lnTo>
                    <a:pt x="1189" y="816"/>
                  </a:lnTo>
                  <a:lnTo>
                    <a:pt x="1851" y="1554"/>
                  </a:lnTo>
                  <a:lnTo>
                    <a:pt x="2867" y="2694"/>
                  </a:lnTo>
                  <a:cubicBezTo>
                    <a:pt x="3039" y="2877"/>
                    <a:pt x="3135" y="3126"/>
                    <a:pt x="3135" y="3375"/>
                  </a:cubicBezTo>
                  <a:lnTo>
                    <a:pt x="3135" y="6922"/>
                  </a:lnTo>
                  <a:cubicBezTo>
                    <a:pt x="3135" y="7315"/>
                    <a:pt x="2809" y="7640"/>
                    <a:pt x="2416" y="7640"/>
                  </a:cubicBezTo>
                  <a:lnTo>
                    <a:pt x="3605" y="7640"/>
                  </a:lnTo>
                  <a:cubicBezTo>
                    <a:pt x="3998" y="7640"/>
                    <a:pt x="4324" y="7315"/>
                    <a:pt x="4324" y="6922"/>
                  </a:cubicBezTo>
                  <a:lnTo>
                    <a:pt x="4324" y="3375"/>
                  </a:lnTo>
                  <a:cubicBezTo>
                    <a:pt x="4314" y="3126"/>
                    <a:pt x="4218" y="2877"/>
                    <a:pt x="4055" y="2694"/>
                  </a:cubicBezTo>
                  <a:lnTo>
                    <a:pt x="3039" y="1554"/>
                  </a:lnTo>
                  <a:lnTo>
                    <a:pt x="2378" y="816"/>
                  </a:lnTo>
                  <a:lnTo>
                    <a:pt x="1956" y="336"/>
                  </a:lnTo>
                  <a:cubicBezTo>
                    <a:pt x="1755" y="126"/>
                    <a:pt x="1486" y="1"/>
                    <a:pt x="1189" y="1"/>
                  </a:cubicBezTo>
                  <a:close/>
                </a:path>
              </a:pathLst>
            </a:custGeom>
            <a:solidFill>
              <a:srgbClr val="DFE4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" name="Google Shape;6474;p80"/>
            <p:cNvSpPr/>
            <p:nvPr/>
          </p:nvSpPr>
          <p:spPr>
            <a:xfrm>
              <a:off x="5141396" y="2560405"/>
              <a:ext cx="75115" cy="69849"/>
            </a:xfrm>
            <a:custGeom>
              <a:avLst/>
              <a:gdLst/>
              <a:ahLst/>
              <a:cxnLst/>
              <a:rect l="l" t="t" r="r" b="b"/>
              <a:pathLst>
                <a:path w="2867" h="2666" extrusionOk="0">
                  <a:moveTo>
                    <a:pt x="355" y="0"/>
                  </a:moveTo>
                  <a:cubicBezTo>
                    <a:pt x="163" y="0"/>
                    <a:pt x="0" y="154"/>
                    <a:pt x="10" y="345"/>
                  </a:cubicBezTo>
                  <a:lnTo>
                    <a:pt x="10" y="2320"/>
                  </a:lnTo>
                  <a:cubicBezTo>
                    <a:pt x="1" y="2506"/>
                    <a:pt x="154" y="2665"/>
                    <a:pt x="339" y="2665"/>
                  </a:cubicBezTo>
                  <a:cubicBezTo>
                    <a:pt x="344" y="2665"/>
                    <a:pt x="350" y="2665"/>
                    <a:pt x="355" y="2665"/>
                  </a:cubicBezTo>
                  <a:lnTo>
                    <a:pt x="2521" y="2665"/>
                  </a:lnTo>
                  <a:cubicBezTo>
                    <a:pt x="2713" y="2665"/>
                    <a:pt x="2866" y="2512"/>
                    <a:pt x="2866" y="2329"/>
                  </a:cubicBezTo>
                  <a:lnTo>
                    <a:pt x="2866" y="1572"/>
                  </a:lnTo>
                  <a:cubicBezTo>
                    <a:pt x="2866" y="1486"/>
                    <a:pt x="2838" y="1409"/>
                    <a:pt x="2790" y="1342"/>
                  </a:cubicBezTo>
                  <a:lnTo>
                    <a:pt x="1735" y="125"/>
                  </a:lnTo>
                  <a:cubicBezTo>
                    <a:pt x="1668" y="48"/>
                    <a:pt x="1572" y="0"/>
                    <a:pt x="1477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" name="Google Shape;6475;p80"/>
            <p:cNvSpPr/>
            <p:nvPr/>
          </p:nvSpPr>
          <p:spPr>
            <a:xfrm>
              <a:off x="5128846" y="2512669"/>
              <a:ext cx="62042" cy="17606"/>
            </a:xfrm>
            <a:custGeom>
              <a:avLst/>
              <a:gdLst/>
              <a:ahLst/>
              <a:cxnLst/>
              <a:rect l="l" t="t" r="r" b="b"/>
              <a:pathLst>
                <a:path w="2368" h="672" extrusionOk="0">
                  <a:moveTo>
                    <a:pt x="288" y="1"/>
                  </a:moveTo>
                  <a:cubicBezTo>
                    <a:pt x="125" y="1"/>
                    <a:pt x="0" y="126"/>
                    <a:pt x="0" y="289"/>
                  </a:cubicBezTo>
                  <a:lnTo>
                    <a:pt x="0" y="672"/>
                  </a:lnTo>
                  <a:lnTo>
                    <a:pt x="2368" y="672"/>
                  </a:lnTo>
                  <a:lnTo>
                    <a:pt x="2368" y="289"/>
                  </a:lnTo>
                  <a:cubicBezTo>
                    <a:pt x="2368" y="126"/>
                    <a:pt x="2243" y="1"/>
                    <a:pt x="2080" y="1"/>
                  </a:cubicBezTo>
                  <a:close/>
                </a:path>
              </a:pathLst>
            </a:custGeom>
            <a:solidFill>
              <a:srgbClr val="7E8D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" name="Google Shape;6476;p80"/>
            <p:cNvSpPr/>
            <p:nvPr/>
          </p:nvSpPr>
          <p:spPr>
            <a:xfrm>
              <a:off x="5135867" y="2468731"/>
              <a:ext cx="47998" cy="43728"/>
            </a:xfrm>
            <a:custGeom>
              <a:avLst/>
              <a:gdLst/>
              <a:ahLst/>
              <a:cxnLst/>
              <a:rect l="l" t="t" r="r" b="b"/>
              <a:pathLst>
                <a:path w="1832" h="1669" extrusionOk="0">
                  <a:moveTo>
                    <a:pt x="892" y="1"/>
                  </a:moveTo>
                  <a:cubicBezTo>
                    <a:pt x="403" y="1"/>
                    <a:pt x="1" y="403"/>
                    <a:pt x="1" y="892"/>
                  </a:cubicBezTo>
                  <a:lnTo>
                    <a:pt x="1" y="1668"/>
                  </a:lnTo>
                  <a:lnTo>
                    <a:pt x="1831" y="1668"/>
                  </a:lnTo>
                  <a:lnTo>
                    <a:pt x="1831" y="892"/>
                  </a:lnTo>
                  <a:cubicBezTo>
                    <a:pt x="1831" y="403"/>
                    <a:pt x="1438" y="1"/>
                    <a:pt x="950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" name="Google Shape;6477;p80"/>
            <p:cNvSpPr/>
            <p:nvPr/>
          </p:nvSpPr>
          <p:spPr>
            <a:xfrm>
              <a:off x="5150697" y="2468731"/>
              <a:ext cx="33405" cy="43728"/>
            </a:xfrm>
            <a:custGeom>
              <a:avLst/>
              <a:gdLst/>
              <a:ahLst/>
              <a:cxnLst/>
              <a:rect l="l" t="t" r="r" b="b"/>
              <a:pathLst>
                <a:path w="1275" h="1669" extrusionOk="0">
                  <a:moveTo>
                    <a:pt x="355" y="1"/>
                  </a:moveTo>
                  <a:cubicBezTo>
                    <a:pt x="230" y="1"/>
                    <a:pt x="115" y="20"/>
                    <a:pt x="0" y="68"/>
                  </a:cubicBezTo>
                  <a:cubicBezTo>
                    <a:pt x="345" y="211"/>
                    <a:pt x="575" y="547"/>
                    <a:pt x="575" y="911"/>
                  </a:cubicBezTo>
                  <a:lnTo>
                    <a:pt x="575" y="1668"/>
                  </a:lnTo>
                  <a:lnTo>
                    <a:pt x="1275" y="1668"/>
                  </a:lnTo>
                  <a:lnTo>
                    <a:pt x="1275" y="911"/>
                  </a:lnTo>
                  <a:cubicBezTo>
                    <a:pt x="1265" y="403"/>
                    <a:pt x="853" y="1"/>
                    <a:pt x="355" y="1"/>
                  </a:cubicBez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" name="Google Shape;6478;p80"/>
            <p:cNvSpPr/>
            <p:nvPr/>
          </p:nvSpPr>
          <p:spPr>
            <a:xfrm>
              <a:off x="4924905" y="2690488"/>
              <a:ext cx="109778" cy="93691"/>
            </a:xfrm>
            <a:custGeom>
              <a:avLst/>
              <a:gdLst/>
              <a:ahLst/>
              <a:cxnLst/>
              <a:rect l="l" t="t" r="r" b="b"/>
              <a:pathLst>
                <a:path w="4190" h="3576" extrusionOk="0">
                  <a:moveTo>
                    <a:pt x="2397" y="0"/>
                  </a:moveTo>
                  <a:cubicBezTo>
                    <a:pt x="796" y="0"/>
                    <a:pt x="1" y="1917"/>
                    <a:pt x="1122" y="3049"/>
                  </a:cubicBezTo>
                  <a:cubicBezTo>
                    <a:pt x="1486" y="3412"/>
                    <a:pt x="1935" y="3575"/>
                    <a:pt x="2375" y="3575"/>
                  </a:cubicBezTo>
                  <a:cubicBezTo>
                    <a:pt x="3292" y="3575"/>
                    <a:pt x="4174" y="2868"/>
                    <a:pt x="4180" y="1793"/>
                  </a:cubicBezTo>
                  <a:cubicBezTo>
                    <a:pt x="4190" y="806"/>
                    <a:pt x="3384" y="0"/>
                    <a:pt x="2397" y="0"/>
                  </a:cubicBezTo>
                  <a:close/>
                </a:path>
              </a:pathLst>
            </a:custGeom>
            <a:solidFill>
              <a:srgbClr val="7E8D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" name="Google Shape;6479;p80"/>
            <p:cNvSpPr/>
            <p:nvPr/>
          </p:nvSpPr>
          <p:spPr>
            <a:xfrm>
              <a:off x="4949533" y="2697772"/>
              <a:ext cx="93691" cy="86303"/>
            </a:xfrm>
            <a:custGeom>
              <a:avLst/>
              <a:gdLst/>
              <a:ahLst/>
              <a:cxnLst/>
              <a:rect l="l" t="t" r="r" b="b"/>
              <a:pathLst>
                <a:path w="3576" h="3294" extrusionOk="0">
                  <a:moveTo>
                    <a:pt x="2464" y="0"/>
                  </a:moveTo>
                  <a:cubicBezTo>
                    <a:pt x="3294" y="1300"/>
                    <a:pt x="2243" y="2766"/>
                    <a:pt x="964" y="2766"/>
                  </a:cubicBezTo>
                  <a:cubicBezTo>
                    <a:pt x="648" y="2766"/>
                    <a:pt x="319" y="2676"/>
                    <a:pt x="0" y="2473"/>
                  </a:cubicBezTo>
                  <a:lnTo>
                    <a:pt x="0" y="2473"/>
                  </a:lnTo>
                  <a:cubicBezTo>
                    <a:pt x="345" y="3012"/>
                    <a:pt x="920" y="3294"/>
                    <a:pt x="1503" y="3294"/>
                  </a:cubicBezTo>
                  <a:cubicBezTo>
                    <a:pt x="1956" y="3294"/>
                    <a:pt x="2414" y="3123"/>
                    <a:pt x="2770" y="2771"/>
                  </a:cubicBezTo>
                  <a:cubicBezTo>
                    <a:pt x="3576" y="1965"/>
                    <a:pt x="3432" y="614"/>
                    <a:pt x="2473" y="0"/>
                  </a:cubicBezTo>
                  <a:close/>
                </a:path>
              </a:pathLst>
            </a:custGeom>
            <a:solidFill>
              <a:srgbClr val="657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" name="Google Shape;6480;p80"/>
            <p:cNvSpPr/>
            <p:nvPr/>
          </p:nvSpPr>
          <p:spPr>
            <a:xfrm>
              <a:off x="4961087" y="2717605"/>
              <a:ext cx="46479" cy="39824"/>
            </a:xfrm>
            <a:custGeom>
              <a:avLst/>
              <a:gdLst/>
              <a:ahLst/>
              <a:cxnLst/>
              <a:rect l="l" t="t" r="r" b="b"/>
              <a:pathLst>
                <a:path w="1774" h="1520" extrusionOk="0">
                  <a:moveTo>
                    <a:pt x="1016" y="1"/>
                  </a:moveTo>
                  <a:cubicBezTo>
                    <a:pt x="336" y="1"/>
                    <a:pt x="0" y="815"/>
                    <a:pt x="470" y="1295"/>
                  </a:cubicBezTo>
                  <a:cubicBezTo>
                    <a:pt x="625" y="1450"/>
                    <a:pt x="817" y="1520"/>
                    <a:pt x="1005" y="1520"/>
                  </a:cubicBezTo>
                  <a:cubicBezTo>
                    <a:pt x="1397" y="1520"/>
                    <a:pt x="1773" y="1218"/>
                    <a:pt x="1773" y="758"/>
                  </a:cubicBezTo>
                  <a:cubicBezTo>
                    <a:pt x="1773" y="336"/>
                    <a:pt x="1428" y="1"/>
                    <a:pt x="1016" y="1"/>
                  </a:cubicBezTo>
                  <a:close/>
                </a:path>
              </a:pathLst>
            </a:custGeom>
            <a:solidFill>
              <a:srgbClr val="D5D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" name="Google Shape;6481;p80"/>
            <p:cNvSpPr/>
            <p:nvPr/>
          </p:nvSpPr>
          <p:spPr>
            <a:xfrm>
              <a:off x="5121300" y="2690488"/>
              <a:ext cx="109516" cy="93691"/>
            </a:xfrm>
            <a:custGeom>
              <a:avLst/>
              <a:gdLst/>
              <a:ahLst/>
              <a:cxnLst/>
              <a:rect l="l" t="t" r="r" b="b"/>
              <a:pathLst>
                <a:path w="4180" h="3576" extrusionOk="0">
                  <a:moveTo>
                    <a:pt x="2387" y="0"/>
                  </a:moveTo>
                  <a:cubicBezTo>
                    <a:pt x="796" y="0"/>
                    <a:pt x="1" y="1917"/>
                    <a:pt x="1122" y="3049"/>
                  </a:cubicBezTo>
                  <a:cubicBezTo>
                    <a:pt x="1486" y="3412"/>
                    <a:pt x="1934" y="3575"/>
                    <a:pt x="2375" y="3575"/>
                  </a:cubicBezTo>
                  <a:cubicBezTo>
                    <a:pt x="3292" y="3575"/>
                    <a:pt x="4173" y="2868"/>
                    <a:pt x="4180" y="1793"/>
                  </a:cubicBezTo>
                  <a:cubicBezTo>
                    <a:pt x="4180" y="806"/>
                    <a:pt x="3384" y="0"/>
                    <a:pt x="2387" y="0"/>
                  </a:cubicBezTo>
                  <a:close/>
                </a:path>
              </a:pathLst>
            </a:custGeom>
            <a:solidFill>
              <a:srgbClr val="7E8D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" name="Google Shape;6482;p80"/>
            <p:cNvSpPr/>
            <p:nvPr/>
          </p:nvSpPr>
          <p:spPr>
            <a:xfrm>
              <a:off x="5144409" y="2697772"/>
              <a:ext cx="93691" cy="86303"/>
            </a:xfrm>
            <a:custGeom>
              <a:avLst/>
              <a:gdLst/>
              <a:ahLst/>
              <a:cxnLst/>
              <a:rect l="l" t="t" r="r" b="b"/>
              <a:pathLst>
                <a:path w="3576" h="3294" extrusionOk="0">
                  <a:moveTo>
                    <a:pt x="2483" y="0"/>
                  </a:moveTo>
                  <a:cubicBezTo>
                    <a:pt x="2934" y="710"/>
                    <a:pt x="2838" y="1639"/>
                    <a:pt x="2234" y="2234"/>
                  </a:cubicBezTo>
                  <a:cubicBezTo>
                    <a:pt x="1890" y="2583"/>
                    <a:pt x="1434" y="2762"/>
                    <a:pt x="973" y="2762"/>
                  </a:cubicBezTo>
                  <a:cubicBezTo>
                    <a:pt x="638" y="2762"/>
                    <a:pt x="299" y="2667"/>
                    <a:pt x="0" y="2473"/>
                  </a:cubicBezTo>
                  <a:lnTo>
                    <a:pt x="0" y="2473"/>
                  </a:lnTo>
                  <a:cubicBezTo>
                    <a:pt x="345" y="3012"/>
                    <a:pt x="924" y="3294"/>
                    <a:pt x="1507" y="3294"/>
                  </a:cubicBezTo>
                  <a:cubicBezTo>
                    <a:pt x="1961" y="3294"/>
                    <a:pt x="2418" y="3123"/>
                    <a:pt x="2771" y="2771"/>
                  </a:cubicBezTo>
                  <a:cubicBezTo>
                    <a:pt x="3576" y="1965"/>
                    <a:pt x="3432" y="623"/>
                    <a:pt x="2483" y="0"/>
                  </a:cubicBezTo>
                  <a:close/>
                </a:path>
              </a:pathLst>
            </a:custGeom>
            <a:solidFill>
              <a:srgbClr val="657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" name="Google Shape;6483;p80"/>
            <p:cNvSpPr/>
            <p:nvPr/>
          </p:nvSpPr>
          <p:spPr>
            <a:xfrm>
              <a:off x="5157220" y="2717605"/>
              <a:ext cx="46741" cy="39824"/>
            </a:xfrm>
            <a:custGeom>
              <a:avLst/>
              <a:gdLst/>
              <a:ahLst/>
              <a:cxnLst/>
              <a:rect l="l" t="t" r="r" b="b"/>
              <a:pathLst>
                <a:path w="1784" h="1520" extrusionOk="0">
                  <a:moveTo>
                    <a:pt x="1016" y="1"/>
                  </a:moveTo>
                  <a:cubicBezTo>
                    <a:pt x="345" y="1"/>
                    <a:pt x="0" y="815"/>
                    <a:pt x="480" y="1295"/>
                  </a:cubicBezTo>
                  <a:cubicBezTo>
                    <a:pt x="635" y="1450"/>
                    <a:pt x="827" y="1520"/>
                    <a:pt x="1015" y="1520"/>
                  </a:cubicBezTo>
                  <a:cubicBezTo>
                    <a:pt x="1407" y="1520"/>
                    <a:pt x="1783" y="1218"/>
                    <a:pt x="1783" y="758"/>
                  </a:cubicBezTo>
                  <a:cubicBezTo>
                    <a:pt x="1783" y="336"/>
                    <a:pt x="1438" y="1"/>
                    <a:pt x="1016" y="1"/>
                  </a:cubicBezTo>
                  <a:close/>
                </a:path>
              </a:pathLst>
            </a:custGeom>
            <a:solidFill>
              <a:srgbClr val="D5D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" name="Google Shape;6484;p80"/>
            <p:cNvSpPr/>
            <p:nvPr/>
          </p:nvSpPr>
          <p:spPr>
            <a:xfrm>
              <a:off x="4936223" y="2525245"/>
              <a:ext cx="102730" cy="102494"/>
            </a:xfrm>
            <a:custGeom>
              <a:avLst/>
              <a:gdLst/>
              <a:ahLst/>
              <a:cxnLst/>
              <a:rect l="l" t="t" r="r" b="b"/>
              <a:pathLst>
                <a:path w="3921" h="3912" extrusionOk="0">
                  <a:moveTo>
                    <a:pt x="1678" y="0"/>
                  </a:moveTo>
                  <a:cubicBezTo>
                    <a:pt x="1476" y="0"/>
                    <a:pt x="1313" y="154"/>
                    <a:pt x="1313" y="355"/>
                  </a:cubicBezTo>
                  <a:lnTo>
                    <a:pt x="1313" y="1304"/>
                  </a:lnTo>
                  <a:lnTo>
                    <a:pt x="364" y="1304"/>
                  </a:lnTo>
                  <a:cubicBezTo>
                    <a:pt x="163" y="1304"/>
                    <a:pt x="0" y="1467"/>
                    <a:pt x="0" y="1668"/>
                  </a:cubicBezTo>
                  <a:lnTo>
                    <a:pt x="0" y="2234"/>
                  </a:lnTo>
                  <a:cubicBezTo>
                    <a:pt x="0" y="2425"/>
                    <a:pt x="163" y="2598"/>
                    <a:pt x="364" y="2598"/>
                  </a:cubicBezTo>
                  <a:lnTo>
                    <a:pt x="1304" y="2598"/>
                  </a:lnTo>
                  <a:lnTo>
                    <a:pt x="1304" y="3547"/>
                  </a:lnTo>
                  <a:cubicBezTo>
                    <a:pt x="1304" y="3748"/>
                    <a:pt x="1467" y="3911"/>
                    <a:pt x="1678" y="3911"/>
                  </a:cubicBezTo>
                  <a:lnTo>
                    <a:pt x="2234" y="3911"/>
                  </a:lnTo>
                  <a:cubicBezTo>
                    <a:pt x="2435" y="3911"/>
                    <a:pt x="2607" y="3748"/>
                    <a:pt x="2598" y="3547"/>
                  </a:cubicBezTo>
                  <a:lnTo>
                    <a:pt x="2598" y="2598"/>
                  </a:lnTo>
                  <a:lnTo>
                    <a:pt x="3547" y="2598"/>
                  </a:lnTo>
                  <a:cubicBezTo>
                    <a:pt x="3552" y="2598"/>
                    <a:pt x="3557" y="2598"/>
                    <a:pt x="3563" y="2598"/>
                  </a:cubicBezTo>
                  <a:cubicBezTo>
                    <a:pt x="3757" y="2598"/>
                    <a:pt x="3920" y="2430"/>
                    <a:pt x="3911" y="2234"/>
                  </a:cubicBezTo>
                  <a:lnTo>
                    <a:pt x="3911" y="1668"/>
                  </a:lnTo>
                  <a:cubicBezTo>
                    <a:pt x="3911" y="1467"/>
                    <a:pt x="3748" y="1304"/>
                    <a:pt x="3556" y="1304"/>
                  </a:cubicBezTo>
                  <a:lnTo>
                    <a:pt x="2607" y="1304"/>
                  </a:lnTo>
                  <a:lnTo>
                    <a:pt x="2607" y="355"/>
                  </a:lnTo>
                  <a:cubicBezTo>
                    <a:pt x="2607" y="154"/>
                    <a:pt x="2435" y="0"/>
                    <a:pt x="2243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" name="Google Shape;6485;p80"/>
            <p:cNvSpPr/>
            <p:nvPr/>
          </p:nvSpPr>
          <p:spPr>
            <a:xfrm>
              <a:off x="5098952" y="2670890"/>
              <a:ext cx="183872" cy="59815"/>
            </a:xfrm>
            <a:custGeom>
              <a:avLst/>
              <a:gdLst/>
              <a:ahLst/>
              <a:cxnLst/>
              <a:rect l="l" t="t" r="r" b="b"/>
              <a:pathLst>
                <a:path w="7018" h="2283" extrusionOk="0">
                  <a:moveTo>
                    <a:pt x="1" y="1"/>
                  </a:moveTo>
                  <a:lnTo>
                    <a:pt x="1" y="2282"/>
                  </a:lnTo>
                  <a:lnTo>
                    <a:pt x="1467" y="2282"/>
                  </a:lnTo>
                  <a:cubicBezTo>
                    <a:pt x="1601" y="1400"/>
                    <a:pt x="2359" y="748"/>
                    <a:pt x="3240" y="748"/>
                  </a:cubicBezTo>
                  <a:cubicBezTo>
                    <a:pt x="3247" y="748"/>
                    <a:pt x="3253" y="748"/>
                    <a:pt x="3260" y="748"/>
                  </a:cubicBezTo>
                  <a:cubicBezTo>
                    <a:pt x="4143" y="748"/>
                    <a:pt x="4880" y="1397"/>
                    <a:pt x="5014" y="2272"/>
                  </a:cubicBezTo>
                  <a:lnTo>
                    <a:pt x="6298" y="2272"/>
                  </a:lnTo>
                  <a:cubicBezTo>
                    <a:pt x="6691" y="2272"/>
                    <a:pt x="7017" y="1947"/>
                    <a:pt x="7017" y="1554"/>
                  </a:cubicBezTo>
                  <a:lnTo>
                    <a:pt x="7017" y="1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" name="Google Shape;6486;p80"/>
            <p:cNvSpPr/>
            <p:nvPr/>
          </p:nvSpPr>
          <p:spPr>
            <a:xfrm>
              <a:off x="5233069" y="2670890"/>
              <a:ext cx="49990" cy="59553"/>
            </a:xfrm>
            <a:custGeom>
              <a:avLst/>
              <a:gdLst/>
              <a:ahLst/>
              <a:cxnLst/>
              <a:rect l="l" t="t" r="r" b="b"/>
              <a:pathLst>
                <a:path w="1908" h="2273" extrusionOk="0">
                  <a:moveTo>
                    <a:pt x="719" y="1"/>
                  </a:moveTo>
                  <a:lnTo>
                    <a:pt x="719" y="1554"/>
                  </a:lnTo>
                  <a:cubicBezTo>
                    <a:pt x="719" y="1947"/>
                    <a:pt x="393" y="2272"/>
                    <a:pt x="0" y="2272"/>
                  </a:cubicBezTo>
                  <a:lnTo>
                    <a:pt x="1189" y="2272"/>
                  </a:lnTo>
                  <a:cubicBezTo>
                    <a:pt x="1582" y="2272"/>
                    <a:pt x="1908" y="1947"/>
                    <a:pt x="1908" y="1554"/>
                  </a:cubicBezTo>
                  <a:lnTo>
                    <a:pt x="1908" y="1"/>
                  </a:ln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" name="Google Shape;6487;p80"/>
            <p:cNvSpPr/>
            <p:nvPr/>
          </p:nvSpPr>
          <p:spPr>
            <a:xfrm>
              <a:off x="4875937" y="2670655"/>
              <a:ext cx="223303" cy="59788"/>
            </a:xfrm>
            <a:custGeom>
              <a:avLst/>
              <a:gdLst/>
              <a:ahLst/>
              <a:cxnLst/>
              <a:rect l="l" t="t" r="r" b="b"/>
              <a:pathLst>
                <a:path w="8523" h="2282" extrusionOk="0">
                  <a:moveTo>
                    <a:pt x="1" y="0"/>
                  </a:moveTo>
                  <a:lnTo>
                    <a:pt x="1" y="1553"/>
                  </a:lnTo>
                  <a:cubicBezTo>
                    <a:pt x="1" y="1956"/>
                    <a:pt x="327" y="2281"/>
                    <a:pt x="720" y="2281"/>
                  </a:cubicBezTo>
                  <a:lnTo>
                    <a:pt x="2493" y="2281"/>
                  </a:lnTo>
                  <a:cubicBezTo>
                    <a:pt x="2627" y="1409"/>
                    <a:pt x="3375" y="757"/>
                    <a:pt x="4257" y="757"/>
                  </a:cubicBezTo>
                  <a:cubicBezTo>
                    <a:pt x="5148" y="757"/>
                    <a:pt x="5896" y="1409"/>
                    <a:pt x="6030" y="2281"/>
                  </a:cubicBezTo>
                  <a:lnTo>
                    <a:pt x="8522" y="2281"/>
                  </a:lnTo>
                  <a:lnTo>
                    <a:pt x="8522" y="0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6488;p80"/>
            <p:cNvSpPr/>
            <p:nvPr/>
          </p:nvSpPr>
          <p:spPr>
            <a:xfrm>
              <a:off x="5063529" y="2670890"/>
              <a:ext cx="35711" cy="59815"/>
            </a:xfrm>
            <a:custGeom>
              <a:avLst/>
              <a:gdLst/>
              <a:ahLst/>
              <a:cxnLst/>
              <a:rect l="l" t="t" r="r" b="b"/>
              <a:pathLst>
                <a:path w="1363" h="2283" extrusionOk="0">
                  <a:moveTo>
                    <a:pt x="1" y="1"/>
                  </a:moveTo>
                  <a:lnTo>
                    <a:pt x="1" y="2282"/>
                  </a:lnTo>
                  <a:lnTo>
                    <a:pt x="1362" y="2282"/>
                  </a:lnTo>
                  <a:lnTo>
                    <a:pt x="1362" y="1"/>
                  </a:ln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6" name="Google Shape;6489;p80"/>
          <p:cNvGrpSpPr/>
          <p:nvPr/>
        </p:nvGrpSpPr>
        <p:grpSpPr>
          <a:xfrm>
            <a:off x="4901568" y="3267649"/>
            <a:ext cx="242114" cy="362163"/>
            <a:chOff x="4893282" y="3804774"/>
            <a:chExt cx="242114" cy="362163"/>
          </a:xfrm>
        </p:grpSpPr>
        <p:sp>
          <p:nvSpPr>
            <p:cNvPr id="107" name="Google Shape;6490;p80"/>
            <p:cNvSpPr/>
            <p:nvPr/>
          </p:nvSpPr>
          <p:spPr>
            <a:xfrm>
              <a:off x="4893517" y="3804774"/>
              <a:ext cx="241878" cy="361927"/>
            </a:xfrm>
            <a:custGeom>
              <a:avLst/>
              <a:gdLst/>
              <a:ahLst/>
              <a:cxnLst/>
              <a:rect l="l" t="t" r="r" b="b"/>
              <a:pathLst>
                <a:path w="9232" h="13814" extrusionOk="0">
                  <a:moveTo>
                    <a:pt x="796" y="1"/>
                  </a:moveTo>
                  <a:cubicBezTo>
                    <a:pt x="355" y="1"/>
                    <a:pt x="1" y="355"/>
                    <a:pt x="1" y="787"/>
                  </a:cubicBezTo>
                  <a:lnTo>
                    <a:pt x="1" y="13027"/>
                  </a:lnTo>
                  <a:cubicBezTo>
                    <a:pt x="1" y="13468"/>
                    <a:pt x="355" y="13813"/>
                    <a:pt x="796" y="13813"/>
                  </a:cubicBezTo>
                  <a:lnTo>
                    <a:pt x="8445" y="13813"/>
                  </a:lnTo>
                  <a:cubicBezTo>
                    <a:pt x="8877" y="13813"/>
                    <a:pt x="9231" y="13468"/>
                    <a:pt x="9231" y="13027"/>
                  </a:cubicBezTo>
                  <a:lnTo>
                    <a:pt x="9231" y="787"/>
                  </a:lnTo>
                  <a:cubicBezTo>
                    <a:pt x="9231" y="355"/>
                    <a:pt x="8877" y="1"/>
                    <a:pt x="8445" y="1"/>
                  </a:cubicBezTo>
                  <a:close/>
                </a:path>
              </a:pathLst>
            </a:custGeom>
            <a:solidFill>
              <a:srgbClr val="CED6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6491;p80"/>
            <p:cNvSpPr/>
            <p:nvPr/>
          </p:nvSpPr>
          <p:spPr>
            <a:xfrm>
              <a:off x="4893282" y="3804774"/>
              <a:ext cx="242114" cy="362163"/>
            </a:xfrm>
            <a:custGeom>
              <a:avLst/>
              <a:gdLst/>
              <a:ahLst/>
              <a:cxnLst/>
              <a:rect l="l" t="t" r="r" b="b"/>
              <a:pathLst>
                <a:path w="9241" h="13823" extrusionOk="0">
                  <a:moveTo>
                    <a:pt x="8244" y="1"/>
                  </a:moveTo>
                  <a:lnTo>
                    <a:pt x="8244" y="12040"/>
                  </a:lnTo>
                  <a:cubicBezTo>
                    <a:pt x="8244" y="12481"/>
                    <a:pt x="7889" y="12826"/>
                    <a:pt x="7458" y="12826"/>
                  </a:cubicBezTo>
                  <a:lnTo>
                    <a:pt x="0" y="12826"/>
                  </a:lnTo>
                  <a:lnTo>
                    <a:pt x="0" y="13027"/>
                  </a:lnTo>
                  <a:cubicBezTo>
                    <a:pt x="0" y="13468"/>
                    <a:pt x="355" y="13823"/>
                    <a:pt x="796" y="13823"/>
                  </a:cubicBezTo>
                  <a:lnTo>
                    <a:pt x="8445" y="13823"/>
                  </a:lnTo>
                  <a:cubicBezTo>
                    <a:pt x="8876" y="13823"/>
                    <a:pt x="9231" y="13468"/>
                    <a:pt x="9231" y="13027"/>
                  </a:cubicBezTo>
                  <a:lnTo>
                    <a:pt x="9231" y="787"/>
                  </a:lnTo>
                  <a:cubicBezTo>
                    <a:pt x="9240" y="355"/>
                    <a:pt x="8886" y="1"/>
                    <a:pt x="8445" y="1"/>
                  </a:cubicBezTo>
                  <a:close/>
                </a:path>
              </a:pathLst>
            </a:custGeom>
            <a:solidFill>
              <a:srgbClr val="BDC8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6492;p80"/>
            <p:cNvSpPr/>
            <p:nvPr/>
          </p:nvSpPr>
          <p:spPr>
            <a:xfrm>
              <a:off x="4917124" y="3834668"/>
              <a:ext cx="83159" cy="71264"/>
            </a:xfrm>
            <a:custGeom>
              <a:avLst/>
              <a:gdLst/>
              <a:ahLst/>
              <a:cxnLst/>
              <a:rect l="l" t="t" r="r" b="b"/>
              <a:pathLst>
                <a:path w="3174" h="2720" extrusionOk="0">
                  <a:moveTo>
                    <a:pt x="1812" y="0"/>
                  </a:moveTo>
                  <a:cubicBezTo>
                    <a:pt x="605" y="0"/>
                    <a:pt x="1" y="1467"/>
                    <a:pt x="854" y="2320"/>
                  </a:cubicBezTo>
                  <a:cubicBezTo>
                    <a:pt x="1130" y="2596"/>
                    <a:pt x="1470" y="2719"/>
                    <a:pt x="1804" y="2719"/>
                  </a:cubicBezTo>
                  <a:cubicBezTo>
                    <a:pt x="2502" y="2719"/>
                    <a:pt x="3173" y="2179"/>
                    <a:pt x="3173" y="1361"/>
                  </a:cubicBezTo>
                  <a:cubicBezTo>
                    <a:pt x="3173" y="604"/>
                    <a:pt x="2560" y="0"/>
                    <a:pt x="1812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6493;p80"/>
            <p:cNvSpPr/>
            <p:nvPr/>
          </p:nvSpPr>
          <p:spPr>
            <a:xfrm>
              <a:off x="4957812" y="3834668"/>
              <a:ext cx="42470" cy="71343"/>
            </a:xfrm>
            <a:custGeom>
              <a:avLst/>
              <a:gdLst/>
              <a:ahLst/>
              <a:cxnLst/>
              <a:rect l="l" t="t" r="r" b="b"/>
              <a:pathLst>
                <a:path w="1621" h="2723" extrusionOk="0">
                  <a:moveTo>
                    <a:pt x="259" y="0"/>
                  </a:moveTo>
                  <a:cubicBezTo>
                    <a:pt x="173" y="0"/>
                    <a:pt x="87" y="10"/>
                    <a:pt x="1" y="29"/>
                  </a:cubicBezTo>
                  <a:cubicBezTo>
                    <a:pt x="643" y="144"/>
                    <a:pt x="1103" y="710"/>
                    <a:pt x="1103" y="1361"/>
                  </a:cubicBezTo>
                  <a:cubicBezTo>
                    <a:pt x="1103" y="2013"/>
                    <a:pt x="643" y="2569"/>
                    <a:pt x="1" y="2694"/>
                  </a:cubicBezTo>
                  <a:cubicBezTo>
                    <a:pt x="87" y="2713"/>
                    <a:pt x="173" y="2722"/>
                    <a:pt x="259" y="2722"/>
                  </a:cubicBezTo>
                  <a:cubicBezTo>
                    <a:pt x="1017" y="2722"/>
                    <a:pt x="1620" y="2109"/>
                    <a:pt x="1620" y="1361"/>
                  </a:cubicBezTo>
                  <a:cubicBezTo>
                    <a:pt x="1620" y="604"/>
                    <a:pt x="1017" y="0"/>
                    <a:pt x="259" y="0"/>
                  </a:cubicBezTo>
                  <a:close/>
                </a:path>
              </a:pathLst>
            </a:custGeom>
            <a:solidFill>
              <a:srgbClr val="8C9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" name="Google Shape;6494;p80"/>
            <p:cNvSpPr/>
            <p:nvPr/>
          </p:nvSpPr>
          <p:spPr>
            <a:xfrm>
              <a:off x="4935961" y="3841454"/>
              <a:ext cx="57535" cy="57535"/>
            </a:xfrm>
            <a:custGeom>
              <a:avLst/>
              <a:gdLst/>
              <a:ahLst/>
              <a:cxnLst/>
              <a:rect l="l" t="t" r="r" b="b"/>
              <a:pathLst>
                <a:path w="2196" h="2196" extrusionOk="0">
                  <a:moveTo>
                    <a:pt x="1899" y="0"/>
                  </a:moveTo>
                  <a:lnTo>
                    <a:pt x="1" y="1908"/>
                  </a:lnTo>
                  <a:cubicBezTo>
                    <a:pt x="77" y="2013"/>
                    <a:pt x="183" y="2118"/>
                    <a:pt x="288" y="2195"/>
                  </a:cubicBezTo>
                  <a:lnTo>
                    <a:pt x="2196" y="297"/>
                  </a:lnTo>
                  <a:cubicBezTo>
                    <a:pt x="2109" y="182"/>
                    <a:pt x="2014" y="86"/>
                    <a:pt x="1899" y="0"/>
                  </a:cubicBezTo>
                  <a:close/>
                </a:path>
              </a:pathLst>
            </a:custGeom>
            <a:solidFill>
              <a:srgbClr val="879A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6495;p80"/>
            <p:cNvSpPr/>
            <p:nvPr/>
          </p:nvSpPr>
          <p:spPr>
            <a:xfrm>
              <a:off x="4979401" y="3841690"/>
              <a:ext cx="14358" cy="16611"/>
            </a:xfrm>
            <a:custGeom>
              <a:avLst/>
              <a:gdLst/>
              <a:ahLst/>
              <a:cxnLst/>
              <a:rect l="l" t="t" r="r" b="b"/>
              <a:pathLst>
                <a:path w="548" h="634" extrusionOk="0">
                  <a:moveTo>
                    <a:pt x="250" y="1"/>
                  </a:moveTo>
                  <a:lnTo>
                    <a:pt x="1" y="259"/>
                  </a:lnTo>
                  <a:cubicBezTo>
                    <a:pt x="87" y="374"/>
                    <a:pt x="164" y="499"/>
                    <a:pt x="212" y="633"/>
                  </a:cubicBezTo>
                  <a:lnTo>
                    <a:pt x="547" y="298"/>
                  </a:lnTo>
                  <a:lnTo>
                    <a:pt x="509" y="250"/>
                  </a:lnTo>
                  <a:cubicBezTo>
                    <a:pt x="509" y="250"/>
                    <a:pt x="509" y="250"/>
                    <a:pt x="509" y="240"/>
                  </a:cubicBezTo>
                  <a:lnTo>
                    <a:pt x="480" y="212"/>
                  </a:lnTo>
                  <a:lnTo>
                    <a:pt x="471" y="202"/>
                  </a:lnTo>
                  <a:cubicBezTo>
                    <a:pt x="432" y="154"/>
                    <a:pt x="384" y="106"/>
                    <a:pt x="336" y="68"/>
                  </a:cubicBezTo>
                  <a:lnTo>
                    <a:pt x="327" y="58"/>
                  </a:lnTo>
                  <a:lnTo>
                    <a:pt x="298" y="29"/>
                  </a:lnTo>
                  <a:lnTo>
                    <a:pt x="288" y="29"/>
                  </a:lnTo>
                  <a:lnTo>
                    <a:pt x="250" y="1"/>
                  </a:ln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6496;p80"/>
            <p:cNvSpPr/>
            <p:nvPr/>
          </p:nvSpPr>
          <p:spPr>
            <a:xfrm>
              <a:off x="5016317" y="3834668"/>
              <a:ext cx="83421" cy="71264"/>
            </a:xfrm>
            <a:custGeom>
              <a:avLst/>
              <a:gdLst/>
              <a:ahLst/>
              <a:cxnLst/>
              <a:rect l="l" t="t" r="r" b="b"/>
              <a:pathLst>
                <a:path w="3184" h="2720" extrusionOk="0">
                  <a:moveTo>
                    <a:pt x="1822" y="0"/>
                  </a:moveTo>
                  <a:cubicBezTo>
                    <a:pt x="614" y="0"/>
                    <a:pt x="1" y="1467"/>
                    <a:pt x="864" y="2320"/>
                  </a:cubicBezTo>
                  <a:cubicBezTo>
                    <a:pt x="1139" y="2596"/>
                    <a:pt x="1480" y="2719"/>
                    <a:pt x="1813" y="2719"/>
                  </a:cubicBezTo>
                  <a:cubicBezTo>
                    <a:pt x="2512" y="2719"/>
                    <a:pt x="3183" y="2179"/>
                    <a:pt x="3183" y="1361"/>
                  </a:cubicBezTo>
                  <a:cubicBezTo>
                    <a:pt x="3183" y="604"/>
                    <a:pt x="2570" y="0"/>
                    <a:pt x="1822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" name="Google Shape;6497;p80"/>
            <p:cNvSpPr/>
            <p:nvPr/>
          </p:nvSpPr>
          <p:spPr>
            <a:xfrm>
              <a:off x="5057267" y="3834668"/>
              <a:ext cx="42470" cy="71343"/>
            </a:xfrm>
            <a:custGeom>
              <a:avLst/>
              <a:gdLst/>
              <a:ahLst/>
              <a:cxnLst/>
              <a:rect l="l" t="t" r="r" b="b"/>
              <a:pathLst>
                <a:path w="1621" h="2723" extrusionOk="0">
                  <a:moveTo>
                    <a:pt x="259" y="0"/>
                  </a:moveTo>
                  <a:cubicBezTo>
                    <a:pt x="173" y="0"/>
                    <a:pt x="87" y="10"/>
                    <a:pt x="0" y="29"/>
                  </a:cubicBezTo>
                  <a:cubicBezTo>
                    <a:pt x="643" y="144"/>
                    <a:pt x="1103" y="710"/>
                    <a:pt x="1103" y="1361"/>
                  </a:cubicBezTo>
                  <a:cubicBezTo>
                    <a:pt x="1103" y="2013"/>
                    <a:pt x="643" y="2569"/>
                    <a:pt x="0" y="2694"/>
                  </a:cubicBezTo>
                  <a:cubicBezTo>
                    <a:pt x="87" y="2713"/>
                    <a:pt x="173" y="2722"/>
                    <a:pt x="259" y="2722"/>
                  </a:cubicBezTo>
                  <a:cubicBezTo>
                    <a:pt x="1007" y="2722"/>
                    <a:pt x="1620" y="2109"/>
                    <a:pt x="1620" y="1361"/>
                  </a:cubicBezTo>
                  <a:cubicBezTo>
                    <a:pt x="1620" y="604"/>
                    <a:pt x="1007" y="0"/>
                    <a:pt x="259" y="0"/>
                  </a:cubicBezTo>
                  <a:close/>
                </a:path>
              </a:pathLst>
            </a:custGeom>
            <a:solidFill>
              <a:srgbClr val="8C9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" name="Google Shape;6498;p80"/>
            <p:cNvSpPr/>
            <p:nvPr/>
          </p:nvSpPr>
          <p:spPr>
            <a:xfrm>
              <a:off x="5035155" y="3841454"/>
              <a:ext cx="57535" cy="57535"/>
            </a:xfrm>
            <a:custGeom>
              <a:avLst/>
              <a:gdLst/>
              <a:ahLst/>
              <a:cxnLst/>
              <a:rect l="l" t="t" r="r" b="b"/>
              <a:pathLst>
                <a:path w="2196" h="2196" extrusionOk="0">
                  <a:moveTo>
                    <a:pt x="1908" y="0"/>
                  </a:moveTo>
                  <a:lnTo>
                    <a:pt x="1" y="1908"/>
                  </a:lnTo>
                  <a:cubicBezTo>
                    <a:pt x="87" y="2013"/>
                    <a:pt x="183" y="2109"/>
                    <a:pt x="298" y="2195"/>
                  </a:cubicBezTo>
                  <a:lnTo>
                    <a:pt x="2196" y="297"/>
                  </a:lnTo>
                  <a:cubicBezTo>
                    <a:pt x="2119" y="182"/>
                    <a:pt x="2014" y="86"/>
                    <a:pt x="1908" y="0"/>
                  </a:cubicBezTo>
                  <a:close/>
                </a:path>
              </a:pathLst>
            </a:custGeom>
            <a:solidFill>
              <a:srgbClr val="879A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6499;p80"/>
            <p:cNvSpPr/>
            <p:nvPr/>
          </p:nvSpPr>
          <p:spPr>
            <a:xfrm>
              <a:off x="5078620" y="3841690"/>
              <a:ext cx="14593" cy="16611"/>
            </a:xfrm>
            <a:custGeom>
              <a:avLst/>
              <a:gdLst/>
              <a:ahLst/>
              <a:cxnLst/>
              <a:rect l="l" t="t" r="r" b="b"/>
              <a:pathLst>
                <a:path w="557" h="634" extrusionOk="0">
                  <a:moveTo>
                    <a:pt x="259" y="1"/>
                  </a:moveTo>
                  <a:lnTo>
                    <a:pt x="0" y="259"/>
                  </a:lnTo>
                  <a:cubicBezTo>
                    <a:pt x="96" y="374"/>
                    <a:pt x="163" y="499"/>
                    <a:pt x="221" y="633"/>
                  </a:cubicBezTo>
                  <a:lnTo>
                    <a:pt x="556" y="298"/>
                  </a:lnTo>
                  <a:cubicBezTo>
                    <a:pt x="537" y="279"/>
                    <a:pt x="527" y="269"/>
                    <a:pt x="518" y="250"/>
                  </a:cubicBezTo>
                  <a:cubicBezTo>
                    <a:pt x="508" y="250"/>
                    <a:pt x="508" y="250"/>
                    <a:pt x="518" y="240"/>
                  </a:cubicBezTo>
                  <a:lnTo>
                    <a:pt x="489" y="212"/>
                  </a:lnTo>
                  <a:lnTo>
                    <a:pt x="479" y="202"/>
                  </a:lnTo>
                  <a:cubicBezTo>
                    <a:pt x="441" y="154"/>
                    <a:pt x="393" y="106"/>
                    <a:pt x="345" y="68"/>
                  </a:cubicBezTo>
                  <a:lnTo>
                    <a:pt x="336" y="58"/>
                  </a:lnTo>
                  <a:lnTo>
                    <a:pt x="307" y="29"/>
                  </a:lnTo>
                  <a:lnTo>
                    <a:pt x="288" y="29"/>
                  </a:lnTo>
                  <a:lnTo>
                    <a:pt x="259" y="1"/>
                  </a:ln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" name="Google Shape;6500;p80"/>
            <p:cNvSpPr/>
            <p:nvPr/>
          </p:nvSpPr>
          <p:spPr>
            <a:xfrm>
              <a:off x="4917124" y="3947669"/>
              <a:ext cx="83159" cy="71264"/>
            </a:xfrm>
            <a:custGeom>
              <a:avLst/>
              <a:gdLst/>
              <a:ahLst/>
              <a:cxnLst/>
              <a:rect l="l" t="t" r="r" b="b"/>
              <a:pathLst>
                <a:path w="3174" h="2720" extrusionOk="0">
                  <a:moveTo>
                    <a:pt x="1812" y="1"/>
                  </a:moveTo>
                  <a:cubicBezTo>
                    <a:pt x="605" y="1"/>
                    <a:pt x="1" y="1458"/>
                    <a:pt x="854" y="2320"/>
                  </a:cubicBezTo>
                  <a:cubicBezTo>
                    <a:pt x="1129" y="2596"/>
                    <a:pt x="1469" y="2719"/>
                    <a:pt x="1802" y="2719"/>
                  </a:cubicBezTo>
                  <a:cubicBezTo>
                    <a:pt x="2501" y="2719"/>
                    <a:pt x="3173" y="2176"/>
                    <a:pt x="3173" y="1352"/>
                  </a:cubicBezTo>
                  <a:cubicBezTo>
                    <a:pt x="3173" y="605"/>
                    <a:pt x="2560" y="1"/>
                    <a:pt x="1812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" name="Google Shape;6501;p80"/>
            <p:cNvSpPr/>
            <p:nvPr/>
          </p:nvSpPr>
          <p:spPr>
            <a:xfrm>
              <a:off x="4957812" y="3947433"/>
              <a:ext cx="42470" cy="71578"/>
            </a:xfrm>
            <a:custGeom>
              <a:avLst/>
              <a:gdLst/>
              <a:ahLst/>
              <a:cxnLst/>
              <a:rect l="l" t="t" r="r" b="b"/>
              <a:pathLst>
                <a:path w="1621" h="2732" extrusionOk="0">
                  <a:moveTo>
                    <a:pt x="259" y="0"/>
                  </a:moveTo>
                  <a:cubicBezTo>
                    <a:pt x="173" y="0"/>
                    <a:pt x="87" y="10"/>
                    <a:pt x="1" y="29"/>
                  </a:cubicBezTo>
                  <a:cubicBezTo>
                    <a:pt x="643" y="153"/>
                    <a:pt x="1103" y="709"/>
                    <a:pt x="1103" y="1361"/>
                  </a:cubicBezTo>
                  <a:cubicBezTo>
                    <a:pt x="1103" y="2013"/>
                    <a:pt x="643" y="2579"/>
                    <a:pt x="1" y="2703"/>
                  </a:cubicBezTo>
                  <a:cubicBezTo>
                    <a:pt x="87" y="2722"/>
                    <a:pt x="173" y="2722"/>
                    <a:pt x="259" y="2732"/>
                  </a:cubicBezTo>
                  <a:cubicBezTo>
                    <a:pt x="1017" y="2722"/>
                    <a:pt x="1620" y="2118"/>
                    <a:pt x="1620" y="1371"/>
                  </a:cubicBezTo>
                  <a:cubicBezTo>
                    <a:pt x="1620" y="614"/>
                    <a:pt x="1017" y="10"/>
                    <a:pt x="259" y="10"/>
                  </a:cubicBezTo>
                  <a:lnTo>
                    <a:pt x="259" y="0"/>
                  </a:lnTo>
                  <a:close/>
                </a:path>
              </a:pathLst>
            </a:custGeom>
            <a:solidFill>
              <a:srgbClr val="8C9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" name="Google Shape;6502;p80"/>
            <p:cNvSpPr/>
            <p:nvPr/>
          </p:nvSpPr>
          <p:spPr>
            <a:xfrm>
              <a:off x="4935961" y="3954455"/>
              <a:ext cx="57535" cy="57535"/>
            </a:xfrm>
            <a:custGeom>
              <a:avLst/>
              <a:gdLst/>
              <a:ahLst/>
              <a:cxnLst/>
              <a:rect l="l" t="t" r="r" b="b"/>
              <a:pathLst>
                <a:path w="2196" h="2196" extrusionOk="0">
                  <a:moveTo>
                    <a:pt x="1899" y="0"/>
                  </a:moveTo>
                  <a:lnTo>
                    <a:pt x="1" y="1898"/>
                  </a:lnTo>
                  <a:cubicBezTo>
                    <a:pt x="77" y="2013"/>
                    <a:pt x="183" y="2109"/>
                    <a:pt x="288" y="2196"/>
                  </a:cubicBezTo>
                  <a:lnTo>
                    <a:pt x="2196" y="288"/>
                  </a:lnTo>
                  <a:cubicBezTo>
                    <a:pt x="2109" y="183"/>
                    <a:pt x="2004" y="77"/>
                    <a:pt x="1899" y="0"/>
                  </a:cubicBezTo>
                  <a:close/>
                </a:path>
              </a:pathLst>
            </a:custGeom>
            <a:solidFill>
              <a:srgbClr val="879A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" name="Google Shape;6503;p80"/>
            <p:cNvSpPr/>
            <p:nvPr/>
          </p:nvSpPr>
          <p:spPr>
            <a:xfrm>
              <a:off x="4979401" y="3954717"/>
              <a:ext cx="14358" cy="16585"/>
            </a:xfrm>
            <a:custGeom>
              <a:avLst/>
              <a:gdLst/>
              <a:ahLst/>
              <a:cxnLst/>
              <a:rect l="l" t="t" r="r" b="b"/>
              <a:pathLst>
                <a:path w="548" h="633" extrusionOk="0">
                  <a:moveTo>
                    <a:pt x="250" y="0"/>
                  </a:moveTo>
                  <a:lnTo>
                    <a:pt x="1" y="249"/>
                  </a:lnTo>
                  <a:cubicBezTo>
                    <a:pt x="87" y="364"/>
                    <a:pt x="164" y="489"/>
                    <a:pt x="212" y="633"/>
                  </a:cubicBezTo>
                  <a:lnTo>
                    <a:pt x="547" y="297"/>
                  </a:lnTo>
                  <a:cubicBezTo>
                    <a:pt x="528" y="268"/>
                    <a:pt x="518" y="259"/>
                    <a:pt x="509" y="249"/>
                  </a:cubicBezTo>
                  <a:cubicBezTo>
                    <a:pt x="509" y="240"/>
                    <a:pt x="509" y="240"/>
                    <a:pt x="509" y="240"/>
                  </a:cubicBezTo>
                  <a:lnTo>
                    <a:pt x="480" y="201"/>
                  </a:lnTo>
                  <a:lnTo>
                    <a:pt x="471" y="192"/>
                  </a:lnTo>
                  <a:cubicBezTo>
                    <a:pt x="432" y="144"/>
                    <a:pt x="384" y="105"/>
                    <a:pt x="336" y="58"/>
                  </a:cubicBezTo>
                  <a:lnTo>
                    <a:pt x="327" y="48"/>
                  </a:lnTo>
                  <a:lnTo>
                    <a:pt x="298" y="29"/>
                  </a:lnTo>
                  <a:cubicBezTo>
                    <a:pt x="298" y="24"/>
                    <a:pt x="296" y="22"/>
                    <a:pt x="293" y="22"/>
                  </a:cubicBezTo>
                  <a:cubicBezTo>
                    <a:pt x="291" y="22"/>
                    <a:pt x="288" y="24"/>
                    <a:pt x="288" y="29"/>
                  </a:cubicBezTo>
                  <a:lnTo>
                    <a:pt x="250" y="0"/>
                  </a:ln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6504;p80"/>
            <p:cNvSpPr/>
            <p:nvPr/>
          </p:nvSpPr>
          <p:spPr>
            <a:xfrm>
              <a:off x="5016317" y="3947669"/>
              <a:ext cx="83421" cy="71264"/>
            </a:xfrm>
            <a:custGeom>
              <a:avLst/>
              <a:gdLst/>
              <a:ahLst/>
              <a:cxnLst/>
              <a:rect l="l" t="t" r="r" b="b"/>
              <a:pathLst>
                <a:path w="3184" h="2720" extrusionOk="0">
                  <a:moveTo>
                    <a:pt x="1822" y="1"/>
                  </a:moveTo>
                  <a:cubicBezTo>
                    <a:pt x="614" y="1"/>
                    <a:pt x="1" y="1458"/>
                    <a:pt x="864" y="2320"/>
                  </a:cubicBezTo>
                  <a:cubicBezTo>
                    <a:pt x="1139" y="2596"/>
                    <a:pt x="1479" y="2719"/>
                    <a:pt x="1812" y="2719"/>
                  </a:cubicBezTo>
                  <a:cubicBezTo>
                    <a:pt x="2511" y="2719"/>
                    <a:pt x="3183" y="2176"/>
                    <a:pt x="3183" y="1352"/>
                  </a:cubicBezTo>
                  <a:cubicBezTo>
                    <a:pt x="3183" y="605"/>
                    <a:pt x="2570" y="1"/>
                    <a:pt x="1822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" name="Google Shape;6505;p80"/>
            <p:cNvSpPr/>
            <p:nvPr/>
          </p:nvSpPr>
          <p:spPr>
            <a:xfrm>
              <a:off x="5057267" y="3947433"/>
              <a:ext cx="42470" cy="71578"/>
            </a:xfrm>
            <a:custGeom>
              <a:avLst/>
              <a:gdLst/>
              <a:ahLst/>
              <a:cxnLst/>
              <a:rect l="l" t="t" r="r" b="b"/>
              <a:pathLst>
                <a:path w="1621" h="2732" extrusionOk="0">
                  <a:moveTo>
                    <a:pt x="259" y="0"/>
                  </a:moveTo>
                  <a:cubicBezTo>
                    <a:pt x="173" y="0"/>
                    <a:pt x="87" y="10"/>
                    <a:pt x="0" y="29"/>
                  </a:cubicBezTo>
                  <a:cubicBezTo>
                    <a:pt x="643" y="153"/>
                    <a:pt x="1103" y="709"/>
                    <a:pt x="1103" y="1361"/>
                  </a:cubicBezTo>
                  <a:cubicBezTo>
                    <a:pt x="1103" y="2013"/>
                    <a:pt x="643" y="2579"/>
                    <a:pt x="0" y="2703"/>
                  </a:cubicBezTo>
                  <a:cubicBezTo>
                    <a:pt x="87" y="2722"/>
                    <a:pt x="173" y="2722"/>
                    <a:pt x="259" y="2732"/>
                  </a:cubicBezTo>
                  <a:cubicBezTo>
                    <a:pt x="1007" y="2722"/>
                    <a:pt x="1620" y="2118"/>
                    <a:pt x="1620" y="1371"/>
                  </a:cubicBezTo>
                  <a:cubicBezTo>
                    <a:pt x="1620" y="614"/>
                    <a:pt x="1007" y="10"/>
                    <a:pt x="259" y="10"/>
                  </a:cubicBezTo>
                  <a:lnTo>
                    <a:pt x="259" y="0"/>
                  </a:lnTo>
                  <a:close/>
                </a:path>
              </a:pathLst>
            </a:custGeom>
            <a:solidFill>
              <a:srgbClr val="8C9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" name="Google Shape;6506;p80"/>
            <p:cNvSpPr/>
            <p:nvPr/>
          </p:nvSpPr>
          <p:spPr>
            <a:xfrm>
              <a:off x="5035155" y="3954455"/>
              <a:ext cx="57535" cy="57535"/>
            </a:xfrm>
            <a:custGeom>
              <a:avLst/>
              <a:gdLst/>
              <a:ahLst/>
              <a:cxnLst/>
              <a:rect l="l" t="t" r="r" b="b"/>
              <a:pathLst>
                <a:path w="2196" h="2196" extrusionOk="0">
                  <a:moveTo>
                    <a:pt x="1908" y="0"/>
                  </a:moveTo>
                  <a:lnTo>
                    <a:pt x="1" y="1898"/>
                  </a:lnTo>
                  <a:cubicBezTo>
                    <a:pt x="87" y="2013"/>
                    <a:pt x="183" y="2109"/>
                    <a:pt x="298" y="2196"/>
                  </a:cubicBezTo>
                  <a:lnTo>
                    <a:pt x="2196" y="298"/>
                  </a:lnTo>
                  <a:cubicBezTo>
                    <a:pt x="2119" y="183"/>
                    <a:pt x="2014" y="87"/>
                    <a:pt x="1908" y="0"/>
                  </a:cubicBezTo>
                  <a:close/>
                </a:path>
              </a:pathLst>
            </a:custGeom>
            <a:solidFill>
              <a:srgbClr val="879A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" name="Google Shape;6507;p80"/>
            <p:cNvSpPr/>
            <p:nvPr/>
          </p:nvSpPr>
          <p:spPr>
            <a:xfrm>
              <a:off x="5078620" y="3954717"/>
              <a:ext cx="14593" cy="16585"/>
            </a:xfrm>
            <a:custGeom>
              <a:avLst/>
              <a:gdLst/>
              <a:ahLst/>
              <a:cxnLst/>
              <a:rect l="l" t="t" r="r" b="b"/>
              <a:pathLst>
                <a:path w="557" h="633" extrusionOk="0">
                  <a:moveTo>
                    <a:pt x="259" y="0"/>
                  </a:moveTo>
                  <a:lnTo>
                    <a:pt x="0" y="249"/>
                  </a:lnTo>
                  <a:cubicBezTo>
                    <a:pt x="96" y="364"/>
                    <a:pt x="163" y="489"/>
                    <a:pt x="221" y="633"/>
                  </a:cubicBezTo>
                  <a:lnTo>
                    <a:pt x="556" y="297"/>
                  </a:lnTo>
                  <a:cubicBezTo>
                    <a:pt x="537" y="278"/>
                    <a:pt x="527" y="259"/>
                    <a:pt x="518" y="249"/>
                  </a:cubicBezTo>
                  <a:cubicBezTo>
                    <a:pt x="508" y="240"/>
                    <a:pt x="508" y="240"/>
                    <a:pt x="518" y="240"/>
                  </a:cubicBezTo>
                  <a:lnTo>
                    <a:pt x="489" y="201"/>
                  </a:lnTo>
                  <a:lnTo>
                    <a:pt x="479" y="192"/>
                  </a:lnTo>
                  <a:cubicBezTo>
                    <a:pt x="441" y="144"/>
                    <a:pt x="393" y="105"/>
                    <a:pt x="345" y="58"/>
                  </a:cubicBezTo>
                  <a:lnTo>
                    <a:pt x="336" y="48"/>
                  </a:lnTo>
                  <a:lnTo>
                    <a:pt x="307" y="29"/>
                  </a:lnTo>
                  <a:cubicBezTo>
                    <a:pt x="302" y="24"/>
                    <a:pt x="300" y="22"/>
                    <a:pt x="297" y="22"/>
                  </a:cubicBezTo>
                  <a:cubicBezTo>
                    <a:pt x="295" y="22"/>
                    <a:pt x="292" y="24"/>
                    <a:pt x="288" y="29"/>
                  </a:cubicBezTo>
                  <a:lnTo>
                    <a:pt x="259" y="0"/>
                  </a:ln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" name="Google Shape;6508;p80"/>
            <p:cNvSpPr/>
            <p:nvPr/>
          </p:nvSpPr>
          <p:spPr>
            <a:xfrm>
              <a:off x="4917124" y="4060434"/>
              <a:ext cx="83159" cy="71264"/>
            </a:xfrm>
            <a:custGeom>
              <a:avLst/>
              <a:gdLst/>
              <a:ahLst/>
              <a:cxnLst/>
              <a:rect l="l" t="t" r="r" b="b"/>
              <a:pathLst>
                <a:path w="3174" h="2720" extrusionOk="0">
                  <a:moveTo>
                    <a:pt x="1812" y="0"/>
                  </a:moveTo>
                  <a:cubicBezTo>
                    <a:pt x="605" y="0"/>
                    <a:pt x="1" y="1467"/>
                    <a:pt x="854" y="2320"/>
                  </a:cubicBezTo>
                  <a:cubicBezTo>
                    <a:pt x="1130" y="2596"/>
                    <a:pt x="1470" y="2720"/>
                    <a:pt x="1804" y="2720"/>
                  </a:cubicBezTo>
                  <a:cubicBezTo>
                    <a:pt x="2502" y="2720"/>
                    <a:pt x="3173" y="2179"/>
                    <a:pt x="3173" y="1362"/>
                  </a:cubicBezTo>
                  <a:cubicBezTo>
                    <a:pt x="3173" y="604"/>
                    <a:pt x="2560" y="0"/>
                    <a:pt x="1812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6509;p80"/>
            <p:cNvSpPr/>
            <p:nvPr/>
          </p:nvSpPr>
          <p:spPr>
            <a:xfrm>
              <a:off x="4957812" y="4060434"/>
              <a:ext cx="42470" cy="71343"/>
            </a:xfrm>
            <a:custGeom>
              <a:avLst/>
              <a:gdLst/>
              <a:ahLst/>
              <a:cxnLst/>
              <a:rect l="l" t="t" r="r" b="b"/>
              <a:pathLst>
                <a:path w="1621" h="2723" extrusionOk="0">
                  <a:moveTo>
                    <a:pt x="259" y="0"/>
                  </a:moveTo>
                  <a:cubicBezTo>
                    <a:pt x="173" y="0"/>
                    <a:pt x="87" y="10"/>
                    <a:pt x="1" y="29"/>
                  </a:cubicBezTo>
                  <a:cubicBezTo>
                    <a:pt x="643" y="154"/>
                    <a:pt x="1103" y="710"/>
                    <a:pt x="1103" y="1362"/>
                  </a:cubicBezTo>
                  <a:cubicBezTo>
                    <a:pt x="1103" y="2013"/>
                    <a:pt x="643" y="2579"/>
                    <a:pt x="1" y="2704"/>
                  </a:cubicBezTo>
                  <a:cubicBezTo>
                    <a:pt x="87" y="2713"/>
                    <a:pt x="173" y="2723"/>
                    <a:pt x="259" y="2723"/>
                  </a:cubicBezTo>
                  <a:cubicBezTo>
                    <a:pt x="1017" y="2723"/>
                    <a:pt x="1620" y="2119"/>
                    <a:pt x="1620" y="1362"/>
                  </a:cubicBezTo>
                  <a:cubicBezTo>
                    <a:pt x="1620" y="614"/>
                    <a:pt x="1017" y="0"/>
                    <a:pt x="259" y="0"/>
                  </a:cubicBezTo>
                  <a:close/>
                </a:path>
              </a:pathLst>
            </a:custGeom>
            <a:solidFill>
              <a:srgbClr val="8C9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6510;p80"/>
            <p:cNvSpPr/>
            <p:nvPr/>
          </p:nvSpPr>
          <p:spPr>
            <a:xfrm>
              <a:off x="4935961" y="4067219"/>
              <a:ext cx="57535" cy="57535"/>
            </a:xfrm>
            <a:custGeom>
              <a:avLst/>
              <a:gdLst/>
              <a:ahLst/>
              <a:cxnLst/>
              <a:rect l="l" t="t" r="r" b="b"/>
              <a:pathLst>
                <a:path w="2196" h="2196" extrusionOk="0">
                  <a:moveTo>
                    <a:pt x="1899" y="0"/>
                  </a:moveTo>
                  <a:lnTo>
                    <a:pt x="1" y="1908"/>
                  </a:lnTo>
                  <a:cubicBezTo>
                    <a:pt x="77" y="2013"/>
                    <a:pt x="183" y="2119"/>
                    <a:pt x="288" y="2195"/>
                  </a:cubicBezTo>
                  <a:lnTo>
                    <a:pt x="2196" y="297"/>
                  </a:lnTo>
                  <a:cubicBezTo>
                    <a:pt x="2109" y="182"/>
                    <a:pt x="2014" y="87"/>
                    <a:pt x="1899" y="0"/>
                  </a:cubicBezTo>
                  <a:close/>
                </a:path>
              </a:pathLst>
            </a:custGeom>
            <a:solidFill>
              <a:srgbClr val="879A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6511;p80"/>
            <p:cNvSpPr/>
            <p:nvPr/>
          </p:nvSpPr>
          <p:spPr>
            <a:xfrm>
              <a:off x="4979401" y="4067455"/>
              <a:ext cx="14358" cy="16611"/>
            </a:xfrm>
            <a:custGeom>
              <a:avLst/>
              <a:gdLst/>
              <a:ahLst/>
              <a:cxnLst/>
              <a:rect l="l" t="t" r="r" b="b"/>
              <a:pathLst>
                <a:path w="548" h="634" extrusionOk="0">
                  <a:moveTo>
                    <a:pt x="250" y="1"/>
                  </a:moveTo>
                  <a:lnTo>
                    <a:pt x="1" y="260"/>
                  </a:lnTo>
                  <a:cubicBezTo>
                    <a:pt x="87" y="375"/>
                    <a:pt x="164" y="499"/>
                    <a:pt x="212" y="634"/>
                  </a:cubicBezTo>
                  <a:lnTo>
                    <a:pt x="547" y="298"/>
                  </a:lnTo>
                  <a:lnTo>
                    <a:pt x="509" y="250"/>
                  </a:lnTo>
                  <a:cubicBezTo>
                    <a:pt x="509" y="250"/>
                    <a:pt x="509" y="250"/>
                    <a:pt x="509" y="241"/>
                  </a:cubicBezTo>
                  <a:lnTo>
                    <a:pt x="480" y="212"/>
                  </a:lnTo>
                  <a:lnTo>
                    <a:pt x="471" y="202"/>
                  </a:lnTo>
                  <a:cubicBezTo>
                    <a:pt x="432" y="154"/>
                    <a:pt x="384" y="106"/>
                    <a:pt x="336" y="68"/>
                  </a:cubicBezTo>
                  <a:lnTo>
                    <a:pt x="327" y="58"/>
                  </a:lnTo>
                  <a:lnTo>
                    <a:pt x="298" y="30"/>
                  </a:lnTo>
                  <a:lnTo>
                    <a:pt x="288" y="30"/>
                  </a:lnTo>
                  <a:lnTo>
                    <a:pt x="250" y="1"/>
                  </a:ln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6512;p80"/>
            <p:cNvSpPr/>
            <p:nvPr/>
          </p:nvSpPr>
          <p:spPr>
            <a:xfrm>
              <a:off x="5016317" y="4060434"/>
              <a:ext cx="83421" cy="71264"/>
            </a:xfrm>
            <a:custGeom>
              <a:avLst/>
              <a:gdLst/>
              <a:ahLst/>
              <a:cxnLst/>
              <a:rect l="l" t="t" r="r" b="b"/>
              <a:pathLst>
                <a:path w="3184" h="2720" extrusionOk="0">
                  <a:moveTo>
                    <a:pt x="1822" y="0"/>
                  </a:moveTo>
                  <a:cubicBezTo>
                    <a:pt x="614" y="0"/>
                    <a:pt x="1" y="1467"/>
                    <a:pt x="864" y="2320"/>
                  </a:cubicBezTo>
                  <a:cubicBezTo>
                    <a:pt x="1139" y="2596"/>
                    <a:pt x="1480" y="2720"/>
                    <a:pt x="1813" y="2720"/>
                  </a:cubicBezTo>
                  <a:cubicBezTo>
                    <a:pt x="2512" y="2720"/>
                    <a:pt x="3183" y="2179"/>
                    <a:pt x="3183" y="1362"/>
                  </a:cubicBezTo>
                  <a:cubicBezTo>
                    <a:pt x="3183" y="604"/>
                    <a:pt x="2570" y="0"/>
                    <a:pt x="1822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6513;p80"/>
            <p:cNvSpPr/>
            <p:nvPr/>
          </p:nvSpPr>
          <p:spPr>
            <a:xfrm>
              <a:off x="5057267" y="4060434"/>
              <a:ext cx="42470" cy="71343"/>
            </a:xfrm>
            <a:custGeom>
              <a:avLst/>
              <a:gdLst/>
              <a:ahLst/>
              <a:cxnLst/>
              <a:rect l="l" t="t" r="r" b="b"/>
              <a:pathLst>
                <a:path w="1621" h="2723" extrusionOk="0">
                  <a:moveTo>
                    <a:pt x="259" y="0"/>
                  </a:moveTo>
                  <a:cubicBezTo>
                    <a:pt x="173" y="0"/>
                    <a:pt x="87" y="10"/>
                    <a:pt x="0" y="29"/>
                  </a:cubicBezTo>
                  <a:cubicBezTo>
                    <a:pt x="643" y="154"/>
                    <a:pt x="1103" y="710"/>
                    <a:pt x="1103" y="1362"/>
                  </a:cubicBezTo>
                  <a:cubicBezTo>
                    <a:pt x="1103" y="2013"/>
                    <a:pt x="643" y="2579"/>
                    <a:pt x="0" y="2704"/>
                  </a:cubicBezTo>
                  <a:cubicBezTo>
                    <a:pt x="87" y="2713"/>
                    <a:pt x="173" y="2723"/>
                    <a:pt x="259" y="2723"/>
                  </a:cubicBezTo>
                  <a:cubicBezTo>
                    <a:pt x="1007" y="2723"/>
                    <a:pt x="1620" y="2119"/>
                    <a:pt x="1620" y="1362"/>
                  </a:cubicBezTo>
                  <a:cubicBezTo>
                    <a:pt x="1620" y="614"/>
                    <a:pt x="1007" y="0"/>
                    <a:pt x="259" y="0"/>
                  </a:cubicBezTo>
                  <a:close/>
                </a:path>
              </a:pathLst>
            </a:custGeom>
            <a:solidFill>
              <a:srgbClr val="8C9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6514;p80"/>
            <p:cNvSpPr/>
            <p:nvPr/>
          </p:nvSpPr>
          <p:spPr>
            <a:xfrm>
              <a:off x="5035155" y="4067219"/>
              <a:ext cx="57535" cy="57535"/>
            </a:xfrm>
            <a:custGeom>
              <a:avLst/>
              <a:gdLst/>
              <a:ahLst/>
              <a:cxnLst/>
              <a:rect l="l" t="t" r="r" b="b"/>
              <a:pathLst>
                <a:path w="2196" h="2196" extrusionOk="0">
                  <a:moveTo>
                    <a:pt x="1908" y="0"/>
                  </a:moveTo>
                  <a:lnTo>
                    <a:pt x="1" y="1908"/>
                  </a:lnTo>
                  <a:cubicBezTo>
                    <a:pt x="87" y="2013"/>
                    <a:pt x="183" y="2119"/>
                    <a:pt x="298" y="2195"/>
                  </a:cubicBezTo>
                  <a:lnTo>
                    <a:pt x="2196" y="297"/>
                  </a:lnTo>
                  <a:cubicBezTo>
                    <a:pt x="2119" y="182"/>
                    <a:pt x="2014" y="87"/>
                    <a:pt x="1908" y="0"/>
                  </a:cubicBezTo>
                  <a:close/>
                </a:path>
              </a:pathLst>
            </a:custGeom>
            <a:solidFill>
              <a:srgbClr val="879A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6515;p80"/>
            <p:cNvSpPr/>
            <p:nvPr/>
          </p:nvSpPr>
          <p:spPr>
            <a:xfrm>
              <a:off x="5078620" y="4067455"/>
              <a:ext cx="14593" cy="16611"/>
            </a:xfrm>
            <a:custGeom>
              <a:avLst/>
              <a:gdLst/>
              <a:ahLst/>
              <a:cxnLst/>
              <a:rect l="l" t="t" r="r" b="b"/>
              <a:pathLst>
                <a:path w="557" h="634" extrusionOk="0">
                  <a:moveTo>
                    <a:pt x="259" y="1"/>
                  </a:moveTo>
                  <a:lnTo>
                    <a:pt x="0" y="260"/>
                  </a:lnTo>
                  <a:cubicBezTo>
                    <a:pt x="96" y="375"/>
                    <a:pt x="163" y="499"/>
                    <a:pt x="221" y="634"/>
                  </a:cubicBezTo>
                  <a:lnTo>
                    <a:pt x="556" y="298"/>
                  </a:lnTo>
                  <a:cubicBezTo>
                    <a:pt x="537" y="279"/>
                    <a:pt x="527" y="269"/>
                    <a:pt x="518" y="250"/>
                  </a:cubicBezTo>
                  <a:cubicBezTo>
                    <a:pt x="508" y="250"/>
                    <a:pt x="508" y="250"/>
                    <a:pt x="518" y="241"/>
                  </a:cubicBezTo>
                  <a:lnTo>
                    <a:pt x="489" y="212"/>
                  </a:lnTo>
                  <a:lnTo>
                    <a:pt x="479" y="202"/>
                  </a:lnTo>
                  <a:cubicBezTo>
                    <a:pt x="441" y="154"/>
                    <a:pt x="393" y="106"/>
                    <a:pt x="345" y="68"/>
                  </a:cubicBezTo>
                  <a:lnTo>
                    <a:pt x="336" y="58"/>
                  </a:lnTo>
                  <a:lnTo>
                    <a:pt x="307" y="30"/>
                  </a:lnTo>
                  <a:lnTo>
                    <a:pt x="288" y="30"/>
                  </a:lnTo>
                  <a:lnTo>
                    <a:pt x="259" y="1"/>
                  </a:ln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3" name="Google Shape;6516;p80"/>
          <p:cNvGrpSpPr/>
          <p:nvPr/>
        </p:nvGrpSpPr>
        <p:grpSpPr>
          <a:xfrm>
            <a:off x="6256448" y="3267649"/>
            <a:ext cx="231058" cy="362425"/>
            <a:chOff x="6248162" y="3804774"/>
            <a:chExt cx="231058" cy="362425"/>
          </a:xfrm>
        </p:grpSpPr>
        <p:sp>
          <p:nvSpPr>
            <p:cNvPr id="134" name="Google Shape;6517;p80"/>
            <p:cNvSpPr/>
            <p:nvPr/>
          </p:nvSpPr>
          <p:spPr>
            <a:xfrm>
              <a:off x="6248162" y="3845646"/>
              <a:ext cx="231058" cy="321553"/>
            </a:xfrm>
            <a:custGeom>
              <a:avLst/>
              <a:gdLst/>
              <a:ahLst/>
              <a:cxnLst/>
              <a:rect l="l" t="t" r="r" b="b"/>
              <a:pathLst>
                <a:path w="8819" h="12273" extrusionOk="0">
                  <a:moveTo>
                    <a:pt x="5048" y="1"/>
                  </a:moveTo>
                  <a:cubicBezTo>
                    <a:pt x="4745" y="1"/>
                    <a:pt x="4440" y="46"/>
                    <a:pt x="4141" y="147"/>
                  </a:cubicBezTo>
                  <a:cubicBezTo>
                    <a:pt x="3547" y="348"/>
                    <a:pt x="3029" y="741"/>
                    <a:pt x="2694" y="1278"/>
                  </a:cubicBezTo>
                  <a:cubicBezTo>
                    <a:pt x="2147" y="2083"/>
                    <a:pt x="2061" y="3118"/>
                    <a:pt x="2454" y="4019"/>
                  </a:cubicBezTo>
                  <a:cubicBezTo>
                    <a:pt x="2588" y="4316"/>
                    <a:pt x="2790" y="4585"/>
                    <a:pt x="3048" y="4796"/>
                  </a:cubicBezTo>
                  <a:cubicBezTo>
                    <a:pt x="3173" y="4892"/>
                    <a:pt x="3269" y="5045"/>
                    <a:pt x="3307" y="5208"/>
                  </a:cubicBezTo>
                  <a:cubicBezTo>
                    <a:pt x="3336" y="5352"/>
                    <a:pt x="3326" y="5505"/>
                    <a:pt x="3278" y="5649"/>
                  </a:cubicBezTo>
                  <a:cubicBezTo>
                    <a:pt x="3211" y="5840"/>
                    <a:pt x="3048" y="5994"/>
                    <a:pt x="2847" y="6061"/>
                  </a:cubicBezTo>
                  <a:cubicBezTo>
                    <a:pt x="2732" y="6099"/>
                    <a:pt x="2627" y="6138"/>
                    <a:pt x="2512" y="6186"/>
                  </a:cubicBezTo>
                  <a:cubicBezTo>
                    <a:pt x="1898" y="6464"/>
                    <a:pt x="1496" y="7067"/>
                    <a:pt x="1476" y="7748"/>
                  </a:cubicBezTo>
                  <a:cubicBezTo>
                    <a:pt x="662" y="7758"/>
                    <a:pt x="0" y="8419"/>
                    <a:pt x="0" y="9234"/>
                  </a:cubicBezTo>
                  <a:lnTo>
                    <a:pt x="0" y="12272"/>
                  </a:lnTo>
                  <a:lnTo>
                    <a:pt x="1112" y="12272"/>
                  </a:lnTo>
                  <a:lnTo>
                    <a:pt x="1112" y="12263"/>
                  </a:lnTo>
                  <a:lnTo>
                    <a:pt x="1112" y="12253"/>
                  </a:lnTo>
                  <a:lnTo>
                    <a:pt x="1112" y="9224"/>
                  </a:lnTo>
                  <a:cubicBezTo>
                    <a:pt x="1112" y="9013"/>
                    <a:pt x="1275" y="8841"/>
                    <a:pt x="1486" y="8841"/>
                  </a:cubicBezTo>
                  <a:lnTo>
                    <a:pt x="1793" y="8841"/>
                  </a:lnTo>
                  <a:cubicBezTo>
                    <a:pt x="1841" y="8917"/>
                    <a:pt x="1898" y="8984"/>
                    <a:pt x="1956" y="9052"/>
                  </a:cubicBezTo>
                  <a:lnTo>
                    <a:pt x="2004" y="9100"/>
                  </a:lnTo>
                  <a:cubicBezTo>
                    <a:pt x="2460" y="9539"/>
                    <a:pt x="3061" y="9778"/>
                    <a:pt x="3680" y="9778"/>
                  </a:cubicBezTo>
                  <a:cubicBezTo>
                    <a:pt x="3776" y="9778"/>
                    <a:pt x="3872" y="9772"/>
                    <a:pt x="3969" y="9761"/>
                  </a:cubicBezTo>
                  <a:cubicBezTo>
                    <a:pt x="5474" y="9579"/>
                    <a:pt x="6700" y="8869"/>
                    <a:pt x="7601" y="7547"/>
                  </a:cubicBezTo>
                  <a:cubicBezTo>
                    <a:pt x="8503" y="6243"/>
                    <a:pt x="8819" y="4623"/>
                    <a:pt x="8483" y="3080"/>
                  </a:cubicBezTo>
                  <a:cubicBezTo>
                    <a:pt x="8263" y="2083"/>
                    <a:pt x="7803" y="1297"/>
                    <a:pt x="7103" y="722"/>
                  </a:cubicBezTo>
                  <a:cubicBezTo>
                    <a:pt x="7065" y="693"/>
                    <a:pt x="7036" y="674"/>
                    <a:pt x="6998" y="645"/>
                  </a:cubicBezTo>
                  <a:cubicBezTo>
                    <a:pt x="6777" y="482"/>
                    <a:pt x="6528" y="338"/>
                    <a:pt x="6269" y="223"/>
                  </a:cubicBezTo>
                  <a:cubicBezTo>
                    <a:pt x="5876" y="85"/>
                    <a:pt x="5463" y="1"/>
                    <a:pt x="5048" y="1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6518;p80"/>
            <p:cNvSpPr/>
            <p:nvPr/>
          </p:nvSpPr>
          <p:spPr>
            <a:xfrm>
              <a:off x="6316963" y="3845463"/>
              <a:ext cx="162257" cy="256157"/>
            </a:xfrm>
            <a:custGeom>
              <a:avLst/>
              <a:gdLst/>
              <a:ahLst/>
              <a:cxnLst/>
              <a:rect l="l" t="t" r="r" b="b"/>
              <a:pathLst>
                <a:path w="6193" h="9777" extrusionOk="0">
                  <a:moveTo>
                    <a:pt x="2502" y="0"/>
                  </a:moveTo>
                  <a:lnTo>
                    <a:pt x="2502" y="0"/>
                  </a:lnTo>
                  <a:cubicBezTo>
                    <a:pt x="2752" y="115"/>
                    <a:pt x="2982" y="250"/>
                    <a:pt x="3202" y="413"/>
                  </a:cubicBezTo>
                  <a:cubicBezTo>
                    <a:pt x="3241" y="441"/>
                    <a:pt x="3269" y="461"/>
                    <a:pt x="3308" y="489"/>
                  </a:cubicBezTo>
                  <a:cubicBezTo>
                    <a:pt x="4007" y="1064"/>
                    <a:pt x="4467" y="1850"/>
                    <a:pt x="4688" y="2847"/>
                  </a:cubicBezTo>
                  <a:cubicBezTo>
                    <a:pt x="5023" y="4391"/>
                    <a:pt x="4707" y="6010"/>
                    <a:pt x="3806" y="7314"/>
                  </a:cubicBezTo>
                  <a:cubicBezTo>
                    <a:pt x="2905" y="8637"/>
                    <a:pt x="1678" y="9356"/>
                    <a:pt x="173" y="9528"/>
                  </a:cubicBezTo>
                  <a:cubicBezTo>
                    <a:pt x="116" y="9528"/>
                    <a:pt x="58" y="9538"/>
                    <a:pt x="1" y="9538"/>
                  </a:cubicBezTo>
                  <a:cubicBezTo>
                    <a:pt x="331" y="9696"/>
                    <a:pt x="686" y="9777"/>
                    <a:pt x="1045" y="9777"/>
                  </a:cubicBezTo>
                  <a:cubicBezTo>
                    <a:pt x="1144" y="9777"/>
                    <a:pt x="1243" y="9771"/>
                    <a:pt x="1343" y="9758"/>
                  </a:cubicBezTo>
                  <a:cubicBezTo>
                    <a:pt x="2848" y="9576"/>
                    <a:pt x="4074" y="8867"/>
                    <a:pt x="4975" y="7544"/>
                  </a:cubicBezTo>
                  <a:cubicBezTo>
                    <a:pt x="5877" y="6240"/>
                    <a:pt x="6193" y="4630"/>
                    <a:pt x="5857" y="3077"/>
                  </a:cubicBezTo>
                  <a:cubicBezTo>
                    <a:pt x="5637" y="2080"/>
                    <a:pt x="5177" y="1294"/>
                    <a:pt x="4477" y="719"/>
                  </a:cubicBezTo>
                  <a:cubicBezTo>
                    <a:pt x="4439" y="700"/>
                    <a:pt x="4410" y="671"/>
                    <a:pt x="4372" y="643"/>
                  </a:cubicBezTo>
                  <a:cubicBezTo>
                    <a:pt x="4151" y="480"/>
                    <a:pt x="3902" y="336"/>
                    <a:pt x="3643" y="230"/>
                  </a:cubicBezTo>
                  <a:cubicBezTo>
                    <a:pt x="3279" y="96"/>
                    <a:pt x="2895" y="20"/>
                    <a:pt x="2502" y="0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" name="Google Shape;6519;p80"/>
            <p:cNvSpPr/>
            <p:nvPr/>
          </p:nvSpPr>
          <p:spPr>
            <a:xfrm>
              <a:off x="6256939" y="3804774"/>
              <a:ext cx="61046" cy="102232"/>
            </a:xfrm>
            <a:custGeom>
              <a:avLst/>
              <a:gdLst/>
              <a:ahLst/>
              <a:cxnLst/>
              <a:rect l="l" t="t" r="r" b="b"/>
              <a:pathLst>
                <a:path w="2330" h="3902" extrusionOk="0">
                  <a:moveTo>
                    <a:pt x="1" y="1"/>
                  </a:moveTo>
                  <a:lnTo>
                    <a:pt x="1" y="1630"/>
                  </a:lnTo>
                  <a:cubicBezTo>
                    <a:pt x="1" y="2148"/>
                    <a:pt x="183" y="2656"/>
                    <a:pt x="509" y="3068"/>
                  </a:cubicBezTo>
                  <a:cubicBezTo>
                    <a:pt x="835" y="3470"/>
                    <a:pt x="1295" y="3758"/>
                    <a:pt x="1803" y="3873"/>
                  </a:cubicBezTo>
                  <a:lnTo>
                    <a:pt x="1927" y="3902"/>
                  </a:lnTo>
                  <a:cubicBezTo>
                    <a:pt x="1995" y="3538"/>
                    <a:pt x="2129" y="3183"/>
                    <a:pt x="2330" y="2876"/>
                  </a:cubicBezTo>
                  <a:cubicBezTo>
                    <a:pt x="2292" y="2857"/>
                    <a:pt x="2244" y="2838"/>
                    <a:pt x="2205" y="2828"/>
                  </a:cubicBezTo>
                  <a:lnTo>
                    <a:pt x="2042" y="2790"/>
                  </a:lnTo>
                  <a:cubicBezTo>
                    <a:pt x="1496" y="2675"/>
                    <a:pt x="1113" y="2186"/>
                    <a:pt x="1113" y="1630"/>
                  </a:cubicBezTo>
                  <a:lnTo>
                    <a:pt x="1113" y="1"/>
                  </a:ln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6520;p80"/>
            <p:cNvSpPr/>
            <p:nvPr/>
          </p:nvSpPr>
          <p:spPr>
            <a:xfrm>
              <a:off x="6288589" y="3870562"/>
              <a:ext cx="29396" cy="36706"/>
            </a:xfrm>
            <a:custGeom>
              <a:avLst/>
              <a:gdLst/>
              <a:ahLst/>
              <a:cxnLst/>
              <a:rect l="l" t="t" r="r" b="b"/>
              <a:pathLst>
                <a:path w="1122" h="1401" extrusionOk="0">
                  <a:moveTo>
                    <a:pt x="278" y="1"/>
                  </a:moveTo>
                  <a:cubicBezTo>
                    <a:pt x="106" y="356"/>
                    <a:pt x="10" y="749"/>
                    <a:pt x="1" y="1151"/>
                  </a:cubicBezTo>
                  <a:cubicBezTo>
                    <a:pt x="183" y="1247"/>
                    <a:pt x="384" y="1324"/>
                    <a:pt x="585" y="1372"/>
                  </a:cubicBezTo>
                  <a:lnTo>
                    <a:pt x="719" y="1400"/>
                  </a:lnTo>
                  <a:cubicBezTo>
                    <a:pt x="777" y="1027"/>
                    <a:pt x="921" y="682"/>
                    <a:pt x="1122" y="365"/>
                  </a:cubicBezTo>
                  <a:cubicBezTo>
                    <a:pt x="1074" y="346"/>
                    <a:pt x="1036" y="327"/>
                    <a:pt x="988" y="317"/>
                  </a:cubicBezTo>
                  <a:lnTo>
                    <a:pt x="834" y="279"/>
                  </a:lnTo>
                  <a:cubicBezTo>
                    <a:pt x="624" y="231"/>
                    <a:pt x="432" y="135"/>
                    <a:pt x="278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8" name="Google Shape;6521;p80"/>
          <p:cNvGrpSpPr/>
          <p:nvPr/>
        </p:nvGrpSpPr>
        <p:grpSpPr>
          <a:xfrm>
            <a:off x="5354854" y="3267649"/>
            <a:ext cx="233337" cy="362163"/>
            <a:chOff x="5346568" y="3804774"/>
            <a:chExt cx="233337" cy="362163"/>
          </a:xfrm>
        </p:grpSpPr>
        <p:sp>
          <p:nvSpPr>
            <p:cNvPr id="139" name="Google Shape;6522;p80"/>
            <p:cNvSpPr/>
            <p:nvPr/>
          </p:nvSpPr>
          <p:spPr>
            <a:xfrm>
              <a:off x="5346568" y="3804774"/>
              <a:ext cx="233337" cy="264463"/>
            </a:xfrm>
            <a:custGeom>
              <a:avLst/>
              <a:gdLst/>
              <a:ahLst/>
              <a:cxnLst/>
              <a:rect l="l" t="t" r="r" b="b"/>
              <a:pathLst>
                <a:path w="8906" h="10094" extrusionOk="0">
                  <a:moveTo>
                    <a:pt x="2119" y="1"/>
                  </a:moveTo>
                  <a:cubicBezTo>
                    <a:pt x="950" y="1"/>
                    <a:pt x="1" y="950"/>
                    <a:pt x="1" y="2119"/>
                  </a:cubicBezTo>
                  <a:lnTo>
                    <a:pt x="1" y="8944"/>
                  </a:lnTo>
                  <a:cubicBezTo>
                    <a:pt x="1" y="9576"/>
                    <a:pt x="518" y="10094"/>
                    <a:pt x="1151" y="10094"/>
                  </a:cubicBezTo>
                  <a:lnTo>
                    <a:pt x="3499" y="10094"/>
                  </a:lnTo>
                  <a:lnTo>
                    <a:pt x="3499" y="8752"/>
                  </a:lnTo>
                  <a:lnTo>
                    <a:pt x="5407" y="8752"/>
                  </a:lnTo>
                  <a:lnTo>
                    <a:pt x="5407" y="10094"/>
                  </a:lnTo>
                  <a:lnTo>
                    <a:pt x="7755" y="10094"/>
                  </a:lnTo>
                  <a:cubicBezTo>
                    <a:pt x="8388" y="10094"/>
                    <a:pt x="8906" y="9586"/>
                    <a:pt x="8906" y="8953"/>
                  </a:cubicBezTo>
                  <a:lnTo>
                    <a:pt x="8906" y="2119"/>
                  </a:lnTo>
                  <a:cubicBezTo>
                    <a:pt x="8906" y="950"/>
                    <a:pt x="7957" y="1"/>
                    <a:pt x="6787" y="1"/>
                  </a:cubicBezTo>
                  <a:close/>
                </a:path>
              </a:pathLst>
            </a:custGeom>
            <a:solidFill>
              <a:srgbClr val="879A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6523;p80"/>
            <p:cNvSpPr/>
            <p:nvPr/>
          </p:nvSpPr>
          <p:spPr>
            <a:xfrm>
              <a:off x="5494231" y="3804774"/>
              <a:ext cx="85674" cy="264463"/>
            </a:xfrm>
            <a:custGeom>
              <a:avLst/>
              <a:gdLst/>
              <a:ahLst/>
              <a:cxnLst/>
              <a:rect l="l" t="t" r="r" b="b"/>
              <a:pathLst>
                <a:path w="3270" h="10094" extrusionOk="0">
                  <a:moveTo>
                    <a:pt x="1" y="1"/>
                  </a:moveTo>
                  <a:cubicBezTo>
                    <a:pt x="1170" y="1"/>
                    <a:pt x="2119" y="950"/>
                    <a:pt x="2119" y="2119"/>
                  </a:cubicBezTo>
                  <a:lnTo>
                    <a:pt x="2119" y="8953"/>
                  </a:lnTo>
                  <a:cubicBezTo>
                    <a:pt x="2119" y="9586"/>
                    <a:pt x="1602" y="10094"/>
                    <a:pt x="969" y="10094"/>
                  </a:cubicBezTo>
                  <a:lnTo>
                    <a:pt x="2119" y="10094"/>
                  </a:lnTo>
                  <a:cubicBezTo>
                    <a:pt x="2752" y="10094"/>
                    <a:pt x="3270" y="9586"/>
                    <a:pt x="3270" y="8953"/>
                  </a:cubicBezTo>
                  <a:lnTo>
                    <a:pt x="3270" y="2119"/>
                  </a:lnTo>
                  <a:cubicBezTo>
                    <a:pt x="3270" y="950"/>
                    <a:pt x="2321" y="1"/>
                    <a:pt x="1151" y="1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6524;p80"/>
            <p:cNvSpPr/>
            <p:nvPr/>
          </p:nvSpPr>
          <p:spPr>
            <a:xfrm>
              <a:off x="5398811" y="3829900"/>
              <a:ext cx="129114" cy="110014"/>
            </a:xfrm>
            <a:custGeom>
              <a:avLst/>
              <a:gdLst/>
              <a:ahLst/>
              <a:cxnLst/>
              <a:rect l="l" t="t" r="r" b="b"/>
              <a:pathLst>
                <a:path w="4928" h="4199" extrusionOk="0">
                  <a:moveTo>
                    <a:pt x="2397" y="0"/>
                  </a:moveTo>
                  <a:cubicBezTo>
                    <a:pt x="1074" y="0"/>
                    <a:pt x="10" y="1064"/>
                    <a:pt x="0" y="2387"/>
                  </a:cubicBezTo>
                  <a:lnTo>
                    <a:pt x="0" y="3556"/>
                  </a:lnTo>
                  <a:cubicBezTo>
                    <a:pt x="0" y="3911"/>
                    <a:pt x="288" y="4199"/>
                    <a:pt x="643" y="4199"/>
                  </a:cubicBezTo>
                  <a:lnTo>
                    <a:pt x="4285" y="4199"/>
                  </a:lnTo>
                  <a:cubicBezTo>
                    <a:pt x="4640" y="4189"/>
                    <a:pt x="4927" y="3911"/>
                    <a:pt x="4927" y="3556"/>
                  </a:cubicBezTo>
                  <a:lnTo>
                    <a:pt x="4927" y="2387"/>
                  </a:lnTo>
                  <a:cubicBezTo>
                    <a:pt x="4927" y="1074"/>
                    <a:pt x="3854" y="0"/>
                    <a:pt x="2541" y="0"/>
                  </a:cubicBezTo>
                  <a:close/>
                </a:path>
              </a:pathLst>
            </a:custGeom>
            <a:solidFill>
              <a:srgbClr val="DCE2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6525;p80"/>
            <p:cNvSpPr/>
            <p:nvPr/>
          </p:nvSpPr>
          <p:spPr>
            <a:xfrm>
              <a:off x="5398811" y="3840930"/>
              <a:ext cx="129114" cy="98984"/>
            </a:xfrm>
            <a:custGeom>
              <a:avLst/>
              <a:gdLst/>
              <a:ahLst/>
              <a:cxnLst/>
              <a:rect l="l" t="t" r="r" b="b"/>
              <a:pathLst>
                <a:path w="4928" h="3778" extrusionOk="0">
                  <a:moveTo>
                    <a:pt x="3835" y="1"/>
                  </a:moveTo>
                  <a:lnTo>
                    <a:pt x="3835" y="1"/>
                  </a:lnTo>
                  <a:cubicBezTo>
                    <a:pt x="4113" y="403"/>
                    <a:pt x="4256" y="883"/>
                    <a:pt x="4256" y="1372"/>
                  </a:cubicBezTo>
                  <a:lnTo>
                    <a:pt x="4256" y="2455"/>
                  </a:lnTo>
                  <a:cubicBezTo>
                    <a:pt x="4256" y="2809"/>
                    <a:pt x="3959" y="3107"/>
                    <a:pt x="3595" y="3107"/>
                  </a:cubicBezTo>
                  <a:lnTo>
                    <a:pt x="0" y="3107"/>
                  </a:lnTo>
                  <a:lnTo>
                    <a:pt x="0" y="3116"/>
                  </a:lnTo>
                  <a:cubicBezTo>
                    <a:pt x="0" y="3480"/>
                    <a:pt x="298" y="3778"/>
                    <a:pt x="662" y="3778"/>
                  </a:cubicBezTo>
                  <a:lnTo>
                    <a:pt x="4276" y="3778"/>
                  </a:lnTo>
                  <a:cubicBezTo>
                    <a:pt x="4630" y="3778"/>
                    <a:pt x="4927" y="3480"/>
                    <a:pt x="4927" y="3116"/>
                  </a:cubicBezTo>
                  <a:lnTo>
                    <a:pt x="4927" y="2043"/>
                  </a:lnTo>
                  <a:cubicBezTo>
                    <a:pt x="4927" y="1218"/>
                    <a:pt x="4515" y="451"/>
                    <a:pt x="3835" y="1"/>
                  </a:cubicBezTo>
                  <a:close/>
                </a:path>
              </a:pathLst>
            </a:custGeom>
            <a:solidFill>
              <a:srgbClr val="D1D9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6526;p80"/>
            <p:cNvSpPr/>
            <p:nvPr/>
          </p:nvSpPr>
          <p:spPr>
            <a:xfrm>
              <a:off x="5438477" y="4034076"/>
              <a:ext cx="50016" cy="132860"/>
            </a:xfrm>
            <a:custGeom>
              <a:avLst/>
              <a:gdLst/>
              <a:ahLst/>
              <a:cxnLst/>
              <a:rect l="l" t="t" r="r" b="b"/>
              <a:pathLst>
                <a:path w="1909" h="5071" extrusionOk="0">
                  <a:moveTo>
                    <a:pt x="1" y="0"/>
                  </a:moveTo>
                  <a:lnTo>
                    <a:pt x="1" y="4869"/>
                  </a:lnTo>
                  <a:cubicBezTo>
                    <a:pt x="1" y="4975"/>
                    <a:pt x="87" y="5071"/>
                    <a:pt x="202" y="5071"/>
                  </a:cubicBezTo>
                  <a:lnTo>
                    <a:pt x="1707" y="5071"/>
                  </a:lnTo>
                  <a:cubicBezTo>
                    <a:pt x="1813" y="5071"/>
                    <a:pt x="1908" y="4975"/>
                    <a:pt x="1908" y="4869"/>
                  </a:cubicBezTo>
                  <a:lnTo>
                    <a:pt x="1908" y="0"/>
                  </a:ln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6527;p80"/>
            <p:cNvSpPr/>
            <p:nvPr/>
          </p:nvSpPr>
          <p:spPr>
            <a:xfrm>
              <a:off x="5471647" y="4034076"/>
              <a:ext cx="16847" cy="132860"/>
            </a:xfrm>
            <a:custGeom>
              <a:avLst/>
              <a:gdLst/>
              <a:ahLst/>
              <a:cxnLst/>
              <a:rect l="l" t="t" r="r" b="b"/>
              <a:pathLst>
                <a:path w="643" h="5071" extrusionOk="0">
                  <a:moveTo>
                    <a:pt x="0" y="0"/>
                  </a:moveTo>
                  <a:lnTo>
                    <a:pt x="0" y="5071"/>
                  </a:lnTo>
                  <a:lnTo>
                    <a:pt x="441" y="5071"/>
                  </a:lnTo>
                  <a:cubicBezTo>
                    <a:pt x="547" y="5071"/>
                    <a:pt x="642" y="4975"/>
                    <a:pt x="642" y="4869"/>
                  </a:cubicBezTo>
                  <a:lnTo>
                    <a:pt x="642" y="0"/>
                  </a:lnTo>
                  <a:close/>
                </a:path>
              </a:pathLst>
            </a:custGeom>
            <a:solidFill>
              <a:srgbClr val="98A9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6528;p80"/>
            <p:cNvSpPr/>
            <p:nvPr/>
          </p:nvSpPr>
          <p:spPr>
            <a:xfrm>
              <a:off x="5369938" y="3977799"/>
              <a:ext cx="35920" cy="27667"/>
            </a:xfrm>
            <a:custGeom>
              <a:avLst/>
              <a:gdLst/>
              <a:ahLst/>
              <a:cxnLst/>
              <a:rect l="l" t="t" r="r" b="b"/>
              <a:pathLst>
                <a:path w="1371" h="1056" extrusionOk="0">
                  <a:moveTo>
                    <a:pt x="355" y="1"/>
                  </a:moveTo>
                  <a:cubicBezTo>
                    <a:pt x="163" y="1"/>
                    <a:pt x="0" y="154"/>
                    <a:pt x="0" y="356"/>
                  </a:cubicBezTo>
                  <a:lnTo>
                    <a:pt x="0" y="701"/>
                  </a:lnTo>
                  <a:cubicBezTo>
                    <a:pt x="0" y="892"/>
                    <a:pt x="163" y="1055"/>
                    <a:pt x="355" y="1055"/>
                  </a:cubicBezTo>
                  <a:lnTo>
                    <a:pt x="1016" y="1055"/>
                  </a:lnTo>
                  <a:cubicBezTo>
                    <a:pt x="1208" y="1055"/>
                    <a:pt x="1371" y="892"/>
                    <a:pt x="1371" y="701"/>
                  </a:cubicBezTo>
                  <a:lnTo>
                    <a:pt x="1371" y="356"/>
                  </a:lnTo>
                  <a:cubicBezTo>
                    <a:pt x="1371" y="154"/>
                    <a:pt x="1208" y="1"/>
                    <a:pt x="1016" y="1"/>
                  </a:cubicBezTo>
                  <a:close/>
                </a:path>
              </a:pathLst>
            </a:custGeom>
            <a:solidFill>
              <a:srgbClr val="CCD6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6529;p80"/>
            <p:cNvSpPr/>
            <p:nvPr/>
          </p:nvSpPr>
          <p:spPr>
            <a:xfrm>
              <a:off x="5370174" y="3985344"/>
              <a:ext cx="36208" cy="20122"/>
            </a:xfrm>
            <a:custGeom>
              <a:avLst/>
              <a:gdLst/>
              <a:ahLst/>
              <a:cxnLst/>
              <a:rect l="l" t="t" r="r" b="b"/>
              <a:pathLst>
                <a:path w="1382" h="768" extrusionOk="0">
                  <a:moveTo>
                    <a:pt x="1" y="0"/>
                  </a:moveTo>
                  <a:cubicBezTo>
                    <a:pt x="1" y="29"/>
                    <a:pt x="1" y="48"/>
                    <a:pt x="1" y="77"/>
                  </a:cubicBezTo>
                  <a:lnTo>
                    <a:pt x="1" y="393"/>
                  </a:lnTo>
                  <a:cubicBezTo>
                    <a:pt x="1" y="604"/>
                    <a:pt x="164" y="767"/>
                    <a:pt x="375" y="767"/>
                  </a:cubicBezTo>
                  <a:lnTo>
                    <a:pt x="1007" y="767"/>
                  </a:lnTo>
                  <a:cubicBezTo>
                    <a:pt x="1209" y="767"/>
                    <a:pt x="1381" y="604"/>
                    <a:pt x="1381" y="393"/>
                  </a:cubicBezTo>
                  <a:lnTo>
                    <a:pt x="1381" y="77"/>
                  </a:lnTo>
                  <a:cubicBezTo>
                    <a:pt x="1381" y="48"/>
                    <a:pt x="1381" y="29"/>
                    <a:pt x="1381" y="0"/>
                  </a:cubicBezTo>
                  <a:cubicBezTo>
                    <a:pt x="1344" y="176"/>
                    <a:pt x="1191" y="308"/>
                    <a:pt x="1007" y="308"/>
                  </a:cubicBezTo>
                  <a:cubicBezTo>
                    <a:pt x="1001" y="308"/>
                    <a:pt x="995" y="308"/>
                    <a:pt x="988" y="307"/>
                  </a:cubicBezTo>
                  <a:lnTo>
                    <a:pt x="365" y="307"/>
                  </a:lnTo>
                  <a:cubicBezTo>
                    <a:pt x="183" y="307"/>
                    <a:pt x="30" y="183"/>
                    <a:pt x="1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6530;p80"/>
            <p:cNvSpPr/>
            <p:nvPr/>
          </p:nvSpPr>
          <p:spPr>
            <a:xfrm>
              <a:off x="5438477" y="3977799"/>
              <a:ext cx="49754" cy="27667"/>
            </a:xfrm>
            <a:custGeom>
              <a:avLst/>
              <a:gdLst/>
              <a:ahLst/>
              <a:cxnLst/>
              <a:rect l="l" t="t" r="r" b="b"/>
              <a:pathLst>
                <a:path w="1899" h="1056" extrusionOk="0">
                  <a:moveTo>
                    <a:pt x="365" y="1"/>
                  </a:moveTo>
                  <a:cubicBezTo>
                    <a:pt x="164" y="1"/>
                    <a:pt x="1" y="154"/>
                    <a:pt x="1" y="356"/>
                  </a:cubicBezTo>
                  <a:lnTo>
                    <a:pt x="1" y="701"/>
                  </a:lnTo>
                  <a:cubicBezTo>
                    <a:pt x="1" y="892"/>
                    <a:pt x="164" y="1055"/>
                    <a:pt x="365" y="1055"/>
                  </a:cubicBezTo>
                  <a:lnTo>
                    <a:pt x="1544" y="1055"/>
                  </a:lnTo>
                  <a:cubicBezTo>
                    <a:pt x="1736" y="1055"/>
                    <a:pt x="1899" y="892"/>
                    <a:pt x="1899" y="701"/>
                  </a:cubicBezTo>
                  <a:lnTo>
                    <a:pt x="1899" y="356"/>
                  </a:lnTo>
                  <a:cubicBezTo>
                    <a:pt x="1899" y="154"/>
                    <a:pt x="1736" y="1"/>
                    <a:pt x="1535" y="1"/>
                  </a:cubicBezTo>
                  <a:close/>
                </a:path>
              </a:pathLst>
            </a:custGeom>
            <a:solidFill>
              <a:srgbClr val="CCD6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6531;p80"/>
            <p:cNvSpPr/>
            <p:nvPr/>
          </p:nvSpPr>
          <p:spPr>
            <a:xfrm>
              <a:off x="5438739" y="3985344"/>
              <a:ext cx="50016" cy="20122"/>
            </a:xfrm>
            <a:custGeom>
              <a:avLst/>
              <a:gdLst/>
              <a:ahLst/>
              <a:cxnLst/>
              <a:rect l="l" t="t" r="r" b="b"/>
              <a:pathLst>
                <a:path w="1909" h="768" extrusionOk="0">
                  <a:moveTo>
                    <a:pt x="1" y="0"/>
                  </a:moveTo>
                  <a:cubicBezTo>
                    <a:pt x="1" y="29"/>
                    <a:pt x="1" y="48"/>
                    <a:pt x="1" y="77"/>
                  </a:cubicBezTo>
                  <a:lnTo>
                    <a:pt x="1" y="393"/>
                  </a:lnTo>
                  <a:cubicBezTo>
                    <a:pt x="1" y="604"/>
                    <a:pt x="173" y="767"/>
                    <a:pt x="374" y="767"/>
                  </a:cubicBezTo>
                  <a:lnTo>
                    <a:pt x="1534" y="767"/>
                  </a:lnTo>
                  <a:cubicBezTo>
                    <a:pt x="1736" y="767"/>
                    <a:pt x="1908" y="604"/>
                    <a:pt x="1908" y="393"/>
                  </a:cubicBezTo>
                  <a:lnTo>
                    <a:pt x="1908" y="77"/>
                  </a:lnTo>
                  <a:cubicBezTo>
                    <a:pt x="1908" y="48"/>
                    <a:pt x="1908" y="29"/>
                    <a:pt x="1908" y="0"/>
                  </a:cubicBezTo>
                  <a:cubicBezTo>
                    <a:pt x="1871" y="176"/>
                    <a:pt x="1718" y="308"/>
                    <a:pt x="1534" y="308"/>
                  </a:cubicBezTo>
                  <a:cubicBezTo>
                    <a:pt x="1528" y="308"/>
                    <a:pt x="1522" y="308"/>
                    <a:pt x="1515" y="307"/>
                  </a:cubicBezTo>
                  <a:lnTo>
                    <a:pt x="365" y="307"/>
                  </a:lnTo>
                  <a:cubicBezTo>
                    <a:pt x="183" y="307"/>
                    <a:pt x="29" y="183"/>
                    <a:pt x="1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6532;p80"/>
            <p:cNvSpPr/>
            <p:nvPr/>
          </p:nvSpPr>
          <p:spPr>
            <a:xfrm>
              <a:off x="5520850" y="3977799"/>
              <a:ext cx="35946" cy="27667"/>
            </a:xfrm>
            <a:custGeom>
              <a:avLst/>
              <a:gdLst/>
              <a:ahLst/>
              <a:cxnLst/>
              <a:rect l="l" t="t" r="r" b="b"/>
              <a:pathLst>
                <a:path w="1372" h="1056" extrusionOk="0">
                  <a:moveTo>
                    <a:pt x="365" y="1"/>
                  </a:moveTo>
                  <a:cubicBezTo>
                    <a:pt x="164" y="1"/>
                    <a:pt x="1" y="154"/>
                    <a:pt x="1" y="356"/>
                  </a:cubicBezTo>
                  <a:lnTo>
                    <a:pt x="1" y="701"/>
                  </a:lnTo>
                  <a:cubicBezTo>
                    <a:pt x="1" y="892"/>
                    <a:pt x="164" y="1055"/>
                    <a:pt x="365" y="1055"/>
                  </a:cubicBezTo>
                  <a:lnTo>
                    <a:pt x="1017" y="1055"/>
                  </a:lnTo>
                  <a:cubicBezTo>
                    <a:pt x="1209" y="1055"/>
                    <a:pt x="1372" y="892"/>
                    <a:pt x="1372" y="701"/>
                  </a:cubicBezTo>
                  <a:lnTo>
                    <a:pt x="1372" y="356"/>
                  </a:lnTo>
                  <a:cubicBezTo>
                    <a:pt x="1372" y="154"/>
                    <a:pt x="1209" y="1"/>
                    <a:pt x="1017" y="1"/>
                  </a:cubicBezTo>
                  <a:close/>
                </a:path>
              </a:pathLst>
            </a:custGeom>
            <a:solidFill>
              <a:srgbClr val="CCD6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6533;p80"/>
            <p:cNvSpPr/>
            <p:nvPr/>
          </p:nvSpPr>
          <p:spPr>
            <a:xfrm>
              <a:off x="5520850" y="3985842"/>
              <a:ext cx="36208" cy="19624"/>
            </a:xfrm>
            <a:custGeom>
              <a:avLst/>
              <a:gdLst/>
              <a:ahLst/>
              <a:cxnLst/>
              <a:rect l="l" t="t" r="r" b="b"/>
              <a:pathLst>
                <a:path w="1382" h="749" extrusionOk="0">
                  <a:moveTo>
                    <a:pt x="1" y="1"/>
                  </a:moveTo>
                  <a:cubicBezTo>
                    <a:pt x="1" y="20"/>
                    <a:pt x="1" y="39"/>
                    <a:pt x="1" y="58"/>
                  </a:cubicBezTo>
                  <a:lnTo>
                    <a:pt x="1" y="374"/>
                  </a:lnTo>
                  <a:cubicBezTo>
                    <a:pt x="1" y="585"/>
                    <a:pt x="174" y="748"/>
                    <a:pt x="375" y="748"/>
                  </a:cubicBezTo>
                  <a:lnTo>
                    <a:pt x="1007" y="748"/>
                  </a:lnTo>
                  <a:cubicBezTo>
                    <a:pt x="1218" y="748"/>
                    <a:pt x="1381" y="585"/>
                    <a:pt x="1381" y="374"/>
                  </a:cubicBezTo>
                  <a:lnTo>
                    <a:pt x="1381" y="58"/>
                  </a:lnTo>
                  <a:lnTo>
                    <a:pt x="1381" y="1"/>
                  </a:lnTo>
                  <a:cubicBezTo>
                    <a:pt x="1353" y="183"/>
                    <a:pt x="1190" y="317"/>
                    <a:pt x="1007" y="317"/>
                  </a:cubicBezTo>
                  <a:lnTo>
                    <a:pt x="375" y="317"/>
                  </a:lnTo>
                  <a:cubicBezTo>
                    <a:pt x="183" y="317"/>
                    <a:pt x="30" y="183"/>
                    <a:pt x="1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6534;p80"/>
            <p:cNvSpPr/>
            <p:nvPr/>
          </p:nvSpPr>
          <p:spPr>
            <a:xfrm>
              <a:off x="5438477" y="4113410"/>
              <a:ext cx="49754" cy="53527"/>
            </a:xfrm>
            <a:custGeom>
              <a:avLst/>
              <a:gdLst/>
              <a:ahLst/>
              <a:cxnLst/>
              <a:rect l="l" t="t" r="r" b="b"/>
              <a:pathLst>
                <a:path w="1899" h="2043" extrusionOk="0">
                  <a:moveTo>
                    <a:pt x="1" y="1"/>
                  </a:moveTo>
                  <a:lnTo>
                    <a:pt x="1" y="1841"/>
                  </a:lnTo>
                  <a:cubicBezTo>
                    <a:pt x="1" y="1947"/>
                    <a:pt x="87" y="2043"/>
                    <a:pt x="202" y="2043"/>
                  </a:cubicBezTo>
                  <a:lnTo>
                    <a:pt x="1698" y="2043"/>
                  </a:lnTo>
                  <a:cubicBezTo>
                    <a:pt x="1813" y="2043"/>
                    <a:pt x="1899" y="1947"/>
                    <a:pt x="1899" y="1841"/>
                  </a:cubicBezTo>
                  <a:lnTo>
                    <a:pt x="1899" y="1"/>
                  </a:lnTo>
                  <a:close/>
                </a:path>
              </a:pathLst>
            </a:custGeom>
            <a:solidFill>
              <a:srgbClr val="F0F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6535;p80"/>
            <p:cNvSpPr/>
            <p:nvPr/>
          </p:nvSpPr>
          <p:spPr>
            <a:xfrm>
              <a:off x="5471647" y="4113174"/>
              <a:ext cx="16847" cy="53762"/>
            </a:xfrm>
            <a:custGeom>
              <a:avLst/>
              <a:gdLst/>
              <a:ahLst/>
              <a:cxnLst/>
              <a:rect l="l" t="t" r="r" b="b"/>
              <a:pathLst>
                <a:path w="643" h="2052" extrusionOk="0">
                  <a:moveTo>
                    <a:pt x="0" y="0"/>
                  </a:moveTo>
                  <a:lnTo>
                    <a:pt x="0" y="10"/>
                  </a:lnTo>
                  <a:lnTo>
                    <a:pt x="0" y="2052"/>
                  </a:lnTo>
                  <a:lnTo>
                    <a:pt x="441" y="2052"/>
                  </a:lnTo>
                  <a:cubicBezTo>
                    <a:pt x="547" y="2052"/>
                    <a:pt x="642" y="1956"/>
                    <a:pt x="642" y="1850"/>
                  </a:cubicBezTo>
                  <a:lnTo>
                    <a:pt x="642" y="0"/>
                  </a:lnTo>
                  <a:close/>
                </a:path>
              </a:pathLst>
            </a:custGeom>
            <a:solidFill>
              <a:srgbClr val="DCE2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6536;p80"/>
            <p:cNvSpPr/>
            <p:nvPr/>
          </p:nvSpPr>
          <p:spPr>
            <a:xfrm>
              <a:off x="5452311" y="4132772"/>
              <a:ext cx="19362" cy="16427"/>
            </a:xfrm>
            <a:custGeom>
              <a:avLst/>
              <a:gdLst/>
              <a:ahLst/>
              <a:cxnLst/>
              <a:rect l="l" t="t" r="r" b="b"/>
              <a:pathLst>
                <a:path w="739" h="627" extrusionOk="0">
                  <a:moveTo>
                    <a:pt x="422" y="0"/>
                  </a:moveTo>
                  <a:cubicBezTo>
                    <a:pt x="144" y="0"/>
                    <a:pt x="0" y="336"/>
                    <a:pt x="201" y="537"/>
                  </a:cubicBezTo>
                  <a:cubicBezTo>
                    <a:pt x="267" y="599"/>
                    <a:pt x="346" y="627"/>
                    <a:pt x="423" y="627"/>
                  </a:cubicBezTo>
                  <a:cubicBezTo>
                    <a:pt x="585" y="627"/>
                    <a:pt x="738" y="504"/>
                    <a:pt x="738" y="316"/>
                  </a:cubicBezTo>
                  <a:cubicBezTo>
                    <a:pt x="738" y="144"/>
                    <a:pt x="594" y="0"/>
                    <a:pt x="422" y="0"/>
                  </a:cubicBezTo>
                  <a:close/>
                </a:path>
              </a:pathLst>
            </a:custGeom>
            <a:solidFill>
              <a:srgbClr val="49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6537;p80"/>
            <p:cNvSpPr/>
            <p:nvPr/>
          </p:nvSpPr>
          <p:spPr>
            <a:xfrm>
              <a:off x="5419902" y="3867811"/>
              <a:ext cx="30916" cy="51011"/>
            </a:xfrm>
            <a:custGeom>
              <a:avLst/>
              <a:gdLst/>
              <a:ahLst/>
              <a:cxnLst/>
              <a:rect l="l" t="t" r="r" b="b"/>
              <a:pathLst>
                <a:path w="1180" h="1947" extrusionOk="0">
                  <a:moveTo>
                    <a:pt x="767" y="422"/>
                  </a:moveTo>
                  <a:lnTo>
                    <a:pt x="767" y="767"/>
                  </a:lnTo>
                  <a:lnTo>
                    <a:pt x="422" y="767"/>
                  </a:lnTo>
                  <a:lnTo>
                    <a:pt x="422" y="422"/>
                  </a:lnTo>
                  <a:close/>
                  <a:moveTo>
                    <a:pt x="767" y="1180"/>
                  </a:moveTo>
                  <a:lnTo>
                    <a:pt x="767" y="1525"/>
                  </a:lnTo>
                  <a:lnTo>
                    <a:pt x="422" y="1525"/>
                  </a:lnTo>
                  <a:lnTo>
                    <a:pt x="422" y="1180"/>
                  </a:lnTo>
                  <a:close/>
                  <a:moveTo>
                    <a:pt x="212" y="1"/>
                  </a:moveTo>
                  <a:cubicBezTo>
                    <a:pt x="97" y="1"/>
                    <a:pt x="1" y="96"/>
                    <a:pt x="1" y="211"/>
                  </a:cubicBezTo>
                  <a:lnTo>
                    <a:pt x="1" y="1735"/>
                  </a:lnTo>
                  <a:cubicBezTo>
                    <a:pt x="1" y="1850"/>
                    <a:pt x="97" y="1946"/>
                    <a:pt x="212" y="1946"/>
                  </a:cubicBezTo>
                  <a:lnTo>
                    <a:pt x="969" y="1946"/>
                  </a:lnTo>
                  <a:cubicBezTo>
                    <a:pt x="1084" y="1946"/>
                    <a:pt x="1180" y="1850"/>
                    <a:pt x="1180" y="1735"/>
                  </a:cubicBezTo>
                  <a:lnTo>
                    <a:pt x="1180" y="211"/>
                  </a:lnTo>
                  <a:cubicBezTo>
                    <a:pt x="1180" y="96"/>
                    <a:pt x="1084" y="1"/>
                    <a:pt x="969" y="1"/>
                  </a:cubicBezTo>
                  <a:close/>
                </a:path>
              </a:pathLst>
            </a:custGeom>
            <a:solidFill>
              <a:srgbClr val="243F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6538;p80"/>
            <p:cNvSpPr/>
            <p:nvPr/>
          </p:nvSpPr>
          <p:spPr>
            <a:xfrm>
              <a:off x="5475917" y="3867811"/>
              <a:ext cx="32671" cy="51011"/>
            </a:xfrm>
            <a:custGeom>
              <a:avLst/>
              <a:gdLst/>
              <a:ahLst/>
              <a:cxnLst/>
              <a:rect l="l" t="t" r="r" b="b"/>
              <a:pathLst>
                <a:path w="1247" h="1947" extrusionOk="0">
                  <a:moveTo>
                    <a:pt x="757" y="1189"/>
                  </a:moveTo>
                  <a:lnTo>
                    <a:pt x="757" y="1525"/>
                  </a:lnTo>
                  <a:lnTo>
                    <a:pt x="422" y="1525"/>
                  </a:lnTo>
                  <a:lnTo>
                    <a:pt x="422" y="1189"/>
                  </a:lnTo>
                  <a:close/>
                  <a:moveTo>
                    <a:pt x="211" y="1"/>
                  </a:moveTo>
                  <a:cubicBezTo>
                    <a:pt x="96" y="1"/>
                    <a:pt x="0" y="96"/>
                    <a:pt x="0" y="211"/>
                  </a:cubicBezTo>
                  <a:lnTo>
                    <a:pt x="0" y="1735"/>
                  </a:lnTo>
                  <a:cubicBezTo>
                    <a:pt x="0" y="1850"/>
                    <a:pt x="96" y="1946"/>
                    <a:pt x="211" y="1946"/>
                  </a:cubicBezTo>
                  <a:lnTo>
                    <a:pt x="968" y="1946"/>
                  </a:lnTo>
                  <a:cubicBezTo>
                    <a:pt x="1083" y="1946"/>
                    <a:pt x="1179" y="1850"/>
                    <a:pt x="1179" y="1735"/>
                  </a:cubicBezTo>
                  <a:lnTo>
                    <a:pt x="1179" y="978"/>
                  </a:lnTo>
                  <a:cubicBezTo>
                    <a:pt x="1179" y="854"/>
                    <a:pt x="1083" y="767"/>
                    <a:pt x="968" y="767"/>
                  </a:cubicBezTo>
                  <a:lnTo>
                    <a:pt x="412" y="767"/>
                  </a:lnTo>
                  <a:lnTo>
                    <a:pt x="412" y="422"/>
                  </a:lnTo>
                  <a:lnTo>
                    <a:pt x="968" y="422"/>
                  </a:lnTo>
                  <a:cubicBezTo>
                    <a:pt x="1246" y="422"/>
                    <a:pt x="1246" y="1"/>
                    <a:pt x="968" y="1"/>
                  </a:cubicBezTo>
                  <a:close/>
                </a:path>
              </a:pathLst>
            </a:custGeom>
            <a:solidFill>
              <a:srgbClr val="243F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6539;p80"/>
            <p:cNvSpPr/>
            <p:nvPr/>
          </p:nvSpPr>
          <p:spPr>
            <a:xfrm>
              <a:off x="5456817" y="3905696"/>
              <a:ext cx="16349" cy="18890"/>
            </a:xfrm>
            <a:custGeom>
              <a:avLst/>
              <a:gdLst/>
              <a:ahLst/>
              <a:cxnLst/>
              <a:rect l="l" t="t" r="r" b="b"/>
              <a:pathLst>
                <a:path w="624" h="721" extrusionOk="0">
                  <a:moveTo>
                    <a:pt x="387" y="1"/>
                  </a:moveTo>
                  <a:cubicBezTo>
                    <a:pt x="309" y="1"/>
                    <a:pt x="236" y="42"/>
                    <a:pt x="202" y="117"/>
                  </a:cubicBezTo>
                  <a:lnTo>
                    <a:pt x="49" y="424"/>
                  </a:lnTo>
                  <a:cubicBezTo>
                    <a:pt x="1" y="520"/>
                    <a:pt x="39" y="654"/>
                    <a:pt x="144" y="702"/>
                  </a:cubicBezTo>
                  <a:cubicBezTo>
                    <a:pt x="173" y="711"/>
                    <a:pt x="202" y="721"/>
                    <a:pt x="231" y="721"/>
                  </a:cubicBezTo>
                  <a:cubicBezTo>
                    <a:pt x="307" y="721"/>
                    <a:pt x="384" y="673"/>
                    <a:pt x="422" y="606"/>
                  </a:cubicBezTo>
                  <a:lnTo>
                    <a:pt x="576" y="299"/>
                  </a:lnTo>
                  <a:cubicBezTo>
                    <a:pt x="624" y="194"/>
                    <a:pt x="576" y="79"/>
                    <a:pt x="480" y="21"/>
                  </a:cubicBezTo>
                  <a:cubicBezTo>
                    <a:pt x="450" y="7"/>
                    <a:pt x="418" y="1"/>
                    <a:pt x="387" y="1"/>
                  </a:cubicBezTo>
                  <a:close/>
                </a:path>
              </a:pathLst>
            </a:custGeom>
            <a:solidFill>
              <a:srgbClr val="243F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6540;p80"/>
            <p:cNvSpPr/>
            <p:nvPr/>
          </p:nvSpPr>
          <p:spPr>
            <a:xfrm>
              <a:off x="5419142" y="4028548"/>
              <a:ext cx="88425" cy="11056"/>
            </a:xfrm>
            <a:custGeom>
              <a:avLst/>
              <a:gdLst/>
              <a:ahLst/>
              <a:cxnLst/>
              <a:rect l="l" t="t" r="r" b="b"/>
              <a:pathLst>
                <a:path w="3375" h="422" extrusionOk="0">
                  <a:moveTo>
                    <a:pt x="279" y="0"/>
                  </a:moveTo>
                  <a:cubicBezTo>
                    <a:pt x="1" y="0"/>
                    <a:pt x="1" y="422"/>
                    <a:pt x="279" y="422"/>
                  </a:cubicBezTo>
                  <a:lnTo>
                    <a:pt x="3097" y="422"/>
                  </a:lnTo>
                  <a:cubicBezTo>
                    <a:pt x="3375" y="422"/>
                    <a:pt x="3375" y="0"/>
                    <a:pt x="3097" y="0"/>
                  </a:cubicBezTo>
                  <a:close/>
                </a:path>
              </a:pathLst>
            </a:custGeom>
            <a:solidFill>
              <a:srgbClr val="243F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8" name="Google Shape;6541;p80"/>
          <p:cNvGrpSpPr/>
          <p:nvPr/>
        </p:nvGrpSpPr>
        <p:grpSpPr>
          <a:xfrm>
            <a:off x="6713271" y="3268016"/>
            <a:ext cx="209967" cy="361639"/>
            <a:chOff x="6704985" y="3805141"/>
            <a:chExt cx="209967" cy="361639"/>
          </a:xfrm>
        </p:grpSpPr>
        <p:sp>
          <p:nvSpPr>
            <p:cNvPr id="159" name="Google Shape;6542;p80"/>
            <p:cNvSpPr/>
            <p:nvPr/>
          </p:nvSpPr>
          <p:spPr>
            <a:xfrm>
              <a:off x="6704985" y="3965013"/>
              <a:ext cx="209967" cy="201426"/>
            </a:xfrm>
            <a:custGeom>
              <a:avLst/>
              <a:gdLst/>
              <a:ahLst/>
              <a:cxnLst/>
              <a:rect l="l" t="t" r="r" b="b"/>
              <a:pathLst>
                <a:path w="8014" h="7688" extrusionOk="0">
                  <a:moveTo>
                    <a:pt x="3240" y="0"/>
                  </a:moveTo>
                  <a:lnTo>
                    <a:pt x="3240" y="1208"/>
                  </a:lnTo>
                  <a:lnTo>
                    <a:pt x="3058" y="1208"/>
                  </a:lnTo>
                  <a:cubicBezTo>
                    <a:pt x="1946" y="1208"/>
                    <a:pt x="987" y="1965"/>
                    <a:pt x="719" y="3048"/>
                  </a:cubicBezTo>
                  <a:lnTo>
                    <a:pt x="115" y="5540"/>
                  </a:lnTo>
                  <a:cubicBezTo>
                    <a:pt x="0" y="6000"/>
                    <a:pt x="211" y="6480"/>
                    <a:pt x="614" y="6710"/>
                  </a:cubicBezTo>
                  <a:cubicBezTo>
                    <a:pt x="1745" y="7362"/>
                    <a:pt x="2876" y="7688"/>
                    <a:pt x="4007" y="7688"/>
                  </a:cubicBezTo>
                  <a:cubicBezTo>
                    <a:pt x="5138" y="7688"/>
                    <a:pt x="6269" y="7362"/>
                    <a:pt x="7400" y="6710"/>
                  </a:cubicBezTo>
                  <a:cubicBezTo>
                    <a:pt x="7803" y="6480"/>
                    <a:pt x="8013" y="6000"/>
                    <a:pt x="7898" y="5540"/>
                  </a:cubicBezTo>
                  <a:lnTo>
                    <a:pt x="7285" y="3039"/>
                  </a:lnTo>
                  <a:cubicBezTo>
                    <a:pt x="7026" y="1965"/>
                    <a:pt x="6058" y="1208"/>
                    <a:pt x="4946" y="1208"/>
                  </a:cubicBezTo>
                  <a:lnTo>
                    <a:pt x="4774" y="1208"/>
                  </a:lnTo>
                  <a:lnTo>
                    <a:pt x="4774" y="0"/>
                  </a:lnTo>
                  <a:cubicBezTo>
                    <a:pt x="4534" y="115"/>
                    <a:pt x="4266" y="182"/>
                    <a:pt x="4007" y="182"/>
                  </a:cubicBezTo>
                  <a:cubicBezTo>
                    <a:pt x="3738" y="182"/>
                    <a:pt x="3470" y="115"/>
                    <a:pt x="3240" y="0"/>
                  </a:cubicBez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6543;p80"/>
            <p:cNvSpPr/>
            <p:nvPr/>
          </p:nvSpPr>
          <p:spPr>
            <a:xfrm>
              <a:off x="6796895" y="3965013"/>
              <a:ext cx="118057" cy="201766"/>
            </a:xfrm>
            <a:custGeom>
              <a:avLst/>
              <a:gdLst/>
              <a:ahLst/>
              <a:cxnLst/>
              <a:rect l="l" t="t" r="r" b="b"/>
              <a:pathLst>
                <a:path w="4506" h="7701" extrusionOk="0">
                  <a:moveTo>
                    <a:pt x="1266" y="0"/>
                  </a:moveTo>
                  <a:cubicBezTo>
                    <a:pt x="1026" y="115"/>
                    <a:pt x="767" y="182"/>
                    <a:pt x="499" y="182"/>
                  </a:cubicBezTo>
                  <a:cubicBezTo>
                    <a:pt x="422" y="182"/>
                    <a:pt x="345" y="307"/>
                    <a:pt x="269" y="307"/>
                  </a:cubicBezTo>
                  <a:lnTo>
                    <a:pt x="269" y="1217"/>
                  </a:lnTo>
                  <a:lnTo>
                    <a:pt x="451" y="1217"/>
                  </a:lnTo>
                  <a:cubicBezTo>
                    <a:pt x="1553" y="1217"/>
                    <a:pt x="2521" y="1975"/>
                    <a:pt x="2780" y="3048"/>
                  </a:cubicBezTo>
                  <a:lnTo>
                    <a:pt x="3394" y="5550"/>
                  </a:lnTo>
                  <a:cubicBezTo>
                    <a:pt x="3509" y="6010"/>
                    <a:pt x="3298" y="6480"/>
                    <a:pt x="2895" y="6719"/>
                  </a:cubicBezTo>
                  <a:cubicBezTo>
                    <a:pt x="2013" y="7247"/>
                    <a:pt x="1026" y="7582"/>
                    <a:pt x="0" y="7678"/>
                  </a:cubicBezTo>
                  <a:cubicBezTo>
                    <a:pt x="170" y="7693"/>
                    <a:pt x="339" y="7700"/>
                    <a:pt x="508" y="7700"/>
                  </a:cubicBezTo>
                  <a:cubicBezTo>
                    <a:pt x="1633" y="7700"/>
                    <a:pt x="2759" y="7369"/>
                    <a:pt x="3892" y="6719"/>
                  </a:cubicBezTo>
                  <a:cubicBezTo>
                    <a:pt x="4295" y="6480"/>
                    <a:pt x="4505" y="6000"/>
                    <a:pt x="4390" y="5540"/>
                  </a:cubicBezTo>
                  <a:lnTo>
                    <a:pt x="3777" y="3039"/>
                  </a:lnTo>
                  <a:cubicBezTo>
                    <a:pt x="3518" y="1965"/>
                    <a:pt x="2550" y="1208"/>
                    <a:pt x="1448" y="1208"/>
                  </a:cubicBezTo>
                  <a:lnTo>
                    <a:pt x="1266" y="1208"/>
                  </a:lnTo>
                  <a:lnTo>
                    <a:pt x="1266" y="0"/>
                  </a:lnTo>
                  <a:close/>
                </a:path>
              </a:pathLst>
            </a:custGeom>
            <a:solidFill>
              <a:srgbClr val="DEE2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6544;p80"/>
            <p:cNvSpPr/>
            <p:nvPr/>
          </p:nvSpPr>
          <p:spPr>
            <a:xfrm>
              <a:off x="6789847" y="3965013"/>
              <a:ext cx="7074" cy="7808"/>
            </a:xfrm>
            <a:custGeom>
              <a:avLst/>
              <a:gdLst/>
              <a:ahLst/>
              <a:cxnLst/>
              <a:rect l="l" t="t" r="r" b="b"/>
              <a:pathLst>
                <a:path w="270" h="298" extrusionOk="0">
                  <a:moveTo>
                    <a:pt x="1" y="0"/>
                  </a:moveTo>
                  <a:lnTo>
                    <a:pt x="1" y="297"/>
                  </a:lnTo>
                  <a:cubicBezTo>
                    <a:pt x="87" y="278"/>
                    <a:pt x="183" y="259"/>
                    <a:pt x="269" y="240"/>
                  </a:cubicBezTo>
                  <a:cubicBezTo>
                    <a:pt x="173" y="211"/>
                    <a:pt x="87" y="38"/>
                    <a:pt x="1" y="0"/>
                  </a:cubicBezTo>
                  <a:close/>
                </a:path>
              </a:pathLst>
            </a:custGeom>
            <a:solidFill>
              <a:srgbClr val="DEE2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6545;p80"/>
            <p:cNvSpPr/>
            <p:nvPr/>
          </p:nvSpPr>
          <p:spPr>
            <a:xfrm>
              <a:off x="6744495" y="3965013"/>
              <a:ext cx="132939" cy="201426"/>
            </a:xfrm>
            <a:custGeom>
              <a:avLst/>
              <a:gdLst/>
              <a:ahLst/>
              <a:cxnLst/>
              <a:rect l="l" t="t" r="r" b="b"/>
              <a:pathLst>
                <a:path w="5074" h="7688" extrusionOk="0">
                  <a:moveTo>
                    <a:pt x="1732" y="0"/>
                  </a:moveTo>
                  <a:lnTo>
                    <a:pt x="1732" y="1208"/>
                  </a:lnTo>
                  <a:lnTo>
                    <a:pt x="1559" y="1208"/>
                  </a:lnTo>
                  <a:cubicBezTo>
                    <a:pt x="1253" y="1208"/>
                    <a:pt x="956" y="1265"/>
                    <a:pt x="687" y="1371"/>
                  </a:cubicBezTo>
                  <a:lnTo>
                    <a:pt x="35" y="2646"/>
                  </a:lnTo>
                  <a:cubicBezTo>
                    <a:pt x="0" y="2724"/>
                    <a:pt x="61" y="2811"/>
                    <a:pt x="145" y="2811"/>
                  </a:cubicBezTo>
                  <a:cubicBezTo>
                    <a:pt x="153" y="2811"/>
                    <a:pt x="161" y="2810"/>
                    <a:pt x="170" y="2809"/>
                  </a:cubicBezTo>
                  <a:lnTo>
                    <a:pt x="850" y="2626"/>
                  </a:lnTo>
                  <a:cubicBezTo>
                    <a:pt x="869" y="2621"/>
                    <a:pt x="888" y="2618"/>
                    <a:pt x="907" y="2618"/>
                  </a:cubicBezTo>
                  <a:cubicBezTo>
                    <a:pt x="985" y="2618"/>
                    <a:pt x="1061" y="2663"/>
                    <a:pt x="1099" y="2732"/>
                  </a:cubicBezTo>
                  <a:lnTo>
                    <a:pt x="1234" y="2952"/>
                  </a:lnTo>
                  <a:cubicBezTo>
                    <a:pt x="1943" y="4179"/>
                    <a:pt x="2326" y="5569"/>
                    <a:pt x="2326" y="6988"/>
                  </a:cubicBezTo>
                  <a:lnTo>
                    <a:pt x="2326" y="7688"/>
                  </a:lnTo>
                  <a:lnTo>
                    <a:pt x="2758" y="7688"/>
                  </a:lnTo>
                  <a:lnTo>
                    <a:pt x="2758" y="6978"/>
                  </a:lnTo>
                  <a:cubicBezTo>
                    <a:pt x="2758" y="5569"/>
                    <a:pt x="3131" y="4170"/>
                    <a:pt x="3850" y="2952"/>
                  </a:cubicBezTo>
                  <a:lnTo>
                    <a:pt x="3975" y="2732"/>
                  </a:lnTo>
                  <a:cubicBezTo>
                    <a:pt x="4021" y="2663"/>
                    <a:pt x="4092" y="2618"/>
                    <a:pt x="4173" y="2618"/>
                  </a:cubicBezTo>
                  <a:cubicBezTo>
                    <a:pt x="4193" y="2618"/>
                    <a:pt x="4213" y="2621"/>
                    <a:pt x="4234" y="2626"/>
                  </a:cubicBezTo>
                  <a:lnTo>
                    <a:pt x="4905" y="2809"/>
                  </a:lnTo>
                  <a:cubicBezTo>
                    <a:pt x="4913" y="2810"/>
                    <a:pt x="4921" y="2811"/>
                    <a:pt x="4929" y="2811"/>
                  </a:cubicBezTo>
                  <a:cubicBezTo>
                    <a:pt x="5013" y="2811"/>
                    <a:pt x="5074" y="2724"/>
                    <a:pt x="5039" y="2636"/>
                  </a:cubicBezTo>
                  <a:lnTo>
                    <a:pt x="4406" y="1409"/>
                  </a:lnTo>
                  <a:cubicBezTo>
                    <a:pt x="4100" y="1275"/>
                    <a:pt x="3774" y="1208"/>
                    <a:pt x="3448" y="1208"/>
                  </a:cubicBezTo>
                  <a:lnTo>
                    <a:pt x="3266" y="1208"/>
                  </a:lnTo>
                  <a:lnTo>
                    <a:pt x="3266" y="0"/>
                  </a:lnTo>
                  <a:cubicBezTo>
                    <a:pt x="3026" y="115"/>
                    <a:pt x="2767" y="182"/>
                    <a:pt x="2499" y="182"/>
                  </a:cubicBezTo>
                  <a:cubicBezTo>
                    <a:pt x="2230" y="182"/>
                    <a:pt x="1972" y="115"/>
                    <a:pt x="1732" y="0"/>
                  </a:cubicBezTo>
                  <a:close/>
                </a:path>
              </a:pathLst>
            </a:custGeom>
            <a:solidFill>
              <a:srgbClr val="7087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6546;p80"/>
            <p:cNvSpPr/>
            <p:nvPr/>
          </p:nvSpPr>
          <p:spPr>
            <a:xfrm>
              <a:off x="6772791" y="3965013"/>
              <a:ext cx="73858" cy="135873"/>
            </a:xfrm>
            <a:custGeom>
              <a:avLst/>
              <a:gdLst/>
              <a:ahLst/>
              <a:cxnLst/>
              <a:rect l="l" t="t" r="r" b="b"/>
              <a:pathLst>
                <a:path w="2819" h="5186" extrusionOk="0">
                  <a:moveTo>
                    <a:pt x="652" y="0"/>
                  </a:moveTo>
                  <a:lnTo>
                    <a:pt x="652" y="1208"/>
                  </a:lnTo>
                  <a:lnTo>
                    <a:pt x="479" y="1208"/>
                  </a:lnTo>
                  <a:cubicBezTo>
                    <a:pt x="316" y="1208"/>
                    <a:pt x="154" y="1227"/>
                    <a:pt x="0" y="1256"/>
                  </a:cubicBezTo>
                  <a:cubicBezTo>
                    <a:pt x="19" y="1294"/>
                    <a:pt x="38" y="1313"/>
                    <a:pt x="38" y="1313"/>
                  </a:cubicBezTo>
                  <a:lnTo>
                    <a:pt x="1457" y="5186"/>
                  </a:lnTo>
                  <a:lnTo>
                    <a:pt x="2799" y="1313"/>
                  </a:lnTo>
                  <a:lnTo>
                    <a:pt x="2818" y="1246"/>
                  </a:lnTo>
                  <a:cubicBezTo>
                    <a:pt x="2665" y="1217"/>
                    <a:pt x="2521" y="1208"/>
                    <a:pt x="2368" y="1208"/>
                  </a:cubicBezTo>
                  <a:lnTo>
                    <a:pt x="2186" y="1208"/>
                  </a:lnTo>
                  <a:lnTo>
                    <a:pt x="2186" y="0"/>
                  </a:lnTo>
                  <a:cubicBezTo>
                    <a:pt x="1946" y="115"/>
                    <a:pt x="1687" y="182"/>
                    <a:pt x="1419" y="182"/>
                  </a:cubicBezTo>
                  <a:cubicBezTo>
                    <a:pt x="1150" y="182"/>
                    <a:pt x="892" y="115"/>
                    <a:pt x="652" y="0"/>
                  </a:cubicBezTo>
                  <a:close/>
                </a:path>
              </a:pathLst>
            </a:custGeom>
            <a:solidFill>
              <a:srgbClr val="B9C3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6547;p80"/>
            <p:cNvSpPr/>
            <p:nvPr/>
          </p:nvSpPr>
          <p:spPr>
            <a:xfrm>
              <a:off x="6772791" y="3978323"/>
              <a:ext cx="74094" cy="49492"/>
            </a:xfrm>
            <a:custGeom>
              <a:avLst/>
              <a:gdLst/>
              <a:ahLst/>
              <a:cxnLst/>
              <a:rect l="l" t="t" r="r" b="b"/>
              <a:pathLst>
                <a:path w="2828" h="1889" extrusionOk="0">
                  <a:moveTo>
                    <a:pt x="2186" y="0"/>
                  </a:moveTo>
                  <a:lnTo>
                    <a:pt x="1285" y="278"/>
                  </a:lnTo>
                  <a:lnTo>
                    <a:pt x="652" y="201"/>
                  </a:lnTo>
                  <a:lnTo>
                    <a:pt x="652" y="700"/>
                  </a:lnTo>
                  <a:lnTo>
                    <a:pt x="479" y="700"/>
                  </a:lnTo>
                  <a:cubicBezTo>
                    <a:pt x="316" y="700"/>
                    <a:pt x="154" y="719"/>
                    <a:pt x="0" y="748"/>
                  </a:cubicBezTo>
                  <a:cubicBezTo>
                    <a:pt x="29" y="786"/>
                    <a:pt x="48" y="805"/>
                    <a:pt x="48" y="805"/>
                  </a:cubicBezTo>
                  <a:lnTo>
                    <a:pt x="441" y="1888"/>
                  </a:lnTo>
                  <a:lnTo>
                    <a:pt x="1285" y="1045"/>
                  </a:lnTo>
                  <a:cubicBezTo>
                    <a:pt x="1333" y="997"/>
                    <a:pt x="1395" y="973"/>
                    <a:pt x="1457" y="973"/>
                  </a:cubicBezTo>
                  <a:cubicBezTo>
                    <a:pt x="1519" y="973"/>
                    <a:pt x="1582" y="997"/>
                    <a:pt x="1630" y="1045"/>
                  </a:cubicBezTo>
                  <a:lnTo>
                    <a:pt x="2435" y="1888"/>
                  </a:lnTo>
                  <a:lnTo>
                    <a:pt x="2809" y="805"/>
                  </a:lnTo>
                  <a:lnTo>
                    <a:pt x="2828" y="738"/>
                  </a:lnTo>
                  <a:cubicBezTo>
                    <a:pt x="2684" y="709"/>
                    <a:pt x="2531" y="700"/>
                    <a:pt x="2377" y="700"/>
                  </a:cubicBezTo>
                  <a:lnTo>
                    <a:pt x="2186" y="700"/>
                  </a:lnTo>
                  <a:lnTo>
                    <a:pt x="2186" y="0"/>
                  </a:lnTo>
                  <a:close/>
                </a:path>
              </a:pathLst>
            </a:custGeom>
            <a:solidFill>
              <a:srgbClr val="AFBC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6548;p80"/>
            <p:cNvSpPr/>
            <p:nvPr/>
          </p:nvSpPr>
          <p:spPr>
            <a:xfrm>
              <a:off x="6727570" y="3805141"/>
              <a:ext cx="162021" cy="136528"/>
            </a:xfrm>
            <a:custGeom>
              <a:avLst/>
              <a:gdLst/>
              <a:ahLst/>
              <a:cxnLst/>
              <a:rect l="l" t="t" r="r" b="b"/>
              <a:pathLst>
                <a:path w="6184" h="5211" extrusionOk="0">
                  <a:moveTo>
                    <a:pt x="2373" y="0"/>
                  </a:moveTo>
                  <a:cubicBezTo>
                    <a:pt x="1117" y="0"/>
                    <a:pt x="1" y="1026"/>
                    <a:pt x="1" y="2383"/>
                  </a:cubicBezTo>
                  <a:cubicBezTo>
                    <a:pt x="1" y="3073"/>
                    <a:pt x="49" y="3773"/>
                    <a:pt x="145" y="4453"/>
                  </a:cubicBezTo>
                  <a:cubicBezTo>
                    <a:pt x="212" y="4885"/>
                    <a:pt x="576" y="5211"/>
                    <a:pt x="1017" y="5211"/>
                  </a:cubicBezTo>
                  <a:lnTo>
                    <a:pt x="5177" y="5211"/>
                  </a:lnTo>
                  <a:cubicBezTo>
                    <a:pt x="5618" y="5211"/>
                    <a:pt x="5992" y="4885"/>
                    <a:pt x="6049" y="4444"/>
                  </a:cubicBezTo>
                  <a:cubicBezTo>
                    <a:pt x="6116" y="3849"/>
                    <a:pt x="6174" y="3284"/>
                    <a:pt x="6183" y="2738"/>
                  </a:cubicBezTo>
                  <a:lnTo>
                    <a:pt x="6183" y="2047"/>
                  </a:lnTo>
                  <a:cubicBezTo>
                    <a:pt x="6183" y="1817"/>
                    <a:pt x="6174" y="1587"/>
                    <a:pt x="6145" y="1357"/>
                  </a:cubicBezTo>
                  <a:cubicBezTo>
                    <a:pt x="6076" y="641"/>
                    <a:pt x="5471" y="192"/>
                    <a:pt x="4850" y="192"/>
                  </a:cubicBezTo>
                  <a:cubicBezTo>
                    <a:pt x="4523" y="192"/>
                    <a:pt x="4192" y="316"/>
                    <a:pt x="3931" y="590"/>
                  </a:cubicBezTo>
                  <a:cubicBezTo>
                    <a:pt x="3921" y="600"/>
                    <a:pt x="3921" y="610"/>
                    <a:pt x="3912" y="610"/>
                  </a:cubicBezTo>
                  <a:cubicBezTo>
                    <a:pt x="3710" y="408"/>
                    <a:pt x="3461" y="245"/>
                    <a:pt x="3193" y="150"/>
                  </a:cubicBezTo>
                  <a:cubicBezTo>
                    <a:pt x="2920" y="48"/>
                    <a:pt x="2643" y="0"/>
                    <a:pt x="2373" y="0"/>
                  </a:cubicBezTo>
                  <a:close/>
                </a:path>
              </a:pathLst>
            </a:custGeom>
            <a:solidFill>
              <a:srgbClr val="3B53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6549;p80"/>
            <p:cNvSpPr/>
            <p:nvPr/>
          </p:nvSpPr>
          <p:spPr>
            <a:xfrm>
              <a:off x="6728330" y="3805219"/>
              <a:ext cx="161261" cy="131681"/>
            </a:xfrm>
            <a:custGeom>
              <a:avLst/>
              <a:gdLst/>
              <a:ahLst/>
              <a:cxnLst/>
              <a:rect l="l" t="t" r="r" b="b"/>
              <a:pathLst>
                <a:path w="6155" h="5026" extrusionOk="0">
                  <a:moveTo>
                    <a:pt x="2338" y="1"/>
                  </a:moveTo>
                  <a:cubicBezTo>
                    <a:pt x="1225" y="1"/>
                    <a:pt x="209" y="795"/>
                    <a:pt x="1" y="1968"/>
                  </a:cubicBezTo>
                  <a:cubicBezTo>
                    <a:pt x="447" y="1287"/>
                    <a:pt x="1198" y="900"/>
                    <a:pt x="1974" y="900"/>
                  </a:cubicBezTo>
                  <a:cubicBezTo>
                    <a:pt x="2247" y="900"/>
                    <a:pt x="2523" y="948"/>
                    <a:pt x="2790" y="1048"/>
                  </a:cubicBezTo>
                  <a:cubicBezTo>
                    <a:pt x="3068" y="1143"/>
                    <a:pt x="3317" y="1306"/>
                    <a:pt x="3518" y="1517"/>
                  </a:cubicBezTo>
                  <a:cubicBezTo>
                    <a:pt x="3528" y="1508"/>
                    <a:pt x="3528" y="1498"/>
                    <a:pt x="3538" y="1488"/>
                  </a:cubicBezTo>
                  <a:cubicBezTo>
                    <a:pt x="3798" y="1214"/>
                    <a:pt x="4130" y="1090"/>
                    <a:pt x="4457" y="1090"/>
                  </a:cubicBezTo>
                  <a:cubicBezTo>
                    <a:pt x="5078" y="1090"/>
                    <a:pt x="5683" y="1539"/>
                    <a:pt x="5752" y="2255"/>
                  </a:cubicBezTo>
                  <a:cubicBezTo>
                    <a:pt x="5781" y="2485"/>
                    <a:pt x="5790" y="2715"/>
                    <a:pt x="5790" y="2945"/>
                  </a:cubicBezTo>
                  <a:lnTo>
                    <a:pt x="5790" y="3636"/>
                  </a:lnTo>
                  <a:cubicBezTo>
                    <a:pt x="5781" y="4086"/>
                    <a:pt x="5742" y="4546"/>
                    <a:pt x="5694" y="5025"/>
                  </a:cubicBezTo>
                  <a:cubicBezTo>
                    <a:pt x="5876" y="4882"/>
                    <a:pt x="5991" y="4671"/>
                    <a:pt x="6020" y="4441"/>
                  </a:cubicBezTo>
                  <a:cubicBezTo>
                    <a:pt x="6087" y="3846"/>
                    <a:pt x="6135" y="3281"/>
                    <a:pt x="6154" y="2735"/>
                  </a:cubicBezTo>
                  <a:lnTo>
                    <a:pt x="6154" y="2044"/>
                  </a:lnTo>
                  <a:cubicBezTo>
                    <a:pt x="6154" y="1814"/>
                    <a:pt x="6145" y="1584"/>
                    <a:pt x="6106" y="1354"/>
                  </a:cubicBezTo>
                  <a:cubicBezTo>
                    <a:pt x="6038" y="640"/>
                    <a:pt x="5440" y="192"/>
                    <a:pt x="4824" y="192"/>
                  </a:cubicBezTo>
                  <a:cubicBezTo>
                    <a:pt x="4497" y="192"/>
                    <a:pt x="4164" y="318"/>
                    <a:pt x="3902" y="597"/>
                  </a:cubicBezTo>
                  <a:cubicBezTo>
                    <a:pt x="3892" y="597"/>
                    <a:pt x="3883" y="607"/>
                    <a:pt x="3883" y="616"/>
                  </a:cubicBezTo>
                  <a:cubicBezTo>
                    <a:pt x="3672" y="405"/>
                    <a:pt x="3423" y="252"/>
                    <a:pt x="3154" y="147"/>
                  </a:cubicBezTo>
                  <a:cubicBezTo>
                    <a:pt x="2883" y="47"/>
                    <a:pt x="2608" y="1"/>
                    <a:pt x="2338" y="1"/>
                  </a:cubicBezTo>
                  <a:close/>
                </a:path>
              </a:pathLst>
            </a:custGeom>
            <a:solidFill>
              <a:srgbClr val="243F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6550;p80"/>
            <p:cNvSpPr/>
            <p:nvPr/>
          </p:nvSpPr>
          <p:spPr>
            <a:xfrm>
              <a:off x="6789847" y="3965013"/>
              <a:ext cx="40217" cy="35999"/>
            </a:xfrm>
            <a:custGeom>
              <a:avLst/>
              <a:gdLst/>
              <a:ahLst/>
              <a:cxnLst/>
              <a:rect l="l" t="t" r="r" b="b"/>
              <a:pathLst>
                <a:path w="1535" h="1374" extrusionOk="0">
                  <a:moveTo>
                    <a:pt x="1" y="0"/>
                  </a:moveTo>
                  <a:lnTo>
                    <a:pt x="1" y="1208"/>
                  </a:lnTo>
                  <a:cubicBezTo>
                    <a:pt x="245" y="1318"/>
                    <a:pt x="507" y="1373"/>
                    <a:pt x="768" y="1373"/>
                  </a:cubicBezTo>
                  <a:cubicBezTo>
                    <a:pt x="1029" y="1373"/>
                    <a:pt x="1290" y="1318"/>
                    <a:pt x="1535" y="1208"/>
                  </a:cubicBezTo>
                  <a:lnTo>
                    <a:pt x="1535" y="0"/>
                  </a:lnTo>
                  <a:cubicBezTo>
                    <a:pt x="1295" y="115"/>
                    <a:pt x="1036" y="182"/>
                    <a:pt x="768" y="182"/>
                  </a:cubicBezTo>
                  <a:cubicBezTo>
                    <a:pt x="499" y="182"/>
                    <a:pt x="241" y="115"/>
                    <a:pt x="1" y="0"/>
                  </a:cubicBezTo>
                  <a:close/>
                </a:path>
              </a:pathLst>
            </a:custGeom>
            <a:solidFill>
              <a:srgbClr val="D6DC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6551;p80"/>
            <p:cNvSpPr/>
            <p:nvPr/>
          </p:nvSpPr>
          <p:spPr>
            <a:xfrm>
              <a:off x="6789847" y="3969782"/>
              <a:ext cx="40217" cy="19598"/>
            </a:xfrm>
            <a:custGeom>
              <a:avLst/>
              <a:gdLst/>
              <a:ahLst/>
              <a:cxnLst/>
              <a:rect l="l" t="t" r="r" b="b"/>
              <a:pathLst>
                <a:path w="1535" h="748" extrusionOk="0">
                  <a:moveTo>
                    <a:pt x="1" y="0"/>
                  </a:moveTo>
                  <a:lnTo>
                    <a:pt x="1" y="585"/>
                  </a:lnTo>
                  <a:cubicBezTo>
                    <a:pt x="241" y="690"/>
                    <a:pt x="509" y="748"/>
                    <a:pt x="768" y="748"/>
                  </a:cubicBezTo>
                  <a:cubicBezTo>
                    <a:pt x="1036" y="748"/>
                    <a:pt x="1295" y="690"/>
                    <a:pt x="1535" y="585"/>
                  </a:cubicBezTo>
                  <a:lnTo>
                    <a:pt x="1535" y="0"/>
                  </a:lnTo>
                  <a:cubicBezTo>
                    <a:pt x="1295" y="115"/>
                    <a:pt x="1036" y="182"/>
                    <a:pt x="768" y="182"/>
                  </a:cubicBezTo>
                  <a:cubicBezTo>
                    <a:pt x="499" y="182"/>
                    <a:pt x="241" y="115"/>
                    <a:pt x="1" y="0"/>
                  </a:cubicBezTo>
                  <a:close/>
                </a:path>
              </a:pathLst>
            </a:custGeom>
            <a:solidFill>
              <a:srgbClr val="C9D0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6552;p80"/>
            <p:cNvSpPr/>
            <p:nvPr/>
          </p:nvSpPr>
          <p:spPr>
            <a:xfrm>
              <a:off x="6760477" y="3866318"/>
              <a:ext cx="99219" cy="113525"/>
            </a:xfrm>
            <a:custGeom>
              <a:avLst/>
              <a:gdLst/>
              <a:ahLst/>
              <a:cxnLst/>
              <a:rect l="l" t="t" r="r" b="b"/>
              <a:pathLst>
                <a:path w="3787" h="4333" extrusionOk="0">
                  <a:moveTo>
                    <a:pt x="1189" y="0"/>
                  </a:moveTo>
                  <a:cubicBezTo>
                    <a:pt x="844" y="335"/>
                    <a:pt x="441" y="604"/>
                    <a:pt x="0" y="805"/>
                  </a:cubicBezTo>
                  <a:lnTo>
                    <a:pt x="0" y="2435"/>
                  </a:lnTo>
                  <a:cubicBezTo>
                    <a:pt x="0" y="3479"/>
                    <a:pt x="844" y="4333"/>
                    <a:pt x="1889" y="4333"/>
                  </a:cubicBezTo>
                  <a:cubicBezTo>
                    <a:pt x="2934" y="4333"/>
                    <a:pt x="3787" y="3479"/>
                    <a:pt x="3787" y="2435"/>
                  </a:cubicBezTo>
                  <a:lnTo>
                    <a:pt x="3787" y="805"/>
                  </a:lnTo>
                  <a:cubicBezTo>
                    <a:pt x="2857" y="796"/>
                    <a:pt x="1956" y="518"/>
                    <a:pt x="1189" y="0"/>
                  </a:cubicBezTo>
                  <a:close/>
                </a:path>
              </a:pathLst>
            </a:custGeom>
            <a:solidFill>
              <a:srgbClr val="D6DC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6553;p80"/>
            <p:cNvSpPr/>
            <p:nvPr/>
          </p:nvSpPr>
          <p:spPr>
            <a:xfrm>
              <a:off x="6777297" y="3866318"/>
              <a:ext cx="82163" cy="109752"/>
            </a:xfrm>
            <a:custGeom>
              <a:avLst/>
              <a:gdLst/>
              <a:ahLst/>
              <a:cxnLst/>
              <a:rect l="l" t="t" r="r" b="b"/>
              <a:pathLst>
                <a:path w="3136" h="4189" extrusionOk="0">
                  <a:moveTo>
                    <a:pt x="547" y="0"/>
                  </a:moveTo>
                  <a:cubicBezTo>
                    <a:pt x="375" y="163"/>
                    <a:pt x="192" y="307"/>
                    <a:pt x="1" y="441"/>
                  </a:cubicBezTo>
                  <a:cubicBezTo>
                    <a:pt x="758" y="930"/>
                    <a:pt x="1630" y="1198"/>
                    <a:pt x="2531" y="1208"/>
                  </a:cubicBezTo>
                  <a:lnTo>
                    <a:pt x="2531" y="2847"/>
                  </a:lnTo>
                  <a:cubicBezTo>
                    <a:pt x="2531" y="3345"/>
                    <a:pt x="2330" y="3834"/>
                    <a:pt x="1975" y="4189"/>
                  </a:cubicBezTo>
                  <a:cubicBezTo>
                    <a:pt x="2685" y="3892"/>
                    <a:pt x="3135" y="3202"/>
                    <a:pt x="3135" y="2444"/>
                  </a:cubicBezTo>
                  <a:lnTo>
                    <a:pt x="3135" y="805"/>
                  </a:lnTo>
                  <a:cubicBezTo>
                    <a:pt x="2215" y="796"/>
                    <a:pt x="1304" y="518"/>
                    <a:pt x="547" y="0"/>
                  </a:cubicBezTo>
                  <a:close/>
                </a:path>
              </a:pathLst>
            </a:custGeom>
            <a:solidFill>
              <a:srgbClr val="C9D0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1" name="Google Shape;6554;p80"/>
          <p:cNvGrpSpPr/>
          <p:nvPr/>
        </p:nvGrpSpPr>
        <p:grpSpPr>
          <a:xfrm>
            <a:off x="7522170" y="1911144"/>
            <a:ext cx="363184" cy="338792"/>
            <a:chOff x="7513884" y="2448269"/>
            <a:chExt cx="363184" cy="338792"/>
          </a:xfrm>
        </p:grpSpPr>
        <p:sp>
          <p:nvSpPr>
            <p:cNvPr id="172" name="Google Shape;6555;p80"/>
            <p:cNvSpPr/>
            <p:nvPr/>
          </p:nvSpPr>
          <p:spPr>
            <a:xfrm>
              <a:off x="7666316" y="2448269"/>
              <a:ext cx="210753" cy="206954"/>
            </a:xfrm>
            <a:custGeom>
              <a:avLst/>
              <a:gdLst/>
              <a:ahLst/>
              <a:cxnLst/>
              <a:rect l="l" t="t" r="r" b="b"/>
              <a:pathLst>
                <a:path w="8044" h="7899" extrusionOk="0">
                  <a:moveTo>
                    <a:pt x="5680" y="0"/>
                  </a:moveTo>
                  <a:cubicBezTo>
                    <a:pt x="5491" y="0"/>
                    <a:pt x="5302" y="72"/>
                    <a:pt x="5158" y="216"/>
                  </a:cubicBezTo>
                  <a:lnTo>
                    <a:pt x="289" y="5085"/>
                  </a:lnTo>
                  <a:cubicBezTo>
                    <a:pt x="1" y="5373"/>
                    <a:pt x="1" y="5843"/>
                    <a:pt x="289" y="6130"/>
                  </a:cubicBezTo>
                  <a:lnTo>
                    <a:pt x="1851" y="7683"/>
                  </a:lnTo>
                  <a:cubicBezTo>
                    <a:pt x="1995" y="7827"/>
                    <a:pt x="2182" y="7899"/>
                    <a:pt x="2370" y="7899"/>
                  </a:cubicBezTo>
                  <a:cubicBezTo>
                    <a:pt x="2558" y="7899"/>
                    <a:pt x="2747" y="7827"/>
                    <a:pt x="2896" y="7683"/>
                  </a:cubicBezTo>
                  <a:lnTo>
                    <a:pt x="7756" y="2814"/>
                  </a:lnTo>
                  <a:cubicBezTo>
                    <a:pt x="8043" y="2526"/>
                    <a:pt x="8043" y="2066"/>
                    <a:pt x="7756" y="1778"/>
                  </a:cubicBezTo>
                  <a:lnTo>
                    <a:pt x="6203" y="216"/>
                  </a:lnTo>
                  <a:cubicBezTo>
                    <a:pt x="6059" y="72"/>
                    <a:pt x="5870" y="0"/>
                    <a:pt x="5680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6556;p80"/>
            <p:cNvSpPr/>
            <p:nvPr/>
          </p:nvSpPr>
          <p:spPr>
            <a:xfrm>
              <a:off x="7691442" y="2471482"/>
              <a:ext cx="185627" cy="183741"/>
            </a:xfrm>
            <a:custGeom>
              <a:avLst/>
              <a:gdLst/>
              <a:ahLst/>
              <a:cxnLst/>
              <a:rect l="l" t="t" r="r" b="b"/>
              <a:pathLst>
                <a:path w="7085" h="7013" extrusionOk="0">
                  <a:moveTo>
                    <a:pt x="5915" y="1"/>
                  </a:moveTo>
                  <a:lnTo>
                    <a:pt x="5920" y="7"/>
                  </a:lnTo>
                  <a:lnTo>
                    <a:pt x="5920" y="7"/>
                  </a:lnTo>
                  <a:cubicBezTo>
                    <a:pt x="5918" y="5"/>
                    <a:pt x="5917" y="3"/>
                    <a:pt x="5915" y="1"/>
                  </a:cubicBezTo>
                  <a:close/>
                  <a:moveTo>
                    <a:pt x="5920" y="7"/>
                  </a:moveTo>
                  <a:cubicBezTo>
                    <a:pt x="6202" y="295"/>
                    <a:pt x="6200" y="760"/>
                    <a:pt x="5915" y="1046"/>
                  </a:cubicBezTo>
                  <a:lnTo>
                    <a:pt x="1045" y="5915"/>
                  </a:lnTo>
                  <a:cubicBezTo>
                    <a:pt x="902" y="6059"/>
                    <a:pt x="715" y="6131"/>
                    <a:pt x="526" y="6131"/>
                  </a:cubicBezTo>
                  <a:cubicBezTo>
                    <a:pt x="338" y="6131"/>
                    <a:pt x="149" y="6059"/>
                    <a:pt x="0" y="5915"/>
                  </a:cubicBezTo>
                  <a:lnTo>
                    <a:pt x="0" y="5915"/>
                  </a:lnTo>
                  <a:lnTo>
                    <a:pt x="892" y="6797"/>
                  </a:lnTo>
                  <a:cubicBezTo>
                    <a:pt x="1036" y="6941"/>
                    <a:pt x="1223" y="7013"/>
                    <a:pt x="1410" y="7013"/>
                  </a:cubicBezTo>
                  <a:cubicBezTo>
                    <a:pt x="1596" y="7013"/>
                    <a:pt x="1783" y="6941"/>
                    <a:pt x="1927" y="6797"/>
                  </a:cubicBezTo>
                  <a:lnTo>
                    <a:pt x="6797" y="1928"/>
                  </a:lnTo>
                  <a:cubicBezTo>
                    <a:pt x="7084" y="1640"/>
                    <a:pt x="7084" y="1180"/>
                    <a:pt x="6797" y="892"/>
                  </a:cubicBezTo>
                  <a:lnTo>
                    <a:pt x="5920" y="7"/>
                  </a:lnTo>
                  <a:close/>
                </a:path>
              </a:pathLst>
            </a:custGeom>
            <a:solidFill>
              <a:srgbClr val="96A7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6557;p80"/>
            <p:cNvSpPr/>
            <p:nvPr/>
          </p:nvSpPr>
          <p:spPr>
            <a:xfrm>
              <a:off x="7755972" y="2483298"/>
              <a:ext cx="84416" cy="84154"/>
            </a:xfrm>
            <a:custGeom>
              <a:avLst/>
              <a:gdLst/>
              <a:ahLst/>
              <a:cxnLst/>
              <a:rect l="l" t="t" r="r" b="b"/>
              <a:pathLst>
                <a:path w="3222" h="3212" extrusionOk="0">
                  <a:moveTo>
                    <a:pt x="624" y="0"/>
                  </a:moveTo>
                  <a:lnTo>
                    <a:pt x="1" y="614"/>
                  </a:lnTo>
                  <a:lnTo>
                    <a:pt x="2599" y="3212"/>
                  </a:lnTo>
                  <a:lnTo>
                    <a:pt x="3222" y="2589"/>
                  </a:lnTo>
                  <a:lnTo>
                    <a:pt x="624" y="0"/>
                  </a:lnTo>
                  <a:close/>
                </a:path>
              </a:pathLst>
            </a:custGeom>
            <a:solidFill>
              <a:srgbClr val="879A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6558;p80"/>
            <p:cNvSpPr/>
            <p:nvPr/>
          </p:nvSpPr>
          <p:spPr>
            <a:xfrm>
              <a:off x="7800931" y="2528258"/>
              <a:ext cx="39457" cy="39195"/>
            </a:xfrm>
            <a:custGeom>
              <a:avLst/>
              <a:gdLst/>
              <a:ahLst/>
              <a:cxnLst/>
              <a:rect l="l" t="t" r="r" b="b"/>
              <a:pathLst>
                <a:path w="1506" h="1496" extrusionOk="0">
                  <a:moveTo>
                    <a:pt x="614" y="0"/>
                  </a:moveTo>
                  <a:lnTo>
                    <a:pt x="1" y="614"/>
                  </a:lnTo>
                  <a:lnTo>
                    <a:pt x="883" y="1496"/>
                  </a:lnTo>
                  <a:lnTo>
                    <a:pt x="1506" y="882"/>
                  </a:lnTo>
                  <a:lnTo>
                    <a:pt x="614" y="0"/>
                  </a:ln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6559;p80"/>
            <p:cNvSpPr/>
            <p:nvPr/>
          </p:nvSpPr>
          <p:spPr>
            <a:xfrm>
              <a:off x="7513884" y="2611888"/>
              <a:ext cx="195662" cy="175068"/>
            </a:xfrm>
            <a:custGeom>
              <a:avLst/>
              <a:gdLst/>
              <a:ahLst/>
              <a:cxnLst/>
              <a:rect l="l" t="t" r="r" b="b"/>
              <a:pathLst>
                <a:path w="7468" h="6682" extrusionOk="0">
                  <a:moveTo>
                    <a:pt x="6231" y="0"/>
                  </a:moveTo>
                  <a:lnTo>
                    <a:pt x="1" y="6231"/>
                  </a:lnTo>
                  <a:cubicBezTo>
                    <a:pt x="84" y="6538"/>
                    <a:pt x="472" y="6682"/>
                    <a:pt x="1011" y="6682"/>
                  </a:cubicBezTo>
                  <a:cubicBezTo>
                    <a:pt x="2642" y="6682"/>
                    <a:pt x="5653" y="5363"/>
                    <a:pt x="5761" y="3259"/>
                  </a:cubicBezTo>
                  <a:cubicBezTo>
                    <a:pt x="5790" y="3010"/>
                    <a:pt x="5905" y="2780"/>
                    <a:pt x="6097" y="2617"/>
                  </a:cubicBezTo>
                  <a:lnTo>
                    <a:pt x="7468" y="1237"/>
                  </a:lnTo>
                  <a:lnTo>
                    <a:pt x="6231" y="0"/>
                  </a:lnTo>
                  <a:close/>
                </a:path>
              </a:pathLst>
            </a:custGeom>
            <a:solidFill>
              <a:srgbClr val="F0F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6560;p80"/>
            <p:cNvSpPr/>
            <p:nvPr/>
          </p:nvSpPr>
          <p:spPr>
            <a:xfrm>
              <a:off x="7513884" y="2626691"/>
              <a:ext cx="195426" cy="160370"/>
            </a:xfrm>
            <a:custGeom>
              <a:avLst/>
              <a:gdLst/>
              <a:ahLst/>
              <a:cxnLst/>
              <a:rect l="l" t="t" r="r" b="b"/>
              <a:pathLst>
                <a:path w="7459" h="6121" extrusionOk="0">
                  <a:moveTo>
                    <a:pt x="6787" y="1"/>
                  </a:moveTo>
                  <a:lnTo>
                    <a:pt x="5407" y="1371"/>
                  </a:lnTo>
                  <a:cubicBezTo>
                    <a:pt x="5225" y="1534"/>
                    <a:pt x="5110" y="1764"/>
                    <a:pt x="5081" y="2014"/>
                  </a:cubicBezTo>
                  <a:cubicBezTo>
                    <a:pt x="4968" y="4114"/>
                    <a:pt x="1958" y="5437"/>
                    <a:pt x="326" y="5437"/>
                  </a:cubicBezTo>
                  <a:cubicBezTo>
                    <a:pt x="297" y="5437"/>
                    <a:pt x="268" y="5436"/>
                    <a:pt x="240" y="5436"/>
                  </a:cubicBezTo>
                  <a:lnTo>
                    <a:pt x="1" y="5675"/>
                  </a:lnTo>
                  <a:cubicBezTo>
                    <a:pt x="81" y="5978"/>
                    <a:pt x="465" y="6121"/>
                    <a:pt x="1000" y="6121"/>
                  </a:cubicBezTo>
                  <a:cubicBezTo>
                    <a:pt x="2628" y="6121"/>
                    <a:pt x="5653" y="4801"/>
                    <a:pt x="5761" y="2694"/>
                  </a:cubicBezTo>
                  <a:cubicBezTo>
                    <a:pt x="5790" y="2455"/>
                    <a:pt x="5905" y="2225"/>
                    <a:pt x="6087" y="2052"/>
                  </a:cubicBezTo>
                  <a:lnTo>
                    <a:pt x="7458" y="681"/>
                  </a:lnTo>
                  <a:lnTo>
                    <a:pt x="6787" y="1"/>
                  </a:lnTo>
                  <a:close/>
                </a:path>
              </a:pathLst>
            </a:custGeom>
            <a:solidFill>
              <a:srgbClr val="CED6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8" name="Google Shape;6561;p80"/>
          <p:cNvGrpSpPr/>
          <p:nvPr/>
        </p:nvGrpSpPr>
        <p:grpSpPr>
          <a:xfrm>
            <a:off x="5786053" y="3267701"/>
            <a:ext cx="258699" cy="362136"/>
            <a:chOff x="5777767" y="3804826"/>
            <a:chExt cx="258699" cy="362136"/>
          </a:xfrm>
        </p:grpSpPr>
        <p:sp>
          <p:nvSpPr>
            <p:cNvPr id="179" name="Google Shape;6562;p80"/>
            <p:cNvSpPr/>
            <p:nvPr/>
          </p:nvSpPr>
          <p:spPr>
            <a:xfrm>
              <a:off x="5777767" y="3804826"/>
              <a:ext cx="258699" cy="362136"/>
            </a:xfrm>
            <a:custGeom>
              <a:avLst/>
              <a:gdLst/>
              <a:ahLst/>
              <a:cxnLst/>
              <a:rect l="l" t="t" r="r" b="b"/>
              <a:pathLst>
                <a:path w="9874" h="13822" extrusionOk="0">
                  <a:moveTo>
                    <a:pt x="5867" y="0"/>
                  </a:moveTo>
                  <a:cubicBezTo>
                    <a:pt x="5620" y="0"/>
                    <a:pt x="5369" y="28"/>
                    <a:pt x="5119" y="85"/>
                  </a:cubicBezTo>
                  <a:cubicBezTo>
                    <a:pt x="4669" y="200"/>
                    <a:pt x="4238" y="382"/>
                    <a:pt x="3835" y="622"/>
                  </a:cubicBezTo>
                  <a:cubicBezTo>
                    <a:pt x="3528" y="804"/>
                    <a:pt x="3260" y="1043"/>
                    <a:pt x="3039" y="1312"/>
                  </a:cubicBezTo>
                  <a:cubicBezTo>
                    <a:pt x="2685" y="1743"/>
                    <a:pt x="2196" y="2031"/>
                    <a:pt x="1659" y="2136"/>
                  </a:cubicBezTo>
                  <a:cubicBezTo>
                    <a:pt x="1448" y="2174"/>
                    <a:pt x="1266" y="2318"/>
                    <a:pt x="1180" y="2520"/>
                  </a:cubicBezTo>
                  <a:cubicBezTo>
                    <a:pt x="979" y="2980"/>
                    <a:pt x="739" y="3814"/>
                    <a:pt x="1266" y="4427"/>
                  </a:cubicBezTo>
                  <a:cubicBezTo>
                    <a:pt x="2033" y="5328"/>
                    <a:pt x="1" y="6833"/>
                    <a:pt x="1266" y="9095"/>
                  </a:cubicBezTo>
                  <a:cubicBezTo>
                    <a:pt x="1669" y="9804"/>
                    <a:pt x="1410" y="10677"/>
                    <a:pt x="1324" y="11434"/>
                  </a:cubicBezTo>
                  <a:cubicBezTo>
                    <a:pt x="1218" y="12162"/>
                    <a:pt x="1496" y="12891"/>
                    <a:pt x="2062" y="13361"/>
                  </a:cubicBezTo>
                  <a:cubicBezTo>
                    <a:pt x="2416" y="13659"/>
                    <a:pt x="2870" y="13821"/>
                    <a:pt x="3344" y="13821"/>
                  </a:cubicBezTo>
                  <a:cubicBezTo>
                    <a:pt x="3357" y="13821"/>
                    <a:pt x="3371" y="13821"/>
                    <a:pt x="3384" y="13821"/>
                  </a:cubicBezTo>
                  <a:cubicBezTo>
                    <a:pt x="4103" y="13802"/>
                    <a:pt x="4774" y="13437"/>
                    <a:pt x="5196" y="12853"/>
                  </a:cubicBezTo>
                  <a:lnTo>
                    <a:pt x="5963" y="11769"/>
                  </a:lnTo>
                  <a:lnTo>
                    <a:pt x="5944" y="11769"/>
                  </a:lnTo>
                  <a:lnTo>
                    <a:pt x="6509" y="11012"/>
                  </a:lnTo>
                  <a:lnTo>
                    <a:pt x="7497" y="9622"/>
                  </a:lnTo>
                  <a:cubicBezTo>
                    <a:pt x="9471" y="6574"/>
                    <a:pt x="9874" y="4053"/>
                    <a:pt x="8925" y="1973"/>
                  </a:cubicBezTo>
                  <a:cubicBezTo>
                    <a:pt x="8370" y="750"/>
                    <a:pt x="7160" y="0"/>
                    <a:pt x="5867" y="0"/>
                  </a:cubicBezTo>
                  <a:close/>
                </a:path>
              </a:pathLst>
            </a:custGeom>
            <a:solidFill>
              <a:srgbClr val="D6DC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6563;p80"/>
            <p:cNvSpPr/>
            <p:nvPr/>
          </p:nvSpPr>
          <p:spPr>
            <a:xfrm>
              <a:off x="5820211" y="3822852"/>
              <a:ext cx="216255" cy="344085"/>
            </a:xfrm>
            <a:custGeom>
              <a:avLst/>
              <a:gdLst/>
              <a:ahLst/>
              <a:cxnLst/>
              <a:rect l="l" t="t" r="r" b="b"/>
              <a:pathLst>
                <a:path w="8254" h="13133" extrusionOk="0">
                  <a:moveTo>
                    <a:pt x="6270" y="1"/>
                  </a:moveTo>
                  <a:cubicBezTo>
                    <a:pt x="6433" y="202"/>
                    <a:pt x="6567" y="432"/>
                    <a:pt x="6672" y="672"/>
                  </a:cubicBezTo>
                  <a:cubicBezTo>
                    <a:pt x="7612" y="2742"/>
                    <a:pt x="7199" y="5263"/>
                    <a:pt x="5234" y="8292"/>
                  </a:cubicBezTo>
                  <a:lnTo>
                    <a:pt x="4247" y="9682"/>
                  </a:lnTo>
                  <a:lnTo>
                    <a:pt x="3682" y="10449"/>
                  </a:lnTo>
                  <a:lnTo>
                    <a:pt x="3701" y="10449"/>
                  </a:lnTo>
                  <a:lnTo>
                    <a:pt x="2934" y="11513"/>
                  </a:lnTo>
                  <a:cubicBezTo>
                    <a:pt x="2512" y="12117"/>
                    <a:pt x="1822" y="12481"/>
                    <a:pt x="1074" y="12490"/>
                  </a:cubicBezTo>
                  <a:cubicBezTo>
                    <a:pt x="700" y="12490"/>
                    <a:pt x="317" y="12385"/>
                    <a:pt x="1" y="12184"/>
                  </a:cubicBezTo>
                  <a:lnTo>
                    <a:pt x="1" y="12184"/>
                  </a:lnTo>
                  <a:cubicBezTo>
                    <a:pt x="116" y="12366"/>
                    <a:pt x="260" y="12529"/>
                    <a:pt x="432" y="12673"/>
                  </a:cubicBezTo>
                  <a:cubicBezTo>
                    <a:pt x="796" y="12970"/>
                    <a:pt x="1247" y="13133"/>
                    <a:pt x="1717" y="13133"/>
                  </a:cubicBezTo>
                  <a:cubicBezTo>
                    <a:pt x="2455" y="13123"/>
                    <a:pt x="3145" y="12759"/>
                    <a:pt x="3576" y="12155"/>
                  </a:cubicBezTo>
                  <a:lnTo>
                    <a:pt x="4333" y="11091"/>
                  </a:lnTo>
                  <a:lnTo>
                    <a:pt x="4314" y="11091"/>
                  </a:lnTo>
                  <a:lnTo>
                    <a:pt x="4880" y="10324"/>
                  </a:lnTo>
                  <a:lnTo>
                    <a:pt x="5877" y="8944"/>
                  </a:lnTo>
                  <a:cubicBezTo>
                    <a:pt x="7842" y="5905"/>
                    <a:pt x="8254" y="3384"/>
                    <a:pt x="7314" y="1314"/>
                  </a:cubicBezTo>
                  <a:cubicBezTo>
                    <a:pt x="7084" y="796"/>
                    <a:pt x="6720" y="346"/>
                    <a:pt x="6270" y="1"/>
                  </a:cubicBezTo>
                  <a:close/>
                </a:path>
              </a:pathLst>
            </a:custGeom>
            <a:solidFill>
              <a:srgbClr val="CBD2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6564;p80"/>
            <p:cNvSpPr/>
            <p:nvPr/>
          </p:nvSpPr>
          <p:spPr>
            <a:xfrm>
              <a:off x="5841067" y="3853427"/>
              <a:ext cx="154973" cy="205775"/>
            </a:xfrm>
            <a:custGeom>
              <a:avLst/>
              <a:gdLst/>
              <a:ahLst/>
              <a:cxnLst/>
              <a:rect l="l" t="t" r="r" b="b"/>
              <a:pathLst>
                <a:path w="5915" h="7854" extrusionOk="0">
                  <a:moveTo>
                    <a:pt x="2982" y="0"/>
                  </a:moveTo>
                  <a:cubicBezTo>
                    <a:pt x="2860" y="0"/>
                    <a:pt x="2738" y="7"/>
                    <a:pt x="2617" y="22"/>
                  </a:cubicBezTo>
                  <a:cubicBezTo>
                    <a:pt x="2128" y="32"/>
                    <a:pt x="1965" y="224"/>
                    <a:pt x="1965" y="224"/>
                  </a:cubicBezTo>
                  <a:cubicBezTo>
                    <a:pt x="1515" y="463"/>
                    <a:pt x="1199" y="895"/>
                    <a:pt x="1103" y="1383"/>
                  </a:cubicBezTo>
                  <a:cubicBezTo>
                    <a:pt x="1064" y="1585"/>
                    <a:pt x="1045" y="1786"/>
                    <a:pt x="1036" y="1987"/>
                  </a:cubicBezTo>
                  <a:cubicBezTo>
                    <a:pt x="1026" y="2831"/>
                    <a:pt x="1429" y="3636"/>
                    <a:pt x="2119" y="4125"/>
                  </a:cubicBezTo>
                  <a:lnTo>
                    <a:pt x="2560" y="4432"/>
                  </a:lnTo>
                  <a:cubicBezTo>
                    <a:pt x="2646" y="4489"/>
                    <a:pt x="2713" y="4585"/>
                    <a:pt x="2732" y="4700"/>
                  </a:cubicBezTo>
                  <a:cubicBezTo>
                    <a:pt x="2771" y="4834"/>
                    <a:pt x="2742" y="4988"/>
                    <a:pt x="2656" y="5103"/>
                  </a:cubicBezTo>
                  <a:cubicBezTo>
                    <a:pt x="2566" y="5209"/>
                    <a:pt x="2441" y="5263"/>
                    <a:pt x="2314" y="5263"/>
                  </a:cubicBezTo>
                  <a:cubicBezTo>
                    <a:pt x="2223" y="5263"/>
                    <a:pt x="2132" y="5235"/>
                    <a:pt x="2052" y="5179"/>
                  </a:cubicBezTo>
                  <a:lnTo>
                    <a:pt x="882" y="4355"/>
                  </a:lnTo>
                  <a:cubicBezTo>
                    <a:pt x="852" y="4332"/>
                    <a:pt x="819" y="4322"/>
                    <a:pt x="786" y="4322"/>
                  </a:cubicBezTo>
                  <a:cubicBezTo>
                    <a:pt x="694" y="4322"/>
                    <a:pt x="609" y="4402"/>
                    <a:pt x="623" y="4508"/>
                  </a:cubicBezTo>
                  <a:cubicBezTo>
                    <a:pt x="729" y="5333"/>
                    <a:pt x="671" y="6061"/>
                    <a:pt x="413" y="6684"/>
                  </a:cubicBezTo>
                  <a:lnTo>
                    <a:pt x="115" y="7326"/>
                  </a:lnTo>
                  <a:cubicBezTo>
                    <a:pt x="0" y="7566"/>
                    <a:pt x="182" y="7844"/>
                    <a:pt x="451" y="7854"/>
                  </a:cubicBezTo>
                  <a:cubicBezTo>
                    <a:pt x="681" y="7834"/>
                    <a:pt x="901" y="7719"/>
                    <a:pt x="1036" y="7537"/>
                  </a:cubicBezTo>
                  <a:lnTo>
                    <a:pt x="1361" y="7048"/>
                  </a:lnTo>
                  <a:cubicBezTo>
                    <a:pt x="3911" y="6358"/>
                    <a:pt x="4390" y="4441"/>
                    <a:pt x="3633" y="1805"/>
                  </a:cubicBezTo>
                  <a:cubicBezTo>
                    <a:pt x="3585" y="1652"/>
                    <a:pt x="3643" y="1489"/>
                    <a:pt x="3777" y="1412"/>
                  </a:cubicBezTo>
                  <a:cubicBezTo>
                    <a:pt x="3832" y="1385"/>
                    <a:pt x="3891" y="1372"/>
                    <a:pt x="3950" y="1372"/>
                  </a:cubicBezTo>
                  <a:cubicBezTo>
                    <a:pt x="4036" y="1372"/>
                    <a:pt x="4121" y="1399"/>
                    <a:pt x="4189" y="1451"/>
                  </a:cubicBezTo>
                  <a:cubicBezTo>
                    <a:pt x="4208" y="1470"/>
                    <a:pt x="4228" y="1479"/>
                    <a:pt x="4247" y="1498"/>
                  </a:cubicBezTo>
                  <a:cubicBezTo>
                    <a:pt x="4946" y="2936"/>
                    <a:pt x="5071" y="4259"/>
                    <a:pt x="4429" y="5793"/>
                  </a:cubicBezTo>
                  <a:cubicBezTo>
                    <a:pt x="4390" y="5902"/>
                    <a:pt x="4476" y="5989"/>
                    <a:pt x="4566" y="5989"/>
                  </a:cubicBezTo>
                  <a:cubicBezTo>
                    <a:pt x="4611" y="5989"/>
                    <a:pt x="4656" y="5968"/>
                    <a:pt x="4688" y="5917"/>
                  </a:cubicBezTo>
                  <a:cubicBezTo>
                    <a:pt x="5608" y="4422"/>
                    <a:pt x="5915" y="2975"/>
                    <a:pt x="5454" y="1604"/>
                  </a:cubicBezTo>
                  <a:cubicBezTo>
                    <a:pt x="5253" y="1010"/>
                    <a:pt x="4803" y="521"/>
                    <a:pt x="4228" y="262"/>
                  </a:cubicBezTo>
                  <a:cubicBezTo>
                    <a:pt x="3832" y="90"/>
                    <a:pt x="3408" y="0"/>
                    <a:pt x="2982" y="0"/>
                  </a:cubicBezTo>
                  <a:close/>
                </a:path>
              </a:pathLst>
            </a:custGeom>
            <a:solidFill>
              <a:srgbClr val="B8C1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2" name="Google Shape;6565;p80"/>
          <p:cNvGrpSpPr/>
          <p:nvPr/>
        </p:nvGrpSpPr>
        <p:grpSpPr>
          <a:xfrm>
            <a:off x="7961387" y="1899459"/>
            <a:ext cx="361691" cy="362163"/>
            <a:chOff x="7953101" y="2436584"/>
            <a:chExt cx="361691" cy="362163"/>
          </a:xfrm>
        </p:grpSpPr>
        <p:sp>
          <p:nvSpPr>
            <p:cNvPr id="183" name="Google Shape;6566;p80"/>
            <p:cNvSpPr/>
            <p:nvPr/>
          </p:nvSpPr>
          <p:spPr>
            <a:xfrm>
              <a:off x="7960673" y="2452906"/>
              <a:ext cx="304392" cy="345840"/>
            </a:xfrm>
            <a:custGeom>
              <a:avLst/>
              <a:gdLst/>
              <a:ahLst/>
              <a:cxnLst/>
              <a:rect l="l" t="t" r="r" b="b"/>
              <a:pathLst>
                <a:path w="11618" h="13200" extrusionOk="0">
                  <a:moveTo>
                    <a:pt x="1294" y="1"/>
                  </a:moveTo>
                  <a:cubicBezTo>
                    <a:pt x="575" y="1"/>
                    <a:pt x="0" y="585"/>
                    <a:pt x="0" y="1304"/>
                  </a:cubicBezTo>
                  <a:lnTo>
                    <a:pt x="0" y="3116"/>
                  </a:lnTo>
                  <a:lnTo>
                    <a:pt x="546" y="2943"/>
                  </a:lnTo>
                  <a:lnTo>
                    <a:pt x="546" y="2339"/>
                  </a:lnTo>
                  <a:lnTo>
                    <a:pt x="546" y="1304"/>
                  </a:lnTo>
                  <a:cubicBezTo>
                    <a:pt x="546" y="892"/>
                    <a:pt x="882" y="557"/>
                    <a:pt x="1294" y="557"/>
                  </a:cubicBezTo>
                  <a:lnTo>
                    <a:pt x="2157" y="557"/>
                  </a:lnTo>
                  <a:lnTo>
                    <a:pt x="2157" y="1"/>
                  </a:lnTo>
                  <a:close/>
                  <a:moveTo>
                    <a:pt x="6614" y="10"/>
                  </a:moveTo>
                  <a:lnTo>
                    <a:pt x="6614" y="557"/>
                  </a:lnTo>
                  <a:lnTo>
                    <a:pt x="7486" y="557"/>
                  </a:lnTo>
                  <a:cubicBezTo>
                    <a:pt x="7898" y="557"/>
                    <a:pt x="8234" y="892"/>
                    <a:pt x="8234" y="1304"/>
                  </a:cubicBezTo>
                  <a:lnTo>
                    <a:pt x="8234" y="2339"/>
                  </a:lnTo>
                  <a:lnTo>
                    <a:pt x="8234" y="2943"/>
                  </a:lnTo>
                  <a:lnTo>
                    <a:pt x="8780" y="3116"/>
                  </a:lnTo>
                  <a:lnTo>
                    <a:pt x="8780" y="1304"/>
                  </a:lnTo>
                  <a:cubicBezTo>
                    <a:pt x="8780" y="585"/>
                    <a:pt x="8205" y="10"/>
                    <a:pt x="7486" y="10"/>
                  </a:cubicBezTo>
                  <a:close/>
                  <a:moveTo>
                    <a:pt x="11071" y="8963"/>
                  </a:moveTo>
                  <a:lnTo>
                    <a:pt x="11071" y="10554"/>
                  </a:lnTo>
                  <a:cubicBezTo>
                    <a:pt x="11071" y="11714"/>
                    <a:pt x="10132" y="12644"/>
                    <a:pt x="8982" y="12653"/>
                  </a:cubicBezTo>
                  <a:lnTo>
                    <a:pt x="6748" y="12653"/>
                  </a:lnTo>
                  <a:cubicBezTo>
                    <a:pt x="5598" y="12644"/>
                    <a:pt x="4659" y="11714"/>
                    <a:pt x="4659" y="10554"/>
                  </a:cubicBezTo>
                  <a:lnTo>
                    <a:pt x="4659" y="9327"/>
                  </a:lnTo>
                  <a:lnTo>
                    <a:pt x="4103" y="9327"/>
                  </a:lnTo>
                  <a:lnTo>
                    <a:pt x="4103" y="9845"/>
                  </a:lnTo>
                  <a:lnTo>
                    <a:pt x="4103" y="10554"/>
                  </a:lnTo>
                  <a:cubicBezTo>
                    <a:pt x="4103" y="12011"/>
                    <a:pt x="5291" y="13200"/>
                    <a:pt x="6748" y="13200"/>
                  </a:cubicBezTo>
                  <a:lnTo>
                    <a:pt x="8982" y="13200"/>
                  </a:lnTo>
                  <a:cubicBezTo>
                    <a:pt x="10439" y="13200"/>
                    <a:pt x="11618" y="12011"/>
                    <a:pt x="11618" y="10554"/>
                  </a:cubicBezTo>
                  <a:lnTo>
                    <a:pt x="11618" y="8963"/>
                  </a:ln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6567;p80"/>
            <p:cNvSpPr/>
            <p:nvPr/>
          </p:nvSpPr>
          <p:spPr>
            <a:xfrm>
              <a:off x="8012156" y="2436846"/>
              <a:ext cx="40453" cy="46977"/>
            </a:xfrm>
            <a:custGeom>
              <a:avLst/>
              <a:gdLst/>
              <a:ahLst/>
              <a:cxnLst/>
              <a:rect l="l" t="t" r="r" b="b"/>
              <a:pathLst>
                <a:path w="1544" h="1793" extrusionOk="0">
                  <a:moveTo>
                    <a:pt x="383" y="0"/>
                  </a:moveTo>
                  <a:cubicBezTo>
                    <a:pt x="173" y="0"/>
                    <a:pt x="0" y="163"/>
                    <a:pt x="0" y="374"/>
                  </a:cubicBezTo>
                  <a:lnTo>
                    <a:pt x="0" y="1419"/>
                  </a:lnTo>
                  <a:cubicBezTo>
                    <a:pt x="0" y="1630"/>
                    <a:pt x="173" y="1793"/>
                    <a:pt x="383" y="1793"/>
                  </a:cubicBezTo>
                  <a:lnTo>
                    <a:pt x="642" y="1793"/>
                  </a:lnTo>
                  <a:cubicBezTo>
                    <a:pt x="1141" y="1793"/>
                    <a:pt x="1543" y="1390"/>
                    <a:pt x="1543" y="892"/>
                  </a:cubicBezTo>
                  <a:cubicBezTo>
                    <a:pt x="1543" y="403"/>
                    <a:pt x="1141" y="0"/>
                    <a:pt x="642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6568;p80"/>
            <p:cNvSpPr/>
            <p:nvPr/>
          </p:nvSpPr>
          <p:spPr>
            <a:xfrm>
              <a:off x="8012156" y="2436584"/>
              <a:ext cx="23108" cy="47239"/>
            </a:xfrm>
            <a:custGeom>
              <a:avLst/>
              <a:gdLst/>
              <a:ahLst/>
              <a:cxnLst/>
              <a:rect l="l" t="t" r="r" b="b"/>
              <a:pathLst>
                <a:path w="882" h="1803" extrusionOk="0">
                  <a:moveTo>
                    <a:pt x="383" y="1"/>
                  </a:moveTo>
                  <a:cubicBezTo>
                    <a:pt x="173" y="1"/>
                    <a:pt x="0" y="164"/>
                    <a:pt x="0" y="374"/>
                  </a:cubicBezTo>
                  <a:lnTo>
                    <a:pt x="0" y="1419"/>
                  </a:lnTo>
                  <a:cubicBezTo>
                    <a:pt x="0" y="1630"/>
                    <a:pt x="173" y="1803"/>
                    <a:pt x="383" y="1803"/>
                  </a:cubicBezTo>
                  <a:lnTo>
                    <a:pt x="642" y="1803"/>
                  </a:lnTo>
                  <a:cubicBezTo>
                    <a:pt x="729" y="1803"/>
                    <a:pt x="805" y="1793"/>
                    <a:pt x="882" y="1764"/>
                  </a:cubicBezTo>
                  <a:cubicBezTo>
                    <a:pt x="738" y="1716"/>
                    <a:pt x="642" y="1573"/>
                    <a:pt x="642" y="1419"/>
                  </a:cubicBezTo>
                  <a:lnTo>
                    <a:pt x="642" y="384"/>
                  </a:lnTo>
                  <a:cubicBezTo>
                    <a:pt x="642" y="231"/>
                    <a:pt x="738" y="87"/>
                    <a:pt x="872" y="29"/>
                  </a:cubicBezTo>
                  <a:cubicBezTo>
                    <a:pt x="796" y="10"/>
                    <a:pt x="719" y="1"/>
                    <a:pt x="642" y="1"/>
                  </a:cubicBezTo>
                  <a:close/>
                </a:path>
              </a:pathLst>
            </a:custGeom>
            <a:solidFill>
              <a:srgbClr val="8C9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6569;p80"/>
            <p:cNvSpPr/>
            <p:nvPr/>
          </p:nvSpPr>
          <p:spPr>
            <a:xfrm>
              <a:off x="8098773" y="2436846"/>
              <a:ext cx="40479" cy="46977"/>
            </a:xfrm>
            <a:custGeom>
              <a:avLst/>
              <a:gdLst/>
              <a:ahLst/>
              <a:cxnLst/>
              <a:rect l="l" t="t" r="r" b="b"/>
              <a:pathLst>
                <a:path w="1545" h="1793" extrusionOk="0">
                  <a:moveTo>
                    <a:pt x="902" y="0"/>
                  </a:moveTo>
                  <a:cubicBezTo>
                    <a:pt x="404" y="0"/>
                    <a:pt x="1" y="403"/>
                    <a:pt x="1" y="892"/>
                  </a:cubicBezTo>
                  <a:cubicBezTo>
                    <a:pt x="1" y="1390"/>
                    <a:pt x="404" y="1793"/>
                    <a:pt x="902" y="1793"/>
                  </a:cubicBezTo>
                  <a:lnTo>
                    <a:pt x="1170" y="1793"/>
                  </a:lnTo>
                  <a:cubicBezTo>
                    <a:pt x="1381" y="1793"/>
                    <a:pt x="1544" y="1630"/>
                    <a:pt x="1544" y="1419"/>
                  </a:cubicBezTo>
                  <a:lnTo>
                    <a:pt x="1544" y="374"/>
                  </a:lnTo>
                  <a:cubicBezTo>
                    <a:pt x="1544" y="163"/>
                    <a:pt x="1381" y="0"/>
                    <a:pt x="1170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6570;p80"/>
            <p:cNvSpPr/>
            <p:nvPr/>
          </p:nvSpPr>
          <p:spPr>
            <a:xfrm>
              <a:off x="8116117" y="2436584"/>
              <a:ext cx="23135" cy="47239"/>
            </a:xfrm>
            <a:custGeom>
              <a:avLst/>
              <a:gdLst/>
              <a:ahLst/>
              <a:cxnLst/>
              <a:rect l="l" t="t" r="r" b="b"/>
              <a:pathLst>
                <a:path w="883" h="1803" extrusionOk="0">
                  <a:moveTo>
                    <a:pt x="240" y="1"/>
                  </a:moveTo>
                  <a:cubicBezTo>
                    <a:pt x="154" y="1"/>
                    <a:pt x="77" y="10"/>
                    <a:pt x="0" y="39"/>
                  </a:cubicBezTo>
                  <a:cubicBezTo>
                    <a:pt x="135" y="96"/>
                    <a:pt x="230" y="231"/>
                    <a:pt x="230" y="384"/>
                  </a:cubicBezTo>
                  <a:lnTo>
                    <a:pt x="230" y="1419"/>
                  </a:lnTo>
                  <a:cubicBezTo>
                    <a:pt x="230" y="1573"/>
                    <a:pt x="135" y="1707"/>
                    <a:pt x="0" y="1764"/>
                  </a:cubicBezTo>
                  <a:cubicBezTo>
                    <a:pt x="77" y="1793"/>
                    <a:pt x="154" y="1803"/>
                    <a:pt x="240" y="1803"/>
                  </a:cubicBezTo>
                  <a:lnTo>
                    <a:pt x="508" y="1803"/>
                  </a:lnTo>
                  <a:cubicBezTo>
                    <a:pt x="719" y="1803"/>
                    <a:pt x="882" y="1630"/>
                    <a:pt x="882" y="1419"/>
                  </a:cubicBezTo>
                  <a:lnTo>
                    <a:pt x="882" y="384"/>
                  </a:lnTo>
                  <a:cubicBezTo>
                    <a:pt x="882" y="173"/>
                    <a:pt x="719" y="1"/>
                    <a:pt x="508" y="1"/>
                  </a:cubicBezTo>
                  <a:close/>
                </a:path>
              </a:pathLst>
            </a:custGeom>
            <a:solidFill>
              <a:srgbClr val="8C9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6571;p80"/>
            <p:cNvSpPr/>
            <p:nvPr/>
          </p:nvSpPr>
          <p:spPr>
            <a:xfrm>
              <a:off x="8204254" y="2591085"/>
              <a:ext cx="108023" cy="102940"/>
            </a:xfrm>
            <a:custGeom>
              <a:avLst/>
              <a:gdLst/>
              <a:ahLst/>
              <a:cxnLst/>
              <a:rect l="l" t="t" r="r" b="b"/>
              <a:pathLst>
                <a:path w="4123" h="3929" extrusionOk="0">
                  <a:moveTo>
                    <a:pt x="2062" y="1"/>
                  </a:moveTo>
                  <a:cubicBezTo>
                    <a:pt x="1930" y="1"/>
                    <a:pt x="1798" y="13"/>
                    <a:pt x="1669" y="37"/>
                  </a:cubicBezTo>
                  <a:cubicBezTo>
                    <a:pt x="672" y="238"/>
                    <a:pt x="1" y="1158"/>
                    <a:pt x="97" y="2165"/>
                  </a:cubicBezTo>
                  <a:cubicBezTo>
                    <a:pt x="202" y="3171"/>
                    <a:pt x="1046" y="3929"/>
                    <a:pt x="2062" y="3929"/>
                  </a:cubicBezTo>
                  <a:cubicBezTo>
                    <a:pt x="3068" y="3929"/>
                    <a:pt x="3912" y="3171"/>
                    <a:pt x="4017" y="2165"/>
                  </a:cubicBezTo>
                  <a:cubicBezTo>
                    <a:pt x="4123" y="1158"/>
                    <a:pt x="3442" y="238"/>
                    <a:pt x="2455" y="37"/>
                  </a:cubicBezTo>
                  <a:cubicBezTo>
                    <a:pt x="2325" y="13"/>
                    <a:pt x="2194" y="1"/>
                    <a:pt x="2062" y="1"/>
                  </a:cubicBezTo>
                  <a:close/>
                </a:path>
              </a:pathLst>
            </a:custGeom>
            <a:solidFill>
              <a:srgbClr val="C6CE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6572;p80"/>
            <p:cNvSpPr/>
            <p:nvPr/>
          </p:nvSpPr>
          <p:spPr>
            <a:xfrm>
              <a:off x="8244183" y="2591085"/>
              <a:ext cx="70609" cy="102992"/>
            </a:xfrm>
            <a:custGeom>
              <a:avLst/>
              <a:gdLst/>
              <a:ahLst/>
              <a:cxnLst/>
              <a:rect l="l" t="t" r="r" b="b"/>
              <a:pathLst>
                <a:path w="2695" h="3931" extrusionOk="0">
                  <a:moveTo>
                    <a:pt x="538" y="1"/>
                  </a:moveTo>
                  <a:cubicBezTo>
                    <a:pt x="406" y="1"/>
                    <a:pt x="274" y="13"/>
                    <a:pt x="145" y="37"/>
                  </a:cubicBezTo>
                  <a:cubicBezTo>
                    <a:pt x="97" y="47"/>
                    <a:pt x="49" y="56"/>
                    <a:pt x="1" y="75"/>
                  </a:cubicBezTo>
                  <a:cubicBezTo>
                    <a:pt x="844" y="315"/>
                    <a:pt x="1429" y="1082"/>
                    <a:pt x="1429" y="1964"/>
                  </a:cubicBezTo>
                  <a:cubicBezTo>
                    <a:pt x="1429" y="2845"/>
                    <a:pt x="844" y="3612"/>
                    <a:pt x="1" y="3861"/>
                  </a:cubicBezTo>
                  <a:cubicBezTo>
                    <a:pt x="173" y="3908"/>
                    <a:pt x="346" y="3930"/>
                    <a:pt x="516" y="3930"/>
                  </a:cubicBezTo>
                  <a:cubicBezTo>
                    <a:pt x="1399" y="3930"/>
                    <a:pt x="2211" y="3332"/>
                    <a:pt x="2436" y="2424"/>
                  </a:cubicBezTo>
                  <a:cubicBezTo>
                    <a:pt x="2694" y="1350"/>
                    <a:pt x="2014" y="267"/>
                    <a:pt x="931" y="37"/>
                  </a:cubicBezTo>
                  <a:cubicBezTo>
                    <a:pt x="801" y="13"/>
                    <a:pt x="670" y="1"/>
                    <a:pt x="538" y="1"/>
                  </a:cubicBezTo>
                  <a:close/>
                </a:path>
              </a:pathLst>
            </a:custGeom>
            <a:solidFill>
              <a:srgbClr val="8997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6573;p80"/>
            <p:cNvSpPr/>
            <p:nvPr/>
          </p:nvSpPr>
          <p:spPr>
            <a:xfrm>
              <a:off x="8234646" y="2624936"/>
              <a:ext cx="40977" cy="35291"/>
            </a:xfrm>
            <a:custGeom>
              <a:avLst/>
              <a:gdLst/>
              <a:ahLst/>
              <a:cxnLst/>
              <a:rect l="l" t="t" r="r" b="b"/>
              <a:pathLst>
                <a:path w="1564" h="1347" extrusionOk="0">
                  <a:moveTo>
                    <a:pt x="892" y="1"/>
                  </a:moveTo>
                  <a:cubicBezTo>
                    <a:pt x="298" y="1"/>
                    <a:pt x="1" y="729"/>
                    <a:pt x="422" y="1151"/>
                  </a:cubicBezTo>
                  <a:cubicBezTo>
                    <a:pt x="558" y="1286"/>
                    <a:pt x="723" y="1346"/>
                    <a:pt x="886" y="1346"/>
                  </a:cubicBezTo>
                  <a:cubicBezTo>
                    <a:pt x="1231" y="1346"/>
                    <a:pt x="1563" y="1075"/>
                    <a:pt x="1563" y="672"/>
                  </a:cubicBezTo>
                  <a:cubicBezTo>
                    <a:pt x="1563" y="298"/>
                    <a:pt x="1266" y="1"/>
                    <a:pt x="892" y="1"/>
                  </a:cubicBezTo>
                  <a:close/>
                </a:path>
              </a:pathLst>
            </a:custGeom>
            <a:solidFill>
              <a:srgbClr val="53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6574;p80"/>
            <p:cNvSpPr/>
            <p:nvPr/>
          </p:nvSpPr>
          <p:spPr>
            <a:xfrm>
              <a:off x="7953101" y="2520214"/>
              <a:ext cx="244446" cy="184867"/>
            </a:xfrm>
            <a:custGeom>
              <a:avLst/>
              <a:gdLst/>
              <a:ahLst/>
              <a:cxnLst/>
              <a:rect l="l" t="t" r="r" b="b"/>
              <a:pathLst>
                <a:path w="9330" h="7056" extrusionOk="0">
                  <a:moveTo>
                    <a:pt x="631" y="0"/>
                  </a:moveTo>
                  <a:cubicBezTo>
                    <a:pt x="319" y="0"/>
                    <a:pt x="0" y="233"/>
                    <a:pt x="69" y="652"/>
                  </a:cubicBezTo>
                  <a:lnTo>
                    <a:pt x="327" y="2761"/>
                  </a:lnTo>
                  <a:cubicBezTo>
                    <a:pt x="519" y="4285"/>
                    <a:pt x="1823" y="5435"/>
                    <a:pt x="3366" y="5435"/>
                  </a:cubicBezTo>
                  <a:lnTo>
                    <a:pt x="4104" y="5435"/>
                  </a:lnTo>
                  <a:lnTo>
                    <a:pt x="4104" y="6499"/>
                  </a:lnTo>
                  <a:cubicBezTo>
                    <a:pt x="4104" y="6806"/>
                    <a:pt x="4353" y="7055"/>
                    <a:pt x="4670" y="7055"/>
                  </a:cubicBezTo>
                  <a:cubicBezTo>
                    <a:pt x="4976" y="7055"/>
                    <a:pt x="5226" y="6806"/>
                    <a:pt x="5226" y="6499"/>
                  </a:cubicBezTo>
                  <a:lnTo>
                    <a:pt x="5226" y="5435"/>
                  </a:lnTo>
                  <a:lnTo>
                    <a:pt x="5964" y="5435"/>
                  </a:lnTo>
                  <a:cubicBezTo>
                    <a:pt x="7507" y="5435"/>
                    <a:pt x="8801" y="4285"/>
                    <a:pt x="9002" y="2752"/>
                  </a:cubicBezTo>
                  <a:lnTo>
                    <a:pt x="9261" y="652"/>
                  </a:lnTo>
                  <a:cubicBezTo>
                    <a:pt x="9329" y="233"/>
                    <a:pt x="9011" y="0"/>
                    <a:pt x="8699" y="0"/>
                  </a:cubicBezTo>
                  <a:cubicBezTo>
                    <a:pt x="8440" y="0"/>
                    <a:pt x="8185" y="161"/>
                    <a:pt x="8159" y="509"/>
                  </a:cubicBezTo>
                  <a:lnTo>
                    <a:pt x="7890" y="2617"/>
                  </a:lnTo>
                  <a:cubicBezTo>
                    <a:pt x="7775" y="3585"/>
                    <a:pt x="6951" y="4314"/>
                    <a:pt x="5973" y="4324"/>
                  </a:cubicBezTo>
                  <a:lnTo>
                    <a:pt x="3366" y="4324"/>
                  </a:lnTo>
                  <a:cubicBezTo>
                    <a:pt x="2379" y="4314"/>
                    <a:pt x="1554" y="3585"/>
                    <a:pt x="1439" y="2617"/>
                  </a:cubicBezTo>
                  <a:lnTo>
                    <a:pt x="1171" y="509"/>
                  </a:lnTo>
                  <a:cubicBezTo>
                    <a:pt x="1145" y="161"/>
                    <a:pt x="890" y="0"/>
                    <a:pt x="631" y="0"/>
                  </a:cubicBezTo>
                  <a:close/>
                </a:path>
              </a:pathLst>
            </a:custGeom>
            <a:solidFill>
              <a:srgbClr val="C6CE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2" name="Google Shape;6575;p80"/>
          <p:cNvGrpSpPr/>
          <p:nvPr/>
        </p:nvGrpSpPr>
        <p:grpSpPr>
          <a:xfrm>
            <a:off x="4867639" y="2818005"/>
            <a:ext cx="373481" cy="362267"/>
            <a:chOff x="4859353" y="3355130"/>
            <a:chExt cx="373481" cy="362267"/>
          </a:xfrm>
        </p:grpSpPr>
        <p:sp>
          <p:nvSpPr>
            <p:cNvPr id="193" name="Google Shape;6576;p80"/>
            <p:cNvSpPr/>
            <p:nvPr/>
          </p:nvSpPr>
          <p:spPr>
            <a:xfrm>
              <a:off x="4859353" y="3355130"/>
              <a:ext cx="373219" cy="362005"/>
            </a:xfrm>
            <a:custGeom>
              <a:avLst/>
              <a:gdLst/>
              <a:ahLst/>
              <a:cxnLst/>
              <a:rect l="l" t="t" r="r" b="b"/>
              <a:pathLst>
                <a:path w="14245" h="13817" extrusionOk="0">
                  <a:moveTo>
                    <a:pt x="11398" y="0"/>
                  </a:moveTo>
                  <a:cubicBezTo>
                    <a:pt x="11111" y="0"/>
                    <a:pt x="10823" y="110"/>
                    <a:pt x="10603" y="331"/>
                  </a:cubicBezTo>
                  <a:lnTo>
                    <a:pt x="6481" y="4462"/>
                  </a:lnTo>
                  <a:cubicBezTo>
                    <a:pt x="5685" y="5248"/>
                    <a:pt x="5081" y="6187"/>
                    <a:pt x="4679" y="7232"/>
                  </a:cubicBezTo>
                  <a:cubicBezTo>
                    <a:pt x="4410" y="7941"/>
                    <a:pt x="4037" y="8603"/>
                    <a:pt x="3576" y="9207"/>
                  </a:cubicBezTo>
                  <a:lnTo>
                    <a:pt x="2896" y="10012"/>
                  </a:lnTo>
                  <a:lnTo>
                    <a:pt x="586" y="12322"/>
                  </a:lnTo>
                  <a:cubicBezTo>
                    <a:pt x="1" y="12966"/>
                    <a:pt x="571" y="13816"/>
                    <a:pt x="1246" y="13816"/>
                  </a:cubicBezTo>
                  <a:cubicBezTo>
                    <a:pt x="1444" y="13816"/>
                    <a:pt x="1652" y="13743"/>
                    <a:pt x="1841" y="13568"/>
                  </a:cubicBezTo>
                  <a:lnTo>
                    <a:pt x="4152" y="11268"/>
                  </a:lnTo>
                  <a:cubicBezTo>
                    <a:pt x="4928" y="10472"/>
                    <a:pt x="5877" y="9859"/>
                    <a:pt x="6912" y="9466"/>
                  </a:cubicBezTo>
                  <a:cubicBezTo>
                    <a:pt x="7957" y="9073"/>
                    <a:pt x="8896" y="8459"/>
                    <a:pt x="9682" y="7673"/>
                  </a:cubicBezTo>
                  <a:lnTo>
                    <a:pt x="13814" y="3542"/>
                  </a:lnTo>
                  <a:cubicBezTo>
                    <a:pt x="14245" y="3101"/>
                    <a:pt x="14245" y="2392"/>
                    <a:pt x="13814" y="1951"/>
                  </a:cubicBezTo>
                  <a:lnTo>
                    <a:pt x="12194" y="331"/>
                  </a:lnTo>
                  <a:cubicBezTo>
                    <a:pt x="11973" y="110"/>
                    <a:pt x="11686" y="0"/>
                    <a:pt x="11398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6577;p80"/>
            <p:cNvSpPr/>
            <p:nvPr/>
          </p:nvSpPr>
          <p:spPr>
            <a:xfrm>
              <a:off x="4868418" y="3388142"/>
              <a:ext cx="364154" cy="329255"/>
            </a:xfrm>
            <a:custGeom>
              <a:avLst/>
              <a:gdLst/>
              <a:ahLst/>
              <a:cxnLst/>
              <a:rect l="l" t="t" r="r" b="b"/>
              <a:pathLst>
                <a:path w="13899" h="12567" extrusionOk="0">
                  <a:moveTo>
                    <a:pt x="12758" y="1"/>
                  </a:moveTo>
                  <a:lnTo>
                    <a:pt x="12758" y="1"/>
                  </a:lnTo>
                  <a:cubicBezTo>
                    <a:pt x="13199" y="442"/>
                    <a:pt x="13199" y="1151"/>
                    <a:pt x="12758" y="1592"/>
                  </a:cubicBezTo>
                  <a:lnTo>
                    <a:pt x="8637" y="5723"/>
                  </a:lnTo>
                  <a:cubicBezTo>
                    <a:pt x="7851" y="6509"/>
                    <a:pt x="6902" y="7122"/>
                    <a:pt x="5866" y="7515"/>
                  </a:cubicBezTo>
                  <a:cubicBezTo>
                    <a:pt x="4822" y="7908"/>
                    <a:pt x="3882" y="8522"/>
                    <a:pt x="3096" y="9317"/>
                  </a:cubicBezTo>
                  <a:lnTo>
                    <a:pt x="796" y="11608"/>
                  </a:lnTo>
                  <a:cubicBezTo>
                    <a:pt x="626" y="11771"/>
                    <a:pt x="399" y="11864"/>
                    <a:pt x="167" y="11864"/>
                  </a:cubicBezTo>
                  <a:cubicBezTo>
                    <a:pt x="112" y="11864"/>
                    <a:pt x="56" y="11859"/>
                    <a:pt x="0" y="11848"/>
                  </a:cubicBezTo>
                  <a:lnTo>
                    <a:pt x="0" y="11848"/>
                  </a:lnTo>
                  <a:cubicBezTo>
                    <a:pt x="29" y="12021"/>
                    <a:pt x="115" y="12183"/>
                    <a:pt x="240" y="12308"/>
                  </a:cubicBezTo>
                  <a:cubicBezTo>
                    <a:pt x="412" y="12481"/>
                    <a:pt x="640" y="12567"/>
                    <a:pt x="868" y="12567"/>
                  </a:cubicBezTo>
                  <a:cubicBezTo>
                    <a:pt x="1095" y="12567"/>
                    <a:pt x="1323" y="12481"/>
                    <a:pt x="1495" y="12308"/>
                  </a:cubicBezTo>
                  <a:lnTo>
                    <a:pt x="3796" y="9998"/>
                  </a:lnTo>
                  <a:cubicBezTo>
                    <a:pt x="4582" y="9212"/>
                    <a:pt x="5531" y="8599"/>
                    <a:pt x="6566" y="8206"/>
                  </a:cubicBezTo>
                  <a:cubicBezTo>
                    <a:pt x="7611" y="7803"/>
                    <a:pt x="8550" y="7199"/>
                    <a:pt x="9336" y="6404"/>
                  </a:cubicBezTo>
                  <a:lnTo>
                    <a:pt x="13468" y="2282"/>
                  </a:lnTo>
                  <a:cubicBezTo>
                    <a:pt x="13889" y="1841"/>
                    <a:pt x="13899" y="1141"/>
                    <a:pt x="13468" y="710"/>
                  </a:cubicBezTo>
                  <a:lnTo>
                    <a:pt x="12758" y="1"/>
                  </a:lnTo>
                  <a:close/>
                </a:path>
              </a:pathLst>
            </a:custGeom>
            <a:solidFill>
              <a:srgbClr val="8C9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6578;p80"/>
            <p:cNvSpPr/>
            <p:nvPr/>
          </p:nvSpPr>
          <p:spPr>
            <a:xfrm>
              <a:off x="4969497" y="3355627"/>
              <a:ext cx="263336" cy="251415"/>
            </a:xfrm>
            <a:custGeom>
              <a:avLst/>
              <a:gdLst/>
              <a:ahLst/>
              <a:cxnLst/>
              <a:rect l="l" t="t" r="r" b="b"/>
              <a:pathLst>
                <a:path w="10051" h="9596" extrusionOk="0">
                  <a:moveTo>
                    <a:pt x="7194" y="0"/>
                  </a:moveTo>
                  <a:cubicBezTo>
                    <a:pt x="6907" y="0"/>
                    <a:pt x="6619" y="110"/>
                    <a:pt x="6399" y="331"/>
                  </a:cubicBezTo>
                  <a:lnTo>
                    <a:pt x="2277" y="4453"/>
                  </a:lnTo>
                  <a:cubicBezTo>
                    <a:pt x="1481" y="5239"/>
                    <a:pt x="868" y="6188"/>
                    <a:pt x="475" y="7223"/>
                  </a:cubicBezTo>
                  <a:lnTo>
                    <a:pt x="456" y="7271"/>
                  </a:lnTo>
                  <a:cubicBezTo>
                    <a:pt x="1" y="8440"/>
                    <a:pt x="908" y="9595"/>
                    <a:pt x="2035" y="9595"/>
                  </a:cubicBezTo>
                  <a:cubicBezTo>
                    <a:pt x="2238" y="9595"/>
                    <a:pt x="2449" y="9557"/>
                    <a:pt x="2660" y="9475"/>
                  </a:cubicBezTo>
                  <a:lnTo>
                    <a:pt x="2708" y="9456"/>
                  </a:lnTo>
                  <a:cubicBezTo>
                    <a:pt x="3743" y="9054"/>
                    <a:pt x="4692" y="8440"/>
                    <a:pt x="5469" y="7654"/>
                  </a:cubicBezTo>
                  <a:lnTo>
                    <a:pt x="9600" y="3532"/>
                  </a:lnTo>
                  <a:cubicBezTo>
                    <a:pt x="10041" y="3091"/>
                    <a:pt x="10051" y="2382"/>
                    <a:pt x="9610" y="1951"/>
                  </a:cubicBezTo>
                  <a:lnTo>
                    <a:pt x="7990" y="331"/>
                  </a:lnTo>
                  <a:cubicBezTo>
                    <a:pt x="7769" y="110"/>
                    <a:pt x="7482" y="0"/>
                    <a:pt x="7194" y="0"/>
                  </a:cubicBezTo>
                  <a:close/>
                </a:path>
              </a:pathLst>
            </a:custGeom>
            <a:solidFill>
              <a:srgbClr val="E1E5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6579;p80"/>
            <p:cNvSpPr/>
            <p:nvPr/>
          </p:nvSpPr>
          <p:spPr>
            <a:xfrm>
              <a:off x="5178809" y="3364038"/>
              <a:ext cx="12078" cy="12078"/>
            </a:xfrm>
            <a:custGeom>
              <a:avLst/>
              <a:gdLst/>
              <a:ahLst/>
              <a:cxnLst/>
              <a:rect l="l" t="t" r="r" b="b"/>
              <a:pathLst>
                <a:path w="461" h="461" extrusionOk="0">
                  <a:moveTo>
                    <a:pt x="461" y="46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CAD3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6580;p80"/>
            <p:cNvSpPr/>
            <p:nvPr/>
          </p:nvSpPr>
          <p:spPr>
            <a:xfrm>
              <a:off x="4983934" y="3388142"/>
              <a:ext cx="248900" cy="218849"/>
            </a:xfrm>
            <a:custGeom>
              <a:avLst/>
              <a:gdLst/>
              <a:ahLst/>
              <a:cxnLst/>
              <a:rect l="l" t="t" r="r" b="b"/>
              <a:pathLst>
                <a:path w="9500" h="8353" extrusionOk="0">
                  <a:moveTo>
                    <a:pt x="8349" y="1"/>
                  </a:moveTo>
                  <a:cubicBezTo>
                    <a:pt x="8790" y="442"/>
                    <a:pt x="8790" y="1151"/>
                    <a:pt x="8349" y="1582"/>
                  </a:cubicBezTo>
                  <a:lnTo>
                    <a:pt x="4228" y="5723"/>
                  </a:lnTo>
                  <a:cubicBezTo>
                    <a:pt x="3442" y="6509"/>
                    <a:pt x="2493" y="7122"/>
                    <a:pt x="1457" y="7515"/>
                  </a:cubicBezTo>
                  <a:lnTo>
                    <a:pt x="1409" y="7535"/>
                  </a:lnTo>
                  <a:cubicBezTo>
                    <a:pt x="1214" y="7612"/>
                    <a:pt x="1008" y="7650"/>
                    <a:pt x="803" y="7650"/>
                  </a:cubicBezTo>
                  <a:cubicBezTo>
                    <a:pt x="525" y="7650"/>
                    <a:pt x="249" y="7581"/>
                    <a:pt x="0" y="7448"/>
                  </a:cubicBezTo>
                  <a:lnTo>
                    <a:pt x="0" y="7448"/>
                  </a:lnTo>
                  <a:cubicBezTo>
                    <a:pt x="301" y="8021"/>
                    <a:pt x="885" y="8353"/>
                    <a:pt x="1496" y="8353"/>
                  </a:cubicBezTo>
                  <a:cubicBezTo>
                    <a:pt x="1704" y="8353"/>
                    <a:pt x="1915" y="8315"/>
                    <a:pt x="2119" y="8234"/>
                  </a:cubicBezTo>
                  <a:lnTo>
                    <a:pt x="2157" y="8225"/>
                  </a:lnTo>
                  <a:cubicBezTo>
                    <a:pt x="3202" y="7822"/>
                    <a:pt x="4141" y="7209"/>
                    <a:pt x="4927" y="6423"/>
                  </a:cubicBezTo>
                  <a:lnTo>
                    <a:pt x="9059" y="2291"/>
                  </a:lnTo>
                  <a:cubicBezTo>
                    <a:pt x="9500" y="1860"/>
                    <a:pt x="9500" y="1141"/>
                    <a:pt x="9059" y="710"/>
                  </a:cubicBezTo>
                  <a:lnTo>
                    <a:pt x="8349" y="1"/>
                  </a:lnTo>
                  <a:close/>
                </a:path>
              </a:pathLst>
            </a:custGeom>
            <a:solidFill>
              <a:srgbClr val="C8D1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6581;p80"/>
            <p:cNvSpPr/>
            <p:nvPr/>
          </p:nvSpPr>
          <p:spPr>
            <a:xfrm>
              <a:off x="4865641" y="3654098"/>
              <a:ext cx="65579" cy="63299"/>
            </a:xfrm>
            <a:custGeom>
              <a:avLst/>
              <a:gdLst/>
              <a:ahLst/>
              <a:cxnLst/>
              <a:rect l="l" t="t" r="r" b="b"/>
              <a:pathLst>
                <a:path w="2503" h="2416" extrusionOk="0">
                  <a:moveTo>
                    <a:pt x="1247" y="0"/>
                  </a:moveTo>
                  <a:lnTo>
                    <a:pt x="346" y="901"/>
                  </a:lnTo>
                  <a:cubicBezTo>
                    <a:pt x="1" y="1246"/>
                    <a:pt x="1" y="1812"/>
                    <a:pt x="346" y="2157"/>
                  </a:cubicBezTo>
                  <a:cubicBezTo>
                    <a:pt x="518" y="2330"/>
                    <a:pt x="746" y="2416"/>
                    <a:pt x="974" y="2416"/>
                  </a:cubicBezTo>
                  <a:cubicBezTo>
                    <a:pt x="1201" y="2416"/>
                    <a:pt x="1429" y="2330"/>
                    <a:pt x="1601" y="2157"/>
                  </a:cubicBezTo>
                  <a:lnTo>
                    <a:pt x="2502" y="1256"/>
                  </a:lnTo>
                  <a:lnTo>
                    <a:pt x="1247" y="0"/>
                  </a:lnTo>
                  <a:close/>
                </a:path>
              </a:pathLst>
            </a:custGeom>
            <a:solidFill>
              <a:srgbClr val="53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6582;p80"/>
            <p:cNvSpPr/>
            <p:nvPr/>
          </p:nvSpPr>
          <p:spPr>
            <a:xfrm>
              <a:off x="4868156" y="3668665"/>
              <a:ext cx="63063" cy="48732"/>
            </a:xfrm>
            <a:custGeom>
              <a:avLst/>
              <a:gdLst/>
              <a:ahLst/>
              <a:cxnLst/>
              <a:rect l="l" t="t" r="r" b="b"/>
              <a:pathLst>
                <a:path w="2407" h="1860" extrusionOk="0">
                  <a:moveTo>
                    <a:pt x="1697" y="0"/>
                  </a:moveTo>
                  <a:lnTo>
                    <a:pt x="796" y="901"/>
                  </a:lnTo>
                  <a:cubicBezTo>
                    <a:pt x="626" y="1064"/>
                    <a:pt x="400" y="1157"/>
                    <a:pt x="168" y="1157"/>
                  </a:cubicBezTo>
                  <a:cubicBezTo>
                    <a:pt x="112" y="1157"/>
                    <a:pt x="56" y="1152"/>
                    <a:pt x="1" y="1141"/>
                  </a:cubicBezTo>
                  <a:lnTo>
                    <a:pt x="1" y="1141"/>
                  </a:lnTo>
                  <a:cubicBezTo>
                    <a:pt x="39" y="1314"/>
                    <a:pt x="116" y="1476"/>
                    <a:pt x="240" y="1601"/>
                  </a:cubicBezTo>
                  <a:cubicBezTo>
                    <a:pt x="418" y="1774"/>
                    <a:pt x="645" y="1860"/>
                    <a:pt x="872" y="1860"/>
                  </a:cubicBezTo>
                  <a:cubicBezTo>
                    <a:pt x="1098" y="1860"/>
                    <a:pt x="1323" y="1774"/>
                    <a:pt x="1496" y="1601"/>
                  </a:cubicBezTo>
                  <a:lnTo>
                    <a:pt x="2406" y="700"/>
                  </a:lnTo>
                  <a:lnTo>
                    <a:pt x="1697" y="0"/>
                  </a:lnTo>
                  <a:close/>
                </a:path>
              </a:pathLst>
            </a:custGeom>
            <a:solidFill>
              <a:srgbClr val="2741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6583;p80"/>
            <p:cNvSpPr/>
            <p:nvPr/>
          </p:nvSpPr>
          <p:spPr>
            <a:xfrm>
              <a:off x="5010160" y="3403076"/>
              <a:ext cx="178527" cy="165689"/>
            </a:xfrm>
            <a:custGeom>
              <a:avLst/>
              <a:gdLst/>
              <a:ahLst/>
              <a:cxnLst/>
              <a:rect l="l" t="t" r="r" b="b"/>
              <a:pathLst>
                <a:path w="6814" h="6324" extrusionOk="0">
                  <a:moveTo>
                    <a:pt x="5961" y="0"/>
                  </a:moveTo>
                  <a:cubicBezTo>
                    <a:pt x="5822" y="0"/>
                    <a:pt x="5676" y="56"/>
                    <a:pt x="5546" y="188"/>
                  </a:cubicBezTo>
                  <a:lnTo>
                    <a:pt x="428" y="5297"/>
                  </a:lnTo>
                  <a:cubicBezTo>
                    <a:pt x="1" y="5731"/>
                    <a:pt x="393" y="6323"/>
                    <a:pt x="855" y="6323"/>
                  </a:cubicBezTo>
                  <a:cubicBezTo>
                    <a:pt x="994" y="6323"/>
                    <a:pt x="1140" y="6269"/>
                    <a:pt x="1271" y="6140"/>
                  </a:cubicBezTo>
                  <a:lnTo>
                    <a:pt x="5623" y="1779"/>
                  </a:lnTo>
                  <a:lnTo>
                    <a:pt x="6380" y="1022"/>
                  </a:lnTo>
                  <a:cubicBezTo>
                    <a:pt x="6814" y="596"/>
                    <a:pt x="6419" y="0"/>
                    <a:pt x="5961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6584;p80"/>
            <p:cNvSpPr/>
            <p:nvPr/>
          </p:nvSpPr>
          <p:spPr>
            <a:xfrm>
              <a:off x="5115274" y="3375592"/>
              <a:ext cx="27143" cy="26200"/>
            </a:xfrm>
            <a:custGeom>
              <a:avLst/>
              <a:gdLst/>
              <a:ahLst/>
              <a:cxnLst/>
              <a:rect l="l" t="t" r="r" b="b"/>
              <a:pathLst>
                <a:path w="1036" h="1000" extrusionOk="0">
                  <a:moveTo>
                    <a:pt x="403" y="0"/>
                  </a:moveTo>
                  <a:lnTo>
                    <a:pt x="1" y="393"/>
                  </a:lnTo>
                  <a:lnTo>
                    <a:pt x="528" y="920"/>
                  </a:lnTo>
                  <a:cubicBezTo>
                    <a:pt x="580" y="973"/>
                    <a:pt x="652" y="1000"/>
                    <a:pt x="724" y="1000"/>
                  </a:cubicBezTo>
                  <a:cubicBezTo>
                    <a:pt x="796" y="1000"/>
                    <a:pt x="868" y="973"/>
                    <a:pt x="921" y="920"/>
                  </a:cubicBezTo>
                  <a:cubicBezTo>
                    <a:pt x="1036" y="805"/>
                    <a:pt x="1036" y="633"/>
                    <a:pt x="921" y="518"/>
                  </a:cubicBezTo>
                  <a:lnTo>
                    <a:pt x="403" y="0"/>
                  </a:lnTo>
                  <a:close/>
                </a:path>
              </a:pathLst>
            </a:custGeom>
            <a:solidFill>
              <a:srgbClr val="7B8B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6585;p80"/>
            <p:cNvSpPr/>
            <p:nvPr/>
          </p:nvSpPr>
          <p:spPr>
            <a:xfrm>
              <a:off x="5094681" y="3396185"/>
              <a:ext cx="27143" cy="26200"/>
            </a:xfrm>
            <a:custGeom>
              <a:avLst/>
              <a:gdLst/>
              <a:ahLst/>
              <a:cxnLst/>
              <a:rect l="l" t="t" r="r" b="b"/>
              <a:pathLst>
                <a:path w="1036" h="1000" extrusionOk="0">
                  <a:moveTo>
                    <a:pt x="403" y="0"/>
                  </a:moveTo>
                  <a:lnTo>
                    <a:pt x="1" y="403"/>
                  </a:lnTo>
                  <a:lnTo>
                    <a:pt x="528" y="920"/>
                  </a:lnTo>
                  <a:cubicBezTo>
                    <a:pt x="580" y="973"/>
                    <a:pt x="650" y="1000"/>
                    <a:pt x="721" y="1000"/>
                  </a:cubicBezTo>
                  <a:cubicBezTo>
                    <a:pt x="791" y="1000"/>
                    <a:pt x="863" y="973"/>
                    <a:pt x="921" y="920"/>
                  </a:cubicBezTo>
                  <a:cubicBezTo>
                    <a:pt x="1036" y="815"/>
                    <a:pt x="1036" y="633"/>
                    <a:pt x="921" y="527"/>
                  </a:cubicBezTo>
                  <a:lnTo>
                    <a:pt x="403" y="0"/>
                  </a:lnTo>
                  <a:close/>
                </a:path>
              </a:pathLst>
            </a:custGeom>
            <a:solidFill>
              <a:srgbClr val="7B8B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6586;p80"/>
            <p:cNvSpPr/>
            <p:nvPr/>
          </p:nvSpPr>
          <p:spPr>
            <a:xfrm>
              <a:off x="5074088" y="3416778"/>
              <a:ext cx="29344" cy="26357"/>
            </a:xfrm>
            <a:custGeom>
              <a:avLst/>
              <a:gdLst/>
              <a:ahLst/>
              <a:cxnLst/>
              <a:rect l="l" t="t" r="r" b="b"/>
              <a:pathLst>
                <a:path w="1120" h="1006" extrusionOk="0">
                  <a:moveTo>
                    <a:pt x="403" y="0"/>
                  </a:moveTo>
                  <a:lnTo>
                    <a:pt x="1" y="393"/>
                  </a:lnTo>
                  <a:lnTo>
                    <a:pt x="528" y="920"/>
                  </a:lnTo>
                  <a:cubicBezTo>
                    <a:pt x="587" y="980"/>
                    <a:pt x="654" y="1005"/>
                    <a:pt x="719" y="1005"/>
                  </a:cubicBezTo>
                  <a:cubicBezTo>
                    <a:pt x="933" y="1005"/>
                    <a:pt x="1120" y="727"/>
                    <a:pt x="921" y="527"/>
                  </a:cubicBezTo>
                  <a:lnTo>
                    <a:pt x="403" y="0"/>
                  </a:lnTo>
                  <a:close/>
                </a:path>
              </a:pathLst>
            </a:custGeom>
            <a:solidFill>
              <a:srgbClr val="7B8B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6587;p80"/>
            <p:cNvSpPr/>
            <p:nvPr/>
          </p:nvSpPr>
          <p:spPr>
            <a:xfrm>
              <a:off x="5053495" y="3437371"/>
              <a:ext cx="26907" cy="26200"/>
            </a:xfrm>
            <a:custGeom>
              <a:avLst/>
              <a:gdLst/>
              <a:ahLst/>
              <a:cxnLst/>
              <a:rect l="l" t="t" r="r" b="b"/>
              <a:pathLst>
                <a:path w="1027" h="1000" extrusionOk="0">
                  <a:moveTo>
                    <a:pt x="394" y="0"/>
                  </a:moveTo>
                  <a:lnTo>
                    <a:pt x="1" y="403"/>
                  </a:lnTo>
                  <a:lnTo>
                    <a:pt x="518" y="920"/>
                  </a:lnTo>
                  <a:cubicBezTo>
                    <a:pt x="576" y="973"/>
                    <a:pt x="648" y="999"/>
                    <a:pt x="719" y="999"/>
                  </a:cubicBezTo>
                  <a:cubicBezTo>
                    <a:pt x="791" y="999"/>
                    <a:pt x="863" y="973"/>
                    <a:pt x="921" y="920"/>
                  </a:cubicBezTo>
                  <a:cubicBezTo>
                    <a:pt x="1026" y="815"/>
                    <a:pt x="1026" y="633"/>
                    <a:pt x="921" y="527"/>
                  </a:cubicBezTo>
                  <a:lnTo>
                    <a:pt x="394" y="0"/>
                  </a:lnTo>
                  <a:close/>
                </a:path>
              </a:pathLst>
            </a:custGeom>
            <a:solidFill>
              <a:srgbClr val="7B8B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6588;p80"/>
            <p:cNvSpPr/>
            <p:nvPr/>
          </p:nvSpPr>
          <p:spPr>
            <a:xfrm>
              <a:off x="5032901" y="3457965"/>
              <a:ext cx="26907" cy="26200"/>
            </a:xfrm>
            <a:custGeom>
              <a:avLst/>
              <a:gdLst/>
              <a:ahLst/>
              <a:cxnLst/>
              <a:rect l="l" t="t" r="r" b="b"/>
              <a:pathLst>
                <a:path w="1027" h="1000" extrusionOk="0">
                  <a:moveTo>
                    <a:pt x="394" y="0"/>
                  </a:moveTo>
                  <a:lnTo>
                    <a:pt x="1" y="403"/>
                  </a:lnTo>
                  <a:lnTo>
                    <a:pt x="518" y="920"/>
                  </a:lnTo>
                  <a:cubicBezTo>
                    <a:pt x="571" y="973"/>
                    <a:pt x="643" y="999"/>
                    <a:pt x="715" y="999"/>
                  </a:cubicBezTo>
                  <a:cubicBezTo>
                    <a:pt x="787" y="999"/>
                    <a:pt x="858" y="973"/>
                    <a:pt x="911" y="920"/>
                  </a:cubicBezTo>
                  <a:cubicBezTo>
                    <a:pt x="1026" y="815"/>
                    <a:pt x="1026" y="633"/>
                    <a:pt x="911" y="527"/>
                  </a:cubicBezTo>
                  <a:lnTo>
                    <a:pt x="394" y="0"/>
                  </a:lnTo>
                  <a:close/>
                </a:path>
              </a:pathLst>
            </a:custGeom>
            <a:solidFill>
              <a:srgbClr val="7B8B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6589;p80"/>
            <p:cNvSpPr/>
            <p:nvPr/>
          </p:nvSpPr>
          <p:spPr>
            <a:xfrm>
              <a:off x="5013304" y="3478794"/>
              <a:ext cx="25912" cy="26148"/>
            </a:xfrm>
            <a:custGeom>
              <a:avLst/>
              <a:gdLst/>
              <a:ahLst/>
              <a:cxnLst/>
              <a:rect l="l" t="t" r="r" b="b"/>
              <a:pathLst>
                <a:path w="989" h="998" extrusionOk="0">
                  <a:moveTo>
                    <a:pt x="365" y="1"/>
                  </a:moveTo>
                  <a:cubicBezTo>
                    <a:pt x="241" y="145"/>
                    <a:pt x="116" y="288"/>
                    <a:pt x="1" y="432"/>
                  </a:cubicBezTo>
                  <a:lnTo>
                    <a:pt x="480" y="911"/>
                  </a:lnTo>
                  <a:cubicBezTo>
                    <a:pt x="538" y="969"/>
                    <a:pt x="610" y="998"/>
                    <a:pt x="681" y="998"/>
                  </a:cubicBezTo>
                  <a:cubicBezTo>
                    <a:pt x="753" y="998"/>
                    <a:pt x="825" y="969"/>
                    <a:pt x="883" y="911"/>
                  </a:cubicBezTo>
                  <a:cubicBezTo>
                    <a:pt x="988" y="806"/>
                    <a:pt x="988" y="624"/>
                    <a:pt x="883" y="518"/>
                  </a:cubicBezTo>
                  <a:lnTo>
                    <a:pt x="365" y="1"/>
                  </a:lnTo>
                  <a:close/>
                </a:path>
              </a:pathLst>
            </a:custGeom>
            <a:solidFill>
              <a:srgbClr val="7B8B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7" name="Google Shape;6590;p80"/>
          <p:cNvGrpSpPr/>
          <p:nvPr/>
        </p:nvGrpSpPr>
        <p:grpSpPr>
          <a:xfrm>
            <a:off x="6645964" y="963857"/>
            <a:ext cx="378721" cy="362005"/>
            <a:chOff x="6637678" y="1500982"/>
            <a:chExt cx="378721" cy="362005"/>
          </a:xfrm>
        </p:grpSpPr>
        <p:sp>
          <p:nvSpPr>
            <p:cNvPr id="208" name="Google Shape;6591;p80"/>
            <p:cNvSpPr/>
            <p:nvPr/>
          </p:nvSpPr>
          <p:spPr>
            <a:xfrm>
              <a:off x="6637678" y="1500982"/>
              <a:ext cx="377725" cy="361717"/>
            </a:xfrm>
            <a:custGeom>
              <a:avLst/>
              <a:gdLst/>
              <a:ahLst/>
              <a:cxnLst/>
              <a:rect l="l" t="t" r="r" b="b"/>
              <a:pathLst>
                <a:path w="14417" h="13806" extrusionOk="0">
                  <a:moveTo>
                    <a:pt x="10950" y="0"/>
                  </a:moveTo>
                  <a:cubicBezTo>
                    <a:pt x="10150" y="0"/>
                    <a:pt x="9348" y="305"/>
                    <a:pt x="8732" y="916"/>
                  </a:cubicBezTo>
                  <a:lnTo>
                    <a:pt x="1237" y="8402"/>
                  </a:lnTo>
                  <a:cubicBezTo>
                    <a:pt x="0" y="9638"/>
                    <a:pt x="0" y="11642"/>
                    <a:pt x="1237" y="12878"/>
                  </a:cubicBezTo>
                  <a:cubicBezTo>
                    <a:pt x="1855" y="13497"/>
                    <a:pt x="2665" y="13806"/>
                    <a:pt x="3475" y="13806"/>
                  </a:cubicBezTo>
                  <a:cubicBezTo>
                    <a:pt x="4285" y="13806"/>
                    <a:pt x="5095" y="13497"/>
                    <a:pt x="5713" y="12878"/>
                  </a:cubicBezTo>
                  <a:lnTo>
                    <a:pt x="13199" y="5383"/>
                  </a:lnTo>
                  <a:cubicBezTo>
                    <a:pt x="14417" y="4146"/>
                    <a:pt x="14407" y="2162"/>
                    <a:pt x="13180" y="925"/>
                  </a:cubicBezTo>
                  <a:cubicBezTo>
                    <a:pt x="12564" y="310"/>
                    <a:pt x="11758" y="0"/>
                    <a:pt x="10950" y="0"/>
                  </a:cubicBezTo>
                  <a:close/>
                </a:path>
              </a:pathLst>
            </a:custGeom>
            <a:solidFill>
              <a:srgbClr val="D6DB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6592;p80"/>
            <p:cNvSpPr/>
            <p:nvPr/>
          </p:nvSpPr>
          <p:spPr>
            <a:xfrm>
              <a:off x="6696680" y="1551338"/>
              <a:ext cx="260218" cy="260454"/>
            </a:xfrm>
            <a:custGeom>
              <a:avLst/>
              <a:gdLst/>
              <a:ahLst/>
              <a:cxnLst/>
              <a:rect l="l" t="t" r="r" b="b"/>
              <a:pathLst>
                <a:path w="9932" h="9941" extrusionOk="0">
                  <a:moveTo>
                    <a:pt x="5464" y="0"/>
                  </a:moveTo>
                  <a:lnTo>
                    <a:pt x="1" y="5464"/>
                  </a:lnTo>
                  <a:lnTo>
                    <a:pt x="4468" y="9940"/>
                  </a:lnTo>
                  <a:lnTo>
                    <a:pt x="9931" y="4477"/>
                  </a:lnTo>
                  <a:lnTo>
                    <a:pt x="5464" y="0"/>
                  </a:lnTo>
                  <a:close/>
                </a:path>
              </a:pathLst>
            </a:custGeom>
            <a:solidFill>
              <a:srgbClr val="BEC6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6593;p80"/>
            <p:cNvSpPr/>
            <p:nvPr/>
          </p:nvSpPr>
          <p:spPr>
            <a:xfrm>
              <a:off x="6638175" y="1500982"/>
              <a:ext cx="377725" cy="361717"/>
            </a:xfrm>
            <a:custGeom>
              <a:avLst/>
              <a:gdLst/>
              <a:ahLst/>
              <a:cxnLst/>
              <a:rect l="l" t="t" r="r" b="b"/>
              <a:pathLst>
                <a:path w="14417" h="13806" extrusionOk="0">
                  <a:moveTo>
                    <a:pt x="3467" y="0"/>
                  </a:moveTo>
                  <a:cubicBezTo>
                    <a:pt x="2659" y="0"/>
                    <a:pt x="1853" y="310"/>
                    <a:pt x="1237" y="925"/>
                  </a:cubicBezTo>
                  <a:cubicBezTo>
                    <a:pt x="0" y="2162"/>
                    <a:pt x="0" y="4146"/>
                    <a:pt x="1218" y="5383"/>
                  </a:cubicBezTo>
                  <a:lnTo>
                    <a:pt x="8713" y="12878"/>
                  </a:lnTo>
                  <a:cubicBezTo>
                    <a:pt x="9327" y="13497"/>
                    <a:pt x="10135" y="13806"/>
                    <a:pt x="10943" y="13806"/>
                  </a:cubicBezTo>
                  <a:cubicBezTo>
                    <a:pt x="11752" y="13806"/>
                    <a:pt x="12562" y="13497"/>
                    <a:pt x="13180" y="12878"/>
                  </a:cubicBezTo>
                  <a:cubicBezTo>
                    <a:pt x="14417" y="11642"/>
                    <a:pt x="14417" y="9638"/>
                    <a:pt x="13180" y="8402"/>
                  </a:cubicBezTo>
                  <a:lnTo>
                    <a:pt x="5685" y="916"/>
                  </a:lnTo>
                  <a:cubicBezTo>
                    <a:pt x="5069" y="305"/>
                    <a:pt x="4267" y="0"/>
                    <a:pt x="3467" y="0"/>
                  </a:cubicBezTo>
                  <a:close/>
                </a:path>
              </a:pathLst>
            </a:custGeom>
            <a:solidFill>
              <a:srgbClr val="D6DB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6594;p80"/>
            <p:cNvSpPr/>
            <p:nvPr/>
          </p:nvSpPr>
          <p:spPr>
            <a:xfrm>
              <a:off x="6842090" y="1696748"/>
              <a:ext cx="174309" cy="166239"/>
            </a:xfrm>
            <a:custGeom>
              <a:avLst/>
              <a:gdLst/>
              <a:ahLst/>
              <a:cxnLst/>
              <a:rect l="l" t="t" r="r" b="b"/>
              <a:pathLst>
                <a:path w="6653" h="6345" extrusionOk="0">
                  <a:moveTo>
                    <a:pt x="4467" y="0"/>
                  </a:moveTo>
                  <a:cubicBezTo>
                    <a:pt x="5694" y="1237"/>
                    <a:pt x="5685" y="3230"/>
                    <a:pt x="4458" y="4457"/>
                  </a:cubicBezTo>
                  <a:cubicBezTo>
                    <a:pt x="3836" y="5074"/>
                    <a:pt x="3025" y="5384"/>
                    <a:pt x="2215" y="5384"/>
                  </a:cubicBezTo>
                  <a:cubicBezTo>
                    <a:pt x="1415" y="5384"/>
                    <a:pt x="615" y="5082"/>
                    <a:pt x="1" y="4477"/>
                  </a:cubicBezTo>
                  <a:lnTo>
                    <a:pt x="1" y="4477"/>
                  </a:lnTo>
                  <a:lnTo>
                    <a:pt x="930" y="5397"/>
                  </a:lnTo>
                  <a:cubicBezTo>
                    <a:pt x="1547" y="6028"/>
                    <a:pt x="2363" y="6344"/>
                    <a:pt x="3180" y="6344"/>
                  </a:cubicBezTo>
                  <a:cubicBezTo>
                    <a:pt x="3988" y="6344"/>
                    <a:pt x="4797" y="6035"/>
                    <a:pt x="5416" y="5416"/>
                  </a:cubicBezTo>
                  <a:cubicBezTo>
                    <a:pt x="6653" y="4179"/>
                    <a:pt x="6653" y="2166"/>
                    <a:pt x="5397" y="930"/>
                  </a:cubicBezTo>
                  <a:lnTo>
                    <a:pt x="4467" y="0"/>
                  </a:lnTo>
                  <a:close/>
                </a:path>
              </a:pathLst>
            </a:custGeom>
            <a:solidFill>
              <a:srgbClr val="BEC6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6595;p80"/>
            <p:cNvSpPr/>
            <p:nvPr/>
          </p:nvSpPr>
          <p:spPr>
            <a:xfrm>
              <a:off x="6752931" y="1608847"/>
              <a:ext cx="146458" cy="144179"/>
            </a:xfrm>
            <a:custGeom>
              <a:avLst/>
              <a:gdLst/>
              <a:ahLst/>
              <a:cxnLst/>
              <a:rect l="l" t="t" r="r" b="b"/>
              <a:pathLst>
                <a:path w="5590" h="5503" extrusionOk="0">
                  <a:moveTo>
                    <a:pt x="2349" y="0"/>
                  </a:moveTo>
                  <a:cubicBezTo>
                    <a:pt x="2249" y="0"/>
                    <a:pt x="2148" y="39"/>
                    <a:pt x="2071" y="115"/>
                  </a:cubicBezTo>
                  <a:lnTo>
                    <a:pt x="154" y="2032"/>
                  </a:lnTo>
                  <a:cubicBezTo>
                    <a:pt x="1" y="2186"/>
                    <a:pt x="1" y="2435"/>
                    <a:pt x="154" y="2588"/>
                  </a:cubicBezTo>
                  <a:lnTo>
                    <a:pt x="2963" y="5387"/>
                  </a:lnTo>
                  <a:cubicBezTo>
                    <a:pt x="3039" y="5464"/>
                    <a:pt x="3140" y="5502"/>
                    <a:pt x="3241" y="5502"/>
                  </a:cubicBezTo>
                  <a:cubicBezTo>
                    <a:pt x="3341" y="5502"/>
                    <a:pt x="3442" y="5464"/>
                    <a:pt x="3519" y="5387"/>
                  </a:cubicBezTo>
                  <a:lnTo>
                    <a:pt x="5436" y="3470"/>
                  </a:lnTo>
                  <a:cubicBezTo>
                    <a:pt x="5589" y="3317"/>
                    <a:pt x="5589" y="3068"/>
                    <a:pt x="5436" y="2914"/>
                  </a:cubicBezTo>
                  <a:lnTo>
                    <a:pt x="2627" y="115"/>
                  </a:lnTo>
                  <a:cubicBezTo>
                    <a:pt x="2551" y="39"/>
                    <a:pt x="2450" y="0"/>
                    <a:pt x="2349" y="0"/>
                  </a:cubicBezTo>
                  <a:close/>
                </a:path>
              </a:pathLst>
            </a:custGeom>
            <a:solidFill>
              <a:srgbClr val="B8C1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6596;p80"/>
            <p:cNvSpPr/>
            <p:nvPr/>
          </p:nvSpPr>
          <p:spPr>
            <a:xfrm>
              <a:off x="6797393" y="1608847"/>
              <a:ext cx="101735" cy="144414"/>
            </a:xfrm>
            <a:custGeom>
              <a:avLst/>
              <a:gdLst/>
              <a:ahLst/>
              <a:cxnLst/>
              <a:rect l="l" t="t" r="r" b="b"/>
              <a:pathLst>
                <a:path w="3883" h="5512" extrusionOk="0">
                  <a:moveTo>
                    <a:pt x="652" y="0"/>
                  </a:moveTo>
                  <a:cubicBezTo>
                    <a:pt x="552" y="0"/>
                    <a:pt x="451" y="39"/>
                    <a:pt x="374" y="115"/>
                  </a:cubicBezTo>
                  <a:lnTo>
                    <a:pt x="1" y="480"/>
                  </a:lnTo>
                  <a:lnTo>
                    <a:pt x="1247" y="1726"/>
                  </a:lnTo>
                  <a:cubicBezTo>
                    <a:pt x="2052" y="2540"/>
                    <a:pt x="2052" y="3854"/>
                    <a:pt x="1247" y="4668"/>
                  </a:cubicBezTo>
                  <a:lnTo>
                    <a:pt x="882" y="5023"/>
                  </a:lnTo>
                  <a:lnTo>
                    <a:pt x="1256" y="5397"/>
                  </a:lnTo>
                  <a:cubicBezTo>
                    <a:pt x="1333" y="5474"/>
                    <a:pt x="1434" y="5512"/>
                    <a:pt x="1534" y="5512"/>
                  </a:cubicBezTo>
                  <a:cubicBezTo>
                    <a:pt x="1635" y="5512"/>
                    <a:pt x="1735" y="5474"/>
                    <a:pt x="1812" y="5397"/>
                  </a:cubicBezTo>
                  <a:lnTo>
                    <a:pt x="3729" y="3480"/>
                  </a:lnTo>
                  <a:cubicBezTo>
                    <a:pt x="3883" y="3326"/>
                    <a:pt x="3883" y="3077"/>
                    <a:pt x="3729" y="2924"/>
                  </a:cubicBezTo>
                  <a:lnTo>
                    <a:pt x="930" y="115"/>
                  </a:lnTo>
                  <a:cubicBezTo>
                    <a:pt x="854" y="39"/>
                    <a:pt x="753" y="0"/>
                    <a:pt x="652" y="0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6597;p80"/>
            <p:cNvSpPr/>
            <p:nvPr/>
          </p:nvSpPr>
          <p:spPr>
            <a:xfrm>
              <a:off x="6697309" y="1620087"/>
              <a:ext cx="22270" cy="18654"/>
            </a:xfrm>
            <a:custGeom>
              <a:avLst/>
              <a:gdLst/>
              <a:ahLst/>
              <a:cxnLst/>
              <a:rect l="l" t="t" r="r" b="b"/>
              <a:pathLst>
                <a:path w="850" h="712" extrusionOk="0">
                  <a:moveTo>
                    <a:pt x="402" y="0"/>
                  </a:moveTo>
                  <a:cubicBezTo>
                    <a:pt x="184" y="0"/>
                    <a:pt x="1" y="283"/>
                    <a:pt x="207" y="482"/>
                  </a:cubicBezTo>
                  <a:lnTo>
                    <a:pt x="351" y="626"/>
                  </a:lnTo>
                  <a:cubicBezTo>
                    <a:pt x="399" y="683"/>
                    <a:pt x="475" y="712"/>
                    <a:pt x="542" y="712"/>
                  </a:cubicBezTo>
                  <a:cubicBezTo>
                    <a:pt x="619" y="712"/>
                    <a:pt x="696" y="683"/>
                    <a:pt x="744" y="626"/>
                  </a:cubicBezTo>
                  <a:cubicBezTo>
                    <a:pt x="849" y="520"/>
                    <a:pt x="849" y="338"/>
                    <a:pt x="744" y="233"/>
                  </a:cubicBezTo>
                  <a:lnTo>
                    <a:pt x="600" y="89"/>
                  </a:lnTo>
                  <a:cubicBezTo>
                    <a:pt x="537" y="26"/>
                    <a:pt x="468" y="0"/>
                    <a:pt x="402" y="0"/>
                  </a:cubicBezTo>
                  <a:close/>
                </a:path>
              </a:pathLst>
            </a:custGeom>
            <a:solidFill>
              <a:srgbClr val="BEC6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6598;p80"/>
            <p:cNvSpPr/>
            <p:nvPr/>
          </p:nvSpPr>
          <p:spPr>
            <a:xfrm>
              <a:off x="6690995" y="1582123"/>
              <a:ext cx="22296" cy="18707"/>
            </a:xfrm>
            <a:custGeom>
              <a:avLst/>
              <a:gdLst/>
              <a:ahLst/>
              <a:cxnLst/>
              <a:rect l="l" t="t" r="r" b="b"/>
              <a:pathLst>
                <a:path w="851" h="714" extrusionOk="0">
                  <a:moveTo>
                    <a:pt x="401" y="1"/>
                  </a:moveTo>
                  <a:cubicBezTo>
                    <a:pt x="184" y="1"/>
                    <a:pt x="1" y="278"/>
                    <a:pt x="199" y="484"/>
                  </a:cubicBezTo>
                  <a:lnTo>
                    <a:pt x="342" y="627"/>
                  </a:lnTo>
                  <a:cubicBezTo>
                    <a:pt x="400" y="685"/>
                    <a:pt x="472" y="714"/>
                    <a:pt x="544" y="714"/>
                  </a:cubicBezTo>
                  <a:cubicBezTo>
                    <a:pt x="616" y="714"/>
                    <a:pt x="687" y="685"/>
                    <a:pt x="745" y="627"/>
                  </a:cubicBezTo>
                  <a:cubicBezTo>
                    <a:pt x="850" y="522"/>
                    <a:pt x="850" y="340"/>
                    <a:pt x="745" y="234"/>
                  </a:cubicBezTo>
                  <a:lnTo>
                    <a:pt x="601" y="91"/>
                  </a:lnTo>
                  <a:cubicBezTo>
                    <a:pt x="538" y="27"/>
                    <a:pt x="468" y="1"/>
                    <a:pt x="401" y="1"/>
                  </a:cubicBezTo>
                  <a:close/>
                </a:path>
              </a:pathLst>
            </a:custGeom>
            <a:solidFill>
              <a:srgbClr val="BEC6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" name="Google Shape;6599;p80"/>
            <p:cNvSpPr/>
            <p:nvPr/>
          </p:nvSpPr>
          <p:spPr>
            <a:xfrm>
              <a:off x="6724190" y="1548771"/>
              <a:ext cx="22244" cy="18654"/>
            </a:xfrm>
            <a:custGeom>
              <a:avLst/>
              <a:gdLst/>
              <a:ahLst/>
              <a:cxnLst/>
              <a:rect l="l" t="t" r="r" b="b"/>
              <a:pathLst>
                <a:path w="849" h="712" extrusionOk="0">
                  <a:moveTo>
                    <a:pt x="405" y="0"/>
                  </a:moveTo>
                  <a:cubicBezTo>
                    <a:pt x="189" y="0"/>
                    <a:pt x="1" y="283"/>
                    <a:pt x="206" y="482"/>
                  </a:cubicBezTo>
                  <a:lnTo>
                    <a:pt x="350" y="625"/>
                  </a:lnTo>
                  <a:cubicBezTo>
                    <a:pt x="398" y="683"/>
                    <a:pt x="475" y="712"/>
                    <a:pt x="542" y="712"/>
                  </a:cubicBezTo>
                  <a:cubicBezTo>
                    <a:pt x="619" y="712"/>
                    <a:pt x="695" y="683"/>
                    <a:pt x="743" y="625"/>
                  </a:cubicBezTo>
                  <a:cubicBezTo>
                    <a:pt x="849" y="520"/>
                    <a:pt x="849" y="338"/>
                    <a:pt x="743" y="232"/>
                  </a:cubicBezTo>
                  <a:lnTo>
                    <a:pt x="599" y="89"/>
                  </a:lnTo>
                  <a:cubicBezTo>
                    <a:pt x="539" y="26"/>
                    <a:pt x="471" y="0"/>
                    <a:pt x="405" y="0"/>
                  </a:cubicBezTo>
                  <a:close/>
                </a:path>
              </a:pathLst>
            </a:custGeom>
            <a:solidFill>
              <a:srgbClr val="BEC6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" name="Google Shape;6600;p80"/>
            <p:cNvSpPr/>
            <p:nvPr/>
          </p:nvSpPr>
          <p:spPr>
            <a:xfrm>
              <a:off x="6729902" y="1587782"/>
              <a:ext cx="22322" cy="18576"/>
            </a:xfrm>
            <a:custGeom>
              <a:avLst/>
              <a:gdLst/>
              <a:ahLst/>
              <a:cxnLst/>
              <a:rect l="l" t="t" r="r" b="b"/>
              <a:pathLst>
                <a:path w="852" h="709" extrusionOk="0">
                  <a:moveTo>
                    <a:pt x="406" y="1"/>
                  </a:moveTo>
                  <a:cubicBezTo>
                    <a:pt x="187" y="1"/>
                    <a:pt x="0" y="281"/>
                    <a:pt x="199" y="488"/>
                  </a:cubicBezTo>
                  <a:lnTo>
                    <a:pt x="343" y="632"/>
                  </a:lnTo>
                  <a:cubicBezTo>
                    <a:pt x="401" y="680"/>
                    <a:pt x="468" y="708"/>
                    <a:pt x="544" y="708"/>
                  </a:cubicBezTo>
                  <a:cubicBezTo>
                    <a:pt x="621" y="708"/>
                    <a:pt x="688" y="680"/>
                    <a:pt x="746" y="632"/>
                  </a:cubicBezTo>
                  <a:cubicBezTo>
                    <a:pt x="851" y="517"/>
                    <a:pt x="851" y="344"/>
                    <a:pt x="746" y="229"/>
                  </a:cubicBezTo>
                  <a:lnTo>
                    <a:pt x="602" y="85"/>
                  </a:lnTo>
                  <a:cubicBezTo>
                    <a:pt x="540" y="26"/>
                    <a:pt x="472" y="1"/>
                    <a:pt x="406" y="1"/>
                  </a:cubicBezTo>
                  <a:close/>
                </a:path>
              </a:pathLst>
            </a:custGeom>
            <a:solidFill>
              <a:srgbClr val="BEC6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6601;p80"/>
            <p:cNvSpPr/>
            <p:nvPr/>
          </p:nvSpPr>
          <p:spPr>
            <a:xfrm>
              <a:off x="6762285" y="1555137"/>
              <a:ext cx="22322" cy="18812"/>
            </a:xfrm>
            <a:custGeom>
              <a:avLst/>
              <a:gdLst/>
              <a:ahLst/>
              <a:cxnLst/>
              <a:rect l="l" t="t" r="r" b="b"/>
              <a:pathLst>
                <a:path w="852" h="718" extrusionOk="0">
                  <a:moveTo>
                    <a:pt x="407" y="1"/>
                  </a:moveTo>
                  <a:cubicBezTo>
                    <a:pt x="188" y="1"/>
                    <a:pt x="1" y="281"/>
                    <a:pt x="200" y="488"/>
                  </a:cubicBezTo>
                  <a:lnTo>
                    <a:pt x="344" y="632"/>
                  </a:lnTo>
                  <a:cubicBezTo>
                    <a:pt x="401" y="680"/>
                    <a:pt x="468" y="708"/>
                    <a:pt x="545" y="718"/>
                  </a:cubicBezTo>
                  <a:cubicBezTo>
                    <a:pt x="622" y="718"/>
                    <a:pt x="689" y="680"/>
                    <a:pt x="746" y="632"/>
                  </a:cubicBezTo>
                  <a:cubicBezTo>
                    <a:pt x="852" y="517"/>
                    <a:pt x="852" y="344"/>
                    <a:pt x="746" y="229"/>
                  </a:cubicBezTo>
                  <a:lnTo>
                    <a:pt x="602" y="85"/>
                  </a:lnTo>
                  <a:cubicBezTo>
                    <a:pt x="541" y="26"/>
                    <a:pt x="472" y="1"/>
                    <a:pt x="407" y="1"/>
                  </a:cubicBezTo>
                  <a:close/>
                </a:path>
              </a:pathLst>
            </a:custGeom>
            <a:solidFill>
              <a:srgbClr val="BEC6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" name="Google Shape;6602;p80"/>
            <p:cNvSpPr/>
            <p:nvPr/>
          </p:nvSpPr>
          <p:spPr>
            <a:xfrm>
              <a:off x="6866508" y="1789208"/>
              <a:ext cx="22322" cy="18812"/>
            </a:xfrm>
            <a:custGeom>
              <a:avLst/>
              <a:gdLst/>
              <a:ahLst/>
              <a:cxnLst/>
              <a:rect l="l" t="t" r="r" b="b"/>
              <a:pathLst>
                <a:path w="852" h="718" extrusionOk="0">
                  <a:moveTo>
                    <a:pt x="407" y="0"/>
                  </a:moveTo>
                  <a:cubicBezTo>
                    <a:pt x="188" y="0"/>
                    <a:pt x="1" y="281"/>
                    <a:pt x="200" y="487"/>
                  </a:cubicBezTo>
                  <a:lnTo>
                    <a:pt x="344" y="631"/>
                  </a:lnTo>
                  <a:cubicBezTo>
                    <a:pt x="401" y="679"/>
                    <a:pt x="468" y="708"/>
                    <a:pt x="545" y="717"/>
                  </a:cubicBezTo>
                  <a:cubicBezTo>
                    <a:pt x="622" y="717"/>
                    <a:pt x="689" y="679"/>
                    <a:pt x="746" y="631"/>
                  </a:cubicBezTo>
                  <a:cubicBezTo>
                    <a:pt x="852" y="516"/>
                    <a:pt x="852" y="344"/>
                    <a:pt x="746" y="229"/>
                  </a:cubicBezTo>
                  <a:lnTo>
                    <a:pt x="602" y="85"/>
                  </a:lnTo>
                  <a:cubicBezTo>
                    <a:pt x="541" y="25"/>
                    <a:pt x="472" y="0"/>
                    <a:pt x="407" y="0"/>
                  </a:cubicBezTo>
                  <a:close/>
                </a:path>
              </a:pathLst>
            </a:custGeom>
            <a:solidFill>
              <a:srgbClr val="BEC6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" name="Google Shape;6603;p80"/>
            <p:cNvSpPr/>
            <p:nvPr/>
          </p:nvSpPr>
          <p:spPr>
            <a:xfrm>
              <a:off x="6903450" y="1794998"/>
              <a:ext cx="23554" cy="19309"/>
            </a:xfrm>
            <a:custGeom>
              <a:avLst/>
              <a:gdLst/>
              <a:ahLst/>
              <a:cxnLst/>
              <a:rect l="l" t="t" r="r" b="b"/>
              <a:pathLst>
                <a:path w="899" h="737" extrusionOk="0">
                  <a:moveTo>
                    <a:pt x="428" y="1"/>
                  </a:moveTo>
                  <a:cubicBezTo>
                    <a:pt x="203" y="1"/>
                    <a:pt x="1" y="311"/>
                    <a:pt x="247" y="506"/>
                  </a:cubicBezTo>
                  <a:lnTo>
                    <a:pt x="391" y="650"/>
                  </a:lnTo>
                  <a:cubicBezTo>
                    <a:pt x="438" y="707"/>
                    <a:pt x="515" y="736"/>
                    <a:pt x="592" y="736"/>
                  </a:cubicBezTo>
                  <a:cubicBezTo>
                    <a:pt x="659" y="736"/>
                    <a:pt x="736" y="707"/>
                    <a:pt x="784" y="650"/>
                  </a:cubicBezTo>
                  <a:cubicBezTo>
                    <a:pt x="899" y="544"/>
                    <a:pt x="899" y="362"/>
                    <a:pt x="784" y="257"/>
                  </a:cubicBezTo>
                  <a:lnTo>
                    <a:pt x="640" y="113"/>
                  </a:lnTo>
                  <a:cubicBezTo>
                    <a:pt x="576" y="33"/>
                    <a:pt x="501" y="1"/>
                    <a:pt x="428" y="1"/>
                  </a:cubicBezTo>
                  <a:close/>
                </a:path>
              </a:pathLst>
            </a:custGeom>
            <a:solidFill>
              <a:srgbClr val="BEC6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" name="Google Shape;6604;p80"/>
            <p:cNvSpPr/>
            <p:nvPr/>
          </p:nvSpPr>
          <p:spPr>
            <a:xfrm>
              <a:off x="6937877" y="1762432"/>
              <a:ext cx="22270" cy="18707"/>
            </a:xfrm>
            <a:custGeom>
              <a:avLst/>
              <a:gdLst/>
              <a:ahLst/>
              <a:cxnLst/>
              <a:rect l="l" t="t" r="r" b="b"/>
              <a:pathLst>
                <a:path w="850" h="714" extrusionOk="0">
                  <a:moveTo>
                    <a:pt x="400" y="1"/>
                  </a:moveTo>
                  <a:cubicBezTo>
                    <a:pt x="183" y="1"/>
                    <a:pt x="0" y="279"/>
                    <a:pt x="198" y="484"/>
                  </a:cubicBezTo>
                  <a:lnTo>
                    <a:pt x="342" y="628"/>
                  </a:lnTo>
                  <a:cubicBezTo>
                    <a:pt x="399" y="675"/>
                    <a:pt x="466" y="714"/>
                    <a:pt x="543" y="714"/>
                  </a:cubicBezTo>
                  <a:cubicBezTo>
                    <a:pt x="620" y="714"/>
                    <a:pt x="687" y="685"/>
                    <a:pt x="744" y="628"/>
                  </a:cubicBezTo>
                  <a:cubicBezTo>
                    <a:pt x="850" y="513"/>
                    <a:pt x="850" y="340"/>
                    <a:pt x="744" y="235"/>
                  </a:cubicBezTo>
                  <a:lnTo>
                    <a:pt x="601" y="91"/>
                  </a:lnTo>
                  <a:cubicBezTo>
                    <a:pt x="537" y="27"/>
                    <a:pt x="467" y="1"/>
                    <a:pt x="400" y="1"/>
                  </a:cubicBezTo>
                  <a:close/>
                </a:path>
              </a:pathLst>
            </a:custGeom>
            <a:solidFill>
              <a:srgbClr val="BEC6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" name="Google Shape;6605;p80"/>
            <p:cNvSpPr/>
            <p:nvPr/>
          </p:nvSpPr>
          <p:spPr>
            <a:xfrm>
              <a:off x="6898970" y="1756799"/>
              <a:ext cx="22270" cy="18812"/>
            </a:xfrm>
            <a:custGeom>
              <a:avLst/>
              <a:gdLst/>
              <a:ahLst/>
              <a:cxnLst/>
              <a:rect l="l" t="t" r="r" b="b"/>
              <a:pathLst>
                <a:path w="850" h="718" extrusionOk="0">
                  <a:moveTo>
                    <a:pt x="404" y="1"/>
                  </a:moveTo>
                  <a:cubicBezTo>
                    <a:pt x="186" y="1"/>
                    <a:pt x="0" y="281"/>
                    <a:pt x="207" y="488"/>
                  </a:cubicBezTo>
                  <a:lnTo>
                    <a:pt x="351" y="632"/>
                  </a:lnTo>
                  <a:cubicBezTo>
                    <a:pt x="399" y="680"/>
                    <a:pt x="466" y="708"/>
                    <a:pt x="542" y="718"/>
                  </a:cubicBezTo>
                  <a:cubicBezTo>
                    <a:pt x="619" y="718"/>
                    <a:pt x="696" y="680"/>
                    <a:pt x="744" y="632"/>
                  </a:cubicBezTo>
                  <a:cubicBezTo>
                    <a:pt x="849" y="517"/>
                    <a:pt x="849" y="344"/>
                    <a:pt x="744" y="229"/>
                  </a:cubicBezTo>
                  <a:lnTo>
                    <a:pt x="600" y="85"/>
                  </a:lnTo>
                  <a:cubicBezTo>
                    <a:pt x="538" y="26"/>
                    <a:pt x="470" y="1"/>
                    <a:pt x="404" y="1"/>
                  </a:cubicBezTo>
                  <a:close/>
                </a:path>
              </a:pathLst>
            </a:custGeom>
            <a:solidFill>
              <a:srgbClr val="BEC6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6606;p80"/>
            <p:cNvSpPr/>
            <p:nvPr/>
          </p:nvSpPr>
          <p:spPr>
            <a:xfrm>
              <a:off x="6931380" y="1724311"/>
              <a:ext cx="22506" cy="18654"/>
            </a:xfrm>
            <a:custGeom>
              <a:avLst/>
              <a:gdLst/>
              <a:ahLst/>
              <a:cxnLst/>
              <a:rect l="l" t="t" r="r" b="b"/>
              <a:pathLst>
                <a:path w="859" h="712" extrusionOk="0">
                  <a:moveTo>
                    <a:pt x="405" y="0"/>
                  </a:moveTo>
                  <a:cubicBezTo>
                    <a:pt x="189" y="0"/>
                    <a:pt x="1" y="283"/>
                    <a:pt x="206" y="482"/>
                  </a:cubicBezTo>
                  <a:lnTo>
                    <a:pt x="350" y="626"/>
                  </a:lnTo>
                  <a:cubicBezTo>
                    <a:pt x="403" y="683"/>
                    <a:pt x="475" y="712"/>
                    <a:pt x="547" y="712"/>
                  </a:cubicBezTo>
                  <a:cubicBezTo>
                    <a:pt x="619" y="712"/>
                    <a:pt x="690" y="683"/>
                    <a:pt x="743" y="626"/>
                  </a:cubicBezTo>
                  <a:cubicBezTo>
                    <a:pt x="858" y="520"/>
                    <a:pt x="858" y="338"/>
                    <a:pt x="743" y="233"/>
                  </a:cubicBezTo>
                  <a:lnTo>
                    <a:pt x="599" y="89"/>
                  </a:lnTo>
                  <a:cubicBezTo>
                    <a:pt x="539" y="26"/>
                    <a:pt x="471" y="0"/>
                    <a:pt x="405" y="0"/>
                  </a:cubicBezTo>
                  <a:close/>
                </a:path>
              </a:pathLst>
            </a:custGeom>
            <a:solidFill>
              <a:srgbClr val="BEC6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24" name="Google Shape;6607;p80"/>
          <p:cNvGrpSpPr/>
          <p:nvPr/>
        </p:nvGrpSpPr>
        <p:grpSpPr>
          <a:xfrm>
            <a:off x="5836279" y="2818371"/>
            <a:ext cx="223041" cy="362163"/>
            <a:chOff x="5827993" y="3355496"/>
            <a:chExt cx="223041" cy="362163"/>
          </a:xfrm>
        </p:grpSpPr>
        <p:sp>
          <p:nvSpPr>
            <p:cNvPr id="225" name="Google Shape;6608;p80"/>
            <p:cNvSpPr/>
            <p:nvPr/>
          </p:nvSpPr>
          <p:spPr>
            <a:xfrm>
              <a:off x="5827993" y="3448664"/>
              <a:ext cx="223041" cy="268995"/>
            </a:xfrm>
            <a:custGeom>
              <a:avLst/>
              <a:gdLst/>
              <a:ahLst/>
              <a:cxnLst/>
              <a:rect l="l" t="t" r="r" b="b"/>
              <a:pathLst>
                <a:path w="8513" h="10267" extrusionOk="0">
                  <a:moveTo>
                    <a:pt x="854" y="1"/>
                  </a:moveTo>
                  <a:cubicBezTo>
                    <a:pt x="384" y="1"/>
                    <a:pt x="1" y="384"/>
                    <a:pt x="1" y="854"/>
                  </a:cubicBezTo>
                  <a:lnTo>
                    <a:pt x="1" y="9413"/>
                  </a:lnTo>
                  <a:cubicBezTo>
                    <a:pt x="1" y="9883"/>
                    <a:pt x="384" y="10266"/>
                    <a:pt x="854" y="10266"/>
                  </a:cubicBezTo>
                  <a:lnTo>
                    <a:pt x="7660" y="10266"/>
                  </a:lnTo>
                  <a:cubicBezTo>
                    <a:pt x="8129" y="10266"/>
                    <a:pt x="8513" y="9883"/>
                    <a:pt x="8513" y="9413"/>
                  </a:cubicBezTo>
                  <a:lnTo>
                    <a:pt x="8513" y="854"/>
                  </a:lnTo>
                  <a:cubicBezTo>
                    <a:pt x="8513" y="384"/>
                    <a:pt x="8129" y="1"/>
                    <a:pt x="7660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" name="Google Shape;6609;p80"/>
            <p:cNvSpPr/>
            <p:nvPr/>
          </p:nvSpPr>
          <p:spPr>
            <a:xfrm>
              <a:off x="5989987" y="3448664"/>
              <a:ext cx="60810" cy="268733"/>
            </a:xfrm>
            <a:custGeom>
              <a:avLst/>
              <a:gdLst/>
              <a:ahLst/>
              <a:cxnLst/>
              <a:rect l="l" t="t" r="r" b="b"/>
              <a:pathLst>
                <a:path w="2321" h="10257" extrusionOk="0">
                  <a:moveTo>
                    <a:pt x="0" y="1"/>
                  </a:moveTo>
                  <a:cubicBezTo>
                    <a:pt x="489" y="1"/>
                    <a:pt x="882" y="403"/>
                    <a:pt x="882" y="892"/>
                  </a:cubicBezTo>
                  <a:lnTo>
                    <a:pt x="882" y="9375"/>
                  </a:lnTo>
                  <a:cubicBezTo>
                    <a:pt x="882" y="9864"/>
                    <a:pt x="489" y="10257"/>
                    <a:pt x="0" y="10257"/>
                  </a:cubicBezTo>
                  <a:lnTo>
                    <a:pt x="1438" y="10257"/>
                  </a:lnTo>
                  <a:cubicBezTo>
                    <a:pt x="1927" y="10257"/>
                    <a:pt x="2320" y="9864"/>
                    <a:pt x="2320" y="9375"/>
                  </a:cubicBezTo>
                  <a:lnTo>
                    <a:pt x="2320" y="892"/>
                  </a:lnTo>
                  <a:cubicBezTo>
                    <a:pt x="2320" y="403"/>
                    <a:pt x="1927" y="1"/>
                    <a:pt x="1438" y="1"/>
                  </a:cubicBezTo>
                  <a:close/>
                </a:path>
              </a:pathLst>
            </a:custGeom>
            <a:solidFill>
              <a:srgbClr val="8C9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" name="Google Shape;6610;p80"/>
            <p:cNvSpPr/>
            <p:nvPr/>
          </p:nvSpPr>
          <p:spPr>
            <a:xfrm>
              <a:off x="5878218" y="3424560"/>
              <a:ext cx="122354" cy="24130"/>
            </a:xfrm>
            <a:custGeom>
              <a:avLst/>
              <a:gdLst/>
              <a:ahLst/>
              <a:cxnLst/>
              <a:rect l="l" t="t" r="r" b="b"/>
              <a:pathLst>
                <a:path w="4670" h="921" extrusionOk="0">
                  <a:moveTo>
                    <a:pt x="1" y="0"/>
                  </a:moveTo>
                  <a:lnTo>
                    <a:pt x="1" y="921"/>
                  </a:lnTo>
                  <a:lnTo>
                    <a:pt x="4669" y="921"/>
                  </a:lnTo>
                  <a:lnTo>
                    <a:pt x="4669" y="0"/>
                  </a:lnTo>
                  <a:close/>
                </a:path>
              </a:pathLst>
            </a:custGeom>
            <a:solidFill>
              <a:srgbClr val="879A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" name="Google Shape;6611;p80"/>
            <p:cNvSpPr/>
            <p:nvPr/>
          </p:nvSpPr>
          <p:spPr>
            <a:xfrm>
              <a:off x="5878218" y="3424560"/>
              <a:ext cx="122354" cy="24130"/>
            </a:xfrm>
            <a:custGeom>
              <a:avLst/>
              <a:gdLst/>
              <a:ahLst/>
              <a:cxnLst/>
              <a:rect l="l" t="t" r="r" b="b"/>
              <a:pathLst>
                <a:path w="4670" h="921" extrusionOk="0">
                  <a:moveTo>
                    <a:pt x="1" y="0"/>
                  </a:moveTo>
                  <a:lnTo>
                    <a:pt x="1" y="921"/>
                  </a:lnTo>
                  <a:lnTo>
                    <a:pt x="4669" y="921"/>
                  </a:lnTo>
                  <a:lnTo>
                    <a:pt x="4669" y="0"/>
                  </a:lnTo>
                  <a:close/>
                </a:path>
              </a:pathLst>
            </a:custGeom>
            <a:solidFill>
              <a:srgbClr val="879A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" name="Google Shape;6612;p80"/>
            <p:cNvSpPr/>
            <p:nvPr/>
          </p:nvSpPr>
          <p:spPr>
            <a:xfrm>
              <a:off x="5963630" y="3424560"/>
              <a:ext cx="36942" cy="24130"/>
            </a:xfrm>
            <a:custGeom>
              <a:avLst/>
              <a:gdLst/>
              <a:ahLst/>
              <a:cxnLst/>
              <a:rect l="l" t="t" r="r" b="b"/>
              <a:pathLst>
                <a:path w="1410" h="921" extrusionOk="0">
                  <a:moveTo>
                    <a:pt x="0" y="0"/>
                  </a:moveTo>
                  <a:lnTo>
                    <a:pt x="0" y="921"/>
                  </a:lnTo>
                  <a:lnTo>
                    <a:pt x="1409" y="921"/>
                  </a:lnTo>
                  <a:lnTo>
                    <a:pt x="1409" y="0"/>
                  </a:lnTo>
                  <a:close/>
                </a:path>
              </a:pathLst>
            </a:custGeom>
            <a:solidFill>
              <a:srgbClr val="738A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" name="Google Shape;6613;p80"/>
            <p:cNvSpPr/>
            <p:nvPr/>
          </p:nvSpPr>
          <p:spPr>
            <a:xfrm>
              <a:off x="5852857" y="3355496"/>
              <a:ext cx="172815" cy="69089"/>
            </a:xfrm>
            <a:custGeom>
              <a:avLst/>
              <a:gdLst/>
              <a:ahLst/>
              <a:cxnLst/>
              <a:rect l="l" t="t" r="r" b="b"/>
              <a:pathLst>
                <a:path w="6596" h="2637" extrusionOk="0">
                  <a:moveTo>
                    <a:pt x="451" y="0"/>
                  </a:moveTo>
                  <a:cubicBezTo>
                    <a:pt x="202" y="0"/>
                    <a:pt x="1" y="202"/>
                    <a:pt x="1" y="451"/>
                  </a:cubicBezTo>
                  <a:lnTo>
                    <a:pt x="1" y="2186"/>
                  </a:lnTo>
                  <a:cubicBezTo>
                    <a:pt x="1" y="2435"/>
                    <a:pt x="202" y="2636"/>
                    <a:pt x="451" y="2636"/>
                  </a:cubicBezTo>
                  <a:lnTo>
                    <a:pt x="6145" y="2636"/>
                  </a:lnTo>
                  <a:cubicBezTo>
                    <a:pt x="6394" y="2636"/>
                    <a:pt x="6596" y="2435"/>
                    <a:pt x="6596" y="2186"/>
                  </a:cubicBezTo>
                  <a:lnTo>
                    <a:pt x="6596" y="451"/>
                  </a:lnTo>
                  <a:cubicBezTo>
                    <a:pt x="6596" y="202"/>
                    <a:pt x="6394" y="0"/>
                    <a:pt x="6145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" name="Google Shape;6614;p80"/>
            <p:cNvSpPr/>
            <p:nvPr/>
          </p:nvSpPr>
          <p:spPr>
            <a:xfrm>
              <a:off x="5981708" y="3355496"/>
              <a:ext cx="43964" cy="69089"/>
            </a:xfrm>
            <a:custGeom>
              <a:avLst/>
              <a:gdLst/>
              <a:ahLst/>
              <a:cxnLst/>
              <a:rect l="l" t="t" r="r" b="b"/>
              <a:pathLst>
                <a:path w="1678" h="2637" extrusionOk="0">
                  <a:moveTo>
                    <a:pt x="0" y="0"/>
                  </a:moveTo>
                  <a:lnTo>
                    <a:pt x="0" y="2636"/>
                  </a:lnTo>
                  <a:lnTo>
                    <a:pt x="1208" y="2636"/>
                  </a:lnTo>
                  <a:cubicBezTo>
                    <a:pt x="1467" y="2636"/>
                    <a:pt x="1678" y="2425"/>
                    <a:pt x="1678" y="2167"/>
                  </a:cubicBezTo>
                  <a:lnTo>
                    <a:pt x="1678" y="470"/>
                  </a:lnTo>
                  <a:cubicBezTo>
                    <a:pt x="1678" y="211"/>
                    <a:pt x="1467" y="0"/>
                    <a:pt x="1208" y="0"/>
                  </a:cubicBezTo>
                  <a:close/>
                </a:path>
              </a:pathLst>
            </a:custGeom>
            <a:solidFill>
              <a:srgbClr val="8C9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" name="Google Shape;6615;p80"/>
            <p:cNvSpPr/>
            <p:nvPr/>
          </p:nvSpPr>
          <p:spPr>
            <a:xfrm>
              <a:off x="5862917" y="3488854"/>
              <a:ext cx="152720" cy="188378"/>
            </a:xfrm>
            <a:custGeom>
              <a:avLst/>
              <a:gdLst/>
              <a:ahLst/>
              <a:cxnLst/>
              <a:rect l="l" t="t" r="r" b="b"/>
              <a:pathLst>
                <a:path w="5829" h="7190" extrusionOk="0">
                  <a:moveTo>
                    <a:pt x="355" y="0"/>
                  </a:moveTo>
                  <a:cubicBezTo>
                    <a:pt x="163" y="0"/>
                    <a:pt x="0" y="154"/>
                    <a:pt x="0" y="355"/>
                  </a:cubicBezTo>
                  <a:lnTo>
                    <a:pt x="0" y="6844"/>
                  </a:lnTo>
                  <a:cubicBezTo>
                    <a:pt x="0" y="7036"/>
                    <a:pt x="163" y="7189"/>
                    <a:pt x="355" y="7189"/>
                  </a:cubicBezTo>
                  <a:lnTo>
                    <a:pt x="5483" y="7189"/>
                  </a:lnTo>
                  <a:cubicBezTo>
                    <a:pt x="5489" y="7190"/>
                    <a:pt x="5494" y="7190"/>
                    <a:pt x="5499" y="7190"/>
                  </a:cubicBezTo>
                  <a:cubicBezTo>
                    <a:pt x="5683" y="7190"/>
                    <a:pt x="5828" y="7030"/>
                    <a:pt x="5828" y="6844"/>
                  </a:cubicBezTo>
                  <a:lnTo>
                    <a:pt x="5828" y="355"/>
                  </a:lnTo>
                  <a:cubicBezTo>
                    <a:pt x="5828" y="154"/>
                    <a:pt x="5675" y="0"/>
                    <a:pt x="5483" y="0"/>
                  </a:cubicBezTo>
                  <a:close/>
                </a:path>
              </a:pathLst>
            </a:custGeom>
            <a:solidFill>
              <a:srgbClr val="E8EB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" name="Google Shape;6616;p80"/>
            <p:cNvSpPr/>
            <p:nvPr/>
          </p:nvSpPr>
          <p:spPr>
            <a:xfrm>
              <a:off x="5971412" y="3488854"/>
              <a:ext cx="44226" cy="188614"/>
            </a:xfrm>
            <a:custGeom>
              <a:avLst/>
              <a:gdLst/>
              <a:ahLst/>
              <a:cxnLst/>
              <a:rect l="l" t="t" r="r" b="b"/>
              <a:pathLst>
                <a:path w="1688" h="7199" extrusionOk="0">
                  <a:moveTo>
                    <a:pt x="0" y="0"/>
                  </a:moveTo>
                  <a:lnTo>
                    <a:pt x="0" y="7199"/>
                  </a:lnTo>
                  <a:lnTo>
                    <a:pt x="1342" y="7199"/>
                  </a:lnTo>
                  <a:cubicBezTo>
                    <a:pt x="1534" y="7199"/>
                    <a:pt x="1687" y="7036"/>
                    <a:pt x="1687" y="6844"/>
                  </a:cubicBezTo>
                  <a:lnTo>
                    <a:pt x="1687" y="355"/>
                  </a:lnTo>
                  <a:cubicBezTo>
                    <a:pt x="1687" y="163"/>
                    <a:pt x="1534" y="0"/>
                    <a:pt x="1342" y="0"/>
                  </a:cubicBezTo>
                  <a:close/>
                </a:path>
              </a:pathLst>
            </a:custGeom>
            <a:solidFill>
              <a:srgbClr val="CBD3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" name="Google Shape;6617;p80"/>
            <p:cNvSpPr/>
            <p:nvPr/>
          </p:nvSpPr>
          <p:spPr>
            <a:xfrm>
              <a:off x="5869939" y="3531036"/>
              <a:ext cx="121568" cy="104197"/>
            </a:xfrm>
            <a:custGeom>
              <a:avLst/>
              <a:gdLst/>
              <a:ahLst/>
              <a:cxnLst/>
              <a:rect l="l" t="t" r="r" b="b"/>
              <a:pathLst>
                <a:path w="4640" h="3977" extrusionOk="0">
                  <a:moveTo>
                    <a:pt x="2656" y="1"/>
                  </a:moveTo>
                  <a:cubicBezTo>
                    <a:pt x="883" y="1"/>
                    <a:pt x="1" y="2138"/>
                    <a:pt x="1247" y="3394"/>
                  </a:cubicBezTo>
                  <a:cubicBezTo>
                    <a:pt x="1653" y="3796"/>
                    <a:pt x="2150" y="3977"/>
                    <a:pt x="2638" y="3977"/>
                  </a:cubicBezTo>
                  <a:cubicBezTo>
                    <a:pt x="3661" y="3977"/>
                    <a:pt x="4640" y="3185"/>
                    <a:pt x="4640" y="1985"/>
                  </a:cubicBezTo>
                  <a:cubicBezTo>
                    <a:pt x="4640" y="892"/>
                    <a:pt x="3749" y="1"/>
                    <a:pt x="2656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" name="Google Shape;6618;p80"/>
            <p:cNvSpPr/>
            <p:nvPr/>
          </p:nvSpPr>
          <p:spPr>
            <a:xfrm>
              <a:off x="5894043" y="3538058"/>
              <a:ext cx="106529" cy="97202"/>
            </a:xfrm>
            <a:custGeom>
              <a:avLst/>
              <a:gdLst/>
              <a:ahLst/>
              <a:cxnLst/>
              <a:rect l="l" t="t" r="r" b="b"/>
              <a:pathLst>
                <a:path w="4066" h="3710" extrusionOk="0">
                  <a:moveTo>
                    <a:pt x="2714" y="1"/>
                  </a:moveTo>
                  <a:cubicBezTo>
                    <a:pt x="3452" y="1324"/>
                    <a:pt x="2503" y="2963"/>
                    <a:pt x="979" y="2963"/>
                  </a:cubicBezTo>
                  <a:cubicBezTo>
                    <a:pt x="634" y="2963"/>
                    <a:pt x="298" y="2877"/>
                    <a:pt x="1" y="2704"/>
                  </a:cubicBezTo>
                  <a:lnTo>
                    <a:pt x="1" y="2704"/>
                  </a:lnTo>
                  <a:cubicBezTo>
                    <a:pt x="376" y="3361"/>
                    <a:pt x="1050" y="3709"/>
                    <a:pt x="1732" y="3709"/>
                  </a:cubicBezTo>
                  <a:cubicBezTo>
                    <a:pt x="2234" y="3709"/>
                    <a:pt x="2741" y="3520"/>
                    <a:pt x="3135" y="3126"/>
                  </a:cubicBezTo>
                  <a:cubicBezTo>
                    <a:pt x="4065" y="2206"/>
                    <a:pt x="3854" y="643"/>
                    <a:pt x="2714" y="1"/>
                  </a:cubicBez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" name="Google Shape;6619;p80"/>
            <p:cNvSpPr/>
            <p:nvPr/>
          </p:nvSpPr>
          <p:spPr>
            <a:xfrm>
              <a:off x="5905597" y="3551813"/>
              <a:ext cx="67334" cy="62513"/>
            </a:xfrm>
            <a:custGeom>
              <a:avLst/>
              <a:gdLst/>
              <a:ahLst/>
              <a:cxnLst/>
              <a:rect l="l" t="t" r="r" b="b"/>
              <a:pathLst>
                <a:path w="2570" h="2386" extrusionOk="0">
                  <a:moveTo>
                    <a:pt x="1286" y="1"/>
                  </a:moveTo>
                  <a:cubicBezTo>
                    <a:pt x="1146" y="1"/>
                    <a:pt x="1007" y="94"/>
                    <a:pt x="1007" y="281"/>
                  </a:cubicBezTo>
                  <a:lnTo>
                    <a:pt x="1007" y="914"/>
                  </a:lnTo>
                  <a:lnTo>
                    <a:pt x="375" y="914"/>
                  </a:lnTo>
                  <a:cubicBezTo>
                    <a:pt x="1" y="914"/>
                    <a:pt x="1" y="1479"/>
                    <a:pt x="375" y="1479"/>
                  </a:cubicBezTo>
                  <a:lnTo>
                    <a:pt x="1007" y="1479"/>
                  </a:lnTo>
                  <a:lnTo>
                    <a:pt x="1007" y="2112"/>
                  </a:lnTo>
                  <a:cubicBezTo>
                    <a:pt x="1007" y="2294"/>
                    <a:pt x="1149" y="2385"/>
                    <a:pt x="1290" y="2385"/>
                  </a:cubicBezTo>
                  <a:cubicBezTo>
                    <a:pt x="1431" y="2385"/>
                    <a:pt x="1573" y="2294"/>
                    <a:pt x="1573" y="2112"/>
                  </a:cubicBezTo>
                  <a:lnTo>
                    <a:pt x="1573" y="1479"/>
                  </a:lnTo>
                  <a:lnTo>
                    <a:pt x="2205" y="1479"/>
                  </a:lnTo>
                  <a:cubicBezTo>
                    <a:pt x="2570" y="1479"/>
                    <a:pt x="2570" y="914"/>
                    <a:pt x="2205" y="914"/>
                  </a:cubicBezTo>
                  <a:lnTo>
                    <a:pt x="1573" y="914"/>
                  </a:lnTo>
                  <a:lnTo>
                    <a:pt x="1573" y="281"/>
                  </a:lnTo>
                  <a:cubicBezTo>
                    <a:pt x="1568" y="94"/>
                    <a:pt x="1427" y="1"/>
                    <a:pt x="1286" y="1"/>
                  </a:cubicBezTo>
                  <a:close/>
                </a:path>
              </a:pathLst>
            </a:custGeom>
            <a:solidFill>
              <a:srgbClr val="2741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" name="Google Shape;6620;p80"/>
            <p:cNvSpPr/>
            <p:nvPr/>
          </p:nvSpPr>
          <p:spPr>
            <a:xfrm>
              <a:off x="5887781" y="3355496"/>
              <a:ext cx="14593" cy="69089"/>
            </a:xfrm>
            <a:custGeom>
              <a:avLst/>
              <a:gdLst/>
              <a:ahLst/>
              <a:cxnLst/>
              <a:rect l="l" t="t" r="r" b="b"/>
              <a:pathLst>
                <a:path w="557" h="2637" extrusionOk="0">
                  <a:moveTo>
                    <a:pt x="0" y="0"/>
                  </a:moveTo>
                  <a:lnTo>
                    <a:pt x="0" y="2588"/>
                  </a:lnTo>
                  <a:cubicBezTo>
                    <a:pt x="0" y="2608"/>
                    <a:pt x="0" y="2617"/>
                    <a:pt x="0" y="2636"/>
                  </a:cubicBezTo>
                  <a:lnTo>
                    <a:pt x="556" y="2636"/>
                  </a:lnTo>
                  <a:cubicBezTo>
                    <a:pt x="556" y="2617"/>
                    <a:pt x="556" y="2608"/>
                    <a:pt x="556" y="2588"/>
                  </a:cubicBezTo>
                  <a:lnTo>
                    <a:pt x="556" y="0"/>
                  </a:ln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6621;p80"/>
            <p:cNvSpPr/>
            <p:nvPr/>
          </p:nvSpPr>
          <p:spPr>
            <a:xfrm>
              <a:off x="5931719" y="3355496"/>
              <a:ext cx="14855" cy="69089"/>
            </a:xfrm>
            <a:custGeom>
              <a:avLst/>
              <a:gdLst/>
              <a:ahLst/>
              <a:cxnLst/>
              <a:rect l="l" t="t" r="r" b="b"/>
              <a:pathLst>
                <a:path w="567" h="2637" extrusionOk="0">
                  <a:moveTo>
                    <a:pt x="1" y="0"/>
                  </a:moveTo>
                  <a:cubicBezTo>
                    <a:pt x="1" y="10"/>
                    <a:pt x="1" y="20"/>
                    <a:pt x="1" y="29"/>
                  </a:cubicBezTo>
                  <a:lnTo>
                    <a:pt x="1" y="2608"/>
                  </a:lnTo>
                  <a:cubicBezTo>
                    <a:pt x="1" y="2617"/>
                    <a:pt x="1" y="2627"/>
                    <a:pt x="1" y="2636"/>
                  </a:cubicBezTo>
                  <a:lnTo>
                    <a:pt x="566" y="2636"/>
                  </a:lnTo>
                  <a:cubicBezTo>
                    <a:pt x="566" y="2627"/>
                    <a:pt x="566" y="2617"/>
                    <a:pt x="566" y="2608"/>
                  </a:cubicBezTo>
                  <a:lnTo>
                    <a:pt x="566" y="29"/>
                  </a:lnTo>
                  <a:cubicBezTo>
                    <a:pt x="566" y="20"/>
                    <a:pt x="566" y="10"/>
                    <a:pt x="566" y="0"/>
                  </a:cubicBez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6622;p80"/>
            <p:cNvSpPr/>
            <p:nvPr/>
          </p:nvSpPr>
          <p:spPr>
            <a:xfrm>
              <a:off x="5976416" y="3355496"/>
              <a:ext cx="14593" cy="69089"/>
            </a:xfrm>
            <a:custGeom>
              <a:avLst/>
              <a:gdLst/>
              <a:ahLst/>
              <a:cxnLst/>
              <a:rect l="l" t="t" r="r" b="b"/>
              <a:pathLst>
                <a:path w="557" h="2637" extrusionOk="0">
                  <a:moveTo>
                    <a:pt x="1" y="0"/>
                  </a:moveTo>
                  <a:lnTo>
                    <a:pt x="1" y="2588"/>
                  </a:lnTo>
                  <a:cubicBezTo>
                    <a:pt x="1" y="2608"/>
                    <a:pt x="1" y="2617"/>
                    <a:pt x="1" y="2636"/>
                  </a:cubicBezTo>
                  <a:lnTo>
                    <a:pt x="557" y="2636"/>
                  </a:lnTo>
                  <a:cubicBezTo>
                    <a:pt x="557" y="2617"/>
                    <a:pt x="557" y="2608"/>
                    <a:pt x="557" y="2588"/>
                  </a:cubicBezTo>
                  <a:lnTo>
                    <a:pt x="557" y="0"/>
                  </a:ln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40" name="Google Shape;6623;p80"/>
          <p:cNvGrpSpPr/>
          <p:nvPr/>
        </p:nvGrpSpPr>
        <p:grpSpPr>
          <a:xfrm>
            <a:off x="7536999" y="963516"/>
            <a:ext cx="370520" cy="361586"/>
            <a:chOff x="7528713" y="1500641"/>
            <a:chExt cx="370520" cy="361586"/>
          </a:xfrm>
        </p:grpSpPr>
        <p:sp>
          <p:nvSpPr>
            <p:cNvPr id="241" name="Google Shape;6624;p80"/>
            <p:cNvSpPr/>
            <p:nvPr/>
          </p:nvSpPr>
          <p:spPr>
            <a:xfrm>
              <a:off x="7684158" y="1587809"/>
              <a:ext cx="121070" cy="119603"/>
            </a:xfrm>
            <a:custGeom>
              <a:avLst/>
              <a:gdLst/>
              <a:ahLst/>
              <a:cxnLst/>
              <a:rect l="l" t="t" r="r" b="b"/>
              <a:pathLst>
                <a:path w="4621" h="4565" extrusionOk="0">
                  <a:moveTo>
                    <a:pt x="796" y="1"/>
                  </a:moveTo>
                  <a:cubicBezTo>
                    <a:pt x="717" y="1"/>
                    <a:pt x="638" y="32"/>
                    <a:pt x="576" y="94"/>
                  </a:cubicBezTo>
                  <a:lnTo>
                    <a:pt x="125" y="544"/>
                  </a:lnTo>
                  <a:cubicBezTo>
                    <a:pt x="1" y="669"/>
                    <a:pt x="1" y="861"/>
                    <a:pt x="125" y="985"/>
                  </a:cubicBezTo>
                  <a:lnTo>
                    <a:pt x="3605" y="4474"/>
                  </a:lnTo>
                  <a:cubicBezTo>
                    <a:pt x="3666" y="4536"/>
                    <a:pt x="3745" y="4564"/>
                    <a:pt x="3824" y="4564"/>
                  </a:cubicBezTo>
                  <a:cubicBezTo>
                    <a:pt x="3906" y="4564"/>
                    <a:pt x="3987" y="4533"/>
                    <a:pt x="4046" y="4474"/>
                  </a:cubicBezTo>
                  <a:lnTo>
                    <a:pt x="4496" y="4014"/>
                  </a:lnTo>
                  <a:cubicBezTo>
                    <a:pt x="4621" y="3899"/>
                    <a:pt x="4621" y="3698"/>
                    <a:pt x="4496" y="3583"/>
                  </a:cubicBezTo>
                  <a:lnTo>
                    <a:pt x="1017" y="94"/>
                  </a:lnTo>
                  <a:cubicBezTo>
                    <a:pt x="954" y="32"/>
                    <a:pt x="875" y="1"/>
                    <a:pt x="796" y="1"/>
                  </a:cubicBezTo>
                  <a:close/>
                </a:path>
              </a:pathLst>
            </a:custGeom>
            <a:solidFill>
              <a:srgbClr val="879A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6625;p80"/>
            <p:cNvSpPr/>
            <p:nvPr/>
          </p:nvSpPr>
          <p:spPr>
            <a:xfrm>
              <a:off x="7750208" y="1653282"/>
              <a:ext cx="54784" cy="53972"/>
            </a:xfrm>
            <a:custGeom>
              <a:avLst/>
              <a:gdLst/>
              <a:ahLst/>
              <a:cxnLst/>
              <a:rect l="l" t="t" r="r" b="b"/>
              <a:pathLst>
                <a:path w="2091" h="2060" extrusionOk="0">
                  <a:moveTo>
                    <a:pt x="902" y="1"/>
                  </a:moveTo>
                  <a:lnTo>
                    <a:pt x="904" y="3"/>
                  </a:lnTo>
                  <a:lnTo>
                    <a:pt x="904" y="3"/>
                  </a:lnTo>
                  <a:cubicBezTo>
                    <a:pt x="903" y="2"/>
                    <a:pt x="902" y="2"/>
                    <a:pt x="902" y="1"/>
                  </a:cubicBezTo>
                  <a:close/>
                  <a:moveTo>
                    <a:pt x="904" y="3"/>
                  </a:moveTo>
                  <a:cubicBezTo>
                    <a:pt x="1026" y="128"/>
                    <a:pt x="1025" y="327"/>
                    <a:pt x="902" y="451"/>
                  </a:cubicBezTo>
                  <a:lnTo>
                    <a:pt x="451" y="892"/>
                  </a:lnTo>
                  <a:cubicBezTo>
                    <a:pt x="389" y="955"/>
                    <a:pt x="307" y="986"/>
                    <a:pt x="226" y="986"/>
                  </a:cubicBezTo>
                  <a:cubicBezTo>
                    <a:pt x="144" y="986"/>
                    <a:pt x="63" y="955"/>
                    <a:pt x="1" y="892"/>
                  </a:cubicBezTo>
                  <a:lnTo>
                    <a:pt x="1" y="892"/>
                  </a:lnTo>
                  <a:lnTo>
                    <a:pt x="1074" y="1966"/>
                  </a:lnTo>
                  <a:cubicBezTo>
                    <a:pt x="1136" y="2028"/>
                    <a:pt x="1218" y="2059"/>
                    <a:pt x="1299" y="2059"/>
                  </a:cubicBezTo>
                  <a:cubicBezTo>
                    <a:pt x="1381" y="2059"/>
                    <a:pt x="1462" y="2028"/>
                    <a:pt x="1525" y="1966"/>
                  </a:cubicBezTo>
                  <a:lnTo>
                    <a:pt x="1965" y="1525"/>
                  </a:lnTo>
                  <a:cubicBezTo>
                    <a:pt x="2090" y="1400"/>
                    <a:pt x="2090" y="1209"/>
                    <a:pt x="1975" y="1084"/>
                  </a:cubicBezTo>
                  <a:lnTo>
                    <a:pt x="904" y="3"/>
                  </a:lnTo>
                  <a:close/>
                </a:path>
              </a:pathLst>
            </a:custGeom>
            <a:solidFill>
              <a:srgbClr val="738A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6626;p80"/>
            <p:cNvSpPr/>
            <p:nvPr/>
          </p:nvSpPr>
          <p:spPr>
            <a:xfrm>
              <a:off x="7735143" y="1500641"/>
              <a:ext cx="164091" cy="156702"/>
            </a:xfrm>
            <a:custGeom>
              <a:avLst/>
              <a:gdLst/>
              <a:ahLst/>
              <a:cxnLst/>
              <a:rect l="l" t="t" r="r" b="b"/>
              <a:pathLst>
                <a:path w="6263" h="5981" extrusionOk="0">
                  <a:moveTo>
                    <a:pt x="5229" y="0"/>
                  </a:moveTo>
                  <a:cubicBezTo>
                    <a:pt x="5065" y="0"/>
                    <a:pt x="4893" y="60"/>
                    <a:pt x="4736" y="200"/>
                  </a:cubicBezTo>
                  <a:lnTo>
                    <a:pt x="0" y="4360"/>
                  </a:lnTo>
                  <a:lnTo>
                    <a:pt x="1620" y="5980"/>
                  </a:lnTo>
                  <a:lnTo>
                    <a:pt x="5780" y="1245"/>
                  </a:lnTo>
                  <a:cubicBezTo>
                    <a:pt x="6263" y="703"/>
                    <a:pt x="5791" y="0"/>
                    <a:pt x="5229" y="0"/>
                  </a:cubicBezTo>
                  <a:close/>
                </a:path>
              </a:pathLst>
            </a:custGeom>
            <a:solidFill>
              <a:srgbClr val="EE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6627;p80"/>
            <p:cNvSpPr/>
            <p:nvPr/>
          </p:nvSpPr>
          <p:spPr>
            <a:xfrm>
              <a:off x="7735143" y="1500641"/>
              <a:ext cx="164091" cy="156702"/>
            </a:xfrm>
            <a:custGeom>
              <a:avLst/>
              <a:gdLst/>
              <a:ahLst/>
              <a:cxnLst/>
              <a:rect l="l" t="t" r="r" b="b"/>
              <a:pathLst>
                <a:path w="6263" h="5981" extrusionOk="0">
                  <a:moveTo>
                    <a:pt x="5229" y="0"/>
                  </a:moveTo>
                  <a:cubicBezTo>
                    <a:pt x="5065" y="0"/>
                    <a:pt x="4893" y="60"/>
                    <a:pt x="4736" y="200"/>
                  </a:cubicBezTo>
                  <a:lnTo>
                    <a:pt x="0" y="4360"/>
                  </a:lnTo>
                  <a:lnTo>
                    <a:pt x="1620" y="5980"/>
                  </a:lnTo>
                  <a:lnTo>
                    <a:pt x="5780" y="1245"/>
                  </a:lnTo>
                  <a:cubicBezTo>
                    <a:pt x="6263" y="703"/>
                    <a:pt x="5791" y="0"/>
                    <a:pt x="5229" y="0"/>
                  </a:cubicBezTo>
                  <a:close/>
                </a:path>
              </a:pathLst>
            </a:custGeom>
            <a:solidFill>
              <a:srgbClr val="EE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6628;p80"/>
            <p:cNvSpPr/>
            <p:nvPr/>
          </p:nvSpPr>
          <p:spPr>
            <a:xfrm>
              <a:off x="7764775" y="1501846"/>
              <a:ext cx="128616" cy="155497"/>
            </a:xfrm>
            <a:custGeom>
              <a:avLst/>
              <a:gdLst/>
              <a:ahLst/>
              <a:cxnLst/>
              <a:rect l="l" t="t" r="r" b="b"/>
              <a:pathLst>
                <a:path w="4909" h="5935" extrusionOk="0">
                  <a:moveTo>
                    <a:pt x="4314" y="1"/>
                  </a:moveTo>
                  <a:lnTo>
                    <a:pt x="4314" y="1"/>
                  </a:lnTo>
                  <a:cubicBezTo>
                    <a:pt x="4391" y="250"/>
                    <a:pt x="4333" y="519"/>
                    <a:pt x="4160" y="710"/>
                  </a:cubicBezTo>
                  <a:lnTo>
                    <a:pt x="0" y="5445"/>
                  </a:lnTo>
                  <a:lnTo>
                    <a:pt x="489" y="5934"/>
                  </a:lnTo>
                  <a:lnTo>
                    <a:pt x="4649" y="1199"/>
                  </a:lnTo>
                  <a:cubicBezTo>
                    <a:pt x="4908" y="902"/>
                    <a:pt x="4899" y="461"/>
                    <a:pt x="4621" y="183"/>
                  </a:cubicBezTo>
                  <a:cubicBezTo>
                    <a:pt x="4534" y="97"/>
                    <a:pt x="4429" y="30"/>
                    <a:pt x="4314" y="1"/>
                  </a:cubicBezTo>
                  <a:close/>
                </a:path>
              </a:pathLst>
            </a:custGeom>
            <a:solidFill>
              <a:srgbClr val="DDE2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6629;p80"/>
            <p:cNvSpPr/>
            <p:nvPr/>
          </p:nvSpPr>
          <p:spPr>
            <a:xfrm>
              <a:off x="7528713" y="1618279"/>
              <a:ext cx="252673" cy="243948"/>
            </a:xfrm>
            <a:custGeom>
              <a:avLst/>
              <a:gdLst/>
              <a:ahLst/>
              <a:cxnLst/>
              <a:rect l="l" t="t" r="r" b="b"/>
              <a:pathLst>
                <a:path w="9644" h="9311" extrusionOk="0">
                  <a:moveTo>
                    <a:pt x="5258" y="1"/>
                  </a:moveTo>
                  <a:cubicBezTo>
                    <a:pt x="3986" y="1"/>
                    <a:pt x="2655" y="522"/>
                    <a:pt x="1620" y="1557"/>
                  </a:cubicBezTo>
                  <a:cubicBezTo>
                    <a:pt x="527" y="2660"/>
                    <a:pt x="0" y="4078"/>
                    <a:pt x="67" y="5420"/>
                  </a:cubicBezTo>
                  <a:cubicBezTo>
                    <a:pt x="86" y="5938"/>
                    <a:pt x="307" y="6417"/>
                    <a:pt x="671" y="6781"/>
                  </a:cubicBezTo>
                  <a:lnTo>
                    <a:pt x="2588" y="8698"/>
                  </a:lnTo>
                  <a:cubicBezTo>
                    <a:pt x="2952" y="9063"/>
                    <a:pt x="3432" y="9283"/>
                    <a:pt x="3949" y="9302"/>
                  </a:cubicBezTo>
                  <a:cubicBezTo>
                    <a:pt x="4027" y="9308"/>
                    <a:pt x="4105" y="9310"/>
                    <a:pt x="4182" y="9310"/>
                  </a:cubicBezTo>
                  <a:cubicBezTo>
                    <a:pt x="4382" y="9310"/>
                    <a:pt x="4580" y="9294"/>
                    <a:pt x="4774" y="9274"/>
                  </a:cubicBezTo>
                  <a:lnTo>
                    <a:pt x="5723" y="9053"/>
                  </a:lnTo>
                  <a:cubicBezTo>
                    <a:pt x="6509" y="8785"/>
                    <a:pt x="7228" y="8334"/>
                    <a:pt x="7812" y="7749"/>
                  </a:cubicBezTo>
                  <a:cubicBezTo>
                    <a:pt x="9154" y="6408"/>
                    <a:pt x="9643" y="4567"/>
                    <a:pt x="9231" y="3005"/>
                  </a:cubicBezTo>
                  <a:lnTo>
                    <a:pt x="6365" y="139"/>
                  </a:lnTo>
                  <a:cubicBezTo>
                    <a:pt x="6007" y="47"/>
                    <a:pt x="5635" y="1"/>
                    <a:pt x="5258" y="1"/>
                  </a:cubicBezTo>
                  <a:close/>
                </a:path>
              </a:pathLst>
            </a:custGeom>
            <a:solidFill>
              <a:srgbClr val="A3B2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6630;p80"/>
            <p:cNvSpPr/>
            <p:nvPr/>
          </p:nvSpPr>
          <p:spPr>
            <a:xfrm>
              <a:off x="7570136" y="1670627"/>
              <a:ext cx="211251" cy="191574"/>
            </a:xfrm>
            <a:custGeom>
              <a:avLst/>
              <a:gdLst/>
              <a:ahLst/>
              <a:cxnLst/>
              <a:rect l="l" t="t" r="r" b="b"/>
              <a:pathLst>
                <a:path w="8063" h="7312" extrusionOk="0">
                  <a:moveTo>
                    <a:pt x="6643" y="0"/>
                  </a:moveTo>
                  <a:cubicBezTo>
                    <a:pt x="7056" y="1572"/>
                    <a:pt x="6567" y="3413"/>
                    <a:pt x="5225" y="4745"/>
                  </a:cubicBezTo>
                  <a:cubicBezTo>
                    <a:pt x="4640" y="5339"/>
                    <a:pt x="3921" y="5780"/>
                    <a:pt x="3135" y="6049"/>
                  </a:cubicBezTo>
                  <a:lnTo>
                    <a:pt x="2196" y="6269"/>
                  </a:lnTo>
                  <a:cubicBezTo>
                    <a:pt x="1995" y="6290"/>
                    <a:pt x="1795" y="6306"/>
                    <a:pt x="1595" y="6306"/>
                  </a:cubicBezTo>
                  <a:cubicBezTo>
                    <a:pt x="1517" y="6306"/>
                    <a:pt x="1440" y="6303"/>
                    <a:pt x="1362" y="6298"/>
                  </a:cubicBezTo>
                  <a:cubicBezTo>
                    <a:pt x="854" y="6279"/>
                    <a:pt x="365" y="6058"/>
                    <a:pt x="1" y="5694"/>
                  </a:cubicBezTo>
                  <a:lnTo>
                    <a:pt x="1" y="5694"/>
                  </a:lnTo>
                  <a:lnTo>
                    <a:pt x="1007" y="6700"/>
                  </a:lnTo>
                  <a:cubicBezTo>
                    <a:pt x="1371" y="7065"/>
                    <a:pt x="1851" y="7276"/>
                    <a:pt x="2368" y="7304"/>
                  </a:cubicBezTo>
                  <a:cubicBezTo>
                    <a:pt x="2443" y="7309"/>
                    <a:pt x="2517" y="7312"/>
                    <a:pt x="2592" y="7312"/>
                  </a:cubicBezTo>
                  <a:cubicBezTo>
                    <a:pt x="2795" y="7312"/>
                    <a:pt x="2999" y="7294"/>
                    <a:pt x="3202" y="7266"/>
                  </a:cubicBezTo>
                  <a:lnTo>
                    <a:pt x="4142" y="7055"/>
                  </a:lnTo>
                  <a:cubicBezTo>
                    <a:pt x="4928" y="6787"/>
                    <a:pt x="5637" y="6336"/>
                    <a:pt x="6231" y="5751"/>
                  </a:cubicBezTo>
                  <a:cubicBezTo>
                    <a:pt x="7564" y="4419"/>
                    <a:pt x="8062" y="2579"/>
                    <a:pt x="7650" y="1007"/>
                  </a:cubicBezTo>
                  <a:lnTo>
                    <a:pt x="6643" y="0"/>
                  </a:lnTo>
                  <a:close/>
                </a:path>
              </a:pathLst>
            </a:custGeom>
            <a:solidFill>
              <a:srgbClr val="8DA0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48" name="Google Shape;6631;p80"/>
          <p:cNvGrpSpPr/>
          <p:nvPr/>
        </p:nvGrpSpPr>
        <p:grpSpPr>
          <a:xfrm>
            <a:off x="5325484" y="2818371"/>
            <a:ext cx="367429" cy="362163"/>
            <a:chOff x="5317198" y="3355496"/>
            <a:chExt cx="367429" cy="362163"/>
          </a:xfrm>
        </p:grpSpPr>
        <p:sp>
          <p:nvSpPr>
            <p:cNvPr id="249" name="Google Shape;6632;p80"/>
            <p:cNvSpPr/>
            <p:nvPr/>
          </p:nvSpPr>
          <p:spPr>
            <a:xfrm>
              <a:off x="5378715" y="3535883"/>
              <a:ext cx="256184" cy="181776"/>
            </a:xfrm>
            <a:custGeom>
              <a:avLst/>
              <a:gdLst/>
              <a:ahLst/>
              <a:cxnLst/>
              <a:rect l="l" t="t" r="r" b="b"/>
              <a:pathLst>
                <a:path w="9778" h="6938" extrusionOk="0">
                  <a:moveTo>
                    <a:pt x="202" y="0"/>
                  </a:moveTo>
                  <a:cubicBezTo>
                    <a:pt x="101" y="0"/>
                    <a:pt x="1" y="70"/>
                    <a:pt x="1" y="209"/>
                  </a:cubicBezTo>
                  <a:lnTo>
                    <a:pt x="1" y="4637"/>
                  </a:lnTo>
                  <a:cubicBezTo>
                    <a:pt x="1" y="5902"/>
                    <a:pt x="1026" y="6928"/>
                    <a:pt x="2292" y="6937"/>
                  </a:cubicBezTo>
                  <a:lnTo>
                    <a:pt x="7477" y="6937"/>
                  </a:lnTo>
                  <a:cubicBezTo>
                    <a:pt x="8752" y="6928"/>
                    <a:pt x="9778" y="5902"/>
                    <a:pt x="9778" y="4637"/>
                  </a:cubicBezTo>
                  <a:lnTo>
                    <a:pt x="9778" y="496"/>
                  </a:lnTo>
                  <a:cubicBezTo>
                    <a:pt x="9778" y="357"/>
                    <a:pt x="9675" y="288"/>
                    <a:pt x="9572" y="288"/>
                  </a:cubicBezTo>
                  <a:cubicBezTo>
                    <a:pt x="9469" y="288"/>
                    <a:pt x="9366" y="357"/>
                    <a:pt x="9366" y="496"/>
                  </a:cubicBezTo>
                  <a:lnTo>
                    <a:pt x="9366" y="4637"/>
                  </a:lnTo>
                  <a:cubicBezTo>
                    <a:pt x="9366" y="5682"/>
                    <a:pt x="8522" y="6525"/>
                    <a:pt x="7487" y="6525"/>
                  </a:cubicBezTo>
                  <a:lnTo>
                    <a:pt x="2292" y="6525"/>
                  </a:lnTo>
                  <a:cubicBezTo>
                    <a:pt x="1247" y="6525"/>
                    <a:pt x="403" y="5682"/>
                    <a:pt x="403" y="4637"/>
                  </a:cubicBezTo>
                  <a:lnTo>
                    <a:pt x="403" y="209"/>
                  </a:lnTo>
                  <a:cubicBezTo>
                    <a:pt x="403" y="70"/>
                    <a:pt x="303" y="0"/>
                    <a:pt x="202" y="0"/>
                  </a:cubicBezTo>
                  <a:close/>
                </a:path>
              </a:pathLst>
            </a:custGeom>
            <a:solidFill>
              <a:srgbClr val="B9C3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6633;p80"/>
            <p:cNvSpPr/>
            <p:nvPr/>
          </p:nvSpPr>
          <p:spPr>
            <a:xfrm>
              <a:off x="5455822" y="3438419"/>
              <a:ext cx="112031" cy="218220"/>
            </a:xfrm>
            <a:custGeom>
              <a:avLst/>
              <a:gdLst/>
              <a:ahLst/>
              <a:cxnLst/>
              <a:rect l="l" t="t" r="r" b="b"/>
              <a:pathLst>
                <a:path w="4276" h="8329" extrusionOk="0">
                  <a:moveTo>
                    <a:pt x="4069" y="1"/>
                  </a:moveTo>
                  <a:cubicBezTo>
                    <a:pt x="3966" y="1"/>
                    <a:pt x="3863" y="70"/>
                    <a:pt x="3863" y="209"/>
                  </a:cubicBezTo>
                  <a:lnTo>
                    <a:pt x="3863" y="6727"/>
                  </a:lnTo>
                  <a:cubicBezTo>
                    <a:pt x="3863" y="7389"/>
                    <a:pt x="3336" y="7916"/>
                    <a:pt x="2675" y="7916"/>
                  </a:cubicBezTo>
                  <a:lnTo>
                    <a:pt x="1601" y="7916"/>
                  </a:lnTo>
                  <a:cubicBezTo>
                    <a:pt x="940" y="7916"/>
                    <a:pt x="413" y="7389"/>
                    <a:pt x="413" y="6727"/>
                  </a:cubicBezTo>
                  <a:lnTo>
                    <a:pt x="413" y="3775"/>
                  </a:lnTo>
                  <a:cubicBezTo>
                    <a:pt x="413" y="3636"/>
                    <a:pt x="309" y="3567"/>
                    <a:pt x="206" y="3567"/>
                  </a:cubicBezTo>
                  <a:cubicBezTo>
                    <a:pt x="103" y="3567"/>
                    <a:pt x="0" y="3636"/>
                    <a:pt x="0" y="3775"/>
                  </a:cubicBezTo>
                  <a:lnTo>
                    <a:pt x="0" y="6727"/>
                  </a:lnTo>
                  <a:cubicBezTo>
                    <a:pt x="0" y="7609"/>
                    <a:pt x="719" y="8319"/>
                    <a:pt x="1592" y="8328"/>
                  </a:cubicBezTo>
                  <a:lnTo>
                    <a:pt x="2675" y="8328"/>
                  </a:lnTo>
                  <a:cubicBezTo>
                    <a:pt x="3557" y="8328"/>
                    <a:pt x="4266" y="7619"/>
                    <a:pt x="4275" y="6737"/>
                  </a:cubicBezTo>
                  <a:lnTo>
                    <a:pt x="4275" y="209"/>
                  </a:lnTo>
                  <a:cubicBezTo>
                    <a:pt x="4275" y="70"/>
                    <a:pt x="4172" y="1"/>
                    <a:pt x="4069" y="1"/>
                  </a:cubicBezTo>
                  <a:close/>
                </a:path>
              </a:pathLst>
            </a:custGeom>
            <a:solidFill>
              <a:srgbClr val="B9C3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" name="Google Shape;6634;p80"/>
            <p:cNvSpPr/>
            <p:nvPr/>
          </p:nvSpPr>
          <p:spPr>
            <a:xfrm>
              <a:off x="5448276" y="3359505"/>
              <a:ext cx="59815" cy="185129"/>
            </a:xfrm>
            <a:custGeom>
              <a:avLst/>
              <a:gdLst/>
              <a:ahLst/>
              <a:cxnLst/>
              <a:rect l="l" t="t" r="r" b="b"/>
              <a:pathLst>
                <a:path w="2283" h="7066" extrusionOk="0">
                  <a:moveTo>
                    <a:pt x="1" y="1"/>
                  </a:moveTo>
                  <a:cubicBezTo>
                    <a:pt x="116" y="106"/>
                    <a:pt x="183" y="260"/>
                    <a:pt x="183" y="423"/>
                  </a:cubicBezTo>
                  <a:lnTo>
                    <a:pt x="183" y="6653"/>
                  </a:lnTo>
                  <a:cubicBezTo>
                    <a:pt x="183" y="6806"/>
                    <a:pt x="116" y="6960"/>
                    <a:pt x="1" y="7065"/>
                  </a:cubicBezTo>
                  <a:lnTo>
                    <a:pt x="1084" y="7065"/>
                  </a:lnTo>
                  <a:cubicBezTo>
                    <a:pt x="1745" y="7065"/>
                    <a:pt x="2282" y="6528"/>
                    <a:pt x="2282" y="5867"/>
                  </a:cubicBezTo>
                  <a:lnTo>
                    <a:pt x="2282" y="1199"/>
                  </a:lnTo>
                  <a:cubicBezTo>
                    <a:pt x="2282" y="538"/>
                    <a:pt x="1745" y="1"/>
                    <a:pt x="1084" y="1"/>
                  </a:cubicBezTo>
                  <a:close/>
                </a:path>
              </a:pathLst>
            </a:custGeom>
            <a:solidFill>
              <a:srgbClr val="6174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" name="Google Shape;6635;p80"/>
            <p:cNvSpPr/>
            <p:nvPr/>
          </p:nvSpPr>
          <p:spPr>
            <a:xfrm>
              <a:off x="5448276" y="3359505"/>
              <a:ext cx="21877" cy="185129"/>
            </a:xfrm>
            <a:custGeom>
              <a:avLst/>
              <a:gdLst/>
              <a:ahLst/>
              <a:cxnLst/>
              <a:rect l="l" t="t" r="r" b="b"/>
              <a:pathLst>
                <a:path w="835" h="7066" extrusionOk="0">
                  <a:moveTo>
                    <a:pt x="1" y="1"/>
                  </a:moveTo>
                  <a:cubicBezTo>
                    <a:pt x="116" y="116"/>
                    <a:pt x="183" y="260"/>
                    <a:pt x="183" y="423"/>
                  </a:cubicBezTo>
                  <a:lnTo>
                    <a:pt x="183" y="6653"/>
                  </a:lnTo>
                  <a:cubicBezTo>
                    <a:pt x="183" y="6806"/>
                    <a:pt x="116" y="6960"/>
                    <a:pt x="1" y="7065"/>
                  </a:cubicBezTo>
                  <a:lnTo>
                    <a:pt x="653" y="7065"/>
                  </a:lnTo>
                  <a:cubicBezTo>
                    <a:pt x="768" y="6960"/>
                    <a:pt x="835" y="6806"/>
                    <a:pt x="835" y="6653"/>
                  </a:cubicBezTo>
                  <a:lnTo>
                    <a:pt x="835" y="423"/>
                  </a:lnTo>
                  <a:cubicBezTo>
                    <a:pt x="835" y="260"/>
                    <a:pt x="768" y="106"/>
                    <a:pt x="653" y="1"/>
                  </a:cubicBezTo>
                  <a:close/>
                </a:path>
              </a:pathLst>
            </a:custGeom>
            <a:solidFill>
              <a:srgbClr val="53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" name="Google Shape;6636;p80"/>
            <p:cNvSpPr/>
            <p:nvPr/>
          </p:nvSpPr>
          <p:spPr>
            <a:xfrm>
              <a:off x="5529653" y="3432839"/>
              <a:ext cx="67570" cy="21379"/>
            </a:xfrm>
            <a:custGeom>
              <a:avLst/>
              <a:gdLst/>
              <a:ahLst/>
              <a:cxnLst/>
              <a:rect l="l" t="t" r="r" b="b"/>
              <a:pathLst>
                <a:path w="2579" h="816" extrusionOk="0">
                  <a:moveTo>
                    <a:pt x="355" y="1"/>
                  </a:moveTo>
                  <a:cubicBezTo>
                    <a:pt x="163" y="1"/>
                    <a:pt x="0" y="154"/>
                    <a:pt x="0" y="346"/>
                  </a:cubicBezTo>
                  <a:lnTo>
                    <a:pt x="0" y="470"/>
                  </a:lnTo>
                  <a:cubicBezTo>
                    <a:pt x="0" y="662"/>
                    <a:pt x="163" y="815"/>
                    <a:pt x="355" y="815"/>
                  </a:cubicBezTo>
                  <a:lnTo>
                    <a:pt x="2234" y="815"/>
                  </a:lnTo>
                  <a:cubicBezTo>
                    <a:pt x="2426" y="815"/>
                    <a:pt x="2579" y="662"/>
                    <a:pt x="2579" y="470"/>
                  </a:cubicBezTo>
                  <a:lnTo>
                    <a:pt x="2579" y="346"/>
                  </a:lnTo>
                  <a:cubicBezTo>
                    <a:pt x="2579" y="154"/>
                    <a:pt x="2426" y="1"/>
                    <a:pt x="2234" y="1"/>
                  </a:cubicBezTo>
                  <a:close/>
                </a:path>
              </a:pathLst>
            </a:custGeom>
            <a:solidFill>
              <a:srgbClr val="6174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" name="Google Shape;6637;p80"/>
            <p:cNvSpPr/>
            <p:nvPr/>
          </p:nvSpPr>
          <p:spPr>
            <a:xfrm>
              <a:off x="5571102" y="3432839"/>
              <a:ext cx="26383" cy="21877"/>
            </a:xfrm>
            <a:custGeom>
              <a:avLst/>
              <a:gdLst/>
              <a:ahLst/>
              <a:cxnLst/>
              <a:rect l="l" t="t" r="r" b="b"/>
              <a:pathLst>
                <a:path w="1007" h="835" extrusionOk="0">
                  <a:moveTo>
                    <a:pt x="0" y="1"/>
                  </a:moveTo>
                  <a:cubicBezTo>
                    <a:pt x="201" y="1"/>
                    <a:pt x="364" y="164"/>
                    <a:pt x="364" y="365"/>
                  </a:cubicBezTo>
                  <a:lnTo>
                    <a:pt x="364" y="470"/>
                  </a:lnTo>
                  <a:cubicBezTo>
                    <a:pt x="364" y="672"/>
                    <a:pt x="201" y="835"/>
                    <a:pt x="0" y="835"/>
                  </a:cubicBezTo>
                  <a:lnTo>
                    <a:pt x="652" y="835"/>
                  </a:lnTo>
                  <a:cubicBezTo>
                    <a:pt x="844" y="835"/>
                    <a:pt x="1007" y="672"/>
                    <a:pt x="1007" y="470"/>
                  </a:cubicBezTo>
                  <a:lnTo>
                    <a:pt x="1007" y="365"/>
                  </a:lnTo>
                  <a:cubicBezTo>
                    <a:pt x="1007" y="164"/>
                    <a:pt x="844" y="1"/>
                    <a:pt x="652" y="1"/>
                  </a:cubicBezTo>
                  <a:close/>
                </a:path>
              </a:pathLst>
            </a:custGeom>
            <a:solidFill>
              <a:srgbClr val="53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" name="Google Shape;6638;p80"/>
            <p:cNvSpPr/>
            <p:nvPr/>
          </p:nvSpPr>
          <p:spPr>
            <a:xfrm>
              <a:off x="5596699" y="3538058"/>
              <a:ext cx="67832" cy="21405"/>
            </a:xfrm>
            <a:custGeom>
              <a:avLst/>
              <a:gdLst/>
              <a:ahLst/>
              <a:cxnLst/>
              <a:rect l="l" t="t" r="r" b="b"/>
              <a:pathLst>
                <a:path w="2589" h="817" extrusionOk="0">
                  <a:moveTo>
                    <a:pt x="2250" y="1"/>
                  </a:moveTo>
                  <a:cubicBezTo>
                    <a:pt x="2245" y="1"/>
                    <a:pt x="2240" y="1"/>
                    <a:pt x="2234" y="1"/>
                  </a:cubicBezTo>
                  <a:lnTo>
                    <a:pt x="355" y="1"/>
                  </a:lnTo>
                  <a:cubicBezTo>
                    <a:pt x="164" y="1"/>
                    <a:pt x="1" y="154"/>
                    <a:pt x="1" y="346"/>
                  </a:cubicBezTo>
                  <a:lnTo>
                    <a:pt x="1" y="471"/>
                  </a:lnTo>
                  <a:cubicBezTo>
                    <a:pt x="1" y="662"/>
                    <a:pt x="164" y="816"/>
                    <a:pt x="355" y="816"/>
                  </a:cubicBezTo>
                  <a:lnTo>
                    <a:pt x="2234" y="816"/>
                  </a:lnTo>
                  <a:cubicBezTo>
                    <a:pt x="2240" y="816"/>
                    <a:pt x="2246" y="816"/>
                    <a:pt x="2251" y="816"/>
                  </a:cubicBezTo>
                  <a:cubicBezTo>
                    <a:pt x="2435" y="816"/>
                    <a:pt x="2589" y="666"/>
                    <a:pt x="2589" y="480"/>
                  </a:cubicBezTo>
                  <a:lnTo>
                    <a:pt x="2589" y="356"/>
                  </a:lnTo>
                  <a:cubicBezTo>
                    <a:pt x="2589" y="160"/>
                    <a:pt x="2435" y="1"/>
                    <a:pt x="2250" y="1"/>
                  </a:cubicBezTo>
                  <a:close/>
                </a:path>
              </a:pathLst>
            </a:custGeom>
            <a:solidFill>
              <a:srgbClr val="6174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" name="Google Shape;6639;p80"/>
            <p:cNvSpPr/>
            <p:nvPr/>
          </p:nvSpPr>
          <p:spPr>
            <a:xfrm>
              <a:off x="5639903" y="3538058"/>
              <a:ext cx="24628" cy="21641"/>
            </a:xfrm>
            <a:custGeom>
              <a:avLst/>
              <a:gdLst/>
              <a:ahLst/>
              <a:cxnLst/>
              <a:rect l="l" t="t" r="r" b="b"/>
              <a:pathLst>
                <a:path w="940" h="826" extrusionOk="0">
                  <a:moveTo>
                    <a:pt x="0" y="1"/>
                  </a:moveTo>
                  <a:cubicBezTo>
                    <a:pt x="192" y="1"/>
                    <a:pt x="355" y="154"/>
                    <a:pt x="355" y="356"/>
                  </a:cubicBezTo>
                  <a:lnTo>
                    <a:pt x="355" y="461"/>
                  </a:lnTo>
                  <a:cubicBezTo>
                    <a:pt x="355" y="662"/>
                    <a:pt x="192" y="825"/>
                    <a:pt x="0" y="825"/>
                  </a:cubicBezTo>
                  <a:lnTo>
                    <a:pt x="585" y="825"/>
                  </a:lnTo>
                  <a:cubicBezTo>
                    <a:pt x="777" y="825"/>
                    <a:pt x="940" y="662"/>
                    <a:pt x="940" y="461"/>
                  </a:cubicBezTo>
                  <a:lnTo>
                    <a:pt x="940" y="356"/>
                  </a:lnTo>
                  <a:cubicBezTo>
                    <a:pt x="940" y="154"/>
                    <a:pt x="777" y="1"/>
                    <a:pt x="585" y="1"/>
                  </a:cubicBezTo>
                  <a:close/>
                </a:path>
              </a:pathLst>
            </a:custGeom>
            <a:solidFill>
              <a:srgbClr val="53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" name="Google Shape;6640;p80"/>
            <p:cNvSpPr/>
            <p:nvPr/>
          </p:nvSpPr>
          <p:spPr>
            <a:xfrm>
              <a:off x="5576604" y="3470514"/>
              <a:ext cx="108023" cy="68592"/>
            </a:xfrm>
            <a:custGeom>
              <a:avLst/>
              <a:gdLst/>
              <a:ahLst/>
              <a:cxnLst/>
              <a:rect l="l" t="t" r="r" b="b"/>
              <a:pathLst>
                <a:path w="4123" h="2618" extrusionOk="0">
                  <a:moveTo>
                    <a:pt x="2062" y="0"/>
                  </a:moveTo>
                  <a:cubicBezTo>
                    <a:pt x="701" y="0"/>
                    <a:pt x="1" y="1640"/>
                    <a:pt x="959" y="2617"/>
                  </a:cubicBezTo>
                  <a:cubicBezTo>
                    <a:pt x="1007" y="2589"/>
                    <a:pt x="1065" y="2579"/>
                    <a:pt x="1132" y="2579"/>
                  </a:cubicBezTo>
                  <a:lnTo>
                    <a:pt x="3001" y="2579"/>
                  </a:lnTo>
                  <a:cubicBezTo>
                    <a:pt x="3059" y="2579"/>
                    <a:pt x="3116" y="2589"/>
                    <a:pt x="3164" y="2617"/>
                  </a:cubicBezTo>
                  <a:cubicBezTo>
                    <a:pt x="4123" y="1640"/>
                    <a:pt x="3423" y="0"/>
                    <a:pt x="2062" y="0"/>
                  </a:cubicBezTo>
                  <a:close/>
                </a:path>
              </a:pathLst>
            </a:custGeom>
            <a:solidFill>
              <a:srgbClr val="DCE2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" name="Google Shape;6641;p80"/>
            <p:cNvSpPr/>
            <p:nvPr/>
          </p:nvSpPr>
          <p:spPr>
            <a:xfrm>
              <a:off x="5600734" y="3538058"/>
              <a:ext cx="5528" cy="1284"/>
            </a:xfrm>
            <a:custGeom>
              <a:avLst/>
              <a:gdLst/>
              <a:ahLst/>
              <a:cxnLst/>
              <a:rect l="l" t="t" r="r" b="b"/>
              <a:pathLst>
                <a:path w="211" h="49" extrusionOk="0">
                  <a:moveTo>
                    <a:pt x="0" y="1"/>
                  </a:moveTo>
                  <a:cubicBezTo>
                    <a:pt x="10" y="20"/>
                    <a:pt x="29" y="30"/>
                    <a:pt x="38" y="49"/>
                  </a:cubicBezTo>
                  <a:cubicBezTo>
                    <a:pt x="86" y="20"/>
                    <a:pt x="153" y="1"/>
                    <a:pt x="211" y="1"/>
                  </a:cubicBezTo>
                  <a:close/>
                </a:path>
              </a:pathLst>
            </a:custGeom>
            <a:solidFill>
              <a:srgbClr val="CAD3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" name="Google Shape;6642;p80"/>
            <p:cNvSpPr/>
            <p:nvPr/>
          </p:nvSpPr>
          <p:spPr>
            <a:xfrm>
              <a:off x="5621327" y="3470776"/>
              <a:ext cx="63299" cy="68565"/>
            </a:xfrm>
            <a:custGeom>
              <a:avLst/>
              <a:gdLst/>
              <a:ahLst/>
              <a:cxnLst/>
              <a:rect l="l" t="t" r="r" b="b"/>
              <a:pathLst>
                <a:path w="2416" h="2617" extrusionOk="0">
                  <a:moveTo>
                    <a:pt x="355" y="0"/>
                  </a:moveTo>
                  <a:cubicBezTo>
                    <a:pt x="230" y="0"/>
                    <a:pt x="115" y="10"/>
                    <a:pt x="0" y="38"/>
                  </a:cubicBezTo>
                  <a:cubicBezTo>
                    <a:pt x="1131" y="316"/>
                    <a:pt x="1563" y="1706"/>
                    <a:pt x="777" y="2569"/>
                  </a:cubicBezTo>
                  <a:lnTo>
                    <a:pt x="1294" y="2569"/>
                  </a:lnTo>
                  <a:cubicBezTo>
                    <a:pt x="1352" y="2569"/>
                    <a:pt x="1409" y="2588"/>
                    <a:pt x="1467" y="2617"/>
                  </a:cubicBezTo>
                  <a:cubicBezTo>
                    <a:pt x="2416" y="1639"/>
                    <a:pt x="1726" y="0"/>
                    <a:pt x="364" y="0"/>
                  </a:cubicBezTo>
                  <a:close/>
                </a:path>
              </a:pathLst>
            </a:custGeom>
            <a:solidFill>
              <a:srgbClr val="CAD3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" name="Google Shape;6643;p80"/>
            <p:cNvSpPr/>
            <p:nvPr/>
          </p:nvSpPr>
          <p:spPr>
            <a:xfrm>
              <a:off x="5528396" y="3355496"/>
              <a:ext cx="70085" cy="77369"/>
            </a:xfrm>
            <a:custGeom>
              <a:avLst/>
              <a:gdLst/>
              <a:ahLst/>
              <a:cxnLst/>
              <a:rect l="l" t="t" r="r" b="b"/>
              <a:pathLst>
                <a:path w="2675" h="2953" extrusionOk="0">
                  <a:moveTo>
                    <a:pt x="1342" y="0"/>
                  </a:moveTo>
                  <a:cubicBezTo>
                    <a:pt x="604" y="0"/>
                    <a:pt x="1" y="719"/>
                    <a:pt x="1" y="1611"/>
                  </a:cubicBezTo>
                  <a:cubicBezTo>
                    <a:pt x="1" y="2023"/>
                    <a:pt x="135" y="2675"/>
                    <a:pt x="346" y="2953"/>
                  </a:cubicBezTo>
                  <a:lnTo>
                    <a:pt x="2339" y="2953"/>
                  </a:lnTo>
                  <a:cubicBezTo>
                    <a:pt x="2493" y="2713"/>
                    <a:pt x="2589" y="2435"/>
                    <a:pt x="2637" y="2148"/>
                  </a:cubicBezTo>
                  <a:cubicBezTo>
                    <a:pt x="2665" y="1927"/>
                    <a:pt x="2675" y="1697"/>
                    <a:pt x="2675" y="1477"/>
                  </a:cubicBezTo>
                  <a:cubicBezTo>
                    <a:pt x="2627" y="652"/>
                    <a:pt x="2042" y="0"/>
                    <a:pt x="1342" y="0"/>
                  </a:cubicBezTo>
                  <a:close/>
                </a:path>
              </a:pathLst>
            </a:custGeom>
            <a:solidFill>
              <a:srgbClr val="7E8D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" name="Google Shape;6644;p80"/>
            <p:cNvSpPr/>
            <p:nvPr/>
          </p:nvSpPr>
          <p:spPr>
            <a:xfrm>
              <a:off x="5554779" y="3355496"/>
              <a:ext cx="43964" cy="77369"/>
            </a:xfrm>
            <a:custGeom>
              <a:avLst/>
              <a:gdLst/>
              <a:ahLst/>
              <a:cxnLst/>
              <a:rect l="l" t="t" r="r" b="b"/>
              <a:pathLst>
                <a:path w="1678" h="2953" extrusionOk="0">
                  <a:moveTo>
                    <a:pt x="335" y="0"/>
                  </a:moveTo>
                  <a:cubicBezTo>
                    <a:pt x="220" y="0"/>
                    <a:pt x="105" y="20"/>
                    <a:pt x="0" y="48"/>
                  </a:cubicBezTo>
                  <a:cubicBezTo>
                    <a:pt x="537" y="221"/>
                    <a:pt x="949" y="786"/>
                    <a:pt x="987" y="1477"/>
                  </a:cubicBezTo>
                  <a:lnTo>
                    <a:pt x="939" y="2148"/>
                  </a:lnTo>
                  <a:cubicBezTo>
                    <a:pt x="901" y="2435"/>
                    <a:pt x="805" y="2703"/>
                    <a:pt x="652" y="2953"/>
                  </a:cubicBezTo>
                  <a:lnTo>
                    <a:pt x="1332" y="2953"/>
                  </a:lnTo>
                  <a:cubicBezTo>
                    <a:pt x="1486" y="2703"/>
                    <a:pt x="1582" y="2435"/>
                    <a:pt x="1620" y="2148"/>
                  </a:cubicBezTo>
                  <a:lnTo>
                    <a:pt x="1677" y="1477"/>
                  </a:lnTo>
                  <a:cubicBezTo>
                    <a:pt x="1620" y="652"/>
                    <a:pt x="1045" y="0"/>
                    <a:pt x="335" y="0"/>
                  </a:cubicBezTo>
                  <a:close/>
                </a:path>
              </a:pathLst>
            </a:custGeom>
            <a:solidFill>
              <a:srgbClr val="708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" name="Google Shape;6645;p80"/>
            <p:cNvSpPr/>
            <p:nvPr/>
          </p:nvSpPr>
          <p:spPr>
            <a:xfrm>
              <a:off x="5317433" y="3355496"/>
              <a:ext cx="135637" cy="193146"/>
            </a:xfrm>
            <a:custGeom>
              <a:avLst/>
              <a:gdLst/>
              <a:ahLst/>
              <a:cxnLst/>
              <a:rect l="l" t="t" r="r" b="b"/>
              <a:pathLst>
                <a:path w="5177" h="7372" extrusionOk="0">
                  <a:moveTo>
                    <a:pt x="1199" y="0"/>
                  </a:moveTo>
                  <a:cubicBezTo>
                    <a:pt x="538" y="0"/>
                    <a:pt x="1" y="537"/>
                    <a:pt x="1" y="1199"/>
                  </a:cubicBezTo>
                  <a:lnTo>
                    <a:pt x="1" y="6173"/>
                  </a:lnTo>
                  <a:cubicBezTo>
                    <a:pt x="1" y="6835"/>
                    <a:pt x="538" y="7372"/>
                    <a:pt x="1199" y="7372"/>
                  </a:cubicBezTo>
                  <a:lnTo>
                    <a:pt x="4611" y="7372"/>
                  </a:lnTo>
                  <a:cubicBezTo>
                    <a:pt x="4918" y="7372"/>
                    <a:pt x="5177" y="7122"/>
                    <a:pt x="5177" y="6806"/>
                  </a:cubicBezTo>
                  <a:lnTo>
                    <a:pt x="5177" y="576"/>
                  </a:lnTo>
                  <a:cubicBezTo>
                    <a:pt x="5177" y="259"/>
                    <a:pt x="4918" y="0"/>
                    <a:pt x="4611" y="0"/>
                  </a:cubicBezTo>
                  <a:close/>
                </a:path>
              </a:pathLst>
            </a:custGeom>
            <a:solidFill>
              <a:srgbClr val="7E8D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" name="Google Shape;6646;p80"/>
            <p:cNvSpPr/>
            <p:nvPr/>
          </p:nvSpPr>
          <p:spPr>
            <a:xfrm>
              <a:off x="5317198" y="3357514"/>
              <a:ext cx="135873" cy="191129"/>
            </a:xfrm>
            <a:custGeom>
              <a:avLst/>
              <a:gdLst/>
              <a:ahLst/>
              <a:cxnLst/>
              <a:rect l="l" t="t" r="r" b="b"/>
              <a:pathLst>
                <a:path w="5186" h="7295" extrusionOk="0">
                  <a:moveTo>
                    <a:pt x="786" y="0"/>
                  </a:moveTo>
                  <a:lnTo>
                    <a:pt x="786" y="0"/>
                  </a:lnTo>
                  <a:cubicBezTo>
                    <a:pt x="317" y="173"/>
                    <a:pt x="0" y="623"/>
                    <a:pt x="0" y="1122"/>
                  </a:cubicBezTo>
                  <a:lnTo>
                    <a:pt x="0" y="6096"/>
                  </a:lnTo>
                  <a:cubicBezTo>
                    <a:pt x="0" y="6758"/>
                    <a:pt x="537" y="7295"/>
                    <a:pt x="1198" y="7295"/>
                  </a:cubicBezTo>
                  <a:lnTo>
                    <a:pt x="4611" y="7295"/>
                  </a:lnTo>
                  <a:cubicBezTo>
                    <a:pt x="4927" y="7295"/>
                    <a:pt x="5186" y="7036"/>
                    <a:pt x="5186" y="6719"/>
                  </a:cubicBezTo>
                  <a:lnTo>
                    <a:pt x="5186" y="6585"/>
                  </a:lnTo>
                  <a:lnTo>
                    <a:pt x="1917" y="6595"/>
                  </a:lnTo>
                  <a:cubicBezTo>
                    <a:pt x="1256" y="6595"/>
                    <a:pt x="719" y="6058"/>
                    <a:pt x="719" y="5397"/>
                  </a:cubicBezTo>
                  <a:lnTo>
                    <a:pt x="719" y="422"/>
                  </a:lnTo>
                  <a:cubicBezTo>
                    <a:pt x="719" y="278"/>
                    <a:pt x="738" y="134"/>
                    <a:pt x="786" y="0"/>
                  </a:cubicBezTo>
                  <a:close/>
                </a:path>
              </a:pathLst>
            </a:custGeom>
            <a:solidFill>
              <a:srgbClr val="708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" name="Google Shape;6647;p80"/>
            <p:cNvSpPr/>
            <p:nvPr/>
          </p:nvSpPr>
          <p:spPr>
            <a:xfrm>
              <a:off x="5625336" y="3485579"/>
              <a:ext cx="10821" cy="27641"/>
            </a:xfrm>
            <a:custGeom>
              <a:avLst/>
              <a:gdLst/>
              <a:ahLst/>
              <a:cxnLst/>
              <a:rect l="l" t="t" r="r" b="b"/>
              <a:pathLst>
                <a:path w="413" h="1055" extrusionOk="0">
                  <a:moveTo>
                    <a:pt x="207" y="1"/>
                  </a:moveTo>
                  <a:cubicBezTo>
                    <a:pt x="104" y="1"/>
                    <a:pt x="1" y="68"/>
                    <a:pt x="1" y="202"/>
                  </a:cubicBezTo>
                  <a:lnTo>
                    <a:pt x="1" y="854"/>
                  </a:lnTo>
                  <a:cubicBezTo>
                    <a:pt x="1" y="959"/>
                    <a:pt x="87" y="1055"/>
                    <a:pt x="202" y="1055"/>
                  </a:cubicBezTo>
                  <a:cubicBezTo>
                    <a:pt x="317" y="1055"/>
                    <a:pt x="413" y="959"/>
                    <a:pt x="413" y="844"/>
                  </a:cubicBezTo>
                  <a:lnTo>
                    <a:pt x="413" y="202"/>
                  </a:lnTo>
                  <a:cubicBezTo>
                    <a:pt x="413" y="68"/>
                    <a:pt x="310" y="1"/>
                    <a:pt x="207" y="1"/>
                  </a:cubicBez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65" name="Google Shape;6648;p80"/>
          <p:cNvGrpSpPr/>
          <p:nvPr/>
        </p:nvGrpSpPr>
        <p:grpSpPr>
          <a:xfrm>
            <a:off x="5311257" y="963438"/>
            <a:ext cx="383175" cy="362241"/>
            <a:chOff x="5302971" y="1500563"/>
            <a:chExt cx="383175" cy="362241"/>
          </a:xfrm>
        </p:grpSpPr>
        <p:sp>
          <p:nvSpPr>
            <p:cNvPr id="266" name="Google Shape;6649;p80"/>
            <p:cNvSpPr/>
            <p:nvPr/>
          </p:nvSpPr>
          <p:spPr>
            <a:xfrm>
              <a:off x="5302971" y="1500563"/>
              <a:ext cx="383175" cy="362241"/>
            </a:xfrm>
            <a:custGeom>
              <a:avLst/>
              <a:gdLst/>
              <a:ahLst/>
              <a:cxnLst/>
              <a:rect l="l" t="t" r="r" b="b"/>
              <a:pathLst>
                <a:path w="14625" h="13826" extrusionOk="0">
                  <a:moveTo>
                    <a:pt x="10701" y="1"/>
                  </a:moveTo>
                  <a:cubicBezTo>
                    <a:pt x="10676" y="1"/>
                    <a:pt x="10652" y="1"/>
                    <a:pt x="10627" y="2"/>
                  </a:cubicBezTo>
                  <a:cubicBezTo>
                    <a:pt x="9515" y="60"/>
                    <a:pt x="8758" y="1152"/>
                    <a:pt x="9113" y="2207"/>
                  </a:cubicBezTo>
                  <a:cubicBezTo>
                    <a:pt x="9218" y="2571"/>
                    <a:pt x="9122" y="2964"/>
                    <a:pt x="8854" y="3232"/>
                  </a:cubicBezTo>
                  <a:lnTo>
                    <a:pt x="3860" y="8226"/>
                  </a:lnTo>
                  <a:cubicBezTo>
                    <a:pt x="3666" y="8420"/>
                    <a:pt x="3409" y="8523"/>
                    <a:pt x="3147" y="8523"/>
                  </a:cubicBezTo>
                  <a:cubicBezTo>
                    <a:pt x="3045" y="8523"/>
                    <a:pt x="2943" y="8508"/>
                    <a:pt x="2844" y="8475"/>
                  </a:cubicBezTo>
                  <a:cubicBezTo>
                    <a:pt x="2657" y="8417"/>
                    <a:pt x="2476" y="8389"/>
                    <a:pt x="2303" y="8389"/>
                  </a:cubicBezTo>
                  <a:cubicBezTo>
                    <a:pt x="896" y="8389"/>
                    <a:pt x="1" y="10176"/>
                    <a:pt x="1118" y="11294"/>
                  </a:cubicBezTo>
                  <a:cubicBezTo>
                    <a:pt x="1438" y="11621"/>
                    <a:pt x="1868" y="11798"/>
                    <a:pt x="2314" y="11798"/>
                  </a:cubicBezTo>
                  <a:cubicBezTo>
                    <a:pt x="2442" y="11798"/>
                    <a:pt x="2571" y="11784"/>
                    <a:pt x="2700" y="11754"/>
                  </a:cubicBezTo>
                  <a:lnTo>
                    <a:pt x="2700" y="11754"/>
                  </a:lnTo>
                  <a:cubicBezTo>
                    <a:pt x="2456" y="12822"/>
                    <a:pt x="3275" y="13826"/>
                    <a:pt x="4350" y="13826"/>
                  </a:cubicBezTo>
                  <a:cubicBezTo>
                    <a:pt x="4375" y="13826"/>
                    <a:pt x="4400" y="13825"/>
                    <a:pt x="4425" y="13824"/>
                  </a:cubicBezTo>
                  <a:cubicBezTo>
                    <a:pt x="5547" y="13776"/>
                    <a:pt x="6314" y="12683"/>
                    <a:pt x="5978" y="11619"/>
                  </a:cubicBezTo>
                  <a:cubicBezTo>
                    <a:pt x="5863" y="11255"/>
                    <a:pt x="5959" y="10862"/>
                    <a:pt x="6227" y="10594"/>
                  </a:cubicBezTo>
                  <a:lnTo>
                    <a:pt x="7311" y="9511"/>
                  </a:lnTo>
                  <a:lnTo>
                    <a:pt x="11221" y="5600"/>
                  </a:lnTo>
                  <a:cubicBezTo>
                    <a:pt x="11415" y="5407"/>
                    <a:pt x="11673" y="5303"/>
                    <a:pt x="11938" y="5303"/>
                  </a:cubicBezTo>
                  <a:cubicBezTo>
                    <a:pt x="12041" y="5303"/>
                    <a:pt x="12145" y="5318"/>
                    <a:pt x="12247" y="5351"/>
                  </a:cubicBezTo>
                  <a:cubicBezTo>
                    <a:pt x="12413" y="5402"/>
                    <a:pt x="12585" y="5428"/>
                    <a:pt x="12756" y="5428"/>
                  </a:cubicBezTo>
                  <a:cubicBezTo>
                    <a:pt x="13186" y="5428"/>
                    <a:pt x="13612" y="5266"/>
                    <a:pt x="13934" y="4958"/>
                  </a:cubicBezTo>
                  <a:cubicBezTo>
                    <a:pt x="14615" y="4296"/>
                    <a:pt x="14624" y="3204"/>
                    <a:pt x="13963" y="2523"/>
                  </a:cubicBezTo>
                  <a:cubicBezTo>
                    <a:pt x="13639" y="2199"/>
                    <a:pt x="13202" y="2023"/>
                    <a:pt x="12756" y="2023"/>
                  </a:cubicBezTo>
                  <a:cubicBezTo>
                    <a:pt x="12634" y="2023"/>
                    <a:pt x="12512" y="2036"/>
                    <a:pt x="12391" y="2063"/>
                  </a:cubicBezTo>
                  <a:cubicBezTo>
                    <a:pt x="12515" y="1497"/>
                    <a:pt x="12343" y="903"/>
                    <a:pt x="11931" y="491"/>
                  </a:cubicBezTo>
                  <a:cubicBezTo>
                    <a:pt x="11768" y="328"/>
                    <a:pt x="11576" y="203"/>
                    <a:pt x="11365" y="127"/>
                  </a:cubicBezTo>
                  <a:cubicBezTo>
                    <a:pt x="11149" y="40"/>
                    <a:pt x="10926" y="1"/>
                    <a:pt x="10701" y="1"/>
                  </a:cubicBez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" name="Google Shape;6650;p80"/>
            <p:cNvSpPr/>
            <p:nvPr/>
          </p:nvSpPr>
          <p:spPr>
            <a:xfrm>
              <a:off x="5375964" y="1557102"/>
              <a:ext cx="309920" cy="305675"/>
            </a:xfrm>
            <a:custGeom>
              <a:avLst/>
              <a:gdLst/>
              <a:ahLst/>
              <a:cxnLst/>
              <a:rect l="l" t="t" r="r" b="b"/>
              <a:pathLst>
                <a:path w="11829" h="11667" extrusionOk="0">
                  <a:moveTo>
                    <a:pt x="10611" y="1"/>
                  </a:moveTo>
                  <a:cubicBezTo>
                    <a:pt x="10880" y="643"/>
                    <a:pt x="10726" y="1391"/>
                    <a:pt x="10218" y="1879"/>
                  </a:cubicBezTo>
                  <a:cubicBezTo>
                    <a:pt x="9896" y="2188"/>
                    <a:pt x="9475" y="2350"/>
                    <a:pt x="9044" y="2350"/>
                  </a:cubicBezTo>
                  <a:cubicBezTo>
                    <a:pt x="8873" y="2350"/>
                    <a:pt x="8700" y="2324"/>
                    <a:pt x="8531" y="2272"/>
                  </a:cubicBezTo>
                  <a:cubicBezTo>
                    <a:pt x="8432" y="2240"/>
                    <a:pt x="8330" y="2225"/>
                    <a:pt x="8228" y="2225"/>
                  </a:cubicBezTo>
                  <a:cubicBezTo>
                    <a:pt x="7966" y="2225"/>
                    <a:pt x="7708" y="2328"/>
                    <a:pt x="7515" y="2522"/>
                  </a:cubicBezTo>
                  <a:lnTo>
                    <a:pt x="4352" y="5685"/>
                  </a:lnTo>
                  <a:lnTo>
                    <a:pt x="3595" y="6432"/>
                  </a:lnTo>
                  <a:lnTo>
                    <a:pt x="2521" y="7516"/>
                  </a:lnTo>
                  <a:cubicBezTo>
                    <a:pt x="2253" y="7784"/>
                    <a:pt x="2157" y="8177"/>
                    <a:pt x="2262" y="8541"/>
                  </a:cubicBezTo>
                  <a:cubicBezTo>
                    <a:pt x="2454" y="9126"/>
                    <a:pt x="2301" y="9768"/>
                    <a:pt x="1879" y="10219"/>
                  </a:cubicBezTo>
                  <a:cubicBezTo>
                    <a:pt x="1547" y="10564"/>
                    <a:pt x="1096" y="10745"/>
                    <a:pt x="640" y="10745"/>
                  </a:cubicBezTo>
                  <a:cubicBezTo>
                    <a:pt x="424" y="10745"/>
                    <a:pt x="206" y="10704"/>
                    <a:pt x="0" y="10621"/>
                  </a:cubicBezTo>
                  <a:lnTo>
                    <a:pt x="0" y="10621"/>
                  </a:lnTo>
                  <a:cubicBezTo>
                    <a:pt x="77" y="10823"/>
                    <a:pt x="211" y="11014"/>
                    <a:pt x="374" y="11177"/>
                  </a:cubicBezTo>
                  <a:cubicBezTo>
                    <a:pt x="705" y="11503"/>
                    <a:pt x="1138" y="11666"/>
                    <a:pt x="1571" y="11666"/>
                  </a:cubicBezTo>
                  <a:cubicBezTo>
                    <a:pt x="2017" y="11666"/>
                    <a:pt x="2464" y="11494"/>
                    <a:pt x="2799" y="11148"/>
                  </a:cubicBezTo>
                  <a:cubicBezTo>
                    <a:pt x="3221" y="10698"/>
                    <a:pt x="3374" y="10046"/>
                    <a:pt x="3183" y="9461"/>
                  </a:cubicBezTo>
                  <a:cubicBezTo>
                    <a:pt x="3077" y="9097"/>
                    <a:pt x="3173" y="8704"/>
                    <a:pt x="3441" y="8436"/>
                  </a:cubicBezTo>
                  <a:lnTo>
                    <a:pt x="8435" y="3442"/>
                  </a:lnTo>
                  <a:cubicBezTo>
                    <a:pt x="8622" y="3249"/>
                    <a:pt x="8883" y="3145"/>
                    <a:pt x="9147" y="3145"/>
                  </a:cubicBezTo>
                  <a:cubicBezTo>
                    <a:pt x="9249" y="3145"/>
                    <a:pt x="9352" y="3160"/>
                    <a:pt x="9451" y="3193"/>
                  </a:cubicBezTo>
                  <a:cubicBezTo>
                    <a:pt x="9622" y="3247"/>
                    <a:pt x="9796" y="3273"/>
                    <a:pt x="9967" y="3273"/>
                  </a:cubicBezTo>
                  <a:cubicBezTo>
                    <a:pt x="10549" y="3273"/>
                    <a:pt x="11106" y="2973"/>
                    <a:pt x="11416" y="2455"/>
                  </a:cubicBezTo>
                  <a:cubicBezTo>
                    <a:pt x="11829" y="1793"/>
                    <a:pt x="11723" y="930"/>
                    <a:pt x="11177" y="375"/>
                  </a:cubicBezTo>
                  <a:cubicBezTo>
                    <a:pt x="11014" y="212"/>
                    <a:pt x="10822" y="87"/>
                    <a:pt x="10611" y="1"/>
                  </a:cubicBezTo>
                  <a:close/>
                </a:path>
              </a:pathLst>
            </a:custGeom>
            <a:solidFill>
              <a:srgbClr val="D8DE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68" name="Google Shape;6651;p80"/>
          <p:cNvGrpSpPr/>
          <p:nvPr/>
        </p:nvGrpSpPr>
        <p:grpSpPr>
          <a:xfrm>
            <a:off x="6210991" y="988328"/>
            <a:ext cx="364180" cy="312461"/>
            <a:chOff x="6202705" y="1525453"/>
            <a:chExt cx="364180" cy="312461"/>
          </a:xfrm>
        </p:grpSpPr>
        <p:sp>
          <p:nvSpPr>
            <p:cNvPr id="269" name="Google Shape;6652;p80"/>
            <p:cNvSpPr/>
            <p:nvPr/>
          </p:nvSpPr>
          <p:spPr>
            <a:xfrm>
              <a:off x="6407615" y="1616891"/>
              <a:ext cx="159270" cy="221023"/>
            </a:xfrm>
            <a:custGeom>
              <a:avLst/>
              <a:gdLst/>
              <a:ahLst/>
              <a:cxnLst/>
              <a:rect l="l" t="t" r="r" b="b"/>
              <a:pathLst>
                <a:path w="6079" h="8436" extrusionOk="0">
                  <a:moveTo>
                    <a:pt x="2455" y="0"/>
                  </a:moveTo>
                  <a:cubicBezTo>
                    <a:pt x="1707" y="0"/>
                    <a:pt x="528" y="575"/>
                    <a:pt x="471" y="1313"/>
                  </a:cubicBezTo>
                  <a:lnTo>
                    <a:pt x="375" y="2406"/>
                  </a:lnTo>
                  <a:cubicBezTo>
                    <a:pt x="816" y="2914"/>
                    <a:pt x="1458" y="3412"/>
                    <a:pt x="2273" y="3422"/>
                  </a:cubicBezTo>
                  <a:lnTo>
                    <a:pt x="2254" y="4649"/>
                  </a:lnTo>
                  <a:cubicBezTo>
                    <a:pt x="1535" y="4639"/>
                    <a:pt x="825" y="4409"/>
                    <a:pt x="250" y="3988"/>
                  </a:cubicBezTo>
                  <a:lnTo>
                    <a:pt x="97" y="6393"/>
                  </a:lnTo>
                  <a:cubicBezTo>
                    <a:pt x="1" y="7486"/>
                    <a:pt x="873" y="8435"/>
                    <a:pt x="1976" y="8435"/>
                  </a:cubicBezTo>
                  <a:lnTo>
                    <a:pt x="5493" y="8435"/>
                  </a:lnTo>
                  <a:cubicBezTo>
                    <a:pt x="5819" y="8435"/>
                    <a:pt x="6078" y="8148"/>
                    <a:pt x="6030" y="7822"/>
                  </a:cubicBezTo>
                  <a:cubicBezTo>
                    <a:pt x="5599" y="4620"/>
                    <a:pt x="5196" y="1534"/>
                    <a:pt x="3241" y="240"/>
                  </a:cubicBezTo>
                  <a:cubicBezTo>
                    <a:pt x="3011" y="86"/>
                    <a:pt x="2733" y="0"/>
                    <a:pt x="2455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" name="Google Shape;6653;p80"/>
            <p:cNvSpPr/>
            <p:nvPr/>
          </p:nvSpPr>
          <p:spPr>
            <a:xfrm>
              <a:off x="6454592" y="1616891"/>
              <a:ext cx="112031" cy="221023"/>
            </a:xfrm>
            <a:custGeom>
              <a:avLst/>
              <a:gdLst/>
              <a:ahLst/>
              <a:cxnLst/>
              <a:rect l="l" t="t" r="r" b="b"/>
              <a:pathLst>
                <a:path w="4276" h="8436" extrusionOk="0">
                  <a:moveTo>
                    <a:pt x="662" y="0"/>
                  </a:moveTo>
                  <a:cubicBezTo>
                    <a:pt x="432" y="10"/>
                    <a:pt x="211" y="48"/>
                    <a:pt x="0" y="125"/>
                  </a:cubicBezTo>
                  <a:cubicBezTo>
                    <a:pt x="77" y="153"/>
                    <a:pt x="154" y="192"/>
                    <a:pt x="231" y="240"/>
                  </a:cubicBezTo>
                  <a:cubicBezTo>
                    <a:pt x="2186" y="1534"/>
                    <a:pt x="2589" y="4630"/>
                    <a:pt x="3020" y="7822"/>
                  </a:cubicBezTo>
                  <a:cubicBezTo>
                    <a:pt x="3058" y="8148"/>
                    <a:pt x="2809" y="8435"/>
                    <a:pt x="2483" y="8435"/>
                  </a:cubicBezTo>
                  <a:lnTo>
                    <a:pt x="3700" y="8435"/>
                  </a:lnTo>
                  <a:cubicBezTo>
                    <a:pt x="4026" y="8435"/>
                    <a:pt x="4276" y="8148"/>
                    <a:pt x="4237" y="7822"/>
                  </a:cubicBezTo>
                  <a:cubicBezTo>
                    <a:pt x="3806" y="4630"/>
                    <a:pt x="3403" y="1534"/>
                    <a:pt x="1448" y="240"/>
                  </a:cubicBezTo>
                  <a:cubicBezTo>
                    <a:pt x="1218" y="86"/>
                    <a:pt x="940" y="0"/>
                    <a:pt x="662" y="0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" name="Google Shape;6654;p80"/>
            <p:cNvSpPr/>
            <p:nvPr/>
          </p:nvSpPr>
          <p:spPr>
            <a:xfrm>
              <a:off x="6202705" y="1616891"/>
              <a:ext cx="158982" cy="221023"/>
            </a:xfrm>
            <a:custGeom>
              <a:avLst/>
              <a:gdLst/>
              <a:ahLst/>
              <a:cxnLst/>
              <a:rect l="l" t="t" r="r" b="b"/>
              <a:pathLst>
                <a:path w="6068" h="8436" extrusionOk="0">
                  <a:moveTo>
                    <a:pt x="3614" y="0"/>
                  </a:moveTo>
                  <a:cubicBezTo>
                    <a:pt x="3336" y="0"/>
                    <a:pt x="3058" y="86"/>
                    <a:pt x="2828" y="240"/>
                  </a:cubicBezTo>
                  <a:cubicBezTo>
                    <a:pt x="873" y="1534"/>
                    <a:pt x="470" y="4630"/>
                    <a:pt x="39" y="7822"/>
                  </a:cubicBezTo>
                  <a:cubicBezTo>
                    <a:pt x="0" y="8148"/>
                    <a:pt x="250" y="8435"/>
                    <a:pt x="575" y="8435"/>
                  </a:cubicBezTo>
                  <a:lnTo>
                    <a:pt x="4093" y="8435"/>
                  </a:lnTo>
                  <a:cubicBezTo>
                    <a:pt x="5196" y="8435"/>
                    <a:pt x="6068" y="7486"/>
                    <a:pt x="5982" y="6393"/>
                  </a:cubicBezTo>
                  <a:lnTo>
                    <a:pt x="5828" y="3901"/>
                  </a:lnTo>
                  <a:cubicBezTo>
                    <a:pt x="5291" y="4294"/>
                    <a:pt x="4620" y="4668"/>
                    <a:pt x="3825" y="4678"/>
                  </a:cubicBezTo>
                  <a:lnTo>
                    <a:pt x="3806" y="3422"/>
                  </a:lnTo>
                  <a:cubicBezTo>
                    <a:pt x="4611" y="3412"/>
                    <a:pt x="5253" y="2914"/>
                    <a:pt x="5694" y="2406"/>
                  </a:cubicBezTo>
                  <a:lnTo>
                    <a:pt x="5598" y="1323"/>
                  </a:lnTo>
                  <a:cubicBezTo>
                    <a:pt x="5541" y="575"/>
                    <a:pt x="4362" y="0"/>
                    <a:pt x="3614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" name="Google Shape;6655;p80"/>
            <p:cNvSpPr/>
            <p:nvPr/>
          </p:nvSpPr>
          <p:spPr>
            <a:xfrm>
              <a:off x="6202705" y="1616891"/>
              <a:ext cx="112031" cy="221023"/>
            </a:xfrm>
            <a:custGeom>
              <a:avLst/>
              <a:gdLst/>
              <a:ahLst/>
              <a:cxnLst/>
              <a:rect l="l" t="t" r="r" b="b"/>
              <a:pathLst>
                <a:path w="4276" h="8436" extrusionOk="0">
                  <a:moveTo>
                    <a:pt x="3624" y="0"/>
                  </a:moveTo>
                  <a:cubicBezTo>
                    <a:pt x="3336" y="0"/>
                    <a:pt x="3068" y="86"/>
                    <a:pt x="2828" y="240"/>
                  </a:cubicBezTo>
                  <a:cubicBezTo>
                    <a:pt x="873" y="1534"/>
                    <a:pt x="470" y="4630"/>
                    <a:pt x="39" y="7822"/>
                  </a:cubicBezTo>
                  <a:cubicBezTo>
                    <a:pt x="0" y="8148"/>
                    <a:pt x="250" y="8435"/>
                    <a:pt x="575" y="8435"/>
                  </a:cubicBezTo>
                  <a:lnTo>
                    <a:pt x="1793" y="8435"/>
                  </a:lnTo>
                  <a:cubicBezTo>
                    <a:pt x="1467" y="8435"/>
                    <a:pt x="1218" y="8148"/>
                    <a:pt x="1266" y="7822"/>
                  </a:cubicBezTo>
                  <a:cubicBezTo>
                    <a:pt x="1687" y="4630"/>
                    <a:pt x="2100" y="1534"/>
                    <a:pt x="4045" y="240"/>
                  </a:cubicBezTo>
                  <a:cubicBezTo>
                    <a:pt x="4122" y="192"/>
                    <a:pt x="4199" y="153"/>
                    <a:pt x="4275" y="125"/>
                  </a:cubicBezTo>
                  <a:cubicBezTo>
                    <a:pt x="4065" y="48"/>
                    <a:pt x="3844" y="10"/>
                    <a:pt x="3624" y="0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" name="Google Shape;6656;p80"/>
            <p:cNvSpPr/>
            <p:nvPr/>
          </p:nvSpPr>
          <p:spPr>
            <a:xfrm>
              <a:off x="6288327" y="1690958"/>
              <a:ext cx="28165" cy="64321"/>
            </a:xfrm>
            <a:custGeom>
              <a:avLst/>
              <a:gdLst/>
              <a:ahLst/>
              <a:cxnLst/>
              <a:rect l="l" t="t" r="r" b="b"/>
              <a:pathLst>
                <a:path w="1075" h="2455" extrusionOk="0">
                  <a:moveTo>
                    <a:pt x="538" y="1"/>
                  </a:moveTo>
                  <a:cubicBezTo>
                    <a:pt x="241" y="1"/>
                    <a:pt x="1" y="547"/>
                    <a:pt x="1" y="1228"/>
                  </a:cubicBezTo>
                  <a:cubicBezTo>
                    <a:pt x="1" y="1899"/>
                    <a:pt x="241" y="2455"/>
                    <a:pt x="538" y="2455"/>
                  </a:cubicBezTo>
                  <a:cubicBezTo>
                    <a:pt x="835" y="2455"/>
                    <a:pt x="1074" y="1899"/>
                    <a:pt x="1074" y="1228"/>
                  </a:cubicBezTo>
                  <a:cubicBezTo>
                    <a:pt x="1074" y="547"/>
                    <a:pt x="835" y="1"/>
                    <a:pt x="538" y="1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" name="Google Shape;6657;p80"/>
            <p:cNvSpPr/>
            <p:nvPr/>
          </p:nvSpPr>
          <p:spPr>
            <a:xfrm>
              <a:off x="6453072" y="1690958"/>
              <a:ext cx="28165" cy="64321"/>
            </a:xfrm>
            <a:custGeom>
              <a:avLst/>
              <a:gdLst/>
              <a:ahLst/>
              <a:cxnLst/>
              <a:rect l="l" t="t" r="r" b="b"/>
              <a:pathLst>
                <a:path w="1075" h="2455" extrusionOk="0">
                  <a:moveTo>
                    <a:pt x="538" y="1"/>
                  </a:moveTo>
                  <a:cubicBezTo>
                    <a:pt x="241" y="1"/>
                    <a:pt x="1" y="547"/>
                    <a:pt x="1" y="1228"/>
                  </a:cubicBezTo>
                  <a:cubicBezTo>
                    <a:pt x="1" y="1899"/>
                    <a:pt x="241" y="2455"/>
                    <a:pt x="538" y="2455"/>
                  </a:cubicBezTo>
                  <a:cubicBezTo>
                    <a:pt x="835" y="2455"/>
                    <a:pt x="1075" y="1899"/>
                    <a:pt x="1075" y="1228"/>
                  </a:cubicBezTo>
                  <a:cubicBezTo>
                    <a:pt x="1075" y="547"/>
                    <a:pt x="835" y="1"/>
                    <a:pt x="538" y="1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" name="Google Shape;6658;p80"/>
            <p:cNvSpPr/>
            <p:nvPr/>
          </p:nvSpPr>
          <p:spPr>
            <a:xfrm>
              <a:off x="6295086" y="1525453"/>
              <a:ext cx="177924" cy="246411"/>
            </a:xfrm>
            <a:custGeom>
              <a:avLst/>
              <a:gdLst/>
              <a:ahLst/>
              <a:cxnLst/>
              <a:rect l="l" t="t" r="r" b="b"/>
              <a:pathLst>
                <a:path w="6791" h="9405" extrusionOk="0">
                  <a:moveTo>
                    <a:pt x="3378" y="1"/>
                  </a:moveTo>
                  <a:cubicBezTo>
                    <a:pt x="3041" y="1"/>
                    <a:pt x="2772" y="275"/>
                    <a:pt x="2772" y="614"/>
                  </a:cubicBezTo>
                  <a:lnTo>
                    <a:pt x="2772" y="4698"/>
                  </a:lnTo>
                  <a:cubicBezTo>
                    <a:pt x="2772" y="4889"/>
                    <a:pt x="2724" y="5072"/>
                    <a:pt x="2619" y="5235"/>
                  </a:cubicBezTo>
                  <a:cubicBezTo>
                    <a:pt x="2475" y="5474"/>
                    <a:pt x="2312" y="5695"/>
                    <a:pt x="2130" y="5906"/>
                  </a:cubicBezTo>
                  <a:cubicBezTo>
                    <a:pt x="1967" y="6097"/>
                    <a:pt x="1785" y="6260"/>
                    <a:pt x="1583" y="6414"/>
                  </a:cubicBezTo>
                  <a:cubicBezTo>
                    <a:pt x="1468" y="6509"/>
                    <a:pt x="1325" y="6557"/>
                    <a:pt x="1171" y="6567"/>
                  </a:cubicBezTo>
                  <a:lnTo>
                    <a:pt x="1085" y="6567"/>
                  </a:lnTo>
                  <a:cubicBezTo>
                    <a:pt x="769" y="6509"/>
                    <a:pt x="519" y="6279"/>
                    <a:pt x="443" y="5973"/>
                  </a:cubicBezTo>
                  <a:cubicBezTo>
                    <a:pt x="415" y="5864"/>
                    <a:pt x="333" y="5816"/>
                    <a:pt x="249" y="5816"/>
                  </a:cubicBezTo>
                  <a:cubicBezTo>
                    <a:pt x="126" y="5816"/>
                    <a:pt x="0" y="5918"/>
                    <a:pt x="40" y="6078"/>
                  </a:cubicBezTo>
                  <a:cubicBezTo>
                    <a:pt x="126" y="6423"/>
                    <a:pt x="356" y="6711"/>
                    <a:pt x="663" y="6874"/>
                  </a:cubicBezTo>
                  <a:cubicBezTo>
                    <a:pt x="606" y="6883"/>
                    <a:pt x="548" y="6893"/>
                    <a:pt x="491" y="6902"/>
                  </a:cubicBezTo>
                  <a:cubicBezTo>
                    <a:pt x="347" y="6922"/>
                    <a:pt x="241" y="7037"/>
                    <a:pt x="241" y="7180"/>
                  </a:cubicBezTo>
                  <a:lnTo>
                    <a:pt x="241" y="7679"/>
                  </a:lnTo>
                  <a:cubicBezTo>
                    <a:pt x="241" y="7930"/>
                    <a:pt x="445" y="8127"/>
                    <a:pt x="689" y="8127"/>
                  </a:cubicBezTo>
                  <a:cubicBezTo>
                    <a:pt x="715" y="8127"/>
                    <a:pt x="742" y="8124"/>
                    <a:pt x="769" y="8120"/>
                  </a:cubicBezTo>
                  <a:lnTo>
                    <a:pt x="769" y="8120"/>
                  </a:lnTo>
                  <a:cubicBezTo>
                    <a:pt x="769" y="8264"/>
                    <a:pt x="759" y="8877"/>
                    <a:pt x="270" y="8992"/>
                  </a:cubicBezTo>
                  <a:cubicBezTo>
                    <a:pt x="165" y="9021"/>
                    <a:pt x="88" y="9117"/>
                    <a:pt x="107" y="9232"/>
                  </a:cubicBezTo>
                  <a:cubicBezTo>
                    <a:pt x="126" y="9327"/>
                    <a:pt x="213" y="9404"/>
                    <a:pt x="308" y="9404"/>
                  </a:cubicBezTo>
                  <a:lnTo>
                    <a:pt x="356" y="9404"/>
                  </a:lnTo>
                  <a:cubicBezTo>
                    <a:pt x="1066" y="9241"/>
                    <a:pt x="1200" y="8465"/>
                    <a:pt x="1181" y="8072"/>
                  </a:cubicBezTo>
                  <a:cubicBezTo>
                    <a:pt x="1171" y="8043"/>
                    <a:pt x="1190" y="8024"/>
                    <a:pt x="1209" y="8014"/>
                  </a:cubicBezTo>
                  <a:cubicBezTo>
                    <a:pt x="1861" y="7794"/>
                    <a:pt x="2456" y="7401"/>
                    <a:pt x="2916" y="6893"/>
                  </a:cubicBezTo>
                  <a:cubicBezTo>
                    <a:pt x="3045" y="6759"/>
                    <a:pt x="3215" y="6692"/>
                    <a:pt x="3385" y="6692"/>
                  </a:cubicBezTo>
                  <a:cubicBezTo>
                    <a:pt x="3556" y="6692"/>
                    <a:pt x="3726" y="6759"/>
                    <a:pt x="3855" y="6893"/>
                  </a:cubicBezTo>
                  <a:cubicBezTo>
                    <a:pt x="4315" y="7401"/>
                    <a:pt x="4900" y="7784"/>
                    <a:pt x="5542" y="8014"/>
                  </a:cubicBezTo>
                  <a:cubicBezTo>
                    <a:pt x="5561" y="8014"/>
                    <a:pt x="5580" y="8043"/>
                    <a:pt x="5580" y="8062"/>
                  </a:cubicBezTo>
                  <a:cubicBezTo>
                    <a:pt x="5552" y="8455"/>
                    <a:pt x="5695" y="9232"/>
                    <a:pt x="6395" y="9395"/>
                  </a:cubicBezTo>
                  <a:cubicBezTo>
                    <a:pt x="6405" y="9399"/>
                    <a:pt x="6412" y="9402"/>
                    <a:pt x="6419" y="9402"/>
                  </a:cubicBezTo>
                  <a:cubicBezTo>
                    <a:pt x="6426" y="9402"/>
                    <a:pt x="6434" y="9399"/>
                    <a:pt x="6443" y="9395"/>
                  </a:cubicBezTo>
                  <a:cubicBezTo>
                    <a:pt x="6549" y="9395"/>
                    <a:pt x="6635" y="9327"/>
                    <a:pt x="6644" y="9222"/>
                  </a:cubicBezTo>
                  <a:cubicBezTo>
                    <a:pt x="6664" y="9117"/>
                    <a:pt x="6596" y="9011"/>
                    <a:pt x="6481" y="8982"/>
                  </a:cubicBezTo>
                  <a:cubicBezTo>
                    <a:pt x="6002" y="8867"/>
                    <a:pt x="5983" y="8254"/>
                    <a:pt x="5993" y="8120"/>
                  </a:cubicBezTo>
                  <a:lnTo>
                    <a:pt x="6012" y="8120"/>
                  </a:lnTo>
                  <a:cubicBezTo>
                    <a:pt x="6034" y="8123"/>
                    <a:pt x="6056" y="8124"/>
                    <a:pt x="6077" y="8124"/>
                  </a:cubicBezTo>
                  <a:cubicBezTo>
                    <a:pt x="6326" y="8124"/>
                    <a:pt x="6529" y="7926"/>
                    <a:pt x="6529" y="7679"/>
                  </a:cubicBezTo>
                  <a:lnTo>
                    <a:pt x="6529" y="7171"/>
                  </a:lnTo>
                  <a:cubicBezTo>
                    <a:pt x="6539" y="7037"/>
                    <a:pt x="6434" y="6912"/>
                    <a:pt x="6290" y="6893"/>
                  </a:cubicBezTo>
                  <a:cubicBezTo>
                    <a:pt x="6232" y="6883"/>
                    <a:pt x="6165" y="6874"/>
                    <a:pt x="6108" y="6864"/>
                  </a:cubicBezTo>
                  <a:cubicBezTo>
                    <a:pt x="6424" y="6701"/>
                    <a:pt x="6664" y="6414"/>
                    <a:pt x="6750" y="6078"/>
                  </a:cubicBezTo>
                  <a:cubicBezTo>
                    <a:pt x="6790" y="5916"/>
                    <a:pt x="6660" y="5810"/>
                    <a:pt x="6536" y="5810"/>
                  </a:cubicBezTo>
                  <a:cubicBezTo>
                    <a:pt x="6454" y="5810"/>
                    <a:pt x="6374" y="5856"/>
                    <a:pt x="6347" y="5963"/>
                  </a:cubicBezTo>
                  <a:cubicBezTo>
                    <a:pt x="6271" y="6289"/>
                    <a:pt x="6002" y="6538"/>
                    <a:pt x="5667" y="6577"/>
                  </a:cubicBezTo>
                  <a:lnTo>
                    <a:pt x="5590" y="6577"/>
                  </a:lnTo>
                  <a:cubicBezTo>
                    <a:pt x="5456" y="6557"/>
                    <a:pt x="5331" y="6500"/>
                    <a:pt x="5216" y="6423"/>
                  </a:cubicBezTo>
                  <a:cubicBezTo>
                    <a:pt x="4804" y="6088"/>
                    <a:pt x="4459" y="5695"/>
                    <a:pt x="4181" y="5244"/>
                  </a:cubicBezTo>
                  <a:cubicBezTo>
                    <a:pt x="4085" y="5081"/>
                    <a:pt x="4028" y="4889"/>
                    <a:pt x="4028" y="4698"/>
                  </a:cubicBezTo>
                  <a:lnTo>
                    <a:pt x="4028" y="614"/>
                  </a:lnTo>
                  <a:cubicBezTo>
                    <a:pt x="4028" y="269"/>
                    <a:pt x="3759" y="1"/>
                    <a:pt x="3414" y="1"/>
                  </a:cubicBezTo>
                  <a:lnTo>
                    <a:pt x="3395" y="1"/>
                  </a:lnTo>
                  <a:cubicBezTo>
                    <a:pt x="3389" y="1"/>
                    <a:pt x="3383" y="1"/>
                    <a:pt x="3378" y="1"/>
                  </a:cubicBezTo>
                  <a:close/>
                </a:path>
              </a:pathLst>
            </a:custGeom>
            <a:solidFill>
              <a:srgbClr val="B8C1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6" name="Google Shape;6659;p80"/>
          <p:cNvGrpSpPr/>
          <p:nvPr/>
        </p:nvGrpSpPr>
        <p:grpSpPr>
          <a:xfrm>
            <a:off x="7095503" y="966477"/>
            <a:ext cx="362398" cy="356163"/>
            <a:chOff x="7087217" y="1503602"/>
            <a:chExt cx="362398" cy="356163"/>
          </a:xfrm>
        </p:grpSpPr>
        <p:sp>
          <p:nvSpPr>
            <p:cNvPr id="277" name="Google Shape;6660;p80"/>
            <p:cNvSpPr/>
            <p:nvPr/>
          </p:nvSpPr>
          <p:spPr>
            <a:xfrm>
              <a:off x="7087217" y="1503602"/>
              <a:ext cx="362398" cy="356163"/>
            </a:xfrm>
            <a:custGeom>
              <a:avLst/>
              <a:gdLst/>
              <a:ahLst/>
              <a:cxnLst/>
              <a:rect l="l" t="t" r="r" b="b"/>
              <a:pathLst>
                <a:path w="13832" h="13594" extrusionOk="0">
                  <a:moveTo>
                    <a:pt x="7471" y="1"/>
                  </a:moveTo>
                  <a:cubicBezTo>
                    <a:pt x="7135" y="1"/>
                    <a:pt x="6811" y="190"/>
                    <a:pt x="6633" y="490"/>
                  </a:cubicBezTo>
                  <a:cubicBezTo>
                    <a:pt x="6087" y="1420"/>
                    <a:pt x="5512" y="2944"/>
                    <a:pt x="5713" y="5062"/>
                  </a:cubicBezTo>
                  <a:cubicBezTo>
                    <a:pt x="4448" y="5944"/>
                    <a:pt x="3297" y="6989"/>
                    <a:pt x="2291" y="8158"/>
                  </a:cubicBezTo>
                  <a:cubicBezTo>
                    <a:pt x="1457" y="9136"/>
                    <a:pt x="719" y="10190"/>
                    <a:pt x="96" y="11312"/>
                  </a:cubicBezTo>
                  <a:cubicBezTo>
                    <a:pt x="0" y="11465"/>
                    <a:pt x="29" y="11676"/>
                    <a:pt x="163" y="11801"/>
                  </a:cubicBezTo>
                  <a:lnTo>
                    <a:pt x="1812" y="13468"/>
                  </a:lnTo>
                  <a:cubicBezTo>
                    <a:pt x="1896" y="13553"/>
                    <a:pt x="2005" y="13594"/>
                    <a:pt x="2112" y="13594"/>
                  </a:cubicBezTo>
                  <a:cubicBezTo>
                    <a:pt x="2260" y="13594"/>
                    <a:pt x="2405" y="13517"/>
                    <a:pt x="2483" y="13373"/>
                  </a:cubicBezTo>
                  <a:cubicBezTo>
                    <a:pt x="3087" y="12194"/>
                    <a:pt x="3834" y="11091"/>
                    <a:pt x="4697" y="10085"/>
                  </a:cubicBezTo>
                  <a:cubicBezTo>
                    <a:pt x="6259" y="8292"/>
                    <a:pt x="7793" y="7104"/>
                    <a:pt x="9844" y="6289"/>
                  </a:cubicBezTo>
                  <a:lnTo>
                    <a:pt x="10688" y="5963"/>
                  </a:lnTo>
                  <a:cubicBezTo>
                    <a:pt x="11665" y="5628"/>
                    <a:pt x="12682" y="5407"/>
                    <a:pt x="13707" y="5292"/>
                  </a:cubicBezTo>
                  <a:cubicBezTo>
                    <a:pt x="13784" y="5283"/>
                    <a:pt x="13832" y="5225"/>
                    <a:pt x="13832" y="5148"/>
                  </a:cubicBezTo>
                  <a:lnTo>
                    <a:pt x="13832" y="2340"/>
                  </a:lnTo>
                  <a:cubicBezTo>
                    <a:pt x="13832" y="2254"/>
                    <a:pt x="13765" y="2196"/>
                    <a:pt x="13688" y="2196"/>
                  </a:cubicBezTo>
                  <a:cubicBezTo>
                    <a:pt x="12011" y="2359"/>
                    <a:pt x="10381" y="2762"/>
                    <a:pt x="8819" y="3394"/>
                  </a:cubicBezTo>
                  <a:cubicBezTo>
                    <a:pt x="9029" y="2177"/>
                    <a:pt x="9815" y="998"/>
                    <a:pt x="10525" y="337"/>
                  </a:cubicBezTo>
                  <a:cubicBezTo>
                    <a:pt x="10647" y="215"/>
                    <a:pt x="10567" y="1"/>
                    <a:pt x="10401" y="1"/>
                  </a:cubicBezTo>
                  <a:cubicBezTo>
                    <a:pt x="10398" y="1"/>
                    <a:pt x="10394" y="1"/>
                    <a:pt x="10391" y="1"/>
                  </a:cubicBezTo>
                  <a:lnTo>
                    <a:pt x="7496" y="1"/>
                  </a:lnTo>
                  <a:cubicBezTo>
                    <a:pt x="7488" y="1"/>
                    <a:pt x="7479" y="1"/>
                    <a:pt x="7471" y="1"/>
                  </a:cubicBezTo>
                  <a:close/>
                </a:path>
              </a:pathLst>
            </a:custGeom>
            <a:solidFill>
              <a:srgbClr val="C7C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" name="Google Shape;6661;p80"/>
            <p:cNvSpPr/>
            <p:nvPr/>
          </p:nvSpPr>
          <p:spPr>
            <a:xfrm>
              <a:off x="7140953" y="1772833"/>
              <a:ext cx="23135" cy="19781"/>
            </a:xfrm>
            <a:custGeom>
              <a:avLst/>
              <a:gdLst/>
              <a:ahLst/>
              <a:cxnLst/>
              <a:rect l="l" t="t" r="r" b="b"/>
              <a:pathLst>
                <a:path w="883" h="755" extrusionOk="0">
                  <a:moveTo>
                    <a:pt x="508" y="1"/>
                  </a:moveTo>
                  <a:cubicBezTo>
                    <a:pt x="173" y="1"/>
                    <a:pt x="0" y="403"/>
                    <a:pt x="240" y="643"/>
                  </a:cubicBezTo>
                  <a:cubicBezTo>
                    <a:pt x="317" y="720"/>
                    <a:pt x="411" y="754"/>
                    <a:pt x="503" y="754"/>
                  </a:cubicBezTo>
                  <a:cubicBezTo>
                    <a:pt x="697" y="754"/>
                    <a:pt x="882" y="602"/>
                    <a:pt x="882" y="374"/>
                  </a:cubicBezTo>
                  <a:cubicBezTo>
                    <a:pt x="882" y="163"/>
                    <a:pt x="710" y="1"/>
                    <a:pt x="508" y="1"/>
                  </a:cubicBezTo>
                  <a:close/>
                </a:path>
              </a:pathLst>
            </a:custGeom>
            <a:solidFill>
              <a:srgbClr val="B9C3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" name="Google Shape;6662;p80"/>
            <p:cNvSpPr/>
            <p:nvPr/>
          </p:nvSpPr>
          <p:spPr>
            <a:xfrm>
              <a:off x="7278818" y="1541277"/>
              <a:ext cx="23135" cy="19912"/>
            </a:xfrm>
            <a:custGeom>
              <a:avLst/>
              <a:gdLst/>
              <a:ahLst/>
              <a:cxnLst/>
              <a:rect l="l" t="t" r="r" b="b"/>
              <a:pathLst>
                <a:path w="883" h="760" extrusionOk="0">
                  <a:moveTo>
                    <a:pt x="509" y="1"/>
                  </a:moveTo>
                  <a:cubicBezTo>
                    <a:pt x="173" y="1"/>
                    <a:pt x="1" y="413"/>
                    <a:pt x="240" y="653"/>
                  </a:cubicBezTo>
                  <a:cubicBezTo>
                    <a:pt x="317" y="727"/>
                    <a:pt x="411" y="760"/>
                    <a:pt x="503" y="760"/>
                  </a:cubicBezTo>
                  <a:cubicBezTo>
                    <a:pt x="697" y="760"/>
                    <a:pt x="883" y="612"/>
                    <a:pt x="883" y="384"/>
                  </a:cubicBezTo>
                  <a:cubicBezTo>
                    <a:pt x="883" y="173"/>
                    <a:pt x="720" y="1"/>
                    <a:pt x="509" y="1"/>
                  </a:cubicBezTo>
                  <a:close/>
                </a:path>
              </a:pathLst>
            </a:custGeom>
            <a:solidFill>
              <a:srgbClr val="B9C3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" name="Google Shape;6663;p80"/>
            <p:cNvSpPr/>
            <p:nvPr/>
          </p:nvSpPr>
          <p:spPr>
            <a:xfrm>
              <a:off x="7322781" y="1635204"/>
              <a:ext cx="23108" cy="19781"/>
            </a:xfrm>
            <a:custGeom>
              <a:avLst/>
              <a:gdLst/>
              <a:ahLst/>
              <a:cxnLst/>
              <a:rect l="l" t="t" r="r" b="b"/>
              <a:pathLst>
                <a:path w="882" h="755" extrusionOk="0">
                  <a:moveTo>
                    <a:pt x="508" y="1"/>
                  </a:moveTo>
                  <a:cubicBezTo>
                    <a:pt x="173" y="1"/>
                    <a:pt x="0" y="403"/>
                    <a:pt x="240" y="643"/>
                  </a:cubicBezTo>
                  <a:cubicBezTo>
                    <a:pt x="317" y="720"/>
                    <a:pt x="411" y="755"/>
                    <a:pt x="503" y="755"/>
                  </a:cubicBezTo>
                  <a:cubicBezTo>
                    <a:pt x="697" y="755"/>
                    <a:pt x="882" y="602"/>
                    <a:pt x="882" y="375"/>
                  </a:cubicBezTo>
                  <a:cubicBezTo>
                    <a:pt x="882" y="164"/>
                    <a:pt x="719" y="1"/>
                    <a:pt x="508" y="1"/>
                  </a:cubicBezTo>
                  <a:close/>
                </a:path>
              </a:pathLst>
            </a:custGeom>
            <a:solidFill>
              <a:srgbClr val="B9C3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" name="Google Shape;6664;p80"/>
            <p:cNvSpPr/>
            <p:nvPr/>
          </p:nvSpPr>
          <p:spPr>
            <a:xfrm>
              <a:off x="7258722" y="1616367"/>
              <a:ext cx="23397" cy="19781"/>
            </a:xfrm>
            <a:custGeom>
              <a:avLst/>
              <a:gdLst/>
              <a:ahLst/>
              <a:cxnLst/>
              <a:rect l="l" t="t" r="r" b="b"/>
              <a:pathLst>
                <a:path w="893" h="755" extrusionOk="0">
                  <a:moveTo>
                    <a:pt x="526" y="0"/>
                  </a:moveTo>
                  <a:cubicBezTo>
                    <a:pt x="520" y="0"/>
                    <a:pt x="514" y="1"/>
                    <a:pt x="509" y="1"/>
                  </a:cubicBezTo>
                  <a:cubicBezTo>
                    <a:pt x="173" y="1"/>
                    <a:pt x="1" y="403"/>
                    <a:pt x="240" y="643"/>
                  </a:cubicBezTo>
                  <a:cubicBezTo>
                    <a:pt x="318" y="720"/>
                    <a:pt x="412" y="755"/>
                    <a:pt x="504" y="755"/>
                  </a:cubicBezTo>
                  <a:cubicBezTo>
                    <a:pt x="698" y="755"/>
                    <a:pt x="883" y="602"/>
                    <a:pt x="883" y="375"/>
                  </a:cubicBezTo>
                  <a:cubicBezTo>
                    <a:pt x="892" y="169"/>
                    <a:pt x="729" y="0"/>
                    <a:pt x="526" y="0"/>
                  </a:cubicBezTo>
                  <a:close/>
                </a:path>
              </a:pathLst>
            </a:custGeom>
            <a:solidFill>
              <a:srgbClr val="B9C3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" name="Google Shape;6665;p80"/>
            <p:cNvSpPr/>
            <p:nvPr/>
          </p:nvSpPr>
          <p:spPr>
            <a:xfrm>
              <a:off x="7231370" y="1692713"/>
              <a:ext cx="23108" cy="19912"/>
            </a:xfrm>
            <a:custGeom>
              <a:avLst/>
              <a:gdLst/>
              <a:ahLst/>
              <a:cxnLst/>
              <a:rect l="l" t="t" r="r" b="b"/>
              <a:pathLst>
                <a:path w="882" h="760" extrusionOk="0">
                  <a:moveTo>
                    <a:pt x="508" y="1"/>
                  </a:moveTo>
                  <a:cubicBezTo>
                    <a:pt x="163" y="1"/>
                    <a:pt x="0" y="413"/>
                    <a:pt x="240" y="653"/>
                  </a:cubicBezTo>
                  <a:cubicBezTo>
                    <a:pt x="314" y="727"/>
                    <a:pt x="407" y="760"/>
                    <a:pt x="498" y="760"/>
                  </a:cubicBezTo>
                  <a:cubicBezTo>
                    <a:pt x="692" y="760"/>
                    <a:pt x="882" y="612"/>
                    <a:pt x="882" y="384"/>
                  </a:cubicBezTo>
                  <a:cubicBezTo>
                    <a:pt x="882" y="173"/>
                    <a:pt x="709" y="1"/>
                    <a:pt x="508" y="1"/>
                  </a:cubicBezTo>
                  <a:close/>
                </a:path>
              </a:pathLst>
            </a:custGeom>
            <a:solidFill>
              <a:srgbClr val="B9C3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" name="Google Shape;6666;p80"/>
            <p:cNvSpPr/>
            <p:nvPr/>
          </p:nvSpPr>
          <p:spPr>
            <a:xfrm>
              <a:off x="7399626" y="1590009"/>
              <a:ext cx="23135" cy="19833"/>
            </a:xfrm>
            <a:custGeom>
              <a:avLst/>
              <a:gdLst/>
              <a:ahLst/>
              <a:cxnLst/>
              <a:rect l="l" t="t" r="r" b="b"/>
              <a:pathLst>
                <a:path w="883" h="757" extrusionOk="0">
                  <a:moveTo>
                    <a:pt x="508" y="0"/>
                  </a:moveTo>
                  <a:cubicBezTo>
                    <a:pt x="163" y="0"/>
                    <a:pt x="0" y="413"/>
                    <a:pt x="240" y="643"/>
                  </a:cubicBezTo>
                  <a:cubicBezTo>
                    <a:pt x="315" y="721"/>
                    <a:pt x="411" y="757"/>
                    <a:pt x="504" y="757"/>
                  </a:cubicBezTo>
                  <a:cubicBezTo>
                    <a:pt x="696" y="757"/>
                    <a:pt x="882" y="609"/>
                    <a:pt x="882" y="384"/>
                  </a:cubicBezTo>
                  <a:cubicBezTo>
                    <a:pt x="882" y="173"/>
                    <a:pt x="710" y="0"/>
                    <a:pt x="508" y="0"/>
                  </a:cubicBezTo>
                  <a:close/>
                </a:path>
              </a:pathLst>
            </a:custGeom>
            <a:solidFill>
              <a:srgbClr val="B9C3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" name="Google Shape;6667;p80"/>
            <p:cNvSpPr/>
            <p:nvPr/>
          </p:nvSpPr>
          <p:spPr>
            <a:xfrm>
              <a:off x="7108806" y="1792431"/>
              <a:ext cx="23135" cy="19833"/>
            </a:xfrm>
            <a:custGeom>
              <a:avLst/>
              <a:gdLst/>
              <a:ahLst/>
              <a:cxnLst/>
              <a:rect l="l" t="t" r="r" b="b"/>
              <a:pathLst>
                <a:path w="883" h="757" extrusionOk="0">
                  <a:moveTo>
                    <a:pt x="508" y="0"/>
                  </a:moveTo>
                  <a:cubicBezTo>
                    <a:pt x="173" y="0"/>
                    <a:pt x="0" y="412"/>
                    <a:pt x="240" y="642"/>
                  </a:cubicBezTo>
                  <a:cubicBezTo>
                    <a:pt x="319" y="721"/>
                    <a:pt x="415" y="756"/>
                    <a:pt x="509" y="756"/>
                  </a:cubicBezTo>
                  <a:cubicBezTo>
                    <a:pt x="701" y="756"/>
                    <a:pt x="882" y="609"/>
                    <a:pt x="882" y="384"/>
                  </a:cubicBezTo>
                  <a:cubicBezTo>
                    <a:pt x="882" y="173"/>
                    <a:pt x="719" y="0"/>
                    <a:pt x="508" y="0"/>
                  </a:cubicBezTo>
                  <a:close/>
                </a:path>
              </a:pathLst>
            </a:custGeom>
            <a:solidFill>
              <a:srgbClr val="B9C3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" name="Google Shape;6668;p80"/>
            <p:cNvSpPr/>
            <p:nvPr/>
          </p:nvSpPr>
          <p:spPr>
            <a:xfrm>
              <a:off x="7128639" y="1823320"/>
              <a:ext cx="23135" cy="19755"/>
            </a:xfrm>
            <a:custGeom>
              <a:avLst/>
              <a:gdLst/>
              <a:ahLst/>
              <a:cxnLst/>
              <a:rect l="l" t="t" r="r" b="b"/>
              <a:pathLst>
                <a:path w="883" h="754" extrusionOk="0">
                  <a:moveTo>
                    <a:pt x="509" y="0"/>
                  </a:moveTo>
                  <a:cubicBezTo>
                    <a:pt x="173" y="0"/>
                    <a:pt x="1" y="403"/>
                    <a:pt x="240" y="642"/>
                  </a:cubicBezTo>
                  <a:cubicBezTo>
                    <a:pt x="317" y="720"/>
                    <a:pt x="412" y="754"/>
                    <a:pt x="504" y="754"/>
                  </a:cubicBezTo>
                  <a:cubicBezTo>
                    <a:pt x="697" y="754"/>
                    <a:pt x="882" y="601"/>
                    <a:pt x="882" y="374"/>
                  </a:cubicBezTo>
                  <a:cubicBezTo>
                    <a:pt x="882" y="163"/>
                    <a:pt x="710" y="0"/>
                    <a:pt x="509" y="0"/>
                  </a:cubicBezTo>
                  <a:close/>
                </a:path>
              </a:pathLst>
            </a:custGeom>
            <a:solidFill>
              <a:srgbClr val="B9C3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" name="Google Shape;6669;p80"/>
            <p:cNvSpPr/>
            <p:nvPr/>
          </p:nvSpPr>
          <p:spPr>
            <a:xfrm>
              <a:off x="7129635" y="1561137"/>
              <a:ext cx="319981" cy="298628"/>
            </a:xfrm>
            <a:custGeom>
              <a:avLst/>
              <a:gdLst/>
              <a:ahLst/>
              <a:cxnLst/>
              <a:rect l="l" t="t" r="r" b="b"/>
              <a:pathLst>
                <a:path w="12213" h="11398" extrusionOk="0">
                  <a:moveTo>
                    <a:pt x="12059" y="0"/>
                  </a:moveTo>
                  <a:cubicBezTo>
                    <a:pt x="11916" y="10"/>
                    <a:pt x="11733" y="38"/>
                    <a:pt x="11609" y="58"/>
                  </a:cubicBezTo>
                  <a:lnTo>
                    <a:pt x="11609" y="1620"/>
                  </a:lnTo>
                  <a:cubicBezTo>
                    <a:pt x="11609" y="2099"/>
                    <a:pt x="11264" y="2511"/>
                    <a:pt x="10785" y="2588"/>
                  </a:cubicBezTo>
                  <a:cubicBezTo>
                    <a:pt x="9999" y="2713"/>
                    <a:pt x="9222" y="2914"/>
                    <a:pt x="8465" y="3173"/>
                  </a:cubicBezTo>
                  <a:lnTo>
                    <a:pt x="7621" y="3489"/>
                  </a:lnTo>
                  <a:cubicBezTo>
                    <a:pt x="5570" y="4304"/>
                    <a:pt x="4027" y="5492"/>
                    <a:pt x="2474" y="7295"/>
                  </a:cubicBezTo>
                  <a:cubicBezTo>
                    <a:pt x="1477" y="8435"/>
                    <a:pt x="643" y="9710"/>
                    <a:pt x="1" y="11090"/>
                  </a:cubicBezTo>
                  <a:lnTo>
                    <a:pt x="193" y="11272"/>
                  </a:lnTo>
                  <a:cubicBezTo>
                    <a:pt x="273" y="11356"/>
                    <a:pt x="379" y="11397"/>
                    <a:pt x="486" y="11397"/>
                  </a:cubicBezTo>
                  <a:cubicBezTo>
                    <a:pt x="634" y="11397"/>
                    <a:pt x="781" y="11318"/>
                    <a:pt x="854" y="11167"/>
                  </a:cubicBezTo>
                  <a:cubicBezTo>
                    <a:pt x="1468" y="9998"/>
                    <a:pt x="2206" y="8895"/>
                    <a:pt x="3078" y="7889"/>
                  </a:cubicBezTo>
                  <a:cubicBezTo>
                    <a:pt x="4631" y="6096"/>
                    <a:pt x="6174" y="4908"/>
                    <a:pt x="8225" y="4093"/>
                  </a:cubicBezTo>
                  <a:lnTo>
                    <a:pt x="9069" y="3767"/>
                  </a:lnTo>
                  <a:cubicBezTo>
                    <a:pt x="10046" y="3432"/>
                    <a:pt x="11063" y="3202"/>
                    <a:pt x="12088" y="3087"/>
                  </a:cubicBezTo>
                  <a:cubicBezTo>
                    <a:pt x="12155" y="3087"/>
                    <a:pt x="12213" y="3019"/>
                    <a:pt x="12213" y="2952"/>
                  </a:cubicBezTo>
                  <a:lnTo>
                    <a:pt x="12213" y="144"/>
                  </a:lnTo>
                  <a:cubicBezTo>
                    <a:pt x="12213" y="58"/>
                    <a:pt x="12146" y="0"/>
                    <a:pt x="12059" y="0"/>
                  </a:cubicBezTo>
                  <a:close/>
                </a:path>
              </a:pathLst>
            </a:custGeom>
            <a:solidFill>
              <a:srgbClr val="B9C3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" name="Google Shape;6670;p80"/>
            <p:cNvSpPr/>
            <p:nvPr/>
          </p:nvSpPr>
          <p:spPr>
            <a:xfrm>
              <a:off x="7117583" y="1646523"/>
              <a:ext cx="107027" cy="112162"/>
            </a:xfrm>
            <a:custGeom>
              <a:avLst/>
              <a:gdLst/>
              <a:ahLst/>
              <a:cxnLst/>
              <a:rect l="l" t="t" r="r" b="b"/>
              <a:pathLst>
                <a:path w="4085" h="4281" extrusionOk="0">
                  <a:moveTo>
                    <a:pt x="4027" y="0"/>
                  </a:moveTo>
                  <a:cubicBezTo>
                    <a:pt x="2963" y="796"/>
                    <a:pt x="1995" y="1706"/>
                    <a:pt x="1132" y="2713"/>
                  </a:cubicBezTo>
                  <a:cubicBezTo>
                    <a:pt x="710" y="3211"/>
                    <a:pt x="327" y="3700"/>
                    <a:pt x="1" y="4170"/>
                  </a:cubicBezTo>
                  <a:cubicBezTo>
                    <a:pt x="20" y="4169"/>
                    <a:pt x="37" y="4169"/>
                    <a:pt x="54" y="4169"/>
                  </a:cubicBezTo>
                  <a:cubicBezTo>
                    <a:pt x="347" y="4169"/>
                    <a:pt x="368" y="4280"/>
                    <a:pt x="565" y="4280"/>
                  </a:cubicBezTo>
                  <a:cubicBezTo>
                    <a:pt x="635" y="4280"/>
                    <a:pt x="728" y="4266"/>
                    <a:pt x="864" y="4227"/>
                  </a:cubicBezTo>
                  <a:cubicBezTo>
                    <a:pt x="1122" y="4160"/>
                    <a:pt x="1343" y="3844"/>
                    <a:pt x="1640" y="3690"/>
                  </a:cubicBezTo>
                  <a:cubicBezTo>
                    <a:pt x="1899" y="3556"/>
                    <a:pt x="2282" y="3585"/>
                    <a:pt x="2531" y="3374"/>
                  </a:cubicBezTo>
                  <a:cubicBezTo>
                    <a:pt x="2761" y="3192"/>
                    <a:pt x="2819" y="2818"/>
                    <a:pt x="3011" y="2559"/>
                  </a:cubicBezTo>
                  <a:cubicBezTo>
                    <a:pt x="3193" y="2329"/>
                    <a:pt x="3538" y="2176"/>
                    <a:pt x="3672" y="1879"/>
                  </a:cubicBezTo>
                  <a:cubicBezTo>
                    <a:pt x="3787" y="1610"/>
                    <a:pt x="3672" y="1246"/>
                    <a:pt x="3739" y="930"/>
                  </a:cubicBezTo>
                  <a:cubicBezTo>
                    <a:pt x="3806" y="652"/>
                    <a:pt x="4065" y="374"/>
                    <a:pt x="4084" y="48"/>
                  </a:cubicBezTo>
                  <a:lnTo>
                    <a:pt x="4027" y="0"/>
                  </a:lnTo>
                  <a:close/>
                </a:path>
              </a:pathLst>
            </a:custGeom>
            <a:solidFill>
              <a:srgbClr val="CCD6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" name="Google Shape;6671;p80"/>
            <p:cNvSpPr/>
            <p:nvPr/>
          </p:nvSpPr>
          <p:spPr>
            <a:xfrm>
              <a:off x="7117347" y="1646523"/>
              <a:ext cx="107499" cy="112057"/>
            </a:xfrm>
            <a:custGeom>
              <a:avLst/>
              <a:gdLst/>
              <a:ahLst/>
              <a:cxnLst/>
              <a:rect l="l" t="t" r="r" b="b"/>
              <a:pathLst>
                <a:path w="4103" h="4277" extrusionOk="0">
                  <a:moveTo>
                    <a:pt x="4036" y="0"/>
                  </a:moveTo>
                  <a:cubicBezTo>
                    <a:pt x="3796" y="182"/>
                    <a:pt x="3556" y="364"/>
                    <a:pt x="3317" y="566"/>
                  </a:cubicBezTo>
                  <a:cubicBezTo>
                    <a:pt x="3269" y="872"/>
                    <a:pt x="3365" y="1198"/>
                    <a:pt x="3250" y="1438"/>
                  </a:cubicBezTo>
                  <a:cubicBezTo>
                    <a:pt x="3125" y="1745"/>
                    <a:pt x="2770" y="1888"/>
                    <a:pt x="2598" y="2118"/>
                  </a:cubicBezTo>
                  <a:cubicBezTo>
                    <a:pt x="2397" y="2377"/>
                    <a:pt x="2339" y="2751"/>
                    <a:pt x="2119" y="2943"/>
                  </a:cubicBezTo>
                  <a:cubicBezTo>
                    <a:pt x="1860" y="3144"/>
                    <a:pt x="1476" y="3125"/>
                    <a:pt x="1218" y="3250"/>
                  </a:cubicBezTo>
                  <a:cubicBezTo>
                    <a:pt x="920" y="3403"/>
                    <a:pt x="700" y="3719"/>
                    <a:pt x="441" y="3796"/>
                  </a:cubicBezTo>
                  <a:cubicBezTo>
                    <a:pt x="374" y="3815"/>
                    <a:pt x="307" y="3825"/>
                    <a:pt x="240" y="3844"/>
                  </a:cubicBezTo>
                  <a:cubicBezTo>
                    <a:pt x="163" y="3949"/>
                    <a:pt x="87" y="4055"/>
                    <a:pt x="0" y="4170"/>
                  </a:cubicBezTo>
                  <a:cubicBezTo>
                    <a:pt x="20" y="4169"/>
                    <a:pt x="38" y="4169"/>
                    <a:pt x="56" y="4169"/>
                  </a:cubicBezTo>
                  <a:cubicBezTo>
                    <a:pt x="348" y="4169"/>
                    <a:pt x="373" y="4276"/>
                    <a:pt x="572" y="4276"/>
                  </a:cubicBezTo>
                  <a:cubicBezTo>
                    <a:pt x="641" y="4276"/>
                    <a:pt x="732" y="4263"/>
                    <a:pt x="863" y="4227"/>
                  </a:cubicBezTo>
                  <a:cubicBezTo>
                    <a:pt x="1122" y="4151"/>
                    <a:pt x="1342" y="3834"/>
                    <a:pt x="1639" y="3681"/>
                  </a:cubicBezTo>
                  <a:cubicBezTo>
                    <a:pt x="1898" y="3556"/>
                    <a:pt x="2291" y="3575"/>
                    <a:pt x="2540" y="3365"/>
                  </a:cubicBezTo>
                  <a:cubicBezTo>
                    <a:pt x="2770" y="3182"/>
                    <a:pt x="2828" y="2809"/>
                    <a:pt x="3020" y="2550"/>
                  </a:cubicBezTo>
                  <a:cubicBezTo>
                    <a:pt x="3192" y="2320"/>
                    <a:pt x="3547" y="2166"/>
                    <a:pt x="3671" y="1869"/>
                  </a:cubicBezTo>
                  <a:cubicBezTo>
                    <a:pt x="3796" y="1610"/>
                    <a:pt x="3671" y="1246"/>
                    <a:pt x="3748" y="920"/>
                  </a:cubicBezTo>
                  <a:cubicBezTo>
                    <a:pt x="3815" y="642"/>
                    <a:pt x="4084" y="374"/>
                    <a:pt x="4103" y="38"/>
                  </a:cubicBezTo>
                  <a:lnTo>
                    <a:pt x="4036" y="0"/>
                  </a:lnTo>
                  <a:close/>
                </a:path>
              </a:pathLst>
            </a:custGeom>
            <a:solidFill>
              <a:srgbClr val="A9BA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" name="Google Shape;6672;p80"/>
            <p:cNvSpPr/>
            <p:nvPr/>
          </p:nvSpPr>
          <p:spPr>
            <a:xfrm>
              <a:off x="7136421" y="1769322"/>
              <a:ext cx="23135" cy="19912"/>
            </a:xfrm>
            <a:custGeom>
              <a:avLst/>
              <a:gdLst/>
              <a:ahLst/>
              <a:cxnLst/>
              <a:rect l="l" t="t" r="r" b="b"/>
              <a:pathLst>
                <a:path w="883" h="760" extrusionOk="0">
                  <a:moveTo>
                    <a:pt x="499" y="0"/>
                  </a:moveTo>
                  <a:cubicBezTo>
                    <a:pt x="164" y="0"/>
                    <a:pt x="1" y="412"/>
                    <a:pt x="231" y="652"/>
                  </a:cubicBezTo>
                  <a:cubicBezTo>
                    <a:pt x="308" y="726"/>
                    <a:pt x="403" y="759"/>
                    <a:pt x="496" y="759"/>
                  </a:cubicBezTo>
                  <a:cubicBezTo>
                    <a:pt x="693" y="759"/>
                    <a:pt x="883" y="611"/>
                    <a:pt x="883" y="384"/>
                  </a:cubicBezTo>
                  <a:cubicBezTo>
                    <a:pt x="883" y="173"/>
                    <a:pt x="710" y="0"/>
                    <a:pt x="499" y="0"/>
                  </a:cubicBezTo>
                  <a:close/>
                </a:path>
              </a:pathLst>
            </a:custGeom>
            <a:solidFill>
              <a:srgbClr val="49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" name="Google Shape;6673;p80"/>
            <p:cNvSpPr/>
            <p:nvPr/>
          </p:nvSpPr>
          <p:spPr>
            <a:xfrm>
              <a:off x="7274311" y="1538029"/>
              <a:ext cx="23108" cy="19833"/>
            </a:xfrm>
            <a:custGeom>
              <a:avLst/>
              <a:gdLst/>
              <a:ahLst/>
              <a:cxnLst/>
              <a:rect l="l" t="t" r="r" b="b"/>
              <a:pathLst>
                <a:path w="882" h="757" extrusionOk="0">
                  <a:moveTo>
                    <a:pt x="508" y="0"/>
                  </a:moveTo>
                  <a:cubicBezTo>
                    <a:pt x="173" y="0"/>
                    <a:pt x="0" y="412"/>
                    <a:pt x="240" y="642"/>
                  </a:cubicBezTo>
                  <a:cubicBezTo>
                    <a:pt x="318" y="721"/>
                    <a:pt x="415" y="756"/>
                    <a:pt x="509" y="756"/>
                  </a:cubicBezTo>
                  <a:cubicBezTo>
                    <a:pt x="700" y="756"/>
                    <a:pt x="882" y="609"/>
                    <a:pt x="882" y="384"/>
                  </a:cubicBezTo>
                  <a:cubicBezTo>
                    <a:pt x="882" y="173"/>
                    <a:pt x="709" y="0"/>
                    <a:pt x="508" y="0"/>
                  </a:cubicBezTo>
                  <a:close/>
                </a:path>
              </a:pathLst>
            </a:custGeom>
            <a:solidFill>
              <a:srgbClr val="49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" name="Google Shape;6674;p80"/>
            <p:cNvSpPr/>
            <p:nvPr/>
          </p:nvSpPr>
          <p:spPr>
            <a:xfrm>
              <a:off x="7318249" y="1631956"/>
              <a:ext cx="23135" cy="19833"/>
            </a:xfrm>
            <a:custGeom>
              <a:avLst/>
              <a:gdLst/>
              <a:ahLst/>
              <a:cxnLst/>
              <a:rect l="l" t="t" r="r" b="b"/>
              <a:pathLst>
                <a:path w="883" h="757" extrusionOk="0">
                  <a:moveTo>
                    <a:pt x="509" y="0"/>
                  </a:moveTo>
                  <a:cubicBezTo>
                    <a:pt x="173" y="0"/>
                    <a:pt x="1" y="412"/>
                    <a:pt x="240" y="642"/>
                  </a:cubicBezTo>
                  <a:cubicBezTo>
                    <a:pt x="319" y="721"/>
                    <a:pt x="415" y="756"/>
                    <a:pt x="509" y="756"/>
                  </a:cubicBezTo>
                  <a:cubicBezTo>
                    <a:pt x="701" y="756"/>
                    <a:pt x="882" y="609"/>
                    <a:pt x="882" y="384"/>
                  </a:cubicBezTo>
                  <a:cubicBezTo>
                    <a:pt x="882" y="173"/>
                    <a:pt x="710" y="0"/>
                    <a:pt x="509" y="0"/>
                  </a:cubicBezTo>
                  <a:close/>
                </a:path>
              </a:pathLst>
            </a:custGeom>
            <a:solidFill>
              <a:srgbClr val="49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" name="Google Shape;6675;p80"/>
            <p:cNvSpPr/>
            <p:nvPr/>
          </p:nvSpPr>
          <p:spPr>
            <a:xfrm>
              <a:off x="7254216" y="1613118"/>
              <a:ext cx="23135" cy="19833"/>
            </a:xfrm>
            <a:custGeom>
              <a:avLst/>
              <a:gdLst/>
              <a:ahLst/>
              <a:cxnLst/>
              <a:rect l="l" t="t" r="r" b="b"/>
              <a:pathLst>
                <a:path w="883" h="757" extrusionOk="0">
                  <a:moveTo>
                    <a:pt x="508" y="0"/>
                  </a:moveTo>
                  <a:cubicBezTo>
                    <a:pt x="173" y="0"/>
                    <a:pt x="0" y="412"/>
                    <a:pt x="240" y="642"/>
                  </a:cubicBezTo>
                  <a:cubicBezTo>
                    <a:pt x="319" y="721"/>
                    <a:pt x="415" y="756"/>
                    <a:pt x="509" y="756"/>
                  </a:cubicBezTo>
                  <a:cubicBezTo>
                    <a:pt x="701" y="756"/>
                    <a:pt x="882" y="609"/>
                    <a:pt x="882" y="384"/>
                  </a:cubicBezTo>
                  <a:cubicBezTo>
                    <a:pt x="882" y="173"/>
                    <a:pt x="719" y="0"/>
                    <a:pt x="508" y="0"/>
                  </a:cubicBezTo>
                  <a:close/>
                </a:path>
              </a:pathLst>
            </a:custGeom>
            <a:solidFill>
              <a:srgbClr val="49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" name="Google Shape;6676;p80"/>
            <p:cNvSpPr/>
            <p:nvPr/>
          </p:nvSpPr>
          <p:spPr>
            <a:xfrm>
              <a:off x="7226575" y="1689465"/>
              <a:ext cx="23397" cy="19833"/>
            </a:xfrm>
            <a:custGeom>
              <a:avLst/>
              <a:gdLst/>
              <a:ahLst/>
              <a:cxnLst/>
              <a:rect l="l" t="t" r="r" b="b"/>
              <a:pathLst>
                <a:path w="893" h="757" extrusionOk="0">
                  <a:moveTo>
                    <a:pt x="509" y="0"/>
                  </a:moveTo>
                  <a:cubicBezTo>
                    <a:pt x="173" y="0"/>
                    <a:pt x="1" y="412"/>
                    <a:pt x="241" y="642"/>
                  </a:cubicBezTo>
                  <a:cubicBezTo>
                    <a:pt x="319" y="721"/>
                    <a:pt x="417" y="756"/>
                    <a:pt x="512" y="756"/>
                  </a:cubicBezTo>
                  <a:cubicBezTo>
                    <a:pt x="706" y="756"/>
                    <a:pt x="892" y="609"/>
                    <a:pt x="892" y="384"/>
                  </a:cubicBezTo>
                  <a:cubicBezTo>
                    <a:pt x="892" y="173"/>
                    <a:pt x="720" y="0"/>
                    <a:pt x="509" y="0"/>
                  </a:cubicBezTo>
                  <a:close/>
                </a:path>
              </a:pathLst>
            </a:custGeom>
            <a:solidFill>
              <a:srgbClr val="49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" name="Google Shape;6677;p80"/>
            <p:cNvSpPr/>
            <p:nvPr/>
          </p:nvSpPr>
          <p:spPr>
            <a:xfrm>
              <a:off x="7395093" y="1586734"/>
              <a:ext cx="23135" cy="19833"/>
            </a:xfrm>
            <a:custGeom>
              <a:avLst/>
              <a:gdLst/>
              <a:ahLst/>
              <a:cxnLst/>
              <a:rect l="l" t="t" r="r" b="b"/>
              <a:pathLst>
                <a:path w="883" h="757" extrusionOk="0">
                  <a:moveTo>
                    <a:pt x="499" y="1"/>
                  </a:moveTo>
                  <a:cubicBezTo>
                    <a:pt x="164" y="1"/>
                    <a:pt x="1" y="413"/>
                    <a:pt x="231" y="643"/>
                  </a:cubicBezTo>
                  <a:cubicBezTo>
                    <a:pt x="309" y="722"/>
                    <a:pt x="407" y="757"/>
                    <a:pt x="502" y="757"/>
                  </a:cubicBezTo>
                  <a:cubicBezTo>
                    <a:pt x="697" y="757"/>
                    <a:pt x="883" y="609"/>
                    <a:pt x="883" y="384"/>
                  </a:cubicBezTo>
                  <a:cubicBezTo>
                    <a:pt x="883" y="173"/>
                    <a:pt x="710" y="1"/>
                    <a:pt x="499" y="1"/>
                  </a:cubicBezTo>
                  <a:close/>
                </a:path>
              </a:pathLst>
            </a:custGeom>
            <a:solidFill>
              <a:srgbClr val="49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" name="Google Shape;6678;p80"/>
            <p:cNvSpPr/>
            <p:nvPr/>
          </p:nvSpPr>
          <p:spPr>
            <a:xfrm>
              <a:off x="7104273" y="1789156"/>
              <a:ext cx="23135" cy="19912"/>
            </a:xfrm>
            <a:custGeom>
              <a:avLst/>
              <a:gdLst/>
              <a:ahLst/>
              <a:cxnLst/>
              <a:rect l="l" t="t" r="r" b="b"/>
              <a:pathLst>
                <a:path w="883" h="760" extrusionOk="0">
                  <a:moveTo>
                    <a:pt x="509" y="1"/>
                  </a:moveTo>
                  <a:cubicBezTo>
                    <a:pt x="173" y="1"/>
                    <a:pt x="1" y="413"/>
                    <a:pt x="240" y="652"/>
                  </a:cubicBezTo>
                  <a:cubicBezTo>
                    <a:pt x="318" y="726"/>
                    <a:pt x="412" y="760"/>
                    <a:pt x="504" y="760"/>
                  </a:cubicBezTo>
                  <a:cubicBezTo>
                    <a:pt x="697" y="760"/>
                    <a:pt x="883" y="612"/>
                    <a:pt x="883" y="384"/>
                  </a:cubicBezTo>
                  <a:cubicBezTo>
                    <a:pt x="883" y="173"/>
                    <a:pt x="710" y="1"/>
                    <a:pt x="509" y="1"/>
                  </a:cubicBezTo>
                  <a:close/>
                </a:path>
              </a:pathLst>
            </a:custGeom>
            <a:solidFill>
              <a:srgbClr val="49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" name="Google Shape;6679;p80"/>
            <p:cNvSpPr/>
            <p:nvPr/>
          </p:nvSpPr>
          <p:spPr>
            <a:xfrm>
              <a:off x="7124133" y="1820045"/>
              <a:ext cx="23108" cy="19781"/>
            </a:xfrm>
            <a:custGeom>
              <a:avLst/>
              <a:gdLst/>
              <a:ahLst/>
              <a:cxnLst/>
              <a:rect l="l" t="t" r="r" b="b"/>
              <a:pathLst>
                <a:path w="882" h="755" extrusionOk="0">
                  <a:moveTo>
                    <a:pt x="499" y="1"/>
                  </a:moveTo>
                  <a:cubicBezTo>
                    <a:pt x="163" y="1"/>
                    <a:pt x="0" y="403"/>
                    <a:pt x="240" y="643"/>
                  </a:cubicBezTo>
                  <a:cubicBezTo>
                    <a:pt x="314" y="720"/>
                    <a:pt x="407" y="754"/>
                    <a:pt x="499" y="754"/>
                  </a:cubicBezTo>
                  <a:cubicBezTo>
                    <a:pt x="693" y="754"/>
                    <a:pt x="882" y="602"/>
                    <a:pt x="882" y="374"/>
                  </a:cubicBezTo>
                  <a:cubicBezTo>
                    <a:pt x="882" y="164"/>
                    <a:pt x="709" y="1"/>
                    <a:pt x="499" y="1"/>
                  </a:cubicBezTo>
                  <a:close/>
                </a:path>
              </a:pathLst>
            </a:custGeom>
            <a:solidFill>
              <a:srgbClr val="49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" name="Google Shape;6680;p80"/>
            <p:cNvSpPr/>
            <p:nvPr/>
          </p:nvSpPr>
          <p:spPr>
            <a:xfrm>
              <a:off x="7159529" y="1730677"/>
              <a:ext cx="86670" cy="97438"/>
            </a:xfrm>
            <a:custGeom>
              <a:avLst/>
              <a:gdLst/>
              <a:ahLst/>
              <a:cxnLst/>
              <a:rect l="l" t="t" r="r" b="b"/>
              <a:pathLst>
                <a:path w="3308" h="3719" extrusionOk="0">
                  <a:moveTo>
                    <a:pt x="2858" y="0"/>
                  </a:moveTo>
                  <a:cubicBezTo>
                    <a:pt x="2734" y="0"/>
                    <a:pt x="2616" y="11"/>
                    <a:pt x="2512" y="57"/>
                  </a:cubicBezTo>
                  <a:cubicBezTo>
                    <a:pt x="2205" y="191"/>
                    <a:pt x="2061" y="536"/>
                    <a:pt x="1831" y="718"/>
                  </a:cubicBezTo>
                  <a:cubicBezTo>
                    <a:pt x="1573" y="910"/>
                    <a:pt x="1199" y="967"/>
                    <a:pt x="1007" y="1197"/>
                  </a:cubicBezTo>
                  <a:cubicBezTo>
                    <a:pt x="806" y="1447"/>
                    <a:pt x="825" y="1830"/>
                    <a:pt x="700" y="2089"/>
                  </a:cubicBezTo>
                  <a:cubicBezTo>
                    <a:pt x="547" y="2396"/>
                    <a:pt x="231" y="2606"/>
                    <a:pt x="154" y="2865"/>
                  </a:cubicBezTo>
                  <a:cubicBezTo>
                    <a:pt x="1" y="3392"/>
                    <a:pt x="221" y="3258"/>
                    <a:pt x="202" y="3718"/>
                  </a:cubicBezTo>
                  <a:lnTo>
                    <a:pt x="269" y="3718"/>
                  </a:lnTo>
                  <a:cubicBezTo>
                    <a:pt x="758" y="2913"/>
                    <a:pt x="1323" y="2146"/>
                    <a:pt x="1946" y="1427"/>
                  </a:cubicBezTo>
                  <a:cubicBezTo>
                    <a:pt x="2368" y="929"/>
                    <a:pt x="2828" y="459"/>
                    <a:pt x="3308" y="18"/>
                  </a:cubicBezTo>
                  <a:lnTo>
                    <a:pt x="3288" y="9"/>
                  </a:lnTo>
                  <a:cubicBezTo>
                    <a:pt x="3265" y="10"/>
                    <a:pt x="3242" y="10"/>
                    <a:pt x="3220" y="10"/>
                  </a:cubicBezTo>
                  <a:cubicBezTo>
                    <a:pt x="3096" y="10"/>
                    <a:pt x="2974" y="0"/>
                    <a:pt x="2858" y="0"/>
                  </a:cubicBezTo>
                  <a:close/>
                </a:path>
              </a:pathLst>
            </a:custGeom>
            <a:solidFill>
              <a:srgbClr val="A9BA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8" name="Google Shape;6681;p80"/>
          <p:cNvGrpSpPr/>
          <p:nvPr/>
        </p:nvGrpSpPr>
        <p:grpSpPr>
          <a:xfrm>
            <a:off x="7977238" y="963752"/>
            <a:ext cx="378747" cy="361455"/>
            <a:chOff x="7968952" y="1500877"/>
            <a:chExt cx="378747" cy="361455"/>
          </a:xfrm>
        </p:grpSpPr>
        <p:sp>
          <p:nvSpPr>
            <p:cNvPr id="299" name="Google Shape;6682;p80"/>
            <p:cNvSpPr/>
            <p:nvPr/>
          </p:nvSpPr>
          <p:spPr>
            <a:xfrm>
              <a:off x="8160579" y="1622393"/>
              <a:ext cx="52505" cy="51771"/>
            </a:xfrm>
            <a:custGeom>
              <a:avLst/>
              <a:gdLst/>
              <a:ahLst/>
              <a:cxnLst/>
              <a:rect l="l" t="t" r="r" b="b"/>
              <a:pathLst>
                <a:path w="2004" h="1976" extrusionOk="0">
                  <a:moveTo>
                    <a:pt x="815" y="1"/>
                  </a:moveTo>
                  <a:lnTo>
                    <a:pt x="115" y="701"/>
                  </a:lnTo>
                  <a:cubicBezTo>
                    <a:pt x="0" y="816"/>
                    <a:pt x="0" y="998"/>
                    <a:pt x="115" y="1113"/>
                  </a:cubicBezTo>
                  <a:lnTo>
                    <a:pt x="901" y="1889"/>
                  </a:lnTo>
                  <a:cubicBezTo>
                    <a:pt x="954" y="1947"/>
                    <a:pt x="1026" y="1975"/>
                    <a:pt x="1099" y="1975"/>
                  </a:cubicBezTo>
                  <a:cubicBezTo>
                    <a:pt x="1172" y="1975"/>
                    <a:pt x="1246" y="1947"/>
                    <a:pt x="1304" y="1889"/>
                  </a:cubicBezTo>
                  <a:lnTo>
                    <a:pt x="2003" y="1189"/>
                  </a:lnTo>
                  <a:cubicBezTo>
                    <a:pt x="1754" y="1065"/>
                    <a:pt x="1524" y="892"/>
                    <a:pt x="1323" y="691"/>
                  </a:cubicBezTo>
                  <a:cubicBezTo>
                    <a:pt x="1112" y="490"/>
                    <a:pt x="949" y="260"/>
                    <a:pt x="815" y="1"/>
                  </a:cubicBezTo>
                  <a:close/>
                </a:path>
              </a:pathLst>
            </a:custGeom>
            <a:solidFill>
              <a:srgbClr val="C6CE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" name="Google Shape;6683;p80"/>
            <p:cNvSpPr/>
            <p:nvPr/>
          </p:nvSpPr>
          <p:spPr>
            <a:xfrm>
              <a:off x="8163592" y="1642750"/>
              <a:ext cx="49728" cy="31230"/>
            </a:xfrm>
            <a:custGeom>
              <a:avLst/>
              <a:gdLst/>
              <a:ahLst/>
              <a:cxnLst/>
              <a:rect l="l" t="t" r="r" b="b"/>
              <a:pathLst>
                <a:path w="1898" h="1192" extrusionOk="0">
                  <a:moveTo>
                    <a:pt x="0" y="326"/>
                  </a:moveTo>
                  <a:lnTo>
                    <a:pt x="278" y="614"/>
                  </a:lnTo>
                  <a:cubicBezTo>
                    <a:pt x="291" y="626"/>
                    <a:pt x="305" y="636"/>
                    <a:pt x="319" y="645"/>
                  </a:cubicBezTo>
                  <a:lnTo>
                    <a:pt x="319" y="645"/>
                  </a:lnTo>
                  <a:lnTo>
                    <a:pt x="0" y="326"/>
                  </a:lnTo>
                  <a:close/>
                  <a:moveTo>
                    <a:pt x="1294" y="0"/>
                  </a:moveTo>
                  <a:lnTo>
                    <a:pt x="690" y="614"/>
                  </a:lnTo>
                  <a:cubicBezTo>
                    <a:pt x="633" y="666"/>
                    <a:pt x="558" y="693"/>
                    <a:pt x="484" y="693"/>
                  </a:cubicBezTo>
                  <a:cubicBezTo>
                    <a:pt x="427" y="693"/>
                    <a:pt x="369" y="677"/>
                    <a:pt x="319" y="645"/>
                  </a:cubicBezTo>
                  <a:lnTo>
                    <a:pt x="319" y="645"/>
                  </a:lnTo>
                  <a:lnTo>
                    <a:pt x="786" y="1112"/>
                  </a:lnTo>
                  <a:cubicBezTo>
                    <a:pt x="839" y="1165"/>
                    <a:pt x="911" y="1191"/>
                    <a:pt x="984" y="1191"/>
                  </a:cubicBezTo>
                  <a:cubicBezTo>
                    <a:pt x="1057" y="1191"/>
                    <a:pt x="1131" y="1165"/>
                    <a:pt x="1189" y="1112"/>
                  </a:cubicBezTo>
                  <a:lnTo>
                    <a:pt x="1898" y="403"/>
                  </a:lnTo>
                  <a:cubicBezTo>
                    <a:pt x="1677" y="297"/>
                    <a:pt x="1476" y="163"/>
                    <a:pt x="1294" y="0"/>
                  </a:cubicBezTo>
                  <a:close/>
                </a:path>
              </a:pathLst>
            </a:custGeom>
            <a:solidFill>
              <a:srgbClr val="AFBA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" name="Google Shape;6684;p80"/>
            <p:cNvSpPr/>
            <p:nvPr/>
          </p:nvSpPr>
          <p:spPr>
            <a:xfrm>
              <a:off x="7968952" y="1652549"/>
              <a:ext cx="215233" cy="209364"/>
            </a:xfrm>
            <a:custGeom>
              <a:avLst/>
              <a:gdLst/>
              <a:ahLst/>
              <a:cxnLst/>
              <a:rect l="l" t="t" r="r" b="b"/>
              <a:pathLst>
                <a:path w="8215" h="7991" extrusionOk="0">
                  <a:moveTo>
                    <a:pt x="7458" y="0"/>
                  </a:moveTo>
                  <a:cubicBezTo>
                    <a:pt x="7113" y="297"/>
                    <a:pt x="6490" y="978"/>
                    <a:pt x="5982" y="2377"/>
                  </a:cubicBezTo>
                  <a:cubicBezTo>
                    <a:pt x="5522" y="3652"/>
                    <a:pt x="4716" y="4151"/>
                    <a:pt x="3499" y="4151"/>
                  </a:cubicBezTo>
                  <a:cubicBezTo>
                    <a:pt x="911" y="4151"/>
                    <a:pt x="0" y="7736"/>
                    <a:pt x="173" y="7898"/>
                  </a:cubicBezTo>
                  <a:cubicBezTo>
                    <a:pt x="202" y="7937"/>
                    <a:pt x="240" y="7956"/>
                    <a:pt x="278" y="7985"/>
                  </a:cubicBezTo>
                  <a:cubicBezTo>
                    <a:pt x="284" y="7989"/>
                    <a:pt x="291" y="7990"/>
                    <a:pt x="298" y="7990"/>
                  </a:cubicBezTo>
                  <a:cubicBezTo>
                    <a:pt x="581" y="7990"/>
                    <a:pt x="1705" y="5184"/>
                    <a:pt x="3671" y="5184"/>
                  </a:cubicBezTo>
                  <a:cubicBezTo>
                    <a:pt x="3700" y="5184"/>
                    <a:pt x="3729" y="5185"/>
                    <a:pt x="3758" y="5186"/>
                  </a:cubicBezTo>
                  <a:cubicBezTo>
                    <a:pt x="3800" y="5187"/>
                    <a:pt x="3842" y="5188"/>
                    <a:pt x="3885" y="5188"/>
                  </a:cubicBezTo>
                  <a:cubicBezTo>
                    <a:pt x="5152" y="5188"/>
                    <a:pt x="6367" y="4485"/>
                    <a:pt x="6988" y="2732"/>
                  </a:cubicBezTo>
                  <a:cubicBezTo>
                    <a:pt x="7487" y="1342"/>
                    <a:pt x="8081" y="853"/>
                    <a:pt x="8215" y="748"/>
                  </a:cubicBezTo>
                  <a:lnTo>
                    <a:pt x="7458" y="0"/>
                  </a:lnTo>
                  <a:close/>
                </a:path>
              </a:pathLst>
            </a:custGeom>
            <a:solidFill>
              <a:srgbClr val="D4DB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" name="Google Shape;6685;p80"/>
            <p:cNvSpPr/>
            <p:nvPr/>
          </p:nvSpPr>
          <p:spPr>
            <a:xfrm>
              <a:off x="8164587" y="1652287"/>
              <a:ext cx="9825" cy="10061"/>
            </a:xfrm>
            <a:custGeom>
              <a:avLst/>
              <a:gdLst/>
              <a:ahLst/>
              <a:cxnLst/>
              <a:rect l="l" t="t" r="r" b="b"/>
              <a:pathLst>
                <a:path w="375" h="384" extrusionOk="0">
                  <a:moveTo>
                    <a:pt x="374" y="384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CFD5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" name="Google Shape;6686;p80"/>
            <p:cNvSpPr/>
            <p:nvPr/>
          </p:nvSpPr>
          <p:spPr>
            <a:xfrm>
              <a:off x="7972463" y="1662583"/>
              <a:ext cx="211722" cy="199565"/>
            </a:xfrm>
            <a:custGeom>
              <a:avLst/>
              <a:gdLst/>
              <a:ahLst/>
              <a:cxnLst/>
              <a:rect l="l" t="t" r="r" b="b"/>
              <a:pathLst>
                <a:path w="8081" h="7617" extrusionOk="0">
                  <a:moveTo>
                    <a:pt x="7717" y="1"/>
                  </a:moveTo>
                  <a:cubicBezTo>
                    <a:pt x="7583" y="96"/>
                    <a:pt x="6988" y="595"/>
                    <a:pt x="6490" y="1975"/>
                  </a:cubicBezTo>
                  <a:cubicBezTo>
                    <a:pt x="5859" y="3729"/>
                    <a:pt x="4644" y="4441"/>
                    <a:pt x="3384" y="4441"/>
                  </a:cubicBezTo>
                  <a:cubicBezTo>
                    <a:pt x="3342" y="4441"/>
                    <a:pt x="3301" y="4440"/>
                    <a:pt x="3260" y="4439"/>
                  </a:cubicBezTo>
                  <a:cubicBezTo>
                    <a:pt x="3230" y="4437"/>
                    <a:pt x="3200" y="4437"/>
                    <a:pt x="3171" y="4437"/>
                  </a:cubicBezTo>
                  <a:cubicBezTo>
                    <a:pt x="1658" y="4437"/>
                    <a:pt x="642" y="6112"/>
                    <a:pt x="125" y="6873"/>
                  </a:cubicBezTo>
                  <a:cubicBezTo>
                    <a:pt x="20" y="7237"/>
                    <a:pt x="1" y="7477"/>
                    <a:pt x="39" y="7525"/>
                  </a:cubicBezTo>
                  <a:cubicBezTo>
                    <a:pt x="68" y="7554"/>
                    <a:pt x="106" y="7583"/>
                    <a:pt x="144" y="7611"/>
                  </a:cubicBezTo>
                  <a:cubicBezTo>
                    <a:pt x="150" y="7615"/>
                    <a:pt x="156" y="7616"/>
                    <a:pt x="163" y="7616"/>
                  </a:cubicBezTo>
                  <a:cubicBezTo>
                    <a:pt x="445" y="7616"/>
                    <a:pt x="1581" y="4801"/>
                    <a:pt x="3556" y="4801"/>
                  </a:cubicBezTo>
                  <a:cubicBezTo>
                    <a:pt x="3582" y="4801"/>
                    <a:pt x="3608" y="4802"/>
                    <a:pt x="3633" y="4803"/>
                  </a:cubicBezTo>
                  <a:cubicBezTo>
                    <a:pt x="3675" y="4804"/>
                    <a:pt x="3717" y="4805"/>
                    <a:pt x="3759" y="4805"/>
                  </a:cubicBezTo>
                  <a:cubicBezTo>
                    <a:pt x="5018" y="4805"/>
                    <a:pt x="6223" y="4102"/>
                    <a:pt x="6854" y="2349"/>
                  </a:cubicBezTo>
                  <a:cubicBezTo>
                    <a:pt x="7353" y="969"/>
                    <a:pt x="7947" y="470"/>
                    <a:pt x="8081" y="374"/>
                  </a:cubicBezTo>
                  <a:cubicBezTo>
                    <a:pt x="8081" y="365"/>
                    <a:pt x="8081" y="365"/>
                    <a:pt x="8081" y="355"/>
                  </a:cubicBezTo>
                  <a:lnTo>
                    <a:pt x="7717" y="1"/>
                  </a:lnTo>
                  <a:close/>
                </a:path>
              </a:pathLst>
            </a:custGeom>
            <a:solidFill>
              <a:srgbClr val="CFD5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" name="Google Shape;6687;p80"/>
            <p:cNvSpPr/>
            <p:nvPr/>
          </p:nvSpPr>
          <p:spPr>
            <a:xfrm>
              <a:off x="8167103" y="1502554"/>
              <a:ext cx="180597" cy="157750"/>
            </a:xfrm>
            <a:custGeom>
              <a:avLst/>
              <a:gdLst/>
              <a:ahLst/>
              <a:cxnLst/>
              <a:rect l="l" t="t" r="r" b="b"/>
              <a:pathLst>
                <a:path w="6893" h="6021" extrusionOk="0">
                  <a:moveTo>
                    <a:pt x="4660" y="1"/>
                  </a:moveTo>
                  <a:cubicBezTo>
                    <a:pt x="4038" y="1"/>
                    <a:pt x="3324" y="202"/>
                    <a:pt x="2665" y="520"/>
                  </a:cubicBezTo>
                  <a:cubicBezTo>
                    <a:pt x="2425" y="635"/>
                    <a:pt x="2004" y="894"/>
                    <a:pt x="2004" y="894"/>
                  </a:cubicBezTo>
                  <a:cubicBezTo>
                    <a:pt x="1716" y="1076"/>
                    <a:pt x="1457" y="1287"/>
                    <a:pt x="1218" y="1527"/>
                  </a:cubicBezTo>
                  <a:cubicBezTo>
                    <a:pt x="0" y="2735"/>
                    <a:pt x="77" y="4268"/>
                    <a:pt x="1074" y="5265"/>
                  </a:cubicBezTo>
                  <a:cubicBezTo>
                    <a:pt x="1559" y="5755"/>
                    <a:pt x="2178" y="6020"/>
                    <a:pt x="2826" y="6020"/>
                  </a:cubicBezTo>
                  <a:cubicBezTo>
                    <a:pt x="3496" y="6020"/>
                    <a:pt x="4198" y="5736"/>
                    <a:pt x="4812" y="5121"/>
                  </a:cubicBezTo>
                  <a:cubicBezTo>
                    <a:pt x="6020" y="3904"/>
                    <a:pt x="6892" y="1431"/>
                    <a:pt x="5905" y="434"/>
                  </a:cubicBezTo>
                  <a:cubicBezTo>
                    <a:pt x="5601" y="131"/>
                    <a:pt x="5161" y="1"/>
                    <a:pt x="4660" y="1"/>
                  </a:cubicBezTo>
                  <a:close/>
                </a:path>
              </a:pathLst>
            </a:custGeom>
            <a:solidFill>
              <a:srgbClr val="D4DB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" name="Google Shape;6688;p80"/>
            <p:cNvSpPr/>
            <p:nvPr/>
          </p:nvSpPr>
          <p:spPr>
            <a:xfrm>
              <a:off x="8187198" y="1506877"/>
              <a:ext cx="160501" cy="153427"/>
            </a:xfrm>
            <a:custGeom>
              <a:avLst/>
              <a:gdLst/>
              <a:ahLst/>
              <a:cxnLst/>
              <a:rect l="l" t="t" r="r" b="b"/>
              <a:pathLst>
                <a:path w="6126" h="5856" extrusionOk="0">
                  <a:moveTo>
                    <a:pt x="4735" y="1"/>
                  </a:moveTo>
                  <a:cubicBezTo>
                    <a:pt x="5243" y="1151"/>
                    <a:pt x="4438" y="3212"/>
                    <a:pt x="3374" y="4285"/>
                  </a:cubicBezTo>
                  <a:cubicBezTo>
                    <a:pt x="2758" y="4902"/>
                    <a:pt x="2059" y="5186"/>
                    <a:pt x="1391" y="5186"/>
                  </a:cubicBezTo>
                  <a:cubicBezTo>
                    <a:pt x="895" y="5186"/>
                    <a:pt x="416" y="5030"/>
                    <a:pt x="0" y="4736"/>
                  </a:cubicBezTo>
                  <a:lnTo>
                    <a:pt x="0" y="4736"/>
                  </a:lnTo>
                  <a:cubicBezTo>
                    <a:pt x="86" y="4870"/>
                    <a:pt x="192" y="4985"/>
                    <a:pt x="307" y="5100"/>
                  </a:cubicBezTo>
                  <a:cubicBezTo>
                    <a:pt x="797" y="5590"/>
                    <a:pt x="1416" y="5855"/>
                    <a:pt x="2062" y="5855"/>
                  </a:cubicBezTo>
                  <a:cubicBezTo>
                    <a:pt x="2732" y="5855"/>
                    <a:pt x="3431" y="5571"/>
                    <a:pt x="4045" y="4956"/>
                  </a:cubicBezTo>
                  <a:cubicBezTo>
                    <a:pt x="5262" y="3739"/>
                    <a:pt x="6125" y="1256"/>
                    <a:pt x="5138" y="269"/>
                  </a:cubicBezTo>
                  <a:cubicBezTo>
                    <a:pt x="5023" y="154"/>
                    <a:pt x="4879" y="68"/>
                    <a:pt x="4735" y="1"/>
                  </a:cubicBezTo>
                  <a:close/>
                </a:path>
              </a:pathLst>
            </a:custGeom>
            <a:solidFill>
              <a:srgbClr val="CFD5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" name="Google Shape;6689;p80"/>
            <p:cNvSpPr/>
            <p:nvPr/>
          </p:nvSpPr>
          <p:spPr>
            <a:xfrm>
              <a:off x="8073176" y="1500877"/>
              <a:ext cx="93193" cy="81430"/>
            </a:xfrm>
            <a:custGeom>
              <a:avLst/>
              <a:gdLst/>
              <a:ahLst/>
              <a:cxnLst/>
              <a:rect l="l" t="t" r="r" b="b"/>
              <a:pathLst>
                <a:path w="3557" h="3108" extrusionOk="0">
                  <a:moveTo>
                    <a:pt x="2404" y="0"/>
                  </a:moveTo>
                  <a:cubicBezTo>
                    <a:pt x="1814" y="0"/>
                    <a:pt x="1058" y="351"/>
                    <a:pt x="623" y="786"/>
                  </a:cubicBezTo>
                  <a:cubicBezTo>
                    <a:pt x="0" y="1418"/>
                    <a:pt x="39" y="2204"/>
                    <a:pt x="556" y="2722"/>
                  </a:cubicBezTo>
                  <a:cubicBezTo>
                    <a:pt x="806" y="2972"/>
                    <a:pt x="1125" y="3108"/>
                    <a:pt x="1459" y="3108"/>
                  </a:cubicBezTo>
                  <a:cubicBezTo>
                    <a:pt x="1805" y="3108"/>
                    <a:pt x="2166" y="2962"/>
                    <a:pt x="2483" y="2645"/>
                  </a:cubicBezTo>
                  <a:cubicBezTo>
                    <a:pt x="3106" y="2022"/>
                    <a:pt x="3556" y="738"/>
                    <a:pt x="3039" y="220"/>
                  </a:cubicBezTo>
                  <a:cubicBezTo>
                    <a:pt x="2885" y="66"/>
                    <a:pt x="2660" y="0"/>
                    <a:pt x="2404" y="0"/>
                  </a:cubicBezTo>
                  <a:close/>
                </a:path>
              </a:pathLst>
            </a:custGeom>
            <a:solidFill>
              <a:srgbClr val="D4DB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" name="Google Shape;6690;p80"/>
            <p:cNvSpPr/>
            <p:nvPr/>
          </p:nvSpPr>
          <p:spPr>
            <a:xfrm>
              <a:off x="8081455" y="1501846"/>
              <a:ext cx="85176" cy="80696"/>
            </a:xfrm>
            <a:custGeom>
              <a:avLst/>
              <a:gdLst/>
              <a:ahLst/>
              <a:cxnLst/>
              <a:rect l="l" t="t" r="r" b="b"/>
              <a:pathLst>
                <a:path w="3251" h="3080" extrusionOk="0">
                  <a:moveTo>
                    <a:pt x="2378" y="1"/>
                  </a:moveTo>
                  <a:lnTo>
                    <a:pt x="2378" y="1"/>
                  </a:lnTo>
                  <a:cubicBezTo>
                    <a:pt x="2531" y="614"/>
                    <a:pt x="2138" y="1563"/>
                    <a:pt x="1630" y="2081"/>
                  </a:cubicBezTo>
                  <a:cubicBezTo>
                    <a:pt x="1308" y="2397"/>
                    <a:pt x="949" y="2543"/>
                    <a:pt x="603" y="2543"/>
                  </a:cubicBezTo>
                  <a:cubicBezTo>
                    <a:pt x="393" y="2543"/>
                    <a:pt x="189" y="2489"/>
                    <a:pt x="1" y="2388"/>
                  </a:cubicBezTo>
                  <a:lnTo>
                    <a:pt x="1" y="2388"/>
                  </a:lnTo>
                  <a:cubicBezTo>
                    <a:pt x="68" y="2493"/>
                    <a:pt x="144" y="2599"/>
                    <a:pt x="231" y="2685"/>
                  </a:cubicBezTo>
                  <a:cubicBezTo>
                    <a:pt x="486" y="2940"/>
                    <a:pt x="807" y="3079"/>
                    <a:pt x="1143" y="3079"/>
                  </a:cubicBezTo>
                  <a:cubicBezTo>
                    <a:pt x="1487" y="3079"/>
                    <a:pt x="1847" y="2933"/>
                    <a:pt x="2167" y="2618"/>
                  </a:cubicBezTo>
                  <a:cubicBezTo>
                    <a:pt x="2790" y="1995"/>
                    <a:pt x="3250" y="701"/>
                    <a:pt x="2723" y="193"/>
                  </a:cubicBezTo>
                  <a:cubicBezTo>
                    <a:pt x="2627" y="97"/>
                    <a:pt x="2512" y="39"/>
                    <a:pt x="2378" y="1"/>
                  </a:cubicBezTo>
                  <a:close/>
                </a:path>
              </a:pathLst>
            </a:custGeom>
            <a:solidFill>
              <a:srgbClr val="CFD5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" name="Google Shape;6691;p80"/>
            <p:cNvSpPr/>
            <p:nvPr/>
          </p:nvSpPr>
          <p:spPr>
            <a:xfrm>
              <a:off x="8069901" y="1562630"/>
              <a:ext cx="26907" cy="26593"/>
            </a:xfrm>
            <a:custGeom>
              <a:avLst/>
              <a:gdLst/>
              <a:ahLst/>
              <a:cxnLst/>
              <a:rect l="l" t="t" r="r" b="b"/>
              <a:pathLst>
                <a:path w="1027" h="1015" extrusionOk="0">
                  <a:moveTo>
                    <a:pt x="422" y="1"/>
                  </a:moveTo>
                  <a:lnTo>
                    <a:pt x="58" y="365"/>
                  </a:lnTo>
                  <a:cubicBezTo>
                    <a:pt x="1" y="422"/>
                    <a:pt x="1" y="509"/>
                    <a:pt x="58" y="576"/>
                  </a:cubicBezTo>
                  <a:lnTo>
                    <a:pt x="461" y="978"/>
                  </a:lnTo>
                  <a:cubicBezTo>
                    <a:pt x="490" y="1002"/>
                    <a:pt x="528" y="1014"/>
                    <a:pt x="566" y="1014"/>
                  </a:cubicBezTo>
                  <a:cubicBezTo>
                    <a:pt x="605" y="1014"/>
                    <a:pt x="643" y="1002"/>
                    <a:pt x="672" y="978"/>
                  </a:cubicBezTo>
                  <a:lnTo>
                    <a:pt x="1026" y="614"/>
                  </a:lnTo>
                  <a:cubicBezTo>
                    <a:pt x="902" y="547"/>
                    <a:pt x="777" y="461"/>
                    <a:pt x="672" y="365"/>
                  </a:cubicBezTo>
                  <a:cubicBezTo>
                    <a:pt x="566" y="259"/>
                    <a:pt x="480" y="135"/>
                    <a:pt x="422" y="1"/>
                  </a:cubicBezTo>
                  <a:close/>
                </a:path>
              </a:pathLst>
            </a:custGeom>
            <a:solidFill>
              <a:srgbClr val="C6CE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" name="Google Shape;6692;p80"/>
            <p:cNvSpPr/>
            <p:nvPr/>
          </p:nvSpPr>
          <p:spPr>
            <a:xfrm>
              <a:off x="7970969" y="1578193"/>
              <a:ext cx="111009" cy="108337"/>
            </a:xfrm>
            <a:custGeom>
              <a:avLst/>
              <a:gdLst/>
              <a:ahLst/>
              <a:cxnLst/>
              <a:rect l="l" t="t" r="r" b="b"/>
              <a:pathLst>
                <a:path w="4237" h="4135" extrusionOk="0">
                  <a:moveTo>
                    <a:pt x="3844" y="1"/>
                  </a:moveTo>
                  <a:cubicBezTo>
                    <a:pt x="3671" y="154"/>
                    <a:pt x="3345" y="509"/>
                    <a:pt x="3087" y="1228"/>
                  </a:cubicBezTo>
                  <a:cubicBezTo>
                    <a:pt x="2856" y="1889"/>
                    <a:pt x="2435" y="2148"/>
                    <a:pt x="1812" y="2148"/>
                  </a:cubicBezTo>
                  <a:cubicBezTo>
                    <a:pt x="470" y="2148"/>
                    <a:pt x="0" y="3998"/>
                    <a:pt x="86" y="4084"/>
                  </a:cubicBezTo>
                  <a:cubicBezTo>
                    <a:pt x="105" y="4103"/>
                    <a:pt x="125" y="4113"/>
                    <a:pt x="144" y="4132"/>
                  </a:cubicBezTo>
                  <a:cubicBezTo>
                    <a:pt x="147" y="4134"/>
                    <a:pt x="151" y="4135"/>
                    <a:pt x="154" y="4135"/>
                  </a:cubicBezTo>
                  <a:cubicBezTo>
                    <a:pt x="305" y="4135"/>
                    <a:pt x="883" y="2684"/>
                    <a:pt x="1907" y="2684"/>
                  </a:cubicBezTo>
                  <a:cubicBezTo>
                    <a:pt x="1920" y="2684"/>
                    <a:pt x="1933" y="2684"/>
                    <a:pt x="1946" y="2685"/>
                  </a:cubicBezTo>
                  <a:cubicBezTo>
                    <a:pt x="1963" y="2685"/>
                    <a:pt x="1979" y="2685"/>
                    <a:pt x="1996" y="2685"/>
                  </a:cubicBezTo>
                  <a:cubicBezTo>
                    <a:pt x="2315" y="2685"/>
                    <a:pt x="2631" y="2599"/>
                    <a:pt x="2895" y="2416"/>
                  </a:cubicBezTo>
                  <a:cubicBezTo>
                    <a:pt x="3039" y="2321"/>
                    <a:pt x="3154" y="2206"/>
                    <a:pt x="3259" y="2071"/>
                  </a:cubicBezTo>
                  <a:cubicBezTo>
                    <a:pt x="3403" y="1870"/>
                    <a:pt x="3527" y="1650"/>
                    <a:pt x="3604" y="1420"/>
                  </a:cubicBezTo>
                  <a:cubicBezTo>
                    <a:pt x="3863" y="701"/>
                    <a:pt x="4160" y="442"/>
                    <a:pt x="4237" y="394"/>
                  </a:cubicBezTo>
                  <a:lnTo>
                    <a:pt x="3844" y="1"/>
                  </a:lnTo>
                  <a:close/>
                </a:path>
              </a:pathLst>
            </a:custGeom>
            <a:solidFill>
              <a:srgbClr val="D4DB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" name="Google Shape;6693;p80"/>
            <p:cNvSpPr/>
            <p:nvPr/>
          </p:nvSpPr>
          <p:spPr>
            <a:xfrm>
              <a:off x="8247458" y="1676758"/>
              <a:ext cx="92958" cy="81534"/>
            </a:xfrm>
            <a:custGeom>
              <a:avLst/>
              <a:gdLst/>
              <a:ahLst/>
              <a:cxnLst/>
              <a:rect l="l" t="t" r="r" b="b"/>
              <a:pathLst>
                <a:path w="3548" h="3112" extrusionOk="0">
                  <a:moveTo>
                    <a:pt x="2398" y="1"/>
                  </a:moveTo>
                  <a:cubicBezTo>
                    <a:pt x="1809" y="1"/>
                    <a:pt x="1057" y="352"/>
                    <a:pt x="624" y="792"/>
                  </a:cubicBezTo>
                  <a:cubicBezTo>
                    <a:pt x="1" y="1415"/>
                    <a:pt x="39" y="2211"/>
                    <a:pt x="547" y="2719"/>
                  </a:cubicBezTo>
                  <a:cubicBezTo>
                    <a:pt x="801" y="2973"/>
                    <a:pt x="1121" y="3112"/>
                    <a:pt x="1455" y="3112"/>
                  </a:cubicBezTo>
                  <a:cubicBezTo>
                    <a:pt x="1800" y="3112"/>
                    <a:pt x="2162" y="2963"/>
                    <a:pt x="2483" y="2642"/>
                  </a:cubicBezTo>
                  <a:cubicBezTo>
                    <a:pt x="3106" y="2028"/>
                    <a:pt x="3547" y="744"/>
                    <a:pt x="3039" y="226"/>
                  </a:cubicBezTo>
                  <a:cubicBezTo>
                    <a:pt x="2884" y="68"/>
                    <a:pt x="2657" y="1"/>
                    <a:pt x="2398" y="1"/>
                  </a:cubicBezTo>
                  <a:close/>
                </a:path>
              </a:pathLst>
            </a:custGeom>
            <a:solidFill>
              <a:srgbClr val="D4DB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" name="Google Shape;6694;p80"/>
            <p:cNvSpPr/>
            <p:nvPr/>
          </p:nvSpPr>
          <p:spPr>
            <a:xfrm>
              <a:off x="8255501" y="1677648"/>
              <a:ext cx="85150" cy="80460"/>
            </a:xfrm>
            <a:custGeom>
              <a:avLst/>
              <a:gdLst/>
              <a:ahLst/>
              <a:cxnLst/>
              <a:rect l="l" t="t" r="r" b="b"/>
              <a:pathLst>
                <a:path w="3250" h="3071" extrusionOk="0">
                  <a:moveTo>
                    <a:pt x="2368" y="1"/>
                  </a:moveTo>
                  <a:cubicBezTo>
                    <a:pt x="2502" y="605"/>
                    <a:pt x="2109" y="1534"/>
                    <a:pt x="1601" y="2042"/>
                  </a:cubicBezTo>
                  <a:cubicBezTo>
                    <a:pt x="1288" y="2361"/>
                    <a:pt x="930" y="2506"/>
                    <a:pt x="586" y="2506"/>
                  </a:cubicBezTo>
                  <a:cubicBezTo>
                    <a:pt x="382" y="2506"/>
                    <a:pt x="182" y="2455"/>
                    <a:pt x="0" y="2359"/>
                  </a:cubicBezTo>
                  <a:lnTo>
                    <a:pt x="0" y="2359"/>
                  </a:lnTo>
                  <a:cubicBezTo>
                    <a:pt x="67" y="2474"/>
                    <a:pt x="144" y="2589"/>
                    <a:pt x="240" y="2685"/>
                  </a:cubicBezTo>
                  <a:cubicBezTo>
                    <a:pt x="490" y="2934"/>
                    <a:pt x="809" y="3071"/>
                    <a:pt x="1143" y="3071"/>
                  </a:cubicBezTo>
                  <a:cubicBezTo>
                    <a:pt x="1488" y="3071"/>
                    <a:pt x="1850" y="2925"/>
                    <a:pt x="2167" y="2608"/>
                  </a:cubicBezTo>
                  <a:cubicBezTo>
                    <a:pt x="2799" y="1985"/>
                    <a:pt x="3250" y="700"/>
                    <a:pt x="2732" y="192"/>
                  </a:cubicBezTo>
                  <a:cubicBezTo>
                    <a:pt x="2636" y="97"/>
                    <a:pt x="2502" y="29"/>
                    <a:pt x="2368" y="1"/>
                  </a:cubicBezTo>
                  <a:close/>
                </a:path>
              </a:pathLst>
            </a:custGeom>
            <a:solidFill>
              <a:srgbClr val="CFD5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" name="Google Shape;6695;p80"/>
            <p:cNvSpPr/>
            <p:nvPr/>
          </p:nvSpPr>
          <p:spPr>
            <a:xfrm>
              <a:off x="8244183" y="1738432"/>
              <a:ext cx="27169" cy="26776"/>
            </a:xfrm>
            <a:custGeom>
              <a:avLst/>
              <a:gdLst/>
              <a:ahLst/>
              <a:cxnLst/>
              <a:rect l="l" t="t" r="r" b="b"/>
              <a:pathLst>
                <a:path w="1037" h="1022" extrusionOk="0">
                  <a:moveTo>
                    <a:pt x="423" y="0"/>
                  </a:moveTo>
                  <a:lnTo>
                    <a:pt x="58" y="365"/>
                  </a:lnTo>
                  <a:cubicBezTo>
                    <a:pt x="1" y="422"/>
                    <a:pt x="1" y="518"/>
                    <a:pt x="58" y="575"/>
                  </a:cubicBezTo>
                  <a:lnTo>
                    <a:pt x="461" y="978"/>
                  </a:lnTo>
                  <a:cubicBezTo>
                    <a:pt x="490" y="1007"/>
                    <a:pt x="528" y="1021"/>
                    <a:pt x="566" y="1021"/>
                  </a:cubicBezTo>
                  <a:cubicBezTo>
                    <a:pt x="605" y="1021"/>
                    <a:pt x="643" y="1007"/>
                    <a:pt x="672" y="978"/>
                  </a:cubicBezTo>
                  <a:lnTo>
                    <a:pt x="1036" y="614"/>
                  </a:lnTo>
                  <a:cubicBezTo>
                    <a:pt x="902" y="556"/>
                    <a:pt x="777" y="470"/>
                    <a:pt x="672" y="365"/>
                  </a:cubicBezTo>
                  <a:cubicBezTo>
                    <a:pt x="566" y="259"/>
                    <a:pt x="480" y="135"/>
                    <a:pt x="423" y="0"/>
                  </a:cubicBezTo>
                  <a:close/>
                </a:path>
              </a:pathLst>
            </a:custGeom>
            <a:solidFill>
              <a:srgbClr val="C6CE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" name="Google Shape;6696;p80"/>
            <p:cNvSpPr/>
            <p:nvPr/>
          </p:nvSpPr>
          <p:spPr>
            <a:xfrm>
              <a:off x="8145252" y="1753995"/>
              <a:ext cx="111036" cy="108337"/>
            </a:xfrm>
            <a:custGeom>
              <a:avLst/>
              <a:gdLst/>
              <a:ahLst/>
              <a:cxnLst/>
              <a:rect l="l" t="t" r="r" b="b"/>
              <a:pathLst>
                <a:path w="4238" h="4135" extrusionOk="0">
                  <a:moveTo>
                    <a:pt x="3844" y="1"/>
                  </a:moveTo>
                  <a:cubicBezTo>
                    <a:pt x="3662" y="154"/>
                    <a:pt x="3346" y="509"/>
                    <a:pt x="3087" y="1228"/>
                  </a:cubicBezTo>
                  <a:cubicBezTo>
                    <a:pt x="2847" y="1889"/>
                    <a:pt x="2425" y="2148"/>
                    <a:pt x="1802" y="2148"/>
                  </a:cubicBezTo>
                  <a:cubicBezTo>
                    <a:pt x="470" y="2148"/>
                    <a:pt x="0" y="3998"/>
                    <a:pt x="87" y="4084"/>
                  </a:cubicBezTo>
                  <a:cubicBezTo>
                    <a:pt x="106" y="4103"/>
                    <a:pt x="125" y="4113"/>
                    <a:pt x="144" y="4132"/>
                  </a:cubicBezTo>
                  <a:cubicBezTo>
                    <a:pt x="147" y="4134"/>
                    <a:pt x="151" y="4135"/>
                    <a:pt x="155" y="4135"/>
                  </a:cubicBezTo>
                  <a:cubicBezTo>
                    <a:pt x="305" y="4135"/>
                    <a:pt x="883" y="2684"/>
                    <a:pt x="1898" y="2684"/>
                  </a:cubicBezTo>
                  <a:cubicBezTo>
                    <a:pt x="1911" y="2684"/>
                    <a:pt x="1924" y="2684"/>
                    <a:pt x="1937" y="2685"/>
                  </a:cubicBezTo>
                  <a:cubicBezTo>
                    <a:pt x="1963" y="2686"/>
                    <a:pt x="1990" y="2687"/>
                    <a:pt x="2017" y="2687"/>
                  </a:cubicBezTo>
                  <a:cubicBezTo>
                    <a:pt x="2335" y="2687"/>
                    <a:pt x="2648" y="2583"/>
                    <a:pt x="2905" y="2407"/>
                  </a:cubicBezTo>
                  <a:cubicBezTo>
                    <a:pt x="3192" y="2244"/>
                    <a:pt x="3250" y="2071"/>
                    <a:pt x="3250" y="2071"/>
                  </a:cubicBezTo>
                  <a:cubicBezTo>
                    <a:pt x="3403" y="1870"/>
                    <a:pt x="3518" y="1649"/>
                    <a:pt x="3604" y="1419"/>
                  </a:cubicBezTo>
                  <a:cubicBezTo>
                    <a:pt x="3854" y="700"/>
                    <a:pt x="4160" y="442"/>
                    <a:pt x="4237" y="394"/>
                  </a:cubicBezTo>
                  <a:lnTo>
                    <a:pt x="3844" y="1"/>
                  </a:lnTo>
                  <a:close/>
                </a:path>
              </a:pathLst>
            </a:custGeom>
            <a:solidFill>
              <a:srgbClr val="D4DB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14" name="Google Shape;6697;p80"/>
          <p:cNvGrpSpPr/>
          <p:nvPr/>
        </p:nvGrpSpPr>
        <p:grpSpPr>
          <a:xfrm>
            <a:off x="5769731" y="1004598"/>
            <a:ext cx="362163" cy="279737"/>
            <a:chOff x="5761445" y="1541723"/>
            <a:chExt cx="362163" cy="279737"/>
          </a:xfrm>
        </p:grpSpPr>
        <p:sp>
          <p:nvSpPr>
            <p:cNvPr id="315" name="Google Shape;6698;p80"/>
            <p:cNvSpPr/>
            <p:nvPr/>
          </p:nvSpPr>
          <p:spPr>
            <a:xfrm>
              <a:off x="5870699" y="1603371"/>
              <a:ext cx="64059" cy="218089"/>
            </a:xfrm>
            <a:custGeom>
              <a:avLst/>
              <a:gdLst/>
              <a:ahLst/>
              <a:cxnLst/>
              <a:rect l="l" t="t" r="r" b="b"/>
              <a:pathLst>
                <a:path w="2445" h="8324" extrusionOk="0">
                  <a:moveTo>
                    <a:pt x="1735" y="1"/>
                  </a:moveTo>
                  <a:cubicBezTo>
                    <a:pt x="1630" y="1"/>
                    <a:pt x="1525" y="70"/>
                    <a:pt x="1525" y="209"/>
                  </a:cubicBezTo>
                  <a:lnTo>
                    <a:pt x="1525" y="487"/>
                  </a:lnTo>
                  <a:cubicBezTo>
                    <a:pt x="1525" y="1043"/>
                    <a:pt x="1170" y="1494"/>
                    <a:pt x="710" y="1494"/>
                  </a:cubicBezTo>
                  <a:lnTo>
                    <a:pt x="288" y="1494"/>
                  </a:lnTo>
                  <a:cubicBezTo>
                    <a:pt x="87" y="1494"/>
                    <a:pt x="0" y="1753"/>
                    <a:pt x="163" y="1877"/>
                  </a:cubicBezTo>
                  <a:cubicBezTo>
                    <a:pt x="29" y="2002"/>
                    <a:pt x="125" y="2232"/>
                    <a:pt x="307" y="2232"/>
                  </a:cubicBezTo>
                  <a:lnTo>
                    <a:pt x="739" y="2232"/>
                  </a:lnTo>
                  <a:cubicBezTo>
                    <a:pt x="1448" y="2232"/>
                    <a:pt x="2023" y="2807"/>
                    <a:pt x="2033" y="3516"/>
                  </a:cubicBezTo>
                  <a:lnTo>
                    <a:pt x="2033" y="8108"/>
                  </a:lnTo>
                  <a:cubicBezTo>
                    <a:pt x="2028" y="8251"/>
                    <a:pt x="2131" y="8323"/>
                    <a:pt x="2235" y="8323"/>
                  </a:cubicBezTo>
                  <a:cubicBezTo>
                    <a:pt x="2339" y="8323"/>
                    <a:pt x="2445" y="8251"/>
                    <a:pt x="2445" y="8108"/>
                  </a:cubicBezTo>
                  <a:lnTo>
                    <a:pt x="2445" y="3526"/>
                  </a:lnTo>
                  <a:cubicBezTo>
                    <a:pt x="2445" y="2711"/>
                    <a:pt x="1870" y="2002"/>
                    <a:pt x="1074" y="1848"/>
                  </a:cubicBezTo>
                  <a:cubicBezTo>
                    <a:pt x="1582" y="1666"/>
                    <a:pt x="1946" y="1129"/>
                    <a:pt x="1946" y="487"/>
                  </a:cubicBezTo>
                  <a:lnTo>
                    <a:pt x="1946" y="209"/>
                  </a:lnTo>
                  <a:cubicBezTo>
                    <a:pt x="1946" y="70"/>
                    <a:pt x="1841" y="1"/>
                    <a:pt x="1735" y="1"/>
                  </a:cubicBezTo>
                  <a:close/>
                </a:path>
              </a:pathLst>
            </a:custGeom>
            <a:solidFill>
              <a:srgbClr val="49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" name="Google Shape;6699;p80"/>
            <p:cNvSpPr/>
            <p:nvPr/>
          </p:nvSpPr>
          <p:spPr>
            <a:xfrm>
              <a:off x="5761445" y="1541723"/>
              <a:ext cx="139567" cy="223198"/>
            </a:xfrm>
            <a:custGeom>
              <a:avLst/>
              <a:gdLst/>
              <a:ahLst/>
              <a:cxnLst/>
              <a:rect l="l" t="t" r="r" b="b"/>
              <a:pathLst>
                <a:path w="5327" h="8519" extrusionOk="0">
                  <a:moveTo>
                    <a:pt x="2761" y="0"/>
                  </a:moveTo>
                  <a:cubicBezTo>
                    <a:pt x="2473" y="0"/>
                    <a:pt x="2171" y="66"/>
                    <a:pt x="1870" y="214"/>
                  </a:cubicBezTo>
                  <a:cubicBezTo>
                    <a:pt x="1611" y="338"/>
                    <a:pt x="1391" y="521"/>
                    <a:pt x="1199" y="741"/>
                  </a:cubicBezTo>
                  <a:cubicBezTo>
                    <a:pt x="1161" y="789"/>
                    <a:pt x="1132" y="837"/>
                    <a:pt x="1094" y="885"/>
                  </a:cubicBezTo>
                  <a:cubicBezTo>
                    <a:pt x="365" y="1978"/>
                    <a:pt x="1" y="3109"/>
                    <a:pt x="1" y="4259"/>
                  </a:cubicBezTo>
                  <a:cubicBezTo>
                    <a:pt x="1" y="5409"/>
                    <a:pt x="375" y="6550"/>
                    <a:pt x="1094" y="7633"/>
                  </a:cubicBezTo>
                  <a:cubicBezTo>
                    <a:pt x="1477" y="8205"/>
                    <a:pt x="2104" y="8519"/>
                    <a:pt x="2744" y="8519"/>
                  </a:cubicBezTo>
                  <a:cubicBezTo>
                    <a:pt x="3112" y="8519"/>
                    <a:pt x="3484" y="8415"/>
                    <a:pt x="3816" y="8198"/>
                  </a:cubicBezTo>
                  <a:cubicBezTo>
                    <a:pt x="4736" y="7585"/>
                    <a:pt x="4985" y="6339"/>
                    <a:pt x="4372" y="5419"/>
                  </a:cubicBezTo>
                  <a:lnTo>
                    <a:pt x="4353" y="5390"/>
                  </a:lnTo>
                  <a:cubicBezTo>
                    <a:pt x="4228" y="5189"/>
                    <a:pt x="4228" y="4939"/>
                    <a:pt x="4353" y="4738"/>
                  </a:cubicBezTo>
                  <a:cubicBezTo>
                    <a:pt x="4525" y="4451"/>
                    <a:pt x="4525" y="4086"/>
                    <a:pt x="4353" y="3789"/>
                  </a:cubicBezTo>
                  <a:cubicBezTo>
                    <a:pt x="4228" y="3598"/>
                    <a:pt x="4228" y="3339"/>
                    <a:pt x="4353" y="3147"/>
                  </a:cubicBezTo>
                  <a:cubicBezTo>
                    <a:pt x="4362" y="3118"/>
                    <a:pt x="4372" y="3109"/>
                    <a:pt x="4391" y="3089"/>
                  </a:cubicBezTo>
                  <a:cubicBezTo>
                    <a:pt x="5327" y="1682"/>
                    <a:pt x="4213" y="0"/>
                    <a:pt x="2761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" name="Google Shape;6700;p80"/>
            <p:cNvSpPr/>
            <p:nvPr/>
          </p:nvSpPr>
          <p:spPr>
            <a:xfrm>
              <a:off x="5761707" y="1541854"/>
              <a:ext cx="83159" cy="222962"/>
            </a:xfrm>
            <a:custGeom>
              <a:avLst/>
              <a:gdLst/>
              <a:ahLst/>
              <a:cxnLst/>
              <a:rect l="l" t="t" r="r" b="b"/>
              <a:pathLst>
                <a:path w="3174" h="8510" extrusionOk="0">
                  <a:moveTo>
                    <a:pt x="2750" y="1"/>
                  </a:moveTo>
                  <a:cubicBezTo>
                    <a:pt x="2442" y="1"/>
                    <a:pt x="2135" y="71"/>
                    <a:pt x="1860" y="209"/>
                  </a:cubicBezTo>
                  <a:cubicBezTo>
                    <a:pt x="1601" y="333"/>
                    <a:pt x="1381" y="516"/>
                    <a:pt x="1199" y="736"/>
                  </a:cubicBezTo>
                  <a:cubicBezTo>
                    <a:pt x="1160" y="784"/>
                    <a:pt x="1122" y="832"/>
                    <a:pt x="1093" y="880"/>
                  </a:cubicBezTo>
                  <a:cubicBezTo>
                    <a:pt x="374" y="1973"/>
                    <a:pt x="0" y="3104"/>
                    <a:pt x="0" y="4254"/>
                  </a:cubicBezTo>
                  <a:cubicBezTo>
                    <a:pt x="0" y="5404"/>
                    <a:pt x="355" y="6545"/>
                    <a:pt x="1093" y="7628"/>
                  </a:cubicBezTo>
                  <a:cubicBezTo>
                    <a:pt x="1457" y="8184"/>
                    <a:pt x="2071" y="8510"/>
                    <a:pt x="2742" y="8510"/>
                  </a:cubicBezTo>
                  <a:cubicBezTo>
                    <a:pt x="2886" y="8510"/>
                    <a:pt x="3029" y="8500"/>
                    <a:pt x="3164" y="8471"/>
                  </a:cubicBezTo>
                  <a:cubicBezTo>
                    <a:pt x="2665" y="8356"/>
                    <a:pt x="2234" y="8059"/>
                    <a:pt x="1946" y="7628"/>
                  </a:cubicBezTo>
                  <a:cubicBezTo>
                    <a:pt x="1227" y="6545"/>
                    <a:pt x="863" y="5404"/>
                    <a:pt x="863" y="4254"/>
                  </a:cubicBezTo>
                  <a:cubicBezTo>
                    <a:pt x="863" y="3104"/>
                    <a:pt x="1218" y="1973"/>
                    <a:pt x="1946" y="880"/>
                  </a:cubicBezTo>
                  <a:cubicBezTo>
                    <a:pt x="1985" y="832"/>
                    <a:pt x="2023" y="784"/>
                    <a:pt x="2061" y="736"/>
                  </a:cubicBezTo>
                  <a:lnTo>
                    <a:pt x="2723" y="209"/>
                  </a:lnTo>
                  <a:cubicBezTo>
                    <a:pt x="2866" y="132"/>
                    <a:pt x="3020" y="84"/>
                    <a:pt x="3173" y="46"/>
                  </a:cubicBezTo>
                  <a:cubicBezTo>
                    <a:pt x="3034" y="16"/>
                    <a:pt x="2892" y="1"/>
                    <a:pt x="2750" y="1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" name="Google Shape;6701;p80"/>
            <p:cNvSpPr/>
            <p:nvPr/>
          </p:nvSpPr>
          <p:spPr>
            <a:xfrm>
              <a:off x="5950059" y="1603371"/>
              <a:ext cx="64059" cy="218089"/>
            </a:xfrm>
            <a:custGeom>
              <a:avLst/>
              <a:gdLst/>
              <a:ahLst/>
              <a:cxnLst/>
              <a:rect l="l" t="t" r="r" b="b"/>
              <a:pathLst>
                <a:path w="2445" h="8324" extrusionOk="0">
                  <a:moveTo>
                    <a:pt x="719" y="1"/>
                  </a:moveTo>
                  <a:cubicBezTo>
                    <a:pt x="614" y="1"/>
                    <a:pt x="508" y="70"/>
                    <a:pt x="508" y="209"/>
                  </a:cubicBezTo>
                  <a:lnTo>
                    <a:pt x="508" y="487"/>
                  </a:lnTo>
                  <a:cubicBezTo>
                    <a:pt x="508" y="1129"/>
                    <a:pt x="873" y="1666"/>
                    <a:pt x="1381" y="1848"/>
                  </a:cubicBezTo>
                  <a:cubicBezTo>
                    <a:pt x="585" y="2002"/>
                    <a:pt x="0" y="2701"/>
                    <a:pt x="0" y="3526"/>
                  </a:cubicBezTo>
                  <a:lnTo>
                    <a:pt x="0" y="8108"/>
                  </a:lnTo>
                  <a:cubicBezTo>
                    <a:pt x="0" y="8251"/>
                    <a:pt x="106" y="8323"/>
                    <a:pt x="211" y="8323"/>
                  </a:cubicBezTo>
                  <a:cubicBezTo>
                    <a:pt x="317" y="8323"/>
                    <a:pt x="422" y="8251"/>
                    <a:pt x="422" y="8108"/>
                  </a:cubicBezTo>
                  <a:lnTo>
                    <a:pt x="422" y="3516"/>
                  </a:lnTo>
                  <a:cubicBezTo>
                    <a:pt x="422" y="2807"/>
                    <a:pt x="997" y="2232"/>
                    <a:pt x="1707" y="2232"/>
                  </a:cubicBezTo>
                  <a:lnTo>
                    <a:pt x="2138" y="2232"/>
                  </a:lnTo>
                  <a:cubicBezTo>
                    <a:pt x="2320" y="2232"/>
                    <a:pt x="2416" y="2002"/>
                    <a:pt x="2282" y="1877"/>
                  </a:cubicBezTo>
                  <a:cubicBezTo>
                    <a:pt x="2445" y="1753"/>
                    <a:pt x="2368" y="1494"/>
                    <a:pt x="2167" y="1494"/>
                  </a:cubicBezTo>
                  <a:lnTo>
                    <a:pt x="1745" y="1494"/>
                  </a:lnTo>
                  <a:cubicBezTo>
                    <a:pt x="1285" y="1494"/>
                    <a:pt x="930" y="1043"/>
                    <a:pt x="930" y="487"/>
                  </a:cubicBezTo>
                  <a:lnTo>
                    <a:pt x="930" y="209"/>
                  </a:lnTo>
                  <a:cubicBezTo>
                    <a:pt x="930" y="70"/>
                    <a:pt x="825" y="1"/>
                    <a:pt x="719" y="1"/>
                  </a:cubicBezTo>
                  <a:close/>
                </a:path>
              </a:pathLst>
            </a:custGeom>
            <a:solidFill>
              <a:srgbClr val="7087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" name="Google Shape;6702;p80"/>
            <p:cNvSpPr/>
            <p:nvPr/>
          </p:nvSpPr>
          <p:spPr>
            <a:xfrm>
              <a:off x="5984040" y="1541723"/>
              <a:ext cx="139567" cy="223250"/>
            </a:xfrm>
            <a:custGeom>
              <a:avLst/>
              <a:gdLst/>
              <a:ahLst/>
              <a:cxnLst/>
              <a:rect l="l" t="t" r="r" b="b"/>
              <a:pathLst>
                <a:path w="5327" h="8521" extrusionOk="0">
                  <a:moveTo>
                    <a:pt x="2567" y="0"/>
                  </a:moveTo>
                  <a:cubicBezTo>
                    <a:pt x="1114" y="0"/>
                    <a:pt x="1" y="1682"/>
                    <a:pt x="937" y="3089"/>
                  </a:cubicBezTo>
                  <a:cubicBezTo>
                    <a:pt x="946" y="3109"/>
                    <a:pt x="966" y="3128"/>
                    <a:pt x="975" y="3137"/>
                  </a:cubicBezTo>
                  <a:cubicBezTo>
                    <a:pt x="1100" y="3339"/>
                    <a:pt x="1100" y="3588"/>
                    <a:pt x="975" y="3789"/>
                  </a:cubicBezTo>
                  <a:cubicBezTo>
                    <a:pt x="793" y="4077"/>
                    <a:pt x="793" y="4451"/>
                    <a:pt x="975" y="4738"/>
                  </a:cubicBezTo>
                  <a:cubicBezTo>
                    <a:pt x="1100" y="4939"/>
                    <a:pt x="1100" y="5189"/>
                    <a:pt x="975" y="5390"/>
                  </a:cubicBezTo>
                  <a:lnTo>
                    <a:pt x="956" y="5419"/>
                  </a:lnTo>
                  <a:cubicBezTo>
                    <a:pt x="343" y="6339"/>
                    <a:pt x="592" y="7575"/>
                    <a:pt x="1502" y="8198"/>
                  </a:cubicBezTo>
                  <a:cubicBezTo>
                    <a:pt x="1836" y="8416"/>
                    <a:pt x="2212" y="8521"/>
                    <a:pt x="2583" y="8521"/>
                  </a:cubicBezTo>
                  <a:cubicBezTo>
                    <a:pt x="3223" y="8521"/>
                    <a:pt x="3852" y="8210"/>
                    <a:pt x="4234" y="7633"/>
                  </a:cubicBezTo>
                  <a:cubicBezTo>
                    <a:pt x="4972" y="6550"/>
                    <a:pt x="5327" y="5419"/>
                    <a:pt x="5327" y="4259"/>
                  </a:cubicBezTo>
                  <a:cubicBezTo>
                    <a:pt x="5327" y="3109"/>
                    <a:pt x="4953" y="1978"/>
                    <a:pt x="4234" y="894"/>
                  </a:cubicBezTo>
                  <a:cubicBezTo>
                    <a:pt x="4205" y="837"/>
                    <a:pt x="4167" y="799"/>
                    <a:pt x="4129" y="741"/>
                  </a:cubicBezTo>
                  <a:cubicBezTo>
                    <a:pt x="3947" y="492"/>
                    <a:pt x="3458" y="214"/>
                    <a:pt x="3458" y="214"/>
                  </a:cubicBezTo>
                  <a:cubicBezTo>
                    <a:pt x="3156" y="66"/>
                    <a:pt x="2855" y="0"/>
                    <a:pt x="2567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" name="Google Shape;6703;p80"/>
            <p:cNvSpPr/>
            <p:nvPr/>
          </p:nvSpPr>
          <p:spPr>
            <a:xfrm>
              <a:off x="6038955" y="1541959"/>
              <a:ext cx="84652" cy="223119"/>
            </a:xfrm>
            <a:custGeom>
              <a:avLst/>
              <a:gdLst/>
              <a:ahLst/>
              <a:cxnLst/>
              <a:rect l="l" t="t" r="r" b="b"/>
              <a:pathLst>
                <a:path w="3231" h="8516" extrusionOk="0">
                  <a:moveTo>
                    <a:pt x="494" y="0"/>
                  </a:moveTo>
                  <a:cubicBezTo>
                    <a:pt x="329" y="0"/>
                    <a:pt x="163" y="21"/>
                    <a:pt x="1" y="61"/>
                  </a:cubicBezTo>
                  <a:cubicBezTo>
                    <a:pt x="135" y="99"/>
                    <a:pt x="269" y="147"/>
                    <a:pt x="394" y="205"/>
                  </a:cubicBezTo>
                  <a:lnTo>
                    <a:pt x="1055" y="732"/>
                  </a:lnTo>
                  <a:cubicBezTo>
                    <a:pt x="1093" y="780"/>
                    <a:pt x="1122" y="828"/>
                    <a:pt x="1160" y="885"/>
                  </a:cubicBezTo>
                  <a:cubicBezTo>
                    <a:pt x="1879" y="1969"/>
                    <a:pt x="2253" y="3100"/>
                    <a:pt x="2253" y="4259"/>
                  </a:cubicBezTo>
                  <a:cubicBezTo>
                    <a:pt x="2253" y="5410"/>
                    <a:pt x="1889" y="6541"/>
                    <a:pt x="1160" y="7624"/>
                  </a:cubicBezTo>
                  <a:cubicBezTo>
                    <a:pt x="892" y="8036"/>
                    <a:pt x="480" y="8324"/>
                    <a:pt x="1" y="8448"/>
                  </a:cubicBezTo>
                  <a:cubicBezTo>
                    <a:pt x="164" y="8487"/>
                    <a:pt x="327" y="8506"/>
                    <a:pt x="499" y="8515"/>
                  </a:cubicBezTo>
                  <a:cubicBezTo>
                    <a:pt x="1160" y="8515"/>
                    <a:pt x="1784" y="8180"/>
                    <a:pt x="2148" y="7624"/>
                  </a:cubicBezTo>
                  <a:cubicBezTo>
                    <a:pt x="2867" y="6541"/>
                    <a:pt x="3231" y="5410"/>
                    <a:pt x="3231" y="4259"/>
                  </a:cubicBezTo>
                  <a:cubicBezTo>
                    <a:pt x="3231" y="3100"/>
                    <a:pt x="2867" y="1969"/>
                    <a:pt x="2148" y="885"/>
                  </a:cubicBezTo>
                  <a:cubicBezTo>
                    <a:pt x="2109" y="838"/>
                    <a:pt x="2071" y="780"/>
                    <a:pt x="2042" y="732"/>
                  </a:cubicBezTo>
                  <a:cubicBezTo>
                    <a:pt x="1851" y="521"/>
                    <a:pt x="1621" y="339"/>
                    <a:pt x="1371" y="205"/>
                  </a:cubicBezTo>
                  <a:cubicBezTo>
                    <a:pt x="1098" y="68"/>
                    <a:pt x="797" y="0"/>
                    <a:pt x="494" y="0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21" name="Google Shape;6704;p80"/>
          <p:cNvGrpSpPr/>
          <p:nvPr/>
        </p:nvGrpSpPr>
        <p:grpSpPr>
          <a:xfrm>
            <a:off x="6213244" y="2818450"/>
            <a:ext cx="358390" cy="362320"/>
            <a:chOff x="6204958" y="3355575"/>
            <a:chExt cx="358390" cy="362320"/>
          </a:xfrm>
        </p:grpSpPr>
        <p:sp>
          <p:nvSpPr>
            <p:cNvPr id="322" name="Google Shape;6705;p80"/>
            <p:cNvSpPr/>
            <p:nvPr/>
          </p:nvSpPr>
          <p:spPr>
            <a:xfrm>
              <a:off x="6204958" y="3355706"/>
              <a:ext cx="358154" cy="362189"/>
            </a:xfrm>
            <a:custGeom>
              <a:avLst/>
              <a:gdLst/>
              <a:ahLst/>
              <a:cxnLst/>
              <a:rect l="l" t="t" r="r" b="b"/>
              <a:pathLst>
                <a:path w="13670" h="13824" extrusionOk="0">
                  <a:moveTo>
                    <a:pt x="6161" y="1"/>
                  </a:moveTo>
                  <a:cubicBezTo>
                    <a:pt x="6056" y="1"/>
                    <a:pt x="5947" y="14"/>
                    <a:pt x="5838" y="40"/>
                  </a:cubicBezTo>
                  <a:cubicBezTo>
                    <a:pt x="5551" y="98"/>
                    <a:pt x="5282" y="251"/>
                    <a:pt x="5090" y="481"/>
                  </a:cubicBezTo>
                  <a:cubicBezTo>
                    <a:pt x="4886" y="354"/>
                    <a:pt x="4654" y="291"/>
                    <a:pt x="4420" y="291"/>
                  </a:cubicBezTo>
                  <a:cubicBezTo>
                    <a:pt x="4248" y="291"/>
                    <a:pt x="4074" y="326"/>
                    <a:pt x="3911" y="395"/>
                  </a:cubicBezTo>
                  <a:cubicBezTo>
                    <a:pt x="3643" y="500"/>
                    <a:pt x="3413" y="692"/>
                    <a:pt x="3250" y="932"/>
                  </a:cubicBezTo>
                  <a:cubicBezTo>
                    <a:pt x="3170" y="908"/>
                    <a:pt x="3086" y="897"/>
                    <a:pt x="3000" y="897"/>
                  </a:cubicBezTo>
                  <a:cubicBezTo>
                    <a:pt x="2664" y="897"/>
                    <a:pt x="2300" y="1073"/>
                    <a:pt x="2033" y="1401"/>
                  </a:cubicBezTo>
                  <a:cubicBezTo>
                    <a:pt x="1860" y="1612"/>
                    <a:pt x="1755" y="1862"/>
                    <a:pt x="1726" y="2130"/>
                  </a:cubicBezTo>
                  <a:cubicBezTo>
                    <a:pt x="1275" y="2159"/>
                    <a:pt x="854" y="2552"/>
                    <a:pt x="729" y="3117"/>
                  </a:cubicBezTo>
                  <a:cubicBezTo>
                    <a:pt x="672" y="3376"/>
                    <a:pt x="691" y="3644"/>
                    <a:pt x="787" y="3894"/>
                  </a:cubicBezTo>
                  <a:cubicBezTo>
                    <a:pt x="269" y="4037"/>
                    <a:pt x="1" y="4670"/>
                    <a:pt x="173" y="5303"/>
                  </a:cubicBezTo>
                  <a:cubicBezTo>
                    <a:pt x="240" y="5523"/>
                    <a:pt x="355" y="5734"/>
                    <a:pt x="518" y="5897"/>
                  </a:cubicBezTo>
                  <a:cubicBezTo>
                    <a:pt x="461" y="6127"/>
                    <a:pt x="470" y="6367"/>
                    <a:pt x="537" y="6587"/>
                  </a:cubicBezTo>
                  <a:cubicBezTo>
                    <a:pt x="686" y="7140"/>
                    <a:pt x="1126" y="7508"/>
                    <a:pt x="1575" y="7508"/>
                  </a:cubicBezTo>
                  <a:cubicBezTo>
                    <a:pt x="1648" y="7508"/>
                    <a:pt x="1721" y="7499"/>
                    <a:pt x="1793" y="7479"/>
                  </a:cubicBezTo>
                  <a:cubicBezTo>
                    <a:pt x="1841" y="7469"/>
                    <a:pt x="1898" y="7450"/>
                    <a:pt x="1946" y="7421"/>
                  </a:cubicBezTo>
                  <a:cubicBezTo>
                    <a:pt x="2052" y="7686"/>
                    <a:pt x="2468" y="7902"/>
                    <a:pt x="2846" y="7902"/>
                  </a:cubicBezTo>
                  <a:cubicBezTo>
                    <a:pt x="2947" y="7902"/>
                    <a:pt x="3046" y="7887"/>
                    <a:pt x="3135" y="7852"/>
                  </a:cubicBezTo>
                  <a:cubicBezTo>
                    <a:pt x="3645" y="9016"/>
                    <a:pt x="4426" y="9609"/>
                    <a:pt x="5634" y="9609"/>
                  </a:cubicBezTo>
                  <a:cubicBezTo>
                    <a:pt x="5969" y="9609"/>
                    <a:pt x="6336" y="9564"/>
                    <a:pt x="6739" y="9472"/>
                  </a:cubicBezTo>
                  <a:cubicBezTo>
                    <a:pt x="6835" y="10000"/>
                    <a:pt x="7161" y="10623"/>
                    <a:pt x="8043" y="11131"/>
                  </a:cubicBezTo>
                  <a:cubicBezTo>
                    <a:pt x="9519" y="11984"/>
                    <a:pt x="10171" y="12645"/>
                    <a:pt x="10267" y="13306"/>
                  </a:cubicBezTo>
                  <a:cubicBezTo>
                    <a:pt x="10309" y="13607"/>
                    <a:pt x="10568" y="13823"/>
                    <a:pt x="10863" y="13823"/>
                  </a:cubicBezTo>
                  <a:cubicBezTo>
                    <a:pt x="10897" y="13823"/>
                    <a:pt x="10932" y="13820"/>
                    <a:pt x="10966" y="13814"/>
                  </a:cubicBezTo>
                  <a:cubicBezTo>
                    <a:pt x="11302" y="13757"/>
                    <a:pt x="11513" y="13421"/>
                    <a:pt x="11436" y="13096"/>
                  </a:cubicBezTo>
                  <a:lnTo>
                    <a:pt x="10861" y="10460"/>
                  </a:lnTo>
                  <a:lnTo>
                    <a:pt x="10746" y="8763"/>
                  </a:lnTo>
                  <a:lnTo>
                    <a:pt x="11704" y="8399"/>
                  </a:lnTo>
                  <a:cubicBezTo>
                    <a:pt x="11813" y="8450"/>
                    <a:pt x="11928" y="8474"/>
                    <a:pt x="12044" y="8474"/>
                  </a:cubicBezTo>
                  <a:cubicBezTo>
                    <a:pt x="12449" y="8474"/>
                    <a:pt x="12866" y="8178"/>
                    <a:pt x="13075" y="7709"/>
                  </a:cubicBezTo>
                  <a:cubicBezTo>
                    <a:pt x="13219" y="7411"/>
                    <a:pt x="13238" y="7066"/>
                    <a:pt x="13142" y="6750"/>
                  </a:cubicBezTo>
                  <a:cubicBezTo>
                    <a:pt x="13353" y="6558"/>
                    <a:pt x="13506" y="6300"/>
                    <a:pt x="13554" y="6022"/>
                  </a:cubicBezTo>
                  <a:cubicBezTo>
                    <a:pt x="13669" y="5485"/>
                    <a:pt x="13478" y="4986"/>
                    <a:pt x="13123" y="4756"/>
                  </a:cubicBezTo>
                  <a:cubicBezTo>
                    <a:pt x="13209" y="4382"/>
                    <a:pt x="13123" y="3980"/>
                    <a:pt x="12883" y="3673"/>
                  </a:cubicBezTo>
                  <a:cubicBezTo>
                    <a:pt x="12701" y="3424"/>
                    <a:pt x="12433" y="3242"/>
                    <a:pt x="12136" y="3165"/>
                  </a:cubicBezTo>
                  <a:cubicBezTo>
                    <a:pt x="12212" y="2849"/>
                    <a:pt x="12145" y="2513"/>
                    <a:pt x="11944" y="2245"/>
                  </a:cubicBezTo>
                  <a:cubicBezTo>
                    <a:pt x="11944" y="2245"/>
                    <a:pt x="11570" y="1814"/>
                    <a:pt x="11350" y="1766"/>
                  </a:cubicBezTo>
                  <a:cubicBezTo>
                    <a:pt x="11154" y="1717"/>
                    <a:pt x="10979" y="1654"/>
                    <a:pt x="10807" y="1654"/>
                  </a:cubicBezTo>
                  <a:cubicBezTo>
                    <a:pt x="10777" y="1654"/>
                    <a:pt x="10747" y="1656"/>
                    <a:pt x="10717" y="1660"/>
                  </a:cubicBezTo>
                  <a:cubicBezTo>
                    <a:pt x="10602" y="1286"/>
                    <a:pt x="10334" y="989"/>
                    <a:pt x="9979" y="836"/>
                  </a:cubicBezTo>
                  <a:cubicBezTo>
                    <a:pt x="9798" y="755"/>
                    <a:pt x="9601" y="714"/>
                    <a:pt x="9404" y="714"/>
                  </a:cubicBezTo>
                  <a:cubicBezTo>
                    <a:pt x="9298" y="714"/>
                    <a:pt x="9192" y="726"/>
                    <a:pt x="9088" y="750"/>
                  </a:cubicBezTo>
                  <a:cubicBezTo>
                    <a:pt x="8877" y="366"/>
                    <a:pt x="8474" y="127"/>
                    <a:pt x="8033" y="127"/>
                  </a:cubicBezTo>
                  <a:cubicBezTo>
                    <a:pt x="7998" y="124"/>
                    <a:pt x="7963" y="122"/>
                    <a:pt x="7929" y="122"/>
                  </a:cubicBezTo>
                  <a:cubicBezTo>
                    <a:pt x="7621" y="122"/>
                    <a:pt x="7325" y="235"/>
                    <a:pt x="7084" y="433"/>
                  </a:cubicBezTo>
                  <a:cubicBezTo>
                    <a:pt x="6896" y="170"/>
                    <a:pt x="6548" y="1"/>
                    <a:pt x="6161" y="1"/>
                  </a:cubicBezTo>
                  <a:close/>
                </a:path>
              </a:pathLst>
            </a:custGeom>
            <a:solidFill>
              <a:srgbClr val="C6CE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" name="Google Shape;6706;p80"/>
            <p:cNvSpPr/>
            <p:nvPr/>
          </p:nvSpPr>
          <p:spPr>
            <a:xfrm>
              <a:off x="6253428" y="3355575"/>
              <a:ext cx="309920" cy="221442"/>
            </a:xfrm>
            <a:custGeom>
              <a:avLst/>
              <a:gdLst/>
              <a:ahLst/>
              <a:cxnLst/>
              <a:rect l="l" t="t" r="r" b="b"/>
              <a:pathLst>
                <a:path w="11829" h="8452" extrusionOk="0">
                  <a:moveTo>
                    <a:pt x="4312" y="0"/>
                  </a:moveTo>
                  <a:cubicBezTo>
                    <a:pt x="4209" y="0"/>
                    <a:pt x="4104" y="12"/>
                    <a:pt x="3998" y="36"/>
                  </a:cubicBezTo>
                  <a:cubicBezTo>
                    <a:pt x="3701" y="103"/>
                    <a:pt x="3442" y="256"/>
                    <a:pt x="3240" y="486"/>
                  </a:cubicBezTo>
                  <a:cubicBezTo>
                    <a:pt x="3035" y="359"/>
                    <a:pt x="2804" y="292"/>
                    <a:pt x="2572" y="292"/>
                  </a:cubicBezTo>
                  <a:cubicBezTo>
                    <a:pt x="2402" y="292"/>
                    <a:pt x="2232" y="327"/>
                    <a:pt x="2071" y="400"/>
                  </a:cubicBezTo>
                  <a:cubicBezTo>
                    <a:pt x="1793" y="505"/>
                    <a:pt x="1563" y="688"/>
                    <a:pt x="1410" y="937"/>
                  </a:cubicBezTo>
                  <a:cubicBezTo>
                    <a:pt x="1330" y="913"/>
                    <a:pt x="1245" y="902"/>
                    <a:pt x="1159" y="902"/>
                  </a:cubicBezTo>
                  <a:cubicBezTo>
                    <a:pt x="821" y="902"/>
                    <a:pt x="452" y="1078"/>
                    <a:pt x="192" y="1406"/>
                  </a:cubicBezTo>
                  <a:cubicBezTo>
                    <a:pt x="116" y="1493"/>
                    <a:pt x="58" y="1598"/>
                    <a:pt x="1" y="1704"/>
                  </a:cubicBezTo>
                  <a:cubicBezTo>
                    <a:pt x="68" y="1694"/>
                    <a:pt x="125" y="1675"/>
                    <a:pt x="183" y="1675"/>
                  </a:cubicBezTo>
                  <a:cubicBezTo>
                    <a:pt x="422" y="1636"/>
                    <a:pt x="643" y="1541"/>
                    <a:pt x="834" y="1387"/>
                  </a:cubicBezTo>
                  <a:cubicBezTo>
                    <a:pt x="1084" y="1169"/>
                    <a:pt x="1403" y="1052"/>
                    <a:pt x="1730" y="1052"/>
                  </a:cubicBezTo>
                  <a:cubicBezTo>
                    <a:pt x="1805" y="1052"/>
                    <a:pt x="1881" y="1058"/>
                    <a:pt x="1956" y="1071"/>
                  </a:cubicBezTo>
                  <a:cubicBezTo>
                    <a:pt x="2026" y="1083"/>
                    <a:pt x="2097" y="1089"/>
                    <a:pt x="2167" y="1089"/>
                  </a:cubicBezTo>
                  <a:cubicBezTo>
                    <a:pt x="2372" y="1089"/>
                    <a:pt x="2573" y="1037"/>
                    <a:pt x="2752" y="937"/>
                  </a:cubicBezTo>
                  <a:cubicBezTo>
                    <a:pt x="2876" y="870"/>
                    <a:pt x="3001" y="822"/>
                    <a:pt x="3145" y="793"/>
                  </a:cubicBezTo>
                  <a:cubicBezTo>
                    <a:pt x="3245" y="770"/>
                    <a:pt x="3348" y="758"/>
                    <a:pt x="3451" y="758"/>
                  </a:cubicBezTo>
                  <a:cubicBezTo>
                    <a:pt x="3642" y="758"/>
                    <a:pt x="3833" y="798"/>
                    <a:pt x="4007" y="879"/>
                  </a:cubicBezTo>
                  <a:cubicBezTo>
                    <a:pt x="4166" y="953"/>
                    <a:pt x="4334" y="990"/>
                    <a:pt x="4503" y="990"/>
                  </a:cubicBezTo>
                  <a:cubicBezTo>
                    <a:pt x="4620" y="990"/>
                    <a:pt x="4737" y="972"/>
                    <a:pt x="4851" y="937"/>
                  </a:cubicBezTo>
                  <a:cubicBezTo>
                    <a:pt x="4979" y="897"/>
                    <a:pt x="5113" y="877"/>
                    <a:pt x="5254" y="877"/>
                  </a:cubicBezTo>
                  <a:cubicBezTo>
                    <a:pt x="5282" y="877"/>
                    <a:pt x="5311" y="878"/>
                    <a:pt x="5340" y="879"/>
                  </a:cubicBezTo>
                  <a:cubicBezTo>
                    <a:pt x="5627" y="898"/>
                    <a:pt x="5915" y="1004"/>
                    <a:pt x="6145" y="1196"/>
                  </a:cubicBezTo>
                  <a:cubicBezTo>
                    <a:pt x="6336" y="1359"/>
                    <a:pt x="6567" y="1454"/>
                    <a:pt x="6825" y="1474"/>
                  </a:cubicBezTo>
                  <a:cubicBezTo>
                    <a:pt x="6979" y="1493"/>
                    <a:pt x="7132" y="1531"/>
                    <a:pt x="7285" y="1598"/>
                  </a:cubicBezTo>
                  <a:cubicBezTo>
                    <a:pt x="7496" y="1694"/>
                    <a:pt x="7688" y="1838"/>
                    <a:pt x="7822" y="2029"/>
                  </a:cubicBezTo>
                  <a:cubicBezTo>
                    <a:pt x="7985" y="2250"/>
                    <a:pt x="8225" y="2413"/>
                    <a:pt x="8493" y="2480"/>
                  </a:cubicBezTo>
                  <a:cubicBezTo>
                    <a:pt x="8541" y="2499"/>
                    <a:pt x="8599" y="2509"/>
                    <a:pt x="8647" y="2518"/>
                  </a:cubicBezTo>
                  <a:cubicBezTo>
                    <a:pt x="8886" y="2576"/>
                    <a:pt x="9241" y="3007"/>
                    <a:pt x="9241" y="3007"/>
                  </a:cubicBezTo>
                  <a:cubicBezTo>
                    <a:pt x="9337" y="3141"/>
                    <a:pt x="9413" y="3295"/>
                    <a:pt x="9452" y="3458"/>
                  </a:cubicBezTo>
                  <a:cubicBezTo>
                    <a:pt x="9509" y="3726"/>
                    <a:pt x="9663" y="3966"/>
                    <a:pt x="9883" y="4129"/>
                  </a:cubicBezTo>
                  <a:cubicBezTo>
                    <a:pt x="9998" y="4215"/>
                    <a:pt x="10094" y="4311"/>
                    <a:pt x="10180" y="4426"/>
                  </a:cubicBezTo>
                  <a:cubicBezTo>
                    <a:pt x="10343" y="4637"/>
                    <a:pt x="10439" y="4886"/>
                    <a:pt x="10458" y="5154"/>
                  </a:cubicBezTo>
                  <a:cubicBezTo>
                    <a:pt x="10477" y="5375"/>
                    <a:pt x="10554" y="5586"/>
                    <a:pt x="10679" y="5758"/>
                  </a:cubicBezTo>
                  <a:cubicBezTo>
                    <a:pt x="10870" y="6065"/>
                    <a:pt x="10937" y="6429"/>
                    <a:pt x="10851" y="6774"/>
                  </a:cubicBezTo>
                  <a:cubicBezTo>
                    <a:pt x="10813" y="6985"/>
                    <a:pt x="10717" y="7177"/>
                    <a:pt x="10592" y="7340"/>
                  </a:cubicBezTo>
                  <a:cubicBezTo>
                    <a:pt x="10506" y="7455"/>
                    <a:pt x="10468" y="7589"/>
                    <a:pt x="10487" y="7723"/>
                  </a:cubicBezTo>
                  <a:cubicBezTo>
                    <a:pt x="10516" y="7972"/>
                    <a:pt x="10477" y="8222"/>
                    <a:pt x="10382" y="8452"/>
                  </a:cubicBezTo>
                  <a:cubicBezTo>
                    <a:pt x="10765" y="8346"/>
                    <a:pt x="11072" y="8078"/>
                    <a:pt x="11225" y="7714"/>
                  </a:cubicBezTo>
                  <a:cubicBezTo>
                    <a:pt x="11369" y="7407"/>
                    <a:pt x="11388" y="7071"/>
                    <a:pt x="11292" y="6755"/>
                  </a:cubicBezTo>
                  <a:cubicBezTo>
                    <a:pt x="11503" y="6554"/>
                    <a:pt x="11647" y="6295"/>
                    <a:pt x="11704" y="6017"/>
                  </a:cubicBezTo>
                  <a:cubicBezTo>
                    <a:pt x="11829" y="5490"/>
                    <a:pt x="11637" y="4982"/>
                    <a:pt x="11283" y="4761"/>
                  </a:cubicBezTo>
                  <a:cubicBezTo>
                    <a:pt x="11369" y="4378"/>
                    <a:pt x="11283" y="3985"/>
                    <a:pt x="11043" y="3678"/>
                  </a:cubicBezTo>
                  <a:cubicBezTo>
                    <a:pt x="10861" y="3429"/>
                    <a:pt x="10592" y="3247"/>
                    <a:pt x="10295" y="3170"/>
                  </a:cubicBezTo>
                  <a:cubicBezTo>
                    <a:pt x="10372" y="2844"/>
                    <a:pt x="10305" y="2509"/>
                    <a:pt x="10104" y="2250"/>
                  </a:cubicBezTo>
                  <a:cubicBezTo>
                    <a:pt x="10104" y="2250"/>
                    <a:pt x="9739" y="1819"/>
                    <a:pt x="9500" y="1761"/>
                  </a:cubicBezTo>
                  <a:cubicBezTo>
                    <a:pt x="9286" y="1718"/>
                    <a:pt x="9110" y="1653"/>
                    <a:pt x="8932" y="1653"/>
                  </a:cubicBezTo>
                  <a:cubicBezTo>
                    <a:pt x="8910" y="1653"/>
                    <a:pt x="8889" y="1654"/>
                    <a:pt x="8867" y="1656"/>
                  </a:cubicBezTo>
                  <a:cubicBezTo>
                    <a:pt x="8762" y="1291"/>
                    <a:pt x="8493" y="985"/>
                    <a:pt x="8139" y="841"/>
                  </a:cubicBezTo>
                  <a:cubicBezTo>
                    <a:pt x="7957" y="760"/>
                    <a:pt x="7760" y="715"/>
                    <a:pt x="7562" y="715"/>
                  </a:cubicBezTo>
                  <a:cubicBezTo>
                    <a:pt x="7457" y="715"/>
                    <a:pt x="7351" y="728"/>
                    <a:pt x="7247" y="755"/>
                  </a:cubicBezTo>
                  <a:cubicBezTo>
                    <a:pt x="7084" y="410"/>
                    <a:pt x="6672" y="160"/>
                    <a:pt x="6193" y="122"/>
                  </a:cubicBezTo>
                  <a:cubicBezTo>
                    <a:pt x="6158" y="119"/>
                    <a:pt x="6123" y="118"/>
                    <a:pt x="6088" y="118"/>
                  </a:cubicBezTo>
                  <a:cubicBezTo>
                    <a:pt x="5779" y="118"/>
                    <a:pt x="5476" y="232"/>
                    <a:pt x="5244" y="438"/>
                  </a:cubicBezTo>
                  <a:cubicBezTo>
                    <a:pt x="5054" y="165"/>
                    <a:pt x="4702" y="0"/>
                    <a:pt x="4312" y="0"/>
                  </a:cubicBezTo>
                  <a:close/>
                </a:path>
              </a:pathLst>
            </a:custGeom>
            <a:solidFill>
              <a:srgbClr val="8999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" name="Google Shape;6707;p80"/>
            <p:cNvSpPr/>
            <p:nvPr/>
          </p:nvSpPr>
          <p:spPr>
            <a:xfrm>
              <a:off x="6225814" y="3425057"/>
              <a:ext cx="3537" cy="6550"/>
            </a:xfrm>
            <a:custGeom>
              <a:avLst/>
              <a:gdLst/>
              <a:ahLst/>
              <a:cxnLst/>
              <a:rect l="l" t="t" r="r" b="b"/>
              <a:pathLst>
                <a:path w="135" h="250" extrusionOk="0">
                  <a:moveTo>
                    <a:pt x="134" y="1"/>
                  </a:moveTo>
                  <a:cubicBezTo>
                    <a:pt x="77" y="77"/>
                    <a:pt x="39" y="163"/>
                    <a:pt x="0" y="250"/>
                  </a:cubicBezTo>
                  <a:lnTo>
                    <a:pt x="86" y="250"/>
                  </a:lnTo>
                  <a:cubicBezTo>
                    <a:pt x="86" y="163"/>
                    <a:pt x="106" y="77"/>
                    <a:pt x="134" y="1"/>
                  </a:cubicBezTo>
                  <a:close/>
                </a:path>
              </a:pathLst>
            </a:custGeom>
            <a:solidFill>
              <a:srgbClr val="8999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" name="Google Shape;6708;p80"/>
            <p:cNvSpPr/>
            <p:nvPr/>
          </p:nvSpPr>
          <p:spPr>
            <a:xfrm>
              <a:off x="6367451" y="3577751"/>
              <a:ext cx="139148" cy="140144"/>
            </a:xfrm>
            <a:custGeom>
              <a:avLst/>
              <a:gdLst/>
              <a:ahLst/>
              <a:cxnLst/>
              <a:rect l="l" t="t" r="r" b="b"/>
              <a:pathLst>
                <a:path w="5311" h="5349" extrusionOk="0">
                  <a:moveTo>
                    <a:pt x="585" y="0"/>
                  </a:moveTo>
                  <a:cubicBezTo>
                    <a:pt x="585" y="1"/>
                    <a:pt x="0" y="1601"/>
                    <a:pt x="1841" y="2656"/>
                  </a:cubicBezTo>
                  <a:cubicBezTo>
                    <a:pt x="3317" y="3509"/>
                    <a:pt x="3969" y="4170"/>
                    <a:pt x="4065" y="4831"/>
                  </a:cubicBezTo>
                  <a:cubicBezTo>
                    <a:pt x="4107" y="5132"/>
                    <a:pt x="4366" y="5348"/>
                    <a:pt x="4661" y="5348"/>
                  </a:cubicBezTo>
                  <a:cubicBezTo>
                    <a:pt x="4695" y="5348"/>
                    <a:pt x="4730" y="5345"/>
                    <a:pt x="4764" y="5339"/>
                  </a:cubicBezTo>
                  <a:cubicBezTo>
                    <a:pt x="5100" y="5282"/>
                    <a:pt x="5311" y="4946"/>
                    <a:pt x="5234" y="4621"/>
                  </a:cubicBezTo>
                  <a:lnTo>
                    <a:pt x="4659" y="1985"/>
                  </a:lnTo>
                  <a:lnTo>
                    <a:pt x="4132" y="662"/>
                  </a:lnTo>
                  <a:cubicBezTo>
                    <a:pt x="4132" y="662"/>
                    <a:pt x="3539" y="703"/>
                    <a:pt x="2889" y="703"/>
                  </a:cubicBezTo>
                  <a:cubicBezTo>
                    <a:pt x="2171" y="703"/>
                    <a:pt x="1382" y="653"/>
                    <a:pt x="1246" y="441"/>
                  </a:cubicBezTo>
                  <a:cubicBezTo>
                    <a:pt x="1103" y="211"/>
                    <a:pt x="863" y="48"/>
                    <a:pt x="585" y="0"/>
                  </a:cubicBezTo>
                  <a:close/>
                </a:path>
              </a:pathLst>
            </a:custGeom>
            <a:solidFill>
              <a:srgbClr val="E1E6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" name="Google Shape;6709;p80"/>
            <p:cNvSpPr/>
            <p:nvPr/>
          </p:nvSpPr>
          <p:spPr>
            <a:xfrm>
              <a:off x="6460120" y="3595069"/>
              <a:ext cx="46479" cy="122328"/>
            </a:xfrm>
            <a:custGeom>
              <a:avLst/>
              <a:gdLst/>
              <a:ahLst/>
              <a:cxnLst/>
              <a:rect l="l" t="t" r="r" b="b"/>
              <a:pathLst>
                <a:path w="1774" h="4669" extrusionOk="0">
                  <a:moveTo>
                    <a:pt x="604" y="1"/>
                  </a:moveTo>
                  <a:cubicBezTo>
                    <a:pt x="604" y="1"/>
                    <a:pt x="345" y="20"/>
                    <a:pt x="0" y="30"/>
                  </a:cubicBezTo>
                  <a:lnTo>
                    <a:pt x="499" y="1295"/>
                  </a:lnTo>
                  <a:lnTo>
                    <a:pt x="1074" y="3931"/>
                  </a:lnTo>
                  <a:cubicBezTo>
                    <a:pt x="1131" y="4180"/>
                    <a:pt x="1016" y="4439"/>
                    <a:pt x="786" y="4573"/>
                  </a:cubicBezTo>
                  <a:cubicBezTo>
                    <a:pt x="882" y="4631"/>
                    <a:pt x="997" y="4669"/>
                    <a:pt x="1122" y="4669"/>
                  </a:cubicBezTo>
                  <a:cubicBezTo>
                    <a:pt x="1496" y="4669"/>
                    <a:pt x="1774" y="4324"/>
                    <a:pt x="1697" y="3960"/>
                  </a:cubicBezTo>
                  <a:lnTo>
                    <a:pt x="1122" y="1324"/>
                  </a:lnTo>
                  <a:lnTo>
                    <a:pt x="604" y="1"/>
                  </a:lnTo>
                  <a:close/>
                </a:path>
              </a:pathLst>
            </a:custGeom>
            <a:solidFill>
              <a:srgbClr val="D8DD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" name="Google Shape;6710;p80"/>
            <p:cNvSpPr/>
            <p:nvPr/>
          </p:nvSpPr>
          <p:spPr>
            <a:xfrm>
              <a:off x="6419929" y="3572485"/>
              <a:ext cx="101997" cy="56513"/>
            </a:xfrm>
            <a:custGeom>
              <a:avLst/>
              <a:gdLst/>
              <a:ahLst/>
              <a:cxnLst/>
              <a:rect l="l" t="t" r="r" b="b"/>
              <a:pathLst>
                <a:path w="3893" h="2157" extrusionOk="0">
                  <a:moveTo>
                    <a:pt x="825" y="0"/>
                  </a:moveTo>
                  <a:cubicBezTo>
                    <a:pt x="346" y="0"/>
                    <a:pt x="1" y="451"/>
                    <a:pt x="116" y="911"/>
                  </a:cubicBezTo>
                  <a:lnTo>
                    <a:pt x="192" y="1313"/>
                  </a:lnTo>
                  <a:cubicBezTo>
                    <a:pt x="317" y="1812"/>
                    <a:pt x="767" y="2157"/>
                    <a:pt x="1285" y="2157"/>
                  </a:cubicBezTo>
                  <a:lnTo>
                    <a:pt x="2608" y="2157"/>
                  </a:lnTo>
                  <a:cubicBezTo>
                    <a:pt x="3116" y="2157"/>
                    <a:pt x="3566" y="1812"/>
                    <a:pt x="3701" y="1313"/>
                  </a:cubicBezTo>
                  <a:lnTo>
                    <a:pt x="3768" y="911"/>
                  </a:lnTo>
                  <a:cubicBezTo>
                    <a:pt x="3892" y="451"/>
                    <a:pt x="3538" y="0"/>
                    <a:pt x="3068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" name="Google Shape;6711;p80"/>
            <p:cNvSpPr/>
            <p:nvPr/>
          </p:nvSpPr>
          <p:spPr>
            <a:xfrm>
              <a:off x="6426453" y="3572485"/>
              <a:ext cx="95211" cy="56513"/>
            </a:xfrm>
            <a:custGeom>
              <a:avLst/>
              <a:gdLst/>
              <a:ahLst/>
              <a:cxnLst/>
              <a:rect l="l" t="t" r="r" b="b"/>
              <a:pathLst>
                <a:path w="3634" h="2157" extrusionOk="0">
                  <a:moveTo>
                    <a:pt x="2934" y="0"/>
                  </a:moveTo>
                  <a:lnTo>
                    <a:pt x="2934" y="0"/>
                  </a:lnTo>
                  <a:cubicBezTo>
                    <a:pt x="2944" y="96"/>
                    <a:pt x="2944" y="192"/>
                    <a:pt x="2915" y="288"/>
                  </a:cubicBezTo>
                  <a:lnTo>
                    <a:pt x="2838" y="690"/>
                  </a:lnTo>
                  <a:cubicBezTo>
                    <a:pt x="2714" y="1189"/>
                    <a:pt x="2263" y="1543"/>
                    <a:pt x="1745" y="1543"/>
                  </a:cubicBezTo>
                  <a:lnTo>
                    <a:pt x="432" y="1543"/>
                  </a:lnTo>
                  <a:cubicBezTo>
                    <a:pt x="279" y="1543"/>
                    <a:pt x="135" y="1515"/>
                    <a:pt x="1" y="1457"/>
                  </a:cubicBezTo>
                  <a:lnTo>
                    <a:pt x="1" y="1457"/>
                  </a:lnTo>
                  <a:cubicBezTo>
                    <a:pt x="173" y="1879"/>
                    <a:pt x="586" y="2157"/>
                    <a:pt x="1046" y="2157"/>
                  </a:cubicBezTo>
                  <a:lnTo>
                    <a:pt x="2359" y="2157"/>
                  </a:lnTo>
                  <a:cubicBezTo>
                    <a:pt x="2877" y="2157"/>
                    <a:pt x="3327" y="1802"/>
                    <a:pt x="3452" y="1304"/>
                  </a:cubicBezTo>
                  <a:lnTo>
                    <a:pt x="3528" y="901"/>
                  </a:lnTo>
                  <a:cubicBezTo>
                    <a:pt x="3634" y="479"/>
                    <a:pt x="3356" y="67"/>
                    <a:pt x="2934" y="0"/>
                  </a:cubicBez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" name="Google Shape;6712;p80"/>
            <p:cNvSpPr/>
            <p:nvPr/>
          </p:nvSpPr>
          <p:spPr>
            <a:xfrm>
              <a:off x="6381232" y="3407006"/>
              <a:ext cx="100503" cy="62277"/>
            </a:xfrm>
            <a:custGeom>
              <a:avLst/>
              <a:gdLst/>
              <a:ahLst/>
              <a:cxnLst/>
              <a:rect l="l" t="t" r="r" b="b"/>
              <a:pathLst>
                <a:path w="3836" h="2377" extrusionOk="0">
                  <a:moveTo>
                    <a:pt x="886" y="1"/>
                  </a:moveTo>
                  <a:cubicBezTo>
                    <a:pt x="656" y="1"/>
                    <a:pt x="423" y="50"/>
                    <a:pt x="203" y="153"/>
                  </a:cubicBezTo>
                  <a:cubicBezTo>
                    <a:pt x="0" y="262"/>
                    <a:pt x="102" y="543"/>
                    <a:pt x="293" y="543"/>
                  </a:cubicBezTo>
                  <a:cubicBezTo>
                    <a:pt x="319" y="543"/>
                    <a:pt x="347" y="538"/>
                    <a:pt x="375" y="527"/>
                  </a:cubicBezTo>
                  <a:cubicBezTo>
                    <a:pt x="539" y="452"/>
                    <a:pt x="710" y="416"/>
                    <a:pt x="879" y="416"/>
                  </a:cubicBezTo>
                  <a:cubicBezTo>
                    <a:pt x="1295" y="416"/>
                    <a:pt x="1694" y="631"/>
                    <a:pt x="1919" y="1006"/>
                  </a:cubicBezTo>
                  <a:cubicBezTo>
                    <a:pt x="1612" y="1351"/>
                    <a:pt x="1535" y="1840"/>
                    <a:pt x="1727" y="2252"/>
                  </a:cubicBezTo>
                  <a:cubicBezTo>
                    <a:pt x="1765" y="2329"/>
                    <a:pt x="1832" y="2377"/>
                    <a:pt x="1919" y="2377"/>
                  </a:cubicBezTo>
                  <a:cubicBezTo>
                    <a:pt x="1947" y="2377"/>
                    <a:pt x="1976" y="2367"/>
                    <a:pt x="2005" y="2357"/>
                  </a:cubicBezTo>
                  <a:cubicBezTo>
                    <a:pt x="2110" y="2309"/>
                    <a:pt x="2149" y="2185"/>
                    <a:pt x="2101" y="2079"/>
                  </a:cubicBezTo>
                  <a:cubicBezTo>
                    <a:pt x="1938" y="1715"/>
                    <a:pt x="2091" y="1293"/>
                    <a:pt x="2455" y="1121"/>
                  </a:cubicBezTo>
                  <a:cubicBezTo>
                    <a:pt x="2551" y="1077"/>
                    <a:pt x="2652" y="1056"/>
                    <a:pt x="2752" y="1056"/>
                  </a:cubicBezTo>
                  <a:cubicBezTo>
                    <a:pt x="3023" y="1056"/>
                    <a:pt x="3285" y="1210"/>
                    <a:pt x="3404" y="1476"/>
                  </a:cubicBezTo>
                  <a:cubicBezTo>
                    <a:pt x="3447" y="1547"/>
                    <a:pt x="3527" y="1586"/>
                    <a:pt x="3608" y="1586"/>
                  </a:cubicBezTo>
                  <a:cubicBezTo>
                    <a:pt x="3636" y="1586"/>
                    <a:pt x="3665" y="1581"/>
                    <a:pt x="3692" y="1571"/>
                  </a:cubicBezTo>
                  <a:cubicBezTo>
                    <a:pt x="3788" y="1514"/>
                    <a:pt x="3836" y="1389"/>
                    <a:pt x="3788" y="1293"/>
                  </a:cubicBezTo>
                  <a:cubicBezTo>
                    <a:pt x="3592" y="875"/>
                    <a:pt x="3183" y="634"/>
                    <a:pt x="2757" y="634"/>
                  </a:cubicBezTo>
                  <a:cubicBezTo>
                    <a:pt x="2598" y="634"/>
                    <a:pt x="2436" y="667"/>
                    <a:pt x="2283" y="737"/>
                  </a:cubicBezTo>
                  <a:cubicBezTo>
                    <a:pt x="2273" y="747"/>
                    <a:pt x="2264" y="747"/>
                    <a:pt x="2264" y="757"/>
                  </a:cubicBezTo>
                  <a:cubicBezTo>
                    <a:pt x="1954" y="272"/>
                    <a:pt x="1428" y="1"/>
                    <a:pt x="886" y="1"/>
                  </a:cubicBezTo>
                  <a:close/>
                </a:path>
              </a:pathLst>
            </a:custGeom>
            <a:solidFill>
              <a:srgbClr val="5068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" name="Google Shape;6713;p80"/>
            <p:cNvSpPr/>
            <p:nvPr/>
          </p:nvSpPr>
          <p:spPr>
            <a:xfrm>
              <a:off x="6255865" y="3454873"/>
              <a:ext cx="84259" cy="48811"/>
            </a:xfrm>
            <a:custGeom>
              <a:avLst/>
              <a:gdLst/>
              <a:ahLst/>
              <a:cxnLst/>
              <a:rect l="l" t="t" r="r" b="b"/>
              <a:pathLst>
                <a:path w="3216" h="1863" extrusionOk="0">
                  <a:moveTo>
                    <a:pt x="2482" y="1"/>
                  </a:moveTo>
                  <a:cubicBezTo>
                    <a:pt x="2018" y="1"/>
                    <a:pt x="1574" y="257"/>
                    <a:pt x="1345" y="693"/>
                  </a:cubicBezTo>
                  <a:cubicBezTo>
                    <a:pt x="1192" y="647"/>
                    <a:pt x="1036" y="624"/>
                    <a:pt x="880" y="624"/>
                  </a:cubicBezTo>
                  <a:cubicBezTo>
                    <a:pt x="646" y="624"/>
                    <a:pt x="414" y="676"/>
                    <a:pt x="195" y="780"/>
                  </a:cubicBezTo>
                  <a:cubicBezTo>
                    <a:pt x="1" y="889"/>
                    <a:pt x="97" y="1170"/>
                    <a:pt x="293" y="1170"/>
                  </a:cubicBezTo>
                  <a:cubicBezTo>
                    <a:pt x="319" y="1170"/>
                    <a:pt x="347" y="1165"/>
                    <a:pt x="377" y="1153"/>
                  </a:cubicBezTo>
                  <a:cubicBezTo>
                    <a:pt x="537" y="1079"/>
                    <a:pt x="706" y="1043"/>
                    <a:pt x="873" y="1043"/>
                  </a:cubicBezTo>
                  <a:cubicBezTo>
                    <a:pt x="1326" y="1043"/>
                    <a:pt x="1765" y="1304"/>
                    <a:pt x="1968" y="1738"/>
                  </a:cubicBezTo>
                  <a:cubicBezTo>
                    <a:pt x="2007" y="1815"/>
                    <a:pt x="2083" y="1863"/>
                    <a:pt x="2160" y="1863"/>
                  </a:cubicBezTo>
                  <a:cubicBezTo>
                    <a:pt x="2189" y="1863"/>
                    <a:pt x="2218" y="1853"/>
                    <a:pt x="2246" y="1844"/>
                  </a:cubicBezTo>
                  <a:cubicBezTo>
                    <a:pt x="2352" y="1796"/>
                    <a:pt x="2400" y="1671"/>
                    <a:pt x="2352" y="1566"/>
                  </a:cubicBezTo>
                  <a:cubicBezTo>
                    <a:pt x="2218" y="1278"/>
                    <a:pt x="1997" y="1029"/>
                    <a:pt x="1719" y="866"/>
                  </a:cubicBezTo>
                  <a:cubicBezTo>
                    <a:pt x="1825" y="684"/>
                    <a:pt x="1988" y="540"/>
                    <a:pt x="2179" y="473"/>
                  </a:cubicBezTo>
                  <a:cubicBezTo>
                    <a:pt x="2276" y="433"/>
                    <a:pt x="2380" y="414"/>
                    <a:pt x="2483" y="414"/>
                  </a:cubicBezTo>
                  <a:cubicBezTo>
                    <a:pt x="2605" y="414"/>
                    <a:pt x="2727" y="440"/>
                    <a:pt x="2841" y="492"/>
                  </a:cubicBezTo>
                  <a:cubicBezTo>
                    <a:pt x="2869" y="503"/>
                    <a:pt x="2897" y="509"/>
                    <a:pt x="2923" y="509"/>
                  </a:cubicBezTo>
                  <a:cubicBezTo>
                    <a:pt x="3114" y="509"/>
                    <a:pt x="3216" y="228"/>
                    <a:pt x="3013" y="118"/>
                  </a:cubicBezTo>
                  <a:cubicBezTo>
                    <a:pt x="2840" y="38"/>
                    <a:pt x="2660" y="1"/>
                    <a:pt x="2482" y="1"/>
                  </a:cubicBezTo>
                  <a:close/>
                </a:path>
              </a:pathLst>
            </a:custGeom>
            <a:solidFill>
              <a:srgbClr val="5068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" name="Google Shape;6714;p80"/>
            <p:cNvSpPr/>
            <p:nvPr/>
          </p:nvSpPr>
          <p:spPr>
            <a:xfrm>
              <a:off x="6422183" y="3506932"/>
              <a:ext cx="51273" cy="22637"/>
            </a:xfrm>
            <a:custGeom>
              <a:avLst/>
              <a:gdLst/>
              <a:ahLst/>
              <a:cxnLst/>
              <a:rect l="l" t="t" r="r" b="b"/>
              <a:pathLst>
                <a:path w="1957" h="864" extrusionOk="0">
                  <a:moveTo>
                    <a:pt x="847" y="1"/>
                  </a:moveTo>
                  <a:cubicBezTo>
                    <a:pt x="584" y="1"/>
                    <a:pt x="326" y="82"/>
                    <a:pt x="116" y="240"/>
                  </a:cubicBezTo>
                  <a:cubicBezTo>
                    <a:pt x="20" y="307"/>
                    <a:pt x="1" y="432"/>
                    <a:pt x="58" y="528"/>
                  </a:cubicBezTo>
                  <a:cubicBezTo>
                    <a:pt x="99" y="585"/>
                    <a:pt x="164" y="615"/>
                    <a:pt x="230" y="615"/>
                  </a:cubicBezTo>
                  <a:cubicBezTo>
                    <a:pt x="273" y="615"/>
                    <a:pt x="317" y="602"/>
                    <a:pt x="356" y="575"/>
                  </a:cubicBezTo>
                  <a:cubicBezTo>
                    <a:pt x="505" y="471"/>
                    <a:pt x="679" y="420"/>
                    <a:pt x="851" y="420"/>
                  </a:cubicBezTo>
                  <a:cubicBezTo>
                    <a:pt x="1119" y="420"/>
                    <a:pt x="1384" y="543"/>
                    <a:pt x="1554" y="777"/>
                  </a:cubicBezTo>
                  <a:cubicBezTo>
                    <a:pt x="1592" y="834"/>
                    <a:pt x="1650" y="863"/>
                    <a:pt x="1726" y="863"/>
                  </a:cubicBezTo>
                  <a:cubicBezTo>
                    <a:pt x="1765" y="863"/>
                    <a:pt x="1803" y="853"/>
                    <a:pt x="1841" y="825"/>
                  </a:cubicBezTo>
                  <a:cubicBezTo>
                    <a:pt x="1937" y="758"/>
                    <a:pt x="1956" y="623"/>
                    <a:pt x="1889" y="528"/>
                  </a:cubicBezTo>
                  <a:cubicBezTo>
                    <a:pt x="1698" y="259"/>
                    <a:pt x="1400" y="67"/>
                    <a:pt x="1065" y="20"/>
                  </a:cubicBezTo>
                  <a:cubicBezTo>
                    <a:pt x="992" y="7"/>
                    <a:pt x="920" y="1"/>
                    <a:pt x="847" y="1"/>
                  </a:cubicBezTo>
                  <a:close/>
                </a:path>
              </a:pathLst>
            </a:custGeom>
            <a:solidFill>
              <a:srgbClr val="5068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" name="Google Shape;6715;p80"/>
            <p:cNvSpPr/>
            <p:nvPr/>
          </p:nvSpPr>
          <p:spPr>
            <a:xfrm>
              <a:off x="6358621" y="3569236"/>
              <a:ext cx="52793" cy="23292"/>
            </a:xfrm>
            <a:custGeom>
              <a:avLst/>
              <a:gdLst/>
              <a:ahLst/>
              <a:cxnLst/>
              <a:rect l="l" t="t" r="r" b="b"/>
              <a:pathLst>
                <a:path w="2015" h="889" extrusionOk="0">
                  <a:moveTo>
                    <a:pt x="1151" y="0"/>
                  </a:moveTo>
                  <a:cubicBezTo>
                    <a:pt x="1078" y="0"/>
                    <a:pt x="1005" y="6"/>
                    <a:pt x="932" y="19"/>
                  </a:cubicBezTo>
                  <a:cubicBezTo>
                    <a:pt x="596" y="86"/>
                    <a:pt x="309" y="278"/>
                    <a:pt x="117" y="555"/>
                  </a:cubicBezTo>
                  <a:cubicBezTo>
                    <a:pt x="1" y="720"/>
                    <a:pt x="143" y="888"/>
                    <a:pt x="293" y="888"/>
                  </a:cubicBezTo>
                  <a:cubicBezTo>
                    <a:pt x="353" y="888"/>
                    <a:pt x="415" y="861"/>
                    <a:pt x="462" y="795"/>
                  </a:cubicBezTo>
                  <a:cubicBezTo>
                    <a:pt x="587" y="603"/>
                    <a:pt x="788" y="479"/>
                    <a:pt x="1018" y="440"/>
                  </a:cubicBezTo>
                  <a:cubicBezTo>
                    <a:pt x="1074" y="428"/>
                    <a:pt x="1130" y="422"/>
                    <a:pt x="1186" y="422"/>
                  </a:cubicBezTo>
                  <a:cubicBezTo>
                    <a:pt x="1352" y="422"/>
                    <a:pt x="1517" y="474"/>
                    <a:pt x="1660" y="575"/>
                  </a:cubicBezTo>
                  <a:cubicBezTo>
                    <a:pt x="1696" y="600"/>
                    <a:pt x="1735" y="611"/>
                    <a:pt x="1774" y="611"/>
                  </a:cubicBezTo>
                  <a:cubicBezTo>
                    <a:pt x="1840" y="611"/>
                    <a:pt x="1905" y="577"/>
                    <a:pt x="1948" y="517"/>
                  </a:cubicBezTo>
                  <a:cubicBezTo>
                    <a:pt x="2015" y="421"/>
                    <a:pt x="1986" y="297"/>
                    <a:pt x="1900" y="230"/>
                  </a:cubicBezTo>
                  <a:cubicBezTo>
                    <a:pt x="1675" y="80"/>
                    <a:pt x="1415" y="0"/>
                    <a:pt x="1151" y="0"/>
                  </a:cubicBezTo>
                  <a:close/>
                </a:path>
              </a:pathLst>
            </a:custGeom>
            <a:solidFill>
              <a:srgbClr val="5068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" name="Google Shape;6716;p80"/>
            <p:cNvSpPr/>
            <p:nvPr/>
          </p:nvSpPr>
          <p:spPr>
            <a:xfrm>
              <a:off x="6345076" y="3480470"/>
              <a:ext cx="45509" cy="34532"/>
            </a:xfrm>
            <a:custGeom>
              <a:avLst/>
              <a:gdLst/>
              <a:ahLst/>
              <a:cxnLst/>
              <a:rect l="l" t="t" r="r" b="b"/>
              <a:pathLst>
                <a:path w="1737" h="1318" extrusionOk="0">
                  <a:moveTo>
                    <a:pt x="1509" y="1"/>
                  </a:moveTo>
                  <a:cubicBezTo>
                    <a:pt x="1409" y="1"/>
                    <a:pt x="1322" y="73"/>
                    <a:pt x="1305" y="176"/>
                  </a:cubicBezTo>
                  <a:cubicBezTo>
                    <a:pt x="1236" y="599"/>
                    <a:pt x="872" y="897"/>
                    <a:pt x="458" y="897"/>
                  </a:cubicBezTo>
                  <a:cubicBezTo>
                    <a:pt x="412" y="897"/>
                    <a:pt x="365" y="893"/>
                    <a:pt x="318" y="886"/>
                  </a:cubicBezTo>
                  <a:cubicBezTo>
                    <a:pt x="308" y="885"/>
                    <a:pt x="299" y="884"/>
                    <a:pt x="290" y="884"/>
                  </a:cubicBezTo>
                  <a:cubicBezTo>
                    <a:pt x="54" y="884"/>
                    <a:pt x="1" y="1242"/>
                    <a:pt x="250" y="1298"/>
                  </a:cubicBezTo>
                  <a:cubicBezTo>
                    <a:pt x="318" y="1308"/>
                    <a:pt x="394" y="1317"/>
                    <a:pt x="461" y="1317"/>
                  </a:cubicBezTo>
                  <a:cubicBezTo>
                    <a:pt x="1084" y="1308"/>
                    <a:pt x="1621" y="857"/>
                    <a:pt x="1717" y="244"/>
                  </a:cubicBezTo>
                  <a:cubicBezTo>
                    <a:pt x="1736" y="129"/>
                    <a:pt x="1659" y="23"/>
                    <a:pt x="1544" y="4"/>
                  </a:cubicBezTo>
                  <a:cubicBezTo>
                    <a:pt x="1533" y="2"/>
                    <a:pt x="1521" y="1"/>
                    <a:pt x="1509" y="1"/>
                  </a:cubicBezTo>
                  <a:close/>
                </a:path>
              </a:pathLst>
            </a:custGeom>
            <a:solidFill>
              <a:srgbClr val="5068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" name="Google Shape;6717;p80"/>
            <p:cNvSpPr/>
            <p:nvPr/>
          </p:nvSpPr>
          <p:spPr>
            <a:xfrm>
              <a:off x="6278030" y="3534285"/>
              <a:ext cx="15353" cy="32933"/>
            </a:xfrm>
            <a:custGeom>
              <a:avLst/>
              <a:gdLst/>
              <a:ahLst/>
              <a:cxnLst/>
              <a:rect l="l" t="t" r="r" b="b"/>
              <a:pathLst>
                <a:path w="586" h="1257" extrusionOk="0">
                  <a:moveTo>
                    <a:pt x="300" y="1"/>
                  </a:moveTo>
                  <a:cubicBezTo>
                    <a:pt x="218" y="1"/>
                    <a:pt x="136" y="47"/>
                    <a:pt x="106" y="155"/>
                  </a:cubicBezTo>
                  <a:cubicBezTo>
                    <a:pt x="1" y="471"/>
                    <a:pt x="126" y="998"/>
                    <a:pt x="154" y="1094"/>
                  </a:cubicBezTo>
                  <a:cubicBezTo>
                    <a:pt x="173" y="1190"/>
                    <a:pt x="260" y="1257"/>
                    <a:pt x="356" y="1257"/>
                  </a:cubicBezTo>
                  <a:cubicBezTo>
                    <a:pt x="375" y="1257"/>
                    <a:pt x="384" y="1257"/>
                    <a:pt x="404" y="1247"/>
                  </a:cubicBezTo>
                  <a:cubicBezTo>
                    <a:pt x="519" y="1219"/>
                    <a:pt x="586" y="1103"/>
                    <a:pt x="557" y="998"/>
                  </a:cubicBezTo>
                  <a:cubicBezTo>
                    <a:pt x="499" y="787"/>
                    <a:pt x="451" y="433"/>
                    <a:pt x="499" y="279"/>
                  </a:cubicBezTo>
                  <a:cubicBezTo>
                    <a:pt x="564" y="115"/>
                    <a:pt x="431" y="1"/>
                    <a:pt x="300" y="1"/>
                  </a:cubicBezTo>
                  <a:close/>
                </a:path>
              </a:pathLst>
            </a:custGeom>
            <a:solidFill>
              <a:srgbClr val="5068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" name="Google Shape;6718;p80"/>
            <p:cNvSpPr/>
            <p:nvPr/>
          </p:nvSpPr>
          <p:spPr>
            <a:xfrm>
              <a:off x="6325767" y="3362911"/>
              <a:ext cx="20672" cy="25519"/>
            </a:xfrm>
            <a:custGeom>
              <a:avLst/>
              <a:gdLst/>
              <a:ahLst/>
              <a:cxnLst/>
              <a:rect l="l" t="t" r="r" b="b"/>
              <a:pathLst>
                <a:path w="789" h="974" extrusionOk="0">
                  <a:moveTo>
                    <a:pt x="485" y="1"/>
                  </a:moveTo>
                  <a:cubicBezTo>
                    <a:pt x="438" y="1"/>
                    <a:pt x="389" y="19"/>
                    <a:pt x="345" y="62"/>
                  </a:cubicBezTo>
                  <a:cubicBezTo>
                    <a:pt x="307" y="101"/>
                    <a:pt x="0" y="408"/>
                    <a:pt x="0" y="772"/>
                  </a:cubicBezTo>
                  <a:cubicBezTo>
                    <a:pt x="0" y="887"/>
                    <a:pt x="96" y="973"/>
                    <a:pt x="211" y="973"/>
                  </a:cubicBezTo>
                  <a:cubicBezTo>
                    <a:pt x="216" y="974"/>
                    <a:pt x="222" y="974"/>
                    <a:pt x="227" y="974"/>
                  </a:cubicBezTo>
                  <a:cubicBezTo>
                    <a:pt x="335" y="974"/>
                    <a:pt x="421" y="881"/>
                    <a:pt x="412" y="772"/>
                  </a:cubicBezTo>
                  <a:cubicBezTo>
                    <a:pt x="412" y="618"/>
                    <a:pt x="575" y="417"/>
                    <a:pt x="633" y="360"/>
                  </a:cubicBezTo>
                  <a:cubicBezTo>
                    <a:pt x="788" y="212"/>
                    <a:pt x="646" y="1"/>
                    <a:pt x="485" y="1"/>
                  </a:cubicBezTo>
                  <a:close/>
                </a:path>
              </a:pathLst>
            </a:custGeom>
            <a:solidFill>
              <a:srgbClr val="5068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" name="Google Shape;6719;p80"/>
            <p:cNvSpPr/>
            <p:nvPr/>
          </p:nvSpPr>
          <p:spPr>
            <a:xfrm>
              <a:off x="6305042" y="3381146"/>
              <a:ext cx="50880" cy="19205"/>
            </a:xfrm>
            <a:custGeom>
              <a:avLst/>
              <a:gdLst/>
              <a:ahLst/>
              <a:cxnLst/>
              <a:rect l="l" t="t" r="r" b="b"/>
              <a:pathLst>
                <a:path w="1942" h="733" extrusionOk="0">
                  <a:moveTo>
                    <a:pt x="1025" y="0"/>
                  </a:moveTo>
                  <a:cubicBezTo>
                    <a:pt x="896" y="0"/>
                    <a:pt x="778" y="24"/>
                    <a:pt x="676" y="57"/>
                  </a:cubicBezTo>
                  <a:cubicBezTo>
                    <a:pt x="484" y="124"/>
                    <a:pt x="302" y="229"/>
                    <a:pt x="149" y="373"/>
                  </a:cubicBezTo>
                  <a:cubicBezTo>
                    <a:pt x="1" y="521"/>
                    <a:pt x="139" y="732"/>
                    <a:pt x="302" y="732"/>
                  </a:cubicBezTo>
                  <a:cubicBezTo>
                    <a:pt x="350" y="732"/>
                    <a:pt x="400" y="714"/>
                    <a:pt x="446" y="670"/>
                  </a:cubicBezTo>
                  <a:cubicBezTo>
                    <a:pt x="459" y="651"/>
                    <a:pt x="699" y="421"/>
                    <a:pt x="1018" y="421"/>
                  </a:cubicBezTo>
                  <a:cubicBezTo>
                    <a:pt x="1184" y="421"/>
                    <a:pt x="1371" y="483"/>
                    <a:pt x="1558" y="670"/>
                  </a:cubicBezTo>
                  <a:cubicBezTo>
                    <a:pt x="1606" y="699"/>
                    <a:pt x="1654" y="728"/>
                    <a:pt x="1711" y="728"/>
                  </a:cubicBezTo>
                  <a:cubicBezTo>
                    <a:pt x="1759" y="728"/>
                    <a:pt x="1817" y="699"/>
                    <a:pt x="1855" y="660"/>
                  </a:cubicBezTo>
                  <a:cubicBezTo>
                    <a:pt x="1941" y="584"/>
                    <a:pt x="1941" y="450"/>
                    <a:pt x="1855" y="373"/>
                  </a:cubicBezTo>
                  <a:cubicBezTo>
                    <a:pt x="1565" y="89"/>
                    <a:pt x="1274" y="0"/>
                    <a:pt x="1025" y="0"/>
                  </a:cubicBezTo>
                  <a:close/>
                </a:path>
              </a:pathLst>
            </a:custGeom>
            <a:solidFill>
              <a:srgbClr val="5068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" name="Google Shape;6720;p80"/>
            <p:cNvSpPr/>
            <p:nvPr/>
          </p:nvSpPr>
          <p:spPr>
            <a:xfrm>
              <a:off x="6526275" y="3501037"/>
              <a:ext cx="29056" cy="37309"/>
            </a:xfrm>
            <a:custGeom>
              <a:avLst/>
              <a:gdLst/>
              <a:ahLst/>
              <a:cxnLst/>
              <a:rect l="l" t="t" r="r" b="b"/>
              <a:pathLst>
                <a:path w="1109" h="1424" extrusionOk="0">
                  <a:moveTo>
                    <a:pt x="313" y="0"/>
                  </a:moveTo>
                  <a:cubicBezTo>
                    <a:pt x="141" y="0"/>
                    <a:pt x="1" y="236"/>
                    <a:pt x="188" y="379"/>
                  </a:cubicBezTo>
                  <a:cubicBezTo>
                    <a:pt x="447" y="590"/>
                    <a:pt x="629" y="896"/>
                    <a:pt x="686" y="1232"/>
                  </a:cubicBezTo>
                  <a:cubicBezTo>
                    <a:pt x="696" y="1337"/>
                    <a:pt x="792" y="1424"/>
                    <a:pt x="897" y="1424"/>
                  </a:cubicBezTo>
                  <a:cubicBezTo>
                    <a:pt x="907" y="1424"/>
                    <a:pt x="907" y="1424"/>
                    <a:pt x="916" y="1414"/>
                  </a:cubicBezTo>
                  <a:cubicBezTo>
                    <a:pt x="1032" y="1404"/>
                    <a:pt x="1108" y="1309"/>
                    <a:pt x="1108" y="1193"/>
                  </a:cubicBezTo>
                  <a:cubicBezTo>
                    <a:pt x="1032" y="753"/>
                    <a:pt x="801" y="350"/>
                    <a:pt x="456" y="62"/>
                  </a:cubicBezTo>
                  <a:cubicBezTo>
                    <a:pt x="410" y="19"/>
                    <a:pt x="360" y="0"/>
                    <a:pt x="313" y="0"/>
                  </a:cubicBezTo>
                  <a:close/>
                </a:path>
              </a:pathLst>
            </a:custGeom>
            <a:solidFill>
              <a:srgbClr val="5068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8" name="Google Shape;6721;p80"/>
          <p:cNvGrpSpPr/>
          <p:nvPr/>
        </p:nvGrpSpPr>
        <p:grpSpPr>
          <a:xfrm>
            <a:off x="4948256" y="962730"/>
            <a:ext cx="242979" cy="362660"/>
            <a:chOff x="4939970" y="1499855"/>
            <a:chExt cx="242979" cy="362660"/>
          </a:xfrm>
        </p:grpSpPr>
        <p:sp>
          <p:nvSpPr>
            <p:cNvPr id="339" name="Google Shape;6722;p80"/>
            <p:cNvSpPr/>
            <p:nvPr/>
          </p:nvSpPr>
          <p:spPr>
            <a:xfrm>
              <a:off x="4992973" y="1499855"/>
              <a:ext cx="43728" cy="120075"/>
            </a:xfrm>
            <a:custGeom>
              <a:avLst/>
              <a:gdLst/>
              <a:ahLst/>
              <a:cxnLst/>
              <a:rect l="l" t="t" r="r" b="b"/>
              <a:pathLst>
                <a:path w="1669" h="4583" extrusionOk="0">
                  <a:moveTo>
                    <a:pt x="834" y="0"/>
                  </a:moveTo>
                  <a:cubicBezTo>
                    <a:pt x="374" y="0"/>
                    <a:pt x="0" y="384"/>
                    <a:pt x="20" y="844"/>
                  </a:cubicBezTo>
                  <a:lnTo>
                    <a:pt x="20" y="4582"/>
                  </a:lnTo>
                  <a:cubicBezTo>
                    <a:pt x="269" y="4179"/>
                    <a:pt x="710" y="3940"/>
                    <a:pt x="1189" y="3940"/>
                  </a:cubicBezTo>
                  <a:cubicBezTo>
                    <a:pt x="1342" y="3940"/>
                    <a:pt x="1496" y="3959"/>
                    <a:pt x="1649" y="4017"/>
                  </a:cubicBezTo>
                  <a:lnTo>
                    <a:pt x="1649" y="844"/>
                  </a:lnTo>
                  <a:cubicBezTo>
                    <a:pt x="1668" y="384"/>
                    <a:pt x="1295" y="0"/>
                    <a:pt x="834" y="0"/>
                  </a:cubicBezTo>
                  <a:close/>
                </a:path>
              </a:pathLst>
            </a:custGeom>
            <a:solidFill>
              <a:srgbClr val="D8DE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" name="Google Shape;6723;p80"/>
            <p:cNvSpPr/>
            <p:nvPr/>
          </p:nvSpPr>
          <p:spPr>
            <a:xfrm>
              <a:off x="4993470" y="1584979"/>
              <a:ext cx="42732" cy="34951"/>
            </a:xfrm>
            <a:custGeom>
              <a:avLst/>
              <a:gdLst/>
              <a:ahLst/>
              <a:cxnLst/>
              <a:rect l="l" t="t" r="r" b="b"/>
              <a:pathLst>
                <a:path w="1631" h="1334" extrusionOk="0">
                  <a:moveTo>
                    <a:pt x="1170" y="1"/>
                  </a:moveTo>
                  <a:cubicBezTo>
                    <a:pt x="691" y="1"/>
                    <a:pt x="250" y="250"/>
                    <a:pt x="1" y="652"/>
                  </a:cubicBezTo>
                  <a:lnTo>
                    <a:pt x="1" y="1333"/>
                  </a:lnTo>
                  <a:cubicBezTo>
                    <a:pt x="250" y="930"/>
                    <a:pt x="691" y="691"/>
                    <a:pt x="1170" y="691"/>
                  </a:cubicBezTo>
                  <a:cubicBezTo>
                    <a:pt x="1323" y="691"/>
                    <a:pt x="1477" y="710"/>
                    <a:pt x="1630" y="768"/>
                  </a:cubicBezTo>
                  <a:lnTo>
                    <a:pt x="1630" y="77"/>
                  </a:lnTo>
                  <a:cubicBezTo>
                    <a:pt x="1477" y="29"/>
                    <a:pt x="1323" y="1"/>
                    <a:pt x="1170" y="1"/>
                  </a:cubicBezTo>
                  <a:close/>
                </a:path>
              </a:pathLst>
            </a:custGeom>
            <a:solidFill>
              <a:srgbClr val="C6CE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" name="Google Shape;6724;p80"/>
            <p:cNvSpPr/>
            <p:nvPr/>
          </p:nvSpPr>
          <p:spPr>
            <a:xfrm>
              <a:off x="4939970" y="1536588"/>
              <a:ext cx="203207" cy="325928"/>
            </a:xfrm>
            <a:custGeom>
              <a:avLst/>
              <a:gdLst/>
              <a:ahLst/>
              <a:cxnLst/>
              <a:rect l="l" t="t" r="r" b="b"/>
              <a:pathLst>
                <a:path w="7756" h="12440" extrusionOk="0">
                  <a:moveTo>
                    <a:pt x="1482" y="8965"/>
                  </a:moveTo>
                  <a:cubicBezTo>
                    <a:pt x="1805" y="8965"/>
                    <a:pt x="2129" y="9180"/>
                    <a:pt x="2129" y="9612"/>
                  </a:cubicBezTo>
                  <a:lnTo>
                    <a:pt x="2129" y="10810"/>
                  </a:lnTo>
                  <a:cubicBezTo>
                    <a:pt x="2129" y="11165"/>
                    <a:pt x="1841" y="11452"/>
                    <a:pt x="1477" y="11452"/>
                  </a:cubicBezTo>
                  <a:cubicBezTo>
                    <a:pt x="1122" y="11452"/>
                    <a:pt x="835" y="11165"/>
                    <a:pt x="835" y="10810"/>
                  </a:cubicBezTo>
                  <a:lnTo>
                    <a:pt x="835" y="9612"/>
                  </a:lnTo>
                  <a:cubicBezTo>
                    <a:pt x="835" y="9180"/>
                    <a:pt x="1158" y="8965"/>
                    <a:pt x="1482" y="8965"/>
                  </a:cubicBezTo>
                  <a:close/>
                  <a:moveTo>
                    <a:pt x="6858" y="0"/>
                  </a:moveTo>
                  <a:cubicBezTo>
                    <a:pt x="6651" y="0"/>
                    <a:pt x="6442" y="79"/>
                    <a:pt x="6279" y="237"/>
                  </a:cubicBezTo>
                  <a:lnTo>
                    <a:pt x="3835" y="2691"/>
                  </a:lnTo>
                  <a:cubicBezTo>
                    <a:pt x="3619" y="2581"/>
                    <a:pt x="3403" y="2532"/>
                    <a:pt x="3197" y="2532"/>
                  </a:cubicBezTo>
                  <a:cubicBezTo>
                    <a:pt x="2145" y="2532"/>
                    <a:pt x="1359" y="3811"/>
                    <a:pt x="2129" y="4781"/>
                  </a:cubicBezTo>
                  <a:lnTo>
                    <a:pt x="2129" y="8126"/>
                  </a:lnTo>
                  <a:cubicBezTo>
                    <a:pt x="1928" y="8021"/>
                    <a:pt x="1707" y="7973"/>
                    <a:pt x="1487" y="7973"/>
                  </a:cubicBezTo>
                  <a:cubicBezTo>
                    <a:pt x="662" y="7973"/>
                    <a:pt x="1" y="8644"/>
                    <a:pt x="1" y="9458"/>
                  </a:cubicBezTo>
                  <a:lnTo>
                    <a:pt x="1" y="10963"/>
                  </a:lnTo>
                  <a:cubicBezTo>
                    <a:pt x="1" y="11778"/>
                    <a:pt x="662" y="12439"/>
                    <a:pt x="1487" y="12439"/>
                  </a:cubicBezTo>
                  <a:cubicBezTo>
                    <a:pt x="2301" y="12439"/>
                    <a:pt x="2963" y="11778"/>
                    <a:pt x="2963" y="10963"/>
                  </a:cubicBezTo>
                  <a:lnTo>
                    <a:pt x="2963" y="5279"/>
                  </a:lnTo>
                  <a:cubicBezTo>
                    <a:pt x="3049" y="5298"/>
                    <a:pt x="3126" y="5308"/>
                    <a:pt x="3202" y="5308"/>
                  </a:cubicBezTo>
                  <a:cubicBezTo>
                    <a:pt x="3835" y="5308"/>
                    <a:pt x="4381" y="4877"/>
                    <a:pt x="4544" y="4273"/>
                  </a:cubicBezTo>
                  <a:lnTo>
                    <a:pt x="7439" y="1388"/>
                  </a:lnTo>
                  <a:cubicBezTo>
                    <a:pt x="7756" y="1071"/>
                    <a:pt x="7756" y="554"/>
                    <a:pt x="7430" y="237"/>
                  </a:cubicBezTo>
                  <a:cubicBezTo>
                    <a:pt x="7271" y="79"/>
                    <a:pt x="7065" y="0"/>
                    <a:pt x="6858" y="0"/>
                  </a:cubicBezTo>
                  <a:close/>
                </a:path>
              </a:pathLst>
            </a:custGeom>
            <a:solidFill>
              <a:srgbClr val="D8DE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" name="Google Shape;6725;p80"/>
            <p:cNvSpPr/>
            <p:nvPr/>
          </p:nvSpPr>
          <p:spPr>
            <a:xfrm>
              <a:off x="5033163" y="1662321"/>
              <a:ext cx="149785" cy="191155"/>
            </a:xfrm>
            <a:custGeom>
              <a:avLst/>
              <a:gdLst/>
              <a:ahLst/>
              <a:cxnLst/>
              <a:rect l="l" t="t" r="r" b="b"/>
              <a:pathLst>
                <a:path w="5717" h="7296" extrusionOk="0">
                  <a:moveTo>
                    <a:pt x="3823" y="4866"/>
                  </a:moveTo>
                  <a:cubicBezTo>
                    <a:pt x="4215" y="4866"/>
                    <a:pt x="4592" y="5168"/>
                    <a:pt x="4592" y="5628"/>
                  </a:cubicBezTo>
                  <a:cubicBezTo>
                    <a:pt x="4592" y="6049"/>
                    <a:pt x="4256" y="6394"/>
                    <a:pt x="3834" y="6394"/>
                  </a:cubicBezTo>
                  <a:lnTo>
                    <a:pt x="3825" y="6394"/>
                  </a:lnTo>
                  <a:cubicBezTo>
                    <a:pt x="3144" y="6394"/>
                    <a:pt x="2809" y="5570"/>
                    <a:pt x="3288" y="5091"/>
                  </a:cubicBezTo>
                  <a:cubicBezTo>
                    <a:pt x="3443" y="4935"/>
                    <a:pt x="3635" y="4866"/>
                    <a:pt x="3823" y="4866"/>
                  </a:cubicBezTo>
                  <a:close/>
                  <a:moveTo>
                    <a:pt x="719" y="1"/>
                  </a:moveTo>
                  <a:cubicBezTo>
                    <a:pt x="527" y="221"/>
                    <a:pt x="278" y="384"/>
                    <a:pt x="0" y="461"/>
                  </a:cubicBezTo>
                  <a:lnTo>
                    <a:pt x="1812" y="4880"/>
                  </a:lnTo>
                  <a:cubicBezTo>
                    <a:pt x="1975" y="5263"/>
                    <a:pt x="2109" y="5656"/>
                    <a:pt x="2214" y="6049"/>
                  </a:cubicBezTo>
                  <a:cubicBezTo>
                    <a:pt x="2404" y="6781"/>
                    <a:pt x="3065" y="7296"/>
                    <a:pt x="3823" y="7296"/>
                  </a:cubicBezTo>
                  <a:cubicBezTo>
                    <a:pt x="3830" y="7296"/>
                    <a:pt x="3837" y="7296"/>
                    <a:pt x="3844" y="7295"/>
                  </a:cubicBezTo>
                  <a:cubicBezTo>
                    <a:pt x="4611" y="7286"/>
                    <a:pt x="5263" y="6759"/>
                    <a:pt x="5445" y="6011"/>
                  </a:cubicBezTo>
                  <a:cubicBezTo>
                    <a:pt x="5717" y="4843"/>
                    <a:pt x="4785" y="3960"/>
                    <a:pt x="3804" y="3960"/>
                  </a:cubicBezTo>
                  <a:cubicBezTo>
                    <a:pt x="3368" y="3960"/>
                    <a:pt x="2923" y="4134"/>
                    <a:pt x="2569" y="4535"/>
                  </a:cubicBezTo>
                  <a:lnTo>
                    <a:pt x="719" y="1"/>
                  </a:lnTo>
                  <a:close/>
                </a:path>
              </a:pathLst>
            </a:custGeom>
            <a:solidFill>
              <a:srgbClr val="D8DE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" name="Google Shape;6726;p80"/>
            <p:cNvSpPr/>
            <p:nvPr/>
          </p:nvSpPr>
          <p:spPr>
            <a:xfrm>
              <a:off x="5033399" y="1662321"/>
              <a:ext cx="25388" cy="27667"/>
            </a:xfrm>
            <a:custGeom>
              <a:avLst/>
              <a:gdLst/>
              <a:ahLst/>
              <a:cxnLst/>
              <a:rect l="l" t="t" r="r" b="b"/>
              <a:pathLst>
                <a:path w="969" h="1056" extrusionOk="0">
                  <a:moveTo>
                    <a:pt x="720" y="1"/>
                  </a:moveTo>
                  <a:cubicBezTo>
                    <a:pt x="528" y="221"/>
                    <a:pt x="279" y="384"/>
                    <a:pt x="1" y="461"/>
                  </a:cubicBezTo>
                  <a:lnTo>
                    <a:pt x="240" y="1055"/>
                  </a:lnTo>
                  <a:cubicBezTo>
                    <a:pt x="518" y="979"/>
                    <a:pt x="777" y="825"/>
                    <a:pt x="969" y="614"/>
                  </a:cubicBezTo>
                  <a:lnTo>
                    <a:pt x="720" y="1"/>
                  </a:lnTo>
                  <a:close/>
                </a:path>
              </a:pathLst>
            </a:custGeom>
            <a:solidFill>
              <a:srgbClr val="C6CE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" name="Google Shape;6727;p80"/>
            <p:cNvSpPr/>
            <p:nvPr/>
          </p:nvSpPr>
          <p:spPr>
            <a:xfrm>
              <a:off x="5006780" y="1626427"/>
              <a:ext cx="30680" cy="26279"/>
            </a:xfrm>
            <a:custGeom>
              <a:avLst/>
              <a:gdLst/>
              <a:ahLst/>
              <a:cxnLst/>
              <a:rect l="l" t="t" r="r" b="b"/>
              <a:pathLst>
                <a:path w="1171" h="1003" extrusionOk="0">
                  <a:moveTo>
                    <a:pt x="672" y="0"/>
                  </a:moveTo>
                  <a:cubicBezTo>
                    <a:pt x="221" y="0"/>
                    <a:pt x="1" y="547"/>
                    <a:pt x="317" y="853"/>
                  </a:cubicBezTo>
                  <a:cubicBezTo>
                    <a:pt x="420" y="956"/>
                    <a:pt x="547" y="1003"/>
                    <a:pt x="670" y="1003"/>
                  </a:cubicBezTo>
                  <a:cubicBezTo>
                    <a:pt x="926" y="1003"/>
                    <a:pt x="1170" y="805"/>
                    <a:pt x="1170" y="508"/>
                  </a:cubicBezTo>
                  <a:cubicBezTo>
                    <a:pt x="1170" y="230"/>
                    <a:pt x="950" y="0"/>
                    <a:pt x="672" y="0"/>
                  </a:cubicBezTo>
                  <a:close/>
                </a:path>
              </a:pathLst>
            </a:custGeom>
            <a:solidFill>
              <a:srgbClr val="53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45" name="Google Shape;6728;p80"/>
          <p:cNvGrpSpPr/>
          <p:nvPr/>
        </p:nvGrpSpPr>
        <p:grpSpPr>
          <a:xfrm>
            <a:off x="8031734" y="2818371"/>
            <a:ext cx="284322" cy="362163"/>
            <a:chOff x="8023448" y="3355496"/>
            <a:chExt cx="284322" cy="362163"/>
          </a:xfrm>
        </p:grpSpPr>
        <p:sp>
          <p:nvSpPr>
            <p:cNvPr id="346" name="Google Shape;6729;p80"/>
            <p:cNvSpPr/>
            <p:nvPr/>
          </p:nvSpPr>
          <p:spPr>
            <a:xfrm>
              <a:off x="8023448" y="3372815"/>
              <a:ext cx="284322" cy="344844"/>
            </a:xfrm>
            <a:custGeom>
              <a:avLst/>
              <a:gdLst/>
              <a:ahLst/>
              <a:cxnLst/>
              <a:rect l="l" t="t" r="r" b="b"/>
              <a:pathLst>
                <a:path w="10852" h="13162" extrusionOk="0">
                  <a:moveTo>
                    <a:pt x="10228" y="1"/>
                  </a:moveTo>
                  <a:lnTo>
                    <a:pt x="1668" y="10"/>
                  </a:lnTo>
                  <a:lnTo>
                    <a:pt x="623" y="10"/>
                  </a:lnTo>
                  <a:cubicBezTo>
                    <a:pt x="278" y="10"/>
                    <a:pt x="0" y="288"/>
                    <a:pt x="0" y="633"/>
                  </a:cubicBezTo>
                  <a:lnTo>
                    <a:pt x="0" y="12538"/>
                  </a:lnTo>
                  <a:cubicBezTo>
                    <a:pt x="0" y="12874"/>
                    <a:pt x="278" y="13161"/>
                    <a:pt x="623" y="13161"/>
                  </a:cubicBezTo>
                  <a:lnTo>
                    <a:pt x="10228" y="13161"/>
                  </a:lnTo>
                  <a:cubicBezTo>
                    <a:pt x="10573" y="13161"/>
                    <a:pt x="10851" y="12874"/>
                    <a:pt x="10851" y="12538"/>
                  </a:cubicBezTo>
                  <a:lnTo>
                    <a:pt x="10851" y="633"/>
                  </a:lnTo>
                  <a:cubicBezTo>
                    <a:pt x="10851" y="288"/>
                    <a:pt x="10573" y="1"/>
                    <a:pt x="10228" y="1"/>
                  </a:cubicBezTo>
                  <a:close/>
                </a:path>
              </a:pathLst>
            </a:custGeom>
            <a:solidFill>
              <a:srgbClr val="677C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" name="Google Shape;6730;p80"/>
            <p:cNvSpPr/>
            <p:nvPr/>
          </p:nvSpPr>
          <p:spPr>
            <a:xfrm>
              <a:off x="8241930" y="3373077"/>
              <a:ext cx="65841" cy="344582"/>
            </a:xfrm>
            <a:custGeom>
              <a:avLst/>
              <a:gdLst/>
              <a:ahLst/>
              <a:cxnLst/>
              <a:rect l="l" t="t" r="r" b="b"/>
              <a:pathLst>
                <a:path w="2513" h="13152" extrusionOk="0">
                  <a:moveTo>
                    <a:pt x="1906" y="0"/>
                  </a:moveTo>
                  <a:cubicBezTo>
                    <a:pt x="1900" y="0"/>
                    <a:pt x="1895" y="0"/>
                    <a:pt x="1889" y="0"/>
                  </a:cubicBezTo>
                  <a:lnTo>
                    <a:pt x="1" y="0"/>
                  </a:lnTo>
                  <a:cubicBezTo>
                    <a:pt x="346" y="0"/>
                    <a:pt x="633" y="278"/>
                    <a:pt x="633" y="623"/>
                  </a:cubicBezTo>
                  <a:lnTo>
                    <a:pt x="633" y="12528"/>
                  </a:lnTo>
                  <a:cubicBezTo>
                    <a:pt x="633" y="12864"/>
                    <a:pt x="346" y="13151"/>
                    <a:pt x="1" y="13151"/>
                  </a:cubicBezTo>
                  <a:lnTo>
                    <a:pt x="1889" y="13151"/>
                  </a:lnTo>
                  <a:cubicBezTo>
                    <a:pt x="2234" y="13151"/>
                    <a:pt x="2512" y="12874"/>
                    <a:pt x="2512" y="12528"/>
                  </a:cubicBezTo>
                  <a:lnTo>
                    <a:pt x="2512" y="623"/>
                  </a:lnTo>
                  <a:cubicBezTo>
                    <a:pt x="2512" y="284"/>
                    <a:pt x="2243" y="0"/>
                    <a:pt x="1906" y="0"/>
                  </a:cubicBezTo>
                  <a:close/>
                </a:path>
              </a:pathLst>
            </a:custGeom>
            <a:solidFill>
              <a:srgbClr val="476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" name="Google Shape;6731;p80"/>
            <p:cNvSpPr/>
            <p:nvPr/>
          </p:nvSpPr>
          <p:spPr>
            <a:xfrm>
              <a:off x="8058111" y="3373077"/>
              <a:ext cx="214997" cy="312435"/>
            </a:xfrm>
            <a:custGeom>
              <a:avLst/>
              <a:gdLst/>
              <a:ahLst/>
              <a:cxnLst/>
              <a:rect l="l" t="t" r="r" b="b"/>
              <a:pathLst>
                <a:path w="8206" h="11925" extrusionOk="0">
                  <a:moveTo>
                    <a:pt x="0" y="0"/>
                  </a:moveTo>
                  <a:lnTo>
                    <a:pt x="0" y="11925"/>
                  </a:lnTo>
                  <a:lnTo>
                    <a:pt x="8205" y="11925"/>
                  </a:lnTo>
                  <a:lnTo>
                    <a:pt x="8205" y="0"/>
                  </a:lnTo>
                  <a:close/>
                </a:path>
              </a:pathLst>
            </a:custGeom>
            <a:solidFill>
              <a:srgbClr val="E7E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" name="Google Shape;6732;p80"/>
            <p:cNvSpPr/>
            <p:nvPr/>
          </p:nvSpPr>
          <p:spPr>
            <a:xfrm>
              <a:off x="8058346" y="3373077"/>
              <a:ext cx="214761" cy="312435"/>
            </a:xfrm>
            <a:custGeom>
              <a:avLst/>
              <a:gdLst/>
              <a:ahLst/>
              <a:cxnLst/>
              <a:rect l="l" t="t" r="r" b="b"/>
              <a:pathLst>
                <a:path w="8197" h="11925" extrusionOk="0">
                  <a:moveTo>
                    <a:pt x="7027" y="0"/>
                  </a:moveTo>
                  <a:lnTo>
                    <a:pt x="7027" y="7496"/>
                  </a:lnTo>
                  <a:cubicBezTo>
                    <a:pt x="7027" y="9289"/>
                    <a:pt x="5570" y="10755"/>
                    <a:pt x="3768" y="10755"/>
                  </a:cubicBezTo>
                  <a:lnTo>
                    <a:pt x="1" y="10755"/>
                  </a:lnTo>
                  <a:lnTo>
                    <a:pt x="1" y="11925"/>
                  </a:lnTo>
                  <a:lnTo>
                    <a:pt x="8196" y="11925"/>
                  </a:lnTo>
                  <a:lnTo>
                    <a:pt x="8196" y="0"/>
                  </a:lnTo>
                  <a:close/>
                </a:path>
              </a:pathLst>
            </a:custGeom>
            <a:solidFill>
              <a:srgbClr val="D2D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" name="Google Shape;6733;p80"/>
            <p:cNvSpPr/>
            <p:nvPr/>
          </p:nvSpPr>
          <p:spPr>
            <a:xfrm>
              <a:off x="8092013" y="3355496"/>
              <a:ext cx="147427" cy="72338"/>
            </a:xfrm>
            <a:custGeom>
              <a:avLst/>
              <a:gdLst/>
              <a:ahLst/>
              <a:cxnLst/>
              <a:rect l="l" t="t" r="r" b="b"/>
              <a:pathLst>
                <a:path w="5627" h="2761" extrusionOk="0">
                  <a:moveTo>
                    <a:pt x="451" y="0"/>
                  </a:moveTo>
                  <a:cubicBezTo>
                    <a:pt x="201" y="0"/>
                    <a:pt x="0" y="202"/>
                    <a:pt x="0" y="451"/>
                  </a:cubicBezTo>
                  <a:lnTo>
                    <a:pt x="0" y="1352"/>
                  </a:lnTo>
                  <a:cubicBezTo>
                    <a:pt x="0" y="1601"/>
                    <a:pt x="201" y="1802"/>
                    <a:pt x="451" y="1802"/>
                  </a:cubicBezTo>
                  <a:lnTo>
                    <a:pt x="1620" y="1802"/>
                  </a:lnTo>
                  <a:cubicBezTo>
                    <a:pt x="1620" y="2330"/>
                    <a:pt x="2051" y="2761"/>
                    <a:pt x="2579" y="2761"/>
                  </a:cubicBezTo>
                  <a:lnTo>
                    <a:pt x="3048" y="2761"/>
                  </a:lnTo>
                  <a:cubicBezTo>
                    <a:pt x="3576" y="2761"/>
                    <a:pt x="4007" y="2330"/>
                    <a:pt x="4007" y="1802"/>
                  </a:cubicBezTo>
                  <a:lnTo>
                    <a:pt x="5176" y="1802"/>
                  </a:lnTo>
                  <a:cubicBezTo>
                    <a:pt x="5426" y="1802"/>
                    <a:pt x="5627" y="1601"/>
                    <a:pt x="5627" y="1352"/>
                  </a:cubicBezTo>
                  <a:lnTo>
                    <a:pt x="5627" y="451"/>
                  </a:lnTo>
                  <a:cubicBezTo>
                    <a:pt x="5627" y="202"/>
                    <a:pt x="5426" y="0"/>
                    <a:pt x="5176" y="0"/>
                  </a:cubicBezTo>
                  <a:close/>
                </a:path>
              </a:pathLst>
            </a:custGeom>
            <a:solidFill>
              <a:srgbClr val="53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" name="Google Shape;6734;p80"/>
            <p:cNvSpPr/>
            <p:nvPr/>
          </p:nvSpPr>
          <p:spPr>
            <a:xfrm>
              <a:off x="8162570" y="3355496"/>
              <a:ext cx="76871" cy="72102"/>
            </a:xfrm>
            <a:custGeom>
              <a:avLst/>
              <a:gdLst/>
              <a:ahLst/>
              <a:cxnLst/>
              <a:rect l="l" t="t" r="r" b="b"/>
              <a:pathLst>
                <a:path w="2934" h="2752" extrusionOk="0">
                  <a:moveTo>
                    <a:pt x="806" y="0"/>
                  </a:moveTo>
                  <a:cubicBezTo>
                    <a:pt x="1122" y="997"/>
                    <a:pt x="806" y="2090"/>
                    <a:pt x="1" y="2751"/>
                  </a:cubicBezTo>
                  <a:lnTo>
                    <a:pt x="346" y="2751"/>
                  </a:lnTo>
                  <a:cubicBezTo>
                    <a:pt x="873" y="2751"/>
                    <a:pt x="1304" y="2330"/>
                    <a:pt x="1304" y="1793"/>
                  </a:cubicBezTo>
                  <a:lnTo>
                    <a:pt x="2483" y="1793"/>
                  </a:lnTo>
                  <a:cubicBezTo>
                    <a:pt x="2733" y="1793"/>
                    <a:pt x="2934" y="1592"/>
                    <a:pt x="2934" y="1352"/>
                  </a:cubicBezTo>
                  <a:lnTo>
                    <a:pt x="2934" y="451"/>
                  </a:lnTo>
                  <a:cubicBezTo>
                    <a:pt x="2924" y="202"/>
                    <a:pt x="2733" y="0"/>
                    <a:pt x="2483" y="0"/>
                  </a:cubicBezTo>
                  <a:close/>
                </a:path>
              </a:pathLst>
            </a:custGeom>
            <a:solidFill>
              <a:srgbClr val="2741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" name="Google Shape;6735;p80"/>
            <p:cNvSpPr/>
            <p:nvPr/>
          </p:nvSpPr>
          <p:spPr>
            <a:xfrm>
              <a:off x="8090992" y="3448402"/>
              <a:ext cx="147454" cy="103516"/>
            </a:xfrm>
            <a:custGeom>
              <a:avLst/>
              <a:gdLst/>
              <a:ahLst/>
              <a:cxnLst/>
              <a:rect l="l" t="t" r="r" b="b"/>
              <a:pathLst>
                <a:path w="5628" h="3951" extrusionOk="0">
                  <a:moveTo>
                    <a:pt x="3471" y="1"/>
                  </a:moveTo>
                  <a:cubicBezTo>
                    <a:pt x="3384" y="11"/>
                    <a:pt x="3308" y="68"/>
                    <a:pt x="3279" y="154"/>
                  </a:cubicBezTo>
                  <a:lnTo>
                    <a:pt x="2551" y="3049"/>
                  </a:lnTo>
                  <a:lnTo>
                    <a:pt x="1841" y="988"/>
                  </a:lnTo>
                  <a:cubicBezTo>
                    <a:pt x="1812" y="912"/>
                    <a:pt x="1745" y="854"/>
                    <a:pt x="1669" y="854"/>
                  </a:cubicBezTo>
                  <a:cubicBezTo>
                    <a:pt x="1661" y="853"/>
                    <a:pt x="1653" y="853"/>
                    <a:pt x="1645" y="853"/>
                  </a:cubicBezTo>
                  <a:cubicBezTo>
                    <a:pt x="1577" y="853"/>
                    <a:pt x="1510" y="890"/>
                    <a:pt x="1467" y="950"/>
                  </a:cubicBezTo>
                  <a:lnTo>
                    <a:pt x="883" y="2004"/>
                  </a:lnTo>
                  <a:lnTo>
                    <a:pt x="269" y="2004"/>
                  </a:lnTo>
                  <a:cubicBezTo>
                    <a:pt x="1" y="2004"/>
                    <a:pt x="1" y="2407"/>
                    <a:pt x="269" y="2407"/>
                  </a:cubicBezTo>
                  <a:lnTo>
                    <a:pt x="998" y="2407"/>
                  </a:lnTo>
                  <a:cubicBezTo>
                    <a:pt x="1074" y="2407"/>
                    <a:pt x="1142" y="2369"/>
                    <a:pt x="1170" y="2301"/>
                  </a:cubicBezTo>
                  <a:lnTo>
                    <a:pt x="1602" y="1544"/>
                  </a:lnTo>
                  <a:lnTo>
                    <a:pt x="2378" y="3816"/>
                  </a:lnTo>
                  <a:cubicBezTo>
                    <a:pt x="2407" y="3902"/>
                    <a:pt x="2483" y="3950"/>
                    <a:pt x="2570" y="3950"/>
                  </a:cubicBezTo>
                  <a:lnTo>
                    <a:pt x="2579" y="3950"/>
                  </a:lnTo>
                  <a:cubicBezTo>
                    <a:pt x="2666" y="3950"/>
                    <a:pt x="2742" y="3893"/>
                    <a:pt x="2771" y="3797"/>
                  </a:cubicBezTo>
                  <a:lnTo>
                    <a:pt x="3509" y="883"/>
                  </a:lnTo>
                  <a:lnTo>
                    <a:pt x="4017" y="2273"/>
                  </a:lnTo>
                  <a:cubicBezTo>
                    <a:pt x="4046" y="2349"/>
                    <a:pt x="4113" y="2407"/>
                    <a:pt x="4199" y="2407"/>
                  </a:cubicBezTo>
                  <a:lnTo>
                    <a:pt x="5417" y="2407"/>
                  </a:lnTo>
                  <a:cubicBezTo>
                    <a:pt x="5522" y="2407"/>
                    <a:pt x="5618" y="2311"/>
                    <a:pt x="5618" y="2206"/>
                  </a:cubicBezTo>
                  <a:cubicBezTo>
                    <a:pt x="5627" y="2091"/>
                    <a:pt x="5532" y="2004"/>
                    <a:pt x="5426" y="2004"/>
                  </a:cubicBezTo>
                  <a:lnTo>
                    <a:pt x="4353" y="2004"/>
                  </a:lnTo>
                  <a:lnTo>
                    <a:pt x="3672" y="135"/>
                  </a:lnTo>
                  <a:cubicBezTo>
                    <a:pt x="3643" y="49"/>
                    <a:pt x="3557" y="1"/>
                    <a:pt x="3471" y="1"/>
                  </a:cubicBezTo>
                  <a:close/>
                </a:path>
              </a:pathLst>
            </a:custGeom>
            <a:solidFill>
              <a:srgbClr val="ACB7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" name="Google Shape;6736;p80"/>
            <p:cNvSpPr/>
            <p:nvPr/>
          </p:nvSpPr>
          <p:spPr>
            <a:xfrm>
              <a:off x="8091254" y="3588310"/>
              <a:ext cx="148947" cy="10559"/>
            </a:xfrm>
            <a:custGeom>
              <a:avLst/>
              <a:gdLst/>
              <a:ahLst/>
              <a:cxnLst/>
              <a:rect l="l" t="t" r="r" b="b"/>
              <a:pathLst>
                <a:path w="5685" h="403" extrusionOk="0">
                  <a:moveTo>
                    <a:pt x="259" y="0"/>
                  </a:moveTo>
                  <a:cubicBezTo>
                    <a:pt x="0" y="0"/>
                    <a:pt x="0" y="403"/>
                    <a:pt x="259" y="403"/>
                  </a:cubicBezTo>
                  <a:lnTo>
                    <a:pt x="5416" y="403"/>
                  </a:lnTo>
                  <a:cubicBezTo>
                    <a:pt x="5685" y="403"/>
                    <a:pt x="5685" y="0"/>
                    <a:pt x="5416" y="0"/>
                  </a:cubicBezTo>
                  <a:close/>
                </a:path>
              </a:pathLst>
            </a:custGeom>
            <a:solidFill>
              <a:srgbClr val="ACB7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" name="Google Shape;6737;p80"/>
            <p:cNvSpPr/>
            <p:nvPr/>
          </p:nvSpPr>
          <p:spPr>
            <a:xfrm>
              <a:off x="8091254" y="3634998"/>
              <a:ext cx="148947" cy="10585"/>
            </a:xfrm>
            <a:custGeom>
              <a:avLst/>
              <a:gdLst/>
              <a:ahLst/>
              <a:cxnLst/>
              <a:rect l="l" t="t" r="r" b="b"/>
              <a:pathLst>
                <a:path w="5685" h="404" extrusionOk="0">
                  <a:moveTo>
                    <a:pt x="259" y="1"/>
                  </a:moveTo>
                  <a:cubicBezTo>
                    <a:pt x="0" y="1"/>
                    <a:pt x="0" y="403"/>
                    <a:pt x="259" y="403"/>
                  </a:cubicBezTo>
                  <a:lnTo>
                    <a:pt x="5416" y="403"/>
                  </a:lnTo>
                  <a:cubicBezTo>
                    <a:pt x="5685" y="403"/>
                    <a:pt x="5685" y="1"/>
                    <a:pt x="5416" y="1"/>
                  </a:cubicBezTo>
                  <a:close/>
                </a:path>
              </a:pathLst>
            </a:custGeom>
            <a:solidFill>
              <a:srgbClr val="ACB7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55" name="Google Shape;6738;p80"/>
          <p:cNvGrpSpPr/>
          <p:nvPr/>
        </p:nvGrpSpPr>
        <p:grpSpPr>
          <a:xfrm>
            <a:off x="6652487" y="2818371"/>
            <a:ext cx="366695" cy="361979"/>
            <a:chOff x="6644201" y="3355496"/>
            <a:chExt cx="366695" cy="361979"/>
          </a:xfrm>
        </p:grpSpPr>
        <p:sp>
          <p:nvSpPr>
            <p:cNvPr id="356" name="Google Shape;6739;p80"/>
            <p:cNvSpPr/>
            <p:nvPr/>
          </p:nvSpPr>
          <p:spPr>
            <a:xfrm>
              <a:off x="6824274" y="3378421"/>
              <a:ext cx="11056" cy="52190"/>
            </a:xfrm>
            <a:custGeom>
              <a:avLst/>
              <a:gdLst/>
              <a:ahLst/>
              <a:cxnLst/>
              <a:rect l="l" t="t" r="r" b="b"/>
              <a:pathLst>
                <a:path w="422" h="1992" extrusionOk="0">
                  <a:moveTo>
                    <a:pt x="211" y="0"/>
                  </a:moveTo>
                  <a:cubicBezTo>
                    <a:pt x="106" y="0"/>
                    <a:pt x="0" y="70"/>
                    <a:pt x="0" y="209"/>
                  </a:cubicBezTo>
                  <a:lnTo>
                    <a:pt x="0" y="1781"/>
                  </a:lnTo>
                  <a:cubicBezTo>
                    <a:pt x="0" y="1896"/>
                    <a:pt x="96" y="1991"/>
                    <a:pt x="211" y="1991"/>
                  </a:cubicBezTo>
                  <a:cubicBezTo>
                    <a:pt x="326" y="1991"/>
                    <a:pt x="422" y="1896"/>
                    <a:pt x="422" y="1781"/>
                  </a:cubicBezTo>
                  <a:lnTo>
                    <a:pt x="422" y="209"/>
                  </a:lnTo>
                  <a:cubicBezTo>
                    <a:pt x="422" y="70"/>
                    <a:pt x="316" y="0"/>
                    <a:pt x="211" y="0"/>
                  </a:cubicBezTo>
                  <a:close/>
                </a:path>
              </a:pathLst>
            </a:custGeom>
            <a:solidFill>
              <a:srgbClr val="748B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" name="Google Shape;6740;p80"/>
            <p:cNvSpPr/>
            <p:nvPr/>
          </p:nvSpPr>
          <p:spPr>
            <a:xfrm>
              <a:off x="6904944" y="3402709"/>
              <a:ext cx="60994" cy="56802"/>
            </a:xfrm>
            <a:custGeom>
              <a:avLst/>
              <a:gdLst/>
              <a:ahLst/>
              <a:cxnLst/>
              <a:rect l="l" t="t" r="r" b="b"/>
              <a:pathLst>
                <a:path w="2328" h="2168" extrusionOk="0">
                  <a:moveTo>
                    <a:pt x="2031" y="0"/>
                  </a:moveTo>
                  <a:cubicBezTo>
                    <a:pt x="1982" y="0"/>
                    <a:pt x="1931" y="20"/>
                    <a:pt x="1886" y="68"/>
                  </a:cubicBezTo>
                  <a:lnTo>
                    <a:pt x="142" y="1812"/>
                  </a:lnTo>
                  <a:cubicBezTo>
                    <a:pt x="1" y="1934"/>
                    <a:pt x="90" y="2167"/>
                    <a:pt x="275" y="2167"/>
                  </a:cubicBezTo>
                  <a:cubicBezTo>
                    <a:pt x="278" y="2167"/>
                    <a:pt x="282" y="2167"/>
                    <a:pt x="286" y="2167"/>
                  </a:cubicBezTo>
                  <a:cubicBezTo>
                    <a:pt x="343" y="2167"/>
                    <a:pt x="401" y="2138"/>
                    <a:pt x="439" y="2100"/>
                  </a:cubicBezTo>
                  <a:lnTo>
                    <a:pt x="2174" y="365"/>
                  </a:lnTo>
                  <a:cubicBezTo>
                    <a:pt x="2328" y="211"/>
                    <a:pt x="2190" y="0"/>
                    <a:pt x="2031" y="0"/>
                  </a:cubicBezTo>
                  <a:close/>
                </a:path>
              </a:pathLst>
            </a:custGeom>
            <a:solidFill>
              <a:srgbClr val="748B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" name="Google Shape;6741;p80"/>
            <p:cNvSpPr/>
            <p:nvPr/>
          </p:nvSpPr>
          <p:spPr>
            <a:xfrm>
              <a:off x="6942541" y="3531036"/>
              <a:ext cx="47239" cy="10821"/>
            </a:xfrm>
            <a:custGeom>
              <a:avLst/>
              <a:gdLst/>
              <a:ahLst/>
              <a:cxnLst/>
              <a:rect l="l" t="t" r="r" b="b"/>
              <a:pathLst>
                <a:path w="1803" h="413" extrusionOk="0">
                  <a:moveTo>
                    <a:pt x="288" y="1"/>
                  </a:moveTo>
                  <a:cubicBezTo>
                    <a:pt x="1" y="1"/>
                    <a:pt x="1" y="413"/>
                    <a:pt x="288" y="413"/>
                  </a:cubicBezTo>
                  <a:lnTo>
                    <a:pt x="1525" y="413"/>
                  </a:lnTo>
                  <a:cubicBezTo>
                    <a:pt x="1803" y="413"/>
                    <a:pt x="1803" y="1"/>
                    <a:pt x="1525" y="1"/>
                  </a:cubicBezTo>
                  <a:close/>
                </a:path>
              </a:pathLst>
            </a:custGeom>
            <a:solidFill>
              <a:srgbClr val="748B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" name="Google Shape;6742;p80"/>
            <p:cNvSpPr/>
            <p:nvPr/>
          </p:nvSpPr>
          <p:spPr>
            <a:xfrm>
              <a:off x="6927397" y="3636518"/>
              <a:ext cx="30759" cy="26645"/>
            </a:xfrm>
            <a:custGeom>
              <a:avLst/>
              <a:gdLst/>
              <a:ahLst/>
              <a:cxnLst/>
              <a:rect l="l" t="t" r="r" b="b"/>
              <a:pathLst>
                <a:path w="1174" h="1017" extrusionOk="0">
                  <a:moveTo>
                    <a:pt x="299" y="0"/>
                  </a:moveTo>
                  <a:cubicBezTo>
                    <a:pt x="140" y="0"/>
                    <a:pt x="1" y="209"/>
                    <a:pt x="148" y="355"/>
                  </a:cubicBezTo>
                  <a:lnTo>
                    <a:pt x="742" y="949"/>
                  </a:lnTo>
                  <a:cubicBezTo>
                    <a:pt x="780" y="988"/>
                    <a:pt x="838" y="1007"/>
                    <a:pt x="895" y="1007"/>
                  </a:cubicBezTo>
                  <a:lnTo>
                    <a:pt x="895" y="1016"/>
                  </a:lnTo>
                  <a:cubicBezTo>
                    <a:pt x="1087" y="1016"/>
                    <a:pt x="1173" y="786"/>
                    <a:pt x="1039" y="652"/>
                  </a:cubicBezTo>
                  <a:lnTo>
                    <a:pt x="445" y="68"/>
                  </a:lnTo>
                  <a:cubicBezTo>
                    <a:pt x="400" y="20"/>
                    <a:pt x="349" y="0"/>
                    <a:pt x="299" y="0"/>
                  </a:cubicBezTo>
                  <a:close/>
                </a:path>
              </a:pathLst>
            </a:custGeom>
            <a:solidFill>
              <a:srgbClr val="748B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" name="Google Shape;6743;p80"/>
            <p:cNvSpPr/>
            <p:nvPr/>
          </p:nvSpPr>
          <p:spPr>
            <a:xfrm>
              <a:off x="6905049" y="3614169"/>
              <a:ext cx="23973" cy="21117"/>
            </a:xfrm>
            <a:custGeom>
              <a:avLst/>
              <a:gdLst/>
              <a:ahLst/>
              <a:cxnLst/>
              <a:rect l="l" t="t" r="r" b="b"/>
              <a:pathLst>
                <a:path w="915" h="806" extrusionOk="0">
                  <a:moveTo>
                    <a:pt x="295" y="0"/>
                  </a:moveTo>
                  <a:cubicBezTo>
                    <a:pt x="134" y="0"/>
                    <a:pt x="1" y="208"/>
                    <a:pt x="147" y="355"/>
                  </a:cubicBezTo>
                  <a:lnTo>
                    <a:pt x="540" y="748"/>
                  </a:lnTo>
                  <a:cubicBezTo>
                    <a:pt x="579" y="786"/>
                    <a:pt x="636" y="805"/>
                    <a:pt x="684" y="805"/>
                  </a:cubicBezTo>
                  <a:cubicBezTo>
                    <a:pt x="742" y="805"/>
                    <a:pt x="790" y="786"/>
                    <a:pt x="828" y="748"/>
                  </a:cubicBezTo>
                  <a:cubicBezTo>
                    <a:pt x="914" y="662"/>
                    <a:pt x="914" y="528"/>
                    <a:pt x="828" y="451"/>
                  </a:cubicBezTo>
                  <a:lnTo>
                    <a:pt x="445" y="67"/>
                  </a:lnTo>
                  <a:cubicBezTo>
                    <a:pt x="397" y="20"/>
                    <a:pt x="345" y="0"/>
                    <a:pt x="295" y="0"/>
                  </a:cubicBezTo>
                  <a:close/>
                </a:path>
              </a:pathLst>
            </a:custGeom>
            <a:solidFill>
              <a:srgbClr val="748B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" name="Google Shape;6744;p80"/>
            <p:cNvSpPr/>
            <p:nvPr/>
          </p:nvSpPr>
          <p:spPr>
            <a:xfrm>
              <a:off x="6824274" y="3642360"/>
              <a:ext cx="11056" cy="52190"/>
            </a:xfrm>
            <a:custGeom>
              <a:avLst/>
              <a:gdLst/>
              <a:ahLst/>
              <a:cxnLst/>
              <a:rect l="l" t="t" r="r" b="b"/>
              <a:pathLst>
                <a:path w="422" h="1992" extrusionOk="0">
                  <a:moveTo>
                    <a:pt x="211" y="0"/>
                  </a:moveTo>
                  <a:cubicBezTo>
                    <a:pt x="106" y="0"/>
                    <a:pt x="0" y="70"/>
                    <a:pt x="0" y="209"/>
                  </a:cubicBezTo>
                  <a:lnTo>
                    <a:pt x="0" y="1781"/>
                  </a:lnTo>
                  <a:cubicBezTo>
                    <a:pt x="0" y="1896"/>
                    <a:pt x="96" y="1992"/>
                    <a:pt x="211" y="1992"/>
                  </a:cubicBezTo>
                  <a:cubicBezTo>
                    <a:pt x="326" y="1992"/>
                    <a:pt x="422" y="1896"/>
                    <a:pt x="422" y="1781"/>
                  </a:cubicBezTo>
                  <a:lnTo>
                    <a:pt x="422" y="209"/>
                  </a:lnTo>
                  <a:cubicBezTo>
                    <a:pt x="422" y="70"/>
                    <a:pt x="316" y="0"/>
                    <a:pt x="211" y="0"/>
                  </a:cubicBezTo>
                  <a:close/>
                </a:path>
              </a:pathLst>
            </a:custGeom>
            <a:solidFill>
              <a:srgbClr val="748B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" name="Google Shape;6745;p80"/>
            <p:cNvSpPr/>
            <p:nvPr/>
          </p:nvSpPr>
          <p:spPr>
            <a:xfrm>
              <a:off x="6715780" y="3612754"/>
              <a:ext cx="40034" cy="37099"/>
            </a:xfrm>
            <a:custGeom>
              <a:avLst/>
              <a:gdLst/>
              <a:ahLst/>
              <a:cxnLst/>
              <a:rect l="l" t="t" r="r" b="b"/>
              <a:pathLst>
                <a:path w="1528" h="1416" extrusionOk="0">
                  <a:moveTo>
                    <a:pt x="1226" y="1"/>
                  </a:moveTo>
                  <a:cubicBezTo>
                    <a:pt x="1178" y="1"/>
                    <a:pt x="1128" y="19"/>
                    <a:pt x="1083" y="64"/>
                  </a:cubicBezTo>
                  <a:lnTo>
                    <a:pt x="87" y="1061"/>
                  </a:lnTo>
                  <a:cubicBezTo>
                    <a:pt x="0" y="1137"/>
                    <a:pt x="0" y="1272"/>
                    <a:pt x="87" y="1358"/>
                  </a:cubicBezTo>
                  <a:cubicBezTo>
                    <a:pt x="125" y="1396"/>
                    <a:pt x="182" y="1415"/>
                    <a:pt x="240" y="1415"/>
                  </a:cubicBezTo>
                  <a:cubicBezTo>
                    <a:pt x="288" y="1415"/>
                    <a:pt x="345" y="1396"/>
                    <a:pt x="384" y="1358"/>
                  </a:cubicBezTo>
                  <a:lnTo>
                    <a:pt x="1381" y="361"/>
                  </a:lnTo>
                  <a:cubicBezTo>
                    <a:pt x="1528" y="206"/>
                    <a:pt x="1387" y="1"/>
                    <a:pt x="1226" y="1"/>
                  </a:cubicBezTo>
                  <a:close/>
                </a:path>
              </a:pathLst>
            </a:custGeom>
            <a:solidFill>
              <a:srgbClr val="748B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" name="Google Shape;6746;p80"/>
            <p:cNvSpPr/>
            <p:nvPr/>
          </p:nvSpPr>
          <p:spPr>
            <a:xfrm>
              <a:off x="6669825" y="3531036"/>
              <a:ext cx="47239" cy="10821"/>
            </a:xfrm>
            <a:custGeom>
              <a:avLst/>
              <a:gdLst/>
              <a:ahLst/>
              <a:cxnLst/>
              <a:rect l="l" t="t" r="r" b="b"/>
              <a:pathLst>
                <a:path w="1803" h="413" extrusionOk="0">
                  <a:moveTo>
                    <a:pt x="288" y="1"/>
                  </a:moveTo>
                  <a:cubicBezTo>
                    <a:pt x="0" y="1"/>
                    <a:pt x="0" y="413"/>
                    <a:pt x="288" y="413"/>
                  </a:cubicBezTo>
                  <a:lnTo>
                    <a:pt x="1524" y="413"/>
                  </a:lnTo>
                  <a:cubicBezTo>
                    <a:pt x="1802" y="413"/>
                    <a:pt x="1802" y="1"/>
                    <a:pt x="1524" y="1"/>
                  </a:cubicBezTo>
                  <a:close/>
                </a:path>
              </a:pathLst>
            </a:custGeom>
            <a:solidFill>
              <a:srgbClr val="748B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" name="Google Shape;6747;p80"/>
            <p:cNvSpPr/>
            <p:nvPr/>
          </p:nvSpPr>
          <p:spPr>
            <a:xfrm>
              <a:off x="6700924" y="3410097"/>
              <a:ext cx="54548" cy="50409"/>
            </a:xfrm>
            <a:custGeom>
              <a:avLst/>
              <a:gdLst/>
              <a:ahLst/>
              <a:cxnLst/>
              <a:rect l="l" t="t" r="r" b="b"/>
              <a:pathLst>
                <a:path w="2082" h="1924" extrusionOk="0">
                  <a:moveTo>
                    <a:pt x="300" y="0"/>
                  </a:moveTo>
                  <a:cubicBezTo>
                    <a:pt x="140" y="0"/>
                    <a:pt x="0" y="206"/>
                    <a:pt x="155" y="361"/>
                  </a:cubicBezTo>
                  <a:lnTo>
                    <a:pt x="1650" y="1856"/>
                  </a:lnTo>
                  <a:cubicBezTo>
                    <a:pt x="1689" y="1894"/>
                    <a:pt x="1746" y="1913"/>
                    <a:pt x="1804" y="1913"/>
                  </a:cubicBezTo>
                  <a:lnTo>
                    <a:pt x="1804" y="1923"/>
                  </a:lnTo>
                  <a:cubicBezTo>
                    <a:pt x="1986" y="1923"/>
                    <a:pt x="2082" y="1693"/>
                    <a:pt x="1948" y="1559"/>
                  </a:cubicBezTo>
                  <a:lnTo>
                    <a:pt x="443" y="64"/>
                  </a:lnTo>
                  <a:cubicBezTo>
                    <a:pt x="398" y="19"/>
                    <a:pt x="348" y="0"/>
                    <a:pt x="300" y="0"/>
                  </a:cubicBezTo>
                  <a:close/>
                </a:path>
              </a:pathLst>
            </a:custGeom>
            <a:solidFill>
              <a:srgbClr val="748B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" name="Google Shape;6748;p80"/>
            <p:cNvSpPr/>
            <p:nvPr/>
          </p:nvSpPr>
          <p:spPr>
            <a:xfrm>
              <a:off x="6709492" y="3418953"/>
              <a:ext cx="240621" cy="234988"/>
            </a:xfrm>
            <a:custGeom>
              <a:avLst/>
              <a:gdLst/>
              <a:ahLst/>
              <a:cxnLst/>
              <a:rect l="l" t="t" r="r" b="b"/>
              <a:pathLst>
                <a:path w="9184" h="8969" extrusionOk="0">
                  <a:moveTo>
                    <a:pt x="3686" y="0"/>
                  </a:moveTo>
                  <a:cubicBezTo>
                    <a:pt x="3649" y="0"/>
                    <a:pt x="3612" y="4"/>
                    <a:pt x="3576" y="13"/>
                  </a:cubicBezTo>
                  <a:cubicBezTo>
                    <a:pt x="3250" y="80"/>
                    <a:pt x="3039" y="502"/>
                    <a:pt x="2742" y="646"/>
                  </a:cubicBezTo>
                  <a:cubicBezTo>
                    <a:pt x="2454" y="789"/>
                    <a:pt x="1985" y="694"/>
                    <a:pt x="1726" y="895"/>
                  </a:cubicBezTo>
                  <a:cubicBezTo>
                    <a:pt x="1467" y="1106"/>
                    <a:pt x="1467" y="1575"/>
                    <a:pt x="1266" y="1834"/>
                  </a:cubicBezTo>
                  <a:cubicBezTo>
                    <a:pt x="1055" y="2093"/>
                    <a:pt x="605" y="2189"/>
                    <a:pt x="451" y="2496"/>
                  </a:cubicBezTo>
                  <a:cubicBezTo>
                    <a:pt x="307" y="2793"/>
                    <a:pt x="518" y="3215"/>
                    <a:pt x="442" y="3540"/>
                  </a:cubicBezTo>
                  <a:cubicBezTo>
                    <a:pt x="365" y="3866"/>
                    <a:pt x="1" y="4144"/>
                    <a:pt x="1" y="4480"/>
                  </a:cubicBezTo>
                  <a:cubicBezTo>
                    <a:pt x="1" y="4815"/>
                    <a:pt x="365" y="5112"/>
                    <a:pt x="442" y="5429"/>
                  </a:cubicBezTo>
                  <a:cubicBezTo>
                    <a:pt x="509" y="5745"/>
                    <a:pt x="307" y="6176"/>
                    <a:pt x="451" y="6474"/>
                  </a:cubicBezTo>
                  <a:cubicBezTo>
                    <a:pt x="595" y="6771"/>
                    <a:pt x="1055" y="6876"/>
                    <a:pt x="1266" y="7135"/>
                  </a:cubicBezTo>
                  <a:cubicBezTo>
                    <a:pt x="1477" y="7394"/>
                    <a:pt x="1467" y="7863"/>
                    <a:pt x="1726" y="8074"/>
                  </a:cubicBezTo>
                  <a:cubicBezTo>
                    <a:pt x="1985" y="8276"/>
                    <a:pt x="2445" y="8170"/>
                    <a:pt x="2742" y="8324"/>
                  </a:cubicBezTo>
                  <a:cubicBezTo>
                    <a:pt x="3039" y="8467"/>
                    <a:pt x="3240" y="8889"/>
                    <a:pt x="3576" y="8956"/>
                  </a:cubicBezTo>
                  <a:cubicBezTo>
                    <a:pt x="3613" y="8965"/>
                    <a:pt x="3651" y="8969"/>
                    <a:pt x="3689" y="8969"/>
                  </a:cubicBezTo>
                  <a:cubicBezTo>
                    <a:pt x="3983" y="8969"/>
                    <a:pt x="4295" y="8736"/>
                    <a:pt x="4592" y="8736"/>
                  </a:cubicBezTo>
                  <a:cubicBezTo>
                    <a:pt x="4898" y="8736"/>
                    <a:pt x="5218" y="8969"/>
                    <a:pt x="5507" y="8969"/>
                  </a:cubicBezTo>
                  <a:cubicBezTo>
                    <a:pt x="5545" y="8969"/>
                    <a:pt x="5582" y="8965"/>
                    <a:pt x="5618" y="8956"/>
                  </a:cubicBezTo>
                  <a:cubicBezTo>
                    <a:pt x="5934" y="8889"/>
                    <a:pt x="6145" y="8458"/>
                    <a:pt x="6442" y="8324"/>
                  </a:cubicBezTo>
                  <a:cubicBezTo>
                    <a:pt x="6739" y="8180"/>
                    <a:pt x="7199" y="8276"/>
                    <a:pt x="7458" y="8074"/>
                  </a:cubicBezTo>
                  <a:cubicBezTo>
                    <a:pt x="7717" y="7863"/>
                    <a:pt x="7717" y="7394"/>
                    <a:pt x="7928" y="7135"/>
                  </a:cubicBezTo>
                  <a:cubicBezTo>
                    <a:pt x="8129" y="6876"/>
                    <a:pt x="8589" y="6780"/>
                    <a:pt x="8733" y="6474"/>
                  </a:cubicBezTo>
                  <a:cubicBezTo>
                    <a:pt x="8877" y="6176"/>
                    <a:pt x="8675" y="5755"/>
                    <a:pt x="8742" y="5429"/>
                  </a:cubicBezTo>
                  <a:cubicBezTo>
                    <a:pt x="8819" y="5103"/>
                    <a:pt x="9183" y="4815"/>
                    <a:pt x="9183" y="4480"/>
                  </a:cubicBezTo>
                  <a:cubicBezTo>
                    <a:pt x="9183" y="4144"/>
                    <a:pt x="8819" y="3857"/>
                    <a:pt x="8742" y="3540"/>
                  </a:cubicBezTo>
                  <a:cubicBezTo>
                    <a:pt x="8675" y="3224"/>
                    <a:pt x="8877" y="2793"/>
                    <a:pt x="8733" y="2496"/>
                  </a:cubicBezTo>
                  <a:cubicBezTo>
                    <a:pt x="8589" y="2199"/>
                    <a:pt x="8129" y="2093"/>
                    <a:pt x="7928" y="1834"/>
                  </a:cubicBezTo>
                  <a:cubicBezTo>
                    <a:pt x="7717" y="1575"/>
                    <a:pt x="7717" y="1106"/>
                    <a:pt x="7458" y="895"/>
                  </a:cubicBezTo>
                  <a:cubicBezTo>
                    <a:pt x="7353" y="818"/>
                    <a:pt x="7228" y="780"/>
                    <a:pt x="7094" y="770"/>
                  </a:cubicBezTo>
                  <a:lnTo>
                    <a:pt x="6365" y="617"/>
                  </a:lnTo>
                  <a:cubicBezTo>
                    <a:pt x="6107" y="454"/>
                    <a:pt x="5905" y="80"/>
                    <a:pt x="5608" y="23"/>
                  </a:cubicBezTo>
                  <a:cubicBezTo>
                    <a:pt x="5576" y="15"/>
                    <a:pt x="5543" y="12"/>
                    <a:pt x="5509" y="12"/>
                  </a:cubicBezTo>
                  <a:cubicBezTo>
                    <a:pt x="5229" y="12"/>
                    <a:pt x="4891" y="234"/>
                    <a:pt x="4592" y="234"/>
                  </a:cubicBezTo>
                  <a:cubicBezTo>
                    <a:pt x="4295" y="234"/>
                    <a:pt x="3975" y="0"/>
                    <a:pt x="3686" y="0"/>
                  </a:cubicBezTo>
                  <a:close/>
                </a:path>
              </a:pathLst>
            </a:custGeom>
            <a:solidFill>
              <a:srgbClr val="B8C3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" name="Google Shape;6749;p80"/>
            <p:cNvSpPr/>
            <p:nvPr/>
          </p:nvSpPr>
          <p:spPr>
            <a:xfrm>
              <a:off x="6749683" y="3436114"/>
              <a:ext cx="200430" cy="218010"/>
            </a:xfrm>
            <a:custGeom>
              <a:avLst/>
              <a:gdLst/>
              <a:ahLst/>
              <a:cxnLst/>
              <a:rect l="l" t="t" r="r" b="b"/>
              <a:pathLst>
                <a:path w="7650" h="8321" extrusionOk="0">
                  <a:moveTo>
                    <a:pt x="4966" y="0"/>
                  </a:moveTo>
                  <a:cubicBezTo>
                    <a:pt x="6375" y="1534"/>
                    <a:pt x="6528" y="3844"/>
                    <a:pt x="5339" y="5550"/>
                  </a:cubicBezTo>
                  <a:cubicBezTo>
                    <a:pt x="4482" y="6772"/>
                    <a:pt x="3103" y="7453"/>
                    <a:pt x="1682" y="7453"/>
                  </a:cubicBezTo>
                  <a:cubicBezTo>
                    <a:pt x="1118" y="7453"/>
                    <a:pt x="548" y="7346"/>
                    <a:pt x="0" y="7122"/>
                  </a:cubicBezTo>
                  <a:lnTo>
                    <a:pt x="0" y="7122"/>
                  </a:lnTo>
                  <a:cubicBezTo>
                    <a:pt x="39" y="7237"/>
                    <a:pt x="106" y="7343"/>
                    <a:pt x="192" y="7419"/>
                  </a:cubicBezTo>
                  <a:cubicBezTo>
                    <a:pt x="451" y="7630"/>
                    <a:pt x="911" y="7525"/>
                    <a:pt x="1208" y="7669"/>
                  </a:cubicBezTo>
                  <a:cubicBezTo>
                    <a:pt x="1505" y="7822"/>
                    <a:pt x="1706" y="8234"/>
                    <a:pt x="2042" y="8311"/>
                  </a:cubicBezTo>
                  <a:cubicBezTo>
                    <a:pt x="2076" y="8318"/>
                    <a:pt x="2110" y="8321"/>
                    <a:pt x="2145" y="8321"/>
                  </a:cubicBezTo>
                  <a:cubicBezTo>
                    <a:pt x="2442" y="8321"/>
                    <a:pt x="2758" y="8090"/>
                    <a:pt x="3058" y="8090"/>
                  </a:cubicBezTo>
                  <a:cubicBezTo>
                    <a:pt x="3367" y="8090"/>
                    <a:pt x="3691" y="8321"/>
                    <a:pt x="3983" y="8321"/>
                  </a:cubicBezTo>
                  <a:cubicBezTo>
                    <a:pt x="4017" y="8321"/>
                    <a:pt x="4051" y="8318"/>
                    <a:pt x="4084" y="8311"/>
                  </a:cubicBezTo>
                  <a:cubicBezTo>
                    <a:pt x="4400" y="8234"/>
                    <a:pt x="4611" y="7812"/>
                    <a:pt x="4908" y="7669"/>
                  </a:cubicBezTo>
                  <a:cubicBezTo>
                    <a:pt x="5205" y="7534"/>
                    <a:pt x="5665" y="7630"/>
                    <a:pt x="5924" y="7419"/>
                  </a:cubicBezTo>
                  <a:cubicBezTo>
                    <a:pt x="6183" y="7218"/>
                    <a:pt x="6183" y="6748"/>
                    <a:pt x="6394" y="6490"/>
                  </a:cubicBezTo>
                  <a:cubicBezTo>
                    <a:pt x="6595" y="6231"/>
                    <a:pt x="7055" y="6125"/>
                    <a:pt x="7199" y="5828"/>
                  </a:cubicBezTo>
                  <a:cubicBezTo>
                    <a:pt x="7343" y="5521"/>
                    <a:pt x="7132" y="5109"/>
                    <a:pt x="7208" y="4783"/>
                  </a:cubicBezTo>
                  <a:cubicBezTo>
                    <a:pt x="7276" y="4467"/>
                    <a:pt x="7649" y="4170"/>
                    <a:pt x="7649" y="3834"/>
                  </a:cubicBezTo>
                  <a:cubicBezTo>
                    <a:pt x="7649" y="3499"/>
                    <a:pt x="7276" y="3202"/>
                    <a:pt x="7208" y="2885"/>
                  </a:cubicBezTo>
                  <a:cubicBezTo>
                    <a:pt x="7132" y="2569"/>
                    <a:pt x="7333" y="2138"/>
                    <a:pt x="7189" y="1841"/>
                  </a:cubicBezTo>
                  <a:cubicBezTo>
                    <a:pt x="7046" y="1544"/>
                    <a:pt x="6595" y="1438"/>
                    <a:pt x="6384" y="1179"/>
                  </a:cubicBezTo>
                  <a:cubicBezTo>
                    <a:pt x="6173" y="920"/>
                    <a:pt x="6173" y="451"/>
                    <a:pt x="5914" y="250"/>
                  </a:cubicBezTo>
                  <a:cubicBezTo>
                    <a:pt x="5809" y="173"/>
                    <a:pt x="5684" y="125"/>
                    <a:pt x="5560" y="115"/>
                  </a:cubicBezTo>
                  <a:lnTo>
                    <a:pt x="4966" y="0"/>
                  </a:lnTo>
                  <a:close/>
                </a:path>
              </a:pathLst>
            </a:custGeom>
            <a:solidFill>
              <a:srgbClr val="A0AF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" name="Google Shape;6750;p80"/>
            <p:cNvSpPr/>
            <p:nvPr/>
          </p:nvSpPr>
          <p:spPr>
            <a:xfrm>
              <a:off x="6774049" y="3464226"/>
              <a:ext cx="33169" cy="28244"/>
            </a:xfrm>
            <a:custGeom>
              <a:avLst/>
              <a:gdLst/>
              <a:ahLst/>
              <a:cxnLst/>
              <a:rect l="l" t="t" r="r" b="b"/>
              <a:pathLst>
                <a:path w="1266" h="1078" extrusionOk="0">
                  <a:moveTo>
                    <a:pt x="729" y="1"/>
                  </a:moveTo>
                  <a:cubicBezTo>
                    <a:pt x="240" y="1"/>
                    <a:pt x="0" y="576"/>
                    <a:pt x="345" y="921"/>
                  </a:cubicBezTo>
                  <a:cubicBezTo>
                    <a:pt x="453" y="1029"/>
                    <a:pt x="587" y="1077"/>
                    <a:pt x="719" y="1077"/>
                  </a:cubicBezTo>
                  <a:cubicBezTo>
                    <a:pt x="996" y="1077"/>
                    <a:pt x="1265" y="863"/>
                    <a:pt x="1265" y="538"/>
                  </a:cubicBezTo>
                  <a:cubicBezTo>
                    <a:pt x="1265" y="240"/>
                    <a:pt x="1026" y="1"/>
                    <a:pt x="729" y="1"/>
                  </a:cubicBezTo>
                  <a:close/>
                </a:path>
              </a:pathLst>
            </a:custGeom>
            <a:solidFill>
              <a:srgbClr val="C1C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" name="Google Shape;6751;p80"/>
            <p:cNvSpPr/>
            <p:nvPr/>
          </p:nvSpPr>
          <p:spPr>
            <a:xfrm>
              <a:off x="6810964" y="3355496"/>
              <a:ext cx="33169" cy="28479"/>
            </a:xfrm>
            <a:custGeom>
              <a:avLst/>
              <a:gdLst/>
              <a:ahLst/>
              <a:cxnLst/>
              <a:rect l="l" t="t" r="r" b="b"/>
              <a:pathLst>
                <a:path w="1266" h="1087" extrusionOk="0">
                  <a:moveTo>
                    <a:pt x="719" y="0"/>
                  </a:moveTo>
                  <a:cubicBezTo>
                    <a:pt x="240" y="0"/>
                    <a:pt x="0" y="585"/>
                    <a:pt x="336" y="930"/>
                  </a:cubicBezTo>
                  <a:cubicBezTo>
                    <a:pt x="447" y="1038"/>
                    <a:pt x="583" y="1087"/>
                    <a:pt x="716" y="1087"/>
                  </a:cubicBezTo>
                  <a:cubicBezTo>
                    <a:pt x="997" y="1087"/>
                    <a:pt x="1265" y="872"/>
                    <a:pt x="1265" y="547"/>
                  </a:cubicBezTo>
                  <a:cubicBezTo>
                    <a:pt x="1265" y="250"/>
                    <a:pt x="1016" y="0"/>
                    <a:pt x="719" y="0"/>
                  </a:cubicBezTo>
                  <a:close/>
                </a:path>
              </a:pathLst>
            </a:custGeom>
            <a:solidFill>
              <a:srgbClr val="C1C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" name="Google Shape;6752;p80"/>
            <p:cNvSpPr/>
            <p:nvPr/>
          </p:nvSpPr>
          <p:spPr>
            <a:xfrm>
              <a:off x="6866194" y="3511203"/>
              <a:ext cx="33195" cy="28401"/>
            </a:xfrm>
            <a:custGeom>
              <a:avLst/>
              <a:gdLst/>
              <a:ahLst/>
              <a:cxnLst/>
              <a:rect l="l" t="t" r="r" b="b"/>
              <a:pathLst>
                <a:path w="1267" h="1084" extrusionOk="0">
                  <a:moveTo>
                    <a:pt x="729" y="0"/>
                  </a:moveTo>
                  <a:cubicBezTo>
                    <a:pt x="241" y="0"/>
                    <a:pt x="1" y="585"/>
                    <a:pt x="346" y="921"/>
                  </a:cubicBezTo>
                  <a:cubicBezTo>
                    <a:pt x="456" y="1033"/>
                    <a:pt x="592" y="1084"/>
                    <a:pt x="725" y="1084"/>
                  </a:cubicBezTo>
                  <a:cubicBezTo>
                    <a:pt x="1001" y="1084"/>
                    <a:pt x="1266" y="869"/>
                    <a:pt x="1266" y="547"/>
                  </a:cubicBezTo>
                  <a:cubicBezTo>
                    <a:pt x="1266" y="240"/>
                    <a:pt x="1027" y="0"/>
                    <a:pt x="729" y="0"/>
                  </a:cubicBezTo>
                  <a:close/>
                </a:path>
              </a:pathLst>
            </a:custGeom>
            <a:solidFill>
              <a:srgbClr val="C1C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" name="Google Shape;6753;p80"/>
            <p:cNvSpPr/>
            <p:nvPr/>
          </p:nvSpPr>
          <p:spPr>
            <a:xfrm>
              <a:off x="6762992" y="3556896"/>
              <a:ext cx="52505" cy="44828"/>
            </a:xfrm>
            <a:custGeom>
              <a:avLst/>
              <a:gdLst/>
              <a:ahLst/>
              <a:cxnLst/>
              <a:rect l="l" t="t" r="r" b="b"/>
              <a:pathLst>
                <a:path w="2004" h="1711" extrusionOk="0">
                  <a:moveTo>
                    <a:pt x="1151" y="1"/>
                  </a:moveTo>
                  <a:cubicBezTo>
                    <a:pt x="384" y="1"/>
                    <a:pt x="0" y="921"/>
                    <a:pt x="547" y="1458"/>
                  </a:cubicBezTo>
                  <a:cubicBezTo>
                    <a:pt x="721" y="1632"/>
                    <a:pt x="936" y="1710"/>
                    <a:pt x="1146" y="1710"/>
                  </a:cubicBezTo>
                  <a:cubicBezTo>
                    <a:pt x="1584" y="1710"/>
                    <a:pt x="2004" y="1372"/>
                    <a:pt x="2004" y="854"/>
                  </a:cubicBezTo>
                  <a:cubicBezTo>
                    <a:pt x="2004" y="384"/>
                    <a:pt x="1620" y="1"/>
                    <a:pt x="1151" y="1"/>
                  </a:cubicBezTo>
                  <a:close/>
                </a:path>
              </a:pathLst>
            </a:custGeom>
            <a:solidFill>
              <a:srgbClr val="C1C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" name="Google Shape;6754;p80"/>
            <p:cNvSpPr/>
            <p:nvPr/>
          </p:nvSpPr>
          <p:spPr>
            <a:xfrm>
              <a:off x="6953859" y="3377426"/>
              <a:ext cx="36680" cy="35003"/>
            </a:xfrm>
            <a:custGeom>
              <a:avLst/>
              <a:gdLst/>
              <a:ahLst/>
              <a:cxnLst/>
              <a:rect l="l" t="t" r="r" b="b"/>
              <a:pathLst>
                <a:path w="1400" h="1336" extrusionOk="0">
                  <a:moveTo>
                    <a:pt x="672" y="1"/>
                  </a:moveTo>
                  <a:cubicBezTo>
                    <a:pt x="329" y="1"/>
                    <a:pt x="0" y="267"/>
                    <a:pt x="0" y="668"/>
                  </a:cubicBezTo>
                  <a:cubicBezTo>
                    <a:pt x="0" y="1070"/>
                    <a:pt x="329" y="1336"/>
                    <a:pt x="672" y="1336"/>
                  </a:cubicBezTo>
                  <a:cubicBezTo>
                    <a:pt x="836" y="1336"/>
                    <a:pt x="1004" y="1275"/>
                    <a:pt x="1141" y="1138"/>
                  </a:cubicBezTo>
                  <a:cubicBezTo>
                    <a:pt x="1400" y="879"/>
                    <a:pt x="1400" y="457"/>
                    <a:pt x="1141" y="199"/>
                  </a:cubicBezTo>
                  <a:cubicBezTo>
                    <a:pt x="1004" y="62"/>
                    <a:pt x="836" y="1"/>
                    <a:pt x="672" y="1"/>
                  </a:cubicBezTo>
                  <a:close/>
                </a:path>
              </a:pathLst>
            </a:custGeom>
            <a:solidFill>
              <a:srgbClr val="C1C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" name="Google Shape;6755;p80"/>
            <p:cNvSpPr/>
            <p:nvPr/>
          </p:nvSpPr>
          <p:spPr>
            <a:xfrm>
              <a:off x="6977701" y="3522259"/>
              <a:ext cx="33195" cy="28479"/>
            </a:xfrm>
            <a:custGeom>
              <a:avLst/>
              <a:gdLst/>
              <a:ahLst/>
              <a:cxnLst/>
              <a:rect l="l" t="t" r="r" b="b"/>
              <a:pathLst>
                <a:path w="1267" h="1087" extrusionOk="0">
                  <a:moveTo>
                    <a:pt x="729" y="0"/>
                  </a:moveTo>
                  <a:cubicBezTo>
                    <a:pt x="240" y="0"/>
                    <a:pt x="1" y="585"/>
                    <a:pt x="346" y="930"/>
                  </a:cubicBezTo>
                  <a:cubicBezTo>
                    <a:pt x="454" y="1038"/>
                    <a:pt x="588" y="1086"/>
                    <a:pt x="720" y="1086"/>
                  </a:cubicBezTo>
                  <a:cubicBezTo>
                    <a:pt x="997" y="1086"/>
                    <a:pt x="1266" y="871"/>
                    <a:pt x="1266" y="546"/>
                  </a:cubicBezTo>
                  <a:cubicBezTo>
                    <a:pt x="1266" y="249"/>
                    <a:pt x="1026" y="0"/>
                    <a:pt x="729" y="0"/>
                  </a:cubicBezTo>
                  <a:close/>
                </a:path>
              </a:pathLst>
            </a:custGeom>
            <a:solidFill>
              <a:srgbClr val="C1C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" name="Google Shape;6756;p80"/>
            <p:cNvSpPr/>
            <p:nvPr/>
          </p:nvSpPr>
          <p:spPr>
            <a:xfrm>
              <a:off x="6945816" y="3652473"/>
              <a:ext cx="38462" cy="36680"/>
            </a:xfrm>
            <a:custGeom>
              <a:avLst/>
              <a:gdLst/>
              <a:ahLst/>
              <a:cxnLst/>
              <a:rect l="l" t="t" r="r" b="b"/>
              <a:pathLst>
                <a:path w="1468" h="1400" extrusionOk="0">
                  <a:moveTo>
                    <a:pt x="703" y="1"/>
                  </a:moveTo>
                  <a:cubicBezTo>
                    <a:pt x="344" y="1"/>
                    <a:pt x="0" y="282"/>
                    <a:pt x="0" y="705"/>
                  </a:cubicBezTo>
                  <a:cubicBezTo>
                    <a:pt x="0" y="1120"/>
                    <a:pt x="343" y="1399"/>
                    <a:pt x="702" y="1399"/>
                  </a:cubicBezTo>
                  <a:cubicBezTo>
                    <a:pt x="872" y="1399"/>
                    <a:pt x="1047" y="1336"/>
                    <a:pt x="1189" y="1193"/>
                  </a:cubicBezTo>
                  <a:cubicBezTo>
                    <a:pt x="1467" y="925"/>
                    <a:pt x="1467" y="484"/>
                    <a:pt x="1189" y="206"/>
                  </a:cubicBezTo>
                  <a:cubicBezTo>
                    <a:pt x="1047" y="64"/>
                    <a:pt x="873" y="1"/>
                    <a:pt x="703" y="1"/>
                  </a:cubicBezTo>
                  <a:close/>
                </a:path>
              </a:pathLst>
            </a:custGeom>
            <a:solidFill>
              <a:srgbClr val="C1C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" name="Google Shape;6757;p80"/>
            <p:cNvSpPr/>
            <p:nvPr/>
          </p:nvSpPr>
          <p:spPr>
            <a:xfrm>
              <a:off x="6810964" y="3688996"/>
              <a:ext cx="33169" cy="28479"/>
            </a:xfrm>
            <a:custGeom>
              <a:avLst/>
              <a:gdLst/>
              <a:ahLst/>
              <a:cxnLst/>
              <a:rect l="l" t="t" r="r" b="b"/>
              <a:pathLst>
                <a:path w="1266" h="1087" extrusionOk="0">
                  <a:moveTo>
                    <a:pt x="719" y="1"/>
                  </a:moveTo>
                  <a:cubicBezTo>
                    <a:pt x="240" y="1"/>
                    <a:pt x="0" y="585"/>
                    <a:pt x="336" y="931"/>
                  </a:cubicBezTo>
                  <a:cubicBezTo>
                    <a:pt x="447" y="1039"/>
                    <a:pt x="583" y="1087"/>
                    <a:pt x="716" y="1087"/>
                  </a:cubicBezTo>
                  <a:cubicBezTo>
                    <a:pt x="997" y="1087"/>
                    <a:pt x="1265" y="872"/>
                    <a:pt x="1265" y="547"/>
                  </a:cubicBezTo>
                  <a:cubicBezTo>
                    <a:pt x="1265" y="250"/>
                    <a:pt x="1016" y="1"/>
                    <a:pt x="719" y="1"/>
                  </a:cubicBezTo>
                  <a:close/>
                </a:path>
              </a:pathLst>
            </a:custGeom>
            <a:solidFill>
              <a:srgbClr val="C1C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" name="Google Shape;6758;p80"/>
            <p:cNvSpPr/>
            <p:nvPr/>
          </p:nvSpPr>
          <p:spPr>
            <a:xfrm>
              <a:off x="6697702" y="3640212"/>
              <a:ext cx="29894" cy="28479"/>
            </a:xfrm>
            <a:custGeom>
              <a:avLst/>
              <a:gdLst/>
              <a:ahLst/>
              <a:cxnLst/>
              <a:rect l="l" t="t" r="r" b="b"/>
              <a:pathLst>
                <a:path w="1141" h="1087" extrusionOk="0">
                  <a:moveTo>
                    <a:pt x="550" y="0"/>
                  </a:moveTo>
                  <a:cubicBezTo>
                    <a:pt x="269" y="0"/>
                    <a:pt x="0" y="215"/>
                    <a:pt x="0" y="540"/>
                  </a:cubicBezTo>
                  <a:cubicBezTo>
                    <a:pt x="0" y="870"/>
                    <a:pt x="266" y="1086"/>
                    <a:pt x="545" y="1086"/>
                  </a:cubicBezTo>
                  <a:cubicBezTo>
                    <a:pt x="680" y="1086"/>
                    <a:pt x="818" y="1036"/>
                    <a:pt x="930" y="923"/>
                  </a:cubicBezTo>
                  <a:cubicBezTo>
                    <a:pt x="1141" y="713"/>
                    <a:pt x="1141" y="367"/>
                    <a:pt x="930" y="157"/>
                  </a:cubicBezTo>
                  <a:cubicBezTo>
                    <a:pt x="819" y="49"/>
                    <a:pt x="683" y="0"/>
                    <a:pt x="550" y="0"/>
                  </a:cubicBezTo>
                  <a:close/>
                </a:path>
              </a:pathLst>
            </a:custGeom>
            <a:solidFill>
              <a:srgbClr val="C1C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" name="Google Shape;6759;p80"/>
            <p:cNvSpPr/>
            <p:nvPr/>
          </p:nvSpPr>
          <p:spPr>
            <a:xfrm>
              <a:off x="6644201" y="3522259"/>
              <a:ext cx="33169" cy="28479"/>
            </a:xfrm>
            <a:custGeom>
              <a:avLst/>
              <a:gdLst/>
              <a:ahLst/>
              <a:cxnLst/>
              <a:rect l="l" t="t" r="r" b="b"/>
              <a:pathLst>
                <a:path w="1266" h="1087" extrusionOk="0">
                  <a:moveTo>
                    <a:pt x="719" y="0"/>
                  </a:moveTo>
                  <a:cubicBezTo>
                    <a:pt x="240" y="0"/>
                    <a:pt x="0" y="585"/>
                    <a:pt x="336" y="930"/>
                  </a:cubicBezTo>
                  <a:cubicBezTo>
                    <a:pt x="447" y="1038"/>
                    <a:pt x="583" y="1086"/>
                    <a:pt x="716" y="1086"/>
                  </a:cubicBezTo>
                  <a:cubicBezTo>
                    <a:pt x="997" y="1086"/>
                    <a:pt x="1266" y="871"/>
                    <a:pt x="1266" y="546"/>
                  </a:cubicBezTo>
                  <a:cubicBezTo>
                    <a:pt x="1266" y="249"/>
                    <a:pt x="1016" y="0"/>
                    <a:pt x="719" y="0"/>
                  </a:cubicBezTo>
                  <a:close/>
                </a:path>
              </a:pathLst>
            </a:custGeom>
            <a:solidFill>
              <a:srgbClr val="C1C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" name="Google Shape;6760;p80"/>
            <p:cNvSpPr/>
            <p:nvPr/>
          </p:nvSpPr>
          <p:spPr>
            <a:xfrm>
              <a:off x="6676349" y="3383242"/>
              <a:ext cx="39457" cy="37754"/>
            </a:xfrm>
            <a:custGeom>
              <a:avLst/>
              <a:gdLst/>
              <a:ahLst/>
              <a:cxnLst/>
              <a:rect l="l" t="t" r="r" b="b"/>
              <a:pathLst>
                <a:path w="1506" h="1441" extrusionOk="0">
                  <a:moveTo>
                    <a:pt x="731" y="1"/>
                  </a:moveTo>
                  <a:cubicBezTo>
                    <a:pt x="359" y="1"/>
                    <a:pt x="0" y="290"/>
                    <a:pt x="0" y="724"/>
                  </a:cubicBezTo>
                  <a:cubicBezTo>
                    <a:pt x="0" y="1156"/>
                    <a:pt x="356" y="1441"/>
                    <a:pt x="726" y="1441"/>
                  </a:cubicBezTo>
                  <a:cubicBezTo>
                    <a:pt x="906" y="1441"/>
                    <a:pt x="1089" y="1373"/>
                    <a:pt x="1237" y="1223"/>
                  </a:cubicBezTo>
                  <a:cubicBezTo>
                    <a:pt x="1505" y="945"/>
                    <a:pt x="1505" y="494"/>
                    <a:pt x="1237" y="216"/>
                  </a:cubicBezTo>
                  <a:cubicBezTo>
                    <a:pt x="1091" y="67"/>
                    <a:pt x="910" y="1"/>
                    <a:pt x="731" y="1"/>
                  </a:cubicBezTo>
                  <a:close/>
                </a:path>
              </a:pathLst>
            </a:custGeom>
            <a:solidFill>
              <a:srgbClr val="C1C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78" name="Google Shape;6761;p80"/>
          <p:cNvGrpSpPr/>
          <p:nvPr/>
        </p:nvGrpSpPr>
        <p:grpSpPr>
          <a:xfrm>
            <a:off x="7963431" y="1482067"/>
            <a:ext cx="365176" cy="271013"/>
            <a:chOff x="7955145" y="2019192"/>
            <a:chExt cx="365176" cy="271013"/>
          </a:xfrm>
        </p:grpSpPr>
        <p:sp>
          <p:nvSpPr>
            <p:cNvPr id="379" name="Google Shape;6762;p80"/>
            <p:cNvSpPr/>
            <p:nvPr/>
          </p:nvSpPr>
          <p:spPr>
            <a:xfrm>
              <a:off x="7977729" y="2019192"/>
              <a:ext cx="320243" cy="271013"/>
            </a:xfrm>
            <a:custGeom>
              <a:avLst/>
              <a:gdLst/>
              <a:ahLst/>
              <a:cxnLst/>
              <a:rect l="l" t="t" r="r" b="b"/>
              <a:pathLst>
                <a:path w="12223" h="10344" extrusionOk="0">
                  <a:moveTo>
                    <a:pt x="8676" y="1"/>
                  </a:moveTo>
                  <a:cubicBezTo>
                    <a:pt x="7707" y="1"/>
                    <a:pt x="6778" y="394"/>
                    <a:pt x="6107" y="1103"/>
                  </a:cubicBezTo>
                  <a:cubicBezTo>
                    <a:pt x="5428" y="385"/>
                    <a:pt x="4496" y="5"/>
                    <a:pt x="3546" y="5"/>
                  </a:cubicBezTo>
                  <a:cubicBezTo>
                    <a:pt x="3101" y="5"/>
                    <a:pt x="2653" y="88"/>
                    <a:pt x="2225" y="260"/>
                  </a:cubicBezTo>
                  <a:cubicBezTo>
                    <a:pt x="883" y="796"/>
                    <a:pt x="1" y="2100"/>
                    <a:pt x="1" y="3547"/>
                  </a:cubicBezTo>
                  <a:cubicBezTo>
                    <a:pt x="1" y="5541"/>
                    <a:pt x="1372" y="6921"/>
                    <a:pt x="2570" y="7909"/>
                  </a:cubicBezTo>
                  <a:cubicBezTo>
                    <a:pt x="3087" y="8330"/>
                    <a:pt x="3624" y="8733"/>
                    <a:pt x="4180" y="9097"/>
                  </a:cubicBezTo>
                  <a:lnTo>
                    <a:pt x="6107" y="10343"/>
                  </a:lnTo>
                  <a:lnTo>
                    <a:pt x="8033" y="9097"/>
                  </a:lnTo>
                  <a:cubicBezTo>
                    <a:pt x="8589" y="8733"/>
                    <a:pt x="9126" y="8340"/>
                    <a:pt x="9644" y="7909"/>
                  </a:cubicBezTo>
                  <a:cubicBezTo>
                    <a:pt x="10842" y="6931"/>
                    <a:pt x="12222" y="5531"/>
                    <a:pt x="12222" y="3547"/>
                  </a:cubicBezTo>
                  <a:cubicBezTo>
                    <a:pt x="12222" y="1889"/>
                    <a:pt x="11072" y="451"/>
                    <a:pt x="9452" y="87"/>
                  </a:cubicBezTo>
                  <a:cubicBezTo>
                    <a:pt x="9193" y="30"/>
                    <a:pt x="8934" y="1"/>
                    <a:pt x="8676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" name="Google Shape;6763;p80"/>
            <p:cNvSpPr/>
            <p:nvPr/>
          </p:nvSpPr>
          <p:spPr>
            <a:xfrm>
              <a:off x="8084468" y="2023226"/>
              <a:ext cx="213504" cy="266978"/>
            </a:xfrm>
            <a:custGeom>
              <a:avLst/>
              <a:gdLst/>
              <a:ahLst/>
              <a:cxnLst/>
              <a:rect l="l" t="t" r="r" b="b"/>
              <a:pathLst>
                <a:path w="8149" h="10190" extrusionOk="0">
                  <a:moveTo>
                    <a:pt x="5618" y="0"/>
                  </a:moveTo>
                  <a:lnTo>
                    <a:pt x="5618" y="0"/>
                  </a:lnTo>
                  <a:cubicBezTo>
                    <a:pt x="6020" y="2166"/>
                    <a:pt x="6298" y="7400"/>
                    <a:pt x="1" y="8876"/>
                  </a:cubicBezTo>
                  <a:cubicBezTo>
                    <a:pt x="58" y="8905"/>
                    <a:pt x="87" y="8934"/>
                    <a:pt x="106" y="8943"/>
                  </a:cubicBezTo>
                  <a:lnTo>
                    <a:pt x="2033" y="10189"/>
                  </a:lnTo>
                  <a:lnTo>
                    <a:pt x="3959" y="8943"/>
                  </a:lnTo>
                  <a:cubicBezTo>
                    <a:pt x="4515" y="8579"/>
                    <a:pt x="5052" y="8186"/>
                    <a:pt x="5570" y="7764"/>
                  </a:cubicBezTo>
                  <a:cubicBezTo>
                    <a:pt x="6768" y="6777"/>
                    <a:pt x="8139" y="5387"/>
                    <a:pt x="8139" y="3403"/>
                  </a:cubicBezTo>
                  <a:cubicBezTo>
                    <a:pt x="8148" y="1831"/>
                    <a:pt x="7113" y="451"/>
                    <a:pt x="5618" y="0"/>
                  </a:cubicBezTo>
                  <a:close/>
                </a:path>
              </a:pathLst>
            </a:custGeom>
            <a:solidFill>
              <a:srgbClr val="5A70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" name="Google Shape;6764;p80"/>
            <p:cNvSpPr/>
            <p:nvPr/>
          </p:nvSpPr>
          <p:spPr>
            <a:xfrm>
              <a:off x="8182377" y="2136437"/>
              <a:ext cx="95735" cy="76163"/>
            </a:xfrm>
            <a:custGeom>
              <a:avLst/>
              <a:gdLst/>
              <a:ahLst/>
              <a:cxnLst/>
              <a:rect l="l" t="t" r="r" b="b"/>
              <a:pathLst>
                <a:path w="3654" h="2907" extrusionOk="0">
                  <a:moveTo>
                    <a:pt x="2082" y="1"/>
                  </a:moveTo>
                  <a:cubicBezTo>
                    <a:pt x="2076" y="1"/>
                    <a:pt x="2069" y="1"/>
                    <a:pt x="2063" y="2"/>
                  </a:cubicBezTo>
                  <a:cubicBezTo>
                    <a:pt x="1977" y="2"/>
                    <a:pt x="1909" y="60"/>
                    <a:pt x="1881" y="136"/>
                  </a:cubicBezTo>
                  <a:lnTo>
                    <a:pt x="1238" y="2140"/>
                  </a:lnTo>
                  <a:lnTo>
                    <a:pt x="443" y="318"/>
                  </a:lnTo>
                  <a:cubicBezTo>
                    <a:pt x="406" y="231"/>
                    <a:pt x="336" y="194"/>
                    <a:pt x="265" y="194"/>
                  </a:cubicBezTo>
                  <a:cubicBezTo>
                    <a:pt x="134" y="194"/>
                    <a:pt x="1" y="320"/>
                    <a:pt x="69" y="481"/>
                  </a:cubicBezTo>
                  <a:lnTo>
                    <a:pt x="1085" y="2791"/>
                  </a:lnTo>
                  <a:cubicBezTo>
                    <a:pt x="1114" y="2859"/>
                    <a:pt x="1191" y="2906"/>
                    <a:pt x="1267" y="2906"/>
                  </a:cubicBezTo>
                  <a:lnTo>
                    <a:pt x="1277" y="2906"/>
                  </a:lnTo>
                  <a:cubicBezTo>
                    <a:pt x="1363" y="2906"/>
                    <a:pt x="1440" y="2849"/>
                    <a:pt x="1459" y="2772"/>
                  </a:cubicBezTo>
                  <a:lnTo>
                    <a:pt x="2120" y="731"/>
                  </a:lnTo>
                  <a:lnTo>
                    <a:pt x="2657" y="1814"/>
                  </a:lnTo>
                  <a:cubicBezTo>
                    <a:pt x="2686" y="1881"/>
                    <a:pt x="2753" y="1929"/>
                    <a:pt x="2830" y="1929"/>
                  </a:cubicBezTo>
                  <a:lnTo>
                    <a:pt x="3366" y="1929"/>
                  </a:lnTo>
                  <a:cubicBezTo>
                    <a:pt x="3462" y="1795"/>
                    <a:pt x="3558" y="1660"/>
                    <a:pt x="3654" y="1517"/>
                  </a:cubicBezTo>
                  <a:lnTo>
                    <a:pt x="2954" y="1517"/>
                  </a:lnTo>
                  <a:lnTo>
                    <a:pt x="2254" y="108"/>
                  </a:lnTo>
                  <a:cubicBezTo>
                    <a:pt x="2219" y="46"/>
                    <a:pt x="2152" y="1"/>
                    <a:pt x="2082" y="1"/>
                  </a:cubicBezTo>
                  <a:close/>
                </a:path>
              </a:pathLst>
            </a:custGeom>
            <a:solidFill>
              <a:srgbClr val="5A70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" name="Google Shape;6765;p80"/>
            <p:cNvSpPr/>
            <p:nvPr/>
          </p:nvSpPr>
          <p:spPr>
            <a:xfrm>
              <a:off x="7997327" y="2098866"/>
              <a:ext cx="191601" cy="125026"/>
            </a:xfrm>
            <a:custGeom>
              <a:avLst/>
              <a:gdLst/>
              <a:ahLst/>
              <a:cxnLst/>
              <a:rect l="l" t="t" r="r" b="b"/>
              <a:pathLst>
                <a:path w="7313" h="4772" extrusionOk="0">
                  <a:moveTo>
                    <a:pt x="6600" y="1"/>
                  </a:moveTo>
                  <a:cubicBezTo>
                    <a:pt x="6523" y="1"/>
                    <a:pt x="6447" y="41"/>
                    <a:pt x="6413" y="123"/>
                  </a:cubicBezTo>
                  <a:lnTo>
                    <a:pt x="5464" y="2471"/>
                  </a:lnTo>
                  <a:lnTo>
                    <a:pt x="4659" y="1129"/>
                  </a:lnTo>
                  <a:cubicBezTo>
                    <a:pt x="4621" y="1062"/>
                    <a:pt x="4555" y="1029"/>
                    <a:pt x="4489" y="1029"/>
                  </a:cubicBezTo>
                  <a:cubicBezTo>
                    <a:pt x="4405" y="1029"/>
                    <a:pt x="4322" y="1081"/>
                    <a:pt x="4295" y="1177"/>
                  </a:cubicBezTo>
                  <a:lnTo>
                    <a:pt x="3480" y="3909"/>
                  </a:lnTo>
                  <a:lnTo>
                    <a:pt x="2445" y="861"/>
                  </a:lnTo>
                  <a:cubicBezTo>
                    <a:pt x="2416" y="784"/>
                    <a:pt x="2349" y="736"/>
                    <a:pt x="2272" y="727"/>
                  </a:cubicBezTo>
                  <a:cubicBezTo>
                    <a:pt x="2186" y="727"/>
                    <a:pt x="2109" y="775"/>
                    <a:pt x="2071" y="851"/>
                  </a:cubicBezTo>
                  <a:lnTo>
                    <a:pt x="1045" y="2951"/>
                  </a:lnTo>
                  <a:lnTo>
                    <a:pt x="0" y="2951"/>
                  </a:lnTo>
                  <a:cubicBezTo>
                    <a:pt x="96" y="3094"/>
                    <a:pt x="192" y="3229"/>
                    <a:pt x="298" y="3363"/>
                  </a:cubicBezTo>
                  <a:lnTo>
                    <a:pt x="1170" y="3363"/>
                  </a:lnTo>
                  <a:cubicBezTo>
                    <a:pt x="1256" y="3353"/>
                    <a:pt x="1323" y="3315"/>
                    <a:pt x="1352" y="3238"/>
                  </a:cubicBezTo>
                  <a:lnTo>
                    <a:pt x="2224" y="1465"/>
                  </a:lnTo>
                  <a:lnTo>
                    <a:pt x="3298" y="4638"/>
                  </a:lnTo>
                  <a:cubicBezTo>
                    <a:pt x="3327" y="4714"/>
                    <a:pt x="3403" y="4772"/>
                    <a:pt x="3490" y="4772"/>
                  </a:cubicBezTo>
                  <a:cubicBezTo>
                    <a:pt x="3576" y="4772"/>
                    <a:pt x="3653" y="4714"/>
                    <a:pt x="3681" y="4628"/>
                  </a:cubicBezTo>
                  <a:lnTo>
                    <a:pt x="4534" y="1733"/>
                  </a:lnTo>
                  <a:lnTo>
                    <a:pt x="5301" y="3027"/>
                  </a:lnTo>
                  <a:cubicBezTo>
                    <a:pt x="5341" y="3094"/>
                    <a:pt x="5409" y="3126"/>
                    <a:pt x="5476" y="3126"/>
                  </a:cubicBezTo>
                  <a:cubicBezTo>
                    <a:pt x="5553" y="3126"/>
                    <a:pt x="5630" y="3085"/>
                    <a:pt x="5665" y="3008"/>
                  </a:cubicBezTo>
                  <a:lnTo>
                    <a:pt x="6595" y="727"/>
                  </a:lnTo>
                  <a:lnTo>
                    <a:pt x="6864" y="1359"/>
                  </a:lnTo>
                  <a:cubicBezTo>
                    <a:pt x="6904" y="1447"/>
                    <a:pt x="6976" y="1484"/>
                    <a:pt x="7048" y="1484"/>
                  </a:cubicBezTo>
                  <a:cubicBezTo>
                    <a:pt x="7181" y="1484"/>
                    <a:pt x="7312" y="1358"/>
                    <a:pt x="7237" y="1196"/>
                  </a:cubicBezTo>
                  <a:lnTo>
                    <a:pt x="6787" y="123"/>
                  </a:lnTo>
                  <a:cubicBezTo>
                    <a:pt x="6753" y="41"/>
                    <a:pt x="6677" y="1"/>
                    <a:pt x="6600" y="1"/>
                  </a:cubicBezTo>
                  <a:close/>
                </a:path>
              </a:pathLst>
            </a:custGeom>
            <a:solidFill>
              <a:srgbClr val="5A70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" name="Google Shape;6766;p80"/>
            <p:cNvSpPr/>
            <p:nvPr/>
          </p:nvSpPr>
          <p:spPr>
            <a:xfrm>
              <a:off x="8182220" y="2122917"/>
              <a:ext cx="138100" cy="76373"/>
            </a:xfrm>
            <a:custGeom>
              <a:avLst/>
              <a:gdLst/>
              <a:ahLst/>
              <a:cxnLst/>
              <a:rect l="l" t="t" r="r" b="b"/>
              <a:pathLst>
                <a:path w="5271" h="2915" extrusionOk="0">
                  <a:moveTo>
                    <a:pt x="2059" y="1"/>
                  </a:moveTo>
                  <a:cubicBezTo>
                    <a:pt x="1983" y="10"/>
                    <a:pt x="1915" y="68"/>
                    <a:pt x="1887" y="144"/>
                  </a:cubicBezTo>
                  <a:lnTo>
                    <a:pt x="1244" y="2138"/>
                  </a:lnTo>
                  <a:lnTo>
                    <a:pt x="449" y="326"/>
                  </a:lnTo>
                  <a:cubicBezTo>
                    <a:pt x="408" y="239"/>
                    <a:pt x="336" y="202"/>
                    <a:pt x="264" y="202"/>
                  </a:cubicBezTo>
                  <a:cubicBezTo>
                    <a:pt x="132" y="202"/>
                    <a:pt x="0" y="328"/>
                    <a:pt x="75" y="489"/>
                  </a:cubicBezTo>
                  <a:lnTo>
                    <a:pt x="1081" y="2799"/>
                  </a:lnTo>
                  <a:cubicBezTo>
                    <a:pt x="1120" y="2867"/>
                    <a:pt x="1187" y="2914"/>
                    <a:pt x="1273" y="2914"/>
                  </a:cubicBezTo>
                  <a:lnTo>
                    <a:pt x="1283" y="2914"/>
                  </a:lnTo>
                  <a:cubicBezTo>
                    <a:pt x="1359" y="2905"/>
                    <a:pt x="1436" y="2847"/>
                    <a:pt x="1465" y="2771"/>
                  </a:cubicBezTo>
                  <a:lnTo>
                    <a:pt x="2117" y="739"/>
                  </a:lnTo>
                  <a:lnTo>
                    <a:pt x="2653" y="1812"/>
                  </a:lnTo>
                  <a:cubicBezTo>
                    <a:pt x="2682" y="1879"/>
                    <a:pt x="2759" y="1927"/>
                    <a:pt x="2836" y="1927"/>
                  </a:cubicBezTo>
                  <a:lnTo>
                    <a:pt x="5002" y="1927"/>
                  </a:lnTo>
                  <a:cubicBezTo>
                    <a:pt x="5270" y="1927"/>
                    <a:pt x="5270" y="1525"/>
                    <a:pt x="5002" y="1525"/>
                  </a:cubicBezTo>
                  <a:lnTo>
                    <a:pt x="2960" y="1525"/>
                  </a:lnTo>
                  <a:lnTo>
                    <a:pt x="2260" y="116"/>
                  </a:lnTo>
                  <a:cubicBezTo>
                    <a:pt x="2222" y="39"/>
                    <a:pt x="2145" y="1"/>
                    <a:pt x="2059" y="1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" name="Google Shape;6767;p80"/>
            <p:cNvSpPr/>
            <p:nvPr/>
          </p:nvSpPr>
          <p:spPr>
            <a:xfrm>
              <a:off x="7955145" y="2085504"/>
              <a:ext cx="234123" cy="125341"/>
            </a:xfrm>
            <a:custGeom>
              <a:avLst/>
              <a:gdLst/>
              <a:ahLst/>
              <a:cxnLst/>
              <a:rect l="l" t="t" r="r" b="b"/>
              <a:pathLst>
                <a:path w="8936" h="4784" extrusionOk="0">
                  <a:moveTo>
                    <a:pt x="8205" y="0"/>
                  </a:moveTo>
                  <a:cubicBezTo>
                    <a:pt x="8129" y="0"/>
                    <a:pt x="8052" y="48"/>
                    <a:pt x="8023" y="125"/>
                  </a:cubicBezTo>
                  <a:lnTo>
                    <a:pt x="7074" y="2483"/>
                  </a:lnTo>
                  <a:lnTo>
                    <a:pt x="6279" y="1131"/>
                  </a:lnTo>
                  <a:cubicBezTo>
                    <a:pt x="6244" y="1071"/>
                    <a:pt x="6171" y="1034"/>
                    <a:pt x="6101" y="1034"/>
                  </a:cubicBezTo>
                  <a:cubicBezTo>
                    <a:pt x="6093" y="1034"/>
                    <a:pt x="6085" y="1035"/>
                    <a:pt x="6077" y="1036"/>
                  </a:cubicBezTo>
                  <a:cubicBezTo>
                    <a:pt x="6001" y="1045"/>
                    <a:pt x="5934" y="1103"/>
                    <a:pt x="5905" y="1179"/>
                  </a:cubicBezTo>
                  <a:lnTo>
                    <a:pt x="5100" y="3911"/>
                  </a:lnTo>
                  <a:lnTo>
                    <a:pt x="4064" y="863"/>
                  </a:lnTo>
                  <a:cubicBezTo>
                    <a:pt x="4036" y="786"/>
                    <a:pt x="3969" y="738"/>
                    <a:pt x="3882" y="729"/>
                  </a:cubicBezTo>
                  <a:cubicBezTo>
                    <a:pt x="3806" y="729"/>
                    <a:pt x="3729" y="777"/>
                    <a:pt x="3691" y="853"/>
                  </a:cubicBezTo>
                  <a:lnTo>
                    <a:pt x="2665" y="2953"/>
                  </a:lnTo>
                  <a:lnTo>
                    <a:pt x="269" y="2953"/>
                  </a:lnTo>
                  <a:cubicBezTo>
                    <a:pt x="0" y="2953"/>
                    <a:pt x="0" y="3355"/>
                    <a:pt x="269" y="3355"/>
                  </a:cubicBezTo>
                  <a:lnTo>
                    <a:pt x="2790" y="3355"/>
                  </a:lnTo>
                  <a:cubicBezTo>
                    <a:pt x="2866" y="3355"/>
                    <a:pt x="2943" y="3307"/>
                    <a:pt x="2972" y="3240"/>
                  </a:cubicBezTo>
                  <a:lnTo>
                    <a:pt x="3844" y="1457"/>
                  </a:lnTo>
                  <a:lnTo>
                    <a:pt x="4917" y="4640"/>
                  </a:lnTo>
                  <a:cubicBezTo>
                    <a:pt x="4946" y="4716"/>
                    <a:pt x="5023" y="4774"/>
                    <a:pt x="5109" y="4774"/>
                  </a:cubicBezTo>
                  <a:cubicBezTo>
                    <a:pt x="5109" y="4774"/>
                    <a:pt x="5109" y="4783"/>
                    <a:pt x="5109" y="4783"/>
                  </a:cubicBezTo>
                  <a:cubicBezTo>
                    <a:pt x="5205" y="4774"/>
                    <a:pt x="5282" y="4716"/>
                    <a:pt x="5301" y="4640"/>
                  </a:cubicBezTo>
                  <a:lnTo>
                    <a:pt x="6154" y="1726"/>
                  </a:lnTo>
                  <a:lnTo>
                    <a:pt x="6930" y="3020"/>
                  </a:lnTo>
                  <a:cubicBezTo>
                    <a:pt x="6969" y="3087"/>
                    <a:pt x="7045" y="3125"/>
                    <a:pt x="7113" y="3125"/>
                  </a:cubicBezTo>
                  <a:cubicBezTo>
                    <a:pt x="7189" y="3116"/>
                    <a:pt x="7256" y="3068"/>
                    <a:pt x="7285" y="3000"/>
                  </a:cubicBezTo>
                  <a:lnTo>
                    <a:pt x="8215" y="729"/>
                  </a:lnTo>
                  <a:lnTo>
                    <a:pt x="8493" y="1352"/>
                  </a:lnTo>
                  <a:cubicBezTo>
                    <a:pt x="8530" y="1439"/>
                    <a:pt x="8600" y="1476"/>
                    <a:pt x="8671" y="1476"/>
                  </a:cubicBezTo>
                  <a:cubicBezTo>
                    <a:pt x="8802" y="1476"/>
                    <a:pt x="8935" y="1351"/>
                    <a:pt x="8867" y="1189"/>
                  </a:cubicBezTo>
                  <a:lnTo>
                    <a:pt x="8397" y="125"/>
                  </a:lnTo>
                  <a:cubicBezTo>
                    <a:pt x="8368" y="48"/>
                    <a:pt x="8292" y="0"/>
                    <a:pt x="8205" y="0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85" name="Google Shape;6768;p80"/>
          <p:cNvGrpSpPr/>
          <p:nvPr/>
        </p:nvGrpSpPr>
        <p:grpSpPr>
          <a:xfrm>
            <a:off x="7526441" y="1472346"/>
            <a:ext cx="361927" cy="290270"/>
            <a:chOff x="7518155" y="2009471"/>
            <a:chExt cx="361927" cy="290270"/>
          </a:xfrm>
        </p:grpSpPr>
        <p:sp>
          <p:nvSpPr>
            <p:cNvPr id="386" name="Google Shape;6769;p80"/>
            <p:cNvSpPr/>
            <p:nvPr/>
          </p:nvSpPr>
          <p:spPr>
            <a:xfrm>
              <a:off x="7518155" y="2133712"/>
              <a:ext cx="361403" cy="166029"/>
            </a:xfrm>
            <a:custGeom>
              <a:avLst/>
              <a:gdLst/>
              <a:ahLst/>
              <a:cxnLst/>
              <a:rect l="l" t="t" r="r" b="b"/>
              <a:pathLst>
                <a:path w="13794" h="6337" extrusionOk="0">
                  <a:moveTo>
                    <a:pt x="3840" y="0"/>
                  </a:moveTo>
                  <a:cubicBezTo>
                    <a:pt x="3835" y="0"/>
                    <a:pt x="3830" y="1"/>
                    <a:pt x="3825" y="1"/>
                  </a:cubicBezTo>
                  <a:lnTo>
                    <a:pt x="442" y="1"/>
                  </a:lnTo>
                  <a:cubicBezTo>
                    <a:pt x="202" y="1"/>
                    <a:pt x="1" y="192"/>
                    <a:pt x="1" y="432"/>
                  </a:cubicBezTo>
                  <a:lnTo>
                    <a:pt x="1" y="5800"/>
                  </a:lnTo>
                  <a:cubicBezTo>
                    <a:pt x="1" y="6097"/>
                    <a:pt x="250" y="6337"/>
                    <a:pt x="547" y="6337"/>
                  </a:cubicBezTo>
                  <a:lnTo>
                    <a:pt x="13248" y="6337"/>
                  </a:lnTo>
                  <a:cubicBezTo>
                    <a:pt x="13545" y="6337"/>
                    <a:pt x="13794" y="6097"/>
                    <a:pt x="13794" y="5800"/>
                  </a:cubicBezTo>
                  <a:lnTo>
                    <a:pt x="13794" y="432"/>
                  </a:lnTo>
                  <a:cubicBezTo>
                    <a:pt x="13794" y="192"/>
                    <a:pt x="13593" y="1"/>
                    <a:pt x="13353" y="1"/>
                  </a:cubicBezTo>
                  <a:lnTo>
                    <a:pt x="9969" y="1"/>
                  </a:lnTo>
                  <a:cubicBezTo>
                    <a:pt x="9586" y="1"/>
                    <a:pt x="9308" y="346"/>
                    <a:pt x="9385" y="720"/>
                  </a:cubicBezTo>
                  <a:cubicBezTo>
                    <a:pt x="9711" y="2282"/>
                    <a:pt x="8532" y="3758"/>
                    <a:pt x="6931" y="3787"/>
                  </a:cubicBezTo>
                  <a:cubicBezTo>
                    <a:pt x="6919" y="3787"/>
                    <a:pt x="6907" y="3787"/>
                    <a:pt x="6896" y="3787"/>
                  </a:cubicBezTo>
                  <a:cubicBezTo>
                    <a:pt x="5493" y="3787"/>
                    <a:pt x="4362" y="2654"/>
                    <a:pt x="4362" y="1247"/>
                  </a:cubicBezTo>
                  <a:cubicBezTo>
                    <a:pt x="4362" y="1065"/>
                    <a:pt x="4372" y="892"/>
                    <a:pt x="4410" y="720"/>
                  </a:cubicBezTo>
                  <a:cubicBezTo>
                    <a:pt x="4486" y="351"/>
                    <a:pt x="4207" y="0"/>
                    <a:pt x="3840" y="0"/>
                  </a:cubicBezTo>
                  <a:close/>
                </a:path>
              </a:pathLst>
            </a:custGeom>
            <a:solidFill>
              <a:srgbClr val="E7EA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" name="Google Shape;6770;p80"/>
            <p:cNvSpPr/>
            <p:nvPr/>
          </p:nvSpPr>
          <p:spPr>
            <a:xfrm>
              <a:off x="7765037" y="2147781"/>
              <a:ext cx="114782" cy="40217"/>
            </a:xfrm>
            <a:custGeom>
              <a:avLst/>
              <a:gdLst/>
              <a:ahLst/>
              <a:cxnLst/>
              <a:rect l="l" t="t" r="r" b="b"/>
              <a:pathLst>
                <a:path w="4381" h="1535" extrusionOk="0">
                  <a:moveTo>
                    <a:pt x="575" y="0"/>
                  </a:moveTo>
                  <a:cubicBezTo>
                    <a:pt x="307" y="0"/>
                    <a:pt x="77" y="173"/>
                    <a:pt x="0" y="432"/>
                  </a:cubicBezTo>
                  <a:cubicBezTo>
                    <a:pt x="0" y="508"/>
                    <a:pt x="10" y="585"/>
                    <a:pt x="10" y="671"/>
                  </a:cubicBezTo>
                  <a:cubicBezTo>
                    <a:pt x="19" y="748"/>
                    <a:pt x="10" y="796"/>
                    <a:pt x="10" y="863"/>
                  </a:cubicBezTo>
                  <a:cubicBezTo>
                    <a:pt x="29" y="997"/>
                    <a:pt x="48" y="1122"/>
                    <a:pt x="48" y="1256"/>
                  </a:cubicBezTo>
                  <a:cubicBezTo>
                    <a:pt x="48" y="1342"/>
                    <a:pt x="38" y="1429"/>
                    <a:pt x="29" y="1515"/>
                  </a:cubicBezTo>
                  <a:lnTo>
                    <a:pt x="48" y="1534"/>
                  </a:lnTo>
                  <a:cubicBezTo>
                    <a:pt x="479" y="1534"/>
                    <a:pt x="479" y="978"/>
                    <a:pt x="920" y="978"/>
                  </a:cubicBezTo>
                  <a:cubicBezTo>
                    <a:pt x="1352" y="978"/>
                    <a:pt x="1352" y="1534"/>
                    <a:pt x="1792" y="1534"/>
                  </a:cubicBezTo>
                  <a:cubicBezTo>
                    <a:pt x="2224" y="1534"/>
                    <a:pt x="2224" y="978"/>
                    <a:pt x="2665" y="978"/>
                  </a:cubicBezTo>
                  <a:cubicBezTo>
                    <a:pt x="3096" y="978"/>
                    <a:pt x="3096" y="1534"/>
                    <a:pt x="3537" y="1534"/>
                  </a:cubicBezTo>
                  <a:cubicBezTo>
                    <a:pt x="3968" y="1534"/>
                    <a:pt x="3968" y="1007"/>
                    <a:pt x="4381" y="978"/>
                  </a:cubicBezTo>
                  <a:lnTo>
                    <a:pt x="4381" y="10"/>
                  </a:lnTo>
                  <a:lnTo>
                    <a:pt x="4371" y="0"/>
                  </a:lnTo>
                  <a:close/>
                </a:path>
              </a:pathLst>
            </a:custGeom>
            <a:solidFill>
              <a:srgbClr val="D0D7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" name="Google Shape;6771;p80"/>
            <p:cNvSpPr/>
            <p:nvPr/>
          </p:nvSpPr>
          <p:spPr>
            <a:xfrm>
              <a:off x="7518417" y="2147781"/>
              <a:ext cx="114782" cy="40217"/>
            </a:xfrm>
            <a:custGeom>
              <a:avLst/>
              <a:gdLst/>
              <a:ahLst/>
              <a:cxnLst/>
              <a:rect l="l" t="t" r="r" b="b"/>
              <a:pathLst>
                <a:path w="4381" h="1535" extrusionOk="0">
                  <a:moveTo>
                    <a:pt x="0" y="0"/>
                  </a:moveTo>
                  <a:lnTo>
                    <a:pt x="0" y="978"/>
                  </a:lnTo>
                  <a:cubicBezTo>
                    <a:pt x="432" y="978"/>
                    <a:pt x="432" y="1534"/>
                    <a:pt x="863" y="1534"/>
                  </a:cubicBezTo>
                  <a:cubicBezTo>
                    <a:pt x="1304" y="1534"/>
                    <a:pt x="1304" y="978"/>
                    <a:pt x="1735" y="978"/>
                  </a:cubicBezTo>
                  <a:cubicBezTo>
                    <a:pt x="2176" y="978"/>
                    <a:pt x="2176" y="1534"/>
                    <a:pt x="2607" y="1534"/>
                  </a:cubicBezTo>
                  <a:cubicBezTo>
                    <a:pt x="3048" y="1534"/>
                    <a:pt x="3048" y="978"/>
                    <a:pt x="3480" y="978"/>
                  </a:cubicBezTo>
                  <a:cubicBezTo>
                    <a:pt x="3921" y="978"/>
                    <a:pt x="3921" y="1534"/>
                    <a:pt x="4352" y="1534"/>
                  </a:cubicBezTo>
                  <a:lnTo>
                    <a:pt x="4371" y="1505"/>
                  </a:lnTo>
                  <a:cubicBezTo>
                    <a:pt x="4362" y="1419"/>
                    <a:pt x="4352" y="1342"/>
                    <a:pt x="4352" y="1256"/>
                  </a:cubicBezTo>
                  <a:cubicBezTo>
                    <a:pt x="4352" y="1160"/>
                    <a:pt x="4352" y="1074"/>
                    <a:pt x="4371" y="978"/>
                  </a:cubicBezTo>
                  <a:cubicBezTo>
                    <a:pt x="4381" y="892"/>
                    <a:pt x="4352" y="806"/>
                    <a:pt x="4352" y="710"/>
                  </a:cubicBezTo>
                  <a:cubicBezTo>
                    <a:pt x="4352" y="595"/>
                    <a:pt x="4362" y="489"/>
                    <a:pt x="4381" y="374"/>
                  </a:cubicBezTo>
                  <a:cubicBezTo>
                    <a:pt x="4285" y="144"/>
                    <a:pt x="4064" y="0"/>
                    <a:pt x="3825" y="0"/>
                  </a:cubicBezTo>
                  <a:close/>
                </a:path>
              </a:pathLst>
            </a:custGeom>
            <a:solidFill>
              <a:srgbClr val="D0D7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" name="Google Shape;6772;p80"/>
            <p:cNvSpPr/>
            <p:nvPr/>
          </p:nvSpPr>
          <p:spPr>
            <a:xfrm>
              <a:off x="7518417" y="2133712"/>
              <a:ext cx="117533" cy="39955"/>
            </a:xfrm>
            <a:custGeom>
              <a:avLst/>
              <a:gdLst/>
              <a:ahLst/>
              <a:cxnLst/>
              <a:rect l="l" t="t" r="r" b="b"/>
              <a:pathLst>
                <a:path w="4486" h="1525" extrusionOk="0">
                  <a:moveTo>
                    <a:pt x="3830" y="0"/>
                  </a:moveTo>
                  <a:cubicBezTo>
                    <a:pt x="3825" y="0"/>
                    <a:pt x="3820" y="1"/>
                    <a:pt x="3815" y="1"/>
                  </a:cubicBezTo>
                  <a:lnTo>
                    <a:pt x="432" y="1"/>
                  </a:lnTo>
                  <a:cubicBezTo>
                    <a:pt x="192" y="1"/>
                    <a:pt x="0" y="192"/>
                    <a:pt x="0" y="442"/>
                  </a:cubicBezTo>
                  <a:lnTo>
                    <a:pt x="0" y="969"/>
                  </a:lnTo>
                  <a:cubicBezTo>
                    <a:pt x="432" y="969"/>
                    <a:pt x="432" y="1525"/>
                    <a:pt x="863" y="1525"/>
                  </a:cubicBezTo>
                  <a:cubicBezTo>
                    <a:pt x="1304" y="1525"/>
                    <a:pt x="1304" y="969"/>
                    <a:pt x="1735" y="969"/>
                  </a:cubicBezTo>
                  <a:cubicBezTo>
                    <a:pt x="2176" y="969"/>
                    <a:pt x="2176" y="1525"/>
                    <a:pt x="2607" y="1525"/>
                  </a:cubicBezTo>
                  <a:cubicBezTo>
                    <a:pt x="3048" y="1525"/>
                    <a:pt x="3048" y="969"/>
                    <a:pt x="3480" y="969"/>
                  </a:cubicBezTo>
                  <a:cubicBezTo>
                    <a:pt x="3921" y="969"/>
                    <a:pt x="3921" y="1525"/>
                    <a:pt x="4352" y="1525"/>
                  </a:cubicBezTo>
                  <a:lnTo>
                    <a:pt x="4371" y="1506"/>
                  </a:lnTo>
                  <a:cubicBezTo>
                    <a:pt x="4362" y="1419"/>
                    <a:pt x="4352" y="1333"/>
                    <a:pt x="4352" y="1247"/>
                  </a:cubicBezTo>
                  <a:cubicBezTo>
                    <a:pt x="4352" y="1074"/>
                    <a:pt x="4371" y="892"/>
                    <a:pt x="4409" y="720"/>
                  </a:cubicBezTo>
                  <a:cubicBezTo>
                    <a:pt x="4485" y="351"/>
                    <a:pt x="4206" y="0"/>
                    <a:pt x="3830" y="0"/>
                  </a:cubicBezTo>
                  <a:close/>
                </a:path>
              </a:pathLst>
            </a:custGeom>
            <a:solidFill>
              <a:srgbClr val="D6DC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" name="Google Shape;6773;p80"/>
            <p:cNvSpPr/>
            <p:nvPr/>
          </p:nvSpPr>
          <p:spPr>
            <a:xfrm>
              <a:off x="7762548" y="2133712"/>
              <a:ext cx="117533" cy="39955"/>
            </a:xfrm>
            <a:custGeom>
              <a:avLst/>
              <a:gdLst/>
              <a:ahLst/>
              <a:cxnLst/>
              <a:rect l="l" t="t" r="r" b="b"/>
              <a:pathLst>
                <a:path w="4486" h="1525" extrusionOk="0">
                  <a:moveTo>
                    <a:pt x="655" y="0"/>
                  </a:moveTo>
                  <a:cubicBezTo>
                    <a:pt x="279" y="0"/>
                    <a:pt x="0" y="351"/>
                    <a:pt x="76" y="720"/>
                  </a:cubicBezTo>
                  <a:cubicBezTo>
                    <a:pt x="114" y="892"/>
                    <a:pt x="133" y="1074"/>
                    <a:pt x="133" y="1247"/>
                  </a:cubicBezTo>
                  <a:cubicBezTo>
                    <a:pt x="133" y="1333"/>
                    <a:pt x="124" y="1419"/>
                    <a:pt x="114" y="1506"/>
                  </a:cubicBezTo>
                  <a:lnTo>
                    <a:pt x="133" y="1525"/>
                  </a:lnTo>
                  <a:cubicBezTo>
                    <a:pt x="565" y="1525"/>
                    <a:pt x="565" y="969"/>
                    <a:pt x="1006" y="969"/>
                  </a:cubicBezTo>
                  <a:cubicBezTo>
                    <a:pt x="1437" y="969"/>
                    <a:pt x="1437" y="1525"/>
                    <a:pt x="1878" y="1525"/>
                  </a:cubicBezTo>
                  <a:cubicBezTo>
                    <a:pt x="2309" y="1525"/>
                    <a:pt x="2309" y="969"/>
                    <a:pt x="2750" y="969"/>
                  </a:cubicBezTo>
                  <a:cubicBezTo>
                    <a:pt x="3182" y="969"/>
                    <a:pt x="3182" y="1525"/>
                    <a:pt x="3622" y="1525"/>
                  </a:cubicBezTo>
                  <a:cubicBezTo>
                    <a:pt x="4054" y="1525"/>
                    <a:pt x="4054" y="969"/>
                    <a:pt x="4485" y="969"/>
                  </a:cubicBezTo>
                  <a:lnTo>
                    <a:pt x="4485" y="442"/>
                  </a:lnTo>
                  <a:cubicBezTo>
                    <a:pt x="4485" y="192"/>
                    <a:pt x="4293" y="1"/>
                    <a:pt x="4054" y="1"/>
                  </a:cubicBezTo>
                  <a:lnTo>
                    <a:pt x="670" y="1"/>
                  </a:lnTo>
                  <a:cubicBezTo>
                    <a:pt x="665" y="1"/>
                    <a:pt x="660" y="0"/>
                    <a:pt x="655" y="0"/>
                  </a:cubicBezTo>
                  <a:close/>
                </a:path>
              </a:pathLst>
            </a:custGeom>
            <a:solidFill>
              <a:srgbClr val="D6DC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" name="Google Shape;6774;p80"/>
            <p:cNvSpPr/>
            <p:nvPr/>
          </p:nvSpPr>
          <p:spPr>
            <a:xfrm>
              <a:off x="7604536" y="2228896"/>
              <a:ext cx="22139" cy="18916"/>
            </a:xfrm>
            <a:custGeom>
              <a:avLst/>
              <a:gdLst/>
              <a:ahLst/>
              <a:cxnLst/>
              <a:rect l="l" t="t" r="r" b="b"/>
              <a:pathLst>
                <a:path w="845" h="722" extrusionOk="0">
                  <a:moveTo>
                    <a:pt x="480" y="1"/>
                  </a:moveTo>
                  <a:cubicBezTo>
                    <a:pt x="164" y="1"/>
                    <a:pt x="1" y="384"/>
                    <a:pt x="221" y="614"/>
                  </a:cubicBezTo>
                  <a:cubicBezTo>
                    <a:pt x="296" y="689"/>
                    <a:pt x="388" y="722"/>
                    <a:pt x="478" y="722"/>
                  </a:cubicBezTo>
                  <a:cubicBezTo>
                    <a:pt x="665" y="722"/>
                    <a:pt x="844" y="578"/>
                    <a:pt x="844" y="365"/>
                  </a:cubicBezTo>
                  <a:cubicBezTo>
                    <a:pt x="844" y="163"/>
                    <a:pt x="682" y="1"/>
                    <a:pt x="480" y="1"/>
                  </a:cubicBezTo>
                  <a:close/>
                </a:path>
              </a:pathLst>
            </a:custGeom>
            <a:solidFill>
              <a:srgbClr val="B9C3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" name="Google Shape;6775;p80"/>
            <p:cNvSpPr/>
            <p:nvPr/>
          </p:nvSpPr>
          <p:spPr>
            <a:xfrm>
              <a:off x="7526696" y="2253000"/>
              <a:ext cx="22113" cy="18916"/>
            </a:xfrm>
            <a:custGeom>
              <a:avLst/>
              <a:gdLst/>
              <a:ahLst/>
              <a:cxnLst/>
              <a:rect l="l" t="t" r="r" b="b"/>
              <a:pathLst>
                <a:path w="844" h="722" extrusionOk="0">
                  <a:moveTo>
                    <a:pt x="480" y="1"/>
                  </a:moveTo>
                  <a:cubicBezTo>
                    <a:pt x="163" y="1"/>
                    <a:pt x="0" y="384"/>
                    <a:pt x="231" y="614"/>
                  </a:cubicBezTo>
                  <a:cubicBezTo>
                    <a:pt x="302" y="689"/>
                    <a:pt x="391" y="722"/>
                    <a:pt x="479" y="722"/>
                  </a:cubicBezTo>
                  <a:cubicBezTo>
                    <a:pt x="664" y="722"/>
                    <a:pt x="844" y="576"/>
                    <a:pt x="844" y="355"/>
                  </a:cubicBezTo>
                  <a:cubicBezTo>
                    <a:pt x="844" y="164"/>
                    <a:pt x="681" y="1"/>
                    <a:pt x="480" y="1"/>
                  </a:cubicBezTo>
                  <a:close/>
                </a:path>
              </a:pathLst>
            </a:custGeom>
            <a:solidFill>
              <a:srgbClr val="B9C3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" name="Google Shape;6776;p80"/>
            <p:cNvSpPr/>
            <p:nvPr/>
          </p:nvSpPr>
          <p:spPr>
            <a:xfrm>
              <a:off x="7550564" y="2206286"/>
              <a:ext cx="22113" cy="18943"/>
            </a:xfrm>
            <a:custGeom>
              <a:avLst/>
              <a:gdLst/>
              <a:ahLst/>
              <a:cxnLst/>
              <a:rect l="l" t="t" r="r" b="b"/>
              <a:pathLst>
                <a:path w="844" h="723" extrusionOk="0">
                  <a:moveTo>
                    <a:pt x="489" y="1"/>
                  </a:moveTo>
                  <a:cubicBezTo>
                    <a:pt x="163" y="1"/>
                    <a:pt x="0" y="394"/>
                    <a:pt x="230" y="614"/>
                  </a:cubicBezTo>
                  <a:cubicBezTo>
                    <a:pt x="305" y="689"/>
                    <a:pt x="396" y="722"/>
                    <a:pt x="484" y="722"/>
                  </a:cubicBezTo>
                  <a:cubicBezTo>
                    <a:pt x="669" y="722"/>
                    <a:pt x="844" y="579"/>
                    <a:pt x="844" y="365"/>
                  </a:cubicBezTo>
                  <a:cubicBezTo>
                    <a:pt x="844" y="164"/>
                    <a:pt x="681" y="1"/>
                    <a:pt x="489" y="1"/>
                  </a:cubicBezTo>
                  <a:close/>
                </a:path>
              </a:pathLst>
            </a:custGeom>
            <a:solidFill>
              <a:srgbClr val="B9C3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" name="Google Shape;6777;p80"/>
            <p:cNvSpPr/>
            <p:nvPr/>
          </p:nvSpPr>
          <p:spPr>
            <a:xfrm>
              <a:off x="7768286" y="2228896"/>
              <a:ext cx="21877" cy="18916"/>
            </a:xfrm>
            <a:custGeom>
              <a:avLst/>
              <a:gdLst/>
              <a:ahLst/>
              <a:cxnLst/>
              <a:rect l="l" t="t" r="r" b="b"/>
              <a:pathLst>
                <a:path w="835" h="722" extrusionOk="0">
                  <a:moveTo>
                    <a:pt x="480" y="1"/>
                  </a:moveTo>
                  <a:cubicBezTo>
                    <a:pt x="154" y="1"/>
                    <a:pt x="1" y="384"/>
                    <a:pt x="221" y="614"/>
                  </a:cubicBezTo>
                  <a:cubicBezTo>
                    <a:pt x="296" y="689"/>
                    <a:pt x="387" y="722"/>
                    <a:pt x="475" y="722"/>
                  </a:cubicBezTo>
                  <a:cubicBezTo>
                    <a:pt x="660" y="722"/>
                    <a:pt x="835" y="578"/>
                    <a:pt x="835" y="365"/>
                  </a:cubicBezTo>
                  <a:cubicBezTo>
                    <a:pt x="835" y="163"/>
                    <a:pt x="672" y="1"/>
                    <a:pt x="480" y="1"/>
                  </a:cubicBezTo>
                  <a:close/>
                </a:path>
              </a:pathLst>
            </a:custGeom>
            <a:solidFill>
              <a:srgbClr val="B9C3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" name="Google Shape;6778;p80"/>
            <p:cNvSpPr/>
            <p:nvPr/>
          </p:nvSpPr>
          <p:spPr>
            <a:xfrm>
              <a:off x="7845891" y="2253000"/>
              <a:ext cx="22113" cy="18916"/>
            </a:xfrm>
            <a:custGeom>
              <a:avLst/>
              <a:gdLst/>
              <a:ahLst/>
              <a:cxnLst/>
              <a:rect l="l" t="t" r="r" b="b"/>
              <a:pathLst>
                <a:path w="844" h="722" extrusionOk="0">
                  <a:moveTo>
                    <a:pt x="489" y="1"/>
                  </a:moveTo>
                  <a:cubicBezTo>
                    <a:pt x="163" y="1"/>
                    <a:pt x="1" y="384"/>
                    <a:pt x="231" y="614"/>
                  </a:cubicBezTo>
                  <a:cubicBezTo>
                    <a:pt x="305" y="689"/>
                    <a:pt x="395" y="722"/>
                    <a:pt x="484" y="722"/>
                  </a:cubicBezTo>
                  <a:cubicBezTo>
                    <a:pt x="668" y="722"/>
                    <a:pt x="844" y="576"/>
                    <a:pt x="844" y="355"/>
                  </a:cubicBezTo>
                  <a:cubicBezTo>
                    <a:pt x="844" y="164"/>
                    <a:pt x="681" y="1"/>
                    <a:pt x="489" y="1"/>
                  </a:cubicBezTo>
                  <a:close/>
                </a:path>
              </a:pathLst>
            </a:custGeom>
            <a:solidFill>
              <a:srgbClr val="B9C3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" name="Google Shape;6779;p80"/>
            <p:cNvSpPr/>
            <p:nvPr/>
          </p:nvSpPr>
          <p:spPr>
            <a:xfrm>
              <a:off x="7822022" y="2206286"/>
              <a:ext cx="22139" cy="18943"/>
            </a:xfrm>
            <a:custGeom>
              <a:avLst/>
              <a:gdLst/>
              <a:ahLst/>
              <a:cxnLst/>
              <a:rect l="l" t="t" r="r" b="b"/>
              <a:pathLst>
                <a:path w="845" h="723" extrusionOk="0">
                  <a:moveTo>
                    <a:pt x="480" y="1"/>
                  </a:moveTo>
                  <a:cubicBezTo>
                    <a:pt x="164" y="1"/>
                    <a:pt x="1" y="394"/>
                    <a:pt x="221" y="614"/>
                  </a:cubicBezTo>
                  <a:cubicBezTo>
                    <a:pt x="296" y="689"/>
                    <a:pt x="388" y="722"/>
                    <a:pt x="478" y="722"/>
                  </a:cubicBezTo>
                  <a:cubicBezTo>
                    <a:pt x="665" y="722"/>
                    <a:pt x="844" y="579"/>
                    <a:pt x="844" y="365"/>
                  </a:cubicBezTo>
                  <a:cubicBezTo>
                    <a:pt x="844" y="164"/>
                    <a:pt x="681" y="1"/>
                    <a:pt x="480" y="1"/>
                  </a:cubicBezTo>
                  <a:close/>
                </a:path>
              </a:pathLst>
            </a:custGeom>
            <a:solidFill>
              <a:srgbClr val="B9C3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" name="Google Shape;6780;p80"/>
            <p:cNvSpPr/>
            <p:nvPr/>
          </p:nvSpPr>
          <p:spPr>
            <a:xfrm>
              <a:off x="7636500" y="2009471"/>
              <a:ext cx="125026" cy="206901"/>
            </a:xfrm>
            <a:custGeom>
              <a:avLst/>
              <a:gdLst/>
              <a:ahLst/>
              <a:cxnLst/>
              <a:rect l="l" t="t" r="r" b="b"/>
              <a:pathLst>
                <a:path w="4772" h="7897" extrusionOk="0">
                  <a:moveTo>
                    <a:pt x="2380" y="0"/>
                  </a:moveTo>
                  <a:cubicBezTo>
                    <a:pt x="2318" y="0"/>
                    <a:pt x="2256" y="41"/>
                    <a:pt x="2241" y="123"/>
                  </a:cubicBezTo>
                  <a:lnTo>
                    <a:pt x="1762" y="3113"/>
                  </a:lnTo>
                  <a:cubicBezTo>
                    <a:pt x="1647" y="3784"/>
                    <a:pt x="1369" y="4407"/>
                    <a:pt x="947" y="4934"/>
                  </a:cubicBezTo>
                  <a:cubicBezTo>
                    <a:pt x="1" y="6129"/>
                    <a:pt x="856" y="7896"/>
                    <a:pt x="2382" y="7896"/>
                  </a:cubicBezTo>
                  <a:cubicBezTo>
                    <a:pt x="2386" y="7896"/>
                    <a:pt x="2391" y="7896"/>
                    <a:pt x="2395" y="7896"/>
                  </a:cubicBezTo>
                  <a:cubicBezTo>
                    <a:pt x="3928" y="7887"/>
                    <a:pt x="4772" y="6113"/>
                    <a:pt x="3804" y="4915"/>
                  </a:cubicBezTo>
                  <a:cubicBezTo>
                    <a:pt x="3449" y="4474"/>
                    <a:pt x="3190" y="3957"/>
                    <a:pt x="3056" y="3410"/>
                  </a:cubicBezTo>
                  <a:lnTo>
                    <a:pt x="2874" y="2356"/>
                  </a:lnTo>
                  <a:lnTo>
                    <a:pt x="2519" y="123"/>
                  </a:lnTo>
                  <a:cubicBezTo>
                    <a:pt x="2505" y="41"/>
                    <a:pt x="2443" y="0"/>
                    <a:pt x="2380" y="0"/>
                  </a:cubicBezTo>
                  <a:close/>
                </a:path>
              </a:pathLst>
            </a:custGeom>
            <a:solidFill>
              <a:srgbClr val="3B53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" name="Google Shape;6781;p80"/>
            <p:cNvSpPr/>
            <p:nvPr/>
          </p:nvSpPr>
          <p:spPr>
            <a:xfrm>
              <a:off x="7688167" y="2009471"/>
              <a:ext cx="73412" cy="206639"/>
            </a:xfrm>
            <a:custGeom>
              <a:avLst/>
              <a:gdLst/>
              <a:ahLst/>
              <a:cxnLst/>
              <a:rect l="l" t="t" r="r" b="b"/>
              <a:pathLst>
                <a:path w="2802" h="7887" extrusionOk="0">
                  <a:moveTo>
                    <a:pt x="408" y="0"/>
                  </a:moveTo>
                  <a:cubicBezTo>
                    <a:pt x="346" y="0"/>
                    <a:pt x="284" y="41"/>
                    <a:pt x="269" y="123"/>
                  </a:cubicBezTo>
                  <a:lnTo>
                    <a:pt x="1" y="1800"/>
                  </a:lnTo>
                  <a:lnTo>
                    <a:pt x="87" y="2356"/>
                  </a:lnTo>
                  <a:lnTo>
                    <a:pt x="269" y="3401"/>
                  </a:lnTo>
                  <a:cubicBezTo>
                    <a:pt x="403" y="3957"/>
                    <a:pt x="653" y="4474"/>
                    <a:pt x="1017" y="4915"/>
                  </a:cubicBezTo>
                  <a:cubicBezTo>
                    <a:pt x="1860" y="5960"/>
                    <a:pt x="1314" y="7542"/>
                    <a:pt x="1" y="7839"/>
                  </a:cubicBezTo>
                  <a:cubicBezTo>
                    <a:pt x="125" y="7867"/>
                    <a:pt x="260" y="7887"/>
                    <a:pt x="384" y="7887"/>
                  </a:cubicBezTo>
                  <a:cubicBezTo>
                    <a:pt x="396" y="7887"/>
                    <a:pt x="409" y="7887"/>
                    <a:pt x="421" y="7887"/>
                  </a:cubicBezTo>
                  <a:cubicBezTo>
                    <a:pt x="1941" y="7887"/>
                    <a:pt x="2802" y="6104"/>
                    <a:pt x="1832" y="4915"/>
                  </a:cubicBezTo>
                  <a:cubicBezTo>
                    <a:pt x="1477" y="4474"/>
                    <a:pt x="1218" y="3957"/>
                    <a:pt x="1094" y="3410"/>
                  </a:cubicBezTo>
                  <a:lnTo>
                    <a:pt x="911" y="2356"/>
                  </a:lnTo>
                  <a:lnTo>
                    <a:pt x="547" y="123"/>
                  </a:lnTo>
                  <a:cubicBezTo>
                    <a:pt x="533" y="41"/>
                    <a:pt x="471" y="0"/>
                    <a:pt x="408" y="0"/>
                  </a:cubicBezTo>
                  <a:close/>
                </a:path>
              </a:pathLst>
            </a:custGeom>
            <a:solidFill>
              <a:srgbClr val="2B45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99" name="Google Shape;6782;p80"/>
          <p:cNvGrpSpPr/>
          <p:nvPr/>
        </p:nvGrpSpPr>
        <p:grpSpPr>
          <a:xfrm>
            <a:off x="7087958" y="1453928"/>
            <a:ext cx="362163" cy="327264"/>
            <a:chOff x="7079672" y="1991053"/>
            <a:chExt cx="362163" cy="327264"/>
          </a:xfrm>
        </p:grpSpPr>
        <p:sp>
          <p:nvSpPr>
            <p:cNvPr id="400" name="Google Shape;6783;p80"/>
            <p:cNvSpPr/>
            <p:nvPr/>
          </p:nvSpPr>
          <p:spPr>
            <a:xfrm>
              <a:off x="7418202" y="2117651"/>
              <a:ext cx="23632" cy="200666"/>
            </a:xfrm>
            <a:custGeom>
              <a:avLst/>
              <a:gdLst/>
              <a:ahLst/>
              <a:cxnLst/>
              <a:rect l="l" t="t" r="r" b="b"/>
              <a:pathLst>
                <a:path w="902" h="7659" extrusionOk="0">
                  <a:moveTo>
                    <a:pt x="442" y="0"/>
                  </a:moveTo>
                  <a:cubicBezTo>
                    <a:pt x="192" y="0"/>
                    <a:pt x="1" y="202"/>
                    <a:pt x="1" y="441"/>
                  </a:cubicBezTo>
                  <a:lnTo>
                    <a:pt x="1" y="7544"/>
                  </a:lnTo>
                  <a:cubicBezTo>
                    <a:pt x="1" y="7611"/>
                    <a:pt x="58" y="7659"/>
                    <a:pt x="125" y="7659"/>
                  </a:cubicBezTo>
                  <a:lnTo>
                    <a:pt x="777" y="7659"/>
                  </a:lnTo>
                  <a:cubicBezTo>
                    <a:pt x="844" y="7659"/>
                    <a:pt x="902" y="7611"/>
                    <a:pt x="902" y="7534"/>
                  </a:cubicBezTo>
                  <a:lnTo>
                    <a:pt x="902" y="441"/>
                  </a:lnTo>
                  <a:cubicBezTo>
                    <a:pt x="902" y="202"/>
                    <a:pt x="710" y="0"/>
                    <a:pt x="461" y="0"/>
                  </a:cubicBezTo>
                  <a:close/>
                </a:path>
              </a:pathLst>
            </a:custGeom>
            <a:solidFill>
              <a:srgbClr val="CBD2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" name="Google Shape;6784;p80"/>
            <p:cNvSpPr/>
            <p:nvPr/>
          </p:nvSpPr>
          <p:spPr>
            <a:xfrm>
              <a:off x="7423992" y="2117651"/>
              <a:ext cx="17842" cy="200666"/>
            </a:xfrm>
            <a:custGeom>
              <a:avLst/>
              <a:gdLst/>
              <a:ahLst/>
              <a:cxnLst/>
              <a:rect l="l" t="t" r="r" b="b"/>
              <a:pathLst>
                <a:path w="681" h="7659" extrusionOk="0">
                  <a:moveTo>
                    <a:pt x="259" y="0"/>
                  </a:moveTo>
                  <a:cubicBezTo>
                    <a:pt x="173" y="0"/>
                    <a:pt x="77" y="19"/>
                    <a:pt x="0" y="58"/>
                  </a:cubicBezTo>
                  <a:cubicBezTo>
                    <a:pt x="144" y="144"/>
                    <a:pt x="221" y="288"/>
                    <a:pt x="221" y="451"/>
                  </a:cubicBezTo>
                  <a:lnTo>
                    <a:pt x="221" y="7659"/>
                  </a:lnTo>
                  <a:lnTo>
                    <a:pt x="546" y="7659"/>
                  </a:lnTo>
                  <a:cubicBezTo>
                    <a:pt x="623" y="7659"/>
                    <a:pt x="671" y="7601"/>
                    <a:pt x="681" y="7534"/>
                  </a:cubicBezTo>
                  <a:lnTo>
                    <a:pt x="681" y="470"/>
                  </a:lnTo>
                  <a:cubicBezTo>
                    <a:pt x="681" y="230"/>
                    <a:pt x="498" y="29"/>
                    <a:pt x="259" y="0"/>
                  </a:cubicBezTo>
                  <a:close/>
                </a:path>
              </a:pathLst>
            </a:custGeom>
            <a:solidFill>
              <a:srgbClr val="B8C1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" name="Google Shape;6785;p80"/>
            <p:cNvSpPr/>
            <p:nvPr/>
          </p:nvSpPr>
          <p:spPr>
            <a:xfrm>
              <a:off x="7103540" y="2161353"/>
              <a:ext cx="104748" cy="94687"/>
            </a:xfrm>
            <a:custGeom>
              <a:avLst/>
              <a:gdLst/>
              <a:ahLst/>
              <a:cxnLst/>
              <a:rect l="l" t="t" r="r" b="b"/>
              <a:pathLst>
                <a:path w="3998" h="3614" extrusionOk="0">
                  <a:moveTo>
                    <a:pt x="0" y="0"/>
                  </a:moveTo>
                  <a:lnTo>
                    <a:pt x="0" y="3614"/>
                  </a:lnTo>
                  <a:lnTo>
                    <a:pt x="3997" y="3614"/>
                  </a:lnTo>
                  <a:lnTo>
                    <a:pt x="3997" y="0"/>
                  </a:lnTo>
                  <a:close/>
                </a:path>
              </a:pathLst>
            </a:custGeom>
            <a:solidFill>
              <a:srgbClr val="D2D9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" name="Google Shape;6786;p80"/>
            <p:cNvSpPr/>
            <p:nvPr/>
          </p:nvSpPr>
          <p:spPr>
            <a:xfrm>
              <a:off x="7190419" y="2161353"/>
              <a:ext cx="17868" cy="94687"/>
            </a:xfrm>
            <a:custGeom>
              <a:avLst/>
              <a:gdLst/>
              <a:ahLst/>
              <a:cxnLst/>
              <a:rect l="l" t="t" r="r" b="b"/>
              <a:pathLst>
                <a:path w="682" h="3614" extrusionOk="0">
                  <a:moveTo>
                    <a:pt x="1" y="0"/>
                  </a:moveTo>
                  <a:lnTo>
                    <a:pt x="1" y="3614"/>
                  </a:lnTo>
                  <a:lnTo>
                    <a:pt x="681" y="3614"/>
                  </a:lnTo>
                  <a:lnTo>
                    <a:pt x="681" y="0"/>
                  </a:lnTo>
                  <a:close/>
                </a:path>
              </a:pathLst>
            </a:custGeom>
            <a:solidFill>
              <a:srgbClr val="CFD5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" name="Google Shape;6787;p80"/>
            <p:cNvSpPr/>
            <p:nvPr/>
          </p:nvSpPr>
          <p:spPr>
            <a:xfrm>
              <a:off x="7103540" y="2090010"/>
              <a:ext cx="71343" cy="71369"/>
            </a:xfrm>
            <a:custGeom>
              <a:avLst/>
              <a:gdLst/>
              <a:ahLst/>
              <a:cxnLst/>
              <a:rect l="l" t="t" r="r" b="b"/>
              <a:pathLst>
                <a:path w="2723" h="2724" extrusionOk="0">
                  <a:moveTo>
                    <a:pt x="0" y="1"/>
                  </a:moveTo>
                  <a:lnTo>
                    <a:pt x="0" y="2723"/>
                  </a:lnTo>
                  <a:lnTo>
                    <a:pt x="2722" y="2723"/>
                  </a:lnTo>
                  <a:lnTo>
                    <a:pt x="2722" y="2646"/>
                  </a:lnTo>
                  <a:cubicBezTo>
                    <a:pt x="2722" y="1189"/>
                    <a:pt x="1534" y="1"/>
                    <a:pt x="77" y="1"/>
                  </a:cubicBezTo>
                  <a:close/>
                </a:path>
              </a:pathLst>
            </a:custGeom>
            <a:solidFill>
              <a:srgbClr val="D9DE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" name="Google Shape;6788;p80"/>
            <p:cNvSpPr/>
            <p:nvPr/>
          </p:nvSpPr>
          <p:spPr>
            <a:xfrm>
              <a:off x="7103540" y="2090010"/>
              <a:ext cx="71343" cy="71369"/>
            </a:xfrm>
            <a:custGeom>
              <a:avLst/>
              <a:gdLst/>
              <a:ahLst/>
              <a:cxnLst/>
              <a:rect l="l" t="t" r="r" b="b"/>
              <a:pathLst>
                <a:path w="2723" h="2724" extrusionOk="0">
                  <a:moveTo>
                    <a:pt x="0" y="1"/>
                  </a:moveTo>
                  <a:lnTo>
                    <a:pt x="0" y="528"/>
                  </a:lnTo>
                  <a:cubicBezTo>
                    <a:pt x="1112" y="739"/>
                    <a:pt x="1984" y="1611"/>
                    <a:pt x="2195" y="2723"/>
                  </a:cubicBezTo>
                  <a:lnTo>
                    <a:pt x="2722" y="2723"/>
                  </a:lnTo>
                  <a:cubicBezTo>
                    <a:pt x="2722" y="1218"/>
                    <a:pt x="1505" y="1"/>
                    <a:pt x="0" y="1"/>
                  </a:cubicBezTo>
                  <a:close/>
                </a:path>
              </a:pathLst>
            </a:custGeom>
            <a:solidFill>
              <a:srgbClr val="C7CE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" name="Google Shape;6789;p80"/>
            <p:cNvSpPr/>
            <p:nvPr/>
          </p:nvSpPr>
          <p:spPr>
            <a:xfrm>
              <a:off x="7139198" y="2256013"/>
              <a:ext cx="16847" cy="62304"/>
            </a:xfrm>
            <a:custGeom>
              <a:avLst/>
              <a:gdLst/>
              <a:ahLst/>
              <a:cxnLst/>
              <a:rect l="l" t="t" r="r" b="b"/>
              <a:pathLst>
                <a:path w="643" h="2378" extrusionOk="0">
                  <a:moveTo>
                    <a:pt x="0" y="1"/>
                  </a:moveTo>
                  <a:lnTo>
                    <a:pt x="0" y="2282"/>
                  </a:lnTo>
                  <a:cubicBezTo>
                    <a:pt x="0" y="2330"/>
                    <a:pt x="48" y="2378"/>
                    <a:pt x="106" y="2378"/>
                  </a:cubicBezTo>
                  <a:lnTo>
                    <a:pt x="537" y="2378"/>
                  </a:lnTo>
                  <a:cubicBezTo>
                    <a:pt x="595" y="2378"/>
                    <a:pt x="633" y="2330"/>
                    <a:pt x="642" y="2282"/>
                  </a:cubicBezTo>
                  <a:lnTo>
                    <a:pt x="642" y="1"/>
                  </a:lnTo>
                  <a:close/>
                </a:path>
              </a:pathLst>
            </a:custGeom>
            <a:solidFill>
              <a:srgbClr val="C1C9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" name="Google Shape;6790;p80"/>
            <p:cNvSpPr/>
            <p:nvPr/>
          </p:nvSpPr>
          <p:spPr>
            <a:xfrm>
              <a:off x="7193930" y="2002424"/>
              <a:ext cx="11083" cy="38147"/>
            </a:xfrm>
            <a:custGeom>
              <a:avLst/>
              <a:gdLst/>
              <a:ahLst/>
              <a:cxnLst/>
              <a:rect l="l" t="t" r="r" b="b"/>
              <a:pathLst>
                <a:path w="423" h="1456" extrusionOk="0">
                  <a:moveTo>
                    <a:pt x="212" y="1"/>
                  </a:moveTo>
                  <a:cubicBezTo>
                    <a:pt x="106" y="1"/>
                    <a:pt x="1" y="70"/>
                    <a:pt x="1" y="209"/>
                  </a:cubicBezTo>
                  <a:lnTo>
                    <a:pt x="1" y="1245"/>
                  </a:lnTo>
                  <a:cubicBezTo>
                    <a:pt x="1" y="1360"/>
                    <a:pt x="87" y="1456"/>
                    <a:pt x="212" y="1456"/>
                  </a:cubicBezTo>
                  <a:cubicBezTo>
                    <a:pt x="327" y="1456"/>
                    <a:pt x="413" y="1360"/>
                    <a:pt x="423" y="1245"/>
                  </a:cubicBezTo>
                  <a:lnTo>
                    <a:pt x="423" y="209"/>
                  </a:lnTo>
                  <a:cubicBezTo>
                    <a:pt x="423" y="70"/>
                    <a:pt x="317" y="1"/>
                    <a:pt x="212" y="1"/>
                  </a:cubicBezTo>
                  <a:close/>
                </a:path>
              </a:pathLst>
            </a:custGeom>
            <a:solidFill>
              <a:srgbClr val="C1C9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" name="Google Shape;6791;p80"/>
            <p:cNvSpPr/>
            <p:nvPr/>
          </p:nvSpPr>
          <p:spPr>
            <a:xfrm>
              <a:off x="7193930" y="2072063"/>
              <a:ext cx="11083" cy="47108"/>
            </a:xfrm>
            <a:custGeom>
              <a:avLst/>
              <a:gdLst/>
              <a:ahLst/>
              <a:cxnLst/>
              <a:rect l="l" t="t" r="r" b="b"/>
              <a:pathLst>
                <a:path w="423" h="1798" extrusionOk="0">
                  <a:moveTo>
                    <a:pt x="212" y="0"/>
                  </a:moveTo>
                  <a:cubicBezTo>
                    <a:pt x="106" y="0"/>
                    <a:pt x="1" y="72"/>
                    <a:pt x="1" y="216"/>
                  </a:cubicBezTo>
                  <a:lnTo>
                    <a:pt x="1" y="1587"/>
                  </a:lnTo>
                  <a:cubicBezTo>
                    <a:pt x="1" y="1702"/>
                    <a:pt x="87" y="1798"/>
                    <a:pt x="212" y="1798"/>
                  </a:cubicBezTo>
                  <a:cubicBezTo>
                    <a:pt x="317" y="1798"/>
                    <a:pt x="413" y="1702"/>
                    <a:pt x="423" y="1587"/>
                  </a:cubicBezTo>
                  <a:lnTo>
                    <a:pt x="423" y="216"/>
                  </a:lnTo>
                  <a:cubicBezTo>
                    <a:pt x="423" y="72"/>
                    <a:pt x="317" y="0"/>
                    <a:pt x="212" y="0"/>
                  </a:cubicBezTo>
                  <a:close/>
                </a:path>
              </a:pathLst>
            </a:custGeom>
            <a:solidFill>
              <a:srgbClr val="C1C9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" name="Google Shape;6792;p80"/>
            <p:cNvSpPr/>
            <p:nvPr/>
          </p:nvSpPr>
          <p:spPr>
            <a:xfrm>
              <a:off x="7177371" y="2029488"/>
              <a:ext cx="43964" cy="47998"/>
            </a:xfrm>
            <a:custGeom>
              <a:avLst/>
              <a:gdLst/>
              <a:ahLst/>
              <a:cxnLst/>
              <a:rect l="l" t="t" r="r" b="b"/>
              <a:pathLst>
                <a:path w="1678" h="1832" extrusionOk="0">
                  <a:moveTo>
                    <a:pt x="253" y="0"/>
                  </a:moveTo>
                  <a:cubicBezTo>
                    <a:pt x="108" y="0"/>
                    <a:pt x="1" y="130"/>
                    <a:pt x="10" y="269"/>
                  </a:cubicBezTo>
                  <a:lnTo>
                    <a:pt x="134" y="1573"/>
                  </a:lnTo>
                  <a:cubicBezTo>
                    <a:pt x="144" y="1717"/>
                    <a:pt x="269" y="1832"/>
                    <a:pt x="412" y="1832"/>
                  </a:cubicBezTo>
                  <a:lnTo>
                    <a:pt x="1265" y="1832"/>
                  </a:lnTo>
                  <a:cubicBezTo>
                    <a:pt x="1409" y="1832"/>
                    <a:pt x="1534" y="1717"/>
                    <a:pt x="1543" y="1573"/>
                  </a:cubicBezTo>
                  <a:lnTo>
                    <a:pt x="1668" y="269"/>
                  </a:lnTo>
                  <a:cubicBezTo>
                    <a:pt x="1678" y="125"/>
                    <a:pt x="1563" y="1"/>
                    <a:pt x="1409" y="1"/>
                  </a:cubicBezTo>
                  <a:lnTo>
                    <a:pt x="269" y="1"/>
                  </a:lnTo>
                  <a:cubicBezTo>
                    <a:pt x="263" y="0"/>
                    <a:pt x="258" y="0"/>
                    <a:pt x="253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" name="Google Shape;6793;p80"/>
            <p:cNvSpPr/>
            <p:nvPr/>
          </p:nvSpPr>
          <p:spPr>
            <a:xfrm>
              <a:off x="7197205" y="2029488"/>
              <a:ext cx="24130" cy="47998"/>
            </a:xfrm>
            <a:custGeom>
              <a:avLst/>
              <a:gdLst/>
              <a:ahLst/>
              <a:cxnLst/>
              <a:rect l="l" t="t" r="r" b="b"/>
              <a:pathLst>
                <a:path w="921" h="1832" extrusionOk="0">
                  <a:moveTo>
                    <a:pt x="422" y="1"/>
                  </a:moveTo>
                  <a:lnTo>
                    <a:pt x="278" y="1582"/>
                  </a:lnTo>
                  <a:cubicBezTo>
                    <a:pt x="269" y="1726"/>
                    <a:pt x="144" y="1832"/>
                    <a:pt x="0" y="1832"/>
                  </a:cubicBezTo>
                  <a:lnTo>
                    <a:pt x="508" y="1832"/>
                  </a:lnTo>
                  <a:cubicBezTo>
                    <a:pt x="652" y="1832"/>
                    <a:pt x="777" y="1726"/>
                    <a:pt x="786" y="1582"/>
                  </a:cubicBezTo>
                  <a:lnTo>
                    <a:pt x="911" y="279"/>
                  </a:lnTo>
                  <a:cubicBezTo>
                    <a:pt x="921" y="125"/>
                    <a:pt x="806" y="1"/>
                    <a:pt x="652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" name="Google Shape;6794;p80"/>
            <p:cNvSpPr/>
            <p:nvPr/>
          </p:nvSpPr>
          <p:spPr>
            <a:xfrm>
              <a:off x="7208261" y="2145528"/>
              <a:ext cx="209705" cy="129611"/>
            </a:xfrm>
            <a:custGeom>
              <a:avLst/>
              <a:gdLst/>
              <a:ahLst/>
              <a:cxnLst/>
              <a:rect l="l" t="t" r="r" b="b"/>
              <a:pathLst>
                <a:path w="8004" h="4947" extrusionOk="0">
                  <a:moveTo>
                    <a:pt x="508" y="0"/>
                  </a:moveTo>
                  <a:cubicBezTo>
                    <a:pt x="230" y="0"/>
                    <a:pt x="0" y="221"/>
                    <a:pt x="0" y="508"/>
                  </a:cubicBezTo>
                  <a:lnTo>
                    <a:pt x="0" y="4438"/>
                  </a:lnTo>
                  <a:cubicBezTo>
                    <a:pt x="0" y="4716"/>
                    <a:pt x="230" y="4946"/>
                    <a:pt x="508" y="4946"/>
                  </a:cubicBezTo>
                  <a:lnTo>
                    <a:pt x="8004" y="4946"/>
                  </a:lnTo>
                  <a:lnTo>
                    <a:pt x="8004" y="0"/>
                  </a:ln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" name="Google Shape;6795;p80"/>
            <p:cNvSpPr/>
            <p:nvPr/>
          </p:nvSpPr>
          <p:spPr>
            <a:xfrm>
              <a:off x="7391321" y="2145528"/>
              <a:ext cx="26645" cy="129611"/>
            </a:xfrm>
            <a:custGeom>
              <a:avLst/>
              <a:gdLst/>
              <a:ahLst/>
              <a:cxnLst/>
              <a:rect l="l" t="t" r="r" b="b"/>
              <a:pathLst>
                <a:path w="1017" h="4947" extrusionOk="0">
                  <a:moveTo>
                    <a:pt x="1" y="0"/>
                  </a:moveTo>
                  <a:lnTo>
                    <a:pt x="1" y="4946"/>
                  </a:lnTo>
                  <a:lnTo>
                    <a:pt x="1017" y="4946"/>
                  </a:lnTo>
                  <a:lnTo>
                    <a:pt x="1017" y="0"/>
                  </a:ln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" name="Google Shape;6796;p80"/>
            <p:cNvSpPr/>
            <p:nvPr/>
          </p:nvSpPr>
          <p:spPr>
            <a:xfrm>
              <a:off x="7139198" y="1991053"/>
              <a:ext cx="88189" cy="122092"/>
            </a:xfrm>
            <a:custGeom>
              <a:avLst/>
              <a:gdLst/>
              <a:ahLst/>
              <a:cxnLst/>
              <a:rect l="l" t="t" r="r" b="b"/>
              <a:pathLst>
                <a:path w="3366" h="4660" extrusionOk="0">
                  <a:moveTo>
                    <a:pt x="2951" y="0"/>
                  </a:moveTo>
                  <a:cubicBezTo>
                    <a:pt x="2942" y="0"/>
                    <a:pt x="2933" y="1"/>
                    <a:pt x="2924" y="1"/>
                  </a:cubicBezTo>
                  <a:lnTo>
                    <a:pt x="384" y="1"/>
                  </a:lnTo>
                  <a:cubicBezTo>
                    <a:pt x="173" y="1"/>
                    <a:pt x="0" y="174"/>
                    <a:pt x="0" y="385"/>
                  </a:cubicBezTo>
                  <a:lnTo>
                    <a:pt x="0" y="4142"/>
                  </a:lnTo>
                  <a:cubicBezTo>
                    <a:pt x="240" y="4276"/>
                    <a:pt x="451" y="4449"/>
                    <a:pt x="642" y="4660"/>
                  </a:cubicBezTo>
                  <a:lnTo>
                    <a:pt x="642" y="634"/>
                  </a:lnTo>
                  <a:lnTo>
                    <a:pt x="2924" y="634"/>
                  </a:lnTo>
                  <a:cubicBezTo>
                    <a:pt x="2933" y="634"/>
                    <a:pt x="2942" y="635"/>
                    <a:pt x="2951" y="635"/>
                  </a:cubicBezTo>
                  <a:cubicBezTo>
                    <a:pt x="3365" y="635"/>
                    <a:pt x="3365" y="0"/>
                    <a:pt x="2951" y="0"/>
                  </a:cubicBezTo>
                  <a:close/>
                </a:path>
              </a:pathLst>
            </a:custGeom>
            <a:solidFill>
              <a:srgbClr val="C1C9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" name="Google Shape;6797;p80"/>
            <p:cNvSpPr/>
            <p:nvPr/>
          </p:nvSpPr>
          <p:spPr>
            <a:xfrm>
              <a:off x="7079672" y="2018406"/>
              <a:ext cx="23894" cy="299911"/>
            </a:xfrm>
            <a:custGeom>
              <a:avLst/>
              <a:gdLst/>
              <a:ahLst/>
              <a:cxnLst/>
              <a:rect l="l" t="t" r="r" b="b"/>
              <a:pathLst>
                <a:path w="912" h="11447" extrusionOk="0">
                  <a:moveTo>
                    <a:pt x="446" y="1"/>
                  </a:moveTo>
                  <a:cubicBezTo>
                    <a:pt x="194" y="1"/>
                    <a:pt x="0" y="205"/>
                    <a:pt x="0" y="453"/>
                  </a:cubicBezTo>
                  <a:lnTo>
                    <a:pt x="0" y="11322"/>
                  </a:lnTo>
                  <a:lnTo>
                    <a:pt x="10" y="11322"/>
                  </a:lnTo>
                  <a:cubicBezTo>
                    <a:pt x="10" y="11389"/>
                    <a:pt x="58" y="11447"/>
                    <a:pt x="135" y="11447"/>
                  </a:cubicBezTo>
                  <a:lnTo>
                    <a:pt x="777" y="11447"/>
                  </a:lnTo>
                  <a:cubicBezTo>
                    <a:pt x="854" y="11447"/>
                    <a:pt x="902" y="11389"/>
                    <a:pt x="911" y="11322"/>
                  </a:cubicBezTo>
                  <a:lnTo>
                    <a:pt x="911" y="462"/>
                  </a:lnTo>
                  <a:cubicBezTo>
                    <a:pt x="911" y="213"/>
                    <a:pt x="719" y="12"/>
                    <a:pt x="480" y="2"/>
                  </a:cubicBezTo>
                  <a:cubicBezTo>
                    <a:pt x="468" y="1"/>
                    <a:pt x="457" y="1"/>
                    <a:pt x="446" y="1"/>
                  </a:cubicBezTo>
                  <a:close/>
                </a:path>
              </a:pathLst>
            </a:custGeom>
            <a:solidFill>
              <a:srgbClr val="CBD2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" name="Google Shape;6798;p80"/>
            <p:cNvSpPr/>
            <p:nvPr/>
          </p:nvSpPr>
          <p:spPr>
            <a:xfrm>
              <a:off x="7085698" y="2018379"/>
              <a:ext cx="17868" cy="299938"/>
            </a:xfrm>
            <a:custGeom>
              <a:avLst/>
              <a:gdLst/>
              <a:ahLst/>
              <a:cxnLst/>
              <a:rect l="l" t="t" r="r" b="b"/>
              <a:pathLst>
                <a:path w="682" h="11448" extrusionOk="0">
                  <a:moveTo>
                    <a:pt x="222" y="1"/>
                  </a:moveTo>
                  <a:cubicBezTo>
                    <a:pt x="144" y="1"/>
                    <a:pt x="72" y="21"/>
                    <a:pt x="1" y="61"/>
                  </a:cubicBezTo>
                  <a:cubicBezTo>
                    <a:pt x="144" y="137"/>
                    <a:pt x="231" y="291"/>
                    <a:pt x="231" y="454"/>
                  </a:cubicBezTo>
                  <a:lnTo>
                    <a:pt x="231" y="11448"/>
                  </a:lnTo>
                  <a:lnTo>
                    <a:pt x="547" y="11448"/>
                  </a:lnTo>
                  <a:cubicBezTo>
                    <a:pt x="614" y="11448"/>
                    <a:pt x="672" y="11390"/>
                    <a:pt x="672" y="11323"/>
                  </a:cubicBezTo>
                  <a:lnTo>
                    <a:pt x="672" y="463"/>
                  </a:lnTo>
                  <a:cubicBezTo>
                    <a:pt x="681" y="223"/>
                    <a:pt x="499" y="22"/>
                    <a:pt x="269" y="3"/>
                  </a:cubicBezTo>
                  <a:cubicBezTo>
                    <a:pt x="253" y="1"/>
                    <a:pt x="237" y="1"/>
                    <a:pt x="222" y="1"/>
                  </a:cubicBezTo>
                  <a:close/>
                </a:path>
              </a:pathLst>
            </a:custGeom>
            <a:solidFill>
              <a:srgbClr val="B8C1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16" name="Google Shape;6799;p80"/>
          <p:cNvGrpSpPr/>
          <p:nvPr/>
        </p:nvGrpSpPr>
        <p:grpSpPr>
          <a:xfrm>
            <a:off x="6649474" y="1498389"/>
            <a:ext cx="361901" cy="238132"/>
            <a:chOff x="6641188" y="2035514"/>
            <a:chExt cx="361901" cy="238132"/>
          </a:xfrm>
        </p:grpSpPr>
        <p:sp>
          <p:nvSpPr>
            <p:cNvPr id="417" name="Google Shape;6800;p80"/>
            <p:cNvSpPr/>
            <p:nvPr/>
          </p:nvSpPr>
          <p:spPr>
            <a:xfrm>
              <a:off x="6641188" y="2035514"/>
              <a:ext cx="361901" cy="220787"/>
            </a:xfrm>
            <a:custGeom>
              <a:avLst/>
              <a:gdLst/>
              <a:ahLst/>
              <a:cxnLst/>
              <a:rect l="l" t="t" r="r" b="b"/>
              <a:pathLst>
                <a:path w="13813" h="8427" extrusionOk="0">
                  <a:moveTo>
                    <a:pt x="451" y="1"/>
                  </a:moveTo>
                  <a:cubicBezTo>
                    <a:pt x="202" y="1"/>
                    <a:pt x="0" y="202"/>
                    <a:pt x="0" y="461"/>
                  </a:cubicBezTo>
                  <a:lnTo>
                    <a:pt x="0" y="7976"/>
                  </a:lnTo>
                  <a:cubicBezTo>
                    <a:pt x="0" y="8225"/>
                    <a:pt x="202" y="8426"/>
                    <a:pt x="451" y="8426"/>
                  </a:cubicBezTo>
                  <a:lnTo>
                    <a:pt x="13362" y="8426"/>
                  </a:lnTo>
                  <a:cubicBezTo>
                    <a:pt x="13612" y="8426"/>
                    <a:pt x="13813" y="8225"/>
                    <a:pt x="13813" y="7985"/>
                  </a:cubicBezTo>
                  <a:lnTo>
                    <a:pt x="13813" y="461"/>
                  </a:lnTo>
                  <a:cubicBezTo>
                    <a:pt x="13813" y="202"/>
                    <a:pt x="13612" y="1"/>
                    <a:pt x="13362" y="1"/>
                  </a:cubicBezTo>
                  <a:close/>
                </a:path>
              </a:pathLst>
            </a:custGeom>
            <a:solidFill>
              <a:srgbClr val="DDE3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" name="Google Shape;6801;p80"/>
            <p:cNvSpPr/>
            <p:nvPr/>
          </p:nvSpPr>
          <p:spPr>
            <a:xfrm>
              <a:off x="6641188" y="2035514"/>
              <a:ext cx="361901" cy="220787"/>
            </a:xfrm>
            <a:custGeom>
              <a:avLst/>
              <a:gdLst/>
              <a:ahLst/>
              <a:cxnLst/>
              <a:rect l="l" t="t" r="r" b="b"/>
              <a:pathLst>
                <a:path w="13813" h="8427" extrusionOk="0">
                  <a:moveTo>
                    <a:pt x="12864" y="1"/>
                  </a:moveTo>
                  <a:lnTo>
                    <a:pt x="12864" y="6883"/>
                  </a:lnTo>
                  <a:cubicBezTo>
                    <a:pt x="12864" y="7132"/>
                    <a:pt x="12653" y="7343"/>
                    <a:pt x="12394" y="7343"/>
                  </a:cubicBezTo>
                  <a:lnTo>
                    <a:pt x="0" y="7343"/>
                  </a:lnTo>
                  <a:lnTo>
                    <a:pt x="0" y="7957"/>
                  </a:lnTo>
                  <a:cubicBezTo>
                    <a:pt x="0" y="8215"/>
                    <a:pt x="211" y="8426"/>
                    <a:pt x="460" y="8426"/>
                  </a:cubicBezTo>
                  <a:lnTo>
                    <a:pt x="13343" y="8426"/>
                  </a:lnTo>
                  <a:cubicBezTo>
                    <a:pt x="13602" y="8426"/>
                    <a:pt x="13813" y="8215"/>
                    <a:pt x="13813" y="7957"/>
                  </a:cubicBezTo>
                  <a:lnTo>
                    <a:pt x="13813" y="470"/>
                  </a:lnTo>
                  <a:cubicBezTo>
                    <a:pt x="13813" y="212"/>
                    <a:pt x="13602" y="1"/>
                    <a:pt x="13353" y="1"/>
                  </a:cubicBezTo>
                  <a:close/>
                </a:path>
              </a:pathLst>
            </a:custGeom>
            <a:solidFill>
              <a:srgbClr val="D2D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" name="Google Shape;6802;p80"/>
            <p:cNvSpPr/>
            <p:nvPr/>
          </p:nvSpPr>
          <p:spPr>
            <a:xfrm>
              <a:off x="6681615" y="2256275"/>
              <a:ext cx="65579" cy="17371"/>
            </a:xfrm>
            <a:custGeom>
              <a:avLst/>
              <a:gdLst/>
              <a:ahLst/>
              <a:cxnLst/>
              <a:rect l="l" t="t" r="r" b="b"/>
              <a:pathLst>
                <a:path w="2503" h="663" extrusionOk="0">
                  <a:moveTo>
                    <a:pt x="1" y="0"/>
                  </a:moveTo>
                  <a:lnTo>
                    <a:pt x="1" y="355"/>
                  </a:lnTo>
                  <a:cubicBezTo>
                    <a:pt x="1" y="528"/>
                    <a:pt x="135" y="662"/>
                    <a:pt x="307" y="662"/>
                  </a:cubicBezTo>
                  <a:lnTo>
                    <a:pt x="2196" y="662"/>
                  </a:lnTo>
                  <a:cubicBezTo>
                    <a:pt x="2201" y="662"/>
                    <a:pt x="2206" y="662"/>
                    <a:pt x="2211" y="662"/>
                  </a:cubicBezTo>
                  <a:cubicBezTo>
                    <a:pt x="2368" y="662"/>
                    <a:pt x="2502" y="522"/>
                    <a:pt x="2502" y="355"/>
                  </a:cubicBezTo>
                  <a:lnTo>
                    <a:pt x="2502" y="0"/>
                  </a:lnTo>
                  <a:close/>
                </a:path>
              </a:pathLst>
            </a:custGeom>
            <a:solidFill>
              <a:srgbClr val="DDE3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" name="Google Shape;6803;p80"/>
            <p:cNvSpPr/>
            <p:nvPr/>
          </p:nvSpPr>
          <p:spPr>
            <a:xfrm>
              <a:off x="6897084" y="2256275"/>
              <a:ext cx="65579" cy="17371"/>
            </a:xfrm>
            <a:custGeom>
              <a:avLst/>
              <a:gdLst/>
              <a:ahLst/>
              <a:cxnLst/>
              <a:rect l="l" t="t" r="r" b="b"/>
              <a:pathLst>
                <a:path w="2503" h="663" extrusionOk="0">
                  <a:moveTo>
                    <a:pt x="1" y="0"/>
                  </a:moveTo>
                  <a:lnTo>
                    <a:pt x="1" y="355"/>
                  </a:lnTo>
                  <a:cubicBezTo>
                    <a:pt x="1" y="528"/>
                    <a:pt x="135" y="662"/>
                    <a:pt x="308" y="662"/>
                  </a:cubicBezTo>
                  <a:lnTo>
                    <a:pt x="2196" y="662"/>
                  </a:lnTo>
                  <a:cubicBezTo>
                    <a:pt x="2201" y="662"/>
                    <a:pt x="2207" y="662"/>
                    <a:pt x="2212" y="662"/>
                  </a:cubicBezTo>
                  <a:cubicBezTo>
                    <a:pt x="2377" y="662"/>
                    <a:pt x="2503" y="522"/>
                    <a:pt x="2503" y="355"/>
                  </a:cubicBezTo>
                  <a:lnTo>
                    <a:pt x="2503" y="0"/>
                  </a:lnTo>
                  <a:close/>
                </a:path>
              </a:pathLst>
            </a:custGeom>
            <a:solidFill>
              <a:srgbClr val="DDE3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" name="Google Shape;6804;p80"/>
            <p:cNvSpPr/>
            <p:nvPr/>
          </p:nvSpPr>
          <p:spPr>
            <a:xfrm>
              <a:off x="6666288" y="2064151"/>
              <a:ext cx="191653" cy="163776"/>
            </a:xfrm>
            <a:custGeom>
              <a:avLst/>
              <a:gdLst/>
              <a:ahLst/>
              <a:cxnLst/>
              <a:rect l="l" t="t" r="r" b="b"/>
              <a:pathLst>
                <a:path w="7315" h="6251" extrusionOk="0">
                  <a:moveTo>
                    <a:pt x="329" y="0"/>
                  </a:moveTo>
                  <a:cubicBezTo>
                    <a:pt x="145" y="0"/>
                    <a:pt x="1" y="150"/>
                    <a:pt x="1" y="336"/>
                  </a:cubicBezTo>
                  <a:lnTo>
                    <a:pt x="1" y="5905"/>
                  </a:lnTo>
                  <a:cubicBezTo>
                    <a:pt x="1" y="6097"/>
                    <a:pt x="154" y="6250"/>
                    <a:pt x="346" y="6250"/>
                  </a:cubicBezTo>
                  <a:lnTo>
                    <a:pt x="6970" y="6250"/>
                  </a:lnTo>
                  <a:cubicBezTo>
                    <a:pt x="7161" y="6250"/>
                    <a:pt x="7315" y="6097"/>
                    <a:pt x="7315" y="5905"/>
                  </a:cubicBezTo>
                  <a:lnTo>
                    <a:pt x="7315" y="336"/>
                  </a:lnTo>
                  <a:cubicBezTo>
                    <a:pt x="7315" y="150"/>
                    <a:pt x="7170" y="0"/>
                    <a:pt x="6987" y="0"/>
                  </a:cubicBezTo>
                  <a:cubicBezTo>
                    <a:pt x="6981" y="0"/>
                    <a:pt x="6975" y="0"/>
                    <a:pt x="6970" y="1"/>
                  </a:cubicBezTo>
                  <a:lnTo>
                    <a:pt x="346" y="1"/>
                  </a:lnTo>
                  <a:cubicBezTo>
                    <a:pt x="340" y="0"/>
                    <a:pt x="335" y="0"/>
                    <a:pt x="329" y="0"/>
                  </a:cubicBezTo>
                  <a:close/>
                </a:path>
              </a:pathLst>
            </a:custGeom>
            <a:solidFill>
              <a:srgbClr val="8493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" name="Google Shape;6805;p80"/>
            <p:cNvSpPr/>
            <p:nvPr/>
          </p:nvSpPr>
          <p:spPr>
            <a:xfrm>
              <a:off x="6666288" y="2063653"/>
              <a:ext cx="191915" cy="164274"/>
            </a:xfrm>
            <a:custGeom>
              <a:avLst/>
              <a:gdLst/>
              <a:ahLst/>
              <a:cxnLst/>
              <a:rect l="l" t="t" r="r" b="b"/>
              <a:pathLst>
                <a:path w="7325" h="6270" extrusionOk="0">
                  <a:moveTo>
                    <a:pt x="6960" y="0"/>
                  </a:moveTo>
                  <a:lnTo>
                    <a:pt x="6577" y="10"/>
                  </a:lnTo>
                  <a:lnTo>
                    <a:pt x="6577" y="4333"/>
                  </a:lnTo>
                  <a:cubicBezTo>
                    <a:pt x="6577" y="4994"/>
                    <a:pt x="6040" y="5531"/>
                    <a:pt x="5378" y="5531"/>
                  </a:cubicBezTo>
                  <a:lnTo>
                    <a:pt x="1" y="5531"/>
                  </a:lnTo>
                  <a:lnTo>
                    <a:pt x="1" y="5915"/>
                  </a:lnTo>
                  <a:cubicBezTo>
                    <a:pt x="1" y="6106"/>
                    <a:pt x="164" y="6269"/>
                    <a:pt x="365" y="6269"/>
                  </a:cubicBezTo>
                  <a:lnTo>
                    <a:pt x="6960" y="6269"/>
                  </a:lnTo>
                  <a:cubicBezTo>
                    <a:pt x="7161" y="6269"/>
                    <a:pt x="7324" y="6106"/>
                    <a:pt x="7324" y="5915"/>
                  </a:cubicBezTo>
                  <a:lnTo>
                    <a:pt x="7324" y="365"/>
                  </a:lnTo>
                  <a:cubicBezTo>
                    <a:pt x="7324" y="163"/>
                    <a:pt x="7161" y="0"/>
                    <a:pt x="6960" y="0"/>
                  </a:cubicBezTo>
                  <a:close/>
                </a:path>
              </a:pathLst>
            </a:custGeom>
            <a:solidFill>
              <a:srgbClr val="7787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" name="Google Shape;6806;p80"/>
            <p:cNvSpPr/>
            <p:nvPr/>
          </p:nvSpPr>
          <p:spPr>
            <a:xfrm>
              <a:off x="6892315" y="2171387"/>
              <a:ext cx="75115" cy="64321"/>
            </a:xfrm>
            <a:custGeom>
              <a:avLst/>
              <a:gdLst/>
              <a:ahLst/>
              <a:cxnLst/>
              <a:rect l="l" t="t" r="r" b="b"/>
              <a:pathLst>
                <a:path w="2867" h="2455" extrusionOk="0">
                  <a:moveTo>
                    <a:pt x="1640" y="0"/>
                  </a:moveTo>
                  <a:cubicBezTo>
                    <a:pt x="547" y="0"/>
                    <a:pt x="1" y="1323"/>
                    <a:pt x="768" y="2090"/>
                  </a:cubicBezTo>
                  <a:cubicBezTo>
                    <a:pt x="1019" y="2342"/>
                    <a:pt x="1329" y="2455"/>
                    <a:pt x="1632" y="2455"/>
                  </a:cubicBezTo>
                  <a:cubicBezTo>
                    <a:pt x="2263" y="2455"/>
                    <a:pt x="2867" y="1966"/>
                    <a:pt x="2867" y="1227"/>
                  </a:cubicBezTo>
                  <a:cubicBezTo>
                    <a:pt x="2857" y="547"/>
                    <a:pt x="2311" y="0"/>
                    <a:pt x="1640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" name="Google Shape;6807;p80"/>
            <p:cNvSpPr/>
            <p:nvPr/>
          </p:nvSpPr>
          <p:spPr>
            <a:xfrm>
              <a:off x="6925485" y="2171387"/>
              <a:ext cx="44461" cy="64111"/>
            </a:xfrm>
            <a:custGeom>
              <a:avLst/>
              <a:gdLst/>
              <a:ahLst/>
              <a:cxnLst/>
              <a:rect l="l" t="t" r="r" b="b"/>
              <a:pathLst>
                <a:path w="1697" h="2447" extrusionOk="0">
                  <a:moveTo>
                    <a:pt x="374" y="0"/>
                  </a:moveTo>
                  <a:cubicBezTo>
                    <a:pt x="240" y="0"/>
                    <a:pt x="115" y="20"/>
                    <a:pt x="0" y="58"/>
                  </a:cubicBezTo>
                  <a:cubicBezTo>
                    <a:pt x="1131" y="422"/>
                    <a:pt x="1131" y="2023"/>
                    <a:pt x="0" y="2387"/>
                  </a:cubicBezTo>
                  <a:cubicBezTo>
                    <a:pt x="125" y="2428"/>
                    <a:pt x="251" y="2447"/>
                    <a:pt x="375" y="2447"/>
                  </a:cubicBezTo>
                  <a:cubicBezTo>
                    <a:pt x="956" y="2447"/>
                    <a:pt x="1487" y="2026"/>
                    <a:pt x="1582" y="1410"/>
                  </a:cubicBezTo>
                  <a:cubicBezTo>
                    <a:pt x="1697" y="671"/>
                    <a:pt x="1122" y="0"/>
                    <a:pt x="374" y="0"/>
                  </a:cubicBezTo>
                  <a:close/>
                </a:path>
              </a:pathLst>
            </a:custGeom>
            <a:solidFill>
              <a:srgbClr val="9BAB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" name="Google Shape;6808;p80"/>
            <p:cNvSpPr/>
            <p:nvPr/>
          </p:nvSpPr>
          <p:spPr>
            <a:xfrm>
              <a:off x="6889302" y="2064151"/>
              <a:ext cx="40715" cy="19624"/>
            </a:xfrm>
            <a:custGeom>
              <a:avLst/>
              <a:gdLst/>
              <a:ahLst/>
              <a:cxnLst/>
              <a:rect l="l" t="t" r="r" b="b"/>
              <a:pathLst>
                <a:path w="1554" h="749" extrusionOk="0">
                  <a:moveTo>
                    <a:pt x="317" y="1"/>
                  </a:moveTo>
                  <a:cubicBezTo>
                    <a:pt x="145" y="1"/>
                    <a:pt x="1" y="144"/>
                    <a:pt x="1" y="317"/>
                  </a:cubicBezTo>
                  <a:lnTo>
                    <a:pt x="1" y="422"/>
                  </a:lnTo>
                  <a:cubicBezTo>
                    <a:pt x="1" y="604"/>
                    <a:pt x="145" y="748"/>
                    <a:pt x="317" y="748"/>
                  </a:cubicBezTo>
                  <a:lnTo>
                    <a:pt x="1228" y="748"/>
                  </a:lnTo>
                  <a:cubicBezTo>
                    <a:pt x="1410" y="748"/>
                    <a:pt x="1554" y="595"/>
                    <a:pt x="1554" y="422"/>
                  </a:cubicBezTo>
                  <a:lnTo>
                    <a:pt x="1554" y="317"/>
                  </a:lnTo>
                  <a:cubicBezTo>
                    <a:pt x="1554" y="144"/>
                    <a:pt x="1410" y="1"/>
                    <a:pt x="1228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" name="Google Shape;6809;p80"/>
            <p:cNvSpPr/>
            <p:nvPr/>
          </p:nvSpPr>
          <p:spPr>
            <a:xfrm>
              <a:off x="6908402" y="2063889"/>
              <a:ext cx="21615" cy="19886"/>
            </a:xfrm>
            <a:custGeom>
              <a:avLst/>
              <a:gdLst/>
              <a:ahLst/>
              <a:cxnLst/>
              <a:rect l="l" t="t" r="r" b="b"/>
              <a:pathLst>
                <a:path w="825" h="759" extrusionOk="0">
                  <a:moveTo>
                    <a:pt x="0" y="1"/>
                  </a:moveTo>
                  <a:cubicBezTo>
                    <a:pt x="192" y="1"/>
                    <a:pt x="336" y="154"/>
                    <a:pt x="336" y="336"/>
                  </a:cubicBezTo>
                  <a:lnTo>
                    <a:pt x="336" y="423"/>
                  </a:lnTo>
                  <a:cubicBezTo>
                    <a:pt x="336" y="605"/>
                    <a:pt x="192" y="758"/>
                    <a:pt x="0" y="758"/>
                  </a:cubicBezTo>
                  <a:lnTo>
                    <a:pt x="489" y="758"/>
                  </a:lnTo>
                  <a:cubicBezTo>
                    <a:pt x="671" y="758"/>
                    <a:pt x="825" y="605"/>
                    <a:pt x="825" y="423"/>
                  </a:cubicBezTo>
                  <a:lnTo>
                    <a:pt x="825" y="336"/>
                  </a:lnTo>
                  <a:cubicBezTo>
                    <a:pt x="825" y="154"/>
                    <a:pt x="671" y="1"/>
                    <a:pt x="489" y="1"/>
                  </a:cubicBezTo>
                  <a:close/>
                </a:path>
              </a:pathLst>
            </a:custGeom>
            <a:solidFill>
              <a:srgbClr val="9BAB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" name="Google Shape;6810;p80"/>
            <p:cNvSpPr/>
            <p:nvPr/>
          </p:nvSpPr>
          <p:spPr>
            <a:xfrm>
              <a:off x="6889302" y="2099049"/>
              <a:ext cx="40715" cy="19624"/>
            </a:xfrm>
            <a:custGeom>
              <a:avLst/>
              <a:gdLst/>
              <a:ahLst/>
              <a:cxnLst/>
              <a:rect l="l" t="t" r="r" b="b"/>
              <a:pathLst>
                <a:path w="1554" h="749" extrusionOk="0">
                  <a:moveTo>
                    <a:pt x="317" y="1"/>
                  </a:moveTo>
                  <a:cubicBezTo>
                    <a:pt x="145" y="1"/>
                    <a:pt x="1" y="145"/>
                    <a:pt x="1" y="317"/>
                  </a:cubicBezTo>
                  <a:lnTo>
                    <a:pt x="1" y="423"/>
                  </a:lnTo>
                  <a:cubicBezTo>
                    <a:pt x="1" y="605"/>
                    <a:pt x="145" y="749"/>
                    <a:pt x="317" y="749"/>
                  </a:cubicBezTo>
                  <a:lnTo>
                    <a:pt x="1228" y="749"/>
                  </a:lnTo>
                  <a:cubicBezTo>
                    <a:pt x="1410" y="749"/>
                    <a:pt x="1554" y="605"/>
                    <a:pt x="1554" y="423"/>
                  </a:cubicBezTo>
                  <a:lnTo>
                    <a:pt x="1554" y="317"/>
                  </a:lnTo>
                  <a:cubicBezTo>
                    <a:pt x="1554" y="145"/>
                    <a:pt x="1410" y="1"/>
                    <a:pt x="1228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" name="Google Shape;6811;p80"/>
            <p:cNvSpPr/>
            <p:nvPr/>
          </p:nvSpPr>
          <p:spPr>
            <a:xfrm>
              <a:off x="6889302" y="2133974"/>
              <a:ext cx="40715" cy="19598"/>
            </a:xfrm>
            <a:custGeom>
              <a:avLst/>
              <a:gdLst/>
              <a:ahLst/>
              <a:cxnLst/>
              <a:rect l="l" t="t" r="r" b="b"/>
              <a:pathLst>
                <a:path w="1554" h="748" extrusionOk="0">
                  <a:moveTo>
                    <a:pt x="317" y="0"/>
                  </a:moveTo>
                  <a:cubicBezTo>
                    <a:pt x="145" y="0"/>
                    <a:pt x="1" y="144"/>
                    <a:pt x="1" y="326"/>
                  </a:cubicBezTo>
                  <a:lnTo>
                    <a:pt x="1" y="422"/>
                  </a:lnTo>
                  <a:cubicBezTo>
                    <a:pt x="1" y="604"/>
                    <a:pt x="145" y="748"/>
                    <a:pt x="317" y="748"/>
                  </a:cubicBezTo>
                  <a:lnTo>
                    <a:pt x="1228" y="748"/>
                  </a:lnTo>
                  <a:cubicBezTo>
                    <a:pt x="1410" y="748"/>
                    <a:pt x="1554" y="604"/>
                    <a:pt x="1554" y="422"/>
                  </a:cubicBezTo>
                  <a:lnTo>
                    <a:pt x="1554" y="326"/>
                  </a:lnTo>
                  <a:cubicBezTo>
                    <a:pt x="1554" y="144"/>
                    <a:pt x="1410" y="0"/>
                    <a:pt x="1228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" name="Google Shape;6812;p80"/>
            <p:cNvSpPr/>
            <p:nvPr/>
          </p:nvSpPr>
          <p:spPr>
            <a:xfrm>
              <a:off x="6908402" y="2099049"/>
              <a:ext cx="21615" cy="19624"/>
            </a:xfrm>
            <a:custGeom>
              <a:avLst/>
              <a:gdLst/>
              <a:ahLst/>
              <a:cxnLst/>
              <a:rect l="l" t="t" r="r" b="b"/>
              <a:pathLst>
                <a:path w="825" h="749" extrusionOk="0">
                  <a:moveTo>
                    <a:pt x="0" y="1"/>
                  </a:moveTo>
                  <a:cubicBezTo>
                    <a:pt x="192" y="1"/>
                    <a:pt x="336" y="145"/>
                    <a:pt x="336" y="336"/>
                  </a:cubicBezTo>
                  <a:lnTo>
                    <a:pt x="336" y="413"/>
                  </a:lnTo>
                  <a:cubicBezTo>
                    <a:pt x="336" y="595"/>
                    <a:pt x="192" y="749"/>
                    <a:pt x="0" y="749"/>
                  </a:cubicBezTo>
                  <a:lnTo>
                    <a:pt x="489" y="749"/>
                  </a:lnTo>
                  <a:cubicBezTo>
                    <a:pt x="671" y="749"/>
                    <a:pt x="825" y="605"/>
                    <a:pt x="825" y="413"/>
                  </a:cubicBezTo>
                  <a:lnTo>
                    <a:pt x="825" y="336"/>
                  </a:lnTo>
                  <a:cubicBezTo>
                    <a:pt x="825" y="145"/>
                    <a:pt x="671" y="1"/>
                    <a:pt x="489" y="1"/>
                  </a:cubicBezTo>
                  <a:close/>
                </a:path>
              </a:pathLst>
            </a:custGeom>
            <a:solidFill>
              <a:srgbClr val="9BAB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" name="Google Shape;6813;p80"/>
            <p:cNvSpPr/>
            <p:nvPr/>
          </p:nvSpPr>
          <p:spPr>
            <a:xfrm>
              <a:off x="6908402" y="2133974"/>
              <a:ext cx="21615" cy="19598"/>
            </a:xfrm>
            <a:custGeom>
              <a:avLst/>
              <a:gdLst/>
              <a:ahLst/>
              <a:cxnLst/>
              <a:rect l="l" t="t" r="r" b="b"/>
              <a:pathLst>
                <a:path w="825" h="748" extrusionOk="0">
                  <a:moveTo>
                    <a:pt x="0" y="0"/>
                  </a:moveTo>
                  <a:cubicBezTo>
                    <a:pt x="192" y="0"/>
                    <a:pt x="336" y="144"/>
                    <a:pt x="336" y="326"/>
                  </a:cubicBezTo>
                  <a:lnTo>
                    <a:pt x="336" y="412"/>
                  </a:lnTo>
                  <a:cubicBezTo>
                    <a:pt x="336" y="595"/>
                    <a:pt x="192" y="748"/>
                    <a:pt x="0" y="748"/>
                  </a:cubicBezTo>
                  <a:lnTo>
                    <a:pt x="489" y="748"/>
                  </a:lnTo>
                  <a:cubicBezTo>
                    <a:pt x="671" y="748"/>
                    <a:pt x="825" y="595"/>
                    <a:pt x="825" y="412"/>
                  </a:cubicBezTo>
                  <a:lnTo>
                    <a:pt x="825" y="326"/>
                  </a:lnTo>
                  <a:cubicBezTo>
                    <a:pt x="825" y="144"/>
                    <a:pt x="671" y="0"/>
                    <a:pt x="489" y="0"/>
                  </a:cubicBezTo>
                  <a:close/>
                </a:path>
              </a:pathLst>
            </a:custGeom>
            <a:solidFill>
              <a:srgbClr val="9BAB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" name="Google Shape;6814;p80"/>
            <p:cNvSpPr/>
            <p:nvPr/>
          </p:nvSpPr>
          <p:spPr>
            <a:xfrm>
              <a:off x="6947833" y="2064151"/>
              <a:ext cx="33405" cy="89421"/>
            </a:xfrm>
            <a:custGeom>
              <a:avLst/>
              <a:gdLst/>
              <a:ahLst/>
              <a:cxnLst/>
              <a:rect l="l" t="t" r="r" b="b"/>
              <a:pathLst>
                <a:path w="1275" h="3413" extrusionOk="0">
                  <a:moveTo>
                    <a:pt x="297" y="1"/>
                  </a:moveTo>
                  <a:cubicBezTo>
                    <a:pt x="134" y="1"/>
                    <a:pt x="0" y="135"/>
                    <a:pt x="0" y="298"/>
                  </a:cubicBezTo>
                  <a:lnTo>
                    <a:pt x="0" y="3116"/>
                  </a:lnTo>
                  <a:cubicBezTo>
                    <a:pt x="0" y="3279"/>
                    <a:pt x="134" y="3413"/>
                    <a:pt x="297" y="3413"/>
                  </a:cubicBezTo>
                  <a:lnTo>
                    <a:pt x="978" y="3413"/>
                  </a:lnTo>
                  <a:cubicBezTo>
                    <a:pt x="1141" y="3413"/>
                    <a:pt x="1275" y="3279"/>
                    <a:pt x="1275" y="3116"/>
                  </a:cubicBezTo>
                  <a:lnTo>
                    <a:pt x="1275" y="298"/>
                  </a:lnTo>
                  <a:cubicBezTo>
                    <a:pt x="1275" y="135"/>
                    <a:pt x="1141" y="1"/>
                    <a:pt x="978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" name="Google Shape;6815;p80"/>
            <p:cNvSpPr/>
            <p:nvPr/>
          </p:nvSpPr>
          <p:spPr>
            <a:xfrm>
              <a:off x="6960645" y="2063889"/>
              <a:ext cx="20593" cy="89683"/>
            </a:xfrm>
            <a:custGeom>
              <a:avLst/>
              <a:gdLst/>
              <a:ahLst/>
              <a:cxnLst/>
              <a:rect l="l" t="t" r="r" b="b"/>
              <a:pathLst>
                <a:path w="786" h="3423" extrusionOk="0">
                  <a:moveTo>
                    <a:pt x="0" y="1"/>
                  </a:moveTo>
                  <a:cubicBezTo>
                    <a:pt x="173" y="1"/>
                    <a:pt x="307" y="145"/>
                    <a:pt x="307" y="317"/>
                  </a:cubicBezTo>
                  <a:lnTo>
                    <a:pt x="307" y="3116"/>
                  </a:lnTo>
                  <a:cubicBezTo>
                    <a:pt x="307" y="3279"/>
                    <a:pt x="173" y="3423"/>
                    <a:pt x="0" y="3423"/>
                  </a:cubicBezTo>
                  <a:lnTo>
                    <a:pt x="479" y="3423"/>
                  </a:lnTo>
                  <a:cubicBezTo>
                    <a:pt x="652" y="3423"/>
                    <a:pt x="786" y="3279"/>
                    <a:pt x="786" y="3116"/>
                  </a:cubicBezTo>
                  <a:lnTo>
                    <a:pt x="786" y="317"/>
                  </a:lnTo>
                  <a:cubicBezTo>
                    <a:pt x="786" y="145"/>
                    <a:pt x="642" y="1"/>
                    <a:pt x="479" y="1"/>
                  </a:cubicBezTo>
                  <a:close/>
                </a:path>
              </a:pathLst>
            </a:custGeom>
            <a:solidFill>
              <a:srgbClr val="9BAB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" name="Google Shape;6816;p80"/>
            <p:cNvSpPr/>
            <p:nvPr/>
          </p:nvSpPr>
          <p:spPr>
            <a:xfrm>
              <a:off x="6816728" y="2076203"/>
              <a:ext cx="31676" cy="11083"/>
            </a:xfrm>
            <a:custGeom>
              <a:avLst/>
              <a:gdLst/>
              <a:ahLst/>
              <a:cxnLst/>
              <a:rect l="l" t="t" r="r" b="b"/>
              <a:pathLst>
                <a:path w="1209" h="423" extrusionOk="0">
                  <a:moveTo>
                    <a:pt x="211" y="1"/>
                  </a:moveTo>
                  <a:cubicBezTo>
                    <a:pt x="96" y="1"/>
                    <a:pt x="1" y="96"/>
                    <a:pt x="1" y="212"/>
                  </a:cubicBezTo>
                  <a:cubicBezTo>
                    <a:pt x="1" y="327"/>
                    <a:pt x="96" y="422"/>
                    <a:pt x="211" y="422"/>
                  </a:cubicBezTo>
                  <a:lnTo>
                    <a:pt x="930" y="422"/>
                  </a:lnTo>
                  <a:cubicBezTo>
                    <a:pt x="1208" y="422"/>
                    <a:pt x="1208" y="1"/>
                    <a:pt x="9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" name="Google Shape;6817;p80"/>
            <p:cNvSpPr/>
            <p:nvPr/>
          </p:nvSpPr>
          <p:spPr>
            <a:xfrm>
              <a:off x="6677842" y="2076203"/>
              <a:ext cx="15353" cy="11083"/>
            </a:xfrm>
            <a:custGeom>
              <a:avLst/>
              <a:gdLst/>
              <a:ahLst/>
              <a:cxnLst/>
              <a:rect l="l" t="t" r="r" b="b"/>
              <a:pathLst>
                <a:path w="586" h="423" extrusionOk="0">
                  <a:moveTo>
                    <a:pt x="288" y="1"/>
                  </a:moveTo>
                  <a:cubicBezTo>
                    <a:pt x="1" y="1"/>
                    <a:pt x="1" y="422"/>
                    <a:pt x="288" y="422"/>
                  </a:cubicBezTo>
                  <a:lnTo>
                    <a:pt x="308" y="422"/>
                  </a:lnTo>
                  <a:cubicBezTo>
                    <a:pt x="586" y="422"/>
                    <a:pt x="586" y="1"/>
                    <a:pt x="3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" name="Google Shape;6818;p80"/>
            <p:cNvSpPr/>
            <p:nvPr/>
          </p:nvSpPr>
          <p:spPr>
            <a:xfrm>
              <a:off x="6685126" y="2100569"/>
              <a:ext cx="155995" cy="90678"/>
            </a:xfrm>
            <a:custGeom>
              <a:avLst/>
              <a:gdLst/>
              <a:ahLst/>
              <a:cxnLst/>
              <a:rect l="l" t="t" r="r" b="b"/>
              <a:pathLst>
                <a:path w="5954" h="3461" extrusionOk="0">
                  <a:moveTo>
                    <a:pt x="2627" y="0"/>
                  </a:moveTo>
                  <a:cubicBezTo>
                    <a:pt x="2531" y="0"/>
                    <a:pt x="2445" y="68"/>
                    <a:pt x="2416" y="163"/>
                  </a:cubicBezTo>
                  <a:lnTo>
                    <a:pt x="1947" y="2445"/>
                  </a:lnTo>
                  <a:lnTo>
                    <a:pt x="1535" y="1160"/>
                  </a:lnTo>
                  <a:cubicBezTo>
                    <a:pt x="1505" y="1065"/>
                    <a:pt x="1423" y="1017"/>
                    <a:pt x="1339" y="1017"/>
                  </a:cubicBezTo>
                  <a:cubicBezTo>
                    <a:pt x="1262" y="1017"/>
                    <a:pt x="1183" y="1058"/>
                    <a:pt x="1141" y="1141"/>
                  </a:cubicBezTo>
                  <a:lnTo>
                    <a:pt x="624" y="2263"/>
                  </a:lnTo>
                  <a:lnTo>
                    <a:pt x="212" y="2263"/>
                  </a:lnTo>
                  <a:cubicBezTo>
                    <a:pt x="97" y="2263"/>
                    <a:pt x="1" y="2358"/>
                    <a:pt x="1" y="2473"/>
                  </a:cubicBezTo>
                  <a:cubicBezTo>
                    <a:pt x="1" y="2588"/>
                    <a:pt x="97" y="2684"/>
                    <a:pt x="212" y="2684"/>
                  </a:cubicBezTo>
                  <a:lnTo>
                    <a:pt x="758" y="2684"/>
                  </a:lnTo>
                  <a:cubicBezTo>
                    <a:pt x="844" y="2684"/>
                    <a:pt x="921" y="2636"/>
                    <a:pt x="950" y="2560"/>
                  </a:cubicBezTo>
                  <a:lnTo>
                    <a:pt x="1304" y="1802"/>
                  </a:lnTo>
                  <a:lnTo>
                    <a:pt x="1793" y="3317"/>
                  </a:lnTo>
                  <a:cubicBezTo>
                    <a:pt x="1822" y="3403"/>
                    <a:pt x="1908" y="3461"/>
                    <a:pt x="1995" y="3461"/>
                  </a:cubicBezTo>
                  <a:lnTo>
                    <a:pt x="2004" y="3461"/>
                  </a:lnTo>
                  <a:cubicBezTo>
                    <a:pt x="2100" y="3461"/>
                    <a:pt x="2177" y="3394"/>
                    <a:pt x="2196" y="3298"/>
                  </a:cubicBezTo>
                  <a:lnTo>
                    <a:pt x="2598" y="1362"/>
                  </a:lnTo>
                  <a:lnTo>
                    <a:pt x="2761" y="2378"/>
                  </a:lnTo>
                  <a:cubicBezTo>
                    <a:pt x="2781" y="2473"/>
                    <a:pt x="2867" y="2550"/>
                    <a:pt x="2972" y="2550"/>
                  </a:cubicBezTo>
                  <a:lnTo>
                    <a:pt x="3777" y="2550"/>
                  </a:lnTo>
                  <a:cubicBezTo>
                    <a:pt x="3873" y="2550"/>
                    <a:pt x="3960" y="2473"/>
                    <a:pt x="3979" y="2378"/>
                  </a:cubicBezTo>
                  <a:lnTo>
                    <a:pt x="4075" y="1850"/>
                  </a:lnTo>
                  <a:lnTo>
                    <a:pt x="4333" y="3020"/>
                  </a:lnTo>
                  <a:cubicBezTo>
                    <a:pt x="4353" y="3106"/>
                    <a:pt x="4429" y="3173"/>
                    <a:pt x="4516" y="3183"/>
                  </a:cubicBezTo>
                  <a:cubicBezTo>
                    <a:pt x="4523" y="3184"/>
                    <a:pt x="4530" y="3184"/>
                    <a:pt x="4537" y="3184"/>
                  </a:cubicBezTo>
                  <a:cubicBezTo>
                    <a:pt x="4616" y="3184"/>
                    <a:pt x="4691" y="3137"/>
                    <a:pt x="4726" y="3058"/>
                  </a:cubicBezTo>
                  <a:lnTo>
                    <a:pt x="4985" y="2512"/>
                  </a:lnTo>
                  <a:lnTo>
                    <a:pt x="5666" y="2512"/>
                  </a:lnTo>
                  <a:cubicBezTo>
                    <a:pt x="5953" y="2512"/>
                    <a:pt x="5953" y="2090"/>
                    <a:pt x="5666" y="2090"/>
                  </a:cubicBezTo>
                  <a:lnTo>
                    <a:pt x="4861" y="2090"/>
                  </a:lnTo>
                  <a:cubicBezTo>
                    <a:pt x="4774" y="2090"/>
                    <a:pt x="4698" y="2138"/>
                    <a:pt x="4669" y="2215"/>
                  </a:cubicBezTo>
                  <a:lnTo>
                    <a:pt x="4611" y="2330"/>
                  </a:lnTo>
                  <a:lnTo>
                    <a:pt x="4257" y="748"/>
                  </a:lnTo>
                  <a:cubicBezTo>
                    <a:pt x="4233" y="640"/>
                    <a:pt x="4146" y="587"/>
                    <a:pt x="4058" y="587"/>
                  </a:cubicBezTo>
                  <a:cubicBezTo>
                    <a:pt x="3966" y="587"/>
                    <a:pt x="3874" y="645"/>
                    <a:pt x="3854" y="758"/>
                  </a:cubicBezTo>
                  <a:lnTo>
                    <a:pt x="3595" y="2128"/>
                  </a:lnTo>
                  <a:lnTo>
                    <a:pt x="3145" y="2128"/>
                  </a:lnTo>
                  <a:lnTo>
                    <a:pt x="2829" y="173"/>
                  </a:lnTo>
                  <a:cubicBezTo>
                    <a:pt x="2819" y="77"/>
                    <a:pt x="2733" y="0"/>
                    <a:pt x="262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36" name="Google Shape;6819;p80"/>
          <p:cNvGrpSpPr/>
          <p:nvPr/>
        </p:nvGrpSpPr>
        <p:grpSpPr>
          <a:xfrm>
            <a:off x="6210729" y="1449552"/>
            <a:ext cx="362425" cy="335884"/>
            <a:chOff x="6202443" y="1986677"/>
            <a:chExt cx="362425" cy="335884"/>
          </a:xfrm>
        </p:grpSpPr>
        <p:sp>
          <p:nvSpPr>
            <p:cNvPr id="437" name="Google Shape;6820;p80"/>
            <p:cNvSpPr/>
            <p:nvPr/>
          </p:nvSpPr>
          <p:spPr>
            <a:xfrm>
              <a:off x="6202705" y="2077460"/>
              <a:ext cx="202945" cy="244891"/>
            </a:xfrm>
            <a:custGeom>
              <a:avLst/>
              <a:gdLst/>
              <a:ahLst/>
              <a:cxnLst/>
              <a:rect l="l" t="t" r="r" b="b"/>
              <a:pathLst>
                <a:path w="7746" h="9347" extrusionOk="0">
                  <a:moveTo>
                    <a:pt x="892" y="1"/>
                  </a:moveTo>
                  <a:cubicBezTo>
                    <a:pt x="403" y="1"/>
                    <a:pt x="0" y="403"/>
                    <a:pt x="0" y="902"/>
                  </a:cubicBezTo>
                  <a:lnTo>
                    <a:pt x="0" y="8455"/>
                  </a:lnTo>
                  <a:cubicBezTo>
                    <a:pt x="0" y="8944"/>
                    <a:pt x="403" y="9346"/>
                    <a:pt x="892" y="9346"/>
                  </a:cubicBezTo>
                  <a:lnTo>
                    <a:pt x="6854" y="9346"/>
                  </a:lnTo>
                  <a:cubicBezTo>
                    <a:pt x="7256" y="9346"/>
                    <a:pt x="7621" y="9068"/>
                    <a:pt x="7726" y="8675"/>
                  </a:cubicBezTo>
                  <a:cubicBezTo>
                    <a:pt x="6432" y="7554"/>
                    <a:pt x="6442" y="5541"/>
                    <a:pt x="7745" y="4439"/>
                  </a:cubicBezTo>
                  <a:lnTo>
                    <a:pt x="7745" y="902"/>
                  </a:lnTo>
                  <a:cubicBezTo>
                    <a:pt x="7745" y="403"/>
                    <a:pt x="7343" y="1"/>
                    <a:pt x="6854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" name="Google Shape;6821;p80"/>
            <p:cNvSpPr/>
            <p:nvPr/>
          </p:nvSpPr>
          <p:spPr>
            <a:xfrm>
              <a:off x="6202443" y="2077460"/>
              <a:ext cx="202185" cy="244891"/>
            </a:xfrm>
            <a:custGeom>
              <a:avLst/>
              <a:gdLst/>
              <a:ahLst/>
              <a:cxnLst/>
              <a:rect l="l" t="t" r="r" b="b"/>
              <a:pathLst>
                <a:path w="7717" h="9347" extrusionOk="0">
                  <a:moveTo>
                    <a:pt x="6193" y="1"/>
                  </a:moveTo>
                  <a:cubicBezTo>
                    <a:pt x="6682" y="1"/>
                    <a:pt x="7084" y="403"/>
                    <a:pt x="7084" y="902"/>
                  </a:cubicBezTo>
                  <a:lnTo>
                    <a:pt x="7084" y="3988"/>
                  </a:lnTo>
                  <a:cubicBezTo>
                    <a:pt x="7084" y="4122"/>
                    <a:pt x="7036" y="4256"/>
                    <a:pt x="6941" y="4362"/>
                  </a:cubicBezTo>
                  <a:cubicBezTo>
                    <a:pt x="6663" y="4697"/>
                    <a:pt x="6452" y="5071"/>
                    <a:pt x="6317" y="5474"/>
                  </a:cubicBezTo>
                  <a:cubicBezTo>
                    <a:pt x="6174" y="5819"/>
                    <a:pt x="6097" y="6193"/>
                    <a:pt x="6097" y="6567"/>
                  </a:cubicBezTo>
                  <a:cubicBezTo>
                    <a:pt x="6097" y="6940"/>
                    <a:pt x="6174" y="7314"/>
                    <a:pt x="6317" y="7659"/>
                  </a:cubicBezTo>
                  <a:cubicBezTo>
                    <a:pt x="6317" y="7659"/>
                    <a:pt x="6317" y="7659"/>
                    <a:pt x="6317" y="7669"/>
                  </a:cubicBezTo>
                  <a:cubicBezTo>
                    <a:pt x="6442" y="8052"/>
                    <a:pt x="6164" y="8445"/>
                    <a:pt x="5762" y="8455"/>
                  </a:cubicBezTo>
                  <a:lnTo>
                    <a:pt x="892" y="8455"/>
                  </a:lnTo>
                  <a:cubicBezTo>
                    <a:pt x="403" y="8455"/>
                    <a:pt x="1" y="8052"/>
                    <a:pt x="1" y="7554"/>
                  </a:cubicBezTo>
                  <a:lnTo>
                    <a:pt x="1" y="8445"/>
                  </a:lnTo>
                  <a:cubicBezTo>
                    <a:pt x="1" y="8944"/>
                    <a:pt x="403" y="9346"/>
                    <a:pt x="892" y="9346"/>
                  </a:cubicBezTo>
                  <a:lnTo>
                    <a:pt x="6854" y="9346"/>
                  </a:lnTo>
                  <a:cubicBezTo>
                    <a:pt x="7132" y="9346"/>
                    <a:pt x="7401" y="9212"/>
                    <a:pt x="7573" y="8992"/>
                  </a:cubicBezTo>
                  <a:cubicBezTo>
                    <a:pt x="7573" y="8982"/>
                    <a:pt x="7583" y="8972"/>
                    <a:pt x="7592" y="8963"/>
                  </a:cubicBezTo>
                  <a:cubicBezTo>
                    <a:pt x="7592" y="8953"/>
                    <a:pt x="7602" y="8944"/>
                    <a:pt x="7612" y="8934"/>
                  </a:cubicBezTo>
                  <a:lnTo>
                    <a:pt x="7612" y="8925"/>
                  </a:lnTo>
                  <a:cubicBezTo>
                    <a:pt x="7612" y="8915"/>
                    <a:pt x="7612" y="8905"/>
                    <a:pt x="7621" y="8905"/>
                  </a:cubicBezTo>
                  <a:cubicBezTo>
                    <a:pt x="7631" y="8896"/>
                    <a:pt x="7621" y="8905"/>
                    <a:pt x="7621" y="8886"/>
                  </a:cubicBezTo>
                  <a:cubicBezTo>
                    <a:pt x="7621" y="8886"/>
                    <a:pt x="7631" y="8877"/>
                    <a:pt x="7631" y="8867"/>
                  </a:cubicBezTo>
                  <a:lnTo>
                    <a:pt x="7631" y="8857"/>
                  </a:lnTo>
                  <a:cubicBezTo>
                    <a:pt x="7640" y="8848"/>
                    <a:pt x="7640" y="8838"/>
                    <a:pt x="7650" y="8838"/>
                  </a:cubicBezTo>
                  <a:lnTo>
                    <a:pt x="7650" y="8819"/>
                  </a:lnTo>
                  <a:cubicBezTo>
                    <a:pt x="7650" y="8819"/>
                    <a:pt x="7650" y="8809"/>
                    <a:pt x="7650" y="8800"/>
                  </a:cubicBezTo>
                  <a:lnTo>
                    <a:pt x="7650" y="8790"/>
                  </a:lnTo>
                  <a:cubicBezTo>
                    <a:pt x="7650" y="8781"/>
                    <a:pt x="7650" y="8771"/>
                    <a:pt x="7659" y="8762"/>
                  </a:cubicBezTo>
                  <a:cubicBezTo>
                    <a:pt x="7669" y="8762"/>
                    <a:pt x="7659" y="8752"/>
                    <a:pt x="7659" y="8752"/>
                  </a:cubicBezTo>
                  <a:lnTo>
                    <a:pt x="7669" y="8723"/>
                  </a:lnTo>
                  <a:lnTo>
                    <a:pt x="7669" y="8714"/>
                  </a:lnTo>
                  <a:cubicBezTo>
                    <a:pt x="7669" y="8694"/>
                    <a:pt x="7679" y="8685"/>
                    <a:pt x="7679" y="8675"/>
                  </a:cubicBezTo>
                  <a:cubicBezTo>
                    <a:pt x="7650" y="8647"/>
                    <a:pt x="7621" y="8618"/>
                    <a:pt x="7592" y="8589"/>
                  </a:cubicBezTo>
                  <a:lnTo>
                    <a:pt x="7583" y="8589"/>
                  </a:lnTo>
                  <a:cubicBezTo>
                    <a:pt x="7554" y="8560"/>
                    <a:pt x="7525" y="8532"/>
                    <a:pt x="7496" y="8503"/>
                  </a:cubicBezTo>
                  <a:lnTo>
                    <a:pt x="7487" y="8493"/>
                  </a:lnTo>
                  <a:cubicBezTo>
                    <a:pt x="7458" y="8464"/>
                    <a:pt x="7429" y="8436"/>
                    <a:pt x="7410" y="8407"/>
                  </a:cubicBezTo>
                  <a:lnTo>
                    <a:pt x="7410" y="8397"/>
                  </a:lnTo>
                  <a:cubicBezTo>
                    <a:pt x="7381" y="8359"/>
                    <a:pt x="7353" y="8330"/>
                    <a:pt x="7334" y="8301"/>
                  </a:cubicBezTo>
                  <a:cubicBezTo>
                    <a:pt x="6394" y="7122"/>
                    <a:pt x="6567" y="5416"/>
                    <a:pt x="7717" y="4439"/>
                  </a:cubicBezTo>
                  <a:lnTo>
                    <a:pt x="7717" y="902"/>
                  </a:lnTo>
                  <a:cubicBezTo>
                    <a:pt x="7717" y="422"/>
                    <a:pt x="7343" y="29"/>
                    <a:pt x="6864" y="1"/>
                  </a:cubicBezTo>
                  <a:close/>
                </a:path>
              </a:pathLst>
            </a:custGeom>
            <a:solidFill>
              <a:srgbClr val="90A2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" name="Google Shape;6822;p80"/>
            <p:cNvSpPr/>
            <p:nvPr/>
          </p:nvSpPr>
          <p:spPr>
            <a:xfrm>
              <a:off x="6248398" y="2055610"/>
              <a:ext cx="111298" cy="22139"/>
            </a:xfrm>
            <a:custGeom>
              <a:avLst/>
              <a:gdLst/>
              <a:ahLst/>
              <a:cxnLst/>
              <a:rect l="l" t="t" r="r" b="b"/>
              <a:pathLst>
                <a:path w="4248" h="845" extrusionOk="0">
                  <a:moveTo>
                    <a:pt x="1" y="1"/>
                  </a:moveTo>
                  <a:lnTo>
                    <a:pt x="1" y="844"/>
                  </a:lnTo>
                  <a:lnTo>
                    <a:pt x="4247" y="844"/>
                  </a:lnTo>
                  <a:lnTo>
                    <a:pt x="4247" y="1"/>
                  </a:lnTo>
                  <a:close/>
                </a:path>
              </a:pathLst>
            </a:custGeom>
            <a:solidFill>
              <a:srgbClr val="879A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" name="Google Shape;6823;p80"/>
            <p:cNvSpPr/>
            <p:nvPr/>
          </p:nvSpPr>
          <p:spPr>
            <a:xfrm>
              <a:off x="6331295" y="2055610"/>
              <a:ext cx="28401" cy="22139"/>
            </a:xfrm>
            <a:custGeom>
              <a:avLst/>
              <a:gdLst/>
              <a:ahLst/>
              <a:cxnLst/>
              <a:rect l="l" t="t" r="r" b="b"/>
              <a:pathLst>
                <a:path w="1084" h="845" extrusionOk="0">
                  <a:moveTo>
                    <a:pt x="0" y="1"/>
                  </a:moveTo>
                  <a:lnTo>
                    <a:pt x="0" y="844"/>
                  </a:lnTo>
                  <a:lnTo>
                    <a:pt x="1083" y="844"/>
                  </a:lnTo>
                  <a:lnTo>
                    <a:pt x="1083" y="1"/>
                  </a:lnTo>
                  <a:close/>
                </a:path>
              </a:pathLst>
            </a:custGeom>
            <a:solidFill>
              <a:srgbClr val="748B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" name="Google Shape;6824;p80"/>
            <p:cNvSpPr/>
            <p:nvPr/>
          </p:nvSpPr>
          <p:spPr>
            <a:xfrm>
              <a:off x="6225290" y="1992834"/>
              <a:ext cx="157514" cy="62801"/>
            </a:xfrm>
            <a:custGeom>
              <a:avLst/>
              <a:gdLst/>
              <a:ahLst/>
              <a:cxnLst/>
              <a:rect l="l" t="t" r="r" b="b"/>
              <a:pathLst>
                <a:path w="6012" h="2397" extrusionOk="0">
                  <a:moveTo>
                    <a:pt x="336" y="0"/>
                  </a:moveTo>
                  <a:cubicBezTo>
                    <a:pt x="154" y="0"/>
                    <a:pt x="1" y="144"/>
                    <a:pt x="1" y="336"/>
                  </a:cubicBezTo>
                  <a:lnTo>
                    <a:pt x="1" y="1198"/>
                  </a:lnTo>
                  <a:lnTo>
                    <a:pt x="1" y="2061"/>
                  </a:lnTo>
                  <a:cubicBezTo>
                    <a:pt x="1" y="2243"/>
                    <a:pt x="154" y="2397"/>
                    <a:pt x="346" y="2397"/>
                  </a:cubicBezTo>
                  <a:lnTo>
                    <a:pt x="5676" y="2397"/>
                  </a:lnTo>
                  <a:cubicBezTo>
                    <a:pt x="5858" y="2397"/>
                    <a:pt x="6011" y="2243"/>
                    <a:pt x="6011" y="2061"/>
                  </a:cubicBezTo>
                  <a:lnTo>
                    <a:pt x="6011" y="336"/>
                  </a:lnTo>
                  <a:cubicBezTo>
                    <a:pt x="6011" y="144"/>
                    <a:pt x="5858" y="0"/>
                    <a:pt x="5676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" name="Google Shape;6825;p80"/>
            <p:cNvSpPr/>
            <p:nvPr/>
          </p:nvSpPr>
          <p:spPr>
            <a:xfrm>
              <a:off x="6343085" y="1992572"/>
              <a:ext cx="39719" cy="63063"/>
            </a:xfrm>
            <a:custGeom>
              <a:avLst/>
              <a:gdLst/>
              <a:ahLst/>
              <a:cxnLst/>
              <a:rect l="l" t="t" r="r" b="b"/>
              <a:pathLst>
                <a:path w="1516" h="2407" extrusionOk="0">
                  <a:moveTo>
                    <a:pt x="10" y="1"/>
                  </a:moveTo>
                  <a:lnTo>
                    <a:pt x="1" y="10"/>
                  </a:lnTo>
                  <a:lnTo>
                    <a:pt x="10" y="10"/>
                  </a:lnTo>
                  <a:lnTo>
                    <a:pt x="10" y="1"/>
                  </a:lnTo>
                  <a:close/>
                  <a:moveTo>
                    <a:pt x="10" y="10"/>
                  </a:moveTo>
                  <a:lnTo>
                    <a:pt x="10" y="2407"/>
                  </a:lnTo>
                  <a:lnTo>
                    <a:pt x="1180" y="2407"/>
                  </a:lnTo>
                  <a:cubicBezTo>
                    <a:pt x="1362" y="2407"/>
                    <a:pt x="1515" y="2263"/>
                    <a:pt x="1515" y="2071"/>
                  </a:cubicBezTo>
                  <a:lnTo>
                    <a:pt x="1515" y="346"/>
                  </a:lnTo>
                  <a:cubicBezTo>
                    <a:pt x="1515" y="154"/>
                    <a:pt x="1362" y="10"/>
                    <a:pt x="1180" y="10"/>
                  </a:cubicBezTo>
                  <a:close/>
                </a:path>
              </a:pathLst>
            </a:custGeom>
            <a:solidFill>
              <a:srgbClr val="90A2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" name="Google Shape;6826;p80"/>
            <p:cNvSpPr/>
            <p:nvPr/>
          </p:nvSpPr>
          <p:spPr>
            <a:xfrm>
              <a:off x="6222539" y="2138978"/>
              <a:ext cx="142685" cy="122223"/>
            </a:xfrm>
            <a:custGeom>
              <a:avLst/>
              <a:gdLst/>
              <a:ahLst/>
              <a:cxnLst/>
              <a:rect l="l" t="t" r="r" b="b"/>
              <a:pathLst>
                <a:path w="5446" h="4665" extrusionOk="0">
                  <a:moveTo>
                    <a:pt x="3116" y="1"/>
                  </a:moveTo>
                  <a:cubicBezTo>
                    <a:pt x="1045" y="1"/>
                    <a:pt x="1" y="2512"/>
                    <a:pt x="1467" y="3979"/>
                  </a:cubicBezTo>
                  <a:cubicBezTo>
                    <a:pt x="1941" y="4452"/>
                    <a:pt x="2523" y="4664"/>
                    <a:pt x="3094" y="4664"/>
                  </a:cubicBezTo>
                  <a:cubicBezTo>
                    <a:pt x="4293" y="4664"/>
                    <a:pt x="5445" y="3732"/>
                    <a:pt x="5445" y="2330"/>
                  </a:cubicBezTo>
                  <a:cubicBezTo>
                    <a:pt x="5445" y="1046"/>
                    <a:pt x="4400" y="1"/>
                    <a:pt x="3116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" name="Google Shape;6827;p80"/>
            <p:cNvSpPr/>
            <p:nvPr/>
          </p:nvSpPr>
          <p:spPr>
            <a:xfrm>
              <a:off x="6253926" y="2149799"/>
              <a:ext cx="121070" cy="111586"/>
            </a:xfrm>
            <a:custGeom>
              <a:avLst/>
              <a:gdLst/>
              <a:ahLst/>
              <a:cxnLst/>
              <a:rect l="l" t="t" r="r" b="b"/>
              <a:pathLst>
                <a:path w="4621" h="4259" extrusionOk="0">
                  <a:moveTo>
                    <a:pt x="3241" y="0"/>
                  </a:moveTo>
                  <a:cubicBezTo>
                    <a:pt x="3864" y="920"/>
                    <a:pt x="3749" y="2157"/>
                    <a:pt x="2963" y="2952"/>
                  </a:cubicBezTo>
                  <a:cubicBezTo>
                    <a:pt x="2509" y="3401"/>
                    <a:pt x="1911" y="3634"/>
                    <a:pt x="1309" y="3634"/>
                  </a:cubicBezTo>
                  <a:cubicBezTo>
                    <a:pt x="856" y="3634"/>
                    <a:pt x="400" y="3502"/>
                    <a:pt x="1" y="3230"/>
                  </a:cubicBezTo>
                  <a:lnTo>
                    <a:pt x="1" y="3230"/>
                  </a:lnTo>
                  <a:cubicBezTo>
                    <a:pt x="459" y="3907"/>
                    <a:pt x="1196" y="4258"/>
                    <a:pt x="1939" y="4258"/>
                  </a:cubicBezTo>
                  <a:cubicBezTo>
                    <a:pt x="2531" y="4258"/>
                    <a:pt x="3126" y="4035"/>
                    <a:pt x="3586" y="3575"/>
                  </a:cubicBezTo>
                  <a:cubicBezTo>
                    <a:pt x="4621" y="2540"/>
                    <a:pt x="4458" y="815"/>
                    <a:pt x="3241" y="0"/>
                  </a:cubicBez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" name="Google Shape;6828;p80"/>
            <p:cNvSpPr/>
            <p:nvPr/>
          </p:nvSpPr>
          <p:spPr>
            <a:xfrm>
              <a:off x="6355137" y="2176654"/>
              <a:ext cx="170562" cy="145908"/>
            </a:xfrm>
            <a:custGeom>
              <a:avLst/>
              <a:gdLst/>
              <a:ahLst/>
              <a:cxnLst/>
              <a:rect l="l" t="t" r="r" b="b"/>
              <a:pathLst>
                <a:path w="6510" h="5569" extrusionOk="0">
                  <a:moveTo>
                    <a:pt x="3729" y="1"/>
                  </a:moveTo>
                  <a:cubicBezTo>
                    <a:pt x="1247" y="1"/>
                    <a:pt x="1" y="2991"/>
                    <a:pt x="1755" y="4746"/>
                  </a:cubicBezTo>
                  <a:cubicBezTo>
                    <a:pt x="2323" y="5314"/>
                    <a:pt x="3022" y="5568"/>
                    <a:pt x="3707" y="5568"/>
                  </a:cubicBezTo>
                  <a:cubicBezTo>
                    <a:pt x="5138" y="5568"/>
                    <a:pt x="6509" y="4459"/>
                    <a:pt x="6509" y="2781"/>
                  </a:cubicBezTo>
                  <a:cubicBezTo>
                    <a:pt x="6509" y="1247"/>
                    <a:pt x="5263" y="1"/>
                    <a:pt x="3729" y="1"/>
                  </a:cubicBezTo>
                  <a:close/>
                </a:path>
              </a:pathLst>
            </a:custGeom>
            <a:solidFill>
              <a:srgbClr val="CCD6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" name="Google Shape;6829;p80"/>
            <p:cNvSpPr/>
            <p:nvPr/>
          </p:nvSpPr>
          <p:spPr>
            <a:xfrm>
              <a:off x="6394568" y="2191483"/>
              <a:ext cx="141166" cy="131026"/>
            </a:xfrm>
            <a:custGeom>
              <a:avLst/>
              <a:gdLst/>
              <a:ahLst/>
              <a:cxnLst/>
              <a:rect l="l" t="t" r="r" b="b"/>
              <a:pathLst>
                <a:path w="5388" h="5001" extrusionOk="0">
                  <a:moveTo>
                    <a:pt x="3902" y="0"/>
                  </a:moveTo>
                  <a:lnTo>
                    <a:pt x="3902" y="0"/>
                  </a:lnTo>
                  <a:cubicBezTo>
                    <a:pt x="4745" y="1103"/>
                    <a:pt x="4640" y="2665"/>
                    <a:pt x="3653" y="3652"/>
                  </a:cubicBezTo>
                  <a:cubicBezTo>
                    <a:pt x="3116" y="4194"/>
                    <a:pt x="2405" y="4470"/>
                    <a:pt x="1687" y="4470"/>
                  </a:cubicBezTo>
                  <a:cubicBezTo>
                    <a:pt x="1097" y="4470"/>
                    <a:pt x="503" y="4283"/>
                    <a:pt x="1" y="3902"/>
                  </a:cubicBezTo>
                  <a:lnTo>
                    <a:pt x="1" y="3902"/>
                  </a:lnTo>
                  <a:cubicBezTo>
                    <a:pt x="556" y="4628"/>
                    <a:pt x="1390" y="5001"/>
                    <a:pt x="2226" y="5001"/>
                  </a:cubicBezTo>
                  <a:cubicBezTo>
                    <a:pt x="2934" y="5001"/>
                    <a:pt x="3644" y="4734"/>
                    <a:pt x="4189" y="4189"/>
                  </a:cubicBezTo>
                  <a:cubicBezTo>
                    <a:pt x="5388" y="2991"/>
                    <a:pt x="5253" y="1016"/>
                    <a:pt x="3902" y="0"/>
                  </a:cubicBezTo>
                  <a:close/>
                </a:path>
              </a:pathLst>
            </a:custGeom>
            <a:solidFill>
              <a:srgbClr val="A9BA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" name="Google Shape;6830;p80"/>
            <p:cNvSpPr/>
            <p:nvPr/>
          </p:nvSpPr>
          <p:spPr>
            <a:xfrm>
              <a:off x="6402611" y="2199002"/>
              <a:ext cx="109516" cy="109542"/>
            </a:xfrm>
            <a:custGeom>
              <a:avLst/>
              <a:gdLst/>
              <a:ahLst/>
              <a:cxnLst/>
              <a:rect l="l" t="t" r="r" b="b"/>
              <a:pathLst>
                <a:path w="4180" h="4181" extrusionOk="0">
                  <a:moveTo>
                    <a:pt x="3921" y="1"/>
                  </a:moveTo>
                  <a:cubicBezTo>
                    <a:pt x="3902" y="10"/>
                    <a:pt x="3892" y="30"/>
                    <a:pt x="3873" y="39"/>
                  </a:cubicBezTo>
                  <a:lnTo>
                    <a:pt x="39" y="3883"/>
                  </a:lnTo>
                  <a:cubicBezTo>
                    <a:pt x="19" y="3893"/>
                    <a:pt x="10" y="3912"/>
                    <a:pt x="0" y="3921"/>
                  </a:cubicBezTo>
                  <a:cubicBezTo>
                    <a:pt x="106" y="4017"/>
                    <a:pt x="221" y="4103"/>
                    <a:pt x="345" y="4180"/>
                  </a:cubicBezTo>
                  <a:lnTo>
                    <a:pt x="4180" y="346"/>
                  </a:lnTo>
                  <a:cubicBezTo>
                    <a:pt x="4103" y="221"/>
                    <a:pt x="4017" y="106"/>
                    <a:pt x="3921" y="1"/>
                  </a:cubicBezTo>
                  <a:close/>
                </a:path>
              </a:pathLst>
            </a:custGeom>
            <a:solidFill>
              <a:srgbClr val="A9BA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" name="Google Shape;6831;p80"/>
            <p:cNvSpPr/>
            <p:nvPr/>
          </p:nvSpPr>
          <p:spPr>
            <a:xfrm>
              <a:off x="6451841" y="2085320"/>
              <a:ext cx="113027" cy="215181"/>
            </a:xfrm>
            <a:custGeom>
              <a:avLst/>
              <a:gdLst/>
              <a:ahLst/>
              <a:cxnLst/>
              <a:rect l="l" t="t" r="r" b="b"/>
              <a:pathLst>
                <a:path w="4314" h="8213" extrusionOk="0">
                  <a:moveTo>
                    <a:pt x="2085" y="1"/>
                  </a:moveTo>
                  <a:cubicBezTo>
                    <a:pt x="1972" y="1"/>
                    <a:pt x="1860" y="7"/>
                    <a:pt x="1773" y="26"/>
                  </a:cubicBezTo>
                  <a:cubicBezTo>
                    <a:pt x="786" y="266"/>
                    <a:pt x="0" y="1090"/>
                    <a:pt x="0" y="2145"/>
                  </a:cubicBezTo>
                  <a:lnTo>
                    <a:pt x="0" y="3487"/>
                  </a:lnTo>
                  <a:lnTo>
                    <a:pt x="29" y="3487"/>
                  </a:lnTo>
                  <a:cubicBezTo>
                    <a:pt x="2502" y="3487"/>
                    <a:pt x="3748" y="6458"/>
                    <a:pt x="2023" y="8212"/>
                  </a:cubicBezTo>
                  <a:lnTo>
                    <a:pt x="2157" y="8212"/>
                  </a:lnTo>
                  <a:cubicBezTo>
                    <a:pt x="3345" y="8212"/>
                    <a:pt x="4313" y="7254"/>
                    <a:pt x="4313" y="6056"/>
                  </a:cubicBezTo>
                  <a:lnTo>
                    <a:pt x="4313" y="2145"/>
                  </a:lnTo>
                  <a:cubicBezTo>
                    <a:pt x="4304" y="1100"/>
                    <a:pt x="3556" y="209"/>
                    <a:pt x="2531" y="26"/>
                  </a:cubicBezTo>
                  <a:cubicBezTo>
                    <a:pt x="2531" y="26"/>
                    <a:pt x="2309" y="1"/>
                    <a:pt x="2085" y="1"/>
                  </a:cubicBezTo>
                  <a:close/>
                </a:path>
              </a:pathLst>
            </a:custGeom>
            <a:solidFill>
              <a:srgbClr val="C6CE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" name="Google Shape;6832;p80"/>
            <p:cNvSpPr/>
            <p:nvPr/>
          </p:nvSpPr>
          <p:spPr>
            <a:xfrm>
              <a:off x="6497796" y="2085242"/>
              <a:ext cx="66810" cy="215259"/>
            </a:xfrm>
            <a:custGeom>
              <a:avLst/>
              <a:gdLst/>
              <a:ahLst/>
              <a:cxnLst/>
              <a:rect l="l" t="t" r="r" b="b"/>
              <a:pathLst>
                <a:path w="2550" h="8216" extrusionOk="0">
                  <a:moveTo>
                    <a:pt x="398" y="1"/>
                  </a:moveTo>
                  <a:cubicBezTo>
                    <a:pt x="271" y="1"/>
                    <a:pt x="144" y="10"/>
                    <a:pt x="19" y="29"/>
                  </a:cubicBezTo>
                  <a:lnTo>
                    <a:pt x="0" y="29"/>
                  </a:lnTo>
                  <a:cubicBezTo>
                    <a:pt x="1016" y="221"/>
                    <a:pt x="1745" y="1113"/>
                    <a:pt x="1745" y="2148"/>
                  </a:cubicBezTo>
                  <a:lnTo>
                    <a:pt x="1745" y="6068"/>
                  </a:lnTo>
                  <a:cubicBezTo>
                    <a:pt x="1745" y="6950"/>
                    <a:pt x="1208" y="7736"/>
                    <a:pt x="403" y="8062"/>
                  </a:cubicBezTo>
                  <a:cubicBezTo>
                    <a:pt x="355" y="8119"/>
                    <a:pt x="307" y="8167"/>
                    <a:pt x="259" y="8215"/>
                  </a:cubicBezTo>
                  <a:lnTo>
                    <a:pt x="393" y="8215"/>
                  </a:lnTo>
                  <a:cubicBezTo>
                    <a:pt x="1582" y="8215"/>
                    <a:pt x="2550" y="7257"/>
                    <a:pt x="2550" y="6059"/>
                  </a:cubicBezTo>
                  <a:lnTo>
                    <a:pt x="2550" y="2148"/>
                  </a:lnTo>
                  <a:cubicBezTo>
                    <a:pt x="2540" y="1103"/>
                    <a:pt x="1802" y="212"/>
                    <a:pt x="777" y="29"/>
                  </a:cubicBezTo>
                  <a:cubicBezTo>
                    <a:pt x="652" y="10"/>
                    <a:pt x="525" y="1"/>
                    <a:pt x="398" y="1"/>
                  </a:cubicBezTo>
                  <a:close/>
                </a:path>
              </a:pathLst>
            </a:custGeom>
            <a:solidFill>
              <a:srgbClr val="B9C3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" name="Google Shape;6833;p80"/>
            <p:cNvSpPr/>
            <p:nvPr/>
          </p:nvSpPr>
          <p:spPr>
            <a:xfrm>
              <a:off x="6498791" y="2192740"/>
              <a:ext cx="66076" cy="107761"/>
            </a:xfrm>
            <a:custGeom>
              <a:avLst/>
              <a:gdLst/>
              <a:ahLst/>
              <a:cxnLst/>
              <a:rect l="l" t="t" r="r" b="b"/>
              <a:pathLst>
                <a:path w="2522" h="4113" extrusionOk="0">
                  <a:moveTo>
                    <a:pt x="10" y="0"/>
                  </a:moveTo>
                  <a:lnTo>
                    <a:pt x="0" y="10"/>
                  </a:lnTo>
                  <a:cubicBezTo>
                    <a:pt x="1275" y="1035"/>
                    <a:pt x="1381" y="2943"/>
                    <a:pt x="240" y="4112"/>
                  </a:cubicBezTo>
                  <a:lnTo>
                    <a:pt x="365" y="4112"/>
                  </a:lnTo>
                  <a:cubicBezTo>
                    <a:pt x="1563" y="4112"/>
                    <a:pt x="2521" y="3154"/>
                    <a:pt x="2521" y="1956"/>
                  </a:cubicBezTo>
                  <a:lnTo>
                    <a:pt x="2521" y="0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" name="Google Shape;6834;p80"/>
            <p:cNvSpPr/>
            <p:nvPr/>
          </p:nvSpPr>
          <p:spPr>
            <a:xfrm>
              <a:off x="6504555" y="2192740"/>
              <a:ext cx="60050" cy="107761"/>
            </a:xfrm>
            <a:custGeom>
              <a:avLst/>
              <a:gdLst/>
              <a:ahLst/>
              <a:cxnLst/>
              <a:rect l="l" t="t" r="r" b="b"/>
              <a:pathLst>
                <a:path w="2292" h="4113" extrusionOk="0">
                  <a:moveTo>
                    <a:pt x="1487" y="0"/>
                  </a:moveTo>
                  <a:lnTo>
                    <a:pt x="1487" y="1965"/>
                  </a:lnTo>
                  <a:cubicBezTo>
                    <a:pt x="1487" y="2847"/>
                    <a:pt x="950" y="3633"/>
                    <a:pt x="145" y="3959"/>
                  </a:cubicBezTo>
                  <a:cubicBezTo>
                    <a:pt x="116" y="3988"/>
                    <a:pt x="97" y="4016"/>
                    <a:pt x="78" y="4036"/>
                  </a:cubicBezTo>
                  <a:lnTo>
                    <a:pt x="68" y="4045"/>
                  </a:lnTo>
                  <a:lnTo>
                    <a:pt x="1" y="4112"/>
                  </a:lnTo>
                  <a:lnTo>
                    <a:pt x="135" y="4112"/>
                  </a:lnTo>
                  <a:cubicBezTo>
                    <a:pt x="1324" y="4112"/>
                    <a:pt x="2292" y="3154"/>
                    <a:pt x="2292" y="1956"/>
                  </a:cubicBezTo>
                  <a:lnTo>
                    <a:pt x="2292" y="0"/>
                  </a:ln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" name="Google Shape;6835;p80"/>
            <p:cNvSpPr/>
            <p:nvPr/>
          </p:nvSpPr>
          <p:spPr>
            <a:xfrm>
              <a:off x="6268493" y="2166226"/>
              <a:ext cx="71343" cy="67596"/>
            </a:xfrm>
            <a:custGeom>
              <a:avLst/>
              <a:gdLst/>
              <a:ahLst/>
              <a:cxnLst/>
              <a:rect l="l" t="t" r="r" b="b"/>
              <a:pathLst>
                <a:path w="2723" h="2580" extrusionOk="0">
                  <a:moveTo>
                    <a:pt x="1357" y="1"/>
                  </a:moveTo>
                  <a:cubicBezTo>
                    <a:pt x="1249" y="1"/>
                    <a:pt x="1141" y="73"/>
                    <a:pt x="1141" y="217"/>
                  </a:cubicBezTo>
                  <a:lnTo>
                    <a:pt x="1141" y="1079"/>
                  </a:lnTo>
                  <a:lnTo>
                    <a:pt x="288" y="1079"/>
                  </a:lnTo>
                  <a:cubicBezTo>
                    <a:pt x="1" y="1079"/>
                    <a:pt x="1" y="1511"/>
                    <a:pt x="288" y="1511"/>
                  </a:cubicBezTo>
                  <a:lnTo>
                    <a:pt x="1141" y="1511"/>
                  </a:lnTo>
                  <a:lnTo>
                    <a:pt x="1141" y="2364"/>
                  </a:lnTo>
                  <a:cubicBezTo>
                    <a:pt x="1141" y="2508"/>
                    <a:pt x="1249" y="2579"/>
                    <a:pt x="1357" y="2579"/>
                  </a:cubicBezTo>
                  <a:cubicBezTo>
                    <a:pt x="1465" y="2579"/>
                    <a:pt x="1573" y="2508"/>
                    <a:pt x="1573" y="2364"/>
                  </a:cubicBezTo>
                  <a:lnTo>
                    <a:pt x="1573" y="1511"/>
                  </a:lnTo>
                  <a:lnTo>
                    <a:pt x="2435" y="1511"/>
                  </a:lnTo>
                  <a:cubicBezTo>
                    <a:pt x="2720" y="1501"/>
                    <a:pt x="2723" y="1079"/>
                    <a:pt x="2445" y="1079"/>
                  </a:cubicBezTo>
                  <a:cubicBezTo>
                    <a:pt x="2442" y="1079"/>
                    <a:pt x="2439" y="1079"/>
                    <a:pt x="2435" y="1079"/>
                  </a:cubicBezTo>
                  <a:lnTo>
                    <a:pt x="1573" y="1079"/>
                  </a:lnTo>
                  <a:lnTo>
                    <a:pt x="1573" y="217"/>
                  </a:lnTo>
                  <a:cubicBezTo>
                    <a:pt x="1573" y="73"/>
                    <a:pt x="1465" y="1"/>
                    <a:pt x="135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" name="Google Shape;6836;p80"/>
            <p:cNvSpPr/>
            <p:nvPr/>
          </p:nvSpPr>
          <p:spPr>
            <a:xfrm>
              <a:off x="6258459" y="1986677"/>
              <a:ext cx="11318" cy="74487"/>
            </a:xfrm>
            <a:custGeom>
              <a:avLst/>
              <a:gdLst/>
              <a:ahLst/>
              <a:cxnLst/>
              <a:rect l="l" t="t" r="r" b="b"/>
              <a:pathLst>
                <a:path w="432" h="2843" extrusionOk="0">
                  <a:moveTo>
                    <a:pt x="216" y="0"/>
                  </a:moveTo>
                  <a:cubicBezTo>
                    <a:pt x="108" y="0"/>
                    <a:pt x="0" y="72"/>
                    <a:pt x="0" y="216"/>
                  </a:cubicBezTo>
                  <a:lnTo>
                    <a:pt x="0" y="2622"/>
                  </a:lnTo>
                  <a:cubicBezTo>
                    <a:pt x="0" y="2747"/>
                    <a:pt x="96" y="2843"/>
                    <a:pt x="221" y="2843"/>
                  </a:cubicBezTo>
                  <a:cubicBezTo>
                    <a:pt x="336" y="2843"/>
                    <a:pt x="432" y="2747"/>
                    <a:pt x="432" y="2622"/>
                  </a:cubicBezTo>
                  <a:lnTo>
                    <a:pt x="432" y="216"/>
                  </a:lnTo>
                  <a:cubicBezTo>
                    <a:pt x="432" y="72"/>
                    <a:pt x="324" y="0"/>
                    <a:pt x="216" y="0"/>
                  </a:cubicBezTo>
                  <a:close/>
                </a:path>
              </a:pathLst>
            </a:custGeom>
            <a:solidFill>
              <a:srgbClr val="3D54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" name="Google Shape;6837;p80"/>
            <p:cNvSpPr/>
            <p:nvPr/>
          </p:nvSpPr>
          <p:spPr>
            <a:xfrm>
              <a:off x="6298623" y="1986677"/>
              <a:ext cx="11345" cy="74487"/>
            </a:xfrm>
            <a:custGeom>
              <a:avLst/>
              <a:gdLst/>
              <a:ahLst/>
              <a:cxnLst/>
              <a:rect l="l" t="t" r="r" b="b"/>
              <a:pathLst>
                <a:path w="433" h="2843" extrusionOk="0">
                  <a:moveTo>
                    <a:pt x="217" y="0"/>
                  </a:moveTo>
                  <a:cubicBezTo>
                    <a:pt x="109" y="0"/>
                    <a:pt x="1" y="72"/>
                    <a:pt x="1" y="216"/>
                  </a:cubicBezTo>
                  <a:lnTo>
                    <a:pt x="1" y="2622"/>
                  </a:lnTo>
                  <a:cubicBezTo>
                    <a:pt x="1" y="2747"/>
                    <a:pt x="97" y="2843"/>
                    <a:pt x="212" y="2843"/>
                  </a:cubicBezTo>
                  <a:cubicBezTo>
                    <a:pt x="336" y="2843"/>
                    <a:pt x="432" y="2747"/>
                    <a:pt x="432" y="2622"/>
                  </a:cubicBezTo>
                  <a:lnTo>
                    <a:pt x="432" y="216"/>
                  </a:lnTo>
                  <a:cubicBezTo>
                    <a:pt x="432" y="72"/>
                    <a:pt x="324" y="0"/>
                    <a:pt x="217" y="0"/>
                  </a:cubicBezTo>
                  <a:close/>
                </a:path>
              </a:pathLst>
            </a:custGeom>
            <a:solidFill>
              <a:srgbClr val="3D54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" name="Google Shape;6838;p80"/>
            <p:cNvSpPr/>
            <p:nvPr/>
          </p:nvSpPr>
          <p:spPr>
            <a:xfrm>
              <a:off x="6338814" y="1986677"/>
              <a:ext cx="11318" cy="74487"/>
            </a:xfrm>
            <a:custGeom>
              <a:avLst/>
              <a:gdLst/>
              <a:ahLst/>
              <a:cxnLst/>
              <a:rect l="l" t="t" r="r" b="b"/>
              <a:pathLst>
                <a:path w="432" h="2843" extrusionOk="0">
                  <a:moveTo>
                    <a:pt x="216" y="0"/>
                  </a:moveTo>
                  <a:cubicBezTo>
                    <a:pt x="108" y="0"/>
                    <a:pt x="1" y="72"/>
                    <a:pt x="1" y="216"/>
                  </a:cubicBezTo>
                  <a:lnTo>
                    <a:pt x="1" y="2622"/>
                  </a:lnTo>
                  <a:cubicBezTo>
                    <a:pt x="1" y="2747"/>
                    <a:pt x="96" y="2843"/>
                    <a:pt x="211" y="2843"/>
                  </a:cubicBezTo>
                  <a:cubicBezTo>
                    <a:pt x="336" y="2843"/>
                    <a:pt x="432" y="2747"/>
                    <a:pt x="432" y="2622"/>
                  </a:cubicBezTo>
                  <a:lnTo>
                    <a:pt x="432" y="216"/>
                  </a:lnTo>
                  <a:cubicBezTo>
                    <a:pt x="432" y="72"/>
                    <a:pt x="324" y="0"/>
                    <a:pt x="216" y="0"/>
                  </a:cubicBezTo>
                  <a:close/>
                </a:path>
              </a:pathLst>
            </a:custGeom>
            <a:solidFill>
              <a:srgbClr val="3D54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" name="Google Shape;6839;p80"/>
            <p:cNvSpPr/>
            <p:nvPr/>
          </p:nvSpPr>
          <p:spPr>
            <a:xfrm>
              <a:off x="6394306" y="2194286"/>
              <a:ext cx="116118" cy="111979"/>
            </a:xfrm>
            <a:custGeom>
              <a:avLst/>
              <a:gdLst/>
              <a:ahLst/>
              <a:cxnLst/>
              <a:rect l="l" t="t" r="r" b="b"/>
              <a:pathLst>
                <a:path w="4432" h="4274" extrusionOk="0">
                  <a:moveTo>
                    <a:pt x="4118" y="0"/>
                  </a:moveTo>
                  <a:cubicBezTo>
                    <a:pt x="4068" y="0"/>
                    <a:pt x="4016" y="20"/>
                    <a:pt x="3969" y="66"/>
                  </a:cubicBezTo>
                  <a:lnTo>
                    <a:pt x="126" y="3910"/>
                  </a:lnTo>
                  <a:cubicBezTo>
                    <a:pt x="1" y="4044"/>
                    <a:pt x="97" y="4264"/>
                    <a:pt x="279" y="4274"/>
                  </a:cubicBezTo>
                  <a:cubicBezTo>
                    <a:pt x="336" y="4274"/>
                    <a:pt x="394" y="4245"/>
                    <a:pt x="432" y="4216"/>
                  </a:cubicBezTo>
                  <a:lnTo>
                    <a:pt x="4276" y="373"/>
                  </a:lnTo>
                  <a:cubicBezTo>
                    <a:pt x="4431" y="218"/>
                    <a:pt x="4285" y="0"/>
                    <a:pt x="4118" y="0"/>
                  </a:cubicBezTo>
                  <a:close/>
                </a:path>
              </a:pathLst>
            </a:custGeom>
            <a:solidFill>
              <a:srgbClr val="99A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57" name="Google Shape;6840;p80"/>
          <p:cNvGrpSpPr/>
          <p:nvPr/>
        </p:nvGrpSpPr>
        <p:grpSpPr>
          <a:xfrm>
            <a:off x="5772508" y="1479473"/>
            <a:ext cx="374293" cy="276069"/>
            <a:chOff x="5764222" y="2016598"/>
            <a:chExt cx="374293" cy="276069"/>
          </a:xfrm>
        </p:grpSpPr>
        <p:sp>
          <p:nvSpPr>
            <p:cNvPr id="458" name="Google Shape;6841;p80"/>
            <p:cNvSpPr/>
            <p:nvPr/>
          </p:nvSpPr>
          <p:spPr>
            <a:xfrm>
              <a:off x="5925693" y="2209823"/>
              <a:ext cx="37440" cy="82844"/>
            </a:xfrm>
            <a:custGeom>
              <a:avLst/>
              <a:gdLst/>
              <a:ahLst/>
              <a:cxnLst/>
              <a:rect l="l" t="t" r="r" b="b"/>
              <a:pathLst>
                <a:path w="1429" h="3162" extrusionOk="0">
                  <a:moveTo>
                    <a:pt x="1333" y="0"/>
                  </a:moveTo>
                  <a:cubicBezTo>
                    <a:pt x="1208" y="144"/>
                    <a:pt x="1045" y="249"/>
                    <a:pt x="863" y="288"/>
                  </a:cubicBezTo>
                  <a:lnTo>
                    <a:pt x="269" y="403"/>
                  </a:lnTo>
                  <a:cubicBezTo>
                    <a:pt x="327" y="901"/>
                    <a:pt x="355" y="1764"/>
                    <a:pt x="96" y="2387"/>
                  </a:cubicBezTo>
                  <a:cubicBezTo>
                    <a:pt x="1" y="2617"/>
                    <a:pt x="77" y="2885"/>
                    <a:pt x="279" y="3039"/>
                  </a:cubicBezTo>
                  <a:lnTo>
                    <a:pt x="288" y="3048"/>
                  </a:lnTo>
                  <a:cubicBezTo>
                    <a:pt x="389" y="3125"/>
                    <a:pt x="504" y="3161"/>
                    <a:pt x="618" y="3161"/>
                  </a:cubicBezTo>
                  <a:cubicBezTo>
                    <a:pt x="830" y="3161"/>
                    <a:pt x="1035" y="3036"/>
                    <a:pt x="1122" y="2818"/>
                  </a:cubicBezTo>
                  <a:cubicBezTo>
                    <a:pt x="1323" y="2301"/>
                    <a:pt x="1419" y="1754"/>
                    <a:pt x="1419" y="1198"/>
                  </a:cubicBezTo>
                  <a:cubicBezTo>
                    <a:pt x="1429" y="796"/>
                    <a:pt x="1400" y="403"/>
                    <a:pt x="1333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" name="Google Shape;6842;p80"/>
            <p:cNvSpPr/>
            <p:nvPr/>
          </p:nvSpPr>
          <p:spPr>
            <a:xfrm>
              <a:off x="5932478" y="2209823"/>
              <a:ext cx="29973" cy="29396"/>
            </a:xfrm>
            <a:custGeom>
              <a:avLst/>
              <a:gdLst/>
              <a:ahLst/>
              <a:cxnLst/>
              <a:rect l="l" t="t" r="r" b="b"/>
              <a:pathLst>
                <a:path w="1144" h="1122" extrusionOk="0">
                  <a:moveTo>
                    <a:pt x="1064" y="0"/>
                  </a:moveTo>
                  <a:cubicBezTo>
                    <a:pt x="949" y="144"/>
                    <a:pt x="777" y="249"/>
                    <a:pt x="595" y="288"/>
                  </a:cubicBezTo>
                  <a:lnTo>
                    <a:pt x="0" y="403"/>
                  </a:lnTo>
                  <a:cubicBezTo>
                    <a:pt x="29" y="642"/>
                    <a:pt x="39" y="882"/>
                    <a:pt x="39" y="1122"/>
                  </a:cubicBezTo>
                  <a:lnTo>
                    <a:pt x="595" y="1006"/>
                  </a:lnTo>
                  <a:cubicBezTo>
                    <a:pt x="806" y="959"/>
                    <a:pt x="997" y="853"/>
                    <a:pt x="1141" y="690"/>
                  </a:cubicBezTo>
                  <a:cubicBezTo>
                    <a:pt x="1142" y="694"/>
                    <a:pt x="1142" y="696"/>
                    <a:pt x="1142" y="696"/>
                  </a:cubicBezTo>
                  <a:cubicBezTo>
                    <a:pt x="1143" y="696"/>
                    <a:pt x="1083" y="100"/>
                    <a:pt x="1064" y="0"/>
                  </a:cubicBezTo>
                  <a:close/>
                </a:path>
              </a:pathLst>
            </a:custGeom>
            <a:solidFill>
              <a:srgbClr val="90A2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" name="Google Shape;6843;p80"/>
            <p:cNvSpPr/>
            <p:nvPr/>
          </p:nvSpPr>
          <p:spPr>
            <a:xfrm>
              <a:off x="5913824" y="2016598"/>
              <a:ext cx="39772" cy="54103"/>
            </a:xfrm>
            <a:custGeom>
              <a:avLst/>
              <a:gdLst/>
              <a:ahLst/>
              <a:cxnLst/>
              <a:rect l="l" t="t" r="r" b="b"/>
              <a:pathLst>
                <a:path w="1518" h="2065" extrusionOk="0">
                  <a:moveTo>
                    <a:pt x="645" y="0"/>
                  </a:moveTo>
                  <a:cubicBezTo>
                    <a:pt x="324" y="0"/>
                    <a:pt x="1" y="254"/>
                    <a:pt x="89" y="675"/>
                  </a:cubicBezTo>
                  <a:lnTo>
                    <a:pt x="377" y="2026"/>
                  </a:lnTo>
                  <a:lnTo>
                    <a:pt x="1297" y="2026"/>
                  </a:lnTo>
                  <a:cubicBezTo>
                    <a:pt x="1374" y="2026"/>
                    <a:pt x="1451" y="2036"/>
                    <a:pt x="1518" y="2065"/>
                  </a:cubicBezTo>
                  <a:lnTo>
                    <a:pt x="1173" y="445"/>
                  </a:lnTo>
                  <a:lnTo>
                    <a:pt x="1182" y="445"/>
                  </a:lnTo>
                  <a:cubicBezTo>
                    <a:pt x="1113" y="137"/>
                    <a:pt x="880" y="0"/>
                    <a:pt x="645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" name="Google Shape;6844;p80"/>
            <p:cNvSpPr/>
            <p:nvPr/>
          </p:nvSpPr>
          <p:spPr>
            <a:xfrm>
              <a:off x="5919667" y="2050081"/>
              <a:ext cx="34191" cy="20619"/>
            </a:xfrm>
            <a:custGeom>
              <a:avLst/>
              <a:gdLst/>
              <a:ahLst/>
              <a:cxnLst/>
              <a:rect l="l" t="t" r="r" b="b"/>
              <a:pathLst>
                <a:path w="1305" h="787" extrusionOk="0">
                  <a:moveTo>
                    <a:pt x="1" y="1"/>
                  </a:moveTo>
                  <a:lnTo>
                    <a:pt x="154" y="748"/>
                  </a:lnTo>
                  <a:lnTo>
                    <a:pt x="1074" y="748"/>
                  </a:lnTo>
                  <a:cubicBezTo>
                    <a:pt x="1151" y="748"/>
                    <a:pt x="1228" y="758"/>
                    <a:pt x="1304" y="787"/>
                  </a:cubicBezTo>
                  <a:lnTo>
                    <a:pt x="1141" y="30"/>
                  </a:lnTo>
                  <a:cubicBezTo>
                    <a:pt x="1055" y="1"/>
                    <a:pt x="959" y="1"/>
                    <a:pt x="873" y="1"/>
                  </a:cubicBezTo>
                  <a:close/>
                </a:path>
              </a:pathLst>
            </a:custGeom>
            <a:solidFill>
              <a:srgbClr val="90A2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" name="Google Shape;6845;p80"/>
            <p:cNvSpPr/>
            <p:nvPr/>
          </p:nvSpPr>
          <p:spPr>
            <a:xfrm>
              <a:off x="6013096" y="2018301"/>
              <a:ext cx="39510" cy="52898"/>
            </a:xfrm>
            <a:custGeom>
              <a:avLst/>
              <a:gdLst/>
              <a:ahLst/>
              <a:cxnLst/>
              <a:rect l="l" t="t" r="r" b="b"/>
              <a:pathLst>
                <a:path w="1508" h="2019" extrusionOk="0">
                  <a:moveTo>
                    <a:pt x="862" y="0"/>
                  </a:moveTo>
                  <a:cubicBezTo>
                    <a:pt x="630" y="0"/>
                    <a:pt x="400" y="135"/>
                    <a:pt x="336" y="437"/>
                  </a:cubicBezTo>
                  <a:lnTo>
                    <a:pt x="0" y="2019"/>
                  </a:lnTo>
                  <a:lnTo>
                    <a:pt x="1131" y="2019"/>
                  </a:lnTo>
                  <a:lnTo>
                    <a:pt x="1419" y="677"/>
                  </a:lnTo>
                  <a:cubicBezTo>
                    <a:pt x="1508" y="255"/>
                    <a:pt x="1182" y="0"/>
                    <a:pt x="862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" name="Google Shape;6846;p80"/>
            <p:cNvSpPr/>
            <p:nvPr/>
          </p:nvSpPr>
          <p:spPr>
            <a:xfrm>
              <a:off x="6012834" y="2050841"/>
              <a:ext cx="34191" cy="20619"/>
            </a:xfrm>
            <a:custGeom>
              <a:avLst/>
              <a:gdLst/>
              <a:ahLst/>
              <a:cxnLst/>
              <a:rect l="l" t="t" r="r" b="b"/>
              <a:pathLst>
                <a:path w="1305" h="787" extrusionOk="0">
                  <a:moveTo>
                    <a:pt x="173" y="1"/>
                  </a:moveTo>
                  <a:lnTo>
                    <a:pt x="1" y="787"/>
                  </a:lnTo>
                  <a:lnTo>
                    <a:pt x="1141" y="787"/>
                  </a:lnTo>
                  <a:lnTo>
                    <a:pt x="1304" y="1"/>
                  </a:lnTo>
                  <a:close/>
                </a:path>
              </a:pathLst>
            </a:custGeom>
            <a:solidFill>
              <a:srgbClr val="586F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" name="Google Shape;6847;p80"/>
            <p:cNvSpPr/>
            <p:nvPr/>
          </p:nvSpPr>
          <p:spPr>
            <a:xfrm>
              <a:off x="5764222" y="2069679"/>
              <a:ext cx="201190" cy="176798"/>
            </a:xfrm>
            <a:custGeom>
              <a:avLst/>
              <a:gdLst/>
              <a:ahLst/>
              <a:cxnLst/>
              <a:rect l="l" t="t" r="r" b="b"/>
              <a:pathLst>
                <a:path w="7679" h="6748" extrusionOk="0">
                  <a:moveTo>
                    <a:pt x="2770" y="0"/>
                  </a:moveTo>
                  <a:cubicBezTo>
                    <a:pt x="1237" y="0"/>
                    <a:pt x="0" y="1247"/>
                    <a:pt x="0" y="2780"/>
                  </a:cubicBezTo>
                  <a:lnTo>
                    <a:pt x="0" y="5368"/>
                  </a:lnTo>
                  <a:cubicBezTo>
                    <a:pt x="0" y="6145"/>
                    <a:pt x="632" y="6748"/>
                    <a:pt x="1373" y="6748"/>
                  </a:cubicBezTo>
                  <a:cubicBezTo>
                    <a:pt x="1464" y="6748"/>
                    <a:pt x="1556" y="6739"/>
                    <a:pt x="1649" y="6720"/>
                  </a:cubicBezTo>
                  <a:lnTo>
                    <a:pt x="7017" y="5637"/>
                  </a:lnTo>
                  <a:cubicBezTo>
                    <a:pt x="7400" y="5560"/>
                    <a:pt x="7678" y="5224"/>
                    <a:pt x="7678" y="4831"/>
                  </a:cubicBezTo>
                  <a:lnTo>
                    <a:pt x="7678" y="671"/>
                  </a:lnTo>
                  <a:cubicBezTo>
                    <a:pt x="7678" y="298"/>
                    <a:pt x="7381" y="0"/>
                    <a:pt x="7007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" name="Google Shape;6848;p80"/>
            <p:cNvSpPr/>
            <p:nvPr/>
          </p:nvSpPr>
          <p:spPr>
            <a:xfrm>
              <a:off x="5769750" y="2069679"/>
              <a:ext cx="195662" cy="176562"/>
            </a:xfrm>
            <a:custGeom>
              <a:avLst/>
              <a:gdLst/>
              <a:ahLst/>
              <a:cxnLst/>
              <a:rect l="l" t="t" r="r" b="b"/>
              <a:pathLst>
                <a:path w="7468" h="6739" extrusionOk="0">
                  <a:moveTo>
                    <a:pt x="6250" y="0"/>
                  </a:moveTo>
                  <a:lnTo>
                    <a:pt x="6250" y="39"/>
                  </a:lnTo>
                  <a:lnTo>
                    <a:pt x="6250" y="4199"/>
                  </a:lnTo>
                  <a:cubicBezTo>
                    <a:pt x="6250" y="4592"/>
                    <a:pt x="5981" y="4927"/>
                    <a:pt x="5598" y="5004"/>
                  </a:cubicBezTo>
                  <a:lnTo>
                    <a:pt x="1342" y="5867"/>
                  </a:lnTo>
                  <a:lnTo>
                    <a:pt x="499" y="6030"/>
                  </a:lnTo>
                  <a:lnTo>
                    <a:pt x="221" y="6087"/>
                  </a:lnTo>
                  <a:cubicBezTo>
                    <a:pt x="144" y="6106"/>
                    <a:pt x="77" y="6116"/>
                    <a:pt x="0" y="6116"/>
                  </a:cubicBezTo>
                  <a:cubicBezTo>
                    <a:pt x="256" y="6507"/>
                    <a:pt x="691" y="6739"/>
                    <a:pt x="1150" y="6739"/>
                  </a:cubicBezTo>
                  <a:cubicBezTo>
                    <a:pt x="1242" y="6739"/>
                    <a:pt x="1335" y="6729"/>
                    <a:pt x="1428" y="6710"/>
                  </a:cubicBezTo>
                  <a:lnTo>
                    <a:pt x="1716" y="6653"/>
                  </a:lnTo>
                  <a:lnTo>
                    <a:pt x="2550" y="6490"/>
                  </a:lnTo>
                  <a:lnTo>
                    <a:pt x="6806" y="5627"/>
                  </a:lnTo>
                  <a:cubicBezTo>
                    <a:pt x="7189" y="5550"/>
                    <a:pt x="7467" y="5215"/>
                    <a:pt x="7467" y="4831"/>
                  </a:cubicBezTo>
                  <a:lnTo>
                    <a:pt x="7467" y="671"/>
                  </a:lnTo>
                  <a:cubicBezTo>
                    <a:pt x="7467" y="298"/>
                    <a:pt x="7170" y="0"/>
                    <a:pt x="6796" y="0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" name="Google Shape;6849;p80"/>
            <p:cNvSpPr/>
            <p:nvPr/>
          </p:nvSpPr>
          <p:spPr>
            <a:xfrm>
              <a:off x="5987236" y="2069679"/>
              <a:ext cx="151279" cy="119289"/>
            </a:xfrm>
            <a:custGeom>
              <a:avLst/>
              <a:gdLst/>
              <a:ahLst/>
              <a:cxnLst/>
              <a:rect l="l" t="t" r="r" b="b"/>
              <a:pathLst>
                <a:path w="5774" h="4553" extrusionOk="0">
                  <a:moveTo>
                    <a:pt x="4124" y="0"/>
                  </a:moveTo>
                  <a:cubicBezTo>
                    <a:pt x="4117" y="0"/>
                    <a:pt x="4110" y="0"/>
                    <a:pt x="4103" y="0"/>
                  </a:cubicBezTo>
                  <a:lnTo>
                    <a:pt x="1227" y="0"/>
                  </a:lnTo>
                  <a:cubicBezTo>
                    <a:pt x="546" y="0"/>
                    <a:pt x="0" y="547"/>
                    <a:pt x="0" y="1218"/>
                  </a:cubicBezTo>
                  <a:lnTo>
                    <a:pt x="0" y="3940"/>
                  </a:lnTo>
                  <a:cubicBezTo>
                    <a:pt x="0" y="4295"/>
                    <a:pt x="291" y="4552"/>
                    <a:pt x="611" y="4552"/>
                  </a:cubicBezTo>
                  <a:cubicBezTo>
                    <a:pt x="714" y="4552"/>
                    <a:pt x="820" y="4525"/>
                    <a:pt x="920" y="4467"/>
                  </a:cubicBezTo>
                  <a:lnTo>
                    <a:pt x="4706" y="2234"/>
                  </a:lnTo>
                  <a:cubicBezTo>
                    <a:pt x="5774" y="1624"/>
                    <a:pt x="5335" y="0"/>
                    <a:pt x="4124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" name="Google Shape;6850;p80"/>
            <p:cNvSpPr/>
            <p:nvPr/>
          </p:nvSpPr>
          <p:spPr>
            <a:xfrm>
              <a:off x="5986974" y="2071434"/>
              <a:ext cx="146930" cy="117533"/>
            </a:xfrm>
            <a:custGeom>
              <a:avLst/>
              <a:gdLst/>
              <a:ahLst/>
              <a:cxnLst/>
              <a:rect l="l" t="t" r="r" b="b"/>
              <a:pathLst>
                <a:path w="5608" h="4486" extrusionOk="0">
                  <a:moveTo>
                    <a:pt x="4496" y="1"/>
                  </a:moveTo>
                  <a:cubicBezTo>
                    <a:pt x="4544" y="125"/>
                    <a:pt x="4563" y="250"/>
                    <a:pt x="4563" y="384"/>
                  </a:cubicBezTo>
                  <a:cubicBezTo>
                    <a:pt x="4563" y="815"/>
                    <a:pt x="4343" y="1208"/>
                    <a:pt x="3969" y="1419"/>
                  </a:cubicBezTo>
                  <a:lnTo>
                    <a:pt x="183" y="3653"/>
                  </a:lnTo>
                  <a:cubicBezTo>
                    <a:pt x="125" y="3681"/>
                    <a:pt x="68" y="3710"/>
                    <a:pt x="0" y="3729"/>
                  </a:cubicBezTo>
                  <a:lnTo>
                    <a:pt x="0" y="3873"/>
                  </a:lnTo>
                  <a:cubicBezTo>
                    <a:pt x="0" y="4228"/>
                    <a:pt x="297" y="4485"/>
                    <a:pt x="620" y="4485"/>
                  </a:cubicBezTo>
                  <a:cubicBezTo>
                    <a:pt x="723" y="4485"/>
                    <a:pt x="830" y="4458"/>
                    <a:pt x="930" y="4400"/>
                  </a:cubicBezTo>
                  <a:lnTo>
                    <a:pt x="4716" y="2167"/>
                  </a:lnTo>
                  <a:cubicBezTo>
                    <a:pt x="5608" y="1659"/>
                    <a:pt x="5474" y="326"/>
                    <a:pt x="4496" y="1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" name="Google Shape;6851;p80"/>
            <p:cNvSpPr/>
            <p:nvPr/>
          </p:nvSpPr>
          <p:spPr>
            <a:xfrm>
              <a:off x="5958836" y="2073452"/>
              <a:ext cx="44985" cy="133122"/>
            </a:xfrm>
            <a:custGeom>
              <a:avLst/>
              <a:gdLst/>
              <a:ahLst/>
              <a:cxnLst/>
              <a:rect l="l" t="t" r="r" b="b"/>
              <a:pathLst>
                <a:path w="1717" h="5081" extrusionOk="0">
                  <a:moveTo>
                    <a:pt x="1" y="0"/>
                  </a:moveTo>
                  <a:cubicBezTo>
                    <a:pt x="164" y="125"/>
                    <a:pt x="250" y="317"/>
                    <a:pt x="250" y="518"/>
                  </a:cubicBezTo>
                  <a:lnTo>
                    <a:pt x="250" y="4687"/>
                  </a:lnTo>
                  <a:cubicBezTo>
                    <a:pt x="250" y="4822"/>
                    <a:pt x="221" y="4956"/>
                    <a:pt x="154" y="5080"/>
                  </a:cubicBezTo>
                  <a:cubicBezTo>
                    <a:pt x="509" y="4716"/>
                    <a:pt x="931" y="4381"/>
                    <a:pt x="1525" y="4381"/>
                  </a:cubicBezTo>
                  <a:cubicBezTo>
                    <a:pt x="1266" y="4304"/>
                    <a:pt x="1084" y="4064"/>
                    <a:pt x="1084" y="3796"/>
                  </a:cubicBezTo>
                  <a:lnTo>
                    <a:pt x="1084" y="1074"/>
                  </a:lnTo>
                  <a:cubicBezTo>
                    <a:pt x="1074" y="623"/>
                    <a:pt x="1324" y="211"/>
                    <a:pt x="1717" y="0"/>
                  </a:cubicBezTo>
                  <a:close/>
                </a:path>
              </a:pathLst>
            </a:custGeom>
            <a:solidFill>
              <a:srgbClr val="C9D0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69" name="Google Shape;6852;p80"/>
          <p:cNvGrpSpPr/>
          <p:nvPr/>
        </p:nvGrpSpPr>
        <p:grpSpPr>
          <a:xfrm>
            <a:off x="5333763" y="1479316"/>
            <a:ext cx="361927" cy="276515"/>
            <a:chOff x="5325477" y="2016441"/>
            <a:chExt cx="361927" cy="276515"/>
          </a:xfrm>
        </p:grpSpPr>
        <p:sp>
          <p:nvSpPr>
            <p:cNvPr id="470" name="Google Shape;6853;p80"/>
            <p:cNvSpPr/>
            <p:nvPr/>
          </p:nvSpPr>
          <p:spPr>
            <a:xfrm>
              <a:off x="5514091" y="2232853"/>
              <a:ext cx="35449" cy="60103"/>
            </a:xfrm>
            <a:custGeom>
              <a:avLst/>
              <a:gdLst/>
              <a:ahLst/>
              <a:cxnLst/>
              <a:rect l="l" t="t" r="r" b="b"/>
              <a:pathLst>
                <a:path w="1353" h="2294" extrusionOk="0">
                  <a:moveTo>
                    <a:pt x="1058" y="0"/>
                  </a:moveTo>
                  <a:cubicBezTo>
                    <a:pt x="1007" y="0"/>
                    <a:pt x="955" y="21"/>
                    <a:pt x="911" y="70"/>
                  </a:cubicBezTo>
                  <a:lnTo>
                    <a:pt x="384" y="626"/>
                  </a:lnTo>
                  <a:cubicBezTo>
                    <a:pt x="144" y="894"/>
                    <a:pt x="0" y="1239"/>
                    <a:pt x="10" y="1594"/>
                  </a:cubicBezTo>
                  <a:lnTo>
                    <a:pt x="10" y="2083"/>
                  </a:lnTo>
                  <a:cubicBezTo>
                    <a:pt x="10" y="2198"/>
                    <a:pt x="96" y="2294"/>
                    <a:pt x="211" y="2294"/>
                  </a:cubicBezTo>
                  <a:cubicBezTo>
                    <a:pt x="336" y="2294"/>
                    <a:pt x="422" y="2198"/>
                    <a:pt x="422" y="2083"/>
                  </a:cubicBezTo>
                  <a:lnTo>
                    <a:pt x="422" y="1594"/>
                  </a:lnTo>
                  <a:cubicBezTo>
                    <a:pt x="422" y="1335"/>
                    <a:pt x="518" y="1096"/>
                    <a:pt x="690" y="913"/>
                  </a:cubicBezTo>
                  <a:lnTo>
                    <a:pt x="1208" y="348"/>
                  </a:lnTo>
                  <a:cubicBezTo>
                    <a:pt x="1353" y="196"/>
                    <a:pt x="1213" y="0"/>
                    <a:pt x="1058" y="0"/>
                  </a:cubicBezTo>
                  <a:close/>
                </a:path>
              </a:pathLst>
            </a:custGeom>
            <a:solidFill>
              <a:srgbClr val="AFBA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" name="Google Shape;6854;p80"/>
            <p:cNvSpPr/>
            <p:nvPr/>
          </p:nvSpPr>
          <p:spPr>
            <a:xfrm>
              <a:off x="5605633" y="2232879"/>
              <a:ext cx="35291" cy="60077"/>
            </a:xfrm>
            <a:custGeom>
              <a:avLst/>
              <a:gdLst/>
              <a:ahLst/>
              <a:cxnLst/>
              <a:rect l="l" t="t" r="r" b="b"/>
              <a:pathLst>
                <a:path w="1347" h="2293" extrusionOk="0">
                  <a:moveTo>
                    <a:pt x="302" y="1"/>
                  </a:moveTo>
                  <a:cubicBezTo>
                    <a:pt x="145" y="1"/>
                    <a:pt x="1" y="203"/>
                    <a:pt x="139" y="357"/>
                  </a:cubicBezTo>
                  <a:lnTo>
                    <a:pt x="666" y="912"/>
                  </a:lnTo>
                  <a:cubicBezTo>
                    <a:pt x="839" y="1095"/>
                    <a:pt x="935" y="1344"/>
                    <a:pt x="935" y="1593"/>
                  </a:cubicBezTo>
                  <a:lnTo>
                    <a:pt x="935" y="2082"/>
                  </a:lnTo>
                  <a:cubicBezTo>
                    <a:pt x="935" y="2197"/>
                    <a:pt x="1021" y="2293"/>
                    <a:pt x="1146" y="2293"/>
                  </a:cubicBezTo>
                  <a:cubicBezTo>
                    <a:pt x="1261" y="2293"/>
                    <a:pt x="1347" y="2207"/>
                    <a:pt x="1347" y="2091"/>
                  </a:cubicBezTo>
                  <a:lnTo>
                    <a:pt x="1347" y="1603"/>
                  </a:lnTo>
                  <a:cubicBezTo>
                    <a:pt x="1347" y="1238"/>
                    <a:pt x="1213" y="893"/>
                    <a:pt x="973" y="635"/>
                  </a:cubicBezTo>
                  <a:lnTo>
                    <a:pt x="446" y="69"/>
                  </a:lnTo>
                  <a:cubicBezTo>
                    <a:pt x="402" y="21"/>
                    <a:pt x="351" y="1"/>
                    <a:pt x="302" y="1"/>
                  </a:cubicBezTo>
                  <a:close/>
                </a:path>
              </a:pathLst>
            </a:custGeom>
            <a:solidFill>
              <a:srgbClr val="AFBA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" name="Google Shape;6855;p80"/>
            <p:cNvSpPr/>
            <p:nvPr/>
          </p:nvSpPr>
          <p:spPr>
            <a:xfrm>
              <a:off x="5466852" y="2264476"/>
              <a:ext cx="219530" cy="28479"/>
            </a:xfrm>
            <a:custGeom>
              <a:avLst/>
              <a:gdLst/>
              <a:ahLst/>
              <a:cxnLst/>
              <a:rect l="l" t="t" r="r" b="b"/>
              <a:pathLst>
                <a:path w="8379" h="1087" extrusionOk="0">
                  <a:moveTo>
                    <a:pt x="297" y="0"/>
                  </a:moveTo>
                  <a:cubicBezTo>
                    <a:pt x="132" y="0"/>
                    <a:pt x="0" y="219"/>
                    <a:pt x="164" y="368"/>
                  </a:cubicBezTo>
                  <a:lnTo>
                    <a:pt x="902" y="1029"/>
                  </a:lnTo>
                  <a:cubicBezTo>
                    <a:pt x="940" y="1068"/>
                    <a:pt x="988" y="1087"/>
                    <a:pt x="1036" y="1087"/>
                  </a:cubicBezTo>
                  <a:lnTo>
                    <a:pt x="7449" y="1087"/>
                  </a:lnTo>
                  <a:cubicBezTo>
                    <a:pt x="7497" y="1087"/>
                    <a:pt x="7545" y="1068"/>
                    <a:pt x="7583" y="1039"/>
                  </a:cubicBezTo>
                  <a:lnTo>
                    <a:pt x="8292" y="387"/>
                  </a:lnTo>
                  <a:cubicBezTo>
                    <a:pt x="8379" y="310"/>
                    <a:pt x="8379" y="186"/>
                    <a:pt x="8302" y="99"/>
                  </a:cubicBezTo>
                  <a:cubicBezTo>
                    <a:pt x="8260" y="53"/>
                    <a:pt x="8202" y="28"/>
                    <a:pt x="8144" y="28"/>
                  </a:cubicBezTo>
                  <a:cubicBezTo>
                    <a:pt x="8096" y="28"/>
                    <a:pt x="8049" y="45"/>
                    <a:pt x="8015" y="80"/>
                  </a:cubicBezTo>
                  <a:lnTo>
                    <a:pt x="7363" y="675"/>
                  </a:lnTo>
                  <a:lnTo>
                    <a:pt x="1113" y="675"/>
                  </a:lnTo>
                  <a:lnTo>
                    <a:pt x="442" y="61"/>
                  </a:lnTo>
                  <a:cubicBezTo>
                    <a:pt x="395" y="18"/>
                    <a:pt x="345" y="0"/>
                    <a:pt x="297" y="0"/>
                  </a:cubicBezTo>
                  <a:close/>
                </a:path>
              </a:pathLst>
            </a:custGeom>
            <a:solidFill>
              <a:srgbClr val="6E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" name="Google Shape;6856;p80"/>
            <p:cNvSpPr/>
            <p:nvPr/>
          </p:nvSpPr>
          <p:spPr>
            <a:xfrm>
              <a:off x="5325477" y="2064413"/>
              <a:ext cx="361665" cy="177060"/>
            </a:xfrm>
            <a:custGeom>
              <a:avLst/>
              <a:gdLst/>
              <a:ahLst/>
              <a:cxnLst/>
              <a:rect l="l" t="t" r="r" b="b"/>
              <a:pathLst>
                <a:path w="13804" h="6758" extrusionOk="0">
                  <a:moveTo>
                    <a:pt x="259" y="0"/>
                  </a:moveTo>
                  <a:cubicBezTo>
                    <a:pt x="116" y="0"/>
                    <a:pt x="1" y="125"/>
                    <a:pt x="20" y="269"/>
                  </a:cubicBezTo>
                  <a:lnTo>
                    <a:pt x="317" y="3115"/>
                  </a:lnTo>
                  <a:cubicBezTo>
                    <a:pt x="326" y="3269"/>
                    <a:pt x="461" y="3393"/>
                    <a:pt x="624" y="3393"/>
                  </a:cubicBezTo>
                  <a:lnTo>
                    <a:pt x="1084" y="3393"/>
                  </a:lnTo>
                  <a:cubicBezTo>
                    <a:pt x="1208" y="3393"/>
                    <a:pt x="1314" y="3317"/>
                    <a:pt x="1371" y="3211"/>
                  </a:cubicBezTo>
                  <a:lnTo>
                    <a:pt x="1812" y="2272"/>
                  </a:lnTo>
                  <a:lnTo>
                    <a:pt x="5378" y="2272"/>
                  </a:lnTo>
                  <a:cubicBezTo>
                    <a:pt x="5627" y="2272"/>
                    <a:pt x="5838" y="2473"/>
                    <a:pt x="5838" y="2732"/>
                  </a:cubicBezTo>
                  <a:lnTo>
                    <a:pt x="5838" y="4572"/>
                  </a:lnTo>
                  <a:cubicBezTo>
                    <a:pt x="5838" y="4831"/>
                    <a:pt x="5886" y="5080"/>
                    <a:pt x="5963" y="5320"/>
                  </a:cubicBezTo>
                  <a:cubicBezTo>
                    <a:pt x="6049" y="5540"/>
                    <a:pt x="6164" y="5742"/>
                    <a:pt x="6308" y="5924"/>
                  </a:cubicBezTo>
                  <a:cubicBezTo>
                    <a:pt x="6739" y="6403"/>
                    <a:pt x="7324" y="6758"/>
                    <a:pt x="8024" y="6758"/>
                  </a:cubicBezTo>
                  <a:lnTo>
                    <a:pt x="12509" y="6758"/>
                  </a:lnTo>
                  <a:cubicBezTo>
                    <a:pt x="13228" y="6758"/>
                    <a:pt x="13804" y="6173"/>
                    <a:pt x="13804" y="5454"/>
                  </a:cubicBezTo>
                  <a:lnTo>
                    <a:pt x="10688" y="4141"/>
                  </a:lnTo>
                  <a:cubicBezTo>
                    <a:pt x="9826" y="3767"/>
                    <a:pt x="9270" y="2924"/>
                    <a:pt x="9270" y="1984"/>
                  </a:cubicBezTo>
                  <a:lnTo>
                    <a:pt x="9270" y="1610"/>
                  </a:lnTo>
                  <a:cubicBezTo>
                    <a:pt x="9270" y="1390"/>
                    <a:pt x="9097" y="1227"/>
                    <a:pt x="8886" y="1227"/>
                  </a:cubicBezTo>
                  <a:lnTo>
                    <a:pt x="1707" y="1227"/>
                  </a:lnTo>
                  <a:lnTo>
                    <a:pt x="1343" y="163"/>
                  </a:lnTo>
                  <a:cubicBezTo>
                    <a:pt x="1314" y="67"/>
                    <a:pt x="1218" y="0"/>
                    <a:pt x="1122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" name="Google Shape;6857;p80"/>
            <p:cNvSpPr/>
            <p:nvPr/>
          </p:nvSpPr>
          <p:spPr>
            <a:xfrm>
              <a:off x="5325477" y="2064413"/>
              <a:ext cx="361927" cy="171793"/>
            </a:xfrm>
            <a:custGeom>
              <a:avLst/>
              <a:gdLst/>
              <a:ahLst/>
              <a:cxnLst/>
              <a:rect l="l" t="t" r="r" b="b"/>
              <a:pathLst>
                <a:path w="13814" h="6557" extrusionOk="0">
                  <a:moveTo>
                    <a:pt x="259" y="0"/>
                  </a:moveTo>
                  <a:cubicBezTo>
                    <a:pt x="116" y="0"/>
                    <a:pt x="1" y="125"/>
                    <a:pt x="20" y="269"/>
                  </a:cubicBezTo>
                  <a:lnTo>
                    <a:pt x="48" y="546"/>
                  </a:lnTo>
                  <a:lnTo>
                    <a:pt x="499" y="546"/>
                  </a:lnTo>
                  <a:cubicBezTo>
                    <a:pt x="681" y="546"/>
                    <a:pt x="834" y="662"/>
                    <a:pt x="902" y="834"/>
                  </a:cubicBezTo>
                  <a:lnTo>
                    <a:pt x="1084" y="1371"/>
                  </a:lnTo>
                  <a:cubicBezTo>
                    <a:pt x="1160" y="1610"/>
                    <a:pt x="1390" y="1773"/>
                    <a:pt x="1649" y="1773"/>
                  </a:cubicBezTo>
                  <a:lnTo>
                    <a:pt x="8397" y="1773"/>
                  </a:lnTo>
                  <a:cubicBezTo>
                    <a:pt x="8608" y="1773"/>
                    <a:pt x="8781" y="1946"/>
                    <a:pt x="8781" y="2157"/>
                  </a:cubicBezTo>
                  <a:lnTo>
                    <a:pt x="8781" y="2531"/>
                  </a:lnTo>
                  <a:cubicBezTo>
                    <a:pt x="8781" y="3470"/>
                    <a:pt x="9337" y="4323"/>
                    <a:pt x="10199" y="4687"/>
                  </a:cubicBezTo>
                  <a:lnTo>
                    <a:pt x="13315" y="6010"/>
                  </a:lnTo>
                  <a:cubicBezTo>
                    <a:pt x="13315" y="6192"/>
                    <a:pt x="13276" y="6384"/>
                    <a:pt x="13200" y="6556"/>
                  </a:cubicBezTo>
                  <a:cubicBezTo>
                    <a:pt x="13573" y="6317"/>
                    <a:pt x="13804" y="5905"/>
                    <a:pt x="13813" y="5464"/>
                  </a:cubicBezTo>
                  <a:lnTo>
                    <a:pt x="10688" y="4141"/>
                  </a:lnTo>
                  <a:cubicBezTo>
                    <a:pt x="9816" y="3767"/>
                    <a:pt x="9260" y="2924"/>
                    <a:pt x="9260" y="1984"/>
                  </a:cubicBezTo>
                  <a:lnTo>
                    <a:pt x="9260" y="1610"/>
                  </a:lnTo>
                  <a:cubicBezTo>
                    <a:pt x="9260" y="1390"/>
                    <a:pt x="9087" y="1227"/>
                    <a:pt x="8877" y="1227"/>
                  </a:cubicBezTo>
                  <a:lnTo>
                    <a:pt x="1707" y="1227"/>
                  </a:lnTo>
                  <a:lnTo>
                    <a:pt x="1343" y="163"/>
                  </a:lnTo>
                  <a:cubicBezTo>
                    <a:pt x="1314" y="67"/>
                    <a:pt x="1218" y="0"/>
                    <a:pt x="1122" y="0"/>
                  </a:cubicBezTo>
                  <a:close/>
                </a:path>
              </a:pathLst>
            </a:custGeom>
            <a:solidFill>
              <a:srgbClr val="99AA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" name="Google Shape;6858;p80"/>
            <p:cNvSpPr/>
            <p:nvPr/>
          </p:nvSpPr>
          <p:spPr>
            <a:xfrm>
              <a:off x="5567329" y="2102062"/>
              <a:ext cx="111036" cy="101735"/>
            </a:xfrm>
            <a:custGeom>
              <a:avLst/>
              <a:gdLst/>
              <a:ahLst/>
              <a:cxnLst/>
              <a:rect l="l" t="t" r="r" b="b"/>
              <a:pathLst>
                <a:path w="4238" h="3883" extrusionOk="0">
                  <a:moveTo>
                    <a:pt x="29" y="1"/>
                  </a:moveTo>
                  <a:lnTo>
                    <a:pt x="0" y="30"/>
                  </a:lnTo>
                  <a:cubicBezTo>
                    <a:pt x="19" y="68"/>
                    <a:pt x="29" y="116"/>
                    <a:pt x="29" y="173"/>
                  </a:cubicBezTo>
                  <a:lnTo>
                    <a:pt x="29" y="547"/>
                  </a:lnTo>
                  <a:cubicBezTo>
                    <a:pt x="29" y="1487"/>
                    <a:pt x="585" y="2330"/>
                    <a:pt x="1457" y="2704"/>
                  </a:cubicBezTo>
                  <a:lnTo>
                    <a:pt x="4237" y="3883"/>
                  </a:lnTo>
                  <a:cubicBezTo>
                    <a:pt x="4237" y="3883"/>
                    <a:pt x="4112" y="308"/>
                    <a:pt x="355" y="1"/>
                  </a:cubicBezTo>
                  <a:close/>
                </a:path>
              </a:pathLst>
            </a:custGeom>
            <a:solidFill>
              <a:srgbClr val="DCE2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" name="Google Shape;6859;p80"/>
            <p:cNvSpPr/>
            <p:nvPr/>
          </p:nvSpPr>
          <p:spPr>
            <a:xfrm>
              <a:off x="5567329" y="2102062"/>
              <a:ext cx="111036" cy="101735"/>
            </a:xfrm>
            <a:custGeom>
              <a:avLst/>
              <a:gdLst/>
              <a:ahLst/>
              <a:cxnLst/>
              <a:rect l="l" t="t" r="r" b="b"/>
              <a:pathLst>
                <a:path w="4238" h="3883" extrusionOk="0">
                  <a:moveTo>
                    <a:pt x="29" y="1"/>
                  </a:moveTo>
                  <a:lnTo>
                    <a:pt x="0" y="30"/>
                  </a:lnTo>
                  <a:cubicBezTo>
                    <a:pt x="19" y="68"/>
                    <a:pt x="29" y="126"/>
                    <a:pt x="29" y="173"/>
                  </a:cubicBezTo>
                  <a:lnTo>
                    <a:pt x="29" y="442"/>
                  </a:lnTo>
                  <a:cubicBezTo>
                    <a:pt x="2684" y="701"/>
                    <a:pt x="3480" y="2627"/>
                    <a:pt x="3710" y="3653"/>
                  </a:cubicBezTo>
                  <a:lnTo>
                    <a:pt x="4237" y="3883"/>
                  </a:lnTo>
                  <a:cubicBezTo>
                    <a:pt x="4237" y="3883"/>
                    <a:pt x="4122" y="308"/>
                    <a:pt x="365" y="1"/>
                  </a:cubicBezTo>
                  <a:close/>
                </a:path>
              </a:pathLst>
            </a:custGeom>
            <a:solidFill>
              <a:srgbClr val="C7D0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" name="Google Shape;6860;p80"/>
            <p:cNvSpPr/>
            <p:nvPr/>
          </p:nvSpPr>
          <p:spPr>
            <a:xfrm>
              <a:off x="5506309" y="2128943"/>
              <a:ext cx="37676" cy="63587"/>
            </a:xfrm>
            <a:custGeom>
              <a:avLst/>
              <a:gdLst/>
              <a:ahLst/>
              <a:cxnLst/>
              <a:rect l="l" t="t" r="r" b="b"/>
              <a:pathLst>
                <a:path w="1438" h="2427" extrusionOk="0">
                  <a:moveTo>
                    <a:pt x="173" y="1"/>
                  </a:moveTo>
                  <a:cubicBezTo>
                    <a:pt x="77" y="1"/>
                    <a:pt x="0" y="77"/>
                    <a:pt x="0" y="173"/>
                  </a:cubicBezTo>
                  <a:lnTo>
                    <a:pt x="0" y="2253"/>
                  </a:lnTo>
                  <a:cubicBezTo>
                    <a:pt x="0" y="2349"/>
                    <a:pt x="77" y="2426"/>
                    <a:pt x="173" y="2426"/>
                  </a:cubicBezTo>
                  <a:lnTo>
                    <a:pt x="1265" y="2426"/>
                  </a:lnTo>
                  <a:cubicBezTo>
                    <a:pt x="1271" y="2426"/>
                    <a:pt x="1276" y="2426"/>
                    <a:pt x="1281" y="2426"/>
                  </a:cubicBezTo>
                  <a:cubicBezTo>
                    <a:pt x="1370" y="2426"/>
                    <a:pt x="1438" y="2353"/>
                    <a:pt x="1438" y="2263"/>
                  </a:cubicBezTo>
                  <a:lnTo>
                    <a:pt x="1438" y="173"/>
                  </a:lnTo>
                  <a:cubicBezTo>
                    <a:pt x="1438" y="77"/>
                    <a:pt x="1361" y="1"/>
                    <a:pt x="1265" y="1"/>
                  </a:cubicBezTo>
                  <a:close/>
                </a:path>
              </a:pathLst>
            </a:custGeom>
            <a:solidFill>
              <a:srgbClr val="879A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" name="Google Shape;6861;p80"/>
            <p:cNvSpPr/>
            <p:nvPr/>
          </p:nvSpPr>
          <p:spPr>
            <a:xfrm>
              <a:off x="5530413" y="2128681"/>
              <a:ext cx="13572" cy="63823"/>
            </a:xfrm>
            <a:custGeom>
              <a:avLst/>
              <a:gdLst/>
              <a:ahLst/>
              <a:cxnLst/>
              <a:rect l="l" t="t" r="r" b="b"/>
              <a:pathLst>
                <a:path w="518" h="2436" extrusionOk="0">
                  <a:moveTo>
                    <a:pt x="0" y="1"/>
                  </a:moveTo>
                  <a:lnTo>
                    <a:pt x="0" y="2436"/>
                  </a:lnTo>
                  <a:lnTo>
                    <a:pt x="345" y="2436"/>
                  </a:lnTo>
                  <a:cubicBezTo>
                    <a:pt x="441" y="2436"/>
                    <a:pt x="518" y="2359"/>
                    <a:pt x="518" y="2263"/>
                  </a:cubicBezTo>
                  <a:lnTo>
                    <a:pt x="518" y="183"/>
                  </a:lnTo>
                  <a:cubicBezTo>
                    <a:pt x="518" y="78"/>
                    <a:pt x="441" y="1"/>
                    <a:pt x="345" y="1"/>
                  </a:cubicBezTo>
                  <a:close/>
                </a:path>
              </a:pathLst>
            </a:custGeom>
            <a:solidFill>
              <a:srgbClr val="7B90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" name="Google Shape;6862;p80"/>
            <p:cNvSpPr/>
            <p:nvPr/>
          </p:nvSpPr>
          <p:spPr>
            <a:xfrm>
              <a:off x="5503532" y="2078718"/>
              <a:ext cx="17606" cy="17868"/>
            </a:xfrm>
            <a:custGeom>
              <a:avLst/>
              <a:gdLst/>
              <a:ahLst/>
              <a:cxnLst/>
              <a:rect l="l" t="t" r="r" b="b"/>
              <a:pathLst>
                <a:path w="672" h="682" extrusionOk="0">
                  <a:moveTo>
                    <a:pt x="1" y="0"/>
                  </a:moveTo>
                  <a:lnTo>
                    <a:pt x="1" y="681"/>
                  </a:lnTo>
                  <a:lnTo>
                    <a:pt x="672" y="681"/>
                  </a:lnTo>
                  <a:lnTo>
                    <a:pt x="672" y="0"/>
                  </a:lnTo>
                  <a:close/>
                </a:path>
              </a:pathLst>
            </a:custGeom>
            <a:solidFill>
              <a:srgbClr val="C3CB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" name="Google Shape;6863;p80"/>
            <p:cNvSpPr/>
            <p:nvPr/>
          </p:nvSpPr>
          <p:spPr>
            <a:xfrm>
              <a:off x="5489960" y="2060876"/>
              <a:ext cx="44226" cy="17868"/>
            </a:xfrm>
            <a:custGeom>
              <a:avLst/>
              <a:gdLst/>
              <a:ahLst/>
              <a:cxnLst/>
              <a:rect l="l" t="t" r="r" b="b"/>
              <a:pathLst>
                <a:path w="1688" h="682" extrusionOk="0">
                  <a:moveTo>
                    <a:pt x="212" y="1"/>
                  </a:moveTo>
                  <a:cubicBezTo>
                    <a:pt x="97" y="1"/>
                    <a:pt x="1" y="97"/>
                    <a:pt x="1" y="212"/>
                  </a:cubicBezTo>
                  <a:lnTo>
                    <a:pt x="1" y="471"/>
                  </a:lnTo>
                  <a:cubicBezTo>
                    <a:pt x="1" y="586"/>
                    <a:pt x="97" y="681"/>
                    <a:pt x="212" y="681"/>
                  </a:cubicBezTo>
                  <a:lnTo>
                    <a:pt x="1477" y="681"/>
                  </a:lnTo>
                  <a:cubicBezTo>
                    <a:pt x="1602" y="681"/>
                    <a:pt x="1688" y="586"/>
                    <a:pt x="1688" y="471"/>
                  </a:cubicBezTo>
                  <a:lnTo>
                    <a:pt x="1688" y="212"/>
                  </a:lnTo>
                  <a:cubicBezTo>
                    <a:pt x="1688" y="97"/>
                    <a:pt x="1592" y="1"/>
                    <a:pt x="1477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" name="Google Shape;6864;p80"/>
            <p:cNvSpPr/>
            <p:nvPr/>
          </p:nvSpPr>
          <p:spPr>
            <a:xfrm>
              <a:off x="5518859" y="2060640"/>
              <a:ext cx="15589" cy="18104"/>
            </a:xfrm>
            <a:custGeom>
              <a:avLst/>
              <a:gdLst/>
              <a:ahLst/>
              <a:cxnLst/>
              <a:rect l="l" t="t" r="r" b="b"/>
              <a:pathLst>
                <a:path w="595" h="691" extrusionOk="0">
                  <a:moveTo>
                    <a:pt x="0" y="0"/>
                  </a:moveTo>
                  <a:lnTo>
                    <a:pt x="0" y="10"/>
                  </a:lnTo>
                  <a:lnTo>
                    <a:pt x="0" y="690"/>
                  </a:lnTo>
                  <a:lnTo>
                    <a:pt x="374" y="690"/>
                  </a:lnTo>
                  <a:cubicBezTo>
                    <a:pt x="489" y="690"/>
                    <a:pt x="595" y="595"/>
                    <a:pt x="595" y="470"/>
                  </a:cubicBezTo>
                  <a:lnTo>
                    <a:pt x="595" y="221"/>
                  </a:lnTo>
                  <a:cubicBezTo>
                    <a:pt x="595" y="96"/>
                    <a:pt x="489" y="0"/>
                    <a:pt x="374" y="0"/>
                  </a:cubicBezTo>
                  <a:close/>
                </a:path>
              </a:pathLst>
            </a:custGeom>
            <a:solidFill>
              <a:srgbClr val="99AA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" name="Google Shape;6865;p80"/>
            <p:cNvSpPr/>
            <p:nvPr/>
          </p:nvSpPr>
          <p:spPr>
            <a:xfrm>
              <a:off x="5496746" y="2016441"/>
              <a:ext cx="31178" cy="44461"/>
            </a:xfrm>
            <a:custGeom>
              <a:avLst/>
              <a:gdLst/>
              <a:ahLst/>
              <a:cxnLst/>
              <a:rect l="l" t="t" r="r" b="b"/>
              <a:pathLst>
                <a:path w="1190" h="1697" extrusionOk="0">
                  <a:moveTo>
                    <a:pt x="631" y="0"/>
                  </a:moveTo>
                  <a:cubicBezTo>
                    <a:pt x="626" y="0"/>
                    <a:pt x="620" y="0"/>
                    <a:pt x="614" y="0"/>
                  </a:cubicBezTo>
                  <a:lnTo>
                    <a:pt x="576" y="0"/>
                  </a:lnTo>
                  <a:cubicBezTo>
                    <a:pt x="260" y="0"/>
                    <a:pt x="1" y="250"/>
                    <a:pt x="1" y="566"/>
                  </a:cubicBezTo>
                  <a:lnTo>
                    <a:pt x="1" y="1697"/>
                  </a:lnTo>
                  <a:lnTo>
                    <a:pt x="1189" y="1697"/>
                  </a:lnTo>
                  <a:lnTo>
                    <a:pt x="1189" y="566"/>
                  </a:lnTo>
                  <a:cubicBezTo>
                    <a:pt x="1189" y="255"/>
                    <a:pt x="940" y="0"/>
                    <a:pt x="631" y="0"/>
                  </a:cubicBezTo>
                  <a:close/>
                </a:path>
              </a:pathLst>
            </a:custGeom>
            <a:solidFill>
              <a:srgbClr val="6E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" name="Google Shape;6866;p80"/>
            <p:cNvSpPr/>
            <p:nvPr/>
          </p:nvSpPr>
          <p:spPr>
            <a:xfrm>
              <a:off x="5502039" y="2016441"/>
              <a:ext cx="25886" cy="44226"/>
            </a:xfrm>
            <a:custGeom>
              <a:avLst/>
              <a:gdLst/>
              <a:ahLst/>
              <a:cxnLst/>
              <a:rect l="l" t="t" r="r" b="b"/>
              <a:pathLst>
                <a:path w="988" h="1688" extrusionOk="0">
                  <a:moveTo>
                    <a:pt x="393" y="0"/>
                  </a:moveTo>
                  <a:cubicBezTo>
                    <a:pt x="249" y="0"/>
                    <a:pt x="115" y="48"/>
                    <a:pt x="0" y="144"/>
                  </a:cubicBezTo>
                  <a:cubicBezTo>
                    <a:pt x="230" y="230"/>
                    <a:pt x="383" y="451"/>
                    <a:pt x="393" y="690"/>
                  </a:cubicBezTo>
                  <a:lnTo>
                    <a:pt x="393" y="1687"/>
                  </a:lnTo>
                  <a:lnTo>
                    <a:pt x="987" y="1687"/>
                  </a:lnTo>
                  <a:lnTo>
                    <a:pt x="987" y="585"/>
                  </a:lnTo>
                  <a:cubicBezTo>
                    <a:pt x="978" y="259"/>
                    <a:pt x="719" y="0"/>
                    <a:pt x="393" y="0"/>
                  </a:cubicBezTo>
                  <a:close/>
                </a:path>
              </a:pathLst>
            </a:custGeom>
            <a:solidFill>
              <a:srgbClr val="53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" name="Google Shape;6867;p80"/>
            <p:cNvSpPr/>
            <p:nvPr/>
          </p:nvSpPr>
          <p:spPr>
            <a:xfrm>
              <a:off x="5363676" y="2019165"/>
              <a:ext cx="133096" cy="34741"/>
            </a:xfrm>
            <a:custGeom>
              <a:avLst/>
              <a:gdLst/>
              <a:ahLst/>
              <a:cxnLst/>
              <a:rect l="l" t="t" r="r" b="b"/>
              <a:pathLst>
                <a:path w="5080" h="1326" extrusionOk="0">
                  <a:moveTo>
                    <a:pt x="904" y="1"/>
                  </a:moveTo>
                  <a:cubicBezTo>
                    <a:pt x="734" y="1"/>
                    <a:pt x="566" y="67"/>
                    <a:pt x="440" y="184"/>
                  </a:cubicBezTo>
                  <a:cubicBezTo>
                    <a:pt x="1" y="595"/>
                    <a:pt x="300" y="1326"/>
                    <a:pt x="894" y="1326"/>
                  </a:cubicBezTo>
                  <a:cubicBezTo>
                    <a:pt x="909" y="1326"/>
                    <a:pt x="924" y="1325"/>
                    <a:pt x="939" y="1325"/>
                  </a:cubicBezTo>
                  <a:lnTo>
                    <a:pt x="5080" y="1037"/>
                  </a:lnTo>
                  <a:lnTo>
                    <a:pt x="5080" y="289"/>
                  </a:lnTo>
                  <a:lnTo>
                    <a:pt x="939" y="2"/>
                  </a:lnTo>
                  <a:cubicBezTo>
                    <a:pt x="927" y="1"/>
                    <a:pt x="916" y="1"/>
                    <a:pt x="904" y="1"/>
                  </a:cubicBezTo>
                  <a:close/>
                </a:path>
              </a:pathLst>
            </a:custGeom>
            <a:solidFill>
              <a:srgbClr val="AFBA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" name="Google Shape;6868;p80"/>
            <p:cNvSpPr/>
            <p:nvPr/>
          </p:nvSpPr>
          <p:spPr>
            <a:xfrm>
              <a:off x="5482939" y="2025977"/>
              <a:ext cx="14331" cy="21379"/>
            </a:xfrm>
            <a:custGeom>
              <a:avLst/>
              <a:gdLst/>
              <a:ahLst/>
              <a:cxnLst/>
              <a:rect l="l" t="t" r="r" b="b"/>
              <a:pathLst>
                <a:path w="547" h="816" extrusionOk="0">
                  <a:moveTo>
                    <a:pt x="49" y="1"/>
                  </a:moveTo>
                  <a:cubicBezTo>
                    <a:pt x="20" y="68"/>
                    <a:pt x="1" y="144"/>
                    <a:pt x="1" y="221"/>
                  </a:cubicBezTo>
                  <a:lnTo>
                    <a:pt x="10" y="221"/>
                  </a:lnTo>
                  <a:lnTo>
                    <a:pt x="10" y="815"/>
                  </a:lnTo>
                  <a:lnTo>
                    <a:pt x="547" y="777"/>
                  </a:lnTo>
                  <a:lnTo>
                    <a:pt x="547" y="29"/>
                  </a:lnTo>
                  <a:lnTo>
                    <a:pt x="49" y="1"/>
                  </a:lnTo>
                  <a:close/>
                </a:path>
              </a:pathLst>
            </a:custGeom>
            <a:solidFill>
              <a:srgbClr val="798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" name="Google Shape;6869;p80"/>
            <p:cNvSpPr/>
            <p:nvPr/>
          </p:nvSpPr>
          <p:spPr>
            <a:xfrm>
              <a:off x="5584647" y="2123179"/>
              <a:ext cx="26645" cy="52007"/>
            </a:xfrm>
            <a:custGeom>
              <a:avLst/>
              <a:gdLst/>
              <a:ahLst/>
              <a:cxnLst/>
              <a:rect l="l" t="t" r="r" b="b"/>
              <a:pathLst>
                <a:path w="1017" h="1985" extrusionOk="0">
                  <a:moveTo>
                    <a:pt x="509" y="0"/>
                  </a:moveTo>
                  <a:cubicBezTo>
                    <a:pt x="255" y="0"/>
                    <a:pt x="1" y="173"/>
                    <a:pt x="20" y="518"/>
                  </a:cubicBezTo>
                  <a:lnTo>
                    <a:pt x="20" y="1361"/>
                  </a:lnTo>
                  <a:cubicBezTo>
                    <a:pt x="240" y="1582"/>
                    <a:pt x="499" y="1773"/>
                    <a:pt x="796" y="1898"/>
                  </a:cubicBezTo>
                  <a:lnTo>
                    <a:pt x="998" y="1984"/>
                  </a:lnTo>
                  <a:lnTo>
                    <a:pt x="998" y="518"/>
                  </a:lnTo>
                  <a:cubicBezTo>
                    <a:pt x="1017" y="173"/>
                    <a:pt x="763" y="0"/>
                    <a:pt x="509" y="0"/>
                  </a:cubicBezTo>
                  <a:close/>
                </a:path>
              </a:pathLst>
            </a:custGeom>
            <a:solidFill>
              <a:srgbClr val="D6DB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" name="Google Shape;6870;p80"/>
            <p:cNvSpPr/>
            <p:nvPr/>
          </p:nvSpPr>
          <p:spPr>
            <a:xfrm>
              <a:off x="5592429" y="2123913"/>
              <a:ext cx="18366" cy="51011"/>
            </a:xfrm>
            <a:custGeom>
              <a:avLst/>
              <a:gdLst/>
              <a:ahLst/>
              <a:cxnLst/>
              <a:rect l="l" t="t" r="r" b="b"/>
              <a:pathLst>
                <a:path w="701" h="1947" extrusionOk="0">
                  <a:moveTo>
                    <a:pt x="229" y="1"/>
                  </a:moveTo>
                  <a:cubicBezTo>
                    <a:pt x="223" y="1"/>
                    <a:pt x="217" y="1"/>
                    <a:pt x="212" y="1"/>
                  </a:cubicBezTo>
                  <a:cubicBezTo>
                    <a:pt x="135" y="1"/>
                    <a:pt x="68" y="20"/>
                    <a:pt x="1" y="49"/>
                  </a:cubicBezTo>
                  <a:cubicBezTo>
                    <a:pt x="173" y="125"/>
                    <a:pt x="279" y="298"/>
                    <a:pt x="279" y="490"/>
                  </a:cubicBezTo>
                  <a:lnTo>
                    <a:pt x="279" y="1765"/>
                  </a:lnTo>
                  <a:cubicBezTo>
                    <a:pt x="346" y="1793"/>
                    <a:pt x="423" y="1832"/>
                    <a:pt x="490" y="1860"/>
                  </a:cubicBezTo>
                  <a:lnTo>
                    <a:pt x="701" y="1947"/>
                  </a:lnTo>
                  <a:lnTo>
                    <a:pt x="701" y="490"/>
                  </a:lnTo>
                  <a:cubicBezTo>
                    <a:pt x="701" y="218"/>
                    <a:pt x="489" y="1"/>
                    <a:pt x="229" y="1"/>
                  </a:cubicBezTo>
                  <a:close/>
                </a:path>
              </a:pathLst>
            </a:custGeom>
            <a:solidFill>
              <a:srgbClr val="C6CE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" name="Google Shape;6871;p80"/>
            <p:cNvSpPr/>
            <p:nvPr/>
          </p:nvSpPr>
          <p:spPr>
            <a:xfrm>
              <a:off x="5526378" y="2019165"/>
              <a:ext cx="133096" cy="34558"/>
            </a:xfrm>
            <a:custGeom>
              <a:avLst/>
              <a:gdLst/>
              <a:ahLst/>
              <a:cxnLst/>
              <a:rect l="l" t="t" r="r" b="b"/>
              <a:pathLst>
                <a:path w="5080" h="1319" extrusionOk="0">
                  <a:moveTo>
                    <a:pt x="4186" y="0"/>
                  </a:moveTo>
                  <a:cubicBezTo>
                    <a:pt x="4172" y="0"/>
                    <a:pt x="4157" y="1"/>
                    <a:pt x="4142" y="2"/>
                  </a:cubicBezTo>
                  <a:lnTo>
                    <a:pt x="1" y="289"/>
                  </a:lnTo>
                  <a:lnTo>
                    <a:pt x="1" y="1037"/>
                  </a:lnTo>
                  <a:lnTo>
                    <a:pt x="4142" y="1315"/>
                  </a:lnTo>
                  <a:cubicBezTo>
                    <a:pt x="4162" y="1317"/>
                    <a:pt x="4183" y="1318"/>
                    <a:pt x="4204" y="1318"/>
                  </a:cubicBezTo>
                  <a:cubicBezTo>
                    <a:pt x="4365" y="1318"/>
                    <a:pt x="4521" y="1253"/>
                    <a:pt x="4640" y="1142"/>
                  </a:cubicBezTo>
                  <a:cubicBezTo>
                    <a:pt x="5080" y="731"/>
                    <a:pt x="4771" y="0"/>
                    <a:pt x="4186" y="0"/>
                  </a:cubicBezTo>
                  <a:close/>
                </a:path>
              </a:pathLst>
            </a:custGeom>
            <a:solidFill>
              <a:srgbClr val="AFBA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" name="Google Shape;6872;p80"/>
            <p:cNvSpPr/>
            <p:nvPr/>
          </p:nvSpPr>
          <p:spPr>
            <a:xfrm>
              <a:off x="5526143" y="2025977"/>
              <a:ext cx="14593" cy="21379"/>
            </a:xfrm>
            <a:custGeom>
              <a:avLst/>
              <a:gdLst/>
              <a:ahLst/>
              <a:cxnLst/>
              <a:rect l="l" t="t" r="r" b="b"/>
              <a:pathLst>
                <a:path w="557" h="816" extrusionOk="0">
                  <a:moveTo>
                    <a:pt x="508" y="1"/>
                  </a:moveTo>
                  <a:lnTo>
                    <a:pt x="0" y="29"/>
                  </a:lnTo>
                  <a:lnTo>
                    <a:pt x="0" y="777"/>
                  </a:lnTo>
                  <a:lnTo>
                    <a:pt x="547" y="815"/>
                  </a:lnTo>
                  <a:lnTo>
                    <a:pt x="547" y="221"/>
                  </a:lnTo>
                  <a:lnTo>
                    <a:pt x="556" y="221"/>
                  </a:lnTo>
                  <a:cubicBezTo>
                    <a:pt x="547" y="144"/>
                    <a:pt x="537" y="68"/>
                    <a:pt x="508" y="1"/>
                  </a:cubicBezTo>
                  <a:close/>
                </a:path>
              </a:pathLst>
            </a:custGeom>
            <a:solidFill>
              <a:srgbClr val="798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90" name="Google Shape;6873;p80"/>
          <p:cNvGrpSpPr/>
          <p:nvPr/>
        </p:nvGrpSpPr>
        <p:grpSpPr>
          <a:xfrm>
            <a:off x="4878957" y="1480075"/>
            <a:ext cx="364180" cy="274812"/>
            <a:chOff x="4870671" y="2017200"/>
            <a:chExt cx="364180" cy="274812"/>
          </a:xfrm>
        </p:grpSpPr>
        <p:sp>
          <p:nvSpPr>
            <p:cNvPr id="491" name="Google Shape;6874;p80"/>
            <p:cNvSpPr/>
            <p:nvPr/>
          </p:nvSpPr>
          <p:spPr>
            <a:xfrm>
              <a:off x="5143151" y="2097294"/>
              <a:ext cx="91700" cy="115044"/>
            </a:xfrm>
            <a:custGeom>
              <a:avLst/>
              <a:gdLst/>
              <a:ahLst/>
              <a:cxnLst/>
              <a:rect l="l" t="t" r="r" b="b"/>
              <a:pathLst>
                <a:path w="3500" h="4391" extrusionOk="0">
                  <a:moveTo>
                    <a:pt x="1" y="1"/>
                  </a:moveTo>
                  <a:lnTo>
                    <a:pt x="1" y="4391"/>
                  </a:lnTo>
                  <a:cubicBezTo>
                    <a:pt x="1" y="4391"/>
                    <a:pt x="1457" y="3070"/>
                    <a:pt x="2833" y="3070"/>
                  </a:cubicBezTo>
                  <a:cubicBezTo>
                    <a:pt x="2922" y="3070"/>
                    <a:pt x="3009" y="3076"/>
                    <a:pt x="3097" y="3087"/>
                  </a:cubicBezTo>
                  <a:cubicBezTo>
                    <a:pt x="3113" y="3089"/>
                    <a:pt x="3129" y="3091"/>
                    <a:pt x="3145" y="3091"/>
                  </a:cubicBezTo>
                  <a:cubicBezTo>
                    <a:pt x="3336" y="3091"/>
                    <a:pt x="3499" y="2936"/>
                    <a:pt x="3499" y="2733"/>
                  </a:cubicBezTo>
                  <a:lnTo>
                    <a:pt x="3499" y="1659"/>
                  </a:lnTo>
                  <a:cubicBezTo>
                    <a:pt x="3499" y="1456"/>
                    <a:pt x="3336" y="1301"/>
                    <a:pt x="3145" y="1301"/>
                  </a:cubicBezTo>
                  <a:cubicBezTo>
                    <a:pt x="3129" y="1301"/>
                    <a:pt x="3113" y="1302"/>
                    <a:pt x="3097" y="1304"/>
                  </a:cubicBezTo>
                  <a:cubicBezTo>
                    <a:pt x="3009" y="1316"/>
                    <a:pt x="2922" y="1321"/>
                    <a:pt x="2833" y="1321"/>
                  </a:cubicBezTo>
                  <a:cubicBezTo>
                    <a:pt x="1457" y="132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" name="Google Shape;6875;p80"/>
            <p:cNvSpPr/>
            <p:nvPr/>
          </p:nvSpPr>
          <p:spPr>
            <a:xfrm>
              <a:off x="5143151" y="2097058"/>
              <a:ext cx="33667" cy="115280"/>
            </a:xfrm>
            <a:custGeom>
              <a:avLst/>
              <a:gdLst/>
              <a:ahLst/>
              <a:cxnLst/>
              <a:rect l="l" t="t" r="r" b="b"/>
              <a:pathLst>
                <a:path w="1285" h="4400" extrusionOk="0">
                  <a:moveTo>
                    <a:pt x="1" y="0"/>
                  </a:moveTo>
                  <a:lnTo>
                    <a:pt x="1" y="4400"/>
                  </a:lnTo>
                  <a:cubicBezTo>
                    <a:pt x="336" y="4112"/>
                    <a:pt x="691" y="3854"/>
                    <a:pt x="1074" y="3633"/>
                  </a:cubicBezTo>
                  <a:cubicBezTo>
                    <a:pt x="1218" y="3173"/>
                    <a:pt x="1285" y="2684"/>
                    <a:pt x="1285" y="2195"/>
                  </a:cubicBezTo>
                  <a:cubicBezTo>
                    <a:pt x="1285" y="1706"/>
                    <a:pt x="1218" y="1227"/>
                    <a:pt x="1074" y="757"/>
                  </a:cubicBezTo>
                  <a:cubicBezTo>
                    <a:pt x="691" y="547"/>
                    <a:pt x="336" y="288"/>
                    <a:pt x="1" y="0"/>
                  </a:cubicBezTo>
                  <a:close/>
                </a:path>
              </a:pathLst>
            </a:custGeom>
            <a:solidFill>
              <a:srgbClr val="5A70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" name="Google Shape;6876;p80"/>
            <p:cNvSpPr/>
            <p:nvPr/>
          </p:nvSpPr>
          <p:spPr>
            <a:xfrm>
              <a:off x="4870671" y="2017200"/>
              <a:ext cx="290584" cy="274471"/>
            </a:xfrm>
            <a:custGeom>
              <a:avLst/>
              <a:gdLst/>
              <a:ahLst/>
              <a:cxnLst/>
              <a:rect l="l" t="t" r="r" b="b"/>
              <a:pathLst>
                <a:path w="11091" h="10476" extrusionOk="0">
                  <a:moveTo>
                    <a:pt x="5694" y="0"/>
                  </a:moveTo>
                  <a:cubicBezTo>
                    <a:pt x="5474" y="0"/>
                    <a:pt x="5253" y="10"/>
                    <a:pt x="5042" y="38"/>
                  </a:cubicBezTo>
                  <a:cubicBezTo>
                    <a:pt x="4793" y="48"/>
                    <a:pt x="4553" y="96"/>
                    <a:pt x="4323" y="182"/>
                  </a:cubicBezTo>
                  <a:cubicBezTo>
                    <a:pt x="1649" y="901"/>
                    <a:pt x="0" y="3566"/>
                    <a:pt x="547" y="6269"/>
                  </a:cubicBezTo>
                  <a:cubicBezTo>
                    <a:pt x="1038" y="8741"/>
                    <a:pt x="3212" y="10475"/>
                    <a:pt x="5669" y="10475"/>
                  </a:cubicBezTo>
                  <a:cubicBezTo>
                    <a:pt x="5899" y="10475"/>
                    <a:pt x="6131" y="10460"/>
                    <a:pt x="6365" y="10429"/>
                  </a:cubicBezTo>
                  <a:cubicBezTo>
                    <a:pt x="9107" y="10074"/>
                    <a:pt x="11091" y="7659"/>
                    <a:pt x="10918" y="4898"/>
                  </a:cubicBezTo>
                  <a:cubicBezTo>
                    <a:pt x="10736" y="2147"/>
                    <a:pt x="8455" y="0"/>
                    <a:pt x="5694" y="0"/>
                  </a:cubicBezTo>
                  <a:close/>
                </a:path>
              </a:pathLst>
            </a:custGeom>
            <a:solidFill>
              <a:srgbClr val="EE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" name="Google Shape;6877;p80"/>
            <p:cNvSpPr/>
            <p:nvPr/>
          </p:nvSpPr>
          <p:spPr>
            <a:xfrm>
              <a:off x="4911595" y="2046309"/>
              <a:ext cx="263729" cy="245704"/>
            </a:xfrm>
            <a:custGeom>
              <a:avLst/>
              <a:gdLst/>
              <a:ahLst/>
              <a:cxnLst/>
              <a:rect l="l" t="t" r="r" b="b"/>
              <a:pathLst>
                <a:path w="10066" h="9378" extrusionOk="0">
                  <a:moveTo>
                    <a:pt x="7362" y="1"/>
                  </a:moveTo>
                  <a:lnTo>
                    <a:pt x="7362" y="1"/>
                  </a:lnTo>
                  <a:cubicBezTo>
                    <a:pt x="9002" y="2091"/>
                    <a:pt x="8819" y="5072"/>
                    <a:pt x="6941" y="6950"/>
                  </a:cubicBezTo>
                  <a:cubicBezTo>
                    <a:pt x="5927" y="7969"/>
                    <a:pt x="4586" y="8486"/>
                    <a:pt x="3238" y="8486"/>
                  </a:cubicBezTo>
                  <a:cubicBezTo>
                    <a:pt x="2100" y="8486"/>
                    <a:pt x="957" y="8118"/>
                    <a:pt x="1" y="7372"/>
                  </a:cubicBezTo>
                  <a:lnTo>
                    <a:pt x="1" y="7372"/>
                  </a:lnTo>
                  <a:cubicBezTo>
                    <a:pt x="1040" y="8699"/>
                    <a:pt x="2579" y="9378"/>
                    <a:pt x="4125" y="9378"/>
                  </a:cubicBezTo>
                  <a:cubicBezTo>
                    <a:pt x="5461" y="9378"/>
                    <a:pt x="6802" y="8872"/>
                    <a:pt x="7832" y="7842"/>
                  </a:cubicBezTo>
                  <a:cubicBezTo>
                    <a:pt x="10065" y="5618"/>
                    <a:pt x="9845" y="1947"/>
                    <a:pt x="7362" y="1"/>
                  </a:cubicBezTo>
                  <a:close/>
                </a:path>
              </a:pathLst>
            </a:custGeom>
            <a:solidFill>
              <a:srgbClr val="D2D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" name="Google Shape;6878;p80"/>
            <p:cNvSpPr/>
            <p:nvPr/>
          </p:nvSpPr>
          <p:spPr>
            <a:xfrm>
              <a:off x="4872688" y="2101774"/>
              <a:ext cx="28899" cy="103045"/>
            </a:xfrm>
            <a:custGeom>
              <a:avLst/>
              <a:gdLst/>
              <a:ahLst/>
              <a:cxnLst/>
              <a:rect l="l" t="t" r="r" b="b"/>
              <a:pathLst>
                <a:path w="1103" h="3933" extrusionOk="0">
                  <a:moveTo>
                    <a:pt x="864" y="0"/>
                  </a:moveTo>
                  <a:cubicBezTo>
                    <a:pt x="827" y="0"/>
                    <a:pt x="790" y="10"/>
                    <a:pt x="757" y="31"/>
                  </a:cubicBezTo>
                  <a:cubicBezTo>
                    <a:pt x="297" y="328"/>
                    <a:pt x="0" y="1085"/>
                    <a:pt x="0" y="1967"/>
                  </a:cubicBezTo>
                  <a:cubicBezTo>
                    <a:pt x="0" y="2840"/>
                    <a:pt x="297" y="3606"/>
                    <a:pt x="757" y="3894"/>
                  </a:cubicBezTo>
                  <a:cubicBezTo>
                    <a:pt x="786" y="3913"/>
                    <a:pt x="824" y="3932"/>
                    <a:pt x="872" y="3932"/>
                  </a:cubicBezTo>
                  <a:cubicBezTo>
                    <a:pt x="920" y="3932"/>
                    <a:pt x="959" y="3913"/>
                    <a:pt x="1007" y="3884"/>
                  </a:cubicBezTo>
                  <a:cubicBezTo>
                    <a:pt x="1074" y="3836"/>
                    <a:pt x="1102" y="3741"/>
                    <a:pt x="1074" y="3654"/>
                  </a:cubicBezTo>
                  <a:cubicBezTo>
                    <a:pt x="872" y="3118"/>
                    <a:pt x="777" y="2542"/>
                    <a:pt x="777" y="1967"/>
                  </a:cubicBezTo>
                  <a:cubicBezTo>
                    <a:pt x="777" y="1392"/>
                    <a:pt x="872" y="817"/>
                    <a:pt x="1064" y="280"/>
                  </a:cubicBezTo>
                  <a:cubicBezTo>
                    <a:pt x="1093" y="194"/>
                    <a:pt x="1064" y="98"/>
                    <a:pt x="997" y="50"/>
                  </a:cubicBezTo>
                  <a:cubicBezTo>
                    <a:pt x="959" y="18"/>
                    <a:pt x="912" y="0"/>
                    <a:pt x="864" y="0"/>
                  </a:cubicBezTo>
                  <a:close/>
                </a:path>
              </a:pathLst>
            </a:custGeom>
            <a:solidFill>
              <a:srgbClr val="D6DD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" name="Google Shape;6879;p80"/>
            <p:cNvSpPr/>
            <p:nvPr/>
          </p:nvSpPr>
          <p:spPr>
            <a:xfrm>
              <a:off x="4873946" y="2075024"/>
              <a:ext cx="73858" cy="159427"/>
            </a:xfrm>
            <a:custGeom>
              <a:avLst/>
              <a:gdLst/>
              <a:ahLst/>
              <a:cxnLst/>
              <a:rect l="l" t="t" r="r" b="b"/>
              <a:pathLst>
                <a:path w="2819" h="6085" extrusionOk="0">
                  <a:moveTo>
                    <a:pt x="1342" y="0"/>
                  </a:moveTo>
                  <a:cubicBezTo>
                    <a:pt x="1325" y="0"/>
                    <a:pt x="1308" y="2"/>
                    <a:pt x="1294" y="7"/>
                  </a:cubicBezTo>
                  <a:cubicBezTo>
                    <a:pt x="0" y="1829"/>
                    <a:pt x="0" y="4263"/>
                    <a:pt x="1294" y="6084"/>
                  </a:cubicBezTo>
                  <a:lnTo>
                    <a:pt x="1390" y="6084"/>
                  </a:lnTo>
                  <a:cubicBezTo>
                    <a:pt x="1572" y="6084"/>
                    <a:pt x="1812" y="5883"/>
                    <a:pt x="2003" y="5691"/>
                  </a:cubicBezTo>
                  <a:cubicBezTo>
                    <a:pt x="2291" y="5394"/>
                    <a:pt x="2502" y="5020"/>
                    <a:pt x="2598" y="4618"/>
                  </a:cubicBezTo>
                  <a:cubicBezTo>
                    <a:pt x="2607" y="4589"/>
                    <a:pt x="2617" y="4589"/>
                    <a:pt x="2617" y="4589"/>
                  </a:cubicBezTo>
                  <a:cubicBezTo>
                    <a:pt x="2751" y="4091"/>
                    <a:pt x="2818" y="3573"/>
                    <a:pt x="2818" y="3055"/>
                  </a:cubicBezTo>
                  <a:cubicBezTo>
                    <a:pt x="2818" y="1397"/>
                    <a:pt x="2176" y="17"/>
                    <a:pt x="1390" y="7"/>
                  </a:cubicBezTo>
                  <a:cubicBezTo>
                    <a:pt x="1376" y="2"/>
                    <a:pt x="1359" y="0"/>
                    <a:pt x="1342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" name="Google Shape;6880;p80"/>
            <p:cNvSpPr/>
            <p:nvPr/>
          </p:nvSpPr>
          <p:spPr>
            <a:xfrm>
              <a:off x="4904312" y="2074945"/>
              <a:ext cx="43492" cy="159244"/>
            </a:xfrm>
            <a:custGeom>
              <a:avLst/>
              <a:gdLst/>
              <a:ahLst/>
              <a:cxnLst/>
              <a:rect l="l" t="t" r="r" b="b"/>
              <a:pathLst>
                <a:path w="1660" h="6078" extrusionOk="0">
                  <a:moveTo>
                    <a:pt x="125" y="1"/>
                  </a:moveTo>
                  <a:cubicBezTo>
                    <a:pt x="97" y="39"/>
                    <a:pt x="58" y="87"/>
                    <a:pt x="30" y="135"/>
                  </a:cubicBezTo>
                  <a:cubicBezTo>
                    <a:pt x="605" y="547"/>
                    <a:pt x="1026" y="1697"/>
                    <a:pt x="1017" y="3030"/>
                  </a:cubicBezTo>
                  <a:cubicBezTo>
                    <a:pt x="1017" y="3547"/>
                    <a:pt x="950" y="4065"/>
                    <a:pt x="825" y="4573"/>
                  </a:cubicBezTo>
                  <a:cubicBezTo>
                    <a:pt x="816" y="4582"/>
                    <a:pt x="816" y="4602"/>
                    <a:pt x="806" y="4611"/>
                  </a:cubicBezTo>
                  <a:cubicBezTo>
                    <a:pt x="710" y="5023"/>
                    <a:pt x="499" y="5397"/>
                    <a:pt x="212" y="5694"/>
                  </a:cubicBezTo>
                  <a:cubicBezTo>
                    <a:pt x="145" y="5761"/>
                    <a:pt x="78" y="5819"/>
                    <a:pt x="1" y="5886"/>
                  </a:cubicBezTo>
                  <a:cubicBezTo>
                    <a:pt x="39" y="5944"/>
                    <a:pt x="87" y="6011"/>
                    <a:pt x="135" y="6078"/>
                  </a:cubicBezTo>
                  <a:lnTo>
                    <a:pt x="231" y="6078"/>
                  </a:lnTo>
                  <a:cubicBezTo>
                    <a:pt x="413" y="6078"/>
                    <a:pt x="653" y="5877"/>
                    <a:pt x="844" y="5685"/>
                  </a:cubicBezTo>
                  <a:cubicBezTo>
                    <a:pt x="1132" y="5388"/>
                    <a:pt x="1343" y="5014"/>
                    <a:pt x="1439" y="4602"/>
                  </a:cubicBezTo>
                  <a:cubicBezTo>
                    <a:pt x="1448" y="4592"/>
                    <a:pt x="1448" y="4573"/>
                    <a:pt x="1448" y="4563"/>
                  </a:cubicBezTo>
                  <a:cubicBezTo>
                    <a:pt x="1582" y="4065"/>
                    <a:pt x="1650" y="3547"/>
                    <a:pt x="1650" y="3030"/>
                  </a:cubicBezTo>
                  <a:cubicBezTo>
                    <a:pt x="1659" y="1391"/>
                    <a:pt x="1017" y="10"/>
                    <a:pt x="231" y="1"/>
                  </a:cubicBezTo>
                  <a:close/>
                </a:path>
              </a:pathLst>
            </a:custGeom>
            <a:solidFill>
              <a:srgbClr val="96A7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" name="Google Shape;6881;p80"/>
            <p:cNvSpPr/>
            <p:nvPr/>
          </p:nvSpPr>
          <p:spPr>
            <a:xfrm>
              <a:off x="4877693" y="2119407"/>
              <a:ext cx="36706" cy="70583"/>
            </a:xfrm>
            <a:custGeom>
              <a:avLst/>
              <a:gdLst/>
              <a:ahLst/>
              <a:cxnLst/>
              <a:rect l="l" t="t" r="r" b="b"/>
              <a:pathLst>
                <a:path w="1401" h="2694" extrusionOk="0">
                  <a:moveTo>
                    <a:pt x="701" y="0"/>
                  </a:moveTo>
                  <a:cubicBezTo>
                    <a:pt x="308" y="0"/>
                    <a:pt x="1" y="595"/>
                    <a:pt x="1" y="1342"/>
                  </a:cubicBezTo>
                  <a:cubicBezTo>
                    <a:pt x="1" y="2099"/>
                    <a:pt x="308" y="2694"/>
                    <a:pt x="701" y="2694"/>
                  </a:cubicBezTo>
                  <a:cubicBezTo>
                    <a:pt x="1084" y="2694"/>
                    <a:pt x="1400" y="2090"/>
                    <a:pt x="1400" y="1342"/>
                  </a:cubicBezTo>
                  <a:cubicBezTo>
                    <a:pt x="1400" y="604"/>
                    <a:pt x="1084" y="0"/>
                    <a:pt x="701" y="0"/>
                  </a:cubicBezTo>
                  <a:close/>
                </a:path>
              </a:pathLst>
            </a:custGeom>
            <a:solidFill>
              <a:srgbClr val="2741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" name="Google Shape;6882;p80"/>
            <p:cNvSpPr/>
            <p:nvPr/>
          </p:nvSpPr>
          <p:spPr>
            <a:xfrm>
              <a:off x="5047888" y="2085504"/>
              <a:ext cx="106346" cy="54024"/>
            </a:xfrm>
            <a:custGeom>
              <a:avLst/>
              <a:gdLst/>
              <a:ahLst/>
              <a:cxnLst/>
              <a:rect l="l" t="t" r="r" b="b"/>
              <a:pathLst>
                <a:path w="4059" h="2062" extrusionOk="0">
                  <a:moveTo>
                    <a:pt x="2031" y="0"/>
                  </a:moveTo>
                  <a:cubicBezTo>
                    <a:pt x="1978" y="0"/>
                    <a:pt x="1926" y="19"/>
                    <a:pt x="1882" y="58"/>
                  </a:cubicBezTo>
                  <a:cubicBezTo>
                    <a:pt x="1652" y="317"/>
                    <a:pt x="1537" y="652"/>
                    <a:pt x="1576" y="988"/>
                  </a:cubicBezTo>
                  <a:cubicBezTo>
                    <a:pt x="1326" y="838"/>
                    <a:pt x="1039" y="731"/>
                    <a:pt x="521" y="731"/>
                  </a:cubicBezTo>
                  <a:cubicBezTo>
                    <a:pt x="444" y="731"/>
                    <a:pt x="361" y="733"/>
                    <a:pt x="272" y="738"/>
                  </a:cubicBezTo>
                  <a:cubicBezTo>
                    <a:pt x="0" y="757"/>
                    <a:pt x="22" y="1161"/>
                    <a:pt x="283" y="1161"/>
                  </a:cubicBezTo>
                  <a:cubicBezTo>
                    <a:pt x="289" y="1161"/>
                    <a:pt x="295" y="1161"/>
                    <a:pt x="301" y="1160"/>
                  </a:cubicBezTo>
                  <a:cubicBezTo>
                    <a:pt x="390" y="1154"/>
                    <a:pt x="472" y="1151"/>
                    <a:pt x="547" y="1151"/>
                  </a:cubicBezTo>
                  <a:cubicBezTo>
                    <a:pt x="1076" y="1151"/>
                    <a:pt x="1282" y="1293"/>
                    <a:pt x="1576" y="1486"/>
                  </a:cubicBezTo>
                  <a:cubicBezTo>
                    <a:pt x="1643" y="1534"/>
                    <a:pt x="1729" y="1591"/>
                    <a:pt x="1825" y="1649"/>
                  </a:cubicBezTo>
                  <a:cubicBezTo>
                    <a:pt x="2017" y="1774"/>
                    <a:pt x="2218" y="1869"/>
                    <a:pt x="2429" y="1956"/>
                  </a:cubicBezTo>
                  <a:cubicBezTo>
                    <a:pt x="2611" y="2023"/>
                    <a:pt x="2812" y="2061"/>
                    <a:pt x="3004" y="2061"/>
                  </a:cubicBezTo>
                  <a:cubicBezTo>
                    <a:pt x="3282" y="2061"/>
                    <a:pt x="3550" y="1975"/>
                    <a:pt x="3771" y="1812"/>
                  </a:cubicBezTo>
                  <a:cubicBezTo>
                    <a:pt x="3876" y="1735"/>
                    <a:pt x="3982" y="1639"/>
                    <a:pt x="4058" y="1524"/>
                  </a:cubicBezTo>
                  <a:cubicBezTo>
                    <a:pt x="4020" y="1361"/>
                    <a:pt x="3982" y="1198"/>
                    <a:pt x="3924" y="1045"/>
                  </a:cubicBezTo>
                  <a:cubicBezTo>
                    <a:pt x="3876" y="1055"/>
                    <a:pt x="3838" y="1093"/>
                    <a:pt x="3819" y="1141"/>
                  </a:cubicBezTo>
                  <a:cubicBezTo>
                    <a:pt x="3732" y="1275"/>
                    <a:pt x="3627" y="1390"/>
                    <a:pt x="3502" y="1486"/>
                  </a:cubicBezTo>
                  <a:cubicBezTo>
                    <a:pt x="3354" y="1596"/>
                    <a:pt x="3190" y="1649"/>
                    <a:pt x="3009" y="1649"/>
                  </a:cubicBezTo>
                  <a:cubicBezTo>
                    <a:pt x="2876" y="1649"/>
                    <a:pt x="2733" y="1620"/>
                    <a:pt x="2582" y="1563"/>
                  </a:cubicBezTo>
                  <a:cubicBezTo>
                    <a:pt x="2410" y="1496"/>
                    <a:pt x="2247" y="1419"/>
                    <a:pt x="2093" y="1323"/>
                  </a:cubicBezTo>
                  <a:cubicBezTo>
                    <a:pt x="1825" y="729"/>
                    <a:pt x="2160" y="374"/>
                    <a:pt x="2180" y="355"/>
                  </a:cubicBezTo>
                  <a:cubicBezTo>
                    <a:pt x="2256" y="278"/>
                    <a:pt x="2256" y="144"/>
                    <a:pt x="2180" y="58"/>
                  </a:cubicBezTo>
                  <a:cubicBezTo>
                    <a:pt x="2136" y="19"/>
                    <a:pt x="2084" y="0"/>
                    <a:pt x="2031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" name="Google Shape;6883;p80"/>
            <p:cNvSpPr/>
            <p:nvPr/>
          </p:nvSpPr>
          <p:spPr>
            <a:xfrm>
              <a:off x="5056508" y="2170313"/>
              <a:ext cx="99717" cy="68644"/>
            </a:xfrm>
            <a:custGeom>
              <a:avLst/>
              <a:gdLst/>
              <a:ahLst/>
              <a:cxnLst/>
              <a:rect l="l" t="t" r="r" b="b"/>
              <a:pathLst>
                <a:path w="3806" h="2620" extrusionOk="0">
                  <a:moveTo>
                    <a:pt x="3681" y="1"/>
                  </a:moveTo>
                  <a:cubicBezTo>
                    <a:pt x="3672" y="1"/>
                    <a:pt x="3662" y="2"/>
                    <a:pt x="3653" y="3"/>
                  </a:cubicBezTo>
                  <a:cubicBezTo>
                    <a:pt x="3202" y="61"/>
                    <a:pt x="2771" y="176"/>
                    <a:pt x="2349" y="339"/>
                  </a:cubicBezTo>
                  <a:cubicBezTo>
                    <a:pt x="2100" y="434"/>
                    <a:pt x="1851" y="559"/>
                    <a:pt x="1611" y="693"/>
                  </a:cubicBezTo>
                  <a:cubicBezTo>
                    <a:pt x="1601" y="703"/>
                    <a:pt x="1582" y="712"/>
                    <a:pt x="1573" y="722"/>
                  </a:cubicBezTo>
                  <a:cubicBezTo>
                    <a:pt x="1314" y="875"/>
                    <a:pt x="1065" y="1048"/>
                    <a:pt x="835" y="1259"/>
                  </a:cubicBezTo>
                  <a:cubicBezTo>
                    <a:pt x="451" y="942"/>
                    <a:pt x="528" y="415"/>
                    <a:pt x="537" y="387"/>
                  </a:cubicBezTo>
                  <a:cubicBezTo>
                    <a:pt x="548" y="241"/>
                    <a:pt x="435" y="160"/>
                    <a:pt x="324" y="160"/>
                  </a:cubicBezTo>
                  <a:cubicBezTo>
                    <a:pt x="237" y="160"/>
                    <a:pt x="150" y="210"/>
                    <a:pt x="125" y="319"/>
                  </a:cubicBezTo>
                  <a:cubicBezTo>
                    <a:pt x="125" y="358"/>
                    <a:pt x="1" y="1086"/>
                    <a:pt x="528" y="1556"/>
                  </a:cubicBezTo>
                  <a:cubicBezTo>
                    <a:pt x="394" y="1700"/>
                    <a:pt x="269" y="1863"/>
                    <a:pt x="154" y="2035"/>
                  </a:cubicBezTo>
                  <a:cubicBezTo>
                    <a:pt x="87" y="2131"/>
                    <a:pt x="116" y="2256"/>
                    <a:pt x="211" y="2323"/>
                  </a:cubicBezTo>
                  <a:cubicBezTo>
                    <a:pt x="250" y="2342"/>
                    <a:pt x="288" y="2361"/>
                    <a:pt x="336" y="2361"/>
                  </a:cubicBezTo>
                  <a:cubicBezTo>
                    <a:pt x="403" y="2361"/>
                    <a:pt x="470" y="2323"/>
                    <a:pt x="509" y="2265"/>
                  </a:cubicBezTo>
                  <a:cubicBezTo>
                    <a:pt x="720" y="1949"/>
                    <a:pt x="978" y="1671"/>
                    <a:pt x="1285" y="1431"/>
                  </a:cubicBezTo>
                  <a:lnTo>
                    <a:pt x="1285" y="1431"/>
                  </a:lnTo>
                  <a:cubicBezTo>
                    <a:pt x="1237" y="1815"/>
                    <a:pt x="1323" y="2189"/>
                    <a:pt x="1525" y="2524"/>
                  </a:cubicBezTo>
                  <a:cubicBezTo>
                    <a:pt x="1553" y="2582"/>
                    <a:pt x="1621" y="2620"/>
                    <a:pt x="1697" y="2620"/>
                  </a:cubicBezTo>
                  <a:cubicBezTo>
                    <a:pt x="1736" y="2610"/>
                    <a:pt x="1774" y="2601"/>
                    <a:pt x="1812" y="2582"/>
                  </a:cubicBezTo>
                  <a:cubicBezTo>
                    <a:pt x="1908" y="2524"/>
                    <a:pt x="1937" y="2390"/>
                    <a:pt x="1870" y="2294"/>
                  </a:cubicBezTo>
                  <a:cubicBezTo>
                    <a:pt x="1851" y="2275"/>
                    <a:pt x="1477" y="1652"/>
                    <a:pt x="1841" y="1058"/>
                  </a:cubicBezTo>
                  <a:cubicBezTo>
                    <a:pt x="2416" y="732"/>
                    <a:pt x="3039" y="521"/>
                    <a:pt x="3691" y="425"/>
                  </a:cubicBezTo>
                  <a:cubicBezTo>
                    <a:pt x="3710" y="425"/>
                    <a:pt x="3729" y="415"/>
                    <a:pt x="3748" y="406"/>
                  </a:cubicBezTo>
                  <a:cubicBezTo>
                    <a:pt x="3768" y="291"/>
                    <a:pt x="3787" y="176"/>
                    <a:pt x="3806" y="61"/>
                  </a:cubicBezTo>
                  <a:cubicBezTo>
                    <a:pt x="3774" y="21"/>
                    <a:pt x="3729" y="1"/>
                    <a:pt x="3681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" name="Google Shape;6884;p80"/>
            <p:cNvSpPr/>
            <p:nvPr/>
          </p:nvSpPr>
          <p:spPr>
            <a:xfrm>
              <a:off x="5064368" y="2140995"/>
              <a:ext cx="45405" cy="20567"/>
            </a:xfrm>
            <a:custGeom>
              <a:avLst/>
              <a:gdLst/>
              <a:ahLst/>
              <a:cxnLst/>
              <a:rect l="l" t="t" r="r" b="b"/>
              <a:pathLst>
                <a:path w="1733" h="785" extrusionOk="0">
                  <a:moveTo>
                    <a:pt x="706" y="1"/>
                  </a:moveTo>
                  <a:cubicBezTo>
                    <a:pt x="527" y="1"/>
                    <a:pt x="341" y="49"/>
                    <a:pt x="161" y="173"/>
                  </a:cubicBezTo>
                  <a:cubicBezTo>
                    <a:pt x="1" y="317"/>
                    <a:pt x="121" y="548"/>
                    <a:pt x="293" y="548"/>
                  </a:cubicBezTo>
                  <a:cubicBezTo>
                    <a:pt x="328" y="548"/>
                    <a:pt x="364" y="539"/>
                    <a:pt x="400" y="518"/>
                  </a:cubicBezTo>
                  <a:cubicBezTo>
                    <a:pt x="503" y="445"/>
                    <a:pt x="610" y="417"/>
                    <a:pt x="713" y="417"/>
                  </a:cubicBezTo>
                  <a:cubicBezTo>
                    <a:pt x="1046" y="417"/>
                    <a:pt x="1344" y="705"/>
                    <a:pt x="1359" y="720"/>
                  </a:cubicBezTo>
                  <a:cubicBezTo>
                    <a:pt x="1397" y="763"/>
                    <a:pt x="1450" y="784"/>
                    <a:pt x="1504" y="784"/>
                  </a:cubicBezTo>
                  <a:cubicBezTo>
                    <a:pt x="1558" y="784"/>
                    <a:pt x="1613" y="763"/>
                    <a:pt x="1656" y="720"/>
                  </a:cubicBezTo>
                  <a:cubicBezTo>
                    <a:pt x="1733" y="643"/>
                    <a:pt x="1733" y="509"/>
                    <a:pt x="1656" y="432"/>
                  </a:cubicBezTo>
                  <a:cubicBezTo>
                    <a:pt x="1477" y="246"/>
                    <a:pt x="1109" y="1"/>
                    <a:pt x="706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" name="Google Shape;6885;p80"/>
            <p:cNvSpPr/>
            <p:nvPr/>
          </p:nvSpPr>
          <p:spPr>
            <a:xfrm>
              <a:off x="5039556" y="2037479"/>
              <a:ext cx="75482" cy="44016"/>
            </a:xfrm>
            <a:custGeom>
              <a:avLst/>
              <a:gdLst/>
              <a:ahLst/>
              <a:cxnLst/>
              <a:rect l="l" t="t" r="r" b="b"/>
              <a:pathLst>
                <a:path w="2881" h="1680" extrusionOk="0">
                  <a:moveTo>
                    <a:pt x="282" y="0"/>
                  </a:moveTo>
                  <a:cubicBezTo>
                    <a:pt x="140" y="0"/>
                    <a:pt x="0" y="146"/>
                    <a:pt x="92" y="309"/>
                  </a:cubicBezTo>
                  <a:cubicBezTo>
                    <a:pt x="379" y="769"/>
                    <a:pt x="868" y="1066"/>
                    <a:pt x="1405" y="1105"/>
                  </a:cubicBezTo>
                  <a:cubicBezTo>
                    <a:pt x="1817" y="1124"/>
                    <a:pt x="2200" y="1306"/>
                    <a:pt x="2488" y="1613"/>
                  </a:cubicBezTo>
                  <a:cubicBezTo>
                    <a:pt x="2526" y="1651"/>
                    <a:pt x="2584" y="1680"/>
                    <a:pt x="2651" y="1680"/>
                  </a:cubicBezTo>
                  <a:cubicBezTo>
                    <a:pt x="2699" y="1680"/>
                    <a:pt x="2737" y="1661"/>
                    <a:pt x="2776" y="1632"/>
                  </a:cubicBezTo>
                  <a:cubicBezTo>
                    <a:pt x="2862" y="1555"/>
                    <a:pt x="2881" y="1431"/>
                    <a:pt x="2804" y="1344"/>
                  </a:cubicBezTo>
                  <a:cubicBezTo>
                    <a:pt x="2450" y="951"/>
                    <a:pt x="1961" y="721"/>
                    <a:pt x="1434" y="693"/>
                  </a:cubicBezTo>
                  <a:cubicBezTo>
                    <a:pt x="1041" y="664"/>
                    <a:pt x="676" y="443"/>
                    <a:pt x="456" y="108"/>
                  </a:cubicBezTo>
                  <a:cubicBezTo>
                    <a:pt x="413" y="32"/>
                    <a:pt x="347" y="0"/>
                    <a:pt x="282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" name="Google Shape;6886;p80"/>
            <p:cNvSpPr/>
            <p:nvPr/>
          </p:nvSpPr>
          <p:spPr>
            <a:xfrm>
              <a:off x="5016002" y="2240634"/>
              <a:ext cx="61884" cy="30995"/>
            </a:xfrm>
            <a:custGeom>
              <a:avLst/>
              <a:gdLst/>
              <a:ahLst/>
              <a:cxnLst/>
              <a:rect l="l" t="t" r="r" b="b"/>
              <a:pathLst>
                <a:path w="2362" h="1183" extrusionOk="0">
                  <a:moveTo>
                    <a:pt x="2136" y="1"/>
                  </a:moveTo>
                  <a:cubicBezTo>
                    <a:pt x="2048" y="1"/>
                    <a:pt x="1970" y="54"/>
                    <a:pt x="1940" y="137"/>
                  </a:cubicBezTo>
                  <a:cubicBezTo>
                    <a:pt x="1921" y="164"/>
                    <a:pt x="1646" y="776"/>
                    <a:pt x="502" y="776"/>
                  </a:cubicBezTo>
                  <a:cubicBezTo>
                    <a:pt x="438" y="776"/>
                    <a:pt x="370" y="774"/>
                    <a:pt x="300" y="770"/>
                  </a:cubicBezTo>
                  <a:cubicBezTo>
                    <a:pt x="294" y="769"/>
                    <a:pt x="288" y="769"/>
                    <a:pt x="282" y="769"/>
                  </a:cubicBezTo>
                  <a:cubicBezTo>
                    <a:pt x="21" y="769"/>
                    <a:pt x="0" y="1163"/>
                    <a:pt x="272" y="1182"/>
                  </a:cubicBezTo>
                  <a:lnTo>
                    <a:pt x="511" y="1182"/>
                  </a:lnTo>
                  <a:cubicBezTo>
                    <a:pt x="1949" y="1182"/>
                    <a:pt x="2313" y="319"/>
                    <a:pt x="2323" y="281"/>
                  </a:cubicBezTo>
                  <a:cubicBezTo>
                    <a:pt x="2361" y="176"/>
                    <a:pt x="2313" y="61"/>
                    <a:pt x="2208" y="13"/>
                  </a:cubicBezTo>
                  <a:cubicBezTo>
                    <a:pt x="2184" y="5"/>
                    <a:pt x="2159" y="1"/>
                    <a:pt x="2136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04" name="Google Shape;6887;p80"/>
          <p:cNvGrpSpPr/>
          <p:nvPr/>
        </p:nvGrpSpPr>
        <p:grpSpPr>
          <a:xfrm>
            <a:off x="7153012" y="2818371"/>
            <a:ext cx="260690" cy="362032"/>
            <a:chOff x="7144726" y="3355496"/>
            <a:chExt cx="260690" cy="362032"/>
          </a:xfrm>
        </p:grpSpPr>
        <p:sp>
          <p:nvSpPr>
            <p:cNvPr id="505" name="Google Shape;6888;p80"/>
            <p:cNvSpPr/>
            <p:nvPr/>
          </p:nvSpPr>
          <p:spPr>
            <a:xfrm>
              <a:off x="7144726" y="3355496"/>
              <a:ext cx="260690" cy="362032"/>
            </a:xfrm>
            <a:custGeom>
              <a:avLst/>
              <a:gdLst/>
              <a:ahLst/>
              <a:cxnLst/>
              <a:rect l="l" t="t" r="r" b="b"/>
              <a:pathLst>
                <a:path w="9950" h="13818" extrusionOk="0">
                  <a:moveTo>
                    <a:pt x="4975" y="0"/>
                  </a:moveTo>
                  <a:cubicBezTo>
                    <a:pt x="3940" y="20"/>
                    <a:pt x="3087" y="796"/>
                    <a:pt x="2972" y="1812"/>
                  </a:cubicBezTo>
                  <a:lnTo>
                    <a:pt x="2329" y="7391"/>
                  </a:lnTo>
                  <a:cubicBezTo>
                    <a:pt x="2301" y="7669"/>
                    <a:pt x="2118" y="7899"/>
                    <a:pt x="1860" y="8004"/>
                  </a:cubicBezTo>
                  <a:cubicBezTo>
                    <a:pt x="1294" y="8225"/>
                    <a:pt x="815" y="8627"/>
                    <a:pt x="508" y="9145"/>
                  </a:cubicBezTo>
                  <a:cubicBezTo>
                    <a:pt x="19" y="9931"/>
                    <a:pt x="0" y="10909"/>
                    <a:pt x="460" y="11704"/>
                  </a:cubicBezTo>
                  <a:cubicBezTo>
                    <a:pt x="844" y="12366"/>
                    <a:pt x="1476" y="12711"/>
                    <a:pt x="2291" y="12806"/>
                  </a:cubicBezTo>
                  <a:cubicBezTo>
                    <a:pt x="2521" y="12835"/>
                    <a:pt x="2742" y="12941"/>
                    <a:pt x="2895" y="13113"/>
                  </a:cubicBezTo>
                  <a:cubicBezTo>
                    <a:pt x="3331" y="13583"/>
                    <a:pt x="4153" y="13818"/>
                    <a:pt x="4975" y="13818"/>
                  </a:cubicBezTo>
                  <a:cubicBezTo>
                    <a:pt x="5797" y="13818"/>
                    <a:pt x="6619" y="13583"/>
                    <a:pt x="7055" y="13113"/>
                  </a:cubicBezTo>
                  <a:cubicBezTo>
                    <a:pt x="7218" y="12941"/>
                    <a:pt x="7429" y="12835"/>
                    <a:pt x="7668" y="12806"/>
                  </a:cubicBezTo>
                  <a:cubicBezTo>
                    <a:pt x="8483" y="12711"/>
                    <a:pt x="9106" y="12366"/>
                    <a:pt x="9490" y="11704"/>
                  </a:cubicBezTo>
                  <a:cubicBezTo>
                    <a:pt x="9950" y="10909"/>
                    <a:pt x="9931" y="9931"/>
                    <a:pt x="9442" y="9145"/>
                  </a:cubicBezTo>
                  <a:cubicBezTo>
                    <a:pt x="9135" y="8627"/>
                    <a:pt x="8656" y="8225"/>
                    <a:pt x="8090" y="8004"/>
                  </a:cubicBezTo>
                  <a:cubicBezTo>
                    <a:pt x="7831" y="7899"/>
                    <a:pt x="7649" y="7669"/>
                    <a:pt x="7630" y="7391"/>
                  </a:cubicBezTo>
                  <a:lnTo>
                    <a:pt x="6997" y="1822"/>
                  </a:lnTo>
                  <a:cubicBezTo>
                    <a:pt x="6882" y="825"/>
                    <a:pt x="6068" y="48"/>
                    <a:pt x="5061" y="0"/>
                  </a:cubicBezTo>
                  <a:close/>
                </a:path>
              </a:pathLst>
            </a:custGeom>
            <a:solidFill>
              <a:srgbClr val="D6DC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" name="Google Shape;6889;p80"/>
            <p:cNvSpPr/>
            <p:nvPr/>
          </p:nvSpPr>
          <p:spPr>
            <a:xfrm>
              <a:off x="7232601" y="3355496"/>
              <a:ext cx="172579" cy="330277"/>
            </a:xfrm>
            <a:custGeom>
              <a:avLst/>
              <a:gdLst/>
              <a:ahLst/>
              <a:cxnLst/>
              <a:rect l="l" t="t" r="r" b="b"/>
              <a:pathLst>
                <a:path w="6587" h="12606" extrusionOk="0">
                  <a:moveTo>
                    <a:pt x="1611" y="0"/>
                  </a:moveTo>
                  <a:cubicBezTo>
                    <a:pt x="979" y="0"/>
                    <a:pt x="375" y="307"/>
                    <a:pt x="1" y="825"/>
                  </a:cubicBezTo>
                  <a:cubicBezTo>
                    <a:pt x="231" y="729"/>
                    <a:pt x="480" y="681"/>
                    <a:pt x="720" y="681"/>
                  </a:cubicBezTo>
                  <a:lnTo>
                    <a:pt x="816" y="681"/>
                  </a:lnTo>
                  <a:cubicBezTo>
                    <a:pt x="1813" y="729"/>
                    <a:pt x="2637" y="1496"/>
                    <a:pt x="2742" y="2502"/>
                  </a:cubicBezTo>
                  <a:lnTo>
                    <a:pt x="3375" y="8071"/>
                  </a:lnTo>
                  <a:cubicBezTo>
                    <a:pt x="3404" y="8340"/>
                    <a:pt x="3586" y="8579"/>
                    <a:pt x="3845" y="8685"/>
                  </a:cubicBezTo>
                  <a:cubicBezTo>
                    <a:pt x="4410" y="8896"/>
                    <a:pt x="4890" y="9308"/>
                    <a:pt x="5196" y="9825"/>
                  </a:cubicBezTo>
                  <a:cubicBezTo>
                    <a:pt x="5685" y="10602"/>
                    <a:pt x="5704" y="11589"/>
                    <a:pt x="5244" y="12385"/>
                  </a:cubicBezTo>
                  <a:cubicBezTo>
                    <a:pt x="5206" y="12461"/>
                    <a:pt x="5148" y="12528"/>
                    <a:pt x="5100" y="12605"/>
                  </a:cubicBezTo>
                  <a:cubicBezTo>
                    <a:pt x="5532" y="12423"/>
                    <a:pt x="5896" y="12107"/>
                    <a:pt x="6136" y="11695"/>
                  </a:cubicBezTo>
                  <a:cubicBezTo>
                    <a:pt x="6586" y="10909"/>
                    <a:pt x="6577" y="9921"/>
                    <a:pt x="6088" y="9145"/>
                  </a:cubicBezTo>
                  <a:cubicBezTo>
                    <a:pt x="5771" y="8627"/>
                    <a:pt x="5302" y="8215"/>
                    <a:pt x="4727" y="8004"/>
                  </a:cubicBezTo>
                  <a:cubicBezTo>
                    <a:pt x="4477" y="7899"/>
                    <a:pt x="4295" y="7659"/>
                    <a:pt x="4266" y="7391"/>
                  </a:cubicBezTo>
                  <a:lnTo>
                    <a:pt x="3634" y="1812"/>
                  </a:lnTo>
                  <a:cubicBezTo>
                    <a:pt x="3528" y="815"/>
                    <a:pt x="2704" y="39"/>
                    <a:pt x="1698" y="0"/>
                  </a:cubicBezTo>
                  <a:close/>
                </a:path>
              </a:pathLst>
            </a:custGeom>
            <a:solidFill>
              <a:srgbClr val="CBD2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" name="Google Shape;6890;p80"/>
            <p:cNvSpPr/>
            <p:nvPr/>
          </p:nvSpPr>
          <p:spPr>
            <a:xfrm>
              <a:off x="7302424" y="3660936"/>
              <a:ext cx="85910" cy="52950"/>
            </a:xfrm>
            <a:custGeom>
              <a:avLst/>
              <a:gdLst/>
              <a:ahLst/>
              <a:cxnLst/>
              <a:rect l="l" t="t" r="r" b="b"/>
              <a:pathLst>
                <a:path w="3279" h="2021" extrusionOk="0">
                  <a:moveTo>
                    <a:pt x="1951" y="1"/>
                  </a:moveTo>
                  <a:cubicBezTo>
                    <a:pt x="1467" y="1"/>
                    <a:pt x="757" y="177"/>
                    <a:pt x="269" y="1072"/>
                  </a:cubicBezTo>
                  <a:lnTo>
                    <a:pt x="1" y="2021"/>
                  </a:lnTo>
                  <a:cubicBezTo>
                    <a:pt x="394" y="1925"/>
                    <a:pt x="748" y="1733"/>
                    <a:pt x="1026" y="1455"/>
                  </a:cubicBezTo>
                  <a:cubicBezTo>
                    <a:pt x="1189" y="1283"/>
                    <a:pt x="1410" y="1168"/>
                    <a:pt x="1640" y="1148"/>
                  </a:cubicBezTo>
                  <a:cubicBezTo>
                    <a:pt x="2340" y="1072"/>
                    <a:pt x="2896" y="803"/>
                    <a:pt x="3279" y="315"/>
                  </a:cubicBezTo>
                  <a:lnTo>
                    <a:pt x="2483" y="75"/>
                  </a:lnTo>
                  <a:cubicBezTo>
                    <a:pt x="2483" y="75"/>
                    <a:pt x="2265" y="1"/>
                    <a:pt x="1951" y="1"/>
                  </a:cubicBezTo>
                  <a:close/>
                </a:path>
              </a:pathLst>
            </a:custGeom>
            <a:solidFill>
              <a:srgbClr val="B8C1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" name="Google Shape;6891;p80"/>
            <p:cNvSpPr/>
            <p:nvPr/>
          </p:nvSpPr>
          <p:spPr>
            <a:xfrm>
              <a:off x="7161285" y="3661198"/>
              <a:ext cx="84652" cy="52452"/>
            </a:xfrm>
            <a:custGeom>
              <a:avLst/>
              <a:gdLst/>
              <a:ahLst/>
              <a:cxnLst/>
              <a:rect l="l" t="t" r="r" b="b"/>
              <a:pathLst>
                <a:path w="3231" h="2002" extrusionOk="0">
                  <a:moveTo>
                    <a:pt x="1290" y="0"/>
                  </a:moveTo>
                  <a:cubicBezTo>
                    <a:pt x="976" y="0"/>
                    <a:pt x="758" y="74"/>
                    <a:pt x="758" y="74"/>
                  </a:cubicBezTo>
                  <a:lnTo>
                    <a:pt x="1" y="295"/>
                  </a:lnTo>
                  <a:cubicBezTo>
                    <a:pt x="394" y="793"/>
                    <a:pt x="950" y="1062"/>
                    <a:pt x="1649" y="1148"/>
                  </a:cubicBezTo>
                  <a:cubicBezTo>
                    <a:pt x="1889" y="1167"/>
                    <a:pt x="2100" y="1282"/>
                    <a:pt x="2263" y="1445"/>
                  </a:cubicBezTo>
                  <a:cubicBezTo>
                    <a:pt x="2531" y="1714"/>
                    <a:pt x="2867" y="1905"/>
                    <a:pt x="3231" y="2001"/>
                  </a:cubicBezTo>
                  <a:lnTo>
                    <a:pt x="2972" y="1071"/>
                  </a:lnTo>
                  <a:cubicBezTo>
                    <a:pt x="2484" y="176"/>
                    <a:pt x="1774" y="0"/>
                    <a:pt x="1290" y="0"/>
                  </a:cubicBezTo>
                  <a:close/>
                </a:path>
              </a:pathLst>
            </a:custGeom>
            <a:solidFill>
              <a:srgbClr val="B8C1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" name="Google Shape;6892;p80"/>
            <p:cNvSpPr/>
            <p:nvPr/>
          </p:nvSpPr>
          <p:spPr>
            <a:xfrm>
              <a:off x="7175066" y="3655617"/>
              <a:ext cx="71631" cy="39195"/>
            </a:xfrm>
            <a:custGeom>
              <a:avLst/>
              <a:gdLst/>
              <a:ahLst/>
              <a:cxnLst/>
              <a:rect l="l" t="t" r="r" b="b"/>
              <a:pathLst>
                <a:path w="2734" h="1496" extrusionOk="0">
                  <a:moveTo>
                    <a:pt x="825" y="0"/>
                  </a:moveTo>
                  <a:cubicBezTo>
                    <a:pt x="620" y="0"/>
                    <a:pt x="417" y="28"/>
                    <a:pt x="222" y="86"/>
                  </a:cubicBezTo>
                  <a:cubicBezTo>
                    <a:pt x="1" y="175"/>
                    <a:pt x="83" y="485"/>
                    <a:pt x="294" y="485"/>
                  </a:cubicBezTo>
                  <a:cubicBezTo>
                    <a:pt x="311" y="485"/>
                    <a:pt x="328" y="483"/>
                    <a:pt x="347" y="479"/>
                  </a:cubicBezTo>
                  <a:cubicBezTo>
                    <a:pt x="365" y="476"/>
                    <a:pt x="547" y="419"/>
                    <a:pt x="804" y="419"/>
                  </a:cubicBezTo>
                  <a:cubicBezTo>
                    <a:pt x="1230" y="419"/>
                    <a:pt x="1864" y="574"/>
                    <a:pt x="2312" y="1380"/>
                  </a:cubicBezTo>
                  <a:cubicBezTo>
                    <a:pt x="2350" y="1447"/>
                    <a:pt x="2417" y="1495"/>
                    <a:pt x="2494" y="1495"/>
                  </a:cubicBezTo>
                  <a:cubicBezTo>
                    <a:pt x="2532" y="1495"/>
                    <a:pt x="2561" y="1486"/>
                    <a:pt x="2590" y="1466"/>
                  </a:cubicBezTo>
                  <a:cubicBezTo>
                    <a:pt x="2695" y="1409"/>
                    <a:pt x="2734" y="1284"/>
                    <a:pt x="2676" y="1179"/>
                  </a:cubicBezTo>
                  <a:cubicBezTo>
                    <a:pt x="2226" y="345"/>
                    <a:pt x="1584" y="86"/>
                    <a:pt x="1123" y="19"/>
                  </a:cubicBezTo>
                  <a:cubicBezTo>
                    <a:pt x="1024" y="7"/>
                    <a:pt x="924" y="0"/>
                    <a:pt x="825" y="0"/>
                  </a:cubicBez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" name="Google Shape;6893;p80"/>
            <p:cNvSpPr/>
            <p:nvPr/>
          </p:nvSpPr>
          <p:spPr>
            <a:xfrm>
              <a:off x="7302686" y="3655670"/>
              <a:ext cx="72784" cy="39143"/>
            </a:xfrm>
            <a:custGeom>
              <a:avLst/>
              <a:gdLst/>
              <a:ahLst/>
              <a:cxnLst/>
              <a:rect l="l" t="t" r="r" b="b"/>
              <a:pathLst>
                <a:path w="2778" h="1494" extrusionOk="0">
                  <a:moveTo>
                    <a:pt x="1958" y="1"/>
                  </a:moveTo>
                  <a:cubicBezTo>
                    <a:pt x="1849" y="1"/>
                    <a:pt x="1739" y="10"/>
                    <a:pt x="1630" y="27"/>
                  </a:cubicBezTo>
                  <a:cubicBezTo>
                    <a:pt x="1179" y="84"/>
                    <a:pt x="537" y="343"/>
                    <a:pt x="77" y="1177"/>
                  </a:cubicBezTo>
                  <a:cubicBezTo>
                    <a:pt x="0" y="1321"/>
                    <a:pt x="96" y="1493"/>
                    <a:pt x="259" y="1493"/>
                  </a:cubicBezTo>
                  <a:cubicBezTo>
                    <a:pt x="336" y="1484"/>
                    <a:pt x="403" y="1445"/>
                    <a:pt x="432" y="1378"/>
                  </a:cubicBezTo>
                  <a:cubicBezTo>
                    <a:pt x="880" y="571"/>
                    <a:pt x="1516" y="413"/>
                    <a:pt x="1942" y="413"/>
                  </a:cubicBezTo>
                  <a:cubicBezTo>
                    <a:pt x="2198" y="413"/>
                    <a:pt x="2379" y="470"/>
                    <a:pt x="2397" y="477"/>
                  </a:cubicBezTo>
                  <a:cubicBezTo>
                    <a:pt x="2427" y="489"/>
                    <a:pt x="2455" y="494"/>
                    <a:pt x="2482" y="494"/>
                  </a:cubicBezTo>
                  <a:cubicBezTo>
                    <a:pt x="2692" y="494"/>
                    <a:pt x="2778" y="161"/>
                    <a:pt x="2531" y="84"/>
                  </a:cubicBezTo>
                  <a:cubicBezTo>
                    <a:pt x="2346" y="29"/>
                    <a:pt x="2153" y="1"/>
                    <a:pt x="1958" y="1"/>
                  </a:cubicBez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11" name="Google Shape;6894;p80"/>
          <p:cNvGrpSpPr/>
          <p:nvPr/>
        </p:nvGrpSpPr>
        <p:grpSpPr>
          <a:xfrm>
            <a:off x="6714005" y="3740926"/>
            <a:ext cx="261712" cy="361770"/>
            <a:chOff x="6705719" y="4278051"/>
            <a:chExt cx="261712" cy="361770"/>
          </a:xfrm>
        </p:grpSpPr>
        <p:sp>
          <p:nvSpPr>
            <p:cNvPr id="512" name="Google Shape;6895;p80"/>
            <p:cNvSpPr/>
            <p:nvPr/>
          </p:nvSpPr>
          <p:spPr>
            <a:xfrm>
              <a:off x="6863443" y="4340328"/>
              <a:ext cx="14331" cy="32802"/>
            </a:xfrm>
            <a:custGeom>
              <a:avLst/>
              <a:gdLst/>
              <a:ahLst/>
              <a:cxnLst/>
              <a:rect l="l" t="t" r="r" b="b"/>
              <a:pathLst>
                <a:path w="547" h="1252" extrusionOk="0">
                  <a:moveTo>
                    <a:pt x="274" y="0"/>
                  </a:moveTo>
                  <a:cubicBezTo>
                    <a:pt x="137" y="0"/>
                    <a:pt x="0" y="91"/>
                    <a:pt x="0" y="274"/>
                  </a:cubicBezTo>
                  <a:lnTo>
                    <a:pt x="0" y="973"/>
                  </a:lnTo>
                  <a:cubicBezTo>
                    <a:pt x="0" y="1127"/>
                    <a:pt x="125" y="1251"/>
                    <a:pt x="278" y="1251"/>
                  </a:cubicBezTo>
                  <a:cubicBezTo>
                    <a:pt x="422" y="1242"/>
                    <a:pt x="547" y="1127"/>
                    <a:pt x="547" y="973"/>
                  </a:cubicBezTo>
                  <a:lnTo>
                    <a:pt x="547" y="274"/>
                  </a:lnTo>
                  <a:cubicBezTo>
                    <a:pt x="547" y="91"/>
                    <a:pt x="410" y="0"/>
                    <a:pt x="274" y="0"/>
                  </a:cubicBezTo>
                  <a:close/>
                </a:path>
              </a:pathLst>
            </a:custGeom>
            <a:solidFill>
              <a:srgbClr val="7B8B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" name="Google Shape;6896;p80"/>
            <p:cNvSpPr/>
            <p:nvPr/>
          </p:nvSpPr>
          <p:spPr>
            <a:xfrm>
              <a:off x="6863443" y="4573875"/>
              <a:ext cx="14331" cy="65945"/>
            </a:xfrm>
            <a:custGeom>
              <a:avLst/>
              <a:gdLst/>
              <a:ahLst/>
              <a:cxnLst/>
              <a:rect l="l" t="t" r="r" b="b"/>
              <a:pathLst>
                <a:path w="547" h="2517" extrusionOk="0">
                  <a:moveTo>
                    <a:pt x="274" y="1"/>
                  </a:moveTo>
                  <a:cubicBezTo>
                    <a:pt x="137" y="1"/>
                    <a:pt x="0" y="92"/>
                    <a:pt x="0" y="274"/>
                  </a:cubicBezTo>
                  <a:lnTo>
                    <a:pt x="0" y="2248"/>
                  </a:lnTo>
                  <a:cubicBezTo>
                    <a:pt x="0" y="2392"/>
                    <a:pt x="125" y="2517"/>
                    <a:pt x="278" y="2517"/>
                  </a:cubicBezTo>
                  <a:cubicBezTo>
                    <a:pt x="422" y="2517"/>
                    <a:pt x="547" y="2392"/>
                    <a:pt x="547" y="2248"/>
                  </a:cubicBezTo>
                  <a:lnTo>
                    <a:pt x="547" y="274"/>
                  </a:lnTo>
                  <a:cubicBezTo>
                    <a:pt x="547" y="92"/>
                    <a:pt x="410" y="1"/>
                    <a:pt x="274" y="1"/>
                  </a:cubicBezTo>
                  <a:close/>
                </a:path>
              </a:pathLst>
            </a:custGeom>
            <a:solidFill>
              <a:srgbClr val="7B8B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" name="Google Shape;6897;p80"/>
            <p:cNvSpPr/>
            <p:nvPr/>
          </p:nvSpPr>
          <p:spPr>
            <a:xfrm>
              <a:off x="6773787" y="4364563"/>
              <a:ext cx="193644" cy="190133"/>
            </a:xfrm>
            <a:custGeom>
              <a:avLst/>
              <a:gdLst/>
              <a:ahLst/>
              <a:cxnLst/>
              <a:rect l="l" t="t" r="r" b="b"/>
              <a:pathLst>
                <a:path w="7391" h="7257" extrusionOk="0">
                  <a:moveTo>
                    <a:pt x="767" y="0"/>
                  </a:moveTo>
                  <a:cubicBezTo>
                    <a:pt x="336" y="0"/>
                    <a:pt x="0" y="365"/>
                    <a:pt x="48" y="796"/>
                  </a:cubicBezTo>
                  <a:lnTo>
                    <a:pt x="585" y="6288"/>
                  </a:lnTo>
                  <a:cubicBezTo>
                    <a:pt x="662" y="7036"/>
                    <a:pt x="1295" y="7256"/>
                    <a:pt x="2042" y="7256"/>
                  </a:cubicBezTo>
                  <a:lnTo>
                    <a:pt x="5340" y="7256"/>
                  </a:lnTo>
                  <a:cubicBezTo>
                    <a:pt x="6097" y="7256"/>
                    <a:pt x="6729" y="7036"/>
                    <a:pt x="6806" y="6288"/>
                  </a:cubicBezTo>
                  <a:lnTo>
                    <a:pt x="7343" y="796"/>
                  </a:lnTo>
                  <a:cubicBezTo>
                    <a:pt x="7391" y="365"/>
                    <a:pt x="7055" y="0"/>
                    <a:pt x="6624" y="0"/>
                  </a:cubicBezTo>
                  <a:close/>
                </a:path>
              </a:pathLst>
            </a:custGeom>
            <a:solidFill>
              <a:srgbClr val="E7E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" name="Google Shape;6898;p80"/>
            <p:cNvSpPr/>
            <p:nvPr/>
          </p:nvSpPr>
          <p:spPr>
            <a:xfrm>
              <a:off x="6877512" y="4364563"/>
              <a:ext cx="89918" cy="190133"/>
            </a:xfrm>
            <a:custGeom>
              <a:avLst/>
              <a:gdLst/>
              <a:ahLst/>
              <a:cxnLst/>
              <a:rect l="l" t="t" r="r" b="b"/>
              <a:pathLst>
                <a:path w="3432" h="7257" extrusionOk="0">
                  <a:moveTo>
                    <a:pt x="2681" y="0"/>
                  </a:moveTo>
                  <a:cubicBezTo>
                    <a:pt x="2676" y="0"/>
                    <a:pt x="2670" y="0"/>
                    <a:pt x="2665" y="0"/>
                  </a:cubicBezTo>
                  <a:lnTo>
                    <a:pt x="1275" y="0"/>
                  </a:lnTo>
                  <a:cubicBezTo>
                    <a:pt x="1706" y="0"/>
                    <a:pt x="2042" y="365"/>
                    <a:pt x="1994" y="796"/>
                  </a:cubicBezTo>
                  <a:lnTo>
                    <a:pt x="1457" y="6288"/>
                  </a:lnTo>
                  <a:cubicBezTo>
                    <a:pt x="1381" y="7036"/>
                    <a:pt x="748" y="7256"/>
                    <a:pt x="0" y="7256"/>
                  </a:cubicBezTo>
                  <a:lnTo>
                    <a:pt x="1390" y="7256"/>
                  </a:lnTo>
                  <a:cubicBezTo>
                    <a:pt x="2138" y="7256"/>
                    <a:pt x="2770" y="7036"/>
                    <a:pt x="2847" y="6288"/>
                  </a:cubicBezTo>
                  <a:lnTo>
                    <a:pt x="3393" y="796"/>
                  </a:lnTo>
                  <a:cubicBezTo>
                    <a:pt x="3431" y="370"/>
                    <a:pt x="3105" y="0"/>
                    <a:pt x="2681" y="0"/>
                  </a:cubicBezTo>
                  <a:close/>
                </a:path>
              </a:pathLst>
            </a:custGeom>
            <a:solidFill>
              <a:srgbClr val="D2D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" name="Google Shape;6899;p80"/>
            <p:cNvSpPr/>
            <p:nvPr/>
          </p:nvSpPr>
          <p:spPr>
            <a:xfrm>
              <a:off x="6779315" y="4427600"/>
              <a:ext cx="182850" cy="127096"/>
            </a:xfrm>
            <a:custGeom>
              <a:avLst/>
              <a:gdLst/>
              <a:ahLst/>
              <a:cxnLst/>
              <a:rect l="l" t="t" r="r" b="b"/>
              <a:pathLst>
                <a:path w="6979" h="4851" extrusionOk="0">
                  <a:moveTo>
                    <a:pt x="0" y="0"/>
                  </a:moveTo>
                  <a:lnTo>
                    <a:pt x="384" y="3882"/>
                  </a:lnTo>
                  <a:cubicBezTo>
                    <a:pt x="451" y="4630"/>
                    <a:pt x="1084" y="4850"/>
                    <a:pt x="1841" y="4850"/>
                  </a:cubicBezTo>
                  <a:lnTo>
                    <a:pt x="5138" y="4850"/>
                  </a:lnTo>
                  <a:cubicBezTo>
                    <a:pt x="5886" y="4850"/>
                    <a:pt x="6518" y="4630"/>
                    <a:pt x="6595" y="3882"/>
                  </a:cubicBezTo>
                  <a:lnTo>
                    <a:pt x="6979" y="10"/>
                  </a:lnTo>
                  <a:lnTo>
                    <a:pt x="6969" y="0"/>
                  </a:ln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" name="Google Shape;6900;p80"/>
            <p:cNvSpPr/>
            <p:nvPr/>
          </p:nvSpPr>
          <p:spPr>
            <a:xfrm>
              <a:off x="6877512" y="4427600"/>
              <a:ext cx="84652" cy="127096"/>
            </a:xfrm>
            <a:custGeom>
              <a:avLst/>
              <a:gdLst/>
              <a:ahLst/>
              <a:cxnLst/>
              <a:rect l="l" t="t" r="r" b="b"/>
              <a:pathLst>
                <a:path w="3231" h="4851" extrusionOk="0">
                  <a:moveTo>
                    <a:pt x="1841" y="0"/>
                  </a:moveTo>
                  <a:lnTo>
                    <a:pt x="1457" y="3882"/>
                  </a:lnTo>
                  <a:cubicBezTo>
                    <a:pt x="1381" y="4630"/>
                    <a:pt x="748" y="4850"/>
                    <a:pt x="0" y="4850"/>
                  </a:cubicBezTo>
                  <a:lnTo>
                    <a:pt x="1390" y="4850"/>
                  </a:lnTo>
                  <a:cubicBezTo>
                    <a:pt x="2138" y="4850"/>
                    <a:pt x="2770" y="4630"/>
                    <a:pt x="2847" y="3882"/>
                  </a:cubicBezTo>
                  <a:lnTo>
                    <a:pt x="3231" y="10"/>
                  </a:lnTo>
                  <a:lnTo>
                    <a:pt x="3221" y="0"/>
                  </a:lnTo>
                  <a:close/>
                </a:path>
              </a:pathLst>
            </a:custGeom>
            <a:solidFill>
              <a:srgbClr val="8C9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" name="Google Shape;6901;p80"/>
            <p:cNvSpPr/>
            <p:nvPr/>
          </p:nvSpPr>
          <p:spPr>
            <a:xfrm>
              <a:off x="6826029" y="4554670"/>
              <a:ext cx="89421" cy="29396"/>
            </a:xfrm>
            <a:custGeom>
              <a:avLst/>
              <a:gdLst/>
              <a:ahLst/>
              <a:cxnLst/>
              <a:rect l="l" t="t" r="r" b="b"/>
              <a:pathLst>
                <a:path w="3413" h="1122" extrusionOk="0">
                  <a:moveTo>
                    <a:pt x="0" y="0"/>
                  </a:moveTo>
                  <a:lnTo>
                    <a:pt x="0" y="537"/>
                  </a:lnTo>
                  <a:cubicBezTo>
                    <a:pt x="0" y="854"/>
                    <a:pt x="259" y="1122"/>
                    <a:pt x="585" y="1122"/>
                  </a:cubicBezTo>
                  <a:lnTo>
                    <a:pt x="2828" y="1122"/>
                  </a:lnTo>
                  <a:cubicBezTo>
                    <a:pt x="3144" y="1112"/>
                    <a:pt x="3403" y="854"/>
                    <a:pt x="3413" y="537"/>
                  </a:cubicBezTo>
                  <a:lnTo>
                    <a:pt x="3413" y="0"/>
                  </a:ln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" name="Google Shape;6902;p80"/>
            <p:cNvSpPr/>
            <p:nvPr/>
          </p:nvSpPr>
          <p:spPr>
            <a:xfrm>
              <a:off x="6871722" y="4554670"/>
              <a:ext cx="43728" cy="29396"/>
            </a:xfrm>
            <a:custGeom>
              <a:avLst/>
              <a:gdLst/>
              <a:ahLst/>
              <a:cxnLst/>
              <a:rect l="l" t="t" r="r" b="b"/>
              <a:pathLst>
                <a:path w="1669" h="1122" extrusionOk="0">
                  <a:moveTo>
                    <a:pt x="576" y="0"/>
                  </a:moveTo>
                  <a:lnTo>
                    <a:pt x="576" y="537"/>
                  </a:lnTo>
                  <a:cubicBezTo>
                    <a:pt x="576" y="854"/>
                    <a:pt x="317" y="1122"/>
                    <a:pt x="1" y="1122"/>
                  </a:cubicBezTo>
                  <a:lnTo>
                    <a:pt x="1084" y="1122"/>
                  </a:lnTo>
                  <a:cubicBezTo>
                    <a:pt x="1410" y="1122"/>
                    <a:pt x="1669" y="854"/>
                    <a:pt x="1669" y="537"/>
                  </a:cubicBezTo>
                  <a:lnTo>
                    <a:pt x="1669" y="0"/>
                  </a:lnTo>
                  <a:close/>
                </a:path>
              </a:pathLst>
            </a:custGeom>
            <a:solidFill>
              <a:srgbClr val="8C9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" name="Google Shape;6903;p80"/>
            <p:cNvSpPr/>
            <p:nvPr/>
          </p:nvSpPr>
          <p:spPr>
            <a:xfrm>
              <a:off x="6863443" y="4278051"/>
              <a:ext cx="14331" cy="32540"/>
            </a:xfrm>
            <a:custGeom>
              <a:avLst/>
              <a:gdLst/>
              <a:ahLst/>
              <a:cxnLst/>
              <a:rect l="l" t="t" r="r" b="b"/>
              <a:pathLst>
                <a:path w="547" h="1242" extrusionOk="0">
                  <a:moveTo>
                    <a:pt x="274" y="0"/>
                  </a:moveTo>
                  <a:cubicBezTo>
                    <a:pt x="137" y="0"/>
                    <a:pt x="0" y="91"/>
                    <a:pt x="0" y="273"/>
                  </a:cubicBezTo>
                  <a:lnTo>
                    <a:pt x="0" y="973"/>
                  </a:lnTo>
                  <a:cubicBezTo>
                    <a:pt x="0" y="1117"/>
                    <a:pt x="125" y="1241"/>
                    <a:pt x="278" y="1241"/>
                  </a:cubicBezTo>
                  <a:cubicBezTo>
                    <a:pt x="422" y="1241"/>
                    <a:pt x="537" y="1117"/>
                    <a:pt x="547" y="973"/>
                  </a:cubicBezTo>
                  <a:lnTo>
                    <a:pt x="547" y="273"/>
                  </a:lnTo>
                  <a:cubicBezTo>
                    <a:pt x="547" y="91"/>
                    <a:pt x="410" y="0"/>
                    <a:pt x="274" y="0"/>
                  </a:cubicBezTo>
                  <a:close/>
                </a:path>
              </a:pathLst>
            </a:custGeom>
            <a:solidFill>
              <a:srgbClr val="7B8B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" name="Google Shape;6904;p80"/>
            <p:cNvSpPr/>
            <p:nvPr/>
          </p:nvSpPr>
          <p:spPr>
            <a:xfrm>
              <a:off x="6705719" y="4296312"/>
              <a:ext cx="200430" cy="343508"/>
            </a:xfrm>
            <a:custGeom>
              <a:avLst/>
              <a:gdLst/>
              <a:ahLst/>
              <a:cxnLst/>
              <a:rect l="l" t="t" r="r" b="b"/>
              <a:pathLst>
                <a:path w="7650" h="13111" extrusionOk="0">
                  <a:moveTo>
                    <a:pt x="6295" y="0"/>
                  </a:moveTo>
                  <a:cubicBezTo>
                    <a:pt x="5713" y="0"/>
                    <a:pt x="5184" y="374"/>
                    <a:pt x="5004" y="937"/>
                  </a:cubicBezTo>
                  <a:lnTo>
                    <a:pt x="1860" y="937"/>
                  </a:lnTo>
                  <a:cubicBezTo>
                    <a:pt x="835" y="937"/>
                    <a:pt x="1" y="1771"/>
                    <a:pt x="1" y="2797"/>
                  </a:cubicBezTo>
                  <a:lnTo>
                    <a:pt x="1" y="13111"/>
                  </a:lnTo>
                  <a:lnTo>
                    <a:pt x="892" y="13111"/>
                  </a:lnTo>
                  <a:lnTo>
                    <a:pt x="892" y="2797"/>
                  </a:lnTo>
                  <a:cubicBezTo>
                    <a:pt x="892" y="2270"/>
                    <a:pt x="1324" y="1829"/>
                    <a:pt x="1860" y="1829"/>
                  </a:cubicBezTo>
                  <a:lnTo>
                    <a:pt x="5378" y="1829"/>
                  </a:lnTo>
                  <a:cubicBezTo>
                    <a:pt x="5627" y="1829"/>
                    <a:pt x="5829" y="1637"/>
                    <a:pt x="5829" y="1388"/>
                  </a:cubicBezTo>
                  <a:lnTo>
                    <a:pt x="5829" y="1359"/>
                  </a:lnTo>
                  <a:cubicBezTo>
                    <a:pt x="5829" y="1048"/>
                    <a:pt x="6061" y="892"/>
                    <a:pt x="6294" y="892"/>
                  </a:cubicBezTo>
                  <a:cubicBezTo>
                    <a:pt x="6526" y="892"/>
                    <a:pt x="6759" y="1048"/>
                    <a:pt x="6759" y="1359"/>
                  </a:cubicBezTo>
                  <a:cubicBezTo>
                    <a:pt x="6759" y="1656"/>
                    <a:pt x="6981" y="1805"/>
                    <a:pt x="7204" y="1805"/>
                  </a:cubicBezTo>
                  <a:cubicBezTo>
                    <a:pt x="7427" y="1805"/>
                    <a:pt x="7650" y="1656"/>
                    <a:pt x="7650" y="1359"/>
                  </a:cubicBezTo>
                  <a:cubicBezTo>
                    <a:pt x="7650" y="688"/>
                    <a:pt x="7161" y="123"/>
                    <a:pt x="6509" y="17"/>
                  </a:cubicBezTo>
                  <a:cubicBezTo>
                    <a:pt x="6437" y="6"/>
                    <a:pt x="6366" y="0"/>
                    <a:pt x="6295" y="0"/>
                  </a:cubicBezTo>
                  <a:close/>
                </a:path>
              </a:pathLst>
            </a:custGeom>
            <a:solidFill>
              <a:srgbClr val="C6CE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" name="Google Shape;6905;p80"/>
            <p:cNvSpPr/>
            <p:nvPr/>
          </p:nvSpPr>
          <p:spPr>
            <a:xfrm>
              <a:off x="6922367" y="4395689"/>
              <a:ext cx="42811" cy="14358"/>
            </a:xfrm>
            <a:custGeom>
              <a:avLst/>
              <a:gdLst/>
              <a:ahLst/>
              <a:cxnLst/>
              <a:rect l="l" t="t" r="r" b="b"/>
              <a:pathLst>
                <a:path w="1634" h="548" extrusionOk="0">
                  <a:moveTo>
                    <a:pt x="360" y="0"/>
                  </a:moveTo>
                  <a:cubicBezTo>
                    <a:pt x="1" y="0"/>
                    <a:pt x="1" y="548"/>
                    <a:pt x="360" y="548"/>
                  </a:cubicBezTo>
                  <a:cubicBezTo>
                    <a:pt x="366" y="548"/>
                    <a:pt x="372" y="548"/>
                    <a:pt x="378" y="547"/>
                  </a:cubicBezTo>
                  <a:lnTo>
                    <a:pt x="1576" y="547"/>
                  </a:lnTo>
                  <a:lnTo>
                    <a:pt x="1634" y="1"/>
                  </a:lnTo>
                  <a:lnTo>
                    <a:pt x="378" y="1"/>
                  </a:lnTo>
                  <a:cubicBezTo>
                    <a:pt x="372" y="1"/>
                    <a:pt x="366" y="0"/>
                    <a:pt x="360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" name="Google Shape;6906;p80"/>
            <p:cNvSpPr/>
            <p:nvPr/>
          </p:nvSpPr>
          <p:spPr>
            <a:xfrm>
              <a:off x="6901092" y="4445390"/>
              <a:ext cx="59317" cy="14148"/>
            </a:xfrm>
            <a:custGeom>
              <a:avLst/>
              <a:gdLst/>
              <a:ahLst/>
              <a:cxnLst/>
              <a:rect l="l" t="t" r="r" b="b"/>
              <a:pathLst>
                <a:path w="2264" h="540" extrusionOk="0">
                  <a:moveTo>
                    <a:pt x="357" y="1"/>
                  </a:moveTo>
                  <a:cubicBezTo>
                    <a:pt x="1" y="1"/>
                    <a:pt x="1" y="540"/>
                    <a:pt x="357" y="540"/>
                  </a:cubicBezTo>
                  <a:cubicBezTo>
                    <a:pt x="366" y="540"/>
                    <a:pt x="375" y="539"/>
                    <a:pt x="385" y="539"/>
                  </a:cubicBezTo>
                  <a:lnTo>
                    <a:pt x="2206" y="539"/>
                  </a:lnTo>
                  <a:lnTo>
                    <a:pt x="2263" y="2"/>
                  </a:lnTo>
                  <a:lnTo>
                    <a:pt x="385" y="2"/>
                  </a:lnTo>
                  <a:cubicBezTo>
                    <a:pt x="375" y="1"/>
                    <a:pt x="366" y="1"/>
                    <a:pt x="357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" name="Google Shape;6907;p80"/>
            <p:cNvSpPr/>
            <p:nvPr/>
          </p:nvSpPr>
          <p:spPr>
            <a:xfrm>
              <a:off x="6922445" y="4420526"/>
              <a:ext cx="40217" cy="14148"/>
            </a:xfrm>
            <a:custGeom>
              <a:avLst/>
              <a:gdLst/>
              <a:ahLst/>
              <a:cxnLst/>
              <a:rect l="l" t="t" r="r" b="b"/>
              <a:pathLst>
                <a:path w="1535" h="540" extrusionOk="0">
                  <a:moveTo>
                    <a:pt x="357" y="1"/>
                  </a:moveTo>
                  <a:cubicBezTo>
                    <a:pt x="1" y="1"/>
                    <a:pt x="1" y="540"/>
                    <a:pt x="357" y="540"/>
                  </a:cubicBezTo>
                  <a:cubicBezTo>
                    <a:pt x="366" y="540"/>
                    <a:pt x="375" y="539"/>
                    <a:pt x="384" y="539"/>
                  </a:cubicBezTo>
                  <a:lnTo>
                    <a:pt x="1487" y="539"/>
                  </a:lnTo>
                  <a:lnTo>
                    <a:pt x="1535" y="2"/>
                  </a:lnTo>
                  <a:lnTo>
                    <a:pt x="384" y="2"/>
                  </a:lnTo>
                  <a:cubicBezTo>
                    <a:pt x="375" y="1"/>
                    <a:pt x="366" y="1"/>
                    <a:pt x="357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" name="Google Shape;6908;p80"/>
            <p:cNvSpPr/>
            <p:nvPr/>
          </p:nvSpPr>
          <p:spPr>
            <a:xfrm>
              <a:off x="6922445" y="4470254"/>
              <a:ext cx="35449" cy="14148"/>
            </a:xfrm>
            <a:custGeom>
              <a:avLst/>
              <a:gdLst/>
              <a:ahLst/>
              <a:cxnLst/>
              <a:rect l="l" t="t" r="r" b="b"/>
              <a:pathLst>
                <a:path w="1353" h="540" extrusionOk="0">
                  <a:moveTo>
                    <a:pt x="357" y="1"/>
                  </a:moveTo>
                  <a:cubicBezTo>
                    <a:pt x="1" y="1"/>
                    <a:pt x="1" y="540"/>
                    <a:pt x="357" y="540"/>
                  </a:cubicBezTo>
                  <a:cubicBezTo>
                    <a:pt x="366" y="540"/>
                    <a:pt x="375" y="539"/>
                    <a:pt x="384" y="539"/>
                  </a:cubicBezTo>
                  <a:lnTo>
                    <a:pt x="1295" y="539"/>
                  </a:lnTo>
                  <a:lnTo>
                    <a:pt x="1353" y="2"/>
                  </a:lnTo>
                  <a:lnTo>
                    <a:pt x="384" y="2"/>
                  </a:lnTo>
                  <a:cubicBezTo>
                    <a:pt x="375" y="1"/>
                    <a:pt x="366" y="1"/>
                    <a:pt x="357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" name="Google Shape;6909;p80"/>
            <p:cNvSpPr/>
            <p:nvPr/>
          </p:nvSpPr>
          <p:spPr>
            <a:xfrm>
              <a:off x="6901014" y="4494882"/>
              <a:ext cx="54365" cy="14358"/>
            </a:xfrm>
            <a:custGeom>
              <a:avLst/>
              <a:gdLst/>
              <a:ahLst/>
              <a:cxnLst/>
              <a:rect l="l" t="t" r="r" b="b"/>
              <a:pathLst>
                <a:path w="2075" h="548" extrusionOk="0">
                  <a:moveTo>
                    <a:pt x="369" y="1"/>
                  </a:moveTo>
                  <a:cubicBezTo>
                    <a:pt x="1" y="1"/>
                    <a:pt x="1" y="548"/>
                    <a:pt x="369" y="548"/>
                  </a:cubicBezTo>
                  <a:cubicBezTo>
                    <a:pt x="375" y="548"/>
                    <a:pt x="381" y="548"/>
                    <a:pt x="388" y="548"/>
                  </a:cubicBezTo>
                  <a:lnTo>
                    <a:pt x="2017" y="548"/>
                  </a:lnTo>
                  <a:lnTo>
                    <a:pt x="2075" y="1"/>
                  </a:lnTo>
                  <a:lnTo>
                    <a:pt x="388" y="1"/>
                  </a:lnTo>
                  <a:cubicBezTo>
                    <a:pt x="381" y="1"/>
                    <a:pt x="375" y="1"/>
                    <a:pt x="369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27" name="Google Shape;6910;p80"/>
          <p:cNvGrpSpPr/>
          <p:nvPr/>
        </p:nvGrpSpPr>
        <p:grpSpPr>
          <a:xfrm>
            <a:off x="5758936" y="2354527"/>
            <a:ext cx="320216" cy="361403"/>
            <a:chOff x="5750650" y="2891652"/>
            <a:chExt cx="320216" cy="361403"/>
          </a:xfrm>
        </p:grpSpPr>
        <p:sp>
          <p:nvSpPr>
            <p:cNvPr id="528" name="Google Shape;6911;p80"/>
            <p:cNvSpPr/>
            <p:nvPr/>
          </p:nvSpPr>
          <p:spPr>
            <a:xfrm>
              <a:off x="5750650" y="2891652"/>
              <a:ext cx="196919" cy="193644"/>
            </a:xfrm>
            <a:custGeom>
              <a:avLst/>
              <a:gdLst/>
              <a:ahLst/>
              <a:cxnLst/>
              <a:rect l="l" t="t" r="r" b="b"/>
              <a:pathLst>
                <a:path w="7516" h="7391" extrusionOk="0">
                  <a:moveTo>
                    <a:pt x="777" y="0"/>
                  </a:moveTo>
                  <a:cubicBezTo>
                    <a:pt x="346" y="0"/>
                    <a:pt x="1" y="384"/>
                    <a:pt x="49" y="815"/>
                  </a:cubicBezTo>
                  <a:lnTo>
                    <a:pt x="595" y="6403"/>
                  </a:lnTo>
                  <a:cubicBezTo>
                    <a:pt x="672" y="7170"/>
                    <a:pt x="1314" y="7391"/>
                    <a:pt x="2081" y="7391"/>
                  </a:cubicBezTo>
                  <a:lnTo>
                    <a:pt x="5436" y="7391"/>
                  </a:lnTo>
                  <a:cubicBezTo>
                    <a:pt x="6202" y="7391"/>
                    <a:pt x="6845" y="7161"/>
                    <a:pt x="6921" y="6403"/>
                  </a:cubicBezTo>
                  <a:lnTo>
                    <a:pt x="7468" y="815"/>
                  </a:lnTo>
                  <a:cubicBezTo>
                    <a:pt x="7516" y="384"/>
                    <a:pt x="7170" y="0"/>
                    <a:pt x="6739" y="0"/>
                  </a:cubicBezTo>
                  <a:close/>
                </a:path>
              </a:pathLst>
            </a:custGeom>
            <a:solidFill>
              <a:srgbClr val="E7E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" name="Google Shape;6912;p80"/>
            <p:cNvSpPr/>
            <p:nvPr/>
          </p:nvSpPr>
          <p:spPr>
            <a:xfrm>
              <a:off x="5847590" y="2891652"/>
              <a:ext cx="99979" cy="193644"/>
            </a:xfrm>
            <a:custGeom>
              <a:avLst/>
              <a:gdLst/>
              <a:ahLst/>
              <a:cxnLst/>
              <a:rect l="l" t="t" r="r" b="b"/>
              <a:pathLst>
                <a:path w="3816" h="7391" extrusionOk="0">
                  <a:moveTo>
                    <a:pt x="1295" y="0"/>
                  </a:moveTo>
                  <a:cubicBezTo>
                    <a:pt x="1736" y="0"/>
                    <a:pt x="2071" y="384"/>
                    <a:pt x="2033" y="815"/>
                  </a:cubicBezTo>
                  <a:lnTo>
                    <a:pt x="1477" y="6403"/>
                  </a:lnTo>
                  <a:cubicBezTo>
                    <a:pt x="1400" y="7161"/>
                    <a:pt x="758" y="7391"/>
                    <a:pt x="1" y="7391"/>
                  </a:cubicBezTo>
                  <a:lnTo>
                    <a:pt x="1736" y="7391"/>
                  </a:lnTo>
                  <a:cubicBezTo>
                    <a:pt x="2502" y="7391"/>
                    <a:pt x="3145" y="7170"/>
                    <a:pt x="3221" y="6403"/>
                  </a:cubicBezTo>
                  <a:lnTo>
                    <a:pt x="3768" y="815"/>
                  </a:lnTo>
                  <a:cubicBezTo>
                    <a:pt x="3816" y="384"/>
                    <a:pt x="3470" y="0"/>
                    <a:pt x="3039" y="0"/>
                  </a:cubicBezTo>
                  <a:close/>
                </a:path>
              </a:pathLst>
            </a:custGeom>
            <a:solidFill>
              <a:srgbClr val="D2D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" name="Google Shape;6913;p80"/>
            <p:cNvSpPr/>
            <p:nvPr/>
          </p:nvSpPr>
          <p:spPr>
            <a:xfrm>
              <a:off x="5753428" y="2930821"/>
              <a:ext cx="191129" cy="154475"/>
            </a:xfrm>
            <a:custGeom>
              <a:avLst/>
              <a:gdLst/>
              <a:ahLst/>
              <a:cxnLst/>
              <a:rect l="l" t="t" r="r" b="b"/>
              <a:pathLst>
                <a:path w="7295" h="5896" extrusionOk="0">
                  <a:moveTo>
                    <a:pt x="19" y="1"/>
                  </a:moveTo>
                  <a:lnTo>
                    <a:pt x="0" y="20"/>
                  </a:lnTo>
                  <a:lnTo>
                    <a:pt x="479" y="4908"/>
                  </a:lnTo>
                  <a:cubicBezTo>
                    <a:pt x="556" y="5675"/>
                    <a:pt x="1198" y="5896"/>
                    <a:pt x="1955" y="5896"/>
                  </a:cubicBezTo>
                  <a:lnTo>
                    <a:pt x="5330" y="5896"/>
                  </a:lnTo>
                  <a:cubicBezTo>
                    <a:pt x="6096" y="5896"/>
                    <a:pt x="6739" y="5675"/>
                    <a:pt x="6815" y="4908"/>
                  </a:cubicBezTo>
                  <a:lnTo>
                    <a:pt x="7295" y="1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" name="Google Shape;6914;p80"/>
            <p:cNvSpPr/>
            <p:nvPr/>
          </p:nvSpPr>
          <p:spPr>
            <a:xfrm>
              <a:off x="5847852" y="2930821"/>
              <a:ext cx="96966" cy="154475"/>
            </a:xfrm>
            <a:custGeom>
              <a:avLst/>
              <a:gdLst/>
              <a:ahLst/>
              <a:cxnLst/>
              <a:rect l="l" t="t" r="r" b="b"/>
              <a:pathLst>
                <a:path w="3701" h="5896" extrusionOk="0">
                  <a:moveTo>
                    <a:pt x="1956" y="1"/>
                  </a:moveTo>
                  <a:lnTo>
                    <a:pt x="1476" y="4908"/>
                  </a:lnTo>
                  <a:cubicBezTo>
                    <a:pt x="1409" y="5675"/>
                    <a:pt x="757" y="5896"/>
                    <a:pt x="0" y="5896"/>
                  </a:cubicBezTo>
                  <a:lnTo>
                    <a:pt x="1735" y="5896"/>
                  </a:lnTo>
                  <a:cubicBezTo>
                    <a:pt x="2502" y="5896"/>
                    <a:pt x="3144" y="5675"/>
                    <a:pt x="3221" y="4908"/>
                  </a:cubicBezTo>
                  <a:lnTo>
                    <a:pt x="3700" y="1"/>
                  </a:ln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" name="Google Shape;6915;p80"/>
            <p:cNvSpPr/>
            <p:nvPr/>
          </p:nvSpPr>
          <p:spPr>
            <a:xfrm>
              <a:off x="5803653" y="3085270"/>
              <a:ext cx="90940" cy="29920"/>
            </a:xfrm>
            <a:custGeom>
              <a:avLst/>
              <a:gdLst/>
              <a:ahLst/>
              <a:cxnLst/>
              <a:rect l="l" t="t" r="r" b="b"/>
              <a:pathLst>
                <a:path w="3471" h="1142" extrusionOk="0">
                  <a:moveTo>
                    <a:pt x="0" y="1"/>
                  </a:moveTo>
                  <a:lnTo>
                    <a:pt x="0" y="557"/>
                  </a:lnTo>
                  <a:cubicBezTo>
                    <a:pt x="0" y="882"/>
                    <a:pt x="259" y="1141"/>
                    <a:pt x="585" y="1141"/>
                  </a:cubicBezTo>
                  <a:lnTo>
                    <a:pt x="2885" y="1141"/>
                  </a:lnTo>
                  <a:cubicBezTo>
                    <a:pt x="3211" y="1141"/>
                    <a:pt x="3470" y="882"/>
                    <a:pt x="3470" y="557"/>
                  </a:cubicBezTo>
                  <a:lnTo>
                    <a:pt x="3470" y="1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" name="Google Shape;6916;p80"/>
            <p:cNvSpPr/>
            <p:nvPr/>
          </p:nvSpPr>
          <p:spPr>
            <a:xfrm>
              <a:off x="5847093" y="3085270"/>
              <a:ext cx="47501" cy="29920"/>
            </a:xfrm>
            <a:custGeom>
              <a:avLst/>
              <a:gdLst/>
              <a:ahLst/>
              <a:cxnLst/>
              <a:rect l="l" t="t" r="r" b="b"/>
              <a:pathLst>
                <a:path w="1813" h="1142" extrusionOk="0">
                  <a:moveTo>
                    <a:pt x="595" y="1"/>
                  </a:moveTo>
                  <a:lnTo>
                    <a:pt x="595" y="547"/>
                  </a:lnTo>
                  <a:cubicBezTo>
                    <a:pt x="585" y="873"/>
                    <a:pt x="326" y="1141"/>
                    <a:pt x="0" y="1141"/>
                  </a:cubicBezTo>
                  <a:lnTo>
                    <a:pt x="1218" y="1141"/>
                  </a:lnTo>
                  <a:cubicBezTo>
                    <a:pt x="1544" y="1141"/>
                    <a:pt x="1812" y="873"/>
                    <a:pt x="1812" y="547"/>
                  </a:cubicBezTo>
                  <a:lnTo>
                    <a:pt x="1812" y="1"/>
                  </a:ln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" name="Google Shape;6917;p80"/>
            <p:cNvSpPr/>
            <p:nvPr/>
          </p:nvSpPr>
          <p:spPr>
            <a:xfrm>
              <a:off x="6041470" y="2936611"/>
              <a:ext cx="14331" cy="56016"/>
            </a:xfrm>
            <a:custGeom>
              <a:avLst/>
              <a:gdLst/>
              <a:ahLst/>
              <a:cxnLst/>
              <a:rect l="l" t="t" r="r" b="b"/>
              <a:pathLst>
                <a:path w="547" h="2138" extrusionOk="0">
                  <a:moveTo>
                    <a:pt x="274" y="0"/>
                  </a:moveTo>
                  <a:cubicBezTo>
                    <a:pt x="142" y="0"/>
                    <a:pt x="10" y="86"/>
                    <a:pt x="0" y="259"/>
                  </a:cubicBezTo>
                  <a:lnTo>
                    <a:pt x="0" y="1869"/>
                  </a:lnTo>
                  <a:cubicBezTo>
                    <a:pt x="0" y="2013"/>
                    <a:pt x="125" y="2138"/>
                    <a:pt x="278" y="2138"/>
                  </a:cubicBezTo>
                  <a:cubicBezTo>
                    <a:pt x="422" y="2138"/>
                    <a:pt x="547" y="2013"/>
                    <a:pt x="547" y="1869"/>
                  </a:cubicBezTo>
                  <a:lnTo>
                    <a:pt x="547" y="259"/>
                  </a:lnTo>
                  <a:cubicBezTo>
                    <a:pt x="537" y="86"/>
                    <a:pt x="405" y="0"/>
                    <a:pt x="274" y="0"/>
                  </a:cubicBezTo>
                  <a:close/>
                </a:path>
              </a:pathLst>
            </a:custGeom>
            <a:solidFill>
              <a:srgbClr val="7B8B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" name="Google Shape;6918;p80"/>
            <p:cNvSpPr/>
            <p:nvPr/>
          </p:nvSpPr>
          <p:spPr>
            <a:xfrm>
              <a:off x="6026405" y="2971247"/>
              <a:ext cx="44226" cy="94451"/>
            </a:xfrm>
            <a:custGeom>
              <a:avLst/>
              <a:gdLst/>
              <a:ahLst/>
              <a:cxnLst/>
              <a:rect l="l" t="t" r="r" b="b"/>
              <a:pathLst>
                <a:path w="1688" h="3605" extrusionOk="0">
                  <a:moveTo>
                    <a:pt x="355" y="1"/>
                  </a:moveTo>
                  <a:cubicBezTo>
                    <a:pt x="163" y="1"/>
                    <a:pt x="0" y="164"/>
                    <a:pt x="0" y="365"/>
                  </a:cubicBezTo>
                  <a:lnTo>
                    <a:pt x="0" y="2042"/>
                  </a:lnTo>
                  <a:lnTo>
                    <a:pt x="0" y="3241"/>
                  </a:lnTo>
                  <a:cubicBezTo>
                    <a:pt x="0" y="3442"/>
                    <a:pt x="163" y="3595"/>
                    <a:pt x="355" y="3605"/>
                  </a:cubicBezTo>
                  <a:lnTo>
                    <a:pt x="1323" y="3605"/>
                  </a:lnTo>
                  <a:cubicBezTo>
                    <a:pt x="1524" y="3595"/>
                    <a:pt x="1678" y="3442"/>
                    <a:pt x="1687" y="3241"/>
                  </a:cubicBezTo>
                  <a:lnTo>
                    <a:pt x="1687" y="365"/>
                  </a:lnTo>
                  <a:cubicBezTo>
                    <a:pt x="1678" y="164"/>
                    <a:pt x="1524" y="1"/>
                    <a:pt x="1323" y="1"/>
                  </a:cubicBezTo>
                  <a:close/>
                </a:path>
              </a:pathLst>
            </a:custGeom>
            <a:solidFill>
              <a:srgbClr val="C6CE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" name="Google Shape;6919;p80"/>
            <p:cNvSpPr/>
            <p:nvPr/>
          </p:nvSpPr>
          <p:spPr>
            <a:xfrm>
              <a:off x="6038955" y="2971247"/>
              <a:ext cx="31912" cy="94215"/>
            </a:xfrm>
            <a:custGeom>
              <a:avLst/>
              <a:gdLst/>
              <a:ahLst/>
              <a:cxnLst/>
              <a:rect l="l" t="t" r="r" b="b"/>
              <a:pathLst>
                <a:path w="1218" h="3596" extrusionOk="0">
                  <a:moveTo>
                    <a:pt x="870" y="0"/>
                  </a:moveTo>
                  <a:cubicBezTo>
                    <a:pt x="864" y="0"/>
                    <a:pt x="859" y="1"/>
                    <a:pt x="854" y="1"/>
                  </a:cubicBezTo>
                  <a:lnTo>
                    <a:pt x="1" y="1"/>
                  </a:lnTo>
                  <a:cubicBezTo>
                    <a:pt x="202" y="1"/>
                    <a:pt x="365" y="154"/>
                    <a:pt x="365" y="355"/>
                  </a:cubicBezTo>
                  <a:lnTo>
                    <a:pt x="365" y="3241"/>
                  </a:lnTo>
                  <a:cubicBezTo>
                    <a:pt x="365" y="3432"/>
                    <a:pt x="202" y="3595"/>
                    <a:pt x="1" y="3595"/>
                  </a:cubicBezTo>
                  <a:lnTo>
                    <a:pt x="854" y="3595"/>
                  </a:lnTo>
                  <a:cubicBezTo>
                    <a:pt x="1055" y="3595"/>
                    <a:pt x="1208" y="3432"/>
                    <a:pt x="1218" y="3241"/>
                  </a:cubicBezTo>
                  <a:lnTo>
                    <a:pt x="1218" y="365"/>
                  </a:lnTo>
                  <a:cubicBezTo>
                    <a:pt x="1218" y="169"/>
                    <a:pt x="1064" y="0"/>
                    <a:pt x="870" y="0"/>
                  </a:cubicBezTo>
                  <a:close/>
                </a:path>
              </a:pathLst>
            </a:custGeom>
            <a:solidFill>
              <a:srgbClr val="B7C1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" name="Google Shape;6920;p80"/>
            <p:cNvSpPr/>
            <p:nvPr/>
          </p:nvSpPr>
          <p:spPr>
            <a:xfrm>
              <a:off x="5841826" y="3065934"/>
              <a:ext cx="212718" cy="187120"/>
            </a:xfrm>
            <a:custGeom>
              <a:avLst/>
              <a:gdLst/>
              <a:ahLst/>
              <a:cxnLst/>
              <a:rect l="l" t="t" r="r" b="b"/>
              <a:pathLst>
                <a:path w="8119" h="7142" extrusionOk="0">
                  <a:moveTo>
                    <a:pt x="7573" y="0"/>
                  </a:moveTo>
                  <a:lnTo>
                    <a:pt x="7573" y="4323"/>
                  </a:lnTo>
                  <a:cubicBezTo>
                    <a:pt x="7573" y="5579"/>
                    <a:pt x="6557" y="6586"/>
                    <a:pt x="5310" y="6595"/>
                  </a:cubicBezTo>
                  <a:lnTo>
                    <a:pt x="2818" y="6595"/>
                  </a:lnTo>
                  <a:cubicBezTo>
                    <a:pt x="1563" y="6586"/>
                    <a:pt x="556" y="5579"/>
                    <a:pt x="556" y="4323"/>
                  </a:cubicBezTo>
                  <a:lnTo>
                    <a:pt x="556" y="1879"/>
                  </a:lnTo>
                  <a:lnTo>
                    <a:pt x="0" y="1879"/>
                  </a:lnTo>
                  <a:lnTo>
                    <a:pt x="0" y="4323"/>
                  </a:lnTo>
                  <a:cubicBezTo>
                    <a:pt x="0" y="5876"/>
                    <a:pt x="1265" y="7142"/>
                    <a:pt x="2818" y="7142"/>
                  </a:cubicBezTo>
                  <a:lnTo>
                    <a:pt x="5301" y="7142"/>
                  </a:lnTo>
                  <a:cubicBezTo>
                    <a:pt x="6863" y="7142"/>
                    <a:pt x="8119" y="5876"/>
                    <a:pt x="8119" y="4323"/>
                  </a:cubicBezTo>
                  <a:lnTo>
                    <a:pt x="8119" y="0"/>
                  </a:lnTo>
                  <a:close/>
                </a:path>
              </a:pathLst>
            </a:custGeom>
            <a:solidFill>
              <a:srgbClr val="7B8B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" name="Google Shape;6921;p80"/>
            <p:cNvSpPr/>
            <p:nvPr/>
          </p:nvSpPr>
          <p:spPr>
            <a:xfrm>
              <a:off x="5908610" y="2923511"/>
              <a:ext cx="36706" cy="14384"/>
            </a:xfrm>
            <a:custGeom>
              <a:avLst/>
              <a:gdLst/>
              <a:ahLst/>
              <a:cxnLst/>
              <a:rect l="l" t="t" r="r" b="b"/>
              <a:pathLst>
                <a:path w="1401" h="549" extrusionOk="0">
                  <a:moveTo>
                    <a:pt x="366" y="1"/>
                  </a:moveTo>
                  <a:cubicBezTo>
                    <a:pt x="0" y="1"/>
                    <a:pt x="0" y="549"/>
                    <a:pt x="366" y="549"/>
                  </a:cubicBezTo>
                  <a:cubicBezTo>
                    <a:pt x="375" y="549"/>
                    <a:pt x="384" y="549"/>
                    <a:pt x="394" y="548"/>
                  </a:cubicBezTo>
                  <a:lnTo>
                    <a:pt x="1352" y="548"/>
                  </a:lnTo>
                  <a:lnTo>
                    <a:pt x="1400" y="2"/>
                  </a:lnTo>
                  <a:lnTo>
                    <a:pt x="394" y="2"/>
                  </a:lnTo>
                  <a:cubicBezTo>
                    <a:pt x="384" y="1"/>
                    <a:pt x="375" y="1"/>
                    <a:pt x="366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" name="Google Shape;6922;p80"/>
            <p:cNvSpPr/>
            <p:nvPr/>
          </p:nvSpPr>
          <p:spPr>
            <a:xfrm>
              <a:off x="5886917" y="2973998"/>
              <a:ext cx="53369" cy="14620"/>
            </a:xfrm>
            <a:custGeom>
              <a:avLst/>
              <a:gdLst/>
              <a:ahLst/>
              <a:cxnLst/>
              <a:rect l="l" t="t" r="r" b="b"/>
              <a:pathLst>
                <a:path w="2037" h="558" extrusionOk="0">
                  <a:moveTo>
                    <a:pt x="361" y="0"/>
                  </a:moveTo>
                  <a:cubicBezTo>
                    <a:pt x="1" y="0"/>
                    <a:pt x="4" y="558"/>
                    <a:pt x="370" y="558"/>
                  </a:cubicBezTo>
                  <a:cubicBezTo>
                    <a:pt x="376" y="558"/>
                    <a:pt x="382" y="558"/>
                    <a:pt x="388" y="557"/>
                  </a:cubicBezTo>
                  <a:lnTo>
                    <a:pt x="1989" y="557"/>
                  </a:lnTo>
                  <a:lnTo>
                    <a:pt x="1989" y="548"/>
                  </a:lnTo>
                  <a:lnTo>
                    <a:pt x="2037" y="1"/>
                  </a:lnTo>
                  <a:lnTo>
                    <a:pt x="388" y="1"/>
                  </a:lnTo>
                  <a:cubicBezTo>
                    <a:pt x="379" y="1"/>
                    <a:pt x="370" y="0"/>
                    <a:pt x="361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" name="Google Shape;6923;p80"/>
            <p:cNvSpPr/>
            <p:nvPr/>
          </p:nvSpPr>
          <p:spPr>
            <a:xfrm>
              <a:off x="5908532" y="2948637"/>
              <a:ext cx="34270" cy="14646"/>
            </a:xfrm>
            <a:custGeom>
              <a:avLst/>
              <a:gdLst/>
              <a:ahLst/>
              <a:cxnLst/>
              <a:rect l="l" t="t" r="r" b="b"/>
              <a:pathLst>
                <a:path w="1308" h="559" extrusionOk="0">
                  <a:moveTo>
                    <a:pt x="378" y="1"/>
                  </a:moveTo>
                  <a:cubicBezTo>
                    <a:pt x="3" y="1"/>
                    <a:pt x="0" y="558"/>
                    <a:pt x="369" y="558"/>
                  </a:cubicBezTo>
                  <a:cubicBezTo>
                    <a:pt x="378" y="558"/>
                    <a:pt x="387" y="558"/>
                    <a:pt x="397" y="557"/>
                  </a:cubicBezTo>
                  <a:lnTo>
                    <a:pt x="1260" y="557"/>
                  </a:lnTo>
                  <a:lnTo>
                    <a:pt x="1307" y="1"/>
                  </a:lnTo>
                  <a:lnTo>
                    <a:pt x="397" y="1"/>
                  </a:lnTo>
                  <a:cubicBezTo>
                    <a:pt x="391" y="1"/>
                    <a:pt x="384" y="1"/>
                    <a:pt x="378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" name="Google Shape;6924;p80"/>
            <p:cNvSpPr/>
            <p:nvPr/>
          </p:nvSpPr>
          <p:spPr>
            <a:xfrm>
              <a:off x="5908532" y="2999124"/>
              <a:ext cx="29501" cy="14620"/>
            </a:xfrm>
            <a:custGeom>
              <a:avLst/>
              <a:gdLst/>
              <a:ahLst/>
              <a:cxnLst/>
              <a:rect l="l" t="t" r="r" b="b"/>
              <a:pathLst>
                <a:path w="1126" h="558" extrusionOk="0">
                  <a:moveTo>
                    <a:pt x="378" y="0"/>
                  </a:moveTo>
                  <a:cubicBezTo>
                    <a:pt x="3" y="0"/>
                    <a:pt x="0" y="558"/>
                    <a:pt x="369" y="558"/>
                  </a:cubicBezTo>
                  <a:cubicBezTo>
                    <a:pt x="378" y="558"/>
                    <a:pt x="387" y="557"/>
                    <a:pt x="397" y="557"/>
                  </a:cubicBezTo>
                  <a:lnTo>
                    <a:pt x="1068" y="557"/>
                  </a:lnTo>
                  <a:lnTo>
                    <a:pt x="1125" y="1"/>
                  </a:lnTo>
                  <a:lnTo>
                    <a:pt x="397" y="1"/>
                  </a:lnTo>
                  <a:cubicBezTo>
                    <a:pt x="391" y="0"/>
                    <a:pt x="384" y="0"/>
                    <a:pt x="378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" name="Google Shape;6925;p80"/>
            <p:cNvSpPr/>
            <p:nvPr/>
          </p:nvSpPr>
          <p:spPr>
            <a:xfrm>
              <a:off x="5886995" y="3024459"/>
              <a:ext cx="48522" cy="14410"/>
            </a:xfrm>
            <a:custGeom>
              <a:avLst/>
              <a:gdLst/>
              <a:ahLst/>
              <a:cxnLst/>
              <a:rect l="l" t="t" r="r" b="b"/>
              <a:pathLst>
                <a:path w="1852" h="550" extrusionOk="0">
                  <a:moveTo>
                    <a:pt x="358" y="1"/>
                  </a:moveTo>
                  <a:cubicBezTo>
                    <a:pt x="1" y="1"/>
                    <a:pt x="1" y="549"/>
                    <a:pt x="358" y="549"/>
                  </a:cubicBezTo>
                  <a:cubicBezTo>
                    <a:pt x="367" y="549"/>
                    <a:pt x="376" y="549"/>
                    <a:pt x="385" y="548"/>
                  </a:cubicBezTo>
                  <a:lnTo>
                    <a:pt x="1794" y="548"/>
                  </a:lnTo>
                  <a:lnTo>
                    <a:pt x="1851" y="2"/>
                  </a:lnTo>
                  <a:lnTo>
                    <a:pt x="385" y="2"/>
                  </a:lnTo>
                  <a:cubicBezTo>
                    <a:pt x="376" y="1"/>
                    <a:pt x="367" y="1"/>
                    <a:pt x="358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43" name="Google Shape;6926;p80"/>
          <p:cNvGrpSpPr/>
          <p:nvPr/>
        </p:nvGrpSpPr>
        <p:grpSpPr>
          <a:xfrm>
            <a:off x="6666295" y="2354265"/>
            <a:ext cx="315972" cy="361927"/>
            <a:chOff x="6658009" y="2891390"/>
            <a:chExt cx="315972" cy="361927"/>
          </a:xfrm>
        </p:grpSpPr>
        <p:sp>
          <p:nvSpPr>
            <p:cNvPr id="544" name="Google Shape;6927;p80"/>
            <p:cNvSpPr/>
            <p:nvPr/>
          </p:nvSpPr>
          <p:spPr>
            <a:xfrm>
              <a:off x="6658009" y="2891390"/>
              <a:ext cx="315972" cy="361927"/>
            </a:xfrm>
            <a:custGeom>
              <a:avLst/>
              <a:gdLst/>
              <a:ahLst/>
              <a:cxnLst/>
              <a:rect l="l" t="t" r="r" b="b"/>
              <a:pathLst>
                <a:path w="12060" h="13814" extrusionOk="0">
                  <a:moveTo>
                    <a:pt x="3921" y="1"/>
                  </a:moveTo>
                  <a:cubicBezTo>
                    <a:pt x="3346" y="1"/>
                    <a:pt x="2790" y="250"/>
                    <a:pt x="2416" y="691"/>
                  </a:cubicBezTo>
                  <a:lnTo>
                    <a:pt x="2023" y="1141"/>
                  </a:lnTo>
                  <a:lnTo>
                    <a:pt x="844" y="1141"/>
                  </a:lnTo>
                  <a:cubicBezTo>
                    <a:pt x="374" y="1141"/>
                    <a:pt x="1" y="1515"/>
                    <a:pt x="1" y="1985"/>
                  </a:cubicBezTo>
                  <a:lnTo>
                    <a:pt x="1" y="12979"/>
                  </a:lnTo>
                  <a:lnTo>
                    <a:pt x="10" y="12979"/>
                  </a:lnTo>
                  <a:cubicBezTo>
                    <a:pt x="10" y="13439"/>
                    <a:pt x="384" y="13813"/>
                    <a:pt x="854" y="13813"/>
                  </a:cubicBezTo>
                  <a:lnTo>
                    <a:pt x="11216" y="13813"/>
                  </a:lnTo>
                  <a:cubicBezTo>
                    <a:pt x="11676" y="13813"/>
                    <a:pt x="12059" y="13439"/>
                    <a:pt x="12059" y="12979"/>
                  </a:cubicBezTo>
                  <a:lnTo>
                    <a:pt x="12059" y="1985"/>
                  </a:lnTo>
                  <a:cubicBezTo>
                    <a:pt x="12059" y="1515"/>
                    <a:pt x="11676" y="1141"/>
                    <a:pt x="11216" y="1141"/>
                  </a:cubicBezTo>
                  <a:lnTo>
                    <a:pt x="10037" y="1141"/>
                  </a:lnTo>
                  <a:lnTo>
                    <a:pt x="9644" y="691"/>
                  </a:lnTo>
                  <a:cubicBezTo>
                    <a:pt x="9260" y="250"/>
                    <a:pt x="8714" y="1"/>
                    <a:pt x="8139" y="1"/>
                  </a:cubicBezTo>
                  <a:close/>
                </a:path>
              </a:pathLst>
            </a:custGeom>
            <a:solidFill>
              <a:srgbClr val="879A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" name="Google Shape;6928;p80"/>
            <p:cNvSpPr/>
            <p:nvPr/>
          </p:nvSpPr>
          <p:spPr>
            <a:xfrm>
              <a:off x="6658507" y="2921284"/>
              <a:ext cx="315474" cy="332033"/>
            </a:xfrm>
            <a:custGeom>
              <a:avLst/>
              <a:gdLst/>
              <a:ahLst/>
              <a:cxnLst/>
              <a:rect l="l" t="t" r="r" b="b"/>
              <a:pathLst>
                <a:path w="12041" h="12673" extrusionOk="0">
                  <a:moveTo>
                    <a:pt x="11005" y="0"/>
                  </a:moveTo>
                  <a:lnTo>
                    <a:pt x="11005" y="10793"/>
                  </a:lnTo>
                  <a:cubicBezTo>
                    <a:pt x="11005" y="11254"/>
                    <a:pt x="10631" y="11637"/>
                    <a:pt x="10171" y="11637"/>
                  </a:cubicBezTo>
                  <a:lnTo>
                    <a:pt x="1" y="11637"/>
                  </a:lnTo>
                  <a:lnTo>
                    <a:pt x="1" y="11829"/>
                  </a:lnTo>
                  <a:cubicBezTo>
                    <a:pt x="1" y="12289"/>
                    <a:pt x="375" y="12672"/>
                    <a:pt x="835" y="12672"/>
                  </a:cubicBezTo>
                  <a:lnTo>
                    <a:pt x="11197" y="12672"/>
                  </a:lnTo>
                  <a:cubicBezTo>
                    <a:pt x="11666" y="12672"/>
                    <a:pt x="12040" y="12289"/>
                    <a:pt x="12040" y="11829"/>
                  </a:cubicBezTo>
                  <a:lnTo>
                    <a:pt x="12040" y="834"/>
                  </a:lnTo>
                  <a:cubicBezTo>
                    <a:pt x="12040" y="374"/>
                    <a:pt x="11666" y="0"/>
                    <a:pt x="11206" y="0"/>
                  </a:cubicBezTo>
                  <a:close/>
                </a:path>
              </a:pathLst>
            </a:custGeom>
            <a:solidFill>
              <a:srgbClr val="7B90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" name="Google Shape;6929;p80"/>
            <p:cNvSpPr/>
            <p:nvPr/>
          </p:nvSpPr>
          <p:spPr>
            <a:xfrm>
              <a:off x="6742897" y="2928567"/>
              <a:ext cx="146432" cy="55780"/>
            </a:xfrm>
            <a:custGeom>
              <a:avLst/>
              <a:gdLst/>
              <a:ahLst/>
              <a:cxnLst/>
              <a:rect l="l" t="t" r="r" b="b"/>
              <a:pathLst>
                <a:path w="5589" h="2129" extrusionOk="0">
                  <a:moveTo>
                    <a:pt x="518" y="0"/>
                  </a:moveTo>
                  <a:cubicBezTo>
                    <a:pt x="231" y="0"/>
                    <a:pt x="0" y="230"/>
                    <a:pt x="0" y="508"/>
                  </a:cubicBezTo>
                  <a:lnTo>
                    <a:pt x="0" y="1611"/>
                  </a:lnTo>
                  <a:cubicBezTo>
                    <a:pt x="0" y="1898"/>
                    <a:pt x="231" y="2128"/>
                    <a:pt x="518" y="2128"/>
                  </a:cubicBezTo>
                  <a:lnTo>
                    <a:pt x="5071" y="2128"/>
                  </a:lnTo>
                  <a:cubicBezTo>
                    <a:pt x="5349" y="2128"/>
                    <a:pt x="5589" y="1898"/>
                    <a:pt x="5589" y="1611"/>
                  </a:cubicBezTo>
                  <a:lnTo>
                    <a:pt x="5589" y="508"/>
                  </a:lnTo>
                  <a:cubicBezTo>
                    <a:pt x="5589" y="230"/>
                    <a:pt x="5349" y="0"/>
                    <a:pt x="5071" y="0"/>
                  </a:cubicBezTo>
                  <a:close/>
                </a:path>
              </a:pathLst>
            </a:custGeom>
            <a:solidFill>
              <a:srgbClr val="DCE2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" name="Google Shape;6930;p80"/>
            <p:cNvSpPr/>
            <p:nvPr/>
          </p:nvSpPr>
          <p:spPr>
            <a:xfrm>
              <a:off x="6836562" y="2928567"/>
              <a:ext cx="52767" cy="55780"/>
            </a:xfrm>
            <a:custGeom>
              <a:avLst/>
              <a:gdLst/>
              <a:ahLst/>
              <a:cxnLst/>
              <a:rect l="l" t="t" r="r" b="b"/>
              <a:pathLst>
                <a:path w="2014" h="2129" extrusionOk="0">
                  <a:moveTo>
                    <a:pt x="1" y="0"/>
                  </a:moveTo>
                  <a:cubicBezTo>
                    <a:pt x="288" y="0"/>
                    <a:pt x="518" y="230"/>
                    <a:pt x="518" y="508"/>
                  </a:cubicBezTo>
                  <a:lnTo>
                    <a:pt x="518" y="1611"/>
                  </a:lnTo>
                  <a:cubicBezTo>
                    <a:pt x="518" y="1898"/>
                    <a:pt x="288" y="2128"/>
                    <a:pt x="1" y="2128"/>
                  </a:cubicBezTo>
                  <a:lnTo>
                    <a:pt x="1496" y="2128"/>
                  </a:lnTo>
                  <a:cubicBezTo>
                    <a:pt x="1784" y="2128"/>
                    <a:pt x="2014" y="1898"/>
                    <a:pt x="2014" y="1611"/>
                  </a:cubicBezTo>
                  <a:lnTo>
                    <a:pt x="2014" y="508"/>
                  </a:lnTo>
                  <a:cubicBezTo>
                    <a:pt x="2014" y="230"/>
                    <a:pt x="1784" y="0"/>
                    <a:pt x="1496" y="0"/>
                  </a:cubicBezTo>
                  <a:close/>
                </a:path>
              </a:pathLst>
            </a:custGeom>
            <a:solidFill>
              <a:srgbClr val="CED6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" name="Google Shape;6931;p80"/>
            <p:cNvSpPr/>
            <p:nvPr/>
          </p:nvSpPr>
          <p:spPr>
            <a:xfrm>
              <a:off x="6810702" y="3035856"/>
              <a:ext cx="11083" cy="162702"/>
            </a:xfrm>
            <a:custGeom>
              <a:avLst/>
              <a:gdLst/>
              <a:ahLst/>
              <a:cxnLst/>
              <a:rect l="l" t="t" r="r" b="b"/>
              <a:pathLst>
                <a:path w="423" h="6210" extrusionOk="0">
                  <a:moveTo>
                    <a:pt x="208" y="1"/>
                  </a:moveTo>
                  <a:cubicBezTo>
                    <a:pt x="104" y="1"/>
                    <a:pt x="1" y="70"/>
                    <a:pt x="1" y="209"/>
                  </a:cubicBezTo>
                  <a:lnTo>
                    <a:pt x="1" y="5999"/>
                  </a:lnTo>
                  <a:cubicBezTo>
                    <a:pt x="1" y="6114"/>
                    <a:pt x="87" y="6210"/>
                    <a:pt x="211" y="6210"/>
                  </a:cubicBezTo>
                  <a:cubicBezTo>
                    <a:pt x="326" y="6210"/>
                    <a:pt x="422" y="6114"/>
                    <a:pt x="422" y="5999"/>
                  </a:cubicBezTo>
                  <a:lnTo>
                    <a:pt x="422" y="209"/>
                  </a:lnTo>
                  <a:cubicBezTo>
                    <a:pt x="417" y="70"/>
                    <a:pt x="312" y="1"/>
                    <a:pt x="208" y="1"/>
                  </a:cubicBezTo>
                  <a:close/>
                </a:path>
              </a:pathLst>
            </a:custGeom>
            <a:solidFill>
              <a:srgbClr val="243F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" name="Google Shape;6932;p80"/>
            <p:cNvSpPr/>
            <p:nvPr/>
          </p:nvSpPr>
          <p:spPr>
            <a:xfrm>
              <a:off x="6724059" y="3209091"/>
              <a:ext cx="11083" cy="44226"/>
            </a:xfrm>
            <a:custGeom>
              <a:avLst/>
              <a:gdLst/>
              <a:ahLst/>
              <a:cxnLst/>
              <a:rect l="l" t="t" r="r" b="b"/>
              <a:pathLst>
                <a:path w="423" h="1688" extrusionOk="0">
                  <a:moveTo>
                    <a:pt x="211" y="0"/>
                  </a:moveTo>
                  <a:cubicBezTo>
                    <a:pt x="96" y="0"/>
                    <a:pt x="1" y="96"/>
                    <a:pt x="1" y="211"/>
                  </a:cubicBezTo>
                  <a:lnTo>
                    <a:pt x="1" y="1687"/>
                  </a:lnTo>
                  <a:lnTo>
                    <a:pt x="422" y="1687"/>
                  </a:lnTo>
                  <a:lnTo>
                    <a:pt x="422" y="211"/>
                  </a:lnTo>
                  <a:cubicBezTo>
                    <a:pt x="422" y="96"/>
                    <a:pt x="326" y="0"/>
                    <a:pt x="211" y="0"/>
                  </a:cubicBezTo>
                  <a:close/>
                </a:path>
              </a:pathLst>
            </a:custGeom>
            <a:solidFill>
              <a:srgbClr val="243F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" name="Google Shape;6933;p80"/>
            <p:cNvSpPr/>
            <p:nvPr/>
          </p:nvSpPr>
          <p:spPr>
            <a:xfrm>
              <a:off x="6897346" y="3209091"/>
              <a:ext cx="11083" cy="44226"/>
            </a:xfrm>
            <a:custGeom>
              <a:avLst/>
              <a:gdLst/>
              <a:ahLst/>
              <a:cxnLst/>
              <a:rect l="l" t="t" r="r" b="b"/>
              <a:pathLst>
                <a:path w="423" h="1688" extrusionOk="0">
                  <a:moveTo>
                    <a:pt x="211" y="0"/>
                  </a:moveTo>
                  <a:cubicBezTo>
                    <a:pt x="96" y="0"/>
                    <a:pt x="0" y="96"/>
                    <a:pt x="0" y="211"/>
                  </a:cubicBezTo>
                  <a:lnTo>
                    <a:pt x="0" y="1687"/>
                  </a:lnTo>
                  <a:lnTo>
                    <a:pt x="413" y="1687"/>
                  </a:lnTo>
                  <a:lnTo>
                    <a:pt x="413" y="211"/>
                  </a:lnTo>
                  <a:cubicBezTo>
                    <a:pt x="422" y="96"/>
                    <a:pt x="326" y="0"/>
                    <a:pt x="211" y="0"/>
                  </a:cubicBezTo>
                  <a:close/>
                </a:path>
              </a:pathLst>
            </a:custGeom>
            <a:solidFill>
              <a:srgbClr val="243F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51" name="Google Shape;6934;p80"/>
          <p:cNvGrpSpPr/>
          <p:nvPr/>
        </p:nvGrpSpPr>
        <p:grpSpPr>
          <a:xfrm>
            <a:off x="6211751" y="2354081"/>
            <a:ext cx="320478" cy="362110"/>
            <a:chOff x="6203465" y="2891206"/>
            <a:chExt cx="320478" cy="362110"/>
          </a:xfrm>
        </p:grpSpPr>
        <p:sp>
          <p:nvSpPr>
            <p:cNvPr id="552" name="Google Shape;6935;p80"/>
            <p:cNvSpPr/>
            <p:nvPr/>
          </p:nvSpPr>
          <p:spPr>
            <a:xfrm>
              <a:off x="6203465" y="2902158"/>
              <a:ext cx="320478" cy="351159"/>
            </a:xfrm>
            <a:custGeom>
              <a:avLst/>
              <a:gdLst/>
              <a:ahLst/>
              <a:cxnLst/>
              <a:rect l="l" t="t" r="r" b="b"/>
              <a:pathLst>
                <a:path w="12232" h="13403" extrusionOk="0">
                  <a:moveTo>
                    <a:pt x="6261" y="1"/>
                  </a:moveTo>
                  <a:cubicBezTo>
                    <a:pt x="4487" y="1"/>
                    <a:pt x="2747" y="875"/>
                    <a:pt x="1716" y="2484"/>
                  </a:cubicBezTo>
                  <a:lnTo>
                    <a:pt x="1400" y="3050"/>
                  </a:lnTo>
                  <a:cubicBezTo>
                    <a:pt x="1054" y="3778"/>
                    <a:pt x="872" y="4574"/>
                    <a:pt x="872" y="5389"/>
                  </a:cubicBezTo>
                  <a:cubicBezTo>
                    <a:pt x="882" y="5734"/>
                    <a:pt x="920" y="6079"/>
                    <a:pt x="968" y="6424"/>
                  </a:cubicBezTo>
                  <a:lnTo>
                    <a:pt x="173" y="7833"/>
                  </a:lnTo>
                  <a:cubicBezTo>
                    <a:pt x="0" y="8140"/>
                    <a:pt x="134" y="8542"/>
                    <a:pt x="470" y="8686"/>
                  </a:cubicBezTo>
                  <a:lnTo>
                    <a:pt x="1428" y="9079"/>
                  </a:lnTo>
                  <a:lnTo>
                    <a:pt x="1428" y="10680"/>
                  </a:lnTo>
                  <a:cubicBezTo>
                    <a:pt x="1428" y="11245"/>
                    <a:pt x="1879" y="11696"/>
                    <a:pt x="2444" y="11696"/>
                  </a:cubicBezTo>
                  <a:lnTo>
                    <a:pt x="3767" y="11696"/>
                  </a:lnTo>
                  <a:lnTo>
                    <a:pt x="3767" y="12894"/>
                  </a:lnTo>
                  <a:cubicBezTo>
                    <a:pt x="3758" y="13172"/>
                    <a:pt x="3997" y="13402"/>
                    <a:pt x="4275" y="13402"/>
                  </a:cubicBezTo>
                  <a:lnTo>
                    <a:pt x="8531" y="13402"/>
                  </a:lnTo>
                  <a:cubicBezTo>
                    <a:pt x="8537" y="13402"/>
                    <a:pt x="8543" y="13402"/>
                    <a:pt x="8548" y="13402"/>
                  </a:cubicBezTo>
                  <a:cubicBezTo>
                    <a:pt x="8837" y="13402"/>
                    <a:pt x="9068" y="13167"/>
                    <a:pt x="9068" y="12885"/>
                  </a:cubicBezTo>
                  <a:lnTo>
                    <a:pt x="9068" y="10862"/>
                  </a:lnTo>
                  <a:cubicBezTo>
                    <a:pt x="9068" y="10344"/>
                    <a:pt x="9298" y="9865"/>
                    <a:pt x="9691" y="9539"/>
                  </a:cubicBezTo>
                  <a:cubicBezTo>
                    <a:pt x="11704" y="7871"/>
                    <a:pt x="12231" y="4996"/>
                    <a:pt x="10947" y="2724"/>
                  </a:cubicBezTo>
                  <a:lnTo>
                    <a:pt x="10947" y="2724"/>
                  </a:lnTo>
                  <a:lnTo>
                    <a:pt x="8589" y="3510"/>
                  </a:lnTo>
                  <a:cubicBezTo>
                    <a:pt x="8584" y="3511"/>
                    <a:pt x="8580" y="3511"/>
                    <a:pt x="8576" y="3511"/>
                  </a:cubicBezTo>
                  <a:cubicBezTo>
                    <a:pt x="8507" y="3511"/>
                    <a:pt x="8467" y="3440"/>
                    <a:pt x="8512" y="3385"/>
                  </a:cubicBezTo>
                  <a:lnTo>
                    <a:pt x="10228" y="1890"/>
                  </a:lnTo>
                  <a:lnTo>
                    <a:pt x="8982" y="1095"/>
                  </a:lnTo>
                  <a:lnTo>
                    <a:pt x="9298" y="941"/>
                  </a:lnTo>
                  <a:cubicBezTo>
                    <a:pt x="8366" y="305"/>
                    <a:pt x="7308" y="1"/>
                    <a:pt x="6261" y="1"/>
                  </a:cubicBezTo>
                  <a:close/>
                </a:path>
              </a:pathLst>
            </a:custGeom>
            <a:solidFill>
              <a:srgbClr val="D6DC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" name="Google Shape;6936;p80"/>
            <p:cNvSpPr/>
            <p:nvPr/>
          </p:nvSpPr>
          <p:spPr>
            <a:xfrm>
              <a:off x="6286833" y="2902132"/>
              <a:ext cx="184867" cy="71159"/>
            </a:xfrm>
            <a:custGeom>
              <a:avLst/>
              <a:gdLst/>
              <a:ahLst/>
              <a:cxnLst/>
              <a:rect l="l" t="t" r="r" b="b"/>
              <a:pathLst>
                <a:path w="7056" h="2716" extrusionOk="0">
                  <a:moveTo>
                    <a:pt x="3083" y="0"/>
                  </a:moveTo>
                  <a:cubicBezTo>
                    <a:pt x="2005" y="0"/>
                    <a:pt x="928" y="324"/>
                    <a:pt x="0" y="971"/>
                  </a:cubicBezTo>
                  <a:cubicBezTo>
                    <a:pt x="467" y="854"/>
                    <a:pt x="951" y="788"/>
                    <a:pt x="1436" y="788"/>
                  </a:cubicBezTo>
                  <a:cubicBezTo>
                    <a:pt x="1469" y="788"/>
                    <a:pt x="1501" y="788"/>
                    <a:pt x="1534" y="789"/>
                  </a:cubicBezTo>
                  <a:cubicBezTo>
                    <a:pt x="1546" y="789"/>
                    <a:pt x="1557" y="789"/>
                    <a:pt x="1569" y="789"/>
                  </a:cubicBezTo>
                  <a:cubicBezTo>
                    <a:pt x="3282" y="789"/>
                    <a:pt x="4916" y="1487"/>
                    <a:pt x="6116" y="2715"/>
                  </a:cubicBezTo>
                  <a:lnTo>
                    <a:pt x="7055" y="1891"/>
                  </a:lnTo>
                  <a:lnTo>
                    <a:pt x="5819" y="1096"/>
                  </a:lnTo>
                  <a:lnTo>
                    <a:pt x="6125" y="942"/>
                  </a:lnTo>
                  <a:cubicBezTo>
                    <a:pt x="5207" y="314"/>
                    <a:pt x="4145" y="0"/>
                    <a:pt x="3083" y="0"/>
                  </a:cubicBezTo>
                  <a:close/>
                </a:path>
              </a:pathLst>
            </a:custGeom>
            <a:solidFill>
              <a:srgbClr val="C9D0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" name="Google Shape;6937;p80"/>
            <p:cNvSpPr/>
            <p:nvPr/>
          </p:nvSpPr>
          <p:spPr>
            <a:xfrm>
              <a:off x="6457107" y="2973265"/>
              <a:ext cx="57771" cy="131865"/>
            </a:xfrm>
            <a:custGeom>
              <a:avLst/>
              <a:gdLst/>
              <a:ahLst/>
              <a:cxnLst/>
              <a:rect l="l" t="t" r="r" b="b"/>
              <a:pathLst>
                <a:path w="2205" h="5033" extrusionOk="0">
                  <a:moveTo>
                    <a:pt x="1266" y="0"/>
                  </a:moveTo>
                  <a:lnTo>
                    <a:pt x="0" y="422"/>
                  </a:lnTo>
                  <a:cubicBezTo>
                    <a:pt x="940" y="1572"/>
                    <a:pt x="1448" y="3001"/>
                    <a:pt x="1448" y="4486"/>
                  </a:cubicBezTo>
                  <a:cubicBezTo>
                    <a:pt x="1448" y="4669"/>
                    <a:pt x="1438" y="4851"/>
                    <a:pt x="1419" y="5033"/>
                  </a:cubicBezTo>
                  <a:cubicBezTo>
                    <a:pt x="2205" y="3432"/>
                    <a:pt x="2147" y="1553"/>
                    <a:pt x="1266" y="0"/>
                  </a:cubicBezTo>
                  <a:close/>
                </a:path>
              </a:pathLst>
            </a:custGeom>
            <a:solidFill>
              <a:srgbClr val="C9D0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" name="Google Shape;6938;p80"/>
            <p:cNvSpPr/>
            <p:nvPr/>
          </p:nvSpPr>
          <p:spPr>
            <a:xfrm>
              <a:off x="6423807" y="2891206"/>
              <a:ext cx="97988" cy="103752"/>
            </a:xfrm>
            <a:custGeom>
              <a:avLst/>
              <a:gdLst/>
              <a:ahLst/>
              <a:cxnLst/>
              <a:rect l="l" t="t" r="r" b="b"/>
              <a:pathLst>
                <a:path w="3740" h="3960" extrusionOk="0">
                  <a:moveTo>
                    <a:pt x="3672" y="1"/>
                  </a:moveTo>
                  <a:cubicBezTo>
                    <a:pt x="3665" y="1"/>
                    <a:pt x="3657" y="3"/>
                    <a:pt x="3648" y="8"/>
                  </a:cubicBezTo>
                  <a:lnTo>
                    <a:pt x="648" y="1388"/>
                  </a:lnTo>
                  <a:cubicBezTo>
                    <a:pt x="485" y="1474"/>
                    <a:pt x="466" y="1695"/>
                    <a:pt x="619" y="1800"/>
                  </a:cubicBezTo>
                  <a:lnTo>
                    <a:pt x="1482" y="2366"/>
                  </a:lnTo>
                  <a:cubicBezTo>
                    <a:pt x="1559" y="2414"/>
                    <a:pt x="1568" y="2529"/>
                    <a:pt x="1501" y="2586"/>
                  </a:cubicBezTo>
                  <a:lnTo>
                    <a:pt x="35" y="3861"/>
                  </a:lnTo>
                  <a:cubicBezTo>
                    <a:pt x="1" y="3895"/>
                    <a:pt x="27" y="3960"/>
                    <a:pt x="74" y="3960"/>
                  </a:cubicBezTo>
                  <a:cubicBezTo>
                    <a:pt x="80" y="3960"/>
                    <a:pt x="86" y="3959"/>
                    <a:pt x="92" y="3957"/>
                  </a:cubicBezTo>
                  <a:lnTo>
                    <a:pt x="3505" y="2816"/>
                  </a:lnTo>
                  <a:cubicBezTo>
                    <a:pt x="3687" y="2749"/>
                    <a:pt x="3716" y="2519"/>
                    <a:pt x="3572" y="2404"/>
                  </a:cubicBezTo>
                  <a:lnTo>
                    <a:pt x="2652" y="1733"/>
                  </a:lnTo>
                  <a:cubicBezTo>
                    <a:pt x="2594" y="1685"/>
                    <a:pt x="2575" y="1599"/>
                    <a:pt x="2623" y="1541"/>
                  </a:cubicBezTo>
                  <a:lnTo>
                    <a:pt x="3716" y="84"/>
                  </a:lnTo>
                  <a:cubicBezTo>
                    <a:pt x="3739" y="52"/>
                    <a:pt x="3710" y="1"/>
                    <a:pt x="3672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" name="Google Shape;6939;p80"/>
            <p:cNvSpPr/>
            <p:nvPr/>
          </p:nvSpPr>
          <p:spPr>
            <a:xfrm>
              <a:off x="6396087" y="2978085"/>
              <a:ext cx="33405" cy="38907"/>
            </a:xfrm>
            <a:custGeom>
              <a:avLst/>
              <a:gdLst/>
              <a:ahLst/>
              <a:cxnLst/>
              <a:rect l="l" t="t" r="r" b="b"/>
              <a:pathLst>
                <a:path w="1275" h="1485" extrusionOk="0">
                  <a:moveTo>
                    <a:pt x="230" y="1"/>
                  </a:moveTo>
                  <a:cubicBezTo>
                    <a:pt x="129" y="1"/>
                    <a:pt x="28" y="66"/>
                    <a:pt x="19" y="200"/>
                  </a:cubicBezTo>
                  <a:cubicBezTo>
                    <a:pt x="0" y="967"/>
                    <a:pt x="355" y="1417"/>
                    <a:pt x="1035" y="1484"/>
                  </a:cubicBezTo>
                  <a:lnTo>
                    <a:pt x="1054" y="1484"/>
                  </a:lnTo>
                  <a:cubicBezTo>
                    <a:pt x="1160" y="1484"/>
                    <a:pt x="1246" y="1398"/>
                    <a:pt x="1256" y="1293"/>
                  </a:cubicBezTo>
                  <a:cubicBezTo>
                    <a:pt x="1275" y="1178"/>
                    <a:pt x="1189" y="1072"/>
                    <a:pt x="1074" y="1063"/>
                  </a:cubicBezTo>
                  <a:cubicBezTo>
                    <a:pt x="767" y="1043"/>
                    <a:pt x="422" y="919"/>
                    <a:pt x="441" y="219"/>
                  </a:cubicBezTo>
                  <a:cubicBezTo>
                    <a:pt x="446" y="75"/>
                    <a:pt x="338" y="1"/>
                    <a:pt x="230" y="1"/>
                  </a:cubicBezTo>
                  <a:close/>
                </a:path>
              </a:pathLst>
            </a:custGeom>
            <a:solidFill>
              <a:srgbClr val="C9D0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57" name="Google Shape;6940;p80"/>
          <p:cNvGrpSpPr/>
          <p:nvPr/>
        </p:nvGrpSpPr>
        <p:grpSpPr>
          <a:xfrm>
            <a:off x="7575566" y="2354134"/>
            <a:ext cx="307116" cy="362294"/>
            <a:chOff x="7567280" y="2891259"/>
            <a:chExt cx="307116" cy="362294"/>
          </a:xfrm>
        </p:grpSpPr>
        <p:sp>
          <p:nvSpPr>
            <p:cNvPr id="558" name="Google Shape;6941;p80"/>
            <p:cNvSpPr/>
            <p:nvPr/>
          </p:nvSpPr>
          <p:spPr>
            <a:xfrm>
              <a:off x="7612082" y="2891337"/>
              <a:ext cx="217250" cy="207006"/>
            </a:xfrm>
            <a:custGeom>
              <a:avLst/>
              <a:gdLst/>
              <a:ahLst/>
              <a:cxnLst/>
              <a:rect l="l" t="t" r="r" b="b"/>
              <a:pathLst>
                <a:path w="8292" h="7901" extrusionOk="0">
                  <a:moveTo>
                    <a:pt x="1727" y="0"/>
                  </a:moveTo>
                  <a:cubicBezTo>
                    <a:pt x="1363" y="0"/>
                    <a:pt x="1007" y="194"/>
                    <a:pt x="825" y="539"/>
                  </a:cubicBezTo>
                  <a:lnTo>
                    <a:pt x="269" y="1536"/>
                  </a:lnTo>
                  <a:cubicBezTo>
                    <a:pt x="1" y="2035"/>
                    <a:pt x="183" y="2667"/>
                    <a:pt x="681" y="2936"/>
                  </a:cubicBezTo>
                  <a:lnTo>
                    <a:pt x="1918" y="3616"/>
                  </a:lnTo>
                  <a:cubicBezTo>
                    <a:pt x="2282" y="3808"/>
                    <a:pt x="2502" y="4191"/>
                    <a:pt x="2502" y="4604"/>
                  </a:cubicBezTo>
                  <a:lnTo>
                    <a:pt x="2502" y="6981"/>
                  </a:lnTo>
                  <a:cubicBezTo>
                    <a:pt x="3049" y="7594"/>
                    <a:pt x="3595" y="7901"/>
                    <a:pt x="4141" y="7901"/>
                  </a:cubicBezTo>
                  <a:cubicBezTo>
                    <a:pt x="4688" y="7901"/>
                    <a:pt x="5234" y="7594"/>
                    <a:pt x="5781" y="6981"/>
                  </a:cubicBezTo>
                  <a:lnTo>
                    <a:pt x="5781" y="4604"/>
                  </a:lnTo>
                  <a:cubicBezTo>
                    <a:pt x="5781" y="4191"/>
                    <a:pt x="6011" y="3808"/>
                    <a:pt x="6375" y="3616"/>
                  </a:cubicBezTo>
                  <a:lnTo>
                    <a:pt x="7611" y="2936"/>
                  </a:lnTo>
                  <a:cubicBezTo>
                    <a:pt x="8110" y="2667"/>
                    <a:pt x="8292" y="2035"/>
                    <a:pt x="8014" y="1536"/>
                  </a:cubicBezTo>
                  <a:lnTo>
                    <a:pt x="7937" y="1393"/>
                  </a:lnTo>
                  <a:lnTo>
                    <a:pt x="7544" y="683"/>
                  </a:lnTo>
                  <a:lnTo>
                    <a:pt x="7458" y="539"/>
                  </a:lnTo>
                  <a:cubicBezTo>
                    <a:pt x="7269" y="194"/>
                    <a:pt x="6916" y="0"/>
                    <a:pt x="6554" y="0"/>
                  </a:cubicBezTo>
                  <a:cubicBezTo>
                    <a:pt x="6364" y="0"/>
                    <a:pt x="6172" y="54"/>
                    <a:pt x="6001" y="166"/>
                  </a:cubicBezTo>
                  <a:lnTo>
                    <a:pt x="5761" y="319"/>
                  </a:lnTo>
                  <a:cubicBezTo>
                    <a:pt x="5268" y="640"/>
                    <a:pt x="4705" y="801"/>
                    <a:pt x="4141" y="801"/>
                  </a:cubicBezTo>
                  <a:cubicBezTo>
                    <a:pt x="3578" y="801"/>
                    <a:pt x="3015" y="640"/>
                    <a:pt x="2521" y="319"/>
                  </a:cubicBezTo>
                  <a:lnTo>
                    <a:pt x="2282" y="166"/>
                  </a:lnTo>
                  <a:cubicBezTo>
                    <a:pt x="2110" y="54"/>
                    <a:pt x="1917" y="0"/>
                    <a:pt x="1727" y="0"/>
                  </a:cubicBez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" name="Google Shape;6942;p80"/>
            <p:cNvSpPr/>
            <p:nvPr/>
          </p:nvSpPr>
          <p:spPr>
            <a:xfrm>
              <a:off x="7677870" y="3190698"/>
              <a:ext cx="85936" cy="62618"/>
            </a:xfrm>
            <a:custGeom>
              <a:avLst/>
              <a:gdLst/>
              <a:ahLst/>
              <a:cxnLst/>
              <a:rect l="l" t="t" r="r" b="b"/>
              <a:pathLst>
                <a:path w="3280" h="2390" extrusionOk="0">
                  <a:moveTo>
                    <a:pt x="1640" y="0"/>
                  </a:moveTo>
                  <a:cubicBezTo>
                    <a:pt x="1094" y="0"/>
                    <a:pt x="547" y="199"/>
                    <a:pt x="1" y="597"/>
                  </a:cubicBezTo>
                  <a:lnTo>
                    <a:pt x="1" y="1546"/>
                  </a:lnTo>
                  <a:cubicBezTo>
                    <a:pt x="1" y="2015"/>
                    <a:pt x="375" y="2389"/>
                    <a:pt x="844" y="2389"/>
                  </a:cubicBezTo>
                  <a:lnTo>
                    <a:pt x="2436" y="2389"/>
                  </a:lnTo>
                  <a:cubicBezTo>
                    <a:pt x="2896" y="2389"/>
                    <a:pt x="3279" y="2015"/>
                    <a:pt x="3279" y="1546"/>
                  </a:cubicBezTo>
                  <a:lnTo>
                    <a:pt x="3279" y="597"/>
                  </a:lnTo>
                  <a:cubicBezTo>
                    <a:pt x="2733" y="199"/>
                    <a:pt x="2186" y="0"/>
                    <a:pt x="1640" y="0"/>
                  </a:cubicBez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" name="Google Shape;6943;p80"/>
            <p:cNvSpPr/>
            <p:nvPr/>
          </p:nvSpPr>
          <p:spPr>
            <a:xfrm>
              <a:off x="7644229" y="2891285"/>
              <a:ext cx="63299" cy="21091"/>
            </a:xfrm>
            <a:custGeom>
              <a:avLst/>
              <a:gdLst/>
              <a:ahLst/>
              <a:cxnLst/>
              <a:rect l="l" t="t" r="r" b="b"/>
              <a:pathLst>
                <a:path w="2416" h="805" extrusionOk="0">
                  <a:moveTo>
                    <a:pt x="498" y="1"/>
                  </a:moveTo>
                  <a:cubicBezTo>
                    <a:pt x="325" y="1"/>
                    <a:pt x="153" y="44"/>
                    <a:pt x="0" y="129"/>
                  </a:cubicBezTo>
                  <a:cubicBezTo>
                    <a:pt x="20" y="148"/>
                    <a:pt x="48" y="158"/>
                    <a:pt x="58" y="168"/>
                  </a:cubicBezTo>
                  <a:lnTo>
                    <a:pt x="298" y="331"/>
                  </a:lnTo>
                  <a:cubicBezTo>
                    <a:pt x="779" y="642"/>
                    <a:pt x="1341" y="804"/>
                    <a:pt x="1913" y="804"/>
                  </a:cubicBezTo>
                  <a:cubicBezTo>
                    <a:pt x="2080" y="804"/>
                    <a:pt x="2249" y="790"/>
                    <a:pt x="2416" y="762"/>
                  </a:cubicBezTo>
                  <a:cubicBezTo>
                    <a:pt x="2013" y="695"/>
                    <a:pt x="1640" y="551"/>
                    <a:pt x="1294" y="331"/>
                  </a:cubicBezTo>
                  <a:lnTo>
                    <a:pt x="1055" y="168"/>
                  </a:lnTo>
                  <a:cubicBezTo>
                    <a:pt x="887" y="56"/>
                    <a:pt x="692" y="1"/>
                    <a:pt x="498" y="1"/>
                  </a:cubicBezTo>
                  <a:close/>
                </a:path>
              </a:pathLst>
            </a:custGeom>
            <a:solidFill>
              <a:srgbClr val="D8DE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" name="Google Shape;6944;p80"/>
            <p:cNvSpPr/>
            <p:nvPr/>
          </p:nvSpPr>
          <p:spPr>
            <a:xfrm>
              <a:off x="7707502" y="2891259"/>
              <a:ext cx="121830" cy="207268"/>
            </a:xfrm>
            <a:custGeom>
              <a:avLst/>
              <a:gdLst/>
              <a:ahLst/>
              <a:cxnLst/>
              <a:rect l="l" t="t" r="r" b="b"/>
              <a:pathLst>
                <a:path w="4650" h="7911" extrusionOk="0">
                  <a:moveTo>
                    <a:pt x="2926" y="0"/>
                  </a:moveTo>
                  <a:cubicBezTo>
                    <a:pt x="2757" y="0"/>
                    <a:pt x="2585" y="42"/>
                    <a:pt x="2426" y="130"/>
                  </a:cubicBezTo>
                  <a:cubicBezTo>
                    <a:pt x="2599" y="226"/>
                    <a:pt x="2733" y="370"/>
                    <a:pt x="2829" y="533"/>
                  </a:cubicBezTo>
                  <a:lnTo>
                    <a:pt x="2905" y="686"/>
                  </a:lnTo>
                  <a:lnTo>
                    <a:pt x="3298" y="1396"/>
                  </a:lnTo>
                  <a:lnTo>
                    <a:pt x="3375" y="1539"/>
                  </a:lnTo>
                  <a:cubicBezTo>
                    <a:pt x="3653" y="2038"/>
                    <a:pt x="3471" y="2670"/>
                    <a:pt x="2972" y="2939"/>
                  </a:cubicBezTo>
                  <a:lnTo>
                    <a:pt x="1726" y="3619"/>
                  </a:lnTo>
                  <a:cubicBezTo>
                    <a:pt x="1372" y="3811"/>
                    <a:pt x="1142" y="4194"/>
                    <a:pt x="1142" y="4607"/>
                  </a:cubicBezTo>
                  <a:lnTo>
                    <a:pt x="1142" y="6984"/>
                  </a:lnTo>
                  <a:cubicBezTo>
                    <a:pt x="758" y="7415"/>
                    <a:pt x="384" y="7693"/>
                    <a:pt x="1" y="7827"/>
                  </a:cubicBezTo>
                  <a:cubicBezTo>
                    <a:pt x="167" y="7883"/>
                    <a:pt x="333" y="7910"/>
                    <a:pt x="498" y="7910"/>
                  </a:cubicBezTo>
                  <a:cubicBezTo>
                    <a:pt x="1048" y="7910"/>
                    <a:pt x="1595" y="7603"/>
                    <a:pt x="2148" y="6984"/>
                  </a:cubicBezTo>
                  <a:lnTo>
                    <a:pt x="2148" y="4607"/>
                  </a:lnTo>
                  <a:cubicBezTo>
                    <a:pt x="2148" y="4194"/>
                    <a:pt x="2369" y="3811"/>
                    <a:pt x="2733" y="3619"/>
                  </a:cubicBezTo>
                  <a:lnTo>
                    <a:pt x="3969" y="2939"/>
                  </a:lnTo>
                  <a:cubicBezTo>
                    <a:pt x="4468" y="2670"/>
                    <a:pt x="4650" y="2038"/>
                    <a:pt x="4372" y="1539"/>
                  </a:cubicBezTo>
                  <a:lnTo>
                    <a:pt x="4295" y="1396"/>
                  </a:lnTo>
                  <a:lnTo>
                    <a:pt x="3912" y="686"/>
                  </a:lnTo>
                  <a:lnTo>
                    <a:pt x="3826" y="533"/>
                  </a:lnTo>
                  <a:cubicBezTo>
                    <a:pt x="3642" y="193"/>
                    <a:pt x="3290" y="0"/>
                    <a:pt x="2926" y="0"/>
                  </a:cubicBezTo>
                  <a:close/>
                </a:path>
              </a:pathLst>
            </a:custGeom>
            <a:solidFill>
              <a:srgbClr val="D8DE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" name="Google Shape;6945;p80"/>
            <p:cNvSpPr/>
            <p:nvPr/>
          </p:nvSpPr>
          <p:spPr>
            <a:xfrm>
              <a:off x="7707502" y="3190751"/>
              <a:ext cx="56304" cy="62801"/>
            </a:xfrm>
            <a:custGeom>
              <a:avLst/>
              <a:gdLst/>
              <a:ahLst/>
              <a:cxnLst/>
              <a:rect l="l" t="t" r="r" b="b"/>
              <a:pathLst>
                <a:path w="2149" h="2397" extrusionOk="0">
                  <a:moveTo>
                    <a:pt x="511" y="0"/>
                  </a:moveTo>
                  <a:cubicBezTo>
                    <a:pt x="341" y="0"/>
                    <a:pt x="171" y="19"/>
                    <a:pt x="1" y="58"/>
                  </a:cubicBezTo>
                  <a:cubicBezTo>
                    <a:pt x="413" y="154"/>
                    <a:pt x="806" y="336"/>
                    <a:pt x="1142" y="595"/>
                  </a:cubicBezTo>
                  <a:lnTo>
                    <a:pt x="1142" y="1544"/>
                  </a:lnTo>
                  <a:cubicBezTo>
                    <a:pt x="1142" y="2013"/>
                    <a:pt x="768" y="2397"/>
                    <a:pt x="298" y="2397"/>
                  </a:cubicBezTo>
                  <a:lnTo>
                    <a:pt x="1305" y="2397"/>
                  </a:lnTo>
                  <a:cubicBezTo>
                    <a:pt x="1765" y="2397"/>
                    <a:pt x="2148" y="2013"/>
                    <a:pt x="2148" y="1544"/>
                  </a:cubicBezTo>
                  <a:lnTo>
                    <a:pt x="2148" y="595"/>
                  </a:lnTo>
                  <a:cubicBezTo>
                    <a:pt x="1599" y="200"/>
                    <a:pt x="1056" y="0"/>
                    <a:pt x="511" y="0"/>
                  </a:cubicBezTo>
                  <a:close/>
                </a:path>
              </a:pathLst>
            </a:custGeom>
            <a:solidFill>
              <a:srgbClr val="D8DE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" name="Google Shape;6946;p80"/>
            <p:cNvSpPr/>
            <p:nvPr/>
          </p:nvSpPr>
          <p:spPr>
            <a:xfrm>
              <a:off x="7677870" y="3190698"/>
              <a:ext cx="85936" cy="28191"/>
            </a:xfrm>
            <a:custGeom>
              <a:avLst/>
              <a:gdLst/>
              <a:ahLst/>
              <a:cxnLst/>
              <a:rect l="l" t="t" r="r" b="b"/>
              <a:pathLst>
                <a:path w="3280" h="1076" extrusionOk="0">
                  <a:moveTo>
                    <a:pt x="1640" y="0"/>
                  </a:moveTo>
                  <a:cubicBezTo>
                    <a:pt x="1094" y="0"/>
                    <a:pt x="547" y="199"/>
                    <a:pt x="1" y="597"/>
                  </a:cubicBezTo>
                  <a:lnTo>
                    <a:pt x="1" y="1076"/>
                  </a:lnTo>
                  <a:cubicBezTo>
                    <a:pt x="547" y="678"/>
                    <a:pt x="1094" y="479"/>
                    <a:pt x="1640" y="479"/>
                  </a:cubicBezTo>
                  <a:cubicBezTo>
                    <a:pt x="2186" y="479"/>
                    <a:pt x="2733" y="678"/>
                    <a:pt x="3279" y="1076"/>
                  </a:cubicBezTo>
                  <a:lnTo>
                    <a:pt x="3279" y="597"/>
                  </a:lnTo>
                  <a:cubicBezTo>
                    <a:pt x="2733" y="199"/>
                    <a:pt x="2186" y="0"/>
                    <a:pt x="1640" y="0"/>
                  </a:cubicBezTo>
                  <a:close/>
                </a:path>
              </a:pathLst>
            </a:custGeom>
            <a:solidFill>
              <a:srgbClr val="D8DE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" name="Google Shape;6947;p80"/>
            <p:cNvSpPr/>
            <p:nvPr/>
          </p:nvSpPr>
          <p:spPr>
            <a:xfrm>
              <a:off x="7669958" y="3221588"/>
              <a:ext cx="99874" cy="17397"/>
            </a:xfrm>
            <a:custGeom>
              <a:avLst/>
              <a:gdLst/>
              <a:ahLst/>
              <a:cxnLst/>
              <a:rect l="l" t="t" r="r" b="b"/>
              <a:pathLst>
                <a:path w="3812" h="664" extrusionOk="0">
                  <a:moveTo>
                    <a:pt x="1942" y="0"/>
                  </a:moveTo>
                  <a:cubicBezTo>
                    <a:pt x="1369" y="0"/>
                    <a:pt x="797" y="84"/>
                    <a:pt x="245" y="252"/>
                  </a:cubicBezTo>
                  <a:cubicBezTo>
                    <a:pt x="0" y="322"/>
                    <a:pt x="75" y="664"/>
                    <a:pt x="295" y="664"/>
                  </a:cubicBezTo>
                  <a:cubicBezTo>
                    <a:pt x="315" y="664"/>
                    <a:pt x="337" y="661"/>
                    <a:pt x="360" y="654"/>
                  </a:cubicBezTo>
                  <a:cubicBezTo>
                    <a:pt x="878" y="496"/>
                    <a:pt x="1410" y="417"/>
                    <a:pt x="1942" y="417"/>
                  </a:cubicBezTo>
                  <a:cubicBezTo>
                    <a:pt x="2474" y="417"/>
                    <a:pt x="3006" y="496"/>
                    <a:pt x="3524" y="654"/>
                  </a:cubicBezTo>
                  <a:cubicBezTo>
                    <a:pt x="3543" y="654"/>
                    <a:pt x="3562" y="664"/>
                    <a:pt x="3581" y="664"/>
                  </a:cubicBezTo>
                  <a:cubicBezTo>
                    <a:pt x="3667" y="654"/>
                    <a:pt x="3754" y="597"/>
                    <a:pt x="3782" y="510"/>
                  </a:cubicBezTo>
                  <a:cubicBezTo>
                    <a:pt x="3811" y="395"/>
                    <a:pt x="3754" y="280"/>
                    <a:pt x="3639" y="252"/>
                  </a:cubicBezTo>
                  <a:cubicBezTo>
                    <a:pt x="3087" y="84"/>
                    <a:pt x="2515" y="0"/>
                    <a:pt x="1942" y="0"/>
                  </a:cubicBezTo>
                  <a:close/>
                </a:path>
              </a:pathLst>
            </a:custGeom>
            <a:solidFill>
              <a:srgbClr val="D8DE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" name="Google Shape;6948;p80"/>
            <p:cNvSpPr/>
            <p:nvPr/>
          </p:nvSpPr>
          <p:spPr>
            <a:xfrm>
              <a:off x="7669958" y="3012879"/>
              <a:ext cx="99874" cy="17423"/>
            </a:xfrm>
            <a:custGeom>
              <a:avLst/>
              <a:gdLst/>
              <a:ahLst/>
              <a:cxnLst/>
              <a:rect l="l" t="t" r="r" b="b"/>
              <a:pathLst>
                <a:path w="3812" h="665" extrusionOk="0">
                  <a:moveTo>
                    <a:pt x="1942" y="1"/>
                  </a:moveTo>
                  <a:cubicBezTo>
                    <a:pt x="1369" y="1"/>
                    <a:pt x="797" y="84"/>
                    <a:pt x="245" y="252"/>
                  </a:cubicBezTo>
                  <a:cubicBezTo>
                    <a:pt x="1" y="331"/>
                    <a:pt x="75" y="665"/>
                    <a:pt x="293" y="665"/>
                  </a:cubicBezTo>
                  <a:cubicBezTo>
                    <a:pt x="314" y="665"/>
                    <a:pt x="337" y="662"/>
                    <a:pt x="360" y="655"/>
                  </a:cubicBezTo>
                  <a:cubicBezTo>
                    <a:pt x="878" y="497"/>
                    <a:pt x="1410" y="418"/>
                    <a:pt x="1942" y="418"/>
                  </a:cubicBezTo>
                  <a:cubicBezTo>
                    <a:pt x="2474" y="418"/>
                    <a:pt x="3006" y="497"/>
                    <a:pt x="3524" y="655"/>
                  </a:cubicBezTo>
                  <a:cubicBezTo>
                    <a:pt x="3543" y="664"/>
                    <a:pt x="3562" y="664"/>
                    <a:pt x="3581" y="664"/>
                  </a:cubicBezTo>
                  <a:cubicBezTo>
                    <a:pt x="3667" y="664"/>
                    <a:pt x="3754" y="607"/>
                    <a:pt x="3782" y="511"/>
                  </a:cubicBezTo>
                  <a:cubicBezTo>
                    <a:pt x="3811" y="406"/>
                    <a:pt x="3754" y="291"/>
                    <a:pt x="3639" y="252"/>
                  </a:cubicBezTo>
                  <a:cubicBezTo>
                    <a:pt x="3087" y="84"/>
                    <a:pt x="2515" y="1"/>
                    <a:pt x="1942" y="1"/>
                  </a:cubicBezTo>
                  <a:close/>
                </a:path>
              </a:pathLst>
            </a:custGeom>
            <a:solidFill>
              <a:srgbClr val="D8DE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" name="Google Shape;6949;p80"/>
            <p:cNvSpPr/>
            <p:nvPr/>
          </p:nvSpPr>
          <p:spPr>
            <a:xfrm>
              <a:off x="7670010" y="3041070"/>
              <a:ext cx="99822" cy="17423"/>
            </a:xfrm>
            <a:custGeom>
              <a:avLst/>
              <a:gdLst/>
              <a:ahLst/>
              <a:cxnLst/>
              <a:rect l="l" t="t" r="r" b="b"/>
              <a:pathLst>
                <a:path w="3810" h="665" extrusionOk="0">
                  <a:moveTo>
                    <a:pt x="1940" y="1"/>
                  </a:moveTo>
                  <a:cubicBezTo>
                    <a:pt x="1367" y="1"/>
                    <a:pt x="795" y="87"/>
                    <a:pt x="243" y="259"/>
                  </a:cubicBezTo>
                  <a:cubicBezTo>
                    <a:pt x="1" y="329"/>
                    <a:pt x="71" y="664"/>
                    <a:pt x="286" y="664"/>
                  </a:cubicBezTo>
                  <a:cubicBezTo>
                    <a:pt x="308" y="664"/>
                    <a:pt x="333" y="661"/>
                    <a:pt x="358" y="652"/>
                  </a:cubicBezTo>
                  <a:cubicBezTo>
                    <a:pt x="876" y="499"/>
                    <a:pt x="1408" y="422"/>
                    <a:pt x="1940" y="422"/>
                  </a:cubicBezTo>
                  <a:cubicBezTo>
                    <a:pt x="2472" y="422"/>
                    <a:pt x="3004" y="499"/>
                    <a:pt x="3522" y="652"/>
                  </a:cubicBezTo>
                  <a:cubicBezTo>
                    <a:pt x="3541" y="662"/>
                    <a:pt x="3560" y="662"/>
                    <a:pt x="3579" y="662"/>
                  </a:cubicBezTo>
                  <a:cubicBezTo>
                    <a:pt x="3665" y="662"/>
                    <a:pt x="3752" y="604"/>
                    <a:pt x="3780" y="518"/>
                  </a:cubicBezTo>
                  <a:cubicBezTo>
                    <a:pt x="3809" y="403"/>
                    <a:pt x="3752" y="288"/>
                    <a:pt x="3637" y="259"/>
                  </a:cubicBezTo>
                  <a:cubicBezTo>
                    <a:pt x="3085" y="87"/>
                    <a:pt x="2513" y="1"/>
                    <a:pt x="1940" y="1"/>
                  </a:cubicBezTo>
                  <a:close/>
                </a:path>
              </a:pathLst>
            </a:custGeom>
            <a:solidFill>
              <a:srgbClr val="D8DE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" name="Google Shape;6950;p80"/>
            <p:cNvSpPr/>
            <p:nvPr/>
          </p:nvSpPr>
          <p:spPr>
            <a:xfrm>
              <a:off x="7669958" y="3066615"/>
              <a:ext cx="99874" cy="17423"/>
            </a:xfrm>
            <a:custGeom>
              <a:avLst/>
              <a:gdLst/>
              <a:ahLst/>
              <a:cxnLst/>
              <a:rect l="l" t="t" r="r" b="b"/>
              <a:pathLst>
                <a:path w="3812" h="665" extrusionOk="0">
                  <a:moveTo>
                    <a:pt x="1942" y="1"/>
                  </a:moveTo>
                  <a:cubicBezTo>
                    <a:pt x="1369" y="1"/>
                    <a:pt x="797" y="85"/>
                    <a:pt x="245" y="252"/>
                  </a:cubicBezTo>
                  <a:cubicBezTo>
                    <a:pt x="1" y="331"/>
                    <a:pt x="75" y="665"/>
                    <a:pt x="293" y="665"/>
                  </a:cubicBezTo>
                  <a:cubicBezTo>
                    <a:pt x="314" y="665"/>
                    <a:pt x="337" y="662"/>
                    <a:pt x="360" y="655"/>
                  </a:cubicBezTo>
                  <a:cubicBezTo>
                    <a:pt x="878" y="497"/>
                    <a:pt x="1410" y="418"/>
                    <a:pt x="1942" y="418"/>
                  </a:cubicBezTo>
                  <a:cubicBezTo>
                    <a:pt x="2474" y="418"/>
                    <a:pt x="3006" y="497"/>
                    <a:pt x="3524" y="655"/>
                  </a:cubicBezTo>
                  <a:cubicBezTo>
                    <a:pt x="3543" y="665"/>
                    <a:pt x="3562" y="665"/>
                    <a:pt x="3581" y="665"/>
                  </a:cubicBezTo>
                  <a:cubicBezTo>
                    <a:pt x="3667" y="665"/>
                    <a:pt x="3754" y="598"/>
                    <a:pt x="3782" y="511"/>
                  </a:cubicBezTo>
                  <a:cubicBezTo>
                    <a:pt x="3811" y="406"/>
                    <a:pt x="3754" y="291"/>
                    <a:pt x="3639" y="252"/>
                  </a:cubicBezTo>
                  <a:cubicBezTo>
                    <a:pt x="3087" y="85"/>
                    <a:pt x="2515" y="1"/>
                    <a:pt x="1942" y="1"/>
                  </a:cubicBezTo>
                  <a:close/>
                </a:path>
              </a:pathLst>
            </a:custGeom>
            <a:solidFill>
              <a:srgbClr val="D8DE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" name="Google Shape;6951;p80"/>
            <p:cNvSpPr/>
            <p:nvPr/>
          </p:nvSpPr>
          <p:spPr>
            <a:xfrm>
              <a:off x="7567280" y="2994880"/>
              <a:ext cx="307116" cy="226368"/>
            </a:xfrm>
            <a:custGeom>
              <a:avLst/>
              <a:gdLst/>
              <a:ahLst/>
              <a:cxnLst/>
              <a:rect l="l" t="t" r="r" b="b"/>
              <a:pathLst>
                <a:path w="11722" h="8640" extrusionOk="0">
                  <a:moveTo>
                    <a:pt x="1536" y="1"/>
                  </a:moveTo>
                  <a:cubicBezTo>
                    <a:pt x="766" y="1"/>
                    <a:pt x="1" y="579"/>
                    <a:pt x="52" y="1533"/>
                  </a:cubicBezTo>
                  <a:cubicBezTo>
                    <a:pt x="52" y="1581"/>
                    <a:pt x="52" y="1620"/>
                    <a:pt x="62" y="1668"/>
                  </a:cubicBezTo>
                  <a:cubicBezTo>
                    <a:pt x="148" y="2367"/>
                    <a:pt x="254" y="3163"/>
                    <a:pt x="397" y="3959"/>
                  </a:cubicBezTo>
                  <a:lnTo>
                    <a:pt x="541" y="4716"/>
                  </a:lnTo>
                  <a:cubicBezTo>
                    <a:pt x="771" y="5809"/>
                    <a:pt x="1068" y="6863"/>
                    <a:pt x="1423" y="7639"/>
                  </a:cubicBezTo>
                  <a:cubicBezTo>
                    <a:pt x="1442" y="7668"/>
                    <a:pt x="1461" y="7706"/>
                    <a:pt x="1480" y="7745"/>
                  </a:cubicBezTo>
                  <a:cubicBezTo>
                    <a:pt x="1797" y="8332"/>
                    <a:pt x="2339" y="8639"/>
                    <a:pt x="2908" y="8639"/>
                  </a:cubicBezTo>
                  <a:cubicBezTo>
                    <a:pt x="3286" y="8639"/>
                    <a:pt x="3676" y="8503"/>
                    <a:pt x="4021" y="8224"/>
                  </a:cubicBezTo>
                  <a:cubicBezTo>
                    <a:pt x="4631" y="7723"/>
                    <a:pt x="5242" y="7474"/>
                    <a:pt x="5852" y="7474"/>
                  </a:cubicBezTo>
                  <a:cubicBezTo>
                    <a:pt x="6469" y="7474"/>
                    <a:pt x="7085" y="7728"/>
                    <a:pt x="7701" y="8234"/>
                  </a:cubicBezTo>
                  <a:cubicBezTo>
                    <a:pt x="8017" y="8490"/>
                    <a:pt x="8394" y="8613"/>
                    <a:pt x="8767" y="8613"/>
                  </a:cubicBezTo>
                  <a:cubicBezTo>
                    <a:pt x="9354" y="8613"/>
                    <a:pt x="9931" y="8308"/>
                    <a:pt x="10242" y="7745"/>
                  </a:cubicBezTo>
                  <a:cubicBezTo>
                    <a:pt x="10261" y="7716"/>
                    <a:pt x="10270" y="7678"/>
                    <a:pt x="10289" y="7639"/>
                  </a:cubicBezTo>
                  <a:cubicBezTo>
                    <a:pt x="10999" y="6125"/>
                    <a:pt x="11430" y="3546"/>
                    <a:pt x="11660" y="1668"/>
                  </a:cubicBezTo>
                  <a:cubicBezTo>
                    <a:pt x="11660" y="1620"/>
                    <a:pt x="11660" y="1581"/>
                    <a:pt x="11670" y="1533"/>
                  </a:cubicBezTo>
                  <a:cubicBezTo>
                    <a:pt x="11721" y="579"/>
                    <a:pt x="10956" y="1"/>
                    <a:pt x="10186" y="1"/>
                  </a:cubicBezTo>
                  <a:cubicBezTo>
                    <a:pt x="9672" y="1"/>
                    <a:pt x="9157" y="258"/>
                    <a:pt x="8880" y="834"/>
                  </a:cubicBezTo>
                  <a:cubicBezTo>
                    <a:pt x="7874" y="2914"/>
                    <a:pt x="6867" y="3954"/>
                    <a:pt x="5861" y="3954"/>
                  </a:cubicBezTo>
                  <a:cubicBezTo>
                    <a:pt x="4855" y="3954"/>
                    <a:pt x="3848" y="2914"/>
                    <a:pt x="2842" y="834"/>
                  </a:cubicBezTo>
                  <a:cubicBezTo>
                    <a:pt x="2565" y="258"/>
                    <a:pt x="2050" y="1"/>
                    <a:pt x="1536" y="1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" name="Google Shape;6952;p80"/>
            <p:cNvSpPr/>
            <p:nvPr/>
          </p:nvSpPr>
          <p:spPr>
            <a:xfrm>
              <a:off x="7568144" y="3019717"/>
              <a:ext cx="305151" cy="201530"/>
            </a:xfrm>
            <a:custGeom>
              <a:avLst/>
              <a:gdLst/>
              <a:ahLst/>
              <a:cxnLst/>
              <a:rect l="l" t="t" r="r" b="b"/>
              <a:pathLst>
                <a:path w="11647" h="7692" extrusionOk="0">
                  <a:moveTo>
                    <a:pt x="86" y="1"/>
                  </a:moveTo>
                  <a:cubicBezTo>
                    <a:pt x="29" y="192"/>
                    <a:pt x="0" y="384"/>
                    <a:pt x="10" y="585"/>
                  </a:cubicBezTo>
                  <a:cubicBezTo>
                    <a:pt x="10" y="624"/>
                    <a:pt x="10" y="672"/>
                    <a:pt x="19" y="720"/>
                  </a:cubicBezTo>
                  <a:cubicBezTo>
                    <a:pt x="106" y="1419"/>
                    <a:pt x="221" y="2205"/>
                    <a:pt x="364" y="3001"/>
                  </a:cubicBezTo>
                  <a:lnTo>
                    <a:pt x="508" y="3768"/>
                  </a:lnTo>
                  <a:cubicBezTo>
                    <a:pt x="738" y="4861"/>
                    <a:pt x="1026" y="5905"/>
                    <a:pt x="1390" y="6691"/>
                  </a:cubicBezTo>
                  <a:cubicBezTo>
                    <a:pt x="1400" y="6720"/>
                    <a:pt x="1419" y="6758"/>
                    <a:pt x="1438" y="6797"/>
                  </a:cubicBezTo>
                  <a:cubicBezTo>
                    <a:pt x="1755" y="7384"/>
                    <a:pt x="2296" y="7691"/>
                    <a:pt x="2867" y="7691"/>
                  </a:cubicBezTo>
                  <a:cubicBezTo>
                    <a:pt x="3247" y="7691"/>
                    <a:pt x="3639" y="7555"/>
                    <a:pt x="3988" y="7276"/>
                  </a:cubicBezTo>
                  <a:cubicBezTo>
                    <a:pt x="4598" y="6775"/>
                    <a:pt x="5209" y="6526"/>
                    <a:pt x="5819" y="6526"/>
                  </a:cubicBezTo>
                  <a:cubicBezTo>
                    <a:pt x="6436" y="6526"/>
                    <a:pt x="7052" y="6780"/>
                    <a:pt x="7668" y="7286"/>
                  </a:cubicBezTo>
                  <a:cubicBezTo>
                    <a:pt x="7984" y="7546"/>
                    <a:pt x="8359" y="7669"/>
                    <a:pt x="8729" y="7669"/>
                  </a:cubicBezTo>
                  <a:cubicBezTo>
                    <a:pt x="9314" y="7669"/>
                    <a:pt x="9888" y="7361"/>
                    <a:pt x="10199" y="6797"/>
                  </a:cubicBezTo>
                  <a:cubicBezTo>
                    <a:pt x="10218" y="6768"/>
                    <a:pt x="10237" y="6730"/>
                    <a:pt x="10256" y="6691"/>
                  </a:cubicBezTo>
                  <a:cubicBezTo>
                    <a:pt x="10956" y="5177"/>
                    <a:pt x="11397" y="2598"/>
                    <a:pt x="11618" y="720"/>
                  </a:cubicBezTo>
                  <a:cubicBezTo>
                    <a:pt x="11618" y="672"/>
                    <a:pt x="11627" y="633"/>
                    <a:pt x="11627" y="585"/>
                  </a:cubicBezTo>
                  <a:cubicBezTo>
                    <a:pt x="11646" y="394"/>
                    <a:pt x="11618" y="192"/>
                    <a:pt x="11550" y="10"/>
                  </a:cubicBezTo>
                  <a:cubicBezTo>
                    <a:pt x="11311" y="1822"/>
                    <a:pt x="10899" y="4065"/>
                    <a:pt x="10256" y="5436"/>
                  </a:cubicBezTo>
                  <a:cubicBezTo>
                    <a:pt x="10237" y="5474"/>
                    <a:pt x="10218" y="5512"/>
                    <a:pt x="10199" y="5551"/>
                  </a:cubicBezTo>
                  <a:cubicBezTo>
                    <a:pt x="9887" y="6110"/>
                    <a:pt x="9311" y="6416"/>
                    <a:pt x="8725" y="6416"/>
                  </a:cubicBezTo>
                  <a:cubicBezTo>
                    <a:pt x="8356" y="6416"/>
                    <a:pt x="7983" y="6295"/>
                    <a:pt x="7668" y="6040"/>
                  </a:cubicBezTo>
                  <a:cubicBezTo>
                    <a:pt x="7052" y="5529"/>
                    <a:pt x="6436" y="5275"/>
                    <a:pt x="5819" y="5275"/>
                  </a:cubicBezTo>
                  <a:cubicBezTo>
                    <a:pt x="5209" y="5275"/>
                    <a:pt x="4598" y="5524"/>
                    <a:pt x="3988" y="6020"/>
                  </a:cubicBezTo>
                  <a:cubicBezTo>
                    <a:pt x="3642" y="6304"/>
                    <a:pt x="3251" y="6442"/>
                    <a:pt x="2871" y="6442"/>
                  </a:cubicBezTo>
                  <a:cubicBezTo>
                    <a:pt x="2304" y="6442"/>
                    <a:pt x="1764" y="6133"/>
                    <a:pt x="1447" y="5541"/>
                  </a:cubicBezTo>
                  <a:cubicBezTo>
                    <a:pt x="1419" y="5512"/>
                    <a:pt x="1409" y="5474"/>
                    <a:pt x="1390" y="5436"/>
                  </a:cubicBezTo>
                  <a:cubicBezTo>
                    <a:pt x="1026" y="4659"/>
                    <a:pt x="738" y="3614"/>
                    <a:pt x="508" y="2522"/>
                  </a:cubicBezTo>
                  <a:lnTo>
                    <a:pt x="364" y="1755"/>
                  </a:lnTo>
                  <a:cubicBezTo>
                    <a:pt x="249" y="1161"/>
                    <a:pt x="163" y="557"/>
                    <a:pt x="86" y="1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70" name="Google Shape;6953;p80"/>
          <p:cNvGrpSpPr/>
          <p:nvPr/>
        </p:nvGrpSpPr>
        <p:grpSpPr>
          <a:xfrm>
            <a:off x="7120865" y="2354396"/>
            <a:ext cx="338556" cy="361534"/>
            <a:chOff x="7112579" y="2891521"/>
            <a:chExt cx="338556" cy="361534"/>
          </a:xfrm>
        </p:grpSpPr>
        <p:sp>
          <p:nvSpPr>
            <p:cNvPr id="571" name="Google Shape;6954;p80"/>
            <p:cNvSpPr/>
            <p:nvPr/>
          </p:nvSpPr>
          <p:spPr>
            <a:xfrm>
              <a:off x="7112579" y="2891521"/>
              <a:ext cx="312671" cy="361534"/>
            </a:xfrm>
            <a:custGeom>
              <a:avLst/>
              <a:gdLst/>
              <a:ahLst/>
              <a:cxnLst/>
              <a:rect l="l" t="t" r="r" b="b"/>
              <a:pathLst>
                <a:path w="11934" h="13799" extrusionOk="0">
                  <a:moveTo>
                    <a:pt x="3454" y="1"/>
                  </a:moveTo>
                  <a:cubicBezTo>
                    <a:pt x="1665" y="1"/>
                    <a:pt x="0" y="1423"/>
                    <a:pt x="0" y="3446"/>
                  </a:cubicBezTo>
                  <a:cubicBezTo>
                    <a:pt x="0" y="3744"/>
                    <a:pt x="39" y="4031"/>
                    <a:pt x="106" y="4319"/>
                  </a:cubicBezTo>
                  <a:cubicBezTo>
                    <a:pt x="192" y="4597"/>
                    <a:pt x="297" y="4865"/>
                    <a:pt x="422" y="5124"/>
                  </a:cubicBezTo>
                  <a:cubicBezTo>
                    <a:pt x="547" y="5335"/>
                    <a:pt x="690" y="5536"/>
                    <a:pt x="844" y="5728"/>
                  </a:cubicBezTo>
                  <a:cubicBezTo>
                    <a:pt x="1639" y="6619"/>
                    <a:pt x="2071" y="7779"/>
                    <a:pt x="2071" y="8968"/>
                  </a:cubicBezTo>
                  <a:lnTo>
                    <a:pt x="2071" y="11747"/>
                  </a:lnTo>
                  <a:cubicBezTo>
                    <a:pt x="2071" y="12878"/>
                    <a:pt x="2991" y="13799"/>
                    <a:pt x="4131" y="13799"/>
                  </a:cubicBezTo>
                  <a:cubicBezTo>
                    <a:pt x="4409" y="13799"/>
                    <a:pt x="4639" y="13569"/>
                    <a:pt x="4639" y="13291"/>
                  </a:cubicBezTo>
                  <a:lnTo>
                    <a:pt x="4639" y="10722"/>
                  </a:lnTo>
                  <a:cubicBezTo>
                    <a:pt x="4639" y="10003"/>
                    <a:pt x="5224" y="9418"/>
                    <a:pt x="5943" y="9418"/>
                  </a:cubicBezTo>
                  <a:cubicBezTo>
                    <a:pt x="6662" y="9418"/>
                    <a:pt x="7247" y="10003"/>
                    <a:pt x="7247" y="10722"/>
                  </a:cubicBezTo>
                  <a:lnTo>
                    <a:pt x="7247" y="13291"/>
                  </a:lnTo>
                  <a:cubicBezTo>
                    <a:pt x="7247" y="13569"/>
                    <a:pt x="7477" y="13799"/>
                    <a:pt x="7755" y="13799"/>
                  </a:cubicBezTo>
                  <a:cubicBezTo>
                    <a:pt x="8895" y="13799"/>
                    <a:pt x="9816" y="12878"/>
                    <a:pt x="9816" y="11747"/>
                  </a:cubicBezTo>
                  <a:lnTo>
                    <a:pt x="9816" y="8968"/>
                  </a:lnTo>
                  <a:cubicBezTo>
                    <a:pt x="9825" y="7769"/>
                    <a:pt x="10257" y="6610"/>
                    <a:pt x="11052" y="5709"/>
                  </a:cubicBezTo>
                  <a:cubicBezTo>
                    <a:pt x="11637" y="5038"/>
                    <a:pt x="11934" y="4165"/>
                    <a:pt x="11896" y="3283"/>
                  </a:cubicBezTo>
                  <a:cubicBezTo>
                    <a:pt x="11809" y="1510"/>
                    <a:pt x="10257" y="24"/>
                    <a:pt x="8483" y="5"/>
                  </a:cubicBezTo>
                  <a:cubicBezTo>
                    <a:pt x="8468" y="5"/>
                    <a:pt x="8453" y="5"/>
                    <a:pt x="8438" y="5"/>
                  </a:cubicBezTo>
                  <a:cubicBezTo>
                    <a:pt x="7754" y="5"/>
                    <a:pt x="7091" y="215"/>
                    <a:pt x="6537" y="590"/>
                  </a:cubicBezTo>
                  <a:cubicBezTo>
                    <a:pt x="6360" y="710"/>
                    <a:pt x="6154" y="770"/>
                    <a:pt x="5948" y="770"/>
                  </a:cubicBezTo>
                  <a:cubicBezTo>
                    <a:pt x="5742" y="770"/>
                    <a:pt x="5536" y="710"/>
                    <a:pt x="5358" y="590"/>
                  </a:cubicBezTo>
                  <a:cubicBezTo>
                    <a:pt x="4755" y="184"/>
                    <a:pt x="4096" y="1"/>
                    <a:pt x="3454" y="1"/>
                  </a:cubicBez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" name="Google Shape;6955;p80"/>
            <p:cNvSpPr/>
            <p:nvPr/>
          </p:nvSpPr>
          <p:spPr>
            <a:xfrm>
              <a:off x="7302424" y="2891783"/>
              <a:ext cx="148711" cy="361272"/>
            </a:xfrm>
            <a:custGeom>
              <a:avLst/>
              <a:gdLst/>
              <a:ahLst/>
              <a:cxnLst/>
              <a:rect l="l" t="t" r="r" b="b"/>
              <a:pathLst>
                <a:path w="5676" h="13789" extrusionOk="0">
                  <a:moveTo>
                    <a:pt x="1195" y="0"/>
                  </a:moveTo>
                  <a:cubicBezTo>
                    <a:pt x="886" y="0"/>
                    <a:pt x="584" y="40"/>
                    <a:pt x="288" y="120"/>
                  </a:cubicBezTo>
                  <a:cubicBezTo>
                    <a:pt x="2733" y="791"/>
                    <a:pt x="3643" y="3801"/>
                    <a:pt x="1966" y="5708"/>
                  </a:cubicBezTo>
                  <a:cubicBezTo>
                    <a:pt x="1170" y="6609"/>
                    <a:pt x="739" y="7759"/>
                    <a:pt x="739" y="8958"/>
                  </a:cubicBezTo>
                  <a:lnTo>
                    <a:pt x="739" y="11220"/>
                  </a:lnTo>
                  <a:cubicBezTo>
                    <a:pt x="739" y="11891"/>
                    <a:pt x="470" y="12542"/>
                    <a:pt x="1" y="13022"/>
                  </a:cubicBezTo>
                  <a:lnTo>
                    <a:pt x="1" y="13271"/>
                  </a:lnTo>
                  <a:cubicBezTo>
                    <a:pt x="1" y="13559"/>
                    <a:pt x="221" y="13789"/>
                    <a:pt x="509" y="13789"/>
                  </a:cubicBezTo>
                  <a:cubicBezTo>
                    <a:pt x="1649" y="13789"/>
                    <a:pt x="2570" y="12859"/>
                    <a:pt x="2560" y="11728"/>
                  </a:cubicBezTo>
                  <a:lnTo>
                    <a:pt x="2560" y="8938"/>
                  </a:lnTo>
                  <a:cubicBezTo>
                    <a:pt x="2570" y="7750"/>
                    <a:pt x="3011" y="6590"/>
                    <a:pt x="3797" y="5699"/>
                  </a:cubicBezTo>
                  <a:cubicBezTo>
                    <a:pt x="5675" y="3532"/>
                    <a:pt x="4237" y="149"/>
                    <a:pt x="1381" y="5"/>
                  </a:cubicBezTo>
                  <a:cubicBezTo>
                    <a:pt x="1319" y="2"/>
                    <a:pt x="1257" y="0"/>
                    <a:pt x="1195" y="0"/>
                  </a:cubicBezTo>
                  <a:close/>
                </a:path>
              </a:pathLst>
            </a:custGeom>
            <a:solidFill>
              <a:srgbClr val="D8DE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73" name="Google Shape;6956;p80"/>
          <p:cNvGrpSpPr/>
          <p:nvPr/>
        </p:nvGrpSpPr>
        <p:grpSpPr>
          <a:xfrm>
            <a:off x="7163545" y="3267911"/>
            <a:ext cx="207478" cy="361272"/>
            <a:chOff x="7155259" y="3805036"/>
            <a:chExt cx="207478" cy="361272"/>
          </a:xfrm>
        </p:grpSpPr>
        <p:sp>
          <p:nvSpPr>
            <p:cNvPr id="574" name="Google Shape;6957;p80"/>
            <p:cNvSpPr/>
            <p:nvPr/>
          </p:nvSpPr>
          <p:spPr>
            <a:xfrm>
              <a:off x="7178865" y="3839175"/>
              <a:ext cx="160265" cy="144179"/>
            </a:xfrm>
            <a:custGeom>
              <a:avLst/>
              <a:gdLst/>
              <a:ahLst/>
              <a:cxnLst/>
              <a:rect l="l" t="t" r="r" b="b"/>
              <a:pathLst>
                <a:path w="6117" h="5503" extrusionOk="0">
                  <a:moveTo>
                    <a:pt x="1304" y="1"/>
                  </a:moveTo>
                  <a:cubicBezTo>
                    <a:pt x="499" y="480"/>
                    <a:pt x="10" y="1333"/>
                    <a:pt x="1" y="2263"/>
                  </a:cubicBezTo>
                  <a:cubicBezTo>
                    <a:pt x="1" y="2761"/>
                    <a:pt x="20" y="3825"/>
                    <a:pt x="68" y="4314"/>
                  </a:cubicBezTo>
                  <a:cubicBezTo>
                    <a:pt x="135" y="4985"/>
                    <a:pt x="710" y="5503"/>
                    <a:pt x="1391" y="5503"/>
                  </a:cubicBezTo>
                  <a:lnTo>
                    <a:pt x="4726" y="5503"/>
                  </a:lnTo>
                  <a:cubicBezTo>
                    <a:pt x="5407" y="5503"/>
                    <a:pt x="5982" y="4985"/>
                    <a:pt x="6049" y="4314"/>
                  </a:cubicBezTo>
                  <a:cubicBezTo>
                    <a:pt x="6097" y="3825"/>
                    <a:pt x="6116" y="2761"/>
                    <a:pt x="6116" y="2273"/>
                  </a:cubicBezTo>
                  <a:cubicBezTo>
                    <a:pt x="6116" y="1333"/>
                    <a:pt x="5618" y="480"/>
                    <a:pt x="4813" y="1"/>
                  </a:cubicBezTo>
                  <a:lnTo>
                    <a:pt x="4468" y="662"/>
                  </a:lnTo>
                  <a:cubicBezTo>
                    <a:pt x="3968" y="469"/>
                    <a:pt x="3499" y="371"/>
                    <a:pt x="3027" y="371"/>
                  </a:cubicBezTo>
                  <a:cubicBezTo>
                    <a:pt x="2585" y="371"/>
                    <a:pt x="2142" y="457"/>
                    <a:pt x="1669" y="633"/>
                  </a:cubicBezTo>
                  <a:lnTo>
                    <a:pt x="1304" y="1"/>
                  </a:lnTo>
                  <a:close/>
                </a:path>
              </a:pathLst>
            </a:custGeom>
            <a:solidFill>
              <a:srgbClr val="3B53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" name="Google Shape;6958;p80"/>
            <p:cNvSpPr/>
            <p:nvPr/>
          </p:nvSpPr>
          <p:spPr>
            <a:xfrm>
              <a:off x="7281071" y="3839175"/>
              <a:ext cx="58059" cy="144179"/>
            </a:xfrm>
            <a:custGeom>
              <a:avLst/>
              <a:gdLst/>
              <a:ahLst/>
              <a:cxnLst/>
              <a:rect l="l" t="t" r="r" b="b"/>
              <a:pathLst>
                <a:path w="2216" h="5503" extrusionOk="0">
                  <a:moveTo>
                    <a:pt x="912" y="1"/>
                  </a:moveTo>
                  <a:lnTo>
                    <a:pt x="710" y="518"/>
                  </a:lnTo>
                  <a:cubicBezTo>
                    <a:pt x="1142" y="998"/>
                    <a:pt x="1391" y="1621"/>
                    <a:pt x="1391" y="2273"/>
                  </a:cubicBezTo>
                  <a:cubicBezTo>
                    <a:pt x="1391" y="2761"/>
                    <a:pt x="1372" y="3825"/>
                    <a:pt x="1324" y="4314"/>
                  </a:cubicBezTo>
                  <a:cubicBezTo>
                    <a:pt x="1257" y="4985"/>
                    <a:pt x="682" y="5503"/>
                    <a:pt x="1" y="5503"/>
                  </a:cubicBezTo>
                  <a:lnTo>
                    <a:pt x="825" y="5503"/>
                  </a:lnTo>
                  <a:cubicBezTo>
                    <a:pt x="1496" y="5503"/>
                    <a:pt x="2071" y="4985"/>
                    <a:pt x="2139" y="4314"/>
                  </a:cubicBezTo>
                  <a:cubicBezTo>
                    <a:pt x="2196" y="3825"/>
                    <a:pt x="2215" y="2761"/>
                    <a:pt x="2215" y="2273"/>
                  </a:cubicBezTo>
                  <a:cubicBezTo>
                    <a:pt x="2206" y="1333"/>
                    <a:pt x="1707" y="480"/>
                    <a:pt x="912" y="1"/>
                  </a:cubicBezTo>
                  <a:close/>
                </a:path>
              </a:pathLst>
            </a:custGeom>
            <a:solidFill>
              <a:srgbClr val="243F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" name="Google Shape;6959;p80"/>
            <p:cNvSpPr/>
            <p:nvPr/>
          </p:nvSpPr>
          <p:spPr>
            <a:xfrm>
              <a:off x="7204488" y="3805036"/>
              <a:ext cx="108756" cy="54417"/>
            </a:xfrm>
            <a:custGeom>
              <a:avLst/>
              <a:gdLst/>
              <a:ahLst/>
              <a:cxnLst/>
              <a:rect l="l" t="t" r="r" b="b"/>
              <a:pathLst>
                <a:path w="4151" h="2077" extrusionOk="0">
                  <a:moveTo>
                    <a:pt x="2077" y="0"/>
                  </a:moveTo>
                  <a:cubicBezTo>
                    <a:pt x="1414" y="0"/>
                    <a:pt x="753" y="115"/>
                    <a:pt x="125" y="345"/>
                  </a:cubicBezTo>
                  <a:cubicBezTo>
                    <a:pt x="39" y="374"/>
                    <a:pt x="0" y="460"/>
                    <a:pt x="29" y="537"/>
                  </a:cubicBezTo>
                  <a:lnTo>
                    <a:pt x="576" y="1984"/>
                  </a:lnTo>
                  <a:cubicBezTo>
                    <a:pt x="597" y="2040"/>
                    <a:pt x="648" y="2076"/>
                    <a:pt x="705" y="2076"/>
                  </a:cubicBezTo>
                  <a:cubicBezTo>
                    <a:pt x="725" y="2076"/>
                    <a:pt x="747" y="2071"/>
                    <a:pt x="767" y="2061"/>
                  </a:cubicBezTo>
                  <a:cubicBezTo>
                    <a:pt x="1189" y="1908"/>
                    <a:pt x="1632" y="1831"/>
                    <a:pt x="2076" y="1831"/>
                  </a:cubicBezTo>
                  <a:cubicBezTo>
                    <a:pt x="2519" y="1831"/>
                    <a:pt x="2962" y="1908"/>
                    <a:pt x="3384" y="2061"/>
                  </a:cubicBezTo>
                  <a:cubicBezTo>
                    <a:pt x="3401" y="2068"/>
                    <a:pt x="3419" y="2071"/>
                    <a:pt x="3437" y="2071"/>
                  </a:cubicBezTo>
                  <a:cubicBezTo>
                    <a:pt x="3497" y="2071"/>
                    <a:pt x="3553" y="2034"/>
                    <a:pt x="3576" y="1975"/>
                  </a:cubicBezTo>
                  <a:lnTo>
                    <a:pt x="4122" y="537"/>
                  </a:lnTo>
                  <a:cubicBezTo>
                    <a:pt x="4151" y="460"/>
                    <a:pt x="4113" y="374"/>
                    <a:pt x="4036" y="345"/>
                  </a:cubicBezTo>
                  <a:cubicBezTo>
                    <a:pt x="3403" y="115"/>
                    <a:pt x="2739" y="0"/>
                    <a:pt x="207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" name="Google Shape;6960;p80"/>
            <p:cNvSpPr/>
            <p:nvPr/>
          </p:nvSpPr>
          <p:spPr>
            <a:xfrm>
              <a:off x="7275805" y="3809307"/>
              <a:ext cx="37440" cy="50252"/>
            </a:xfrm>
            <a:custGeom>
              <a:avLst/>
              <a:gdLst/>
              <a:ahLst/>
              <a:cxnLst/>
              <a:rect l="l" t="t" r="r" b="b"/>
              <a:pathLst>
                <a:path w="1429" h="1918" extrusionOk="0">
                  <a:moveTo>
                    <a:pt x="710" y="0"/>
                  </a:moveTo>
                  <a:lnTo>
                    <a:pt x="1" y="1735"/>
                  </a:lnTo>
                  <a:cubicBezTo>
                    <a:pt x="1" y="1735"/>
                    <a:pt x="2" y="1735"/>
                    <a:pt x="8" y="1735"/>
                  </a:cubicBezTo>
                  <a:cubicBezTo>
                    <a:pt x="35" y="1735"/>
                    <a:pt x="159" y="1748"/>
                    <a:pt x="662" y="1908"/>
                  </a:cubicBezTo>
                  <a:cubicBezTo>
                    <a:pt x="679" y="1914"/>
                    <a:pt x="697" y="1917"/>
                    <a:pt x="713" y="1917"/>
                  </a:cubicBezTo>
                  <a:cubicBezTo>
                    <a:pt x="771" y="1917"/>
                    <a:pt x="822" y="1881"/>
                    <a:pt x="844" y="1821"/>
                  </a:cubicBezTo>
                  <a:lnTo>
                    <a:pt x="1400" y="374"/>
                  </a:lnTo>
                  <a:cubicBezTo>
                    <a:pt x="1429" y="297"/>
                    <a:pt x="1391" y="211"/>
                    <a:pt x="1304" y="182"/>
                  </a:cubicBezTo>
                  <a:cubicBezTo>
                    <a:pt x="1113" y="115"/>
                    <a:pt x="911" y="48"/>
                    <a:pt x="710" y="0"/>
                  </a:cubicBezTo>
                  <a:close/>
                </a:path>
              </a:pathLst>
            </a:custGeom>
            <a:solidFill>
              <a:srgbClr val="D8DE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" name="Google Shape;6961;p80"/>
            <p:cNvSpPr/>
            <p:nvPr/>
          </p:nvSpPr>
          <p:spPr>
            <a:xfrm>
              <a:off x="7243815" y="3815568"/>
              <a:ext cx="30104" cy="24707"/>
            </a:xfrm>
            <a:custGeom>
              <a:avLst/>
              <a:gdLst/>
              <a:ahLst/>
              <a:cxnLst/>
              <a:rect l="l" t="t" r="r" b="b"/>
              <a:pathLst>
                <a:path w="1149" h="943" extrusionOk="0">
                  <a:moveTo>
                    <a:pt x="579" y="1"/>
                  </a:moveTo>
                  <a:cubicBezTo>
                    <a:pt x="479" y="1"/>
                    <a:pt x="378" y="68"/>
                    <a:pt x="369" y="202"/>
                  </a:cubicBezTo>
                  <a:lnTo>
                    <a:pt x="369" y="260"/>
                  </a:lnTo>
                  <a:lnTo>
                    <a:pt x="301" y="260"/>
                  </a:lnTo>
                  <a:cubicBezTo>
                    <a:pt x="295" y="259"/>
                    <a:pt x="289" y="259"/>
                    <a:pt x="283" y="259"/>
                  </a:cubicBezTo>
                  <a:cubicBezTo>
                    <a:pt x="1" y="259"/>
                    <a:pt x="1" y="691"/>
                    <a:pt x="283" y="691"/>
                  </a:cubicBezTo>
                  <a:cubicBezTo>
                    <a:pt x="289" y="691"/>
                    <a:pt x="295" y="691"/>
                    <a:pt x="301" y="691"/>
                  </a:cubicBezTo>
                  <a:lnTo>
                    <a:pt x="369" y="691"/>
                  </a:lnTo>
                  <a:lnTo>
                    <a:pt x="369" y="748"/>
                  </a:lnTo>
                  <a:cubicBezTo>
                    <a:pt x="378" y="878"/>
                    <a:pt x="479" y="943"/>
                    <a:pt x="579" y="943"/>
                  </a:cubicBezTo>
                  <a:cubicBezTo>
                    <a:pt x="680" y="943"/>
                    <a:pt x="781" y="878"/>
                    <a:pt x="790" y="748"/>
                  </a:cubicBezTo>
                  <a:lnTo>
                    <a:pt x="790" y="691"/>
                  </a:lnTo>
                  <a:lnTo>
                    <a:pt x="848" y="691"/>
                  </a:lnTo>
                  <a:cubicBezTo>
                    <a:pt x="854" y="691"/>
                    <a:pt x="860" y="691"/>
                    <a:pt x="866" y="691"/>
                  </a:cubicBezTo>
                  <a:cubicBezTo>
                    <a:pt x="1149" y="691"/>
                    <a:pt x="1149" y="259"/>
                    <a:pt x="866" y="259"/>
                  </a:cubicBezTo>
                  <a:cubicBezTo>
                    <a:pt x="860" y="259"/>
                    <a:pt x="854" y="259"/>
                    <a:pt x="848" y="260"/>
                  </a:cubicBezTo>
                  <a:lnTo>
                    <a:pt x="790" y="260"/>
                  </a:lnTo>
                  <a:lnTo>
                    <a:pt x="790" y="202"/>
                  </a:lnTo>
                  <a:cubicBezTo>
                    <a:pt x="781" y="68"/>
                    <a:pt x="680" y="1"/>
                    <a:pt x="579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" name="Google Shape;6962;p80"/>
            <p:cNvSpPr/>
            <p:nvPr/>
          </p:nvSpPr>
          <p:spPr>
            <a:xfrm>
              <a:off x="7155259" y="3970515"/>
              <a:ext cx="207216" cy="195793"/>
            </a:xfrm>
            <a:custGeom>
              <a:avLst/>
              <a:gdLst/>
              <a:ahLst/>
              <a:cxnLst/>
              <a:rect l="l" t="t" r="r" b="b"/>
              <a:pathLst>
                <a:path w="7909" h="7473" extrusionOk="0">
                  <a:moveTo>
                    <a:pt x="3193" y="1"/>
                  </a:moveTo>
                  <a:lnTo>
                    <a:pt x="3193" y="1065"/>
                  </a:lnTo>
                  <a:lnTo>
                    <a:pt x="3010" y="1065"/>
                  </a:lnTo>
                  <a:cubicBezTo>
                    <a:pt x="1918" y="1065"/>
                    <a:pt x="969" y="1813"/>
                    <a:pt x="710" y="2877"/>
                  </a:cubicBezTo>
                  <a:lnTo>
                    <a:pt x="106" y="5350"/>
                  </a:lnTo>
                  <a:cubicBezTo>
                    <a:pt x="1" y="5800"/>
                    <a:pt x="202" y="6270"/>
                    <a:pt x="605" y="6509"/>
                  </a:cubicBezTo>
                  <a:cubicBezTo>
                    <a:pt x="1721" y="7152"/>
                    <a:pt x="2838" y="7473"/>
                    <a:pt x="3955" y="7473"/>
                  </a:cubicBezTo>
                  <a:cubicBezTo>
                    <a:pt x="5071" y="7473"/>
                    <a:pt x="6188" y="7152"/>
                    <a:pt x="7305" y="6509"/>
                  </a:cubicBezTo>
                  <a:cubicBezTo>
                    <a:pt x="7707" y="6270"/>
                    <a:pt x="7909" y="5800"/>
                    <a:pt x="7803" y="5350"/>
                  </a:cubicBezTo>
                  <a:lnTo>
                    <a:pt x="7209" y="2877"/>
                  </a:lnTo>
                  <a:cubicBezTo>
                    <a:pt x="6942" y="1819"/>
                    <a:pt x="5994" y="1065"/>
                    <a:pt x="4910" y="1065"/>
                  </a:cubicBezTo>
                  <a:cubicBezTo>
                    <a:pt x="4903" y="1065"/>
                    <a:pt x="4896" y="1065"/>
                    <a:pt x="4889" y="1065"/>
                  </a:cubicBezTo>
                  <a:lnTo>
                    <a:pt x="4707" y="1065"/>
                  </a:lnTo>
                  <a:lnTo>
                    <a:pt x="4707" y="1"/>
                  </a:lnTo>
                  <a:cubicBezTo>
                    <a:pt x="4467" y="121"/>
                    <a:pt x="4206" y="181"/>
                    <a:pt x="3946" y="181"/>
                  </a:cubicBezTo>
                  <a:cubicBezTo>
                    <a:pt x="3686" y="181"/>
                    <a:pt x="3427" y="121"/>
                    <a:pt x="3193" y="1"/>
                  </a:cubicBezTo>
                  <a:close/>
                </a:path>
              </a:pathLst>
            </a:custGeom>
            <a:solidFill>
              <a:srgbClr val="AFBC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" name="Google Shape;6963;p80"/>
            <p:cNvSpPr/>
            <p:nvPr/>
          </p:nvSpPr>
          <p:spPr>
            <a:xfrm>
              <a:off x="7239151" y="3970515"/>
              <a:ext cx="6550" cy="4297"/>
            </a:xfrm>
            <a:custGeom>
              <a:avLst/>
              <a:gdLst/>
              <a:ahLst/>
              <a:cxnLst/>
              <a:rect l="l" t="t" r="r" b="b"/>
              <a:pathLst>
                <a:path w="250" h="164" extrusionOk="0">
                  <a:moveTo>
                    <a:pt x="0" y="1"/>
                  </a:moveTo>
                  <a:lnTo>
                    <a:pt x="0" y="164"/>
                  </a:lnTo>
                  <a:cubicBezTo>
                    <a:pt x="86" y="154"/>
                    <a:pt x="173" y="126"/>
                    <a:pt x="249" y="106"/>
                  </a:cubicBezTo>
                  <a:cubicBezTo>
                    <a:pt x="163" y="78"/>
                    <a:pt x="77" y="39"/>
                    <a:pt x="0" y="1"/>
                  </a:cubicBezTo>
                  <a:close/>
                </a:path>
              </a:pathLst>
            </a:custGeom>
            <a:solidFill>
              <a:srgbClr val="98A9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" name="Google Shape;6964;p80"/>
            <p:cNvSpPr/>
            <p:nvPr/>
          </p:nvSpPr>
          <p:spPr>
            <a:xfrm>
              <a:off x="7245675" y="3970515"/>
              <a:ext cx="117062" cy="195766"/>
            </a:xfrm>
            <a:custGeom>
              <a:avLst/>
              <a:gdLst/>
              <a:ahLst/>
              <a:cxnLst/>
              <a:rect l="l" t="t" r="r" b="b"/>
              <a:pathLst>
                <a:path w="4468" h="7472" extrusionOk="0">
                  <a:moveTo>
                    <a:pt x="1266" y="1"/>
                  </a:moveTo>
                  <a:cubicBezTo>
                    <a:pt x="1036" y="126"/>
                    <a:pt x="777" y="183"/>
                    <a:pt x="508" y="183"/>
                  </a:cubicBezTo>
                  <a:cubicBezTo>
                    <a:pt x="422" y="183"/>
                    <a:pt x="345" y="183"/>
                    <a:pt x="259" y="164"/>
                  </a:cubicBezTo>
                  <a:lnTo>
                    <a:pt x="259" y="1065"/>
                  </a:lnTo>
                  <a:lnTo>
                    <a:pt x="441" y="1065"/>
                  </a:lnTo>
                  <a:cubicBezTo>
                    <a:pt x="1534" y="1065"/>
                    <a:pt x="2493" y="1813"/>
                    <a:pt x="2751" y="2877"/>
                  </a:cubicBezTo>
                  <a:lnTo>
                    <a:pt x="2866" y="3394"/>
                  </a:lnTo>
                  <a:lnTo>
                    <a:pt x="3029" y="4056"/>
                  </a:lnTo>
                  <a:lnTo>
                    <a:pt x="3346" y="5350"/>
                  </a:lnTo>
                  <a:cubicBezTo>
                    <a:pt x="3461" y="5800"/>
                    <a:pt x="3250" y="6279"/>
                    <a:pt x="2847" y="6509"/>
                  </a:cubicBezTo>
                  <a:cubicBezTo>
                    <a:pt x="1985" y="7027"/>
                    <a:pt x="1007" y="7353"/>
                    <a:pt x="0" y="7449"/>
                  </a:cubicBezTo>
                  <a:cubicBezTo>
                    <a:pt x="172" y="7464"/>
                    <a:pt x="343" y="7472"/>
                    <a:pt x="515" y="7472"/>
                  </a:cubicBezTo>
                  <a:cubicBezTo>
                    <a:pt x="1628" y="7472"/>
                    <a:pt x="2741" y="7149"/>
                    <a:pt x="3854" y="6509"/>
                  </a:cubicBezTo>
                  <a:cubicBezTo>
                    <a:pt x="4256" y="6279"/>
                    <a:pt x="4467" y="5800"/>
                    <a:pt x="4352" y="5350"/>
                  </a:cubicBezTo>
                  <a:lnTo>
                    <a:pt x="4036" y="4056"/>
                  </a:lnTo>
                  <a:lnTo>
                    <a:pt x="3873" y="3394"/>
                  </a:lnTo>
                  <a:lnTo>
                    <a:pt x="3758" y="2877"/>
                  </a:lnTo>
                  <a:cubicBezTo>
                    <a:pt x="3499" y="1813"/>
                    <a:pt x="2541" y="1065"/>
                    <a:pt x="1448" y="1065"/>
                  </a:cubicBezTo>
                  <a:lnTo>
                    <a:pt x="1266" y="1065"/>
                  </a:lnTo>
                  <a:lnTo>
                    <a:pt x="1266" y="1"/>
                  </a:lnTo>
                  <a:close/>
                </a:path>
              </a:pathLst>
            </a:custGeom>
            <a:solidFill>
              <a:srgbClr val="98A9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" name="Google Shape;6965;p80"/>
            <p:cNvSpPr/>
            <p:nvPr/>
          </p:nvSpPr>
          <p:spPr>
            <a:xfrm>
              <a:off x="7221571" y="3970515"/>
              <a:ext cx="73098" cy="84285"/>
            </a:xfrm>
            <a:custGeom>
              <a:avLst/>
              <a:gdLst/>
              <a:ahLst/>
              <a:cxnLst/>
              <a:rect l="l" t="t" r="r" b="b"/>
              <a:pathLst>
                <a:path w="2790" h="3217" extrusionOk="0">
                  <a:moveTo>
                    <a:pt x="671" y="1"/>
                  </a:moveTo>
                  <a:lnTo>
                    <a:pt x="671" y="1065"/>
                  </a:lnTo>
                  <a:lnTo>
                    <a:pt x="489" y="1065"/>
                  </a:lnTo>
                  <a:cubicBezTo>
                    <a:pt x="326" y="1065"/>
                    <a:pt x="163" y="1084"/>
                    <a:pt x="0" y="1113"/>
                  </a:cubicBezTo>
                  <a:lnTo>
                    <a:pt x="58" y="1170"/>
                  </a:lnTo>
                  <a:lnTo>
                    <a:pt x="1150" y="3059"/>
                  </a:lnTo>
                  <a:cubicBezTo>
                    <a:pt x="1213" y="3164"/>
                    <a:pt x="1321" y="3217"/>
                    <a:pt x="1427" y="3217"/>
                  </a:cubicBezTo>
                  <a:cubicBezTo>
                    <a:pt x="1534" y="3217"/>
                    <a:pt x="1639" y="3164"/>
                    <a:pt x="1697" y="3059"/>
                  </a:cubicBezTo>
                  <a:lnTo>
                    <a:pt x="2790" y="1170"/>
                  </a:lnTo>
                  <a:lnTo>
                    <a:pt x="2790" y="1103"/>
                  </a:lnTo>
                  <a:cubicBezTo>
                    <a:pt x="2646" y="1074"/>
                    <a:pt x="2512" y="1065"/>
                    <a:pt x="2368" y="1065"/>
                  </a:cubicBezTo>
                  <a:lnTo>
                    <a:pt x="2186" y="1065"/>
                  </a:lnTo>
                  <a:lnTo>
                    <a:pt x="2186" y="1"/>
                  </a:lnTo>
                  <a:cubicBezTo>
                    <a:pt x="1946" y="121"/>
                    <a:pt x="1687" y="181"/>
                    <a:pt x="1428" y="181"/>
                  </a:cubicBezTo>
                  <a:cubicBezTo>
                    <a:pt x="1170" y="181"/>
                    <a:pt x="911" y="121"/>
                    <a:pt x="671" y="1"/>
                  </a:cubicBezTo>
                  <a:close/>
                </a:path>
              </a:pathLst>
            </a:custGeom>
            <a:solidFill>
              <a:srgbClr val="D6DC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" name="Google Shape;6966;p80"/>
            <p:cNvSpPr/>
            <p:nvPr/>
          </p:nvSpPr>
          <p:spPr>
            <a:xfrm>
              <a:off x="7239151" y="3970515"/>
              <a:ext cx="39693" cy="19362"/>
            </a:xfrm>
            <a:custGeom>
              <a:avLst/>
              <a:gdLst/>
              <a:ahLst/>
              <a:cxnLst/>
              <a:rect l="l" t="t" r="r" b="b"/>
              <a:pathLst>
                <a:path w="1515" h="739" extrusionOk="0">
                  <a:moveTo>
                    <a:pt x="0" y="1"/>
                  </a:moveTo>
                  <a:lnTo>
                    <a:pt x="0" y="576"/>
                  </a:lnTo>
                  <a:cubicBezTo>
                    <a:pt x="240" y="681"/>
                    <a:pt x="499" y="739"/>
                    <a:pt x="757" y="739"/>
                  </a:cubicBezTo>
                  <a:cubicBezTo>
                    <a:pt x="1016" y="739"/>
                    <a:pt x="1275" y="681"/>
                    <a:pt x="1515" y="576"/>
                  </a:cubicBezTo>
                  <a:lnTo>
                    <a:pt x="1515" y="1"/>
                  </a:lnTo>
                  <a:cubicBezTo>
                    <a:pt x="1275" y="121"/>
                    <a:pt x="1014" y="181"/>
                    <a:pt x="754" y="181"/>
                  </a:cubicBezTo>
                  <a:cubicBezTo>
                    <a:pt x="494" y="181"/>
                    <a:pt x="235" y="121"/>
                    <a:pt x="0" y="1"/>
                  </a:cubicBezTo>
                  <a:close/>
                </a:path>
              </a:pathLst>
            </a:custGeom>
            <a:solidFill>
              <a:srgbClr val="C9D0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" name="Google Shape;6967;p80"/>
            <p:cNvSpPr/>
            <p:nvPr/>
          </p:nvSpPr>
          <p:spPr>
            <a:xfrm>
              <a:off x="7210017" y="3869069"/>
              <a:ext cx="97962" cy="110774"/>
            </a:xfrm>
            <a:custGeom>
              <a:avLst/>
              <a:gdLst/>
              <a:ahLst/>
              <a:cxnLst/>
              <a:rect l="l" t="t" r="r" b="b"/>
              <a:pathLst>
                <a:path w="3739" h="4228" extrusionOk="0">
                  <a:moveTo>
                    <a:pt x="2560" y="0"/>
                  </a:moveTo>
                  <a:cubicBezTo>
                    <a:pt x="1802" y="508"/>
                    <a:pt x="911" y="786"/>
                    <a:pt x="0" y="796"/>
                  </a:cubicBezTo>
                  <a:lnTo>
                    <a:pt x="0" y="2358"/>
                  </a:lnTo>
                  <a:lnTo>
                    <a:pt x="0" y="2416"/>
                  </a:lnTo>
                  <a:cubicBezTo>
                    <a:pt x="29" y="3422"/>
                    <a:pt x="853" y="4228"/>
                    <a:pt x="1869" y="4228"/>
                  </a:cubicBezTo>
                  <a:cubicBezTo>
                    <a:pt x="2876" y="4228"/>
                    <a:pt x="3710" y="3422"/>
                    <a:pt x="3739" y="2416"/>
                  </a:cubicBezTo>
                  <a:lnTo>
                    <a:pt x="3739" y="796"/>
                  </a:lnTo>
                  <a:cubicBezTo>
                    <a:pt x="3298" y="604"/>
                    <a:pt x="2905" y="326"/>
                    <a:pt x="2560" y="0"/>
                  </a:cubicBezTo>
                  <a:close/>
                </a:path>
              </a:pathLst>
            </a:custGeom>
            <a:solidFill>
              <a:srgbClr val="D6DC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" name="Google Shape;6968;p80"/>
            <p:cNvSpPr/>
            <p:nvPr/>
          </p:nvSpPr>
          <p:spPr>
            <a:xfrm>
              <a:off x="7261735" y="3869069"/>
              <a:ext cx="46243" cy="112031"/>
            </a:xfrm>
            <a:custGeom>
              <a:avLst/>
              <a:gdLst/>
              <a:ahLst/>
              <a:cxnLst/>
              <a:rect l="l" t="t" r="r" b="b"/>
              <a:pathLst>
                <a:path w="1765" h="4276" extrusionOk="0">
                  <a:moveTo>
                    <a:pt x="586" y="0"/>
                  </a:moveTo>
                  <a:cubicBezTo>
                    <a:pt x="403" y="125"/>
                    <a:pt x="212" y="240"/>
                    <a:pt x="1" y="336"/>
                  </a:cubicBezTo>
                  <a:cubicBezTo>
                    <a:pt x="308" y="604"/>
                    <a:pt x="653" y="834"/>
                    <a:pt x="1027" y="997"/>
                  </a:cubicBezTo>
                  <a:lnTo>
                    <a:pt x="1027" y="2608"/>
                  </a:lnTo>
                  <a:cubicBezTo>
                    <a:pt x="1027" y="3317"/>
                    <a:pt x="624" y="3959"/>
                    <a:pt x="1" y="4276"/>
                  </a:cubicBezTo>
                  <a:cubicBezTo>
                    <a:pt x="988" y="4218"/>
                    <a:pt x="1765" y="3403"/>
                    <a:pt x="1765" y="2406"/>
                  </a:cubicBezTo>
                  <a:lnTo>
                    <a:pt x="1765" y="796"/>
                  </a:lnTo>
                  <a:cubicBezTo>
                    <a:pt x="1324" y="604"/>
                    <a:pt x="931" y="336"/>
                    <a:pt x="586" y="0"/>
                  </a:cubicBezTo>
                  <a:close/>
                </a:path>
              </a:pathLst>
            </a:custGeom>
            <a:solidFill>
              <a:srgbClr val="C9D0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86" name="Google Shape;6969;p80"/>
          <p:cNvGrpSpPr/>
          <p:nvPr/>
        </p:nvGrpSpPr>
        <p:grpSpPr>
          <a:xfrm>
            <a:off x="4923654" y="2354265"/>
            <a:ext cx="182850" cy="361927"/>
            <a:chOff x="4915368" y="2891390"/>
            <a:chExt cx="182850" cy="361927"/>
          </a:xfrm>
        </p:grpSpPr>
        <p:sp>
          <p:nvSpPr>
            <p:cNvPr id="587" name="Google Shape;6970;p80"/>
            <p:cNvSpPr/>
            <p:nvPr/>
          </p:nvSpPr>
          <p:spPr>
            <a:xfrm>
              <a:off x="4940992" y="2925292"/>
              <a:ext cx="131367" cy="326504"/>
            </a:xfrm>
            <a:custGeom>
              <a:avLst/>
              <a:gdLst/>
              <a:ahLst/>
              <a:cxnLst/>
              <a:rect l="l" t="t" r="r" b="b"/>
              <a:pathLst>
                <a:path w="5014" h="12462" extrusionOk="0">
                  <a:moveTo>
                    <a:pt x="0" y="1"/>
                  </a:moveTo>
                  <a:lnTo>
                    <a:pt x="0" y="10017"/>
                  </a:lnTo>
                  <a:cubicBezTo>
                    <a:pt x="29" y="11379"/>
                    <a:pt x="1141" y="12462"/>
                    <a:pt x="2512" y="12462"/>
                  </a:cubicBezTo>
                  <a:cubicBezTo>
                    <a:pt x="3873" y="12462"/>
                    <a:pt x="4985" y="11379"/>
                    <a:pt x="5013" y="10017"/>
                  </a:cubicBezTo>
                  <a:lnTo>
                    <a:pt x="5013" y="1"/>
                  </a:lnTo>
                  <a:close/>
                </a:path>
              </a:pathLst>
            </a:custGeom>
            <a:solidFill>
              <a:srgbClr val="E9ED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" name="Google Shape;6971;p80"/>
            <p:cNvSpPr/>
            <p:nvPr/>
          </p:nvSpPr>
          <p:spPr>
            <a:xfrm>
              <a:off x="4991977" y="2925292"/>
              <a:ext cx="80644" cy="328024"/>
            </a:xfrm>
            <a:custGeom>
              <a:avLst/>
              <a:gdLst/>
              <a:ahLst/>
              <a:cxnLst/>
              <a:rect l="l" t="t" r="r" b="b"/>
              <a:pathLst>
                <a:path w="3078" h="12520" extrusionOk="0">
                  <a:moveTo>
                    <a:pt x="1946" y="1"/>
                  </a:moveTo>
                  <a:lnTo>
                    <a:pt x="1946" y="10017"/>
                  </a:lnTo>
                  <a:cubicBezTo>
                    <a:pt x="1946" y="11187"/>
                    <a:pt x="1141" y="12193"/>
                    <a:pt x="0" y="12462"/>
                  </a:cubicBezTo>
                  <a:cubicBezTo>
                    <a:pt x="182" y="12500"/>
                    <a:pt x="374" y="12519"/>
                    <a:pt x="566" y="12519"/>
                  </a:cubicBezTo>
                  <a:cubicBezTo>
                    <a:pt x="1946" y="12519"/>
                    <a:pt x="3077" y="11398"/>
                    <a:pt x="3077" y="10017"/>
                  </a:cubicBezTo>
                  <a:lnTo>
                    <a:pt x="3077" y="1"/>
                  </a:lnTo>
                  <a:close/>
                </a:path>
              </a:pathLst>
            </a:custGeom>
            <a:solidFill>
              <a:srgbClr val="DCE1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" name="Google Shape;6972;p80"/>
            <p:cNvSpPr/>
            <p:nvPr/>
          </p:nvSpPr>
          <p:spPr>
            <a:xfrm>
              <a:off x="4940992" y="3044345"/>
              <a:ext cx="131367" cy="208971"/>
            </a:xfrm>
            <a:custGeom>
              <a:avLst/>
              <a:gdLst/>
              <a:ahLst/>
              <a:cxnLst/>
              <a:rect l="l" t="t" r="r" b="b"/>
              <a:pathLst>
                <a:path w="5014" h="7976" extrusionOk="0">
                  <a:moveTo>
                    <a:pt x="1277" y="0"/>
                  </a:moveTo>
                  <a:cubicBezTo>
                    <a:pt x="533" y="0"/>
                    <a:pt x="0" y="345"/>
                    <a:pt x="0" y="345"/>
                  </a:cubicBezTo>
                  <a:lnTo>
                    <a:pt x="0" y="5473"/>
                  </a:lnTo>
                  <a:cubicBezTo>
                    <a:pt x="0" y="6854"/>
                    <a:pt x="1122" y="7975"/>
                    <a:pt x="2512" y="7975"/>
                  </a:cubicBezTo>
                  <a:cubicBezTo>
                    <a:pt x="3892" y="7975"/>
                    <a:pt x="5013" y="6854"/>
                    <a:pt x="5013" y="5473"/>
                  </a:cubicBezTo>
                  <a:lnTo>
                    <a:pt x="5013" y="173"/>
                  </a:lnTo>
                  <a:cubicBezTo>
                    <a:pt x="5013" y="173"/>
                    <a:pt x="4410" y="651"/>
                    <a:pt x="3594" y="651"/>
                  </a:cubicBezTo>
                  <a:cubicBezTo>
                    <a:pt x="3260" y="651"/>
                    <a:pt x="2890" y="571"/>
                    <a:pt x="2512" y="345"/>
                  </a:cubicBezTo>
                  <a:cubicBezTo>
                    <a:pt x="2074" y="86"/>
                    <a:pt x="1649" y="0"/>
                    <a:pt x="1277" y="0"/>
                  </a:cubicBezTo>
                  <a:close/>
                </a:path>
              </a:pathLst>
            </a:custGeom>
            <a:solidFill>
              <a:srgbClr val="AFBC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" name="Google Shape;6973;p80"/>
            <p:cNvSpPr/>
            <p:nvPr/>
          </p:nvSpPr>
          <p:spPr>
            <a:xfrm>
              <a:off x="4991977" y="3048852"/>
              <a:ext cx="80382" cy="203443"/>
            </a:xfrm>
            <a:custGeom>
              <a:avLst/>
              <a:gdLst/>
              <a:ahLst/>
              <a:cxnLst/>
              <a:rect l="l" t="t" r="r" b="b"/>
              <a:pathLst>
                <a:path w="3068" h="7765" extrusionOk="0">
                  <a:moveTo>
                    <a:pt x="3067" y="1"/>
                  </a:moveTo>
                  <a:cubicBezTo>
                    <a:pt x="2732" y="250"/>
                    <a:pt x="2349" y="403"/>
                    <a:pt x="1946" y="461"/>
                  </a:cubicBezTo>
                  <a:lnTo>
                    <a:pt x="1946" y="5301"/>
                  </a:lnTo>
                  <a:cubicBezTo>
                    <a:pt x="1946" y="6461"/>
                    <a:pt x="1141" y="7477"/>
                    <a:pt x="0" y="7736"/>
                  </a:cubicBezTo>
                  <a:lnTo>
                    <a:pt x="67" y="7755"/>
                  </a:lnTo>
                  <a:lnTo>
                    <a:pt x="86" y="7755"/>
                  </a:lnTo>
                  <a:lnTo>
                    <a:pt x="134" y="7765"/>
                  </a:lnTo>
                  <a:lnTo>
                    <a:pt x="566" y="7765"/>
                  </a:lnTo>
                  <a:cubicBezTo>
                    <a:pt x="1946" y="7765"/>
                    <a:pt x="3067" y="6643"/>
                    <a:pt x="3067" y="5253"/>
                  </a:cubicBezTo>
                  <a:lnTo>
                    <a:pt x="3067" y="1"/>
                  </a:lnTo>
                  <a:close/>
                </a:path>
              </a:pathLst>
            </a:custGeom>
            <a:solidFill>
              <a:srgbClr val="98A9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" name="Google Shape;6974;p80"/>
            <p:cNvSpPr/>
            <p:nvPr/>
          </p:nvSpPr>
          <p:spPr>
            <a:xfrm>
              <a:off x="4963838" y="3076493"/>
              <a:ext cx="19624" cy="16558"/>
            </a:xfrm>
            <a:custGeom>
              <a:avLst/>
              <a:gdLst/>
              <a:ahLst/>
              <a:cxnLst/>
              <a:rect l="l" t="t" r="r" b="b"/>
              <a:pathLst>
                <a:path w="749" h="632" extrusionOk="0">
                  <a:moveTo>
                    <a:pt x="432" y="0"/>
                  </a:moveTo>
                  <a:cubicBezTo>
                    <a:pt x="144" y="0"/>
                    <a:pt x="1" y="336"/>
                    <a:pt x="202" y="537"/>
                  </a:cubicBezTo>
                  <a:cubicBezTo>
                    <a:pt x="267" y="602"/>
                    <a:pt x="347" y="631"/>
                    <a:pt x="426" y="631"/>
                  </a:cubicBezTo>
                  <a:cubicBezTo>
                    <a:pt x="590" y="631"/>
                    <a:pt x="748" y="504"/>
                    <a:pt x="748" y="316"/>
                  </a:cubicBezTo>
                  <a:cubicBezTo>
                    <a:pt x="739" y="134"/>
                    <a:pt x="604" y="0"/>
                    <a:pt x="432" y="0"/>
                  </a:cubicBezTo>
                  <a:close/>
                </a:path>
              </a:pathLst>
            </a:custGeom>
            <a:solidFill>
              <a:srgbClr val="3D54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" name="Google Shape;6975;p80"/>
            <p:cNvSpPr/>
            <p:nvPr/>
          </p:nvSpPr>
          <p:spPr>
            <a:xfrm>
              <a:off x="5030386" y="3100099"/>
              <a:ext cx="16847" cy="14436"/>
            </a:xfrm>
            <a:custGeom>
              <a:avLst/>
              <a:gdLst/>
              <a:ahLst/>
              <a:cxnLst/>
              <a:rect l="l" t="t" r="r" b="b"/>
              <a:pathLst>
                <a:path w="643" h="551" extrusionOk="0">
                  <a:moveTo>
                    <a:pt x="365" y="0"/>
                  </a:moveTo>
                  <a:cubicBezTo>
                    <a:pt x="125" y="0"/>
                    <a:pt x="1" y="297"/>
                    <a:pt x="173" y="470"/>
                  </a:cubicBezTo>
                  <a:cubicBezTo>
                    <a:pt x="229" y="525"/>
                    <a:pt x="297" y="550"/>
                    <a:pt x="365" y="550"/>
                  </a:cubicBezTo>
                  <a:cubicBezTo>
                    <a:pt x="506" y="550"/>
                    <a:pt x="643" y="441"/>
                    <a:pt x="643" y="278"/>
                  </a:cubicBezTo>
                  <a:cubicBezTo>
                    <a:pt x="643" y="125"/>
                    <a:pt x="518" y="0"/>
                    <a:pt x="365" y="0"/>
                  </a:cubicBezTo>
                  <a:close/>
                </a:path>
              </a:pathLst>
            </a:custGeom>
            <a:solidFill>
              <a:srgbClr val="3D54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" name="Google Shape;6976;p80"/>
            <p:cNvSpPr/>
            <p:nvPr/>
          </p:nvSpPr>
          <p:spPr>
            <a:xfrm>
              <a:off x="4980921" y="3202803"/>
              <a:ext cx="16847" cy="14436"/>
            </a:xfrm>
            <a:custGeom>
              <a:avLst/>
              <a:gdLst/>
              <a:ahLst/>
              <a:cxnLst/>
              <a:rect l="l" t="t" r="r" b="b"/>
              <a:pathLst>
                <a:path w="643" h="551" extrusionOk="0">
                  <a:moveTo>
                    <a:pt x="365" y="1"/>
                  </a:moveTo>
                  <a:cubicBezTo>
                    <a:pt x="125" y="1"/>
                    <a:pt x="0" y="298"/>
                    <a:pt x="173" y="470"/>
                  </a:cubicBezTo>
                  <a:cubicBezTo>
                    <a:pt x="229" y="526"/>
                    <a:pt x="297" y="551"/>
                    <a:pt x="364" y="551"/>
                  </a:cubicBezTo>
                  <a:cubicBezTo>
                    <a:pt x="506" y="551"/>
                    <a:pt x="643" y="441"/>
                    <a:pt x="643" y="278"/>
                  </a:cubicBezTo>
                  <a:cubicBezTo>
                    <a:pt x="643" y="125"/>
                    <a:pt x="518" y="1"/>
                    <a:pt x="365" y="1"/>
                  </a:cubicBezTo>
                  <a:close/>
                </a:path>
              </a:pathLst>
            </a:custGeom>
            <a:solidFill>
              <a:srgbClr val="3D54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" name="Google Shape;6977;p80"/>
            <p:cNvSpPr/>
            <p:nvPr/>
          </p:nvSpPr>
          <p:spPr>
            <a:xfrm>
              <a:off x="5030386" y="3171651"/>
              <a:ext cx="16847" cy="14698"/>
            </a:xfrm>
            <a:custGeom>
              <a:avLst/>
              <a:gdLst/>
              <a:ahLst/>
              <a:cxnLst/>
              <a:rect l="l" t="t" r="r" b="b"/>
              <a:pathLst>
                <a:path w="643" h="561" extrusionOk="0">
                  <a:moveTo>
                    <a:pt x="365" y="1"/>
                  </a:moveTo>
                  <a:cubicBezTo>
                    <a:pt x="125" y="1"/>
                    <a:pt x="1" y="298"/>
                    <a:pt x="173" y="480"/>
                  </a:cubicBezTo>
                  <a:cubicBezTo>
                    <a:pt x="228" y="535"/>
                    <a:pt x="296" y="560"/>
                    <a:pt x="363" y="560"/>
                  </a:cubicBezTo>
                  <a:cubicBezTo>
                    <a:pt x="506" y="560"/>
                    <a:pt x="643" y="448"/>
                    <a:pt x="643" y="279"/>
                  </a:cubicBezTo>
                  <a:cubicBezTo>
                    <a:pt x="643" y="126"/>
                    <a:pt x="518" y="1"/>
                    <a:pt x="365" y="1"/>
                  </a:cubicBezTo>
                  <a:close/>
                </a:path>
              </a:pathLst>
            </a:custGeom>
            <a:solidFill>
              <a:srgbClr val="3D54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" name="Google Shape;6978;p80"/>
            <p:cNvSpPr/>
            <p:nvPr/>
          </p:nvSpPr>
          <p:spPr>
            <a:xfrm>
              <a:off x="4974135" y="3132246"/>
              <a:ext cx="20357" cy="17397"/>
            </a:xfrm>
            <a:custGeom>
              <a:avLst/>
              <a:gdLst/>
              <a:ahLst/>
              <a:cxnLst/>
              <a:rect l="l" t="t" r="r" b="b"/>
              <a:pathLst>
                <a:path w="777" h="664" extrusionOk="0">
                  <a:moveTo>
                    <a:pt x="451" y="0"/>
                  </a:moveTo>
                  <a:cubicBezTo>
                    <a:pt x="154" y="0"/>
                    <a:pt x="1" y="355"/>
                    <a:pt x="211" y="566"/>
                  </a:cubicBezTo>
                  <a:cubicBezTo>
                    <a:pt x="279" y="634"/>
                    <a:pt x="362" y="664"/>
                    <a:pt x="443" y="664"/>
                  </a:cubicBezTo>
                  <a:cubicBezTo>
                    <a:pt x="614" y="664"/>
                    <a:pt x="777" y="530"/>
                    <a:pt x="777" y="336"/>
                  </a:cubicBezTo>
                  <a:cubicBezTo>
                    <a:pt x="777" y="144"/>
                    <a:pt x="633" y="0"/>
                    <a:pt x="451" y="0"/>
                  </a:cubicBezTo>
                  <a:close/>
                </a:path>
              </a:pathLst>
            </a:custGeom>
            <a:solidFill>
              <a:srgbClr val="3D54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" name="Google Shape;6979;p80"/>
            <p:cNvSpPr/>
            <p:nvPr/>
          </p:nvSpPr>
          <p:spPr>
            <a:xfrm>
              <a:off x="4915368" y="2891390"/>
              <a:ext cx="182850" cy="33693"/>
            </a:xfrm>
            <a:custGeom>
              <a:avLst/>
              <a:gdLst/>
              <a:ahLst/>
              <a:cxnLst/>
              <a:rect l="l" t="t" r="r" b="b"/>
              <a:pathLst>
                <a:path w="6979" h="1286" extrusionOk="0">
                  <a:moveTo>
                    <a:pt x="442" y="1"/>
                  </a:moveTo>
                  <a:cubicBezTo>
                    <a:pt x="192" y="1"/>
                    <a:pt x="1" y="192"/>
                    <a:pt x="1" y="432"/>
                  </a:cubicBezTo>
                  <a:lnTo>
                    <a:pt x="1" y="854"/>
                  </a:lnTo>
                  <a:cubicBezTo>
                    <a:pt x="1" y="1093"/>
                    <a:pt x="192" y="1285"/>
                    <a:pt x="442" y="1285"/>
                  </a:cubicBezTo>
                  <a:lnTo>
                    <a:pt x="6538" y="1285"/>
                  </a:lnTo>
                  <a:cubicBezTo>
                    <a:pt x="6777" y="1285"/>
                    <a:pt x="6979" y="1093"/>
                    <a:pt x="6979" y="854"/>
                  </a:cubicBezTo>
                  <a:lnTo>
                    <a:pt x="6979" y="432"/>
                  </a:lnTo>
                  <a:cubicBezTo>
                    <a:pt x="6979" y="192"/>
                    <a:pt x="6777" y="1"/>
                    <a:pt x="6538" y="1"/>
                  </a:cubicBezTo>
                  <a:close/>
                </a:path>
              </a:pathLst>
            </a:custGeom>
            <a:solidFill>
              <a:srgbClr val="CDD5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" name="Google Shape;6980;p80"/>
            <p:cNvSpPr/>
            <p:nvPr/>
          </p:nvSpPr>
          <p:spPr>
            <a:xfrm>
              <a:off x="5055250" y="2891390"/>
              <a:ext cx="42732" cy="33693"/>
            </a:xfrm>
            <a:custGeom>
              <a:avLst/>
              <a:gdLst/>
              <a:ahLst/>
              <a:cxnLst/>
              <a:rect l="l" t="t" r="r" b="b"/>
              <a:pathLst>
                <a:path w="1631" h="1286" extrusionOk="0">
                  <a:moveTo>
                    <a:pt x="1" y="1"/>
                  </a:moveTo>
                  <a:cubicBezTo>
                    <a:pt x="240" y="1"/>
                    <a:pt x="432" y="192"/>
                    <a:pt x="432" y="432"/>
                  </a:cubicBezTo>
                  <a:lnTo>
                    <a:pt x="432" y="854"/>
                  </a:lnTo>
                  <a:cubicBezTo>
                    <a:pt x="432" y="1093"/>
                    <a:pt x="240" y="1285"/>
                    <a:pt x="1" y="1285"/>
                  </a:cubicBezTo>
                  <a:lnTo>
                    <a:pt x="1199" y="1285"/>
                  </a:lnTo>
                  <a:cubicBezTo>
                    <a:pt x="1438" y="1285"/>
                    <a:pt x="1630" y="1093"/>
                    <a:pt x="1630" y="854"/>
                  </a:cubicBezTo>
                  <a:lnTo>
                    <a:pt x="1630" y="432"/>
                  </a:lnTo>
                  <a:cubicBezTo>
                    <a:pt x="1630" y="192"/>
                    <a:pt x="1438" y="1"/>
                    <a:pt x="1199" y="1"/>
                  </a:cubicBezTo>
                  <a:close/>
                </a:path>
              </a:pathLst>
            </a:custGeom>
            <a:solidFill>
              <a:srgbClr val="B8C4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98" name="Google Shape;6981;p80"/>
          <p:cNvGrpSpPr/>
          <p:nvPr/>
        </p:nvGrpSpPr>
        <p:grpSpPr>
          <a:xfrm>
            <a:off x="8037000" y="2354527"/>
            <a:ext cx="289589" cy="361403"/>
            <a:chOff x="8028714" y="2891652"/>
            <a:chExt cx="289589" cy="361403"/>
          </a:xfrm>
        </p:grpSpPr>
        <p:sp>
          <p:nvSpPr>
            <p:cNvPr id="599" name="Google Shape;6982;p80"/>
            <p:cNvSpPr/>
            <p:nvPr/>
          </p:nvSpPr>
          <p:spPr>
            <a:xfrm>
              <a:off x="8096520" y="3139006"/>
              <a:ext cx="167025" cy="83421"/>
            </a:xfrm>
            <a:custGeom>
              <a:avLst/>
              <a:gdLst/>
              <a:ahLst/>
              <a:cxnLst/>
              <a:rect l="l" t="t" r="r" b="b"/>
              <a:pathLst>
                <a:path w="6375" h="3184" extrusionOk="0">
                  <a:moveTo>
                    <a:pt x="3058" y="1"/>
                  </a:moveTo>
                  <a:cubicBezTo>
                    <a:pt x="1371" y="1"/>
                    <a:pt x="1" y="1362"/>
                    <a:pt x="1" y="3059"/>
                  </a:cubicBezTo>
                  <a:lnTo>
                    <a:pt x="1" y="3183"/>
                  </a:lnTo>
                  <a:lnTo>
                    <a:pt x="6375" y="3183"/>
                  </a:lnTo>
                  <a:lnTo>
                    <a:pt x="6375" y="3059"/>
                  </a:lnTo>
                  <a:cubicBezTo>
                    <a:pt x="6375" y="1362"/>
                    <a:pt x="5004" y="1"/>
                    <a:pt x="3317" y="1"/>
                  </a:cubicBezTo>
                  <a:close/>
                </a:path>
              </a:pathLst>
            </a:custGeom>
            <a:solidFill>
              <a:srgbClr val="DEE2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" name="Google Shape;6983;p80"/>
            <p:cNvSpPr/>
            <p:nvPr/>
          </p:nvSpPr>
          <p:spPr>
            <a:xfrm>
              <a:off x="8168360" y="3139006"/>
              <a:ext cx="95185" cy="83421"/>
            </a:xfrm>
            <a:custGeom>
              <a:avLst/>
              <a:gdLst/>
              <a:ahLst/>
              <a:cxnLst/>
              <a:rect l="l" t="t" r="r" b="b"/>
              <a:pathLst>
                <a:path w="3633" h="3184" extrusionOk="0">
                  <a:moveTo>
                    <a:pt x="441" y="1"/>
                  </a:moveTo>
                  <a:cubicBezTo>
                    <a:pt x="297" y="1"/>
                    <a:pt x="144" y="10"/>
                    <a:pt x="0" y="30"/>
                  </a:cubicBezTo>
                  <a:cubicBezTo>
                    <a:pt x="1563" y="250"/>
                    <a:pt x="2732" y="1602"/>
                    <a:pt x="2732" y="3183"/>
                  </a:cubicBezTo>
                  <a:lnTo>
                    <a:pt x="3633" y="3183"/>
                  </a:lnTo>
                  <a:cubicBezTo>
                    <a:pt x="3633" y="1429"/>
                    <a:pt x="2205" y="1"/>
                    <a:pt x="441" y="1"/>
                  </a:cubicBezTo>
                  <a:close/>
                </a:path>
              </a:pathLst>
            </a:custGeom>
            <a:solidFill>
              <a:srgbClr val="C9D0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" name="Google Shape;6984;p80"/>
            <p:cNvSpPr/>
            <p:nvPr/>
          </p:nvSpPr>
          <p:spPr>
            <a:xfrm>
              <a:off x="8028714" y="3109871"/>
              <a:ext cx="104748" cy="24392"/>
            </a:xfrm>
            <a:custGeom>
              <a:avLst/>
              <a:gdLst/>
              <a:ahLst/>
              <a:cxnLst/>
              <a:rect l="l" t="t" r="r" b="b"/>
              <a:pathLst>
                <a:path w="3998" h="931" extrusionOk="0">
                  <a:moveTo>
                    <a:pt x="298" y="1"/>
                  </a:moveTo>
                  <a:cubicBezTo>
                    <a:pt x="135" y="1"/>
                    <a:pt x="1" y="126"/>
                    <a:pt x="1" y="288"/>
                  </a:cubicBezTo>
                  <a:lnTo>
                    <a:pt x="1" y="634"/>
                  </a:lnTo>
                  <a:cubicBezTo>
                    <a:pt x="1" y="806"/>
                    <a:pt x="135" y="931"/>
                    <a:pt x="298" y="931"/>
                  </a:cubicBezTo>
                  <a:lnTo>
                    <a:pt x="3701" y="931"/>
                  </a:lnTo>
                  <a:cubicBezTo>
                    <a:pt x="3864" y="931"/>
                    <a:pt x="3998" y="806"/>
                    <a:pt x="3998" y="643"/>
                  </a:cubicBezTo>
                  <a:lnTo>
                    <a:pt x="3998" y="288"/>
                  </a:lnTo>
                  <a:cubicBezTo>
                    <a:pt x="3998" y="126"/>
                    <a:pt x="3864" y="1"/>
                    <a:pt x="3701" y="1"/>
                  </a:cubicBezTo>
                  <a:close/>
                </a:path>
              </a:pathLst>
            </a:custGeom>
            <a:solidFill>
              <a:srgbClr val="DCE2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" name="Google Shape;6985;p80"/>
            <p:cNvSpPr/>
            <p:nvPr/>
          </p:nvSpPr>
          <p:spPr>
            <a:xfrm>
              <a:off x="8101812" y="3109871"/>
              <a:ext cx="31650" cy="24392"/>
            </a:xfrm>
            <a:custGeom>
              <a:avLst/>
              <a:gdLst/>
              <a:ahLst/>
              <a:cxnLst/>
              <a:rect l="l" t="t" r="r" b="b"/>
              <a:pathLst>
                <a:path w="1208" h="931" extrusionOk="0">
                  <a:moveTo>
                    <a:pt x="0" y="1"/>
                  </a:moveTo>
                  <a:cubicBezTo>
                    <a:pt x="173" y="1"/>
                    <a:pt x="307" y="135"/>
                    <a:pt x="307" y="308"/>
                  </a:cubicBezTo>
                  <a:lnTo>
                    <a:pt x="307" y="624"/>
                  </a:lnTo>
                  <a:cubicBezTo>
                    <a:pt x="307" y="797"/>
                    <a:pt x="173" y="931"/>
                    <a:pt x="0" y="931"/>
                  </a:cubicBezTo>
                  <a:lnTo>
                    <a:pt x="901" y="931"/>
                  </a:lnTo>
                  <a:cubicBezTo>
                    <a:pt x="1074" y="931"/>
                    <a:pt x="1208" y="797"/>
                    <a:pt x="1208" y="624"/>
                  </a:cubicBezTo>
                  <a:lnTo>
                    <a:pt x="1208" y="308"/>
                  </a:lnTo>
                  <a:cubicBezTo>
                    <a:pt x="1208" y="135"/>
                    <a:pt x="1074" y="1"/>
                    <a:pt x="901" y="1"/>
                  </a:cubicBezTo>
                  <a:close/>
                </a:path>
              </a:pathLst>
            </a:custGeom>
            <a:solidFill>
              <a:srgbClr val="BDC8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" name="Google Shape;6986;p80"/>
            <p:cNvSpPr/>
            <p:nvPr/>
          </p:nvSpPr>
          <p:spPr>
            <a:xfrm>
              <a:off x="8053342" y="3134237"/>
              <a:ext cx="67570" cy="53527"/>
            </a:xfrm>
            <a:custGeom>
              <a:avLst/>
              <a:gdLst/>
              <a:ahLst/>
              <a:cxnLst/>
              <a:rect l="l" t="t" r="r" b="b"/>
              <a:pathLst>
                <a:path w="2579" h="2043" extrusionOk="0">
                  <a:moveTo>
                    <a:pt x="0" y="1"/>
                  </a:moveTo>
                  <a:cubicBezTo>
                    <a:pt x="10" y="49"/>
                    <a:pt x="29" y="87"/>
                    <a:pt x="48" y="135"/>
                  </a:cubicBezTo>
                  <a:cubicBezTo>
                    <a:pt x="498" y="921"/>
                    <a:pt x="1150" y="1582"/>
                    <a:pt x="1936" y="2042"/>
                  </a:cubicBezTo>
                  <a:cubicBezTo>
                    <a:pt x="2090" y="1697"/>
                    <a:pt x="2310" y="1381"/>
                    <a:pt x="2579" y="1113"/>
                  </a:cubicBezTo>
                  <a:cubicBezTo>
                    <a:pt x="2080" y="835"/>
                    <a:pt x="1658" y="461"/>
                    <a:pt x="1313" y="1"/>
                  </a:cubicBezTo>
                  <a:close/>
                </a:path>
              </a:pathLst>
            </a:custGeom>
            <a:solidFill>
              <a:srgbClr val="B3BD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" name="Google Shape;6987;p80"/>
            <p:cNvSpPr/>
            <p:nvPr/>
          </p:nvSpPr>
          <p:spPr>
            <a:xfrm>
              <a:off x="8159321" y="3165127"/>
              <a:ext cx="36182" cy="31099"/>
            </a:xfrm>
            <a:custGeom>
              <a:avLst/>
              <a:gdLst/>
              <a:ahLst/>
              <a:cxnLst/>
              <a:rect l="l" t="t" r="r" b="b"/>
              <a:pathLst>
                <a:path w="1381" h="1187" extrusionOk="0">
                  <a:moveTo>
                    <a:pt x="786" y="1"/>
                  </a:moveTo>
                  <a:cubicBezTo>
                    <a:pt x="259" y="1"/>
                    <a:pt x="0" y="643"/>
                    <a:pt x="364" y="1017"/>
                  </a:cubicBezTo>
                  <a:cubicBezTo>
                    <a:pt x="485" y="1134"/>
                    <a:pt x="633" y="1187"/>
                    <a:pt x="778" y="1187"/>
                  </a:cubicBezTo>
                  <a:cubicBezTo>
                    <a:pt x="1085" y="1187"/>
                    <a:pt x="1380" y="953"/>
                    <a:pt x="1380" y="595"/>
                  </a:cubicBezTo>
                  <a:cubicBezTo>
                    <a:pt x="1380" y="269"/>
                    <a:pt x="1112" y="1"/>
                    <a:pt x="786" y="1"/>
                  </a:cubicBezTo>
                  <a:close/>
                </a:path>
              </a:pathLst>
            </a:custGeom>
            <a:solidFill>
              <a:srgbClr val="5C70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" name="Google Shape;6988;p80"/>
            <p:cNvSpPr/>
            <p:nvPr/>
          </p:nvSpPr>
          <p:spPr>
            <a:xfrm>
              <a:off x="8232655" y="2960453"/>
              <a:ext cx="74356" cy="219530"/>
            </a:xfrm>
            <a:custGeom>
              <a:avLst/>
              <a:gdLst/>
              <a:ahLst/>
              <a:cxnLst/>
              <a:rect l="l" t="t" r="r" b="b"/>
              <a:pathLst>
                <a:path w="2838" h="8379" extrusionOk="0">
                  <a:moveTo>
                    <a:pt x="566" y="1"/>
                  </a:moveTo>
                  <a:lnTo>
                    <a:pt x="86" y="998"/>
                  </a:lnTo>
                  <a:cubicBezTo>
                    <a:pt x="2300" y="2627"/>
                    <a:pt x="2253" y="5953"/>
                    <a:pt x="0" y="7525"/>
                  </a:cubicBezTo>
                  <a:cubicBezTo>
                    <a:pt x="297" y="7765"/>
                    <a:pt x="546" y="8052"/>
                    <a:pt x="738" y="8378"/>
                  </a:cubicBezTo>
                  <a:cubicBezTo>
                    <a:pt x="1984" y="7468"/>
                    <a:pt x="2751" y="6049"/>
                    <a:pt x="2837" y="4515"/>
                  </a:cubicBezTo>
                  <a:lnTo>
                    <a:pt x="2837" y="3864"/>
                  </a:lnTo>
                  <a:cubicBezTo>
                    <a:pt x="2732" y="2359"/>
                    <a:pt x="1975" y="988"/>
                    <a:pt x="767" y="87"/>
                  </a:cubicBezTo>
                  <a:cubicBezTo>
                    <a:pt x="709" y="49"/>
                    <a:pt x="642" y="20"/>
                    <a:pt x="566" y="1"/>
                  </a:cubicBezTo>
                  <a:close/>
                </a:path>
              </a:pathLst>
            </a:custGeom>
            <a:solidFill>
              <a:srgbClr val="B3BD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" name="Google Shape;6989;p80"/>
            <p:cNvSpPr/>
            <p:nvPr/>
          </p:nvSpPr>
          <p:spPr>
            <a:xfrm>
              <a:off x="8243685" y="2960453"/>
              <a:ext cx="63063" cy="219766"/>
            </a:xfrm>
            <a:custGeom>
              <a:avLst/>
              <a:gdLst/>
              <a:ahLst/>
              <a:cxnLst/>
              <a:rect l="l" t="t" r="r" b="b"/>
              <a:pathLst>
                <a:path w="2407" h="8388" extrusionOk="0">
                  <a:moveTo>
                    <a:pt x="145" y="1"/>
                  </a:moveTo>
                  <a:lnTo>
                    <a:pt x="1" y="288"/>
                  </a:lnTo>
                  <a:cubicBezTo>
                    <a:pt x="528" y="729"/>
                    <a:pt x="959" y="1275"/>
                    <a:pt x="1276" y="1879"/>
                  </a:cubicBezTo>
                  <a:cubicBezTo>
                    <a:pt x="1592" y="2493"/>
                    <a:pt x="1774" y="3173"/>
                    <a:pt x="1832" y="3864"/>
                  </a:cubicBezTo>
                  <a:lnTo>
                    <a:pt x="1832" y="4515"/>
                  </a:lnTo>
                  <a:cubicBezTo>
                    <a:pt x="1755" y="5886"/>
                    <a:pt x="1132" y="7170"/>
                    <a:pt x="106" y="8081"/>
                  </a:cubicBezTo>
                  <a:cubicBezTo>
                    <a:pt x="173" y="8177"/>
                    <a:pt x="250" y="8282"/>
                    <a:pt x="307" y="8388"/>
                  </a:cubicBezTo>
                  <a:cubicBezTo>
                    <a:pt x="1554" y="7477"/>
                    <a:pt x="2320" y="6059"/>
                    <a:pt x="2407" y="4515"/>
                  </a:cubicBezTo>
                  <a:lnTo>
                    <a:pt x="2407" y="3864"/>
                  </a:lnTo>
                  <a:cubicBezTo>
                    <a:pt x="2301" y="2359"/>
                    <a:pt x="1544" y="988"/>
                    <a:pt x="336" y="96"/>
                  </a:cubicBezTo>
                  <a:cubicBezTo>
                    <a:pt x="279" y="49"/>
                    <a:pt x="212" y="20"/>
                    <a:pt x="145" y="1"/>
                  </a:cubicBezTo>
                  <a:close/>
                </a:path>
              </a:pathLst>
            </a:custGeom>
            <a:solidFill>
              <a:srgbClr val="808F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" name="Google Shape;6990;p80"/>
            <p:cNvSpPr/>
            <p:nvPr/>
          </p:nvSpPr>
          <p:spPr>
            <a:xfrm>
              <a:off x="8041788" y="3222400"/>
              <a:ext cx="276515" cy="30654"/>
            </a:xfrm>
            <a:custGeom>
              <a:avLst/>
              <a:gdLst/>
              <a:ahLst/>
              <a:cxnLst/>
              <a:rect l="l" t="t" r="r" b="b"/>
              <a:pathLst>
                <a:path w="10554" h="1170" extrusionOk="0">
                  <a:moveTo>
                    <a:pt x="882" y="0"/>
                  </a:moveTo>
                  <a:cubicBezTo>
                    <a:pt x="594" y="0"/>
                    <a:pt x="336" y="182"/>
                    <a:pt x="230" y="451"/>
                  </a:cubicBezTo>
                  <a:lnTo>
                    <a:pt x="58" y="882"/>
                  </a:lnTo>
                  <a:cubicBezTo>
                    <a:pt x="0" y="1016"/>
                    <a:pt x="96" y="1170"/>
                    <a:pt x="249" y="1170"/>
                  </a:cubicBezTo>
                  <a:lnTo>
                    <a:pt x="10304" y="1170"/>
                  </a:lnTo>
                  <a:cubicBezTo>
                    <a:pt x="10458" y="1170"/>
                    <a:pt x="10554" y="1016"/>
                    <a:pt x="10506" y="882"/>
                  </a:cubicBezTo>
                  <a:lnTo>
                    <a:pt x="10333" y="451"/>
                  </a:lnTo>
                  <a:cubicBezTo>
                    <a:pt x="10228" y="182"/>
                    <a:pt x="9969" y="0"/>
                    <a:pt x="9681" y="0"/>
                  </a:cubicBezTo>
                  <a:close/>
                </a:path>
              </a:pathLst>
            </a:custGeom>
            <a:solidFill>
              <a:srgbClr val="67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" name="Google Shape;6991;p80"/>
            <p:cNvSpPr/>
            <p:nvPr/>
          </p:nvSpPr>
          <p:spPr>
            <a:xfrm>
              <a:off x="8286627" y="3222400"/>
              <a:ext cx="31676" cy="30654"/>
            </a:xfrm>
            <a:custGeom>
              <a:avLst/>
              <a:gdLst/>
              <a:ahLst/>
              <a:cxnLst/>
              <a:rect l="l" t="t" r="r" b="b"/>
              <a:pathLst>
                <a:path w="1209" h="1170" extrusionOk="0">
                  <a:moveTo>
                    <a:pt x="1" y="0"/>
                  </a:moveTo>
                  <a:lnTo>
                    <a:pt x="461" y="1170"/>
                  </a:lnTo>
                  <a:lnTo>
                    <a:pt x="959" y="1170"/>
                  </a:lnTo>
                  <a:cubicBezTo>
                    <a:pt x="1103" y="1170"/>
                    <a:pt x="1209" y="1016"/>
                    <a:pt x="1151" y="882"/>
                  </a:cubicBezTo>
                  <a:lnTo>
                    <a:pt x="979" y="441"/>
                  </a:lnTo>
                  <a:cubicBezTo>
                    <a:pt x="873" y="173"/>
                    <a:pt x="614" y="0"/>
                    <a:pt x="327" y="0"/>
                  </a:cubicBezTo>
                  <a:close/>
                </a:path>
              </a:pathLst>
            </a:custGeom>
            <a:solidFill>
              <a:srgbClr val="4A60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" name="Google Shape;6992;p80"/>
            <p:cNvSpPr/>
            <p:nvPr/>
          </p:nvSpPr>
          <p:spPr>
            <a:xfrm>
              <a:off x="8235668" y="2891652"/>
              <a:ext cx="58531" cy="57037"/>
            </a:xfrm>
            <a:custGeom>
              <a:avLst/>
              <a:gdLst/>
              <a:ahLst/>
              <a:cxnLst/>
              <a:rect l="l" t="t" r="r" b="b"/>
              <a:pathLst>
                <a:path w="2234" h="2177" extrusionOk="0">
                  <a:moveTo>
                    <a:pt x="532" y="0"/>
                  </a:moveTo>
                  <a:cubicBezTo>
                    <a:pt x="455" y="0"/>
                    <a:pt x="379" y="29"/>
                    <a:pt x="316" y="87"/>
                  </a:cubicBezTo>
                  <a:lnTo>
                    <a:pt x="115" y="297"/>
                  </a:lnTo>
                  <a:cubicBezTo>
                    <a:pt x="0" y="412"/>
                    <a:pt x="0" y="604"/>
                    <a:pt x="115" y="719"/>
                  </a:cubicBezTo>
                  <a:lnTo>
                    <a:pt x="1495" y="2090"/>
                  </a:lnTo>
                  <a:cubicBezTo>
                    <a:pt x="1553" y="2147"/>
                    <a:pt x="1630" y="2176"/>
                    <a:pt x="1706" y="2176"/>
                  </a:cubicBezTo>
                  <a:cubicBezTo>
                    <a:pt x="1783" y="2176"/>
                    <a:pt x="1860" y="2147"/>
                    <a:pt x="1917" y="2090"/>
                  </a:cubicBezTo>
                  <a:lnTo>
                    <a:pt x="2118" y="1889"/>
                  </a:lnTo>
                  <a:cubicBezTo>
                    <a:pt x="2233" y="1764"/>
                    <a:pt x="2233" y="1572"/>
                    <a:pt x="2118" y="1457"/>
                  </a:cubicBezTo>
                  <a:lnTo>
                    <a:pt x="748" y="87"/>
                  </a:lnTo>
                  <a:cubicBezTo>
                    <a:pt x="685" y="29"/>
                    <a:pt x="609" y="0"/>
                    <a:pt x="532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" name="Google Shape;6993;p80"/>
            <p:cNvSpPr/>
            <p:nvPr/>
          </p:nvSpPr>
          <p:spPr>
            <a:xfrm>
              <a:off x="8240698" y="2912507"/>
              <a:ext cx="53500" cy="36182"/>
            </a:xfrm>
            <a:custGeom>
              <a:avLst/>
              <a:gdLst/>
              <a:ahLst/>
              <a:cxnLst/>
              <a:rect l="l" t="t" r="r" b="b"/>
              <a:pathLst>
                <a:path w="2042" h="1381" extrusionOk="0">
                  <a:moveTo>
                    <a:pt x="1" y="1"/>
                  </a:moveTo>
                  <a:lnTo>
                    <a:pt x="73" y="73"/>
                  </a:lnTo>
                  <a:lnTo>
                    <a:pt x="1" y="1"/>
                  </a:lnTo>
                  <a:close/>
                  <a:moveTo>
                    <a:pt x="73" y="73"/>
                  </a:moveTo>
                  <a:lnTo>
                    <a:pt x="144" y="144"/>
                  </a:lnTo>
                  <a:lnTo>
                    <a:pt x="73" y="73"/>
                  </a:lnTo>
                  <a:close/>
                  <a:moveTo>
                    <a:pt x="144" y="144"/>
                  </a:moveTo>
                  <a:lnTo>
                    <a:pt x="144" y="144"/>
                  </a:lnTo>
                  <a:lnTo>
                    <a:pt x="144" y="144"/>
                  </a:lnTo>
                  <a:close/>
                  <a:moveTo>
                    <a:pt x="144" y="144"/>
                  </a:moveTo>
                  <a:lnTo>
                    <a:pt x="144" y="144"/>
                  </a:lnTo>
                  <a:lnTo>
                    <a:pt x="144" y="144"/>
                  </a:lnTo>
                  <a:close/>
                  <a:moveTo>
                    <a:pt x="144" y="144"/>
                  </a:moveTo>
                  <a:lnTo>
                    <a:pt x="144" y="144"/>
                  </a:lnTo>
                  <a:lnTo>
                    <a:pt x="144" y="144"/>
                  </a:lnTo>
                  <a:close/>
                  <a:moveTo>
                    <a:pt x="144" y="144"/>
                  </a:moveTo>
                  <a:lnTo>
                    <a:pt x="144" y="144"/>
                  </a:lnTo>
                  <a:lnTo>
                    <a:pt x="144" y="144"/>
                  </a:lnTo>
                  <a:close/>
                  <a:moveTo>
                    <a:pt x="144" y="144"/>
                  </a:moveTo>
                  <a:lnTo>
                    <a:pt x="144" y="144"/>
                  </a:lnTo>
                  <a:lnTo>
                    <a:pt x="144" y="144"/>
                  </a:lnTo>
                  <a:close/>
                  <a:moveTo>
                    <a:pt x="144" y="144"/>
                  </a:moveTo>
                  <a:lnTo>
                    <a:pt x="144" y="144"/>
                  </a:lnTo>
                  <a:lnTo>
                    <a:pt x="144" y="144"/>
                  </a:lnTo>
                  <a:close/>
                  <a:moveTo>
                    <a:pt x="144" y="144"/>
                  </a:moveTo>
                  <a:lnTo>
                    <a:pt x="144" y="144"/>
                  </a:lnTo>
                  <a:lnTo>
                    <a:pt x="144" y="144"/>
                  </a:lnTo>
                  <a:close/>
                  <a:moveTo>
                    <a:pt x="144" y="144"/>
                  </a:moveTo>
                  <a:lnTo>
                    <a:pt x="369" y="369"/>
                  </a:lnTo>
                  <a:lnTo>
                    <a:pt x="144" y="144"/>
                  </a:lnTo>
                  <a:close/>
                  <a:moveTo>
                    <a:pt x="369" y="369"/>
                  </a:moveTo>
                  <a:lnTo>
                    <a:pt x="776" y="776"/>
                  </a:lnTo>
                  <a:lnTo>
                    <a:pt x="776" y="776"/>
                  </a:lnTo>
                  <a:lnTo>
                    <a:pt x="369" y="369"/>
                  </a:lnTo>
                  <a:close/>
                  <a:moveTo>
                    <a:pt x="1409" y="144"/>
                  </a:moveTo>
                  <a:cubicBezTo>
                    <a:pt x="1533" y="268"/>
                    <a:pt x="1533" y="470"/>
                    <a:pt x="1409" y="594"/>
                  </a:cubicBezTo>
                  <a:lnTo>
                    <a:pt x="1227" y="776"/>
                  </a:lnTo>
                  <a:cubicBezTo>
                    <a:pt x="1164" y="839"/>
                    <a:pt x="1083" y="870"/>
                    <a:pt x="1001" y="870"/>
                  </a:cubicBezTo>
                  <a:cubicBezTo>
                    <a:pt x="920" y="870"/>
                    <a:pt x="839" y="839"/>
                    <a:pt x="776" y="776"/>
                  </a:cubicBezTo>
                  <a:lnTo>
                    <a:pt x="776" y="776"/>
                  </a:lnTo>
                  <a:lnTo>
                    <a:pt x="1294" y="1294"/>
                  </a:lnTo>
                  <a:cubicBezTo>
                    <a:pt x="1356" y="1351"/>
                    <a:pt x="1435" y="1380"/>
                    <a:pt x="1514" y="1380"/>
                  </a:cubicBezTo>
                  <a:cubicBezTo>
                    <a:pt x="1593" y="1380"/>
                    <a:pt x="1672" y="1351"/>
                    <a:pt x="1735" y="1294"/>
                  </a:cubicBezTo>
                  <a:lnTo>
                    <a:pt x="1926" y="1102"/>
                  </a:lnTo>
                  <a:cubicBezTo>
                    <a:pt x="2041" y="978"/>
                    <a:pt x="2041" y="776"/>
                    <a:pt x="1917" y="652"/>
                  </a:cubicBezTo>
                  <a:lnTo>
                    <a:pt x="1409" y="144"/>
                  </a:ln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" name="Google Shape;6994;p80"/>
            <p:cNvSpPr/>
            <p:nvPr/>
          </p:nvSpPr>
          <p:spPr>
            <a:xfrm>
              <a:off x="8094005" y="3011490"/>
              <a:ext cx="80408" cy="79281"/>
            </a:xfrm>
            <a:custGeom>
              <a:avLst/>
              <a:gdLst/>
              <a:ahLst/>
              <a:cxnLst/>
              <a:rect l="l" t="t" r="r" b="b"/>
              <a:pathLst>
                <a:path w="3069" h="3026" extrusionOk="0">
                  <a:moveTo>
                    <a:pt x="611" y="1"/>
                  </a:moveTo>
                  <a:cubicBezTo>
                    <a:pt x="552" y="1"/>
                    <a:pt x="495" y="22"/>
                    <a:pt x="451" y="66"/>
                  </a:cubicBezTo>
                  <a:lnTo>
                    <a:pt x="87" y="430"/>
                  </a:lnTo>
                  <a:cubicBezTo>
                    <a:pt x="1" y="526"/>
                    <a:pt x="1" y="669"/>
                    <a:pt x="87" y="756"/>
                  </a:cubicBezTo>
                  <a:lnTo>
                    <a:pt x="2292" y="2960"/>
                  </a:lnTo>
                  <a:cubicBezTo>
                    <a:pt x="2335" y="3003"/>
                    <a:pt x="2392" y="3025"/>
                    <a:pt x="2451" y="3025"/>
                  </a:cubicBezTo>
                  <a:cubicBezTo>
                    <a:pt x="2510" y="3025"/>
                    <a:pt x="2570" y="3003"/>
                    <a:pt x="2618" y="2960"/>
                  </a:cubicBezTo>
                  <a:lnTo>
                    <a:pt x="2982" y="2587"/>
                  </a:lnTo>
                  <a:cubicBezTo>
                    <a:pt x="3068" y="2500"/>
                    <a:pt x="3068" y="2356"/>
                    <a:pt x="2972" y="2270"/>
                  </a:cubicBezTo>
                  <a:lnTo>
                    <a:pt x="777" y="66"/>
                  </a:lnTo>
                  <a:cubicBezTo>
                    <a:pt x="729" y="22"/>
                    <a:pt x="669" y="1"/>
                    <a:pt x="611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" name="Google Shape;6995;p80"/>
            <p:cNvSpPr/>
            <p:nvPr/>
          </p:nvSpPr>
          <p:spPr>
            <a:xfrm>
              <a:off x="8140221" y="3057157"/>
              <a:ext cx="34427" cy="33536"/>
            </a:xfrm>
            <a:custGeom>
              <a:avLst/>
              <a:gdLst/>
              <a:ahLst/>
              <a:cxnLst/>
              <a:rect l="l" t="t" r="r" b="b"/>
              <a:pathLst>
                <a:path w="1314" h="1280" extrusionOk="0">
                  <a:moveTo>
                    <a:pt x="700" y="0"/>
                  </a:moveTo>
                  <a:lnTo>
                    <a:pt x="700" y="0"/>
                  </a:lnTo>
                  <a:cubicBezTo>
                    <a:pt x="796" y="96"/>
                    <a:pt x="796" y="249"/>
                    <a:pt x="700" y="345"/>
                  </a:cubicBezTo>
                  <a:lnTo>
                    <a:pt x="346" y="700"/>
                  </a:lnTo>
                  <a:cubicBezTo>
                    <a:pt x="298" y="748"/>
                    <a:pt x="235" y="772"/>
                    <a:pt x="173" y="772"/>
                  </a:cubicBezTo>
                  <a:cubicBezTo>
                    <a:pt x="111" y="772"/>
                    <a:pt x="49" y="748"/>
                    <a:pt x="1" y="700"/>
                  </a:cubicBezTo>
                  <a:lnTo>
                    <a:pt x="1" y="700"/>
                  </a:lnTo>
                  <a:lnTo>
                    <a:pt x="509" y="1208"/>
                  </a:lnTo>
                  <a:cubicBezTo>
                    <a:pt x="557" y="1256"/>
                    <a:pt x="619" y="1280"/>
                    <a:pt x="681" y="1280"/>
                  </a:cubicBezTo>
                  <a:cubicBezTo>
                    <a:pt x="743" y="1280"/>
                    <a:pt x="806" y="1256"/>
                    <a:pt x="854" y="1208"/>
                  </a:cubicBezTo>
                  <a:lnTo>
                    <a:pt x="1218" y="853"/>
                  </a:lnTo>
                  <a:cubicBezTo>
                    <a:pt x="1314" y="757"/>
                    <a:pt x="1314" y="604"/>
                    <a:pt x="1218" y="508"/>
                  </a:cubicBezTo>
                  <a:lnTo>
                    <a:pt x="700" y="0"/>
                  </a:ln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" name="Google Shape;6996;p80"/>
            <p:cNvSpPr/>
            <p:nvPr/>
          </p:nvSpPr>
          <p:spPr>
            <a:xfrm>
              <a:off x="8086485" y="3036564"/>
              <a:ext cx="32907" cy="31912"/>
            </a:xfrm>
            <a:custGeom>
              <a:avLst/>
              <a:gdLst/>
              <a:ahLst/>
              <a:cxnLst/>
              <a:rect l="l" t="t" r="r" b="b"/>
              <a:pathLst>
                <a:path w="1256" h="1218" extrusionOk="0">
                  <a:moveTo>
                    <a:pt x="575" y="0"/>
                  </a:moveTo>
                  <a:lnTo>
                    <a:pt x="125" y="451"/>
                  </a:lnTo>
                  <a:cubicBezTo>
                    <a:pt x="0" y="575"/>
                    <a:pt x="0" y="767"/>
                    <a:pt x="125" y="891"/>
                  </a:cubicBezTo>
                  <a:lnTo>
                    <a:pt x="365" y="1131"/>
                  </a:lnTo>
                  <a:cubicBezTo>
                    <a:pt x="422" y="1189"/>
                    <a:pt x="501" y="1217"/>
                    <a:pt x="581" y="1217"/>
                  </a:cubicBezTo>
                  <a:cubicBezTo>
                    <a:pt x="662" y="1217"/>
                    <a:pt x="743" y="1189"/>
                    <a:pt x="805" y="1131"/>
                  </a:cubicBezTo>
                  <a:lnTo>
                    <a:pt x="1256" y="671"/>
                  </a:lnTo>
                  <a:lnTo>
                    <a:pt x="575" y="0"/>
                  </a:lnTo>
                  <a:close/>
                </a:path>
              </a:pathLst>
            </a:custGeom>
            <a:solidFill>
              <a:srgbClr val="DCE2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" name="Google Shape;6997;p80"/>
            <p:cNvSpPr/>
            <p:nvPr/>
          </p:nvSpPr>
          <p:spPr>
            <a:xfrm>
              <a:off x="8115855" y="3065934"/>
              <a:ext cx="32933" cy="31912"/>
            </a:xfrm>
            <a:custGeom>
              <a:avLst/>
              <a:gdLst/>
              <a:ahLst/>
              <a:cxnLst/>
              <a:rect l="l" t="t" r="r" b="b"/>
              <a:pathLst>
                <a:path w="1257" h="1218" extrusionOk="0">
                  <a:moveTo>
                    <a:pt x="576" y="0"/>
                  </a:moveTo>
                  <a:lnTo>
                    <a:pt x="116" y="451"/>
                  </a:lnTo>
                  <a:cubicBezTo>
                    <a:pt x="1" y="576"/>
                    <a:pt x="1" y="767"/>
                    <a:pt x="116" y="892"/>
                  </a:cubicBezTo>
                  <a:lnTo>
                    <a:pt x="355" y="1132"/>
                  </a:lnTo>
                  <a:cubicBezTo>
                    <a:pt x="418" y="1189"/>
                    <a:pt x="497" y="1218"/>
                    <a:pt x="576" y="1218"/>
                  </a:cubicBezTo>
                  <a:cubicBezTo>
                    <a:pt x="655" y="1218"/>
                    <a:pt x="734" y="1189"/>
                    <a:pt x="796" y="1132"/>
                  </a:cubicBezTo>
                  <a:lnTo>
                    <a:pt x="1256" y="671"/>
                  </a:lnTo>
                  <a:lnTo>
                    <a:pt x="576" y="0"/>
                  </a:lnTo>
                  <a:close/>
                </a:path>
              </a:pathLst>
            </a:custGeom>
            <a:solidFill>
              <a:srgbClr val="DCE2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" name="Google Shape;6998;p80"/>
            <p:cNvSpPr/>
            <p:nvPr/>
          </p:nvSpPr>
          <p:spPr>
            <a:xfrm>
              <a:off x="8212062" y="2913738"/>
              <a:ext cx="61544" cy="61570"/>
            </a:xfrm>
            <a:custGeom>
              <a:avLst/>
              <a:gdLst/>
              <a:ahLst/>
              <a:cxnLst/>
              <a:rect l="l" t="t" r="r" b="b"/>
              <a:pathLst>
                <a:path w="2349" h="2350" extrusionOk="0">
                  <a:moveTo>
                    <a:pt x="1150" y="1"/>
                  </a:moveTo>
                  <a:lnTo>
                    <a:pt x="0" y="1151"/>
                  </a:lnTo>
                  <a:lnTo>
                    <a:pt x="1198" y="2349"/>
                  </a:lnTo>
                  <a:lnTo>
                    <a:pt x="2348" y="1199"/>
                  </a:lnTo>
                  <a:lnTo>
                    <a:pt x="1150" y="1"/>
                  </a:lnTo>
                  <a:close/>
                </a:path>
              </a:pathLst>
            </a:custGeom>
            <a:solidFill>
              <a:srgbClr val="B3BD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" name="Google Shape;6999;p80"/>
            <p:cNvSpPr/>
            <p:nvPr/>
          </p:nvSpPr>
          <p:spPr>
            <a:xfrm>
              <a:off x="8212953" y="2932078"/>
              <a:ext cx="60653" cy="43466"/>
            </a:xfrm>
            <a:custGeom>
              <a:avLst/>
              <a:gdLst/>
              <a:ahLst/>
              <a:cxnLst/>
              <a:rect l="l" t="t" r="r" b="b"/>
              <a:pathLst>
                <a:path w="2315" h="1659" extrusionOk="0">
                  <a:moveTo>
                    <a:pt x="0" y="495"/>
                  </a:moveTo>
                  <a:lnTo>
                    <a:pt x="14" y="509"/>
                  </a:lnTo>
                  <a:lnTo>
                    <a:pt x="0" y="495"/>
                  </a:lnTo>
                  <a:close/>
                  <a:moveTo>
                    <a:pt x="1806" y="1"/>
                  </a:moveTo>
                  <a:lnTo>
                    <a:pt x="656" y="1151"/>
                  </a:lnTo>
                  <a:lnTo>
                    <a:pt x="14" y="509"/>
                  </a:lnTo>
                  <a:lnTo>
                    <a:pt x="1164" y="1659"/>
                  </a:lnTo>
                  <a:lnTo>
                    <a:pt x="2314" y="509"/>
                  </a:lnTo>
                  <a:lnTo>
                    <a:pt x="1806" y="1"/>
                  </a:lnTo>
                  <a:close/>
                </a:path>
              </a:pathLst>
            </a:custGeom>
            <a:solidFill>
              <a:srgbClr val="808F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" name="Google Shape;7000;p80"/>
            <p:cNvSpPr/>
            <p:nvPr/>
          </p:nvSpPr>
          <p:spPr>
            <a:xfrm>
              <a:off x="8119890" y="2937423"/>
              <a:ext cx="128354" cy="128039"/>
            </a:xfrm>
            <a:custGeom>
              <a:avLst/>
              <a:gdLst/>
              <a:ahLst/>
              <a:cxnLst/>
              <a:rect l="l" t="t" r="r" b="b"/>
              <a:pathLst>
                <a:path w="4899" h="4887" extrusionOk="0">
                  <a:moveTo>
                    <a:pt x="3178" y="0"/>
                  </a:moveTo>
                  <a:cubicBezTo>
                    <a:pt x="3120" y="0"/>
                    <a:pt x="3063" y="22"/>
                    <a:pt x="3020" y="65"/>
                  </a:cubicBezTo>
                  <a:lnTo>
                    <a:pt x="1831" y="1253"/>
                  </a:lnTo>
                  <a:lnTo>
                    <a:pt x="1218" y="1867"/>
                  </a:lnTo>
                  <a:lnTo>
                    <a:pt x="0" y="3084"/>
                  </a:lnTo>
                  <a:lnTo>
                    <a:pt x="1793" y="4886"/>
                  </a:lnTo>
                  <a:lnTo>
                    <a:pt x="4812" y="1867"/>
                  </a:lnTo>
                  <a:cubicBezTo>
                    <a:pt x="4898" y="1781"/>
                    <a:pt x="4898" y="1637"/>
                    <a:pt x="4812" y="1551"/>
                  </a:cubicBezTo>
                  <a:lnTo>
                    <a:pt x="3336" y="65"/>
                  </a:lnTo>
                  <a:cubicBezTo>
                    <a:pt x="3293" y="22"/>
                    <a:pt x="3235" y="0"/>
                    <a:pt x="3178" y="0"/>
                  </a:cubicBezTo>
                  <a:close/>
                </a:path>
              </a:pathLst>
            </a:custGeom>
            <a:solidFill>
              <a:srgbClr val="DEE2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" name="Google Shape;7001;p80"/>
            <p:cNvSpPr/>
            <p:nvPr/>
          </p:nvSpPr>
          <p:spPr>
            <a:xfrm>
              <a:off x="8153531" y="2968732"/>
              <a:ext cx="94713" cy="96730"/>
            </a:xfrm>
            <a:custGeom>
              <a:avLst/>
              <a:gdLst/>
              <a:ahLst/>
              <a:cxnLst/>
              <a:rect l="l" t="t" r="r" b="b"/>
              <a:pathLst>
                <a:path w="3615" h="3692" extrusionOk="0">
                  <a:moveTo>
                    <a:pt x="3173" y="1"/>
                  </a:moveTo>
                  <a:lnTo>
                    <a:pt x="1" y="3183"/>
                  </a:lnTo>
                  <a:lnTo>
                    <a:pt x="509" y="3691"/>
                  </a:lnTo>
                  <a:lnTo>
                    <a:pt x="3528" y="682"/>
                  </a:lnTo>
                  <a:cubicBezTo>
                    <a:pt x="3614" y="586"/>
                    <a:pt x="3614" y="451"/>
                    <a:pt x="3528" y="365"/>
                  </a:cubicBezTo>
                  <a:lnTo>
                    <a:pt x="3173" y="1"/>
                  </a:lnTo>
                  <a:close/>
                </a:path>
              </a:pathLst>
            </a:custGeom>
            <a:solidFill>
              <a:srgbClr val="C9D0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19" name="Google Shape;7002;p80"/>
          <p:cNvGrpSpPr/>
          <p:nvPr/>
        </p:nvGrpSpPr>
        <p:grpSpPr>
          <a:xfrm>
            <a:off x="7560108" y="3267649"/>
            <a:ext cx="293335" cy="361927"/>
            <a:chOff x="7551822" y="3804774"/>
            <a:chExt cx="293335" cy="361927"/>
          </a:xfrm>
        </p:grpSpPr>
        <p:sp>
          <p:nvSpPr>
            <p:cNvPr id="620" name="Google Shape;7003;p80"/>
            <p:cNvSpPr/>
            <p:nvPr/>
          </p:nvSpPr>
          <p:spPr>
            <a:xfrm>
              <a:off x="7647242" y="3804774"/>
              <a:ext cx="121070" cy="30916"/>
            </a:xfrm>
            <a:custGeom>
              <a:avLst/>
              <a:gdLst/>
              <a:ahLst/>
              <a:cxnLst/>
              <a:rect l="l" t="t" r="r" b="b"/>
              <a:pathLst>
                <a:path w="4621" h="1180" extrusionOk="0">
                  <a:moveTo>
                    <a:pt x="320" y="0"/>
                  </a:moveTo>
                  <a:cubicBezTo>
                    <a:pt x="145" y="0"/>
                    <a:pt x="0" y="150"/>
                    <a:pt x="0" y="336"/>
                  </a:cubicBezTo>
                  <a:lnTo>
                    <a:pt x="0" y="844"/>
                  </a:lnTo>
                  <a:cubicBezTo>
                    <a:pt x="0" y="1026"/>
                    <a:pt x="154" y="1180"/>
                    <a:pt x="336" y="1180"/>
                  </a:cubicBezTo>
                  <a:lnTo>
                    <a:pt x="4285" y="1180"/>
                  </a:lnTo>
                  <a:cubicBezTo>
                    <a:pt x="4467" y="1180"/>
                    <a:pt x="4621" y="1026"/>
                    <a:pt x="4621" y="844"/>
                  </a:cubicBezTo>
                  <a:lnTo>
                    <a:pt x="4621" y="336"/>
                  </a:lnTo>
                  <a:cubicBezTo>
                    <a:pt x="4621" y="150"/>
                    <a:pt x="4476" y="0"/>
                    <a:pt x="4301" y="0"/>
                  </a:cubicBezTo>
                  <a:cubicBezTo>
                    <a:pt x="4296" y="0"/>
                    <a:pt x="4291" y="0"/>
                    <a:pt x="4285" y="1"/>
                  </a:cubicBezTo>
                  <a:lnTo>
                    <a:pt x="336" y="1"/>
                  </a:lnTo>
                  <a:cubicBezTo>
                    <a:pt x="331" y="0"/>
                    <a:pt x="325" y="0"/>
                    <a:pt x="320" y="0"/>
                  </a:cubicBezTo>
                  <a:close/>
                </a:path>
              </a:pathLst>
            </a:custGeom>
            <a:solidFill>
              <a:srgbClr val="CDD5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" name="Google Shape;7004;p80"/>
            <p:cNvSpPr/>
            <p:nvPr/>
          </p:nvSpPr>
          <p:spPr>
            <a:xfrm>
              <a:off x="7734148" y="3804774"/>
              <a:ext cx="34165" cy="31178"/>
            </a:xfrm>
            <a:custGeom>
              <a:avLst/>
              <a:gdLst/>
              <a:ahLst/>
              <a:cxnLst/>
              <a:rect l="l" t="t" r="r" b="b"/>
              <a:pathLst>
                <a:path w="1304" h="1190" extrusionOk="0">
                  <a:moveTo>
                    <a:pt x="0" y="1"/>
                  </a:moveTo>
                  <a:cubicBezTo>
                    <a:pt x="192" y="1"/>
                    <a:pt x="345" y="154"/>
                    <a:pt x="345" y="346"/>
                  </a:cubicBezTo>
                  <a:lnTo>
                    <a:pt x="345" y="844"/>
                  </a:lnTo>
                  <a:cubicBezTo>
                    <a:pt x="345" y="1026"/>
                    <a:pt x="192" y="1189"/>
                    <a:pt x="0" y="1189"/>
                  </a:cubicBezTo>
                  <a:lnTo>
                    <a:pt x="959" y="1189"/>
                  </a:lnTo>
                  <a:cubicBezTo>
                    <a:pt x="1150" y="1189"/>
                    <a:pt x="1304" y="1026"/>
                    <a:pt x="1304" y="844"/>
                  </a:cubicBezTo>
                  <a:lnTo>
                    <a:pt x="1304" y="346"/>
                  </a:lnTo>
                  <a:cubicBezTo>
                    <a:pt x="1304" y="154"/>
                    <a:pt x="1150" y="1"/>
                    <a:pt x="959" y="1"/>
                  </a:cubicBezTo>
                  <a:close/>
                </a:path>
              </a:pathLst>
            </a:custGeom>
            <a:solidFill>
              <a:srgbClr val="B8C4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" name="Google Shape;7005;p80"/>
            <p:cNvSpPr/>
            <p:nvPr/>
          </p:nvSpPr>
          <p:spPr>
            <a:xfrm>
              <a:off x="7551822" y="3835664"/>
              <a:ext cx="285056" cy="331037"/>
            </a:xfrm>
            <a:custGeom>
              <a:avLst/>
              <a:gdLst/>
              <a:ahLst/>
              <a:cxnLst/>
              <a:rect l="l" t="t" r="r" b="b"/>
              <a:pathLst>
                <a:path w="10880" h="12635" extrusionOk="0">
                  <a:moveTo>
                    <a:pt x="4486" y="1"/>
                  </a:moveTo>
                  <a:lnTo>
                    <a:pt x="4486" y="3681"/>
                  </a:lnTo>
                  <a:cubicBezTo>
                    <a:pt x="4486" y="3902"/>
                    <a:pt x="4352" y="4103"/>
                    <a:pt x="4141" y="4180"/>
                  </a:cubicBezTo>
                  <a:cubicBezTo>
                    <a:pt x="882" y="5474"/>
                    <a:pt x="0" y="9672"/>
                    <a:pt x="2454" y="12174"/>
                  </a:cubicBezTo>
                  <a:cubicBezTo>
                    <a:pt x="2741" y="12462"/>
                    <a:pt x="3134" y="12634"/>
                    <a:pt x="3547" y="12634"/>
                  </a:cubicBezTo>
                  <a:lnTo>
                    <a:pt x="8349" y="12634"/>
                  </a:lnTo>
                  <a:cubicBezTo>
                    <a:pt x="8771" y="12634"/>
                    <a:pt x="9164" y="12462"/>
                    <a:pt x="9451" y="12164"/>
                  </a:cubicBezTo>
                  <a:cubicBezTo>
                    <a:pt x="10381" y="11225"/>
                    <a:pt x="10879" y="9950"/>
                    <a:pt x="10851" y="8627"/>
                  </a:cubicBezTo>
                  <a:cubicBezTo>
                    <a:pt x="10803" y="6662"/>
                    <a:pt x="9585" y="4908"/>
                    <a:pt x="7755" y="4189"/>
                  </a:cubicBezTo>
                  <a:cubicBezTo>
                    <a:pt x="7544" y="4103"/>
                    <a:pt x="7410" y="3902"/>
                    <a:pt x="7410" y="3681"/>
                  </a:cubicBezTo>
                  <a:lnTo>
                    <a:pt x="7410" y="1"/>
                  </a:lnTo>
                  <a:close/>
                </a:path>
              </a:pathLst>
            </a:custGeom>
            <a:solidFill>
              <a:srgbClr val="E9ED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" name="Google Shape;7006;p80"/>
            <p:cNvSpPr/>
            <p:nvPr/>
          </p:nvSpPr>
          <p:spPr>
            <a:xfrm>
              <a:off x="7669329" y="3835664"/>
              <a:ext cx="174833" cy="329020"/>
            </a:xfrm>
            <a:custGeom>
              <a:avLst/>
              <a:gdLst/>
              <a:ahLst/>
              <a:cxnLst/>
              <a:rect l="l" t="t" r="r" b="b"/>
              <a:pathLst>
                <a:path w="6673" h="12558" extrusionOk="0">
                  <a:moveTo>
                    <a:pt x="1" y="1"/>
                  </a:moveTo>
                  <a:lnTo>
                    <a:pt x="1" y="489"/>
                  </a:lnTo>
                  <a:lnTo>
                    <a:pt x="1506" y="489"/>
                  </a:lnTo>
                  <a:cubicBezTo>
                    <a:pt x="1889" y="489"/>
                    <a:pt x="2196" y="796"/>
                    <a:pt x="2196" y="1180"/>
                  </a:cubicBezTo>
                  <a:lnTo>
                    <a:pt x="2196" y="4180"/>
                  </a:lnTo>
                  <a:cubicBezTo>
                    <a:pt x="2196" y="4400"/>
                    <a:pt x="2340" y="4602"/>
                    <a:pt x="2541" y="4678"/>
                  </a:cubicBezTo>
                  <a:cubicBezTo>
                    <a:pt x="5743" y="5944"/>
                    <a:pt x="6672" y="10027"/>
                    <a:pt x="4343" y="12557"/>
                  </a:cubicBezTo>
                  <a:cubicBezTo>
                    <a:pt x="4573" y="12481"/>
                    <a:pt x="4794" y="12347"/>
                    <a:pt x="4966" y="12164"/>
                  </a:cubicBezTo>
                  <a:cubicBezTo>
                    <a:pt x="5896" y="11225"/>
                    <a:pt x="6394" y="9950"/>
                    <a:pt x="6366" y="8627"/>
                  </a:cubicBezTo>
                  <a:cubicBezTo>
                    <a:pt x="6318" y="6662"/>
                    <a:pt x="5100" y="4908"/>
                    <a:pt x="3270" y="4189"/>
                  </a:cubicBezTo>
                  <a:cubicBezTo>
                    <a:pt x="3059" y="4103"/>
                    <a:pt x="2925" y="3902"/>
                    <a:pt x="2925" y="3681"/>
                  </a:cubicBezTo>
                  <a:lnTo>
                    <a:pt x="2925" y="1"/>
                  </a:lnTo>
                  <a:close/>
                </a:path>
              </a:pathLst>
            </a:custGeom>
            <a:solidFill>
              <a:srgbClr val="DCE1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" name="Google Shape;7007;p80"/>
            <p:cNvSpPr/>
            <p:nvPr/>
          </p:nvSpPr>
          <p:spPr>
            <a:xfrm>
              <a:off x="7571655" y="4014007"/>
              <a:ext cx="273502" cy="152694"/>
            </a:xfrm>
            <a:custGeom>
              <a:avLst/>
              <a:gdLst/>
              <a:ahLst/>
              <a:cxnLst/>
              <a:rect l="l" t="t" r="r" b="b"/>
              <a:pathLst>
                <a:path w="10439" h="5828" extrusionOk="0">
                  <a:moveTo>
                    <a:pt x="2888" y="0"/>
                  </a:moveTo>
                  <a:cubicBezTo>
                    <a:pt x="1488" y="0"/>
                    <a:pt x="470" y="622"/>
                    <a:pt x="470" y="622"/>
                  </a:cubicBezTo>
                  <a:cubicBezTo>
                    <a:pt x="0" y="2309"/>
                    <a:pt x="470" y="4111"/>
                    <a:pt x="1697" y="5367"/>
                  </a:cubicBezTo>
                  <a:cubicBezTo>
                    <a:pt x="1984" y="5655"/>
                    <a:pt x="2377" y="5827"/>
                    <a:pt x="2790" y="5827"/>
                  </a:cubicBezTo>
                  <a:lnTo>
                    <a:pt x="7592" y="5827"/>
                  </a:lnTo>
                  <a:cubicBezTo>
                    <a:pt x="8014" y="5827"/>
                    <a:pt x="8407" y="5655"/>
                    <a:pt x="8694" y="5357"/>
                  </a:cubicBezTo>
                  <a:cubicBezTo>
                    <a:pt x="9998" y="4025"/>
                    <a:pt x="10439" y="2070"/>
                    <a:pt x="9816" y="316"/>
                  </a:cubicBezTo>
                  <a:lnTo>
                    <a:pt x="9816" y="316"/>
                  </a:lnTo>
                  <a:cubicBezTo>
                    <a:pt x="9816" y="316"/>
                    <a:pt x="8716" y="1174"/>
                    <a:pt x="7209" y="1174"/>
                  </a:cubicBezTo>
                  <a:cubicBezTo>
                    <a:pt x="6591" y="1174"/>
                    <a:pt x="5904" y="1029"/>
                    <a:pt x="5196" y="622"/>
                  </a:cubicBezTo>
                  <a:cubicBezTo>
                    <a:pt x="4384" y="156"/>
                    <a:pt x="3588" y="0"/>
                    <a:pt x="2888" y="0"/>
                  </a:cubicBezTo>
                  <a:close/>
                </a:path>
              </a:pathLst>
            </a:custGeom>
            <a:solidFill>
              <a:srgbClr val="AFBC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" name="Google Shape;7008;p80"/>
            <p:cNvSpPr/>
            <p:nvPr/>
          </p:nvSpPr>
          <p:spPr>
            <a:xfrm>
              <a:off x="7785369" y="4022260"/>
              <a:ext cx="52269" cy="142423"/>
            </a:xfrm>
            <a:custGeom>
              <a:avLst/>
              <a:gdLst/>
              <a:ahLst/>
              <a:cxnLst/>
              <a:rect l="l" t="t" r="r" b="b"/>
              <a:pathLst>
                <a:path w="1995" h="5436" extrusionOk="0">
                  <a:moveTo>
                    <a:pt x="1745" y="1"/>
                  </a:moveTo>
                  <a:cubicBezTo>
                    <a:pt x="1515" y="173"/>
                    <a:pt x="1266" y="317"/>
                    <a:pt x="997" y="432"/>
                  </a:cubicBezTo>
                  <a:cubicBezTo>
                    <a:pt x="1630" y="2157"/>
                    <a:pt x="1247" y="4093"/>
                    <a:pt x="0" y="5435"/>
                  </a:cubicBezTo>
                  <a:cubicBezTo>
                    <a:pt x="29" y="5426"/>
                    <a:pt x="58" y="5416"/>
                    <a:pt x="87" y="5407"/>
                  </a:cubicBezTo>
                  <a:cubicBezTo>
                    <a:pt x="173" y="5378"/>
                    <a:pt x="250" y="5330"/>
                    <a:pt x="326" y="5292"/>
                  </a:cubicBezTo>
                  <a:cubicBezTo>
                    <a:pt x="326" y="5292"/>
                    <a:pt x="374" y="5263"/>
                    <a:pt x="393" y="5244"/>
                  </a:cubicBezTo>
                  <a:lnTo>
                    <a:pt x="413" y="5234"/>
                  </a:lnTo>
                  <a:cubicBezTo>
                    <a:pt x="432" y="5225"/>
                    <a:pt x="441" y="5205"/>
                    <a:pt x="461" y="5196"/>
                  </a:cubicBezTo>
                  <a:lnTo>
                    <a:pt x="480" y="5177"/>
                  </a:lnTo>
                  <a:cubicBezTo>
                    <a:pt x="499" y="5167"/>
                    <a:pt x="508" y="5148"/>
                    <a:pt x="528" y="5138"/>
                  </a:cubicBezTo>
                  <a:cubicBezTo>
                    <a:pt x="537" y="5129"/>
                    <a:pt x="537" y="5129"/>
                    <a:pt x="547" y="5119"/>
                  </a:cubicBezTo>
                  <a:lnTo>
                    <a:pt x="614" y="5062"/>
                  </a:lnTo>
                  <a:cubicBezTo>
                    <a:pt x="1515" y="4103"/>
                    <a:pt x="1994" y="2819"/>
                    <a:pt x="1937" y="1505"/>
                  </a:cubicBezTo>
                  <a:lnTo>
                    <a:pt x="1937" y="1410"/>
                  </a:lnTo>
                  <a:lnTo>
                    <a:pt x="1937" y="1381"/>
                  </a:lnTo>
                  <a:cubicBezTo>
                    <a:pt x="1937" y="1352"/>
                    <a:pt x="1937" y="1333"/>
                    <a:pt x="1937" y="1314"/>
                  </a:cubicBezTo>
                  <a:lnTo>
                    <a:pt x="1937" y="1275"/>
                  </a:lnTo>
                  <a:lnTo>
                    <a:pt x="1937" y="1218"/>
                  </a:lnTo>
                  <a:cubicBezTo>
                    <a:pt x="1937" y="1199"/>
                    <a:pt x="1937" y="1189"/>
                    <a:pt x="1937" y="1180"/>
                  </a:cubicBezTo>
                  <a:lnTo>
                    <a:pt x="1937" y="1122"/>
                  </a:lnTo>
                  <a:cubicBezTo>
                    <a:pt x="1937" y="1103"/>
                    <a:pt x="1937" y="1093"/>
                    <a:pt x="1937" y="1084"/>
                  </a:cubicBezTo>
                  <a:lnTo>
                    <a:pt x="1937" y="1026"/>
                  </a:lnTo>
                  <a:cubicBezTo>
                    <a:pt x="1937" y="1017"/>
                    <a:pt x="1937" y="1007"/>
                    <a:pt x="1937" y="997"/>
                  </a:cubicBezTo>
                  <a:cubicBezTo>
                    <a:pt x="1937" y="969"/>
                    <a:pt x="1937" y="949"/>
                    <a:pt x="1927" y="930"/>
                  </a:cubicBezTo>
                  <a:cubicBezTo>
                    <a:pt x="1918" y="911"/>
                    <a:pt x="1927" y="911"/>
                    <a:pt x="1927" y="902"/>
                  </a:cubicBezTo>
                  <a:lnTo>
                    <a:pt x="1918" y="834"/>
                  </a:lnTo>
                  <a:lnTo>
                    <a:pt x="1918" y="806"/>
                  </a:lnTo>
                  <a:cubicBezTo>
                    <a:pt x="1918" y="787"/>
                    <a:pt x="1918" y="758"/>
                    <a:pt x="1908" y="739"/>
                  </a:cubicBezTo>
                  <a:lnTo>
                    <a:pt x="1908" y="710"/>
                  </a:lnTo>
                  <a:cubicBezTo>
                    <a:pt x="1908" y="700"/>
                    <a:pt x="1898" y="671"/>
                    <a:pt x="1898" y="643"/>
                  </a:cubicBezTo>
                  <a:cubicBezTo>
                    <a:pt x="1898" y="624"/>
                    <a:pt x="1898" y="624"/>
                    <a:pt x="1898" y="624"/>
                  </a:cubicBezTo>
                  <a:cubicBezTo>
                    <a:pt x="1898" y="614"/>
                    <a:pt x="1889" y="576"/>
                    <a:pt x="1879" y="556"/>
                  </a:cubicBezTo>
                  <a:cubicBezTo>
                    <a:pt x="1879" y="528"/>
                    <a:pt x="1879" y="537"/>
                    <a:pt x="1879" y="528"/>
                  </a:cubicBezTo>
                  <a:lnTo>
                    <a:pt x="1870" y="461"/>
                  </a:lnTo>
                  <a:lnTo>
                    <a:pt x="1870" y="441"/>
                  </a:lnTo>
                  <a:cubicBezTo>
                    <a:pt x="1860" y="422"/>
                    <a:pt x="1850" y="394"/>
                    <a:pt x="1850" y="365"/>
                  </a:cubicBezTo>
                  <a:cubicBezTo>
                    <a:pt x="1841" y="365"/>
                    <a:pt x="1841" y="355"/>
                    <a:pt x="1850" y="355"/>
                  </a:cubicBezTo>
                  <a:cubicBezTo>
                    <a:pt x="1850" y="326"/>
                    <a:pt x="1831" y="298"/>
                    <a:pt x="1822" y="278"/>
                  </a:cubicBezTo>
                  <a:cubicBezTo>
                    <a:pt x="1822" y="269"/>
                    <a:pt x="1822" y="269"/>
                    <a:pt x="1822" y="259"/>
                  </a:cubicBezTo>
                  <a:cubicBezTo>
                    <a:pt x="1822" y="240"/>
                    <a:pt x="1812" y="211"/>
                    <a:pt x="1802" y="183"/>
                  </a:cubicBezTo>
                  <a:cubicBezTo>
                    <a:pt x="1802" y="183"/>
                    <a:pt x="1802" y="173"/>
                    <a:pt x="1802" y="173"/>
                  </a:cubicBezTo>
                  <a:lnTo>
                    <a:pt x="1774" y="87"/>
                  </a:lnTo>
                  <a:cubicBezTo>
                    <a:pt x="1764" y="58"/>
                    <a:pt x="1755" y="29"/>
                    <a:pt x="1745" y="1"/>
                  </a:cubicBezTo>
                  <a:close/>
                </a:path>
              </a:pathLst>
            </a:custGeom>
            <a:solidFill>
              <a:srgbClr val="98A9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" name="Google Shape;7009;p80"/>
            <p:cNvSpPr/>
            <p:nvPr/>
          </p:nvSpPr>
          <p:spPr>
            <a:xfrm>
              <a:off x="7785107" y="4061927"/>
              <a:ext cx="19362" cy="16558"/>
            </a:xfrm>
            <a:custGeom>
              <a:avLst/>
              <a:gdLst/>
              <a:ahLst/>
              <a:cxnLst/>
              <a:rect l="l" t="t" r="r" b="b"/>
              <a:pathLst>
                <a:path w="739" h="632" extrusionOk="0">
                  <a:moveTo>
                    <a:pt x="423" y="1"/>
                  </a:moveTo>
                  <a:cubicBezTo>
                    <a:pt x="145" y="1"/>
                    <a:pt x="1" y="336"/>
                    <a:pt x="202" y="538"/>
                  </a:cubicBezTo>
                  <a:cubicBezTo>
                    <a:pt x="267" y="603"/>
                    <a:pt x="347" y="632"/>
                    <a:pt x="424" y="632"/>
                  </a:cubicBezTo>
                  <a:cubicBezTo>
                    <a:pt x="585" y="632"/>
                    <a:pt x="739" y="505"/>
                    <a:pt x="739" y="317"/>
                  </a:cubicBezTo>
                  <a:cubicBezTo>
                    <a:pt x="739" y="135"/>
                    <a:pt x="595" y="1"/>
                    <a:pt x="423" y="1"/>
                  </a:cubicBezTo>
                  <a:close/>
                </a:path>
              </a:pathLst>
            </a:custGeom>
            <a:solidFill>
              <a:srgbClr val="3D54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" name="Google Shape;7010;p80"/>
            <p:cNvSpPr/>
            <p:nvPr/>
          </p:nvSpPr>
          <p:spPr>
            <a:xfrm>
              <a:off x="7744680" y="4122711"/>
              <a:ext cx="17109" cy="14436"/>
            </a:xfrm>
            <a:custGeom>
              <a:avLst/>
              <a:gdLst/>
              <a:ahLst/>
              <a:cxnLst/>
              <a:rect l="l" t="t" r="r" b="b"/>
              <a:pathLst>
                <a:path w="653" h="551" extrusionOk="0">
                  <a:moveTo>
                    <a:pt x="374" y="1"/>
                  </a:moveTo>
                  <a:cubicBezTo>
                    <a:pt x="125" y="1"/>
                    <a:pt x="1" y="298"/>
                    <a:pt x="183" y="470"/>
                  </a:cubicBezTo>
                  <a:cubicBezTo>
                    <a:pt x="238" y="526"/>
                    <a:pt x="307" y="551"/>
                    <a:pt x="374" y="551"/>
                  </a:cubicBezTo>
                  <a:cubicBezTo>
                    <a:pt x="516" y="551"/>
                    <a:pt x="652" y="441"/>
                    <a:pt x="652" y="279"/>
                  </a:cubicBezTo>
                  <a:cubicBezTo>
                    <a:pt x="652" y="125"/>
                    <a:pt x="528" y="1"/>
                    <a:pt x="374" y="1"/>
                  </a:cubicBezTo>
                  <a:close/>
                </a:path>
              </a:pathLst>
            </a:custGeom>
            <a:solidFill>
              <a:srgbClr val="3D54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" name="Google Shape;7011;p80"/>
            <p:cNvSpPr/>
            <p:nvPr/>
          </p:nvSpPr>
          <p:spPr>
            <a:xfrm>
              <a:off x="7627645" y="4051892"/>
              <a:ext cx="17109" cy="14436"/>
            </a:xfrm>
            <a:custGeom>
              <a:avLst/>
              <a:gdLst/>
              <a:ahLst/>
              <a:cxnLst/>
              <a:rect l="l" t="t" r="r" b="b"/>
              <a:pathLst>
                <a:path w="653" h="551" extrusionOk="0">
                  <a:moveTo>
                    <a:pt x="375" y="1"/>
                  </a:moveTo>
                  <a:cubicBezTo>
                    <a:pt x="125" y="1"/>
                    <a:pt x="1" y="298"/>
                    <a:pt x="173" y="470"/>
                  </a:cubicBezTo>
                  <a:cubicBezTo>
                    <a:pt x="232" y="526"/>
                    <a:pt x="303" y="551"/>
                    <a:pt x="371" y="551"/>
                  </a:cubicBezTo>
                  <a:cubicBezTo>
                    <a:pt x="516" y="551"/>
                    <a:pt x="653" y="441"/>
                    <a:pt x="653" y="279"/>
                  </a:cubicBezTo>
                  <a:cubicBezTo>
                    <a:pt x="653" y="125"/>
                    <a:pt x="528" y="1"/>
                    <a:pt x="375" y="1"/>
                  </a:cubicBezTo>
                  <a:close/>
                </a:path>
              </a:pathLst>
            </a:custGeom>
            <a:solidFill>
              <a:srgbClr val="3D54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" name="Google Shape;7012;p80"/>
            <p:cNvSpPr/>
            <p:nvPr/>
          </p:nvSpPr>
          <p:spPr>
            <a:xfrm>
              <a:off x="7651513" y="4122711"/>
              <a:ext cx="16847" cy="14436"/>
            </a:xfrm>
            <a:custGeom>
              <a:avLst/>
              <a:gdLst/>
              <a:ahLst/>
              <a:cxnLst/>
              <a:rect l="l" t="t" r="r" b="b"/>
              <a:pathLst>
                <a:path w="643" h="551" extrusionOk="0">
                  <a:moveTo>
                    <a:pt x="365" y="1"/>
                  </a:moveTo>
                  <a:cubicBezTo>
                    <a:pt x="115" y="1"/>
                    <a:pt x="0" y="298"/>
                    <a:pt x="173" y="470"/>
                  </a:cubicBezTo>
                  <a:cubicBezTo>
                    <a:pt x="229" y="526"/>
                    <a:pt x="297" y="551"/>
                    <a:pt x="364" y="551"/>
                  </a:cubicBezTo>
                  <a:cubicBezTo>
                    <a:pt x="506" y="551"/>
                    <a:pt x="643" y="441"/>
                    <a:pt x="643" y="279"/>
                  </a:cubicBezTo>
                  <a:cubicBezTo>
                    <a:pt x="643" y="125"/>
                    <a:pt x="518" y="1"/>
                    <a:pt x="365" y="1"/>
                  </a:cubicBezTo>
                  <a:close/>
                </a:path>
              </a:pathLst>
            </a:custGeom>
            <a:solidFill>
              <a:srgbClr val="3D54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" name="Google Shape;7013;p80"/>
            <p:cNvSpPr/>
            <p:nvPr/>
          </p:nvSpPr>
          <p:spPr>
            <a:xfrm>
              <a:off x="7693459" y="4066957"/>
              <a:ext cx="20095" cy="17423"/>
            </a:xfrm>
            <a:custGeom>
              <a:avLst/>
              <a:gdLst/>
              <a:ahLst/>
              <a:cxnLst/>
              <a:rect l="l" t="t" r="r" b="b"/>
              <a:pathLst>
                <a:path w="767" h="665" extrusionOk="0">
                  <a:moveTo>
                    <a:pt x="441" y="1"/>
                  </a:moveTo>
                  <a:cubicBezTo>
                    <a:pt x="144" y="1"/>
                    <a:pt x="0" y="355"/>
                    <a:pt x="201" y="566"/>
                  </a:cubicBezTo>
                  <a:cubicBezTo>
                    <a:pt x="269" y="634"/>
                    <a:pt x="352" y="664"/>
                    <a:pt x="433" y="664"/>
                  </a:cubicBezTo>
                  <a:cubicBezTo>
                    <a:pt x="604" y="664"/>
                    <a:pt x="767" y="531"/>
                    <a:pt x="767" y="336"/>
                  </a:cubicBezTo>
                  <a:cubicBezTo>
                    <a:pt x="767" y="154"/>
                    <a:pt x="623" y="1"/>
                    <a:pt x="441" y="1"/>
                  </a:cubicBezTo>
                  <a:close/>
                </a:path>
              </a:pathLst>
            </a:custGeom>
            <a:solidFill>
              <a:srgbClr val="3D54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31" name="Google Shape;7014;p80"/>
          <p:cNvGrpSpPr/>
          <p:nvPr/>
        </p:nvGrpSpPr>
        <p:grpSpPr>
          <a:xfrm>
            <a:off x="6272011" y="3740533"/>
            <a:ext cx="210491" cy="362163"/>
            <a:chOff x="6263725" y="4277658"/>
            <a:chExt cx="210491" cy="362163"/>
          </a:xfrm>
        </p:grpSpPr>
        <p:sp>
          <p:nvSpPr>
            <p:cNvPr id="632" name="Google Shape;7015;p80"/>
            <p:cNvSpPr/>
            <p:nvPr/>
          </p:nvSpPr>
          <p:spPr>
            <a:xfrm>
              <a:off x="6265480" y="4277658"/>
              <a:ext cx="88189" cy="362163"/>
            </a:xfrm>
            <a:custGeom>
              <a:avLst/>
              <a:gdLst/>
              <a:ahLst/>
              <a:cxnLst/>
              <a:rect l="l" t="t" r="r" b="b"/>
              <a:pathLst>
                <a:path w="3366" h="13823" extrusionOk="0">
                  <a:moveTo>
                    <a:pt x="202" y="1"/>
                  </a:moveTo>
                  <a:cubicBezTo>
                    <a:pt x="101" y="1"/>
                    <a:pt x="1" y="68"/>
                    <a:pt x="1" y="202"/>
                  </a:cubicBezTo>
                  <a:cubicBezTo>
                    <a:pt x="1" y="1151"/>
                    <a:pt x="844" y="1630"/>
                    <a:pt x="1582" y="2052"/>
                  </a:cubicBezTo>
                  <a:cubicBezTo>
                    <a:pt x="2292" y="2455"/>
                    <a:pt x="2963" y="2828"/>
                    <a:pt x="2963" y="3557"/>
                  </a:cubicBezTo>
                  <a:cubicBezTo>
                    <a:pt x="2963" y="4276"/>
                    <a:pt x="2292" y="4650"/>
                    <a:pt x="1582" y="5052"/>
                  </a:cubicBezTo>
                  <a:cubicBezTo>
                    <a:pt x="835" y="5474"/>
                    <a:pt x="1" y="5953"/>
                    <a:pt x="1" y="6912"/>
                  </a:cubicBezTo>
                  <a:cubicBezTo>
                    <a:pt x="1" y="7870"/>
                    <a:pt x="844" y="8340"/>
                    <a:pt x="1582" y="8762"/>
                  </a:cubicBezTo>
                  <a:cubicBezTo>
                    <a:pt x="2292" y="9164"/>
                    <a:pt x="2963" y="9548"/>
                    <a:pt x="2963" y="10267"/>
                  </a:cubicBezTo>
                  <a:cubicBezTo>
                    <a:pt x="2963" y="10986"/>
                    <a:pt x="2292" y="11369"/>
                    <a:pt x="1582" y="11772"/>
                  </a:cubicBezTo>
                  <a:cubicBezTo>
                    <a:pt x="835" y="12184"/>
                    <a:pt x="1" y="12663"/>
                    <a:pt x="1" y="13622"/>
                  </a:cubicBezTo>
                  <a:cubicBezTo>
                    <a:pt x="1" y="13737"/>
                    <a:pt x="87" y="13823"/>
                    <a:pt x="202" y="13823"/>
                  </a:cubicBezTo>
                  <a:cubicBezTo>
                    <a:pt x="307" y="13823"/>
                    <a:pt x="403" y="13737"/>
                    <a:pt x="403" y="13622"/>
                  </a:cubicBezTo>
                  <a:cubicBezTo>
                    <a:pt x="403" y="12903"/>
                    <a:pt x="1074" y="12519"/>
                    <a:pt x="1784" y="12117"/>
                  </a:cubicBezTo>
                  <a:cubicBezTo>
                    <a:pt x="2531" y="11705"/>
                    <a:pt x="3365" y="11225"/>
                    <a:pt x="3365" y="10267"/>
                  </a:cubicBezTo>
                  <a:cubicBezTo>
                    <a:pt x="3365" y="9308"/>
                    <a:pt x="2522" y="8829"/>
                    <a:pt x="1784" y="8417"/>
                  </a:cubicBezTo>
                  <a:cubicBezTo>
                    <a:pt x="1074" y="8005"/>
                    <a:pt x="403" y="7631"/>
                    <a:pt x="403" y="6912"/>
                  </a:cubicBezTo>
                  <a:cubicBezTo>
                    <a:pt x="403" y="6183"/>
                    <a:pt x="1074" y="5810"/>
                    <a:pt x="1784" y="5407"/>
                  </a:cubicBezTo>
                  <a:cubicBezTo>
                    <a:pt x="2531" y="4995"/>
                    <a:pt x="3365" y="4506"/>
                    <a:pt x="3365" y="3557"/>
                  </a:cubicBezTo>
                  <a:cubicBezTo>
                    <a:pt x="3365" y="2598"/>
                    <a:pt x="2522" y="2119"/>
                    <a:pt x="1784" y="1697"/>
                  </a:cubicBezTo>
                  <a:cubicBezTo>
                    <a:pt x="1074" y="1295"/>
                    <a:pt x="403" y="921"/>
                    <a:pt x="403" y="202"/>
                  </a:cubicBezTo>
                  <a:cubicBezTo>
                    <a:pt x="403" y="68"/>
                    <a:pt x="303" y="1"/>
                    <a:pt x="202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" name="Google Shape;7016;p80"/>
            <p:cNvSpPr/>
            <p:nvPr/>
          </p:nvSpPr>
          <p:spPr>
            <a:xfrm>
              <a:off x="6265480" y="4277658"/>
              <a:ext cx="88189" cy="155497"/>
            </a:xfrm>
            <a:custGeom>
              <a:avLst/>
              <a:gdLst/>
              <a:ahLst/>
              <a:cxnLst/>
              <a:rect l="l" t="t" r="r" b="b"/>
              <a:pathLst>
                <a:path w="3366" h="5935" extrusionOk="0">
                  <a:moveTo>
                    <a:pt x="3164" y="1"/>
                  </a:moveTo>
                  <a:cubicBezTo>
                    <a:pt x="3063" y="1"/>
                    <a:pt x="2963" y="68"/>
                    <a:pt x="2963" y="202"/>
                  </a:cubicBezTo>
                  <a:cubicBezTo>
                    <a:pt x="2963" y="931"/>
                    <a:pt x="2292" y="1304"/>
                    <a:pt x="1582" y="1707"/>
                  </a:cubicBezTo>
                  <a:cubicBezTo>
                    <a:pt x="835" y="2119"/>
                    <a:pt x="1" y="2608"/>
                    <a:pt x="1" y="3557"/>
                  </a:cubicBezTo>
                  <a:cubicBezTo>
                    <a:pt x="1" y="4516"/>
                    <a:pt x="844" y="4995"/>
                    <a:pt x="1582" y="5417"/>
                  </a:cubicBezTo>
                  <a:cubicBezTo>
                    <a:pt x="1851" y="5560"/>
                    <a:pt x="2109" y="5714"/>
                    <a:pt x="2359" y="5896"/>
                  </a:cubicBezTo>
                  <a:cubicBezTo>
                    <a:pt x="2397" y="5925"/>
                    <a:pt x="2435" y="5934"/>
                    <a:pt x="2483" y="5934"/>
                  </a:cubicBezTo>
                  <a:cubicBezTo>
                    <a:pt x="2675" y="5934"/>
                    <a:pt x="2752" y="5685"/>
                    <a:pt x="2598" y="5570"/>
                  </a:cubicBezTo>
                  <a:cubicBezTo>
                    <a:pt x="2339" y="5388"/>
                    <a:pt x="2062" y="5215"/>
                    <a:pt x="1784" y="5062"/>
                  </a:cubicBezTo>
                  <a:cubicBezTo>
                    <a:pt x="1074" y="4659"/>
                    <a:pt x="403" y="4285"/>
                    <a:pt x="403" y="3557"/>
                  </a:cubicBezTo>
                  <a:cubicBezTo>
                    <a:pt x="403" y="2838"/>
                    <a:pt x="1074" y="2464"/>
                    <a:pt x="1784" y="2062"/>
                  </a:cubicBezTo>
                  <a:cubicBezTo>
                    <a:pt x="2531" y="1640"/>
                    <a:pt x="3365" y="1161"/>
                    <a:pt x="3365" y="202"/>
                  </a:cubicBezTo>
                  <a:cubicBezTo>
                    <a:pt x="3365" y="68"/>
                    <a:pt x="3264" y="1"/>
                    <a:pt x="3164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" name="Google Shape;7017;p80"/>
            <p:cNvSpPr/>
            <p:nvPr/>
          </p:nvSpPr>
          <p:spPr>
            <a:xfrm>
              <a:off x="6265480" y="4433600"/>
              <a:ext cx="88189" cy="206220"/>
            </a:xfrm>
            <a:custGeom>
              <a:avLst/>
              <a:gdLst/>
              <a:ahLst/>
              <a:cxnLst/>
              <a:rect l="l" t="t" r="r" b="b"/>
              <a:pathLst>
                <a:path w="3366" h="7871" extrusionOk="0">
                  <a:moveTo>
                    <a:pt x="2922" y="0"/>
                  </a:moveTo>
                  <a:cubicBezTo>
                    <a:pt x="2779" y="0"/>
                    <a:pt x="2641" y="169"/>
                    <a:pt x="2752" y="327"/>
                  </a:cubicBezTo>
                  <a:cubicBezTo>
                    <a:pt x="2895" y="509"/>
                    <a:pt x="2963" y="730"/>
                    <a:pt x="2963" y="960"/>
                  </a:cubicBezTo>
                  <a:cubicBezTo>
                    <a:pt x="2963" y="1679"/>
                    <a:pt x="2292" y="2062"/>
                    <a:pt x="1582" y="2465"/>
                  </a:cubicBezTo>
                  <a:cubicBezTo>
                    <a:pt x="835" y="2877"/>
                    <a:pt x="1" y="3356"/>
                    <a:pt x="1" y="4315"/>
                  </a:cubicBezTo>
                  <a:cubicBezTo>
                    <a:pt x="1" y="5273"/>
                    <a:pt x="844" y="5743"/>
                    <a:pt x="1582" y="6165"/>
                  </a:cubicBezTo>
                  <a:cubicBezTo>
                    <a:pt x="2292" y="6567"/>
                    <a:pt x="2963" y="6951"/>
                    <a:pt x="2963" y="7670"/>
                  </a:cubicBezTo>
                  <a:cubicBezTo>
                    <a:pt x="2963" y="7785"/>
                    <a:pt x="3058" y="7871"/>
                    <a:pt x="3164" y="7871"/>
                  </a:cubicBezTo>
                  <a:cubicBezTo>
                    <a:pt x="3279" y="7871"/>
                    <a:pt x="3365" y="7785"/>
                    <a:pt x="3365" y="7670"/>
                  </a:cubicBezTo>
                  <a:cubicBezTo>
                    <a:pt x="3365" y="6721"/>
                    <a:pt x="2522" y="6241"/>
                    <a:pt x="1784" y="5820"/>
                  </a:cubicBezTo>
                  <a:cubicBezTo>
                    <a:pt x="1074" y="5417"/>
                    <a:pt x="403" y="5043"/>
                    <a:pt x="403" y="4315"/>
                  </a:cubicBezTo>
                  <a:cubicBezTo>
                    <a:pt x="403" y="3596"/>
                    <a:pt x="1074" y="3212"/>
                    <a:pt x="1784" y="2810"/>
                  </a:cubicBezTo>
                  <a:cubicBezTo>
                    <a:pt x="2531" y="2398"/>
                    <a:pt x="3365" y="1918"/>
                    <a:pt x="3365" y="960"/>
                  </a:cubicBezTo>
                  <a:cubicBezTo>
                    <a:pt x="3365" y="644"/>
                    <a:pt x="3269" y="337"/>
                    <a:pt x="3078" y="88"/>
                  </a:cubicBezTo>
                  <a:cubicBezTo>
                    <a:pt x="3035" y="26"/>
                    <a:pt x="2978" y="0"/>
                    <a:pt x="2922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" name="Google Shape;7018;p80"/>
            <p:cNvSpPr/>
            <p:nvPr/>
          </p:nvSpPr>
          <p:spPr>
            <a:xfrm>
              <a:off x="6267996" y="4349498"/>
              <a:ext cx="83159" cy="10559"/>
            </a:xfrm>
            <a:custGeom>
              <a:avLst/>
              <a:gdLst/>
              <a:ahLst/>
              <a:cxnLst/>
              <a:rect l="l" t="t" r="r" b="b"/>
              <a:pathLst>
                <a:path w="3174" h="403" extrusionOk="0">
                  <a:moveTo>
                    <a:pt x="269" y="0"/>
                  </a:moveTo>
                  <a:cubicBezTo>
                    <a:pt x="1" y="0"/>
                    <a:pt x="1" y="403"/>
                    <a:pt x="269" y="403"/>
                  </a:cubicBezTo>
                  <a:lnTo>
                    <a:pt x="2905" y="403"/>
                  </a:lnTo>
                  <a:cubicBezTo>
                    <a:pt x="3173" y="403"/>
                    <a:pt x="3173" y="0"/>
                    <a:pt x="2905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" name="Google Shape;7019;p80"/>
            <p:cNvSpPr/>
            <p:nvPr/>
          </p:nvSpPr>
          <p:spPr>
            <a:xfrm>
              <a:off x="6263725" y="4453460"/>
              <a:ext cx="89945" cy="10585"/>
            </a:xfrm>
            <a:custGeom>
              <a:avLst/>
              <a:gdLst/>
              <a:ahLst/>
              <a:cxnLst/>
              <a:rect l="l" t="t" r="r" b="b"/>
              <a:pathLst>
                <a:path w="3433" h="404" extrusionOk="0">
                  <a:moveTo>
                    <a:pt x="269" y="1"/>
                  </a:moveTo>
                  <a:cubicBezTo>
                    <a:pt x="1" y="1"/>
                    <a:pt x="1" y="403"/>
                    <a:pt x="269" y="403"/>
                  </a:cubicBezTo>
                  <a:lnTo>
                    <a:pt x="3231" y="403"/>
                  </a:lnTo>
                  <a:cubicBezTo>
                    <a:pt x="3346" y="403"/>
                    <a:pt x="3432" y="317"/>
                    <a:pt x="3432" y="202"/>
                  </a:cubicBezTo>
                  <a:cubicBezTo>
                    <a:pt x="3432" y="87"/>
                    <a:pt x="3346" y="1"/>
                    <a:pt x="3231" y="1"/>
                  </a:cubicBezTo>
                  <a:close/>
                </a:path>
              </a:pathLst>
            </a:custGeom>
            <a:solidFill>
              <a:srgbClr val="A8BA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" name="Google Shape;7020;p80"/>
            <p:cNvSpPr/>
            <p:nvPr/>
          </p:nvSpPr>
          <p:spPr>
            <a:xfrm>
              <a:off x="6267996" y="4381881"/>
              <a:ext cx="83159" cy="10585"/>
            </a:xfrm>
            <a:custGeom>
              <a:avLst/>
              <a:gdLst/>
              <a:ahLst/>
              <a:cxnLst/>
              <a:rect l="l" t="t" r="r" b="b"/>
              <a:pathLst>
                <a:path w="3174" h="404" extrusionOk="0">
                  <a:moveTo>
                    <a:pt x="269" y="1"/>
                  </a:moveTo>
                  <a:cubicBezTo>
                    <a:pt x="1" y="1"/>
                    <a:pt x="1" y="403"/>
                    <a:pt x="269" y="403"/>
                  </a:cubicBezTo>
                  <a:lnTo>
                    <a:pt x="2905" y="403"/>
                  </a:lnTo>
                  <a:cubicBezTo>
                    <a:pt x="3173" y="403"/>
                    <a:pt x="3173" y="1"/>
                    <a:pt x="2905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" name="Google Shape;7021;p80"/>
            <p:cNvSpPr/>
            <p:nvPr/>
          </p:nvSpPr>
          <p:spPr>
            <a:xfrm>
              <a:off x="6267996" y="4525772"/>
              <a:ext cx="83159" cy="10585"/>
            </a:xfrm>
            <a:custGeom>
              <a:avLst/>
              <a:gdLst/>
              <a:ahLst/>
              <a:cxnLst/>
              <a:rect l="l" t="t" r="r" b="b"/>
              <a:pathLst>
                <a:path w="3174" h="404" extrusionOk="0">
                  <a:moveTo>
                    <a:pt x="2914" y="1"/>
                  </a:moveTo>
                  <a:cubicBezTo>
                    <a:pt x="2911" y="1"/>
                    <a:pt x="2908" y="1"/>
                    <a:pt x="2905" y="1"/>
                  </a:cubicBezTo>
                  <a:lnTo>
                    <a:pt x="269" y="1"/>
                  </a:lnTo>
                  <a:cubicBezTo>
                    <a:pt x="1" y="1"/>
                    <a:pt x="1" y="404"/>
                    <a:pt x="269" y="404"/>
                  </a:cubicBezTo>
                  <a:lnTo>
                    <a:pt x="2905" y="404"/>
                  </a:lnTo>
                  <a:cubicBezTo>
                    <a:pt x="3170" y="394"/>
                    <a:pt x="3173" y="1"/>
                    <a:pt x="2914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" name="Google Shape;7022;p80"/>
            <p:cNvSpPr/>
            <p:nvPr/>
          </p:nvSpPr>
          <p:spPr>
            <a:xfrm>
              <a:off x="6267996" y="4557683"/>
              <a:ext cx="83159" cy="10585"/>
            </a:xfrm>
            <a:custGeom>
              <a:avLst/>
              <a:gdLst/>
              <a:ahLst/>
              <a:cxnLst/>
              <a:rect l="l" t="t" r="r" b="b"/>
              <a:pathLst>
                <a:path w="3174" h="404" extrusionOk="0">
                  <a:moveTo>
                    <a:pt x="269" y="0"/>
                  </a:moveTo>
                  <a:cubicBezTo>
                    <a:pt x="1" y="0"/>
                    <a:pt x="1" y="403"/>
                    <a:pt x="269" y="403"/>
                  </a:cubicBezTo>
                  <a:lnTo>
                    <a:pt x="2905" y="403"/>
                  </a:lnTo>
                  <a:cubicBezTo>
                    <a:pt x="3173" y="403"/>
                    <a:pt x="3173" y="0"/>
                    <a:pt x="2905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" name="Google Shape;7023;p80"/>
            <p:cNvSpPr/>
            <p:nvPr/>
          </p:nvSpPr>
          <p:spPr>
            <a:xfrm>
              <a:off x="6384271" y="4277658"/>
              <a:ext cx="88163" cy="362163"/>
            </a:xfrm>
            <a:custGeom>
              <a:avLst/>
              <a:gdLst/>
              <a:ahLst/>
              <a:cxnLst/>
              <a:rect l="l" t="t" r="r" b="b"/>
              <a:pathLst>
                <a:path w="3365" h="13823" extrusionOk="0">
                  <a:moveTo>
                    <a:pt x="202" y="1"/>
                  </a:moveTo>
                  <a:cubicBezTo>
                    <a:pt x="101" y="1"/>
                    <a:pt x="1" y="68"/>
                    <a:pt x="1" y="202"/>
                  </a:cubicBezTo>
                  <a:cubicBezTo>
                    <a:pt x="1" y="1151"/>
                    <a:pt x="834" y="1630"/>
                    <a:pt x="1582" y="2052"/>
                  </a:cubicBezTo>
                  <a:cubicBezTo>
                    <a:pt x="2291" y="2455"/>
                    <a:pt x="2962" y="2828"/>
                    <a:pt x="2962" y="3557"/>
                  </a:cubicBezTo>
                  <a:cubicBezTo>
                    <a:pt x="2962" y="4276"/>
                    <a:pt x="2291" y="4650"/>
                    <a:pt x="1582" y="5052"/>
                  </a:cubicBezTo>
                  <a:cubicBezTo>
                    <a:pt x="834" y="5474"/>
                    <a:pt x="1" y="5953"/>
                    <a:pt x="1" y="6912"/>
                  </a:cubicBezTo>
                  <a:cubicBezTo>
                    <a:pt x="1" y="7870"/>
                    <a:pt x="834" y="8340"/>
                    <a:pt x="1582" y="8762"/>
                  </a:cubicBezTo>
                  <a:cubicBezTo>
                    <a:pt x="2291" y="9164"/>
                    <a:pt x="2962" y="9548"/>
                    <a:pt x="2962" y="10267"/>
                  </a:cubicBezTo>
                  <a:cubicBezTo>
                    <a:pt x="2962" y="10986"/>
                    <a:pt x="2291" y="11369"/>
                    <a:pt x="1582" y="11772"/>
                  </a:cubicBezTo>
                  <a:cubicBezTo>
                    <a:pt x="834" y="12184"/>
                    <a:pt x="1" y="12663"/>
                    <a:pt x="1" y="13622"/>
                  </a:cubicBezTo>
                  <a:cubicBezTo>
                    <a:pt x="1" y="13737"/>
                    <a:pt x="87" y="13823"/>
                    <a:pt x="202" y="13823"/>
                  </a:cubicBezTo>
                  <a:cubicBezTo>
                    <a:pt x="307" y="13823"/>
                    <a:pt x="403" y="13737"/>
                    <a:pt x="403" y="13622"/>
                  </a:cubicBezTo>
                  <a:cubicBezTo>
                    <a:pt x="403" y="12903"/>
                    <a:pt x="1065" y="12519"/>
                    <a:pt x="1783" y="12117"/>
                  </a:cubicBezTo>
                  <a:cubicBezTo>
                    <a:pt x="2531" y="11705"/>
                    <a:pt x="3365" y="11225"/>
                    <a:pt x="3365" y="10267"/>
                  </a:cubicBezTo>
                  <a:cubicBezTo>
                    <a:pt x="3365" y="9308"/>
                    <a:pt x="2522" y="8829"/>
                    <a:pt x="1783" y="8417"/>
                  </a:cubicBezTo>
                  <a:cubicBezTo>
                    <a:pt x="1065" y="8005"/>
                    <a:pt x="403" y="7631"/>
                    <a:pt x="403" y="6912"/>
                  </a:cubicBezTo>
                  <a:cubicBezTo>
                    <a:pt x="403" y="6183"/>
                    <a:pt x="1065" y="5810"/>
                    <a:pt x="1783" y="5407"/>
                  </a:cubicBezTo>
                  <a:cubicBezTo>
                    <a:pt x="2531" y="4995"/>
                    <a:pt x="3365" y="4506"/>
                    <a:pt x="3365" y="3557"/>
                  </a:cubicBezTo>
                  <a:cubicBezTo>
                    <a:pt x="3365" y="2598"/>
                    <a:pt x="2522" y="2119"/>
                    <a:pt x="1783" y="1697"/>
                  </a:cubicBezTo>
                  <a:cubicBezTo>
                    <a:pt x="1065" y="1295"/>
                    <a:pt x="403" y="921"/>
                    <a:pt x="403" y="202"/>
                  </a:cubicBezTo>
                  <a:cubicBezTo>
                    <a:pt x="403" y="68"/>
                    <a:pt x="302" y="1"/>
                    <a:pt x="202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" name="Google Shape;7024;p80"/>
            <p:cNvSpPr/>
            <p:nvPr/>
          </p:nvSpPr>
          <p:spPr>
            <a:xfrm>
              <a:off x="6403371" y="4277920"/>
              <a:ext cx="69063" cy="66076"/>
            </a:xfrm>
            <a:custGeom>
              <a:avLst/>
              <a:gdLst/>
              <a:ahLst/>
              <a:cxnLst/>
              <a:rect l="l" t="t" r="r" b="b"/>
              <a:pathLst>
                <a:path w="2636" h="2522" extrusionOk="0">
                  <a:moveTo>
                    <a:pt x="2435" y="0"/>
                  </a:moveTo>
                  <a:cubicBezTo>
                    <a:pt x="2334" y="0"/>
                    <a:pt x="2233" y="67"/>
                    <a:pt x="2233" y="202"/>
                  </a:cubicBezTo>
                  <a:cubicBezTo>
                    <a:pt x="2233" y="921"/>
                    <a:pt x="1562" y="1304"/>
                    <a:pt x="853" y="1707"/>
                  </a:cubicBezTo>
                  <a:cubicBezTo>
                    <a:pt x="604" y="1841"/>
                    <a:pt x="355" y="1994"/>
                    <a:pt x="115" y="2157"/>
                  </a:cubicBezTo>
                  <a:cubicBezTo>
                    <a:pt x="19" y="2224"/>
                    <a:pt x="0" y="2349"/>
                    <a:pt x="58" y="2435"/>
                  </a:cubicBezTo>
                  <a:cubicBezTo>
                    <a:pt x="96" y="2493"/>
                    <a:pt x="163" y="2521"/>
                    <a:pt x="230" y="2521"/>
                  </a:cubicBezTo>
                  <a:cubicBezTo>
                    <a:pt x="268" y="2521"/>
                    <a:pt x="307" y="2512"/>
                    <a:pt x="345" y="2483"/>
                  </a:cubicBezTo>
                  <a:cubicBezTo>
                    <a:pt x="556" y="2330"/>
                    <a:pt x="815" y="2195"/>
                    <a:pt x="1054" y="2052"/>
                  </a:cubicBezTo>
                  <a:cubicBezTo>
                    <a:pt x="1802" y="1639"/>
                    <a:pt x="2636" y="1160"/>
                    <a:pt x="2636" y="202"/>
                  </a:cubicBezTo>
                  <a:cubicBezTo>
                    <a:pt x="2636" y="67"/>
                    <a:pt x="2535" y="0"/>
                    <a:pt x="2435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" name="Google Shape;7025;p80"/>
            <p:cNvSpPr/>
            <p:nvPr/>
          </p:nvSpPr>
          <p:spPr>
            <a:xfrm>
              <a:off x="6384271" y="4344835"/>
              <a:ext cx="88425" cy="294986"/>
            </a:xfrm>
            <a:custGeom>
              <a:avLst/>
              <a:gdLst/>
              <a:ahLst/>
              <a:cxnLst/>
              <a:rect l="l" t="t" r="r" b="b"/>
              <a:pathLst>
                <a:path w="3375" h="11259" extrusionOk="0">
                  <a:moveTo>
                    <a:pt x="471" y="1"/>
                  </a:moveTo>
                  <a:cubicBezTo>
                    <a:pt x="413" y="1"/>
                    <a:pt x="355" y="27"/>
                    <a:pt x="317" y="82"/>
                  </a:cubicBezTo>
                  <a:cubicBezTo>
                    <a:pt x="106" y="341"/>
                    <a:pt x="1" y="657"/>
                    <a:pt x="1" y="993"/>
                  </a:cubicBezTo>
                  <a:cubicBezTo>
                    <a:pt x="1" y="1942"/>
                    <a:pt x="844" y="2421"/>
                    <a:pt x="1582" y="2843"/>
                  </a:cubicBezTo>
                  <a:cubicBezTo>
                    <a:pt x="2291" y="3246"/>
                    <a:pt x="2962" y="3619"/>
                    <a:pt x="2962" y="4348"/>
                  </a:cubicBezTo>
                  <a:cubicBezTo>
                    <a:pt x="2962" y="5067"/>
                    <a:pt x="2291" y="5450"/>
                    <a:pt x="1582" y="5853"/>
                  </a:cubicBezTo>
                  <a:cubicBezTo>
                    <a:pt x="834" y="6265"/>
                    <a:pt x="1" y="6744"/>
                    <a:pt x="1" y="7703"/>
                  </a:cubicBezTo>
                  <a:cubicBezTo>
                    <a:pt x="1" y="8661"/>
                    <a:pt x="844" y="9131"/>
                    <a:pt x="1582" y="9553"/>
                  </a:cubicBezTo>
                  <a:cubicBezTo>
                    <a:pt x="2291" y="9955"/>
                    <a:pt x="2962" y="10339"/>
                    <a:pt x="2962" y="11058"/>
                  </a:cubicBezTo>
                  <a:cubicBezTo>
                    <a:pt x="2962" y="11173"/>
                    <a:pt x="3058" y="11259"/>
                    <a:pt x="3164" y="11259"/>
                  </a:cubicBezTo>
                  <a:cubicBezTo>
                    <a:pt x="3279" y="11259"/>
                    <a:pt x="3365" y="11173"/>
                    <a:pt x="3375" y="11058"/>
                  </a:cubicBezTo>
                  <a:cubicBezTo>
                    <a:pt x="3375" y="10109"/>
                    <a:pt x="2531" y="9629"/>
                    <a:pt x="1783" y="9208"/>
                  </a:cubicBezTo>
                  <a:cubicBezTo>
                    <a:pt x="1074" y="8805"/>
                    <a:pt x="403" y="8431"/>
                    <a:pt x="403" y="7703"/>
                  </a:cubicBezTo>
                  <a:cubicBezTo>
                    <a:pt x="403" y="6984"/>
                    <a:pt x="1074" y="6600"/>
                    <a:pt x="1783" y="6198"/>
                  </a:cubicBezTo>
                  <a:cubicBezTo>
                    <a:pt x="2531" y="5786"/>
                    <a:pt x="3375" y="5306"/>
                    <a:pt x="3375" y="4348"/>
                  </a:cubicBezTo>
                  <a:cubicBezTo>
                    <a:pt x="3375" y="3389"/>
                    <a:pt x="2531" y="2920"/>
                    <a:pt x="1783" y="2498"/>
                  </a:cubicBezTo>
                  <a:cubicBezTo>
                    <a:pt x="1074" y="2095"/>
                    <a:pt x="403" y="1712"/>
                    <a:pt x="403" y="993"/>
                  </a:cubicBezTo>
                  <a:cubicBezTo>
                    <a:pt x="403" y="753"/>
                    <a:pt x="489" y="523"/>
                    <a:pt x="633" y="332"/>
                  </a:cubicBezTo>
                  <a:cubicBezTo>
                    <a:pt x="700" y="245"/>
                    <a:pt x="691" y="111"/>
                    <a:pt x="595" y="44"/>
                  </a:cubicBezTo>
                  <a:cubicBezTo>
                    <a:pt x="558" y="15"/>
                    <a:pt x="514" y="1"/>
                    <a:pt x="471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" name="Google Shape;7026;p80"/>
            <p:cNvSpPr/>
            <p:nvPr/>
          </p:nvSpPr>
          <p:spPr>
            <a:xfrm>
              <a:off x="6382516" y="4364563"/>
              <a:ext cx="91700" cy="10559"/>
            </a:xfrm>
            <a:custGeom>
              <a:avLst/>
              <a:gdLst/>
              <a:ahLst/>
              <a:cxnLst/>
              <a:rect l="l" t="t" r="r" b="b"/>
              <a:pathLst>
                <a:path w="3500" h="403" extrusionOk="0">
                  <a:moveTo>
                    <a:pt x="269" y="0"/>
                  </a:moveTo>
                  <a:cubicBezTo>
                    <a:pt x="0" y="0"/>
                    <a:pt x="0" y="403"/>
                    <a:pt x="269" y="403"/>
                  </a:cubicBezTo>
                  <a:lnTo>
                    <a:pt x="3231" y="403"/>
                  </a:lnTo>
                  <a:cubicBezTo>
                    <a:pt x="3499" y="403"/>
                    <a:pt x="3499" y="0"/>
                    <a:pt x="3231" y="0"/>
                  </a:cubicBezTo>
                  <a:close/>
                </a:path>
              </a:pathLst>
            </a:custGeom>
            <a:solidFill>
              <a:srgbClr val="A8BA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" name="Google Shape;7027;p80"/>
            <p:cNvSpPr/>
            <p:nvPr/>
          </p:nvSpPr>
          <p:spPr>
            <a:xfrm>
              <a:off x="6382516" y="4541361"/>
              <a:ext cx="91700" cy="10559"/>
            </a:xfrm>
            <a:custGeom>
              <a:avLst/>
              <a:gdLst/>
              <a:ahLst/>
              <a:cxnLst/>
              <a:rect l="l" t="t" r="r" b="b"/>
              <a:pathLst>
                <a:path w="3500" h="403" extrusionOk="0">
                  <a:moveTo>
                    <a:pt x="269" y="0"/>
                  </a:moveTo>
                  <a:cubicBezTo>
                    <a:pt x="0" y="0"/>
                    <a:pt x="0" y="403"/>
                    <a:pt x="269" y="403"/>
                  </a:cubicBezTo>
                  <a:lnTo>
                    <a:pt x="3231" y="403"/>
                  </a:lnTo>
                  <a:cubicBezTo>
                    <a:pt x="3499" y="403"/>
                    <a:pt x="3499" y="0"/>
                    <a:pt x="3231" y="0"/>
                  </a:cubicBezTo>
                  <a:close/>
                </a:path>
              </a:pathLst>
            </a:custGeom>
            <a:solidFill>
              <a:srgbClr val="B8C3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" name="Google Shape;7028;p80"/>
            <p:cNvSpPr/>
            <p:nvPr/>
          </p:nvSpPr>
          <p:spPr>
            <a:xfrm>
              <a:off x="6386524" y="4437399"/>
              <a:ext cx="81665" cy="10585"/>
            </a:xfrm>
            <a:custGeom>
              <a:avLst/>
              <a:gdLst/>
              <a:ahLst/>
              <a:cxnLst/>
              <a:rect l="l" t="t" r="r" b="b"/>
              <a:pathLst>
                <a:path w="3117" h="404" extrusionOk="0">
                  <a:moveTo>
                    <a:pt x="269" y="0"/>
                  </a:moveTo>
                  <a:cubicBezTo>
                    <a:pt x="1" y="0"/>
                    <a:pt x="1" y="403"/>
                    <a:pt x="269" y="403"/>
                  </a:cubicBezTo>
                  <a:lnTo>
                    <a:pt x="2915" y="403"/>
                  </a:lnTo>
                  <a:cubicBezTo>
                    <a:pt x="2920" y="403"/>
                    <a:pt x="2925" y="403"/>
                    <a:pt x="2931" y="403"/>
                  </a:cubicBezTo>
                  <a:cubicBezTo>
                    <a:pt x="3038" y="403"/>
                    <a:pt x="3116" y="311"/>
                    <a:pt x="3116" y="201"/>
                  </a:cubicBezTo>
                  <a:cubicBezTo>
                    <a:pt x="3116" y="96"/>
                    <a:pt x="3030" y="0"/>
                    <a:pt x="2915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" name="Google Shape;7029;p80"/>
            <p:cNvSpPr/>
            <p:nvPr/>
          </p:nvSpPr>
          <p:spPr>
            <a:xfrm>
              <a:off x="6386524" y="4469782"/>
              <a:ext cx="83421" cy="10585"/>
            </a:xfrm>
            <a:custGeom>
              <a:avLst/>
              <a:gdLst/>
              <a:ahLst/>
              <a:cxnLst/>
              <a:rect l="l" t="t" r="r" b="b"/>
              <a:pathLst>
                <a:path w="3184" h="404" extrusionOk="0">
                  <a:moveTo>
                    <a:pt x="269" y="1"/>
                  </a:moveTo>
                  <a:cubicBezTo>
                    <a:pt x="1" y="1"/>
                    <a:pt x="1" y="403"/>
                    <a:pt x="269" y="403"/>
                  </a:cubicBezTo>
                  <a:lnTo>
                    <a:pt x="2915" y="403"/>
                  </a:lnTo>
                  <a:cubicBezTo>
                    <a:pt x="3183" y="403"/>
                    <a:pt x="3183" y="1"/>
                    <a:pt x="2915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47" name="Google Shape;7030;p80"/>
          <p:cNvGrpSpPr/>
          <p:nvPr/>
        </p:nvGrpSpPr>
        <p:grpSpPr>
          <a:xfrm>
            <a:off x="7996076" y="3267570"/>
            <a:ext cx="336303" cy="362005"/>
            <a:chOff x="7987790" y="3804695"/>
            <a:chExt cx="336303" cy="362005"/>
          </a:xfrm>
        </p:grpSpPr>
        <p:sp>
          <p:nvSpPr>
            <p:cNvPr id="648" name="Google Shape;7031;p80"/>
            <p:cNvSpPr/>
            <p:nvPr/>
          </p:nvSpPr>
          <p:spPr>
            <a:xfrm>
              <a:off x="8053080" y="3851489"/>
              <a:ext cx="218010" cy="208080"/>
            </a:xfrm>
            <a:custGeom>
              <a:avLst/>
              <a:gdLst/>
              <a:ahLst/>
              <a:cxnLst/>
              <a:rect l="l" t="t" r="r" b="b"/>
              <a:pathLst>
                <a:path w="8321" h="7942" extrusionOk="0">
                  <a:moveTo>
                    <a:pt x="1247" y="0"/>
                  </a:moveTo>
                  <a:cubicBezTo>
                    <a:pt x="556" y="0"/>
                    <a:pt x="0" y="556"/>
                    <a:pt x="0" y="1237"/>
                  </a:cubicBezTo>
                  <a:cubicBezTo>
                    <a:pt x="0" y="1927"/>
                    <a:pt x="556" y="2483"/>
                    <a:pt x="1247" y="2483"/>
                  </a:cubicBezTo>
                  <a:cubicBezTo>
                    <a:pt x="796" y="2483"/>
                    <a:pt x="384" y="2723"/>
                    <a:pt x="163" y="3106"/>
                  </a:cubicBezTo>
                  <a:cubicBezTo>
                    <a:pt x="317" y="3624"/>
                    <a:pt x="422" y="4161"/>
                    <a:pt x="489" y="4707"/>
                  </a:cubicBezTo>
                  <a:cubicBezTo>
                    <a:pt x="689" y="4861"/>
                    <a:pt x="940" y="4955"/>
                    <a:pt x="1194" y="4965"/>
                  </a:cubicBezTo>
                  <a:lnTo>
                    <a:pt x="1194" y="4965"/>
                  </a:lnTo>
                  <a:cubicBezTo>
                    <a:pt x="959" y="4965"/>
                    <a:pt x="727" y="5041"/>
                    <a:pt x="537" y="5177"/>
                  </a:cubicBezTo>
                  <a:cubicBezTo>
                    <a:pt x="595" y="5867"/>
                    <a:pt x="604" y="6566"/>
                    <a:pt x="585" y="7257"/>
                  </a:cubicBezTo>
                  <a:cubicBezTo>
                    <a:pt x="590" y="7728"/>
                    <a:pt x="2579" y="7942"/>
                    <a:pt x="4497" y="7942"/>
                  </a:cubicBezTo>
                  <a:cubicBezTo>
                    <a:pt x="6248" y="7942"/>
                    <a:pt x="7941" y="7763"/>
                    <a:pt x="8014" y="7439"/>
                  </a:cubicBezTo>
                  <a:cubicBezTo>
                    <a:pt x="8138" y="7247"/>
                    <a:pt x="8234" y="6902"/>
                    <a:pt x="8321" y="6547"/>
                  </a:cubicBezTo>
                  <a:lnTo>
                    <a:pt x="8043" y="5570"/>
                  </a:lnTo>
                  <a:cubicBezTo>
                    <a:pt x="8158" y="5387"/>
                    <a:pt x="8206" y="5177"/>
                    <a:pt x="8206" y="4966"/>
                  </a:cubicBezTo>
                  <a:cubicBezTo>
                    <a:pt x="8206" y="4276"/>
                    <a:pt x="7650" y="3720"/>
                    <a:pt x="6969" y="3720"/>
                  </a:cubicBezTo>
                  <a:cubicBezTo>
                    <a:pt x="7650" y="3720"/>
                    <a:pt x="8206" y="3164"/>
                    <a:pt x="8206" y="2483"/>
                  </a:cubicBezTo>
                  <a:cubicBezTo>
                    <a:pt x="8206" y="1793"/>
                    <a:pt x="7650" y="1237"/>
                    <a:pt x="6969" y="1237"/>
                  </a:cubicBezTo>
                  <a:lnTo>
                    <a:pt x="5905" y="1333"/>
                  </a:lnTo>
                  <a:lnTo>
                    <a:pt x="3714" y="1370"/>
                  </a:lnTo>
                  <a:lnTo>
                    <a:pt x="3714" y="1370"/>
                  </a:lnTo>
                  <a:cubicBezTo>
                    <a:pt x="4302" y="1350"/>
                    <a:pt x="4868" y="910"/>
                    <a:pt x="5177" y="451"/>
                  </a:cubicBezTo>
                  <a:lnTo>
                    <a:pt x="1247" y="0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" name="Google Shape;7032;p80"/>
            <p:cNvSpPr/>
            <p:nvPr/>
          </p:nvSpPr>
          <p:spPr>
            <a:xfrm>
              <a:off x="8057534" y="3969939"/>
              <a:ext cx="179575" cy="21196"/>
            </a:xfrm>
            <a:custGeom>
              <a:avLst/>
              <a:gdLst/>
              <a:ahLst/>
              <a:cxnLst/>
              <a:rect l="l" t="t" r="r" b="b"/>
              <a:pathLst>
                <a:path w="6854" h="809" extrusionOk="0">
                  <a:moveTo>
                    <a:pt x="307" y="0"/>
                  </a:moveTo>
                  <a:cubicBezTo>
                    <a:pt x="130" y="0"/>
                    <a:pt x="1" y="249"/>
                    <a:pt x="185" y="387"/>
                  </a:cubicBezTo>
                  <a:cubicBezTo>
                    <a:pt x="434" y="579"/>
                    <a:pt x="741" y="684"/>
                    <a:pt x="1057" y="684"/>
                  </a:cubicBezTo>
                  <a:cubicBezTo>
                    <a:pt x="1958" y="771"/>
                    <a:pt x="2879" y="809"/>
                    <a:pt x="3799" y="809"/>
                  </a:cubicBezTo>
                  <a:cubicBezTo>
                    <a:pt x="4729" y="809"/>
                    <a:pt x="5658" y="771"/>
                    <a:pt x="6598" y="675"/>
                  </a:cubicBezTo>
                  <a:cubicBezTo>
                    <a:pt x="6853" y="637"/>
                    <a:pt x="6819" y="262"/>
                    <a:pt x="6569" y="262"/>
                  </a:cubicBezTo>
                  <a:cubicBezTo>
                    <a:pt x="6566" y="262"/>
                    <a:pt x="6563" y="262"/>
                    <a:pt x="6559" y="263"/>
                  </a:cubicBezTo>
                  <a:cubicBezTo>
                    <a:pt x="5649" y="344"/>
                    <a:pt x="4736" y="385"/>
                    <a:pt x="3823" y="385"/>
                  </a:cubicBezTo>
                  <a:cubicBezTo>
                    <a:pt x="2910" y="385"/>
                    <a:pt x="1997" y="344"/>
                    <a:pt x="1086" y="263"/>
                  </a:cubicBezTo>
                  <a:lnTo>
                    <a:pt x="1067" y="263"/>
                  </a:lnTo>
                  <a:cubicBezTo>
                    <a:pt x="847" y="263"/>
                    <a:pt x="626" y="186"/>
                    <a:pt x="444" y="52"/>
                  </a:cubicBezTo>
                  <a:cubicBezTo>
                    <a:pt x="398" y="15"/>
                    <a:pt x="351" y="0"/>
                    <a:pt x="307" y="0"/>
                  </a:cubicBez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" name="Google Shape;7033;p80"/>
            <p:cNvSpPr/>
            <p:nvPr/>
          </p:nvSpPr>
          <p:spPr>
            <a:xfrm>
              <a:off x="8050329" y="3909312"/>
              <a:ext cx="187330" cy="27589"/>
            </a:xfrm>
            <a:custGeom>
              <a:avLst/>
              <a:gdLst/>
              <a:ahLst/>
              <a:cxnLst/>
              <a:rect l="l" t="t" r="r" b="b"/>
              <a:pathLst>
                <a:path w="7150" h="1053" extrusionOk="0">
                  <a:moveTo>
                    <a:pt x="6855" y="0"/>
                  </a:moveTo>
                  <a:cubicBezTo>
                    <a:pt x="6837" y="0"/>
                    <a:pt x="6817" y="3"/>
                    <a:pt x="6796" y="8"/>
                  </a:cubicBezTo>
                  <a:cubicBezTo>
                    <a:pt x="6015" y="195"/>
                    <a:pt x="5181" y="288"/>
                    <a:pt x="4282" y="288"/>
                  </a:cubicBezTo>
                  <a:cubicBezTo>
                    <a:pt x="3384" y="288"/>
                    <a:pt x="2420" y="195"/>
                    <a:pt x="1380" y="8"/>
                  </a:cubicBezTo>
                  <a:lnTo>
                    <a:pt x="1342" y="8"/>
                  </a:lnTo>
                  <a:cubicBezTo>
                    <a:pt x="824" y="8"/>
                    <a:pt x="345" y="286"/>
                    <a:pt x="86" y="736"/>
                  </a:cubicBezTo>
                  <a:cubicBezTo>
                    <a:pt x="0" y="870"/>
                    <a:pt x="105" y="1052"/>
                    <a:pt x="268" y="1052"/>
                  </a:cubicBezTo>
                  <a:cubicBezTo>
                    <a:pt x="345" y="1043"/>
                    <a:pt x="412" y="1005"/>
                    <a:pt x="451" y="928"/>
                  </a:cubicBezTo>
                  <a:cubicBezTo>
                    <a:pt x="623" y="621"/>
                    <a:pt x="959" y="420"/>
                    <a:pt x="1323" y="410"/>
                  </a:cubicBezTo>
                  <a:cubicBezTo>
                    <a:pt x="2375" y="606"/>
                    <a:pt x="3357" y="701"/>
                    <a:pt x="4277" y="701"/>
                  </a:cubicBezTo>
                  <a:cubicBezTo>
                    <a:pt x="5209" y="701"/>
                    <a:pt x="6077" y="603"/>
                    <a:pt x="6892" y="410"/>
                  </a:cubicBezTo>
                  <a:cubicBezTo>
                    <a:pt x="7149" y="357"/>
                    <a:pt x="7086" y="0"/>
                    <a:pt x="6855" y="0"/>
                  </a:cubicBez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" name="Google Shape;7034;p80"/>
            <p:cNvSpPr/>
            <p:nvPr/>
          </p:nvSpPr>
          <p:spPr>
            <a:xfrm>
              <a:off x="8083367" y="3946568"/>
              <a:ext cx="178946" cy="18209"/>
            </a:xfrm>
            <a:custGeom>
              <a:avLst/>
              <a:gdLst/>
              <a:ahLst/>
              <a:cxnLst/>
              <a:rect l="l" t="t" r="r" b="b"/>
              <a:pathLst>
                <a:path w="6830" h="695" extrusionOk="0">
                  <a:moveTo>
                    <a:pt x="296" y="0"/>
                  </a:moveTo>
                  <a:cubicBezTo>
                    <a:pt x="54" y="0"/>
                    <a:pt x="0" y="371"/>
                    <a:pt x="263" y="416"/>
                  </a:cubicBezTo>
                  <a:cubicBezTo>
                    <a:pt x="1183" y="589"/>
                    <a:pt x="2115" y="675"/>
                    <a:pt x="3048" y="675"/>
                  </a:cubicBezTo>
                  <a:cubicBezTo>
                    <a:pt x="3980" y="675"/>
                    <a:pt x="4912" y="589"/>
                    <a:pt x="5832" y="416"/>
                  </a:cubicBezTo>
                  <a:cubicBezTo>
                    <a:pt x="6053" y="426"/>
                    <a:pt x="6273" y="503"/>
                    <a:pt x="6455" y="647"/>
                  </a:cubicBezTo>
                  <a:cubicBezTo>
                    <a:pt x="6494" y="675"/>
                    <a:pt x="6542" y="694"/>
                    <a:pt x="6589" y="694"/>
                  </a:cubicBezTo>
                  <a:cubicBezTo>
                    <a:pt x="6647" y="694"/>
                    <a:pt x="6714" y="666"/>
                    <a:pt x="6752" y="618"/>
                  </a:cubicBezTo>
                  <a:cubicBezTo>
                    <a:pt x="6829" y="522"/>
                    <a:pt x="6810" y="397"/>
                    <a:pt x="6714" y="321"/>
                  </a:cubicBezTo>
                  <a:cubicBezTo>
                    <a:pt x="6455" y="119"/>
                    <a:pt x="6139" y="4"/>
                    <a:pt x="5813" y="4"/>
                  </a:cubicBezTo>
                  <a:lnTo>
                    <a:pt x="5775" y="4"/>
                  </a:lnTo>
                  <a:cubicBezTo>
                    <a:pt x="4878" y="172"/>
                    <a:pt x="3970" y="256"/>
                    <a:pt x="3061" y="256"/>
                  </a:cubicBezTo>
                  <a:cubicBezTo>
                    <a:pt x="2151" y="256"/>
                    <a:pt x="1241" y="172"/>
                    <a:pt x="340" y="4"/>
                  </a:cubicBezTo>
                  <a:cubicBezTo>
                    <a:pt x="325" y="2"/>
                    <a:pt x="310" y="0"/>
                    <a:pt x="296" y="0"/>
                  </a:cubicBez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" name="Google Shape;7035;p80"/>
            <p:cNvSpPr/>
            <p:nvPr/>
          </p:nvSpPr>
          <p:spPr>
            <a:xfrm>
              <a:off x="8082188" y="3881173"/>
              <a:ext cx="178867" cy="18052"/>
            </a:xfrm>
            <a:custGeom>
              <a:avLst/>
              <a:gdLst/>
              <a:ahLst/>
              <a:cxnLst/>
              <a:rect l="l" t="t" r="r" b="b"/>
              <a:pathLst>
                <a:path w="6827" h="689" extrusionOk="0">
                  <a:moveTo>
                    <a:pt x="5795" y="1"/>
                  </a:moveTo>
                  <a:cubicBezTo>
                    <a:pt x="5789" y="1"/>
                    <a:pt x="5781" y="3"/>
                    <a:pt x="5772" y="8"/>
                  </a:cubicBezTo>
                  <a:cubicBezTo>
                    <a:pt x="4876" y="176"/>
                    <a:pt x="3967" y="260"/>
                    <a:pt x="3059" y="260"/>
                  </a:cubicBezTo>
                  <a:cubicBezTo>
                    <a:pt x="2151" y="260"/>
                    <a:pt x="1243" y="176"/>
                    <a:pt x="346" y="8"/>
                  </a:cubicBezTo>
                  <a:cubicBezTo>
                    <a:pt x="328" y="4"/>
                    <a:pt x="311" y="3"/>
                    <a:pt x="295" y="3"/>
                  </a:cubicBezTo>
                  <a:cubicBezTo>
                    <a:pt x="59" y="3"/>
                    <a:pt x="0" y="367"/>
                    <a:pt x="260" y="420"/>
                  </a:cubicBezTo>
                  <a:cubicBezTo>
                    <a:pt x="1180" y="593"/>
                    <a:pt x="2113" y="679"/>
                    <a:pt x="3045" y="679"/>
                  </a:cubicBezTo>
                  <a:cubicBezTo>
                    <a:pt x="3977" y="679"/>
                    <a:pt x="4909" y="593"/>
                    <a:pt x="5829" y="420"/>
                  </a:cubicBezTo>
                  <a:cubicBezTo>
                    <a:pt x="6059" y="420"/>
                    <a:pt x="6280" y="497"/>
                    <a:pt x="6452" y="641"/>
                  </a:cubicBezTo>
                  <a:cubicBezTo>
                    <a:pt x="6491" y="670"/>
                    <a:pt x="6539" y="689"/>
                    <a:pt x="6587" y="689"/>
                  </a:cubicBezTo>
                  <a:cubicBezTo>
                    <a:pt x="6644" y="689"/>
                    <a:pt x="6711" y="660"/>
                    <a:pt x="6749" y="622"/>
                  </a:cubicBezTo>
                  <a:cubicBezTo>
                    <a:pt x="6826" y="526"/>
                    <a:pt x="6807" y="392"/>
                    <a:pt x="6721" y="324"/>
                  </a:cubicBezTo>
                  <a:cubicBezTo>
                    <a:pt x="6462" y="114"/>
                    <a:pt x="6136" y="8"/>
                    <a:pt x="5810" y="8"/>
                  </a:cubicBezTo>
                  <a:cubicBezTo>
                    <a:pt x="5805" y="3"/>
                    <a:pt x="5801" y="1"/>
                    <a:pt x="5795" y="1"/>
                  </a:cubicBez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" name="Google Shape;7036;p80"/>
            <p:cNvSpPr/>
            <p:nvPr/>
          </p:nvSpPr>
          <p:spPr>
            <a:xfrm>
              <a:off x="8083970" y="3999492"/>
              <a:ext cx="183610" cy="28322"/>
            </a:xfrm>
            <a:custGeom>
              <a:avLst/>
              <a:gdLst/>
              <a:ahLst/>
              <a:cxnLst/>
              <a:rect l="l" t="t" r="r" b="b"/>
              <a:pathLst>
                <a:path w="7008" h="1081" extrusionOk="0">
                  <a:moveTo>
                    <a:pt x="6702" y="0"/>
                  </a:moveTo>
                  <a:cubicBezTo>
                    <a:pt x="6649" y="0"/>
                    <a:pt x="6595" y="22"/>
                    <a:pt x="6547" y="74"/>
                  </a:cubicBezTo>
                  <a:cubicBezTo>
                    <a:pt x="6356" y="285"/>
                    <a:pt x="6078" y="400"/>
                    <a:pt x="5790" y="400"/>
                  </a:cubicBezTo>
                  <a:lnTo>
                    <a:pt x="5752" y="400"/>
                  </a:lnTo>
                  <a:cubicBezTo>
                    <a:pt x="4894" y="568"/>
                    <a:pt x="4022" y="651"/>
                    <a:pt x="3121" y="651"/>
                  </a:cubicBezTo>
                  <a:cubicBezTo>
                    <a:pt x="2219" y="651"/>
                    <a:pt x="1290" y="568"/>
                    <a:pt x="317" y="400"/>
                  </a:cubicBezTo>
                  <a:cubicBezTo>
                    <a:pt x="307" y="399"/>
                    <a:pt x="298" y="398"/>
                    <a:pt x="290" y="398"/>
                  </a:cubicBezTo>
                  <a:cubicBezTo>
                    <a:pt x="54" y="398"/>
                    <a:pt x="0" y="757"/>
                    <a:pt x="250" y="822"/>
                  </a:cubicBezTo>
                  <a:cubicBezTo>
                    <a:pt x="1199" y="985"/>
                    <a:pt x="2157" y="1071"/>
                    <a:pt x="3125" y="1080"/>
                  </a:cubicBezTo>
                  <a:cubicBezTo>
                    <a:pt x="4026" y="1080"/>
                    <a:pt x="4927" y="994"/>
                    <a:pt x="5819" y="822"/>
                  </a:cubicBezTo>
                  <a:cubicBezTo>
                    <a:pt x="6212" y="822"/>
                    <a:pt x="6595" y="649"/>
                    <a:pt x="6864" y="361"/>
                  </a:cubicBezTo>
                  <a:cubicBezTo>
                    <a:pt x="7008" y="203"/>
                    <a:pt x="6864" y="0"/>
                    <a:pt x="6702" y="0"/>
                  </a:cubicBez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" name="Google Shape;7037;p80"/>
            <p:cNvSpPr/>
            <p:nvPr/>
          </p:nvSpPr>
          <p:spPr>
            <a:xfrm>
              <a:off x="8059106" y="3851489"/>
              <a:ext cx="129611" cy="29554"/>
            </a:xfrm>
            <a:custGeom>
              <a:avLst/>
              <a:gdLst/>
              <a:ahLst/>
              <a:cxnLst/>
              <a:rect l="l" t="t" r="r" b="b"/>
              <a:pathLst>
                <a:path w="4947" h="1128" extrusionOk="0">
                  <a:moveTo>
                    <a:pt x="1007" y="0"/>
                  </a:moveTo>
                  <a:cubicBezTo>
                    <a:pt x="604" y="0"/>
                    <a:pt x="231" y="192"/>
                    <a:pt x="1" y="518"/>
                  </a:cubicBezTo>
                  <a:cubicBezTo>
                    <a:pt x="166" y="459"/>
                    <a:pt x="340" y="429"/>
                    <a:pt x="513" y="429"/>
                  </a:cubicBezTo>
                  <a:cubicBezTo>
                    <a:pt x="731" y="429"/>
                    <a:pt x="948" y="475"/>
                    <a:pt x="1151" y="566"/>
                  </a:cubicBezTo>
                  <a:cubicBezTo>
                    <a:pt x="1959" y="939"/>
                    <a:pt x="2840" y="1128"/>
                    <a:pt x="3728" y="1128"/>
                  </a:cubicBezTo>
                  <a:cubicBezTo>
                    <a:pt x="3914" y="1128"/>
                    <a:pt x="4100" y="1119"/>
                    <a:pt x="4285" y="1103"/>
                  </a:cubicBezTo>
                  <a:cubicBezTo>
                    <a:pt x="4534" y="921"/>
                    <a:pt x="4764" y="700"/>
                    <a:pt x="4947" y="451"/>
                  </a:cubicBezTo>
                  <a:lnTo>
                    <a:pt x="1007" y="0"/>
                  </a:ln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" name="Google Shape;7038;p80"/>
            <p:cNvSpPr/>
            <p:nvPr/>
          </p:nvSpPr>
          <p:spPr>
            <a:xfrm>
              <a:off x="7987790" y="3804695"/>
              <a:ext cx="336041" cy="362005"/>
            </a:xfrm>
            <a:custGeom>
              <a:avLst/>
              <a:gdLst/>
              <a:ahLst/>
              <a:cxnLst/>
              <a:rect l="l" t="t" r="r" b="b"/>
              <a:pathLst>
                <a:path w="12826" h="13817" extrusionOk="0">
                  <a:moveTo>
                    <a:pt x="3227" y="0"/>
                  </a:moveTo>
                  <a:cubicBezTo>
                    <a:pt x="2827" y="0"/>
                    <a:pt x="2426" y="75"/>
                    <a:pt x="2042" y="224"/>
                  </a:cubicBezTo>
                  <a:cubicBezTo>
                    <a:pt x="1266" y="531"/>
                    <a:pt x="633" y="1144"/>
                    <a:pt x="307" y="1921"/>
                  </a:cubicBezTo>
                  <a:lnTo>
                    <a:pt x="259" y="2045"/>
                  </a:lnTo>
                  <a:cubicBezTo>
                    <a:pt x="0" y="2745"/>
                    <a:pt x="87" y="3512"/>
                    <a:pt x="480" y="4144"/>
                  </a:cubicBezTo>
                  <a:cubicBezTo>
                    <a:pt x="786" y="4643"/>
                    <a:pt x="1007" y="5199"/>
                    <a:pt x="1131" y="5774"/>
                  </a:cubicBezTo>
                  <a:lnTo>
                    <a:pt x="1313" y="6752"/>
                  </a:lnTo>
                  <a:cubicBezTo>
                    <a:pt x="1476" y="8170"/>
                    <a:pt x="1381" y="9761"/>
                    <a:pt x="1246" y="11151"/>
                  </a:cubicBezTo>
                  <a:cubicBezTo>
                    <a:pt x="1198" y="11611"/>
                    <a:pt x="1534" y="12024"/>
                    <a:pt x="2004" y="12072"/>
                  </a:cubicBezTo>
                  <a:cubicBezTo>
                    <a:pt x="2028" y="12074"/>
                    <a:pt x="2051" y="12075"/>
                    <a:pt x="2075" y="12075"/>
                  </a:cubicBezTo>
                  <a:cubicBezTo>
                    <a:pt x="2506" y="12075"/>
                    <a:pt x="2878" y="11750"/>
                    <a:pt x="2924" y="11314"/>
                  </a:cubicBezTo>
                  <a:cubicBezTo>
                    <a:pt x="3096" y="9531"/>
                    <a:pt x="3125" y="8132"/>
                    <a:pt x="3020" y="6924"/>
                  </a:cubicBezTo>
                  <a:cubicBezTo>
                    <a:pt x="2885" y="5391"/>
                    <a:pt x="2521" y="4192"/>
                    <a:pt x="1917" y="3234"/>
                  </a:cubicBezTo>
                  <a:cubicBezTo>
                    <a:pt x="1802" y="3052"/>
                    <a:pt x="1774" y="2831"/>
                    <a:pt x="1841" y="2630"/>
                  </a:cubicBezTo>
                  <a:cubicBezTo>
                    <a:pt x="1850" y="2611"/>
                    <a:pt x="1860" y="2582"/>
                    <a:pt x="1869" y="2563"/>
                  </a:cubicBezTo>
                  <a:cubicBezTo>
                    <a:pt x="2023" y="2208"/>
                    <a:pt x="2310" y="1930"/>
                    <a:pt x="2675" y="1786"/>
                  </a:cubicBezTo>
                  <a:cubicBezTo>
                    <a:pt x="2855" y="1714"/>
                    <a:pt x="3046" y="1678"/>
                    <a:pt x="3238" y="1678"/>
                  </a:cubicBezTo>
                  <a:cubicBezTo>
                    <a:pt x="3453" y="1678"/>
                    <a:pt x="3670" y="1724"/>
                    <a:pt x="3873" y="1815"/>
                  </a:cubicBezTo>
                  <a:cubicBezTo>
                    <a:pt x="4683" y="2194"/>
                    <a:pt x="5555" y="2383"/>
                    <a:pt x="6427" y="2383"/>
                  </a:cubicBezTo>
                  <a:cubicBezTo>
                    <a:pt x="7300" y="2383"/>
                    <a:pt x="8172" y="2194"/>
                    <a:pt x="8982" y="1815"/>
                  </a:cubicBezTo>
                  <a:cubicBezTo>
                    <a:pt x="9185" y="1724"/>
                    <a:pt x="9401" y="1678"/>
                    <a:pt x="9617" y="1678"/>
                  </a:cubicBezTo>
                  <a:cubicBezTo>
                    <a:pt x="9808" y="1678"/>
                    <a:pt x="10000" y="1714"/>
                    <a:pt x="10180" y="1786"/>
                  </a:cubicBezTo>
                  <a:cubicBezTo>
                    <a:pt x="10544" y="1930"/>
                    <a:pt x="10832" y="2208"/>
                    <a:pt x="10985" y="2563"/>
                  </a:cubicBezTo>
                  <a:cubicBezTo>
                    <a:pt x="10995" y="2582"/>
                    <a:pt x="10995" y="2601"/>
                    <a:pt x="11004" y="2611"/>
                  </a:cubicBezTo>
                  <a:cubicBezTo>
                    <a:pt x="11100" y="2870"/>
                    <a:pt x="11119" y="3148"/>
                    <a:pt x="11052" y="3416"/>
                  </a:cubicBezTo>
                  <a:cubicBezTo>
                    <a:pt x="10765" y="4729"/>
                    <a:pt x="10659" y="6224"/>
                    <a:pt x="10745" y="7998"/>
                  </a:cubicBezTo>
                  <a:cubicBezTo>
                    <a:pt x="10803" y="9071"/>
                    <a:pt x="10199" y="10078"/>
                    <a:pt x="9221" y="10528"/>
                  </a:cubicBezTo>
                  <a:cubicBezTo>
                    <a:pt x="9202" y="10528"/>
                    <a:pt x="9183" y="10547"/>
                    <a:pt x="9164" y="10547"/>
                  </a:cubicBezTo>
                  <a:cubicBezTo>
                    <a:pt x="8474" y="10912"/>
                    <a:pt x="8129" y="11698"/>
                    <a:pt x="8330" y="12455"/>
                  </a:cubicBezTo>
                  <a:lnTo>
                    <a:pt x="8483" y="13049"/>
                  </a:lnTo>
                  <a:cubicBezTo>
                    <a:pt x="8531" y="13241"/>
                    <a:pt x="8608" y="13423"/>
                    <a:pt x="8704" y="13596"/>
                  </a:cubicBezTo>
                  <a:cubicBezTo>
                    <a:pt x="8780" y="13739"/>
                    <a:pt x="8848" y="13816"/>
                    <a:pt x="9020" y="13816"/>
                  </a:cubicBezTo>
                  <a:lnTo>
                    <a:pt x="9030" y="13816"/>
                  </a:lnTo>
                  <a:cubicBezTo>
                    <a:pt x="9288" y="13816"/>
                    <a:pt x="9413" y="13548"/>
                    <a:pt x="9499" y="13366"/>
                  </a:cubicBezTo>
                  <a:lnTo>
                    <a:pt x="9902" y="12091"/>
                  </a:lnTo>
                  <a:cubicBezTo>
                    <a:pt x="9902" y="12081"/>
                    <a:pt x="9912" y="12062"/>
                    <a:pt x="9921" y="12062"/>
                  </a:cubicBezTo>
                  <a:cubicBezTo>
                    <a:pt x="11522" y="11314"/>
                    <a:pt x="12509" y="9675"/>
                    <a:pt x="12413" y="7912"/>
                  </a:cubicBezTo>
                  <a:cubicBezTo>
                    <a:pt x="12337" y="6301"/>
                    <a:pt x="12423" y="4950"/>
                    <a:pt x="12691" y="3790"/>
                  </a:cubicBezTo>
                  <a:cubicBezTo>
                    <a:pt x="12826" y="3196"/>
                    <a:pt x="12778" y="2572"/>
                    <a:pt x="12557" y="2007"/>
                  </a:cubicBezTo>
                  <a:cubicBezTo>
                    <a:pt x="12548" y="1978"/>
                    <a:pt x="12538" y="1940"/>
                    <a:pt x="12528" y="1911"/>
                  </a:cubicBezTo>
                  <a:cubicBezTo>
                    <a:pt x="12193" y="1135"/>
                    <a:pt x="11570" y="531"/>
                    <a:pt x="10784" y="224"/>
                  </a:cubicBezTo>
                  <a:cubicBezTo>
                    <a:pt x="10405" y="80"/>
                    <a:pt x="10005" y="8"/>
                    <a:pt x="9605" y="8"/>
                  </a:cubicBezTo>
                  <a:cubicBezTo>
                    <a:pt x="9156" y="8"/>
                    <a:pt x="8708" y="99"/>
                    <a:pt x="8292" y="282"/>
                  </a:cubicBezTo>
                  <a:cubicBezTo>
                    <a:pt x="7697" y="560"/>
                    <a:pt x="7057" y="699"/>
                    <a:pt x="6418" y="699"/>
                  </a:cubicBezTo>
                  <a:cubicBezTo>
                    <a:pt x="5778" y="699"/>
                    <a:pt x="5138" y="560"/>
                    <a:pt x="4544" y="282"/>
                  </a:cubicBezTo>
                  <a:cubicBezTo>
                    <a:pt x="4123" y="94"/>
                    <a:pt x="3676" y="0"/>
                    <a:pt x="3227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" name="Google Shape;7039;p80"/>
            <p:cNvSpPr/>
            <p:nvPr/>
          </p:nvSpPr>
          <p:spPr>
            <a:xfrm>
              <a:off x="8018680" y="3869331"/>
              <a:ext cx="51011" cy="251153"/>
            </a:xfrm>
            <a:custGeom>
              <a:avLst/>
              <a:gdLst/>
              <a:ahLst/>
              <a:cxnLst/>
              <a:rect l="l" t="t" r="r" b="b"/>
              <a:pathLst>
                <a:path w="1947" h="9586" extrusionOk="0">
                  <a:moveTo>
                    <a:pt x="748" y="0"/>
                  </a:moveTo>
                  <a:lnTo>
                    <a:pt x="748" y="0"/>
                  </a:lnTo>
                  <a:cubicBezTo>
                    <a:pt x="451" y="153"/>
                    <a:pt x="221" y="403"/>
                    <a:pt x="96" y="709"/>
                  </a:cubicBezTo>
                  <a:cubicBezTo>
                    <a:pt x="87" y="729"/>
                    <a:pt x="77" y="748"/>
                    <a:pt x="67" y="776"/>
                  </a:cubicBezTo>
                  <a:cubicBezTo>
                    <a:pt x="0" y="968"/>
                    <a:pt x="19" y="1198"/>
                    <a:pt x="144" y="1371"/>
                  </a:cubicBezTo>
                  <a:cubicBezTo>
                    <a:pt x="748" y="2329"/>
                    <a:pt x="1112" y="3537"/>
                    <a:pt x="1246" y="5061"/>
                  </a:cubicBezTo>
                  <a:cubicBezTo>
                    <a:pt x="1352" y="6269"/>
                    <a:pt x="1323" y="7668"/>
                    <a:pt x="1151" y="9451"/>
                  </a:cubicBezTo>
                  <a:cubicBezTo>
                    <a:pt x="1141" y="9499"/>
                    <a:pt x="1131" y="9547"/>
                    <a:pt x="1122" y="9585"/>
                  </a:cubicBezTo>
                  <a:cubicBezTo>
                    <a:pt x="1457" y="9499"/>
                    <a:pt x="1706" y="9202"/>
                    <a:pt x="1745" y="8857"/>
                  </a:cubicBezTo>
                  <a:cubicBezTo>
                    <a:pt x="1917" y="7074"/>
                    <a:pt x="1946" y="5675"/>
                    <a:pt x="1841" y="4467"/>
                  </a:cubicBezTo>
                  <a:cubicBezTo>
                    <a:pt x="1706" y="2933"/>
                    <a:pt x="1342" y="1735"/>
                    <a:pt x="738" y="776"/>
                  </a:cubicBezTo>
                  <a:cubicBezTo>
                    <a:pt x="623" y="594"/>
                    <a:pt x="595" y="374"/>
                    <a:pt x="671" y="173"/>
                  </a:cubicBezTo>
                  <a:cubicBezTo>
                    <a:pt x="681" y="153"/>
                    <a:pt x="681" y="125"/>
                    <a:pt x="690" y="105"/>
                  </a:cubicBezTo>
                  <a:lnTo>
                    <a:pt x="748" y="0"/>
                  </a:ln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" name="Google Shape;7040;p80"/>
            <p:cNvSpPr/>
            <p:nvPr/>
          </p:nvSpPr>
          <p:spPr>
            <a:xfrm>
              <a:off x="8006366" y="3804695"/>
              <a:ext cx="317727" cy="300724"/>
            </a:xfrm>
            <a:custGeom>
              <a:avLst/>
              <a:gdLst/>
              <a:ahLst/>
              <a:cxnLst/>
              <a:rect l="l" t="t" r="r" b="b"/>
              <a:pathLst>
                <a:path w="12127" h="11478" extrusionOk="0">
                  <a:moveTo>
                    <a:pt x="2533" y="0"/>
                  </a:moveTo>
                  <a:cubicBezTo>
                    <a:pt x="2133" y="0"/>
                    <a:pt x="1732" y="75"/>
                    <a:pt x="1352" y="224"/>
                  </a:cubicBezTo>
                  <a:cubicBezTo>
                    <a:pt x="815" y="435"/>
                    <a:pt x="346" y="790"/>
                    <a:pt x="1" y="1250"/>
                  </a:cubicBezTo>
                  <a:cubicBezTo>
                    <a:pt x="231" y="1077"/>
                    <a:pt x="480" y="933"/>
                    <a:pt x="748" y="828"/>
                  </a:cubicBezTo>
                  <a:cubicBezTo>
                    <a:pt x="1128" y="679"/>
                    <a:pt x="1529" y="604"/>
                    <a:pt x="1930" y="604"/>
                  </a:cubicBezTo>
                  <a:cubicBezTo>
                    <a:pt x="2380" y="604"/>
                    <a:pt x="2829" y="698"/>
                    <a:pt x="3250" y="885"/>
                  </a:cubicBezTo>
                  <a:cubicBezTo>
                    <a:pt x="3840" y="1163"/>
                    <a:pt x="4479" y="1302"/>
                    <a:pt x="5119" y="1302"/>
                  </a:cubicBezTo>
                  <a:cubicBezTo>
                    <a:pt x="5759" y="1302"/>
                    <a:pt x="6399" y="1163"/>
                    <a:pt x="6988" y="885"/>
                  </a:cubicBezTo>
                  <a:cubicBezTo>
                    <a:pt x="7409" y="698"/>
                    <a:pt x="7859" y="604"/>
                    <a:pt x="8309" y="604"/>
                  </a:cubicBezTo>
                  <a:cubicBezTo>
                    <a:pt x="8710" y="604"/>
                    <a:pt x="9111" y="679"/>
                    <a:pt x="9490" y="828"/>
                  </a:cubicBezTo>
                  <a:cubicBezTo>
                    <a:pt x="10276" y="1135"/>
                    <a:pt x="10899" y="1739"/>
                    <a:pt x="11225" y="2515"/>
                  </a:cubicBezTo>
                  <a:cubicBezTo>
                    <a:pt x="11235" y="2544"/>
                    <a:pt x="11254" y="2572"/>
                    <a:pt x="11263" y="2601"/>
                  </a:cubicBezTo>
                  <a:cubicBezTo>
                    <a:pt x="11484" y="3176"/>
                    <a:pt x="11532" y="3790"/>
                    <a:pt x="11388" y="4384"/>
                  </a:cubicBezTo>
                  <a:cubicBezTo>
                    <a:pt x="11129" y="5554"/>
                    <a:pt x="11043" y="6905"/>
                    <a:pt x="11120" y="8506"/>
                  </a:cubicBezTo>
                  <a:cubicBezTo>
                    <a:pt x="11177" y="9579"/>
                    <a:pt x="10832" y="10643"/>
                    <a:pt x="10142" y="11477"/>
                  </a:cubicBezTo>
                  <a:cubicBezTo>
                    <a:pt x="11206" y="10605"/>
                    <a:pt x="11781" y="9282"/>
                    <a:pt x="11714" y="7912"/>
                  </a:cubicBezTo>
                  <a:cubicBezTo>
                    <a:pt x="11637" y="6301"/>
                    <a:pt x="11724" y="4950"/>
                    <a:pt x="11992" y="3790"/>
                  </a:cubicBezTo>
                  <a:cubicBezTo>
                    <a:pt x="12126" y="3196"/>
                    <a:pt x="12078" y="2572"/>
                    <a:pt x="11867" y="2007"/>
                  </a:cubicBezTo>
                  <a:cubicBezTo>
                    <a:pt x="11848" y="1978"/>
                    <a:pt x="11839" y="1940"/>
                    <a:pt x="11829" y="1911"/>
                  </a:cubicBezTo>
                  <a:cubicBezTo>
                    <a:pt x="11493" y="1135"/>
                    <a:pt x="10870" y="531"/>
                    <a:pt x="10084" y="224"/>
                  </a:cubicBezTo>
                  <a:cubicBezTo>
                    <a:pt x="9705" y="80"/>
                    <a:pt x="9305" y="8"/>
                    <a:pt x="8906" y="8"/>
                  </a:cubicBezTo>
                  <a:cubicBezTo>
                    <a:pt x="8457" y="8"/>
                    <a:pt x="8008" y="99"/>
                    <a:pt x="7592" y="282"/>
                  </a:cubicBezTo>
                  <a:cubicBezTo>
                    <a:pt x="6998" y="560"/>
                    <a:pt x="6358" y="699"/>
                    <a:pt x="5718" y="699"/>
                  </a:cubicBezTo>
                  <a:cubicBezTo>
                    <a:pt x="5078" y="699"/>
                    <a:pt x="4439" y="560"/>
                    <a:pt x="3844" y="282"/>
                  </a:cubicBezTo>
                  <a:cubicBezTo>
                    <a:pt x="3429" y="94"/>
                    <a:pt x="2981" y="0"/>
                    <a:pt x="2533" y="0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58" name="Google Shape;7041;p80"/>
          <p:cNvGrpSpPr/>
          <p:nvPr/>
        </p:nvGrpSpPr>
        <p:grpSpPr>
          <a:xfrm>
            <a:off x="5281730" y="2354160"/>
            <a:ext cx="371123" cy="362267"/>
            <a:chOff x="5273444" y="2891285"/>
            <a:chExt cx="371123" cy="362267"/>
          </a:xfrm>
        </p:grpSpPr>
        <p:sp>
          <p:nvSpPr>
            <p:cNvPr id="659" name="Google Shape;7042;p80"/>
            <p:cNvSpPr/>
            <p:nvPr/>
          </p:nvSpPr>
          <p:spPr>
            <a:xfrm>
              <a:off x="5301373" y="2914996"/>
              <a:ext cx="315186" cy="314452"/>
            </a:xfrm>
            <a:custGeom>
              <a:avLst/>
              <a:gdLst/>
              <a:ahLst/>
              <a:cxnLst/>
              <a:rect l="l" t="t" r="r" b="b"/>
              <a:pathLst>
                <a:path w="12030" h="12002" extrusionOk="0">
                  <a:moveTo>
                    <a:pt x="6161" y="1"/>
                  </a:moveTo>
                  <a:cubicBezTo>
                    <a:pt x="5782" y="1"/>
                    <a:pt x="5441" y="423"/>
                    <a:pt x="5071" y="480"/>
                  </a:cubicBezTo>
                  <a:cubicBezTo>
                    <a:pt x="5030" y="487"/>
                    <a:pt x="4988" y="490"/>
                    <a:pt x="4945" y="490"/>
                  </a:cubicBezTo>
                  <a:cubicBezTo>
                    <a:pt x="4666" y="490"/>
                    <a:pt x="4355" y="358"/>
                    <a:pt x="4081" y="358"/>
                  </a:cubicBezTo>
                  <a:cubicBezTo>
                    <a:pt x="4005" y="358"/>
                    <a:pt x="3932" y="368"/>
                    <a:pt x="3863" y="394"/>
                  </a:cubicBezTo>
                  <a:cubicBezTo>
                    <a:pt x="3499" y="528"/>
                    <a:pt x="3346" y="1065"/>
                    <a:pt x="3020" y="1266"/>
                  </a:cubicBezTo>
                  <a:cubicBezTo>
                    <a:pt x="2703" y="1467"/>
                    <a:pt x="2147" y="1391"/>
                    <a:pt x="1879" y="1649"/>
                  </a:cubicBezTo>
                  <a:cubicBezTo>
                    <a:pt x="1611" y="1908"/>
                    <a:pt x="1659" y="2464"/>
                    <a:pt x="1438" y="2771"/>
                  </a:cubicBezTo>
                  <a:cubicBezTo>
                    <a:pt x="1227" y="3068"/>
                    <a:pt x="690" y="3202"/>
                    <a:pt x="528" y="3557"/>
                  </a:cubicBezTo>
                  <a:cubicBezTo>
                    <a:pt x="374" y="3912"/>
                    <a:pt x="643" y="4391"/>
                    <a:pt x="556" y="4765"/>
                  </a:cubicBezTo>
                  <a:cubicBezTo>
                    <a:pt x="470" y="5138"/>
                    <a:pt x="20" y="5455"/>
                    <a:pt x="10" y="5838"/>
                  </a:cubicBezTo>
                  <a:cubicBezTo>
                    <a:pt x="0" y="6231"/>
                    <a:pt x="432" y="6567"/>
                    <a:pt x="499" y="6950"/>
                  </a:cubicBezTo>
                  <a:cubicBezTo>
                    <a:pt x="566" y="7324"/>
                    <a:pt x="278" y="7794"/>
                    <a:pt x="413" y="8148"/>
                  </a:cubicBezTo>
                  <a:cubicBezTo>
                    <a:pt x="547" y="8512"/>
                    <a:pt x="1083" y="8675"/>
                    <a:pt x="1285" y="8992"/>
                  </a:cubicBezTo>
                  <a:cubicBezTo>
                    <a:pt x="1486" y="9308"/>
                    <a:pt x="1400" y="9864"/>
                    <a:pt x="1659" y="10132"/>
                  </a:cubicBezTo>
                  <a:cubicBezTo>
                    <a:pt x="1917" y="10410"/>
                    <a:pt x="2483" y="10353"/>
                    <a:pt x="2790" y="10573"/>
                  </a:cubicBezTo>
                  <a:cubicBezTo>
                    <a:pt x="3087" y="10794"/>
                    <a:pt x="3221" y="11331"/>
                    <a:pt x="3576" y="11484"/>
                  </a:cubicBezTo>
                  <a:cubicBezTo>
                    <a:pt x="3662" y="11523"/>
                    <a:pt x="3755" y="11538"/>
                    <a:pt x="3852" y="11538"/>
                  </a:cubicBezTo>
                  <a:cubicBezTo>
                    <a:pt x="4098" y="11538"/>
                    <a:pt x="4370" y="11447"/>
                    <a:pt x="4615" y="11447"/>
                  </a:cubicBezTo>
                  <a:cubicBezTo>
                    <a:pt x="4673" y="11447"/>
                    <a:pt x="4729" y="11452"/>
                    <a:pt x="4783" y="11465"/>
                  </a:cubicBezTo>
                  <a:cubicBezTo>
                    <a:pt x="5157" y="11551"/>
                    <a:pt x="5474" y="11992"/>
                    <a:pt x="5857" y="12002"/>
                  </a:cubicBezTo>
                  <a:cubicBezTo>
                    <a:pt x="5861" y="12002"/>
                    <a:pt x="5865" y="12002"/>
                    <a:pt x="5870" y="12002"/>
                  </a:cubicBezTo>
                  <a:cubicBezTo>
                    <a:pt x="6248" y="12002"/>
                    <a:pt x="6590" y="11579"/>
                    <a:pt x="6959" y="11513"/>
                  </a:cubicBezTo>
                  <a:cubicBezTo>
                    <a:pt x="6995" y="11507"/>
                    <a:pt x="7031" y="11505"/>
                    <a:pt x="7068" y="11505"/>
                  </a:cubicBezTo>
                  <a:cubicBezTo>
                    <a:pt x="7348" y="11505"/>
                    <a:pt x="7661" y="11640"/>
                    <a:pt x="7937" y="11640"/>
                  </a:cubicBezTo>
                  <a:cubicBezTo>
                    <a:pt x="8017" y="11640"/>
                    <a:pt x="8095" y="11628"/>
                    <a:pt x="8167" y="11599"/>
                  </a:cubicBezTo>
                  <a:cubicBezTo>
                    <a:pt x="8531" y="11465"/>
                    <a:pt x="8685" y="10938"/>
                    <a:pt x="9011" y="10736"/>
                  </a:cubicBezTo>
                  <a:cubicBezTo>
                    <a:pt x="9327" y="10535"/>
                    <a:pt x="9883" y="10612"/>
                    <a:pt x="10151" y="10353"/>
                  </a:cubicBezTo>
                  <a:cubicBezTo>
                    <a:pt x="10420" y="10094"/>
                    <a:pt x="10372" y="9529"/>
                    <a:pt x="10592" y="9231"/>
                  </a:cubicBezTo>
                  <a:cubicBezTo>
                    <a:pt x="10803" y="8925"/>
                    <a:pt x="11340" y="8800"/>
                    <a:pt x="11503" y="8445"/>
                  </a:cubicBezTo>
                  <a:cubicBezTo>
                    <a:pt x="11656" y="8091"/>
                    <a:pt x="11388" y="7611"/>
                    <a:pt x="11474" y="7238"/>
                  </a:cubicBezTo>
                  <a:cubicBezTo>
                    <a:pt x="11560" y="6864"/>
                    <a:pt x="12011" y="6547"/>
                    <a:pt x="12020" y="6154"/>
                  </a:cubicBezTo>
                  <a:cubicBezTo>
                    <a:pt x="12030" y="5771"/>
                    <a:pt x="11599" y="5426"/>
                    <a:pt x="11532" y="5052"/>
                  </a:cubicBezTo>
                  <a:cubicBezTo>
                    <a:pt x="11464" y="4678"/>
                    <a:pt x="11752" y="4209"/>
                    <a:pt x="11618" y="3844"/>
                  </a:cubicBezTo>
                  <a:cubicBezTo>
                    <a:pt x="11484" y="3490"/>
                    <a:pt x="10947" y="3327"/>
                    <a:pt x="10746" y="3010"/>
                  </a:cubicBezTo>
                  <a:cubicBezTo>
                    <a:pt x="10544" y="2685"/>
                    <a:pt x="10631" y="2138"/>
                    <a:pt x="10372" y="1860"/>
                  </a:cubicBezTo>
                  <a:cubicBezTo>
                    <a:pt x="10113" y="1592"/>
                    <a:pt x="9547" y="1640"/>
                    <a:pt x="9241" y="1429"/>
                  </a:cubicBezTo>
                  <a:cubicBezTo>
                    <a:pt x="8944" y="1208"/>
                    <a:pt x="8809" y="672"/>
                    <a:pt x="8455" y="518"/>
                  </a:cubicBezTo>
                  <a:cubicBezTo>
                    <a:pt x="8369" y="479"/>
                    <a:pt x="8275" y="465"/>
                    <a:pt x="8178" y="465"/>
                  </a:cubicBezTo>
                  <a:cubicBezTo>
                    <a:pt x="7932" y="465"/>
                    <a:pt x="7660" y="555"/>
                    <a:pt x="7415" y="555"/>
                  </a:cubicBezTo>
                  <a:cubicBezTo>
                    <a:pt x="7357" y="555"/>
                    <a:pt x="7301" y="550"/>
                    <a:pt x="7247" y="537"/>
                  </a:cubicBezTo>
                  <a:cubicBezTo>
                    <a:pt x="6873" y="451"/>
                    <a:pt x="6557" y="1"/>
                    <a:pt x="6173" y="1"/>
                  </a:cubicBezTo>
                  <a:cubicBezTo>
                    <a:pt x="6169" y="1"/>
                    <a:pt x="6165" y="1"/>
                    <a:pt x="6161" y="1"/>
                  </a:cubicBezTo>
                  <a:close/>
                </a:path>
              </a:pathLst>
            </a:custGeom>
            <a:solidFill>
              <a:srgbClr val="D8DE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" name="Google Shape;7043;p80"/>
            <p:cNvSpPr/>
            <p:nvPr/>
          </p:nvSpPr>
          <p:spPr>
            <a:xfrm>
              <a:off x="5427945" y="2958200"/>
              <a:ext cx="188614" cy="271249"/>
            </a:xfrm>
            <a:custGeom>
              <a:avLst/>
              <a:gdLst/>
              <a:ahLst/>
              <a:cxnLst/>
              <a:rect l="l" t="t" r="r" b="b"/>
              <a:pathLst>
                <a:path w="7199" h="10353" extrusionOk="0">
                  <a:moveTo>
                    <a:pt x="5090" y="0"/>
                  </a:moveTo>
                  <a:lnTo>
                    <a:pt x="5090" y="0"/>
                  </a:lnTo>
                  <a:cubicBezTo>
                    <a:pt x="6653" y="4132"/>
                    <a:pt x="4275" y="8713"/>
                    <a:pt x="0" y="9825"/>
                  </a:cubicBezTo>
                  <a:cubicBezTo>
                    <a:pt x="355" y="9931"/>
                    <a:pt x="671" y="10343"/>
                    <a:pt x="1036" y="10353"/>
                  </a:cubicBezTo>
                  <a:cubicBezTo>
                    <a:pt x="1040" y="10353"/>
                    <a:pt x="1044" y="10353"/>
                    <a:pt x="1048" y="10353"/>
                  </a:cubicBezTo>
                  <a:cubicBezTo>
                    <a:pt x="1427" y="10353"/>
                    <a:pt x="1778" y="9930"/>
                    <a:pt x="2138" y="9864"/>
                  </a:cubicBezTo>
                  <a:cubicBezTo>
                    <a:pt x="2173" y="9858"/>
                    <a:pt x="2208" y="9856"/>
                    <a:pt x="2245" y="9856"/>
                  </a:cubicBezTo>
                  <a:cubicBezTo>
                    <a:pt x="2520" y="9856"/>
                    <a:pt x="2836" y="9991"/>
                    <a:pt x="3110" y="9991"/>
                  </a:cubicBezTo>
                  <a:cubicBezTo>
                    <a:pt x="3190" y="9991"/>
                    <a:pt x="3266" y="9979"/>
                    <a:pt x="3336" y="9950"/>
                  </a:cubicBezTo>
                  <a:cubicBezTo>
                    <a:pt x="3691" y="9816"/>
                    <a:pt x="3854" y="9289"/>
                    <a:pt x="4180" y="9087"/>
                  </a:cubicBezTo>
                  <a:cubicBezTo>
                    <a:pt x="4506" y="8886"/>
                    <a:pt x="5042" y="8963"/>
                    <a:pt x="5320" y="8704"/>
                  </a:cubicBezTo>
                  <a:cubicBezTo>
                    <a:pt x="5598" y="8445"/>
                    <a:pt x="5541" y="7899"/>
                    <a:pt x="5761" y="7582"/>
                  </a:cubicBezTo>
                  <a:cubicBezTo>
                    <a:pt x="5982" y="7266"/>
                    <a:pt x="6518" y="7141"/>
                    <a:pt x="6672" y="6796"/>
                  </a:cubicBezTo>
                  <a:cubicBezTo>
                    <a:pt x="6835" y="6442"/>
                    <a:pt x="6566" y="5953"/>
                    <a:pt x="6643" y="5589"/>
                  </a:cubicBezTo>
                  <a:cubicBezTo>
                    <a:pt x="6729" y="5215"/>
                    <a:pt x="7180" y="4889"/>
                    <a:pt x="7189" y="4505"/>
                  </a:cubicBezTo>
                  <a:cubicBezTo>
                    <a:pt x="7199" y="4132"/>
                    <a:pt x="6768" y="3777"/>
                    <a:pt x="6701" y="3403"/>
                  </a:cubicBezTo>
                  <a:cubicBezTo>
                    <a:pt x="6633" y="3029"/>
                    <a:pt x="6921" y="2560"/>
                    <a:pt x="6787" y="2195"/>
                  </a:cubicBezTo>
                  <a:cubicBezTo>
                    <a:pt x="6653" y="1841"/>
                    <a:pt x="6116" y="1687"/>
                    <a:pt x="5915" y="1361"/>
                  </a:cubicBezTo>
                  <a:cubicBezTo>
                    <a:pt x="5713" y="1036"/>
                    <a:pt x="5800" y="489"/>
                    <a:pt x="5541" y="211"/>
                  </a:cubicBezTo>
                  <a:cubicBezTo>
                    <a:pt x="5416" y="106"/>
                    <a:pt x="5253" y="29"/>
                    <a:pt x="5090" y="0"/>
                  </a:cubicBezTo>
                  <a:close/>
                </a:path>
              </a:pathLst>
            </a:custGeom>
            <a:solidFill>
              <a:srgbClr val="CCD3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" name="Google Shape;7044;p80"/>
            <p:cNvSpPr/>
            <p:nvPr/>
          </p:nvSpPr>
          <p:spPr>
            <a:xfrm>
              <a:off x="5430539" y="3027210"/>
              <a:ext cx="131786" cy="142318"/>
            </a:xfrm>
            <a:custGeom>
              <a:avLst/>
              <a:gdLst/>
              <a:ahLst/>
              <a:cxnLst/>
              <a:rect l="l" t="t" r="r" b="b"/>
              <a:pathLst>
                <a:path w="5030" h="5432" extrusionOk="0">
                  <a:moveTo>
                    <a:pt x="3592" y="0"/>
                  </a:moveTo>
                  <a:cubicBezTo>
                    <a:pt x="3355" y="0"/>
                    <a:pt x="3140" y="118"/>
                    <a:pt x="3084" y="376"/>
                  </a:cubicBezTo>
                  <a:cubicBezTo>
                    <a:pt x="2748" y="1910"/>
                    <a:pt x="1972" y="2840"/>
                    <a:pt x="841" y="4019"/>
                  </a:cubicBezTo>
                  <a:cubicBezTo>
                    <a:pt x="1" y="4893"/>
                    <a:pt x="539" y="5432"/>
                    <a:pt x="1462" y="5432"/>
                  </a:cubicBezTo>
                  <a:cubicBezTo>
                    <a:pt x="2330" y="5432"/>
                    <a:pt x="3538" y="4956"/>
                    <a:pt x="4263" y="3836"/>
                  </a:cubicBezTo>
                  <a:cubicBezTo>
                    <a:pt x="5030" y="2657"/>
                    <a:pt x="4589" y="1306"/>
                    <a:pt x="4311" y="482"/>
                  </a:cubicBezTo>
                  <a:cubicBezTo>
                    <a:pt x="4205" y="176"/>
                    <a:pt x="3882" y="0"/>
                    <a:pt x="3592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" name="Google Shape;7045;p80"/>
            <p:cNvSpPr/>
            <p:nvPr/>
          </p:nvSpPr>
          <p:spPr>
            <a:xfrm>
              <a:off x="5441752" y="3027761"/>
              <a:ext cx="120572" cy="141585"/>
            </a:xfrm>
            <a:custGeom>
              <a:avLst/>
              <a:gdLst/>
              <a:ahLst/>
              <a:cxnLst/>
              <a:rect l="l" t="t" r="r" b="b"/>
              <a:pathLst>
                <a:path w="4602" h="5404" extrusionOk="0">
                  <a:moveTo>
                    <a:pt x="3365" y="1"/>
                  </a:moveTo>
                  <a:lnTo>
                    <a:pt x="3365" y="1"/>
                  </a:lnTo>
                  <a:cubicBezTo>
                    <a:pt x="3643" y="834"/>
                    <a:pt x="4026" y="2119"/>
                    <a:pt x="3288" y="3260"/>
                  </a:cubicBezTo>
                  <a:cubicBezTo>
                    <a:pt x="2569" y="4375"/>
                    <a:pt x="1366" y="4857"/>
                    <a:pt x="499" y="4857"/>
                  </a:cubicBezTo>
                  <a:cubicBezTo>
                    <a:pt x="315" y="4857"/>
                    <a:pt x="146" y="4835"/>
                    <a:pt x="1" y="4793"/>
                  </a:cubicBezTo>
                  <a:lnTo>
                    <a:pt x="1" y="4793"/>
                  </a:lnTo>
                  <a:cubicBezTo>
                    <a:pt x="16" y="5182"/>
                    <a:pt x="450" y="5404"/>
                    <a:pt x="1041" y="5404"/>
                  </a:cubicBezTo>
                  <a:cubicBezTo>
                    <a:pt x="1907" y="5404"/>
                    <a:pt x="3111" y="4928"/>
                    <a:pt x="3835" y="3806"/>
                  </a:cubicBezTo>
                  <a:cubicBezTo>
                    <a:pt x="4602" y="2627"/>
                    <a:pt x="4161" y="1285"/>
                    <a:pt x="3883" y="451"/>
                  </a:cubicBezTo>
                  <a:cubicBezTo>
                    <a:pt x="3796" y="231"/>
                    <a:pt x="3605" y="58"/>
                    <a:pt x="3365" y="1"/>
                  </a:cubicBezTo>
                  <a:close/>
                </a:path>
              </a:pathLst>
            </a:custGeom>
            <a:solidFill>
              <a:srgbClr val="90A2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" name="Google Shape;7046;p80"/>
            <p:cNvSpPr/>
            <p:nvPr/>
          </p:nvSpPr>
          <p:spPr>
            <a:xfrm>
              <a:off x="5382986" y="2999779"/>
              <a:ext cx="69640" cy="69587"/>
            </a:xfrm>
            <a:custGeom>
              <a:avLst/>
              <a:gdLst/>
              <a:ahLst/>
              <a:cxnLst/>
              <a:rect l="l" t="t" r="r" b="b"/>
              <a:pathLst>
                <a:path w="2658" h="2656" extrusionOk="0">
                  <a:moveTo>
                    <a:pt x="1473" y="1"/>
                  </a:moveTo>
                  <a:cubicBezTo>
                    <a:pt x="1003" y="1"/>
                    <a:pt x="495" y="370"/>
                    <a:pt x="288" y="838"/>
                  </a:cubicBezTo>
                  <a:cubicBezTo>
                    <a:pt x="1" y="1490"/>
                    <a:pt x="288" y="2248"/>
                    <a:pt x="940" y="2535"/>
                  </a:cubicBezTo>
                  <a:cubicBezTo>
                    <a:pt x="1123" y="2616"/>
                    <a:pt x="1339" y="2656"/>
                    <a:pt x="1555" y="2656"/>
                  </a:cubicBezTo>
                  <a:cubicBezTo>
                    <a:pt x="2108" y="2656"/>
                    <a:pt x="2657" y="2393"/>
                    <a:pt x="2637" y="1883"/>
                  </a:cubicBezTo>
                  <a:cubicBezTo>
                    <a:pt x="2608" y="1289"/>
                    <a:pt x="2368" y="522"/>
                    <a:pt x="1985" y="187"/>
                  </a:cubicBezTo>
                  <a:cubicBezTo>
                    <a:pt x="1834" y="57"/>
                    <a:pt x="1656" y="1"/>
                    <a:pt x="1473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" name="Google Shape;7047;p80"/>
            <p:cNvSpPr/>
            <p:nvPr/>
          </p:nvSpPr>
          <p:spPr>
            <a:xfrm>
              <a:off x="5390767" y="3000644"/>
              <a:ext cx="61858" cy="68932"/>
            </a:xfrm>
            <a:custGeom>
              <a:avLst/>
              <a:gdLst/>
              <a:ahLst/>
              <a:cxnLst/>
              <a:rect l="l" t="t" r="r" b="b"/>
              <a:pathLst>
                <a:path w="2361" h="2631" extrusionOk="0">
                  <a:moveTo>
                    <a:pt x="1391" y="0"/>
                  </a:moveTo>
                  <a:cubicBezTo>
                    <a:pt x="1573" y="374"/>
                    <a:pt x="1678" y="786"/>
                    <a:pt x="1697" y="1208"/>
                  </a:cubicBezTo>
                  <a:cubicBezTo>
                    <a:pt x="1718" y="1718"/>
                    <a:pt x="1168" y="1981"/>
                    <a:pt x="616" y="1981"/>
                  </a:cubicBezTo>
                  <a:cubicBezTo>
                    <a:pt x="400" y="1981"/>
                    <a:pt x="184" y="1941"/>
                    <a:pt x="1" y="1860"/>
                  </a:cubicBezTo>
                  <a:lnTo>
                    <a:pt x="1" y="1860"/>
                  </a:lnTo>
                  <a:cubicBezTo>
                    <a:pt x="125" y="2147"/>
                    <a:pt x="365" y="2377"/>
                    <a:pt x="653" y="2512"/>
                  </a:cubicBezTo>
                  <a:cubicBezTo>
                    <a:pt x="830" y="2591"/>
                    <a:pt x="1041" y="2630"/>
                    <a:pt x="1253" y="2630"/>
                  </a:cubicBezTo>
                  <a:cubicBezTo>
                    <a:pt x="1805" y="2630"/>
                    <a:pt x="2360" y="2363"/>
                    <a:pt x="2340" y="1850"/>
                  </a:cubicBezTo>
                  <a:cubicBezTo>
                    <a:pt x="2311" y="1256"/>
                    <a:pt x="2071" y="489"/>
                    <a:pt x="1688" y="154"/>
                  </a:cubicBezTo>
                  <a:cubicBezTo>
                    <a:pt x="1602" y="77"/>
                    <a:pt x="1506" y="29"/>
                    <a:pt x="1391" y="0"/>
                  </a:cubicBezTo>
                  <a:close/>
                </a:path>
              </a:pathLst>
            </a:custGeom>
            <a:solidFill>
              <a:srgbClr val="90A2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" name="Google Shape;7048;p80"/>
            <p:cNvSpPr/>
            <p:nvPr/>
          </p:nvSpPr>
          <p:spPr>
            <a:xfrm>
              <a:off x="5510554" y="2894429"/>
              <a:ext cx="37571" cy="42706"/>
            </a:xfrm>
            <a:custGeom>
              <a:avLst/>
              <a:gdLst/>
              <a:ahLst/>
              <a:cxnLst/>
              <a:rect l="l" t="t" r="r" b="b"/>
              <a:pathLst>
                <a:path w="1434" h="1630" extrusionOk="0">
                  <a:moveTo>
                    <a:pt x="831" y="1"/>
                  </a:moveTo>
                  <a:cubicBezTo>
                    <a:pt x="670" y="1"/>
                    <a:pt x="510" y="88"/>
                    <a:pt x="432" y="297"/>
                  </a:cubicBezTo>
                  <a:lnTo>
                    <a:pt x="1" y="1275"/>
                  </a:lnTo>
                  <a:cubicBezTo>
                    <a:pt x="58" y="1264"/>
                    <a:pt x="117" y="1258"/>
                    <a:pt x="177" y="1258"/>
                  </a:cubicBezTo>
                  <a:cubicBezTo>
                    <a:pt x="275" y="1258"/>
                    <a:pt x="375" y="1273"/>
                    <a:pt x="471" y="1303"/>
                  </a:cubicBezTo>
                  <a:cubicBezTo>
                    <a:pt x="614" y="1380"/>
                    <a:pt x="729" y="1495"/>
                    <a:pt x="816" y="1629"/>
                  </a:cubicBezTo>
                  <a:lnTo>
                    <a:pt x="1247" y="661"/>
                  </a:lnTo>
                  <a:cubicBezTo>
                    <a:pt x="1433" y="295"/>
                    <a:pt x="1129" y="1"/>
                    <a:pt x="831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" name="Google Shape;7049;p80"/>
            <p:cNvSpPr/>
            <p:nvPr/>
          </p:nvSpPr>
          <p:spPr>
            <a:xfrm>
              <a:off x="5597721" y="2995928"/>
              <a:ext cx="46846" cy="32619"/>
            </a:xfrm>
            <a:custGeom>
              <a:avLst/>
              <a:gdLst/>
              <a:ahLst/>
              <a:cxnLst/>
              <a:rect l="l" t="t" r="r" b="b"/>
              <a:pathLst>
                <a:path w="1788" h="1245" extrusionOk="0">
                  <a:moveTo>
                    <a:pt x="1152" y="0"/>
                  </a:moveTo>
                  <a:cubicBezTo>
                    <a:pt x="1103" y="0"/>
                    <a:pt x="1051" y="8"/>
                    <a:pt x="997" y="27"/>
                  </a:cubicBezTo>
                  <a:lnTo>
                    <a:pt x="0" y="410"/>
                  </a:lnTo>
                  <a:cubicBezTo>
                    <a:pt x="134" y="497"/>
                    <a:pt x="240" y="621"/>
                    <a:pt x="307" y="765"/>
                  </a:cubicBezTo>
                  <a:cubicBezTo>
                    <a:pt x="355" y="918"/>
                    <a:pt x="355" y="1081"/>
                    <a:pt x="316" y="1244"/>
                  </a:cubicBezTo>
                  <a:lnTo>
                    <a:pt x="1313" y="861"/>
                  </a:lnTo>
                  <a:cubicBezTo>
                    <a:pt x="1787" y="663"/>
                    <a:pt x="1587" y="0"/>
                    <a:pt x="1152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" name="Google Shape;7050;p80"/>
            <p:cNvSpPr/>
            <p:nvPr/>
          </p:nvSpPr>
          <p:spPr>
            <a:xfrm>
              <a:off x="5594184" y="3123941"/>
              <a:ext cx="47448" cy="33824"/>
            </a:xfrm>
            <a:custGeom>
              <a:avLst/>
              <a:gdLst/>
              <a:ahLst/>
              <a:cxnLst/>
              <a:rect l="l" t="t" r="r" b="b"/>
              <a:pathLst>
                <a:path w="1811" h="1291" extrusionOk="0">
                  <a:moveTo>
                    <a:pt x="365" y="1"/>
                  </a:moveTo>
                  <a:lnTo>
                    <a:pt x="365" y="1"/>
                  </a:lnTo>
                  <a:cubicBezTo>
                    <a:pt x="394" y="154"/>
                    <a:pt x="384" y="317"/>
                    <a:pt x="327" y="470"/>
                  </a:cubicBezTo>
                  <a:cubicBezTo>
                    <a:pt x="250" y="614"/>
                    <a:pt x="135" y="729"/>
                    <a:pt x="1" y="815"/>
                  </a:cubicBezTo>
                  <a:lnTo>
                    <a:pt x="979" y="1247"/>
                  </a:lnTo>
                  <a:cubicBezTo>
                    <a:pt x="1046" y="1277"/>
                    <a:pt x="1111" y="1290"/>
                    <a:pt x="1172" y="1290"/>
                  </a:cubicBezTo>
                  <a:cubicBezTo>
                    <a:pt x="1593" y="1290"/>
                    <a:pt x="1811" y="642"/>
                    <a:pt x="1333" y="432"/>
                  </a:cubicBezTo>
                  <a:lnTo>
                    <a:pt x="365" y="1"/>
                  </a:ln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" name="Google Shape;7051;p80"/>
            <p:cNvSpPr/>
            <p:nvPr/>
          </p:nvSpPr>
          <p:spPr>
            <a:xfrm>
              <a:off x="5503034" y="3211082"/>
              <a:ext cx="35894" cy="42470"/>
            </a:xfrm>
            <a:custGeom>
              <a:avLst/>
              <a:gdLst/>
              <a:ahLst/>
              <a:cxnLst/>
              <a:rect l="l" t="t" r="r" b="b"/>
              <a:pathLst>
                <a:path w="1370" h="1621" extrusionOk="0">
                  <a:moveTo>
                    <a:pt x="834" y="1"/>
                  </a:moveTo>
                  <a:cubicBezTo>
                    <a:pt x="710" y="221"/>
                    <a:pt x="472" y="357"/>
                    <a:pt x="226" y="357"/>
                  </a:cubicBezTo>
                  <a:cubicBezTo>
                    <a:pt x="151" y="357"/>
                    <a:pt x="75" y="344"/>
                    <a:pt x="0" y="317"/>
                  </a:cubicBezTo>
                  <a:lnTo>
                    <a:pt x="0" y="317"/>
                  </a:lnTo>
                  <a:lnTo>
                    <a:pt x="384" y="1314"/>
                  </a:lnTo>
                  <a:cubicBezTo>
                    <a:pt x="458" y="1530"/>
                    <a:pt x="623" y="1620"/>
                    <a:pt x="791" y="1620"/>
                  </a:cubicBezTo>
                  <a:cubicBezTo>
                    <a:pt x="1077" y="1620"/>
                    <a:pt x="1369" y="1355"/>
                    <a:pt x="1218" y="998"/>
                  </a:cubicBezTo>
                  <a:lnTo>
                    <a:pt x="834" y="1"/>
                  </a:ln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" name="Google Shape;7052;p80"/>
            <p:cNvSpPr/>
            <p:nvPr/>
          </p:nvSpPr>
          <p:spPr>
            <a:xfrm>
              <a:off x="5369912" y="3207571"/>
              <a:ext cx="37466" cy="42706"/>
            </a:xfrm>
            <a:custGeom>
              <a:avLst/>
              <a:gdLst/>
              <a:ahLst/>
              <a:cxnLst/>
              <a:rect l="l" t="t" r="r" b="b"/>
              <a:pathLst>
                <a:path w="1430" h="1630" extrusionOk="0">
                  <a:moveTo>
                    <a:pt x="624" y="1"/>
                  </a:moveTo>
                  <a:lnTo>
                    <a:pt x="193" y="978"/>
                  </a:lnTo>
                  <a:cubicBezTo>
                    <a:pt x="1" y="1338"/>
                    <a:pt x="302" y="1630"/>
                    <a:pt x="598" y="1630"/>
                  </a:cubicBezTo>
                  <a:cubicBezTo>
                    <a:pt x="760" y="1630"/>
                    <a:pt x="920" y="1543"/>
                    <a:pt x="998" y="1333"/>
                  </a:cubicBezTo>
                  <a:lnTo>
                    <a:pt x="1429" y="365"/>
                  </a:lnTo>
                  <a:lnTo>
                    <a:pt x="1429" y="365"/>
                  </a:lnTo>
                  <a:cubicBezTo>
                    <a:pt x="1380" y="374"/>
                    <a:pt x="1330" y="378"/>
                    <a:pt x="1280" y="378"/>
                  </a:cubicBezTo>
                  <a:cubicBezTo>
                    <a:pt x="1173" y="378"/>
                    <a:pt x="1064" y="359"/>
                    <a:pt x="960" y="327"/>
                  </a:cubicBezTo>
                  <a:cubicBezTo>
                    <a:pt x="826" y="250"/>
                    <a:pt x="701" y="135"/>
                    <a:pt x="624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" name="Google Shape;7053;p80"/>
            <p:cNvSpPr/>
            <p:nvPr/>
          </p:nvSpPr>
          <p:spPr>
            <a:xfrm>
              <a:off x="5273444" y="3116159"/>
              <a:ext cx="47029" cy="32698"/>
            </a:xfrm>
            <a:custGeom>
              <a:avLst/>
              <a:gdLst/>
              <a:ahLst/>
              <a:cxnLst/>
              <a:rect l="l" t="t" r="r" b="b"/>
              <a:pathLst>
                <a:path w="1795" h="1248" extrusionOk="0">
                  <a:moveTo>
                    <a:pt x="1469" y="1"/>
                  </a:moveTo>
                  <a:lnTo>
                    <a:pt x="472" y="384"/>
                  </a:lnTo>
                  <a:cubicBezTo>
                    <a:pt x="1" y="590"/>
                    <a:pt x="196" y="1247"/>
                    <a:pt x="633" y="1247"/>
                  </a:cubicBezTo>
                  <a:cubicBezTo>
                    <a:pt x="685" y="1247"/>
                    <a:pt x="740" y="1238"/>
                    <a:pt x="798" y="1218"/>
                  </a:cubicBezTo>
                  <a:lnTo>
                    <a:pt x="1795" y="834"/>
                  </a:lnTo>
                  <a:cubicBezTo>
                    <a:pt x="1661" y="748"/>
                    <a:pt x="1546" y="624"/>
                    <a:pt x="1479" y="480"/>
                  </a:cubicBezTo>
                  <a:cubicBezTo>
                    <a:pt x="1431" y="326"/>
                    <a:pt x="1431" y="164"/>
                    <a:pt x="1469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" name="Google Shape;7054;p80"/>
            <p:cNvSpPr/>
            <p:nvPr/>
          </p:nvSpPr>
          <p:spPr>
            <a:xfrm>
              <a:off x="5277452" y="2987517"/>
              <a:ext cx="46295" cy="33248"/>
            </a:xfrm>
            <a:custGeom>
              <a:avLst/>
              <a:gdLst/>
              <a:ahLst/>
              <a:cxnLst/>
              <a:rect l="l" t="t" r="r" b="b"/>
              <a:pathLst>
                <a:path w="1767" h="1269" extrusionOk="0">
                  <a:moveTo>
                    <a:pt x="629" y="0"/>
                  </a:moveTo>
                  <a:cubicBezTo>
                    <a:pt x="208" y="0"/>
                    <a:pt x="0" y="607"/>
                    <a:pt x="434" y="837"/>
                  </a:cubicBezTo>
                  <a:lnTo>
                    <a:pt x="1412" y="1268"/>
                  </a:lnTo>
                  <a:cubicBezTo>
                    <a:pt x="1383" y="1115"/>
                    <a:pt x="1393" y="952"/>
                    <a:pt x="1450" y="798"/>
                  </a:cubicBezTo>
                  <a:cubicBezTo>
                    <a:pt x="1517" y="664"/>
                    <a:pt x="1632" y="540"/>
                    <a:pt x="1766" y="463"/>
                  </a:cubicBezTo>
                  <a:lnTo>
                    <a:pt x="798" y="32"/>
                  </a:lnTo>
                  <a:cubicBezTo>
                    <a:pt x="739" y="10"/>
                    <a:pt x="682" y="0"/>
                    <a:pt x="629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" name="Google Shape;7055;p80"/>
            <p:cNvSpPr/>
            <p:nvPr/>
          </p:nvSpPr>
          <p:spPr>
            <a:xfrm>
              <a:off x="5379265" y="2891285"/>
              <a:ext cx="35632" cy="42575"/>
            </a:xfrm>
            <a:custGeom>
              <a:avLst/>
              <a:gdLst/>
              <a:ahLst/>
              <a:cxnLst/>
              <a:rect l="l" t="t" r="r" b="b"/>
              <a:pathLst>
                <a:path w="1360" h="1625" extrusionOk="0">
                  <a:moveTo>
                    <a:pt x="576" y="0"/>
                  </a:moveTo>
                  <a:cubicBezTo>
                    <a:pt x="289" y="0"/>
                    <a:pt x="1" y="264"/>
                    <a:pt x="152" y="628"/>
                  </a:cubicBezTo>
                  <a:lnTo>
                    <a:pt x="536" y="1625"/>
                  </a:lnTo>
                  <a:cubicBezTo>
                    <a:pt x="661" y="1395"/>
                    <a:pt x="896" y="1263"/>
                    <a:pt x="1141" y="1263"/>
                  </a:cubicBezTo>
                  <a:cubicBezTo>
                    <a:pt x="1214" y="1263"/>
                    <a:pt x="1288" y="1275"/>
                    <a:pt x="1360" y="1299"/>
                  </a:cubicBezTo>
                  <a:lnTo>
                    <a:pt x="986" y="302"/>
                  </a:lnTo>
                  <a:cubicBezTo>
                    <a:pt x="908" y="90"/>
                    <a:pt x="742" y="0"/>
                    <a:pt x="576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73" name="Google Shape;7056;p80"/>
          <p:cNvGrpSpPr/>
          <p:nvPr/>
        </p:nvGrpSpPr>
        <p:grpSpPr>
          <a:xfrm>
            <a:off x="7638683" y="2821274"/>
            <a:ext cx="214759" cy="357030"/>
            <a:chOff x="2235125" y="238075"/>
            <a:chExt cx="3144350" cy="5227375"/>
          </a:xfrm>
        </p:grpSpPr>
        <p:sp>
          <p:nvSpPr>
            <p:cNvPr id="674" name="Google Shape;7057;p80"/>
            <p:cNvSpPr/>
            <p:nvPr/>
          </p:nvSpPr>
          <p:spPr>
            <a:xfrm>
              <a:off x="2650075" y="593150"/>
              <a:ext cx="2312675" cy="2882350"/>
            </a:xfrm>
            <a:custGeom>
              <a:avLst/>
              <a:gdLst/>
              <a:ahLst/>
              <a:cxnLst/>
              <a:rect l="l" t="t" r="r" b="b"/>
              <a:pathLst>
                <a:path w="92507" h="115294" extrusionOk="0">
                  <a:moveTo>
                    <a:pt x="53000" y="6675"/>
                  </a:moveTo>
                  <a:lnTo>
                    <a:pt x="53000" y="27022"/>
                  </a:lnTo>
                  <a:lnTo>
                    <a:pt x="6325" y="27022"/>
                  </a:lnTo>
                  <a:lnTo>
                    <a:pt x="6325" y="6675"/>
                  </a:lnTo>
                  <a:cubicBezTo>
                    <a:pt x="14088" y="7462"/>
                    <a:pt x="21879" y="7856"/>
                    <a:pt x="29668" y="7856"/>
                  </a:cubicBezTo>
                  <a:cubicBezTo>
                    <a:pt x="37457" y="7856"/>
                    <a:pt x="45245" y="7462"/>
                    <a:pt x="53000" y="6675"/>
                  </a:cubicBezTo>
                  <a:close/>
                  <a:moveTo>
                    <a:pt x="86182" y="6675"/>
                  </a:moveTo>
                  <a:lnTo>
                    <a:pt x="86182" y="27022"/>
                  </a:lnTo>
                  <a:lnTo>
                    <a:pt x="59324" y="27022"/>
                  </a:lnTo>
                  <a:lnTo>
                    <a:pt x="59324" y="7863"/>
                  </a:lnTo>
                  <a:cubicBezTo>
                    <a:pt x="60136" y="7871"/>
                    <a:pt x="60949" y="7875"/>
                    <a:pt x="61761" y="7875"/>
                  </a:cubicBezTo>
                  <a:cubicBezTo>
                    <a:pt x="69908" y="7875"/>
                    <a:pt x="78063" y="7482"/>
                    <a:pt x="86182" y="6675"/>
                  </a:cubicBezTo>
                  <a:close/>
                  <a:moveTo>
                    <a:pt x="86182" y="33289"/>
                  </a:moveTo>
                  <a:lnTo>
                    <a:pt x="86182" y="43821"/>
                  </a:lnTo>
                  <a:lnTo>
                    <a:pt x="59324" y="43821"/>
                  </a:lnTo>
                  <a:lnTo>
                    <a:pt x="59324" y="33289"/>
                  </a:lnTo>
                  <a:close/>
                  <a:moveTo>
                    <a:pt x="52957" y="33332"/>
                  </a:moveTo>
                  <a:lnTo>
                    <a:pt x="52957" y="43863"/>
                  </a:lnTo>
                  <a:lnTo>
                    <a:pt x="6282" y="43863"/>
                  </a:lnTo>
                  <a:lnTo>
                    <a:pt x="6282" y="33332"/>
                  </a:lnTo>
                  <a:close/>
                  <a:moveTo>
                    <a:pt x="86182" y="50188"/>
                  </a:moveTo>
                  <a:lnTo>
                    <a:pt x="86182" y="85587"/>
                  </a:lnTo>
                  <a:cubicBezTo>
                    <a:pt x="86182" y="99146"/>
                    <a:pt x="74983" y="108967"/>
                    <a:pt x="62781" y="108967"/>
                  </a:cubicBezTo>
                  <a:cubicBezTo>
                    <a:pt x="58952" y="108967"/>
                    <a:pt x="55023" y="108000"/>
                    <a:pt x="51312" y="105877"/>
                  </a:cubicBezTo>
                  <a:cubicBezTo>
                    <a:pt x="56448" y="100368"/>
                    <a:pt x="59324" y="93128"/>
                    <a:pt x="59324" y="85587"/>
                  </a:cubicBezTo>
                  <a:lnTo>
                    <a:pt x="59324" y="50188"/>
                  </a:lnTo>
                  <a:close/>
                  <a:moveTo>
                    <a:pt x="53000" y="50145"/>
                  </a:moveTo>
                  <a:cubicBezTo>
                    <a:pt x="52957" y="88235"/>
                    <a:pt x="53272" y="87419"/>
                    <a:pt x="52313" y="91154"/>
                  </a:cubicBezTo>
                  <a:cubicBezTo>
                    <a:pt x="49687" y="101959"/>
                    <a:pt x="39927" y="108973"/>
                    <a:pt x="29584" y="108973"/>
                  </a:cubicBezTo>
                  <a:cubicBezTo>
                    <a:pt x="25163" y="108973"/>
                    <a:pt x="20635" y="107691"/>
                    <a:pt x="16513" y="104875"/>
                  </a:cubicBezTo>
                  <a:cubicBezTo>
                    <a:pt x="5495" y="97335"/>
                    <a:pt x="6368" y="84800"/>
                    <a:pt x="6325" y="84629"/>
                  </a:cubicBezTo>
                  <a:lnTo>
                    <a:pt x="6325" y="50145"/>
                  </a:lnTo>
                  <a:close/>
                  <a:moveTo>
                    <a:pt x="89327" y="1"/>
                  </a:moveTo>
                  <a:cubicBezTo>
                    <a:pt x="89210" y="1"/>
                    <a:pt x="89091" y="8"/>
                    <a:pt x="88972" y="22"/>
                  </a:cubicBezTo>
                  <a:cubicBezTo>
                    <a:pt x="80273" y="1030"/>
                    <a:pt x="71531" y="1529"/>
                    <a:pt x="62773" y="1529"/>
                  </a:cubicBezTo>
                  <a:cubicBezTo>
                    <a:pt x="61462" y="1529"/>
                    <a:pt x="60150" y="1518"/>
                    <a:pt x="58838" y="1496"/>
                  </a:cubicBezTo>
                  <a:cubicBezTo>
                    <a:pt x="58162" y="418"/>
                    <a:pt x="57448" y="57"/>
                    <a:pt x="55903" y="57"/>
                  </a:cubicBezTo>
                  <a:cubicBezTo>
                    <a:pt x="52772" y="57"/>
                    <a:pt x="46227" y="1539"/>
                    <a:pt x="29663" y="1539"/>
                  </a:cubicBezTo>
                  <a:cubicBezTo>
                    <a:pt x="11961" y="1539"/>
                    <a:pt x="6138" y="19"/>
                    <a:pt x="3358" y="19"/>
                  </a:cubicBezTo>
                  <a:cubicBezTo>
                    <a:pt x="2322" y="19"/>
                    <a:pt x="1708" y="230"/>
                    <a:pt x="1060" y="809"/>
                  </a:cubicBezTo>
                  <a:cubicBezTo>
                    <a:pt x="387" y="1395"/>
                    <a:pt x="1" y="2254"/>
                    <a:pt x="15" y="3155"/>
                  </a:cubicBezTo>
                  <a:lnTo>
                    <a:pt x="15" y="85587"/>
                  </a:lnTo>
                  <a:cubicBezTo>
                    <a:pt x="15" y="102909"/>
                    <a:pt x="14288" y="115293"/>
                    <a:pt x="29739" y="115293"/>
                  </a:cubicBezTo>
                  <a:cubicBezTo>
                    <a:pt x="35297" y="115293"/>
                    <a:pt x="41007" y="113691"/>
                    <a:pt x="46261" y="110141"/>
                  </a:cubicBezTo>
                  <a:cubicBezTo>
                    <a:pt x="51502" y="113674"/>
                    <a:pt x="57200" y="115268"/>
                    <a:pt x="62748" y="115268"/>
                  </a:cubicBezTo>
                  <a:cubicBezTo>
                    <a:pt x="78209" y="115268"/>
                    <a:pt x="92506" y="102888"/>
                    <a:pt x="92506" y="85587"/>
                  </a:cubicBezTo>
                  <a:lnTo>
                    <a:pt x="92506" y="3155"/>
                  </a:lnTo>
                  <a:cubicBezTo>
                    <a:pt x="92466" y="1403"/>
                    <a:pt x="91013" y="1"/>
                    <a:pt x="89327" y="1"/>
                  </a:cubicBezTo>
                  <a:close/>
                </a:path>
              </a:pathLst>
            </a:custGeom>
            <a:solidFill>
              <a:srgbClr val="ADB8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" name="Google Shape;7058;p80"/>
            <p:cNvSpPr/>
            <p:nvPr/>
          </p:nvSpPr>
          <p:spPr>
            <a:xfrm>
              <a:off x="3257850" y="3360975"/>
              <a:ext cx="269025" cy="1808275"/>
            </a:xfrm>
            <a:custGeom>
              <a:avLst/>
              <a:gdLst/>
              <a:ahLst/>
              <a:cxnLst/>
              <a:rect l="l" t="t" r="r" b="b"/>
              <a:pathLst>
                <a:path w="10761" h="72331" extrusionOk="0">
                  <a:moveTo>
                    <a:pt x="0" y="0"/>
                  </a:moveTo>
                  <a:lnTo>
                    <a:pt x="0" y="72331"/>
                  </a:lnTo>
                  <a:lnTo>
                    <a:pt x="10760" y="72331"/>
                  </a:lnTo>
                  <a:lnTo>
                    <a:pt x="10760" y="0"/>
                  </a:lnTo>
                  <a:cubicBezTo>
                    <a:pt x="8979" y="351"/>
                    <a:pt x="7176" y="526"/>
                    <a:pt x="5375" y="526"/>
                  </a:cubicBezTo>
                  <a:cubicBezTo>
                    <a:pt x="3574" y="526"/>
                    <a:pt x="1774" y="351"/>
                    <a:pt x="0" y="0"/>
                  </a:cubicBezTo>
                  <a:close/>
                </a:path>
              </a:pathLst>
            </a:custGeom>
            <a:solidFill>
              <a:srgbClr val="ADB8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" name="Google Shape;7059;p80"/>
            <p:cNvSpPr/>
            <p:nvPr/>
          </p:nvSpPr>
          <p:spPr>
            <a:xfrm>
              <a:off x="3093300" y="5170300"/>
              <a:ext cx="596675" cy="295150"/>
            </a:xfrm>
            <a:custGeom>
              <a:avLst/>
              <a:gdLst/>
              <a:ahLst/>
              <a:cxnLst/>
              <a:rect l="l" t="t" r="r" b="b"/>
              <a:pathLst>
                <a:path w="23867" h="11806" extrusionOk="0">
                  <a:moveTo>
                    <a:pt x="17762" y="0"/>
                  </a:moveTo>
                  <a:cubicBezTo>
                    <a:pt x="17751" y="0"/>
                    <a:pt x="17740" y="0"/>
                    <a:pt x="17729" y="1"/>
                  </a:cubicBezTo>
                  <a:lnTo>
                    <a:pt x="6196" y="1"/>
                  </a:lnTo>
                  <a:cubicBezTo>
                    <a:pt x="4536" y="1"/>
                    <a:pt x="3062" y="1045"/>
                    <a:pt x="2519" y="2605"/>
                  </a:cubicBezTo>
                  <a:lnTo>
                    <a:pt x="701" y="7827"/>
                  </a:lnTo>
                  <a:cubicBezTo>
                    <a:pt x="0" y="9759"/>
                    <a:pt x="1488" y="11805"/>
                    <a:pt x="3534" y="11805"/>
                  </a:cubicBezTo>
                  <a:lnTo>
                    <a:pt x="20347" y="11805"/>
                  </a:lnTo>
                  <a:cubicBezTo>
                    <a:pt x="22393" y="11805"/>
                    <a:pt x="23867" y="9759"/>
                    <a:pt x="23223" y="7827"/>
                  </a:cubicBezTo>
                  <a:lnTo>
                    <a:pt x="21392" y="2605"/>
                  </a:lnTo>
                  <a:cubicBezTo>
                    <a:pt x="20866" y="1055"/>
                    <a:pt x="19408" y="0"/>
                    <a:pt x="17762" y="0"/>
                  </a:cubicBezTo>
                  <a:close/>
                </a:path>
              </a:pathLst>
            </a:custGeom>
            <a:solidFill>
              <a:srgbClr val="53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" name="Google Shape;7060;p80"/>
            <p:cNvSpPr/>
            <p:nvPr/>
          </p:nvSpPr>
          <p:spPr>
            <a:xfrm>
              <a:off x="3921750" y="5170300"/>
              <a:ext cx="596700" cy="295150"/>
            </a:xfrm>
            <a:custGeom>
              <a:avLst/>
              <a:gdLst/>
              <a:ahLst/>
              <a:cxnLst/>
              <a:rect l="l" t="t" r="r" b="b"/>
              <a:pathLst>
                <a:path w="23868" h="11806" extrusionOk="0">
                  <a:moveTo>
                    <a:pt x="17762" y="0"/>
                  </a:moveTo>
                  <a:cubicBezTo>
                    <a:pt x="17751" y="0"/>
                    <a:pt x="17740" y="0"/>
                    <a:pt x="17729" y="1"/>
                  </a:cubicBezTo>
                  <a:lnTo>
                    <a:pt x="6182" y="1"/>
                  </a:lnTo>
                  <a:cubicBezTo>
                    <a:pt x="4537" y="1"/>
                    <a:pt x="3063" y="1045"/>
                    <a:pt x="2534" y="2605"/>
                  </a:cubicBezTo>
                  <a:lnTo>
                    <a:pt x="702" y="7827"/>
                  </a:lnTo>
                  <a:cubicBezTo>
                    <a:pt x="1" y="9759"/>
                    <a:pt x="1489" y="11805"/>
                    <a:pt x="3535" y="11805"/>
                  </a:cubicBezTo>
                  <a:lnTo>
                    <a:pt x="20348" y="11805"/>
                  </a:lnTo>
                  <a:cubicBezTo>
                    <a:pt x="22408" y="11805"/>
                    <a:pt x="23868" y="9788"/>
                    <a:pt x="23210" y="7827"/>
                  </a:cubicBezTo>
                  <a:lnTo>
                    <a:pt x="21378" y="2605"/>
                  </a:lnTo>
                  <a:cubicBezTo>
                    <a:pt x="20852" y="1055"/>
                    <a:pt x="19394" y="0"/>
                    <a:pt x="17762" y="0"/>
                  </a:cubicBezTo>
                  <a:close/>
                </a:path>
              </a:pathLst>
            </a:custGeom>
            <a:solidFill>
              <a:srgbClr val="53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" name="Google Shape;7061;p80"/>
            <p:cNvSpPr/>
            <p:nvPr/>
          </p:nvSpPr>
          <p:spPr>
            <a:xfrm>
              <a:off x="2235125" y="238575"/>
              <a:ext cx="2312300" cy="451450"/>
            </a:xfrm>
            <a:custGeom>
              <a:avLst/>
              <a:gdLst/>
              <a:ahLst/>
              <a:cxnLst/>
              <a:rect l="l" t="t" r="r" b="b"/>
              <a:pathLst>
                <a:path w="92492" h="18058" extrusionOk="0">
                  <a:moveTo>
                    <a:pt x="7935" y="1"/>
                  </a:moveTo>
                  <a:cubicBezTo>
                    <a:pt x="4432" y="1"/>
                    <a:pt x="1333" y="2523"/>
                    <a:pt x="702" y="6077"/>
                  </a:cubicBezTo>
                  <a:cubicBezTo>
                    <a:pt x="1" y="10041"/>
                    <a:pt x="2605" y="13833"/>
                    <a:pt x="6554" y="14591"/>
                  </a:cubicBezTo>
                  <a:cubicBezTo>
                    <a:pt x="19689" y="16902"/>
                    <a:pt x="32975" y="18057"/>
                    <a:pt x="46261" y="18057"/>
                  </a:cubicBezTo>
                  <a:cubicBezTo>
                    <a:pt x="59546" y="18057"/>
                    <a:pt x="72832" y="16902"/>
                    <a:pt x="85967" y="14591"/>
                  </a:cubicBezTo>
                  <a:cubicBezTo>
                    <a:pt x="89902" y="13818"/>
                    <a:pt x="92492" y="10041"/>
                    <a:pt x="91791" y="6092"/>
                  </a:cubicBezTo>
                  <a:cubicBezTo>
                    <a:pt x="91157" y="2525"/>
                    <a:pt x="88061" y="8"/>
                    <a:pt x="84547" y="8"/>
                  </a:cubicBezTo>
                  <a:cubicBezTo>
                    <a:pt x="84170" y="8"/>
                    <a:pt x="83789" y="37"/>
                    <a:pt x="83406" y="96"/>
                  </a:cubicBezTo>
                  <a:cubicBezTo>
                    <a:pt x="71122" y="2250"/>
                    <a:pt x="58695" y="3327"/>
                    <a:pt x="46266" y="3327"/>
                  </a:cubicBezTo>
                  <a:cubicBezTo>
                    <a:pt x="33837" y="3327"/>
                    <a:pt x="21407" y="2250"/>
                    <a:pt x="9115" y="96"/>
                  </a:cubicBezTo>
                  <a:cubicBezTo>
                    <a:pt x="8719" y="32"/>
                    <a:pt x="8324" y="1"/>
                    <a:pt x="7935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" name="Google Shape;7062;p80"/>
            <p:cNvSpPr/>
            <p:nvPr/>
          </p:nvSpPr>
          <p:spPr>
            <a:xfrm>
              <a:off x="2251950" y="243125"/>
              <a:ext cx="2337325" cy="448250"/>
            </a:xfrm>
            <a:custGeom>
              <a:avLst/>
              <a:gdLst/>
              <a:ahLst/>
              <a:cxnLst/>
              <a:rect l="l" t="t" r="r" b="b"/>
              <a:pathLst>
                <a:path w="93493" h="17930" extrusionOk="0">
                  <a:moveTo>
                    <a:pt x="85738" y="0"/>
                  </a:moveTo>
                  <a:lnTo>
                    <a:pt x="85738" y="0"/>
                  </a:lnTo>
                  <a:cubicBezTo>
                    <a:pt x="86768" y="4136"/>
                    <a:pt x="84063" y="8285"/>
                    <a:pt x="79857" y="9015"/>
                  </a:cubicBezTo>
                  <a:cubicBezTo>
                    <a:pt x="66729" y="11333"/>
                    <a:pt x="53447" y="12492"/>
                    <a:pt x="40165" y="12492"/>
                  </a:cubicBezTo>
                  <a:cubicBezTo>
                    <a:pt x="26883" y="12492"/>
                    <a:pt x="13601" y="11333"/>
                    <a:pt x="473" y="9015"/>
                  </a:cubicBezTo>
                  <a:cubicBezTo>
                    <a:pt x="315" y="8958"/>
                    <a:pt x="158" y="8929"/>
                    <a:pt x="0" y="8929"/>
                  </a:cubicBezTo>
                  <a:cubicBezTo>
                    <a:pt x="716" y="11748"/>
                    <a:pt x="3005" y="13908"/>
                    <a:pt x="5881" y="14452"/>
                  </a:cubicBezTo>
                  <a:cubicBezTo>
                    <a:pt x="19009" y="16770"/>
                    <a:pt x="32291" y="17929"/>
                    <a:pt x="45573" y="17929"/>
                  </a:cubicBezTo>
                  <a:cubicBezTo>
                    <a:pt x="58855" y="17929"/>
                    <a:pt x="72137" y="16770"/>
                    <a:pt x="85265" y="14452"/>
                  </a:cubicBezTo>
                  <a:cubicBezTo>
                    <a:pt x="93092" y="13021"/>
                    <a:pt x="93493" y="1875"/>
                    <a:pt x="85738" y="0"/>
                  </a:cubicBezTo>
                  <a:close/>
                </a:path>
              </a:pathLst>
            </a:custGeom>
            <a:solidFill>
              <a:srgbClr val="90A2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" name="Google Shape;7063;p80"/>
            <p:cNvSpPr/>
            <p:nvPr/>
          </p:nvSpPr>
          <p:spPr>
            <a:xfrm>
              <a:off x="3807650" y="238075"/>
              <a:ext cx="1571825" cy="453150"/>
            </a:xfrm>
            <a:custGeom>
              <a:avLst/>
              <a:gdLst/>
              <a:ahLst/>
              <a:cxnLst/>
              <a:rect l="l" t="t" r="r" b="b"/>
              <a:pathLst>
                <a:path w="62873" h="18126" extrusionOk="0">
                  <a:moveTo>
                    <a:pt x="54987" y="1"/>
                  </a:moveTo>
                  <a:cubicBezTo>
                    <a:pt x="54558" y="1"/>
                    <a:pt x="54124" y="38"/>
                    <a:pt x="53686" y="116"/>
                  </a:cubicBezTo>
                  <a:cubicBezTo>
                    <a:pt x="45116" y="1619"/>
                    <a:pt x="36473" y="2606"/>
                    <a:pt x="27774" y="3078"/>
                  </a:cubicBezTo>
                  <a:cubicBezTo>
                    <a:pt x="30964" y="7471"/>
                    <a:pt x="28432" y="13695"/>
                    <a:pt x="23123" y="14654"/>
                  </a:cubicBezTo>
                  <a:cubicBezTo>
                    <a:pt x="15468" y="15999"/>
                    <a:pt x="7741" y="16958"/>
                    <a:pt x="1" y="17530"/>
                  </a:cubicBezTo>
                  <a:cubicBezTo>
                    <a:pt x="5490" y="17927"/>
                    <a:pt x="10989" y="18125"/>
                    <a:pt x="16487" y="18125"/>
                  </a:cubicBezTo>
                  <a:cubicBezTo>
                    <a:pt x="29806" y="18125"/>
                    <a:pt x="43116" y="16963"/>
                    <a:pt x="56262" y="14654"/>
                  </a:cubicBezTo>
                  <a:cubicBezTo>
                    <a:pt x="60225" y="13924"/>
                    <a:pt x="62873" y="10090"/>
                    <a:pt x="62229" y="6083"/>
                  </a:cubicBezTo>
                  <a:cubicBezTo>
                    <a:pt x="61591" y="2514"/>
                    <a:pt x="58490" y="1"/>
                    <a:pt x="54987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" name="Google Shape;7064;p80"/>
            <p:cNvSpPr/>
            <p:nvPr/>
          </p:nvSpPr>
          <p:spPr>
            <a:xfrm>
              <a:off x="3805500" y="298575"/>
              <a:ext cx="1011300" cy="385275"/>
            </a:xfrm>
            <a:custGeom>
              <a:avLst/>
              <a:gdLst/>
              <a:ahLst/>
              <a:cxnLst/>
              <a:rect l="l" t="t" r="r" b="b"/>
              <a:pathLst>
                <a:path w="40452" h="15411" extrusionOk="0">
                  <a:moveTo>
                    <a:pt x="36531" y="0"/>
                  </a:moveTo>
                  <a:lnTo>
                    <a:pt x="36531" y="0"/>
                  </a:lnTo>
                  <a:cubicBezTo>
                    <a:pt x="33612" y="258"/>
                    <a:pt x="30736" y="487"/>
                    <a:pt x="27774" y="658"/>
                  </a:cubicBezTo>
                  <a:cubicBezTo>
                    <a:pt x="30950" y="5051"/>
                    <a:pt x="28432" y="11275"/>
                    <a:pt x="23109" y="12234"/>
                  </a:cubicBezTo>
                  <a:cubicBezTo>
                    <a:pt x="15468" y="13579"/>
                    <a:pt x="7742" y="14538"/>
                    <a:pt x="1" y="15110"/>
                  </a:cubicBezTo>
                  <a:cubicBezTo>
                    <a:pt x="1560" y="15196"/>
                    <a:pt x="3091" y="15325"/>
                    <a:pt x="4651" y="15411"/>
                  </a:cubicBezTo>
                  <a:cubicBezTo>
                    <a:pt x="13937" y="14938"/>
                    <a:pt x="23195" y="13880"/>
                    <a:pt x="32352" y="12277"/>
                  </a:cubicBezTo>
                  <a:cubicBezTo>
                    <a:pt x="38090" y="11190"/>
                    <a:pt x="40451" y="4221"/>
                    <a:pt x="36531" y="0"/>
                  </a:cubicBezTo>
                  <a:close/>
                </a:path>
              </a:pathLst>
            </a:custGeom>
            <a:solidFill>
              <a:srgbClr val="90A2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" name="Google Shape;7065;p80"/>
            <p:cNvSpPr/>
            <p:nvPr/>
          </p:nvSpPr>
          <p:spPr>
            <a:xfrm>
              <a:off x="4086300" y="3360975"/>
              <a:ext cx="269025" cy="1808275"/>
            </a:xfrm>
            <a:custGeom>
              <a:avLst/>
              <a:gdLst/>
              <a:ahLst/>
              <a:cxnLst/>
              <a:rect l="l" t="t" r="r" b="b"/>
              <a:pathLst>
                <a:path w="10761" h="72331" extrusionOk="0">
                  <a:moveTo>
                    <a:pt x="1" y="0"/>
                  </a:moveTo>
                  <a:lnTo>
                    <a:pt x="1" y="72331"/>
                  </a:lnTo>
                  <a:lnTo>
                    <a:pt x="10761" y="72331"/>
                  </a:lnTo>
                  <a:lnTo>
                    <a:pt x="10747" y="0"/>
                  </a:lnTo>
                  <a:cubicBezTo>
                    <a:pt x="8980" y="372"/>
                    <a:pt x="7180" y="558"/>
                    <a:pt x="5379" y="558"/>
                  </a:cubicBezTo>
                  <a:cubicBezTo>
                    <a:pt x="3578" y="558"/>
                    <a:pt x="1775" y="372"/>
                    <a:pt x="1" y="0"/>
                  </a:cubicBezTo>
                  <a:close/>
                </a:path>
              </a:pathLst>
            </a:custGeom>
            <a:solidFill>
              <a:srgbClr val="ADB8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83" name="Google Shape;7066;p80"/>
          <p:cNvGrpSpPr/>
          <p:nvPr/>
        </p:nvGrpSpPr>
        <p:grpSpPr>
          <a:xfrm>
            <a:off x="2819015" y="3729982"/>
            <a:ext cx="342496" cy="351944"/>
            <a:chOff x="2810729" y="4267107"/>
            <a:chExt cx="342496" cy="351944"/>
          </a:xfrm>
        </p:grpSpPr>
        <p:sp>
          <p:nvSpPr>
            <p:cNvPr id="684" name="Google Shape;7067;p80"/>
            <p:cNvSpPr/>
            <p:nvPr/>
          </p:nvSpPr>
          <p:spPr>
            <a:xfrm>
              <a:off x="2890682" y="4267422"/>
              <a:ext cx="35575" cy="23627"/>
            </a:xfrm>
            <a:custGeom>
              <a:avLst/>
              <a:gdLst/>
              <a:ahLst/>
              <a:cxnLst/>
              <a:rect l="l" t="t" r="r" b="b"/>
              <a:pathLst>
                <a:path w="2376" h="1578" extrusionOk="0">
                  <a:moveTo>
                    <a:pt x="484" y="0"/>
                  </a:moveTo>
                  <a:cubicBezTo>
                    <a:pt x="210" y="0"/>
                    <a:pt x="0" y="231"/>
                    <a:pt x="0" y="505"/>
                  </a:cubicBezTo>
                  <a:lnTo>
                    <a:pt x="0" y="1577"/>
                  </a:lnTo>
                  <a:lnTo>
                    <a:pt x="2376" y="1577"/>
                  </a:lnTo>
                  <a:lnTo>
                    <a:pt x="2376" y="505"/>
                  </a:lnTo>
                  <a:cubicBezTo>
                    <a:pt x="2376" y="231"/>
                    <a:pt x="2166" y="0"/>
                    <a:pt x="1871" y="0"/>
                  </a:cubicBezTo>
                  <a:close/>
                </a:path>
              </a:pathLst>
            </a:custGeom>
            <a:solidFill>
              <a:srgbClr val="C4D0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" name="Google Shape;7068;p80"/>
            <p:cNvSpPr/>
            <p:nvPr/>
          </p:nvSpPr>
          <p:spPr>
            <a:xfrm>
              <a:off x="2890996" y="4390181"/>
              <a:ext cx="34946" cy="36533"/>
            </a:xfrm>
            <a:custGeom>
              <a:avLst/>
              <a:gdLst/>
              <a:ahLst/>
              <a:cxnLst/>
              <a:rect l="l" t="t" r="r" b="b"/>
              <a:pathLst>
                <a:path w="2334" h="2440" extrusionOk="0">
                  <a:moveTo>
                    <a:pt x="0" y="1"/>
                  </a:moveTo>
                  <a:lnTo>
                    <a:pt x="883" y="2250"/>
                  </a:lnTo>
                  <a:cubicBezTo>
                    <a:pt x="936" y="2376"/>
                    <a:pt x="1051" y="2440"/>
                    <a:pt x="1167" y="2440"/>
                  </a:cubicBezTo>
                  <a:cubicBezTo>
                    <a:pt x="1283" y="2440"/>
                    <a:pt x="1398" y="2376"/>
                    <a:pt x="1451" y="2250"/>
                  </a:cubicBezTo>
                  <a:lnTo>
                    <a:pt x="2334" y="1"/>
                  </a:lnTo>
                  <a:close/>
                </a:path>
              </a:pathLst>
            </a:custGeom>
            <a:solidFill>
              <a:srgbClr val="C4D0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" name="Google Shape;7069;p80"/>
            <p:cNvSpPr/>
            <p:nvPr/>
          </p:nvSpPr>
          <p:spPr>
            <a:xfrm>
              <a:off x="2886579" y="4287245"/>
              <a:ext cx="43780" cy="105466"/>
            </a:xfrm>
            <a:custGeom>
              <a:avLst/>
              <a:gdLst/>
              <a:ahLst/>
              <a:cxnLst/>
              <a:rect l="l" t="t" r="r" b="b"/>
              <a:pathLst>
                <a:path w="2924" h="7044" extrusionOk="0">
                  <a:moveTo>
                    <a:pt x="506" y="1"/>
                  </a:moveTo>
                  <a:cubicBezTo>
                    <a:pt x="232" y="1"/>
                    <a:pt x="22" y="211"/>
                    <a:pt x="22" y="505"/>
                  </a:cubicBezTo>
                  <a:lnTo>
                    <a:pt x="22" y="6539"/>
                  </a:lnTo>
                  <a:cubicBezTo>
                    <a:pt x="1" y="6813"/>
                    <a:pt x="232" y="7044"/>
                    <a:pt x="527" y="7044"/>
                  </a:cubicBezTo>
                  <a:lnTo>
                    <a:pt x="2419" y="7044"/>
                  </a:lnTo>
                  <a:cubicBezTo>
                    <a:pt x="2692" y="7044"/>
                    <a:pt x="2923" y="6813"/>
                    <a:pt x="2902" y="6539"/>
                  </a:cubicBezTo>
                  <a:lnTo>
                    <a:pt x="2902" y="505"/>
                  </a:lnTo>
                  <a:cubicBezTo>
                    <a:pt x="2902" y="211"/>
                    <a:pt x="2692" y="1"/>
                    <a:pt x="2419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" name="Google Shape;7070;p80"/>
            <p:cNvSpPr/>
            <p:nvPr/>
          </p:nvSpPr>
          <p:spPr>
            <a:xfrm>
              <a:off x="2909248" y="4287245"/>
              <a:ext cx="20797" cy="105466"/>
            </a:xfrm>
            <a:custGeom>
              <a:avLst/>
              <a:gdLst/>
              <a:ahLst/>
              <a:cxnLst/>
              <a:rect l="l" t="t" r="r" b="b"/>
              <a:pathLst>
                <a:path w="1389" h="7044" extrusionOk="0">
                  <a:moveTo>
                    <a:pt x="1" y="1"/>
                  </a:moveTo>
                  <a:cubicBezTo>
                    <a:pt x="274" y="1"/>
                    <a:pt x="505" y="211"/>
                    <a:pt x="505" y="505"/>
                  </a:cubicBezTo>
                  <a:lnTo>
                    <a:pt x="505" y="6539"/>
                  </a:lnTo>
                  <a:cubicBezTo>
                    <a:pt x="505" y="6813"/>
                    <a:pt x="274" y="7044"/>
                    <a:pt x="1" y="7044"/>
                  </a:cubicBezTo>
                  <a:lnTo>
                    <a:pt x="905" y="7044"/>
                  </a:lnTo>
                  <a:cubicBezTo>
                    <a:pt x="1178" y="7044"/>
                    <a:pt x="1388" y="6813"/>
                    <a:pt x="1388" y="6539"/>
                  </a:cubicBezTo>
                  <a:lnTo>
                    <a:pt x="1388" y="505"/>
                  </a:lnTo>
                  <a:cubicBezTo>
                    <a:pt x="1388" y="211"/>
                    <a:pt x="1178" y="1"/>
                    <a:pt x="905" y="1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" name="Google Shape;7071;p80"/>
            <p:cNvSpPr/>
            <p:nvPr/>
          </p:nvSpPr>
          <p:spPr>
            <a:xfrm>
              <a:off x="2819532" y="4267496"/>
              <a:ext cx="38419" cy="39917"/>
            </a:xfrm>
            <a:custGeom>
              <a:avLst/>
              <a:gdLst/>
              <a:ahLst/>
              <a:cxnLst/>
              <a:rect l="l" t="t" r="r" b="b"/>
              <a:pathLst>
                <a:path w="2566" h="2666" extrusionOk="0">
                  <a:moveTo>
                    <a:pt x="1273" y="0"/>
                  </a:moveTo>
                  <a:cubicBezTo>
                    <a:pt x="1147" y="0"/>
                    <a:pt x="1020" y="69"/>
                    <a:pt x="968" y="205"/>
                  </a:cubicBezTo>
                  <a:lnTo>
                    <a:pt x="1" y="2665"/>
                  </a:lnTo>
                  <a:lnTo>
                    <a:pt x="2566" y="2665"/>
                  </a:lnTo>
                  <a:lnTo>
                    <a:pt x="1578" y="205"/>
                  </a:lnTo>
                  <a:cubicBezTo>
                    <a:pt x="1525" y="69"/>
                    <a:pt x="1399" y="0"/>
                    <a:pt x="1273" y="0"/>
                  </a:cubicBez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" name="Google Shape;7072;p80"/>
            <p:cNvSpPr/>
            <p:nvPr/>
          </p:nvSpPr>
          <p:spPr>
            <a:xfrm>
              <a:off x="2815130" y="4306140"/>
              <a:ext cx="46924" cy="230442"/>
            </a:xfrm>
            <a:custGeom>
              <a:avLst/>
              <a:gdLst/>
              <a:ahLst/>
              <a:cxnLst/>
              <a:rect l="l" t="t" r="r" b="b"/>
              <a:pathLst>
                <a:path w="3134" h="15391" extrusionOk="0">
                  <a:moveTo>
                    <a:pt x="547" y="0"/>
                  </a:moveTo>
                  <a:cubicBezTo>
                    <a:pt x="253" y="0"/>
                    <a:pt x="0" y="252"/>
                    <a:pt x="0" y="547"/>
                  </a:cubicBezTo>
                  <a:lnTo>
                    <a:pt x="0" y="14843"/>
                  </a:lnTo>
                  <a:cubicBezTo>
                    <a:pt x="0" y="15138"/>
                    <a:pt x="253" y="15390"/>
                    <a:pt x="547" y="15390"/>
                  </a:cubicBezTo>
                  <a:lnTo>
                    <a:pt x="2586" y="15390"/>
                  </a:lnTo>
                  <a:cubicBezTo>
                    <a:pt x="2902" y="15390"/>
                    <a:pt x="3133" y="15138"/>
                    <a:pt x="3133" y="14843"/>
                  </a:cubicBezTo>
                  <a:lnTo>
                    <a:pt x="3133" y="547"/>
                  </a:lnTo>
                  <a:cubicBezTo>
                    <a:pt x="3133" y="252"/>
                    <a:pt x="2902" y="0"/>
                    <a:pt x="2586" y="0"/>
                  </a:cubicBez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" name="Google Shape;7073;p80"/>
            <p:cNvSpPr/>
            <p:nvPr/>
          </p:nvSpPr>
          <p:spPr>
            <a:xfrm>
              <a:off x="2838742" y="4306140"/>
              <a:ext cx="23312" cy="230442"/>
            </a:xfrm>
            <a:custGeom>
              <a:avLst/>
              <a:gdLst/>
              <a:ahLst/>
              <a:cxnLst/>
              <a:rect l="l" t="t" r="r" b="b"/>
              <a:pathLst>
                <a:path w="1557" h="15391" extrusionOk="0">
                  <a:moveTo>
                    <a:pt x="0" y="0"/>
                  </a:moveTo>
                  <a:lnTo>
                    <a:pt x="0" y="15390"/>
                  </a:lnTo>
                  <a:lnTo>
                    <a:pt x="1009" y="15390"/>
                  </a:lnTo>
                  <a:cubicBezTo>
                    <a:pt x="1325" y="15390"/>
                    <a:pt x="1556" y="15138"/>
                    <a:pt x="1556" y="14843"/>
                  </a:cubicBezTo>
                  <a:lnTo>
                    <a:pt x="1556" y="547"/>
                  </a:lnTo>
                  <a:cubicBezTo>
                    <a:pt x="1556" y="231"/>
                    <a:pt x="1325" y="0"/>
                    <a:pt x="1009" y="0"/>
                  </a:cubicBez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" name="Google Shape;7074;p80"/>
            <p:cNvSpPr/>
            <p:nvPr/>
          </p:nvSpPr>
          <p:spPr>
            <a:xfrm>
              <a:off x="2815130" y="4505080"/>
              <a:ext cx="46924" cy="31502"/>
            </a:xfrm>
            <a:custGeom>
              <a:avLst/>
              <a:gdLst/>
              <a:ahLst/>
              <a:cxnLst/>
              <a:rect l="l" t="t" r="r" b="b"/>
              <a:pathLst>
                <a:path w="3134" h="2104" extrusionOk="0">
                  <a:moveTo>
                    <a:pt x="0" y="1"/>
                  </a:moveTo>
                  <a:lnTo>
                    <a:pt x="0" y="1556"/>
                  </a:lnTo>
                  <a:cubicBezTo>
                    <a:pt x="0" y="1851"/>
                    <a:pt x="253" y="2103"/>
                    <a:pt x="547" y="2103"/>
                  </a:cubicBezTo>
                  <a:lnTo>
                    <a:pt x="2586" y="2103"/>
                  </a:lnTo>
                  <a:cubicBezTo>
                    <a:pt x="2902" y="2103"/>
                    <a:pt x="3133" y="1851"/>
                    <a:pt x="3133" y="1556"/>
                  </a:cubicBezTo>
                  <a:lnTo>
                    <a:pt x="3133" y="1"/>
                  </a:lnTo>
                  <a:close/>
                </a:path>
              </a:pathLst>
            </a:custGeom>
            <a:solidFill>
              <a:srgbClr val="EA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" name="Google Shape;7075;p80"/>
            <p:cNvSpPr/>
            <p:nvPr/>
          </p:nvSpPr>
          <p:spPr>
            <a:xfrm>
              <a:off x="2888795" y="4455970"/>
              <a:ext cx="39677" cy="54799"/>
            </a:xfrm>
            <a:custGeom>
              <a:avLst/>
              <a:gdLst/>
              <a:ahLst/>
              <a:cxnLst/>
              <a:rect l="l" t="t" r="r" b="b"/>
              <a:pathLst>
                <a:path w="2650" h="3660" extrusionOk="0">
                  <a:moveTo>
                    <a:pt x="547" y="1"/>
                  </a:moveTo>
                  <a:cubicBezTo>
                    <a:pt x="252" y="1"/>
                    <a:pt x="0" y="232"/>
                    <a:pt x="0" y="547"/>
                  </a:cubicBezTo>
                  <a:lnTo>
                    <a:pt x="0" y="3659"/>
                  </a:lnTo>
                  <a:lnTo>
                    <a:pt x="2649" y="3659"/>
                  </a:lnTo>
                  <a:lnTo>
                    <a:pt x="2649" y="547"/>
                  </a:lnTo>
                  <a:cubicBezTo>
                    <a:pt x="2649" y="232"/>
                    <a:pt x="2397" y="1"/>
                    <a:pt x="2103" y="1"/>
                  </a:cubicBezTo>
                  <a:close/>
                </a:path>
              </a:pathLst>
            </a:custGeom>
            <a:solidFill>
              <a:srgbClr val="F3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" name="Google Shape;7076;p80"/>
            <p:cNvSpPr/>
            <p:nvPr/>
          </p:nvSpPr>
          <p:spPr>
            <a:xfrm>
              <a:off x="2883435" y="4475180"/>
              <a:ext cx="50068" cy="61402"/>
            </a:xfrm>
            <a:custGeom>
              <a:avLst/>
              <a:gdLst/>
              <a:ahLst/>
              <a:cxnLst/>
              <a:rect l="l" t="t" r="r" b="b"/>
              <a:pathLst>
                <a:path w="3344" h="4101" extrusionOk="0">
                  <a:moveTo>
                    <a:pt x="547" y="0"/>
                  </a:moveTo>
                  <a:cubicBezTo>
                    <a:pt x="253" y="0"/>
                    <a:pt x="1" y="232"/>
                    <a:pt x="1" y="547"/>
                  </a:cubicBezTo>
                  <a:lnTo>
                    <a:pt x="1" y="3553"/>
                  </a:lnTo>
                  <a:cubicBezTo>
                    <a:pt x="1" y="3848"/>
                    <a:pt x="253" y="4100"/>
                    <a:pt x="547" y="4100"/>
                  </a:cubicBezTo>
                  <a:lnTo>
                    <a:pt x="2797" y="4100"/>
                  </a:lnTo>
                  <a:cubicBezTo>
                    <a:pt x="3091" y="4100"/>
                    <a:pt x="3344" y="3848"/>
                    <a:pt x="3344" y="3553"/>
                  </a:cubicBezTo>
                  <a:lnTo>
                    <a:pt x="3344" y="547"/>
                  </a:lnTo>
                  <a:cubicBezTo>
                    <a:pt x="3344" y="232"/>
                    <a:pt x="3091" y="0"/>
                    <a:pt x="2797" y="0"/>
                  </a:cubicBezTo>
                  <a:close/>
                </a:path>
              </a:pathLst>
            </a:custGeom>
            <a:solidFill>
              <a:srgbClr val="A5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" name="Google Shape;7077;p80"/>
            <p:cNvSpPr/>
            <p:nvPr/>
          </p:nvSpPr>
          <p:spPr>
            <a:xfrm>
              <a:off x="2912077" y="4475180"/>
              <a:ext cx="21426" cy="61402"/>
            </a:xfrm>
            <a:custGeom>
              <a:avLst/>
              <a:gdLst/>
              <a:ahLst/>
              <a:cxnLst/>
              <a:rect l="l" t="t" r="r" b="b"/>
              <a:pathLst>
                <a:path w="1431" h="4101" extrusionOk="0">
                  <a:moveTo>
                    <a:pt x="1" y="0"/>
                  </a:moveTo>
                  <a:cubicBezTo>
                    <a:pt x="295" y="0"/>
                    <a:pt x="548" y="232"/>
                    <a:pt x="548" y="547"/>
                  </a:cubicBezTo>
                  <a:lnTo>
                    <a:pt x="548" y="3553"/>
                  </a:lnTo>
                  <a:cubicBezTo>
                    <a:pt x="548" y="3848"/>
                    <a:pt x="295" y="4100"/>
                    <a:pt x="1" y="4100"/>
                  </a:cubicBezTo>
                  <a:lnTo>
                    <a:pt x="884" y="4100"/>
                  </a:lnTo>
                  <a:cubicBezTo>
                    <a:pt x="1178" y="4100"/>
                    <a:pt x="1431" y="3848"/>
                    <a:pt x="1431" y="3553"/>
                  </a:cubicBezTo>
                  <a:lnTo>
                    <a:pt x="1431" y="547"/>
                  </a:lnTo>
                  <a:cubicBezTo>
                    <a:pt x="1431" y="232"/>
                    <a:pt x="1178" y="0"/>
                    <a:pt x="884" y="0"/>
                  </a:cubicBezTo>
                  <a:close/>
                </a:path>
              </a:pathLst>
            </a:custGeom>
            <a:solidFill>
              <a:srgbClr val="8498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" name="Google Shape;7078;p80"/>
            <p:cNvSpPr/>
            <p:nvPr/>
          </p:nvSpPr>
          <p:spPr>
            <a:xfrm>
              <a:off x="2955842" y="4272767"/>
              <a:ext cx="192666" cy="259399"/>
            </a:xfrm>
            <a:custGeom>
              <a:avLst/>
              <a:gdLst/>
              <a:ahLst/>
              <a:cxnLst/>
              <a:rect l="l" t="t" r="r" b="b"/>
              <a:pathLst>
                <a:path w="12868" h="17325" extrusionOk="0">
                  <a:moveTo>
                    <a:pt x="547" y="1"/>
                  </a:moveTo>
                  <a:cubicBezTo>
                    <a:pt x="253" y="1"/>
                    <a:pt x="0" y="253"/>
                    <a:pt x="0" y="568"/>
                  </a:cubicBezTo>
                  <a:lnTo>
                    <a:pt x="0" y="16778"/>
                  </a:lnTo>
                  <a:cubicBezTo>
                    <a:pt x="0" y="17072"/>
                    <a:pt x="253" y="17325"/>
                    <a:pt x="547" y="17325"/>
                  </a:cubicBezTo>
                  <a:lnTo>
                    <a:pt x="11774" y="17325"/>
                  </a:lnTo>
                  <a:cubicBezTo>
                    <a:pt x="12384" y="17325"/>
                    <a:pt x="12867" y="16820"/>
                    <a:pt x="12867" y="16231"/>
                  </a:cubicBezTo>
                  <a:lnTo>
                    <a:pt x="12867" y="1094"/>
                  </a:lnTo>
                  <a:cubicBezTo>
                    <a:pt x="12867" y="505"/>
                    <a:pt x="12384" y="22"/>
                    <a:pt x="1177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" name="Google Shape;7079;p80"/>
            <p:cNvSpPr/>
            <p:nvPr/>
          </p:nvSpPr>
          <p:spPr>
            <a:xfrm>
              <a:off x="3116063" y="4273081"/>
              <a:ext cx="32445" cy="259084"/>
            </a:xfrm>
            <a:custGeom>
              <a:avLst/>
              <a:gdLst/>
              <a:ahLst/>
              <a:cxnLst/>
              <a:rect l="l" t="t" r="r" b="b"/>
              <a:pathLst>
                <a:path w="2167" h="17304" extrusionOk="0">
                  <a:moveTo>
                    <a:pt x="1" y="1"/>
                  </a:moveTo>
                  <a:cubicBezTo>
                    <a:pt x="610" y="1"/>
                    <a:pt x="1094" y="484"/>
                    <a:pt x="1094" y="1094"/>
                  </a:cubicBezTo>
                  <a:lnTo>
                    <a:pt x="1094" y="16210"/>
                  </a:lnTo>
                  <a:cubicBezTo>
                    <a:pt x="1094" y="16820"/>
                    <a:pt x="610" y="17304"/>
                    <a:pt x="1" y="17304"/>
                  </a:cubicBezTo>
                  <a:lnTo>
                    <a:pt x="1073" y="17304"/>
                  </a:lnTo>
                  <a:cubicBezTo>
                    <a:pt x="1683" y="17304"/>
                    <a:pt x="2166" y="16820"/>
                    <a:pt x="2166" y="16210"/>
                  </a:cubicBezTo>
                  <a:lnTo>
                    <a:pt x="2166" y="1094"/>
                  </a:lnTo>
                  <a:cubicBezTo>
                    <a:pt x="2166" y="484"/>
                    <a:pt x="1683" y="1"/>
                    <a:pt x="1073" y="1"/>
                  </a:cubicBez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" name="Google Shape;7080;p80"/>
            <p:cNvSpPr/>
            <p:nvPr/>
          </p:nvSpPr>
          <p:spPr>
            <a:xfrm>
              <a:off x="2984484" y="4267107"/>
              <a:ext cx="18266" cy="270733"/>
            </a:xfrm>
            <a:custGeom>
              <a:avLst/>
              <a:gdLst/>
              <a:ahLst/>
              <a:cxnLst/>
              <a:rect l="l" t="t" r="r" b="b"/>
              <a:pathLst>
                <a:path w="1220" h="18082" extrusionOk="0">
                  <a:moveTo>
                    <a:pt x="316" y="0"/>
                  </a:moveTo>
                  <a:cubicBezTo>
                    <a:pt x="127" y="0"/>
                    <a:pt x="0" y="147"/>
                    <a:pt x="0" y="337"/>
                  </a:cubicBezTo>
                  <a:lnTo>
                    <a:pt x="0" y="17745"/>
                  </a:lnTo>
                  <a:cubicBezTo>
                    <a:pt x="0" y="17934"/>
                    <a:pt x="127" y="18081"/>
                    <a:pt x="316" y="18081"/>
                  </a:cubicBezTo>
                  <a:lnTo>
                    <a:pt x="884" y="18081"/>
                  </a:lnTo>
                  <a:cubicBezTo>
                    <a:pt x="1073" y="18081"/>
                    <a:pt x="1220" y="17934"/>
                    <a:pt x="1220" y="17745"/>
                  </a:cubicBezTo>
                  <a:lnTo>
                    <a:pt x="1220" y="337"/>
                  </a:lnTo>
                  <a:cubicBezTo>
                    <a:pt x="1220" y="147"/>
                    <a:pt x="1073" y="0"/>
                    <a:pt x="884" y="0"/>
                  </a:cubicBezTo>
                  <a:close/>
                </a:path>
              </a:pathLst>
            </a:custGeom>
            <a:solidFill>
              <a:srgbClr val="A5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" name="Google Shape;7081;p80"/>
            <p:cNvSpPr/>
            <p:nvPr/>
          </p:nvSpPr>
          <p:spPr>
            <a:xfrm>
              <a:off x="3091193" y="4499106"/>
              <a:ext cx="32445" cy="10705"/>
            </a:xfrm>
            <a:custGeom>
              <a:avLst/>
              <a:gdLst/>
              <a:ahLst/>
              <a:cxnLst/>
              <a:rect l="l" t="t" r="r" b="b"/>
              <a:pathLst>
                <a:path w="2167" h="715" extrusionOk="0">
                  <a:moveTo>
                    <a:pt x="484" y="0"/>
                  </a:moveTo>
                  <a:cubicBezTo>
                    <a:pt x="1" y="0"/>
                    <a:pt x="1" y="715"/>
                    <a:pt x="484" y="715"/>
                  </a:cubicBezTo>
                  <a:lnTo>
                    <a:pt x="1704" y="715"/>
                  </a:lnTo>
                  <a:cubicBezTo>
                    <a:pt x="2166" y="715"/>
                    <a:pt x="2166" y="0"/>
                    <a:pt x="1704" y="0"/>
                  </a:cubicBezTo>
                  <a:close/>
                </a:path>
              </a:pathLst>
            </a:custGeom>
            <a:solidFill>
              <a:srgbClr val="F3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" name="Google Shape;7082;p80"/>
            <p:cNvSpPr/>
            <p:nvPr/>
          </p:nvSpPr>
          <p:spPr>
            <a:xfrm>
              <a:off x="3110718" y="4485571"/>
              <a:ext cx="12292" cy="10705"/>
            </a:xfrm>
            <a:custGeom>
              <a:avLst/>
              <a:gdLst/>
              <a:ahLst/>
              <a:cxnLst/>
              <a:rect l="l" t="t" r="r" b="b"/>
              <a:pathLst>
                <a:path w="821" h="715" extrusionOk="0">
                  <a:moveTo>
                    <a:pt x="358" y="0"/>
                  </a:moveTo>
                  <a:cubicBezTo>
                    <a:pt x="147" y="0"/>
                    <a:pt x="0" y="168"/>
                    <a:pt x="0" y="357"/>
                  </a:cubicBezTo>
                  <a:cubicBezTo>
                    <a:pt x="0" y="547"/>
                    <a:pt x="168" y="715"/>
                    <a:pt x="358" y="715"/>
                  </a:cubicBezTo>
                  <a:cubicBezTo>
                    <a:pt x="820" y="715"/>
                    <a:pt x="820" y="0"/>
                    <a:pt x="358" y="0"/>
                  </a:cubicBezTo>
                  <a:close/>
                </a:path>
              </a:pathLst>
            </a:custGeom>
            <a:solidFill>
              <a:srgbClr val="F3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" name="Google Shape;7083;p80"/>
            <p:cNvSpPr/>
            <p:nvPr/>
          </p:nvSpPr>
          <p:spPr>
            <a:xfrm>
              <a:off x="2810729" y="4557334"/>
              <a:ext cx="342496" cy="61717"/>
            </a:xfrm>
            <a:custGeom>
              <a:avLst/>
              <a:gdLst/>
              <a:ahLst/>
              <a:cxnLst/>
              <a:rect l="l" t="t" r="r" b="b"/>
              <a:pathLst>
                <a:path w="22875" h="4122" extrusionOk="0">
                  <a:moveTo>
                    <a:pt x="547" y="1"/>
                  </a:moveTo>
                  <a:cubicBezTo>
                    <a:pt x="231" y="1"/>
                    <a:pt x="0" y="232"/>
                    <a:pt x="0" y="547"/>
                  </a:cubicBezTo>
                  <a:lnTo>
                    <a:pt x="0" y="3575"/>
                  </a:lnTo>
                  <a:cubicBezTo>
                    <a:pt x="0" y="3869"/>
                    <a:pt x="231" y="4121"/>
                    <a:pt x="547" y="4121"/>
                  </a:cubicBezTo>
                  <a:lnTo>
                    <a:pt x="22328" y="4121"/>
                  </a:lnTo>
                  <a:cubicBezTo>
                    <a:pt x="22622" y="4121"/>
                    <a:pt x="22875" y="3869"/>
                    <a:pt x="22875" y="3575"/>
                  </a:cubicBezTo>
                  <a:lnTo>
                    <a:pt x="22875" y="547"/>
                  </a:lnTo>
                  <a:cubicBezTo>
                    <a:pt x="22875" y="232"/>
                    <a:pt x="22622" y="1"/>
                    <a:pt x="22328" y="1"/>
                  </a:cubicBezTo>
                  <a:close/>
                </a:path>
              </a:pathLst>
            </a:custGeom>
            <a:solidFill>
              <a:srgbClr val="A7B9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" name="Google Shape;7084;p80"/>
            <p:cNvSpPr/>
            <p:nvPr/>
          </p:nvSpPr>
          <p:spPr>
            <a:xfrm>
              <a:off x="3129598" y="4557334"/>
              <a:ext cx="23627" cy="61717"/>
            </a:xfrm>
            <a:custGeom>
              <a:avLst/>
              <a:gdLst/>
              <a:ahLst/>
              <a:cxnLst/>
              <a:rect l="l" t="t" r="r" b="b"/>
              <a:pathLst>
                <a:path w="1578" h="4122" extrusionOk="0">
                  <a:moveTo>
                    <a:pt x="1" y="1"/>
                  </a:moveTo>
                  <a:cubicBezTo>
                    <a:pt x="295" y="1"/>
                    <a:pt x="547" y="232"/>
                    <a:pt x="547" y="547"/>
                  </a:cubicBezTo>
                  <a:lnTo>
                    <a:pt x="547" y="3575"/>
                  </a:lnTo>
                  <a:cubicBezTo>
                    <a:pt x="547" y="3869"/>
                    <a:pt x="295" y="4121"/>
                    <a:pt x="1" y="4121"/>
                  </a:cubicBezTo>
                  <a:lnTo>
                    <a:pt x="1031" y="4121"/>
                  </a:lnTo>
                  <a:cubicBezTo>
                    <a:pt x="1325" y="4121"/>
                    <a:pt x="1578" y="3869"/>
                    <a:pt x="1578" y="3575"/>
                  </a:cubicBezTo>
                  <a:lnTo>
                    <a:pt x="1578" y="547"/>
                  </a:lnTo>
                  <a:cubicBezTo>
                    <a:pt x="1578" y="232"/>
                    <a:pt x="1325" y="1"/>
                    <a:pt x="1031" y="1"/>
                  </a:cubicBezTo>
                  <a:close/>
                </a:path>
              </a:pathLst>
            </a:custGeom>
            <a:solidFill>
              <a:srgbClr val="9CB0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" name="Google Shape;7085;p80"/>
            <p:cNvSpPr/>
            <p:nvPr/>
          </p:nvSpPr>
          <p:spPr>
            <a:xfrm>
              <a:off x="2838428" y="4553711"/>
              <a:ext cx="10720" cy="22219"/>
            </a:xfrm>
            <a:custGeom>
              <a:avLst/>
              <a:gdLst/>
              <a:ahLst/>
              <a:cxnLst/>
              <a:rect l="l" t="t" r="r" b="b"/>
              <a:pathLst>
                <a:path w="716" h="1484" extrusionOk="0">
                  <a:moveTo>
                    <a:pt x="358" y="1"/>
                  </a:moveTo>
                  <a:cubicBezTo>
                    <a:pt x="179" y="1"/>
                    <a:pt x="0" y="116"/>
                    <a:pt x="0" y="348"/>
                  </a:cubicBezTo>
                  <a:lnTo>
                    <a:pt x="0" y="1126"/>
                  </a:lnTo>
                  <a:cubicBezTo>
                    <a:pt x="0" y="1315"/>
                    <a:pt x="168" y="1483"/>
                    <a:pt x="358" y="1483"/>
                  </a:cubicBezTo>
                  <a:cubicBezTo>
                    <a:pt x="547" y="1483"/>
                    <a:pt x="715" y="1315"/>
                    <a:pt x="715" y="1126"/>
                  </a:cubicBezTo>
                  <a:lnTo>
                    <a:pt x="715" y="348"/>
                  </a:lnTo>
                  <a:cubicBezTo>
                    <a:pt x="715" y="116"/>
                    <a:pt x="536" y="1"/>
                    <a:pt x="358" y="1"/>
                  </a:cubicBezTo>
                  <a:close/>
                </a:path>
              </a:pathLst>
            </a:custGeom>
            <a:solidFill>
              <a:srgbClr val="9CB0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" name="Google Shape;7086;p80"/>
            <p:cNvSpPr/>
            <p:nvPr/>
          </p:nvSpPr>
          <p:spPr>
            <a:xfrm>
              <a:off x="2863611" y="4553711"/>
              <a:ext cx="10705" cy="22219"/>
            </a:xfrm>
            <a:custGeom>
              <a:avLst/>
              <a:gdLst/>
              <a:ahLst/>
              <a:cxnLst/>
              <a:rect l="l" t="t" r="r" b="b"/>
              <a:pathLst>
                <a:path w="715" h="1484" extrusionOk="0">
                  <a:moveTo>
                    <a:pt x="358" y="1"/>
                  </a:moveTo>
                  <a:cubicBezTo>
                    <a:pt x="179" y="1"/>
                    <a:pt x="0" y="116"/>
                    <a:pt x="0" y="348"/>
                  </a:cubicBezTo>
                  <a:lnTo>
                    <a:pt x="0" y="1126"/>
                  </a:lnTo>
                  <a:cubicBezTo>
                    <a:pt x="0" y="1315"/>
                    <a:pt x="168" y="1483"/>
                    <a:pt x="358" y="1483"/>
                  </a:cubicBezTo>
                  <a:cubicBezTo>
                    <a:pt x="547" y="1483"/>
                    <a:pt x="715" y="1315"/>
                    <a:pt x="715" y="1126"/>
                  </a:cubicBezTo>
                  <a:lnTo>
                    <a:pt x="715" y="348"/>
                  </a:lnTo>
                  <a:cubicBezTo>
                    <a:pt x="715" y="116"/>
                    <a:pt x="536" y="1"/>
                    <a:pt x="358" y="1"/>
                  </a:cubicBezTo>
                  <a:close/>
                </a:path>
              </a:pathLst>
            </a:custGeom>
            <a:solidFill>
              <a:srgbClr val="9CB0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" name="Google Shape;7087;p80"/>
            <p:cNvSpPr/>
            <p:nvPr/>
          </p:nvSpPr>
          <p:spPr>
            <a:xfrm>
              <a:off x="2888795" y="4553711"/>
              <a:ext cx="10705" cy="22219"/>
            </a:xfrm>
            <a:custGeom>
              <a:avLst/>
              <a:gdLst/>
              <a:ahLst/>
              <a:cxnLst/>
              <a:rect l="l" t="t" r="r" b="b"/>
              <a:pathLst>
                <a:path w="715" h="1484" extrusionOk="0">
                  <a:moveTo>
                    <a:pt x="350" y="1"/>
                  </a:moveTo>
                  <a:cubicBezTo>
                    <a:pt x="174" y="1"/>
                    <a:pt x="0" y="116"/>
                    <a:pt x="0" y="348"/>
                  </a:cubicBezTo>
                  <a:lnTo>
                    <a:pt x="0" y="1126"/>
                  </a:lnTo>
                  <a:cubicBezTo>
                    <a:pt x="0" y="1315"/>
                    <a:pt x="147" y="1483"/>
                    <a:pt x="358" y="1483"/>
                  </a:cubicBezTo>
                  <a:cubicBezTo>
                    <a:pt x="547" y="1483"/>
                    <a:pt x="715" y="1315"/>
                    <a:pt x="715" y="1126"/>
                  </a:cubicBezTo>
                  <a:lnTo>
                    <a:pt x="715" y="348"/>
                  </a:lnTo>
                  <a:cubicBezTo>
                    <a:pt x="704" y="116"/>
                    <a:pt x="526" y="1"/>
                    <a:pt x="350" y="1"/>
                  </a:cubicBezTo>
                  <a:close/>
                </a:path>
              </a:pathLst>
            </a:custGeom>
            <a:solidFill>
              <a:srgbClr val="9CB0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" name="Google Shape;7088;p80"/>
            <p:cNvSpPr/>
            <p:nvPr/>
          </p:nvSpPr>
          <p:spPr>
            <a:xfrm>
              <a:off x="2913664" y="4553711"/>
              <a:ext cx="10705" cy="22219"/>
            </a:xfrm>
            <a:custGeom>
              <a:avLst/>
              <a:gdLst/>
              <a:ahLst/>
              <a:cxnLst/>
              <a:rect l="l" t="t" r="r" b="b"/>
              <a:pathLst>
                <a:path w="715" h="1484" extrusionOk="0">
                  <a:moveTo>
                    <a:pt x="357" y="1"/>
                  </a:moveTo>
                  <a:cubicBezTo>
                    <a:pt x="179" y="1"/>
                    <a:pt x="0" y="116"/>
                    <a:pt x="0" y="348"/>
                  </a:cubicBezTo>
                  <a:lnTo>
                    <a:pt x="0" y="1126"/>
                  </a:lnTo>
                  <a:cubicBezTo>
                    <a:pt x="0" y="1315"/>
                    <a:pt x="168" y="1483"/>
                    <a:pt x="357" y="1483"/>
                  </a:cubicBezTo>
                  <a:cubicBezTo>
                    <a:pt x="568" y="1483"/>
                    <a:pt x="715" y="1315"/>
                    <a:pt x="715" y="1126"/>
                  </a:cubicBezTo>
                  <a:lnTo>
                    <a:pt x="715" y="348"/>
                  </a:lnTo>
                  <a:cubicBezTo>
                    <a:pt x="715" y="116"/>
                    <a:pt x="536" y="1"/>
                    <a:pt x="357" y="1"/>
                  </a:cubicBezTo>
                  <a:close/>
                </a:path>
              </a:pathLst>
            </a:custGeom>
            <a:solidFill>
              <a:srgbClr val="9CB0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" name="Google Shape;7089;p80"/>
            <p:cNvSpPr/>
            <p:nvPr/>
          </p:nvSpPr>
          <p:spPr>
            <a:xfrm>
              <a:off x="2938833" y="4553711"/>
              <a:ext cx="10720" cy="22219"/>
            </a:xfrm>
            <a:custGeom>
              <a:avLst/>
              <a:gdLst/>
              <a:ahLst/>
              <a:cxnLst/>
              <a:rect l="l" t="t" r="r" b="b"/>
              <a:pathLst>
                <a:path w="716" h="1484" extrusionOk="0">
                  <a:moveTo>
                    <a:pt x="358" y="1"/>
                  </a:moveTo>
                  <a:cubicBezTo>
                    <a:pt x="180" y="1"/>
                    <a:pt x="1" y="116"/>
                    <a:pt x="1" y="348"/>
                  </a:cubicBezTo>
                  <a:lnTo>
                    <a:pt x="1" y="1126"/>
                  </a:lnTo>
                  <a:cubicBezTo>
                    <a:pt x="1" y="1315"/>
                    <a:pt x="169" y="1483"/>
                    <a:pt x="358" y="1483"/>
                  </a:cubicBezTo>
                  <a:cubicBezTo>
                    <a:pt x="548" y="1483"/>
                    <a:pt x="716" y="1315"/>
                    <a:pt x="716" y="1126"/>
                  </a:cubicBezTo>
                  <a:lnTo>
                    <a:pt x="716" y="348"/>
                  </a:lnTo>
                  <a:cubicBezTo>
                    <a:pt x="716" y="116"/>
                    <a:pt x="537" y="1"/>
                    <a:pt x="358" y="1"/>
                  </a:cubicBezTo>
                  <a:close/>
                </a:path>
              </a:pathLst>
            </a:custGeom>
            <a:solidFill>
              <a:srgbClr val="9CB0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" name="Google Shape;7090;p80"/>
            <p:cNvSpPr/>
            <p:nvPr/>
          </p:nvSpPr>
          <p:spPr>
            <a:xfrm>
              <a:off x="2964017" y="4553711"/>
              <a:ext cx="10720" cy="22219"/>
            </a:xfrm>
            <a:custGeom>
              <a:avLst/>
              <a:gdLst/>
              <a:ahLst/>
              <a:cxnLst/>
              <a:rect l="l" t="t" r="r" b="b"/>
              <a:pathLst>
                <a:path w="716" h="1484" extrusionOk="0">
                  <a:moveTo>
                    <a:pt x="358" y="1"/>
                  </a:moveTo>
                  <a:cubicBezTo>
                    <a:pt x="180" y="1"/>
                    <a:pt x="1" y="116"/>
                    <a:pt x="1" y="348"/>
                  </a:cubicBezTo>
                  <a:lnTo>
                    <a:pt x="1" y="1126"/>
                  </a:lnTo>
                  <a:cubicBezTo>
                    <a:pt x="1" y="1315"/>
                    <a:pt x="148" y="1483"/>
                    <a:pt x="358" y="1483"/>
                  </a:cubicBezTo>
                  <a:cubicBezTo>
                    <a:pt x="548" y="1483"/>
                    <a:pt x="716" y="1315"/>
                    <a:pt x="716" y="1126"/>
                  </a:cubicBezTo>
                  <a:lnTo>
                    <a:pt x="716" y="348"/>
                  </a:lnTo>
                  <a:cubicBezTo>
                    <a:pt x="716" y="116"/>
                    <a:pt x="537" y="1"/>
                    <a:pt x="358" y="1"/>
                  </a:cubicBezTo>
                  <a:close/>
                </a:path>
              </a:pathLst>
            </a:custGeom>
            <a:solidFill>
              <a:srgbClr val="9CB0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" name="Google Shape;7091;p80"/>
            <p:cNvSpPr/>
            <p:nvPr/>
          </p:nvSpPr>
          <p:spPr>
            <a:xfrm>
              <a:off x="2989201" y="4553711"/>
              <a:ext cx="10406" cy="22219"/>
            </a:xfrm>
            <a:custGeom>
              <a:avLst/>
              <a:gdLst/>
              <a:ahLst/>
              <a:cxnLst/>
              <a:rect l="l" t="t" r="r" b="b"/>
              <a:pathLst>
                <a:path w="695" h="1484" extrusionOk="0">
                  <a:moveTo>
                    <a:pt x="348" y="1"/>
                  </a:moveTo>
                  <a:cubicBezTo>
                    <a:pt x="174" y="1"/>
                    <a:pt x="1" y="116"/>
                    <a:pt x="1" y="348"/>
                  </a:cubicBezTo>
                  <a:lnTo>
                    <a:pt x="1" y="1126"/>
                  </a:lnTo>
                  <a:cubicBezTo>
                    <a:pt x="1" y="1315"/>
                    <a:pt x="148" y="1483"/>
                    <a:pt x="358" y="1483"/>
                  </a:cubicBezTo>
                  <a:cubicBezTo>
                    <a:pt x="547" y="1483"/>
                    <a:pt x="695" y="1315"/>
                    <a:pt x="695" y="1126"/>
                  </a:cubicBezTo>
                  <a:lnTo>
                    <a:pt x="695" y="348"/>
                  </a:lnTo>
                  <a:cubicBezTo>
                    <a:pt x="695" y="116"/>
                    <a:pt x="521" y="1"/>
                    <a:pt x="348" y="1"/>
                  </a:cubicBezTo>
                  <a:close/>
                </a:path>
              </a:pathLst>
            </a:custGeom>
            <a:solidFill>
              <a:srgbClr val="9CB0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" name="Google Shape;7092;p80"/>
            <p:cNvSpPr/>
            <p:nvPr/>
          </p:nvSpPr>
          <p:spPr>
            <a:xfrm>
              <a:off x="3014070" y="4553711"/>
              <a:ext cx="10720" cy="22219"/>
            </a:xfrm>
            <a:custGeom>
              <a:avLst/>
              <a:gdLst/>
              <a:ahLst/>
              <a:cxnLst/>
              <a:rect l="l" t="t" r="r" b="b"/>
              <a:pathLst>
                <a:path w="716" h="1484" extrusionOk="0">
                  <a:moveTo>
                    <a:pt x="358" y="1"/>
                  </a:moveTo>
                  <a:cubicBezTo>
                    <a:pt x="179" y="1"/>
                    <a:pt x="1" y="116"/>
                    <a:pt x="1" y="348"/>
                  </a:cubicBezTo>
                  <a:lnTo>
                    <a:pt x="1" y="1126"/>
                  </a:lnTo>
                  <a:cubicBezTo>
                    <a:pt x="1" y="1315"/>
                    <a:pt x="169" y="1483"/>
                    <a:pt x="358" y="1483"/>
                  </a:cubicBezTo>
                  <a:cubicBezTo>
                    <a:pt x="568" y="1483"/>
                    <a:pt x="716" y="1315"/>
                    <a:pt x="716" y="1126"/>
                  </a:cubicBezTo>
                  <a:lnTo>
                    <a:pt x="716" y="348"/>
                  </a:lnTo>
                  <a:cubicBezTo>
                    <a:pt x="716" y="116"/>
                    <a:pt x="537" y="1"/>
                    <a:pt x="358" y="1"/>
                  </a:cubicBezTo>
                  <a:close/>
                </a:path>
              </a:pathLst>
            </a:custGeom>
            <a:solidFill>
              <a:srgbClr val="9CB0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" name="Google Shape;7093;p80"/>
            <p:cNvSpPr/>
            <p:nvPr/>
          </p:nvSpPr>
          <p:spPr>
            <a:xfrm>
              <a:off x="3039254" y="4553711"/>
              <a:ext cx="10720" cy="22219"/>
            </a:xfrm>
            <a:custGeom>
              <a:avLst/>
              <a:gdLst/>
              <a:ahLst/>
              <a:cxnLst/>
              <a:rect l="l" t="t" r="r" b="b"/>
              <a:pathLst>
                <a:path w="716" h="1484" extrusionOk="0">
                  <a:moveTo>
                    <a:pt x="358" y="1"/>
                  </a:moveTo>
                  <a:cubicBezTo>
                    <a:pt x="179" y="1"/>
                    <a:pt x="1" y="116"/>
                    <a:pt x="1" y="348"/>
                  </a:cubicBezTo>
                  <a:lnTo>
                    <a:pt x="1" y="1126"/>
                  </a:lnTo>
                  <a:cubicBezTo>
                    <a:pt x="1" y="1315"/>
                    <a:pt x="169" y="1483"/>
                    <a:pt x="358" y="1483"/>
                  </a:cubicBezTo>
                  <a:cubicBezTo>
                    <a:pt x="547" y="1483"/>
                    <a:pt x="716" y="1315"/>
                    <a:pt x="716" y="1126"/>
                  </a:cubicBezTo>
                  <a:lnTo>
                    <a:pt x="716" y="348"/>
                  </a:lnTo>
                  <a:cubicBezTo>
                    <a:pt x="716" y="116"/>
                    <a:pt x="537" y="1"/>
                    <a:pt x="358" y="1"/>
                  </a:cubicBezTo>
                  <a:close/>
                </a:path>
              </a:pathLst>
            </a:custGeom>
            <a:solidFill>
              <a:srgbClr val="9CB0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" name="Google Shape;7094;p80"/>
            <p:cNvSpPr/>
            <p:nvPr/>
          </p:nvSpPr>
          <p:spPr>
            <a:xfrm>
              <a:off x="3064438" y="4553711"/>
              <a:ext cx="10720" cy="22219"/>
            </a:xfrm>
            <a:custGeom>
              <a:avLst/>
              <a:gdLst/>
              <a:ahLst/>
              <a:cxnLst/>
              <a:rect l="l" t="t" r="r" b="b"/>
              <a:pathLst>
                <a:path w="716" h="1484" extrusionOk="0">
                  <a:moveTo>
                    <a:pt x="358" y="1"/>
                  </a:moveTo>
                  <a:cubicBezTo>
                    <a:pt x="179" y="1"/>
                    <a:pt x="1" y="116"/>
                    <a:pt x="1" y="348"/>
                  </a:cubicBezTo>
                  <a:lnTo>
                    <a:pt x="1" y="1126"/>
                  </a:lnTo>
                  <a:cubicBezTo>
                    <a:pt x="1" y="1315"/>
                    <a:pt x="169" y="1483"/>
                    <a:pt x="358" y="1483"/>
                  </a:cubicBezTo>
                  <a:cubicBezTo>
                    <a:pt x="547" y="1483"/>
                    <a:pt x="715" y="1315"/>
                    <a:pt x="715" y="1126"/>
                  </a:cubicBezTo>
                  <a:lnTo>
                    <a:pt x="715" y="348"/>
                  </a:lnTo>
                  <a:cubicBezTo>
                    <a:pt x="715" y="116"/>
                    <a:pt x="537" y="1"/>
                    <a:pt x="358" y="1"/>
                  </a:cubicBezTo>
                  <a:close/>
                </a:path>
              </a:pathLst>
            </a:custGeom>
            <a:solidFill>
              <a:srgbClr val="9CB0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" name="Google Shape;7095;p80"/>
            <p:cNvSpPr/>
            <p:nvPr/>
          </p:nvSpPr>
          <p:spPr>
            <a:xfrm>
              <a:off x="3089472" y="4553711"/>
              <a:ext cx="10556" cy="22219"/>
            </a:xfrm>
            <a:custGeom>
              <a:avLst/>
              <a:gdLst/>
              <a:ahLst/>
              <a:cxnLst/>
              <a:rect l="l" t="t" r="r" b="b"/>
              <a:pathLst>
                <a:path w="705" h="1484" extrusionOk="0">
                  <a:moveTo>
                    <a:pt x="350" y="1"/>
                  </a:moveTo>
                  <a:cubicBezTo>
                    <a:pt x="174" y="1"/>
                    <a:pt x="0" y="116"/>
                    <a:pt x="11" y="348"/>
                  </a:cubicBezTo>
                  <a:lnTo>
                    <a:pt x="11" y="1126"/>
                  </a:lnTo>
                  <a:cubicBezTo>
                    <a:pt x="11" y="1315"/>
                    <a:pt x="158" y="1483"/>
                    <a:pt x="347" y="1483"/>
                  </a:cubicBezTo>
                  <a:cubicBezTo>
                    <a:pt x="557" y="1483"/>
                    <a:pt x="704" y="1315"/>
                    <a:pt x="704" y="1126"/>
                  </a:cubicBezTo>
                  <a:lnTo>
                    <a:pt x="704" y="348"/>
                  </a:lnTo>
                  <a:cubicBezTo>
                    <a:pt x="704" y="116"/>
                    <a:pt x="526" y="1"/>
                    <a:pt x="350" y="1"/>
                  </a:cubicBezTo>
                  <a:close/>
                </a:path>
              </a:pathLst>
            </a:custGeom>
            <a:solidFill>
              <a:srgbClr val="9CB0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" name="Google Shape;7096;p80"/>
            <p:cNvSpPr/>
            <p:nvPr/>
          </p:nvSpPr>
          <p:spPr>
            <a:xfrm>
              <a:off x="3114491" y="4553711"/>
              <a:ext cx="10720" cy="22219"/>
            </a:xfrm>
            <a:custGeom>
              <a:avLst/>
              <a:gdLst/>
              <a:ahLst/>
              <a:cxnLst/>
              <a:rect l="l" t="t" r="r" b="b"/>
              <a:pathLst>
                <a:path w="716" h="1484" extrusionOk="0">
                  <a:moveTo>
                    <a:pt x="358" y="1"/>
                  </a:moveTo>
                  <a:cubicBezTo>
                    <a:pt x="179" y="1"/>
                    <a:pt x="1" y="116"/>
                    <a:pt x="1" y="348"/>
                  </a:cubicBezTo>
                  <a:lnTo>
                    <a:pt x="1" y="1126"/>
                  </a:lnTo>
                  <a:cubicBezTo>
                    <a:pt x="1" y="1315"/>
                    <a:pt x="169" y="1483"/>
                    <a:pt x="358" y="1483"/>
                  </a:cubicBezTo>
                  <a:cubicBezTo>
                    <a:pt x="547" y="1483"/>
                    <a:pt x="715" y="1315"/>
                    <a:pt x="715" y="1126"/>
                  </a:cubicBezTo>
                  <a:lnTo>
                    <a:pt x="715" y="348"/>
                  </a:lnTo>
                  <a:cubicBezTo>
                    <a:pt x="715" y="116"/>
                    <a:pt x="537" y="1"/>
                    <a:pt x="358" y="1"/>
                  </a:cubicBezTo>
                  <a:close/>
                </a:path>
              </a:pathLst>
            </a:custGeom>
            <a:solidFill>
              <a:srgbClr val="9CB0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14" name="Google Shape;7097;p80"/>
          <p:cNvGrpSpPr/>
          <p:nvPr/>
        </p:nvGrpSpPr>
        <p:grpSpPr>
          <a:xfrm>
            <a:off x="1787454" y="3268500"/>
            <a:ext cx="282381" cy="343454"/>
            <a:chOff x="1779168" y="3805625"/>
            <a:chExt cx="282381" cy="343454"/>
          </a:xfrm>
        </p:grpSpPr>
        <p:sp>
          <p:nvSpPr>
            <p:cNvPr id="715" name="Google Shape;7098;p80"/>
            <p:cNvSpPr/>
            <p:nvPr/>
          </p:nvSpPr>
          <p:spPr>
            <a:xfrm>
              <a:off x="1798048" y="3814758"/>
              <a:ext cx="243662" cy="314797"/>
            </a:xfrm>
            <a:custGeom>
              <a:avLst/>
              <a:gdLst/>
              <a:ahLst/>
              <a:cxnLst/>
              <a:rect l="l" t="t" r="r" b="b"/>
              <a:pathLst>
                <a:path w="16274" h="21025" extrusionOk="0">
                  <a:moveTo>
                    <a:pt x="1" y="0"/>
                  </a:moveTo>
                  <a:lnTo>
                    <a:pt x="1" y="21025"/>
                  </a:lnTo>
                  <a:lnTo>
                    <a:pt x="16274" y="21025"/>
                  </a:lnTo>
                  <a:lnTo>
                    <a:pt x="16274" y="0"/>
                  </a:lnTo>
                  <a:close/>
                </a:path>
              </a:pathLst>
            </a:custGeom>
            <a:solidFill>
              <a:srgbClr val="E2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" name="Google Shape;7099;p80"/>
            <p:cNvSpPr/>
            <p:nvPr/>
          </p:nvSpPr>
          <p:spPr>
            <a:xfrm>
              <a:off x="1798048" y="3814758"/>
              <a:ext cx="54485" cy="314797"/>
            </a:xfrm>
            <a:custGeom>
              <a:avLst/>
              <a:gdLst/>
              <a:ahLst/>
              <a:cxnLst/>
              <a:rect l="l" t="t" r="r" b="b"/>
              <a:pathLst>
                <a:path w="3639" h="21025" extrusionOk="0">
                  <a:moveTo>
                    <a:pt x="1" y="0"/>
                  </a:moveTo>
                  <a:lnTo>
                    <a:pt x="1" y="21025"/>
                  </a:lnTo>
                  <a:lnTo>
                    <a:pt x="3638" y="21025"/>
                  </a:lnTo>
                  <a:lnTo>
                    <a:pt x="3638" y="0"/>
                  </a:ln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" name="Google Shape;7100;p80"/>
            <p:cNvSpPr/>
            <p:nvPr/>
          </p:nvSpPr>
          <p:spPr>
            <a:xfrm>
              <a:off x="1779168" y="4116319"/>
              <a:ext cx="282381" cy="32760"/>
            </a:xfrm>
            <a:custGeom>
              <a:avLst/>
              <a:gdLst/>
              <a:ahLst/>
              <a:cxnLst/>
              <a:rect l="l" t="t" r="r" b="b"/>
              <a:pathLst>
                <a:path w="18860" h="2188" extrusionOk="0">
                  <a:moveTo>
                    <a:pt x="694" y="0"/>
                  </a:moveTo>
                  <a:cubicBezTo>
                    <a:pt x="316" y="0"/>
                    <a:pt x="0" y="295"/>
                    <a:pt x="0" y="673"/>
                  </a:cubicBezTo>
                  <a:lnTo>
                    <a:pt x="0" y="1703"/>
                  </a:lnTo>
                  <a:cubicBezTo>
                    <a:pt x="0" y="1977"/>
                    <a:pt x="232" y="2187"/>
                    <a:pt x="484" y="2187"/>
                  </a:cubicBezTo>
                  <a:lnTo>
                    <a:pt x="18376" y="2187"/>
                  </a:lnTo>
                  <a:cubicBezTo>
                    <a:pt x="18649" y="2187"/>
                    <a:pt x="18859" y="1977"/>
                    <a:pt x="18859" y="1703"/>
                  </a:cubicBezTo>
                  <a:lnTo>
                    <a:pt x="18859" y="673"/>
                  </a:lnTo>
                  <a:cubicBezTo>
                    <a:pt x="18859" y="295"/>
                    <a:pt x="18565" y="0"/>
                    <a:pt x="18186" y="0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" name="Google Shape;7101;p80"/>
            <p:cNvSpPr/>
            <p:nvPr/>
          </p:nvSpPr>
          <p:spPr>
            <a:xfrm>
              <a:off x="1930585" y="3847488"/>
              <a:ext cx="90359" cy="247750"/>
            </a:xfrm>
            <a:custGeom>
              <a:avLst/>
              <a:gdLst/>
              <a:ahLst/>
              <a:cxnLst/>
              <a:rect l="l" t="t" r="r" b="b"/>
              <a:pathLst>
                <a:path w="6035" h="16547" extrusionOk="0">
                  <a:moveTo>
                    <a:pt x="168" y="1"/>
                  </a:moveTo>
                  <a:cubicBezTo>
                    <a:pt x="84" y="1"/>
                    <a:pt x="0" y="85"/>
                    <a:pt x="0" y="169"/>
                  </a:cubicBezTo>
                  <a:lnTo>
                    <a:pt x="0" y="16400"/>
                  </a:lnTo>
                  <a:cubicBezTo>
                    <a:pt x="0" y="16484"/>
                    <a:pt x="84" y="16547"/>
                    <a:pt x="168" y="16547"/>
                  </a:cubicBezTo>
                  <a:lnTo>
                    <a:pt x="5866" y="16547"/>
                  </a:lnTo>
                  <a:cubicBezTo>
                    <a:pt x="5950" y="16547"/>
                    <a:pt x="6034" y="16484"/>
                    <a:pt x="6034" y="16400"/>
                  </a:cubicBezTo>
                  <a:lnTo>
                    <a:pt x="6034" y="169"/>
                  </a:lnTo>
                  <a:cubicBezTo>
                    <a:pt x="6034" y="85"/>
                    <a:pt x="5950" y="1"/>
                    <a:pt x="5866" y="1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" name="Google Shape;7102;p80"/>
            <p:cNvSpPr/>
            <p:nvPr/>
          </p:nvSpPr>
          <p:spPr>
            <a:xfrm>
              <a:off x="1818830" y="3847488"/>
              <a:ext cx="90988" cy="147659"/>
            </a:xfrm>
            <a:custGeom>
              <a:avLst/>
              <a:gdLst/>
              <a:ahLst/>
              <a:cxnLst/>
              <a:rect l="l" t="t" r="r" b="b"/>
              <a:pathLst>
                <a:path w="6077" h="9862" extrusionOk="0">
                  <a:moveTo>
                    <a:pt x="169" y="1"/>
                  </a:moveTo>
                  <a:cubicBezTo>
                    <a:pt x="85" y="1"/>
                    <a:pt x="0" y="85"/>
                    <a:pt x="0" y="169"/>
                  </a:cubicBezTo>
                  <a:lnTo>
                    <a:pt x="0" y="9693"/>
                  </a:lnTo>
                  <a:cubicBezTo>
                    <a:pt x="0" y="9777"/>
                    <a:pt x="85" y="9861"/>
                    <a:pt x="169" y="9861"/>
                  </a:cubicBezTo>
                  <a:lnTo>
                    <a:pt x="5908" y="9861"/>
                  </a:lnTo>
                  <a:cubicBezTo>
                    <a:pt x="6013" y="9861"/>
                    <a:pt x="6076" y="9777"/>
                    <a:pt x="6076" y="9693"/>
                  </a:cubicBezTo>
                  <a:lnTo>
                    <a:pt x="6076" y="169"/>
                  </a:lnTo>
                  <a:cubicBezTo>
                    <a:pt x="6076" y="85"/>
                    <a:pt x="6013" y="1"/>
                    <a:pt x="5908" y="1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" name="Google Shape;7103;p80"/>
            <p:cNvSpPr/>
            <p:nvPr/>
          </p:nvSpPr>
          <p:spPr>
            <a:xfrm>
              <a:off x="1818830" y="3847802"/>
              <a:ext cx="33703" cy="147344"/>
            </a:xfrm>
            <a:custGeom>
              <a:avLst/>
              <a:gdLst/>
              <a:ahLst/>
              <a:cxnLst/>
              <a:rect l="l" t="t" r="r" b="b"/>
              <a:pathLst>
                <a:path w="2251" h="9841" extrusionOk="0">
                  <a:moveTo>
                    <a:pt x="169" y="1"/>
                  </a:moveTo>
                  <a:cubicBezTo>
                    <a:pt x="85" y="1"/>
                    <a:pt x="0" y="64"/>
                    <a:pt x="0" y="148"/>
                  </a:cubicBezTo>
                  <a:lnTo>
                    <a:pt x="0" y="9693"/>
                  </a:lnTo>
                  <a:cubicBezTo>
                    <a:pt x="0" y="9777"/>
                    <a:pt x="85" y="9840"/>
                    <a:pt x="169" y="9840"/>
                  </a:cubicBezTo>
                  <a:lnTo>
                    <a:pt x="2250" y="9840"/>
                  </a:lnTo>
                  <a:lnTo>
                    <a:pt x="2250" y="1"/>
                  </a:lnTo>
                  <a:close/>
                </a:path>
              </a:pathLst>
            </a:custGeom>
            <a:solidFill>
              <a:srgbClr val="E7EC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" name="Google Shape;7104;p80"/>
            <p:cNvSpPr/>
            <p:nvPr/>
          </p:nvSpPr>
          <p:spPr>
            <a:xfrm>
              <a:off x="1831737" y="3916107"/>
              <a:ext cx="63603" cy="10406"/>
            </a:xfrm>
            <a:custGeom>
              <a:avLst/>
              <a:gdLst/>
              <a:ahLst/>
              <a:cxnLst/>
              <a:rect l="l" t="t" r="r" b="b"/>
              <a:pathLst>
                <a:path w="4248" h="695" extrusionOk="0">
                  <a:moveTo>
                    <a:pt x="463" y="1"/>
                  </a:moveTo>
                  <a:cubicBezTo>
                    <a:pt x="0" y="1"/>
                    <a:pt x="0" y="695"/>
                    <a:pt x="463" y="695"/>
                  </a:cubicBezTo>
                  <a:lnTo>
                    <a:pt x="3785" y="695"/>
                  </a:lnTo>
                  <a:cubicBezTo>
                    <a:pt x="4247" y="695"/>
                    <a:pt x="4247" y="1"/>
                    <a:pt x="3785" y="1"/>
                  </a:cubicBezTo>
                  <a:close/>
                </a:path>
              </a:pathLst>
            </a:custGeom>
            <a:solidFill>
              <a:srgbClr val="223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" name="Google Shape;7105;p80"/>
            <p:cNvSpPr/>
            <p:nvPr/>
          </p:nvSpPr>
          <p:spPr>
            <a:xfrm>
              <a:off x="1831737" y="3916107"/>
              <a:ext cx="20797" cy="10406"/>
            </a:xfrm>
            <a:custGeom>
              <a:avLst/>
              <a:gdLst/>
              <a:ahLst/>
              <a:cxnLst/>
              <a:rect l="l" t="t" r="r" b="b"/>
              <a:pathLst>
                <a:path w="1389" h="695" extrusionOk="0">
                  <a:moveTo>
                    <a:pt x="463" y="1"/>
                  </a:moveTo>
                  <a:cubicBezTo>
                    <a:pt x="0" y="1"/>
                    <a:pt x="0" y="695"/>
                    <a:pt x="463" y="695"/>
                  </a:cubicBezTo>
                  <a:lnTo>
                    <a:pt x="1388" y="695"/>
                  </a:lnTo>
                  <a:lnTo>
                    <a:pt x="1388" y="1"/>
                  </a:lnTo>
                  <a:close/>
                </a:path>
              </a:pathLst>
            </a:custGeom>
            <a:solidFill>
              <a:srgbClr val="8AA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" name="Google Shape;7106;p80"/>
            <p:cNvSpPr/>
            <p:nvPr/>
          </p:nvSpPr>
          <p:spPr>
            <a:xfrm>
              <a:off x="1831737" y="3892510"/>
              <a:ext cx="63603" cy="10391"/>
            </a:xfrm>
            <a:custGeom>
              <a:avLst/>
              <a:gdLst/>
              <a:ahLst/>
              <a:cxnLst/>
              <a:rect l="l" t="t" r="r" b="b"/>
              <a:pathLst>
                <a:path w="4248" h="694" extrusionOk="0">
                  <a:moveTo>
                    <a:pt x="463" y="0"/>
                  </a:moveTo>
                  <a:cubicBezTo>
                    <a:pt x="0" y="0"/>
                    <a:pt x="0" y="694"/>
                    <a:pt x="463" y="694"/>
                  </a:cubicBezTo>
                  <a:lnTo>
                    <a:pt x="3785" y="694"/>
                  </a:lnTo>
                  <a:cubicBezTo>
                    <a:pt x="4247" y="694"/>
                    <a:pt x="4247" y="0"/>
                    <a:pt x="3785" y="0"/>
                  </a:cubicBezTo>
                  <a:close/>
                </a:path>
              </a:pathLst>
            </a:custGeom>
            <a:solidFill>
              <a:srgbClr val="223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" name="Google Shape;7107;p80"/>
            <p:cNvSpPr/>
            <p:nvPr/>
          </p:nvSpPr>
          <p:spPr>
            <a:xfrm>
              <a:off x="1831737" y="3892510"/>
              <a:ext cx="20797" cy="10391"/>
            </a:xfrm>
            <a:custGeom>
              <a:avLst/>
              <a:gdLst/>
              <a:ahLst/>
              <a:cxnLst/>
              <a:rect l="l" t="t" r="r" b="b"/>
              <a:pathLst>
                <a:path w="1389" h="694" extrusionOk="0">
                  <a:moveTo>
                    <a:pt x="463" y="0"/>
                  </a:moveTo>
                  <a:cubicBezTo>
                    <a:pt x="0" y="0"/>
                    <a:pt x="0" y="694"/>
                    <a:pt x="463" y="694"/>
                  </a:cubicBezTo>
                  <a:lnTo>
                    <a:pt x="1388" y="694"/>
                  </a:lnTo>
                  <a:lnTo>
                    <a:pt x="1388" y="0"/>
                  </a:lnTo>
                  <a:close/>
                </a:path>
              </a:pathLst>
            </a:custGeom>
            <a:solidFill>
              <a:srgbClr val="8AA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" name="Google Shape;7108;p80"/>
            <p:cNvSpPr/>
            <p:nvPr/>
          </p:nvSpPr>
          <p:spPr>
            <a:xfrm>
              <a:off x="1831737" y="3868584"/>
              <a:ext cx="63603" cy="10406"/>
            </a:xfrm>
            <a:custGeom>
              <a:avLst/>
              <a:gdLst/>
              <a:ahLst/>
              <a:cxnLst/>
              <a:rect l="l" t="t" r="r" b="b"/>
              <a:pathLst>
                <a:path w="4248" h="695" extrusionOk="0">
                  <a:moveTo>
                    <a:pt x="463" y="0"/>
                  </a:moveTo>
                  <a:cubicBezTo>
                    <a:pt x="0" y="0"/>
                    <a:pt x="0" y="694"/>
                    <a:pt x="463" y="694"/>
                  </a:cubicBezTo>
                  <a:lnTo>
                    <a:pt x="3785" y="694"/>
                  </a:lnTo>
                  <a:cubicBezTo>
                    <a:pt x="4247" y="694"/>
                    <a:pt x="4247" y="0"/>
                    <a:pt x="3785" y="0"/>
                  </a:cubicBezTo>
                  <a:close/>
                </a:path>
              </a:pathLst>
            </a:custGeom>
            <a:solidFill>
              <a:srgbClr val="223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" name="Google Shape;7109;p80"/>
            <p:cNvSpPr/>
            <p:nvPr/>
          </p:nvSpPr>
          <p:spPr>
            <a:xfrm>
              <a:off x="1831737" y="3868584"/>
              <a:ext cx="20797" cy="10406"/>
            </a:xfrm>
            <a:custGeom>
              <a:avLst/>
              <a:gdLst/>
              <a:ahLst/>
              <a:cxnLst/>
              <a:rect l="l" t="t" r="r" b="b"/>
              <a:pathLst>
                <a:path w="1389" h="695" extrusionOk="0">
                  <a:moveTo>
                    <a:pt x="463" y="0"/>
                  </a:moveTo>
                  <a:cubicBezTo>
                    <a:pt x="0" y="0"/>
                    <a:pt x="0" y="694"/>
                    <a:pt x="463" y="694"/>
                  </a:cubicBezTo>
                  <a:lnTo>
                    <a:pt x="1388" y="694"/>
                  </a:lnTo>
                  <a:lnTo>
                    <a:pt x="1388" y="0"/>
                  </a:lnTo>
                  <a:close/>
                </a:path>
              </a:pathLst>
            </a:custGeom>
            <a:solidFill>
              <a:srgbClr val="8AA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" name="Google Shape;7110;p80"/>
            <p:cNvSpPr/>
            <p:nvPr/>
          </p:nvSpPr>
          <p:spPr>
            <a:xfrm>
              <a:off x="1831737" y="3940033"/>
              <a:ext cx="63603" cy="10406"/>
            </a:xfrm>
            <a:custGeom>
              <a:avLst/>
              <a:gdLst/>
              <a:ahLst/>
              <a:cxnLst/>
              <a:rect l="l" t="t" r="r" b="b"/>
              <a:pathLst>
                <a:path w="4248" h="695" extrusionOk="0">
                  <a:moveTo>
                    <a:pt x="463" y="1"/>
                  </a:moveTo>
                  <a:cubicBezTo>
                    <a:pt x="0" y="1"/>
                    <a:pt x="0" y="695"/>
                    <a:pt x="463" y="695"/>
                  </a:cubicBezTo>
                  <a:lnTo>
                    <a:pt x="3785" y="695"/>
                  </a:lnTo>
                  <a:cubicBezTo>
                    <a:pt x="4247" y="695"/>
                    <a:pt x="4247" y="1"/>
                    <a:pt x="3785" y="1"/>
                  </a:cubicBezTo>
                  <a:close/>
                </a:path>
              </a:pathLst>
            </a:custGeom>
            <a:solidFill>
              <a:srgbClr val="223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" name="Google Shape;7111;p80"/>
            <p:cNvSpPr/>
            <p:nvPr/>
          </p:nvSpPr>
          <p:spPr>
            <a:xfrm>
              <a:off x="1831737" y="3940033"/>
              <a:ext cx="20797" cy="10406"/>
            </a:xfrm>
            <a:custGeom>
              <a:avLst/>
              <a:gdLst/>
              <a:ahLst/>
              <a:cxnLst/>
              <a:rect l="l" t="t" r="r" b="b"/>
              <a:pathLst>
                <a:path w="1389" h="695" extrusionOk="0">
                  <a:moveTo>
                    <a:pt x="463" y="1"/>
                  </a:moveTo>
                  <a:cubicBezTo>
                    <a:pt x="0" y="1"/>
                    <a:pt x="0" y="695"/>
                    <a:pt x="463" y="695"/>
                  </a:cubicBezTo>
                  <a:lnTo>
                    <a:pt x="1388" y="695"/>
                  </a:lnTo>
                  <a:lnTo>
                    <a:pt x="1388" y="1"/>
                  </a:lnTo>
                  <a:close/>
                </a:path>
              </a:pathLst>
            </a:custGeom>
            <a:solidFill>
              <a:srgbClr val="8AA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" name="Google Shape;7112;p80"/>
            <p:cNvSpPr/>
            <p:nvPr/>
          </p:nvSpPr>
          <p:spPr>
            <a:xfrm>
              <a:off x="1831737" y="3963644"/>
              <a:ext cx="63603" cy="10406"/>
            </a:xfrm>
            <a:custGeom>
              <a:avLst/>
              <a:gdLst/>
              <a:ahLst/>
              <a:cxnLst/>
              <a:rect l="l" t="t" r="r" b="b"/>
              <a:pathLst>
                <a:path w="4248" h="695" extrusionOk="0">
                  <a:moveTo>
                    <a:pt x="463" y="1"/>
                  </a:moveTo>
                  <a:cubicBezTo>
                    <a:pt x="0" y="1"/>
                    <a:pt x="0" y="694"/>
                    <a:pt x="463" y="694"/>
                  </a:cubicBezTo>
                  <a:lnTo>
                    <a:pt x="3785" y="694"/>
                  </a:lnTo>
                  <a:cubicBezTo>
                    <a:pt x="4247" y="694"/>
                    <a:pt x="4247" y="1"/>
                    <a:pt x="3785" y="1"/>
                  </a:cubicBezTo>
                  <a:close/>
                </a:path>
              </a:pathLst>
            </a:custGeom>
            <a:solidFill>
              <a:srgbClr val="223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" name="Google Shape;7113;p80"/>
            <p:cNvSpPr/>
            <p:nvPr/>
          </p:nvSpPr>
          <p:spPr>
            <a:xfrm>
              <a:off x="1831737" y="3963644"/>
              <a:ext cx="20797" cy="10406"/>
            </a:xfrm>
            <a:custGeom>
              <a:avLst/>
              <a:gdLst/>
              <a:ahLst/>
              <a:cxnLst/>
              <a:rect l="l" t="t" r="r" b="b"/>
              <a:pathLst>
                <a:path w="1389" h="695" extrusionOk="0">
                  <a:moveTo>
                    <a:pt x="463" y="1"/>
                  </a:moveTo>
                  <a:cubicBezTo>
                    <a:pt x="0" y="1"/>
                    <a:pt x="0" y="694"/>
                    <a:pt x="463" y="694"/>
                  </a:cubicBezTo>
                  <a:lnTo>
                    <a:pt x="1388" y="694"/>
                  </a:lnTo>
                  <a:lnTo>
                    <a:pt x="1388" y="1"/>
                  </a:lnTo>
                  <a:close/>
                </a:path>
              </a:pathLst>
            </a:custGeom>
            <a:solidFill>
              <a:srgbClr val="8AA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" name="Google Shape;7114;p80"/>
            <p:cNvSpPr/>
            <p:nvPr/>
          </p:nvSpPr>
          <p:spPr>
            <a:xfrm>
              <a:off x="1818830" y="4022202"/>
              <a:ext cx="22369" cy="58557"/>
            </a:xfrm>
            <a:custGeom>
              <a:avLst/>
              <a:gdLst/>
              <a:ahLst/>
              <a:cxnLst/>
              <a:rect l="l" t="t" r="r" b="b"/>
              <a:pathLst>
                <a:path w="1494" h="3911" extrusionOk="0">
                  <a:moveTo>
                    <a:pt x="0" y="0"/>
                  </a:moveTo>
                  <a:lnTo>
                    <a:pt x="0" y="3911"/>
                  </a:lnTo>
                  <a:lnTo>
                    <a:pt x="841" y="3911"/>
                  </a:lnTo>
                  <a:cubicBezTo>
                    <a:pt x="1199" y="3911"/>
                    <a:pt x="1493" y="3616"/>
                    <a:pt x="1493" y="3259"/>
                  </a:cubicBezTo>
                  <a:lnTo>
                    <a:pt x="1493" y="631"/>
                  </a:lnTo>
                  <a:cubicBezTo>
                    <a:pt x="1493" y="274"/>
                    <a:pt x="1199" y="0"/>
                    <a:pt x="841" y="0"/>
                  </a:cubicBezTo>
                  <a:close/>
                </a:path>
              </a:pathLst>
            </a:custGeom>
            <a:solidFill>
              <a:srgbClr val="9DB1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" name="Google Shape;7115;p80"/>
            <p:cNvSpPr/>
            <p:nvPr/>
          </p:nvSpPr>
          <p:spPr>
            <a:xfrm>
              <a:off x="1865739" y="4039510"/>
              <a:ext cx="19839" cy="20168"/>
            </a:xfrm>
            <a:custGeom>
              <a:avLst/>
              <a:gdLst/>
              <a:ahLst/>
              <a:cxnLst/>
              <a:rect l="l" t="t" r="r" b="b"/>
              <a:pathLst>
                <a:path w="1325" h="1347" extrusionOk="0">
                  <a:moveTo>
                    <a:pt x="652" y="1"/>
                  </a:moveTo>
                  <a:cubicBezTo>
                    <a:pt x="294" y="1"/>
                    <a:pt x="0" y="295"/>
                    <a:pt x="0" y="673"/>
                  </a:cubicBezTo>
                  <a:cubicBezTo>
                    <a:pt x="0" y="1031"/>
                    <a:pt x="294" y="1346"/>
                    <a:pt x="652" y="1346"/>
                  </a:cubicBezTo>
                  <a:cubicBezTo>
                    <a:pt x="1030" y="1346"/>
                    <a:pt x="1325" y="1031"/>
                    <a:pt x="1325" y="673"/>
                  </a:cubicBezTo>
                  <a:cubicBezTo>
                    <a:pt x="1325" y="295"/>
                    <a:pt x="1030" y="1"/>
                    <a:pt x="652" y="1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" name="Google Shape;7116;p80"/>
            <p:cNvSpPr/>
            <p:nvPr/>
          </p:nvSpPr>
          <p:spPr>
            <a:xfrm>
              <a:off x="1813800" y="4009760"/>
              <a:ext cx="10391" cy="83277"/>
            </a:xfrm>
            <a:custGeom>
              <a:avLst/>
              <a:gdLst/>
              <a:ahLst/>
              <a:cxnLst/>
              <a:rect l="l" t="t" r="r" b="b"/>
              <a:pathLst>
                <a:path w="694" h="5562" extrusionOk="0">
                  <a:moveTo>
                    <a:pt x="347" y="1"/>
                  </a:moveTo>
                  <a:cubicBezTo>
                    <a:pt x="173" y="1"/>
                    <a:pt x="0" y="116"/>
                    <a:pt x="0" y="348"/>
                  </a:cubicBezTo>
                  <a:lnTo>
                    <a:pt x="0" y="5225"/>
                  </a:lnTo>
                  <a:cubicBezTo>
                    <a:pt x="0" y="5415"/>
                    <a:pt x="147" y="5562"/>
                    <a:pt x="336" y="5562"/>
                  </a:cubicBezTo>
                  <a:cubicBezTo>
                    <a:pt x="526" y="5562"/>
                    <a:pt x="694" y="5415"/>
                    <a:pt x="694" y="5225"/>
                  </a:cubicBezTo>
                  <a:lnTo>
                    <a:pt x="694" y="348"/>
                  </a:lnTo>
                  <a:cubicBezTo>
                    <a:pt x="694" y="116"/>
                    <a:pt x="520" y="1"/>
                    <a:pt x="347" y="1"/>
                  </a:cubicBezTo>
                  <a:close/>
                </a:path>
              </a:pathLst>
            </a:custGeom>
            <a:solidFill>
              <a:srgbClr val="E7EC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" name="Google Shape;7117;p80"/>
            <p:cNvSpPr/>
            <p:nvPr/>
          </p:nvSpPr>
          <p:spPr>
            <a:xfrm>
              <a:off x="1930585" y="3967732"/>
              <a:ext cx="90359" cy="20797"/>
            </a:xfrm>
            <a:custGeom>
              <a:avLst/>
              <a:gdLst/>
              <a:ahLst/>
              <a:cxnLst/>
              <a:rect l="l" t="t" r="r" b="b"/>
              <a:pathLst>
                <a:path w="6035" h="1389" extrusionOk="0">
                  <a:moveTo>
                    <a:pt x="0" y="1"/>
                  </a:moveTo>
                  <a:lnTo>
                    <a:pt x="0" y="1389"/>
                  </a:lnTo>
                  <a:lnTo>
                    <a:pt x="6034" y="1389"/>
                  </a:lnTo>
                  <a:lnTo>
                    <a:pt x="6034" y="1"/>
                  </a:lnTo>
                  <a:close/>
                </a:path>
              </a:pathLst>
            </a:custGeom>
            <a:solidFill>
              <a:srgbClr val="F4F6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" name="Google Shape;7118;p80"/>
            <p:cNvSpPr/>
            <p:nvPr/>
          </p:nvSpPr>
          <p:spPr>
            <a:xfrm>
              <a:off x="1992901" y="3889351"/>
              <a:ext cx="28043" cy="78396"/>
            </a:xfrm>
            <a:custGeom>
              <a:avLst/>
              <a:gdLst/>
              <a:ahLst/>
              <a:cxnLst/>
              <a:rect l="l" t="t" r="r" b="b"/>
              <a:pathLst>
                <a:path w="1873" h="5236" extrusionOk="0">
                  <a:moveTo>
                    <a:pt x="337" y="1"/>
                  </a:moveTo>
                  <a:cubicBezTo>
                    <a:pt x="148" y="1"/>
                    <a:pt x="1" y="148"/>
                    <a:pt x="1" y="337"/>
                  </a:cubicBezTo>
                  <a:lnTo>
                    <a:pt x="1" y="5236"/>
                  </a:lnTo>
                  <a:lnTo>
                    <a:pt x="1872" y="5236"/>
                  </a:lnTo>
                  <a:lnTo>
                    <a:pt x="1872" y="337"/>
                  </a:lnTo>
                  <a:cubicBezTo>
                    <a:pt x="1872" y="148"/>
                    <a:pt x="1725" y="1"/>
                    <a:pt x="1536" y="1"/>
                  </a:cubicBezTo>
                  <a:close/>
                </a:path>
              </a:pathLst>
            </a:custGeom>
            <a:solidFill>
              <a:srgbClr val="C7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" name="Google Shape;7119;p80"/>
            <p:cNvSpPr/>
            <p:nvPr/>
          </p:nvSpPr>
          <p:spPr>
            <a:xfrm>
              <a:off x="1972134" y="3913591"/>
              <a:ext cx="20782" cy="54156"/>
            </a:xfrm>
            <a:custGeom>
              <a:avLst/>
              <a:gdLst/>
              <a:ahLst/>
              <a:cxnLst/>
              <a:rect l="l" t="t" r="r" b="b"/>
              <a:pathLst>
                <a:path w="1388" h="3617" extrusionOk="0">
                  <a:moveTo>
                    <a:pt x="337" y="1"/>
                  </a:moveTo>
                  <a:cubicBezTo>
                    <a:pt x="147" y="1"/>
                    <a:pt x="0" y="148"/>
                    <a:pt x="0" y="337"/>
                  </a:cubicBezTo>
                  <a:lnTo>
                    <a:pt x="0" y="3617"/>
                  </a:lnTo>
                  <a:lnTo>
                    <a:pt x="1388" y="3617"/>
                  </a:lnTo>
                  <a:lnTo>
                    <a:pt x="1388" y="337"/>
                  </a:lnTo>
                  <a:lnTo>
                    <a:pt x="1367" y="337"/>
                  </a:lnTo>
                  <a:cubicBezTo>
                    <a:pt x="1367" y="148"/>
                    <a:pt x="1220" y="1"/>
                    <a:pt x="1051" y="1"/>
                  </a:cubicBezTo>
                  <a:close/>
                </a:path>
              </a:pathLst>
            </a:custGeom>
            <a:solidFill>
              <a:srgbClr val="8CA4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" name="Google Shape;7120;p80"/>
            <p:cNvSpPr/>
            <p:nvPr/>
          </p:nvSpPr>
          <p:spPr>
            <a:xfrm>
              <a:off x="1930585" y="3889980"/>
              <a:ext cx="20782" cy="77767"/>
            </a:xfrm>
            <a:custGeom>
              <a:avLst/>
              <a:gdLst/>
              <a:ahLst/>
              <a:cxnLst/>
              <a:rect l="l" t="t" r="r" b="b"/>
              <a:pathLst>
                <a:path w="1388" h="5194" extrusionOk="0">
                  <a:moveTo>
                    <a:pt x="336" y="1"/>
                  </a:moveTo>
                  <a:cubicBezTo>
                    <a:pt x="147" y="1"/>
                    <a:pt x="0" y="148"/>
                    <a:pt x="0" y="337"/>
                  </a:cubicBezTo>
                  <a:lnTo>
                    <a:pt x="0" y="5194"/>
                  </a:lnTo>
                  <a:lnTo>
                    <a:pt x="1388" y="5194"/>
                  </a:lnTo>
                  <a:lnTo>
                    <a:pt x="1388" y="2440"/>
                  </a:lnTo>
                  <a:lnTo>
                    <a:pt x="1388" y="337"/>
                  </a:lnTo>
                  <a:cubicBezTo>
                    <a:pt x="1388" y="148"/>
                    <a:pt x="1240" y="1"/>
                    <a:pt x="1051" y="1"/>
                  </a:cubicBezTo>
                  <a:close/>
                </a:path>
              </a:pathLst>
            </a:custGeom>
            <a:solidFill>
              <a:srgbClr val="C7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" name="Google Shape;7121;p80"/>
            <p:cNvSpPr/>
            <p:nvPr/>
          </p:nvSpPr>
          <p:spPr>
            <a:xfrm>
              <a:off x="1951352" y="3921467"/>
              <a:ext cx="20797" cy="46280"/>
            </a:xfrm>
            <a:custGeom>
              <a:avLst/>
              <a:gdLst/>
              <a:ahLst/>
              <a:cxnLst/>
              <a:rect l="l" t="t" r="r" b="b"/>
              <a:pathLst>
                <a:path w="1389" h="3091" extrusionOk="0">
                  <a:moveTo>
                    <a:pt x="337" y="0"/>
                  </a:moveTo>
                  <a:cubicBezTo>
                    <a:pt x="148" y="0"/>
                    <a:pt x="1" y="148"/>
                    <a:pt x="1" y="337"/>
                  </a:cubicBezTo>
                  <a:lnTo>
                    <a:pt x="1" y="3091"/>
                  </a:lnTo>
                  <a:lnTo>
                    <a:pt x="1388" y="3091"/>
                  </a:lnTo>
                  <a:lnTo>
                    <a:pt x="1388" y="337"/>
                  </a:lnTo>
                  <a:cubicBezTo>
                    <a:pt x="1388" y="148"/>
                    <a:pt x="1241" y="0"/>
                    <a:pt x="1052" y="0"/>
                  </a:cubicBez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" name="Google Shape;7122;p80"/>
            <p:cNvSpPr/>
            <p:nvPr/>
          </p:nvSpPr>
          <p:spPr>
            <a:xfrm>
              <a:off x="1974964" y="4026289"/>
              <a:ext cx="44393" cy="68948"/>
            </a:xfrm>
            <a:custGeom>
              <a:avLst/>
              <a:gdLst/>
              <a:ahLst/>
              <a:cxnLst/>
              <a:rect l="l" t="t" r="r" b="b"/>
              <a:pathLst>
                <a:path w="2965" h="4605" extrusionOk="0">
                  <a:moveTo>
                    <a:pt x="1040" y="0"/>
                  </a:moveTo>
                  <a:cubicBezTo>
                    <a:pt x="1003" y="0"/>
                    <a:pt x="964" y="7"/>
                    <a:pt x="926" y="22"/>
                  </a:cubicBezTo>
                  <a:lnTo>
                    <a:pt x="232" y="316"/>
                  </a:lnTo>
                  <a:cubicBezTo>
                    <a:pt x="64" y="379"/>
                    <a:pt x="0" y="568"/>
                    <a:pt x="64" y="736"/>
                  </a:cubicBezTo>
                  <a:lnTo>
                    <a:pt x="1682" y="4605"/>
                  </a:lnTo>
                  <a:lnTo>
                    <a:pt x="2965" y="4079"/>
                  </a:lnTo>
                  <a:lnTo>
                    <a:pt x="1346" y="190"/>
                  </a:lnTo>
                  <a:cubicBezTo>
                    <a:pt x="1281" y="76"/>
                    <a:pt x="1166" y="0"/>
                    <a:pt x="1040" y="0"/>
                  </a:cubicBez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" name="Google Shape;7123;p80"/>
            <p:cNvSpPr/>
            <p:nvPr/>
          </p:nvSpPr>
          <p:spPr>
            <a:xfrm>
              <a:off x="1930585" y="4017770"/>
              <a:ext cx="20782" cy="77782"/>
            </a:xfrm>
            <a:custGeom>
              <a:avLst/>
              <a:gdLst/>
              <a:ahLst/>
              <a:cxnLst/>
              <a:rect l="l" t="t" r="r" b="b"/>
              <a:pathLst>
                <a:path w="1388" h="5195" extrusionOk="0">
                  <a:moveTo>
                    <a:pt x="1083" y="0"/>
                  </a:moveTo>
                  <a:cubicBezTo>
                    <a:pt x="1073" y="0"/>
                    <a:pt x="1062" y="1"/>
                    <a:pt x="1051" y="2"/>
                  </a:cubicBezTo>
                  <a:lnTo>
                    <a:pt x="336" y="2"/>
                  </a:lnTo>
                  <a:cubicBezTo>
                    <a:pt x="147" y="2"/>
                    <a:pt x="0" y="149"/>
                    <a:pt x="0" y="338"/>
                  </a:cubicBezTo>
                  <a:lnTo>
                    <a:pt x="0" y="4880"/>
                  </a:lnTo>
                  <a:cubicBezTo>
                    <a:pt x="0" y="5048"/>
                    <a:pt x="147" y="5195"/>
                    <a:pt x="315" y="5195"/>
                  </a:cubicBezTo>
                  <a:lnTo>
                    <a:pt x="1388" y="5195"/>
                  </a:lnTo>
                  <a:lnTo>
                    <a:pt x="1388" y="2125"/>
                  </a:lnTo>
                  <a:lnTo>
                    <a:pt x="1388" y="338"/>
                  </a:lnTo>
                  <a:cubicBezTo>
                    <a:pt x="1388" y="160"/>
                    <a:pt x="1257" y="0"/>
                    <a:pt x="1083" y="0"/>
                  </a:cubicBezTo>
                  <a:close/>
                </a:path>
              </a:pathLst>
            </a:custGeom>
            <a:solidFill>
              <a:srgbClr val="8CA4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" name="Google Shape;7124;p80"/>
            <p:cNvSpPr/>
            <p:nvPr/>
          </p:nvSpPr>
          <p:spPr>
            <a:xfrm>
              <a:off x="1951352" y="4044855"/>
              <a:ext cx="20797" cy="50697"/>
            </a:xfrm>
            <a:custGeom>
              <a:avLst/>
              <a:gdLst/>
              <a:ahLst/>
              <a:cxnLst/>
              <a:rect l="l" t="t" r="r" b="b"/>
              <a:pathLst>
                <a:path w="1389" h="3386" extrusionOk="0">
                  <a:moveTo>
                    <a:pt x="316" y="1"/>
                  </a:moveTo>
                  <a:cubicBezTo>
                    <a:pt x="148" y="1"/>
                    <a:pt x="1" y="148"/>
                    <a:pt x="1" y="316"/>
                  </a:cubicBezTo>
                  <a:lnTo>
                    <a:pt x="1" y="3386"/>
                  </a:lnTo>
                  <a:lnTo>
                    <a:pt x="1388" y="3386"/>
                  </a:lnTo>
                  <a:lnTo>
                    <a:pt x="1388" y="316"/>
                  </a:lnTo>
                  <a:cubicBezTo>
                    <a:pt x="1388" y="148"/>
                    <a:pt x="1241" y="1"/>
                    <a:pt x="1073" y="1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" name="Google Shape;7125;p80"/>
            <p:cNvSpPr/>
            <p:nvPr/>
          </p:nvSpPr>
          <p:spPr>
            <a:xfrm>
              <a:off x="1789245" y="3805625"/>
              <a:ext cx="261914" cy="21426"/>
            </a:xfrm>
            <a:custGeom>
              <a:avLst/>
              <a:gdLst/>
              <a:ahLst/>
              <a:cxnLst/>
              <a:rect l="l" t="t" r="r" b="b"/>
              <a:pathLst>
                <a:path w="17493" h="1431" extrusionOk="0">
                  <a:moveTo>
                    <a:pt x="463" y="0"/>
                  </a:moveTo>
                  <a:cubicBezTo>
                    <a:pt x="210" y="0"/>
                    <a:pt x="0" y="211"/>
                    <a:pt x="0" y="484"/>
                  </a:cubicBezTo>
                  <a:lnTo>
                    <a:pt x="0" y="947"/>
                  </a:lnTo>
                  <a:cubicBezTo>
                    <a:pt x="0" y="1220"/>
                    <a:pt x="210" y="1430"/>
                    <a:pt x="463" y="1430"/>
                  </a:cubicBezTo>
                  <a:lnTo>
                    <a:pt x="17030" y="1430"/>
                  </a:lnTo>
                  <a:cubicBezTo>
                    <a:pt x="17282" y="1430"/>
                    <a:pt x="17492" y="1220"/>
                    <a:pt x="17492" y="947"/>
                  </a:cubicBezTo>
                  <a:lnTo>
                    <a:pt x="17492" y="484"/>
                  </a:lnTo>
                  <a:cubicBezTo>
                    <a:pt x="17492" y="211"/>
                    <a:pt x="17282" y="0"/>
                    <a:pt x="17030" y="0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43" name="Google Shape;7126;p80"/>
          <p:cNvGrpSpPr/>
          <p:nvPr/>
        </p:nvGrpSpPr>
        <p:grpSpPr>
          <a:xfrm>
            <a:off x="2601808" y="1869904"/>
            <a:ext cx="391606" cy="364535"/>
            <a:chOff x="2593522" y="2407029"/>
            <a:chExt cx="391606" cy="364535"/>
          </a:xfrm>
        </p:grpSpPr>
        <p:sp>
          <p:nvSpPr>
            <p:cNvPr id="744" name="Google Shape;7127;p80"/>
            <p:cNvSpPr/>
            <p:nvPr/>
          </p:nvSpPr>
          <p:spPr>
            <a:xfrm>
              <a:off x="2602641" y="2573867"/>
              <a:ext cx="97291" cy="197697"/>
            </a:xfrm>
            <a:custGeom>
              <a:avLst/>
              <a:gdLst/>
              <a:ahLst/>
              <a:cxnLst/>
              <a:rect l="l" t="t" r="r" b="b"/>
              <a:pathLst>
                <a:path w="6498" h="13204" extrusionOk="0">
                  <a:moveTo>
                    <a:pt x="1" y="0"/>
                  </a:moveTo>
                  <a:lnTo>
                    <a:pt x="1" y="12678"/>
                  </a:lnTo>
                  <a:cubicBezTo>
                    <a:pt x="1" y="12972"/>
                    <a:pt x="232" y="13203"/>
                    <a:pt x="527" y="13203"/>
                  </a:cubicBezTo>
                  <a:lnTo>
                    <a:pt x="6497" y="13203"/>
                  </a:lnTo>
                  <a:lnTo>
                    <a:pt x="6497" y="0"/>
                  </a:lnTo>
                  <a:close/>
                </a:path>
              </a:pathLst>
            </a:custGeom>
            <a:solidFill>
              <a:srgbClr val="D5DE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" name="Google Shape;7128;p80"/>
            <p:cNvSpPr/>
            <p:nvPr/>
          </p:nvSpPr>
          <p:spPr>
            <a:xfrm>
              <a:off x="2680078" y="2573867"/>
              <a:ext cx="19854" cy="156148"/>
            </a:xfrm>
            <a:custGeom>
              <a:avLst/>
              <a:gdLst/>
              <a:ahLst/>
              <a:cxnLst/>
              <a:rect l="l" t="t" r="r" b="b"/>
              <a:pathLst>
                <a:path w="1326" h="10429" extrusionOk="0">
                  <a:moveTo>
                    <a:pt x="548" y="0"/>
                  </a:moveTo>
                  <a:lnTo>
                    <a:pt x="548" y="6581"/>
                  </a:lnTo>
                  <a:cubicBezTo>
                    <a:pt x="548" y="6707"/>
                    <a:pt x="485" y="6854"/>
                    <a:pt x="379" y="6959"/>
                  </a:cubicBezTo>
                  <a:lnTo>
                    <a:pt x="169" y="7169"/>
                  </a:lnTo>
                  <a:cubicBezTo>
                    <a:pt x="64" y="7274"/>
                    <a:pt x="1" y="7401"/>
                    <a:pt x="22" y="7548"/>
                  </a:cubicBezTo>
                  <a:lnTo>
                    <a:pt x="22" y="10428"/>
                  </a:lnTo>
                  <a:lnTo>
                    <a:pt x="1325" y="10428"/>
                  </a:lnTo>
                  <a:lnTo>
                    <a:pt x="1325" y="0"/>
                  </a:lnTo>
                  <a:close/>
                </a:path>
              </a:pathLst>
            </a:custGeom>
            <a:solidFill>
              <a:srgbClr val="A5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" name="Google Shape;7129;p80"/>
            <p:cNvSpPr/>
            <p:nvPr/>
          </p:nvSpPr>
          <p:spPr>
            <a:xfrm>
              <a:off x="2602641" y="2742907"/>
              <a:ext cx="57629" cy="28657"/>
            </a:xfrm>
            <a:custGeom>
              <a:avLst/>
              <a:gdLst/>
              <a:ahLst/>
              <a:cxnLst/>
              <a:rect l="l" t="t" r="r" b="b"/>
              <a:pathLst>
                <a:path w="3849" h="1914" extrusionOk="0">
                  <a:moveTo>
                    <a:pt x="1" y="0"/>
                  </a:moveTo>
                  <a:lnTo>
                    <a:pt x="1" y="1388"/>
                  </a:lnTo>
                  <a:cubicBezTo>
                    <a:pt x="1" y="1682"/>
                    <a:pt x="232" y="1913"/>
                    <a:pt x="548" y="1913"/>
                  </a:cubicBezTo>
                  <a:lnTo>
                    <a:pt x="3848" y="1913"/>
                  </a:lnTo>
                  <a:lnTo>
                    <a:pt x="3848" y="0"/>
                  </a:lnTo>
                  <a:close/>
                </a:path>
              </a:pathLst>
            </a:custGeom>
            <a:solidFill>
              <a:srgbClr val="AABB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" name="Google Shape;7130;p80"/>
            <p:cNvSpPr/>
            <p:nvPr/>
          </p:nvSpPr>
          <p:spPr>
            <a:xfrm>
              <a:off x="2593522" y="2516552"/>
              <a:ext cx="106410" cy="57330"/>
            </a:xfrm>
            <a:custGeom>
              <a:avLst/>
              <a:gdLst/>
              <a:ahLst/>
              <a:cxnLst/>
              <a:rect l="l" t="t" r="r" b="b"/>
              <a:pathLst>
                <a:path w="7107" h="3829" extrusionOk="0">
                  <a:moveTo>
                    <a:pt x="783" y="0"/>
                  </a:moveTo>
                  <a:cubicBezTo>
                    <a:pt x="526" y="0"/>
                    <a:pt x="315" y="203"/>
                    <a:pt x="295" y="464"/>
                  </a:cubicBezTo>
                  <a:lnTo>
                    <a:pt x="42" y="3239"/>
                  </a:lnTo>
                  <a:cubicBezTo>
                    <a:pt x="0" y="3555"/>
                    <a:pt x="253" y="3828"/>
                    <a:pt x="568" y="3828"/>
                  </a:cubicBezTo>
                  <a:lnTo>
                    <a:pt x="7106" y="3828"/>
                  </a:lnTo>
                  <a:lnTo>
                    <a:pt x="7106" y="2"/>
                  </a:lnTo>
                  <a:lnTo>
                    <a:pt x="820" y="2"/>
                  </a:lnTo>
                  <a:cubicBezTo>
                    <a:pt x="808" y="1"/>
                    <a:pt x="795" y="0"/>
                    <a:pt x="783" y="0"/>
                  </a:cubicBezTo>
                  <a:close/>
                </a:path>
              </a:pathLst>
            </a:custGeom>
            <a:solidFill>
              <a:srgbClr val="E5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" name="Google Shape;7131;p80"/>
            <p:cNvSpPr/>
            <p:nvPr/>
          </p:nvSpPr>
          <p:spPr>
            <a:xfrm>
              <a:off x="2593522" y="2516567"/>
              <a:ext cx="106410" cy="56985"/>
            </a:xfrm>
            <a:custGeom>
              <a:avLst/>
              <a:gdLst/>
              <a:ahLst/>
              <a:cxnLst/>
              <a:rect l="l" t="t" r="r" b="b"/>
              <a:pathLst>
                <a:path w="7107" h="3806" extrusionOk="0">
                  <a:moveTo>
                    <a:pt x="5719" y="1"/>
                  </a:moveTo>
                  <a:lnTo>
                    <a:pt x="5719" y="1809"/>
                  </a:lnTo>
                  <a:cubicBezTo>
                    <a:pt x="5719" y="1956"/>
                    <a:pt x="5782" y="2082"/>
                    <a:pt x="5887" y="2187"/>
                  </a:cubicBezTo>
                  <a:lnTo>
                    <a:pt x="6097" y="2397"/>
                  </a:lnTo>
                  <a:cubicBezTo>
                    <a:pt x="6181" y="2481"/>
                    <a:pt x="6244" y="2587"/>
                    <a:pt x="6244" y="2713"/>
                  </a:cubicBezTo>
                  <a:lnTo>
                    <a:pt x="84" y="2713"/>
                  </a:lnTo>
                  <a:lnTo>
                    <a:pt x="21" y="3238"/>
                  </a:lnTo>
                  <a:cubicBezTo>
                    <a:pt x="0" y="3533"/>
                    <a:pt x="232" y="3806"/>
                    <a:pt x="547" y="3806"/>
                  </a:cubicBezTo>
                  <a:lnTo>
                    <a:pt x="7106" y="3806"/>
                  </a:lnTo>
                  <a:lnTo>
                    <a:pt x="7106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" name="Google Shape;7132;p80"/>
            <p:cNvSpPr/>
            <p:nvPr/>
          </p:nvSpPr>
          <p:spPr>
            <a:xfrm>
              <a:off x="2629726" y="2602794"/>
              <a:ext cx="43136" cy="61432"/>
            </a:xfrm>
            <a:custGeom>
              <a:avLst/>
              <a:gdLst/>
              <a:ahLst/>
              <a:cxnLst/>
              <a:rect l="l" t="t" r="r" b="b"/>
              <a:pathLst>
                <a:path w="2881" h="4103" extrusionOk="0">
                  <a:moveTo>
                    <a:pt x="1482" y="0"/>
                  </a:moveTo>
                  <a:cubicBezTo>
                    <a:pt x="1458" y="0"/>
                    <a:pt x="1433" y="1"/>
                    <a:pt x="1409" y="2"/>
                  </a:cubicBezTo>
                  <a:cubicBezTo>
                    <a:pt x="631" y="23"/>
                    <a:pt x="0" y="675"/>
                    <a:pt x="0" y="1453"/>
                  </a:cubicBezTo>
                  <a:lnTo>
                    <a:pt x="0" y="3766"/>
                  </a:lnTo>
                  <a:cubicBezTo>
                    <a:pt x="0" y="3955"/>
                    <a:pt x="147" y="4102"/>
                    <a:pt x="336" y="4102"/>
                  </a:cubicBezTo>
                  <a:lnTo>
                    <a:pt x="2565" y="4102"/>
                  </a:lnTo>
                  <a:cubicBezTo>
                    <a:pt x="2733" y="4102"/>
                    <a:pt x="2880" y="3955"/>
                    <a:pt x="2880" y="3766"/>
                  </a:cubicBezTo>
                  <a:lnTo>
                    <a:pt x="2880" y="1432"/>
                  </a:lnTo>
                  <a:cubicBezTo>
                    <a:pt x="2880" y="637"/>
                    <a:pt x="2248" y="0"/>
                    <a:pt x="1482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" name="Google Shape;7133;p80"/>
            <p:cNvSpPr/>
            <p:nvPr/>
          </p:nvSpPr>
          <p:spPr>
            <a:xfrm>
              <a:off x="2646091" y="2602704"/>
              <a:ext cx="26771" cy="61522"/>
            </a:xfrm>
            <a:custGeom>
              <a:avLst/>
              <a:gdLst/>
              <a:ahLst/>
              <a:cxnLst/>
              <a:rect l="l" t="t" r="r" b="b"/>
              <a:pathLst>
                <a:path w="1788" h="4109" extrusionOk="0">
                  <a:moveTo>
                    <a:pt x="260" y="0"/>
                  </a:moveTo>
                  <a:cubicBezTo>
                    <a:pt x="174" y="0"/>
                    <a:pt x="93" y="20"/>
                    <a:pt x="0" y="50"/>
                  </a:cubicBezTo>
                  <a:cubicBezTo>
                    <a:pt x="652" y="197"/>
                    <a:pt x="1094" y="765"/>
                    <a:pt x="1094" y="1438"/>
                  </a:cubicBezTo>
                  <a:lnTo>
                    <a:pt x="1094" y="4108"/>
                  </a:lnTo>
                  <a:lnTo>
                    <a:pt x="1472" y="4108"/>
                  </a:lnTo>
                  <a:cubicBezTo>
                    <a:pt x="1640" y="4108"/>
                    <a:pt x="1787" y="3961"/>
                    <a:pt x="1787" y="3772"/>
                  </a:cubicBezTo>
                  <a:lnTo>
                    <a:pt x="1787" y="1459"/>
                  </a:lnTo>
                  <a:cubicBezTo>
                    <a:pt x="1787" y="660"/>
                    <a:pt x="1157" y="8"/>
                    <a:pt x="358" y="8"/>
                  </a:cubicBezTo>
                  <a:cubicBezTo>
                    <a:pt x="324" y="3"/>
                    <a:pt x="292" y="0"/>
                    <a:pt x="260" y="0"/>
                  </a:cubicBez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" name="Google Shape;7134;p80"/>
            <p:cNvSpPr/>
            <p:nvPr/>
          </p:nvSpPr>
          <p:spPr>
            <a:xfrm>
              <a:off x="2878719" y="2573867"/>
              <a:ext cx="97276" cy="197697"/>
            </a:xfrm>
            <a:custGeom>
              <a:avLst/>
              <a:gdLst/>
              <a:ahLst/>
              <a:cxnLst/>
              <a:rect l="l" t="t" r="r" b="b"/>
              <a:pathLst>
                <a:path w="6497" h="13204" extrusionOk="0">
                  <a:moveTo>
                    <a:pt x="0" y="0"/>
                  </a:moveTo>
                  <a:lnTo>
                    <a:pt x="0" y="13203"/>
                  </a:lnTo>
                  <a:lnTo>
                    <a:pt x="5971" y="13203"/>
                  </a:lnTo>
                  <a:cubicBezTo>
                    <a:pt x="6245" y="13203"/>
                    <a:pt x="6497" y="12972"/>
                    <a:pt x="6497" y="12678"/>
                  </a:cubicBezTo>
                  <a:lnTo>
                    <a:pt x="6497" y="0"/>
                  </a:lnTo>
                  <a:close/>
                </a:path>
              </a:pathLst>
            </a:custGeom>
            <a:solidFill>
              <a:srgbClr val="D5DE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" name="Google Shape;7135;p80"/>
            <p:cNvSpPr/>
            <p:nvPr/>
          </p:nvSpPr>
          <p:spPr>
            <a:xfrm>
              <a:off x="2959929" y="2573867"/>
              <a:ext cx="15751" cy="197697"/>
            </a:xfrm>
            <a:custGeom>
              <a:avLst/>
              <a:gdLst/>
              <a:ahLst/>
              <a:cxnLst/>
              <a:rect l="l" t="t" r="r" b="b"/>
              <a:pathLst>
                <a:path w="1052" h="13204" extrusionOk="0">
                  <a:moveTo>
                    <a:pt x="1" y="0"/>
                  </a:moveTo>
                  <a:lnTo>
                    <a:pt x="1" y="13203"/>
                  </a:lnTo>
                  <a:lnTo>
                    <a:pt x="526" y="13203"/>
                  </a:lnTo>
                  <a:cubicBezTo>
                    <a:pt x="821" y="13203"/>
                    <a:pt x="1052" y="12972"/>
                    <a:pt x="1052" y="12678"/>
                  </a:cubicBezTo>
                  <a:lnTo>
                    <a:pt x="1052" y="0"/>
                  </a:lnTo>
                  <a:close/>
                </a:path>
              </a:pathLst>
            </a:custGeom>
            <a:solidFill>
              <a:srgbClr val="A5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" name="Google Shape;7136;p80"/>
            <p:cNvSpPr/>
            <p:nvPr/>
          </p:nvSpPr>
          <p:spPr>
            <a:xfrm>
              <a:off x="2878719" y="2573867"/>
              <a:ext cx="20782" cy="156148"/>
            </a:xfrm>
            <a:custGeom>
              <a:avLst/>
              <a:gdLst/>
              <a:ahLst/>
              <a:cxnLst/>
              <a:rect l="l" t="t" r="r" b="b"/>
              <a:pathLst>
                <a:path w="1388" h="10429" extrusionOk="0">
                  <a:moveTo>
                    <a:pt x="0" y="0"/>
                  </a:moveTo>
                  <a:lnTo>
                    <a:pt x="0" y="10428"/>
                  </a:lnTo>
                  <a:lnTo>
                    <a:pt x="1388" y="10428"/>
                  </a:lnTo>
                  <a:lnTo>
                    <a:pt x="1388" y="7548"/>
                  </a:lnTo>
                  <a:cubicBezTo>
                    <a:pt x="1388" y="7401"/>
                    <a:pt x="1325" y="7274"/>
                    <a:pt x="1220" y="7169"/>
                  </a:cubicBezTo>
                  <a:lnTo>
                    <a:pt x="1009" y="6959"/>
                  </a:lnTo>
                  <a:cubicBezTo>
                    <a:pt x="904" y="6854"/>
                    <a:pt x="841" y="6707"/>
                    <a:pt x="841" y="6581"/>
                  </a:cubicBezTo>
                  <a:lnTo>
                    <a:pt x="841" y="0"/>
                  </a:lnTo>
                  <a:close/>
                </a:path>
              </a:pathLst>
            </a:custGeom>
            <a:solidFill>
              <a:srgbClr val="A5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" name="Google Shape;7137;p80"/>
            <p:cNvSpPr/>
            <p:nvPr/>
          </p:nvSpPr>
          <p:spPr>
            <a:xfrm>
              <a:off x="2918381" y="2742907"/>
              <a:ext cx="57614" cy="28657"/>
            </a:xfrm>
            <a:custGeom>
              <a:avLst/>
              <a:gdLst/>
              <a:ahLst/>
              <a:cxnLst/>
              <a:rect l="l" t="t" r="r" b="b"/>
              <a:pathLst>
                <a:path w="3848" h="1914" extrusionOk="0">
                  <a:moveTo>
                    <a:pt x="0" y="0"/>
                  </a:moveTo>
                  <a:lnTo>
                    <a:pt x="0" y="1913"/>
                  </a:lnTo>
                  <a:lnTo>
                    <a:pt x="3322" y="1913"/>
                  </a:lnTo>
                  <a:cubicBezTo>
                    <a:pt x="3617" y="1913"/>
                    <a:pt x="3848" y="1682"/>
                    <a:pt x="3848" y="1388"/>
                  </a:cubicBezTo>
                  <a:lnTo>
                    <a:pt x="3848" y="0"/>
                  </a:lnTo>
                  <a:close/>
                </a:path>
              </a:pathLst>
            </a:custGeom>
            <a:solidFill>
              <a:srgbClr val="AABB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" name="Google Shape;7138;p80"/>
            <p:cNvSpPr/>
            <p:nvPr/>
          </p:nvSpPr>
          <p:spPr>
            <a:xfrm>
              <a:off x="2959929" y="2742907"/>
              <a:ext cx="15751" cy="28657"/>
            </a:xfrm>
            <a:custGeom>
              <a:avLst/>
              <a:gdLst/>
              <a:ahLst/>
              <a:cxnLst/>
              <a:rect l="l" t="t" r="r" b="b"/>
              <a:pathLst>
                <a:path w="1052" h="1914" extrusionOk="0">
                  <a:moveTo>
                    <a:pt x="1" y="0"/>
                  </a:moveTo>
                  <a:lnTo>
                    <a:pt x="1" y="1913"/>
                  </a:lnTo>
                  <a:lnTo>
                    <a:pt x="526" y="1913"/>
                  </a:lnTo>
                  <a:cubicBezTo>
                    <a:pt x="821" y="1913"/>
                    <a:pt x="1052" y="1682"/>
                    <a:pt x="1052" y="1388"/>
                  </a:cubicBezTo>
                  <a:lnTo>
                    <a:pt x="1052" y="0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" name="Google Shape;7139;p80"/>
            <p:cNvSpPr/>
            <p:nvPr/>
          </p:nvSpPr>
          <p:spPr>
            <a:xfrm>
              <a:off x="2878719" y="2516552"/>
              <a:ext cx="106410" cy="57330"/>
            </a:xfrm>
            <a:custGeom>
              <a:avLst/>
              <a:gdLst/>
              <a:ahLst/>
              <a:cxnLst/>
              <a:rect l="l" t="t" r="r" b="b"/>
              <a:pathLst>
                <a:path w="7107" h="3829" extrusionOk="0">
                  <a:moveTo>
                    <a:pt x="6306" y="0"/>
                  </a:moveTo>
                  <a:cubicBezTo>
                    <a:pt x="6293" y="0"/>
                    <a:pt x="6279" y="1"/>
                    <a:pt x="6266" y="2"/>
                  </a:cubicBezTo>
                  <a:lnTo>
                    <a:pt x="0" y="2"/>
                  </a:lnTo>
                  <a:lnTo>
                    <a:pt x="0" y="3828"/>
                  </a:lnTo>
                  <a:lnTo>
                    <a:pt x="6539" y="3828"/>
                  </a:lnTo>
                  <a:cubicBezTo>
                    <a:pt x="6854" y="3828"/>
                    <a:pt x="7107" y="3555"/>
                    <a:pt x="7064" y="3239"/>
                  </a:cubicBezTo>
                  <a:lnTo>
                    <a:pt x="6791" y="464"/>
                  </a:lnTo>
                  <a:cubicBezTo>
                    <a:pt x="6771" y="203"/>
                    <a:pt x="6579" y="0"/>
                    <a:pt x="6306" y="0"/>
                  </a:cubicBezTo>
                  <a:close/>
                </a:path>
              </a:pathLst>
            </a:custGeom>
            <a:solidFill>
              <a:srgbClr val="E5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" name="Google Shape;7140;p80"/>
            <p:cNvSpPr/>
            <p:nvPr/>
          </p:nvSpPr>
          <p:spPr>
            <a:xfrm>
              <a:off x="2878719" y="2516552"/>
              <a:ext cx="106410" cy="57330"/>
            </a:xfrm>
            <a:custGeom>
              <a:avLst/>
              <a:gdLst/>
              <a:ahLst/>
              <a:cxnLst/>
              <a:rect l="l" t="t" r="r" b="b"/>
              <a:pathLst>
                <a:path w="7107" h="3829" extrusionOk="0">
                  <a:moveTo>
                    <a:pt x="6324" y="0"/>
                  </a:moveTo>
                  <a:cubicBezTo>
                    <a:pt x="6312" y="0"/>
                    <a:pt x="6299" y="1"/>
                    <a:pt x="6287" y="2"/>
                  </a:cubicBezTo>
                  <a:lnTo>
                    <a:pt x="5635" y="2"/>
                  </a:lnTo>
                  <a:lnTo>
                    <a:pt x="5845" y="2125"/>
                  </a:lnTo>
                  <a:cubicBezTo>
                    <a:pt x="5887" y="2440"/>
                    <a:pt x="5635" y="2714"/>
                    <a:pt x="5319" y="2714"/>
                  </a:cubicBezTo>
                  <a:lnTo>
                    <a:pt x="0" y="2714"/>
                  </a:lnTo>
                  <a:lnTo>
                    <a:pt x="0" y="3828"/>
                  </a:lnTo>
                  <a:lnTo>
                    <a:pt x="6539" y="3828"/>
                  </a:lnTo>
                  <a:cubicBezTo>
                    <a:pt x="6854" y="3828"/>
                    <a:pt x="7107" y="3555"/>
                    <a:pt x="7064" y="3239"/>
                  </a:cubicBezTo>
                  <a:lnTo>
                    <a:pt x="6812" y="464"/>
                  </a:lnTo>
                  <a:cubicBezTo>
                    <a:pt x="6792" y="203"/>
                    <a:pt x="6581" y="0"/>
                    <a:pt x="6324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" name="Google Shape;7141;p80"/>
            <p:cNvSpPr/>
            <p:nvPr/>
          </p:nvSpPr>
          <p:spPr>
            <a:xfrm>
              <a:off x="2675991" y="2714249"/>
              <a:ext cx="226669" cy="28672"/>
            </a:xfrm>
            <a:custGeom>
              <a:avLst/>
              <a:gdLst/>
              <a:ahLst/>
              <a:cxnLst/>
              <a:rect l="l" t="t" r="r" b="b"/>
              <a:pathLst>
                <a:path w="15139" h="1915" extrusionOk="0">
                  <a:moveTo>
                    <a:pt x="526" y="1"/>
                  </a:moveTo>
                  <a:cubicBezTo>
                    <a:pt x="232" y="1"/>
                    <a:pt x="1" y="232"/>
                    <a:pt x="1" y="527"/>
                  </a:cubicBezTo>
                  <a:lnTo>
                    <a:pt x="1" y="1914"/>
                  </a:lnTo>
                  <a:lnTo>
                    <a:pt x="15138" y="1914"/>
                  </a:lnTo>
                  <a:lnTo>
                    <a:pt x="15117" y="527"/>
                  </a:lnTo>
                  <a:cubicBezTo>
                    <a:pt x="15117" y="232"/>
                    <a:pt x="14886" y="1"/>
                    <a:pt x="14592" y="1"/>
                  </a:cubicBezTo>
                  <a:close/>
                </a:path>
              </a:pathLst>
            </a:custGeom>
            <a:solidFill>
              <a:srgbClr val="D5DE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" name="Google Shape;7142;p80"/>
            <p:cNvSpPr/>
            <p:nvPr/>
          </p:nvSpPr>
          <p:spPr>
            <a:xfrm>
              <a:off x="2676305" y="2714249"/>
              <a:ext cx="226354" cy="28672"/>
            </a:xfrm>
            <a:custGeom>
              <a:avLst/>
              <a:gdLst/>
              <a:ahLst/>
              <a:cxnLst/>
              <a:rect l="l" t="t" r="r" b="b"/>
              <a:pathLst>
                <a:path w="15118" h="1915" extrusionOk="0">
                  <a:moveTo>
                    <a:pt x="14465" y="1"/>
                  </a:moveTo>
                  <a:lnTo>
                    <a:pt x="14465" y="737"/>
                  </a:lnTo>
                  <a:cubicBezTo>
                    <a:pt x="14465" y="1031"/>
                    <a:pt x="14234" y="1262"/>
                    <a:pt x="13940" y="1262"/>
                  </a:cubicBezTo>
                  <a:lnTo>
                    <a:pt x="1" y="1262"/>
                  </a:lnTo>
                  <a:lnTo>
                    <a:pt x="1" y="1914"/>
                  </a:lnTo>
                  <a:lnTo>
                    <a:pt x="15117" y="1914"/>
                  </a:lnTo>
                  <a:lnTo>
                    <a:pt x="15117" y="527"/>
                  </a:lnTo>
                  <a:cubicBezTo>
                    <a:pt x="15117" y="232"/>
                    <a:pt x="14886" y="1"/>
                    <a:pt x="14592" y="1"/>
                  </a:cubicBezTo>
                  <a:close/>
                </a:path>
              </a:pathLst>
            </a:custGeom>
            <a:solidFill>
              <a:srgbClr val="A5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" name="Google Shape;7143;p80"/>
            <p:cNvSpPr/>
            <p:nvPr/>
          </p:nvSpPr>
          <p:spPr>
            <a:xfrm>
              <a:off x="2660255" y="2742907"/>
              <a:ext cx="258141" cy="28657"/>
            </a:xfrm>
            <a:custGeom>
              <a:avLst/>
              <a:gdLst/>
              <a:ahLst/>
              <a:cxnLst/>
              <a:rect l="l" t="t" r="r" b="b"/>
              <a:pathLst>
                <a:path w="17241" h="1914" extrusionOk="0">
                  <a:moveTo>
                    <a:pt x="0" y="0"/>
                  </a:moveTo>
                  <a:lnTo>
                    <a:pt x="0" y="1913"/>
                  </a:lnTo>
                  <a:lnTo>
                    <a:pt x="17240" y="1913"/>
                  </a:lnTo>
                  <a:lnTo>
                    <a:pt x="17240" y="0"/>
                  </a:lnTo>
                  <a:close/>
                </a:path>
              </a:pathLst>
            </a:custGeom>
            <a:solidFill>
              <a:srgbClr val="D5DE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" name="Google Shape;7144;p80"/>
            <p:cNvSpPr/>
            <p:nvPr/>
          </p:nvSpPr>
          <p:spPr>
            <a:xfrm>
              <a:off x="2660255" y="2742907"/>
              <a:ext cx="258141" cy="28657"/>
            </a:xfrm>
            <a:custGeom>
              <a:avLst/>
              <a:gdLst/>
              <a:ahLst/>
              <a:cxnLst/>
              <a:rect l="l" t="t" r="r" b="b"/>
              <a:pathLst>
                <a:path w="17241" h="1914" extrusionOk="0">
                  <a:moveTo>
                    <a:pt x="16610" y="0"/>
                  </a:moveTo>
                  <a:lnTo>
                    <a:pt x="16610" y="736"/>
                  </a:lnTo>
                  <a:cubicBezTo>
                    <a:pt x="16610" y="1030"/>
                    <a:pt x="16378" y="1262"/>
                    <a:pt x="16084" y="1262"/>
                  </a:cubicBezTo>
                  <a:lnTo>
                    <a:pt x="0" y="1262"/>
                  </a:lnTo>
                  <a:lnTo>
                    <a:pt x="0" y="1913"/>
                  </a:lnTo>
                  <a:lnTo>
                    <a:pt x="17240" y="1913"/>
                  </a:lnTo>
                  <a:lnTo>
                    <a:pt x="17240" y="0"/>
                  </a:lnTo>
                  <a:close/>
                </a:path>
              </a:pathLst>
            </a:custGeom>
            <a:solidFill>
              <a:srgbClr val="A5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" name="Google Shape;7145;p80"/>
            <p:cNvSpPr/>
            <p:nvPr/>
          </p:nvSpPr>
          <p:spPr>
            <a:xfrm>
              <a:off x="2715968" y="2516567"/>
              <a:ext cx="147344" cy="197697"/>
            </a:xfrm>
            <a:custGeom>
              <a:avLst/>
              <a:gdLst/>
              <a:ahLst/>
              <a:cxnLst/>
              <a:rect l="l" t="t" r="r" b="b"/>
              <a:pathLst>
                <a:path w="9841" h="13204" extrusionOk="0">
                  <a:moveTo>
                    <a:pt x="1" y="1"/>
                  </a:moveTo>
                  <a:lnTo>
                    <a:pt x="1" y="13204"/>
                  </a:lnTo>
                  <a:lnTo>
                    <a:pt x="9840" y="13204"/>
                  </a:lnTo>
                  <a:lnTo>
                    <a:pt x="9840" y="1"/>
                  </a:lnTo>
                  <a:close/>
                </a:path>
              </a:pathLst>
            </a:custGeom>
            <a:solidFill>
              <a:srgbClr val="A5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" name="Google Shape;7146;p80"/>
            <p:cNvSpPr/>
            <p:nvPr/>
          </p:nvSpPr>
          <p:spPr>
            <a:xfrm>
              <a:off x="2763191" y="2618560"/>
              <a:ext cx="52583" cy="95704"/>
            </a:xfrm>
            <a:custGeom>
              <a:avLst/>
              <a:gdLst/>
              <a:ahLst/>
              <a:cxnLst/>
              <a:rect l="l" t="t" r="r" b="b"/>
              <a:pathLst>
                <a:path w="3512" h="6392" extrusionOk="0">
                  <a:moveTo>
                    <a:pt x="1748" y="0"/>
                  </a:moveTo>
                  <a:cubicBezTo>
                    <a:pt x="1540" y="0"/>
                    <a:pt x="1335" y="64"/>
                    <a:pt x="1157" y="190"/>
                  </a:cubicBezTo>
                  <a:lnTo>
                    <a:pt x="463" y="652"/>
                  </a:lnTo>
                  <a:cubicBezTo>
                    <a:pt x="169" y="841"/>
                    <a:pt x="0" y="1178"/>
                    <a:pt x="0" y="1535"/>
                  </a:cubicBezTo>
                  <a:lnTo>
                    <a:pt x="0" y="6392"/>
                  </a:lnTo>
                  <a:lnTo>
                    <a:pt x="3511" y="6392"/>
                  </a:lnTo>
                  <a:lnTo>
                    <a:pt x="3511" y="1535"/>
                  </a:lnTo>
                  <a:cubicBezTo>
                    <a:pt x="3511" y="1178"/>
                    <a:pt x="3322" y="841"/>
                    <a:pt x="3028" y="652"/>
                  </a:cubicBezTo>
                  <a:lnTo>
                    <a:pt x="2355" y="190"/>
                  </a:lnTo>
                  <a:cubicBezTo>
                    <a:pt x="2166" y="64"/>
                    <a:pt x="1956" y="0"/>
                    <a:pt x="1748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" name="Google Shape;7147;p80"/>
            <p:cNvSpPr/>
            <p:nvPr/>
          </p:nvSpPr>
          <p:spPr>
            <a:xfrm>
              <a:off x="2783329" y="2618515"/>
              <a:ext cx="32445" cy="95749"/>
            </a:xfrm>
            <a:custGeom>
              <a:avLst/>
              <a:gdLst/>
              <a:ahLst/>
              <a:cxnLst/>
              <a:rect l="l" t="t" r="r" b="b"/>
              <a:pathLst>
                <a:path w="2167" h="6395" extrusionOk="0">
                  <a:moveTo>
                    <a:pt x="414" y="0"/>
                  </a:moveTo>
                  <a:cubicBezTo>
                    <a:pt x="275" y="0"/>
                    <a:pt x="135" y="29"/>
                    <a:pt x="1" y="88"/>
                  </a:cubicBezTo>
                  <a:cubicBezTo>
                    <a:pt x="64" y="109"/>
                    <a:pt x="148" y="151"/>
                    <a:pt x="211" y="193"/>
                  </a:cubicBezTo>
                  <a:lnTo>
                    <a:pt x="905" y="655"/>
                  </a:lnTo>
                  <a:cubicBezTo>
                    <a:pt x="1199" y="844"/>
                    <a:pt x="1368" y="1181"/>
                    <a:pt x="1368" y="1538"/>
                  </a:cubicBezTo>
                  <a:lnTo>
                    <a:pt x="1368" y="6395"/>
                  </a:lnTo>
                  <a:lnTo>
                    <a:pt x="2166" y="6395"/>
                  </a:lnTo>
                  <a:lnTo>
                    <a:pt x="2166" y="1538"/>
                  </a:lnTo>
                  <a:cubicBezTo>
                    <a:pt x="2166" y="1181"/>
                    <a:pt x="1977" y="844"/>
                    <a:pt x="1683" y="655"/>
                  </a:cubicBezTo>
                  <a:lnTo>
                    <a:pt x="1010" y="193"/>
                  </a:lnTo>
                  <a:cubicBezTo>
                    <a:pt x="833" y="66"/>
                    <a:pt x="625" y="0"/>
                    <a:pt x="414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" name="Google Shape;7148;p80"/>
            <p:cNvSpPr/>
            <p:nvPr/>
          </p:nvSpPr>
          <p:spPr>
            <a:xfrm>
              <a:off x="2692041" y="2516253"/>
              <a:ext cx="47867" cy="32131"/>
            </a:xfrm>
            <a:custGeom>
              <a:avLst/>
              <a:gdLst/>
              <a:ahLst/>
              <a:cxnLst/>
              <a:rect l="l" t="t" r="r" b="b"/>
              <a:pathLst>
                <a:path w="3197" h="2146" extrusionOk="0">
                  <a:moveTo>
                    <a:pt x="1" y="1"/>
                  </a:moveTo>
                  <a:lnTo>
                    <a:pt x="1" y="1472"/>
                  </a:lnTo>
                  <a:cubicBezTo>
                    <a:pt x="1" y="1556"/>
                    <a:pt x="43" y="1640"/>
                    <a:pt x="106" y="1704"/>
                  </a:cubicBezTo>
                  <a:lnTo>
                    <a:pt x="526" y="2145"/>
                  </a:lnTo>
                  <a:lnTo>
                    <a:pt x="2671" y="2145"/>
                  </a:lnTo>
                  <a:lnTo>
                    <a:pt x="3112" y="1704"/>
                  </a:lnTo>
                  <a:cubicBezTo>
                    <a:pt x="3155" y="1640"/>
                    <a:pt x="3197" y="1556"/>
                    <a:pt x="3197" y="1472"/>
                  </a:cubicBezTo>
                  <a:lnTo>
                    <a:pt x="3197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" name="Google Shape;7149;p80"/>
            <p:cNvSpPr/>
            <p:nvPr/>
          </p:nvSpPr>
          <p:spPr>
            <a:xfrm>
              <a:off x="2719112" y="2516253"/>
              <a:ext cx="20797" cy="31817"/>
            </a:xfrm>
            <a:custGeom>
              <a:avLst/>
              <a:gdLst/>
              <a:ahLst/>
              <a:cxnLst/>
              <a:rect l="l" t="t" r="r" b="b"/>
              <a:pathLst>
                <a:path w="1389" h="2125" extrusionOk="0">
                  <a:moveTo>
                    <a:pt x="1389" y="1"/>
                  </a:moveTo>
                  <a:lnTo>
                    <a:pt x="527" y="22"/>
                  </a:lnTo>
                  <a:lnTo>
                    <a:pt x="527" y="1598"/>
                  </a:lnTo>
                  <a:lnTo>
                    <a:pt x="1" y="2124"/>
                  </a:lnTo>
                  <a:lnTo>
                    <a:pt x="863" y="2124"/>
                  </a:lnTo>
                  <a:lnTo>
                    <a:pt x="1304" y="1704"/>
                  </a:lnTo>
                  <a:cubicBezTo>
                    <a:pt x="1368" y="1640"/>
                    <a:pt x="1389" y="1556"/>
                    <a:pt x="1389" y="1472"/>
                  </a:cubicBezTo>
                  <a:lnTo>
                    <a:pt x="1389" y="1"/>
                  </a:ln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" name="Google Shape;7150;p80"/>
            <p:cNvSpPr/>
            <p:nvPr/>
          </p:nvSpPr>
          <p:spPr>
            <a:xfrm>
              <a:off x="2692041" y="2682148"/>
              <a:ext cx="47867" cy="32116"/>
            </a:xfrm>
            <a:custGeom>
              <a:avLst/>
              <a:gdLst/>
              <a:ahLst/>
              <a:cxnLst/>
              <a:rect l="l" t="t" r="r" b="b"/>
              <a:pathLst>
                <a:path w="3197" h="2145" extrusionOk="0">
                  <a:moveTo>
                    <a:pt x="526" y="0"/>
                  </a:moveTo>
                  <a:lnTo>
                    <a:pt x="85" y="442"/>
                  </a:lnTo>
                  <a:cubicBezTo>
                    <a:pt x="22" y="505"/>
                    <a:pt x="1" y="589"/>
                    <a:pt x="1" y="673"/>
                  </a:cubicBezTo>
                  <a:lnTo>
                    <a:pt x="1" y="2145"/>
                  </a:lnTo>
                  <a:lnTo>
                    <a:pt x="3197" y="2145"/>
                  </a:lnTo>
                  <a:lnTo>
                    <a:pt x="3197" y="673"/>
                  </a:lnTo>
                  <a:cubicBezTo>
                    <a:pt x="3197" y="589"/>
                    <a:pt x="3155" y="505"/>
                    <a:pt x="3091" y="442"/>
                  </a:cubicBezTo>
                  <a:lnTo>
                    <a:pt x="2650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" name="Google Shape;7151;p80"/>
            <p:cNvSpPr/>
            <p:nvPr/>
          </p:nvSpPr>
          <p:spPr>
            <a:xfrm>
              <a:off x="2719112" y="2682148"/>
              <a:ext cx="20797" cy="31802"/>
            </a:xfrm>
            <a:custGeom>
              <a:avLst/>
              <a:gdLst/>
              <a:ahLst/>
              <a:cxnLst/>
              <a:rect l="l" t="t" r="r" b="b"/>
              <a:pathLst>
                <a:path w="1389" h="2124" extrusionOk="0">
                  <a:moveTo>
                    <a:pt x="1" y="0"/>
                  </a:moveTo>
                  <a:lnTo>
                    <a:pt x="527" y="526"/>
                  </a:lnTo>
                  <a:lnTo>
                    <a:pt x="527" y="2124"/>
                  </a:lnTo>
                  <a:lnTo>
                    <a:pt x="1389" y="2124"/>
                  </a:lnTo>
                  <a:lnTo>
                    <a:pt x="1389" y="673"/>
                  </a:lnTo>
                  <a:cubicBezTo>
                    <a:pt x="1389" y="589"/>
                    <a:pt x="1347" y="505"/>
                    <a:pt x="1283" y="442"/>
                  </a:cubicBezTo>
                  <a:lnTo>
                    <a:pt x="863" y="0"/>
                  </a:ln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" name="Google Shape;7152;p80"/>
            <p:cNvSpPr/>
            <p:nvPr/>
          </p:nvSpPr>
          <p:spPr>
            <a:xfrm>
              <a:off x="2699917" y="2548369"/>
              <a:ext cx="31802" cy="133794"/>
            </a:xfrm>
            <a:custGeom>
              <a:avLst/>
              <a:gdLst/>
              <a:ahLst/>
              <a:cxnLst/>
              <a:rect l="l" t="t" r="r" b="b"/>
              <a:pathLst>
                <a:path w="2124" h="8936" extrusionOk="0">
                  <a:moveTo>
                    <a:pt x="0" y="0"/>
                  </a:moveTo>
                  <a:lnTo>
                    <a:pt x="0" y="8935"/>
                  </a:lnTo>
                  <a:lnTo>
                    <a:pt x="2124" y="8935"/>
                  </a:lnTo>
                  <a:lnTo>
                    <a:pt x="2124" y="0"/>
                  </a:lnTo>
                  <a:close/>
                </a:path>
              </a:pathLst>
            </a:custGeom>
            <a:solidFill>
              <a:srgbClr val="D5DE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" name="Google Shape;7153;p80"/>
            <p:cNvSpPr/>
            <p:nvPr/>
          </p:nvSpPr>
          <p:spPr>
            <a:xfrm>
              <a:off x="2838742" y="2516253"/>
              <a:ext cx="47852" cy="32131"/>
            </a:xfrm>
            <a:custGeom>
              <a:avLst/>
              <a:gdLst/>
              <a:ahLst/>
              <a:cxnLst/>
              <a:rect l="l" t="t" r="r" b="b"/>
              <a:pathLst>
                <a:path w="3196" h="2146" extrusionOk="0">
                  <a:moveTo>
                    <a:pt x="0" y="1"/>
                  </a:moveTo>
                  <a:lnTo>
                    <a:pt x="0" y="1472"/>
                  </a:lnTo>
                  <a:cubicBezTo>
                    <a:pt x="0" y="1556"/>
                    <a:pt x="42" y="1640"/>
                    <a:pt x="105" y="1704"/>
                  </a:cubicBezTo>
                  <a:lnTo>
                    <a:pt x="526" y="2145"/>
                  </a:lnTo>
                  <a:lnTo>
                    <a:pt x="2670" y="2145"/>
                  </a:lnTo>
                  <a:lnTo>
                    <a:pt x="3091" y="1704"/>
                  </a:lnTo>
                  <a:cubicBezTo>
                    <a:pt x="3154" y="1640"/>
                    <a:pt x="3196" y="1556"/>
                    <a:pt x="3196" y="1472"/>
                  </a:cubicBezTo>
                  <a:lnTo>
                    <a:pt x="3196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" name="Google Shape;7154;p80"/>
            <p:cNvSpPr/>
            <p:nvPr/>
          </p:nvSpPr>
          <p:spPr>
            <a:xfrm>
              <a:off x="2838742" y="2682148"/>
              <a:ext cx="47852" cy="32116"/>
            </a:xfrm>
            <a:custGeom>
              <a:avLst/>
              <a:gdLst/>
              <a:ahLst/>
              <a:cxnLst/>
              <a:rect l="l" t="t" r="r" b="b"/>
              <a:pathLst>
                <a:path w="3196" h="2145" extrusionOk="0">
                  <a:moveTo>
                    <a:pt x="526" y="0"/>
                  </a:moveTo>
                  <a:lnTo>
                    <a:pt x="105" y="442"/>
                  </a:lnTo>
                  <a:cubicBezTo>
                    <a:pt x="42" y="505"/>
                    <a:pt x="0" y="589"/>
                    <a:pt x="0" y="673"/>
                  </a:cubicBezTo>
                  <a:lnTo>
                    <a:pt x="0" y="2145"/>
                  </a:lnTo>
                  <a:lnTo>
                    <a:pt x="3196" y="2145"/>
                  </a:lnTo>
                  <a:lnTo>
                    <a:pt x="3196" y="673"/>
                  </a:lnTo>
                  <a:cubicBezTo>
                    <a:pt x="3196" y="589"/>
                    <a:pt x="3154" y="505"/>
                    <a:pt x="3112" y="442"/>
                  </a:cubicBezTo>
                  <a:lnTo>
                    <a:pt x="2670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" name="Google Shape;7155;p80"/>
            <p:cNvSpPr/>
            <p:nvPr/>
          </p:nvSpPr>
          <p:spPr>
            <a:xfrm>
              <a:off x="2866127" y="2516253"/>
              <a:ext cx="20467" cy="31817"/>
            </a:xfrm>
            <a:custGeom>
              <a:avLst/>
              <a:gdLst/>
              <a:ahLst/>
              <a:cxnLst/>
              <a:rect l="l" t="t" r="r" b="b"/>
              <a:pathLst>
                <a:path w="1367" h="2125" extrusionOk="0">
                  <a:moveTo>
                    <a:pt x="1367" y="1"/>
                  </a:moveTo>
                  <a:lnTo>
                    <a:pt x="526" y="22"/>
                  </a:lnTo>
                  <a:lnTo>
                    <a:pt x="526" y="1598"/>
                  </a:lnTo>
                  <a:lnTo>
                    <a:pt x="0" y="2124"/>
                  </a:lnTo>
                  <a:lnTo>
                    <a:pt x="841" y="2124"/>
                  </a:lnTo>
                  <a:lnTo>
                    <a:pt x="1283" y="1704"/>
                  </a:lnTo>
                  <a:cubicBezTo>
                    <a:pt x="1346" y="1640"/>
                    <a:pt x="1367" y="1556"/>
                    <a:pt x="1367" y="1472"/>
                  </a:cubicBezTo>
                  <a:lnTo>
                    <a:pt x="1367" y="1"/>
                  </a:ln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" name="Google Shape;7156;p80"/>
            <p:cNvSpPr/>
            <p:nvPr/>
          </p:nvSpPr>
          <p:spPr>
            <a:xfrm>
              <a:off x="2865812" y="2682148"/>
              <a:ext cx="20782" cy="31802"/>
            </a:xfrm>
            <a:custGeom>
              <a:avLst/>
              <a:gdLst/>
              <a:ahLst/>
              <a:cxnLst/>
              <a:rect l="l" t="t" r="r" b="b"/>
              <a:pathLst>
                <a:path w="1388" h="2124" extrusionOk="0">
                  <a:moveTo>
                    <a:pt x="0" y="0"/>
                  </a:moveTo>
                  <a:lnTo>
                    <a:pt x="526" y="526"/>
                  </a:lnTo>
                  <a:lnTo>
                    <a:pt x="526" y="2124"/>
                  </a:lnTo>
                  <a:lnTo>
                    <a:pt x="1388" y="2124"/>
                  </a:lnTo>
                  <a:lnTo>
                    <a:pt x="1388" y="673"/>
                  </a:lnTo>
                  <a:cubicBezTo>
                    <a:pt x="1388" y="589"/>
                    <a:pt x="1346" y="505"/>
                    <a:pt x="1283" y="442"/>
                  </a:cubicBezTo>
                  <a:lnTo>
                    <a:pt x="862" y="0"/>
                  </a:ln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" name="Google Shape;7157;p80"/>
            <p:cNvSpPr/>
            <p:nvPr/>
          </p:nvSpPr>
          <p:spPr>
            <a:xfrm>
              <a:off x="2846603" y="2548369"/>
              <a:ext cx="32131" cy="133794"/>
            </a:xfrm>
            <a:custGeom>
              <a:avLst/>
              <a:gdLst/>
              <a:ahLst/>
              <a:cxnLst/>
              <a:rect l="l" t="t" r="r" b="b"/>
              <a:pathLst>
                <a:path w="2146" h="8936" extrusionOk="0">
                  <a:moveTo>
                    <a:pt x="1" y="0"/>
                  </a:moveTo>
                  <a:lnTo>
                    <a:pt x="1" y="8935"/>
                  </a:lnTo>
                  <a:lnTo>
                    <a:pt x="2145" y="8935"/>
                  </a:lnTo>
                  <a:lnTo>
                    <a:pt x="2145" y="0"/>
                  </a:lnTo>
                  <a:close/>
                </a:path>
              </a:pathLst>
            </a:custGeom>
            <a:solidFill>
              <a:srgbClr val="D5DE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" name="Google Shape;7158;p80"/>
            <p:cNvSpPr/>
            <p:nvPr/>
          </p:nvSpPr>
          <p:spPr>
            <a:xfrm>
              <a:off x="2683238" y="2407029"/>
              <a:ext cx="212175" cy="80597"/>
            </a:xfrm>
            <a:custGeom>
              <a:avLst/>
              <a:gdLst/>
              <a:ahLst/>
              <a:cxnLst/>
              <a:rect l="l" t="t" r="r" b="b"/>
              <a:pathLst>
                <a:path w="14171" h="5383" extrusionOk="0">
                  <a:moveTo>
                    <a:pt x="7093" y="0"/>
                  </a:moveTo>
                  <a:cubicBezTo>
                    <a:pt x="6975" y="0"/>
                    <a:pt x="6854" y="42"/>
                    <a:pt x="6749" y="126"/>
                  </a:cubicBezTo>
                  <a:lnTo>
                    <a:pt x="0" y="5382"/>
                  </a:lnTo>
                  <a:lnTo>
                    <a:pt x="14171" y="5382"/>
                  </a:lnTo>
                  <a:lnTo>
                    <a:pt x="7422" y="126"/>
                  </a:lnTo>
                  <a:cubicBezTo>
                    <a:pt x="7327" y="42"/>
                    <a:pt x="7212" y="0"/>
                    <a:pt x="7093" y="0"/>
                  </a:cubicBezTo>
                  <a:close/>
                </a:path>
              </a:pathLst>
            </a:custGeom>
            <a:solidFill>
              <a:srgbClr val="E5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" name="Google Shape;7159;p80"/>
            <p:cNvSpPr/>
            <p:nvPr/>
          </p:nvSpPr>
          <p:spPr>
            <a:xfrm>
              <a:off x="2683238" y="2407029"/>
              <a:ext cx="212175" cy="80597"/>
            </a:xfrm>
            <a:custGeom>
              <a:avLst/>
              <a:gdLst/>
              <a:ahLst/>
              <a:cxnLst/>
              <a:rect l="l" t="t" r="r" b="b"/>
              <a:pathLst>
                <a:path w="14171" h="5383" extrusionOk="0">
                  <a:moveTo>
                    <a:pt x="7093" y="0"/>
                  </a:moveTo>
                  <a:cubicBezTo>
                    <a:pt x="6975" y="0"/>
                    <a:pt x="6854" y="42"/>
                    <a:pt x="6749" y="126"/>
                  </a:cubicBezTo>
                  <a:lnTo>
                    <a:pt x="6497" y="336"/>
                  </a:lnTo>
                  <a:lnTo>
                    <a:pt x="10723" y="3637"/>
                  </a:lnTo>
                  <a:cubicBezTo>
                    <a:pt x="11137" y="3927"/>
                    <a:pt x="10919" y="4584"/>
                    <a:pt x="10410" y="4584"/>
                  </a:cubicBezTo>
                  <a:cubicBezTo>
                    <a:pt x="10402" y="4584"/>
                    <a:pt x="10394" y="4584"/>
                    <a:pt x="10386" y="4583"/>
                  </a:cubicBezTo>
                  <a:lnTo>
                    <a:pt x="1030" y="4583"/>
                  </a:lnTo>
                  <a:lnTo>
                    <a:pt x="0" y="5382"/>
                  </a:lnTo>
                  <a:lnTo>
                    <a:pt x="14171" y="5382"/>
                  </a:lnTo>
                  <a:lnTo>
                    <a:pt x="7422" y="126"/>
                  </a:lnTo>
                  <a:cubicBezTo>
                    <a:pt x="7327" y="42"/>
                    <a:pt x="7212" y="0"/>
                    <a:pt x="7093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" name="Google Shape;7160;p80"/>
            <p:cNvSpPr/>
            <p:nvPr/>
          </p:nvSpPr>
          <p:spPr>
            <a:xfrm>
              <a:off x="2668130" y="2487925"/>
              <a:ext cx="242390" cy="28657"/>
            </a:xfrm>
            <a:custGeom>
              <a:avLst/>
              <a:gdLst/>
              <a:ahLst/>
              <a:cxnLst/>
              <a:rect l="l" t="t" r="r" b="b"/>
              <a:pathLst>
                <a:path w="16189" h="1914" extrusionOk="0">
                  <a:moveTo>
                    <a:pt x="526" y="0"/>
                  </a:moveTo>
                  <a:cubicBezTo>
                    <a:pt x="231" y="0"/>
                    <a:pt x="0" y="232"/>
                    <a:pt x="0" y="526"/>
                  </a:cubicBezTo>
                  <a:lnTo>
                    <a:pt x="0" y="1388"/>
                  </a:lnTo>
                  <a:cubicBezTo>
                    <a:pt x="0" y="1661"/>
                    <a:pt x="231" y="1914"/>
                    <a:pt x="526" y="1914"/>
                  </a:cubicBezTo>
                  <a:lnTo>
                    <a:pt x="15663" y="1914"/>
                  </a:lnTo>
                  <a:cubicBezTo>
                    <a:pt x="15957" y="1914"/>
                    <a:pt x="16189" y="1661"/>
                    <a:pt x="16189" y="1388"/>
                  </a:cubicBezTo>
                  <a:lnTo>
                    <a:pt x="16189" y="526"/>
                  </a:lnTo>
                  <a:cubicBezTo>
                    <a:pt x="16189" y="232"/>
                    <a:pt x="15957" y="0"/>
                    <a:pt x="15663" y="0"/>
                  </a:cubicBezTo>
                  <a:close/>
                </a:path>
              </a:pathLst>
            </a:custGeom>
            <a:solidFill>
              <a:srgbClr val="D5DE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" name="Google Shape;7161;p80"/>
            <p:cNvSpPr/>
            <p:nvPr/>
          </p:nvSpPr>
          <p:spPr>
            <a:xfrm>
              <a:off x="2668130" y="2487611"/>
              <a:ext cx="242390" cy="28657"/>
            </a:xfrm>
            <a:custGeom>
              <a:avLst/>
              <a:gdLst/>
              <a:ahLst/>
              <a:cxnLst/>
              <a:rect l="l" t="t" r="r" b="b"/>
              <a:pathLst>
                <a:path w="16189" h="1914" extrusionOk="0">
                  <a:moveTo>
                    <a:pt x="15558" y="0"/>
                  </a:moveTo>
                  <a:lnTo>
                    <a:pt x="15558" y="757"/>
                  </a:lnTo>
                  <a:cubicBezTo>
                    <a:pt x="15558" y="1052"/>
                    <a:pt x="15306" y="1283"/>
                    <a:pt x="15032" y="1283"/>
                  </a:cubicBezTo>
                  <a:lnTo>
                    <a:pt x="0" y="1283"/>
                  </a:lnTo>
                  <a:lnTo>
                    <a:pt x="0" y="1388"/>
                  </a:lnTo>
                  <a:cubicBezTo>
                    <a:pt x="0" y="1682"/>
                    <a:pt x="231" y="1914"/>
                    <a:pt x="526" y="1914"/>
                  </a:cubicBezTo>
                  <a:lnTo>
                    <a:pt x="15663" y="1914"/>
                  </a:lnTo>
                  <a:cubicBezTo>
                    <a:pt x="15957" y="1914"/>
                    <a:pt x="16189" y="1682"/>
                    <a:pt x="16189" y="1388"/>
                  </a:cubicBezTo>
                  <a:lnTo>
                    <a:pt x="16189" y="526"/>
                  </a:lnTo>
                  <a:cubicBezTo>
                    <a:pt x="16189" y="253"/>
                    <a:pt x="15957" y="0"/>
                    <a:pt x="15663" y="0"/>
                  </a:cubicBezTo>
                  <a:close/>
                </a:path>
              </a:pathLst>
            </a:custGeom>
            <a:solidFill>
              <a:srgbClr val="A5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" name="Google Shape;7162;p80"/>
            <p:cNvSpPr/>
            <p:nvPr/>
          </p:nvSpPr>
          <p:spPr>
            <a:xfrm>
              <a:off x="2905789" y="2602495"/>
              <a:ext cx="43136" cy="61432"/>
            </a:xfrm>
            <a:custGeom>
              <a:avLst/>
              <a:gdLst/>
              <a:ahLst/>
              <a:cxnLst/>
              <a:rect l="l" t="t" r="r" b="b"/>
              <a:pathLst>
                <a:path w="2881" h="4103" extrusionOk="0">
                  <a:moveTo>
                    <a:pt x="1435" y="1"/>
                  </a:moveTo>
                  <a:cubicBezTo>
                    <a:pt x="652" y="1"/>
                    <a:pt x="0" y="645"/>
                    <a:pt x="0" y="1452"/>
                  </a:cubicBezTo>
                  <a:lnTo>
                    <a:pt x="0" y="3786"/>
                  </a:lnTo>
                  <a:cubicBezTo>
                    <a:pt x="0" y="3975"/>
                    <a:pt x="148" y="4101"/>
                    <a:pt x="316" y="4101"/>
                  </a:cubicBezTo>
                  <a:lnTo>
                    <a:pt x="2544" y="4101"/>
                  </a:lnTo>
                  <a:cubicBezTo>
                    <a:pt x="2556" y="4102"/>
                    <a:pt x="2568" y="4103"/>
                    <a:pt x="2580" y="4103"/>
                  </a:cubicBezTo>
                  <a:cubicBezTo>
                    <a:pt x="2752" y="4103"/>
                    <a:pt x="2881" y="3963"/>
                    <a:pt x="2881" y="3786"/>
                  </a:cubicBezTo>
                  <a:lnTo>
                    <a:pt x="2881" y="1473"/>
                  </a:lnTo>
                  <a:cubicBezTo>
                    <a:pt x="2881" y="695"/>
                    <a:pt x="2250" y="43"/>
                    <a:pt x="1472" y="1"/>
                  </a:cubicBezTo>
                  <a:cubicBezTo>
                    <a:pt x="1460" y="1"/>
                    <a:pt x="1447" y="1"/>
                    <a:pt x="1435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" name="Google Shape;7163;p80"/>
            <p:cNvSpPr/>
            <p:nvPr/>
          </p:nvSpPr>
          <p:spPr>
            <a:xfrm>
              <a:off x="2922154" y="2602704"/>
              <a:ext cx="26456" cy="61522"/>
            </a:xfrm>
            <a:custGeom>
              <a:avLst/>
              <a:gdLst/>
              <a:ahLst/>
              <a:cxnLst/>
              <a:rect l="l" t="t" r="r" b="b"/>
              <a:pathLst>
                <a:path w="1767" h="4109" extrusionOk="0">
                  <a:moveTo>
                    <a:pt x="257" y="0"/>
                  </a:moveTo>
                  <a:cubicBezTo>
                    <a:pt x="166" y="0"/>
                    <a:pt x="78" y="20"/>
                    <a:pt x="1" y="50"/>
                  </a:cubicBezTo>
                  <a:cubicBezTo>
                    <a:pt x="631" y="197"/>
                    <a:pt x="1094" y="765"/>
                    <a:pt x="1094" y="1438"/>
                  </a:cubicBezTo>
                  <a:lnTo>
                    <a:pt x="1094" y="4108"/>
                  </a:lnTo>
                  <a:lnTo>
                    <a:pt x="1451" y="4108"/>
                  </a:lnTo>
                  <a:cubicBezTo>
                    <a:pt x="1620" y="4108"/>
                    <a:pt x="1767" y="3961"/>
                    <a:pt x="1767" y="3772"/>
                  </a:cubicBezTo>
                  <a:lnTo>
                    <a:pt x="1767" y="1459"/>
                  </a:lnTo>
                  <a:cubicBezTo>
                    <a:pt x="1767" y="660"/>
                    <a:pt x="1136" y="8"/>
                    <a:pt x="358" y="8"/>
                  </a:cubicBezTo>
                  <a:cubicBezTo>
                    <a:pt x="324" y="3"/>
                    <a:pt x="290" y="0"/>
                    <a:pt x="257" y="0"/>
                  </a:cubicBez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" name="Google Shape;7164;p80"/>
            <p:cNvSpPr/>
            <p:nvPr/>
          </p:nvSpPr>
          <p:spPr>
            <a:xfrm>
              <a:off x="2758789" y="2542066"/>
              <a:ext cx="54156" cy="46115"/>
            </a:xfrm>
            <a:custGeom>
              <a:avLst/>
              <a:gdLst/>
              <a:ahLst/>
              <a:cxnLst/>
              <a:rect l="l" t="t" r="r" b="b"/>
              <a:pathLst>
                <a:path w="3617" h="3080" extrusionOk="0">
                  <a:moveTo>
                    <a:pt x="2060" y="1"/>
                  </a:moveTo>
                  <a:cubicBezTo>
                    <a:pt x="694" y="1"/>
                    <a:pt x="0" y="1661"/>
                    <a:pt x="967" y="2629"/>
                  </a:cubicBezTo>
                  <a:cubicBezTo>
                    <a:pt x="1285" y="2940"/>
                    <a:pt x="1673" y="3079"/>
                    <a:pt x="2053" y="3079"/>
                  </a:cubicBezTo>
                  <a:cubicBezTo>
                    <a:pt x="2853" y="3079"/>
                    <a:pt x="3616" y="2462"/>
                    <a:pt x="3616" y="1535"/>
                  </a:cubicBezTo>
                  <a:cubicBezTo>
                    <a:pt x="3616" y="673"/>
                    <a:pt x="2922" y="1"/>
                    <a:pt x="2060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" name="Google Shape;7165;p80"/>
            <p:cNvSpPr/>
            <p:nvPr/>
          </p:nvSpPr>
          <p:spPr>
            <a:xfrm>
              <a:off x="2769794" y="2545210"/>
              <a:ext cx="46924" cy="43046"/>
            </a:xfrm>
            <a:custGeom>
              <a:avLst/>
              <a:gdLst/>
              <a:ahLst/>
              <a:cxnLst/>
              <a:rect l="l" t="t" r="r" b="b"/>
              <a:pathLst>
                <a:path w="3134" h="2875" extrusionOk="0">
                  <a:moveTo>
                    <a:pt x="2124" y="1"/>
                  </a:moveTo>
                  <a:cubicBezTo>
                    <a:pt x="2802" y="1119"/>
                    <a:pt x="1910" y="2360"/>
                    <a:pt x="812" y="2360"/>
                  </a:cubicBezTo>
                  <a:cubicBezTo>
                    <a:pt x="547" y="2360"/>
                    <a:pt x="270" y="2288"/>
                    <a:pt x="1" y="2124"/>
                  </a:cubicBezTo>
                  <a:lnTo>
                    <a:pt x="1" y="2124"/>
                  </a:lnTo>
                  <a:cubicBezTo>
                    <a:pt x="300" y="2615"/>
                    <a:pt x="811" y="2874"/>
                    <a:pt x="1327" y="2874"/>
                  </a:cubicBezTo>
                  <a:cubicBezTo>
                    <a:pt x="1718" y="2874"/>
                    <a:pt x="2111" y="2726"/>
                    <a:pt x="2419" y="2419"/>
                  </a:cubicBezTo>
                  <a:cubicBezTo>
                    <a:pt x="3134" y="1704"/>
                    <a:pt x="2986" y="526"/>
                    <a:pt x="2124" y="1"/>
                  </a:cubicBez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83" name="Google Shape;7166;p80"/>
          <p:cNvGrpSpPr/>
          <p:nvPr/>
        </p:nvGrpSpPr>
        <p:grpSpPr>
          <a:xfrm>
            <a:off x="3963333" y="1895117"/>
            <a:ext cx="322912" cy="334396"/>
            <a:chOff x="3955047" y="2432242"/>
            <a:chExt cx="322912" cy="334396"/>
          </a:xfrm>
        </p:grpSpPr>
        <p:sp>
          <p:nvSpPr>
            <p:cNvPr id="784" name="Google Shape;7167;p80"/>
            <p:cNvSpPr/>
            <p:nvPr/>
          </p:nvSpPr>
          <p:spPr>
            <a:xfrm>
              <a:off x="3955047" y="2432242"/>
              <a:ext cx="322912" cy="334291"/>
            </a:xfrm>
            <a:custGeom>
              <a:avLst/>
              <a:gdLst/>
              <a:ahLst/>
              <a:cxnLst/>
              <a:rect l="l" t="t" r="r" b="b"/>
              <a:pathLst>
                <a:path w="21567" h="22327" extrusionOk="0">
                  <a:moveTo>
                    <a:pt x="20464" y="0"/>
                  </a:moveTo>
                  <a:cubicBezTo>
                    <a:pt x="20398" y="0"/>
                    <a:pt x="20331" y="6"/>
                    <a:pt x="20263" y="19"/>
                  </a:cubicBezTo>
                  <a:lnTo>
                    <a:pt x="6912" y="2395"/>
                  </a:lnTo>
                  <a:cubicBezTo>
                    <a:pt x="6387" y="2479"/>
                    <a:pt x="5987" y="2920"/>
                    <a:pt x="5987" y="3467"/>
                  </a:cubicBezTo>
                  <a:lnTo>
                    <a:pt x="5987" y="15030"/>
                  </a:lnTo>
                  <a:cubicBezTo>
                    <a:pt x="5434" y="14754"/>
                    <a:pt x="4853" y="14625"/>
                    <a:pt x="4284" y="14625"/>
                  </a:cubicBezTo>
                  <a:cubicBezTo>
                    <a:pt x="2563" y="14625"/>
                    <a:pt x="953" y="15805"/>
                    <a:pt x="542" y="17638"/>
                  </a:cubicBezTo>
                  <a:cubicBezTo>
                    <a:pt x="0" y="20034"/>
                    <a:pt x="1833" y="22327"/>
                    <a:pt x="4281" y="22327"/>
                  </a:cubicBezTo>
                  <a:cubicBezTo>
                    <a:pt x="4303" y="22327"/>
                    <a:pt x="4325" y="22326"/>
                    <a:pt x="4347" y="22326"/>
                  </a:cubicBezTo>
                  <a:cubicBezTo>
                    <a:pt x="6471" y="22284"/>
                    <a:pt x="8153" y="20539"/>
                    <a:pt x="8132" y="18415"/>
                  </a:cubicBezTo>
                  <a:lnTo>
                    <a:pt x="8132" y="5570"/>
                  </a:lnTo>
                  <a:lnTo>
                    <a:pt x="19401" y="3572"/>
                  </a:lnTo>
                  <a:lnTo>
                    <a:pt x="19401" y="12276"/>
                  </a:lnTo>
                  <a:cubicBezTo>
                    <a:pt x="18853" y="12007"/>
                    <a:pt x="18278" y="11882"/>
                    <a:pt x="17715" y="11882"/>
                  </a:cubicBezTo>
                  <a:cubicBezTo>
                    <a:pt x="15988" y="11882"/>
                    <a:pt x="14368" y="13060"/>
                    <a:pt x="13956" y="14883"/>
                  </a:cubicBezTo>
                  <a:cubicBezTo>
                    <a:pt x="13414" y="17300"/>
                    <a:pt x="15226" y="19572"/>
                    <a:pt x="17693" y="19572"/>
                  </a:cubicBezTo>
                  <a:cubicBezTo>
                    <a:pt x="17716" y="19572"/>
                    <a:pt x="17738" y="19572"/>
                    <a:pt x="17761" y="19572"/>
                  </a:cubicBezTo>
                  <a:cubicBezTo>
                    <a:pt x="19884" y="19530"/>
                    <a:pt x="21566" y="17806"/>
                    <a:pt x="21566" y="15682"/>
                  </a:cubicBezTo>
                  <a:lnTo>
                    <a:pt x="21566" y="1112"/>
                  </a:lnTo>
                  <a:cubicBezTo>
                    <a:pt x="21566" y="488"/>
                    <a:pt x="21056" y="0"/>
                    <a:pt x="20464" y="0"/>
                  </a:cubicBezTo>
                  <a:close/>
                </a:path>
              </a:pathLst>
            </a:custGeom>
            <a:solidFill>
              <a:srgbClr val="97AC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" name="Google Shape;7168;p80"/>
            <p:cNvSpPr/>
            <p:nvPr/>
          </p:nvSpPr>
          <p:spPr>
            <a:xfrm>
              <a:off x="4009741" y="2515624"/>
              <a:ext cx="67361" cy="251014"/>
            </a:xfrm>
            <a:custGeom>
              <a:avLst/>
              <a:gdLst/>
              <a:ahLst/>
              <a:cxnLst/>
              <a:rect l="l" t="t" r="r" b="b"/>
              <a:pathLst>
                <a:path w="4499" h="16765" extrusionOk="0">
                  <a:moveTo>
                    <a:pt x="4479" y="1"/>
                  </a:moveTo>
                  <a:lnTo>
                    <a:pt x="3995" y="148"/>
                  </a:lnTo>
                  <a:cubicBezTo>
                    <a:pt x="3533" y="274"/>
                    <a:pt x="3217" y="715"/>
                    <a:pt x="3217" y="1199"/>
                  </a:cubicBezTo>
                  <a:lnTo>
                    <a:pt x="3217" y="12867"/>
                  </a:lnTo>
                  <a:cubicBezTo>
                    <a:pt x="3217" y="14760"/>
                    <a:pt x="1872" y="16379"/>
                    <a:pt x="1" y="16715"/>
                  </a:cubicBezTo>
                  <a:cubicBezTo>
                    <a:pt x="208" y="16748"/>
                    <a:pt x="413" y="16764"/>
                    <a:pt x="615" y="16764"/>
                  </a:cubicBezTo>
                  <a:cubicBezTo>
                    <a:pt x="2716" y="16764"/>
                    <a:pt x="4498" y="15034"/>
                    <a:pt x="4479" y="12867"/>
                  </a:cubicBezTo>
                  <a:lnTo>
                    <a:pt x="4479" y="1"/>
                  </a:lnTo>
                  <a:close/>
                </a:path>
              </a:pathLst>
            </a:custGeom>
            <a:solidFill>
              <a:srgbClr val="7B90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" name="Google Shape;7169;p80"/>
            <p:cNvSpPr/>
            <p:nvPr/>
          </p:nvSpPr>
          <p:spPr>
            <a:xfrm>
              <a:off x="4210582" y="2432317"/>
              <a:ext cx="67346" cy="293087"/>
            </a:xfrm>
            <a:custGeom>
              <a:avLst/>
              <a:gdLst/>
              <a:ahLst/>
              <a:cxnLst/>
              <a:rect l="l" t="t" r="r" b="b"/>
              <a:pathLst>
                <a:path w="4498" h="19575" extrusionOk="0">
                  <a:moveTo>
                    <a:pt x="3374" y="0"/>
                  </a:moveTo>
                  <a:cubicBezTo>
                    <a:pt x="3315" y="0"/>
                    <a:pt x="3256" y="5"/>
                    <a:pt x="3196" y="14"/>
                  </a:cubicBezTo>
                  <a:lnTo>
                    <a:pt x="2607" y="119"/>
                  </a:lnTo>
                  <a:cubicBezTo>
                    <a:pt x="2986" y="308"/>
                    <a:pt x="3217" y="687"/>
                    <a:pt x="3217" y="1107"/>
                  </a:cubicBezTo>
                  <a:lnTo>
                    <a:pt x="3217" y="15677"/>
                  </a:lnTo>
                  <a:cubicBezTo>
                    <a:pt x="3217" y="17569"/>
                    <a:pt x="1871" y="19188"/>
                    <a:pt x="0" y="19525"/>
                  </a:cubicBezTo>
                  <a:cubicBezTo>
                    <a:pt x="209" y="19558"/>
                    <a:pt x="416" y="19574"/>
                    <a:pt x="620" y="19574"/>
                  </a:cubicBezTo>
                  <a:cubicBezTo>
                    <a:pt x="2718" y="19574"/>
                    <a:pt x="4498" y="17862"/>
                    <a:pt x="4478" y="15677"/>
                  </a:cubicBezTo>
                  <a:lnTo>
                    <a:pt x="4478" y="1107"/>
                  </a:lnTo>
                  <a:cubicBezTo>
                    <a:pt x="4478" y="475"/>
                    <a:pt x="3972" y="0"/>
                    <a:pt x="3374" y="0"/>
                  </a:cubicBezTo>
                  <a:close/>
                </a:path>
              </a:pathLst>
            </a:custGeom>
            <a:solidFill>
              <a:srgbClr val="7B90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87" name="Google Shape;7170;p80"/>
          <p:cNvGrpSpPr/>
          <p:nvPr/>
        </p:nvGrpSpPr>
        <p:grpSpPr>
          <a:xfrm>
            <a:off x="1810751" y="1425729"/>
            <a:ext cx="265373" cy="351944"/>
            <a:chOff x="1802465" y="1962854"/>
            <a:chExt cx="265373" cy="351944"/>
          </a:xfrm>
        </p:grpSpPr>
        <p:sp>
          <p:nvSpPr>
            <p:cNvPr id="788" name="Google Shape;7171;p80"/>
            <p:cNvSpPr/>
            <p:nvPr/>
          </p:nvSpPr>
          <p:spPr>
            <a:xfrm>
              <a:off x="1802465" y="2243020"/>
              <a:ext cx="265373" cy="71778"/>
            </a:xfrm>
            <a:custGeom>
              <a:avLst/>
              <a:gdLst/>
              <a:ahLst/>
              <a:cxnLst/>
              <a:rect l="l" t="t" r="r" b="b"/>
              <a:pathLst>
                <a:path w="17724" h="4794" extrusionOk="0">
                  <a:moveTo>
                    <a:pt x="2397" y="0"/>
                  </a:moveTo>
                  <a:cubicBezTo>
                    <a:pt x="1072" y="0"/>
                    <a:pt x="0" y="1073"/>
                    <a:pt x="0" y="2397"/>
                  </a:cubicBezTo>
                  <a:cubicBezTo>
                    <a:pt x="0" y="3722"/>
                    <a:pt x="1072" y="4794"/>
                    <a:pt x="2397" y="4794"/>
                  </a:cubicBezTo>
                  <a:lnTo>
                    <a:pt x="17724" y="4794"/>
                  </a:lnTo>
                  <a:lnTo>
                    <a:pt x="17724" y="0"/>
                  </a:lnTo>
                  <a:close/>
                </a:path>
              </a:pathLst>
            </a:custGeom>
            <a:solidFill>
              <a:srgbClr val="F5F7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" name="Google Shape;7172;p80"/>
            <p:cNvSpPr/>
            <p:nvPr/>
          </p:nvSpPr>
          <p:spPr>
            <a:xfrm>
              <a:off x="1802465" y="2208074"/>
              <a:ext cx="265373" cy="83442"/>
            </a:xfrm>
            <a:custGeom>
              <a:avLst/>
              <a:gdLst/>
              <a:ahLst/>
              <a:cxnLst/>
              <a:rect l="l" t="t" r="r" b="b"/>
              <a:pathLst>
                <a:path w="17724" h="5573" extrusionOk="0">
                  <a:moveTo>
                    <a:pt x="2397" y="1"/>
                  </a:moveTo>
                  <a:cubicBezTo>
                    <a:pt x="1724" y="1"/>
                    <a:pt x="1135" y="568"/>
                    <a:pt x="694" y="1010"/>
                  </a:cubicBezTo>
                  <a:cubicBezTo>
                    <a:pt x="252" y="1451"/>
                    <a:pt x="0" y="4079"/>
                    <a:pt x="0" y="4731"/>
                  </a:cubicBezTo>
                  <a:cubicBezTo>
                    <a:pt x="0" y="5026"/>
                    <a:pt x="42" y="5299"/>
                    <a:pt x="147" y="5572"/>
                  </a:cubicBezTo>
                  <a:cubicBezTo>
                    <a:pt x="484" y="4647"/>
                    <a:pt x="1388" y="4016"/>
                    <a:pt x="2397" y="4016"/>
                  </a:cubicBezTo>
                  <a:lnTo>
                    <a:pt x="17724" y="4016"/>
                  </a:lnTo>
                  <a:lnTo>
                    <a:pt x="17724" y="947"/>
                  </a:lnTo>
                  <a:lnTo>
                    <a:pt x="2397" y="1"/>
                  </a:ln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" name="Google Shape;7173;p80"/>
            <p:cNvSpPr/>
            <p:nvPr/>
          </p:nvSpPr>
          <p:spPr>
            <a:xfrm>
              <a:off x="1802465" y="1962854"/>
              <a:ext cx="35889" cy="316069"/>
            </a:xfrm>
            <a:custGeom>
              <a:avLst/>
              <a:gdLst/>
              <a:ahLst/>
              <a:cxnLst/>
              <a:rect l="l" t="t" r="r" b="b"/>
              <a:pathLst>
                <a:path w="2397" h="21110" extrusionOk="0">
                  <a:moveTo>
                    <a:pt x="2397" y="1"/>
                  </a:moveTo>
                  <a:cubicBezTo>
                    <a:pt x="1072" y="1"/>
                    <a:pt x="0" y="1073"/>
                    <a:pt x="0" y="2397"/>
                  </a:cubicBezTo>
                  <a:lnTo>
                    <a:pt x="0" y="21109"/>
                  </a:lnTo>
                  <a:cubicBezTo>
                    <a:pt x="0" y="19785"/>
                    <a:pt x="1072" y="18712"/>
                    <a:pt x="2397" y="18712"/>
                  </a:cubicBezTo>
                  <a:lnTo>
                    <a:pt x="2397" y="1"/>
                  </a:ln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" name="Google Shape;7174;p80"/>
            <p:cNvSpPr/>
            <p:nvPr/>
          </p:nvSpPr>
          <p:spPr>
            <a:xfrm>
              <a:off x="1837082" y="2286141"/>
              <a:ext cx="230756" cy="8834"/>
            </a:xfrm>
            <a:custGeom>
              <a:avLst/>
              <a:gdLst/>
              <a:ahLst/>
              <a:cxnLst/>
              <a:rect l="l" t="t" r="r" b="b"/>
              <a:pathLst>
                <a:path w="15412" h="590" extrusionOk="0">
                  <a:moveTo>
                    <a:pt x="1" y="1"/>
                  </a:moveTo>
                  <a:lnTo>
                    <a:pt x="1" y="589"/>
                  </a:lnTo>
                  <a:lnTo>
                    <a:pt x="15412" y="589"/>
                  </a:lnTo>
                  <a:lnTo>
                    <a:pt x="15412" y="1"/>
                  </a:lnTo>
                  <a:close/>
                </a:path>
              </a:pathLst>
            </a:custGeom>
            <a:solidFill>
              <a:srgbClr val="E2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" name="Google Shape;7175;p80"/>
            <p:cNvSpPr/>
            <p:nvPr/>
          </p:nvSpPr>
          <p:spPr>
            <a:xfrm>
              <a:off x="1900041" y="2262843"/>
              <a:ext cx="167797" cy="9148"/>
            </a:xfrm>
            <a:custGeom>
              <a:avLst/>
              <a:gdLst/>
              <a:ahLst/>
              <a:cxnLst/>
              <a:rect l="l" t="t" r="r" b="b"/>
              <a:pathLst>
                <a:path w="11207" h="611" extrusionOk="0">
                  <a:moveTo>
                    <a:pt x="1" y="1"/>
                  </a:moveTo>
                  <a:lnTo>
                    <a:pt x="1" y="611"/>
                  </a:lnTo>
                  <a:lnTo>
                    <a:pt x="11207" y="611"/>
                  </a:lnTo>
                  <a:lnTo>
                    <a:pt x="11207" y="1"/>
                  </a:lnTo>
                  <a:close/>
                </a:path>
              </a:pathLst>
            </a:custGeom>
            <a:solidFill>
              <a:srgbClr val="E2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" name="Google Shape;7176;p80"/>
            <p:cNvSpPr/>
            <p:nvPr/>
          </p:nvSpPr>
          <p:spPr>
            <a:xfrm>
              <a:off x="1838339" y="1962854"/>
              <a:ext cx="229498" cy="280180"/>
            </a:xfrm>
            <a:custGeom>
              <a:avLst/>
              <a:gdLst/>
              <a:ahLst/>
              <a:cxnLst/>
              <a:rect l="l" t="t" r="r" b="b"/>
              <a:pathLst>
                <a:path w="15328" h="18713" extrusionOk="0">
                  <a:moveTo>
                    <a:pt x="1" y="1"/>
                  </a:moveTo>
                  <a:lnTo>
                    <a:pt x="1" y="18712"/>
                  </a:lnTo>
                  <a:lnTo>
                    <a:pt x="15328" y="18712"/>
                  </a:lnTo>
                  <a:lnTo>
                    <a:pt x="15328" y="1"/>
                  </a:lnTo>
                  <a:close/>
                </a:path>
              </a:pathLst>
            </a:custGeom>
            <a:solidFill>
              <a:srgbClr val="5D74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" name="Google Shape;7177;p80"/>
            <p:cNvSpPr/>
            <p:nvPr/>
          </p:nvSpPr>
          <p:spPr>
            <a:xfrm>
              <a:off x="1854091" y="1978905"/>
              <a:ext cx="197697" cy="248394"/>
            </a:xfrm>
            <a:custGeom>
              <a:avLst/>
              <a:gdLst/>
              <a:ahLst/>
              <a:cxnLst/>
              <a:rect l="l" t="t" r="r" b="b"/>
              <a:pathLst>
                <a:path w="13204" h="16590" extrusionOk="0">
                  <a:moveTo>
                    <a:pt x="0" y="1"/>
                  </a:moveTo>
                  <a:lnTo>
                    <a:pt x="0" y="16589"/>
                  </a:lnTo>
                  <a:lnTo>
                    <a:pt x="13203" y="16589"/>
                  </a:lnTo>
                  <a:lnTo>
                    <a:pt x="13203" y="1"/>
                  </a:ln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95" name="Google Shape;7178;p80"/>
          <p:cNvGrpSpPr/>
          <p:nvPr/>
        </p:nvGrpSpPr>
        <p:grpSpPr>
          <a:xfrm>
            <a:off x="3520356" y="1419097"/>
            <a:ext cx="373983" cy="363622"/>
            <a:chOff x="3512070" y="1956222"/>
            <a:chExt cx="373983" cy="363622"/>
          </a:xfrm>
        </p:grpSpPr>
        <p:sp>
          <p:nvSpPr>
            <p:cNvPr id="796" name="Google Shape;7179;p80"/>
            <p:cNvSpPr/>
            <p:nvPr/>
          </p:nvSpPr>
          <p:spPr>
            <a:xfrm>
              <a:off x="3547316" y="2232314"/>
              <a:ext cx="316069" cy="53841"/>
            </a:xfrm>
            <a:custGeom>
              <a:avLst/>
              <a:gdLst/>
              <a:ahLst/>
              <a:cxnLst/>
              <a:rect l="l" t="t" r="r" b="b"/>
              <a:pathLst>
                <a:path w="21110" h="3596" extrusionOk="0">
                  <a:moveTo>
                    <a:pt x="1809" y="1"/>
                  </a:moveTo>
                  <a:cubicBezTo>
                    <a:pt x="800" y="1"/>
                    <a:pt x="1" y="799"/>
                    <a:pt x="1" y="1788"/>
                  </a:cubicBezTo>
                  <a:cubicBezTo>
                    <a:pt x="1" y="2776"/>
                    <a:pt x="800" y="3596"/>
                    <a:pt x="1809" y="3596"/>
                  </a:cubicBezTo>
                  <a:lnTo>
                    <a:pt x="21109" y="3596"/>
                  </a:lnTo>
                  <a:lnTo>
                    <a:pt x="21109" y="1"/>
                  </a:ln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" name="Google Shape;7180;p80"/>
            <p:cNvSpPr/>
            <p:nvPr/>
          </p:nvSpPr>
          <p:spPr>
            <a:xfrm>
              <a:off x="3548903" y="2232314"/>
              <a:ext cx="314482" cy="53841"/>
            </a:xfrm>
            <a:custGeom>
              <a:avLst/>
              <a:gdLst/>
              <a:ahLst/>
              <a:cxnLst/>
              <a:rect l="l" t="t" r="r" b="b"/>
              <a:pathLst>
                <a:path w="21004" h="3596" extrusionOk="0">
                  <a:moveTo>
                    <a:pt x="19805" y="1"/>
                  </a:moveTo>
                  <a:lnTo>
                    <a:pt x="19805" y="1640"/>
                  </a:lnTo>
                  <a:cubicBezTo>
                    <a:pt x="19805" y="2061"/>
                    <a:pt x="19469" y="2397"/>
                    <a:pt x="19048" y="2397"/>
                  </a:cubicBezTo>
                  <a:lnTo>
                    <a:pt x="0" y="2397"/>
                  </a:lnTo>
                  <a:cubicBezTo>
                    <a:pt x="252" y="3112"/>
                    <a:pt x="925" y="3596"/>
                    <a:pt x="1703" y="3596"/>
                  </a:cubicBezTo>
                  <a:lnTo>
                    <a:pt x="21003" y="3596"/>
                  </a:lnTo>
                  <a:lnTo>
                    <a:pt x="21003" y="1"/>
                  </a:ln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" name="Google Shape;7181;p80"/>
            <p:cNvSpPr/>
            <p:nvPr/>
          </p:nvSpPr>
          <p:spPr>
            <a:xfrm>
              <a:off x="3515215" y="2198312"/>
              <a:ext cx="370524" cy="121217"/>
            </a:xfrm>
            <a:custGeom>
              <a:avLst/>
              <a:gdLst/>
              <a:ahLst/>
              <a:cxnLst/>
              <a:rect l="l" t="t" r="r" b="b"/>
              <a:pathLst>
                <a:path w="24747" h="8096" extrusionOk="0">
                  <a:moveTo>
                    <a:pt x="3953" y="1"/>
                  </a:moveTo>
                  <a:cubicBezTo>
                    <a:pt x="1746" y="64"/>
                    <a:pt x="0" y="1851"/>
                    <a:pt x="0" y="4038"/>
                  </a:cubicBezTo>
                  <a:cubicBezTo>
                    <a:pt x="0" y="6245"/>
                    <a:pt x="1746" y="8032"/>
                    <a:pt x="3953" y="8095"/>
                  </a:cubicBezTo>
                  <a:lnTo>
                    <a:pt x="24010" y="8095"/>
                  </a:lnTo>
                  <a:cubicBezTo>
                    <a:pt x="24410" y="8095"/>
                    <a:pt x="24746" y="7759"/>
                    <a:pt x="24746" y="7338"/>
                  </a:cubicBezTo>
                  <a:lnTo>
                    <a:pt x="24746" y="6582"/>
                  </a:lnTo>
                  <a:cubicBezTo>
                    <a:pt x="24746" y="6182"/>
                    <a:pt x="24410" y="5846"/>
                    <a:pt x="24010" y="5846"/>
                  </a:cubicBezTo>
                  <a:lnTo>
                    <a:pt x="3953" y="5867"/>
                  </a:lnTo>
                  <a:cubicBezTo>
                    <a:pt x="2965" y="5867"/>
                    <a:pt x="2166" y="5068"/>
                    <a:pt x="2145" y="4101"/>
                  </a:cubicBezTo>
                  <a:cubicBezTo>
                    <a:pt x="2145" y="3070"/>
                    <a:pt x="2965" y="2251"/>
                    <a:pt x="3995" y="2251"/>
                  </a:cubicBezTo>
                  <a:lnTo>
                    <a:pt x="24010" y="2251"/>
                  </a:lnTo>
                  <a:cubicBezTo>
                    <a:pt x="24410" y="2251"/>
                    <a:pt x="24746" y="1914"/>
                    <a:pt x="24746" y="1515"/>
                  </a:cubicBezTo>
                  <a:lnTo>
                    <a:pt x="24746" y="758"/>
                  </a:lnTo>
                  <a:cubicBezTo>
                    <a:pt x="24746" y="337"/>
                    <a:pt x="24410" y="1"/>
                    <a:pt x="24010" y="1"/>
                  </a:cubicBezTo>
                  <a:close/>
                </a:path>
              </a:pathLst>
            </a:custGeom>
            <a:solidFill>
              <a:srgbClr val="E5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" name="Google Shape;7182;p80"/>
            <p:cNvSpPr/>
            <p:nvPr/>
          </p:nvSpPr>
          <p:spPr>
            <a:xfrm>
              <a:off x="3864628" y="2198626"/>
              <a:ext cx="21426" cy="33703"/>
            </a:xfrm>
            <a:custGeom>
              <a:avLst/>
              <a:gdLst/>
              <a:ahLst/>
              <a:cxnLst/>
              <a:rect l="l" t="t" r="r" b="b"/>
              <a:pathLst>
                <a:path w="1431" h="2251" extrusionOk="0">
                  <a:moveTo>
                    <a:pt x="0" y="1"/>
                  </a:moveTo>
                  <a:lnTo>
                    <a:pt x="0" y="2251"/>
                  </a:lnTo>
                  <a:lnTo>
                    <a:pt x="673" y="2251"/>
                  </a:lnTo>
                  <a:cubicBezTo>
                    <a:pt x="1094" y="2251"/>
                    <a:pt x="1430" y="1914"/>
                    <a:pt x="1430" y="1494"/>
                  </a:cubicBezTo>
                  <a:lnTo>
                    <a:pt x="1430" y="758"/>
                  </a:lnTo>
                  <a:cubicBezTo>
                    <a:pt x="1430" y="337"/>
                    <a:pt x="1094" y="1"/>
                    <a:pt x="67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" name="Google Shape;7183;p80"/>
            <p:cNvSpPr/>
            <p:nvPr/>
          </p:nvSpPr>
          <p:spPr>
            <a:xfrm>
              <a:off x="3864628" y="2286141"/>
              <a:ext cx="21426" cy="33703"/>
            </a:xfrm>
            <a:custGeom>
              <a:avLst/>
              <a:gdLst/>
              <a:ahLst/>
              <a:cxnLst/>
              <a:rect l="l" t="t" r="r" b="b"/>
              <a:pathLst>
                <a:path w="1431" h="2251" extrusionOk="0">
                  <a:moveTo>
                    <a:pt x="0" y="1"/>
                  </a:moveTo>
                  <a:lnTo>
                    <a:pt x="0" y="2250"/>
                  </a:lnTo>
                  <a:lnTo>
                    <a:pt x="673" y="2250"/>
                  </a:lnTo>
                  <a:cubicBezTo>
                    <a:pt x="1094" y="2229"/>
                    <a:pt x="1430" y="1914"/>
                    <a:pt x="1430" y="1493"/>
                  </a:cubicBezTo>
                  <a:lnTo>
                    <a:pt x="1430" y="737"/>
                  </a:lnTo>
                  <a:cubicBezTo>
                    <a:pt x="1430" y="337"/>
                    <a:pt x="1094" y="1"/>
                    <a:pt x="67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" name="Google Shape;7184;p80"/>
            <p:cNvSpPr/>
            <p:nvPr/>
          </p:nvSpPr>
          <p:spPr>
            <a:xfrm>
              <a:off x="3574401" y="2259070"/>
              <a:ext cx="52583" cy="52838"/>
            </a:xfrm>
            <a:custGeom>
              <a:avLst/>
              <a:gdLst/>
              <a:ahLst/>
              <a:cxnLst/>
              <a:rect l="l" t="t" r="r" b="b"/>
              <a:pathLst>
                <a:path w="3512" h="3529" extrusionOk="0">
                  <a:moveTo>
                    <a:pt x="736" y="1"/>
                  </a:moveTo>
                  <a:cubicBezTo>
                    <a:pt x="336" y="1"/>
                    <a:pt x="0" y="337"/>
                    <a:pt x="0" y="758"/>
                  </a:cubicBezTo>
                  <a:lnTo>
                    <a:pt x="0" y="2776"/>
                  </a:lnTo>
                  <a:cubicBezTo>
                    <a:pt x="0" y="3200"/>
                    <a:pt x="343" y="3529"/>
                    <a:pt x="740" y="3529"/>
                  </a:cubicBezTo>
                  <a:cubicBezTo>
                    <a:pt x="835" y="3529"/>
                    <a:pt x="933" y="3510"/>
                    <a:pt x="1030" y="3470"/>
                  </a:cubicBezTo>
                  <a:lnTo>
                    <a:pt x="1787" y="3154"/>
                  </a:lnTo>
                  <a:lnTo>
                    <a:pt x="2460" y="3449"/>
                  </a:lnTo>
                  <a:cubicBezTo>
                    <a:pt x="2560" y="3490"/>
                    <a:pt x="2662" y="3510"/>
                    <a:pt x="2760" y="3510"/>
                  </a:cubicBezTo>
                  <a:cubicBezTo>
                    <a:pt x="3160" y="3510"/>
                    <a:pt x="3511" y="3193"/>
                    <a:pt x="3511" y="2755"/>
                  </a:cubicBezTo>
                  <a:lnTo>
                    <a:pt x="3511" y="758"/>
                  </a:lnTo>
                  <a:cubicBezTo>
                    <a:pt x="3511" y="337"/>
                    <a:pt x="3175" y="1"/>
                    <a:pt x="2775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" name="Google Shape;7185;p80"/>
            <p:cNvSpPr/>
            <p:nvPr/>
          </p:nvSpPr>
          <p:spPr>
            <a:xfrm>
              <a:off x="3547316" y="1990239"/>
              <a:ext cx="316069" cy="53841"/>
            </a:xfrm>
            <a:custGeom>
              <a:avLst/>
              <a:gdLst/>
              <a:ahLst/>
              <a:cxnLst/>
              <a:rect l="l" t="t" r="r" b="b"/>
              <a:pathLst>
                <a:path w="21110" h="3596" extrusionOk="0">
                  <a:moveTo>
                    <a:pt x="1809" y="1"/>
                  </a:moveTo>
                  <a:cubicBezTo>
                    <a:pt x="800" y="1"/>
                    <a:pt x="1" y="800"/>
                    <a:pt x="1" y="1788"/>
                  </a:cubicBezTo>
                  <a:cubicBezTo>
                    <a:pt x="1" y="2776"/>
                    <a:pt x="800" y="3596"/>
                    <a:pt x="1809" y="3596"/>
                  </a:cubicBezTo>
                  <a:lnTo>
                    <a:pt x="21109" y="3596"/>
                  </a:lnTo>
                  <a:lnTo>
                    <a:pt x="21109" y="1"/>
                  </a:ln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" name="Google Shape;7186;p80"/>
            <p:cNvSpPr/>
            <p:nvPr/>
          </p:nvSpPr>
          <p:spPr>
            <a:xfrm>
              <a:off x="3548903" y="1990239"/>
              <a:ext cx="314482" cy="53841"/>
            </a:xfrm>
            <a:custGeom>
              <a:avLst/>
              <a:gdLst/>
              <a:ahLst/>
              <a:cxnLst/>
              <a:rect l="l" t="t" r="r" b="b"/>
              <a:pathLst>
                <a:path w="21004" h="3596" extrusionOk="0">
                  <a:moveTo>
                    <a:pt x="19805" y="1"/>
                  </a:moveTo>
                  <a:lnTo>
                    <a:pt x="19805" y="1641"/>
                  </a:lnTo>
                  <a:cubicBezTo>
                    <a:pt x="19805" y="2061"/>
                    <a:pt x="19469" y="2398"/>
                    <a:pt x="19048" y="2398"/>
                  </a:cubicBezTo>
                  <a:lnTo>
                    <a:pt x="0" y="2398"/>
                  </a:lnTo>
                  <a:cubicBezTo>
                    <a:pt x="252" y="3112"/>
                    <a:pt x="925" y="3596"/>
                    <a:pt x="1703" y="3596"/>
                  </a:cubicBezTo>
                  <a:lnTo>
                    <a:pt x="21003" y="3596"/>
                  </a:lnTo>
                  <a:lnTo>
                    <a:pt x="21003" y="1"/>
                  </a:ln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" name="Google Shape;7187;p80"/>
            <p:cNvSpPr/>
            <p:nvPr/>
          </p:nvSpPr>
          <p:spPr>
            <a:xfrm>
              <a:off x="3512070" y="1956222"/>
              <a:ext cx="373669" cy="121247"/>
            </a:xfrm>
            <a:custGeom>
              <a:avLst/>
              <a:gdLst/>
              <a:ahLst/>
              <a:cxnLst/>
              <a:rect l="l" t="t" r="r" b="b"/>
              <a:pathLst>
                <a:path w="24957" h="8098" extrusionOk="0">
                  <a:moveTo>
                    <a:pt x="4049" y="1"/>
                  </a:moveTo>
                  <a:cubicBezTo>
                    <a:pt x="1829" y="1"/>
                    <a:pt x="0" y="1806"/>
                    <a:pt x="0" y="4039"/>
                  </a:cubicBezTo>
                  <a:cubicBezTo>
                    <a:pt x="0" y="6284"/>
                    <a:pt x="1850" y="8097"/>
                    <a:pt x="4086" y="8097"/>
                  </a:cubicBezTo>
                  <a:cubicBezTo>
                    <a:pt x="4112" y="8097"/>
                    <a:pt x="4137" y="8097"/>
                    <a:pt x="4163" y="8097"/>
                  </a:cubicBezTo>
                  <a:lnTo>
                    <a:pt x="24220" y="8097"/>
                  </a:lnTo>
                  <a:cubicBezTo>
                    <a:pt x="24620" y="8097"/>
                    <a:pt x="24956" y="7760"/>
                    <a:pt x="24956" y="7340"/>
                  </a:cubicBezTo>
                  <a:lnTo>
                    <a:pt x="24956" y="6583"/>
                  </a:lnTo>
                  <a:cubicBezTo>
                    <a:pt x="24956" y="6183"/>
                    <a:pt x="24620" y="5847"/>
                    <a:pt x="24220" y="5847"/>
                  </a:cubicBezTo>
                  <a:lnTo>
                    <a:pt x="4163" y="5847"/>
                  </a:lnTo>
                  <a:lnTo>
                    <a:pt x="4163" y="5868"/>
                  </a:lnTo>
                  <a:cubicBezTo>
                    <a:pt x="3175" y="5847"/>
                    <a:pt x="2376" y="5069"/>
                    <a:pt x="2355" y="4102"/>
                  </a:cubicBezTo>
                  <a:cubicBezTo>
                    <a:pt x="2355" y="3072"/>
                    <a:pt x="3175" y="2252"/>
                    <a:pt x="4205" y="2252"/>
                  </a:cubicBezTo>
                  <a:lnTo>
                    <a:pt x="24220" y="2252"/>
                  </a:lnTo>
                  <a:cubicBezTo>
                    <a:pt x="24620" y="2252"/>
                    <a:pt x="24956" y="1915"/>
                    <a:pt x="24956" y="1495"/>
                  </a:cubicBezTo>
                  <a:lnTo>
                    <a:pt x="24956" y="759"/>
                  </a:lnTo>
                  <a:cubicBezTo>
                    <a:pt x="24956" y="339"/>
                    <a:pt x="24620" y="2"/>
                    <a:pt x="24220" y="2"/>
                  </a:cubicBezTo>
                  <a:lnTo>
                    <a:pt x="4163" y="2"/>
                  </a:lnTo>
                  <a:cubicBezTo>
                    <a:pt x="4125" y="1"/>
                    <a:pt x="4087" y="1"/>
                    <a:pt x="4049" y="1"/>
                  </a:cubicBezTo>
                  <a:close/>
                </a:path>
              </a:pathLst>
            </a:custGeom>
            <a:solidFill>
              <a:srgbClr val="A9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" name="Google Shape;7188;p80"/>
            <p:cNvSpPr/>
            <p:nvPr/>
          </p:nvSpPr>
          <p:spPr>
            <a:xfrm>
              <a:off x="3864628" y="1956566"/>
              <a:ext cx="21426" cy="33688"/>
            </a:xfrm>
            <a:custGeom>
              <a:avLst/>
              <a:gdLst/>
              <a:ahLst/>
              <a:cxnLst/>
              <a:rect l="l" t="t" r="r" b="b"/>
              <a:pathLst>
                <a:path w="1431" h="2250" extrusionOk="0">
                  <a:moveTo>
                    <a:pt x="0" y="0"/>
                  </a:moveTo>
                  <a:lnTo>
                    <a:pt x="0" y="2250"/>
                  </a:lnTo>
                  <a:lnTo>
                    <a:pt x="673" y="2250"/>
                  </a:lnTo>
                  <a:cubicBezTo>
                    <a:pt x="1094" y="2250"/>
                    <a:pt x="1430" y="1913"/>
                    <a:pt x="1430" y="1493"/>
                  </a:cubicBezTo>
                  <a:lnTo>
                    <a:pt x="1430" y="757"/>
                  </a:lnTo>
                  <a:cubicBezTo>
                    <a:pt x="1430" y="337"/>
                    <a:pt x="1094" y="0"/>
                    <a:pt x="673" y="0"/>
                  </a:cubicBezTo>
                  <a:close/>
                </a:path>
              </a:pathLst>
            </a:custGeom>
            <a:solidFill>
              <a:srgbClr val="97AC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" name="Google Shape;7189;p80"/>
            <p:cNvSpPr/>
            <p:nvPr/>
          </p:nvSpPr>
          <p:spPr>
            <a:xfrm>
              <a:off x="3864628" y="2044065"/>
              <a:ext cx="21426" cy="33703"/>
            </a:xfrm>
            <a:custGeom>
              <a:avLst/>
              <a:gdLst/>
              <a:ahLst/>
              <a:cxnLst/>
              <a:rect l="l" t="t" r="r" b="b"/>
              <a:pathLst>
                <a:path w="1431" h="2251" extrusionOk="0">
                  <a:moveTo>
                    <a:pt x="0" y="1"/>
                  </a:moveTo>
                  <a:lnTo>
                    <a:pt x="0" y="2251"/>
                  </a:lnTo>
                  <a:lnTo>
                    <a:pt x="673" y="2251"/>
                  </a:lnTo>
                  <a:cubicBezTo>
                    <a:pt x="1094" y="2251"/>
                    <a:pt x="1430" y="1914"/>
                    <a:pt x="1430" y="1494"/>
                  </a:cubicBezTo>
                  <a:lnTo>
                    <a:pt x="1430" y="737"/>
                  </a:lnTo>
                  <a:cubicBezTo>
                    <a:pt x="1430" y="337"/>
                    <a:pt x="1094" y="1"/>
                    <a:pt x="673" y="1"/>
                  </a:cubicBezTo>
                  <a:close/>
                </a:path>
              </a:pathLst>
            </a:custGeom>
            <a:solidFill>
              <a:srgbClr val="97AC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" name="Google Shape;7190;p80"/>
            <p:cNvSpPr/>
            <p:nvPr/>
          </p:nvSpPr>
          <p:spPr>
            <a:xfrm>
              <a:off x="3574401" y="2016995"/>
              <a:ext cx="52583" cy="52733"/>
            </a:xfrm>
            <a:custGeom>
              <a:avLst/>
              <a:gdLst/>
              <a:ahLst/>
              <a:cxnLst/>
              <a:rect l="l" t="t" r="r" b="b"/>
              <a:pathLst>
                <a:path w="3512" h="3522" extrusionOk="0">
                  <a:moveTo>
                    <a:pt x="736" y="1"/>
                  </a:moveTo>
                  <a:cubicBezTo>
                    <a:pt x="336" y="1"/>
                    <a:pt x="0" y="337"/>
                    <a:pt x="0" y="758"/>
                  </a:cubicBezTo>
                  <a:lnTo>
                    <a:pt x="0" y="2776"/>
                  </a:lnTo>
                  <a:cubicBezTo>
                    <a:pt x="0" y="3205"/>
                    <a:pt x="349" y="3521"/>
                    <a:pt x="752" y="3521"/>
                  </a:cubicBezTo>
                  <a:cubicBezTo>
                    <a:pt x="843" y="3521"/>
                    <a:pt x="937" y="3505"/>
                    <a:pt x="1030" y="3470"/>
                  </a:cubicBezTo>
                  <a:lnTo>
                    <a:pt x="1787" y="3155"/>
                  </a:lnTo>
                  <a:lnTo>
                    <a:pt x="2460" y="3449"/>
                  </a:lnTo>
                  <a:cubicBezTo>
                    <a:pt x="2560" y="3491"/>
                    <a:pt x="2662" y="3510"/>
                    <a:pt x="2760" y="3510"/>
                  </a:cubicBezTo>
                  <a:cubicBezTo>
                    <a:pt x="3160" y="3510"/>
                    <a:pt x="3511" y="3193"/>
                    <a:pt x="3511" y="2755"/>
                  </a:cubicBezTo>
                  <a:lnTo>
                    <a:pt x="3511" y="758"/>
                  </a:lnTo>
                  <a:cubicBezTo>
                    <a:pt x="3511" y="337"/>
                    <a:pt x="3175" y="1"/>
                    <a:pt x="2775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" name="Google Shape;7191;p80"/>
            <p:cNvSpPr/>
            <p:nvPr/>
          </p:nvSpPr>
          <p:spPr>
            <a:xfrm>
              <a:off x="3536311" y="2111127"/>
              <a:ext cx="315740" cy="53841"/>
            </a:xfrm>
            <a:custGeom>
              <a:avLst/>
              <a:gdLst/>
              <a:ahLst/>
              <a:cxnLst/>
              <a:rect l="l" t="t" r="r" b="b"/>
              <a:pathLst>
                <a:path w="21088" h="3596" extrusionOk="0">
                  <a:moveTo>
                    <a:pt x="0" y="0"/>
                  </a:moveTo>
                  <a:lnTo>
                    <a:pt x="0" y="3595"/>
                  </a:lnTo>
                  <a:lnTo>
                    <a:pt x="19300" y="3595"/>
                  </a:lnTo>
                  <a:cubicBezTo>
                    <a:pt x="20289" y="3595"/>
                    <a:pt x="21088" y="2796"/>
                    <a:pt x="21088" y="1808"/>
                  </a:cubicBezTo>
                  <a:cubicBezTo>
                    <a:pt x="21088" y="820"/>
                    <a:pt x="20289" y="0"/>
                    <a:pt x="19300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" name="Google Shape;7192;p80"/>
            <p:cNvSpPr/>
            <p:nvPr/>
          </p:nvSpPr>
          <p:spPr>
            <a:xfrm>
              <a:off x="3536311" y="2111127"/>
              <a:ext cx="315740" cy="53841"/>
            </a:xfrm>
            <a:custGeom>
              <a:avLst/>
              <a:gdLst/>
              <a:ahLst/>
              <a:cxnLst/>
              <a:rect l="l" t="t" r="r" b="b"/>
              <a:pathLst>
                <a:path w="21088" h="3596" extrusionOk="0">
                  <a:moveTo>
                    <a:pt x="19279" y="0"/>
                  </a:moveTo>
                  <a:cubicBezTo>
                    <a:pt x="19679" y="1178"/>
                    <a:pt x="18817" y="2397"/>
                    <a:pt x="17576" y="2397"/>
                  </a:cubicBezTo>
                  <a:lnTo>
                    <a:pt x="0" y="2397"/>
                  </a:lnTo>
                  <a:lnTo>
                    <a:pt x="0" y="3595"/>
                  </a:lnTo>
                  <a:lnTo>
                    <a:pt x="19300" y="3595"/>
                  </a:lnTo>
                  <a:cubicBezTo>
                    <a:pt x="20289" y="3595"/>
                    <a:pt x="21088" y="2796"/>
                    <a:pt x="21088" y="1808"/>
                  </a:cubicBezTo>
                  <a:cubicBezTo>
                    <a:pt x="21088" y="820"/>
                    <a:pt x="20289" y="0"/>
                    <a:pt x="19300" y="0"/>
                  </a:cubicBez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" name="Google Shape;7193;p80"/>
            <p:cNvSpPr/>
            <p:nvPr/>
          </p:nvSpPr>
          <p:spPr>
            <a:xfrm>
              <a:off x="3513642" y="2077439"/>
              <a:ext cx="370509" cy="120888"/>
            </a:xfrm>
            <a:custGeom>
              <a:avLst/>
              <a:gdLst/>
              <a:ahLst/>
              <a:cxnLst/>
              <a:rect l="l" t="t" r="r" b="b"/>
              <a:pathLst>
                <a:path w="24746" h="8074" extrusionOk="0">
                  <a:moveTo>
                    <a:pt x="757" y="1"/>
                  </a:moveTo>
                  <a:cubicBezTo>
                    <a:pt x="337" y="1"/>
                    <a:pt x="0" y="337"/>
                    <a:pt x="0" y="757"/>
                  </a:cubicBezTo>
                  <a:lnTo>
                    <a:pt x="0" y="1493"/>
                  </a:lnTo>
                  <a:cubicBezTo>
                    <a:pt x="0" y="1914"/>
                    <a:pt x="337" y="2250"/>
                    <a:pt x="757" y="2250"/>
                  </a:cubicBezTo>
                  <a:lnTo>
                    <a:pt x="20772" y="2250"/>
                  </a:lnTo>
                  <a:cubicBezTo>
                    <a:pt x="21782" y="2250"/>
                    <a:pt x="22602" y="3070"/>
                    <a:pt x="22602" y="4079"/>
                  </a:cubicBezTo>
                  <a:cubicBezTo>
                    <a:pt x="22602" y="5067"/>
                    <a:pt x="21803" y="5845"/>
                    <a:pt x="20814" y="5845"/>
                  </a:cubicBezTo>
                  <a:lnTo>
                    <a:pt x="20814" y="5824"/>
                  </a:lnTo>
                  <a:lnTo>
                    <a:pt x="757" y="5824"/>
                  </a:lnTo>
                  <a:cubicBezTo>
                    <a:pt x="337" y="5824"/>
                    <a:pt x="0" y="6161"/>
                    <a:pt x="0" y="6581"/>
                  </a:cubicBezTo>
                  <a:lnTo>
                    <a:pt x="0" y="7338"/>
                  </a:lnTo>
                  <a:cubicBezTo>
                    <a:pt x="0" y="7738"/>
                    <a:pt x="337" y="8074"/>
                    <a:pt x="757" y="8074"/>
                  </a:cubicBezTo>
                  <a:lnTo>
                    <a:pt x="20814" y="8074"/>
                  </a:lnTo>
                  <a:cubicBezTo>
                    <a:pt x="23001" y="8032"/>
                    <a:pt x="24746" y="6224"/>
                    <a:pt x="24746" y="4037"/>
                  </a:cubicBezTo>
                  <a:cubicBezTo>
                    <a:pt x="24746" y="1851"/>
                    <a:pt x="23001" y="64"/>
                    <a:pt x="20814" y="1"/>
                  </a:cubicBezTo>
                  <a:close/>
                </a:path>
              </a:pathLst>
            </a:custGeom>
            <a:solidFill>
              <a:srgbClr val="97AC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" name="Google Shape;7194;p80"/>
            <p:cNvSpPr/>
            <p:nvPr/>
          </p:nvSpPr>
          <p:spPr>
            <a:xfrm>
              <a:off x="3806385" y="2077753"/>
              <a:ext cx="77767" cy="120888"/>
            </a:xfrm>
            <a:custGeom>
              <a:avLst/>
              <a:gdLst/>
              <a:ahLst/>
              <a:cxnLst/>
              <a:rect l="l" t="t" r="r" b="b"/>
              <a:pathLst>
                <a:path w="5194" h="8074" extrusionOk="0">
                  <a:moveTo>
                    <a:pt x="1" y="1"/>
                  </a:moveTo>
                  <a:cubicBezTo>
                    <a:pt x="2188" y="43"/>
                    <a:pt x="3933" y="1851"/>
                    <a:pt x="3933" y="4037"/>
                  </a:cubicBezTo>
                  <a:cubicBezTo>
                    <a:pt x="3933" y="6224"/>
                    <a:pt x="2188" y="8011"/>
                    <a:pt x="1" y="8074"/>
                  </a:cubicBezTo>
                  <a:lnTo>
                    <a:pt x="1262" y="8074"/>
                  </a:lnTo>
                  <a:cubicBezTo>
                    <a:pt x="3449" y="8011"/>
                    <a:pt x="5194" y="6224"/>
                    <a:pt x="5194" y="4037"/>
                  </a:cubicBezTo>
                  <a:cubicBezTo>
                    <a:pt x="5194" y="1851"/>
                    <a:pt x="3449" y="43"/>
                    <a:pt x="1262" y="1"/>
                  </a:cubicBezTo>
                  <a:close/>
                </a:path>
              </a:pathLst>
            </a:custGeom>
            <a:solidFill>
              <a:srgbClr val="7B90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" name="Google Shape;7195;p80"/>
            <p:cNvSpPr/>
            <p:nvPr/>
          </p:nvSpPr>
          <p:spPr>
            <a:xfrm>
              <a:off x="3772397" y="2138182"/>
              <a:ext cx="52898" cy="52568"/>
            </a:xfrm>
            <a:custGeom>
              <a:avLst/>
              <a:gdLst/>
              <a:ahLst/>
              <a:cxnLst/>
              <a:rect l="l" t="t" r="r" b="b"/>
              <a:pathLst>
                <a:path w="3533" h="3511" extrusionOk="0">
                  <a:moveTo>
                    <a:pt x="720" y="0"/>
                  </a:moveTo>
                  <a:cubicBezTo>
                    <a:pt x="317" y="0"/>
                    <a:pt x="0" y="329"/>
                    <a:pt x="0" y="737"/>
                  </a:cubicBezTo>
                  <a:lnTo>
                    <a:pt x="0" y="2734"/>
                  </a:lnTo>
                  <a:cubicBezTo>
                    <a:pt x="0" y="3173"/>
                    <a:pt x="365" y="3489"/>
                    <a:pt x="759" y="3489"/>
                  </a:cubicBezTo>
                  <a:cubicBezTo>
                    <a:pt x="856" y="3489"/>
                    <a:pt x="956" y="3470"/>
                    <a:pt x="1052" y="3428"/>
                  </a:cubicBezTo>
                  <a:lnTo>
                    <a:pt x="1745" y="3134"/>
                  </a:lnTo>
                  <a:lnTo>
                    <a:pt x="2502" y="3449"/>
                  </a:lnTo>
                  <a:cubicBezTo>
                    <a:pt x="2599" y="3491"/>
                    <a:pt x="2697" y="3510"/>
                    <a:pt x="2794" y="3510"/>
                  </a:cubicBezTo>
                  <a:cubicBezTo>
                    <a:pt x="3182" y="3510"/>
                    <a:pt x="3532" y="3197"/>
                    <a:pt x="3532" y="2776"/>
                  </a:cubicBezTo>
                  <a:lnTo>
                    <a:pt x="3532" y="737"/>
                  </a:lnTo>
                  <a:cubicBezTo>
                    <a:pt x="3532" y="349"/>
                    <a:pt x="3215" y="0"/>
                    <a:pt x="2811" y="0"/>
                  </a:cubicBezTo>
                  <a:cubicBezTo>
                    <a:pt x="2799" y="0"/>
                    <a:pt x="2787" y="1"/>
                    <a:pt x="2776" y="1"/>
                  </a:cubicBezTo>
                  <a:lnTo>
                    <a:pt x="757" y="1"/>
                  </a:lnTo>
                  <a:cubicBezTo>
                    <a:pt x="745" y="1"/>
                    <a:pt x="732" y="0"/>
                    <a:pt x="720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13" name="Google Shape;7196;p80"/>
          <p:cNvGrpSpPr/>
          <p:nvPr/>
        </p:nvGrpSpPr>
        <p:grpSpPr>
          <a:xfrm>
            <a:off x="850969" y="1857626"/>
            <a:ext cx="345640" cy="356660"/>
            <a:chOff x="842683" y="2394751"/>
            <a:chExt cx="345640" cy="356660"/>
          </a:xfrm>
        </p:grpSpPr>
        <p:sp>
          <p:nvSpPr>
            <p:cNvPr id="814" name="Google Shape;7197;p80"/>
            <p:cNvSpPr/>
            <p:nvPr/>
          </p:nvSpPr>
          <p:spPr>
            <a:xfrm>
              <a:off x="1099042" y="2499888"/>
              <a:ext cx="89266" cy="107353"/>
            </a:xfrm>
            <a:custGeom>
              <a:avLst/>
              <a:gdLst/>
              <a:ahLst/>
              <a:cxnLst/>
              <a:rect l="l" t="t" r="r" b="b"/>
              <a:pathLst>
                <a:path w="5962" h="7170" extrusionOk="0">
                  <a:moveTo>
                    <a:pt x="2977" y="0"/>
                  </a:moveTo>
                  <a:cubicBezTo>
                    <a:pt x="2909" y="0"/>
                    <a:pt x="2841" y="42"/>
                    <a:pt x="2809" y="126"/>
                  </a:cubicBezTo>
                  <a:lnTo>
                    <a:pt x="55" y="6896"/>
                  </a:lnTo>
                  <a:cubicBezTo>
                    <a:pt x="1" y="7045"/>
                    <a:pt x="112" y="7151"/>
                    <a:pt x="227" y="7151"/>
                  </a:cubicBezTo>
                  <a:cubicBezTo>
                    <a:pt x="290" y="7151"/>
                    <a:pt x="354" y="7118"/>
                    <a:pt x="391" y="7043"/>
                  </a:cubicBezTo>
                  <a:lnTo>
                    <a:pt x="2977" y="694"/>
                  </a:lnTo>
                  <a:lnTo>
                    <a:pt x="5563" y="7043"/>
                  </a:lnTo>
                  <a:cubicBezTo>
                    <a:pt x="5603" y="7124"/>
                    <a:pt x="5663" y="7166"/>
                    <a:pt x="5742" y="7169"/>
                  </a:cubicBezTo>
                  <a:lnTo>
                    <a:pt x="5742" y="7169"/>
                  </a:lnTo>
                  <a:cubicBezTo>
                    <a:pt x="5882" y="7163"/>
                    <a:pt x="5961" y="7019"/>
                    <a:pt x="5900" y="6896"/>
                  </a:cubicBezTo>
                  <a:lnTo>
                    <a:pt x="3145" y="126"/>
                  </a:lnTo>
                  <a:cubicBezTo>
                    <a:pt x="3114" y="42"/>
                    <a:pt x="3046" y="0"/>
                    <a:pt x="2977" y="0"/>
                  </a:cubicBezTo>
                  <a:close/>
                  <a:moveTo>
                    <a:pt x="5742" y="7169"/>
                  </a:moveTo>
                  <a:lnTo>
                    <a:pt x="5742" y="7169"/>
                  </a:lnTo>
                  <a:cubicBezTo>
                    <a:pt x="5738" y="7170"/>
                    <a:pt x="5735" y="7170"/>
                    <a:pt x="5731" y="7170"/>
                  </a:cubicBezTo>
                  <a:lnTo>
                    <a:pt x="5752" y="7170"/>
                  </a:lnTo>
                  <a:cubicBezTo>
                    <a:pt x="5749" y="7170"/>
                    <a:pt x="5745" y="7170"/>
                    <a:pt x="5742" y="7169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" name="Google Shape;7198;p80"/>
            <p:cNvSpPr/>
            <p:nvPr/>
          </p:nvSpPr>
          <p:spPr>
            <a:xfrm>
              <a:off x="1098908" y="2603138"/>
              <a:ext cx="89416" cy="47852"/>
            </a:xfrm>
            <a:custGeom>
              <a:avLst/>
              <a:gdLst/>
              <a:ahLst/>
              <a:cxnLst/>
              <a:rect l="l" t="t" r="r" b="b"/>
              <a:pathLst>
                <a:path w="5972" h="3196" extrusionOk="0">
                  <a:moveTo>
                    <a:pt x="43" y="0"/>
                  </a:moveTo>
                  <a:cubicBezTo>
                    <a:pt x="22" y="0"/>
                    <a:pt x="1" y="21"/>
                    <a:pt x="1" y="42"/>
                  </a:cubicBezTo>
                  <a:lnTo>
                    <a:pt x="1" y="358"/>
                  </a:lnTo>
                  <a:cubicBezTo>
                    <a:pt x="1" y="1935"/>
                    <a:pt x="1283" y="3196"/>
                    <a:pt x="2860" y="3196"/>
                  </a:cubicBezTo>
                  <a:lnTo>
                    <a:pt x="3133" y="3196"/>
                  </a:lnTo>
                  <a:cubicBezTo>
                    <a:pt x="4689" y="3196"/>
                    <a:pt x="5972" y="1935"/>
                    <a:pt x="5972" y="358"/>
                  </a:cubicBezTo>
                  <a:lnTo>
                    <a:pt x="5972" y="42"/>
                  </a:lnTo>
                  <a:cubicBezTo>
                    <a:pt x="5972" y="21"/>
                    <a:pt x="5951" y="0"/>
                    <a:pt x="5930" y="0"/>
                  </a:cubicBezTo>
                  <a:close/>
                </a:path>
              </a:pathLst>
            </a:custGeom>
            <a:solidFill>
              <a:srgbClr val="A7B9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" name="Google Shape;7199;p80"/>
            <p:cNvSpPr/>
            <p:nvPr/>
          </p:nvSpPr>
          <p:spPr>
            <a:xfrm>
              <a:off x="1127236" y="2603138"/>
              <a:ext cx="61088" cy="48182"/>
            </a:xfrm>
            <a:custGeom>
              <a:avLst/>
              <a:gdLst/>
              <a:ahLst/>
              <a:cxnLst/>
              <a:rect l="l" t="t" r="r" b="b"/>
              <a:pathLst>
                <a:path w="4080" h="3218" extrusionOk="0">
                  <a:moveTo>
                    <a:pt x="1830" y="0"/>
                  </a:moveTo>
                  <a:cubicBezTo>
                    <a:pt x="1851" y="0"/>
                    <a:pt x="1872" y="21"/>
                    <a:pt x="1872" y="42"/>
                  </a:cubicBezTo>
                  <a:lnTo>
                    <a:pt x="1872" y="358"/>
                  </a:lnTo>
                  <a:cubicBezTo>
                    <a:pt x="1872" y="1556"/>
                    <a:pt x="1115" y="2628"/>
                    <a:pt x="1" y="3049"/>
                  </a:cubicBezTo>
                  <a:cubicBezTo>
                    <a:pt x="295" y="3154"/>
                    <a:pt x="632" y="3217"/>
                    <a:pt x="947" y="3217"/>
                  </a:cubicBezTo>
                  <a:lnTo>
                    <a:pt x="1220" y="3217"/>
                  </a:lnTo>
                  <a:cubicBezTo>
                    <a:pt x="2797" y="3217"/>
                    <a:pt x="4080" y="1935"/>
                    <a:pt x="4080" y="358"/>
                  </a:cubicBezTo>
                  <a:lnTo>
                    <a:pt x="4080" y="42"/>
                  </a:lnTo>
                  <a:cubicBezTo>
                    <a:pt x="4080" y="21"/>
                    <a:pt x="4059" y="0"/>
                    <a:pt x="4038" y="0"/>
                  </a:cubicBezTo>
                  <a:close/>
                </a:path>
              </a:pathLst>
            </a:custGeom>
            <a:solidFill>
              <a:srgbClr val="A5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" name="Google Shape;7200;p80"/>
            <p:cNvSpPr/>
            <p:nvPr/>
          </p:nvSpPr>
          <p:spPr>
            <a:xfrm>
              <a:off x="842803" y="2499888"/>
              <a:ext cx="89281" cy="107353"/>
            </a:xfrm>
            <a:custGeom>
              <a:avLst/>
              <a:gdLst/>
              <a:ahLst/>
              <a:cxnLst/>
              <a:rect l="l" t="t" r="r" b="b"/>
              <a:pathLst>
                <a:path w="5963" h="7170" extrusionOk="0">
                  <a:moveTo>
                    <a:pt x="2980" y="0"/>
                  </a:moveTo>
                  <a:cubicBezTo>
                    <a:pt x="2909" y="0"/>
                    <a:pt x="2841" y="42"/>
                    <a:pt x="2809" y="126"/>
                  </a:cubicBezTo>
                  <a:lnTo>
                    <a:pt x="55" y="6896"/>
                  </a:lnTo>
                  <a:cubicBezTo>
                    <a:pt x="1" y="7045"/>
                    <a:pt x="112" y="7151"/>
                    <a:pt x="227" y="7151"/>
                  </a:cubicBezTo>
                  <a:cubicBezTo>
                    <a:pt x="290" y="7151"/>
                    <a:pt x="354" y="7118"/>
                    <a:pt x="391" y="7043"/>
                  </a:cubicBezTo>
                  <a:lnTo>
                    <a:pt x="2977" y="694"/>
                  </a:lnTo>
                  <a:lnTo>
                    <a:pt x="5563" y="7043"/>
                  </a:lnTo>
                  <a:cubicBezTo>
                    <a:pt x="5584" y="7128"/>
                    <a:pt x="5669" y="7170"/>
                    <a:pt x="5732" y="7170"/>
                  </a:cubicBezTo>
                  <a:cubicBezTo>
                    <a:pt x="5879" y="7170"/>
                    <a:pt x="5963" y="7022"/>
                    <a:pt x="5921" y="6896"/>
                  </a:cubicBezTo>
                  <a:lnTo>
                    <a:pt x="3167" y="126"/>
                  </a:lnTo>
                  <a:cubicBezTo>
                    <a:pt x="3125" y="42"/>
                    <a:pt x="3051" y="0"/>
                    <a:pt x="2980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" name="Google Shape;7201;p80"/>
            <p:cNvSpPr/>
            <p:nvPr/>
          </p:nvSpPr>
          <p:spPr>
            <a:xfrm>
              <a:off x="842683" y="2603138"/>
              <a:ext cx="89715" cy="47867"/>
            </a:xfrm>
            <a:custGeom>
              <a:avLst/>
              <a:gdLst/>
              <a:ahLst/>
              <a:cxnLst/>
              <a:rect l="l" t="t" r="r" b="b"/>
              <a:pathLst>
                <a:path w="5992" h="3197" extrusionOk="0">
                  <a:moveTo>
                    <a:pt x="42" y="0"/>
                  </a:moveTo>
                  <a:cubicBezTo>
                    <a:pt x="21" y="0"/>
                    <a:pt x="0" y="21"/>
                    <a:pt x="0" y="42"/>
                  </a:cubicBezTo>
                  <a:lnTo>
                    <a:pt x="0" y="358"/>
                  </a:lnTo>
                  <a:cubicBezTo>
                    <a:pt x="0" y="1922"/>
                    <a:pt x="1262" y="3196"/>
                    <a:pt x="2821" y="3196"/>
                  </a:cubicBezTo>
                  <a:cubicBezTo>
                    <a:pt x="2834" y="3196"/>
                    <a:pt x="2847" y="3196"/>
                    <a:pt x="2859" y="3196"/>
                  </a:cubicBezTo>
                  <a:lnTo>
                    <a:pt x="3133" y="3196"/>
                  </a:lnTo>
                  <a:cubicBezTo>
                    <a:pt x="4709" y="3196"/>
                    <a:pt x="5992" y="1935"/>
                    <a:pt x="5992" y="358"/>
                  </a:cubicBezTo>
                  <a:lnTo>
                    <a:pt x="5992" y="42"/>
                  </a:lnTo>
                  <a:cubicBezTo>
                    <a:pt x="5992" y="21"/>
                    <a:pt x="5971" y="0"/>
                    <a:pt x="5950" y="0"/>
                  </a:cubicBezTo>
                  <a:close/>
                </a:path>
              </a:pathLst>
            </a:custGeom>
            <a:solidFill>
              <a:srgbClr val="A7B9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" name="Google Shape;7202;p80"/>
            <p:cNvSpPr/>
            <p:nvPr/>
          </p:nvSpPr>
          <p:spPr>
            <a:xfrm>
              <a:off x="871011" y="2603138"/>
              <a:ext cx="61073" cy="48182"/>
            </a:xfrm>
            <a:custGeom>
              <a:avLst/>
              <a:gdLst/>
              <a:ahLst/>
              <a:cxnLst/>
              <a:rect l="l" t="t" r="r" b="b"/>
              <a:pathLst>
                <a:path w="4079" h="3218" extrusionOk="0">
                  <a:moveTo>
                    <a:pt x="1829" y="0"/>
                  </a:moveTo>
                  <a:cubicBezTo>
                    <a:pt x="1850" y="0"/>
                    <a:pt x="1871" y="21"/>
                    <a:pt x="1871" y="42"/>
                  </a:cubicBezTo>
                  <a:lnTo>
                    <a:pt x="1871" y="358"/>
                  </a:lnTo>
                  <a:cubicBezTo>
                    <a:pt x="1871" y="1556"/>
                    <a:pt x="1114" y="2628"/>
                    <a:pt x="0" y="3028"/>
                  </a:cubicBezTo>
                  <a:cubicBezTo>
                    <a:pt x="295" y="3154"/>
                    <a:pt x="631" y="3217"/>
                    <a:pt x="967" y="3217"/>
                  </a:cubicBezTo>
                  <a:lnTo>
                    <a:pt x="1220" y="3217"/>
                  </a:lnTo>
                  <a:cubicBezTo>
                    <a:pt x="2796" y="3217"/>
                    <a:pt x="4079" y="1935"/>
                    <a:pt x="4079" y="358"/>
                  </a:cubicBezTo>
                  <a:lnTo>
                    <a:pt x="4079" y="42"/>
                  </a:lnTo>
                  <a:cubicBezTo>
                    <a:pt x="4079" y="21"/>
                    <a:pt x="4058" y="0"/>
                    <a:pt x="4058" y="0"/>
                  </a:cubicBezTo>
                  <a:close/>
                </a:path>
              </a:pathLst>
            </a:custGeom>
            <a:solidFill>
              <a:srgbClr val="A5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" name="Google Shape;7203;p80"/>
            <p:cNvSpPr/>
            <p:nvPr/>
          </p:nvSpPr>
          <p:spPr>
            <a:xfrm>
              <a:off x="1003533" y="2433470"/>
              <a:ext cx="23941" cy="274506"/>
            </a:xfrm>
            <a:custGeom>
              <a:avLst/>
              <a:gdLst/>
              <a:ahLst/>
              <a:cxnLst/>
              <a:rect l="l" t="t" r="r" b="b"/>
              <a:pathLst>
                <a:path w="1599" h="18334" extrusionOk="0">
                  <a:moveTo>
                    <a:pt x="0" y="0"/>
                  </a:moveTo>
                  <a:lnTo>
                    <a:pt x="0" y="18333"/>
                  </a:lnTo>
                  <a:lnTo>
                    <a:pt x="1598" y="18333"/>
                  </a:lnTo>
                  <a:lnTo>
                    <a:pt x="1598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" name="Google Shape;7204;p80"/>
            <p:cNvSpPr/>
            <p:nvPr/>
          </p:nvSpPr>
          <p:spPr>
            <a:xfrm>
              <a:off x="1015496" y="2433470"/>
              <a:ext cx="11978" cy="274506"/>
            </a:xfrm>
            <a:custGeom>
              <a:avLst/>
              <a:gdLst/>
              <a:ahLst/>
              <a:cxnLst/>
              <a:rect l="l" t="t" r="r" b="b"/>
              <a:pathLst>
                <a:path w="800" h="18334" extrusionOk="0">
                  <a:moveTo>
                    <a:pt x="0" y="0"/>
                  </a:moveTo>
                  <a:lnTo>
                    <a:pt x="0" y="18333"/>
                  </a:lnTo>
                  <a:lnTo>
                    <a:pt x="799" y="18333"/>
                  </a:lnTo>
                  <a:lnTo>
                    <a:pt x="799" y="0"/>
                  </a:ln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" name="Google Shape;7205;p80"/>
            <p:cNvSpPr/>
            <p:nvPr/>
          </p:nvSpPr>
          <p:spPr>
            <a:xfrm>
              <a:off x="932698" y="2697570"/>
              <a:ext cx="165910" cy="34646"/>
            </a:xfrm>
            <a:custGeom>
              <a:avLst/>
              <a:gdLst/>
              <a:ahLst/>
              <a:cxnLst/>
              <a:rect l="l" t="t" r="r" b="b"/>
              <a:pathLst>
                <a:path w="11081" h="2314" extrusionOk="0">
                  <a:moveTo>
                    <a:pt x="737" y="1"/>
                  </a:moveTo>
                  <a:cubicBezTo>
                    <a:pt x="337" y="1"/>
                    <a:pt x="1" y="337"/>
                    <a:pt x="1" y="736"/>
                  </a:cubicBezTo>
                  <a:lnTo>
                    <a:pt x="1" y="2313"/>
                  </a:lnTo>
                  <a:lnTo>
                    <a:pt x="11081" y="2313"/>
                  </a:lnTo>
                  <a:lnTo>
                    <a:pt x="11081" y="736"/>
                  </a:lnTo>
                  <a:cubicBezTo>
                    <a:pt x="11060" y="316"/>
                    <a:pt x="10723" y="1"/>
                    <a:pt x="10324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" name="Google Shape;7206;p80"/>
            <p:cNvSpPr/>
            <p:nvPr/>
          </p:nvSpPr>
          <p:spPr>
            <a:xfrm>
              <a:off x="993771" y="2394751"/>
              <a:ext cx="43465" cy="43450"/>
            </a:xfrm>
            <a:custGeom>
              <a:avLst/>
              <a:gdLst/>
              <a:ahLst/>
              <a:cxnLst/>
              <a:rect l="l" t="t" r="r" b="b"/>
              <a:pathLst>
                <a:path w="2903" h="2902" extrusionOk="0">
                  <a:moveTo>
                    <a:pt x="1451" y="0"/>
                  </a:moveTo>
                  <a:cubicBezTo>
                    <a:pt x="652" y="0"/>
                    <a:pt x="1" y="652"/>
                    <a:pt x="1" y="1451"/>
                  </a:cubicBezTo>
                  <a:cubicBezTo>
                    <a:pt x="1" y="2250"/>
                    <a:pt x="652" y="2902"/>
                    <a:pt x="1451" y="2902"/>
                  </a:cubicBezTo>
                  <a:cubicBezTo>
                    <a:pt x="2250" y="2902"/>
                    <a:pt x="2902" y="2250"/>
                    <a:pt x="2902" y="1451"/>
                  </a:cubicBezTo>
                  <a:cubicBezTo>
                    <a:pt x="2902" y="652"/>
                    <a:pt x="2250" y="0"/>
                    <a:pt x="145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" name="Google Shape;7207;p80"/>
            <p:cNvSpPr/>
            <p:nvPr/>
          </p:nvSpPr>
          <p:spPr>
            <a:xfrm>
              <a:off x="996286" y="2397266"/>
              <a:ext cx="45037" cy="40950"/>
            </a:xfrm>
            <a:custGeom>
              <a:avLst/>
              <a:gdLst/>
              <a:ahLst/>
              <a:cxnLst/>
              <a:rect l="l" t="t" r="r" b="b"/>
              <a:pathLst>
                <a:path w="3008" h="2735" extrusionOk="0">
                  <a:moveTo>
                    <a:pt x="1935" y="0"/>
                  </a:moveTo>
                  <a:cubicBezTo>
                    <a:pt x="2452" y="1017"/>
                    <a:pt x="1655" y="2105"/>
                    <a:pt x="668" y="2105"/>
                  </a:cubicBezTo>
                  <a:cubicBezTo>
                    <a:pt x="451" y="2105"/>
                    <a:pt x="224" y="2052"/>
                    <a:pt x="1" y="1935"/>
                  </a:cubicBezTo>
                  <a:lnTo>
                    <a:pt x="1" y="1935"/>
                  </a:lnTo>
                  <a:cubicBezTo>
                    <a:pt x="261" y="2455"/>
                    <a:pt x="769" y="2734"/>
                    <a:pt x="1289" y="2734"/>
                  </a:cubicBezTo>
                  <a:cubicBezTo>
                    <a:pt x="1651" y="2734"/>
                    <a:pt x="2020" y="2598"/>
                    <a:pt x="2314" y="2313"/>
                  </a:cubicBezTo>
                  <a:cubicBezTo>
                    <a:pt x="3007" y="1619"/>
                    <a:pt x="2818" y="442"/>
                    <a:pt x="1935" y="0"/>
                  </a:cubicBez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" name="Google Shape;7208;p80"/>
            <p:cNvSpPr/>
            <p:nvPr/>
          </p:nvSpPr>
          <p:spPr>
            <a:xfrm>
              <a:off x="844570" y="2454237"/>
              <a:ext cx="341867" cy="50068"/>
            </a:xfrm>
            <a:custGeom>
              <a:avLst/>
              <a:gdLst/>
              <a:ahLst/>
              <a:cxnLst/>
              <a:rect l="l" t="t" r="r" b="b"/>
              <a:pathLst>
                <a:path w="22833" h="3344" extrusionOk="0">
                  <a:moveTo>
                    <a:pt x="8031" y="1"/>
                  </a:moveTo>
                  <a:cubicBezTo>
                    <a:pt x="7043" y="1"/>
                    <a:pt x="6097" y="400"/>
                    <a:pt x="5403" y="1115"/>
                  </a:cubicBezTo>
                  <a:cubicBezTo>
                    <a:pt x="4920" y="1620"/>
                    <a:pt x="4247" y="1914"/>
                    <a:pt x="3532" y="1914"/>
                  </a:cubicBezTo>
                  <a:lnTo>
                    <a:pt x="294" y="1914"/>
                  </a:lnTo>
                  <a:cubicBezTo>
                    <a:pt x="126" y="1914"/>
                    <a:pt x="0" y="2040"/>
                    <a:pt x="0" y="2208"/>
                  </a:cubicBezTo>
                  <a:lnTo>
                    <a:pt x="0" y="3049"/>
                  </a:lnTo>
                  <a:cubicBezTo>
                    <a:pt x="0" y="3217"/>
                    <a:pt x="126" y="3344"/>
                    <a:pt x="294" y="3344"/>
                  </a:cubicBezTo>
                  <a:lnTo>
                    <a:pt x="3658" y="3344"/>
                  </a:lnTo>
                  <a:cubicBezTo>
                    <a:pt x="4647" y="3344"/>
                    <a:pt x="5593" y="2944"/>
                    <a:pt x="6286" y="2229"/>
                  </a:cubicBezTo>
                  <a:cubicBezTo>
                    <a:pt x="6754" y="1721"/>
                    <a:pt x="7398" y="1429"/>
                    <a:pt x="8086" y="1429"/>
                  </a:cubicBezTo>
                  <a:cubicBezTo>
                    <a:pt x="8110" y="1429"/>
                    <a:pt x="8134" y="1430"/>
                    <a:pt x="8158" y="1430"/>
                  </a:cubicBezTo>
                  <a:lnTo>
                    <a:pt x="14822" y="1430"/>
                  </a:lnTo>
                  <a:cubicBezTo>
                    <a:pt x="15432" y="1430"/>
                    <a:pt x="16000" y="1683"/>
                    <a:pt x="16441" y="2124"/>
                  </a:cubicBezTo>
                  <a:cubicBezTo>
                    <a:pt x="17177" y="2902"/>
                    <a:pt x="18207" y="3344"/>
                    <a:pt x="19300" y="3344"/>
                  </a:cubicBezTo>
                  <a:lnTo>
                    <a:pt x="22559" y="3344"/>
                  </a:lnTo>
                  <a:cubicBezTo>
                    <a:pt x="22706" y="3344"/>
                    <a:pt x="22833" y="3217"/>
                    <a:pt x="22833" y="3049"/>
                  </a:cubicBezTo>
                  <a:lnTo>
                    <a:pt x="22833" y="2208"/>
                  </a:lnTo>
                  <a:cubicBezTo>
                    <a:pt x="22833" y="2040"/>
                    <a:pt x="22706" y="1914"/>
                    <a:pt x="22559" y="1914"/>
                  </a:cubicBezTo>
                  <a:lnTo>
                    <a:pt x="19321" y="1914"/>
                  </a:lnTo>
                  <a:cubicBezTo>
                    <a:pt x="18607" y="1914"/>
                    <a:pt x="17913" y="1620"/>
                    <a:pt x="17450" y="1115"/>
                  </a:cubicBezTo>
                  <a:cubicBezTo>
                    <a:pt x="16757" y="400"/>
                    <a:pt x="15810" y="1"/>
                    <a:pt x="1482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" name="Google Shape;7209;p80"/>
            <p:cNvSpPr/>
            <p:nvPr/>
          </p:nvSpPr>
          <p:spPr>
            <a:xfrm>
              <a:off x="844570" y="2466499"/>
              <a:ext cx="341867" cy="37821"/>
            </a:xfrm>
            <a:custGeom>
              <a:avLst/>
              <a:gdLst/>
              <a:ahLst/>
              <a:cxnLst/>
              <a:rect l="l" t="t" r="r" b="b"/>
              <a:pathLst>
                <a:path w="22833" h="2526" extrusionOk="0">
                  <a:moveTo>
                    <a:pt x="8086" y="1"/>
                  </a:moveTo>
                  <a:cubicBezTo>
                    <a:pt x="7398" y="1"/>
                    <a:pt x="6754" y="293"/>
                    <a:pt x="6286" y="801"/>
                  </a:cubicBezTo>
                  <a:cubicBezTo>
                    <a:pt x="5593" y="1515"/>
                    <a:pt x="4647" y="1915"/>
                    <a:pt x="3658" y="1915"/>
                  </a:cubicBezTo>
                  <a:lnTo>
                    <a:pt x="294" y="1915"/>
                  </a:lnTo>
                  <a:cubicBezTo>
                    <a:pt x="126" y="1915"/>
                    <a:pt x="21" y="1789"/>
                    <a:pt x="0" y="1642"/>
                  </a:cubicBezTo>
                  <a:lnTo>
                    <a:pt x="0" y="2230"/>
                  </a:lnTo>
                  <a:cubicBezTo>
                    <a:pt x="0" y="2398"/>
                    <a:pt x="126" y="2525"/>
                    <a:pt x="294" y="2525"/>
                  </a:cubicBezTo>
                  <a:lnTo>
                    <a:pt x="3679" y="2525"/>
                  </a:lnTo>
                  <a:cubicBezTo>
                    <a:pt x="3704" y="2525"/>
                    <a:pt x="3729" y="2525"/>
                    <a:pt x="3754" y="2525"/>
                  </a:cubicBezTo>
                  <a:cubicBezTo>
                    <a:pt x="4715" y="2525"/>
                    <a:pt x="5631" y="2128"/>
                    <a:pt x="6307" y="1431"/>
                  </a:cubicBezTo>
                  <a:cubicBezTo>
                    <a:pt x="6791" y="906"/>
                    <a:pt x="7464" y="611"/>
                    <a:pt x="8179" y="611"/>
                  </a:cubicBezTo>
                  <a:lnTo>
                    <a:pt x="14822" y="611"/>
                  </a:lnTo>
                  <a:cubicBezTo>
                    <a:pt x="15432" y="611"/>
                    <a:pt x="16000" y="864"/>
                    <a:pt x="16441" y="1305"/>
                  </a:cubicBezTo>
                  <a:cubicBezTo>
                    <a:pt x="17177" y="2083"/>
                    <a:pt x="18207" y="2525"/>
                    <a:pt x="19300" y="2525"/>
                  </a:cubicBezTo>
                  <a:lnTo>
                    <a:pt x="22559" y="2525"/>
                  </a:lnTo>
                  <a:cubicBezTo>
                    <a:pt x="22706" y="2525"/>
                    <a:pt x="22833" y="2398"/>
                    <a:pt x="22833" y="2251"/>
                  </a:cubicBezTo>
                  <a:lnTo>
                    <a:pt x="22833" y="1642"/>
                  </a:lnTo>
                  <a:cubicBezTo>
                    <a:pt x="22833" y="1789"/>
                    <a:pt x="22706" y="1915"/>
                    <a:pt x="22559" y="1915"/>
                  </a:cubicBezTo>
                  <a:lnTo>
                    <a:pt x="19300" y="1915"/>
                  </a:lnTo>
                  <a:cubicBezTo>
                    <a:pt x="18207" y="1915"/>
                    <a:pt x="17177" y="1473"/>
                    <a:pt x="16441" y="696"/>
                  </a:cubicBezTo>
                  <a:cubicBezTo>
                    <a:pt x="16000" y="254"/>
                    <a:pt x="15432" y="2"/>
                    <a:pt x="14822" y="2"/>
                  </a:cubicBezTo>
                  <a:lnTo>
                    <a:pt x="8158" y="2"/>
                  </a:lnTo>
                  <a:cubicBezTo>
                    <a:pt x="8134" y="1"/>
                    <a:pt x="8110" y="1"/>
                    <a:pt x="8086" y="1"/>
                  </a:cubicBez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" name="Google Shape;7210;p80"/>
            <p:cNvSpPr/>
            <p:nvPr/>
          </p:nvSpPr>
          <p:spPr>
            <a:xfrm>
              <a:off x="932698" y="2697555"/>
              <a:ext cx="165910" cy="34661"/>
            </a:xfrm>
            <a:custGeom>
              <a:avLst/>
              <a:gdLst/>
              <a:ahLst/>
              <a:cxnLst/>
              <a:rect l="l" t="t" r="r" b="b"/>
              <a:pathLst>
                <a:path w="11081" h="2315" extrusionOk="0">
                  <a:moveTo>
                    <a:pt x="10359" y="1"/>
                  </a:moveTo>
                  <a:cubicBezTo>
                    <a:pt x="10347" y="1"/>
                    <a:pt x="10336" y="1"/>
                    <a:pt x="10324" y="2"/>
                  </a:cubicBezTo>
                  <a:lnTo>
                    <a:pt x="8873" y="2"/>
                  </a:lnTo>
                  <a:lnTo>
                    <a:pt x="8873" y="527"/>
                  </a:lnTo>
                  <a:cubicBezTo>
                    <a:pt x="8873" y="969"/>
                    <a:pt x="8495" y="1326"/>
                    <a:pt x="8053" y="1326"/>
                  </a:cubicBezTo>
                  <a:lnTo>
                    <a:pt x="1" y="1326"/>
                  </a:lnTo>
                  <a:lnTo>
                    <a:pt x="1" y="2314"/>
                  </a:lnTo>
                  <a:lnTo>
                    <a:pt x="11081" y="2314"/>
                  </a:lnTo>
                  <a:lnTo>
                    <a:pt x="11081" y="737"/>
                  </a:lnTo>
                  <a:cubicBezTo>
                    <a:pt x="11081" y="349"/>
                    <a:pt x="10763" y="1"/>
                    <a:pt x="10359" y="1"/>
                  </a:cubicBez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" name="Google Shape;7211;p80"/>
            <p:cNvSpPr/>
            <p:nvPr/>
          </p:nvSpPr>
          <p:spPr>
            <a:xfrm>
              <a:off x="906885" y="2723068"/>
              <a:ext cx="217221" cy="28343"/>
            </a:xfrm>
            <a:custGeom>
              <a:avLst/>
              <a:gdLst/>
              <a:ahLst/>
              <a:cxnLst/>
              <a:rect l="l" t="t" r="r" b="b"/>
              <a:pathLst>
                <a:path w="14508" h="1893" extrusionOk="0">
                  <a:moveTo>
                    <a:pt x="758" y="1"/>
                  </a:moveTo>
                  <a:cubicBezTo>
                    <a:pt x="337" y="1"/>
                    <a:pt x="1" y="337"/>
                    <a:pt x="22" y="757"/>
                  </a:cubicBezTo>
                  <a:lnTo>
                    <a:pt x="22" y="1893"/>
                  </a:lnTo>
                  <a:lnTo>
                    <a:pt x="14508" y="1893"/>
                  </a:lnTo>
                  <a:lnTo>
                    <a:pt x="14508" y="757"/>
                  </a:lnTo>
                  <a:cubicBezTo>
                    <a:pt x="14508" y="337"/>
                    <a:pt x="14171" y="1"/>
                    <a:pt x="13751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" name="Google Shape;7212;p80"/>
            <p:cNvSpPr/>
            <p:nvPr/>
          </p:nvSpPr>
          <p:spPr>
            <a:xfrm>
              <a:off x="907200" y="2723068"/>
              <a:ext cx="216907" cy="28029"/>
            </a:xfrm>
            <a:custGeom>
              <a:avLst/>
              <a:gdLst/>
              <a:ahLst/>
              <a:cxnLst/>
              <a:rect l="l" t="t" r="r" b="b"/>
              <a:pathLst>
                <a:path w="14487" h="1872" extrusionOk="0">
                  <a:moveTo>
                    <a:pt x="12258" y="1"/>
                  </a:moveTo>
                  <a:lnTo>
                    <a:pt x="12258" y="694"/>
                  </a:lnTo>
                  <a:cubicBezTo>
                    <a:pt x="12237" y="1115"/>
                    <a:pt x="11922" y="1451"/>
                    <a:pt x="11501" y="1451"/>
                  </a:cubicBezTo>
                  <a:lnTo>
                    <a:pt x="1" y="1451"/>
                  </a:lnTo>
                  <a:lnTo>
                    <a:pt x="1" y="1872"/>
                  </a:lnTo>
                  <a:lnTo>
                    <a:pt x="14487" y="1872"/>
                  </a:lnTo>
                  <a:lnTo>
                    <a:pt x="14487" y="1451"/>
                  </a:lnTo>
                  <a:lnTo>
                    <a:pt x="14487" y="736"/>
                  </a:lnTo>
                  <a:cubicBezTo>
                    <a:pt x="14466" y="316"/>
                    <a:pt x="14129" y="1"/>
                    <a:pt x="13730" y="1"/>
                  </a:cubicBez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30" name="Google Shape;7213;p80"/>
          <p:cNvGrpSpPr/>
          <p:nvPr/>
        </p:nvGrpSpPr>
        <p:grpSpPr>
          <a:xfrm>
            <a:off x="1298901" y="1862342"/>
            <a:ext cx="336836" cy="342511"/>
            <a:chOff x="1290615" y="2399467"/>
            <a:chExt cx="336836" cy="342511"/>
          </a:xfrm>
        </p:grpSpPr>
        <p:sp>
          <p:nvSpPr>
            <p:cNvPr id="831" name="Google Shape;7214;p80"/>
            <p:cNvSpPr/>
            <p:nvPr/>
          </p:nvSpPr>
          <p:spPr>
            <a:xfrm>
              <a:off x="1399226" y="2683720"/>
              <a:ext cx="119316" cy="39363"/>
            </a:xfrm>
            <a:custGeom>
              <a:avLst/>
              <a:gdLst/>
              <a:ahLst/>
              <a:cxnLst/>
              <a:rect l="l" t="t" r="r" b="b"/>
              <a:pathLst>
                <a:path w="7969" h="2629" extrusionOk="0">
                  <a:moveTo>
                    <a:pt x="4100" y="1"/>
                  </a:moveTo>
                  <a:lnTo>
                    <a:pt x="0" y="1640"/>
                  </a:lnTo>
                  <a:cubicBezTo>
                    <a:pt x="0" y="2187"/>
                    <a:pt x="442" y="2629"/>
                    <a:pt x="988" y="2629"/>
                  </a:cubicBezTo>
                  <a:lnTo>
                    <a:pt x="6980" y="2629"/>
                  </a:lnTo>
                  <a:cubicBezTo>
                    <a:pt x="7527" y="2629"/>
                    <a:pt x="7968" y="2187"/>
                    <a:pt x="7968" y="1640"/>
                  </a:cubicBezTo>
                  <a:lnTo>
                    <a:pt x="4100" y="1"/>
                  </a:ln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" name="Google Shape;7215;p80"/>
            <p:cNvSpPr/>
            <p:nvPr/>
          </p:nvSpPr>
          <p:spPr>
            <a:xfrm>
              <a:off x="1321788" y="2662624"/>
              <a:ext cx="58872" cy="79354"/>
            </a:xfrm>
            <a:custGeom>
              <a:avLst/>
              <a:gdLst/>
              <a:ahLst/>
              <a:cxnLst/>
              <a:rect l="l" t="t" r="r" b="b"/>
              <a:pathLst>
                <a:path w="3932" h="5300" extrusionOk="0">
                  <a:moveTo>
                    <a:pt x="0" y="1"/>
                  </a:moveTo>
                  <a:lnTo>
                    <a:pt x="0" y="4626"/>
                  </a:lnTo>
                  <a:cubicBezTo>
                    <a:pt x="0" y="5005"/>
                    <a:pt x="294" y="5299"/>
                    <a:pt x="673" y="5299"/>
                  </a:cubicBezTo>
                  <a:lnTo>
                    <a:pt x="3259" y="5299"/>
                  </a:lnTo>
                  <a:cubicBezTo>
                    <a:pt x="3637" y="5299"/>
                    <a:pt x="3932" y="5005"/>
                    <a:pt x="3932" y="4626"/>
                  </a:cubicBezTo>
                  <a:lnTo>
                    <a:pt x="3932" y="304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" name="Google Shape;7216;p80"/>
            <p:cNvSpPr/>
            <p:nvPr/>
          </p:nvSpPr>
          <p:spPr>
            <a:xfrm>
              <a:off x="1540866" y="2676159"/>
              <a:ext cx="58887" cy="65819"/>
            </a:xfrm>
            <a:custGeom>
              <a:avLst/>
              <a:gdLst/>
              <a:ahLst/>
              <a:cxnLst/>
              <a:rect l="l" t="t" r="r" b="b"/>
              <a:pathLst>
                <a:path w="3933" h="4396" extrusionOk="0">
                  <a:moveTo>
                    <a:pt x="3932" y="1"/>
                  </a:moveTo>
                  <a:lnTo>
                    <a:pt x="1" y="2145"/>
                  </a:lnTo>
                  <a:lnTo>
                    <a:pt x="1" y="3722"/>
                  </a:lnTo>
                  <a:cubicBezTo>
                    <a:pt x="1" y="4101"/>
                    <a:pt x="295" y="4395"/>
                    <a:pt x="674" y="4395"/>
                  </a:cubicBezTo>
                  <a:lnTo>
                    <a:pt x="3260" y="4395"/>
                  </a:lnTo>
                  <a:cubicBezTo>
                    <a:pt x="3638" y="4395"/>
                    <a:pt x="3932" y="4101"/>
                    <a:pt x="3932" y="3722"/>
                  </a:cubicBezTo>
                  <a:lnTo>
                    <a:pt x="3932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" name="Google Shape;7217;p80"/>
            <p:cNvSpPr/>
            <p:nvPr/>
          </p:nvSpPr>
          <p:spPr>
            <a:xfrm>
              <a:off x="1290615" y="2471560"/>
              <a:ext cx="115857" cy="80283"/>
            </a:xfrm>
            <a:custGeom>
              <a:avLst/>
              <a:gdLst/>
              <a:ahLst/>
              <a:cxnLst/>
              <a:rect l="l" t="t" r="r" b="b"/>
              <a:pathLst>
                <a:path w="7738" h="5362" extrusionOk="0">
                  <a:moveTo>
                    <a:pt x="863" y="0"/>
                  </a:moveTo>
                  <a:cubicBezTo>
                    <a:pt x="379" y="0"/>
                    <a:pt x="1" y="400"/>
                    <a:pt x="1" y="883"/>
                  </a:cubicBezTo>
                  <a:lnTo>
                    <a:pt x="1" y="4499"/>
                  </a:lnTo>
                  <a:cubicBezTo>
                    <a:pt x="1" y="4962"/>
                    <a:pt x="379" y="5361"/>
                    <a:pt x="863" y="5361"/>
                  </a:cubicBezTo>
                  <a:lnTo>
                    <a:pt x="7738" y="5361"/>
                  </a:lnTo>
                  <a:lnTo>
                    <a:pt x="1535" y="0"/>
                  </a:lnTo>
                  <a:close/>
                </a:path>
              </a:pathLst>
            </a:custGeom>
            <a:solidFill>
              <a:srgbClr val="99A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" name="Google Shape;7218;p80"/>
            <p:cNvSpPr/>
            <p:nvPr/>
          </p:nvSpPr>
          <p:spPr>
            <a:xfrm>
              <a:off x="1555045" y="2471859"/>
              <a:ext cx="72407" cy="79983"/>
            </a:xfrm>
            <a:custGeom>
              <a:avLst/>
              <a:gdLst/>
              <a:ahLst/>
              <a:cxnLst/>
              <a:rect l="l" t="t" r="r" b="b"/>
              <a:pathLst>
                <a:path w="4836" h="5342" extrusionOk="0">
                  <a:moveTo>
                    <a:pt x="4010" y="0"/>
                  </a:moveTo>
                  <a:cubicBezTo>
                    <a:pt x="3998" y="0"/>
                    <a:pt x="3986" y="1"/>
                    <a:pt x="3974" y="1"/>
                  </a:cubicBezTo>
                  <a:lnTo>
                    <a:pt x="3301" y="1"/>
                  </a:lnTo>
                  <a:lnTo>
                    <a:pt x="0" y="5341"/>
                  </a:lnTo>
                  <a:lnTo>
                    <a:pt x="3974" y="5341"/>
                  </a:lnTo>
                  <a:cubicBezTo>
                    <a:pt x="4457" y="5341"/>
                    <a:pt x="4836" y="4942"/>
                    <a:pt x="4836" y="4479"/>
                  </a:cubicBezTo>
                  <a:lnTo>
                    <a:pt x="4836" y="863"/>
                  </a:lnTo>
                  <a:cubicBezTo>
                    <a:pt x="4836" y="392"/>
                    <a:pt x="4476" y="0"/>
                    <a:pt x="4010" y="0"/>
                  </a:cubicBezTo>
                  <a:close/>
                </a:path>
              </a:pathLst>
            </a:custGeom>
            <a:solidFill>
              <a:srgbClr val="99A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" name="Google Shape;7219;p80"/>
            <p:cNvSpPr/>
            <p:nvPr/>
          </p:nvSpPr>
          <p:spPr>
            <a:xfrm>
              <a:off x="1313598" y="2399467"/>
              <a:ext cx="290871" cy="263172"/>
            </a:xfrm>
            <a:custGeom>
              <a:avLst/>
              <a:gdLst/>
              <a:ahLst/>
              <a:cxnLst/>
              <a:rect l="l" t="t" r="r" b="b"/>
              <a:pathLst>
                <a:path w="19427" h="17577" extrusionOk="0">
                  <a:moveTo>
                    <a:pt x="2986" y="1"/>
                  </a:moveTo>
                  <a:cubicBezTo>
                    <a:pt x="1346" y="1"/>
                    <a:pt x="0" y="1346"/>
                    <a:pt x="0" y="2986"/>
                  </a:cubicBezTo>
                  <a:lnTo>
                    <a:pt x="0" y="17577"/>
                  </a:lnTo>
                  <a:lnTo>
                    <a:pt x="19427" y="17577"/>
                  </a:lnTo>
                  <a:lnTo>
                    <a:pt x="19427" y="2986"/>
                  </a:lnTo>
                  <a:cubicBezTo>
                    <a:pt x="19427" y="1346"/>
                    <a:pt x="18081" y="1"/>
                    <a:pt x="16420" y="1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" name="Google Shape;7220;p80"/>
            <p:cNvSpPr/>
            <p:nvPr/>
          </p:nvSpPr>
          <p:spPr>
            <a:xfrm>
              <a:off x="1313598" y="2399467"/>
              <a:ext cx="77138" cy="263172"/>
            </a:xfrm>
            <a:custGeom>
              <a:avLst/>
              <a:gdLst/>
              <a:ahLst/>
              <a:cxnLst/>
              <a:rect l="l" t="t" r="r" b="b"/>
              <a:pathLst>
                <a:path w="5152" h="17577" extrusionOk="0">
                  <a:moveTo>
                    <a:pt x="2986" y="1"/>
                  </a:moveTo>
                  <a:cubicBezTo>
                    <a:pt x="1346" y="1"/>
                    <a:pt x="0" y="1346"/>
                    <a:pt x="0" y="2986"/>
                  </a:cubicBezTo>
                  <a:lnTo>
                    <a:pt x="0" y="17577"/>
                  </a:lnTo>
                  <a:lnTo>
                    <a:pt x="2166" y="17577"/>
                  </a:lnTo>
                  <a:lnTo>
                    <a:pt x="2166" y="2986"/>
                  </a:lnTo>
                  <a:cubicBezTo>
                    <a:pt x="2166" y="1346"/>
                    <a:pt x="3490" y="1"/>
                    <a:pt x="5151" y="1"/>
                  </a:cubicBezTo>
                  <a:close/>
                </a:path>
              </a:pathLst>
            </a:custGeom>
            <a:solidFill>
              <a:srgbClr val="93A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" name="Google Shape;7221;p80"/>
            <p:cNvSpPr/>
            <p:nvPr/>
          </p:nvSpPr>
          <p:spPr>
            <a:xfrm>
              <a:off x="1332793" y="2446376"/>
              <a:ext cx="252481" cy="129392"/>
            </a:xfrm>
            <a:custGeom>
              <a:avLst/>
              <a:gdLst/>
              <a:ahLst/>
              <a:cxnLst/>
              <a:rect l="l" t="t" r="r" b="b"/>
              <a:pathLst>
                <a:path w="16863" h="8642" extrusionOk="0">
                  <a:moveTo>
                    <a:pt x="1325" y="0"/>
                  </a:moveTo>
                  <a:cubicBezTo>
                    <a:pt x="590" y="0"/>
                    <a:pt x="1" y="610"/>
                    <a:pt x="1" y="1346"/>
                  </a:cubicBezTo>
                  <a:lnTo>
                    <a:pt x="1" y="7317"/>
                  </a:lnTo>
                  <a:cubicBezTo>
                    <a:pt x="1" y="8052"/>
                    <a:pt x="590" y="8641"/>
                    <a:pt x="1325" y="8641"/>
                  </a:cubicBezTo>
                  <a:lnTo>
                    <a:pt x="15538" y="8641"/>
                  </a:lnTo>
                  <a:cubicBezTo>
                    <a:pt x="16274" y="8641"/>
                    <a:pt x="16862" y="8052"/>
                    <a:pt x="16862" y="7317"/>
                  </a:cubicBezTo>
                  <a:lnTo>
                    <a:pt x="16862" y="1346"/>
                  </a:lnTo>
                  <a:cubicBezTo>
                    <a:pt x="16862" y="610"/>
                    <a:pt x="16274" y="0"/>
                    <a:pt x="15538" y="0"/>
                  </a:cubicBezTo>
                  <a:close/>
                </a:path>
              </a:pathLst>
            </a:custGeom>
            <a:solidFill>
              <a:srgbClr val="BB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" name="Google Shape;7222;p80"/>
            <p:cNvSpPr/>
            <p:nvPr/>
          </p:nvSpPr>
          <p:spPr>
            <a:xfrm>
              <a:off x="1332479" y="2446376"/>
              <a:ext cx="44094" cy="129392"/>
            </a:xfrm>
            <a:custGeom>
              <a:avLst/>
              <a:gdLst/>
              <a:ahLst/>
              <a:cxnLst/>
              <a:rect l="l" t="t" r="r" b="b"/>
              <a:pathLst>
                <a:path w="2945" h="8642" extrusionOk="0">
                  <a:moveTo>
                    <a:pt x="1346" y="0"/>
                  </a:moveTo>
                  <a:cubicBezTo>
                    <a:pt x="611" y="0"/>
                    <a:pt x="1" y="610"/>
                    <a:pt x="1" y="1346"/>
                  </a:cubicBezTo>
                  <a:lnTo>
                    <a:pt x="1" y="7317"/>
                  </a:lnTo>
                  <a:cubicBezTo>
                    <a:pt x="1" y="8052"/>
                    <a:pt x="611" y="8641"/>
                    <a:pt x="1346" y="8641"/>
                  </a:cubicBezTo>
                  <a:lnTo>
                    <a:pt x="2944" y="8641"/>
                  </a:lnTo>
                  <a:cubicBezTo>
                    <a:pt x="2208" y="8641"/>
                    <a:pt x="1599" y="8052"/>
                    <a:pt x="1599" y="7317"/>
                  </a:cubicBezTo>
                  <a:lnTo>
                    <a:pt x="1599" y="1346"/>
                  </a:lnTo>
                  <a:cubicBezTo>
                    <a:pt x="1599" y="610"/>
                    <a:pt x="2208" y="0"/>
                    <a:pt x="2944" y="0"/>
                  </a:cubicBez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" name="Google Shape;7223;p80"/>
            <p:cNvSpPr/>
            <p:nvPr/>
          </p:nvSpPr>
          <p:spPr>
            <a:xfrm>
              <a:off x="1332479" y="2446376"/>
              <a:ext cx="252796" cy="38105"/>
            </a:xfrm>
            <a:custGeom>
              <a:avLst/>
              <a:gdLst/>
              <a:ahLst/>
              <a:cxnLst/>
              <a:rect l="l" t="t" r="r" b="b"/>
              <a:pathLst>
                <a:path w="16884" h="2545" extrusionOk="0">
                  <a:moveTo>
                    <a:pt x="1346" y="0"/>
                  </a:moveTo>
                  <a:cubicBezTo>
                    <a:pt x="611" y="0"/>
                    <a:pt x="1" y="610"/>
                    <a:pt x="1" y="1346"/>
                  </a:cubicBezTo>
                  <a:lnTo>
                    <a:pt x="1" y="2544"/>
                  </a:lnTo>
                  <a:lnTo>
                    <a:pt x="16883" y="2544"/>
                  </a:lnTo>
                  <a:lnTo>
                    <a:pt x="16883" y="1346"/>
                  </a:lnTo>
                  <a:cubicBezTo>
                    <a:pt x="16883" y="610"/>
                    <a:pt x="16295" y="0"/>
                    <a:pt x="15559" y="0"/>
                  </a:cubicBez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" name="Google Shape;7224;p80"/>
            <p:cNvSpPr/>
            <p:nvPr/>
          </p:nvSpPr>
          <p:spPr>
            <a:xfrm>
              <a:off x="1335323" y="2597464"/>
              <a:ext cx="40935" cy="40620"/>
            </a:xfrm>
            <a:custGeom>
              <a:avLst/>
              <a:gdLst/>
              <a:ahLst/>
              <a:cxnLst/>
              <a:rect l="l" t="t" r="r" b="b"/>
              <a:pathLst>
                <a:path w="2734" h="2713" extrusionOk="0">
                  <a:moveTo>
                    <a:pt x="1367" y="1"/>
                  </a:moveTo>
                  <a:cubicBezTo>
                    <a:pt x="610" y="1"/>
                    <a:pt x="0" y="611"/>
                    <a:pt x="0" y="1346"/>
                  </a:cubicBezTo>
                  <a:cubicBezTo>
                    <a:pt x="0" y="2103"/>
                    <a:pt x="610" y="2713"/>
                    <a:pt x="1367" y="2713"/>
                  </a:cubicBezTo>
                  <a:cubicBezTo>
                    <a:pt x="2124" y="2713"/>
                    <a:pt x="2733" y="2103"/>
                    <a:pt x="2733" y="1346"/>
                  </a:cubicBezTo>
                  <a:cubicBezTo>
                    <a:pt x="2733" y="611"/>
                    <a:pt x="2124" y="1"/>
                    <a:pt x="136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" name="Google Shape;7225;p80"/>
            <p:cNvSpPr/>
            <p:nvPr/>
          </p:nvSpPr>
          <p:spPr>
            <a:xfrm>
              <a:off x="1541824" y="2597464"/>
              <a:ext cx="40620" cy="40620"/>
            </a:xfrm>
            <a:custGeom>
              <a:avLst/>
              <a:gdLst/>
              <a:ahLst/>
              <a:cxnLst/>
              <a:rect l="l" t="t" r="r" b="b"/>
              <a:pathLst>
                <a:path w="2713" h="2713" extrusionOk="0">
                  <a:moveTo>
                    <a:pt x="1367" y="1"/>
                  </a:moveTo>
                  <a:cubicBezTo>
                    <a:pt x="610" y="1"/>
                    <a:pt x="0" y="611"/>
                    <a:pt x="0" y="1346"/>
                  </a:cubicBezTo>
                  <a:cubicBezTo>
                    <a:pt x="0" y="2103"/>
                    <a:pt x="610" y="2713"/>
                    <a:pt x="1367" y="2713"/>
                  </a:cubicBezTo>
                  <a:cubicBezTo>
                    <a:pt x="2102" y="2713"/>
                    <a:pt x="2712" y="2103"/>
                    <a:pt x="2712" y="1346"/>
                  </a:cubicBezTo>
                  <a:cubicBezTo>
                    <a:pt x="2712" y="611"/>
                    <a:pt x="2102" y="1"/>
                    <a:pt x="136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" name="Google Shape;7226;p80"/>
            <p:cNvSpPr/>
            <p:nvPr/>
          </p:nvSpPr>
          <p:spPr>
            <a:xfrm>
              <a:off x="1327448" y="2441331"/>
              <a:ext cx="263172" cy="139783"/>
            </a:xfrm>
            <a:custGeom>
              <a:avLst/>
              <a:gdLst/>
              <a:ahLst/>
              <a:cxnLst/>
              <a:rect l="l" t="t" r="r" b="b"/>
              <a:pathLst>
                <a:path w="17577" h="9336" extrusionOk="0">
                  <a:moveTo>
                    <a:pt x="15895" y="695"/>
                  </a:moveTo>
                  <a:cubicBezTo>
                    <a:pt x="16441" y="695"/>
                    <a:pt x="16862" y="1136"/>
                    <a:pt x="16883" y="1683"/>
                  </a:cubicBezTo>
                  <a:lnTo>
                    <a:pt x="16883" y="7654"/>
                  </a:lnTo>
                  <a:cubicBezTo>
                    <a:pt x="16862" y="8179"/>
                    <a:pt x="16441" y="8621"/>
                    <a:pt x="15895" y="8621"/>
                  </a:cubicBezTo>
                  <a:lnTo>
                    <a:pt x="1682" y="8621"/>
                  </a:lnTo>
                  <a:cubicBezTo>
                    <a:pt x="1136" y="8621"/>
                    <a:pt x="694" y="8179"/>
                    <a:pt x="694" y="7654"/>
                  </a:cubicBezTo>
                  <a:lnTo>
                    <a:pt x="694" y="1662"/>
                  </a:lnTo>
                  <a:cubicBezTo>
                    <a:pt x="694" y="1136"/>
                    <a:pt x="1136" y="695"/>
                    <a:pt x="1682" y="695"/>
                  </a:cubicBezTo>
                  <a:close/>
                  <a:moveTo>
                    <a:pt x="1682" y="1"/>
                  </a:moveTo>
                  <a:cubicBezTo>
                    <a:pt x="757" y="1"/>
                    <a:pt x="0" y="737"/>
                    <a:pt x="0" y="1683"/>
                  </a:cubicBezTo>
                  <a:lnTo>
                    <a:pt x="0" y="7654"/>
                  </a:lnTo>
                  <a:cubicBezTo>
                    <a:pt x="0" y="8579"/>
                    <a:pt x="757" y="9336"/>
                    <a:pt x="1682" y="9336"/>
                  </a:cubicBezTo>
                  <a:lnTo>
                    <a:pt x="15895" y="9336"/>
                  </a:lnTo>
                  <a:cubicBezTo>
                    <a:pt x="16820" y="9336"/>
                    <a:pt x="17577" y="8579"/>
                    <a:pt x="17577" y="7654"/>
                  </a:cubicBezTo>
                  <a:lnTo>
                    <a:pt x="17577" y="1683"/>
                  </a:lnTo>
                  <a:cubicBezTo>
                    <a:pt x="17577" y="737"/>
                    <a:pt x="16820" y="1"/>
                    <a:pt x="15895" y="1"/>
                  </a:cubicBezTo>
                  <a:close/>
                </a:path>
              </a:pathLst>
            </a:custGeom>
            <a:solidFill>
              <a:srgbClr val="7E93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" name="Google Shape;7227;p80"/>
            <p:cNvSpPr/>
            <p:nvPr/>
          </p:nvSpPr>
          <p:spPr>
            <a:xfrm>
              <a:off x="1321459" y="2592149"/>
              <a:ext cx="59830" cy="51296"/>
            </a:xfrm>
            <a:custGeom>
              <a:avLst/>
              <a:gdLst/>
              <a:ahLst/>
              <a:cxnLst/>
              <a:rect l="l" t="t" r="r" b="b"/>
              <a:pathLst>
                <a:path w="3996" h="3426" extrusionOk="0">
                  <a:moveTo>
                    <a:pt x="2293" y="692"/>
                  </a:moveTo>
                  <a:lnTo>
                    <a:pt x="2293" y="713"/>
                  </a:lnTo>
                  <a:cubicBezTo>
                    <a:pt x="2305" y="713"/>
                    <a:pt x="2317" y="713"/>
                    <a:pt x="2328" y="713"/>
                  </a:cubicBezTo>
                  <a:cubicBezTo>
                    <a:pt x="2859" y="713"/>
                    <a:pt x="3302" y="1167"/>
                    <a:pt x="3302" y="1701"/>
                  </a:cubicBezTo>
                  <a:cubicBezTo>
                    <a:pt x="3302" y="2312"/>
                    <a:pt x="2802" y="2722"/>
                    <a:pt x="2284" y="2722"/>
                  </a:cubicBezTo>
                  <a:cubicBezTo>
                    <a:pt x="2035" y="2722"/>
                    <a:pt x="1782" y="2628"/>
                    <a:pt x="1578" y="2416"/>
                  </a:cubicBezTo>
                  <a:cubicBezTo>
                    <a:pt x="947" y="1786"/>
                    <a:pt x="1389" y="692"/>
                    <a:pt x="2293" y="692"/>
                  </a:cubicBezTo>
                  <a:close/>
                  <a:moveTo>
                    <a:pt x="2280" y="0"/>
                  </a:moveTo>
                  <a:cubicBezTo>
                    <a:pt x="1858" y="0"/>
                    <a:pt x="1427" y="156"/>
                    <a:pt x="1073" y="503"/>
                  </a:cubicBezTo>
                  <a:cubicBezTo>
                    <a:pt x="1" y="1575"/>
                    <a:pt x="758" y="3425"/>
                    <a:pt x="2293" y="3425"/>
                  </a:cubicBezTo>
                  <a:cubicBezTo>
                    <a:pt x="3239" y="3425"/>
                    <a:pt x="3996" y="2648"/>
                    <a:pt x="3996" y="1701"/>
                  </a:cubicBezTo>
                  <a:cubicBezTo>
                    <a:pt x="3996" y="678"/>
                    <a:pt x="3159" y="0"/>
                    <a:pt x="2280" y="0"/>
                  </a:cubicBezTo>
                  <a:close/>
                </a:path>
              </a:pathLst>
            </a:custGeom>
            <a:solidFill>
              <a:srgbClr val="7E93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" name="Google Shape;7228;p80"/>
            <p:cNvSpPr/>
            <p:nvPr/>
          </p:nvSpPr>
          <p:spPr>
            <a:xfrm>
              <a:off x="1527960" y="2592149"/>
              <a:ext cx="59830" cy="51296"/>
            </a:xfrm>
            <a:custGeom>
              <a:avLst/>
              <a:gdLst/>
              <a:ahLst/>
              <a:cxnLst/>
              <a:rect l="l" t="t" r="r" b="b"/>
              <a:pathLst>
                <a:path w="3996" h="3426" extrusionOk="0">
                  <a:moveTo>
                    <a:pt x="2293" y="692"/>
                  </a:moveTo>
                  <a:lnTo>
                    <a:pt x="2293" y="713"/>
                  </a:lnTo>
                  <a:cubicBezTo>
                    <a:pt x="2305" y="713"/>
                    <a:pt x="2317" y="713"/>
                    <a:pt x="2328" y="713"/>
                  </a:cubicBezTo>
                  <a:cubicBezTo>
                    <a:pt x="2859" y="713"/>
                    <a:pt x="3302" y="1167"/>
                    <a:pt x="3302" y="1701"/>
                  </a:cubicBezTo>
                  <a:cubicBezTo>
                    <a:pt x="3302" y="2312"/>
                    <a:pt x="2802" y="2722"/>
                    <a:pt x="2284" y="2722"/>
                  </a:cubicBezTo>
                  <a:cubicBezTo>
                    <a:pt x="2035" y="2722"/>
                    <a:pt x="1782" y="2628"/>
                    <a:pt x="1578" y="2416"/>
                  </a:cubicBezTo>
                  <a:cubicBezTo>
                    <a:pt x="926" y="1786"/>
                    <a:pt x="1389" y="692"/>
                    <a:pt x="2293" y="692"/>
                  </a:cubicBezTo>
                  <a:close/>
                  <a:moveTo>
                    <a:pt x="2270" y="0"/>
                  </a:moveTo>
                  <a:cubicBezTo>
                    <a:pt x="1849" y="0"/>
                    <a:pt x="1420" y="156"/>
                    <a:pt x="1073" y="503"/>
                  </a:cubicBezTo>
                  <a:cubicBezTo>
                    <a:pt x="1" y="1575"/>
                    <a:pt x="758" y="3425"/>
                    <a:pt x="2293" y="3425"/>
                  </a:cubicBezTo>
                  <a:cubicBezTo>
                    <a:pt x="3239" y="3425"/>
                    <a:pt x="3996" y="2648"/>
                    <a:pt x="3996" y="1701"/>
                  </a:cubicBezTo>
                  <a:cubicBezTo>
                    <a:pt x="3996" y="678"/>
                    <a:pt x="3150" y="0"/>
                    <a:pt x="2270" y="0"/>
                  </a:cubicBezTo>
                  <a:close/>
                </a:path>
              </a:pathLst>
            </a:custGeom>
            <a:solidFill>
              <a:srgbClr val="7E93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" name="Google Shape;7229;p80"/>
            <p:cNvSpPr/>
            <p:nvPr/>
          </p:nvSpPr>
          <p:spPr>
            <a:xfrm>
              <a:off x="1401427" y="2594005"/>
              <a:ext cx="115228" cy="84385"/>
            </a:xfrm>
            <a:custGeom>
              <a:avLst/>
              <a:gdLst/>
              <a:ahLst/>
              <a:cxnLst/>
              <a:rect l="l" t="t" r="r" b="b"/>
              <a:pathLst>
                <a:path w="7696" h="5636" extrusionOk="0">
                  <a:moveTo>
                    <a:pt x="1430" y="1"/>
                  </a:moveTo>
                  <a:cubicBezTo>
                    <a:pt x="631" y="1"/>
                    <a:pt x="0" y="631"/>
                    <a:pt x="0" y="1409"/>
                  </a:cubicBezTo>
                  <a:lnTo>
                    <a:pt x="0" y="4353"/>
                  </a:lnTo>
                  <a:lnTo>
                    <a:pt x="7695" y="5635"/>
                  </a:lnTo>
                  <a:lnTo>
                    <a:pt x="7695" y="1409"/>
                  </a:lnTo>
                  <a:cubicBezTo>
                    <a:pt x="7695" y="631"/>
                    <a:pt x="7043" y="1"/>
                    <a:pt x="6265" y="1"/>
                  </a:cubicBezTo>
                  <a:close/>
                </a:path>
              </a:pathLst>
            </a:custGeom>
            <a:solidFill>
              <a:srgbClr val="99A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" name="Google Shape;7230;p80"/>
            <p:cNvSpPr/>
            <p:nvPr/>
          </p:nvSpPr>
          <p:spPr>
            <a:xfrm>
              <a:off x="1396067" y="2588660"/>
              <a:ext cx="125619" cy="70520"/>
            </a:xfrm>
            <a:custGeom>
              <a:avLst/>
              <a:gdLst/>
              <a:ahLst/>
              <a:cxnLst/>
              <a:rect l="l" t="t" r="r" b="b"/>
              <a:pathLst>
                <a:path w="8390" h="4710" extrusionOk="0">
                  <a:moveTo>
                    <a:pt x="1788" y="0"/>
                  </a:moveTo>
                  <a:cubicBezTo>
                    <a:pt x="800" y="0"/>
                    <a:pt x="1" y="799"/>
                    <a:pt x="1" y="1766"/>
                  </a:cubicBezTo>
                  <a:lnTo>
                    <a:pt x="1" y="4710"/>
                  </a:lnTo>
                  <a:lnTo>
                    <a:pt x="716" y="4710"/>
                  </a:lnTo>
                  <a:lnTo>
                    <a:pt x="716" y="1766"/>
                  </a:lnTo>
                  <a:cubicBezTo>
                    <a:pt x="716" y="1178"/>
                    <a:pt x="1199" y="694"/>
                    <a:pt x="1788" y="694"/>
                  </a:cubicBezTo>
                  <a:lnTo>
                    <a:pt x="6623" y="694"/>
                  </a:lnTo>
                  <a:cubicBezTo>
                    <a:pt x="7212" y="694"/>
                    <a:pt x="7696" y="1178"/>
                    <a:pt x="7696" y="1766"/>
                  </a:cubicBezTo>
                  <a:lnTo>
                    <a:pt x="7696" y="4710"/>
                  </a:lnTo>
                  <a:lnTo>
                    <a:pt x="8389" y="4710"/>
                  </a:lnTo>
                  <a:lnTo>
                    <a:pt x="8389" y="1766"/>
                  </a:lnTo>
                  <a:cubicBezTo>
                    <a:pt x="8389" y="799"/>
                    <a:pt x="7591" y="0"/>
                    <a:pt x="6623" y="0"/>
                  </a:cubicBezTo>
                  <a:close/>
                </a:path>
              </a:pathLst>
            </a:custGeom>
            <a:solidFill>
              <a:srgbClr val="7E93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" name="Google Shape;7231;p80"/>
            <p:cNvSpPr/>
            <p:nvPr/>
          </p:nvSpPr>
          <p:spPr>
            <a:xfrm>
              <a:off x="1301950" y="2659165"/>
              <a:ext cx="317956" cy="49125"/>
            </a:xfrm>
            <a:custGeom>
              <a:avLst/>
              <a:gdLst/>
              <a:ahLst/>
              <a:cxnLst/>
              <a:rect l="l" t="t" r="r" b="b"/>
              <a:pathLst>
                <a:path w="21236" h="3281" extrusionOk="0">
                  <a:moveTo>
                    <a:pt x="610" y="1"/>
                  </a:moveTo>
                  <a:cubicBezTo>
                    <a:pt x="274" y="1"/>
                    <a:pt x="0" y="274"/>
                    <a:pt x="0" y="610"/>
                  </a:cubicBezTo>
                  <a:lnTo>
                    <a:pt x="0" y="2671"/>
                  </a:lnTo>
                  <a:cubicBezTo>
                    <a:pt x="0" y="3007"/>
                    <a:pt x="274" y="3280"/>
                    <a:pt x="610" y="3280"/>
                  </a:cubicBezTo>
                  <a:lnTo>
                    <a:pt x="20625" y="3280"/>
                  </a:lnTo>
                  <a:cubicBezTo>
                    <a:pt x="20962" y="3280"/>
                    <a:pt x="21235" y="3007"/>
                    <a:pt x="21235" y="2671"/>
                  </a:cubicBezTo>
                  <a:lnTo>
                    <a:pt x="21235" y="610"/>
                  </a:lnTo>
                  <a:cubicBezTo>
                    <a:pt x="21235" y="274"/>
                    <a:pt x="20962" y="1"/>
                    <a:pt x="20625" y="1"/>
                  </a:cubicBezTo>
                  <a:close/>
                </a:path>
              </a:pathLst>
            </a:custGeom>
            <a:solidFill>
              <a:srgbClr val="8CA4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" name="Google Shape;7232;p80"/>
            <p:cNvSpPr/>
            <p:nvPr/>
          </p:nvSpPr>
          <p:spPr>
            <a:xfrm>
              <a:off x="1301950" y="2659165"/>
              <a:ext cx="45666" cy="49125"/>
            </a:xfrm>
            <a:custGeom>
              <a:avLst/>
              <a:gdLst/>
              <a:ahLst/>
              <a:cxnLst/>
              <a:rect l="l" t="t" r="r" b="b"/>
              <a:pathLst>
                <a:path w="3050" h="3281" extrusionOk="0">
                  <a:moveTo>
                    <a:pt x="610" y="1"/>
                  </a:moveTo>
                  <a:cubicBezTo>
                    <a:pt x="274" y="1"/>
                    <a:pt x="0" y="274"/>
                    <a:pt x="0" y="610"/>
                  </a:cubicBezTo>
                  <a:lnTo>
                    <a:pt x="0" y="2671"/>
                  </a:lnTo>
                  <a:cubicBezTo>
                    <a:pt x="0" y="3007"/>
                    <a:pt x="274" y="3280"/>
                    <a:pt x="610" y="3280"/>
                  </a:cubicBezTo>
                  <a:lnTo>
                    <a:pt x="3049" y="3280"/>
                  </a:lnTo>
                  <a:cubicBezTo>
                    <a:pt x="2692" y="3280"/>
                    <a:pt x="2418" y="3007"/>
                    <a:pt x="2418" y="2671"/>
                  </a:cubicBezTo>
                  <a:lnTo>
                    <a:pt x="2418" y="610"/>
                  </a:lnTo>
                  <a:cubicBezTo>
                    <a:pt x="2418" y="274"/>
                    <a:pt x="2692" y="1"/>
                    <a:pt x="3028" y="1"/>
                  </a:cubicBez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50" name="Google Shape;7233;p80"/>
          <p:cNvGrpSpPr/>
          <p:nvPr/>
        </p:nvGrpSpPr>
        <p:grpSpPr>
          <a:xfrm>
            <a:off x="1756596" y="1871476"/>
            <a:ext cx="308508" cy="333378"/>
            <a:chOff x="1748310" y="2408601"/>
            <a:chExt cx="308508" cy="333378"/>
          </a:xfrm>
        </p:grpSpPr>
        <p:sp>
          <p:nvSpPr>
            <p:cNvPr id="851" name="Google Shape;7234;p80"/>
            <p:cNvSpPr/>
            <p:nvPr/>
          </p:nvSpPr>
          <p:spPr>
            <a:xfrm>
              <a:off x="1748310" y="2433470"/>
              <a:ext cx="308508" cy="308508"/>
            </a:xfrm>
            <a:custGeom>
              <a:avLst/>
              <a:gdLst/>
              <a:ahLst/>
              <a:cxnLst/>
              <a:rect l="l" t="t" r="r" b="b"/>
              <a:pathLst>
                <a:path w="20605" h="20605" extrusionOk="0">
                  <a:moveTo>
                    <a:pt x="905" y="0"/>
                  </a:moveTo>
                  <a:cubicBezTo>
                    <a:pt x="400" y="0"/>
                    <a:pt x="1" y="400"/>
                    <a:pt x="1" y="904"/>
                  </a:cubicBezTo>
                  <a:lnTo>
                    <a:pt x="1" y="19700"/>
                  </a:lnTo>
                  <a:cubicBezTo>
                    <a:pt x="1" y="20205"/>
                    <a:pt x="400" y="20604"/>
                    <a:pt x="905" y="20604"/>
                  </a:cubicBezTo>
                  <a:lnTo>
                    <a:pt x="19701" y="20604"/>
                  </a:lnTo>
                  <a:cubicBezTo>
                    <a:pt x="20184" y="20604"/>
                    <a:pt x="20584" y="20205"/>
                    <a:pt x="20605" y="19721"/>
                  </a:cubicBezTo>
                  <a:lnTo>
                    <a:pt x="20605" y="904"/>
                  </a:lnTo>
                  <a:cubicBezTo>
                    <a:pt x="20605" y="400"/>
                    <a:pt x="20184" y="0"/>
                    <a:pt x="19701" y="0"/>
                  </a:cubicBezTo>
                  <a:close/>
                </a:path>
              </a:pathLst>
            </a:custGeom>
            <a:solidFill>
              <a:srgbClr val="E2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" name="Google Shape;7235;p80"/>
            <p:cNvSpPr/>
            <p:nvPr/>
          </p:nvSpPr>
          <p:spPr>
            <a:xfrm>
              <a:off x="2022187" y="2433470"/>
              <a:ext cx="34631" cy="308508"/>
            </a:xfrm>
            <a:custGeom>
              <a:avLst/>
              <a:gdLst/>
              <a:ahLst/>
              <a:cxnLst/>
              <a:rect l="l" t="t" r="r" b="b"/>
              <a:pathLst>
                <a:path w="2313" h="20605" extrusionOk="0">
                  <a:moveTo>
                    <a:pt x="0" y="0"/>
                  </a:moveTo>
                  <a:lnTo>
                    <a:pt x="0" y="20604"/>
                  </a:lnTo>
                  <a:lnTo>
                    <a:pt x="1409" y="20604"/>
                  </a:lnTo>
                  <a:cubicBezTo>
                    <a:pt x="1892" y="20604"/>
                    <a:pt x="2313" y="20205"/>
                    <a:pt x="2313" y="19700"/>
                  </a:cubicBezTo>
                  <a:lnTo>
                    <a:pt x="2313" y="904"/>
                  </a:lnTo>
                  <a:cubicBezTo>
                    <a:pt x="2313" y="400"/>
                    <a:pt x="1892" y="0"/>
                    <a:pt x="1409" y="0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" name="Google Shape;7236;p80"/>
            <p:cNvSpPr/>
            <p:nvPr/>
          </p:nvSpPr>
          <p:spPr>
            <a:xfrm>
              <a:off x="1748310" y="2433470"/>
              <a:ext cx="308508" cy="55728"/>
            </a:xfrm>
            <a:custGeom>
              <a:avLst/>
              <a:gdLst/>
              <a:ahLst/>
              <a:cxnLst/>
              <a:rect l="l" t="t" r="r" b="b"/>
              <a:pathLst>
                <a:path w="20605" h="3722" extrusionOk="0">
                  <a:moveTo>
                    <a:pt x="905" y="0"/>
                  </a:moveTo>
                  <a:cubicBezTo>
                    <a:pt x="400" y="0"/>
                    <a:pt x="1" y="400"/>
                    <a:pt x="1" y="904"/>
                  </a:cubicBezTo>
                  <a:lnTo>
                    <a:pt x="1" y="3721"/>
                  </a:lnTo>
                  <a:lnTo>
                    <a:pt x="20605" y="3721"/>
                  </a:lnTo>
                  <a:lnTo>
                    <a:pt x="20605" y="904"/>
                  </a:lnTo>
                  <a:cubicBezTo>
                    <a:pt x="20605" y="400"/>
                    <a:pt x="20184" y="0"/>
                    <a:pt x="19701" y="0"/>
                  </a:cubicBezTo>
                  <a:close/>
                </a:path>
              </a:pathLst>
            </a:custGeom>
            <a:solidFill>
              <a:srgbClr val="2D4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" name="Google Shape;7237;p80"/>
            <p:cNvSpPr/>
            <p:nvPr/>
          </p:nvSpPr>
          <p:spPr>
            <a:xfrm>
              <a:off x="2022187" y="2433470"/>
              <a:ext cx="34631" cy="55728"/>
            </a:xfrm>
            <a:custGeom>
              <a:avLst/>
              <a:gdLst/>
              <a:ahLst/>
              <a:cxnLst/>
              <a:rect l="l" t="t" r="r" b="b"/>
              <a:pathLst>
                <a:path w="2313" h="3722" extrusionOk="0">
                  <a:moveTo>
                    <a:pt x="0" y="0"/>
                  </a:moveTo>
                  <a:lnTo>
                    <a:pt x="0" y="3721"/>
                  </a:lnTo>
                  <a:lnTo>
                    <a:pt x="2313" y="3721"/>
                  </a:lnTo>
                  <a:lnTo>
                    <a:pt x="2313" y="904"/>
                  </a:lnTo>
                  <a:cubicBezTo>
                    <a:pt x="2313" y="400"/>
                    <a:pt x="1892" y="0"/>
                    <a:pt x="1409" y="0"/>
                  </a:cubicBezTo>
                  <a:close/>
                </a:path>
              </a:pathLst>
            </a:custGeom>
            <a:solidFill>
              <a:srgbClr val="AFBF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" name="Google Shape;7238;p80"/>
            <p:cNvSpPr/>
            <p:nvPr/>
          </p:nvSpPr>
          <p:spPr>
            <a:xfrm>
              <a:off x="1780111" y="2408601"/>
              <a:ext cx="28657" cy="49754"/>
            </a:xfrm>
            <a:custGeom>
              <a:avLst/>
              <a:gdLst/>
              <a:ahLst/>
              <a:cxnLst/>
              <a:rect l="l" t="t" r="r" b="b"/>
              <a:pathLst>
                <a:path w="1914" h="3323" extrusionOk="0">
                  <a:moveTo>
                    <a:pt x="968" y="0"/>
                  </a:moveTo>
                  <a:cubicBezTo>
                    <a:pt x="442" y="0"/>
                    <a:pt x="0" y="442"/>
                    <a:pt x="0" y="967"/>
                  </a:cubicBezTo>
                  <a:lnTo>
                    <a:pt x="0" y="2376"/>
                  </a:lnTo>
                  <a:cubicBezTo>
                    <a:pt x="0" y="2902"/>
                    <a:pt x="442" y="3322"/>
                    <a:pt x="968" y="3322"/>
                  </a:cubicBezTo>
                  <a:cubicBezTo>
                    <a:pt x="1472" y="3322"/>
                    <a:pt x="1914" y="2902"/>
                    <a:pt x="1914" y="2376"/>
                  </a:cubicBezTo>
                  <a:lnTo>
                    <a:pt x="1914" y="967"/>
                  </a:lnTo>
                  <a:cubicBezTo>
                    <a:pt x="1914" y="442"/>
                    <a:pt x="1472" y="0"/>
                    <a:pt x="968" y="0"/>
                  </a:cubicBez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" name="Google Shape;7239;p80"/>
            <p:cNvSpPr/>
            <p:nvPr/>
          </p:nvSpPr>
          <p:spPr>
            <a:xfrm>
              <a:off x="1852189" y="2408601"/>
              <a:ext cx="28358" cy="49754"/>
            </a:xfrm>
            <a:custGeom>
              <a:avLst/>
              <a:gdLst/>
              <a:ahLst/>
              <a:cxnLst/>
              <a:rect l="l" t="t" r="r" b="b"/>
              <a:pathLst>
                <a:path w="1894" h="3323" extrusionOk="0">
                  <a:moveTo>
                    <a:pt x="947" y="0"/>
                  </a:moveTo>
                  <a:cubicBezTo>
                    <a:pt x="421" y="0"/>
                    <a:pt x="1" y="442"/>
                    <a:pt x="1" y="967"/>
                  </a:cubicBezTo>
                  <a:lnTo>
                    <a:pt x="1" y="2376"/>
                  </a:lnTo>
                  <a:cubicBezTo>
                    <a:pt x="1" y="2902"/>
                    <a:pt x="421" y="3322"/>
                    <a:pt x="947" y="3322"/>
                  </a:cubicBezTo>
                  <a:cubicBezTo>
                    <a:pt x="1473" y="3322"/>
                    <a:pt x="1893" y="2902"/>
                    <a:pt x="1893" y="2376"/>
                  </a:cubicBezTo>
                  <a:lnTo>
                    <a:pt x="1893" y="967"/>
                  </a:lnTo>
                  <a:cubicBezTo>
                    <a:pt x="1893" y="442"/>
                    <a:pt x="1473" y="0"/>
                    <a:pt x="947" y="0"/>
                  </a:cubicBez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" name="Google Shape;7240;p80"/>
            <p:cNvSpPr/>
            <p:nvPr/>
          </p:nvSpPr>
          <p:spPr>
            <a:xfrm>
              <a:off x="1924282" y="2408601"/>
              <a:ext cx="28343" cy="49754"/>
            </a:xfrm>
            <a:custGeom>
              <a:avLst/>
              <a:gdLst/>
              <a:ahLst/>
              <a:cxnLst/>
              <a:rect l="l" t="t" r="r" b="b"/>
              <a:pathLst>
                <a:path w="1893" h="3323" extrusionOk="0">
                  <a:moveTo>
                    <a:pt x="947" y="0"/>
                  </a:moveTo>
                  <a:cubicBezTo>
                    <a:pt x="421" y="0"/>
                    <a:pt x="1" y="442"/>
                    <a:pt x="1" y="967"/>
                  </a:cubicBezTo>
                  <a:lnTo>
                    <a:pt x="1" y="2376"/>
                  </a:lnTo>
                  <a:cubicBezTo>
                    <a:pt x="1" y="2902"/>
                    <a:pt x="421" y="3322"/>
                    <a:pt x="947" y="3322"/>
                  </a:cubicBezTo>
                  <a:cubicBezTo>
                    <a:pt x="1472" y="3322"/>
                    <a:pt x="1893" y="2902"/>
                    <a:pt x="1893" y="2376"/>
                  </a:cubicBezTo>
                  <a:lnTo>
                    <a:pt x="1893" y="967"/>
                  </a:lnTo>
                  <a:cubicBezTo>
                    <a:pt x="1893" y="442"/>
                    <a:pt x="1472" y="0"/>
                    <a:pt x="947" y="0"/>
                  </a:cubicBez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" name="Google Shape;7241;p80"/>
            <p:cNvSpPr/>
            <p:nvPr/>
          </p:nvSpPr>
          <p:spPr>
            <a:xfrm>
              <a:off x="1996060" y="2408601"/>
              <a:ext cx="28657" cy="49754"/>
            </a:xfrm>
            <a:custGeom>
              <a:avLst/>
              <a:gdLst/>
              <a:ahLst/>
              <a:cxnLst/>
              <a:rect l="l" t="t" r="r" b="b"/>
              <a:pathLst>
                <a:path w="1914" h="3323" extrusionOk="0">
                  <a:moveTo>
                    <a:pt x="967" y="0"/>
                  </a:moveTo>
                  <a:cubicBezTo>
                    <a:pt x="442" y="0"/>
                    <a:pt x="0" y="442"/>
                    <a:pt x="0" y="967"/>
                  </a:cubicBezTo>
                  <a:lnTo>
                    <a:pt x="0" y="2376"/>
                  </a:lnTo>
                  <a:cubicBezTo>
                    <a:pt x="0" y="2902"/>
                    <a:pt x="442" y="3322"/>
                    <a:pt x="967" y="3322"/>
                  </a:cubicBezTo>
                  <a:cubicBezTo>
                    <a:pt x="1493" y="3322"/>
                    <a:pt x="1913" y="2902"/>
                    <a:pt x="1913" y="2376"/>
                  </a:cubicBezTo>
                  <a:lnTo>
                    <a:pt x="1913" y="967"/>
                  </a:lnTo>
                  <a:cubicBezTo>
                    <a:pt x="1913" y="442"/>
                    <a:pt x="1493" y="0"/>
                    <a:pt x="967" y="0"/>
                  </a:cubicBez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59" name="Google Shape;7242;p80"/>
          <p:cNvGrpSpPr/>
          <p:nvPr/>
        </p:nvGrpSpPr>
        <p:grpSpPr>
          <a:xfrm>
            <a:off x="3052900" y="1880908"/>
            <a:ext cx="376184" cy="315141"/>
            <a:chOff x="3044614" y="2418033"/>
            <a:chExt cx="376184" cy="315141"/>
          </a:xfrm>
        </p:grpSpPr>
        <p:sp>
          <p:nvSpPr>
            <p:cNvPr id="860" name="Google Shape;7243;p80"/>
            <p:cNvSpPr/>
            <p:nvPr/>
          </p:nvSpPr>
          <p:spPr>
            <a:xfrm>
              <a:off x="3326965" y="2418033"/>
              <a:ext cx="93833" cy="233601"/>
            </a:xfrm>
            <a:custGeom>
              <a:avLst/>
              <a:gdLst/>
              <a:ahLst/>
              <a:cxnLst/>
              <a:rect l="l" t="t" r="r" b="b"/>
              <a:pathLst>
                <a:path w="6267" h="15602" extrusionOk="0">
                  <a:moveTo>
                    <a:pt x="548" y="1"/>
                  </a:moveTo>
                  <a:cubicBezTo>
                    <a:pt x="1" y="1"/>
                    <a:pt x="1" y="821"/>
                    <a:pt x="548" y="821"/>
                  </a:cubicBezTo>
                  <a:cubicBezTo>
                    <a:pt x="1241" y="821"/>
                    <a:pt x="1851" y="1304"/>
                    <a:pt x="2019" y="1977"/>
                  </a:cubicBezTo>
                  <a:lnTo>
                    <a:pt x="5383" y="15517"/>
                  </a:lnTo>
                  <a:lnTo>
                    <a:pt x="6266" y="15601"/>
                  </a:lnTo>
                  <a:lnTo>
                    <a:pt x="6266" y="15601"/>
                  </a:lnTo>
                  <a:lnTo>
                    <a:pt x="2818" y="1767"/>
                  </a:lnTo>
                  <a:cubicBezTo>
                    <a:pt x="2566" y="716"/>
                    <a:pt x="1620" y="1"/>
                    <a:pt x="548" y="1"/>
                  </a:cubicBezTo>
                  <a:close/>
                </a:path>
              </a:pathLst>
            </a:custGeom>
            <a:solidFill>
              <a:srgbClr val="2D4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" name="Google Shape;7244;p80"/>
            <p:cNvSpPr/>
            <p:nvPr/>
          </p:nvSpPr>
          <p:spPr>
            <a:xfrm>
              <a:off x="3393398" y="2639656"/>
              <a:ext cx="27400" cy="29286"/>
            </a:xfrm>
            <a:custGeom>
              <a:avLst/>
              <a:gdLst/>
              <a:ahLst/>
              <a:cxnLst/>
              <a:rect l="l" t="t" r="r" b="b"/>
              <a:pathLst>
                <a:path w="1830" h="1956" extrusionOk="0">
                  <a:moveTo>
                    <a:pt x="0" y="0"/>
                  </a:moveTo>
                  <a:lnTo>
                    <a:pt x="168" y="1955"/>
                  </a:lnTo>
                  <a:lnTo>
                    <a:pt x="988" y="1955"/>
                  </a:lnTo>
                  <a:cubicBezTo>
                    <a:pt x="1451" y="1955"/>
                    <a:pt x="1829" y="1577"/>
                    <a:pt x="1829" y="1114"/>
                  </a:cubicBezTo>
                  <a:lnTo>
                    <a:pt x="1829" y="820"/>
                  </a:lnTo>
                  <a:cubicBezTo>
                    <a:pt x="1829" y="358"/>
                    <a:pt x="1451" y="0"/>
                    <a:pt x="988" y="0"/>
                  </a:cubicBezTo>
                  <a:close/>
                </a:path>
              </a:pathLst>
            </a:custGeom>
            <a:solidFill>
              <a:srgbClr val="2D4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" name="Google Shape;7245;p80"/>
            <p:cNvSpPr/>
            <p:nvPr/>
          </p:nvSpPr>
          <p:spPr>
            <a:xfrm>
              <a:off x="3044928" y="2418033"/>
              <a:ext cx="93503" cy="233601"/>
            </a:xfrm>
            <a:custGeom>
              <a:avLst/>
              <a:gdLst/>
              <a:ahLst/>
              <a:cxnLst/>
              <a:rect l="l" t="t" r="r" b="b"/>
              <a:pathLst>
                <a:path w="6245" h="15602" extrusionOk="0">
                  <a:moveTo>
                    <a:pt x="5698" y="1"/>
                  </a:moveTo>
                  <a:cubicBezTo>
                    <a:pt x="4626" y="1"/>
                    <a:pt x="3679" y="716"/>
                    <a:pt x="3427" y="1767"/>
                  </a:cubicBezTo>
                  <a:lnTo>
                    <a:pt x="0" y="15601"/>
                  </a:lnTo>
                  <a:lnTo>
                    <a:pt x="862" y="15517"/>
                  </a:lnTo>
                  <a:lnTo>
                    <a:pt x="4226" y="1956"/>
                  </a:lnTo>
                  <a:cubicBezTo>
                    <a:pt x="4394" y="1283"/>
                    <a:pt x="5004" y="821"/>
                    <a:pt x="5698" y="821"/>
                  </a:cubicBezTo>
                  <a:cubicBezTo>
                    <a:pt x="6244" y="821"/>
                    <a:pt x="6244" y="1"/>
                    <a:pt x="5698" y="1"/>
                  </a:cubicBezTo>
                  <a:close/>
                </a:path>
              </a:pathLst>
            </a:custGeom>
            <a:solidFill>
              <a:srgbClr val="2D4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" name="Google Shape;7246;p80"/>
            <p:cNvSpPr/>
            <p:nvPr/>
          </p:nvSpPr>
          <p:spPr>
            <a:xfrm>
              <a:off x="3044614" y="2639641"/>
              <a:ext cx="27400" cy="29301"/>
            </a:xfrm>
            <a:custGeom>
              <a:avLst/>
              <a:gdLst/>
              <a:ahLst/>
              <a:cxnLst/>
              <a:rect l="l" t="t" r="r" b="b"/>
              <a:pathLst>
                <a:path w="1830" h="1957" extrusionOk="0">
                  <a:moveTo>
                    <a:pt x="804" y="0"/>
                  </a:moveTo>
                  <a:cubicBezTo>
                    <a:pt x="359" y="0"/>
                    <a:pt x="0" y="371"/>
                    <a:pt x="0" y="821"/>
                  </a:cubicBezTo>
                  <a:lnTo>
                    <a:pt x="0" y="1115"/>
                  </a:lnTo>
                  <a:cubicBezTo>
                    <a:pt x="0" y="1578"/>
                    <a:pt x="379" y="1956"/>
                    <a:pt x="841" y="1956"/>
                  </a:cubicBezTo>
                  <a:lnTo>
                    <a:pt x="1682" y="1956"/>
                  </a:lnTo>
                  <a:lnTo>
                    <a:pt x="1829" y="1"/>
                  </a:lnTo>
                  <a:lnTo>
                    <a:pt x="841" y="1"/>
                  </a:lnTo>
                  <a:cubicBezTo>
                    <a:pt x="829" y="1"/>
                    <a:pt x="817" y="0"/>
                    <a:pt x="804" y="0"/>
                  </a:cubicBezTo>
                  <a:close/>
                </a:path>
              </a:pathLst>
            </a:custGeom>
            <a:solidFill>
              <a:srgbClr val="2D4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" name="Google Shape;7247;p80"/>
            <p:cNvSpPr/>
            <p:nvPr/>
          </p:nvSpPr>
          <p:spPr>
            <a:xfrm>
              <a:off x="3061922" y="2599275"/>
              <a:ext cx="341238" cy="133899"/>
            </a:xfrm>
            <a:custGeom>
              <a:avLst/>
              <a:gdLst/>
              <a:ahLst/>
              <a:cxnLst/>
              <a:rect l="l" t="t" r="r" b="b"/>
              <a:pathLst>
                <a:path w="22791" h="8943" extrusionOk="0">
                  <a:moveTo>
                    <a:pt x="5186" y="1"/>
                  </a:moveTo>
                  <a:cubicBezTo>
                    <a:pt x="3937" y="1"/>
                    <a:pt x="2692" y="353"/>
                    <a:pt x="1598" y="1057"/>
                  </a:cubicBezTo>
                  <a:cubicBezTo>
                    <a:pt x="568" y="1751"/>
                    <a:pt x="21" y="2718"/>
                    <a:pt x="21" y="3748"/>
                  </a:cubicBezTo>
                  <a:cubicBezTo>
                    <a:pt x="0" y="6587"/>
                    <a:pt x="2250" y="8899"/>
                    <a:pt x="5067" y="8941"/>
                  </a:cubicBezTo>
                  <a:cubicBezTo>
                    <a:pt x="5107" y="8942"/>
                    <a:pt x="5146" y="8943"/>
                    <a:pt x="5185" y="8943"/>
                  </a:cubicBezTo>
                  <a:cubicBezTo>
                    <a:pt x="7970" y="8943"/>
                    <a:pt x="10240" y="6737"/>
                    <a:pt x="10323" y="3959"/>
                  </a:cubicBezTo>
                  <a:cubicBezTo>
                    <a:pt x="10639" y="3717"/>
                    <a:pt x="11017" y="3596"/>
                    <a:pt x="11396" y="3596"/>
                  </a:cubicBezTo>
                  <a:cubicBezTo>
                    <a:pt x="11774" y="3596"/>
                    <a:pt x="12153" y="3717"/>
                    <a:pt x="12468" y="3959"/>
                  </a:cubicBezTo>
                  <a:cubicBezTo>
                    <a:pt x="12551" y="6737"/>
                    <a:pt x="14822" y="8943"/>
                    <a:pt x="17606" y="8943"/>
                  </a:cubicBezTo>
                  <a:cubicBezTo>
                    <a:pt x="17646" y="8943"/>
                    <a:pt x="17685" y="8942"/>
                    <a:pt x="17724" y="8941"/>
                  </a:cubicBezTo>
                  <a:cubicBezTo>
                    <a:pt x="20541" y="8899"/>
                    <a:pt x="22791" y="6587"/>
                    <a:pt x="22770" y="3748"/>
                  </a:cubicBezTo>
                  <a:cubicBezTo>
                    <a:pt x="22791" y="2718"/>
                    <a:pt x="22244" y="1751"/>
                    <a:pt x="21235" y="1057"/>
                  </a:cubicBezTo>
                  <a:cubicBezTo>
                    <a:pt x="20131" y="353"/>
                    <a:pt x="18880" y="1"/>
                    <a:pt x="17632" y="1"/>
                  </a:cubicBezTo>
                  <a:cubicBezTo>
                    <a:pt x="16384" y="1"/>
                    <a:pt x="15138" y="353"/>
                    <a:pt x="14045" y="1057"/>
                  </a:cubicBezTo>
                  <a:cubicBezTo>
                    <a:pt x="13330" y="1520"/>
                    <a:pt x="12804" y="2214"/>
                    <a:pt x="12552" y="3034"/>
                  </a:cubicBezTo>
                  <a:cubicBezTo>
                    <a:pt x="12195" y="2855"/>
                    <a:pt x="11800" y="2765"/>
                    <a:pt x="11406" y="2765"/>
                  </a:cubicBezTo>
                  <a:cubicBezTo>
                    <a:pt x="11012" y="2765"/>
                    <a:pt x="10618" y="2855"/>
                    <a:pt x="10260" y="3034"/>
                  </a:cubicBezTo>
                  <a:cubicBezTo>
                    <a:pt x="10008" y="2214"/>
                    <a:pt x="9482" y="1520"/>
                    <a:pt x="8789" y="1057"/>
                  </a:cubicBezTo>
                  <a:cubicBezTo>
                    <a:pt x="7685" y="353"/>
                    <a:pt x="6434" y="1"/>
                    <a:pt x="5186" y="1"/>
                  </a:cubicBezTo>
                  <a:close/>
                </a:path>
              </a:pathLst>
            </a:custGeom>
            <a:solidFill>
              <a:srgbClr val="2D4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" name="Google Shape;7248;p80"/>
            <p:cNvSpPr/>
            <p:nvPr/>
          </p:nvSpPr>
          <p:spPr>
            <a:xfrm>
              <a:off x="3261176" y="2611628"/>
              <a:ext cx="129707" cy="108625"/>
            </a:xfrm>
            <a:custGeom>
              <a:avLst/>
              <a:gdLst/>
              <a:ahLst/>
              <a:cxnLst/>
              <a:rect l="l" t="t" r="r" b="b"/>
              <a:pathLst>
                <a:path w="8663" h="7255" extrusionOk="0">
                  <a:moveTo>
                    <a:pt x="4332" y="1"/>
                  </a:moveTo>
                  <a:cubicBezTo>
                    <a:pt x="1935" y="1"/>
                    <a:pt x="1" y="1304"/>
                    <a:pt x="1" y="2923"/>
                  </a:cubicBezTo>
                  <a:cubicBezTo>
                    <a:pt x="1" y="5320"/>
                    <a:pt x="1935" y="7254"/>
                    <a:pt x="4332" y="7254"/>
                  </a:cubicBezTo>
                  <a:cubicBezTo>
                    <a:pt x="6708" y="7254"/>
                    <a:pt x="8663" y="5320"/>
                    <a:pt x="8663" y="2923"/>
                  </a:cubicBezTo>
                  <a:cubicBezTo>
                    <a:pt x="8663" y="1304"/>
                    <a:pt x="6708" y="1"/>
                    <a:pt x="4332" y="1"/>
                  </a:cubicBezTo>
                  <a:close/>
                </a:path>
              </a:pathLst>
            </a:custGeom>
            <a:solidFill>
              <a:srgbClr val="E0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" name="Google Shape;7249;p80"/>
            <p:cNvSpPr/>
            <p:nvPr/>
          </p:nvSpPr>
          <p:spPr>
            <a:xfrm>
              <a:off x="3074828" y="2611628"/>
              <a:ext cx="129707" cy="108625"/>
            </a:xfrm>
            <a:custGeom>
              <a:avLst/>
              <a:gdLst/>
              <a:ahLst/>
              <a:cxnLst/>
              <a:rect l="l" t="t" r="r" b="b"/>
              <a:pathLst>
                <a:path w="8663" h="7255" extrusionOk="0">
                  <a:moveTo>
                    <a:pt x="4331" y="1"/>
                  </a:moveTo>
                  <a:cubicBezTo>
                    <a:pt x="1935" y="1"/>
                    <a:pt x="0" y="1304"/>
                    <a:pt x="0" y="2923"/>
                  </a:cubicBezTo>
                  <a:cubicBezTo>
                    <a:pt x="0" y="5320"/>
                    <a:pt x="1935" y="7254"/>
                    <a:pt x="4331" y="7254"/>
                  </a:cubicBezTo>
                  <a:cubicBezTo>
                    <a:pt x="6728" y="7254"/>
                    <a:pt x="8662" y="5320"/>
                    <a:pt x="8662" y="2923"/>
                  </a:cubicBezTo>
                  <a:cubicBezTo>
                    <a:pt x="8662" y="1304"/>
                    <a:pt x="6707" y="1"/>
                    <a:pt x="4331" y="1"/>
                  </a:cubicBezTo>
                  <a:close/>
                </a:path>
              </a:pathLst>
            </a:custGeom>
            <a:solidFill>
              <a:srgbClr val="E0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" name="Google Shape;7250;p80"/>
            <p:cNvSpPr/>
            <p:nvPr/>
          </p:nvSpPr>
          <p:spPr>
            <a:xfrm>
              <a:off x="3090250" y="2617302"/>
              <a:ext cx="102322" cy="95704"/>
            </a:xfrm>
            <a:custGeom>
              <a:avLst/>
              <a:gdLst/>
              <a:ahLst/>
              <a:cxnLst/>
              <a:rect l="l" t="t" r="r" b="b"/>
              <a:pathLst>
                <a:path w="6834" h="6392" extrusionOk="0">
                  <a:moveTo>
                    <a:pt x="5383" y="0"/>
                  </a:moveTo>
                  <a:lnTo>
                    <a:pt x="1" y="5362"/>
                  </a:lnTo>
                  <a:cubicBezTo>
                    <a:pt x="379" y="5803"/>
                    <a:pt x="821" y="6140"/>
                    <a:pt x="1325" y="6392"/>
                  </a:cubicBezTo>
                  <a:lnTo>
                    <a:pt x="6834" y="883"/>
                  </a:lnTo>
                  <a:cubicBezTo>
                    <a:pt x="6413" y="484"/>
                    <a:pt x="5930" y="190"/>
                    <a:pt x="538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" name="Google Shape;7251;p80"/>
            <p:cNvSpPr/>
            <p:nvPr/>
          </p:nvSpPr>
          <p:spPr>
            <a:xfrm>
              <a:off x="3276613" y="2617302"/>
              <a:ext cx="102307" cy="95704"/>
            </a:xfrm>
            <a:custGeom>
              <a:avLst/>
              <a:gdLst/>
              <a:ahLst/>
              <a:cxnLst/>
              <a:rect l="l" t="t" r="r" b="b"/>
              <a:pathLst>
                <a:path w="6833" h="6392" extrusionOk="0">
                  <a:moveTo>
                    <a:pt x="5382" y="0"/>
                  </a:moveTo>
                  <a:lnTo>
                    <a:pt x="0" y="5362"/>
                  </a:lnTo>
                  <a:cubicBezTo>
                    <a:pt x="378" y="5803"/>
                    <a:pt x="820" y="6140"/>
                    <a:pt x="1325" y="6392"/>
                  </a:cubicBezTo>
                  <a:lnTo>
                    <a:pt x="6833" y="883"/>
                  </a:lnTo>
                  <a:cubicBezTo>
                    <a:pt x="6412" y="484"/>
                    <a:pt x="5929" y="190"/>
                    <a:pt x="538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9" name="Google Shape;7252;p80"/>
          <p:cNvGrpSpPr/>
          <p:nvPr/>
        </p:nvGrpSpPr>
        <p:grpSpPr>
          <a:xfrm>
            <a:off x="3951924" y="3277947"/>
            <a:ext cx="357933" cy="342676"/>
            <a:chOff x="3943638" y="3815072"/>
            <a:chExt cx="357933" cy="342676"/>
          </a:xfrm>
        </p:grpSpPr>
        <p:sp>
          <p:nvSpPr>
            <p:cNvPr id="870" name="Google Shape;7253;p80"/>
            <p:cNvSpPr/>
            <p:nvPr/>
          </p:nvSpPr>
          <p:spPr>
            <a:xfrm>
              <a:off x="4136918" y="3996389"/>
              <a:ext cx="87215" cy="87514"/>
            </a:xfrm>
            <a:custGeom>
              <a:avLst/>
              <a:gdLst/>
              <a:ahLst/>
              <a:cxnLst/>
              <a:rect l="l" t="t" r="r" b="b"/>
              <a:pathLst>
                <a:path w="5825" h="5845" extrusionOk="0">
                  <a:moveTo>
                    <a:pt x="1073" y="0"/>
                  </a:moveTo>
                  <a:lnTo>
                    <a:pt x="1" y="1072"/>
                  </a:lnTo>
                  <a:lnTo>
                    <a:pt x="4752" y="5845"/>
                  </a:lnTo>
                  <a:lnTo>
                    <a:pt x="5824" y="4752"/>
                  </a:lnTo>
                  <a:lnTo>
                    <a:pt x="1073" y="0"/>
                  </a:lnTo>
                  <a:close/>
                </a:path>
              </a:pathLst>
            </a:custGeom>
            <a:solidFill>
              <a:srgbClr val="E4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" name="Google Shape;7254;p80"/>
            <p:cNvSpPr/>
            <p:nvPr/>
          </p:nvSpPr>
          <p:spPr>
            <a:xfrm>
              <a:off x="4173750" y="4034240"/>
              <a:ext cx="127820" cy="123508"/>
            </a:xfrm>
            <a:custGeom>
              <a:avLst/>
              <a:gdLst/>
              <a:ahLst/>
              <a:cxnLst/>
              <a:rect l="l" t="t" r="r" b="b"/>
              <a:pathLst>
                <a:path w="8537" h="8249" extrusionOk="0">
                  <a:moveTo>
                    <a:pt x="1790" y="0"/>
                  </a:moveTo>
                  <a:cubicBezTo>
                    <a:pt x="1628" y="0"/>
                    <a:pt x="1467" y="63"/>
                    <a:pt x="1346" y="184"/>
                  </a:cubicBezTo>
                  <a:lnTo>
                    <a:pt x="253" y="1299"/>
                  </a:lnTo>
                  <a:cubicBezTo>
                    <a:pt x="0" y="1530"/>
                    <a:pt x="0" y="1908"/>
                    <a:pt x="211" y="2161"/>
                  </a:cubicBezTo>
                  <a:lnTo>
                    <a:pt x="4983" y="7606"/>
                  </a:lnTo>
                  <a:cubicBezTo>
                    <a:pt x="5355" y="8032"/>
                    <a:pt x="5874" y="8248"/>
                    <a:pt x="6396" y="8248"/>
                  </a:cubicBezTo>
                  <a:cubicBezTo>
                    <a:pt x="6879" y="8248"/>
                    <a:pt x="7364" y="8064"/>
                    <a:pt x="7737" y="7690"/>
                  </a:cubicBezTo>
                  <a:lnTo>
                    <a:pt x="7758" y="7690"/>
                  </a:lnTo>
                  <a:cubicBezTo>
                    <a:pt x="8536" y="6912"/>
                    <a:pt x="8494" y="5651"/>
                    <a:pt x="7653" y="4936"/>
                  </a:cubicBezTo>
                  <a:lnTo>
                    <a:pt x="2208" y="163"/>
                  </a:lnTo>
                  <a:cubicBezTo>
                    <a:pt x="2087" y="53"/>
                    <a:pt x="1938" y="0"/>
                    <a:pt x="1790" y="0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" name="Google Shape;7255;p80"/>
            <p:cNvSpPr/>
            <p:nvPr/>
          </p:nvSpPr>
          <p:spPr>
            <a:xfrm>
              <a:off x="4173750" y="4042969"/>
              <a:ext cx="122460" cy="114779"/>
            </a:xfrm>
            <a:custGeom>
              <a:avLst/>
              <a:gdLst/>
              <a:ahLst/>
              <a:cxnLst/>
              <a:rect l="l" t="t" r="r" b="b"/>
              <a:pathLst>
                <a:path w="8179" h="7666" extrusionOk="0">
                  <a:moveTo>
                    <a:pt x="967" y="1"/>
                  </a:moveTo>
                  <a:lnTo>
                    <a:pt x="253" y="716"/>
                  </a:lnTo>
                  <a:cubicBezTo>
                    <a:pt x="0" y="947"/>
                    <a:pt x="0" y="1325"/>
                    <a:pt x="211" y="1578"/>
                  </a:cubicBezTo>
                  <a:lnTo>
                    <a:pt x="4983" y="7023"/>
                  </a:lnTo>
                  <a:cubicBezTo>
                    <a:pt x="5366" y="7449"/>
                    <a:pt x="5884" y="7665"/>
                    <a:pt x="6404" y="7665"/>
                  </a:cubicBezTo>
                  <a:cubicBezTo>
                    <a:pt x="6883" y="7665"/>
                    <a:pt x="7364" y="7481"/>
                    <a:pt x="7737" y="7107"/>
                  </a:cubicBezTo>
                  <a:cubicBezTo>
                    <a:pt x="7927" y="6918"/>
                    <a:pt x="8095" y="6666"/>
                    <a:pt x="8179" y="6413"/>
                  </a:cubicBezTo>
                  <a:lnTo>
                    <a:pt x="8179" y="6413"/>
                  </a:lnTo>
                  <a:cubicBezTo>
                    <a:pt x="7964" y="6493"/>
                    <a:pt x="7742" y="6532"/>
                    <a:pt x="7523" y="6532"/>
                  </a:cubicBezTo>
                  <a:cubicBezTo>
                    <a:pt x="6991" y="6532"/>
                    <a:pt x="6476" y="6304"/>
                    <a:pt x="6118" y="5888"/>
                  </a:cubicBezTo>
                  <a:lnTo>
                    <a:pt x="967" y="1"/>
                  </a:lnTo>
                  <a:close/>
                </a:path>
              </a:pathLst>
            </a:custGeom>
            <a:solidFill>
              <a:srgbClr val="95AB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" name="Google Shape;7256;p80"/>
            <p:cNvSpPr/>
            <p:nvPr/>
          </p:nvSpPr>
          <p:spPr>
            <a:xfrm>
              <a:off x="3943638" y="3815072"/>
              <a:ext cx="268846" cy="245235"/>
            </a:xfrm>
            <a:custGeom>
              <a:avLst/>
              <a:gdLst/>
              <a:ahLst/>
              <a:cxnLst/>
              <a:rect l="l" t="t" r="r" b="b"/>
              <a:pathLst>
                <a:path w="17956" h="16379" extrusionOk="0">
                  <a:moveTo>
                    <a:pt x="8978" y="0"/>
                  </a:moveTo>
                  <a:cubicBezTo>
                    <a:pt x="6886" y="0"/>
                    <a:pt x="4794" y="799"/>
                    <a:pt x="3196" y="2397"/>
                  </a:cubicBezTo>
                  <a:cubicBezTo>
                    <a:pt x="1" y="5593"/>
                    <a:pt x="1" y="10786"/>
                    <a:pt x="3196" y="13981"/>
                  </a:cubicBezTo>
                  <a:cubicBezTo>
                    <a:pt x="4794" y="15579"/>
                    <a:pt x="6886" y="16378"/>
                    <a:pt x="8978" y="16378"/>
                  </a:cubicBezTo>
                  <a:cubicBezTo>
                    <a:pt x="11070" y="16378"/>
                    <a:pt x="13162" y="15579"/>
                    <a:pt x="14760" y="13981"/>
                  </a:cubicBezTo>
                  <a:cubicBezTo>
                    <a:pt x="17955" y="10786"/>
                    <a:pt x="17955" y="5593"/>
                    <a:pt x="14760" y="2397"/>
                  </a:cubicBezTo>
                  <a:cubicBezTo>
                    <a:pt x="13162" y="799"/>
                    <a:pt x="11070" y="0"/>
                    <a:pt x="8978" y="0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" name="Google Shape;7257;p80"/>
            <p:cNvSpPr/>
            <p:nvPr/>
          </p:nvSpPr>
          <p:spPr>
            <a:xfrm>
              <a:off x="3974795" y="3843715"/>
              <a:ext cx="206516" cy="187860"/>
            </a:xfrm>
            <a:custGeom>
              <a:avLst/>
              <a:gdLst/>
              <a:ahLst/>
              <a:cxnLst/>
              <a:rect l="l" t="t" r="r" b="b"/>
              <a:pathLst>
                <a:path w="13793" h="12547" extrusionOk="0">
                  <a:moveTo>
                    <a:pt x="6897" y="0"/>
                  </a:moveTo>
                  <a:cubicBezTo>
                    <a:pt x="5294" y="0"/>
                    <a:pt x="3691" y="610"/>
                    <a:pt x="2461" y="1829"/>
                  </a:cubicBezTo>
                  <a:cubicBezTo>
                    <a:pt x="1" y="4289"/>
                    <a:pt x="1" y="8263"/>
                    <a:pt x="2461" y="10702"/>
                  </a:cubicBezTo>
                  <a:cubicBezTo>
                    <a:pt x="3691" y="11932"/>
                    <a:pt x="5294" y="12547"/>
                    <a:pt x="6897" y="12547"/>
                  </a:cubicBezTo>
                  <a:cubicBezTo>
                    <a:pt x="8500" y="12547"/>
                    <a:pt x="10103" y="11932"/>
                    <a:pt x="11333" y="10702"/>
                  </a:cubicBezTo>
                  <a:cubicBezTo>
                    <a:pt x="13793" y="8263"/>
                    <a:pt x="13793" y="4289"/>
                    <a:pt x="11333" y="1829"/>
                  </a:cubicBezTo>
                  <a:cubicBezTo>
                    <a:pt x="10103" y="610"/>
                    <a:pt x="8500" y="0"/>
                    <a:pt x="6897" y="0"/>
                  </a:cubicBezTo>
                  <a:close/>
                </a:path>
              </a:pathLst>
            </a:custGeom>
            <a:solidFill>
              <a:srgbClr val="C1CE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" name="Google Shape;7258;p80"/>
            <p:cNvSpPr/>
            <p:nvPr/>
          </p:nvSpPr>
          <p:spPr>
            <a:xfrm>
              <a:off x="3973538" y="3863538"/>
              <a:ext cx="178817" cy="167857"/>
            </a:xfrm>
            <a:custGeom>
              <a:avLst/>
              <a:gdLst/>
              <a:ahLst/>
              <a:cxnLst/>
              <a:rect l="l" t="t" r="r" b="b"/>
              <a:pathLst>
                <a:path w="11943" h="11211" extrusionOk="0">
                  <a:moveTo>
                    <a:pt x="3134" y="1"/>
                  </a:moveTo>
                  <a:cubicBezTo>
                    <a:pt x="2923" y="148"/>
                    <a:pt x="2734" y="337"/>
                    <a:pt x="2545" y="527"/>
                  </a:cubicBezTo>
                  <a:cubicBezTo>
                    <a:pt x="1" y="3070"/>
                    <a:pt x="148" y="7254"/>
                    <a:pt x="2860" y="9651"/>
                  </a:cubicBezTo>
                  <a:cubicBezTo>
                    <a:pt x="4056" y="10699"/>
                    <a:pt x="5530" y="11211"/>
                    <a:pt x="6995" y="11211"/>
                  </a:cubicBezTo>
                  <a:cubicBezTo>
                    <a:pt x="8853" y="11211"/>
                    <a:pt x="10697" y="10388"/>
                    <a:pt x="11943" y="8789"/>
                  </a:cubicBezTo>
                  <a:lnTo>
                    <a:pt x="11943" y="8789"/>
                  </a:lnTo>
                  <a:cubicBezTo>
                    <a:pt x="10805" y="9668"/>
                    <a:pt x="9455" y="10100"/>
                    <a:pt x="8111" y="10100"/>
                  </a:cubicBezTo>
                  <a:cubicBezTo>
                    <a:pt x="6499" y="10100"/>
                    <a:pt x="4896" y="9479"/>
                    <a:pt x="3680" y="8263"/>
                  </a:cubicBezTo>
                  <a:cubicBezTo>
                    <a:pt x="1452" y="6035"/>
                    <a:pt x="1220" y="2482"/>
                    <a:pt x="3134" y="1"/>
                  </a:cubicBezTo>
                  <a:close/>
                </a:path>
              </a:pathLst>
            </a:custGeom>
            <a:solidFill>
              <a:srgbClr val="A3B6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" name="Google Shape;7259;p80"/>
            <p:cNvSpPr/>
            <p:nvPr/>
          </p:nvSpPr>
          <p:spPr>
            <a:xfrm>
              <a:off x="4028008" y="3869842"/>
              <a:ext cx="102202" cy="29017"/>
            </a:xfrm>
            <a:custGeom>
              <a:avLst/>
              <a:gdLst/>
              <a:ahLst/>
              <a:cxnLst/>
              <a:rect l="l" t="t" r="r" b="b"/>
              <a:pathLst>
                <a:path w="6826" h="1938" extrusionOk="0">
                  <a:moveTo>
                    <a:pt x="3332" y="0"/>
                  </a:moveTo>
                  <a:cubicBezTo>
                    <a:pt x="2171" y="0"/>
                    <a:pt x="1009" y="442"/>
                    <a:pt x="126" y="1325"/>
                  </a:cubicBezTo>
                  <a:cubicBezTo>
                    <a:pt x="0" y="1451"/>
                    <a:pt x="0" y="1661"/>
                    <a:pt x="126" y="1808"/>
                  </a:cubicBezTo>
                  <a:cubicBezTo>
                    <a:pt x="189" y="1872"/>
                    <a:pt x="273" y="1903"/>
                    <a:pt x="360" y="1903"/>
                  </a:cubicBezTo>
                  <a:cubicBezTo>
                    <a:pt x="447" y="1903"/>
                    <a:pt x="536" y="1872"/>
                    <a:pt x="610" y="1808"/>
                  </a:cubicBezTo>
                  <a:cubicBezTo>
                    <a:pt x="1356" y="1052"/>
                    <a:pt x="2344" y="673"/>
                    <a:pt x="3332" y="673"/>
                  </a:cubicBezTo>
                  <a:cubicBezTo>
                    <a:pt x="4321" y="673"/>
                    <a:pt x="5309" y="1052"/>
                    <a:pt x="6055" y="1808"/>
                  </a:cubicBezTo>
                  <a:cubicBezTo>
                    <a:pt x="6131" y="1900"/>
                    <a:pt x="6220" y="1937"/>
                    <a:pt x="6307" y="1937"/>
                  </a:cubicBezTo>
                  <a:cubicBezTo>
                    <a:pt x="6580" y="1937"/>
                    <a:pt x="6826" y="1564"/>
                    <a:pt x="6539" y="1325"/>
                  </a:cubicBezTo>
                  <a:cubicBezTo>
                    <a:pt x="5656" y="442"/>
                    <a:pt x="4494" y="0"/>
                    <a:pt x="3332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" name="Google Shape;7260;p80"/>
            <p:cNvSpPr/>
            <p:nvPr/>
          </p:nvSpPr>
          <p:spPr>
            <a:xfrm>
              <a:off x="4173750" y="4034240"/>
              <a:ext cx="51640" cy="50936"/>
            </a:xfrm>
            <a:custGeom>
              <a:avLst/>
              <a:gdLst/>
              <a:ahLst/>
              <a:cxnLst/>
              <a:rect l="l" t="t" r="r" b="b"/>
              <a:pathLst>
                <a:path w="3449" h="3402" extrusionOk="0">
                  <a:moveTo>
                    <a:pt x="1790" y="0"/>
                  </a:moveTo>
                  <a:cubicBezTo>
                    <a:pt x="1628" y="0"/>
                    <a:pt x="1467" y="63"/>
                    <a:pt x="1346" y="184"/>
                  </a:cubicBezTo>
                  <a:lnTo>
                    <a:pt x="253" y="1299"/>
                  </a:lnTo>
                  <a:cubicBezTo>
                    <a:pt x="0" y="1530"/>
                    <a:pt x="0" y="1908"/>
                    <a:pt x="211" y="2140"/>
                  </a:cubicBezTo>
                  <a:lnTo>
                    <a:pt x="1304" y="3401"/>
                  </a:lnTo>
                  <a:lnTo>
                    <a:pt x="3448" y="1257"/>
                  </a:lnTo>
                  <a:lnTo>
                    <a:pt x="2208" y="163"/>
                  </a:lnTo>
                  <a:cubicBezTo>
                    <a:pt x="2087" y="53"/>
                    <a:pt x="1938" y="0"/>
                    <a:pt x="1790" y="0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" name="Google Shape;7261;p80"/>
            <p:cNvSpPr/>
            <p:nvPr/>
          </p:nvSpPr>
          <p:spPr>
            <a:xfrm>
              <a:off x="4173750" y="4042969"/>
              <a:ext cx="36533" cy="42207"/>
            </a:xfrm>
            <a:custGeom>
              <a:avLst/>
              <a:gdLst/>
              <a:ahLst/>
              <a:cxnLst/>
              <a:rect l="l" t="t" r="r" b="b"/>
              <a:pathLst>
                <a:path w="2440" h="2819" extrusionOk="0">
                  <a:moveTo>
                    <a:pt x="967" y="1"/>
                  </a:moveTo>
                  <a:lnTo>
                    <a:pt x="253" y="716"/>
                  </a:lnTo>
                  <a:cubicBezTo>
                    <a:pt x="0" y="947"/>
                    <a:pt x="0" y="1325"/>
                    <a:pt x="211" y="1578"/>
                  </a:cubicBezTo>
                  <a:lnTo>
                    <a:pt x="1304" y="2818"/>
                  </a:lnTo>
                  <a:lnTo>
                    <a:pt x="2439" y="1662"/>
                  </a:lnTo>
                  <a:lnTo>
                    <a:pt x="967" y="1"/>
                  </a:ln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79" name="Google Shape;7262;p80"/>
          <p:cNvGrpSpPr/>
          <p:nvPr/>
        </p:nvGrpSpPr>
        <p:grpSpPr>
          <a:xfrm>
            <a:off x="3516568" y="3273216"/>
            <a:ext cx="351644" cy="351959"/>
            <a:chOff x="3508282" y="3810341"/>
            <a:chExt cx="351644" cy="351959"/>
          </a:xfrm>
        </p:grpSpPr>
        <p:sp>
          <p:nvSpPr>
            <p:cNvPr id="880" name="Google Shape;7263;p80"/>
            <p:cNvSpPr/>
            <p:nvPr/>
          </p:nvSpPr>
          <p:spPr>
            <a:xfrm>
              <a:off x="3508282" y="3810341"/>
              <a:ext cx="133180" cy="64232"/>
            </a:xfrm>
            <a:custGeom>
              <a:avLst/>
              <a:gdLst/>
              <a:ahLst/>
              <a:cxnLst/>
              <a:rect l="l" t="t" r="r" b="b"/>
              <a:pathLst>
                <a:path w="8895" h="4290" extrusionOk="0">
                  <a:moveTo>
                    <a:pt x="2503" y="1"/>
                  </a:moveTo>
                  <a:cubicBezTo>
                    <a:pt x="1115" y="1"/>
                    <a:pt x="1" y="1115"/>
                    <a:pt x="1" y="2503"/>
                  </a:cubicBezTo>
                  <a:cubicBezTo>
                    <a:pt x="1" y="3491"/>
                    <a:pt x="800" y="4290"/>
                    <a:pt x="1788" y="4290"/>
                  </a:cubicBezTo>
                  <a:cubicBezTo>
                    <a:pt x="2797" y="4290"/>
                    <a:pt x="7191" y="3491"/>
                    <a:pt x="7191" y="2503"/>
                  </a:cubicBezTo>
                  <a:lnTo>
                    <a:pt x="8600" y="2503"/>
                  </a:lnTo>
                  <a:cubicBezTo>
                    <a:pt x="8600" y="1809"/>
                    <a:pt x="8894" y="1178"/>
                    <a:pt x="8432" y="737"/>
                  </a:cubicBezTo>
                  <a:cubicBezTo>
                    <a:pt x="7990" y="274"/>
                    <a:pt x="3197" y="1"/>
                    <a:pt x="2503" y="1"/>
                  </a:cubicBezTo>
                  <a:close/>
                </a:path>
              </a:pathLst>
            </a:custGeom>
            <a:solidFill>
              <a:srgbClr val="E2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" name="Google Shape;7264;p80"/>
            <p:cNvSpPr/>
            <p:nvPr/>
          </p:nvSpPr>
          <p:spPr>
            <a:xfrm>
              <a:off x="3535053" y="3847802"/>
              <a:ext cx="58872" cy="26771"/>
            </a:xfrm>
            <a:custGeom>
              <a:avLst/>
              <a:gdLst/>
              <a:ahLst/>
              <a:cxnLst/>
              <a:rect l="l" t="t" r="r" b="b"/>
              <a:pathLst>
                <a:path w="3932" h="1788" extrusionOk="0">
                  <a:moveTo>
                    <a:pt x="1808" y="1"/>
                  </a:moveTo>
                  <a:cubicBezTo>
                    <a:pt x="1808" y="989"/>
                    <a:pt x="1009" y="1788"/>
                    <a:pt x="0" y="1788"/>
                  </a:cubicBezTo>
                  <a:lnTo>
                    <a:pt x="3932" y="1788"/>
                  </a:lnTo>
                  <a:lnTo>
                    <a:pt x="3932" y="1"/>
                  </a:ln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" name="Google Shape;7265;p80"/>
            <p:cNvSpPr/>
            <p:nvPr/>
          </p:nvSpPr>
          <p:spPr>
            <a:xfrm>
              <a:off x="3545743" y="3810341"/>
              <a:ext cx="239261" cy="351959"/>
            </a:xfrm>
            <a:custGeom>
              <a:avLst/>
              <a:gdLst/>
              <a:ahLst/>
              <a:cxnLst/>
              <a:rect l="l" t="t" r="r" b="b"/>
              <a:pathLst>
                <a:path w="15980" h="23507" extrusionOk="0">
                  <a:moveTo>
                    <a:pt x="1" y="1"/>
                  </a:moveTo>
                  <a:cubicBezTo>
                    <a:pt x="653" y="1"/>
                    <a:pt x="1304" y="253"/>
                    <a:pt x="1767" y="737"/>
                  </a:cubicBezTo>
                  <a:cubicBezTo>
                    <a:pt x="1872" y="821"/>
                    <a:pt x="1956" y="926"/>
                    <a:pt x="2040" y="1031"/>
                  </a:cubicBezTo>
                  <a:cubicBezTo>
                    <a:pt x="2335" y="1451"/>
                    <a:pt x="2503" y="1977"/>
                    <a:pt x="2503" y="2503"/>
                  </a:cubicBezTo>
                  <a:lnTo>
                    <a:pt x="2503" y="21004"/>
                  </a:lnTo>
                  <a:cubicBezTo>
                    <a:pt x="2503" y="22371"/>
                    <a:pt x="3617" y="23506"/>
                    <a:pt x="5005" y="23506"/>
                  </a:cubicBezTo>
                  <a:lnTo>
                    <a:pt x="8747" y="23506"/>
                  </a:lnTo>
                  <a:cubicBezTo>
                    <a:pt x="9209" y="23065"/>
                    <a:pt x="11312" y="23212"/>
                    <a:pt x="11312" y="22539"/>
                  </a:cubicBezTo>
                  <a:lnTo>
                    <a:pt x="15979" y="19217"/>
                  </a:lnTo>
                  <a:lnTo>
                    <a:pt x="15979" y="2503"/>
                  </a:lnTo>
                  <a:cubicBezTo>
                    <a:pt x="15979" y="1115"/>
                    <a:pt x="14865" y="1"/>
                    <a:pt x="13477" y="1"/>
                  </a:cubicBezTo>
                  <a:close/>
                </a:path>
              </a:pathLst>
            </a:custGeom>
            <a:solidFill>
              <a:srgbClr val="F5F7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" name="Google Shape;7266;p80"/>
            <p:cNvSpPr/>
            <p:nvPr/>
          </p:nvSpPr>
          <p:spPr>
            <a:xfrm>
              <a:off x="3583205" y="4082317"/>
              <a:ext cx="201799" cy="79983"/>
            </a:xfrm>
            <a:custGeom>
              <a:avLst/>
              <a:gdLst/>
              <a:ahLst/>
              <a:cxnLst/>
              <a:rect l="l" t="t" r="r" b="b"/>
              <a:pathLst>
                <a:path w="13478" h="5342" extrusionOk="0">
                  <a:moveTo>
                    <a:pt x="1" y="1"/>
                  </a:moveTo>
                  <a:lnTo>
                    <a:pt x="1" y="2839"/>
                  </a:lnTo>
                  <a:cubicBezTo>
                    <a:pt x="1" y="4206"/>
                    <a:pt x="1115" y="5341"/>
                    <a:pt x="2503" y="5341"/>
                  </a:cubicBezTo>
                  <a:lnTo>
                    <a:pt x="6245" y="5341"/>
                  </a:lnTo>
                  <a:cubicBezTo>
                    <a:pt x="6707" y="4900"/>
                    <a:pt x="8810" y="5047"/>
                    <a:pt x="8810" y="4374"/>
                  </a:cubicBezTo>
                  <a:lnTo>
                    <a:pt x="13477" y="1052"/>
                  </a:lnTo>
                  <a:lnTo>
                    <a:pt x="13477" y="1"/>
                  </a:ln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" name="Google Shape;7267;p80"/>
            <p:cNvSpPr/>
            <p:nvPr/>
          </p:nvSpPr>
          <p:spPr>
            <a:xfrm>
              <a:off x="3545429" y="3810341"/>
              <a:ext cx="232328" cy="15437"/>
            </a:xfrm>
            <a:custGeom>
              <a:avLst/>
              <a:gdLst/>
              <a:ahLst/>
              <a:cxnLst/>
              <a:rect l="l" t="t" r="r" b="b"/>
              <a:pathLst>
                <a:path w="15517" h="1031" extrusionOk="0">
                  <a:moveTo>
                    <a:pt x="1" y="1"/>
                  </a:moveTo>
                  <a:cubicBezTo>
                    <a:pt x="674" y="1"/>
                    <a:pt x="1304" y="253"/>
                    <a:pt x="1788" y="737"/>
                  </a:cubicBezTo>
                  <a:cubicBezTo>
                    <a:pt x="1872" y="821"/>
                    <a:pt x="1956" y="926"/>
                    <a:pt x="2040" y="1031"/>
                  </a:cubicBezTo>
                  <a:lnTo>
                    <a:pt x="15517" y="1031"/>
                  </a:lnTo>
                  <a:cubicBezTo>
                    <a:pt x="15054" y="379"/>
                    <a:pt x="14297" y="1"/>
                    <a:pt x="13498" y="1"/>
                  </a:cubicBez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" name="Google Shape;7268;p80"/>
            <p:cNvSpPr/>
            <p:nvPr/>
          </p:nvSpPr>
          <p:spPr>
            <a:xfrm>
              <a:off x="3620666" y="4097753"/>
              <a:ext cx="239261" cy="64546"/>
            </a:xfrm>
            <a:custGeom>
              <a:avLst/>
              <a:gdLst/>
              <a:ahLst/>
              <a:cxnLst/>
              <a:rect l="l" t="t" r="r" b="b"/>
              <a:pathLst>
                <a:path w="15980" h="4311" extrusionOk="0">
                  <a:moveTo>
                    <a:pt x="715" y="0"/>
                  </a:moveTo>
                  <a:cubicBezTo>
                    <a:pt x="1704" y="0"/>
                    <a:pt x="2503" y="820"/>
                    <a:pt x="2503" y="1808"/>
                  </a:cubicBezTo>
                  <a:cubicBezTo>
                    <a:pt x="2503" y="2355"/>
                    <a:pt x="2313" y="2901"/>
                    <a:pt x="1977" y="3343"/>
                  </a:cubicBezTo>
                  <a:cubicBezTo>
                    <a:pt x="1914" y="3406"/>
                    <a:pt x="1851" y="3490"/>
                    <a:pt x="1767" y="3574"/>
                  </a:cubicBezTo>
                  <a:cubicBezTo>
                    <a:pt x="1304" y="4037"/>
                    <a:pt x="673" y="4310"/>
                    <a:pt x="1" y="4310"/>
                  </a:cubicBezTo>
                  <a:lnTo>
                    <a:pt x="13477" y="4310"/>
                  </a:lnTo>
                  <a:cubicBezTo>
                    <a:pt x="14129" y="4310"/>
                    <a:pt x="14760" y="4037"/>
                    <a:pt x="15243" y="3574"/>
                  </a:cubicBezTo>
                  <a:cubicBezTo>
                    <a:pt x="15306" y="3490"/>
                    <a:pt x="15390" y="3406"/>
                    <a:pt x="15454" y="3343"/>
                  </a:cubicBezTo>
                  <a:cubicBezTo>
                    <a:pt x="15790" y="2901"/>
                    <a:pt x="15979" y="2355"/>
                    <a:pt x="15979" y="1808"/>
                  </a:cubicBezTo>
                  <a:cubicBezTo>
                    <a:pt x="15979" y="820"/>
                    <a:pt x="15180" y="21"/>
                    <a:pt x="14192" y="0"/>
                  </a:cubicBezTo>
                  <a:close/>
                </a:path>
              </a:pathLst>
            </a:custGeom>
            <a:solidFill>
              <a:srgbClr val="F5F7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" name="Google Shape;7269;p80"/>
            <p:cNvSpPr/>
            <p:nvPr/>
          </p:nvSpPr>
          <p:spPr>
            <a:xfrm>
              <a:off x="3620666" y="4147791"/>
              <a:ext cx="231385" cy="14508"/>
            </a:xfrm>
            <a:custGeom>
              <a:avLst/>
              <a:gdLst/>
              <a:ahLst/>
              <a:cxnLst/>
              <a:rect l="l" t="t" r="r" b="b"/>
              <a:pathLst>
                <a:path w="15454" h="969" extrusionOk="0">
                  <a:moveTo>
                    <a:pt x="1977" y="1"/>
                  </a:moveTo>
                  <a:cubicBezTo>
                    <a:pt x="1914" y="64"/>
                    <a:pt x="1851" y="148"/>
                    <a:pt x="1767" y="232"/>
                  </a:cubicBezTo>
                  <a:cubicBezTo>
                    <a:pt x="1304" y="695"/>
                    <a:pt x="673" y="968"/>
                    <a:pt x="1" y="968"/>
                  </a:cubicBezTo>
                  <a:lnTo>
                    <a:pt x="13477" y="968"/>
                  </a:lnTo>
                  <a:cubicBezTo>
                    <a:pt x="14129" y="968"/>
                    <a:pt x="14760" y="695"/>
                    <a:pt x="15243" y="232"/>
                  </a:cubicBezTo>
                  <a:cubicBezTo>
                    <a:pt x="15306" y="148"/>
                    <a:pt x="15390" y="64"/>
                    <a:pt x="15454" y="1"/>
                  </a:cubicBez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" name="Google Shape;7270;p80"/>
            <p:cNvSpPr/>
            <p:nvPr/>
          </p:nvSpPr>
          <p:spPr>
            <a:xfrm>
              <a:off x="3604301" y="4097753"/>
              <a:ext cx="53841" cy="27085"/>
            </a:xfrm>
            <a:custGeom>
              <a:avLst/>
              <a:gdLst/>
              <a:ahLst/>
              <a:cxnLst/>
              <a:rect l="l" t="t" r="r" b="b"/>
              <a:pathLst>
                <a:path w="3596" h="1809" extrusionOk="0">
                  <a:moveTo>
                    <a:pt x="1787" y="0"/>
                  </a:moveTo>
                  <a:cubicBezTo>
                    <a:pt x="799" y="0"/>
                    <a:pt x="0" y="820"/>
                    <a:pt x="0" y="1808"/>
                  </a:cubicBezTo>
                  <a:lnTo>
                    <a:pt x="3596" y="1808"/>
                  </a:lnTo>
                  <a:cubicBezTo>
                    <a:pt x="3575" y="820"/>
                    <a:pt x="2776" y="0"/>
                    <a:pt x="1787" y="0"/>
                  </a:cubicBezTo>
                  <a:close/>
                </a:path>
              </a:pathLst>
            </a:custGeom>
            <a:solidFill>
              <a:srgbClr val="E2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" name="Google Shape;7271;p80"/>
            <p:cNvSpPr/>
            <p:nvPr/>
          </p:nvSpPr>
          <p:spPr>
            <a:xfrm>
              <a:off x="3606187" y="3867401"/>
              <a:ext cx="159292" cy="25124"/>
            </a:xfrm>
            <a:custGeom>
              <a:avLst/>
              <a:gdLst/>
              <a:ahLst/>
              <a:cxnLst/>
              <a:rect l="l" t="t" r="r" b="b"/>
              <a:pathLst>
                <a:path w="10639" h="1678" extrusionOk="0">
                  <a:moveTo>
                    <a:pt x="4353" y="0"/>
                  </a:moveTo>
                  <a:cubicBezTo>
                    <a:pt x="3901" y="0"/>
                    <a:pt x="3449" y="195"/>
                    <a:pt x="3133" y="584"/>
                  </a:cubicBezTo>
                  <a:cubicBezTo>
                    <a:pt x="2954" y="836"/>
                    <a:pt x="2681" y="962"/>
                    <a:pt x="2410" y="962"/>
                  </a:cubicBezTo>
                  <a:cubicBezTo>
                    <a:pt x="2140" y="962"/>
                    <a:pt x="1872" y="836"/>
                    <a:pt x="1703" y="584"/>
                  </a:cubicBezTo>
                  <a:cubicBezTo>
                    <a:pt x="1388" y="226"/>
                    <a:pt x="947" y="16"/>
                    <a:pt x="484" y="16"/>
                  </a:cubicBezTo>
                  <a:cubicBezTo>
                    <a:pt x="477" y="16"/>
                    <a:pt x="471" y="16"/>
                    <a:pt x="464" y="16"/>
                  </a:cubicBezTo>
                  <a:cubicBezTo>
                    <a:pt x="1" y="16"/>
                    <a:pt x="7" y="731"/>
                    <a:pt x="484" y="731"/>
                  </a:cubicBezTo>
                  <a:cubicBezTo>
                    <a:pt x="757" y="731"/>
                    <a:pt x="1031" y="878"/>
                    <a:pt x="1199" y="1109"/>
                  </a:cubicBezTo>
                  <a:cubicBezTo>
                    <a:pt x="1514" y="1488"/>
                    <a:pt x="1966" y="1677"/>
                    <a:pt x="2418" y="1677"/>
                  </a:cubicBezTo>
                  <a:cubicBezTo>
                    <a:pt x="2870" y="1677"/>
                    <a:pt x="3322" y="1488"/>
                    <a:pt x="3638" y="1109"/>
                  </a:cubicBezTo>
                  <a:cubicBezTo>
                    <a:pt x="3806" y="857"/>
                    <a:pt x="4079" y="731"/>
                    <a:pt x="4353" y="731"/>
                  </a:cubicBezTo>
                  <a:cubicBezTo>
                    <a:pt x="4626" y="731"/>
                    <a:pt x="4899" y="857"/>
                    <a:pt x="5067" y="1109"/>
                  </a:cubicBezTo>
                  <a:cubicBezTo>
                    <a:pt x="5383" y="1488"/>
                    <a:pt x="5835" y="1677"/>
                    <a:pt x="6287" y="1677"/>
                  </a:cubicBezTo>
                  <a:cubicBezTo>
                    <a:pt x="6739" y="1677"/>
                    <a:pt x="7191" y="1488"/>
                    <a:pt x="7506" y="1109"/>
                  </a:cubicBezTo>
                  <a:cubicBezTo>
                    <a:pt x="7685" y="857"/>
                    <a:pt x="7958" y="731"/>
                    <a:pt x="8229" y="731"/>
                  </a:cubicBezTo>
                  <a:cubicBezTo>
                    <a:pt x="8500" y="731"/>
                    <a:pt x="8768" y="857"/>
                    <a:pt x="8936" y="1109"/>
                  </a:cubicBezTo>
                  <a:cubicBezTo>
                    <a:pt x="9251" y="1467"/>
                    <a:pt x="9693" y="1677"/>
                    <a:pt x="10176" y="1677"/>
                  </a:cubicBezTo>
                  <a:cubicBezTo>
                    <a:pt x="10639" y="1677"/>
                    <a:pt x="10639" y="962"/>
                    <a:pt x="10176" y="962"/>
                  </a:cubicBezTo>
                  <a:cubicBezTo>
                    <a:pt x="9882" y="962"/>
                    <a:pt x="9609" y="815"/>
                    <a:pt x="9461" y="584"/>
                  </a:cubicBezTo>
                  <a:cubicBezTo>
                    <a:pt x="9136" y="195"/>
                    <a:pt x="8678" y="0"/>
                    <a:pt x="8224" y="0"/>
                  </a:cubicBezTo>
                  <a:cubicBezTo>
                    <a:pt x="7769" y="0"/>
                    <a:pt x="7317" y="195"/>
                    <a:pt x="7002" y="584"/>
                  </a:cubicBezTo>
                  <a:cubicBezTo>
                    <a:pt x="6833" y="836"/>
                    <a:pt x="6565" y="962"/>
                    <a:pt x="6295" y="962"/>
                  </a:cubicBezTo>
                  <a:cubicBezTo>
                    <a:pt x="6024" y="962"/>
                    <a:pt x="5751" y="836"/>
                    <a:pt x="5572" y="584"/>
                  </a:cubicBezTo>
                  <a:cubicBezTo>
                    <a:pt x="5257" y="195"/>
                    <a:pt x="4805" y="0"/>
                    <a:pt x="4353" y="0"/>
                  </a:cubicBezTo>
                  <a:close/>
                </a:path>
              </a:pathLst>
            </a:custGeom>
            <a:solidFill>
              <a:srgbClr val="243F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" name="Google Shape;7272;p80"/>
            <p:cNvSpPr/>
            <p:nvPr/>
          </p:nvSpPr>
          <p:spPr>
            <a:xfrm>
              <a:off x="3606187" y="3904159"/>
              <a:ext cx="159292" cy="25184"/>
            </a:xfrm>
            <a:custGeom>
              <a:avLst/>
              <a:gdLst/>
              <a:ahLst/>
              <a:cxnLst/>
              <a:rect l="l" t="t" r="r" b="b"/>
              <a:pathLst>
                <a:path w="10639" h="1682" extrusionOk="0">
                  <a:moveTo>
                    <a:pt x="484" y="0"/>
                  </a:moveTo>
                  <a:cubicBezTo>
                    <a:pt x="1" y="0"/>
                    <a:pt x="1" y="736"/>
                    <a:pt x="484" y="736"/>
                  </a:cubicBezTo>
                  <a:cubicBezTo>
                    <a:pt x="757" y="736"/>
                    <a:pt x="1031" y="883"/>
                    <a:pt x="1199" y="1093"/>
                  </a:cubicBezTo>
                  <a:cubicBezTo>
                    <a:pt x="1514" y="1482"/>
                    <a:pt x="1966" y="1677"/>
                    <a:pt x="2418" y="1677"/>
                  </a:cubicBezTo>
                  <a:cubicBezTo>
                    <a:pt x="2870" y="1677"/>
                    <a:pt x="3322" y="1482"/>
                    <a:pt x="3638" y="1093"/>
                  </a:cubicBezTo>
                  <a:cubicBezTo>
                    <a:pt x="3806" y="852"/>
                    <a:pt x="4079" y="731"/>
                    <a:pt x="4353" y="731"/>
                  </a:cubicBezTo>
                  <a:cubicBezTo>
                    <a:pt x="4626" y="731"/>
                    <a:pt x="4899" y="852"/>
                    <a:pt x="5067" y="1093"/>
                  </a:cubicBezTo>
                  <a:cubicBezTo>
                    <a:pt x="5383" y="1482"/>
                    <a:pt x="5835" y="1677"/>
                    <a:pt x="6287" y="1677"/>
                  </a:cubicBezTo>
                  <a:cubicBezTo>
                    <a:pt x="6739" y="1677"/>
                    <a:pt x="7191" y="1482"/>
                    <a:pt x="7506" y="1093"/>
                  </a:cubicBezTo>
                  <a:cubicBezTo>
                    <a:pt x="7685" y="852"/>
                    <a:pt x="7958" y="731"/>
                    <a:pt x="8229" y="731"/>
                  </a:cubicBezTo>
                  <a:cubicBezTo>
                    <a:pt x="8500" y="731"/>
                    <a:pt x="8768" y="852"/>
                    <a:pt x="8936" y="1093"/>
                  </a:cubicBezTo>
                  <a:cubicBezTo>
                    <a:pt x="9251" y="1472"/>
                    <a:pt x="9693" y="1682"/>
                    <a:pt x="10176" y="1682"/>
                  </a:cubicBezTo>
                  <a:cubicBezTo>
                    <a:pt x="10639" y="1682"/>
                    <a:pt x="10639" y="967"/>
                    <a:pt x="10176" y="967"/>
                  </a:cubicBezTo>
                  <a:cubicBezTo>
                    <a:pt x="9882" y="967"/>
                    <a:pt x="9609" y="820"/>
                    <a:pt x="9461" y="589"/>
                  </a:cubicBezTo>
                  <a:cubicBezTo>
                    <a:pt x="9136" y="200"/>
                    <a:pt x="8678" y="5"/>
                    <a:pt x="8224" y="5"/>
                  </a:cubicBezTo>
                  <a:cubicBezTo>
                    <a:pt x="7769" y="5"/>
                    <a:pt x="7317" y="200"/>
                    <a:pt x="7002" y="589"/>
                  </a:cubicBezTo>
                  <a:cubicBezTo>
                    <a:pt x="6833" y="841"/>
                    <a:pt x="6565" y="967"/>
                    <a:pt x="6295" y="967"/>
                  </a:cubicBezTo>
                  <a:cubicBezTo>
                    <a:pt x="6024" y="967"/>
                    <a:pt x="5751" y="841"/>
                    <a:pt x="5572" y="589"/>
                  </a:cubicBezTo>
                  <a:cubicBezTo>
                    <a:pt x="5257" y="200"/>
                    <a:pt x="4805" y="5"/>
                    <a:pt x="4353" y="5"/>
                  </a:cubicBezTo>
                  <a:cubicBezTo>
                    <a:pt x="3901" y="5"/>
                    <a:pt x="3449" y="200"/>
                    <a:pt x="3133" y="589"/>
                  </a:cubicBezTo>
                  <a:cubicBezTo>
                    <a:pt x="2954" y="841"/>
                    <a:pt x="2681" y="967"/>
                    <a:pt x="2410" y="967"/>
                  </a:cubicBezTo>
                  <a:cubicBezTo>
                    <a:pt x="2140" y="967"/>
                    <a:pt x="1872" y="841"/>
                    <a:pt x="1703" y="589"/>
                  </a:cubicBezTo>
                  <a:cubicBezTo>
                    <a:pt x="1388" y="231"/>
                    <a:pt x="947" y="21"/>
                    <a:pt x="484" y="0"/>
                  </a:cubicBezTo>
                  <a:close/>
                </a:path>
              </a:pathLst>
            </a:custGeom>
            <a:solidFill>
              <a:srgbClr val="243F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" name="Google Shape;7273;p80"/>
            <p:cNvSpPr/>
            <p:nvPr/>
          </p:nvSpPr>
          <p:spPr>
            <a:xfrm>
              <a:off x="3606187" y="3940976"/>
              <a:ext cx="159292" cy="25199"/>
            </a:xfrm>
            <a:custGeom>
              <a:avLst/>
              <a:gdLst/>
              <a:ahLst/>
              <a:cxnLst/>
              <a:rect l="l" t="t" r="r" b="b"/>
              <a:pathLst>
                <a:path w="10639" h="1683" extrusionOk="0">
                  <a:moveTo>
                    <a:pt x="484" y="1"/>
                  </a:moveTo>
                  <a:cubicBezTo>
                    <a:pt x="1" y="1"/>
                    <a:pt x="1" y="737"/>
                    <a:pt x="484" y="737"/>
                  </a:cubicBezTo>
                  <a:cubicBezTo>
                    <a:pt x="757" y="737"/>
                    <a:pt x="1031" y="884"/>
                    <a:pt x="1199" y="1094"/>
                  </a:cubicBezTo>
                  <a:cubicBezTo>
                    <a:pt x="1514" y="1483"/>
                    <a:pt x="1966" y="1678"/>
                    <a:pt x="2418" y="1678"/>
                  </a:cubicBezTo>
                  <a:cubicBezTo>
                    <a:pt x="2870" y="1678"/>
                    <a:pt x="3322" y="1483"/>
                    <a:pt x="3638" y="1094"/>
                  </a:cubicBezTo>
                  <a:cubicBezTo>
                    <a:pt x="3806" y="852"/>
                    <a:pt x="4079" y="732"/>
                    <a:pt x="4353" y="732"/>
                  </a:cubicBezTo>
                  <a:cubicBezTo>
                    <a:pt x="4626" y="732"/>
                    <a:pt x="4899" y="852"/>
                    <a:pt x="5067" y="1094"/>
                  </a:cubicBezTo>
                  <a:cubicBezTo>
                    <a:pt x="5383" y="1483"/>
                    <a:pt x="5835" y="1678"/>
                    <a:pt x="6287" y="1678"/>
                  </a:cubicBezTo>
                  <a:cubicBezTo>
                    <a:pt x="6739" y="1678"/>
                    <a:pt x="7191" y="1483"/>
                    <a:pt x="7506" y="1094"/>
                  </a:cubicBezTo>
                  <a:cubicBezTo>
                    <a:pt x="7685" y="852"/>
                    <a:pt x="7958" y="732"/>
                    <a:pt x="8229" y="732"/>
                  </a:cubicBezTo>
                  <a:cubicBezTo>
                    <a:pt x="8500" y="732"/>
                    <a:pt x="8768" y="852"/>
                    <a:pt x="8936" y="1094"/>
                  </a:cubicBezTo>
                  <a:cubicBezTo>
                    <a:pt x="9251" y="1473"/>
                    <a:pt x="9693" y="1683"/>
                    <a:pt x="10176" y="1683"/>
                  </a:cubicBezTo>
                  <a:cubicBezTo>
                    <a:pt x="10639" y="1683"/>
                    <a:pt x="10639" y="968"/>
                    <a:pt x="10176" y="968"/>
                  </a:cubicBezTo>
                  <a:cubicBezTo>
                    <a:pt x="9882" y="968"/>
                    <a:pt x="9609" y="821"/>
                    <a:pt x="9461" y="590"/>
                  </a:cubicBezTo>
                  <a:cubicBezTo>
                    <a:pt x="9136" y="201"/>
                    <a:pt x="8678" y="6"/>
                    <a:pt x="8224" y="6"/>
                  </a:cubicBezTo>
                  <a:cubicBezTo>
                    <a:pt x="7769" y="6"/>
                    <a:pt x="7317" y="201"/>
                    <a:pt x="7002" y="590"/>
                  </a:cubicBezTo>
                  <a:cubicBezTo>
                    <a:pt x="6833" y="842"/>
                    <a:pt x="6565" y="968"/>
                    <a:pt x="6295" y="968"/>
                  </a:cubicBezTo>
                  <a:cubicBezTo>
                    <a:pt x="6024" y="968"/>
                    <a:pt x="5751" y="842"/>
                    <a:pt x="5572" y="590"/>
                  </a:cubicBezTo>
                  <a:cubicBezTo>
                    <a:pt x="5257" y="201"/>
                    <a:pt x="4805" y="6"/>
                    <a:pt x="4353" y="6"/>
                  </a:cubicBezTo>
                  <a:cubicBezTo>
                    <a:pt x="3901" y="6"/>
                    <a:pt x="3449" y="201"/>
                    <a:pt x="3133" y="590"/>
                  </a:cubicBezTo>
                  <a:cubicBezTo>
                    <a:pt x="2954" y="842"/>
                    <a:pt x="2681" y="968"/>
                    <a:pt x="2410" y="968"/>
                  </a:cubicBezTo>
                  <a:cubicBezTo>
                    <a:pt x="2140" y="968"/>
                    <a:pt x="1872" y="842"/>
                    <a:pt x="1703" y="590"/>
                  </a:cubicBezTo>
                  <a:cubicBezTo>
                    <a:pt x="1388" y="232"/>
                    <a:pt x="947" y="22"/>
                    <a:pt x="484" y="1"/>
                  </a:cubicBezTo>
                  <a:close/>
                </a:path>
              </a:pathLst>
            </a:custGeom>
            <a:solidFill>
              <a:srgbClr val="243F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" name="Google Shape;7274;p80"/>
            <p:cNvSpPr/>
            <p:nvPr/>
          </p:nvSpPr>
          <p:spPr>
            <a:xfrm>
              <a:off x="3711639" y="3882434"/>
              <a:ext cx="147030" cy="147015"/>
            </a:xfrm>
            <a:custGeom>
              <a:avLst/>
              <a:gdLst/>
              <a:ahLst/>
              <a:cxnLst/>
              <a:rect l="l" t="t" r="r" b="b"/>
              <a:pathLst>
                <a:path w="9820" h="9819" extrusionOk="0">
                  <a:moveTo>
                    <a:pt x="9819" y="0"/>
                  </a:moveTo>
                  <a:cubicBezTo>
                    <a:pt x="6665" y="169"/>
                    <a:pt x="3953" y="1220"/>
                    <a:pt x="1977" y="3196"/>
                  </a:cubicBezTo>
                  <a:cubicBezTo>
                    <a:pt x="1" y="5193"/>
                    <a:pt x="421" y="6434"/>
                    <a:pt x="232" y="9587"/>
                  </a:cubicBezTo>
                  <a:cubicBezTo>
                    <a:pt x="3407" y="9398"/>
                    <a:pt x="4647" y="9819"/>
                    <a:pt x="6623" y="7842"/>
                  </a:cubicBezTo>
                  <a:cubicBezTo>
                    <a:pt x="7107" y="7359"/>
                    <a:pt x="7548" y="6812"/>
                    <a:pt x="7927" y="6245"/>
                  </a:cubicBezTo>
                  <a:lnTo>
                    <a:pt x="6203" y="5950"/>
                  </a:lnTo>
                  <a:lnTo>
                    <a:pt x="6224" y="5929"/>
                  </a:lnTo>
                  <a:cubicBezTo>
                    <a:pt x="8326" y="4668"/>
                    <a:pt x="9672" y="2460"/>
                    <a:pt x="9819" y="42"/>
                  </a:cubicBezTo>
                  <a:lnTo>
                    <a:pt x="9819" y="0"/>
                  </a:lnTo>
                  <a:close/>
                </a:path>
              </a:pathLst>
            </a:custGeom>
            <a:solidFill>
              <a:srgbClr val="5D74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" name="Google Shape;7275;p80"/>
            <p:cNvSpPr/>
            <p:nvPr/>
          </p:nvSpPr>
          <p:spPr>
            <a:xfrm>
              <a:off x="3682996" y="3930915"/>
              <a:ext cx="127191" cy="127176"/>
            </a:xfrm>
            <a:custGeom>
              <a:avLst/>
              <a:gdLst/>
              <a:ahLst/>
              <a:cxnLst/>
              <a:rect l="l" t="t" r="r" b="b"/>
              <a:pathLst>
                <a:path w="8495" h="8494" extrusionOk="0">
                  <a:moveTo>
                    <a:pt x="8494" y="0"/>
                  </a:moveTo>
                  <a:lnTo>
                    <a:pt x="8494" y="0"/>
                  </a:lnTo>
                  <a:cubicBezTo>
                    <a:pt x="4983" y="2061"/>
                    <a:pt x="2061" y="4983"/>
                    <a:pt x="0" y="8494"/>
                  </a:cubicBezTo>
                  <a:cubicBezTo>
                    <a:pt x="3512" y="6434"/>
                    <a:pt x="6434" y="3511"/>
                    <a:pt x="8494" y="0"/>
                  </a:cubicBezTo>
                  <a:close/>
                </a:path>
              </a:pathLst>
            </a:custGeom>
            <a:solidFill>
              <a:srgbClr val="243F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93" name="Google Shape;7276;p80"/>
          <p:cNvGrpSpPr/>
          <p:nvPr/>
        </p:nvGrpSpPr>
        <p:grpSpPr>
          <a:xfrm>
            <a:off x="2232871" y="1425729"/>
            <a:ext cx="303163" cy="351809"/>
            <a:chOff x="2224585" y="1962854"/>
            <a:chExt cx="303163" cy="351809"/>
          </a:xfrm>
        </p:grpSpPr>
        <p:sp>
          <p:nvSpPr>
            <p:cNvPr id="894" name="Google Shape;7277;p80"/>
            <p:cNvSpPr/>
            <p:nvPr/>
          </p:nvSpPr>
          <p:spPr>
            <a:xfrm>
              <a:off x="2283143" y="1962854"/>
              <a:ext cx="181018" cy="81870"/>
            </a:xfrm>
            <a:custGeom>
              <a:avLst/>
              <a:gdLst/>
              <a:ahLst/>
              <a:cxnLst/>
              <a:rect l="l" t="t" r="r" b="b"/>
              <a:pathLst>
                <a:path w="12090" h="5468" extrusionOk="0">
                  <a:moveTo>
                    <a:pt x="652" y="1"/>
                  </a:moveTo>
                  <a:lnTo>
                    <a:pt x="0" y="5467"/>
                  </a:lnTo>
                  <a:lnTo>
                    <a:pt x="12089" y="5467"/>
                  </a:lnTo>
                  <a:lnTo>
                    <a:pt x="11774" y="1"/>
                  </a:ln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" name="Google Shape;7278;p80"/>
            <p:cNvSpPr/>
            <p:nvPr/>
          </p:nvSpPr>
          <p:spPr>
            <a:xfrm>
              <a:off x="2224899" y="1962854"/>
              <a:ext cx="141355" cy="186378"/>
            </a:xfrm>
            <a:custGeom>
              <a:avLst/>
              <a:gdLst/>
              <a:ahLst/>
              <a:cxnLst/>
              <a:rect l="l" t="t" r="r" b="b"/>
              <a:pathLst>
                <a:path w="9441" h="12448" extrusionOk="0">
                  <a:moveTo>
                    <a:pt x="4563" y="1"/>
                  </a:moveTo>
                  <a:lnTo>
                    <a:pt x="1494" y="1514"/>
                  </a:lnTo>
                  <a:cubicBezTo>
                    <a:pt x="421" y="2040"/>
                    <a:pt x="1" y="3323"/>
                    <a:pt x="505" y="4395"/>
                  </a:cubicBezTo>
                  <a:lnTo>
                    <a:pt x="3659" y="10828"/>
                  </a:lnTo>
                  <a:lnTo>
                    <a:pt x="4458" y="12447"/>
                  </a:lnTo>
                  <a:lnTo>
                    <a:pt x="9441" y="10008"/>
                  </a:lnTo>
                  <a:lnTo>
                    <a:pt x="8221" y="7464"/>
                  </a:lnTo>
                  <a:lnTo>
                    <a:pt x="4563" y="1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" name="Google Shape;7279;p80"/>
            <p:cNvSpPr/>
            <p:nvPr/>
          </p:nvSpPr>
          <p:spPr>
            <a:xfrm>
              <a:off x="2386393" y="1962854"/>
              <a:ext cx="141355" cy="186378"/>
            </a:xfrm>
            <a:custGeom>
              <a:avLst/>
              <a:gdLst/>
              <a:ahLst/>
              <a:cxnLst/>
              <a:rect l="l" t="t" r="r" b="b"/>
              <a:pathLst>
                <a:path w="9441" h="12448" extrusionOk="0">
                  <a:moveTo>
                    <a:pt x="4878" y="1"/>
                  </a:moveTo>
                  <a:lnTo>
                    <a:pt x="1241" y="7464"/>
                  </a:lnTo>
                  <a:lnTo>
                    <a:pt x="0" y="10008"/>
                  </a:lnTo>
                  <a:lnTo>
                    <a:pt x="4983" y="12447"/>
                  </a:lnTo>
                  <a:lnTo>
                    <a:pt x="5782" y="10828"/>
                  </a:lnTo>
                  <a:lnTo>
                    <a:pt x="8936" y="4395"/>
                  </a:lnTo>
                  <a:cubicBezTo>
                    <a:pt x="9440" y="3323"/>
                    <a:pt x="9020" y="2040"/>
                    <a:pt x="7947" y="1514"/>
                  </a:cubicBezTo>
                  <a:lnTo>
                    <a:pt x="4878" y="1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" name="Google Shape;7280;p80"/>
            <p:cNvSpPr/>
            <p:nvPr/>
          </p:nvSpPr>
          <p:spPr>
            <a:xfrm>
              <a:off x="2279684" y="2074609"/>
              <a:ext cx="86571" cy="74623"/>
            </a:xfrm>
            <a:custGeom>
              <a:avLst/>
              <a:gdLst/>
              <a:ahLst/>
              <a:cxnLst/>
              <a:rect l="l" t="t" r="r" b="b"/>
              <a:pathLst>
                <a:path w="5782" h="4984" extrusionOk="0">
                  <a:moveTo>
                    <a:pt x="4541" y="0"/>
                  </a:moveTo>
                  <a:cubicBezTo>
                    <a:pt x="2649" y="484"/>
                    <a:pt x="1030" y="1682"/>
                    <a:pt x="0" y="3364"/>
                  </a:cubicBezTo>
                  <a:lnTo>
                    <a:pt x="799" y="4983"/>
                  </a:lnTo>
                  <a:lnTo>
                    <a:pt x="5782" y="2544"/>
                  </a:lnTo>
                  <a:lnTo>
                    <a:pt x="4541" y="0"/>
                  </a:ln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" name="Google Shape;7281;p80"/>
            <p:cNvSpPr/>
            <p:nvPr/>
          </p:nvSpPr>
          <p:spPr>
            <a:xfrm>
              <a:off x="2386393" y="2074609"/>
              <a:ext cx="86571" cy="74623"/>
            </a:xfrm>
            <a:custGeom>
              <a:avLst/>
              <a:gdLst/>
              <a:ahLst/>
              <a:cxnLst/>
              <a:rect l="l" t="t" r="r" b="b"/>
              <a:pathLst>
                <a:path w="5782" h="4984" extrusionOk="0">
                  <a:moveTo>
                    <a:pt x="1241" y="0"/>
                  </a:moveTo>
                  <a:lnTo>
                    <a:pt x="0" y="2544"/>
                  </a:lnTo>
                  <a:lnTo>
                    <a:pt x="4983" y="4983"/>
                  </a:lnTo>
                  <a:lnTo>
                    <a:pt x="5782" y="3364"/>
                  </a:lnTo>
                  <a:cubicBezTo>
                    <a:pt x="4752" y="1682"/>
                    <a:pt x="3133" y="484"/>
                    <a:pt x="1241" y="0"/>
                  </a:cubicBez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" name="Google Shape;7282;p80"/>
            <p:cNvSpPr/>
            <p:nvPr/>
          </p:nvSpPr>
          <p:spPr>
            <a:xfrm>
              <a:off x="2224585" y="2087830"/>
              <a:ext cx="265073" cy="226833"/>
            </a:xfrm>
            <a:custGeom>
              <a:avLst/>
              <a:gdLst/>
              <a:ahLst/>
              <a:cxnLst/>
              <a:rect l="l" t="t" r="r" b="b"/>
              <a:pathLst>
                <a:path w="17704" h="15150" extrusionOk="0">
                  <a:moveTo>
                    <a:pt x="10134" y="0"/>
                  </a:moveTo>
                  <a:cubicBezTo>
                    <a:pt x="3386" y="0"/>
                    <a:pt x="1" y="8158"/>
                    <a:pt x="4773" y="12930"/>
                  </a:cubicBezTo>
                  <a:cubicBezTo>
                    <a:pt x="6221" y="14378"/>
                    <a:pt x="8158" y="15150"/>
                    <a:pt x="10125" y="15150"/>
                  </a:cubicBezTo>
                  <a:cubicBezTo>
                    <a:pt x="11100" y="15150"/>
                    <a:pt x="12081" y="14960"/>
                    <a:pt x="13015" y="14570"/>
                  </a:cubicBezTo>
                  <a:cubicBezTo>
                    <a:pt x="15853" y="13414"/>
                    <a:pt x="17703" y="10639"/>
                    <a:pt x="17703" y="7590"/>
                  </a:cubicBezTo>
                  <a:cubicBezTo>
                    <a:pt x="17703" y="3406"/>
                    <a:pt x="14318" y="0"/>
                    <a:pt x="10134" y="0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" name="Google Shape;7283;p80"/>
            <p:cNvSpPr/>
            <p:nvPr/>
          </p:nvSpPr>
          <p:spPr>
            <a:xfrm>
              <a:off x="2274953" y="2125605"/>
              <a:ext cx="177244" cy="151627"/>
            </a:xfrm>
            <a:custGeom>
              <a:avLst/>
              <a:gdLst/>
              <a:ahLst/>
              <a:cxnLst/>
              <a:rect l="l" t="t" r="r" b="b"/>
              <a:pathLst>
                <a:path w="11838" h="10127" extrusionOk="0">
                  <a:moveTo>
                    <a:pt x="6770" y="0"/>
                  </a:moveTo>
                  <a:cubicBezTo>
                    <a:pt x="2250" y="0"/>
                    <a:pt x="1" y="5446"/>
                    <a:pt x="3196" y="8641"/>
                  </a:cubicBezTo>
                  <a:cubicBezTo>
                    <a:pt x="4222" y="9667"/>
                    <a:pt x="5488" y="10127"/>
                    <a:pt x="6731" y="10127"/>
                  </a:cubicBezTo>
                  <a:cubicBezTo>
                    <a:pt x="9333" y="10127"/>
                    <a:pt x="11837" y="8112"/>
                    <a:pt x="11837" y="5067"/>
                  </a:cubicBezTo>
                  <a:cubicBezTo>
                    <a:pt x="11837" y="2271"/>
                    <a:pt x="9567" y="0"/>
                    <a:pt x="6770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" name="Google Shape;7284;p80"/>
            <p:cNvSpPr/>
            <p:nvPr/>
          </p:nvSpPr>
          <p:spPr>
            <a:xfrm>
              <a:off x="2326263" y="2154053"/>
              <a:ext cx="99492" cy="89191"/>
            </a:xfrm>
            <a:custGeom>
              <a:avLst/>
              <a:gdLst/>
              <a:ahLst/>
              <a:cxnLst/>
              <a:rect l="l" t="t" r="r" b="b"/>
              <a:pathLst>
                <a:path w="6645" h="5957" extrusionOk="0">
                  <a:moveTo>
                    <a:pt x="3343" y="0"/>
                  </a:moveTo>
                  <a:cubicBezTo>
                    <a:pt x="3054" y="0"/>
                    <a:pt x="2766" y="158"/>
                    <a:pt x="2629" y="476"/>
                  </a:cubicBezTo>
                  <a:lnTo>
                    <a:pt x="2292" y="1149"/>
                  </a:lnTo>
                  <a:cubicBezTo>
                    <a:pt x="2166" y="1380"/>
                    <a:pt x="1956" y="1548"/>
                    <a:pt x="1683" y="1590"/>
                  </a:cubicBezTo>
                  <a:lnTo>
                    <a:pt x="947" y="1695"/>
                  </a:lnTo>
                  <a:cubicBezTo>
                    <a:pt x="274" y="1759"/>
                    <a:pt x="1" y="2600"/>
                    <a:pt x="505" y="3062"/>
                  </a:cubicBezTo>
                  <a:lnTo>
                    <a:pt x="1031" y="3588"/>
                  </a:lnTo>
                  <a:cubicBezTo>
                    <a:pt x="1220" y="3756"/>
                    <a:pt x="1304" y="4029"/>
                    <a:pt x="1262" y="4281"/>
                  </a:cubicBezTo>
                  <a:lnTo>
                    <a:pt x="1136" y="5017"/>
                  </a:lnTo>
                  <a:cubicBezTo>
                    <a:pt x="1053" y="5532"/>
                    <a:pt x="1455" y="5955"/>
                    <a:pt x="1917" y="5955"/>
                  </a:cubicBezTo>
                  <a:cubicBezTo>
                    <a:pt x="2041" y="5955"/>
                    <a:pt x="2168" y="5925"/>
                    <a:pt x="2292" y="5858"/>
                  </a:cubicBezTo>
                  <a:lnTo>
                    <a:pt x="2965" y="5522"/>
                  </a:lnTo>
                  <a:cubicBezTo>
                    <a:pt x="3081" y="5459"/>
                    <a:pt x="3207" y="5427"/>
                    <a:pt x="3333" y="5427"/>
                  </a:cubicBezTo>
                  <a:cubicBezTo>
                    <a:pt x="3459" y="5427"/>
                    <a:pt x="3585" y="5459"/>
                    <a:pt x="3701" y="5522"/>
                  </a:cubicBezTo>
                  <a:lnTo>
                    <a:pt x="4374" y="5858"/>
                  </a:lnTo>
                  <a:cubicBezTo>
                    <a:pt x="4500" y="5926"/>
                    <a:pt x="4632" y="5957"/>
                    <a:pt x="4759" y="5957"/>
                  </a:cubicBezTo>
                  <a:cubicBezTo>
                    <a:pt x="5223" y="5957"/>
                    <a:pt x="5629" y="5545"/>
                    <a:pt x="5530" y="5017"/>
                  </a:cubicBezTo>
                  <a:lnTo>
                    <a:pt x="5404" y="4281"/>
                  </a:lnTo>
                  <a:cubicBezTo>
                    <a:pt x="5362" y="4029"/>
                    <a:pt x="5446" y="3756"/>
                    <a:pt x="5635" y="3588"/>
                  </a:cubicBezTo>
                  <a:lnTo>
                    <a:pt x="6161" y="3062"/>
                  </a:lnTo>
                  <a:cubicBezTo>
                    <a:pt x="6644" y="2578"/>
                    <a:pt x="6371" y="1780"/>
                    <a:pt x="5719" y="1695"/>
                  </a:cubicBezTo>
                  <a:lnTo>
                    <a:pt x="4983" y="1590"/>
                  </a:lnTo>
                  <a:cubicBezTo>
                    <a:pt x="4731" y="1527"/>
                    <a:pt x="4500" y="1380"/>
                    <a:pt x="4395" y="1128"/>
                  </a:cubicBezTo>
                  <a:lnTo>
                    <a:pt x="4058" y="455"/>
                  </a:lnTo>
                  <a:cubicBezTo>
                    <a:pt x="3912" y="153"/>
                    <a:pt x="3627" y="0"/>
                    <a:pt x="3343" y="0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02" name="Google Shape;7285;p80"/>
          <p:cNvGrpSpPr/>
          <p:nvPr/>
        </p:nvGrpSpPr>
        <p:grpSpPr>
          <a:xfrm>
            <a:off x="2631080" y="1453743"/>
            <a:ext cx="389090" cy="296231"/>
            <a:chOff x="2622794" y="1990868"/>
            <a:chExt cx="389090" cy="296231"/>
          </a:xfrm>
        </p:grpSpPr>
        <p:sp>
          <p:nvSpPr>
            <p:cNvPr id="903" name="Google Shape;7286;p80"/>
            <p:cNvSpPr/>
            <p:nvPr/>
          </p:nvSpPr>
          <p:spPr>
            <a:xfrm>
              <a:off x="2654910" y="1990868"/>
              <a:ext cx="324873" cy="224468"/>
            </a:xfrm>
            <a:custGeom>
              <a:avLst/>
              <a:gdLst/>
              <a:ahLst/>
              <a:cxnLst/>
              <a:rect l="l" t="t" r="r" b="b"/>
              <a:pathLst>
                <a:path w="21698" h="14992" extrusionOk="0">
                  <a:moveTo>
                    <a:pt x="378" y="1"/>
                  </a:moveTo>
                  <a:cubicBezTo>
                    <a:pt x="168" y="1"/>
                    <a:pt x="0" y="148"/>
                    <a:pt x="0" y="358"/>
                  </a:cubicBezTo>
                  <a:lnTo>
                    <a:pt x="0" y="14991"/>
                  </a:lnTo>
                  <a:lnTo>
                    <a:pt x="21697" y="14991"/>
                  </a:lnTo>
                  <a:lnTo>
                    <a:pt x="21697" y="358"/>
                  </a:lnTo>
                  <a:cubicBezTo>
                    <a:pt x="21697" y="148"/>
                    <a:pt x="21529" y="1"/>
                    <a:pt x="21340" y="1"/>
                  </a:cubicBezTo>
                  <a:close/>
                </a:path>
              </a:pathLst>
            </a:custGeom>
            <a:solidFill>
              <a:srgbClr val="EA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" name="Google Shape;7287;p80"/>
            <p:cNvSpPr/>
            <p:nvPr/>
          </p:nvSpPr>
          <p:spPr>
            <a:xfrm>
              <a:off x="2654910" y="1990868"/>
              <a:ext cx="324873" cy="224468"/>
            </a:xfrm>
            <a:custGeom>
              <a:avLst/>
              <a:gdLst/>
              <a:ahLst/>
              <a:cxnLst/>
              <a:rect l="l" t="t" r="r" b="b"/>
              <a:pathLst>
                <a:path w="21698" h="14992" extrusionOk="0">
                  <a:moveTo>
                    <a:pt x="18607" y="1"/>
                  </a:moveTo>
                  <a:cubicBezTo>
                    <a:pt x="18817" y="1"/>
                    <a:pt x="18964" y="169"/>
                    <a:pt x="18964" y="358"/>
                  </a:cubicBezTo>
                  <a:lnTo>
                    <a:pt x="18964" y="12826"/>
                  </a:lnTo>
                  <a:cubicBezTo>
                    <a:pt x="18964" y="13057"/>
                    <a:pt x="18775" y="13267"/>
                    <a:pt x="18543" y="13267"/>
                  </a:cubicBezTo>
                  <a:lnTo>
                    <a:pt x="0" y="13267"/>
                  </a:lnTo>
                  <a:lnTo>
                    <a:pt x="0" y="14991"/>
                  </a:lnTo>
                  <a:lnTo>
                    <a:pt x="21697" y="14991"/>
                  </a:lnTo>
                  <a:lnTo>
                    <a:pt x="21697" y="358"/>
                  </a:lnTo>
                  <a:cubicBezTo>
                    <a:pt x="21697" y="169"/>
                    <a:pt x="21529" y="1"/>
                    <a:pt x="21340" y="1"/>
                  </a:cubicBezTo>
                  <a:close/>
                </a:path>
              </a:pathLst>
            </a:custGeom>
            <a:solidFill>
              <a:srgbClr val="BB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" name="Google Shape;7288;p80"/>
            <p:cNvSpPr/>
            <p:nvPr/>
          </p:nvSpPr>
          <p:spPr>
            <a:xfrm>
              <a:off x="2679135" y="2015108"/>
              <a:ext cx="276407" cy="162137"/>
            </a:xfrm>
            <a:custGeom>
              <a:avLst/>
              <a:gdLst/>
              <a:ahLst/>
              <a:cxnLst/>
              <a:rect l="l" t="t" r="r" b="b"/>
              <a:pathLst>
                <a:path w="18461" h="10829" extrusionOk="0">
                  <a:moveTo>
                    <a:pt x="232" y="1"/>
                  </a:moveTo>
                  <a:cubicBezTo>
                    <a:pt x="106" y="1"/>
                    <a:pt x="1" y="106"/>
                    <a:pt x="1" y="211"/>
                  </a:cubicBezTo>
                  <a:lnTo>
                    <a:pt x="1" y="10597"/>
                  </a:lnTo>
                  <a:cubicBezTo>
                    <a:pt x="1" y="10723"/>
                    <a:pt x="106" y="10828"/>
                    <a:pt x="232" y="10828"/>
                  </a:cubicBezTo>
                  <a:lnTo>
                    <a:pt x="18250" y="10828"/>
                  </a:lnTo>
                  <a:cubicBezTo>
                    <a:pt x="18355" y="10828"/>
                    <a:pt x="18460" y="10723"/>
                    <a:pt x="18460" y="10597"/>
                  </a:cubicBezTo>
                  <a:lnTo>
                    <a:pt x="18460" y="211"/>
                  </a:lnTo>
                  <a:cubicBezTo>
                    <a:pt x="18460" y="106"/>
                    <a:pt x="18355" y="1"/>
                    <a:pt x="18250" y="1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" name="Google Shape;7289;p80"/>
            <p:cNvSpPr/>
            <p:nvPr/>
          </p:nvSpPr>
          <p:spPr>
            <a:xfrm>
              <a:off x="2679135" y="2015108"/>
              <a:ext cx="276722" cy="162137"/>
            </a:xfrm>
            <a:custGeom>
              <a:avLst/>
              <a:gdLst/>
              <a:ahLst/>
              <a:cxnLst/>
              <a:rect l="l" t="t" r="r" b="b"/>
              <a:pathLst>
                <a:path w="18482" h="10829" extrusionOk="0">
                  <a:moveTo>
                    <a:pt x="17346" y="1"/>
                  </a:moveTo>
                  <a:lnTo>
                    <a:pt x="17346" y="9546"/>
                  </a:lnTo>
                  <a:cubicBezTo>
                    <a:pt x="17346" y="9672"/>
                    <a:pt x="17262" y="9777"/>
                    <a:pt x="17136" y="9777"/>
                  </a:cubicBezTo>
                  <a:lnTo>
                    <a:pt x="1" y="9777"/>
                  </a:lnTo>
                  <a:lnTo>
                    <a:pt x="1" y="10597"/>
                  </a:lnTo>
                  <a:cubicBezTo>
                    <a:pt x="1" y="10723"/>
                    <a:pt x="106" y="10828"/>
                    <a:pt x="232" y="10828"/>
                  </a:cubicBezTo>
                  <a:lnTo>
                    <a:pt x="18250" y="10828"/>
                  </a:lnTo>
                  <a:cubicBezTo>
                    <a:pt x="18376" y="10828"/>
                    <a:pt x="18481" y="10723"/>
                    <a:pt x="18481" y="10597"/>
                  </a:cubicBezTo>
                  <a:lnTo>
                    <a:pt x="18481" y="211"/>
                  </a:lnTo>
                  <a:cubicBezTo>
                    <a:pt x="18481" y="85"/>
                    <a:pt x="18376" y="1"/>
                    <a:pt x="18250" y="1"/>
                  </a:cubicBezTo>
                  <a:close/>
                </a:path>
              </a:pathLst>
            </a:custGeom>
            <a:solidFill>
              <a:srgbClr val="8498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" name="Google Shape;7290;p80"/>
            <p:cNvSpPr/>
            <p:nvPr/>
          </p:nvSpPr>
          <p:spPr>
            <a:xfrm>
              <a:off x="2622794" y="2264430"/>
              <a:ext cx="388776" cy="22668"/>
            </a:xfrm>
            <a:custGeom>
              <a:avLst/>
              <a:gdLst/>
              <a:ahLst/>
              <a:cxnLst/>
              <a:rect l="l" t="t" r="r" b="b"/>
              <a:pathLst>
                <a:path w="25966" h="1514" extrusionOk="0">
                  <a:moveTo>
                    <a:pt x="1" y="0"/>
                  </a:moveTo>
                  <a:lnTo>
                    <a:pt x="1" y="1009"/>
                  </a:lnTo>
                  <a:cubicBezTo>
                    <a:pt x="1" y="1283"/>
                    <a:pt x="232" y="1514"/>
                    <a:pt x="505" y="1514"/>
                  </a:cubicBezTo>
                  <a:lnTo>
                    <a:pt x="25482" y="1514"/>
                  </a:lnTo>
                  <a:cubicBezTo>
                    <a:pt x="25755" y="1493"/>
                    <a:pt x="25966" y="1283"/>
                    <a:pt x="25966" y="1009"/>
                  </a:cubicBezTo>
                  <a:lnTo>
                    <a:pt x="25966" y="0"/>
                  </a:lnTo>
                  <a:close/>
                </a:path>
              </a:pathLst>
            </a:custGeom>
            <a:solidFill>
              <a:srgbClr val="738A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" name="Google Shape;7291;p80"/>
            <p:cNvSpPr/>
            <p:nvPr/>
          </p:nvSpPr>
          <p:spPr>
            <a:xfrm>
              <a:off x="2623108" y="2201471"/>
              <a:ext cx="388776" cy="62974"/>
            </a:xfrm>
            <a:custGeom>
              <a:avLst/>
              <a:gdLst/>
              <a:ahLst/>
              <a:cxnLst/>
              <a:rect l="l" t="t" r="r" b="b"/>
              <a:pathLst>
                <a:path w="25966" h="4206" extrusionOk="0">
                  <a:moveTo>
                    <a:pt x="2124" y="0"/>
                  </a:moveTo>
                  <a:lnTo>
                    <a:pt x="1" y="4205"/>
                  </a:lnTo>
                  <a:lnTo>
                    <a:pt x="25966" y="4205"/>
                  </a:lnTo>
                  <a:lnTo>
                    <a:pt x="23821" y="0"/>
                  </a:lnTo>
                  <a:close/>
                </a:path>
              </a:pathLst>
            </a:custGeom>
            <a:solidFill>
              <a:srgbClr val="A1B4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" name="Google Shape;7292;p80"/>
            <p:cNvSpPr/>
            <p:nvPr/>
          </p:nvSpPr>
          <p:spPr>
            <a:xfrm>
              <a:off x="2623108" y="2201471"/>
              <a:ext cx="388776" cy="62974"/>
            </a:xfrm>
            <a:custGeom>
              <a:avLst/>
              <a:gdLst/>
              <a:ahLst/>
              <a:cxnLst/>
              <a:rect l="l" t="t" r="r" b="b"/>
              <a:pathLst>
                <a:path w="25966" h="4206" extrusionOk="0">
                  <a:moveTo>
                    <a:pt x="20752" y="0"/>
                  </a:moveTo>
                  <a:lnTo>
                    <a:pt x="22160" y="2754"/>
                  </a:lnTo>
                  <a:cubicBezTo>
                    <a:pt x="22328" y="3070"/>
                    <a:pt x="22097" y="3448"/>
                    <a:pt x="21740" y="3448"/>
                  </a:cubicBezTo>
                  <a:lnTo>
                    <a:pt x="379" y="3448"/>
                  </a:lnTo>
                  <a:lnTo>
                    <a:pt x="1" y="4205"/>
                  </a:lnTo>
                  <a:lnTo>
                    <a:pt x="25966" y="4205"/>
                  </a:lnTo>
                  <a:lnTo>
                    <a:pt x="23821" y="0"/>
                  </a:lnTo>
                  <a:close/>
                </a:path>
              </a:pathLst>
            </a:custGeom>
            <a:solidFill>
              <a:srgbClr val="88A1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" name="Google Shape;7293;p80"/>
            <p:cNvSpPr/>
            <p:nvPr/>
          </p:nvSpPr>
          <p:spPr>
            <a:xfrm>
              <a:off x="2766021" y="2232943"/>
              <a:ext cx="102951" cy="31502"/>
            </a:xfrm>
            <a:custGeom>
              <a:avLst/>
              <a:gdLst/>
              <a:ahLst/>
              <a:cxnLst/>
              <a:rect l="l" t="t" r="r" b="b"/>
              <a:pathLst>
                <a:path w="6876" h="2104" extrusionOk="0">
                  <a:moveTo>
                    <a:pt x="842" y="1"/>
                  </a:moveTo>
                  <a:cubicBezTo>
                    <a:pt x="673" y="1"/>
                    <a:pt x="547" y="106"/>
                    <a:pt x="505" y="253"/>
                  </a:cubicBezTo>
                  <a:lnTo>
                    <a:pt x="1" y="2103"/>
                  </a:lnTo>
                  <a:lnTo>
                    <a:pt x="6876" y="2103"/>
                  </a:lnTo>
                  <a:lnTo>
                    <a:pt x="6371" y="253"/>
                  </a:lnTo>
                  <a:cubicBezTo>
                    <a:pt x="6329" y="106"/>
                    <a:pt x="6182" y="1"/>
                    <a:pt x="6035" y="1"/>
                  </a:cubicBezTo>
                  <a:close/>
                </a:path>
              </a:pathLst>
            </a:custGeom>
            <a:solidFill>
              <a:srgbClr val="EA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" name="Google Shape;7294;p80"/>
            <p:cNvSpPr/>
            <p:nvPr/>
          </p:nvSpPr>
          <p:spPr>
            <a:xfrm>
              <a:off x="2766021" y="2253096"/>
              <a:ext cx="102951" cy="11349"/>
            </a:xfrm>
            <a:custGeom>
              <a:avLst/>
              <a:gdLst/>
              <a:ahLst/>
              <a:cxnLst/>
              <a:rect l="l" t="t" r="r" b="b"/>
              <a:pathLst>
                <a:path w="6876" h="758" extrusionOk="0">
                  <a:moveTo>
                    <a:pt x="211" y="0"/>
                  </a:moveTo>
                  <a:lnTo>
                    <a:pt x="1" y="757"/>
                  </a:lnTo>
                  <a:lnTo>
                    <a:pt x="6876" y="757"/>
                  </a:lnTo>
                  <a:lnTo>
                    <a:pt x="6665" y="0"/>
                  </a:lnTo>
                  <a:close/>
                </a:path>
              </a:pathLst>
            </a:custGeom>
            <a:solidFill>
              <a:srgbClr val="BB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12" name="Google Shape;7295;p80"/>
          <p:cNvGrpSpPr/>
          <p:nvPr/>
        </p:nvGrpSpPr>
        <p:grpSpPr>
          <a:xfrm>
            <a:off x="3985612" y="1415024"/>
            <a:ext cx="327074" cy="375241"/>
            <a:chOff x="3977326" y="1952149"/>
            <a:chExt cx="327074" cy="375241"/>
          </a:xfrm>
        </p:grpSpPr>
        <p:sp>
          <p:nvSpPr>
            <p:cNvPr id="913" name="Google Shape;7296;p80"/>
            <p:cNvSpPr/>
            <p:nvPr/>
          </p:nvSpPr>
          <p:spPr>
            <a:xfrm>
              <a:off x="4035868" y="2103566"/>
              <a:ext cx="209974" cy="49754"/>
            </a:xfrm>
            <a:custGeom>
              <a:avLst/>
              <a:gdLst/>
              <a:ahLst/>
              <a:cxnLst/>
              <a:rect l="l" t="t" r="r" b="b"/>
              <a:pathLst>
                <a:path w="14024" h="3323" extrusionOk="0">
                  <a:moveTo>
                    <a:pt x="379" y="1"/>
                  </a:moveTo>
                  <a:cubicBezTo>
                    <a:pt x="169" y="1"/>
                    <a:pt x="1" y="169"/>
                    <a:pt x="1" y="358"/>
                  </a:cubicBezTo>
                  <a:lnTo>
                    <a:pt x="1" y="3322"/>
                  </a:lnTo>
                  <a:lnTo>
                    <a:pt x="14024" y="3322"/>
                  </a:lnTo>
                  <a:lnTo>
                    <a:pt x="14024" y="358"/>
                  </a:lnTo>
                  <a:cubicBezTo>
                    <a:pt x="14024" y="169"/>
                    <a:pt x="13877" y="1"/>
                    <a:pt x="13667" y="1"/>
                  </a:cubicBez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" name="Google Shape;7297;p80"/>
            <p:cNvSpPr/>
            <p:nvPr/>
          </p:nvSpPr>
          <p:spPr>
            <a:xfrm>
              <a:off x="4035868" y="2142285"/>
              <a:ext cx="209974" cy="185105"/>
            </a:xfrm>
            <a:custGeom>
              <a:avLst/>
              <a:gdLst/>
              <a:ahLst/>
              <a:cxnLst/>
              <a:rect l="l" t="t" r="r" b="b"/>
              <a:pathLst>
                <a:path w="14024" h="12363" extrusionOk="0">
                  <a:moveTo>
                    <a:pt x="1" y="1"/>
                  </a:moveTo>
                  <a:lnTo>
                    <a:pt x="1" y="11984"/>
                  </a:lnTo>
                  <a:cubicBezTo>
                    <a:pt x="1" y="12195"/>
                    <a:pt x="169" y="12363"/>
                    <a:pt x="379" y="12363"/>
                  </a:cubicBezTo>
                  <a:lnTo>
                    <a:pt x="13667" y="12363"/>
                  </a:lnTo>
                  <a:cubicBezTo>
                    <a:pt x="13877" y="12363"/>
                    <a:pt x="14024" y="12195"/>
                    <a:pt x="14024" y="11984"/>
                  </a:cubicBezTo>
                  <a:lnTo>
                    <a:pt x="14024" y="1"/>
                  </a:lnTo>
                  <a:close/>
                </a:path>
              </a:pathLst>
            </a:custGeom>
            <a:solidFill>
              <a:srgbClr val="E2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" name="Google Shape;7298;p80"/>
            <p:cNvSpPr/>
            <p:nvPr/>
          </p:nvSpPr>
          <p:spPr>
            <a:xfrm>
              <a:off x="4064825" y="2171242"/>
              <a:ext cx="41264" cy="156148"/>
            </a:xfrm>
            <a:custGeom>
              <a:avLst/>
              <a:gdLst/>
              <a:ahLst/>
              <a:cxnLst/>
              <a:rect l="l" t="t" r="r" b="b"/>
              <a:pathLst>
                <a:path w="2756" h="10429" extrusionOk="0">
                  <a:moveTo>
                    <a:pt x="1368" y="1"/>
                  </a:moveTo>
                  <a:cubicBezTo>
                    <a:pt x="611" y="1"/>
                    <a:pt x="1" y="611"/>
                    <a:pt x="1" y="1367"/>
                  </a:cubicBezTo>
                  <a:lnTo>
                    <a:pt x="1" y="10072"/>
                  </a:lnTo>
                  <a:cubicBezTo>
                    <a:pt x="1" y="10282"/>
                    <a:pt x="169" y="10429"/>
                    <a:pt x="379" y="10429"/>
                  </a:cubicBezTo>
                  <a:lnTo>
                    <a:pt x="2377" y="10429"/>
                  </a:lnTo>
                  <a:cubicBezTo>
                    <a:pt x="2587" y="10429"/>
                    <a:pt x="2755" y="10282"/>
                    <a:pt x="2755" y="10072"/>
                  </a:cubicBezTo>
                  <a:lnTo>
                    <a:pt x="2755" y="1367"/>
                  </a:lnTo>
                  <a:cubicBezTo>
                    <a:pt x="2755" y="611"/>
                    <a:pt x="2124" y="1"/>
                    <a:pt x="1368" y="1"/>
                  </a:cubicBez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" name="Google Shape;7299;p80"/>
            <p:cNvSpPr/>
            <p:nvPr/>
          </p:nvSpPr>
          <p:spPr>
            <a:xfrm>
              <a:off x="4120553" y="2171242"/>
              <a:ext cx="40935" cy="156148"/>
            </a:xfrm>
            <a:custGeom>
              <a:avLst/>
              <a:gdLst/>
              <a:ahLst/>
              <a:cxnLst/>
              <a:rect l="l" t="t" r="r" b="b"/>
              <a:pathLst>
                <a:path w="2734" h="10429" extrusionOk="0">
                  <a:moveTo>
                    <a:pt x="1367" y="1"/>
                  </a:moveTo>
                  <a:cubicBezTo>
                    <a:pt x="610" y="1"/>
                    <a:pt x="0" y="611"/>
                    <a:pt x="0" y="1367"/>
                  </a:cubicBezTo>
                  <a:lnTo>
                    <a:pt x="0" y="10072"/>
                  </a:lnTo>
                  <a:cubicBezTo>
                    <a:pt x="0" y="10282"/>
                    <a:pt x="147" y="10429"/>
                    <a:pt x="358" y="10429"/>
                  </a:cubicBezTo>
                  <a:lnTo>
                    <a:pt x="2355" y="10429"/>
                  </a:lnTo>
                  <a:cubicBezTo>
                    <a:pt x="2565" y="10429"/>
                    <a:pt x="2733" y="10282"/>
                    <a:pt x="2733" y="10072"/>
                  </a:cubicBezTo>
                  <a:lnTo>
                    <a:pt x="2733" y="1367"/>
                  </a:lnTo>
                  <a:cubicBezTo>
                    <a:pt x="2712" y="611"/>
                    <a:pt x="2124" y="1"/>
                    <a:pt x="1367" y="1"/>
                  </a:cubicBez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" name="Google Shape;7300;p80"/>
            <p:cNvSpPr/>
            <p:nvPr/>
          </p:nvSpPr>
          <p:spPr>
            <a:xfrm>
              <a:off x="4175951" y="2171242"/>
              <a:ext cx="41249" cy="156148"/>
            </a:xfrm>
            <a:custGeom>
              <a:avLst/>
              <a:gdLst/>
              <a:ahLst/>
              <a:cxnLst/>
              <a:rect l="l" t="t" r="r" b="b"/>
              <a:pathLst>
                <a:path w="2755" h="10429" extrusionOk="0">
                  <a:moveTo>
                    <a:pt x="1367" y="1"/>
                  </a:moveTo>
                  <a:cubicBezTo>
                    <a:pt x="610" y="1"/>
                    <a:pt x="1" y="611"/>
                    <a:pt x="1" y="1367"/>
                  </a:cubicBezTo>
                  <a:lnTo>
                    <a:pt x="1" y="10072"/>
                  </a:lnTo>
                  <a:cubicBezTo>
                    <a:pt x="1" y="10282"/>
                    <a:pt x="169" y="10429"/>
                    <a:pt x="379" y="10429"/>
                  </a:cubicBezTo>
                  <a:lnTo>
                    <a:pt x="2376" y="10429"/>
                  </a:lnTo>
                  <a:cubicBezTo>
                    <a:pt x="2587" y="10429"/>
                    <a:pt x="2755" y="10282"/>
                    <a:pt x="2755" y="10072"/>
                  </a:cubicBezTo>
                  <a:lnTo>
                    <a:pt x="2755" y="1367"/>
                  </a:lnTo>
                  <a:cubicBezTo>
                    <a:pt x="2734" y="611"/>
                    <a:pt x="2124" y="1"/>
                    <a:pt x="1367" y="1"/>
                  </a:cubicBez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" name="Google Shape;7301;p80"/>
            <p:cNvSpPr/>
            <p:nvPr/>
          </p:nvSpPr>
          <p:spPr>
            <a:xfrm>
              <a:off x="3977326" y="1952149"/>
              <a:ext cx="327074" cy="64232"/>
            </a:xfrm>
            <a:custGeom>
              <a:avLst/>
              <a:gdLst/>
              <a:ahLst/>
              <a:cxnLst/>
              <a:rect l="l" t="t" r="r" b="b"/>
              <a:pathLst>
                <a:path w="21845" h="4290" extrusionOk="0">
                  <a:moveTo>
                    <a:pt x="2145" y="1"/>
                  </a:moveTo>
                  <a:cubicBezTo>
                    <a:pt x="967" y="1"/>
                    <a:pt x="0" y="968"/>
                    <a:pt x="0" y="2145"/>
                  </a:cubicBezTo>
                  <a:cubicBezTo>
                    <a:pt x="0" y="3323"/>
                    <a:pt x="967" y="4290"/>
                    <a:pt x="2145" y="4290"/>
                  </a:cubicBezTo>
                  <a:lnTo>
                    <a:pt x="19700" y="4290"/>
                  </a:lnTo>
                  <a:cubicBezTo>
                    <a:pt x="20877" y="4290"/>
                    <a:pt x="21844" y="3323"/>
                    <a:pt x="21844" y="2145"/>
                  </a:cubicBezTo>
                  <a:cubicBezTo>
                    <a:pt x="21844" y="968"/>
                    <a:pt x="20877" y="1"/>
                    <a:pt x="19700" y="1"/>
                  </a:cubicBez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" name="Google Shape;7302;p80"/>
            <p:cNvSpPr/>
            <p:nvPr/>
          </p:nvSpPr>
          <p:spPr>
            <a:xfrm>
              <a:off x="4223489" y="2103566"/>
              <a:ext cx="22354" cy="49754"/>
            </a:xfrm>
            <a:custGeom>
              <a:avLst/>
              <a:gdLst/>
              <a:ahLst/>
              <a:cxnLst/>
              <a:rect l="l" t="t" r="r" b="b"/>
              <a:pathLst>
                <a:path w="1493" h="3323" extrusionOk="0">
                  <a:moveTo>
                    <a:pt x="0" y="1"/>
                  </a:moveTo>
                  <a:cubicBezTo>
                    <a:pt x="210" y="1"/>
                    <a:pt x="379" y="169"/>
                    <a:pt x="379" y="358"/>
                  </a:cubicBezTo>
                  <a:lnTo>
                    <a:pt x="379" y="3322"/>
                  </a:lnTo>
                  <a:lnTo>
                    <a:pt x="1493" y="3322"/>
                  </a:lnTo>
                  <a:lnTo>
                    <a:pt x="1493" y="358"/>
                  </a:lnTo>
                  <a:cubicBezTo>
                    <a:pt x="1493" y="169"/>
                    <a:pt x="1346" y="1"/>
                    <a:pt x="1136" y="1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" name="Google Shape;7303;p80"/>
            <p:cNvSpPr/>
            <p:nvPr/>
          </p:nvSpPr>
          <p:spPr>
            <a:xfrm>
              <a:off x="4223489" y="2142285"/>
              <a:ext cx="22354" cy="185105"/>
            </a:xfrm>
            <a:custGeom>
              <a:avLst/>
              <a:gdLst/>
              <a:ahLst/>
              <a:cxnLst/>
              <a:rect l="l" t="t" r="r" b="b"/>
              <a:pathLst>
                <a:path w="1493" h="12363" extrusionOk="0">
                  <a:moveTo>
                    <a:pt x="379" y="1"/>
                  </a:moveTo>
                  <a:lnTo>
                    <a:pt x="379" y="11984"/>
                  </a:lnTo>
                  <a:cubicBezTo>
                    <a:pt x="379" y="12195"/>
                    <a:pt x="210" y="12363"/>
                    <a:pt x="0" y="12363"/>
                  </a:cubicBezTo>
                  <a:lnTo>
                    <a:pt x="1136" y="12363"/>
                  </a:lnTo>
                  <a:cubicBezTo>
                    <a:pt x="1325" y="12363"/>
                    <a:pt x="1493" y="12195"/>
                    <a:pt x="1493" y="11984"/>
                  </a:cubicBezTo>
                  <a:lnTo>
                    <a:pt x="1493" y="1"/>
                  </a:lnTo>
                  <a:close/>
                </a:path>
              </a:pathLst>
            </a:custGeom>
            <a:solidFill>
              <a:srgbClr val="C1CE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" name="Google Shape;7304;p80"/>
            <p:cNvSpPr/>
            <p:nvPr/>
          </p:nvSpPr>
          <p:spPr>
            <a:xfrm>
              <a:off x="4077103" y="2171242"/>
              <a:ext cx="28987" cy="156148"/>
            </a:xfrm>
            <a:custGeom>
              <a:avLst/>
              <a:gdLst/>
              <a:ahLst/>
              <a:cxnLst/>
              <a:rect l="l" t="t" r="r" b="b"/>
              <a:pathLst>
                <a:path w="1936" h="10429" extrusionOk="0">
                  <a:moveTo>
                    <a:pt x="548" y="1"/>
                  </a:moveTo>
                  <a:cubicBezTo>
                    <a:pt x="358" y="1"/>
                    <a:pt x="169" y="43"/>
                    <a:pt x="1" y="106"/>
                  </a:cubicBezTo>
                  <a:cubicBezTo>
                    <a:pt x="484" y="337"/>
                    <a:pt x="800" y="821"/>
                    <a:pt x="800" y="1367"/>
                  </a:cubicBezTo>
                  <a:lnTo>
                    <a:pt x="800" y="10072"/>
                  </a:lnTo>
                  <a:cubicBezTo>
                    <a:pt x="800" y="10282"/>
                    <a:pt x="632" y="10429"/>
                    <a:pt x="442" y="10429"/>
                  </a:cubicBezTo>
                  <a:lnTo>
                    <a:pt x="1557" y="10429"/>
                  </a:lnTo>
                  <a:cubicBezTo>
                    <a:pt x="1767" y="10429"/>
                    <a:pt x="1935" y="10282"/>
                    <a:pt x="1935" y="10072"/>
                  </a:cubicBezTo>
                  <a:lnTo>
                    <a:pt x="1935" y="1367"/>
                  </a:lnTo>
                  <a:cubicBezTo>
                    <a:pt x="1914" y="611"/>
                    <a:pt x="1304" y="1"/>
                    <a:pt x="548" y="1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" name="Google Shape;7305;p80"/>
            <p:cNvSpPr/>
            <p:nvPr/>
          </p:nvSpPr>
          <p:spPr>
            <a:xfrm>
              <a:off x="4132516" y="2171242"/>
              <a:ext cx="28972" cy="156148"/>
            </a:xfrm>
            <a:custGeom>
              <a:avLst/>
              <a:gdLst/>
              <a:ahLst/>
              <a:cxnLst/>
              <a:rect l="l" t="t" r="r" b="b"/>
              <a:pathLst>
                <a:path w="1935" h="10429" extrusionOk="0">
                  <a:moveTo>
                    <a:pt x="568" y="1"/>
                  </a:moveTo>
                  <a:cubicBezTo>
                    <a:pt x="379" y="1"/>
                    <a:pt x="168" y="43"/>
                    <a:pt x="0" y="106"/>
                  </a:cubicBezTo>
                  <a:cubicBezTo>
                    <a:pt x="484" y="337"/>
                    <a:pt x="799" y="821"/>
                    <a:pt x="799" y="1367"/>
                  </a:cubicBezTo>
                  <a:lnTo>
                    <a:pt x="799" y="10072"/>
                  </a:lnTo>
                  <a:cubicBezTo>
                    <a:pt x="799" y="10282"/>
                    <a:pt x="652" y="10429"/>
                    <a:pt x="442" y="10429"/>
                  </a:cubicBezTo>
                  <a:lnTo>
                    <a:pt x="1556" y="10429"/>
                  </a:lnTo>
                  <a:cubicBezTo>
                    <a:pt x="1766" y="10429"/>
                    <a:pt x="1934" y="10282"/>
                    <a:pt x="1934" y="10072"/>
                  </a:cubicBezTo>
                  <a:lnTo>
                    <a:pt x="1934" y="1367"/>
                  </a:lnTo>
                  <a:cubicBezTo>
                    <a:pt x="1913" y="611"/>
                    <a:pt x="1325" y="1"/>
                    <a:pt x="568" y="1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" name="Google Shape;7306;p80"/>
            <p:cNvSpPr/>
            <p:nvPr/>
          </p:nvSpPr>
          <p:spPr>
            <a:xfrm>
              <a:off x="4188228" y="2171242"/>
              <a:ext cx="28657" cy="156148"/>
            </a:xfrm>
            <a:custGeom>
              <a:avLst/>
              <a:gdLst/>
              <a:ahLst/>
              <a:cxnLst/>
              <a:rect l="l" t="t" r="r" b="b"/>
              <a:pathLst>
                <a:path w="1914" h="10429" extrusionOk="0">
                  <a:moveTo>
                    <a:pt x="547" y="1"/>
                  </a:moveTo>
                  <a:cubicBezTo>
                    <a:pt x="358" y="1"/>
                    <a:pt x="169" y="43"/>
                    <a:pt x="0" y="106"/>
                  </a:cubicBezTo>
                  <a:cubicBezTo>
                    <a:pt x="484" y="337"/>
                    <a:pt x="799" y="821"/>
                    <a:pt x="799" y="1367"/>
                  </a:cubicBezTo>
                  <a:lnTo>
                    <a:pt x="799" y="10072"/>
                  </a:lnTo>
                  <a:cubicBezTo>
                    <a:pt x="799" y="10282"/>
                    <a:pt x="631" y="10429"/>
                    <a:pt x="421" y="10429"/>
                  </a:cubicBezTo>
                  <a:lnTo>
                    <a:pt x="1556" y="10429"/>
                  </a:lnTo>
                  <a:cubicBezTo>
                    <a:pt x="1767" y="10429"/>
                    <a:pt x="1914" y="10282"/>
                    <a:pt x="1914" y="10072"/>
                  </a:cubicBezTo>
                  <a:lnTo>
                    <a:pt x="1914" y="1367"/>
                  </a:lnTo>
                  <a:cubicBezTo>
                    <a:pt x="1914" y="611"/>
                    <a:pt x="1304" y="1"/>
                    <a:pt x="547" y="1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" name="Google Shape;7307;p80"/>
            <p:cNvSpPr/>
            <p:nvPr/>
          </p:nvSpPr>
          <p:spPr>
            <a:xfrm>
              <a:off x="4255590" y="1952149"/>
              <a:ext cx="48810" cy="64232"/>
            </a:xfrm>
            <a:custGeom>
              <a:avLst/>
              <a:gdLst/>
              <a:ahLst/>
              <a:cxnLst/>
              <a:rect l="l" t="t" r="r" b="b"/>
              <a:pathLst>
                <a:path w="3260" h="4290" extrusionOk="0">
                  <a:moveTo>
                    <a:pt x="1" y="1"/>
                  </a:moveTo>
                  <a:cubicBezTo>
                    <a:pt x="1178" y="1"/>
                    <a:pt x="2145" y="968"/>
                    <a:pt x="2145" y="2145"/>
                  </a:cubicBezTo>
                  <a:cubicBezTo>
                    <a:pt x="2145" y="3323"/>
                    <a:pt x="1178" y="4290"/>
                    <a:pt x="1" y="4290"/>
                  </a:cubicBezTo>
                  <a:lnTo>
                    <a:pt x="1115" y="4290"/>
                  </a:lnTo>
                  <a:cubicBezTo>
                    <a:pt x="2292" y="4290"/>
                    <a:pt x="3259" y="3323"/>
                    <a:pt x="3259" y="2145"/>
                  </a:cubicBezTo>
                  <a:cubicBezTo>
                    <a:pt x="3259" y="968"/>
                    <a:pt x="2292" y="1"/>
                    <a:pt x="1115" y="1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" name="Google Shape;7308;p80"/>
            <p:cNvSpPr/>
            <p:nvPr/>
          </p:nvSpPr>
          <p:spPr>
            <a:xfrm>
              <a:off x="3988346" y="2010706"/>
              <a:ext cx="307865" cy="98235"/>
            </a:xfrm>
            <a:custGeom>
              <a:avLst/>
              <a:gdLst/>
              <a:ahLst/>
              <a:cxnLst/>
              <a:rect l="l" t="t" r="r" b="b"/>
              <a:pathLst>
                <a:path w="20562" h="6561" extrusionOk="0">
                  <a:moveTo>
                    <a:pt x="3280" y="0"/>
                  </a:moveTo>
                  <a:cubicBezTo>
                    <a:pt x="1472" y="0"/>
                    <a:pt x="0" y="1472"/>
                    <a:pt x="0" y="3280"/>
                  </a:cubicBezTo>
                  <a:cubicBezTo>
                    <a:pt x="0" y="5088"/>
                    <a:pt x="1472" y="6560"/>
                    <a:pt x="3280" y="6560"/>
                  </a:cubicBezTo>
                  <a:lnTo>
                    <a:pt x="17282" y="6560"/>
                  </a:lnTo>
                  <a:cubicBezTo>
                    <a:pt x="19090" y="6560"/>
                    <a:pt x="20562" y="5088"/>
                    <a:pt x="20562" y="3280"/>
                  </a:cubicBezTo>
                  <a:cubicBezTo>
                    <a:pt x="20562" y="1472"/>
                    <a:pt x="19090" y="0"/>
                    <a:pt x="17282" y="0"/>
                  </a:cubicBezTo>
                  <a:close/>
                </a:path>
              </a:pathLst>
            </a:custGeom>
            <a:solidFill>
              <a:srgbClr val="C1CE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" name="Google Shape;7309;p80"/>
            <p:cNvSpPr/>
            <p:nvPr/>
          </p:nvSpPr>
          <p:spPr>
            <a:xfrm>
              <a:off x="4230092" y="2010706"/>
              <a:ext cx="66119" cy="98549"/>
            </a:xfrm>
            <a:custGeom>
              <a:avLst/>
              <a:gdLst/>
              <a:ahLst/>
              <a:cxnLst/>
              <a:rect l="l" t="t" r="r" b="b"/>
              <a:pathLst>
                <a:path w="4416" h="6582" extrusionOk="0">
                  <a:moveTo>
                    <a:pt x="1" y="0"/>
                  </a:moveTo>
                  <a:cubicBezTo>
                    <a:pt x="1830" y="0"/>
                    <a:pt x="3281" y="1472"/>
                    <a:pt x="3281" y="3301"/>
                  </a:cubicBezTo>
                  <a:cubicBezTo>
                    <a:pt x="3281" y="5109"/>
                    <a:pt x="1830" y="6581"/>
                    <a:pt x="1" y="6581"/>
                  </a:cubicBezTo>
                  <a:lnTo>
                    <a:pt x="1136" y="6581"/>
                  </a:lnTo>
                  <a:cubicBezTo>
                    <a:pt x="2944" y="6581"/>
                    <a:pt x="4416" y="5109"/>
                    <a:pt x="4416" y="3301"/>
                  </a:cubicBezTo>
                  <a:cubicBezTo>
                    <a:pt x="4416" y="1472"/>
                    <a:pt x="2944" y="0"/>
                    <a:pt x="1136" y="0"/>
                  </a:cubicBezTo>
                  <a:close/>
                </a:path>
              </a:pathLst>
            </a:custGeom>
            <a:solidFill>
              <a:srgbClr val="B6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" name="Google Shape;7310;p80"/>
            <p:cNvSpPr/>
            <p:nvPr/>
          </p:nvSpPr>
          <p:spPr>
            <a:xfrm>
              <a:off x="3982671" y="2005346"/>
              <a:ext cx="318899" cy="109254"/>
            </a:xfrm>
            <a:custGeom>
              <a:avLst/>
              <a:gdLst/>
              <a:ahLst/>
              <a:cxnLst/>
              <a:rect l="l" t="t" r="r" b="b"/>
              <a:pathLst>
                <a:path w="21299" h="7297" extrusionOk="0">
                  <a:moveTo>
                    <a:pt x="3659" y="1"/>
                  </a:moveTo>
                  <a:cubicBezTo>
                    <a:pt x="1640" y="1"/>
                    <a:pt x="1" y="1641"/>
                    <a:pt x="1" y="3638"/>
                  </a:cubicBezTo>
                  <a:cubicBezTo>
                    <a:pt x="1" y="5657"/>
                    <a:pt x="1640" y="7296"/>
                    <a:pt x="3659" y="7296"/>
                  </a:cubicBezTo>
                  <a:lnTo>
                    <a:pt x="3911" y="7296"/>
                  </a:lnTo>
                  <a:lnTo>
                    <a:pt x="3911" y="6561"/>
                  </a:lnTo>
                  <a:lnTo>
                    <a:pt x="3659" y="6561"/>
                  </a:lnTo>
                  <a:cubicBezTo>
                    <a:pt x="3633" y="6561"/>
                    <a:pt x="3607" y="6562"/>
                    <a:pt x="3582" y="6562"/>
                  </a:cubicBezTo>
                  <a:cubicBezTo>
                    <a:pt x="1976" y="6562"/>
                    <a:pt x="652" y="5273"/>
                    <a:pt x="652" y="3638"/>
                  </a:cubicBezTo>
                  <a:cubicBezTo>
                    <a:pt x="652" y="2024"/>
                    <a:pt x="1976" y="736"/>
                    <a:pt x="3582" y="736"/>
                  </a:cubicBezTo>
                  <a:cubicBezTo>
                    <a:pt x="3607" y="736"/>
                    <a:pt x="3633" y="736"/>
                    <a:pt x="3659" y="737"/>
                  </a:cubicBezTo>
                  <a:lnTo>
                    <a:pt x="17661" y="737"/>
                  </a:lnTo>
                  <a:cubicBezTo>
                    <a:pt x="17687" y="736"/>
                    <a:pt x="17713" y="736"/>
                    <a:pt x="17738" y="736"/>
                  </a:cubicBezTo>
                  <a:cubicBezTo>
                    <a:pt x="19344" y="736"/>
                    <a:pt x="20668" y="2024"/>
                    <a:pt x="20668" y="3638"/>
                  </a:cubicBezTo>
                  <a:cubicBezTo>
                    <a:pt x="20668" y="5273"/>
                    <a:pt x="19344" y="6562"/>
                    <a:pt x="17738" y="6562"/>
                  </a:cubicBezTo>
                  <a:cubicBezTo>
                    <a:pt x="17713" y="6562"/>
                    <a:pt x="17687" y="6561"/>
                    <a:pt x="17661" y="6561"/>
                  </a:cubicBezTo>
                  <a:lnTo>
                    <a:pt x="17409" y="6561"/>
                  </a:lnTo>
                  <a:lnTo>
                    <a:pt x="17409" y="7296"/>
                  </a:lnTo>
                  <a:lnTo>
                    <a:pt x="17661" y="7296"/>
                  </a:lnTo>
                  <a:cubicBezTo>
                    <a:pt x="19679" y="7296"/>
                    <a:pt x="21298" y="5657"/>
                    <a:pt x="21298" y="3638"/>
                  </a:cubicBezTo>
                  <a:cubicBezTo>
                    <a:pt x="21298" y="1641"/>
                    <a:pt x="19679" y="1"/>
                    <a:pt x="17661" y="1"/>
                  </a:cubicBezTo>
                  <a:close/>
                </a:path>
              </a:pathLst>
            </a:custGeom>
            <a:solidFill>
              <a:srgbClr val="E2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" name="Google Shape;7311;p80"/>
            <p:cNvSpPr/>
            <p:nvPr/>
          </p:nvSpPr>
          <p:spPr>
            <a:xfrm>
              <a:off x="4014158" y="2043871"/>
              <a:ext cx="65175" cy="71045"/>
            </a:xfrm>
            <a:custGeom>
              <a:avLst/>
              <a:gdLst/>
              <a:ahLst/>
              <a:cxnLst/>
              <a:rect l="l" t="t" r="r" b="b"/>
              <a:pathLst>
                <a:path w="4353" h="4745" extrusionOk="0">
                  <a:moveTo>
                    <a:pt x="2040" y="1"/>
                  </a:moveTo>
                  <a:cubicBezTo>
                    <a:pt x="1575" y="1"/>
                    <a:pt x="1108" y="165"/>
                    <a:pt x="736" y="498"/>
                  </a:cubicBezTo>
                  <a:cubicBezTo>
                    <a:pt x="63" y="1086"/>
                    <a:pt x="0" y="2137"/>
                    <a:pt x="610" y="2810"/>
                  </a:cubicBezTo>
                  <a:cubicBezTo>
                    <a:pt x="687" y="2892"/>
                    <a:pt x="776" y="2927"/>
                    <a:pt x="863" y="2927"/>
                  </a:cubicBezTo>
                  <a:cubicBezTo>
                    <a:pt x="1133" y="2927"/>
                    <a:pt x="1379" y="2597"/>
                    <a:pt x="1156" y="2327"/>
                  </a:cubicBezTo>
                  <a:cubicBezTo>
                    <a:pt x="820" y="1948"/>
                    <a:pt x="841" y="1381"/>
                    <a:pt x="1219" y="1044"/>
                  </a:cubicBezTo>
                  <a:cubicBezTo>
                    <a:pt x="1452" y="841"/>
                    <a:pt x="1743" y="740"/>
                    <a:pt x="2032" y="740"/>
                  </a:cubicBezTo>
                  <a:cubicBezTo>
                    <a:pt x="2370" y="740"/>
                    <a:pt x="2706" y="877"/>
                    <a:pt x="2943" y="1149"/>
                  </a:cubicBezTo>
                  <a:cubicBezTo>
                    <a:pt x="3532" y="1822"/>
                    <a:pt x="3490" y="2852"/>
                    <a:pt x="2817" y="3483"/>
                  </a:cubicBezTo>
                  <a:cubicBezTo>
                    <a:pt x="2460" y="3798"/>
                    <a:pt x="1997" y="3967"/>
                    <a:pt x="1535" y="4009"/>
                  </a:cubicBezTo>
                  <a:cubicBezTo>
                    <a:pt x="1072" y="4051"/>
                    <a:pt x="1093" y="4702"/>
                    <a:pt x="1556" y="4744"/>
                  </a:cubicBezTo>
                  <a:lnTo>
                    <a:pt x="1577" y="4744"/>
                  </a:lnTo>
                  <a:cubicBezTo>
                    <a:pt x="2208" y="4702"/>
                    <a:pt x="2817" y="4450"/>
                    <a:pt x="3301" y="4030"/>
                  </a:cubicBezTo>
                  <a:cubicBezTo>
                    <a:pt x="4268" y="3147"/>
                    <a:pt x="4352" y="1633"/>
                    <a:pt x="3490" y="645"/>
                  </a:cubicBezTo>
                  <a:cubicBezTo>
                    <a:pt x="3108" y="218"/>
                    <a:pt x="2575" y="1"/>
                    <a:pt x="2040" y="1"/>
                  </a:cubicBezTo>
                  <a:close/>
                </a:path>
              </a:pathLst>
            </a:custGeom>
            <a:solidFill>
              <a:srgbClr val="E2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" name="Google Shape;7312;p80"/>
            <p:cNvSpPr/>
            <p:nvPr/>
          </p:nvSpPr>
          <p:spPr>
            <a:xfrm>
              <a:off x="4204908" y="2043751"/>
              <a:ext cx="65490" cy="71164"/>
            </a:xfrm>
            <a:custGeom>
              <a:avLst/>
              <a:gdLst/>
              <a:ahLst/>
              <a:cxnLst/>
              <a:rect l="l" t="t" r="r" b="b"/>
              <a:pathLst>
                <a:path w="4374" h="4753" extrusionOk="0">
                  <a:moveTo>
                    <a:pt x="2332" y="0"/>
                  </a:moveTo>
                  <a:cubicBezTo>
                    <a:pt x="1794" y="0"/>
                    <a:pt x="1258" y="223"/>
                    <a:pt x="863" y="653"/>
                  </a:cubicBezTo>
                  <a:cubicBezTo>
                    <a:pt x="1" y="1641"/>
                    <a:pt x="85" y="3134"/>
                    <a:pt x="1073" y="4017"/>
                  </a:cubicBezTo>
                  <a:cubicBezTo>
                    <a:pt x="1536" y="4458"/>
                    <a:pt x="2145" y="4710"/>
                    <a:pt x="2797" y="4752"/>
                  </a:cubicBezTo>
                  <a:lnTo>
                    <a:pt x="2818" y="4752"/>
                  </a:lnTo>
                  <a:lnTo>
                    <a:pt x="2818" y="4731"/>
                  </a:lnTo>
                  <a:cubicBezTo>
                    <a:pt x="3260" y="4710"/>
                    <a:pt x="3281" y="4059"/>
                    <a:pt x="2839" y="3996"/>
                  </a:cubicBezTo>
                  <a:cubicBezTo>
                    <a:pt x="2356" y="3975"/>
                    <a:pt x="1914" y="3785"/>
                    <a:pt x="1557" y="3470"/>
                  </a:cubicBezTo>
                  <a:cubicBezTo>
                    <a:pt x="884" y="2860"/>
                    <a:pt x="821" y="1830"/>
                    <a:pt x="1409" y="1136"/>
                  </a:cubicBezTo>
                  <a:cubicBezTo>
                    <a:pt x="1656" y="868"/>
                    <a:pt x="1986" y="730"/>
                    <a:pt x="2316" y="730"/>
                  </a:cubicBezTo>
                  <a:cubicBezTo>
                    <a:pt x="2607" y="730"/>
                    <a:pt x="2898" y="836"/>
                    <a:pt x="3133" y="1052"/>
                  </a:cubicBezTo>
                  <a:cubicBezTo>
                    <a:pt x="3512" y="1368"/>
                    <a:pt x="3554" y="1956"/>
                    <a:pt x="3217" y="2314"/>
                  </a:cubicBezTo>
                  <a:cubicBezTo>
                    <a:pt x="2949" y="2597"/>
                    <a:pt x="3214" y="2952"/>
                    <a:pt x="3495" y="2952"/>
                  </a:cubicBezTo>
                  <a:cubicBezTo>
                    <a:pt x="3589" y="2952"/>
                    <a:pt x="3685" y="2913"/>
                    <a:pt x="3764" y="2818"/>
                  </a:cubicBezTo>
                  <a:cubicBezTo>
                    <a:pt x="4374" y="2124"/>
                    <a:pt x="4311" y="1094"/>
                    <a:pt x="3638" y="506"/>
                  </a:cubicBezTo>
                  <a:cubicBezTo>
                    <a:pt x="3259" y="165"/>
                    <a:pt x="2794" y="0"/>
                    <a:pt x="2332" y="0"/>
                  </a:cubicBezTo>
                  <a:close/>
                </a:path>
              </a:pathLst>
            </a:custGeom>
            <a:solidFill>
              <a:srgbClr val="E2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30" name="Google Shape;7313;p80"/>
          <p:cNvGrpSpPr/>
          <p:nvPr/>
        </p:nvGrpSpPr>
        <p:grpSpPr>
          <a:xfrm>
            <a:off x="1349898" y="2802930"/>
            <a:ext cx="259399" cy="370524"/>
            <a:chOff x="1341612" y="3340055"/>
            <a:chExt cx="259399" cy="370524"/>
          </a:xfrm>
        </p:grpSpPr>
        <p:sp>
          <p:nvSpPr>
            <p:cNvPr id="931" name="Google Shape;7314;p80"/>
            <p:cNvSpPr/>
            <p:nvPr/>
          </p:nvSpPr>
          <p:spPr>
            <a:xfrm>
              <a:off x="1383954" y="3340055"/>
              <a:ext cx="43615" cy="35664"/>
            </a:xfrm>
            <a:custGeom>
              <a:avLst/>
              <a:gdLst/>
              <a:ahLst/>
              <a:cxnLst/>
              <a:rect l="l" t="t" r="r" b="b"/>
              <a:pathLst>
                <a:path w="2913" h="2382" extrusionOk="0">
                  <a:moveTo>
                    <a:pt x="999" y="0"/>
                  </a:moveTo>
                  <a:cubicBezTo>
                    <a:pt x="452" y="0"/>
                    <a:pt x="11" y="442"/>
                    <a:pt x="11" y="989"/>
                  </a:cubicBezTo>
                  <a:lnTo>
                    <a:pt x="11" y="2019"/>
                  </a:lnTo>
                  <a:cubicBezTo>
                    <a:pt x="0" y="2260"/>
                    <a:pt x="179" y="2381"/>
                    <a:pt x="360" y="2381"/>
                  </a:cubicBezTo>
                  <a:cubicBezTo>
                    <a:pt x="542" y="2381"/>
                    <a:pt x="726" y="2260"/>
                    <a:pt x="726" y="2019"/>
                  </a:cubicBezTo>
                  <a:lnTo>
                    <a:pt x="726" y="989"/>
                  </a:lnTo>
                  <a:cubicBezTo>
                    <a:pt x="726" y="841"/>
                    <a:pt x="852" y="736"/>
                    <a:pt x="999" y="736"/>
                  </a:cubicBezTo>
                  <a:lnTo>
                    <a:pt x="1924" y="736"/>
                  </a:lnTo>
                  <a:cubicBezTo>
                    <a:pt x="2071" y="736"/>
                    <a:pt x="2197" y="841"/>
                    <a:pt x="2197" y="989"/>
                  </a:cubicBezTo>
                  <a:lnTo>
                    <a:pt x="2197" y="2019"/>
                  </a:lnTo>
                  <a:cubicBezTo>
                    <a:pt x="2197" y="2260"/>
                    <a:pt x="2376" y="2381"/>
                    <a:pt x="2555" y="2381"/>
                  </a:cubicBezTo>
                  <a:cubicBezTo>
                    <a:pt x="2733" y="2381"/>
                    <a:pt x="2912" y="2260"/>
                    <a:pt x="2912" y="2019"/>
                  </a:cubicBezTo>
                  <a:lnTo>
                    <a:pt x="2912" y="989"/>
                  </a:lnTo>
                  <a:cubicBezTo>
                    <a:pt x="2912" y="442"/>
                    <a:pt x="2471" y="0"/>
                    <a:pt x="1924" y="0"/>
                  </a:cubicBez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" name="Google Shape;7315;p80"/>
            <p:cNvSpPr/>
            <p:nvPr/>
          </p:nvSpPr>
          <p:spPr>
            <a:xfrm>
              <a:off x="1363966" y="3403329"/>
              <a:ext cx="237045" cy="307251"/>
            </a:xfrm>
            <a:custGeom>
              <a:avLst/>
              <a:gdLst/>
              <a:ahLst/>
              <a:cxnLst/>
              <a:rect l="l" t="t" r="r" b="b"/>
              <a:pathLst>
                <a:path w="15832" h="20521" extrusionOk="0">
                  <a:moveTo>
                    <a:pt x="736" y="0"/>
                  </a:moveTo>
                  <a:cubicBezTo>
                    <a:pt x="337" y="0"/>
                    <a:pt x="0" y="337"/>
                    <a:pt x="0" y="757"/>
                  </a:cubicBezTo>
                  <a:lnTo>
                    <a:pt x="0" y="19763"/>
                  </a:lnTo>
                  <a:cubicBezTo>
                    <a:pt x="0" y="20184"/>
                    <a:pt x="337" y="20520"/>
                    <a:pt x="736" y="20520"/>
                  </a:cubicBezTo>
                  <a:lnTo>
                    <a:pt x="15075" y="20520"/>
                  </a:lnTo>
                  <a:cubicBezTo>
                    <a:pt x="15495" y="20520"/>
                    <a:pt x="15832" y="20184"/>
                    <a:pt x="15832" y="19763"/>
                  </a:cubicBezTo>
                  <a:lnTo>
                    <a:pt x="15832" y="757"/>
                  </a:lnTo>
                  <a:cubicBezTo>
                    <a:pt x="15832" y="337"/>
                    <a:pt x="15495" y="0"/>
                    <a:pt x="15075" y="0"/>
                  </a:cubicBez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" name="Google Shape;7316;p80"/>
            <p:cNvSpPr/>
            <p:nvPr/>
          </p:nvSpPr>
          <p:spPr>
            <a:xfrm>
              <a:off x="1341612" y="3371841"/>
              <a:ext cx="237045" cy="306936"/>
            </a:xfrm>
            <a:custGeom>
              <a:avLst/>
              <a:gdLst/>
              <a:ahLst/>
              <a:cxnLst/>
              <a:rect l="l" t="t" r="r" b="b"/>
              <a:pathLst>
                <a:path w="15832" h="20500" extrusionOk="0">
                  <a:moveTo>
                    <a:pt x="736" y="1"/>
                  </a:moveTo>
                  <a:cubicBezTo>
                    <a:pt x="337" y="1"/>
                    <a:pt x="1" y="337"/>
                    <a:pt x="1" y="737"/>
                  </a:cubicBezTo>
                  <a:lnTo>
                    <a:pt x="1" y="19764"/>
                  </a:lnTo>
                  <a:cubicBezTo>
                    <a:pt x="1" y="20163"/>
                    <a:pt x="337" y="20500"/>
                    <a:pt x="736" y="20500"/>
                  </a:cubicBezTo>
                  <a:lnTo>
                    <a:pt x="15075" y="20500"/>
                  </a:lnTo>
                  <a:cubicBezTo>
                    <a:pt x="15495" y="20500"/>
                    <a:pt x="15832" y="20163"/>
                    <a:pt x="15832" y="19743"/>
                  </a:cubicBezTo>
                  <a:lnTo>
                    <a:pt x="15832" y="737"/>
                  </a:lnTo>
                  <a:cubicBezTo>
                    <a:pt x="15832" y="337"/>
                    <a:pt x="15495" y="1"/>
                    <a:pt x="15075" y="1"/>
                  </a:cubicBezTo>
                  <a:close/>
                </a:path>
              </a:pathLst>
            </a:custGeom>
            <a:solidFill>
              <a:srgbClr val="FB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" name="Google Shape;7317;p80"/>
            <p:cNvSpPr/>
            <p:nvPr/>
          </p:nvSpPr>
          <p:spPr>
            <a:xfrm>
              <a:off x="1556303" y="3371841"/>
              <a:ext cx="22354" cy="306936"/>
            </a:xfrm>
            <a:custGeom>
              <a:avLst/>
              <a:gdLst/>
              <a:ahLst/>
              <a:cxnLst/>
              <a:rect l="l" t="t" r="r" b="b"/>
              <a:pathLst>
                <a:path w="1493" h="20500" extrusionOk="0">
                  <a:moveTo>
                    <a:pt x="0" y="1"/>
                  </a:moveTo>
                  <a:lnTo>
                    <a:pt x="0" y="20500"/>
                  </a:lnTo>
                  <a:lnTo>
                    <a:pt x="736" y="20500"/>
                  </a:lnTo>
                  <a:cubicBezTo>
                    <a:pt x="1156" y="20500"/>
                    <a:pt x="1493" y="20163"/>
                    <a:pt x="1493" y="19743"/>
                  </a:cubicBezTo>
                  <a:lnTo>
                    <a:pt x="1493" y="737"/>
                  </a:lnTo>
                  <a:cubicBezTo>
                    <a:pt x="1493" y="337"/>
                    <a:pt x="1156" y="1"/>
                    <a:pt x="736" y="1"/>
                  </a:cubicBezTo>
                  <a:close/>
                </a:path>
              </a:pathLst>
            </a:custGeom>
            <a:solidFill>
              <a:srgbClr val="F5F7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" name="Google Shape;7318;p80"/>
            <p:cNvSpPr/>
            <p:nvPr/>
          </p:nvSpPr>
          <p:spPr>
            <a:xfrm>
              <a:off x="1379387" y="3455583"/>
              <a:ext cx="44708" cy="44708"/>
            </a:xfrm>
            <a:custGeom>
              <a:avLst/>
              <a:gdLst/>
              <a:ahLst/>
              <a:cxnLst/>
              <a:rect l="l" t="t" r="r" b="b"/>
              <a:pathLst>
                <a:path w="2986" h="2986" extrusionOk="0">
                  <a:moveTo>
                    <a:pt x="190" y="0"/>
                  </a:moveTo>
                  <a:cubicBezTo>
                    <a:pt x="85" y="0"/>
                    <a:pt x="0" y="84"/>
                    <a:pt x="0" y="190"/>
                  </a:cubicBezTo>
                  <a:lnTo>
                    <a:pt x="0" y="2797"/>
                  </a:lnTo>
                  <a:cubicBezTo>
                    <a:pt x="0" y="2902"/>
                    <a:pt x="85" y="2986"/>
                    <a:pt x="190" y="2986"/>
                  </a:cubicBezTo>
                  <a:lnTo>
                    <a:pt x="2797" y="2986"/>
                  </a:lnTo>
                  <a:cubicBezTo>
                    <a:pt x="2902" y="2986"/>
                    <a:pt x="2986" y="2902"/>
                    <a:pt x="2986" y="2797"/>
                  </a:cubicBezTo>
                  <a:lnTo>
                    <a:pt x="2986" y="190"/>
                  </a:lnTo>
                  <a:cubicBezTo>
                    <a:pt x="2986" y="84"/>
                    <a:pt x="2902" y="0"/>
                    <a:pt x="2797" y="0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" name="Google Shape;7319;p80"/>
            <p:cNvSpPr/>
            <p:nvPr/>
          </p:nvSpPr>
          <p:spPr>
            <a:xfrm>
              <a:off x="1379387" y="3527975"/>
              <a:ext cx="44708" cy="44723"/>
            </a:xfrm>
            <a:custGeom>
              <a:avLst/>
              <a:gdLst/>
              <a:ahLst/>
              <a:cxnLst/>
              <a:rect l="l" t="t" r="r" b="b"/>
              <a:pathLst>
                <a:path w="2986" h="2987" extrusionOk="0">
                  <a:moveTo>
                    <a:pt x="190" y="1"/>
                  </a:moveTo>
                  <a:cubicBezTo>
                    <a:pt x="85" y="1"/>
                    <a:pt x="0" y="85"/>
                    <a:pt x="0" y="190"/>
                  </a:cubicBezTo>
                  <a:lnTo>
                    <a:pt x="0" y="2776"/>
                  </a:lnTo>
                  <a:cubicBezTo>
                    <a:pt x="0" y="2881"/>
                    <a:pt x="85" y="2986"/>
                    <a:pt x="190" y="2986"/>
                  </a:cubicBezTo>
                  <a:lnTo>
                    <a:pt x="2797" y="2986"/>
                  </a:lnTo>
                  <a:cubicBezTo>
                    <a:pt x="2902" y="2986"/>
                    <a:pt x="2986" y="2881"/>
                    <a:pt x="2986" y="2776"/>
                  </a:cubicBezTo>
                  <a:lnTo>
                    <a:pt x="2986" y="190"/>
                  </a:lnTo>
                  <a:cubicBezTo>
                    <a:pt x="2986" y="85"/>
                    <a:pt x="2902" y="1"/>
                    <a:pt x="2797" y="1"/>
                  </a:cubicBezTo>
                  <a:close/>
                </a:path>
              </a:pathLst>
            </a:custGeom>
            <a:solidFill>
              <a:srgbClr val="B2C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" name="Google Shape;7320;p80"/>
            <p:cNvSpPr/>
            <p:nvPr/>
          </p:nvSpPr>
          <p:spPr>
            <a:xfrm>
              <a:off x="1379387" y="3600067"/>
              <a:ext cx="44708" cy="44708"/>
            </a:xfrm>
            <a:custGeom>
              <a:avLst/>
              <a:gdLst/>
              <a:ahLst/>
              <a:cxnLst/>
              <a:rect l="l" t="t" r="r" b="b"/>
              <a:pathLst>
                <a:path w="2986" h="2986" extrusionOk="0">
                  <a:moveTo>
                    <a:pt x="190" y="1"/>
                  </a:moveTo>
                  <a:cubicBezTo>
                    <a:pt x="85" y="1"/>
                    <a:pt x="0" y="85"/>
                    <a:pt x="0" y="211"/>
                  </a:cubicBezTo>
                  <a:lnTo>
                    <a:pt x="0" y="2797"/>
                  </a:lnTo>
                  <a:cubicBezTo>
                    <a:pt x="0" y="2902"/>
                    <a:pt x="85" y="2986"/>
                    <a:pt x="190" y="2986"/>
                  </a:cubicBezTo>
                  <a:lnTo>
                    <a:pt x="2797" y="2986"/>
                  </a:lnTo>
                  <a:cubicBezTo>
                    <a:pt x="2902" y="2986"/>
                    <a:pt x="2986" y="2902"/>
                    <a:pt x="2986" y="2797"/>
                  </a:cubicBezTo>
                  <a:lnTo>
                    <a:pt x="2986" y="211"/>
                  </a:lnTo>
                  <a:cubicBezTo>
                    <a:pt x="2986" y="85"/>
                    <a:pt x="2902" y="1"/>
                    <a:pt x="2797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" name="Google Shape;7321;p80"/>
            <p:cNvSpPr/>
            <p:nvPr/>
          </p:nvSpPr>
          <p:spPr>
            <a:xfrm>
              <a:off x="1444233" y="3459041"/>
              <a:ext cx="103894" cy="11035"/>
            </a:xfrm>
            <a:custGeom>
              <a:avLst/>
              <a:gdLst/>
              <a:ahLst/>
              <a:cxnLst/>
              <a:rect l="l" t="t" r="r" b="b"/>
              <a:pathLst>
                <a:path w="6939" h="737" extrusionOk="0">
                  <a:moveTo>
                    <a:pt x="484" y="1"/>
                  </a:moveTo>
                  <a:cubicBezTo>
                    <a:pt x="0" y="1"/>
                    <a:pt x="0" y="736"/>
                    <a:pt x="484" y="736"/>
                  </a:cubicBezTo>
                  <a:lnTo>
                    <a:pt x="6455" y="736"/>
                  </a:lnTo>
                  <a:cubicBezTo>
                    <a:pt x="6939" y="736"/>
                    <a:pt x="6939" y="1"/>
                    <a:pt x="6455" y="1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" name="Google Shape;7322;p80"/>
            <p:cNvSpPr/>
            <p:nvPr/>
          </p:nvSpPr>
          <p:spPr>
            <a:xfrm>
              <a:off x="1444233" y="3482967"/>
              <a:ext cx="103894" cy="10720"/>
            </a:xfrm>
            <a:custGeom>
              <a:avLst/>
              <a:gdLst/>
              <a:ahLst/>
              <a:cxnLst/>
              <a:rect l="l" t="t" r="r" b="b"/>
              <a:pathLst>
                <a:path w="6939" h="716" extrusionOk="0">
                  <a:moveTo>
                    <a:pt x="484" y="0"/>
                  </a:moveTo>
                  <a:cubicBezTo>
                    <a:pt x="0" y="0"/>
                    <a:pt x="0" y="715"/>
                    <a:pt x="484" y="715"/>
                  </a:cubicBezTo>
                  <a:lnTo>
                    <a:pt x="6455" y="715"/>
                  </a:lnTo>
                  <a:cubicBezTo>
                    <a:pt x="6939" y="715"/>
                    <a:pt x="6939" y="0"/>
                    <a:pt x="6455" y="0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" name="Google Shape;7323;p80"/>
            <p:cNvSpPr/>
            <p:nvPr/>
          </p:nvSpPr>
          <p:spPr>
            <a:xfrm>
              <a:off x="1444233" y="3531433"/>
              <a:ext cx="103894" cy="10735"/>
            </a:xfrm>
            <a:custGeom>
              <a:avLst/>
              <a:gdLst/>
              <a:ahLst/>
              <a:cxnLst/>
              <a:rect l="l" t="t" r="r" b="b"/>
              <a:pathLst>
                <a:path w="6939" h="717" extrusionOk="0">
                  <a:moveTo>
                    <a:pt x="464" y="1"/>
                  </a:moveTo>
                  <a:cubicBezTo>
                    <a:pt x="1" y="1"/>
                    <a:pt x="7" y="716"/>
                    <a:pt x="484" y="716"/>
                  </a:cubicBezTo>
                  <a:lnTo>
                    <a:pt x="6455" y="716"/>
                  </a:lnTo>
                  <a:cubicBezTo>
                    <a:pt x="6939" y="716"/>
                    <a:pt x="6939" y="1"/>
                    <a:pt x="6455" y="1"/>
                  </a:cubicBezTo>
                  <a:lnTo>
                    <a:pt x="484" y="1"/>
                  </a:lnTo>
                  <a:cubicBezTo>
                    <a:pt x="477" y="1"/>
                    <a:pt x="471" y="1"/>
                    <a:pt x="464" y="1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" name="Google Shape;7324;p80"/>
            <p:cNvSpPr/>
            <p:nvPr/>
          </p:nvSpPr>
          <p:spPr>
            <a:xfrm>
              <a:off x="1444233" y="3555359"/>
              <a:ext cx="103894" cy="10720"/>
            </a:xfrm>
            <a:custGeom>
              <a:avLst/>
              <a:gdLst/>
              <a:ahLst/>
              <a:cxnLst/>
              <a:rect l="l" t="t" r="r" b="b"/>
              <a:pathLst>
                <a:path w="6939" h="716" extrusionOk="0">
                  <a:moveTo>
                    <a:pt x="464" y="1"/>
                  </a:moveTo>
                  <a:cubicBezTo>
                    <a:pt x="1" y="1"/>
                    <a:pt x="7" y="716"/>
                    <a:pt x="484" y="716"/>
                  </a:cubicBezTo>
                  <a:lnTo>
                    <a:pt x="6455" y="716"/>
                  </a:lnTo>
                  <a:cubicBezTo>
                    <a:pt x="6939" y="716"/>
                    <a:pt x="6939" y="1"/>
                    <a:pt x="6455" y="1"/>
                  </a:cubicBezTo>
                  <a:lnTo>
                    <a:pt x="484" y="1"/>
                  </a:lnTo>
                  <a:cubicBezTo>
                    <a:pt x="477" y="1"/>
                    <a:pt x="471" y="1"/>
                    <a:pt x="464" y="1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" name="Google Shape;7325;p80"/>
            <p:cNvSpPr/>
            <p:nvPr/>
          </p:nvSpPr>
          <p:spPr>
            <a:xfrm>
              <a:off x="1444233" y="3603526"/>
              <a:ext cx="103894" cy="11035"/>
            </a:xfrm>
            <a:custGeom>
              <a:avLst/>
              <a:gdLst/>
              <a:ahLst/>
              <a:cxnLst/>
              <a:rect l="l" t="t" r="r" b="b"/>
              <a:pathLst>
                <a:path w="6939" h="737" extrusionOk="0">
                  <a:moveTo>
                    <a:pt x="484" y="1"/>
                  </a:moveTo>
                  <a:cubicBezTo>
                    <a:pt x="0" y="1"/>
                    <a:pt x="0" y="737"/>
                    <a:pt x="484" y="737"/>
                  </a:cubicBezTo>
                  <a:lnTo>
                    <a:pt x="6455" y="737"/>
                  </a:lnTo>
                  <a:cubicBezTo>
                    <a:pt x="6939" y="737"/>
                    <a:pt x="6939" y="1"/>
                    <a:pt x="6455" y="1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" name="Google Shape;7326;p80"/>
            <p:cNvSpPr/>
            <p:nvPr/>
          </p:nvSpPr>
          <p:spPr>
            <a:xfrm>
              <a:off x="1444233" y="3627452"/>
              <a:ext cx="103894" cy="11035"/>
            </a:xfrm>
            <a:custGeom>
              <a:avLst/>
              <a:gdLst/>
              <a:ahLst/>
              <a:cxnLst/>
              <a:rect l="l" t="t" r="r" b="b"/>
              <a:pathLst>
                <a:path w="6939" h="737" extrusionOk="0">
                  <a:moveTo>
                    <a:pt x="484" y="1"/>
                  </a:moveTo>
                  <a:cubicBezTo>
                    <a:pt x="0" y="1"/>
                    <a:pt x="0" y="736"/>
                    <a:pt x="484" y="736"/>
                  </a:cubicBezTo>
                  <a:lnTo>
                    <a:pt x="6455" y="736"/>
                  </a:lnTo>
                  <a:cubicBezTo>
                    <a:pt x="6939" y="736"/>
                    <a:pt x="6939" y="1"/>
                    <a:pt x="6455" y="1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" name="Google Shape;7327;p80"/>
            <p:cNvSpPr/>
            <p:nvPr/>
          </p:nvSpPr>
          <p:spPr>
            <a:xfrm>
              <a:off x="1390183" y="3448845"/>
              <a:ext cx="55413" cy="37087"/>
            </a:xfrm>
            <a:custGeom>
              <a:avLst/>
              <a:gdLst/>
              <a:ahLst/>
              <a:cxnLst/>
              <a:rect l="l" t="t" r="r" b="b"/>
              <a:pathLst>
                <a:path w="3701" h="2477" extrusionOk="0">
                  <a:moveTo>
                    <a:pt x="3156" y="0"/>
                  </a:moveTo>
                  <a:cubicBezTo>
                    <a:pt x="3077" y="0"/>
                    <a:pt x="2995" y="28"/>
                    <a:pt x="2917" y="93"/>
                  </a:cubicBezTo>
                  <a:lnTo>
                    <a:pt x="1130" y="1607"/>
                  </a:lnTo>
                  <a:lnTo>
                    <a:pt x="772" y="1228"/>
                  </a:lnTo>
                  <a:cubicBezTo>
                    <a:pt x="722" y="1155"/>
                    <a:pt x="653" y="1124"/>
                    <a:pt x="580" y="1124"/>
                  </a:cubicBezTo>
                  <a:cubicBezTo>
                    <a:pt x="319" y="1124"/>
                    <a:pt x="0" y="1515"/>
                    <a:pt x="247" y="1712"/>
                  </a:cubicBezTo>
                  <a:lnTo>
                    <a:pt x="856" y="2364"/>
                  </a:lnTo>
                  <a:cubicBezTo>
                    <a:pt x="922" y="2440"/>
                    <a:pt x="1010" y="2477"/>
                    <a:pt x="1103" y="2477"/>
                  </a:cubicBezTo>
                  <a:cubicBezTo>
                    <a:pt x="1189" y="2477"/>
                    <a:pt x="1280" y="2445"/>
                    <a:pt x="1361" y="2385"/>
                  </a:cubicBezTo>
                  <a:lnTo>
                    <a:pt x="3400" y="640"/>
                  </a:lnTo>
                  <a:cubicBezTo>
                    <a:pt x="3701" y="406"/>
                    <a:pt x="3458" y="0"/>
                    <a:pt x="3156" y="0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" name="Google Shape;7328;p80"/>
            <p:cNvSpPr/>
            <p:nvPr/>
          </p:nvSpPr>
          <p:spPr>
            <a:xfrm>
              <a:off x="1390183" y="3521686"/>
              <a:ext cx="54874" cy="37147"/>
            </a:xfrm>
            <a:custGeom>
              <a:avLst/>
              <a:gdLst/>
              <a:ahLst/>
              <a:cxnLst/>
              <a:rect l="l" t="t" r="r" b="b"/>
              <a:pathLst>
                <a:path w="3665" h="2481" extrusionOk="0">
                  <a:moveTo>
                    <a:pt x="3137" y="0"/>
                  </a:moveTo>
                  <a:cubicBezTo>
                    <a:pt x="3064" y="0"/>
                    <a:pt x="2988" y="25"/>
                    <a:pt x="2917" y="85"/>
                  </a:cubicBezTo>
                  <a:lnTo>
                    <a:pt x="2917" y="106"/>
                  </a:lnTo>
                  <a:lnTo>
                    <a:pt x="1130" y="1619"/>
                  </a:lnTo>
                  <a:lnTo>
                    <a:pt x="772" y="1220"/>
                  </a:lnTo>
                  <a:cubicBezTo>
                    <a:pt x="722" y="1146"/>
                    <a:pt x="653" y="1116"/>
                    <a:pt x="580" y="1116"/>
                  </a:cubicBezTo>
                  <a:cubicBezTo>
                    <a:pt x="319" y="1116"/>
                    <a:pt x="0" y="1506"/>
                    <a:pt x="247" y="1703"/>
                  </a:cubicBezTo>
                  <a:lnTo>
                    <a:pt x="856" y="2355"/>
                  </a:lnTo>
                  <a:cubicBezTo>
                    <a:pt x="927" y="2437"/>
                    <a:pt x="1023" y="2480"/>
                    <a:pt x="1124" y="2480"/>
                  </a:cubicBezTo>
                  <a:cubicBezTo>
                    <a:pt x="1204" y="2480"/>
                    <a:pt x="1286" y="2453"/>
                    <a:pt x="1361" y="2397"/>
                  </a:cubicBezTo>
                  <a:lnTo>
                    <a:pt x="3379" y="652"/>
                  </a:lnTo>
                  <a:cubicBezTo>
                    <a:pt x="3665" y="400"/>
                    <a:pt x="3427" y="0"/>
                    <a:pt x="3137" y="0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" name="Google Shape;7329;p80"/>
            <p:cNvSpPr/>
            <p:nvPr/>
          </p:nvSpPr>
          <p:spPr>
            <a:xfrm>
              <a:off x="1390183" y="3595216"/>
              <a:ext cx="55413" cy="37267"/>
            </a:xfrm>
            <a:custGeom>
              <a:avLst/>
              <a:gdLst/>
              <a:ahLst/>
              <a:cxnLst/>
              <a:rect l="l" t="t" r="r" b="b"/>
              <a:pathLst>
                <a:path w="3701" h="2489" extrusionOk="0">
                  <a:moveTo>
                    <a:pt x="3155" y="1"/>
                  </a:moveTo>
                  <a:cubicBezTo>
                    <a:pt x="3077" y="1"/>
                    <a:pt x="2995" y="28"/>
                    <a:pt x="2917" y="93"/>
                  </a:cubicBezTo>
                  <a:lnTo>
                    <a:pt x="2917" y="114"/>
                  </a:lnTo>
                  <a:lnTo>
                    <a:pt x="1130" y="1628"/>
                  </a:lnTo>
                  <a:lnTo>
                    <a:pt x="772" y="1229"/>
                  </a:lnTo>
                  <a:cubicBezTo>
                    <a:pt x="722" y="1155"/>
                    <a:pt x="653" y="1125"/>
                    <a:pt x="580" y="1125"/>
                  </a:cubicBezTo>
                  <a:cubicBezTo>
                    <a:pt x="319" y="1125"/>
                    <a:pt x="0" y="1515"/>
                    <a:pt x="247" y="1712"/>
                  </a:cubicBezTo>
                  <a:lnTo>
                    <a:pt x="856" y="2364"/>
                  </a:lnTo>
                  <a:cubicBezTo>
                    <a:pt x="927" y="2446"/>
                    <a:pt x="1023" y="2489"/>
                    <a:pt x="1124" y="2489"/>
                  </a:cubicBezTo>
                  <a:cubicBezTo>
                    <a:pt x="1204" y="2489"/>
                    <a:pt x="1286" y="2462"/>
                    <a:pt x="1361" y="2406"/>
                  </a:cubicBezTo>
                  <a:lnTo>
                    <a:pt x="3400" y="661"/>
                  </a:lnTo>
                  <a:cubicBezTo>
                    <a:pt x="3701" y="410"/>
                    <a:pt x="3458" y="1"/>
                    <a:pt x="3155" y="1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" name="Google Shape;7330;p80"/>
            <p:cNvSpPr/>
            <p:nvPr/>
          </p:nvSpPr>
          <p:spPr>
            <a:xfrm>
              <a:off x="1368682" y="3362409"/>
              <a:ext cx="74309" cy="38734"/>
            </a:xfrm>
            <a:custGeom>
              <a:avLst/>
              <a:gdLst/>
              <a:ahLst/>
              <a:cxnLst/>
              <a:rect l="l" t="t" r="r" b="b"/>
              <a:pathLst>
                <a:path w="4963" h="2587" extrusionOk="0">
                  <a:moveTo>
                    <a:pt x="736" y="0"/>
                  </a:moveTo>
                  <a:cubicBezTo>
                    <a:pt x="316" y="0"/>
                    <a:pt x="1" y="336"/>
                    <a:pt x="1" y="736"/>
                  </a:cubicBezTo>
                  <a:lnTo>
                    <a:pt x="1" y="2250"/>
                  </a:lnTo>
                  <a:cubicBezTo>
                    <a:pt x="1" y="2439"/>
                    <a:pt x="148" y="2586"/>
                    <a:pt x="337" y="2586"/>
                  </a:cubicBezTo>
                  <a:lnTo>
                    <a:pt x="4626" y="2586"/>
                  </a:lnTo>
                  <a:cubicBezTo>
                    <a:pt x="4815" y="2586"/>
                    <a:pt x="4962" y="2439"/>
                    <a:pt x="4962" y="2250"/>
                  </a:cubicBezTo>
                  <a:lnTo>
                    <a:pt x="4962" y="736"/>
                  </a:lnTo>
                  <a:cubicBezTo>
                    <a:pt x="4962" y="336"/>
                    <a:pt x="4647" y="0"/>
                    <a:pt x="4227" y="0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" name="Google Shape;7331;p80"/>
            <p:cNvSpPr/>
            <p:nvPr/>
          </p:nvSpPr>
          <p:spPr>
            <a:xfrm>
              <a:off x="1409602" y="3362409"/>
              <a:ext cx="33389" cy="38734"/>
            </a:xfrm>
            <a:custGeom>
              <a:avLst/>
              <a:gdLst/>
              <a:ahLst/>
              <a:cxnLst/>
              <a:rect l="l" t="t" r="r" b="b"/>
              <a:pathLst>
                <a:path w="2230" h="2587" extrusionOk="0">
                  <a:moveTo>
                    <a:pt x="1" y="0"/>
                  </a:moveTo>
                  <a:cubicBezTo>
                    <a:pt x="400" y="0"/>
                    <a:pt x="737" y="336"/>
                    <a:pt x="737" y="736"/>
                  </a:cubicBezTo>
                  <a:lnTo>
                    <a:pt x="737" y="2250"/>
                  </a:lnTo>
                  <a:cubicBezTo>
                    <a:pt x="737" y="2439"/>
                    <a:pt x="589" y="2586"/>
                    <a:pt x="400" y="2586"/>
                  </a:cubicBezTo>
                  <a:lnTo>
                    <a:pt x="1893" y="2586"/>
                  </a:lnTo>
                  <a:cubicBezTo>
                    <a:pt x="2082" y="2586"/>
                    <a:pt x="2229" y="2439"/>
                    <a:pt x="2229" y="2250"/>
                  </a:cubicBezTo>
                  <a:lnTo>
                    <a:pt x="2229" y="736"/>
                  </a:lnTo>
                  <a:cubicBezTo>
                    <a:pt x="2229" y="336"/>
                    <a:pt x="1893" y="0"/>
                    <a:pt x="1494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49" name="Google Shape;7332;p80"/>
          <p:cNvGrpSpPr/>
          <p:nvPr/>
        </p:nvGrpSpPr>
        <p:grpSpPr>
          <a:xfrm>
            <a:off x="2188178" y="3307847"/>
            <a:ext cx="351629" cy="282381"/>
            <a:chOff x="2179892" y="3844972"/>
            <a:chExt cx="351629" cy="282381"/>
          </a:xfrm>
        </p:grpSpPr>
        <p:sp>
          <p:nvSpPr>
            <p:cNvPr id="950" name="Google Shape;7333;p80"/>
            <p:cNvSpPr/>
            <p:nvPr/>
          </p:nvSpPr>
          <p:spPr>
            <a:xfrm>
              <a:off x="2179892" y="3844972"/>
              <a:ext cx="70206" cy="282381"/>
            </a:xfrm>
            <a:custGeom>
              <a:avLst/>
              <a:gdLst/>
              <a:ahLst/>
              <a:cxnLst/>
              <a:rect l="l" t="t" r="r" b="b"/>
              <a:pathLst>
                <a:path w="4689" h="18860" extrusionOk="0">
                  <a:moveTo>
                    <a:pt x="0" y="0"/>
                  </a:moveTo>
                  <a:lnTo>
                    <a:pt x="0" y="18859"/>
                  </a:lnTo>
                  <a:lnTo>
                    <a:pt x="4689" y="18859"/>
                  </a:lnTo>
                  <a:lnTo>
                    <a:pt x="4689" y="11732"/>
                  </a:lnTo>
                  <a:lnTo>
                    <a:pt x="4689" y="0"/>
                  </a:lnTo>
                  <a:close/>
                </a:path>
              </a:pathLst>
            </a:custGeom>
            <a:solidFill>
              <a:srgbClr val="F7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" name="Google Shape;7334;p80"/>
            <p:cNvSpPr/>
            <p:nvPr/>
          </p:nvSpPr>
          <p:spPr>
            <a:xfrm>
              <a:off x="2179892" y="3844972"/>
              <a:ext cx="15751" cy="282381"/>
            </a:xfrm>
            <a:custGeom>
              <a:avLst/>
              <a:gdLst/>
              <a:ahLst/>
              <a:cxnLst/>
              <a:rect l="l" t="t" r="r" b="b"/>
              <a:pathLst>
                <a:path w="1052" h="18860" extrusionOk="0">
                  <a:moveTo>
                    <a:pt x="0" y="0"/>
                  </a:moveTo>
                  <a:lnTo>
                    <a:pt x="0" y="18859"/>
                  </a:lnTo>
                  <a:lnTo>
                    <a:pt x="1052" y="18859"/>
                  </a:lnTo>
                  <a:lnTo>
                    <a:pt x="1052" y="0"/>
                  </a:ln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" name="Google Shape;7335;p80"/>
            <p:cNvSpPr/>
            <p:nvPr/>
          </p:nvSpPr>
          <p:spPr>
            <a:xfrm>
              <a:off x="2250083" y="3844972"/>
              <a:ext cx="70535" cy="282381"/>
            </a:xfrm>
            <a:custGeom>
              <a:avLst/>
              <a:gdLst/>
              <a:ahLst/>
              <a:cxnLst/>
              <a:rect l="l" t="t" r="r" b="b"/>
              <a:pathLst>
                <a:path w="4711" h="18860" extrusionOk="0">
                  <a:moveTo>
                    <a:pt x="1" y="0"/>
                  </a:moveTo>
                  <a:lnTo>
                    <a:pt x="1" y="11732"/>
                  </a:lnTo>
                  <a:lnTo>
                    <a:pt x="1" y="18859"/>
                  </a:lnTo>
                  <a:lnTo>
                    <a:pt x="4710" y="18859"/>
                  </a:lnTo>
                  <a:lnTo>
                    <a:pt x="4710" y="0"/>
                  </a:lnTo>
                  <a:close/>
                </a:path>
              </a:pathLst>
            </a:custGeom>
            <a:solidFill>
              <a:srgbClr val="F7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" name="Google Shape;7336;p80"/>
            <p:cNvSpPr/>
            <p:nvPr/>
          </p:nvSpPr>
          <p:spPr>
            <a:xfrm>
              <a:off x="2250083" y="3844972"/>
              <a:ext cx="16065" cy="282381"/>
            </a:xfrm>
            <a:custGeom>
              <a:avLst/>
              <a:gdLst/>
              <a:ahLst/>
              <a:cxnLst/>
              <a:rect l="l" t="t" r="r" b="b"/>
              <a:pathLst>
                <a:path w="1073" h="18860" extrusionOk="0">
                  <a:moveTo>
                    <a:pt x="1" y="0"/>
                  </a:moveTo>
                  <a:lnTo>
                    <a:pt x="1" y="18859"/>
                  </a:lnTo>
                  <a:lnTo>
                    <a:pt x="1073" y="18859"/>
                  </a:lnTo>
                  <a:lnTo>
                    <a:pt x="1073" y="0"/>
                  </a:ln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" name="Google Shape;7337;p80"/>
            <p:cNvSpPr/>
            <p:nvPr/>
          </p:nvSpPr>
          <p:spPr>
            <a:xfrm>
              <a:off x="2320604" y="3844972"/>
              <a:ext cx="70206" cy="282381"/>
            </a:xfrm>
            <a:custGeom>
              <a:avLst/>
              <a:gdLst/>
              <a:ahLst/>
              <a:cxnLst/>
              <a:rect l="l" t="t" r="r" b="b"/>
              <a:pathLst>
                <a:path w="4689" h="18860" extrusionOk="0">
                  <a:moveTo>
                    <a:pt x="0" y="0"/>
                  </a:moveTo>
                  <a:lnTo>
                    <a:pt x="0" y="18859"/>
                  </a:lnTo>
                  <a:lnTo>
                    <a:pt x="4689" y="18859"/>
                  </a:lnTo>
                  <a:lnTo>
                    <a:pt x="4689" y="11732"/>
                  </a:lnTo>
                  <a:lnTo>
                    <a:pt x="4689" y="0"/>
                  </a:lnTo>
                  <a:close/>
                </a:path>
              </a:pathLst>
            </a:custGeom>
            <a:solidFill>
              <a:srgbClr val="F7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" name="Google Shape;7338;p80"/>
            <p:cNvSpPr/>
            <p:nvPr/>
          </p:nvSpPr>
          <p:spPr>
            <a:xfrm>
              <a:off x="2390795" y="3844972"/>
              <a:ext cx="70535" cy="282381"/>
            </a:xfrm>
            <a:custGeom>
              <a:avLst/>
              <a:gdLst/>
              <a:ahLst/>
              <a:cxnLst/>
              <a:rect l="l" t="t" r="r" b="b"/>
              <a:pathLst>
                <a:path w="4711" h="18860" extrusionOk="0">
                  <a:moveTo>
                    <a:pt x="1" y="0"/>
                  </a:moveTo>
                  <a:lnTo>
                    <a:pt x="1" y="18859"/>
                  </a:lnTo>
                  <a:lnTo>
                    <a:pt x="4710" y="18859"/>
                  </a:lnTo>
                  <a:lnTo>
                    <a:pt x="4710" y="0"/>
                  </a:lnTo>
                  <a:close/>
                </a:path>
              </a:pathLst>
            </a:custGeom>
            <a:solidFill>
              <a:srgbClr val="F7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" name="Google Shape;7339;p80"/>
            <p:cNvSpPr/>
            <p:nvPr/>
          </p:nvSpPr>
          <p:spPr>
            <a:xfrm>
              <a:off x="2461315" y="3844972"/>
              <a:ext cx="70206" cy="282381"/>
            </a:xfrm>
            <a:custGeom>
              <a:avLst/>
              <a:gdLst/>
              <a:ahLst/>
              <a:cxnLst/>
              <a:rect l="l" t="t" r="r" b="b"/>
              <a:pathLst>
                <a:path w="4689" h="18860" extrusionOk="0">
                  <a:moveTo>
                    <a:pt x="0" y="0"/>
                  </a:moveTo>
                  <a:lnTo>
                    <a:pt x="0" y="11732"/>
                  </a:lnTo>
                  <a:lnTo>
                    <a:pt x="0" y="18859"/>
                  </a:lnTo>
                  <a:lnTo>
                    <a:pt x="4688" y="18859"/>
                  </a:lnTo>
                  <a:lnTo>
                    <a:pt x="4688" y="0"/>
                  </a:lnTo>
                  <a:close/>
                </a:path>
              </a:pathLst>
            </a:custGeom>
            <a:solidFill>
              <a:srgbClr val="F7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" name="Google Shape;7340;p80"/>
            <p:cNvSpPr/>
            <p:nvPr/>
          </p:nvSpPr>
          <p:spPr>
            <a:xfrm>
              <a:off x="2320604" y="3844972"/>
              <a:ext cx="15751" cy="282381"/>
            </a:xfrm>
            <a:custGeom>
              <a:avLst/>
              <a:gdLst/>
              <a:ahLst/>
              <a:cxnLst/>
              <a:rect l="l" t="t" r="r" b="b"/>
              <a:pathLst>
                <a:path w="1052" h="18860" extrusionOk="0">
                  <a:moveTo>
                    <a:pt x="0" y="0"/>
                  </a:moveTo>
                  <a:lnTo>
                    <a:pt x="0" y="18859"/>
                  </a:lnTo>
                  <a:lnTo>
                    <a:pt x="1051" y="18859"/>
                  </a:lnTo>
                  <a:lnTo>
                    <a:pt x="1051" y="0"/>
                  </a:ln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" name="Google Shape;7341;p80"/>
            <p:cNvSpPr/>
            <p:nvPr/>
          </p:nvSpPr>
          <p:spPr>
            <a:xfrm>
              <a:off x="2390795" y="3844972"/>
              <a:ext cx="16065" cy="282381"/>
            </a:xfrm>
            <a:custGeom>
              <a:avLst/>
              <a:gdLst/>
              <a:ahLst/>
              <a:cxnLst/>
              <a:rect l="l" t="t" r="r" b="b"/>
              <a:pathLst>
                <a:path w="1073" h="18860" extrusionOk="0">
                  <a:moveTo>
                    <a:pt x="1" y="0"/>
                  </a:moveTo>
                  <a:lnTo>
                    <a:pt x="1" y="18859"/>
                  </a:lnTo>
                  <a:lnTo>
                    <a:pt x="1073" y="18859"/>
                  </a:lnTo>
                  <a:lnTo>
                    <a:pt x="1073" y="0"/>
                  </a:ln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" name="Google Shape;7342;p80"/>
            <p:cNvSpPr/>
            <p:nvPr/>
          </p:nvSpPr>
          <p:spPr>
            <a:xfrm>
              <a:off x="2461315" y="3844972"/>
              <a:ext cx="15751" cy="282381"/>
            </a:xfrm>
            <a:custGeom>
              <a:avLst/>
              <a:gdLst/>
              <a:ahLst/>
              <a:cxnLst/>
              <a:rect l="l" t="t" r="r" b="b"/>
              <a:pathLst>
                <a:path w="1052" h="18860" extrusionOk="0">
                  <a:moveTo>
                    <a:pt x="0" y="0"/>
                  </a:moveTo>
                  <a:lnTo>
                    <a:pt x="0" y="18859"/>
                  </a:lnTo>
                  <a:lnTo>
                    <a:pt x="1051" y="18859"/>
                  </a:lnTo>
                  <a:lnTo>
                    <a:pt x="1051" y="0"/>
                  </a:ln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" name="Google Shape;7343;p80"/>
            <p:cNvSpPr/>
            <p:nvPr/>
          </p:nvSpPr>
          <p:spPr>
            <a:xfrm>
              <a:off x="2229631" y="3844972"/>
              <a:ext cx="41249" cy="175672"/>
            </a:xfrm>
            <a:custGeom>
              <a:avLst/>
              <a:gdLst/>
              <a:ahLst/>
              <a:cxnLst/>
              <a:rect l="l" t="t" r="r" b="b"/>
              <a:pathLst>
                <a:path w="2755" h="11733" extrusionOk="0">
                  <a:moveTo>
                    <a:pt x="0" y="0"/>
                  </a:moveTo>
                  <a:lnTo>
                    <a:pt x="0" y="11732"/>
                  </a:lnTo>
                  <a:lnTo>
                    <a:pt x="2754" y="11732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rgbClr val="2D4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" name="Google Shape;7344;p80"/>
            <p:cNvSpPr/>
            <p:nvPr/>
          </p:nvSpPr>
          <p:spPr>
            <a:xfrm>
              <a:off x="2229631" y="3844972"/>
              <a:ext cx="13550" cy="175672"/>
            </a:xfrm>
            <a:custGeom>
              <a:avLst/>
              <a:gdLst/>
              <a:ahLst/>
              <a:cxnLst/>
              <a:rect l="l" t="t" r="r" b="b"/>
              <a:pathLst>
                <a:path w="905" h="11733" extrusionOk="0">
                  <a:moveTo>
                    <a:pt x="0" y="0"/>
                  </a:moveTo>
                  <a:lnTo>
                    <a:pt x="0" y="11732"/>
                  </a:lnTo>
                  <a:lnTo>
                    <a:pt x="904" y="11732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rgbClr val="E5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" name="Google Shape;7345;p80"/>
            <p:cNvSpPr/>
            <p:nvPr/>
          </p:nvSpPr>
          <p:spPr>
            <a:xfrm>
              <a:off x="2370342" y="3844972"/>
              <a:ext cx="41249" cy="175672"/>
            </a:xfrm>
            <a:custGeom>
              <a:avLst/>
              <a:gdLst/>
              <a:ahLst/>
              <a:cxnLst/>
              <a:rect l="l" t="t" r="r" b="b"/>
              <a:pathLst>
                <a:path w="2755" h="11733" extrusionOk="0">
                  <a:moveTo>
                    <a:pt x="0" y="0"/>
                  </a:moveTo>
                  <a:lnTo>
                    <a:pt x="0" y="11732"/>
                  </a:lnTo>
                  <a:lnTo>
                    <a:pt x="2754" y="11732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rgbClr val="2D4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" name="Google Shape;7346;p80"/>
            <p:cNvSpPr/>
            <p:nvPr/>
          </p:nvSpPr>
          <p:spPr>
            <a:xfrm>
              <a:off x="2370342" y="3844972"/>
              <a:ext cx="13550" cy="175672"/>
            </a:xfrm>
            <a:custGeom>
              <a:avLst/>
              <a:gdLst/>
              <a:ahLst/>
              <a:cxnLst/>
              <a:rect l="l" t="t" r="r" b="b"/>
              <a:pathLst>
                <a:path w="905" h="11733" extrusionOk="0">
                  <a:moveTo>
                    <a:pt x="0" y="0"/>
                  </a:moveTo>
                  <a:lnTo>
                    <a:pt x="0" y="11732"/>
                  </a:lnTo>
                  <a:lnTo>
                    <a:pt x="904" y="11732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rgbClr val="E5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" name="Google Shape;7347;p80"/>
            <p:cNvSpPr/>
            <p:nvPr/>
          </p:nvSpPr>
          <p:spPr>
            <a:xfrm>
              <a:off x="2440533" y="3844972"/>
              <a:ext cx="41249" cy="175672"/>
            </a:xfrm>
            <a:custGeom>
              <a:avLst/>
              <a:gdLst/>
              <a:ahLst/>
              <a:cxnLst/>
              <a:rect l="l" t="t" r="r" b="b"/>
              <a:pathLst>
                <a:path w="2755" h="11733" extrusionOk="0">
                  <a:moveTo>
                    <a:pt x="0" y="0"/>
                  </a:moveTo>
                  <a:lnTo>
                    <a:pt x="0" y="11732"/>
                  </a:lnTo>
                  <a:lnTo>
                    <a:pt x="2755" y="11732"/>
                  </a:lnTo>
                  <a:lnTo>
                    <a:pt x="2755" y="0"/>
                  </a:lnTo>
                  <a:close/>
                </a:path>
              </a:pathLst>
            </a:custGeom>
            <a:solidFill>
              <a:srgbClr val="2D4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" name="Google Shape;7348;p80"/>
            <p:cNvSpPr/>
            <p:nvPr/>
          </p:nvSpPr>
          <p:spPr>
            <a:xfrm>
              <a:off x="2440533" y="3844972"/>
              <a:ext cx="13550" cy="175672"/>
            </a:xfrm>
            <a:custGeom>
              <a:avLst/>
              <a:gdLst/>
              <a:ahLst/>
              <a:cxnLst/>
              <a:rect l="l" t="t" r="r" b="b"/>
              <a:pathLst>
                <a:path w="905" h="11733" extrusionOk="0">
                  <a:moveTo>
                    <a:pt x="0" y="0"/>
                  </a:moveTo>
                  <a:lnTo>
                    <a:pt x="0" y="11732"/>
                  </a:lnTo>
                  <a:lnTo>
                    <a:pt x="905" y="11732"/>
                  </a:lnTo>
                  <a:lnTo>
                    <a:pt x="905" y="0"/>
                  </a:lnTo>
                  <a:close/>
                </a:path>
              </a:pathLst>
            </a:custGeom>
            <a:solidFill>
              <a:srgbClr val="E5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" name="Google Shape;7349;p80"/>
            <p:cNvSpPr/>
            <p:nvPr/>
          </p:nvSpPr>
          <p:spPr>
            <a:xfrm>
              <a:off x="2244738" y="3985684"/>
              <a:ext cx="10720" cy="141670"/>
            </a:xfrm>
            <a:custGeom>
              <a:avLst/>
              <a:gdLst/>
              <a:ahLst/>
              <a:cxnLst/>
              <a:rect l="l" t="t" r="r" b="b"/>
              <a:pathLst>
                <a:path w="716" h="9462" extrusionOk="0">
                  <a:moveTo>
                    <a:pt x="0" y="0"/>
                  </a:moveTo>
                  <a:lnTo>
                    <a:pt x="0" y="9461"/>
                  </a:lnTo>
                  <a:lnTo>
                    <a:pt x="715" y="9461"/>
                  </a:lnTo>
                  <a:lnTo>
                    <a:pt x="715" y="0"/>
                  </a:lnTo>
                  <a:close/>
                </a:path>
              </a:pathLst>
            </a:custGeom>
            <a:solidFill>
              <a:srgbClr val="2D4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" name="Google Shape;7350;p80"/>
            <p:cNvSpPr/>
            <p:nvPr/>
          </p:nvSpPr>
          <p:spPr>
            <a:xfrm>
              <a:off x="2315244" y="3844972"/>
              <a:ext cx="10720" cy="282381"/>
            </a:xfrm>
            <a:custGeom>
              <a:avLst/>
              <a:gdLst/>
              <a:ahLst/>
              <a:cxnLst/>
              <a:rect l="l" t="t" r="r" b="b"/>
              <a:pathLst>
                <a:path w="716" h="18860" extrusionOk="0">
                  <a:moveTo>
                    <a:pt x="1" y="0"/>
                  </a:moveTo>
                  <a:lnTo>
                    <a:pt x="1" y="18859"/>
                  </a:lnTo>
                  <a:lnTo>
                    <a:pt x="716" y="18859"/>
                  </a:lnTo>
                  <a:lnTo>
                    <a:pt x="716" y="0"/>
                  </a:lnTo>
                  <a:close/>
                </a:path>
              </a:pathLst>
            </a:custGeom>
            <a:solidFill>
              <a:srgbClr val="2D4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" name="Google Shape;7351;p80"/>
            <p:cNvSpPr/>
            <p:nvPr/>
          </p:nvSpPr>
          <p:spPr>
            <a:xfrm>
              <a:off x="2385450" y="3985684"/>
              <a:ext cx="10720" cy="141670"/>
            </a:xfrm>
            <a:custGeom>
              <a:avLst/>
              <a:gdLst/>
              <a:ahLst/>
              <a:cxnLst/>
              <a:rect l="l" t="t" r="r" b="b"/>
              <a:pathLst>
                <a:path w="716" h="9462" extrusionOk="0">
                  <a:moveTo>
                    <a:pt x="0" y="0"/>
                  </a:moveTo>
                  <a:lnTo>
                    <a:pt x="0" y="9461"/>
                  </a:lnTo>
                  <a:lnTo>
                    <a:pt x="715" y="9461"/>
                  </a:lnTo>
                  <a:lnTo>
                    <a:pt x="715" y="0"/>
                  </a:lnTo>
                  <a:close/>
                </a:path>
              </a:pathLst>
            </a:custGeom>
            <a:solidFill>
              <a:srgbClr val="2D4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" name="Google Shape;7352;p80"/>
            <p:cNvSpPr/>
            <p:nvPr/>
          </p:nvSpPr>
          <p:spPr>
            <a:xfrm>
              <a:off x="2455955" y="3985684"/>
              <a:ext cx="10720" cy="141670"/>
            </a:xfrm>
            <a:custGeom>
              <a:avLst/>
              <a:gdLst/>
              <a:ahLst/>
              <a:cxnLst/>
              <a:rect l="l" t="t" r="r" b="b"/>
              <a:pathLst>
                <a:path w="716" h="9462" extrusionOk="0">
                  <a:moveTo>
                    <a:pt x="1" y="0"/>
                  </a:moveTo>
                  <a:lnTo>
                    <a:pt x="1" y="9461"/>
                  </a:lnTo>
                  <a:lnTo>
                    <a:pt x="715" y="9461"/>
                  </a:lnTo>
                  <a:lnTo>
                    <a:pt x="715" y="0"/>
                  </a:lnTo>
                  <a:close/>
                </a:path>
              </a:pathLst>
            </a:custGeom>
            <a:solidFill>
              <a:srgbClr val="2D4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70" name="Google Shape;7353;p80"/>
          <p:cNvGrpSpPr/>
          <p:nvPr/>
        </p:nvGrpSpPr>
        <p:grpSpPr>
          <a:xfrm>
            <a:off x="3139456" y="3279759"/>
            <a:ext cx="220051" cy="338169"/>
            <a:chOff x="3131170" y="3816884"/>
            <a:chExt cx="220051" cy="338169"/>
          </a:xfrm>
        </p:grpSpPr>
        <p:sp>
          <p:nvSpPr>
            <p:cNvPr id="971" name="Google Shape;7354;p80"/>
            <p:cNvSpPr/>
            <p:nvPr/>
          </p:nvSpPr>
          <p:spPr>
            <a:xfrm>
              <a:off x="3131170" y="3816884"/>
              <a:ext cx="220051" cy="258530"/>
            </a:xfrm>
            <a:custGeom>
              <a:avLst/>
              <a:gdLst/>
              <a:ahLst/>
              <a:cxnLst/>
              <a:rect l="l" t="t" r="r" b="b"/>
              <a:pathLst>
                <a:path w="14697" h="17267" extrusionOk="0">
                  <a:moveTo>
                    <a:pt x="7357" y="0"/>
                  </a:moveTo>
                  <a:cubicBezTo>
                    <a:pt x="7233" y="0"/>
                    <a:pt x="7107" y="58"/>
                    <a:pt x="7023" y="173"/>
                  </a:cubicBezTo>
                  <a:lnTo>
                    <a:pt x="295" y="10055"/>
                  </a:lnTo>
                  <a:cubicBezTo>
                    <a:pt x="1" y="10496"/>
                    <a:pt x="43" y="11085"/>
                    <a:pt x="421" y="11464"/>
                  </a:cubicBezTo>
                  <a:lnTo>
                    <a:pt x="3638" y="14701"/>
                  </a:lnTo>
                  <a:cubicBezTo>
                    <a:pt x="3827" y="14912"/>
                    <a:pt x="3932" y="15164"/>
                    <a:pt x="3932" y="15437"/>
                  </a:cubicBezTo>
                  <a:lnTo>
                    <a:pt x="3932" y="17266"/>
                  </a:lnTo>
                  <a:lnTo>
                    <a:pt x="10765" y="17266"/>
                  </a:lnTo>
                  <a:lnTo>
                    <a:pt x="10765" y="15437"/>
                  </a:lnTo>
                  <a:cubicBezTo>
                    <a:pt x="10765" y="15164"/>
                    <a:pt x="10870" y="14912"/>
                    <a:pt x="11060" y="14701"/>
                  </a:cubicBezTo>
                  <a:lnTo>
                    <a:pt x="14276" y="11464"/>
                  </a:lnTo>
                  <a:cubicBezTo>
                    <a:pt x="14655" y="11085"/>
                    <a:pt x="14697" y="10496"/>
                    <a:pt x="14402" y="10055"/>
                  </a:cubicBezTo>
                  <a:lnTo>
                    <a:pt x="7675" y="173"/>
                  </a:lnTo>
                  <a:cubicBezTo>
                    <a:pt x="7601" y="58"/>
                    <a:pt x="7480" y="0"/>
                    <a:pt x="7357" y="0"/>
                  </a:cubicBezTo>
                  <a:close/>
                </a:path>
              </a:pathLst>
            </a:custGeom>
            <a:solidFill>
              <a:srgbClr val="C1CE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" name="Google Shape;7355;p80"/>
            <p:cNvSpPr/>
            <p:nvPr/>
          </p:nvSpPr>
          <p:spPr>
            <a:xfrm>
              <a:off x="3131170" y="3816884"/>
              <a:ext cx="118373" cy="258530"/>
            </a:xfrm>
            <a:custGeom>
              <a:avLst/>
              <a:gdLst/>
              <a:ahLst/>
              <a:cxnLst/>
              <a:rect l="l" t="t" r="r" b="b"/>
              <a:pathLst>
                <a:path w="7906" h="17267" extrusionOk="0">
                  <a:moveTo>
                    <a:pt x="7357" y="0"/>
                  </a:moveTo>
                  <a:cubicBezTo>
                    <a:pt x="7233" y="0"/>
                    <a:pt x="7107" y="58"/>
                    <a:pt x="7023" y="173"/>
                  </a:cubicBezTo>
                  <a:lnTo>
                    <a:pt x="295" y="10055"/>
                  </a:lnTo>
                  <a:cubicBezTo>
                    <a:pt x="1" y="10496"/>
                    <a:pt x="43" y="11085"/>
                    <a:pt x="421" y="11464"/>
                  </a:cubicBezTo>
                  <a:lnTo>
                    <a:pt x="3638" y="14701"/>
                  </a:lnTo>
                  <a:cubicBezTo>
                    <a:pt x="3827" y="14912"/>
                    <a:pt x="3932" y="15164"/>
                    <a:pt x="3932" y="15437"/>
                  </a:cubicBezTo>
                  <a:lnTo>
                    <a:pt x="3932" y="17266"/>
                  </a:lnTo>
                  <a:lnTo>
                    <a:pt x="5026" y="17266"/>
                  </a:lnTo>
                  <a:lnTo>
                    <a:pt x="5026" y="15437"/>
                  </a:lnTo>
                  <a:cubicBezTo>
                    <a:pt x="5026" y="15164"/>
                    <a:pt x="4921" y="14912"/>
                    <a:pt x="4731" y="14701"/>
                  </a:cubicBezTo>
                  <a:lnTo>
                    <a:pt x="1515" y="11464"/>
                  </a:lnTo>
                  <a:cubicBezTo>
                    <a:pt x="1157" y="11085"/>
                    <a:pt x="1094" y="10496"/>
                    <a:pt x="1388" y="10055"/>
                  </a:cubicBezTo>
                  <a:lnTo>
                    <a:pt x="7906" y="510"/>
                  </a:lnTo>
                  <a:lnTo>
                    <a:pt x="7675" y="173"/>
                  </a:lnTo>
                  <a:cubicBezTo>
                    <a:pt x="7601" y="58"/>
                    <a:pt x="7480" y="0"/>
                    <a:pt x="7357" y="0"/>
                  </a:cubicBez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" name="Google Shape;7356;p80"/>
            <p:cNvSpPr/>
            <p:nvPr/>
          </p:nvSpPr>
          <p:spPr>
            <a:xfrm>
              <a:off x="3235049" y="3816884"/>
              <a:ext cx="12292" cy="179041"/>
            </a:xfrm>
            <a:custGeom>
              <a:avLst/>
              <a:gdLst/>
              <a:ahLst/>
              <a:cxnLst/>
              <a:rect l="l" t="t" r="r" b="b"/>
              <a:pathLst>
                <a:path w="821" h="11958" extrusionOk="0">
                  <a:moveTo>
                    <a:pt x="419" y="0"/>
                  </a:moveTo>
                  <a:cubicBezTo>
                    <a:pt x="295" y="0"/>
                    <a:pt x="169" y="58"/>
                    <a:pt x="85" y="173"/>
                  </a:cubicBezTo>
                  <a:lnTo>
                    <a:pt x="1" y="321"/>
                  </a:lnTo>
                  <a:lnTo>
                    <a:pt x="1" y="11548"/>
                  </a:lnTo>
                  <a:cubicBezTo>
                    <a:pt x="1" y="11821"/>
                    <a:pt x="206" y="11958"/>
                    <a:pt x="411" y="11958"/>
                  </a:cubicBezTo>
                  <a:cubicBezTo>
                    <a:pt x="616" y="11958"/>
                    <a:pt x="821" y="11821"/>
                    <a:pt x="821" y="11548"/>
                  </a:cubicBezTo>
                  <a:lnTo>
                    <a:pt x="821" y="321"/>
                  </a:lnTo>
                  <a:lnTo>
                    <a:pt x="737" y="173"/>
                  </a:lnTo>
                  <a:cubicBezTo>
                    <a:pt x="663" y="58"/>
                    <a:pt x="542" y="0"/>
                    <a:pt x="419" y="0"/>
                  </a:cubicBezTo>
                  <a:close/>
                </a:path>
              </a:pathLst>
            </a:custGeom>
            <a:solidFill>
              <a:srgbClr val="97AC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" name="Google Shape;7357;p80"/>
            <p:cNvSpPr/>
            <p:nvPr/>
          </p:nvSpPr>
          <p:spPr>
            <a:xfrm>
              <a:off x="3212396" y="3974350"/>
              <a:ext cx="57929" cy="30858"/>
            </a:xfrm>
            <a:custGeom>
              <a:avLst/>
              <a:gdLst/>
              <a:ahLst/>
              <a:cxnLst/>
              <a:rect l="l" t="t" r="r" b="b"/>
              <a:pathLst>
                <a:path w="3869" h="2061" extrusionOk="0">
                  <a:moveTo>
                    <a:pt x="1367" y="0"/>
                  </a:moveTo>
                  <a:cubicBezTo>
                    <a:pt x="0" y="0"/>
                    <a:pt x="0" y="2061"/>
                    <a:pt x="1367" y="2061"/>
                  </a:cubicBezTo>
                  <a:lnTo>
                    <a:pt x="2502" y="2061"/>
                  </a:lnTo>
                  <a:cubicBezTo>
                    <a:pt x="3869" y="2061"/>
                    <a:pt x="3869" y="0"/>
                    <a:pt x="2502" y="0"/>
                  </a:cubicBezTo>
                  <a:close/>
                </a:path>
              </a:pathLst>
            </a:custGeom>
            <a:solidFill>
              <a:srgbClr val="97AC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" name="Google Shape;7358;p80"/>
            <p:cNvSpPr/>
            <p:nvPr/>
          </p:nvSpPr>
          <p:spPr>
            <a:xfrm>
              <a:off x="3213339" y="3981597"/>
              <a:ext cx="56042" cy="23612"/>
            </a:xfrm>
            <a:custGeom>
              <a:avLst/>
              <a:gdLst/>
              <a:ahLst/>
              <a:cxnLst/>
              <a:rect l="l" t="t" r="r" b="b"/>
              <a:pathLst>
                <a:path w="3743" h="1577" extrusionOk="0">
                  <a:moveTo>
                    <a:pt x="442" y="0"/>
                  </a:moveTo>
                  <a:lnTo>
                    <a:pt x="442" y="0"/>
                  </a:lnTo>
                  <a:cubicBezTo>
                    <a:pt x="0" y="694"/>
                    <a:pt x="484" y="1577"/>
                    <a:pt x="1304" y="1577"/>
                  </a:cubicBezTo>
                  <a:lnTo>
                    <a:pt x="2439" y="1577"/>
                  </a:lnTo>
                  <a:cubicBezTo>
                    <a:pt x="3238" y="1577"/>
                    <a:pt x="3742" y="694"/>
                    <a:pt x="3301" y="0"/>
                  </a:cubicBezTo>
                  <a:lnTo>
                    <a:pt x="3301" y="0"/>
                  </a:lnTo>
                  <a:cubicBezTo>
                    <a:pt x="3112" y="294"/>
                    <a:pt x="2775" y="484"/>
                    <a:pt x="2439" y="484"/>
                  </a:cubicBezTo>
                  <a:lnTo>
                    <a:pt x="1304" y="484"/>
                  </a:lnTo>
                  <a:cubicBezTo>
                    <a:pt x="946" y="484"/>
                    <a:pt x="610" y="294"/>
                    <a:pt x="442" y="0"/>
                  </a:cubicBez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" name="Google Shape;7359;p80"/>
            <p:cNvSpPr/>
            <p:nvPr/>
          </p:nvSpPr>
          <p:spPr>
            <a:xfrm>
              <a:off x="3199804" y="4118834"/>
              <a:ext cx="83112" cy="36218"/>
            </a:xfrm>
            <a:custGeom>
              <a:avLst/>
              <a:gdLst/>
              <a:ahLst/>
              <a:cxnLst/>
              <a:rect l="l" t="t" r="r" b="b"/>
              <a:pathLst>
                <a:path w="5551" h="2419" extrusionOk="0">
                  <a:moveTo>
                    <a:pt x="0" y="1"/>
                  </a:moveTo>
                  <a:lnTo>
                    <a:pt x="0" y="1830"/>
                  </a:lnTo>
                  <a:cubicBezTo>
                    <a:pt x="0" y="2145"/>
                    <a:pt x="252" y="2418"/>
                    <a:pt x="589" y="2418"/>
                  </a:cubicBezTo>
                  <a:lnTo>
                    <a:pt x="4962" y="2418"/>
                  </a:lnTo>
                  <a:cubicBezTo>
                    <a:pt x="5277" y="2418"/>
                    <a:pt x="5551" y="2145"/>
                    <a:pt x="5551" y="1830"/>
                  </a:cubicBezTo>
                  <a:lnTo>
                    <a:pt x="5551" y="1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" name="Google Shape;7360;p80"/>
            <p:cNvSpPr/>
            <p:nvPr/>
          </p:nvSpPr>
          <p:spPr>
            <a:xfrm>
              <a:off x="3199804" y="4118834"/>
              <a:ext cx="25199" cy="36218"/>
            </a:xfrm>
            <a:custGeom>
              <a:avLst/>
              <a:gdLst/>
              <a:ahLst/>
              <a:cxnLst/>
              <a:rect l="l" t="t" r="r" b="b"/>
              <a:pathLst>
                <a:path w="1683" h="2419" extrusionOk="0">
                  <a:moveTo>
                    <a:pt x="0" y="1"/>
                  </a:moveTo>
                  <a:lnTo>
                    <a:pt x="0" y="1830"/>
                  </a:lnTo>
                  <a:cubicBezTo>
                    <a:pt x="0" y="2145"/>
                    <a:pt x="252" y="2418"/>
                    <a:pt x="589" y="2418"/>
                  </a:cubicBezTo>
                  <a:lnTo>
                    <a:pt x="1682" y="2418"/>
                  </a:lnTo>
                  <a:cubicBezTo>
                    <a:pt x="1346" y="2418"/>
                    <a:pt x="1072" y="2145"/>
                    <a:pt x="1093" y="1830"/>
                  </a:cubicBezTo>
                  <a:lnTo>
                    <a:pt x="1093" y="1"/>
                  </a:lnTo>
                  <a:close/>
                </a:path>
              </a:pathLst>
            </a:custGeom>
            <a:solidFill>
              <a:srgbClr val="E0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" name="Google Shape;7361;p80"/>
            <p:cNvSpPr/>
            <p:nvPr/>
          </p:nvSpPr>
          <p:spPr>
            <a:xfrm>
              <a:off x="3176192" y="4074770"/>
              <a:ext cx="130021" cy="44708"/>
            </a:xfrm>
            <a:custGeom>
              <a:avLst/>
              <a:gdLst/>
              <a:ahLst/>
              <a:cxnLst/>
              <a:rect l="l" t="t" r="r" b="b"/>
              <a:pathLst>
                <a:path w="8684" h="2986" extrusionOk="0">
                  <a:moveTo>
                    <a:pt x="652" y="0"/>
                  </a:moveTo>
                  <a:cubicBezTo>
                    <a:pt x="295" y="0"/>
                    <a:pt x="0" y="295"/>
                    <a:pt x="0" y="652"/>
                  </a:cubicBezTo>
                  <a:lnTo>
                    <a:pt x="0" y="2334"/>
                  </a:lnTo>
                  <a:cubicBezTo>
                    <a:pt x="0" y="2691"/>
                    <a:pt x="295" y="2986"/>
                    <a:pt x="652" y="2986"/>
                  </a:cubicBezTo>
                  <a:lnTo>
                    <a:pt x="8011" y="2986"/>
                  </a:lnTo>
                  <a:cubicBezTo>
                    <a:pt x="8389" y="2986"/>
                    <a:pt x="8683" y="2691"/>
                    <a:pt x="8683" y="2334"/>
                  </a:cubicBezTo>
                  <a:lnTo>
                    <a:pt x="8683" y="673"/>
                  </a:lnTo>
                  <a:cubicBezTo>
                    <a:pt x="8683" y="295"/>
                    <a:pt x="8389" y="0"/>
                    <a:pt x="8011" y="0"/>
                  </a:cubicBezTo>
                  <a:close/>
                </a:path>
              </a:pathLst>
            </a:custGeom>
            <a:solidFill>
              <a:srgbClr val="E0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" name="Google Shape;7362;p80"/>
            <p:cNvSpPr/>
            <p:nvPr/>
          </p:nvSpPr>
          <p:spPr>
            <a:xfrm>
              <a:off x="3176192" y="4093336"/>
              <a:ext cx="130021" cy="26142"/>
            </a:xfrm>
            <a:custGeom>
              <a:avLst/>
              <a:gdLst/>
              <a:ahLst/>
              <a:cxnLst/>
              <a:rect l="l" t="t" r="r" b="b"/>
              <a:pathLst>
                <a:path w="8684" h="1746" extrusionOk="0">
                  <a:moveTo>
                    <a:pt x="0" y="1"/>
                  </a:moveTo>
                  <a:lnTo>
                    <a:pt x="0" y="1094"/>
                  </a:lnTo>
                  <a:cubicBezTo>
                    <a:pt x="0" y="1451"/>
                    <a:pt x="295" y="1746"/>
                    <a:pt x="652" y="1746"/>
                  </a:cubicBezTo>
                  <a:lnTo>
                    <a:pt x="8011" y="1746"/>
                  </a:lnTo>
                  <a:cubicBezTo>
                    <a:pt x="8389" y="1746"/>
                    <a:pt x="8683" y="1451"/>
                    <a:pt x="8683" y="1094"/>
                  </a:cubicBezTo>
                  <a:lnTo>
                    <a:pt x="8683" y="1"/>
                  </a:lnTo>
                  <a:cubicBezTo>
                    <a:pt x="8683" y="358"/>
                    <a:pt x="8389" y="652"/>
                    <a:pt x="8011" y="652"/>
                  </a:cubicBezTo>
                  <a:lnTo>
                    <a:pt x="652" y="652"/>
                  </a:lnTo>
                  <a:cubicBezTo>
                    <a:pt x="295" y="652"/>
                    <a:pt x="0" y="358"/>
                    <a:pt x="0" y="1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80" name="Google Shape;7363;p80"/>
          <p:cNvGrpSpPr/>
          <p:nvPr/>
        </p:nvGrpSpPr>
        <p:grpSpPr>
          <a:xfrm>
            <a:off x="911788" y="2822439"/>
            <a:ext cx="247990" cy="333393"/>
            <a:chOff x="903502" y="3359564"/>
            <a:chExt cx="247990" cy="333393"/>
          </a:xfrm>
        </p:grpSpPr>
        <p:sp>
          <p:nvSpPr>
            <p:cNvPr id="981" name="Google Shape;7364;p80"/>
            <p:cNvSpPr/>
            <p:nvPr/>
          </p:nvSpPr>
          <p:spPr>
            <a:xfrm>
              <a:off x="903502" y="3364610"/>
              <a:ext cx="247930" cy="328347"/>
            </a:xfrm>
            <a:custGeom>
              <a:avLst/>
              <a:gdLst/>
              <a:ahLst/>
              <a:cxnLst/>
              <a:rect l="l" t="t" r="r" b="b"/>
              <a:pathLst>
                <a:path w="16559" h="21930" extrusionOk="0">
                  <a:moveTo>
                    <a:pt x="6135" y="0"/>
                  </a:moveTo>
                  <a:lnTo>
                    <a:pt x="6135" y="9272"/>
                  </a:lnTo>
                  <a:cubicBezTo>
                    <a:pt x="6135" y="9503"/>
                    <a:pt x="6072" y="9735"/>
                    <a:pt x="5967" y="9945"/>
                  </a:cubicBezTo>
                  <a:lnTo>
                    <a:pt x="416" y="20352"/>
                  </a:lnTo>
                  <a:cubicBezTo>
                    <a:pt x="1" y="21058"/>
                    <a:pt x="509" y="21929"/>
                    <a:pt x="1313" y="21929"/>
                  </a:cubicBezTo>
                  <a:cubicBezTo>
                    <a:pt x="1322" y="21929"/>
                    <a:pt x="1332" y="21929"/>
                    <a:pt x="1341" y="21929"/>
                  </a:cubicBezTo>
                  <a:lnTo>
                    <a:pt x="15217" y="21929"/>
                  </a:lnTo>
                  <a:cubicBezTo>
                    <a:pt x="15227" y="21929"/>
                    <a:pt x="15236" y="21929"/>
                    <a:pt x="15246" y="21929"/>
                  </a:cubicBezTo>
                  <a:cubicBezTo>
                    <a:pt x="16049" y="21929"/>
                    <a:pt x="16558" y="21058"/>
                    <a:pt x="16163" y="20352"/>
                  </a:cubicBezTo>
                  <a:lnTo>
                    <a:pt x="10592" y="9945"/>
                  </a:lnTo>
                  <a:cubicBezTo>
                    <a:pt x="10487" y="9735"/>
                    <a:pt x="10424" y="9503"/>
                    <a:pt x="10424" y="9272"/>
                  </a:cubicBezTo>
                  <a:lnTo>
                    <a:pt x="10424" y="0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" name="Google Shape;7365;p80"/>
            <p:cNvSpPr/>
            <p:nvPr/>
          </p:nvSpPr>
          <p:spPr>
            <a:xfrm>
              <a:off x="1032175" y="3364610"/>
              <a:ext cx="119316" cy="328347"/>
            </a:xfrm>
            <a:custGeom>
              <a:avLst/>
              <a:gdLst/>
              <a:ahLst/>
              <a:cxnLst/>
              <a:rect l="l" t="t" r="r" b="b"/>
              <a:pathLst>
                <a:path w="7969" h="21930" extrusionOk="0">
                  <a:moveTo>
                    <a:pt x="1" y="0"/>
                  </a:moveTo>
                  <a:lnTo>
                    <a:pt x="1" y="9398"/>
                  </a:lnTo>
                  <a:cubicBezTo>
                    <a:pt x="1" y="9545"/>
                    <a:pt x="43" y="9693"/>
                    <a:pt x="106" y="9840"/>
                  </a:cubicBezTo>
                  <a:lnTo>
                    <a:pt x="5740" y="20352"/>
                  </a:lnTo>
                  <a:cubicBezTo>
                    <a:pt x="6151" y="21050"/>
                    <a:pt x="5639" y="21908"/>
                    <a:pt x="4851" y="21929"/>
                  </a:cubicBezTo>
                  <a:lnTo>
                    <a:pt x="6644" y="21929"/>
                  </a:lnTo>
                  <a:cubicBezTo>
                    <a:pt x="7464" y="21929"/>
                    <a:pt x="7969" y="21067"/>
                    <a:pt x="7569" y="20352"/>
                  </a:cubicBezTo>
                  <a:lnTo>
                    <a:pt x="1998" y="9945"/>
                  </a:lnTo>
                  <a:cubicBezTo>
                    <a:pt x="1893" y="9735"/>
                    <a:pt x="1830" y="9503"/>
                    <a:pt x="1830" y="9272"/>
                  </a:cubicBezTo>
                  <a:lnTo>
                    <a:pt x="1830" y="0"/>
                  </a:lnTo>
                  <a:close/>
                  <a:moveTo>
                    <a:pt x="4794" y="21929"/>
                  </a:moveTo>
                  <a:cubicBezTo>
                    <a:pt x="4804" y="21929"/>
                    <a:pt x="4813" y="21929"/>
                    <a:pt x="4823" y="21929"/>
                  </a:cubicBezTo>
                  <a:cubicBezTo>
                    <a:pt x="4832" y="21929"/>
                    <a:pt x="4842" y="21929"/>
                    <a:pt x="4851" y="21929"/>
                  </a:cubicBez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" name="Google Shape;7366;p80"/>
            <p:cNvSpPr/>
            <p:nvPr/>
          </p:nvSpPr>
          <p:spPr>
            <a:xfrm>
              <a:off x="953480" y="3587460"/>
              <a:ext cx="147958" cy="77782"/>
            </a:xfrm>
            <a:custGeom>
              <a:avLst/>
              <a:gdLst/>
              <a:ahLst/>
              <a:cxnLst/>
              <a:rect l="l" t="t" r="r" b="b"/>
              <a:pathLst>
                <a:path w="9882" h="5195" extrusionOk="0">
                  <a:moveTo>
                    <a:pt x="4928" y="0"/>
                  </a:moveTo>
                  <a:cubicBezTo>
                    <a:pt x="4207" y="0"/>
                    <a:pt x="3485" y="85"/>
                    <a:pt x="2776" y="254"/>
                  </a:cubicBezTo>
                  <a:cubicBezTo>
                    <a:pt x="2523" y="296"/>
                    <a:pt x="2313" y="464"/>
                    <a:pt x="2187" y="695"/>
                  </a:cubicBezTo>
                  <a:lnTo>
                    <a:pt x="169" y="4501"/>
                  </a:lnTo>
                  <a:cubicBezTo>
                    <a:pt x="1" y="4816"/>
                    <a:pt x="211" y="5195"/>
                    <a:pt x="568" y="5195"/>
                  </a:cubicBezTo>
                  <a:lnTo>
                    <a:pt x="9314" y="5195"/>
                  </a:lnTo>
                  <a:cubicBezTo>
                    <a:pt x="9672" y="5195"/>
                    <a:pt x="9882" y="4816"/>
                    <a:pt x="9735" y="4522"/>
                  </a:cubicBezTo>
                  <a:lnTo>
                    <a:pt x="7716" y="716"/>
                  </a:lnTo>
                  <a:cubicBezTo>
                    <a:pt x="7590" y="464"/>
                    <a:pt x="7359" y="296"/>
                    <a:pt x="7086" y="254"/>
                  </a:cubicBezTo>
                  <a:lnTo>
                    <a:pt x="6791" y="191"/>
                  </a:lnTo>
                  <a:cubicBezTo>
                    <a:pt x="6176" y="64"/>
                    <a:pt x="5552" y="0"/>
                    <a:pt x="4928" y="0"/>
                  </a:cubicBez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" name="Google Shape;7367;p80"/>
            <p:cNvSpPr/>
            <p:nvPr/>
          </p:nvSpPr>
          <p:spPr>
            <a:xfrm>
              <a:off x="1013295" y="3587490"/>
              <a:ext cx="88473" cy="77752"/>
            </a:xfrm>
            <a:custGeom>
              <a:avLst/>
              <a:gdLst/>
              <a:ahLst/>
              <a:cxnLst/>
              <a:rect l="l" t="t" r="r" b="b"/>
              <a:pathLst>
                <a:path w="5909" h="5193" extrusionOk="0">
                  <a:moveTo>
                    <a:pt x="906" y="0"/>
                  </a:moveTo>
                  <a:cubicBezTo>
                    <a:pt x="603" y="0"/>
                    <a:pt x="300" y="14"/>
                    <a:pt x="0" y="42"/>
                  </a:cubicBezTo>
                  <a:cubicBezTo>
                    <a:pt x="316" y="84"/>
                    <a:pt x="631" y="126"/>
                    <a:pt x="967" y="189"/>
                  </a:cubicBezTo>
                  <a:lnTo>
                    <a:pt x="1262" y="252"/>
                  </a:lnTo>
                  <a:cubicBezTo>
                    <a:pt x="1535" y="294"/>
                    <a:pt x="1766" y="462"/>
                    <a:pt x="1892" y="714"/>
                  </a:cubicBezTo>
                  <a:lnTo>
                    <a:pt x="3911" y="4499"/>
                  </a:lnTo>
                  <a:cubicBezTo>
                    <a:pt x="4079" y="4814"/>
                    <a:pt x="3848" y="5193"/>
                    <a:pt x="3490" y="5193"/>
                  </a:cubicBezTo>
                  <a:lnTo>
                    <a:pt x="5340" y="5193"/>
                  </a:lnTo>
                  <a:cubicBezTo>
                    <a:pt x="5677" y="5172"/>
                    <a:pt x="5908" y="4793"/>
                    <a:pt x="5740" y="4499"/>
                  </a:cubicBezTo>
                  <a:lnTo>
                    <a:pt x="3721" y="714"/>
                  </a:lnTo>
                  <a:cubicBezTo>
                    <a:pt x="3595" y="462"/>
                    <a:pt x="3364" y="294"/>
                    <a:pt x="3091" y="252"/>
                  </a:cubicBezTo>
                  <a:lnTo>
                    <a:pt x="2796" y="189"/>
                  </a:lnTo>
                  <a:cubicBezTo>
                    <a:pt x="2172" y="61"/>
                    <a:pt x="1537" y="0"/>
                    <a:pt x="906" y="0"/>
                  </a:cubicBezTo>
                  <a:close/>
                </a:path>
              </a:pathLst>
            </a:custGeom>
            <a:solidFill>
              <a:srgbClr val="223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" name="Google Shape;7368;p80"/>
            <p:cNvSpPr/>
            <p:nvPr/>
          </p:nvSpPr>
          <p:spPr>
            <a:xfrm>
              <a:off x="1048226" y="3630282"/>
              <a:ext cx="19854" cy="17323"/>
            </a:xfrm>
            <a:custGeom>
              <a:avLst/>
              <a:gdLst/>
              <a:ahLst/>
              <a:cxnLst/>
              <a:rect l="l" t="t" r="r" b="b"/>
              <a:pathLst>
                <a:path w="1326" h="1157" extrusionOk="0">
                  <a:moveTo>
                    <a:pt x="758" y="1"/>
                  </a:moveTo>
                  <a:cubicBezTo>
                    <a:pt x="253" y="1"/>
                    <a:pt x="1" y="632"/>
                    <a:pt x="358" y="989"/>
                  </a:cubicBezTo>
                  <a:cubicBezTo>
                    <a:pt x="474" y="1105"/>
                    <a:pt x="616" y="1157"/>
                    <a:pt x="756" y="1157"/>
                  </a:cubicBezTo>
                  <a:cubicBezTo>
                    <a:pt x="1047" y="1157"/>
                    <a:pt x="1325" y="931"/>
                    <a:pt x="1325" y="590"/>
                  </a:cubicBezTo>
                  <a:cubicBezTo>
                    <a:pt x="1325" y="274"/>
                    <a:pt x="1073" y="1"/>
                    <a:pt x="758" y="1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" name="Google Shape;7369;p80"/>
            <p:cNvSpPr/>
            <p:nvPr/>
          </p:nvSpPr>
          <p:spPr>
            <a:xfrm>
              <a:off x="1056101" y="3630282"/>
              <a:ext cx="12682" cy="17173"/>
            </a:xfrm>
            <a:custGeom>
              <a:avLst/>
              <a:gdLst/>
              <a:ahLst/>
              <a:cxnLst/>
              <a:rect l="l" t="t" r="r" b="b"/>
              <a:pathLst>
                <a:path w="847" h="1147" extrusionOk="0">
                  <a:moveTo>
                    <a:pt x="232" y="1"/>
                  </a:moveTo>
                  <a:cubicBezTo>
                    <a:pt x="169" y="1"/>
                    <a:pt x="85" y="22"/>
                    <a:pt x="0" y="64"/>
                  </a:cubicBezTo>
                  <a:cubicBezTo>
                    <a:pt x="484" y="253"/>
                    <a:pt x="484" y="905"/>
                    <a:pt x="0" y="1115"/>
                  </a:cubicBezTo>
                  <a:cubicBezTo>
                    <a:pt x="55" y="1137"/>
                    <a:pt x="106" y="1147"/>
                    <a:pt x="154" y="1147"/>
                  </a:cubicBezTo>
                  <a:cubicBezTo>
                    <a:pt x="671" y="1147"/>
                    <a:pt x="847" y="22"/>
                    <a:pt x="232" y="22"/>
                  </a:cubicBezTo>
                  <a:lnTo>
                    <a:pt x="232" y="1"/>
                  </a:ln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" name="Google Shape;7370;p80"/>
            <p:cNvSpPr/>
            <p:nvPr/>
          </p:nvSpPr>
          <p:spPr>
            <a:xfrm>
              <a:off x="981493" y="3635013"/>
              <a:ext cx="19854" cy="16994"/>
            </a:xfrm>
            <a:custGeom>
              <a:avLst/>
              <a:gdLst/>
              <a:ahLst/>
              <a:cxnLst/>
              <a:rect l="l" t="t" r="r" b="b"/>
              <a:pathLst>
                <a:path w="1326" h="1135" extrusionOk="0">
                  <a:moveTo>
                    <a:pt x="758" y="0"/>
                  </a:moveTo>
                  <a:cubicBezTo>
                    <a:pt x="253" y="0"/>
                    <a:pt x="1" y="610"/>
                    <a:pt x="358" y="967"/>
                  </a:cubicBezTo>
                  <a:cubicBezTo>
                    <a:pt x="474" y="1083"/>
                    <a:pt x="616" y="1135"/>
                    <a:pt x="755" y="1135"/>
                  </a:cubicBezTo>
                  <a:cubicBezTo>
                    <a:pt x="1047" y="1135"/>
                    <a:pt x="1325" y="909"/>
                    <a:pt x="1325" y="568"/>
                  </a:cubicBezTo>
                  <a:cubicBezTo>
                    <a:pt x="1325" y="253"/>
                    <a:pt x="1073" y="0"/>
                    <a:pt x="758" y="0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" name="Google Shape;7371;p80"/>
            <p:cNvSpPr/>
            <p:nvPr/>
          </p:nvSpPr>
          <p:spPr>
            <a:xfrm>
              <a:off x="989369" y="3635013"/>
              <a:ext cx="12682" cy="16844"/>
            </a:xfrm>
            <a:custGeom>
              <a:avLst/>
              <a:gdLst/>
              <a:ahLst/>
              <a:cxnLst/>
              <a:rect l="l" t="t" r="r" b="b"/>
              <a:pathLst>
                <a:path w="847" h="1125" extrusionOk="0">
                  <a:moveTo>
                    <a:pt x="232" y="0"/>
                  </a:moveTo>
                  <a:cubicBezTo>
                    <a:pt x="169" y="0"/>
                    <a:pt x="84" y="0"/>
                    <a:pt x="0" y="42"/>
                  </a:cubicBezTo>
                  <a:cubicBezTo>
                    <a:pt x="484" y="231"/>
                    <a:pt x="484" y="904"/>
                    <a:pt x="0" y="1093"/>
                  </a:cubicBezTo>
                  <a:cubicBezTo>
                    <a:pt x="54" y="1115"/>
                    <a:pt x="106" y="1125"/>
                    <a:pt x="154" y="1125"/>
                  </a:cubicBezTo>
                  <a:cubicBezTo>
                    <a:pt x="671" y="1125"/>
                    <a:pt x="847" y="0"/>
                    <a:pt x="232" y="0"/>
                  </a:cubicBez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" name="Google Shape;7372;p80"/>
            <p:cNvSpPr/>
            <p:nvPr/>
          </p:nvSpPr>
          <p:spPr>
            <a:xfrm>
              <a:off x="1008249" y="3606041"/>
              <a:ext cx="24255" cy="20602"/>
            </a:xfrm>
            <a:custGeom>
              <a:avLst/>
              <a:gdLst/>
              <a:ahLst/>
              <a:cxnLst/>
              <a:rect l="l" t="t" r="r" b="b"/>
              <a:pathLst>
                <a:path w="1620" h="1376" extrusionOk="0">
                  <a:moveTo>
                    <a:pt x="926" y="1"/>
                  </a:moveTo>
                  <a:cubicBezTo>
                    <a:pt x="316" y="1"/>
                    <a:pt x="1" y="737"/>
                    <a:pt x="421" y="1178"/>
                  </a:cubicBezTo>
                  <a:cubicBezTo>
                    <a:pt x="564" y="1314"/>
                    <a:pt x="738" y="1376"/>
                    <a:pt x="907" y="1376"/>
                  </a:cubicBezTo>
                  <a:cubicBezTo>
                    <a:pt x="1262" y="1376"/>
                    <a:pt x="1599" y="1107"/>
                    <a:pt x="1599" y="695"/>
                  </a:cubicBezTo>
                  <a:cubicBezTo>
                    <a:pt x="1620" y="316"/>
                    <a:pt x="1304" y="1"/>
                    <a:pt x="926" y="1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" name="Google Shape;7373;p80"/>
            <p:cNvSpPr/>
            <p:nvPr/>
          </p:nvSpPr>
          <p:spPr>
            <a:xfrm>
              <a:off x="1018011" y="3606041"/>
              <a:ext cx="14179" cy="20662"/>
            </a:xfrm>
            <a:custGeom>
              <a:avLst/>
              <a:gdLst/>
              <a:ahLst/>
              <a:cxnLst/>
              <a:rect l="l" t="t" r="r" b="b"/>
              <a:pathLst>
                <a:path w="947" h="1380" extrusionOk="0">
                  <a:moveTo>
                    <a:pt x="278" y="0"/>
                  </a:moveTo>
                  <a:cubicBezTo>
                    <a:pt x="186" y="0"/>
                    <a:pt x="92" y="20"/>
                    <a:pt x="1" y="64"/>
                  </a:cubicBezTo>
                  <a:cubicBezTo>
                    <a:pt x="547" y="295"/>
                    <a:pt x="547" y="1073"/>
                    <a:pt x="1" y="1326"/>
                  </a:cubicBezTo>
                  <a:cubicBezTo>
                    <a:pt x="86" y="1362"/>
                    <a:pt x="174" y="1379"/>
                    <a:pt x="260" y="1379"/>
                  </a:cubicBezTo>
                  <a:cubicBezTo>
                    <a:pt x="618" y="1379"/>
                    <a:pt x="947" y="1085"/>
                    <a:pt x="947" y="695"/>
                  </a:cubicBezTo>
                  <a:cubicBezTo>
                    <a:pt x="947" y="295"/>
                    <a:pt x="629" y="0"/>
                    <a:pt x="278" y="0"/>
                  </a:cubicBez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" name="Google Shape;7374;p80"/>
            <p:cNvSpPr/>
            <p:nvPr/>
          </p:nvSpPr>
          <p:spPr>
            <a:xfrm>
              <a:off x="995657" y="3550329"/>
              <a:ext cx="24255" cy="20602"/>
            </a:xfrm>
            <a:custGeom>
              <a:avLst/>
              <a:gdLst/>
              <a:ahLst/>
              <a:cxnLst/>
              <a:rect l="l" t="t" r="r" b="b"/>
              <a:pathLst>
                <a:path w="1620" h="1376" extrusionOk="0">
                  <a:moveTo>
                    <a:pt x="926" y="1"/>
                  </a:moveTo>
                  <a:cubicBezTo>
                    <a:pt x="316" y="1"/>
                    <a:pt x="1" y="737"/>
                    <a:pt x="442" y="1178"/>
                  </a:cubicBezTo>
                  <a:cubicBezTo>
                    <a:pt x="578" y="1314"/>
                    <a:pt x="747" y="1375"/>
                    <a:pt x="914" y="1375"/>
                  </a:cubicBezTo>
                  <a:cubicBezTo>
                    <a:pt x="1264" y="1375"/>
                    <a:pt x="1605" y="1107"/>
                    <a:pt x="1620" y="694"/>
                  </a:cubicBezTo>
                  <a:cubicBezTo>
                    <a:pt x="1620" y="316"/>
                    <a:pt x="1304" y="1"/>
                    <a:pt x="926" y="1"/>
                  </a:cubicBez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" name="Google Shape;7375;p80"/>
            <p:cNvSpPr/>
            <p:nvPr/>
          </p:nvSpPr>
          <p:spPr>
            <a:xfrm>
              <a:off x="1004790" y="3550329"/>
              <a:ext cx="15751" cy="20363"/>
            </a:xfrm>
            <a:custGeom>
              <a:avLst/>
              <a:gdLst/>
              <a:ahLst/>
              <a:cxnLst/>
              <a:rect l="l" t="t" r="r" b="b"/>
              <a:pathLst>
                <a:path w="1052" h="1360" extrusionOk="0">
                  <a:moveTo>
                    <a:pt x="316" y="1"/>
                  </a:moveTo>
                  <a:cubicBezTo>
                    <a:pt x="211" y="1"/>
                    <a:pt x="106" y="22"/>
                    <a:pt x="1" y="64"/>
                  </a:cubicBezTo>
                  <a:cubicBezTo>
                    <a:pt x="526" y="316"/>
                    <a:pt x="526" y="1052"/>
                    <a:pt x="1" y="1304"/>
                  </a:cubicBezTo>
                  <a:cubicBezTo>
                    <a:pt x="90" y="1342"/>
                    <a:pt x="182" y="1359"/>
                    <a:pt x="273" y="1359"/>
                  </a:cubicBezTo>
                  <a:cubicBezTo>
                    <a:pt x="588" y="1359"/>
                    <a:pt x="881" y="1147"/>
                    <a:pt x="947" y="821"/>
                  </a:cubicBezTo>
                  <a:cubicBezTo>
                    <a:pt x="1052" y="400"/>
                    <a:pt x="736" y="1"/>
                    <a:pt x="316" y="1"/>
                  </a:cubicBezTo>
                  <a:close/>
                </a:path>
              </a:pathLst>
            </a:custGeom>
            <a:solidFill>
              <a:srgbClr val="223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" name="Google Shape;7376;p80"/>
            <p:cNvSpPr/>
            <p:nvPr/>
          </p:nvSpPr>
          <p:spPr>
            <a:xfrm>
              <a:off x="1026830" y="3523558"/>
              <a:ext cx="23941" cy="20437"/>
            </a:xfrm>
            <a:custGeom>
              <a:avLst/>
              <a:gdLst/>
              <a:ahLst/>
              <a:cxnLst/>
              <a:rect l="l" t="t" r="r" b="b"/>
              <a:pathLst>
                <a:path w="1599" h="1365" extrusionOk="0">
                  <a:moveTo>
                    <a:pt x="940" y="1"/>
                  </a:moveTo>
                  <a:cubicBezTo>
                    <a:pt x="928" y="1"/>
                    <a:pt x="916" y="1"/>
                    <a:pt x="904" y="2"/>
                  </a:cubicBezTo>
                  <a:cubicBezTo>
                    <a:pt x="295" y="2"/>
                    <a:pt x="0" y="737"/>
                    <a:pt x="421" y="1158"/>
                  </a:cubicBezTo>
                  <a:cubicBezTo>
                    <a:pt x="564" y="1301"/>
                    <a:pt x="737" y="1364"/>
                    <a:pt x="907" y="1364"/>
                  </a:cubicBezTo>
                  <a:cubicBezTo>
                    <a:pt x="1261" y="1364"/>
                    <a:pt x="1598" y="1087"/>
                    <a:pt x="1598" y="674"/>
                  </a:cubicBezTo>
                  <a:cubicBezTo>
                    <a:pt x="1598" y="308"/>
                    <a:pt x="1302" y="1"/>
                    <a:pt x="940" y="1"/>
                  </a:cubicBez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" name="Google Shape;7377;p80"/>
            <p:cNvSpPr/>
            <p:nvPr/>
          </p:nvSpPr>
          <p:spPr>
            <a:xfrm>
              <a:off x="1035948" y="3523258"/>
              <a:ext cx="15766" cy="20677"/>
            </a:xfrm>
            <a:custGeom>
              <a:avLst/>
              <a:gdLst/>
              <a:ahLst/>
              <a:cxnLst/>
              <a:rect l="l" t="t" r="r" b="b"/>
              <a:pathLst>
                <a:path w="1053" h="1381" extrusionOk="0">
                  <a:moveTo>
                    <a:pt x="295" y="1"/>
                  </a:moveTo>
                  <a:lnTo>
                    <a:pt x="295" y="22"/>
                  </a:lnTo>
                  <a:cubicBezTo>
                    <a:pt x="190" y="22"/>
                    <a:pt x="106" y="43"/>
                    <a:pt x="1" y="85"/>
                  </a:cubicBezTo>
                  <a:cubicBezTo>
                    <a:pt x="527" y="316"/>
                    <a:pt x="527" y="1073"/>
                    <a:pt x="1" y="1325"/>
                  </a:cubicBezTo>
                  <a:cubicBezTo>
                    <a:pt x="90" y="1363"/>
                    <a:pt x="183" y="1380"/>
                    <a:pt x="274" y="1380"/>
                  </a:cubicBezTo>
                  <a:cubicBezTo>
                    <a:pt x="588" y="1380"/>
                    <a:pt x="882" y="1168"/>
                    <a:pt x="947" y="842"/>
                  </a:cubicBezTo>
                  <a:cubicBezTo>
                    <a:pt x="1052" y="421"/>
                    <a:pt x="737" y="22"/>
                    <a:pt x="295" y="1"/>
                  </a:cubicBezTo>
                  <a:close/>
                </a:path>
              </a:pathLst>
            </a:custGeom>
            <a:solidFill>
              <a:srgbClr val="223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" name="Google Shape;7378;p80"/>
            <p:cNvSpPr/>
            <p:nvPr/>
          </p:nvSpPr>
          <p:spPr>
            <a:xfrm>
              <a:off x="1012666" y="3484854"/>
              <a:ext cx="19839" cy="17144"/>
            </a:xfrm>
            <a:custGeom>
              <a:avLst/>
              <a:gdLst/>
              <a:ahLst/>
              <a:cxnLst/>
              <a:rect l="l" t="t" r="r" b="b"/>
              <a:pathLst>
                <a:path w="1325" h="1145" extrusionOk="0">
                  <a:moveTo>
                    <a:pt x="757" y="1"/>
                  </a:moveTo>
                  <a:cubicBezTo>
                    <a:pt x="252" y="1"/>
                    <a:pt x="0" y="610"/>
                    <a:pt x="358" y="968"/>
                  </a:cubicBezTo>
                  <a:cubicBezTo>
                    <a:pt x="473" y="1090"/>
                    <a:pt x="616" y="1145"/>
                    <a:pt x="755" y="1145"/>
                  </a:cubicBezTo>
                  <a:cubicBezTo>
                    <a:pt x="1046" y="1145"/>
                    <a:pt x="1325" y="909"/>
                    <a:pt x="1325" y="568"/>
                  </a:cubicBezTo>
                  <a:cubicBezTo>
                    <a:pt x="1325" y="253"/>
                    <a:pt x="1072" y="1"/>
                    <a:pt x="757" y="1"/>
                  </a:cubicBez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" name="Google Shape;7379;p80"/>
            <p:cNvSpPr/>
            <p:nvPr/>
          </p:nvSpPr>
          <p:spPr>
            <a:xfrm>
              <a:off x="1020527" y="3484854"/>
              <a:ext cx="12622" cy="16934"/>
            </a:xfrm>
            <a:custGeom>
              <a:avLst/>
              <a:gdLst/>
              <a:ahLst/>
              <a:cxnLst/>
              <a:rect l="l" t="t" r="r" b="b"/>
              <a:pathLst>
                <a:path w="843" h="1131" extrusionOk="0">
                  <a:moveTo>
                    <a:pt x="232" y="1"/>
                  </a:moveTo>
                  <a:cubicBezTo>
                    <a:pt x="169" y="1"/>
                    <a:pt x="85" y="22"/>
                    <a:pt x="1" y="43"/>
                  </a:cubicBezTo>
                  <a:cubicBezTo>
                    <a:pt x="484" y="253"/>
                    <a:pt x="484" y="905"/>
                    <a:pt x="1" y="1094"/>
                  </a:cubicBezTo>
                  <a:cubicBezTo>
                    <a:pt x="59" y="1119"/>
                    <a:pt x="114" y="1130"/>
                    <a:pt x="166" y="1130"/>
                  </a:cubicBezTo>
                  <a:cubicBezTo>
                    <a:pt x="674" y="1130"/>
                    <a:pt x="843" y="20"/>
                    <a:pt x="232" y="1"/>
                  </a:cubicBezTo>
                  <a:close/>
                </a:path>
              </a:pathLst>
            </a:custGeom>
            <a:solidFill>
              <a:srgbClr val="223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" name="Google Shape;7380;p80"/>
            <p:cNvSpPr/>
            <p:nvPr/>
          </p:nvSpPr>
          <p:spPr>
            <a:xfrm>
              <a:off x="918534" y="3642559"/>
              <a:ext cx="24884" cy="10091"/>
            </a:xfrm>
            <a:custGeom>
              <a:avLst/>
              <a:gdLst/>
              <a:ahLst/>
              <a:cxnLst/>
              <a:rect l="l" t="t" r="r" b="b"/>
              <a:pathLst>
                <a:path w="1662" h="674" extrusionOk="0">
                  <a:moveTo>
                    <a:pt x="358" y="1"/>
                  </a:moveTo>
                  <a:lnTo>
                    <a:pt x="1" y="674"/>
                  </a:lnTo>
                  <a:lnTo>
                    <a:pt x="1325" y="674"/>
                  </a:lnTo>
                  <a:cubicBezTo>
                    <a:pt x="1515" y="674"/>
                    <a:pt x="1662" y="526"/>
                    <a:pt x="1662" y="337"/>
                  </a:cubicBezTo>
                  <a:cubicBezTo>
                    <a:pt x="1662" y="148"/>
                    <a:pt x="1494" y="1"/>
                    <a:pt x="1304" y="1"/>
                  </a:cubicBez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" name="Google Shape;7381;p80"/>
            <p:cNvSpPr/>
            <p:nvPr/>
          </p:nvSpPr>
          <p:spPr>
            <a:xfrm>
              <a:off x="933342" y="3615175"/>
              <a:ext cx="24555" cy="10091"/>
            </a:xfrm>
            <a:custGeom>
              <a:avLst/>
              <a:gdLst/>
              <a:ahLst/>
              <a:cxnLst/>
              <a:rect l="l" t="t" r="r" b="b"/>
              <a:pathLst>
                <a:path w="1640" h="674" extrusionOk="0">
                  <a:moveTo>
                    <a:pt x="357" y="1"/>
                  </a:moveTo>
                  <a:lnTo>
                    <a:pt x="0" y="673"/>
                  </a:lnTo>
                  <a:lnTo>
                    <a:pt x="1304" y="673"/>
                  </a:lnTo>
                  <a:cubicBezTo>
                    <a:pt x="1493" y="673"/>
                    <a:pt x="1640" y="526"/>
                    <a:pt x="1640" y="337"/>
                  </a:cubicBezTo>
                  <a:cubicBezTo>
                    <a:pt x="1640" y="148"/>
                    <a:pt x="1493" y="1"/>
                    <a:pt x="1304" y="1"/>
                  </a:cubicBez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" name="Google Shape;7382;p80"/>
            <p:cNvSpPr/>
            <p:nvPr/>
          </p:nvSpPr>
          <p:spPr>
            <a:xfrm>
              <a:off x="947820" y="3587790"/>
              <a:ext cx="24884" cy="10091"/>
            </a:xfrm>
            <a:custGeom>
              <a:avLst/>
              <a:gdLst/>
              <a:ahLst/>
              <a:cxnLst/>
              <a:rect l="l" t="t" r="r" b="b"/>
              <a:pathLst>
                <a:path w="1662" h="674" extrusionOk="0">
                  <a:moveTo>
                    <a:pt x="358" y="1"/>
                  </a:moveTo>
                  <a:lnTo>
                    <a:pt x="0" y="673"/>
                  </a:lnTo>
                  <a:lnTo>
                    <a:pt x="1304" y="673"/>
                  </a:lnTo>
                  <a:cubicBezTo>
                    <a:pt x="1493" y="673"/>
                    <a:pt x="1661" y="526"/>
                    <a:pt x="1661" y="337"/>
                  </a:cubicBezTo>
                  <a:cubicBezTo>
                    <a:pt x="1661" y="148"/>
                    <a:pt x="1493" y="1"/>
                    <a:pt x="1304" y="1"/>
                  </a:cubicBez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" name="Google Shape;7383;p80"/>
            <p:cNvSpPr/>
            <p:nvPr/>
          </p:nvSpPr>
          <p:spPr>
            <a:xfrm>
              <a:off x="962299" y="3560405"/>
              <a:ext cx="24884" cy="10406"/>
            </a:xfrm>
            <a:custGeom>
              <a:avLst/>
              <a:gdLst/>
              <a:ahLst/>
              <a:cxnLst/>
              <a:rect l="l" t="t" r="r" b="b"/>
              <a:pathLst>
                <a:path w="1662" h="695" extrusionOk="0">
                  <a:moveTo>
                    <a:pt x="379" y="0"/>
                  </a:moveTo>
                  <a:lnTo>
                    <a:pt x="0" y="694"/>
                  </a:lnTo>
                  <a:lnTo>
                    <a:pt x="1325" y="694"/>
                  </a:lnTo>
                  <a:cubicBezTo>
                    <a:pt x="1514" y="694"/>
                    <a:pt x="1661" y="526"/>
                    <a:pt x="1661" y="337"/>
                  </a:cubicBezTo>
                  <a:cubicBezTo>
                    <a:pt x="1640" y="148"/>
                    <a:pt x="1493" y="0"/>
                    <a:pt x="1304" y="0"/>
                  </a:cubicBez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" name="Google Shape;7384;p80"/>
            <p:cNvSpPr/>
            <p:nvPr/>
          </p:nvSpPr>
          <p:spPr>
            <a:xfrm>
              <a:off x="984637" y="3359564"/>
              <a:ext cx="85957" cy="26456"/>
            </a:xfrm>
            <a:custGeom>
              <a:avLst/>
              <a:gdLst/>
              <a:ahLst/>
              <a:cxnLst/>
              <a:rect l="l" t="t" r="r" b="b"/>
              <a:pathLst>
                <a:path w="5741" h="1767" extrusionOk="0">
                  <a:moveTo>
                    <a:pt x="442" y="1"/>
                  </a:moveTo>
                  <a:cubicBezTo>
                    <a:pt x="190" y="1"/>
                    <a:pt x="1" y="190"/>
                    <a:pt x="1" y="442"/>
                  </a:cubicBezTo>
                  <a:lnTo>
                    <a:pt x="1" y="1325"/>
                  </a:lnTo>
                  <a:cubicBezTo>
                    <a:pt x="1" y="1557"/>
                    <a:pt x="190" y="1767"/>
                    <a:pt x="442" y="1767"/>
                  </a:cubicBezTo>
                  <a:lnTo>
                    <a:pt x="5299" y="1767"/>
                  </a:lnTo>
                  <a:cubicBezTo>
                    <a:pt x="5530" y="1767"/>
                    <a:pt x="5741" y="1557"/>
                    <a:pt x="5741" y="1325"/>
                  </a:cubicBezTo>
                  <a:lnTo>
                    <a:pt x="5741" y="442"/>
                  </a:lnTo>
                  <a:cubicBezTo>
                    <a:pt x="5720" y="190"/>
                    <a:pt x="5530" y="1"/>
                    <a:pt x="5299" y="1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" name="Google Shape;7385;p80"/>
            <p:cNvSpPr/>
            <p:nvPr/>
          </p:nvSpPr>
          <p:spPr>
            <a:xfrm>
              <a:off x="1037535" y="3359564"/>
              <a:ext cx="33059" cy="26456"/>
            </a:xfrm>
            <a:custGeom>
              <a:avLst/>
              <a:gdLst/>
              <a:ahLst/>
              <a:cxnLst/>
              <a:rect l="l" t="t" r="r" b="b"/>
              <a:pathLst>
                <a:path w="2208" h="1767" extrusionOk="0">
                  <a:moveTo>
                    <a:pt x="0" y="1"/>
                  </a:moveTo>
                  <a:cubicBezTo>
                    <a:pt x="231" y="1"/>
                    <a:pt x="421" y="190"/>
                    <a:pt x="442" y="442"/>
                  </a:cubicBezTo>
                  <a:lnTo>
                    <a:pt x="442" y="1325"/>
                  </a:lnTo>
                  <a:cubicBezTo>
                    <a:pt x="442" y="1557"/>
                    <a:pt x="231" y="1767"/>
                    <a:pt x="0" y="1767"/>
                  </a:cubicBezTo>
                  <a:lnTo>
                    <a:pt x="1766" y="1767"/>
                  </a:lnTo>
                  <a:cubicBezTo>
                    <a:pt x="1997" y="1767"/>
                    <a:pt x="2208" y="1557"/>
                    <a:pt x="2208" y="1325"/>
                  </a:cubicBezTo>
                  <a:lnTo>
                    <a:pt x="2208" y="442"/>
                  </a:lnTo>
                  <a:cubicBezTo>
                    <a:pt x="2187" y="190"/>
                    <a:pt x="1997" y="1"/>
                    <a:pt x="1766" y="1"/>
                  </a:cubicBez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03" name="Google Shape;7386;p80"/>
          <p:cNvGrpSpPr/>
          <p:nvPr/>
        </p:nvGrpSpPr>
        <p:grpSpPr>
          <a:xfrm>
            <a:off x="2624477" y="2353336"/>
            <a:ext cx="365793" cy="361152"/>
            <a:chOff x="2616191" y="2890461"/>
            <a:chExt cx="365793" cy="361152"/>
          </a:xfrm>
        </p:grpSpPr>
        <p:sp>
          <p:nvSpPr>
            <p:cNvPr id="1004" name="Google Shape;7387;p80"/>
            <p:cNvSpPr/>
            <p:nvPr/>
          </p:nvSpPr>
          <p:spPr>
            <a:xfrm>
              <a:off x="2616191" y="3225545"/>
              <a:ext cx="30604" cy="26067"/>
            </a:xfrm>
            <a:custGeom>
              <a:avLst/>
              <a:gdLst/>
              <a:ahLst/>
              <a:cxnLst/>
              <a:rect l="l" t="t" r="r" b="b"/>
              <a:pathLst>
                <a:path w="2044" h="1741" extrusionOk="0">
                  <a:moveTo>
                    <a:pt x="1460" y="0"/>
                  </a:moveTo>
                  <a:cubicBezTo>
                    <a:pt x="1363" y="0"/>
                    <a:pt x="1263" y="42"/>
                    <a:pt x="1177" y="143"/>
                  </a:cubicBezTo>
                  <a:lnTo>
                    <a:pt x="252" y="1089"/>
                  </a:lnTo>
                  <a:cubicBezTo>
                    <a:pt x="0" y="1320"/>
                    <a:pt x="189" y="1741"/>
                    <a:pt x="526" y="1741"/>
                  </a:cubicBezTo>
                  <a:cubicBezTo>
                    <a:pt x="610" y="1741"/>
                    <a:pt x="715" y="1698"/>
                    <a:pt x="778" y="1614"/>
                  </a:cubicBezTo>
                  <a:lnTo>
                    <a:pt x="1724" y="689"/>
                  </a:lnTo>
                  <a:cubicBezTo>
                    <a:pt x="2044" y="418"/>
                    <a:pt x="1768" y="0"/>
                    <a:pt x="1460" y="0"/>
                  </a:cubicBezTo>
                  <a:close/>
                </a:path>
              </a:pathLst>
            </a:custGeom>
            <a:solidFill>
              <a:srgbClr val="ADBD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" name="Google Shape;7388;p80"/>
            <p:cNvSpPr/>
            <p:nvPr/>
          </p:nvSpPr>
          <p:spPr>
            <a:xfrm>
              <a:off x="2627196" y="3189506"/>
              <a:ext cx="53527" cy="51326"/>
            </a:xfrm>
            <a:custGeom>
              <a:avLst/>
              <a:gdLst/>
              <a:ahLst/>
              <a:cxnLst/>
              <a:rect l="l" t="t" r="r" b="b"/>
              <a:pathLst>
                <a:path w="3575" h="3428" extrusionOk="0">
                  <a:moveTo>
                    <a:pt x="2074" y="0"/>
                  </a:moveTo>
                  <a:cubicBezTo>
                    <a:pt x="1977" y="0"/>
                    <a:pt x="1883" y="37"/>
                    <a:pt x="1809" y="111"/>
                  </a:cubicBezTo>
                  <a:lnTo>
                    <a:pt x="442" y="1456"/>
                  </a:lnTo>
                  <a:cubicBezTo>
                    <a:pt x="1" y="1919"/>
                    <a:pt x="1" y="2634"/>
                    <a:pt x="442" y="3096"/>
                  </a:cubicBezTo>
                  <a:cubicBezTo>
                    <a:pt x="674" y="3317"/>
                    <a:pt x="968" y="3427"/>
                    <a:pt x="1262" y="3427"/>
                  </a:cubicBezTo>
                  <a:cubicBezTo>
                    <a:pt x="1557" y="3427"/>
                    <a:pt x="1851" y="3317"/>
                    <a:pt x="2082" y="3096"/>
                  </a:cubicBezTo>
                  <a:lnTo>
                    <a:pt x="3428" y="1730"/>
                  </a:lnTo>
                  <a:cubicBezTo>
                    <a:pt x="3575" y="1583"/>
                    <a:pt x="3575" y="1351"/>
                    <a:pt x="3428" y="1204"/>
                  </a:cubicBezTo>
                  <a:lnTo>
                    <a:pt x="2356" y="111"/>
                  </a:lnTo>
                  <a:cubicBezTo>
                    <a:pt x="2272" y="37"/>
                    <a:pt x="2172" y="0"/>
                    <a:pt x="2074" y="0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" name="Google Shape;7389;p80"/>
            <p:cNvSpPr/>
            <p:nvPr/>
          </p:nvSpPr>
          <p:spPr>
            <a:xfrm>
              <a:off x="2631298" y="3201544"/>
              <a:ext cx="49424" cy="39288"/>
            </a:xfrm>
            <a:custGeom>
              <a:avLst/>
              <a:gdLst/>
              <a:ahLst/>
              <a:cxnLst/>
              <a:rect l="l" t="t" r="r" b="b"/>
              <a:pathLst>
                <a:path w="3301" h="2624" extrusionOk="0">
                  <a:moveTo>
                    <a:pt x="2754" y="1"/>
                  </a:moveTo>
                  <a:lnTo>
                    <a:pt x="2754" y="1"/>
                  </a:lnTo>
                  <a:cubicBezTo>
                    <a:pt x="2902" y="148"/>
                    <a:pt x="2902" y="400"/>
                    <a:pt x="2754" y="547"/>
                  </a:cubicBezTo>
                  <a:lnTo>
                    <a:pt x="1409" y="1893"/>
                  </a:lnTo>
                  <a:cubicBezTo>
                    <a:pt x="1186" y="2116"/>
                    <a:pt x="898" y="2229"/>
                    <a:pt x="604" y="2229"/>
                  </a:cubicBezTo>
                  <a:cubicBezTo>
                    <a:pt x="399" y="2229"/>
                    <a:pt x="191" y="2174"/>
                    <a:pt x="0" y="2061"/>
                  </a:cubicBezTo>
                  <a:lnTo>
                    <a:pt x="0" y="2061"/>
                  </a:lnTo>
                  <a:cubicBezTo>
                    <a:pt x="63" y="2145"/>
                    <a:pt x="105" y="2229"/>
                    <a:pt x="168" y="2292"/>
                  </a:cubicBezTo>
                  <a:cubicBezTo>
                    <a:pt x="400" y="2513"/>
                    <a:pt x="694" y="2623"/>
                    <a:pt x="988" y="2623"/>
                  </a:cubicBezTo>
                  <a:cubicBezTo>
                    <a:pt x="1283" y="2623"/>
                    <a:pt x="1577" y="2513"/>
                    <a:pt x="1808" y="2292"/>
                  </a:cubicBezTo>
                  <a:lnTo>
                    <a:pt x="3154" y="926"/>
                  </a:lnTo>
                  <a:cubicBezTo>
                    <a:pt x="3301" y="779"/>
                    <a:pt x="3301" y="547"/>
                    <a:pt x="3154" y="400"/>
                  </a:cubicBezTo>
                  <a:lnTo>
                    <a:pt x="2754" y="1"/>
                  </a:ln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" name="Google Shape;7390;p80"/>
            <p:cNvSpPr/>
            <p:nvPr/>
          </p:nvSpPr>
          <p:spPr>
            <a:xfrm>
              <a:off x="2643576" y="2890461"/>
              <a:ext cx="338094" cy="334007"/>
            </a:xfrm>
            <a:custGeom>
              <a:avLst/>
              <a:gdLst/>
              <a:ahLst/>
              <a:cxnLst/>
              <a:rect l="l" t="t" r="r" b="b"/>
              <a:pathLst>
                <a:path w="22581" h="22308" extrusionOk="0">
                  <a:moveTo>
                    <a:pt x="19963" y="0"/>
                  </a:moveTo>
                  <a:cubicBezTo>
                    <a:pt x="19474" y="0"/>
                    <a:pt x="18985" y="184"/>
                    <a:pt x="18607" y="552"/>
                  </a:cubicBezTo>
                  <a:lnTo>
                    <a:pt x="442" y="18738"/>
                  </a:lnTo>
                  <a:cubicBezTo>
                    <a:pt x="0" y="19180"/>
                    <a:pt x="0" y="19916"/>
                    <a:pt x="442" y="20357"/>
                  </a:cubicBezTo>
                  <a:lnTo>
                    <a:pt x="2061" y="21976"/>
                  </a:lnTo>
                  <a:cubicBezTo>
                    <a:pt x="2292" y="22197"/>
                    <a:pt x="2586" y="22307"/>
                    <a:pt x="2878" y="22307"/>
                  </a:cubicBezTo>
                  <a:cubicBezTo>
                    <a:pt x="3170" y="22307"/>
                    <a:pt x="3459" y="22197"/>
                    <a:pt x="3679" y="21976"/>
                  </a:cubicBezTo>
                  <a:lnTo>
                    <a:pt x="5235" y="20420"/>
                  </a:lnTo>
                  <a:cubicBezTo>
                    <a:pt x="9377" y="19264"/>
                    <a:pt x="10218" y="17561"/>
                    <a:pt x="11185" y="15585"/>
                  </a:cubicBezTo>
                  <a:cubicBezTo>
                    <a:pt x="11627" y="14575"/>
                    <a:pt x="12215" y="13629"/>
                    <a:pt x="12909" y="12767"/>
                  </a:cubicBezTo>
                  <a:lnTo>
                    <a:pt x="21865" y="3811"/>
                  </a:lnTo>
                  <a:cubicBezTo>
                    <a:pt x="22433" y="3243"/>
                    <a:pt x="22580" y="2381"/>
                    <a:pt x="22244" y="1645"/>
                  </a:cubicBezTo>
                  <a:cubicBezTo>
                    <a:pt x="22139" y="1435"/>
                    <a:pt x="22013" y="1267"/>
                    <a:pt x="21865" y="1099"/>
                  </a:cubicBezTo>
                  <a:lnTo>
                    <a:pt x="21319" y="552"/>
                  </a:lnTo>
                  <a:cubicBezTo>
                    <a:pt x="20940" y="184"/>
                    <a:pt x="20452" y="0"/>
                    <a:pt x="19963" y="0"/>
                  </a:cubicBezTo>
                  <a:close/>
                </a:path>
              </a:pathLst>
            </a:custGeom>
            <a:solidFill>
              <a:srgbClr val="F9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" name="Google Shape;7391;p80"/>
            <p:cNvSpPr/>
            <p:nvPr/>
          </p:nvSpPr>
          <p:spPr>
            <a:xfrm>
              <a:off x="2643576" y="2890461"/>
              <a:ext cx="338094" cy="334007"/>
            </a:xfrm>
            <a:custGeom>
              <a:avLst/>
              <a:gdLst/>
              <a:ahLst/>
              <a:cxnLst/>
              <a:rect l="l" t="t" r="r" b="b"/>
              <a:pathLst>
                <a:path w="22581" h="22308" extrusionOk="0">
                  <a:moveTo>
                    <a:pt x="19963" y="0"/>
                  </a:moveTo>
                  <a:cubicBezTo>
                    <a:pt x="19474" y="0"/>
                    <a:pt x="18985" y="184"/>
                    <a:pt x="18607" y="552"/>
                  </a:cubicBezTo>
                  <a:lnTo>
                    <a:pt x="442" y="18738"/>
                  </a:lnTo>
                  <a:cubicBezTo>
                    <a:pt x="0" y="19180"/>
                    <a:pt x="0" y="19916"/>
                    <a:pt x="442" y="20357"/>
                  </a:cubicBezTo>
                  <a:lnTo>
                    <a:pt x="2061" y="21976"/>
                  </a:lnTo>
                  <a:cubicBezTo>
                    <a:pt x="2292" y="22197"/>
                    <a:pt x="2586" y="22307"/>
                    <a:pt x="2878" y="22307"/>
                  </a:cubicBezTo>
                  <a:cubicBezTo>
                    <a:pt x="3170" y="22307"/>
                    <a:pt x="3459" y="22197"/>
                    <a:pt x="3679" y="21976"/>
                  </a:cubicBezTo>
                  <a:lnTo>
                    <a:pt x="5235" y="20420"/>
                  </a:lnTo>
                  <a:cubicBezTo>
                    <a:pt x="9377" y="19264"/>
                    <a:pt x="10218" y="17561"/>
                    <a:pt x="11185" y="15585"/>
                  </a:cubicBezTo>
                  <a:cubicBezTo>
                    <a:pt x="11627" y="14575"/>
                    <a:pt x="12215" y="13629"/>
                    <a:pt x="12909" y="12767"/>
                  </a:cubicBezTo>
                  <a:lnTo>
                    <a:pt x="21865" y="3811"/>
                  </a:lnTo>
                  <a:cubicBezTo>
                    <a:pt x="22433" y="3243"/>
                    <a:pt x="22580" y="2381"/>
                    <a:pt x="22244" y="1645"/>
                  </a:cubicBezTo>
                  <a:cubicBezTo>
                    <a:pt x="22139" y="1435"/>
                    <a:pt x="22013" y="1267"/>
                    <a:pt x="21865" y="1099"/>
                  </a:cubicBezTo>
                  <a:lnTo>
                    <a:pt x="21319" y="552"/>
                  </a:lnTo>
                  <a:cubicBezTo>
                    <a:pt x="20940" y="184"/>
                    <a:pt x="20452" y="0"/>
                    <a:pt x="19963" y="0"/>
                  </a:cubicBezTo>
                  <a:close/>
                </a:path>
              </a:pathLst>
            </a:custGeom>
            <a:solidFill>
              <a:srgbClr val="F9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" name="Google Shape;7392;p80"/>
            <p:cNvSpPr/>
            <p:nvPr/>
          </p:nvSpPr>
          <p:spPr>
            <a:xfrm>
              <a:off x="2663085" y="2897153"/>
              <a:ext cx="318899" cy="327314"/>
            </a:xfrm>
            <a:custGeom>
              <a:avLst/>
              <a:gdLst/>
              <a:ahLst/>
              <a:cxnLst/>
              <a:rect l="l" t="t" r="r" b="b"/>
              <a:pathLst>
                <a:path w="21299" h="21861" extrusionOk="0">
                  <a:moveTo>
                    <a:pt x="19890" y="0"/>
                  </a:moveTo>
                  <a:lnTo>
                    <a:pt x="19890" y="0"/>
                  </a:lnTo>
                  <a:cubicBezTo>
                    <a:pt x="20541" y="757"/>
                    <a:pt x="20499" y="1892"/>
                    <a:pt x="19785" y="2586"/>
                  </a:cubicBezTo>
                  <a:lnTo>
                    <a:pt x="10828" y="11542"/>
                  </a:lnTo>
                  <a:cubicBezTo>
                    <a:pt x="10155" y="12425"/>
                    <a:pt x="9567" y="13372"/>
                    <a:pt x="9125" y="14381"/>
                  </a:cubicBezTo>
                  <a:cubicBezTo>
                    <a:pt x="8158" y="16357"/>
                    <a:pt x="7317" y="18060"/>
                    <a:pt x="3175" y="19216"/>
                  </a:cubicBezTo>
                  <a:lnTo>
                    <a:pt x="1620" y="20772"/>
                  </a:lnTo>
                  <a:cubicBezTo>
                    <a:pt x="1399" y="20993"/>
                    <a:pt x="1104" y="21103"/>
                    <a:pt x="810" y="21103"/>
                  </a:cubicBezTo>
                  <a:cubicBezTo>
                    <a:pt x="516" y="21103"/>
                    <a:pt x="222" y="20993"/>
                    <a:pt x="1" y="20772"/>
                  </a:cubicBezTo>
                  <a:lnTo>
                    <a:pt x="1" y="20772"/>
                  </a:lnTo>
                  <a:lnTo>
                    <a:pt x="758" y="21529"/>
                  </a:lnTo>
                  <a:cubicBezTo>
                    <a:pt x="989" y="21750"/>
                    <a:pt x="1283" y="21860"/>
                    <a:pt x="1575" y="21860"/>
                  </a:cubicBezTo>
                  <a:cubicBezTo>
                    <a:pt x="1867" y="21860"/>
                    <a:pt x="2156" y="21750"/>
                    <a:pt x="2376" y="21529"/>
                  </a:cubicBezTo>
                  <a:lnTo>
                    <a:pt x="3932" y="19973"/>
                  </a:lnTo>
                  <a:cubicBezTo>
                    <a:pt x="8074" y="18817"/>
                    <a:pt x="8915" y="17114"/>
                    <a:pt x="9882" y="15138"/>
                  </a:cubicBezTo>
                  <a:cubicBezTo>
                    <a:pt x="10324" y="14128"/>
                    <a:pt x="10912" y="13182"/>
                    <a:pt x="11606" y="12320"/>
                  </a:cubicBezTo>
                  <a:lnTo>
                    <a:pt x="20562" y="3364"/>
                  </a:lnTo>
                  <a:cubicBezTo>
                    <a:pt x="21298" y="2607"/>
                    <a:pt x="21298" y="1409"/>
                    <a:pt x="20562" y="652"/>
                  </a:cubicBezTo>
                  <a:lnTo>
                    <a:pt x="20016" y="105"/>
                  </a:lnTo>
                  <a:cubicBezTo>
                    <a:pt x="19974" y="63"/>
                    <a:pt x="19932" y="42"/>
                    <a:pt x="19890" y="0"/>
                  </a:cubicBezTo>
                  <a:close/>
                </a:path>
              </a:pathLst>
            </a:custGeom>
            <a:solidFill>
              <a:srgbClr val="F3F6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" name="Google Shape;7393;p80"/>
            <p:cNvSpPr/>
            <p:nvPr/>
          </p:nvSpPr>
          <p:spPr>
            <a:xfrm>
              <a:off x="2643576" y="3148033"/>
              <a:ext cx="78082" cy="76435"/>
            </a:xfrm>
            <a:custGeom>
              <a:avLst/>
              <a:gdLst/>
              <a:ahLst/>
              <a:cxnLst/>
              <a:rect l="l" t="t" r="r" b="b"/>
              <a:pathLst>
                <a:path w="5215" h="5105" extrusionOk="0">
                  <a:moveTo>
                    <a:pt x="1976" y="0"/>
                  </a:moveTo>
                  <a:lnTo>
                    <a:pt x="442" y="1535"/>
                  </a:lnTo>
                  <a:cubicBezTo>
                    <a:pt x="0" y="1977"/>
                    <a:pt x="0" y="2713"/>
                    <a:pt x="442" y="3154"/>
                  </a:cubicBezTo>
                  <a:lnTo>
                    <a:pt x="2061" y="4773"/>
                  </a:lnTo>
                  <a:cubicBezTo>
                    <a:pt x="2292" y="4994"/>
                    <a:pt x="2586" y="5104"/>
                    <a:pt x="2878" y="5104"/>
                  </a:cubicBezTo>
                  <a:cubicBezTo>
                    <a:pt x="3170" y="5104"/>
                    <a:pt x="3459" y="4994"/>
                    <a:pt x="3679" y="4773"/>
                  </a:cubicBezTo>
                  <a:lnTo>
                    <a:pt x="5214" y="3238"/>
                  </a:lnTo>
                  <a:lnTo>
                    <a:pt x="1976" y="0"/>
                  </a:ln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" name="Google Shape;7394;p80"/>
            <p:cNvSpPr/>
            <p:nvPr/>
          </p:nvSpPr>
          <p:spPr>
            <a:xfrm>
              <a:off x="2815759" y="2931141"/>
              <a:ext cx="122774" cy="122789"/>
            </a:xfrm>
            <a:custGeom>
              <a:avLst/>
              <a:gdLst/>
              <a:ahLst/>
              <a:cxnLst/>
              <a:rect l="l" t="t" r="r" b="b"/>
              <a:pathLst>
                <a:path w="8200" h="8201" extrusionOk="0">
                  <a:moveTo>
                    <a:pt x="4962" y="1"/>
                  </a:moveTo>
                  <a:lnTo>
                    <a:pt x="0" y="4962"/>
                  </a:lnTo>
                  <a:lnTo>
                    <a:pt x="3238" y="8200"/>
                  </a:lnTo>
                  <a:lnTo>
                    <a:pt x="8200" y="3238"/>
                  </a:lnTo>
                  <a:lnTo>
                    <a:pt x="4962" y="1"/>
                  </a:ln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" name="Google Shape;7395;p80"/>
            <p:cNvSpPr/>
            <p:nvPr/>
          </p:nvSpPr>
          <p:spPr>
            <a:xfrm>
              <a:off x="2663085" y="3185179"/>
              <a:ext cx="58572" cy="39288"/>
            </a:xfrm>
            <a:custGeom>
              <a:avLst/>
              <a:gdLst/>
              <a:ahLst/>
              <a:cxnLst/>
              <a:rect l="l" t="t" r="r" b="b"/>
              <a:pathLst>
                <a:path w="3912" h="2624" extrusionOk="0">
                  <a:moveTo>
                    <a:pt x="3154" y="0"/>
                  </a:moveTo>
                  <a:lnTo>
                    <a:pt x="1620" y="1535"/>
                  </a:lnTo>
                  <a:cubicBezTo>
                    <a:pt x="1399" y="1756"/>
                    <a:pt x="1104" y="1866"/>
                    <a:pt x="810" y="1866"/>
                  </a:cubicBezTo>
                  <a:cubicBezTo>
                    <a:pt x="516" y="1866"/>
                    <a:pt x="222" y="1756"/>
                    <a:pt x="1" y="1535"/>
                  </a:cubicBezTo>
                  <a:lnTo>
                    <a:pt x="1" y="1535"/>
                  </a:lnTo>
                  <a:lnTo>
                    <a:pt x="758" y="2292"/>
                  </a:lnTo>
                  <a:cubicBezTo>
                    <a:pt x="989" y="2513"/>
                    <a:pt x="1283" y="2623"/>
                    <a:pt x="1575" y="2623"/>
                  </a:cubicBezTo>
                  <a:cubicBezTo>
                    <a:pt x="1867" y="2623"/>
                    <a:pt x="2156" y="2513"/>
                    <a:pt x="2376" y="2292"/>
                  </a:cubicBezTo>
                  <a:lnTo>
                    <a:pt x="3911" y="757"/>
                  </a:lnTo>
                  <a:lnTo>
                    <a:pt x="3154" y="0"/>
                  </a:ln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" name="Google Shape;7396;p80"/>
            <p:cNvSpPr/>
            <p:nvPr/>
          </p:nvSpPr>
          <p:spPr>
            <a:xfrm>
              <a:off x="2852906" y="2968288"/>
              <a:ext cx="85628" cy="85643"/>
            </a:xfrm>
            <a:custGeom>
              <a:avLst/>
              <a:gdLst/>
              <a:ahLst/>
              <a:cxnLst/>
              <a:rect l="l" t="t" r="r" b="b"/>
              <a:pathLst>
                <a:path w="5719" h="5720" extrusionOk="0">
                  <a:moveTo>
                    <a:pt x="4962" y="1"/>
                  </a:moveTo>
                  <a:lnTo>
                    <a:pt x="0" y="4962"/>
                  </a:lnTo>
                  <a:lnTo>
                    <a:pt x="757" y="5719"/>
                  </a:lnTo>
                  <a:lnTo>
                    <a:pt x="5719" y="757"/>
                  </a:lnTo>
                  <a:lnTo>
                    <a:pt x="4962" y="1"/>
                  </a:ln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" name="Google Shape;7397;p80"/>
            <p:cNvSpPr/>
            <p:nvPr/>
          </p:nvSpPr>
          <p:spPr>
            <a:xfrm>
              <a:off x="2874302" y="2921783"/>
              <a:ext cx="82813" cy="146311"/>
            </a:xfrm>
            <a:custGeom>
              <a:avLst/>
              <a:gdLst/>
              <a:ahLst/>
              <a:cxnLst/>
              <a:rect l="l" t="t" r="r" b="b"/>
              <a:pathLst>
                <a:path w="5531" h="9772" extrusionOk="0">
                  <a:moveTo>
                    <a:pt x="741" y="1"/>
                  </a:moveTo>
                  <a:cubicBezTo>
                    <a:pt x="449" y="1"/>
                    <a:pt x="197" y="368"/>
                    <a:pt x="442" y="647"/>
                  </a:cubicBezTo>
                  <a:lnTo>
                    <a:pt x="4563" y="4789"/>
                  </a:lnTo>
                  <a:lnTo>
                    <a:pt x="232" y="9120"/>
                  </a:lnTo>
                  <a:cubicBezTo>
                    <a:pt x="1" y="9351"/>
                    <a:pt x="169" y="9771"/>
                    <a:pt x="527" y="9771"/>
                  </a:cubicBezTo>
                  <a:cubicBezTo>
                    <a:pt x="611" y="9771"/>
                    <a:pt x="716" y="9729"/>
                    <a:pt x="779" y="9645"/>
                  </a:cubicBezTo>
                  <a:lnTo>
                    <a:pt x="5383" y="5062"/>
                  </a:lnTo>
                  <a:cubicBezTo>
                    <a:pt x="5530" y="4894"/>
                    <a:pt x="5530" y="4662"/>
                    <a:pt x="5383" y="4515"/>
                  </a:cubicBezTo>
                  <a:lnTo>
                    <a:pt x="989" y="100"/>
                  </a:lnTo>
                  <a:cubicBezTo>
                    <a:pt x="910" y="30"/>
                    <a:pt x="824" y="1"/>
                    <a:pt x="741" y="1"/>
                  </a:cubicBez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15" name="Google Shape;7398;p80"/>
          <p:cNvGrpSpPr/>
          <p:nvPr/>
        </p:nvGrpSpPr>
        <p:grpSpPr>
          <a:xfrm>
            <a:off x="3058245" y="1408736"/>
            <a:ext cx="402940" cy="388536"/>
            <a:chOff x="3049959" y="1945861"/>
            <a:chExt cx="402940" cy="388536"/>
          </a:xfrm>
        </p:grpSpPr>
        <p:sp>
          <p:nvSpPr>
            <p:cNvPr id="1016" name="Google Shape;7399;p80"/>
            <p:cNvSpPr/>
            <p:nvPr/>
          </p:nvSpPr>
          <p:spPr>
            <a:xfrm>
              <a:off x="3049959" y="1993398"/>
              <a:ext cx="355402" cy="340999"/>
            </a:xfrm>
            <a:custGeom>
              <a:avLst/>
              <a:gdLst/>
              <a:ahLst/>
              <a:cxnLst/>
              <a:rect l="l" t="t" r="r" b="b"/>
              <a:pathLst>
                <a:path w="23737" h="22775" extrusionOk="0">
                  <a:moveTo>
                    <a:pt x="9777" y="0"/>
                  </a:moveTo>
                  <a:lnTo>
                    <a:pt x="3848" y="5929"/>
                  </a:lnTo>
                  <a:cubicBezTo>
                    <a:pt x="1" y="9776"/>
                    <a:pt x="1" y="16021"/>
                    <a:pt x="3848" y="19889"/>
                  </a:cubicBezTo>
                  <a:cubicBezTo>
                    <a:pt x="5772" y="21813"/>
                    <a:pt x="8300" y="22775"/>
                    <a:pt x="10828" y="22775"/>
                  </a:cubicBezTo>
                  <a:cubicBezTo>
                    <a:pt x="13356" y="22775"/>
                    <a:pt x="15884" y="21813"/>
                    <a:pt x="17808" y="19889"/>
                  </a:cubicBezTo>
                  <a:lnTo>
                    <a:pt x="23737" y="13960"/>
                  </a:lnTo>
                  <a:lnTo>
                    <a:pt x="22139" y="10954"/>
                  </a:lnTo>
                  <a:lnTo>
                    <a:pt x="19133" y="9377"/>
                  </a:lnTo>
                  <a:lnTo>
                    <a:pt x="13225" y="15285"/>
                  </a:lnTo>
                  <a:cubicBezTo>
                    <a:pt x="12563" y="15947"/>
                    <a:pt x="11695" y="16278"/>
                    <a:pt x="10831" y="16278"/>
                  </a:cubicBezTo>
                  <a:cubicBezTo>
                    <a:pt x="9966" y="16278"/>
                    <a:pt x="9104" y="15947"/>
                    <a:pt x="8452" y="15285"/>
                  </a:cubicBezTo>
                  <a:cubicBezTo>
                    <a:pt x="7128" y="13960"/>
                    <a:pt x="7128" y="11837"/>
                    <a:pt x="8452" y="10512"/>
                  </a:cubicBezTo>
                  <a:lnTo>
                    <a:pt x="14360" y="4604"/>
                  </a:lnTo>
                  <a:lnTo>
                    <a:pt x="12783" y="1598"/>
                  </a:lnTo>
                  <a:lnTo>
                    <a:pt x="9777" y="0"/>
                  </a:lnTo>
                  <a:close/>
                </a:path>
              </a:pathLst>
            </a:custGeom>
            <a:solidFill>
              <a:srgbClr val="3F56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" name="Google Shape;7400;p80"/>
            <p:cNvSpPr/>
            <p:nvPr/>
          </p:nvSpPr>
          <p:spPr>
            <a:xfrm>
              <a:off x="3093080" y="2196350"/>
              <a:ext cx="12607" cy="11184"/>
            </a:xfrm>
            <a:custGeom>
              <a:avLst/>
              <a:gdLst/>
              <a:ahLst/>
              <a:cxnLst/>
              <a:rect l="l" t="t" r="r" b="b"/>
              <a:pathLst>
                <a:path w="842" h="747" extrusionOk="0">
                  <a:moveTo>
                    <a:pt x="421" y="1"/>
                  </a:moveTo>
                  <a:cubicBezTo>
                    <a:pt x="321" y="1"/>
                    <a:pt x="222" y="37"/>
                    <a:pt x="148" y="111"/>
                  </a:cubicBezTo>
                  <a:cubicBezTo>
                    <a:pt x="1" y="258"/>
                    <a:pt x="1" y="489"/>
                    <a:pt x="148" y="637"/>
                  </a:cubicBezTo>
                  <a:cubicBezTo>
                    <a:pt x="222" y="710"/>
                    <a:pt x="321" y="747"/>
                    <a:pt x="421" y="747"/>
                  </a:cubicBezTo>
                  <a:cubicBezTo>
                    <a:pt x="521" y="747"/>
                    <a:pt x="621" y="710"/>
                    <a:pt x="695" y="637"/>
                  </a:cubicBezTo>
                  <a:cubicBezTo>
                    <a:pt x="842" y="489"/>
                    <a:pt x="842" y="258"/>
                    <a:pt x="695" y="111"/>
                  </a:cubicBezTo>
                  <a:cubicBezTo>
                    <a:pt x="621" y="37"/>
                    <a:pt x="521" y="1"/>
                    <a:pt x="421" y="1"/>
                  </a:cubicBezTo>
                  <a:close/>
                </a:path>
              </a:pathLst>
            </a:custGeom>
            <a:solidFill>
              <a:srgbClr val="2B45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" name="Google Shape;7401;p80"/>
            <p:cNvSpPr/>
            <p:nvPr/>
          </p:nvSpPr>
          <p:spPr>
            <a:xfrm>
              <a:off x="3093080" y="2164564"/>
              <a:ext cx="12607" cy="11184"/>
            </a:xfrm>
            <a:custGeom>
              <a:avLst/>
              <a:gdLst/>
              <a:ahLst/>
              <a:cxnLst/>
              <a:rect l="l" t="t" r="r" b="b"/>
              <a:pathLst>
                <a:path w="842" h="747" extrusionOk="0">
                  <a:moveTo>
                    <a:pt x="421" y="0"/>
                  </a:moveTo>
                  <a:cubicBezTo>
                    <a:pt x="321" y="0"/>
                    <a:pt x="222" y="37"/>
                    <a:pt x="148" y="110"/>
                  </a:cubicBezTo>
                  <a:cubicBezTo>
                    <a:pt x="1" y="258"/>
                    <a:pt x="1" y="489"/>
                    <a:pt x="148" y="636"/>
                  </a:cubicBezTo>
                  <a:cubicBezTo>
                    <a:pt x="222" y="710"/>
                    <a:pt x="321" y="746"/>
                    <a:pt x="421" y="746"/>
                  </a:cubicBezTo>
                  <a:cubicBezTo>
                    <a:pt x="521" y="746"/>
                    <a:pt x="621" y="710"/>
                    <a:pt x="695" y="636"/>
                  </a:cubicBezTo>
                  <a:cubicBezTo>
                    <a:pt x="842" y="489"/>
                    <a:pt x="842" y="258"/>
                    <a:pt x="695" y="110"/>
                  </a:cubicBezTo>
                  <a:cubicBezTo>
                    <a:pt x="621" y="37"/>
                    <a:pt x="521" y="0"/>
                    <a:pt x="421" y="0"/>
                  </a:cubicBezTo>
                  <a:close/>
                </a:path>
              </a:pathLst>
            </a:custGeom>
            <a:solidFill>
              <a:srgbClr val="2B45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" name="Google Shape;7402;p80"/>
            <p:cNvSpPr/>
            <p:nvPr/>
          </p:nvSpPr>
          <p:spPr>
            <a:xfrm>
              <a:off x="3336413" y="2211458"/>
              <a:ext cx="12292" cy="11514"/>
            </a:xfrm>
            <a:custGeom>
              <a:avLst/>
              <a:gdLst/>
              <a:ahLst/>
              <a:cxnLst/>
              <a:rect l="l" t="t" r="r" b="b"/>
              <a:pathLst>
                <a:path w="821" h="769" extrusionOk="0">
                  <a:moveTo>
                    <a:pt x="411" y="1"/>
                  </a:moveTo>
                  <a:cubicBezTo>
                    <a:pt x="316" y="1"/>
                    <a:pt x="221" y="37"/>
                    <a:pt x="148" y="111"/>
                  </a:cubicBezTo>
                  <a:cubicBezTo>
                    <a:pt x="1" y="258"/>
                    <a:pt x="1" y="511"/>
                    <a:pt x="148" y="658"/>
                  </a:cubicBezTo>
                  <a:cubicBezTo>
                    <a:pt x="221" y="731"/>
                    <a:pt x="316" y="768"/>
                    <a:pt x="411" y="768"/>
                  </a:cubicBezTo>
                  <a:cubicBezTo>
                    <a:pt x="505" y="768"/>
                    <a:pt x="600" y="731"/>
                    <a:pt x="673" y="658"/>
                  </a:cubicBezTo>
                  <a:cubicBezTo>
                    <a:pt x="821" y="511"/>
                    <a:pt x="821" y="258"/>
                    <a:pt x="673" y="111"/>
                  </a:cubicBezTo>
                  <a:cubicBezTo>
                    <a:pt x="600" y="37"/>
                    <a:pt x="505" y="1"/>
                    <a:pt x="411" y="1"/>
                  </a:cubicBezTo>
                  <a:close/>
                </a:path>
              </a:pathLst>
            </a:custGeom>
            <a:solidFill>
              <a:srgbClr val="2B45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" name="Google Shape;7403;p80"/>
            <p:cNvSpPr/>
            <p:nvPr/>
          </p:nvSpPr>
          <p:spPr>
            <a:xfrm>
              <a:off x="3196330" y="1945861"/>
              <a:ext cx="116172" cy="116486"/>
            </a:xfrm>
            <a:custGeom>
              <a:avLst/>
              <a:gdLst/>
              <a:ahLst/>
              <a:cxnLst/>
              <a:rect l="l" t="t" r="r" b="b"/>
              <a:pathLst>
                <a:path w="7759" h="7780" extrusionOk="0">
                  <a:moveTo>
                    <a:pt x="3176" y="0"/>
                  </a:moveTo>
                  <a:lnTo>
                    <a:pt x="1" y="3175"/>
                  </a:lnTo>
                  <a:lnTo>
                    <a:pt x="4584" y="7779"/>
                  </a:lnTo>
                  <a:lnTo>
                    <a:pt x="7759" y="4584"/>
                  </a:lnTo>
                  <a:lnTo>
                    <a:pt x="3176" y="0"/>
                  </a:ln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" name="Google Shape;7404;p80"/>
            <p:cNvSpPr/>
            <p:nvPr/>
          </p:nvSpPr>
          <p:spPr>
            <a:xfrm>
              <a:off x="3336413" y="2085943"/>
              <a:ext cx="116486" cy="116486"/>
            </a:xfrm>
            <a:custGeom>
              <a:avLst/>
              <a:gdLst/>
              <a:ahLst/>
              <a:cxnLst/>
              <a:rect l="l" t="t" r="r" b="b"/>
              <a:pathLst>
                <a:path w="7780" h="7780" extrusionOk="0">
                  <a:moveTo>
                    <a:pt x="3175" y="0"/>
                  </a:moveTo>
                  <a:lnTo>
                    <a:pt x="1" y="3196"/>
                  </a:lnTo>
                  <a:lnTo>
                    <a:pt x="4605" y="7779"/>
                  </a:lnTo>
                  <a:lnTo>
                    <a:pt x="7780" y="4605"/>
                  </a:lnTo>
                  <a:lnTo>
                    <a:pt x="3175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22" name="Google Shape;7405;p80"/>
          <p:cNvGrpSpPr/>
          <p:nvPr/>
        </p:nvGrpSpPr>
        <p:grpSpPr>
          <a:xfrm>
            <a:off x="2491311" y="3731554"/>
            <a:ext cx="202428" cy="349114"/>
            <a:chOff x="2483025" y="4268679"/>
            <a:chExt cx="202428" cy="349114"/>
          </a:xfrm>
        </p:grpSpPr>
        <p:sp>
          <p:nvSpPr>
            <p:cNvPr id="1023" name="Google Shape;7406;p80"/>
            <p:cNvSpPr/>
            <p:nvPr/>
          </p:nvSpPr>
          <p:spPr>
            <a:xfrm>
              <a:off x="2497818" y="4274339"/>
              <a:ext cx="172528" cy="337780"/>
            </a:xfrm>
            <a:custGeom>
              <a:avLst/>
              <a:gdLst/>
              <a:ahLst/>
              <a:cxnLst/>
              <a:rect l="l" t="t" r="r" b="b"/>
              <a:pathLst>
                <a:path w="11523" h="22560" extrusionOk="0">
                  <a:moveTo>
                    <a:pt x="1" y="1"/>
                  </a:moveTo>
                  <a:lnTo>
                    <a:pt x="1" y="5719"/>
                  </a:lnTo>
                  <a:cubicBezTo>
                    <a:pt x="1" y="8326"/>
                    <a:pt x="1746" y="10597"/>
                    <a:pt x="4248" y="11291"/>
                  </a:cubicBezTo>
                  <a:cubicBezTo>
                    <a:pt x="1746" y="11964"/>
                    <a:pt x="1" y="14234"/>
                    <a:pt x="1" y="16841"/>
                  </a:cubicBezTo>
                  <a:lnTo>
                    <a:pt x="1" y="22560"/>
                  </a:lnTo>
                  <a:lnTo>
                    <a:pt x="11522" y="22560"/>
                  </a:lnTo>
                  <a:lnTo>
                    <a:pt x="11522" y="16841"/>
                  </a:lnTo>
                  <a:cubicBezTo>
                    <a:pt x="11522" y="14234"/>
                    <a:pt x="9798" y="11964"/>
                    <a:pt x="7296" y="11291"/>
                  </a:cubicBezTo>
                  <a:cubicBezTo>
                    <a:pt x="9798" y="10597"/>
                    <a:pt x="11522" y="8326"/>
                    <a:pt x="11522" y="5719"/>
                  </a:cubicBezTo>
                  <a:lnTo>
                    <a:pt x="11522" y="1"/>
                  </a:lnTo>
                  <a:close/>
                </a:path>
              </a:pathLst>
            </a:custGeom>
            <a:solidFill>
              <a:srgbClr val="DB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" name="Google Shape;7407;p80"/>
            <p:cNvSpPr/>
            <p:nvPr/>
          </p:nvSpPr>
          <p:spPr>
            <a:xfrm>
              <a:off x="2599811" y="4274339"/>
              <a:ext cx="76195" cy="337780"/>
            </a:xfrm>
            <a:custGeom>
              <a:avLst/>
              <a:gdLst/>
              <a:ahLst/>
              <a:cxnLst/>
              <a:rect l="l" t="t" r="r" b="b"/>
              <a:pathLst>
                <a:path w="5089" h="22560" extrusionOk="0">
                  <a:moveTo>
                    <a:pt x="4332" y="1"/>
                  </a:moveTo>
                  <a:lnTo>
                    <a:pt x="4332" y="5719"/>
                  </a:lnTo>
                  <a:cubicBezTo>
                    <a:pt x="4311" y="8137"/>
                    <a:pt x="2713" y="10261"/>
                    <a:pt x="379" y="10912"/>
                  </a:cubicBezTo>
                  <a:cubicBezTo>
                    <a:pt x="1" y="11018"/>
                    <a:pt x="1" y="11543"/>
                    <a:pt x="379" y="11648"/>
                  </a:cubicBezTo>
                  <a:cubicBezTo>
                    <a:pt x="2713" y="12300"/>
                    <a:pt x="4311" y="14423"/>
                    <a:pt x="4332" y="16841"/>
                  </a:cubicBezTo>
                  <a:lnTo>
                    <a:pt x="4332" y="22560"/>
                  </a:lnTo>
                  <a:lnTo>
                    <a:pt x="5068" y="22560"/>
                  </a:lnTo>
                  <a:lnTo>
                    <a:pt x="5068" y="16841"/>
                  </a:lnTo>
                  <a:cubicBezTo>
                    <a:pt x="5068" y="14465"/>
                    <a:pt x="3701" y="12300"/>
                    <a:pt x="1557" y="11291"/>
                  </a:cubicBezTo>
                  <a:cubicBezTo>
                    <a:pt x="3701" y="10261"/>
                    <a:pt x="5089" y="8116"/>
                    <a:pt x="5089" y="5719"/>
                  </a:cubicBezTo>
                  <a:lnTo>
                    <a:pt x="5089" y="1"/>
                  </a:lnTo>
                  <a:close/>
                </a:path>
              </a:pathLst>
            </a:custGeom>
            <a:solidFill>
              <a:srgbClr val="FC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" name="Google Shape;7408;p80"/>
            <p:cNvSpPr/>
            <p:nvPr/>
          </p:nvSpPr>
          <p:spPr>
            <a:xfrm>
              <a:off x="2492159" y="4274339"/>
              <a:ext cx="76195" cy="337780"/>
            </a:xfrm>
            <a:custGeom>
              <a:avLst/>
              <a:gdLst/>
              <a:ahLst/>
              <a:cxnLst/>
              <a:rect l="l" t="t" r="r" b="b"/>
              <a:pathLst>
                <a:path w="5089" h="22560" extrusionOk="0">
                  <a:moveTo>
                    <a:pt x="0" y="1"/>
                  </a:moveTo>
                  <a:lnTo>
                    <a:pt x="0" y="5719"/>
                  </a:lnTo>
                  <a:cubicBezTo>
                    <a:pt x="21" y="8095"/>
                    <a:pt x="1388" y="10261"/>
                    <a:pt x="3533" y="11291"/>
                  </a:cubicBezTo>
                  <a:cubicBezTo>
                    <a:pt x="1388" y="12300"/>
                    <a:pt x="21" y="14465"/>
                    <a:pt x="0" y="16841"/>
                  </a:cubicBezTo>
                  <a:lnTo>
                    <a:pt x="0" y="22560"/>
                  </a:lnTo>
                  <a:lnTo>
                    <a:pt x="757" y="22560"/>
                  </a:lnTo>
                  <a:lnTo>
                    <a:pt x="757" y="16841"/>
                  </a:lnTo>
                  <a:cubicBezTo>
                    <a:pt x="757" y="14402"/>
                    <a:pt x="2376" y="12279"/>
                    <a:pt x="4710" y="11648"/>
                  </a:cubicBezTo>
                  <a:cubicBezTo>
                    <a:pt x="5088" y="11543"/>
                    <a:pt x="5088" y="11018"/>
                    <a:pt x="4710" y="10912"/>
                  </a:cubicBezTo>
                  <a:cubicBezTo>
                    <a:pt x="2376" y="10282"/>
                    <a:pt x="757" y="8158"/>
                    <a:pt x="757" y="5719"/>
                  </a:cubicBezTo>
                  <a:lnTo>
                    <a:pt x="757" y="1"/>
                  </a:lnTo>
                  <a:close/>
                </a:path>
              </a:pathLst>
            </a:custGeom>
            <a:solidFill>
              <a:srgbClr val="FC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" name="Google Shape;7409;p80"/>
            <p:cNvSpPr/>
            <p:nvPr/>
          </p:nvSpPr>
          <p:spPr>
            <a:xfrm>
              <a:off x="2483025" y="4606444"/>
              <a:ext cx="202428" cy="11349"/>
            </a:xfrm>
            <a:custGeom>
              <a:avLst/>
              <a:gdLst/>
              <a:ahLst/>
              <a:cxnLst/>
              <a:rect l="l" t="t" r="r" b="b"/>
              <a:pathLst>
                <a:path w="13520" h="758" extrusionOk="0">
                  <a:moveTo>
                    <a:pt x="484" y="0"/>
                  </a:moveTo>
                  <a:cubicBezTo>
                    <a:pt x="1" y="0"/>
                    <a:pt x="1" y="757"/>
                    <a:pt x="484" y="757"/>
                  </a:cubicBezTo>
                  <a:lnTo>
                    <a:pt x="13015" y="757"/>
                  </a:lnTo>
                  <a:cubicBezTo>
                    <a:pt x="13519" y="757"/>
                    <a:pt x="13519" y="0"/>
                    <a:pt x="13015" y="0"/>
                  </a:cubicBezTo>
                  <a:close/>
                </a:path>
              </a:pathLst>
            </a:custGeom>
            <a:solidFill>
              <a:srgbClr val="E5EB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" name="Google Shape;7410;p80"/>
            <p:cNvSpPr/>
            <p:nvPr/>
          </p:nvSpPr>
          <p:spPr>
            <a:xfrm>
              <a:off x="2483025" y="4268679"/>
              <a:ext cx="202428" cy="11349"/>
            </a:xfrm>
            <a:custGeom>
              <a:avLst/>
              <a:gdLst/>
              <a:ahLst/>
              <a:cxnLst/>
              <a:rect l="l" t="t" r="r" b="b"/>
              <a:pathLst>
                <a:path w="13520" h="758" extrusionOk="0">
                  <a:moveTo>
                    <a:pt x="484" y="0"/>
                  </a:moveTo>
                  <a:cubicBezTo>
                    <a:pt x="1" y="0"/>
                    <a:pt x="1" y="757"/>
                    <a:pt x="484" y="757"/>
                  </a:cubicBezTo>
                  <a:lnTo>
                    <a:pt x="13015" y="757"/>
                  </a:lnTo>
                  <a:cubicBezTo>
                    <a:pt x="13519" y="757"/>
                    <a:pt x="13519" y="0"/>
                    <a:pt x="13015" y="0"/>
                  </a:cubicBezTo>
                  <a:close/>
                </a:path>
              </a:pathLst>
            </a:custGeom>
            <a:solidFill>
              <a:srgbClr val="E5EB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" name="Google Shape;7411;p80"/>
            <p:cNvSpPr/>
            <p:nvPr/>
          </p:nvSpPr>
          <p:spPr>
            <a:xfrm>
              <a:off x="2520487" y="4378847"/>
              <a:ext cx="127506" cy="210933"/>
            </a:xfrm>
            <a:custGeom>
              <a:avLst/>
              <a:gdLst/>
              <a:ahLst/>
              <a:cxnLst/>
              <a:rect l="l" t="t" r="r" b="b"/>
              <a:pathLst>
                <a:path w="8516" h="14088" extrusionOk="0">
                  <a:moveTo>
                    <a:pt x="190" y="1"/>
                  </a:moveTo>
                  <a:cubicBezTo>
                    <a:pt x="610" y="1388"/>
                    <a:pt x="1725" y="2482"/>
                    <a:pt x="3133" y="2860"/>
                  </a:cubicBezTo>
                  <a:cubicBezTo>
                    <a:pt x="3365" y="2923"/>
                    <a:pt x="3617" y="2965"/>
                    <a:pt x="3869" y="2986"/>
                  </a:cubicBezTo>
                  <a:lnTo>
                    <a:pt x="3869" y="7927"/>
                  </a:lnTo>
                  <a:cubicBezTo>
                    <a:pt x="1683" y="8116"/>
                    <a:pt x="1" y="9966"/>
                    <a:pt x="1" y="12153"/>
                  </a:cubicBezTo>
                  <a:lnTo>
                    <a:pt x="1" y="14087"/>
                  </a:lnTo>
                  <a:lnTo>
                    <a:pt x="8515" y="14087"/>
                  </a:lnTo>
                  <a:lnTo>
                    <a:pt x="8515" y="12174"/>
                  </a:lnTo>
                  <a:cubicBezTo>
                    <a:pt x="8515" y="9966"/>
                    <a:pt x="6834" y="8116"/>
                    <a:pt x="4626" y="7927"/>
                  </a:cubicBezTo>
                  <a:lnTo>
                    <a:pt x="4626" y="2986"/>
                  </a:lnTo>
                  <a:cubicBezTo>
                    <a:pt x="4878" y="2965"/>
                    <a:pt x="5131" y="2923"/>
                    <a:pt x="5383" y="2860"/>
                  </a:cubicBezTo>
                  <a:cubicBezTo>
                    <a:pt x="6770" y="2461"/>
                    <a:pt x="7885" y="1388"/>
                    <a:pt x="8305" y="1"/>
                  </a:cubicBezTo>
                  <a:close/>
                </a:path>
              </a:pathLst>
            </a:custGeom>
            <a:solidFill>
              <a:srgbClr val="68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29" name="Google Shape;7412;p80"/>
          <p:cNvGrpSpPr/>
          <p:nvPr/>
        </p:nvGrpSpPr>
        <p:grpSpPr>
          <a:xfrm>
            <a:off x="870793" y="2348859"/>
            <a:ext cx="329590" cy="365000"/>
            <a:chOff x="862507" y="2885984"/>
            <a:chExt cx="329590" cy="365000"/>
          </a:xfrm>
        </p:grpSpPr>
        <p:sp>
          <p:nvSpPr>
            <p:cNvPr id="1030" name="Google Shape;7413;p80"/>
            <p:cNvSpPr/>
            <p:nvPr/>
          </p:nvSpPr>
          <p:spPr>
            <a:xfrm>
              <a:off x="862821" y="2975834"/>
              <a:ext cx="313854" cy="275150"/>
            </a:xfrm>
            <a:custGeom>
              <a:avLst/>
              <a:gdLst/>
              <a:ahLst/>
              <a:cxnLst/>
              <a:rect l="l" t="t" r="r" b="b"/>
              <a:pathLst>
                <a:path w="20962" h="18377" extrusionOk="0">
                  <a:moveTo>
                    <a:pt x="6174" y="1"/>
                  </a:moveTo>
                  <a:cubicBezTo>
                    <a:pt x="5746" y="1"/>
                    <a:pt x="5321" y="44"/>
                    <a:pt x="4920" y="148"/>
                  </a:cubicBezTo>
                  <a:cubicBezTo>
                    <a:pt x="2523" y="779"/>
                    <a:pt x="1" y="3344"/>
                    <a:pt x="1" y="7570"/>
                  </a:cubicBezTo>
                  <a:cubicBezTo>
                    <a:pt x="1" y="10450"/>
                    <a:pt x="1809" y="14403"/>
                    <a:pt x="4058" y="16631"/>
                  </a:cubicBezTo>
                  <a:cubicBezTo>
                    <a:pt x="5130" y="17704"/>
                    <a:pt x="6287" y="18376"/>
                    <a:pt x="7380" y="18376"/>
                  </a:cubicBezTo>
                  <a:cubicBezTo>
                    <a:pt x="8032" y="18376"/>
                    <a:pt x="8663" y="18271"/>
                    <a:pt x="9293" y="18103"/>
                  </a:cubicBezTo>
                  <a:cubicBezTo>
                    <a:pt x="9682" y="17988"/>
                    <a:pt x="10082" y="17930"/>
                    <a:pt x="10481" y="17930"/>
                  </a:cubicBezTo>
                  <a:cubicBezTo>
                    <a:pt x="10881" y="17930"/>
                    <a:pt x="11280" y="17988"/>
                    <a:pt x="11669" y="18103"/>
                  </a:cubicBezTo>
                  <a:cubicBezTo>
                    <a:pt x="12279" y="18271"/>
                    <a:pt x="12931" y="18376"/>
                    <a:pt x="13561" y="18376"/>
                  </a:cubicBezTo>
                  <a:cubicBezTo>
                    <a:pt x="14612" y="18376"/>
                    <a:pt x="15727" y="17767"/>
                    <a:pt x="16736" y="16779"/>
                  </a:cubicBezTo>
                  <a:cubicBezTo>
                    <a:pt x="19049" y="14571"/>
                    <a:pt x="20962" y="10513"/>
                    <a:pt x="20962" y="7570"/>
                  </a:cubicBezTo>
                  <a:cubicBezTo>
                    <a:pt x="20962" y="3344"/>
                    <a:pt x="18418" y="779"/>
                    <a:pt x="16042" y="148"/>
                  </a:cubicBezTo>
                  <a:cubicBezTo>
                    <a:pt x="15641" y="44"/>
                    <a:pt x="15217" y="1"/>
                    <a:pt x="14788" y="1"/>
                  </a:cubicBezTo>
                  <a:cubicBezTo>
                    <a:pt x="14003" y="1"/>
                    <a:pt x="13204" y="147"/>
                    <a:pt x="12510" y="338"/>
                  </a:cubicBezTo>
                  <a:cubicBezTo>
                    <a:pt x="12279" y="380"/>
                    <a:pt x="12047" y="443"/>
                    <a:pt x="11837" y="464"/>
                  </a:cubicBezTo>
                  <a:cubicBezTo>
                    <a:pt x="11379" y="548"/>
                    <a:pt x="10918" y="589"/>
                    <a:pt x="10459" y="589"/>
                  </a:cubicBezTo>
                  <a:cubicBezTo>
                    <a:pt x="9779" y="589"/>
                    <a:pt x="9105" y="501"/>
                    <a:pt x="8452" y="338"/>
                  </a:cubicBezTo>
                  <a:cubicBezTo>
                    <a:pt x="7759" y="147"/>
                    <a:pt x="6960" y="1"/>
                    <a:pt x="6174" y="1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" name="Google Shape;7414;p80"/>
            <p:cNvSpPr/>
            <p:nvPr/>
          </p:nvSpPr>
          <p:spPr>
            <a:xfrm>
              <a:off x="862507" y="2975819"/>
              <a:ext cx="250894" cy="275165"/>
            </a:xfrm>
            <a:custGeom>
              <a:avLst/>
              <a:gdLst/>
              <a:ahLst/>
              <a:cxnLst/>
              <a:rect l="l" t="t" r="r" b="b"/>
              <a:pathLst>
                <a:path w="16757" h="18378" extrusionOk="0">
                  <a:moveTo>
                    <a:pt x="6204" y="1"/>
                  </a:moveTo>
                  <a:cubicBezTo>
                    <a:pt x="5767" y="1"/>
                    <a:pt x="5333" y="44"/>
                    <a:pt x="4920" y="149"/>
                  </a:cubicBezTo>
                  <a:cubicBezTo>
                    <a:pt x="2544" y="759"/>
                    <a:pt x="1" y="3324"/>
                    <a:pt x="1" y="7571"/>
                  </a:cubicBezTo>
                  <a:cubicBezTo>
                    <a:pt x="1" y="11797"/>
                    <a:pt x="3995" y="18377"/>
                    <a:pt x="7401" y="18377"/>
                  </a:cubicBezTo>
                  <a:cubicBezTo>
                    <a:pt x="8053" y="18377"/>
                    <a:pt x="8684" y="18293"/>
                    <a:pt x="9293" y="18104"/>
                  </a:cubicBezTo>
                  <a:cubicBezTo>
                    <a:pt x="9682" y="17989"/>
                    <a:pt x="10087" y="17931"/>
                    <a:pt x="10492" y="17931"/>
                  </a:cubicBezTo>
                  <a:cubicBezTo>
                    <a:pt x="10896" y="17931"/>
                    <a:pt x="11301" y="17989"/>
                    <a:pt x="11690" y="18104"/>
                  </a:cubicBezTo>
                  <a:cubicBezTo>
                    <a:pt x="12300" y="18293"/>
                    <a:pt x="12952" y="18377"/>
                    <a:pt x="13582" y="18377"/>
                  </a:cubicBezTo>
                  <a:cubicBezTo>
                    <a:pt x="14633" y="18377"/>
                    <a:pt x="15748" y="17768"/>
                    <a:pt x="16757" y="16780"/>
                  </a:cubicBezTo>
                  <a:lnTo>
                    <a:pt x="16757" y="16780"/>
                  </a:lnTo>
                  <a:cubicBezTo>
                    <a:pt x="15461" y="17012"/>
                    <a:pt x="14299" y="17110"/>
                    <a:pt x="13262" y="17110"/>
                  </a:cubicBezTo>
                  <a:cubicBezTo>
                    <a:pt x="12044" y="17110"/>
                    <a:pt x="10999" y="16974"/>
                    <a:pt x="10113" y="16759"/>
                  </a:cubicBezTo>
                  <a:cubicBezTo>
                    <a:pt x="7422" y="16086"/>
                    <a:pt x="5425" y="13836"/>
                    <a:pt x="5088" y="11082"/>
                  </a:cubicBezTo>
                  <a:cubicBezTo>
                    <a:pt x="4247" y="4207"/>
                    <a:pt x="8747" y="2210"/>
                    <a:pt x="8747" y="2210"/>
                  </a:cubicBezTo>
                  <a:cubicBezTo>
                    <a:pt x="9339" y="2449"/>
                    <a:pt x="9969" y="2576"/>
                    <a:pt x="10606" y="2576"/>
                  </a:cubicBezTo>
                  <a:cubicBezTo>
                    <a:pt x="10918" y="2576"/>
                    <a:pt x="11231" y="2545"/>
                    <a:pt x="11543" y="2483"/>
                  </a:cubicBezTo>
                  <a:cubicBezTo>
                    <a:pt x="10597" y="1558"/>
                    <a:pt x="11858" y="465"/>
                    <a:pt x="11858" y="465"/>
                  </a:cubicBezTo>
                  <a:lnTo>
                    <a:pt x="11858" y="465"/>
                  </a:lnTo>
                  <a:cubicBezTo>
                    <a:pt x="11402" y="541"/>
                    <a:pt x="10943" y="579"/>
                    <a:pt x="10485" y="579"/>
                  </a:cubicBezTo>
                  <a:cubicBezTo>
                    <a:pt x="9804" y="579"/>
                    <a:pt x="9127" y="494"/>
                    <a:pt x="8473" y="318"/>
                  </a:cubicBezTo>
                  <a:cubicBezTo>
                    <a:pt x="7784" y="142"/>
                    <a:pt x="6990" y="1"/>
                    <a:pt x="6204" y="1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" name="Google Shape;7415;p80"/>
            <p:cNvSpPr/>
            <p:nvPr/>
          </p:nvSpPr>
          <p:spPr>
            <a:xfrm>
              <a:off x="1034691" y="2885984"/>
              <a:ext cx="157406" cy="87050"/>
            </a:xfrm>
            <a:custGeom>
              <a:avLst/>
              <a:gdLst/>
              <a:ahLst/>
              <a:cxnLst/>
              <a:rect l="l" t="t" r="r" b="b"/>
              <a:pathLst>
                <a:path w="10513" h="5814" extrusionOk="0">
                  <a:moveTo>
                    <a:pt x="5044" y="0"/>
                  </a:moveTo>
                  <a:cubicBezTo>
                    <a:pt x="4802" y="0"/>
                    <a:pt x="4551" y="10"/>
                    <a:pt x="4290" y="31"/>
                  </a:cubicBezTo>
                  <a:cubicBezTo>
                    <a:pt x="1220" y="262"/>
                    <a:pt x="43" y="3795"/>
                    <a:pt x="1" y="3921"/>
                  </a:cubicBezTo>
                  <a:cubicBezTo>
                    <a:pt x="43" y="3879"/>
                    <a:pt x="85" y="3858"/>
                    <a:pt x="148" y="3858"/>
                  </a:cubicBezTo>
                  <a:cubicBezTo>
                    <a:pt x="187" y="3849"/>
                    <a:pt x="228" y="3845"/>
                    <a:pt x="272" y="3845"/>
                  </a:cubicBezTo>
                  <a:cubicBezTo>
                    <a:pt x="1228" y="3845"/>
                    <a:pt x="3180" y="5813"/>
                    <a:pt x="5466" y="5813"/>
                  </a:cubicBezTo>
                  <a:cubicBezTo>
                    <a:pt x="5911" y="5813"/>
                    <a:pt x="6368" y="5739"/>
                    <a:pt x="6834" y="5561"/>
                  </a:cubicBezTo>
                  <a:cubicBezTo>
                    <a:pt x="9924" y="4362"/>
                    <a:pt x="10513" y="263"/>
                    <a:pt x="10513" y="262"/>
                  </a:cubicBezTo>
                  <a:lnTo>
                    <a:pt x="10513" y="262"/>
                  </a:lnTo>
                  <a:cubicBezTo>
                    <a:pt x="10146" y="497"/>
                    <a:pt x="9764" y="581"/>
                    <a:pt x="9349" y="581"/>
                  </a:cubicBezTo>
                  <a:cubicBezTo>
                    <a:pt x="8260" y="581"/>
                    <a:pt x="6939" y="0"/>
                    <a:pt x="5044" y="0"/>
                  </a:cubicBezTo>
                  <a:close/>
                </a:path>
              </a:pathLst>
            </a:custGeom>
            <a:solidFill>
              <a:srgbClr val="BCC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" name="Google Shape;7416;p80"/>
            <p:cNvSpPr/>
            <p:nvPr/>
          </p:nvSpPr>
          <p:spPr>
            <a:xfrm>
              <a:off x="1034691" y="2885984"/>
              <a:ext cx="157406" cy="58707"/>
            </a:xfrm>
            <a:custGeom>
              <a:avLst/>
              <a:gdLst/>
              <a:ahLst/>
              <a:cxnLst/>
              <a:rect l="l" t="t" r="r" b="b"/>
              <a:pathLst>
                <a:path w="10513" h="3921" extrusionOk="0">
                  <a:moveTo>
                    <a:pt x="5028" y="0"/>
                  </a:moveTo>
                  <a:cubicBezTo>
                    <a:pt x="4785" y="0"/>
                    <a:pt x="4532" y="10"/>
                    <a:pt x="4269" y="31"/>
                  </a:cubicBezTo>
                  <a:cubicBezTo>
                    <a:pt x="1220" y="262"/>
                    <a:pt x="22" y="3795"/>
                    <a:pt x="1" y="3921"/>
                  </a:cubicBezTo>
                  <a:lnTo>
                    <a:pt x="127" y="3858"/>
                  </a:lnTo>
                  <a:cubicBezTo>
                    <a:pt x="779" y="3605"/>
                    <a:pt x="3638" y="2554"/>
                    <a:pt x="5972" y="2554"/>
                  </a:cubicBezTo>
                  <a:cubicBezTo>
                    <a:pt x="8621" y="2554"/>
                    <a:pt x="10513" y="263"/>
                    <a:pt x="10513" y="262"/>
                  </a:cubicBezTo>
                  <a:lnTo>
                    <a:pt x="10513" y="262"/>
                  </a:lnTo>
                  <a:cubicBezTo>
                    <a:pt x="10146" y="497"/>
                    <a:pt x="9764" y="581"/>
                    <a:pt x="9348" y="581"/>
                  </a:cubicBezTo>
                  <a:cubicBezTo>
                    <a:pt x="8259" y="581"/>
                    <a:pt x="6935" y="0"/>
                    <a:pt x="5028" y="0"/>
                  </a:cubicBezTo>
                  <a:close/>
                </a:path>
              </a:pathLst>
            </a:custGeom>
            <a:solidFill>
              <a:srgbClr val="8AA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" name="Google Shape;7417;p80"/>
            <p:cNvSpPr/>
            <p:nvPr/>
          </p:nvSpPr>
          <p:spPr>
            <a:xfrm>
              <a:off x="1103639" y="3030843"/>
              <a:ext cx="44393" cy="63139"/>
            </a:xfrm>
            <a:custGeom>
              <a:avLst/>
              <a:gdLst/>
              <a:ahLst/>
              <a:cxnLst/>
              <a:rect l="l" t="t" r="r" b="b"/>
              <a:pathLst>
                <a:path w="2965" h="4217" extrusionOk="0">
                  <a:moveTo>
                    <a:pt x="1383" y="1"/>
                  </a:moveTo>
                  <a:cubicBezTo>
                    <a:pt x="1349" y="1"/>
                    <a:pt x="1316" y="3"/>
                    <a:pt x="1283" y="6"/>
                  </a:cubicBezTo>
                  <a:cubicBezTo>
                    <a:pt x="526" y="69"/>
                    <a:pt x="0" y="1079"/>
                    <a:pt x="126" y="2235"/>
                  </a:cubicBezTo>
                  <a:cubicBezTo>
                    <a:pt x="227" y="3360"/>
                    <a:pt x="884" y="4217"/>
                    <a:pt x="1603" y="4217"/>
                  </a:cubicBezTo>
                  <a:cubicBezTo>
                    <a:pt x="1636" y="4217"/>
                    <a:pt x="1670" y="4215"/>
                    <a:pt x="1703" y="4211"/>
                  </a:cubicBezTo>
                  <a:cubicBezTo>
                    <a:pt x="2460" y="4148"/>
                    <a:pt x="2965" y="3139"/>
                    <a:pt x="2859" y="1962"/>
                  </a:cubicBezTo>
                  <a:cubicBezTo>
                    <a:pt x="2739" y="856"/>
                    <a:pt x="2100" y="1"/>
                    <a:pt x="1383" y="1"/>
                  </a:cubicBez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" name="Google Shape;7418;p80"/>
            <p:cNvSpPr/>
            <p:nvPr/>
          </p:nvSpPr>
          <p:spPr>
            <a:xfrm>
              <a:off x="986853" y="3004491"/>
              <a:ext cx="65804" cy="14808"/>
            </a:xfrm>
            <a:custGeom>
              <a:avLst/>
              <a:gdLst/>
              <a:ahLst/>
              <a:cxnLst/>
              <a:rect l="l" t="t" r="r" b="b"/>
              <a:pathLst>
                <a:path w="4395" h="989" extrusionOk="0">
                  <a:moveTo>
                    <a:pt x="0" y="0"/>
                  </a:moveTo>
                  <a:cubicBezTo>
                    <a:pt x="0" y="484"/>
                    <a:pt x="736" y="883"/>
                    <a:pt x="1745" y="989"/>
                  </a:cubicBezTo>
                  <a:lnTo>
                    <a:pt x="2628" y="989"/>
                  </a:lnTo>
                  <a:cubicBezTo>
                    <a:pt x="3637" y="883"/>
                    <a:pt x="4394" y="484"/>
                    <a:pt x="4394" y="0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" name="Google Shape;7419;p80"/>
            <p:cNvSpPr/>
            <p:nvPr/>
          </p:nvSpPr>
          <p:spPr>
            <a:xfrm>
              <a:off x="991330" y="2933641"/>
              <a:ext cx="56356" cy="85972"/>
            </a:xfrm>
            <a:custGeom>
              <a:avLst/>
              <a:gdLst/>
              <a:ahLst/>
              <a:cxnLst/>
              <a:rect l="l" t="t" r="r" b="b"/>
              <a:pathLst>
                <a:path w="3764" h="5742" extrusionOk="0">
                  <a:moveTo>
                    <a:pt x="3182" y="0"/>
                  </a:moveTo>
                  <a:cubicBezTo>
                    <a:pt x="3058" y="0"/>
                    <a:pt x="2932" y="56"/>
                    <a:pt x="2834" y="191"/>
                  </a:cubicBezTo>
                  <a:lnTo>
                    <a:pt x="1635" y="1999"/>
                  </a:lnTo>
                  <a:cubicBezTo>
                    <a:pt x="1446" y="1432"/>
                    <a:pt x="1236" y="885"/>
                    <a:pt x="963" y="338"/>
                  </a:cubicBezTo>
                  <a:cubicBezTo>
                    <a:pt x="874" y="168"/>
                    <a:pt x="732" y="97"/>
                    <a:pt x="590" y="97"/>
                  </a:cubicBezTo>
                  <a:cubicBezTo>
                    <a:pt x="295" y="97"/>
                    <a:pt x="0" y="404"/>
                    <a:pt x="185" y="759"/>
                  </a:cubicBezTo>
                  <a:cubicBezTo>
                    <a:pt x="794" y="2020"/>
                    <a:pt x="1194" y="3366"/>
                    <a:pt x="1362" y="4753"/>
                  </a:cubicBezTo>
                  <a:cubicBezTo>
                    <a:pt x="1404" y="5069"/>
                    <a:pt x="1446" y="5384"/>
                    <a:pt x="1446" y="5721"/>
                  </a:cubicBezTo>
                  <a:cubicBezTo>
                    <a:pt x="1593" y="5742"/>
                    <a:pt x="1740" y="5742"/>
                    <a:pt x="1888" y="5742"/>
                  </a:cubicBezTo>
                  <a:cubicBezTo>
                    <a:pt x="2035" y="5742"/>
                    <a:pt x="2182" y="5721"/>
                    <a:pt x="2329" y="5721"/>
                  </a:cubicBezTo>
                  <a:cubicBezTo>
                    <a:pt x="2308" y="5384"/>
                    <a:pt x="2287" y="5069"/>
                    <a:pt x="2245" y="4753"/>
                  </a:cubicBezTo>
                  <a:cubicBezTo>
                    <a:pt x="2182" y="4207"/>
                    <a:pt x="2098" y="3660"/>
                    <a:pt x="1951" y="3135"/>
                  </a:cubicBezTo>
                  <a:lnTo>
                    <a:pt x="3570" y="675"/>
                  </a:lnTo>
                  <a:cubicBezTo>
                    <a:pt x="3763" y="332"/>
                    <a:pt x="3482" y="0"/>
                    <a:pt x="3182" y="0"/>
                  </a:cubicBezTo>
                  <a:close/>
                </a:path>
              </a:pathLst>
            </a:custGeom>
            <a:solidFill>
              <a:srgbClr val="7188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7" name="Google Shape;7420;p80"/>
          <p:cNvGrpSpPr/>
          <p:nvPr/>
        </p:nvGrpSpPr>
        <p:grpSpPr>
          <a:xfrm>
            <a:off x="3090361" y="2334680"/>
            <a:ext cx="318884" cy="379807"/>
            <a:chOff x="3082075" y="2871805"/>
            <a:chExt cx="318884" cy="379807"/>
          </a:xfrm>
        </p:grpSpPr>
        <p:sp>
          <p:nvSpPr>
            <p:cNvPr id="1038" name="Google Shape;7421;p80"/>
            <p:cNvSpPr/>
            <p:nvPr/>
          </p:nvSpPr>
          <p:spPr>
            <a:xfrm>
              <a:off x="3105357" y="2915584"/>
              <a:ext cx="248708" cy="281887"/>
            </a:xfrm>
            <a:custGeom>
              <a:avLst/>
              <a:gdLst/>
              <a:ahLst/>
              <a:cxnLst/>
              <a:rect l="l" t="t" r="r" b="b"/>
              <a:pathLst>
                <a:path w="16611" h="18827" extrusionOk="0">
                  <a:moveTo>
                    <a:pt x="9109" y="1"/>
                  </a:moveTo>
                  <a:cubicBezTo>
                    <a:pt x="8179" y="1"/>
                    <a:pt x="7225" y="177"/>
                    <a:pt x="6287" y="556"/>
                  </a:cubicBezTo>
                  <a:cubicBezTo>
                    <a:pt x="1346" y="2553"/>
                    <a:pt x="1" y="8903"/>
                    <a:pt x="3722" y="12729"/>
                  </a:cubicBezTo>
                  <a:cubicBezTo>
                    <a:pt x="4899" y="13928"/>
                    <a:pt x="5551" y="15547"/>
                    <a:pt x="5551" y="17228"/>
                  </a:cubicBezTo>
                  <a:lnTo>
                    <a:pt x="8032" y="18826"/>
                  </a:lnTo>
                  <a:lnTo>
                    <a:pt x="12636" y="17228"/>
                  </a:lnTo>
                  <a:cubicBezTo>
                    <a:pt x="12636" y="15547"/>
                    <a:pt x="13309" y="13928"/>
                    <a:pt x="14487" y="12750"/>
                  </a:cubicBezTo>
                  <a:cubicBezTo>
                    <a:pt x="15832" y="11342"/>
                    <a:pt x="16610" y="9470"/>
                    <a:pt x="16610" y="7515"/>
                  </a:cubicBezTo>
                  <a:cubicBezTo>
                    <a:pt x="16610" y="3206"/>
                    <a:pt x="13078" y="1"/>
                    <a:pt x="9109" y="1"/>
                  </a:cubicBez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" name="Google Shape;7422;p80"/>
            <p:cNvSpPr/>
            <p:nvPr/>
          </p:nvSpPr>
          <p:spPr>
            <a:xfrm>
              <a:off x="3210180" y="2990956"/>
              <a:ext cx="62974" cy="68005"/>
            </a:xfrm>
            <a:custGeom>
              <a:avLst/>
              <a:gdLst/>
              <a:ahLst/>
              <a:cxnLst/>
              <a:rect l="l" t="t" r="r" b="b"/>
              <a:pathLst>
                <a:path w="4206" h="4542" extrusionOk="0">
                  <a:moveTo>
                    <a:pt x="2103" y="0"/>
                  </a:moveTo>
                  <a:cubicBezTo>
                    <a:pt x="1760" y="0"/>
                    <a:pt x="1416" y="530"/>
                    <a:pt x="1125" y="530"/>
                  </a:cubicBezTo>
                  <a:cubicBezTo>
                    <a:pt x="1079" y="530"/>
                    <a:pt x="1033" y="516"/>
                    <a:pt x="989" y="484"/>
                  </a:cubicBezTo>
                  <a:lnTo>
                    <a:pt x="1" y="1977"/>
                  </a:lnTo>
                  <a:cubicBezTo>
                    <a:pt x="674" y="2271"/>
                    <a:pt x="1389" y="4542"/>
                    <a:pt x="2103" y="4542"/>
                  </a:cubicBezTo>
                  <a:cubicBezTo>
                    <a:pt x="2818" y="4542"/>
                    <a:pt x="3533" y="2271"/>
                    <a:pt x="4206" y="1977"/>
                  </a:cubicBezTo>
                  <a:lnTo>
                    <a:pt x="3218" y="484"/>
                  </a:lnTo>
                  <a:cubicBezTo>
                    <a:pt x="3174" y="516"/>
                    <a:pt x="3129" y="530"/>
                    <a:pt x="3082" y="530"/>
                  </a:cubicBezTo>
                  <a:cubicBezTo>
                    <a:pt x="2796" y="530"/>
                    <a:pt x="2465" y="0"/>
                    <a:pt x="2103" y="0"/>
                  </a:cubicBez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" name="Google Shape;7423;p80"/>
            <p:cNvSpPr/>
            <p:nvPr/>
          </p:nvSpPr>
          <p:spPr>
            <a:xfrm>
              <a:off x="3241667" y="3020542"/>
              <a:ext cx="31487" cy="163709"/>
            </a:xfrm>
            <a:custGeom>
              <a:avLst/>
              <a:gdLst/>
              <a:ahLst/>
              <a:cxnLst/>
              <a:rect l="l" t="t" r="r" b="b"/>
              <a:pathLst>
                <a:path w="2103" h="10934" extrusionOk="0">
                  <a:moveTo>
                    <a:pt x="2103" y="1"/>
                  </a:moveTo>
                  <a:cubicBezTo>
                    <a:pt x="1556" y="232"/>
                    <a:pt x="967" y="379"/>
                    <a:pt x="358" y="421"/>
                  </a:cubicBezTo>
                  <a:lnTo>
                    <a:pt x="0" y="421"/>
                  </a:lnTo>
                  <a:lnTo>
                    <a:pt x="0" y="10933"/>
                  </a:lnTo>
                  <a:lnTo>
                    <a:pt x="2103" y="10933"/>
                  </a:lnTo>
                  <a:lnTo>
                    <a:pt x="2103" y="1"/>
                  </a:lnTo>
                  <a:close/>
                </a:path>
              </a:pathLst>
            </a:custGeom>
            <a:solidFill>
              <a:srgbClr val="6D8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" name="Google Shape;7424;p80"/>
            <p:cNvSpPr/>
            <p:nvPr/>
          </p:nvSpPr>
          <p:spPr>
            <a:xfrm>
              <a:off x="3210180" y="3020542"/>
              <a:ext cx="31502" cy="163709"/>
            </a:xfrm>
            <a:custGeom>
              <a:avLst/>
              <a:gdLst/>
              <a:ahLst/>
              <a:cxnLst/>
              <a:rect l="l" t="t" r="r" b="b"/>
              <a:pathLst>
                <a:path w="2104" h="10934" extrusionOk="0">
                  <a:moveTo>
                    <a:pt x="1" y="1"/>
                  </a:moveTo>
                  <a:lnTo>
                    <a:pt x="1" y="10933"/>
                  </a:lnTo>
                  <a:lnTo>
                    <a:pt x="2103" y="10933"/>
                  </a:lnTo>
                  <a:lnTo>
                    <a:pt x="2103" y="421"/>
                  </a:lnTo>
                  <a:lnTo>
                    <a:pt x="1746" y="421"/>
                  </a:lnTo>
                  <a:cubicBezTo>
                    <a:pt x="1136" y="379"/>
                    <a:pt x="548" y="232"/>
                    <a:pt x="1" y="1"/>
                  </a:cubicBezTo>
                  <a:close/>
                </a:path>
              </a:pathLst>
            </a:custGeom>
            <a:solidFill>
              <a:srgbClr val="6D8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" name="Google Shape;7425;p80"/>
            <p:cNvSpPr/>
            <p:nvPr/>
          </p:nvSpPr>
          <p:spPr>
            <a:xfrm>
              <a:off x="3236307" y="3026845"/>
              <a:ext cx="10720" cy="157406"/>
            </a:xfrm>
            <a:custGeom>
              <a:avLst/>
              <a:gdLst/>
              <a:ahLst/>
              <a:cxnLst/>
              <a:rect l="l" t="t" r="r" b="b"/>
              <a:pathLst>
                <a:path w="716" h="10513" extrusionOk="0">
                  <a:moveTo>
                    <a:pt x="1" y="0"/>
                  </a:moveTo>
                  <a:lnTo>
                    <a:pt x="1" y="10512"/>
                  </a:lnTo>
                  <a:lnTo>
                    <a:pt x="716" y="10512"/>
                  </a:lnTo>
                  <a:lnTo>
                    <a:pt x="716" y="0"/>
                  </a:ln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" name="Google Shape;7426;p80"/>
            <p:cNvSpPr/>
            <p:nvPr/>
          </p:nvSpPr>
          <p:spPr>
            <a:xfrm>
              <a:off x="3224673" y="2973318"/>
              <a:ext cx="33688" cy="30080"/>
            </a:xfrm>
            <a:custGeom>
              <a:avLst/>
              <a:gdLst/>
              <a:ahLst/>
              <a:cxnLst/>
              <a:rect l="l" t="t" r="r" b="b"/>
              <a:pathLst>
                <a:path w="2250" h="2009" extrusionOk="0">
                  <a:moveTo>
                    <a:pt x="1135" y="1"/>
                  </a:moveTo>
                  <a:lnTo>
                    <a:pt x="0" y="1662"/>
                  </a:lnTo>
                  <a:cubicBezTo>
                    <a:pt x="336" y="1893"/>
                    <a:pt x="731" y="2009"/>
                    <a:pt x="1125" y="2009"/>
                  </a:cubicBezTo>
                  <a:cubicBezTo>
                    <a:pt x="1519" y="2009"/>
                    <a:pt x="1913" y="1893"/>
                    <a:pt x="2250" y="1662"/>
                  </a:cubicBezTo>
                  <a:lnTo>
                    <a:pt x="1135" y="1"/>
                  </a:lnTo>
                  <a:close/>
                </a:path>
              </a:pathLst>
            </a:custGeom>
            <a:solidFill>
              <a:srgbClr val="8498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" name="Google Shape;7427;p80"/>
            <p:cNvSpPr/>
            <p:nvPr/>
          </p:nvSpPr>
          <p:spPr>
            <a:xfrm>
              <a:off x="3255651" y="2935558"/>
              <a:ext cx="81720" cy="99477"/>
            </a:xfrm>
            <a:custGeom>
              <a:avLst/>
              <a:gdLst/>
              <a:ahLst/>
              <a:cxnLst/>
              <a:rect l="l" t="t" r="r" b="b"/>
              <a:pathLst>
                <a:path w="5458" h="6644" extrusionOk="0">
                  <a:moveTo>
                    <a:pt x="669" y="0"/>
                  </a:moveTo>
                  <a:cubicBezTo>
                    <a:pt x="183" y="0"/>
                    <a:pt x="1" y="771"/>
                    <a:pt x="559" y="925"/>
                  </a:cubicBezTo>
                  <a:cubicBezTo>
                    <a:pt x="2893" y="1598"/>
                    <a:pt x="4512" y="3742"/>
                    <a:pt x="4533" y="6181"/>
                  </a:cubicBezTo>
                  <a:cubicBezTo>
                    <a:pt x="4533" y="6433"/>
                    <a:pt x="4743" y="6644"/>
                    <a:pt x="4995" y="6644"/>
                  </a:cubicBezTo>
                  <a:cubicBezTo>
                    <a:pt x="5248" y="6644"/>
                    <a:pt x="5458" y="6433"/>
                    <a:pt x="5458" y="6181"/>
                  </a:cubicBezTo>
                  <a:cubicBezTo>
                    <a:pt x="5458" y="3322"/>
                    <a:pt x="3566" y="820"/>
                    <a:pt x="811" y="21"/>
                  </a:cubicBezTo>
                  <a:cubicBezTo>
                    <a:pt x="762" y="7"/>
                    <a:pt x="714" y="0"/>
                    <a:pt x="66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" name="Google Shape;7428;p80"/>
            <p:cNvSpPr/>
            <p:nvPr/>
          </p:nvSpPr>
          <p:spPr>
            <a:xfrm>
              <a:off x="3230752" y="2932399"/>
              <a:ext cx="25304" cy="13880"/>
            </a:xfrm>
            <a:custGeom>
              <a:avLst/>
              <a:gdLst/>
              <a:ahLst/>
              <a:cxnLst/>
              <a:rect l="l" t="t" r="r" b="b"/>
              <a:pathLst>
                <a:path w="1690" h="927" extrusionOk="0">
                  <a:moveTo>
                    <a:pt x="624" y="1"/>
                  </a:moveTo>
                  <a:cubicBezTo>
                    <a:pt x="0" y="1"/>
                    <a:pt x="14" y="926"/>
                    <a:pt x="625" y="926"/>
                  </a:cubicBezTo>
                  <a:cubicBezTo>
                    <a:pt x="631" y="926"/>
                    <a:pt x="638" y="926"/>
                    <a:pt x="645" y="926"/>
                  </a:cubicBezTo>
                  <a:lnTo>
                    <a:pt x="1045" y="926"/>
                  </a:lnTo>
                  <a:cubicBezTo>
                    <a:pt x="1052" y="926"/>
                    <a:pt x="1059" y="926"/>
                    <a:pt x="1065" y="926"/>
                  </a:cubicBezTo>
                  <a:cubicBezTo>
                    <a:pt x="1676" y="926"/>
                    <a:pt x="1690" y="1"/>
                    <a:pt x="106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" name="Google Shape;7429;p80"/>
            <p:cNvSpPr/>
            <p:nvPr/>
          </p:nvSpPr>
          <p:spPr>
            <a:xfrm>
              <a:off x="3374817" y="3024629"/>
              <a:ext cx="26142" cy="10091"/>
            </a:xfrm>
            <a:custGeom>
              <a:avLst/>
              <a:gdLst/>
              <a:ahLst/>
              <a:cxnLst/>
              <a:rect l="l" t="t" r="r" b="b"/>
              <a:pathLst>
                <a:path w="1746" h="674" extrusionOk="0">
                  <a:moveTo>
                    <a:pt x="463" y="1"/>
                  </a:moveTo>
                  <a:cubicBezTo>
                    <a:pt x="1" y="1"/>
                    <a:pt x="1" y="674"/>
                    <a:pt x="463" y="674"/>
                  </a:cubicBezTo>
                  <a:lnTo>
                    <a:pt x="1283" y="674"/>
                  </a:lnTo>
                  <a:cubicBezTo>
                    <a:pt x="1746" y="674"/>
                    <a:pt x="1746" y="1"/>
                    <a:pt x="1283" y="1"/>
                  </a:cubicBez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" name="Google Shape;7430;p80"/>
            <p:cNvSpPr/>
            <p:nvPr/>
          </p:nvSpPr>
          <p:spPr>
            <a:xfrm>
              <a:off x="3082075" y="3024629"/>
              <a:ext cx="26142" cy="10091"/>
            </a:xfrm>
            <a:custGeom>
              <a:avLst/>
              <a:gdLst/>
              <a:ahLst/>
              <a:cxnLst/>
              <a:rect l="l" t="t" r="r" b="b"/>
              <a:pathLst>
                <a:path w="1746" h="674" extrusionOk="0">
                  <a:moveTo>
                    <a:pt x="463" y="1"/>
                  </a:moveTo>
                  <a:cubicBezTo>
                    <a:pt x="0" y="1"/>
                    <a:pt x="0" y="674"/>
                    <a:pt x="463" y="674"/>
                  </a:cubicBezTo>
                  <a:lnTo>
                    <a:pt x="1283" y="674"/>
                  </a:lnTo>
                  <a:cubicBezTo>
                    <a:pt x="1745" y="674"/>
                    <a:pt x="1745" y="1"/>
                    <a:pt x="1283" y="1"/>
                  </a:cubicBez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" name="Google Shape;7431;p80"/>
            <p:cNvSpPr/>
            <p:nvPr/>
          </p:nvSpPr>
          <p:spPr>
            <a:xfrm>
              <a:off x="3355623" y="2948000"/>
              <a:ext cx="25528" cy="16844"/>
            </a:xfrm>
            <a:custGeom>
              <a:avLst/>
              <a:gdLst/>
              <a:ahLst/>
              <a:cxnLst/>
              <a:rect l="l" t="t" r="r" b="b"/>
              <a:pathLst>
                <a:path w="1705" h="1125" extrusionOk="0">
                  <a:moveTo>
                    <a:pt x="1209" y="1"/>
                  </a:moveTo>
                  <a:cubicBezTo>
                    <a:pt x="1153" y="1"/>
                    <a:pt x="1092" y="16"/>
                    <a:pt x="1030" y="52"/>
                  </a:cubicBezTo>
                  <a:lnTo>
                    <a:pt x="316" y="473"/>
                  </a:lnTo>
                  <a:cubicBezTo>
                    <a:pt x="0" y="641"/>
                    <a:pt x="126" y="1124"/>
                    <a:pt x="484" y="1124"/>
                  </a:cubicBezTo>
                  <a:cubicBezTo>
                    <a:pt x="547" y="1103"/>
                    <a:pt x="610" y="1103"/>
                    <a:pt x="673" y="1061"/>
                  </a:cubicBezTo>
                  <a:lnTo>
                    <a:pt x="1367" y="662"/>
                  </a:lnTo>
                  <a:cubicBezTo>
                    <a:pt x="1704" y="466"/>
                    <a:pt x="1516" y="1"/>
                    <a:pt x="1209" y="1"/>
                  </a:cubicBez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" name="Google Shape;7432;p80"/>
            <p:cNvSpPr/>
            <p:nvPr/>
          </p:nvSpPr>
          <p:spPr>
            <a:xfrm>
              <a:off x="3102213" y="3094371"/>
              <a:ext cx="25528" cy="16844"/>
            </a:xfrm>
            <a:custGeom>
              <a:avLst/>
              <a:gdLst/>
              <a:ahLst/>
              <a:cxnLst/>
              <a:rect l="l" t="t" r="r" b="b"/>
              <a:pathLst>
                <a:path w="1705" h="1125" extrusionOk="0">
                  <a:moveTo>
                    <a:pt x="1190" y="1"/>
                  </a:moveTo>
                  <a:cubicBezTo>
                    <a:pt x="1132" y="1"/>
                    <a:pt x="1072" y="17"/>
                    <a:pt x="1010" y="52"/>
                  </a:cubicBezTo>
                  <a:lnTo>
                    <a:pt x="316" y="473"/>
                  </a:lnTo>
                  <a:cubicBezTo>
                    <a:pt x="1" y="641"/>
                    <a:pt x="127" y="1125"/>
                    <a:pt x="484" y="1125"/>
                  </a:cubicBezTo>
                  <a:cubicBezTo>
                    <a:pt x="547" y="1104"/>
                    <a:pt x="610" y="1104"/>
                    <a:pt x="652" y="1062"/>
                  </a:cubicBezTo>
                  <a:lnTo>
                    <a:pt x="1367" y="662"/>
                  </a:lnTo>
                  <a:cubicBezTo>
                    <a:pt x="1705" y="467"/>
                    <a:pt x="1502" y="1"/>
                    <a:pt x="1190" y="1"/>
                  </a:cubicBez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" name="Google Shape;7433;p80"/>
            <p:cNvSpPr/>
            <p:nvPr/>
          </p:nvSpPr>
          <p:spPr>
            <a:xfrm>
              <a:off x="3305001" y="2892257"/>
              <a:ext cx="19629" cy="20976"/>
            </a:xfrm>
            <a:custGeom>
              <a:avLst/>
              <a:gdLst/>
              <a:ahLst/>
              <a:cxnLst/>
              <a:rect l="l" t="t" r="r" b="b"/>
              <a:pathLst>
                <a:path w="1311" h="1401" extrusionOk="0">
                  <a:moveTo>
                    <a:pt x="855" y="0"/>
                  </a:moveTo>
                  <a:cubicBezTo>
                    <a:pt x="747" y="0"/>
                    <a:pt x="637" y="53"/>
                    <a:pt x="564" y="180"/>
                  </a:cubicBezTo>
                  <a:lnTo>
                    <a:pt x="143" y="874"/>
                  </a:lnTo>
                  <a:cubicBezTo>
                    <a:pt x="1" y="1098"/>
                    <a:pt x="154" y="1400"/>
                    <a:pt x="412" y="1400"/>
                  </a:cubicBezTo>
                  <a:cubicBezTo>
                    <a:pt x="420" y="1400"/>
                    <a:pt x="429" y="1400"/>
                    <a:pt x="438" y="1399"/>
                  </a:cubicBezTo>
                  <a:cubicBezTo>
                    <a:pt x="564" y="1399"/>
                    <a:pt x="690" y="1336"/>
                    <a:pt x="753" y="1231"/>
                  </a:cubicBezTo>
                  <a:lnTo>
                    <a:pt x="1153" y="516"/>
                  </a:lnTo>
                  <a:cubicBezTo>
                    <a:pt x="1310" y="244"/>
                    <a:pt x="1086" y="0"/>
                    <a:pt x="855" y="0"/>
                  </a:cubicBez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" name="Google Shape;7434;p80"/>
            <p:cNvSpPr/>
            <p:nvPr/>
          </p:nvSpPr>
          <p:spPr>
            <a:xfrm>
              <a:off x="3236307" y="2871805"/>
              <a:ext cx="10406" cy="22833"/>
            </a:xfrm>
            <a:custGeom>
              <a:avLst/>
              <a:gdLst/>
              <a:ahLst/>
              <a:cxnLst/>
              <a:rect l="l" t="t" r="r" b="b"/>
              <a:pathLst>
                <a:path w="695" h="1525" extrusionOk="0">
                  <a:moveTo>
                    <a:pt x="348" y="1"/>
                  </a:moveTo>
                  <a:cubicBezTo>
                    <a:pt x="174" y="1"/>
                    <a:pt x="1" y="116"/>
                    <a:pt x="1" y="347"/>
                  </a:cubicBezTo>
                  <a:lnTo>
                    <a:pt x="1" y="1167"/>
                  </a:lnTo>
                  <a:cubicBezTo>
                    <a:pt x="1" y="1357"/>
                    <a:pt x="169" y="1525"/>
                    <a:pt x="358" y="1525"/>
                  </a:cubicBezTo>
                  <a:cubicBezTo>
                    <a:pt x="548" y="1525"/>
                    <a:pt x="695" y="1357"/>
                    <a:pt x="695" y="1167"/>
                  </a:cubicBezTo>
                  <a:lnTo>
                    <a:pt x="695" y="347"/>
                  </a:lnTo>
                  <a:cubicBezTo>
                    <a:pt x="695" y="116"/>
                    <a:pt x="521" y="1"/>
                    <a:pt x="348" y="1"/>
                  </a:cubicBez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" name="Google Shape;7435;p80"/>
            <p:cNvSpPr/>
            <p:nvPr/>
          </p:nvSpPr>
          <p:spPr>
            <a:xfrm>
              <a:off x="3158405" y="2892257"/>
              <a:ext cx="19689" cy="21276"/>
            </a:xfrm>
            <a:custGeom>
              <a:avLst/>
              <a:gdLst/>
              <a:ahLst/>
              <a:cxnLst/>
              <a:rect l="l" t="t" r="r" b="b"/>
              <a:pathLst>
                <a:path w="1315" h="1421" extrusionOk="0">
                  <a:moveTo>
                    <a:pt x="456" y="0"/>
                  </a:moveTo>
                  <a:cubicBezTo>
                    <a:pt x="224" y="0"/>
                    <a:pt x="0" y="244"/>
                    <a:pt x="158" y="516"/>
                  </a:cubicBezTo>
                  <a:lnTo>
                    <a:pt x="579" y="1231"/>
                  </a:lnTo>
                  <a:cubicBezTo>
                    <a:pt x="621" y="1336"/>
                    <a:pt x="747" y="1399"/>
                    <a:pt x="873" y="1399"/>
                  </a:cubicBezTo>
                  <a:lnTo>
                    <a:pt x="873" y="1420"/>
                  </a:lnTo>
                  <a:cubicBezTo>
                    <a:pt x="1146" y="1420"/>
                    <a:pt x="1314" y="1126"/>
                    <a:pt x="1188" y="895"/>
                  </a:cubicBezTo>
                  <a:lnTo>
                    <a:pt x="747" y="180"/>
                  </a:lnTo>
                  <a:cubicBezTo>
                    <a:pt x="673" y="53"/>
                    <a:pt x="564" y="0"/>
                    <a:pt x="456" y="0"/>
                  </a:cubicBez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" name="Google Shape;7436;p80"/>
            <p:cNvSpPr/>
            <p:nvPr/>
          </p:nvSpPr>
          <p:spPr>
            <a:xfrm>
              <a:off x="3101884" y="2948000"/>
              <a:ext cx="25528" cy="16844"/>
            </a:xfrm>
            <a:custGeom>
              <a:avLst/>
              <a:gdLst/>
              <a:ahLst/>
              <a:cxnLst/>
              <a:rect l="l" t="t" r="r" b="b"/>
              <a:pathLst>
                <a:path w="1705" h="1125" extrusionOk="0">
                  <a:moveTo>
                    <a:pt x="496" y="1"/>
                  </a:moveTo>
                  <a:cubicBezTo>
                    <a:pt x="188" y="1"/>
                    <a:pt x="0" y="466"/>
                    <a:pt x="338" y="662"/>
                  </a:cubicBezTo>
                  <a:lnTo>
                    <a:pt x="1053" y="1061"/>
                  </a:lnTo>
                  <a:cubicBezTo>
                    <a:pt x="1095" y="1103"/>
                    <a:pt x="1158" y="1103"/>
                    <a:pt x="1221" y="1124"/>
                  </a:cubicBezTo>
                  <a:cubicBezTo>
                    <a:pt x="1578" y="1124"/>
                    <a:pt x="1705" y="641"/>
                    <a:pt x="1389" y="473"/>
                  </a:cubicBezTo>
                  <a:lnTo>
                    <a:pt x="674" y="52"/>
                  </a:lnTo>
                  <a:cubicBezTo>
                    <a:pt x="612" y="16"/>
                    <a:pt x="552" y="1"/>
                    <a:pt x="496" y="1"/>
                  </a:cubicBez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" name="Google Shape;7437;p80"/>
            <p:cNvSpPr/>
            <p:nvPr/>
          </p:nvSpPr>
          <p:spPr>
            <a:xfrm>
              <a:off x="3355278" y="3094371"/>
              <a:ext cx="25543" cy="16844"/>
            </a:xfrm>
            <a:custGeom>
              <a:avLst/>
              <a:gdLst/>
              <a:ahLst/>
              <a:cxnLst/>
              <a:rect l="l" t="t" r="r" b="b"/>
              <a:pathLst>
                <a:path w="1706" h="1125" extrusionOk="0">
                  <a:moveTo>
                    <a:pt x="516" y="1"/>
                  </a:moveTo>
                  <a:cubicBezTo>
                    <a:pt x="204" y="1"/>
                    <a:pt x="1" y="467"/>
                    <a:pt x="339" y="662"/>
                  </a:cubicBezTo>
                  <a:lnTo>
                    <a:pt x="1053" y="1062"/>
                  </a:lnTo>
                  <a:cubicBezTo>
                    <a:pt x="1116" y="1104"/>
                    <a:pt x="1158" y="1104"/>
                    <a:pt x="1222" y="1125"/>
                  </a:cubicBezTo>
                  <a:cubicBezTo>
                    <a:pt x="1579" y="1125"/>
                    <a:pt x="1705" y="641"/>
                    <a:pt x="1411" y="473"/>
                  </a:cubicBezTo>
                  <a:lnTo>
                    <a:pt x="696" y="52"/>
                  </a:lnTo>
                  <a:cubicBezTo>
                    <a:pt x="634" y="17"/>
                    <a:pt x="573" y="1"/>
                    <a:pt x="516" y="1"/>
                  </a:cubicBez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" name="Google Shape;7438;p80"/>
            <p:cNvSpPr/>
            <p:nvPr/>
          </p:nvSpPr>
          <p:spPr>
            <a:xfrm>
              <a:off x="3223401" y="3230187"/>
              <a:ext cx="36533" cy="21426"/>
            </a:xfrm>
            <a:custGeom>
              <a:avLst/>
              <a:gdLst/>
              <a:ahLst/>
              <a:cxnLst/>
              <a:rect l="l" t="t" r="r" b="b"/>
              <a:pathLst>
                <a:path w="2440" h="1431" extrusionOk="0">
                  <a:moveTo>
                    <a:pt x="1" y="1"/>
                  </a:moveTo>
                  <a:lnTo>
                    <a:pt x="1" y="569"/>
                  </a:lnTo>
                  <a:cubicBezTo>
                    <a:pt x="1" y="1031"/>
                    <a:pt x="379" y="1431"/>
                    <a:pt x="863" y="1431"/>
                  </a:cubicBezTo>
                  <a:lnTo>
                    <a:pt x="1578" y="1431"/>
                  </a:lnTo>
                  <a:cubicBezTo>
                    <a:pt x="2040" y="1431"/>
                    <a:pt x="2440" y="1031"/>
                    <a:pt x="2440" y="569"/>
                  </a:cubicBezTo>
                  <a:lnTo>
                    <a:pt x="2440" y="1"/>
                  </a:lnTo>
                  <a:cubicBezTo>
                    <a:pt x="2208" y="43"/>
                    <a:pt x="1977" y="85"/>
                    <a:pt x="1746" y="85"/>
                  </a:cubicBezTo>
                  <a:lnTo>
                    <a:pt x="674" y="85"/>
                  </a:lnTo>
                  <a:cubicBezTo>
                    <a:pt x="442" y="85"/>
                    <a:pt x="211" y="43"/>
                    <a:pt x="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" name="Google Shape;7439;p80"/>
            <p:cNvSpPr/>
            <p:nvPr/>
          </p:nvSpPr>
          <p:spPr>
            <a:xfrm>
              <a:off x="3188470" y="3173531"/>
              <a:ext cx="106095" cy="61088"/>
            </a:xfrm>
            <a:custGeom>
              <a:avLst/>
              <a:gdLst/>
              <a:ahLst/>
              <a:cxnLst/>
              <a:rect l="l" t="t" r="r" b="b"/>
              <a:pathLst>
                <a:path w="7086" h="4080" extrusionOk="0">
                  <a:moveTo>
                    <a:pt x="0" y="0"/>
                  </a:moveTo>
                  <a:lnTo>
                    <a:pt x="0" y="1073"/>
                  </a:lnTo>
                  <a:lnTo>
                    <a:pt x="0" y="1178"/>
                  </a:lnTo>
                  <a:cubicBezTo>
                    <a:pt x="0" y="1325"/>
                    <a:pt x="21" y="1472"/>
                    <a:pt x="63" y="1640"/>
                  </a:cubicBezTo>
                  <a:cubicBezTo>
                    <a:pt x="84" y="1788"/>
                    <a:pt x="126" y="1956"/>
                    <a:pt x="189" y="2103"/>
                  </a:cubicBezTo>
                  <a:cubicBezTo>
                    <a:pt x="610" y="3301"/>
                    <a:pt x="1745" y="4079"/>
                    <a:pt x="3007" y="4079"/>
                  </a:cubicBezTo>
                  <a:lnTo>
                    <a:pt x="4079" y="4079"/>
                  </a:lnTo>
                  <a:cubicBezTo>
                    <a:pt x="5340" y="4079"/>
                    <a:pt x="6476" y="3301"/>
                    <a:pt x="6896" y="2103"/>
                  </a:cubicBezTo>
                  <a:cubicBezTo>
                    <a:pt x="6959" y="1956"/>
                    <a:pt x="7001" y="1788"/>
                    <a:pt x="7022" y="1640"/>
                  </a:cubicBezTo>
                  <a:cubicBezTo>
                    <a:pt x="7064" y="1472"/>
                    <a:pt x="7085" y="1325"/>
                    <a:pt x="7085" y="1178"/>
                  </a:cubicBezTo>
                  <a:lnTo>
                    <a:pt x="7085" y="1073"/>
                  </a:lnTo>
                  <a:lnTo>
                    <a:pt x="7085" y="0"/>
                  </a:lnTo>
                  <a:close/>
                </a:path>
              </a:pathLst>
            </a:custGeom>
            <a:solidFill>
              <a:srgbClr val="E2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" name="Google Shape;7440;p80"/>
            <p:cNvSpPr/>
            <p:nvPr/>
          </p:nvSpPr>
          <p:spPr>
            <a:xfrm>
              <a:off x="3188470" y="3191153"/>
              <a:ext cx="106095" cy="13865"/>
            </a:xfrm>
            <a:custGeom>
              <a:avLst/>
              <a:gdLst/>
              <a:ahLst/>
              <a:cxnLst/>
              <a:rect l="l" t="t" r="r" b="b"/>
              <a:pathLst>
                <a:path w="7086" h="926" extrusionOk="0">
                  <a:moveTo>
                    <a:pt x="0" y="1"/>
                  </a:moveTo>
                  <a:cubicBezTo>
                    <a:pt x="0" y="148"/>
                    <a:pt x="21" y="295"/>
                    <a:pt x="63" y="463"/>
                  </a:cubicBezTo>
                  <a:cubicBezTo>
                    <a:pt x="84" y="611"/>
                    <a:pt x="126" y="779"/>
                    <a:pt x="189" y="926"/>
                  </a:cubicBezTo>
                  <a:lnTo>
                    <a:pt x="6896" y="926"/>
                  </a:lnTo>
                  <a:cubicBezTo>
                    <a:pt x="6959" y="779"/>
                    <a:pt x="7001" y="611"/>
                    <a:pt x="7022" y="463"/>
                  </a:cubicBezTo>
                  <a:cubicBezTo>
                    <a:pt x="7064" y="295"/>
                    <a:pt x="7085" y="148"/>
                    <a:pt x="7085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58" name="Google Shape;7441;p80"/>
          <p:cNvGrpSpPr/>
          <p:nvPr/>
        </p:nvGrpSpPr>
        <p:grpSpPr>
          <a:xfrm>
            <a:off x="2603066" y="979369"/>
            <a:ext cx="410187" cy="324244"/>
            <a:chOff x="2594780" y="1516494"/>
            <a:chExt cx="410187" cy="324244"/>
          </a:xfrm>
        </p:grpSpPr>
        <p:sp>
          <p:nvSpPr>
            <p:cNvPr id="1059" name="Google Shape;7442;p80"/>
            <p:cNvSpPr/>
            <p:nvPr/>
          </p:nvSpPr>
          <p:spPr>
            <a:xfrm>
              <a:off x="2594780" y="1641455"/>
              <a:ext cx="241776" cy="199284"/>
            </a:xfrm>
            <a:custGeom>
              <a:avLst/>
              <a:gdLst/>
              <a:ahLst/>
              <a:cxnLst/>
              <a:rect l="l" t="t" r="r" b="b"/>
              <a:pathLst>
                <a:path w="16148" h="13310" extrusionOk="0">
                  <a:moveTo>
                    <a:pt x="8494" y="1"/>
                  </a:moveTo>
                  <a:lnTo>
                    <a:pt x="442" y="8053"/>
                  </a:lnTo>
                  <a:cubicBezTo>
                    <a:pt x="0" y="8474"/>
                    <a:pt x="0" y="9167"/>
                    <a:pt x="442" y="9588"/>
                  </a:cubicBezTo>
                  <a:lnTo>
                    <a:pt x="3680" y="12826"/>
                  </a:lnTo>
                  <a:cubicBezTo>
                    <a:pt x="3974" y="13141"/>
                    <a:pt x="4394" y="13309"/>
                    <a:pt x="4815" y="13309"/>
                  </a:cubicBezTo>
                  <a:lnTo>
                    <a:pt x="9819" y="13309"/>
                  </a:lnTo>
                  <a:cubicBezTo>
                    <a:pt x="10239" y="13309"/>
                    <a:pt x="10660" y="13141"/>
                    <a:pt x="10975" y="12826"/>
                  </a:cubicBezTo>
                  <a:lnTo>
                    <a:pt x="16147" y="7654"/>
                  </a:lnTo>
                  <a:lnTo>
                    <a:pt x="8494" y="1"/>
                  </a:lnTo>
                  <a:close/>
                </a:path>
              </a:pathLst>
            </a:custGeom>
            <a:solidFill>
              <a:srgbClr val="7F94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" name="Google Shape;7443;p80"/>
            <p:cNvSpPr/>
            <p:nvPr/>
          </p:nvSpPr>
          <p:spPr>
            <a:xfrm>
              <a:off x="2632556" y="1738731"/>
              <a:ext cx="204000" cy="102008"/>
            </a:xfrm>
            <a:custGeom>
              <a:avLst/>
              <a:gdLst/>
              <a:ahLst/>
              <a:cxnLst/>
              <a:rect l="l" t="t" r="r" b="b"/>
              <a:pathLst>
                <a:path w="13625" h="6813" extrusionOk="0">
                  <a:moveTo>
                    <a:pt x="12468" y="0"/>
                  </a:moveTo>
                  <a:lnTo>
                    <a:pt x="8263" y="4226"/>
                  </a:lnTo>
                  <a:cubicBezTo>
                    <a:pt x="7653" y="4836"/>
                    <a:pt x="6812" y="5193"/>
                    <a:pt x="5971" y="5193"/>
                  </a:cubicBezTo>
                  <a:lnTo>
                    <a:pt x="0" y="5193"/>
                  </a:lnTo>
                  <a:lnTo>
                    <a:pt x="1157" y="6329"/>
                  </a:lnTo>
                  <a:cubicBezTo>
                    <a:pt x="1451" y="6644"/>
                    <a:pt x="1871" y="6812"/>
                    <a:pt x="2292" y="6812"/>
                  </a:cubicBezTo>
                  <a:lnTo>
                    <a:pt x="7296" y="6812"/>
                  </a:lnTo>
                  <a:cubicBezTo>
                    <a:pt x="7716" y="6812"/>
                    <a:pt x="8137" y="6644"/>
                    <a:pt x="8452" y="6329"/>
                  </a:cubicBezTo>
                  <a:lnTo>
                    <a:pt x="13624" y="1157"/>
                  </a:lnTo>
                  <a:lnTo>
                    <a:pt x="12468" y="0"/>
                  </a:lnTo>
                  <a:close/>
                </a:path>
              </a:pathLst>
            </a:custGeom>
            <a:solidFill>
              <a:srgbClr val="5A70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" name="Google Shape;7444;p80"/>
            <p:cNvSpPr/>
            <p:nvPr/>
          </p:nvSpPr>
          <p:spPr>
            <a:xfrm>
              <a:off x="2721957" y="1516494"/>
              <a:ext cx="241132" cy="239560"/>
            </a:xfrm>
            <a:custGeom>
              <a:avLst/>
              <a:gdLst/>
              <a:ahLst/>
              <a:cxnLst/>
              <a:rect l="l" t="t" r="r" b="b"/>
              <a:pathLst>
                <a:path w="16105" h="16000" extrusionOk="0">
                  <a:moveTo>
                    <a:pt x="8778" y="0"/>
                  </a:moveTo>
                  <a:cubicBezTo>
                    <a:pt x="8499" y="0"/>
                    <a:pt x="8221" y="105"/>
                    <a:pt x="8010" y="315"/>
                  </a:cubicBezTo>
                  <a:lnTo>
                    <a:pt x="0" y="8347"/>
                  </a:lnTo>
                  <a:lnTo>
                    <a:pt x="7653" y="16000"/>
                  </a:lnTo>
                  <a:lnTo>
                    <a:pt x="15663" y="7989"/>
                  </a:lnTo>
                  <a:cubicBezTo>
                    <a:pt x="16084" y="7569"/>
                    <a:pt x="16105" y="6875"/>
                    <a:pt x="15684" y="6455"/>
                  </a:cubicBezTo>
                  <a:lnTo>
                    <a:pt x="9545" y="315"/>
                  </a:lnTo>
                  <a:cubicBezTo>
                    <a:pt x="9335" y="105"/>
                    <a:pt x="9056" y="0"/>
                    <a:pt x="8778" y="0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" name="Google Shape;7445;p80"/>
            <p:cNvSpPr/>
            <p:nvPr/>
          </p:nvSpPr>
          <p:spPr>
            <a:xfrm>
              <a:off x="2881234" y="1828446"/>
              <a:ext cx="40306" cy="12292"/>
            </a:xfrm>
            <a:custGeom>
              <a:avLst/>
              <a:gdLst/>
              <a:ahLst/>
              <a:cxnLst/>
              <a:rect l="l" t="t" r="r" b="b"/>
              <a:pathLst>
                <a:path w="2692" h="821" extrusionOk="0">
                  <a:moveTo>
                    <a:pt x="526" y="0"/>
                  </a:moveTo>
                  <a:cubicBezTo>
                    <a:pt x="1" y="0"/>
                    <a:pt x="1" y="820"/>
                    <a:pt x="526" y="820"/>
                  </a:cubicBezTo>
                  <a:lnTo>
                    <a:pt x="2166" y="820"/>
                  </a:lnTo>
                  <a:cubicBezTo>
                    <a:pt x="2692" y="820"/>
                    <a:pt x="2692" y="0"/>
                    <a:pt x="2166" y="0"/>
                  </a:cubicBezTo>
                  <a:close/>
                </a:path>
              </a:pathLst>
            </a:custGeom>
            <a:solidFill>
              <a:srgbClr val="5A70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" name="Google Shape;7446;p80"/>
            <p:cNvSpPr/>
            <p:nvPr/>
          </p:nvSpPr>
          <p:spPr>
            <a:xfrm>
              <a:off x="2735177" y="1828446"/>
              <a:ext cx="89101" cy="12292"/>
            </a:xfrm>
            <a:custGeom>
              <a:avLst/>
              <a:gdLst/>
              <a:ahLst/>
              <a:cxnLst/>
              <a:rect l="l" t="t" r="r" b="b"/>
              <a:pathLst>
                <a:path w="5951" h="821" extrusionOk="0">
                  <a:moveTo>
                    <a:pt x="547" y="0"/>
                  </a:moveTo>
                  <a:cubicBezTo>
                    <a:pt x="0" y="0"/>
                    <a:pt x="0" y="820"/>
                    <a:pt x="547" y="820"/>
                  </a:cubicBezTo>
                  <a:lnTo>
                    <a:pt x="5424" y="820"/>
                  </a:lnTo>
                  <a:cubicBezTo>
                    <a:pt x="5950" y="820"/>
                    <a:pt x="5950" y="0"/>
                    <a:pt x="5424" y="0"/>
                  </a:cubicBezTo>
                  <a:close/>
                </a:path>
              </a:pathLst>
            </a:custGeom>
            <a:solidFill>
              <a:srgbClr val="5A70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" name="Google Shape;7447;p80"/>
            <p:cNvSpPr/>
            <p:nvPr/>
          </p:nvSpPr>
          <p:spPr>
            <a:xfrm>
              <a:off x="2832439" y="1828446"/>
              <a:ext cx="14179" cy="12203"/>
            </a:xfrm>
            <a:custGeom>
              <a:avLst/>
              <a:gdLst/>
              <a:ahLst/>
              <a:cxnLst/>
              <a:rect l="l" t="t" r="r" b="b"/>
              <a:pathLst>
                <a:path w="947" h="815" extrusionOk="0">
                  <a:moveTo>
                    <a:pt x="547" y="0"/>
                  </a:moveTo>
                  <a:cubicBezTo>
                    <a:pt x="190" y="0"/>
                    <a:pt x="1" y="442"/>
                    <a:pt x="253" y="694"/>
                  </a:cubicBezTo>
                  <a:cubicBezTo>
                    <a:pt x="336" y="777"/>
                    <a:pt x="440" y="815"/>
                    <a:pt x="542" y="815"/>
                  </a:cubicBezTo>
                  <a:cubicBezTo>
                    <a:pt x="749" y="815"/>
                    <a:pt x="947" y="660"/>
                    <a:pt x="947" y="421"/>
                  </a:cubicBezTo>
                  <a:cubicBezTo>
                    <a:pt x="947" y="190"/>
                    <a:pt x="758" y="0"/>
                    <a:pt x="547" y="0"/>
                  </a:cubicBezTo>
                  <a:close/>
                </a:path>
              </a:pathLst>
            </a:custGeom>
            <a:solidFill>
              <a:srgbClr val="5A70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" name="Google Shape;7448;p80"/>
            <p:cNvSpPr/>
            <p:nvPr/>
          </p:nvSpPr>
          <p:spPr>
            <a:xfrm>
              <a:off x="2990773" y="1828446"/>
              <a:ext cx="14194" cy="12203"/>
            </a:xfrm>
            <a:custGeom>
              <a:avLst/>
              <a:gdLst/>
              <a:ahLst/>
              <a:cxnLst/>
              <a:rect l="l" t="t" r="r" b="b"/>
              <a:pathLst>
                <a:path w="948" h="815" extrusionOk="0">
                  <a:moveTo>
                    <a:pt x="548" y="0"/>
                  </a:moveTo>
                  <a:cubicBezTo>
                    <a:pt x="190" y="0"/>
                    <a:pt x="1" y="442"/>
                    <a:pt x="253" y="694"/>
                  </a:cubicBezTo>
                  <a:cubicBezTo>
                    <a:pt x="343" y="777"/>
                    <a:pt x="450" y="815"/>
                    <a:pt x="551" y="815"/>
                  </a:cubicBezTo>
                  <a:cubicBezTo>
                    <a:pt x="758" y="815"/>
                    <a:pt x="947" y="660"/>
                    <a:pt x="947" y="421"/>
                  </a:cubicBezTo>
                  <a:cubicBezTo>
                    <a:pt x="947" y="190"/>
                    <a:pt x="779" y="0"/>
                    <a:pt x="548" y="0"/>
                  </a:cubicBezTo>
                  <a:close/>
                </a:path>
              </a:pathLst>
            </a:custGeom>
            <a:solidFill>
              <a:srgbClr val="5A70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" name="Google Shape;7449;p80"/>
            <p:cNvSpPr/>
            <p:nvPr/>
          </p:nvSpPr>
          <p:spPr>
            <a:xfrm>
              <a:off x="2928143" y="1828446"/>
              <a:ext cx="45022" cy="12292"/>
            </a:xfrm>
            <a:custGeom>
              <a:avLst/>
              <a:gdLst/>
              <a:ahLst/>
              <a:cxnLst/>
              <a:rect l="l" t="t" r="r" b="b"/>
              <a:pathLst>
                <a:path w="3007" h="821" extrusionOk="0">
                  <a:moveTo>
                    <a:pt x="547" y="0"/>
                  </a:moveTo>
                  <a:cubicBezTo>
                    <a:pt x="0" y="0"/>
                    <a:pt x="0" y="820"/>
                    <a:pt x="547" y="820"/>
                  </a:cubicBezTo>
                  <a:lnTo>
                    <a:pt x="2460" y="820"/>
                  </a:lnTo>
                  <a:cubicBezTo>
                    <a:pt x="3007" y="820"/>
                    <a:pt x="3007" y="0"/>
                    <a:pt x="2460" y="0"/>
                  </a:cubicBezTo>
                  <a:close/>
                </a:path>
              </a:pathLst>
            </a:custGeom>
            <a:solidFill>
              <a:srgbClr val="5A70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68" name="Google Shape;7450;p80"/>
          <p:cNvGrpSpPr/>
          <p:nvPr/>
        </p:nvGrpSpPr>
        <p:grpSpPr>
          <a:xfrm>
            <a:off x="1751251" y="965834"/>
            <a:ext cx="333692" cy="333363"/>
            <a:chOff x="1742965" y="1502959"/>
            <a:chExt cx="333692" cy="333363"/>
          </a:xfrm>
        </p:grpSpPr>
        <p:sp>
          <p:nvSpPr>
            <p:cNvPr id="1069" name="Google Shape;7451;p80"/>
            <p:cNvSpPr/>
            <p:nvPr/>
          </p:nvSpPr>
          <p:spPr>
            <a:xfrm>
              <a:off x="1742965" y="1502959"/>
              <a:ext cx="333692" cy="333363"/>
            </a:xfrm>
            <a:custGeom>
              <a:avLst/>
              <a:gdLst/>
              <a:ahLst/>
              <a:cxnLst/>
              <a:rect l="l" t="t" r="r" b="b"/>
              <a:pathLst>
                <a:path w="22287" h="22265" extrusionOk="0">
                  <a:moveTo>
                    <a:pt x="11143" y="0"/>
                  </a:moveTo>
                  <a:cubicBezTo>
                    <a:pt x="4983" y="0"/>
                    <a:pt x="1" y="4121"/>
                    <a:pt x="1" y="9188"/>
                  </a:cubicBezTo>
                  <a:cubicBezTo>
                    <a:pt x="1" y="13708"/>
                    <a:pt x="3974" y="17450"/>
                    <a:pt x="9209" y="18207"/>
                  </a:cubicBezTo>
                  <a:cubicBezTo>
                    <a:pt x="9335" y="19700"/>
                    <a:pt x="8831" y="21151"/>
                    <a:pt x="7843" y="22265"/>
                  </a:cubicBezTo>
                  <a:cubicBezTo>
                    <a:pt x="10324" y="22265"/>
                    <a:pt x="12468" y="20604"/>
                    <a:pt x="13099" y="18207"/>
                  </a:cubicBezTo>
                  <a:cubicBezTo>
                    <a:pt x="18313" y="17450"/>
                    <a:pt x="22286" y="13687"/>
                    <a:pt x="22286" y="9188"/>
                  </a:cubicBezTo>
                  <a:cubicBezTo>
                    <a:pt x="22265" y="4121"/>
                    <a:pt x="17283" y="0"/>
                    <a:pt x="11143" y="0"/>
                  </a:cubicBezTo>
                  <a:close/>
                </a:path>
              </a:pathLst>
            </a:custGeom>
            <a:solidFill>
              <a:srgbClr val="9EB2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" name="Google Shape;7452;p80"/>
            <p:cNvSpPr/>
            <p:nvPr/>
          </p:nvSpPr>
          <p:spPr>
            <a:xfrm>
              <a:off x="1854719" y="1629492"/>
              <a:ext cx="22040" cy="21740"/>
            </a:xfrm>
            <a:custGeom>
              <a:avLst/>
              <a:gdLst/>
              <a:ahLst/>
              <a:cxnLst/>
              <a:rect l="l" t="t" r="r" b="b"/>
              <a:pathLst>
                <a:path w="1472" h="1452" extrusionOk="0">
                  <a:moveTo>
                    <a:pt x="736" y="1"/>
                  </a:moveTo>
                  <a:cubicBezTo>
                    <a:pt x="337" y="1"/>
                    <a:pt x="0" y="316"/>
                    <a:pt x="0" y="716"/>
                  </a:cubicBezTo>
                  <a:cubicBezTo>
                    <a:pt x="0" y="1136"/>
                    <a:pt x="337" y="1452"/>
                    <a:pt x="736" y="1452"/>
                  </a:cubicBezTo>
                  <a:cubicBezTo>
                    <a:pt x="1136" y="1452"/>
                    <a:pt x="1472" y="1136"/>
                    <a:pt x="1472" y="716"/>
                  </a:cubicBezTo>
                  <a:cubicBezTo>
                    <a:pt x="1472" y="316"/>
                    <a:pt x="1136" y="1"/>
                    <a:pt x="73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" name="Google Shape;7453;p80"/>
            <p:cNvSpPr/>
            <p:nvPr/>
          </p:nvSpPr>
          <p:spPr>
            <a:xfrm>
              <a:off x="1898783" y="1629492"/>
              <a:ext cx="22054" cy="21740"/>
            </a:xfrm>
            <a:custGeom>
              <a:avLst/>
              <a:gdLst/>
              <a:ahLst/>
              <a:cxnLst/>
              <a:rect l="l" t="t" r="r" b="b"/>
              <a:pathLst>
                <a:path w="1473" h="1452" extrusionOk="0">
                  <a:moveTo>
                    <a:pt x="736" y="1"/>
                  </a:moveTo>
                  <a:cubicBezTo>
                    <a:pt x="316" y="1"/>
                    <a:pt x="1" y="316"/>
                    <a:pt x="1" y="716"/>
                  </a:cubicBezTo>
                  <a:cubicBezTo>
                    <a:pt x="1" y="1136"/>
                    <a:pt x="316" y="1452"/>
                    <a:pt x="736" y="1452"/>
                  </a:cubicBezTo>
                  <a:cubicBezTo>
                    <a:pt x="1136" y="1452"/>
                    <a:pt x="1472" y="1136"/>
                    <a:pt x="1472" y="716"/>
                  </a:cubicBezTo>
                  <a:cubicBezTo>
                    <a:pt x="1472" y="316"/>
                    <a:pt x="1136" y="1"/>
                    <a:pt x="73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" name="Google Shape;7454;p80"/>
            <p:cNvSpPr/>
            <p:nvPr/>
          </p:nvSpPr>
          <p:spPr>
            <a:xfrm>
              <a:off x="1942863" y="1629492"/>
              <a:ext cx="21725" cy="21740"/>
            </a:xfrm>
            <a:custGeom>
              <a:avLst/>
              <a:gdLst/>
              <a:ahLst/>
              <a:cxnLst/>
              <a:rect l="l" t="t" r="r" b="b"/>
              <a:pathLst>
                <a:path w="1451" h="1452" extrusionOk="0">
                  <a:moveTo>
                    <a:pt x="715" y="1"/>
                  </a:moveTo>
                  <a:cubicBezTo>
                    <a:pt x="315" y="1"/>
                    <a:pt x="0" y="316"/>
                    <a:pt x="0" y="716"/>
                  </a:cubicBezTo>
                  <a:cubicBezTo>
                    <a:pt x="0" y="1136"/>
                    <a:pt x="315" y="1452"/>
                    <a:pt x="715" y="1452"/>
                  </a:cubicBezTo>
                  <a:cubicBezTo>
                    <a:pt x="1135" y="1452"/>
                    <a:pt x="1451" y="1136"/>
                    <a:pt x="1451" y="716"/>
                  </a:cubicBezTo>
                  <a:cubicBezTo>
                    <a:pt x="1451" y="316"/>
                    <a:pt x="1135" y="1"/>
                    <a:pt x="71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73" name="Google Shape;7455;p80"/>
          <p:cNvGrpSpPr/>
          <p:nvPr/>
        </p:nvGrpSpPr>
        <p:grpSpPr>
          <a:xfrm>
            <a:off x="3059817" y="979684"/>
            <a:ext cx="390034" cy="296545"/>
            <a:chOff x="3051531" y="1516809"/>
            <a:chExt cx="390034" cy="296545"/>
          </a:xfrm>
        </p:grpSpPr>
        <p:sp>
          <p:nvSpPr>
            <p:cNvPr id="1074" name="Google Shape;7456;p80"/>
            <p:cNvSpPr/>
            <p:nvPr/>
          </p:nvSpPr>
          <p:spPr>
            <a:xfrm>
              <a:off x="3051531" y="1516809"/>
              <a:ext cx="389719" cy="296545"/>
            </a:xfrm>
            <a:custGeom>
              <a:avLst/>
              <a:gdLst/>
              <a:ahLst/>
              <a:cxnLst/>
              <a:rect l="l" t="t" r="r" b="b"/>
              <a:pathLst>
                <a:path w="26029" h="19806" extrusionOk="0">
                  <a:moveTo>
                    <a:pt x="316" y="0"/>
                  </a:moveTo>
                  <a:cubicBezTo>
                    <a:pt x="148" y="0"/>
                    <a:pt x="1" y="147"/>
                    <a:pt x="1" y="316"/>
                  </a:cubicBezTo>
                  <a:lnTo>
                    <a:pt x="1" y="19490"/>
                  </a:lnTo>
                  <a:cubicBezTo>
                    <a:pt x="1" y="19658"/>
                    <a:pt x="148" y="19805"/>
                    <a:pt x="316" y="19805"/>
                  </a:cubicBezTo>
                  <a:lnTo>
                    <a:pt x="25713" y="19805"/>
                  </a:lnTo>
                  <a:cubicBezTo>
                    <a:pt x="25882" y="19805"/>
                    <a:pt x="26029" y="19658"/>
                    <a:pt x="26029" y="19490"/>
                  </a:cubicBezTo>
                  <a:lnTo>
                    <a:pt x="26029" y="316"/>
                  </a:lnTo>
                  <a:cubicBezTo>
                    <a:pt x="26029" y="147"/>
                    <a:pt x="25882" y="0"/>
                    <a:pt x="25713" y="0"/>
                  </a:cubicBez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" name="Google Shape;7457;p80"/>
            <p:cNvSpPr/>
            <p:nvPr/>
          </p:nvSpPr>
          <p:spPr>
            <a:xfrm>
              <a:off x="3051531" y="1744391"/>
              <a:ext cx="389719" cy="68963"/>
            </a:xfrm>
            <a:custGeom>
              <a:avLst/>
              <a:gdLst/>
              <a:ahLst/>
              <a:cxnLst/>
              <a:rect l="l" t="t" r="r" b="b"/>
              <a:pathLst>
                <a:path w="26029" h="4606" extrusionOk="0">
                  <a:moveTo>
                    <a:pt x="1" y="1"/>
                  </a:moveTo>
                  <a:lnTo>
                    <a:pt x="1" y="4290"/>
                  </a:lnTo>
                  <a:cubicBezTo>
                    <a:pt x="1" y="4458"/>
                    <a:pt x="148" y="4605"/>
                    <a:pt x="316" y="4605"/>
                  </a:cubicBezTo>
                  <a:lnTo>
                    <a:pt x="25713" y="4605"/>
                  </a:lnTo>
                  <a:cubicBezTo>
                    <a:pt x="25882" y="4605"/>
                    <a:pt x="26029" y="4458"/>
                    <a:pt x="26029" y="4290"/>
                  </a:cubicBezTo>
                  <a:lnTo>
                    <a:pt x="26029" y="1"/>
                  </a:lnTo>
                  <a:close/>
                </a:path>
              </a:pathLst>
            </a:custGeom>
            <a:solidFill>
              <a:srgbClr val="364F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" name="Google Shape;7458;p80"/>
            <p:cNvSpPr/>
            <p:nvPr/>
          </p:nvSpPr>
          <p:spPr>
            <a:xfrm>
              <a:off x="3051531" y="1753838"/>
              <a:ext cx="389719" cy="59516"/>
            </a:xfrm>
            <a:custGeom>
              <a:avLst/>
              <a:gdLst/>
              <a:ahLst/>
              <a:cxnLst/>
              <a:rect l="l" t="t" r="r" b="b"/>
              <a:pathLst>
                <a:path w="26029" h="3975" extrusionOk="0">
                  <a:moveTo>
                    <a:pt x="1" y="1"/>
                  </a:moveTo>
                  <a:lnTo>
                    <a:pt x="1" y="3659"/>
                  </a:lnTo>
                  <a:cubicBezTo>
                    <a:pt x="1" y="3827"/>
                    <a:pt x="148" y="3974"/>
                    <a:pt x="316" y="3974"/>
                  </a:cubicBezTo>
                  <a:lnTo>
                    <a:pt x="25713" y="3974"/>
                  </a:lnTo>
                  <a:cubicBezTo>
                    <a:pt x="25882" y="3953"/>
                    <a:pt x="26029" y="3827"/>
                    <a:pt x="26029" y="3659"/>
                  </a:cubicBezTo>
                  <a:lnTo>
                    <a:pt x="26029" y="1"/>
                  </a:ln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" name="Google Shape;7459;p80"/>
            <p:cNvSpPr/>
            <p:nvPr/>
          </p:nvSpPr>
          <p:spPr>
            <a:xfrm>
              <a:off x="3051846" y="1516809"/>
              <a:ext cx="389405" cy="65804"/>
            </a:xfrm>
            <a:custGeom>
              <a:avLst/>
              <a:gdLst/>
              <a:ahLst/>
              <a:cxnLst/>
              <a:rect l="l" t="t" r="r" b="b"/>
              <a:pathLst>
                <a:path w="26008" h="4395" extrusionOk="0">
                  <a:moveTo>
                    <a:pt x="316" y="0"/>
                  </a:moveTo>
                  <a:cubicBezTo>
                    <a:pt x="127" y="0"/>
                    <a:pt x="1" y="147"/>
                    <a:pt x="1" y="316"/>
                  </a:cubicBezTo>
                  <a:lnTo>
                    <a:pt x="1" y="4394"/>
                  </a:lnTo>
                  <a:lnTo>
                    <a:pt x="26008" y="4394"/>
                  </a:lnTo>
                  <a:lnTo>
                    <a:pt x="26008" y="316"/>
                  </a:lnTo>
                  <a:cubicBezTo>
                    <a:pt x="26008" y="147"/>
                    <a:pt x="25882" y="0"/>
                    <a:pt x="25713" y="0"/>
                  </a:cubicBezTo>
                  <a:close/>
                </a:path>
              </a:pathLst>
            </a:custGeom>
            <a:solidFill>
              <a:srgbClr val="364F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" name="Google Shape;7460;p80"/>
            <p:cNvSpPr/>
            <p:nvPr/>
          </p:nvSpPr>
          <p:spPr>
            <a:xfrm>
              <a:off x="3051846" y="1516809"/>
              <a:ext cx="389719" cy="56356"/>
            </a:xfrm>
            <a:custGeom>
              <a:avLst/>
              <a:gdLst/>
              <a:ahLst/>
              <a:cxnLst/>
              <a:rect l="l" t="t" r="r" b="b"/>
              <a:pathLst>
                <a:path w="26029" h="3764" extrusionOk="0">
                  <a:moveTo>
                    <a:pt x="316" y="0"/>
                  </a:moveTo>
                  <a:cubicBezTo>
                    <a:pt x="127" y="0"/>
                    <a:pt x="1" y="147"/>
                    <a:pt x="1" y="316"/>
                  </a:cubicBezTo>
                  <a:lnTo>
                    <a:pt x="1" y="3764"/>
                  </a:lnTo>
                  <a:lnTo>
                    <a:pt x="26008" y="3764"/>
                  </a:lnTo>
                  <a:lnTo>
                    <a:pt x="26029" y="316"/>
                  </a:lnTo>
                  <a:cubicBezTo>
                    <a:pt x="26029" y="147"/>
                    <a:pt x="25882" y="0"/>
                    <a:pt x="25713" y="0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" name="Google Shape;7461;p80"/>
            <p:cNvSpPr/>
            <p:nvPr/>
          </p:nvSpPr>
          <p:spPr>
            <a:xfrm>
              <a:off x="3077973" y="1539148"/>
              <a:ext cx="15751" cy="11978"/>
            </a:xfrm>
            <a:custGeom>
              <a:avLst/>
              <a:gdLst/>
              <a:ahLst/>
              <a:cxnLst/>
              <a:rect l="l" t="t" r="r" b="b"/>
              <a:pathLst>
                <a:path w="1052" h="800" extrusionOk="0">
                  <a:moveTo>
                    <a:pt x="526" y="1"/>
                  </a:moveTo>
                  <a:cubicBezTo>
                    <a:pt x="1" y="1"/>
                    <a:pt x="1" y="779"/>
                    <a:pt x="526" y="800"/>
                  </a:cubicBezTo>
                  <a:cubicBezTo>
                    <a:pt x="1052" y="779"/>
                    <a:pt x="1052" y="1"/>
                    <a:pt x="526" y="1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" name="Google Shape;7462;p80"/>
            <p:cNvSpPr/>
            <p:nvPr/>
          </p:nvSpPr>
          <p:spPr>
            <a:xfrm>
              <a:off x="3100012" y="1539148"/>
              <a:ext cx="15751" cy="11978"/>
            </a:xfrm>
            <a:custGeom>
              <a:avLst/>
              <a:gdLst/>
              <a:ahLst/>
              <a:cxnLst/>
              <a:rect l="l" t="t" r="r" b="b"/>
              <a:pathLst>
                <a:path w="1052" h="800" extrusionOk="0">
                  <a:moveTo>
                    <a:pt x="526" y="1"/>
                  </a:moveTo>
                  <a:cubicBezTo>
                    <a:pt x="0" y="1"/>
                    <a:pt x="0" y="779"/>
                    <a:pt x="526" y="800"/>
                  </a:cubicBezTo>
                  <a:cubicBezTo>
                    <a:pt x="1052" y="779"/>
                    <a:pt x="1052" y="1"/>
                    <a:pt x="526" y="1"/>
                  </a:cubicBezTo>
                  <a:close/>
                </a:path>
              </a:pathLst>
            </a:custGeom>
            <a:solidFill>
              <a:srgbClr val="C9D4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" name="Google Shape;7463;p80"/>
            <p:cNvSpPr/>
            <p:nvPr/>
          </p:nvSpPr>
          <p:spPr>
            <a:xfrm>
              <a:off x="3121737" y="1539148"/>
              <a:ext cx="15751" cy="11978"/>
            </a:xfrm>
            <a:custGeom>
              <a:avLst/>
              <a:gdLst/>
              <a:ahLst/>
              <a:cxnLst/>
              <a:rect l="l" t="t" r="r" b="b"/>
              <a:pathLst>
                <a:path w="1052" h="800" extrusionOk="0">
                  <a:moveTo>
                    <a:pt x="526" y="1"/>
                  </a:moveTo>
                  <a:cubicBezTo>
                    <a:pt x="0" y="1"/>
                    <a:pt x="0" y="800"/>
                    <a:pt x="526" y="800"/>
                  </a:cubicBezTo>
                  <a:cubicBezTo>
                    <a:pt x="1051" y="800"/>
                    <a:pt x="1051" y="1"/>
                    <a:pt x="526" y="1"/>
                  </a:cubicBezTo>
                  <a:close/>
                </a:path>
              </a:pathLst>
            </a:custGeom>
            <a:solidFill>
              <a:srgbClr val="7F94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" name="Google Shape;7464;p80"/>
            <p:cNvSpPr/>
            <p:nvPr/>
          </p:nvSpPr>
          <p:spPr>
            <a:xfrm>
              <a:off x="3336727" y="1539148"/>
              <a:ext cx="81226" cy="11978"/>
            </a:xfrm>
            <a:custGeom>
              <a:avLst/>
              <a:gdLst/>
              <a:ahLst/>
              <a:cxnLst/>
              <a:rect l="l" t="t" r="r" b="b"/>
              <a:pathLst>
                <a:path w="5425" h="800" extrusionOk="0">
                  <a:moveTo>
                    <a:pt x="526" y="1"/>
                  </a:moveTo>
                  <a:cubicBezTo>
                    <a:pt x="1" y="1"/>
                    <a:pt x="1" y="800"/>
                    <a:pt x="526" y="800"/>
                  </a:cubicBezTo>
                  <a:lnTo>
                    <a:pt x="4899" y="800"/>
                  </a:lnTo>
                  <a:cubicBezTo>
                    <a:pt x="5425" y="779"/>
                    <a:pt x="5425" y="1"/>
                    <a:pt x="4899" y="1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" name="Google Shape;7465;p80"/>
            <p:cNvSpPr/>
            <p:nvPr/>
          </p:nvSpPr>
          <p:spPr>
            <a:xfrm>
              <a:off x="3301153" y="1539148"/>
              <a:ext cx="30244" cy="11978"/>
            </a:xfrm>
            <a:custGeom>
              <a:avLst/>
              <a:gdLst/>
              <a:ahLst/>
              <a:cxnLst/>
              <a:rect l="l" t="t" r="r" b="b"/>
              <a:pathLst>
                <a:path w="2020" h="800" extrusionOk="0">
                  <a:moveTo>
                    <a:pt x="527" y="1"/>
                  </a:moveTo>
                  <a:cubicBezTo>
                    <a:pt x="1" y="1"/>
                    <a:pt x="1" y="800"/>
                    <a:pt x="527" y="800"/>
                  </a:cubicBezTo>
                  <a:lnTo>
                    <a:pt x="1494" y="800"/>
                  </a:lnTo>
                  <a:cubicBezTo>
                    <a:pt x="2019" y="779"/>
                    <a:pt x="2019" y="1"/>
                    <a:pt x="1494" y="1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" name="Google Shape;7466;p80"/>
            <p:cNvSpPr/>
            <p:nvPr/>
          </p:nvSpPr>
          <p:spPr>
            <a:xfrm>
              <a:off x="3170832" y="1608096"/>
              <a:ext cx="151432" cy="107667"/>
            </a:xfrm>
            <a:custGeom>
              <a:avLst/>
              <a:gdLst/>
              <a:ahLst/>
              <a:cxnLst/>
              <a:rect l="l" t="t" r="r" b="b"/>
              <a:pathLst>
                <a:path w="10114" h="7191" extrusionOk="0">
                  <a:moveTo>
                    <a:pt x="2061" y="0"/>
                  </a:moveTo>
                  <a:cubicBezTo>
                    <a:pt x="926" y="0"/>
                    <a:pt x="1" y="925"/>
                    <a:pt x="1" y="2061"/>
                  </a:cubicBezTo>
                  <a:lnTo>
                    <a:pt x="1" y="5130"/>
                  </a:lnTo>
                  <a:cubicBezTo>
                    <a:pt x="1" y="6265"/>
                    <a:pt x="926" y="7191"/>
                    <a:pt x="2061" y="7191"/>
                  </a:cubicBezTo>
                  <a:lnTo>
                    <a:pt x="8053" y="7191"/>
                  </a:lnTo>
                  <a:cubicBezTo>
                    <a:pt x="9189" y="7191"/>
                    <a:pt x="10093" y="6287"/>
                    <a:pt x="10114" y="5151"/>
                  </a:cubicBezTo>
                  <a:lnTo>
                    <a:pt x="10114" y="2061"/>
                  </a:lnTo>
                  <a:cubicBezTo>
                    <a:pt x="10114" y="925"/>
                    <a:pt x="9189" y="0"/>
                    <a:pt x="8053" y="0"/>
                  </a:cubicBezTo>
                  <a:close/>
                </a:path>
              </a:pathLst>
            </a:custGeom>
            <a:solidFill>
              <a:srgbClr val="BFC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" name="Google Shape;7467;p80"/>
            <p:cNvSpPr/>
            <p:nvPr/>
          </p:nvSpPr>
          <p:spPr>
            <a:xfrm>
              <a:off x="3170832" y="1608096"/>
              <a:ext cx="151432" cy="44079"/>
            </a:xfrm>
            <a:custGeom>
              <a:avLst/>
              <a:gdLst/>
              <a:ahLst/>
              <a:cxnLst/>
              <a:rect l="l" t="t" r="r" b="b"/>
              <a:pathLst>
                <a:path w="10114" h="2944" extrusionOk="0">
                  <a:moveTo>
                    <a:pt x="2061" y="0"/>
                  </a:moveTo>
                  <a:cubicBezTo>
                    <a:pt x="926" y="0"/>
                    <a:pt x="1" y="925"/>
                    <a:pt x="1" y="2061"/>
                  </a:cubicBezTo>
                  <a:lnTo>
                    <a:pt x="1" y="2944"/>
                  </a:lnTo>
                  <a:cubicBezTo>
                    <a:pt x="1" y="1808"/>
                    <a:pt x="926" y="883"/>
                    <a:pt x="2061" y="883"/>
                  </a:cubicBezTo>
                  <a:lnTo>
                    <a:pt x="8053" y="883"/>
                  </a:lnTo>
                  <a:cubicBezTo>
                    <a:pt x="9189" y="883"/>
                    <a:pt x="10114" y="1808"/>
                    <a:pt x="10114" y="2944"/>
                  </a:cubicBezTo>
                  <a:lnTo>
                    <a:pt x="10114" y="2061"/>
                  </a:lnTo>
                  <a:cubicBezTo>
                    <a:pt x="10114" y="925"/>
                    <a:pt x="9189" y="0"/>
                    <a:pt x="8053" y="0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" name="Google Shape;7468;p80"/>
            <p:cNvSpPr/>
            <p:nvPr/>
          </p:nvSpPr>
          <p:spPr>
            <a:xfrm>
              <a:off x="3227503" y="1642084"/>
              <a:ext cx="41878" cy="40007"/>
            </a:xfrm>
            <a:custGeom>
              <a:avLst/>
              <a:gdLst/>
              <a:ahLst/>
              <a:cxnLst/>
              <a:rect l="l" t="t" r="r" b="b"/>
              <a:pathLst>
                <a:path w="2797" h="2672" extrusionOk="0">
                  <a:moveTo>
                    <a:pt x="330" y="0"/>
                  </a:moveTo>
                  <a:cubicBezTo>
                    <a:pt x="161" y="0"/>
                    <a:pt x="0" y="144"/>
                    <a:pt x="0" y="337"/>
                  </a:cubicBezTo>
                  <a:lnTo>
                    <a:pt x="0" y="2335"/>
                  </a:lnTo>
                  <a:cubicBezTo>
                    <a:pt x="0" y="2528"/>
                    <a:pt x="148" y="2672"/>
                    <a:pt x="322" y="2672"/>
                  </a:cubicBezTo>
                  <a:cubicBezTo>
                    <a:pt x="375" y="2672"/>
                    <a:pt x="430" y="2658"/>
                    <a:pt x="484" y="2629"/>
                  </a:cubicBezTo>
                  <a:lnTo>
                    <a:pt x="2544" y="1641"/>
                  </a:lnTo>
                  <a:cubicBezTo>
                    <a:pt x="2796" y="1515"/>
                    <a:pt x="2796" y="1157"/>
                    <a:pt x="2544" y="1031"/>
                  </a:cubicBezTo>
                  <a:lnTo>
                    <a:pt x="484" y="43"/>
                  </a:lnTo>
                  <a:cubicBezTo>
                    <a:pt x="435" y="13"/>
                    <a:pt x="382" y="0"/>
                    <a:pt x="330" y="0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" name="Google Shape;7469;p80"/>
            <p:cNvSpPr/>
            <p:nvPr/>
          </p:nvSpPr>
          <p:spPr>
            <a:xfrm>
              <a:off x="3087106" y="1776177"/>
              <a:ext cx="160865" cy="11679"/>
            </a:xfrm>
            <a:custGeom>
              <a:avLst/>
              <a:gdLst/>
              <a:ahLst/>
              <a:cxnLst/>
              <a:rect l="l" t="t" r="r" b="b"/>
              <a:pathLst>
                <a:path w="10744" h="780" extrusionOk="0">
                  <a:moveTo>
                    <a:pt x="506" y="1"/>
                  </a:moveTo>
                  <a:cubicBezTo>
                    <a:pt x="0" y="1"/>
                    <a:pt x="7" y="779"/>
                    <a:pt x="526" y="779"/>
                  </a:cubicBezTo>
                  <a:lnTo>
                    <a:pt x="10218" y="779"/>
                  </a:lnTo>
                  <a:cubicBezTo>
                    <a:pt x="10744" y="779"/>
                    <a:pt x="10744" y="1"/>
                    <a:pt x="10218" y="1"/>
                  </a:cubicBezTo>
                  <a:lnTo>
                    <a:pt x="526" y="1"/>
                  </a:lnTo>
                  <a:cubicBezTo>
                    <a:pt x="519" y="1"/>
                    <a:pt x="512" y="1"/>
                    <a:pt x="506" y="1"/>
                  </a:cubicBez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" name="Google Shape;7470;p80"/>
            <p:cNvSpPr/>
            <p:nvPr/>
          </p:nvSpPr>
          <p:spPr>
            <a:xfrm>
              <a:off x="3362540" y="1775563"/>
              <a:ext cx="46295" cy="11978"/>
            </a:xfrm>
            <a:custGeom>
              <a:avLst/>
              <a:gdLst/>
              <a:ahLst/>
              <a:cxnLst/>
              <a:rect l="l" t="t" r="r" b="b"/>
              <a:pathLst>
                <a:path w="3092" h="800" extrusionOk="0">
                  <a:moveTo>
                    <a:pt x="526" y="0"/>
                  </a:moveTo>
                  <a:cubicBezTo>
                    <a:pt x="1" y="0"/>
                    <a:pt x="1" y="799"/>
                    <a:pt x="526" y="799"/>
                  </a:cubicBezTo>
                  <a:lnTo>
                    <a:pt x="2566" y="799"/>
                  </a:lnTo>
                  <a:cubicBezTo>
                    <a:pt x="3091" y="799"/>
                    <a:pt x="3091" y="0"/>
                    <a:pt x="2566" y="0"/>
                  </a:cubicBez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89" name="Google Shape;7471;p80"/>
          <p:cNvGrpSpPr/>
          <p:nvPr/>
        </p:nvGrpSpPr>
        <p:grpSpPr>
          <a:xfrm>
            <a:off x="3523186" y="951895"/>
            <a:ext cx="354145" cy="351869"/>
            <a:chOff x="3514900" y="1489020"/>
            <a:chExt cx="354145" cy="351869"/>
          </a:xfrm>
        </p:grpSpPr>
        <p:sp>
          <p:nvSpPr>
            <p:cNvPr id="1090" name="Google Shape;7472;p80"/>
            <p:cNvSpPr/>
            <p:nvPr/>
          </p:nvSpPr>
          <p:spPr>
            <a:xfrm>
              <a:off x="3514900" y="1489020"/>
              <a:ext cx="354145" cy="351869"/>
            </a:xfrm>
            <a:custGeom>
              <a:avLst/>
              <a:gdLst/>
              <a:ahLst/>
              <a:cxnLst/>
              <a:rect l="l" t="t" r="r" b="b"/>
              <a:pathLst>
                <a:path w="23653" h="23501" extrusionOk="0">
                  <a:moveTo>
                    <a:pt x="19698" y="1"/>
                  </a:moveTo>
                  <a:cubicBezTo>
                    <a:pt x="19495" y="1"/>
                    <a:pt x="19290" y="80"/>
                    <a:pt x="19133" y="237"/>
                  </a:cubicBezTo>
                  <a:lnTo>
                    <a:pt x="316" y="19075"/>
                  </a:lnTo>
                  <a:cubicBezTo>
                    <a:pt x="0" y="19369"/>
                    <a:pt x="0" y="19874"/>
                    <a:pt x="316" y="20168"/>
                  </a:cubicBezTo>
                  <a:lnTo>
                    <a:pt x="3406" y="23280"/>
                  </a:lnTo>
                  <a:cubicBezTo>
                    <a:pt x="3564" y="23427"/>
                    <a:pt x="3764" y="23501"/>
                    <a:pt x="3964" y="23501"/>
                  </a:cubicBezTo>
                  <a:cubicBezTo>
                    <a:pt x="4163" y="23501"/>
                    <a:pt x="4363" y="23427"/>
                    <a:pt x="4521" y="23280"/>
                  </a:cubicBezTo>
                  <a:lnTo>
                    <a:pt x="23358" y="4442"/>
                  </a:lnTo>
                  <a:cubicBezTo>
                    <a:pt x="23653" y="4148"/>
                    <a:pt x="23653" y="3643"/>
                    <a:pt x="23358" y="3328"/>
                  </a:cubicBezTo>
                  <a:lnTo>
                    <a:pt x="20247" y="237"/>
                  </a:lnTo>
                  <a:cubicBezTo>
                    <a:pt x="20100" y="80"/>
                    <a:pt x="19900" y="1"/>
                    <a:pt x="19698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" name="Google Shape;7473;p80"/>
            <p:cNvSpPr/>
            <p:nvPr/>
          </p:nvSpPr>
          <p:spPr>
            <a:xfrm>
              <a:off x="3619094" y="1759498"/>
              <a:ext cx="24570" cy="24884"/>
            </a:xfrm>
            <a:custGeom>
              <a:avLst/>
              <a:gdLst/>
              <a:ahLst/>
              <a:cxnLst/>
              <a:rect l="l" t="t" r="r" b="b"/>
              <a:pathLst>
                <a:path w="1641" h="1662" extrusionOk="0">
                  <a:moveTo>
                    <a:pt x="526" y="1"/>
                  </a:moveTo>
                  <a:lnTo>
                    <a:pt x="1" y="548"/>
                  </a:lnTo>
                  <a:lnTo>
                    <a:pt x="1115" y="1662"/>
                  </a:lnTo>
                  <a:lnTo>
                    <a:pt x="1640" y="1136"/>
                  </a:lnTo>
                  <a:lnTo>
                    <a:pt x="526" y="1"/>
                  </a:lnTo>
                  <a:close/>
                </a:path>
              </a:pathLst>
            </a:custGeom>
            <a:solidFill>
              <a:srgbClr val="88A1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" name="Google Shape;7474;p80"/>
            <p:cNvSpPr/>
            <p:nvPr/>
          </p:nvSpPr>
          <p:spPr>
            <a:xfrm>
              <a:off x="3623181" y="1722052"/>
              <a:ext cx="41249" cy="41249"/>
            </a:xfrm>
            <a:custGeom>
              <a:avLst/>
              <a:gdLst/>
              <a:ahLst/>
              <a:cxnLst/>
              <a:rect l="l" t="t" r="r" b="b"/>
              <a:pathLst>
                <a:path w="2755" h="2755" extrusionOk="0">
                  <a:moveTo>
                    <a:pt x="526" y="0"/>
                  </a:moveTo>
                  <a:lnTo>
                    <a:pt x="1" y="526"/>
                  </a:lnTo>
                  <a:lnTo>
                    <a:pt x="2229" y="2754"/>
                  </a:lnTo>
                  <a:lnTo>
                    <a:pt x="2755" y="2229"/>
                  </a:lnTo>
                  <a:lnTo>
                    <a:pt x="526" y="0"/>
                  </a:lnTo>
                  <a:close/>
                </a:path>
              </a:pathLst>
            </a:custGeom>
            <a:solidFill>
              <a:srgbClr val="88A1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" name="Google Shape;7475;p80"/>
            <p:cNvSpPr/>
            <p:nvPr/>
          </p:nvSpPr>
          <p:spPr>
            <a:xfrm>
              <a:off x="3560536" y="1784682"/>
              <a:ext cx="41264" cy="41579"/>
            </a:xfrm>
            <a:custGeom>
              <a:avLst/>
              <a:gdLst/>
              <a:ahLst/>
              <a:cxnLst/>
              <a:rect l="l" t="t" r="r" b="b"/>
              <a:pathLst>
                <a:path w="2756" h="2777" extrusionOk="0">
                  <a:moveTo>
                    <a:pt x="527" y="1"/>
                  </a:moveTo>
                  <a:lnTo>
                    <a:pt x="1" y="548"/>
                  </a:lnTo>
                  <a:lnTo>
                    <a:pt x="2230" y="2776"/>
                  </a:lnTo>
                  <a:lnTo>
                    <a:pt x="2755" y="2251"/>
                  </a:lnTo>
                  <a:lnTo>
                    <a:pt x="527" y="1"/>
                  </a:lnTo>
                  <a:close/>
                </a:path>
              </a:pathLst>
            </a:custGeom>
            <a:solidFill>
              <a:srgbClr val="88A1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" name="Google Shape;7476;p80"/>
            <p:cNvSpPr/>
            <p:nvPr/>
          </p:nvSpPr>
          <p:spPr>
            <a:xfrm>
              <a:off x="3660957" y="1717635"/>
              <a:ext cx="24570" cy="24884"/>
            </a:xfrm>
            <a:custGeom>
              <a:avLst/>
              <a:gdLst/>
              <a:ahLst/>
              <a:cxnLst/>
              <a:rect l="l" t="t" r="r" b="b"/>
              <a:pathLst>
                <a:path w="1641" h="1662" extrusionOk="0">
                  <a:moveTo>
                    <a:pt x="526" y="1"/>
                  </a:moveTo>
                  <a:lnTo>
                    <a:pt x="1" y="547"/>
                  </a:lnTo>
                  <a:lnTo>
                    <a:pt x="1115" y="1662"/>
                  </a:lnTo>
                  <a:lnTo>
                    <a:pt x="1641" y="1136"/>
                  </a:lnTo>
                  <a:lnTo>
                    <a:pt x="526" y="1"/>
                  </a:lnTo>
                  <a:close/>
                </a:path>
              </a:pathLst>
            </a:custGeom>
            <a:solidFill>
              <a:srgbClr val="88A1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" name="Google Shape;7477;p80"/>
            <p:cNvSpPr/>
            <p:nvPr/>
          </p:nvSpPr>
          <p:spPr>
            <a:xfrm>
              <a:off x="3681739" y="1696868"/>
              <a:ext cx="24570" cy="24555"/>
            </a:xfrm>
            <a:custGeom>
              <a:avLst/>
              <a:gdLst/>
              <a:ahLst/>
              <a:cxnLst/>
              <a:rect l="l" t="t" r="r" b="b"/>
              <a:pathLst>
                <a:path w="1641" h="1640" extrusionOk="0">
                  <a:moveTo>
                    <a:pt x="526" y="0"/>
                  </a:moveTo>
                  <a:lnTo>
                    <a:pt x="0" y="526"/>
                  </a:lnTo>
                  <a:lnTo>
                    <a:pt x="1115" y="1640"/>
                  </a:lnTo>
                  <a:lnTo>
                    <a:pt x="1640" y="1114"/>
                  </a:lnTo>
                  <a:lnTo>
                    <a:pt x="526" y="0"/>
                  </a:lnTo>
                  <a:close/>
                </a:path>
              </a:pathLst>
            </a:custGeom>
            <a:solidFill>
              <a:srgbClr val="88A1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" name="Google Shape;7478;p80"/>
            <p:cNvSpPr/>
            <p:nvPr/>
          </p:nvSpPr>
          <p:spPr>
            <a:xfrm>
              <a:off x="3686141" y="1659092"/>
              <a:ext cx="41249" cy="41564"/>
            </a:xfrm>
            <a:custGeom>
              <a:avLst/>
              <a:gdLst/>
              <a:ahLst/>
              <a:cxnLst/>
              <a:rect l="l" t="t" r="r" b="b"/>
              <a:pathLst>
                <a:path w="2755" h="2776" extrusionOk="0">
                  <a:moveTo>
                    <a:pt x="526" y="0"/>
                  </a:moveTo>
                  <a:lnTo>
                    <a:pt x="1" y="547"/>
                  </a:lnTo>
                  <a:lnTo>
                    <a:pt x="2229" y="2775"/>
                  </a:lnTo>
                  <a:lnTo>
                    <a:pt x="2755" y="2250"/>
                  </a:lnTo>
                  <a:lnTo>
                    <a:pt x="526" y="0"/>
                  </a:lnTo>
                  <a:close/>
                </a:path>
              </a:pathLst>
            </a:custGeom>
            <a:solidFill>
              <a:srgbClr val="88A1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" name="Google Shape;7479;p80"/>
            <p:cNvSpPr/>
            <p:nvPr/>
          </p:nvSpPr>
          <p:spPr>
            <a:xfrm>
              <a:off x="3723602" y="1654990"/>
              <a:ext cx="24884" cy="24570"/>
            </a:xfrm>
            <a:custGeom>
              <a:avLst/>
              <a:gdLst/>
              <a:ahLst/>
              <a:cxnLst/>
              <a:rect l="l" t="t" r="r" b="b"/>
              <a:pathLst>
                <a:path w="1662" h="1641" extrusionOk="0">
                  <a:moveTo>
                    <a:pt x="526" y="1"/>
                  </a:moveTo>
                  <a:lnTo>
                    <a:pt x="1" y="526"/>
                  </a:lnTo>
                  <a:lnTo>
                    <a:pt x="1115" y="1641"/>
                  </a:lnTo>
                  <a:lnTo>
                    <a:pt x="1662" y="1115"/>
                  </a:lnTo>
                  <a:lnTo>
                    <a:pt x="526" y="1"/>
                  </a:lnTo>
                  <a:close/>
                </a:path>
              </a:pathLst>
            </a:custGeom>
            <a:solidFill>
              <a:srgbClr val="88A1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" name="Google Shape;7480;p80"/>
            <p:cNvSpPr/>
            <p:nvPr/>
          </p:nvSpPr>
          <p:spPr>
            <a:xfrm>
              <a:off x="3744698" y="1633909"/>
              <a:ext cx="24570" cy="24884"/>
            </a:xfrm>
            <a:custGeom>
              <a:avLst/>
              <a:gdLst/>
              <a:ahLst/>
              <a:cxnLst/>
              <a:rect l="l" t="t" r="r" b="b"/>
              <a:pathLst>
                <a:path w="1641" h="1662" extrusionOk="0">
                  <a:moveTo>
                    <a:pt x="526" y="0"/>
                  </a:moveTo>
                  <a:lnTo>
                    <a:pt x="0" y="547"/>
                  </a:lnTo>
                  <a:lnTo>
                    <a:pt x="1115" y="1661"/>
                  </a:lnTo>
                  <a:lnTo>
                    <a:pt x="1640" y="1115"/>
                  </a:lnTo>
                  <a:lnTo>
                    <a:pt x="526" y="0"/>
                  </a:lnTo>
                  <a:close/>
                </a:path>
              </a:pathLst>
            </a:custGeom>
            <a:solidFill>
              <a:srgbClr val="88A1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" name="Google Shape;7481;p80"/>
            <p:cNvSpPr/>
            <p:nvPr/>
          </p:nvSpPr>
          <p:spPr>
            <a:xfrm>
              <a:off x="3748786" y="1596447"/>
              <a:ext cx="41564" cy="41249"/>
            </a:xfrm>
            <a:custGeom>
              <a:avLst/>
              <a:gdLst/>
              <a:ahLst/>
              <a:cxnLst/>
              <a:rect l="l" t="t" r="r" b="b"/>
              <a:pathLst>
                <a:path w="2776" h="2755" extrusionOk="0">
                  <a:moveTo>
                    <a:pt x="526" y="0"/>
                  </a:moveTo>
                  <a:lnTo>
                    <a:pt x="1" y="526"/>
                  </a:lnTo>
                  <a:lnTo>
                    <a:pt x="2229" y="2755"/>
                  </a:lnTo>
                  <a:lnTo>
                    <a:pt x="2776" y="2229"/>
                  </a:lnTo>
                  <a:lnTo>
                    <a:pt x="526" y="0"/>
                  </a:lnTo>
                  <a:close/>
                </a:path>
              </a:pathLst>
            </a:custGeom>
            <a:solidFill>
              <a:srgbClr val="88A1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" name="Google Shape;7482;p80"/>
            <p:cNvSpPr/>
            <p:nvPr/>
          </p:nvSpPr>
          <p:spPr>
            <a:xfrm>
              <a:off x="3786561" y="1592030"/>
              <a:ext cx="24570" cy="24884"/>
            </a:xfrm>
            <a:custGeom>
              <a:avLst/>
              <a:gdLst/>
              <a:ahLst/>
              <a:cxnLst/>
              <a:rect l="l" t="t" r="r" b="b"/>
              <a:pathLst>
                <a:path w="1641" h="1662" extrusionOk="0">
                  <a:moveTo>
                    <a:pt x="526" y="1"/>
                  </a:moveTo>
                  <a:lnTo>
                    <a:pt x="0" y="548"/>
                  </a:lnTo>
                  <a:lnTo>
                    <a:pt x="1115" y="1662"/>
                  </a:lnTo>
                  <a:lnTo>
                    <a:pt x="1640" y="1136"/>
                  </a:lnTo>
                  <a:lnTo>
                    <a:pt x="526" y="1"/>
                  </a:lnTo>
                  <a:close/>
                </a:path>
              </a:pathLst>
            </a:custGeom>
            <a:solidFill>
              <a:srgbClr val="88A1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" name="Google Shape;7483;p80"/>
            <p:cNvSpPr/>
            <p:nvPr/>
          </p:nvSpPr>
          <p:spPr>
            <a:xfrm>
              <a:off x="3807343" y="1571264"/>
              <a:ext cx="24869" cy="24570"/>
            </a:xfrm>
            <a:custGeom>
              <a:avLst/>
              <a:gdLst/>
              <a:ahLst/>
              <a:cxnLst/>
              <a:rect l="l" t="t" r="r" b="b"/>
              <a:pathLst>
                <a:path w="1661" h="1641" extrusionOk="0">
                  <a:moveTo>
                    <a:pt x="526" y="0"/>
                  </a:moveTo>
                  <a:lnTo>
                    <a:pt x="0" y="526"/>
                  </a:lnTo>
                  <a:lnTo>
                    <a:pt x="1114" y="1640"/>
                  </a:lnTo>
                  <a:lnTo>
                    <a:pt x="1661" y="1115"/>
                  </a:lnTo>
                  <a:lnTo>
                    <a:pt x="526" y="0"/>
                  </a:lnTo>
                  <a:close/>
                </a:path>
              </a:pathLst>
            </a:custGeom>
            <a:solidFill>
              <a:srgbClr val="88A1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" name="Google Shape;7484;p80"/>
            <p:cNvSpPr/>
            <p:nvPr/>
          </p:nvSpPr>
          <p:spPr>
            <a:xfrm>
              <a:off x="3811745" y="1533488"/>
              <a:ext cx="41249" cy="41564"/>
            </a:xfrm>
            <a:custGeom>
              <a:avLst/>
              <a:gdLst/>
              <a:ahLst/>
              <a:cxnLst/>
              <a:rect l="l" t="t" r="r" b="b"/>
              <a:pathLst>
                <a:path w="2755" h="2776" extrusionOk="0">
                  <a:moveTo>
                    <a:pt x="526" y="0"/>
                  </a:moveTo>
                  <a:lnTo>
                    <a:pt x="0" y="526"/>
                  </a:lnTo>
                  <a:lnTo>
                    <a:pt x="2229" y="2776"/>
                  </a:lnTo>
                  <a:lnTo>
                    <a:pt x="2755" y="2229"/>
                  </a:lnTo>
                  <a:lnTo>
                    <a:pt x="526" y="0"/>
                  </a:lnTo>
                  <a:close/>
                </a:path>
              </a:pathLst>
            </a:custGeom>
            <a:solidFill>
              <a:srgbClr val="88A1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" name="Google Shape;7485;p80"/>
            <p:cNvSpPr/>
            <p:nvPr/>
          </p:nvSpPr>
          <p:spPr>
            <a:xfrm>
              <a:off x="3597998" y="1780594"/>
              <a:ext cx="24570" cy="24570"/>
            </a:xfrm>
            <a:custGeom>
              <a:avLst/>
              <a:gdLst/>
              <a:ahLst/>
              <a:cxnLst/>
              <a:rect l="l" t="t" r="r" b="b"/>
              <a:pathLst>
                <a:path w="1641" h="1641" extrusionOk="0">
                  <a:moveTo>
                    <a:pt x="526" y="1"/>
                  </a:moveTo>
                  <a:lnTo>
                    <a:pt x="1" y="526"/>
                  </a:lnTo>
                  <a:lnTo>
                    <a:pt x="1115" y="1640"/>
                  </a:lnTo>
                  <a:lnTo>
                    <a:pt x="1641" y="1115"/>
                  </a:lnTo>
                  <a:lnTo>
                    <a:pt x="526" y="1"/>
                  </a:lnTo>
                  <a:close/>
                </a:path>
              </a:pathLst>
            </a:custGeom>
            <a:solidFill>
              <a:srgbClr val="88A1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" name="Google Shape;7486;p80"/>
            <p:cNvSpPr/>
            <p:nvPr/>
          </p:nvSpPr>
          <p:spPr>
            <a:xfrm>
              <a:off x="3623181" y="1625090"/>
              <a:ext cx="108940" cy="108925"/>
            </a:xfrm>
            <a:custGeom>
              <a:avLst/>
              <a:gdLst/>
              <a:ahLst/>
              <a:cxnLst/>
              <a:rect l="l" t="t" r="r" b="b"/>
              <a:pathLst>
                <a:path w="7276" h="7275" extrusionOk="0">
                  <a:moveTo>
                    <a:pt x="3070" y="1"/>
                  </a:moveTo>
                  <a:lnTo>
                    <a:pt x="1" y="3049"/>
                  </a:lnTo>
                  <a:lnTo>
                    <a:pt x="4206" y="7275"/>
                  </a:lnTo>
                  <a:lnTo>
                    <a:pt x="7275" y="4205"/>
                  </a:lnTo>
                  <a:lnTo>
                    <a:pt x="3070" y="1"/>
                  </a:lnTo>
                  <a:close/>
                </a:path>
              </a:pathLst>
            </a:custGeom>
            <a:solidFill>
              <a:srgbClr val="B2C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" name="Google Shape;7487;p80"/>
            <p:cNvSpPr/>
            <p:nvPr/>
          </p:nvSpPr>
          <p:spPr>
            <a:xfrm>
              <a:off x="3517416" y="1493826"/>
              <a:ext cx="316698" cy="313225"/>
            </a:xfrm>
            <a:custGeom>
              <a:avLst/>
              <a:gdLst/>
              <a:ahLst/>
              <a:cxnLst/>
              <a:rect l="l" t="t" r="r" b="b"/>
              <a:pathLst>
                <a:path w="21152" h="20920" extrusionOk="0">
                  <a:moveTo>
                    <a:pt x="2387" y="0"/>
                  </a:moveTo>
                  <a:cubicBezTo>
                    <a:pt x="1835" y="0"/>
                    <a:pt x="1283" y="211"/>
                    <a:pt x="863" y="631"/>
                  </a:cubicBezTo>
                  <a:cubicBezTo>
                    <a:pt x="1" y="1472"/>
                    <a:pt x="1" y="2839"/>
                    <a:pt x="863" y="3701"/>
                  </a:cubicBezTo>
                  <a:lnTo>
                    <a:pt x="18082" y="20920"/>
                  </a:lnTo>
                  <a:lnTo>
                    <a:pt x="21151" y="17871"/>
                  </a:lnTo>
                  <a:lnTo>
                    <a:pt x="3911" y="631"/>
                  </a:lnTo>
                  <a:cubicBezTo>
                    <a:pt x="3491" y="211"/>
                    <a:pt x="2939" y="0"/>
                    <a:pt x="2387" y="0"/>
                  </a:cubicBezTo>
                  <a:close/>
                </a:path>
              </a:pathLst>
            </a:custGeom>
            <a:solidFill>
              <a:srgbClr val="6B839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" name="Google Shape;7488;p80"/>
            <p:cNvSpPr/>
            <p:nvPr/>
          </p:nvSpPr>
          <p:spPr>
            <a:xfrm>
              <a:off x="3788133" y="1761399"/>
              <a:ext cx="73230" cy="72287"/>
            </a:xfrm>
            <a:custGeom>
              <a:avLst/>
              <a:gdLst/>
              <a:ahLst/>
              <a:cxnLst/>
              <a:rect l="l" t="t" r="r" b="b"/>
              <a:pathLst>
                <a:path w="4891" h="4828" extrusionOk="0">
                  <a:moveTo>
                    <a:pt x="3070" y="0"/>
                  </a:moveTo>
                  <a:lnTo>
                    <a:pt x="1" y="3049"/>
                  </a:lnTo>
                  <a:lnTo>
                    <a:pt x="4521" y="4815"/>
                  </a:lnTo>
                  <a:cubicBezTo>
                    <a:pt x="4546" y="4823"/>
                    <a:pt x="4572" y="4827"/>
                    <a:pt x="4597" y="4827"/>
                  </a:cubicBezTo>
                  <a:cubicBezTo>
                    <a:pt x="4756" y="4827"/>
                    <a:pt x="4891" y="4666"/>
                    <a:pt x="4836" y="4520"/>
                  </a:cubicBezTo>
                  <a:lnTo>
                    <a:pt x="3070" y="0"/>
                  </a:ln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" name="Google Shape;7489;p80"/>
            <p:cNvSpPr/>
            <p:nvPr/>
          </p:nvSpPr>
          <p:spPr>
            <a:xfrm>
              <a:off x="3822136" y="1761399"/>
              <a:ext cx="39198" cy="72407"/>
            </a:xfrm>
            <a:custGeom>
              <a:avLst/>
              <a:gdLst/>
              <a:ahLst/>
              <a:cxnLst/>
              <a:rect l="l" t="t" r="r" b="b"/>
              <a:pathLst>
                <a:path w="2618" h="4836" extrusionOk="0">
                  <a:moveTo>
                    <a:pt x="799" y="0"/>
                  </a:moveTo>
                  <a:lnTo>
                    <a:pt x="0" y="778"/>
                  </a:lnTo>
                  <a:lnTo>
                    <a:pt x="1451" y="4499"/>
                  </a:lnTo>
                  <a:lnTo>
                    <a:pt x="2250" y="4815"/>
                  </a:lnTo>
                  <a:cubicBezTo>
                    <a:pt x="2282" y="4829"/>
                    <a:pt x="2313" y="4835"/>
                    <a:pt x="2344" y="4835"/>
                  </a:cubicBezTo>
                  <a:cubicBezTo>
                    <a:pt x="2495" y="4835"/>
                    <a:pt x="2618" y="4678"/>
                    <a:pt x="2565" y="4520"/>
                  </a:cubicBezTo>
                  <a:lnTo>
                    <a:pt x="799" y="0"/>
                  </a:lnTo>
                  <a:close/>
                </a:path>
              </a:pathLst>
            </a:custGeom>
            <a:solidFill>
              <a:srgbClr val="9FB3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" name="Google Shape;7490;p80"/>
            <p:cNvSpPr/>
            <p:nvPr/>
          </p:nvSpPr>
          <p:spPr>
            <a:xfrm>
              <a:off x="3541656" y="1493781"/>
              <a:ext cx="292458" cy="313270"/>
            </a:xfrm>
            <a:custGeom>
              <a:avLst/>
              <a:gdLst/>
              <a:ahLst/>
              <a:cxnLst/>
              <a:rect l="l" t="t" r="r" b="b"/>
              <a:pathLst>
                <a:path w="19533" h="20923" extrusionOk="0">
                  <a:moveTo>
                    <a:pt x="789" y="0"/>
                  </a:moveTo>
                  <a:cubicBezTo>
                    <a:pt x="524" y="0"/>
                    <a:pt x="257" y="49"/>
                    <a:pt x="1" y="151"/>
                  </a:cubicBezTo>
                  <a:cubicBezTo>
                    <a:pt x="295" y="256"/>
                    <a:pt x="547" y="424"/>
                    <a:pt x="778" y="634"/>
                  </a:cubicBezTo>
                  <a:lnTo>
                    <a:pt x="15706" y="15561"/>
                  </a:lnTo>
                  <a:cubicBezTo>
                    <a:pt x="16967" y="16844"/>
                    <a:pt x="16967" y="18904"/>
                    <a:pt x="15706" y="20166"/>
                  </a:cubicBezTo>
                  <a:lnTo>
                    <a:pt x="16463" y="20923"/>
                  </a:lnTo>
                  <a:lnTo>
                    <a:pt x="19532" y="17874"/>
                  </a:lnTo>
                  <a:lnTo>
                    <a:pt x="2292" y="634"/>
                  </a:lnTo>
                  <a:cubicBezTo>
                    <a:pt x="1893" y="220"/>
                    <a:pt x="1348" y="0"/>
                    <a:pt x="789" y="0"/>
                  </a:cubicBez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" name="Google Shape;7491;p80"/>
            <p:cNvSpPr/>
            <p:nvPr/>
          </p:nvSpPr>
          <p:spPr>
            <a:xfrm>
              <a:off x="3834728" y="1807979"/>
              <a:ext cx="26636" cy="25708"/>
            </a:xfrm>
            <a:custGeom>
              <a:avLst/>
              <a:gdLst/>
              <a:ahLst/>
              <a:cxnLst/>
              <a:rect l="l" t="t" r="r" b="b"/>
              <a:pathLst>
                <a:path w="1779" h="1717" extrusionOk="0">
                  <a:moveTo>
                    <a:pt x="1157" y="1"/>
                  </a:moveTo>
                  <a:lnTo>
                    <a:pt x="0" y="1157"/>
                  </a:lnTo>
                  <a:lnTo>
                    <a:pt x="1409" y="1704"/>
                  </a:lnTo>
                  <a:cubicBezTo>
                    <a:pt x="1434" y="1712"/>
                    <a:pt x="1460" y="1716"/>
                    <a:pt x="1485" y="1716"/>
                  </a:cubicBezTo>
                  <a:cubicBezTo>
                    <a:pt x="1644" y="1716"/>
                    <a:pt x="1779" y="1555"/>
                    <a:pt x="1724" y="1409"/>
                  </a:cubicBezTo>
                  <a:lnTo>
                    <a:pt x="1157" y="1"/>
                  </a:lnTo>
                  <a:close/>
                </a:path>
              </a:pathLst>
            </a:custGeom>
            <a:solidFill>
              <a:srgbClr val="2943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" name="Google Shape;7492;p80"/>
            <p:cNvSpPr/>
            <p:nvPr/>
          </p:nvSpPr>
          <p:spPr>
            <a:xfrm>
              <a:off x="3552047" y="1524984"/>
              <a:ext cx="68320" cy="68334"/>
            </a:xfrm>
            <a:custGeom>
              <a:avLst/>
              <a:gdLst/>
              <a:ahLst/>
              <a:cxnLst/>
              <a:rect l="l" t="t" r="r" b="b"/>
              <a:pathLst>
                <a:path w="4563" h="4564" extrusionOk="0">
                  <a:moveTo>
                    <a:pt x="3049" y="1"/>
                  </a:moveTo>
                  <a:lnTo>
                    <a:pt x="0" y="3070"/>
                  </a:lnTo>
                  <a:lnTo>
                    <a:pt x="1493" y="4563"/>
                  </a:lnTo>
                  <a:lnTo>
                    <a:pt x="4563" y="1494"/>
                  </a:lnTo>
                  <a:lnTo>
                    <a:pt x="3049" y="1"/>
                  </a:lnTo>
                  <a:close/>
                </a:path>
              </a:pathLst>
            </a:custGeom>
            <a:solidFill>
              <a:srgbClr val="2943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" name="Google Shape;7493;p80"/>
            <p:cNvSpPr/>
            <p:nvPr/>
          </p:nvSpPr>
          <p:spPr>
            <a:xfrm>
              <a:off x="3593281" y="1566218"/>
              <a:ext cx="221623" cy="221952"/>
            </a:xfrm>
            <a:custGeom>
              <a:avLst/>
              <a:gdLst/>
              <a:ahLst/>
              <a:cxnLst/>
              <a:rect l="l" t="t" r="r" b="b"/>
              <a:pathLst>
                <a:path w="14802" h="14824" extrusionOk="0">
                  <a:moveTo>
                    <a:pt x="526" y="1"/>
                  </a:moveTo>
                  <a:lnTo>
                    <a:pt x="1" y="548"/>
                  </a:lnTo>
                  <a:lnTo>
                    <a:pt x="14276" y="14823"/>
                  </a:lnTo>
                  <a:lnTo>
                    <a:pt x="14802" y="14298"/>
                  </a:lnTo>
                  <a:lnTo>
                    <a:pt x="526" y="1"/>
                  </a:ln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12" name="Google Shape;7494;p80"/>
          <p:cNvGrpSpPr/>
          <p:nvPr/>
        </p:nvGrpSpPr>
        <p:grpSpPr>
          <a:xfrm>
            <a:off x="3074610" y="2813321"/>
            <a:ext cx="346598" cy="333183"/>
            <a:chOff x="3066324" y="3350446"/>
            <a:chExt cx="346598" cy="333183"/>
          </a:xfrm>
        </p:grpSpPr>
        <p:sp>
          <p:nvSpPr>
            <p:cNvPr id="1113" name="Google Shape;7495;p80"/>
            <p:cNvSpPr/>
            <p:nvPr/>
          </p:nvSpPr>
          <p:spPr>
            <a:xfrm>
              <a:off x="3077658" y="3672759"/>
              <a:ext cx="297174" cy="10735"/>
            </a:xfrm>
            <a:custGeom>
              <a:avLst/>
              <a:gdLst/>
              <a:ahLst/>
              <a:cxnLst/>
              <a:rect l="l" t="t" r="r" b="b"/>
              <a:pathLst>
                <a:path w="19848" h="717" extrusionOk="0">
                  <a:moveTo>
                    <a:pt x="562" y="0"/>
                  </a:moveTo>
                  <a:cubicBezTo>
                    <a:pt x="550" y="0"/>
                    <a:pt x="538" y="1"/>
                    <a:pt x="526" y="2"/>
                  </a:cubicBezTo>
                  <a:lnTo>
                    <a:pt x="484" y="2"/>
                  </a:lnTo>
                  <a:cubicBezTo>
                    <a:pt x="1" y="2"/>
                    <a:pt x="1" y="717"/>
                    <a:pt x="484" y="717"/>
                  </a:cubicBezTo>
                  <a:lnTo>
                    <a:pt x="526" y="717"/>
                  </a:lnTo>
                  <a:cubicBezTo>
                    <a:pt x="737" y="717"/>
                    <a:pt x="905" y="549"/>
                    <a:pt x="905" y="360"/>
                  </a:cubicBezTo>
                  <a:cubicBezTo>
                    <a:pt x="905" y="161"/>
                    <a:pt x="755" y="0"/>
                    <a:pt x="562" y="0"/>
                  </a:cubicBezTo>
                  <a:close/>
                  <a:moveTo>
                    <a:pt x="2418" y="2"/>
                  </a:moveTo>
                  <a:cubicBezTo>
                    <a:pt x="1935" y="2"/>
                    <a:pt x="1935" y="717"/>
                    <a:pt x="2418" y="717"/>
                  </a:cubicBezTo>
                  <a:lnTo>
                    <a:pt x="19364" y="717"/>
                  </a:lnTo>
                  <a:cubicBezTo>
                    <a:pt x="19848" y="717"/>
                    <a:pt x="19848" y="2"/>
                    <a:pt x="19364" y="2"/>
                  </a:cubicBez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" name="Google Shape;7496;p80"/>
            <p:cNvSpPr/>
            <p:nvPr/>
          </p:nvSpPr>
          <p:spPr>
            <a:xfrm>
              <a:off x="3066324" y="3350446"/>
              <a:ext cx="346598" cy="333183"/>
            </a:xfrm>
            <a:custGeom>
              <a:avLst/>
              <a:gdLst/>
              <a:ahLst/>
              <a:cxnLst/>
              <a:rect l="l" t="t" r="r" b="b"/>
              <a:pathLst>
                <a:path w="23149" h="22253" extrusionOk="0">
                  <a:moveTo>
                    <a:pt x="12045" y="0"/>
                  </a:moveTo>
                  <a:cubicBezTo>
                    <a:pt x="12032" y="0"/>
                    <a:pt x="12019" y="0"/>
                    <a:pt x="12006" y="0"/>
                  </a:cubicBezTo>
                  <a:cubicBezTo>
                    <a:pt x="7506" y="0"/>
                    <a:pt x="3449" y="2691"/>
                    <a:pt x="1725" y="6854"/>
                  </a:cubicBezTo>
                  <a:cubicBezTo>
                    <a:pt x="1" y="11017"/>
                    <a:pt x="968" y="15811"/>
                    <a:pt x="4143" y="18985"/>
                  </a:cubicBezTo>
                  <a:cubicBezTo>
                    <a:pt x="6265" y="21122"/>
                    <a:pt x="9111" y="22253"/>
                    <a:pt x="12008" y="22253"/>
                  </a:cubicBezTo>
                  <a:cubicBezTo>
                    <a:pt x="13444" y="22253"/>
                    <a:pt x="14894" y="21974"/>
                    <a:pt x="16274" y="21403"/>
                  </a:cubicBezTo>
                  <a:cubicBezTo>
                    <a:pt x="20436" y="19679"/>
                    <a:pt x="23149" y="15621"/>
                    <a:pt x="23149" y="11122"/>
                  </a:cubicBezTo>
                  <a:cubicBezTo>
                    <a:pt x="23149" y="4975"/>
                    <a:pt x="18187" y="0"/>
                    <a:pt x="12045" y="0"/>
                  </a:cubicBezTo>
                  <a:close/>
                </a:path>
              </a:pathLst>
            </a:custGeom>
            <a:solidFill>
              <a:srgbClr val="9EB2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" name="Google Shape;7497;p80"/>
            <p:cNvSpPr/>
            <p:nvPr/>
          </p:nvSpPr>
          <p:spPr>
            <a:xfrm>
              <a:off x="3079545" y="3516970"/>
              <a:ext cx="333378" cy="166524"/>
            </a:xfrm>
            <a:custGeom>
              <a:avLst/>
              <a:gdLst/>
              <a:ahLst/>
              <a:cxnLst/>
              <a:rect l="l" t="t" r="r" b="b"/>
              <a:pathLst>
                <a:path w="22266" h="11122" extrusionOk="0">
                  <a:moveTo>
                    <a:pt x="1" y="0"/>
                  </a:moveTo>
                  <a:cubicBezTo>
                    <a:pt x="1" y="6139"/>
                    <a:pt x="4984" y="11122"/>
                    <a:pt x="11123" y="11122"/>
                  </a:cubicBezTo>
                  <a:cubicBezTo>
                    <a:pt x="17283" y="11122"/>
                    <a:pt x="22266" y="6139"/>
                    <a:pt x="22266" y="0"/>
                  </a:cubicBezTo>
                  <a:close/>
                </a:path>
              </a:pathLst>
            </a:custGeom>
            <a:solidFill>
              <a:srgbClr val="ABBC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" name="Google Shape;7498;p80"/>
            <p:cNvSpPr/>
            <p:nvPr/>
          </p:nvSpPr>
          <p:spPr>
            <a:xfrm>
              <a:off x="3079545" y="3371841"/>
              <a:ext cx="333378" cy="145143"/>
            </a:xfrm>
            <a:custGeom>
              <a:avLst/>
              <a:gdLst/>
              <a:ahLst/>
              <a:cxnLst/>
              <a:rect l="l" t="t" r="r" b="b"/>
              <a:pathLst>
                <a:path w="22266" h="9694" extrusionOk="0">
                  <a:moveTo>
                    <a:pt x="11123" y="1"/>
                  </a:moveTo>
                  <a:cubicBezTo>
                    <a:pt x="7380" y="1"/>
                    <a:pt x="3995" y="1473"/>
                    <a:pt x="1704" y="3764"/>
                  </a:cubicBezTo>
                  <a:cubicBezTo>
                    <a:pt x="590" y="5551"/>
                    <a:pt x="1" y="7591"/>
                    <a:pt x="1" y="9693"/>
                  </a:cubicBezTo>
                  <a:lnTo>
                    <a:pt x="22266" y="9693"/>
                  </a:lnTo>
                  <a:cubicBezTo>
                    <a:pt x="22266" y="7591"/>
                    <a:pt x="21677" y="5551"/>
                    <a:pt x="20563" y="3764"/>
                  </a:cubicBezTo>
                  <a:cubicBezTo>
                    <a:pt x="18250" y="1473"/>
                    <a:pt x="14886" y="1"/>
                    <a:pt x="11123" y="1"/>
                  </a:cubicBezTo>
                  <a:close/>
                </a:path>
              </a:pathLst>
            </a:custGeom>
            <a:solidFill>
              <a:srgbClr val="8195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" name="Google Shape;7499;p80"/>
            <p:cNvSpPr/>
            <p:nvPr/>
          </p:nvSpPr>
          <p:spPr>
            <a:xfrm>
              <a:off x="3188784" y="3371841"/>
              <a:ext cx="224138" cy="145143"/>
            </a:xfrm>
            <a:custGeom>
              <a:avLst/>
              <a:gdLst/>
              <a:ahLst/>
              <a:cxnLst/>
              <a:rect l="l" t="t" r="r" b="b"/>
              <a:pathLst>
                <a:path w="14970" h="9694" extrusionOk="0">
                  <a:moveTo>
                    <a:pt x="3827" y="1"/>
                  </a:moveTo>
                  <a:cubicBezTo>
                    <a:pt x="2544" y="1"/>
                    <a:pt x="1241" y="190"/>
                    <a:pt x="0" y="526"/>
                  </a:cubicBezTo>
                  <a:cubicBezTo>
                    <a:pt x="3007" y="2608"/>
                    <a:pt x="4794" y="6035"/>
                    <a:pt x="4794" y="9693"/>
                  </a:cubicBezTo>
                  <a:lnTo>
                    <a:pt x="14970" y="9693"/>
                  </a:lnTo>
                  <a:cubicBezTo>
                    <a:pt x="14970" y="7591"/>
                    <a:pt x="14381" y="5551"/>
                    <a:pt x="13267" y="3764"/>
                  </a:cubicBezTo>
                  <a:cubicBezTo>
                    <a:pt x="10954" y="1473"/>
                    <a:pt x="7590" y="1"/>
                    <a:pt x="3827" y="1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" name="Google Shape;7500;p80"/>
            <p:cNvSpPr/>
            <p:nvPr/>
          </p:nvSpPr>
          <p:spPr>
            <a:xfrm>
              <a:off x="3079545" y="3516970"/>
              <a:ext cx="333378" cy="144814"/>
            </a:xfrm>
            <a:custGeom>
              <a:avLst/>
              <a:gdLst/>
              <a:ahLst/>
              <a:cxnLst/>
              <a:rect l="l" t="t" r="r" b="b"/>
              <a:pathLst>
                <a:path w="22266" h="9672" extrusionOk="0">
                  <a:moveTo>
                    <a:pt x="1" y="0"/>
                  </a:moveTo>
                  <a:cubicBezTo>
                    <a:pt x="1" y="2081"/>
                    <a:pt x="590" y="4142"/>
                    <a:pt x="1704" y="5908"/>
                  </a:cubicBezTo>
                  <a:cubicBezTo>
                    <a:pt x="4016" y="8221"/>
                    <a:pt x="7380" y="9671"/>
                    <a:pt x="11123" y="9671"/>
                  </a:cubicBezTo>
                  <a:cubicBezTo>
                    <a:pt x="14886" y="9671"/>
                    <a:pt x="18250" y="8221"/>
                    <a:pt x="20563" y="5908"/>
                  </a:cubicBezTo>
                  <a:cubicBezTo>
                    <a:pt x="21677" y="4142"/>
                    <a:pt x="22266" y="2081"/>
                    <a:pt x="22266" y="0"/>
                  </a:cubicBezTo>
                  <a:close/>
                </a:path>
              </a:pathLst>
            </a:custGeom>
            <a:solidFill>
              <a:srgbClr val="5A70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" name="Google Shape;7501;p80"/>
            <p:cNvSpPr/>
            <p:nvPr/>
          </p:nvSpPr>
          <p:spPr>
            <a:xfrm>
              <a:off x="3079545" y="3516970"/>
              <a:ext cx="181018" cy="136938"/>
            </a:xfrm>
            <a:custGeom>
              <a:avLst/>
              <a:gdLst/>
              <a:ahLst/>
              <a:cxnLst/>
              <a:rect l="l" t="t" r="r" b="b"/>
              <a:pathLst>
                <a:path w="12090" h="9146" extrusionOk="0">
                  <a:moveTo>
                    <a:pt x="1" y="0"/>
                  </a:moveTo>
                  <a:cubicBezTo>
                    <a:pt x="1" y="2081"/>
                    <a:pt x="590" y="4142"/>
                    <a:pt x="1704" y="5908"/>
                  </a:cubicBezTo>
                  <a:cubicBezTo>
                    <a:pt x="3260" y="7443"/>
                    <a:pt x="5194" y="8557"/>
                    <a:pt x="7296" y="9146"/>
                  </a:cubicBezTo>
                  <a:cubicBezTo>
                    <a:pt x="10303" y="7064"/>
                    <a:pt x="12090" y="3658"/>
                    <a:pt x="12090" y="0"/>
                  </a:cubicBezTo>
                  <a:close/>
                </a:path>
              </a:pathLst>
            </a:custGeom>
            <a:solidFill>
              <a:srgbClr val="6D8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" name="Google Shape;7502;p80"/>
            <p:cNvSpPr/>
            <p:nvPr/>
          </p:nvSpPr>
          <p:spPr>
            <a:xfrm>
              <a:off x="3079545" y="3430084"/>
              <a:ext cx="333378" cy="173771"/>
            </a:xfrm>
            <a:custGeom>
              <a:avLst/>
              <a:gdLst/>
              <a:ahLst/>
              <a:cxnLst/>
              <a:rect l="l" t="t" r="r" b="b"/>
              <a:pathLst>
                <a:path w="22266" h="11606" extrusionOk="0">
                  <a:moveTo>
                    <a:pt x="11123" y="0"/>
                  </a:moveTo>
                  <a:cubicBezTo>
                    <a:pt x="4984" y="0"/>
                    <a:pt x="1" y="2586"/>
                    <a:pt x="1" y="5803"/>
                  </a:cubicBezTo>
                  <a:cubicBezTo>
                    <a:pt x="1" y="8999"/>
                    <a:pt x="4984" y="11606"/>
                    <a:pt x="11123" y="11606"/>
                  </a:cubicBezTo>
                  <a:cubicBezTo>
                    <a:pt x="17262" y="11606"/>
                    <a:pt x="22266" y="8999"/>
                    <a:pt x="22266" y="5803"/>
                  </a:cubicBezTo>
                  <a:cubicBezTo>
                    <a:pt x="22266" y="2586"/>
                    <a:pt x="17262" y="0"/>
                    <a:pt x="11123" y="0"/>
                  </a:cubicBezTo>
                  <a:close/>
                </a:path>
              </a:pathLst>
            </a:custGeom>
            <a:solidFill>
              <a:srgbClr val="ABBC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" name="Google Shape;7503;p80"/>
            <p:cNvSpPr/>
            <p:nvPr/>
          </p:nvSpPr>
          <p:spPr>
            <a:xfrm>
              <a:off x="3079545" y="3444563"/>
              <a:ext cx="333378" cy="144814"/>
            </a:xfrm>
            <a:custGeom>
              <a:avLst/>
              <a:gdLst/>
              <a:ahLst/>
              <a:cxnLst/>
              <a:rect l="l" t="t" r="r" b="b"/>
              <a:pathLst>
                <a:path w="22266" h="9672" extrusionOk="0">
                  <a:moveTo>
                    <a:pt x="11123" y="0"/>
                  </a:moveTo>
                  <a:cubicBezTo>
                    <a:pt x="4984" y="0"/>
                    <a:pt x="1" y="2166"/>
                    <a:pt x="1" y="4836"/>
                  </a:cubicBezTo>
                  <a:cubicBezTo>
                    <a:pt x="1" y="7506"/>
                    <a:pt x="4984" y="9672"/>
                    <a:pt x="11123" y="9672"/>
                  </a:cubicBezTo>
                  <a:cubicBezTo>
                    <a:pt x="17262" y="9672"/>
                    <a:pt x="22266" y="7506"/>
                    <a:pt x="22266" y="4836"/>
                  </a:cubicBezTo>
                  <a:cubicBezTo>
                    <a:pt x="22266" y="2166"/>
                    <a:pt x="17262" y="0"/>
                    <a:pt x="11123" y="0"/>
                  </a:cubicBezTo>
                  <a:close/>
                </a:path>
              </a:pathLst>
            </a:custGeom>
            <a:solidFill>
              <a:srgbClr val="859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" name="Google Shape;7504;p80"/>
            <p:cNvSpPr/>
            <p:nvPr/>
          </p:nvSpPr>
          <p:spPr>
            <a:xfrm>
              <a:off x="3079545" y="3444563"/>
              <a:ext cx="186692" cy="144814"/>
            </a:xfrm>
            <a:custGeom>
              <a:avLst/>
              <a:gdLst/>
              <a:ahLst/>
              <a:cxnLst/>
              <a:rect l="l" t="t" r="r" b="b"/>
              <a:pathLst>
                <a:path w="12469" h="9672" extrusionOk="0">
                  <a:moveTo>
                    <a:pt x="10997" y="0"/>
                  </a:moveTo>
                  <a:cubicBezTo>
                    <a:pt x="4899" y="21"/>
                    <a:pt x="1" y="2187"/>
                    <a:pt x="1" y="4836"/>
                  </a:cubicBezTo>
                  <a:cubicBezTo>
                    <a:pt x="1" y="7485"/>
                    <a:pt x="4899" y="9630"/>
                    <a:pt x="10997" y="9672"/>
                  </a:cubicBezTo>
                  <a:cubicBezTo>
                    <a:pt x="12468" y="6602"/>
                    <a:pt x="12468" y="3049"/>
                    <a:pt x="10997" y="0"/>
                  </a:cubicBezTo>
                  <a:close/>
                </a:path>
              </a:pathLst>
            </a:custGeom>
            <a:solidFill>
              <a:srgbClr val="9EB2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23" name="Google Shape;7505;p80"/>
          <p:cNvGrpSpPr/>
          <p:nvPr/>
        </p:nvGrpSpPr>
        <p:grpSpPr>
          <a:xfrm>
            <a:off x="1291041" y="1414964"/>
            <a:ext cx="363278" cy="363338"/>
            <a:chOff x="1282755" y="1952089"/>
            <a:chExt cx="363278" cy="363338"/>
          </a:xfrm>
        </p:grpSpPr>
        <p:sp>
          <p:nvSpPr>
            <p:cNvPr id="1124" name="Google Shape;7506;p80"/>
            <p:cNvSpPr/>
            <p:nvPr/>
          </p:nvSpPr>
          <p:spPr>
            <a:xfrm>
              <a:off x="1282755" y="1952089"/>
              <a:ext cx="359924" cy="363338"/>
            </a:xfrm>
            <a:custGeom>
              <a:avLst/>
              <a:gdLst/>
              <a:ahLst/>
              <a:cxnLst/>
              <a:rect l="l" t="t" r="r" b="b"/>
              <a:pathLst>
                <a:path w="24039" h="24267" extrusionOk="0">
                  <a:moveTo>
                    <a:pt x="9104" y="6354"/>
                  </a:moveTo>
                  <a:lnTo>
                    <a:pt x="11711" y="7847"/>
                  </a:lnTo>
                  <a:lnTo>
                    <a:pt x="9104" y="9340"/>
                  </a:lnTo>
                  <a:lnTo>
                    <a:pt x="9104" y="6354"/>
                  </a:lnTo>
                  <a:close/>
                  <a:moveTo>
                    <a:pt x="15747" y="6354"/>
                  </a:moveTo>
                  <a:lnTo>
                    <a:pt x="15747" y="9340"/>
                  </a:lnTo>
                  <a:lnTo>
                    <a:pt x="13140" y="7847"/>
                  </a:lnTo>
                  <a:lnTo>
                    <a:pt x="15747" y="6354"/>
                  </a:lnTo>
                  <a:close/>
                  <a:moveTo>
                    <a:pt x="19431" y="4777"/>
                  </a:moveTo>
                  <a:cubicBezTo>
                    <a:pt x="22823" y="4777"/>
                    <a:pt x="24038" y="9305"/>
                    <a:pt x="21066" y="10980"/>
                  </a:cubicBezTo>
                  <a:lnTo>
                    <a:pt x="19868" y="11673"/>
                  </a:lnTo>
                  <a:lnTo>
                    <a:pt x="16483" y="9739"/>
                  </a:lnTo>
                  <a:lnTo>
                    <a:pt x="16483" y="5934"/>
                  </a:lnTo>
                  <a:cubicBezTo>
                    <a:pt x="17450" y="5450"/>
                    <a:pt x="18102" y="4777"/>
                    <a:pt x="19384" y="4777"/>
                  </a:cubicBezTo>
                  <a:cubicBezTo>
                    <a:pt x="19400" y="4777"/>
                    <a:pt x="19416" y="4777"/>
                    <a:pt x="19431" y="4777"/>
                  </a:cubicBezTo>
                  <a:close/>
                  <a:moveTo>
                    <a:pt x="5422" y="4777"/>
                  </a:moveTo>
                  <a:cubicBezTo>
                    <a:pt x="5430" y="4777"/>
                    <a:pt x="5437" y="4777"/>
                    <a:pt x="5445" y="4777"/>
                  </a:cubicBezTo>
                  <a:cubicBezTo>
                    <a:pt x="6749" y="4777"/>
                    <a:pt x="7422" y="5471"/>
                    <a:pt x="8389" y="5955"/>
                  </a:cubicBezTo>
                  <a:lnTo>
                    <a:pt x="8389" y="9760"/>
                  </a:lnTo>
                  <a:lnTo>
                    <a:pt x="5004" y="11694"/>
                  </a:lnTo>
                  <a:lnTo>
                    <a:pt x="3784" y="11001"/>
                  </a:lnTo>
                  <a:cubicBezTo>
                    <a:pt x="827" y="9302"/>
                    <a:pt x="2034" y="4777"/>
                    <a:pt x="5422" y="4777"/>
                  </a:cubicBezTo>
                  <a:close/>
                  <a:moveTo>
                    <a:pt x="16462" y="10559"/>
                  </a:moveTo>
                  <a:lnTo>
                    <a:pt x="19132" y="12094"/>
                  </a:lnTo>
                  <a:lnTo>
                    <a:pt x="16462" y="13608"/>
                  </a:lnTo>
                  <a:lnTo>
                    <a:pt x="16462" y="10559"/>
                  </a:lnTo>
                  <a:close/>
                  <a:moveTo>
                    <a:pt x="8389" y="10580"/>
                  </a:moveTo>
                  <a:lnTo>
                    <a:pt x="8389" y="13629"/>
                  </a:lnTo>
                  <a:lnTo>
                    <a:pt x="5719" y="12094"/>
                  </a:lnTo>
                  <a:lnTo>
                    <a:pt x="8389" y="10580"/>
                  </a:lnTo>
                  <a:close/>
                  <a:moveTo>
                    <a:pt x="12425" y="8246"/>
                  </a:moveTo>
                  <a:lnTo>
                    <a:pt x="15747" y="10160"/>
                  </a:lnTo>
                  <a:lnTo>
                    <a:pt x="15747" y="14028"/>
                  </a:lnTo>
                  <a:lnTo>
                    <a:pt x="12425" y="15920"/>
                  </a:lnTo>
                  <a:lnTo>
                    <a:pt x="9083" y="14028"/>
                  </a:lnTo>
                  <a:lnTo>
                    <a:pt x="9083" y="10160"/>
                  </a:lnTo>
                  <a:lnTo>
                    <a:pt x="12425" y="8246"/>
                  </a:lnTo>
                  <a:close/>
                  <a:moveTo>
                    <a:pt x="9104" y="14848"/>
                  </a:moveTo>
                  <a:lnTo>
                    <a:pt x="11711" y="16341"/>
                  </a:lnTo>
                  <a:lnTo>
                    <a:pt x="9104" y="17834"/>
                  </a:lnTo>
                  <a:lnTo>
                    <a:pt x="9104" y="14848"/>
                  </a:lnTo>
                  <a:close/>
                  <a:moveTo>
                    <a:pt x="15747" y="14848"/>
                  </a:moveTo>
                  <a:lnTo>
                    <a:pt x="15747" y="17834"/>
                  </a:lnTo>
                  <a:lnTo>
                    <a:pt x="13140" y="16341"/>
                  </a:lnTo>
                  <a:lnTo>
                    <a:pt x="15747" y="14848"/>
                  </a:lnTo>
                  <a:close/>
                  <a:moveTo>
                    <a:pt x="19847" y="12493"/>
                  </a:moveTo>
                  <a:lnTo>
                    <a:pt x="21066" y="13187"/>
                  </a:lnTo>
                  <a:cubicBezTo>
                    <a:pt x="22643" y="14112"/>
                    <a:pt x="23211" y="16131"/>
                    <a:pt x="22286" y="17728"/>
                  </a:cubicBezTo>
                  <a:cubicBezTo>
                    <a:pt x="21677" y="18805"/>
                    <a:pt x="20553" y="19414"/>
                    <a:pt x="19395" y="19414"/>
                  </a:cubicBezTo>
                  <a:cubicBezTo>
                    <a:pt x="18835" y="19414"/>
                    <a:pt x="18266" y="19271"/>
                    <a:pt x="17745" y="18969"/>
                  </a:cubicBezTo>
                  <a:lnTo>
                    <a:pt x="17745" y="18990"/>
                  </a:lnTo>
                  <a:lnTo>
                    <a:pt x="16462" y="18254"/>
                  </a:lnTo>
                  <a:lnTo>
                    <a:pt x="16462" y="14428"/>
                  </a:lnTo>
                  <a:lnTo>
                    <a:pt x="19847" y="12493"/>
                  </a:lnTo>
                  <a:close/>
                  <a:moveTo>
                    <a:pt x="12425" y="16761"/>
                  </a:moveTo>
                  <a:lnTo>
                    <a:pt x="15747" y="18653"/>
                  </a:lnTo>
                  <a:lnTo>
                    <a:pt x="15747" y="20146"/>
                  </a:lnTo>
                  <a:cubicBezTo>
                    <a:pt x="15747" y="21975"/>
                    <a:pt x="14254" y="23468"/>
                    <a:pt x="12425" y="23468"/>
                  </a:cubicBezTo>
                  <a:cubicBezTo>
                    <a:pt x="10575" y="23468"/>
                    <a:pt x="9104" y="21975"/>
                    <a:pt x="9104" y="20146"/>
                  </a:cubicBezTo>
                  <a:lnTo>
                    <a:pt x="9104" y="18653"/>
                  </a:lnTo>
                  <a:lnTo>
                    <a:pt x="12425" y="16761"/>
                  </a:lnTo>
                  <a:close/>
                  <a:moveTo>
                    <a:pt x="12456" y="1"/>
                  </a:moveTo>
                  <a:cubicBezTo>
                    <a:pt x="10392" y="1"/>
                    <a:pt x="8375" y="1555"/>
                    <a:pt x="8389" y="4042"/>
                  </a:cubicBezTo>
                  <a:lnTo>
                    <a:pt x="8389" y="5114"/>
                  </a:lnTo>
                  <a:lnTo>
                    <a:pt x="7443" y="4588"/>
                  </a:lnTo>
                  <a:cubicBezTo>
                    <a:pt x="6831" y="4256"/>
                    <a:pt x="6173" y="4098"/>
                    <a:pt x="5524" y="4098"/>
                  </a:cubicBezTo>
                  <a:cubicBezTo>
                    <a:pt x="4123" y="4098"/>
                    <a:pt x="2766" y="4836"/>
                    <a:pt x="2018" y="6144"/>
                  </a:cubicBezTo>
                  <a:cubicBezTo>
                    <a:pt x="925" y="8036"/>
                    <a:pt x="1556" y="10475"/>
                    <a:pt x="3427" y="11610"/>
                  </a:cubicBezTo>
                  <a:lnTo>
                    <a:pt x="4289" y="12094"/>
                  </a:lnTo>
                  <a:lnTo>
                    <a:pt x="3427" y="12577"/>
                  </a:lnTo>
                  <a:cubicBezTo>
                    <a:pt x="0" y="14554"/>
                    <a:pt x="1156" y="19768"/>
                    <a:pt x="5109" y="20104"/>
                  </a:cubicBezTo>
                  <a:lnTo>
                    <a:pt x="5130" y="20104"/>
                  </a:lnTo>
                  <a:cubicBezTo>
                    <a:pt x="5571" y="20104"/>
                    <a:pt x="5592" y="19452"/>
                    <a:pt x="5172" y="19389"/>
                  </a:cubicBezTo>
                  <a:cubicBezTo>
                    <a:pt x="1913" y="19116"/>
                    <a:pt x="967" y="14806"/>
                    <a:pt x="3784" y="13187"/>
                  </a:cubicBezTo>
                  <a:lnTo>
                    <a:pt x="5004" y="12493"/>
                  </a:lnTo>
                  <a:lnTo>
                    <a:pt x="8389" y="14428"/>
                  </a:lnTo>
                  <a:lnTo>
                    <a:pt x="8389" y="18233"/>
                  </a:lnTo>
                  <a:cubicBezTo>
                    <a:pt x="7253" y="18864"/>
                    <a:pt x="6980" y="19095"/>
                    <a:pt x="6433" y="19263"/>
                  </a:cubicBezTo>
                  <a:cubicBezTo>
                    <a:pt x="5988" y="19356"/>
                    <a:pt x="6116" y="19972"/>
                    <a:pt x="6484" y="19972"/>
                  </a:cubicBezTo>
                  <a:cubicBezTo>
                    <a:pt x="6533" y="19972"/>
                    <a:pt x="6587" y="19961"/>
                    <a:pt x="6644" y="19936"/>
                  </a:cubicBezTo>
                  <a:cubicBezTo>
                    <a:pt x="7295" y="19747"/>
                    <a:pt x="7611" y="19494"/>
                    <a:pt x="8389" y="19053"/>
                  </a:cubicBezTo>
                  <a:lnTo>
                    <a:pt x="8389" y="20125"/>
                  </a:lnTo>
                  <a:cubicBezTo>
                    <a:pt x="8326" y="22396"/>
                    <a:pt x="10155" y="24267"/>
                    <a:pt x="12425" y="24267"/>
                  </a:cubicBezTo>
                  <a:cubicBezTo>
                    <a:pt x="14696" y="24267"/>
                    <a:pt x="16525" y="22396"/>
                    <a:pt x="16462" y="20125"/>
                  </a:cubicBezTo>
                  <a:lnTo>
                    <a:pt x="16462" y="19074"/>
                  </a:lnTo>
                  <a:cubicBezTo>
                    <a:pt x="17093" y="19368"/>
                    <a:pt x="17913" y="20125"/>
                    <a:pt x="19384" y="20125"/>
                  </a:cubicBezTo>
                  <a:cubicBezTo>
                    <a:pt x="21235" y="20125"/>
                    <a:pt x="22832" y="18885"/>
                    <a:pt x="23316" y="17119"/>
                  </a:cubicBezTo>
                  <a:cubicBezTo>
                    <a:pt x="23779" y="15332"/>
                    <a:pt x="23001" y="13481"/>
                    <a:pt x="21403" y="12556"/>
                  </a:cubicBezTo>
                  <a:lnTo>
                    <a:pt x="21403" y="12577"/>
                  </a:lnTo>
                  <a:lnTo>
                    <a:pt x="20562" y="12094"/>
                  </a:lnTo>
                  <a:lnTo>
                    <a:pt x="21403" y="11610"/>
                  </a:lnTo>
                  <a:cubicBezTo>
                    <a:pt x="23337" y="10496"/>
                    <a:pt x="24010" y="8036"/>
                    <a:pt x="22917" y="6081"/>
                  </a:cubicBezTo>
                  <a:cubicBezTo>
                    <a:pt x="22167" y="4780"/>
                    <a:pt x="20800" y="4050"/>
                    <a:pt x="19396" y="4050"/>
                  </a:cubicBezTo>
                  <a:cubicBezTo>
                    <a:pt x="18713" y="4050"/>
                    <a:pt x="18021" y="4223"/>
                    <a:pt x="17387" y="4588"/>
                  </a:cubicBezTo>
                  <a:lnTo>
                    <a:pt x="16462" y="5114"/>
                  </a:lnTo>
                  <a:cubicBezTo>
                    <a:pt x="16441" y="4231"/>
                    <a:pt x="16504" y="3831"/>
                    <a:pt x="16357" y="3159"/>
                  </a:cubicBezTo>
                  <a:cubicBezTo>
                    <a:pt x="16322" y="2958"/>
                    <a:pt x="16171" y="2869"/>
                    <a:pt x="16017" y="2869"/>
                  </a:cubicBezTo>
                  <a:cubicBezTo>
                    <a:pt x="15800" y="2869"/>
                    <a:pt x="15577" y="3044"/>
                    <a:pt x="15663" y="3327"/>
                  </a:cubicBezTo>
                  <a:cubicBezTo>
                    <a:pt x="15789" y="3894"/>
                    <a:pt x="15726" y="4210"/>
                    <a:pt x="15747" y="5513"/>
                  </a:cubicBezTo>
                  <a:lnTo>
                    <a:pt x="12425" y="7426"/>
                  </a:lnTo>
                  <a:lnTo>
                    <a:pt x="9083" y="5513"/>
                  </a:lnTo>
                  <a:lnTo>
                    <a:pt x="9083" y="4042"/>
                  </a:lnTo>
                  <a:cubicBezTo>
                    <a:pt x="9083" y="1991"/>
                    <a:pt x="10748" y="706"/>
                    <a:pt x="12449" y="706"/>
                  </a:cubicBezTo>
                  <a:cubicBezTo>
                    <a:pt x="13451" y="706"/>
                    <a:pt x="14465" y="1152"/>
                    <a:pt x="15159" y="2149"/>
                  </a:cubicBezTo>
                  <a:cubicBezTo>
                    <a:pt x="15233" y="2280"/>
                    <a:pt x="15341" y="2333"/>
                    <a:pt x="15448" y="2333"/>
                  </a:cubicBezTo>
                  <a:cubicBezTo>
                    <a:pt x="15703" y="2333"/>
                    <a:pt x="15954" y="2031"/>
                    <a:pt x="15747" y="1750"/>
                  </a:cubicBezTo>
                  <a:cubicBezTo>
                    <a:pt x="14905" y="541"/>
                    <a:pt x="13672" y="1"/>
                    <a:pt x="12456" y="1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" name="Google Shape;7507;p80"/>
            <p:cNvSpPr/>
            <p:nvPr/>
          </p:nvSpPr>
          <p:spPr>
            <a:xfrm>
              <a:off x="1437900" y="2104404"/>
              <a:ext cx="61118" cy="57644"/>
            </a:xfrm>
            <a:custGeom>
              <a:avLst/>
              <a:gdLst/>
              <a:ahLst/>
              <a:cxnLst/>
              <a:rect l="l" t="t" r="r" b="b"/>
              <a:pathLst>
                <a:path w="4082" h="3850" extrusionOk="0">
                  <a:moveTo>
                    <a:pt x="2068" y="1"/>
                  </a:moveTo>
                  <a:cubicBezTo>
                    <a:pt x="1176" y="1"/>
                    <a:pt x="288" y="589"/>
                    <a:pt x="150" y="1690"/>
                  </a:cubicBezTo>
                  <a:cubicBezTo>
                    <a:pt x="1" y="2980"/>
                    <a:pt x="1036" y="3849"/>
                    <a:pt x="2094" y="3849"/>
                  </a:cubicBezTo>
                  <a:cubicBezTo>
                    <a:pt x="2673" y="3849"/>
                    <a:pt x="3259" y="3588"/>
                    <a:pt x="3661" y="2993"/>
                  </a:cubicBezTo>
                  <a:cubicBezTo>
                    <a:pt x="3998" y="2489"/>
                    <a:pt x="4082" y="1837"/>
                    <a:pt x="3871" y="1269"/>
                  </a:cubicBezTo>
                  <a:cubicBezTo>
                    <a:pt x="3556" y="409"/>
                    <a:pt x="2811" y="1"/>
                    <a:pt x="2068" y="1"/>
                  </a:cubicBezTo>
                  <a:close/>
                </a:path>
              </a:pathLst>
            </a:custGeom>
            <a:solidFill>
              <a:srgbClr val="68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" name="Google Shape;7508;p80"/>
            <p:cNvSpPr/>
            <p:nvPr/>
          </p:nvSpPr>
          <p:spPr>
            <a:xfrm>
              <a:off x="1286214" y="2015019"/>
              <a:ext cx="61148" cy="47313"/>
            </a:xfrm>
            <a:custGeom>
              <a:avLst/>
              <a:gdLst/>
              <a:ahLst/>
              <a:cxnLst/>
              <a:rect l="l" t="t" r="r" b="b"/>
              <a:pathLst>
                <a:path w="4084" h="3160" extrusionOk="0">
                  <a:moveTo>
                    <a:pt x="2042" y="0"/>
                  </a:moveTo>
                  <a:cubicBezTo>
                    <a:pt x="1945" y="0"/>
                    <a:pt x="1846" y="9"/>
                    <a:pt x="1745" y="28"/>
                  </a:cubicBezTo>
                  <a:cubicBezTo>
                    <a:pt x="358" y="301"/>
                    <a:pt x="0" y="2109"/>
                    <a:pt x="1157" y="2887"/>
                  </a:cubicBezTo>
                  <a:cubicBezTo>
                    <a:pt x="1325" y="2992"/>
                    <a:pt x="1493" y="3076"/>
                    <a:pt x="1661" y="3118"/>
                  </a:cubicBezTo>
                  <a:cubicBezTo>
                    <a:pt x="1784" y="3146"/>
                    <a:pt x="1907" y="3160"/>
                    <a:pt x="2029" y="3160"/>
                  </a:cubicBezTo>
                  <a:cubicBezTo>
                    <a:pt x="2549" y="3160"/>
                    <a:pt x="3036" y="2910"/>
                    <a:pt x="3343" y="2467"/>
                  </a:cubicBezTo>
                  <a:cubicBezTo>
                    <a:pt x="4083" y="1396"/>
                    <a:pt x="3254" y="0"/>
                    <a:pt x="2042" y="0"/>
                  </a:cubicBezTo>
                  <a:close/>
                </a:path>
              </a:pathLst>
            </a:custGeom>
            <a:solidFill>
              <a:srgbClr val="C6D2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" name="Google Shape;7509;p80"/>
            <p:cNvSpPr/>
            <p:nvPr/>
          </p:nvSpPr>
          <p:spPr>
            <a:xfrm>
              <a:off x="1595396" y="2201696"/>
              <a:ext cx="50637" cy="47253"/>
            </a:xfrm>
            <a:custGeom>
              <a:avLst/>
              <a:gdLst/>
              <a:ahLst/>
              <a:cxnLst/>
              <a:rect l="l" t="t" r="r" b="b"/>
              <a:pathLst>
                <a:path w="3382" h="3156" extrusionOk="0">
                  <a:moveTo>
                    <a:pt x="1753" y="0"/>
                  </a:moveTo>
                  <a:cubicBezTo>
                    <a:pt x="1055" y="0"/>
                    <a:pt x="357" y="437"/>
                    <a:pt x="206" y="1289"/>
                  </a:cubicBezTo>
                  <a:cubicBezTo>
                    <a:pt x="0" y="2388"/>
                    <a:pt x="872" y="3155"/>
                    <a:pt x="1771" y="3155"/>
                  </a:cubicBezTo>
                  <a:cubicBezTo>
                    <a:pt x="2247" y="3155"/>
                    <a:pt x="2731" y="2940"/>
                    <a:pt x="3066" y="2445"/>
                  </a:cubicBezTo>
                  <a:cubicBezTo>
                    <a:pt x="3297" y="2088"/>
                    <a:pt x="3381" y="1625"/>
                    <a:pt x="3276" y="1205"/>
                  </a:cubicBezTo>
                  <a:cubicBezTo>
                    <a:pt x="3081" y="395"/>
                    <a:pt x="2417" y="0"/>
                    <a:pt x="1753" y="0"/>
                  </a:cubicBezTo>
                  <a:close/>
                </a:path>
              </a:pathLst>
            </a:custGeom>
            <a:solidFill>
              <a:srgbClr val="223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" name="Google Shape;7510;p80"/>
            <p:cNvSpPr/>
            <p:nvPr/>
          </p:nvSpPr>
          <p:spPr>
            <a:xfrm>
              <a:off x="1452034" y="2121653"/>
              <a:ext cx="46984" cy="40276"/>
            </a:xfrm>
            <a:custGeom>
              <a:avLst/>
              <a:gdLst/>
              <a:ahLst/>
              <a:cxnLst/>
              <a:rect l="l" t="t" r="r" b="b"/>
              <a:pathLst>
                <a:path w="3138" h="2690" extrusionOk="0">
                  <a:moveTo>
                    <a:pt x="2267" y="1"/>
                  </a:moveTo>
                  <a:cubicBezTo>
                    <a:pt x="1007" y="1"/>
                    <a:pt x="1" y="1266"/>
                    <a:pt x="468" y="2577"/>
                  </a:cubicBezTo>
                  <a:cubicBezTo>
                    <a:pt x="679" y="2653"/>
                    <a:pt x="898" y="2690"/>
                    <a:pt x="1115" y="2690"/>
                  </a:cubicBezTo>
                  <a:cubicBezTo>
                    <a:pt x="1737" y="2690"/>
                    <a:pt x="2343" y="2387"/>
                    <a:pt x="2717" y="1841"/>
                  </a:cubicBezTo>
                  <a:cubicBezTo>
                    <a:pt x="3054" y="1337"/>
                    <a:pt x="3138" y="685"/>
                    <a:pt x="2927" y="117"/>
                  </a:cubicBezTo>
                  <a:cubicBezTo>
                    <a:pt x="2704" y="37"/>
                    <a:pt x="2482" y="1"/>
                    <a:pt x="2267" y="1"/>
                  </a:cubicBezTo>
                  <a:close/>
                </a:path>
              </a:pathLst>
            </a:custGeom>
            <a:solidFill>
              <a:srgbClr val="97AC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" name="Google Shape;7511;p80"/>
            <p:cNvSpPr/>
            <p:nvPr/>
          </p:nvSpPr>
          <p:spPr>
            <a:xfrm>
              <a:off x="1307445" y="2032701"/>
              <a:ext cx="33868" cy="29631"/>
            </a:xfrm>
            <a:custGeom>
              <a:avLst/>
              <a:gdLst/>
              <a:ahLst/>
              <a:cxnLst/>
              <a:rect l="l" t="t" r="r" b="b"/>
              <a:pathLst>
                <a:path w="2262" h="1979" extrusionOk="0">
                  <a:moveTo>
                    <a:pt x="1779" y="1"/>
                  </a:moveTo>
                  <a:cubicBezTo>
                    <a:pt x="788" y="1"/>
                    <a:pt x="0" y="927"/>
                    <a:pt x="243" y="1937"/>
                  </a:cubicBezTo>
                  <a:cubicBezTo>
                    <a:pt x="366" y="1965"/>
                    <a:pt x="489" y="1979"/>
                    <a:pt x="611" y="1979"/>
                  </a:cubicBezTo>
                  <a:cubicBezTo>
                    <a:pt x="1131" y="1979"/>
                    <a:pt x="1618" y="1729"/>
                    <a:pt x="1925" y="1286"/>
                  </a:cubicBezTo>
                  <a:cubicBezTo>
                    <a:pt x="2177" y="928"/>
                    <a:pt x="2262" y="466"/>
                    <a:pt x="2156" y="45"/>
                  </a:cubicBezTo>
                  <a:cubicBezTo>
                    <a:pt x="2029" y="15"/>
                    <a:pt x="1903" y="1"/>
                    <a:pt x="1779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" name="Google Shape;7512;p80"/>
            <p:cNvSpPr/>
            <p:nvPr/>
          </p:nvSpPr>
          <p:spPr>
            <a:xfrm>
              <a:off x="1612464" y="2219064"/>
              <a:ext cx="33568" cy="29750"/>
            </a:xfrm>
            <a:custGeom>
              <a:avLst/>
              <a:gdLst/>
              <a:ahLst/>
              <a:cxnLst/>
              <a:rect l="l" t="t" r="r" b="b"/>
              <a:pathLst>
                <a:path w="2242" h="1987" extrusionOk="0">
                  <a:moveTo>
                    <a:pt x="1765" y="0"/>
                  </a:moveTo>
                  <a:cubicBezTo>
                    <a:pt x="789" y="0"/>
                    <a:pt x="1" y="927"/>
                    <a:pt x="244" y="1937"/>
                  </a:cubicBezTo>
                  <a:cubicBezTo>
                    <a:pt x="369" y="1970"/>
                    <a:pt x="495" y="1986"/>
                    <a:pt x="621" y="1986"/>
                  </a:cubicBezTo>
                  <a:cubicBezTo>
                    <a:pt x="1129" y="1986"/>
                    <a:pt x="1622" y="1723"/>
                    <a:pt x="1926" y="1285"/>
                  </a:cubicBezTo>
                  <a:cubicBezTo>
                    <a:pt x="2178" y="928"/>
                    <a:pt x="2241" y="465"/>
                    <a:pt x="2136" y="45"/>
                  </a:cubicBezTo>
                  <a:cubicBezTo>
                    <a:pt x="2011" y="14"/>
                    <a:pt x="1886" y="0"/>
                    <a:pt x="1765" y="0"/>
                  </a:cubicBez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31" name="Google Shape;7513;p80"/>
          <p:cNvGrpSpPr/>
          <p:nvPr/>
        </p:nvGrpSpPr>
        <p:grpSpPr>
          <a:xfrm>
            <a:off x="3518380" y="2372156"/>
            <a:ext cx="355133" cy="343574"/>
            <a:chOff x="3510094" y="2909281"/>
            <a:chExt cx="355133" cy="343574"/>
          </a:xfrm>
        </p:grpSpPr>
        <p:sp>
          <p:nvSpPr>
            <p:cNvPr id="1132" name="Google Shape;7514;p80"/>
            <p:cNvSpPr/>
            <p:nvPr/>
          </p:nvSpPr>
          <p:spPr>
            <a:xfrm>
              <a:off x="3583205" y="3134527"/>
              <a:ext cx="50652" cy="47523"/>
            </a:xfrm>
            <a:custGeom>
              <a:avLst/>
              <a:gdLst/>
              <a:ahLst/>
              <a:cxnLst/>
              <a:rect l="l" t="t" r="r" b="b"/>
              <a:pathLst>
                <a:path w="3383" h="3174" extrusionOk="0">
                  <a:moveTo>
                    <a:pt x="2785" y="0"/>
                  </a:moveTo>
                  <a:cubicBezTo>
                    <a:pt x="2689" y="0"/>
                    <a:pt x="2590" y="37"/>
                    <a:pt x="2503" y="125"/>
                  </a:cubicBezTo>
                  <a:lnTo>
                    <a:pt x="148" y="2479"/>
                  </a:lnTo>
                  <a:cubicBezTo>
                    <a:pt x="1" y="2626"/>
                    <a:pt x="1" y="2900"/>
                    <a:pt x="148" y="3047"/>
                  </a:cubicBezTo>
                  <a:cubicBezTo>
                    <a:pt x="232" y="3131"/>
                    <a:pt x="337" y="3173"/>
                    <a:pt x="442" y="3173"/>
                  </a:cubicBezTo>
                  <a:cubicBezTo>
                    <a:pt x="547" y="3173"/>
                    <a:pt x="652" y="3131"/>
                    <a:pt x="737" y="3047"/>
                  </a:cubicBezTo>
                  <a:lnTo>
                    <a:pt x="3091" y="713"/>
                  </a:lnTo>
                  <a:cubicBezTo>
                    <a:pt x="3382" y="406"/>
                    <a:pt x="3102" y="0"/>
                    <a:pt x="2785" y="0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" name="Google Shape;7515;p80"/>
            <p:cNvSpPr/>
            <p:nvPr/>
          </p:nvSpPr>
          <p:spPr>
            <a:xfrm>
              <a:off x="3655746" y="2909281"/>
              <a:ext cx="209480" cy="192127"/>
            </a:xfrm>
            <a:custGeom>
              <a:avLst/>
              <a:gdLst/>
              <a:ahLst/>
              <a:cxnLst/>
              <a:rect l="l" t="t" r="r" b="b"/>
              <a:pathLst>
                <a:path w="13991" h="12832" extrusionOk="0">
                  <a:moveTo>
                    <a:pt x="12033" y="1"/>
                  </a:moveTo>
                  <a:cubicBezTo>
                    <a:pt x="11708" y="1"/>
                    <a:pt x="11370" y="133"/>
                    <a:pt x="11071" y="452"/>
                  </a:cubicBezTo>
                  <a:lnTo>
                    <a:pt x="1043" y="10501"/>
                  </a:lnTo>
                  <a:cubicBezTo>
                    <a:pt x="1" y="11447"/>
                    <a:pt x="901" y="12832"/>
                    <a:pt x="1947" y="12832"/>
                  </a:cubicBezTo>
                  <a:cubicBezTo>
                    <a:pt x="2273" y="12832"/>
                    <a:pt x="2614" y="12697"/>
                    <a:pt x="2914" y="12372"/>
                  </a:cubicBezTo>
                  <a:lnTo>
                    <a:pt x="12963" y="2323"/>
                  </a:lnTo>
                  <a:lnTo>
                    <a:pt x="12963" y="2344"/>
                  </a:lnTo>
                  <a:cubicBezTo>
                    <a:pt x="13991" y="1381"/>
                    <a:pt x="13082" y="1"/>
                    <a:pt x="12033" y="1"/>
                  </a:cubicBezTo>
                  <a:close/>
                </a:path>
              </a:pathLst>
            </a:custGeom>
            <a:solidFill>
              <a:srgbClr val="8498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" name="Google Shape;7516;p80"/>
            <p:cNvSpPr/>
            <p:nvPr/>
          </p:nvSpPr>
          <p:spPr>
            <a:xfrm>
              <a:off x="3673863" y="2923430"/>
              <a:ext cx="184806" cy="179550"/>
            </a:xfrm>
            <a:custGeom>
              <a:avLst/>
              <a:gdLst/>
              <a:ahLst/>
              <a:cxnLst/>
              <a:rect l="l" t="t" r="r" b="b"/>
              <a:pathLst>
                <a:path w="12343" h="11992" extrusionOk="0">
                  <a:moveTo>
                    <a:pt x="11464" y="0"/>
                  </a:moveTo>
                  <a:cubicBezTo>
                    <a:pt x="11187" y="0"/>
                    <a:pt x="10921" y="162"/>
                    <a:pt x="10807" y="453"/>
                  </a:cubicBezTo>
                  <a:lnTo>
                    <a:pt x="758" y="10481"/>
                  </a:lnTo>
                  <a:cubicBezTo>
                    <a:pt x="190" y="10649"/>
                    <a:pt x="1" y="11343"/>
                    <a:pt x="421" y="11764"/>
                  </a:cubicBezTo>
                  <a:cubicBezTo>
                    <a:pt x="577" y="11920"/>
                    <a:pt x="774" y="11992"/>
                    <a:pt x="967" y="11992"/>
                  </a:cubicBezTo>
                  <a:cubicBezTo>
                    <a:pt x="1294" y="11992"/>
                    <a:pt x="1611" y="11784"/>
                    <a:pt x="1704" y="11427"/>
                  </a:cubicBezTo>
                  <a:lnTo>
                    <a:pt x="11753" y="1378"/>
                  </a:lnTo>
                  <a:lnTo>
                    <a:pt x="11753" y="1399"/>
                  </a:lnTo>
                  <a:cubicBezTo>
                    <a:pt x="12216" y="1188"/>
                    <a:pt x="12342" y="579"/>
                    <a:pt x="11985" y="221"/>
                  </a:cubicBezTo>
                  <a:cubicBezTo>
                    <a:pt x="11834" y="71"/>
                    <a:pt x="11647" y="0"/>
                    <a:pt x="11464" y="0"/>
                  </a:cubicBezTo>
                  <a:close/>
                </a:path>
              </a:pathLst>
            </a:custGeom>
            <a:solidFill>
              <a:srgbClr val="91A8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" name="Google Shape;7517;p80"/>
            <p:cNvSpPr/>
            <p:nvPr/>
          </p:nvSpPr>
          <p:spPr>
            <a:xfrm>
              <a:off x="3541970" y="3007531"/>
              <a:ext cx="218793" cy="216383"/>
            </a:xfrm>
            <a:custGeom>
              <a:avLst/>
              <a:gdLst/>
              <a:ahLst/>
              <a:cxnLst/>
              <a:rect l="l" t="t" r="r" b="b"/>
              <a:pathLst>
                <a:path w="14613" h="14452" extrusionOk="0">
                  <a:moveTo>
                    <a:pt x="11156" y="1"/>
                  </a:moveTo>
                  <a:cubicBezTo>
                    <a:pt x="10596" y="1"/>
                    <a:pt x="10000" y="134"/>
                    <a:pt x="9398" y="428"/>
                  </a:cubicBezTo>
                  <a:cubicBezTo>
                    <a:pt x="7792" y="1240"/>
                    <a:pt x="3601" y="3145"/>
                    <a:pt x="1236" y="3145"/>
                  </a:cubicBezTo>
                  <a:cubicBezTo>
                    <a:pt x="724" y="3145"/>
                    <a:pt x="297" y="3056"/>
                    <a:pt x="1" y="2846"/>
                  </a:cubicBezTo>
                  <a:lnTo>
                    <a:pt x="1" y="2846"/>
                  </a:lnTo>
                  <a:lnTo>
                    <a:pt x="11606" y="14451"/>
                  </a:lnTo>
                  <a:cubicBezTo>
                    <a:pt x="10429" y="12769"/>
                    <a:pt x="13036" y="7009"/>
                    <a:pt x="14003" y="5032"/>
                  </a:cubicBezTo>
                  <a:cubicBezTo>
                    <a:pt x="14612" y="3834"/>
                    <a:pt x="14549" y="2636"/>
                    <a:pt x="14066" y="1732"/>
                  </a:cubicBezTo>
                  <a:cubicBezTo>
                    <a:pt x="13525" y="693"/>
                    <a:pt x="12435" y="1"/>
                    <a:pt x="11156" y="1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" name="Google Shape;7518;p80"/>
            <p:cNvSpPr/>
            <p:nvPr/>
          </p:nvSpPr>
          <p:spPr>
            <a:xfrm>
              <a:off x="3562123" y="3027504"/>
              <a:ext cx="198640" cy="196409"/>
            </a:xfrm>
            <a:custGeom>
              <a:avLst/>
              <a:gdLst/>
              <a:ahLst/>
              <a:cxnLst/>
              <a:rect l="l" t="t" r="r" b="b"/>
              <a:pathLst>
                <a:path w="13267" h="13118" extrusionOk="0">
                  <a:moveTo>
                    <a:pt x="11099" y="0"/>
                  </a:moveTo>
                  <a:cubicBezTo>
                    <a:pt x="10513" y="0"/>
                    <a:pt x="9928" y="148"/>
                    <a:pt x="9398" y="440"/>
                  </a:cubicBezTo>
                  <a:cubicBezTo>
                    <a:pt x="7779" y="1249"/>
                    <a:pt x="3620" y="3145"/>
                    <a:pt x="1256" y="3145"/>
                  </a:cubicBezTo>
                  <a:cubicBezTo>
                    <a:pt x="734" y="3145"/>
                    <a:pt x="300" y="3053"/>
                    <a:pt x="0" y="2836"/>
                  </a:cubicBezTo>
                  <a:lnTo>
                    <a:pt x="0" y="2836"/>
                  </a:lnTo>
                  <a:lnTo>
                    <a:pt x="10260" y="13117"/>
                  </a:lnTo>
                  <a:cubicBezTo>
                    <a:pt x="9083" y="11435"/>
                    <a:pt x="11690" y="5675"/>
                    <a:pt x="12657" y="3698"/>
                  </a:cubicBezTo>
                  <a:cubicBezTo>
                    <a:pt x="13266" y="2500"/>
                    <a:pt x="13203" y="1302"/>
                    <a:pt x="12720" y="398"/>
                  </a:cubicBezTo>
                  <a:cubicBezTo>
                    <a:pt x="12209" y="132"/>
                    <a:pt x="11654" y="0"/>
                    <a:pt x="11099" y="0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" name="Google Shape;7519;p80"/>
            <p:cNvSpPr/>
            <p:nvPr/>
          </p:nvSpPr>
          <p:spPr>
            <a:xfrm>
              <a:off x="3516562" y="3033523"/>
              <a:ext cx="217446" cy="210304"/>
            </a:xfrm>
            <a:custGeom>
              <a:avLst/>
              <a:gdLst/>
              <a:ahLst/>
              <a:cxnLst/>
              <a:rect l="l" t="t" r="r" b="b"/>
              <a:pathLst>
                <a:path w="14523" h="14046" extrusionOk="0">
                  <a:moveTo>
                    <a:pt x="1642" y="1"/>
                  </a:moveTo>
                  <a:cubicBezTo>
                    <a:pt x="783" y="1"/>
                    <a:pt x="1" y="916"/>
                    <a:pt x="499" y="1867"/>
                  </a:cubicBezTo>
                  <a:cubicBezTo>
                    <a:pt x="562" y="1972"/>
                    <a:pt x="646" y="2077"/>
                    <a:pt x="730" y="2161"/>
                  </a:cubicBezTo>
                  <a:lnTo>
                    <a:pt x="12252" y="13682"/>
                  </a:lnTo>
                  <a:cubicBezTo>
                    <a:pt x="12494" y="13924"/>
                    <a:pt x="12814" y="14045"/>
                    <a:pt x="13135" y="14045"/>
                  </a:cubicBezTo>
                  <a:cubicBezTo>
                    <a:pt x="13455" y="14045"/>
                    <a:pt x="13776" y="13924"/>
                    <a:pt x="14018" y="13682"/>
                  </a:cubicBezTo>
                  <a:cubicBezTo>
                    <a:pt x="14522" y="13178"/>
                    <a:pt x="14522" y="12379"/>
                    <a:pt x="14018" y="11895"/>
                  </a:cubicBezTo>
                  <a:lnTo>
                    <a:pt x="2517" y="374"/>
                  </a:lnTo>
                  <a:cubicBezTo>
                    <a:pt x="2251" y="113"/>
                    <a:pt x="1942" y="1"/>
                    <a:pt x="1642" y="1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" name="Google Shape;7520;p80"/>
            <p:cNvSpPr/>
            <p:nvPr/>
          </p:nvSpPr>
          <p:spPr>
            <a:xfrm>
              <a:off x="3524033" y="3056041"/>
              <a:ext cx="202413" cy="188100"/>
            </a:xfrm>
            <a:custGeom>
              <a:avLst/>
              <a:gdLst/>
              <a:ahLst/>
              <a:cxnLst/>
              <a:rect l="l" t="t" r="r" b="b"/>
              <a:pathLst>
                <a:path w="13519" h="12563" extrusionOk="0">
                  <a:moveTo>
                    <a:pt x="894" y="0"/>
                  </a:moveTo>
                  <a:cubicBezTo>
                    <a:pt x="573" y="0"/>
                    <a:pt x="252" y="121"/>
                    <a:pt x="0" y="363"/>
                  </a:cubicBezTo>
                  <a:cubicBezTo>
                    <a:pt x="63" y="468"/>
                    <a:pt x="147" y="573"/>
                    <a:pt x="231" y="657"/>
                  </a:cubicBezTo>
                  <a:lnTo>
                    <a:pt x="11732" y="12200"/>
                  </a:lnTo>
                  <a:cubicBezTo>
                    <a:pt x="11984" y="12441"/>
                    <a:pt x="12305" y="12562"/>
                    <a:pt x="12625" y="12562"/>
                  </a:cubicBezTo>
                  <a:cubicBezTo>
                    <a:pt x="12946" y="12562"/>
                    <a:pt x="13267" y="12441"/>
                    <a:pt x="13519" y="12200"/>
                  </a:cubicBezTo>
                  <a:cubicBezTo>
                    <a:pt x="13456" y="12073"/>
                    <a:pt x="13372" y="11968"/>
                    <a:pt x="13288" y="11884"/>
                  </a:cubicBezTo>
                  <a:lnTo>
                    <a:pt x="1787" y="363"/>
                  </a:lnTo>
                  <a:cubicBezTo>
                    <a:pt x="1535" y="121"/>
                    <a:pt x="1214" y="0"/>
                    <a:pt x="894" y="0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" name="Google Shape;7521;p80"/>
            <p:cNvSpPr/>
            <p:nvPr/>
          </p:nvSpPr>
          <p:spPr>
            <a:xfrm>
              <a:off x="3556389" y="3171360"/>
              <a:ext cx="39108" cy="35620"/>
            </a:xfrm>
            <a:custGeom>
              <a:avLst/>
              <a:gdLst/>
              <a:ahLst/>
              <a:cxnLst/>
              <a:rect l="l" t="t" r="r" b="b"/>
              <a:pathLst>
                <a:path w="2612" h="2379" extrusionOk="0">
                  <a:moveTo>
                    <a:pt x="1348" y="0"/>
                  </a:moveTo>
                  <a:cubicBezTo>
                    <a:pt x="840" y="0"/>
                    <a:pt x="335" y="306"/>
                    <a:pt x="194" y="902"/>
                  </a:cubicBezTo>
                  <a:cubicBezTo>
                    <a:pt x="1" y="1735"/>
                    <a:pt x="660" y="2379"/>
                    <a:pt x="1359" y="2379"/>
                  </a:cubicBezTo>
                  <a:cubicBezTo>
                    <a:pt x="1649" y="2379"/>
                    <a:pt x="1945" y="2269"/>
                    <a:pt x="2191" y="2017"/>
                  </a:cubicBezTo>
                  <a:cubicBezTo>
                    <a:pt x="2507" y="1701"/>
                    <a:pt x="2612" y="1239"/>
                    <a:pt x="2486" y="818"/>
                  </a:cubicBezTo>
                  <a:cubicBezTo>
                    <a:pt x="2302" y="269"/>
                    <a:pt x="1824" y="0"/>
                    <a:pt x="1348" y="0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" name="Google Shape;7522;p80"/>
            <p:cNvSpPr/>
            <p:nvPr/>
          </p:nvSpPr>
          <p:spPr>
            <a:xfrm>
              <a:off x="3573413" y="3180268"/>
              <a:ext cx="22084" cy="21920"/>
            </a:xfrm>
            <a:custGeom>
              <a:avLst/>
              <a:gdLst/>
              <a:ahLst/>
              <a:cxnLst/>
              <a:rect l="l" t="t" r="r" b="b"/>
              <a:pathLst>
                <a:path w="1475" h="1464" extrusionOk="0">
                  <a:moveTo>
                    <a:pt x="821" y="1"/>
                  </a:moveTo>
                  <a:cubicBezTo>
                    <a:pt x="498" y="1"/>
                    <a:pt x="188" y="212"/>
                    <a:pt x="108" y="560"/>
                  </a:cubicBezTo>
                  <a:cubicBezTo>
                    <a:pt x="1" y="1042"/>
                    <a:pt x="364" y="1463"/>
                    <a:pt x="811" y="1463"/>
                  </a:cubicBezTo>
                  <a:cubicBezTo>
                    <a:pt x="890" y="1463"/>
                    <a:pt x="972" y="1450"/>
                    <a:pt x="1054" y="1422"/>
                  </a:cubicBezTo>
                  <a:cubicBezTo>
                    <a:pt x="1370" y="1106"/>
                    <a:pt x="1475" y="644"/>
                    <a:pt x="1349" y="223"/>
                  </a:cubicBezTo>
                  <a:cubicBezTo>
                    <a:pt x="1195" y="70"/>
                    <a:pt x="1006" y="1"/>
                    <a:pt x="821" y="1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" name="Google Shape;7523;p80"/>
            <p:cNvSpPr/>
            <p:nvPr/>
          </p:nvSpPr>
          <p:spPr>
            <a:xfrm>
              <a:off x="3510094" y="2969111"/>
              <a:ext cx="174534" cy="41549"/>
            </a:xfrm>
            <a:custGeom>
              <a:avLst/>
              <a:gdLst/>
              <a:ahLst/>
              <a:cxnLst/>
              <a:rect l="l" t="t" r="r" b="b"/>
              <a:pathLst>
                <a:path w="11657" h="2775" extrusionOk="0">
                  <a:moveTo>
                    <a:pt x="7213" y="1"/>
                  </a:moveTo>
                  <a:cubicBezTo>
                    <a:pt x="4756" y="1"/>
                    <a:pt x="2223" y="716"/>
                    <a:pt x="364" y="2027"/>
                  </a:cubicBezTo>
                  <a:cubicBezTo>
                    <a:pt x="0" y="2287"/>
                    <a:pt x="264" y="2774"/>
                    <a:pt x="614" y="2774"/>
                  </a:cubicBezTo>
                  <a:cubicBezTo>
                    <a:pt x="690" y="2774"/>
                    <a:pt x="769" y="2752"/>
                    <a:pt x="847" y="2700"/>
                  </a:cubicBezTo>
                  <a:cubicBezTo>
                    <a:pt x="2563" y="1480"/>
                    <a:pt x="4936" y="816"/>
                    <a:pt x="7221" y="816"/>
                  </a:cubicBezTo>
                  <a:cubicBezTo>
                    <a:pt x="8521" y="816"/>
                    <a:pt x="9792" y="1031"/>
                    <a:pt x="10897" y="1480"/>
                  </a:cubicBezTo>
                  <a:cubicBezTo>
                    <a:pt x="10957" y="1506"/>
                    <a:pt x="11015" y="1517"/>
                    <a:pt x="11069" y="1517"/>
                  </a:cubicBezTo>
                  <a:cubicBezTo>
                    <a:pt x="11465" y="1517"/>
                    <a:pt x="11656" y="908"/>
                    <a:pt x="11212" y="723"/>
                  </a:cubicBezTo>
                  <a:cubicBezTo>
                    <a:pt x="9996" y="234"/>
                    <a:pt x="8617" y="1"/>
                    <a:pt x="7213" y="1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" name="Google Shape;7524;p80"/>
            <p:cNvSpPr/>
            <p:nvPr/>
          </p:nvSpPr>
          <p:spPr>
            <a:xfrm>
              <a:off x="3529948" y="2930572"/>
              <a:ext cx="133270" cy="33928"/>
            </a:xfrm>
            <a:custGeom>
              <a:avLst/>
              <a:gdLst/>
              <a:ahLst/>
              <a:cxnLst/>
              <a:rect l="l" t="t" r="r" b="b"/>
              <a:pathLst>
                <a:path w="8901" h="2266" extrusionOk="0">
                  <a:moveTo>
                    <a:pt x="5461" y="1"/>
                  </a:moveTo>
                  <a:cubicBezTo>
                    <a:pt x="3626" y="1"/>
                    <a:pt x="1739" y="535"/>
                    <a:pt x="362" y="1510"/>
                  </a:cubicBezTo>
                  <a:cubicBezTo>
                    <a:pt x="1" y="1768"/>
                    <a:pt x="245" y="2265"/>
                    <a:pt x="598" y="2265"/>
                  </a:cubicBezTo>
                  <a:cubicBezTo>
                    <a:pt x="677" y="2265"/>
                    <a:pt x="761" y="2241"/>
                    <a:pt x="846" y="2183"/>
                  </a:cubicBezTo>
                  <a:cubicBezTo>
                    <a:pt x="2092" y="1299"/>
                    <a:pt x="3807" y="816"/>
                    <a:pt x="5465" y="816"/>
                  </a:cubicBezTo>
                  <a:cubicBezTo>
                    <a:pt x="6408" y="816"/>
                    <a:pt x="7333" y="972"/>
                    <a:pt x="8141" y="1300"/>
                  </a:cubicBezTo>
                  <a:cubicBezTo>
                    <a:pt x="8202" y="1325"/>
                    <a:pt x="8259" y="1337"/>
                    <a:pt x="8313" y="1337"/>
                  </a:cubicBezTo>
                  <a:cubicBezTo>
                    <a:pt x="8709" y="1337"/>
                    <a:pt x="8900" y="728"/>
                    <a:pt x="8456" y="543"/>
                  </a:cubicBezTo>
                  <a:cubicBezTo>
                    <a:pt x="7545" y="176"/>
                    <a:pt x="6512" y="1"/>
                    <a:pt x="5461" y="1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" name="Google Shape;7525;p80"/>
            <p:cNvSpPr/>
            <p:nvPr/>
          </p:nvSpPr>
          <p:spPr>
            <a:xfrm>
              <a:off x="3753292" y="3083980"/>
              <a:ext cx="52793" cy="168875"/>
            </a:xfrm>
            <a:custGeom>
              <a:avLst/>
              <a:gdLst/>
              <a:ahLst/>
              <a:cxnLst/>
              <a:rect l="l" t="t" r="r" b="b"/>
              <a:pathLst>
                <a:path w="3526" h="11279" extrusionOk="0">
                  <a:moveTo>
                    <a:pt x="1806" y="1"/>
                  </a:moveTo>
                  <a:cubicBezTo>
                    <a:pt x="1547" y="1"/>
                    <a:pt x="1290" y="237"/>
                    <a:pt x="1424" y="557"/>
                  </a:cubicBezTo>
                  <a:cubicBezTo>
                    <a:pt x="2664" y="3627"/>
                    <a:pt x="2138" y="7916"/>
                    <a:pt x="225" y="10628"/>
                  </a:cubicBezTo>
                  <a:cubicBezTo>
                    <a:pt x="0" y="10942"/>
                    <a:pt x="267" y="11278"/>
                    <a:pt x="552" y="11278"/>
                  </a:cubicBezTo>
                  <a:cubicBezTo>
                    <a:pt x="668" y="11278"/>
                    <a:pt x="786" y="11223"/>
                    <a:pt x="877" y="11090"/>
                  </a:cubicBezTo>
                  <a:cubicBezTo>
                    <a:pt x="2937" y="8189"/>
                    <a:pt x="3526" y="3606"/>
                    <a:pt x="2180" y="263"/>
                  </a:cubicBezTo>
                  <a:cubicBezTo>
                    <a:pt x="2104" y="79"/>
                    <a:pt x="1954" y="1"/>
                    <a:pt x="1806" y="1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" name="Google Shape;7526;p80"/>
            <p:cNvSpPr/>
            <p:nvPr/>
          </p:nvSpPr>
          <p:spPr>
            <a:xfrm>
              <a:off x="3799243" y="3105481"/>
              <a:ext cx="43046" cy="127700"/>
            </a:xfrm>
            <a:custGeom>
              <a:avLst/>
              <a:gdLst/>
              <a:ahLst/>
              <a:cxnLst/>
              <a:rect l="l" t="t" r="r" b="b"/>
              <a:pathLst>
                <a:path w="2875" h="8529" extrusionOk="0">
                  <a:moveTo>
                    <a:pt x="1501" y="1"/>
                  </a:moveTo>
                  <a:cubicBezTo>
                    <a:pt x="1239" y="1"/>
                    <a:pt x="973" y="247"/>
                    <a:pt x="1109" y="572"/>
                  </a:cubicBezTo>
                  <a:cubicBezTo>
                    <a:pt x="2013" y="2779"/>
                    <a:pt x="1613" y="5912"/>
                    <a:pt x="226" y="7867"/>
                  </a:cubicBezTo>
                  <a:cubicBezTo>
                    <a:pt x="0" y="8198"/>
                    <a:pt x="280" y="8529"/>
                    <a:pt x="573" y="8529"/>
                  </a:cubicBezTo>
                  <a:cubicBezTo>
                    <a:pt x="690" y="8529"/>
                    <a:pt x="809" y="8477"/>
                    <a:pt x="898" y="8351"/>
                  </a:cubicBezTo>
                  <a:cubicBezTo>
                    <a:pt x="2433" y="6164"/>
                    <a:pt x="2875" y="2737"/>
                    <a:pt x="1866" y="256"/>
                  </a:cubicBezTo>
                  <a:cubicBezTo>
                    <a:pt x="1791" y="77"/>
                    <a:pt x="1646" y="1"/>
                    <a:pt x="1501" y="1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45" name="Google Shape;7527;p80"/>
          <p:cNvSpPr/>
          <p:nvPr/>
        </p:nvSpPr>
        <p:spPr>
          <a:xfrm>
            <a:off x="2522170" y="1274956"/>
            <a:ext cx="32745" cy="26456"/>
          </a:xfrm>
          <a:custGeom>
            <a:avLst/>
            <a:gdLst/>
            <a:ahLst/>
            <a:cxnLst/>
            <a:rect l="l" t="t" r="r" b="b"/>
            <a:pathLst>
              <a:path w="2187" h="1767" extrusionOk="0">
                <a:moveTo>
                  <a:pt x="0" y="0"/>
                </a:moveTo>
                <a:cubicBezTo>
                  <a:pt x="105" y="105"/>
                  <a:pt x="168" y="252"/>
                  <a:pt x="168" y="399"/>
                </a:cubicBezTo>
                <a:lnTo>
                  <a:pt x="168" y="1367"/>
                </a:lnTo>
                <a:cubicBezTo>
                  <a:pt x="168" y="1514"/>
                  <a:pt x="105" y="1661"/>
                  <a:pt x="0" y="1766"/>
                </a:cubicBezTo>
                <a:lnTo>
                  <a:pt x="1724" y="1766"/>
                </a:lnTo>
                <a:cubicBezTo>
                  <a:pt x="1976" y="1766"/>
                  <a:pt x="2187" y="1556"/>
                  <a:pt x="2187" y="1304"/>
                </a:cubicBezTo>
                <a:lnTo>
                  <a:pt x="2187" y="463"/>
                </a:lnTo>
                <a:cubicBezTo>
                  <a:pt x="2187" y="210"/>
                  <a:pt x="1976" y="0"/>
                  <a:pt x="1724" y="0"/>
                </a:cubicBezTo>
                <a:close/>
              </a:path>
            </a:pathLst>
          </a:custGeom>
          <a:solidFill>
            <a:srgbClr val="8498A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46" name="Google Shape;7528;p80"/>
          <p:cNvGrpSpPr/>
          <p:nvPr/>
        </p:nvGrpSpPr>
        <p:grpSpPr>
          <a:xfrm>
            <a:off x="2172128" y="969847"/>
            <a:ext cx="382787" cy="331566"/>
            <a:chOff x="2163842" y="1506972"/>
            <a:chExt cx="382787" cy="331566"/>
          </a:xfrm>
        </p:grpSpPr>
        <p:sp>
          <p:nvSpPr>
            <p:cNvPr id="1147" name="Google Shape;7529;p80"/>
            <p:cNvSpPr/>
            <p:nvPr/>
          </p:nvSpPr>
          <p:spPr>
            <a:xfrm>
              <a:off x="2247253" y="1506972"/>
              <a:ext cx="214152" cy="101768"/>
            </a:xfrm>
            <a:custGeom>
              <a:avLst/>
              <a:gdLst/>
              <a:ahLst/>
              <a:cxnLst/>
              <a:rect l="l" t="t" r="r" b="b"/>
              <a:pathLst>
                <a:path w="14303" h="6797" extrusionOk="0">
                  <a:moveTo>
                    <a:pt x="7214" y="0"/>
                  </a:moveTo>
                  <a:cubicBezTo>
                    <a:pt x="6739" y="0"/>
                    <a:pt x="6266" y="184"/>
                    <a:pt x="5908" y="552"/>
                  </a:cubicBezTo>
                  <a:lnTo>
                    <a:pt x="253" y="6123"/>
                  </a:lnTo>
                  <a:cubicBezTo>
                    <a:pt x="1" y="6376"/>
                    <a:pt x="169" y="6775"/>
                    <a:pt x="505" y="6796"/>
                  </a:cubicBezTo>
                  <a:cubicBezTo>
                    <a:pt x="610" y="6796"/>
                    <a:pt x="694" y="6754"/>
                    <a:pt x="778" y="6691"/>
                  </a:cubicBezTo>
                  <a:lnTo>
                    <a:pt x="6455" y="1099"/>
                  </a:lnTo>
                  <a:cubicBezTo>
                    <a:pt x="6665" y="878"/>
                    <a:pt x="6944" y="768"/>
                    <a:pt x="7222" y="768"/>
                  </a:cubicBezTo>
                  <a:cubicBezTo>
                    <a:pt x="7501" y="768"/>
                    <a:pt x="7780" y="878"/>
                    <a:pt x="7990" y="1099"/>
                  </a:cubicBezTo>
                  <a:lnTo>
                    <a:pt x="13456" y="6460"/>
                  </a:lnTo>
                  <a:cubicBezTo>
                    <a:pt x="13541" y="6554"/>
                    <a:pt x="13638" y="6594"/>
                    <a:pt x="13732" y="6594"/>
                  </a:cubicBezTo>
                  <a:cubicBezTo>
                    <a:pt x="14036" y="6594"/>
                    <a:pt x="14303" y="6186"/>
                    <a:pt x="13982" y="5913"/>
                  </a:cubicBezTo>
                  <a:lnTo>
                    <a:pt x="8536" y="552"/>
                  </a:lnTo>
                  <a:cubicBezTo>
                    <a:pt x="8168" y="184"/>
                    <a:pt x="7690" y="0"/>
                    <a:pt x="7214" y="0"/>
                  </a:cubicBez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" name="Google Shape;7530;p80"/>
            <p:cNvSpPr/>
            <p:nvPr/>
          </p:nvSpPr>
          <p:spPr>
            <a:xfrm>
              <a:off x="2163842" y="1812081"/>
              <a:ext cx="382787" cy="26456"/>
            </a:xfrm>
            <a:custGeom>
              <a:avLst/>
              <a:gdLst/>
              <a:ahLst/>
              <a:cxnLst/>
              <a:rect l="l" t="t" r="r" b="b"/>
              <a:pathLst>
                <a:path w="25566" h="1767" extrusionOk="0">
                  <a:moveTo>
                    <a:pt x="484" y="0"/>
                  </a:moveTo>
                  <a:cubicBezTo>
                    <a:pt x="231" y="0"/>
                    <a:pt x="21" y="210"/>
                    <a:pt x="21" y="463"/>
                  </a:cubicBezTo>
                  <a:lnTo>
                    <a:pt x="21" y="1304"/>
                  </a:lnTo>
                  <a:cubicBezTo>
                    <a:pt x="0" y="1556"/>
                    <a:pt x="210" y="1766"/>
                    <a:pt x="484" y="1766"/>
                  </a:cubicBezTo>
                  <a:lnTo>
                    <a:pt x="25103" y="1766"/>
                  </a:lnTo>
                  <a:cubicBezTo>
                    <a:pt x="25355" y="1766"/>
                    <a:pt x="25566" y="1556"/>
                    <a:pt x="25566" y="1304"/>
                  </a:cubicBezTo>
                  <a:lnTo>
                    <a:pt x="25566" y="463"/>
                  </a:lnTo>
                  <a:cubicBezTo>
                    <a:pt x="25566" y="210"/>
                    <a:pt x="25355" y="0"/>
                    <a:pt x="25103" y="0"/>
                  </a:cubicBezTo>
                  <a:close/>
                </a:path>
              </a:pathLst>
            </a:custGeom>
            <a:solidFill>
              <a:srgbClr val="91A8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" name="Google Shape;7531;p80"/>
            <p:cNvSpPr/>
            <p:nvPr/>
          </p:nvSpPr>
          <p:spPr>
            <a:xfrm>
              <a:off x="2178634" y="1592030"/>
              <a:ext cx="353201" cy="220066"/>
            </a:xfrm>
            <a:custGeom>
              <a:avLst/>
              <a:gdLst/>
              <a:ahLst/>
              <a:cxnLst/>
              <a:rect l="l" t="t" r="r" b="b"/>
              <a:pathLst>
                <a:path w="23590" h="14698" extrusionOk="0">
                  <a:moveTo>
                    <a:pt x="463" y="1"/>
                  </a:moveTo>
                  <a:cubicBezTo>
                    <a:pt x="210" y="1"/>
                    <a:pt x="0" y="211"/>
                    <a:pt x="0" y="464"/>
                  </a:cubicBezTo>
                  <a:lnTo>
                    <a:pt x="0" y="14234"/>
                  </a:lnTo>
                  <a:cubicBezTo>
                    <a:pt x="0" y="14487"/>
                    <a:pt x="210" y="14697"/>
                    <a:pt x="463" y="14697"/>
                  </a:cubicBezTo>
                  <a:lnTo>
                    <a:pt x="23127" y="14697"/>
                  </a:lnTo>
                  <a:cubicBezTo>
                    <a:pt x="23379" y="14697"/>
                    <a:pt x="23590" y="14487"/>
                    <a:pt x="23590" y="14234"/>
                  </a:cubicBezTo>
                  <a:lnTo>
                    <a:pt x="23590" y="464"/>
                  </a:lnTo>
                  <a:cubicBezTo>
                    <a:pt x="23590" y="211"/>
                    <a:pt x="23379" y="1"/>
                    <a:pt x="23127" y="1"/>
                  </a:cubicBezTo>
                  <a:close/>
                </a:path>
              </a:pathLst>
            </a:custGeom>
            <a:solidFill>
              <a:srgbClr val="A3B6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" name="Google Shape;7532;p80"/>
            <p:cNvSpPr/>
            <p:nvPr/>
          </p:nvSpPr>
          <p:spPr>
            <a:xfrm>
              <a:off x="2178634" y="1592030"/>
              <a:ext cx="353201" cy="220066"/>
            </a:xfrm>
            <a:custGeom>
              <a:avLst/>
              <a:gdLst/>
              <a:ahLst/>
              <a:cxnLst/>
              <a:rect l="l" t="t" r="r" b="b"/>
              <a:pathLst>
                <a:path w="23590" h="14698" extrusionOk="0">
                  <a:moveTo>
                    <a:pt x="21992" y="1"/>
                  </a:moveTo>
                  <a:lnTo>
                    <a:pt x="21992" y="12510"/>
                  </a:lnTo>
                  <a:cubicBezTo>
                    <a:pt x="21992" y="12784"/>
                    <a:pt x="21781" y="12994"/>
                    <a:pt x="21529" y="12994"/>
                  </a:cubicBezTo>
                  <a:lnTo>
                    <a:pt x="0" y="12994"/>
                  </a:lnTo>
                  <a:lnTo>
                    <a:pt x="0" y="14234"/>
                  </a:lnTo>
                  <a:cubicBezTo>
                    <a:pt x="0" y="14487"/>
                    <a:pt x="210" y="14697"/>
                    <a:pt x="463" y="14697"/>
                  </a:cubicBezTo>
                  <a:lnTo>
                    <a:pt x="23127" y="14697"/>
                  </a:lnTo>
                  <a:cubicBezTo>
                    <a:pt x="23379" y="14697"/>
                    <a:pt x="23590" y="14487"/>
                    <a:pt x="23590" y="14234"/>
                  </a:cubicBezTo>
                  <a:lnTo>
                    <a:pt x="23590" y="464"/>
                  </a:lnTo>
                  <a:cubicBezTo>
                    <a:pt x="23590" y="211"/>
                    <a:pt x="23379" y="1"/>
                    <a:pt x="23127" y="1"/>
                  </a:cubicBezTo>
                  <a:close/>
                </a:path>
              </a:pathLst>
            </a:custGeom>
            <a:solidFill>
              <a:srgbClr val="91A8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" name="Google Shape;7533;p80"/>
            <p:cNvSpPr/>
            <p:nvPr/>
          </p:nvSpPr>
          <p:spPr>
            <a:xfrm>
              <a:off x="2201602" y="1615013"/>
              <a:ext cx="307251" cy="174100"/>
            </a:xfrm>
            <a:custGeom>
              <a:avLst/>
              <a:gdLst/>
              <a:ahLst/>
              <a:cxnLst/>
              <a:rect l="l" t="t" r="r" b="b"/>
              <a:pathLst>
                <a:path w="20521" h="11628" extrusionOk="0">
                  <a:moveTo>
                    <a:pt x="569" y="1"/>
                  </a:moveTo>
                  <a:cubicBezTo>
                    <a:pt x="253" y="1"/>
                    <a:pt x="1" y="253"/>
                    <a:pt x="22" y="568"/>
                  </a:cubicBezTo>
                  <a:lnTo>
                    <a:pt x="22" y="11060"/>
                  </a:lnTo>
                  <a:cubicBezTo>
                    <a:pt x="22" y="11375"/>
                    <a:pt x="253" y="11627"/>
                    <a:pt x="569" y="11627"/>
                  </a:cubicBezTo>
                  <a:lnTo>
                    <a:pt x="19953" y="11627"/>
                  </a:lnTo>
                  <a:cubicBezTo>
                    <a:pt x="20268" y="11627"/>
                    <a:pt x="20521" y="11375"/>
                    <a:pt x="20521" y="11060"/>
                  </a:cubicBezTo>
                  <a:lnTo>
                    <a:pt x="20521" y="568"/>
                  </a:lnTo>
                  <a:cubicBezTo>
                    <a:pt x="20521" y="253"/>
                    <a:pt x="20268" y="1"/>
                    <a:pt x="19953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" name="Google Shape;7534;p80"/>
            <p:cNvSpPr/>
            <p:nvPr/>
          </p:nvSpPr>
          <p:spPr>
            <a:xfrm>
              <a:off x="2201932" y="1615013"/>
              <a:ext cx="306921" cy="173786"/>
            </a:xfrm>
            <a:custGeom>
              <a:avLst/>
              <a:gdLst/>
              <a:ahLst/>
              <a:cxnLst/>
              <a:rect l="l" t="t" r="r" b="b"/>
              <a:pathLst>
                <a:path w="20499" h="11607" extrusionOk="0">
                  <a:moveTo>
                    <a:pt x="19153" y="1"/>
                  </a:moveTo>
                  <a:lnTo>
                    <a:pt x="19153" y="8810"/>
                  </a:lnTo>
                  <a:cubicBezTo>
                    <a:pt x="19153" y="9609"/>
                    <a:pt x="18501" y="10261"/>
                    <a:pt x="17702" y="10261"/>
                  </a:cubicBezTo>
                  <a:lnTo>
                    <a:pt x="0" y="10261"/>
                  </a:lnTo>
                  <a:lnTo>
                    <a:pt x="0" y="11060"/>
                  </a:lnTo>
                  <a:cubicBezTo>
                    <a:pt x="0" y="11354"/>
                    <a:pt x="231" y="11606"/>
                    <a:pt x="547" y="11606"/>
                  </a:cubicBezTo>
                  <a:lnTo>
                    <a:pt x="19931" y="11606"/>
                  </a:lnTo>
                  <a:cubicBezTo>
                    <a:pt x="20246" y="11606"/>
                    <a:pt x="20499" y="11354"/>
                    <a:pt x="20499" y="11060"/>
                  </a:cubicBezTo>
                  <a:lnTo>
                    <a:pt x="20499" y="568"/>
                  </a:lnTo>
                  <a:cubicBezTo>
                    <a:pt x="20499" y="253"/>
                    <a:pt x="20246" y="1"/>
                    <a:pt x="19931" y="1"/>
                  </a:cubicBezTo>
                  <a:close/>
                </a:path>
              </a:pathLst>
            </a:custGeom>
            <a:solidFill>
              <a:srgbClr val="2B45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" name="Google Shape;7535;p80"/>
            <p:cNvSpPr/>
            <p:nvPr/>
          </p:nvSpPr>
          <p:spPr>
            <a:xfrm>
              <a:off x="2254500" y="1777450"/>
              <a:ext cx="76824" cy="34646"/>
            </a:xfrm>
            <a:custGeom>
              <a:avLst/>
              <a:gdLst/>
              <a:ahLst/>
              <a:cxnLst/>
              <a:rect l="l" t="t" r="r" b="b"/>
              <a:pathLst>
                <a:path w="5131" h="2314" extrusionOk="0">
                  <a:moveTo>
                    <a:pt x="946" y="0"/>
                  </a:moveTo>
                  <a:cubicBezTo>
                    <a:pt x="421" y="0"/>
                    <a:pt x="0" y="421"/>
                    <a:pt x="0" y="946"/>
                  </a:cubicBezTo>
                  <a:lnTo>
                    <a:pt x="0" y="2313"/>
                  </a:lnTo>
                  <a:lnTo>
                    <a:pt x="5130" y="2313"/>
                  </a:lnTo>
                  <a:lnTo>
                    <a:pt x="5130" y="946"/>
                  </a:lnTo>
                  <a:cubicBezTo>
                    <a:pt x="5130" y="421"/>
                    <a:pt x="4710" y="0"/>
                    <a:pt x="4184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" name="Google Shape;7536;p80"/>
            <p:cNvSpPr/>
            <p:nvPr/>
          </p:nvSpPr>
          <p:spPr>
            <a:xfrm>
              <a:off x="2300765" y="1777450"/>
              <a:ext cx="30873" cy="34646"/>
            </a:xfrm>
            <a:custGeom>
              <a:avLst/>
              <a:gdLst/>
              <a:ahLst/>
              <a:cxnLst/>
              <a:rect l="l" t="t" r="r" b="b"/>
              <a:pathLst>
                <a:path w="2062" h="2314" extrusionOk="0">
                  <a:moveTo>
                    <a:pt x="1" y="0"/>
                  </a:moveTo>
                  <a:cubicBezTo>
                    <a:pt x="316" y="211"/>
                    <a:pt x="505" y="568"/>
                    <a:pt x="505" y="946"/>
                  </a:cubicBezTo>
                  <a:lnTo>
                    <a:pt x="505" y="2313"/>
                  </a:lnTo>
                  <a:lnTo>
                    <a:pt x="2061" y="2313"/>
                  </a:lnTo>
                  <a:lnTo>
                    <a:pt x="2061" y="946"/>
                  </a:lnTo>
                  <a:cubicBezTo>
                    <a:pt x="2061" y="421"/>
                    <a:pt x="1620" y="0"/>
                    <a:pt x="1094" y="0"/>
                  </a:cubicBezTo>
                  <a:close/>
                </a:path>
              </a:pathLst>
            </a:custGeom>
            <a:solidFill>
              <a:srgbClr val="91A8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55" name="Google Shape;7537;p80"/>
          <p:cNvGrpSpPr/>
          <p:nvPr/>
        </p:nvGrpSpPr>
        <p:grpSpPr>
          <a:xfrm>
            <a:off x="1747163" y="2812527"/>
            <a:ext cx="357918" cy="350536"/>
            <a:chOff x="1738877" y="3349652"/>
            <a:chExt cx="357918" cy="350536"/>
          </a:xfrm>
        </p:grpSpPr>
        <p:sp>
          <p:nvSpPr>
            <p:cNvPr id="1156" name="Google Shape;7538;p80"/>
            <p:cNvSpPr/>
            <p:nvPr/>
          </p:nvSpPr>
          <p:spPr>
            <a:xfrm>
              <a:off x="1814114" y="3407461"/>
              <a:ext cx="154516" cy="282965"/>
            </a:xfrm>
            <a:custGeom>
              <a:avLst/>
              <a:gdLst/>
              <a:ahLst/>
              <a:cxnLst/>
              <a:rect l="l" t="t" r="r" b="b"/>
              <a:pathLst>
                <a:path w="10320" h="18899" extrusionOk="0">
                  <a:moveTo>
                    <a:pt x="8789" y="1"/>
                  </a:moveTo>
                  <a:cubicBezTo>
                    <a:pt x="8541" y="1"/>
                    <a:pt x="8282" y="99"/>
                    <a:pt x="8052" y="334"/>
                  </a:cubicBezTo>
                  <a:lnTo>
                    <a:pt x="315" y="8092"/>
                  </a:lnTo>
                  <a:cubicBezTo>
                    <a:pt x="105" y="8302"/>
                    <a:pt x="0" y="8576"/>
                    <a:pt x="0" y="8849"/>
                  </a:cubicBezTo>
                  <a:lnTo>
                    <a:pt x="0" y="17847"/>
                  </a:lnTo>
                  <a:cubicBezTo>
                    <a:pt x="0" y="18415"/>
                    <a:pt x="484" y="18899"/>
                    <a:pt x="1051" y="18899"/>
                  </a:cubicBezTo>
                  <a:cubicBezTo>
                    <a:pt x="1640" y="18899"/>
                    <a:pt x="2124" y="18415"/>
                    <a:pt x="2124" y="17826"/>
                  </a:cubicBezTo>
                  <a:lnTo>
                    <a:pt x="2124" y="9290"/>
                  </a:lnTo>
                  <a:lnTo>
                    <a:pt x="9545" y="1827"/>
                  </a:lnTo>
                  <a:cubicBezTo>
                    <a:pt x="10319" y="1069"/>
                    <a:pt x="9608" y="1"/>
                    <a:pt x="8789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" name="Google Shape;7539;p80"/>
            <p:cNvSpPr/>
            <p:nvPr/>
          </p:nvSpPr>
          <p:spPr>
            <a:xfrm>
              <a:off x="1813800" y="3521057"/>
              <a:ext cx="47538" cy="80402"/>
            </a:xfrm>
            <a:custGeom>
              <a:avLst/>
              <a:gdLst/>
              <a:ahLst/>
              <a:cxnLst/>
              <a:rect l="l" t="t" r="r" b="b"/>
              <a:pathLst>
                <a:path w="3175" h="5370" extrusionOk="0">
                  <a:moveTo>
                    <a:pt x="1430" y="0"/>
                  </a:moveTo>
                  <a:cubicBezTo>
                    <a:pt x="1198" y="0"/>
                    <a:pt x="967" y="42"/>
                    <a:pt x="736" y="84"/>
                  </a:cubicBezTo>
                  <a:lnTo>
                    <a:pt x="315" y="505"/>
                  </a:lnTo>
                  <a:cubicBezTo>
                    <a:pt x="126" y="715"/>
                    <a:pt x="0" y="989"/>
                    <a:pt x="0" y="1262"/>
                  </a:cubicBezTo>
                  <a:lnTo>
                    <a:pt x="0" y="4983"/>
                  </a:lnTo>
                  <a:cubicBezTo>
                    <a:pt x="440" y="5239"/>
                    <a:pt x="927" y="5369"/>
                    <a:pt x="1418" y="5369"/>
                  </a:cubicBezTo>
                  <a:cubicBezTo>
                    <a:pt x="1654" y="5369"/>
                    <a:pt x="1891" y="5339"/>
                    <a:pt x="2123" y="5278"/>
                  </a:cubicBezTo>
                  <a:lnTo>
                    <a:pt x="2123" y="1703"/>
                  </a:lnTo>
                  <a:lnTo>
                    <a:pt x="3175" y="652"/>
                  </a:lnTo>
                  <a:cubicBezTo>
                    <a:pt x="2670" y="232"/>
                    <a:pt x="2060" y="0"/>
                    <a:pt x="1430" y="0"/>
                  </a:cubicBezTo>
                  <a:close/>
                </a:path>
              </a:pathLst>
            </a:custGeom>
            <a:solidFill>
              <a:srgbClr val="91A8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" name="Google Shape;7540;p80"/>
            <p:cNvSpPr/>
            <p:nvPr/>
          </p:nvSpPr>
          <p:spPr>
            <a:xfrm>
              <a:off x="1900041" y="3407506"/>
              <a:ext cx="61402" cy="56896"/>
            </a:xfrm>
            <a:custGeom>
              <a:avLst/>
              <a:gdLst/>
              <a:ahLst/>
              <a:cxnLst/>
              <a:rect l="l" t="t" r="r" b="b"/>
              <a:pathLst>
                <a:path w="4101" h="3800" extrusionOk="0">
                  <a:moveTo>
                    <a:pt x="3044" y="1"/>
                  </a:moveTo>
                  <a:cubicBezTo>
                    <a:pt x="2777" y="1"/>
                    <a:pt x="2506" y="103"/>
                    <a:pt x="2292" y="331"/>
                  </a:cubicBezTo>
                  <a:lnTo>
                    <a:pt x="1" y="2644"/>
                  </a:lnTo>
                  <a:lnTo>
                    <a:pt x="1830" y="3800"/>
                  </a:lnTo>
                  <a:lnTo>
                    <a:pt x="3217" y="2412"/>
                  </a:lnTo>
                  <a:lnTo>
                    <a:pt x="4100" y="1004"/>
                  </a:lnTo>
                  <a:cubicBezTo>
                    <a:pt x="4073" y="392"/>
                    <a:pt x="3566" y="1"/>
                    <a:pt x="3044" y="1"/>
                  </a:cubicBezTo>
                  <a:close/>
                </a:path>
              </a:pathLst>
            </a:custGeom>
            <a:solidFill>
              <a:srgbClr val="91A8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" name="Google Shape;7541;p80"/>
            <p:cNvSpPr/>
            <p:nvPr/>
          </p:nvSpPr>
          <p:spPr>
            <a:xfrm>
              <a:off x="1738877" y="3658310"/>
              <a:ext cx="215320" cy="41878"/>
            </a:xfrm>
            <a:custGeom>
              <a:avLst/>
              <a:gdLst/>
              <a:ahLst/>
              <a:cxnLst/>
              <a:rect l="l" t="t" r="r" b="b"/>
              <a:pathLst>
                <a:path w="14381" h="2797" extrusionOk="0">
                  <a:moveTo>
                    <a:pt x="1745" y="0"/>
                  </a:moveTo>
                  <a:cubicBezTo>
                    <a:pt x="778" y="0"/>
                    <a:pt x="0" y="778"/>
                    <a:pt x="21" y="1745"/>
                  </a:cubicBezTo>
                  <a:lnTo>
                    <a:pt x="21" y="2292"/>
                  </a:lnTo>
                  <a:cubicBezTo>
                    <a:pt x="21" y="2565"/>
                    <a:pt x="232" y="2796"/>
                    <a:pt x="505" y="2796"/>
                  </a:cubicBezTo>
                  <a:lnTo>
                    <a:pt x="13897" y="2796"/>
                  </a:lnTo>
                  <a:cubicBezTo>
                    <a:pt x="14171" y="2796"/>
                    <a:pt x="14381" y="2565"/>
                    <a:pt x="14381" y="2292"/>
                  </a:cubicBezTo>
                  <a:lnTo>
                    <a:pt x="14381" y="1745"/>
                  </a:lnTo>
                  <a:cubicBezTo>
                    <a:pt x="14381" y="778"/>
                    <a:pt x="13603" y="0"/>
                    <a:pt x="12657" y="0"/>
                  </a:cubicBez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" name="Google Shape;7542;p80"/>
            <p:cNvSpPr/>
            <p:nvPr/>
          </p:nvSpPr>
          <p:spPr>
            <a:xfrm>
              <a:off x="1901928" y="3658310"/>
              <a:ext cx="52269" cy="41878"/>
            </a:xfrm>
            <a:custGeom>
              <a:avLst/>
              <a:gdLst/>
              <a:ahLst/>
              <a:cxnLst/>
              <a:rect l="l" t="t" r="r" b="b"/>
              <a:pathLst>
                <a:path w="3491" h="2797" extrusionOk="0">
                  <a:moveTo>
                    <a:pt x="1" y="0"/>
                  </a:moveTo>
                  <a:cubicBezTo>
                    <a:pt x="779" y="273"/>
                    <a:pt x="1304" y="988"/>
                    <a:pt x="1304" y="1808"/>
                  </a:cubicBezTo>
                  <a:lnTo>
                    <a:pt x="1304" y="2796"/>
                  </a:lnTo>
                  <a:lnTo>
                    <a:pt x="3007" y="2796"/>
                  </a:lnTo>
                  <a:cubicBezTo>
                    <a:pt x="3281" y="2775"/>
                    <a:pt x="3491" y="2565"/>
                    <a:pt x="3491" y="2292"/>
                  </a:cubicBezTo>
                  <a:lnTo>
                    <a:pt x="3491" y="1745"/>
                  </a:lnTo>
                  <a:cubicBezTo>
                    <a:pt x="3491" y="778"/>
                    <a:pt x="2713" y="0"/>
                    <a:pt x="1767" y="0"/>
                  </a:cubicBez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" name="Google Shape;7543;p80"/>
            <p:cNvSpPr/>
            <p:nvPr/>
          </p:nvSpPr>
          <p:spPr>
            <a:xfrm>
              <a:off x="1781369" y="3503749"/>
              <a:ext cx="93818" cy="80402"/>
            </a:xfrm>
            <a:custGeom>
              <a:avLst/>
              <a:gdLst/>
              <a:ahLst/>
              <a:cxnLst/>
              <a:rect l="l" t="t" r="r" b="b"/>
              <a:pathLst>
                <a:path w="6266" h="5370" extrusionOk="0">
                  <a:moveTo>
                    <a:pt x="3596" y="0"/>
                  </a:moveTo>
                  <a:cubicBezTo>
                    <a:pt x="1199" y="0"/>
                    <a:pt x="1" y="2880"/>
                    <a:pt x="1682" y="4583"/>
                  </a:cubicBezTo>
                  <a:cubicBezTo>
                    <a:pt x="2232" y="5126"/>
                    <a:pt x="2904" y="5369"/>
                    <a:pt x="3563" y="5369"/>
                  </a:cubicBezTo>
                  <a:cubicBezTo>
                    <a:pt x="4945" y="5369"/>
                    <a:pt x="6266" y="4300"/>
                    <a:pt x="6266" y="2691"/>
                  </a:cubicBezTo>
                  <a:cubicBezTo>
                    <a:pt x="6266" y="1198"/>
                    <a:pt x="5067" y="0"/>
                    <a:pt x="3596" y="0"/>
                  </a:cubicBezTo>
                  <a:close/>
                </a:path>
              </a:pathLst>
            </a:custGeom>
            <a:solidFill>
              <a:srgbClr val="6D8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" name="Google Shape;7544;p80"/>
            <p:cNvSpPr/>
            <p:nvPr/>
          </p:nvSpPr>
          <p:spPr>
            <a:xfrm>
              <a:off x="1829221" y="3503749"/>
              <a:ext cx="45966" cy="80283"/>
            </a:xfrm>
            <a:custGeom>
              <a:avLst/>
              <a:gdLst/>
              <a:ahLst/>
              <a:cxnLst/>
              <a:rect l="l" t="t" r="r" b="b"/>
              <a:pathLst>
                <a:path w="3070" h="5362" extrusionOk="0">
                  <a:moveTo>
                    <a:pt x="400" y="0"/>
                  </a:moveTo>
                  <a:cubicBezTo>
                    <a:pt x="253" y="0"/>
                    <a:pt x="126" y="0"/>
                    <a:pt x="0" y="21"/>
                  </a:cubicBezTo>
                  <a:cubicBezTo>
                    <a:pt x="2439" y="967"/>
                    <a:pt x="2439" y="4415"/>
                    <a:pt x="0" y="5340"/>
                  </a:cubicBezTo>
                  <a:cubicBezTo>
                    <a:pt x="126" y="5361"/>
                    <a:pt x="253" y="5361"/>
                    <a:pt x="400" y="5361"/>
                  </a:cubicBezTo>
                  <a:cubicBezTo>
                    <a:pt x="1871" y="5361"/>
                    <a:pt x="3070" y="4163"/>
                    <a:pt x="3070" y="2691"/>
                  </a:cubicBezTo>
                  <a:cubicBezTo>
                    <a:pt x="3070" y="1198"/>
                    <a:pt x="1871" y="0"/>
                    <a:pt x="400" y="0"/>
                  </a:cubicBezTo>
                  <a:close/>
                </a:path>
              </a:pathLst>
            </a:custGeom>
            <a:solidFill>
              <a:srgbClr val="586F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" name="Google Shape;7545;p80"/>
            <p:cNvSpPr/>
            <p:nvPr/>
          </p:nvSpPr>
          <p:spPr>
            <a:xfrm>
              <a:off x="1813800" y="3528289"/>
              <a:ext cx="36832" cy="31337"/>
            </a:xfrm>
            <a:custGeom>
              <a:avLst/>
              <a:gdLst/>
              <a:ahLst/>
              <a:cxnLst/>
              <a:rect l="l" t="t" r="r" b="b"/>
              <a:pathLst>
                <a:path w="2460" h="2093" extrusionOk="0">
                  <a:moveTo>
                    <a:pt x="1409" y="1"/>
                  </a:moveTo>
                  <a:cubicBezTo>
                    <a:pt x="463" y="1"/>
                    <a:pt x="0" y="1115"/>
                    <a:pt x="673" y="1788"/>
                  </a:cubicBezTo>
                  <a:cubicBezTo>
                    <a:pt x="883" y="1999"/>
                    <a:pt x="1144" y="2093"/>
                    <a:pt x="1401" y="2093"/>
                  </a:cubicBezTo>
                  <a:cubicBezTo>
                    <a:pt x="1939" y="2093"/>
                    <a:pt x="2460" y="1678"/>
                    <a:pt x="2460" y="1052"/>
                  </a:cubicBezTo>
                  <a:cubicBezTo>
                    <a:pt x="2460" y="463"/>
                    <a:pt x="1997" y="1"/>
                    <a:pt x="1409" y="1"/>
                  </a:cubicBez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" name="Google Shape;7546;p80"/>
            <p:cNvSpPr/>
            <p:nvPr/>
          </p:nvSpPr>
          <p:spPr>
            <a:xfrm>
              <a:off x="1881475" y="3351479"/>
              <a:ext cx="95075" cy="97186"/>
            </a:xfrm>
            <a:custGeom>
              <a:avLst/>
              <a:gdLst/>
              <a:ahLst/>
              <a:cxnLst/>
              <a:rect l="l" t="t" r="r" b="b"/>
              <a:pathLst>
                <a:path w="6350" h="6491" extrusionOk="0">
                  <a:moveTo>
                    <a:pt x="2818" y="0"/>
                  </a:moveTo>
                  <a:cubicBezTo>
                    <a:pt x="2578" y="0"/>
                    <a:pt x="2344" y="112"/>
                    <a:pt x="2208" y="331"/>
                  </a:cubicBezTo>
                  <a:lnTo>
                    <a:pt x="211" y="3526"/>
                  </a:lnTo>
                  <a:cubicBezTo>
                    <a:pt x="0" y="3863"/>
                    <a:pt x="105" y="4304"/>
                    <a:pt x="421" y="4514"/>
                  </a:cubicBezTo>
                  <a:lnTo>
                    <a:pt x="3574" y="6491"/>
                  </a:lnTo>
                  <a:lnTo>
                    <a:pt x="6350" y="2097"/>
                  </a:lnTo>
                  <a:lnTo>
                    <a:pt x="3196" y="99"/>
                  </a:lnTo>
                  <a:cubicBezTo>
                    <a:pt x="3078" y="33"/>
                    <a:pt x="2947" y="0"/>
                    <a:pt x="2818" y="0"/>
                  </a:cubicBez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" name="Google Shape;7547;p80"/>
            <p:cNvSpPr/>
            <p:nvPr/>
          </p:nvSpPr>
          <p:spPr>
            <a:xfrm>
              <a:off x="1914834" y="3370584"/>
              <a:ext cx="61717" cy="78082"/>
            </a:xfrm>
            <a:custGeom>
              <a:avLst/>
              <a:gdLst/>
              <a:ahLst/>
              <a:cxnLst/>
              <a:rect l="l" t="t" r="r" b="b"/>
              <a:pathLst>
                <a:path w="4122" h="5215" extrusionOk="0">
                  <a:moveTo>
                    <a:pt x="2755" y="1"/>
                  </a:moveTo>
                  <a:lnTo>
                    <a:pt x="1" y="4374"/>
                  </a:lnTo>
                  <a:lnTo>
                    <a:pt x="1346" y="5215"/>
                  </a:lnTo>
                  <a:lnTo>
                    <a:pt x="4122" y="821"/>
                  </a:lnTo>
                  <a:lnTo>
                    <a:pt x="2818" y="1"/>
                  </a:ln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" name="Google Shape;7548;p80"/>
            <p:cNvSpPr/>
            <p:nvPr/>
          </p:nvSpPr>
          <p:spPr>
            <a:xfrm>
              <a:off x="1934987" y="3382861"/>
              <a:ext cx="140412" cy="147255"/>
            </a:xfrm>
            <a:custGeom>
              <a:avLst/>
              <a:gdLst/>
              <a:ahLst/>
              <a:cxnLst/>
              <a:rect l="l" t="t" r="r" b="b"/>
              <a:pathLst>
                <a:path w="9378" h="9835" extrusionOk="0">
                  <a:moveTo>
                    <a:pt x="2755" y="1"/>
                  </a:moveTo>
                  <a:lnTo>
                    <a:pt x="0" y="4395"/>
                  </a:lnTo>
                  <a:lnTo>
                    <a:pt x="3049" y="9567"/>
                  </a:lnTo>
                  <a:cubicBezTo>
                    <a:pt x="3154" y="9745"/>
                    <a:pt x="3338" y="9835"/>
                    <a:pt x="3522" y="9835"/>
                  </a:cubicBezTo>
                  <a:cubicBezTo>
                    <a:pt x="3706" y="9835"/>
                    <a:pt x="3890" y="9745"/>
                    <a:pt x="3995" y="9567"/>
                  </a:cubicBezTo>
                  <a:lnTo>
                    <a:pt x="9146" y="1346"/>
                  </a:lnTo>
                  <a:cubicBezTo>
                    <a:pt x="9377" y="989"/>
                    <a:pt x="9146" y="526"/>
                    <a:pt x="8725" y="484"/>
                  </a:cubicBezTo>
                  <a:lnTo>
                    <a:pt x="2755" y="1"/>
                  </a:ln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" name="Google Shape;7549;p80"/>
            <p:cNvSpPr/>
            <p:nvPr/>
          </p:nvSpPr>
          <p:spPr>
            <a:xfrm>
              <a:off x="1974020" y="3389165"/>
              <a:ext cx="101379" cy="140801"/>
            </a:xfrm>
            <a:custGeom>
              <a:avLst/>
              <a:gdLst/>
              <a:ahLst/>
              <a:cxnLst/>
              <a:rect l="l" t="t" r="r" b="b"/>
              <a:pathLst>
                <a:path w="6771" h="9404" extrusionOk="0">
                  <a:moveTo>
                    <a:pt x="5256" y="0"/>
                  </a:moveTo>
                  <a:lnTo>
                    <a:pt x="0" y="8389"/>
                  </a:lnTo>
                  <a:lnTo>
                    <a:pt x="442" y="9125"/>
                  </a:lnTo>
                  <a:cubicBezTo>
                    <a:pt x="550" y="9309"/>
                    <a:pt x="742" y="9404"/>
                    <a:pt x="931" y="9404"/>
                  </a:cubicBezTo>
                  <a:cubicBezTo>
                    <a:pt x="1110" y="9404"/>
                    <a:pt x="1286" y="9319"/>
                    <a:pt x="1388" y="9146"/>
                  </a:cubicBezTo>
                  <a:lnTo>
                    <a:pt x="6560" y="925"/>
                  </a:lnTo>
                  <a:cubicBezTo>
                    <a:pt x="6770" y="568"/>
                    <a:pt x="6539" y="105"/>
                    <a:pt x="6118" y="63"/>
                  </a:cubicBezTo>
                  <a:lnTo>
                    <a:pt x="5256" y="0"/>
                  </a:ln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" name="Google Shape;7550;p80"/>
            <p:cNvSpPr/>
            <p:nvPr/>
          </p:nvSpPr>
          <p:spPr>
            <a:xfrm>
              <a:off x="2010538" y="3427884"/>
              <a:ext cx="86257" cy="88937"/>
            </a:xfrm>
            <a:custGeom>
              <a:avLst/>
              <a:gdLst/>
              <a:ahLst/>
              <a:cxnLst/>
              <a:rect l="l" t="t" r="r" b="b"/>
              <a:pathLst>
                <a:path w="5761" h="5940" extrusionOk="0">
                  <a:moveTo>
                    <a:pt x="3070" y="0"/>
                  </a:moveTo>
                  <a:lnTo>
                    <a:pt x="0" y="4899"/>
                  </a:lnTo>
                  <a:lnTo>
                    <a:pt x="988" y="5509"/>
                  </a:lnTo>
                  <a:cubicBezTo>
                    <a:pt x="1452" y="5800"/>
                    <a:pt x="1971" y="5940"/>
                    <a:pt x="2484" y="5940"/>
                  </a:cubicBezTo>
                  <a:cubicBezTo>
                    <a:pt x="3415" y="5940"/>
                    <a:pt x="4328" y="5479"/>
                    <a:pt x="4857" y="4626"/>
                  </a:cubicBezTo>
                  <a:lnTo>
                    <a:pt x="4941" y="4499"/>
                  </a:lnTo>
                  <a:cubicBezTo>
                    <a:pt x="5761" y="3175"/>
                    <a:pt x="5361" y="1451"/>
                    <a:pt x="4058" y="631"/>
                  </a:cubicBezTo>
                  <a:lnTo>
                    <a:pt x="3070" y="0"/>
                  </a:ln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" name="Google Shape;7551;p80"/>
            <p:cNvSpPr/>
            <p:nvPr/>
          </p:nvSpPr>
          <p:spPr>
            <a:xfrm>
              <a:off x="2020929" y="3432600"/>
              <a:ext cx="75866" cy="84370"/>
            </a:xfrm>
            <a:custGeom>
              <a:avLst/>
              <a:gdLst/>
              <a:ahLst/>
              <a:cxnLst/>
              <a:rect l="l" t="t" r="r" b="b"/>
              <a:pathLst>
                <a:path w="5067" h="5635" extrusionOk="0">
                  <a:moveTo>
                    <a:pt x="2859" y="1"/>
                  </a:moveTo>
                  <a:lnTo>
                    <a:pt x="2859" y="1"/>
                  </a:lnTo>
                  <a:cubicBezTo>
                    <a:pt x="4606" y="2042"/>
                    <a:pt x="3073" y="5073"/>
                    <a:pt x="552" y="5073"/>
                  </a:cubicBezTo>
                  <a:cubicBezTo>
                    <a:pt x="373" y="5073"/>
                    <a:pt x="188" y="5057"/>
                    <a:pt x="0" y="5025"/>
                  </a:cubicBezTo>
                  <a:lnTo>
                    <a:pt x="0" y="5025"/>
                  </a:lnTo>
                  <a:lnTo>
                    <a:pt x="294" y="5194"/>
                  </a:lnTo>
                  <a:cubicBezTo>
                    <a:pt x="757" y="5492"/>
                    <a:pt x="1276" y="5634"/>
                    <a:pt x="1788" y="5634"/>
                  </a:cubicBezTo>
                  <a:cubicBezTo>
                    <a:pt x="2720" y="5634"/>
                    <a:pt x="3634" y="5165"/>
                    <a:pt x="4163" y="4311"/>
                  </a:cubicBezTo>
                  <a:lnTo>
                    <a:pt x="4247" y="4184"/>
                  </a:lnTo>
                  <a:cubicBezTo>
                    <a:pt x="5067" y="2860"/>
                    <a:pt x="4667" y="1136"/>
                    <a:pt x="3364" y="316"/>
                  </a:cubicBezTo>
                  <a:lnTo>
                    <a:pt x="2859" y="1"/>
                  </a:lnTo>
                  <a:close/>
                </a:path>
              </a:pathLst>
            </a:custGeom>
            <a:solidFill>
              <a:srgbClr val="B4C3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" name="Google Shape;7552;p80"/>
            <p:cNvSpPr/>
            <p:nvPr/>
          </p:nvSpPr>
          <p:spPr>
            <a:xfrm>
              <a:off x="1861322" y="3349652"/>
              <a:ext cx="46924" cy="44873"/>
            </a:xfrm>
            <a:custGeom>
              <a:avLst/>
              <a:gdLst/>
              <a:ahLst/>
              <a:cxnLst/>
              <a:rect l="l" t="t" r="r" b="b"/>
              <a:pathLst>
                <a:path w="3134" h="2997" extrusionOk="0">
                  <a:moveTo>
                    <a:pt x="1203" y="1"/>
                  </a:moveTo>
                  <a:cubicBezTo>
                    <a:pt x="1037" y="1"/>
                    <a:pt x="876" y="90"/>
                    <a:pt x="779" y="242"/>
                  </a:cubicBezTo>
                  <a:lnTo>
                    <a:pt x="148" y="1273"/>
                  </a:lnTo>
                  <a:cubicBezTo>
                    <a:pt x="1" y="1483"/>
                    <a:pt x="64" y="1798"/>
                    <a:pt x="295" y="1945"/>
                  </a:cubicBezTo>
                  <a:lnTo>
                    <a:pt x="1956" y="2997"/>
                  </a:lnTo>
                  <a:lnTo>
                    <a:pt x="3133" y="1125"/>
                  </a:lnTo>
                  <a:lnTo>
                    <a:pt x="1451" y="74"/>
                  </a:lnTo>
                  <a:cubicBezTo>
                    <a:pt x="1373" y="24"/>
                    <a:pt x="1287" y="1"/>
                    <a:pt x="1203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" name="Google Shape;7553;p80"/>
            <p:cNvSpPr/>
            <p:nvPr/>
          </p:nvSpPr>
          <p:spPr>
            <a:xfrm>
              <a:off x="1877687" y="3358306"/>
              <a:ext cx="30559" cy="36218"/>
            </a:xfrm>
            <a:custGeom>
              <a:avLst/>
              <a:gdLst/>
              <a:ahLst/>
              <a:cxnLst/>
              <a:rect l="l" t="t" r="r" b="b"/>
              <a:pathLst>
                <a:path w="2041" h="2419" extrusionOk="0">
                  <a:moveTo>
                    <a:pt x="1136" y="1"/>
                  </a:moveTo>
                  <a:lnTo>
                    <a:pt x="1" y="1851"/>
                  </a:lnTo>
                  <a:lnTo>
                    <a:pt x="863" y="2419"/>
                  </a:lnTo>
                  <a:lnTo>
                    <a:pt x="2040" y="547"/>
                  </a:lnTo>
                  <a:lnTo>
                    <a:pt x="1136" y="1"/>
                  </a:lnTo>
                  <a:close/>
                </a:path>
              </a:pathLst>
            </a:custGeom>
            <a:solidFill>
              <a:srgbClr val="91A8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" name="Google Shape;7554;p80"/>
            <p:cNvSpPr/>
            <p:nvPr/>
          </p:nvSpPr>
          <p:spPr>
            <a:xfrm>
              <a:off x="1872656" y="3625880"/>
              <a:ext cx="42193" cy="32430"/>
            </a:xfrm>
            <a:custGeom>
              <a:avLst/>
              <a:gdLst/>
              <a:ahLst/>
              <a:cxnLst/>
              <a:rect l="l" t="t" r="r" b="b"/>
              <a:pathLst>
                <a:path w="2818" h="2166" extrusionOk="0">
                  <a:moveTo>
                    <a:pt x="1115" y="1"/>
                  </a:moveTo>
                  <a:cubicBezTo>
                    <a:pt x="484" y="1"/>
                    <a:pt x="1" y="505"/>
                    <a:pt x="1" y="1115"/>
                  </a:cubicBezTo>
                  <a:lnTo>
                    <a:pt x="1" y="2166"/>
                  </a:lnTo>
                  <a:lnTo>
                    <a:pt x="2818" y="2166"/>
                  </a:lnTo>
                  <a:lnTo>
                    <a:pt x="2797" y="1115"/>
                  </a:lnTo>
                  <a:cubicBezTo>
                    <a:pt x="2797" y="505"/>
                    <a:pt x="2292" y="1"/>
                    <a:pt x="1683" y="1"/>
                  </a:cubicBezTo>
                  <a:close/>
                </a:path>
              </a:pathLst>
            </a:custGeom>
            <a:solidFill>
              <a:srgbClr val="6D8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" name="Google Shape;7555;p80"/>
            <p:cNvSpPr/>
            <p:nvPr/>
          </p:nvSpPr>
          <p:spPr>
            <a:xfrm>
              <a:off x="1885563" y="3625745"/>
              <a:ext cx="28972" cy="32565"/>
            </a:xfrm>
            <a:custGeom>
              <a:avLst/>
              <a:gdLst/>
              <a:ahLst/>
              <a:cxnLst/>
              <a:rect l="l" t="t" r="r" b="b"/>
              <a:pathLst>
                <a:path w="1935" h="2175" extrusionOk="0">
                  <a:moveTo>
                    <a:pt x="179" y="1"/>
                  </a:moveTo>
                  <a:cubicBezTo>
                    <a:pt x="120" y="1"/>
                    <a:pt x="60" y="16"/>
                    <a:pt x="1" y="31"/>
                  </a:cubicBezTo>
                  <a:cubicBezTo>
                    <a:pt x="421" y="241"/>
                    <a:pt x="673" y="682"/>
                    <a:pt x="673" y="1166"/>
                  </a:cubicBezTo>
                  <a:lnTo>
                    <a:pt x="673" y="2175"/>
                  </a:lnTo>
                  <a:lnTo>
                    <a:pt x="1935" y="2175"/>
                  </a:lnTo>
                  <a:lnTo>
                    <a:pt x="1935" y="1124"/>
                  </a:lnTo>
                  <a:cubicBezTo>
                    <a:pt x="1935" y="514"/>
                    <a:pt x="1430" y="10"/>
                    <a:pt x="821" y="10"/>
                  </a:cubicBezTo>
                  <a:lnTo>
                    <a:pt x="253" y="10"/>
                  </a:lnTo>
                  <a:cubicBezTo>
                    <a:pt x="228" y="3"/>
                    <a:pt x="204" y="1"/>
                    <a:pt x="179" y="1"/>
                  </a:cubicBezTo>
                  <a:close/>
                </a:path>
              </a:pathLst>
            </a:custGeom>
            <a:solidFill>
              <a:srgbClr val="586F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74" name="Google Shape;7556;p80"/>
          <p:cNvGrpSpPr/>
          <p:nvPr/>
        </p:nvGrpSpPr>
        <p:grpSpPr>
          <a:xfrm>
            <a:off x="1980105" y="3739729"/>
            <a:ext cx="383281" cy="333947"/>
            <a:chOff x="1971819" y="4276854"/>
            <a:chExt cx="383281" cy="333947"/>
          </a:xfrm>
        </p:grpSpPr>
        <p:sp>
          <p:nvSpPr>
            <p:cNvPr id="1175" name="Google Shape;7557;p80"/>
            <p:cNvSpPr/>
            <p:nvPr/>
          </p:nvSpPr>
          <p:spPr>
            <a:xfrm>
              <a:off x="1971819" y="4277094"/>
              <a:ext cx="383281" cy="333707"/>
            </a:xfrm>
            <a:custGeom>
              <a:avLst/>
              <a:gdLst/>
              <a:ahLst/>
              <a:cxnLst/>
              <a:rect l="l" t="t" r="r" b="b"/>
              <a:pathLst>
                <a:path w="25599" h="22288" extrusionOk="0">
                  <a:moveTo>
                    <a:pt x="14060" y="0"/>
                  </a:moveTo>
                  <a:cubicBezTo>
                    <a:pt x="11422" y="0"/>
                    <a:pt x="8740" y="922"/>
                    <a:pt x="6518" y="2928"/>
                  </a:cubicBezTo>
                  <a:cubicBezTo>
                    <a:pt x="0" y="8794"/>
                    <a:pt x="2334" y="19517"/>
                    <a:pt x="10702" y="22145"/>
                  </a:cubicBezTo>
                  <a:cubicBezTo>
                    <a:pt x="11014" y="22242"/>
                    <a:pt x="11325" y="22287"/>
                    <a:pt x="11629" y="22287"/>
                  </a:cubicBezTo>
                  <a:cubicBezTo>
                    <a:pt x="13434" y="22287"/>
                    <a:pt x="14966" y="20685"/>
                    <a:pt x="14696" y="18760"/>
                  </a:cubicBezTo>
                  <a:cubicBezTo>
                    <a:pt x="14465" y="17057"/>
                    <a:pt x="15033" y="15354"/>
                    <a:pt x="16252" y="14134"/>
                  </a:cubicBezTo>
                  <a:cubicBezTo>
                    <a:pt x="17290" y="13096"/>
                    <a:pt x="18692" y="12534"/>
                    <a:pt x="20127" y="12534"/>
                  </a:cubicBezTo>
                  <a:cubicBezTo>
                    <a:pt x="20552" y="12534"/>
                    <a:pt x="20980" y="12583"/>
                    <a:pt x="21403" y="12684"/>
                  </a:cubicBezTo>
                  <a:cubicBezTo>
                    <a:pt x="21659" y="12747"/>
                    <a:pt x="21913" y="12777"/>
                    <a:pt x="22162" y="12777"/>
                  </a:cubicBezTo>
                  <a:cubicBezTo>
                    <a:pt x="24051" y="12777"/>
                    <a:pt x="25599" y="11037"/>
                    <a:pt x="25208" y="9067"/>
                  </a:cubicBezTo>
                  <a:cubicBezTo>
                    <a:pt x="24046" y="3410"/>
                    <a:pt x="19135" y="0"/>
                    <a:pt x="14060" y="0"/>
                  </a:cubicBezTo>
                  <a:close/>
                </a:path>
              </a:pathLst>
            </a:custGeom>
            <a:solidFill>
              <a:srgbClr val="A3B6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" name="Google Shape;7558;p80"/>
            <p:cNvSpPr/>
            <p:nvPr/>
          </p:nvSpPr>
          <p:spPr>
            <a:xfrm>
              <a:off x="2071910" y="4276854"/>
              <a:ext cx="281124" cy="183233"/>
            </a:xfrm>
            <a:custGeom>
              <a:avLst/>
              <a:gdLst/>
              <a:ahLst/>
              <a:cxnLst/>
              <a:rect l="l" t="t" r="r" b="b"/>
              <a:pathLst>
                <a:path w="18776" h="12238" extrusionOk="0">
                  <a:moveTo>
                    <a:pt x="7372" y="1"/>
                  </a:moveTo>
                  <a:cubicBezTo>
                    <a:pt x="4809" y="1"/>
                    <a:pt x="2199" y="874"/>
                    <a:pt x="1" y="2776"/>
                  </a:cubicBezTo>
                  <a:cubicBezTo>
                    <a:pt x="1763" y="1879"/>
                    <a:pt x="3616" y="1463"/>
                    <a:pt x="5431" y="1463"/>
                  </a:cubicBezTo>
                  <a:cubicBezTo>
                    <a:pt x="10891" y="1463"/>
                    <a:pt x="16000" y="5237"/>
                    <a:pt x="17199" y="11060"/>
                  </a:cubicBezTo>
                  <a:cubicBezTo>
                    <a:pt x="17283" y="11438"/>
                    <a:pt x="17283" y="11859"/>
                    <a:pt x="17220" y="12237"/>
                  </a:cubicBezTo>
                  <a:cubicBezTo>
                    <a:pt x="18250" y="11543"/>
                    <a:pt x="18776" y="10303"/>
                    <a:pt x="18523" y="9083"/>
                  </a:cubicBezTo>
                  <a:cubicBezTo>
                    <a:pt x="17363" y="3436"/>
                    <a:pt x="12458" y="1"/>
                    <a:pt x="7372" y="1"/>
                  </a:cubicBezTo>
                  <a:close/>
                </a:path>
              </a:pathLst>
            </a:custGeom>
            <a:solidFill>
              <a:srgbClr val="91A8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" name="Google Shape;7559;p80"/>
            <p:cNvSpPr/>
            <p:nvPr/>
          </p:nvSpPr>
          <p:spPr>
            <a:xfrm>
              <a:off x="2169187" y="4328644"/>
              <a:ext cx="141984" cy="106574"/>
            </a:xfrm>
            <a:custGeom>
              <a:avLst/>
              <a:gdLst/>
              <a:ahLst/>
              <a:cxnLst/>
              <a:rect l="l" t="t" r="r" b="b"/>
              <a:pathLst>
                <a:path w="9483" h="7118" extrusionOk="0">
                  <a:moveTo>
                    <a:pt x="4741" y="0"/>
                  </a:moveTo>
                  <a:cubicBezTo>
                    <a:pt x="3832" y="0"/>
                    <a:pt x="2923" y="347"/>
                    <a:pt x="2229" y="1041"/>
                  </a:cubicBezTo>
                  <a:cubicBezTo>
                    <a:pt x="0" y="3291"/>
                    <a:pt x="1577" y="7117"/>
                    <a:pt x="4752" y="7117"/>
                  </a:cubicBezTo>
                  <a:cubicBezTo>
                    <a:pt x="7906" y="7117"/>
                    <a:pt x="9482" y="3291"/>
                    <a:pt x="7254" y="1041"/>
                  </a:cubicBezTo>
                  <a:cubicBezTo>
                    <a:pt x="6560" y="347"/>
                    <a:pt x="5651" y="0"/>
                    <a:pt x="4741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" name="Google Shape;7560;p80"/>
            <p:cNvSpPr/>
            <p:nvPr/>
          </p:nvSpPr>
          <p:spPr>
            <a:xfrm>
              <a:off x="2194685" y="4328959"/>
              <a:ext cx="103894" cy="98699"/>
            </a:xfrm>
            <a:custGeom>
              <a:avLst/>
              <a:gdLst/>
              <a:ahLst/>
              <a:cxnLst/>
              <a:rect l="l" t="t" r="r" b="b"/>
              <a:pathLst>
                <a:path w="6939" h="6592" extrusionOk="0">
                  <a:moveTo>
                    <a:pt x="3049" y="0"/>
                  </a:moveTo>
                  <a:cubicBezTo>
                    <a:pt x="2145" y="0"/>
                    <a:pt x="1241" y="347"/>
                    <a:pt x="547" y="1041"/>
                  </a:cubicBezTo>
                  <a:lnTo>
                    <a:pt x="526" y="1020"/>
                  </a:lnTo>
                  <a:cubicBezTo>
                    <a:pt x="316" y="1230"/>
                    <a:pt x="148" y="1462"/>
                    <a:pt x="0" y="1714"/>
                  </a:cubicBezTo>
                  <a:cubicBezTo>
                    <a:pt x="614" y="1344"/>
                    <a:pt x="1243" y="1181"/>
                    <a:pt x="1846" y="1181"/>
                  </a:cubicBezTo>
                  <a:cubicBezTo>
                    <a:pt x="4366" y="1181"/>
                    <a:pt x="6422" y="4030"/>
                    <a:pt x="4878" y="6592"/>
                  </a:cubicBezTo>
                  <a:cubicBezTo>
                    <a:pt x="5130" y="6444"/>
                    <a:pt x="5362" y="6255"/>
                    <a:pt x="5572" y="6066"/>
                  </a:cubicBezTo>
                  <a:cubicBezTo>
                    <a:pt x="6938" y="4657"/>
                    <a:pt x="6938" y="2429"/>
                    <a:pt x="5551" y="1041"/>
                  </a:cubicBezTo>
                  <a:cubicBezTo>
                    <a:pt x="4857" y="347"/>
                    <a:pt x="3953" y="0"/>
                    <a:pt x="3049" y="0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" name="Google Shape;7561;p80"/>
            <p:cNvSpPr/>
            <p:nvPr/>
          </p:nvSpPr>
          <p:spPr>
            <a:xfrm>
              <a:off x="2061849" y="4499810"/>
              <a:ext cx="81226" cy="60684"/>
            </a:xfrm>
            <a:custGeom>
              <a:avLst/>
              <a:gdLst/>
              <a:ahLst/>
              <a:cxnLst/>
              <a:rect l="l" t="t" r="r" b="b"/>
              <a:pathLst>
                <a:path w="5425" h="4053" extrusionOk="0">
                  <a:moveTo>
                    <a:pt x="2704" y="0"/>
                  </a:moveTo>
                  <a:cubicBezTo>
                    <a:pt x="2187" y="0"/>
                    <a:pt x="1672" y="195"/>
                    <a:pt x="1283" y="584"/>
                  </a:cubicBezTo>
                  <a:cubicBezTo>
                    <a:pt x="0" y="1866"/>
                    <a:pt x="904" y="4053"/>
                    <a:pt x="2712" y="4053"/>
                  </a:cubicBezTo>
                  <a:cubicBezTo>
                    <a:pt x="4520" y="4053"/>
                    <a:pt x="5424" y="1866"/>
                    <a:pt x="4142" y="584"/>
                  </a:cubicBezTo>
                  <a:cubicBezTo>
                    <a:pt x="3743" y="195"/>
                    <a:pt x="3222" y="0"/>
                    <a:pt x="2704" y="0"/>
                  </a:cubicBezTo>
                  <a:close/>
                </a:path>
              </a:pathLst>
            </a:custGeom>
            <a:solidFill>
              <a:srgbClr val="E2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" name="Google Shape;7562;p80"/>
            <p:cNvSpPr/>
            <p:nvPr/>
          </p:nvSpPr>
          <p:spPr>
            <a:xfrm>
              <a:off x="2075384" y="4499600"/>
              <a:ext cx="62660" cy="57435"/>
            </a:xfrm>
            <a:custGeom>
              <a:avLst/>
              <a:gdLst/>
              <a:ahLst/>
              <a:cxnLst/>
              <a:rect l="l" t="t" r="r" b="b"/>
              <a:pathLst>
                <a:path w="4185" h="3836" extrusionOk="0">
                  <a:moveTo>
                    <a:pt x="1817" y="0"/>
                  </a:moveTo>
                  <a:cubicBezTo>
                    <a:pt x="1300" y="0"/>
                    <a:pt x="779" y="198"/>
                    <a:pt x="379" y="598"/>
                  </a:cubicBezTo>
                  <a:cubicBezTo>
                    <a:pt x="232" y="766"/>
                    <a:pt x="84" y="934"/>
                    <a:pt x="0" y="1123"/>
                  </a:cubicBezTo>
                  <a:cubicBezTo>
                    <a:pt x="299" y="978"/>
                    <a:pt x="600" y="912"/>
                    <a:pt x="890" y="912"/>
                  </a:cubicBezTo>
                  <a:cubicBezTo>
                    <a:pt x="2277" y="912"/>
                    <a:pt x="3408" y="2410"/>
                    <a:pt x="2712" y="3836"/>
                  </a:cubicBezTo>
                  <a:cubicBezTo>
                    <a:pt x="3827" y="3289"/>
                    <a:pt x="4184" y="1859"/>
                    <a:pt x="3448" y="850"/>
                  </a:cubicBezTo>
                  <a:cubicBezTo>
                    <a:pt x="3057" y="287"/>
                    <a:pt x="2441" y="0"/>
                    <a:pt x="1817" y="0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" name="Google Shape;7563;p80"/>
            <p:cNvSpPr/>
            <p:nvPr/>
          </p:nvSpPr>
          <p:spPr>
            <a:xfrm>
              <a:off x="2030047" y="4417027"/>
              <a:ext cx="81241" cy="60684"/>
            </a:xfrm>
            <a:custGeom>
              <a:avLst/>
              <a:gdLst/>
              <a:ahLst/>
              <a:cxnLst/>
              <a:rect l="l" t="t" r="r" b="b"/>
              <a:pathLst>
                <a:path w="5426" h="4053" extrusionOk="0">
                  <a:moveTo>
                    <a:pt x="2721" y="0"/>
                  </a:moveTo>
                  <a:cubicBezTo>
                    <a:pt x="2203" y="0"/>
                    <a:pt x="1683" y="195"/>
                    <a:pt x="1283" y="583"/>
                  </a:cubicBezTo>
                  <a:cubicBezTo>
                    <a:pt x="1" y="1866"/>
                    <a:pt x="905" y="4052"/>
                    <a:pt x="2713" y="4052"/>
                  </a:cubicBezTo>
                  <a:cubicBezTo>
                    <a:pt x="4521" y="4052"/>
                    <a:pt x="5425" y="1866"/>
                    <a:pt x="4143" y="583"/>
                  </a:cubicBezTo>
                  <a:cubicBezTo>
                    <a:pt x="3754" y="195"/>
                    <a:pt x="3238" y="0"/>
                    <a:pt x="2721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" name="Google Shape;7564;p80"/>
            <p:cNvSpPr/>
            <p:nvPr/>
          </p:nvSpPr>
          <p:spPr>
            <a:xfrm>
              <a:off x="2043897" y="4416937"/>
              <a:ext cx="62345" cy="57315"/>
            </a:xfrm>
            <a:custGeom>
              <a:avLst/>
              <a:gdLst/>
              <a:ahLst/>
              <a:cxnLst/>
              <a:rect l="l" t="t" r="r" b="b"/>
              <a:pathLst>
                <a:path w="4164" h="3828" extrusionOk="0">
                  <a:moveTo>
                    <a:pt x="1798" y="0"/>
                  </a:moveTo>
                  <a:cubicBezTo>
                    <a:pt x="1281" y="0"/>
                    <a:pt x="761" y="198"/>
                    <a:pt x="358" y="610"/>
                  </a:cubicBezTo>
                  <a:lnTo>
                    <a:pt x="358" y="589"/>
                  </a:lnTo>
                  <a:cubicBezTo>
                    <a:pt x="211" y="737"/>
                    <a:pt x="85" y="905"/>
                    <a:pt x="1" y="1094"/>
                  </a:cubicBezTo>
                  <a:cubicBezTo>
                    <a:pt x="317" y="926"/>
                    <a:pt x="639" y="851"/>
                    <a:pt x="949" y="851"/>
                  </a:cubicBezTo>
                  <a:cubicBezTo>
                    <a:pt x="2346" y="851"/>
                    <a:pt x="3491" y="2381"/>
                    <a:pt x="2734" y="3827"/>
                  </a:cubicBezTo>
                  <a:cubicBezTo>
                    <a:pt x="3827" y="3260"/>
                    <a:pt x="4164" y="1830"/>
                    <a:pt x="3428" y="821"/>
                  </a:cubicBezTo>
                  <a:cubicBezTo>
                    <a:pt x="3027" y="283"/>
                    <a:pt x="2415" y="0"/>
                    <a:pt x="1798" y="0"/>
                  </a:cubicBezTo>
                  <a:close/>
                </a:path>
              </a:pathLst>
            </a:custGeom>
            <a:solidFill>
              <a:srgbClr val="2B45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" name="Google Shape;7565;p80"/>
            <p:cNvSpPr/>
            <p:nvPr/>
          </p:nvSpPr>
          <p:spPr>
            <a:xfrm>
              <a:off x="2067194" y="4330845"/>
              <a:ext cx="80911" cy="60609"/>
            </a:xfrm>
            <a:custGeom>
              <a:avLst/>
              <a:gdLst/>
              <a:ahLst/>
              <a:cxnLst/>
              <a:rect l="l" t="t" r="r" b="b"/>
              <a:pathLst>
                <a:path w="5404" h="4048" extrusionOk="0">
                  <a:moveTo>
                    <a:pt x="2705" y="1"/>
                  </a:moveTo>
                  <a:cubicBezTo>
                    <a:pt x="2187" y="1"/>
                    <a:pt x="1672" y="200"/>
                    <a:pt x="1283" y="600"/>
                  </a:cubicBezTo>
                  <a:cubicBezTo>
                    <a:pt x="1" y="1882"/>
                    <a:pt x="905" y="4048"/>
                    <a:pt x="2713" y="4048"/>
                  </a:cubicBezTo>
                  <a:cubicBezTo>
                    <a:pt x="4500" y="4048"/>
                    <a:pt x="5404" y="1882"/>
                    <a:pt x="4142" y="600"/>
                  </a:cubicBezTo>
                  <a:cubicBezTo>
                    <a:pt x="3743" y="200"/>
                    <a:pt x="3223" y="1"/>
                    <a:pt x="2705" y="1"/>
                  </a:cubicBezTo>
                  <a:close/>
                </a:path>
              </a:pathLst>
            </a:custGeom>
            <a:solidFill>
              <a:srgbClr val="6D8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" name="Google Shape;7566;p80"/>
            <p:cNvSpPr/>
            <p:nvPr/>
          </p:nvSpPr>
          <p:spPr>
            <a:xfrm>
              <a:off x="2080415" y="4330845"/>
              <a:ext cx="62974" cy="57464"/>
            </a:xfrm>
            <a:custGeom>
              <a:avLst/>
              <a:gdLst/>
              <a:ahLst/>
              <a:cxnLst/>
              <a:rect l="l" t="t" r="r" b="b"/>
              <a:pathLst>
                <a:path w="4206" h="3838" extrusionOk="0">
                  <a:moveTo>
                    <a:pt x="1839" y="0"/>
                  </a:moveTo>
                  <a:cubicBezTo>
                    <a:pt x="1323" y="0"/>
                    <a:pt x="802" y="197"/>
                    <a:pt x="400" y="600"/>
                  </a:cubicBezTo>
                  <a:lnTo>
                    <a:pt x="379" y="600"/>
                  </a:lnTo>
                  <a:cubicBezTo>
                    <a:pt x="232" y="747"/>
                    <a:pt x="106" y="915"/>
                    <a:pt x="1" y="1104"/>
                  </a:cubicBezTo>
                  <a:cubicBezTo>
                    <a:pt x="318" y="942"/>
                    <a:pt x="639" y="869"/>
                    <a:pt x="948" y="869"/>
                  </a:cubicBezTo>
                  <a:cubicBezTo>
                    <a:pt x="2356" y="869"/>
                    <a:pt x="3496" y="2389"/>
                    <a:pt x="2755" y="3838"/>
                  </a:cubicBezTo>
                  <a:cubicBezTo>
                    <a:pt x="3848" y="3270"/>
                    <a:pt x="4205" y="1840"/>
                    <a:pt x="3470" y="831"/>
                  </a:cubicBezTo>
                  <a:cubicBezTo>
                    <a:pt x="3069" y="282"/>
                    <a:pt x="2457" y="0"/>
                    <a:pt x="1839" y="0"/>
                  </a:cubicBezTo>
                  <a:close/>
                </a:path>
              </a:pathLst>
            </a:custGeom>
            <a:solidFill>
              <a:srgbClr val="586F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85" name="Google Shape;7567;p80"/>
          <p:cNvGrpSpPr/>
          <p:nvPr/>
        </p:nvGrpSpPr>
        <p:grpSpPr>
          <a:xfrm>
            <a:off x="1833405" y="2348694"/>
            <a:ext cx="175987" cy="361391"/>
            <a:chOff x="1825119" y="2885819"/>
            <a:chExt cx="175987" cy="361391"/>
          </a:xfrm>
        </p:grpSpPr>
        <p:sp>
          <p:nvSpPr>
            <p:cNvPr id="1186" name="Google Shape;7568;p80"/>
            <p:cNvSpPr/>
            <p:nvPr/>
          </p:nvSpPr>
          <p:spPr>
            <a:xfrm>
              <a:off x="1825119" y="2885819"/>
              <a:ext cx="175987" cy="56356"/>
            </a:xfrm>
            <a:custGeom>
              <a:avLst/>
              <a:gdLst/>
              <a:ahLst/>
              <a:cxnLst/>
              <a:rect l="l" t="t" r="r" b="b"/>
              <a:pathLst>
                <a:path w="11754" h="3764" extrusionOk="0">
                  <a:moveTo>
                    <a:pt x="1494" y="0"/>
                  </a:moveTo>
                  <a:cubicBezTo>
                    <a:pt x="674" y="0"/>
                    <a:pt x="1" y="673"/>
                    <a:pt x="1" y="1493"/>
                  </a:cubicBezTo>
                  <a:lnTo>
                    <a:pt x="1" y="2271"/>
                  </a:lnTo>
                  <a:cubicBezTo>
                    <a:pt x="1" y="3091"/>
                    <a:pt x="674" y="3764"/>
                    <a:pt x="1494" y="3764"/>
                  </a:cubicBezTo>
                  <a:lnTo>
                    <a:pt x="10261" y="3764"/>
                  </a:lnTo>
                  <a:cubicBezTo>
                    <a:pt x="11081" y="3764"/>
                    <a:pt x="11754" y="3091"/>
                    <a:pt x="11754" y="2271"/>
                  </a:cubicBezTo>
                  <a:lnTo>
                    <a:pt x="11754" y="1493"/>
                  </a:lnTo>
                  <a:cubicBezTo>
                    <a:pt x="11754" y="673"/>
                    <a:pt x="11081" y="0"/>
                    <a:pt x="10261" y="0"/>
                  </a:cubicBezTo>
                  <a:close/>
                </a:path>
              </a:pathLst>
            </a:custGeom>
            <a:solidFill>
              <a:srgbClr val="A5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" name="Google Shape;7569;p80"/>
            <p:cNvSpPr/>
            <p:nvPr/>
          </p:nvSpPr>
          <p:spPr>
            <a:xfrm>
              <a:off x="1951666" y="2886119"/>
              <a:ext cx="49439" cy="56371"/>
            </a:xfrm>
            <a:custGeom>
              <a:avLst/>
              <a:gdLst/>
              <a:ahLst/>
              <a:cxnLst/>
              <a:rect l="l" t="t" r="r" b="b"/>
              <a:pathLst>
                <a:path w="3302" h="3765" extrusionOk="0">
                  <a:moveTo>
                    <a:pt x="1846" y="1"/>
                  </a:moveTo>
                  <a:cubicBezTo>
                    <a:pt x="1834" y="1"/>
                    <a:pt x="1821" y="1"/>
                    <a:pt x="1809" y="1"/>
                  </a:cubicBezTo>
                  <a:lnTo>
                    <a:pt x="1" y="1"/>
                  </a:lnTo>
                  <a:cubicBezTo>
                    <a:pt x="610" y="253"/>
                    <a:pt x="989" y="842"/>
                    <a:pt x="989" y="1494"/>
                  </a:cubicBezTo>
                  <a:lnTo>
                    <a:pt x="989" y="2251"/>
                  </a:lnTo>
                  <a:cubicBezTo>
                    <a:pt x="989" y="2903"/>
                    <a:pt x="610" y="3491"/>
                    <a:pt x="1" y="3765"/>
                  </a:cubicBezTo>
                  <a:lnTo>
                    <a:pt x="1809" y="3765"/>
                  </a:lnTo>
                  <a:cubicBezTo>
                    <a:pt x="2629" y="3765"/>
                    <a:pt x="3302" y="3092"/>
                    <a:pt x="3302" y="2272"/>
                  </a:cubicBezTo>
                  <a:lnTo>
                    <a:pt x="3302" y="1473"/>
                  </a:lnTo>
                  <a:cubicBezTo>
                    <a:pt x="3302" y="665"/>
                    <a:pt x="2649" y="1"/>
                    <a:pt x="1846" y="1"/>
                  </a:cubicBezTo>
                  <a:close/>
                </a:path>
              </a:pathLst>
            </a:custGeom>
            <a:solidFill>
              <a:srgbClr val="8EA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" name="Google Shape;7570;p80"/>
            <p:cNvSpPr/>
            <p:nvPr/>
          </p:nvSpPr>
          <p:spPr>
            <a:xfrm>
              <a:off x="1853776" y="2942161"/>
              <a:ext cx="118058" cy="304735"/>
            </a:xfrm>
            <a:custGeom>
              <a:avLst/>
              <a:gdLst/>
              <a:ahLst/>
              <a:cxnLst/>
              <a:rect l="l" t="t" r="r" b="b"/>
              <a:pathLst>
                <a:path w="7885" h="20353" extrusionOk="0">
                  <a:moveTo>
                    <a:pt x="0" y="1"/>
                  </a:moveTo>
                  <a:lnTo>
                    <a:pt x="0" y="16526"/>
                  </a:lnTo>
                  <a:cubicBezTo>
                    <a:pt x="0" y="18649"/>
                    <a:pt x="1703" y="20352"/>
                    <a:pt x="3806" y="20352"/>
                  </a:cubicBezTo>
                  <a:lnTo>
                    <a:pt x="4037" y="20352"/>
                  </a:lnTo>
                  <a:cubicBezTo>
                    <a:pt x="6160" y="20352"/>
                    <a:pt x="7884" y="18649"/>
                    <a:pt x="7884" y="16526"/>
                  </a:cubicBezTo>
                  <a:lnTo>
                    <a:pt x="7884" y="1"/>
                  </a:lnTo>
                  <a:close/>
                </a:path>
              </a:pathLst>
            </a:custGeom>
            <a:solidFill>
              <a:srgbClr val="D9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" name="Google Shape;7571;p80"/>
            <p:cNvSpPr/>
            <p:nvPr/>
          </p:nvSpPr>
          <p:spPr>
            <a:xfrm>
              <a:off x="1853776" y="2942161"/>
              <a:ext cx="118058" cy="305050"/>
            </a:xfrm>
            <a:custGeom>
              <a:avLst/>
              <a:gdLst/>
              <a:ahLst/>
              <a:cxnLst/>
              <a:rect l="l" t="t" r="r" b="b"/>
              <a:pathLst>
                <a:path w="7885" h="20374" extrusionOk="0">
                  <a:moveTo>
                    <a:pt x="0" y="1"/>
                  </a:moveTo>
                  <a:lnTo>
                    <a:pt x="0" y="863"/>
                  </a:lnTo>
                  <a:lnTo>
                    <a:pt x="3049" y="863"/>
                  </a:lnTo>
                  <a:cubicBezTo>
                    <a:pt x="4899" y="863"/>
                    <a:pt x="6413" y="2376"/>
                    <a:pt x="6413" y="4226"/>
                  </a:cubicBezTo>
                  <a:lnTo>
                    <a:pt x="6413" y="15033"/>
                  </a:lnTo>
                  <a:cubicBezTo>
                    <a:pt x="6413" y="17364"/>
                    <a:pt x="4487" y="19089"/>
                    <a:pt x="2359" y="19089"/>
                  </a:cubicBezTo>
                  <a:cubicBezTo>
                    <a:pt x="1801" y="19089"/>
                    <a:pt x="1228" y="18970"/>
                    <a:pt x="673" y="18712"/>
                  </a:cubicBezTo>
                  <a:lnTo>
                    <a:pt x="673" y="18712"/>
                  </a:lnTo>
                  <a:cubicBezTo>
                    <a:pt x="1388" y="19742"/>
                    <a:pt x="2565" y="20373"/>
                    <a:pt x="3827" y="20373"/>
                  </a:cubicBezTo>
                  <a:lnTo>
                    <a:pt x="4058" y="20373"/>
                  </a:lnTo>
                  <a:cubicBezTo>
                    <a:pt x="6160" y="20352"/>
                    <a:pt x="7884" y="18649"/>
                    <a:pt x="7884" y="16547"/>
                  </a:cubicBezTo>
                  <a:lnTo>
                    <a:pt x="7884" y="1"/>
                  </a:ln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" name="Google Shape;7572;p80"/>
            <p:cNvSpPr/>
            <p:nvPr/>
          </p:nvSpPr>
          <p:spPr>
            <a:xfrm>
              <a:off x="1933100" y="2963257"/>
              <a:ext cx="38419" cy="10705"/>
            </a:xfrm>
            <a:custGeom>
              <a:avLst/>
              <a:gdLst/>
              <a:ahLst/>
              <a:cxnLst/>
              <a:rect l="l" t="t" r="r" b="b"/>
              <a:pathLst>
                <a:path w="2566" h="715" extrusionOk="0">
                  <a:moveTo>
                    <a:pt x="358" y="0"/>
                  </a:moveTo>
                  <a:cubicBezTo>
                    <a:pt x="168" y="0"/>
                    <a:pt x="0" y="147"/>
                    <a:pt x="0" y="358"/>
                  </a:cubicBezTo>
                  <a:cubicBezTo>
                    <a:pt x="0" y="547"/>
                    <a:pt x="168" y="715"/>
                    <a:pt x="358" y="715"/>
                  </a:cubicBezTo>
                  <a:lnTo>
                    <a:pt x="2565" y="715"/>
                  </a:lnTo>
                  <a:lnTo>
                    <a:pt x="2565" y="0"/>
                  </a:ln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" name="Google Shape;7573;p80"/>
            <p:cNvSpPr/>
            <p:nvPr/>
          </p:nvSpPr>
          <p:spPr>
            <a:xfrm>
              <a:off x="1933100" y="3001347"/>
              <a:ext cx="38419" cy="11020"/>
            </a:xfrm>
            <a:custGeom>
              <a:avLst/>
              <a:gdLst/>
              <a:ahLst/>
              <a:cxnLst/>
              <a:rect l="l" t="t" r="r" b="b"/>
              <a:pathLst>
                <a:path w="2566" h="736" extrusionOk="0">
                  <a:moveTo>
                    <a:pt x="358" y="0"/>
                  </a:moveTo>
                  <a:cubicBezTo>
                    <a:pt x="168" y="0"/>
                    <a:pt x="0" y="168"/>
                    <a:pt x="0" y="379"/>
                  </a:cubicBezTo>
                  <a:cubicBezTo>
                    <a:pt x="0" y="568"/>
                    <a:pt x="168" y="736"/>
                    <a:pt x="358" y="736"/>
                  </a:cubicBezTo>
                  <a:lnTo>
                    <a:pt x="2565" y="736"/>
                  </a:lnTo>
                  <a:lnTo>
                    <a:pt x="2565" y="0"/>
                  </a:ln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" name="Google Shape;7574;p80"/>
            <p:cNvSpPr/>
            <p:nvPr/>
          </p:nvSpPr>
          <p:spPr>
            <a:xfrm>
              <a:off x="1933100" y="3039437"/>
              <a:ext cx="38419" cy="11020"/>
            </a:xfrm>
            <a:custGeom>
              <a:avLst/>
              <a:gdLst/>
              <a:ahLst/>
              <a:cxnLst/>
              <a:rect l="l" t="t" r="r" b="b"/>
              <a:pathLst>
                <a:path w="2566" h="736" extrusionOk="0">
                  <a:moveTo>
                    <a:pt x="358" y="0"/>
                  </a:moveTo>
                  <a:cubicBezTo>
                    <a:pt x="168" y="0"/>
                    <a:pt x="0" y="168"/>
                    <a:pt x="0" y="379"/>
                  </a:cubicBezTo>
                  <a:cubicBezTo>
                    <a:pt x="0" y="568"/>
                    <a:pt x="168" y="736"/>
                    <a:pt x="358" y="736"/>
                  </a:cubicBezTo>
                  <a:lnTo>
                    <a:pt x="2565" y="736"/>
                  </a:lnTo>
                  <a:lnTo>
                    <a:pt x="2565" y="0"/>
                  </a:ln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" name="Google Shape;7575;p80"/>
            <p:cNvSpPr/>
            <p:nvPr/>
          </p:nvSpPr>
          <p:spPr>
            <a:xfrm>
              <a:off x="1933100" y="3077527"/>
              <a:ext cx="38419" cy="11020"/>
            </a:xfrm>
            <a:custGeom>
              <a:avLst/>
              <a:gdLst/>
              <a:ahLst/>
              <a:cxnLst/>
              <a:rect l="l" t="t" r="r" b="b"/>
              <a:pathLst>
                <a:path w="2566" h="736" extrusionOk="0">
                  <a:moveTo>
                    <a:pt x="358" y="0"/>
                  </a:moveTo>
                  <a:cubicBezTo>
                    <a:pt x="168" y="0"/>
                    <a:pt x="0" y="168"/>
                    <a:pt x="0" y="378"/>
                  </a:cubicBezTo>
                  <a:cubicBezTo>
                    <a:pt x="0" y="568"/>
                    <a:pt x="168" y="736"/>
                    <a:pt x="358" y="736"/>
                  </a:cubicBezTo>
                  <a:lnTo>
                    <a:pt x="2565" y="736"/>
                  </a:lnTo>
                  <a:lnTo>
                    <a:pt x="2565" y="0"/>
                  </a:ln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" name="Google Shape;7576;p80"/>
            <p:cNvSpPr/>
            <p:nvPr/>
          </p:nvSpPr>
          <p:spPr>
            <a:xfrm>
              <a:off x="1933100" y="3115931"/>
              <a:ext cx="38419" cy="10705"/>
            </a:xfrm>
            <a:custGeom>
              <a:avLst/>
              <a:gdLst/>
              <a:ahLst/>
              <a:cxnLst/>
              <a:rect l="l" t="t" r="r" b="b"/>
              <a:pathLst>
                <a:path w="2566" h="715" extrusionOk="0">
                  <a:moveTo>
                    <a:pt x="358" y="0"/>
                  </a:moveTo>
                  <a:cubicBezTo>
                    <a:pt x="168" y="0"/>
                    <a:pt x="0" y="147"/>
                    <a:pt x="0" y="357"/>
                  </a:cubicBezTo>
                  <a:cubicBezTo>
                    <a:pt x="0" y="568"/>
                    <a:pt x="168" y="715"/>
                    <a:pt x="358" y="715"/>
                  </a:cubicBezTo>
                  <a:lnTo>
                    <a:pt x="2565" y="715"/>
                  </a:lnTo>
                  <a:lnTo>
                    <a:pt x="2565" y="0"/>
                  </a:ln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" name="Google Shape;7577;p80"/>
            <p:cNvSpPr/>
            <p:nvPr/>
          </p:nvSpPr>
          <p:spPr>
            <a:xfrm>
              <a:off x="1933100" y="3154007"/>
              <a:ext cx="38419" cy="10720"/>
            </a:xfrm>
            <a:custGeom>
              <a:avLst/>
              <a:gdLst/>
              <a:ahLst/>
              <a:cxnLst/>
              <a:rect l="l" t="t" r="r" b="b"/>
              <a:pathLst>
                <a:path w="2566" h="716" extrusionOk="0">
                  <a:moveTo>
                    <a:pt x="358" y="1"/>
                  </a:moveTo>
                  <a:cubicBezTo>
                    <a:pt x="168" y="1"/>
                    <a:pt x="0" y="169"/>
                    <a:pt x="0" y="358"/>
                  </a:cubicBezTo>
                  <a:cubicBezTo>
                    <a:pt x="0" y="569"/>
                    <a:pt x="168" y="716"/>
                    <a:pt x="358" y="716"/>
                  </a:cubicBezTo>
                  <a:lnTo>
                    <a:pt x="2565" y="716"/>
                  </a:lnTo>
                  <a:lnTo>
                    <a:pt x="2565" y="1"/>
                  </a:ln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96" name="Google Shape;7578;p80"/>
          <p:cNvGrpSpPr/>
          <p:nvPr/>
        </p:nvGrpSpPr>
        <p:grpSpPr>
          <a:xfrm>
            <a:off x="3513110" y="2868719"/>
            <a:ext cx="369896" cy="226339"/>
            <a:chOff x="3504824" y="3405844"/>
            <a:chExt cx="369896" cy="226339"/>
          </a:xfrm>
        </p:grpSpPr>
        <p:sp>
          <p:nvSpPr>
            <p:cNvPr id="1197" name="Google Shape;7579;p80"/>
            <p:cNvSpPr/>
            <p:nvPr/>
          </p:nvSpPr>
          <p:spPr>
            <a:xfrm>
              <a:off x="3504824" y="3461871"/>
              <a:ext cx="369896" cy="141984"/>
            </a:xfrm>
            <a:custGeom>
              <a:avLst/>
              <a:gdLst/>
              <a:ahLst/>
              <a:cxnLst/>
              <a:rect l="l" t="t" r="r" b="b"/>
              <a:pathLst>
                <a:path w="24705" h="9483" extrusionOk="0">
                  <a:moveTo>
                    <a:pt x="23732" y="0"/>
                  </a:moveTo>
                  <a:cubicBezTo>
                    <a:pt x="23720" y="0"/>
                    <a:pt x="23708" y="0"/>
                    <a:pt x="23695" y="1"/>
                  </a:cubicBezTo>
                  <a:lnTo>
                    <a:pt x="1010" y="1"/>
                  </a:lnTo>
                  <a:cubicBezTo>
                    <a:pt x="463" y="1"/>
                    <a:pt x="1" y="442"/>
                    <a:pt x="1" y="989"/>
                  </a:cubicBezTo>
                  <a:lnTo>
                    <a:pt x="1" y="8474"/>
                  </a:lnTo>
                  <a:cubicBezTo>
                    <a:pt x="1" y="9020"/>
                    <a:pt x="463" y="9483"/>
                    <a:pt x="1010" y="9483"/>
                  </a:cubicBezTo>
                  <a:lnTo>
                    <a:pt x="23695" y="9483"/>
                  </a:lnTo>
                  <a:cubicBezTo>
                    <a:pt x="24263" y="9483"/>
                    <a:pt x="24704" y="9020"/>
                    <a:pt x="24704" y="8474"/>
                  </a:cubicBezTo>
                  <a:lnTo>
                    <a:pt x="24704" y="989"/>
                  </a:lnTo>
                  <a:cubicBezTo>
                    <a:pt x="24704" y="454"/>
                    <a:pt x="24282" y="0"/>
                    <a:pt x="23732" y="0"/>
                  </a:cubicBez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" name="Google Shape;7580;p80"/>
            <p:cNvSpPr/>
            <p:nvPr/>
          </p:nvSpPr>
          <p:spPr>
            <a:xfrm>
              <a:off x="3835357" y="3461557"/>
              <a:ext cx="39363" cy="142299"/>
            </a:xfrm>
            <a:custGeom>
              <a:avLst/>
              <a:gdLst/>
              <a:ahLst/>
              <a:cxnLst/>
              <a:rect l="l" t="t" r="r" b="b"/>
              <a:pathLst>
                <a:path w="2629" h="9504" extrusionOk="0">
                  <a:moveTo>
                    <a:pt x="0" y="1"/>
                  </a:moveTo>
                  <a:cubicBezTo>
                    <a:pt x="147" y="211"/>
                    <a:pt x="210" y="442"/>
                    <a:pt x="210" y="674"/>
                  </a:cubicBezTo>
                  <a:lnTo>
                    <a:pt x="210" y="8831"/>
                  </a:lnTo>
                  <a:cubicBezTo>
                    <a:pt x="210" y="9062"/>
                    <a:pt x="147" y="9294"/>
                    <a:pt x="0" y="9504"/>
                  </a:cubicBezTo>
                  <a:lnTo>
                    <a:pt x="1619" y="9504"/>
                  </a:lnTo>
                  <a:cubicBezTo>
                    <a:pt x="2187" y="9504"/>
                    <a:pt x="2628" y="9041"/>
                    <a:pt x="2628" y="8495"/>
                  </a:cubicBezTo>
                  <a:lnTo>
                    <a:pt x="2628" y="1010"/>
                  </a:lnTo>
                  <a:cubicBezTo>
                    <a:pt x="2628" y="463"/>
                    <a:pt x="2187" y="1"/>
                    <a:pt x="1619" y="1"/>
                  </a:cubicBez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" name="Google Shape;7581;p80"/>
            <p:cNvSpPr/>
            <p:nvPr/>
          </p:nvSpPr>
          <p:spPr>
            <a:xfrm>
              <a:off x="3554877" y="3603840"/>
              <a:ext cx="73051" cy="28343"/>
            </a:xfrm>
            <a:custGeom>
              <a:avLst/>
              <a:gdLst/>
              <a:ahLst/>
              <a:cxnLst/>
              <a:rect l="l" t="t" r="r" b="b"/>
              <a:pathLst>
                <a:path w="4879" h="1893" extrusionOk="0">
                  <a:moveTo>
                    <a:pt x="1" y="1"/>
                  </a:moveTo>
                  <a:lnTo>
                    <a:pt x="1" y="1241"/>
                  </a:lnTo>
                  <a:cubicBezTo>
                    <a:pt x="1" y="1599"/>
                    <a:pt x="295" y="1893"/>
                    <a:pt x="652" y="1893"/>
                  </a:cubicBezTo>
                  <a:lnTo>
                    <a:pt x="4205" y="1893"/>
                  </a:lnTo>
                  <a:cubicBezTo>
                    <a:pt x="4563" y="1893"/>
                    <a:pt x="4878" y="1599"/>
                    <a:pt x="4878" y="1241"/>
                  </a:cubicBezTo>
                  <a:lnTo>
                    <a:pt x="4878" y="1"/>
                  </a:ln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" name="Google Shape;7582;p80"/>
            <p:cNvSpPr/>
            <p:nvPr/>
          </p:nvSpPr>
          <p:spPr>
            <a:xfrm>
              <a:off x="3595797" y="3603840"/>
              <a:ext cx="32131" cy="28343"/>
            </a:xfrm>
            <a:custGeom>
              <a:avLst/>
              <a:gdLst/>
              <a:ahLst/>
              <a:cxnLst/>
              <a:rect l="l" t="t" r="r" b="b"/>
              <a:pathLst>
                <a:path w="2146" h="1893" extrusionOk="0">
                  <a:moveTo>
                    <a:pt x="295" y="1"/>
                  </a:moveTo>
                  <a:lnTo>
                    <a:pt x="295" y="1262"/>
                  </a:lnTo>
                  <a:cubicBezTo>
                    <a:pt x="295" y="1515"/>
                    <a:pt x="190" y="1746"/>
                    <a:pt x="1" y="1893"/>
                  </a:cubicBezTo>
                  <a:lnTo>
                    <a:pt x="1472" y="1893"/>
                  </a:lnTo>
                  <a:cubicBezTo>
                    <a:pt x="1851" y="1893"/>
                    <a:pt x="2145" y="1599"/>
                    <a:pt x="2145" y="1241"/>
                  </a:cubicBezTo>
                  <a:lnTo>
                    <a:pt x="2145" y="1"/>
                  </a:ln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" name="Google Shape;7583;p80"/>
            <p:cNvSpPr/>
            <p:nvPr/>
          </p:nvSpPr>
          <p:spPr>
            <a:xfrm>
              <a:off x="3751930" y="3603840"/>
              <a:ext cx="73051" cy="28343"/>
            </a:xfrm>
            <a:custGeom>
              <a:avLst/>
              <a:gdLst/>
              <a:ahLst/>
              <a:cxnLst/>
              <a:rect l="l" t="t" r="r" b="b"/>
              <a:pathLst>
                <a:path w="4879" h="1893" extrusionOk="0">
                  <a:moveTo>
                    <a:pt x="1" y="1"/>
                  </a:moveTo>
                  <a:lnTo>
                    <a:pt x="1" y="1241"/>
                  </a:lnTo>
                  <a:cubicBezTo>
                    <a:pt x="1" y="1599"/>
                    <a:pt x="295" y="1893"/>
                    <a:pt x="674" y="1893"/>
                  </a:cubicBezTo>
                  <a:lnTo>
                    <a:pt x="4227" y="1893"/>
                  </a:lnTo>
                  <a:cubicBezTo>
                    <a:pt x="4584" y="1893"/>
                    <a:pt x="4878" y="1599"/>
                    <a:pt x="4878" y="1241"/>
                  </a:cubicBezTo>
                  <a:lnTo>
                    <a:pt x="4878" y="1"/>
                  </a:ln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" name="Google Shape;7584;p80"/>
            <p:cNvSpPr/>
            <p:nvPr/>
          </p:nvSpPr>
          <p:spPr>
            <a:xfrm>
              <a:off x="3796638" y="3603840"/>
              <a:ext cx="28343" cy="28343"/>
            </a:xfrm>
            <a:custGeom>
              <a:avLst/>
              <a:gdLst/>
              <a:ahLst/>
              <a:cxnLst/>
              <a:rect l="l" t="t" r="r" b="b"/>
              <a:pathLst>
                <a:path w="1893" h="1893" extrusionOk="0">
                  <a:moveTo>
                    <a:pt x="274" y="1"/>
                  </a:moveTo>
                  <a:lnTo>
                    <a:pt x="274" y="1283"/>
                  </a:lnTo>
                  <a:cubicBezTo>
                    <a:pt x="274" y="1515"/>
                    <a:pt x="168" y="1725"/>
                    <a:pt x="0" y="1893"/>
                  </a:cubicBezTo>
                  <a:lnTo>
                    <a:pt x="1241" y="1893"/>
                  </a:lnTo>
                  <a:cubicBezTo>
                    <a:pt x="1598" y="1893"/>
                    <a:pt x="1892" y="1599"/>
                    <a:pt x="1892" y="1241"/>
                  </a:cubicBezTo>
                  <a:lnTo>
                    <a:pt x="1892" y="1"/>
                  </a:ln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" name="Google Shape;7585;p80"/>
            <p:cNvSpPr/>
            <p:nvPr/>
          </p:nvSpPr>
          <p:spPr>
            <a:xfrm>
              <a:off x="3510813" y="3405844"/>
              <a:ext cx="184791" cy="158229"/>
            </a:xfrm>
            <a:custGeom>
              <a:avLst/>
              <a:gdLst/>
              <a:ahLst/>
              <a:cxnLst/>
              <a:rect l="l" t="t" r="r" b="b"/>
              <a:pathLst>
                <a:path w="12342" h="10568" extrusionOk="0">
                  <a:moveTo>
                    <a:pt x="7085" y="0"/>
                  </a:moveTo>
                  <a:cubicBezTo>
                    <a:pt x="2376" y="0"/>
                    <a:pt x="0" y="5677"/>
                    <a:pt x="3343" y="8999"/>
                  </a:cubicBezTo>
                  <a:cubicBezTo>
                    <a:pt x="4420" y="10083"/>
                    <a:pt x="5744" y="10568"/>
                    <a:pt x="7043" y="10568"/>
                  </a:cubicBezTo>
                  <a:cubicBezTo>
                    <a:pt x="9749" y="10568"/>
                    <a:pt x="12341" y="8460"/>
                    <a:pt x="12341" y="5278"/>
                  </a:cubicBezTo>
                  <a:cubicBezTo>
                    <a:pt x="12341" y="2355"/>
                    <a:pt x="9987" y="0"/>
                    <a:pt x="7085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" name="Google Shape;7586;p80"/>
            <p:cNvSpPr/>
            <p:nvPr/>
          </p:nvSpPr>
          <p:spPr>
            <a:xfrm>
              <a:off x="3600528" y="3405844"/>
              <a:ext cx="99792" cy="158110"/>
            </a:xfrm>
            <a:custGeom>
              <a:avLst/>
              <a:gdLst/>
              <a:ahLst/>
              <a:cxnLst/>
              <a:rect l="l" t="t" r="r" b="b"/>
              <a:pathLst>
                <a:path w="6665" h="10560" extrusionOk="0">
                  <a:moveTo>
                    <a:pt x="1093" y="0"/>
                  </a:moveTo>
                  <a:cubicBezTo>
                    <a:pt x="715" y="0"/>
                    <a:pt x="357" y="43"/>
                    <a:pt x="0" y="106"/>
                  </a:cubicBezTo>
                  <a:cubicBezTo>
                    <a:pt x="2439" y="631"/>
                    <a:pt x="4184" y="2776"/>
                    <a:pt x="4184" y="5278"/>
                  </a:cubicBezTo>
                  <a:cubicBezTo>
                    <a:pt x="4184" y="7779"/>
                    <a:pt x="2439" y="9924"/>
                    <a:pt x="0" y="10450"/>
                  </a:cubicBezTo>
                  <a:cubicBezTo>
                    <a:pt x="363" y="10524"/>
                    <a:pt x="724" y="10560"/>
                    <a:pt x="1079" y="10560"/>
                  </a:cubicBezTo>
                  <a:cubicBezTo>
                    <a:pt x="3729" y="10560"/>
                    <a:pt x="6050" y="8568"/>
                    <a:pt x="6328" y="5824"/>
                  </a:cubicBezTo>
                  <a:cubicBezTo>
                    <a:pt x="6665" y="2713"/>
                    <a:pt x="4205" y="0"/>
                    <a:pt x="1093" y="0"/>
                  </a:cubicBezTo>
                  <a:close/>
                </a:path>
              </a:pathLst>
            </a:custGeom>
            <a:solidFill>
              <a:srgbClr val="91A8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" name="Google Shape;7587;p80"/>
            <p:cNvSpPr/>
            <p:nvPr/>
          </p:nvSpPr>
          <p:spPr>
            <a:xfrm>
              <a:off x="3548274" y="3433543"/>
              <a:ext cx="119630" cy="102562"/>
            </a:xfrm>
            <a:custGeom>
              <a:avLst/>
              <a:gdLst/>
              <a:ahLst/>
              <a:cxnLst/>
              <a:rect l="l" t="t" r="r" b="b"/>
              <a:pathLst>
                <a:path w="7990" h="6850" extrusionOk="0">
                  <a:moveTo>
                    <a:pt x="4583" y="1"/>
                  </a:moveTo>
                  <a:cubicBezTo>
                    <a:pt x="1535" y="1"/>
                    <a:pt x="0" y="3680"/>
                    <a:pt x="2166" y="5845"/>
                  </a:cubicBezTo>
                  <a:cubicBezTo>
                    <a:pt x="2859" y="6539"/>
                    <a:pt x="3713" y="6850"/>
                    <a:pt x="4552" y="6850"/>
                  </a:cubicBezTo>
                  <a:cubicBezTo>
                    <a:pt x="6305" y="6850"/>
                    <a:pt x="7989" y="5490"/>
                    <a:pt x="7989" y="3428"/>
                  </a:cubicBezTo>
                  <a:cubicBezTo>
                    <a:pt x="7989" y="1535"/>
                    <a:pt x="6455" y="1"/>
                    <a:pt x="4583" y="1"/>
                  </a:cubicBezTo>
                  <a:close/>
                </a:path>
              </a:pathLst>
            </a:custGeom>
            <a:solidFill>
              <a:srgbClr val="D9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" name="Google Shape;7588;p80"/>
            <p:cNvSpPr/>
            <p:nvPr/>
          </p:nvSpPr>
          <p:spPr>
            <a:xfrm>
              <a:off x="3603987" y="3433543"/>
              <a:ext cx="65490" cy="102322"/>
            </a:xfrm>
            <a:custGeom>
              <a:avLst/>
              <a:gdLst/>
              <a:ahLst/>
              <a:cxnLst/>
              <a:rect l="l" t="t" r="r" b="b"/>
              <a:pathLst>
                <a:path w="4374" h="6834" extrusionOk="0">
                  <a:moveTo>
                    <a:pt x="862" y="1"/>
                  </a:moveTo>
                  <a:cubicBezTo>
                    <a:pt x="568" y="1"/>
                    <a:pt x="274" y="43"/>
                    <a:pt x="0" y="106"/>
                  </a:cubicBezTo>
                  <a:cubicBezTo>
                    <a:pt x="1493" y="505"/>
                    <a:pt x="2565" y="1872"/>
                    <a:pt x="2565" y="3428"/>
                  </a:cubicBezTo>
                  <a:cubicBezTo>
                    <a:pt x="2565" y="4983"/>
                    <a:pt x="1493" y="6350"/>
                    <a:pt x="0" y="6749"/>
                  </a:cubicBezTo>
                  <a:cubicBezTo>
                    <a:pt x="252" y="6806"/>
                    <a:pt x="503" y="6834"/>
                    <a:pt x="750" y="6834"/>
                  </a:cubicBezTo>
                  <a:cubicBezTo>
                    <a:pt x="2421" y="6834"/>
                    <a:pt x="3901" y="5588"/>
                    <a:pt x="4121" y="3848"/>
                  </a:cubicBezTo>
                  <a:cubicBezTo>
                    <a:pt x="4373" y="1851"/>
                    <a:pt x="2860" y="64"/>
                    <a:pt x="862" y="1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" name="Google Shape;7589;p80"/>
            <p:cNvSpPr/>
            <p:nvPr/>
          </p:nvSpPr>
          <p:spPr>
            <a:xfrm>
              <a:off x="3705979" y="3507208"/>
              <a:ext cx="59815" cy="50981"/>
            </a:xfrm>
            <a:custGeom>
              <a:avLst/>
              <a:gdLst/>
              <a:ahLst/>
              <a:cxnLst/>
              <a:rect l="l" t="t" r="r" b="b"/>
              <a:pathLst>
                <a:path w="3995" h="3405" extrusionOk="0">
                  <a:moveTo>
                    <a:pt x="2292" y="0"/>
                  </a:moveTo>
                  <a:cubicBezTo>
                    <a:pt x="757" y="0"/>
                    <a:pt x="0" y="1829"/>
                    <a:pt x="1072" y="2902"/>
                  </a:cubicBezTo>
                  <a:cubicBezTo>
                    <a:pt x="1420" y="3249"/>
                    <a:pt x="1849" y="3404"/>
                    <a:pt x="2270" y="3404"/>
                  </a:cubicBezTo>
                  <a:cubicBezTo>
                    <a:pt x="3149" y="3404"/>
                    <a:pt x="3995" y="2727"/>
                    <a:pt x="3995" y="1703"/>
                  </a:cubicBezTo>
                  <a:cubicBezTo>
                    <a:pt x="3995" y="757"/>
                    <a:pt x="3217" y="0"/>
                    <a:pt x="2292" y="0"/>
                  </a:cubicBezTo>
                  <a:close/>
                </a:path>
              </a:pathLst>
            </a:custGeom>
            <a:solidFill>
              <a:srgbClr val="6D8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" name="Google Shape;7590;p80"/>
            <p:cNvSpPr/>
            <p:nvPr/>
          </p:nvSpPr>
          <p:spPr>
            <a:xfrm>
              <a:off x="3730849" y="3507208"/>
              <a:ext cx="37476" cy="50966"/>
            </a:xfrm>
            <a:custGeom>
              <a:avLst/>
              <a:gdLst/>
              <a:ahLst/>
              <a:cxnLst/>
              <a:rect l="l" t="t" r="r" b="b"/>
              <a:pathLst>
                <a:path w="2503" h="3404" extrusionOk="0">
                  <a:moveTo>
                    <a:pt x="631" y="0"/>
                  </a:moveTo>
                  <a:cubicBezTo>
                    <a:pt x="400" y="0"/>
                    <a:pt x="189" y="42"/>
                    <a:pt x="0" y="126"/>
                  </a:cubicBezTo>
                  <a:cubicBezTo>
                    <a:pt x="1430" y="694"/>
                    <a:pt x="1430" y="2712"/>
                    <a:pt x="0" y="3280"/>
                  </a:cubicBezTo>
                  <a:cubicBezTo>
                    <a:pt x="208" y="3364"/>
                    <a:pt x="421" y="3404"/>
                    <a:pt x="631" y="3404"/>
                  </a:cubicBezTo>
                  <a:cubicBezTo>
                    <a:pt x="1416" y="3404"/>
                    <a:pt x="2142" y="2849"/>
                    <a:pt x="2292" y="2019"/>
                  </a:cubicBezTo>
                  <a:cubicBezTo>
                    <a:pt x="2502" y="967"/>
                    <a:pt x="1682" y="0"/>
                    <a:pt x="631" y="0"/>
                  </a:cubicBezTo>
                  <a:close/>
                </a:path>
              </a:pathLst>
            </a:custGeom>
            <a:solidFill>
              <a:srgbClr val="586F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" name="Google Shape;7591;p80"/>
            <p:cNvSpPr/>
            <p:nvPr/>
          </p:nvSpPr>
          <p:spPr>
            <a:xfrm>
              <a:off x="3779943" y="3507208"/>
              <a:ext cx="59516" cy="50981"/>
            </a:xfrm>
            <a:custGeom>
              <a:avLst/>
              <a:gdLst/>
              <a:ahLst/>
              <a:cxnLst/>
              <a:rect l="l" t="t" r="r" b="b"/>
              <a:pathLst>
                <a:path w="3975" h="3405" extrusionOk="0">
                  <a:moveTo>
                    <a:pt x="2272" y="0"/>
                  </a:moveTo>
                  <a:cubicBezTo>
                    <a:pt x="758" y="0"/>
                    <a:pt x="1" y="1829"/>
                    <a:pt x="1073" y="2902"/>
                  </a:cubicBezTo>
                  <a:cubicBezTo>
                    <a:pt x="1420" y="3249"/>
                    <a:pt x="1847" y="3404"/>
                    <a:pt x="2265" y="3404"/>
                  </a:cubicBezTo>
                  <a:cubicBezTo>
                    <a:pt x="3138" y="3404"/>
                    <a:pt x="3975" y="2727"/>
                    <a:pt x="3975" y="1703"/>
                  </a:cubicBezTo>
                  <a:cubicBezTo>
                    <a:pt x="3975" y="757"/>
                    <a:pt x="3218" y="0"/>
                    <a:pt x="2272" y="0"/>
                  </a:cubicBezTo>
                  <a:close/>
                </a:path>
              </a:pathLst>
            </a:custGeom>
            <a:solidFill>
              <a:srgbClr val="E2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" name="Google Shape;7592;p80"/>
            <p:cNvSpPr/>
            <p:nvPr/>
          </p:nvSpPr>
          <p:spPr>
            <a:xfrm>
              <a:off x="3804498" y="3506893"/>
              <a:ext cx="37476" cy="51281"/>
            </a:xfrm>
            <a:custGeom>
              <a:avLst/>
              <a:gdLst/>
              <a:ahLst/>
              <a:cxnLst/>
              <a:rect l="l" t="t" r="r" b="b"/>
              <a:pathLst>
                <a:path w="2503" h="3425" extrusionOk="0">
                  <a:moveTo>
                    <a:pt x="632" y="0"/>
                  </a:moveTo>
                  <a:lnTo>
                    <a:pt x="632" y="21"/>
                  </a:lnTo>
                  <a:cubicBezTo>
                    <a:pt x="421" y="21"/>
                    <a:pt x="190" y="63"/>
                    <a:pt x="1" y="147"/>
                  </a:cubicBezTo>
                  <a:cubicBezTo>
                    <a:pt x="1409" y="715"/>
                    <a:pt x="1409" y="2712"/>
                    <a:pt x="1" y="3301"/>
                  </a:cubicBezTo>
                  <a:cubicBezTo>
                    <a:pt x="209" y="3385"/>
                    <a:pt x="422" y="3425"/>
                    <a:pt x="632" y="3425"/>
                  </a:cubicBezTo>
                  <a:cubicBezTo>
                    <a:pt x="1418" y="3425"/>
                    <a:pt x="2147" y="2870"/>
                    <a:pt x="2314" y="2040"/>
                  </a:cubicBezTo>
                  <a:cubicBezTo>
                    <a:pt x="2503" y="988"/>
                    <a:pt x="1704" y="0"/>
                    <a:pt x="632" y="0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" name="Google Shape;7593;p80"/>
            <p:cNvSpPr/>
            <p:nvPr/>
          </p:nvSpPr>
          <p:spPr>
            <a:xfrm>
              <a:off x="3751930" y="3436059"/>
              <a:ext cx="65175" cy="25513"/>
            </a:xfrm>
            <a:custGeom>
              <a:avLst/>
              <a:gdLst/>
              <a:ahLst/>
              <a:cxnLst/>
              <a:rect l="l" t="t" r="r" b="b"/>
              <a:pathLst>
                <a:path w="4353" h="1704" extrusionOk="0">
                  <a:moveTo>
                    <a:pt x="1662" y="1"/>
                  </a:moveTo>
                  <a:cubicBezTo>
                    <a:pt x="737" y="1"/>
                    <a:pt x="1" y="737"/>
                    <a:pt x="1" y="1662"/>
                  </a:cubicBezTo>
                  <a:lnTo>
                    <a:pt x="1" y="1704"/>
                  </a:lnTo>
                  <a:lnTo>
                    <a:pt x="4353" y="1704"/>
                  </a:lnTo>
                  <a:lnTo>
                    <a:pt x="4353" y="1662"/>
                  </a:lnTo>
                  <a:cubicBezTo>
                    <a:pt x="4353" y="737"/>
                    <a:pt x="3617" y="1"/>
                    <a:pt x="2692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" name="Google Shape;7594;p80"/>
            <p:cNvSpPr/>
            <p:nvPr/>
          </p:nvSpPr>
          <p:spPr>
            <a:xfrm>
              <a:off x="3777428" y="3436059"/>
              <a:ext cx="39677" cy="25513"/>
            </a:xfrm>
            <a:custGeom>
              <a:avLst/>
              <a:gdLst/>
              <a:ahLst/>
              <a:cxnLst/>
              <a:rect l="l" t="t" r="r" b="b"/>
              <a:pathLst>
                <a:path w="2650" h="1704" extrusionOk="0">
                  <a:moveTo>
                    <a:pt x="1" y="1"/>
                  </a:moveTo>
                  <a:cubicBezTo>
                    <a:pt x="905" y="1"/>
                    <a:pt x="1662" y="758"/>
                    <a:pt x="1662" y="1662"/>
                  </a:cubicBezTo>
                  <a:lnTo>
                    <a:pt x="1662" y="1704"/>
                  </a:lnTo>
                  <a:lnTo>
                    <a:pt x="2650" y="1704"/>
                  </a:lnTo>
                  <a:lnTo>
                    <a:pt x="2650" y="1662"/>
                  </a:lnTo>
                  <a:cubicBezTo>
                    <a:pt x="2650" y="758"/>
                    <a:pt x="1914" y="1"/>
                    <a:pt x="989" y="1"/>
                  </a:cubicBezTo>
                  <a:close/>
                </a:path>
              </a:pathLst>
            </a:custGeom>
            <a:solidFill>
              <a:srgbClr val="91A8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13" name="Google Shape;7595;p80"/>
          <p:cNvGrpSpPr/>
          <p:nvPr/>
        </p:nvGrpSpPr>
        <p:grpSpPr>
          <a:xfrm>
            <a:off x="1303947" y="3282469"/>
            <a:ext cx="345640" cy="342900"/>
            <a:chOff x="1295661" y="3819594"/>
            <a:chExt cx="345640" cy="342900"/>
          </a:xfrm>
        </p:grpSpPr>
        <p:sp>
          <p:nvSpPr>
            <p:cNvPr id="1214" name="Google Shape;7596;p80"/>
            <p:cNvSpPr/>
            <p:nvPr/>
          </p:nvSpPr>
          <p:spPr>
            <a:xfrm>
              <a:off x="1465015" y="4073902"/>
              <a:ext cx="10391" cy="88233"/>
            </a:xfrm>
            <a:custGeom>
              <a:avLst/>
              <a:gdLst/>
              <a:ahLst/>
              <a:cxnLst/>
              <a:rect l="l" t="t" r="r" b="b"/>
              <a:pathLst>
                <a:path w="694" h="5893" extrusionOk="0">
                  <a:moveTo>
                    <a:pt x="347" y="0"/>
                  </a:moveTo>
                  <a:cubicBezTo>
                    <a:pt x="174" y="0"/>
                    <a:pt x="0" y="111"/>
                    <a:pt x="0" y="332"/>
                  </a:cubicBezTo>
                  <a:lnTo>
                    <a:pt x="0" y="5546"/>
                  </a:lnTo>
                  <a:cubicBezTo>
                    <a:pt x="0" y="5777"/>
                    <a:pt x="174" y="5893"/>
                    <a:pt x="347" y="5893"/>
                  </a:cubicBezTo>
                  <a:cubicBezTo>
                    <a:pt x="520" y="5893"/>
                    <a:pt x="694" y="5777"/>
                    <a:pt x="694" y="5546"/>
                  </a:cubicBezTo>
                  <a:lnTo>
                    <a:pt x="694" y="332"/>
                  </a:lnTo>
                  <a:cubicBezTo>
                    <a:pt x="694" y="111"/>
                    <a:pt x="520" y="0"/>
                    <a:pt x="347" y="0"/>
                  </a:cubicBez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" name="Google Shape;7597;p80"/>
            <p:cNvSpPr/>
            <p:nvPr/>
          </p:nvSpPr>
          <p:spPr>
            <a:xfrm>
              <a:off x="1465015" y="4011961"/>
              <a:ext cx="10391" cy="60773"/>
            </a:xfrm>
            <a:custGeom>
              <a:avLst/>
              <a:gdLst/>
              <a:ahLst/>
              <a:cxnLst/>
              <a:rect l="l" t="t" r="r" b="b"/>
              <a:pathLst>
                <a:path w="694" h="4059" extrusionOk="0">
                  <a:moveTo>
                    <a:pt x="347" y="1"/>
                  </a:moveTo>
                  <a:cubicBezTo>
                    <a:pt x="174" y="1"/>
                    <a:pt x="0" y="117"/>
                    <a:pt x="0" y="348"/>
                  </a:cubicBezTo>
                  <a:lnTo>
                    <a:pt x="0" y="3712"/>
                  </a:lnTo>
                  <a:cubicBezTo>
                    <a:pt x="0" y="3943"/>
                    <a:pt x="174" y="4059"/>
                    <a:pt x="347" y="4059"/>
                  </a:cubicBezTo>
                  <a:cubicBezTo>
                    <a:pt x="520" y="4059"/>
                    <a:pt x="694" y="3943"/>
                    <a:pt x="694" y="3712"/>
                  </a:cubicBezTo>
                  <a:lnTo>
                    <a:pt x="694" y="348"/>
                  </a:lnTo>
                  <a:cubicBezTo>
                    <a:pt x="694" y="117"/>
                    <a:pt x="520" y="1"/>
                    <a:pt x="347" y="1"/>
                  </a:cubicBez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" name="Google Shape;7598;p80"/>
            <p:cNvSpPr/>
            <p:nvPr/>
          </p:nvSpPr>
          <p:spPr>
            <a:xfrm>
              <a:off x="1497610" y="4073947"/>
              <a:ext cx="71434" cy="88547"/>
            </a:xfrm>
            <a:custGeom>
              <a:avLst/>
              <a:gdLst/>
              <a:ahLst/>
              <a:cxnLst/>
              <a:rect l="l" t="t" r="r" b="b"/>
              <a:pathLst>
                <a:path w="4771" h="5914" extrusionOk="0">
                  <a:moveTo>
                    <a:pt x="481" y="0"/>
                  </a:moveTo>
                  <a:cubicBezTo>
                    <a:pt x="234" y="0"/>
                    <a:pt x="1" y="285"/>
                    <a:pt x="199" y="560"/>
                  </a:cubicBezTo>
                  <a:lnTo>
                    <a:pt x="4025" y="5753"/>
                  </a:lnTo>
                  <a:lnTo>
                    <a:pt x="4025" y="5774"/>
                  </a:lnTo>
                  <a:cubicBezTo>
                    <a:pt x="4100" y="5872"/>
                    <a:pt x="4196" y="5913"/>
                    <a:pt x="4290" y="5913"/>
                  </a:cubicBezTo>
                  <a:cubicBezTo>
                    <a:pt x="4537" y="5913"/>
                    <a:pt x="4770" y="5628"/>
                    <a:pt x="4572" y="5353"/>
                  </a:cubicBezTo>
                  <a:lnTo>
                    <a:pt x="745" y="139"/>
                  </a:lnTo>
                  <a:cubicBezTo>
                    <a:pt x="670" y="41"/>
                    <a:pt x="574" y="0"/>
                    <a:pt x="481" y="0"/>
                  </a:cubicBez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" name="Google Shape;7599;p80"/>
            <p:cNvSpPr/>
            <p:nvPr/>
          </p:nvSpPr>
          <p:spPr>
            <a:xfrm>
              <a:off x="1372455" y="4073797"/>
              <a:ext cx="70341" cy="88428"/>
            </a:xfrm>
            <a:custGeom>
              <a:avLst/>
              <a:gdLst/>
              <a:ahLst/>
              <a:cxnLst/>
              <a:rect l="l" t="t" r="r" b="b"/>
              <a:pathLst>
                <a:path w="4698" h="5906" extrusionOk="0">
                  <a:moveTo>
                    <a:pt x="4222" y="0"/>
                  </a:moveTo>
                  <a:cubicBezTo>
                    <a:pt x="4127" y="0"/>
                    <a:pt x="4030" y="44"/>
                    <a:pt x="3954" y="149"/>
                  </a:cubicBezTo>
                  <a:lnTo>
                    <a:pt x="127" y="5363"/>
                  </a:lnTo>
                  <a:cubicBezTo>
                    <a:pt x="1" y="5511"/>
                    <a:pt x="43" y="5721"/>
                    <a:pt x="190" y="5847"/>
                  </a:cubicBezTo>
                  <a:cubicBezTo>
                    <a:pt x="246" y="5887"/>
                    <a:pt x="313" y="5905"/>
                    <a:pt x="381" y="5905"/>
                  </a:cubicBezTo>
                  <a:cubicBezTo>
                    <a:pt x="494" y="5905"/>
                    <a:pt x="608" y="5854"/>
                    <a:pt x="674" y="5763"/>
                  </a:cubicBezTo>
                  <a:lnTo>
                    <a:pt x="4500" y="549"/>
                  </a:lnTo>
                  <a:cubicBezTo>
                    <a:pt x="4697" y="291"/>
                    <a:pt x="4468" y="0"/>
                    <a:pt x="4222" y="0"/>
                  </a:cubicBez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" name="Google Shape;7600;p80"/>
            <p:cNvSpPr/>
            <p:nvPr/>
          </p:nvSpPr>
          <p:spPr>
            <a:xfrm>
              <a:off x="1431956" y="3957356"/>
              <a:ext cx="76509" cy="67376"/>
            </a:xfrm>
            <a:custGeom>
              <a:avLst/>
              <a:gdLst/>
              <a:ahLst/>
              <a:cxnLst/>
              <a:rect l="l" t="t" r="r" b="b"/>
              <a:pathLst>
                <a:path w="5110" h="4500" extrusionOk="0">
                  <a:moveTo>
                    <a:pt x="1" y="0"/>
                  </a:moveTo>
                  <a:lnTo>
                    <a:pt x="1" y="2923"/>
                  </a:lnTo>
                  <a:cubicBezTo>
                    <a:pt x="1" y="3785"/>
                    <a:pt x="715" y="4499"/>
                    <a:pt x="1598" y="4499"/>
                  </a:cubicBezTo>
                  <a:lnTo>
                    <a:pt x="3533" y="4499"/>
                  </a:lnTo>
                  <a:cubicBezTo>
                    <a:pt x="4395" y="4499"/>
                    <a:pt x="5109" y="3785"/>
                    <a:pt x="5109" y="2923"/>
                  </a:cubicBezTo>
                  <a:lnTo>
                    <a:pt x="5109" y="0"/>
                  </a:ln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" name="Google Shape;7601;p80"/>
            <p:cNvSpPr/>
            <p:nvPr/>
          </p:nvSpPr>
          <p:spPr>
            <a:xfrm>
              <a:off x="1431956" y="3957356"/>
              <a:ext cx="76509" cy="67376"/>
            </a:xfrm>
            <a:custGeom>
              <a:avLst/>
              <a:gdLst/>
              <a:ahLst/>
              <a:cxnLst/>
              <a:rect l="l" t="t" r="r" b="b"/>
              <a:pathLst>
                <a:path w="5110" h="4500" extrusionOk="0">
                  <a:moveTo>
                    <a:pt x="1" y="0"/>
                  </a:moveTo>
                  <a:lnTo>
                    <a:pt x="1" y="2923"/>
                  </a:lnTo>
                  <a:cubicBezTo>
                    <a:pt x="1" y="3785"/>
                    <a:pt x="715" y="4499"/>
                    <a:pt x="1577" y="4499"/>
                  </a:cubicBezTo>
                  <a:lnTo>
                    <a:pt x="2166" y="4499"/>
                  </a:lnTo>
                  <a:cubicBezTo>
                    <a:pt x="1451" y="4289"/>
                    <a:pt x="968" y="3637"/>
                    <a:pt x="968" y="2902"/>
                  </a:cubicBezTo>
                  <a:cubicBezTo>
                    <a:pt x="968" y="2311"/>
                    <a:pt x="1438" y="1866"/>
                    <a:pt x="1979" y="1866"/>
                  </a:cubicBezTo>
                  <a:cubicBezTo>
                    <a:pt x="2055" y="1866"/>
                    <a:pt x="2131" y="1874"/>
                    <a:pt x="2208" y="1892"/>
                  </a:cubicBezTo>
                  <a:lnTo>
                    <a:pt x="5109" y="2523"/>
                  </a:lnTo>
                  <a:lnTo>
                    <a:pt x="5109" y="0"/>
                  </a:ln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" name="Google Shape;7602;p80"/>
            <p:cNvSpPr/>
            <p:nvPr/>
          </p:nvSpPr>
          <p:spPr>
            <a:xfrm>
              <a:off x="1359549" y="3850318"/>
              <a:ext cx="205572" cy="136639"/>
            </a:xfrm>
            <a:custGeom>
              <a:avLst/>
              <a:gdLst/>
              <a:ahLst/>
              <a:cxnLst/>
              <a:rect l="l" t="t" r="r" b="b"/>
              <a:pathLst>
                <a:path w="13730" h="9126" extrusionOk="0">
                  <a:moveTo>
                    <a:pt x="1788" y="1"/>
                  </a:moveTo>
                  <a:lnTo>
                    <a:pt x="1" y="6582"/>
                  </a:lnTo>
                  <a:lnTo>
                    <a:pt x="11459" y="9104"/>
                  </a:lnTo>
                  <a:cubicBezTo>
                    <a:pt x="11528" y="9119"/>
                    <a:pt x="11597" y="9126"/>
                    <a:pt x="11664" y="9126"/>
                  </a:cubicBezTo>
                  <a:cubicBezTo>
                    <a:pt x="12089" y="9126"/>
                    <a:pt x="12465" y="8849"/>
                    <a:pt x="12573" y="8432"/>
                  </a:cubicBezTo>
                  <a:lnTo>
                    <a:pt x="13583" y="4710"/>
                  </a:lnTo>
                  <a:cubicBezTo>
                    <a:pt x="13730" y="4206"/>
                    <a:pt x="13435" y="3701"/>
                    <a:pt x="12952" y="3554"/>
                  </a:cubicBezTo>
                  <a:lnTo>
                    <a:pt x="1788" y="1"/>
                  </a:lnTo>
                  <a:close/>
                </a:path>
              </a:pathLst>
            </a:custGeom>
            <a:solidFill>
              <a:srgbClr val="6D8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" name="Google Shape;7603;p80"/>
            <p:cNvSpPr/>
            <p:nvPr/>
          </p:nvSpPr>
          <p:spPr>
            <a:xfrm>
              <a:off x="1359549" y="3850318"/>
              <a:ext cx="188893" cy="136639"/>
            </a:xfrm>
            <a:custGeom>
              <a:avLst/>
              <a:gdLst/>
              <a:ahLst/>
              <a:cxnLst/>
              <a:rect l="l" t="t" r="r" b="b"/>
              <a:pathLst>
                <a:path w="12616" h="9126" extrusionOk="0">
                  <a:moveTo>
                    <a:pt x="1788" y="1"/>
                  </a:moveTo>
                  <a:lnTo>
                    <a:pt x="1" y="6582"/>
                  </a:lnTo>
                  <a:lnTo>
                    <a:pt x="11459" y="9104"/>
                  </a:lnTo>
                  <a:cubicBezTo>
                    <a:pt x="11528" y="9119"/>
                    <a:pt x="11596" y="9126"/>
                    <a:pt x="11663" y="9126"/>
                  </a:cubicBezTo>
                  <a:cubicBezTo>
                    <a:pt x="12089" y="9126"/>
                    <a:pt x="12467" y="8847"/>
                    <a:pt x="12595" y="8411"/>
                  </a:cubicBezTo>
                  <a:lnTo>
                    <a:pt x="12616" y="8348"/>
                  </a:lnTo>
                  <a:lnTo>
                    <a:pt x="3764" y="6392"/>
                  </a:lnTo>
                  <a:cubicBezTo>
                    <a:pt x="2398" y="6098"/>
                    <a:pt x="1557" y="4710"/>
                    <a:pt x="1914" y="3344"/>
                  </a:cubicBezTo>
                  <a:lnTo>
                    <a:pt x="2734" y="316"/>
                  </a:lnTo>
                  <a:lnTo>
                    <a:pt x="1788" y="1"/>
                  </a:lnTo>
                  <a:close/>
                </a:path>
              </a:pathLst>
            </a:custGeom>
            <a:solidFill>
              <a:srgbClr val="586F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" name="Google Shape;7604;p80"/>
            <p:cNvSpPr/>
            <p:nvPr/>
          </p:nvSpPr>
          <p:spPr>
            <a:xfrm>
              <a:off x="1323360" y="3819594"/>
              <a:ext cx="68005" cy="151507"/>
            </a:xfrm>
            <a:custGeom>
              <a:avLst/>
              <a:gdLst/>
              <a:ahLst/>
              <a:cxnLst/>
              <a:rect l="l" t="t" r="r" b="b"/>
              <a:pathLst>
                <a:path w="4542" h="10119" extrusionOk="0">
                  <a:moveTo>
                    <a:pt x="3348" y="0"/>
                  </a:moveTo>
                  <a:cubicBezTo>
                    <a:pt x="2879" y="0"/>
                    <a:pt x="2458" y="314"/>
                    <a:pt x="2334" y="791"/>
                  </a:cubicBezTo>
                  <a:lnTo>
                    <a:pt x="168" y="8781"/>
                  </a:lnTo>
                  <a:cubicBezTo>
                    <a:pt x="0" y="9348"/>
                    <a:pt x="337" y="9937"/>
                    <a:pt x="904" y="10084"/>
                  </a:cubicBezTo>
                  <a:lnTo>
                    <a:pt x="925" y="10084"/>
                  </a:lnTo>
                  <a:cubicBezTo>
                    <a:pt x="1015" y="10108"/>
                    <a:pt x="1106" y="10119"/>
                    <a:pt x="1195" y="10119"/>
                  </a:cubicBezTo>
                  <a:cubicBezTo>
                    <a:pt x="1669" y="10119"/>
                    <a:pt x="2105" y="9805"/>
                    <a:pt x="2229" y="9327"/>
                  </a:cubicBezTo>
                  <a:lnTo>
                    <a:pt x="4394" y="1338"/>
                  </a:lnTo>
                  <a:cubicBezTo>
                    <a:pt x="4541" y="770"/>
                    <a:pt x="4205" y="182"/>
                    <a:pt x="3658" y="35"/>
                  </a:cubicBezTo>
                  <a:lnTo>
                    <a:pt x="3616" y="35"/>
                  </a:lnTo>
                  <a:cubicBezTo>
                    <a:pt x="3526" y="11"/>
                    <a:pt x="3436" y="0"/>
                    <a:pt x="3348" y="0"/>
                  </a:cubicBez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" name="Google Shape;7605;p80"/>
            <p:cNvSpPr/>
            <p:nvPr/>
          </p:nvSpPr>
          <p:spPr>
            <a:xfrm>
              <a:off x="1324304" y="3819774"/>
              <a:ext cx="55099" cy="151132"/>
            </a:xfrm>
            <a:custGeom>
              <a:avLst/>
              <a:gdLst/>
              <a:ahLst/>
              <a:cxnLst/>
              <a:rect l="l" t="t" r="r" b="b"/>
              <a:pathLst>
                <a:path w="3680" h="10094" extrusionOk="0">
                  <a:moveTo>
                    <a:pt x="3256" y="0"/>
                  </a:moveTo>
                  <a:cubicBezTo>
                    <a:pt x="2793" y="0"/>
                    <a:pt x="2371" y="311"/>
                    <a:pt x="2250" y="779"/>
                  </a:cubicBezTo>
                  <a:lnTo>
                    <a:pt x="84" y="8790"/>
                  </a:lnTo>
                  <a:cubicBezTo>
                    <a:pt x="0" y="9126"/>
                    <a:pt x="84" y="9505"/>
                    <a:pt x="337" y="9778"/>
                  </a:cubicBezTo>
                  <a:cubicBezTo>
                    <a:pt x="463" y="9904"/>
                    <a:pt x="652" y="10009"/>
                    <a:pt x="841" y="10072"/>
                  </a:cubicBezTo>
                  <a:lnTo>
                    <a:pt x="862" y="10072"/>
                  </a:lnTo>
                  <a:lnTo>
                    <a:pt x="946" y="10093"/>
                  </a:lnTo>
                  <a:lnTo>
                    <a:pt x="1283" y="10093"/>
                  </a:lnTo>
                  <a:cubicBezTo>
                    <a:pt x="1367" y="10072"/>
                    <a:pt x="1451" y="10051"/>
                    <a:pt x="1535" y="10030"/>
                  </a:cubicBezTo>
                  <a:cubicBezTo>
                    <a:pt x="1093" y="9778"/>
                    <a:pt x="904" y="9273"/>
                    <a:pt x="1030" y="8811"/>
                  </a:cubicBezTo>
                  <a:lnTo>
                    <a:pt x="3175" y="716"/>
                  </a:lnTo>
                  <a:cubicBezTo>
                    <a:pt x="3259" y="443"/>
                    <a:pt x="3427" y="212"/>
                    <a:pt x="3679" y="65"/>
                  </a:cubicBezTo>
                  <a:lnTo>
                    <a:pt x="3616" y="44"/>
                  </a:lnTo>
                  <a:lnTo>
                    <a:pt x="3553" y="44"/>
                  </a:lnTo>
                  <a:cubicBezTo>
                    <a:pt x="3454" y="14"/>
                    <a:pt x="3354" y="0"/>
                    <a:pt x="3256" y="0"/>
                  </a:cubicBez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" name="Google Shape;7606;p80"/>
            <p:cNvSpPr/>
            <p:nvPr/>
          </p:nvSpPr>
          <p:spPr>
            <a:xfrm>
              <a:off x="1295976" y="3845482"/>
              <a:ext cx="57929" cy="89850"/>
            </a:xfrm>
            <a:custGeom>
              <a:avLst/>
              <a:gdLst/>
              <a:ahLst/>
              <a:cxnLst/>
              <a:rect l="l" t="t" r="r" b="b"/>
              <a:pathLst>
                <a:path w="3869" h="6001" extrusionOk="0">
                  <a:moveTo>
                    <a:pt x="3140" y="0"/>
                  </a:moveTo>
                  <a:cubicBezTo>
                    <a:pt x="1990" y="0"/>
                    <a:pt x="926" y="766"/>
                    <a:pt x="610" y="1943"/>
                  </a:cubicBezTo>
                  <a:lnTo>
                    <a:pt x="378" y="2763"/>
                  </a:lnTo>
                  <a:cubicBezTo>
                    <a:pt x="0" y="4171"/>
                    <a:pt x="841" y="5622"/>
                    <a:pt x="2229" y="6000"/>
                  </a:cubicBezTo>
                  <a:lnTo>
                    <a:pt x="2271" y="6000"/>
                  </a:lnTo>
                  <a:lnTo>
                    <a:pt x="3868" y="93"/>
                  </a:lnTo>
                  <a:lnTo>
                    <a:pt x="3826" y="93"/>
                  </a:lnTo>
                  <a:cubicBezTo>
                    <a:pt x="3598" y="30"/>
                    <a:pt x="3367" y="0"/>
                    <a:pt x="3140" y="0"/>
                  </a:cubicBezTo>
                  <a:close/>
                </a:path>
              </a:pathLst>
            </a:custGeom>
            <a:solidFill>
              <a:srgbClr val="D9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" name="Google Shape;7607;p80"/>
            <p:cNvSpPr/>
            <p:nvPr/>
          </p:nvSpPr>
          <p:spPr>
            <a:xfrm>
              <a:off x="1295661" y="3845332"/>
              <a:ext cx="55728" cy="90000"/>
            </a:xfrm>
            <a:custGeom>
              <a:avLst/>
              <a:gdLst/>
              <a:ahLst/>
              <a:cxnLst/>
              <a:rect l="l" t="t" r="r" b="b"/>
              <a:pathLst>
                <a:path w="3722" h="6011" extrusionOk="0">
                  <a:moveTo>
                    <a:pt x="3162" y="1"/>
                  </a:moveTo>
                  <a:cubicBezTo>
                    <a:pt x="1999" y="1"/>
                    <a:pt x="939" y="771"/>
                    <a:pt x="631" y="1932"/>
                  </a:cubicBezTo>
                  <a:lnTo>
                    <a:pt x="399" y="2773"/>
                  </a:lnTo>
                  <a:cubicBezTo>
                    <a:pt x="0" y="4181"/>
                    <a:pt x="841" y="5632"/>
                    <a:pt x="2250" y="6010"/>
                  </a:cubicBezTo>
                  <a:lnTo>
                    <a:pt x="2292" y="6010"/>
                  </a:lnTo>
                  <a:lnTo>
                    <a:pt x="2397" y="5653"/>
                  </a:lnTo>
                  <a:cubicBezTo>
                    <a:pt x="1577" y="4938"/>
                    <a:pt x="1240" y="3845"/>
                    <a:pt x="1535" y="2815"/>
                  </a:cubicBezTo>
                  <a:lnTo>
                    <a:pt x="1745" y="2016"/>
                  </a:lnTo>
                  <a:cubicBezTo>
                    <a:pt x="1997" y="1070"/>
                    <a:pt x="2754" y="313"/>
                    <a:pt x="3721" y="61"/>
                  </a:cubicBezTo>
                  <a:cubicBezTo>
                    <a:pt x="3534" y="20"/>
                    <a:pt x="3347" y="1"/>
                    <a:pt x="3162" y="1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" name="Google Shape;7608;p80"/>
            <p:cNvSpPr/>
            <p:nvPr/>
          </p:nvSpPr>
          <p:spPr>
            <a:xfrm>
              <a:off x="1549999" y="3927755"/>
              <a:ext cx="65175" cy="56057"/>
            </a:xfrm>
            <a:custGeom>
              <a:avLst/>
              <a:gdLst/>
              <a:ahLst/>
              <a:cxnLst/>
              <a:rect l="l" t="t" r="r" b="b"/>
              <a:pathLst>
                <a:path w="4353" h="3744" extrusionOk="0">
                  <a:moveTo>
                    <a:pt x="737" y="1"/>
                  </a:moveTo>
                  <a:lnTo>
                    <a:pt x="1" y="2776"/>
                  </a:lnTo>
                  <a:lnTo>
                    <a:pt x="3617" y="3743"/>
                  </a:lnTo>
                  <a:lnTo>
                    <a:pt x="4353" y="968"/>
                  </a:lnTo>
                  <a:lnTo>
                    <a:pt x="737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" name="Google Shape;7609;p80"/>
            <p:cNvSpPr/>
            <p:nvPr/>
          </p:nvSpPr>
          <p:spPr>
            <a:xfrm>
              <a:off x="1549999" y="3927755"/>
              <a:ext cx="28972" cy="46295"/>
            </a:xfrm>
            <a:custGeom>
              <a:avLst/>
              <a:gdLst/>
              <a:ahLst/>
              <a:cxnLst/>
              <a:rect l="l" t="t" r="r" b="b"/>
              <a:pathLst>
                <a:path w="1935" h="3092" extrusionOk="0">
                  <a:moveTo>
                    <a:pt x="737" y="1"/>
                  </a:moveTo>
                  <a:lnTo>
                    <a:pt x="1" y="2776"/>
                  </a:lnTo>
                  <a:lnTo>
                    <a:pt x="1178" y="3091"/>
                  </a:lnTo>
                  <a:lnTo>
                    <a:pt x="1935" y="316"/>
                  </a:lnTo>
                  <a:lnTo>
                    <a:pt x="737" y="1"/>
                  </a:lnTo>
                  <a:close/>
                </a:path>
              </a:pathLst>
            </a:custGeom>
            <a:solidFill>
              <a:srgbClr val="91A8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" name="Google Shape;7610;p80"/>
            <p:cNvSpPr/>
            <p:nvPr/>
          </p:nvSpPr>
          <p:spPr>
            <a:xfrm>
              <a:off x="1600995" y="3929477"/>
              <a:ext cx="40306" cy="73710"/>
            </a:xfrm>
            <a:custGeom>
              <a:avLst/>
              <a:gdLst/>
              <a:ahLst/>
              <a:cxnLst/>
              <a:rect l="l" t="t" r="r" b="b"/>
              <a:pathLst>
                <a:path w="2692" h="4923" extrusionOk="0">
                  <a:moveTo>
                    <a:pt x="1777" y="0"/>
                  </a:moveTo>
                  <a:cubicBezTo>
                    <a:pt x="1433" y="0"/>
                    <a:pt x="1117" y="233"/>
                    <a:pt x="1031" y="580"/>
                  </a:cubicBezTo>
                  <a:lnTo>
                    <a:pt x="127" y="3923"/>
                  </a:lnTo>
                  <a:cubicBezTo>
                    <a:pt x="1" y="4343"/>
                    <a:pt x="253" y="4785"/>
                    <a:pt x="694" y="4890"/>
                  </a:cubicBezTo>
                  <a:lnTo>
                    <a:pt x="715" y="4890"/>
                  </a:lnTo>
                  <a:cubicBezTo>
                    <a:pt x="789" y="4912"/>
                    <a:pt x="863" y="4922"/>
                    <a:pt x="935" y="4922"/>
                  </a:cubicBezTo>
                  <a:cubicBezTo>
                    <a:pt x="1280" y="4922"/>
                    <a:pt x="1596" y="4687"/>
                    <a:pt x="1683" y="4322"/>
                  </a:cubicBezTo>
                  <a:lnTo>
                    <a:pt x="2587" y="1000"/>
                  </a:lnTo>
                  <a:cubicBezTo>
                    <a:pt x="2692" y="580"/>
                    <a:pt x="2439" y="138"/>
                    <a:pt x="2019" y="33"/>
                  </a:cubicBezTo>
                  <a:lnTo>
                    <a:pt x="1998" y="33"/>
                  </a:lnTo>
                  <a:cubicBezTo>
                    <a:pt x="1924" y="11"/>
                    <a:pt x="1850" y="0"/>
                    <a:pt x="1777" y="0"/>
                  </a:cubicBez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" name="Google Shape;7611;p80"/>
            <p:cNvSpPr/>
            <p:nvPr/>
          </p:nvSpPr>
          <p:spPr>
            <a:xfrm>
              <a:off x="1403942" y="4059663"/>
              <a:ext cx="132537" cy="23926"/>
            </a:xfrm>
            <a:custGeom>
              <a:avLst/>
              <a:gdLst/>
              <a:ahLst/>
              <a:cxnLst/>
              <a:rect l="l" t="t" r="r" b="b"/>
              <a:pathLst>
                <a:path w="8852" h="1598" extrusionOk="0">
                  <a:moveTo>
                    <a:pt x="778" y="0"/>
                  </a:moveTo>
                  <a:cubicBezTo>
                    <a:pt x="358" y="0"/>
                    <a:pt x="0" y="358"/>
                    <a:pt x="0" y="778"/>
                  </a:cubicBezTo>
                  <a:lnTo>
                    <a:pt x="0" y="799"/>
                  </a:lnTo>
                  <a:cubicBezTo>
                    <a:pt x="0" y="1241"/>
                    <a:pt x="358" y="1598"/>
                    <a:pt x="778" y="1598"/>
                  </a:cubicBezTo>
                  <a:lnTo>
                    <a:pt x="8074" y="1598"/>
                  </a:lnTo>
                  <a:cubicBezTo>
                    <a:pt x="8494" y="1598"/>
                    <a:pt x="8852" y="1241"/>
                    <a:pt x="8852" y="799"/>
                  </a:cubicBezTo>
                  <a:lnTo>
                    <a:pt x="8852" y="778"/>
                  </a:lnTo>
                  <a:cubicBezTo>
                    <a:pt x="8852" y="358"/>
                    <a:pt x="8494" y="0"/>
                    <a:pt x="8074" y="0"/>
                  </a:cubicBez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" name="Google Shape;7612;p80"/>
            <p:cNvSpPr/>
            <p:nvPr/>
          </p:nvSpPr>
          <p:spPr>
            <a:xfrm>
              <a:off x="1403942" y="4059663"/>
              <a:ext cx="33688" cy="24240"/>
            </a:xfrm>
            <a:custGeom>
              <a:avLst/>
              <a:gdLst/>
              <a:ahLst/>
              <a:cxnLst/>
              <a:rect l="l" t="t" r="r" b="b"/>
              <a:pathLst>
                <a:path w="2250" h="1619" extrusionOk="0">
                  <a:moveTo>
                    <a:pt x="778" y="0"/>
                  </a:moveTo>
                  <a:cubicBezTo>
                    <a:pt x="358" y="0"/>
                    <a:pt x="0" y="358"/>
                    <a:pt x="0" y="799"/>
                  </a:cubicBezTo>
                  <a:lnTo>
                    <a:pt x="0" y="820"/>
                  </a:lnTo>
                  <a:cubicBezTo>
                    <a:pt x="0" y="1262"/>
                    <a:pt x="358" y="1619"/>
                    <a:pt x="778" y="1619"/>
                  </a:cubicBezTo>
                  <a:lnTo>
                    <a:pt x="2250" y="1619"/>
                  </a:lnTo>
                  <a:cubicBezTo>
                    <a:pt x="1935" y="1451"/>
                    <a:pt x="1745" y="1135"/>
                    <a:pt x="1766" y="799"/>
                  </a:cubicBezTo>
                  <a:cubicBezTo>
                    <a:pt x="1766" y="463"/>
                    <a:pt x="1956" y="147"/>
                    <a:pt x="2250" y="0"/>
                  </a:cubicBez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31" name="Google Shape;7613;p80"/>
          <p:cNvGrpSpPr/>
          <p:nvPr/>
        </p:nvGrpSpPr>
        <p:grpSpPr>
          <a:xfrm>
            <a:off x="3494858" y="1896345"/>
            <a:ext cx="379328" cy="281738"/>
            <a:chOff x="3486572" y="2433470"/>
            <a:chExt cx="379328" cy="281738"/>
          </a:xfrm>
        </p:grpSpPr>
        <p:sp>
          <p:nvSpPr>
            <p:cNvPr id="1232" name="Google Shape;7614;p80"/>
            <p:cNvSpPr/>
            <p:nvPr/>
          </p:nvSpPr>
          <p:spPr>
            <a:xfrm>
              <a:off x="3549217" y="2556544"/>
              <a:ext cx="253724" cy="139858"/>
            </a:xfrm>
            <a:custGeom>
              <a:avLst/>
              <a:gdLst/>
              <a:ahLst/>
              <a:cxnLst/>
              <a:rect l="l" t="t" r="r" b="b"/>
              <a:pathLst>
                <a:path w="16946" h="9341" extrusionOk="0">
                  <a:moveTo>
                    <a:pt x="0" y="1"/>
                  </a:moveTo>
                  <a:lnTo>
                    <a:pt x="0" y="6371"/>
                  </a:lnTo>
                  <a:cubicBezTo>
                    <a:pt x="2447" y="8323"/>
                    <a:pt x="5443" y="9341"/>
                    <a:pt x="8469" y="9341"/>
                  </a:cubicBezTo>
                  <a:cubicBezTo>
                    <a:pt x="10071" y="9341"/>
                    <a:pt x="11682" y="9056"/>
                    <a:pt x="13224" y="8474"/>
                  </a:cubicBezTo>
                  <a:cubicBezTo>
                    <a:pt x="13498" y="8389"/>
                    <a:pt x="13771" y="8284"/>
                    <a:pt x="14023" y="8158"/>
                  </a:cubicBezTo>
                  <a:cubicBezTo>
                    <a:pt x="15075" y="7696"/>
                    <a:pt x="16042" y="7086"/>
                    <a:pt x="16946" y="6371"/>
                  </a:cubicBezTo>
                  <a:lnTo>
                    <a:pt x="16946" y="1"/>
                  </a:lnTo>
                  <a:close/>
                </a:path>
              </a:pathLst>
            </a:custGeom>
            <a:solidFill>
              <a:srgbClr val="3B53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" name="Google Shape;7615;p80"/>
            <p:cNvSpPr/>
            <p:nvPr/>
          </p:nvSpPr>
          <p:spPr>
            <a:xfrm>
              <a:off x="3549532" y="2556544"/>
              <a:ext cx="62016" cy="129392"/>
            </a:xfrm>
            <a:custGeom>
              <a:avLst/>
              <a:gdLst/>
              <a:ahLst/>
              <a:cxnLst/>
              <a:rect l="l" t="t" r="r" b="b"/>
              <a:pathLst>
                <a:path w="4142" h="8642" extrusionOk="0">
                  <a:moveTo>
                    <a:pt x="0" y="1"/>
                  </a:moveTo>
                  <a:lnTo>
                    <a:pt x="0" y="6371"/>
                  </a:lnTo>
                  <a:cubicBezTo>
                    <a:pt x="1241" y="7359"/>
                    <a:pt x="2649" y="8137"/>
                    <a:pt x="4142" y="8642"/>
                  </a:cubicBezTo>
                  <a:lnTo>
                    <a:pt x="4142" y="1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" name="Google Shape;7616;p80"/>
            <p:cNvSpPr/>
            <p:nvPr/>
          </p:nvSpPr>
          <p:spPr>
            <a:xfrm>
              <a:off x="3746734" y="2570079"/>
              <a:ext cx="12921" cy="113342"/>
            </a:xfrm>
            <a:custGeom>
              <a:avLst/>
              <a:gdLst/>
              <a:ahLst/>
              <a:cxnLst/>
              <a:rect l="l" t="t" r="r" b="b"/>
              <a:pathLst>
                <a:path w="863" h="7570" extrusionOk="0">
                  <a:moveTo>
                    <a:pt x="432" y="1"/>
                  </a:moveTo>
                  <a:cubicBezTo>
                    <a:pt x="216" y="1"/>
                    <a:pt x="1" y="148"/>
                    <a:pt x="32" y="442"/>
                  </a:cubicBezTo>
                  <a:lnTo>
                    <a:pt x="32" y="7570"/>
                  </a:lnTo>
                  <a:cubicBezTo>
                    <a:pt x="306" y="7485"/>
                    <a:pt x="579" y="7380"/>
                    <a:pt x="831" y="7254"/>
                  </a:cubicBezTo>
                  <a:lnTo>
                    <a:pt x="831" y="442"/>
                  </a:lnTo>
                  <a:cubicBezTo>
                    <a:pt x="863" y="148"/>
                    <a:pt x="647" y="1"/>
                    <a:pt x="432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" name="Google Shape;7617;p80"/>
            <p:cNvSpPr/>
            <p:nvPr/>
          </p:nvSpPr>
          <p:spPr>
            <a:xfrm>
              <a:off x="3549532" y="2556544"/>
              <a:ext cx="253410" cy="56057"/>
            </a:xfrm>
            <a:custGeom>
              <a:avLst/>
              <a:gdLst/>
              <a:ahLst/>
              <a:cxnLst/>
              <a:rect l="l" t="t" r="r" b="b"/>
              <a:pathLst>
                <a:path w="16925" h="3744" extrusionOk="0">
                  <a:moveTo>
                    <a:pt x="0" y="1"/>
                  </a:moveTo>
                  <a:lnTo>
                    <a:pt x="0" y="526"/>
                  </a:lnTo>
                  <a:lnTo>
                    <a:pt x="8452" y="3743"/>
                  </a:lnTo>
                  <a:lnTo>
                    <a:pt x="16925" y="526"/>
                  </a:lnTo>
                  <a:lnTo>
                    <a:pt x="16925" y="1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" name="Google Shape;7618;p80"/>
            <p:cNvSpPr/>
            <p:nvPr/>
          </p:nvSpPr>
          <p:spPr>
            <a:xfrm>
              <a:off x="3486572" y="2433470"/>
              <a:ext cx="379328" cy="171255"/>
            </a:xfrm>
            <a:custGeom>
              <a:avLst/>
              <a:gdLst/>
              <a:ahLst/>
              <a:cxnLst/>
              <a:rect l="l" t="t" r="r" b="b"/>
              <a:pathLst>
                <a:path w="25335" h="11438" extrusionOk="0">
                  <a:moveTo>
                    <a:pt x="12657" y="0"/>
                  </a:moveTo>
                  <a:lnTo>
                    <a:pt x="0" y="4836"/>
                  </a:lnTo>
                  <a:lnTo>
                    <a:pt x="0" y="6623"/>
                  </a:lnTo>
                  <a:lnTo>
                    <a:pt x="12657" y="11437"/>
                  </a:lnTo>
                  <a:lnTo>
                    <a:pt x="25335" y="6623"/>
                  </a:lnTo>
                  <a:lnTo>
                    <a:pt x="25335" y="4836"/>
                  </a:lnTo>
                  <a:lnTo>
                    <a:pt x="12657" y="0"/>
                  </a:lnTo>
                  <a:close/>
                </a:path>
              </a:pathLst>
            </a:custGeom>
            <a:solidFill>
              <a:srgbClr val="3B53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" name="Google Shape;7619;p80"/>
            <p:cNvSpPr/>
            <p:nvPr/>
          </p:nvSpPr>
          <p:spPr>
            <a:xfrm>
              <a:off x="3486572" y="2505862"/>
              <a:ext cx="189507" cy="98863"/>
            </a:xfrm>
            <a:custGeom>
              <a:avLst/>
              <a:gdLst/>
              <a:ahLst/>
              <a:cxnLst/>
              <a:rect l="l" t="t" r="r" b="b"/>
              <a:pathLst>
                <a:path w="12657" h="6603" extrusionOk="0">
                  <a:moveTo>
                    <a:pt x="0" y="1"/>
                  </a:moveTo>
                  <a:lnTo>
                    <a:pt x="0" y="1788"/>
                  </a:lnTo>
                  <a:lnTo>
                    <a:pt x="12657" y="6602"/>
                  </a:lnTo>
                  <a:lnTo>
                    <a:pt x="12657" y="483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" name="Google Shape;7620;p80"/>
            <p:cNvSpPr/>
            <p:nvPr/>
          </p:nvSpPr>
          <p:spPr>
            <a:xfrm>
              <a:off x="3667994" y="2491294"/>
              <a:ext cx="111650" cy="223914"/>
            </a:xfrm>
            <a:custGeom>
              <a:avLst/>
              <a:gdLst/>
              <a:ahLst/>
              <a:cxnLst/>
              <a:rect l="l" t="t" r="r" b="b"/>
              <a:pathLst>
                <a:path w="7457" h="14955" extrusionOk="0">
                  <a:moveTo>
                    <a:pt x="560" y="0"/>
                  </a:moveTo>
                  <a:cubicBezTo>
                    <a:pt x="189" y="0"/>
                    <a:pt x="1" y="537"/>
                    <a:pt x="393" y="742"/>
                  </a:cubicBezTo>
                  <a:lnTo>
                    <a:pt x="6679" y="3581"/>
                  </a:lnTo>
                  <a:lnTo>
                    <a:pt x="6679" y="14577"/>
                  </a:lnTo>
                  <a:cubicBezTo>
                    <a:pt x="6679" y="14787"/>
                    <a:pt x="6847" y="14955"/>
                    <a:pt x="7057" y="14955"/>
                  </a:cubicBezTo>
                  <a:cubicBezTo>
                    <a:pt x="7268" y="14955"/>
                    <a:pt x="7457" y="14787"/>
                    <a:pt x="7457" y="14577"/>
                  </a:cubicBezTo>
                  <a:lnTo>
                    <a:pt x="7457" y="3328"/>
                  </a:lnTo>
                  <a:cubicBezTo>
                    <a:pt x="7436" y="3181"/>
                    <a:pt x="7352" y="3034"/>
                    <a:pt x="7226" y="2971"/>
                  </a:cubicBezTo>
                  <a:lnTo>
                    <a:pt x="708" y="28"/>
                  </a:lnTo>
                  <a:cubicBezTo>
                    <a:pt x="656" y="9"/>
                    <a:pt x="607" y="0"/>
                    <a:pt x="560" y="0"/>
                  </a:cubicBezTo>
                  <a:close/>
                </a:path>
              </a:pathLst>
            </a:custGeom>
            <a:solidFill>
              <a:srgbClr val="738A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39" name="Google Shape;7621;p80"/>
          <p:cNvSpPr/>
          <p:nvPr/>
        </p:nvSpPr>
        <p:spPr>
          <a:xfrm>
            <a:off x="3760216" y="2172408"/>
            <a:ext cx="38105" cy="32535"/>
          </a:xfrm>
          <a:custGeom>
            <a:avLst/>
            <a:gdLst/>
            <a:ahLst/>
            <a:cxnLst/>
            <a:rect l="l" t="t" r="r" b="b"/>
            <a:pathLst>
              <a:path w="2545" h="2173" extrusionOk="0">
                <a:moveTo>
                  <a:pt x="1451" y="1"/>
                </a:moveTo>
                <a:cubicBezTo>
                  <a:pt x="484" y="1"/>
                  <a:pt x="1" y="1157"/>
                  <a:pt x="674" y="1851"/>
                </a:cubicBezTo>
                <a:cubicBezTo>
                  <a:pt x="896" y="2073"/>
                  <a:pt x="1169" y="2173"/>
                  <a:pt x="1437" y="2173"/>
                </a:cubicBezTo>
                <a:cubicBezTo>
                  <a:pt x="2002" y="2173"/>
                  <a:pt x="2545" y="1729"/>
                  <a:pt x="2545" y="1073"/>
                </a:cubicBezTo>
                <a:cubicBezTo>
                  <a:pt x="2545" y="484"/>
                  <a:pt x="2040" y="1"/>
                  <a:pt x="1451" y="1"/>
                </a:cubicBezTo>
                <a:close/>
              </a:path>
            </a:pathLst>
          </a:custGeom>
          <a:solidFill>
            <a:srgbClr val="C9D4D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40" name="Google Shape;7622;p80"/>
          <p:cNvGrpSpPr/>
          <p:nvPr/>
        </p:nvGrpSpPr>
        <p:grpSpPr>
          <a:xfrm>
            <a:off x="4005435" y="2792509"/>
            <a:ext cx="270733" cy="355762"/>
            <a:chOff x="3997149" y="3329634"/>
            <a:chExt cx="270733" cy="355762"/>
          </a:xfrm>
        </p:grpSpPr>
        <p:sp>
          <p:nvSpPr>
            <p:cNvPr id="1241" name="Google Shape;7623;p80"/>
            <p:cNvSpPr/>
            <p:nvPr/>
          </p:nvSpPr>
          <p:spPr>
            <a:xfrm>
              <a:off x="4161787" y="3488627"/>
              <a:ext cx="32430" cy="32445"/>
            </a:xfrm>
            <a:custGeom>
              <a:avLst/>
              <a:gdLst/>
              <a:ahLst/>
              <a:cxnLst/>
              <a:rect l="l" t="t" r="r" b="b"/>
              <a:pathLst>
                <a:path w="2166" h="2167" extrusionOk="0">
                  <a:moveTo>
                    <a:pt x="0" y="1"/>
                  </a:moveTo>
                  <a:lnTo>
                    <a:pt x="0" y="2166"/>
                  </a:lnTo>
                  <a:lnTo>
                    <a:pt x="2166" y="2166"/>
                  </a:lnTo>
                  <a:lnTo>
                    <a:pt x="1346" y="1"/>
                  </a:ln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" name="Google Shape;7624;p80"/>
            <p:cNvSpPr/>
            <p:nvPr/>
          </p:nvSpPr>
          <p:spPr>
            <a:xfrm>
              <a:off x="4181925" y="3488627"/>
              <a:ext cx="20168" cy="55114"/>
            </a:xfrm>
            <a:custGeom>
              <a:avLst/>
              <a:gdLst/>
              <a:ahLst/>
              <a:cxnLst/>
              <a:rect l="l" t="t" r="r" b="b"/>
              <a:pathLst>
                <a:path w="1347" h="3681" extrusionOk="0">
                  <a:moveTo>
                    <a:pt x="1" y="1"/>
                  </a:moveTo>
                  <a:lnTo>
                    <a:pt x="1" y="3680"/>
                  </a:lnTo>
                  <a:lnTo>
                    <a:pt x="1347" y="3680"/>
                  </a:lnTo>
                  <a:lnTo>
                    <a:pt x="1347" y="1"/>
                  </a:ln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" name="Google Shape;7625;p80"/>
            <p:cNvSpPr/>
            <p:nvPr/>
          </p:nvSpPr>
          <p:spPr>
            <a:xfrm>
              <a:off x="4181925" y="3488627"/>
              <a:ext cx="20168" cy="17338"/>
            </a:xfrm>
            <a:custGeom>
              <a:avLst/>
              <a:gdLst/>
              <a:ahLst/>
              <a:cxnLst/>
              <a:rect l="l" t="t" r="r" b="b"/>
              <a:pathLst>
                <a:path w="1347" h="1158" extrusionOk="0">
                  <a:moveTo>
                    <a:pt x="1" y="1"/>
                  </a:moveTo>
                  <a:lnTo>
                    <a:pt x="1" y="1157"/>
                  </a:lnTo>
                  <a:lnTo>
                    <a:pt x="1347" y="1157"/>
                  </a:lnTo>
                  <a:lnTo>
                    <a:pt x="1347" y="1"/>
                  </a:ln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" name="Google Shape;7626;p80"/>
            <p:cNvSpPr/>
            <p:nvPr/>
          </p:nvSpPr>
          <p:spPr>
            <a:xfrm>
              <a:off x="4181925" y="3488627"/>
              <a:ext cx="7576" cy="55114"/>
            </a:xfrm>
            <a:custGeom>
              <a:avLst/>
              <a:gdLst/>
              <a:ahLst/>
              <a:cxnLst/>
              <a:rect l="l" t="t" r="r" b="b"/>
              <a:pathLst>
                <a:path w="506" h="3681" extrusionOk="0">
                  <a:moveTo>
                    <a:pt x="1" y="1"/>
                  </a:moveTo>
                  <a:lnTo>
                    <a:pt x="1" y="3680"/>
                  </a:lnTo>
                  <a:lnTo>
                    <a:pt x="506" y="3680"/>
                  </a:lnTo>
                  <a:lnTo>
                    <a:pt x="506" y="1"/>
                  </a:ln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" name="Google Shape;7627;p80"/>
            <p:cNvSpPr/>
            <p:nvPr/>
          </p:nvSpPr>
          <p:spPr>
            <a:xfrm>
              <a:off x="4161787" y="3493673"/>
              <a:ext cx="20153" cy="8819"/>
            </a:xfrm>
            <a:custGeom>
              <a:avLst/>
              <a:gdLst/>
              <a:ahLst/>
              <a:cxnLst/>
              <a:rect l="l" t="t" r="r" b="b"/>
              <a:pathLst>
                <a:path w="1346" h="589" extrusionOk="0">
                  <a:moveTo>
                    <a:pt x="0" y="0"/>
                  </a:moveTo>
                  <a:lnTo>
                    <a:pt x="0" y="589"/>
                  </a:lnTo>
                  <a:lnTo>
                    <a:pt x="1346" y="589"/>
                  </a:lnTo>
                  <a:lnTo>
                    <a:pt x="1346" y="0"/>
                  </a:ln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" name="Google Shape;7628;p80"/>
            <p:cNvSpPr/>
            <p:nvPr/>
          </p:nvSpPr>
          <p:spPr>
            <a:xfrm>
              <a:off x="4161787" y="3493673"/>
              <a:ext cx="7576" cy="27400"/>
            </a:xfrm>
            <a:custGeom>
              <a:avLst/>
              <a:gdLst/>
              <a:ahLst/>
              <a:cxnLst/>
              <a:rect l="l" t="t" r="r" b="b"/>
              <a:pathLst>
                <a:path w="506" h="1830" extrusionOk="0">
                  <a:moveTo>
                    <a:pt x="0" y="0"/>
                  </a:moveTo>
                  <a:lnTo>
                    <a:pt x="0" y="1829"/>
                  </a:lnTo>
                  <a:lnTo>
                    <a:pt x="505" y="1829"/>
                  </a:lnTo>
                  <a:lnTo>
                    <a:pt x="505" y="0"/>
                  </a:ln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" name="Google Shape;7629;p80"/>
            <p:cNvSpPr/>
            <p:nvPr/>
          </p:nvSpPr>
          <p:spPr>
            <a:xfrm>
              <a:off x="4163988" y="3331550"/>
              <a:ext cx="35904" cy="33389"/>
            </a:xfrm>
            <a:custGeom>
              <a:avLst/>
              <a:gdLst/>
              <a:ahLst/>
              <a:cxnLst/>
              <a:rect l="l" t="t" r="r" b="b"/>
              <a:pathLst>
                <a:path w="2398" h="2230" extrusionOk="0">
                  <a:moveTo>
                    <a:pt x="1" y="1"/>
                  </a:moveTo>
                  <a:lnTo>
                    <a:pt x="1" y="2229"/>
                  </a:lnTo>
                  <a:lnTo>
                    <a:pt x="2397" y="2229"/>
                  </a:lnTo>
                  <a:lnTo>
                    <a:pt x="2397" y="1"/>
                  </a:lnTo>
                  <a:close/>
                </a:path>
              </a:pathLst>
            </a:custGeom>
            <a:solidFill>
              <a:srgbClr val="3B53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" name="Google Shape;7630;p80"/>
            <p:cNvSpPr/>
            <p:nvPr/>
          </p:nvSpPr>
          <p:spPr>
            <a:xfrm>
              <a:off x="4163988" y="3331550"/>
              <a:ext cx="13550" cy="33389"/>
            </a:xfrm>
            <a:custGeom>
              <a:avLst/>
              <a:gdLst/>
              <a:ahLst/>
              <a:cxnLst/>
              <a:rect l="l" t="t" r="r" b="b"/>
              <a:pathLst>
                <a:path w="905" h="2230" extrusionOk="0">
                  <a:moveTo>
                    <a:pt x="1" y="1"/>
                  </a:moveTo>
                  <a:lnTo>
                    <a:pt x="1" y="2229"/>
                  </a:lnTo>
                  <a:lnTo>
                    <a:pt x="905" y="2229"/>
                  </a:lnTo>
                  <a:lnTo>
                    <a:pt x="905" y="1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" name="Google Shape;7631;p80"/>
            <p:cNvSpPr/>
            <p:nvPr/>
          </p:nvSpPr>
          <p:spPr>
            <a:xfrm>
              <a:off x="3997149" y="3374342"/>
              <a:ext cx="180074" cy="268577"/>
            </a:xfrm>
            <a:custGeom>
              <a:avLst/>
              <a:gdLst/>
              <a:ahLst/>
              <a:cxnLst/>
              <a:rect l="l" t="t" r="r" b="b"/>
              <a:pathLst>
                <a:path w="12027" h="17938" extrusionOk="0">
                  <a:moveTo>
                    <a:pt x="8951" y="1"/>
                  </a:moveTo>
                  <a:cubicBezTo>
                    <a:pt x="4017" y="1"/>
                    <a:pt x="1" y="4006"/>
                    <a:pt x="1" y="8958"/>
                  </a:cubicBezTo>
                  <a:cubicBezTo>
                    <a:pt x="1" y="13932"/>
                    <a:pt x="4017" y="17937"/>
                    <a:pt x="8951" y="17937"/>
                  </a:cubicBezTo>
                  <a:cubicBezTo>
                    <a:pt x="9002" y="17937"/>
                    <a:pt x="9053" y="17937"/>
                    <a:pt x="9104" y="17936"/>
                  </a:cubicBezTo>
                  <a:lnTo>
                    <a:pt x="10597" y="16023"/>
                  </a:lnTo>
                  <a:lnTo>
                    <a:pt x="9104" y="13584"/>
                  </a:lnTo>
                  <a:cubicBezTo>
                    <a:pt x="6560" y="13584"/>
                    <a:pt x="4479" y="11523"/>
                    <a:pt x="4479" y="8958"/>
                  </a:cubicBezTo>
                  <a:cubicBezTo>
                    <a:pt x="4479" y="6414"/>
                    <a:pt x="6560" y="4333"/>
                    <a:pt x="9104" y="4333"/>
                  </a:cubicBezTo>
                  <a:lnTo>
                    <a:pt x="10366" y="4333"/>
                  </a:lnTo>
                  <a:lnTo>
                    <a:pt x="12027" y="2273"/>
                  </a:lnTo>
                  <a:lnTo>
                    <a:pt x="10366" y="2"/>
                  </a:lnTo>
                  <a:lnTo>
                    <a:pt x="9104" y="2"/>
                  </a:lnTo>
                  <a:cubicBezTo>
                    <a:pt x="9053" y="1"/>
                    <a:pt x="9002" y="1"/>
                    <a:pt x="8951" y="1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" name="Google Shape;7632;p80"/>
            <p:cNvSpPr/>
            <p:nvPr/>
          </p:nvSpPr>
          <p:spPr>
            <a:xfrm>
              <a:off x="4133459" y="3631539"/>
              <a:ext cx="52269" cy="42207"/>
            </a:xfrm>
            <a:custGeom>
              <a:avLst/>
              <a:gdLst/>
              <a:ahLst/>
              <a:cxnLst/>
              <a:rect l="l" t="t" r="r" b="b"/>
              <a:pathLst>
                <a:path w="3491" h="2819" extrusionOk="0">
                  <a:moveTo>
                    <a:pt x="0" y="1"/>
                  </a:moveTo>
                  <a:lnTo>
                    <a:pt x="0" y="2818"/>
                  </a:lnTo>
                  <a:lnTo>
                    <a:pt x="3490" y="2818"/>
                  </a:lnTo>
                  <a:lnTo>
                    <a:pt x="3490" y="1"/>
                  </a:ln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" name="Google Shape;7633;p80"/>
            <p:cNvSpPr/>
            <p:nvPr/>
          </p:nvSpPr>
          <p:spPr>
            <a:xfrm>
              <a:off x="4152339" y="3354219"/>
              <a:ext cx="59201" cy="141355"/>
            </a:xfrm>
            <a:custGeom>
              <a:avLst/>
              <a:gdLst/>
              <a:ahLst/>
              <a:cxnLst/>
              <a:rect l="l" t="t" r="r" b="b"/>
              <a:pathLst>
                <a:path w="3954" h="9441" extrusionOk="0">
                  <a:moveTo>
                    <a:pt x="1" y="0"/>
                  </a:moveTo>
                  <a:lnTo>
                    <a:pt x="1" y="9440"/>
                  </a:lnTo>
                  <a:lnTo>
                    <a:pt x="3953" y="9440"/>
                  </a:lnTo>
                  <a:lnTo>
                    <a:pt x="3953" y="0"/>
                  </a:lnTo>
                  <a:close/>
                </a:path>
              </a:pathLst>
            </a:custGeom>
            <a:solidFill>
              <a:srgbClr val="F5F7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" name="Google Shape;7634;p80"/>
            <p:cNvSpPr/>
            <p:nvPr/>
          </p:nvSpPr>
          <p:spPr>
            <a:xfrm>
              <a:off x="4152339" y="3354219"/>
              <a:ext cx="21111" cy="141355"/>
            </a:xfrm>
            <a:custGeom>
              <a:avLst/>
              <a:gdLst/>
              <a:ahLst/>
              <a:cxnLst/>
              <a:rect l="l" t="t" r="r" b="b"/>
              <a:pathLst>
                <a:path w="1410" h="9441" extrusionOk="0">
                  <a:moveTo>
                    <a:pt x="1" y="0"/>
                  </a:moveTo>
                  <a:lnTo>
                    <a:pt x="1" y="9440"/>
                  </a:lnTo>
                  <a:lnTo>
                    <a:pt x="1409" y="9440"/>
                  </a:lnTo>
                  <a:lnTo>
                    <a:pt x="1409" y="0"/>
                  </a:ln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" name="Google Shape;7635;p80"/>
            <p:cNvSpPr/>
            <p:nvPr/>
          </p:nvSpPr>
          <p:spPr>
            <a:xfrm>
              <a:off x="4133459" y="3577713"/>
              <a:ext cx="99477" cy="36533"/>
            </a:xfrm>
            <a:custGeom>
              <a:avLst/>
              <a:gdLst/>
              <a:ahLst/>
              <a:cxnLst/>
              <a:rect l="l" t="t" r="r" b="b"/>
              <a:pathLst>
                <a:path w="6644" h="2440" extrusionOk="0">
                  <a:moveTo>
                    <a:pt x="0" y="1"/>
                  </a:moveTo>
                  <a:lnTo>
                    <a:pt x="0" y="2440"/>
                  </a:lnTo>
                  <a:lnTo>
                    <a:pt x="5425" y="2440"/>
                  </a:lnTo>
                  <a:cubicBezTo>
                    <a:pt x="6097" y="2440"/>
                    <a:pt x="6644" y="1893"/>
                    <a:pt x="6644" y="1220"/>
                  </a:cubicBezTo>
                  <a:lnTo>
                    <a:pt x="6623" y="1220"/>
                  </a:lnTo>
                  <a:cubicBezTo>
                    <a:pt x="6623" y="547"/>
                    <a:pt x="6076" y="1"/>
                    <a:pt x="5425" y="1"/>
                  </a:cubicBez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" name="Google Shape;7636;p80"/>
            <p:cNvSpPr/>
            <p:nvPr/>
          </p:nvSpPr>
          <p:spPr>
            <a:xfrm>
              <a:off x="4133459" y="3577713"/>
              <a:ext cx="97276" cy="19225"/>
            </a:xfrm>
            <a:custGeom>
              <a:avLst/>
              <a:gdLst/>
              <a:ahLst/>
              <a:cxnLst/>
              <a:rect l="l" t="t" r="r" b="b"/>
              <a:pathLst>
                <a:path w="6497" h="1284" extrusionOk="0">
                  <a:moveTo>
                    <a:pt x="0" y="1"/>
                  </a:moveTo>
                  <a:lnTo>
                    <a:pt x="0" y="1283"/>
                  </a:lnTo>
                  <a:lnTo>
                    <a:pt x="5403" y="1283"/>
                  </a:lnTo>
                  <a:cubicBezTo>
                    <a:pt x="5866" y="1283"/>
                    <a:pt x="6265" y="1052"/>
                    <a:pt x="6497" y="653"/>
                  </a:cubicBezTo>
                  <a:cubicBezTo>
                    <a:pt x="6265" y="253"/>
                    <a:pt x="5866" y="1"/>
                    <a:pt x="5425" y="1"/>
                  </a:cubicBezTo>
                  <a:close/>
                </a:path>
              </a:pathLst>
            </a:custGeom>
            <a:solidFill>
              <a:srgbClr val="F5F7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" name="Google Shape;7637;p80"/>
            <p:cNvSpPr/>
            <p:nvPr/>
          </p:nvSpPr>
          <p:spPr>
            <a:xfrm>
              <a:off x="4133459" y="3614231"/>
              <a:ext cx="73979" cy="28657"/>
            </a:xfrm>
            <a:custGeom>
              <a:avLst/>
              <a:gdLst/>
              <a:ahLst/>
              <a:cxnLst/>
              <a:rect l="l" t="t" r="r" b="b"/>
              <a:pathLst>
                <a:path w="4941" h="1914" extrusionOk="0">
                  <a:moveTo>
                    <a:pt x="0" y="1"/>
                  </a:moveTo>
                  <a:lnTo>
                    <a:pt x="0" y="1914"/>
                  </a:lnTo>
                  <a:lnTo>
                    <a:pt x="3343" y="1914"/>
                  </a:lnTo>
                  <a:cubicBezTo>
                    <a:pt x="4226" y="1914"/>
                    <a:pt x="4941" y="1178"/>
                    <a:pt x="4941" y="295"/>
                  </a:cubicBezTo>
                  <a:lnTo>
                    <a:pt x="4941" y="1"/>
                  </a:ln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" name="Google Shape;7638;p80"/>
            <p:cNvSpPr/>
            <p:nvPr/>
          </p:nvSpPr>
          <p:spPr>
            <a:xfrm>
              <a:off x="4145736" y="3329664"/>
              <a:ext cx="71149" cy="11035"/>
            </a:xfrm>
            <a:custGeom>
              <a:avLst/>
              <a:gdLst/>
              <a:ahLst/>
              <a:cxnLst/>
              <a:rect l="l" t="t" r="r" b="b"/>
              <a:pathLst>
                <a:path w="4752" h="737" extrusionOk="0">
                  <a:moveTo>
                    <a:pt x="442" y="1"/>
                  </a:moveTo>
                  <a:cubicBezTo>
                    <a:pt x="0" y="43"/>
                    <a:pt x="0" y="694"/>
                    <a:pt x="442" y="736"/>
                  </a:cubicBezTo>
                  <a:lnTo>
                    <a:pt x="4394" y="736"/>
                  </a:lnTo>
                  <a:cubicBezTo>
                    <a:pt x="4605" y="736"/>
                    <a:pt x="4752" y="568"/>
                    <a:pt x="4752" y="358"/>
                  </a:cubicBezTo>
                  <a:cubicBezTo>
                    <a:pt x="4752" y="169"/>
                    <a:pt x="4605" y="1"/>
                    <a:pt x="4394" y="1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" name="Google Shape;7639;p80"/>
            <p:cNvSpPr/>
            <p:nvPr/>
          </p:nvSpPr>
          <p:spPr>
            <a:xfrm>
              <a:off x="4161667" y="3329634"/>
              <a:ext cx="55219" cy="11080"/>
            </a:xfrm>
            <a:custGeom>
              <a:avLst/>
              <a:gdLst/>
              <a:ahLst/>
              <a:cxnLst/>
              <a:rect l="l" t="t" r="r" b="b"/>
              <a:pathLst>
                <a:path w="3688" h="740" extrusionOk="0">
                  <a:moveTo>
                    <a:pt x="475" y="1"/>
                  </a:moveTo>
                  <a:cubicBezTo>
                    <a:pt x="0" y="1"/>
                    <a:pt x="0" y="740"/>
                    <a:pt x="475" y="740"/>
                  </a:cubicBezTo>
                  <a:cubicBezTo>
                    <a:pt x="487" y="740"/>
                    <a:pt x="500" y="739"/>
                    <a:pt x="513" y="738"/>
                  </a:cubicBezTo>
                  <a:lnTo>
                    <a:pt x="3330" y="738"/>
                  </a:lnTo>
                  <a:cubicBezTo>
                    <a:pt x="3541" y="738"/>
                    <a:pt x="3688" y="570"/>
                    <a:pt x="3688" y="360"/>
                  </a:cubicBezTo>
                  <a:cubicBezTo>
                    <a:pt x="3688" y="171"/>
                    <a:pt x="3541" y="3"/>
                    <a:pt x="3330" y="3"/>
                  </a:cubicBezTo>
                  <a:lnTo>
                    <a:pt x="513" y="3"/>
                  </a:lnTo>
                  <a:cubicBezTo>
                    <a:pt x="500" y="2"/>
                    <a:pt x="487" y="1"/>
                    <a:pt x="475" y="1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" name="Google Shape;7640;p80"/>
            <p:cNvSpPr/>
            <p:nvPr/>
          </p:nvSpPr>
          <p:spPr>
            <a:xfrm>
              <a:off x="4043744" y="3662712"/>
              <a:ext cx="224138" cy="22683"/>
            </a:xfrm>
            <a:custGeom>
              <a:avLst/>
              <a:gdLst/>
              <a:ahLst/>
              <a:cxnLst/>
              <a:rect l="l" t="t" r="r" b="b"/>
              <a:pathLst>
                <a:path w="14970" h="1515" extrusionOk="0">
                  <a:moveTo>
                    <a:pt x="1009" y="0"/>
                  </a:moveTo>
                  <a:cubicBezTo>
                    <a:pt x="0" y="0"/>
                    <a:pt x="0" y="1514"/>
                    <a:pt x="1009" y="1514"/>
                  </a:cubicBezTo>
                  <a:lnTo>
                    <a:pt x="14213" y="1514"/>
                  </a:lnTo>
                  <a:cubicBezTo>
                    <a:pt x="14633" y="1514"/>
                    <a:pt x="14970" y="1178"/>
                    <a:pt x="14970" y="757"/>
                  </a:cubicBezTo>
                  <a:cubicBezTo>
                    <a:pt x="14970" y="337"/>
                    <a:pt x="14633" y="0"/>
                    <a:pt x="14213" y="0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" name="Google Shape;7641;p80"/>
            <p:cNvSpPr/>
            <p:nvPr/>
          </p:nvSpPr>
          <p:spPr>
            <a:xfrm>
              <a:off x="4084035" y="3662712"/>
              <a:ext cx="183847" cy="22683"/>
            </a:xfrm>
            <a:custGeom>
              <a:avLst/>
              <a:gdLst/>
              <a:ahLst/>
              <a:cxnLst/>
              <a:rect l="l" t="t" r="r" b="b"/>
              <a:pathLst>
                <a:path w="12279" h="1515" extrusionOk="0">
                  <a:moveTo>
                    <a:pt x="1031" y="0"/>
                  </a:moveTo>
                  <a:cubicBezTo>
                    <a:pt x="0" y="0"/>
                    <a:pt x="0" y="1514"/>
                    <a:pt x="1031" y="1514"/>
                  </a:cubicBezTo>
                  <a:lnTo>
                    <a:pt x="11522" y="1514"/>
                  </a:lnTo>
                  <a:cubicBezTo>
                    <a:pt x="11942" y="1514"/>
                    <a:pt x="12279" y="1178"/>
                    <a:pt x="12279" y="757"/>
                  </a:cubicBezTo>
                  <a:cubicBezTo>
                    <a:pt x="12279" y="337"/>
                    <a:pt x="11942" y="0"/>
                    <a:pt x="11522" y="0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" name="Google Shape;7642;p80"/>
            <p:cNvSpPr/>
            <p:nvPr/>
          </p:nvSpPr>
          <p:spPr>
            <a:xfrm>
              <a:off x="4105131" y="3396396"/>
              <a:ext cx="30544" cy="25917"/>
            </a:xfrm>
            <a:custGeom>
              <a:avLst/>
              <a:gdLst/>
              <a:ahLst/>
              <a:cxnLst/>
              <a:rect l="l" t="t" r="r" b="b"/>
              <a:pathLst>
                <a:path w="2040" h="1731" extrusionOk="0">
                  <a:moveTo>
                    <a:pt x="1177" y="1"/>
                  </a:moveTo>
                  <a:cubicBezTo>
                    <a:pt x="400" y="1"/>
                    <a:pt x="0" y="926"/>
                    <a:pt x="547" y="1472"/>
                  </a:cubicBezTo>
                  <a:cubicBezTo>
                    <a:pt x="732" y="1650"/>
                    <a:pt x="954" y="1730"/>
                    <a:pt x="1171" y="1730"/>
                  </a:cubicBezTo>
                  <a:cubicBezTo>
                    <a:pt x="1619" y="1730"/>
                    <a:pt x="2039" y="1387"/>
                    <a:pt x="2039" y="863"/>
                  </a:cubicBezTo>
                  <a:cubicBezTo>
                    <a:pt x="2039" y="379"/>
                    <a:pt x="1661" y="1"/>
                    <a:pt x="1177" y="1"/>
                  </a:cubicBezTo>
                  <a:close/>
                </a:path>
              </a:pathLst>
            </a:custGeom>
            <a:solidFill>
              <a:srgbClr val="3B53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" name="Google Shape;7643;p80"/>
            <p:cNvSpPr/>
            <p:nvPr/>
          </p:nvSpPr>
          <p:spPr>
            <a:xfrm>
              <a:off x="4087179" y="3593135"/>
              <a:ext cx="30559" cy="25917"/>
            </a:xfrm>
            <a:custGeom>
              <a:avLst/>
              <a:gdLst/>
              <a:ahLst/>
              <a:cxnLst/>
              <a:rect l="l" t="t" r="r" b="b"/>
              <a:pathLst>
                <a:path w="2041" h="1731" extrusionOk="0">
                  <a:moveTo>
                    <a:pt x="1178" y="1"/>
                  </a:moveTo>
                  <a:cubicBezTo>
                    <a:pt x="400" y="1"/>
                    <a:pt x="1" y="926"/>
                    <a:pt x="547" y="1473"/>
                  </a:cubicBezTo>
                  <a:cubicBezTo>
                    <a:pt x="732" y="1651"/>
                    <a:pt x="955" y="1731"/>
                    <a:pt x="1171" y="1731"/>
                  </a:cubicBezTo>
                  <a:cubicBezTo>
                    <a:pt x="1619" y="1731"/>
                    <a:pt x="2040" y="1388"/>
                    <a:pt x="2040" y="863"/>
                  </a:cubicBezTo>
                  <a:cubicBezTo>
                    <a:pt x="2040" y="379"/>
                    <a:pt x="1662" y="1"/>
                    <a:pt x="1178" y="1"/>
                  </a:cubicBezTo>
                  <a:close/>
                </a:path>
              </a:pathLst>
            </a:custGeom>
            <a:solidFill>
              <a:srgbClr val="3B53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62" name="Google Shape;7644;p80"/>
          <p:cNvGrpSpPr/>
          <p:nvPr/>
        </p:nvGrpSpPr>
        <p:grpSpPr>
          <a:xfrm>
            <a:off x="3962629" y="2362229"/>
            <a:ext cx="345655" cy="343529"/>
            <a:chOff x="3954343" y="2899354"/>
            <a:chExt cx="345655" cy="343529"/>
          </a:xfrm>
        </p:grpSpPr>
        <p:sp>
          <p:nvSpPr>
            <p:cNvPr id="1263" name="Google Shape;7645;p80"/>
            <p:cNvSpPr/>
            <p:nvPr/>
          </p:nvSpPr>
          <p:spPr>
            <a:xfrm>
              <a:off x="3954343" y="2899354"/>
              <a:ext cx="345655" cy="343529"/>
            </a:xfrm>
            <a:custGeom>
              <a:avLst/>
              <a:gdLst/>
              <a:ahLst/>
              <a:cxnLst/>
              <a:rect l="l" t="t" r="r" b="b"/>
              <a:pathLst>
                <a:path w="23086" h="22944" extrusionOk="0">
                  <a:moveTo>
                    <a:pt x="18828" y="0"/>
                  </a:moveTo>
                  <a:cubicBezTo>
                    <a:pt x="18617" y="0"/>
                    <a:pt x="18407" y="84"/>
                    <a:pt x="18250" y="253"/>
                  </a:cubicBezTo>
                  <a:lnTo>
                    <a:pt x="17640" y="862"/>
                  </a:lnTo>
                  <a:lnTo>
                    <a:pt x="17135" y="1346"/>
                  </a:lnTo>
                  <a:lnTo>
                    <a:pt x="16000" y="2481"/>
                  </a:lnTo>
                  <a:lnTo>
                    <a:pt x="15495" y="2986"/>
                  </a:lnTo>
                  <a:lnTo>
                    <a:pt x="12741" y="5740"/>
                  </a:lnTo>
                  <a:lnTo>
                    <a:pt x="12237" y="6244"/>
                  </a:lnTo>
                  <a:lnTo>
                    <a:pt x="11122" y="7380"/>
                  </a:lnTo>
                  <a:lnTo>
                    <a:pt x="10618" y="7863"/>
                  </a:lnTo>
                  <a:lnTo>
                    <a:pt x="9482" y="8999"/>
                  </a:lnTo>
                  <a:lnTo>
                    <a:pt x="8978" y="9503"/>
                  </a:lnTo>
                  <a:lnTo>
                    <a:pt x="7864" y="10639"/>
                  </a:lnTo>
                  <a:lnTo>
                    <a:pt x="7359" y="11122"/>
                  </a:lnTo>
                  <a:lnTo>
                    <a:pt x="2965" y="15516"/>
                  </a:lnTo>
                  <a:lnTo>
                    <a:pt x="2481" y="16021"/>
                  </a:lnTo>
                  <a:lnTo>
                    <a:pt x="1346" y="17156"/>
                  </a:lnTo>
                  <a:lnTo>
                    <a:pt x="841" y="17640"/>
                  </a:lnTo>
                  <a:lnTo>
                    <a:pt x="316" y="18165"/>
                  </a:lnTo>
                  <a:cubicBezTo>
                    <a:pt x="0" y="18502"/>
                    <a:pt x="0" y="19027"/>
                    <a:pt x="316" y="19343"/>
                  </a:cubicBezTo>
                  <a:lnTo>
                    <a:pt x="3659" y="22707"/>
                  </a:lnTo>
                  <a:cubicBezTo>
                    <a:pt x="3827" y="22864"/>
                    <a:pt x="4037" y="22943"/>
                    <a:pt x="4247" y="22943"/>
                  </a:cubicBezTo>
                  <a:cubicBezTo>
                    <a:pt x="4458" y="22943"/>
                    <a:pt x="4668" y="22864"/>
                    <a:pt x="4836" y="22707"/>
                  </a:cubicBezTo>
                  <a:lnTo>
                    <a:pt x="22770" y="4773"/>
                  </a:lnTo>
                  <a:cubicBezTo>
                    <a:pt x="23085" y="4436"/>
                    <a:pt x="23085" y="3932"/>
                    <a:pt x="22770" y="3595"/>
                  </a:cubicBezTo>
                  <a:lnTo>
                    <a:pt x="19406" y="253"/>
                  </a:lnTo>
                  <a:cubicBezTo>
                    <a:pt x="19248" y="84"/>
                    <a:pt x="19038" y="0"/>
                    <a:pt x="18828" y="0"/>
                  </a:cubicBezTo>
                  <a:close/>
                </a:path>
              </a:pathLst>
            </a:custGeom>
            <a:solidFill>
              <a:srgbClr val="C9D4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" name="Google Shape;7646;p80"/>
            <p:cNvSpPr/>
            <p:nvPr/>
          </p:nvSpPr>
          <p:spPr>
            <a:xfrm>
              <a:off x="4210897" y="2911946"/>
              <a:ext cx="33434" cy="31502"/>
            </a:xfrm>
            <a:custGeom>
              <a:avLst/>
              <a:gdLst/>
              <a:ahLst/>
              <a:cxnLst/>
              <a:rect l="l" t="t" r="r" b="b"/>
              <a:pathLst>
                <a:path w="2233" h="2104" extrusionOk="0">
                  <a:moveTo>
                    <a:pt x="505" y="0"/>
                  </a:moveTo>
                  <a:lnTo>
                    <a:pt x="0" y="505"/>
                  </a:lnTo>
                  <a:lnTo>
                    <a:pt x="1514" y="2019"/>
                  </a:lnTo>
                  <a:cubicBezTo>
                    <a:pt x="1588" y="2078"/>
                    <a:pt x="1666" y="2104"/>
                    <a:pt x="1741" y="2104"/>
                  </a:cubicBezTo>
                  <a:cubicBezTo>
                    <a:pt x="2009" y="2104"/>
                    <a:pt x="2232" y="1777"/>
                    <a:pt x="2019" y="1514"/>
                  </a:cubicBezTo>
                  <a:lnTo>
                    <a:pt x="505" y="0"/>
                  </a:lnTo>
                  <a:close/>
                </a:path>
              </a:pathLst>
            </a:custGeom>
            <a:solidFill>
              <a:srgbClr val="99A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" name="Google Shape;7647;p80"/>
            <p:cNvSpPr/>
            <p:nvPr/>
          </p:nvSpPr>
          <p:spPr>
            <a:xfrm>
              <a:off x="4186656" y="2936501"/>
              <a:ext cx="27834" cy="25049"/>
            </a:xfrm>
            <a:custGeom>
              <a:avLst/>
              <a:gdLst/>
              <a:ahLst/>
              <a:cxnLst/>
              <a:rect l="l" t="t" r="r" b="b"/>
              <a:pathLst>
                <a:path w="1859" h="1673" extrusionOk="0">
                  <a:moveTo>
                    <a:pt x="505" y="0"/>
                  </a:moveTo>
                  <a:lnTo>
                    <a:pt x="0" y="484"/>
                  </a:lnTo>
                  <a:lnTo>
                    <a:pt x="1052" y="1535"/>
                  </a:lnTo>
                  <a:cubicBezTo>
                    <a:pt x="1134" y="1632"/>
                    <a:pt x="1230" y="1672"/>
                    <a:pt x="1322" y="1672"/>
                  </a:cubicBezTo>
                  <a:cubicBezTo>
                    <a:pt x="1607" y="1672"/>
                    <a:pt x="1858" y="1290"/>
                    <a:pt x="1556" y="1051"/>
                  </a:cubicBezTo>
                  <a:lnTo>
                    <a:pt x="505" y="0"/>
                  </a:lnTo>
                  <a:close/>
                </a:path>
              </a:pathLst>
            </a:custGeom>
            <a:solidFill>
              <a:srgbClr val="99A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" name="Google Shape;7648;p80"/>
            <p:cNvSpPr/>
            <p:nvPr/>
          </p:nvSpPr>
          <p:spPr>
            <a:xfrm>
              <a:off x="4162101" y="2960727"/>
              <a:ext cx="26501" cy="24600"/>
            </a:xfrm>
            <a:custGeom>
              <a:avLst/>
              <a:gdLst/>
              <a:ahLst/>
              <a:cxnLst/>
              <a:rect l="l" t="t" r="r" b="b"/>
              <a:pathLst>
                <a:path w="1770" h="1643" extrusionOk="0">
                  <a:moveTo>
                    <a:pt x="505" y="1"/>
                  </a:moveTo>
                  <a:lnTo>
                    <a:pt x="0" y="506"/>
                  </a:lnTo>
                  <a:lnTo>
                    <a:pt x="1052" y="1557"/>
                  </a:lnTo>
                  <a:cubicBezTo>
                    <a:pt x="1125" y="1617"/>
                    <a:pt x="1204" y="1642"/>
                    <a:pt x="1279" y="1642"/>
                  </a:cubicBezTo>
                  <a:cubicBezTo>
                    <a:pt x="1547" y="1642"/>
                    <a:pt x="1770" y="1315"/>
                    <a:pt x="1556" y="1052"/>
                  </a:cubicBezTo>
                  <a:lnTo>
                    <a:pt x="505" y="1"/>
                  </a:lnTo>
                  <a:close/>
                </a:path>
              </a:pathLst>
            </a:custGeom>
            <a:solidFill>
              <a:srgbClr val="99A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" name="Google Shape;7649;p80"/>
            <p:cNvSpPr/>
            <p:nvPr/>
          </p:nvSpPr>
          <p:spPr>
            <a:xfrm>
              <a:off x="4137861" y="2985281"/>
              <a:ext cx="27834" cy="25064"/>
            </a:xfrm>
            <a:custGeom>
              <a:avLst/>
              <a:gdLst/>
              <a:ahLst/>
              <a:cxnLst/>
              <a:rect l="l" t="t" r="r" b="b"/>
              <a:pathLst>
                <a:path w="1859" h="1674" extrusionOk="0">
                  <a:moveTo>
                    <a:pt x="505" y="1"/>
                  </a:moveTo>
                  <a:lnTo>
                    <a:pt x="1" y="484"/>
                  </a:lnTo>
                  <a:lnTo>
                    <a:pt x="1052" y="1536"/>
                  </a:lnTo>
                  <a:cubicBezTo>
                    <a:pt x="1129" y="1633"/>
                    <a:pt x="1222" y="1673"/>
                    <a:pt x="1313" y="1673"/>
                  </a:cubicBezTo>
                  <a:cubicBezTo>
                    <a:pt x="1596" y="1673"/>
                    <a:pt x="1858" y="1290"/>
                    <a:pt x="1556" y="1052"/>
                  </a:cubicBezTo>
                  <a:lnTo>
                    <a:pt x="505" y="1"/>
                  </a:lnTo>
                  <a:close/>
                </a:path>
              </a:pathLst>
            </a:custGeom>
            <a:solidFill>
              <a:srgbClr val="99A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" name="Google Shape;7650;p80"/>
            <p:cNvSpPr/>
            <p:nvPr/>
          </p:nvSpPr>
          <p:spPr>
            <a:xfrm>
              <a:off x="4113306" y="3009522"/>
              <a:ext cx="33434" cy="31517"/>
            </a:xfrm>
            <a:custGeom>
              <a:avLst/>
              <a:gdLst/>
              <a:ahLst/>
              <a:cxnLst/>
              <a:rect l="l" t="t" r="r" b="b"/>
              <a:pathLst>
                <a:path w="2233" h="2105" extrusionOk="0">
                  <a:moveTo>
                    <a:pt x="505" y="1"/>
                  </a:moveTo>
                  <a:lnTo>
                    <a:pt x="1" y="505"/>
                  </a:lnTo>
                  <a:lnTo>
                    <a:pt x="1514" y="2019"/>
                  </a:lnTo>
                  <a:cubicBezTo>
                    <a:pt x="1588" y="2079"/>
                    <a:pt x="1667" y="2104"/>
                    <a:pt x="1742" y="2104"/>
                  </a:cubicBezTo>
                  <a:cubicBezTo>
                    <a:pt x="2010" y="2104"/>
                    <a:pt x="2233" y="1777"/>
                    <a:pt x="2019" y="1515"/>
                  </a:cubicBezTo>
                  <a:lnTo>
                    <a:pt x="505" y="1"/>
                  </a:lnTo>
                  <a:close/>
                </a:path>
              </a:pathLst>
            </a:custGeom>
            <a:solidFill>
              <a:srgbClr val="99A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" name="Google Shape;7651;p80"/>
            <p:cNvSpPr/>
            <p:nvPr/>
          </p:nvSpPr>
          <p:spPr>
            <a:xfrm>
              <a:off x="4089066" y="3034077"/>
              <a:ext cx="27504" cy="25184"/>
            </a:xfrm>
            <a:custGeom>
              <a:avLst/>
              <a:gdLst/>
              <a:ahLst/>
              <a:cxnLst/>
              <a:rect l="l" t="t" r="r" b="b"/>
              <a:pathLst>
                <a:path w="1837" h="1682" extrusionOk="0">
                  <a:moveTo>
                    <a:pt x="484" y="1"/>
                  </a:moveTo>
                  <a:lnTo>
                    <a:pt x="1" y="484"/>
                  </a:lnTo>
                  <a:lnTo>
                    <a:pt x="1052" y="1535"/>
                  </a:lnTo>
                  <a:cubicBezTo>
                    <a:pt x="1130" y="1639"/>
                    <a:pt x="1223" y="1682"/>
                    <a:pt x="1314" y="1682"/>
                  </a:cubicBezTo>
                  <a:cubicBezTo>
                    <a:pt x="1589" y="1682"/>
                    <a:pt x="1836" y="1289"/>
                    <a:pt x="1536" y="1052"/>
                  </a:cubicBezTo>
                  <a:lnTo>
                    <a:pt x="484" y="1"/>
                  </a:lnTo>
                  <a:close/>
                </a:path>
              </a:pathLst>
            </a:custGeom>
            <a:solidFill>
              <a:srgbClr val="99A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" name="Google Shape;7652;p80"/>
            <p:cNvSpPr/>
            <p:nvPr/>
          </p:nvSpPr>
          <p:spPr>
            <a:xfrm>
              <a:off x="4064511" y="3058317"/>
              <a:ext cx="26516" cy="24585"/>
            </a:xfrm>
            <a:custGeom>
              <a:avLst/>
              <a:gdLst/>
              <a:ahLst/>
              <a:cxnLst/>
              <a:rect l="l" t="t" r="r" b="b"/>
              <a:pathLst>
                <a:path w="1771" h="1642" extrusionOk="0">
                  <a:moveTo>
                    <a:pt x="506" y="1"/>
                  </a:moveTo>
                  <a:lnTo>
                    <a:pt x="1" y="505"/>
                  </a:lnTo>
                  <a:lnTo>
                    <a:pt x="1052" y="1556"/>
                  </a:lnTo>
                  <a:cubicBezTo>
                    <a:pt x="1126" y="1616"/>
                    <a:pt x="1204" y="1642"/>
                    <a:pt x="1279" y="1642"/>
                  </a:cubicBezTo>
                  <a:cubicBezTo>
                    <a:pt x="1547" y="1642"/>
                    <a:pt x="1770" y="1315"/>
                    <a:pt x="1557" y="1052"/>
                  </a:cubicBezTo>
                  <a:lnTo>
                    <a:pt x="506" y="1"/>
                  </a:lnTo>
                  <a:close/>
                </a:path>
              </a:pathLst>
            </a:custGeom>
            <a:solidFill>
              <a:srgbClr val="99A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" name="Google Shape;7653;p80"/>
            <p:cNvSpPr/>
            <p:nvPr/>
          </p:nvSpPr>
          <p:spPr>
            <a:xfrm>
              <a:off x="4040285" y="3082872"/>
              <a:ext cx="27729" cy="25184"/>
            </a:xfrm>
            <a:custGeom>
              <a:avLst/>
              <a:gdLst/>
              <a:ahLst/>
              <a:cxnLst/>
              <a:rect l="l" t="t" r="r" b="b"/>
              <a:pathLst>
                <a:path w="1852" h="1682" extrusionOk="0">
                  <a:moveTo>
                    <a:pt x="484" y="0"/>
                  </a:moveTo>
                  <a:lnTo>
                    <a:pt x="0" y="484"/>
                  </a:lnTo>
                  <a:lnTo>
                    <a:pt x="1051" y="1535"/>
                  </a:lnTo>
                  <a:cubicBezTo>
                    <a:pt x="1129" y="1639"/>
                    <a:pt x="1224" y="1681"/>
                    <a:pt x="1316" y="1681"/>
                  </a:cubicBezTo>
                  <a:cubicBezTo>
                    <a:pt x="1596" y="1681"/>
                    <a:pt x="1851" y="1289"/>
                    <a:pt x="1535" y="1052"/>
                  </a:cubicBezTo>
                  <a:lnTo>
                    <a:pt x="484" y="0"/>
                  </a:lnTo>
                  <a:close/>
                </a:path>
              </a:pathLst>
            </a:custGeom>
            <a:solidFill>
              <a:srgbClr val="99A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" name="Google Shape;7654;p80"/>
            <p:cNvSpPr/>
            <p:nvPr/>
          </p:nvSpPr>
          <p:spPr>
            <a:xfrm>
              <a:off x="4015730" y="3107113"/>
              <a:ext cx="34751" cy="32281"/>
            </a:xfrm>
            <a:custGeom>
              <a:avLst/>
              <a:gdLst/>
              <a:ahLst/>
              <a:cxnLst/>
              <a:rect l="l" t="t" r="r" b="b"/>
              <a:pathLst>
                <a:path w="2321" h="2156" extrusionOk="0">
                  <a:moveTo>
                    <a:pt x="505" y="0"/>
                  </a:moveTo>
                  <a:lnTo>
                    <a:pt x="0" y="505"/>
                  </a:lnTo>
                  <a:lnTo>
                    <a:pt x="1514" y="2019"/>
                  </a:lnTo>
                  <a:cubicBezTo>
                    <a:pt x="1596" y="2116"/>
                    <a:pt x="1691" y="2156"/>
                    <a:pt x="1783" y="2156"/>
                  </a:cubicBezTo>
                  <a:cubicBezTo>
                    <a:pt x="2069" y="2156"/>
                    <a:pt x="2321" y="1769"/>
                    <a:pt x="2018" y="1514"/>
                  </a:cubicBezTo>
                  <a:lnTo>
                    <a:pt x="505" y="0"/>
                  </a:lnTo>
                  <a:close/>
                </a:path>
              </a:pathLst>
            </a:custGeom>
            <a:solidFill>
              <a:srgbClr val="99A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" name="Google Shape;7655;p80"/>
            <p:cNvSpPr/>
            <p:nvPr/>
          </p:nvSpPr>
          <p:spPr>
            <a:xfrm>
              <a:off x="3991490" y="3131668"/>
              <a:ext cx="27789" cy="25318"/>
            </a:xfrm>
            <a:custGeom>
              <a:avLst/>
              <a:gdLst/>
              <a:ahLst/>
              <a:cxnLst/>
              <a:rect l="l" t="t" r="r" b="b"/>
              <a:pathLst>
                <a:path w="1856" h="1691" extrusionOk="0">
                  <a:moveTo>
                    <a:pt x="484" y="0"/>
                  </a:moveTo>
                  <a:lnTo>
                    <a:pt x="0" y="505"/>
                  </a:lnTo>
                  <a:lnTo>
                    <a:pt x="1051" y="1556"/>
                  </a:lnTo>
                  <a:cubicBezTo>
                    <a:pt x="1127" y="1651"/>
                    <a:pt x="1217" y="1690"/>
                    <a:pt x="1306" y="1690"/>
                  </a:cubicBezTo>
                  <a:cubicBezTo>
                    <a:pt x="1590" y="1690"/>
                    <a:pt x="1855" y="1292"/>
                    <a:pt x="1535" y="1051"/>
                  </a:cubicBezTo>
                  <a:lnTo>
                    <a:pt x="484" y="0"/>
                  </a:lnTo>
                  <a:close/>
                </a:path>
              </a:pathLst>
            </a:custGeom>
            <a:solidFill>
              <a:srgbClr val="99A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" name="Google Shape;7656;p80"/>
            <p:cNvSpPr/>
            <p:nvPr/>
          </p:nvSpPr>
          <p:spPr>
            <a:xfrm>
              <a:off x="3966935" y="3155908"/>
              <a:ext cx="27834" cy="25348"/>
            </a:xfrm>
            <a:custGeom>
              <a:avLst/>
              <a:gdLst/>
              <a:ahLst/>
              <a:cxnLst/>
              <a:rect l="l" t="t" r="r" b="b"/>
              <a:pathLst>
                <a:path w="1859" h="1693" extrusionOk="0">
                  <a:moveTo>
                    <a:pt x="505" y="0"/>
                  </a:moveTo>
                  <a:lnTo>
                    <a:pt x="0" y="505"/>
                  </a:lnTo>
                  <a:lnTo>
                    <a:pt x="1052" y="1556"/>
                  </a:lnTo>
                  <a:cubicBezTo>
                    <a:pt x="1133" y="1653"/>
                    <a:pt x="1229" y="1693"/>
                    <a:pt x="1321" y="1693"/>
                  </a:cubicBezTo>
                  <a:cubicBezTo>
                    <a:pt x="1607" y="1693"/>
                    <a:pt x="1859" y="1306"/>
                    <a:pt x="1556" y="1051"/>
                  </a:cubicBezTo>
                  <a:lnTo>
                    <a:pt x="505" y="0"/>
                  </a:lnTo>
                  <a:close/>
                </a:path>
              </a:pathLst>
            </a:custGeom>
            <a:solidFill>
              <a:srgbClr val="99A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75" name="Google Shape;7657;p80"/>
          <p:cNvGrpSpPr/>
          <p:nvPr/>
        </p:nvGrpSpPr>
        <p:grpSpPr>
          <a:xfrm>
            <a:off x="2174329" y="2814219"/>
            <a:ext cx="369566" cy="349803"/>
            <a:chOff x="2166043" y="3351344"/>
            <a:chExt cx="369566" cy="349803"/>
          </a:xfrm>
        </p:grpSpPr>
        <p:sp>
          <p:nvSpPr>
            <p:cNvPr id="1276" name="Google Shape;7658;p80"/>
            <p:cNvSpPr/>
            <p:nvPr/>
          </p:nvSpPr>
          <p:spPr>
            <a:xfrm>
              <a:off x="2166357" y="3351344"/>
              <a:ext cx="369252" cy="349803"/>
            </a:xfrm>
            <a:custGeom>
              <a:avLst/>
              <a:gdLst/>
              <a:ahLst/>
              <a:cxnLst/>
              <a:rect l="l" t="t" r="r" b="b"/>
              <a:pathLst>
                <a:path w="24662" h="23363" extrusionOk="0">
                  <a:moveTo>
                    <a:pt x="18025" y="0"/>
                  </a:moveTo>
                  <a:cubicBezTo>
                    <a:pt x="13633" y="0"/>
                    <a:pt x="9337" y="1726"/>
                    <a:pt x="6118" y="4944"/>
                  </a:cubicBezTo>
                  <a:cubicBezTo>
                    <a:pt x="1535" y="9506"/>
                    <a:pt x="0" y="16297"/>
                    <a:pt x="2124" y="22415"/>
                  </a:cubicBezTo>
                  <a:cubicBezTo>
                    <a:pt x="3975" y="23060"/>
                    <a:pt x="5845" y="23362"/>
                    <a:pt x="7676" y="23362"/>
                  </a:cubicBezTo>
                  <a:cubicBezTo>
                    <a:pt x="16116" y="23362"/>
                    <a:pt x="23695" y="16927"/>
                    <a:pt x="24473" y="7908"/>
                  </a:cubicBezTo>
                  <a:cubicBezTo>
                    <a:pt x="24662" y="5554"/>
                    <a:pt x="24367" y="3178"/>
                    <a:pt x="23590" y="949"/>
                  </a:cubicBezTo>
                  <a:cubicBezTo>
                    <a:pt x="21767" y="311"/>
                    <a:pt x="19887" y="0"/>
                    <a:pt x="18025" y="0"/>
                  </a:cubicBezTo>
                  <a:close/>
                </a:path>
              </a:pathLst>
            </a:custGeom>
            <a:solidFill>
              <a:srgbClr val="E2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" name="Google Shape;7659;p80"/>
            <p:cNvSpPr/>
            <p:nvPr/>
          </p:nvSpPr>
          <p:spPr>
            <a:xfrm>
              <a:off x="2166043" y="3351344"/>
              <a:ext cx="353516" cy="335624"/>
            </a:xfrm>
            <a:custGeom>
              <a:avLst/>
              <a:gdLst/>
              <a:ahLst/>
              <a:cxnLst/>
              <a:rect l="l" t="t" r="r" b="b"/>
              <a:pathLst>
                <a:path w="23611" h="22416" extrusionOk="0">
                  <a:moveTo>
                    <a:pt x="18042" y="0"/>
                  </a:moveTo>
                  <a:cubicBezTo>
                    <a:pt x="13645" y="0"/>
                    <a:pt x="9343" y="1726"/>
                    <a:pt x="6139" y="4944"/>
                  </a:cubicBezTo>
                  <a:cubicBezTo>
                    <a:pt x="1556" y="9506"/>
                    <a:pt x="0" y="16297"/>
                    <a:pt x="2145" y="22415"/>
                  </a:cubicBezTo>
                  <a:cubicBezTo>
                    <a:pt x="2124" y="20923"/>
                    <a:pt x="2502" y="19220"/>
                    <a:pt x="3238" y="17411"/>
                  </a:cubicBezTo>
                  <a:cubicBezTo>
                    <a:pt x="3553" y="16676"/>
                    <a:pt x="3890" y="15940"/>
                    <a:pt x="4289" y="15225"/>
                  </a:cubicBezTo>
                  <a:cubicBezTo>
                    <a:pt x="7149" y="10158"/>
                    <a:pt x="11353" y="5974"/>
                    <a:pt x="16420" y="3094"/>
                  </a:cubicBezTo>
                  <a:cubicBezTo>
                    <a:pt x="17135" y="2694"/>
                    <a:pt x="17850" y="2358"/>
                    <a:pt x="18607" y="2043"/>
                  </a:cubicBezTo>
                  <a:cubicBezTo>
                    <a:pt x="20367" y="1326"/>
                    <a:pt x="22028" y="949"/>
                    <a:pt x="23492" y="949"/>
                  </a:cubicBezTo>
                  <a:cubicBezTo>
                    <a:pt x="23532" y="949"/>
                    <a:pt x="23571" y="949"/>
                    <a:pt x="23611" y="949"/>
                  </a:cubicBezTo>
                  <a:cubicBezTo>
                    <a:pt x="21788" y="311"/>
                    <a:pt x="19907" y="0"/>
                    <a:pt x="18042" y="0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" name="Google Shape;7660;p80"/>
            <p:cNvSpPr/>
            <p:nvPr/>
          </p:nvSpPr>
          <p:spPr>
            <a:xfrm>
              <a:off x="2373487" y="3352332"/>
              <a:ext cx="159292" cy="158978"/>
            </a:xfrm>
            <a:custGeom>
              <a:avLst/>
              <a:gdLst/>
              <a:ahLst/>
              <a:cxnLst/>
              <a:rect l="l" t="t" r="r" b="b"/>
              <a:pathLst>
                <a:path w="10639" h="10618" extrusionOk="0">
                  <a:moveTo>
                    <a:pt x="2754" y="0"/>
                  </a:moveTo>
                  <a:cubicBezTo>
                    <a:pt x="1829" y="63"/>
                    <a:pt x="904" y="232"/>
                    <a:pt x="0" y="463"/>
                  </a:cubicBezTo>
                  <a:lnTo>
                    <a:pt x="10155" y="10618"/>
                  </a:lnTo>
                  <a:cubicBezTo>
                    <a:pt x="10386" y="9714"/>
                    <a:pt x="10554" y="8789"/>
                    <a:pt x="10639" y="7842"/>
                  </a:cubicBezTo>
                  <a:lnTo>
                    <a:pt x="2754" y="0"/>
                  </a:lnTo>
                  <a:close/>
                </a:path>
              </a:pathLst>
            </a:custGeom>
            <a:solidFill>
              <a:srgbClr val="3B53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" name="Google Shape;7661;p80"/>
            <p:cNvSpPr/>
            <p:nvPr/>
          </p:nvSpPr>
          <p:spPr>
            <a:xfrm>
              <a:off x="2373487" y="3352332"/>
              <a:ext cx="71149" cy="45337"/>
            </a:xfrm>
            <a:custGeom>
              <a:avLst/>
              <a:gdLst/>
              <a:ahLst/>
              <a:cxnLst/>
              <a:rect l="l" t="t" r="r" b="b"/>
              <a:pathLst>
                <a:path w="4752" h="3028" extrusionOk="0">
                  <a:moveTo>
                    <a:pt x="2754" y="0"/>
                  </a:moveTo>
                  <a:cubicBezTo>
                    <a:pt x="1829" y="63"/>
                    <a:pt x="904" y="232"/>
                    <a:pt x="0" y="463"/>
                  </a:cubicBezTo>
                  <a:lnTo>
                    <a:pt x="2565" y="3028"/>
                  </a:lnTo>
                  <a:cubicBezTo>
                    <a:pt x="3280" y="2628"/>
                    <a:pt x="3995" y="2271"/>
                    <a:pt x="4752" y="1977"/>
                  </a:cubicBezTo>
                  <a:lnTo>
                    <a:pt x="2754" y="0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" name="Google Shape;7662;p80"/>
            <p:cNvSpPr/>
            <p:nvPr/>
          </p:nvSpPr>
          <p:spPr>
            <a:xfrm>
              <a:off x="2275596" y="3447587"/>
              <a:ext cx="166195" cy="157032"/>
            </a:xfrm>
            <a:custGeom>
              <a:avLst/>
              <a:gdLst/>
              <a:ahLst/>
              <a:cxnLst/>
              <a:rect l="l" t="t" r="r" b="b"/>
              <a:pathLst>
                <a:path w="11100" h="10488" extrusionOk="0">
                  <a:moveTo>
                    <a:pt x="10067" y="0"/>
                  </a:moveTo>
                  <a:cubicBezTo>
                    <a:pt x="9897" y="0"/>
                    <a:pt x="9720" y="71"/>
                    <a:pt x="9566" y="240"/>
                  </a:cubicBezTo>
                  <a:lnTo>
                    <a:pt x="546" y="9259"/>
                  </a:lnTo>
                  <a:cubicBezTo>
                    <a:pt x="1" y="9757"/>
                    <a:pt x="484" y="10487"/>
                    <a:pt x="1033" y="10487"/>
                  </a:cubicBezTo>
                  <a:cubicBezTo>
                    <a:pt x="1204" y="10487"/>
                    <a:pt x="1380" y="10417"/>
                    <a:pt x="1534" y="10248"/>
                  </a:cubicBezTo>
                  <a:lnTo>
                    <a:pt x="10554" y="1228"/>
                  </a:lnTo>
                  <a:cubicBezTo>
                    <a:pt x="11100" y="731"/>
                    <a:pt x="10616" y="0"/>
                    <a:pt x="10067" y="0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" name="Google Shape;7663;p80"/>
            <p:cNvSpPr/>
            <p:nvPr/>
          </p:nvSpPr>
          <p:spPr>
            <a:xfrm>
              <a:off x="2284191" y="3555853"/>
              <a:ext cx="46774" cy="42657"/>
            </a:xfrm>
            <a:custGeom>
              <a:avLst/>
              <a:gdLst/>
              <a:ahLst/>
              <a:cxnLst/>
              <a:rect l="l" t="t" r="r" b="b"/>
              <a:pathLst>
                <a:path w="3124" h="2849" extrusionOk="0">
                  <a:moveTo>
                    <a:pt x="513" y="0"/>
                  </a:moveTo>
                  <a:cubicBezTo>
                    <a:pt x="238" y="0"/>
                    <a:pt x="1" y="338"/>
                    <a:pt x="246" y="599"/>
                  </a:cubicBezTo>
                  <a:lnTo>
                    <a:pt x="2390" y="2743"/>
                  </a:lnTo>
                  <a:cubicBezTo>
                    <a:pt x="2451" y="2804"/>
                    <a:pt x="2551" y="2845"/>
                    <a:pt x="2633" y="2848"/>
                  </a:cubicBezTo>
                  <a:lnTo>
                    <a:pt x="2633" y="2848"/>
                  </a:lnTo>
                  <a:cubicBezTo>
                    <a:pt x="2962" y="2839"/>
                    <a:pt x="3123" y="2467"/>
                    <a:pt x="2895" y="2239"/>
                  </a:cubicBezTo>
                  <a:lnTo>
                    <a:pt x="750" y="94"/>
                  </a:lnTo>
                  <a:cubicBezTo>
                    <a:pt x="675" y="28"/>
                    <a:pt x="592" y="0"/>
                    <a:pt x="513" y="0"/>
                  </a:cubicBezTo>
                  <a:close/>
                  <a:moveTo>
                    <a:pt x="2633" y="2848"/>
                  </a:moveTo>
                  <a:cubicBezTo>
                    <a:pt x="2629" y="2848"/>
                    <a:pt x="2625" y="2848"/>
                    <a:pt x="2621" y="2848"/>
                  </a:cubicBezTo>
                  <a:lnTo>
                    <a:pt x="2642" y="2848"/>
                  </a:lnTo>
                  <a:cubicBezTo>
                    <a:pt x="2639" y="2848"/>
                    <a:pt x="2636" y="2848"/>
                    <a:pt x="2633" y="2848"/>
                  </a:cubicBezTo>
                  <a:close/>
                </a:path>
              </a:pathLst>
            </a:custGeom>
            <a:solidFill>
              <a:srgbClr val="F5F7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" name="Google Shape;7664;p80"/>
            <p:cNvSpPr/>
            <p:nvPr/>
          </p:nvSpPr>
          <p:spPr>
            <a:xfrm>
              <a:off x="2317235" y="3521342"/>
              <a:ext cx="47418" cy="43166"/>
            </a:xfrm>
            <a:custGeom>
              <a:avLst/>
              <a:gdLst/>
              <a:ahLst/>
              <a:cxnLst/>
              <a:rect l="l" t="t" r="r" b="b"/>
              <a:pathLst>
                <a:path w="3167" h="2883" extrusionOk="0">
                  <a:moveTo>
                    <a:pt x="530" y="0"/>
                  </a:moveTo>
                  <a:cubicBezTo>
                    <a:pt x="247" y="0"/>
                    <a:pt x="1" y="377"/>
                    <a:pt x="288" y="633"/>
                  </a:cubicBezTo>
                  <a:lnTo>
                    <a:pt x="2433" y="2778"/>
                  </a:lnTo>
                  <a:cubicBezTo>
                    <a:pt x="2494" y="2839"/>
                    <a:pt x="2594" y="2880"/>
                    <a:pt x="2696" y="2883"/>
                  </a:cubicBezTo>
                  <a:lnTo>
                    <a:pt x="2696" y="2883"/>
                  </a:lnTo>
                  <a:cubicBezTo>
                    <a:pt x="3004" y="2874"/>
                    <a:pt x="3166" y="2502"/>
                    <a:pt x="2937" y="2273"/>
                  </a:cubicBezTo>
                  <a:lnTo>
                    <a:pt x="793" y="129"/>
                  </a:lnTo>
                  <a:cubicBezTo>
                    <a:pt x="712" y="38"/>
                    <a:pt x="619" y="0"/>
                    <a:pt x="530" y="0"/>
                  </a:cubicBezTo>
                  <a:close/>
                  <a:moveTo>
                    <a:pt x="2696" y="2883"/>
                  </a:moveTo>
                  <a:lnTo>
                    <a:pt x="2696" y="2883"/>
                  </a:lnTo>
                  <a:cubicBezTo>
                    <a:pt x="2692" y="2883"/>
                    <a:pt x="2689" y="2883"/>
                    <a:pt x="2685" y="2883"/>
                  </a:cubicBezTo>
                  <a:lnTo>
                    <a:pt x="2706" y="2883"/>
                  </a:lnTo>
                  <a:cubicBezTo>
                    <a:pt x="2703" y="2883"/>
                    <a:pt x="2699" y="2883"/>
                    <a:pt x="2696" y="2883"/>
                  </a:cubicBezTo>
                  <a:close/>
                </a:path>
              </a:pathLst>
            </a:custGeom>
            <a:solidFill>
              <a:srgbClr val="F5F7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" name="Google Shape;7665;p80"/>
            <p:cNvSpPr/>
            <p:nvPr/>
          </p:nvSpPr>
          <p:spPr>
            <a:xfrm>
              <a:off x="2352121" y="3487863"/>
              <a:ext cx="46475" cy="42657"/>
            </a:xfrm>
            <a:custGeom>
              <a:avLst/>
              <a:gdLst/>
              <a:ahLst/>
              <a:cxnLst/>
              <a:rect l="l" t="t" r="r" b="b"/>
              <a:pathLst>
                <a:path w="3104" h="2849" extrusionOk="0">
                  <a:moveTo>
                    <a:pt x="499" y="0"/>
                  </a:moveTo>
                  <a:cubicBezTo>
                    <a:pt x="228" y="0"/>
                    <a:pt x="0" y="337"/>
                    <a:pt x="229" y="599"/>
                  </a:cubicBezTo>
                  <a:lnTo>
                    <a:pt x="2394" y="2743"/>
                  </a:lnTo>
                  <a:cubicBezTo>
                    <a:pt x="2457" y="2827"/>
                    <a:pt x="2542" y="2848"/>
                    <a:pt x="2647" y="2848"/>
                  </a:cubicBezTo>
                  <a:lnTo>
                    <a:pt x="2626" y="2848"/>
                  </a:lnTo>
                  <a:cubicBezTo>
                    <a:pt x="2634" y="2849"/>
                    <a:pt x="2642" y="2849"/>
                    <a:pt x="2649" y="2849"/>
                  </a:cubicBezTo>
                  <a:cubicBezTo>
                    <a:pt x="2949" y="2849"/>
                    <a:pt x="3104" y="2464"/>
                    <a:pt x="2899" y="2238"/>
                  </a:cubicBezTo>
                  <a:lnTo>
                    <a:pt x="733" y="94"/>
                  </a:lnTo>
                  <a:cubicBezTo>
                    <a:pt x="658" y="28"/>
                    <a:pt x="577" y="0"/>
                    <a:pt x="499" y="0"/>
                  </a:cubicBezTo>
                  <a:close/>
                </a:path>
              </a:pathLst>
            </a:custGeom>
            <a:solidFill>
              <a:srgbClr val="F5F7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" name="Google Shape;7666;p80"/>
            <p:cNvSpPr/>
            <p:nvPr/>
          </p:nvSpPr>
          <p:spPr>
            <a:xfrm>
              <a:off x="2386108" y="3453861"/>
              <a:ext cx="46475" cy="42732"/>
            </a:xfrm>
            <a:custGeom>
              <a:avLst/>
              <a:gdLst/>
              <a:ahLst/>
              <a:cxnLst/>
              <a:rect l="l" t="t" r="r" b="b"/>
              <a:pathLst>
                <a:path w="3104" h="2854" extrusionOk="0">
                  <a:moveTo>
                    <a:pt x="499" y="0"/>
                  </a:moveTo>
                  <a:cubicBezTo>
                    <a:pt x="229" y="0"/>
                    <a:pt x="1" y="338"/>
                    <a:pt x="230" y="599"/>
                  </a:cubicBezTo>
                  <a:lnTo>
                    <a:pt x="2374" y="2743"/>
                  </a:lnTo>
                  <a:cubicBezTo>
                    <a:pt x="2444" y="2813"/>
                    <a:pt x="2513" y="2854"/>
                    <a:pt x="2595" y="2854"/>
                  </a:cubicBezTo>
                  <a:cubicBezTo>
                    <a:pt x="2611" y="2854"/>
                    <a:pt x="2627" y="2852"/>
                    <a:pt x="2644" y="2849"/>
                  </a:cubicBezTo>
                  <a:lnTo>
                    <a:pt x="2644" y="2849"/>
                  </a:lnTo>
                  <a:cubicBezTo>
                    <a:pt x="2646" y="2849"/>
                    <a:pt x="2648" y="2849"/>
                    <a:pt x="2650" y="2849"/>
                  </a:cubicBezTo>
                  <a:cubicBezTo>
                    <a:pt x="2950" y="2849"/>
                    <a:pt x="3104" y="2464"/>
                    <a:pt x="2879" y="2239"/>
                  </a:cubicBezTo>
                  <a:lnTo>
                    <a:pt x="734" y="94"/>
                  </a:lnTo>
                  <a:cubicBezTo>
                    <a:pt x="659" y="28"/>
                    <a:pt x="577" y="0"/>
                    <a:pt x="499" y="0"/>
                  </a:cubicBezTo>
                  <a:close/>
                </a:path>
              </a:pathLst>
            </a:custGeom>
            <a:solidFill>
              <a:srgbClr val="F5F7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85" name="Google Shape;7667;p80"/>
          <p:cNvGrpSpPr/>
          <p:nvPr/>
        </p:nvGrpSpPr>
        <p:grpSpPr>
          <a:xfrm>
            <a:off x="2627935" y="2815207"/>
            <a:ext cx="365793" cy="329275"/>
            <a:chOff x="2619649" y="3352332"/>
            <a:chExt cx="365793" cy="329275"/>
          </a:xfrm>
        </p:grpSpPr>
        <p:sp>
          <p:nvSpPr>
            <p:cNvPr id="1286" name="Google Shape;7668;p80"/>
            <p:cNvSpPr/>
            <p:nvPr/>
          </p:nvSpPr>
          <p:spPr>
            <a:xfrm>
              <a:off x="2707164" y="3352332"/>
              <a:ext cx="190765" cy="72437"/>
            </a:xfrm>
            <a:custGeom>
              <a:avLst/>
              <a:gdLst/>
              <a:ahLst/>
              <a:cxnLst/>
              <a:rect l="l" t="t" r="r" b="b"/>
              <a:pathLst>
                <a:path w="12741" h="4838" extrusionOk="0">
                  <a:moveTo>
                    <a:pt x="2376" y="0"/>
                  </a:moveTo>
                  <a:cubicBezTo>
                    <a:pt x="1072" y="0"/>
                    <a:pt x="0" y="1052"/>
                    <a:pt x="0" y="2355"/>
                  </a:cubicBezTo>
                  <a:lnTo>
                    <a:pt x="0" y="4457"/>
                  </a:lnTo>
                  <a:cubicBezTo>
                    <a:pt x="0" y="4710"/>
                    <a:pt x="189" y="4836"/>
                    <a:pt x="378" y="4836"/>
                  </a:cubicBezTo>
                  <a:cubicBezTo>
                    <a:pt x="568" y="4836"/>
                    <a:pt x="757" y="4710"/>
                    <a:pt x="757" y="4457"/>
                  </a:cubicBezTo>
                  <a:lnTo>
                    <a:pt x="757" y="2355"/>
                  </a:lnTo>
                  <a:cubicBezTo>
                    <a:pt x="757" y="1472"/>
                    <a:pt x="1472" y="757"/>
                    <a:pt x="2355" y="757"/>
                  </a:cubicBezTo>
                  <a:lnTo>
                    <a:pt x="10365" y="757"/>
                  </a:lnTo>
                  <a:cubicBezTo>
                    <a:pt x="11248" y="757"/>
                    <a:pt x="11963" y="1472"/>
                    <a:pt x="11963" y="2355"/>
                  </a:cubicBezTo>
                  <a:lnTo>
                    <a:pt x="11963" y="4457"/>
                  </a:lnTo>
                  <a:cubicBezTo>
                    <a:pt x="11963" y="4668"/>
                    <a:pt x="12131" y="4836"/>
                    <a:pt x="12341" y="4836"/>
                  </a:cubicBezTo>
                  <a:cubicBezTo>
                    <a:pt x="12353" y="4837"/>
                    <a:pt x="12365" y="4838"/>
                    <a:pt x="12377" y="4838"/>
                  </a:cubicBezTo>
                  <a:cubicBezTo>
                    <a:pt x="12572" y="4838"/>
                    <a:pt x="12741" y="4676"/>
                    <a:pt x="12741" y="4457"/>
                  </a:cubicBezTo>
                  <a:lnTo>
                    <a:pt x="12741" y="2355"/>
                  </a:lnTo>
                  <a:cubicBezTo>
                    <a:pt x="12741" y="1052"/>
                    <a:pt x="11669" y="0"/>
                    <a:pt x="10365" y="0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" name="Google Shape;7669;p80"/>
            <p:cNvSpPr/>
            <p:nvPr/>
          </p:nvSpPr>
          <p:spPr>
            <a:xfrm>
              <a:off x="2743038" y="3358306"/>
              <a:ext cx="118687" cy="29301"/>
            </a:xfrm>
            <a:custGeom>
              <a:avLst/>
              <a:gdLst/>
              <a:ahLst/>
              <a:cxnLst/>
              <a:rect l="l" t="t" r="r" b="b"/>
              <a:pathLst>
                <a:path w="7927" h="1957" extrusionOk="0">
                  <a:moveTo>
                    <a:pt x="22" y="1"/>
                  </a:moveTo>
                  <a:cubicBezTo>
                    <a:pt x="1" y="1073"/>
                    <a:pt x="884" y="1956"/>
                    <a:pt x="1977" y="1956"/>
                  </a:cubicBezTo>
                  <a:lnTo>
                    <a:pt x="5972" y="1956"/>
                  </a:lnTo>
                  <a:cubicBezTo>
                    <a:pt x="7044" y="1956"/>
                    <a:pt x="7927" y="1073"/>
                    <a:pt x="7927" y="1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" name="Google Shape;7670;p80"/>
            <p:cNvSpPr/>
            <p:nvPr/>
          </p:nvSpPr>
          <p:spPr>
            <a:xfrm>
              <a:off x="2632556" y="3552530"/>
              <a:ext cx="339666" cy="129078"/>
            </a:xfrm>
            <a:custGeom>
              <a:avLst/>
              <a:gdLst/>
              <a:ahLst/>
              <a:cxnLst/>
              <a:rect l="l" t="t" r="r" b="b"/>
              <a:pathLst>
                <a:path w="22686" h="8621" extrusionOk="0">
                  <a:moveTo>
                    <a:pt x="0" y="1"/>
                  </a:moveTo>
                  <a:lnTo>
                    <a:pt x="0" y="6687"/>
                  </a:lnTo>
                  <a:cubicBezTo>
                    <a:pt x="0" y="7759"/>
                    <a:pt x="883" y="8621"/>
                    <a:pt x="1956" y="8621"/>
                  </a:cubicBezTo>
                  <a:lnTo>
                    <a:pt x="20730" y="8621"/>
                  </a:lnTo>
                  <a:cubicBezTo>
                    <a:pt x="21803" y="8621"/>
                    <a:pt x="22686" y="7759"/>
                    <a:pt x="22686" y="6687"/>
                  </a:cubicBezTo>
                  <a:lnTo>
                    <a:pt x="22686" y="1"/>
                  </a:lnTo>
                  <a:close/>
                </a:path>
              </a:pathLst>
            </a:custGeom>
            <a:solidFill>
              <a:srgbClr val="E2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" name="Google Shape;7671;p80"/>
            <p:cNvSpPr/>
            <p:nvPr/>
          </p:nvSpPr>
          <p:spPr>
            <a:xfrm>
              <a:off x="2632556" y="3552530"/>
              <a:ext cx="48810" cy="129078"/>
            </a:xfrm>
            <a:custGeom>
              <a:avLst/>
              <a:gdLst/>
              <a:ahLst/>
              <a:cxnLst/>
              <a:rect l="l" t="t" r="r" b="b"/>
              <a:pathLst>
                <a:path w="3260" h="8621" extrusionOk="0">
                  <a:moveTo>
                    <a:pt x="21" y="1"/>
                  </a:moveTo>
                  <a:lnTo>
                    <a:pt x="21" y="6687"/>
                  </a:lnTo>
                  <a:cubicBezTo>
                    <a:pt x="0" y="7759"/>
                    <a:pt x="883" y="8621"/>
                    <a:pt x="1956" y="8621"/>
                  </a:cubicBezTo>
                  <a:lnTo>
                    <a:pt x="3259" y="8621"/>
                  </a:lnTo>
                  <a:cubicBezTo>
                    <a:pt x="2187" y="8621"/>
                    <a:pt x="1304" y="7759"/>
                    <a:pt x="1304" y="6687"/>
                  </a:cubicBezTo>
                  <a:lnTo>
                    <a:pt x="1304" y="1"/>
                  </a:ln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" name="Google Shape;7672;p80"/>
            <p:cNvSpPr/>
            <p:nvPr/>
          </p:nvSpPr>
          <p:spPr>
            <a:xfrm>
              <a:off x="2632870" y="3552530"/>
              <a:ext cx="339352" cy="69907"/>
            </a:xfrm>
            <a:custGeom>
              <a:avLst/>
              <a:gdLst/>
              <a:ahLst/>
              <a:cxnLst/>
              <a:rect l="l" t="t" r="r" b="b"/>
              <a:pathLst>
                <a:path w="22665" h="4669" extrusionOk="0">
                  <a:moveTo>
                    <a:pt x="0" y="1"/>
                  </a:moveTo>
                  <a:lnTo>
                    <a:pt x="0" y="1956"/>
                  </a:lnTo>
                  <a:cubicBezTo>
                    <a:pt x="2839" y="3449"/>
                    <a:pt x="5950" y="4374"/>
                    <a:pt x="9167" y="4668"/>
                  </a:cubicBezTo>
                  <a:lnTo>
                    <a:pt x="13498" y="4668"/>
                  </a:lnTo>
                  <a:cubicBezTo>
                    <a:pt x="16694" y="4374"/>
                    <a:pt x="19805" y="3449"/>
                    <a:pt x="22665" y="1956"/>
                  </a:cubicBezTo>
                  <a:lnTo>
                    <a:pt x="22665" y="1"/>
                  </a:ln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" name="Google Shape;7673;p80"/>
            <p:cNvSpPr/>
            <p:nvPr/>
          </p:nvSpPr>
          <p:spPr>
            <a:xfrm>
              <a:off x="2619649" y="3415606"/>
              <a:ext cx="365793" cy="177544"/>
            </a:xfrm>
            <a:custGeom>
              <a:avLst/>
              <a:gdLst/>
              <a:ahLst/>
              <a:cxnLst/>
              <a:rect l="l" t="t" r="r" b="b"/>
              <a:pathLst>
                <a:path w="24431" h="11858" extrusionOk="0">
                  <a:moveTo>
                    <a:pt x="1956" y="0"/>
                  </a:moveTo>
                  <a:cubicBezTo>
                    <a:pt x="862" y="0"/>
                    <a:pt x="0" y="862"/>
                    <a:pt x="0" y="1955"/>
                  </a:cubicBezTo>
                  <a:lnTo>
                    <a:pt x="0" y="8662"/>
                  </a:lnTo>
                  <a:cubicBezTo>
                    <a:pt x="3070" y="10449"/>
                    <a:pt x="6497" y="11543"/>
                    <a:pt x="10050" y="11858"/>
                  </a:cubicBezTo>
                  <a:lnTo>
                    <a:pt x="14381" y="11858"/>
                  </a:lnTo>
                  <a:cubicBezTo>
                    <a:pt x="17913" y="11543"/>
                    <a:pt x="21340" y="10449"/>
                    <a:pt x="24431" y="8662"/>
                  </a:cubicBezTo>
                  <a:lnTo>
                    <a:pt x="24431" y="1955"/>
                  </a:lnTo>
                  <a:cubicBezTo>
                    <a:pt x="24431" y="862"/>
                    <a:pt x="23548" y="0"/>
                    <a:pt x="22475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" name="Google Shape;7674;p80"/>
            <p:cNvSpPr/>
            <p:nvPr/>
          </p:nvSpPr>
          <p:spPr>
            <a:xfrm>
              <a:off x="2619649" y="3415591"/>
              <a:ext cx="48167" cy="140113"/>
            </a:xfrm>
            <a:custGeom>
              <a:avLst/>
              <a:gdLst/>
              <a:ahLst/>
              <a:cxnLst/>
              <a:rect l="l" t="t" r="r" b="b"/>
              <a:pathLst>
                <a:path w="3217" h="9358" extrusionOk="0">
                  <a:moveTo>
                    <a:pt x="1917" y="1"/>
                  </a:moveTo>
                  <a:cubicBezTo>
                    <a:pt x="842" y="1"/>
                    <a:pt x="0" y="876"/>
                    <a:pt x="0" y="1956"/>
                  </a:cubicBezTo>
                  <a:lnTo>
                    <a:pt x="0" y="8663"/>
                  </a:lnTo>
                  <a:cubicBezTo>
                    <a:pt x="421" y="8916"/>
                    <a:pt x="841" y="9147"/>
                    <a:pt x="1262" y="9357"/>
                  </a:cubicBezTo>
                  <a:lnTo>
                    <a:pt x="1262" y="1935"/>
                  </a:lnTo>
                  <a:cubicBezTo>
                    <a:pt x="1262" y="863"/>
                    <a:pt x="2145" y="1"/>
                    <a:pt x="3217" y="1"/>
                  </a:cubicBezTo>
                  <a:lnTo>
                    <a:pt x="1956" y="1"/>
                  </a:lnTo>
                  <a:cubicBezTo>
                    <a:pt x="1943" y="1"/>
                    <a:pt x="1930" y="1"/>
                    <a:pt x="1917" y="1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" name="Google Shape;7675;p80"/>
            <p:cNvSpPr/>
            <p:nvPr/>
          </p:nvSpPr>
          <p:spPr>
            <a:xfrm>
              <a:off x="2726358" y="3508151"/>
              <a:ext cx="152061" cy="81540"/>
            </a:xfrm>
            <a:custGeom>
              <a:avLst/>
              <a:gdLst/>
              <a:ahLst/>
              <a:cxnLst/>
              <a:rect l="l" t="t" r="r" b="b"/>
              <a:pathLst>
                <a:path w="10156" h="5446" extrusionOk="0">
                  <a:moveTo>
                    <a:pt x="1661" y="0"/>
                  </a:moveTo>
                  <a:cubicBezTo>
                    <a:pt x="736" y="0"/>
                    <a:pt x="1" y="736"/>
                    <a:pt x="1" y="1640"/>
                  </a:cubicBezTo>
                  <a:lnTo>
                    <a:pt x="1" y="5235"/>
                  </a:lnTo>
                  <a:cubicBezTo>
                    <a:pt x="337" y="5320"/>
                    <a:pt x="652" y="5383"/>
                    <a:pt x="989" y="5425"/>
                  </a:cubicBezTo>
                  <a:lnTo>
                    <a:pt x="989" y="1640"/>
                  </a:lnTo>
                  <a:cubicBezTo>
                    <a:pt x="989" y="1283"/>
                    <a:pt x="1283" y="989"/>
                    <a:pt x="1661" y="989"/>
                  </a:cubicBezTo>
                  <a:lnTo>
                    <a:pt x="8515" y="989"/>
                  </a:lnTo>
                  <a:cubicBezTo>
                    <a:pt x="8873" y="989"/>
                    <a:pt x="9167" y="1283"/>
                    <a:pt x="9167" y="1640"/>
                  </a:cubicBezTo>
                  <a:lnTo>
                    <a:pt x="9167" y="5446"/>
                  </a:lnTo>
                  <a:cubicBezTo>
                    <a:pt x="9504" y="5383"/>
                    <a:pt x="9840" y="5320"/>
                    <a:pt x="10155" y="5235"/>
                  </a:cubicBezTo>
                  <a:lnTo>
                    <a:pt x="10155" y="1640"/>
                  </a:lnTo>
                  <a:cubicBezTo>
                    <a:pt x="10155" y="736"/>
                    <a:pt x="9419" y="0"/>
                    <a:pt x="8515" y="0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" name="Google Shape;7676;p80"/>
            <p:cNvSpPr/>
            <p:nvPr/>
          </p:nvSpPr>
          <p:spPr>
            <a:xfrm>
              <a:off x="2770108" y="3553473"/>
              <a:ext cx="64861" cy="80926"/>
            </a:xfrm>
            <a:custGeom>
              <a:avLst/>
              <a:gdLst/>
              <a:ahLst/>
              <a:cxnLst/>
              <a:rect l="l" t="t" r="r" b="b"/>
              <a:pathLst>
                <a:path w="4332" h="5405" extrusionOk="0">
                  <a:moveTo>
                    <a:pt x="1136" y="1"/>
                  </a:moveTo>
                  <a:cubicBezTo>
                    <a:pt x="506" y="1"/>
                    <a:pt x="1" y="505"/>
                    <a:pt x="1" y="1115"/>
                  </a:cubicBezTo>
                  <a:lnTo>
                    <a:pt x="1" y="4269"/>
                  </a:lnTo>
                  <a:cubicBezTo>
                    <a:pt x="1" y="4900"/>
                    <a:pt x="506" y="5404"/>
                    <a:pt x="1136" y="5404"/>
                  </a:cubicBezTo>
                  <a:lnTo>
                    <a:pt x="3197" y="5404"/>
                  </a:lnTo>
                  <a:cubicBezTo>
                    <a:pt x="3827" y="5404"/>
                    <a:pt x="4332" y="4900"/>
                    <a:pt x="4332" y="4269"/>
                  </a:cubicBezTo>
                  <a:lnTo>
                    <a:pt x="4332" y="1115"/>
                  </a:lnTo>
                  <a:cubicBezTo>
                    <a:pt x="4332" y="505"/>
                    <a:pt x="3827" y="1"/>
                    <a:pt x="3197" y="1"/>
                  </a:cubicBezTo>
                  <a:close/>
                </a:path>
              </a:pathLst>
            </a:custGeom>
            <a:solidFill>
              <a:srgbClr val="C9D4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" name="Google Shape;7677;p80"/>
            <p:cNvSpPr/>
            <p:nvPr/>
          </p:nvSpPr>
          <p:spPr>
            <a:xfrm>
              <a:off x="2787431" y="3572368"/>
              <a:ext cx="29915" cy="42821"/>
            </a:xfrm>
            <a:custGeom>
              <a:avLst/>
              <a:gdLst/>
              <a:ahLst/>
              <a:cxnLst/>
              <a:rect l="l" t="t" r="r" b="b"/>
              <a:pathLst>
                <a:path w="1998" h="2860" extrusionOk="0">
                  <a:moveTo>
                    <a:pt x="526" y="0"/>
                  </a:moveTo>
                  <a:cubicBezTo>
                    <a:pt x="232" y="0"/>
                    <a:pt x="21" y="232"/>
                    <a:pt x="0" y="505"/>
                  </a:cubicBezTo>
                  <a:lnTo>
                    <a:pt x="0" y="2355"/>
                  </a:lnTo>
                  <a:cubicBezTo>
                    <a:pt x="21" y="2628"/>
                    <a:pt x="232" y="2860"/>
                    <a:pt x="526" y="2860"/>
                  </a:cubicBezTo>
                  <a:lnTo>
                    <a:pt x="1472" y="2860"/>
                  </a:lnTo>
                  <a:cubicBezTo>
                    <a:pt x="1766" y="2860"/>
                    <a:pt x="1977" y="2628"/>
                    <a:pt x="1998" y="2355"/>
                  </a:cubicBezTo>
                  <a:lnTo>
                    <a:pt x="1998" y="505"/>
                  </a:lnTo>
                  <a:cubicBezTo>
                    <a:pt x="1977" y="232"/>
                    <a:pt x="1766" y="0"/>
                    <a:pt x="1472" y="0"/>
                  </a:cubicBezTo>
                  <a:close/>
                </a:path>
              </a:pathLst>
            </a:custGeom>
            <a:solidFill>
              <a:srgbClr val="99A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96" name="Google Shape;7678;p80"/>
          <p:cNvGrpSpPr/>
          <p:nvPr/>
        </p:nvGrpSpPr>
        <p:grpSpPr>
          <a:xfrm>
            <a:off x="1302046" y="961103"/>
            <a:ext cx="340624" cy="351944"/>
            <a:chOff x="1293760" y="1498228"/>
            <a:chExt cx="340624" cy="351944"/>
          </a:xfrm>
        </p:grpSpPr>
        <p:sp>
          <p:nvSpPr>
            <p:cNvPr id="1297" name="Google Shape;7679;p80"/>
            <p:cNvSpPr/>
            <p:nvPr/>
          </p:nvSpPr>
          <p:spPr>
            <a:xfrm>
              <a:off x="1331535" y="1498228"/>
              <a:ext cx="265388" cy="71164"/>
            </a:xfrm>
            <a:custGeom>
              <a:avLst/>
              <a:gdLst/>
              <a:ahLst/>
              <a:cxnLst/>
              <a:rect l="l" t="t" r="r" b="b"/>
              <a:pathLst>
                <a:path w="17725" h="4753" extrusionOk="0">
                  <a:moveTo>
                    <a:pt x="7002" y="1"/>
                  </a:moveTo>
                  <a:cubicBezTo>
                    <a:pt x="5677" y="22"/>
                    <a:pt x="4458" y="716"/>
                    <a:pt x="3785" y="1851"/>
                  </a:cubicBezTo>
                  <a:lnTo>
                    <a:pt x="3491" y="2355"/>
                  </a:lnTo>
                  <a:cubicBezTo>
                    <a:pt x="3196" y="2818"/>
                    <a:pt x="2692" y="3112"/>
                    <a:pt x="2124" y="3112"/>
                  </a:cubicBezTo>
                  <a:lnTo>
                    <a:pt x="1094" y="3112"/>
                  </a:lnTo>
                  <a:cubicBezTo>
                    <a:pt x="1" y="3112"/>
                    <a:pt x="1" y="4752"/>
                    <a:pt x="1094" y="4752"/>
                  </a:cubicBezTo>
                  <a:lnTo>
                    <a:pt x="2124" y="4752"/>
                  </a:lnTo>
                  <a:cubicBezTo>
                    <a:pt x="3260" y="4752"/>
                    <a:pt x="4311" y="4164"/>
                    <a:pt x="4899" y="3196"/>
                  </a:cubicBezTo>
                  <a:lnTo>
                    <a:pt x="5194" y="2692"/>
                  </a:lnTo>
                  <a:cubicBezTo>
                    <a:pt x="5572" y="2040"/>
                    <a:pt x="6266" y="1662"/>
                    <a:pt x="7002" y="1662"/>
                  </a:cubicBezTo>
                  <a:lnTo>
                    <a:pt x="10450" y="1662"/>
                  </a:lnTo>
                  <a:cubicBezTo>
                    <a:pt x="11186" y="1662"/>
                    <a:pt x="11880" y="2040"/>
                    <a:pt x="12258" y="2671"/>
                  </a:cubicBezTo>
                  <a:lnTo>
                    <a:pt x="12552" y="3175"/>
                  </a:lnTo>
                  <a:cubicBezTo>
                    <a:pt x="13141" y="4143"/>
                    <a:pt x="14192" y="4752"/>
                    <a:pt x="15328" y="4752"/>
                  </a:cubicBezTo>
                  <a:lnTo>
                    <a:pt x="16631" y="4752"/>
                  </a:lnTo>
                  <a:cubicBezTo>
                    <a:pt x="17724" y="4752"/>
                    <a:pt x="17724" y="3112"/>
                    <a:pt x="16631" y="3112"/>
                  </a:cubicBezTo>
                  <a:lnTo>
                    <a:pt x="15328" y="3112"/>
                  </a:lnTo>
                  <a:cubicBezTo>
                    <a:pt x="14781" y="3112"/>
                    <a:pt x="14255" y="2818"/>
                    <a:pt x="13982" y="2355"/>
                  </a:cubicBezTo>
                  <a:lnTo>
                    <a:pt x="13688" y="1851"/>
                  </a:lnTo>
                  <a:cubicBezTo>
                    <a:pt x="12994" y="716"/>
                    <a:pt x="11774" y="22"/>
                    <a:pt x="10450" y="1"/>
                  </a:cubicBezTo>
                  <a:close/>
                </a:path>
              </a:pathLst>
            </a:custGeom>
            <a:solidFill>
              <a:srgbClr val="A3B6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" name="Google Shape;7680;p80"/>
            <p:cNvSpPr/>
            <p:nvPr/>
          </p:nvSpPr>
          <p:spPr>
            <a:xfrm>
              <a:off x="1337839" y="1585353"/>
              <a:ext cx="69263" cy="67212"/>
            </a:xfrm>
            <a:custGeom>
              <a:avLst/>
              <a:gdLst/>
              <a:ahLst/>
              <a:cxnLst/>
              <a:rect l="l" t="t" r="r" b="b"/>
              <a:pathLst>
                <a:path w="4626" h="4489" extrusionOk="0">
                  <a:moveTo>
                    <a:pt x="865" y="0"/>
                  </a:moveTo>
                  <a:cubicBezTo>
                    <a:pt x="663" y="0"/>
                    <a:pt x="463" y="79"/>
                    <a:pt x="316" y="237"/>
                  </a:cubicBezTo>
                  <a:cubicBezTo>
                    <a:pt x="0" y="552"/>
                    <a:pt x="0" y="1057"/>
                    <a:pt x="316" y="1351"/>
                  </a:cubicBezTo>
                  <a:lnTo>
                    <a:pt x="3196" y="4252"/>
                  </a:lnTo>
                  <a:cubicBezTo>
                    <a:pt x="3354" y="4410"/>
                    <a:pt x="3559" y="4489"/>
                    <a:pt x="3764" y="4489"/>
                  </a:cubicBezTo>
                  <a:cubicBezTo>
                    <a:pt x="3969" y="4489"/>
                    <a:pt x="4174" y="4410"/>
                    <a:pt x="4331" y="4252"/>
                  </a:cubicBezTo>
                  <a:cubicBezTo>
                    <a:pt x="4626" y="3937"/>
                    <a:pt x="4626" y="3432"/>
                    <a:pt x="4331" y="3117"/>
                  </a:cubicBezTo>
                  <a:lnTo>
                    <a:pt x="1430" y="237"/>
                  </a:lnTo>
                  <a:cubicBezTo>
                    <a:pt x="1272" y="79"/>
                    <a:pt x="1067" y="0"/>
                    <a:pt x="865" y="0"/>
                  </a:cubicBezTo>
                  <a:close/>
                </a:path>
              </a:pathLst>
            </a:custGeom>
            <a:solidFill>
              <a:srgbClr val="A3B6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" name="Google Shape;7681;p80"/>
            <p:cNvSpPr/>
            <p:nvPr/>
          </p:nvSpPr>
          <p:spPr>
            <a:xfrm>
              <a:off x="1521042" y="1585353"/>
              <a:ext cx="69577" cy="67212"/>
            </a:xfrm>
            <a:custGeom>
              <a:avLst/>
              <a:gdLst/>
              <a:ahLst/>
              <a:cxnLst/>
              <a:rect l="l" t="t" r="r" b="b"/>
              <a:pathLst>
                <a:path w="4647" h="4489" extrusionOk="0">
                  <a:moveTo>
                    <a:pt x="3766" y="0"/>
                  </a:moveTo>
                  <a:cubicBezTo>
                    <a:pt x="3564" y="0"/>
                    <a:pt x="3364" y="79"/>
                    <a:pt x="3217" y="237"/>
                  </a:cubicBezTo>
                  <a:lnTo>
                    <a:pt x="316" y="3117"/>
                  </a:lnTo>
                  <a:cubicBezTo>
                    <a:pt x="0" y="3432"/>
                    <a:pt x="0" y="3937"/>
                    <a:pt x="316" y="4252"/>
                  </a:cubicBezTo>
                  <a:cubicBezTo>
                    <a:pt x="473" y="4410"/>
                    <a:pt x="678" y="4489"/>
                    <a:pt x="883" y="4489"/>
                  </a:cubicBezTo>
                  <a:cubicBezTo>
                    <a:pt x="1088" y="4489"/>
                    <a:pt x="1293" y="4410"/>
                    <a:pt x="1451" y="4252"/>
                  </a:cubicBezTo>
                  <a:lnTo>
                    <a:pt x="4331" y="1351"/>
                  </a:lnTo>
                  <a:cubicBezTo>
                    <a:pt x="4647" y="1057"/>
                    <a:pt x="4647" y="552"/>
                    <a:pt x="4331" y="237"/>
                  </a:cubicBezTo>
                  <a:cubicBezTo>
                    <a:pt x="4174" y="79"/>
                    <a:pt x="3969" y="0"/>
                    <a:pt x="3766" y="0"/>
                  </a:cubicBezTo>
                  <a:close/>
                </a:path>
              </a:pathLst>
            </a:custGeom>
            <a:solidFill>
              <a:srgbClr val="A3B6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" name="Google Shape;7682;p80"/>
            <p:cNvSpPr/>
            <p:nvPr/>
          </p:nvSpPr>
          <p:spPr>
            <a:xfrm>
              <a:off x="1349173" y="1766505"/>
              <a:ext cx="87514" cy="83666"/>
            </a:xfrm>
            <a:custGeom>
              <a:avLst/>
              <a:gdLst/>
              <a:ahLst/>
              <a:cxnLst/>
              <a:rect l="l" t="t" r="r" b="b"/>
              <a:pathLst>
                <a:path w="5845" h="5588" extrusionOk="0">
                  <a:moveTo>
                    <a:pt x="4394" y="1"/>
                  </a:moveTo>
                  <a:cubicBezTo>
                    <a:pt x="4053" y="1"/>
                    <a:pt x="3711" y="132"/>
                    <a:pt x="3448" y="395"/>
                  </a:cubicBezTo>
                  <a:lnTo>
                    <a:pt x="505" y="3338"/>
                  </a:lnTo>
                  <a:cubicBezTo>
                    <a:pt x="0" y="3843"/>
                    <a:pt x="0" y="4684"/>
                    <a:pt x="505" y="5210"/>
                  </a:cubicBezTo>
                  <a:cubicBezTo>
                    <a:pt x="768" y="5462"/>
                    <a:pt x="1109" y="5588"/>
                    <a:pt x="1451" y="5588"/>
                  </a:cubicBezTo>
                  <a:cubicBezTo>
                    <a:pt x="1792" y="5588"/>
                    <a:pt x="2134" y="5462"/>
                    <a:pt x="2397" y="5210"/>
                  </a:cubicBezTo>
                  <a:lnTo>
                    <a:pt x="5340" y="2266"/>
                  </a:lnTo>
                  <a:cubicBezTo>
                    <a:pt x="5845" y="1762"/>
                    <a:pt x="5845" y="921"/>
                    <a:pt x="5340" y="395"/>
                  </a:cubicBezTo>
                  <a:cubicBezTo>
                    <a:pt x="5078" y="132"/>
                    <a:pt x="4736" y="1"/>
                    <a:pt x="4394" y="1"/>
                  </a:cubicBezTo>
                  <a:close/>
                </a:path>
              </a:pathLst>
            </a:custGeom>
            <a:solidFill>
              <a:srgbClr val="A3B6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" name="Google Shape;7683;p80"/>
            <p:cNvSpPr/>
            <p:nvPr/>
          </p:nvSpPr>
          <p:spPr>
            <a:xfrm>
              <a:off x="1491457" y="1766505"/>
              <a:ext cx="87829" cy="83666"/>
            </a:xfrm>
            <a:custGeom>
              <a:avLst/>
              <a:gdLst/>
              <a:ahLst/>
              <a:cxnLst/>
              <a:rect l="l" t="t" r="r" b="b"/>
              <a:pathLst>
                <a:path w="5866" h="5588" extrusionOk="0">
                  <a:moveTo>
                    <a:pt x="1453" y="1"/>
                  </a:moveTo>
                  <a:cubicBezTo>
                    <a:pt x="1114" y="1"/>
                    <a:pt x="778" y="132"/>
                    <a:pt x="526" y="395"/>
                  </a:cubicBezTo>
                  <a:cubicBezTo>
                    <a:pt x="0" y="921"/>
                    <a:pt x="0" y="1762"/>
                    <a:pt x="526" y="2266"/>
                  </a:cubicBezTo>
                  <a:lnTo>
                    <a:pt x="3469" y="5210"/>
                  </a:lnTo>
                  <a:cubicBezTo>
                    <a:pt x="3732" y="5462"/>
                    <a:pt x="4074" y="5588"/>
                    <a:pt x="4413" y="5588"/>
                  </a:cubicBezTo>
                  <a:cubicBezTo>
                    <a:pt x="4752" y="5588"/>
                    <a:pt x="5088" y="5462"/>
                    <a:pt x="5340" y="5210"/>
                  </a:cubicBezTo>
                  <a:cubicBezTo>
                    <a:pt x="5866" y="4684"/>
                    <a:pt x="5866" y="3843"/>
                    <a:pt x="5340" y="3338"/>
                  </a:cubicBezTo>
                  <a:lnTo>
                    <a:pt x="2397" y="395"/>
                  </a:lnTo>
                  <a:cubicBezTo>
                    <a:pt x="2134" y="132"/>
                    <a:pt x="1792" y="1"/>
                    <a:pt x="1453" y="1"/>
                  </a:cubicBezTo>
                  <a:close/>
                </a:path>
              </a:pathLst>
            </a:custGeom>
            <a:solidFill>
              <a:srgbClr val="A3B6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" name="Google Shape;7684;p80"/>
            <p:cNvSpPr/>
            <p:nvPr/>
          </p:nvSpPr>
          <p:spPr>
            <a:xfrm>
              <a:off x="1342870" y="1588257"/>
              <a:ext cx="242405" cy="242405"/>
            </a:xfrm>
            <a:custGeom>
              <a:avLst/>
              <a:gdLst/>
              <a:ahLst/>
              <a:cxnLst/>
              <a:rect l="l" t="t" r="r" b="b"/>
              <a:pathLst>
                <a:path w="16190" h="16190" extrusionOk="0">
                  <a:moveTo>
                    <a:pt x="8095" y="1"/>
                  </a:moveTo>
                  <a:cubicBezTo>
                    <a:pt x="3638" y="1"/>
                    <a:pt x="1" y="3617"/>
                    <a:pt x="1" y="8095"/>
                  </a:cubicBezTo>
                  <a:cubicBezTo>
                    <a:pt x="1" y="12573"/>
                    <a:pt x="3638" y="16189"/>
                    <a:pt x="8095" y="16189"/>
                  </a:cubicBezTo>
                  <a:cubicBezTo>
                    <a:pt x="12573" y="16189"/>
                    <a:pt x="16189" y="12573"/>
                    <a:pt x="16189" y="8095"/>
                  </a:cubicBezTo>
                  <a:cubicBezTo>
                    <a:pt x="16189" y="3617"/>
                    <a:pt x="12573" y="1"/>
                    <a:pt x="8095" y="1"/>
                  </a:cubicBezTo>
                  <a:close/>
                </a:path>
              </a:pathLst>
            </a:custGeom>
            <a:solidFill>
              <a:srgbClr val="8498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" name="Google Shape;7685;p80"/>
            <p:cNvSpPr/>
            <p:nvPr/>
          </p:nvSpPr>
          <p:spPr>
            <a:xfrm>
              <a:off x="1364205" y="1611420"/>
              <a:ext cx="208792" cy="196334"/>
            </a:xfrm>
            <a:custGeom>
              <a:avLst/>
              <a:gdLst/>
              <a:ahLst/>
              <a:cxnLst/>
              <a:rect l="l" t="t" r="r" b="b"/>
              <a:pathLst>
                <a:path w="13945" h="13113" extrusionOk="0">
                  <a:moveTo>
                    <a:pt x="6722" y="1"/>
                  </a:moveTo>
                  <a:cubicBezTo>
                    <a:pt x="3431" y="1"/>
                    <a:pt x="257" y="2483"/>
                    <a:pt x="131" y="6338"/>
                  </a:cubicBezTo>
                  <a:cubicBezTo>
                    <a:pt x="1" y="10371"/>
                    <a:pt x="3274" y="13112"/>
                    <a:pt x="6717" y="13112"/>
                  </a:cubicBezTo>
                  <a:cubicBezTo>
                    <a:pt x="8264" y="13112"/>
                    <a:pt x="9846" y="12559"/>
                    <a:pt x="11169" y="11321"/>
                  </a:cubicBezTo>
                  <a:cubicBezTo>
                    <a:pt x="13818" y="8861"/>
                    <a:pt x="13944" y="4698"/>
                    <a:pt x="11464" y="2091"/>
                  </a:cubicBezTo>
                  <a:cubicBezTo>
                    <a:pt x="10113" y="648"/>
                    <a:pt x="8402" y="1"/>
                    <a:pt x="6722" y="1"/>
                  </a:cubicBezTo>
                  <a:close/>
                </a:path>
              </a:pathLst>
            </a:custGeom>
            <a:solidFill>
              <a:srgbClr val="B4C3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" name="Google Shape;7686;p80"/>
            <p:cNvSpPr/>
            <p:nvPr/>
          </p:nvSpPr>
          <p:spPr>
            <a:xfrm>
              <a:off x="1402370" y="1612812"/>
              <a:ext cx="187620" cy="192981"/>
            </a:xfrm>
            <a:custGeom>
              <a:avLst/>
              <a:gdLst/>
              <a:ahLst/>
              <a:cxnLst/>
              <a:rect l="l" t="t" r="r" b="b"/>
              <a:pathLst>
                <a:path w="12531" h="12889" extrusionOk="0">
                  <a:moveTo>
                    <a:pt x="5361" y="1"/>
                  </a:moveTo>
                  <a:cubicBezTo>
                    <a:pt x="2250" y="589"/>
                    <a:pt x="0" y="3301"/>
                    <a:pt x="0" y="6455"/>
                  </a:cubicBezTo>
                  <a:cubicBezTo>
                    <a:pt x="0" y="9609"/>
                    <a:pt x="2250" y="12300"/>
                    <a:pt x="5361" y="12889"/>
                  </a:cubicBezTo>
                  <a:cubicBezTo>
                    <a:pt x="6581" y="12657"/>
                    <a:pt x="7695" y="12090"/>
                    <a:pt x="8620" y="11228"/>
                  </a:cubicBezTo>
                  <a:cubicBezTo>
                    <a:pt x="12531" y="7569"/>
                    <a:pt x="10618" y="1010"/>
                    <a:pt x="5361" y="1"/>
                  </a:cubicBezTo>
                  <a:close/>
                </a:path>
              </a:pathLst>
            </a:custGeom>
            <a:solidFill>
              <a:srgbClr val="C4D0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" name="Google Shape;7687;p80"/>
            <p:cNvSpPr/>
            <p:nvPr/>
          </p:nvSpPr>
          <p:spPr>
            <a:xfrm>
              <a:off x="1449893" y="1635795"/>
              <a:ext cx="26456" cy="94447"/>
            </a:xfrm>
            <a:custGeom>
              <a:avLst/>
              <a:gdLst/>
              <a:ahLst/>
              <a:cxnLst/>
              <a:rect l="l" t="t" r="r" b="b"/>
              <a:pathLst>
                <a:path w="1767" h="6308" extrusionOk="0">
                  <a:moveTo>
                    <a:pt x="884" y="0"/>
                  </a:moveTo>
                  <a:cubicBezTo>
                    <a:pt x="379" y="0"/>
                    <a:pt x="1" y="400"/>
                    <a:pt x="1" y="883"/>
                  </a:cubicBezTo>
                  <a:lnTo>
                    <a:pt x="1" y="5425"/>
                  </a:lnTo>
                  <a:cubicBezTo>
                    <a:pt x="1" y="5908"/>
                    <a:pt x="379" y="6308"/>
                    <a:pt x="884" y="6308"/>
                  </a:cubicBezTo>
                  <a:cubicBezTo>
                    <a:pt x="1367" y="6308"/>
                    <a:pt x="1746" y="5908"/>
                    <a:pt x="1767" y="5425"/>
                  </a:cubicBezTo>
                  <a:lnTo>
                    <a:pt x="1767" y="883"/>
                  </a:lnTo>
                  <a:cubicBezTo>
                    <a:pt x="1746" y="400"/>
                    <a:pt x="1367" y="21"/>
                    <a:pt x="884" y="0"/>
                  </a:cubicBezTo>
                  <a:close/>
                </a:path>
              </a:pathLst>
            </a:custGeom>
            <a:solidFill>
              <a:srgbClr val="8498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" name="Google Shape;7688;p80"/>
            <p:cNvSpPr/>
            <p:nvPr/>
          </p:nvSpPr>
          <p:spPr>
            <a:xfrm>
              <a:off x="1448635" y="1704414"/>
              <a:ext cx="65175" cy="62660"/>
            </a:xfrm>
            <a:custGeom>
              <a:avLst/>
              <a:gdLst/>
              <a:ahLst/>
              <a:cxnLst/>
              <a:rect l="l" t="t" r="r" b="b"/>
              <a:pathLst>
                <a:path w="4353" h="4185" extrusionOk="0">
                  <a:moveTo>
                    <a:pt x="957" y="1"/>
                  </a:moveTo>
                  <a:cubicBezTo>
                    <a:pt x="731" y="1"/>
                    <a:pt x="505" y="85"/>
                    <a:pt x="337" y="253"/>
                  </a:cubicBezTo>
                  <a:cubicBezTo>
                    <a:pt x="1" y="589"/>
                    <a:pt x="1" y="1157"/>
                    <a:pt x="337" y="1493"/>
                  </a:cubicBezTo>
                  <a:lnTo>
                    <a:pt x="2776" y="3932"/>
                  </a:lnTo>
                  <a:cubicBezTo>
                    <a:pt x="2944" y="4100"/>
                    <a:pt x="3170" y="4185"/>
                    <a:pt x="3396" y="4185"/>
                  </a:cubicBezTo>
                  <a:cubicBezTo>
                    <a:pt x="3622" y="4185"/>
                    <a:pt x="3848" y="4100"/>
                    <a:pt x="4016" y="3932"/>
                  </a:cubicBezTo>
                  <a:cubicBezTo>
                    <a:pt x="4353" y="3596"/>
                    <a:pt x="4353" y="3028"/>
                    <a:pt x="4016" y="2692"/>
                  </a:cubicBezTo>
                  <a:lnTo>
                    <a:pt x="1578" y="253"/>
                  </a:lnTo>
                  <a:cubicBezTo>
                    <a:pt x="1409" y="85"/>
                    <a:pt x="1183" y="1"/>
                    <a:pt x="957" y="1"/>
                  </a:cubicBezTo>
                  <a:close/>
                </a:path>
              </a:pathLst>
            </a:custGeom>
            <a:solidFill>
              <a:srgbClr val="5A70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" name="Google Shape;7689;p80"/>
            <p:cNvSpPr/>
            <p:nvPr/>
          </p:nvSpPr>
          <p:spPr>
            <a:xfrm>
              <a:off x="1293760" y="1542382"/>
              <a:ext cx="95405" cy="89655"/>
            </a:xfrm>
            <a:custGeom>
              <a:avLst/>
              <a:gdLst/>
              <a:ahLst/>
              <a:cxnLst/>
              <a:rect l="l" t="t" r="r" b="b"/>
              <a:pathLst>
                <a:path w="6372" h="5988" extrusionOk="0">
                  <a:moveTo>
                    <a:pt x="3365" y="0"/>
                  </a:moveTo>
                  <a:cubicBezTo>
                    <a:pt x="2582" y="0"/>
                    <a:pt x="1798" y="300"/>
                    <a:pt x="1199" y="899"/>
                  </a:cubicBezTo>
                  <a:lnTo>
                    <a:pt x="1094" y="983"/>
                  </a:lnTo>
                  <a:cubicBezTo>
                    <a:pt x="1" y="2203"/>
                    <a:pt x="43" y="4074"/>
                    <a:pt x="1199" y="5230"/>
                  </a:cubicBezTo>
                  <a:lnTo>
                    <a:pt x="1494" y="5546"/>
                  </a:lnTo>
                  <a:cubicBezTo>
                    <a:pt x="1798" y="5840"/>
                    <a:pt x="2193" y="5987"/>
                    <a:pt x="2587" y="5987"/>
                  </a:cubicBezTo>
                  <a:cubicBezTo>
                    <a:pt x="2981" y="5987"/>
                    <a:pt x="3375" y="5840"/>
                    <a:pt x="3680" y="5546"/>
                  </a:cubicBezTo>
                  <a:lnTo>
                    <a:pt x="5825" y="3380"/>
                  </a:lnTo>
                  <a:cubicBezTo>
                    <a:pt x="6224" y="3002"/>
                    <a:pt x="6371" y="2434"/>
                    <a:pt x="6224" y="1908"/>
                  </a:cubicBezTo>
                  <a:cubicBezTo>
                    <a:pt x="6161" y="1635"/>
                    <a:pt x="6035" y="1404"/>
                    <a:pt x="5825" y="1215"/>
                  </a:cubicBezTo>
                  <a:lnTo>
                    <a:pt x="5530" y="899"/>
                  </a:lnTo>
                  <a:cubicBezTo>
                    <a:pt x="4931" y="300"/>
                    <a:pt x="4148" y="0"/>
                    <a:pt x="3365" y="0"/>
                  </a:cubicBezTo>
                  <a:close/>
                </a:path>
              </a:pathLst>
            </a:custGeom>
            <a:solidFill>
              <a:srgbClr val="B4C3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" name="Google Shape;7690;p80"/>
            <p:cNvSpPr/>
            <p:nvPr/>
          </p:nvSpPr>
          <p:spPr>
            <a:xfrm>
              <a:off x="1309511" y="1542382"/>
              <a:ext cx="77453" cy="61552"/>
            </a:xfrm>
            <a:custGeom>
              <a:avLst/>
              <a:gdLst/>
              <a:ahLst/>
              <a:cxnLst/>
              <a:rect l="l" t="t" r="r" b="b"/>
              <a:pathLst>
                <a:path w="5173" h="4111" extrusionOk="0">
                  <a:moveTo>
                    <a:pt x="2313" y="0"/>
                  </a:moveTo>
                  <a:cubicBezTo>
                    <a:pt x="1530" y="0"/>
                    <a:pt x="746" y="300"/>
                    <a:pt x="147" y="899"/>
                  </a:cubicBezTo>
                  <a:lnTo>
                    <a:pt x="42" y="983"/>
                  </a:lnTo>
                  <a:cubicBezTo>
                    <a:pt x="0" y="1866"/>
                    <a:pt x="315" y="2728"/>
                    <a:pt x="946" y="3359"/>
                  </a:cubicBezTo>
                  <a:lnTo>
                    <a:pt x="1241" y="3653"/>
                  </a:lnTo>
                  <a:cubicBezTo>
                    <a:pt x="1545" y="3958"/>
                    <a:pt x="1940" y="4111"/>
                    <a:pt x="2334" y="4111"/>
                  </a:cubicBezTo>
                  <a:cubicBezTo>
                    <a:pt x="2728" y="4111"/>
                    <a:pt x="3122" y="3958"/>
                    <a:pt x="3427" y="3653"/>
                  </a:cubicBezTo>
                  <a:lnTo>
                    <a:pt x="5172" y="1908"/>
                  </a:lnTo>
                  <a:cubicBezTo>
                    <a:pt x="5109" y="1635"/>
                    <a:pt x="4983" y="1404"/>
                    <a:pt x="4773" y="1194"/>
                  </a:cubicBezTo>
                  <a:lnTo>
                    <a:pt x="4478" y="899"/>
                  </a:lnTo>
                  <a:cubicBezTo>
                    <a:pt x="3879" y="300"/>
                    <a:pt x="3096" y="0"/>
                    <a:pt x="2313" y="0"/>
                  </a:cubicBezTo>
                  <a:close/>
                </a:path>
              </a:pathLst>
            </a:custGeom>
            <a:solidFill>
              <a:srgbClr val="C4D0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" name="Google Shape;7691;p80"/>
            <p:cNvSpPr/>
            <p:nvPr/>
          </p:nvSpPr>
          <p:spPr>
            <a:xfrm>
              <a:off x="1538350" y="1542546"/>
              <a:ext cx="96034" cy="89551"/>
            </a:xfrm>
            <a:custGeom>
              <a:avLst/>
              <a:gdLst/>
              <a:ahLst/>
              <a:cxnLst/>
              <a:rect l="l" t="t" r="r" b="b"/>
              <a:pathLst>
                <a:path w="6414" h="5981" extrusionOk="0">
                  <a:moveTo>
                    <a:pt x="3077" y="1"/>
                  </a:moveTo>
                  <a:cubicBezTo>
                    <a:pt x="2281" y="1"/>
                    <a:pt x="1496" y="306"/>
                    <a:pt x="905" y="909"/>
                  </a:cubicBezTo>
                  <a:lnTo>
                    <a:pt x="610" y="1204"/>
                  </a:lnTo>
                  <a:cubicBezTo>
                    <a:pt x="1" y="1792"/>
                    <a:pt x="1" y="2780"/>
                    <a:pt x="610" y="3369"/>
                  </a:cubicBezTo>
                  <a:lnTo>
                    <a:pt x="2755" y="5535"/>
                  </a:lnTo>
                  <a:cubicBezTo>
                    <a:pt x="3041" y="5821"/>
                    <a:pt x="3434" y="5980"/>
                    <a:pt x="3835" y="5980"/>
                  </a:cubicBezTo>
                  <a:cubicBezTo>
                    <a:pt x="4023" y="5980"/>
                    <a:pt x="4213" y="5945"/>
                    <a:pt x="4395" y="5871"/>
                  </a:cubicBezTo>
                  <a:cubicBezTo>
                    <a:pt x="4605" y="5787"/>
                    <a:pt x="4773" y="5682"/>
                    <a:pt x="4920" y="5535"/>
                  </a:cubicBezTo>
                  <a:lnTo>
                    <a:pt x="5236" y="5219"/>
                  </a:lnTo>
                  <a:cubicBezTo>
                    <a:pt x="6413" y="4021"/>
                    <a:pt x="6413" y="2087"/>
                    <a:pt x="5236" y="909"/>
                  </a:cubicBezTo>
                  <a:cubicBezTo>
                    <a:pt x="5089" y="762"/>
                    <a:pt x="4941" y="636"/>
                    <a:pt x="4794" y="510"/>
                  </a:cubicBezTo>
                  <a:cubicBezTo>
                    <a:pt x="4266" y="169"/>
                    <a:pt x="3668" y="1"/>
                    <a:pt x="3077" y="1"/>
                  </a:cubicBezTo>
                  <a:close/>
                </a:path>
              </a:pathLst>
            </a:custGeom>
            <a:solidFill>
              <a:srgbClr val="B4C3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" name="Google Shape;7692;p80"/>
            <p:cNvSpPr/>
            <p:nvPr/>
          </p:nvSpPr>
          <p:spPr>
            <a:xfrm>
              <a:off x="1565735" y="1550167"/>
              <a:ext cx="68649" cy="80283"/>
            </a:xfrm>
            <a:custGeom>
              <a:avLst/>
              <a:gdLst/>
              <a:ahLst/>
              <a:cxnLst/>
              <a:rect l="l" t="t" r="r" b="b"/>
              <a:pathLst>
                <a:path w="4585" h="5362" extrusionOk="0">
                  <a:moveTo>
                    <a:pt x="2965" y="1"/>
                  </a:moveTo>
                  <a:cubicBezTo>
                    <a:pt x="2187" y="22"/>
                    <a:pt x="1452" y="337"/>
                    <a:pt x="905" y="905"/>
                  </a:cubicBezTo>
                  <a:lnTo>
                    <a:pt x="590" y="1199"/>
                  </a:lnTo>
                  <a:cubicBezTo>
                    <a:pt x="1" y="1809"/>
                    <a:pt x="1" y="2776"/>
                    <a:pt x="590" y="3386"/>
                  </a:cubicBezTo>
                  <a:lnTo>
                    <a:pt x="2566" y="5362"/>
                  </a:lnTo>
                  <a:cubicBezTo>
                    <a:pt x="2776" y="5278"/>
                    <a:pt x="2944" y="5173"/>
                    <a:pt x="3091" y="5026"/>
                  </a:cubicBezTo>
                  <a:lnTo>
                    <a:pt x="3407" y="4710"/>
                  </a:lnTo>
                  <a:cubicBezTo>
                    <a:pt x="4584" y="3512"/>
                    <a:pt x="4584" y="1578"/>
                    <a:pt x="3407" y="400"/>
                  </a:cubicBezTo>
                  <a:cubicBezTo>
                    <a:pt x="3260" y="253"/>
                    <a:pt x="3112" y="127"/>
                    <a:pt x="2965" y="1"/>
                  </a:cubicBezTo>
                  <a:close/>
                </a:path>
              </a:pathLst>
            </a:custGeom>
            <a:solidFill>
              <a:srgbClr val="C4D0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11" name="Google Shape;7693;p80"/>
          <p:cNvGrpSpPr/>
          <p:nvPr/>
        </p:nvGrpSpPr>
        <p:grpSpPr>
          <a:xfrm>
            <a:off x="857887" y="1414949"/>
            <a:ext cx="406713" cy="383745"/>
            <a:chOff x="849601" y="1952074"/>
            <a:chExt cx="406713" cy="383745"/>
          </a:xfrm>
        </p:grpSpPr>
        <p:sp>
          <p:nvSpPr>
            <p:cNvPr id="1312" name="Google Shape;7694;p80"/>
            <p:cNvSpPr/>
            <p:nvPr/>
          </p:nvSpPr>
          <p:spPr>
            <a:xfrm>
              <a:off x="849601" y="2240819"/>
              <a:ext cx="130650" cy="95001"/>
            </a:xfrm>
            <a:custGeom>
              <a:avLst/>
              <a:gdLst/>
              <a:ahLst/>
              <a:cxnLst/>
              <a:rect l="l" t="t" r="r" b="b"/>
              <a:pathLst>
                <a:path w="8726" h="6345" extrusionOk="0">
                  <a:moveTo>
                    <a:pt x="4142" y="0"/>
                  </a:moveTo>
                  <a:lnTo>
                    <a:pt x="358" y="3785"/>
                  </a:lnTo>
                  <a:cubicBezTo>
                    <a:pt x="1" y="4142"/>
                    <a:pt x="127" y="4752"/>
                    <a:pt x="610" y="4941"/>
                  </a:cubicBezTo>
                  <a:lnTo>
                    <a:pt x="1746" y="5340"/>
                  </a:lnTo>
                  <a:lnTo>
                    <a:pt x="4374" y="6308"/>
                  </a:lnTo>
                  <a:cubicBezTo>
                    <a:pt x="4447" y="6332"/>
                    <a:pt x="4524" y="6344"/>
                    <a:pt x="4602" y="6344"/>
                  </a:cubicBezTo>
                  <a:cubicBezTo>
                    <a:pt x="4789" y="6344"/>
                    <a:pt x="4975" y="6273"/>
                    <a:pt x="5109" y="6139"/>
                  </a:cubicBezTo>
                  <a:lnTo>
                    <a:pt x="8726" y="2523"/>
                  </a:lnTo>
                  <a:lnTo>
                    <a:pt x="7695" y="3532"/>
                  </a:lnTo>
                  <a:lnTo>
                    <a:pt x="6644" y="442"/>
                  </a:lnTo>
                  <a:lnTo>
                    <a:pt x="4142" y="0"/>
                  </a:ln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" name="Google Shape;7695;p80"/>
            <p:cNvSpPr/>
            <p:nvPr/>
          </p:nvSpPr>
          <p:spPr>
            <a:xfrm>
              <a:off x="875728" y="2284494"/>
              <a:ext cx="75252" cy="51326"/>
            </a:xfrm>
            <a:custGeom>
              <a:avLst/>
              <a:gdLst/>
              <a:ahLst/>
              <a:cxnLst/>
              <a:rect l="l" t="t" r="r" b="b"/>
              <a:pathLst>
                <a:path w="5026" h="3428" extrusionOk="0">
                  <a:moveTo>
                    <a:pt x="2947" y="0"/>
                  </a:moveTo>
                  <a:cubicBezTo>
                    <a:pt x="2623" y="0"/>
                    <a:pt x="2303" y="121"/>
                    <a:pt x="2061" y="363"/>
                  </a:cubicBezTo>
                  <a:lnTo>
                    <a:pt x="1" y="2423"/>
                  </a:lnTo>
                  <a:lnTo>
                    <a:pt x="2629" y="3391"/>
                  </a:lnTo>
                  <a:cubicBezTo>
                    <a:pt x="2702" y="3415"/>
                    <a:pt x="2779" y="3427"/>
                    <a:pt x="2857" y="3427"/>
                  </a:cubicBezTo>
                  <a:cubicBezTo>
                    <a:pt x="3044" y="3427"/>
                    <a:pt x="3230" y="3356"/>
                    <a:pt x="3364" y="3222"/>
                  </a:cubicBezTo>
                  <a:lnTo>
                    <a:pt x="5025" y="1561"/>
                  </a:lnTo>
                  <a:lnTo>
                    <a:pt x="3848" y="363"/>
                  </a:lnTo>
                  <a:cubicBezTo>
                    <a:pt x="3596" y="121"/>
                    <a:pt x="3270" y="0"/>
                    <a:pt x="2947" y="0"/>
                  </a:cubicBezTo>
                  <a:close/>
                </a:path>
              </a:pathLst>
            </a:custGeom>
            <a:solidFill>
              <a:srgbClr val="E2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" name="Google Shape;7696;p80"/>
            <p:cNvSpPr/>
            <p:nvPr/>
          </p:nvSpPr>
          <p:spPr>
            <a:xfrm>
              <a:off x="890520" y="2158335"/>
              <a:ext cx="156777" cy="155519"/>
            </a:xfrm>
            <a:custGeom>
              <a:avLst/>
              <a:gdLst/>
              <a:ahLst/>
              <a:cxnLst/>
              <a:rect l="l" t="t" r="r" b="b"/>
              <a:pathLst>
                <a:path w="10471" h="10387" extrusionOk="0">
                  <a:moveTo>
                    <a:pt x="3512" y="1"/>
                  </a:moveTo>
                  <a:lnTo>
                    <a:pt x="1199" y="2314"/>
                  </a:lnTo>
                  <a:lnTo>
                    <a:pt x="337" y="3176"/>
                  </a:lnTo>
                  <a:cubicBezTo>
                    <a:pt x="1" y="3512"/>
                    <a:pt x="1" y="4080"/>
                    <a:pt x="337" y="4416"/>
                  </a:cubicBezTo>
                  <a:lnTo>
                    <a:pt x="6056" y="10135"/>
                  </a:lnTo>
                  <a:cubicBezTo>
                    <a:pt x="6224" y="10303"/>
                    <a:pt x="6450" y="10387"/>
                    <a:pt x="6676" y="10387"/>
                  </a:cubicBezTo>
                  <a:cubicBezTo>
                    <a:pt x="6902" y="10387"/>
                    <a:pt x="7128" y="10303"/>
                    <a:pt x="7296" y="10135"/>
                  </a:cubicBezTo>
                  <a:lnTo>
                    <a:pt x="8158" y="9273"/>
                  </a:lnTo>
                  <a:lnTo>
                    <a:pt x="10471" y="6960"/>
                  </a:lnTo>
                  <a:lnTo>
                    <a:pt x="3512" y="1"/>
                  </a:lnTo>
                  <a:close/>
                </a:path>
              </a:pathLst>
            </a:custGeom>
            <a:solidFill>
              <a:srgbClr val="3B53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" name="Google Shape;7697;p80"/>
            <p:cNvSpPr/>
            <p:nvPr/>
          </p:nvSpPr>
          <p:spPr>
            <a:xfrm>
              <a:off x="890206" y="2158335"/>
              <a:ext cx="157091" cy="138840"/>
            </a:xfrm>
            <a:custGeom>
              <a:avLst/>
              <a:gdLst/>
              <a:ahLst/>
              <a:cxnLst/>
              <a:rect l="l" t="t" r="r" b="b"/>
              <a:pathLst>
                <a:path w="10492" h="9273" extrusionOk="0">
                  <a:moveTo>
                    <a:pt x="3533" y="1"/>
                  </a:moveTo>
                  <a:lnTo>
                    <a:pt x="358" y="3176"/>
                  </a:lnTo>
                  <a:cubicBezTo>
                    <a:pt x="1" y="3512"/>
                    <a:pt x="1" y="4059"/>
                    <a:pt x="358" y="4416"/>
                  </a:cubicBezTo>
                  <a:lnTo>
                    <a:pt x="821" y="4878"/>
                  </a:lnTo>
                  <a:lnTo>
                    <a:pt x="1472" y="4227"/>
                  </a:lnTo>
                  <a:cubicBezTo>
                    <a:pt x="1704" y="3995"/>
                    <a:pt x="2003" y="3880"/>
                    <a:pt x="2303" y="3880"/>
                  </a:cubicBezTo>
                  <a:cubicBezTo>
                    <a:pt x="2602" y="3880"/>
                    <a:pt x="2902" y="3995"/>
                    <a:pt x="3133" y="4227"/>
                  </a:cubicBezTo>
                  <a:lnTo>
                    <a:pt x="8179" y="9273"/>
                  </a:lnTo>
                  <a:lnTo>
                    <a:pt x="10492" y="6960"/>
                  </a:lnTo>
                  <a:lnTo>
                    <a:pt x="3869" y="337"/>
                  </a:lnTo>
                  <a:lnTo>
                    <a:pt x="3533" y="1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" name="Google Shape;7698;p80"/>
            <p:cNvSpPr/>
            <p:nvPr/>
          </p:nvSpPr>
          <p:spPr>
            <a:xfrm>
              <a:off x="903741" y="1952074"/>
              <a:ext cx="352572" cy="349817"/>
            </a:xfrm>
            <a:custGeom>
              <a:avLst/>
              <a:gdLst/>
              <a:ahLst/>
              <a:cxnLst/>
              <a:rect l="l" t="t" r="r" b="b"/>
              <a:pathLst>
                <a:path w="23548" h="23364" extrusionOk="0">
                  <a:moveTo>
                    <a:pt x="15086" y="1"/>
                  </a:moveTo>
                  <a:cubicBezTo>
                    <a:pt x="14607" y="1"/>
                    <a:pt x="14129" y="185"/>
                    <a:pt x="13772" y="552"/>
                  </a:cubicBezTo>
                  <a:lnTo>
                    <a:pt x="1" y="14323"/>
                  </a:lnTo>
                  <a:lnTo>
                    <a:pt x="9041" y="23364"/>
                  </a:lnTo>
                  <a:lnTo>
                    <a:pt x="22812" y="9593"/>
                  </a:lnTo>
                  <a:cubicBezTo>
                    <a:pt x="23548" y="8878"/>
                    <a:pt x="23548" y="7680"/>
                    <a:pt x="22812" y="6965"/>
                  </a:cubicBezTo>
                  <a:lnTo>
                    <a:pt x="16400" y="552"/>
                  </a:lnTo>
                  <a:cubicBezTo>
                    <a:pt x="16042" y="185"/>
                    <a:pt x="15564" y="1"/>
                    <a:pt x="15086" y="1"/>
                  </a:cubicBezTo>
                  <a:close/>
                </a:path>
              </a:pathLst>
            </a:custGeom>
            <a:solidFill>
              <a:srgbClr val="E2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" name="Google Shape;7699;p80"/>
            <p:cNvSpPr/>
            <p:nvPr/>
          </p:nvSpPr>
          <p:spPr>
            <a:xfrm>
              <a:off x="903741" y="1952074"/>
              <a:ext cx="258141" cy="227372"/>
            </a:xfrm>
            <a:custGeom>
              <a:avLst/>
              <a:gdLst/>
              <a:ahLst/>
              <a:cxnLst/>
              <a:rect l="l" t="t" r="r" b="b"/>
              <a:pathLst>
                <a:path w="17241" h="15186" extrusionOk="0">
                  <a:moveTo>
                    <a:pt x="17235" y="1409"/>
                  </a:moveTo>
                  <a:lnTo>
                    <a:pt x="17241" y="1414"/>
                  </a:lnTo>
                  <a:cubicBezTo>
                    <a:pt x="17239" y="1413"/>
                    <a:pt x="17237" y="1411"/>
                    <a:pt x="17235" y="1409"/>
                  </a:cubicBezTo>
                  <a:close/>
                  <a:moveTo>
                    <a:pt x="15078" y="1"/>
                  </a:moveTo>
                  <a:cubicBezTo>
                    <a:pt x="14602" y="1"/>
                    <a:pt x="14129" y="185"/>
                    <a:pt x="13772" y="552"/>
                  </a:cubicBezTo>
                  <a:lnTo>
                    <a:pt x="1" y="14323"/>
                  </a:lnTo>
                  <a:lnTo>
                    <a:pt x="863" y="15185"/>
                  </a:lnTo>
                  <a:lnTo>
                    <a:pt x="14634" y="1414"/>
                  </a:lnTo>
                  <a:cubicBezTo>
                    <a:pt x="14991" y="1047"/>
                    <a:pt x="15464" y="863"/>
                    <a:pt x="15937" y="863"/>
                  </a:cubicBezTo>
                  <a:cubicBezTo>
                    <a:pt x="16408" y="863"/>
                    <a:pt x="16878" y="1045"/>
                    <a:pt x="17235" y="1409"/>
                  </a:cubicBezTo>
                  <a:lnTo>
                    <a:pt x="17235" y="1409"/>
                  </a:lnTo>
                  <a:lnTo>
                    <a:pt x="16400" y="552"/>
                  </a:lnTo>
                  <a:cubicBezTo>
                    <a:pt x="16032" y="185"/>
                    <a:pt x="15553" y="1"/>
                    <a:pt x="15078" y="1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" name="Google Shape;7700;p80"/>
            <p:cNvSpPr/>
            <p:nvPr/>
          </p:nvSpPr>
          <p:spPr>
            <a:xfrm>
              <a:off x="989054" y="2039274"/>
              <a:ext cx="178817" cy="175268"/>
            </a:xfrm>
            <a:custGeom>
              <a:avLst/>
              <a:gdLst/>
              <a:ahLst/>
              <a:cxnLst/>
              <a:rect l="l" t="t" r="r" b="b"/>
              <a:pathLst>
                <a:path w="11943" h="11706" extrusionOk="0">
                  <a:moveTo>
                    <a:pt x="8126" y="0"/>
                  </a:moveTo>
                  <a:cubicBezTo>
                    <a:pt x="7811" y="0"/>
                    <a:pt x="7495" y="121"/>
                    <a:pt x="7254" y="363"/>
                  </a:cubicBezTo>
                  <a:lnTo>
                    <a:pt x="484" y="7133"/>
                  </a:lnTo>
                  <a:cubicBezTo>
                    <a:pt x="0" y="7616"/>
                    <a:pt x="0" y="8394"/>
                    <a:pt x="484" y="8878"/>
                  </a:cubicBezTo>
                  <a:lnTo>
                    <a:pt x="2965" y="11359"/>
                  </a:lnTo>
                  <a:cubicBezTo>
                    <a:pt x="3207" y="11590"/>
                    <a:pt x="3522" y="11706"/>
                    <a:pt x="3837" y="11706"/>
                  </a:cubicBezTo>
                  <a:cubicBezTo>
                    <a:pt x="4153" y="11706"/>
                    <a:pt x="4468" y="11590"/>
                    <a:pt x="4710" y="11359"/>
                  </a:cubicBezTo>
                  <a:lnTo>
                    <a:pt x="11480" y="4589"/>
                  </a:lnTo>
                  <a:cubicBezTo>
                    <a:pt x="11942" y="4105"/>
                    <a:pt x="11942" y="3327"/>
                    <a:pt x="11480" y="2844"/>
                  </a:cubicBezTo>
                  <a:lnTo>
                    <a:pt x="8999" y="363"/>
                  </a:lnTo>
                  <a:cubicBezTo>
                    <a:pt x="8757" y="121"/>
                    <a:pt x="8442" y="0"/>
                    <a:pt x="8126" y="0"/>
                  </a:cubicBezTo>
                  <a:close/>
                </a:path>
              </a:pathLst>
            </a:custGeom>
            <a:solidFill>
              <a:srgbClr val="F5F7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19" name="Google Shape;7701;p80"/>
          <p:cNvGrpSpPr/>
          <p:nvPr/>
        </p:nvGrpSpPr>
        <p:grpSpPr>
          <a:xfrm>
            <a:off x="2262157" y="2356240"/>
            <a:ext cx="203985" cy="355417"/>
            <a:chOff x="2253871" y="2893365"/>
            <a:chExt cx="203985" cy="355417"/>
          </a:xfrm>
        </p:grpSpPr>
        <p:sp>
          <p:nvSpPr>
            <p:cNvPr id="1320" name="Google Shape;7702;p80"/>
            <p:cNvSpPr/>
            <p:nvPr/>
          </p:nvSpPr>
          <p:spPr>
            <a:xfrm>
              <a:off x="2329722" y="3200915"/>
              <a:ext cx="51326" cy="47553"/>
            </a:xfrm>
            <a:custGeom>
              <a:avLst/>
              <a:gdLst/>
              <a:ahLst/>
              <a:cxnLst/>
              <a:rect l="l" t="t" r="r" b="b"/>
              <a:pathLst>
                <a:path w="3428" h="3176" extrusionOk="0">
                  <a:moveTo>
                    <a:pt x="1" y="1"/>
                  </a:moveTo>
                  <a:lnTo>
                    <a:pt x="1" y="2229"/>
                  </a:lnTo>
                  <a:cubicBezTo>
                    <a:pt x="1" y="2755"/>
                    <a:pt x="421" y="3175"/>
                    <a:pt x="968" y="3175"/>
                  </a:cubicBezTo>
                  <a:lnTo>
                    <a:pt x="2482" y="3175"/>
                  </a:lnTo>
                  <a:cubicBezTo>
                    <a:pt x="2986" y="3175"/>
                    <a:pt x="3407" y="2755"/>
                    <a:pt x="3428" y="2250"/>
                  </a:cubicBezTo>
                  <a:lnTo>
                    <a:pt x="3428" y="1"/>
                  </a:lnTo>
                  <a:close/>
                </a:path>
              </a:pathLst>
            </a:custGeom>
            <a:solidFill>
              <a:srgbClr val="223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" name="Google Shape;7703;p80"/>
            <p:cNvSpPr/>
            <p:nvPr/>
          </p:nvSpPr>
          <p:spPr>
            <a:xfrm>
              <a:off x="2342628" y="3200915"/>
              <a:ext cx="38419" cy="47867"/>
            </a:xfrm>
            <a:custGeom>
              <a:avLst/>
              <a:gdLst/>
              <a:ahLst/>
              <a:cxnLst/>
              <a:rect l="l" t="t" r="r" b="b"/>
              <a:pathLst>
                <a:path w="2566" h="3197" extrusionOk="0">
                  <a:moveTo>
                    <a:pt x="863" y="1"/>
                  </a:moveTo>
                  <a:lnTo>
                    <a:pt x="863" y="2250"/>
                  </a:lnTo>
                  <a:cubicBezTo>
                    <a:pt x="842" y="2734"/>
                    <a:pt x="484" y="3133"/>
                    <a:pt x="1" y="3196"/>
                  </a:cubicBezTo>
                  <a:lnTo>
                    <a:pt x="1620" y="3196"/>
                  </a:lnTo>
                  <a:cubicBezTo>
                    <a:pt x="2145" y="3196"/>
                    <a:pt x="2566" y="2755"/>
                    <a:pt x="2566" y="2229"/>
                  </a:cubicBezTo>
                  <a:lnTo>
                    <a:pt x="2566" y="1"/>
                  </a:lnTo>
                  <a:close/>
                </a:path>
              </a:pathLst>
            </a:custGeom>
            <a:solidFill>
              <a:srgbClr val="AEBE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" name="Google Shape;7704;p80"/>
            <p:cNvSpPr/>
            <p:nvPr/>
          </p:nvSpPr>
          <p:spPr>
            <a:xfrm>
              <a:off x="2253871" y="2893365"/>
              <a:ext cx="203985" cy="326775"/>
            </a:xfrm>
            <a:custGeom>
              <a:avLst/>
              <a:gdLst/>
              <a:ahLst/>
              <a:cxnLst/>
              <a:rect l="l" t="t" r="r" b="b"/>
              <a:pathLst>
                <a:path w="13624" h="21825" extrusionOk="0">
                  <a:moveTo>
                    <a:pt x="5256" y="1"/>
                  </a:moveTo>
                  <a:cubicBezTo>
                    <a:pt x="2355" y="1"/>
                    <a:pt x="0" y="2355"/>
                    <a:pt x="0" y="5257"/>
                  </a:cubicBezTo>
                  <a:lnTo>
                    <a:pt x="0" y="17514"/>
                  </a:lnTo>
                  <a:cubicBezTo>
                    <a:pt x="0" y="19890"/>
                    <a:pt x="1934" y="21824"/>
                    <a:pt x="4310" y="21824"/>
                  </a:cubicBezTo>
                  <a:lnTo>
                    <a:pt x="9314" y="21824"/>
                  </a:lnTo>
                  <a:cubicBezTo>
                    <a:pt x="11690" y="21824"/>
                    <a:pt x="13624" y="19890"/>
                    <a:pt x="13624" y="17514"/>
                  </a:cubicBezTo>
                  <a:lnTo>
                    <a:pt x="13624" y="5257"/>
                  </a:lnTo>
                  <a:cubicBezTo>
                    <a:pt x="13624" y="2355"/>
                    <a:pt x="11269" y="1"/>
                    <a:pt x="8368" y="1"/>
                  </a:cubicBezTo>
                  <a:close/>
                </a:path>
              </a:pathLst>
            </a:custGeom>
            <a:solidFill>
              <a:srgbClr val="F3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" name="Google Shape;7705;p80"/>
            <p:cNvSpPr/>
            <p:nvPr/>
          </p:nvSpPr>
          <p:spPr>
            <a:xfrm>
              <a:off x="2326578" y="2893365"/>
              <a:ext cx="131279" cy="326775"/>
            </a:xfrm>
            <a:custGeom>
              <a:avLst/>
              <a:gdLst/>
              <a:ahLst/>
              <a:cxnLst/>
              <a:rect l="l" t="t" r="r" b="b"/>
              <a:pathLst>
                <a:path w="8768" h="21825" extrusionOk="0">
                  <a:moveTo>
                    <a:pt x="400" y="1"/>
                  </a:moveTo>
                  <a:cubicBezTo>
                    <a:pt x="274" y="1"/>
                    <a:pt x="127" y="1"/>
                    <a:pt x="1" y="22"/>
                  </a:cubicBezTo>
                  <a:cubicBezTo>
                    <a:pt x="2734" y="232"/>
                    <a:pt x="4836" y="2503"/>
                    <a:pt x="4836" y="5257"/>
                  </a:cubicBezTo>
                  <a:lnTo>
                    <a:pt x="4836" y="17514"/>
                  </a:lnTo>
                  <a:cubicBezTo>
                    <a:pt x="4836" y="19890"/>
                    <a:pt x="2923" y="21824"/>
                    <a:pt x="547" y="21824"/>
                  </a:cubicBezTo>
                  <a:lnTo>
                    <a:pt x="4458" y="21824"/>
                  </a:lnTo>
                  <a:cubicBezTo>
                    <a:pt x="6834" y="21824"/>
                    <a:pt x="8768" y="19890"/>
                    <a:pt x="8768" y="17514"/>
                  </a:cubicBezTo>
                  <a:lnTo>
                    <a:pt x="8768" y="5257"/>
                  </a:lnTo>
                  <a:cubicBezTo>
                    <a:pt x="8747" y="2355"/>
                    <a:pt x="6413" y="1"/>
                    <a:pt x="3512" y="1"/>
                  </a:cubicBezTo>
                  <a:close/>
                </a:path>
              </a:pathLst>
            </a:custGeom>
            <a:solidFill>
              <a:srgbClr val="E4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" name="Google Shape;7706;p80"/>
            <p:cNvSpPr/>
            <p:nvPr/>
          </p:nvSpPr>
          <p:spPr>
            <a:xfrm>
              <a:off x="2350504" y="2893365"/>
              <a:ext cx="10720" cy="58093"/>
            </a:xfrm>
            <a:custGeom>
              <a:avLst/>
              <a:gdLst/>
              <a:ahLst/>
              <a:cxnLst/>
              <a:rect l="l" t="t" r="r" b="b"/>
              <a:pathLst>
                <a:path w="716" h="3880" extrusionOk="0">
                  <a:moveTo>
                    <a:pt x="1" y="1"/>
                  </a:moveTo>
                  <a:cubicBezTo>
                    <a:pt x="1" y="22"/>
                    <a:pt x="1" y="22"/>
                    <a:pt x="1" y="43"/>
                  </a:cubicBezTo>
                  <a:lnTo>
                    <a:pt x="1" y="3533"/>
                  </a:lnTo>
                  <a:cubicBezTo>
                    <a:pt x="1" y="3764"/>
                    <a:pt x="179" y="3880"/>
                    <a:pt x="358" y="3880"/>
                  </a:cubicBezTo>
                  <a:cubicBezTo>
                    <a:pt x="537" y="3880"/>
                    <a:pt x="715" y="3764"/>
                    <a:pt x="715" y="3533"/>
                  </a:cubicBezTo>
                  <a:lnTo>
                    <a:pt x="715" y="43"/>
                  </a:lnTo>
                  <a:cubicBezTo>
                    <a:pt x="715" y="22"/>
                    <a:pt x="715" y="1"/>
                    <a:pt x="715" y="1"/>
                  </a:cubicBezTo>
                  <a:close/>
                </a:path>
              </a:pathLst>
            </a:custGeom>
            <a:solidFill>
              <a:srgbClr val="AEBE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" name="Google Shape;7707;p80"/>
            <p:cNvSpPr/>
            <p:nvPr/>
          </p:nvSpPr>
          <p:spPr>
            <a:xfrm>
              <a:off x="2330036" y="2946248"/>
              <a:ext cx="51326" cy="50068"/>
            </a:xfrm>
            <a:custGeom>
              <a:avLst/>
              <a:gdLst/>
              <a:ahLst/>
              <a:cxnLst/>
              <a:rect l="l" t="t" r="r" b="b"/>
              <a:pathLst>
                <a:path w="3428" h="3344" extrusionOk="0">
                  <a:moveTo>
                    <a:pt x="1725" y="1"/>
                  </a:moveTo>
                  <a:cubicBezTo>
                    <a:pt x="779" y="1"/>
                    <a:pt x="1" y="758"/>
                    <a:pt x="1" y="1704"/>
                  </a:cubicBezTo>
                  <a:lnTo>
                    <a:pt x="1" y="2377"/>
                  </a:lnTo>
                  <a:cubicBezTo>
                    <a:pt x="1" y="2902"/>
                    <a:pt x="442" y="3344"/>
                    <a:pt x="968" y="3344"/>
                  </a:cubicBezTo>
                  <a:lnTo>
                    <a:pt x="2482" y="3344"/>
                  </a:lnTo>
                  <a:cubicBezTo>
                    <a:pt x="3007" y="3344"/>
                    <a:pt x="3428" y="2902"/>
                    <a:pt x="3428" y="2377"/>
                  </a:cubicBezTo>
                  <a:lnTo>
                    <a:pt x="3428" y="1704"/>
                  </a:lnTo>
                  <a:cubicBezTo>
                    <a:pt x="3428" y="758"/>
                    <a:pt x="2671" y="1"/>
                    <a:pt x="1725" y="1"/>
                  </a:cubicBezTo>
                  <a:close/>
                </a:path>
              </a:pathLst>
            </a:custGeom>
            <a:solidFill>
              <a:srgbClr val="7B90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" name="Google Shape;7708;p80"/>
            <p:cNvSpPr/>
            <p:nvPr/>
          </p:nvSpPr>
          <p:spPr>
            <a:xfrm>
              <a:off x="2342943" y="2946248"/>
              <a:ext cx="38419" cy="49754"/>
            </a:xfrm>
            <a:custGeom>
              <a:avLst/>
              <a:gdLst/>
              <a:ahLst/>
              <a:cxnLst/>
              <a:rect l="l" t="t" r="r" b="b"/>
              <a:pathLst>
                <a:path w="2566" h="3323" extrusionOk="0">
                  <a:moveTo>
                    <a:pt x="863" y="1"/>
                  </a:moveTo>
                  <a:cubicBezTo>
                    <a:pt x="548" y="1"/>
                    <a:pt x="253" y="64"/>
                    <a:pt x="1" y="232"/>
                  </a:cubicBezTo>
                  <a:cubicBezTo>
                    <a:pt x="527" y="526"/>
                    <a:pt x="863" y="1094"/>
                    <a:pt x="863" y="1704"/>
                  </a:cubicBezTo>
                  <a:lnTo>
                    <a:pt x="863" y="2377"/>
                  </a:lnTo>
                  <a:cubicBezTo>
                    <a:pt x="863" y="2860"/>
                    <a:pt x="484" y="3281"/>
                    <a:pt x="1" y="3323"/>
                  </a:cubicBezTo>
                  <a:lnTo>
                    <a:pt x="1620" y="3323"/>
                  </a:lnTo>
                  <a:cubicBezTo>
                    <a:pt x="2145" y="3323"/>
                    <a:pt x="2566" y="2902"/>
                    <a:pt x="2566" y="2377"/>
                  </a:cubicBezTo>
                  <a:lnTo>
                    <a:pt x="2566" y="1704"/>
                  </a:lnTo>
                  <a:cubicBezTo>
                    <a:pt x="2566" y="758"/>
                    <a:pt x="1809" y="1"/>
                    <a:pt x="863" y="1"/>
                  </a:cubicBezTo>
                  <a:close/>
                </a:path>
              </a:pathLst>
            </a:custGeom>
            <a:solidFill>
              <a:srgbClr val="6D8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" name="Google Shape;7709;p80"/>
            <p:cNvSpPr/>
            <p:nvPr/>
          </p:nvSpPr>
          <p:spPr>
            <a:xfrm>
              <a:off x="2254186" y="3012037"/>
              <a:ext cx="32116" cy="118073"/>
            </a:xfrm>
            <a:custGeom>
              <a:avLst/>
              <a:gdLst/>
              <a:ahLst/>
              <a:cxnLst/>
              <a:rect l="l" t="t" r="r" b="b"/>
              <a:pathLst>
                <a:path w="2145" h="7886" extrusionOk="0">
                  <a:moveTo>
                    <a:pt x="0" y="1"/>
                  </a:moveTo>
                  <a:lnTo>
                    <a:pt x="0" y="7885"/>
                  </a:lnTo>
                  <a:lnTo>
                    <a:pt x="1177" y="7885"/>
                  </a:lnTo>
                  <a:cubicBezTo>
                    <a:pt x="1724" y="7885"/>
                    <a:pt x="2145" y="7444"/>
                    <a:pt x="2145" y="6918"/>
                  </a:cubicBezTo>
                  <a:lnTo>
                    <a:pt x="2145" y="947"/>
                  </a:lnTo>
                  <a:cubicBezTo>
                    <a:pt x="2145" y="421"/>
                    <a:pt x="1703" y="1"/>
                    <a:pt x="1177" y="1"/>
                  </a:cubicBezTo>
                  <a:close/>
                </a:path>
              </a:pathLst>
            </a:custGeom>
            <a:solidFill>
              <a:srgbClr val="223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" name="Google Shape;7710;p80"/>
            <p:cNvSpPr/>
            <p:nvPr/>
          </p:nvSpPr>
          <p:spPr>
            <a:xfrm>
              <a:off x="2255758" y="3012037"/>
              <a:ext cx="30544" cy="117759"/>
            </a:xfrm>
            <a:custGeom>
              <a:avLst/>
              <a:gdLst/>
              <a:ahLst/>
              <a:cxnLst/>
              <a:rect l="l" t="t" r="r" b="b"/>
              <a:pathLst>
                <a:path w="2040" h="7865" extrusionOk="0">
                  <a:moveTo>
                    <a:pt x="0" y="1"/>
                  </a:moveTo>
                  <a:cubicBezTo>
                    <a:pt x="526" y="1"/>
                    <a:pt x="967" y="421"/>
                    <a:pt x="967" y="947"/>
                  </a:cubicBezTo>
                  <a:lnTo>
                    <a:pt x="967" y="6918"/>
                  </a:lnTo>
                  <a:cubicBezTo>
                    <a:pt x="967" y="7444"/>
                    <a:pt x="526" y="7864"/>
                    <a:pt x="0" y="7864"/>
                  </a:cubicBezTo>
                  <a:lnTo>
                    <a:pt x="1072" y="7864"/>
                  </a:lnTo>
                  <a:cubicBezTo>
                    <a:pt x="1598" y="7864"/>
                    <a:pt x="2040" y="7444"/>
                    <a:pt x="2040" y="6918"/>
                  </a:cubicBezTo>
                  <a:lnTo>
                    <a:pt x="2040" y="947"/>
                  </a:lnTo>
                  <a:cubicBezTo>
                    <a:pt x="2040" y="421"/>
                    <a:pt x="1598" y="1"/>
                    <a:pt x="1072" y="1"/>
                  </a:cubicBezTo>
                  <a:close/>
                </a:path>
              </a:pathLst>
            </a:custGeom>
            <a:solidFill>
              <a:srgbClr val="AEBE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" name="Google Shape;7711;p80"/>
            <p:cNvSpPr/>
            <p:nvPr/>
          </p:nvSpPr>
          <p:spPr>
            <a:xfrm>
              <a:off x="2425426" y="3012037"/>
              <a:ext cx="32430" cy="118073"/>
            </a:xfrm>
            <a:custGeom>
              <a:avLst/>
              <a:gdLst/>
              <a:ahLst/>
              <a:cxnLst/>
              <a:rect l="l" t="t" r="r" b="b"/>
              <a:pathLst>
                <a:path w="2166" h="7886" extrusionOk="0">
                  <a:moveTo>
                    <a:pt x="931" y="0"/>
                  </a:moveTo>
                  <a:cubicBezTo>
                    <a:pt x="422" y="0"/>
                    <a:pt x="1" y="434"/>
                    <a:pt x="21" y="947"/>
                  </a:cubicBezTo>
                  <a:lnTo>
                    <a:pt x="21" y="6918"/>
                  </a:lnTo>
                  <a:cubicBezTo>
                    <a:pt x="21" y="7444"/>
                    <a:pt x="442" y="7885"/>
                    <a:pt x="967" y="7885"/>
                  </a:cubicBezTo>
                  <a:lnTo>
                    <a:pt x="2166" y="7885"/>
                  </a:lnTo>
                  <a:lnTo>
                    <a:pt x="2166" y="1"/>
                  </a:lnTo>
                  <a:lnTo>
                    <a:pt x="967" y="1"/>
                  </a:lnTo>
                  <a:cubicBezTo>
                    <a:pt x="955" y="0"/>
                    <a:pt x="943" y="0"/>
                    <a:pt x="931" y="0"/>
                  </a:cubicBezTo>
                  <a:close/>
                </a:path>
              </a:pathLst>
            </a:custGeom>
            <a:solidFill>
              <a:srgbClr val="223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" name="Google Shape;7712;p80"/>
            <p:cNvSpPr/>
            <p:nvPr/>
          </p:nvSpPr>
          <p:spPr>
            <a:xfrm>
              <a:off x="2441791" y="3012037"/>
              <a:ext cx="16065" cy="118073"/>
            </a:xfrm>
            <a:custGeom>
              <a:avLst/>
              <a:gdLst/>
              <a:ahLst/>
              <a:cxnLst/>
              <a:rect l="l" t="t" r="r" b="b"/>
              <a:pathLst>
                <a:path w="1073" h="7886" extrusionOk="0">
                  <a:moveTo>
                    <a:pt x="1" y="1"/>
                  </a:moveTo>
                  <a:lnTo>
                    <a:pt x="1" y="7885"/>
                  </a:lnTo>
                  <a:lnTo>
                    <a:pt x="1073" y="7885"/>
                  </a:lnTo>
                  <a:lnTo>
                    <a:pt x="1073" y="1"/>
                  </a:lnTo>
                  <a:close/>
                </a:path>
              </a:pathLst>
            </a:custGeom>
            <a:solidFill>
              <a:srgbClr val="AEBE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31" name="Google Shape;7713;p80"/>
          <p:cNvGrpSpPr/>
          <p:nvPr/>
        </p:nvGrpSpPr>
        <p:grpSpPr>
          <a:xfrm>
            <a:off x="2199827" y="1871476"/>
            <a:ext cx="308823" cy="342571"/>
            <a:chOff x="2191541" y="2408601"/>
            <a:chExt cx="308823" cy="342571"/>
          </a:xfrm>
        </p:grpSpPr>
        <p:sp>
          <p:nvSpPr>
            <p:cNvPr id="1332" name="Google Shape;7714;p80"/>
            <p:cNvSpPr/>
            <p:nvPr/>
          </p:nvSpPr>
          <p:spPr>
            <a:xfrm>
              <a:off x="2222384" y="2722754"/>
              <a:ext cx="22054" cy="28418"/>
            </a:xfrm>
            <a:custGeom>
              <a:avLst/>
              <a:gdLst/>
              <a:ahLst/>
              <a:cxnLst/>
              <a:rect l="l" t="t" r="r" b="b"/>
              <a:pathLst>
                <a:path w="1473" h="1898" extrusionOk="0">
                  <a:moveTo>
                    <a:pt x="43" y="1"/>
                  </a:moveTo>
                  <a:lnTo>
                    <a:pt x="1" y="1640"/>
                  </a:lnTo>
                  <a:cubicBezTo>
                    <a:pt x="1" y="1798"/>
                    <a:pt x="128" y="1898"/>
                    <a:pt x="256" y="1898"/>
                  </a:cubicBezTo>
                  <a:cubicBezTo>
                    <a:pt x="315" y="1898"/>
                    <a:pt x="374" y="1876"/>
                    <a:pt x="421" y="1830"/>
                  </a:cubicBezTo>
                  <a:lnTo>
                    <a:pt x="1472" y="631"/>
                  </a:lnTo>
                  <a:lnTo>
                    <a:pt x="43" y="1"/>
                  </a:ln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" name="Google Shape;7715;p80"/>
            <p:cNvSpPr/>
            <p:nvPr/>
          </p:nvSpPr>
          <p:spPr>
            <a:xfrm>
              <a:off x="2447451" y="2724640"/>
              <a:ext cx="22054" cy="26456"/>
            </a:xfrm>
            <a:custGeom>
              <a:avLst/>
              <a:gdLst/>
              <a:ahLst/>
              <a:cxnLst/>
              <a:rect l="l" t="t" r="r" b="b"/>
              <a:pathLst>
                <a:path w="1473" h="1767" extrusionOk="0">
                  <a:moveTo>
                    <a:pt x="1410" y="1"/>
                  </a:moveTo>
                  <a:lnTo>
                    <a:pt x="1" y="526"/>
                  </a:lnTo>
                  <a:lnTo>
                    <a:pt x="1031" y="1683"/>
                  </a:lnTo>
                  <a:cubicBezTo>
                    <a:pt x="1082" y="1741"/>
                    <a:pt x="1147" y="1766"/>
                    <a:pt x="1213" y="1766"/>
                  </a:cubicBezTo>
                  <a:cubicBezTo>
                    <a:pt x="1337" y="1766"/>
                    <a:pt x="1459" y="1673"/>
                    <a:pt x="1473" y="1535"/>
                  </a:cubicBezTo>
                  <a:lnTo>
                    <a:pt x="1410" y="1"/>
                  </a:ln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" name="Google Shape;7716;p80"/>
            <p:cNvSpPr/>
            <p:nvPr/>
          </p:nvSpPr>
          <p:spPr>
            <a:xfrm>
              <a:off x="2191541" y="2611313"/>
              <a:ext cx="308823" cy="16709"/>
            </a:xfrm>
            <a:custGeom>
              <a:avLst/>
              <a:gdLst/>
              <a:ahLst/>
              <a:cxnLst/>
              <a:rect l="l" t="t" r="r" b="b"/>
              <a:pathLst>
                <a:path w="20626" h="1116" extrusionOk="0">
                  <a:moveTo>
                    <a:pt x="526" y="1"/>
                  </a:moveTo>
                  <a:cubicBezTo>
                    <a:pt x="231" y="1"/>
                    <a:pt x="0" y="253"/>
                    <a:pt x="0" y="527"/>
                  </a:cubicBezTo>
                  <a:lnTo>
                    <a:pt x="0" y="590"/>
                  </a:lnTo>
                  <a:cubicBezTo>
                    <a:pt x="0" y="884"/>
                    <a:pt x="231" y="1115"/>
                    <a:pt x="526" y="1115"/>
                  </a:cubicBezTo>
                  <a:lnTo>
                    <a:pt x="20099" y="1115"/>
                  </a:lnTo>
                  <a:cubicBezTo>
                    <a:pt x="20394" y="1115"/>
                    <a:pt x="20625" y="884"/>
                    <a:pt x="20625" y="590"/>
                  </a:cubicBezTo>
                  <a:lnTo>
                    <a:pt x="20625" y="527"/>
                  </a:lnTo>
                  <a:cubicBezTo>
                    <a:pt x="20625" y="253"/>
                    <a:pt x="20394" y="1"/>
                    <a:pt x="20099" y="1"/>
                  </a:cubicBez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" name="Google Shape;7717;p80"/>
            <p:cNvSpPr/>
            <p:nvPr/>
          </p:nvSpPr>
          <p:spPr>
            <a:xfrm>
              <a:off x="2211993" y="2470287"/>
              <a:ext cx="140412" cy="263052"/>
            </a:xfrm>
            <a:custGeom>
              <a:avLst/>
              <a:gdLst/>
              <a:ahLst/>
              <a:cxnLst/>
              <a:rect l="l" t="t" r="r" b="b"/>
              <a:pathLst>
                <a:path w="9378" h="17569" extrusionOk="0">
                  <a:moveTo>
                    <a:pt x="6750" y="1"/>
                  </a:moveTo>
                  <a:lnTo>
                    <a:pt x="1304" y="10597"/>
                  </a:lnTo>
                  <a:cubicBezTo>
                    <a:pt x="358" y="12426"/>
                    <a:pt x="1" y="14487"/>
                    <a:pt x="274" y="16505"/>
                  </a:cubicBezTo>
                  <a:cubicBezTo>
                    <a:pt x="295" y="16736"/>
                    <a:pt x="442" y="16926"/>
                    <a:pt x="653" y="17010"/>
                  </a:cubicBezTo>
                  <a:lnTo>
                    <a:pt x="1935" y="17535"/>
                  </a:lnTo>
                  <a:cubicBezTo>
                    <a:pt x="2007" y="17558"/>
                    <a:pt x="2080" y="17569"/>
                    <a:pt x="2151" y="17569"/>
                  </a:cubicBezTo>
                  <a:cubicBezTo>
                    <a:pt x="2414" y="17569"/>
                    <a:pt x="2656" y="17421"/>
                    <a:pt x="2755" y="17157"/>
                  </a:cubicBezTo>
                  <a:lnTo>
                    <a:pt x="9378" y="1052"/>
                  </a:lnTo>
                  <a:lnTo>
                    <a:pt x="675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" name="Google Shape;7718;p80"/>
            <p:cNvSpPr/>
            <p:nvPr/>
          </p:nvSpPr>
          <p:spPr>
            <a:xfrm>
              <a:off x="2233718" y="2470287"/>
              <a:ext cx="118687" cy="262917"/>
            </a:xfrm>
            <a:custGeom>
              <a:avLst/>
              <a:gdLst/>
              <a:ahLst/>
              <a:cxnLst/>
              <a:rect l="l" t="t" r="r" b="b"/>
              <a:pathLst>
                <a:path w="7927" h="17560" extrusionOk="0">
                  <a:moveTo>
                    <a:pt x="5299" y="1"/>
                  </a:moveTo>
                  <a:lnTo>
                    <a:pt x="4205" y="2124"/>
                  </a:lnTo>
                  <a:cubicBezTo>
                    <a:pt x="4353" y="2419"/>
                    <a:pt x="4563" y="2692"/>
                    <a:pt x="4794" y="2923"/>
                  </a:cubicBezTo>
                  <a:cubicBezTo>
                    <a:pt x="5278" y="3428"/>
                    <a:pt x="5425" y="4185"/>
                    <a:pt x="5151" y="4837"/>
                  </a:cubicBezTo>
                  <a:lnTo>
                    <a:pt x="85" y="17178"/>
                  </a:lnTo>
                  <a:cubicBezTo>
                    <a:pt x="64" y="17220"/>
                    <a:pt x="43" y="17283"/>
                    <a:pt x="0" y="17325"/>
                  </a:cubicBezTo>
                  <a:lnTo>
                    <a:pt x="484" y="17514"/>
                  </a:lnTo>
                  <a:cubicBezTo>
                    <a:pt x="565" y="17545"/>
                    <a:pt x="648" y="17559"/>
                    <a:pt x="728" y="17559"/>
                  </a:cubicBezTo>
                  <a:cubicBezTo>
                    <a:pt x="980" y="17559"/>
                    <a:pt x="1208" y="17417"/>
                    <a:pt x="1304" y="17178"/>
                  </a:cubicBezTo>
                  <a:lnTo>
                    <a:pt x="7927" y="1052"/>
                  </a:lnTo>
                  <a:lnTo>
                    <a:pt x="5299" y="1"/>
                  </a:lnTo>
                  <a:close/>
                </a:path>
              </a:pathLst>
            </a:custGeom>
            <a:solidFill>
              <a:srgbClr val="91A8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" name="Google Shape;7719;p80"/>
            <p:cNvSpPr/>
            <p:nvPr/>
          </p:nvSpPr>
          <p:spPr>
            <a:xfrm>
              <a:off x="2339484" y="2470287"/>
              <a:ext cx="140098" cy="263052"/>
            </a:xfrm>
            <a:custGeom>
              <a:avLst/>
              <a:gdLst/>
              <a:ahLst/>
              <a:cxnLst/>
              <a:rect l="l" t="t" r="r" b="b"/>
              <a:pathLst>
                <a:path w="9357" h="17569" extrusionOk="0">
                  <a:moveTo>
                    <a:pt x="2629" y="1"/>
                  </a:moveTo>
                  <a:lnTo>
                    <a:pt x="1" y="1052"/>
                  </a:lnTo>
                  <a:lnTo>
                    <a:pt x="6623" y="17157"/>
                  </a:lnTo>
                  <a:cubicBezTo>
                    <a:pt x="6722" y="17421"/>
                    <a:pt x="6964" y="17569"/>
                    <a:pt x="7217" y="17569"/>
                  </a:cubicBezTo>
                  <a:cubicBezTo>
                    <a:pt x="7285" y="17569"/>
                    <a:pt x="7355" y="17558"/>
                    <a:pt x="7422" y="17535"/>
                  </a:cubicBezTo>
                  <a:lnTo>
                    <a:pt x="8726" y="17010"/>
                  </a:lnTo>
                  <a:cubicBezTo>
                    <a:pt x="8915" y="16926"/>
                    <a:pt x="9083" y="16736"/>
                    <a:pt x="9104" y="16505"/>
                  </a:cubicBezTo>
                  <a:cubicBezTo>
                    <a:pt x="9356" y="14487"/>
                    <a:pt x="8999" y="12426"/>
                    <a:pt x="8074" y="10597"/>
                  </a:cubicBezTo>
                  <a:lnTo>
                    <a:pt x="2629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" name="Google Shape;7720;p80"/>
            <p:cNvSpPr/>
            <p:nvPr/>
          </p:nvSpPr>
          <p:spPr>
            <a:xfrm>
              <a:off x="2339484" y="2470287"/>
              <a:ext cx="140412" cy="257512"/>
            </a:xfrm>
            <a:custGeom>
              <a:avLst/>
              <a:gdLst/>
              <a:ahLst/>
              <a:cxnLst/>
              <a:rect l="l" t="t" r="r" b="b"/>
              <a:pathLst>
                <a:path w="9378" h="17199" extrusionOk="0">
                  <a:moveTo>
                    <a:pt x="2629" y="1"/>
                  </a:moveTo>
                  <a:lnTo>
                    <a:pt x="1" y="1052"/>
                  </a:lnTo>
                  <a:lnTo>
                    <a:pt x="190" y="1536"/>
                  </a:lnTo>
                  <a:lnTo>
                    <a:pt x="1199" y="3996"/>
                  </a:lnTo>
                  <a:cubicBezTo>
                    <a:pt x="1367" y="3954"/>
                    <a:pt x="1556" y="3912"/>
                    <a:pt x="1704" y="3848"/>
                  </a:cubicBezTo>
                  <a:cubicBezTo>
                    <a:pt x="1874" y="3790"/>
                    <a:pt x="2048" y="3762"/>
                    <a:pt x="2220" y="3762"/>
                  </a:cubicBezTo>
                  <a:cubicBezTo>
                    <a:pt x="2793" y="3762"/>
                    <a:pt x="3337" y="4072"/>
                    <a:pt x="3596" y="4605"/>
                  </a:cubicBezTo>
                  <a:lnTo>
                    <a:pt x="7149" y="11543"/>
                  </a:lnTo>
                  <a:cubicBezTo>
                    <a:pt x="8053" y="13288"/>
                    <a:pt x="8410" y="15265"/>
                    <a:pt x="8200" y="17199"/>
                  </a:cubicBezTo>
                  <a:lnTo>
                    <a:pt x="8789" y="16968"/>
                  </a:lnTo>
                  <a:cubicBezTo>
                    <a:pt x="8978" y="16905"/>
                    <a:pt x="9104" y="16715"/>
                    <a:pt x="9104" y="16505"/>
                  </a:cubicBezTo>
                  <a:cubicBezTo>
                    <a:pt x="9377" y="14487"/>
                    <a:pt x="8999" y="12426"/>
                    <a:pt x="8074" y="10618"/>
                  </a:cubicBezTo>
                  <a:lnTo>
                    <a:pt x="3722" y="2124"/>
                  </a:lnTo>
                  <a:lnTo>
                    <a:pt x="2629" y="1"/>
                  </a:lnTo>
                  <a:close/>
                </a:path>
              </a:pathLst>
            </a:custGeom>
            <a:solidFill>
              <a:srgbClr val="91A8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" name="Google Shape;7721;p80"/>
            <p:cNvSpPr/>
            <p:nvPr/>
          </p:nvSpPr>
          <p:spPr>
            <a:xfrm>
              <a:off x="2328150" y="2408601"/>
              <a:ext cx="35275" cy="32116"/>
            </a:xfrm>
            <a:custGeom>
              <a:avLst/>
              <a:gdLst/>
              <a:ahLst/>
              <a:cxnLst/>
              <a:rect l="l" t="t" r="r" b="b"/>
              <a:pathLst>
                <a:path w="2356" h="2145" extrusionOk="0">
                  <a:moveTo>
                    <a:pt x="653" y="0"/>
                  </a:moveTo>
                  <a:cubicBezTo>
                    <a:pt x="295" y="0"/>
                    <a:pt x="1" y="295"/>
                    <a:pt x="22" y="652"/>
                  </a:cubicBezTo>
                  <a:lnTo>
                    <a:pt x="22" y="2145"/>
                  </a:lnTo>
                  <a:lnTo>
                    <a:pt x="2355" y="2145"/>
                  </a:lnTo>
                  <a:lnTo>
                    <a:pt x="2355" y="631"/>
                  </a:lnTo>
                  <a:cubicBezTo>
                    <a:pt x="2355" y="295"/>
                    <a:pt x="2082" y="0"/>
                    <a:pt x="1725" y="0"/>
                  </a:cubicBez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" name="Google Shape;7722;p80"/>
            <p:cNvSpPr/>
            <p:nvPr/>
          </p:nvSpPr>
          <p:spPr>
            <a:xfrm>
              <a:off x="2291632" y="2434728"/>
              <a:ext cx="94776" cy="80911"/>
            </a:xfrm>
            <a:custGeom>
              <a:avLst/>
              <a:gdLst/>
              <a:ahLst/>
              <a:cxnLst/>
              <a:rect l="l" t="t" r="r" b="b"/>
              <a:pathLst>
                <a:path w="6330" h="5404" extrusionOk="0">
                  <a:moveTo>
                    <a:pt x="3617" y="0"/>
                  </a:moveTo>
                  <a:cubicBezTo>
                    <a:pt x="1220" y="0"/>
                    <a:pt x="1" y="2902"/>
                    <a:pt x="1704" y="4605"/>
                  </a:cubicBezTo>
                  <a:cubicBezTo>
                    <a:pt x="2255" y="5156"/>
                    <a:pt x="2935" y="5403"/>
                    <a:pt x="3602" y="5403"/>
                  </a:cubicBezTo>
                  <a:cubicBezTo>
                    <a:pt x="4993" y="5403"/>
                    <a:pt x="6329" y="4326"/>
                    <a:pt x="6329" y="2691"/>
                  </a:cubicBezTo>
                  <a:cubicBezTo>
                    <a:pt x="6329" y="1199"/>
                    <a:pt x="5110" y="0"/>
                    <a:pt x="3617" y="0"/>
                  </a:cubicBezTo>
                  <a:close/>
                </a:path>
              </a:pathLst>
            </a:custGeom>
            <a:solidFill>
              <a:srgbClr val="6D8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" name="Google Shape;7723;p80"/>
            <p:cNvSpPr/>
            <p:nvPr/>
          </p:nvSpPr>
          <p:spPr>
            <a:xfrm>
              <a:off x="2336025" y="2434728"/>
              <a:ext cx="53212" cy="80911"/>
            </a:xfrm>
            <a:custGeom>
              <a:avLst/>
              <a:gdLst/>
              <a:ahLst/>
              <a:cxnLst/>
              <a:rect l="l" t="t" r="r" b="b"/>
              <a:pathLst>
                <a:path w="3554" h="5404" extrusionOk="0">
                  <a:moveTo>
                    <a:pt x="652" y="0"/>
                  </a:moveTo>
                  <a:cubicBezTo>
                    <a:pt x="421" y="0"/>
                    <a:pt x="211" y="21"/>
                    <a:pt x="0" y="84"/>
                  </a:cubicBezTo>
                  <a:cubicBezTo>
                    <a:pt x="2713" y="757"/>
                    <a:pt x="2713" y="4626"/>
                    <a:pt x="0" y="5319"/>
                  </a:cubicBezTo>
                  <a:cubicBezTo>
                    <a:pt x="224" y="5376"/>
                    <a:pt x="448" y="5403"/>
                    <a:pt x="668" y="5403"/>
                  </a:cubicBezTo>
                  <a:cubicBezTo>
                    <a:pt x="1997" y="5403"/>
                    <a:pt x="3181" y="4417"/>
                    <a:pt x="3343" y="3028"/>
                  </a:cubicBezTo>
                  <a:cubicBezTo>
                    <a:pt x="3553" y="1409"/>
                    <a:pt x="2271" y="0"/>
                    <a:pt x="652" y="0"/>
                  </a:cubicBezTo>
                  <a:close/>
                </a:path>
              </a:pathLst>
            </a:custGeom>
            <a:solidFill>
              <a:srgbClr val="586F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" name="Google Shape;7724;p80"/>
            <p:cNvSpPr/>
            <p:nvPr/>
          </p:nvSpPr>
          <p:spPr>
            <a:xfrm>
              <a:off x="2324691" y="2459283"/>
              <a:ext cx="36847" cy="31637"/>
            </a:xfrm>
            <a:custGeom>
              <a:avLst/>
              <a:gdLst/>
              <a:ahLst/>
              <a:cxnLst/>
              <a:rect l="l" t="t" r="r" b="b"/>
              <a:pathLst>
                <a:path w="2461" h="2113" extrusionOk="0">
                  <a:moveTo>
                    <a:pt x="1409" y="0"/>
                  </a:moveTo>
                  <a:cubicBezTo>
                    <a:pt x="463" y="0"/>
                    <a:pt x="1" y="1135"/>
                    <a:pt x="673" y="1808"/>
                  </a:cubicBezTo>
                  <a:cubicBezTo>
                    <a:pt x="883" y="2018"/>
                    <a:pt x="1143" y="2112"/>
                    <a:pt x="1399" y="2112"/>
                  </a:cubicBezTo>
                  <a:cubicBezTo>
                    <a:pt x="1938" y="2112"/>
                    <a:pt x="2460" y="1693"/>
                    <a:pt x="2460" y="1051"/>
                  </a:cubicBezTo>
                  <a:cubicBezTo>
                    <a:pt x="2460" y="484"/>
                    <a:pt x="1998" y="0"/>
                    <a:pt x="1409" y="0"/>
                  </a:cubicBez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" name="Google Shape;7725;p80"/>
            <p:cNvSpPr/>
            <p:nvPr/>
          </p:nvSpPr>
          <p:spPr>
            <a:xfrm>
              <a:off x="2328464" y="2591804"/>
              <a:ext cx="34961" cy="56042"/>
            </a:xfrm>
            <a:custGeom>
              <a:avLst/>
              <a:gdLst/>
              <a:ahLst/>
              <a:cxnLst/>
              <a:rect l="l" t="t" r="r" b="b"/>
              <a:pathLst>
                <a:path w="2335" h="3743" extrusionOk="0">
                  <a:moveTo>
                    <a:pt x="947" y="0"/>
                  </a:moveTo>
                  <a:cubicBezTo>
                    <a:pt x="421" y="0"/>
                    <a:pt x="1" y="421"/>
                    <a:pt x="1" y="947"/>
                  </a:cubicBezTo>
                  <a:lnTo>
                    <a:pt x="1" y="2797"/>
                  </a:lnTo>
                  <a:cubicBezTo>
                    <a:pt x="1" y="3322"/>
                    <a:pt x="421" y="3743"/>
                    <a:pt x="947" y="3743"/>
                  </a:cubicBezTo>
                  <a:lnTo>
                    <a:pt x="1388" y="3743"/>
                  </a:lnTo>
                  <a:cubicBezTo>
                    <a:pt x="1914" y="3743"/>
                    <a:pt x="2334" y="3322"/>
                    <a:pt x="2334" y="2797"/>
                  </a:cubicBezTo>
                  <a:lnTo>
                    <a:pt x="2334" y="947"/>
                  </a:lnTo>
                  <a:cubicBezTo>
                    <a:pt x="2334" y="421"/>
                    <a:pt x="1914" y="0"/>
                    <a:pt x="1388" y="0"/>
                  </a:cubicBezTo>
                  <a:close/>
                </a:path>
              </a:pathLst>
            </a:custGeom>
            <a:solidFill>
              <a:srgbClr val="6D8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" name="Google Shape;7726;p80"/>
            <p:cNvSpPr/>
            <p:nvPr/>
          </p:nvSpPr>
          <p:spPr>
            <a:xfrm>
              <a:off x="2339484" y="2591804"/>
              <a:ext cx="23941" cy="56042"/>
            </a:xfrm>
            <a:custGeom>
              <a:avLst/>
              <a:gdLst/>
              <a:ahLst/>
              <a:cxnLst/>
              <a:rect l="l" t="t" r="r" b="b"/>
              <a:pathLst>
                <a:path w="1599" h="3743" extrusionOk="0">
                  <a:moveTo>
                    <a:pt x="211" y="0"/>
                  </a:moveTo>
                  <a:cubicBezTo>
                    <a:pt x="148" y="0"/>
                    <a:pt x="64" y="0"/>
                    <a:pt x="1" y="21"/>
                  </a:cubicBezTo>
                  <a:cubicBezTo>
                    <a:pt x="337" y="211"/>
                    <a:pt x="547" y="568"/>
                    <a:pt x="547" y="947"/>
                  </a:cubicBezTo>
                  <a:lnTo>
                    <a:pt x="547" y="2797"/>
                  </a:lnTo>
                  <a:cubicBezTo>
                    <a:pt x="547" y="3175"/>
                    <a:pt x="337" y="3533"/>
                    <a:pt x="1" y="3722"/>
                  </a:cubicBezTo>
                  <a:cubicBezTo>
                    <a:pt x="64" y="3743"/>
                    <a:pt x="148" y="3743"/>
                    <a:pt x="211" y="3743"/>
                  </a:cubicBezTo>
                  <a:lnTo>
                    <a:pt x="652" y="3743"/>
                  </a:lnTo>
                  <a:cubicBezTo>
                    <a:pt x="1178" y="3743"/>
                    <a:pt x="1598" y="3322"/>
                    <a:pt x="1598" y="2776"/>
                  </a:cubicBezTo>
                  <a:lnTo>
                    <a:pt x="1598" y="947"/>
                  </a:lnTo>
                  <a:cubicBezTo>
                    <a:pt x="1598" y="421"/>
                    <a:pt x="1157" y="0"/>
                    <a:pt x="652" y="0"/>
                  </a:cubicBezTo>
                  <a:close/>
                </a:path>
              </a:pathLst>
            </a:custGeom>
            <a:solidFill>
              <a:srgbClr val="586F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45" name="Google Shape;7727;p80"/>
          <p:cNvGrpSpPr/>
          <p:nvPr/>
        </p:nvGrpSpPr>
        <p:grpSpPr>
          <a:xfrm>
            <a:off x="855686" y="966463"/>
            <a:ext cx="342496" cy="341553"/>
            <a:chOff x="847400" y="1503588"/>
            <a:chExt cx="342496" cy="341553"/>
          </a:xfrm>
        </p:grpSpPr>
        <p:sp>
          <p:nvSpPr>
            <p:cNvPr id="1346" name="Google Shape;7728;p80"/>
            <p:cNvSpPr/>
            <p:nvPr/>
          </p:nvSpPr>
          <p:spPr>
            <a:xfrm>
              <a:off x="989998" y="1503588"/>
              <a:ext cx="57300" cy="31487"/>
            </a:xfrm>
            <a:custGeom>
              <a:avLst/>
              <a:gdLst/>
              <a:ahLst/>
              <a:cxnLst/>
              <a:rect l="l" t="t" r="r" b="b"/>
              <a:pathLst>
                <a:path w="3827" h="2103" extrusionOk="0">
                  <a:moveTo>
                    <a:pt x="337" y="0"/>
                  </a:moveTo>
                  <a:cubicBezTo>
                    <a:pt x="148" y="0"/>
                    <a:pt x="0" y="147"/>
                    <a:pt x="0" y="315"/>
                  </a:cubicBezTo>
                  <a:lnTo>
                    <a:pt x="0" y="1766"/>
                  </a:lnTo>
                  <a:cubicBezTo>
                    <a:pt x="0" y="1955"/>
                    <a:pt x="148" y="2103"/>
                    <a:pt x="337" y="2103"/>
                  </a:cubicBezTo>
                  <a:lnTo>
                    <a:pt x="3490" y="2103"/>
                  </a:lnTo>
                  <a:cubicBezTo>
                    <a:pt x="3680" y="2103"/>
                    <a:pt x="3827" y="1955"/>
                    <a:pt x="3827" y="1766"/>
                  </a:cubicBezTo>
                  <a:lnTo>
                    <a:pt x="3827" y="315"/>
                  </a:lnTo>
                  <a:cubicBezTo>
                    <a:pt x="3827" y="147"/>
                    <a:pt x="3680" y="0"/>
                    <a:pt x="3490" y="0"/>
                  </a:cubicBez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" name="Google Shape;7729;p80"/>
            <p:cNvSpPr/>
            <p:nvPr/>
          </p:nvSpPr>
          <p:spPr>
            <a:xfrm>
              <a:off x="1025572" y="1503588"/>
              <a:ext cx="21725" cy="31487"/>
            </a:xfrm>
            <a:custGeom>
              <a:avLst/>
              <a:gdLst/>
              <a:ahLst/>
              <a:cxnLst/>
              <a:rect l="l" t="t" r="r" b="b"/>
              <a:pathLst>
                <a:path w="1451" h="2103" extrusionOk="0">
                  <a:moveTo>
                    <a:pt x="0" y="0"/>
                  </a:moveTo>
                  <a:lnTo>
                    <a:pt x="0" y="2103"/>
                  </a:lnTo>
                  <a:lnTo>
                    <a:pt x="1114" y="2103"/>
                  </a:lnTo>
                  <a:cubicBezTo>
                    <a:pt x="1304" y="2103"/>
                    <a:pt x="1451" y="1955"/>
                    <a:pt x="1451" y="1766"/>
                  </a:cubicBezTo>
                  <a:lnTo>
                    <a:pt x="1451" y="315"/>
                  </a:lnTo>
                  <a:cubicBezTo>
                    <a:pt x="1451" y="147"/>
                    <a:pt x="1304" y="0"/>
                    <a:pt x="1114" y="0"/>
                  </a:cubicBezTo>
                  <a:close/>
                </a:path>
              </a:pathLst>
            </a:custGeom>
            <a:solidFill>
              <a:srgbClr val="364F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" name="Google Shape;7730;p80"/>
            <p:cNvSpPr/>
            <p:nvPr/>
          </p:nvSpPr>
          <p:spPr>
            <a:xfrm>
              <a:off x="867538" y="1552368"/>
              <a:ext cx="302220" cy="183233"/>
            </a:xfrm>
            <a:custGeom>
              <a:avLst/>
              <a:gdLst/>
              <a:ahLst/>
              <a:cxnLst/>
              <a:rect l="l" t="t" r="r" b="b"/>
              <a:pathLst>
                <a:path w="20185" h="12238" extrusionOk="0">
                  <a:moveTo>
                    <a:pt x="337" y="1"/>
                  </a:moveTo>
                  <a:cubicBezTo>
                    <a:pt x="148" y="1"/>
                    <a:pt x="1" y="148"/>
                    <a:pt x="1" y="337"/>
                  </a:cubicBezTo>
                  <a:lnTo>
                    <a:pt x="1" y="11901"/>
                  </a:lnTo>
                  <a:cubicBezTo>
                    <a:pt x="1" y="12090"/>
                    <a:pt x="148" y="12237"/>
                    <a:pt x="337" y="12237"/>
                  </a:cubicBezTo>
                  <a:lnTo>
                    <a:pt x="19848" y="12237"/>
                  </a:lnTo>
                  <a:cubicBezTo>
                    <a:pt x="20037" y="12237"/>
                    <a:pt x="20184" y="12069"/>
                    <a:pt x="20184" y="11901"/>
                  </a:cubicBezTo>
                  <a:lnTo>
                    <a:pt x="20184" y="337"/>
                  </a:lnTo>
                  <a:cubicBezTo>
                    <a:pt x="20184" y="148"/>
                    <a:pt x="20037" y="1"/>
                    <a:pt x="19848" y="1"/>
                  </a:cubicBezTo>
                  <a:close/>
                </a:path>
              </a:pathLst>
            </a:custGeom>
            <a:solidFill>
              <a:srgbClr val="F3F6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" name="Google Shape;7731;p80"/>
            <p:cNvSpPr/>
            <p:nvPr/>
          </p:nvSpPr>
          <p:spPr>
            <a:xfrm>
              <a:off x="1149275" y="1552368"/>
              <a:ext cx="20482" cy="183233"/>
            </a:xfrm>
            <a:custGeom>
              <a:avLst/>
              <a:gdLst/>
              <a:ahLst/>
              <a:cxnLst/>
              <a:rect l="l" t="t" r="r" b="b"/>
              <a:pathLst>
                <a:path w="1368" h="12238" extrusionOk="0">
                  <a:moveTo>
                    <a:pt x="1" y="1"/>
                  </a:moveTo>
                  <a:lnTo>
                    <a:pt x="1" y="12237"/>
                  </a:lnTo>
                  <a:lnTo>
                    <a:pt x="1031" y="12237"/>
                  </a:lnTo>
                  <a:cubicBezTo>
                    <a:pt x="1220" y="12237"/>
                    <a:pt x="1367" y="12069"/>
                    <a:pt x="1367" y="11901"/>
                  </a:cubicBezTo>
                  <a:lnTo>
                    <a:pt x="1367" y="337"/>
                  </a:lnTo>
                  <a:cubicBezTo>
                    <a:pt x="1367" y="148"/>
                    <a:pt x="1220" y="1"/>
                    <a:pt x="1031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" name="Google Shape;7732;p80"/>
            <p:cNvSpPr/>
            <p:nvPr/>
          </p:nvSpPr>
          <p:spPr>
            <a:xfrm>
              <a:off x="847400" y="1524984"/>
              <a:ext cx="342496" cy="37476"/>
            </a:xfrm>
            <a:custGeom>
              <a:avLst/>
              <a:gdLst/>
              <a:ahLst/>
              <a:cxnLst/>
              <a:rect l="l" t="t" r="r" b="b"/>
              <a:pathLst>
                <a:path w="22875" h="2503" extrusionOk="0">
                  <a:moveTo>
                    <a:pt x="337" y="1"/>
                  </a:moveTo>
                  <a:cubicBezTo>
                    <a:pt x="148" y="1"/>
                    <a:pt x="0" y="148"/>
                    <a:pt x="0" y="337"/>
                  </a:cubicBezTo>
                  <a:lnTo>
                    <a:pt x="0" y="2166"/>
                  </a:lnTo>
                  <a:cubicBezTo>
                    <a:pt x="0" y="2356"/>
                    <a:pt x="148" y="2503"/>
                    <a:pt x="337" y="2503"/>
                  </a:cubicBezTo>
                  <a:lnTo>
                    <a:pt x="22559" y="2503"/>
                  </a:lnTo>
                  <a:cubicBezTo>
                    <a:pt x="22728" y="2503"/>
                    <a:pt x="22875" y="2356"/>
                    <a:pt x="22875" y="2166"/>
                  </a:cubicBezTo>
                  <a:lnTo>
                    <a:pt x="22875" y="337"/>
                  </a:lnTo>
                  <a:cubicBezTo>
                    <a:pt x="22875" y="169"/>
                    <a:pt x="22728" y="1"/>
                    <a:pt x="22559" y="1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" name="Google Shape;7733;p80"/>
            <p:cNvSpPr/>
            <p:nvPr/>
          </p:nvSpPr>
          <p:spPr>
            <a:xfrm>
              <a:off x="950964" y="1790042"/>
              <a:ext cx="135366" cy="31487"/>
            </a:xfrm>
            <a:custGeom>
              <a:avLst/>
              <a:gdLst/>
              <a:ahLst/>
              <a:cxnLst/>
              <a:rect l="l" t="t" r="r" b="b"/>
              <a:pathLst>
                <a:path w="9041" h="2103" extrusionOk="0">
                  <a:moveTo>
                    <a:pt x="1199" y="0"/>
                  </a:moveTo>
                  <a:cubicBezTo>
                    <a:pt x="1094" y="0"/>
                    <a:pt x="967" y="84"/>
                    <a:pt x="904" y="190"/>
                  </a:cubicBezTo>
                  <a:lnTo>
                    <a:pt x="127" y="1598"/>
                  </a:lnTo>
                  <a:cubicBezTo>
                    <a:pt x="0" y="1829"/>
                    <a:pt x="169" y="2103"/>
                    <a:pt x="421" y="2103"/>
                  </a:cubicBezTo>
                  <a:lnTo>
                    <a:pt x="8620" y="2103"/>
                  </a:lnTo>
                  <a:cubicBezTo>
                    <a:pt x="8873" y="2103"/>
                    <a:pt x="9041" y="1829"/>
                    <a:pt x="8915" y="1598"/>
                  </a:cubicBezTo>
                  <a:lnTo>
                    <a:pt x="8116" y="190"/>
                  </a:lnTo>
                  <a:cubicBezTo>
                    <a:pt x="8053" y="84"/>
                    <a:pt x="7948" y="0"/>
                    <a:pt x="7821" y="0"/>
                  </a:cubicBezTo>
                  <a:close/>
                </a:path>
              </a:pathLst>
            </a:custGeom>
            <a:solidFill>
              <a:srgbClr val="6B839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" name="Google Shape;7734;p80"/>
            <p:cNvSpPr/>
            <p:nvPr/>
          </p:nvSpPr>
          <p:spPr>
            <a:xfrm>
              <a:off x="911931" y="1752581"/>
              <a:ext cx="82798" cy="92560"/>
            </a:xfrm>
            <a:custGeom>
              <a:avLst/>
              <a:gdLst/>
              <a:ahLst/>
              <a:cxnLst/>
              <a:rect l="l" t="t" r="r" b="b"/>
              <a:pathLst>
                <a:path w="5530" h="6182" extrusionOk="0">
                  <a:moveTo>
                    <a:pt x="3448" y="0"/>
                  </a:moveTo>
                  <a:cubicBezTo>
                    <a:pt x="3322" y="0"/>
                    <a:pt x="3217" y="85"/>
                    <a:pt x="3154" y="190"/>
                  </a:cubicBezTo>
                  <a:lnTo>
                    <a:pt x="126" y="5698"/>
                  </a:lnTo>
                  <a:cubicBezTo>
                    <a:pt x="0" y="5908"/>
                    <a:pt x="169" y="6182"/>
                    <a:pt x="421" y="6182"/>
                  </a:cubicBezTo>
                  <a:lnTo>
                    <a:pt x="2166" y="6182"/>
                  </a:lnTo>
                  <a:cubicBezTo>
                    <a:pt x="2292" y="6182"/>
                    <a:pt x="2397" y="6119"/>
                    <a:pt x="2460" y="6013"/>
                  </a:cubicBezTo>
                  <a:lnTo>
                    <a:pt x="5488" y="505"/>
                  </a:lnTo>
                  <a:cubicBezTo>
                    <a:pt x="5530" y="400"/>
                    <a:pt x="5530" y="274"/>
                    <a:pt x="5488" y="169"/>
                  </a:cubicBezTo>
                  <a:cubicBezTo>
                    <a:pt x="5425" y="63"/>
                    <a:pt x="5298" y="0"/>
                    <a:pt x="5193" y="0"/>
                  </a:cubicBezTo>
                  <a:close/>
                </a:path>
              </a:pathLst>
            </a:custGeom>
            <a:solidFill>
              <a:srgbClr val="8195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" name="Google Shape;7735;p80"/>
            <p:cNvSpPr/>
            <p:nvPr/>
          </p:nvSpPr>
          <p:spPr>
            <a:xfrm>
              <a:off x="1041623" y="1752850"/>
              <a:ext cx="83741" cy="92290"/>
            </a:xfrm>
            <a:custGeom>
              <a:avLst/>
              <a:gdLst/>
              <a:ahLst/>
              <a:cxnLst/>
              <a:rect l="l" t="t" r="r" b="b"/>
              <a:pathLst>
                <a:path w="5593" h="6164" extrusionOk="0">
                  <a:moveTo>
                    <a:pt x="2184" y="0"/>
                  </a:moveTo>
                  <a:cubicBezTo>
                    <a:pt x="2171" y="0"/>
                    <a:pt x="2158" y="1"/>
                    <a:pt x="2145" y="3"/>
                  </a:cubicBezTo>
                  <a:lnTo>
                    <a:pt x="400" y="3"/>
                  </a:lnTo>
                  <a:cubicBezTo>
                    <a:pt x="148" y="3"/>
                    <a:pt x="0" y="277"/>
                    <a:pt x="127" y="487"/>
                  </a:cubicBezTo>
                  <a:lnTo>
                    <a:pt x="3133" y="5995"/>
                  </a:lnTo>
                  <a:cubicBezTo>
                    <a:pt x="3196" y="6101"/>
                    <a:pt x="3301" y="6164"/>
                    <a:pt x="3427" y="6164"/>
                  </a:cubicBezTo>
                  <a:lnTo>
                    <a:pt x="5172" y="6164"/>
                  </a:lnTo>
                  <a:cubicBezTo>
                    <a:pt x="5425" y="6164"/>
                    <a:pt x="5593" y="5890"/>
                    <a:pt x="5467" y="5680"/>
                  </a:cubicBezTo>
                  <a:lnTo>
                    <a:pt x="2439" y="172"/>
                  </a:lnTo>
                  <a:cubicBezTo>
                    <a:pt x="2383" y="77"/>
                    <a:pt x="2292" y="0"/>
                    <a:pt x="2184" y="0"/>
                  </a:cubicBezTo>
                  <a:close/>
                </a:path>
              </a:pathLst>
            </a:custGeom>
            <a:solidFill>
              <a:srgbClr val="8195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" name="Google Shape;7736;p80"/>
            <p:cNvSpPr/>
            <p:nvPr/>
          </p:nvSpPr>
          <p:spPr>
            <a:xfrm>
              <a:off x="949392" y="1752850"/>
              <a:ext cx="46535" cy="20198"/>
            </a:xfrm>
            <a:custGeom>
              <a:avLst/>
              <a:gdLst/>
              <a:ahLst/>
              <a:cxnLst/>
              <a:rect l="l" t="t" r="r" b="b"/>
              <a:pathLst>
                <a:path w="3108" h="1349" extrusionOk="0">
                  <a:moveTo>
                    <a:pt x="908" y="0"/>
                  </a:moveTo>
                  <a:cubicBezTo>
                    <a:pt x="799" y="0"/>
                    <a:pt x="708" y="77"/>
                    <a:pt x="652" y="172"/>
                  </a:cubicBezTo>
                  <a:lnTo>
                    <a:pt x="0" y="1349"/>
                  </a:lnTo>
                  <a:lnTo>
                    <a:pt x="2502" y="1349"/>
                  </a:lnTo>
                  <a:lnTo>
                    <a:pt x="2986" y="487"/>
                  </a:lnTo>
                  <a:cubicBezTo>
                    <a:pt x="3107" y="264"/>
                    <a:pt x="2956" y="2"/>
                    <a:pt x="2719" y="2"/>
                  </a:cubicBezTo>
                  <a:cubicBezTo>
                    <a:pt x="2710" y="2"/>
                    <a:pt x="2701" y="3"/>
                    <a:pt x="2691" y="3"/>
                  </a:cubicBezTo>
                  <a:lnTo>
                    <a:pt x="946" y="3"/>
                  </a:lnTo>
                  <a:cubicBezTo>
                    <a:pt x="933" y="1"/>
                    <a:pt x="920" y="0"/>
                    <a:pt x="908" y="0"/>
                  </a:cubicBezTo>
                  <a:close/>
                </a:path>
              </a:pathLst>
            </a:custGeom>
            <a:solidFill>
              <a:srgbClr val="6B839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" name="Google Shape;7737;p80"/>
            <p:cNvSpPr/>
            <p:nvPr/>
          </p:nvSpPr>
          <p:spPr>
            <a:xfrm>
              <a:off x="1041623" y="1752850"/>
              <a:ext cx="46280" cy="20198"/>
            </a:xfrm>
            <a:custGeom>
              <a:avLst/>
              <a:gdLst/>
              <a:ahLst/>
              <a:cxnLst/>
              <a:rect l="l" t="t" r="r" b="b"/>
              <a:pathLst>
                <a:path w="3091" h="1349" extrusionOk="0">
                  <a:moveTo>
                    <a:pt x="2184" y="0"/>
                  </a:moveTo>
                  <a:cubicBezTo>
                    <a:pt x="2171" y="0"/>
                    <a:pt x="2158" y="1"/>
                    <a:pt x="2145" y="3"/>
                  </a:cubicBezTo>
                  <a:lnTo>
                    <a:pt x="400" y="3"/>
                  </a:lnTo>
                  <a:cubicBezTo>
                    <a:pt x="148" y="3"/>
                    <a:pt x="0" y="277"/>
                    <a:pt x="127" y="487"/>
                  </a:cubicBezTo>
                  <a:lnTo>
                    <a:pt x="589" y="1349"/>
                  </a:lnTo>
                  <a:lnTo>
                    <a:pt x="3091" y="1349"/>
                  </a:lnTo>
                  <a:lnTo>
                    <a:pt x="2439" y="172"/>
                  </a:lnTo>
                  <a:cubicBezTo>
                    <a:pt x="2383" y="77"/>
                    <a:pt x="2292" y="0"/>
                    <a:pt x="2184" y="0"/>
                  </a:cubicBezTo>
                  <a:close/>
                </a:path>
              </a:pathLst>
            </a:custGeom>
            <a:solidFill>
              <a:srgbClr val="6B839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" name="Google Shape;7738;p80"/>
            <p:cNvSpPr/>
            <p:nvPr/>
          </p:nvSpPr>
          <p:spPr>
            <a:xfrm>
              <a:off x="847400" y="1725510"/>
              <a:ext cx="342496" cy="37162"/>
            </a:xfrm>
            <a:custGeom>
              <a:avLst/>
              <a:gdLst/>
              <a:ahLst/>
              <a:cxnLst/>
              <a:rect l="l" t="t" r="r" b="b"/>
              <a:pathLst>
                <a:path w="22875" h="2482" extrusionOk="0">
                  <a:moveTo>
                    <a:pt x="337" y="0"/>
                  </a:moveTo>
                  <a:cubicBezTo>
                    <a:pt x="148" y="0"/>
                    <a:pt x="0" y="147"/>
                    <a:pt x="0" y="337"/>
                  </a:cubicBezTo>
                  <a:lnTo>
                    <a:pt x="0" y="2145"/>
                  </a:lnTo>
                  <a:cubicBezTo>
                    <a:pt x="0" y="2334"/>
                    <a:pt x="148" y="2481"/>
                    <a:pt x="337" y="2481"/>
                  </a:cubicBezTo>
                  <a:lnTo>
                    <a:pt x="22559" y="2481"/>
                  </a:lnTo>
                  <a:cubicBezTo>
                    <a:pt x="22728" y="2481"/>
                    <a:pt x="22875" y="2334"/>
                    <a:pt x="22875" y="2145"/>
                  </a:cubicBezTo>
                  <a:lnTo>
                    <a:pt x="22875" y="337"/>
                  </a:lnTo>
                  <a:cubicBezTo>
                    <a:pt x="22875" y="147"/>
                    <a:pt x="22728" y="0"/>
                    <a:pt x="22559" y="0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" name="Google Shape;7739;p80"/>
            <p:cNvSpPr/>
            <p:nvPr/>
          </p:nvSpPr>
          <p:spPr>
            <a:xfrm>
              <a:off x="1168799" y="1524984"/>
              <a:ext cx="21096" cy="37476"/>
            </a:xfrm>
            <a:custGeom>
              <a:avLst/>
              <a:gdLst/>
              <a:ahLst/>
              <a:cxnLst/>
              <a:rect l="l" t="t" r="r" b="b"/>
              <a:pathLst>
                <a:path w="1409" h="2503" extrusionOk="0">
                  <a:moveTo>
                    <a:pt x="0" y="1"/>
                  </a:moveTo>
                  <a:lnTo>
                    <a:pt x="0" y="2503"/>
                  </a:lnTo>
                  <a:lnTo>
                    <a:pt x="1093" y="2503"/>
                  </a:lnTo>
                  <a:cubicBezTo>
                    <a:pt x="1262" y="2503"/>
                    <a:pt x="1409" y="2356"/>
                    <a:pt x="1409" y="2166"/>
                  </a:cubicBezTo>
                  <a:lnTo>
                    <a:pt x="1409" y="337"/>
                  </a:lnTo>
                  <a:cubicBezTo>
                    <a:pt x="1409" y="169"/>
                    <a:pt x="1262" y="1"/>
                    <a:pt x="1093" y="1"/>
                  </a:cubicBez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" name="Google Shape;7740;p80"/>
            <p:cNvSpPr/>
            <p:nvPr/>
          </p:nvSpPr>
          <p:spPr>
            <a:xfrm>
              <a:off x="1168799" y="1725510"/>
              <a:ext cx="21096" cy="37162"/>
            </a:xfrm>
            <a:custGeom>
              <a:avLst/>
              <a:gdLst/>
              <a:ahLst/>
              <a:cxnLst/>
              <a:rect l="l" t="t" r="r" b="b"/>
              <a:pathLst>
                <a:path w="1409" h="2482" extrusionOk="0">
                  <a:moveTo>
                    <a:pt x="0" y="0"/>
                  </a:moveTo>
                  <a:lnTo>
                    <a:pt x="0" y="2481"/>
                  </a:lnTo>
                  <a:lnTo>
                    <a:pt x="1093" y="2481"/>
                  </a:lnTo>
                  <a:cubicBezTo>
                    <a:pt x="1262" y="2481"/>
                    <a:pt x="1409" y="2334"/>
                    <a:pt x="1409" y="2145"/>
                  </a:cubicBezTo>
                  <a:lnTo>
                    <a:pt x="1409" y="337"/>
                  </a:lnTo>
                  <a:cubicBezTo>
                    <a:pt x="1409" y="147"/>
                    <a:pt x="1262" y="0"/>
                    <a:pt x="1093" y="0"/>
                  </a:cubicBez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" name="Google Shape;7741;p80"/>
            <p:cNvSpPr/>
            <p:nvPr/>
          </p:nvSpPr>
          <p:spPr>
            <a:xfrm>
              <a:off x="1046339" y="1601703"/>
              <a:ext cx="47418" cy="50787"/>
            </a:xfrm>
            <a:custGeom>
              <a:avLst/>
              <a:gdLst/>
              <a:ahLst/>
              <a:cxnLst/>
              <a:rect l="l" t="t" r="r" b="b"/>
              <a:pathLst>
                <a:path w="3167" h="3392" extrusionOk="0">
                  <a:moveTo>
                    <a:pt x="2688" y="0"/>
                  </a:moveTo>
                  <a:cubicBezTo>
                    <a:pt x="2601" y="0"/>
                    <a:pt x="2511" y="39"/>
                    <a:pt x="2440" y="133"/>
                  </a:cubicBezTo>
                  <a:lnTo>
                    <a:pt x="190" y="2845"/>
                  </a:lnTo>
                  <a:cubicBezTo>
                    <a:pt x="1" y="3055"/>
                    <a:pt x="148" y="3392"/>
                    <a:pt x="442" y="3392"/>
                  </a:cubicBezTo>
                  <a:cubicBezTo>
                    <a:pt x="547" y="3392"/>
                    <a:pt x="631" y="3329"/>
                    <a:pt x="695" y="3266"/>
                  </a:cubicBezTo>
                  <a:lnTo>
                    <a:pt x="2965" y="553"/>
                  </a:lnTo>
                  <a:cubicBezTo>
                    <a:pt x="3167" y="305"/>
                    <a:pt x="2934" y="0"/>
                    <a:pt x="2688" y="0"/>
                  </a:cubicBezTo>
                  <a:close/>
                </a:path>
              </a:pathLst>
            </a:custGeom>
            <a:solidFill>
              <a:srgbClr val="364F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" name="Google Shape;7742;p80"/>
            <p:cNvSpPr/>
            <p:nvPr/>
          </p:nvSpPr>
          <p:spPr>
            <a:xfrm>
              <a:off x="990567" y="1630091"/>
              <a:ext cx="48556" cy="29331"/>
            </a:xfrm>
            <a:custGeom>
              <a:avLst/>
              <a:gdLst/>
              <a:ahLst/>
              <a:cxnLst/>
              <a:rect l="l" t="t" r="r" b="b"/>
              <a:pathLst>
                <a:path w="3243" h="1959" extrusionOk="0">
                  <a:moveTo>
                    <a:pt x="494" y="0"/>
                  </a:moveTo>
                  <a:cubicBezTo>
                    <a:pt x="194" y="0"/>
                    <a:pt x="0" y="454"/>
                    <a:pt x="341" y="634"/>
                  </a:cubicBezTo>
                  <a:lnTo>
                    <a:pt x="2611" y="1916"/>
                  </a:lnTo>
                  <a:cubicBezTo>
                    <a:pt x="2653" y="1937"/>
                    <a:pt x="2717" y="1958"/>
                    <a:pt x="2759" y="1958"/>
                  </a:cubicBezTo>
                  <a:cubicBezTo>
                    <a:pt x="3116" y="1958"/>
                    <a:pt x="3242" y="1496"/>
                    <a:pt x="2927" y="1327"/>
                  </a:cubicBezTo>
                  <a:lnTo>
                    <a:pt x="656" y="45"/>
                  </a:lnTo>
                  <a:cubicBezTo>
                    <a:pt x="600" y="14"/>
                    <a:pt x="545" y="0"/>
                    <a:pt x="494" y="0"/>
                  </a:cubicBezTo>
                  <a:close/>
                </a:path>
              </a:pathLst>
            </a:custGeom>
            <a:solidFill>
              <a:srgbClr val="364F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" name="Google Shape;7743;p80"/>
            <p:cNvSpPr/>
            <p:nvPr/>
          </p:nvSpPr>
          <p:spPr>
            <a:xfrm>
              <a:off x="940573" y="1633983"/>
              <a:ext cx="44543" cy="51565"/>
            </a:xfrm>
            <a:custGeom>
              <a:avLst/>
              <a:gdLst/>
              <a:ahLst/>
              <a:cxnLst/>
              <a:rect l="l" t="t" r="r" b="b"/>
              <a:pathLst>
                <a:path w="2975" h="3444" extrusionOk="0">
                  <a:moveTo>
                    <a:pt x="2525" y="0"/>
                  </a:moveTo>
                  <a:cubicBezTo>
                    <a:pt x="2444" y="0"/>
                    <a:pt x="2362" y="30"/>
                    <a:pt x="2292" y="100"/>
                  </a:cubicBezTo>
                  <a:lnTo>
                    <a:pt x="148" y="2918"/>
                  </a:lnTo>
                  <a:cubicBezTo>
                    <a:pt x="1" y="3149"/>
                    <a:pt x="148" y="3443"/>
                    <a:pt x="421" y="3443"/>
                  </a:cubicBezTo>
                  <a:cubicBezTo>
                    <a:pt x="526" y="3443"/>
                    <a:pt x="631" y="3401"/>
                    <a:pt x="694" y="3317"/>
                  </a:cubicBezTo>
                  <a:lnTo>
                    <a:pt x="2818" y="521"/>
                  </a:lnTo>
                  <a:cubicBezTo>
                    <a:pt x="2974" y="255"/>
                    <a:pt x="2758" y="0"/>
                    <a:pt x="2525" y="0"/>
                  </a:cubicBezTo>
                  <a:close/>
                </a:path>
              </a:pathLst>
            </a:custGeom>
            <a:solidFill>
              <a:srgbClr val="364F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" name="Google Shape;7744;p80"/>
            <p:cNvSpPr/>
            <p:nvPr/>
          </p:nvSpPr>
          <p:spPr>
            <a:xfrm>
              <a:off x="912560" y="1673256"/>
              <a:ext cx="45966" cy="39408"/>
            </a:xfrm>
            <a:custGeom>
              <a:avLst/>
              <a:gdLst/>
              <a:ahLst/>
              <a:cxnLst/>
              <a:rect l="l" t="t" r="r" b="b"/>
              <a:pathLst>
                <a:path w="3070" h="2632" extrusionOk="0">
                  <a:moveTo>
                    <a:pt x="1766" y="0"/>
                  </a:moveTo>
                  <a:cubicBezTo>
                    <a:pt x="589" y="0"/>
                    <a:pt x="0" y="1409"/>
                    <a:pt x="841" y="2250"/>
                  </a:cubicBezTo>
                  <a:cubicBezTo>
                    <a:pt x="1105" y="2514"/>
                    <a:pt x="1430" y="2632"/>
                    <a:pt x="1750" y="2632"/>
                  </a:cubicBezTo>
                  <a:cubicBezTo>
                    <a:pt x="2422" y="2632"/>
                    <a:pt x="3070" y="2109"/>
                    <a:pt x="3070" y="1325"/>
                  </a:cubicBezTo>
                  <a:cubicBezTo>
                    <a:pt x="3070" y="589"/>
                    <a:pt x="2481" y="0"/>
                    <a:pt x="1766" y="0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" name="Google Shape;7745;p80"/>
            <p:cNvSpPr/>
            <p:nvPr/>
          </p:nvSpPr>
          <p:spPr>
            <a:xfrm>
              <a:off x="960502" y="1606823"/>
              <a:ext cx="45876" cy="39318"/>
            </a:xfrm>
            <a:custGeom>
              <a:avLst/>
              <a:gdLst/>
              <a:ahLst/>
              <a:cxnLst/>
              <a:rect l="l" t="t" r="r" b="b"/>
              <a:pathLst>
                <a:path w="3064" h="2626" extrusionOk="0">
                  <a:moveTo>
                    <a:pt x="1714" y="1"/>
                  </a:moveTo>
                  <a:cubicBezTo>
                    <a:pt x="574" y="1"/>
                    <a:pt x="0" y="1416"/>
                    <a:pt x="814" y="2230"/>
                  </a:cubicBezTo>
                  <a:cubicBezTo>
                    <a:pt x="1088" y="2503"/>
                    <a:pt x="1421" y="2626"/>
                    <a:pt x="1747" y="2626"/>
                  </a:cubicBezTo>
                  <a:cubicBezTo>
                    <a:pt x="2422" y="2626"/>
                    <a:pt x="3064" y="2099"/>
                    <a:pt x="3064" y="1305"/>
                  </a:cubicBezTo>
                  <a:cubicBezTo>
                    <a:pt x="3064" y="569"/>
                    <a:pt x="2475" y="1"/>
                    <a:pt x="1739" y="1"/>
                  </a:cubicBezTo>
                  <a:cubicBezTo>
                    <a:pt x="1731" y="1"/>
                    <a:pt x="1722" y="1"/>
                    <a:pt x="1714" y="1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" name="Google Shape;7746;p80"/>
            <p:cNvSpPr/>
            <p:nvPr/>
          </p:nvSpPr>
          <p:spPr>
            <a:xfrm>
              <a:off x="1019269" y="1640197"/>
              <a:ext cx="45981" cy="39423"/>
            </a:xfrm>
            <a:custGeom>
              <a:avLst/>
              <a:gdLst/>
              <a:ahLst/>
              <a:cxnLst/>
              <a:rect l="l" t="t" r="r" b="b"/>
              <a:pathLst>
                <a:path w="3071" h="2633" extrusionOk="0">
                  <a:moveTo>
                    <a:pt x="1746" y="1"/>
                  </a:moveTo>
                  <a:cubicBezTo>
                    <a:pt x="568" y="1"/>
                    <a:pt x="1" y="1409"/>
                    <a:pt x="821" y="2250"/>
                  </a:cubicBezTo>
                  <a:cubicBezTo>
                    <a:pt x="1085" y="2514"/>
                    <a:pt x="1412" y="2632"/>
                    <a:pt x="1734" y="2632"/>
                  </a:cubicBezTo>
                  <a:cubicBezTo>
                    <a:pt x="2413" y="2632"/>
                    <a:pt x="3070" y="2109"/>
                    <a:pt x="3070" y="1325"/>
                  </a:cubicBezTo>
                  <a:cubicBezTo>
                    <a:pt x="3070" y="589"/>
                    <a:pt x="2482" y="1"/>
                    <a:pt x="1746" y="1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" name="Google Shape;7747;p80"/>
            <p:cNvSpPr/>
            <p:nvPr/>
          </p:nvSpPr>
          <p:spPr>
            <a:xfrm>
              <a:off x="1067750" y="1575037"/>
              <a:ext cx="46280" cy="39318"/>
            </a:xfrm>
            <a:custGeom>
              <a:avLst/>
              <a:gdLst/>
              <a:ahLst/>
              <a:cxnLst/>
              <a:rect l="l" t="t" r="r" b="b"/>
              <a:pathLst>
                <a:path w="3091" h="2626" extrusionOk="0">
                  <a:moveTo>
                    <a:pt x="1766" y="1"/>
                  </a:moveTo>
                  <a:cubicBezTo>
                    <a:pt x="589" y="1"/>
                    <a:pt x="0" y="1409"/>
                    <a:pt x="841" y="2229"/>
                  </a:cubicBezTo>
                  <a:cubicBezTo>
                    <a:pt x="1108" y="2503"/>
                    <a:pt x="1439" y="2625"/>
                    <a:pt x="1765" y="2625"/>
                  </a:cubicBezTo>
                  <a:cubicBezTo>
                    <a:pt x="2440" y="2625"/>
                    <a:pt x="3091" y="2099"/>
                    <a:pt x="3091" y="1304"/>
                  </a:cubicBezTo>
                  <a:cubicBezTo>
                    <a:pt x="3091" y="589"/>
                    <a:pt x="2502" y="1"/>
                    <a:pt x="1766" y="1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66" name="Google Shape;7748;p80"/>
          <p:cNvGrpSpPr/>
          <p:nvPr/>
        </p:nvGrpSpPr>
        <p:grpSpPr>
          <a:xfrm>
            <a:off x="1338249" y="2362544"/>
            <a:ext cx="280495" cy="361077"/>
            <a:chOff x="1329963" y="2899669"/>
            <a:chExt cx="280495" cy="361077"/>
          </a:xfrm>
        </p:grpSpPr>
        <p:sp>
          <p:nvSpPr>
            <p:cNvPr id="1367" name="Google Shape;7749;p80"/>
            <p:cNvSpPr/>
            <p:nvPr/>
          </p:nvSpPr>
          <p:spPr>
            <a:xfrm>
              <a:off x="1329963" y="2899669"/>
              <a:ext cx="280495" cy="361077"/>
            </a:xfrm>
            <a:custGeom>
              <a:avLst/>
              <a:gdLst/>
              <a:ahLst/>
              <a:cxnLst/>
              <a:rect l="l" t="t" r="r" b="b"/>
              <a:pathLst>
                <a:path w="18734" h="24116" extrusionOk="0">
                  <a:moveTo>
                    <a:pt x="1641" y="0"/>
                  </a:moveTo>
                  <a:cubicBezTo>
                    <a:pt x="737" y="0"/>
                    <a:pt x="1" y="736"/>
                    <a:pt x="1" y="1640"/>
                  </a:cubicBezTo>
                  <a:lnTo>
                    <a:pt x="1" y="5361"/>
                  </a:lnTo>
                  <a:cubicBezTo>
                    <a:pt x="1" y="6055"/>
                    <a:pt x="337" y="6707"/>
                    <a:pt x="905" y="7128"/>
                  </a:cubicBezTo>
                  <a:cubicBezTo>
                    <a:pt x="1956" y="7884"/>
                    <a:pt x="2713" y="9945"/>
                    <a:pt x="2713" y="12363"/>
                  </a:cubicBezTo>
                  <a:cubicBezTo>
                    <a:pt x="2713" y="14780"/>
                    <a:pt x="1956" y="16820"/>
                    <a:pt x="905" y="17598"/>
                  </a:cubicBezTo>
                  <a:cubicBezTo>
                    <a:pt x="337" y="17997"/>
                    <a:pt x="1" y="18649"/>
                    <a:pt x="1" y="19343"/>
                  </a:cubicBezTo>
                  <a:lnTo>
                    <a:pt x="1" y="22475"/>
                  </a:lnTo>
                  <a:cubicBezTo>
                    <a:pt x="1" y="23379"/>
                    <a:pt x="737" y="24115"/>
                    <a:pt x="1641" y="24115"/>
                  </a:cubicBezTo>
                  <a:lnTo>
                    <a:pt x="17093" y="24115"/>
                  </a:lnTo>
                  <a:cubicBezTo>
                    <a:pt x="17997" y="24115"/>
                    <a:pt x="18733" y="23379"/>
                    <a:pt x="18733" y="22475"/>
                  </a:cubicBezTo>
                  <a:lnTo>
                    <a:pt x="18733" y="19343"/>
                  </a:lnTo>
                  <a:cubicBezTo>
                    <a:pt x="18733" y="18649"/>
                    <a:pt x="18397" y="17997"/>
                    <a:pt x="17829" y="17598"/>
                  </a:cubicBezTo>
                  <a:cubicBezTo>
                    <a:pt x="16778" y="16841"/>
                    <a:pt x="16021" y="14780"/>
                    <a:pt x="16021" y="12363"/>
                  </a:cubicBezTo>
                  <a:cubicBezTo>
                    <a:pt x="16021" y="9945"/>
                    <a:pt x="16778" y="7884"/>
                    <a:pt x="17829" y="7128"/>
                  </a:cubicBezTo>
                  <a:cubicBezTo>
                    <a:pt x="18397" y="6707"/>
                    <a:pt x="18733" y="6055"/>
                    <a:pt x="18733" y="5361"/>
                  </a:cubicBezTo>
                  <a:lnTo>
                    <a:pt x="18733" y="1640"/>
                  </a:lnTo>
                  <a:cubicBezTo>
                    <a:pt x="18733" y="736"/>
                    <a:pt x="17997" y="0"/>
                    <a:pt x="17093" y="0"/>
                  </a:cubicBezTo>
                  <a:close/>
                </a:path>
              </a:pathLst>
            </a:custGeom>
            <a:solidFill>
              <a:srgbClr val="E2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" name="Google Shape;7750;p80"/>
            <p:cNvSpPr/>
            <p:nvPr/>
          </p:nvSpPr>
          <p:spPr>
            <a:xfrm>
              <a:off x="1537722" y="2899669"/>
              <a:ext cx="72736" cy="361077"/>
            </a:xfrm>
            <a:custGeom>
              <a:avLst/>
              <a:gdLst/>
              <a:ahLst/>
              <a:cxnLst/>
              <a:rect l="l" t="t" r="r" b="b"/>
              <a:pathLst>
                <a:path w="4858" h="24116" extrusionOk="0">
                  <a:moveTo>
                    <a:pt x="1094" y="0"/>
                  </a:moveTo>
                  <a:cubicBezTo>
                    <a:pt x="1998" y="0"/>
                    <a:pt x="2713" y="736"/>
                    <a:pt x="2713" y="1640"/>
                  </a:cubicBezTo>
                  <a:lnTo>
                    <a:pt x="2713" y="5361"/>
                  </a:lnTo>
                  <a:cubicBezTo>
                    <a:pt x="2734" y="6055"/>
                    <a:pt x="2397" y="6707"/>
                    <a:pt x="1830" y="7128"/>
                  </a:cubicBezTo>
                  <a:cubicBezTo>
                    <a:pt x="779" y="7884"/>
                    <a:pt x="1" y="9945"/>
                    <a:pt x="1" y="12363"/>
                  </a:cubicBezTo>
                  <a:cubicBezTo>
                    <a:pt x="1" y="14780"/>
                    <a:pt x="758" y="16820"/>
                    <a:pt x="1830" y="17598"/>
                  </a:cubicBezTo>
                  <a:cubicBezTo>
                    <a:pt x="2397" y="17997"/>
                    <a:pt x="2734" y="18649"/>
                    <a:pt x="2713" y="19343"/>
                  </a:cubicBezTo>
                  <a:lnTo>
                    <a:pt x="2713" y="22475"/>
                  </a:lnTo>
                  <a:cubicBezTo>
                    <a:pt x="2713" y="23379"/>
                    <a:pt x="1998" y="24115"/>
                    <a:pt x="1094" y="24115"/>
                  </a:cubicBezTo>
                  <a:lnTo>
                    <a:pt x="3217" y="24115"/>
                  </a:lnTo>
                  <a:cubicBezTo>
                    <a:pt x="4121" y="24115"/>
                    <a:pt x="4857" y="23379"/>
                    <a:pt x="4857" y="22475"/>
                  </a:cubicBezTo>
                  <a:lnTo>
                    <a:pt x="4857" y="19343"/>
                  </a:lnTo>
                  <a:cubicBezTo>
                    <a:pt x="4857" y="18649"/>
                    <a:pt x="4521" y="17997"/>
                    <a:pt x="3953" y="17598"/>
                  </a:cubicBezTo>
                  <a:cubicBezTo>
                    <a:pt x="2902" y="16841"/>
                    <a:pt x="2145" y="14780"/>
                    <a:pt x="2145" y="12363"/>
                  </a:cubicBezTo>
                  <a:cubicBezTo>
                    <a:pt x="2145" y="9945"/>
                    <a:pt x="2902" y="7884"/>
                    <a:pt x="3953" y="7128"/>
                  </a:cubicBezTo>
                  <a:cubicBezTo>
                    <a:pt x="4521" y="6707"/>
                    <a:pt x="4857" y="6055"/>
                    <a:pt x="4857" y="5361"/>
                  </a:cubicBezTo>
                  <a:lnTo>
                    <a:pt x="4857" y="1640"/>
                  </a:lnTo>
                  <a:cubicBezTo>
                    <a:pt x="4857" y="736"/>
                    <a:pt x="4121" y="0"/>
                    <a:pt x="3217" y="0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9" name="Google Shape;7751;p80"/>
            <p:cNvSpPr/>
            <p:nvPr/>
          </p:nvSpPr>
          <p:spPr>
            <a:xfrm>
              <a:off x="1402685" y="3004806"/>
              <a:ext cx="135052" cy="255940"/>
            </a:xfrm>
            <a:custGeom>
              <a:avLst/>
              <a:gdLst/>
              <a:ahLst/>
              <a:cxnLst/>
              <a:rect l="l" t="t" r="r" b="b"/>
              <a:pathLst>
                <a:path w="9020" h="17094" extrusionOk="0">
                  <a:moveTo>
                    <a:pt x="4895" y="0"/>
                  </a:moveTo>
                  <a:cubicBezTo>
                    <a:pt x="4883" y="0"/>
                    <a:pt x="4870" y="0"/>
                    <a:pt x="4857" y="0"/>
                  </a:cubicBezTo>
                  <a:lnTo>
                    <a:pt x="1157" y="0"/>
                  </a:lnTo>
                  <a:cubicBezTo>
                    <a:pt x="505" y="0"/>
                    <a:pt x="0" y="505"/>
                    <a:pt x="0" y="1136"/>
                  </a:cubicBezTo>
                  <a:lnTo>
                    <a:pt x="0" y="17093"/>
                  </a:lnTo>
                  <a:lnTo>
                    <a:pt x="9020" y="17093"/>
                  </a:lnTo>
                  <a:lnTo>
                    <a:pt x="9020" y="4163"/>
                  </a:lnTo>
                  <a:cubicBezTo>
                    <a:pt x="9020" y="1863"/>
                    <a:pt x="7190" y="0"/>
                    <a:pt x="4895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0" name="Google Shape;7752;p80"/>
            <p:cNvSpPr/>
            <p:nvPr/>
          </p:nvSpPr>
          <p:spPr>
            <a:xfrm>
              <a:off x="1459655" y="3004806"/>
              <a:ext cx="57315" cy="255940"/>
            </a:xfrm>
            <a:custGeom>
              <a:avLst/>
              <a:gdLst/>
              <a:ahLst/>
              <a:cxnLst/>
              <a:rect l="l" t="t" r="r" b="b"/>
              <a:pathLst>
                <a:path w="3828" h="17094" extrusionOk="0">
                  <a:moveTo>
                    <a:pt x="1" y="0"/>
                  </a:moveTo>
                  <a:lnTo>
                    <a:pt x="1" y="17093"/>
                  </a:lnTo>
                  <a:lnTo>
                    <a:pt x="3827" y="17093"/>
                  </a:lnTo>
                  <a:lnTo>
                    <a:pt x="3827" y="736"/>
                  </a:lnTo>
                  <a:cubicBezTo>
                    <a:pt x="3196" y="253"/>
                    <a:pt x="2439" y="0"/>
                    <a:pt x="1662" y="0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1" name="Google Shape;7753;p80"/>
            <p:cNvSpPr/>
            <p:nvPr/>
          </p:nvSpPr>
          <p:spPr>
            <a:xfrm>
              <a:off x="1480437" y="3004806"/>
              <a:ext cx="57300" cy="255940"/>
            </a:xfrm>
            <a:custGeom>
              <a:avLst/>
              <a:gdLst/>
              <a:ahLst/>
              <a:cxnLst/>
              <a:rect l="l" t="t" r="r" b="b"/>
              <a:pathLst>
                <a:path w="3827" h="17094" extrusionOk="0">
                  <a:moveTo>
                    <a:pt x="312" y="0"/>
                  </a:moveTo>
                  <a:cubicBezTo>
                    <a:pt x="299" y="0"/>
                    <a:pt x="286" y="0"/>
                    <a:pt x="274" y="0"/>
                  </a:cubicBezTo>
                  <a:lnTo>
                    <a:pt x="0" y="0"/>
                  </a:lnTo>
                  <a:lnTo>
                    <a:pt x="0" y="17093"/>
                  </a:lnTo>
                  <a:lnTo>
                    <a:pt x="3827" y="17093"/>
                  </a:lnTo>
                  <a:lnTo>
                    <a:pt x="3827" y="3554"/>
                  </a:lnTo>
                  <a:cubicBezTo>
                    <a:pt x="3827" y="1590"/>
                    <a:pt x="2250" y="0"/>
                    <a:pt x="312" y="0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" name="Google Shape;7754;p80"/>
            <p:cNvSpPr/>
            <p:nvPr/>
          </p:nvSpPr>
          <p:spPr>
            <a:xfrm>
              <a:off x="1480437" y="3004806"/>
              <a:ext cx="57300" cy="255940"/>
            </a:xfrm>
            <a:custGeom>
              <a:avLst/>
              <a:gdLst/>
              <a:ahLst/>
              <a:cxnLst/>
              <a:rect l="l" t="t" r="r" b="b"/>
              <a:pathLst>
                <a:path w="3827" h="17094" extrusionOk="0">
                  <a:moveTo>
                    <a:pt x="312" y="0"/>
                  </a:moveTo>
                  <a:cubicBezTo>
                    <a:pt x="299" y="0"/>
                    <a:pt x="286" y="0"/>
                    <a:pt x="274" y="0"/>
                  </a:cubicBezTo>
                  <a:lnTo>
                    <a:pt x="0" y="0"/>
                  </a:lnTo>
                  <a:lnTo>
                    <a:pt x="0" y="21"/>
                  </a:lnTo>
                  <a:cubicBezTo>
                    <a:pt x="1472" y="526"/>
                    <a:pt x="2460" y="1893"/>
                    <a:pt x="2460" y="3448"/>
                  </a:cubicBezTo>
                  <a:lnTo>
                    <a:pt x="2460" y="17093"/>
                  </a:lnTo>
                  <a:lnTo>
                    <a:pt x="3827" y="17093"/>
                  </a:lnTo>
                  <a:lnTo>
                    <a:pt x="3827" y="3554"/>
                  </a:lnTo>
                  <a:cubicBezTo>
                    <a:pt x="3827" y="1590"/>
                    <a:pt x="2250" y="0"/>
                    <a:pt x="312" y="0"/>
                  </a:cubicBezTo>
                  <a:close/>
                </a:path>
              </a:pathLst>
            </a:custGeom>
            <a:solidFill>
              <a:srgbClr val="C7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3" name="Google Shape;7755;p80"/>
            <p:cNvSpPr/>
            <p:nvPr/>
          </p:nvSpPr>
          <p:spPr>
            <a:xfrm>
              <a:off x="1425024" y="3119390"/>
              <a:ext cx="31502" cy="26906"/>
            </a:xfrm>
            <a:custGeom>
              <a:avLst/>
              <a:gdLst/>
              <a:ahLst/>
              <a:cxnLst/>
              <a:rect l="l" t="t" r="r" b="b"/>
              <a:pathLst>
                <a:path w="2104" h="1797" extrusionOk="0">
                  <a:moveTo>
                    <a:pt x="1199" y="0"/>
                  </a:moveTo>
                  <a:cubicBezTo>
                    <a:pt x="400" y="0"/>
                    <a:pt x="1" y="967"/>
                    <a:pt x="569" y="1535"/>
                  </a:cubicBezTo>
                  <a:cubicBezTo>
                    <a:pt x="749" y="1716"/>
                    <a:pt x="971" y="1796"/>
                    <a:pt x="1189" y="1796"/>
                  </a:cubicBezTo>
                  <a:cubicBezTo>
                    <a:pt x="1654" y="1796"/>
                    <a:pt x="2103" y="1428"/>
                    <a:pt x="2103" y="883"/>
                  </a:cubicBezTo>
                  <a:cubicBezTo>
                    <a:pt x="2103" y="400"/>
                    <a:pt x="1704" y="0"/>
                    <a:pt x="1199" y="0"/>
                  </a:cubicBez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74" name="Google Shape;7756;p80"/>
          <p:cNvGrpSpPr/>
          <p:nvPr/>
        </p:nvGrpSpPr>
        <p:grpSpPr>
          <a:xfrm>
            <a:off x="945715" y="3263783"/>
            <a:ext cx="195496" cy="343439"/>
            <a:chOff x="937429" y="3800908"/>
            <a:chExt cx="195496" cy="343439"/>
          </a:xfrm>
        </p:grpSpPr>
        <p:sp>
          <p:nvSpPr>
            <p:cNvPr id="1375" name="Google Shape;7757;p80"/>
            <p:cNvSpPr/>
            <p:nvPr/>
          </p:nvSpPr>
          <p:spPr>
            <a:xfrm>
              <a:off x="1010450" y="3957356"/>
              <a:ext cx="49439" cy="88473"/>
            </a:xfrm>
            <a:custGeom>
              <a:avLst/>
              <a:gdLst/>
              <a:ahLst/>
              <a:cxnLst/>
              <a:rect l="l" t="t" r="r" b="b"/>
              <a:pathLst>
                <a:path w="3302" h="5909" extrusionOk="0">
                  <a:moveTo>
                    <a:pt x="1" y="0"/>
                  </a:moveTo>
                  <a:lnTo>
                    <a:pt x="1" y="5908"/>
                  </a:lnTo>
                  <a:lnTo>
                    <a:pt x="3302" y="5908"/>
                  </a:lnTo>
                  <a:lnTo>
                    <a:pt x="3302" y="0"/>
                  </a:ln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6" name="Google Shape;7758;p80"/>
            <p:cNvSpPr/>
            <p:nvPr/>
          </p:nvSpPr>
          <p:spPr>
            <a:xfrm>
              <a:off x="1035005" y="3957356"/>
              <a:ext cx="24570" cy="88473"/>
            </a:xfrm>
            <a:custGeom>
              <a:avLst/>
              <a:gdLst/>
              <a:ahLst/>
              <a:cxnLst/>
              <a:rect l="l" t="t" r="r" b="b"/>
              <a:pathLst>
                <a:path w="1641" h="5909" extrusionOk="0">
                  <a:moveTo>
                    <a:pt x="1" y="0"/>
                  </a:moveTo>
                  <a:lnTo>
                    <a:pt x="1" y="5908"/>
                  </a:lnTo>
                  <a:lnTo>
                    <a:pt x="1641" y="5908"/>
                  </a:lnTo>
                  <a:lnTo>
                    <a:pt x="1641" y="0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7" name="Google Shape;7759;p80"/>
            <p:cNvSpPr/>
            <p:nvPr/>
          </p:nvSpPr>
          <p:spPr>
            <a:xfrm>
              <a:off x="967015" y="3818845"/>
              <a:ext cx="136325" cy="164653"/>
            </a:xfrm>
            <a:custGeom>
              <a:avLst/>
              <a:gdLst/>
              <a:ahLst/>
              <a:cxnLst/>
              <a:rect l="l" t="t" r="r" b="b"/>
              <a:pathLst>
                <a:path w="9105" h="10997" extrusionOk="0">
                  <a:moveTo>
                    <a:pt x="169" y="0"/>
                  </a:moveTo>
                  <a:cubicBezTo>
                    <a:pt x="64" y="0"/>
                    <a:pt x="1" y="64"/>
                    <a:pt x="1" y="148"/>
                  </a:cubicBezTo>
                  <a:lnTo>
                    <a:pt x="1" y="6455"/>
                  </a:lnTo>
                  <a:cubicBezTo>
                    <a:pt x="1" y="8957"/>
                    <a:pt x="2040" y="10996"/>
                    <a:pt x="4542" y="10996"/>
                  </a:cubicBezTo>
                  <a:cubicBezTo>
                    <a:pt x="7065" y="10996"/>
                    <a:pt x="9104" y="8957"/>
                    <a:pt x="9104" y="6455"/>
                  </a:cubicBezTo>
                  <a:lnTo>
                    <a:pt x="9104" y="148"/>
                  </a:lnTo>
                  <a:cubicBezTo>
                    <a:pt x="9104" y="64"/>
                    <a:pt x="9020" y="0"/>
                    <a:pt x="8936" y="0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" name="Google Shape;7760;p80"/>
            <p:cNvSpPr/>
            <p:nvPr/>
          </p:nvSpPr>
          <p:spPr>
            <a:xfrm>
              <a:off x="986225" y="3818845"/>
              <a:ext cx="117115" cy="146925"/>
            </a:xfrm>
            <a:custGeom>
              <a:avLst/>
              <a:gdLst/>
              <a:ahLst/>
              <a:cxnLst/>
              <a:rect l="l" t="t" r="r" b="b"/>
              <a:pathLst>
                <a:path w="7822" h="9813" extrusionOk="0">
                  <a:moveTo>
                    <a:pt x="0" y="0"/>
                  </a:moveTo>
                  <a:lnTo>
                    <a:pt x="0" y="5257"/>
                  </a:lnTo>
                  <a:cubicBezTo>
                    <a:pt x="0" y="7928"/>
                    <a:pt x="2185" y="9813"/>
                    <a:pt x="4553" y="9813"/>
                  </a:cubicBezTo>
                  <a:cubicBezTo>
                    <a:pt x="5353" y="9813"/>
                    <a:pt x="6174" y="9598"/>
                    <a:pt x="6938" y="9125"/>
                  </a:cubicBezTo>
                  <a:cubicBezTo>
                    <a:pt x="7506" y="8347"/>
                    <a:pt x="7821" y="7401"/>
                    <a:pt x="7821" y="6455"/>
                  </a:cubicBezTo>
                  <a:lnTo>
                    <a:pt x="7821" y="148"/>
                  </a:lnTo>
                  <a:cubicBezTo>
                    <a:pt x="7821" y="64"/>
                    <a:pt x="7737" y="0"/>
                    <a:pt x="7653" y="0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9" name="Google Shape;7761;p80"/>
            <p:cNvSpPr/>
            <p:nvPr/>
          </p:nvSpPr>
          <p:spPr>
            <a:xfrm>
              <a:off x="937429" y="3800908"/>
              <a:ext cx="195496" cy="37776"/>
            </a:xfrm>
            <a:custGeom>
              <a:avLst/>
              <a:gdLst/>
              <a:ahLst/>
              <a:cxnLst/>
              <a:rect l="l" t="t" r="r" b="b"/>
              <a:pathLst>
                <a:path w="13057" h="2523" extrusionOk="0">
                  <a:moveTo>
                    <a:pt x="946" y="0"/>
                  </a:moveTo>
                  <a:cubicBezTo>
                    <a:pt x="421" y="21"/>
                    <a:pt x="0" y="442"/>
                    <a:pt x="0" y="946"/>
                  </a:cubicBezTo>
                  <a:lnTo>
                    <a:pt x="0" y="1577"/>
                  </a:lnTo>
                  <a:cubicBezTo>
                    <a:pt x="0" y="2081"/>
                    <a:pt x="421" y="2502"/>
                    <a:pt x="946" y="2523"/>
                  </a:cubicBezTo>
                  <a:lnTo>
                    <a:pt x="12110" y="2523"/>
                  </a:lnTo>
                  <a:cubicBezTo>
                    <a:pt x="12636" y="2502"/>
                    <a:pt x="13056" y="2081"/>
                    <a:pt x="13056" y="1577"/>
                  </a:cubicBezTo>
                  <a:lnTo>
                    <a:pt x="13056" y="946"/>
                  </a:lnTo>
                  <a:cubicBezTo>
                    <a:pt x="13056" y="442"/>
                    <a:pt x="12636" y="21"/>
                    <a:pt x="12110" y="0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0" name="Google Shape;7762;p80"/>
            <p:cNvSpPr/>
            <p:nvPr/>
          </p:nvSpPr>
          <p:spPr>
            <a:xfrm>
              <a:off x="961984" y="3800908"/>
              <a:ext cx="170941" cy="37776"/>
            </a:xfrm>
            <a:custGeom>
              <a:avLst/>
              <a:gdLst/>
              <a:ahLst/>
              <a:cxnLst/>
              <a:rect l="l" t="t" r="r" b="b"/>
              <a:pathLst>
                <a:path w="11417" h="2523" extrusionOk="0">
                  <a:moveTo>
                    <a:pt x="946" y="0"/>
                  </a:moveTo>
                  <a:cubicBezTo>
                    <a:pt x="421" y="21"/>
                    <a:pt x="0" y="442"/>
                    <a:pt x="0" y="946"/>
                  </a:cubicBezTo>
                  <a:lnTo>
                    <a:pt x="0" y="1577"/>
                  </a:lnTo>
                  <a:cubicBezTo>
                    <a:pt x="0" y="2081"/>
                    <a:pt x="421" y="2502"/>
                    <a:pt x="946" y="2523"/>
                  </a:cubicBezTo>
                  <a:lnTo>
                    <a:pt x="10470" y="2523"/>
                  </a:lnTo>
                  <a:cubicBezTo>
                    <a:pt x="10996" y="2502"/>
                    <a:pt x="11416" y="2081"/>
                    <a:pt x="11416" y="1577"/>
                  </a:cubicBezTo>
                  <a:lnTo>
                    <a:pt x="11416" y="946"/>
                  </a:lnTo>
                  <a:cubicBezTo>
                    <a:pt x="11416" y="442"/>
                    <a:pt x="10996" y="21"/>
                    <a:pt x="10470" y="0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1" name="Google Shape;7763;p80"/>
            <p:cNvSpPr/>
            <p:nvPr/>
          </p:nvSpPr>
          <p:spPr>
            <a:xfrm>
              <a:off x="988740" y="3858987"/>
              <a:ext cx="92560" cy="85493"/>
            </a:xfrm>
            <a:custGeom>
              <a:avLst/>
              <a:gdLst/>
              <a:ahLst/>
              <a:cxnLst/>
              <a:rect l="l" t="t" r="r" b="b"/>
              <a:pathLst>
                <a:path w="6182" h="5710" extrusionOk="0">
                  <a:moveTo>
                    <a:pt x="3091" y="0"/>
                  </a:moveTo>
                  <a:cubicBezTo>
                    <a:pt x="2949" y="0"/>
                    <a:pt x="2807" y="74"/>
                    <a:pt x="2733" y="221"/>
                  </a:cubicBezTo>
                  <a:lnTo>
                    <a:pt x="2124" y="1482"/>
                  </a:lnTo>
                  <a:cubicBezTo>
                    <a:pt x="2061" y="1608"/>
                    <a:pt x="1956" y="1671"/>
                    <a:pt x="1829" y="1693"/>
                  </a:cubicBezTo>
                  <a:lnTo>
                    <a:pt x="442" y="1903"/>
                  </a:lnTo>
                  <a:cubicBezTo>
                    <a:pt x="126" y="1945"/>
                    <a:pt x="0" y="2323"/>
                    <a:pt x="232" y="2555"/>
                  </a:cubicBezTo>
                  <a:lnTo>
                    <a:pt x="1241" y="3522"/>
                  </a:lnTo>
                  <a:cubicBezTo>
                    <a:pt x="1346" y="3627"/>
                    <a:pt x="1388" y="3753"/>
                    <a:pt x="1367" y="3879"/>
                  </a:cubicBezTo>
                  <a:lnTo>
                    <a:pt x="1115" y="5246"/>
                  </a:lnTo>
                  <a:cubicBezTo>
                    <a:pt x="1081" y="5498"/>
                    <a:pt x="1289" y="5709"/>
                    <a:pt x="1513" y="5709"/>
                  </a:cubicBezTo>
                  <a:cubicBezTo>
                    <a:pt x="1570" y="5709"/>
                    <a:pt x="1627" y="5696"/>
                    <a:pt x="1682" y="5666"/>
                  </a:cubicBezTo>
                  <a:lnTo>
                    <a:pt x="2923" y="5014"/>
                  </a:lnTo>
                  <a:cubicBezTo>
                    <a:pt x="2986" y="4983"/>
                    <a:pt x="3049" y="4967"/>
                    <a:pt x="3109" y="4967"/>
                  </a:cubicBezTo>
                  <a:cubicBezTo>
                    <a:pt x="3170" y="4967"/>
                    <a:pt x="3228" y="4983"/>
                    <a:pt x="3280" y="5014"/>
                  </a:cubicBezTo>
                  <a:lnTo>
                    <a:pt x="4521" y="5666"/>
                  </a:lnTo>
                  <a:cubicBezTo>
                    <a:pt x="4580" y="5696"/>
                    <a:pt x="4641" y="5709"/>
                    <a:pt x="4700" y="5709"/>
                  </a:cubicBezTo>
                  <a:cubicBezTo>
                    <a:pt x="4934" y="5709"/>
                    <a:pt x="5139" y="5498"/>
                    <a:pt x="5088" y="5246"/>
                  </a:cubicBezTo>
                  <a:lnTo>
                    <a:pt x="4857" y="3879"/>
                  </a:lnTo>
                  <a:cubicBezTo>
                    <a:pt x="4836" y="3753"/>
                    <a:pt x="4878" y="3627"/>
                    <a:pt x="4962" y="3522"/>
                  </a:cubicBezTo>
                  <a:lnTo>
                    <a:pt x="5950" y="2555"/>
                  </a:lnTo>
                  <a:cubicBezTo>
                    <a:pt x="6181" y="2323"/>
                    <a:pt x="6055" y="1945"/>
                    <a:pt x="5740" y="1882"/>
                  </a:cubicBezTo>
                  <a:lnTo>
                    <a:pt x="4352" y="1693"/>
                  </a:lnTo>
                  <a:cubicBezTo>
                    <a:pt x="4226" y="1671"/>
                    <a:pt x="4121" y="1587"/>
                    <a:pt x="4058" y="1482"/>
                  </a:cubicBezTo>
                  <a:lnTo>
                    <a:pt x="3448" y="221"/>
                  </a:lnTo>
                  <a:cubicBezTo>
                    <a:pt x="3375" y="74"/>
                    <a:pt x="3233" y="0"/>
                    <a:pt x="3091" y="0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2" name="Google Shape;7764;p80"/>
            <p:cNvSpPr/>
            <p:nvPr/>
          </p:nvSpPr>
          <p:spPr>
            <a:xfrm>
              <a:off x="988426" y="4031320"/>
              <a:ext cx="93818" cy="37162"/>
            </a:xfrm>
            <a:custGeom>
              <a:avLst/>
              <a:gdLst/>
              <a:ahLst/>
              <a:cxnLst/>
              <a:rect l="l" t="t" r="r" b="b"/>
              <a:pathLst>
                <a:path w="6266" h="2482" extrusionOk="0">
                  <a:moveTo>
                    <a:pt x="358" y="1"/>
                  </a:moveTo>
                  <a:cubicBezTo>
                    <a:pt x="168" y="1"/>
                    <a:pt x="0" y="169"/>
                    <a:pt x="0" y="379"/>
                  </a:cubicBezTo>
                  <a:lnTo>
                    <a:pt x="0" y="2482"/>
                  </a:lnTo>
                  <a:lnTo>
                    <a:pt x="6266" y="2482"/>
                  </a:lnTo>
                  <a:lnTo>
                    <a:pt x="6266" y="379"/>
                  </a:lnTo>
                  <a:cubicBezTo>
                    <a:pt x="6266" y="169"/>
                    <a:pt x="6097" y="1"/>
                    <a:pt x="5887" y="1"/>
                  </a:cubicBezTo>
                  <a:close/>
                </a:path>
              </a:pathLst>
            </a:custGeom>
            <a:solidFill>
              <a:srgbClr val="91A8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3" name="Google Shape;7765;p80"/>
            <p:cNvSpPr/>
            <p:nvPr/>
          </p:nvSpPr>
          <p:spPr>
            <a:xfrm>
              <a:off x="967015" y="4057762"/>
              <a:ext cx="136325" cy="38734"/>
            </a:xfrm>
            <a:custGeom>
              <a:avLst/>
              <a:gdLst/>
              <a:ahLst/>
              <a:cxnLst/>
              <a:rect l="l" t="t" r="r" b="b"/>
              <a:pathLst>
                <a:path w="9105" h="2587" extrusionOk="0">
                  <a:moveTo>
                    <a:pt x="484" y="1"/>
                  </a:moveTo>
                  <a:cubicBezTo>
                    <a:pt x="211" y="1"/>
                    <a:pt x="1" y="211"/>
                    <a:pt x="1" y="463"/>
                  </a:cubicBezTo>
                  <a:lnTo>
                    <a:pt x="1" y="2587"/>
                  </a:lnTo>
                  <a:lnTo>
                    <a:pt x="9104" y="2587"/>
                  </a:lnTo>
                  <a:lnTo>
                    <a:pt x="9104" y="463"/>
                  </a:lnTo>
                  <a:cubicBezTo>
                    <a:pt x="9104" y="211"/>
                    <a:pt x="8873" y="1"/>
                    <a:pt x="8621" y="1"/>
                  </a:cubicBezTo>
                  <a:close/>
                </a:path>
              </a:pathLst>
            </a:custGeom>
            <a:solidFill>
              <a:srgbClr val="8498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4" name="Google Shape;7766;p80"/>
            <p:cNvSpPr/>
            <p:nvPr/>
          </p:nvSpPr>
          <p:spPr>
            <a:xfrm>
              <a:off x="937429" y="4076971"/>
              <a:ext cx="195496" cy="67376"/>
            </a:xfrm>
            <a:custGeom>
              <a:avLst/>
              <a:gdLst/>
              <a:ahLst/>
              <a:cxnLst/>
              <a:rect l="l" t="t" r="r" b="b"/>
              <a:pathLst>
                <a:path w="13057" h="4500" extrusionOk="0">
                  <a:moveTo>
                    <a:pt x="1073" y="0"/>
                  </a:moveTo>
                  <a:cubicBezTo>
                    <a:pt x="484" y="0"/>
                    <a:pt x="0" y="484"/>
                    <a:pt x="0" y="1073"/>
                  </a:cubicBezTo>
                  <a:lnTo>
                    <a:pt x="0" y="3427"/>
                  </a:lnTo>
                  <a:cubicBezTo>
                    <a:pt x="0" y="4016"/>
                    <a:pt x="484" y="4500"/>
                    <a:pt x="1073" y="4500"/>
                  </a:cubicBezTo>
                  <a:lnTo>
                    <a:pt x="11984" y="4500"/>
                  </a:lnTo>
                  <a:cubicBezTo>
                    <a:pt x="12573" y="4500"/>
                    <a:pt x="13056" y="4016"/>
                    <a:pt x="13056" y="3427"/>
                  </a:cubicBezTo>
                  <a:lnTo>
                    <a:pt x="13056" y="1073"/>
                  </a:lnTo>
                  <a:cubicBezTo>
                    <a:pt x="13056" y="484"/>
                    <a:pt x="12573" y="0"/>
                    <a:pt x="11984" y="0"/>
                  </a:cubicBezTo>
                  <a:close/>
                </a:path>
              </a:pathLst>
            </a:custGeom>
            <a:solidFill>
              <a:srgbClr val="5A70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" name="Google Shape;7767;p80"/>
            <p:cNvSpPr/>
            <p:nvPr/>
          </p:nvSpPr>
          <p:spPr>
            <a:xfrm>
              <a:off x="961984" y="4076971"/>
              <a:ext cx="170941" cy="67376"/>
            </a:xfrm>
            <a:custGeom>
              <a:avLst/>
              <a:gdLst/>
              <a:ahLst/>
              <a:cxnLst/>
              <a:rect l="l" t="t" r="r" b="b"/>
              <a:pathLst>
                <a:path w="11417" h="4500" extrusionOk="0">
                  <a:moveTo>
                    <a:pt x="1072" y="0"/>
                  </a:moveTo>
                  <a:cubicBezTo>
                    <a:pt x="484" y="0"/>
                    <a:pt x="0" y="484"/>
                    <a:pt x="0" y="1073"/>
                  </a:cubicBezTo>
                  <a:lnTo>
                    <a:pt x="0" y="3427"/>
                  </a:lnTo>
                  <a:cubicBezTo>
                    <a:pt x="0" y="4016"/>
                    <a:pt x="484" y="4500"/>
                    <a:pt x="1072" y="4500"/>
                  </a:cubicBezTo>
                  <a:lnTo>
                    <a:pt x="10344" y="4500"/>
                  </a:lnTo>
                  <a:cubicBezTo>
                    <a:pt x="10933" y="4500"/>
                    <a:pt x="11416" y="4016"/>
                    <a:pt x="11416" y="3427"/>
                  </a:cubicBezTo>
                  <a:lnTo>
                    <a:pt x="11416" y="1073"/>
                  </a:lnTo>
                  <a:cubicBezTo>
                    <a:pt x="11416" y="484"/>
                    <a:pt x="10933" y="0"/>
                    <a:pt x="1034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" name="Google Shape;7768;p80"/>
            <p:cNvSpPr/>
            <p:nvPr/>
          </p:nvSpPr>
          <p:spPr>
            <a:xfrm>
              <a:off x="992513" y="4093336"/>
              <a:ext cx="85328" cy="10406"/>
            </a:xfrm>
            <a:custGeom>
              <a:avLst/>
              <a:gdLst/>
              <a:ahLst/>
              <a:cxnLst/>
              <a:rect l="l" t="t" r="r" b="b"/>
              <a:pathLst>
                <a:path w="5699" h="695" extrusionOk="0">
                  <a:moveTo>
                    <a:pt x="463" y="1"/>
                  </a:moveTo>
                  <a:cubicBezTo>
                    <a:pt x="1" y="1"/>
                    <a:pt x="1" y="695"/>
                    <a:pt x="463" y="695"/>
                  </a:cubicBezTo>
                  <a:lnTo>
                    <a:pt x="5236" y="695"/>
                  </a:lnTo>
                  <a:cubicBezTo>
                    <a:pt x="5698" y="695"/>
                    <a:pt x="5698" y="1"/>
                    <a:pt x="5236" y="1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" name="Google Shape;7769;p80"/>
            <p:cNvSpPr/>
            <p:nvPr/>
          </p:nvSpPr>
          <p:spPr>
            <a:xfrm>
              <a:off x="992513" y="4116319"/>
              <a:ext cx="85328" cy="10406"/>
            </a:xfrm>
            <a:custGeom>
              <a:avLst/>
              <a:gdLst/>
              <a:ahLst/>
              <a:cxnLst/>
              <a:rect l="l" t="t" r="r" b="b"/>
              <a:pathLst>
                <a:path w="5699" h="695" extrusionOk="0">
                  <a:moveTo>
                    <a:pt x="443" y="0"/>
                  </a:moveTo>
                  <a:cubicBezTo>
                    <a:pt x="1" y="0"/>
                    <a:pt x="7" y="674"/>
                    <a:pt x="463" y="694"/>
                  </a:cubicBezTo>
                  <a:lnTo>
                    <a:pt x="5236" y="694"/>
                  </a:lnTo>
                  <a:cubicBezTo>
                    <a:pt x="5698" y="694"/>
                    <a:pt x="5698" y="0"/>
                    <a:pt x="5236" y="0"/>
                  </a:cubicBezTo>
                  <a:lnTo>
                    <a:pt x="463" y="0"/>
                  </a:lnTo>
                  <a:cubicBezTo>
                    <a:pt x="456" y="0"/>
                    <a:pt x="449" y="0"/>
                    <a:pt x="443" y="0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88" name="Google Shape;7770;p80"/>
          <p:cNvGrpSpPr/>
          <p:nvPr/>
        </p:nvGrpSpPr>
        <p:grpSpPr>
          <a:xfrm>
            <a:off x="2695945" y="3273530"/>
            <a:ext cx="365164" cy="342511"/>
            <a:chOff x="2611459" y="3810655"/>
            <a:chExt cx="365164" cy="342511"/>
          </a:xfrm>
        </p:grpSpPr>
        <p:sp>
          <p:nvSpPr>
            <p:cNvPr id="1389" name="Google Shape;7771;p80"/>
            <p:cNvSpPr/>
            <p:nvPr/>
          </p:nvSpPr>
          <p:spPr>
            <a:xfrm>
              <a:off x="2901073" y="3962941"/>
              <a:ext cx="56042" cy="160640"/>
            </a:xfrm>
            <a:custGeom>
              <a:avLst/>
              <a:gdLst/>
              <a:ahLst/>
              <a:cxnLst/>
              <a:rect l="l" t="t" r="r" b="b"/>
              <a:pathLst>
                <a:path w="3743" h="10729" extrusionOk="0">
                  <a:moveTo>
                    <a:pt x="3385" y="0"/>
                  </a:moveTo>
                  <a:cubicBezTo>
                    <a:pt x="3206" y="0"/>
                    <a:pt x="3028" y="121"/>
                    <a:pt x="3028" y="363"/>
                  </a:cubicBezTo>
                  <a:lnTo>
                    <a:pt x="3028" y="9025"/>
                  </a:lnTo>
                  <a:cubicBezTo>
                    <a:pt x="3028" y="9572"/>
                    <a:pt x="2586" y="10013"/>
                    <a:pt x="2039" y="10013"/>
                  </a:cubicBezTo>
                  <a:lnTo>
                    <a:pt x="463" y="10013"/>
                  </a:lnTo>
                  <a:cubicBezTo>
                    <a:pt x="0" y="10013"/>
                    <a:pt x="0" y="10728"/>
                    <a:pt x="463" y="10728"/>
                  </a:cubicBezTo>
                  <a:lnTo>
                    <a:pt x="2039" y="10728"/>
                  </a:lnTo>
                  <a:cubicBezTo>
                    <a:pt x="2985" y="10728"/>
                    <a:pt x="3742" y="9971"/>
                    <a:pt x="3742" y="9025"/>
                  </a:cubicBezTo>
                  <a:lnTo>
                    <a:pt x="3742" y="363"/>
                  </a:lnTo>
                  <a:cubicBezTo>
                    <a:pt x="3742" y="121"/>
                    <a:pt x="3564" y="0"/>
                    <a:pt x="3385" y="0"/>
                  </a:cubicBez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0" name="Google Shape;7772;p80"/>
            <p:cNvSpPr/>
            <p:nvPr/>
          </p:nvSpPr>
          <p:spPr>
            <a:xfrm>
              <a:off x="2879976" y="4089249"/>
              <a:ext cx="39677" cy="54470"/>
            </a:xfrm>
            <a:custGeom>
              <a:avLst/>
              <a:gdLst/>
              <a:ahLst/>
              <a:cxnLst/>
              <a:rect l="l" t="t" r="r" b="b"/>
              <a:pathLst>
                <a:path w="2650" h="3638" extrusionOk="0">
                  <a:moveTo>
                    <a:pt x="0" y="0"/>
                  </a:moveTo>
                  <a:lnTo>
                    <a:pt x="0" y="3638"/>
                  </a:lnTo>
                  <a:lnTo>
                    <a:pt x="1956" y="3638"/>
                  </a:lnTo>
                  <a:cubicBezTo>
                    <a:pt x="2334" y="3638"/>
                    <a:pt x="2649" y="3322"/>
                    <a:pt x="2649" y="2944"/>
                  </a:cubicBezTo>
                  <a:lnTo>
                    <a:pt x="2649" y="694"/>
                  </a:lnTo>
                  <a:cubicBezTo>
                    <a:pt x="2649" y="316"/>
                    <a:pt x="2334" y="0"/>
                    <a:pt x="1956" y="0"/>
                  </a:cubicBez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" name="Google Shape;7773;p80"/>
            <p:cNvSpPr/>
            <p:nvPr/>
          </p:nvSpPr>
          <p:spPr>
            <a:xfrm>
              <a:off x="2901073" y="4089249"/>
              <a:ext cx="18581" cy="54470"/>
            </a:xfrm>
            <a:custGeom>
              <a:avLst/>
              <a:gdLst/>
              <a:ahLst/>
              <a:cxnLst/>
              <a:rect l="l" t="t" r="r" b="b"/>
              <a:pathLst>
                <a:path w="1241" h="3638" extrusionOk="0">
                  <a:moveTo>
                    <a:pt x="0" y="0"/>
                  </a:moveTo>
                  <a:cubicBezTo>
                    <a:pt x="231" y="148"/>
                    <a:pt x="378" y="379"/>
                    <a:pt x="378" y="652"/>
                  </a:cubicBezTo>
                  <a:lnTo>
                    <a:pt x="378" y="3007"/>
                  </a:lnTo>
                  <a:cubicBezTo>
                    <a:pt x="378" y="3259"/>
                    <a:pt x="231" y="3511"/>
                    <a:pt x="0" y="3638"/>
                  </a:cubicBezTo>
                  <a:lnTo>
                    <a:pt x="547" y="3638"/>
                  </a:lnTo>
                  <a:cubicBezTo>
                    <a:pt x="925" y="3638"/>
                    <a:pt x="1240" y="3343"/>
                    <a:pt x="1240" y="2965"/>
                  </a:cubicBezTo>
                  <a:lnTo>
                    <a:pt x="1240" y="694"/>
                  </a:lnTo>
                  <a:cubicBezTo>
                    <a:pt x="1240" y="316"/>
                    <a:pt x="925" y="0"/>
                    <a:pt x="547" y="0"/>
                  </a:cubicBez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" name="Google Shape;7774;p80"/>
            <p:cNvSpPr/>
            <p:nvPr/>
          </p:nvSpPr>
          <p:spPr>
            <a:xfrm>
              <a:off x="2622479" y="4021573"/>
              <a:ext cx="269475" cy="131593"/>
            </a:xfrm>
            <a:custGeom>
              <a:avLst/>
              <a:gdLst/>
              <a:ahLst/>
              <a:cxnLst/>
              <a:rect l="l" t="t" r="r" b="b"/>
              <a:pathLst>
                <a:path w="17998" h="8789" extrusionOk="0">
                  <a:moveTo>
                    <a:pt x="3470" y="0"/>
                  </a:moveTo>
                  <a:lnTo>
                    <a:pt x="379" y="3511"/>
                  </a:lnTo>
                  <a:cubicBezTo>
                    <a:pt x="148" y="3764"/>
                    <a:pt x="1" y="4121"/>
                    <a:pt x="1" y="4478"/>
                  </a:cubicBezTo>
                  <a:lnTo>
                    <a:pt x="1" y="7548"/>
                  </a:lnTo>
                  <a:cubicBezTo>
                    <a:pt x="1" y="8221"/>
                    <a:pt x="547" y="8788"/>
                    <a:pt x="1241" y="8788"/>
                  </a:cubicBezTo>
                  <a:lnTo>
                    <a:pt x="16778" y="8788"/>
                  </a:lnTo>
                  <a:cubicBezTo>
                    <a:pt x="17451" y="8767"/>
                    <a:pt x="17997" y="8221"/>
                    <a:pt x="17997" y="7548"/>
                  </a:cubicBezTo>
                  <a:lnTo>
                    <a:pt x="17997" y="4478"/>
                  </a:lnTo>
                  <a:cubicBezTo>
                    <a:pt x="17997" y="4121"/>
                    <a:pt x="17871" y="3764"/>
                    <a:pt x="17640" y="3511"/>
                  </a:cubicBezTo>
                  <a:lnTo>
                    <a:pt x="14549" y="0"/>
                  </a:lnTo>
                  <a:close/>
                </a:path>
              </a:pathLst>
            </a:custGeom>
            <a:solidFill>
              <a:srgbClr val="A3B6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" name="Google Shape;7775;p80"/>
            <p:cNvSpPr/>
            <p:nvPr/>
          </p:nvSpPr>
          <p:spPr>
            <a:xfrm>
              <a:off x="2642947" y="4021573"/>
              <a:ext cx="248693" cy="131279"/>
            </a:xfrm>
            <a:custGeom>
              <a:avLst/>
              <a:gdLst/>
              <a:ahLst/>
              <a:cxnLst/>
              <a:rect l="l" t="t" r="r" b="b"/>
              <a:pathLst>
                <a:path w="16610" h="8768" extrusionOk="0">
                  <a:moveTo>
                    <a:pt x="2103" y="0"/>
                  </a:moveTo>
                  <a:lnTo>
                    <a:pt x="0" y="2376"/>
                  </a:lnTo>
                  <a:cubicBezTo>
                    <a:pt x="2074" y="4793"/>
                    <a:pt x="5063" y="6101"/>
                    <a:pt x="8119" y="6101"/>
                  </a:cubicBezTo>
                  <a:cubicBezTo>
                    <a:pt x="9555" y="6101"/>
                    <a:pt x="11006" y="5812"/>
                    <a:pt x="12383" y="5214"/>
                  </a:cubicBezTo>
                  <a:cubicBezTo>
                    <a:pt x="12583" y="5125"/>
                    <a:pt x="12788" y="5084"/>
                    <a:pt x="12989" y="5084"/>
                  </a:cubicBezTo>
                  <a:cubicBezTo>
                    <a:pt x="13783" y="5084"/>
                    <a:pt x="14507" y="5729"/>
                    <a:pt x="14507" y="6602"/>
                  </a:cubicBezTo>
                  <a:lnTo>
                    <a:pt x="14507" y="7548"/>
                  </a:lnTo>
                  <a:cubicBezTo>
                    <a:pt x="14507" y="8221"/>
                    <a:pt x="13960" y="8767"/>
                    <a:pt x="13287" y="8767"/>
                  </a:cubicBezTo>
                  <a:lnTo>
                    <a:pt x="15390" y="8767"/>
                  </a:lnTo>
                  <a:cubicBezTo>
                    <a:pt x="16063" y="8767"/>
                    <a:pt x="16609" y="8221"/>
                    <a:pt x="16609" y="7548"/>
                  </a:cubicBezTo>
                  <a:lnTo>
                    <a:pt x="16609" y="4478"/>
                  </a:lnTo>
                  <a:cubicBezTo>
                    <a:pt x="16609" y="4121"/>
                    <a:pt x="16483" y="3785"/>
                    <a:pt x="16273" y="3511"/>
                  </a:cubicBezTo>
                  <a:lnTo>
                    <a:pt x="13182" y="0"/>
                  </a:lnTo>
                  <a:close/>
                </a:path>
              </a:pathLst>
            </a:custGeom>
            <a:solidFill>
              <a:srgbClr val="91A8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" name="Google Shape;7776;p80"/>
            <p:cNvSpPr/>
            <p:nvPr/>
          </p:nvSpPr>
          <p:spPr>
            <a:xfrm>
              <a:off x="2921525" y="3936889"/>
              <a:ext cx="52898" cy="45352"/>
            </a:xfrm>
            <a:custGeom>
              <a:avLst/>
              <a:gdLst/>
              <a:ahLst/>
              <a:cxnLst/>
              <a:rect l="l" t="t" r="r" b="b"/>
              <a:pathLst>
                <a:path w="3533" h="3029" extrusionOk="0">
                  <a:moveTo>
                    <a:pt x="2019" y="1"/>
                  </a:moveTo>
                  <a:cubicBezTo>
                    <a:pt x="673" y="1"/>
                    <a:pt x="1" y="1619"/>
                    <a:pt x="947" y="2587"/>
                  </a:cubicBezTo>
                  <a:cubicBezTo>
                    <a:pt x="1259" y="2892"/>
                    <a:pt x="1639" y="3029"/>
                    <a:pt x="2010" y="3029"/>
                  </a:cubicBezTo>
                  <a:cubicBezTo>
                    <a:pt x="2790" y="3029"/>
                    <a:pt x="3533" y="2426"/>
                    <a:pt x="3533" y="1514"/>
                  </a:cubicBezTo>
                  <a:cubicBezTo>
                    <a:pt x="3533" y="673"/>
                    <a:pt x="2860" y="1"/>
                    <a:pt x="2019" y="1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" name="Google Shape;7777;p80"/>
            <p:cNvSpPr/>
            <p:nvPr/>
          </p:nvSpPr>
          <p:spPr>
            <a:xfrm>
              <a:off x="2942621" y="3936889"/>
              <a:ext cx="34003" cy="45307"/>
            </a:xfrm>
            <a:custGeom>
              <a:avLst/>
              <a:gdLst/>
              <a:ahLst/>
              <a:cxnLst/>
              <a:rect l="l" t="t" r="r" b="b"/>
              <a:pathLst>
                <a:path w="2271" h="3026" extrusionOk="0">
                  <a:moveTo>
                    <a:pt x="610" y="1"/>
                  </a:moveTo>
                  <a:cubicBezTo>
                    <a:pt x="400" y="1"/>
                    <a:pt x="189" y="43"/>
                    <a:pt x="0" y="127"/>
                  </a:cubicBezTo>
                  <a:cubicBezTo>
                    <a:pt x="1199" y="652"/>
                    <a:pt x="1199" y="2355"/>
                    <a:pt x="0" y="2902"/>
                  </a:cubicBezTo>
                  <a:cubicBezTo>
                    <a:pt x="197" y="2986"/>
                    <a:pt x="400" y="3026"/>
                    <a:pt x="597" y="3026"/>
                  </a:cubicBezTo>
                  <a:cubicBezTo>
                    <a:pt x="1286" y="3026"/>
                    <a:pt x="1918" y="2548"/>
                    <a:pt x="2082" y="1830"/>
                  </a:cubicBezTo>
                  <a:cubicBezTo>
                    <a:pt x="2271" y="884"/>
                    <a:pt x="1556" y="1"/>
                    <a:pt x="610" y="1"/>
                  </a:cubicBezTo>
                  <a:close/>
                </a:path>
              </a:pathLst>
            </a:custGeom>
            <a:solidFill>
              <a:srgbClr val="B4C3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" name="Google Shape;7778;p80"/>
            <p:cNvSpPr/>
            <p:nvPr/>
          </p:nvSpPr>
          <p:spPr>
            <a:xfrm>
              <a:off x="2611459" y="3810655"/>
              <a:ext cx="295288" cy="284163"/>
            </a:xfrm>
            <a:custGeom>
              <a:avLst/>
              <a:gdLst/>
              <a:ahLst/>
              <a:cxnLst/>
              <a:rect l="l" t="t" r="r" b="b"/>
              <a:pathLst>
                <a:path w="19722" h="18979" extrusionOk="0">
                  <a:moveTo>
                    <a:pt x="10240" y="1"/>
                  </a:moveTo>
                  <a:cubicBezTo>
                    <a:pt x="6392" y="1"/>
                    <a:pt x="2944" y="2313"/>
                    <a:pt x="1472" y="5867"/>
                  </a:cubicBezTo>
                  <a:cubicBezTo>
                    <a:pt x="1" y="9399"/>
                    <a:pt x="821" y="13498"/>
                    <a:pt x="3533" y="16211"/>
                  </a:cubicBezTo>
                  <a:cubicBezTo>
                    <a:pt x="5342" y="18020"/>
                    <a:pt x="7760" y="18978"/>
                    <a:pt x="10224" y="18978"/>
                  </a:cubicBezTo>
                  <a:cubicBezTo>
                    <a:pt x="11454" y="18978"/>
                    <a:pt x="12694" y="18740"/>
                    <a:pt x="13877" y="18250"/>
                  </a:cubicBezTo>
                  <a:cubicBezTo>
                    <a:pt x="17409" y="16778"/>
                    <a:pt x="19721" y="13330"/>
                    <a:pt x="19721" y="9483"/>
                  </a:cubicBezTo>
                  <a:cubicBezTo>
                    <a:pt x="19721" y="4248"/>
                    <a:pt x="15475" y="1"/>
                    <a:pt x="10240" y="1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" name="Google Shape;7779;p80"/>
            <p:cNvSpPr/>
            <p:nvPr/>
          </p:nvSpPr>
          <p:spPr>
            <a:xfrm>
              <a:off x="2744924" y="3810655"/>
              <a:ext cx="166854" cy="284313"/>
            </a:xfrm>
            <a:custGeom>
              <a:avLst/>
              <a:gdLst/>
              <a:ahLst/>
              <a:cxnLst/>
              <a:rect l="l" t="t" r="r" b="b"/>
              <a:pathLst>
                <a:path w="11144" h="18989" extrusionOk="0">
                  <a:moveTo>
                    <a:pt x="1326" y="1"/>
                  </a:moveTo>
                  <a:cubicBezTo>
                    <a:pt x="884" y="1"/>
                    <a:pt x="442" y="22"/>
                    <a:pt x="1" y="85"/>
                  </a:cubicBezTo>
                  <a:cubicBezTo>
                    <a:pt x="4710" y="737"/>
                    <a:pt x="8200" y="4752"/>
                    <a:pt x="8200" y="9483"/>
                  </a:cubicBezTo>
                  <a:cubicBezTo>
                    <a:pt x="8200" y="14234"/>
                    <a:pt x="4710" y="18250"/>
                    <a:pt x="1" y="18902"/>
                  </a:cubicBezTo>
                  <a:cubicBezTo>
                    <a:pt x="435" y="18960"/>
                    <a:pt x="865" y="18989"/>
                    <a:pt x="1290" y="18989"/>
                  </a:cubicBezTo>
                  <a:cubicBezTo>
                    <a:pt x="6204" y="18989"/>
                    <a:pt x="10417" y="15187"/>
                    <a:pt x="10765" y="10156"/>
                  </a:cubicBezTo>
                  <a:cubicBezTo>
                    <a:pt x="11144" y="4668"/>
                    <a:pt x="6813" y="1"/>
                    <a:pt x="1326" y="1"/>
                  </a:cubicBezTo>
                  <a:close/>
                </a:path>
              </a:pathLst>
            </a:custGeom>
            <a:solidFill>
              <a:srgbClr val="B4C3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" name="Google Shape;7780;p80"/>
            <p:cNvSpPr/>
            <p:nvPr/>
          </p:nvSpPr>
          <p:spPr>
            <a:xfrm>
              <a:off x="2722900" y="3921467"/>
              <a:ext cx="73036" cy="62540"/>
            </a:xfrm>
            <a:custGeom>
              <a:avLst/>
              <a:gdLst/>
              <a:ahLst/>
              <a:cxnLst/>
              <a:rect l="l" t="t" r="r" b="b"/>
              <a:pathLst>
                <a:path w="4878" h="4177" extrusionOk="0">
                  <a:moveTo>
                    <a:pt x="2797" y="0"/>
                  </a:moveTo>
                  <a:cubicBezTo>
                    <a:pt x="925" y="0"/>
                    <a:pt x="0" y="2250"/>
                    <a:pt x="1325" y="3554"/>
                  </a:cubicBezTo>
                  <a:cubicBezTo>
                    <a:pt x="1748" y="3984"/>
                    <a:pt x="2272" y="4177"/>
                    <a:pt x="2786" y="4177"/>
                  </a:cubicBezTo>
                  <a:cubicBezTo>
                    <a:pt x="3853" y="4177"/>
                    <a:pt x="4878" y="3345"/>
                    <a:pt x="4878" y="2082"/>
                  </a:cubicBezTo>
                  <a:cubicBezTo>
                    <a:pt x="4878" y="925"/>
                    <a:pt x="3953" y="0"/>
                    <a:pt x="2797" y="0"/>
                  </a:cubicBezTo>
                  <a:close/>
                </a:path>
              </a:pathLst>
            </a:custGeom>
            <a:solidFill>
              <a:srgbClr val="A5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" name="Google Shape;7781;p80"/>
            <p:cNvSpPr/>
            <p:nvPr/>
          </p:nvSpPr>
          <p:spPr>
            <a:xfrm>
              <a:off x="2752800" y="3921467"/>
              <a:ext cx="46295" cy="62540"/>
            </a:xfrm>
            <a:custGeom>
              <a:avLst/>
              <a:gdLst/>
              <a:ahLst/>
              <a:cxnLst/>
              <a:rect l="l" t="t" r="r" b="b"/>
              <a:pathLst>
                <a:path w="3092" h="4177" extrusionOk="0">
                  <a:moveTo>
                    <a:pt x="800" y="0"/>
                  </a:moveTo>
                  <a:cubicBezTo>
                    <a:pt x="526" y="0"/>
                    <a:pt x="253" y="42"/>
                    <a:pt x="1" y="148"/>
                  </a:cubicBezTo>
                  <a:cubicBezTo>
                    <a:pt x="1746" y="862"/>
                    <a:pt x="1746" y="3322"/>
                    <a:pt x="1" y="4016"/>
                  </a:cubicBezTo>
                  <a:cubicBezTo>
                    <a:pt x="264" y="4125"/>
                    <a:pt x="534" y="4176"/>
                    <a:pt x="799" y="4176"/>
                  </a:cubicBezTo>
                  <a:cubicBezTo>
                    <a:pt x="1758" y="4176"/>
                    <a:pt x="2641" y="3503"/>
                    <a:pt x="2839" y="2481"/>
                  </a:cubicBezTo>
                  <a:cubicBezTo>
                    <a:pt x="3091" y="1199"/>
                    <a:pt x="2103" y="0"/>
                    <a:pt x="800" y="0"/>
                  </a:cubicBezTo>
                  <a:close/>
                </a:path>
              </a:pathLst>
            </a:custGeom>
            <a:solidFill>
              <a:srgbClr val="8DA5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00" name="Google Shape;7782;p80"/>
          <p:cNvGrpSpPr/>
          <p:nvPr/>
        </p:nvGrpSpPr>
        <p:grpSpPr>
          <a:xfrm>
            <a:off x="3960742" y="987155"/>
            <a:ext cx="370195" cy="300154"/>
            <a:chOff x="3952456" y="1524280"/>
            <a:chExt cx="370195" cy="300154"/>
          </a:xfrm>
        </p:grpSpPr>
        <p:sp>
          <p:nvSpPr>
            <p:cNvPr id="1401" name="Google Shape;7783;p80"/>
            <p:cNvSpPr/>
            <p:nvPr/>
          </p:nvSpPr>
          <p:spPr>
            <a:xfrm>
              <a:off x="3952456" y="1550482"/>
              <a:ext cx="370195" cy="248064"/>
            </a:xfrm>
            <a:custGeom>
              <a:avLst/>
              <a:gdLst/>
              <a:ahLst/>
              <a:cxnLst/>
              <a:rect l="l" t="t" r="r" b="b"/>
              <a:pathLst>
                <a:path w="24725" h="16568" extrusionOk="0">
                  <a:moveTo>
                    <a:pt x="484" y="1"/>
                  </a:moveTo>
                  <a:cubicBezTo>
                    <a:pt x="211" y="1"/>
                    <a:pt x="0" y="232"/>
                    <a:pt x="0" y="505"/>
                  </a:cubicBezTo>
                  <a:lnTo>
                    <a:pt x="0" y="16063"/>
                  </a:lnTo>
                  <a:cubicBezTo>
                    <a:pt x="0" y="16337"/>
                    <a:pt x="211" y="16568"/>
                    <a:pt x="484" y="16568"/>
                  </a:cubicBezTo>
                  <a:lnTo>
                    <a:pt x="24241" y="16568"/>
                  </a:lnTo>
                  <a:cubicBezTo>
                    <a:pt x="24515" y="16568"/>
                    <a:pt x="24725" y="16337"/>
                    <a:pt x="24725" y="16063"/>
                  </a:cubicBezTo>
                  <a:lnTo>
                    <a:pt x="24725" y="15138"/>
                  </a:lnTo>
                  <a:lnTo>
                    <a:pt x="24725" y="505"/>
                  </a:lnTo>
                  <a:cubicBezTo>
                    <a:pt x="24725" y="232"/>
                    <a:pt x="24515" y="1"/>
                    <a:pt x="24241" y="1"/>
                  </a:cubicBezTo>
                  <a:close/>
                </a:path>
              </a:pathLst>
            </a:custGeom>
            <a:solidFill>
              <a:srgbClr val="90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" name="Google Shape;7784;p80"/>
            <p:cNvSpPr/>
            <p:nvPr/>
          </p:nvSpPr>
          <p:spPr>
            <a:xfrm>
              <a:off x="3977955" y="1550482"/>
              <a:ext cx="344697" cy="226669"/>
            </a:xfrm>
            <a:custGeom>
              <a:avLst/>
              <a:gdLst/>
              <a:ahLst/>
              <a:cxnLst/>
              <a:rect l="l" t="t" r="r" b="b"/>
              <a:pathLst>
                <a:path w="23022" h="15139" extrusionOk="0">
                  <a:moveTo>
                    <a:pt x="21" y="1"/>
                  </a:moveTo>
                  <a:lnTo>
                    <a:pt x="21" y="14634"/>
                  </a:lnTo>
                  <a:cubicBezTo>
                    <a:pt x="0" y="14907"/>
                    <a:pt x="232" y="15138"/>
                    <a:pt x="505" y="15138"/>
                  </a:cubicBezTo>
                  <a:lnTo>
                    <a:pt x="23022" y="15138"/>
                  </a:lnTo>
                  <a:lnTo>
                    <a:pt x="23022" y="505"/>
                  </a:lnTo>
                  <a:cubicBezTo>
                    <a:pt x="23022" y="232"/>
                    <a:pt x="22812" y="1"/>
                    <a:pt x="22538" y="1"/>
                  </a:cubicBezTo>
                  <a:close/>
                </a:path>
              </a:pathLst>
            </a:custGeom>
            <a:solidFill>
              <a:srgbClr val="AA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" name="Google Shape;7785;p80"/>
            <p:cNvSpPr/>
            <p:nvPr/>
          </p:nvSpPr>
          <p:spPr>
            <a:xfrm>
              <a:off x="3990232" y="1524280"/>
              <a:ext cx="294644" cy="251613"/>
            </a:xfrm>
            <a:custGeom>
              <a:avLst/>
              <a:gdLst/>
              <a:ahLst/>
              <a:cxnLst/>
              <a:rect l="l" t="t" r="r" b="b"/>
              <a:pathLst>
                <a:path w="19679" h="16805" extrusionOk="0">
                  <a:moveTo>
                    <a:pt x="4933" y="0"/>
                  </a:moveTo>
                  <a:cubicBezTo>
                    <a:pt x="3281" y="0"/>
                    <a:pt x="1628" y="347"/>
                    <a:pt x="84" y="1036"/>
                  </a:cubicBezTo>
                  <a:cubicBezTo>
                    <a:pt x="42" y="1057"/>
                    <a:pt x="0" y="1099"/>
                    <a:pt x="0" y="1141"/>
                  </a:cubicBezTo>
                  <a:lnTo>
                    <a:pt x="0" y="16615"/>
                  </a:lnTo>
                  <a:cubicBezTo>
                    <a:pt x="0" y="16688"/>
                    <a:pt x="79" y="16745"/>
                    <a:pt x="142" y="16745"/>
                  </a:cubicBezTo>
                  <a:cubicBezTo>
                    <a:pt x="151" y="16745"/>
                    <a:pt x="160" y="16744"/>
                    <a:pt x="168" y="16741"/>
                  </a:cubicBezTo>
                  <a:cubicBezTo>
                    <a:pt x="1684" y="16071"/>
                    <a:pt x="3301" y="15739"/>
                    <a:pt x="4918" y="15739"/>
                  </a:cubicBezTo>
                  <a:cubicBezTo>
                    <a:pt x="6597" y="15739"/>
                    <a:pt x="8276" y="16097"/>
                    <a:pt x="9840" y="16804"/>
                  </a:cubicBezTo>
                  <a:cubicBezTo>
                    <a:pt x="11404" y="16097"/>
                    <a:pt x="13082" y="15739"/>
                    <a:pt x="14762" y="15739"/>
                  </a:cubicBezTo>
                  <a:cubicBezTo>
                    <a:pt x="16378" y="15739"/>
                    <a:pt x="17995" y="16071"/>
                    <a:pt x="19511" y="16741"/>
                  </a:cubicBezTo>
                  <a:cubicBezTo>
                    <a:pt x="19519" y="16744"/>
                    <a:pt x="19528" y="16745"/>
                    <a:pt x="19537" y="16745"/>
                  </a:cubicBezTo>
                  <a:cubicBezTo>
                    <a:pt x="19600" y="16745"/>
                    <a:pt x="19679" y="16688"/>
                    <a:pt x="19679" y="16615"/>
                  </a:cubicBezTo>
                  <a:lnTo>
                    <a:pt x="19679" y="1141"/>
                  </a:lnTo>
                  <a:cubicBezTo>
                    <a:pt x="19679" y="1099"/>
                    <a:pt x="19637" y="1057"/>
                    <a:pt x="19595" y="1036"/>
                  </a:cubicBezTo>
                  <a:cubicBezTo>
                    <a:pt x="18051" y="347"/>
                    <a:pt x="16398" y="0"/>
                    <a:pt x="14747" y="0"/>
                  </a:cubicBezTo>
                  <a:cubicBezTo>
                    <a:pt x="13071" y="0"/>
                    <a:pt x="11396" y="358"/>
                    <a:pt x="9840" y="1078"/>
                  </a:cubicBezTo>
                  <a:cubicBezTo>
                    <a:pt x="8283" y="358"/>
                    <a:pt x="6609" y="0"/>
                    <a:pt x="4933" y="0"/>
                  </a:cubicBezTo>
                  <a:close/>
                </a:path>
              </a:pathLst>
            </a:custGeom>
            <a:solidFill>
              <a:srgbClr val="223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" name="Google Shape;7786;p80"/>
            <p:cNvSpPr/>
            <p:nvPr/>
          </p:nvSpPr>
          <p:spPr>
            <a:xfrm>
              <a:off x="4003138" y="1524430"/>
              <a:ext cx="281738" cy="230367"/>
            </a:xfrm>
            <a:custGeom>
              <a:avLst/>
              <a:gdLst/>
              <a:ahLst/>
              <a:cxnLst/>
              <a:rect l="l" t="t" r="r" b="b"/>
              <a:pathLst>
                <a:path w="18817" h="15386" extrusionOk="0">
                  <a:moveTo>
                    <a:pt x="13885" y="1"/>
                  </a:moveTo>
                  <a:cubicBezTo>
                    <a:pt x="12209" y="1"/>
                    <a:pt x="10534" y="358"/>
                    <a:pt x="8978" y="1068"/>
                  </a:cubicBezTo>
                  <a:cubicBezTo>
                    <a:pt x="7423" y="360"/>
                    <a:pt x="5747" y="5"/>
                    <a:pt x="4069" y="5"/>
                  </a:cubicBezTo>
                  <a:cubicBezTo>
                    <a:pt x="2706" y="5"/>
                    <a:pt x="1343" y="239"/>
                    <a:pt x="42" y="711"/>
                  </a:cubicBezTo>
                  <a:lnTo>
                    <a:pt x="0" y="711"/>
                  </a:lnTo>
                  <a:lnTo>
                    <a:pt x="0" y="15196"/>
                  </a:lnTo>
                  <a:cubicBezTo>
                    <a:pt x="0" y="15262"/>
                    <a:pt x="51" y="15315"/>
                    <a:pt x="114" y="15315"/>
                  </a:cubicBezTo>
                  <a:cubicBezTo>
                    <a:pt x="132" y="15315"/>
                    <a:pt x="150" y="15311"/>
                    <a:pt x="168" y="15301"/>
                  </a:cubicBezTo>
                  <a:cubicBezTo>
                    <a:pt x="1858" y="14556"/>
                    <a:pt x="3381" y="14304"/>
                    <a:pt x="4666" y="14304"/>
                  </a:cubicBezTo>
                  <a:cubicBezTo>
                    <a:pt x="7332" y="14304"/>
                    <a:pt x="8978" y="15386"/>
                    <a:pt x="8978" y="15386"/>
                  </a:cubicBezTo>
                  <a:cubicBezTo>
                    <a:pt x="10765" y="14671"/>
                    <a:pt x="12657" y="14313"/>
                    <a:pt x="14570" y="14313"/>
                  </a:cubicBezTo>
                  <a:cubicBezTo>
                    <a:pt x="14626" y="14313"/>
                    <a:pt x="14682" y="14312"/>
                    <a:pt x="14738" y="14312"/>
                  </a:cubicBezTo>
                  <a:cubicBezTo>
                    <a:pt x="16131" y="14312"/>
                    <a:pt x="17503" y="14563"/>
                    <a:pt x="18817" y="15028"/>
                  </a:cubicBezTo>
                  <a:lnTo>
                    <a:pt x="18817" y="1131"/>
                  </a:lnTo>
                  <a:cubicBezTo>
                    <a:pt x="18817" y="1089"/>
                    <a:pt x="18775" y="1047"/>
                    <a:pt x="18733" y="1047"/>
                  </a:cubicBezTo>
                  <a:cubicBezTo>
                    <a:pt x="17189" y="348"/>
                    <a:pt x="15536" y="1"/>
                    <a:pt x="13885" y="1"/>
                  </a:cubicBez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" name="Google Shape;7787;p80"/>
            <p:cNvSpPr/>
            <p:nvPr/>
          </p:nvSpPr>
          <p:spPr>
            <a:xfrm>
              <a:off x="4137547" y="1524280"/>
              <a:ext cx="147329" cy="230517"/>
            </a:xfrm>
            <a:custGeom>
              <a:avLst/>
              <a:gdLst/>
              <a:ahLst/>
              <a:cxnLst/>
              <a:rect l="l" t="t" r="r" b="b"/>
              <a:pathLst>
                <a:path w="9840" h="15396" extrusionOk="0">
                  <a:moveTo>
                    <a:pt x="4908" y="0"/>
                  </a:moveTo>
                  <a:cubicBezTo>
                    <a:pt x="3232" y="0"/>
                    <a:pt x="1557" y="358"/>
                    <a:pt x="1" y="1078"/>
                  </a:cubicBezTo>
                  <a:lnTo>
                    <a:pt x="1" y="15396"/>
                  </a:lnTo>
                  <a:cubicBezTo>
                    <a:pt x="1788" y="14681"/>
                    <a:pt x="3680" y="14323"/>
                    <a:pt x="5593" y="14323"/>
                  </a:cubicBezTo>
                  <a:cubicBezTo>
                    <a:pt x="5649" y="14323"/>
                    <a:pt x="5705" y="14322"/>
                    <a:pt x="5761" y="14322"/>
                  </a:cubicBezTo>
                  <a:cubicBezTo>
                    <a:pt x="7154" y="14322"/>
                    <a:pt x="8526" y="14573"/>
                    <a:pt x="9840" y="15038"/>
                  </a:cubicBezTo>
                  <a:lnTo>
                    <a:pt x="9840" y="1141"/>
                  </a:lnTo>
                  <a:cubicBezTo>
                    <a:pt x="9840" y="1099"/>
                    <a:pt x="9798" y="1057"/>
                    <a:pt x="9756" y="1036"/>
                  </a:cubicBezTo>
                  <a:cubicBezTo>
                    <a:pt x="8212" y="347"/>
                    <a:pt x="6559" y="0"/>
                    <a:pt x="4908" y="0"/>
                  </a:cubicBezTo>
                  <a:close/>
                </a:path>
              </a:pathLst>
            </a:custGeom>
            <a:solidFill>
              <a:srgbClr val="7F94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" name="Google Shape;7788;p80"/>
            <p:cNvSpPr/>
            <p:nvPr/>
          </p:nvSpPr>
          <p:spPr>
            <a:xfrm>
              <a:off x="4137547" y="1766430"/>
              <a:ext cx="25828" cy="58003"/>
            </a:xfrm>
            <a:custGeom>
              <a:avLst/>
              <a:gdLst/>
              <a:ahLst/>
              <a:cxnLst/>
              <a:rect l="l" t="t" r="r" b="b"/>
              <a:pathLst>
                <a:path w="1725" h="3874" extrusionOk="0">
                  <a:moveTo>
                    <a:pt x="1725" y="0"/>
                  </a:moveTo>
                  <a:cubicBezTo>
                    <a:pt x="1136" y="148"/>
                    <a:pt x="547" y="379"/>
                    <a:pt x="1" y="631"/>
                  </a:cubicBezTo>
                  <a:lnTo>
                    <a:pt x="1" y="3743"/>
                  </a:lnTo>
                  <a:cubicBezTo>
                    <a:pt x="1" y="3819"/>
                    <a:pt x="67" y="3873"/>
                    <a:pt x="127" y="3873"/>
                  </a:cubicBezTo>
                  <a:cubicBezTo>
                    <a:pt x="150" y="3873"/>
                    <a:pt x="172" y="3865"/>
                    <a:pt x="190" y="3848"/>
                  </a:cubicBezTo>
                  <a:lnTo>
                    <a:pt x="799" y="3364"/>
                  </a:lnTo>
                  <a:cubicBezTo>
                    <a:pt x="821" y="3343"/>
                    <a:pt x="847" y="3333"/>
                    <a:pt x="876" y="3333"/>
                  </a:cubicBezTo>
                  <a:cubicBezTo>
                    <a:pt x="905" y="3333"/>
                    <a:pt x="936" y="3343"/>
                    <a:pt x="968" y="3364"/>
                  </a:cubicBezTo>
                  <a:lnTo>
                    <a:pt x="1514" y="3827"/>
                  </a:lnTo>
                  <a:cubicBezTo>
                    <a:pt x="1541" y="3847"/>
                    <a:pt x="1573" y="3857"/>
                    <a:pt x="1603" y="3857"/>
                  </a:cubicBezTo>
                  <a:cubicBezTo>
                    <a:pt x="1666" y="3857"/>
                    <a:pt x="1725" y="3814"/>
                    <a:pt x="1725" y="3743"/>
                  </a:cubicBezTo>
                  <a:lnTo>
                    <a:pt x="1725" y="0"/>
                  </a:lnTo>
                  <a:close/>
                </a:path>
              </a:pathLst>
            </a:custGeom>
            <a:solidFill>
              <a:srgbClr val="C6D2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296523813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2"/>
        </a:solidFill>
        <a:effectLst/>
      </p:bgPr>
    </p:bg>
    <p:spTree>
      <p:nvGrpSpPr>
        <p:cNvPr id="1" name="Shape 10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1" name="Google Shape;1061;p68"/>
          <p:cNvSpPr txBox="1">
            <a:spLocks noGrp="1"/>
          </p:cNvSpPr>
          <p:nvPr>
            <p:ph type="title"/>
          </p:nvPr>
        </p:nvSpPr>
        <p:spPr>
          <a:xfrm>
            <a:off x="639985" y="4386902"/>
            <a:ext cx="7716000" cy="368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/>
            <a:r>
              <a:rPr lang="es-PE" sz="1600" dirty="0"/>
              <a:t>https://www.plantillaspower-point.com</a:t>
            </a:r>
            <a:endParaRPr sz="1600" dirty="0"/>
          </a:p>
        </p:txBody>
      </p:sp>
      <p:sp>
        <p:nvSpPr>
          <p:cNvPr id="3" name="Google Shape;12201;p83"/>
          <p:cNvSpPr txBox="1">
            <a:spLocks/>
          </p:cNvSpPr>
          <p:nvPr/>
        </p:nvSpPr>
        <p:spPr>
          <a:xfrm>
            <a:off x="865160" y="405347"/>
            <a:ext cx="3482100" cy="48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Libre Baskerville"/>
              <a:buNone/>
              <a:defRPr sz="2800" b="1" i="0" u="none" strike="noStrike" cap="none">
                <a:solidFill>
                  <a:schemeClr val="dk2"/>
                </a:solidFill>
                <a:latin typeface="Libre Baskerville"/>
                <a:ea typeface="Libre Baskerville"/>
                <a:cs typeface="Libre Baskerville"/>
                <a:sym typeface="Libre Baskerville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>
              <a:buClr>
                <a:srgbClr val="000000"/>
              </a:buClr>
              <a:buSzPts val="1100"/>
              <a:buFont typeface="Arial"/>
              <a:buNone/>
            </a:pPr>
            <a:r>
              <a:rPr lang="es-PE" smtClean="0">
                <a:latin typeface="Arial"/>
                <a:ea typeface="Arial"/>
                <a:cs typeface="Arial"/>
                <a:sym typeface="Arial"/>
              </a:rPr>
              <a:t>Creative Process I</a:t>
            </a:r>
            <a:r>
              <a:rPr lang="es-PE" smtClean="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cons</a:t>
            </a:r>
            <a:endParaRPr lang="es-PE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" name="Google Shape;12202;p83"/>
          <p:cNvSpPr txBox="1">
            <a:spLocks/>
          </p:cNvSpPr>
          <p:nvPr/>
        </p:nvSpPr>
        <p:spPr>
          <a:xfrm>
            <a:off x="4873885" y="405347"/>
            <a:ext cx="3482100" cy="48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Libre Baskerville"/>
              <a:buNone/>
              <a:defRPr sz="2800" b="1" i="0" u="none" strike="noStrike" cap="none">
                <a:solidFill>
                  <a:schemeClr val="dk2"/>
                </a:solidFill>
                <a:latin typeface="Libre Baskerville"/>
                <a:ea typeface="Libre Baskerville"/>
                <a:cs typeface="Libre Baskerville"/>
                <a:sym typeface="Libre Baskerville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>
              <a:buClr>
                <a:srgbClr val="000000"/>
              </a:buClr>
              <a:buSzPts val="1100"/>
              <a:buFont typeface="Arial"/>
              <a:buNone/>
            </a:pPr>
            <a:r>
              <a:rPr lang="es-PE" smtClean="0">
                <a:latin typeface="Arial"/>
                <a:ea typeface="Arial"/>
                <a:cs typeface="Arial"/>
                <a:sym typeface="Arial"/>
              </a:rPr>
              <a:t>Performing Arts Icons</a:t>
            </a:r>
            <a:endParaRPr lang="es-PE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5" name="Google Shape;12203;p83"/>
          <p:cNvGrpSpPr/>
          <p:nvPr/>
        </p:nvGrpSpPr>
        <p:grpSpPr>
          <a:xfrm>
            <a:off x="3527093" y="2809765"/>
            <a:ext cx="381482" cy="366926"/>
            <a:chOff x="3511608" y="3348218"/>
            <a:chExt cx="381482" cy="366926"/>
          </a:xfrm>
        </p:grpSpPr>
        <p:sp>
          <p:nvSpPr>
            <p:cNvPr id="6" name="Google Shape;12204;p83"/>
            <p:cNvSpPr/>
            <p:nvPr/>
          </p:nvSpPr>
          <p:spPr>
            <a:xfrm>
              <a:off x="3628211" y="3373096"/>
              <a:ext cx="133197" cy="153581"/>
            </a:xfrm>
            <a:custGeom>
              <a:avLst/>
              <a:gdLst/>
              <a:ahLst/>
              <a:cxnLst/>
              <a:rect l="l" t="t" r="r" b="b"/>
              <a:pathLst>
                <a:path w="5097" h="5877" extrusionOk="0">
                  <a:moveTo>
                    <a:pt x="539" y="1"/>
                  </a:moveTo>
                  <a:cubicBezTo>
                    <a:pt x="241" y="1"/>
                    <a:pt x="0" y="241"/>
                    <a:pt x="0" y="549"/>
                  </a:cubicBezTo>
                  <a:lnTo>
                    <a:pt x="0" y="3818"/>
                  </a:lnTo>
                  <a:cubicBezTo>
                    <a:pt x="0" y="4953"/>
                    <a:pt x="923" y="5876"/>
                    <a:pt x="2058" y="5876"/>
                  </a:cubicBezTo>
                  <a:lnTo>
                    <a:pt x="3039" y="5876"/>
                  </a:lnTo>
                  <a:cubicBezTo>
                    <a:pt x="4174" y="5876"/>
                    <a:pt x="5097" y="4953"/>
                    <a:pt x="5097" y="3818"/>
                  </a:cubicBezTo>
                  <a:lnTo>
                    <a:pt x="5097" y="549"/>
                  </a:lnTo>
                  <a:cubicBezTo>
                    <a:pt x="5097" y="241"/>
                    <a:pt x="4856" y="1"/>
                    <a:pt x="4558" y="1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" name="Google Shape;12205;p83"/>
            <p:cNvSpPr/>
            <p:nvPr/>
          </p:nvSpPr>
          <p:spPr>
            <a:xfrm>
              <a:off x="3511608" y="3415561"/>
              <a:ext cx="381482" cy="73406"/>
            </a:xfrm>
            <a:custGeom>
              <a:avLst/>
              <a:gdLst/>
              <a:ahLst/>
              <a:cxnLst/>
              <a:rect l="l" t="t" r="r" b="b"/>
              <a:pathLst>
                <a:path w="14598" h="2809" extrusionOk="0">
                  <a:moveTo>
                    <a:pt x="1895" y="1"/>
                  </a:moveTo>
                  <a:cubicBezTo>
                    <a:pt x="472" y="39"/>
                    <a:pt x="0" y="1943"/>
                    <a:pt x="1260" y="2636"/>
                  </a:cubicBezTo>
                  <a:cubicBezTo>
                    <a:pt x="1452" y="2742"/>
                    <a:pt x="1674" y="2799"/>
                    <a:pt x="1895" y="2809"/>
                  </a:cubicBezTo>
                  <a:lnTo>
                    <a:pt x="11963" y="2809"/>
                  </a:lnTo>
                  <a:cubicBezTo>
                    <a:pt x="12155" y="2809"/>
                    <a:pt x="12347" y="2761"/>
                    <a:pt x="12520" y="2674"/>
                  </a:cubicBezTo>
                  <a:lnTo>
                    <a:pt x="13751" y="2020"/>
                  </a:lnTo>
                  <a:lnTo>
                    <a:pt x="14376" y="1693"/>
                  </a:lnTo>
                  <a:cubicBezTo>
                    <a:pt x="14597" y="1568"/>
                    <a:pt x="14597" y="1251"/>
                    <a:pt x="14376" y="1126"/>
                  </a:cubicBezTo>
                  <a:lnTo>
                    <a:pt x="13751" y="799"/>
                  </a:lnTo>
                  <a:lnTo>
                    <a:pt x="12520" y="145"/>
                  </a:lnTo>
                  <a:cubicBezTo>
                    <a:pt x="12347" y="49"/>
                    <a:pt x="12155" y="11"/>
                    <a:pt x="11963" y="1"/>
                  </a:cubicBez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" name="Google Shape;12206;p83"/>
            <p:cNvSpPr/>
            <p:nvPr/>
          </p:nvSpPr>
          <p:spPr>
            <a:xfrm>
              <a:off x="3525171" y="3415822"/>
              <a:ext cx="35958" cy="73145"/>
            </a:xfrm>
            <a:custGeom>
              <a:avLst/>
              <a:gdLst/>
              <a:ahLst/>
              <a:cxnLst/>
              <a:rect l="l" t="t" r="r" b="b"/>
              <a:pathLst>
                <a:path w="1376" h="2799" extrusionOk="0">
                  <a:moveTo>
                    <a:pt x="1376" y="1"/>
                  </a:moveTo>
                  <a:cubicBezTo>
                    <a:pt x="606" y="10"/>
                    <a:pt x="1" y="654"/>
                    <a:pt x="10" y="1424"/>
                  </a:cubicBezTo>
                  <a:cubicBezTo>
                    <a:pt x="29" y="2174"/>
                    <a:pt x="626" y="2780"/>
                    <a:pt x="1376" y="2799"/>
                  </a:cubicBezTo>
                  <a:lnTo>
                    <a:pt x="1376" y="1"/>
                  </a:lnTo>
                  <a:close/>
                </a:path>
              </a:pathLst>
            </a:custGeom>
            <a:solidFill>
              <a:srgbClr val="657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" name="Google Shape;12207;p83"/>
            <p:cNvSpPr/>
            <p:nvPr/>
          </p:nvSpPr>
          <p:spPr>
            <a:xfrm>
              <a:off x="3530188" y="3415822"/>
              <a:ext cx="30941" cy="37709"/>
            </a:xfrm>
            <a:custGeom>
              <a:avLst/>
              <a:gdLst/>
              <a:ahLst/>
              <a:cxnLst/>
              <a:rect l="l" t="t" r="r" b="b"/>
              <a:pathLst>
                <a:path w="1184" h="1443" extrusionOk="0">
                  <a:moveTo>
                    <a:pt x="1184" y="1"/>
                  </a:moveTo>
                  <a:cubicBezTo>
                    <a:pt x="693" y="10"/>
                    <a:pt x="241" y="279"/>
                    <a:pt x="1" y="722"/>
                  </a:cubicBezTo>
                  <a:cubicBezTo>
                    <a:pt x="241" y="1145"/>
                    <a:pt x="693" y="1424"/>
                    <a:pt x="1184" y="1443"/>
                  </a:cubicBezTo>
                  <a:lnTo>
                    <a:pt x="1184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" name="Google Shape;12208;p83"/>
            <p:cNvSpPr/>
            <p:nvPr/>
          </p:nvSpPr>
          <p:spPr>
            <a:xfrm>
              <a:off x="3823447" y="3415561"/>
              <a:ext cx="69643" cy="73406"/>
            </a:xfrm>
            <a:custGeom>
              <a:avLst/>
              <a:gdLst/>
              <a:ahLst/>
              <a:cxnLst/>
              <a:rect l="l" t="t" r="r" b="b"/>
              <a:pathLst>
                <a:path w="2665" h="2809" extrusionOk="0">
                  <a:moveTo>
                    <a:pt x="1" y="1"/>
                  </a:moveTo>
                  <a:lnTo>
                    <a:pt x="1" y="2780"/>
                  </a:lnTo>
                  <a:lnTo>
                    <a:pt x="1" y="2809"/>
                  </a:lnTo>
                  <a:lnTo>
                    <a:pt x="30" y="2809"/>
                  </a:lnTo>
                  <a:cubicBezTo>
                    <a:pt x="222" y="2809"/>
                    <a:pt x="414" y="2761"/>
                    <a:pt x="587" y="2674"/>
                  </a:cubicBezTo>
                  <a:lnTo>
                    <a:pt x="1818" y="2020"/>
                  </a:lnTo>
                  <a:lnTo>
                    <a:pt x="2443" y="1693"/>
                  </a:lnTo>
                  <a:cubicBezTo>
                    <a:pt x="2664" y="1568"/>
                    <a:pt x="2664" y="1241"/>
                    <a:pt x="2434" y="1126"/>
                  </a:cubicBezTo>
                  <a:lnTo>
                    <a:pt x="1809" y="789"/>
                  </a:lnTo>
                  <a:lnTo>
                    <a:pt x="578" y="145"/>
                  </a:lnTo>
                  <a:cubicBezTo>
                    <a:pt x="405" y="49"/>
                    <a:pt x="222" y="1"/>
                    <a:pt x="20" y="1"/>
                  </a:cubicBez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" name="Google Shape;12209;p83"/>
            <p:cNvSpPr/>
            <p:nvPr/>
          </p:nvSpPr>
          <p:spPr>
            <a:xfrm>
              <a:off x="3561103" y="3415822"/>
              <a:ext cx="32953" cy="73145"/>
            </a:xfrm>
            <a:custGeom>
              <a:avLst/>
              <a:gdLst/>
              <a:ahLst/>
              <a:cxnLst/>
              <a:rect l="l" t="t" r="r" b="b"/>
              <a:pathLst>
                <a:path w="1261" h="2799" extrusionOk="0">
                  <a:moveTo>
                    <a:pt x="1" y="1"/>
                  </a:moveTo>
                  <a:lnTo>
                    <a:pt x="1" y="2799"/>
                  </a:lnTo>
                  <a:lnTo>
                    <a:pt x="1260" y="2799"/>
                  </a:lnTo>
                  <a:lnTo>
                    <a:pt x="1260" y="1"/>
                  </a:lnTo>
                  <a:close/>
                </a:path>
              </a:pathLst>
            </a:custGeom>
            <a:solidFill>
              <a:srgbClr val="E5EA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" name="Google Shape;12210;p83"/>
            <p:cNvSpPr/>
            <p:nvPr/>
          </p:nvSpPr>
          <p:spPr>
            <a:xfrm>
              <a:off x="3594030" y="3453270"/>
              <a:ext cx="229705" cy="35697"/>
            </a:xfrm>
            <a:custGeom>
              <a:avLst/>
              <a:gdLst/>
              <a:ahLst/>
              <a:cxnLst/>
              <a:rect l="l" t="t" r="r" b="b"/>
              <a:pathLst>
                <a:path w="8790" h="1366" extrusionOk="0">
                  <a:moveTo>
                    <a:pt x="0" y="0"/>
                  </a:moveTo>
                  <a:lnTo>
                    <a:pt x="0" y="1366"/>
                  </a:lnTo>
                  <a:lnTo>
                    <a:pt x="8789" y="1366"/>
                  </a:lnTo>
                  <a:lnTo>
                    <a:pt x="8789" y="1347"/>
                  </a:lnTo>
                  <a:lnTo>
                    <a:pt x="8789" y="0"/>
                  </a:lnTo>
                  <a:close/>
                </a:path>
              </a:pathLst>
            </a:custGeom>
            <a:solidFill>
              <a:srgbClr val="859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" name="Google Shape;12211;p83"/>
            <p:cNvSpPr/>
            <p:nvPr/>
          </p:nvSpPr>
          <p:spPr>
            <a:xfrm>
              <a:off x="3628211" y="3348218"/>
              <a:ext cx="133197" cy="86472"/>
            </a:xfrm>
            <a:custGeom>
              <a:avLst/>
              <a:gdLst/>
              <a:ahLst/>
              <a:cxnLst/>
              <a:rect l="l" t="t" r="r" b="b"/>
              <a:pathLst>
                <a:path w="5097" h="3309" extrusionOk="0">
                  <a:moveTo>
                    <a:pt x="625" y="1"/>
                  </a:moveTo>
                  <a:cubicBezTo>
                    <a:pt x="279" y="1"/>
                    <a:pt x="0" y="289"/>
                    <a:pt x="0" y="636"/>
                  </a:cubicBezTo>
                  <a:lnTo>
                    <a:pt x="0" y="2674"/>
                  </a:lnTo>
                  <a:cubicBezTo>
                    <a:pt x="0" y="3020"/>
                    <a:pt x="279" y="3299"/>
                    <a:pt x="625" y="3309"/>
                  </a:cubicBezTo>
                  <a:lnTo>
                    <a:pt x="644" y="3309"/>
                  </a:lnTo>
                  <a:cubicBezTo>
                    <a:pt x="962" y="3299"/>
                    <a:pt x="1231" y="3059"/>
                    <a:pt x="1270" y="2741"/>
                  </a:cubicBezTo>
                  <a:cubicBezTo>
                    <a:pt x="1298" y="3059"/>
                    <a:pt x="1568" y="3299"/>
                    <a:pt x="1895" y="3309"/>
                  </a:cubicBezTo>
                  <a:lnTo>
                    <a:pt x="1923" y="3309"/>
                  </a:lnTo>
                  <a:cubicBezTo>
                    <a:pt x="2231" y="3299"/>
                    <a:pt x="2491" y="3078"/>
                    <a:pt x="2539" y="2770"/>
                  </a:cubicBezTo>
                  <a:cubicBezTo>
                    <a:pt x="2587" y="3078"/>
                    <a:pt x="2847" y="3299"/>
                    <a:pt x="3164" y="3309"/>
                  </a:cubicBezTo>
                  <a:lnTo>
                    <a:pt x="3222" y="3309"/>
                  </a:lnTo>
                  <a:cubicBezTo>
                    <a:pt x="3520" y="3299"/>
                    <a:pt x="3770" y="3097"/>
                    <a:pt x="3837" y="2809"/>
                  </a:cubicBezTo>
                  <a:cubicBezTo>
                    <a:pt x="3895" y="3097"/>
                    <a:pt x="4154" y="3299"/>
                    <a:pt x="4452" y="3309"/>
                  </a:cubicBezTo>
                  <a:lnTo>
                    <a:pt x="4472" y="3309"/>
                  </a:lnTo>
                  <a:cubicBezTo>
                    <a:pt x="4818" y="3299"/>
                    <a:pt x="5097" y="3020"/>
                    <a:pt x="5097" y="2674"/>
                  </a:cubicBezTo>
                  <a:lnTo>
                    <a:pt x="5097" y="636"/>
                  </a:lnTo>
                  <a:cubicBezTo>
                    <a:pt x="5097" y="289"/>
                    <a:pt x="4818" y="1"/>
                    <a:pt x="4472" y="1"/>
                  </a:cubicBezTo>
                  <a:lnTo>
                    <a:pt x="4452" y="1"/>
                  </a:lnTo>
                  <a:cubicBezTo>
                    <a:pt x="4154" y="1"/>
                    <a:pt x="3895" y="212"/>
                    <a:pt x="3837" y="501"/>
                  </a:cubicBezTo>
                  <a:cubicBezTo>
                    <a:pt x="3770" y="212"/>
                    <a:pt x="3520" y="1"/>
                    <a:pt x="3222" y="1"/>
                  </a:cubicBezTo>
                  <a:lnTo>
                    <a:pt x="3164" y="1"/>
                  </a:lnTo>
                  <a:cubicBezTo>
                    <a:pt x="2847" y="1"/>
                    <a:pt x="2587" y="232"/>
                    <a:pt x="2539" y="539"/>
                  </a:cubicBezTo>
                  <a:cubicBezTo>
                    <a:pt x="2491" y="232"/>
                    <a:pt x="2231" y="1"/>
                    <a:pt x="1923" y="1"/>
                  </a:cubicBezTo>
                  <a:lnTo>
                    <a:pt x="1895" y="1"/>
                  </a:lnTo>
                  <a:cubicBezTo>
                    <a:pt x="1568" y="1"/>
                    <a:pt x="1298" y="251"/>
                    <a:pt x="1270" y="568"/>
                  </a:cubicBezTo>
                  <a:cubicBezTo>
                    <a:pt x="1231" y="251"/>
                    <a:pt x="962" y="1"/>
                    <a:pt x="644" y="1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" name="Google Shape;12212;p83"/>
            <p:cNvSpPr/>
            <p:nvPr/>
          </p:nvSpPr>
          <p:spPr>
            <a:xfrm>
              <a:off x="3683246" y="3368836"/>
              <a:ext cx="111586" cy="157840"/>
            </a:xfrm>
            <a:custGeom>
              <a:avLst/>
              <a:gdLst/>
              <a:ahLst/>
              <a:cxnLst/>
              <a:rect l="l" t="t" r="r" b="b"/>
              <a:pathLst>
                <a:path w="4270" h="6040" extrusionOk="0">
                  <a:moveTo>
                    <a:pt x="3404" y="0"/>
                  </a:moveTo>
                  <a:cubicBezTo>
                    <a:pt x="3173" y="0"/>
                    <a:pt x="2991" y="183"/>
                    <a:pt x="2991" y="414"/>
                  </a:cubicBezTo>
                  <a:lnTo>
                    <a:pt x="2991" y="1885"/>
                  </a:lnTo>
                  <a:cubicBezTo>
                    <a:pt x="2991" y="2010"/>
                    <a:pt x="2904" y="2106"/>
                    <a:pt x="2789" y="2126"/>
                  </a:cubicBezTo>
                  <a:cubicBezTo>
                    <a:pt x="1173" y="2433"/>
                    <a:pt x="0" y="3847"/>
                    <a:pt x="0" y="5491"/>
                  </a:cubicBezTo>
                  <a:cubicBezTo>
                    <a:pt x="0" y="5789"/>
                    <a:pt x="241" y="6039"/>
                    <a:pt x="548" y="6039"/>
                  </a:cubicBezTo>
                  <a:lnTo>
                    <a:pt x="1894" y="6039"/>
                  </a:lnTo>
                  <a:cubicBezTo>
                    <a:pt x="3202" y="6039"/>
                    <a:pt x="4260" y="4972"/>
                    <a:pt x="4270" y="3664"/>
                  </a:cubicBezTo>
                  <a:lnTo>
                    <a:pt x="4270" y="2626"/>
                  </a:lnTo>
                  <a:cubicBezTo>
                    <a:pt x="4270" y="2626"/>
                    <a:pt x="4260" y="2616"/>
                    <a:pt x="4260" y="2606"/>
                  </a:cubicBezTo>
                  <a:lnTo>
                    <a:pt x="4260" y="856"/>
                  </a:lnTo>
                  <a:cubicBezTo>
                    <a:pt x="4260" y="385"/>
                    <a:pt x="3875" y="0"/>
                    <a:pt x="3404" y="0"/>
                  </a:cubicBezTo>
                  <a:close/>
                </a:path>
              </a:pathLst>
            </a:custGeom>
            <a:solidFill>
              <a:srgbClr val="BCC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" name="Google Shape;12213;p83"/>
            <p:cNvSpPr/>
            <p:nvPr/>
          </p:nvSpPr>
          <p:spPr>
            <a:xfrm>
              <a:off x="3651574" y="3523122"/>
              <a:ext cx="114356" cy="192022"/>
            </a:xfrm>
            <a:custGeom>
              <a:avLst/>
              <a:gdLst/>
              <a:ahLst/>
              <a:cxnLst/>
              <a:rect l="l" t="t" r="r" b="b"/>
              <a:pathLst>
                <a:path w="4376" h="7348" extrusionOk="0">
                  <a:moveTo>
                    <a:pt x="549" y="1"/>
                  </a:moveTo>
                  <a:cubicBezTo>
                    <a:pt x="241" y="1"/>
                    <a:pt x="0" y="251"/>
                    <a:pt x="0" y="549"/>
                  </a:cubicBezTo>
                  <a:lnTo>
                    <a:pt x="0" y="6799"/>
                  </a:lnTo>
                  <a:cubicBezTo>
                    <a:pt x="0" y="7097"/>
                    <a:pt x="241" y="7338"/>
                    <a:pt x="549" y="7347"/>
                  </a:cubicBezTo>
                  <a:lnTo>
                    <a:pt x="3828" y="7347"/>
                  </a:lnTo>
                  <a:cubicBezTo>
                    <a:pt x="4126" y="7338"/>
                    <a:pt x="4366" y="7097"/>
                    <a:pt x="4376" y="6799"/>
                  </a:cubicBezTo>
                  <a:lnTo>
                    <a:pt x="4376" y="549"/>
                  </a:lnTo>
                  <a:cubicBezTo>
                    <a:pt x="4366" y="251"/>
                    <a:pt x="4126" y="1"/>
                    <a:pt x="3828" y="1"/>
                  </a:cubicBez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" name="Google Shape;12214;p83"/>
            <p:cNvSpPr/>
            <p:nvPr/>
          </p:nvSpPr>
          <p:spPr>
            <a:xfrm>
              <a:off x="3674701" y="3587461"/>
              <a:ext cx="91229" cy="127422"/>
            </a:xfrm>
            <a:custGeom>
              <a:avLst/>
              <a:gdLst/>
              <a:ahLst/>
              <a:cxnLst/>
              <a:rect l="l" t="t" r="r" b="b"/>
              <a:pathLst>
                <a:path w="3491" h="4876" extrusionOk="0">
                  <a:moveTo>
                    <a:pt x="548" y="0"/>
                  </a:moveTo>
                  <a:cubicBezTo>
                    <a:pt x="241" y="0"/>
                    <a:pt x="0" y="250"/>
                    <a:pt x="0" y="548"/>
                  </a:cubicBezTo>
                  <a:lnTo>
                    <a:pt x="0" y="4876"/>
                  </a:lnTo>
                  <a:lnTo>
                    <a:pt x="2943" y="4876"/>
                  </a:lnTo>
                  <a:cubicBezTo>
                    <a:pt x="3241" y="4876"/>
                    <a:pt x="3481" y="4635"/>
                    <a:pt x="3491" y="4328"/>
                  </a:cubicBezTo>
                  <a:lnTo>
                    <a:pt x="3491" y="0"/>
                  </a:lnTo>
                  <a:close/>
                </a:path>
              </a:pathLst>
            </a:custGeom>
            <a:solidFill>
              <a:srgbClr val="EA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2215;p83"/>
            <p:cNvSpPr/>
            <p:nvPr/>
          </p:nvSpPr>
          <p:spPr>
            <a:xfrm>
              <a:off x="3626695" y="3503784"/>
              <a:ext cx="169391" cy="59321"/>
            </a:xfrm>
            <a:custGeom>
              <a:avLst/>
              <a:gdLst/>
              <a:ahLst/>
              <a:cxnLst/>
              <a:rect l="l" t="t" r="r" b="b"/>
              <a:pathLst>
                <a:path w="6482" h="2270" extrusionOk="0">
                  <a:moveTo>
                    <a:pt x="770" y="0"/>
                  </a:moveTo>
                  <a:cubicBezTo>
                    <a:pt x="347" y="10"/>
                    <a:pt x="0" y="346"/>
                    <a:pt x="0" y="779"/>
                  </a:cubicBezTo>
                  <a:lnTo>
                    <a:pt x="0" y="1500"/>
                  </a:lnTo>
                  <a:cubicBezTo>
                    <a:pt x="0" y="1923"/>
                    <a:pt x="347" y="2270"/>
                    <a:pt x="770" y="2270"/>
                  </a:cubicBezTo>
                  <a:lnTo>
                    <a:pt x="5712" y="2270"/>
                  </a:lnTo>
                  <a:cubicBezTo>
                    <a:pt x="6136" y="2270"/>
                    <a:pt x="6482" y="1923"/>
                    <a:pt x="6482" y="1500"/>
                  </a:cubicBezTo>
                  <a:lnTo>
                    <a:pt x="6482" y="779"/>
                  </a:lnTo>
                  <a:cubicBezTo>
                    <a:pt x="6482" y="346"/>
                    <a:pt x="6136" y="10"/>
                    <a:pt x="5712" y="0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" name="Google Shape;12216;p83"/>
            <p:cNvSpPr/>
            <p:nvPr/>
          </p:nvSpPr>
          <p:spPr>
            <a:xfrm>
              <a:off x="3862907" y="3436180"/>
              <a:ext cx="30183" cy="32195"/>
            </a:xfrm>
            <a:custGeom>
              <a:avLst/>
              <a:gdLst/>
              <a:ahLst/>
              <a:cxnLst/>
              <a:rect l="l" t="t" r="r" b="b"/>
              <a:pathLst>
                <a:path w="1155" h="1232" extrusionOk="0">
                  <a:moveTo>
                    <a:pt x="308" y="0"/>
                  </a:moveTo>
                  <a:cubicBezTo>
                    <a:pt x="1" y="356"/>
                    <a:pt x="1" y="885"/>
                    <a:pt x="308" y="1231"/>
                  </a:cubicBezTo>
                  <a:lnTo>
                    <a:pt x="924" y="904"/>
                  </a:lnTo>
                  <a:cubicBezTo>
                    <a:pt x="1154" y="779"/>
                    <a:pt x="1154" y="452"/>
                    <a:pt x="924" y="337"/>
                  </a:cubicBezTo>
                  <a:lnTo>
                    <a:pt x="308" y="0"/>
                  </a:lnTo>
                  <a:close/>
                </a:path>
              </a:pathLst>
            </a:custGeom>
            <a:solidFill>
              <a:srgbClr val="859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" name="Google Shape;12217;p83"/>
            <p:cNvSpPr/>
            <p:nvPr/>
          </p:nvSpPr>
          <p:spPr>
            <a:xfrm>
              <a:off x="3561103" y="3453270"/>
              <a:ext cx="32953" cy="35697"/>
            </a:xfrm>
            <a:custGeom>
              <a:avLst/>
              <a:gdLst/>
              <a:ahLst/>
              <a:cxnLst/>
              <a:rect l="l" t="t" r="r" b="b"/>
              <a:pathLst>
                <a:path w="1261" h="1366" extrusionOk="0">
                  <a:moveTo>
                    <a:pt x="1" y="0"/>
                  </a:moveTo>
                  <a:lnTo>
                    <a:pt x="1" y="1366"/>
                  </a:lnTo>
                  <a:lnTo>
                    <a:pt x="1260" y="1366"/>
                  </a:lnTo>
                  <a:lnTo>
                    <a:pt x="1260" y="0"/>
                  </a:ln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" name="Google Shape;12218;p83"/>
          <p:cNvGrpSpPr/>
          <p:nvPr/>
        </p:nvGrpSpPr>
        <p:grpSpPr>
          <a:xfrm>
            <a:off x="1865301" y="3268886"/>
            <a:ext cx="163616" cy="366665"/>
            <a:chOff x="1849816" y="3807339"/>
            <a:chExt cx="163616" cy="366665"/>
          </a:xfrm>
        </p:grpSpPr>
        <p:sp>
          <p:nvSpPr>
            <p:cNvPr id="21" name="Google Shape;12219;p83"/>
            <p:cNvSpPr/>
            <p:nvPr/>
          </p:nvSpPr>
          <p:spPr>
            <a:xfrm>
              <a:off x="1849816" y="4128743"/>
              <a:ext cx="163616" cy="45261"/>
            </a:xfrm>
            <a:custGeom>
              <a:avLst/>
              <a:gdLst/>
              <a:ahLst/>
              <a:cxnLst/>
              <a:rect l="l" t="t" r="r" b="b"/>
              <a:pathLst>
                <a:path w="6261" h="1732" extrusionOk="0">
                  <a:moveTo>
                    <a:pt x="20" y="0"/>
                  </a:moveTo>
                  <a:lnTo>
                    <a:pt x="1" y="135"/>
                  </a:lnTo>
                  <a:lnTo>
                    <a:pt x="1" y="1327"/>
                  </a:lnTo>
                  <a:cubicBezTo>
                    <a:pt x="1" y="1548"/>
                    <a:pt x="183" y="1731"/>
                    <a:pt x="404" y="1731"/>
                  </a:cubicBezTo>
                  <a:lnTo>
                    <a:pt x="5876" y="1731"/>
                  </a:lnTo>
                  <a:cubicBezTo>
                    <a:pt x="6087" y="1721"/>
                    <a:pt x="6261" y="1539"/>
                    <a:pt x="6261" y="1327"/>
                  </a:cubicBezTo>
                  <a:lnTo>
                    <a:pt x="6261" y="125"/>
                  </a:lnTo>
                  <a:lnTo>
                    <a:pt x="6251" y="0"/>
                  </a:ln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" name="Google Shape;12220;p83"/>
            <p:cNvSpPr/>
            <p:nvPr/>
          </p:nvSpPr>
          <p:spPr>
            <a:xfrm>
              <a:off x="1879712" y="4132010"/>
              <a:ext cx="133720" cy="41995"/>
            </a:xfrm>
            <a:custGeom>
              <a:avLst/>
              <a:gdLst/>
              <a:ahLst/>
              <a:cxnLst/>
              <a:rect l="l" t="t" r="r" b="b"/>
              <a:pathLst>
                <a:path w="5117" h="1607" extrusionOk="0">
                  <a:moveTo>
                    <a:pt x="5117" y="0"/>
                  </a:moveTo>
                  <a:lnTo>
                    <a:pt x="1" y="10"/>
                  </a:lnTo>
                  <a:lnTo>
                    <a:pt x="1" y="1202"/>
                  </a:lnTo>
                  <a:cubicBezTo>
                    <a:pt x="1" y="1423"/>
                    <a:pt x="184" y="1606"/>
                    <a:pt x="405" y="1606"/>
                  </a:cubicBezTo>
                  <a:lnTo>
                    <a:pt x="4732" y="1606"/>
                  </a:lnTo>
                  <a:cubicBezTo>
                    <a:pt x="4943" y="1596"/>
                    <a:pt x="5117" y="1414"/>
                    <a:pt x="5117" y="1202"/>
                  </a:cubicBezTo>
                  <a:lnTo>
                    <a:pt x="5117" y="0"/>
                  </a:lnTo>
                  <a:close/>
                </a:path>
              </a:pathLst>
            </a:custGeom>
            <a:solidFill>
              <a:srgbClr val="E5EA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" name="Google Shape;12221;p83"/>
            <p:cNvSpPr/>
            <p:nvPr/>
          </p:nvSpPr>
          <p:spPr>
            <a:xfrm>
              <a:off x="1863901" y="4145076"/>
              <a:ext cx="11315" cy="28667"/>
            </a:xfrm>
            <a:custGeom>
              <a:avLst/>
              <a:gdLst/>
              <a:ahLst/>
              <a:cxnLst/>
              <a:rect l="l" t="t" r="r" b="b"/>
              <a:pathLst>
                <a:path w="433" h="1097" extrusionOk="0">
                  <a:moveTo>
                    <a:pt x="216" y="0"/>
                  </a:moveTo>
                  <a:cubicBezTo>
                    <a:pt x="113" y="0"/>
                    <a:pt x="10" y="68"/>
                    <a:pt x="0" y="202"/>
                  </a:cubicBezTo>
                  <a:lnTo>
                    <a:pt x="0" y="1096"/>
                  </a:lnTo>
                  <a:lnTo>
                    <a:pt x="433" y="1096"/>
                  </a:lnTo>
                  <a:lnTo>
                    <a:pt x="433" y="202"/>
                  </a:lnTo>
                  <a:cubicBezTo>
                    <a:pt x="423" y="68"/>
                    <a:pt x="320" y="0"/>
                    <a:pt x="216" y="0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" name="Google Shape;12222;p83"/>
            <p:cNvSpPr/>
            <p:nvPr/>
          </p:nvSpPr>
          <p:spPr>
            <a:xfrm>
              <a:off x="1889015" y="4145076"/>
              <a:ext cx="11080" cy="28667"/>
            </a:xfrm>
            <a:custGeom>
              <a:avLst/>
              <a:gdLst/>
              <a:ahLst/>
              <a:cxnLst/>
              <a:rect l="l" t="t" r="r" b="b"/>
              <a:pathLst>
                <a:path w="424" h="1097" extrusionOk="0">
                  <a:moveTo>
                    <a:pt x="212" y="0"/>
                  </a:moveTo>
                  <a:cubicBezTo>
                    <a:pt x="111" y="0"/>
                    <a:pt x="10" y="68"/>
                    <a:pt x="1" y="202"/>
                  </a:cubicBezTo>
                  <a:lnTo>
                    <a:pt x="1" y="1096"/>
                  </a:lnTo>
                  <a:lnTo>
                    <a:pt x="424" y="1096"/>
                  </a:lnTo>
                  <a:lnTo>
                    <a:pt x="424" y="202"/>
                  </a:lnTo>
                  <a:cubicBezTo>
                    <a:pt x="414" y="68"/>
                    <a:pt x="313" y="0"/>
                    <a:pt x="212" y="0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" name="Google Shape;12223;p83"/>
            <p:cNvSpPr/>
            <p:nvPr/>
          </p:nvSpPr>
          <p:spPr>
            <a:xfrm>
              <a:off x="1913893" y="4145076"/>
              <a:ext cx="11342" cy="28667"/>
            </a:xfrm>
            <a:custGeom>
              <a:avLst/>
              <a:gdLst/>
              <a:ahLst/>
              <a:cxnLst/>
              <a:rect l="l" t="t" r="r" b="b"/>
              <a:pathLst>
                <a:path w="434" h="1097" extrusionOk="0">
                  <a:moveTo>
                    <a:pt x="213" y="0"/>
                  </a:moveTo>
                  <a:cubicBezTo>
                    <a:pt x="111" y="0"/>
                    <a:pt x="10" y="68"/>
                    <a:pt x="1" y="202"/>
                  </a:cubicBezTo>
                  <a:lnTo>
                    <a:pt x="1" y="1096"/>
                  </a:lnTo>
                  <a:lnTo>
                    <a:pt x="433" y="1096"/>
                  </a:lnTo>
                  <a:lnTo>
                    <a:pt x="433" y="202"/>
                  </a:lnTo>
                  <a:cubicBezTo>
                    <a:pt x="419" y="68"/>
                    <a:pt x="316" y="0"/>
                    <a:pt x="213" y="0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" name="Google Shape;12224;p83"/>
            <p:cNvSpPr/>
            <p:nvPr/>
          </p:nvSpPr>
          <p:spPr>
            <a:xfrm>
              <a:off x="1939032" y="4145076"/>
              <a:ext cx="11315" cy="28667"/>
            </a:xfrm>
            <a:custGeom>
              <a:avLst/>
              <a:gdLst/>
              <a:ahLst/>
              <a:cxnLst/>
              <a:rect l="l" t="t" r="r" b="b"/>
              <a:pathLst>
                <a:path w="433" h="1097" extrusionOk="0">
                  <a:moveTo>
                    <a:pt x="213" y="0"/>
                  </a:moveTo>
                  <a:cubicBezTo>
                    <a:pt x="111" y="0"/>
                    <a:pt x="10" y="68"/>
                    <a:pt x="0" y="202"/>
                  </a:cubicBezTo>
                  <a:lnTo>
                    <a:pt x="0" y="1096"/>
                  </a:lnTo>
                  <a:lnTo>
                    <a:pt x="433" y="1096"/>
                  </a:lnTo>
                  <a:lnTo>
                    <a:pt x="433" y="202"/>
                  </a:lnTo>
                  <a:cubicBezTo>
                    <a:pt x="419" y="68"/>
                    <a:pt x="315" y="0"/>
                    <a:pt x="213" y="0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" name="Google Shape;12225;p83"/>
            <p:cNvSpPr/>
            <p:nvPr/>
          </p:nvSpPr>
          <p:spPr>
            <a:xfrm>
              <a:off x="1964146" y="4145076"/>
              <a:ext cx="11342" cy="28667"/>
            </a:xfrm>
            <a:custGeom>
              <a:avLst/>
              <a:gdLst/>
              <a:ahLst/>
              <a:cxnLst/>
              <a:rect l="l" t="t" r="r" b="b"/>
              <a:pathLst>
                <a:path w="434" h="1097" extrusionOk="0">
                  <a:moveTo>
                    <a:pt x="214" y="0"/>
                  </a:moveTo>
                  <a:cubicBezTo>
                    <a:pt x="111" y="0"/>
                    <a:pt x="10" y="68"/>
                    <a:pt x="1" y="202"/>
                  </a:cubicBezTo>
                  <a:lnTo>
                    <a:pt x="1" y="1096"/>
                  </a:lnTo>
                  <a:lnTo>
                    <a:pt x="434" y="1096"/>
                  </a:lnTo>
                  <a:lnTo>
                    <a:pt x="434" y="202"/>
                  </a:lnTo>
                  <a:cubicBezTo>
                    <a:pt x="419" y="68"/>
                    <a:pt x="316" y="0"/>
                    <a:pt x="214" y="0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" name="Google Shape;12226;p83"/>
            <p:cNvSpPr/>
            <p:nvPr/>
          </p:nvSpPr>
          <p:spPr>
            <a:xfrm>
              <a:off x="1989285" y="4145076"/>
              <a:ext cx="11342" cy="28667"/>
            </a:xfrm>
            <a:custGeom>
              <a:avLst/>
              <a:gdLst/>
              <a:ahLst/>
              <a:cxnLst/>
              <a:rect l="l" t="t" r="r" b="b"/>
              <a:pathLst>
                <a:path w="434" h="1097" extrusionOk="0">
                  <a:moveTo>
                    <a:pt x="212" y="0"/>
                  </a:moveTo>
                  <a:cubicBezTo>
                    <a:pt x="111" y="0"/>
                    <a:pt x="10" y="68"/>
                    <a:pt x="0" y="202"/>
                  </a:cubicBezTo>
                  <a:lnTo>
                    <a:pt x="0" y="1096"/>
                  </a:lnTo>
                  <a:lnTo>
                    <a:pt x="433" y="1096"/>
                  </a:lnTo>
                  <a:lnTo>
                    <a:pt x="433" y="202"/>
                  </a:lnTo>
                  <a:lnTo>
                    <a:pt x="424" y="202"/>
                  </a:lnTo>
                  <a:cubicBezTo>
                    <a:pt x="414" y="68"/>
                    <a:pt x="313" y="0"/>
                    <a:pt x="212" y="0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" name="Google Shape;12227;p83"/>
            <p:cNvSpPr/>
            <p:nvPr/>
          </p:nvSpPr>
          <p:spPr>
            <a:xfrm>
              <a:off x="1901585" y="3850798"/>
              <a:ext cx="60079" cy="68389"/>
            </a:xfrm>
            <a:custGeom>
              <a:avLst/>
              <a:gdLst/>
              <a:ahLst/>
              <a:cxnLst/>
              <a:rect l="l" t="t" r="r" b="b"/>
              <a:pathLst>
                <a:path w="2299" h="2617" extrusionOk="0">
                  <a:moveTo>
                    <a:pt x="0" y="1"/>
                  </a:moveTo>
                  <a:lnTo>
                    <a:pt x="0" y="2616"/>
                  </a:lnTo>
                  <a:lnTo>
                    <a:pt x="2299" y="2616"/>
                  </a:lnTo>
                  <a:lnTo>
                    <a:pt x="2299" y="1"/>
                  </a:ln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" name="Google Shape;12228;p83"/>
            <p:cNvSpPr/>
            <p:nvPr/>
          </p:nvSpPr>
          <p:spPr>
            <a:xfrm>
              <a:off x="1929468" y="3850798"/>
              <a:ext cx="32195" cy="68389"/>
            </a:xfrm>
            <a:custGeom>
              <a:avLst/>
              <a:gdLst/>
              <a:ahLst/>
              <a:cxnLst/>
              <a:rect l="l" t="t" r="r" b="b"/>
              <a:pathLst>
                <a:path w="1232" h="2617" extrusionOk="0">
                  <a:moveTo>
                    <a:pt x="1" y="1"/>
                  </a:moveTo>
                  <a:lnTo>
                    <a:pt x="1" y="2616"/>
                  </a:lnTo>
                  <a:lnTo>
                    <a:pt x="1232" y="2616"/>
                  </a:lnTo>
                  <a:lnTo>
                    <a:pt x="1232" y="1"/>
                  </a:lnTo>
                  <a:close/>
                </a:path>
              </a:pathLst>
            </a:custGeom>
            <a:solidFill>
              <a:srgbClr val="E5EA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" name="Google Shape;12229;p83"/>
            <p:cNvSpPr/>
            <p:nvPr/>
          </p:nvSpPr>
          <p:spPr>
            <a:xfrm>
              <a:off x="1850077" y="3886233"/>
              <a:ext cx="163354" cy="245802"/>
            </a:xfrm>
            <a:custGeom>
              <a:avLst/>
              <a:gdLst/>
              <a:ahLst/>
              <a:cxnLst/>
              <a:rect l="l" t="t" r="r" b="b"/>
              <a:pathLst>
                <a:path w="6251" h="9406" extrusionOk="0">
                  <a:moveTo>
                    <a:pt x="1481" y="1"/>
                  </a:moveTo>
                  <a:cubicBezTo>
                    <a:pt x="1298" y="1"/>
                    <a:pt x="1144" y="145"/>
                    <a:pt x="1116" y="328"/>
                  </a:cubicBezTo>
                  <a:lnTo>
                    <a:pt x="10" y="9271"/>
                  </a:lnTo>
                  <a:lnTo>
                    <a:pt x="0" y="9405"/>
                  </a:lnTo>
                  <a:lnTo>
                    <a:pt x="6251" y="9405"/>
                  </a:lnTo>
                  <a:lnTo>
                    <a:pt x="6241" y="9271"/>
                  </a:lnTo>
                  <a:lnTo>
                    <a:pt x="5125" y="328"/>
                  </a:lnTo>
                  <a:cubicBezTo>
                    <a:pt x="5097" y="145"/>
                    <a:pt x="4943" y="1"/>
                    <a:pt x="4760" y="1"/>
                  </a:cubicBezTo>
                  <a:close/>
                </a:path>
              </a:pathLst>
            </a:custGeom>
            <a:solidFill>
              <a:srgbClr val="CED7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12230;p83"/>
            <p:cNvSpPr/>
            <p:nvPr/>
          </p:nvSpPr>
          <p:spPr>
            <a:xfrm>
              <a:off x="1887003" y="3807339"/>
              <a:ext cx="88981" cy="54042"/>
            </a:xfrm>
            <a:custGeom>
              <a:avLst/>
              <a:gdLst/>
              <a:ahLst/>
              <a:cxnLst/>
              <a:rect l="l" t="t" r="r" b="b"/>
              <a:pathLst>
                <a:path w="3405" h="2068" extrusionOk="0">
                  <a:moveTo>
                    <a:pt x="347" y="0"/>
                  </a:moveTo>
                  <a:cubicBezTo>
                    <a:pt x="164" y="0"/>
                    <a:pt x="10" y="154"/>
                    <a:pt x="1" y="347"/>
                  </a:cubicBezTo>
                  <a:lnTo>
                    <a:pt x="1" y="1722"/>
                  </a:lnTo>
                  <a:cubicBezTo>
                    <a:pt x="10" y="1914"/>
                    <a:pt x="164" y="2068"/>
                    <a:pt x="347" y="2068"/>
                  </a:cubicBezTo>
                  <a:lnTo>
                    <a:pt x="3059" y="2068"/>
                  </a:lnTo>
                  <a:cubicBezTo>
                    <a:pt x="3251" y="2068"/>
                    <a:pt x="3405" y="1914"/>
                    <a:pt x="3405" y="1722"/>
                  </a:cubicBezTo>
                  <a:lnTo>
                    <a:pt x="3405" y="347"/>
                  </a:lnTo>
                  <a:cubicBezTo>
                    <a:pt x="3405" y="154"/>
                    <a:pt x="3251" y="0"/>
                    <a:pt x="3059" y="0"/>
                  </a:cubicBezTo>
                  <a:close/>
                </a:path>
              </a:pathLst>
            </a:custGeom>
            <a:solidFill>
              <a:srgbClr val="CED7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" name="Google Shape;12231;p83"/>
            <p:cNvSpPr/>
            <p:nvPr/>
          </p:nvSpPr>
          <p:spPr>
            <a:xfrm>
              <a:off x="1879712" y="3886233"/>
              <a:ext cx="133720" cy="245802"/>
            </a:xfrm>
            <a:custGeom>
              <a:avLst/>
              <a:gdLst/>
              <a:ahLst/>
              <a:cxnLst/>
              <a:rect l="l" t="t" r="r" b="b"/>
              <a:pathLst>
                <a:path w="5117" h="9406" extrusionOk="0">
                  <a:moveTo>
                    <a:pt x="1482" y="1"/>
                  </a:moveTo>
                  <a:cubicBezTo>
                    <a:pt x="1299" y="1"/>
                    <a:pt x="1145" y="145"/>
                    <a:pt x="1126" y="328"/>
                  </a:cubicBezTo>
                  <a:lnTo>
                    <a:pt x="1" y="9405"/>
                  </a:lnTo>
                  <a:lnTo>
                    <a:pt x="5117" y="9405"/>
                  </a:lnTo>
                  <a:lnTo>
                    <a:pt x="3982" y="328"/>
                  </a:lnTo>
                  <a:cubicBezTo>
                    <a:pt x="3963" y="145"/>
                    <a:pt x="3809" y="1"/>
                    <a:pt x="3626" y="1"/>
                  </a:cubicBezTo>
                  <a:close/>
                </a:path>
              </a:pathLst>
            </a:custGeom>
            <a:solidFill>
              <a:srgbClr val="CBD2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" name="Google Shape;12232;p83"/>
            <p:cNvSpPr/>
            <p:nvPr/>
          </p:nvSpPr>
          <p:spPr>
            <a:xfrm>
              <a:off x="1917160" y="3807339"/>
              <a:ext cx="58824" cy="54042"/>
            </a:xfrm>
            <a:custGeom>
              <a:avLst/>
              <a:gdLst/>
              <a:ahLst/>
              <a:cxnLst/>
              <a:rect l="l" t="t" r="r" b="b"/>
              <a:pathLst>
                <a:path w="2251" h="2068" extrusionOk="0">
                  <a:moveTo>
                    <a:pt x="347" y="0"/>
                  </a:moveTo>
                  <a:cubicBezTo>
                    <a:pt x="154" y="0"/>
                    <a:pt x="1" y="154"/>
                    <a:pt x="1" y="347"/>
                  </a:cubicBezTo>
                  <a:lnTo>
                    <a:pt x="1" y="1722"/>
                  </a:lnTo>
                  <a:cubicBezTo>
                    <a:pt x="1" y="1914"/>
                    <a:pt x="154" y="2068"/>
                    <a:pt x="347" y="2068"/>
                  </a:cubicBezTo>
                  <a:lnTo>
                    <a:pt x="1905" y="2068"/>
                  </a:lnTo>
                  <a:cubicBezTo>
                    <a:pt x="2097" y="2068"/>
                    <a:pt x="2251" y="1914"/>
                    <a:pt x="2251" y="1722"/>
                  </a:cubicBezTo>
                  <a:lnTo>
                    <a:pt x="2251" y="347"/>
                  </a:lnTo>
                  <a:cubicBezTo>
                    <a:pt x="2251" y="154"/>
                    <a:pt x="2097" y="0"/>
                    <a:pt x="1905" y="0"/>
                  </a:cubicBezTo>
                  <a:close/>
                </a:path>
              </a:pathLst>
            </a:custGeom>
            <a:solidFill>
              <a:srgbClr val="C1CA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5" name="Google Shape;12233;p83"/>
          <p:cNvGrpSpPr/>
          <p:nvPr/>
        </p:nvGrpSpPr>
        <p:grpSpPr>
          <a:xfrm>
            <a:off x="2290242" y="3268860"/>
            <a:ext cx="202292" cy="366430"/>
            <a:chOff x="2274757" y="3807313"/>
            <a:chExt cx="202292" cy="366430"/>
          </a:xfrm>
        </p:grpSpPr>
        <p:sp>
          <p:nvSpPr>
            <p:cNvPr id="36" name="Google Shape;12234;p83"/>
            <p:cNvSpPr/>
            <p:nvPr/>
          </p:nvSpPr>
          <p:spPr>
            <a:xfrm>
              <a:off x="2322579" y="3811181"/>
              <a:ext cx="39904" cy="57988"/>
            </a:xfrm>
            <a:custGeom>
              <a:avLst/>
              <a:gdLst/>
              <a:ahLst/>
              <a:cxnLst/>
              <a:rect l="l" t="t" r="r" b="b"/>
              <a:pathLst>
                <a:path w="1527" h="2219" extrusionOk="0">
                  <a:moveTo>
                    <a:pt x="764" y="0"/>
                  </a:moveTo>
                  <a:cubicBezTo>
                    <a:pt x="372" y="0"/>
                    <a:pt x="0" y="311"/>
                    <a:pt x="7" y="767"/>
                  </a:cubicBezTo>
                  <a:lnTo>
                    <a:pt x="7" y="1873"/>
                  </a:lnTo>
                  <a:cubicBezTo>
                    <a:pt x="7" y="2065"/>
                    <a:pt x="151" y="2219"/>
                    <a:pt x="343" y="2219"/>
                  </a:cubicBezTo>
                  <a:lnTo>
                    <a:pt x="1190" y="2219"/>
                  </a:lnTo>
                  <a:cubicBezTo>
                    <a:pt x="1209" y="2219"/>
                    <a:pt x="1228" y="2209"/>
                    <a:pt x="1257" y="2209"/>
                  </a:cubicBezTo>
                  <a:cubicBezTo>
                    <a:pt x="1411" y="2180"/>
                    <a:pt x="1526" y="2036"/>
                    <a:pt x="1526" y="1873"/>
                  </a:cubicBezTo>
                  <a:lnTo>
                    <a:pt x="1526" y="767"/>
                  </a:lnTo>
                  <a:cubicBezTo>
                    <a:pt x="1526" y="565"/>
                    <a:pt x="1449" y="373"/>
                    <a:pt x="1305" y="228"/>
                  </a:cubicBezTo>
                  <a:cubicBezTo>
                    <a:pt x="1286" y="219"/>
                    <a:pt x="1276" y="200"/>
                    <a:pt x="1257" y="190"/>
                  </a:cubicBezTo>
                  <a:cubicBezTo>
                    <a:pt x="1108" y="59"/>
                    <a:pt x="934" y="0"/>
                    <a:pt x="764" y="0"/>
                  </a:cubicBez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12235;p83"/>
            <p:cNvSpPr/>
            <p:nvPr/>
          </p:nvSpPr>
          <p:spPr>
            <a:xfrm>
              <a:off x="2347379" y="3816120"/>
              <a:ext cx="16098" cy="52814"/>
            </a:xfrm>
            <a:custGeom>
              <a:avLst/>
              <a:gdLst/>
              <a:ahLst/>
              <a:cxnLst/>
              <a:rect l="l" t="t" r="r" b="b"/>
              <a:pathLst>
                <a:path w="616" h="2021" extrusionOk="0">
                  <a:moveTo>
                    <a:pt x="308" y="1"/>
                  </a:moveTo>
                  <a:cubicBezTo>
                    <a:pt x="135" y="136"/>
                    <a:pt x="39" y="347"/>
                    <a:pt x="39" y="578"/>
                  </a:cubicBezTo>
                  <a:lnTo>
                    <a:pt x="39" y="1684"/>
                  </a:lnTo>
                  <a:cubicBezTo>
                    <a:pt x="0" y="1857"/>
                    <a:pt x="125" y="2020"/>
                    <a:pt x="308" y="2020"/>
                  </a:cubicBezTo>
                  <a:cubicBezTo>
                    <a:pt x="481" y="2020"/>
                    <a:pt x="616" y="1857"/>
                    <a:pt x="577" y="1684"/>
                  </a:cubicBezTo>
                  <a:lnTo>
                    <a:pt x="577" y="578"/>
                  </a:lnTo>
                  <a:cubicBezTo>
                    <a:pt x="577" y="376"/>
                    <a:pt x="500" y="184"/>
                    <a:pt x="356" y="39"/>
                  </a:cubicBezTo>
                  <a:cubicBezTo>
                    <a:pt x="337" y="30"/>
                    <a:pt x="327" y="11"/>
                    <a:pt x="308" y="1"/>
                  </a:cubicBez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12236;p83"/>
            <p:cNvSpPr/>
            <p:nvPr/>
          </p:nvSpPr>
          <p:spPr>
            <a:xfrm>
              <a:off x="2274757" y="3854587"/>
              <a:ext cx="135706" cy="319156"/>
            </a:xfrm>
            <a:custGeom>
              <a:avLst/>
              <a:gdLst/>
              <a:ahLst/>
              <a:cxnLst/>
              <a:rect l="l" t="t" r="r" b="b"/>
              <a:pathLst>
                <a:path w="5193" h="12213" extrusionOk="0">
                  <a:moveTo>
                    <a:pt x="2231" y="0"/>
                  </a:moveTo>
                  <a:cubicBezTo>
                    <a:pt x="1000" y="0"/>
                    <a:pt x="10" y="991"/>
                    <a:pt x="10" y="2221"/>
                  </a:cubicBezTo>
                  <a:lnTo>
                    <a:pt x="10" y="11424"/>
                  </a:lnTo>
                  <a:cubicBezTo>
                    <a:pt x="0" y="11847"/>
                    <a:pt x="337" y="12193"/>
                    <a:pt x="750" y="12212"/>
                  </a:cubicBezTo>
                  <a:lnTo>
                    <a:pt x="4443" y="12212"/>
                  </a:lnTo>
                  <a:cubicBezTo>
                    <a:pt x="4856" y="12193"/>
                    <a:pt x="5193" y="11847"/>
                    <a:pt x="5183" y="11424"/>
                  </a:cubicBezTo>
                  <a:lnTo>
                    <a:pt x="5183" y="2221"/>
                  </a:lnTo>
                  <a:cubicBezTo>
                    <a:pt x="5183" y="1029"/>
                    <a:pt x="4251" y="58"/>
                    <a:pt x="3068" y="0"/>
                  </a:cubicBez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12237;p83"/>
            <p:cNvSpPr/>
            <p:nvPr/>
          </p:nvSpPr>
          <p:spPr>
            <a:xfrm>
              <a:off x="2297858" y="3854326"/>
              <a:ext cx="113859" cy="319418"/>
            </a:xfrm>
            <a:custGeom>
              <a:avLst/>
              <a:gdLst/>
              <a:ahLst/>
              <a:cxnLst/>
              <a:rect l="l" t="t" r="r" b="b"/>
              <a:pathLst>
                <a:path w="4357" h="12223" extrusionOk="0">
                  <a:moveTo>
                    <a:pt x="2184" y="1"/>
                  </a:moveTo>
                  <a:cubicBezTo>
                    <a:pt x="963" y="1"/>
                    <a:pt x="1" y="1020"/>
                    <a:pt x="59" y="2231"/>
                  </a:cubicBezTo>
                  <a:lnTo>
                    <a:pt x="59" y="11434"/>
                  </a:lnTo>
                  <a:cubicBezTo>
                    <a:pt x="59" y="11857"/>
                    <a:pt x="386" y="12203"/>
                    <a:pt x="799" y="12222"/>
                  </a:cubicBezTo>
                  <a:lnTo>
                    <a:pt x="3559" y="12222"/>
                  </a:lnTo>
                  <a:cubicBezTo>
                    <a:pt x="3972" y="12203"/>
                    <a:pt x="4309" y="11857"/>
                    <a:pt x="4299" y="11434"/>
                  </a:cubicBezTo>
                  <a:lnTo>
                    <a:pt x="4299" y="2231"/>
                  </a:lnTo>
                  <a:cubicBezTo>
                    <a:pt x="4357" y="1020"/>
                    <a:pt x="3395" y="1"/>
                    <a:pt x="2184" y="1"/>
                  </a:cubicBezTo>
                  <a:close/>
                </a:path>
              </a:pathLst>
            </a:custGeom>
            <a:solidFill>
              <a:srgbClr val="E5EA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12238;p83"/>
            <p:cNvSpPr/>
            <p:nvPr/>
          </p:nvSpPr>
          <p:spPr>
            <a:xfrm>
              <a:off x="2348372" y="3828193"/>
              <a:ext cx="12335" cy="12335"/>
            </a:xfrm>
            <a:custGeom>
              <a:avLst/>
              <a:gdLst/>
              <a:ahLst/>
              <a:cxnLst/>
              <a:rect l="l" t="t" r="r" b="b"/>
              <a:pathLst>
                <a:path w="472" h="472" extrusionOk="0">
                  <a:moveTo>
                    <a:pt x="232" y="0"/>
                  </a:moveTo>
                  <a:cubicBezTo>
                    <a:pt x="107" y="0"/>
                    <a:pt x="1" y="106"/>
                    <a:pt x="1" y="231"/>
                  </a:cubicBezTo>
                  <a:cubicBezTo>
                    <a:pt x="1" y="366"/>
                    <a:pt x="107" y="472"/>
                    <a:pt x="232" y="472"/>
                  </a:cubicBezTo>
                  <a:cubicBezTo>
                    <a:pt x="366" y="472"/>
                    <a:pt x="472" y="366"/>
                    <a:pt x="472" y="231"/>
                  </a:cubicBezTo>
                  <a:cubicBezTo>
                    <a:pt x="472" y="106"/>
                    <a:pt x="366" y="0"/>
                    <a:pt x="232" y="0"/>
                  </a:cubicBez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12239;p83"/>
            <p:cNvSpPr/>
            <p:nvPr/>
          </p:nvSpPr>
          <p:spPr>
            <a:xfrm>
              <a:off x="2377771" y="3838463"/>
              <a:ext cx="95985" cy="40270"/>
            </a:xfrm>
            <a:custGeom>
              <a:avLst/>
              <a:gdLst/>
              <a:ahLst/>
              <a:cxnLst/>
              <a:rect l="l" t="t" r="r" b="b"/>
              <a:pathLst>
                <a:path w="3673" h="1541" extrusionOk="0">
                  <a:moveTo>
                    <a:pt x="300" y="0"/>
                  </a:moveTo>
                  <a:cubicBezTo>
                    <a:pt x="54" y="0"/>
                    <a:pt x="1" y="369"/>
                    <a:pt x="260" y="425"/>
                  </a:cubicBezTo>
                  <a:cubicBezTo>
                    <a:pt x="260" y="425"/>
                    <a:pt x="472" y="463"/>
                    <a:pt x="780" y="531"/>
                  </a:cubicBezTo>
                  <a:lnTo>
                    <a:pt x="828" y="531"/>
                  </a:lnTo>
                  <a:cubicBezTo>
                    <a:pt x="1078" y="531"/>
                    <a:pt x="1116" y="175"/>
                    <a:pt x="876" y="117"/>
                  </a:cubicBezTo>
                  <a:cubicBezTo>
                    <a:pt x="549" y="40"/>
                    <a:pt x="337" y="2"/>
                    <a:pt x="328" y="2"/>
                  </a:cubicBezTo>
                  <a:cubicBezTo>
                    <a:pt x="318" y="1"/>
                    <a:pt x="309" y="0"/>
                    <a:pt x="300" y="0"/>
                  </a:cubicBezTo>
                  <a:close/>
                  <a:moveTo>
                    <a:pt x="1652" y="321"/>
                  </a:moveTo>
                  <a:cubicBezTo>
                    <a:pt x="1436" y="321"/>
                    <a:pt x="1358" y="644"/>
                    <a:pt x="1587" y="733"/>
                  </a:cubicBezTo>
                  <a:cubicBezTo>
                    <a:pt x="1770" y="781"/>
                    <a:pt x="1934" y="838"/>
                    <a:pt x="2087" y="896"/>
                  </a:cubicBezTo>
                  <a:cubicBezTo>
                    <a:pt x="2116" y="906"/>
                    <a:pt x="2136" y="906"/>
                    <a:pt x="2164" y="906"/>
                  </a:cubicBezTo>
                  <a:cubicBezTo>
                    <a:pt x="2395" y="906"/>
                    <a:pt x="2453" y="579"/>
                    <a:pt x="2232" y="492"/>
                  </a:cubicBezTo>
                  <a:cubicBezTo>
                    <a:pt x="2068" y="434"/>
                    <a:pt x="1895" y="377"/>
                    <a:pt x="1712" y="329"/>
                  </a:cubicBezTo>
                  <a:cubicBezTo>
                    <a:pt x="1691" y="323"/>
                    <a:pt x="1671" y="321"/>
                    <a:pt x="1652" y="321"/>
                  </a:cubicBezTo>
                  <a:close/>
                  <a:moveTo>
                    <a:pt x="2948" y="828"/>
                  </a:moveTo>
                  <a:cubicBezTo>
                    <a:pt x="2758" y="828"/>
                    <a:pt x="2646" y="1098"/>
                    <a:pt x="2838" y="1223"/>
                  </a:cubicBezTo>
                  <a:cubicBezTo>
                    <a:pt x="2991" y="1290"/>
                    <a:pt x="3126" y="1386"/>
                    <a:pt x="3261" y="1492"/>
                  </a:cubicBezTo>
                  <a:cubicBezTo>
                    <a:pt x="3289" y="1520"/>
                    <a:pt x="3335" y="1539"/>
                    <a:pt x="3390" y="1540"/>
                  </a:cubicBezTo>
                  <a:lnTo>
                    <a:pt x="3390" y="1540"/>
                  </a:lnTo>
                  <a:cubicBezTo>
                    <a:pt x="3589" y="1536"/>
                    <a:pt x="3673" y="1289"/>
                    <a:pt x="3520" y="1165"/>
                  </a:cubicBezTo>
                  <a:cubicBezTo>
                    <a:pt x="3376" y="1040"/>
                    <a:pt x="3213" y="934"/>
                    <a:pt x="3039" y="848"/>
                  </a:cubicBezTo>
                  <a:cubicBezTo>
                    <a:pt x="3008" y="834"/>
                    <a:pt x="2977" y="828"/>
                    <a:pt x="2948" y="828"/>
                  </a:cubicBezTo>
                  <a:close/>
                  <a:moveTo>
                    <a:pt x="3390" y="1540"/>
                  </a:moveTo>
                  <a:lnTo>
                    <a:pt x="3390" y="1540"/>
                  </a:lnTo>
                  <a:cubicBezTo>
                    <a:pt x="3389" y="1540"/>
                    <a:pt x="3387" y="1540"/>
                    <a:pt x="3386" y="1540"/>
                  </a:cubicBezTo>
                  <a:lnTo>
                    <a:pt x="3395" y="1540"/>
                  </a:lnTo>
                  <a:cubicBezTo>
                    <a:pt x="3394" y="1540"/>
                    <a:pt x="3392" y="1540"/>
                    <a:pt x="3390" y="1540"/>
                  </a:cubicBezTo>
                  <a:close/>
                </a:path>
              </a:pathLst>
            </a:custGeom>
            <a:solidFill>
              <a:srgbClr val="9EAE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12240;p83"/>
            <p:cNvSpPr/>
            <p:nvPr/>
          </p:nvSpPr>
          <p:spPr>
            <a:xfrm>
              <a:off x="2377274" y="3807313"/>
              <a:ext cx="99774" cy="27700"/>
            </a:xfrm>
            <a:custGeom>
              <a:avLst/>
              <a:gdLst/>
              <a:ahLst/>
              <a:cxnLst/>
              <a:rect l="l" t="t" r="r" b="b"/>
              <a:pathLst>
                <a:path w="3818" h="1060" extrusionOk="0">
                  <a:moveTo>
                    <a:pt x="3515" y="0"/>
                  </a:moveTo>
                  <a:cubicBezTo>
                    <a:pt x="3486" y="0"/>
                    <a:pt x="3456" y="7"/>
                    <a:pt x="3424" y="21"/>
                  </a:cubicBezTo>
                  <a:cubicBezTo>
                    <a:pt x="3280" y="97"/>
                    <a:pt x="3126" y="165"/>
                    <a:pt x="2972" y="213"/>
                  </a:cubicBezTo>
                  <a:cubicBezTo>
                    <a:pt x="2732" y="280"/>
                    <a:pt x="2789" y="626"/>
                    <a:pt x="3030" y="626"/>
                  </a:cubicBezTo>
                  <a:cubicBezTo>
                    <a:pt x="3049" y="626"/>
                    <a:pt x="3068" y="626"/>
                    <a:pt x="3097" y="617"/>
                  </a:cubicBezTo>
                  <a:cubicBezTo>
                    <a:pt x="3280" y="559"/>
                    <a:pt x="3453" y="482"/>
                    <a:pt x="3626" y="396"/>
                  </a:cubicBezTo>
                  <a:cubicBezTo>
                    <a:pt x="3818" y="270"/>
                    <a:pt x="3706" y="0"/>
                    <a:pt x="3515" y="0"/>
                  </a:cubicBezTo>
                  <a:close/>
                  <a:moveTo>
                    <a:pt x="2207" y="353"/>
                  </a:moveTo>
                  <a:cubicBezTo>
                    <a:pt x="2193" y="353"/>
                    <a:pt x="2179" y="355"/>
                    <a:pt x="2164" y="357"/>
                  </a:cubicBezTo>
                  <a:lnTo>
                    <a:pt x="1635" y="444"/>
                  </a:lnTo>
                  <a:cubicBezTo>
                    <a:pt x="1376" y="482"/>
                    <a:pt x="1405" y="857"/>
                    <a:pt x="1664" y="867"/>
                  </a:cubicBezTo>
                  <a:lnTo>
                    <a:pt x="1693" y="857"/>
                  </a:lnTo>
                  <a:lnTo>
                    <a:pt x="2222" y="780"/>
                  </a:lnTo>
                  <a:cubicBezTo>
                    <a:pt x="2505" y="753"/>
                    <a:pt x="2459" y="353"/>
                    <a:pt x="2207" y="353"/>
                  </a:cubicBezTo>
                  <a:close/>
                  <a:moveTo>
                    <a:pt x="832" y="555"/>
                  </a:moveTo>
                  <a:cubicBezTo>
                    <a:pt x="818" y="555"/>
                    <a:pt x="804" y="557"/>
                    <a:pt x="789" y="559"/>
                  </a:cubicBezTo>
                  <a:lnTo>
                    <a:pt x="260" y="636"/>
                  </a:lnTo>
                  <a:cubicBezTo>
                    <a:pt x="1" y="674"/>
                    <a:pt x="29" y="1059"/>
                    <a:pt x="289" y="1059"/>
                  </a:cubicBezTo>
                  <a:lnTo>
                    <a:pt x="318" y="1059"/>
                  </a:lnTo>
                  <a:lnTo>
                    <a:pt x="856" y="982"/>
                  </a:lnTo>
                  <a:cubicBezTo>
                    <a:pt x="1130" y="955"/>
                    <a:pt x="1084" y="555"/>
                    <a:pt x="832" y="555"/>
                  </a:cubicBezTo>
                  <a:close/>
                </a:path>
              </a:pathLst>
            </a:custGeom>
            <a:solidFill>
              <a:srgbClr val="9EAE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12241;p83"/>
            <p:cNvSpPr/>
            <p:nvPr/>
          </p:nvSpPr>
          <p:spPr>
            <a:xfrm>
              <a:off x="2274992" y="3936486"/>
              <a:ext cx="135236" cy="237257"/>
            </a:xfrm>
            <a:custGeom>
              <a:avLst/>
              <a:gdLst/>
              <a:ahLst/>
              <a:cxnLst/>
              <a:rect l="l" t="t" r="r" b="b"/>
              <a:pathLst>
                <a:path w="5175" h="9079" extrusionOk="0">
                  <a:moveTo>
                    <a:pt x="1" y="1"/>
                  </a:moveTo>
                  <a:lnTo>
                    <a:pt x="1" y="8328"/>
                  </a:lnTo>
                  <a:cubicBezTo>
                    <a:pt x="1" y="8732"/>
                    <a:pt x="328" y="9069"/>
                    <a:pt x="741" y="9078"/>
                  </a:cubicBezTo>
                  <a:lnTo>
                    <a:pt x="4434" y="9078"/>
                  </a:lnTo>
                  <a:cubicBezTo>
                    <a:pt x="4847" y="9069"/>
                    <a:pt x="5174" y="8732"/>
                    <a:pt x="5174" y="8328"/>
                  </a:cubicBezTo>
                  <a:lnTo>
                    <a:pt x="5174" y="1"/>
                  </a:lnTo>
                  <a:close/>
                </a:path>
              </a:pathLst>
            </a:custGeom>
            <a:solidFill>
              <a:srgbClr val="7C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" name="Google Shape;12242;p83"/>
            <p:cNvSpPr/>
            <p:nvPr/>
          </p:nvSpPr>
          <p:spPr>
            <a:xfrm>
              <a:off x="2299373" y="3936486"/>
              <a:ext cx="110854" cy="211882"/>
            </a:xfrm>
            <a:custGeom>
              <a:avLst/>
              <a:gdLst/>
              <a:ahLst/>
              <a:cxnLst/>
              <a:rect l="l" t="t" r="r" b="b"/>
              <a:pathLst>
                <a:path w="4242" h="8108" extrusionOk="0">
                  <a:moveTo>
                    <a:pt x="1" y="1"/>
                  </a:moveTo>
                  <a:lnTo>
                    <a:pt x="1" y="7357"/>
                  </a:lnTo>
                  <a:cubicBezTo>
                    <a:pt x="1" y="7761"/>
                    <a:pt x="337" y="8098"/>
                    <a:pt x="741" y="8107"/>
                  </a:cubicBezTo>
                  <a:lnTo>
                    <a:pt x="3501" y="8107"/>
                  </a:lnTo>
                  <a:cubicBezTo>
                    <a:pt x="3914" y="8098"/>
                    <a:pt x="4241" y="7761"/>
                    <a:pt x="4241" y="7348"/>
                  </a:cubicBezTo>
                  <a:lnTo>
                    <a:pt x="4241" y="1"/>
                  </a:lnTo>
                  <a:close/>
                </a:path>
              </a:pathLst>
            </a:custGeom>
            <a:solidFill>
              <a:srgbClr val="8FA1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12243;p83"/>
            <p:cNvSpPr/>
            <p:nvPr/>
          </p:nvSpPr>
          <p:spPr>
            <a:xfrm>
              <a:off x="2351142" y="3991417"/>
              <a:ext cx="59086" cy="122274"/>
            </a:xfrm>
            <a:custGeom>
              <a:avLst/>
              <a:gdLst/>
              <a:ahLst/>
              <a:cxnLst/>
              <a:rect l="l" t="t" r="r" b="b"/>
              <a:pathLst>
                <a:path w="2261" h="4679" extrusionOk="0">
                  <a:moveTo>
                    <a:pt x="696" y="1"/>
                  </a:moveTo>
                  <a:cubicBezTo>
                    <a:pt x="674" y="1"/>
                    <a:pt x="654" y="5"/>
                    <a:pt x="635" y="5"/>
                  </a:cubicBezTo>
                  <a:cubicBezTo>
                    <a:pt x="270" y="53"/>
                    <a:pt x="1" y="370"/>
                    <a:pt x="10" y="726"/>
                  </a:cubicBezTo>
                  <a:lnTo>
                    <a:pt x="10" y="3957"/>
                  </a:lnTo>
                  <a:cubicBezTo>
                    <a:pt x="10" y="4361"/>
                    <a:pt x="327" y="4678"/>
                    <a:pt x="731" y="4678"/>
                  </a:cubicBezTo>
                  <a:lnTo>
                    <a:pt x="2260" y="4678"/>
                  </a:lnTo>
                  <a:lnTo>
                    <a:pt x="2260" y="5"/>
                  </a:lnTo>
                  <a:lnTo>
                    <a:pt x="731" y="5"/>
                  </a:lnTo>
                  <a:cubicBezTo>
                    <a:pt x="719" y="2"/>
                    <a:pt x="707" y="1"/>
                    <a:pt x="696" y="1"/>
                  </a:cubicBezTo>
                  <a:close/>
                </a:path>
              </a:pathLst>
            </a:custGeom>
            <a:solidFill>
              <a:srgbClr val="7C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6" name="Google Shape;12244;p83"/>
          <p:cNvGrpSpPr/>
          <p:nvPr/>
        </p:nvGrpSpPr>
        <p:grpSpPr>
          <a:xfrm>
            <a:off x="3988201" y="2809765"/>
            <a:ext cx="366404" cy="366665"/>
            <a:chOff x="3972716" y="3348218"/>
            <a:chExt cx="366404" cy="366665"/>
          </a:xfrm>
        </p:grpSpPr>
        <p:sp>
          <p:nvSpPr>
            <p:cNvPr id="47" name="Google Shape;12245;p83"/>
            <p:cNvSpPr/>
            <p:nvPr/>
          </p:nvSpPr>
          <p:spPr>
            <a:xfrm>
              <a:off x="4069223" y="3397974"/>
              <a:ext cx="172919" cy="223929"/>
            </a:xfrm>
            <a:custGeom>
              <a:avLst/>
              <a:gdLst/>
              <a:ahLst/>
              <a:cxnLst/>
              <a:rect l="l" t="t" r="r" b="b"/>
              <a:pathLst>
                <a:path w="6617" h="8569" extrusionOk="0">
                  <a:moveTo>
                    <a:pt x="3025" y="1"/>
                  </a:moveTo>
                  <a:cubicBezTo>
                    <a:pt x="3014" y="1"/>
                    <a:pt x="3002" y="4"/>
                    <a:pt x="2991" y="10"/>
                  </a:cubicBezTo>
                  <a:cubicBezTo>
                    <a:pt x="2856" y="78"/>
                    <a:pt x="2751" y="203"/>
                    <a:pt x="2683" y="347"/>
                  </a:cubicBezTo>
                  <a:lnTo>
                    <a:pt x="779" y="4732"/>
                  </a:lnTo>
                  <a:cubicBezTo>
                    <a:pt x="0" y="6501"/>
                    <a:pt x="1260" y="8521"/>
                    <a:pt x="3183" y="8569"/>
                  </a:cubicBezTo>
                  <a:lnTo>
                    <a:pt x="3520" y="8569"/>
                  </a:lnTo>
                  <a:cubicBezTo>
                    <a:pt x="5414" y="8473"/>
                    <a:pt x="6616" y="6482"/>
                    <a:pt x="5856" y="4742"/>
                  </a:cubicBezTo>
                  <a:lnTo>
                    <a:pt x="3943" y="347"/>
                  </a:lnTo>
                  <a:cubicBezTo>
                    <a:pt x="3876" y="203"/>
                    <a:pt x="3770" y="87"/>
                    <a:pt x="3635" y="20"/>
                  </a:cubicBezTo>
                  <a:cubicBezTo>
                    <a:pt x="3624" y="13"/>
                    <a:pt x="3612" y="10"/>
                    <a:pt x="3600" y="10"/>
                  </a:cubicBezTo>
                  <a:cubicBezTo>
                    <a:pt x="3563" y="10"/>
                    <a:pt x="3529" y="41"/>
                    <a:pt x="3529" y="78"/>
                  </a:cubicBezTo>
                  <a:lnTo>
                    <a:pt x="3529" y="4597"/>
                  </a:lnTo>
                  <a:cubicBezTo>
                    <a:pt x="3529" y="4597"/>
                    <a:pt x="3529" y="4607"/>
                    <a:pt x="3529" y="4617"/>
                  </a:cubicBezTo>
                  <a:cubicBezTo>
                    <a:pt x="4068" y="4722"/>
                    <a:pt x="4443" y="5232"/>
                    <a:pt x="4395" y="5780"/>
                  </a:cubicBezTo>
                  <a:cubicBezTo>
                    <a:pt x="4337" y="6338"/>
                    <a:pt x="3866" y="6761"/>
                    <a:pt x="3318" y="6761"/>
                  </a:cubicBezTo>
                  <a:cubicBezTo>
                    <a:pt x="2760" y="6761"/>
                    <a:pt x="2289" y="6338"/>
                    <a:pt x="2241" y="5780"/>
                  </a:cubicBezTo>
                  <a:cubicBezTo>
                    <a:pt x="2183" y="5232"/>
                    <a:pt x="2558" y="4722"/>
                    <a:pt x="3097" y="4617"/>
                  </a:cubicBezTo>
                  <a:cubicBezTo>
                    <a:pt x="3097" y="4607"/>
                    <a:pt x="3097" y="4597"/>
                    <a:pt x="3097" y="4597"/>
                  </a:cubicBezTo>
                  <a:lnTo>
                    <a:pt x="3097" y="78"/>
                  </a:lnTo>
                  <a:cubicBezTo>
                    <a:pt x="3097" y="34"/>
                    <a:pt x="3063" y="1"/>
                    <a:pt x="3025" y="1"/>
                  </a:cubicBez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" name="Google Shape;12246;p83"/>
            <p:cNvSpPr/>
            <p:nvPr/>
          </p:nvSpPr>
          <p:spPr>
            <a:xfrm>
              <a:off x="4069223" y="3397974"/>
              <a:ext cx="99539" cy="223929"/>
            </a:xfrm>
            <a:custGeom>
              <a:avLst/>
              <a:gdLst/>
              <a:ahLst/>
              <a:cxnLst/>
              <a:rect l="l" t="t" r="r" b="b"/>
              <a:pathLst>
                <a:path w="3809" h="8569" extrusionOk="0">
                  <a:moveTo>
                    <a:pt x="3025" y="1"/>
                  </a:moveTo>
                  <a:cubicBezTo>
                    <a:pt x="3014" y="1"/>
                    <a:pt x="3002" y="4"/>
                    <a:pt x="2991" y="10"/>
                  </a:cubicBezTo>
                  <a:cubicBezTo>
                    <a:pt x="2856" y="87"/>
                    <a:pt x="2751" y="203"/>
                    <a:pt x="2683" y="347"/>
                  </a:cubicBezTo>
                  <a:lnTo>
                    <a:pt x="779" y="4732"/>
                  </a:lnTo>
                  <a:cubicBezTo>
                    <a:pt x="0" y="6501"/>
                    <a:pt x="1260" y="8521"/>
                    <a:pt x="3183" y="8569"/>
                  </a:cubicBezTo>
                  <a:lnTo>
                    <a:pt x="3520" y="8569"/>
                  </a:lnTo>
                  <a:cubicBezTo>
                    <a:pt x="3616" y="8569"/>
                    <a:pt x="3712" y="8559"/>
                    <a:pt x="3808" y="8540"/>
                  </a:cubicBezTo>
                  <a:cubicBezTo>
                    <a:pt x="2077" y="8271"/>
                    <a:pt x="1029" y="6395"/>
                    <a:pt x="1750" y="4732"/>
                  </a:cubicBezTo>
                  <a:lnTo>
                    <a:pt x="3097" y="1626"/>
                  </a:lnTo>
                  <a:lnTo>
                    <a:pt x="3097" y="78"/>
                  </a:lnTo>
                  <a:cubicBezTo>
                    <a:pt x="3097" y="34"/>
                    <a:pt x="3063" y="1"/>
                    <a:pt x="3025" y="1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" name="Google Shape;12247;p83"/>
            <p:cNvSpPr/>
            <p:nvPr/>
          </p:nvSpPr>
          <p:spPr>
            <a:xfrm>
              <a:off x="3987036" y="3361806"/>
              <a:ext cx="337763" cy="174173"/>
            </a:xfrm>
            <a:custGeom>
              <a:avLst/>
              <a:gdLst/>
              <a:ahLst/>
              <a:cxnLst/>
              <a:rect l="l" t="t" r="r" b="b"/>
              <a:pathLst>
                <a:path w="12925" h="6665" extrusionOk="0">
                  <a:moveTo>
                    <a:pt x="1655" y="0"/>
                  </a:moveTo>
                  <a:cubicBezTo>
                    <a:pt x="1395" y="19"/>
                    <a:pt x="1395" y="404"/>
                    <a:pt x="1655" y="433"/>
                  </a:cubicBezTo>
                  <a:lnTo>
                    <a:pt x="4136" y="433"/>
                  </a:lnTo>
                  <a:cubicBezTo>
                    <a:pt x="1645" y="1394"/>
                    <a:pt x="1" y="3789"/>
                    <a:pt x="1" y="6462"/>
                  </a:cubicBezTo>
                  <a:cubicBezTo>
                    <a:pt x="11" y="6597"/>
                    <a:pt x="111" y="6664"/>
                    <a:pt x="212" y="6664"/>
                  </a:cubicBezTo>
                  <a:cubicBezTo>
                    <a:pt x="313" y="6664"/>
                    <a:pt x="414" y="6597"/>
                    <a:pt x="424" y="6462"/>
                  </a:cubicBezTo>
                  <a:cubicBezTo>
                    <a:pt x="434" y="3135"/>
                    <a:pt x="3126" y="433"/>
                    <a:pt x="6463" y="433"/>
                  </a:cubicBezTo>
                  <a:cubicBezTo>
                    <a:pt x="9790" y="433"/>
                    <a:pt x="12492" y="3135"/>
                    <a:pt x="12492" y="6462"/>
                  </a:cubicBezTo>
                  <a:cubicBezTo>
                    <a:pt x="12502" y="6597"/>
                    <a:pt x="12605" y="6664"/>
                    <a:pt x="12708" y="6664"/>
                  </a:cubicBezTo>
                  <a:cubicBezTo>
                    <a:pt x="12812" y="6664"/>
                    <a:pt x="12915" y="6597"/>
                    <a:pt x="12925" y="6462"/>
                  </a:cubicBezTo>
                  <a:cubicBezTo>
                    <a:pt x="12925" y="4750"/>
                    <a:pt x="12252" y="3106"/>
                    <a:pt x="11030" y="1894"/>
                  </a:cubicBezTo>
                  <a:cubicBezTo>
                    <a:pt x="10396" y="1250"/>
                    <a:pt x="9627" y="750"/>
                    <a:pt x="8790" y="433"/>
                  </a:cubicBezTo>
                  <a:lnTo>
                    <a:pt x="11377" y="433"/>
                  </a:lnTo>
                  <a:cubicBezTo>
                    <a:pt x="11646" y="404"/>
                    <a:pt x="11646" y="19"/>
                    <a:pt x="11377" y="0"/>
                  </a:cubicBez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" name="Google Shape;12248;p83"/>
            <p:cNvSpPr/>
            <p:nvPr/>
          </p:nvSpPr>
          <p:spPr>
            <a:xfrm>
              <a:off x="4136828" y="3348218"/>
              <a:ext cx="38206" cy="38232"/>
            </a:xfrm>
            <a:custGeom>
              <a:avLst/>
              <a:gdLst/>
              <a:ahLst/>
              <a:cxnLst/>
              <a:rect l="l" t="t" r="r" b="b"/>
              <a:pathLst>
                <a:path w="1462" h="1463" extrusionOk="0">
                  <a:moveTo>
                    <a:pt x="192" y="1"/>
                  </a:moveTo>
                  <a:cubicBezTo>
                    <a:pt x="87" y="1"/>
                    <a:pt x="0" y="87"/>
                    <a:pt x="0" y="193"/>
                  </a:cubicBezTo>
                  <a:lnTo>
                    <a:pt x="0" y="1270"/>
                  </a:lnTo>
                  <a:cubicBezTo>
                    <a:pt x="0" y="1376"/>
                    <a:pt x="87" y="1462"/>
                    <a:pt x="192" y="1462"/>
                  </a:cubicBezTo>
                  <a:lnTo>
                    <a:pt x="1269" y="1462"/>
                  </a:lnTo>
                  <a:cubicBezTo>
                    <a:pt x="1366" y="1462"/>
                    <a:pt x="1452" y="1376"/>
                    <a:pt x="1462" y="1280"/>
                  </a:cubicBezTo>
                  <a:lnTo>
                    <a:pt x="1462" y="193"/>
                  </a:lnTo>
                  <a:cubicBezTo>
                    <a:pt x="1462" y="87"/>
                    <a:pt x="1375" y="1"/>
                    <a:pt x="1269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12249;p83"/>
            <p:cNvSpPr/>
            <p:nvPr/>
          </p:nvSpPr>
          <p:spPr>
            <a:xfrm>
              <a:off x="4300417" y="3531668"/>
              <a:ext cx="38702" cy="38467"/>
            </a:xfrm>
            <a:custGeom>
              <a:avLst/>
              <a:gdLst/>
              <a:ahLst/>
              <a:cxnLst/>
              <a:rect l="l" t="t" r="r" b="b"/>
              <a:pathLst>
                <a:path w="1481" h="1472" extrusionOk="0">
                  <a:moveTo>
                    <a:pt x="240" y="1"/>
                  </a:moveTo>
                  <a:cubicBezTo>
                    <a:pt x="106" y="1"/>
                    <a:pt x="0" y="106"/>
                    <a:pt x="0" y="241"/>
                  </a:cubicBezTo>
                  <a:lnTo>
                    <a:pt x="0" y="1231"/>
                  </a:lnTo>
                  <a:cubicBezTo>
                    <a:pt x="0" y="1366"/>
                    <a:pt x="106" y="1472"/>
                    <a:pt x="240" y="1472"/>
                  </a:cubicBezTo>
                  <a:lnTo>
                    <a:pt x="1231" y="1472"/>
                  </a:lnTo>
                  <a:cubicBezTo>
                    <a:pt x="1366" y="1472"/>
                    <a:pt x="1481" y="1366"/>
                    <a:pt x="1471" y="1231"/>
                  </a:cubicBezTo>
                  <a:lnTo>
                    <a:pt x="1471" y="241"/>
                  </a:lnTo>
                  <a:cubicBezTo>
                    <a:pt x="1471" y="106"/>
                    <a:pt x="1366" y="1"/>
                    <a:pt x="1231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12250;p83"/>
            <p:cNvSpPr/>
            <p:nvPr/>
          </p:nvSpPr>
          <p:spPr>
            <a:xfrm>
              <a:off x="3972716" y="3531668"/>
              <a:ext cx="38493" cy="38467"/>
            </a:xfrm>
            <a:custGeom>
              <a:avLst/>
              <a:gdLst/>
              <a:ahLst/>
              <a:cxnLst/>
              <a:rect l="l" t="t" r="r" b="b"/>
              <a:pathLst>
                <a:path w="1473" h="1472" extrusionOk="0">
                  <a:moveTo>
                    <a:pt x="241" y="1"/>
                  </a:moveTo>
                  <a:cubicBezTo>
                    <a:pt x="107" y="1"/>
                    <a:pt x="1" y="106"/>
                    <a:pt x="1" y="241"/>
                  </a:cubicBezTo>
                  <a:lnTo>
                    <a:pt x="1" y="1231"/>
                  </a:lnTo>
                  <a:cubicBezTo>
                    <a:pt x="1" y="1366"/>
                    <a:pt x="107" y="1472"/>
                    <a:pt x="241" y="1472"/>
                  </a:cubicBezTo>
                  <a:lnTo>
                    <a:pt x="1232" y="1472"/>
                  </a:lnTo>
                  <a:cubicBezTo>
                    <a:pt x="1366" y="1472"/>
                    <a:pt x="1472" y="1366"/>
                    <a:pt x="1472" y="1231"/>
                  </a:cubicBezTo>
                  <a:lnTo>
                    <a:pt x="1472" y="241"/>
                  </a:lnTo>
                  <a:cubicBezTo>
                    <a:pt x="1472" y="106"/>
                    <a:pt x="1366" y="1"/>
                    <a:pt x="1232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" name="Google Shape;12251;p83"/>
            <p:cNvSpPr/>
            <p:nvPr/>
          </p:nvSpPr>
          <p:spPr>
            <a:xfrm>
              <a:off x="4096610" y="3639229"/>
              <a:ext cx="118380" cy="75654"/>
            </a:xfrm>
            <a:custGeom>
              <a:avLst/>
              <a:gdLst/>
              <a:ahLst/>
              <a:cxnLst/>
              <a:rect l="l" t="t" r="r" b="b"/>
              <a:pathLst>
                <a:path w="4530" h="2895" extrusionOk="0">
                  <a:moveTo>
                    <a:pt x="0" y="0"/>
                  </a:moveTo>
                  <a:lnTo>
                    <a:pt x="0" y="2654"/>
                  </a:lnTo>
                  <a:cubicBezTo>
                    <a:pt x="0" y="2789"/>
                    <a:pt x="106" y="2895"/>
                    <a:pt x="241" y="2895"/>
                  </a:cubicBezTo>
                  <a:lnTo>
                    <a:pt x="4289" y="2895"/>
                  </a:lnTo>
                  <a:cubicBezTo>
                    <a:pt x="4424" y="2895"/>
                    <a:pt x="4530" y="2789"/>
                    <a:pt x="4530" y="2654"/>
                  </a:cubicBezTo>
                  <a:lnTo>
                    <a:pt x="4530" y="0"/>
                  </a:ln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" name="Google Shape;12252;p83"/>
            <p:cNvSpPr/>
            <p:nvPr/>
          </p:nvSpPr>
          <p:spPr>
            <a:xfrm>
              <a:off x="4075756" y="3612574"/>
              <a:ext cx="160088" cy="46281"/>
            </a:xfrm>
            <a:custGeom>
              <a:avLst/>
              <a:gdLst/>
              <a:ahLst/>
              <a:cxnLst/>
              <a:rect l="l" t="t" r="r" b="b"/>
              <a:pathLst>
                <a:path w="6126" h="1771" extrusionOk="0">
                  <a:moveTo>
                    <a:pt x="520" y="1"/>
                  </a:moveTo>
                  <a:cubicBezTo>
                    <a:pt x="231" y="1"/>
                    <a:pt x="0" y="232"/>
                    <a:pt x="0" y="511"/>
                  </a:cubicBezTo>
                  <a:lnTo>
                    <a:pt x="0" y="1261"/>
                  </a:lnTo>
                  <a:cubicBezTo>
                    <a:pt x="0" y="1539"/>
                    <a:pt x="231" y="1770"/>
                    <a:pt x="520" y="1770"/>
                  </a:cubicBezTo>
                  <a:lnTo>
                    <a:pt x="5616" y="1770"/>
                  </a:lnTo>
                  <a:cubicBezTo>
                    <a:pt x="5895" y="1770"/>
                    <a:pt x="6126" y="1539"/>
                    <a:pt x="6126" y="1261"/>
                  </a:cubicBezTo>
                  <a:lnTo>
                    <a:pt x="6126" y="511"/>
                  </a:lnTo>
                  <a:cubicBezTo>
                    <a:pt x="6126" y="222"/>
                    <a:pt x="5895" y="1"/>
                    <a:pt x="5616" y="1"/>
                  </a:cubicBez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" name="Google Shape;12253;p83"/>
            <p:cNvSpPr/>
            <p:nvPr/>
          </p:nvSpPr>
          <p:spPr>
            <a:xfrm>
              <a:off x="4127028" y="3639229"/>
              <a:ext cx="87962" cy="75654"/>
            </a:xfrm>
            <a:custGeom>
              <a:avLst/>
              <a:gdLst/>
              <a:ahLst/>
              <a:cxnLst/>
              <a:rect l="l" t="t" r="r" b="b"/>
              <a:pathLst>
                <a:path w="3366" h="2895" extrusionOk="0">
                  <a:moveTo>
                    <a:pt x="0" y="0"/>
                  </a:moveTo>
                  <a:lnTo>
                    <a:pt x="0" y="2654"/>
                  </a:lnTo>
                  <a:cubicBezTo>
                    <a:pt x="0" y="2789"/>
                    <a:pt x="106" y="2895"/>
                    <a:pt x="240" y="2895"/>
                  </a:cubicBezTo>
                  <a:lnTo>
                    <a:pt x="3125" y="2895"/>
                  </a:lnTo>
                  <a:cubicBezTo>
                    <a:pt x="3260" y="2895"/>
                    <a:pt x="3366" y="2789"/>
                    <a:pt x="3366" y="2654"/>
                  </a:cubicBezTo>
                  <a:lnTo>
                    <a:pt x="3366" y="0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" name="Google Shape;12254;p83"/>
            <p:cNvSpPr/>
            <p:nvPr/>
          </p:nvSpPr>
          <p:spPr>
            <a:xfrm>
              <a:off x="4106148" y="3612574"/>
              <a:ext cx="129696" cy="46281"/>
            </a:xfrm>
            <a:custGeom>
              <a:avLst/>
              <a:gdLst/>
              <a:ahLst/>
              <a:cxnLst/>
              <a:rect l="l" t="t" r="r" b="b"/>
              <a:pathLst>
                <a:path w="4963" h="1771" extrusionOk="0">
                  <a:moveTo>
                    <a:pt x="520" y="1"/>
                  </a:moveTo>
                  <a:cubicBezTo>
                    <a:pt x="232" y="1"/>
                    <a:pt x="1" y="232"/>
                    <a:pt x="1" y="511"/>
                  </a:cubicBezTo>
                  <a:lnTo>
                    <a:pt x="1" y="1261"/>
                  </a:lnTo>
                  <a:cubicBezTo>
                    <a:pt x="1" y="1539"/>
                    <a:pt x="232" y="1770"/>
                    <a:pt x="520" y="1770"/>
                  </a:cubicBezTo>
                  <a:lnTo>
                    <a:pt x="4453" y="1770"/>
                  </a:lnTo>
                  <a:cubicBezTo>
                    <a:pt x="4732" y="1770"/>
                    <a:pt x="4963" y="1539"/>
                    <a:pt x="4963" y="1261"/>
                  </a:cubicBezTo>
                  <a:lnTo>
                    <a:pt x="4963" y="511"/>
                  </a:lnTo>
                  <a:cubicBezTo>
                    <a:pt x="4963" y="222"/>
                    <a:pt x="4732" y="1"/>
                    <a:pt x="4453" y="1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" name="Google Shape;12255;p83"/>
            <p:cNvSpPr/>
            <p:nvPr/>
          </p:nvSpPr>
          <p:spPr>
            <a:xfrm>
              <a:off x="3996104" y="3348218"/>
              <a:ext cx="38206" cy="38232"/>
            </a:xfrm>
            <a:custGeom>
              <a:avLst/>
              <a:gdLst/>
              <a:ahLst/>
              <a:cxnLst/>
              <a:rect l="l" t="t" r="r" b="b"/>
              <a:pathLst>
                <a:path w="1462" h="1463" extrusionOk="0">
                  <a:moveTo>
                    <a:pt x="731" y="1"/>
                  </a:moveTo>
                  <a:cubicBezTo>
                    <a:pt x="327" y="1"/>
                    <a:pt x="0" y="328"/>
                    <a:pt x="0" y="732"/>
                  </a:cubicBezTo>
                  <a:cubicBezTo>
                    <a:pt x="0" y="1136"/>
                    <a:pt x="327" y="1462"/>
                    <a:pt x="731" y="1462"/>
                  </a:cubicBezTo>
                  <a:cubicBezTo>
                    <a:pt x="1135" y="1462"/>
                    <a:pt x="1462" y="1136"/>
                    <a:pt x="1462" y="732"/>
                  </a:cubicBezTo>
                  <a:cubicBezTo>
                    <a:pt x="1462" y="328"/>
                    <a:pt x="1135" y="1"/>
                    <a:pt x="731" y="1"/>
                  </a:cubicBezTo>
                  <a:close/>
                </a:path>
              </a:pathLst>
            </a:custGeom>
            <a:solidFill>
              <a:srgbClr val="B0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" name="Google Shape;12256;p83"/>
            <p:cNvSpPr/>
            <p:nvPr/>
          </p:nvSpPr>
          <p:spPr>
            <a:xfrm>
              <a:off x="4277551" y="3348218"/>
              <a:ext cx="37971" cy="38232"/>
            </a:xfrm>
            <a:custGeom>
              <a:avLst/>
              <a:gdLst/>
              <a:ahLst/>
              <a:cxnLst/>
              <a:rect l="l" t="t" r="r" b="b"/>
              <a:pathLst>
                <a:path w="1453" h="1463" extrusionOk="0">
                  <a:moveTo>
                    <a:pt x="721" y="1"/>
                  </a:moveTo>
                  <a:cubicBezTo>
                    <a:pt x="327" y="1"/>
                    <a:pt x="0" y="328"/>
                    <a:pt x="0" y="732"/>
                  </a:cubicBezTo>
                  <a:cubicBezTo>
                    <a:pt x="0" y="1136"/>
                    <a:pt x="327" y="1462"/>
                    <a:pt x="721" y="1462"/>
                  </a:cubicBezTo>
                  <a:cubicBezTo>
                    <a:pt x="1125" y="1462"/>
                    <a:pt x="1452" y="1136"/>
                    <a:pt x="1452" y="732"/>
                  </a:cubicBezTo>
                  <a:cubicBezTo>
                    <a:pt x="1452" y="328"/>
                    <a:pt x="1125" y="1"/>
                    <a:pt x="721" y="1"/>
                  </a:cubicBezTo>
                  <a:close/>
                </a:path>
              </a:pathLst>
            </a:custGeom>
            <a:solidFill>
              <a:srgbClr val="B0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9" name="Google Shape;12257;p83"/>
          <p:cNvGrpSpPr/>
          <p:nvPr/>
        </p:nvGrpSpPr>
        <p:grpSpPr>
          <a:xfrm>
            <a:off x="882013" y="2809895"/>
            <a:ext cx="317405" cy="366534"/>
            <a:chOff x="866528" y="3348348"/>
            <a:chExt cx="317405" cy="366534"/>
          </a:xfrm>
        </p:grpSpPr>
        <p:sp>
          <p:nvSpPr>
            <p:cNvPr id="60" name="Google Shape;12258;p83"/>
            <p:cNvSpPr/>
            <p:nvPr/>
          </p:nvSpPr>
          <p:spPr>
            <a:xfrm>
              <a:off x="869795" y="3526650"/>
              <a:ext cx="314139" cy="188232"/>
            </a:xfrm>
            <a:custGeom>
              <a:avLst/>
              <a:gdLst/>
              <a:ahLst/>
              <a:cxnLst/>
              <a:rect l="l" t="t" r="r" b="b"/>
              <a:pathLst>
                <a:path w="12021" h="7203" extrusionOk="0">
                  <a:moveTo>
                    <a:pt x="6011" y="0"/>
                  </a:moveTo>
                  <a:cubicBezTo>
                    <a:pt x="5933" y="0"/>
                    <a:pt x="5856" y="19"/>
                    <a:pt x="5789" y="58"/>
                  </a:cubicBezTo>
                  <a:lnTo>
                    <a:pt x="827" y="2924"/>
                  </a:lnTo>
                  <a:lnTo>
                    <a:pt x="308" y="3222"/>
                  </a:lnTo>
                  <a:cubicBezTo>
                    <a:pt x="0" y="3395"/>
                    <a:pt x="0" y="3837"/>
                    <a:pt x="308" y="4010"/>
                  </a:cubicBezTo>
                  <a:lnTo>
                    <a:pt x="5789" y="7145"/>
                  </a:lnTo>
                  <a:cubicBezTo>
                    <a:pt x="5856" y="7183"/>
                    <a:pt x="5933" y="7203"/>
                    <a:pt x="6010" y="7203"/>
                  </a:cubicBezTo>
                  <a:cubicBezTo>
                    <a:pt x="6087" y="7203"/>
                    <a:pt x="6164" y="7183"/>
                    <a:pt x="6231" y="7145"/>
                  </a:cubicBezTo>
                  <a:lnTo>
                    <a:pt x="11712" y="4010"/>
                  </a:lnTo>
                  <a:cubicBezTo>
                    <a:pt x="12020" y="3837"/>
                    <a:pt x="12020" y="3395"/>
                    <a:pt x="11712" y="3222"/>
                  </a:cubicBezTo>
                  <a:lnTo>
                    <a:pt x="11203" y="2924"/>
                  </a:lnTo>
                  <a:lnTo>
                    <a:pt x="6241" y="58"/>
                  </a:lnTo>
                  <a:cubicBezTo>
                    <a:pt x="6169" y="19"/>
                    <a:pt x="6089" y="0"/>
                    <a:pt x="6011" y="0"/>
                  </a:cubicBez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" name="Google Shape;12259;p83"/>
            <p:cNvSpPr/>
            <p:nvPr/>
          </p:nvSpPr>
          <p:spPr>
            <a:xfrm>
              <a:off x="891145" y="3526650"/>
              <a:ext cx="271177" cy="152300"/>
            </a:xfrm>
            <a:custGeom>
              <a:avLst/>
              <a:gdLst/>
              <a:ahLst/>
              <a:cxnLst/>
              <a:rect l="l" t="t" r="r" b="b"/>
              <a:pathLst>
                <a:path w="10377" h="5828" extrusionOk="0">
                  <a:moveTo>
                    <a:pt x="5193" y="0"/>
                  </a:moveTo>
                  <a:cubicBezTo>
                    <a:pt x="5114" y="0"/>
                    <a:pt x="5034" y="19"/>
                    <a:pt x="4962" y="58"/>
                  </a:cubicBezTo>
                  <a:lnTo>
                    <a:pt x="0" y="2924"/>
                  </a:lnTo>
                  <a:lnTo>
                    <a:pt x="4972" y="5770"/>
                  </a:lnTo>
                  <a:cubicBezTo>
                    <a:pt x="5039" y="5808"/>
                    <a:pt x="5116" y="5828"/>
                    <a:pt x="5193" y="5828"/>
                  </a:cubicBezTo>
                  <a:cubicBezTo>
                    <a:pt x="5270" y="5828"/>
                    <a:pt x="5347" y="5808"/>
                    <a:pt x="5414" y="5770"/>
                  </a:cubicBezTo>
                  <a:lnTo>
                    <a:pt x="10376" y="2924"/>
                  </a:lnTo>
                  <a:lnTo>
                    <a:pt x="5424" y="58"/>
                  </a:lnTo>
                  <a:cubicBezTo>
                    <a:pt x="5352" y="19"/>
                    <a:pt x="5272" y="0"/>
                    <a:pt x="5193" y="0"/>
                  </a:cubicBez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" name="Google Shape;12260;p83"/>
            <p:cNvSpPr/>
            <p:nvPr/>
          </p:nvSpPr>
          <p:spPr>
            <a:xfrm>
              <a:off x="869795" y="3466911"/>
              <a:ext cx="314139" cy="188180"/>
            </a:xfrm>
            <a:custGeom>
              <a:avLst/>
              <a:gdLst/>
              <a:ahLst/>
              <a:cxnLst/>
              <a:rect l="l" t="t" r="r" b="b"/>
              <a:pathLst>
                <a:path w="12021" h="7201" extrusionOk="0">
                  <a:moveTo>
                    <a:pt x="6011" y="0"/>
                  </a:moveTo>
                  <a:cubicBezTo>
                    <a:pt x="5933" y="0"/>
                    <a:pt x="5856" y="22"/>
                    <a:pt x="5789" y="65"/>
                  </a:cubicBezTo>
                  <a:lnTo>
                    <a:pt x="827" y="2931"/>
                  </a:lnTo>
                  <a:lnTo>
                    <a:pt x="308" y="3229"/>
                  </a:lnTo>
                  <a:cubicBezTo>
                    <a:pt x="0" y="3402"/>
                    <a:pt x="0" y="3834"/>
                    <a:pt x="308" y="4008"/>
                  </a:cubicBezTo>
                  <a:lnTo>
                    <a:pt x="5789" y="7142"/>
                  </a:lnTo>
                  <a:cubicBezTo>
                    <a:pt x="5856" y="7181"/>
                    <a:pt x="5933" y="7200"/>
                    <a:pt x="6010" y="7200"/>
                  </a:cubicBezTo>
                  <a:cubicBezTo>
                    <a:pt x="6087" y="7200"/>
                    <a:pt x="6164" y="7181"/>
                    <a:pt x="6231" y="7142"/>
                  </a:cubicBezTo>
                  <a:lnTo>
                    <a:pt x="11712" y="4008"/>
                  </a:lnTo>
                  <a:cubicBezTo>
                    <a:pt x="12010" y="3834"/>
                    <a:pt x="12020" y="3402"/>
                    <a:pt x="11712" y="3229"/>
                  </a:cubicBezTo>
                  <a:lnTo>
                    <a:pt x="11203" y="2931"/>
                  </a:lnTo>
                  <a:lnTo>
                    <a:pt x="6241" y="65"/>
                  </a:lnTo>
                  <a:cubicBezTo>
                    <a:pt x="6169" y="22"/>
                    <a:pt x="6089" y="0"/>
                    <a:pt x="6011" y="0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" name="Google Shape;12261;p83"/>
            <p:cNvSpPr/>
            <p:nvPr/>
          </p:nvSpPr>
          <p:spPr>
            <a:xfrm>
              <a:off x="891145" y="3466833"/>
              <a:ext cx="271177" cy="152300"/>
            </a:xfrm>
            <a:custGeom>
              <a:avLst/>
              <a:gdLst/>
              <a:ahLst/>
              <a:cxnLst/>
              <a:rect l="l" t="t" r="r" b="b"/>
              <a:pathLst>
                <a:path w="10377" h="5828" extrusionOk="0">
                  <a:moveTo>
                    <a:pt x="5193" y="1"/>
                  </a:moveTo>
                  <a:cubicBezTo>
                    <a:pt x="5114" y="1"/>
                    <a:pt x="5034" y="20"/>
                    <a:pt x="4962" y="58"/>
                  </a:cubicBezTo>
                  <a:lnTo>
                    <a:pt x="0" y="2924"/>
                  </a:lnTo>
                  <a:lnTo>
                    <a:pt x="4972" y="5770"/>
                  </a:lnTo>
                  <a:cubicBezTo>
                    <a:pt x="5039" y="5809"/>
                    <a:pt x="5116" y="5828"/>
                    <a:pt x="5193" y="5828"/>
                  </a:cubicBezTo>
                  <a:cubicBezTo>
                    <a:pt x="5270" y="5828"/>
                    <a:pt x="5347" y="5809"/>
                    <a:pt x="5414" y="5770"/>
                  </a:cubicBezTo>
                  <a:lnTo>
                    <a:pt x="10376" y="2924"/>
                  </a:lnTo>
                  <a:lnTo>
                    <a:pt x="5424" y="58"/>
                  </a:lnTo>
                  <a:cubicBezTo>
                    <a:pt x="5352" y="20"/>
                    <a:pt x="5272" y="1"/>
                    <a:pt x="5193" y="1"/>
                  </a:cubicBezTo>
                  <a:close/>
                </a:path>
              </a:pathLst>
            </a:custGeom>
            <a:solidFill>
              <a:srgbClr val="859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" name="Google Shape;12262;p83"/>
            <p:cNvSpPr/>
            <p:nvPr/>
          </p:nvSpPr>
          <p:spPr>
            <a:xfrm>
              <a:off x="869795" y="3407094"/>
              <a:ext cx="313877" cy="188180"/>
            </a:xfrm>
            <a:custGeom>
              <a:avLst/>
              <a:gdLst/>
              <a:ahLst/>
              <a:cxnLst/>
              <a:rect l="l" t="t" r="r" b="b"/>
              <a:pathLst>
                <a:path w="12011" h="7201" extrusionOk="0">
                  <a:moveTo>
                    <a:pt x="6010" y="0"/>
                  </a:moveTo>
                  <a:cubicBezTo>
                    <a:pt x="5931" y="0"/>
                    <a:pt x="5851" y="22"/>
                    <a:pt x="5779" y="65"/>
                  </a:cubicBezTo>
                  <a:lnTo>
                    <a:pt x="731" y="2979"/>
                  </a:lnTo>
                  <a:lnTo>
                    <a:pt x="308" y="3229"/>
                  </a:lnTo>
                  <a:cubicBezTo>
                    <a:pt x="0" y="3402"/>
                    <a:pt x="0" y="3835"/>
                    <a:pt x="308" y="4008"/>
                  </a:cubicBezTo>
                  <a:lnTo>
                    <a:pt x="5789" y="7143"/>
                  </a:lnTo>
                  <a:cubicBezTo>
                    <a:pt x="5856" y="7181"/>
                    <a:pt x="5933" y="7200"/>
                    <a:pt x="6010" y="7200"/>
                  </a:cubicBezTo>
                  <a:cubicBezTo>
                    <a:pt x="6087" y="7200"/>
                    <a:pt x="6164" y="7181"/>
                    <a:pt x="6231" y="7143"/>
                  </a:cubicBezTo>
                  <a:lnTo>
                    <a:pt x="11712" y="4008"/>
                  </a:lnTo>
                  <a:cubicBezTo>
                    <a:pt x="12010" y="3835"/>
                    <a:pt x="12010" y="3402"/>
                    <a:pt x="11712" y="3229"/>
                  </a:cubicBezTo>
                  <a:lnTo>
                    <a:pt x="10789" y="2690"/>
                  </a:lnTo>
                  <a:lnTo>
                    <a:pt x="6241" y="65"/>
                  </a:lnTo>
                  <a:cubicBezTo>
                    <a:pt x="6169" y="22"/>
                    <a:pt x="6089" y="0"/>
                    <a:pt x="6010" y="0"/>
                  </a:cubicBez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" name="Google Shape;12263;p83"/>
            <p:cNvSpPr/>
            <p:nvPr/>
          </p:nvSpPr>
          <p:spPr>
            <a:xfrm>
              <a:off x="888872" y="3407094"/>
              <a:ext cx="262893" cy="156690"/>
            </a:xfrm>
            <a:custGeom>
              <a:avLst/>
              <a:gdLst/>
              <a:ahLst/>
              <a:cxnLst/>
              <a:rect l="l" t="t" r="r" b="b"/>
              <a:pathLst>
                <a:path w="10060" h="5996" extrusionOk="0">
                  <a:moveTo>
                    <a:pt x="5279" y="0"/>
                  </a:moveTo>
                  <a:cubicBezTo>
                    <a:pt x="5201" y="0"/>
                    <a:pt x="5121" y="22"/>
                    <a:pt x="5049" y="65"/>
                  </a:cubicBezTo>
                  <a:lnTo>
                    <a:pt x="1" y="2979"/>
                  </a:lnTo>
                  <a:lnTo>
                    <a:pt x="5213" y="5960"/>
                  </a:lnTo>
                  <a:cubicBezTo>
                    <a:pt x="5261" y="5984"/>
                    <a:pt x="5314" y="5996"/>
                    <a:pt x="5367" y="5996"/>
                  </a:cubicBezTo>
                  <a:cubicBezTo>
                    <a:pt x="5419" y="5996"/>
                    <a:pt x="5472" y="5984"/>
                    <a:pt x="5520" y="5960"/>
                  </a:cubicBezTo>
                  <a:lnTo>
                    <a:pt x="6347" y="5479"/>
                  </a:lnTo>
                  <a:lnTo>
                    <a:pt x="9626" y="3614"/>
                  </a:lnTo>
                  <a:cubicBezTo>
                    <a:pt x="9896" y="3460"/>
                    <a:pt x="10059" y="3171"/>
                    <a:pt x="10059" y="2873"/>
                  </a:cubicBezTo>
                  <a:lnTo>
                    <a:pt x="10059" y="2690"/>
                  </a:lnTo>
                  <a:lnTo>
                    <a:pt x="5501" y="65"/>
                  </a:lnTo>
                  <a:cubicBezTo>
                    <a:pt x="5434" y="22"/>
                    <a:pt x="5357" y="0"/>
                    <a:pt x="5279" y="0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" name="Google Shape;12264;p83"/>
            <p:cNvSpPr/>
            <p:nvPr/>
          </p:nvSpPr>
          <p:spPr>
            <a:xfrm>
              <a:off x="866528" y="3348348"/>
              <a:ext cx="282963" cy="189304"/>
            </a:xfrm>
            <a:custGeom>
              <a:avLst/>
              <a:gdLst/>
              <a:ahLst/>
              <a:cxnLst/>
              <a:rect l="l" t="t" r="r" b="b"/>
              <a:pathLst>
                <a:path w="10828" h="7244" extrusionOk="0">
                  <a:moveTo>
                    <a:pt x="6135" y="1"/>
                  </a:moveTo>
                  <a:cubicBezTo>
                    <a:pt x="6082" y="1"/>
                    <a:pt x="6029" y="15"/>
                    <a:pt x="5981" y="44"/>
                  </a:cubicBezTo>
                  <a:lnTo>
                    <a:pt x="212" y="3371"/>
                  </a:lnTo>
                  <a:cubicBezTo>
                    <a:pt x="0" y="3486"/>
                    <a:pt x="0" y="3785"/>
                    <a:pt x="212" y="3910"/>
                  </a:cubicBezTo>
                  <a:lnTo>
                    <a:pt x="5981" y="7208"/>
                  </a:lnTo>
                  <a:cubicBezTo>
                    <a:pt x="6029" y="7232"/>
                    <a:pt x="6082" y="7244"/>
                    <a:pt x="6135" y="7244"/>
                  </a:cubicBezTo>
                  <a:cubicBezTo>
                    <a:pt x="6188" y="7244"/>
                    <a:pt x="6241" y="7232"/>
                    <a:pt x="6289" y="7208"/>
                  </a:cubicBezTo>
                  <a:lnTo>
                    <a:pt x="7116" y="6727"/>
                  </a:lnTo>
                  <a:lnTo>
                    <a:pt x="10828" y="4602"/>
                  </a:lnTo>
                  <a:lnTo>
                    <a:pt x="10828" y="2659"/>
                  </a:lnTo>
                  <a:lnTo>
                    <a:pt x="7039" y="477"/>
                  </a:lnTo>
                  <a:lnTo>
                    <a:pt x="6289" y="44"/>
                  </a:lnTo>
                  <a:cubicBezTo>
                    <a:pt x="6241" y="15"/>
                    <a:pt x="6188" y="1"/>
                    <a:pt x="6135" y="1"/>
                  </a:cubicBez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" name="Google Shape;12265;p83"/>
            <p:cNvSpPr/>
            <p:nvPr/>
          </p:nvSpPr>
          <p:spPr>
            <a:xfrm>
              <a:off x="1102975" y="3417835"/>
              <a:ext cx="46516" cy="50775"/>
            </a:xfrm>
            <a:custGeom>
              <a:avLst/>
              <a:gdLst/>
              <a:ahLst/>
              <a:cxnLst/>
              <a:rect l="l" t="t" r="r" b="b"/>
              <a:pathLst>
                <a:path w="1780" h="1943" extrusionOk="0">
                  <a:moveTo>
                    <a:pt x="1780" y="0"/>
                  </a:moveTo>
                  <a:lnTo>
                    <a:pt x="164" y="789"/>
                  </a:lnTo>
                  <a:cubicBezTo>
                    <a:pt x="1" y="866"/>
                    <a:pt x="1" y="1087"/>
                    <a:pt x="164" y="1174"/>
                  </a:cubicBezTo>
                  <a:lnTo>
                    <a:pt x="1780" y="1943"/>
                  </a:lnTo>
                  <a:lnTo>
                    <a:pt x="1780" y="0"/>
                  </a:lnTo>
                  <a:close/>
                </a:path>
              </a:pathLst>
            </a:custGeom>
            <a:solidFill>
              <a:srgbClr val="EC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8" name="Google Shape;12266;p83"/>
          <p:cNvGrpSpPr/>
          <p:nvPr/>
        </p:nvGrpSpPr>
        <p:grpSpPr>
          <a:xfrm>
            <a:off x="1332303" y="2809843"/>
            <a:ext cx="310872" cy="366848"/>
            <a:chOff x="1316818" y="3348296"/>
            <a:chExt cx="310872" cy="366848"/>
          </a:xfrm>
        </p:grpSpPr>
        <p:sp>
          <p:nvSpPr>
            <p:cNvPr id="69" name="Google Shape;12267;p83"/>
            <p:cNvSpPr/>
            <p:nvPr/>
          </p:nvSpPr>
          <p:spPr>
            <a:xfrm>
              <a:off x="1324631" y="3348296"/>
              <a:ext cx="58824" cy="187919"/>
            </a:xfrm>
            <a:custGeom>
              <a:avLst/>
              <a:gdLst/>
              <a:ahLst/>
              <a:cxnLst/>
              <a:rect l="l" t="t" r="r" b="b"/>
              <a:pathLst>
                <a:path w="2251" h="7191" extrusionOk="0">
                  <a:moveTo>
                    <a:pt x="1126" y="0"/>
                  </a:moveTo>
                  <a:cubicBezTo>
                    <a:pt x="1082" y="0"/>
                    <a:pt x="1039" y="22"/>
                    <a:pt x="1019" y="65"/>
                  </a:cubicBezTo>
                  <a:lnTo>
                    <a:pt x="635" y="786"/>
                  </a:lnTo>
                  <a:lnTo>
                    <a:pt x="115" y="1777"/>
                  </a:lnTo>
                  <a:cubicBezTo>
                    <a:pt x="38" y="1911"/>
                    <a:pt x="0" y="2065"/>
                    <a:pt x="0" y="2219"/>
                  </a:cubicBezTo>
                  <a:lnTo>
                    <a:pt x="0" y="6469"/>
                  </a:lnTo>
                  <a:cubicBezTo>
                    <a:pt x="0" y="6864"/>
                    <a:pt x="327" y="7191"/>
                    <a:pt x="721" y="7191"/>
                  </a:cubicBezTo>
                  <a:lnTo>
                    <a:pt x="1529" y="7191"/>
                  </a:lnTo>
                  <a:cubicBezTo>
                    <a:pt x="1933" y="7191"/>
                    <a:pt x="2250" y="6864"/>
                    <a:pt x="2250" y="6469"/>
                  </a:cubicBezTo>
                  <a:lnTo>
                    <a:pt x="2250" y="2219"/>
                  </a:lnTo>
                  <a:cubicBezTo>
                    <a:pt x="2250" y="2065"/>
                    <a:pt x="2212" y="1911"/>
                    <a:pt x="2144" y="1777"/>
                  </a:cubicBezTo>
                  <a:lnTo>
                    <a:pt x="1625" y="786"/>
                  </a:lnTo>
                  <a:lnTo>
                    <a:pt x="1240" y="65"/>
                  </a:lnTo>
                  <a:cubicBezTo>
                    <a:pt x="1216" y="22"/>
                    <a:pt x="1171" y="0"/>
                    <a:pt x="1126" y="0"/>
                  </a:cubicBez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" name="Google Shape;12268;p83"/>
            <p:cNvSpPr/>
            <p:nvPr/>
          </p:nvSpPr>
          <p:spPr>
            <a:xfrm>
              <a:off x="1341199" y="3348348"/>
              <a:ext cx="25923" cy="25479"/>
            </a:xfrm>
            <a:custGeom>
              <a:avLst/>
              <a:gdLst/>
              <a:ahLst/>
              <a:cxnLst/>
              <a:rect l="l" t="t" r="r" b="b"/>
              <a:pathLst>
                <a:path w="992" h="975" extrusionOk="0">
                  <a:moveTo>
                    <a:pt x="492" y="1"/>
                  </a:moveTo>
                  <a:cubicBezTo>
                    <a:pt x="448" y="1"/>
                    <a:pt x="405" y="25"/>
                    <a:pt x="385" y="73"/>
                  </a:cubicBezTo>
                  <a:lnTo>
                    <a:pt x="1" y="794"/>
                  </a:lnTo>
                  <a:cubicBezTo>
                    <a:pt x="140" y="914"/>
                    <a:pt x="316" y="974"/>
                    <a:pt x="492" y="974"/>
                  </a:cubicBezTo>
                  <a:cubicBezTo>
                    <a:pt x="669" y="974"/>
                    <a:pt x="847" y="914"/>
                    <a:pt x="991" y="794"/>
                  </a:cubicBezTo>
                  <a:lnTo>
                    <a:pt x="606" y="73"/>
                  </a:lnTo>
                  <a:cubicBezTo>
                    <a:pt x="582" y="25"/>
                    <a:pt x="537" y="1"/>
                    <a:pt x="492" y="1"/>
                  </a:cubicBez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" name="Google Shape;12269;p83"/>
            <p:cNvSpPr/>
            <p:nvPr/>
          </p:nvSpPr>
          <p:spPr>
            <a:xfrm>
              <a:off x="1324631" y="3400744"/>
              <a:ext cx="58824" cy="135471"/>
            </a:xfrm>
            <a:custGeom>
              <a:avLst/>
              <a:gdLst/>
              <a:ahLst/>
              <a:cxnLst/>
              <a:rect l="l" t="t" r="r" b="b"/>
              <a:pathLst>
                <a:path w="2251" h="5184" extrusionOk="0">
                  <a:moveTo>
                    <a:pt x="29" y="1"/>
                  </a:moveTo>
                  <a:cubicBezTo>
                    <a:pt x="10" y="68"/>
                    <a:pt x="0" y="145"/>
                    <a:pt x="0" y="212"/>
                  </a:cubicBezTo>
                  <a:lnTo>
                    <a:pt x="0" y="4462"/>
                  </a:lnTo>
                  <a:cubicBezTo>
                    <a:pt x="0" y="4857"/>
                    <a:pt x="327" y="5184"/>
                    <a:pt x="721" y="5184"/>
                  </a:cubicBezTo>
                  <a:lnTo>
                    <a:pt x="1529" y="5184"/>
                  </a:lnTo>
                  <a:cubicBezTo>
                    <a:pt x="1933" y="5184"/>
                    <a:pt x="2250" y="4857"/>
                    <a:pt x="2250" y="4462"/>
                  </a:cubicBezTo>
                  <a:lnTo>
                    <a:pt x="2250" y="212"/>
                  </a:lnTo>
                  <a:cubicBezTo>
                    <a:pt x="2250" y="145"/>
                    <a:pt x="2250" y="68"/>
                    <a:pt x="2231" y="1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" name="Google Shape;12270;p83"/>
            <p:cNvSpPr/>
            <p:nvPr/>
          </p:nvSpPr>
          <p:spPr>
            <a:xfrm>
              <a:off x="1354030" y="3400744"/>
              <a:ext cx="29425" cy="135471"/>
            </a:xfrm>
            <a:custGeom>
              <a:avLst/>
              <a:gdLst/>
              <a:ahLst/>
              <a:cxnLst/>
              <a:rect l="l" t="t" r="r" b="b"/>
              <a:pathLst>
                <a:path w="1126" h="5184" extrusionOk="0">
                  <a:moveTo>
                    <a:pt x="0" y="1"/>
                  </a:moveTo>
                  <a:lnTo>
                    <a:pt x="0" y="5184"/>
                  </a:lnTo>
                  <a:lnTo>
                    <a:pt x="404" y="5184"/>
                  </a:lnTo>
                  <a:cubicBezTo>
                    <a:pt x="808" y="5184"/>
                    <a:pt x="1125" y="4857"/>
                    <a:pt x="1125" y="4462"/>
                  </a:cubicBezTo>
                  <a:lnTo>
                    <a:pt x="1125" y="212"/>
                  </a:lnTo>
                  <a:cubicBezTo>
                    <a:pt x="1125" y="145"/>
                    <a:pt x="1125" y="68"/>
                    <a:pt x="1106" y="1"/>
                  </a:cubicBez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" name="Google Shape;12271;p83"/>
            <p:cNvSpPr/>
            <p:nvPr/>
          </p:nvSpPr>
          <p:spPr>
            <a:xfrm>
              <a:off x="1382671" y="3348296"/>
              <a:ext cx="59086" cy="187919"/>
            </a:xfrm>
            <a:custGeom>
              <a:avLst/>
              <a:gdLst/>
              <a:ahLst/>
              <a:cxnLst/>
              <a:rect l="l" t="t" r="r" b="b"/>
              <a:pathLst>
                <a:path w="2261" h="7191" extrusionOk="0">
                  <a:moveTo>
                    <a:pt x="1127" y="0"/>
                  </a:moveTo>
                  <a:cubicBezTo>
                    <a:pt x="1082" y="0"/>
                    <a:pt x="1039" y="22"/>
                    <a:pt x="1020" y="65"/>
                  </a:cubicBezTo>
                  <a:lnTo>
                    <a:pt x="635" y="786"/>
                  </a:lnTo>
                  <a:lnTo>
                    <a:pt x="116" y="1777"/>
                  </a:lnTo>
                  <a:cubicBezTo>
                    <a:pt x="39" y="1911"/>
                    <a:pt x="0" y="2065"/>
                    <a:pt x="0" y="2219"/>
                  </a:cubicBezTo>
                  <a:lnTo>
                    <a:pt x="0" y="6469"/>
                  </a:lnTo>
                  <a:cubicBezTo>
                    <a:pt x="0" y="6864"/>
                    <a:pt x="327" y="7191"/>
                    <a:pt x="722" y="7191"/>
                  </a:cubicBezTo>
                  <a:lnTo>
                    <a:pt x="1539" y="7191"/>
                  </a:lnTo>
                  <a:cubicBezTo>
                    <a:pt x="1933" y="7191"/>
                    <a:pt x="2260" y="6864"/>
                    <a:pt x="2260" y="6469"/>
                  </a:cubicBezTo>
                  <a:lnTo>
                    <a:pt x="2260" y="2219"/>
                  </a:lnTo>
                  <a:cubicBezTo>
                    <a:pt x="2260" y="2065"/>
                    <a:pt x="2222" y="1911"/>
                    <a:pt x="2145" y="1777"/>
                  </a:cubicBezTo>
                  <a:lnTo>
                    <a:pt x="1625" y="786"/>
                  </a:lnTo>
                  <a:lnTo>
                    <a:pt x="1241" y="65"/>
                  </a:lnTo>
                  <a:cubicBezTo>
                    <a:pt x="1217" y="22"/>
                    <a:pt x="1171" y="0"/>
                    <a:pt x="1127" y="0"/>
                  </a:cubicBez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" name="Google Shape;12272;p83"/>
            <p:cNvSpPr/>
            <p:nvPr/>
          </p:nvSpPr>
          <p:spPr>
            <a:xfrm>
              <a:off x="1399240" y="3348348"/>
              <a:ext cx="25923" cy="25479"/>
            </a:xfrm>
            <a:custGeom>
              <a:avLst/>
              <a:gdLst/>
              <a:ahLst/>
              <a:cxnLst/>
              <a:rect l="l" t="t" r="r" b="b"/>
              <a:pathLst>
                <a:path w="992" h="975" extrusionOk="0">
                  <a:moveTo>
                    <a:pt x="493" y="1"/>
                  </a:moveTo>
                  <a:cubicBezTo>
                    <a:pt x="448" y="1"/>
                    <a:pt x="405" y="25"/>
                    <a:pt x="386" y="73"/>
                  </a:cubicBezTo>
                  <a:lnTo>
                    <a:pt x="1" y="794"/>
                  </a:lnTo>
                  <a:cubicBezTo>
                    <a:pt x="145" y="914"/>
                    <a:pt x="321" y="974"/>
                    <a:pt x="496" y="974"/>
                  </a:cubicBezTo>
                  <a:cubicBezTo>
                    <a:pt x="672" y="974"/>
                    <a:pt x="847" y="914"/>
                    <a:pt x="991" y="794"/>
                  </a:cubicBezTo>
                  <a:lnTo>
                    <a:pt x="607" y="73"/>
                  </a:lnTo>
                  <a:cubicBezTo>
                    <a:pt x="583" y="25"/>
                    <a:pt x="537" y="1"/>
                    <a:pt x="493" y="1"/>
                  </a:cubicBezTo>
                  <a:close/>
                </a:path>
              </a:pathLst>
            </a:custGeom>
            <a:solidFill>
              <a:srgbClr val="7E8D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" name="Google Shape;12273;p83"/>
            <p:cNvSpPr/>
            <p:nvPr/>
          </p:nvSpPr>
          <p:spPr>
            <a:xfrm>
              <a:off x="1382671" y="3400744"/>
              <a:ext cx="59086" cy="135471"/>
            </a:xfrm>
            <a:custGeom>
              <a:avLst/>
              <a:gdLst/>
              <a:ahLst/>
              <a:cxnLst/>
              <a:rect l="l" t="t" r="r" b="b"/>
              <a:pathLst>
                <a:path w="2261" h="5184" extrusionOk="0">
                  <a:moveTo>
                    <a:pt x="29" y="1"/>
                  </a:moveTo>
                  <a:cubicBezTo>
                    <a:pt x="10" y="68"/>
                    <a:pt x="0" y="145"/>
                    <a:pt x="0" y="212"/>
                  </a:cubicBezTo>
                  <a:lnTo>
                    <a:pt x="0" y="4462"/>
                  </a:lnTo>
                  <a:cubicBezTo>
                    <a:pt x="0" y="4857"/>
                    <a:pt x="327" y="5184"/>
                    <a:pt x="722" y="5184"/>
                  </a:cubicBezTo>
                  <a:lnTo>
                    <a:pt x="1539" y="5184"/>
                  </a:lnTo>
                  <a:cubicBezTo>
                    <a:pt x="1933" y="5184"/>
                    <a:pt x="2260" y="4857"/>
                    <a:pt x="2260" y="4462"/>
                  </a:cubicBezTo>
                  <a:lnTo>
                    <a:pt x="2260" y="212"/>
                  </a:lnTo>
                  <a:cubicBezTo>
                    <a:pt x="2260" y="145"/>
                    <a:pt x="2250" y="68"/>
                    <a:pt x="2231" y="1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" name="Google Shape;12274;p83"/>
            <p:cNvSpPr/>
            <p:nvPr/>
          </p:nvSpPr>
          <p:spPr>
            <a:xfrm>
              <a:off x="1412332" y="3400744"/>
              <a:ext cx="29425" cy="135471"/>
            </a:xfrm>
            <a:custGeom>
              <a:avLst/>
              <a:gdLst/>
              <a:ahLst/>
              <a:cxnLst/>
              <a:rect l="l" t="t" r="r" b="b"/>
              <a:pathLst>
                <a:path w="1126" h="5184" extrusionOk="0">
                  <a:moveTo>
                    <a:pt x="0" y="1"/>
                  </a:moveTo>
                  <a:lnTo>
                    <a:pt x="0" y="5184"/>
                  </a:lnTo>
                  <a:lnTo>
                    <a:pt x="404" y="5184"/>
                  </a:lnTo>
                  <a:cubicBezTo>
                    <a:pt x="798" y="5184"/>
                    <a:pt x="1125" y="4857"/>
                    <a:pt x="1125" y="4462"/>
                  </a:cubicBezTo>
                  <a:lnTo>
                    <a:pt x="1125" y="212"/>
                  </a:lnTo>
                  <a:cubicBezTo>
                    <a:pt x="1125" y="145"/>
                    <a:pt x="1115" y="68"/>
                    <a:pt x="1096" y="1"/>
                  </a:cubicBezTo>
                  <a:close/>
                </a:path>
              </a:pathLst>
            </a:custGeom>
            <a:solidFill>
              <a:srgbClr val="7E8D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" name="Google Shape;12275;p83"/>
            <p:cNvSpPr/>
            <p:nvPr/>
          </p:nvSpPr>
          <p:spPr>
            <a:xfrm>
              <a:off x="1441208" y="3348296"/>
              <a:ext cx="59086" cy="187919"/>
            </a:xfrm>
            <a:custGeom>
              <a:avLst/>
              <a:gdLst/>
              <a:ahLst/>
              <a:cxnLst/>
              <a:rect l="l" t="t" r="r" b="b"/>
              <a:pathLst>
                <a:path w="2261" h="7191" extrusionOk="0">
                  <a:moveTo>
                    <a:pt x="1127" y="0"/>
                  </a:moveTo>
                  <a:cubicBezTo>
                    <a:pt x="1083" y="0"/>
                    <a:pt x="1039" y="22"/>
                    <a:pt x="1020" y="65"/>
                  </a:cubicBezTo>
                  <a:lnTo>
                    <a:pt x="636" y="786"/>
                  </a:lnTo>
                  <a:lnTo>
                    <a:pt x="116" y="1777"/>
                  </a:lnTo>
                  <a:cubicBezTo>
                    <a:pt x="39" y="1911"/>
                    <a:pt x="1" y="2065"/>
                    <a:pt x="10" y="2219"/>
                  </a:cubicBezTo>
                  <a:lnTo>
                    <a:pt x="10" y="6469"/>
                  </a:lnTo>
                  <a:cubicBezTo>
                    <a:pt x="10" y="6864"/>
                    <a:pt x="328" y="7191"/>
                    <a:pt x="732" y="7191"/>
                  </a:cubicBezTo>
                  <a:lnTo>
                    <a:pt x="1530" y="7191"/>
                  </a:lnTo>
                  <a:cubicBezTo>
                    <a:pt x="1924" y="7191"/>
                    <a:pt x="2251" y="6864"/>
                    <a:pt x="2251" y="6469"/>
                  </a:cubicBezTo>
                  <a:lnTo>
                    <a:pt x="2251" y="2219"/>
                  </a:lnTo>
                  <a:lnTo>
                    <a:pt x="2261" y="2219"/>
                  </a:lnTo>
                  <a:cubicBezTo>
                    <a:pt x="2261" y="2065"/>
                    <a:pt x="2222" y="1911"/>
                    <a:pt x="2145" y="1777"/>
                  </a:cubicBezTo>
                  <a:lnTo>
                    <a:pt x="1626" y="786"/>
                  </a:lnTo>
                  <a:lnTo>
                    <a:pt x="1241" y="65"/>
                  </a:lnTo>
                  <a:cubicBezTo>
                    <a:pt x="1217" y="22"/>
                    <a:pt x="1172" y="0"/>
                    <a:pt x="1127" y="0"/>
                  </a:cubicBez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" name="Google Shape;12276;p83"/>
            <p:cNvSpPr/>
            <p:nvPr/>
          </p:nvSpPr>
          <p:spPr>
            <a:xfrm>
              <a:off x="1457802" y="3348348"/>
              <a:ext cx="25662" cy="25479"/>
            </a:xfrm>
            <a:custGeom>
              <a:avLst/>
              <a:gdLst/>
              <a:ahLst/>
              <a:cxnLst/>
              <a:rect l="l" t="t" r="r" b="b"/>
              <a:pathLst>
                <a:path w="982" h="975" extrusionOk="0">
                  <a:moveTo>
                    <a:pt x="491" y="1"/>
                  </a:moveTo>
                  <a:cubicBezTo>
                    <a:pt x="448" y="1"/>
                    <a:pt x="404" y="25"/>
                    <a:pt x="385" y="73"/>
                  </a:cubicBezTo>
                  <a:lnTo>
                    <a:pt x="1" y="794"/>
                  </a:lnTo>
                  <a:cubicBezTo>
                    <a:pt x="140" y="914"/>
                    <a:pt x="315" y="974"/>
                    <a:pt x="491" y="974"/>
                  </a:cubicBezTo>
                  <a:cubicBezTo>
                    <a:pt x="666" y="974"/>
                    <a:pt x="842" y="914"/>
                    <a:pt x="981" y="794"/>
                  </a:cubicBezTo>
                  <a:lnTo>
                    <a:pt x="597" y="73"/>
                  </a:lnTo>
                  <a:cubicBezTo>
                    <a:pt x="577" y="25"/>
                    <a:pt x="534" y="1"/>
                    <a:pt x="491" y="1"/>
                  </a:cubicBezTo>
                  <a:close/>
                </a:path>
              </a:pathLst>
            </a:custGeom>
            <a:solidFill>
              <a:srgbClr val="8FA1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" name="Google Shape;12277;p83"/>
            <p:cNvSpPr/>
            <p:nvPr/>
          </p:nvSpPr>
          <p:spPr>
            <a:xfrm>
              <a:off x="1441470" y="3400744"/>
              <a:ext cx="58589" cy="135471"/>
            </a:xfrm>
            <a:custGeom>
              <a:avLst/>
              <a:gdLst/>
              <a:ahLst/>
              <a:cxnLst/>
              <a:rect l="l" t="t" r="r" b="b"/>
              <a:pathLst>
                <a:path w="2242" h="5184" extrusionOk="0">
                  <a:moveTo>
                    <a:pt x="20" y="1"/>
                  </a:moveTo>
                  <a:cubicBezTo>
                    <a:pt x="0" y="68"/>
                    <a:pt x="0" y="145"/>
                    <a:pt x="0" y="212"/>
                  </a:cubicBezTo>
                  <a:lnTo>
                    <a:pt x="0" y="4462"/>
                  </a:lnTo>
                  <a:cubicBezTo>
                    <a:pt x="0" y="4857"/>
                    <a:pt x="318" y="5184"/>
                    <a:pt x="722" y="5184"/>
                  </a:cubicBezTo>
                  <a:lnTo>
                    <a:pt x="1520" y="5184"/>
                  </a:lnTo>
                  <a:cubicBezTo>
                    <a:pt x="1914" y="5184"/>
                    <a:pt x="2241" y="4857"/>
                    <a:pt x="2241" y="4462"/>
                  </a:cubicBezTo>
                  <a:lnTo>
                    <a:pt x="2241" y="212"/>
                  </a:lnTo>
                  <a:cubicBezTo>
                    <a:pt x="2241" y="145"/>
                    <a:pt x="2241" y="68"/>
                    <a:pt x="2222" y="1"/>
                  </a:cubicBezTo>
                  <a:close/>
                </a:path>
              </a:pathLst>
            </a:custGeom>
            <a:solidFill>
              <a:srgbClr val="7C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" name="Google Shape;12278;p83"/>
            <p:cNvSpPr/>
            <p:nvPr/>
          </p:nvSpPr>
          <p:spPr>
            <a:xfrm>
              <a:off x="1470607" y="3400744"/>
              <a:ext cx="29451" cy="135471"/>
            </a:xfrm>
            <a:custGeom>
              <a:avLst/>
              <a:gdLst/>
              <a:ahLst/>
              <a:cxnLst/>
              <a:rect l="l" t="t" r="r" b="b"/>
              <a:pathLst>
                <a:path w="1127" h="5184" extrusionOk="0">
                  <a:moveTo>
                    <a:pt x="1" y="1"/>
                  </a:moveTo>
                  <a:lnTo>
                    <a:pt x="1" y="5184"/>
                  </a:lnTo>
                  <a:lnTo>
                    <a:pt x="405" y="5184"/>
                  </a:lnTo>
                  <a:cubicBezTo>
                    <a:pt x="799" y="5184"/>
                    <a:pt x="1126" y="4857"/>
                    <a:pt x="1126" y="4462"/>
                  </a:cubicBezTo>
                  <a:lnTo>
                    <a:pt x="1126" y="212"/>
                  </a:lnTo>
                  <a:cubicBezTo>
                    <a:pt x="1126" y="145"/>
                    <a:pt x="1116" y="68"/>
                    <a:pt x="1107" y="1"/>
                  </a:cubicBezTo>
                  <a:close/>
                </a:path>
              </a:pathLst>
            </a:custGeom>
            <a:solidFill>
              <a:srgbClr val="8FA1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" name="Google Shape;12279;p83"/>
            <p:cNvSpPr/>
            <p:nvPr/>
          </p:nvSpPr>
          <p:spPr>
            <a:xfrm>
              <a:off x="1499771" y="3348296"/>
              <a:ext cx="58824" cy="187919"/>
            </a:xfrm>
            <a:custGeom>
              <a:avLst/>
              <a:gdLst/>
              <a:ahLst/>
              <a:cxnLst/>
              <a:rect l="l" t="t" r="r" b="b"/>
              <a:pathLst>
                <a:path w="2251" h="7191" extrusionOk="0">
                  <a:moveTo>
                    <a:pt x="1124" y="0"/>
                  </a:moveTo>
                  <a:cubicBezTo>
                    <a:pt x="1080" y="0"/>
                    <a:pt x="1034" y="22"/>
                    <a:pt x="1010" y="65"/>
                  </a:cubicBezTo>
                  <a:lnTo>
                    <a:pt x="635" y="786"/>
                  </a:lnTo>
                  <a:lnTo>
                    <a:pt x="106" y="1777"/>
                  </a:lnTo>
                  <a:cubicBezTo>
                    <a:pt x="39" y="1911"/>
                    <a:pt x="0" y="2065"/>
                    <a:pt x="0" y="2219"/>
                  </a:cubicBezTo>
                  <a:lnTo>
                    <a:pt x="0" y="6469"/>
                  </a:lnTo>
                  <a:cubicBezTo>
                    <a:pt x="0" y="6864"/>
                    <a:pt x="318" y="7191"/>
                    <a:pt x="722" y="7191"/>
                  </a:cubicBezTo>
                  <a:lnTo>
                    <a:pt x="1529" y="7191"/>
                  </a:lnTo>
                  <a:cubicBezTo>
                    <a:pt x="1924" y="7191"/>
                    <a:pt x="2251" y="6864"/>
                    <a:pt x="2251" y="6469"/>
                  </a:cubicBezTo>
                  <a:lnTo>
                    <a:pt x="2251" y="2219"/>
                  </a:lnTo>
                  <a:cubicBezTo>
                    <a:pt x="2251" y="2065"/>
                    <a:pt x="2212" y="1911"/>
                    <a:pt x="2135" y="1777"/>
                  </a:cubicBezTo>
                  <a:lnTo>
                    <a:pt x="1616" y="786"/>
                  </a:lnTo>
                  <a:lnTo>
                    <a:pt x="1231" y="65"/>
                  </a:lnTo>
                  <a:cubicBezTo>
                    <a:pt x="1212" y="22"/>
                    <a:pt x="1169" y="0"/>
                    <a:pt x="1124" y="0"/>
                  </a:cubicBez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" name="Google Shape;12280;p83"/>
            <p:cNvSpPr/>
            <p:nvPr/>
          </p:nvSpPr>
          <p:spPr>
            <a:xfrm>
              <a:off x="1516104" y="3348348"/>
              <a:ext cx="25897" cy="25479"/>
            </a:xfrm>
            <a:custGeom>
              <a:avLst/>
              <a:gdLst/>
              <a:ahLst/>
              <a:cxnLst/>
              <a:rect l="l" t="t" r="r" b="b"/>
              <a:pathLst>
                <a:path w="991" h="975" extrusionOk="0">
                  <a:moveTo>
                    <a:pt x="492" y="1"/>
                  </a:moveTo>
                  <a:cubicBezTo>
                    <a:pt x="448" y="1"/>
                    <a:pt x="404" y="25"/>
                    <a:pt x="385" y="73"/>
                  </a:cubicBezTo>
                  <a:lnTo>
                    <a:pt x="0" y="794"/>
                  </a:lnTo>
                  <a:cubicBezTo>
                    <a:pt x="140" y="914"/>
                    <a:pt x="315" y="974"/>
                    <a:pt x="492" y="974"/>
                  </a:cubicBezTo>
                  <a:cubicBezTo>
                    <a:pt x="669" y="974"/>
                    <a:pt x="847" y="914"/>
                    <a:pt x="991" y="794"/>
                  </a:cubicBezTo>
                  <a:lnTo>
                    <a:pt x="606" y="73"/>
                  </a:lnTo>
                  <a:cubicBezTo>
                    <a:pt x="582" y="25"/>
                    <a:pt x="537" y="1"/>
                    <a:pt x="492" y="1"/>
                  </a:cubicBez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" name="Google Shape;12281;p83"/>
            <p:cNvSpPr/>
            <p:nvPr/>
          </p:nvSpPr>
          <p:spPr>
            <a:xfrm>
              <a:off x="1499771" y="3400744"/>
              <a:ext cx="58824" cy="135471"/>
            </a:xfrm>
            <a:custGeom>
              <a:avLst/>
              <a:gdLst/>
              <a:ahLst/>
              <a:cxnLst/>
              <a:rect l="l" t="t" r="r" b="b"/>
              <a:pathLst>
                <a:path w="2251" h="5184" extrusionOk="0">
                  <a:moveTo>
                    <a:pt x="29" y="1"/>
                  </a:moveTo>
                  <a:cubicBezTo>
                    <a:pt x="10" y="68"/>
                    <a:pt x="0" y="145"/>
                    <a:pt x="0" y="212"/>
                  </a:cubicBezTo>
                  <a:lnTo>
                    <a:pt x="0" y="4462"/>
                  </a:lnTo>
                  <a:cubicBezTo>
                    <a:pt x="0" y="4857"/>
                    <a:pt x="318" y="5184"/>
                    <a:pt x="722" y="5184"/>
                  </a:cubicBezTo>
                  <a:lnTo>
                    <a:pt x="1529" y="5184"/>
                  </a:lnTo>
                  <a:cubicBezTo>
                    <a:pt x="1924" y="5184"/>
                    <a:pt x="2251" y="4857"/>
                    <a:pt x="2251" y="4462"/>
                  </a:cubicBezTo>
                  <a:lnTo>
                    <a:pt x="2251" y="212"/>
                  </a:lnTo>
                  <a:cubicBezTo>
                    <a:pt x="2251" y="145"/>
                    <a:pt x="2241" y="68"/>
                    <a:pt x="2231" y="1"/>
                  </a:cubicBez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" name="Google Shape;12282;p83"/>
            <p:cNvSpPr/>
            <p:nvPr/>
          </p:nvSpPr>
          <p:spPr>
            <a:xfrm>
              <a:off x="1529432" y="3400744"/>
              <a:ext cx="29164" cy="135471"/>
            </a:xfrm>
            <a:custGeom>
              <a:avLst/>
              <a:gdLst/>
              <a:ahLst/>
              <a:cxnLst/>
              <a:rect l="l" t="t" r="r" b="b"/>
              <a:pathLst>
                <a:path w="1116" h="5184" extrusionOk="0">
                  <a:moveTo>
                    <a:pt x="0" y="1"/>
                  </a:moveTo>
                  <a:lnTo>
                    <a:pt x="0" y="5184"/>
                  </a:lnTo>
                  <a:lnTo>
                    <a:pt x="394" y="5184"/>
                  </a:lnTo>
                  <a:cubicBezTo>
                    <a:pt x="789" y="5184"/>
                    <a:pt x="1116" y="4857"/>
                    <a:pt x="1116" y="4462"/>
                  </a:cubicBezTo>
                  <a:lnTo>
                    <a:pt x="1116" y="212"/>
                  </a:lnTo>
                  <a:cubicBezTo>
                    <a:pt x="1116" y="145"/>
                    <a:pt x="1116" y="68"/>
                    <a:pt x="1096" y="1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" name="Google Shape;12283;p83"/>
            <p:cNvSpPr/>
            <p:nvPr/>
          </p:nvSpPr>
          <p:spPr>
            <a:xfrm>
              <a:off x="1558569" y="3348296"/>
              <a:ext cx="58824" cy="187919"/>
            </a:xfrm>
            <a:custGeom>
              <a:avLst/>
              <a:gdLst/>
              <a:ahLst/>
              <a:cxnLst/>
              <a:rect l="l" t="t" r="r" b="b"/>
              <a:pathLst>
                <a:path w="2251" h="7191" extrusionOk="0">
                  <a:moveTo>
                    <a:pt x="1126" y="0"/>
                  </a:moveTo>
                  <a:cubicBezTo>
                    <a:pt x="1082" y="0"/>
                    <a:pt x="1039" y="22"/>
                    <a:pt x="1020" y="65"/>
                  </a:cubicBezTo>
                  <a:lnTo>
                    <a:pt x="635" y="786"/>
                  </a:lnTo>
                  <a:lnTo>
                    <a:pt x="116" y="1777"/>
                  </a:lnTo>
                  <a:cubicBezTo>
                    <a:pt x="39" y="1911"/>
                    <a:pt x="1" y="2065"/>
                    <a:pt x="1" y="2219"/>
                  </a:cubicBezTo>
                  <a:lnTo>
                    <a:pt x="1" y="6469"/>
                  </a:lnTo>
                  <a:cubicBezTo>
                    <a:pt x="1" y="6864"/>
                    <a:pt x="327" y="7191"/>
                    <a:pt x="722" y="7191"/>
                  </a:cubicBezTo>
                  <a:lnTo>
                    <a:pt x="1530" y="7191"/>
                  </a:lnTo>
                  <a:cubicBezTo>
                    <a:pt x="1933" y="7191"/>
                    <a:pt x="2251" y="6864"/>
                    <a:pt x="2251" y="6469"/>
                  </a:cubicBezTo>
                  <a:lnTo>
                    <a:pt x="2251" y="2219"/>
                  </a:lnTo>
                  <a:cubicBezTo>
                    <a:pt x="2251" y="2065"/>
                    <a:pt x="2212" y="1911"/>
                    <a:pt x="2145" y="1777"/>
                  </a:cubicBezTo>
                  <a:lnTo>
                    <a:pt x="1616" y="786"/>
                  </a:lnTo>
                  <a:lnTo>
                    <a:pt x="1231" y="65"/>
                  </a:lnTo>
                  <a:cubicBezTo>
                    <a:pt x="1212" y="22"/>
                    <a:pt x="1169" y="0"/>
                    <a:pt x="1126" y="0"/>
                  </a:cubicBez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" name="Google Shape;12284;p83"/>
            <p:cNvSpPr/>
            <p:nvPr/>
          </p:nvSpPr>
          <p:spPr>
            <a:xfrm>
              <a:off x="1575163" y="3348348"/>
              <a:ext cx="25662" cy="25479"/>
            </a:xfrm>
            <a:custGeom>
              <a:avLst/>
              <a:gdLst/>
              <a:ahLst/>
              <a:cxnLst/>
              <a:rect l="l" t="t" r="r" b="b"/>
              <a:pathLst>
                <a:path w="982" h="975" extrusionOk="0">
                  <a:moveTo>
                    <a:pt x="492" y="1"/>
                  </a:moveTo>
                  <a:cubicBezTo>
                    <a:pt x="447" y="1"/>
                    <a:pt x="404" y="25"/>
                    <a:pt x="385" y="73"/>
                  </a:cubicBezTo>
                  <a:lnTo>
                    <a:pt x="0" y="794"/>
                  </a:lnTo>
                  <a:cubicBezTo>
                    <a:pt x="140" y="914"/>
                    <a:pt x="315" y="974"/>
                    <a:pt x="491" y="974"/>
                  </a:cubicBezTo>
                  <a:cubicBezTo>
                    <a:pt x="666" y="974"/>
                    <a:pt x="842" y="914"/>
                    <a:pt x="981" y="794"/>
                  </a:cubicBezTo>
                  <a:lnTo>
                    <a:pt x="606" y="73"/>
                  </a:lnTo>
                  <a:cubicBezTo>
                    <a:pt x="582" y="25"/>
                    <a:pt x="536" y="1"/>
                    <a:pt x="492" y="1"/>
                  </a:cubicBez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" name="Google Shape;12285;p83"/>
            <p:cNvSpPr/>
            <p:nvPr/>
          </p:nvSpPr>
          <p:spPr>
            <a:xfrm>
              <a:off x="1558569" y="3400744"/>
              <a:ext cx="58824" cy="135471"/>
            </a:xfrm>
            <a:custGeom>
              <a:avLst/>
              <a:gdLst/>
              <a:ahLst/>
              <a:cxnLst/>
              <a:rect l="l" t="t" r="r" b="b"/>
              <a:pathLst>
                <a:path w="2251" h="5184" extrusionOk="0">
                  <a:moveTo>
                    <a:pt x="29" y="1"/>
                  </a:moveTo>
                  <a:cubicBezTo>
                    <a:pt x="10" y="68"/>
                    <a:pt x="1" y="145"/>
                    <a:pt x="1" y="212"/>
                  </a:cubicBezTo>
                  <a:lnTo>
                    <a:pt x="1" y="4462"/>
                  </a:lnTo>
                  <a:cubicBezTo>
                    <a:pt x="1" y="4857"/>
                    <a:pt x="327" y="5184"/>
                    <a:pt x="722" y="5184"/>
                  </a:cubicBezTo>
                  <a:lnTo>
                    <a:pt x="1530" y="5184"/>
                  </a:lnTo>
                  <a:cubicBezTo>
                    <a:pt x="1933" y="5184"/>
                    <a:pt x="2251" y="4857"/>
                    <a:pt x="2251" y="4462"/>
                  </a:cubicBezTo>
                  <a:lnTo>
                    <a:pt x="2251" y="212"/>
                  </a:lnTo>
                  <a:cubicBezTo>
                    <a:pt x="2251" y="145"/>
                    <a:pt x="2241" y="68"/>
                    <a:pt x="2231" y="1"/>
                  </a:cubicBezTo>
                  <a:close/>
                </a:path>
              </a:pathLst>
            </a:custGeom>
            <a:solidFill>
              <a:srgbClr val="657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" name="Google Shape;12286;p83"/>
            <p:cNvSpPr/>
            <p:nvPr/>
          </p:nvSpPr>
          <p:spPr>
            <a:xfrm>
              <a:off x="1587968" y="3400744"/>
              <a:ext cx="29425" cy="135471"/>
            </a:xfrm>
            <a:custGeom>
              <a:avLst/>
              <a:gdLst/>
              <a:ahLst/>
              <a:cxnLst/>
              <a:rect l="l" t="t" r="r" b="b"/>
              <a:pathLst>
                <a:path w="1126" h="5184" extrusionOk="0">
                  <a:moveTo>
                    <a:pt x="1" y="1"/>
                  </a:moveTo>
                  <a:lnTo>
                    <a:pt x="1" y="5184"/>
                  </a:lnTo>
                  <a:lnTo>
                    <a:pt x="405" y="5184"/>
                  </a:lnTo>
                  <a:cubicBezTo>
                    <a:pt x="808" y="5184"/>
                    <a:pt x="1126" y="4857"/>
                    <a:pt x="1126" y="4462"/>
                  </a:cubicBezTo>
                  <a:lnTo>
                    <a:pt x="1126" y="212"/>
                  </a:lnTo>
                  <a:cubicBezTo>
                    <a:pt x="1126" y="145"/>
                    <a:pt x="1116" y="68"/>
                    <a:pt x="1106" y="1"/>
                  </a:cubicBez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" name="Google Shape;12287;p83"/>
            <p:cNvSpPr/>
            <p:nvPr/>
          </p:nvSpPr>
          <p:spPr>
            <a:xfrm>
              <a:off x="1316818" y="3475117"/>
              <a:ext cx="310872" cy="240027"/>
            </a:xfrm>
            <a:custGeom>
              <a:avLst/>
              <a:gdLst/>
              <a:ahLst/>
              <a:cxnLst/>
              <a:rect l="l" t="t" r="r" b="b"/>
              <a:pathLst>
                <a:path w="11896" h="9185" extrusionOk="0">
                  <a:moveTo>
                    <a:pt x="328" y="1"/>
                  </a:moveTo>
                  <a:cubicBezTo>
                    <a:pt x="145" y="1"/>
                    <a:pt x="1" y="145"/>
                    <a:pt x="1" y="338"/>
                  </a:cubicBezTo>
                  <a:lnTo>
                    <a:pt x="1" y="8223"/>
                  </a:lnTo>
                  <a:cubicBezTo>
                    <a:pt x="10" y="8755"/>
                    <a:pt x="453" y="9184"/>
                    <a:pt x="993" y="9184"/>
                  </a:cubicBezTo>
                  <a:cubicBezTo>
                    <a:pt x="999" y="9184"/>
                    <a:pt x="1005" y="9184"/>
                    <a:pt x="1011" y="9184"/>
                  </a:cubicBezTo>
                  <a:lnTo>
                    <a:pt x="10877" y="9184"/>
                  </a:lnTo>
                  <a:cubicBezTo>
                    <a:pt x="10883" y="9184"/>
                    <a:pt x="10889" y="9184"/>
                    <a:pt x="10895" y="9184"/>
                  </a:cubicBezTo>
                  <a:cubicBezTo>
                    <a:pt x="11435" y="9184"/>
                    <a:pt x="11886" y="8755"/>
                    <a:pt x="11896" y="8223"/>
                  </a:cubicBezTo>
                  <a:lnTo>
                    <a:pt x="11896" y="8050"/>
                  </a:lnTo>
                  <a:lnTo>
                    <a:pt x="11896" y="309"/>
                  </a:lnTo>
                  <a:cubicBezTo>
                    <a:pt x="11886" y="136"/>
                    <a:pt x="11742" y="1"/>
                    <a:pt x="11559" y="1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" name="Google Shape;12288;p83"/>
            <p:cNvSpPr/>
            <p:nvPr/>
          </p:nvSpPr>
          <p:spPr>
            <a:xfrm>
              <a:off x="1347994" y="3474882"/>
              <a:ext cx="279696" cy="210367"/>
            </a:xfrm>
            <a:custGeom>
              <a:avLst/>
              <a:gdLst/>
              <a:ahLst/>
              <a:cxnLst/>
              <a:rect l="l" t="t" r="r" b="b"/>
              <a:pathLst>
                <a:path w="10703" h="8050" extrusionOk="0">
                  <a:moveTo>
                    <a:pt x="0" y="0"/>
                  </a:moveTo>
                  <a:lnTo>
                    <a:pt x="0" y="7087"/>
                  </a:lnTo>
                  <a:cubicBezTo>
                    <a:pt x="10" y="7624"/>
                    <a:pt x="452" y="8050"/>
                    <a:pt x="984" y="8050"/>
                  </a:cubicBezTo>
                  <a:cubicBezTo>
                    <a:pt x="996" y="8050"/>
                    <a:pt x="1008" y="8049"/>
                    <a:pt x="1020" y="8049"/>
                  </a:cubicBezTo>
                  <a:lnTo>
                    <a:pt x="10703" y="8049"/>
                  </a:lnTo>
                  <a:lnTo>
                    <a:pt x="10703" y="337"/>
                  </a:lnTo>
                  <a:cubicBezTo>
                    <a:pt x="10703" y="337"/>
                    <a:pt x="10703" y="327"/>
                    <a:pt x="10703" y="308"/>
                  </a:cubicBezTo>
                  <a:cubicBezTo>
                    <a:pt x="10693" y="135"/>
                    <a:pt x="10549" y="0"/>
                    <a:pt x="10366" y="0"/>
                  </a:cubicBez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" name="Google Shape;12289;p83"/>
            <p:cNvSpPr/>
            <p:nvPr/>
          </p:nvSpPr>
          <p:spPr>
            <a:xfrm>
              <a:off x="1316818" y="3581921"/>
              <a:ext cx="310872" cy="41002"/>
            </a:xfrm>
            <a:custGeom>
              <a:avLst/>
              <a:gdLst/>
              <a:ahLst/>
              <a:cxnLst/>
              <a:rect l="l" t="t" r="r" b="b"/>
              <a:pathLst>
                <a:path w="11896" h="1569" extrusionOk="0">
                  <a:moveTo>
                    <a:pt x="1" y="1"/>
                  </a:moveTo>
                  <a:lnTo>
                    <a:pt x="1" y="1568"/>
                  </a:lnTo>
                  <a:lnTo>
                    <a:pt x="11896" y="1568"/>
                  </a:lnTo>
                  <a:lnTo>
                    <a:pt x="11896" y="1"/>
                  </a:ln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" name="Google Shape;12290;p83"/>
            <p:cNvSpPr/>
            <p:nvPr/>
          </p:nvSpPr>
          <p:spPr>
            <a:xfrm>
              <a:off x="1316818" y="3581921"/>
              <a:ext cx="31202" cy="41002"/>
            </a:xfrm>
            <a:custGeom>
              <a:avLst/>
              <a:gdLst/>
              <a:ahLst/>
              <a:cxnLst/>
              <a:rect l="l" t="t" r="r" b="b"/>
              <a:pathLst>
                <a:path w="1194" h="1569" extrusionOk="0">
                  <a:moveTo>
                    <a:pt x="1" y="1"/>
                  </a:moveTo>
                  <a:lnTo>
                    <a:pt x="1" y="1568"/>
                  </a:lnTo>
                  <a:lnTo>
                    <a:pt x="1193" y="1568"/>
                  </a:lnTo>
                  <a:lnTo>
                    <a:pt x="1193" y="1"/>
                  </a:ln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3" name="Google Shape;12291;p83"/>
          <p:cNvGrpSpPr/>
          <p:nvPr/>
        </p:nvGrpSpPr>
        <p:grpSpPr>
          <a:xfrm>
            <a:off x="3120733" y="2809791"/>
            <a:ext cx="305620" cy="366430"/>
            <a:chOff x="3105248" y="3348244"/>
            <a:chExt cx="305620" cy="366430"/>
          </a:xfrm>
        </p:grpSpPr>
        <p:sp>
          <p:nvSpPr>
            <p:cNvPr id="94" name="Google Shape;12292;p83"/>
            <p:cNvSpPr/>
            <p:nvPr/>
          </p:nvSpPr>
          <p:spPr>
            <a:xfrm>
              <a:off x="3198750" y="3348244"/>
              <a:ext cx="99774" cy="238485"/>
            </a:xfrm>
            <a:custGeom>
              <a:avLst/>
              <a:gdLst/>
              <a:ahLst/>
              <a:cxnLst/>
              <a:rect l="l" t="t" r="r" b="b"/>
              <a:pathLst>
                <a:path w="3818" h="9126" extrusionOk="0">
                  <a:moveTo>
                    <a:pt x="1241" y="1"/>
                  </a:moveTo>
                  <a:cubicBezTo>
                    <a:pt x="1192" y="1"/>
                    <a:pt x="1143" y="13"/>
                    <a:pt x="1097" y="38"/>
                  </a:cubicBezTo>
                  <a:lnTo>
                    <a:pt x="1020" y="86"/>
                  </a:lnTo>
                  <a:cubicBezTo>
                    <a:pt x="327" y="490"/>
                    <a:pt x="0" y="1298"/>
                    <a:pt x="202" y="2077"/>
                  </a:cubicBezTo>
                  <a:lnTo>
                    <a:pt x="2106" y="9125"/>
                  </a:lnTo>
                  <a:lnTo>
                    <a:pt x="3818" y="8664"/>
                  </a:lnTo>
                  <a:lnTo>
                    <a:pt x="3587" y="7798"/>
                  </a:lnTo>
                  <a:lnTo>
                    <a:pt x="1597" y="394"/>
                  </a:lnTo>
                  <a:lnTo>
                    <a:pt x="1549" y="240"/>
                  </a:lnTo>
                  <a:cubicBezTo>
                    <a:pt x="1506" y="92"/>
                    <a:pt x="1376" y="1"/>
                    <a:pt x="1241" y="1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" name="Google Shape;12293;p83"/>
            <p:cNvSpPr/>
            <p:nvPr/>
          </p:nvSpPr>
          <p:spPr>
            <a:xfrm>
              <a:off x="3223366" y="3348244"/>
              <a:ext cx="69147" cy="208328"/>
            </a:xfrm>
            <a:custGeom>
              <a:avLst/>
              <a:gdLst/>
              <a:ahLst/>
              <a:cxnLst/>
              <a:rect l="l" t="t" r="r" b="b"/>
              <a:pathLst>
                <a:path w="2646" h="7972" extrusionOk="0">
                  <a:moveTo>
                    <a:pt x="289" y="1"/>
                  </a:moveTo>
                  <a:cubicBezTo>
                    <a:pt x="240" y="1"/>
                    <a:pt x="191" y="13"/>
                    <a:pt x="145" y="38"/>
                  </a:cubicBezTo>
                  <a:lnTo>
                    <a:pt x="68" y="86"/>
                  </a:lnTo>
                  <a:cubicBezTo>
                    <a:pt x="1" y="365"/>
                    <a:pt x="10" y="654"/>
                    <a:pt x="87" y="923"/>
                  </a:cubicBezTo>
                  <a:lnTo>
                    <a:pt x="1991" y="7972"/>
                  </a:lnTo>
                  <a:lnTo>
                    <a:pt x="2645" y="7798"/>
                  </a:lnTo>
                  <a:lnTo>
                    <a:pt x="645" y="404"/>
                  </a:lnTo>
                  <a:lnTo>
                    <a:pt x="597" y="240"/>
                  </a:lnTo>
                  <a:cubicBezTo>
                    <a:pt x="555" y="92"/>
                    <a:pt x="424" y="1"/>
                    <a:pt x="289" y="1"/>
                  </a:cubicBez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" name="Google Shape;12294;p83"/>
            <p:cNvSpPr/>
            <p:nvPr/>
          </p:nvSpPr>
          <p:spPr>
            <a:xfrm>
              <a:off x="3224124" y="3348244"/>
              <a:ext cx="99277" cy="238485"/>
            </a:xfrm>
            <a:custGeom>
              <a:avLst/>
              <a:gdLst/>
              <a:ahLst/>
              <a:cxnLst/>
              <a:rect l="l" t="t" r="r" b="b"/>
              <a:pathLst>
                <a:path w="3799" h="9126" extrusionOk="0">
                  <a:moveTo>
                    <a:pt x="2580" y="1"/>
                  </a:moveTo>
                  <a:cubicBezTo>
                    <a:pt x="2442" y="1"/>
                    <a:pt x="2312" y="90"/>
                    <a:pt x="2270" y="231"/>
                  </a:cubicBezTo>
                  <a:lnTo>
                    <a:pt x="2222" y="394"/>
                  </a:lnTo>
                  <a:lnTo>
                    <a:pt x="1" y="8654"/>
                  </a:lnTo>
                  <a:lnTo>
                    <a:pt x="703" y="8847"/>
                  </a:lnTo>
                  <a:lnTo>
                    <a:pt x="1712" y="9125"/>
                  </a:lnTo>
                  <a:lnTo>
                    <a:pt x="3616" y="2077"/>
                  </a:lnTo>
                  <a:cubicBezTo>
                    <a:pt x="3799" y="1423"/>
                    <a:pt x="3587" y="731"/>
                    <a:pt x="3097" y="288"/>
                  </a:cubicBezTo>
                  <a:cubicBezTo>
                    <a:pt x="2982" y="192"/>
                    <a:pt x="2866" y="106"/>
                    <a:pt x="2732" y="38"/>
                  </a:cubicBezTo>
                  <a:cubicBezTo>
                    <a:pt x="2683" y="13"/>
                    <a:pt x="2631" y="1"/>
                    <a:pt x="2580" y="1"/>
                  </a:cubicBezTo>
                  <a:close/>
                </a:path>
              </a:pathLst>
            </a:custGeom>
            <a:solidFill>
              <a:srgbClr val="EA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" name="Google Shape;12295;p83"/>
            <p:cNvSpPr/>
            <p:nvPr/>
          </p:nvSpPr>
          <p:spPr>
            <a:xfrm>
              <a:off x="3242469" y="3355770"/>
              <a:ext cx="80697" cy="230959"/>
            </a:xfrm>
            <a:custGeom>
              <a:avLst/>
              <a:gdLst/>
              <a:ahLst/>
              <a:cxnLst/>
              <a:rect l="l" t="t" r="r" b="b"/>
              <a:pathLst>
                <a:path w="3088" h="8838" extrusionOk="0">
                  <a:moveTo>
                    <a:pt x="2385" y="0"/>
                  </a:moveTo>
                  <a:cubicBezTo>
                    <a:pt x="2318" y="39"/>
                    <a:pt x="2280" y="106"/>
                    <a:pt x="2260" y="173"/>
                  </a:cubicBezTo>
                  <a:lnTo>
                    <a:pt x="2212" y="337"/>
                  </a:lnTo>
                  <a:lnTo>
                    <a:pt x="1" y="8559"/>
                  </a:lnTo>
                  <a:lnTo>
                    <a:pt x="1010" y="8837"/>
                  </a:lnTo>
                  <a:lnTo>
                    <a:pt x="2914" y="1789"/>
                  </a:lnTo>
                  <a:cubicBezTo>
                    <a:pt x="3087" y="1135"/>
                    <a:pt x="2885" y="443"/>
                    <a:pt x="2385" y="0"/>
                  </a:cubicBez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" name="Google Shape;12296;p83"/>
            <p:cNvSpPr/>
            <p:nvPr/>
          </p:nvSpPr>
          <p:spPr>
            <a:xfrm>
              <a:off x="3235675" y="3503000"/>
              <a:ext cx="175192" cy="211255"/>
            </a:xfrm>
            <a:custGeom>
              <a:avLst/>
              <a:gdLst/>
              <a:ahLst/>
              <a:cxnLst/>
              <a:rect l="l" t="t" r="r" b="b"/>
              <a:pathLst>
                <a:path w="6704" h="8084" extrusionOk="0">
                  <a:moveTo>
                    <a:pt x="3920" y="4201"/>
                  </a:moveTo>
                  <a:cubicBezTo>
                    <a:pt x="3946" y="4201"/>
                    <a:pt x="3974" y="4202"/>
                    <a:pt x="4001" y="4204"/>
                  </a:cubicBezTo>
                  <a:cubicBezTo>
                    <a:pt x="4771" y="4242"/>
                    <a:pt x="5367" y="4896"/>
                    <a:pt x="5319" y="5665"/>
                  </a:cubicBezTo>
                  <a:cubicBezTo>
                    <a:pt x="5275" y="6470"/>
                    <a:pt x="4609" y="6979"/>
                    <a:pt x="3923" y="6979"/>
                  </a:cubicBezTo>
                  <a:cubicBezTo>
                    <a:pt x="3560" y="6979"/>
                    <a:pt x="3191" y="6837"/>
                    <a:pt x="2905" y="6521"/>
                  </a:cubicBezTo>
                  <a:cubicBezTo>
                    <a:pt x="2096" y="5618"/>
                    <a:pt x="2740" y="4201"/>
                    <a:pt x="3920" y="4201"/>
                  </a:cubicBezTo>
                  <a:close/>
                  <a:moveTo>
                    <a:pt x="979" y="0"/>
                  </a:moveTo>
                  <a:cubicBezTo>
                    <a:pt x="904" y="0"/>
                    <a:pt x="827" y="10"/>
                    <a:pt x="751" y="30"/>
                  </a:cubicBezTo>
                  <a:cubicBezTo>
                    <a:pt x="280" y="165"/>
                    <a:pt x="1" y="646"/>
                    <a:pt x="126" y="1126"/>
                  </a:cubicBezTo>
                  <a:lnTo>
                    <a:pt x="1520" y="6290"/>
                  </a:lnTo>
                  <a:cubicBezTo>
                    <a:pt x="1848" y="7376"/>
                    <a:pt x="2844" y="8084"/>
                    <a:pt x="3927" y="8084"/>
                  </a:cubicBezTo>
                  <a:cubicBezTo>
                    <a:pt x="4149" y="8084"/>
                    <a:pt x="4374" y="8054"/>
                    <a:pt x="4597" y="7992"/>
                  </a:cubicBezTo>
                  <a:cubicBezTo>
                    <a:pt x="5924" y="7617"/>
                    <a:pt x="6703" y="6261"/>
                    <a:pt x="6357" y="4934"/>
                  </a:cubicBezTo>
                  <a:lnTo>
                    <a:pt x="6357" y="4934"/>
                  </a:lnTo>
                  <a:lnTo>
                    <a:pt x="6357" y="4944"/>
                  </a:lnTo>
                  <a:cubicBezTo>
                    <a:pt x="6044" y="3788"/>
                    <a:pt x="5011" y="3079"/>
                    <a:pt x="3925" y="3079"/>
                  </a:cubicBezTo>
                  <a:cubicBezTo>
                    <a:pt x="3476" y="3079"/>
                    <a:pt x="3017" y="3201"/>
                    <a:pt x="2597" y="3463"/>
                  </a:cubicBezTo>
                  <a:lnTo>
                    <a:pt x="1838" y="655"/>
                  </a:lnTo>
                  <a:cubicBezTo>
                    <a:pt x="1733" y="260"/>
                    <a:pt x="1371" y="0"/>
                    <a:pt x="979" y="0"/>
                  </a:cubicBez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" name="Google Shape;12297;p83"/>
            <p:cNvSpPr/>
            <p:nvPr/>
          </p:nvSpPr>
          <p:spPr>
            <a:xfrm>
              <a:off x="3105248" y="3502739"/>
              <a:ext cx="181725" cy="211935"/>
            </a:xfrm>
            <a:custGeom>
              <a:avLst/>
              <a:gdLst/>
              <a:ahLst/>
              <a:cxnLst/>
              <a:rect l="l" t="t" r="r" b="b"/>
              <a:pathLst>
                <a:path w="6954" h="8110" extrusionOk="0">
                  <a:moveTo>
                    <a:pt x="3007" y="4212"/>
                  </a:moveTo>
                  <a:cubicBezTo>
                    <a:pt x="3127" y="4212"/>
                    <a:pt x="3250" y="4228"/>
                    <a:pt x="3376" y="4262"/>
                  </a:cubicBezTo>
                  <a:cubicBezTo>
                    <a:pt x="4117" y="4454"/>
                    <a:pt x="4559" y="5214"/>
                    <a:pt x="4367" y="5964"/>
                  </a:cubicBezTo>
                  <a:cubicBezTo>
                    <a:pt x="4184" y="6630"/>
                    <a:pt x="3602" y="6990"/>
                    <a:pt x="3017" y="6990"/>
                  </a:cubicBezTo>
                  <a:cubicBezTo>
                    <a:pt x="2554" y="6990"/>
                    <a:pt x="2090" y="6766"/>
                    <a:pt x="1819" y="6291"/>
                  </a:cubicBezTo>
                  <a:cubicBezTo>
                    <a:pt x="1268" y="5336"/>
                    <a:pt x="1995" y="4212"/>
                    <a:pt x="3007" y="4212"/>
                  </a:cubicBezTo>
                  <a:close/>
                  <a:moveTo>
                    <a:pt x="5975" y="1"/>
                  </a:moveTo>
                  <a:cubicBezTo>
                    <a:pt x="5583" y="1"/>
                    <a:pt x="5222" y="261"/>
                    <a:pt x="5117" y="656"/>
                  </a:cubicBezTo>
                  <a:lnTo>
                    <a:pt x="4357" y="3473"/>
                  </a:lnTo>
                  <a:cubicBezTo>
                    <a:pt x="3918" y="3196"/>
                    <a:pt x="3458" y="3073"/>
                    <a:pt x="3015" y="3073"/>
                  </a:cubicBezTo>
                  <a:cubicBezTo>
                    <a:pt x="1397" y="3073"/>
                    <a:pt x="1" y="4710"/>
                    <a:pt x="665" y="6483"/>
                  </a:cubicBezTo>
                  <a:cubicBezTo>
                    <a:pt x="1039" y="7464"/>
                    <a:pt x="1976" y="8110"/>
                    <a:pt x="3026" y="8110"/>
                  </a:cubicBezTo>
                  <a:cubicBezTo>
                    <a:pt x="3056" y="8110"/>
                    <a:pt x="3086" y="8109"/>
                    <a:pt x="3117" y="8108"/>
                  </a:cubicBezTo>
                  <a:cubicBezTo>
                    <a:pt x="4194" y="8060"/>
                    <a:pt x="5127" y="7339"/>
                    <a:pt x="5434" y="6300"/>
                  </a:cubicBezTo>
                  <a:lnTo>
                    <a:pt x="6829" y="1127"/>
                  </a:lnTo>
                  <a:cubicBezTo>
                    <a:pt x="6954" y="656"/>
                    <a:pt x="6665" y="175"/>
                    <a:pt x="6204" y="40"/>
                  </a:cubicBezTo>
                  <a:lnTo>
                    <a:pt x="6204" y="31"/>
                  </a:lnTo>
                  <a:cubicBezTo>
                    <a:pt x="6127" y="10"/>
                    <a:pt x="6051" y="1"/>
                    <a:pt x="5975" y="1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" name="Google Shape;12298;p83"/>
            <p:cNvSpPr/>
            <p:nvPr/>
          </p:nvSpPr>
          <p:spPr>
            <a:xfrm>
              <a:off x="3253288" y="3522365"/>
              <a:ext cx="15836" cy="16124"/>
            </a:xfrm>
            <a:custGeom>
              <a:avLst/>
              <a:gdLst/>
              <a:ahLst/>
              <a:cxnLst/>
              <a:rect l="l" t="t" r="r" b="b"/>
              <a:pathLst>
                <a:path w="606" h="617" extrusionOk="0">
                  <a:moveTo>
                    <a:pt x="308" y="1"/>
                  </a:moveTo>
                  <a:cubicBezTo>
                    <a:pt x="135" y="1"/>
                    <a:pt x="0" y="145"/>
                    <a:pt x="0" y="308"/>
                  </a:cubicBezTo>
                  <a:cubicBezTo>
                    <a:pt x="0" y="472"/>
                    <a:pt x="135" y="616"/>
                    <a:pt x="308" y="616"/>
                  </a:cubicBezTo>
                  <a:cubicBezTo>
                    <a:pt x="471" y="616"/>
                    <a:pt x="606" y="472"/>
                    <a:pt x="606" y="308"/>
                  </a:cubicBezTo>
                  <a:cubicBezTo>
                    <a:pt x="606" y="145"/>
                    <a:pt x="471" y="1"/>
                    <a:pt x="308" y="1"/>
                  </a:cubicBez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1" name="Google Shape;12299;p83"/>
          <p:cNvGrpSpPr/>
          <p:nvPr/>
        </p:nvGrpSpPr>
        <p:grpSpPr>
          <a:xfrm>
            <a:off x="2677473" y="2809765"/>
            <a:ext cx="304078" cy="366665"/>
            <a:chOff x="2661988" y="3348218"/>
            <a:chExt cx="304078" cy="366665"/>
          </a:xfrm>
        </p:grpSpPr>
        <p:sp>
          <p:nvSpPr>
            <p:cNvPr id="102" name="Google Shape;12300;p83"/>
            <p:cNvSpPr/>
            <p:nvPr/>
          </p:nvSpPr>
          <p:spPr>
            <a:xfrm>
              <a:off x="2801954" y="3540971"/>
              <a:ext cx="24146" cy="173912"/>
            </a:xfrm>
            <a:custGeom>
              <a:avLst/>
              <a:gdLst/>
              <a:ahLst/>
              <a:cxnLst/>
              <a:rect l="l" t="t" r="r" b="b"/>
              <a:pathLst>
                <a:path w="924" h="6655" extrusionOk="0">
                  <a:moveTo>
                    <a:pt x="1" y="0"/>
                  </a:moveTo>
                  <a:lnTo>
                    <a:pt x="1" y="6193"/>
                  </a:lnTo>
                  <a:cubicBezTo>
                    <a:pt x="1" y="6501"/>
                    <a:pt x="231" y="6655"/>
                    <a:pt x="462" y="6655"/>
                  </a:cubicBezTo>
                  <a:cubicBezTo>
                    <a:pt x="693" y="6655"/>
                    <a:pt x="924" y="6501"/>
                    <a:pt x="924" y="6193"/>
                  </a:cubicBezTo>
                  <a:lnTo>
                    <a:pt x="924" y="0"/>
                  </a:ln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" name="Google Shape;12301;p83"/>
            <p:cNvSpPr/>
            <p:nvPr/>
          </p:nvSpPr>
          <p:spPr>
            <a:xfrm>
              <a:off x="2801954" y="3540971"/>
              <a:ext cx="24146" cy="39721"/>
            </a:xfrm>
            <a:custGeom>
              <a:avLst/>
              <a:gdLst/>
              <a:ahLst/>
              <a:cxnLst/>
              <a:rect l="l" t="t" r="r" b="b"/>
              <a:pathLst>
                <a:path w="924" h="1520" extrusionOk="0">
                  <a:moveTo>
                    <a:pt x="1" y="0"/>
                  </a:moveTo>
                  <a:lnTo>
                    <a:pt x="1" y="1520"/>
                  </a:lnTo>
                  <a:lnTo>
                    <a:pt x="924" y="1520"/>
                  </a:lnTo>
                  <a:lnTo>
                    <a:pt x="924" y="0"/>
                  </a:ln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" name="Google Shape;12302;p83"/>
            <p:cNvSpPr/>
            <p:nvPr/>
          </p:nvSpPr>
          <p:spPr>
            <a:xfrm>
              <a:off x="2809245" y="3348218"/>
              <a:ext cx="11080" cy="39669"/>
            </a:xfrm>
            <a:custGeom>
              <a:avLst/>
              <a:gdLst/>
              <a:ahLst/>
              <a:cxnLst/>
              <a:rect l="l" t="t" r="r" b="b"/>
              <a:pathLst>
                <a:path w="424" h="1518" extrusionOk="0">
                  <a:moveTo>
                    <a:pt x="212" y="1"/>
                  </a:moveTo>
                  <a:cubicBezTo>
                    <a:pt x="97" y="1"/>
                    <a:pt x="1" y="97"/>
                    <a:pt x="1" y="212"/>
                  </a:cubicBezTo>
                  <a:lnTo>
                    <a:pt x="1" y="1309"/>
                  </a:lnTo>
                  <a:cubicBezTo>
                    <a:pt x="1" y="1448"/>
                    <a:pt x="106" y="1518"/>
                    <a:pt x="212" y="1518"/>
                  </a:cubicBezTo>
                  <a:cubicBezTo>
                    <a:pt x="318" y="1518"/>
                    <a:pt x="424" y="1448"/>
                    <a:pt x="424" y="1309"/>
                  </a:cubicBezTo>
                  <a:lnTo>
                    <a:pt x="424" y="212"/>
                  </a:lnTo>
                  <a:cubicBezTo>
                    <a:pt x="424" y="97"/>
                    <a:pt x="327" y="1"/>
                    <a:pt x="212" y="1"/>
                  </a:cubicBezTo>
                  <a:close/>
                </a:path>
              </a:pathLst>
            </a:custGeom>
            <a:solidFill>
              <a:srgbClr val="C1CA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12303;p83"/>
            <p:cNvSpPr/>
            <p:nvPr/>
          </p:nvSpPr>
          <p:spPr>
            <a:xfrm>
              <a:off x="2852207" y="3359585"/>
              <a:ext cx="24173" cy="37579"/>
            </a:xfrm>
            <a:custGeom>
              <a:avLst/>
              <a:gdLst/>
              <a:ahLst/>
              <a:cxnLst/>
              <a:rect l="l" t="t" r="r" b="b"/>
              <a:pathLst>
                <a:path w="925" h="1438" extrusionOk="0">
                  <a:moveTo>
                    <a:pt x="681" y="1"/>
                  </a:moveTo>
                  <a:cubicBezTo>
                    <a:pt x="599" y="1"/>
                    <a:pt x="520" y="53"/>
                    <a:pt x="491" y="133"/>
                  </a:cubicBezTo>
                  <a:lnTo>
                    <a:pt x="68" y="1143"/>
                  </a:lnTo>
                  <a:cubicBezTo>
                    <a:pt x="0" y="1310"/>
                    <a:pt x="139" y="1438"/>
                    <a:pt x="276" y="1438"/>
                  </a:cubicBezTo>
                  <a:cubicBezTo>
                    <a:pt x="351" y="1438"/>
                    <a:pt x="425" y="1399"/>
                    <a:pt x="462" y="1306"/>
                  </a:cubicBezTo>
                  <a:lnTo>
                    <a:pt x="876" y="297"/>
                  </a:lnTo>
                  <a:cubicBezTo>
                    <a:pt x="924" y="191"/>
                    <a:pt x="876" y="56"/>
                    <a:pt x="761" y="18"/>
                  </a:cubicBezTo>
                  <a:cubicBezTo>
                    <a:pt x="735" y="6"/>
                    <a:pt x="708" y="1"/>
                    <a:pt x="681" y="1"/>
                  </a:cubicBezTo>
                  <a:close/>
                </a:path>
              </a:pathLst>
            </a:custGeom>
            <a:solidFill>
              <a:srgbClr val="CED7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12304;p83"/>
            <p:cNvSpPr/>
            <p:nvPr/>
          </p:nvSpPr>
          <p:spPr>
            <a:xfrm>
              <a:off x="2889158" y="3390970"/>
              <a:ext cx="35540" cy="31411"/>
            </a:xfrm>
            <a:custGeom>
              <a:avLst/>
              <a:gdLst/>
              <a:ahLst/>
              <a:cxnLst/>
              <a:rect l="l" t="t" r="r" b="b"/>
              <a:pathLst>
                <a:path w="1360" h="1202" extrusionOk="0">
                  <a:moveTo>
                    <a:pt x="1057" y="1"/>
                  </a:moveTo>
                  <a:cubicBezTo>
                    <a:pt x="1008" y="1"/>
                    <a:pt x="958" y="20"/>
                    <a:pt x="914" y="67"/>
                  </a:cubicBezTo>
                  <a:lnTo>
                    <a:pt x="135" y="846"/>
                  </a:lnTo>
                  <a:cubicBezTo>
                    <a:pt x="0" y="971"/>
                    <a:pt x="97" y="1202"/>
                    <a:pt x="289" y="1202"/>
                  </a:cubicBezTo>
                  <a:cubicBezTo>
                    <a:pt x="347" y="1202"/>
                    <a:pt x="395" y="1182"/>
                    <a:pt x="433" y="1144"/>
                  </a:cubicBezTo>
                  <a:lnTo>
                    <a:pt x="1212" y="365"/>
                  </a:lnTo>
                  <a:cubicBezTo>
                    <a:pt x="1360" y="217"/>
                    <a:pt x="1218" y="1"/>
                    <a:pt x="1057" y="1"/>
                  </a:cubicBezTo>
                  <a:close/>
                </a:path>
              </a:pathLst>
            </a:custGeom>
            <a:solidFill>
              <a:srgbClr val="C1CA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12305;p83"/>
            <p:cNvSpPr/>
            <p:nvPr/>
          </p:nvSpPr>
          <p:spPr>
            <a:xfrm>
              <a:off x="2915290" y="3438479"/>
              <a:ext cx="40688" cy="22056"/>
            </a:xfrm>
            <a:custGeom>
              <a:avLst/>
              <a:gdLst/>
              <a:ahLst/>
              <a:cxnLst/>
              <a:rect l="l" t="t" r="r" b="b"/>
              <a:pathLst>
                <a:path w="1557" h="844" extrusionOk="0">
                  <a:moveTo>
                    <a:pt x="1255" y="0"/>
                  </a:moveTo>
                  <a:cubicBezTo>
                    <a:pt x="1226" y="0"/>
                    <a:pt x="1196" y="6"/>
                    <a:pt x="1164" y="18"/>
                  </a:cubicBezTo>
                  <a:lnTo>
                    <a:pt x="164" y="432"/>
                  </a:lnTo>
                  <a:cubicBezTo>
                    <a:pt x="58" y="480"/>
                    <a:pt x="1" y="595"/>
                    <a:pt x="49" y="711"/>
                  </a:cubicBezTo>
                  <a:cubicBezTo>
                    <a:pt x="78" y="791"/>
                    <a:pt x="156" y="843"/>
                    <a:pt x="239" y="843"/>
                  </a:cubicBezTo>
                  <a:cubicBezTo>
                    <a:pt x="265" y="843"/>
                    <a:pt x="292" y="838"/>
                    <a:pt x="318" y="826"/>
                  </a:cubicBezTo>
                  <a:lnTo>
                    <a:pt x="1328" y="412"/>
                  </a:lnTo>
                  <a:cubicBezTo>
                    <a:pt x="1556" y="311"/>
                    <a:pt x="1464" y="0"/>
                    <a:pt x="1255" y="0"/>
                  </a:cubicBezTo>
                  <a:close/>
                </a:path>
              </a:pathLst>
            </a:custGeom>
            <a:solidFill>
              <a:srgbClr val="CED7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12306;p83"/>
            <p:cNvSpPr/>
            <p:nvPr/>
          </p:nvSpPr>
          <p:spPr>
            <a:xfrm>
              <a:off x="2922817" y="3493723"/>
              <a:ext cx="43249" cy="11080"/>
            </a:xfrm>
            <a:custGeom>
              <a:avLst/>
              <a:gdLst/>
              <a:ahLst/>
              <a:cxnLst/>
              <a:rect l="l" t="t" r="r" b="b"/>
              <a:pathLst>
                <a:path w="1655" h="424" extrusionOk="0">
                  <a:moveTo>
                    <a:pt x="289" y="1"/>
                  </a:moveTo>
                  <a:cubicBezTo>
                    <a:pt x="1" y="1"/>
                    <a:pt x="1" y="424"/>
                    <a:pt x="289" y="424"/>
                  </a:cubicBezTo>
                  <a:lnTo>
                    <a:pt x="1376" y="424"/>
                  </a:lnTo>
                  <a:cubicBezTo>
                    <a:pt x="1655" y="424"/>
                    <a:pt x="1655" y="1"/>
                    <a:pt x="1376" y="1"/>
                  </a:cubicBezTo>
                  <a:close/>
                </a:path>
              </a:pathLst>
            </a:custGeom>
            <a:solidFill>
              <a:srgbClr val="C1CA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12307;p83"/>
            <p:cNvSpPr/>
            <p:nvPr/>
          </p:nvSpPr>
          <p:spPr>
            <a:xfrm>
              <a:off x="2912912" y="3538149"/>
              <a:ext cx="42570" cy="22160"/>
            </a:xfrm>
            <a:custGeom>
              <a:avLst/>
              <a:gdLst/>
              <a:ahLst/>
              <a:cxnLst/>
              <a:rect l="l" t="t" r="r" b="b"/>
              <a:pathLst>
                <a:path w="1629" h="848" extrusionOk="0">
                  <a:moveTo>
                    <a:pt x="297" y="1"/>
                  </a:moveTo>
                  <a:cubicBezTo>
                    <a:pt x="96" y="1"/>
                    <a:pt x="0" y="314"/>
                    <a:pt x="236" y="406"/>
                  </a:cubicBezTo>
                  <a:lnTo>
                    <a:pt x="1236" y="830"/>
                  </a:lnTo>
                  <a:cubicBezTo>
                    <a:pt x="1266" y="842"/>
                    <a:pt x="1295" y="847"/>
                    <a:pt x="1322" y="847"/>
                  </a:cubicBezTo>
                  <a:cubicBezTo>
                    <a:pt x="1528" y="847"/>
                    <a:pt x="1629" y="529"/>
                    <a:pt x="1399" y="435"/>
                  </a:cubicBezTo>
                  <a:lnTo>
                    <a:pt x="390" y="22"/>
                  </a:lnTo>
                  <a:cubicBezTo>
                    <a:pt x="357" y="7"/>
                    <a:pt x="326" y="1"/>
                    <a:pt x="297" y="1"/>
                  </a:cubicBezTo>
                  <a:close/>
                </a:path>
              </a:pathLst>
            </a:custGeom>
            <a:solidFill>
              <a:srgbClr val="CED7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12308;p83"/>
            <p:cNvSpPr/>
            <p:nvPr/>
          </p:nvSpPr>
          <p:spPr>
            <a:xfrm>
              <a:off x="2887825" y="3575649"/>
              <a:ext cx="35880" cy="31411"/>
            </a:xfrm>
            <a:custGeom>
              <a:avLst/>
              <a:gdLst/>
              <a:ahLst/>
              <a:cxnLst/>
              <a:rect l="l" t="t" r="r" b="b"/>
              <a:pathLst>
                <a:path w="1373" h="1202" extrusionOk="0">
                  <a:moveTo>
                    <a:pt x="300" y="0"/>
                  </a:moveTo>
                  <a:cubicBezTo>
                    <a:pt x="140" y="0"/>
                    <a:pt x="0" y="211"/>
                    <a:pt x="148" y="366"/>
                  </a:cubicBezTo>
                  <a:lnTo>
                    <a:pt x="927" y="1135"/>
                  </a:lnTo>
                  <a:cubicBezTo>
                    <a:pt x="971" y="1182"/>
                    <a:pt x="1021" y="1201"/>
                    <a:pt x="1069" y="1201"/>
                  </a:cubicBezTo>
                  <a:cubicBezTo>
                    <a:pt x="1230" y="1201"/>
                    <a:pt x="1373" y="985"/>
                    <a:pt x="1225" y="837"/>
                  </a:cubicBezTo>
                  <a:lnTo>
                    <a:pt x="446" y="68"/>
                  </a:lnTo>
                  <a:cubicBezTo>
                    <a:pt x="401" y="20"/>
                    <a:pt x="350" y="0"/>
                    <a:pt x="300" y="0"/>
                  </a:cubicBezTo>
                  <a:close/>
                </a:path>
              </a:pathLst>
            </a:custGeom>
            <a:solidFill>
              <a:srgbClr val="C1CA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" name="Google Shape;12309;p83"/>
            <p:cNvSpPr/>
            <p:nvPr/>
          </p:nvSpPr>
          <p:spPr>
            <a:xfrm>
              <a:off x="2850926" y="3600605"/>
              <a:ext cx="24721" cy="37552"/>
            </a:xfrm>
            <a:custGeom>
              <a:avLst/>
              <a:gdLst/>
              <a:ahLst/>
              <a:cxnLst/>
              <a:rect l="l" t="t" r="r" b="b"/>
              <a:pathLst>
                <a:path w="946" h="1437" extrusionOk="0">
                  <a:moveTo>
                    <a:pt x="270" y="1"/>
                  </a:moveTo>
                  <a:cubicBezTo>
                    <a:pt x="136" y="1"/>
                    <a:pt x="1" y="128"/>
                    <a:pt x="69" y="295"/>
                  </a:cubicBezTo>
                  <a:lnTo>
                    <a:pt x="483" y="1305"/>
                  </a:lnTo>
                  <a:cubicBezTo>
                    <a:pt x="520" y="1397"/>
                    <a:pt x="594" y="1436"/>
                    <a:pt x="669" y="1436"/>
                  </a:cubicBezTo>
                  <a:cubicBezTo>
                    <a:pt x="806" y="1436"/>
                    <a:pt x="945" y="1309"/>
                    <a:pt x="877" y="1142"/>
                  </a:cubicBezTo>
                  <a:lnTo>
                    <a:pt x="454" y="132"/>
                  </a:lnTo>
                  <a:cubicBezTo>
                    <a:pt x="416" y="40"/>
                    <a:pt x="343" y="1"/>
                    <a:pt x="270" y="1"/>
                  </a:cubicBezTo>
                  <a:close/>
                </a:path>
              </a:pathLst>
            </a:custGeom>
            <a:solidFill>
              <a:srgbClr val="CED7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12310;p83"/>
            <p:cNvSpPr/>
            <p:nvPr/>
          </p:nvSpPr>
          <p:spPr>
            <a:xfrm>
              <a:off x="2751021" y="3600083"/>
              <a:ext cx="24068" cy="37317"/>
            </a:xfrm>
            <a:custGeom>
              <a:avLst/>
              <a:gdLst/>
              <a:ahLst/>
              <a:cxnLst/>
              <a:rect l="l" t="t" r="r" b="b"/>
              <a:pathLst>
                <a:path w="921" h="1428" extrusionOk="0">
                  <a:moveTo>
                    <a:pt x="682" y="0"/>
                  </a:moveTo>
                  <a:cubicBezTo>
                    <a:pt x="596" y="0"/>
                    <a:pt x="517" y="53"/>
                    <a:pt x="488" y="133"/>
                  </a:cubicBezTo>
                  <a:lnTo>
                    <a:pt x="75" y="1133"/>
                  </a:lnTo>
                  <a:cubicBezTo>
                    <a:pt x="0" y="1300"/>
                    <a:pt x="137" y="1427"/>
                    <a:pt x="273" y="1427"/>
                  </a:cubicBezTo>
                  <a:cubicBezTo>
                    <a:pt x="347" y="1427"/>
                    <a:pt x="422" y="1389"/>
                    <a:pt x="459" y="1296"/>
                  </a:cubicBezTo>
                  <a:lnTo>
                    <a:pt x="882" y="287"/>
                  </a:lnTo>
                  <a:cubicBezTo>
                    <a:pt x="921" y="181"/>
                    <a:pt x="873" y="56"/>
                    <a:pt x="767" y="17"/>
                  </a:cubicBezTo>
                  <a:cubicBezTo>
                    <a:pt x="739" y="6"/>
                    <a:pt x="710" y="0"/>
                    <a:pt x="682" y="0"/>
                  </a:cubicBezTo>
                  <a:close/>
                </a:path>
              </a:pathLst>
            </a:custGeom>
            <a:solidFill>
              <a:srgbClr val="CED7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12311;p83"/>
            <p:cNvSpPr/>
            <p:nvPr/>
          </p:nvSpPr>
          <p:spPr>
            <a:xfrm>
              <a:off x="2703147" y="3574525"/>
              <a:ext cx="36063" cy="31411"/>
            </a:xfrm>
            <a:custGeom>
              <a:avLst/>
              <a:gdLst/>
              <a:ahLst/>
              <a:cxnLst/>
              <a:rect l="l" t="t" r="r" b="b"/>
              <a:pathLst>
                <a:path w="1380" h="1202" extrusionOk="0">
                  <a:moveTo>
                    <a:pt x="1071" y="1"/>
                  </a:moveTo>
                  <a:cubicBezTo>
                    <a:pt x="1022" y="1"/>
                    <a:pt x="972" y="19"/>
                    <a:pt x="926" y="63"/>
                  </a:cubicBezTo>
                  <a:lnTo>
                    <a:pt x="926" y="72"/>
                  </a:lnTo>
                  <a:lnTo>
                    <a:pt x="156" y="841"/>
                  </a:lnTo>
                  <a:cubicBezTo>
                    <a:pt x="0" y="990"/>
                    <a:pt x="143" y="1202"/>
                    <a:pt x="309" y="1202"/>
                  </a:cubicBezTo>
                  <a:cubicBezTo>
                    <a:pt x="358" y="1202"/>
                    <a:pt x="409" y="1183"/>
                    <a:pt x="455" y="1140"/>
                  </a:cubicBezTo>
                  <a:lnTo>
                    <a:pt x="1224" y="370"/>
                  </a:lnTo>
                  <a:cubicBezTo>
                    <a:pt x="1380" y="214"/>
                    <a:pt x="1237" y="1"/>
                    <a:pt x="1071" y="1"/>
                  </a:cubicBezTo>
                  <a:close/>
                </a:path>
              </a:pathLst>
            </a:custGeom>
            <a:solidFill>
              <a:srgbClr val="C1CA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" name="Google Shape;12312;p83"/>
            <p:cNvSpPr/>
            <p:nvPr/>
          </p:nvSpPr>
          <p:spPr>
            <a:xfrm>
              <a:off x="2671814" y="3536607"/>
              <a:ext cx="40714" cy="22186"/>
            </a:xfrm>
            <a:custGeom>
              <a:avLst/>
              <a:gdLst/>
              <a:ahLst/>
              <a:cxnLst/>
              <a:rect l="l" t="t" r="r" b="b"/>
              <a:pathLst>
                <a:path w="1558" h="849" extrusionOk="0">
                  <a:moveTo>
                    <a:pt x="1319" y="0"/>
                  </a:moveTo>
                  <a:cubicBezTo>
                    <a:pt x="1293" y="0"/>
                    <a:pt x="1266" y="5"/>
                    <a:pt x="1240" y="13"/>
                  </a:cubicBezTo>
                  <a:lnTo>
                    <a:pt x="230" y="437"/>
                  </a:lnTo>
                  <a:cubicBezTo>
                    <a:pt x="1" y="530"/>
                    <a:pt x="102" y="849"/>
                    <a:pt x="308" y="849"/>
                  </a:cubicBezTo>
                  <a:cubicBezTo>
                    <a:pt x="335" y="849"/>
                    <a:pt x="364" y="843"/>
                    <a:pt x="394" y="831"/>
                  </a:cubicBezTo>
                  <a:lnTo>
                    <a:pt x="1404" y="408"/>
                  </a:lnTo>
                  <a:cubicBezTo>
                    <a:pt x="1509" y="369"/>
                    <a:pt x="1557" y="244"/>
                    <a:pt x="1519" y="139"/>
                  </a:cubicBezTo>
                  <a:cubicBezTo>
                    <a:pt x="1489" y="49"/>
                    <a:pt x="1408" y="0"/>
                    <a:pt x="1319" y="0"/>
                  </a:cubicBezTo>
                  <a:close/>
                </a:path>
              </a:pathLst>
            </a:custGeom>
            <a:solidFill>
              <a:srgbClr val="CED7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" name="Google Shape;12313;p83"/>
            <p:cNvSpPr/>
            <p:nvPr/>
          </p:nvSpPr>
          <p:spPr>
            <a:xfrm>
              <a:off x="2661988" y="3492208"/>
              <a:ext cx="41498" cy="11080"/>
            </a:xfrm>
            <a:custGeom>
              <a:avLst/>
              <a:gdLst/>
              <a:ahLst/>
              <a:cxnLst/>
              <a:rect l="l" t="t" r="r" b="b"/>
              <a:pathLst>
                <a:path w="1588" h="424" extrusionOk="0">
                  <a:moveTo>
                    <a:pt x="279" y="1"/>
                  </a:moveTo>
                  <a:cubicBezTo>
                    <a:pt x="1" y="1"/>
                    <a:pt x="1" y="424"/>
                    <a:pt x="279" y="424"/>
                  </a:cubicBezTo>
                  <a:lnTo>
                    <a:pt x="1376" y="424"/>
                  </a:lnTo>
                  <a:cubicBezTo>
                    <a:pt x="1491" y="424"/>
                    <a:pt x="1587" y="328"/>
                    <a:pt x="1587" y="212"/>
                  </a:cubicBezTo>
                  <a:cubicBezTo>
                    <a:pt x="1587" y="97"/>
                    <a:pt x="1491" y="1"/>
                    <a:pt x="1376" y="1"/>
                  </a:cubicBezTo>
                  <a:close/>
                </a:path>
              </a:pathLst>
            </a:custGeom>
            <a:solidFill>
              <a:srgbClr val="C1CA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12314;p83"/>
            <p:cNvSpPr/>
            <p:nvPr/>
          </p:nvSpPr>
          <p:spPr>
            <a:xfrm>
              <a:off x="2672363" y="3436728"/>
              <a:ext cx="42570" cy="22134"/>
            </a:xfrm>
            <a:custGeom>
              <a:avLst/>
              <a:gdLst/>
              <a:ahLst/>
              <a:cxnLst/>
              <a:rect l="l" t="t" r="r" b="b"/>
              <a:pathLst>
                <a:path w="1629" h="847" extrusionOk="0">
                  <a:moveTo>
                    <a:pt x="312" y="0"/>
                  </a:moveTo>
                  <a:cubicBezTo>
                    <a:pt x="100" y="0"/>
                    <a:pt x="0" y="319"/>
                    <a:pt x="238" y="412"/>
                  </a:cubicBezTo>
                  <a:lnTo>
                    <a:pt x="1238" y="826"/>
                  </a:lnTo>
                  <a:cubicBezTo>
                    <a:pt x="1272" y="840"/>
                    <a:pt x="1304" y="847"/>
                    <a:pt x="1334" y="847"/>
                  </a:cubicBezTo>
                  <a:cubicBezTo>
                    <a:pt x="1540" y="847"/>
                    <a:pt x="1629" y="534"/>
                    <a:pt x="1402" y="441"/>
                  </a:cubicBezTo>
                  <a:lnTo>
                    <a:pt x="402" y="18"/>
                  </a:lnTo>
                  <a:cubicBezTo>
                    <a:pt x="370" y="6"/>
                    <a:pt x="340" y="0"/>
                    <a:pt x="312" y="0"/>
                  </a:cubicBezTo>
                  <a:close/>
                </a:path>
              </a:pathLst>
            </a:custGeom>
            <a:solidFill>
              <a:srgbClr val="CED7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" name="Google Shape;12315;p83"/>
            <p:cNvSpPr/>
            <p:nvPr/>
          </p:nvSpPr>
          <p:spPr>
            <a:xfrm>
              <a:off x="2704349" y="3390082"/>
              <a:ext cx="35932" cy="31411"/>
            </a:xfrm>
            <a:custGeom>
              <a:avLst/>
              <a:gdLst/>
              <a:ahLst/>
              <a:cxnLst/>
              <a:rect l="l" t="t" r="r" b="b"/>
              <a:pathLst>
                <a:path w="1375" h="1202" extrusionOk="0">
                  <a:moveTo>
                    <a:pt x="307" y="0"/>
                  </a:moveTo>
                  <a:cubicBezTo>
                    <a:pt x="145" y="0"/>
                    <a:pt x="0" y="214"/>
                    <a:pt x="149" y="370"/>
                  </a:cubicBezTo>
                  <a:lnTo>
                    <a:pt x="928" y="1139"/>
                  </a:lnTo>
                  <a:cubicBezTo>
                    <a:pt x="972" y="1183"/>
                    <a:pt x="1021" y="1202"/>
                    <a:pt x="1068" y="1202"/>
                  </a:cubicBezTo>
                  <a:cubicBezTo>
                    <a:pt x="1230" y="1202"/>
                    <a:pt x="1374" y="990"/>
                    <a:pt x="1226" y="841"/>
                  </a:cubicBezTo>
                  <a:lnTo>
                    <a:pt x="447" y="62"/>
                  </a:lnTo>
                  <a:cubicBezTo>
                    <a:pt x="403" y="19"/>
                    <a:pt x="354" y="0"/>
                    <a:pt x="307" y="0"/>
                  </a:cubicBezTo>
                  <a:close/>
                </a:path>
              </a:pathLst>
            </a:custGeom>
            <a:solidFill>
              <a:srgbClr val="C1CA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" name="Google Shape;12316;p83"/>
            <p:cNvSpPr/>
            <p:nvPr/>
          </p:nvSpPr>
          <p:spPr>
            <a:xfrm>
              <a:off x="2752433" y="3358958"/>
              <a:ext cx="24669" cy="37526"/>
            </a:xfrm>
            <a:custGeom>
              <a:avLst/>
              <a:gdLst/>
              <a:ahLst/>
              <a:cxnLst/>
              <a:rect l="l" t="t" r="r" b="b"/>
              <a:pathLst>
                <a:path w="944" h="1436" extrusionOk="0">
                  <a:moveTo>
                    <a:pt x="269" y="0"/>
                  </a:moveTo>
                  <a:cubicBezTo>
                    <a:pt x="134" y="0"/>
                    <a:pt x="1" y="129"/>
                    <a:pt x="69" y="301"/>
                  </a:cubicBezTo>
                  <a:lnTo>
                    <a:pt x="482" y="1302"/>
                  </a:lnTo>
                  <a:cubicBezTo>
                    <a:pt x="520" y="1395"/>
                    <a:pt x="596" y="1435"/>
                    <a:pt x="672" y="1435"/>
                  </a:cubicBezTo>
                  <a:cubicBezTo>
                    <a:pt x="807" y="1435"/>
                    <a:pt x="944" y="1310"/>
                    <a:pt x="876" y="1138"/>
                  </a:cubicBezTo>
                  <a:lnTo>
                    <a:pt x="463" y="138"/>
                  </a:lnTo>
                  <a:cubicBezTo>
                    <a:pt x="421" y="41"/>
                    <a:pt x="345" y="0"/>
                    <a:pt x="269" y="0"/>
                  </a:cubicBezTo>
                  <a:close/>
                </a:path>
              </a:pathLst>
            </a:custGeom>
            <a:solidFill>
              <a:srgbClr val="CED7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" name="Google Shape;12317;p83"/>
            <p:cNvSpPr/>
            <p:nvPr/>
          </p:nvSpPr>
          <p:spPr>
            <a:xfrm>
              <a:off x="2727816" y="3415796"/>
              <a:ext cx="172422" cy="159591"/>
            </a:xfrm>
            <a:custGeom>
              <a:avLst/>
              <a:gdLst/>
              <a:ahLst/>
              <a:cxnLst/>
              <a:rect l="l" t="t" r="r" b="b"/>
              <a:pathLst>
                <a:path w="6598" h="6107" extrusionOk="0">
                  <a:moveTo>
                    <a:pt x="3300" y="1"/>
                  </a:moveTo>
                  <a:cubicBezTo>
                    <a:pt x="3160" y="1"/>
                    <a:pt x="3023" y="74"/>
                    <a:pt x="2953" y="213"/>
                  </a:cubicBezTo>
                  <a:lnTo>
                    <a:pt x="2290" y="1559"/>
                  </a:lnTo>
                  <a:lnTo>
                    <a:pt x="2270" y="1598"/>
                  </a:lnTo>
                  <a:cubicBezTo>
                    <a:pt x="2213" y="1713"/>
                    <a:pt x="2107" y="1800"/>
                    <a:pt x="1982" y="1819"/>
                  </a:cubicBezTo>
                  <a:lnTo>
                    <a:pt x="905" y="1973"/>
                  </a:lnTo>
                  <a:lnTo>
                    <a:pt x="443" y="2040"/>
                  </a:lnTo>
                  <a:cubicBezTo>
                    <a:pt x="126" y="2079"/>
                    <a:pt x="1" y="2473"/>
                    <a:pt x="232" y="2704"/>
                  </a:cubicBezTo>
                  <a:lnTo>
                    <a:pt x="1338" y="3781"/>
                  </a:lnTo>
                  <a:cubicBezTo>
                    <a:pt x="1424" y="3867"/>
                    <a:pt x="1472" y="4002"/>
                    <a:pt x="1443" y="4127"/>
                  </a:cubicBezTo>
                  <a:lnTo>
                    <a:pt x="1184" y="5646"/>
                  </a:lnTo>
                  <a:cubicBezTo>
                    <a:pt x="1146" y="5897"/>
                    <a:pt x="1343" y="6106"/>
                    <a:pt x="1569" y="6106"/>
                  </a:cubicBezTo>
                  <a:cubicBezTo>
                    <a:pt x="1629" y="6106"/>
                    <a:pt x="1691" y="6092"/>
                    <a:pt x="1751" y="6060"/>
                  </a:cubicBezTo>
                  <a:lnTo>
                    <a:pt x="2280" y="5781"/>
                  </a:lnTo>
                  <a:lnTo>
                    <a:pt x="3117" y="5338"/>
                  </a:lnTo>
                  <a:cubicBezTo>
                    <a:pt x="3175" y="5309"/>
                    <a:pt x="3234" y="5297"/>
                    <a:pt x="3297" y="5297"/>
                  </a:cubicBezTo>
                  <a:cubicBezTo>
                    <a:pt x="3317" y="5297"/>
                    <a:pt x="3337" y="5298"/>
                    <a:pt x="3357" y="5300"/>
                  </a:cubicBezTo>
                  <a:cubicBezTo>
                    <a:pt x="3395" y="5310"/>
                    <a:pt x="3434" y="5319"/>
                    <a:pt x="3472" y="5338"/>
                  </a:cubicBezTo>
                  <a:lnTo>
                    <a:pt x="4847" y="6060"/>
                  </a:lnTo>
                  <a:cubicBezTo>
                    <a:pt x="4906" y="6092"/>
                    <a:pt x="4966" y="6106"/>
                    <a:pt x="5025" y="6106"/>
                  </a:cubicBezTo>
                  <a:cubicBezTo>
                    <a:pt x="5250" y="6106"/>
                    <a:pt x="5451" y="5897"/>
                    <a:pt x="5405" y="5646"/>
                  </a:cubicBezTo>
                  <a:lnTo>
                    <a:pt x="5405" y="5627"/>
                  </a:lnTo>
                  <a:lnTo>
                    <a:pt x="5155" y="4127"/>
                  </a:lnTo>
                  <a:cubicBezTo>
                    <a:pt x="5126" y="4002"/>
                    <a:pt x="5174" y="3867"/>
                    <a:pt x="5261" y="3781"/>
                  </a:cubicBezTo>
                  <a:lnTo>
                    <a:pt x="6367" y="2704"/>
                  </a:lnTo>
                  <a:cubicBezTo>
                    <a:pt x="6598" y="2473"/>
                    <a:pt x="6473" y="2079"/>
                    <a:pt x="6146" y="2040"/>
                  </a:cubicBezTo>
                  <a:lnTo>
                    <a:pt x="4626" y="1819"/>
                  </a:lnTo>
                  <a:cubicBezTo>
                    <a:pt x="4501" y="1790"/>
                    <a:pt x="4386" y="1713"/>
                    <a:pt x="4328" y="1598"/>
                  </a:cubicBezTo>
                  <a:lnTo>
                    <a:pt x="3645" y="213"/>
                  </a:lnTo>
                  <a:cubicBezTo>
                    <a:pt x="3636" y="194"/>
                    <a:pt x="3626" y="165"/>
                    <a:pt x="3607" y="146"/>
                  </a:cubicBezTo>
                  <a:cubicBezTo>
                    <a:pt x="3526" y="48"/>
                    <a:pt x="3412" y="1"/>
                    <a:pt x="3300" y="1"/>
                  </a:cubicBezTo>
                  <a:close/>
                </a:path>
              </a:pathLst>
            </a:custGeom>
            <a:solidFill>
              <a:srgbClr val="B8C2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" name="Google Shape;12318;p83"/>
            <p:cNvSpPr/>
            <p:nvPr/>
          </p:nvSpPr>
          <p:spPr>
            <a:xfrm>
              <a:off x="2727816" y="3467330"/>
              <a:ext cx="59582" cy="108058"/>
            </a:xfrm>
            <a:custGeom>
              <a:avLst/>
              <a:gdLst/>
              <a:ahLst/>
              <a:cxnLst/>
              <a:rect l="l" t="t" r="r" b="b"/>
              <a:pathLst>
                <a:path w="2280" h="4135" extrusionOk="0">
                  <a:moveTo>
                    <a:pt x="905" y="1"/>
                  </a:moveTo>
                  <a:lnTo>
                    <a:pt x="443" y="68"/>
                  </a:lnTo>
                  <a:cubicBezTo>
                    <a:pt x="126" y="107"/>
                    <a:pt x="1" y="501"/>
                    <a:pt x="232" y="732"/>
                  </a:cubicBezTo>
                  <a:lnTo>
                    <a:pt x="1338" y="1809"/>
                  </a:lnTo>
                  <a:cubicBezTo>
                    <a:pt x="1424" y="1895"/>
                    <a:pt x="1472" y="2030"/>
                    <a:pt x="1443" y="2155"/>
                  </a:cubicBezTo>
                  <a:lnTo>
                    <a:pt x="1184" y="3674"/>
                  </a:lnTo>
                  <a:cubicBezTo>
                    <a:pt x="1138" y="3925"/>
                    <a:pt x="1339" y="4134"/>
                    <a:pt x="1568" y="4134"/>
                  </a:cubicBezTo>
                  <a:cubicBezTo>
                    <a:pt x="1629" y="4134"/>
                    <a:pt x="1691" y="4120"/>
                    <a:pt x="1751" y="4088"/>
                  </a:cubicBezTo>
                  <a:lnTo>
                    <a:pt x="2280" y="3809"/>
                  </a:lnTo>
                  <a:cubicBezTo>
                    <a:pt x="2068" y="3770"/>
                    <a:pt x="1924" y="3568"/>
                    <a:pt x="1953" y="3357"/>
                  </a:cubicBezTo>
                  <a:lnTo>
                    <a:pt x="2222" y="1838"/>
                  </a:lnTo>
                  <a:cubicBezTo>
                    <a:pt x="2241" y="1703"/>
                    <a:pt x="2203" y="1578"/>
                    <a:pt x="2107" y="1491"/>
                  </a:cubicBezTo>
                  <a:lnTo>
                    <a:pt x="1001" y="405"/>
                  </a:lnTo>
                  <a:cubicBezTo>
                    <a:pt x="886" y="299"/>
                    <a:pt x="857" y="135"/>
                    <a:pt x="905" y="1"/>
                  </a:cubicBezTo>
                  <a:close/>
                </a:path>
              </a:pathLst>
            </a:custGeom>
            <a:solidFill>
              <a:srgbClr val="CED7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1" name="Google Shape;12319;p83"/>
          <p:cNvGrpSpPr/>
          <p:nvPr/>
        </p:nvGrpSpPr>
        <p:grpSpPr>
          <a:xfrm>
            <a:off x="2228412" y="2810444"/>
            <a:ext cx="307606" cy="366482"/>
            <a:chOff x="2212927" y="3348897"/>
            <a:chExt cx="307606" cy="366482"/>
          </a:xfrm>
        </p:grpSpPr>
        <p:sp>
          <p:nvSpPr>
            <p:cNvPr id="122" name="Google Shape;12320;p83"/>
            <p:cNvSpPr/>
            <p:nvPr/>
          </p:nvSpPr>
          <p:spPr>
            <a:xfrm>
              <a:off x="2234539" y="3408218"/>
              <a:ext cx="222936" cy="219905"/>
            </a:xfrm>
            <a:custGeom>
              <a:avLst/>
              <a:gdLst/>
              <a:ahLst/>
              <a:cxnLst/>
              <a:rect l="l" t="t" r="r" b="b"/>
              <a:pathLst>
                <a:path w="8531" h="8415" extrusionOk="0">
                  <a:moveTo>
                    <a:pt x="6511" y="1"/>
                  </a:moveTo>
                  <a:cubicBezTo>
                    <a:pt x="6417" y="1"/>
                    <a:pt x="6323" y="37"/>
                    <a:pt x="6251" y="109"/>
                  </a:cubicBezTo>
                  <a:lnTo>
                    <a:pt x="3664" y="2696"/>
                  </a:lnTo>
                  <a:lnTo>
                    <a:pt x="1482" y="4878"/>
                  </a:lnTo>
                  <a:cubicBezTo>
                    <a:pt x="1126" y="5234"/>
                    <a:pt x="982" y="5744"/>
                    <a:pt x="1097" y="6234"/>
                  </a:cubicBezTo>
                  <a:lnTo>
                    <a:pt x="318" y="7013"/>
                  </a:lnTo>
                  <a:cubicBezTo>
                    <a:pt x="1" y="7331"/>
                    <a:pt x="1" y="7859"/>
                    <a:pt x="318" y="8177"/>
                  </a:cubicBezTo>
                  <a:cubicBezTo>
                    <a:pt x="477" y="8335"/>
                    <a:pt x="686" y="8415"/>
                    <a:pt x="896" y="8415"/>
                  </a:cubicBezTo>
                  <a:cubicBezTo>
                    <a:pt x="1107" y="8415"/>
                    <a:pt x="1318" y="8335"/>
                    <a:pt x="1482" y="8177"/>
                  </a:cubicBezTo>
                  <a:lnTo>
                    <a:pt x="2260" y="7398"/>
                  </a:lnTo>
                  <a:cubicBezTo>
                    <a:pt x="2370" y="7424"/>
                    <a:pt x="2481" y="7437"/>
                    <a:pt x="2591" y="7437"/>
                  </a:cubicBezTo>
                  <a:cubicBezTo>
                    <a:pt x="2969" y="7437"/>
                    <a:pt x="3341" y="7288"/>
                    <a:pt x="3616" y="7013"/>
                  </a:cubicBezTo>
                  <a:lnTo>
                    <a:pt x="5799" y="4830"/>
                  </a:lnTo>
                  <a:lnTo>
                    <a:pt x="8386" y="2244"/>
                  </a:lnTo>
                  <a:cubicBezTo>
                    <a:pt x="8530" y="2099"/>
                    <a:pt x="8530" y="1859"/>
                    <a:pt x="8386" y="1715"/>
                  </a:cubicBezTo>
                  <a:lnTo>
                    <a:pt x="6770" y="109"/>
                  </a:lnTo>
                  <a:cubicBezTo>
                    <a:pt x="6698" y="37"/>
                    <a:pt x="6604" y="1"/>
                    <a:pt x="6511" y="1"/>
                  </a:cubicBez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" name="Google Shape;12321;p83"/>
            <p:cNvSpPr/>
            <p:nvPr/>
          </p:nvSpPr>
          <p:spPr>
            <a:xfrm>
              <a:off x="2330288" y="3408218"/>
              <a:ext cx="127187" cy="126246"/>
            </a:xfrm>
            <a:custGeom>
              <a:avLst/>
              <a:gdLst/>
              <a:ahLst/>
              <a:cxnLst/>
              <a:rect l="l" t="t" r="r" b="b"/>
              <a:pathLst>
                <a:path w="4867" h="4831" extrusionOk="0">
                  <a:moveTo>
                    <a:pt x="2847" y="1"/>
                  </a:moveTo>
                  <a:cubicBezTo>
                    <a:pt x="2753" y="1"/>
                    <a:pt x="2659" y="37"/>
                    <a:pt x="2587" y="109"/>
                  </a:cubicBezTo>
                  <a:lnTo>
                    <a:pt x="0" y="2696"/>
                  </a:lnTo>
                  <a:lnTo>
                    <a:pt x="2135" y="4830"/>
                  </a:lnTo>
                  <a:lnTo>
                    <a:pt x="4722" y="2244"/>
                  </a:lnTo>
                  <a:cubicBezTo>
                    <a:pt x="4866" y="2099"/>
                    <a:pt x="4866" y="1859"/>
                    <a:pt x="4722" y="1715"/>
                  </a:cubicBezTo>
                  <a:lnTo>
                    <a:pt x="3106" y="109"/>
                  </a:lnTo>
                  <a:cubicBezTo>
                    <a:pt x="3034" y="37"/>
                    <a:pt x="2940" y="1"/>
                    <a:pt x="2847" y="1"/>
                  </a:cubicBezTo>
                  <a:close/>
                </a:path>
              </a:pathLst>
            </a:custGeom>
            <a:solidFill>
              <a:srgbClr val="E5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" name="Google Shape;12322;p83"/>
            <p:cNvSpPr/>
            <p:nvPr/>
          </p:nvSpPr>
          <p:spPr>
            <a:xfrm>
              <a:off x="2212927" y="3640797"/>
              <a:ext cx="53049" cy="74582"/>
            </a:xfrm>
            <a:custGeom>
              <a:avLst/>
              <a:gdLst/>
              <a:ahLst/>
              <a:cxnLst/>
              <a:rect l="l" t="t" r="r" b="b"/>
              <a:pathLst>
                <a:path w="2030" h="2854" extrusionOk="0">
                  <a:moveTo>
                    <a:pt x="1073" y="0"/>
                  </a:moveTo>
                  <a:cubicBezTo>
                    <a:pt x="1001" y="0"/>
                    <a:pt x="929" y="41"/>
                    <a:pt x="895" y="123"/>
                  </a:cubicBezTo>
                  <a:lnTo>
                    <a:pt x="251" y="1604"/>
                  </a:lnTo>
                  <a:cubicBezTo>
                    <a:pt x="1" y="2171"/>
                    <a:pt x="395" y="2815"/>
                    <a:pt x="1010" y="2854"/>
                  </a:cubicBezTo>
                  <a:lnTo>
                    <a:pt x="1135" y="2854"/>
                  </a:lnTo>
                  <a:cubicBezTo>
                    <a:pt x="1376" y="2844"/>
                    <a:pt x="1607" y="2729"/>
                    <a:pt x="1760" y="2537"/>
                  </a:cubicBezTo>
                  <a:cubicBezTo>
                    <a:pt x="1982" y="2277"/>
                    <a:pt x="2030" y="1912"/>
                    <a:pt x="1895" y="1604"/>
                  </a:cubicBezTo>
                  <a:lnTo>
                    <a:pt x="1395" y="450"/>
                  </a:lnTo>
                  <a:lnTo>
                    <a:pt x="1251" y="123"/>
                  </a:lnTo>
                  <a:cubicBezTo>
                    <a:pt x="1217" y="41"/>
                    <a:pt x="1145" y="0"/>
                    <a:pt x="1073" y="0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" name="Google Shape;12323;p83"/>
            <p:cNvSpPr/>
            <p:nvPr/>
          </p:nvSpPr>
          <p:spPr>
            <a:xfrm>
              <a:off x="2233284" y="3652295"/>
              <a:ext cx="32457" cy="54800"/>
            </a:xfrm>
            <a:custGeom>
              <a:avLst/>
              <a:gdLst/>
              <a:ahLst/>
              <a:cxnLst/>
              <a:rect l="l" t="t" r="r" b="b"/>
              <a:pathLst>
                <a:path w="1242" h="2097" extrusionOk="0">
                  <a:moveTo>
                    <a:pt x="606" y="0"/>
                  </a:moveTo>
                  <a:lnTo>
                    <a:pt x="241" y="846"/>
                  </a:lnTo>
                  <a:cubicBezTo>
                    <a:pt x="1" y="1404"/>
                    <a:pt x="376" y="2039"/>
                    <a:pt x="981" y="2097"/>
                  </a:cubicBezTo>
                  <a:cubicBezTo>
                    <a:pt x="1193" y="1827"/>
                    <a:pt x="1241" y="1472"/>
                    <a:pt x="1106" y="1164"/>
                  </a:cubicBezTo>
                  <a:lnTo>
                    <a:pt x="606" y="0"/>
                  </a:ln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12324;p83"/>
            <p:cNvSpPr/>
            <p:nvPr/>
          </p:nvSpPr>
          <p:spPr>
            <a:xfrm>
              <a:off x="2229756" y="3408218"/>
              <a:ext cx="201586" cy="219722"/>
            </a:xfrm>
            <a:custGeom>
              <a:avLst/>
              <a:gdLst/>
              <a:ahLst/>
              <a:cxnLst/>
              <a:rect l="l" t="t" r="r" b="b"/>
              <a:pathLst>
                <a:path w="7714" h="8408" extrusionOk="0">
                  <a:moveTo>
                    <a:pt x="7710" y="855"/>
                  </a:moveTo>
                  <a:lnTo>
                    <a:pt x="7713" y="859"/>
                  </a:lnTo>
                  <a:cubicBezTo>
                    <a:pt x="7712" y="858"/>
                    <a:pt x="7711" y="857"/>
                    <a:pt x="7710" y="855"/>
                  </a:cubicBezTo>
                  <a:close/>
                  <a:moveTo>
                    <a:pt x="6694" y="1"/>
                  </a:moveTo>
                  <a:cubicBezTo>
                    <a:pt x="6600" y="1"/>
                    <a:pt x="6506" y="37"/>
                    <a:pt x="6434" y="109"/>
                  </a:cubicBezTo>
                  <a:lnTo>
                    <a:pt x="3847" y="2696"/>
                  </a:lnTo>
                  <a:lnTo>
                    <a:pt x="1665" y="4878"/>
                  </a:lnTo>
                  <a:cubicBezTo>
                    <a:pt x="1309" y="5234"/>
                    <a:pt x="1155" y="5744"/>
                    <a:pt x="1270" y="6234"/>
                  </a:cubicBezTo>
                  <a:lnTo>
                    <a:pt x="501" y="7013"/>
                  </a:lnTo>
                  <a:cubicBezTo>
                    <a:pt x="1" y="7504"/>
                    <a:pt x="318" y="8359"/>
                    <a:pt x="1020" y="8407"/>
                  </a:cubicBezTo>
                  <a:cubicBezTo>
                    <a:pt x="1001" y="8167"/>
                    <a:pt x="1088" y="7936"/>
                    <a:pt x="1261" y="7773"/>
                  </a:cubicBezTo>
                  <a:lnTo>
                    <a:pt x="2040" y="6994"/>
                  </a:lnTo>
                  <a:cubicBezTo>
                    <a:pt x="1924" y="6504"/>
                    <a:pt x="2068" y="5984"/>
                    <a:pt x="2424" y="5628"/>
                  </a:cubicBezTo>
                  <a:lnTo>
                    <a:pt x="4607" y="3446"/>
                  </a:lnTo>
                  <a:lnTo>
                    <a:pt x="7194" y="859"/>
                  </a:lnTo>
                  <a:cubicBezTo>
                    <a:pt x="7266" y="787"/>
                    <a:pt x="7360" y="751"/>
                    <a:pt x="7453" y="751"/>
                  </a:cubicBezTo>
                  <a:cubicBezTo>
                    <a:pt x="7546" y="751"/>
                    <a:pt x="7638" y="786"/>
                    <a:pt x="7710" y="855"/>
                  </a:cubicBezTo>
                  <a:lnTo>
                    <a:pt x="7710" y="855"/>
                  </a:lnTo>
                  <a:lnTo>
                    <a:pt x="6953" y="109"/>
                  </a:lnTo>
                  <a:cubicBezTo>
                    <a:pt x="6881" y="37"/>
                    <a:pt x="6787" y="1"/>
                    <a:pt x="6694" y="1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12325;p83"/>
            <p:cNvSpPr/>
            <p:nvPr/>
          </p:nvSpPr>
          <p:spPr>
            <a:xfrm>
              <a:off x="2330288" y="3408035"/>
              <a:ext cx="101054" cy="90236"/>
            </a:xfrm>
            <a:custGeom>
              <a:avLst/>
              <a:gdLst/>
              <a:ahLst/>
              <a:cxnLst/>
              <a:rect l="l" t="t" r="r" b="b"/>
              <a:pathLst>
                <a:path w="3867" h="3453" extrusionOk="0">
                  <a:moveTo>
                    <a:pt x="2852" y="0"/>
                  </a:moveTo>
                  <a:cubicBezTo>
                    <a:pt x="2755" y="0"/>
                    <a:pt x="2659" y="39"/>
                    <a:pt x="2587" y="116"/>
                  </a:cubicBezTo>
                  <a:lnTo>
                    <a:pt x="0" y="2693"/>
                  </a:lnTo>
                  <a:lnTo>
                    <a:pt x="760" y="3453"/>
                  </a:lnTo>
                  <a:lnTo>
                    <a:pt x="3347" y="866"/>
                  </a:lnTo>
                  <a:cubicBezTo>
                    <a:pt x="3419" y="794"/>
                    <a:pt x="3513" y="758"/>
                    <a:pt x="3606" y="758"/>
                  </a:cubicBezTo>
                  <a:cubicBezTo>
                    <a:pt x="3700" y="758"/>
                    <a:pt x="3794" y="794"/>
                    <a:pt x="3866" y="866"/>
                  </a:cubicBezTo>
                  <a:lnTo>
                    <a:pt x="3116" y="116"/>
                  </a:lnTo>
                  <a:cubicBezTo>
                    <a:pt x="3044" y="39"/>
                    <a:pt x="2948" y="0"/>
                    <a:pt x="2852" y="0"/>
                  </a:cubicBez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12326;p83"/>
            <p:cNvSpPr/>
            <p:nvPr/>
          </p:nvSpPr>
          <p:spPr>
            <a:xfrm>
              <a:off x="2389086" y="3348897"/>
              <a:ext cx="131446" cy="126142"/>
            </a:xfrm>
            <a:custGeom>
              <a:avLst/>
              <a:gdLst/>
              <a:ahLst/>
              <a:cxnLst/>
              <a:rect l="l" t="t" r="r" b="b"/>
              <a:pathLst>
                <a:path w="5030" h="4827" extrusionOk="0">
                  <a:moveTo>
                    <a:pt x="2991" y="1"/>
                  </a:moveTo>
                  <a:cubicBezTo>
                    <a:pt x="2528" y="1"/>
                    <a:pt x="2072" y="183"/>
                    <a:pt x="1731" y="523"/>
                  </a:cubicBezTo>
                  <a:lnTo>
                    <a:pt x="126" y="2119"/>
                  </a:lnTo>
                  <a:cubicBezTo>
                    <a:pt x="1" y="2254"/>
                    <a:pt x="1" y="2465"/>
                    <a:pt x="126" y="2600"/>
                  </a:cubicBezTo>
                  <a:lnTo>
                    <a:pt x="2251" y="4725"/>
                  </a:lnTo>
                  <a:cubicBezTo>
                    <a:pt x="2318" y="4792"/>
                    <a:pt x="2407" y="4826"/>
                    <a:pt x="2495" y="4826"/>
                  </a:cubicBezTo>
                  <a:cubicBezTo>
                    <a:pt x="2582" y="4826"/>
                    <a:pt x="2669" y="4792"/>
                    <a:pt x="2731" y="4725"/>
                  </a:cubicBezTo>
                  <a:lnTo>
                    <a:pt x="4049" y="3417"/>
                  </a:lnTo>
                  <a:lnTo>
                    <a:pt x="4337" y="3129"/>
                  </a:lnTo>
                  <a:cubicBezTo>
                    <a:pt x="5020" y="2427"/>
                    <a:pt x="5030" y="1311"/>
                    <a:pt x="4337" y="619"/>
                  </a:cubicBezTo>
                  <a:lnTo>
                    <a:pt x="4241" y="523"/>
                  </a:lnTo>
                  <a:cubicBezTo>
                    <a:pt x="4078" y="359"/>
                    <a:pt x="3885" y="225"/>
                    <a:pt x="3674" y="138"/>
                  </a:cubicBezTo>
                  <a:cubicBezTo>
                    <a:pt x="3454" y="46"/>
                    <a:pt x="3222" y="1"/>
                    <a:pt x="2991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12327;p83"/>
            <p:cNvSpPr/>
            <p:nvPr/>
          </p:nvSpPr>
          <p:spPr>
            <a:xfrm>
              <a:off x="2450158" y="3352738"/>
              <a:ext cx="70140" cy="85479"/>
            </a:xfrm>
            <a:custGeom>
              <a:avLst/>
              <a:gdLst/>
              <a:ahLst/>
              <a:cxnLst/>
              <a:rect l="l" t="t" r="r" b="b"/>
              <a:pathLst>
                <a:path w="2684" h="3271" extrusionOk="0">
                  <a:moveTo>
                    <a:pt x="1337" y="1"/>
                  </a:moveTo>
                  <a:lnTo>
                    <a:pt x="125" y="1203"/>
                  </a:lnTo>
                  <a:cubicBezTo>
                    <a:pt x="0" y="1338"/>
                    <a:pt x="0" y="1549"/>
                    <a:pt x="125" y="1684"/>
                  </a:cubicBezTo>
                  <a:lnTo>
                    <a:pt x="1712" y="3270"/>
                  </a:lnTo>
                  <a:lnTo>
                    <a:pt x="2000" y="2982"/>
                  </a:lnTo>
                  <a:cubicBezTo>
                    <a:pt x="2683" y="2280"/>
                    <a:pt x="2683" y="1164"/>
                    <a:pt x="1991" y="472"/>
                  </a:cubicBezTo>
                  <a:lnTo>
                    <a:pt x="1895" y="376"/>
                  </a:lnTo>
                  <a:cubicBezTo>
                    <a:pt x="1731" y="212"/>
                    <a:pt x="1539" y="87"/>
                    <a:pt x="1337" y="1"/>
                  </a:cubicBez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12328;p83"/>
            <p:cNvSpPr/>
            <p:nvPr/>
          </p:nvSpPr>
          <p:spPr>
            <a:xfrm>
              <a:off x="2356159" y="3369908"/>
              <a:ext cx="139992" cy="137405"/>
            </a:xfrm>
            <a:custGeom>
              <a:avLst/>
              <a:gdLst/>
              <a:ahLst/>
              <a:cxnLst/>
              <a:rect l="l" t="t" r="r" b="b"/>
              <a:pathLst>
                <a:path w="5357" h="5258" extrusionOk="0">
                  <a:moveTo>
                    <a:pt x="1059" y="0"/>
                  </a:moveTo>
                  <a:cubicBezTo>
                    <a:pt x="926" y="0"/>
                    <a:pt x="794" y="51"/>
                    <a:pt x="693" y="152"/>
                  </a:cubicBezTo>
                  <a:lnTo>
                    <a:pt x="193" y="652"/>
                  </a:lnTo>
                  <a:cubicBezTo>
                    <a:pt x="1" y="854"/>
                    <a:pt x="1" y="1181"/>
                    <a:pt x="193" y="1383"/>
                  </a:cubicBezTo>
                  <a:lnTo>
                    <a:pt x="828" y="2008"/>
                  </a:lnTo>
                  <a:lnTo>
                    <a:pt x="3943" y="5114"/>
                  </a:lnTo>
                  <a:cubicBezTo>
                    <a:pt x="4040" y="5210"/>
                    <a:pt x="4169" y="5258"/>
                    <a:pt x="4300" y="5258"/>
                  </a:cubicBezTo>
                  <a:cubicBezTo>
                    <a:pt x="4431" y="5258"/>
                    <a:pt x="4564" y="5210"/>
                    <a:pt x="4665" y="5114"/>
                  </a:cubicBezTo>
                  <a:lnTo>
                    <a:pt x="5165" y="4614"/>
                  </a:lnTo>
                  <a:cubicBezTo>
                    <a:pt x="5357" y="4412"/>
                    <a:pt x="5357" y="4104"/>
                    <a:pt x="5165" y="3902"/>
                  </a:cubicBezTo>
                  <a:lnTo>
                    <a:pt x="2059" y="786"/>
                  </a:lnTo>
                  <a:lnTo>
                    <a:pt x="1424" y="152"/>
                  </a:lnTo>
                  <a:cubicBezTo>
                    <a:pt x="1323" y="51"/>
                    <a:pt x="1191" y="0"/>
                    <a:pt x="1059" y="0"/>
                  </a:cubicBez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12329;p83"/>
            <p:cNvSpPr/>
            <p:nvPr/>
          </p:nvSpPr>
          <p:spPr>
            <a:xfrm>
              <a:off x="2372492" y="3386476"/>
              <a:ext cx="123659" cy="120837"/>
            </a:xfrm>
            <a:custGeom>
              <a:avLst/>
              <a:gdLst/>
              <a:ahLst/>
              <a:cxnLst/>
              <a:rect l="l" t="t" r="r" b="b"/>
              <a:pathLst>
                <a:path w="4732" h="4624" extrusionOk="0">
                  <a:moveTo>
                    <a:pt x="1060" y="1"/>
                  </a:moveTo>
                  <a:cubicBezTo>
                    <a:pt x="929" y="1"/>
                    <a:pt x="799" y="51"/>
                    <a:pt x="703" y="152"/>
                  </a:cubicBezTo>
                  <a:lnTo>
                    <a:pt x="203" y="652"/>
                  </a:lnTo>
                  <a:cubicBezTo>
                    <a:pt x="1" y="854"/>
                    <a:pt x="1" y="1172"/>
                    <a:pt x="203" y="1374"/>
                  </a:cubicBezTo>
                  <a:lnTo>
                    <a:pt x="3318" y="4480"/>
                  </a:lnTo>
                  <a:cubicBezTo>
                    <a:pt x="3415" y="4576"/>
                    <a:pt x="3544" y="4624"/>
                    <a:pt x="3675" y="4624"/>
                  </a:cubicBezTo>
                  <a:cubicBezTo>
                    <a:pt x="3806" y="4624"/>
                    <a:pt x="3939" y="4576"/>
                    <a:pt x="4040" y="4480"/>
                  </a:cubicBezTo>
                  <a:lnTo>
                    <a:pt x="4540" y="3980"/>
                  </a:lnTo>
                  <a:cubicBezTo>
                    <a:pt x="4732" y="3778"/>
                    <a:pt x="4732" y="3470"/>
                    <a:pt x="4540" y="3268"/>
                  </a:cubicBezTo>
                  <a:lnTo>
                    <a:pt x="1424" y="152"/>
                  </a:lnTo>
                  <a:cubicBezTo>
                    <a:pt x="1323" y="51"/>
                    <a:pt x="1191" y="1"/>
                    <a:pt x="1060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2" name="Google Shape;12330;p83"/>
          <p:cNvGrpSpPr/>
          <p:nvPr/>
        </p:nvGrpSpPr>
        <p:grpSpPr>
          <a:xfrm>
            <a:off x="1779874" y="2809765"/>
            <a:ext cx="310114" cy="366665"/>
            <a:chOff x="1764389" y="3348218"/>
            <a:chExt cx="310114" cy="366665"/>
          </a:xfrm>
        </p:grpSpPr>
        <p:sp>
          <p:nvSpPr>
            <p:cNvPr id="133" name="Google Shape;12331;p83"/>
            <p:cNvSpPr/>
            <p:nvPr/>
          </p:nvSpPr>
          <p:spPr>
            <a:xfrm>
              <a:off x="1782734" y="3556441"/>
              <a:ext cx="37918" cy="23598"/>
            </a:xfrm>
            <a:custGeom>
              <a:avLst/>
              <a:gdLst/>
              <a:ahLst/>
              <a:cxnLst/>
              <a:rect l="l" t="t" r="r" b="b"/>
              <a:pathLst>
                <a:path w="1451" h="903" extrusionOk="0">
                  <a:moveTo>
                    <a:pt x="1141" y="0"/>
                  </a:moveTo>
                  <a:cubicBezTo>
                    <a:pt x="1105" y="0"/>
                    <a:pt x="1067" y="10"/>
                    <a:pt x="1029" y="33"/>
                  </a:cubicBezTo>
                  <a:lnTo>
                    <a:pt x="1029" y="24"/>
                  </a:lnTo>
                  <a:lnTo>
                    <a:pt x="212" y="505"/>
                  </a:lnTo>
                  <a:cubicBezTo>
                    <a:pt x="1" y="618"/>
                    <a:pt x="118" y="902"/>
                    <a:pt x="310" y="902"/>
                  </a:cubicBezTo>
                  <a:cubicBezTo>
                    <a:pt x="346" y="902"/>
                    <a:pt x="384" y="893"/>
                    <a:pt x="423" y="870"/>
                  </a:cubicBezTo>
                  <a:lnTo>
                    <a:pt x="1241" y="399"/>
                  </a:lnTo>
                  <a:cubicBezTo>
                    <a:pt x="1451" y="278"/>
                    <a:pt x="1328" y="0"/>
                    <a:pt x="1141" y="0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12332;p83"/>
            <p:cNvSpPr/>
            <p:nvPr/>
          </p:nvSpPr>
          <p:spPr>
            <a:xfrm>
              <a:off x="2016933" y="3558218"/>
              <a:ext cx="37971" cy="23833"/>
            </a:xfrm>
            <a:custGeom>
              <a:avLst/>
              <a:gdLst/>
              <a:ahLst/>
              <a:cxnLst/>
              <a:rect l="l" t="t" r="r" b="b"/>
              <a:pathLst>
                <a:path w="1453" h="912" extrusionOk="0">
                  <a:moveTo>
                    <a:pt x="314" y="0"/>
                  </a:moveTo>
                  <a:cubicBezTo>
                    <a:pt x="125" y="0"/>
                    <a:pt x="1" y="286"/>
                    <a:pt x="212" y="408"/>
                  </a:cubicBezTo>
                  <a:lnTo>
                    <a:pt x="1039" y="879"/>
                  </a:lnTo>
                  <a:cubicBezTo>
                    <a:pt x="1076" y="902"/>
                    <a:pt x="1113" y="911"/>
                    <a:pt x="1148" y="911"/>
                  </a:cubicBezTo>
                  <a:cubicBezTo>
                    <a:pt x="1334" y="911"/>
                    <a:pt x="1453" y="627"/>
                    <a:pt x="1250" y="514"/>
                  </a:cubicBezTo>
                  <a:lnTo>
                    <a:pt x="423" y="33"/>
                  </a:lnTo>
                  <a:cubicBezTo>
                    <a:pt x="386" y="10"/>
                    <a:pt x="348" y="0"/>
                    <a:pt x="314" y="0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12333;p83"/>
            <p:cNvSpPr/>
            <p:nvPr/>
          </p:nvSpPr>
          <p:spPr>
            <a:xfrm>
              <a:off x="1915147" y="3348218"/>
              <a:ext cx="11080" cy="36089"/>
            </a:xfrm>
            <a:custGeom>
              <a:avLst/>
              <a:gdLst/>
              <a:ahLst/>
              <a:cxnLst/>
              <a:rect l="l" t="t" r="r" b="b"/>
              <a:pathLst>
                <a:path w="424" h="1381" extrusionOk="0">
                  <a:moveTo>
                    <a:pt x="212" y="1"/>
                  </a:moveTo>
                  <a:cubicBezTo>
                    <a:pt x="97" y="1"/>
                    <a:pt x="1" y="97"/>
                    <a:pt x="1" y="212"/>
                  </a:cubicBezTo>
                  <a:lnTo>
                    <a:pt x="1" y="1164"/>
                  </a:lnTo>
                  <a:cubicBezTo>
                    <a:pt x="1" y="1309"/>
                    <a:pt x="106" y="1381"/>
                    <a:pt x="212" y="1381"/>
                  </a:cubicBezTo>
                  <a:cubicBezTo>
                    <a:pt x="318" y="1381"/>
                    <a:pt x="424" y="1309"/>
                    <a:pt x="424" y="1164"/>
                  </a:cubicBezTo>
                  <a:lnTo>
                    <a:pt x="424" y="212"/>
                  </a:lnTo>
                  <a:cubicBezTo>
                    <a:pt x="424" y="97"/>
                    <a:pt x="328" y="1"/>
                    <a:pt x="212" y="1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" name="Google Shape;12334;p83"/>
            <p:cNvSpPr/>
            <p:nvPr/>
          </p:nvSpPr>
          <p:spPr>
            <a:xfrm>
              <a:off x="1839363" y="3367399"/>
              <a:ext cx="27126" cy="32796"/>
            </a:xfrm>
            <a:custGeom>
              <a:avLst/>
              <a:gdLst/>
              <a:ahLst/>
              <a:cxnLst/>
              <a:rect l="l" t="t" r="r" b="b"/>
              <a:pathLst>
                <a:path w="1038" h="1255" extrusionOk="0">
                  <a:moveTo>
                    <a:pt x="287" y="1"/>
                  </a:moveTo>
                  <a:cubicBezTo>
                    <a:pt x="142" y="1"/>
                    <a:pt x="1" y="154"/>
                    <a:pt x="93" y="325"/>
                  </a:cubicBezTo>
                  <a:lnTo>
                    <a:pt x="574" y="1142"/>
                  </a:lnTo>
                  <a:cubicBezTo>
                    <a:pt x="616" y="1221"/>
                    <a:pt x="683" y="1254"/>
                    <a:pt x="750" y="1254"/>
                  </a:cubicBezTo>
                  <a:cubicBezTo>
                    <a:pt x="894" y="1254"/>
                    <a:pt x="1038" y="1101"/>
                    <a:pt x="939" y="930"/>
                  </a:cubicBezTo>
                  <a:lnTo>
                    <a:pt x="468" y="113"/>
                  </a:lnTo>
                  <a:cubicBezTo>
                    <a:pt x="422" y="34"/>
                    <a:pt x="354" y="1"/>
                    <a:pt x="287" y="1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12335;p83"/>
            <p:cNvSpPr/>
            <p:nvPr/>
          </p:nvSpPr>
          <p:spPr>
            <a:xfrm>
              <a:off x="1783988" y="3420997"/>
              <a:ext cx="37971" cy="23754"/>
            </a:xfrm>
            <a:custGeom>
              <a:avLst/>
              <a:gdLst/>
              <a:ahLst/>
              <a:cxnLst/>
              <a:rect l="l" t="t" r="r" b="b"/>
              <a:pathLst>
                <a:path w="1453" h="909" extrusionOk="0">
                  <a:moveTo>
                    <a:pt x="310" y="1"/>
                  </a:moveTo>
                  <a:cubicBezTo>
                    <a:pt x="118" y="1"/>
                    <a:pt x="1" y="285"/>
                    <a:pt x="212" y="399"/>
                  </a:cubicBezTo>
                  <a:lnTo>
                    <a:pt x="1029" y="880"/>
                  </a:lnTo>
                  <a:cubicBezTo>
                    <a:pt x="1067" y="900"/>
                    <a:pt x="1104" y="909"/>
                    <a:pt x="1138" y="909"/>
                  </a:cubicBezTo>
                  <a:cubicBezTo>
                    <a:pt x="1332" y="909"/>
                    <a:pt x="1453" y="627"/>
                    <a:pt x="1241" y="505"/>
                  </a:cubicBezTo>
                  <a:lnTo>
                    <a:pt x="423" y="33"/>
                  </a:lnTo>
                  <a:cubicBezTo>
                    <a:pt x="384" y="11"/>
                    <a:pt x="346" y="1"/>
                    <a:pt x="310" y="1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12336;p83"/>
            <p:cNvSpPr/>
            <p:nvPr/>
          </p:nvSpPr>
          <p:spPr>
            <a:xfrm>
              <a:off x="1764389" y="3494716"/>
              <a:ext cx="37971" cy="11106"/>
            </a:xfrm>
            <a:custGeom>
              <a:avLst/>
              <a:gdLst/>
              <a:ahLst/>
              <a:cxnLst/>
              <a:rect l="l" t="t" r="r" b="b"/>
              <a:pathLst>
                <a:path w="1453" h="425" extrusionOk="0">
                  <a:moveTo>
                    <a:pt x="289" y="1"/>
                  </a:moveTo>
                  <a:cubicBezTo>
                    <a:pt x="0" y="1"/>
                    <a:pt x="0" y="424"/>
                    <a:pt x="289" y="424"/>
                  </a:cubicBezTo>
                  <a:lnTo>
                    <a:pt x="1231" y="424"/>
                  </a:lnTo>
                  <a:cubicBezTo>
                    <a:pt x="1356" y="424"/>
                    <a:pt x="1452" y="328"/>
                    <a:pt x="1452" y="213"/>
                  </a:cubicBezTo>
                  <a:cubicBezTo>
                    <a:pt x="1452" y="97"/>
                    <a:pt x="1356" y="1"/>
                    <a:pt x="1231" y="1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12337;p83"/>
            <p:cNvSpPr/>
            <p:nvPr/>
          </p:nvSpPr>
          <p:spPr>
            <a:xfrm>
              <a:off x="2034756" y="3496990"/>
              <a:ext cx="39748" cy="11342"/>
            </a:xfrm>
            <a:custGeom>
              <a:avLst/>
              <a:gdLst/>
              <a:ahLst/>
              <a:cxnLst/>
              <a:rect l="l" t="t" r="r" b="b"/>
              <a:pathLst>
                <a:path w="1521" h="434" extrusionOk="0">
                  <a:moveTo>
                    <a:pt x="289" y="1"/>
                  </a:moveTo>
                  <a:cubicBezTo>
                    <a:pt x="1" y="10"/>
                    <a:pt x="1" y="433"/>
                    <a:pt x="289" y="433"/>
                  </a:cubicBezTo>
                  <a:lnTo>
                    <a:pt x="1241" y="433"/>
                  </a:lnTo>
                  <a:cubicBezTo>
                    <a:pt x="1520" y="433"/>
                    <a:pt x="1520" y="1"/>
                    <a:pt x="1241" y="1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12338;p83"/>
            <p:cNvSpPr/>
            <p:nvPr/>
          </p:nvSpPr>
          <p:spPr>
            <a:xfrm>
              <a:off x="2018684" y="3423009"/>
              <a:ext cx="37448" cy="23754"/>
            </a:xfrm>
            <a:custGeom>
              <a:avLst/>
              <a:gdLst/>
              <a:ahLst/>
              <a:cxnLst/>
              <a:rect l="l" t="t" r="r" b="b"/>
              <a:pathLst>
                <a:path w="1433" h="909" extrusionOk="0">
                  <a:moveTo>
                    <a:pt x="1123" y="1"/>
                  </a:moveTo>
                  <a:cubicBezTo>
                    <a:pt x="1088" y="1"/>
                    <a:pt x="1049" y="11"/>
                    <a:pt x="1010" y="33"/>
                  </a:cubicBezTo>
                  <a:lnTo>
                    <a:pt x="193" y="504"/>
                  </a:lnTo>
                  <a:cubicBezTo>
                    <a:pt x="1" y="620"/>
                    <a:pt x="77" y="908"/>
                    <a:pt x="299" y="908"/>
                  </a:cubicBezTo>
                  <a:cubicBezTo>
                    <a:pt x="337" y="908"/>
                    <a:pt x="366" y="899"/>
                    <a:pt x="404" y="879"/>
                  </a:cubicBezTo>
                  <a:lnTo>
                    <a:pt x="1222" y="399"/>
                  </a:lnTo>
                  <a:cubicBezTo>
                    <a:pt x="1433" y="285"/>
                    <a:pt x="1315" y="1"/>
                    <a:pt x="1123" y="1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12339;p83"/>
            <p:cNvSpPr/>
            <p:nvPr/>
          </p:nvSpPr>
          <p:spPr>
            <a:xfrm>
              <a:off x="1974573" y="3368627"/>
              <a:ext cx="26054" cy="32822"/>
            </a:xfrm>
            <a:custGeom>
              <a:avLst/>
              <a:gdLst/>
              <a:ahLst/>
              <a:cxnLst/>
              <a:rect l="l" t="t" r="r" b="b"/>
              <a:pathLst>
                <a:path w="997" h="1256" extrusionOk="0">
                  <a:moveTo>
                    <a:pt x="757" y="0"/>
                  </a:moveTo>
                  <a:cubicBezTo>
                    <a:pt x="683" y="0"/>
                    <a:pt x="612" y="39"/>
                    <a:pt x="573" y="105"/>
                  </a:cubicBezTo>
                  <a:lnTo>
                    <a:pt x="92" y="932"/>
                  </a:lnTo>
                  <a:cubicBezTo>
                    <a:pt x="0" y="1102"/>
                    <a:pt x="142" y="1255"/>
                    <a:pt x="286" y="1255"/>
                  </a:cubicBezTo>
                  <a:cubicBezTo>
                    <a:pt x="354" y="1255"/>
                    <a:pt x="422" y="1222"/>
                    <a:pt x="467" y="1143"/>
                  </a:cubicBezTo>
                  <a:lnTo>
                    <a:pt x="938" y="326"/>
                  </a:lnTo>
                  <a:cubicBezTo>
                    <a:pt x="996" y="220"/>
                    <a:pt x="967" y="85"/>
                    <a:pt x="862" y="28"/>
                  </a:cubicBezTo>
                  <a:cubicBezTo>
                    <a:pt x="828" y="9"/>
                    <a:pt x="792" y="0"/>
                    <a:pt x="757" y="0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12340;p83"/>
            <p:cNvSpPr/>
            <p:nvPr/>
          </p:nvSpPr>
          <p:spPr>
            <a:xfrm>
              <a:off x="1820914" y="3408009"/>
              <a:ext cx="218651" cy="273450"/>
            </a:xfrm>
            <a:custGeom>
              <a:avLst/>
              <a:gdLst/>
              <a:ahLst/>
              <a:cxnLst/>
              <a:rect l="l" t="t" r="r" b="b"/>
              <a:pathLst>
                <a:path w="8367" h="10464" extrusionOk="0">
                  <a:moveTo>
                    <a:pt x="3813" y="0"/>
                  </a:moveTo>
                  <a:cubicBezTo>
                    <a:pt x="2378" y="0"/>
                    <a:pt x="1085" y="876"/>
                    <a:pt x="549" y="2213"/>
                  </a:cubicBezTo>
                  <a:cubicBezTo>
                    <a:pt x="1" y="3579"/>
                    <a:pt x="366" y="5136"/>
                    <a:pt x="1453" y="6127"/>
                  </a:cubicBezTo>
                  <a:cubicBezTo>
                    <a:pt x="1885" y="6521"/>
                    <a:pt x="2126" y="7088"/>
                    <a:pt x="2126" y="7675"/>
                  </a:cubicBezTo>
                  <a:lnTo>
                    <a:pt x="2126" y="9868"/>
                  </a:lnTo>
                  <a:cubicBezTo>
                    <a:pt x="2126" y="10194"/>
                    <a:pt x="2385" y="10464"/>
                    <a:pt x="2722" y="10464"/>
                  </a:cubicBezTo>
                  <a:lnTo>
                    <a:pt x="4905" y="10464"/>
                  </a:lnTo>
                  <a:cubicBezTo>
                    <a:pt x="5241" y="10464"/>
                    <a:pt x="5511" y="10194"/>
                    <a:pt x="5511" y="9868"/>
                  </a:cubicBezTo>
                  <a:lnTo>
                    <a:pt x="5511" y="7665"/>
                  </a:lnTo>
                  <a:cubicBezTo>
                    <a:pt x="5511" y="7069"/>
                    <a:pt x="5761" y="6502"/>
                    <a:pt x="6203" y="6108"/>
                  </a:cubicBezTo>
                  <a:cubicBezTo>
                    <a:pt x="8367" y="4108"/>
                    <a:pt x="7270" y="492"/>
                    <a:pt x="4357" y="40"/>
                  </a:cubicBezTo>
                  <a:cubicBezTo>
                    <a:pt x="4203" y="21"/>
                    <a:pt x="4049" y="1"/>
                    <a:pt x="3905" y="1"/>
                  </a:cubicBezTo>
                  <a:cubicBezTo>
                    <a:pt x="3874" y="1"/>
                    <a:pt x="3843" y="0"/>
                    <a:pt x="3813" y="0"/>
                  </a:cubicBezTo>
                  <a:close/>
                </a:path>
              </a:pathLst>
            </a:custGeom>
            <a:solidFill>
              <a:srgbClr val="B8C2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12341;p83"/>
            <p:cNvSpPr/>
            <p:nvPr/>
          </p:nvSpPr>
          <p:spPr>
            <a:xfrm>
              <a:off x="1829720" y="3409028"/>
              <a:ext cx="209844" cy="272431"/>
            </a:xfrm>
            <a:custGeom>
              <a:avLst/>
              <a:gdLst/>
              <a:ahLst/>
              <a:cxnLst/>
              <a:rect l="l" t="t" r="r" b="b"/>
              <a:pathLst>
                <a:path w="8030" h="10425" extrusionOk="0">
                  <a:moveTo>
                    <a:pt x="4020" y="1"/>
                  </a:moveTo>
                  <a:cubicBezTo>
                    <a:pt x="1096" y="453"/>
                    <a:pt x="0" y="4097"/>
                    <a:pt x="2202" y="6088"/>
                  </a:cubicBezTo>
                  <a:cubicBezTo>
                    <a:pt x="2625" y="6482"/>
                    <a:pt x="2875" y="7049"/>
                    <a:pt x="2866" y="7636"/>
                  </a:cubicBezTo>
                  <a:lnTo>
                    <a:pt x="2866" y="9829"/>
                  </a:lnTo>
                  <a:cubicBezTo>
                    <a:pt x="2866" y="10155"/>
                    <a:pt x="3135" y="10425"/>
                    <a:pt x="3472" y="10425"/>
                  </a:cubicBezTo>
                  <a:lnTo>
                    <a:pt x="4568" y="10425"/>
                  </a:lnTo>
                  <a:cubicBezTo>
                    <a:pt x="4904" y="10425"/>
                    <a:pt x="5174" y="10155"/>
                    <a:pt x="5174" y="9829"/>
                  </a:cubicBezTo>
                  <a:lnTo>
                    <a:pt x="5174" y="7626"/>
                  </a:lnTo>
                  <a:cubicBezTo>
                    <a:pt x="5174" y="7030"/>
                    <a:pt x="5424" y="6463"/>
                    <a:pt x="5866" y="6069"/>
                  </a:cubicBezTo>
                  <a:cubicBezTo>
                    <a:pt x="8030" y="4069"/>
                    <a:pt x="6933" y="453"/>
                    <a:pt x="4020" y="1"/>
                  </a:cubicBezTo>
                  <a:close/>
                </a:path>
              </a:pathLst>
            </a:custGeom>
            <a:solidFill>
              <a:srgbClr val="CBD2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12342;p83"/>
            <p:cNvSpPr/>
            <p:nvPr/>
          </p:nvSpPr>
          <p:spPr>
            <a:xfrm>
              <a:off x="1865652" y="3465579"/>
              <a:ext cx="110096" cy="161290"/>
            </a:xfrm>
            <a:custGeom>
              <a:avLst/>
              <a:gdLst/>
              <a:ahLst/>
              <a:cxnLst/>
              <a:rect l="l" t="t" r="r" b="b"/>
              <a:pathLst>
                <a:path w="4213" h="6172" extrusionOk="0">
                  <a:moveTo>
                    <a:pt x="885" y="424"/>
                  </a:moveTo>
                  <a:cubicBezTo>
                    <a:pt x="1106" y="424"/>
                    <a:pt x="1289" y="606"/>
                    <a:pt x="1289" y="828"/>
                  </a:cubicBezTo>
                  <a:lnTo>
                    <a:pt x="1289" y="1241"/>
                  </a:lnTo>
                  <a:lnTo>
                    <a:pt x="837" y="1241"/>
                  </a:lnTo>
                  <a:cubicBezTo>
                    <a:pt x="289" y="1241"/>
                    <a:pt x="289" y="424"/>
                    <a:pt x="837" y="424"/>
                  </a:cubicBezTo>
                  <a:close/>
                  <a:moveTo>
                    <a:pt x="3385" y="424"/>
                  </a:moveTo>
                  <a:cubicBezTo>
                    <a:pt x="3924" y="424"/>
                    <a:pt x="3924" y="1241"/>
                    <a:pt x="3385" y="1241"/>
                  </a:cubicBezTo>
                  <a:lnTo>
                    <a:pt x="2924" y="1241"/>
                  </a:lnTo>
                  <a:lnTo>
                    <a:pt x="2924" y="828"/>
                  </a:lnTo>
                  <a:cubicBezTo>
                    <a:pt x="2924" y="606"/>
                    <a:pt x="3106" y="424"/>
                    <a:pt x="3327" y="424"/>
                  </a:cubicBezTo>
                  <a:close/>
                  <a:moveTo>
                    <a:pt x="837" y="1"/>
                  </a:moveTo>
                  <a:cubicBezTo>
                    <a:pt x="375" y="1"/>
                    <a:pt x="0" y="376"/>
                    <a:pt x="0" y="837"/>
                  </a:cubicBezTo>
                  <a:cubicBezTo>
                    <a:pt x="0" y="1289"/>
                    <a:pt x="375" y="1664"/>
                    <a:pt x="837" y="1664"/>
                  </a:cubicBezTo>
                  <a:lnTo>
                    <a:pt x="1289" y="1664"/>
                  </a:lnTo>
                  <a:lnTo>
                    <a:pt x="1289" y="3395"/>
                  </a:lnTo>
                  <a:cubicBezTo>
                    <a:pt x="1289" y="3534"/>
                    <a:pt x="1395" y="3604"/>
                    <a:pt x="1500" y="3604"/>
                  </a:cubicBezTo>
                  <a:cubicBezTo>
                    <a:pt x="1606" y="3604"/>
                    <a:pt x="1712" y="3534"/>
                    <a:pt x="1712" y="3395"/>
                  </a:cubicBezTo>
                  <a:lnTo>
                    <a:pt x="1712" y="1664"/>
                  </a:lnTo>
                  <a:lnTo>
                    <a:pt x="2501" y="1664"/>
                  </a:lnTo>
                  <a:lnTo>
                    <a:pt x="2501" y="5962"/>
                  </a:lnTo>
                  <a:cubicBezTo>
                    <a:pt x="2501" y="6102"/>
                    <a:pt x="2606" y="6172"/>
                    <a:pt x="2712" y="6172"/>
                  </a:cubicBezTo>
                  <a:cubicBezTo>
                    <a:pt x="2818" y="6172"/>
                    <a:pt x="2924" y="6102"/>
                    <a:pt x="2924" y="5962"/>
                  </a:cubicBezTo>
                  <a:lnTo>
                    <a:pt x="2924" y="1664"/>
                  </a:lnTo>
                  <a:lnTo>
                    <a:pt x="3385" y="1664"/>
                  </a:lnTo>
                  <a:cubicBezTo>
                    <a:pt x="3847" y="1664"/>
                    <a:pt x="4212" y="1289"/>
                    <a:pt x="4212" y="837"/>
                  </a:cubicBezTo>
                  <a:cubicBezTo>
                    <a:pt x="4212" y="376"/>
                    <a:pt x="3847" y="1"/>
                    <a:pt x="3385" y="1"/>
                  </a:cubicBezTo>
                  <a:lnTo>
                    <a:pt x="3327" y="1"/>
                  </a:lnTo>
                  <a:cubicBezTo>
                    <a:pt x="2876" y="1"/>
                    <a:pt x="2501" y="376"/>
                    <a:pt x="2501" y="828"/>
                  </a:cubicBezTo>
                  <a:lnTo>
                    <a:pt x="2501" y="1241"/>
                  </a:lnTo>
                  <a:lnTo>
                    <a:pt x="1712" y="1241"/>
                  </a:lnTo>
                  <a:lnTo>
                    <a:pt x="1712" y="828"/>
                  </a:lnTo>
                  <a:cubicBezTo>
                    <a:pt x="1712" y="376"/>
                    <a:pt x="1337" y="1"/>
                    <a:pt x="875" y="1"/>
                  </a:cubicBez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12343;p83"/>
            <p:cNvSpPr/>
            <p:nvPr/>
          </p:nvSpPr>
          <p:spPr>
            <a:xfrm>
              <a:off x="1899311" y="3570866"/>
              <a:ext cx="11080" cy="55950"/>
            </a:xfrm>
            <a:custGeom>
              <a:avLst/>
              <a:gdLst/>
              <a:ahLst/>
              <a:cxnLst/>
              <a:rect l="l" t="t" r="r" b="b"/>
              <a:pathLst>
                <a:path w="424" h="2141" extrusionOk="0">
                  <a:moveTo>
                    <a:pt x="212" y="1"/>
                  </a:moveTo>
                  <a:cubicBezTo>
                    <a:pt x="97" y="1"/>
                    <a:pt x="1" y="97"/>
                    <a:pt x="1" y="222"/>
                  </a:cubicBezTo>
                  <a:lnTo>
                    <a:pt x="1" y="1924"/>
                  </a:lnTo>
                  <a:cubicBezTo>
                    <a:pt x="1" y="2068"/>
                    <a:pt x="107" y="2140"/>
                    <a:pt x="212" y="2140"/>
                  </a:cubicBezTo>
                  <a:cubicBezTo>
                    <a:pt x="318" y="2140"/>
                    <a:pt x="424" y="2068"/>
                    <a:pt x="424" y="1924"/>
                  </a:cubicBezTo>
                  <a:lnTo>
                    <a:pt x="424" y="222"/>
                  </a:lnTo>
                  <a:cubicBezTo>
                    <a:pt x="424" y="97"/>
                    <a:pt x="328" y="1"/>
                    <a:pt x="212" y="1"/>
                  </a:cubicBez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12344;p83"/>
            <p:cNvSpPr/>
            <p:nvPr/>
          </p:nvSpPr>
          <p:spPr>
            <a:xfrm>
              <a:off x="1899311" y="3584429"/>
              <a:ext cx="5305" cy="42518"/>
            </a:xfrm>
            <a:custGeom>
              <a:avLst/>
              <a:gdLst/>
              <a:ahLst/>
              <a:cxnLst/>
              <a:rect l="l" t="t" r="r" b="b"/>
              <a:pathLst>
                <a:path w="203" h="1627" extrusionOk="0">
                  <a:moveTo>
                    <a:pt x="1" y="1"/>
                  </a:moveTo>
                  <a:lnTo>
                    <a:pt x="1" y="1405"/>
                  </a:lnTo>
                  <a:cubicBezTo>
                    <a:pt x="1" y="1520"/>
                    <a:pt x="87" y="1616"/>
                    <a:pt x="203" y="1626"/>
                  </a:cubicBezTo>
                  <a:lnTo>
                    <a:pt x="203" y="924"/>
                  </a:lnTo>
                  <a:cubicBezTo>
                    <a:pt x="203" y="607"/>
                    <a:pt x="136" y="289"/>
                    <a:pt x="1" y="1"/>
                  </a:cubicBezTo>
                  <a:close/>
                </a:path>
              </a:pathLst>
            </a:custGeom>
            <a:solidFill>
              <a:srgbClr val="A9BA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12345;p83"/>
            <p:cNvSpPr/>
            <p:nvPr/>
          </p:nvSpPr>
          <p:spPr>
            <a:xfrm>
              <a:off x="1891524" y="3678663"/>
              <a:ext cx="58328" cy="36220"/>
            </a:xfrm>
            <a:custGeom>
              <a:avLst/>
              <a:gdLst/>
              <a:ahLst/>
              <a:cxnLst/>
              <a:rect l="l" t="t" r="r" b="b"/>
              <a:pathLst>
                <a:path w="2232" h="1386" extrusionOk="0">
                  <a:moveTo>
                    <a:pt x="1" y="1"/>
                  </a:moveTo>
                  <a:lnTo>
                    <a:pt x="1" y="270"/>
                  </a:lnTo>
                  <a:cubicBezTo>
                    <a:pt x="1" y="886"/>
                    <a:pt x="501" y="1386"/>
                    <a:pt x="1116" y="1386"/>
                  </a:cubicBezTo>
                  <a:cubicBezTo>
                    <a:pt x="1732" y="1386"/>
                    <a:pt x="2232" y="886"/>
                    <a:pt x="2232" y="270"/>
                  </a:cubicBezTo>
                  <a:lnTo>
                    <a:pt x="2232" y="1"/>
                  </a:ln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12346;p83"/>
            <p:cNvSpPr/>
            <p:nvPr/>
          </p:nvSpPr>
          <p:spPr>
            <a:xfrm>
              <a:off x="1876210" y="3611842"/>
              <a:ext cx="88720" cy="34939"/>
            </a:xfrm>
            <a:custGeom>
              <a:avLst/>
              <a:gdLst/>
              <a:ahLst/>
              <a:cxnLst/>
              <a:rect l="l" t="t" r="r" b="b"/>
              <a:pathLst>
                <a:path w="3395" h="1337" extrusionOk="0">
                  <a:moveTo>
                    <a:pt x="0" y="0"/>
                  </a:moveTo>
                  <a:lnTo>
                    <a:pt x="0" y="1337"/>
                  </a:lnTo>
                  <a:lnTo>
                    <a:pt x="3395" y="1337"/>
                  </a:lnTo>
                  <a:lnTo>
                    <a:pt x="3395" y="0"/>
                  </a:ln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12347;p83"/>
            <p:cNvSpPr/>
            <p:nvPr/>
          </p:nvSpPr>
          <p:spPr>
            <a:xfrm>
              <a:off x="1876445" y="3646755"/>
              <a:ext cx="88485" cy="34965"/>
            </a:xfrm>
            <a:custGeom>
              <a:avLst/>
              <a:gdLst/>
              <a:ahLst/>
              <a:cxnLst/>
              <a:rect l="l" t="t" r="r" b="b"/>
              <a:pathLst>
                <a:path w="3386" h="1338" extrusionOk="0">
                  <a:moveTo>
                    <a:pt x="1" y="1"/>
                  </a:moveTo>
                  <a:lnTo>
                    <a:pt x="1" y="732"/>
                  </a:lnTo>
                  <a:cubicBezTo>
                    <a:pt x="1" y="1068"/>
                    <a:pt x="260" y="1337"/>
                    <a:pt x="597" y="1337"/>
                  </a:cubicBezTo>
                  <a:lnTo>
                    <a:pt x="2780" y="1337"/>
                  </a:lnTo>
                  <a:cubicBezTo>
                    <a:pt x="3116" y="1337"/>
                    <a:pt x="3386" y="1068"/>
                    <a:pt x="3386" y="732"/>
                  </a:cubicBezTo>
                  <a:lnTo>
                    <a:pt x="3386" y="1"/>
                  </a:ln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12348;p83"/>
            <p:cNvSpPr/>
            <p:nvPr/>
          </p:nvSpPr>
          <p:spPr>
            <a:xfrm>
              <a:off x="1920687" y="3678663"/>
              <a:ext cx="29164" cy="32195"/>
            </a:xfrm>
            <a:custGeom>
              <a:avLst/>
              <a:gdLst/>
              <a:ahLst/>
              <a:cxnLst/>
              <a:rect l="l" t="t" r="r" b="b"/>
              <a:pathLst>
                <a:path w="1116" h="1232" extrusionOk="0">
                  <a:moveTo>
                    <a:pt x="0" y="1"/>
                  </a:moveTo>
                  <a:lnTo>
                    <a:pt x="0" y="270"/>
                  </a:lnTo>
                  <a:cubicBezTo>
                    <a:pt x="0" y="664"/>
                    <a:pt x="212" y="1039"/>
                    <a:pt x="558" y="1232"/>
                  </a:cubicBezTo>
                  <a:cubicBezTo>
                    <a:pt x="895" y="1030"/>
                    <a:pt x="1106" y="664"/>
                    <a:pt x="1116" y="270"/>
                  </a:cubicBezTo>
                  <a:lnTo>
                    <a:pt x="1116" y="1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12349;p83"/>
            <p:cNvSpPr/>
            <p:nvPr/>
          </p:nvSpPr>
          <p:spPr>
            <a:xfrm>
              <a:off x="1904590" y="3611842"/>
              <a:ext cx="60340" cy="34939"/>
            </a:xfrm>
            <a:custGeom>
              <a:avLst/>
              <a:gdLst/>
              <a:ahLst/>
              <a:cxnLst/>
              <a:rect l="l" t="t" r="r" b="b"/>
              <a:pathLst>
                <a:path w="2309" h="1337" extrusionOk="0">
                  <a:moveTo>
                    <a:pt x="1" y="0"/>
                  </a:moveTo>
                  <a:lnTo>
                    <a:pt x="1" y="1337"/>
                  </a:lnTo>
                  <a:lnTo>
                    <a:pt x="2309" y="1337"/>
                  </a:lnTo>
                  <a:lnTo>
                    <a:pt x="2309" y="0"/>
                  </a:ln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12350;p83"/>
            <p:cNvSpPr/>
            <p:nvPr/>
          </p:nvSpPr>
          <p:spPr>
            <a:xfrm>
              <a:off x="1904590" y="3646755"/>
              <a:ext cx="60340" cy="34965"/>
            </a:xfrm>
            <a:custGeom>
              <a:avLst/>
              <a:gdLst/>
              <a:ahLst/>
              <a:cxnLst/>
              <a:rect l="l" t="t" r="r" b="b"/>
              <a:pathLst>
                <a:path w="2309" h="1338" extrusionOk="0">
                  <a:moveTo>
                    <a:pt x="1" y="1"/>
                  </a:moveTo>
                  <a:lnTo>
                    <a:pt x="1" y="732"/>
                  </a:lnTo>
                  <a:cubicBezTo>
                    <a:pt x="1" y="1068"/>
                    <a:pt x="270" y="1337"/>
                    <a:pt x="607" y="1337"/>
                  </a:cubicBezTo>
                  <a:lnTo>
                    <a:pt x="1703" y="1337"/>
                  </a:lnTo>
                  <a:cubicBezTo>
                    <a:pt x="2039" y="1337"/>
                    <a:pt x="2309" y="1068"/>
                    <a:pt x="2309" y="732"/>
                  </a:cubicBezTo>
                  <a:lnTo>
                    <a:pt x="2309" y="1"/>
                  </a:ln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3" name="Google Shape;12351;p83"/>
          <p:cNvGrpSpPr/>
          <p:nvPr/>
        </p:nvGrpSpPr>
        <p:grpSpPr>
          <a:xfrm>
            <a:off x="2793057" y="3268834"/>
            <a:ext cx="81716" cy="366717"/>
            <a:chOff x="2777572" y="3807287"/>
            <a:chExt cx="81716" cy="366717"/>
          </a:xfrm>
        </p:grpSpPr>
        <p:sp>
          <p:nvSpPr>
            <p:cNvPr id="154" name="Google Shape;12352;p83"/>
            <p:cNvSpPr/>
            <p:nvPr/>
          </p:nvSpPr>
          <p:spPr>
            <a:xfrm>
              <a:off x="2777572" y="3941765"/>
              <a:ext cx="81455" cy="181464"/>
            </a:xfrm>
            <a:custGeom>
              <a:avLst/>
              <a:gdLst/>
              <a:ahLst/>
              <a:cxnLst/>
              <a:rect l="l" t="t" r="r" b="b"/>
              <a:pathLst>
                <a:path w="3117" h="6944" extrusionOk="0">
                  <a:moveTo>
                    <a:pt x="578" y="1"/>
                  </a:moveTo>
                  <a:cubicBezTo>
                    <a:pt x="261" y="1"/>
                    <a:pt x="1" y="261"/>
                    <a:pt x="1" y="578"/>
                  </a:cubicBezTo>
                  <a:lnTo>
                    <a:pt x="1" y="6944"/>
                  </a:lnTo>
                  <a:lnTo>
                    <a:pt x="3117" y="6944"/>
                  </a:lnTo>
                  <a:lnTo>
                    <a:pt x="3117" y="578"/>
                  </a:lnTo>
                  <a:cubicBezTo>
                    <a:pt x="3117" y="261"/>
                    <a:pt x="2857" y="1"/>
                    <a:pt x="2540" y="1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12353;p83"/>
            <p:cNvSpPr/>
            <p:nvPr/>
          </p:nvSpPr>
          <p:spPr>
            <a:xfrm>
              <a:off x="2796440" y="3941765"/>
              <a:ext cx="62587" cy="181464"/>
            </a:xfrm>
            <a:custGeom>
              <a:avLst/>
              <a:gdLst/>
              <a:ahLst/>
              <a:cxnLst/>
              <a:rect l="l" t="t" r="r" b="b"/>
              <a:pathLst>
                <a:path w="2395" h="6944" extrusionOk="0">
                  <a:moveTo>
                    <a:pt x="577" y="1"/>
                  </a:moveTo>
                  <a:cubicBezTo>
                    <a:pt x="260" y="1"/>
                    <a:pt x="0" y="261"/>
                    <a:pt x="0" y="578"/>
                  </a:cubicBezTo>
                  <a:lnTo>
                    <a:pt x="0" y="6944"/>
                  </a:lnTo>
                  <a:lnTo>
                    <a:pt x="2395" y="6944"/>
                  </a:lnTo>
                  <a:lnTo>
                    <a:pt x="2395" y="578"/>
                  </a:lnTo>
                  <a:cubicBezTo>
                    <a:pt x="2395" y="261"/>
                    <a:pt x="2135" y="1"/>
                    <a:pt x="1818" y="1"/>
                  </a:cubicBezTo>
                  <a:close/>
                </a:path>
              </a:pathLst>
            </a:custGeom>
            <a:solidFill>
              <a:srgbClr val="7E8D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12354;p83"/>
            <p:cNvSpPr/>
            <p:nvPr/>
          </p:nvSpPr>
          <p:spPr>
            <a:xfrm>
              <a:off x="2796440" y="3807287"/>
              <a:ext cx="42988" cy="286282"/>
            </a:xfrm>
            <a:custGeom>
              <a:avLst/>
              <a:gdLst/>
              <a:ahLst/>
              <a:cxnLst/>
              <a:rect l="l" t="t" r="r" b="b"/>
              <a:pathLst>
                <a:path w="1645" h="10955" extrusionOk="0">
                  <a:moveTo>
                    <a:pt x="159" y="1"/>
                  </a:moveTo>
                  <a:cubicBezTo>
                    <a:pt x="76" y="1"/>
                    <a:pt x="0" y="62"/>
                    <a:pt x="0" y="156"/>
                  </a:cubicBezTo>
                  <a:lnTo>
                    <a:pt x="0" y="10359"/>
                  </a:lnTo>
                  <a:cubicBezTo>
                    <a:pt x="0" y="10686"/>
                    <a:pt x="269" y="10955"/>
                    <a:pt x="596" y="10955"/>
                  </a:cubicBezTo>
                  <a:lnTo>
                    <a:pt x="1058" y="10955"/>
                  </a:lnTo>
                  <a:cubicBezTo>
                    <a:pt x="1385" y="10955"/>
                    <a:pt x="1644" y="10686"/>
                    <a:pt x="1644" y="10359"/>
                  </a:cubicBezTo>
                  <a:lnTo>
                    <a:pt x="1644" y="906"/>
                  </a:lnTo>
                  <a:lnTo>
                    <a:pt x="789" y="368"/>
                  </a:lnTo>
                  <a:lnTo>
                    <a:pt x="241" y="22"/>
                  </a:lnTo>
                  <a:cubicBezTo>
                    <a:pt x="214" y="7"/>
                    <a:pt x="186" y="1"/>
                    <a:pt x="159" y="1"/>
                  </a:cubicBez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12355;p83"/>
            <p:cNvSpPr/>
            <p:nvPr/>
          </p:nvSpPr>
          <p:spPr>
            <a:xfrm>
              <a:off x="2817293" y="3816878"/>
              <a:ext cx="22631" cy="259104"/>
            </a:xfrm>
            <a:custGeom>
              <a:avLst/>
              <a:gdLst/>
              <a:ahLst/>
              <a:cxnLst/>
              <a:rect l="l" t="t" r="r" b="b"/>
              <a:pathLst>
                <a:path w="866" h="9915" extrusionOk="0">
                  <a:moveTo>
                    <a:pt x="0" y="1"/>
                  </a:moveTo>
                  <a:lnTo>
                    <a:pt x="0" y="9319"/>
                  </a:lnTo>
                  <a:cubicBezTo>
                    <a:pt x="0" y="9646"/>
                    <a:pt x="270" y="9915"/>
                    <a:pt x="596" y="9915"/>
                  </a:cubicBezTo>
                  <a:lnTo>
                    <a:pt x="866" y="9915"/>
                  </a:lnTo>
                  <a:lnTo>
                    <a:pt x="866" y="53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A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12356;p83"/>
            <p:cNvSpPr/>
            <p:nvPr/>
          </p:nvSpPr>
          <p:spPr>
            <a:xfrm>
              <a:off x="2796936" y="3843533"/>
              <a:ext cx="42988" cy="40479"/>
            </a:xfrm>
            <a:custGeom>
              <a:avLst/>
              <a:gdLst/>
              <a:ahLst/>
              <a:cxnLst/>
              <a:rect l="l" t="t" r="r" b="b"/>
              <a:pathLst>
                <a:path w="1645" h="1549" extrusionOk="0">
                  <a:moveTo>
                    <a:pt x="0" y="0"/>
                  </a:moveTo>
                  <a:lnTo>
                    <a:pt x="0" y="510"/>
                  </a:lnTo>
                  <a:lnTo>
                    <a:pt x="1645" y="1548"/>
                  </a:lnTo>
                  <a:lnTo>
                    <a:pt x="1645" y="10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12357;p83"/>
            <p:cNvSpPr/>
            <p:nvPr/>
          </p:nvSpPr>
          <p:spPr>
            <a:xfrm>
              <a:off x="2796936" y="3888507"/>
              <a:ext cx="42988" cy="40218"/>
            </a:xfrm>
            <a:custGeom>
              <a:avLst/>
              <a:gdLst/>
              <a:ahLst/>
              <a:cxnLst/>
              <a:rect l="l" t="t" r="r" b="b"/>
              <a:pathLst>
                <a:path w="1645" h="1539" extrusionOk="0">
                  <a:moveTo>
                    <a:pt x="0" y="0"/>
                  </a:moveTo>
                  <a:lnTo>
                    <a:pt x="0" y="510"/>
                  </a:lnTo>
                  <a:lnTo>
                    <a:pt x="1645" y="1539"/>
                  </a:lnTo>
                  <a:lnTo>
                    <a:pt x="1645" y="10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12358;p83"/>
            <p:cNvSpPr/>
            <p:nvPr/>
          </p:nvSpPr>
          <p:spPr>
            <a:xfrm>
              <a:off x="2796936" y="3933220"/>
              <a:ext cx="42988" cy="40505"/>
            </a:xfrm>
            <a:custGeom>
              <a:avLst/>
              <a:gdLst/>
              <a:ahLst/>
              <a:cxnLst/>
              <a:rect l="l" t="t" r="r" b="b"/>
              <a:pathLst>
                <a:path w="1645" h="1550" extrusionOk="0">
                  <a:moveTo>
                    <a:pt x="0" y="1"/>
                  </a:moveTo>
                  <a:lnTo>
                    <a:pt x="0" y="520"/>
                  </a:lnTo>
                  <a:lnTo>
                    <a:pt x="1645" y="1549"/>
                  </a:lnTo>
                  <a:lnTo>
                    <a:pt x="1645" y="103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12359;p83"/>
            <p:cNvSpPr/>
            <p:nvPr/>
          </p:nvSpPr>
          <p:spPr>
            <a:xfrm>
              <a:off x="2796936" y="3978455"/>
              <a:ext cx="42988" cy="40244"/>
            </a:xfrm>
            <a:custGeom>
              <a:avLst/>
              <a:gdLst/>
              <a:ahLst/>
              <a:cxnLst/>
              <a:rect l="l" t="t" r="r" b="b"/>
              <a:pathLst>
                <a:path w="1645" h="1540" extrusionOk="0">
                  <a:moveTo>
                    <a:pt x="0" y="1"/>
                  </a:moveTo>
                  <a:lnTo>
                    <a:pt x="0" y="510"/>
                  </a:lnTo>
                  <a:lnTo>
                    <a:pt x="1645" y="1539"/>
                  </a:lnTo>
                  <a:lnTo>
                    <a:pt x="1645" y="102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12360;p83"/>
            <p:cNvSpPr/>
            <p:nvPr/>
          </p:nvSpPr>
          <p:spPr>
            <a:xfrm>
              <a:off x="2777572" y="4031739"/>
              <a:ext cx="81716" cy="34207"/>
            </a:xfrm>
            <a:custGeom>
              <a:avLst/>
              <a:gdLst/>
              <a:ahLst/>
              <a:cxnLst/>
              <a:rect l="l" t="t" r="r" b="b"/>
              <a:pathLst>
                <a:path w="3127" h="1309" extrusionOk="0">
                  <a:moveTo>
                    <a:pt x="645" y="0"/>
                  </a:moveTo>
                  <a:cubicBezTo>
                    <a:pt x="289" y="0"/>
                    <a:pt x="1" y="289"/>
                    <a:pt x="1" y="654"/>
                  </a:cubicBezTo>
                  <a:cubicBezTo>
                    <a:pt x="1" y="1010"/>
                    <a:pt x="289" y="1299"/>
                    <a:pt x="645" y="1308"/>
                  </a:cubicBezTo>
                  <a:lnTo>
                    <a:pt x="2482" y="1308"/>
                  </a:lnTo>
                  <a:cubicBezTo>
                    <a:pt x="2838" y="1299"/>
                    <a:pt x="3126" y="1010"/>
                    <a:pt x="3126" y="654"/>
                  </a:cubicBezTo>
                  <a:cubicBezTo>
                    <a:pt x="3126" y="289"/>
                    <a:pt x="2838" y="0"/>
                    <a:pt x="2482" y="0"/>
                  </a:cubicBez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12361;p83"/>
            <p:cNvSpPr/>
            <p:nvPr/>
          </p:nvSpPr>
          <p:spPr>
            <a:xfrm>
              <a:off x="2777572" y="4114161"/>
              <a:ext cx="81455" cy="59843"/>
            </a:xfrm>
            <a:custGeom>
              <a:avLst/>
              <a:gdLst/>
              <a:ahLst/>
              <a:cxnLst/>
              <a:rect l="l" t="t" r="r" b="b"/>
              <a:pathLst>
                <a:path w="3117" h="2290" extrusionOk="0">
                  <a:moveTo>
                    <a:pt x="1" y="1"/>
                  </a:moveTo>
                  <a:lnTo>
                    <a:pt x="1" y="722"/>
                  </a:lnTo>
                  <a:cubicBezTo>
                    <a:pt x="1" y="1587"/>
                    <a:pt x="703" y="2289"/>
                    <a:pt x="1568" y="2289"/>
                  </a:cubicBezTo>
                  <a:cubicBezTo>
                    <a:pt x="1693" y="2289"/>
                    <a:pt x="1809" y="2270"/>
                    <a:pt x="1924" y="2241"/>
                  </a:cubicBezTo>
                  <a:lnTo>
                    <a:pt x="1991" y="2231"/>
                  </a:lnTo>
                  <a:lnTo>
                    <a:pt x="2049" y="2212"/>
                  </a:lnTo>
                  <a:lnTo>
                    <a:pt x="2078" y="2203"/>
                  </a:lnTo>
                  <a:lnTo>
                    <a:pt x="2145" y="2174"/>
                  </a:lnTo>
                  <a:lnTo>
                    <a:pt x="2174" y="2164"/>
                  </a:lnTo>
                  <a:lnTo>
                    <a:pt x="2203" y="2145"/>
                  </a:lnTo>
                  <a:lnTo>
                    <a:pt x="2232" y="2135"/>
                  </a:lnTo>
                  <a:lnTo>
                    <a:pt x="2261" y="2116"/>
                  </a:lnTo>
                  <a:lnTo>
                    <a:pt x="2290" y="2106"/>
                  </a:lnTo>
                  <a:cubicBezTo>
                    <a:pt x="2338" y="2078"/>
                    <a:pt x="2386" y="2049"/>
                    <a:pt x="2434" y="2020"/>
                  </a:cubicBezTo>
                  <a:lnTo>
                    <a:pt x="2453" y="2010"/>
                  </a:lnTo>
                  <a:lnTo>
                    <a:pt x="2482" y="1981"/>
                  </a:lnTo>
                  <a:lnTo>
                    <a:pt x="2511" y="1972"/>
                  </a:lnTo>
                  <a:lnTo>
                    <a:pt x="2530" y="1953"/>
                  </a:lnTo>
                  <a:cubicBezTo>
                    <a:pt x="2568" y="1914"/>
                    <a:pt x="2607" y="1885"/>
                    <a:pt x="2645" y="1856"/>
                  </a:cubicBezTo>
                  <a:lnTo>
                    <a:pt x="2665" y="1828"/>
                  </a:lnTo>
                  <a:lnTo>
                    <a:pt x="2693" y="1799"/>
                  </a:lnTo>
                  <a:lnTo>
                    <a:pt x="2722" y="1779"/>
                  </a:lnTo>
                  <a:lnTo>
                    <a:pt x="2761" y="1741"/>
                  </a:lnTo>
                  <a:lnTo>
                    <a:pt x="2780" y="1712"/>
                  </a:lnTo>
                  <a:cubicBezTo>
                    <a:pt x="2809" y="1683"/>
                    <a:pt x="2828" y="1654"/>
                    <a:pt x="2857" y="1616"/>
                  </a:cubicBezTo>
                  <a:lnTo>
                    <a:pt x="2876" y="1587"/>
                  </a:lnTo>
                  <a:lnTo>
                    <a:pt x="2915" y="1529"/>
                  </a:lnTo>
                  <a:lnTo>
                    <a:pt x="2934" y="1491"/>
                  </a:lnTo>
                  <a:lnTo>
                    <a:pt x="2953" y="1462"/>
                  </a:lnTo>
                  <a:lnTo>
                    <a:pt x="2963" y="1433"/>
                  </a:lnTo>
                  <a:cubicBezTo>
                    <a:pt x="3011" y="1337"/>
                    <a:pt x="3059" y="1241"/>
                    <a:pt x="3088" y="1135"/>
                  </a:cubicBezTo>
                  <a:cubicBezTo>
                    <a:pt x="3088" y="1116"/>
                    <a:pt x="3097" y="1097"/>
                    <a:pt x="3107" y="1068"/>
                  </a:cubicBezTo>
                  <a:lnTo>
                    <a:pt x="3107" y="1029"/>
                  </a:lnTo>
                  <a:cubicBezTo>
                    <a:pt x="3117" y="1020"/>
                    <a:pt x="3117" y="1010"/>
                    <a:pt x="3117" y="1001"/>
                  </a:cubicBezTo>
                  <a:lnTo>
                    <a:pt x="3117" y="962"/>
                  </a:lnTo>
                  <a:lnTo>
                    <a:pt x="3117" y="924"/>
                  </a:lnTo>
                  <a:lnTo>
                    <a:pt x="3117" y="895"/>
                  </a:lnTo>
                  <a:lnTo>
                    <a:pt x="3117" y="876"/>
                  </a:lnTo>
                  <a:lnTo>
                    <a:pt x="3117" y="837"/>
                  </a:lnTo>
                  <a:lnTo>
                    <a:pt x="3117" y="799"/>
                  </a:lnTo>
                  <a:lnTo>
                    <a:pt x="3117" y="760"/>
                  </a:lnTo>
                  <a:lnTo>
                    <a:pt x="3117" y="722"/>
                  </a:lnTo>
                  <a:lnTo>
                    <a:pt x="3117" y="1"/>
                  </a:lnTo>
                  <a:close/>
                </a:path>
              </a:pathLst>
            </a:custGeom>
            <a:solidFill>
              <a:srgbClr val="859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12362;p83"/>
            <p:cNvSpPr/>
            <p:nvPr/>
          </p:nvSpPr>
          <p:spPr>
            <a:xfrm>
              <a:off x="2796440" y="4114161"/>
              <a:ext cx="62587" cy="58589"/>
            </a:xfrm>
            <a:custGeom>
              <a:avLst/>
              <a:gdLst/>
              <a:ahLst/>
              <a:cxnLst/>
              <a:rect l="l" t="t" r="r" b="b"/>
              <a:pathLst>
                <a:path w="2395" h="2242" extrusionOk="0">
                  <a:moveTo>
                    <a:pt x="2395" y="1"/>
                  </a:moveTo>
                  <a:lnTo>
                    <a:pt x="0" y="10"/>
                  </a:lnTo>
                  <a:lnTo>
                    <a:pt x="0" y="731"/>
                  </a:lnTo>
                  <a:cubicBezTo>
                    <a:pt x="10" y="1453"/>
                    <a:pt x="500" y="2078"/>
                    <a:pt x="1202" y="2241"/>
                  </a:cubicBezTo>
                  <a:lnTo>
                    <a:pt x="1269" y="2231"/>
                  </a:lnTo>
                  <a:lnTo>
                    <a:pt x="1327" y="2212"/>
                  </a:lnTo>
                  <a:lnTo>
                    <a:pt x="1356" y="2203"/>
                  </a:lnTo>
                  <a:lnTo>
                    <a:pt x="1423" y="2174"/>
                  </a:lnTo>
                  <a:lnTo>
                    <a:pt x="1452" y="2164"/>
                  </a:lnTo>
                  <a:lnTo>
                    <a:pt x="1481" y="2145"/>
                  </a:lnTo>
                  <a:lnTo>
                    <a:pt x="1510" y="2135"/>
                  </a:lnTo>
                  <a:lnTo>
                    <a:pt x="1539" y="2116"/>
                  </a:lnTo>
                  <a:lnTo>
                    <a:pt x="1568" y="2106"/>
                  </a:lnTo>
                  <a:cubicBezTo>
                    <a:pt x="1616" y="2078"/>
                    <a:pt x="1664" y="2049"/>
                    <a:pt x="1712" y="2020"/>
                  </a:cubicBezTo>
                  <a:lnTo>
                    <a:pt x="1731" y="2010"/>
                  </a:lnTo>
                  <a:lnTo>
                    <a:pt x="1760" y="1981"/>
                  </a:lnTo>
                  <a:lnTo>
                    <a:pt x="1789" y="1972"/>
                  </a:lnTo>
                  <a:lnTo>
                    <a:pt x="1808" y="1953"/>
                  </a:lnTo>
                  <a:cubicBezTo>
                    <a:pt x="1846" y="1914"/>
                    <a:pt x="1885" y="1885"/>
                    <a:pt x="1923" y="1856"/>
                  </a:cubicBezTo>
                  <a:lnTo>
                    <a:pt x="1943" y="1828"/>
                  </a:lnTo>
                  <a:lnTo>
                    <a:pt x="1971" y="1799"/>
                  </a:lnTo>
                  <a:lnTo>
                    <a:pt x="2000" y="1779"/>
                  </a:lnTo>
                  <a:lnTo>
                    <a:pt x="2039" y="1741"/>
                  </a:lnTo>
                  <a:lnTo>
                    <a:pt x="2058" y="1712"/>
                  </a:lnTo>
                  <a:cubicBezTo>
                    <a:pt x="2087" y="1683"/>
                    <a:pt x="2106" y="1654"/>
                    <a:pt x="2135" y="1616"/>
                  </a:cubicBezTo>
                  <a:lnTo>
                    <a:pt x="2154" y="1587"/>
                  </a:lnTo>
                  <a:lnTo>
                    <a:pt x="2193" y="1529"/>
                  </a:lnTo>
                  <a:lnTo>
                    <a:pt x="2212" y="1491"/>
                  </a:lnTo>
                  <a:lnTo>
                    <a:pt x="2231" y="1462"/>
                  </a:lnTo>
                  <a:lnTo>
                    <a:pt x="2241" y="1433"/>
                  </a:lnTo>
                  <a:cubicBezTo>
                    <a:pt x="2289" y="1337"/>
                    <a:pt x="2337" y="1241"/>
                    <a:pt x="2366" y="1135"/>
                  </a:cubicBezTo>
                  <a:cubicBezTo>
                    <a:pt x="2366" y="1116"/>
                    <a:pt x="2375" y="1097"/>
                    <a:pt x="2385" y="1068"/>
                  </a:cubicBezTo>
                  <a:lnTo>
                    <a:pt x="2385" y="1029"/>
                  </a:lnTo>
                  <a:cubicBezTo>
                    <a:pt x="2395" y="1020"/>
                    <a:pt x="2395" y="1010"/>
                    <a:pt x="2395" y="1001"/>
                  </a:cubicBezTo>
                  <a:lnTo>
                    <a:pt x="2395" y="962"/>
                  </a:lnTo>
                  <a:lnTo>
                    <a:pt x="2395" y="924"/>
                  </a:lnTo>
                  <a:lnTo>
                    <a:pt x="2395" y="895"/>
                  </a:lnTo>
                  <a:lnTo>
                    <a:pt x="2395" y="876"/>
                  </a:lnTo>
                  <a:lnTo>
                    <a:pt x="2395" y="837"/>
                  </a:lnTo>
                  <a:lnTo>
                    <a:pt x="2395" y="799"/>
                  </a:lnTo>
                  <a:lnTo>
                    <a:pt x="2395" y="760"/>
                  </a:lnTo>
                  <a:lnTo>
                    <a:pt x="2395" y="722"/>
                  </a:lnTo>
                  <a:lnTo>
                    <a:pt x="2395" y="1"/>
                  </a:ln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5" name="Google Shape;12363;p83"/>
          <p:cNvGrpSpPr/>
          <p:nvPr/>
        </p:nvGrpSpPr>
        <p:grpSpPr>
          <a:xfrm>
            <a:off x="3949499" y="3791327"/>
            <a:ext cx="366665" cy="256334"/>
            <a:chOff x="3934014" y="4329780"/>
            <a:chExt cx="366665" cy="256334"/>
          </a:xfrm>
        </p:grpSpPr>
        <p:sp>
          <p:nvSpPr>
            <p:cNvPr id="166" name="Google Shape;12364;p83"/>
            <p:cNvSpPr/>
            <p:nvPr/>
          </p:nvSpPr>
          <p:spPr>
            <a:xfrm>
              <a:off x="4086810" y="4338561"/>
              <a:ext cx="108842" cy="40479"/>
            </a:xfrm>
            <a:custGeom>
              <a:avLst/>
              <a:gdLst/>
              <a:ahLst/>
              <a:cxnLst/>
              <a:rect l="l" t="t" r="r" b="b"/>
              <a:pathLst>
                <a:path w="4165" h="1549" extrusionOk="0">
                  <a:moveTo>
                    <a:pt x="1212" y="1"/>
                  </a:moveTo>
                  <a:cubicBezTo>
                    <a:pt x="904" y="1"/>
                    <a:pt x="635" y="174"/>
                    <a:pt x="510" y="453"/>
                  </a:cubicBezTo>
                  <a:lnTo>
                    <a:pt x="0" y="1549"/>
                  </a:lnTo>
                  <a:lnTo>
                    <a:pt x="4164" y="1549"/>
                  </a:lnTo>
                  <a:lnTo>
                    <a:pt x="3645" y="453"/>
                  </a:lnTo>
                  <a:cubicBezTo>
                    <a:pt x="3520" y="174"/>
                    <a:pt x="3251" y="1"/>
                    <a:pt x="2953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12365;p83"/>
            <p:cNvSpPr/>
            <p:nvPr/>
          </p:nvSpPr>
          <p:spPr>
            <a:xfrm>
              <a:off x="4220243" y="4352882"/>
              <a:ext cx="56812" cy="30941"/>
            </a:xfrm>
            <a:custGeom>
              <a:avLst/>
              <a:gdLst/>
              <a:ahLst/>
              <a:cxnLst/>
              <a:rect l="l" t="t" r="r" b="b"/>
              <a:pathLst>
                <a:path w="2174" h="1184" extrusionOk="0">
                  <a:moveTo>
                    <a:pt x="347" y="1"/>
                  </a:moveTo>
                  <a:cubicBezTo>
                    <a:pt x="154" y="1"/>
                    <a:pt x="1" y="155"/>
                    <a:pt x="1" y="347"/>
                  </a:cubicBezTo>
                  <a:lnTo>
                    <a:pt x="1" y="1183"/>
                  </a:lnTo>
                  <a:lnTo>
                    <a:pt x="2174" y="1183"/>
                  </a:lnTo>
                  <a:lnTo>
                    <a:pt x="2174" y="347"/>
                  </a:lnTo>
                  <a:cubicBezTo>
                    <a:pt x="2174" y="155"/>
                    <a:pt x="2020" y="1"/>
                    <a:pt x="1837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12366;p83"/>
            <p:cNvSpPr/>
            <p:nvPr/>
          </p:nvSpPr>
          <p:spPr>
            <a:xfrm>
              <a:off x="3934014" y="4378518"/>
              <a:ext cx="366665" cy="207597"/>
            </a:xfrm>
            <a:custGeom>
              <a:avLst/>
              <a:gdLst/>
              <a:ahLst/>
              <a:cxnLst/>
              <a:rect l="l" t="t" r="r" b="b"/>
              <a:pathLst>
                <a:path w="14031" h="7944" extrusionOk="0">
                  <a:moveTo>
                    <a:pt x="857" y="1"/>
                  </a:moveTo>
                  <a:cubicBezTo>
                    <a:pt x="386" y="1"/>
                    <a:pt x="1" y="376"/>
                    <a:pt x="1" y="856"/>
                  </a:cubicBezTo>
                  <a:lnTo>
                    <a:pt x="1" y="7088"/>
                  </a:lnTo>
                  <a:cubicBezTo>
                    <a:pt x="1" y="7559"/>
                    <a:pt x="386" y="7943"/>
                    <a:pt x="857" y="7943"/>
                  </a:cubicBezTo>
                  <a:lnTo>
                    <a:pt x="13175" y="7943"/>
                  </a:lnTo>
                  <a:cubicBezTo>
                    <a:pt x="13646" y="7943"/>
                    <a:pt x="14031" y="7559"/>
                    <a:pt x="14031" y="7088"/>
                  </a:cubicBezTo>
                  <a:lnTo>
                    <a:pt x="14031" y="856"/>
                  </a:lnTo>
                  <a:cubicBezTo>
                    <a:pt x="14031" y="376"/>
                    <a:pt x="13646" y="1"/>
                    <a:pt x="13175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12367;p83"/>
            <p:cNvSpPr/>
            <p:nvPr/>
          </p:nvSpPr>
          <p:spPr>
            <a:xfrm>
              <a:off x="4248126" y="4413195"/>
              <a:ext cx="52552" cy="145009"/>
            </a:xfrm>
            <a:custGeom>
              <a:avLst/>
              <a:gdLst/>
              <a:ahLst/>
              <a:cxnLst/>
              <a:rect l="l" t="t" r="r" b="b"/>
              <a:pathLst>
                <a:path w="2011" h="5549" extrusionOk="0">
                  <a:moveTo>
                    <a:pt x="761" y="1"/>
                  </a:moveTo>
                  <a:cubicBezTo>
                    <a:pt x="338" y="29"/>
                    <a:pt x="11" y="376"/>
                    <a:pt x="1" y="799"/>
                  </a:cubicBezTo>
                  <a:lnTo>
                    <a:pt x="1" y="4751"/>
                  </a:lnTo>
                  <a:cubicBezTo>
                    <a:pt x="11" y="5184"/>
                    <a:pt x="366" y="5549"/>
                    <a:pt x="809" y="5549"/>
                  </a:cubicBezTo>
                  <a:lnTo>
                    <a:pt x="2011" y="5549"/>
                  </a:lnTo>
                  <a:lnTo>
                    <a:pt x="2011" y="1"/>
                  </a:ln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12368;p83"/>
            <p:cNvSpPr/>
            <p:nvPr/>
          </p:nvSpPr>
          <p:spPr>
            <a:xfrm>
              <a:off x="4024249" y="4393596"/>
              <a:ext cx="209086" cy="178485"/>
            </a:xfrm>
            <a:custGeom>
              <a:avLst/>
              <a:gdLst/>
              <a:ahLst/>
              <a:cxnLst/>
              <a:rect l="l" t="t" r="r" b="b"/>
              <a:pathLst>
                <a:path w="8001" h="6830" extrusionOk="0">
                  <a:moveTo>
                    <a:pt x="4595" y="0"/>
                  </a:moveTo>
                  <a:cubicBezTo>
                    <a:pt x="4589" y="0"/>
                    <a:pt x="4583" y="0"/>
                    <a:pt x="4577" y="1"/>
                  </a:cubicBezTo>
                  <a:cubicBezTo>
                    <a:pt x="1529" y="1"/>
                    <a:pt x="0" y="3674"/>
                    <a:pt x="2154" y="5828"/>
                  </a:cubicBezTo>
                  <a:cubicBezTo>
                    <a:pt x="2809" y="6483"/>
                    <a:pt x="3683" y="6829"/>
                    <a:pt x="4573" y="6829"/>
                  </a:cubicBezTo>
                  <a:cubicBezTo>
                    <a:pt x="5015" y="6829"/>
                    <a:pt x="5461" y="6744"/>
                    <a:pt x="5885" y="6568"/>
                  </a:cubicBezTo>
                  <a:cubicBezTo>
                    <a:pt x="7154" y="6039"/>
                    <a:pt x="7991" y="4799"/>
                    <a:pt x="7991" y="3414"/>
                  </a:cubicBezTo>
                  <a:cubicBezTo>
                    <a:pt x="8001" y="1526"/>
                    <a:pt x="6472" y="0"/>
                    <a:pt x="4595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12369;p83"/>
            <p:cNvSpPr/>
            <p:nvPr/>
          </p:nvSpPr>
          <p:spPr>
            <a:xfrm>
              <a:off x="4044842" y="4408674"/>
              <a:ext cx="173154" cy="148197"/>
            </a:xfrm>
            <a:custGeom>
              <a:avLst/>
              <a:gdLst/>
              <a:ahLst/>
              <a:cxnLst/>
              <a:rect l="l" t="t" r="r" b="b"/>
              <a:pathLst>
                <a:path w="6626" h="5671" extrusionOk="0">
                  <a:moveTo>
                    <a:pt x="3807" y="0"/>
                  </a:moveTo>
                  <a:cubicBezTo>
                    <a:pt x="3801" y="0"/>
                    <a:pt x="3795" y="0"/>
                    <a:pt x="3789" y="0"/>
                  </a:cubicBezTo>
                  <a:cubicBezTo>
                    <a:pt x="1260" y="0"/>
                    <a:pt x="1" y="3049"/>
                    <a:pt x="1780" y="4837"/>
                  </a:cubicBezTo>
                  <a:cubicBezTo>
                    <a:pt x="2358" y="5413"/>
                    <a:pt x="3068" y="5670"/>
                    <a:pt x="3764" y="5670"/>
                  </a:cubicBezTo>
                  <a:cubicBezTo>
                    <a:pt x="5221" y="5670"/>
                    <a:pt x="6616" y="4542"/>
                    <a:pt x="6616" y="2837"/>
                  </a:cubicBezTo>
                  <a:cubicBezTo>
                    <a:pt x="6626" y="1276"/>
                    <a:pt x="5366" y="0"/>
                    <a:pt x="3807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12370;p83"/>
            <p:cNvSpPr/>
            <p:nvPr/>
          </p:nvSpPr>
          <p:spPr>
            <a:xfrm>
              <a:off x="4084302" y="4427228"/>
              <a:ext cx="120628" cy="107666"/>
            </a:xfrm>
            <a:custGeom>
              <a:avLst/>
              <a:gdLst/>
              <a:ahLst/>
              <a:cxnLst/>
              <a:rect l="l" t="t" r="r" b="b"/>
              <a:pathLst>
                <a:path w="4616" h="4120" extrusionOk="0">
                  <a:moveTo>
                    <a:pt x="2297" y="1"/>
                  </a:moveTo>
                  <a:cubicBezTo>
                    <a:pt x="1700" y="1"/>
                    <a:pt x="1110" y="256"/>
                    <a:pt x="702" y="752"/>
                  </a:cubicBezTo>
                  <a:cubicBezTo>
                    <a:pt x="0" y="1618"/>
                    <a:pt x="106" y="2896"/>
                    <a:pt x="952" y="3627"/>
                  </a:cubicBezTo>
                  <a:cubicBezTo>
                    <a:pt x="1343" y="3957"/>
                    <a:pt x="1821" y="4120"/>
                    <a:pt x="2295" y="4120"/>
                  </a:cubicBezTo>
                  <a:cubicBezTo>
                    <a:pt x="2859" y="4120"/>
                    <a:pt x="3420" y="3889"/>
                    <a:pt x="3827" y="3435"/>
                  </a:cubicBezTo>
                  <a:lnTo>
                    <a:pt x="3837" y="3435"/>
                  </a:lnTo>
                  <a:cubicBezTo>
                    <a:pt x="3876" y="3387"/>
                    <a:pt x="3914" y="3339"/>
                    <a:pt x="3943" y="3291"/>
                  </a:cubicBezTo>
                  <a:lnTo>
                    <a:pt x="3952" y="3291"/>
                  </a:lnTo>
                  <a:cubicBezTo>
                    <a:pt x="4616" y="2396"/>
                    <a:pt x="4453" y="1127"/>
                    <a:pt x="3568" y="435"/>
                  </a:cubicBezTo>
                  <a:cubicBezTo>
                    <a:pt x="3190" y="143"/>
                    <a:pt x="2742" y="1"/>
                    <a:pt x="2297" y="1"/>
                  </a:cubicBez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12371;p83"/>
            <p:cNvSpPr/>
            <p:nvPr/>
          </p:nvSpPr>
          <p:spPr>
            <a:xfrm>
              <a:off x="4085739" y="4428065"/>
              <a:ext cx="117936" cy="107823"/>
            </a:xfrm>
            <a:custGeom>
              <a:avLst/>
              <a:gdLst/>
              <a:ahLst/>
              <a:cxnLst/>
              <a:rect l="l" t="t" r="r" b="b"/>
              <a:pathLst>
                <a:path w="4513" h="4126" extrusionOk="0">
                  <a:moveTo>
                    <a:pt x="2221" y="1"/>
                  </a:moveTo>
                  <a:cubicBezTo>
                    <a:pt x="1073" y="1"/>
                    <a:pt x="1" y="988"/>
                    <a:pt x="166" y="2326"/>
                  </a:cubicBezTo>
                  <a:cubicBezTo>
                    <a:pt x="307" y="3459"/>
                    <a:pt x="1258" y="4126"/>
                    <a:pt x="2225" y="4126"/>
                  </a:cubicBezTo>
                  <a:cubicBezTo>
                    <a:pt x="2841" y="4126"/>
                    <a:pt x="3465" y="3854"/>
                    <a:pt x="3888" y="3259"/>
                  </a:cubicBezTo>
                  <a:cubicBezTo>
                    <a:pt x="4513" y="2384"/>
                    <a:pt x="4359" y="1191"/>
                    <a:pt x="3542" y="499"/>
                  </a:cubicBezTo>
                  <a:cubicBezTo>
                    <a:pt x="3137" y="154"/>
                    <a:pt x="2673" y="1"/>
                    <a:pt x="2221" y="1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12372;p83"/>
            <p:cNvSpPr/>
            <p:nvPr/>
          </p:nvSpPr>
          <p:spPr>
            <a:xfrm>
              <a:off x="4135809" y="4456157"/>
              <a:ext cx="34207" cy="34207"/>
            </a:xfrm>
            <a:custGeom>
              <a:avLst/>
              <a:gdLst/>
              <a:ahLst/>
              <a:cxnLst/>
              <a:rect l="l" t="t" r="r" b="b"/>
              <a:pathLst>
                <a:path w="1309" h="1309" extrusionOk="0">
                  <a:moveTo>
                    <a:pt x="654" y="1"/>
                  </a:moveTo>
                  <a:cubicBezTo>
                    <a:pt x="299" y="1"/>
                    <a:pt x="1" y="299"/>
                    <a:pt x="1" y="655"/>
                  </a:cubicBezTo>
                  <a:cubicBezTo>
                    <a:pt x="1" y="1020"/>
                    <a:pt x="299" y="1309"/>
                    <a:pt x="654" y="1309"/>
                  </a:cubicBezTo>
                  <a:cubicBezTo>
                    <a:pt x="1020" y="1309"/>
                    <a:pt x="1308" y="1020"/>
                    <a:pt x="1308" y="655"/>
                  </a:cubicBezTo>
                  <a:cubicBezTo>
                    <a:pt x="1308" y="299"/>
                    <a:pt x="1020" y="1"/>
                    <a:pt x="654" y="1"/>
                  </a:cubicBezTo>
                  <a:close/>
                </a:path>
              </a:pathLst>
            </a:custGeom>
            <a:solidFill>
              <a:srgbClr val="EC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12373;p83"/>
            <p:cNvSpPr/>
            <p:nvPr/>
          </p:nvSpPr>
          <p:spPr>
            <a:xfrm>
              <a:off x="3966941" y="4329780"/>
              <a:ext cx="34965" cy="30680"/>
            </a:xfrm>
            <a:custGeom>
              <a:avLst/>
              <a:gdLst/>
              <a:ahLst/>
              <a:cxnLst/>
              <a:rect l="l" t="t" r="r" b="b"/>
              <a:pathLst>
                <a:path w="1338" h="1174" extrusionOk="0">
                  <a:moveTo>
                    <a:pt x="337" y="0"/>
                  </a:moveTo>
                  <a:cubicBezTo>
                    <a:pt x="154" y="0"/>
                    <a:pt x="1" y="154"/>
                    <a:pt x="1" y="346"/>
                  </a:cubicBezTo>
                  <a:lnTo>
                    <a:pt x="1" y="827"/>
                  </a:lnTo>
                  <a:cubicBezTo>
                    <a:pt x="1" y="1010"/>
                    <a:pt x="154" y="1164"/>
                    <a:pt x="337" y="1173"/>
                  </a:cubicBezTo>
                  <a:lnTo>
                    <a:pt x="1001" y="1173"/>
                  </a:lnTo>
                  <a:cubicBezTo>
                    <a:pt x="1183" y="1164"/>
                    <a:pt x="1337" y="1010"/>
                    <a:pt x="1337" y="827"/>
                  </a:cubicBezTo>
                  <a:lnTo>
                    <a:pt x="1337" y="346"/>
                  </a:lnTo>
                  <a:cubicBezTo>
                    <a:pt x="1337" y="154"/>
                    <a:pt x="1183" y="0"/>
                    <a:pt x="1001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12374;p83"/>
            <p:cNvSpPr/>
            <p:nvPr/>
          </p:nvSpPr>
          <p:spPr>
            <a:xfrm>
              <a:off x="3934014" y="4351627"/>
              <a:ext cx="100793" cy="234487"/>
            </a:xfrm>
            <a:custGeom>
              <a:avLst/>
              <a:gdLst/>
              <a:ahLst/>
              <a:cxnLst/>
              <a:rect l="l" t="t" r="r" b="b"/>
              <a:pathLst>
                <a:path w="3857" h="8973" extrusionOk="0">
                  <a:moveTo>
                    <a:pt x="866" y="1"/>
                  </a:moveTo>
                  <a:cubicBezTo>
                    <a:pt x="386" y="1"/>
                    <a:pt x="1" y="385"/>
                    <a:pt x="1" y="856"/>
                  </a:cubicBezTo>
                  <a:lnTo>
                    <a:pt x="1" y="8117"/>
                  </a:lnTo>
                  <a:cubicBezTo>
                    <a:pt x="1" y="8588"/>
                    <a:pt x="386" y="8972"/>
                    <a:pt x="866" y="8972"/>
                  </a:cubicBezTo>
                  <a:lnTo>
                    <a:pt x="3001" y="8972"/>
                  </a:lnTo>
                  <a:cubicBezTo>
                    <a:pt x="3472" y="8972"/>
                    <a:pt x="3857" y="8588"/>
                    <a:pt x="3857" y="8117"/>
                  </a:cubicBezTo>
                  <a:lnTo>
                    <a:pt x="3857" y="856"/>
                  </a:lnTo>
                  <a:cubicBezTo>
                    <a:pt x="3857" y="395"/>
                    <a:pt x="3492" y="10"/>
                    <a:pt x="3030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12375;p83"/>
            <p:cNvSpPr/>
            <p:nvPr/>
          </p:nvSpPr>
          <p:spPr>
            <a:xfrm>
              <a:off x="3934275" y="4351627"/>
              <a:ext cx="78920" cy="208354"/>
            </a:xfrm>
            <a:custGeom>
              <a:avLst/>
              <a:gdLst/>
              <a:ahLst/>
              <a:cxnLst/>
              <a:rect l="l" t="t" r="r" b="b"/>
              <a:pathLst>
                <a:path w="3020" h="7973" extrusionOk="0">
                  <a:moveTo>
                    <a:pt x="856" y="1"/>
                  </a:moveTo>
                  <a:cubicBezTo>
                    <a:pt x="385" y="1"/>
                    <a:pt x="1" y="385"/>
                    <a:pt x="1" y="856"/>
                  </a:cubicBezTo>
                  <a:lnTo>
                    <a:pt x="1" y="7972"/>
                  </a:lnTo>
                  <a:lnTo>
                    <a:pt x="2164" y="7972"/>
                  </a:lnTo>
                  <a:cubicBezTo>
                    <a:pt x="2635" y="7972"/>
                    <a:pt x="3020" y="7588"/>
                    <a:pt x="3020" y="7117"/>
                  </a:cubicBezTo>
                  <a:lnTo>
                    <a:pt x="3020" y="1"/>
                  </a:ln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12376;p83"/>
            <p:cNvSpPr/>
            <p:nvPr/>
          </p:nvSpPr>
          <p:spPr>
            <a:xfrm>
              <a:off x="4219982" y="4396863"/>
              <a:ext cx="22396" cy="22396"/>
            </a:xfrm>
            <a:custGeom>
              <a:avLst/>
              <a:gdLst/>
              <a:ahLst/>
              <a:cxnLst/>
              <a:rect l="l" t="t" r="r" b="b"/>
              <a:pathLst>
                <a:path w="857" h="857" extrusionOk="0">
                  <a:moveTo>
                    <a:pt x="424" y="1"/>
                  </a:moveTo>
                  <a:cubicBezTo>
                    <a:pt x="184" y="1"/>
                    <a:pt x="1" y="193"/>
                    <a:pt x="1" y="433"/>
                  </a:cubicBezTo>
                  <a:cubicBezTo>
                    <a:pt x="1" y="664"/>
                    <a:pt x="184" y="856"/>
                    <a:pt x="424" y="856"/>
                  </a:cubicBezTo>
                  <a:cubicBezTo>
                    <a:pt x="664" y="856"/>
                    <a:pt x="857" y="664"/>
                    <a:pt x="857" y="433"/>
                  </a:cubicBezTo>
                  <a:cubicBezTo>
                    <a:pt x="857" y="193"/>
                    <a:pt x="664" y="1"/>
                    <a:pt x="424" y="1"/>
                  </a:cubicBezTo>
                  <a:close/>
                </a:path>
              </a:pathLst>
            </a:custGeom>
            <a:solidFill>
              <a:srgbClr val="B8C2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9" name="Google Shape;12377;p83"/>
          <p:cNvGrpSpPr/>
          <p:nvPr/>
        </p:nvGrpSpPr>
        <p:grpSpPr>
          <a:xfrm>
            <a:off x="963155" y="3268886"/>
            <a:ext cx="194295" cy="366404"/>
            <a:chOff x="947670" y="3807339"/>
            <a:chExt cx="194295" cy="366404"/>
          </a:xfrm>
        </p:grpSpPr>
        <p:sp>
          <p:nvSpPr>
            <p:cNvPr id="180" name="Google Shape;12378;p83"/>
            <p:cNvSpPr/>
            <p:nvPr/>
          </p:nvSpPr>
          <p:spPr>
            <a:xfrm>
              <a:off x="1031372" y="4028734"/>
              <a:ext cx="26916" cy="145009"/>
            </a:xfrm>
            <a:custGeom>
              <a:avLst/>
              <a:gdLst/>
              <a:ahLst/>
              <a:cxnLst/>
              <a:rect l="l" t="t" r="r" b="b"/>
              <a:pathLst>
                <a:path w="1030" h="5549" extrusionOk="0">
                  <a:moveTo>
                    <a:pt x="250" y="0"/>
                  </a:moveTo>
                  <a:cubicBezTo>
                    <a:pt x="116" y="0"/>
                    <a:pt x="0" y="106"/>
                    <a:pt x="0" y="250"/>
                  </a:cubicBezTo>
                  <a:lnTo>
                    <a:pt x="0" y="5048"/>
                  </a:lnTo>
                  <a:cubicBezTo>
                    <a:pt x="10" y="5327"/>
                    <a:pt x="231" y="5548"/>
                    <a:pt x="519" y="5548"/>
                  </a:cubicBezTo>
                  <a:cubicBezTo>
                    <a:pt x="798" y="5548"/>
                    <a:pt x="1019" y="5327"/>
                    <a:pt x="1029" y="5048"/>
                  </a:cubicBezTo>
                  <a:lnTo>
                    <a:pt x="1029" y="250"/>
                  </a:lnTo>
                  <a:cubicBezTo>
                    <a:pt x="1029" y="115"/>
                    <a:pt x="923" y="0"/>
                    <a:pt x="789" y="0"/>
                  </a:cubicBez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12379;p83"/>
            <p:cNvSpPr/>
            <p:nvPr/>
          </p:nvSpPr>
          <p:spPr>
            <a:xfrm>
              <a:off x="1035135" y="4035633"/>
              <a:ext cx="82945" cy="136725"/>
            </a:xfrm>
            <a:custGeom>
              <a:avLst/>
              <a:gdLst/>
              <a:ahLst/>
              <a:cxnLst/>
              <a:rect l="l" t="t" r="r" b="b"/>
              <a:pathLst>
                <a:path w="3174" h="5232" extrusionOk="0">
                  <a:moveTo>
                    <a:pt x="765" y="0"/>
                  </a:moveTo>
                  <a:cubicBezTo>
                    <a:pt x="728" y="0"/>
                    <a:pt x="690" y="8"/>
                    <a:pt x="654" y="25"/>
                  </a:cubicBezTo>
                  <a:lnTo>
                    <a:pt x="183" y="255"/>
                  </a:lnTo>
                  <a:cubicBezTo>
                    <a:pt x="58" y="313"/>
                    <a:pt x="0" y="457"/>
                    <a:pt x="58" y="582"/>
                  </a:cubicBezTo>
                  <a:lnTo>
                    <a:pt x="2126" y="4938"/>
                  </a:lnTo>
                  <a:cubicBezTo>
                    <a:pt x="2215" y="5124"/>
                    <a:pt x="2398" y="5231"/>
                    <a:pt x="2590" y="5231"/>
                  </a:cubicBezTo>
                  <a:cubicBezTo>
                    <a:pt x="2666" y="5231"/>
                    <a:pt x="2744" y="5214"/>
                    <a:pt x="2818" y="5179"/>
                  </a:cubicBezTo>
                  <a:cubicBezTo>
                    <a:pt x="3068" y="5054"/>
                    <a:pt x="3174" y="4746"/>
                    <a:pt x="3058" y="4496"/>
                  </a:cubicBezTo>
                  <a:lnTo>
                    <a:pt x="991" y="140"/>
                  </a:lnTo>
                  <a:cubicBezTo>
                    <a:pt x="949" y="50"/>
                    <a:pt x="859" y="0"/>
                    <a:pt x="765" y="0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12380;p83"/>
            <p:cNvSpPr/>
            <p:nvPr/>
          </p:nvSpPr>
          <p:spPr>
            <a:xfrm>
              <a:off x="971555" y="4035633"/>
              <a:ext cx="82945" cy="136725"/>
            </a:xfrm>
            <a:custGeom>
              <a:avLst/>
              <a:gdLst/>
              <a:ahLst/>
              <a:cxnLst/>
              <a:rect l="l" t="t" r="r" b="b"/>
              <a:pathLst>
                <a:path w="3174" h="5232" extrusionOk="0">
                  <a:moveTo>
                    <a:pt x="2409" y="0"/>
                  </a:moveTo>
                  <a:cubicBezTo>
                    <a:pt x="2315" y="0"/>
                    <a:pt x="2225" y="50"/>
                    <a:pt x="2183" y="140"/>
                  </a:cubicBezTo>
                  <a:lnTo>
                    <a:pt x="126" y="4496"/>
                  </a:lnTo>
                  <a:cubicBezTo>
                    <a:pt x="1" y="4746"/>
                    <a:pt x="106" y="5054"/>
                    <a:pt x="366" y="5179"/>
                  </a:cubicBezTo>
                  <a:cubicBezTo>
                    <a:pt x="437" y="5214"/>
                    <a:pt x="513" y="5231"/>
                    <a:pt x="588" y="5231"/>
                  </a:cubicBezTo>
                  <a:cubicBezTo>
                    <a:pt x="776" y="5231"/>
                    <a:pt x="959" y="5124"/>
                    <a:pt x="1049" y="4938"/>
                  </a:cubicBezTo>
                  <a:lnTo>
                    <a:pt x="3116" y="582"/>
                  </a:lnTo>
                  <a:cubicBezTo>
                    <a:pt x="3174" y="457"/>
                    <a:pt x="3116" y="313"/>
                    <a:pt x="2991" y="255"/>
                  </a:cubicBezTo>
                  <a:lnTo>
                    <a:pt x="2520" y="25"/>
                  </a:lnTo>
                  <a:cubicBezTo>
                    <a:pt x="2484" y="8"/>
                    <a:pt x="2447" y="0"/>
                    <a:pt x="2409" y="0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12381;p83"/>
            <p:cNvSpPr/>
            <p:nvPr/>
          </p:nvSpPr>
          <p:spPr>
            <a:xfrm>
              <a:off x="1029857" y="3807339"/>
              <a:ext cx="29922" cy="41734"/>
            </a:xfrm>
            <a:custGeom>
              <a:avLst/>
              <a:gdLst/>
              <a:ahLst/>
              <a:cxnLst/>
              <a:rect l="l" t="t" r="r" b="b"/>
              <a:pathLst>
                <a:path w="1145" h="1597" extrusionOk="0">
                  <a:moveTo>
                    <a:pt x="577" y="0"/>
                  </a:moveTo>
                  <a:cubicBezTo>
                    <a:pt x="260" y="0"/>
                    <a:pt x="0" y="250"/>
                    <a:pt x="0" y="568"/>
                  </a:cubicBezTo>
                  <a:lnTo>
                    <a:pt x="0" y="1222"/>
                  </a:lnTo>
                  <a:cubicBezTo>
                    <a:pt x="0" y="1424"/>
                    <a:pt x="164" y="1597"/>
                    <a:pt x="375" y="1597"/>
                  </a:cubicBezTo>
                  <a:lnTo>
                    <a:pt x="779" y="1597"/>
                  </a:lnTo>
                  <a:cubicBezTo>
                    <a:pt x="981" y="1597"/>
                    <a:pt x="1145" y="1424"/>
                    <a:pt x="1145" y="1222"/>
                  </a:cubicBezTo>
                  <a:lnTo>
                    <a:pt x="1145" y="568"/>
                  </a:lnTo>
                  <a:cubicBezTo>
                    <a:pt x="1145" y="250"/>
                    <a:pt x="895" y="0"/>
                    <a:pt x="577" y="0"/>
                  </a:cubicBezTo>
                  <a:close/>
                </a:path>
              </a:pathLst>
            </a:custGeom>
            <a:solidFill>
              <a:srgbClr val="A9BA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12382;p83"/>
            <p:cNvSpPr/>
            <p:nvPr/>
          </p:nvSpPr>
          <p:spPr>
            <a:xfrm>
              <a:off x="967034" y="3847531"/>
              <a:ext cx="155567" cy="188755"/>
            </a:xfrm>
            <a:custGeom>
              <a:avLst/>
              <a:gdLst/>
              <a:ahLst/>
              <a:cxnLst/>
              <a:rect l="l" t="t" r="r" b="b"/>
              <a:pathLst>
                <a:path w="5953" h="7223" extrusionOk="0">
                  <a:moveTo>
                    <a:pt x="347" y="1"/>
                  </a:moveTo>
                  <a:cubicBezTo>
                    <a:pt x="154" y="1"/>
                    <a:pt x="0" y="155"/>
                    <a:pt x="0" y="347"/>
                  </a:cubicBezTo>
                  <a:lnTo>
                    <a:pt x="0" y="6886"/>
                  </a:lnTo>
                  <a:cubicBezTo>
                    <a:pt x="0" y="7069"/>
                    <a:pt x="154" y="7223"/>
                    <a:pt x="337" y="7223"/>
                  </a:cubicBezTo>
                  <a:lnTo>
                    <a:pt x="5616" y="7223"/>
                  </a:lnTo>
                  <a:cubicBezTo>
                    <a:pt x="5799" y="7223"/>
                    <a:pt x="5953" y="7069"/>
                    <a:pt x="5953" y="6886"/>
                  </a:cubicBezTo>
                  <a:lnTo>
                    <a:pt x="5953" y="347"/>
                  </a:lnTo>
                  <a:cubicBezTo>
                    <a:pt x="5953" y="155"/>
                    <a:pt x="5799" y="1"/>
                    <a:pt x="5616" y="1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12383;p83"/>
            <p:cNvSpPr/>
            <p:nvPr/>
          </p:nvSpPr>
          <p:spPr>
            <a:xfrm>
              <a:off x="990161" y="3847531"/>
              <a:ext cx="132440" cy="188755"/>
            </a:xfrm>
            <a:custGeom>
              <a:avLst/>
              <a:gdLst/>
              <a:ahLst/>
              <a:cxnLst/>
              <a:rect l="l" t="t" r="r" b="b"/>
              <a:pathLst>
                <a:path w="5068" h="7223" extrusionOk="0">
                  <a:moveTo>
                    <a:pt x="337" y="1"/>
                  </a:moveTo>
                  <a:cubicBezTo>
                    <a:pt x="154" y="1"/>
                    <a:pt x="0" y="155"/>
                    <a:pt x="0" y="347"/>
                  </a:cubicBezTo>
                  <a:lnTo>
                    <a:pt x="0" y="6886"/>
                  </a:lnTo>
                  <a:cubicBezTo>
                    <a:pt x="0" y="7069"/>
                    <a:pt x="154" y="7223"/>
                    <a:pt x="337" y="7223"/>
                  </a:cubicBezTo>
                  <a:lnTo>
                    <a:pt x="4731" y="7223"/>
                  </a:lnTo>
                  <a:cubicBezTo>
                    <a:pt x="4914" y="7223"/>
                    <a:pt x="5068" y="7069"/>
                    <a:pt x="5068" y="6886"/>
                  </a:cubicBezTo>
                  <a:lnTo>
                    <a:pt x="5068" y="347"/>
                  </a:lnTo>
                  <a:cubicBezTo>
                    <a:pt x="5068" y="155"/>
                    <a:pt x="4914" y="1"/>
                    <a:pt x="4731" y="1"/>
                  </a:cubicBezTo>
                  <a:close/>
                </a:path>
              </a:pathLst>
            </a:custGeom>
            <a:solidFill>
              <a:srgbClr val="BCC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12384;p83"/>
            <p:cNvSpPr/>
            <p:nvPr/>
          </p:nvSpPr>
          <p:spPr>
            <a:xfrm>
              <a:off x="947670" y="3830963"/>
              <a:ext cx="194295" cy="31176"/>
            </a:xfrm>
            <a:custGeom>
              <a:avLst/>
              <a:gdLst/>
              <a:ahLst/>
              <a:cxnLst/>
              <a:rect l="l" t="t" r="r" b="b"/>
              <a:pathLst>
                <a:path w="7435" h="1193" extrusionOk="0">
                  <a:moveTo>
                    <a:pt x="357" y="0"/>
                  </a:moveTo>
                  <a:cubicBezTo>
                    <a:pt x="155" y="0"/>
                    <a:pt x="1" y="154"/>
                    <a:pt x="1" y="356"/>
                  </a:cubicBezTo>
                  <a:lnTo>
                    <a:pt x="1" y="837"/>
                  </a:lnTo>
                  <a:cubicBezTo>
                    <a:pt x="1" y="1029"/>
                    <a:pt x="155" y="1193"/>
                    <a:pt x="357" y="1193"/>
                  </a:cubicBezTo>
                  <a:lnTo>
                    <a:pt x="7078" y="1193"/>
                  </a:lnTo>
                  <a:cubicBezTo>
                    <a:pt x="7271" y="1193"/>
                    <a:pt x="7434" y="1029"/>
                    <a:pt x="7434" y="837"/>
                  </a:cubicBezTo>
                  <a:lnTo>
                    <a:pt x="7434" y="356"/>
                  </a:lnTo>
                  <a:cubicBezTo>
                    <a:pt x="7434" y="164"/>
                    <a:pt x="7280" y="0"/>
                    <a:pt x="7078" y="0"/>
                  </a:cubicBez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12385;p83"/>
            <p:cNvSpPr/>
            <p:nvPr/>
          </p:nvSpPr>
          <p:spPr>
            <a:xfrm>
              <a:off x="947670" y="4021678"/>
              <a:ext cx="194295" cy="31437"/>
            </a:xfrm>
            <a:custGeom>
              <a:avLst/>
              <a:gdLst/>
              <a:ahLst/>
              <a:cxnLst/>
              <a:rect l="l" t="t" r="r" b="b"/>
              <a:pathLst>
                <a:path w="7435" h="1203" extrusionOk="0">
                  <a:moveTo>
                    <a:pt x="357" y="1"/>
                  </a:moveTo>
                  <a:cubicBezTo>
                    <a:pt x="155" y="1"/>
                    <a:pt x="1" y="164"/>
                    <a:pt x="1" y="366"/>
                  </a:cubicBezTo>
                  <a:lnTo>
                    <a:pt x="1" y="837"/>
                  </a:lnTo>
                  <a:cubicBezTo>
                    <a:pt x="1" y="1039"/>
                    <a:pt x="155" y="1203"/>
                    <a:pt x="357" y="1203"/>
                  </a:cubicBezTo>
                  <a:lnTo>
                    <a:pt x="7078" y="1203"/>
                  </a:lnTo>
                  <a:cubicBezTo>
                    <a:pt x="7271" y="1203"/>
                    <a:pt x="7434" y="1039"/>
                    <a:pt x="7434" y="837"/>
                  </a:cubicBezTo>
                  <a:lnTo>
                    <a:pt x="7434" y="366"/>
                  </a:lnTo>
                  <a:cubicBezTo>
                    <a:pt x="7434" y="164"/>
                    <a:pt x="7280" y="10"/>
                    <a:pt x="7078" y="1"/>
                  </a:cubicBez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12386;p83"/>
            <p:cNvSpPr/>
            <p:nvPr/>
          </p:nvSpPr>
          <p:spPr>
            <a:xfrm>
              <a:off x="975083" y="3830963"/>
              <a:ext cx="166882" cy="31176"/>
            </a:xfrm>
            <a:custGeom>
              <a:avLst/>
              <a:gdLst/>
              <a:ahLst/>
              <a:cxnLst/>
              <a:rect l="l" t="t" r="r" b="b"/>
              <a:pathLst>
                <a:path w="6386" h="1193" extrusionOk="0">
                  <a:moveTo>
                    <a:pt x="366" y="0"/>
                  </a:moveTo>
                  <a:cubicBezTo>
                    <a:pt x="164" y="0"/>
                    <a:pt x="0" y="154"/>
                    <a:pt x="0" y="356"/>
                  </a:cubicBezTo>
                  <a:lnTo>
                    <a:pt x="0" y="837"/>
                  </a:lnTo>
                  <a:cubicBezTo>
                    <a:pt x="0" y="1029"/>
                    <a:pt x="164" y="1193"/>
                    <a:pt x="366" y="1193"/>
                  </a:cubicBezTo>
                  <a:lnTo>
                    <a:pt x="6029" y="1193"/>
                  </a:lnTo>
                  <a:cubicBezTo>
                    <a:pt x="6222" y="1193"/>
                    <a:pt x="6385" y="1029"/>
                    <a:pt x="6385" y="837"/>
                  </a:cubicBezTo>
                  <a:lnTo>
                    <a:pt x="6385" y="356"/>
                  </a:lnTo>
                  <a:cubicBezTo>
                    <a:pt x="6385" y="164"/>
                    <a:pt x="6231" y="0"/>
                    <a:pt x="6029" y="0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12387;p83"/>
            <p:cNvSpPr/>
            <p:nvPr/>
          </p:nvSpPr>
          <p:spPr>
            <a:xfrm>
              <a:off x="975083" y="4021678"/>
              <a:ext cx="166882" cy="31437"/>
            </a:xfrm>
            <a:custGeom>
              <a:avLst/>
              <a:gdLst/>
              <a:ahLst/>
              <a:cxnLst/>
              <a:rect l="l" t="t" r="r" b="b"/>
              <a:pathLst>
                <a:path w="6386" h="1203" extrusionOk="0">
                  <a:moveTo>
                    <a:pt x="366" y="1"/>
                  </a:moveTo>
                  <a:cubicBezTo>
                    <a:pt x="164" y="1"/>
                    <a:pt x="0" y="164"/>
                    <a:pt x="0" y="366"/>
                  </a:cubicBezTo>
                  <a:lnTo>
                    <a:pt x="0" y="837"/>
                  </a:lnTo>
                  <a:cubicBezTo>
                    <a:pt x="0" y="1039"/>
                    <a:pt x="164" y="1203"/>
                    <a:pt x="366" y="1203"/>
                  </a:cubicBezTo>
                  <a:lnTo>
                    <a:pt x="6029" y="1203"/>
                  </a:lnTo>
                  <a:cubicBezTo>
                    <a:pt x="6222" y="1203"/>
                    <a:pt x="6385" y="1039"/>
                    <a:pt x="6385" y="837"/>
                  </a:cubicBezTo>
                  <a:lnTo>
                    <a:pt x="6385" y="366"/>
                  </a:lnTo>
                  <a:cubicBezTo>
                    <a:pt x="6385" y="164"/>
                    <a:pt x="6231" y="10"/>
                    <a:pt x="6029" y="1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0" name="Google Shape;12388;p83"/>
          <p:cNvGrpSpPr/>
          <p:nvPr/>
        </p:nvGrpSpPr>
        <p:grpSpPr>
          <a:xfrm>
            <a:off x="3435864" y="3748104"/>
            <a:ext cx="368939" cy="342283"/>
            <a:chOff x="3420379" y="4286557"/>
            <a:chExt cx="368939" cy="342283"/>
          </a:xfrm>
        </p:grpSpPr>
        <p:sp>
          <p:nvSpPr>
            <p:cNvPr id="191" name="Google Shape;12389;p83"/>
            <p:cNvSpPr/>
            <p:nvPr/>
          </p:nvSpPr>
          <p:spPr>
            <a:xfrm>
              <a:off x="3420379" y="4364589"/>
              <a:ext cx="368939" cy="186011"/>
            </a:xfrm>
            <a:custGeom>
              <a:avLst/>
              <a:gdLst/>
              <a:ahLst/>
              <a:cxnLst/>
              <a:rect l="l" t="t" r="r" b="b"/>
              <a:pathLst>
                <a:path w="14118" h="7118" extrusionOk="0">
                  <a:moveTo>
                    <a:pt x="6736" y="0"/>
                  </a:moveTo>
                  <a:cubicBezTo>
                    <a:pt x="3255" y="0"/>
                    <a:pt x="885" y="2333"/>
                    <a:pt x="145" y="3168"/>
                  </a:cubicBezTo>
                  <a:cubicBezTo>
                    <a:pt x="1" y="3332"/>
                    <a:pt x="10" y="3572"/>
                    <a:pt x="155" y="3726"/>
                  </a:cubicBezTo>
                  <a:cubicBezTo>
                    <a:pt x="2641" y="6265"/>
                    <a:pt x="5001" y="7118"/>
                    <a:pt x="7047" y="7118"/>
                  </a:cubicBezTo>
                  <a:cubicBezTo>
                    <a:pt x="7256" y="7118"/>
                    <a:pt x="7462" y="7109"/>
                    <a:pt x="7665" y="7092"/>
                  </a:cubicBezTo>
                  <a:cubicBezTo>
                    <a:pt x="10838" y="6832"/>
                    <a:pt x="13184" y="4611"/>
                    <a:pt x="13954" y="3774"/>
                  </a:cubicBezTo>
                  <a:cubicBezTo>
                    <a:pt x="14117" y="3611"/>
                    <a:pt x="14107" y="3341"/>
                    <a:pt x="13925" y="3188"/>
                  </a:cubicBezTo>
                  <a:cubicBezTo>
                    <a:pt x="11703" y="1226"/>
                    <a:pt x="9665" y="332"/>
                    <a:pt x="7867" y="82"/>
                  </a:cubicBezTo>
                  <a:cubicBezTo>
                    <a:pt x="7478" y="26"/>
                    <a:pt x="7101" y="0"/>
                    <a:pt x="6736" y="0"/>
                  </a:cubicBezTo>
                  <a:close/>
                </a:path>
              </a:pathLst>
            </a:custGeom>
            <a:solidFill>
              <a:srgbClr val="E5EA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12390;p83"/>
            <p:cNvSpPr/>
            <p:nvPr/>
          </p:nvSpPr>
          <p:spPr>
            <a:xfrm>
              <a:off x="3465379" y="4366706"/>
              <a:ext cx="323938" cy="183215"/>
            </a:xfrm>
            <a:custGeom>
              <a:avLst/>
              <a:gdLst/>
              <a:ahLst/>
              <a:cxnLst/>
              <a:rect l="l" t="t" r="r" b="b"/>
              <a:pathLst>
                <a:path w="12396" h="7011" extrusionOk="0">
                  <a:moveTo>
                    <a:pt x="6145" y="1"/>
                  </a:moveTo>
                  <a:cubicBezTo>
                    <a:pt x="2981" y="251"/>
                    <a:pt x="837" y="2366"/>
                    <a:pt x="135" y="3145"/>
                  </a:cubicBezTo>
                  <a:cubicBezTo>
                    <a:pt x="0" y="3309"/>
                    <a:pt x="0" y="3549"/>
                    <a:pt x="154" y="3712"/>
                  </a:cubicBezTo>
                  <a:cubicBezTo>
                    <a:pt x="2202" y="5799"/>
                    <a:pt x="4173" y="6741"/>
                    <a:pt x="5943" y="7011"/>
                  </a:cubicBezTo>
                  <a:cubicBezTo>
                    <a:pt x="9116" y="6751"/>
                    <a:pt x="11462" y="4530"/>
                    <a:pt x="12232" y="3693"/>
                  </a:cubicBezTo>
                  <a:cubicBezTo>
                    <a:pt x="12395" y="3530"/>
                    <a:pt x="12385" y="3260"/>
                    <a:pt x="12212" y="3107"/>
                  </a:cubicBezTo>
                  <a:cubicBezTo>
                    <a:pt x="9981" y="1145"/>
                    <a:pt x="7943" y="260"/>
                    <a:pt x="6145" y="1"/>
                  </a:cubicBezTo>
                  <a:close/>
                </a:path>
              </a:pathLst>
            </a:custGeom>
            <a:solidFill>
              <a:srgbClr val="EA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12391;p83"/>
            <p:cNvSpPr/>
            <p:nvPr/>
          </p:nvSpPr>
          <p:spPr>
            <a:xfrm>
              <a:off x="3497522" y="4366497"/>
              <a:ext cx="207597" cy="182144"/>
            </a:xfrm>
            <a:custGeom>
              <a:avLst/>
              <a:gdLst/>
              <a:ahLst/>
              <a:cxnLst/>
              <a:rect l="l" t="t" r="r" b="b"/>
              <a:pathLst>
                <a:path w="7944" h="6970" extrusionOk="0">
                  <a:moveTo>
                    <a:pt x="4113" y="1"/>
                  </a:moveTo>
                  <a:cubicBezTo>
                    <a:pt x="3808" y="1"/>
                    <a:pt x="3499" y="41"/>
                    <a:pt x="3193" y="124"/>
                  </a:cubicBezTo>
                  <a:cubicBezTo>
                    <a:pt x="3078" y="153"/>
                    <a:pt x="2972" y="191"/>
                    <a:pt x="2866" y="230"/>
                  </a:cubicBezTo>
                  <a:cubicBezTo>
                    <a:pt x="828" y="1009"/>
                    <a:pt x="1" y="3451"/>
                    <a:pt x="1145" y="5307"/>
                  </a:cubicBezTo>
                  <a:cubicBezTo>
                    <a:pt x="1812" y="6395"/>
                    <a:pt x="2957" y="6969"/>
                    <a:pt x="4116" y="6969"/>
                  </a:cubicBezTo>
                  <a:cubicBezTo>
                    <a:pt x="4944" y="6969"/>
                    <a:pt x="5780" y="6676"/>
                    <a:pt x="6453" y="6067"/>
                  </a:cubicBezTo>
                  <a:cubicBezTo>
                    <a:pt x="7646" y="4980"/>
                    <a:pt x="7944" y="3220"/>
                    <a:pt x="7165" y="1807"/>
                  </a:cubicBezTo>
                  <a:cubicBezTo>
                    <a:pt x="6539" y="671"/>
                    <a:pt x="5361" y="1"/>
                    <a:pt x="4113" y="1"/>
                  </a:cubicBez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12392;p83"/>
            <p:cNvSpPr/>
            <p:nvPr/>
          </p:nvSpPr>
          <p:spPr>
            <a:xfrm>
              <a:off x="3533455" y="4366497"/>
              <a:ext cx="171664" cy="164504"/>
            </a:xfrm>
            <a:custGeom>
              <a:avLst/>
              <a:gdLst/>
              <a:ahLst/>
              <a:cxnLst/>
              <a:rect l="l" t="t" r="r" b="b"/>
              <a:pathLst>
                <a:path w="6569" h="6295" extrusionOk="0">
                  <a:moveTo>
                    <a:pt x="2738" y="1"/>
                  </a:moveTo>
                  <a:cubicBezTo>
                    <a:pt x="2433" y="1"/>
                    <a:pt x="2124" y="41"/>
                    <a:pt x="1818" y="124"/>
                  </a:cubicBezTo>
                  <a:cubicBezTo>
                    <a:pt x="1703" y="153"/>
                    <a:pt x="1597" y="191"/>
                    <a:pt x="1491" y="230"/>
                  </a:cubicBezTo>
                  <a:cubicBezTo>
                    <a:pt x="299" y="1316"/>
                    <a:pt x="1" y="3076"/>
                    <a:pt x="780" y="4480"/>
                  </a:cubicBezTo>
                  <a:cubicBezTo>
                    <a:pt x="1399" y="5618"/>
                    <a:pt x="2585" y="6295"/>
                    <a:pt x="3837" y="6295"/>
                  </a:cubicBezTo>
                  <a:cubicBezTo>
                    <a:pt x="4140" y="6295"/>
                    <a:pt x="4447" y="6255"/>
                    <a:pt x="4751" y="6172"/>
                  </a:cubicBezTo>
                  <a:cubicBezTo>
                    <a:pt x="4857" y="6144"/>
                    <a:pt x="4972" y="6105"/>
                    <a:pt x="5078" y="6067"/>
                  </a:cubicBezTo>
                  <a:cubicBezTo>
                    <a:pt x="6271" y="4980"/>
                    <a:pt x="6569" y="3220"/>
                    <a:pt x="5790" y="1807"/>
                  </a:cubicBezTo>
                  <a:cubicBezTo>
                    <a:pt x="5164" y="671"/>
                    <a:pt x="3986" y="1"/>
                    <a:pt x="2738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12393;p83"/>
            <p:cNvSpPr/>
            <p:nvPr/>
          </p:nvSpPr>
          <p:spPr>
            <a:xfrm>
              <a:off x="3571922" y="4428483"/>
              <a:ext cx="64338" cy="58328"/>
            </a:xfrm>
            <a:custGeom>
              <a:avLst/>
              <a:gdLst/>
              <a:ahLst/>
              <a:cxnLst/>
              <a:rect l="l" t="t" r="r" b="b"/>
              <a:pathLst>
                <a:path w="2462" h="2232" extrusionOk="0">
                  <a:moveTo>
                    <a:pt x="1247" y="0"/>
                  </a:moveTo>
                  <a:cubicBezTo>
                    <a:pt x="826" y="0"/>
                    <a:pt x="428" y="242"/>
                    <a:pt x="241" y="646"/>
                  </a:cubicBezTo>
                  <a:cubicBezTo>
                    <a:pt x="0" y="1166"/>
                    <a:pt x="193" y="1781"/>
                    <a:pt x="673" y="2070"/>
                  </a:cubicBezTo>
                  <a:cubicBezTo>
                    <a:pt x="854" y="2179"/>
                    <a:pt x="1053" y="2232"/>
                    <a:pt x="1251" y="2232"/>
                  </a:cubicBezTo>
                  <a:cubicBezTo>
                    <a:pt x="1591" y="2232"/>
                    <a:pt x="1926" y="2077"/>
                    <a:pt x="2145" y="1791"/>
                  </a:cubicBezTo>
                  <a:cubicBezTo>
                    <a:pt x="2241" y="1666"/>
                    <a:pt x="2308" y="1512"/>
                    <a:pt x="2347" y="1358"/>
                  </a:cubicBezTo>
                  <a:cubicBezTo>
                    <a:pt x="2462" y="800"/>
                    <a:pt x="2145" y="243"/>
                    <a:pt x="1606" y="60"/>
                  </a:cubicBezTo>
                  <a:cubicBezTo>
                    <a:pt x="1487" y="20"/>
                    <a:pt x="1367" y="0"/>
                    <a:pt x="1247" y="0"/>
                  </a:cubicBezTo>
                  <a:close/>
                </a:path>
              </a:pathLst>
            </a:custGeom>
            <a:solidFill>
              <a:srgbClr val="1D1D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12394;p83"/>
            <p:cNvSpPr/>
            <p:nvPr/>
          </p:nvSpPr>
          <p:spPr>
            <a:xfrm>
              <a:off x="3627688" y="4396105"/>
              <a:ext cx="32718" cy="32692"/>
            </a:xfrm>
            <a:custGeom>
              <a:avLst/>
              <a:gdLst/>
              <a:ahLst/>
              <a:cxnLst/>
              <a:rect l="l" t="t" r="r" b="b"/>
              <a:pathLst>
                <a:path w="1252" h="1251" extrusionOk="0">
                  <a:moveTo>
                    <a:pt x="626" y="1"/>
                  </a:moveTo>
                  <a:cubicBezTo>
                    <a:pt x="280" y="1"/>
                    <a:pt x="1" y="280"/>
                    <a:pt x="1" y="626"/>
                  </a:cubicBezTo>
                  <a:cubicBezTo>
                    <a:pt x="1" y="972"/>
                    <a:pt x="280" y="1251"/>
                    <a:pt x="626" y="1251"/>
                  </a:cubicBezTo>
                  <a:cubicBezTo>
                    <a:pt x="972" y="1251"/>
                    <a:pt x="1251" y="972"/>
                    <a:pt x="1251" y="626"/>
                  </a:cubicBezTo>
                  <a:cubicBezTo>
                    <a:pt x="1251" y="280"/>
                    <a:pt x="972" y="1"/>
                    <a:pt x="626" y="1"/>
                  </a:cubicBezTo>
                  <a:close/>
                </a:path>
              </a:pathLst>
            </a:custGeom>
            <a:solidFill>
              <a:srgbClr val="EA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12395;p83"/>
            <p:cNvSpPr/>
            <p:nvPr/>
          </p:nvSpPr>
          <p:spPr>
            <a:xfrm>
              <a:off x="3598812" y="4286557"/>
              <a:ext cx="11838" cy="48763"/>
            </a:xfrm>
            <a:custGeom>
              <a:avLst/>
              <a:gdLst/>
              <a:ahLst/>
              <a:cxnLst/>
              <a:rect l="l" t="t" r="r" b="b"/>
              <a:pathLst>
                <a:path w="453" h="1866" extrusionOk="0">
                  <a:moveTo>
                    <a:pt x="221" y="0"/>
                  </a:moveTo>
                  <a:cubicBezTo>
                    <a:pt x="106" y="0"/>
                    <a:pt x="10" y="96"/>
                    <a:pt x="10" y="212"/>
                  </a:cubicBezTo>
                  <a:lnTo>
                    <a:pt x="10" y="1635"/>
                  </a:lnTo>
                  <a:cubicBezTo>
                    <a:pt x="0" y="1789"/>
                    <a:pt x="113" y="1866"/>
                    <a:pt x="226" y="1866"/>
                  </a:cubicBezTo>
                  <a:cubicBezTo>
                    <a:pt x="339" y="1866"/>
                    <a:pt x="452" y="1789"/>
                    <a:pt x="442" y="1635"/>
                  </a:cubicBezTo>
                  <a:lnTo>
                    <a:pt x="442" y="212"/>
                  </a:lnTo>
                  <a:cubicBezTo>
                    <a:pt x="442" y="96"/>
                    <a:pt x="346" y="0"/>
                    <a:pt x="221" y="0"/>
                  </a:cubicBez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12396;p83"/>
            <p:cNvSpPr/>
            <p:nvPr/>
          </p:nvSpPr>
          <p:spPr>
            <a:xfrm>
              <a:off x="3511817" y="4300982"/>
              <a:ext cx="27073" cy="46673"/>
            </a:xfrm>
            <a:custGeom>
              <a:avLst/>
              <a:gdLst/>
              <a:ahLst/>
              <a:cxnLst/>
              <a:rect l="l" t="t" r="r" b="b"/>
              <a:pathLst>
                <a:path w="1036" h="1786" extrusionOk="0">
                  <a:moveTo>
                    <a:pt x="283" y="1"/>
                  </a:moveTo>
                  <a:cubicBezTo>
                    <a:pt x="144" y="1"/>
                    <a:pt x="1" y="130"/>
                    <a:pt x="79" y="304"/>
                  </a:cubicBezTo>
                  <a:lnTo>
                    <a:pt x="560" y="1631"/>
                  </a:lnTo>
                  <a:cubicBezTo>
                    <a:pt x="592" y="1740"/>
                    <a:pt x="674" y="1786"/>
                    <a:pt x="757" y="1786"/>
                  </a:cubicBezTo>
                  <a:cubicBezTo>
                    <a:pt x="895" y="1786"/>
                    <a:pt x="1035" y="1660"/>
                    <a:pt x="964" y="1487"/>
                  </a:cubicBezTo>
                  <a:lnTo>
                    <a:pt x="483" y="160"/>
                  </a:lnTo>
                  <a:cubicBezTo>
                    <a:pt x="450" y="48"/>
                    <a:pt x="367" y="1"/>
                    <a:pt x="283" y="1"/>
                  </a:cubicBez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12397;p83"/>
            <p:cNvSpPr/>
            <p:nvPr/>
          </p:nvSpPr>
          <p:spPr>
            <a:xfrm>
              <a:off x="3431590" y="4338665"/>
              <a:ext cx="39721" cy="39852"/>
            </a:xfrm>
            <a:custGeom>
              <a:avLst/>
              <a:gdLst/>
              <a:ahLst/>
              <a:cxnLst/>
              <a:rect l="l" t="t" r="r" b="b"/>
              <a:pathLst>
                <a:path w="1520" h="1525" extrusionOk="0">
                  <a:moveTo>
                    <a:pt x="302" y="1"/>
                  </a:moveTo>
                  <a:cubicBezTo>
                    <a:pt x="144" y="1"/>
                    <a:pt x="0" y="187"/>
                    <a:pt x="129" y="352"/>
                  </a:cubicBezTo>
                  <a:lnTo>
                    <a:pt x="1043" y="1439"/>
                  </a:lnTo>
                  <a:cubicBezTo>
                    <a:pt x="1091" y="1499"/>
                    <a:pt x="1149" y="1524"/>
                    <a:pt x="1207" y="1524"/>
                  </a:cubicBezTo>
                  <a:cubicBezTo>
                    <a:pt x="1369" y="1524"/>
                    <a:pt x="1519" y="1324"/>
                    <a:pt x="1370" y="1160"/>
                  </a:cubicBezTo>
                  <a:lnTo>
                    <a:pt x="456" y="74"/>
                  </a:lnTo>
                  <a:cubicBezTo>
                    <a:pt x="410" y="22"/>
                    <a:pt x="355" y="1"/>
                    <a:pt x="302" y="1"/>
                  </a:cubicBez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12398;p83"/>
            <p:cNvSpPr/>
            <p:nvPr/>
          </p:nvSpPr>
          <p:spPr>
            <a:xfrm>
              <a:off x="3738281" y="4341514"/>
              <a:ext cx="38153" cy="39800"/>
            </a:xfrm>
            <a:custGeom>
              <a:avLst/>
              <a:gdLst/>
              <a:ahLst/>
              <a:cxnLst/>
              <a:rect l="l" t="t" r="r" b="b"/>
              <a:pathLst>
                <a:path w="1460" h="1523" extrusionOk="0">
                  <a:moveTo>
                    <a:pt x="1146" y="0"/>
                  </a:moveTo>
                  <a:cubicBezTo>
                    <a:pt x="1088" y="0"/>
                    <a:pt x="1029" y="26"/>
                    <a:pt x="981" y="90"/>
                  </a:cubicBezTo>
                  <a:lnTo>
                    <a:pt x="77" y="1167"/>
                  </a:lnTo>
                  <a:cubicBezTo>
                    <a:pt x="0" y="1263"/>
                    <a:pt x="10" y="1397"/>
                    <a:pt x="106" y="1474"/>
                  </a:cubicBezTo>
                  <a:cubicBezTo>
                    <a:pt x="143" y="1507"/>
                    <a:pt x="189" y="1522"/>
                    <a:pt x="235" y="1522"/>
                  </a:cubicBezTo>
                  <a:cubicBezTo>
                    <a:pt x="297" y="1522"/>
                    <a:pt x="360" y="1495"/>
                    <a:pt x="404" y="1445"/>
                  </a:cubicBezTo>
                  <a:lnTo>
                    <a:pt x="1317" y="368"/>
                  </a:lnTo>
                  <a:cubicBezTo>
                    <a:pt x="1459" y="205"/>
                    <a:pt x="1308" y="0"/>
                    <a:pt x="1146" y="0"/>
                  </a:cubicBez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12399;p83"/>
            <p:cNvSpPr/>
            <p:nvPr/>
          </p:nvSpPr>
          <p:spPr>
            <a:xfrm>
              <a:off x="3670389" y="4301819"/>
              <a:ext cx="26185" cy="46333"/>
            </a:xfrm>
            <a:custGeom>
              <a:avLst/>
              <a:gdLst/>
              <a:ahLst/>
              <a:cxnLst/>
              <a:rect l="l" t="t" r="r" b="b"/>
              <a:pathLst>
                <a:path w="1002" h="1773" extrusionOk="0">
                  <a:moveTo>
                    <a:pt x="761" y="0"/>
                  </a:moveTo>
                  <a:cubicBezTo>
                    <a:pt x="674" y="0"/>
                    <a:pt x="590" y="56"/>
                    <a:pt x="559" y="147"/>
                  </a:cubicBezTo>
                  <a:lnTo>
                    <a:pt x="79" y="1474"/>
                  </a:lnTo>
                  <a:cubicBezTo>
                    <a:pt x="1" y="1648"/>
                    <a:pt x="143" y="1773"/>
                    <a:pt x="282" y="1773"/>
                  </a:cubicBezTo>
                  <a:cubicBezTo>
                    <a:pt x="367" y="1773"/>
                    <a:pt x="450" y="1727"/>
                    <a:pt x="482" y="1618"/>
                  </a:cubicBezTo>
                  <a:lnTo>
                    <a:pt x="963" y="291"/>
                  </a:lnTo>
                  <a:cubicBezTo>
                    <a:pt x="1002" y="176"/>
                    <a:pt x="944" y="51"/>
                    <a:pt x="829" y="12"/>
                  </a:cubicBezTo>
                  <a:cubicBezTo>
                    <a:pt x="807" y="4"/>
                    <a:pt x="784" y="0"/>
                    <a:pt x="761" y="0"/>
                  </a:cubicBez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12400;p83"/>
            <p:cNvSpPr/>
            <p:nvPr/>
          </p:nvSpPr>
          <p:spPr>
            <a:xfrm>
              <a:off x="3597296" y="4581071"/>
              <a:ext cx="11342" cy="47770"/>
            </a:xfrm>
            <a:custGeom>
              <a:avLst/>
              <a:gdLst/>
              <a:ahLst/>
              <a:cxnLst/>
              <a:rect l="l" t="t" r="r" b="b"/>
              <a:pathLst>
                <a:path w="434" h="1828" extrusionOk="0">
                  <a:moveTo>
                    <a:pt x="212" y="0"/>
                  </a:moveTo>
                  <a:cubicBezTo>
                    <a:pt x="97" y="0"/>
                    <a:pt x="0" y="96"/>
                    <a:pt x="0" y="212"/>
                  </a:cubicBezTo>
                  <a:lnTo>
                    <a:pt x="0" y="1625"/>
                  </a:lnTo>
                  <a:cubicBezTo>
                    <a:pt x="10" y="1760"/>
                    <a:pt x="111" y="1827"/>
                    <a:pt x="213" y="1827"/>
                  </a:cubicBezTo>
                  <a:cubicBezTo>
                    <a:pt x="315" y="1827"/>
                    <a:pt x="419" y="1760"/>
                    <a:pt x="433" y="1625"/>
                  </a:cubicBezTo>
                  <a:lnTo>
                    <a:pt x="433" y="212"/>
                  </a:lnTo>
                  <a:cubicBezTo>
                    <a:pt x="433" y="96"/>
                    <a:pt x="337" y="0"/>
                    <a:pt x="212" y="0"/>
                  </a:cubicBez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12401;p83"/>
            <p:cNvSpPr/>
            <p:nvPr/>
          </p:nvSpPr>
          <p:spPr>
            <a:xfrm>
              <a:off x="3669161" y="4568553"/>
              <a:ext cx="26315" cy="46150"/>
            </a:xfrm>
            <a:custGeom>
              <a:avLst/>
              <a:gdLst/>
              <a:ahLst/>
              <a:cxnLst/>
              <a:rect l="l" t="t" r="r" b="b"/>
              <a:pathLst>
                <a:path w="1007" h="1766" extrusionOk="0">
                  <a:moveTo>
                    <a:pt x="260" y="0"/>
                  </a:moveTo>
                  <a:cubicBezTo>
                    <a:pt x="130" y="0"/>
                    <a:pt x="0" y="114"/>
                    <a:pt x="49" y="277"/>
                  </a:cubicBezTo>
                  <a:lnTo>
                    <a:pt x="529" y="1614"/>
                  </a:lnTo>
                  <a:cubicBezTo>
                    <a:pt x="562" y="1721"/>
                    <a:pt x="641" y="1765"/>
                    <a:pt x="723" y="1765"/>
                  </a:cubicBezTo>
                  <a:cubicBezTo>
                    <a:pt x="861" y="1765"/>
                    <a:pt x="1006" y="1636"/>
                    <a:pt x="933" y="1460"/>
                  </a:cubicBezTo>
                  <a:lnTo>
                    <a:pt x="453" y="133"/>
                  </a:lnTo>
                  <a:cubicBezTo>
                    <a:pt x="413" y="40"/>
                    <a:pt x="337" y="0"/>
                    <a:pt x="260" y="0"/>
                  </a:cubicBez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12402;p83"/>
            <p:cNvSpPr/>
            <p:nvPr/>
          </p:nvSpPr>
          <p:spPr>
            <a:xfrm>
              <a:off x="3736922" y="4537586"/>
              <a:ext cx="39512" cy="39695"/>
            </a:xfrm>
            <a:custGeom>
              <a:avLst/>
              <a:gdLst/>
              <a:ahLst/>
              <a:cxnLst/>
              <a:rect l="l" t="t" r="r" b="b"/>
              <a:pathLst>
                <a:path w="1512" h="1519" extrusionOk="0">
                  <a:moveTo>
                    <a:pt x="299" y="0"/>
                  </a:moveTo>
                  <a:cubicBezTo>
                    <a:pt x="142" y="0"/>
                    <a:pt x="0" y="189"/>
                    <a:pt x="129" y="347"/>
                  </a:cubicBezTo>
                  <a:lnTo>
                    <a:pt x="1033" y="1433"/>
                  </a:lnTo>
                  <a:cubicBezTo>
                    <a:pt x="1080" y="1493"/>
                    <a:pt x="1139" y="1518"/>
                    <a:pt x="1197" y="1518"/>
                  </a:cubicBezTo>
                  <a:cubicBezTo>
                    <a:pt x="1359" y="1518"/>
                    <a:pt x="1512" y="1318"/>
                    <a:pt x="1369" y="1154"/>
                  </a:cubicBezTo>
                  <a:lnTo>
                    <a:pt x="456" y="77"/>
                  </a:lnTo>
                  <a:cubicBezTo>
                    <a:pt x="409" y="23"/>
                    <a:pt x="353" y="0"/>
                    <a:pt x="299" y="0"/>
                  </a:cubicBez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12403;p83"/>
            <p:cNvSpPr/>
            <p:nvPr/>
          </p:nvSpPr>
          <p:spPr>
            <a:xfrm>
              <a:off x="3431068" y="4534476"/>
              <a:ext cx="38336" cy="39774"/>
            </a:xfrm>
            <a:custGeom>
              <a:avLst/>
              <a:gdLst/>
              <a:ahLst/>
              <a:cxnLst/>
              <a:rect l="l" t="t" r="r" b="b"/>
              <a:pathLst>
                <a:path w="1467" h="1522" extrusionOk="0">
                  <a:moveTo>
                    <a:pt x="1223" y="0"/>
                  </a:moveTo>
                  <a:cubicBezTo>
                    <a:pt x="1164" y="0"/>
                    <a:pt x="1105" y="24"/>
                    <a:pt x="1063" y="71"/>
                  </a:cubicBezTo>
                  <a:lnTo>
                    <a:pt x="149" y="1158"/>
                  </a:lnTo>
                  <a:cubicBezTo>
                    <a:pt x="0" y="1322"/>
                    <a:pt x="151" y="1522"/>
                    <a:pt x="313" y="1522"/>
                  </a:cubicBezTo>
                  <a:cubicBezTo>
                    <a:pt x="370" y="1522"/>
                    <a:pt x="429" y="1497"/>
                    <a:pt x="476" y="1437"/>
                  </a:cubicBezTo>
                  <a:lnTo>
                    <a:pt x="1390" y="350"/>
                  </a:lnTo>
                  <a:cubicBezTo>
                    <a:pt x="1467" y="264"/>
                    <a:pt x="1457" y="129"/>
                    <a:pt x="1361" y="52"/>
                  </a:cubicBezTo>
                  <a:cubicBezTo>
                    <a:pt x="1322" y="17"/>
                    <a:pt x="1272" y="0"/>
                    <a:pt x="1223" y="0"/>
                  </a:cubicBez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12404;p83"/>
            <p:cNvSpPr/>
            <p:nvPr/>
          </p:nvSpPr>
          <p:spPr>
            <a:xfrm>
              <a:off x="3510223" y="4567926"/>
              <a:ext cx="26289" cy="46359"/>
            </a:xfrm>
            <a:custGeom>
              <a:avLst/>
              <a:gdLst/>
              <a:ahLst/>
              <a:cxnLst/>
              <a:rect l="l" t="t" r="r" b="b"/>
              <a:pathLst>
                <a:path w="1006" h="1774" extrusionOk="0">
                  <a:moveTo>
                    <a:pt x="760" y="1"/>
                  </a:moveTo>
                  <a:cubicBezTo>
                    <a:pt x="671" y="1"/>
                    <a:pt x="591" y="54"/>
                    <a:pt x="553" y="138"/>
                  </a:cubicBezTo>
                  <a:lnTo>
                    <a:pt x="73" y="1474"/>
                  </a:lnTo>
                  <a:cubicBezTo>
                    <a:pt x="1" y="1648"/>
                    <a:pt x="142" y="1773"/>
                    <a:pt x="279" y="1773"/>
                  </a:cubicBezTo>
                  <a:cubicBezTo>
                    <a:pt x="362" y="1773"/>
                    <a:pt x="444" y="1727"/>
                    <a:pt x="476" y="1619"/>
                  </a:cubicBezTo>
                  <a:lnTo>
                    <a:pt x="957" y="292"/>
                  </a:lnTo>
                  <a:cubicBezTo>
                    <a:pt x="1005" y="176"/>
                    <a:pt x="948" y="51"/>
                    <a:pt x="832" y="13"/>
                  </a:cubicBezTo>
                  <a:cubicBezTo>
                    <a:pt x="808" y="5"/>
                    <a:pt x="784" y="1"/>
                    <a:pt x="760" y="1"/>
                  </a:cubicBez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7" name="Google Shape;12405;p83"/>
          <p:cNvGrpSpPr/>
          <p:nvPr/>
        </p:nvGrpSpPr>
        <p:grpSpPr>
          <a:xfrm>
            <a:off x="3980675" y="3303799"/>
            <a:ext cx="369801" cy="296813"/>
            <a:chOff x="3965190" y="3842252"/>
            <a:chExt cx="369801" cy="296813"/>
          </a:xfrm>
        </p:grpSpPr>
        <p:sp>
          <p:nvSpPr>
            <p:cNvPr id="208" name="Google Shape;12406;p83"/>
            <p:cNvSpPr/>
            <p:nvPr/>
          </p:nvSpPr>
          <p:spPr>
            <a:xfrm>
              <a:off x="3965190" y="3869404"/>
              <a:ext cx="366665" cy="269661"/>
            </a:xfrm>
            <a:custGeom>
              <a:avLst/>
              <a:gdLst/>
              <a:ahLst/>
              <a:cxnLst/>
              <a:rect l="l" t="t" r="r" b="b"/>
              <a:pathLst>
                <a:path w="14031" h="10319" extrusionOk="0">
                  <a:moveTo>
                    <a:pt x="1193" y="0"/>
                  </a:moveTo>
                  <a:cubicBezTo>
                    <a:pt x="1077" y="0"/>
                    <a:pt x="972" y="10"/>
                    <a:pt x="866" y="49"/>
                  </a:cubicBezTo>
                  <a:lnTo>
                    <a:pt x="818" y="58"/>
                  </a:lnTo>
                  <a:cubicBezTo>
                    <a:pt x="327" y="222"/>
                    <a:pt x="0" y="674"/>
                    <a:pt x="0" y="1183"/>
                  </a:cubicBezTo>
                  <a:lnTo>
                    <a:pt x="0" y="9126"/>
                  </a:lnTo>
                  <a:cubicBezTo>
                    <a:pt x="0" y="9780"/>
                    <a:pt x="529" y="10309"/>
                    <a:pt x="1193" y="10318"/>
                  </a:cubicBezTo>
                  <a:lnTo>
                    <a:pt x="12838" y="10318"/>
                  </a:lnTo>
                  <a:cubicBezTo>
                    <a:pt x="13492" y="10318"/>
                    <a:pt x="14030" y="9780"/>
                    <a:pt x="14030" y="9126"/>
                  </a:cubicBezTo>
                  <a:lnTo>
                    <a:pt x="14030" y="1183"/>
                  </a:lnTo>
                  <a:cubicBezTo>
                    <a:pt x="14030" y="529"/>
                    <a:pt x="13492" y="0"/>
                    <a:pt x="12838" y="0"/>
                  </a:cubicBez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12407;p83"/>
            <p:cNvSpPr/>
            <p:nvPr/>
          </p:nvSpPr>
          <p:spPr>
            <a:xfrm>
              <a:off x="3986043" y="3869404"/>
              <a:ext cx="348947" cy="245567"/>
            </a:xfrm>
            <a:custGeom>
              <a:avLst/>
              <a:gdLst/>
              <a:ahLst/>
              <a:cxnLst/>
              <a:rect l="l" t="t" r="r" b="b"/>
              <a:pathLst>
                <a:path w="13353" h="9397" extrusionOk="0">
                  <a:moveTo>
                    <a:pt x="385" y="0"/>
                  </a:moveTo>
                  <a:cubicBezTo>
                    <a:pt x="279" y="0"/>
                    <a:pt x="164" y="10"/>
                    <a:pt x="58" y="49"/>
                  </a:cubicBezTo>
                  <a:lnTo>
                    <a:pt x="20" y="58"/>
                  </a:lnTo>
                  <a:cubicBezTo>
                    <a:pt x="10" y="116"/>
                    <a:pt x="0" y="183"/>
                    <a:pt x="0" y="241"/>
                  </a:cubicBezTo>
                  <a:lnTo>
                    <a:pt x="0" y="8184"/>
                  </a:lnTo>
                  <a:cubicBezTo>
                    <a:pt x="0" y="8838"/>
                    <a:pt x="529" y="9367"/>
                    <a:pt x="1193" y="9367"/>
                  </a:cubicBezTo>
                  <a:lnTo>
                    <a:pt x="12847" y="9367"/>
                  </a:lnTo>
                  <a:cubicBezTo>
                    <a:pt x="12891" y="9387"/>
                    <a:pt x="12934" y="9397"/>
                    <a:pt x="12976" y="9397"/>
                  </a:cubicBezTo>
                  <a:cubicBezTo>
                    <a:pt x="13185" y="9397"/>
                    <a:pt x="13352" y="9161"/>
                    <a:pt x="13232" y="8953"/>
                  </a:cubicBezTo>
                  <a:lnTo>
                    <a:pt x="13232" y="1183"/>
                  </a:lnTo>
                  <a:cubicBezTo>
                    <a:pt x="13232" y="529"/>
                    <a:pt x="12694" y="0"/>
                    <a:pt x="12040" y="0"/>
                  </a:cubicBezTo>
                  <a:close/>
                </a:path>
              </a:pathLst>
            </a:custGeom>
            <a:solidFill>
              <a:srgbClr val="EC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12408;p83"/>
            <p:cNvSpPr/>
            <p:nvPr/>
          </p:nvSpPr>
          <p:spPr>
            <a:xfrm>
              <a:off x="4038047" y="3842252"/>
              <a:ext cx="21141" cy="53127"/>
            </a:xfrm>
            <a:custGeom>
              <a:avLst/>
              <a:gdLst/>
              <a:ahLst/>
              <a:cxnLst/>
              <a:rect l="l" t="t" r="r" b="b"/>
              <a:pathLst>
                <a:path w="809" h="2033" extrusionOk="0">
                  <a:moveTo>
                    <a:pt x="405" y="1"/>
                  </a:moveTo>
                  <a:cubicBezTo>
                    <a:pt x="203" y="1"/>
                    <a:pt x="1" y="136"/>
                    <a:pt x="1" y="405"/>
                  </a:cubicBezTo>
                  <a:lnTo>
                    <a:pt x="1" y="1636"/>
                  </a:lnTo>
                  <a:cubicBezTo>
                    <a:pt x="1" y="1900"/>
                    <a:pt x="203" y="2032"/>
                    <a:pt x="405" y="2032"/>
                  </a:cubicBezTo>
                  <a:cubicBezTo>
                    <a:pt x="607" y="2032"/>
                    <a:pt x="809" y="1900"/>
                    <a:pt x="809" y="1636"/>
                  </a:cubicBezTo>
                  <a:lnTo>
                    <a:pt x="809" y="405"/>
                  </a:lnTo>
                  <a:cubicBezTo>
                    <a:pt x="809" y="136"/>
                    <a:pt x="607" y="1"/>
                    <a:pt x="405" y="1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12409;p83"/>
            <p:cNvSpPr/>
            <p:nvPr/>
          </p:nvSpPr>
          <p:spPr>
            <a:xfrm>
              <a:off x="4104659" y="3842252"/>
              <a:ext cx="21115" cy="53127"/>
            </a:xfrm>
            <a:custGeom>
              <a:avLst/>
              <a:gdLst/>
              <a:ahLst/>
              <a:cxnLst/>
              <a:rect l="l" t="t" r="r" b="b"/>
              <a:pathLst>
                <a:path w="808" h="2033" extrusionOk="0">
                  <a:moveTo>
                    <a:pt x="404" y="1"/>
                  </a:moveTo>
                  <a:cubicBezTo>
                    <a:pt x="202" y="1"/>
                    <a:pt x="0" y="136"/>
                    <a:pt x="0" y="405"/>
                  </a:cubicBezTo>
                  <a:lnTo>
                    <a:pt x="0" y="1636"/>
                  </a:lnTo>
                  <a:cubicBezTo>
                    <a:pt x="0" y="1900"/>
                    <a:pt x="202" y="2032"/>
                    <a:pt x="404" y="2032"/>
                  </a:cubicBezTo>
                  <a:cubicBezTo>
                    <a:pt x="606" y="2032"/>
                    <a:pt x="808" y="1900"/>
                    <a:pt x="808" y="1636"/>
                  </a:cubicBezTo>
                  <a:lnTo>
                    <a:pt x="808" y="405"/>
                  </a:lnTo>
                  <a:cubicBezTo>
                    <a:pt x="808" y="136"/>
                    <a:pt x="606" y="1"/>
                    <a:pt x="404" y="1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12410;p83"/>
            <p:cNvSpPr/>
            <p:nvPr/>
          </p:nvSpPr>
          <p:spPr>
            <a:xfrm>
              <a:off x="4171244" y="3842252"/>
              <a:ext cx="21141" cy="53127"/>
            </a:xfrm>
            <a:custGeom>
              <a:avLst/>
              <a:gdLst/>
              <a:ahLst/>
              <a:cxnLst/>
              <a:rect l="l" t="t" r="r" b="b"/>
              <a:pathLst>
                <a:path w="809" h="2033" extrusionOk="0">
                  <a:moveTo>
                    <a:pt x="404" y="1"/>
                  </a:moveTo>
                  <a:cubicBezTo>
                    <a:pt x="202" y="1"/>
                    <a:pt x="0" y="136"/>
                    <a:pt x="0" y="405"/>
                  </a:cubicBezTo>
                  <a:lnTo>
                    <a:pt x="0" y="1636"/>
                  </a:lnTo>
                  <a:cubicBezTo>
                    <a:pt x="0" y="1900"/>
                    <a:pt x="200" y="2032"/>
                    <a:pt x="401" y="2032"/>
                  </a:cubicBezTo>
                  <a:cubicBezTo>
                    <a:pt x="601" y="2032"/>
                    <a:pt x="803" y="1900"/>
                    <a:pt x="808" y="1636"/>
                  </a:cubicBezTo>
                  <a:lnTo>
                    <a:pt x="808" y="405"/>
                  </a:lnTo>
                  <a:cubicBezTo>
                    <a:pt x="808" y="136"/>
                    <a:pt x="606" y="1"/>
                    <a:pt x="404" y="1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12411;p83"/>
            <p:cNvSpPr/>
            <p:nvPr/>
          </p:nvSpPr>
          <p:spPr>
            <a:xfrm>
              <a:off x="4238091" y="3842252"/>
              <a:ext cx="20880" cy="53127"/>
            </a:xfrm>
            <a:custGeom>
              <a:avLst/>
              <a:gdLst/>
              <a:ahLst/>
              <a:cxnLst/>
              <a:rect l="l" t="t" r="r" b="b"/>
              <a:pathLst>
                <a:path w="799" h="2033" extrusionOk="0">
                  <a:moveTo>
                    <a:pt x="399" y="1"/>
                  </a:moveTo>
                  <a:cubicBezTo>
                    <a:pt x="200" y="1"/>
                    <a:pt x="0" y="136"/>
                    <a:pt x="0" y="405"/>
                  </a:cubicBezTo>
                  <a:lnTo>
                    <a:pt x="0" y="1636"/>
                  </a:lnTo>
                  <a:cubicBezTo>
                    <a:pt x="0" y="1900"/>
                    <a:pt x="200" y="2032"/>
                    <a:pt x="399" y="2032"/>
                  </a:cubicBezTo>
                  <a:cubicBezTo>
                    <a:pt x="599" y="2032"/>
                    <a:pt x="798" y="1900"/>
                    <a:pt x="798" y="1636"/>
                  </a:cubicBezTo>
                  <a:lnTo>
                    <a:pt x="798" y="405"/>
                  </a:lnTo>
                  <a:cubicBezTo>
                    <a:pt x="798" y="136"/>
                    <a:pt x="599" y="1"/>
                    <a:pt x="399" y="1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12412;p83"/>
            <p:cNvSpPr/>
            <p:nvPr/>
          </p:nvSpPr>
          <p:spPr>
            <a:xfrm>
              <a:off x="4038047" y="3842252"/>
              <a:ext cx="21141" cy="29504"/>
            </a:xfrm>
            <a:custGeom>
              <a:avLst/>
              <a:gdLst/>
              <a:ahLst/>
              <a:cxnLst/>
              <a:rect l="l" t="t" r="r" b="b"/>
              <a:pathLst>
                <a:path w="809" h="1129" extrusionOk="0">
                  <a:moveTo>
                    <a:pt x="405" y="1"/>
                  </a:moveTo>
                  <a:cubicBezTo>
                    <a:pt x="203" y="1"/>
                    <a:pt x="1" y="136"/>
                    <a:pt x="1" y="405"/>
                  </a:cubicBezTo>
                  <a:lnTo>
                    <a:pt x="1" y="732"/>
                  </a:lnTo>
                  <a:cubicBezTo>
                    <a:pt x="1" y="996"/>
                    <a:pt x="203" y="1128"/>
                    <a:pt x="405" y="1128"/>
                  </a:cubicBezTo>
                  <a:cubicBezTo>
                    <a:pt x="607" y="1128"/>
                    <a:pt x="809" y="996"/>
                    <a:pt x="809" y="732"/>
                  </a:cubicBezTo>
                  <a:lnTo>
                    <a:pt x="809" y="405"/>
                  </a:lnTo>
                  <a:cubicBezTo>
                    <a:pt x="809" y="136"/>
                    <a:pt x="607" y="1"/>
                    <a:pt x="405" y="1"/>
                  </a:cubicBez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12413;p83"/>
            <p:cNvSpPr/>
            <p:nvPr/>
          </p:nvSpPr>
          <p:spPr>
            <a:xfrm>
              <a:off x="4104659" y="3842252"/>
              <a:ext cx="21115" cy="29504"/>
            </a:xfrm>
            <a:custGeom>
              <a:avLst/>
              <a:gdLst/>
              <a:ahLst/>
              <a:cxnLst/>
              <a:rect l="l" t="t" r="r" b="b"/>
              <a:pathLst>
                <a:path w="808" h="1129" extrusionOk="0">
                  <a:moveTo>
                    <a:pt x="404" y="1"/>
                  </a:moveTo>
                  <a:cubicBezTo>
                    <a:pt x="202" y="1"/>
                    <a:pt x="0" y="136"/>
                    <a:pt x="0" y="405"/>
                  </a:cubicBezTo>
                  <a:lnTo>
                    <a:pt x="0" y="732"/>
                  </a:lnTo>
                  <a:cubicBezTo>
                    <a:pt x="0" y="996"/>
                    <a:pt x="202" y="1128"/>
                    <a:pt x="404" y="1128"/>
                  </a:cubicBezTo>
                  <a:cubicBezTo>
                    <a:pt x="606" y="1128"/>
                    <a:pt x="808" y="996"/>
                    <a:pt x="808" y="732"/>
                  </a:cubicBezTo>
                  <a:lnTo>
                    <a:pt x="808" y="405"/>
                  </a:lnTo>
                  <a:cubicBezTo>
                    <a:pt x="808" y="136"/>
                    <a:pt x="606" y="1"/>
                    <a:pt x="404" y="1"/>
                  </a:cubicBez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" name="Google Shape;12414;p83"/>
            <p:cNvSpPr/>
            <p:nvPr/>
          </p:nvSpPr>
          <p:spPr>
            <a:xfrm>
              <a:off x="4171244" y="3842252"/>
              <a:ext cx="21141" cy="29504"/>
            </a:xfrm>
            <a:custGeom>
              <a:avLst/>
              <a:gdLst/>
              <a:ahLst/>
              <a:cxnLst/>
              <a:rect l="l" t="t" r="r" b="b"/>
              <a:pathLst>
                <a:path w="809" h="1129" extrusionOk="0">
                  <a:moveTo>
                    <a:pt x="404" y="1"/>
                  </a:moveTo>
                  <a:cubicBezTo>
                    <a:pt x="202" y="1"/>
                    <a:pt x="0" y="136"/>
                    <a:pt x="0" y="405"/>
                  </a:cubicBezTo>
                  <a:lnTo>
                    <a:pt x="0" y="732"/>
                  </a:lnTo>
                  <a:cubicBezTo>
                    <a:pt x="0" y="996"/>
                    <a:pt x="200" y="1128"/>
                    <a:pt x="401" y="1128"/>
                  </a:cubicBezTo>
                  <a:cubicBezTo>
                    <a:pt x="601" y="1128"/>
                    <a:pt x="803" y="996"/>
                    <a:pt x="808" y="732"/>
                  </a:cubicBezTo>
                  <a:lnTo>
                    <a:pt x="808" y="405"/>
                  </a:lnTo>
                  <a:cubicBezTo>
                    <a:pt x="808" y="136"/>
                    <a:pt x="606" y="1"/>
                    <a:pt x="404" y="1"/>
                  </a:cubicBez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" name="Google Shape;12415;p83"/>
            <p:cNvSpPr/>
            <p:nvPr/>
          </p:nvSpPr>
          <p:spPr>
            <a:xfrm>
              <a:off x="4238091" y="3842252"/>
              <a:ext cx="20880" cy="29504"/>
            </a:xfrm>
            <a:custGeom>
              <a:avLst/>
              <a:gdLst/>
              <a:ahLst/>
              <a:cxnLst/>
              <a:rect l="l" t="t" r="r" b="b"/>
              <a:pathLst>
                <a:path w="799" h="1129" extrusionOk="0">
                  <a:moveTo>
                    <a:pt x="399" y="1"/>
                  </a:moveTo>
                  <a:cubicBezTo>
                    <a:pt x="200" y="1"/>
                    <a:pt x="0" y="136"/>
                    <a:pt x="0" y="405"/>
                  </a:cubicBezTo>
                  <a:lnTo>
                    <a:pt x="0" y="732"/>
                  </a:lnTo>
                  <a:cubicBezTo>
                    <a:pt x="0" y="996"/>
                    <a:pt x="200" y="1128"/>
                    <a:pt x="399" y="1128"/>
                  </a:cubicBezTo>
                  <a:cubicBezTo>
                    <a:pt x="599" y="1128"/>
                    <a:pt x="798" y="996"/>
                    <a:pt x="798" y="732"/>
                  </a:cubicBezTo>
                  <a:lnTo>
                    <a:pt x="798" y="405"/>
                  </a:lnTo>
                  <a:cubicBezTo>
                    <a:pt x="798" y="136"/>
                    <a:pt x="599" y="1"/>
                    <a:pt x="399" y="1"/>
                  </a:cubicBez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12416;p83"/>
            <p:cNvSpPr/>
            <p:nvPr/>
          </p:nvSpPr>
          <p:spPr>
            <a:xfrm>
              <a:off x="3985547" y="3919657"/>
              <a:ext cx="167483" cy="163145"/>
            </a:xfrm>
            <a:custGeom>
              <a:avLst/>
              <a:gdLst/>
              <a:ahLst/>
              <a:cxnLst/>
              <a:rect l="l" t="t" r="r" b="b"/>
              <a:pathLst>
                <a:path w="6409" h="6243" extrusionOk="0">
                  <a:moveTo>
                    <a:pt x="226" y="1"/>
                  </a:moveTo>
                  <a:cubicBezTo>
                    <a:pt x="113" y="1"/>
                    <a:pt x="0" y="78"/>
                    <a:pt x="10" y="231"/>
                  </a:cubicBezTo>
                  <a:lnTo>
                    <a:pt x="10" y="1607"/>
                  </a:lnTo>
                  <a:cubicBezTo>
                    <a:pt x="19" y="2626"/>
                    <a:pt x="837" y="3443"/>
                    <a:pt x="1856" y="3453"/>
                  </a:cubicBezTo>
                  <a:lnTo>
                    <a:pt x="2606" y="3453"/>
                  </a:lnTo>
                  <a:cubicBezTo>
                    <a:pt x="3260" y="3453"/>
                    <a:pt x="3789" y="3972"/>
                    <a:pt x="3789" y="4626"/>
                  </a:cubicBezTo>
                  <a:cubicBezTo>
                    <a:pt x="3789" y="5520"/>
                    <a:pt x="4510" y="6241"/>
                    <a:pt x="5404" y="6241"/>
                  </a:cubicBezTo>
                  <a:lnTo>
                    <a:pt x="6106" y="6241"/>
                  </a:lnTo>
                  <a:cubicBezTo>
                    <a:pt x="6113" y="6242"/>
                    <a:pt x="6119" y="6242"/>
                    <a:pt x="6124" y="6242"/>
                  </a:cubicBezTo>
                  <a:cubicBezTo>
                    <a:pt x="6408" y="6242"/>
                    <a:pt x="6408" y="5808"/>
                    <a:pt x="6124" y="5808"/>
                  </a:cubicBezTo>
                  <a:cubicBezTo>
                    <a:pt x="6119" y="5808"/>
                    <a:pt x="6113" y="5808"/>
                    <a:pt x="6106" y="5809"/>
                  </a:cubicBezTo>
                  <a:lnTo>
                    <a:pt x="6106" y="5818"/>
                  </a:lnTo>
                  <a:lnTo>
                    <a:pt x="5404" y="5818"/>
                  </a:lnTo>
                  <a:cubicBezTo>
                    <a:pt x="4751" y="5818"/>
                    <a:pt x="4222" y="5290"/>
                    <a:pt x="4222" y="4636"/>
                  </a:cubicBezTo>
                  <a:cubicBezTo>
                    <a:pt x="4222" y="3741"/>
                    <a:pt x="3500" y="3020"/>
                    <a:pt x="2606" y="3020"/>
                  </a:cubicBezTo>
                  <a:lnTo>
                    <a:pt x="1856" y="3020"/>
                  </a:lnTo>
                  <a:cubicBezTo>
                    <a:pt x="1077" y="3020"/>
                    <a:pt x="443" y="2385"/>
                    <a:pt x="443" y="1607"/>
                  </a:cubicBezTo>
                  <a:lnTo>
                    <a:pt x="443" y="231"/>
                  </a:lnTo>
                  <a:cubicBezTo>
                    <a:pt x="452" y="78"/>
                    <a:pt x="339" y="1"/>
                    <a:pt x="226" y="1"/>
                  </a:cubicBezTo>
                  <a:close/>
                </a:path>
              </a:pathLst>
            </a:custGeom>
            <a:solidFill>
              <a:srgbClr val="8FA1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" name="Google Shape;12417;p83"/>
            <p:cNvSpPr/>
            <p:nvPr/>
          </p:nvSpPr>
          <p:spPr>
            <a:xfrm>
              <a:off x="4167116" y="3935990"/>
              <a:ext cx="147126" cy="143755"/>
            </a:xfrm>
            <a:custGeom>
              <a:avLst/>
              <a:gdLst/>
              <a:ahLst/>
              <a:cxnLst/>
              <a:rect l="l" t="t" r="r" b="b"/>
              <a:pathLst>
                <a:path w="5630" h="5501" extrusionOk="0">
                  <a:moveTo>
                    <a:pt x="4505" y="1"/>
                  </a:moveTo>
                  <a:cubicBezTo>
                    <a:pt x="4244" y="1"/>
                    <a:pt x="3983" y="99"/>
                    <a:pt x="3784" y="299"/>
                  </a:cubicBezTo>
                  <a:lnTo>
                    <a:pt x="3764" y="308"/>
                  </a:lnTo>
                  <a:lnTo>
                    <a:pt x="3120" y="953"/>
                  </a:lnTo>
                  <a:lnTo>
                    <a:pt x="755" y="3318"/>
                  </a:lnTo>
                  <a:cubicBezTo>
                    <a:pt x="658" y="3414"/>
                    <a:pt x="582" y="3539"/>
                    <a:pt x="543" y="3674"/>
                  </a:cubicBezTo>
                  <a:lnTo>
                    <a:pt x="245" y="4636"/>
                  </a:lnTo>
                  <a:lnTo>
                    <a:pt x="33" y="5347"/>
                  </a:lnTo>
                  <a:cubicBezTo>
                    <a:pt x="1" y="5420"/>
                    <a:pt x="58" y="5500"/>
                    <a:pt x="134" y="5500"/>
                  </a:cubicBezTo>
                  <a:cubicBezTo>
                    <a:pt x="148" y="5500"/>
                    <a:pt x="163" y="5497"/>
                    <a:pt x="178" y="5491"/>
                  </a:cubicBezTo>
                  <a:lnTo>
                    <a:pt x="880" y="5270"/>
                  </a:lnTo>
                  <a:lnTo>
                    <a:pt x="1841" y="4972"/>
                  </a:lnTo>
                  <a:cubicBezTo>
                    <a:pt x="1918" y="4953"/>
                    <a:pt x="1985" y="4924"/>
                    <a:pt x="2043" y="4886"/>
                  </a:cubicBezTo>
                  <a:cubicBezTo>
                    <a:pt x="2101" y="4847"/>
                    <a:pt x="2159" y="4809"/>
                    <a:pt x="2197" y="4761"/>
                  </a:cubicBezTo>
                  <a:lnTo>
                    <a:pt x="4563" y="2405"/>
                  </a:lnTo>
                  <a:lnTo>
                    <a:pt x="5226" y="1741"/>
                  </a:lnTo>
                  <a:cubicBezTo>
                    <a:pt x="5630" y="1337"/>
                    <a:pt x="5620" y="674"/>
                    <a:pt x="5207" y="280"/>
                  </a:cubicBezTo>
                  <a:cubicBezTo>
                    <a:pt x="5012" y="94"/>
                    <a:pt x="4759" y="1"/>
                    <a:pt x="4505" y="1"/>
                  </a:cubicBez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" name="Google Shape;12418;p83"/>
            <p:cNvSpPr/>
            <p:nvPr/>
          </p:nvSpPr>
          <p:spPr>
            <a:xfrm>
              <a:off x="4167298" y="4057114"/>
              <a:ext cx="22814" cy="22474"/>
            </a:xfrm>
            <a:custGeom>
              <a:avLst/>
              <a:gdLst/>
              <a:ahLst/>
              <a:cxnLst/>
              <a:rect l="l" t="t" r="r" b="b"/>
              <a:pathLst>
                <a:path w="873" h="860" extrusionOk="0">
                  <a:moveTo>
                    <a:pt x="238" y="1"/>
                  </a:moveTo>
                  <a:lnTo>
                    <a:pt x="26" y="712"/>
                  </a:lnTo>
                  <a:cubicBezTo>
                    <a:pt x="1" y="790"/>
                    <a:pt x="60" y="859"/>
                    <a:pt x="134" y="859"/>
                  </a:cubicBezTo>
                  <a:cubicBezTo>
                    <a:pt x="143" y="859"/>
                    <a:pt x="152" y="859"/>
                    <a:pt x="161" y="856"/>
                  </a:cubicBezTo>
                  <a:lnTo>
                    <a:pt x="873" y="635"/>
                  </a:lnTo>
                  <a:cubicBezTo>
                    <a:pt x="844" y="299"/>
                    <a:pt x="575" y="30"/>
                    <a:pt x="238" y="1"/>
                  </a:cubicBezTo>
                  <a:close/>
                </a:path>
              </a:pathLst>
            </a:custGeom>
            <a:solidFill>
              <a:srgbClr val="8FA1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" name="Google Shape;12419;p83"/>
            <p:cNvSpPr/>
            <p:nvPr/>
          </p:nvSpPr>
          <p:spPr>
            <a:xfrm>
              <a:off x="4183814" y="3960868"/>
              <a:ext cx="102544" cy="102570"/>
            </a:xfrm>
            <a:custGeom>
              <a:avLst/>
              <a:gdLst/>
              <a:ahLst/>
              <a:cxnLst/>
              <a:rect l="l" t="t" r="r" b="b"/>
              <a:pathLst>
                <a:path w="3924" h="3925" extrusionOk="0">
                  <a:moveTo>
                    <a:pt x="2472" y="1"/>
                  </a:moveTo>
                  <a:lnTo>
                    <a:pt x="116" y="2357"/>
                  </a:lnTo>
                  <a:cubicBezTo>
                    <a:pt x="68" y="2405"/>
                    <a:pt x="29" y="2453"/>
                    <a:pt x="0" y="2511"/>
                  </a:cubicBezTo>
                  <a:lnTo>
                    <a:pt x="673" y="3193"/>
                  </a:lnTo>
                  <a:lnTo>
                    <a:pt x="1395" y="3914"/>
                  </a:lnTo>
                  <a:lnTo>
                    <a:pt x="1404" y="3924"/>
                  </a:lnTo>
                  <a:cubicBezTo>
                    <a:pt x="1462" y="3895"/>
                    <a:pt x="1520" y="3847"/>
                    <a:pt x="1558" y="3809"/>
                  </a:cubicBezTo>
                  <a:lnTo>
                    <a:pt x="3924" y="1443"/>
                  </a:lnTo>
                  <a:lnTo>
                    <a:pt x="2472" y="1"/>
                  </a:lnTo>
                  <a:close/>
                </a:path>
              </a:pathLst>
            </a:custGeom>
            <a:solidFill>
              <a:srgbClr val="7C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" name="Google Shape;12420;p83"/>
            <p:cNvSpPr/>
            <p:nvPr/>
          </p:nvSpPr>
          <p:spPr>
            <a:xfrm>
              <a:off x="4265975" y="3936120"/>
              <a:ext cx="48267" cy="45392"/>
            </a:xfrm>
            <a:custGeom>
              <a:avLst/>
              <a:gdLst/>
              <a:ahLst/>
              <a:cxnLst/>
              <a:rect l="l" t="t" r="r" b="b"/>
              <a:pathLst>
                <a:path w="1847" h="1737" extrusionOk="0">
                  <a:moveTo>
                    <a:pt x="722" y="1"/>
                  </a:moveTo>
                  <a:cubicBezTo>
                    <a:pt x="461" y="1"/>
                    <a:pt x="200" y="99"/>
                    <a:pt x="1" y="294"/>
                  </a:cubicBezTo>
                  <a:lnTo>
                    <a:pt x="1443" y="1736"/>
                  </a:lnTo>
                  <a:cubicBezTo>
                    <a:pt x="1847" y="1332"/>
                    <a:pt x="1837" y="678"/>
                    <a:pt x="1424" y="284"/>
                  </a:cubicBezTo>
                  <a:cubicBezTo>
                    <a:pt x="1229" y="94"/>
                    <a:pt x="976" y="1"/>
                    <a:pt x="722" y="1"/>
                  </a:cubicBezTo>
                  <a:close/>
                </a:path>
              </a:pathLst>
            </a:custGeom>
            <a:solidFill>
              <a:srgbClr val="657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12421;p83"/>
            <p:cNvSpPr/>
            <p:nvPr/>
          </p:nvSpPr>
          <p:spPr>
            <a:xfrm>
              <a:off x="4201401" y="3978455"/>
              <a:ext cx="84957" cy="84983"/>
            </a:xfrm>
            <a:custGeom>
              <a:avLst/>
              <a:gdLst/>
              <a:ahLst/>
              <a:cxnLst/>
              <a:rect l="l" t="t" r="r" b="b"/>
              <a:pathLst>
                <a:path w="3251" h="3252" extrusionOk="0">
                  <a:moveTo>
                    <a:pt x="2481" y="1"/>
                  </a:moveTo>
                  <a:lnTo>
                    <a:pt x="116" y="2366"/>
                  </a:lnTo>
                  <a:cubicBezTo>
                    <a:pt x="77" y="2405"/>
                    <a:pt x="29" y="2463"/>
                    <a:pt x="0" y="2520"/>
                  </a:cubicBezTo>
                  <a:lnTo>
                    <a:pt x="722" y="3241"/>
                  </a:lnTo>
                  <a:lnTo>
                    <a:pt x="731" y="3251"/>
                  </a:lnTo>
                  <a:cubicBezTo>
                    <a:pt x="789" y="3222"/>
                    <a:pt x="847" y="3174"/>
                    <a:pt x="885" y="3136"/>
                  </a:cubicBezTo>
                  <a:lnTo>
                    <a:pt x="3251" y="770"/>
                  </a:lnTo>
                  <a:lnTo>
                    <a:pt x="2481" y="1"/>
                  </a:lnTo>
                  <a:close/>
                </a:path>
              </a:pathLst>
            </a:custGeom>
            <a:solidFill>
              <a:srgbClr val="9EAE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" name="Google Shape;12422;p83"/>
            <p:cNvSpPr/>
            <p:nvPr/>
          </p:nvSpPr>
          <p:spPr>
            <a:xfrm>
              <a:off x="4265975" y="3936120"/>
              <a:ext cx="48032" cy="45392"/>
            </a:xfrm>
            <a:custGeom>
              <a:avLst/>
              <a:gdLst/>
              <a:ahLst/>
              <a:cxnLst/>
              <a:rect l="l" t="t" r="r" b="b"/>
              <a:pathLst>
                <a:path w="1838" h="1737" extrusionOk="0">
                  <a:moveTo>
                    <a:pt x="718" y="1"/>
                  </a:moveTo>
                  <a:cubicBezTo>
                    <a:pt x="459" y="1"/>
                    <a:pt x="200" y="99"/>
                    <a:pt x="1" y="294"/>
                  </a:cubicBezTo>
                  <a:lnTo>
                    <a:pt x="674" y="967"/>
                  </a:lnTo>
                  <a:lnTo>
                    <a:pt x="1443" y="1736"/>
                  </a:lnTo>
                  <a:cubicBezTo>
                    <a:pt x="1837" y="1332"/>
                    <a:pt x="1837" y="678"/>
                    <a:pt x="1424" y="284"/>
                  </a:cubicBezTo>
                  <a:cubicBezTo>
                    <a:pt x="1224" y="94"/>
                    <a:pt x="971" y="1"/>
                    <a:pt x="718" y="1"/>
                  </a:cubicBezTo>
                  <a:close/>
                </a:path>
              </a:pathLst>
            </a:custGeom>
            <a:solidFill>
              <a:srgbClr val="657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" name="Google Shape;12423;p83"/>
            <p:cNvSpPr/>
            <p:nvPr/>
          </p:nvSpPr>
          <p:spPr>
            <a:xfrm>
              <a:off x="4283562" y="3953734"/>
              <a:ext cx="29425" cy="27779"/>
            </a:xfrm>
            <a:custGeom>
              <a:avLst/>
              <a:gdLst/>
              <a:ahLst/>
              <a:cxnLst/>
              <a:rect l="l" t="t" r="r" b="b"/>
              <a:pathLst>
                <a:path w="1126" h="1063" extrusionOk="0">
                  <a:moveTo>
                    <a:pt x="728" y="1"/>
                  </a:moveTo>
                  <a:cubicBezTo>
                    <a:pt x="461" y="1"/>
                    <a:pt x="198" y="103"/>
                    <a:pt x="1" y="293"/>
                  </a:cubicBezTo>
                  <a:lnTo>
                    <a:pt x="770" y="1062"/>
                  </a:lnTo>
                  <a:cubicBezTo>
                    <a:pt x="1030" y="793"/>
                    <a:pt x="1126" y="408"/>
                    <a:pt x="1020" y="43"/>
                  </a:cubicBezTo>
                  <a:cubicBezTo>
                    <a:pt x="924" y="15"/>
                    <a:pt x="826" y="1"/>
                    <a:pt x="728" y="1"/>
                  </a:cubicBez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" name="Google Shape;12424;p83"/>
            <p:cNvSpPr/>
            <p:nvPr/>
          </p:nvSpPr>
          <p:spPr>
            <a:xfrm>
              <a:off x="4248649" y="3943777"/>
              <a:ext cx="55061" cy="55061"/>
            </a:xfrm>
            <a:custGeom>
              <a:avLst/>
              <a:gdLst/>
              <a:ahLst/>
              <a:cxnLst/>
              <a:rect l="l" t="t" r="r" b="b"/>
              <a:pathLst>
                <a:path w="2107" h="2107" extrusionOk="0">
                  <a:moveTo>
                    <a:pt x="664" y="1"/>
                  </a:moveTo>
                  <a:lnTo>
                    <a:pt x="644" y="10"/>
                  </a:lnTo>
                  <a:lnTo>
                    <a:pt x="0" y="664"/>
                  </a:lnTo>
                  <a:lnTo>
                    <a:pt x="1443" y="2107"/>
                  </a:lnTo>
                  <a:lnTo>
                    <a:pt x="2106" y="1443"/>
                  </a:lnTo>
                  <a:lnTo>
                    <a:pt x="664" y="1"/>
                  </a:ln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" name="Google Shape;12425;p83"/>
            <p:cNvSpPr/>
            <p:nvPr/>
          </p:nvSpPr>
          <p:spPr>
            <a:xfrm>
              <a:off x="4266236" y="3961364"/>
              <a:ext cx="37474" cy="37474"/>
            </a:xfrm>
            <a:custGeom>
              <a:avLst/>
              <a:gdLst/>
              <a:ahLst/>
              <a:cxnLst/>
              <a:rect l="l" t="t" r="r" b="b"/>
              <a:pathLst>
                <a:path w="1434" h="1434" extrusionOk="0">
                  <a:moveTo>
                    <a:pt x="664" y="1"/>
                  </a:moveTo>
                  <a:lnTo>
                    <a:pt x="654" y="20"/>
                  </a:lnTo>
                  <a:lnTo>
                    <a:pt x="0" y="664"/>
                  </a:lnTo>
                  <a:lnTo>
                    <a:pt x="770" y="1434"/>
                  </a:lnTo>
                  <a:lnTo>
                    <a:pt x="1433" y="770"/>
                  </a:lnTo>
                  <a:lnTo>
                    <a:pt x="664" y="1"/>
                  </a:lnTo>
                  <a:close/>
                </a:path>
              </a:pathLst>
            </a:custGeom>
            <a:solidFill>
              <a:srgbClr val="EA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" name="Google Shape;12426;p83"/>
            <p:cNvSpPr/>
            <p:nvPr/>
          </p:nvSpPr>
          <p:spPr>
            <a:xfrm>
              <a:off x="4266236" y="3961364"/>
              <a:ext cx="37474" cy="37474"/>
            </a:xfrm>
            <a:custGeom>
              <a:avLst/>
              <a:gdLst/>
              <a:ahLst/>
              <a:cxnLst/>
              <a:rect l="l" t="t" r="r" b="b"/>
              <a:pathLst>
                <a:path w="1434" h="1434" extrusionOk="0">
                  <a:moveTo>
                    <a:pt x="664" y="1"/>
                  </a:moveTo>
                  <a:lnTo>
                    <a:pt x="654" y="20"/>
                  </a:lnTo>
                  <a:lnTo>
                    <a:pt x="0" y="664"/>
                  </a:lnTo>
                  <a:lnTo>
                    <a:pt x="770" y="1434"/>
                  </a:lnTo>
                  <a:lnTo>
                    <a:pt x="1433" y="770"/>
                  </a:lnTo>
                  <a:lnTo>
                    <a:pt x="664" y="1"/>
                  </a:lnTo>
                  <a:close/>
                </a:path>
              </a:pathLst>
            </a:custGeom>
            <a:solidFill>
              <a:srgbClr val="EA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29" name="Google Shape;12427;p83"/>
          <p:cNvGrpSpPr/>
          <p:nvPr/>
        </p:nvGrpSpPr>
        <p:grpSpPr>
          <a:xfrm>
            <a:off x="3522075" y="3295359"/>
            <a:ext cx="396796" cy="313407"/>
            <a:chOff x="3506590" y="3833812"/>
            <a:chExt cx="396796" cy="313407"/>
          </a:xfrm>
        </p:grpSpPr>
        <p:sp>
          <p:nvSpPr>
            <p:cNvPr id="230" name="Google Shape;12428;p83"/>
            <p:cNvSpPr/>
            <p:nvPr/>
          </p:nvSpPr>
          <p:spPr>
            <a:xfrm>
              <a:off x="3511608" y="3839404"/>
              <a:ext cx="370428" cy="302667"/>
            </a:xfrm>
            <a:custGeom>
              <a:avLst/>
              <a:gdLst/>
              <a:ahLst/>
              <a:cxnLst/>
              <a:rect l="l" t="t" r="r" b="b"/>
              <a:pathLst>
                <a:path w="14175" h="11582" extrusionOk="0">
                  <a:moveTo>
                    <a:pt x="9070" y="0"/>
                  </a:moveTo>
                  <a:cubicBezTo>
                    <a:pt x="8246" y="0"/>
                    <a:pt x="7449" y="615"/>
                    <a:pt x="7405" y="1581"/>
                  </a:cubicBezTo>
                  <a:cubicBezTo>
                    <a:pt x="7357" y="697"/>
                    <a:pt x="6626" y="4"/>
                    <a:pt x="5741" y="4"/>
                  </a:cubicBezTo>
                  <a:cubicBezTo>
                    <a:pt x="5501" y="4"/>
                    <a:pt x="5270" y="52"/>
                    <a:pt x="5049" y="148"/>
                  </a:cubicBezTo>
                  <a:cubicBezTo>
                    <a:pt x="4847" y="254"/>
                    <a:pt x="4655" y="389"/>
                    <a:pt x="4501" y="562"/>
                  </a:cubicBezTo>
                  <a:cubicBezTo>
                    <a:pt x="4364" y="531"/>
                    <a:pt x="4227" y="516"/>
                    <a:pt x="4092" y="516"/>
                  </a:cubicBezTo>
                  <a:cubicBezTo>
                    <a:pt x="3343" y="516"/>
                    <a:pt x="2652" y="973"/>
                    <a:pt x="2376" y="1706"/>
                  </a:cubicBezTo>
                  <a:cubicBezTo>
                    <a:pt x="2356" y="1754"/>
                    <a:pt x="2347" y="1802"/>
                    <a:pt x="2327" y="1850"/>
                  </a:cubicBezTo>
                  <a:cubicBezTo>
                    <a:pt x="2212" y="2264"/>
                    <a:pt x="2241" y="2716"/>
                    <a:pt x="2424" y="3110"/>
                  </a:cubicBezTo>
                  <a:lnTo>
                    <a:pt x="2376" y="3120"/>
                  </a:lnTo>
                  <a:cubicBezTo>
                    <a:pt x="298" y="3851"/>
                    <a:pt x="0" y="6678"/>
                    <a:pt x="1875" y="7822"/>
                  </a:cubicBezTo>
                  <a:cubicBezTo>
                    <a:pt x="1041" y="9049"/>
                    <a:pt x="1918" y="10707"/>
                    <a:pt x="3401" y="10707"/>
                  </a:cubicBezTo>
                  <a:cubicBezTo>
                    <a:pt x="3405" y="10707"/>
                    <a:pt x="3410" y="10707"/>
                    <a:pt x="3414" y="10707"/>
                  </a:cubicBezTo>
                  <a:cubicBezTo>
                    <a:pt x="3683" y="10697"/>
                    <a:pt x="3953" y="10640"/>
                    <a:pt x="4203" y="10515"/>
                  </a:cubicBezTo>
                  <a:cubicBezTo>
                    <a:pt x="4442" y="11163"/>
                    <a:pt x="5059" y="11581"/>
                    <a:pt x="5742" y="11581"/>
                  </a:cubicBezTo>
                  <a:cubicBezTo>
                    <a:pt x="5799" y="11581"/>
                    <a:pt x="5857" y="11578"/>
                    <a:pt x="5914" y="11572"/>
                  </a:cubicBezTo>
                  <a:cubicBezTo>
                    <a:pt x="6655" y="11505"/>
                    <a:pt x="7260" y="10938"/>
                    <a:pt x="7385" y="10207"/>
                  </a:cubicBezTo>
                  <a:cubicBezTo>
                    <a:pt x="7395" y="10159"/>
                    <a:pt x="7405" y="10101"/>
                    <a:pt x="7405" y="10053"/>
                  </a:cubicBezTo>
                  <a:cubicBezTo>
                    <a:pt x="7405" y="10082"/>
                    <a:pt x="7414" y="10120"/>
                    <a:pt x="7414" y="10159"/>
                  </a:cubicBezTo>
                  <a:cubicBezTo>
                    <a:pt x="7539" y="10966"/>
                    <a:pt x="8241" y="11572"/>
                    <a:pt x="9068" y="11572"/>
                  </a:cubicBezTo>
                  <a:cubicBezTo>
                    <a:pt x="9395" y="11572"/>
                    <a:pt x="9732" y="11466"/>
                    <a:pt x="10001" y="11274"/>
                  </a:cubicBezTo>
                  <a:cubicBezTo>
                    <a:pt x="10270" y="11091"/>
                    <a:pt x="10482" y="10832"/>
                    <a:pt x="10607" y="10524"/>
                  </a:cubicBezTo>
                  <a:cubicBezTo>
                    <a:pt x="10847" y="10640"/>
                    <a:pt x="11116" y="10707"/>
                    <a:pt x="11386" y="10707"/>
                  </a:cubicBezTo>
                  <a:cubicBezTo>
                    <a:pt x="11393" y="10707"/>
                    <a:pt x="11399" y="10707"/>
                    <a:pt x="11406" y="10707"/>
                  </a:cubicBezTo>
                  <a:cubicBezTo>
                    <a:pt x="12282" y="10707"/>
                    <a:pt x="13031" y="10094"/>
                    <a:pt x="13213" y="9245"/>
                  </a:cubicBezTo>
                  <a:cubicBezTo>
                    <a:pt x="13222" y="9207"/>
                    <a:pt x="13232" y="9168"/>
                    <a:pt x="13232" y="9130"/>
                  </a:cubicBezTo>
                  <a:cubicBezTo>
                    <a:pt x="13242" y="9062"/>
                    <a:pt x="13242" y="8995"/>
                    <a:pt x="13251" y="8928"/>
                  </a:cubicBezTo>
                  <a:cubicBezTo>
                    <a:pt x="13261" y="8534"/>
                    <a:pt x="13145" y="8149"/>
                    <a:pt x="12924" y="7822"/>
                  </a:cubicBezTo>
                  <a:cubicBezTo>
                    <a:pt x="13040" y="7755"/>
                    <a:pt x="13145" y="7678"/>
                    <a:pt x="13251" y="7582"/>
                  </a:cubicBezTo>
                  <a:cubicBezTo>
                    <a:pt x="13280" y="7562"/>
                    <a:pt x="13309" y="7534"/>
                    <a:pt x="13338" y="7505"/>
                  </a:cubicBezTo>
                  <a:cubicBezTo>
                    <a:pt x="13405" y="7447"/>
                    <a:pt x="13463" y="7389"/>
                    <a:pt x="13520" y="7322"/>
                  </a:cubicBezTo>
                  <a:cubicBezTo>
                    <a:pt x="13944" y="6851"/>
                    <a:pt x="14174" y="6226"/>
                    <a:pt x="14174" y="5591"/>
                  </a:cubicBezTo>
                  <a:cubicBezTo>
                    <a:pt x="14174" y="4466"/>
                    <a:pt x="13453" y="3466"/>
                    <a:pt x="12376" y="3110"/>
                  </a:cubicBezTo>
                  <a:cubicBezTo>
                    <a:pt x="12569" y="2687"/>
                    <a:pt x="12597" y="2216"/>
                    <a:pt x="12453" y="1783"/>
                  </a:cubicBezTo>
                  <a:cubicBezTo>
                    <a:pt x="12443" y="1754"/>
                    <a:pt x="12434" y="1725"/>
                    <a:pt x="12424" y="1706"/>
                  </a:cubicBezTo>
                  <a:cubicBezTo>
                    <a:pt x="12147" y="973"/>
                    <a:pt x="11457" y="516"/>
                    <a:pt x="10708" y="516"/>
                  </a:cubicBezTo>
                  <a:cubicBezTo>
                    <a:pt x="10573" y="516"/>
                    <a:pt x="10436" y="531"/>
                    <a:pt x="10299" y="562"/>
                  </a:cubicBezTo>
                  <a:cubicBezTo>
                    <a:pt x="9955" y="174"/>
                    <a:pt x="9509" y="0"/>
                    <a:pt x="9070" y="0"/>
                  </a:cubicBezTo>
                  <a:close/>
                </a:path>
              </a:pathLst>
            </a:custGeom>
            <a:solidFill>
              <a:srgbClr val="ACB6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" name="Google Shape;12429;p83"/>
            <p:cNvSpPr/>
            <p:nvPr/>
          </p:nvSpPr>
          <p:spPr>
            <a:xfrm>
              <a:off x="3511347" y="3920676"/>
              <a:ext cx="346804" cy="221159"/>
            </a:xfrm>
            <a:custGeom>
              <a:avLst/>
              <a:gdLst/>
              <a:ahLst/>
              <a:cxnLst/>
              <a:rect l="l" t="t" r="r" b="b"/>
              <a:pathLst>
                <a:path w="13271" h="8463" extrusionOk="0">
                  <a:moveTo>
                    <a:pt x="2443" y="0"/>
                  </a:moveTo>
                  <a:cubicBezTo>
                    <a:pt x="328" y="702"/>
                    <a:pt x="1" y="3558"/>
                    <a:pt x="1895" y="4722"/>
                  </a:cubicBezTo>
                  <a:cubicBezTo>
                    <a:pt x="1017" y="6019"/>
                    <a:pt x="2050" y="7594"/>
                    <a:pt x="3404" y="7594"/>
                  </a:cubicBezTo>
                  <a:cubicBezTo>
                    <a:pt x="3665" y="7594"/>
                    <a:pt x="3939" y="7535"/>
                    <a:pt x="4213" y="7405"/>
                  </a:cubicBezTo>
                  <a:cubicBezTo>
                    <a:pt x="4494" y="8114"/>
                    <a:pt x="5121" y="8452"/>
                    <a:pt x="5747" y="8452"/>
                  </a:cubicBezTo>
                  <a:cubicBezTo>
                    <a:pt x="6487" y="8452"/>
                    <a:pt x="7224" y="7978"/>
                    <a:pt x="7386" y="7087"/>
                  </a:cubicBezTo>
                  <a:cubicBezTo>
                    <a:pt x="7395" y="7039"/>
                    <a:pt x="7405" y="6991"/>
                    <a:pt x="7405" y="6943"/>
                  </a:cubicBezTo>
                  <a:lnTo>
                    <a:pt x="7405" y="6933"/>
                  </a:lnTo>
                  <a:cubicBezTo>
                    <a:pt x="7405" y="6962"/>
                    <a:pt x="7415" y="7010"/>
                    <a:pt x="7415" y="7039"/>
                  </a:cubicBezTo>
                  <a:cubicBezTo>
                    <a:pt x="7540" y="7856"/>
                    <a:pt x="8251" y="8462"/>
                    <a:pt x="9078" y="8462"/>
                  </a:cubicBezTo>
                  <a:cubicBezTo>
                    <a:pt x="9415" y="8462"/>
                    <a:pt x="9742" y="8356"/>
                    <a:pt x="10021" y="8164"/>
                  </a:cubicBezTo>
                  <a:cubicBezTo>
                    <a:pt x="10290" y="7972"/>
                    <a:pt x="10501" y="7712"/>
                    <a:pt x="10617" y="7414"/>
                  </a:cubicBezTo>
                  <a:cubicBezTo>
                    <a:pt x="10867" y="7530"/>
                    <a:pt x="11126" y="7587"/>
                    <a:pt x="11405" y="7597"/>
                  </a:cubicBezTo>
                  <a:cubicBezTo>
                    <a:pt x="12280" y="7597"/>
                    <a:pt x="13040" y="6991"/>
                    <a:pt x="13223" y="6135"/>
                  </a:cubicBezTo>
                  <a:cubicBezTo>
                    <a:pt x="13232" y="6097"/>
                    <a:pt x="13242" y="6058"/>
                    <a:pt x="13242" y="6010"/>
                  </a:cubicBezTo>
                  <a:cubicBezTo>
                    <a:pt x="13252" y="5943"/>
                    <a:pt x="13261" y="5885"/>
                    <a:pt x="13261" y="5818"/>
                  </a:cubicBezTo>
                  <a:cubicBezTo>
                    <a:pt x="13271" y="5577"/>
                    <a:pt x="13232" y="5337"/>
                    <a:pt x="13146" y="5106"/>
                  </a:cubicBezTo>
                  <a:cubicBezTo>
                    <a:pt x="12867" y="5827"/>
                    <a:pt x="12175" y="6299"/>
                    <a:pt x="11405" y="6299"/>
                  </a:cubicBezTo>
                  <a:cubicBezTo>
                    <a:pt x="11175" y="6289"/>
                    <a:pt x="10944" y="6241"/>
                    <a:pt x="10732" y="6154"/>
                  </a:cubicBezTo>
                  <a:cubicBezTo>
                    <a:pt x="10716" y="6150"/>
                    <a:pt x="10700" y="6147"/>
                    <a:pt x="10684" y="6147"/>
                  </a:cubicBezTo>
                  <a:cubicBezTo>
                    <a:pt x="10635" y="6147"/>
                    <a:pt x="10591" y="6171"/>
                    <a:pt x="10569" y="6222"/>
                  </a:cubicBezTo>
                  <a:cubicBezTo>
                    <a:pt x="10444" y="6481"/>
                    <a:pt x="10251" y="6703"/>
                    <a:pt x="10021" y="6866"/>
                  </a:cubicBezTo>
                  <a:cubicBezTo>
                    <a:pt x="9742" y="7058"/>
                    <a:pt x="9415" y="7154"/>
                    <a:pt x="9078" y="7154"/>
                  </a:cubicBezTo>
                  <a:cubicBezTo>
                    <a:pt x="8251" y="7154"/>
                    <a:pt x="7559" y="6558"/>
                    <a:pt x="7434" y="5741"/>
                  </a:cubicBezTo>
                  <a:cubicBezTo>
                    <a:pt x="7424" y="5683"/>
                    <a:pt x="7415" y="5616"/>
                    <a:pt x="7415" y="5558"/>
                  </a:cubicBezTo>
                  <a:cubicBezTo>
                    <a:pt x="7415" y="5635"/>
                    <a:pt x="7405" y="5712"/>
                    <a:pt x="7386" y="5789"/>
                  </a:cubicBezTo>
                  <a:cubicBezTo>
                    <a:pt x="7232" y="6679"/>
                    <a:pt x="6489" y="7170"/>
                    <a:pt x="5740" y="7170"/>
                  </a:cubicBezTo>
                  <a:cubicBezTo>
                    <a:pt x="5177" y="7170"/>
                    <a:pt x="4611" y="6893"/>
                    <a:pt x="4289" y="6299"/>
                  </a:cubicBezTo>
                  <a:cubicBezTo>
                    <a:pt x="4238" y="6205"/>
                    <a:pt x="4150" y="6142"/>
                    <a:pt x="4050" y="6142"/>
                  </a:cubicBezTo>
                  <a:cubicBezTo>
                    <a:pt x="4037" y="6142"/>
                    <a:pt x="4024" y="6143"/>
                    <a:pt x="4011" y="6145"/>
                  </a:cubicBezTo>
                  <a:cubicBezTo>
                    <a:pt x="3948" y="6150"/>
                    <a:pt x="3888" y="6152"/>
                    <a:pt x="3832" y="6152"/>
                  </a:cubicBezTo>
                  <a:cubicBezTo>
                    <a:pt x="2760" y="6152"/>
                    <a:pt x="2848" y="5316"/>
                    <a:pt x="2866" y="4924"/>
                  </a:cubicBezTo>
                  <a:cubicBezTo>
                    <a:pt x="2876" y="4799"/>
                    <a:pt x="2818" y="4674"/>
                    <a:pt x="2712" y="4597"/>
                  </a:cubicBezTo>
                  <a:cubicBezTo>
                    <a:pt x="2068" y="4116"/>
                    <a:pt x="1760" y="3356"/>
                    <a:pt x="1760" y="2491"/>
                  </a:cubicBezTo>
                  <a:cubicBezTo>
                    <a:pt x="1760" y="1952"/>
                    <a:pt x="1924" y="1433"/>
                    <a:pt x="2232" y="991"/>
                  </a:cubicBezTo>
                  <a:cubicBezTo>
                    <a:pt x="2366" y="808"/>
                    <a:pt x="2520" y="635"/>
                    <a:pt x="2693" y="471"/>
                  </a:cubicBezTo>
                  <a:cubicBezTo>
                    <a:pt x="2809" y="356"/>
                    <a:pt x="2539" y="164"/>
                    <a:pt x="2453" y="19"/>
                  </a:cubicBezTo>
                  <a:lnTo>
                    <a:pt x="2443" y="0"/>
                  </a:lnTo>
                  <a:close/>
                </a:path>
              </a:pathLst>
            </a:custGeom>
            <a:solidFill>
              <a:srgbClr val="7E8D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" name="Google Shape;12430;p83"/>
            <p:cNvSpPr/>
            <p:nvPr/>
          </p:nvSpPr>
          <p:spPr>
            <a:xfrm>
              <a:off x="3506590" y="3833812"/>
              <a:ext cx="396796" cy="313407"/>
            </a:xfrm>
            <a:custGeom>
              <a:avLst/>
              <a:gdLst/>
              <a:ahLst/>
              <a:cxnLst/>
              <a:rect l="l" t="t" r="r" b="b"/>
              <a:pathLst>
                <a:path w="15184" h="11993" extrusionOk="0">
                  <a:moveTo>
                    <a:pt x="5938" y="0"/>
                  </a:moveTo>
                  <a:cubicBezTo>
                    <a:pt x="5471" y="0"/>
                    <a:pt x="5001" y="174"/>
                    <a:pt x="4635" y="536"/>
                  </a:cubicBezTo>
                  <a:lnTo>
                    <a:pt x="4625" y="545"/>
                  </a:lnTo>
                  <a:lnTo>
                    <a:pt x="4606" y="545"/>
                  </a:lnTo>
                  <a:cubicBezTo>
                    <a:pt x="4494" y="527"/>
                    <a:pt x="4383" y="518"/>
                    <a:pt x="4274" y="518"/>
                  </a:cubicBezTo>
                  <a:cubicBezTo>
                    <a:pt x="2931" y="518"/>
                    <a:pt x="1909" y="1837"/>
                    <a:pt x="2327" y="3180"/>
                  </a:cubicBezTo>
                  <a:lnTo>
                    <a:pt x="2337" y="3199"/>
                  </a:lnTo>
                  <a:lnTo>
                    <a:pt x="2317" y="3209"/>
                  </a:lnTo>
                  <a:cubicBezTo>
                    <a:pt x="308" y="4074"/>
                    <a:pt x="0" y="6796"/>
                    <a:pt x="1760" y="8094"/>
                  </a:cubicBezTo>
                  <a:lnTo>
                    <a:pt x="1779" y="8103"/>
                  </a:lnTo>
                  <a:lnTo>
                    <a:pt x="1769" y="8132"/>
                  </a:lnTo>
                  <a:cubicBezTo>
                    <a:pt x="1035" y="9560"/>
                    <a:pt x="2134" y="11132"/>
                    <a:pt x="3581" y="11132"/>
                  </a:cubicBezTo>
                  <a:cubicBezTo>
                    <a:pt x="3801" y="11132"/>
                    <a:pt x="4029" y="11096"/>
                    <a:pt x="4260" y="11017"/>
                  </a:cubicBezTo>
                  <a:lnTo>
                    <a:pt x="4279" y="11007"/>
                  </a:lnTo>
                  <a:lnTo>
                    <a:pt x="4298" y="11027"/>
                  </a:lnTo>
                  <a:cubicBezTo>
                    <a:pt x="4414" y="11248"/>
                    <a:pt x="4587" y="11440"/>
                    <a:pt x="4789" y="11594"/>
                  </a:cubicBezTo>
                  <a:cubicBezTo>
                    <a:pt x="4832" y="11628"/>
                    <a:pt x="4877" y="11642"/>
                    <a:pt x="4919" y="11642"/>
                  </a:cubicBezTo>
                  <a:cubicBezTo>
                    <a:pt x="5093" y="11642"/>
                    <a:pt x="5226" y="11399"/>
                    <a:pt x="5048" y="11267"/>
                  </a:cubicBezTo>
                  <a:cubicBezTo>
                    <a:pt x="4837" y="11104"/>
                    <a:pt x="4683" y="10892"/>
                    <a:pt x="4587" y="10652"/>
                  </a:cubicBezTo>
                  <a:cubicBezTo>
                    <a:pt x="4551" y="10566"/>
                    <a:pt x="4468" y="10518"/>
                    <a:pt x="4385" y="10518"/>
                  </a:cubicBezTo>
                  <a:cubicBezTo>
                    <a:pt x="4355" y="10518"/>
                    <a:pt x="4326" y="10524"/>
                    <a:pt x="4298" y="10536"/>
                  </a:cubicBezTo>
                  <a:cubicBezTo>
                    <a:pt x="4062" y="10650"/>
                    <a:pt x="3820" y="10702"/>
                    <a:pt x="3585" y="10702"/>
                  </a:cubicBezTo>
                  <a:cubicBezTo>
                    <a:pt x="2670" y="10702"/>
                    <a:pt x="1862" y="9913"/>
                    <a:pt x="1962" y="8911"/>
                  </a:cubicBezTo>
                  <a:cubicBezTo>
                    <a:pt x="2057" y="8081"/>
                    <a:pt x="2740" y="7459"/>
                    <a:pt x="3568" y="7459"/>
                  </a:cubicBezTo>
                  <a:cubicBezTo>
                    <a:pt x="3574" y="7459"/>
                    <a:pt x="3580" y="7459"/>
                    <a:pt x="3587" y="7459"/>
                  </a:cubicBezTo>
                  <a:cubicBezTo>
                    <a:pt x="3866" y="7459"/>
                    <a:pt x="3866" y="7026"/>
                    <a:pt x="3587" y="7026"/>
                  </a:cubicBezTo>
                  <a:cubicBezTo>
                    <a:pt x="2991" y="7026"/>
                    <a:pt x="2433" y="7286"/>
                    <a:pt x="2048" y="7738"/>
                  </a:cubicBezTo>
                  <a:lnTo>
                    <a:pt x="2029" y="7757"/>
                  </a:lnTo>
                  <a:lnTo>
                    <a:pt x="2010" y="7738"/>
                  </a:lnTo>
                  <a:cubicBezTo>
                    <a:pt x="510" y="6632"/>
                    <a:pt x="779" y="4324"/>
                    <a:pt x="2491" y="3593"/>
                  </a:cubicBezTo>
                  <a:lnTo>
                    <a:pt x="2510" y="3584"/>
                  </a:lnTo>
                  <a:lnTo>
                    <a:pt x="2519" y="3603"/>
                  </a:lnTo>
                  <a:cubicBezTo>
                    <a:pt x="2894" y="4228"/>
                    <a:pt x="3558" y="4603"/>
                    <a:pt x="4289" y="4613"/>
                  </a:cubicBezTo>
                  <a:cubicBezTo>
                    <a:pt x="4568" y="4613"/>
                    <a:pt x="4568" y="4190"/>
                    <a:pt x="4289" y="4190"/>
                  </a:cubicBezTo>
                  <a:cubicBezTo>
                    <a:pt x="4283" y="4190"/>
                    <a:pt x="4277" y="4190"/>
                    <a:pt x="4271" y="4190"/>
                  </a:cubicBezTo>
                  <a:cubicBezTo>
                    <a:pt x="3347" y="4190"/>
                    <a:pt x="2606" y="3434"/>
                    <a:pt x="2635" y="2516"/>
                  </a:cubicBezTo>
                  <a:cubicBezTo>
                    <a:pt x="2662" y="1625"/>
                    <a:pt x="3384" y="935"/>
                    <a:pt x="4255" y="935"/>
                  </a:cubicBezTo>
                  <a:cubicBezTo>
                    <a:pt x="4295" y="935"/>
                    <a:pt x="4335" y="936"/>
                    <a:pt x="4375" y="939"/>
                  </a:cubicBezTo>
                  <a:cubicBezTo>
                    <a:pt x="4914" y="968"/>
                    <a:pt x="5404" y="1257"/>
                    <a:pt x="5673" y="1718"/>
                  </a:cubicBezTo>
                  <a:cubicBezTo>
                    <a:pt x="5720" y="1785"/>
                    <a:pt x="5784" y="1813"/>
                    <a:pt x="5846" y="1813"/>
                  </a:cubicBezTo>
                  <a:cubicBezTo>
                    <a:pt x="5989" y="1813"/>
                    <a:pt x="6126" y="1665"/>
                    <a:pt x="6039" y="1497"/>
                  </a:cubicBezTo>
                  <a:cubicBezTo>
                    <a:pt x="5827" y="1151"/>
                    <a:pt x="5520" y="872"/>
                    <a:pt x="5154" y="699"/>
                  </a:cubicBezTo>
                  <a:lnTo>
                    <a:pt x="5106" y="680"/>
                  </a:lnTo>
                  <a:lnTo>
                    <a:pt x="5154" y="651"/>
                  </a:lnTo>
                  <a:cubicBezTo>
                    <a:pt x="5401" y="493"/>
                    <a:pt x="5668" y="421"/>
                    <a:pt x="5928" y="421"/>
                  </a:cubicBezTo>
                  <a:cubicBezTo>
                    <a:pt x="6680" y="421"/>
                    <a:pt x="7376" y="1022"/>
                    <a:pt x="7376" y="1872"/>
                  </a:cubicBezTo>
                  <a:lnTo>
                    <a:pt x="7376" y="4959"/>
                  </a:lnTo>
                  <a:lnTo>
                    <a:pt x="7347" y="4959"/>
                  </a:lnTo>
                  <a:cubicBezTo>
                    <a:pt x="6924" y="4940"/>
                    <a:pt x="6625" y="4786"/>
                    <a:pt x="6433" y="4459"/>
                  </a:cubicBezTo>
                  <a:cubicBezTo>
                    <a:pt x="6387" y="4387"/>
                    <a:pt x="6323" y="4357"/>
                    <a:pt x="6259" y="4357"/>
                  </a:cubicBezTo>
                  <a:cubicBezTo>
                    <a:pt x="6111" y="4357"/>
                    <a:pt x="5967" y="4519"/>
                    <a:pt x="6068" y="4680"/>
                  </a:cubicBezTo>
                  <a:cubicBezTo>
                    <a:pt x="6347" y="5132"/>
                    <a:pt x="6779" y="5363"/>
                    <a:pt x="7356" y="5382"/>
                  </a:cubicBezTo>
                  <a:lnTo>
                    <a:pt x="7376" y="5382"/>
                  </a:lnTo>
                  <a:lnTo>
                    <a:pt x="7376" y="8603"/>
                  </a:lnTo>
                  <a:lnTo>
                    <a:pt x="7327" y="8555"/>
                  </a:lnTo>
                  <a:cubicBezTo>
                    <a:pt x="7049" y="8286"/>
                    <a:pt x="6683" y="8142"/>
                    <a:pt x="6299" y="8142"/>
                  </a:cubicBezTo>
                  <a:lnTo>
                    <a:pt x="4991" y="8142"/>
                  </a:lnTo>
                  <a:cubicBezTo>
                    <a:pt x="4712" y="8142"/>
                    <a:pt x="4712" y="8565"/>
                    <a:pt x="4991" y="8565"/>
                  </a:cubicBezTo>
                  <a:lnTo>
                    <a:pt x="6299" y="8565"/>
                  </a:lnTo>
                  <a:cubicBezTo>
                    <a:pt x="6895" y="8565"/>
                    <a:pt x="7385" y="9046"/>
                    <a:pt x="7385" y="9642"/>
                  </a:cubicBezTo>
                  <a:lnTo>
                    <a:pt x="7385" y="10113"/>
                  </a:lnTo>
                  <a:cubicBezTo>
                    <a:pt x="7385" y="10927"/>
                    <a:pt x="6717" y="11565"/>
                    <a:pt x="5937" y="11565"/>
                  </a:cubicBezTo>
                  <a:cubicBezTo>
                    <a:pt x="5860" y="11565"/>
                    <a:pt x="5781" y="11559"/>
                    <a:pt x="5702" y="11546"/>
                  </a:cubicBezTo>
                  <a:lnTo>
                    <a:pt x="5664" y="11546"/>
                  </a:lnTo>
                  <a:cubicBezTo>
                    <a:pt x="5404" y="11546"/>
                    <a:pt x="5375" y="11931"/>
                    <a:pt x="5635" y="11969"/>
                  </a:cubicBezTo>
                  <a:cubicBezTo>
                    <a:pt x="5733" y="11985"/>
                    <a:pt x="5831" y="11992"/>
                    <a:pt x="5928" y="11992"/>
                  </a:cubicBezTo>
                  <a:cubicBezTo>
                    <a:pt x="6602" y="11992"/>
                    <a:pt x="7232" y="11623"/>
                    <a:pt x="7568" y="11027"/>
                  </a:cubicBezTo>
                  <a:lnTo>
                    <a:pt x="7587" y="10979"/>
                  </a:lnTo>
                  <a:lnTo>
                    <a:pt x="7616" y="11027"/>
                  </a:lnTo>
                  <a:cubicBezTo>
                    <a:pt x="7951" y="11630"/>
                    <a:pt x="8587" y="11993"/>
                    <a:pt x="9260" y="11993"/>
                  </a:cubicBezTo>
                  <a:cubicBezTo>
                    <a:pt x="9359" y="11993"/>
                    <a:pt x="9459" y="11985"/>
                    <a:pt x="9558" y="11969"/>
                  </a:cubicBezTo>
                  <a:cubicBezTo>
                    <a:pt x="9822" y="11924"/>
                    <a:pt x="9776" y="11552"/>
                    <a:pt x="9535" y="11552"/>
                  </a:cubicBezTo>
                  <a:cubicBezTo>
                    <a:pt x="9521" y="11552"/>
                    <a:pt x="9506" y="11553"/>
                    <a:pt x="9491" y="11555"/>
                  </a:cubicBezTo>
                  <a:cubicBezTo>
                    <a:pt x="9415" y="11567"/>
                    <a:pt x="9339" y="11573"/>
                    <a:pt x="9265" y="11573"/>
                  </a:cubicBezTo>
                  <a:cubicBezTo>
                    <a:pt x="8475" y="11573"/>
                    <a:pt x="7808" y="10940"/>
                    <a:pt x="7808" y="10123"/>
                  </a:cubicBezTo>
                  <a:lnTo>
                    <a:pt x="7808" y="8257"/>
                  </a:lnTo>
                  <a:cubicBezTo>
                    <a:pt x="7808" y="7661"/>
                    <a:pt x="8289" y="7180"/>
                    <a:pt x="8895" y="7180"/>
                  </a:cubicBezTo>
                  <a:lnTo>
                    <a:pt x="10789" y="7180"/>
                  </a:lnTo>
                  <a:cubicBezTo>
                    <a:pt x="11078" y="7180"/>
                    <a:pt x="11078" y="6757"/>
                    <a:pt x="10789" y="6757"/>
                  </a:cubicBezTo>
                  <a:lnTo>
                    <a:pt x="8895" y="6757"/>
                  </a:lnTo>
                  <a:cubicBezTo>
                    <a:pt x="8510" y="6757"/>
                    <a:pt x="8135" y="6901"/>
                    <a:pt x="7856" y="7171"/>
                  </a:cubicBezTo>
                  <a:lnTo>
                    <a:pt x="7808" y="7219"/>
                  </a:lnTo>
                  <a:lnTo>
                    <a:pt x="7808" y="6344"/>
                  </a:lnTo>
                  <a:lnTo>
                    <a:pt x="7837" y="6344"/>
                  </a:lnTo>
                  <a:cubicBezTo>
                    <a:pt x="8731" y="6305"/>
                    <a:pt x="9443" y="5565"/>
                    <a:pt x="9443" y="4670"/>
                  </a:cubicBezTo>
                  <a:cubicBezTo>
                    <a:pt x="9443" y="4531"/>
                    <a:pt x="9335" y="4461"/>
                    <a:pt x="9227" y="4461"/>
                  </a:cubicBezTo>
                  <a:cubicBezTo>
                    <a:pt x="9118" y="4461"/>
                    <a:pt x="9010" y="4531"/>
                    <a:pt x="9010" y="4670"/>
                  </a:cubicBezTo>
                  <a:cubicBezTo>
                    <a:pt x="9010" y="5334"/>
                    <a:pt x="8501" y="5872"/>
                    <a:pt x="7847" y="5920"/>
                  </a:cubicBezTo>
                  <a:lnTo>
                    <a:pt x="7818" y="5920"/>
                  </a:lnTo>
                  <a:lnTo>
                    <a:pt x="7818" y="1882"/>
                  </a:lnTo>
                  <a:cubicBezTo>
                    <a:pt x="7818" y="1031"/>
                    <a:pt x="8513" y="431"/>
                    <a:pt x="9265" y="431"/>
                  </a:cubicBezTo>
                  <a:cubicBezTo>
                    <a:pt x="9525" y="431"/>
                    <a:pt x="9792" y="502"/>
                    <a:pt x="10039" y="661"/>
                  </a:cubicBezTo>
                  <a:lnTo>
                    <a:pt x="10078" y="689"/>
                  </a:lnTo>
                  <a:lnTo>
                    <a:pt x="10039" y="709"/>
                  </a:lnTo>
                  <a:cubicBezTo>
                    <a:pt x="9664" y="882"/>
                    <a:pt x="9356" y="1161"/>
                    <a:pt x="9154" y="1507"/>
                  </a:cubicBezTo>
                  <a:cubicBezTo>
                    <a:pt x="9067" y="1669"/>
                    <a:pt x="9202" y="1821"/>
                    <a:pt x="9343" y="1821"/>
                  </a:cubicBezTo>
                  <a:cubicBezTo>
                    <a:pt x="9403" y="1821"/>
                    <a:pt x="9464" y="1794"/>
                    <a:pt x="9510" y="1728"/>
                  </a:cubicBezTo>
                  <a:cubicBezTo>
                    <a:pt x="9828" y="1201"/>
                    <a:pt x="10366" y="939"/>
                    <a:pt x="10903" y="939"/>
                  </a:cubicBezTo>
                  <a:cubicBezTo>
                    <a:pt x="11455" y="939"/>
                    <a:pt x="12006" y="1216"/>
                    <a:pt x="12318" y="1766"/>
                  </a:cubicBezTo>
                  <a:cubicBezTo>
                    <a:pt x="12934" y="2853"/>
                    <a:pt x="12145" y="4190"/>
                    <a:pt x="10905" y="4190"/>
                  </a:cubicBezTo>
                  <a:cubicBezTo>
                    <a:pt x="10616" y="4190"/>
                    <a:pt x="10616" y="4613"/>
                    <a:pt x="10905" y="4613"/>
                  </a:cubicBezTo>
                  <a:cubicBezTo>
                    <a:pt x="11626" y="4613"/>
                    <a:pt x="12299" y="4228"/>
                    <a:pt x="12664" y="3613"/>
                  </a:cubicBezTo>
                  <a:lnTo>
                    <a:pt x="12684" y="3584"/>
                  </a:lnTo>
                  <a:lnTo>
                    <a:pt x="12703" y="3593"/>
                  </a:lnTo>
                  <a:cubicBezTo>
                    <a:pt x="14414" y="4324"/>
                    <a:pt x="14674" y="6642"/>
                    <a:pt x="13184" y="7738"/>
                  </a:cubicBezTo>
                  <a:lnTo>
                    <a:pt x="13164" y="7757"/>
                  </a:lnTo>
                  <a:lnTo>
                    <a:pt x="13145" y="7738"/>
                  </a:lnTo>
                  <a:cubicBezTo>
                    <a:pt x="12761" y="7286"/>
                    <a:pt x="12193" y="7036"/>
                    <a:pt x="11607" y="7036"/>
                  </a:cubicBezTo>
                  <a:cubicBezTo>
                    <a:pt x="11318" y="7036"/>
                    <a:pt x="11318" y="7459"/>
                    <a:pt x="11607" y="7459"/>
                  </a:cubicBezTo>
                  <a:cubicBezTo>
                    <a:pt x="12376" y="7459"/>
                    <a:pt x="13039" y="8007"/>
                    <a:pt x="13193" y="8757"/>
                  </a:cubicBezTo>
                  <a:cubicBezTo>
                    <a:pt x="13328" y="9363"/>
                    <a:pt x="13087" y="9988"/>
                    <a:pt x="12597" y="10363"/>
                  </a:cubicBezTo>
                  <a:cubicBezTo>
                    <a:pt x="12305" y="10592"/>
                    <a:pt x="11952" y="10709"/>
                    <a:pt x="11596" y="10709"/>
                  </a:cubicBezTo>
                  <a:cubicBezTo>
                    <a:pt x="11354" y="10709"/>
                    <a:pt x="11111" y="10655"/>
                    <a:pt x="10885" y="10546"/>
                  </a:cubicBezTo>
                  <a:cubicBezTo>
                    <a:pt x="10852" y="10529"/>
                    <a:pt x="10818" y="10521"/>
                    <a:pt x="10785" y="10521"/>
                  </a:cubicBezTo>
                  <a:cubicBezTo>
                    <a:pt x="10704" y="10521"/>
                    <a:pt x="10631" y="10569"/>
                    <a:pt x="10597" y="10652"/>
                  </a:cubicBezTo>
                  <a:cubicBezTo>
                    <a:pt x="10501" y="10892"/>
                    <a:pt x="10337" y="11104"/>
                    <a:pt x="10135" y="11267"/>
                  </a:cubicBezTo>
                  <a:cubicBezTo>
                    <a:pt x="9957" y="11406"/>
                    <a:pt x="10091" y="11652"/>
                    <a:pt x="10265" y="11652"/>
                  </a:cubicBezTo>
                  <a:cubicBezTo>
                    <a:pt x="10307" y="11652"/>
                    <a:pt x="10352" y="11637"/>
                    <a:pt x="10395" y="11604"/>
                  </a:cubicBezTo>
                  <a:cubicBezTo>
                    <a:pt x="10597" y="11440"/>
                    <a:pt x="10760" y="11248"/>
                    <a:pt x="10885" y="11027"/>
                  </a:cubicBezTo>
                  <a:lnTo>
                    <a:pt x="10895" y="11007"/>
                  </a:lnTo>
                  <a:lnTo>
                    <a:pt x="10914" y="11017"/>
                  </a:lnTo>
                  <a:cubicBezTo>
                    <a:pt x="11134" y="11093"/>
                    <a:pt x="11363" y="11130"/>
                    <a:pt x="11592" y="11130"/>
                  </a:cubicBezTo>
                  <a:cubicBezTo>
                    <a:pt x="12031" y="11130"/>
                    <a:pt x="12467" y="10991"/>
                    <a:pt x="12828" y="10719"/>
                  </a:cubicBezTo>
                  <a:cubicBezTo>
                    <a:pt x="13376" y="10315"/>
                    <a:pt x="13684" y="9652"/>
                    <a:pt x="13645" y="8969"/>
                  </a:cubicBezTo>
                  <a:cubicBezTo>
                    <a:pt x="13626" y="8671"/>
                    <a:pt x="13549" y="8392"/>
                    <a:pt x="13405" y="8132"/>
                  </a:cubicBezTo>
                  <a:lnTo>
                    <a:pt x="13395" y="8103"/>
                  </a:lnTo>
                  <a:lnTo>
                    <a:pt x="13414" y="8094"/>
                  </a:lnTo>
                  <a:cubicBezTo>
                    <a:pt x="15184" y="6796"/>
                    <a:pt x="14876" y="4074"/>
                    <a:pt x="12866" y="3209"/>
                  </a:cubicBezTo>
                  <a:lnTo>
                    <a:pt x="12876" y="3209"/>
                  </a:lnTo>
                  <a:lnTo>
                    <a:pt x="12857" y="3199"/>
                  </a:lnTo>
                  <a:lnTo>
                    <a:pt x="12857" y="3170"/>
                  </a:lnTo>
                  <a:cubicBezTo>
                    <a:pt x="13276" y="1832"/>
                    <a:pt x="12255" y="511"/>
                    <a:pt x="10908" y="511"/>
                  </a:cubicBezTo>
                  <a:cubicBezTo>
                    <a:pt x="10803" y="511"/>
                    <a:pt x="10696" y="519"/>
                    <a:pt x="10587" y="536"/>
                  </a:cubicBezTo>
                  <a:lnTo>
                    <a:pt x="10568" y="536"/>
                  </a:lnTo>
                  <a:lnTo>
                    <a:pt x="10558" y="526"/>
                  </a:lnTo>
                  <a:cubicBezTo>
                    <a:pt x="10191" y="171"/>
                    <a:pt x="9726" y="1"/>
                    <a:pt x="9266" y="1"/>
                  </a:cubicBezTo>
                  <a:cubicBezTo>
                    <a:pt x="8616" y="1"/>
                    <a:pt x="7974" y="338"/>
                    <a:pt x="7626" y="968"/>
                  </a:cubicBezTo>
                  <a:lnTo>
                    <a:pt x="7597" y="1007"/>
                  </a:lnTo>
                  <a:lnTo>
                    <a:pt x="7577" y="968"/>
                  </a:lnTo>
                  <a:cubicBezTo>
                    <a:pt x="7231" y="336"/>
                    <a:pt x="6587" y="0"/>
                    <a:pt x="5938" y="0"/>
                  </a:cubicBezTo>
                  <a:close/>
                </a:path>
              </a:pathLst>
            </a:custGeom>
            <a:solidFill>
              <a:srgbClr val="6376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33" name="Google Shape;12431;p83"/>
          <p:cNvGrpSpPr/>
          <p:nvPr/>
        </p:nvGrpSpPr>
        <p:grpSpPr>
          <a:xfrm>
            <a:off x="2784773" y="1426911"/>
            <a:ext cx="104556" cy="366665"/>
            <a:chOff x="2769288" y="1965364"/>
            <a:chExt cx="104556" cy="366665"/>
          </a:xfrm>
        </p:grpSpPr>
        <p:sp>
          <p:nvSpPr>
            <p:cNvPr id="234" name="Google Shape;12432;p83"/>
            <p:cNvSpPr/>
            <p:nvPr/>
          </p:nvSpPr>
          <p:spPr>
            <a:xfrm>
              <a:off x="2787372" y="1965364"/>
              <a:ext cx="68127" cy="69382"/>
            </a:xfrm>
            <a:custGeom>
              <a:avLst/>
              <a:gdLst/>
              <a:ahLst/>
              <a:cxnLst/>
              <a:rect l="l" t="t" r="r" b="b"/>
              <a:pathLst>
                <a:path w="2607" h="2655" extrusionOk="0">
                  <a:moveTo>
                    <a:pt x="549" y="1"/>
                  </a:moveTo>
                  <a:cubicBezTo>
                    <a:pt x="251" y="1"/>
                    <a:pt x="1" y="241"/>
                    <a:pt x="1" y="539"/>
                  </a:cubicBezTo>
                  <a:lnTo>
                    <a:pt x="1" y="2116"/>
                  </a:lnTo>
                  <a:cubicBezTo>
                    <a:pt x="1" y="2415"/>
                    <a:pt x="251" y="2655"/>
                    <a:pt x="549" y="2655"/>
                  </a:cubicBezTo>
                  <a:lnTo>
                    <a:pt x="2059" y="2655"/>
                  </a:lnTo>
                  <a:cubicBezTo>
                    <a:pt x="2357" y="2655"/>
                    <a:pt x="2607" y="2415"/>
                    <a:pt x="2607" y="2116"/>
                  </a:cubicBezTo>
                  <a:lnTo>
                    <a:pt x="2607" y="539"/>
                  </a:lnTo>
                  <a:cubicBezTo>
                    <a:pt x="2607" y="241"/>
                    <a:pt x="2357" y="1"/>
                    <a:pt x="2059" y="1"/>
                  </a:cubicBezTo>
                  <a:close/>
                </a:path>
              </a:pathLst>
            </a:custGeom>
            <a:solidFill>
              <a:srgbClr val="CFD6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" name="Google Shape;12433;p83"/>
            <p:cNvSpPr/>
            <p:nvPr/>
          </p:nvSpPr>
          <p:spPr>
            <a:xfrm>
              <a:off x="2778853" y="2014624"/>
              <a:ext cx="85192" cy="55323"/>
            </a:xfrm>
            <a:custGeom>
              <a:avLst/>
              <a:gdLst/>
              <a:ahLst/>
              <a:cxnLst/>
              <a:rect l="l" t="t" r="r" b="b"/>
              <a:pathLst>
                <a:path w="3260" h="2117" extrusionOk="0">
                  <a:moveTo>
                    <a:pt x="548" y="1"/>
                  </a:moveTo>
                  <a:cubicBezTo>
                    <a:pt x="240" y="1"/>
                    <a:pt x="0" y="241"/>
                    <a:pt x="0" y="539"/>
                  </a:cubicBezTo>
                  <a:lnTo>
                    <a:pt x="0" y="1568"/>
                  </a:lnTo>
                  <a:cubicBezTo>
                    <a:pt x="0" y="1876"/>
                    <a:pt x="240" y="2116"/>
                    <a:pt x="548" y="2116"/>
                  </a:cubicBezTo>
                  <a:lnTo>
                    <a:pt x="2721" y="2116"/>
                  </a:lnTo>
                  <a:cubicBezTo>
                    <a:pt x="3019" y="2116"/>
                    <a:pt x="3260" y="1876"/>
                    <a:pt x="3260" y="1568"/>
                  </a:cubicBezTo>
                  <a:lnTo>
                    <a:pt x="3260" y="539"/>
                  </a:lnTo>
                  <a:cubicBezTo>
                    <a:pt x="3260" y="241"/>
                    <a:pt x="3019" y="1"/>
                    <a:pt x="2721" y="1"/>
                  </a:cubicBezTo>
                  <a:close/>
                </a:path>
              </a:pathLst>
            </a:custGeom>
            <a:solidFill>
              <a:srgbClr val="B8C2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" name="Google Shape;12434;p83"/>
            <p:cNvSpPr/>
            <p:nvPr/>
          </p:nvSpPr>
          <p:spPr>
            <a:xfrm>
              <a:off x="2806239" y="2014624"/>
              <a:ext cx="30418" cy="32195"/>
            </a:xfrm>
            <a:custGeom>
              <a:avLst/>
              <a:gdLst/>
              <a:ahLst/>
              <a:cxnLst/>
              <a:rect l="l" t="t" r="r" b="b"/>
              <a:pathLst>
                <a:path w="1164" h="1232" extrusionOk="0">
                  <a:moveTo>
                    <a:pt x="0" y="1"/>
                  </a:moveTo>
                  <a:lnTo>
                    <a:pt x="0" y="1231"/>
                  </a:lnTo>
                  <a:lnTo>
                    <a:pt x="1164" y="1231"/>
                  </a:lnTo>
                  <a:lnTo>
                    <a:pt x="1164" y="1"/>
                  </a:lnTo>
                  <a:close/>
                </a:path>
              </a:pathLst>
            </a:custGeom>
            <a:solidFill>
              <a:srgbClr val="CFD6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" name="Google Shape;12435;p83"/>
            <p:cNvSpPr/>
            <p:nvPr/>
          </p:nvSpPr>
          <p:spPr>
            <a:xfrm>
              <a:off x="2769288" y="2046793"/>
              <a:ext cx="104556" cy="285236"/>
            </a:xfrm>
            <a:custGeom>
              <a:avLst/>
              <a:gdLst/>
              <a:ahLst/>
              <a:cxnLst/>
              <a:rect l="l" t="t" r="r" b="b"/>
              <a:pathLst>
                <a:path w="4001" h="10915" extrusionOk="0">
                  <a:moveTo>
                    <a:pt x="472" y="0"/>
                  </a:moveTo>
                  <a:cubicBezTo>
                    <a:pt x="212" y="0"/>
                    <a:pt x="1" y="212"/>
                    <a:pt x="1" y="472"/>
                  </a:cubicBezTo>
                  <a:lnTo>
                    <a:pt x="1" y="10367"/>
                  </a:lnTo>
                  <a:cubicBezTo>
                    <a:pt x="1" y="10665"/>
                    <a:pt x="231" y="10905"/>
                    <a:pt x="529" y="10915"/>
                  </a:cubicBezTo>
                  <a:lnTo>
                    <a:pt x="3462" y="10915"/>
                  </a:lnTo>
                  <a:cubicBezTo>
                    <a:pt x="3760" y="10905"/>
                    <a:pt x="3991" y="10665"/>
                    <a:pt x="4001" y="10367"/>
                  </a:cubicBezTo>
                  <a:lnTo>
                    <a:pt x="4001" y="472"/>
                  </a:lnTo>
                  <a:cubicBezTo>
                    <a:pt x="4001" y="212"/>
                    <a:pt x="3789" y="0"/>
                    <a:pt x="3520" y="0"/>
                  </a:cubicBezTo>
                  <a:close/>
                </a:path>
              </a:pathLst>
            </a:custGeom>
            <a:solidFill>
              <a:srgbClr val="C5D1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12436;p83"/>
            <p:cNvSpPr/>
            <p:nvPr/>
          </p:nvSpPr>
          <p:spPr>
            <a:xfrm>
              <a:off x="2793670" y="2046793"/>
              <a:ext cx="80175" cy="214626"/>
            </a:xfrm>
            <a:custGeom>
              <a:avLst/>
              <a:gdLst/>
              <a:ahLst/>
              <a:cxnLst/>
              <a:rect l="l" t="t" r="r" b="b"/>
              <a:pathLst>
                <a:path w="3068" h="8213" extrusionOk="0">
                  <a:moveTo>
                    <a:pt x="0" y="0"/>
                  </a:moveTo>
                  <a:lnTo>
                    <a:pt x="0" y="7674"/>
                  </a:lnTo>
                  <a:cubicBezTo>
                    <a:pt x="10" y="7963"/>
                    <a:pt x="241" y="8213"/>
                    <a:pt x="539" y="8213"/>
                  </a:cubicBezTo>
                  <a:lnTo>
                    <a:pt x="3068" y="8213"/>
                  </a:lnTo>
                  <a:lnTo>
                    <a:pt x="3068" y="472"/>
                  </a:lnTo>
                  <a:cubicBezTo>
                    <a:pt x="3068" y="212"/>
                    <a:pt x="2856" y="0"/>
                    <a:pt x="2587" y="0"/>
                  </a:cubicBezTo>
                  <a:close/>
                </a:path>
              </a:pathLst>
            </a:custGeom>
            <a:solidFill>
              <a:srgbClr val="CED7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12437;p83"/>
            <p:cNvSpPr/>
            <p:nvPr/>
          </p:nvSpPr>
          <p:spPr>
            <a:xfrm>
              <a:off x="2769288" y="2287787"/>
              <a:ext cx="104556" cy="44007"/>
            </a:xfrm>
            <a:custGeom>
              <a:avLst/>
              <a:gdLst/>
              <a:ahLst/>
              <a:cxnLst/>
              <a:rect l="l" t="t" r="r" b="b"/>
              <a:pathLst>
                <a:path w="4001" h="1684" extrusionOk="0">
                  <a:moveTo>
                    <a:pt x="1" y="0"/>
                  </a:moveTo>
                  <a:lnTo>
                    <a:pt x="1" y="1145"/>
                  </a:lnTo>
                  <a:cubicBezTo>
                    <a:pt x="1" y="1443"/>
                    <a:pt x="231" y="1683"/>
                    <a:pt x="529" y="1683"/>
                  </a:cubicBezTo>
                  <a:lnTo>
                    <a:pt x="3462" y="1683"/>
                  </a:lnTo>
                  <a:cubicBezTo>
                    <a:pt x="3760" y="1683"/>
                    <a:pt x="3991" y="1443"/>
                    <a:pt x="4001" y="1145"/>
                  </a:cubicBezTo>
                  <a:lnTo>
                    <a:pt x="4001" y="0"/>
                  </a:lnTo>
                  <a:close/>
                </a:path>
              </a:pathLst>
            </a:custGeom>
            <a:solidFill>
              <a:srgbClr val="CBD2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12438;p83"/>
            <p:cNvSpPr/>
            <p:nvPr/>
          </p:nvSpPr>
          <p:spPr>
            <a:xfrm>
              <a:off x="2783373" y="2303492"/>
              <a:ext cx="11080" cy="28537"/>
            </a:xfrm>
            <a:custGeom>
              <a:avLst/>
              <a:gdLst/>
              <a:ahLst/>
              <a:cxnLst/>
              <a:rect l="l" t="t" r="r" b="b"/>
              <a:pathLst>
                <a:path w="424" h="1092" extrusionOk="0">
                  <a:moveTo>
                    <a:pt x="212" y="0"/>
                  </a:moveTo>
                  <a:cubicBezTo>
                    <a:pt x="106" y="0"/>
                    <a:pt x="0" y="72"/>
                    <a:pt x="0" y="217"/>
                  </a:cubicBezTo>
                  <a:lnTo>
                    <a:pt x="0" y="1044"/>
                  </a:lnTo>
                  <a:cubicBezTo>
                    <a:pt x="0" y="1053"/>
                    <a:pt x="0" y="1072"/>
                    <a:pt x="0" y="1092"/>
                  </a:cubicBezTo>
                  <a:lnTo>
                    <a:pt x="414" y="1092"/>
                  </a:lnTo>
                  <a:cubicBezTo>
                    <a:pt x="414" y="1072"/>
                    <a:pt x="414" y="1053"/>
                    <a:pt x="414" y="1044"/>
                  </a:cubicBezTo>
                  <a:lnTo>
                    <a:pt x="414" y="217"/>
                  </a:lnTo>
                  <a:lnTo>
                    <a:pt x="423" y="217"/>
                  </a:lnTo>
                  <a:cubicBezTo>
                    <a:pt x="423" y="72"/>
                    <a:pt x="317" y="0"/>
                    <a:pt x="212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12439;p83"/>
            <p:cNvSpPr/>
            <p:nvPr/>
          </p:nvSpPr>
          <p:spPr>
            <a:xfrm>
              <a:off x="2805220" y="2303492"/>
              <a:ext cx="11080" cy="28537"/>
            </a:xfrm>
            <a:custGeom>
              <a:avLst/>
              <a:gdLst/>
              <a:ahLst/>
              <a:cxnLst/>
              <a:rect l="l" t="t" r="r" b="b"/>
              <a:pathLst>
                <a:path w="424" h="1092" extrusionOk="0">
                  <a:moveTo>
                    <a:pt x="212" y="0"/>
                  </a:moveTo>
                  <a:cubicBezTo>
                    <a:pt x="106" y="0"/>
                    <a:pt x="1" y="72"/>
                    <a:pt x="1" y="217"/>
                  </a:cubicBezTo>
                  <a:lnTo>
                    <a:pt x="1" y="1044"/>
                  </a:lnTo>
                  <a:cubicBezTo>
                    <a:pt x="1" y="1053"/>
                    <a:pt x="1" y="1072"/>
                    <a:pt x="1" y="1092"/>
                  </a:cubicBezTo>
                  <a:lnTo>
                    <a:pt x="414" y="1092"/>
                  </a:lnTo>
                  <a:cubicBezTo>
                    <a:pt x="414" y="1072"/>
                    <a:pt x="414" y="1053"/>
                    <a:pt x="414" y="1044"/>
                  </a:cubicBezTo>
                  <a:lnTo>
                    <a:pt x="414" y="217"/>
                  </a:lnTo>
                  <a:lnTo>
                    <a:pt x="424" y="217"/>
                  </a:lnTo>
                  <a:cubicBezTo>
                    <a:pt x="424" y="72"/>
                    <a:pt x="318" y="0"/>
                    <a:pt x="212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12440;p83"/>
            <p:cNvSpPr/>
            <p:nvPr/>
          </p:nvSpPr>
          <p:spPr>
            <a:xfrm>
              <a:off x="2827093" y="2303492"/>
              <a:ext cx="11080" cy="28537"/>
            </a:xfrm>
            <a:custGeom>
              <a:avLst/>
              <a:gdLst/>
              <a:ahLst/>
              <a:cxnLst/>
              <a:rect l="l" t="t" r="r" b="b"/>
              <a:pathLst>
                <a:path w="424" h="1092" extrusionOk="0">
                  <a:moveTo>
                    <a:pt x="212" y="0"/>
                  </a:moveTo>
                  <a:cubicBezTo>
                    <a:pt x="106" y="0"/>
                    <a:pt x="0" y="72"/>
                    <a:pt x="0" y="217"/>
                  </a:cubicBezTo>
                  <a:lnTo>
                    <a:pt x="0" y="1044"/>
                  </a:lnTo>
                  <a:cubicBezTo>
                    <a:pt x="0" y="1053"/>
                    <a:pt x="0" y="1072"/>
                    <a:pt x="0" y="1092"/>
                  </a:cubicBezTo>
                  <a:lnTo>
                    <a:pt x="414" y="1092"/>
                  </a:lnTo>
                  <a:cubicBezTo>
                    <a:pt x="423" y="1072"/>
                    <a:pt x="423" y="1053"/>
                    <a:pt x="414" y="1044"/>
                  </a:cubicBezTo>
                  <a:lnTo>
                    <a:pt x="414" y="217"/>
                  </a:lnTo>
                  <a:lnTo>
                    <a:pt x="423" y="217"/>
                  </a:lnTo>
                  <a:cubicBezTo>
                    <a:pt x="423" y="72"/>
                    <a:pt x="318" y="0"/>
                    <a:pt x="212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12441;p83"/>
            <p:cNvSpPr/>
            <p:nvPr/>
          </p:nvSpPr>
          <p:spPr>
            <a:xfrm>
              <a:off x="2848940" y="2303414"/>
              <a:ext cx="11342" cy="28380"/>
            </a:xfrm>
            <a:custGeom>
              <a:avLst/>
              <a:gdLst/>
              <a:ahLst/>
              <a:cxnLst/>
              <a:rect l="l" t="t" r="r" b="b"/>
              <a:pathLst>
                <a:path w="434" h="1086" extrusionOk="0">
                  <a:moveTo>
                    <a:pt x="217" y="1"/>
                  </a:moveTo>
                  <a:cubicBezTo>
                    <a:pt x="109" y="1"/>
                    <a:pt x="1" y="71"/>
                    <a:pt x="1" y="210"/>
                  </a:cubicBezTo>
                  <a:lnTo>
                    <a:pt x="1" y="1047"/>
                  </a:lnTo>
                  <a:cubicBezTo>
                    <a:pt x="1" y="1056"/>
                    <a:pt x="1" y="1075"/>
                    <a:pt x="1" y="1085"/>
                  </a:cubicBezTo>
                  <a:lnTo>
                    <a:pt x="424" y="1085"/>
                  </a:lnTo>
                  <a:cubicBezTo>
                    <a:pt x="424" y="1075"/>
                    <a:pt x="424" y="1056"/>
                    <a:pt x="424" y="1047"/>
                  </a:cubicBezTo>
                  <a:lnTo>
                    <a:pt x="424" y="220"/>
                  </a:lnTo>
                  <a:lnTo>
                    <a:pt x="434" y="210"/>
                  </a:lnTo>
                  <a:cubicBezTo>
                    <a:pt x="434" y="71"/>
                    <a:pt x="325" y="1"/>
                    <a:pt x="217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12442;p83"/>
            <p:cNvSpPr/>
            <p:nvPr/>
          </p:nvSpPr>
          <p:spPr>
            <a:xfrm>
              <a:off x="2818287" y="2046793"/>
              <a:ext cx="24146" cy="91046"/>
            </a:xfrm>
            <a:custGeom>
              <a:avLst/>
              <a:gdLst/>
              <a:ahLst/>
              <a:cxnLst/>
              <a:rect l="l" t="t" r="r" b="b"/>
              <a:pathLst>
                <a:path w="924" h="3484" extrusionOk="0">
                  <a:moveTo>
                    <a:pt x="1" y="0"/>
                  </a:moveTo>
                  <a:lnTo>
                    <a:pt x="1" y="3030"/>
                  </a:lnTo>
                  <a:cubicBezTo>
                    <a:pt x="1" y="3332"/>
                    <a:pt x="232" y="3484"/>
                    <a:pt x="462" y="3484"/>
                  </a:cubicBezTo>
                  <a:cubicBezTo>
                    <a:pt x="693" y="3484"/>
                    <a:pt x="924" y="3332"/>
                    <a:pt x="924" y="3030"/>
                  </a:cubicBezTo>
                  <a:lnTo>
                    <a:pt x="924" y="0"/>
                  </a:lnTo>
                  <a:close/>
                </a:path>
              </a:pathLst>
            </a:custGeom>
            <a:solidFill>
              <a:srgbClr val="C1CA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12443;p83"/>
            <p:cNvSpPr/>
            <p:nvPr/>
          </p:nvSpPr>
          <p:spPr>
            <a:xfrm>
              <a:off x="2818287" y="2046793"/>
              <a:ext cx="24146" cy="67187"/>
            </a:xfrm>
            <a:custGeom>
              <a:avLst/>
              <a:gdLst/>
              <a:ahLst/>
              <a:cxnLst/>
              <a:rect l="l" t="t" r="r" b="b"/>
              <a:pathLst>
                <a:path w="924" h="2571" extrusionOk="0">
                  <a:moveTo>
                    <a:pt x="1" y="0"/>
                  </a:moveTo>
                  <a:lnTo>
                    <a:pt x="1" y="2116"/>
                  </a:lnTo>
                  <a:cubicBezTo>
                    <a:pt x="1" y="2419"/>
                    <a:pt x="232" y="2570"/>
                    <a:pt x="462" y="2570"/>
                  </a:cubicBezTo>
                  <a:cubicBezTo>
                    <a:pt x="693" y="2570"/>
                    <a:pt x="924" y="2419"/>
                    <a:pt x="924" y="2116"/>
                  </a:cubicBezTo>
                  <a:lnTo>
                    <a:pt x="924" y="0"/>
                  </a:lnTo>
                  <a:close/>
                </a:path>
              </a:pathLst>
            </a:custGeom>
            <a:solidFill>
              <a:srgbClr val="CFD6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46" name="Google Shape;12444;p83"/>
          <p:cNvGrpSpPr/>
          <p:nvPr/>
        </p:nvGrpSpPr>
        <p:grpSpPr>
          <a:xfrm>
            <a:off x="3982164" y="1472408"/>
            <a:ext cx="367162" cy="275698"/>
            <a:chOff x="3966679" y="2010861"/>
            <a:chExt cx="367162" cy="275698"/>
          </a:xfrm>
        </p:grpSpPr>
        <p:sp>
          <p:nvSpPr>
            <p:cNvPr id="247" name="Google Shape;12445;p83"/>
            <p:cNvSpPr/>
            <p:nvPr/>
          </p:nvSpPr>
          <p:spPr>
            <a:xfrm>
              <a:off x="3966679" y="2038509"/>
              <a:ext cx="367162" cy="248050"/>
            </a:xfrm>
            <a:custGeom>
              <a:avLst/>
              <a:gdLst/>
              <a:ahLst/>
              <a:cxnLst/>
              <a:rect l="l" t="t" r="r" b="b"/>
              <a:pathLst>
                <a:path w="14050" h="9492" extrusionOk="0">
                  <a:moveTo>
                    <a:pt x="20" y="0"/>
                  </a:moveTo>
                  <a:lnTo>
                    <a:pt x="11" y="8376"/>
                  </a:lnTo>
                  <a:cubicBezTo>
                    <a:pt x="1" y="8982"/>
                    <a:pt x="491" y="9472"/>
                    <a:pt x="1097" y="9472"/>
                  </a:cubicBezTo>
                  <a:lnTo>
                    <a:pt x="14031" y="9491"/>
                  </a:lnTo>
                  <a:lnTo>
                    <a:pt x="14050" y="19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EC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12446;p83"/>
            <p:cNvSpPr/>
            <p:nvPr/>
          </p:nvSpPr>
          <p:spPr>
            <a:xfrm>
              <a:off x="4067969" y="2068117"/>
              <a:ext cx="236473" cy="185018"/>
            </a:xfrm>
            <a:custGeom>
              <a:avLst/>
              <a:gdLst/>
              <a:ahLst/>
              <a:cxnLst/>
              <a:rect l="l" t="t" r="r" b="b"/>
              <a:pathLst>
                <a:path w="9049" h="7080" extrusionOk="0">
                  <a:moveTo>
                    <a:pt x="6751" y="435"/>
                  </a:moveTo>
                  <a:lnTo>
                    <a:pt x="6751" y="2012"/>
                  </a:lnTo>
                  <a:lnTo>
                    <a:pt x="3702" y="2012"/>
                  </a:lnTo>
                  <a:lnTo>
                    <a:pt x="3702" y="435"/>
                  </a:lnTo>
                  <a:close/>
                  <a:moveTo>
                    <a:pt x="3270" y="3723"/>
                  </a:moveTo>
                  <a:lnTo>
                    <a:pt x="3270" y="6637"/>
                  </a:lnTo>
                  <a:lnTo>
                    <a:pt x="2010" y="6637"/>
                  </a:lnTo>
                  <a:cubicBezTo>
                    <a:pt x="1135" y="6637"/>
                    <a:pt x="433" y="5925"/>
                    <a:pt x="433" y="5060"/>
                  </a:cubicBezTo>
                  <a:lnTo>
                    <a:pt x="433" y="3723"/>
                  </a:lnTo>
                  <a:close/>
                  <a:moveTo>
                    <a:pt x="8616" y="435"/>
                  </a:moveTo>
                  <a:lnTo>
                    <a:pt x="8607" y="6647"/>
                  </a:lnTo>
                  <a:lnTo>
                    <a:pt x="3693" y="6647"/>
                  </a:lnTo>
                  <a:lnTo>
                    <a:pt x="3702" y="2435"/>
                  </a:lnTo>
                  <a:lnTo>
                    <a:pt x="6953" y="2435"/>
                  </a:lnTo>
                  <a:cubicBezTo>
                    <a:pt x="7078" y="2435"/>
                    <a:pt x="7174" y="2339"/>
                    <a:pt x="7174" y="2223"/>
                  </a:cubicBezTo>
                  <a:lnTo>
                    <a:pt x="7174" y="435"/>
                  </a:lnTo>
                  <a:close/>
                  <a:moveTo>
                    <a:pt x="1661" y="1"/>
                  </a:moveTo>
                  <a:cubicBezTo>
                    <a:pt x="1653" y="1"/>
                    <a:pt x="1644" y="1"/>
                    <a:pt x="1635" y="2"/>
                  </a:cubicBezTo>
                  <a:lnTo>
                    <a:pt x="221" y="2"/>
                  </a:lnTo>
                  <a:cubicBezTo>
                    <a:pt x="106" y="2"/>
                    <a:pt x="10" y="98"/>
                    <a:pt x="10" y="213"/>
                  </a:cubicBezTo>
                  <a:lnTo>
                    <a:pt x="0" y="5060"/>
                  </a:lnTo>
                  <a:cubicBezTo>
                    <a:pt x="0" y="6166"/>
                    <a:pt x="904" y="7070"/>
                    <a:pt x="2010" y="7070"/>
                  </a:cubicBezTo>
                  <a:lnTo>
                    <a:pt x="3693" y="7070"/>
                  </a:lnTo>
                  <a:lnTo>
                    <a:pt x="8818" y="7079"/>
                  </a:lnTo>
                  <a:cubicBezTo>
                    <a:pt x="8943" y="7079"/>
                    <a:pt x="9039" y="6983"/>
                    <a:pt x="9039" y="6868"/>
                  </a:cubicBezTo>
                  <a:lnTo>
                    <a:pt x="9049" y="223"/>
                  </a:lnTo>
                  <a:cubicBezTo>
                    <a:pt x="9049" y="113"/>
                    <a:pt x="8961" y="11"/>
                    <a:pt x="8852" y="11"/>
                  </a:cubicBezTo>
                  <a:cubicBezTo>
                    <a:pt x="8847" y="11"/>
                    <a:pt x="8842" y="11"/>
                    <a:pt x="8837" y="11"/>
                  </a:cubicBezTo>
                  <a:lnTo>
                    <a:pt x="3702" y="2"/>
                  </a:lnTo>
                  <a:lnTo>
                    <a:pt x="2491" y="2"/>
                  </a:lnTo>
                  <a:cubicBezTo>
                    <a:pt x="2482" y="1"/>
                    <a:pt x="2473" y="1"/>
                    <a:pt x="2465" y="1"/>
                  </a:cubicBezTo>
                  <a:cubicBezTo>
                    <a:pt x="2192" y="1"/>
                    <a:pt x="2192" y="426"/>
                    <a:pt x="2465" y="426"/>
                  </a:cubicBezTo>
                  <a:cubicBezTo>
                    <a:pt x="2473" y="426"/>
                    <a:pt x="2482" y="426"/>
                    <a:pt x="2491" y="425"/>
                  </a:cubicBezTo>
                  <a:lnTo>
                    <a:pt x="3279" y="425"/>
                  </a:lnTo>
                  <a:lnTo>
                    <a:pt x="3279" y="3300"/>
                  </a:lnTo>
                  <a:lnTo>
                    <a:pt x="443" y="3300"/>
                  </a:lnTo>
                  <a:lnTo>
                    <a:pt x="443" y="425"/>
                  </a:lnTo>
                  <a:lnTo>
                    <a:pt x="1635" y="425"/>
                  </a:lnTo>
                  <a:cubicBezTo>
                    <a:pt x="1644" y="426"/>
                    <a:pt x="1653" y="426"/>
                    <a:pt x="1661" y="426"/>
                  </a:cubicBezTo>
                  <a:cubicBezTo>
                    <a:pt x="1934" y="426"/>
                    <a:pt x="1934" y="1"/>
                    <a:pt x="1661" y="1"/>
                  </a:cubicBez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12447;p83"/>
            <p:cNvSpPr/>
            <p:nvPr/>
          </p:nvSpPr>
          <p:spPr>
            <a:xfrm>
              <a:off x="3966941" y="2010861"/>
              <a:ext cx="79443" cy="243764"/>
            </a:xfrm>
            <a:custGeom>
              <a:avLst/>
              <a:gdLst/>
              <a:ahLst/>
              <a:cxnLst/>
              <a:rect l="l" t="t" r="r" b="b"/>
              <a:pathLst>
                <a:path w="3040" h="9328" extrusionOk="0">
                  <a:moveTo>
                    <a:pt x="1068" y="0"/>
                  </a:moveTo>
                  <a:cubicBezTo>
                    <a:pt x="1001" y="0"/>
                    <a:pt x="933" y="10"/>
                    <a:pt x="866" y="20"/>
                  </a:cubicBezTo>
                  <a:cubicBezTo>
                    <a:pt x="376" y="116"/>
                    <a:pt x="10" y="548"/>
                    <a:pt x="10" y="1058"/>
                  </a:cubicBezTo>
                  <a:lnTo>
                    <a:pt x="10" y="1068"/>
                  </a:lnTo>
                  <a:lnTo>
                    <a:pt x="10" y="1097"/>
                  </a:lnTo>
                  <a:lnTo>
                    <a:pt x="1" y="9328"/>
                  </a:lnTo>
                  <a:cubicBezTo>
                    <a:pt x="67" y="8805"/>
                    <a:pt x="509" y="8405"/>
                    <a:pt x="1030" y="8405"/>
                  </a:cubicBezTo>
                  <a:cubicBezTo>
                    <a:pt x="1036" y="8405"/>
                    <a:pt x="1043" y="8405"/>
                    <a:pt x="1049" y="8405"/>
                  </a:cubicBezTo>
                  <a:lnTo>
                    <a:pt x="3020" y="8405"/>
                  </a:lnTo>
                  <a:lnTo>
                    <a:pt x="3039" y="0"/>
                  </a:ln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12448;p83"/>
            <p:cNvSpPr/>
            <p:nvPr/>
          </p:nvSpPr>
          <p:spPr>
            <a:xfrm>
              <a:off x="3966941" y="2011357"/>
              <a:ext cx="22657" cy="243032"/>
            </a:xfrm>
            <a:custGeom>
              <a:avLst/>
              <a:gdLst/>
              <a:ahLst/>
              <a:cxnLst/>
              <a:rect l="l" t="t" r="r" b="b"/>
              <a:pathLst>
                <a:path w="867" h="9300" extrusionOk="0">
                  <a:moveTo>
                    <a:pt x="866" y="1"/>
                  </a:moveTo>
                  <a:cubicBezTo>
                    <a:pt x="366" y="97"/>
                    <a:pt x="10" y="529"/>
                    <a:pt x="10" y="1030"/>
                  </a:cubicBezTo>
                  <a:lnTo>
                    <a:pt x="10" y="1049"/>
                  </a:lnTo>
                  <a:lnTo>
                    <a:pt x="10" y="1078"/>
                  </a:lnTo>
                  <a:lnTo>
                    <a:pt x="1" y="9299"/>
                  </a:lnTo>
                  <a:cubicBezTo>
                    <a:pt x="58" y="8847"/>
                    <a:pt x="404" y="8482"/>
                    <a:pt x="856" y="8395"/>
                  </a:cubicBezTo>
                  <a:lnTo>
                    <a:pt x="866" y="1"/>
                  </a:ln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51" name="Google Shape;12449;p83"/>
          <p:cNvGrpSpPr/>
          <p:nvPr/>
        </p:nvGrpSpPr>
        <p:grpSpPr>
          <a:xfrm>
            <a:off x="1768062" y="1487042"/>
            <a:ext cx="366404" cy="246220"/>
            <a:chOff x="1752577" y="2025495"/>
            <a:chExt cx="366404" cy="246220"/>
          </a:xfrm>
        </p:grpSpPr>
        <p:sp>
          <p:nvSpPr>
            <p:cNvPr id="252" name="Google Shape;12450;p83"/>
            <p:cNvSpPr/>
            <p:nvPr/>
          </p:nvSpPr>
          <p:spPr>
            <a:xfrm>
              <a:off x="1852090" y="2025495"/>
              <a:ext cx="80932" cy="72831"/>
            </a:xfrm>
            <a:custGeom>
              <a:avLst/>
              <a:gdLst/>
              <a:ahLst/>
              <a:cxnLst/>
              <a:rect l="l" t="t" r="r" b="b"/>
              <a:pathLst>
                <a:path w="3097" h="2787" extrusionOk="0">
                  <a:moveTo>
                    <a:pt x="814" y="0"/>
                  </a:moveTo>
                  <a:cubicBezTo>
                    <a:pt x="394" y="0"/>
                    <a:pt x="16" y="333"/>
                    <a:pt x="0" y="787"/>
                  </a:cubicBezTo>
                  <a:lnTo>
                    <a:pt x="0" y="1316"/>
                  </a:lnTo>
                  <a:cubicBezTo>
                    <a:pt x="798" y="1537"/>
                    <a:pt x="1481" y="2066"/>
                    <a:pt x="1904" y="2787"/>
                  </a:cubicBezTo>
                  <a:lnTo>
                    <a:pt x="2125" y="2787"/>
                  </a:lnTo>
                  <a:cubicBezTo>
                    <a:pt x="2702" y="2787"/>
                    <a:pt x="3096" y="2200"/>
                    <a:pt x="2885" y="1662"/>
                  </a:cubicBezTo>
                  <a:cubicBezTo>
                    <a:pt x="2568" y="892"/>
                    <a:pt x="1875" y="354"/>
                    <a:pt x="1106" y="56"/>
                  </a:cubicBezTo>
                  <a:cubicBezTo>
                    <a:pt x="1009" y="18"/>
                    <a:pt x="910" y="0"/>
                    <a:pt x="814" y="0"/>
                  </a:cubicBezTo>
                  <a:close/>
                </a:path>
              </a:pathLst>
            </a:custGeom>
            <a:solidFill>
              <a:srgbClr val="C1CA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" name="Google Shape;12451;p83"/>
            <p:cNvSpPr/>
            <p:nvPr/>
          </p:nvSpPr>
          <p:spPr>
            <a:xfrm>
              <a:off x="1888257" y="2215400"/>
              <a:ext cx="205584" cy="56316"/>
            </a:xfrm>
            <a:custGeom>
              <a:avLst/>
              <a:gdLst/>
              <a:ahLst/>
              <a:cxnLst/>
              <a:rect l="l" t="t" r="r" b="b"/>
              <a:pathLst>
                <a:path w="7867" h="2155" extrusionOk="0">
                  <a:moveTo>
                    <a:pt x="1" y="1"/>
                  </a:moveTo>
                  <a:lnTo>
                    <a:pt x="1" y="2155"/>
                  </a:lnTo>
                  <a:lnTo>
                    <a:pt x="7867" y="2155"/>
                  </a:lnTo>
                  <a:lnTo>
                    <a:pt x="7867" y="1"/>
                  </a:lnTo>
                  <a:close/>
                </a:path>
              </a:pathLst>
            </a:custGeom>
            <a:solidFill>
              <a:srgbClr val="C1CA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" name="Google Shape;12452;p83"/>
            <p:cNvSpPr/>
            <p:nvPr/>
          </p:nvSpPr>
          <p:spPr>
            <a:xfrm>
              <a:off x="1930984" y="2215400"/>
              <a:ext cx="11080" cy="23519"/>
            </a:xfrm>
            <a:custGeom>
              <a:avLst/>
              <a:gdLst/>
              <a:ahLst/>
              <a:cxnLst/>
              <a:rect l="l" t="t" r="r" b="b"/>
              <a:pathLst>
                <a:path w="424" h="900" extrusionOk="0">
                  <a:moveTo>
                    <a:pt x="1" y="1"/>
                  </a:moveTo>
                  <a:lnTo>
                    <a:pt x="1" y="684"/>
                  </a:lnTo>
                  <a:cubicBezTo>
                    <a:pt x="1" y="828"/>
                    <a:pt x="106" y="900"/>
                    <a:pt x="212" y="900"/>
                  </a:cubicBezTo>
                  <a:cubicBezTo>
                    <a:pt x="318" y="900"/>
                    <a:pt x="424" y="828"/>
                    <a:pt x="424" y="684"/>
                  </a:cubicBezTo>
                  <a:lnTo>
                    <a:pt x="424" y="1"/>
                  </a:ln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" name="Google Shape;12453;p83"/>
            <p:cNvSpPr/>
            <p:nvPr/>
          </p:nvSpPr>
          <p:spPr>
            <a:xfrm>
              <a:off x="1948336" y="2215400"/>
              <a:ext cx="11315" cy="39120"/>
            </a:xfrm>
            <a:custGeom>
              <a:avLst/>
              <a:gdLst/>
              <a:ahLst/>
              <a:cxnLst/>
              <a:rect l="l" t="t" r="r" b="b"/>
              <a:pathLst>
                <a:path w="433" h="1497" extrusionOk="0">
                  <a:moveTo>
                    <a:pt x="0" y="1"/>
                  </a:moveTo>
                  <a:lnTo>
                    <a:pt x="0" y="1280"/>
                  </a:lnTo>
                  <a:cubicBezTo>
                    <a:pt x="0" y="1424"/>
                    <a:pt x="108" y="1496"/>
                    <a:pt x="216" y="1496"/>
                  </a:cubicBezTo>
                  <a:cubicBezTo>
                    <a:pt x="325" y="1496"/>
                    <a:pt x="433" y="1424"/>
                    <a:pt x="433" y="1280"/>
                  </a:cubicBezTo>
                  <a:lnTo>
                    <a:pt x="433" y="1"/>
                  </a:ln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" name="Google Shape;12454;p83"/>
            <p:cNvSpPr/>
            <p:nvPr/>
          </p:nvSpPr>
          <p:spPr>
            <a:xfrm>
              <a:off x="1965661" y="2215400"/>
              <a:ext cx="11342" cy="23519"/>
            </a:xfrm>
            <a:custGeom>
              <a:avLst/>
              <a:gdLst/>
              <a:ahLst/>
              <a:cxnLst/>
              <a:rect l="l" t="t" r="r" b="b"/>
              <a:pathLst>
                <a:path w="434" h="900" extrusionOk="0">
                  <a:moveTo>
                    <a:pt x="1" y="1"/>
                  </a:moveTo>
                  <a:lnTo>
                    <a:pt x="1" y="684"/>
                  </a:lnTo>
                  <a:cubicBezTo>
                    <a:pt x="1" y="828"/>
                    <a:pt x="109" y="900"/>
                    <a:pt x="217" y="900"/>
                  </a:cubicBezTo>
                  <a:cubicBezTo>
                    <a:pt x="325" y="900"/>
                    <a:pt x="433" y="828"/>
                    <a:pt x="433" y="684"/>
                  </a:cubicBezTo>
                  <a:lnTo>
                    <a:pt x="433" y="1"/>
                  </a:ln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" name="Google Shape;12455;p83"/>
            <p:cNvSpPr/>
            <p:nvPr/>
          </p:nvSpPr>
          <p:spPr>
            <a:xfrm>
              <a:off x="1983013" y="2215400"/>
              <a:ext cx="11315" cy="23519"/>
            </a:xfrm>
            <a:custGeom>
              <a:avLst/>
              <a:gdLst/>
              <a:ahLst/>
              <a:cxnLst/>
              <a:rect l="l" t="t" r="r" b="b"/>
              <a:pathLst>
                <a:path w="433" h="900" extrusionOk="0">
                  <a:moveTo>
                    <a:pt x="0" y="1"/>
                  </a:moveTo>
                  <a:lnTo>
                    <a:pt x="0" y="684"/>
                  </a:lnTo>
                  <a:cubicBezTo>
                    <a:pt x="0" y="828"/>
                    <a:pt x="108" y="900"/>
                    <a:pt x="216" y="900"/>
                  </a:cubicBezTo>
                  <a:cubicBezTo>
                    <a:pt x="325" y="900"/>
                    <a:pt x="433" y="828"/>
                    <a:pt x="433" y="684"/>
                  </a:cubicBezTo>
                  <a:lnTo>
                    <a:pt x="433" y="1"/>
                  </a:ln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" name="Google Shape;12456;p83"/>
            <p:cNvSpPr/>
            <p:nvPr/>
          </p:nvSpPr>
          <p:spPr>
            <a:xfrm>
              <a:off x="2000601" y="2215400"/>
              <a:ext cx="11080" cy="23519"/>
            </a:xfrm>
            <a:custGeom>
              <a:avLst/>
              <a:gdLst/>
              <a:ahLst/>
              <a:cxnLst/>
              <a:rect l="l" t="t" r="r" b="b"/>
              <a:pathLst>
                <a:path w="424" h="900" extrusionOk="0">
                  <a:moveTo>
                    <a:pt x="0" y="1"/>
                  </a:moveTo>
                  <a:lnTo>
                    <a:pt x="0" y="684"/>
                  </a:lnTo>
                  <a:cubicBezTo>
                    <a:pt x="0" y="828"/>
                    <a:pt x="106" y="900"/>
                    <a:pt x="212" y="900"/>
                  </a:cubicBezTo>
                  <a:cubicBezTo>
                    <a:pt x="317" y="900"/>
                    <a:pt x="423" y="828"/>
                    <a:pt x="423" y="684"/>
                  </a:cubicBezTo>
                  <a:lnTo>
                    <a:pt x="423" y="1"/>
                  </a:ln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" name="Google Shape;12457;p83"/>
            <p:cNvSpPr/>
            <p:nvPr/>
          </p:nvSpPr>
          <p:spPr>
            <a:xfrm>
              <a:off x="2017926" y="2215400"/>
              <a:ext cx="11342" cy="39120"/>
            </a:xfrm>
            <a:custGeom>
              <a:avLst/>
              <a:gdLst/>
              <a:ahLst/>
              <a:cxnLst/>
              <a:rect l="l" t="t" r="r" b="b"/>
              <a:pathLst>
                <a:path w="434" h="1497" extrusionOk="0">
                  <a:moveTo>
                    <a:pt x="1" y="1"/>
                  </a:moveTo>
                  <a:lnTo>
                    <a:pt x="1" y="1280"/>
                  </a:lnTo>
                  <a:cubicBezTo>
                    <a:pt x="1" y="1424"/>
                    <a:pt x="109" y="1496"/>
                    <a:pt x="217" y="1496"/>
                  </a:cubicBezTo>
                  <a:cubicBezTo>
                    <a:pt x="325" y="1496"/>
                    <a:pt x="433" y="1424"/>
                    <a:pt x="433" y="1280"/>
                  </a:cubicBezTo>
                  <a:lnTo>
                    <a:pt x="433" y="1"/>
                  </a:ln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" name="Google Shape;12458;p83"/>
            <p:cNvSpPr/>
            <p:nvPr/>
          </p:nvSpPr>
          <p:spPr>
            <a:xfrm>
              <a:off x="2035278" y="2215400"/>
              <a:ext cx="11315" cy="23519"/>
            </a:xfrm>
            <a:custGeom>
              <a:avLst/>
              <a:gdLst/>
              <a:ahLst/>
              <a:cxnLst/>
              <a:rect l="l" t="t" r="r" b="b"/>
              <a:pathLst>
                <a:path w="433" h="900" extrusionOk="0">
                  <a:moveTo>
                    <a:pt x="0" y="1"/>
                  </a:moveTo>
                  <a:lnTo>
                    <a:pt x="0" y="684"/>
                  </a:lnTo>
                  <a:cubicBezTo>
                    <a:pt x="0" y="828"/>
                    <a:pt x="108" y="900"/>
                    <a:pt x="217" y="900"/>
                  </a:cubicBezTo>
                  <a:cubicBezTo>
                    <a:pt x="325" y="900"/>
                    <a:pt x="433" y="828"/>
                    <a:pt x="433" y="684"/>
                  </a:cubicBezTo>
                  <a:lnTo>
                    <a:pt x="433" y="1"/>
                  </a:ln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" name="Google Shape;12459;p83"/>
            <p:cNvSpPr/>
            <p:nvPr/>
          </p:nvSpPr>
          <p:spPr>
            <a:xfrm>
              <a:off x="2052604" y="2215400"/>
              <a:ext cx="11342" cy="23519"/>
            </a:xfrm>
            <a:custGeom>
              <a:avLst/>
              <a:gdLst/>
              <a:ahLst/>
              <a:cxnLst/>
              <a:rect l="l" t="t" r="r" b="b"/>
              <a:pathLst>
                <a:path w="434" h="900" extrusionOk="0">
                  <a:moveTo>
                    <a:pt x="1" y="1"/>
                  </a:moveTo>
                  <a:lnTo>
                    <a:pt x="1" y="684"/>
                  </a:lnTo>
                  <a:cubicBezTo>
                    <a:pt x="1" y="828"/>
                    <a:pt x="109" y="900"/>
                    <a:pt x="217" y="900"/>
                  </a:cubicBezTo>
                  <a:cubicBezTo>
                    <a:pt x="325" y="900"/>
                    <a:pt x="433" y="828"/>
                    <a:pt x="433" y="684"/>
                  </a:cubicBezTo>
                  <a:lnTo>
                    <a:pt x="433" y="1"/>
                  </a:ln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" name="Google Shape;12460;p83"/>
            <p:cNvSpPr/>
            <p:nvPr/>
          </p:nvSpPr>
          <p:spPr>
            <a:xfrm>
              <a:off x="2070191" y="2215400"/>
              <a:ext cx="11080" cy="23519"/>
            </a:xfrm>
            <a:custGeom>
              <a:avLst/>
              <a:gdLst/>
              <a:ahLst/>
              <a:cxnLst/>
              <a:rect l="l" t="t" r="r" b="b"/>
              <a:pathLst>
                <a:path w="424" h="900" extrusionOk="0">
                  <a:moveTo>
                    <a:pt x="1" y="1"/>
                  </a:moveTo>
                  <a:lnTo>
                    <a:pt x="1" y="684"/>
                  </a:lnTo>
                  <a:cubicBezTo>
                    <a:pt x="1" y="828"/>
                    <a:pt x="107" y="900"/>
                    <a:pt x="212" y="900"/>
                  </a:cubicBezTo>
                  <a:cubicBezTo>
                    <a:pt x="318" y="900"/>
                    <a:pt x="424" y="828"/>
                    <a:pt x="424" y="684"/>
                  </a:cubicBezTo>
                  <a:lnTo>
                    <a:pt x="424" y="1"/>
                  </a:ln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" name="Google Shape;12461;p83"/>
            <p:cNvSpPr/>
            <p:nvPr/>
          </p:nvSpPr>
          <p:spPr>
            <a:xfrm>
              <a:off x="2092822" y="2191776"/>
              <a:ext cx="26159" cy="79939"/>
            </a:xfrm>
            <a:custGeom>
              <a:avLst/>
              <a:gdLst/>
              <a:ahLst/>
              <a:cxnLst/>
              <a:rect l="l" t="t" r="r" b="b"/>
              <a:pathLst>
                <a:path w="1001" h="3059" extrusionOk="0">
                  <a:moveTo>
                    <a:pt x="212" y="1"/>
                  </a:moveTo>
                  <a:cubicBezTo>
                    <a:pt x="96" y="1"/>
                    <a:pt x="0" y="97"/>
                    <a:pt x="0" y="212"/>
                  </a:cubicBezTo>
                  <a:lnTo>
                    <a:pt x="0" y="3059"/>
                  </a:lnTo>
                  <a:lnTo>
                    <a:pt x="779" y="3059"/>
                  </a:lnTo>
                  <a:cubicBezTo>
                    <a:pt x="904" y="3059"/>
                    <a:pt x="1000" y="2963"/>
                    <a:pt x="1000" y="2847"/>
                  </a:cubicBezTo>
                  <a:lnTo>
                    <a:pt x="1000" y="212"/>
                  </a:lnTo>
                  <a:cubicBezTo>
                    <a:pt x="1000" y="97"/>
                    <a:pt x="904" y="1"/>
                    <a:pt x="779" y="1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" name="Google Shape;12462;p83"/>
            <p:cNvSpPr/>
            <p:nvPr/>
          </p:nvSpPr>
          <p:spPr>
            <a:xfrm>
              <a:off x="1752577" y="2044519"/>
              <a:ext cx="166359" cy="227196"/>
            </a:xfrm>
            <a:custGeom>
              <a:avLst/>
              <a:gdLst/>
              <a:ahLst/>
              <a:cxnLst/>
              <a:rect l="l" t="t" r="r" b="b"/>
              <a:pathLst>
                <a:path w="6366" h="8694" extrusionOk="0">
                  <a:moveTo>
                    <a:pt x="3183" y="1"/>
                  </a:moveTo>
                  <a:cubicBezTo>
                    <a:pt x="1423" y="1"/>
                    <a:pt x="0" y="1424"/>
                    <a:pt x="0" y="3184"/>
                  </a:cubicBezTo>
                  <a:lnTo>
                    <a:pt x="0" y="8155"/>
                  </a:lnTo>
                  <a:cubicBezTo>
                    <a:pt x="0" y="8453"/>
                    <a:pt x="241" y="8694"/>
                    <a:pt x="539" y="8694"/>
                  </a:cubicBezTo>
                  <a:lnTo>
                    <a:pt x="5818" y="8694"/>
                  </a:lnTo>
                  <a:cubicBezTo>
                    <a:pt x="6116" y="8694"/>
                    <a:pt x="6356" y="8453"/>
                    <a:pt x="6366" y="8155"/>
                  </a:cubicBezTo>
                  <a:lnTo>
                    <a:pt x="6366" y="3184"/>
                  </a:lnTo>
                  <a:cubicBezTo>
                    <a:pt x="6366" y="1424"/>
                    <a:pt x="4943" y="1"/>
                    <a:pt x="3183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" name="Google Shape;12463;p83"/>
            <p:cNvSpPr/>
            <p:nvPr/>
          </p:nvSpPr>
          <p:spPr>
            <a:xfrm>
              <a:off x="1774189" y="2044467"/>
              <a:ext cx="144748" cy="204147"/>
            </a:xfrm>
            <a:custGeom>
              <a:avLst/>
              <a:gdLst/>
              <a:ahLst/>
              <a:cxnLst/>
              <a:rect l="l" t="t" r="r" b="b"/>
              <a:pathLst>
                <a:path w="5539" h="7812" extrusionOk="0">
                  <a:moveTo>
                    <a:pt x="2335" y="0"/>
                  </a:moveTo>
                  <a:cubicBezTo>
                    <a:pt x="1706" y="0"/>
                    <a:pt x="1062" y="190"/>
                    <a:pt x="481" y="609"/>
                  </a:cubicBezTo>
                  <a:cubicBezTo>
                    <a:pt x="164" y="1118"/>
                    <a:pt x="0" y="1695"/>
                    <a:pt x="0" y="2292"/>
                  </a:cubicBezTo>
                  <a:lnTo>
                    <a:pt x="0" y="7263"/>
                  </a:lnTo>
                  <a:cubicBezTo>
                    <a:pt x="0" y="7561"/>
                    <a:pt x="250" y="7811"/>
                    <a:pt x="548" y="7811"/>
                  </a:cubicBezTo>
                  <a:lnTo>
                    <a:pt x="5539" y="7811"/>
                  </a:lnTo>
                  <a:lnTo>
                    <a:pt x="5539" y="3186"/>
                  </a:lnTo>
                  <a:lnTo>
                    <a:pt x="5529" y="3186"/>
                  </a:lnTo>
                  <a:cubicBezTo>
                    <a:pt x="5529" y="1306"/>
                    <a:pt x="3986" y="0"/>
                    <a:pt x="2335" y="0"/>
                  </a:cubicBez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" name="Google Shape;12464;p83"/>
            <p:cNvSpPr/>
            <p:nvPr/>
          </p:nvSpPr>
          <p:spPr>
            <a:xfrm>
              <a:off x="1780774" y="2090774"/>
              <a:ext cx="95880" cy="81978"/>
            </a:xfrm>
            <a:custGeom>
              <a:avLst/>
              <a:gdLst/>
              <a:ahLst/>
              <a:cxnLst/>
              <a:rect l="l" t="t" r="r" b="b"/>
              <a:pathLst>
                <a:path w="3669" h="3137" extrusionOk="0">
                  <a:moveTo>
                    <a:pt x="2092" y="0"/>
                  </a:moveTo>
                  <a:cubicBezTo>
                    <a:pt x="696" y="0"/>
                    <a:pt x="1" y="1686"/>
                    <a:pt x="989" y="2674"/>
                  </a:cubicBezTo>
                  <a:cubicBezTo>
                    <a:pt x="1309" y="2994"/>
                    <a:pt x="1702" y="3137"/>
                    <a:pt x="2088" y="3137"/>
                  </a:cubicBezTo>
                  <a:cubicBezTo>
                    <a:pt x="2895" y="3137"/>
                    <a:pt x="3668" y="2508"/>
                    <a:pt x="3662" y="1558"/>
                  </a:cubicBezTo>
                  <a:cubicBezTo>
                    <a:pt x="3662" y="702"/>
                    <a:pt x="2960" y="0"/>
                    <a:pt x="2104" y="0"/>
                  </a:cubicBezTo>
                  <a:cubicBezTo>
                    <a:pt x="2100" y="0"/>
                    <a:pt x="2096" y="0"/>
                    <a:pt x="2092" y="0"/>
                  </a:cubicBezTo>
                  <a:close/>
                </a:path>
              </a:pathLst>
            </a:custGeom>
            <a:solidFill>
              <a:srgbClr val="7C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" name="Google Shape;12465;p83"/>
            <p:cNvSpPr/>
            <p:nvPr/>
          </p:nvSpPr>
          <p:spPr>
            <a:xfrm>
              <a:off x="1805443" y="2090565"/>
              <a:ext cx="71028" cy="61882"/>
            </a:xfrm>
            <a:custGeom>
              <a:avLst/>
              <a:gdLst/>
              <a:ahLst/>
              <a:cxnLst/>
              <a:rect l="l" t="t" r="r" b="b"/>
              <a:pathLst>
                <a:path w="2718" h="2368" extrusionOk="0">
                  <a:moveTo>
                    <a:pt x="1146" y="1"/>
                  </a:moveTo>
                  <a:cubicBezTo>
                    <a:pt x="931" y="1"/>
                    <a:pt x="711" y="46"/>
                    <a:pt x="497" y="143"/>
                  </a:cubicBezTo>
                  <a:cubicBezTo>
                    <a:pt x="1" y="1239"/>
                    <a:pt x="855" y="2368"/>
                    <a:pt x="1915" y="2368"/>
                  </a:cubicBezTo>
                  <a:cubicBezTo>
                    <a:pt x="2129" y="2368"/>
                    <a:pt x="2352" y="2322"/>
                    <a:pt x="2574" y="2220"/>
                  </a:cubicBezTo>
                  <a:cubicBezTo>
                    <a:pt x="2670" y="2018"/>
                    <a:pt x="2718" y="1797"/>
                    <a:pt x="2718" y="1566"/>
                  </a:cubicBezTo>
                  <a:cubicBezTo>
                    <a:pt x="2718" y="665"/>
                    <a:pt x="1973" y="1"/>
                    <a:pt x="1146" y="1"/>
                  </a:cubicBezTo>
                  <a:close/>
                </a:path>
              </a:pathLst>
            </a:custGeom>
            <a:solidFill>
              <a:srgbClr val="8FA1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68" name="Google Shape;12466;p83"/>
          <p:cNvGrpSpPr/>
          <p:nvPr/>
        </p:nvGrpSpPr>
        <p:grpSpPr>
          <a:xfrm>
            <a:off x="1325038" y="1531127"/>
            <a:ext cx="366404" cy="158363"/>
            <a:chOff x="1309553" y="2069580"/>
            <a:chExt cx="366404" cy="158363"/>
          </a:xfrm>
        </p:grpSpPr>
        <p:sp>
          <p:nvSpPr>
            <p:cNvPr id="269" name="Google Shape;12467;p83"/>
            <p:cNvSpPr/>
            <p:nvPr/>
          </p:nvSpPr>
          <p:spPr>
            <a:xfrm>
              <a:off x="1477402" y="2100051"/>
              <a:ext cx="198555" cy="92770"/>
            </a:xfrm>
            <a:custGeom>
              <a:avLst/>
              <a:gdLst/>
              <a:ahLst/>
              <a:cxnLst/>
              <a:rect l="l" t="t" r="r" b="b"/>
              <a:pathLst>
                <a:path w="7598" h="3550" extrusionOk="0">
                  <a:moveTo>
                    <a:pt x="7439" y="0"/>
                  </a:moveTo>
                  <a:cubicBezTo>
                    <a:pt x="7434" y="0"/>
                    <a:pt x="7429" y="1"/>
                    <a:pt x="7424" y="1"/>
                  </a:cubicBezTo>
                  <a:lnTo>
                    <a:pt x="174" y="1"/>
                  </a:lnTo>
                  <a:cubicBezTo>
                    <a:pt x="78" y="1"/>
                    <a:pt x="1" y="78"/>
                    <a:pt x="1" y="174"/>
                  </a:cubicBezTo>
                  <a:lnTo>
                    <a:pt x="1" y="3376"/>
                  </a:lnTo>
                  <a:cubicBezTo>
                    <a:pt x="1" y="3472"/>
                    <a:pt x="78" y="3549"/>
                    <a:pt x="174" y="3549"/>
                  </a:cubicBezTo>
                  <a:lnTo>
                    <a:pt x="7424" y="3549"/>
                  </a:lnTo>
                  <a:cubicBezTo>
                    <a:pt x="7520" y="3549"/>
                    <a:pt x="7597" y="3472"/>
                    <a:pt x="7597" y="3376"/>
                  </a:cubicBezTo>
                  <a:lnTo>
                    <a:pt x="7597" y="174"/>
                  </a:lnTo>
                  <a:cubicBezTo>
                    <a:pt x="7597" y="83"/>
                    <a:pt x="7528" y="0"/>
                    <a:pt x="7439" y="0"/>
                  </a:cubicBez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" name="Google Shape;12468;p83"/>
            <p:cNvSpPr/>
            <p:nvPr/>
          </p:nvSpPr>
          <p:spPr>
            <a:xfrm>
              <a:off x="1477402" y="2150826"/>
              <a:ext cx="198555" cy="42230"/>
            </a:xfrm>
            <a:custGeom>
              <a:avLst/>
              <a:gdLst/>
              <a:ahLst/>
              <a:cxnLst/>
              <a:rect l="l" t="t" r="r" b="b"/>
              <a:pathLst>
                <a:path w="7598" h="1616" extrusionOk="0">
                  <a:moveTo>
                    <a:pt x="1" y="1"/>
                  </a:moveTo>
                  <a:lnTo>
                    <a:pt x="1" y="1443"/>
                  </a:lnTo>
                  <a:cubicBezTo>
                    <a:pt x="1" y="1529"/>
                    <a:pt x="78" y="1616"/>
                    <a:pt x="174" y="1616"/>
                  </a:cubicBezTo>
                  <a:lnTo>
                    <a:pt x="7424" y="1616"/>
                  </a:lnTo>
                  <a:cubicBezTo>
                    <a:pt x="7520" y="1616"/>
                    <a:pt x="7597" y="1529"/>
                    <a:pt x="7597" y="1443"/>
                  </a:cubicBezTo>
                  <a:lnTo>
                    <a:pt x="7597" y="1"/>
                  </a:ln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" name="Google Shape;12469;p83"/>
            <p:cNvSpPr/>
            <p:nvPr/>
          </p:nvSpPr>
          <p:spPr>
            <a:xfrm>
              <a:off x="1477402" y="2171680"/>
              <a:ext cx="198555" cy="21376"/>
            </a:xfrm>
            <a:custGeom>
              <a:avLst/>
              <a:gdLst/>
              <a:ahLst/>
              <a:cxnLst/>
              <a:rect l="l" t="t" r="r" b="b"/>
              <a:pathLst>
                <a:path w="7598" h="818" extrusionOk="0">
                  <a:moveTo>
                    <a:pt x="1" y="1"/>
                  </a:moveTo>
                  <a:lnTo>
                    <a:pt x="1" y="645"/>
                  </a:lnTo>
                  <a:cubicBezTo>
                    <a:pt x="1" y="731"/>
                    <a:pt x="78" y="818"/>
                    <a:pt x="174" y="818"/>
                  </a:cubicBezTo>
                  <a:lnTo>
                    <a:pt x="7424" y="818"/>
                  </a:lnTo>
                  <a:cubicBezTo>
                    <a:pt x="7520" y="818"/>
                    <a:pt x="7597" y="731"/>
                    <a:pt x="7597" y="645"/>
                  </a:cubicBezTo>
                  <a:lnTo>
                    <a:pt x="7597" y="1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" name="Google Shape;12470;p83"/>
            <p:cNvSpPr/>
            <p:nvPr/>
          </p:nvSpPr>
          <p:spPr>
            <a:xfrm>
              <a:off x="1309553" y="2100077"/>
              <a:ext cx="105549" cy="92744"/>
            </a:xfrm>
            <a:custGeom>
              <a:avLst/>
              <a:gdLst/>
              <a:ahLst/>
              <a:cxnLst/>
              <a:rect l="l" t="t" r="r" b="b"/>
              <a:pathLst>
                <a:path w="4039" h="3549" extrusionOk="0">
                  <a:moveTo>
                    <a:pt x="173" y="0"/>
                  </a:moveTo>
                  <a:cubicBezTo>
                    <a:pt x="77" y="0"/>
                    <a:pt x="0" y="77"/>
                    <a:pt x="0" y="173"/>
                  </a:cubicBezTo>
                  <a:lnTo>
                    <a:pt x="0" y="3375"/>
                  </a:lnTo>
                  <a:cubicBezTo>
                    <a:pt x="0" y="3471"/>
                    <a:pt x="77" y="3548"/>
                    <a:pt x="173" y="3548"/>
                  </a:cubicBezTo>
                  <a:lnTo>
                    <a:pt x="3866" y="3548"/>
                  </a:lnTo>
                  <a:cubicBezTo>
                    <a:pt x="3962" y="3548"/>
                    <a:pt x="4039" y="3471"/>
                    <a:pt x="4039" y="3375"/>
                  </a:cubicBezTo>
                  <a:lnTo>
                    <a:pt x="4039" y="173"/>
                  </a:lnTo>
                  <a:cubicBezTo>
                    <a:pt x="4039" y="77"/>
                    <a:pt x="3962" y="0"/>
                    <a:pt x="3866" y="0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" name="Google Shape;12471;p83"/>
            <p:cNvSpPr/>
            <p:nvPr/>
          </p:nvSpPr>
          <p:spPr>
            <a:xfrm>
              <a:off x="1328891" y="2100077"/>
              <a:ext cx="86211" cy="71629"/>
            </a:xfrm>
            <a:custGeom>
              <a:avLst/>
              <a:gdLst/>
              <a:ahLst/>
              <a:cxnLst/>
              <a:rect l="l" t="t" r="r" b="b"/>
              <a:pathLst>
                <a:path w="3299" h="2741" extrusionOk="0">
                  <a:moveTo>
                    <a:pt x="0" y="0"/>
                  </a:moveTo>
                  <a:lnTo>
                    <a:pt x="0" y="2568"/>
                  </a:lnTo>
                  <a:cubicBezTo>
                    <a:pt x="0" y="2664"/>
                    <a:pt x="77" y="2741"/>
                    <a:pt x="174" y="2741"/>
                  </a:cubicBezTo>
                  <a:lnTo>
                    <a:pt x="3299" y="2741"/>
                  </a:lnTo>
                  <a:lnTo>
                    <a:pt x="3299" y="173"/>
                  </a:lnTo>
                  <a:cubicBezTo>
                    <a:pt x="3299" y="96"/>
                    <a:pt x="3260" y="29"/>
                    <a:pt x="3193" y="0"/>
                  </a:cubicBez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" name="Google Shape;12472;p83"/>
            <p:cNvSpPr/>
            <p:nvPr/>
          </p:nvSpPr>
          <p:spPr>
            <a:xfrm>
              <a:off x="1309553" y="2150826"/>
              <a:ext cx="105549" cy="42230"/>
            </a:xfrm>
            <a:custGeom>
              <a:avLst/>
              <a:gdLst/>
              <a:ahLst/>
              <a:cxnLst/>
              <a:rect l="l" t="t" r="r" b="b"/>
              <a:pathLst>
                <a:path w="4039" h="1616" extrusionOk="0">
                  <a:moveTo>
                    <a:pt x="0" y="1"/>
                  </a:moveTo>
                  <a:lnTo>
                    <a:pt x="0" y="1443"/>
                  </a:lnTo>
                  <a:cubicBezTo>
                    <a:pt x="0" y="1529"/>
                    <a:pt x="77" y="1616"/>
                    <a:pt x="173" y="1616"/>
                  </a:cubicBezTo>
                  <a:lnTo>
                    <a:pt x="3866" y="1616"/>
                  </a:lnTo>
                  <a:cubicBezTo>
                    <a:pt x="3962" y="1616"/>
                    <a:pt x="4039" y="1529"/>
                    <a:pt x="4039" y="1443"/>
                  </a:cubicBezTo>
                  <a:lnTo>
                    <a:pt x="4039" y="1"/>
                  </a:ln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" name="Google Shape;12473;p83"/>
            <p:cNvSpPr/>
            <p:nvPr/>
          </p:nvSpPr>
          <p:spPr>
            <a:xfrm>
              <a:off x="1309553" y="2150826"/>
              <a:ext cx="105549" cy="42230"/>
            </a:xfrm>
            <a:custGeom>
              <a:avLst/>
              <a:gdLst/>
              <a:ahLst/>
              <a:cxnLst/>
              <a:rect l="l" t="t" r="r" b="b"/>
              <a:pathLst>
                <a:path w="4039" h="1616" extrusionOk="0">
                  <a:moveTo>
                    <a:pt x="0" y="1"/>
                  </a:moveTo>
                  <a:lnTo>
                    <a:pt x="0" y="1443"/>
                  </a:lnTo>
                  <a:cubicBezTo>
                    <a:pt x="0" y="1529"/>
                    <a:pt x="77" y="1616"/>
                    <a:pt x="173" y="1616"/>
                  </a:cubicBezTo>
                  <a:lnTo>
                    <a:pt x="3866" y="1616"/>
                  </a:lnTo>
                  <a:cubicBezTo>
                    <a:pt x="3962" y="1616"/>
                    <a:pt x="4039" y="1529"/>
                    <a:pt x="4039" y="1443"/>
                  </a:cubicBezTo>
                  <a:lnTo>
                    <a:pt x="4039" y="799"/>
                  </a:lnTo>
                  <a:lnTo>
                    <a:pt x="914" y="799"/>
                  </a:lnTo>
                  <a:cubicBezTo>
                    <a:pt x="817" y="799"/>
                    <a:pt x="740" y="722"/>
                    <a:pt x="740" y="626"/>
                  </a:cubicBezTo>
                  <a:lnTo>
                    <a:pt x="740" y="1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" name="Google Shape;12474;p83"/>
            <p:cNvSpPr/>
            <p:nvPr/>
          </p:nvSpPr>
          <p:spPr>
            <a:xfrm>
              <a:off x="1339814" y="2100077"/>
              <a:ext cx="11838" cy="23885"/>
            </a:xfrm>
            <a:custGeom>
              <a:avLst/>
              <a:gdLst/>
              <a:ahLst/>
              <a:cxnLst/>
              <a:rect l="l" t="t" r="r" b="b"/>
              <a:pathLst>
                <a:path w="453" h="914" extrusionOk="0">
                  <a:moveTo>
                    <a:pt x="15" y="0"/>
                  </a:moveTo>
                  <a:lnTo>
                    <a:pt x="15" y="683"/>
                  </a:lnTo>
                  <a:cubicBezTo>
                    <a:pt x="1" y="837"/>
                    <a:pt x="114" y="914"/>
                    <a:pt x="227" y="914"/>
                  </a:cubicBezTo>
                  <a:cubicBezTo>
                    <a:pt x="340" y="914"/>
                    <a:pt x="453" y="837"/>
                    <a:pt x="438" y="683"/>
                  </a:cubicBezTo>
                  <a:lnTo>
                    <a:pt x="438" y="0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" name="Google Shape;12475;p83"/>
            <p:cNvSpPr/>
            <p:nvPr/>
          </p:nvSpPr>
          <p:spPr>
            <a:xfrm>
              <a:off x="1357532" y="2100077"/>
              <a:ext cx="11080" cy="22944"/>
            </a:xfrm>
            <a:custGeom>
              <a:avLst/>
              <a:gdLst/>
              <a:ahLst/>
              <a:cxnLst/>
              <a:rect l="l" t="t" r="r" b="b"/>
              <a:pathLst>
                <a:path w="424" h="878" extrusionOk="0">
                  <a:moveTo>
                    <a:pt x="1" y="0"/>
                  </a:moveTo>
                  <a:lnTo>
                    <a:pt x="1" y="683"/>
                  </a:lnTo>
                  <a:cubicBezTo>
                    <a:pt x="10" y="813"/>
                    <a:pt x="111" y="878"/>
                    <a:pt x="212" y="878"/>
                  </a:cubicBezTo>
                  <a:cubicBezTo>
                    <a:pt x="313" y="878"/>
                    <a:pt x="414" y="813"/>
                    <a:pt x="424" y="683"/>
                  </a:cubicBezTo>
                  <a:lnTo>
                    <a:pt x="424" y="0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" name="Google Shape;12476;p83"/>
            <p:cNvSpPr/>
            <p:nvPr/>
          </p:nvSpPr>
          <p:spPr>
            <a:xfrm>
              <a:off x="1374884" y="2100077"/>
              <a:ext cx="11080" cy="22944"/>
            </a:xfrm>
            <a:custGeom>
              <a:avLst/>
              <a:gdLst/>
              <a:ahLst/>
              <a:cxnLst/>
              <a:rect l="l" t="t" r="r" b="b"/>
              <a:pathLst>
                <a:path w="424" h="878" extrusionOk="0">
                  <a:moveTo>
                    <a:pt x="0" y="0"/>
                  </a:moveTo>
                  <a:lnTo>
                    <a:pt x="0" y="683"/>
                  </a:lnTo>
                  <a:cubicBezTo>
                    <a:pt x="10" y="813"/>
                    <a:pt x="111" y="878"/>
                    <a:pt x="212" y="878"/>
                  </a:cubicBezTo>
                  <a:cubicBezTo>
                    <a:pt x="313" y="878"/>
                    <a:pt x="414" y="813"/>
                    <a:pt x="423" y="683"/>
                  </a:cubicBezTo>
                  <a:lnTo>
                    <a:pt x="423" y="0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" name="Google Shape;12477;p83"/>
            <p:cNvSpPr/>
            <p:nvPr/>
          </p:nvSpPr>
          <p:spPr>
            <a:xfrm>
              <a:off x="1391844" y="2100077"/>
              <a:ext cx="11838" cy="39225"/>
            </a:xfrm>
            <a:custGeom>
              <a:avLst/>
              <a:gdLst/>
              <a:ahLst/>
              <a:cxnLst/>
              <a:rect l="l" t="t" r="r" b="b"/>
              <a:pathLst>
                <a:path w="453" h="1501" extrusionOk="0">
                  <a:moveTo>
                    <a:pt x="15" y="0"/>
                  </a:moveTo>
                  <a:lnTo>
                    <a:pt x="15" y="1269"/>
                  </a:lnTo>
                  <a:cubicBezTo>
                    <a:pt x="0" y="1423"/>
                    <a:pt x="113" y="1500"/>
                    <a:pt x="226" y="1500"/>
                  </a:cubicBezTo>
                  <a:cubicBezTo>
                    <a:pt x="339" y="1500"/>
                    <a:pt x="452" y="1423"/>
                    <a:pt x="438" y="1269"/>
                  </a:cubicBezTo>
                  <a:lnTo>
                    <a:pt x="438" y="0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" name="Google Shape;12478;p83"/>
            <p:cNvSpPr/>
            <p:nvPr/>
          </p:nvSpPr>
          <p:spPr>
            <a:xfrm>
              <a:off x="1322619" y="2100077"/>
              <a:ext cx="11315" cy="38467"/>
            </a:xfrm>
            <a:custGeom>
              <a:avLst/>
              <a:gdLst/>
              <a:ahLst/>
              <a:cxnLst/>
              <a:rect l="l" t="t" r="r" b="b"/>
              <a:pathLst>
                <a:path w="433" h="1472" extrusionOk="0">
                  <a:moveTo>
                    <a:pt x="0" y="0"/>
                  </a:moveTo>
                  <a:lnTo>
                    <a:pt x="0" y="1269"/>
                  </a:lnTo>
                  <a:cubicBezTo>
                    <a:pt x="10" y="1404"/>
                    <a:pt x="113" y="1471"/>
                    <a:pt x="216" y="1471"/>
                  </a:cubicBezTo>
                  <a:cubicBezTo>
                    <a:pt x="320" y="1471"/>
                    <a:pt x="423" y="1404"/>
                    <a:pt x="433" y="1269"/>
                  </a:cubicBezTo>
                  <a:lnTo>
                    <a:pt x="433" y="0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" name="Google Shape;12479;p83"/>
            <p:cNvSpPr/>
            <p:nvPr/>
          </p:nvSpPr>
          <p:spPr>
            <a:xfrm>
              <a:off x="1513334" y="2100077"/>
              <a:ext cx="11838" cy="23885"/>
            </a:xfrm>
            <a:custGeom>
              <a:avLst/>
              <a:gdLst/>
              <a:ahLst/>
              <a:cxnLst/>
              <a:rect l="l" t="t" r="r" b="b"/>
              <a:pathLst>
                <a:path w="453" h="914" extrusionOk="0">
                  <a:moveTo>
                    <a:pt x="10" y="0"/>
                  </a:moveTo>
                  <a:lnTo>
                    <a:pt x="10" y="683"/>
                  </a:lnTo>
                  <a:cubicBezTo>
                    <a:pt x="1" y="837"/>
                    <a:pt x="114" y="914"/>
                    <a:pt x="227" y="914"/>
                  </a:cubicBezTo>
                  <a:cubicBezTo>
                    <a:pt x="340" y="914"/>
                    <a:pt x="453" y="837"/>
                    <a:pt x="443" y="683"/>
                  </a:cubicBezTo>
                  <a:lnTo>
                    <a:pt x="443" y="0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" name="Google Shape;12480;p83"/>
            <p:cNvSpPr/>
            <p:nvPr/>
          </p:nvSpPr>
          <p:spPr>
            <a:xfrm>
              <a:off x="1496008" y="2100077"/>
              <a:ext cx="11315" cy="22944"/>
            </a:xfrm>
            <a:custGeom>
              <a:avLst/>
              <a:gdLst/>
              <a:ahLst/>
              <a:cxnLst/>
              <a:rect l="l" t="t" r="r" b="b"/>
              <a:pathLst>
                <a:path w="433" h="878" extrusionOk="0">
                  <a:moveTo>
                    <a:pt x="0" y="0"/>
                  </a:moveTo>
                  <a:lnTo>
                    <a:pt x="0" y="683"/>
                  </a:lnTo>
                  <a:cubicBezTo>
                    <a:pt x="10" y="813"/>
                    <a:pt x="113" y="878"/>
                    <a:pt x="217" y="878"/>
                  </a:cubicBezTo>
                  <a:cubicBezTo>
                    <a:pt x="320" y="878"/>
                    <a:pt x="423" y="813"/>
                    <a:pt x="433" y="683"/>
                  </a:cubicBezTo>
                  <a:lnTo>
                    <a:pt x="433" y="0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" name="Google Shape;12481;p83"/>
            <p:cNvSpPr/>
            <p:nvPr/>
          </p:nvSpPr>
          <p:spPr>
            <a:xfrm>
              <a:off x="1530921" y="2100077"/>
              <a:ext cx="11342" cy="38467"/>
            </a:xfrm>
            <a:custGeom>
              <a:avLst/>
              <a:gdLst/>
              <a:ahLst/>
              <a:cxnLst/>
              <a:rect l="l" t="t" r="r" b="b"/>
              <a:pathLst>
                <a:path w="434" h="1472" extrusionOk="0">
                  <a:moveTo>
                    <a:pt x="1" y="0"/>
                  </a:moveTo>
                  <a:lnTo>
                    <a:pt x="1" y="1269"/>
                  </a:lnTo>
                  <a:cubicBezTo>
                    <a:pt x="10" y="1404"/>
                    <a:pt x="114" y="1471"/>
                    <a:pt x="217" y="1471"/>
                  </a:cubicBezTo>
                  <a:cubicBezTo>
                    <a:pt x="321" y="1471"/>
                    <a:pt x="424" y="1404"/>
                    <a:pt x="434" y="1269"/>
                  </a:cubicBezTo>
                  <a:lnTo>
                    <a:pt x="434" y="0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" name="Google Shape;12482;p83"/>
            <p:cNvSpPr/>
            <p:nvPr/>
          </p:nvSpPr>
          <p:spPr>
            <a:xfrm>
              <a:off x="1548012" y="2100077"/>
              <a:ext cx="11838" cy="23885"/>
            </a:xfrm>
            <a:custGeom>
              <a:avLst/>
              <a:gdLst/>
              <a:ahLst/>
              <a:cxnLst/>
              <a:rect l="l" t="t" r="r" b="b"/>
              <a:pathLst>
                <a:path w="453" h="914" extrusionOk="0">
                  <a:moveTo>
                    <a:pt x="10" y="0"/>
                  </a:moveTo>
                  <a:lnTo>
                    <a:pt x="10" y="683"/>
                  </a:lnTo>
                  <a:cubicBezTo>
                    <a:pt x="1" y="837"/>
                    <a:pt x="114" y="914"/>
                    <a:pt x="227" y="914"/>
                  </a:cubicBezTo>
                  <a:cubicBezTo>
                    <a:pt x="340" y="914"/>
                    <a:pt x="453" y="837"/>
                    <a:pt x="443" y="683"/>
                  </a:cubicBezTo>
                  <a:lnTo>
                    <a:pt x="443" y="0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" name="Google Shape;12483;p83"/>
            <p:cNvSpPr/>
            <p:nvPr/>
          </p:nvSpPr>
          <p:spPr>
            <a:xfrm>
              <a:off x="1565364" y="2100077"/>
              <a:ext cx="11838" cy="23885"/>
            </a:xfrm>
            <a:custGeom>
              <a:avLst/>
              <a:gdLst/>
              <a:ahLst/>
              <a:cxnLst/>
              <a:rect l="l" t="t" r="r" b="b"/>
              <a:pathLst>
                <a:path w="453" h="914" extrusionOk="0">
                  <a:moveTo>
                    <a:pt x="10" y="0"/>
                  </a:moveTo>
                  <a:lnTo>
                    <a:pt x="10" y="683"/>
                  </a:lnTo>
                  <a:cubicBezTo>
                    <a:pt x="0" y="837"/>
                    <a:pt x="113" y="914"/>
                    <a:pt x="226" y="914"/>
                  </a:cubicBezTo>
                  <a:cubicBezTo>
                    <a:pt x="339" y="914"/>
                    <a:pt x="452" y="837"/>
                    <a:pt x="443" y="683"/>
                  </a:cubicBezTo>
                  <a:lnTo>
                    <a:pt x="443" y="0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" name="Google Shape;12484;p83"/>
            <p:cNvSpPr/>
            <p:nvPr/>
          </p:nvSpPr>
          <p:spPr>
            <a:xfrm>
              <a:off x="1582690" y="2100077"/>
              <a:ext cx="11838" cy="23885"/>
            </a:xfrm>
            <a:custGeom>
              <a:avLst/>
              <a:gdLst/>
              <a:ahLst/>
              <a:cxnLst/>
              <a:rect l="l" t="t" r="r" b="b"/>
              <a:pathLst>
                <a:path w="453" h="914" extrusionOk="0">
                  <a:moveTo>
                    <a:pt x="10" y="0"/>
                  </a:moveTo>
                  <a:lnTo>
                    <a:pt x="10" y="683"/>
                  </a:lnTo>
                  <a:cubicBezTo>
                    <a:pt x="1" y="837"/>
                    <a:pt x="114" y="914"/>
                    <a:pt x="227" y="914"/>
                  </a:cubicBezTo>
                  <a:cubicBezTo>
                    <a:pt x="340" y="914"/>
                    <a:pt x="453" y="837"/>
                    <a:pt x="443" y="683"/>
                  </a:cubicBezTo>
                  <a:lnTo>
                    <a:pt x="443" y="0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" name="Google Shape;12485;p83"/>
            <p:cNvSpPr/>
            <p:nvPr/>
          </p:nvSpPr>
          <p:spPr>
            <a:xfrm>
              <a:off x="1600042" y="2100077"/>
              <a:ext cx="11838" cy="39225"/>
            </a:xfrm>
            <a:custGeom>
              <a:avLst/>
              <a:gdLst/>
              <a:ahLst/>
              <a:cxnLst/>
              <a:rect l="l" t="t" r="r" b="b"/>
              <a:pathLst>
                <a:path w="453" h="1501" extrusionOk="0">
                  <a:moveTo>
                    <a:pt x="10" y="0"/>
                  </a:moveTo>
                  <a:lnTo>
                    <a:pt x="10" y="1269"/>
                  </a:lnTo>
                  <a:cubicBezTo>
                    <a:pt x="0" y="1423"/>
                    <a:pt x="113" y="1500"/>
                    <a:pt x="226" y="1500"/>
                  </a:cubicBezTo>
                  <a:cubicBezTo>
                    <a:pt x="339" y="1500"/>
                    <a:pt x="452" y="1423"/>
                    <a:pt x="443" y="1269"/>
                  </a:cubicBezTo>
                  <a:lnTo>
                    <a:pt x="443" y="0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" name="Google Shape;12486;p83"/>
            <p:cNvSpPr/>
            <p:nvPr/>
          </p:nvSpPr>
          <p:spPr>
            <a:xfrm>
              <a:off x="1617367" y="2100077"/>
              <a:ext cx="11838" cy="23885"/>
            </a:xfrm>
            <a:custGeom>
              <a:avLst/>
              <a:gdLst/>
              <a:ahLst/>
              <a:cxnLst/>
              <a:rect l="l" t="t" r="r" b="b"/>
              <a:pathLst>
                <a:path w="453" h="914" extrusionOk="0">
                  <a:moveTo>
                    <a:pt x="10" y="0"/>
                  </a:moveTo>
                  <a:lnTo>
                    <a:pt x="10" y="683"/>
                  </a:lnTo>
                  <a:cubicBezTo>
                    <a:pt x="1" y="837"/>
                    <a:pt x="114" y="914"/>
                    <a:pt x="227" y="914"/>
                  </a:cubicBezTo>
                  <a:cubicBezTo>
                    <a:pt x="340" y="914"/>
                    <a:pt x="453" y="837"/>
                    <a:pt x="443" y="683"/>
                  </a:cubicBezTo>
                  <a:lnTo>
                    <a:pt x="443" y="0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" name="Google Shape;12487;p83"/>
            <p:cNvSpPr/>
            <p:nvPr/>
          </p:nvSpPr>
          <p:spPr>
            <a:xfrm>
              <a:off x="1634955" y="2100077"/>
              <a:ext cx="11342" cy="22944"/>
            </a:xfrm>
            <a:custGeom>
              <a:avLst/>
              <a:gdLst/>
              <a:ahLst/>
              <a:cxnLst/>
              <a:rect l="l" t="t" r="r" b="b"/>
              <a:pathLst>
                <a:path w="434" h="878" extrusionOk="0">
                  <a:moveTo>
                    <a:pt x="1" y="0"/>
                  </a:moveTo>
                  <a:lnTo>
                    <a:pt x="1" y="683"/>
                  </a:lnTo>
                  <a:cubicBezTo>
                    <a:pt x="10" y="813"/>
                    <a:pt x="114" y="878"/>
                    <a:pt x="217" y="878"/>
                  </a:cubicBezTo>
                  <a:cubicBezTo>
                    <a:pt x="321" y="878"/>
                    <a:pt x="424" y="813"/>
                    <a:pt x="434" y="683"/>
                  </a:cubicBezTo>
                  <a:lnTo>
                    <a:pt x="434" y="0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" name="Google Shape;12488;p83"/>
            <p:cNvSpPr/>
            <p:nvPr/>
          </p:nvSpPr>
          <p:spPr>
            <a:xfrm>
              <a:off x="1652045" y="2100077"/>
              <a:ext cx="11838" cy="23885"/>
            </a:xfrm>
            <a:custGeom>
              <a:avLst/>
              <a:gdLst/>
              <a:ahLst/>
              <a:cxnLst/>
              <a:rect l="l" t="t" r="r" b="b"/>
              <a:pathLst>
                <a:path w="453" h="914" extrusionOk="0">
                  <a:moveTo>
                    <a:pt x="10" y="0"/>
                  </a:moveTo>
                  <a:lnTo>
                    <a:pt x="10" y="683"/>
                  </a:lnTo>
                  <a:cubicBezTo>
                    <a:pt x="1" y="837"/>
                    <a:pt x="114" y="914"/>
                    <a:pt x="227" y="914"/>
                  </a:cubicBezTo>
                  <a:cubicBezTo>
                    <a:pt x="340" y="914"/>
                    <a:pt x="453" y="837"/>
                    <a:pt x="443" y="683"/>
                  </a:cubicBezTo>
                  <a:lnTo>
                    <a:pt x="443" y="0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" name="Google Shape;12489;p83"/>
            <p:cNvSpPr/>
            <p:nvPr/>
          </p:nvSpPr>
          <p:spPr>
            <a:xfrm>
              <a:off x="1386435" y="2069580"/>
              <a:ext cx="45000" cy="158363"/>
            </a:xfrm>
            <a:custGeom>
              <a:avLst/>
              <a:gdLst/>
              <a:ahLst/>
              <a:cxnLst/>
              <a:rect l="l" t="t" r="r" b="b"/>
              <a:pathLst>
                <a:path w="1722" h="6060" extrusionOk="0">
                  <a:moveTo>
                    <a:pt x="1478" y="0"/>
                  </a:moveTo>
                  <a:cubicBezTo>
                    <a:pt x="1403" y="0"/>
                    <a:pt x="1328" y="34"/>
                    <a:pt x="1280" y="109"/>
                  </a:cubicBezTo>
                  <a:lnTo>
                    <a:pt x="87" y="2408"/>
                  </a:lnTo>
                  <a:cubicBezTo>
                    <a:pt x="29" y="2504"/>
                    <a:pt x="1" y="2609"/>
                    <a:pt x="1" y="2725"/>
                  </a:cubicBezTo>
                  <a:lnTo>
                    <a:pt x="1" y="4465"/>
                  </a:lnTo>
                  <a:cubicBezTo>
                    <a:pt x="1" y="4629"/>
                    <a:pt x="58" y="4783"/>
                    <a:pt x="174" y="4917"/>
                  </a:cubicBezTo>
                  <a:lnTo>
                    <a:pt x="1029" y="5917"/>
                  </a:lnTo>
                  <a:cubicBezTo>
                    <a:pt x="1111" y="6014"/>
                    <a:pt x="1221" y="6060"/>
                    <a:pt x="1329" y="6060"/>
                  </a:cubicBezTo>
                  <a:cubicBezTo>
                    <a:pt x="1489" y="6060"/>
                    <a:pt x="1645" y="5961"/>
                    <a:pt x="1703" y="5783"/>
                  </a:cubicBezTo>
                  <a:cubicBezTo>
                    <a:pt x="1712" y="5744"/>
                    <a:pt x="1722" y="5706"/>
                    <a:pt x="1722" y="5667"/>
                  </a:cubicBezTo>
                  <a:lnTo>
                    <a:pt x="1722" y="225"/>
                  </a:lnTo>
                  <a:cubicBezTo>
                    <a:pt x="1710" y="84"/>
                    <a:pt x="1594" y="0"/>
                    <a:pt x="1478" y="0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" name="Google Shape;12490;p83"/>
            <p:cNvSpPr/>
            <p:nvPr/>
          </p:nvSpPr>
          <p:spPr>
            <a:xfrm>
              <a:off x="1405537" y="2084737"/>
              <a:ext cx="25897" cy="135967"/>
            </a:xfrm>
            <a:custGeom>
              <a:avLst/>
              <a:gdLst/>
              <a:ahLst/>
              <a:cxnLst/>
              <a:rect l="l" t="t" r="r" b="b"/>
              <a:pathLst>
                <a:path w="991" h="5203" extrusionOk="0">
                  <a:moveTo>
                    <a:pt x="991" y="0"/>
                  </a:moveTo>
                  <a:lnTo>
                    <a:pt x="77" y="1751"/>
                  </a:lnTo>
                  <a:cubicBezTo>
                    <a:pt x="29" y="1847"/>
                    <a:pt x="0" y="1962"/>
                    <a:pt x="0" y="2078"/>
                  </a:cubicBezTo>
                  <a:lnTo>
                    <a:pt x="0" y="3808"/>
                  </a:lnTo>
                  <a:cubicBezTo>
                    <a:pt x="0" y="3972"/>
                    <a:pt x="58" y="4126"/>
                    <a:pt x="173" y="4260"/>
                  </a:cubicBezTo>
                  <a:lnTo>
                    <a:pt x="972" y="5203"/>
                  </a:lnTo>
                  <a:cubicBezTo>
                    <a:pt x="981" y="5164"/>
                    <a:pt x="991" y="5126"/>
                    <a:pt x="991" y="5087"/>
                  </a:cubicBezTo>
                  <a:lnTo>
                    <a:pt x="991" y="0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" name="Google Shape;12491;p83"/>
            <p:cNvSpPr/>
            <p:nvPr/>
          </p:nvSpPr>
          <p:spPr>
            <a:xfrm>
              <a:off x="1462062" y="2069737"/>
              <a:ext cx="45026" cy="158128"/>
            </a:xfrm>
            <a:custGeom>
              <a:avLst/>
              <a:gdLst/>
              <a:ahLst/>
              <a:cxnLst/>
              <a:rect l="l" t="t" r="r" b="b"/>
              <a:pathLst>
                <a:path w="1723" h="6051" extrusionOk="0">
                  <a:moveTo>
                    <a:pt x="239" y="1"/>
                  </a:moveTo>
                  <a:cubicBezTo>
                    <a:pt x="124" y="1"/>
                    <a:pt x="13" y="80"/>
                    <a:pt x="1" y="219"/>
                  </a:cubicBezTo>
                  <a:lnTo>
                    <a:pt x="1" y="5652"/>
                  </a:lnTo>
                  <a:cubicBezTo>
                    <a:pt x="1" y="5700"/>
                    <a:pt x="1" y="5738"/>
                    <a:pt x="20" y="5786"/>
                  </a:cubicBezTo>
                  <a:cubicBezTo>
                    <a:pt x="77" y="5957"/>
                    <a:pt x="231" y="6050"/>
                    <a:pt x="390" y="6050"/>
                  </a:cubicBezTo>
                  <a:cubicBezTo>
                    <a:pt x="499" y="6050"/>
                    <a:pt x="611" y="6006"/>
                    <a:pt x="693" y="5911"/>
                  </a:cubicBezTo>
                  <a:lnTo>
                    <a:pt x="1549" y="4902"/>
                  </a:lnTo>
                  <a:cubicBezTo>
                    <a:pt x="1655" y="4777"/>
                    <a:pt x="1713" y="4613"/>
                    <a:pt x="1722" y="4450"/>
                  </a:cubicBezTo>
                  <a:lnTo>
                    <a:pt x="1722" y="2719"/>
                  </a:lnTo>
                  <a:cubicBezTo>
                    <a:pt x="1713" y="2603"/>
                    <a:pt x="1693" y="2498"/>
                    <a:pt x="1636" y="2402"/>
                  </a:cubicBezTo>
                  <a:lnTo>
                    <a:pt x="443" y="113"/>
                  </a:lnTo>
                  <a:cubicBezTo>
                    <a:pt x="393" y="36"/>
                    <a:pt x="316" y="1"/>
                    <a:pt x="239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" name="Google Shape;12492;p83"/>
            <p:cNvSpPr/>
            <p:nvPr/>
          </p:nvSpPr>
          <p:spPr>
            <a:xfrm>
              <a:off x="1462062" y="2084999"/>
              <a:ext cx="25923" cy="135967"/>
            </a:xfrm>
            <a:custGeom>
              <a:avLst/>
              <a:gdLst/>
              <a:ahLst/>
              <a:cxnLst/>
              <a:rect l="l" t="t" r="r" b="b"/>
              <a:pathLst>
                <a:path w="992" h="5203" extrusionOk="0">
                  <a:moveTo>
                    <a:pt x="1" y="0"/>
                  </a:moveTo>
                  <a:lnTo>
                    <a:pt x="1" y="5077"/>
                  </a:lnTo>
                  <a:cubicBezTo>
                    <a:pt x="1" y="5116"/>
                    <a:pt x="1" y="5164"/>
                    <a:pt x="20" y="5202"/>
                  </a:cubicBezTo>
                  <a:lnTo>
                    <a:pt x="828" y="4260"/>
                  </a:lnTo>
                  <a:cubicBezTo>
                    <a:pt x="934" y="4125"/>
                    <a:pt x="991" y="3972"/>
                    <a:pt x="991" y="3808"/>
                  </a:cubicBezTo>
                  <a:lnTo>
                    <a:pt x="991" y="2077"/>
                  </a:lnTo>
                  <a:cubicBezTo>
                    <a:pt x="991" y="1962"/>
                    <a:pt x="963" y="1846"/>
                    <a:pt x="915" y="175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5" name="Google Shape;12493;p83"/>
          <p:cNvGrpSpPr/>
          <p:nvPr/>
        </p:nvGrpSpPr>
        <p:grpSpPr>
          <a:xfrm>
            <a:off x="882013" y="1550309"/>
            <a:ext cx="366639" cy="119635"/>
            <a:chOff x="866528" y="2088762"/>
            <a:chExt cx="366639" cy="119635"/>
          </a:xfrm>
        </p:grpSpPr>
        <p:sp>
          <p:nvSpPr>
            <p:cNvPr id="296" name="Google Shape;12494;p83"/>
            <p:cNvSpPr/>
            <p:nvPr/>
          </p:nvSpPr>
          <p:spPr>
            <a:xfrm>
              <a:off x="866528" y="2088762"/>
              <a:ext cx="366639" cy="119635"/>
            </a:xfrm>
            <a:custGeom>
              <a:avLst/>
              <a:gdLst/>
              <a:ahLst/>
              <a:cxnLst/>
              <a:rect l="l" t="t" r="r" b="b"/>
              <a:pathLst>
                <a:path w="14030" h="4578" extrusionOk="0">
                  <a:moveTo>
                    <a:pt x="510" y="0"/>
                  </a:moveTo>
                  <a:cubicBezTo>
                    <a:pt x="231" y="10"/>
                    <a:pt x="0" y="241"/>
                    <a:pt x="0" y="529"/>
                  </a:cubicBezTo>
                  <a:lnTo>
                    <a:pt x="0" y="4058"/>
                  </a:lnTo>
                  <a:cubicBezTo>
                    <a:pt x="0" y="4347"/>
                    <a:pt x="231" y="4578"/>
                    <a:pt x="529" y="4578"/>
                  </a:cubicBezTo>
                  <a:lnTo>
                    <a:pt x="13501" y="4578"/>
                  </a:lnTo>
                  <a:cubicBezTo>
                    <a:pt x="13789" y="4578"/>
                    <a:pt x="14030" y="4347"/>
                    <a:pt x="14030" y="4058"/>
                  </a:cubicBezTo>
                  <a:lnTo>
                    <a:pt x="14030" y="529"/>
                  </a:lnTo>
                  <a:cubicBezTo>
                    <a:pt x="14030" y="250"/>
                    <a:pt x="13818" y="29"/>
                    <a:pt x="13549" y="0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" name="Google Shape;12495;p83"/>
            <p:cNvSpPr/>
            <p:nvPr/>
          </p:nvSpPr>
          <p:spPr>
            <a:xfrm>
              <a:off x="866528" y="2139511"/>
              <a:ext cx="366639" cy="68885"/>
            </a:xfrm>
            <a:custGeom>
              <a:avLst/>
              <a:gdLst/>
              <a:ahLst/>
              <a:cxnLst/>
              <a:rect l="l" t="t" r="r" b="b"/>
              <a:pathLst>
                <a:path w="14030" h="2636" extrusionOk="0">
                  <a:moveTo>
                    <a:pt x="0" y="1"/>
                  </a:moveTo>
                  <a:lnTo>
                    <a:pt x="0" y="2116"/>
                  </a:lnTo>
                  <a:cubicBezTo>
                    <a:pt x="0" y="2405"/>
                    <a:pt x="231" y="2636"/>
                    <a:pt x="529" y="2636"/>
                  </a:cubicBezTo>
                  <a:lnTo>
                    <a:pt x="13501" y="2636"/>
                  </a:lnTo>
                  <a:cubicBezTo>
                    <a:pt x="13789" y="2636"/>
                    <a:pt x="14030" y="2405"/>
                    <a:pt x="14030" y="2116"/>
                  </a:cubicBezTo>
                  <a:lnTo>
                    <a:pt x="14030" y="1"/>
                  </a:ln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" name="Google Shape;12496;p83"/>
            <p:cNvSpPr/>
            <p:nvPr/>
          </p:nvSpPr>
          <p:spPr>
            <a:xfrm>
              <a:off x="866528" y="2164389"/>
              <a:ext cx="366639" cy="44007"/>
            </a:xfrm>
            <a:custGeom>
              <a:avLst/>
              <a:gdLst/>
              <a:ahLst/>
              <a:cxnLst/>
              <a:rect l="l" t="t" r="r" b="b"/>
              <a:pathLst>
                <a:path w="14030" h="1684" extrusionOk="0">
                  <a:moveTo>
                    <a:pt x="0" y="1"/>
                  </a:moveTo>
                  <a:lnTo>
                    <a:pt x="0" y="1164"/>
                  </a:lnTo>
                  <a:cubicBezTo>
                    <a:pt x="0" y="1453"/>
                    <a:pt x="231" y="1684"/>
                    <a:pt x="529" y="1684"/>
                  </a:cubicBezTo>
                  <a:lnTo>
                    <a:pt x="13501" y="1684"/>
                  </a:lnTo>
                  <a:cubicBezTo>
                    <a:pt x="13789" y="1684"/>
                    <a:pt x="14030" y="1453"/>
                    <a:pt x="14030" y="1164"/>
                  </a:cubicBezTo>
                  <a:lnTo>
                    <a:pt x="14030" y="1"/>
                  </a:lnTo>
                  <a:cubicBezTo>
                    <a:pt x="14030" y="289"/>
                    <a:pt x="13789" y="530"/>
                    <a:pt x="13511" y="530"/>
                  </a:cubicBezTo>
                  <a:lnTo>
                    <a:pt x="529" y="530"/>
                  </a:lnTo>
                  <a:cubicBezTo>
                    <a:pt x="231" y="530"/>
                    <a:pt x="0" y="289"/>
                    <a:pt x="0" y="1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" name="Google Shape;12497;p83"/>
            <p:cNvSpPr/>
            <p:nvPr/>
          </p:nvSpPr>
          <p:spPr>
            <a:xfrm>
              <a:off x="897940" y="2088762"/>
              <a:ext cx="11943" cy="36455"/>
            </a:xfrm>
            <a:custGeom>
              <a:avLst/>
              <a:gdLst/>
              <a:ahLst/>
              <a:cxnLst/>
              <a:rect l="l" t="t" r="r" b="b"/>
              <a:pathLst>
                <a:path w="457" h="1395" extrusionOk="0">
                  <a:moveTo>
                    <a:pt x="10" y="0"/>
                  </a:moveTo>
                  <a:lnTo>
                    <a:pt x="10" y="1164"/>
                  </a:lnTo>
                  <a:cubicBezTo>
                    <a:pt x="0" y="1318"/>
                    <a:pt x="115" y="1395"/>
                    <a:pt x="230" y="1395"/>
                  </a:cubicBezTo>
                  <a:cubicBezTo>
                    <a:pt x="344" y="1395"/>
                    <a:pt x="457" y="1318"/>
                    <a:pt x="442" y="1164"/>
                  </a:cubicBezTo>
                  <a:lnTo>
                    <a:pt x="442" y="0"/>
                  </a:ln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" name="Google Shape;12498;p83"/>
            <p:cNvSpPr/>
            <p:nvPr/>
          </p:nvSpPr>
          <p:spPr>
            <a:xfrm>
              <a:off x="927443" y="2088762"/>
              <a:ext cx="11838" cy="26916"/>
            </a:xfrm>
            <a:custGeom>
              <a:avLst/>
              <a:gdLst/>
              <a:ahLst/>
              <a:cxnLst/>
              <a:rect l="l" t="t" r="r" b="b"/>
              <a:pathLst>
                <a:path w="453" h="1030" extrusionOk="0">
                  <a:moveTo>
                    <a:pt x="15" y="0"/>
                  </a:moveTo>
                  <a:lnTo>
                    <a:pt x="15" y="798"/>
                  </a:lnTo>
                  <a:cubicBezTo>
                    <a:pt x="1" y="952"/>
                    <a:pt x="114" y="1029"/>
                    <a:pt x="227" y="1029"/>
                  </a:cubicBezTo>
                  <a:cubicBezTo>
                    <a:pt x="340" y="1029"/>
                    <a:pt x="453" y="952"/>
                    <a:pt x="438" y="798"/>
                  </a:cubicBezTo>
                  <a:lnTo>
                    <a:pt x="438" y="0"/>
                  </a:ln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" name="Google Shape;12499;p83"/>
            <p:cNvSpPr/>
            <p:nvPr/>
          </p:nvSpPr>
          <p:spPr>
            <a:xfrm>
              <a:off x="956346" y="2088762"/>
              <a:ext cx="11838" cy="36455"/>
            </a:xfrm>
            <a:custGeom>
              <a:avLst/>
              <a:gdLst/>
              <a:ahLst/>
              <a:cxnLst/>
              <a:rect l="l" t="t" r="r" b="b"/>
              <a:pathLst>
                <a:path w="453" h="1395" extrusionOk="0">
                  <a:moveTo>
                    <a:pt x="15" y="0"/>
                  </a:moveTo>
                  <a:lnTo>
                    <a:pt x="15" y="1164"/>
                  </a:lnTo>
                  <a:cubicBezTo>
                    <a:pt x="1" y="1318"/>
                    <a:pt x="114" y="1395"/>
                    <a:pt x="227" y="1395"/>
                  </a:cubicBezTo>
                  <a:cubicBezTo>
                    <a:pt x="340" y="1395"/>
                    <a:pt x="453" y="1318"/>
                    <a:pt x="438" y="1164"/>
                  </a:cubicBezTo>
                  <a:lnTo>
                    <a:pt x="438" y="0"/>
                  </a:ln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" name="Google Shape;12500;p83"/>
            <p:cNvSpPr/>
            <p:nvPr/>
          </p:nvSpPr>
          <p:spPr>
            <a:xfrm>
              <a:off x="985876" y="2088762"/>
              <a:ext cx="11838" cy="26916"/>
            </a:xfrm>
            <a:custGeom>
              <a:avLst/>
              <a:gdLst/>
              <a:ahLst/>
              <a:cxnLst/>
              <a:rect l="l" t="t" r="r" b="b"/>
              <a:pathLst>
                <a:path w="453" h="1030" extrusionOk="0">
                  <a:moveTo>
                    <a:pt x="10" y="0"/>
                  </a:moveTo>
                  <a:lnTo>
                    <a:pt x="10" y="798"/>
                  </a:lnTo>
                  <a:cubicBezTo>
                    <a:pt x="1" y="952"/>
                    <a:pt x="114" y="1029"/>
                    <a:pt x="227" y="1029"/>
                  </a:cubicBezTo>
                  <a:cubicBezTo>
                    <a:pt x="340" y="1029"/>
                    <a:pt x="453" y="952"/>
                    <a:pt x="443" y="798"/>
                  </a:cubicBezTo>
                  <a:lnTo>
                    <a:pt x="443" y="0"/>
                  </a:ln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" name="Google Shape;12501;p83"/>
            <p:cNvSpPr/>
            <p:nvPr/>
          </p:nvSpPr>
          <p:spPr>
            <a:xfrm>
              <a:off x="1014647" y="2088762"/>
              <a:ext cx="11969" cy="36455"/>
            </a:xfrm>
            <a:custGeom>
              <a:avLst/>
              <a:gdLst/>
              <a:ahLst/>
              <a:cxnLst/>
              <a:rect l="l" t="t" r="r" b="b"/>
              <a:pathLst>
                <a:path w="458" h="1395" extrusionOk="0">
                  <a:moveTo>
                    <a:pt x="15" y="0"/>
                  </a:moveTo>
                  <a:lnTo>
                    <a:pt x="15" y="1164"/>
                  </a:lnTo>
                  <a:cubicBezTo>
                    <a:pt x="1" y="1318"/>
                    <a:pt x="114" y="1395"/>
                    <a:pt x="228" y="1395"/>
                  </a:cubicBezTo>
                  <a:cubicBezTo>
                    <a:pt x="342" y="1395"/>
                    <a:pt x="457" y="1318"/>
                    <a:pt x="448" y="1164"/>
                  </a:cubicBezTo>
                  <a:lnTo>
                    <a:pt x="448" y="0"/>
                  </a:ln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" name="Google Shape;12502;p83"/>
            <p:cNvSpPr/>
            <p:nvPr/>
          </p:nvSpPr>
          <p:spPr>
            <a:xfrm>
              <a:off x="1044439" y="2088762"/>
              <a:ext cx="11315" cy="26159"/>
            </a:xfrm>
            <a:custGeom>
              <a:avLst/>
              <a:gdLst/>
              <a:ahLst/>
              <a:cxnLst/>
              <a:rect l="l" t="t" r="r" b="b"/>
              <a:pathLst>
                <a:path w="433" h="1001" extrusionOk="0">
                  <a:moveTo>
                    <a:pt x="0" y="0"/>
                  </a:moveTo>
                  <a:lnTo>
                    <a:pt x="0" y="798"/>
                  </a:lnTo>
                  <a:cubicBezTo>
                    <a:pt x="10" y="933"/>
                    <a:pt x="113" y="1000"/>
                    <a:pt x="217" y="1000"/>
                  </a:cubicBezTo>
                  <a:cubicBezTo>
                    <a:pt x="320" y="1000"/>
                    <a:pt x="423" y="933"/>
                    <a:pt x="433" y="798"/>
                  </a:cubicBezTo>
                  <a:lnTo>
                    <a:pt x="433" y="0"/>
                  </a:ln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" name="Google Shape;12503;p83"/>
            <p:cNvSpPr/>
            <p:nvPr/>
          </p:nvSpPr>
          <p:spPr>
            <a:xfrm>
              <a:off x="1073080" y="2088762"/>
              <a:ext cx="11838" cy="36455"/>
            </a:xfrm>
            <a:custGeom>
              <a:avLst/>
              <a:gdLst/>
              <a:ahLst/>
              <a:cxnLst/>
              <a:rect l="l" t="t" r="r" b="b"/>
              <a:pathLst>
                <a:path w="453" h="1395" extrusionOk="0">
                  <a:moveTo>
                    <a:pt x="10" y="0"/>
                  </a:moveTo>
                  <a:lnTo>
                    <a:pt x="10" y="1164"/>
                  </a:lnTo>
                  <a:cubicBezTo>
                    <a:pt x="0" y="1318"/>
                    <a:pt x="113" y="1395"/>
                    <a:pt x="226" y="1395"/>
                  </a:cubicBezTo>
                  <a:cubicBezTo>
                    <a:pt x="339" y="1395"/>
                    <a:pt x="452" y="1318"/>
                    <a:pt x="443" y="1164"/>
                  </a:cubicBezTo>
                  <a:lnTo>
                    <a:pt x="443" y="0"/>
                  </a:ln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" name="Google Shape;12504;p83"/>
            <p:cNvSpPr/>
            <p:nvPr/>
          </p:nvSpPr>
          <p:spPr>
            <a:xfrm>
              <a:off x="1102479" y="2088762"/>
              <a:ext cx="11838" cy="26916"/>
            </a:xfrm>
            <a:custGeom>
              <a:avLst/>
              <a:gdLst/>
              <a:ahLst/>
              <a:cxnLst/>
              <a:rect l="l" t="t" r="r" b="b"/>
              <a:pathLst>
                <a:path w="453" h="1030" extrusionOk="0">
                  <a:moveTo>
                    <a:pt x="10" y="0"/>
                  </a:moveTo>
                  <a:lnTo>
                    <a:pt x="10" y="798"/>
                  </a:lnTo>
                  <a:cubicBezTo>
                    <a:pt x="0" y="952"/>
                    <a:pt x="113" y="1029"/>
                    <a:pt x="226" y="1029"/>
                  </a:cubicBezTo>
                  <a:cubicBezTo>
                    <a:pt x="339" y="1029"/>
                    <a:pt x="452" y="952"/>
                    <a:pt x="443" y="798"/>
                  </a:cubicBezTo>
                  <a:lnTo>
                    <a:pt x="443" y="0"/>
                  </a:ln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" name="Google Shape;12505;p83"/>
            <p:cNvSpPr/>
            <p:nvPr/>
          </p:nvSpPr>
          <p:spPr>
            <a:xfrm>
              <a:off x="1131381" y="2088762"/>
              <a:ext cx="11838" cy="36455"/>
            </a:xfrm>
            <a:custGeom>
              <a:avLst/>
              <a:gdLst/>
              <a:ahLst/>
              <a:cxnLst/>
              <a:rect l="l" t="t" r="r" b="b"/>
              <a:pathLst>
                <a:path w="453" h="1395" extrusionOk="0">
                  <a:moveTo>
                    <a:pt x="10" y="0"/>
                  </a:moveTo>
                  <a:lnTo>
                    <a:pt x="10" y="1164"/>
                  </a:lnTo>
                  <a:cubicBezTo>
                    <a:pt x="0" y="1318"/>
                    <a:pt x="113" y="1395"/>
                    <a:pt x="226" y="1395"/>
                  </a:cubicBezTo>
                  <a:cubicBezTo>
                    <a:pt x="339" y="1395"/>
                    <a:pt x="452" y="1318"/>
                    <a:pt x="443" y="1164"/>
                  </a:cubicBezTo>
                  <a:lnTo>
                    <a:pt x="443" y="0"/>
                  </a:ln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" name="Google Shape;12506;p83"/>
            <p:cNvSpPr/>
            <p:nvPr/>
          </p:nvSpPr>
          <p:spPr>
            <a:xfrm>
              <a:off x="1160911" y="2088762"/>
              <a:ext cx="11838" cy="26916"/>
            </a:xfrm>
            <a:custGeom>
              <a:avLst/>
              <a:gdLst/>
              <a:ahLst/>
              <a:cxnLst/>
              <a:rect l="l" t="t" r="r" b="b"/>
              <a:pathLst>
                <a:path w="453" h="1030" extrusionOk="0">
                  <a:moveTo>
                    <a:pt x="15" y="0"/>
                  </a:moveTo>
                  <a:lnTo>
                    <a:pt x="15" y="798"/>
                  </a:lnTo>
                  <a:cubicBezTo>
                    <a:pt x="0" y="952"/>
                    <a:pt x="113" y="1029"/>
                    <a:pt x="226" y="1029"/>
                  </a:cubicBezTo>
                  <a:cubicBezTo>
                    <a:pt x="339" y="1029"/>
                    <a:pt x="452" y="952"/>
                    <a:pt x="438" y="798"/>
                  </a:cubicBezTo>
                  <a:lnTo>
                    <a:pt x="438" y="0"/>
                  </a:ln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" name="Google Shape;12507;p83"/>
            <p:cNvSpPr/>
            <p:nvPr/>
          </p:nvSpPr>
          <p:spPr>
            <a:xfrm>
              <a:off x="1189814" y="2088762"/>
              <a:ext cx="11812" cy="36455"/>
            </a:xfrm>
            <a:custGeom>
              <a:avLst/>
              <a:gdLst/>
              <a:ahLst/>
              <a:cxnLst/>
              <a:rect l="l" t="t" r="r" b="b"/>
              <a:pathLst>
                <a:path w="452" h="1395" extrusionOk="0">
                  <a:moveTo>
                    <a:pt x="14" y="0"/>
                  </a:moveTo>
                  <a:lnTo>
                    <a:pt x="14" y="1164"/>
                  </a:lnTo>
                  <a:cubicBezTo>
                    <a:pt x="0" y="1318"/>
                    <a:pt x="113" y="1395"/>
                    <a:pt x="226" y="1395"/>
                  </a:cubicBezTo>
                  <a:cubicBezTo>
                    <a:pt x="339" y="1395"/>
                    <a:pt x="452" y="1318"/>
                    <a:pt x="438" y="1164"/>
                  </a:cubicBezTo>
                  <a:lnTo>
                    <a:pt x="438" y="0"/>
                  </a:ln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10" name="Google Shape;12508;p83"/>
          <p:cNvGrpSpPr/>
          <p:nvPr/>
        </p:nvGrpSpPr>
        <p:grpSpPr>
          <a:xfrm>
            <a:off x="2344754" y="1426859"/>
            <a:ext cx="98807" cy="366273"/>
            <a:chOff x="2329269" y="1965312"/>
            <a:chExt cx="98807" cy="366273"/>
          </a:xfrm>
        </p:grpSpPr>
        <p:sp>
          <p:nvSpPr>
            <p:cNvPr id="311" name="Google Shape;12509;p83"/>
            <p:cNvSpPr/>
            <p:nvPr/>
          </p:nvSpPr>
          <p:spPr>
            <a:xfrm>
              <a:off x="2329269" y="1965312"/>
              <a:ext cx="98807" cy="312179"/>
            </a:xfrm>
            <a:custGeom>
              <a:avLst/>
              <a:gdLst/>
              <a:ahLst/>
              <a:cxnLst/>
              <a:rect l="l" t="t" r="r" b="b"/>
              <a:pathLst>
                <a:path w="3781" h="11946" extrusionOk="0">
                  <a:moveTo>
                    <a:pt x="1959" y="0"/>
                  </a:moveTo>
                  <a:cubicBezTo>
                    <a:pt x="1793" y="0"/>
                    <a:pt x="1629" y="68"/>
                    <a:pt x="1511" y="205"/>
                  </a:cubicBezTo>
                  <a:lnTo>
                    <a:pt x="895" y="897"/>
                  </a:lnTo>
                  <a:cubicBezTo>
                    <a:pt x="318" y="1551"/>
                    <a:pt x="1" y="2397"/>
                    <a:pt x="1" y="3272"/>
                  </a:cubicBezTo>
                  <a:lnTo>
                    <a:pt x="1" y="5676"/>
                  </a:lnTo>
                  <a:lnTo>
                    <a:pt x="261" y="5888"/>
                  </a:lnTo>
                  <a:cubicBezTo>
                    <a:pt x="530" y="6119"/>
                    <a:pt x="559" y="6523"/>
                    <a:pt x="309" y="6773"/>
                  </a:cubicBezTo>
                  <a:lnTo>
                    <a:pt x="1" y="7100"/>
                  </a:lnTo>
                  <a:lnTo>
                    <a:pt x="1" y="8590"/>
                  </a:lnTo>
                  <a:cubicBezTo>
                    <a:pt x="1" y="9071"/>
                    <a:pt x="145" y="9552"/>
                    <a:pt x="434" y="9946"/>
                  </a:cubicBezTo>
                  <a:lnTo>
                    <a:pt x="1857" y="11946"/>
                  </a:lnTo>
                  <a:lnTo>
                    <a:pt x="2328" y="11302"/>
                  </a:lnTo>
                  <a:lnTo>
                    <a:pt x="3328" y="9917"/>
                  </a:lnTo>
                  <a:cubicBezTo>
                    <a:pt x="3617" y="9523"/>
                    <a:pt x="3770" y="9042"/>
                    <a:pt x="3780" y="8542"/>
                  </a:cubicBezTo>
                  <a:lnTo>
                    <a:pt x="3780" y="5388"/>
                  </a:lnTo>
                  <a:lnTo>
                    <a:pt x="3280" y="4984"/>
                  </a:lnTo>
                  <a:cubicBezTo>
                    <a:pt x="3001" y="4753"/>
                    <a:pt x="2982" y="4349"/>
                    <a:pt x="3222" y="4099"/>
                  </a:cubicBezTo>
                  <a:lnTo>
                    <a:pt x="3770" y="3513"/>
                  </a:lnTo>
                  <a:lnTo>
                    <a:pt x="3770" y="3157"/>
                  </a:lnTo>
                  <a:cubicBezTo>
                    <a:pt x="3770" y="2330"/>
                    <a:pt x="3492" y="1532"/>
                    <a:pt x="2972" y="897"/>
                  </a:cubicBezTo>
                  <a:lnTo>
                    <a:pt x="2424" y="214"/>
                  </a:lnTo>
                  <a:cubicBezTo>
                    <a:pt x="2302" y="73"/>
                    <a:pt x="2130" y="0"/>
                    <a:pt x="1959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" name="Google Shape;12510;p83"/>
            <p:cNvSpPr/>
            <p:nvPr/>
          </p:nvSpPr>
          <p:spPr>
            <a:xfrm>
              <a:off x="2353415" y="1970904"/>
              <a:ext cx="74661" cy="289757"/>
            </a:xfrm>
            <a:custGeom>
              <a:avLst/>
              <a:gdLst/>
              <a:ahLst/>
              <a:cxnLst/>
              <a:rect l="l" t="t" r="r" b="b"/>
              <a:pathLst>
                <a:path w="2857" h="11088" extrusionOk="0">
                  <a:moveTo>
                    <a:pt x="1500" y="0"/>
                  </a:moveTo>
                  <a:lnTo>
                    <a:pt x="904" y="683"/>
                  </a:lnTo>
                  <a:cubicBezTo>
                    <a:pt x="327" y="1337"/>
                    <a:pt x="0" y="2183"/>
                    <a:pt x="10" y="3058"/>
                  </a:cubicBezTo>
                  <a:lnTo>
                    <a:pt x="10" y="5462"/>
                  </a:lnTo>
                  <a:lnTo>
                    <a:pt x="269" y="5674"/>
                  </a:lnTo>
                  <a:cubicBezTo>
                    <a:pt x="539" y="5905"/>
                    <a:pt x="558" y="6309"/>
                    <a:pt x="317" y="6559"/>
                  </a:cubicBezTo>
                  <a:lnTo>
                    <a:pt x="10" y="6886"/>
                  </a:lnTo>
                  <a:lnTo>
                    <a:pt x="10" y="8376"/>
                  </a:lnTo>
                  <a:cubicBezTo>
                    <a:pt x="0" y="8857"/>
                    <a:pt x="154" y="9338"/>
                    <a:pt x="442" y="9732"/>
                  </a:cubicBezTo>
                  <a:lnTo>
                    <a:pt x="1404" y="11088"/>
                  </a:lnTo>
                  <a:lnTo>
                    <a:pt x="2404" y="9703"/>
                  </a:lnTo>
                  <a:cubicBezTo>
                    <a:pt x="2693" y="9309"/>
                    <a:pt x="2846" y="8828"/>
                    <a:pt x="2856" y="8328"/>
                  </a:cubicBezTo>
                  <a:lnTo>
                    <a:pt x="2856" y="5174"/>
                  </a:lnTo>
                  <a:lnTo>
                    <a:pt x="2356" y="4770"/>
                  </a:lnTo>
                  <a:cubicBezTo>
                    <a:pt x="2077" y="4539"/>
                    <a:pt x="2058" y="4135"/>
                    <a:pt x="2298" y="3885"/>
                  </a:cubicBezTo>
                  <a:lnTo>
                    <a:pt x="2856" y="3299"/>
                  </a:lnTo>
                  <a:lnTo>
                    <a:pt x="2856" y="2943"/>
                  </a:lnTo>
                  <a:cubicBezTo>
                    <a:pt x="2856" y="2116"/>
                    <a:pt x="2577" y="1318"/>
                    <a:pt x="2058" y="683"/>
                  </a:cubicBezTo>
                  <a:lnTo>
                    <a:pt x="1500" y="0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" name="Google Shape;12511;p83"/>
            <p:cNvSpPr/>
            <p:nvPr/>
          </p:nvSpPr>
          <p:spPr>
            <a:xfrm>
              <a:off x="2337266" y="2001558"/>
              <a:ext cx="81246" cy="330027"/>
            </a:xfrm>
            <a:custGeom>
              <a:avLst/>
              <a:gdLst/>
              <a:ahLst/>
              <a:cxnLst/>
              <a:rect l="l" t="t" r="r" b="b"/>
              <a:pathLst>
                <a:path w="3109" h="12629" extrusionOk="0">
                  <a:moveTo>
                    <a:pt x="1583" y="1"/>
                  </a:moveTo>
                  <a:cubicBezTo>
                    <a:pt x="1471" y="1"/>
                    <a:pt x="1358" y="78"/>
                    <a:pt x="1368" y="231"/>
                  </a:cubicBezTo>
                  <a:lnTo>
                    <a:pt x="1368" y="1587"/>
                  </a:lnTo>
                  <a:lnTo>
                    <a:pt x="868" y="1145"/>
                  </a:lnTo>
                  <a:cubicBezTo>
                    <a:pt x="821" y="1098"/>
                    <a:pt x="770" y="1079"/>
                    <a:pt x="722" y="1079"/>
                  </a:cubicBezTo>
                  <a:cubicBezTo>
                    <a:pt x="550" y="1079"/>
                    <a:pt x="410" y="1320"/>
                    <a:pt x="589" y="1462"/>
                  </a:cubicBezTo>
                  <a:lnTo>
                    <a:pt x="1358" y="2145"/>
                  </a:lnTo>
                  <a:lnTo>
                    <a:pt x="1368" y="2155"/>
                  </a:lnTo>
                  <a:lnTo>
                    <a:pt x="1368" y="6174"/>
                  </a:lnTo>
                  <a:lnTo>
                    <a:pt x="935" y="5761"/>
                  </a:lnTo>
                  <a:cubicBezTo>
                    <a:pt x="888" y="5716"/>
                    <a:pt x="837" y="5697"/>
                    <a:pt x="788" y="5697"/>
                  </a:cubicBezTo>
                  <a:cubicBezTo>
                    <a:pt x="617" y="5697"/>
                    <a:pt x="475" y="5928"/>
                    <a:pt x="647" y="6078"/>
                  </a:cubicBezTo>
                  <a:lnTo>
                    <a:pt x="1368" y="6741"/>
                  </a:lnTo>
                  <a:lnTo>
                    <a:pt x="1368" y="11136"/>
                  </a:lnTo>
                  <a:lnTo>
                    <a:pt x="474" y="10280"/>
                  </a:lnTo>
                  <a:cubicBezTo>
                    <a:pt x="425" y="10225"/>
                    <a:pt x="370" y="10202"/>
                    <a:pt x="317" y="10202"/>
                  </a:cubicBezTo>
                  <a:cubicBezTo>
                    <a:pt x="147" y="10202"/>
                    <a:pt x="0" y="10432"/>
                    <a:pt x="176" y="10578"/>
                  </a:cubicBezTo>
                  <a:lnTo>
                    <a:pt x="1368" y="11732"/>
                  </a:lnTo>
                  <a:lnTo>
                    <a:pt x="1368" y="12434"/>
                  </a:lnTo>
                  <a:cubicBezTo>
                    <a:pt x="1378" y="12564"/>
                    <a:pt x="1479" y="12629"/>
                    <a:pt x="1580" y="12629"/>
                  </a:cubicBezTo>
                  <a:cubicBezTo>
                    <a:pt x="1681" y="12629"/>
                    <a:pt x="1782" y="12564"/>
                    <a:pt x="1791" y="12434"/>
                  </a:cubicBezTo>
                  <a:lnTo>
                    <a:pt x="1791" y="11723"/>
                  </a:lnTo>
                  <a:lnTo>
                    <a:pt x="3022" y="10482"/>
                  </a:lnTo>
                  <a:cubicBezTo>
                    <a:pt x="3109" y="10405"/>
                    <a:pt x="3109" y="10271"/>
                    <a:pt x="3022" y="10184"/>
                  </a:cubicBezTo>
                  <a:cubicBezTo>
                    <a:pt x="2979" y="10141"/>
                    <a:pt x="2924" y="10119"/>
                    <a:pt x="2869" y="10119"/>
                  </a:cubicBezTo>
                  <a:cubicBezTo>
                    <a:pt x="2815" y="10119"/>
                    <a:pt x="2762" y="10141"/>
                    <a:pt x="2724" y="10184"/>
                  </a:cubicBezTo>
                  <a:lnTo>
                    <a:pt x="1791" y="11126"/>
                  </a:lnTo>
                  <a:lnTo>
                    <a:pt x="1791" y="5011"/>
                  </a:lnTo>
                  <a:lnTo>
                    <a:pt x="2753" y="4309"/>
                  </a:lnTo>
                  <a:cubicBezTo>
                    <a:pt x="2920" y="4165"/>
                    <a:pt x="2790" y="3929"/>
                    <a:pt x="2615" y="3929"/>
                  </a:cubicBezTo>
                  <a:cubicBezTo>
                    <a:pt x="2579" y="3929"/>
                    <a:pt x="2541" y="3939"/>
                    <a:pt x="2503" y="3962"/>
                  </a:cubicBezTo>
                  <a:lnTo>
                    <a:pt x="1791" y="4491"/>
                  </a:lnTo>
                  <a:lnTo>
                    <a:pt x="1791" y="231"/>
                  </a:lnTo>
                  <a:cubicBezTo>
                    <a:pt x="1806" y="78"/>
                    <a:pt x="1695" y="1"/>
                    <a:pt x="1583" y="1"/>
                  </a:cubicBez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14" name="Google Shape;12512;p83"/>
          <p:cNvGrpSpPr/>
          <p:nvPr/>
        </p:nvGrpSpPr>
        <p:grpSpPr>
          <a:xfrm>
            <a:off x="3223538" y="1426519"/>
            <a:ext cx="112344" cy="366926"/>
            <a:chOff x="3208053" y="1964972"/>
            <a:chExt cx="112344" cy="366926"/>
          </a:xfrm>
        </p:grpSpPr>
        <p:sp>
          <p:nvSpPr>
            <p:cNvPr id="315" name="Google Shape;12513;p83"/>
            <p:cNvSpPr/>
            <p:nvPr/>
          </p:nvSpPr>
          <p:spPr>
            <a:xfrm>
              <a:off x="3226398" y="2093283"/>
              <a:ext cx="63607" cy="238616"/>
            </a:xfrm>
            <a:custGeom>
              <a:avLst/>
              <a:gdLst/>
              <a:ahLst/>
              <a:cxnLst/>
              <a:rect l="l" t="t" r="r" b="b"/>
              <a:pathLst>
                <a:path w="2434" h="9131" extrusionOk="0">
                  <a:moveTo>
                    <a:pt x="2010" y="0"/>
                  </a:moveTo>
                  <a:cubicBezTo>
                    <a:pt x="1808" y="106"/>
                    <a:pt x="1596" y="164"/>
                    <a:pt x="1375" y="174"/>
                  </a:cubicBezTo>
                  <a:lnTo>
                    <a:pt x="1096" y="174"/>
                  </a:lnTo>
                  <a:cubicBezTo>
                    <a:pt x="866" y="164"/>
                    <a:pt x="635" y="106"/>
                    <a:pt x="423" y="10"/>
                  </a:cubicBezTo>
                  <a:cubicBezTo>
                    <a:pt x="337" y="443"/>
                    <a:pt x="231" y="1097"/>
                    <a:pt x="144" y="1885"/>
                  </a:cubicBezTo>
                  <a:cubicBezTo>
                    <a:pt x="116" y="2260"/>
                    <a:pt x="87" y="2654"/>
                    <a:pt x="67" y="3078"/>
                  </a:cubicBezTo>
                  <a:cubicBezTo>
                    <a:pt x="0" y="4914"/>
                    <a:pt x="192" y="7145"/>
                    <a:pt x="1154" y="9088"/>
                  </a:cubicBezTo>
                  <a:cubicBezTo>
                    <a:pt x="1164" y="9116"/>
                    <a:pt x="1188" y="9131"/>
                    <a:pt x="1213" y="9131"/>
                  </a:cubicBezTo>
                  <a:cubicBezTo>
                    <a:pt x="1238" y="9131"/>
                    <a:pt x="1265" y="9116"/>
                    <a:pt x="1279" y="9088"/>
                  </a:cubicBezTo>
                  <a:cubicBezTo>
                    <a:pt x="2231" y="7145"/>
                    <a:pt x="2433" y="4914"/>
                    <a:pt x="2366" y="3078"/>
                  </a:cubicBezTo>
                  <a:cubicBezTo>
                    <a:pt x="2356" y="2654"/>
                    <a:pt x="2327" y="2260"/>
                    <a:pt x="2289" y="1885"/>
                  </a:cubicBezTo>
                  <a:cubicBezTo>
                    <a:pt x="2212" y="1097"/>
                    <a:pt x="2096" y="443"/>
                    <a:pt x="2010" y="0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" name="Google Shape;12514;p83"/>
            <p:cNvSpPr/>
            <p:nvPr/>
          </p:nvSpPr>
          <p:spPr>
            <a:xfrm>
              <a:off x="3226398" y="2093544"/>
              <a:ext cx="45497" cy="238355"/>
            </a:xfrm>
            <a:custGeom>
              <a:avLst/>
              <a:gdLst/>
              <a:ahLst/>
              <a:cxnLst/>
              <a:rect l="l" t="t" r="r" b="b"/>
              <a:pathLst>
                <a:path w="1741" h="9121" extrusionOk="0">
                  <a:moveTo>
                    <a:pt x="423" y="0"/>
                  </a:moveTo>
                  <a:cubicBezTo>
                    <a:pt x="337" y="433"/>
                    <a:pt x="231" y="1087"/>
                    <a:pt x="144" y="1875"/>
                  </a:cubicBezTo>
                  <a:cubicBezTo>
                    <a:pt x="116" y="2250"/>
                    <a:pt x="87" y="2644"/>
                    <a:pt x="67" y="3068"/>
                  </a:cubicBezTo>
                  <a:cubicBezTo>
                    <a:pt x="0" y="4904"/>
                    <a:pt x="192" y="7135"/>
                    <a:pt x="1154" y="9078"/>
                  </a:cubicBezTo>
                  <a:cubicBezTo>
                    <a:pt x="1164" y="9106"/>
                    <a:pt x="1188" y="9121"/>
                    <a:pt x="1213" y="9121"/>
                  </a:cubicBezTo>
                  <a:cubicBezTo>
                    <a:pt x="1238" y="9121"/>
                    <a:pt x="1265" y="9106"/>
                    <a:pt x="1279" y="9078"/>
                  </a:cubicBezTo>
                  <a:cubicBezTo>
                    <a:pt x="1452" y="8712"/>
                    <a:pt x="1616" y="8337"/>
                    <a:pt x="1741" y="7953"/>
                  </a:cubicBezTo>
                  <a:cubicBezTo>
                    <a:pt x="1183" y="6308"/>
                    <a:pt x="1068" y="4558"/>
                    <a:pt x="1135" y="3077"/>
                  </a:cubicBezTo>
                  <a:cubicBezTo>
                    <a:pt x="1144" y="2654"/>
                    <a:pt x="1173" y="2250"/>
                    <a:pt x="1212" y="1885"/>
                  </a:cubicBezTo>
                  <a:cubicBezTo>
                    <a:pt x="1279" y="1183"/>
                    <a:pt x="1375" y="587"/>
                    <a:pt x="1452" y="164"/>
                  </a:cubicBezTo>
                  <a:lnTo>
                    <a:pt x="1096" y="164"/>
                  </a:lnTo>
                  <a:cubicBezTo>
                    <a:pt x="866" y="154"/>
                    <a:pt x="635" y="96"/>
                    <a:pt x="423" y="0"/>
                  </a:cubicBez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" name="Google Shape;12515;p83"/>
            <p:cNvSpPr/>
            <p:nvPr/>
          </p:nvSpPr>
          <p:spPr>
            <a:xfrm>
              <a:off x="3208053" y="1964972"/>
              <a:ext cx="112344" cy="147936"/>
            </a:xfrm>
            <a:custGeom>
              <a:avLst/>
              <a:gdLst/>
              <a:ahLst/>
              <a:cxnLst/>
              <a:rect l="l" t="t" r="r" b="b"/>
              <a:pathLst>
                <a:path w="4299" h="5661" extrusionOk="0">
                  <a:moveTo>
                    <a:pt x="3866" y="1"/>
                  </a:moveTo>
                  <a:cubicBezTo>
                    <a:pt x="3264" y="1"/>
                    <a:pt x="2669" y="173"/>
                    <a:pt x="2145" y="487"/>
                  </a:cubicBezTo>
                  <a:cubicBezTo>
                    <a:pt x="721" y="1333"/>
                    <a:pt x="202" y="3035"/>
                    <a:pt x="202" y="3035"/>
                  </a:cubicBezTo>
                  <a:cubicBezTo>
                    <a:pt x="144" y="3199"/>
                    <a:pt x="116" y="3362"/>
                    <a:pt x="96" y="3535"/>
                  </a:cubicBezTo>
                  <a:cubicBezTo>
                    <a:pt x="0" y="4632"/>
                    <a:pt x="731" y="5612"/>
                    <a:pt x="1798" y="5660"/>
                  </a:cubicBezTo>
                  <a:lnTo>
                    <a:pt x="2068" y="5660"/>
                  </a:lnTo>
                  <a:cubicBezTo>
                    <a:pt x="2606" y="5622"/>
                    <a:pt x="3097" y="5334"/>
                    <a:pt x="3385" y="4882"/>
                  </a:cubicBezTo>
                  <a:cubicBezTo>
                    <a:pt x="3654" y="4449"/>
                    <a:pt x="3741" y="3930"/>
                    <a:pt x="3625" y="3439"/>
                  </a:cubicBezTo>
                  <a:cubicBezTo>
                    <a:pt x="3606" y="3353"/>
                    <a:pt x="3577" y="3266"/>
                    <a:pt x="3539" y="3189"/>
                  </a:cubicBezTo>
                  <a:cubicBezTo>
                    <a:pt x="3443" y="2987"/>
                    <a:pt x="3366" y="2776"/>
                    <a:pt x="3318" y="2555"/>
                  </a:cubicBezTo>
                  <a:cubicBezTo>
                    <a:pt x="3270" y="2247"/>
                    <a:pt x="3298" y="1920"/>
                    <a:pt x="3395" y="1622"/>
                  </a:cubicBezTo>
                  <a:cubicBezTo>
                    <a:pt x="3500" y="1314"/>
                    <a:pt x="3664" y="1026"/>
                    <a:pt x="3856" y="756"/>
                  </a:cubicBezTo>
                  <a:cubicBezTo>
                    <a:pt x="3895" y="699"/>
                    <a:pt x="4039" y="487"/>
                    <a:pt x="4183" y="314"/>
                  </a:cubicBezTo>
                  <a:cubicBezTo>
                    <a:pt x="4299" y="199"/>
                    <a:pt x="4212" y="6"/>
                    <a:pt x="4049" y="6"/>
                  </a:cubicBezTo>
                  <a:cubicBezTo>
                    <a:pt x="3988" y="3"/>
                    <a:pt x="3927" y="1"/>
                    <a:pt x="3866" y="1"/>
                  </a:cubicBezTo>
                  <a:close/>
                </a:path>
              </a:pathLst>
            </a:custGeom>
            <a:solidFill>
              <a:srgbClr val="BCC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" name="Google Shape;12516;p83"/>
            <p:cNvSpPr/>
            <p:nvPr/>
          </p:nvSpPr>
          <p:spPr>
            <a:xfrm>
              <a:off x="3229900" y="1964972"/>
              <a:ext cx="90497" cy="130088"/>
            </a:xfrm>
            <a:custGeom>
              <a:avLst/>
              <a:gdLst/>
              <a:ahLst/>
              <a:cxnLst/>
              <a:rect l="l" t="t" r="r" b="b"/>
              <a:pathLst>
                <a:path w="3463" h="4978" extrusionOk="0">
                  <a:moveTo>
                    <a:pt x="3028" y="1"/>
                  </a:moveTo>
                  <a:cubicBezTo>
                    <a:pt x="2419" y="1"/>
                    <a:pt x="1824" y="173"/>
                    <a:pt x="1309" y="487"/>
                  </a:cubicBezTo>
                  <a:cubicBezTo>
                    <a:pt x="809" y="1026"/>
                    <a:pt x="434" y="1660"/>
                    <a:pt x="193" y="2353"/>
                  </a:cubicBezTo>
                  <a:cubicBezTo>
                    <a:pt x="145" y="2516"/>
                    <a:pt x="107" y="2680"/>
                    <a:pt x="97" y="2853"/>
                  </a:cubicBezTo>
                  <a:cubicBezTo>
                    <a:pt x="1" y="3949"/>
                    <a:pt x="722" y="4930"/>
                    <a:pt x="1789" y="4978"/>
                  </a:cubicBezTo>
                  <a:lnTo>
                    <a:pt x="2068" y="4978"/>
                  </a:lnTo>
                  <a:cubicBezTo>
                    <a:pt x="2232" y="4968"/>
                    <a:pt x="2395" y="4939"/>
                    <a:pt x="2549" y="4882"/>
                  </a:cubicBezTo>
                  <a:cubicBezTo>
                    <a:pt x="2818" y="4449"/>
                    <a:pt x="2905" y="3930"/>
                    <a:pt x="2789" y="3439"/>
                  </a:cubicBezTo>
                  <a:cubicBezTo>
                    <a:pt x="2770" y="3353"/>
                    <a:pt x="2741" y="3266"/>
                    <a:pt x="2703" y="3189"/>
                  </a:cubicBezTo>
                  <a:cubicBezTo>
                    <a:pt x="2607" y="2987"/>
                    <a:pt x="2530" y="2776"/>
                    <a:pt x="2482" y="2555"/>
                  </a:cubicBezTo>
                  <a:cubicBezTo>
                    <a:pt x="2434" y="2247"/>
                    <a:pt x="2462" y="1920"/>
                    <a:pt x="2559" y="1622"/>
                  </a:cubicBezTo>
                  <a:cubicBezTo>
                    <a:pt x="2664" y="1314"/>
                    <a:pt x="2828" y="1026"/>
                    <a:pt x="3020" y="756"/>
                  </a:cubicBezTo>
                  <a:cubicBezTo>
                    <a:pt x="3059" y="699"/>
                    <a:pt x="3203" y="487"/>
                    <a:pt x="3347" y="314"/>
                  </a:cubicBezTo>
                  <a:cubicBezTo>
                    <a:pt x="3463" y="199"/>
                    <a:pt x="3376" y="6"/>
                    <a:pt x="3213" y="6"/>
                  </a:cubicBezTo>
                  <a:cubicBezTo>
                    <a:pt x="3151" y="3"/>
                    <a:pt x="3089" y="1"/>
                    <a:pt x="3028" y="1"/>
                  </a:cubicBez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" name="Google Shape;12517;p83"/>
            <p:cNvSpPr/>
            <p:nvPr/>
          </p:nvSpPr>
          <p:spPr>
            <a:xfrm>
              <a:off x="3227887" y="2142542"/>
              <a:ext cx="60340" cy="31176"/>
            </a:xfrm>
            <a:custGeom>
              <a:avLst/>
              <a:gdLst/>
              <a:ahLst/>
              <a:cxnLst/>
              <a:rect l="l" t="t" r="r" b="b"/>
              <a:pathLst>
                <a:path w="2309" h="1193" extrusionOk="0">
                  <a:moveTo>
                    <a:pt x="87" y="0"/>
                  </a:moveTo>
                  <a:cubicBezTo>
                    <a:pt x="49" y="375"/>
                    <a:pt x="20" y="769"/>
                    <a:pt x="1" y="1193"/>
                  </a:cubicBezTo>
                  <a:lnTo>
                    <a:pt x="2309" y="1193"/>
                  </a:lnTo>
                  <a:cubicBezTo>
                    <a:pt x="2289" y="779"/>
                    <a:pt x="2261" y="375"/>
                    <a:pt x="2222" y="0"/>
                  </a:cubicBezTo>
                  <a:close/>
                </a:path>
              </a:pathLst>
            </a:custGeom>
            <a:solidFill>
              <a:srgbClr val="C1CA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" name="Google Shape;12518;p83"/>
            <p:cNvSpPr/>
            <p:nvPr/>
          </p:nvSpPr>
          <p:spPr>
            <a:xfrm>
              <a:off x="3227887" y="2142542"/>
              <a:ext cx="29948" cy="31176"/>
            </a:xfrm>
            <a:custGeom>
              <a:avLst/>
              <a:gdLst/>
              <a:ahLst/>
              <a:cxnLst/>
              <a:rect l="l" t="t" r="r" b="b"/>
              <a:pathLst>
                <a:path w="1146" h="1193" extrusionOk="0">
                  <a:moveTo>
                    <a:pt x="87" y="0"/>
                  </a:moveTo>
                  <a:cubicBezTo>
                    <a:pt x="49" y="375"/>
                    <a:pt x="20" y="769"/>
                    <a:pt x="1" y="1193"/>
                  </a:cubicBezTo>
                  <a:lnTo>
                    <a:pt x="1068" y="1193"/>
                  </a:lnTo>
                  <a:cubicBezTo>
                    <a:pt x="1078" y="769"/>
                    <a:pt x="1107" y="375"/>
                    <a:pt x="1145" y="0"/>
                  </a:cubicBezTo>
                  <a:close/>
                </a:path>
              </a:pathLst>
            </a:custGeom>
            <a:solidFill>
              <a:srgbClr val="B8C2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21" name="Google Shape;12519;p83"/>
          <p:cNvGrpSpPr/>
          <p:nvPr/>
        </p:nvGrpSpPr>
        <p:grpSpPr>
          <a:xfrm>
            <a:off x="3240864" y="3268886"/>
            <a:ext cx="72413" cy="366404"/>
            <a:chOff x="3225379" y="3807339"/>
            <a:chExt cx="72413" cy="366404"/>
          </a:xfrm>
        </p:grpSpPr>
        <p:sp>
          <p:nvSpPr>
            <p:cNvPr id="322" name="Google Shape;12520;p83"/>
            <p:cNvSpPr/>
            <p:nvPr/>
          </p:nvSpPr>
          <p:spPr>
            <a:xfrm>
              <a:off x="3225379" y="3807339"/>
              <a:ext cx="72413" cy="366404"/>
            </a:xfrm>
            <a:custGeom>
              <a:avLst/>
              <a:gdLst/>
              <a:ahLst/>
              <a:cxnLst/>
              <a:rect l="l" t="t" r="r" b="b"/>
              <a:pathLst>
                <a:path w="2771" h="14021" extrusionOk="0">
                  <a:moveTo>
                    <a:pt x="1390" y="0"/>
                  </a:moveTo>
                  <a:cubicBezTo>
                    <a:pt x="1354" y="0"/>
                    <a:pt x="1318" y="20"/>
                    <a:pt x="1299" y="58"/>
                  </a:cubicBezTo>
                  <a:lnTo>
                    <a:pt x="789" y="1020"/>
                  </a:lnTo>
                  <a:lnTo>
                    <a:pt x="145" y="2231"/>
                  </a:lnTo>
                  <a:cubicBezTo>
                    <a:pt x="49" y="2395"/>
                    <a:pt x="10" y="2587"/>
                    <a:pt x="10" y="2779"/>
                  </a:cubicBezTo>
                  <a:lnTo>
                    <a:pt x="10" y="12645"/>
                  </a:lnTo>
                  <a:cubicBezTo>
                    <a:pt x="1" y="13403"/>
                    <a:pt x="616" y="14021"/>
                    <a:pt x="1379" y="14021"/>
                  </a:cubicBezTo>
                  <a:cubicBezTo>
                    <a:pt x="1391" y="14021"/>
                    <a:pt x="1403" y="14021"/>
                    <a:pt x="1414" y="14020"/>
                  </a:cubicBezTo>
                  <a:cubicBezTo>
                    <a:pt x="1597" y="14020"/>
                    <a:pt x="1780" y="13982"/>
                    <a:pt x="1953" y="13905"/>
                  </a:cubicBezTo>
                  <a:cubicBezTo>
                    <a:pt x="2443" y="13674"/>
                    <a:pt x="2760" y="13184"/>
                    <a:pt x="2770" y="12645"/>
                  </a:cubicBezTo>
                  <a:lnTo>
                    <a:pt x="2770" y="12617"/>
                  </a:lnTo>
                  <a:lnTo>
                    <a:pt x="2770" y="2779"/>
                  </a:lnTo>
                  <a:cubicBezTo>
                    <a:pt x="2770" y="2693"/>
                    <a:pt x="2760" y="2606"/>
                    <a:pt x="2741" y="2529"/>
                  </a:cubicBezTo>
                  <a:lnTo>
                    <a:pt x="2741" y="2510"/>
                  </a:lnTo>
                  <a:cubicBezTo>
                    <a:pt x="2722" y="2404"/>
                    <a:pt x="2684" y="2318"/>
                    <a:pt x="2635" y="2222"/>
                  </a:cubicBezTo>
                  <a:lnTo>
                    <a:pt x="1991" y="1020"/>
                  </a:lnTo>
                  <a:lnTo>
                    <a:pt x="1482" y="58"/>
                  </a:lnTo>
                  <a:cubicBezTo>
                    <a:pt x="1462" y="20"/>
                    <a:pt x="1426" y="0"/>
                    <a:pt x="1390" y="0"/>
                  </a:cubicBez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" name="Google Shape;12521;p83"/>
            <p:cNvSpPr/>
            <p:nvPr/>
          </p:nvSpPr>
          <p:spPr>
            <a:xfrm>
              <a:off x="3225640" y="4104623"/>
              <a:ext cx="72152" cy="33188"/>
            </a:xfrm>
            <a:custGeom>
              <a:avLst/>
              <a:gdLst/>
              <a:ahLst/>
              <a:cxnLst/>
              <a:rect l="l" t="t" r="r" b="b"/>
              <a:pathLst>
                <a:path w="2761" h="1270" extrusionOk="0">
                  <a:moveTo>
                    <a:pt x="0" y="0"/>
                  </a:moveTo>
                  <a:lnTo>
                    <a:pt x="0" y="1269"/>
                  </a:lnTo>
                  <a:lnTo>
                    <a:pt x="2760" y="1269"/>
                  </a:lnTo>
                  <a:lnTo>
                    <a:pt x="2760" y="1241"/>
                  </a:lnTo>
                  <a:lnTo>
                    <a:pt x="2760" y="0"/>
                  </a:ln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" name="Google Shape;12522;p83"/>
            <p:cNvSpPr/>
            <p:nvPr/>
          </p:nvSpPr>
          <p:spPr>
            <a:xfrm>
              <a:off x="3245997" y="3807339"/>
              <a:ext cx="31437" cy="32509"/>
            </a:xfrm>
            <a:custGeom>
              <a:avLst/>
              <a:gdLst/>
              <a:ahLst/>
              <a:cxnLst/>
              <a:rect l="l" t="t" r="r" b="b"/>
              <a:pathLst>
                <a:path w="1203" h="1244" extrusionOk="0">
                  <a:moveTo>
                    <a:pt x="601" y="0"/>
                  </a:moveTo>
                  <a:cubicBezTo>
                    <a:pt x="565" y="0"/>
                    <a:pt x="529" y="20"/>
                    <a:pt x="510" y="58"/>
                  </a:cubicBezTo>
                  <a:lnTo>
                    <a:pt x="0" y="1020"/>
                  </a:lnTo>
                  <a:cubicBezTo>
                    <a:pt x="173" y="1169"/>
                    <a:pt x="387" y="1243"/>
                    <a:pt x="601" y="1243"/>
                  </a:cubicBezTo>
                  <a:cubicBezTo>
                    <a:pt x="815" y="1243"/>
                    <a:pt x="1029" y="1169"/>
                    <a:pt x="1202" y="1020"/>
                  </a:cubicBezTo>
                  <a:lnTo>
                    <a:pt x="693" y="58"/>
                  </a:lnTo>
                  <a:cubicBezTo>
                    <a:pt x="673" y="20"/>
                    <a:pt x="637" y="0"/>
                    <a:pt x="601" y="0"/>
                  </a:cubicBezTo>
                  <a:close/>
                </a:path>
              </a:pathLst>
            </a:custGeom>
            <a:solidFill>
              <a:srgbClr val="859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" name="Google Shape;12523;p83"/>
            <p:cNvSpPr/>
            <p:nvPr/>
          </p:nvSpPr>
          <p:spPr>
            <a:xfrm>
              <a:off x="3225379" y="4137785"/>
              <a:ext cx="72413" cy="35958"/>
            </a:xfrm>
            <a:custGeom>
              <a:avLst/>
              <a:gdLst/>
              <a:ahLst/>
              <a:cxnLst/>
              <a:rect l="l" t="t" r="r" b="b"/>
              <a:pathLst>
                <a:path w="2771" h="1376" extrusionOk="0">
                  <a:moveTo>
                    <a:pt x="10" y="0"/>
                  </a:moveTo>
                  <a:cubicBezTo>
                    <a:pt x="1" y="758"/>
                    <a:pt x="616" y="1376"/>
                    <a:pt x="1379" y="1376"/>
                  </a:cubicBezTo>
                  <a:cubicBezTo>
                    <a:pt x="1391" y="1376"/>
                    <a:pt x="1403" y="1376"/>
                    <a:pt x="1414" y="1375"/>
                  </a:cubicBezTo>
                  <a:cubicBezTo>
                    <a:pt x="1597" y="1375"/>
                    <a:pt x="1780" y="1337"/>
                    <a:pt x="1953" y="1260"/>
                  </a:cubicBezTo>
                  <a:cubicBezTo>
                    <a:pt x="2443" y="1029"/>
                    <a:pt x="2760" y="539"/>
                    <a:pt x="2770" y="0"/>
                  </a:cubicBezTo>
                  <a:close/>
                </a:path>
              </a:pathLst>
            </a:custGeom>
            <a:solidFill>
              <a:srgbClr val="657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" name="Google Shape;12524;p83"/>
            <p:cNvSpPr/>
            <p:nvPr/>
          </p:nvSpPr>
          <p:spPr>
            <a:xfrm>
              <a:off x="3255039" y="4104623"/>
              <a:ext cx="42753" cy="33188"/>
            </a:xfrm>
            <a:custGeom>
              <a:avLst/>
              <a:gdLst/>
              <a:ahLst/>
              <a:cxnLst/>
              <a:rect l="l" t="t" r="r" b="b"/>
              <a:pathLst>
                <a:path w="1636" h="1270" extrusionOk="0">
                  <a:moveTo>
                    <a:pt x="0" y="0"/>
                  </a:moveTo>
                  <a:lnTo>
                    <a:pt x="0" y="1269"/>
                  </a:lnTo>
                  <a:lnTo>
                    <a:pt x="1635" y="1269"/>
                  </a:lnTo>
                  <a:lnTo>
                    <a:pt x="1635" y="1241"/>
                  </a:lnTo>
                  <a:lnTo>
                    <a:pt x="1635" y="0"/>
                  </a:lnTo>
                  <a:close/>
                </a:path>
              </a:pathLst>
            </a:custGeom>
            <a:solidFill>
              <a:srgbClr val="EA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" name="Google Shape;12525;p83"/>
            <p:cNvSpPr/>
            <p:nvPr/>
          </p:nvSpPr>
          <p:spPr>
            <a:xfrm>
              <a:off x="3255039" y="4137785"/>
              <a:ext cx="42753" cy="32953"/>
            </a:xfrm>
            <a:custGeom>
              <a:avLst/>
              <a:gdLst/>
              <a:ahLst/>
              <a:cxnLst/>
              <a:rect l="l" t="t" r="r" b="b"/>
              <a:pathLst>
                <a:path w="1636" h="1261" extrusionOk="0">
                  <a:moveTo>
                    <a:pt x="0" y="0"/>
                  </a:moveTo>
                  <a:cubicBezTo>
                    <a:pt x="0" y="539"/>
                    <a:pt x="318" y="1039"/>
                    <a:pt x="818" y="1260"/>
                  </a:cubicBezTo>
                  <a:cubicBezTo>
                    <a:pt x="1308" y="1029"/>
                    <a:pt x="1625" y="539"/>
                    <a:pt x="1635" y="0"/>
                  </a:cubicBez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" name="Google Shape;12526;p83"/>
            <p:cNvSpPr/>
            <p:nvPr/>
          </p:nvSpPr>
          <p:spPr>
            <a:xfrm>
              <a:off x="3225379" y="3872932"/>
              <a:ext cx="72413" cy="231717"/>
            </a:xfrm>
            <a:custGeom>
              <a:avLst/>
              <a:gdLst/>
              <a:ahLst/>
              <a:cxnLst/>
              <a:rect l="l" t="t" r="r" b="b"/>
              <a:pathLst>
                <a:path w="2771" h="8867" extrusionOk="0">
                  <a:moveTo>
                    <a:pt x="39" y="0"/>
                  </a:moveTo>
                  <a:cubicBezTo>
                    <a:pt x="20" y="87"/>
                    <a:pt x="1" y="173"/>
                    <a:pt x="10" y="269"/>
                  </a:cubicBezTo>
                  <a:lnTo>
                    <a:pt x="10" y="8866"/>
                  </a:lnTo>
                  <a:lnTo>
                    <a:pt x="2770" y="8866"/>
                  </a:lnTo>
                  <a:lnTo>
                    <a:pt x="2770" y="269"/>
                  </a:lnTo>
                  <a:cubicBezTo>
                    <a:pt x="2770" y="183"/>
                    <a:pt x="2760" y="106"/>
                    <a:pt x="2741" y="19"/>
                  </a:cubicBezTo>
                  <a:lnTo>
                    <a:pt x="2741" y="0"/>
                  </a:lnTo>
                  <a:close/>
                </a:path>
              </a:pathLst>
            </a:custGeom>
            <a:solidFill>
              <a:srgbClr val="859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" name="Google Shape;12527;p83"/>
            <p:cNvSpPr/>
            <p:nvPr/>
          </p:nvSpPr>
          <p:spPr>
            <a:xfrm>
              <a:off x="3255039" y="3872932"/>
              <a:ext cx="42753" cy="231717"/>
            </a:xfrm>
            <a:custGeom>
              <a:avLst/>
              <a:gdLst/>
              <a:ahLst/>
              <a:cxnLst/>
              <a:rect l="l" t="t" r="r" b="b"/>
              <a:pathLst>
                <a:path w="1636" h="8867" extrusionOk="0">
                  <a:moveTo>
                    <a:pt x="0" y="0"/>
                  </a:moveTo>
                  <a:lnTo>
                    <a:pt x="0" y="8866"/>
                  </a:lnTo>
                  <a:lnTo>
                    <a:pt x="1635" y="8866"/>
                  </a:lnTo>
                  <a:lnTo>
                    <a:pt x="1635" y="269"/>
                  </a:lnTo>
                  <a:cubicBezTo>
                    <a:pt x="1635" y="183"/>
                    <a:pt x="1625" y="106"/>
                    <a:pt x="1606" y="19"/>
                  </a:cubicBezTo>
                  <a:lnTo>
                    <a:pt x="1606" y="0"/>
                  </a:ln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0" name="Google Shape;12528;p83"/>
          <p:cNvGrpSpPr/>
          <p:nvPr/>
        </p:nvGrpSpPr>
        <p:grpSpPr>
          <a:xfrm>
            <a:off x="3539401" y="1472643"/>
            <a:ext cx="366665" cy="275201"/>
            <a:chOff x="3523916" y="2011096"/>
            <a:chExt cx="366665" cy="275201"/>
          </a:xfrm>
        </p:grpSpPr>
        <p:sp>
          <p:nvSpPr>
            <p:cNvPr id="331" name="Google Shape;12529;p83"/>
            <p:cNvSpPr/>
            <p:nvPr/>
          </p:nvSpPr>
          <p:spPr>
            <a:xfrm>
              <a:off x="3524178" y="2038744"/>
              <a:ext cx="366404" cy="247553"/>
            </a:xfrm>
            <a:custGeom>
              <a:avLst/>
              <a:gdLst/>
              <a:ahLst/>
              <a:cxnLst/>
              <a:rect l="l" t="t" r="r" b="b"/>
              <a:pathLst>
                <a:path w="14021" h="9473" extrusionOk="0">
                  <a:moveTo>
                    <a:pt x="0" y="1"/>
                  </a:moveTo>
                  <a:lnTo>
                    <a:pt x="0" y="8376"/>
                  </a:lnTo>
                  <a:lnTo>
                    <a:pt x="0" y="8405"/>
                  </a:lnTo>
                  <a:cubicBezTo>
                    <a:pt x="10" y="8982"/>
                    <a:pt x="481" y="9453"/>
                    <a:pt x="1058" y="9473"/>
                  </a:cubicBezTo>
                  <a:lnTo>
                    <a:pt x="14020" y="9473"/>
                  </a:lnTo>
                  <a:lnTo>
                    <a:pt x="14020" y="1"/>
                  </a:lnTo>
                  <a:close/>
                </a:path>
              </a:pathLst>
            </a:custGeom>
            <a:solidFill>
              <a:srgbClr val="EC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" name="Google Shape;12530;p83"/>
            <p:cNvSpPr/>
            <p:nvPr/>
          </p:nvSpPr>
          <p:spPr>
            <a:xfrm>
              <a:off x="3624945" y="2161123"/>
              <a:ext cx="244783" cy="74425"/>
            </a:xfrm>
            <a:custGeom>
              <a:avLst/>
              <a:gdLst/>
              <a:ahLst/>
              <a:cxnLst/>
              <a:rect l="l" t="t" r="r" b="b"/>
              <a:pathLst>
                <a:path w="9367" h="2848" extrusionOk="0">
                  <a:moveTo>
                    <a:pt x="193" y="1"/>
                  </a:moveTo>
                  <a:cubicBezTo>
                    <a:pt x="87" y="1"/>
                    <a:pt x="0" y="87"/>
                    <a:pt x="0" y="193"/>
                  </a:cubicBezTo>
                  <a:lnTo>
                    <a:pt x="0" y="2664"/>
                  </a:lnTo>
                  <a:cubicBezTo>
                    <a:pt x="0" y="2770"/>
                    <a:pt x="87" y="2847"/>
                    <a:pt x="193" y="2847"/>
                  </a:cubicBezTo>
                  <a:lnTo>
                    <a:pt x="9183" y="2847"/>
                  </a:lnTo>
                  <a:cubicBezTo>
                    <a:pt x="9280" y="2847"/>
                    <a:pt x="9366" y="2770"/>
                    <a:pt x="9366" y="2664"/>
                  </a:cubicBezTo>
                  <a:lnTo>
                    <a:pt x="9366" y="193"/>
                  </a:lnTo>
                  <a:cubicBezTo>
                    <a:pt x="9366" y="87"/>
                    <a:pt x="9280" y="1"/>
                    <a:pt x="9183" y="1"/>
                  </a:cubicBezTo>
                  <a:close/>
                </a:path>
              </a:pathLst>
            </a:custGeom>
            <a:solidFill>
              <a:srgbClr val="9EAE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" name="Google Shape;12531;p83"/>
            <p:cNvSpPr/>
            <p:nvPr/>
          </p:nvSpPr>
          <p:spPr>
            <a:xfrm>
              <a:off x="3624945" y="2161123"/>
              <a:ext cx="244783" cy="47796"/>
            </a:xfrm>
            <a:custGeom>
              <a:avLst/>
              <a:gdLst/>
              <a:ahLst/>
              <a:cxnLst/>
              <a:rect l="l" t="t" r="r" b="b"/>
              <a:pathLst>
                <a:path w="9367" h="1829" extrusionOk="0">
                  <a:moveTo>
                    <a:pt x="193" y="1"/>
                  </a:moveTo>
                  <a:cubicBezTo>
                    <a:pt x="96" y="1"/>
                    <a:pt x="10" y="78"/>
                    <a:pt x="0" y="174"/>
                  </a:cubicBezTo>
                  <a:lnTo>
                    <a:pt x="0" y="1664"/>
                  </a:lnTo>
                  <a:cubicBezTo>
                    <a:pt x="9" y="1755"/>
                    <a:pt x="87" y="1829"/>
                    <a:pt x="176" y="1829"/>
                  </a:cubicBezTo>
                  <a:cubicBezTo>
                    <a:pt x="182" y="1829"/>
                    <a:pt x="187" y="1828"/>
                    <a:pt x="193" y="1828"/>
                  </a:cubicBezTo>
                  <a:lnTo>
                    <a:pt x="9183" y="1828"/>
                  </a:lnTo>
                  <a:cubicBezTo>
                    <a:pt x="9189" y="1828"/>
                    <a:pt x="9194" y="1829"/>
                    <a:pt x="9200" y="1829"/>
                  </a:cubicBezTo>
                  <a:cubicBezTo>
                    <a:pt x="9288" y="1829"/>
                    <a:pt x="9357" y="1755"/>
                    <a:pt x="9366" y="1664"/>
                  </a:cubicBezTo>
                  <a:lnTo>
                    <a:pt x="9366" y="174"/>
                  </a:lnTo>
                  <a:cubicBezTo>
                    <a:pt x="9357" y="78"/>
                    <a:pt x="9280" y="1"/>
                    <a:pt x="9183" y="1"/>
                  </a:cubicBezTo>
                  <a:close/>
                </a:path>
              </a:pathLst>
            </a:custGeom>
            <a:solidFill>
              <a:srgbClr val="C6D2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" name="Google Shape;12532;p83"/>
            <p:cNvSpPr/>
            <p:nvPr/>
          </p:nvSpPr>
          <p:spPr>
            <a:xfrm>
              <a:off x="3652697" y="2161123"/>
              <a:ext cx="11969" cy="24146"/>
            </a:xfrm>
            <a:custGeom>
              <a:avLst/>
              <a:gdLst/>
              <a:ahLst/>
              <a:cxnLst/>
              <a:rect l="l" t="t" r="r" b="b"/>
              <a:pathLst>
                <a:path w="458" h="924" extrusionOk="0">
                  <a:moveTo>
                    <a:pt x="15" y="1"/>
                  </a:moveTo>
                  <a:cubicBezTo>
                    <a:pt x="15" y="10"/>
                    <a:pt x="15" y="20"/>
                    <a:pt x="15" y="30"/>
                  </a:cubicBezTo>
                  <a:lnTo>
                    <a:pt x="15" y="693"/>
                  </a:lnTo>
                  <a:cubicBezTo>
                    <a:pt x="1" y="847"/>
                    <a:pt x="114" y="924"/>
                    <a:pt x="228" y="924"/>
                  </a:cubicBezTo>
                  <a:cubicBezTo>
                    <a:pt x="342" y="924"/>
                    <a:pt x="458" y="847"/>
                    <a:pt x="448" y="693"/>
                  </a:cubicBezTo>
                  <a:lnTo>
                    <a:pt x="448" y="30"/>
                  </a:lnTo>
                  <a:cubicBezTo>
                    <a:pt x="438" y="20"/>
                    <a:pt x="438" y="10"/>
                    <a:pt x="438" y="1"/>
                  </a:cubicBezTo>
                  <a:close/>
                </a:path>
              </a:pathLst>
            </a:custGeom>
            <a:solidFill>
              <a:srgbClr val="7A8C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" name="Google Shape;12533;p83"/>
            <p:cNvSpPr/>
            <p:nvPr/>
          </p:nvSpPr>
          <p:spPr>
            <a:xfrm>
              <a:off x="3670546" y="2161123"/>
              <a:ext cx="11838" cy="24146"/>
            </a:xfrm>
            <a:custGeom>
              <a:avLst/>
              <a:gdLst/>
              <a:ahLst/>
              <a:cxnLst/>
              <a:rect l="l" t="t" r="r" b="b"/>
              <a:pathLst>
                <a:path w="453" h="924" extrusionOk="0">
                  <a:moveTo>
                    <a:pt x="15" y="1"/>
                  </a:moveTo>
                  <a:cubicBezTo>
                    <a:pt x="5" y="10"/>
                    <a:pt x="5" y="20"/>
                    <a:pt x="15" y="30"/>
                  </a:cubicBezTo>
                  <a:lnTo>
                    <a:pt x="15" y="693"/>
                  </a:lnTo>
                  <a:cubicBezTo>
                    <a:pt x="0" y="847"/>
                    <a:pt x="113" y="924"/>
                    <a:pt x="226" y="924"/>
                  </a:cubicBezTo>
                  <a:cubicBezTo>
                    <a:pt x="339" y="924"/>
                    <a:pt x="452" y="847"/>
                    <a:pt x="438" y="693"/>
                  </a:cubicBezTo>
                  <a:lnTo>
                    <a:pt x="438" y="30"/>
                  </a:lnTo>
                  <a:cubicBezTo>
                    <a:pt x="438" y="20"/>
                    <a:pt x="438" y="10"/>
                    <a:pt x="438" y="1"/>
                  </a:cubicBezTo>
                  <a:close/>
                </a:path>
              </a:pathLst>
            </a:custGeom>
            <a:solidFill>
              <a:srgbClr val="7A8C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" name="Google Shape;12534;p83"/>
            <p:cNvSpPr/>
            <p:nvPr/>
          </p:nvSpPr>
          <p:spPr>
            <a:xfrm>
              <a:off x="3688264" y="2161123"/>
              <a:ext cx="11838" cy="24146"/>
            </a:xfrm>
            <a:custGeom>
              <a:avLst/>
              <a:gdLst/>
              <a:ahLst/>
              <a:cxnLst/>
              <a:rect l="l" t="t" r="r" b="b"/>
              <a:pathLst>
                <a:path w="453" h="924" extrusionOk="0">
                  <a:moveTo>
                    <a:pt x="10" y="1"/>
                  </a:moveTo>
                  <a:cubicBezTo>
                    <a:pt x="10" y="10"/>
                    <a:pt x="10" y="20"/>
                    <a:pt x="10" y="30"/>
                  </a:cubicBezTo>
                  <a:lnTo>
                    <a:pt x="10" y="693"/>
                  </a:lnTo>
                  <a:cubicBezTo>
                    <a:pt x="0" y="847"/>
                    <a:pt x="113" y="924"/>
                    <a:pt x="226" y="924"/>
                  </a:cubicBezTo>
                  <a:cubicBezTo>
                    <a:pt x="339" y="924"/>
                    <a:pt x="452" y="847"/>
                    <a:pt x="443" y="693"/>
                  </a:cubicBezTo>
                  <a:lnTo>
                    <a:pt x="443" y="30"/>
                  </a:lnTo>
                  <a:cubicBezTo>
                    <a:pt x="443" y="20"/>
                    <a:pt x="443" y="10"/>
                    <a:pt x="443" y="1"/>
                  </a:cubicBezTo>
                  <a:close/>
                </a:path>
              </a:pathLst>
            </a:custGeom>
            <a:solidFill>
              <a:srgbClr val="7A8C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" name="Google Shape;12535;p83"/>
            <p:cNvSpPr/>
            <p:nvPr/>
          </p:nvSpPr>
          <p:spPr>
            <a:xfrm>
              <a:off x="3705981" y="2161123"/>
              <a:ext cx="11838" cy="40244"/>
            </a:xfrm>
            <a:custGeom>
              <a:avLst/>
              <a:gdLst/>
              <a:ahLst/>
              <a:cxnLst/>
              <a:rect l="l" t="t" r="r" b="b"/>
              <a:pathLst>
                <a:path w="453" h="1540" extrusionOk="0">
                  <a:moveTo>
                    <a:pt x="15" y="1"/>
                  </a:moveTo>
                  <a:cubicBezTo>
                    <a:pt x="15" y="10"/>
                    <a:pt x="15" y="20"/>
                    <a:pt x="15" y="30"/>
                  </a:cubicBezTo>
                  <a:lnTo>
                    <a:pt x="15" y="1309"/>
                  </a:lnTo>
                  <a:cubicBezTo>
                    <a:pt x="0" y="1462"/>
                    <a:pt x="113" y="1539"/>
                    <a:pt x="226" y="1539"/>
                  </a:cubicBezTo>
                  <a:cubicBezTo>
                    <a:pt x="339" y="1539"/>
                    <a:pt x="452" y="1462"/>
                    <a:pt x="438" y="1309"/>
                  </a:cubicBezTo>
                  <a:lnTo>
                    <a:pt x="438" y="30"/>
                  </a:lnTo>
                  <a:cubicBezTo>
                    <a:pt x="438" y="20"/>
                    <a:pt x="438" y="10"/>
                    <a:pt x="438" y="1"/>
                  </a:cubicBezTo>
                  <a:close/>
                </a:path>
              </a:pathLst>
            </a:custGeom>
            <a:solidFill>
              <a:srgbClr val="7A8C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" name="Google Shape;12536;p83"/>
            <p:cNvSpPr/>
            <p:nvPr/>
          </p:nvSpPr>
          <p:spPr>
            <a:xfrm>
              <a:off x="3634875" y="2161123"/>
              <a:ext cx="11943" cy="40244"/>
            </a:xfrm>
            <a:custGeom>
              <a:avLst/>
              <a:gdLst/>
              <a:ahLst/>
              <a:cxnLst/>
              <a:rect l="l" t="t" r="r" b="b"/>
              <a:pathLst>
                <a:path w="457" h="1540" extrusionOk="0">
                  <a:moveTo>
                    <a:pt x="14" y="1"/>
                  </a:moveTo>
                  <a:cubicBezTo>
                    <a:pt x="14" y="10"/>
                    <a:pt x="14" y="20"/>
                    <a:pt x="14" y="30"/>
                  </a:cubicBezTo>
                  <a:lnTo>
                    <a:pt x="14" y="1309"/>
                  </a:lnTo>
                  <a:cubicBezTo>
                    <a:pt x="0" y="1462"/>
                    <a:pt x="113" y="1539"/>
                    <a:pt x="227" y="1539"/>
                  </a:cubicBezTo>
                  <a:cubicBezTo>
                    <a:pt x="341" y="1539"/>
                    <a:pt x="457" y="1462"/>
                    <a:pt x="447" y="1309"/>
                  </a:cubicBezTo>
                  <a:lnTo>
                    <a:pt x="447" y="30"/>
                  </a:lnTo>
                  <a:cubicBezTo>
                    <a:pt x="447" y="20"/>
                    <a:pt x="447" y="10"/>
                    <a:pt x="447" y="1"/>
                  </a:cubicBezTo>
                  <a:close/>
                </a:path>
              </a:pathLst>
            </a:custGeom>
            <a:solidFill>
              <a:srgbClr val="7A8C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" name="Google Shape;12537;p83"/>
            <p:cNvSpPr/>
            <p:nvPr/>
          </p:nvSpPr>
          <p:spPr>
            <a:xfrm>
              <a:off x="3723934" y="2161123"/>
              <a:ext cx="11342" cy="23415"/>
            </a:xfrm>
            <a:custGeom>
              <a:avLst/>
              <a:gdLst/>
              <a:ahLst/>
              <a:cxnLst/>
              <a:rect l="l" t="t" r="r" b="b"/>
              <a:pathLst>
                <a:path w="434" h="896" extrusionOk="0">
                  <a:moveTo>
                    <a:pt x="1" y="1"/>
                  </a:moveTo>
                  <a:cubicBezTo>
                    <a:pt x="1" y="10"/>
                    <a:pt x="1" y="20"/>
                    <a:pt x="1" y="30"/>
                  </a:cubicBezTo>
                  <a:lnTo>
                    <a:pt x="1" y="693"/>
                  </a:lnTo>
                  <a:cubicBezTo>
                    <a:pt x="11" y="828"/>
                    <a:pt x="114" y="895"/>
                    <a:pt x="217" y="895"/>
                  </a:cubicBezTo>
                  <a:cubicBezTo>
                    <a:pt x="321" y="895"/>
                    <a:pt x="424" y="828"/>
                    <a:pt x="434" y="693"/>
                  </a:cubicBezTo>
                  <a:lnTo>
                    <a:pt x="434" y="30"/>
                  </a:lnTo>
                  <a:cubicBezTo>
                    <a:pt x="434" y="20"/>
                    <a:pt x="434" y="10"/>
                    <a:pt x="434" y="1"/>
                  </a:cubicBezTo>
                  <a:close/>
                </a:path>
              </a:pathLst>
            </a:custGeom>
            <a:solidFill>
              <a:srgbClr val="7A8C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" name="Google Shape;12538;p83"/>
            <p:cNvSpPr/>
            <p:nvPr/>
          </p:nvSpPr>
          <p:spPr>
            <a:xfrm>
              <a:off x="3741783" y="2161123"/>
              <a:ext cx="11342" cy="23415"/>
            </a:xfrm>
            <a:custGeom>
              <a:avLst/>
              <a:gdLst/>
              <a:ahLst/>
              <a:cxnLst/>
              <a:rect l="l" t="t" r="r" b="b"/>
              <a:pathLst>
                <a:path w="434" h="896" extrusionOk="0">
                  <a:moveTo>
                    <a:pt x="1" y="1"/>
                  </a:moveTo>
                  <a:cubicBezTo>
                    <a:pt x="1" y="10"/>
                    <a:pt x="1" y="20"/>
                    <a:pt x="1" y="30"/>
                  </a:cubicBezTo>
                  <a:lnTo>
                    <a:pt x="1" y="693"/>
                  </a:lnTo>
                  <a:cubicBezTo>
                    <a:pt x="10" y="828"/>
                    <a:pt x="114" y="895"/>
                    <a:pt x="217" y="895"/>
                  </a:cubicBezTo>
                  <a:cubicBezTo>
                    <a:pt x="320" y="895"/>
                    <a:pt x="424" y="828"/>
                    <a:pt x="433" y="693"/>
                  </a:cubicBezTo>
                  <a:lnTo>
                    <a:pt x="433" y="30"/>
                  </a:lnTo>
                  <a:cubicBezTo>
                    <a:pt x="433" y="20"/>
                    <a:pt x="424" y="10"/>
                    <a:pt x="424" y="1"/>
                  </a:cubicBezTo>
                  <a:close/>
                </a:path>
              </a:pathLst>
            </a:custGeom>
            <a:solidFill>
              <a:srgbClr val="7A8C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" name="Google Shape;12539;p83"/>
            <p:cNvSpPr/>
            <p:nvPr/>
          </p:nvSpPr>
          <p:spPr>
            <a:xfrm>
              <a:off x="3759631" y="2161123"/>
              <a:ext cx="11080" cy="23415"/>
            </a:xfrm>
            <a:custGeom>
              <a:avLst/>
              <a:gdLst/>
              <a:ahLst/>
              <a:cxnLst/>
              <a:rect l="l" t="t" r="r" b="b"/>
              <a:pathLst>
                <a:path w="424" h="896" extrusionOk="0">
                  <a:moveTo>
                    <a:pt x="0" y="1"/>
                  </a:moveTo>
                  <a:cubicBezTo>
                    <a:pt x="0" y="10"/>
                    <a:pt x="0" y="20"/>
                    <a:pt x="0" y="30"/>
                  </a:cubicBezTo>
                  <a:lnTo>
                    <a:pt x="0" y="693"/>
                  </a:lnTo>
                  <a:cubicBezTo>
                    <a:pt x="10" y="828"/>
                    <a:pt x="111" y="895"/>
                    <a:pt x="212" y="895"/>
                  </a:cubicBezTo>
                  <a:cubicBezTo>
                    <a:pt x="313" y="895"/>
                    <a:pt x="414" y="828"/>
                    <a:pt x="423" y="693"/>
                  </a:cubicBezTo>
                  <a:lnTo>
                    <a:pt x="423" y="30"/>
                  </a:lnTo>
                  <a:cubicBezTo>
                    <a:pt x="423" y="20"/>
                    <a:pt x="423" y="10"/>
                    <a:pt x="423" y="1"/>
                  </a:cubicBezTo>
                  <a:close/>
                </a:path>
              </a:pathLst>
            </a:custGeom>
            <a:solidFill>
              <a:srgbClr val="7A8C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" name="Google Shape;12540;p83"/>
            <p:cNvSpPr/>
            <p:nvPr/>
          </p:nvSpPr>
          <p:spPr>
            <a:xfrm>
              <a:off x="3777219" y="2161123"/>
              <a:ext cx="11342" cy="39303"/>
            </a:xfrm>
            <a:custGeom>
              <a:avLst/>
              <a:gdLst/>
              <a:ahLst/>
              <a:cxnLst/>
              <a:rect l="l" t="t" r="r" b="b"/>
              <a:pathLst>
                <a:path w="434" h="1504" extrusionOk="0">
                  <a:moveTo>
                    <a:pt x="0" y="1"/>
                  </a:moveTo>
                  <a:cubicBezTo>
                    <a:pt x="0" y="10"/>
                    <a:pt x="0" y="20"/>
                    <a:pt x="0" y="30"/>
                  </a:cubicBezTo>
                  <a:lnTo>
                    <a:pt x="0" y="1309"/>
                  </a:lnTo>
                  <a:cubicBezTo>
                    <a:pt x="10" y="1438"/>
                    <a:pt x="113" y="1503"/>
                    <a:pt x="217" y="1503"/>
                  </a:cubicBezTo>
                  <a:cubicBezTo>
                    <a:pt x="320" y="1503"/>
                    <a:pt x="424" y="1438"/>
                    <a:pt x="433" y="1309"/>
                  </a:cubicBezTo>
                  <a:lnTo>
                    <a:pt x="433" y="30"/>
                  </a:lnTo>
                  <a:cubicBezTo>
                    <a:pt x="433" y="20"/>
                    <a:pt x="433" y="10"/>
                    <a:pt x="433" y="1"/>
                  </a:cubicBezTo>
                  <a:close/>
                </a:path>
              </a:pathLst>
            </a:custGeom>
            <a:solidFill>
              <a:srgbClr val="7A8C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" name="Google Shape;12541;p83"/>
            <p:cNvSpPr/>
            <p:nvPr/>
          </p:nvSpPr>
          <p:spPr>
            <a:xfrm>
              <a:off x="3795067" y="2161123"/>
              <a:ext cx="11315" cy="23415"/>
            </a:xfrm>
            <a:custGeom>
              <a:avLst/>
              <a:gdLst/>
              <a:ahLst/>
              <a:cxnLst/>
              <a:rect l="l" t="t" r="r" b="b"/>
              <a:pathLst>
                <a:path w="433" h="896" extrusionOk="0">
                  <a:moveTo>
                    <a:pt x="0" y="1"/>
                  </a:moveTo>
                  <a:cubicBezTo>
                    <a:pt x="0" y="10"/>
                    <a:pt x="0" y="20"/>
                    <a:pt x="0" y="30"/>
                  </a:cubicBezTo>
                  <a:lnTo>
                    <a:pt x="0" y="693"/>
                  </a:lnTo>
                  <a:cubicBezTo>
                    <a:pt x="10" y="828"/>
                    <a:pt x="111" y="895"/>
                    <a:pt x="213" y="895"/>
                  </a:cubicBezTo>
                  <a:cubicBezTo>
                    <a:pt x="315" y="895"/>
                    <a:pt x="419" y="828"/>
                    <a:pt x="433" y="693"/>
                  </a:cubicBezTo>
                  <a:lnTo>
                    <a:pt x="433" y="30"/>
                  </a:lnTo>
                  <a:cubicBezTo>
                    <a:pt x="423" y="20"/>
                    <a:pt x="423" y="10"/>
                    <a:pt x="423" y="1"/>
                  </a:cubicBezTo>
                  <a:close/>
                </a:path>
              </a:pathLst>
            </a:custGeom>
            <a:solidFill>
              <a:srgbClr val="7A8C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" name="Google Shape;12542;p83"/>
            <p:cNvSpPr/>
            <p:nvPr/>
          </p:nvSpPr>
          <p:spPr>
            <a:xfrm>
              <a:off x="3812654" y="2161123"/>
              <a:ext cx="11342" cy="23415"/>
            </a:xfrm>
            <a:custGeom>
              <a:avLst/>
              <a:gdLst/>
              <a:ahLst/>
              <a:cxnLst/>
              <a:rect l="l" t="t" r="r" b="b"/>
              <a:pathLst>
                <a:path w="434" h="896" extrusionOk="0">
                  <a:moveTo>
                    <a:pt x="0" y="1"/>
                  </a:moveTo>
                  <a:cubicBezTo>
                    <a:pt x="0" y="10"/>
                    <a:pt x="0" y="20"/>
                    <a:pt x="0" y="30"/>
                  </a:cubicBezTo>
                  <a:lnTo>
                    <a:pt x="0" y="693"/>
                  </a:lnTo>
                  <a:cubicBezTo>
                    <a:pt x="15" y="828"/>
                    <a:pt x="118" y="895"/>
                    <a:pt x="220" y="895"/>
                  </a:cubicBezTo>
                  <a:cubicBezTo>
                    <a:pt x="322" y="895"/>
                    <a:pt x="423" y="828"/>
                    <a:pt x="433" y="693"/>
                  </a:cubicBezTo>
                  <a:lnTo>
                    <a:pt x="433" y="30"/>
                  </a:lnTo>
                  <a:cubicBezTo>
                    <a:pt x="433" y="20"/>
                    <a:pt x="433" y="10"/>
                    <a:pt x="433" y="1"/>
                  </a:cubicBezTo>
                  <a:close/>
                </a:path>
              </a:pathLst>
            </a:custGeom>
            <a:solidFill>
              <a:srgbClr val="7A8C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" name="Google Shape;12543;p83"/>
            <p:cNvSpPr/>
            <p:nvPr/>
          </p:nvSpPr>
          <p:spPr>
            <a:xfrm>
              <a:off x="3830503" y="2161123"/>
              <a:ext cx="11315" cy="23415"/>
            </a:xfrm>
            <a:custGeom>
              <a:avLst/>
              <a:gdLst/>
              <a:ahLst/>
              <a:cxnLst/>
              <a:rect l="l" t="t" r="r" b="b"/>
              <a:pathLst>
                <a:path w="433" h="896" extrusionOk="0">
                  <a:moveTo>
                    <a:pt x="0" y="1"/>
                  </a:moveTo>
                  <a:cubicBezTo>
                    <a:pt x="0" y="10"/>
                    <a:pt x="0" y="20"/>
                    <a:pt x="0" y="30"/>
                  </a:cubicBezTo>
                  <a:lnTo>
                    <a:pt x="0" y="693"/>
                  </a:lnTo>
                  <a:cubicBezTo>
                    <a:pt x="10" y="828"/>
                    <a:pt x="113" y="895"/>
                    <a:pt x="216" y="895"/>
                  </a:cubicBezTo>
                  <a:cubicBezTo>
                    <a:pt x="320" y="895"/>
                    <a:pt x="423" y="828"/>
                    <a:pt x="433" y="693"/>
                  </a:cubicBezTo>
                  <a:lnTo>
                    <a:pt x="433" y="30"/>
                  </a:lnTo>
                  <a:cubicBezTo>
                    <a:pt x="433" y="20"/>
                    <a:pt x="423" y="10"/>
                    <a:pt x="423" y="1"/>
                  </a:cubicBezTo>
                  <a:close/>
                </a:path>
              </a:pathLst>
            </a:custGeom>
            <a:solidFill>
              <a:srgbClr val="7A8C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" name="Google Shape;12544;p83"/>
            <p:cNvSpPr/>
            <p:nvPr/>
          </p:nvSpPr>
          <p:spPr>
            <a:xfrm>
              <a:off x="3848325" y="2161123"/>
              <a:ext cx="11080" cy="39303"/>
            </a:xfrm>
            <a:custGeom>
              <a:avLst/>
              <a:gdLst/>
              <a:ahLst/>
              <a:cxnLst/>
              <a:rect l="l" t="t" r="r" b="b"/>
              <a:pathLst>
                <a:path w="424" h="1504" extrusionOk="0">
                  <a:moveTo>
                    <a:pt x="1" y="1"/>
                  </a:moveTo>
                  <a:cubicBezTo>
                    <a:pt x="1" y="10"/>
                    <a:pt x="1" y="20"/>
                    <a:pt x="1" y="30"/>
                  </a:cubicBezTo>
                  <a:lnTo>
                    <a:pt x="1" y="1309"/>
                  </a:lnTo>
                  <a:cubicBezTo>
                    <a:pt x="10" y="1438"/>
                    <a:pt x="111" y="1503"/>
                    <a:pt x="212" y="1503"/>
                  </a:cubicBezTo>
                  <a:cubicBezTo>
                    <a:pt x="313" y="1503"/>
                    <a:pt x="414" y="1438"/>
                    <a:pt x="424" y="1309"/>
                  </a:cubicBezTo>
                  <a:lnTo>
                    <a:pt x="424" y="30"/>
                  </a:lnTo>
                  <a:cubicBezTo>
                    <a:pt x="424" y="20"/>
                    <a:pt x="424" y="10"/>
                    <a:pt x="424" y="1"/>
                  </a:cubicBezTo>
                  <a:close/>
                </a:path>
              </a:pathLst>
            </a:custGeom>
            <a:solidFill>
              <a:srgbClr val="7A8C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" name="Google Shape;12545;p83"/>
            <p:cNvSpPr/>
            <p:nvPr/>
          </p:nvSpPr>
          <p:spPr>
            <a:xfrm>
              <a:off x="3626173" y="2063857"/>
              <a:ext cx="212483" cy="74190"/>
            </a:xfrm>
            <a:custGeom>
              <a:avLst/>
              <a:gdLst/>
              <a:ahLst/>
              <a:cxnLst/>
              <a:rect l="l" t="t" r="r" b="b"/>
              <a:pathLst>
                <a:path w="8131" h="2839" extrusionOk="0">
                  <a:moveTo>
                    <a:pt x="273" y="0"/>
                  </a:moveTo>
                  <a:cubicBezTo>
                    <a:pt x="0" y="0"/>
                    <a:pt x="0" y="426"/>
                    <a:pt x="273" y="426"/>
                  </a:cubicBezTo>
                  <a:cubicBezTo>
                    <a:pt x="282" y="426"/>
                    <a:pt x="290" y="425"/>
                    <a:pt x="299" y="424"/>
                  </a:cubicBezTo>
                  <a:lnTo>
                    <a:pt x="3780" y="424"/>
                  </a:lnTo>
                  <a:cubicBezTo>
                    <a:pt x="3982" y="424"/>
                    <a:pt x="4155" y="598"/>
                    <a:pt x="4155" y="799"/>
                  </a:cubicBezTo>
                  <a:lnTo>
                    <a:pt x="4155" y="857"/>
                  </a:lnTo>
                  <a:cubicBezTo>
                    <a:pt x="4155" y="1069"/>
                    <a:pt x="3982" y="1232"/>
                    <a:pt x="3780" y="1232"/>
                  </a:cubicBezTo>
                  <a:lnTo>
                    <a:pt x="3521" y="1232"/>
                  </a:lnTo>
                  <a:cubicBezTo>
                    <a:pt x="3078" y="1232"/>
                    <a:pt x="2723" y="1588"/>
                    <a:pt x="2723" y="2030"/>
                  </a:cubicBezTo>
                  <a:cubicBezTo>
                    <a:pt x="2723" y="2473"/>
                    <a:pt x="3078" y="2838"/>
                    <a:pt x="3521" y="2838"/>
                  </a:cubicBezTo>
                  <a:lnTo>
                    <a:pt x="7829" y="2838"/>
                  </a:lnTo>
                  <a:cubicBezTo>
                    <a:pt x="7835" y="2838"/>
                    <a:pt x="7841" y="2839"/>
                    <a:pt x="7847" y="2839"/>
                  </a:cubicBezTo>
                  <a:cubicBezTo>
                    <a:pt x="8130" y="2839"/>
                    <a:pt x="8130" y="2405"/>
                    <a:pt x="7847" y="2405"/>
                  </a:cubicBezTo>
                  <a:cubicBezTo>
                    <a:pt x="7841" y="2405"/>
                    <a:pt x="7835" y="2405"/>
                    <a:pt x="7829" y="2405"/>
                  </a:cubicBezTo>
                  <a:lnTo>
                    <a:pt x="3521" y="2405"/>
                  </a:lnTo>
                  <a:cubicBezTo>
                    <a:pt x="3512" y="2406"/>
                    <a:pt x="3503" y="2406"/>
                    <a:pt x="3494" y="2406"/>
                  </a:cubicBezTo>
                  <a:cubicBezTo>
                    <a:pt x="3013" y="2406"/>
                    <a:pt x="3010" y="1664"/>
                    <a:pt x="3485" y="1664"/>
                  </a:cubicBezTo>
                  <a:cubicBezTo>
                    <a:pt x="3497" y="1664"/>
                    <a:pt x="3509" y="1664"/>
                    <a:pt x="3521" y="1665"/>
                  </a:cubicBezTo>
                  <a:lnTo>
                    <a:pt x="3780" y="1665"/>
                  </a:lnTo>
                  <a:cubicBezTo>
                    <a:pt x="4223" y="1655"/>
                    <a:pt x="4578" y="1300"/>
                    <a:pt x="4578" y="857"/>
                  </a:cubicBezTo>
                  <a:lnTo>
                    <a:pt x="4578" y="799"/>
                  </a:lnTo>
                  <a:cubicBezTo>
                    <a:pt x="4578" y="357"/>
                    <a:pt x="4223" y="1"/>
                    <a:pt x="3780" y="1"/>
                  </a:cubicBezTo>
                  <a:lnTo>
                    <a:pt x="299" y="1"/>
                  </a:lnTo>
                  <a:cubicBezTo>
                    <a:pt x="290" y="1"/>
                    <a:pt x="282" y="0"/>
                    <a:pt x="273" y="0"/>
                  </a:cubicBezTo>
                  <a:close/>
                </a:path>
              </a:pathLst>
            </a:custGeom>
            <a:solidFill>
              <a:srgbClr val="859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" name="Google Shape;12546;p83"/>
            <p:cNvSpPr/>
            <p:nvPr/>
          </p:nvSpPr>
          <p:spPr>
            <a:xfrm>
              <a:off x="3523916" y="2011096"/>
              <a:ext cx="79181" cy="243790"/>
            </a:xfrm>
            <a:custGeom>
              <a:avLst/>
              <a:gdLst/>
              <a:ahLst/>
              <a:cxnLst/>
              <a:rect l="l" t="t" r="r" b="b"/>
              <a:pathLst>
                <a:path w="3030" h="9329" extrusionOk="0">
                  <a:moveTo>
                    <a:pt x="1058" y="1"/>
                  </a:moveTo>
                  <a:cubicBezTo>
                    <a:pt x="472" y="1"/>
                    <a:pt x="1" y="472"/>
                    <a:pt x="1" y="1049"/>
                  </a:cubicBezTo>
                  <a:lnTo>
                    <a:pt x="1" y="1068"/>
                  </a:lnTo>
                  <a:lnTo>
                    <a:pt x="1" y="1097"/>
                  </a:lnTo>
                  <a:lnTo>
                    <a:pt x="1" y="9329"/>
                  </a:lnTo>
                  <a:lnTo>
                    <a:pt x="10" y="9329"/>
                  </a:lnTo>
                  <a:cubicBezTo>
                    <a:pt x="77" y="8800"/>
                    <a:pt x="529" y="8405"/>
                    <a:pt x="1058" y="8405"/>
                  </a:cubicBezTo>
                  <a:lnTo>
                    <a:pt x="2481" y="8405"/>
                  </a:lnTo>
                  <a:cubicBezTo>
                    <a:pt x="2780" y="8405"/>
                    <a:pt x="3030" y="8155"/>
                    <a:pt x="3030" y="7848"/>
                  </a:cubicBezTo>
                  <a:lnTo>
                    <a:pt x="3030" y="559"/>
                  </a:lnTo>
                  <a:cubicBezTo>
                    <a:pt x="3030" y="251"/>
                    <a:pt x="2780" y="1"/>
                    <a:pt x="2481" y="1"/>
                  </a:cubicBez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" name="Google Shape;12547;p83"/>
            <p:cNvSpPr/>
            <p:nvPr/>
          </p:nvSpPr>
          <p:spPr>
            <a:xfrm>
              <a:off x="3523916" y="2011096"/>
              <a:ext cx="27910" cy="243529"/>
            </a:xfrm>
            <a:custGeom>
              <a:avLst/>
              <a:gdLst/>
              <a:ahLst/>
              <a:cxnLst/>
              <a:rect l="l" t="t" r="r" b="b"/>
              <a:pathLst>
                <a:path w="1068" h="9319" extrusionOk="0">
                  <a:moveTo>
                    <a:pt x="1058" y="1"/>
                  </a:moveTo>
                  <a:cubicBezTo>
                    <a:pt x="472" y="1"/>
                    <a:pt x="1" y="472"/>
                    <a:pt x="1" y="1049"/>
                  </a:cubicBezTo>
                  <a:lnTo>
                    <a:pt x="1" y="1068"/>
                  </a:lnTo>
                  <a:lnTo>
                    <a:pt x="1" y="1097"/>
                  </a:lnTo>
                  <a:lnTo>
                    <a:pt x="1" y="9319"/>
                  </a:lnTo>
                  <a:lnTo>
                    <a:pt x="10" y="9319"/>
                  </a:lnTo>
                  <a:cubicBezTo>
                    <a:pt x="77" y="8790"/>
                    <a:pt x="529" y="8396"/>
                    <a:pt x="1058" y="8396"/>
                  </a:cubicBezTo>
                  <a:lnTo>
                    <a:pt x="1068" y="8396"/>
                  </a:lnTo>
                  <a:lnTo>
                    <a:pt x="1068" y="1"/>
                  </a:ln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" name="Google Shape;12548;p83"/>
            <p:cNvSpPr/>
            <p:nvPr/>
          </p:nvSpPr>
          <p:spPr>
            <a:xfrm>
              <a:off x="3523916" y="2056331"/>
              <a:ext cx="26" cy="1542"/>
            </a:xfrm>
            <a:custGeom>
              <a:avLst/>
              <a:gdLst/>
              <a:ahLst/>
              <a:cxnLst/>
              <a:rect l="l" t="t" r="r" b="b"/>
              <a:pathLst>
                <a:path w="1" h="59" extrusionOk="0">
                  <a:moveTo>
                    <a:pt x="1" y="1"/>
                  </a:moveTo>
                  <a:lnTo>
                    <a:pt x="1" y="59"/>
                  </a:lnTo>
                  <a:lnTo>
                    <a:pt x="1" y="59"/>
                  </a:lnTo>
                  <a:close/>
                </a:path>
              </a:pathLst>
            </a:custGeom>
            <a:solidFill>
              <a:srgbClr val="E5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51" name="Google Shape;12549;p83"/>
          <p:cNvGrpSpPr/>
          <p:nvPr/>
        </p:nvGrpSpPr>
        <p:grpSpPr>
          <a:xfrm>
            <a:off x="1758262" y="961544"/>
            <a:ext cx="393791" cy="366744"/>
            <a:chOff x="1742777" y="1499997"/>
            <a:chExt cx="393791" cy="366744"/>
          </a:xfrm>
        </p:grpSpPr>
        <p:sp>
          <p:nvSpPr>
            <p:cNvPr id="352" name="Google Shape;12550;p83"/>
            <p:cNvSpPr/>
            <p:nvPr/>
          </p:nvSpPr>
          <p:spPr>
            <a:xfrm>
              <a:off x="1760861" y="1591957"/>
              <a:ext cx="152823" cy="270654"/>
            </a:xfrm>
            <a:custGeom>
              <a:avLst/>
              <a:gdLst/>
              <a:ahLst/>
              <a:cxnLst/>
              <a:rect l="l" t="t" r="r" b="b"/>
              <a:pathLst>
                <a:path w="5848" h="10357" extrusionOk="0">
                  <a:moveTo>
                    <a:pt x="4770" y="0"/>
                  </a:moveTo>
                  <a:cubicBezTo>
                    <a:pt x="4770" y="693"/>
                    <a:pt x="4212" y="1251"/>
                    <a:pt x="3520" y="1251"/>
                  </a:cubicBezTo>
                  <a:lnTo>
                    <a:pt x="3462" y="1251"/>
                  </a:lnTo>
                  <a:cubicBezTo>
                    <a:pt x="2799" y="1212"/>
                    <a:pt x="2270" y="674"/>
                    <a:pt x="2270" y="10"/>
                  </a:cubicBezTo>
                  <a:lnTo>
                    <a:pt x="0" y="10"/>
                  </a:lnTo>
                  <a:lnTo>
                    <a:pt x="0" y="9799"/>
                  </a:lnTo>
                  <a:cubicBezTo>
                    <a:pt x="0" y="10107"/>
                    <a:pt x="250" y="10357"/>
                    <a:pt x="558" y="10357"/>
                  </a:cubicBezTo>
                  <a:lnTo>
                    <a:pt x="5280" y="10357"/>
                  </a:lnTo>
                  <a:cubicBezTo>
                    <a:pt x="5587" y="10357"/>
                    <a:pt x="5837" y="10107"/>
                    <a:pt x="5837" y="9799"/>
                  </a:cubicBezTo>
                  <a:lnTo>
                    <a:pt x="5837" y="10"/>
                  </a:lnTo>
                  <a:lnTo>
                    <a:pt x="5847" y="0"/>
                  </a:ln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" name="Google Shape;12551;p83"/>
            <p:cNvSpPr/>
            <p:nvPr/>
          </p:nvSpPr>
          <p:spPr>
            <a:xfrm>
              <a:off x="1760861" y="1592218"/>
              <a:ext cx="152562" cy="115349"/>
            </a:xfrm>
            <a:custGeom>
              <a:avLst/>
              <a:gdLst/>
              <a:ahLst/>
              <a:cxnLst/>
              <a:rect l="l" t="t" r="r" b="b"/>
              <a:pathLst>
                <a:path w="5838" h="4414" extrusionOk="0">
                  <a:moveTo>
                    <a:pt x="0" y="0"/>
                  </a:moveTo>
                  <a:lnTo>
                    <a:pt x="0" y="2577"/>
                  </a:lnTo>
                  <a:cubicBezTo>
                    <a:pt x="606" y="3693"/>
                    <a:pt x="1760" y="4395"/>
                    <a:pt x="3030" y="4414"/>
                  </a:cubicBezTo>
                  <a:lnTo>
                    <a:pt x="5510" y="4414"/>
                  </a:lnTo>
                  <a:cubicBezTo>
                    <a:pt x="5616" y="4414"/>
                    <a:pt x="5732" y="4404"/>
                    <a:pt x="5837" y="4395"/>
                  </a:cubicBezTo>
                  <a:lnTo>
                    <a:pt x="5837" y="0"/>
                  </a:lnTo>
                  <a:lnTo>
                    <a:pt x="4770" y="0"/>
                  </a:lnTo>
                  <a:cubicBezTo>
                    <a:pt x="4760" y="683"/>
                    <a:pt x="4203" y="1241"/>
                    <a:pt x="3520" y="1241"/>
                  </a:cubicBezTo>
                  <a:lnTo>
                    <a:pt x="3462" y="1241"/>
                  </a:lnTo>
                  <a:cubicBezTo>
                    <a:pt x="2799" y="1212"/>
                    <a:pt x="2270" y="664"/>
                    <a:pt x="2270" y="0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" name="Google Shape;12552;p83"/>
            <p:cNvSpPr/>
            <p:nvPr/>
          </p:nvSpPr>
          <p:spPr>
            <a:xfrm>
              <a:off x="1851070" y="1499997"/>
              <a:ext cx="155070" cy="183947"/>
            </a:xfrm>
            <a:custGeom>
              <a:avLst/>
              <a:gdLst/>
              <a:ahLst/>
              <a:cxnLst/>
              <a:rect l="l" t="t" r="r" b="b"/>
              <a:pathLst>
                <a:path w="5934" h="7039" extrusionOk="0">
                  <a:moveTo>
                    <a:pt x="10" y="0"/>
                  </a:moveTo>
                  <a:lnTo>
                    <a:pt x="10" y="2269"/>
                  </a:lnTo>
                  <a:lnTo>
                    <a:pt x="68" y="2269"/>
                  </a:lnTo>
                  <a:cubicBezTo>
                    <a:pt x="760" y="2269"/>
                    <a:pt x="1318" y="2827"/>
                    <a:pt x="1318" y="3519"/>
                  </a:cubicBezTo>
                  <a:cubicBezTo>
                    <a:pt x="1318" y="4212"/>
                    <a:pt x="760" y="4770"/>
                    <a:pt x="68" y="4770"/>
                  </a:cubicBezTo>
                  <a:lnTo>
                    <a:pt x="1" y="4770"/>
                  </a:lnTo>
                  <a:lnTo>
                    <a:pt x="1" y="7039"/>
                  </a:lnTo>
                  <a:lnTo>
                    <a:pt x="2482" y="7039"/>
                  </a:lnTo>
                  <a:cubicBezTo>
                    <a:pt x="4395" y="7000"/>
                    <a:pt x="5934" y="5433"/>
                    <a:pt x="5934" y="3519"/>
                  </a:cubicBezTo>
                  <a:cubicBezTo>
                    <a:pt x="5934" y="1606"/>
                    <a:pt x="4405" y="38"/>
                    <a:pt x="2482" y="0"/>
                  </a:cubicBezTo>
                  <a:close/>
                </a:path>
              </a:pathLst>
            </a:custGeom>
            <a:solidFill>
              <a:srgbClr val="BCC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" name="Google Shape;12553;p83"/>
            <p:cNvSpPr/>
            <p:nvPr/>
          </p:nvSpPr>
          <p:spPr>
            <a:xfrm>
              <a:off x="1742777" y="1500049"/>
              <a:ext cx="211098" cy="183894"/>
            </a:xfrm>
            <a:custGeom>
              <a:avLst/>
              <a:gdLst/>
              <a:ahLst/>
              <a:cxnLst/>
              <a:rect l="l" t="t" r="r" b="b"/>
              <a:pathLst>
                <a:path w="8078" h="7037" extrusionOk="0">
                  <a:moveTo>
                    <a:pt x="4212" y="2267"/>
                  </a:moveTo>
                  <a:cubicBezTo>
                    <a:pt x="4904" y="2267"/>
                    <a:pt x="5462" y="2825"/>
                    <a:pt x="5462" y="3517"/>
                  </a:cubicBezTo>
                  <a:lnTo>
                    <a:pt x="5462" y="3527"/>
                  </a:lnTo>
                  <a:cubicBezTo>
                    <a:pt x="5462" y="4210"/>
                    <a:pt x="4895" y="4768"/>
                    <a:pt x="4212" y="4768"/>
                  </a:cubicBezTo>
                  <a:lnTo>
                    <a:pt x="4154" y="4768"/>
                  </a:lnTo>
                  <a:cubicBezTo>
                    <a:pt x="3491" y="4739"/>
                    <a:pt x="2962" y="4191"/>
                    <a:pt x="2962" y="3527"/>
                  </a:cubicBezTo>
                  <a:lnTo>
                    <a:pt x="2962" y="3517"/>
                  </a:lnTo>
                  <a:cubicBezTo>
                    <a:pt x="2962" y="2854"/>
                    <a:pt x="3481" y="2296"/>
                    <a:pt x="4145" y="2267"/>
                  </a:cubicBezTo>
                  <a:close/>
                  <a:moveTo>
                    <a:pt x="4221" y="0"/>
                  </a:moveTo>
                  <a:cubicBezTo>
                    <a:pt x="2879" y="0"/>
                    <a:pt x="1557" y="761"/>
                    <a:pt x="971" y="2142"/>
                  </a:cubicBezTo>
                  <a:cubicBezTo>
                    <a:pt x="0" y="4441"/>
                    <a:pt x="1654" y="6989"/>
                    <a:pt x="4145" y="7037"/>
                  </a:cubicBezTo>
                  <a:lnTo>
                    <a:pt x="4212" y="7037"/>
                  </a:lnTo>
                  <a:cubicBezTo>
                    <a:pt x="5068" y="7037"/>
                    <a:pt x="5895" y="6729"/>
                    <a:pt x="6529" y="6162"/>
                  </a:cubicBezTo>
                  <a:cubicBezTo>
                    <a:pt x="6568" y="6133"/>
                    <a:pt x="6597" y="6104"/>
                    <a:pt x="6635" y="6075"/>
                  </a:cubicBezTo>
                  <a:lnTo>
                    <a:pt x="6702" y="6008"/>
                  </a:lnTo>
                  <a:cubicBezTo>
                    <a:pt x="8078" y="4633"/>
                    <a:pt x="8068" y="2402"/>
                    <a:pt x="6693" y="1027"/>
                  </a:cubicBezTo>
                  <a:cubicBezTo>
                    <a:pt x="5995" y="329"/>
                    <a:pt x="5103" y="0"/>
                    <a:pt x="4221" y="0"/>
                  </a:cubicBez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" name="Google Shape;12554;p83"/>
            <p:cNvSpPr/>
            <p:nvPr/>
          </p:nvSpPr>
          <p:spPr>
            <a:xfrm>
              <a:off x="1760861" y="1755546"/>
              <a:ext cx="25662" cy="11080"/>
            </a:xfrm>
            <a:custGeom>
              <a:avLst/>
              <a:gdLst/>
              <a:ahLst/>
              <a:cxnLst/>
              <a:rect l="l" t="t" r="r" b="b"/>
              <a:pathLst>
                <a:path w="982" h="424" extrusionOk="0">
                  <a:moveTo>
                    <a:pt x="58" y="0"/>
                  </a:moveTo>
                  <a:cubicBezTo>
                    <a:pt x="39" y="0"/>
                    <a:pt x="20" y="0"/>
                    <a:pt x="0" y="10"/>
                  </a:cubicBezTo>
                  <a:lnTo>
                    <a:pt x="0" y="414"/>
                  </a:lnTo>
                  <a:cubicBezTo>
                    <a:pt x="20" y="424"/>
                    <a:pt x="39" y="424"/>
                    <a:pt x="58" y="424"/>
                  </a:cubicBezTo>
                  <a:lnTo>
                    <a:pt x="770" y="424"/>
                  </a:lnTo>
                  <a:cubicBezTo>
                    <a:pt x="885" y="424"/>
                    <a:pt x="981" y="327"/>
                    <a:pt x="981" y="212"/>
                  </a:cubicBezTo>
                  <a:cubicBezTo>
                    <a:pt x="981" y="97"/>
                    <a:pt x="885" y="0"/>
                    <a:pt x="770" y="0"/>
                  </a:cubicBezTo>
                  <a:close/>
                </a:path>
              </a:pathLst>
            </a:custGeom>
            <a:solidFill>
              <a:srgbClr val="A9BA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" name="Google Shape;12555;p83"/>
            <p:cNvSpPr/>
            <p:nvPr/>
          </p:nvSpPr>
          <p:spPr>
            <a:xfrm>
              <a:off x="1791018" y="1755546"/>
              <a:ext cx="90732" cy="11080"/>
            </a:xfrm>
            <a:custGeom>
              <a:avLst/>
              <a:gdLst/>
              <a:ahLst/>
              <a:cxnLst/>
              <a:rect l="l" t="t" r="r" b="b"/>
              <a:pathLst>
                <a:path w="3472" h="424" extrusionOk="0">
                  <a:moveTo>
                    <a:pt x="279" y="0"/>
                  </a:moveTo>
                  <a:cubicBezTo>
                    <a:pt x="0" y="0"/>
                    <a:pt x="0" y="424"/>
                    <a:pt x="279" y="424"/>
                  </a:cubicBezTo>
                  <a:lnTo>
                    <a:pt x="1404" y="424"/>
                  </a:lnTo>
                  <a:cubicBezTo>
                    <a:pt x="1683" y="424"/>
                    <a:pt x="1683" y="0"/>
                    <a:pt x="1404" y="0"/>
                  </a:cubicBezTo>
                  <a:close/>
                  <a:moveTo>
                    <a:pt x="2068" y="0"/>
                  </a:moveTo>
                  <a:cubicBezTo>
                    <a:pt x="1789" y="0"/>
                    <a:pt x="1789" y="424"/>
                    <a:pt x="2068" y="424"/>
                  </a:cubicBezTo>
                  <a:lnTo>
                    <a:pt x="3183" y="424"/>
                  </a:lnTo>
                  <a:cubicBezTo>
                    <a:pt x="3472" y="424"/>
                    <a:pt x="3472" y="0"/>
                    <a:pt x="3183" y="0"/>
                  </a:cubicBezTo>
                  <a:close/>
                </a:path>
              </a:pathLst>
            </a:custGeom>
            <a:solidFill>
              <a:srgbClr val="A9BA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" name="Google Shape;12556;p83"/>
            <p:cNvSpPr/>
            <p:nvPr/>
          </p:nvSpPr>
          <p:spPr>
            <a:xfrm>
              <a:off x="1884233" y="1755546"/>
              <a:ext cx="29190" cy="11080"/>
            </a:xfrm>
            <a:custGeom>
              <a:avLst/>
              <a:gdLst/>
              <a:ahLst/>
              <a:cxnLst/>
              <a:rect l="l" t="t" r="r" b="b"/>
              <a:pathLst>
                <a:path w="1117" h="424" extrusionOk="0">
                  <a:moveTo>
                    <a:pt x="289" y="0"/>
                  </a:moveTo>
                  <a:cubicBezTo>
                    <a:pt x="1" y="0"/>
                    <a:pt x="1" y="424"/>
                    <a:pt x="289" y="424"/>
                  </a:cubicBezTo>
                  <a:lnTo>
                    <a:pt x="991" y="424"/>
                  </a:lnTo>
                  <a:cubicBezTo>
                    <a:pt x="1039" y="424"/>
                    <a:pt x="1078" y="414"/>
                    <a:pt x="1116" y="385"/>
                  </a:cubicBezTo>
                  <a:lnTo>
                    <a:pt x="1116" y="39"/>
                  </a:lnTo>
                  <a:cubicBezTo>
                    <a:pt x="1078" y="10"/>
                    <a:pt x="1039" y="0"/>
                    <a:pt x="991" y="0"/>
                  </a:cubicBezTo>
                  <a:close/>
                </a:path>
              </a:pathLst>
            </a:custGeom>
            <a:solidFill>
              <a:srgbClr val="A9BA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" name="Google Shape;12557;p83"/>
            <p:cNvSpPr/>
            <p:nvPr/>
          </p:nvSpPr>
          <p:spPr>
            <a:xfrm>
              <a:off x="1851828" y="1733177"/>
              <a:ext cx="177440" cy="71211"/>
            </a:xfrm>
            <a:custGeom>
              <a:avLst/>
              <a:gdLst/>
              <a:ahLst/>
              <a:cxnLst/>
              <a:rect l="l" t="t" r="r" b="b"/>
              <a:pathLst>
                <a:path w="6790" h="2725" extrusionOk="0">
                  <a:moveTo>
                    <a:pt x="6453" y="1"/>
                  </a:moveTo>
                  <a:lnTo>
                    <a:pt x="5809" y="174"/>
                  </a:lnTo>
                  <a:lnTo>
                    <a:pt x="337" y="1645"/>
                  </a:lnTo>
                  <a:lnTo>
                    <a:pt x="212" y="1683"/>
                  </a:lnTo>
                  <a:cubicBezTo>
                    <a:pt x="68" y="1722"/>
                    <a:pt x="0" y="1885"/>
                    <a:pt x="68" y="2020"/>
                  </a:cubicBezTo>
                  <a:cubicBezTo>
                    <a:pt x="77" y="2039"/>
                    <a:pt x="87" y="2059"/>
                    <a:pt x="97" y="2078"/>
                  </a:cubicBezTo>
                  <a:cubicBezTo>
                    <a:pt x="345" y="2489"/>
                    <a:pt x="781" y="2725"/>
                    <a:pt x="1243" y="2725"/>
                  </a:cubicBezTo>
                  <a:cubicBezTo>
                    <a:pt x="1354" y="2725"/>
                    <a:pt x="1466" y="2711"/>
                    <a:pt x="1577" y="2684"/>
                  </a:cubicBezTo>
                  <a:lnTo>
                    <a:pt x="6789" y="1270"/>
                  </a:lnTo>
                  <a:lnTo>
                    <a:pt x="6453" y="1"/>
                  </a:ln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" name="Google Shape;12558;p83"/>
            <p:cNvSpPr/>
            <p:nvPr/>
          </p:nvSpPr>
          <p:spPr>
            <a:xfrm>
              <a:off x="1851828" y="1737698"/>
              <a:ext cx="155332" cy="50619"/>
            </a:xfrm>
            <a:custGeom>
              <a:avLst/>
              <a:gdLst/>
              <a:ahLst/>
              <a:cxnLst/>
              <a:rect l="l" t="t" r="r" b="b"/>
              <a:pathLst>
                <a:path w="5944" h="1937" extrusionOk="0">
                  <a:moveTo>
                    <a:pt x="5809" y="1"/>
                  </a:moveTo>
                  <a:lnTo>
                    <a:pt x="337" y="1472"/>
                  </a:lnTo>
                  <a:lnTo>
                    <a:pt x="212" y="1510"/>
                  </a:lnTo>
                  <a:cubicBezTo>
                    <a:pt x="68" y="1549"/>
                    <a:pt x="0" y="1712"/>
                    <a:pt x="68" y="1847"/>
                  </a:cubicBezTo>
                  <a:cubicBezTo>
                    <a:pt x="77" y="1866"/>
                    <a:pt x="87" y="1886"/>
                    <a:pt x="97" y="1905"/>
                  </a:cubicBezTo>
                  <a:cubicBezTo>
                    <a:pt x="192" y="1926"/>
                    <a:pt x="287" y="1936"/>
                    <a:pt x="382" y="1936"/>
                  </a:cubicBezTo>
                  <a:cubicBezTo>
                    <a:pt x="497" y="1936"/>
                    <a:pt x="611" y="1922"/>
                    <a:pt x="722" y="1895"/>
                  </a:cubicBezTo>
                  <a:lnTo>
                    <a:pt x="5943" y="482"/>
                  </a:lnTo>
                  <a:lnTo>
                    <a:pt x="5809" y="1"/>
                  </a:ln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" name="Google Shape;12559;p83"/>
            <p:cNvSpPr/>
            <p:nvPr/>
          </p:nvSpPr>
          <p:spPr>
            <a:xfrm>
              <a:off x="1851828" y="1716975"/>
              <a:ext cx="177440" cy="71263"/>
            </a:xfrm>
            <a:custGeom>
              <a:avLst/>
              <a:gdLst/>
              <a:ahLst/>
              <a:cxnLst/>
              <a:rect l="l" t="t" r="r" b="b"/>
              <a:pathLst>
                <a:path w="6790" h="2727" extrusionOk="0">
                  <a:moveTo>
                    <a:pt x="1243" y="1"/>
                  </a:moveTo>
                  <a:cubicBezTo>
                    <a:pt x="871" y="1"/>
                    <a:pt x="509" y="157"/>
                    <a:pt x="250" y="438"/>
                  </a:cubicBezTo>
                  <a:cubicBezTo>
                    <a:pt x="183" y="525"/>
                    <a:pt x="116" y="611"/>
                    <a:pt x="68" y="707"/>
                  </a:cubicBezTo>
                  <a:cubicBezTo>
                    <a:pt x="0" y="842"/>
                    <a:pt x="68" y="1005"/>
                    <a:pt x="212" y="1044"/>
                  </a:cubicBezTo>
                  <a:lnTo>
                    <a:pt x="337" y="1082"/>
                  </a:lnTo>
                  <a:lnTo>
                    <a:pt x="6453" y="2727"/>
                  </a:lnTo>
                  <a:lnTo>
                    <a:pt x="6587" y="2207"/>
                  </a:lnTo>
                  <a:lnTo>
                    <a:pt x="6789" y="1457"/>
                  </a:lnTo>
                  <a:lnTo>
                    <a:pt x="1577" y="44"/>
                  </a:lnTo>
                  <a:cubicBezTo>
                    <a:pt x="1467" y="15"/>
                    <a:pt x="1354" y="1"/>
                    <a:pt x="1243" y="1"/>
                  </a:cubicBezTo>
                  <a:close/>
                </a:path>
              </a:pathLst>
            </a:custGeom>
            <a:solidFill>
              <a:srgbClr val="EA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" name="Google Shape;12560;p83"/>
            <p:cNvSpPr/>
            <p:nvPr/>
          </p:nvSpPr>
          <p:spPr>
            <a:xfrm>
              <a:off x="1858361" y="1716975"/>
              <a:ext cx="170907" cy="57701"/>
            </a:xfrm>
            <a:custGeom>
              <a:avLst/>
              <a:gdLst/>
              <a:ahLst/>
              <a:cxnLst/>
              <a:rect l="l" t="t" r="r" b="b"/>
              <a:pathLst>
                <a:path w="6540" h="2208" extrusionOk="0">
                  <a:moveTo>
                    <a:pt x="992" y="1"/>
                  </a:moveTo>
                  <a:cubicBezTo>
                    <a:pt x="617" y="1"/>
                    <a:pt x="252" y="157"/>
                    <a:pt x="0" y="438"/>
                  </a:cubicBezTo>
                  <a:cubicBezTo>
                    <a:pt x="29" y="486"/>
                    <a:pt x="77" y="525"/>
                    <a:pt x="135" y="534"/>
                  </a:cubicBezTo>
                  <a:lnTo>
                    <a:pt x="250" y="573"/>
                  </a:lnTo>
                  <a:lnTo>
                    <a:pt x="6337" y="2207"/>
                  </a:lnTo>
                  <a:lnTo>
                    <a:pt x="6539" y="1457"/>
                  </a:lnTo>
                  <a:lnTo>
                    <a:pt x="1327" y="44"/>
                  </a:lnTo>
                  <a:cubicBezTo>
                    <a:pt x="1217" y="15"/>
                    <a:pt x="1104" y="1"/>
                    <a:pt x="992" y="1"/>
                  </a:cubicBez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" name="Google Shape;12561;p83"/>
            <p:cNvSpPr/>
            <p:nvPr/>
          </p:nvSpPr>
          <p:spPr>
            <a:xfrm>
              <a:off x="1959965" y="1655041"/>
              <a:ext cx="169051" cy="122875"/>
            </a:xfrm>
            <a:custGeom>
              <a:avLst/>
              <a:gdLst/>
              <a:ahLst/>
              <a:cxnLst/>
              <a:rect l="l" t="t" r="r" b="b"/>
              <a:pathLst>
                <a:path w="6469" h="4702" extrusionOk="0">
                  <a:moveTo>
                    <a:pt x="4426" y="826"/>
                  </a:moveTo>
                  <a:cubicBezTo>
                    <a:pt x="4443" y="826"/>
                    <a:pt x="4461" y="826"/>
                    <a:pt x="4478" y="827"/>
                  </a:cubicBezTo>
                  <a:cubicBezTo>
                    <a:pt x="5402" y="875"/>
                    <a:pt x="5796" y="2010"/>
                    <a:pt x="5113" y="2625"/>
                  </a:cubicBezTo>
                  <a:cubicBezTo>
                    <a:pt x="4908" y="2807"/>
                    <a:pt x="4667" y="2889"/>
                    <a:pt x="4432" y="2889"/>
                  </a:cubicBezTo>
                  <a:cubicBezTo>
                    <a:pt x="3885" y="2889"/>
                    <a:pt x="3368" y="2447"/>
                    <a:pt x="3401" y="1808"/>
                  </a:cubicBezTo>
                  <a:cubicBezTo>
                    <a:pt x="3429" y="1258"/>
                    <a:pt x="3882" y="826"/>
                    <a:pt x="4426" y="826"/>
                  </a:cubicBezTo>
                  <a:close/>
                  <a:moveTo>
                    <a:pt x="4398" y="0"/>
                  </a:moveTo>
                  <a:cubicBezTo>
                    <a:pt x="4246" y="0"/>
                    <a:pt x="4093" y="19"/>
                    <a:pt x="3940" y="58"/>
                  </a:cubicBezTo>
                  <a:lnTo>
                    <a:pt x="3950" y="58"/>
                  </a:lnTo>
                  <a:cubicBezTo>
                    <a:pt x="2738" y="385"/>
                    <a:pt x="2190" y="1789"/>
                    <a:pt x="2853" y="2846"/>
                  </a:cubicBezTo>
                  <a:lnTo>
                    <a:pt x="776" y="3414"/>
                  </a:lnTo>
                  <a:cubicBezTo>
                    <a:pt x="0" y="3617"/>
                    <a:pt x="219" y="4701"/>
                    <a:pt x="914" y="4701"/>
                  </a:cubicBezTo>
                  <a:cubicBezTo>
                    <a:pt x="976" y="4701"/>
                    <a:pt x="1043" y="4693"/>
                    <a:pt x="1113" y="4673"/>
                  </a:cubicBezTo>
                  <a:lnTo>
                    <a:pt x="4950" y="3645"/>
                  </a:lnTo>
                  <a:cubicBezTo>
                    <a:pt x="5911" y="3346"/>
                    <a:pt x="6469" y="2337"/>
                    <a:pt x="6200" y="1366"/>
                  </a:cubicBezTo>
                  <a:cubicBezTo>
                    <a:pt x="5964" y="546"/>
                    <a:pt x="5215" y="0"/>
                    <a:pt x="4398" y="0"/>
                  </a:cubicBez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" name="Google Shape;12562;p83"/>
            <p:cNvSpPr/>
            <p:nvPr/>
          </p:nvSpPr>
          <p:spPr>
            <a:xfrm>
              <a:off x="1965400" y="1743630"/>
              <a:ext cx="171168" cy="123110"/>
            </a:xfrm>
            <a:custGeom>
              <a:avLst/>
              <a:gdLst/>
              <a:ahLst/>
              <a:cxnLst/>
              <a:rect l="l" t="t" r="r" b="b"/>
              <a:pathLst>
                <a:path w="6550" h="4711" extrusionOk="0">
                  <a:moveTo>
                    <a:pt x="4208" y="1813"/>
                  </a:moveTo>
                  <a:cubicBezTo>
                    <a:pt x="4298" y="1813"/>
                    <a:pt x="4390" y="1825"/>
                    <a:pt x="4482" y="1851"/>
                  </a:cubicBezTo>
                  <a:cubicBezTo>
                    <a:pt x="5367" y="2091"/>
                    <a:pt x="5521" y="3284"/>
                    <a:pt x="4722" y="3736"/>
                  </a:cubicBezTo>
                  <a:cubicBezTo>
                    <a:pt x="4555" y="3831"/>
                    <a:pt x="4380" y="3873"/>
                    <a:pt x="4212" y="3873"/>
                  </a:cubicBezTo>
                  <a:cubicBezTo>
                    <a:pt x="3580" y="3873"/>
                    <a:pt x="3032" y="3271"/>
                    <a:pt x="3222" y="2572"/>
                  </a:cubicBezTo>
                  <a:cubicBezTo>
                    <a:pt x="3350" y="2116"/>
                    <a:pt x="3758" y="1813"/>
                    <a:pt x="4208" y="1813"/>
                  </a:cubicBezTo>
                  <a:close/>
                  <a:moveTo>
                    <a:pt x="731" y="1"/>
                  </a:moveTo>
                  <a:cubicBezTo>
                    <a:pt x="439" y="1"/>
                    <a:pt x="177" y="196"/>
                    <a:pt x="97" y="485"/>
                  </a:cubicBezTo>
                  <a:cubicBezTo>
                    <a:pt x="1" y="832"/>
                    <a:pt x="212" y="1197"/>
                    <a:pt x="559" y="1293"/>
                  </a:cubicBezTo>
                  <a:lnTo>
                    <a:pt x="2645" y="1860"/>
                  </a:lnTo>
                  <a:cubicBezTo>
                    <a:pt x="1826" y="3161"/>
                    <a:pt x="2831" y="4710"/>
                    <a:pt x="4195" y="4710"/>
                  </a:cubicBezTo>
                  <a:cubicBezTo>
                    <a:pt x="4415" y="4710"/>
                    <a:pt x="4644" y="4670"/>
                    <a:pt x="4876" y="4582"/>
                  </a:cubicBezTo>
                  <a:cubicBezTo>
                    <a:pt x="6549" y="3947"/>
                    <a:pt x="6453" y="1553"/>
                    <a:pt x="4732" y="1062"/>
                  </a:cubicBezTo>
                  <a:lnTo>
                    <a:pt x="905" y="24"/>
                  </a:lnTo>
                  <a:cubicBezTo>
                    <a:pt x="847" y="8"/>
                    <a:pt x="788" y="1"/>
                    <a:pt x="731" y="1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" name="Google Shape;12563;p83"/>
            <p:cNvSpPr/>
            <p:nvPr/>
          </p:nvSpPr>
          <p:spPr>
            <a:xfrm>
              <a:off x="1981001" y="1755285"/>
              <a:ext cx="11838" cy="11838"/>
            </a:xfrm>
            <a:custGeom>
              <a:avLst/>
              <a:gdLst/>
              <a:ahLst/>
              <a:cxnLst/>
              <a:rect l="l" t="t" r="r" b="b"/>
              <a:pathLst>
                <a:path w="453" h="453" extrusionOk="0">
                  <a:moveTo>
                    <a:pt x="231" y="1"/>
                  </a:moveTo>
                  <a:cubicBezTo>
                    <a:pt x="106" y="1"/>
                    <a:pt x="0" y="107"/>
                    <a:pt x="0" y="232"/>
                  </a:cubicBezTo>
                  <a:cubicBezTo>
                    <a:pt x="0" y="347"/>
                    <a:pt x="106" y="453"/>
                    <a:pt x="231" y="453"/>
                  </a:cubicBezTo>
                  <a:cubicBezTo>
                    <a:pt x="356" y="453"/>
                    <a:pt x="452" y="347"/>
                    <a:pt x="452" y="232"/>
                  </a:cubicBezTo>
                  <a:cubicBezTo>
                    <a:pt x="452" y="107"/>
                    <a:pt x="356" y="1"/>
                    <a:pt x="231" y="1"/>
                  </a:cubicBez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66" name="Google Shape;12564;p83"/>
          <p:cNvGrpSpPr/>
          <p:nvPr/>
        </p:nvGrpSpPr>
        <p:grpSpPr>
          <a:xfrm>
            <a:off x="4029934" y="961544"/>
            <a:ext cx="319914" cy="366639"/>
            <a:chOff x="4014449" y="1499997"/>
            <a:chExt cx="319914" cy="366639"/>
          </a:xfrm>
        </p:grpSpPr>
        <p:sp>
          <p:nvSpPr>
            <p:cNvPr id="367" name="Google Shape;12565;p83"/>
            <p:cNvSpPr/>
            <p:nvPr/>
          </p:nvSpPr>
          <p:spPr>
            <a:xfrm>
              <a:off x="4014449" y="1499997"/>
              <a:ext cx="319914" cy="366639"/>
            </a:xfrm>
            <a:custGeom>
              <a:avLst/>
              <a:gdLst/>
              <a:ahLst/>
              <a:cxnLst/>
              <a:rect l="l" t="t" r="r" b="b"/>
              <a:pathLst>
                <a:path w="12242" h="14030" extrusionOk="0">
                  <a:moveTo>
                    <a:pt x="6121" y="0"/>
                  </a:moveTo>
                  <a:cubicBezTo>
                    <a:pt x="6010" y="0"/>
                    <a:pt x="5899" y="29"/>
                    <a:pt x="5799" y="87"/>
                  </a:cubicBezTo>
                  <a:lnTo>
                    <a:pt x="442" y="3183"/>
                  </a:lnTo>
                  <a:cubicBezTo>
                    <a:pt x="308" y="3260"/>
                    <a:pt x="202" y="3366"/>
                    <a:pt x="125" y="3500"/>
                  </a:cubicBezTo>
                  <a:cubicBezTo>
                    <a:pt x="48" y="3635"/>
                    <a:pt x="10" y="3779"/>
                    <a:pt x="10" y="3933"/>
                  </a:cubicBezTo>
                  <a:lnTo>
                    <a:pt x="10" y="10135"/>
                  </a:lnTo>
                  <a:cubicBezTo>
                    <a:pt x="0" y="10356"/>
                    <a:pt x="125" y="10558"/>
                    <a:pt x="317" y="10674"/>
                  </a:cubicBezTo>
                  <a:lnTo>
                    <a:pt x="6125" y="14030"/>
                  </a:lnTo>
                  <a:cubicBezTo>
                    <a:pt x="12107" y="10558"/>
                    <a:pt x="11953" y="10683"/>
                    <a:pt x="12049" y="10587"/>
                  </a:cubicBezTo>
                  <a:cubicBezTo>
                    <a:pt x="12174" y="10472"/>
                    <a:pt x="12241" y="10308"/>
                    <a:pt x="12241" y="10135"/>
                  </a:cubicBezTo>
                  <a:lnTo>
                    <a:pt x="12241" y="3875"/>
                  </a:lnTo>
                  <a:cubicBezTo>
                    <a:pt x="12241" y="3596"/>
                    <a:pt x="12087" y="3346"/>
                    <a:pt x="11857" y="3212"/>
                  </a:cubicBezTo>
                  <a:lnTo>
                    <a:pt x="6981" y="394"/>
                  </a:lnTo>
                  <a:lnTo>
                    <a:pt x="6443" y="87"/>
                  </a:lnTo>
                  <a:cubicBezTo>
                    <a:pt x="6342" y="29"/>
                    <a:pt x="6231" y="0"/>
                    <a:pt x="6121" y="0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" name="Google Shape;12566;p83"/>
            <p:cNvSpPr/>
            <p:nvPr/>
          </p:nvSpPr>
          <p:spPr>
            <a:xfrm>
              <a:off x="4014449" y="1591199"/>
              <a:ext cx="319914" cy="275437"/>
            </a:xfrm>
            <a:custGeom>
              <a:avLst/>
              <a:gdLst/>
              <a:ahLst/>
              <a:cxnLst/>
              <a:rect l="l" t="t" r="r" b="b"/>
              <a:pathLst>
                <a:path w="12242" h="10540" extrusionOk="0">
                  <a:moveTo>
                    <a:pt x="12135" y="1"/>
                  </a:moveTo>
                  <a:lnTo>
                    <a:pt x="6125" y="3443"/>
                  </a:lnTo>
                  <a:lnTo>
                    <a:pt x="875" y="433"/>
                  </a:lnTo>
                  <a:lnTo>
                    <a:pt x="125" y="10"/>
                  </a:lnTo>
                  <a:cubicBezTo>
                    <a:pt x="48" y="145"/>
                    <a:pt x="10" y="289"/>
                    <a:pt x="10" y="443"/>
                  </a:cubicBezTo>
                  <a:lnTo>
                    <a:pt x="10" y="6645"/>
                  </a:lnTo>
                  <a:cubicBezTo>
                    <a:pt x="0" y="6866"/>
                    <a:pt x="125" y="7068"/>
                    <a:pt x="317" y="7184"/>
                  </a:cubicBezTo>
                  <a:lnTo>
                    <a:pt x="6125" y="10540"/>
                  </a:lnTo>
                  <a:cubicBezTo>
                    <a:pt x="12107" y="7068"/>
                    <a:pt x="11953" y="7193"/>
                    <a:pt x="12049" y="7097"/>
                  </a:cubicBezTo>
                  <a:cubicBezTo>
                    <a:pt x="12174" y="6982"/>
                    <a:pt x="12241" y="6818"/>
                    <a:pt x="12241" y="6645"/>
                  </a:cubicBezTo>
                  <a:lnTo>
                    <a:pt x="12241" y="385"/>
                  </a:lnTo>
                  <a:cubicBezTo>
                    <a:pt x="12241" y="251"/>
                    <a:pt x="12203" y="116"/>
                    <a:pt x="12135" y="1"/>
                  </a:cubicBezTo>
                  <a:close/>
                </a:path>
              </a:pathLst>
            </a:custGeom>
            <a:solidFill>
              <a:srgbClr val="859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" name="Google Shape;12567;p83"/>
            <p:cNvSpPr/>
            <p:nvPr/>
          </p:nvSpPr>
          <p:spPr>
            <a:xfrm>
              <a:off x="4014685" y="1591199"/>
              <a:ext cx="159853" cy="248808"/>
            </a:xfrm>
            <a:custGeom>
              <a:avLst/>
              <a:gdLst/>
              <a:ahLst/>
              <a:cxnLst/>
              <a:rect l="l" t="t" r="r" b="b"/>
              <a:pathLst>
                <a:path w="6117" h="9521" extrusionOk="0">
                  <a:moveTo>
                    <a:pt x="116" y="1"/>
                  </a:moveTo>
                  <a:lnTo>
                    <a:pt x="116" y="10"/>
                  </a:lnTo>
                  <a:cubicBezTo>
                    <a:pt x="39" y="145"/>
                    <a:pt x="1" y="289"/>
                    <a:pt x="1" y="443"/>
                  </a:cubicBezTo>
                  <a:lnTo>
                    <a:pt x="1" y="5982"/>
                  </a:lnTo>
                  <a:lnTo>
                    <a:pt x="6116" y="9520"/>
                  </a:lnTo>
                  <a:lnTo>
                    <a:pt x="6116" y="3443"/>
                  </a:lnTo>
                  <a:lnTo>
                    <a:pt x="116" y="1"/>
                  </a:ln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" name="Google Shape;12568;p83"/>
            <p:cNvSpPr/>
            <p:nvPr/>
          </p:nvSpPr>
          <p:spPr>
            <a:xfrm>
              <a:off x="4174511" y="1591460"/>
              <a:ext cx="159853" cy="275175"/>
            </a:xfrm>
            <a:custGeom>
              <a:avLst/>
              <a:gdLst/>
              <a:ahLst/>
              <a:cxnLst/>
              <a:rect l="l" t="t" r="r" b="b"/>
              <a:pathLst>
                <a:path w="6117" h="10530" extrusionOk="0">
                  <a:moveTo>
                    <a:pt x="6010" y="0"/>
                  </a:moveTo>
                  <a:lnTo>
                    <a:pt x="0" y="3433"/>
                  </a:lnTo>
                  <a:lnTo>
                    <a:pt x="0" y="10530"/>
                  </a:lnTo>
                  <a:lnTo>
                    <a:pt x="5809" y="7174"/>
                  </a:lnTo>
                  <a:cubicBezTo>
                    <a:pt x="6001" y="7058"/>
                    <a:pt x="6116" y="6856"/>
                    <a:pt x="6116" y="6635"/>
                  </a:cubicBezTo>
                  <a:lnTo>
                    <a:pt x="6116" y="375"/>
                  </a:lnTo>
                  <a:cubicBezTo>
                    <a:pt x="6116" y="241"/>
                    <a:pt x="6078" y="116"/>
                    <a:pt x="6010" y="0"/>
                  </a:cubicBez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" name="Google Shape;12569;p83"/>
            <p:cNvSpPr/>
            <p:nvPr/>
          </p:nvSpPr>
          <p:spPr>
            <a:xfrm>
              <a:off x="4174511" y="1591199"/>
              <a:ext cx="159853" cy="248808"/>
            </a:xfrm>
            <a:custGeom>
              <a:avLst/>
              <a:gdLst/>
              <a:ahLst/>
              <a:cxnLst/>
              <a:rect l="l" t="t" r="r" b="b"/>
              <a:pathLst>
                <a:path w="6117" h="9521" extrusionOk="0">
                  <a:moveTo>
                    <a:pt x="6010" y="1"/>
                  </a:moveTo>
                  <a:lnTo>
                    <a:pt x="0" y="3443"/>
                  </a:lnTo>
                  <a:lnTo>
                    <a:pt x="0" y="9520"/>
                  </a:lnTo>
                  <a:lnTo>
                    <a:pt x="5809" y="6164"/>
                  </a:lnTo>
                  <a:cubicBezTo>
                    <a:pt x="6001" y="6059"/>
                    <a:pt x="6116" y="5847"/>
                    <a:pt x="6116" y="5626"/>
                  </a:cubicBezTo>
                  <a:lnTo>
                    <a:pt x="6116" y="385"/>
                  </a:lnTo>
                  <a:cubicBezTo>
                    <a:pt x="6116" y="251"/>
                    <a:pt x="6078" y="116"/>
                    <a:pt x="6010" y="1"/>
                  </a:cubicBez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72" name="Google Shape;12570;p83"/>
          <p:cNvGrpSpPr/>
          <p:nvPr/>
        </p:nvGrpSpPr>
        <p:grpSpPr>
          <a:xfrm>
            <a:off x="881752" y="1053007"/>
            <a:ext cx="367397" cy="183711"/>
            <a:chOff x="866267" y="1591460"/>
            <a:chExt cx="367397" cy="183711"/>
          </a:xfrm>
        </p:grpSpPr>
        <p:sp>
          <p:nvSpPr>
            <p:cNvPr id="373" name="Google Shape;12571;p83"/>
            <p:cNvSpPr/>
            <p:nvPr/>
          </p:nvSpPr>
          <p:spPr>
            <a:xfrm>
              <a:off x="866267" y="1591460"/>
              <a:ext cx="367397" cy="183502"/>
            </a:xfrm>
            <a:custGeom>
              <a:avLst/>
              <a:gdLst/>
              <a:ahLst/>
              <a:cxnLst/>
              <a:rect l="l" t="t" r="r" b="b"/>
              <a:pathLst>
                <a:path w="14059" h="7022" extrusionOk="0">
                  <a:moveTo>
                    <a:pt x="6818" y="0"/>
                  </a:moveTo>
                  <a:cubicBezTo>
                    <a:pt x="6501" y="10"/>
                    <a:pt x="6183" y="39"/>
                    <a:pt x="5866" y="96"/>
                  </a:cubicBezTo>
                  <a:cubicBezTo>
                    <a:pt x="5732" y="116"/>
                    <a:pt x="5587" y="144"/>
                    <a:pt x="5443" y="183"/>
                  </a:cubicBezTo>
                  <a:cubicBezTo>
                    <a:pt x="5135" y="250"/>
                    <a:pt x="4837" y="346"/>
                    <a:pt x="4539" y="462"/>
                  </a:cubicBezTo>
                  <a:lnTo>
                    <a:pt x="4337" y="539"/>
                  </a:lnTo>
                  <a:cubicBezTo>
                    <a:pt x="4270" y="568"/>
                    <a:pt x="4203" y="596"/>
                    <a:pt x="4145" y="625"/>
                  </a:cubicBezTo>
                  <a:cubicBezTo>
                    <a:pt x="3847" y="750"/>
                    <a:pt x="3568" y="904"/>
                    <a:pt x="3299" y="1077"/>
                  </a:cubicBezTo>
                  <a:cubicBezTo>
                    <a:pt x="3174" y="1154"/>
                    <a:pt x="3058" y="1231"/>
                    <a:pt x="2943" y="1318"/>
                  </a:cubicBezTo>
                  <a:cubicBezTo>
                    <a:pt x="2683" y="1500"/>
                    <a:pt x="2433" y="1693"/>
                    <a:pt x="2202" y="1914"/>
                  </a:cubicBezTo>
                  <a:cubicBezTo>
                    <a:pt x="2154" y="1962"/>
                    <a:pt x="2097" y="2010"/>
                    <a:pt x="2049" y="2068"/>
                  </a:cubicBezTo>
                  <a:cubicBezTo>
                    <a:pt x="2001" y="2116"/>
                    <a:pt x="1952" y="2164"/>
                    <a:pt x="1904" y="2222"/>
                  </a:cubicBezTo>
                  <a:cubicBezTo>
                    <a:pt x="1683" y="2452"/>
                    <a:pt x="1481" y="2693"/>
                    <a:pt x="1299" y="2952"/>
                  </a:cubicBezTo>
                  <a:cubicBezTo>
                    <a:pt x="1212" y="3077"/>
                    <a:pt x="1135" y="3193"/>
                    <a:pt x="1058" y="3318"/>
                  </a:cubicBezTo>
                  <a:cubicBezTo>
                    <a:pt x="895" y="3587"/>
                    <a:pt x="741" y="3866"/>
                    <a:pt x="616" y="4154"/>
                  </a:cubicBezTo>
                  <a:cubicBezTo>
                    <a:pt x="587" y="4222"/>
                    <a:pt x="558" y="4289"/>
                    <a:pt x="529" y="4356"/>
                  </a:cubicBezTo>
                  <a:cubicBezTo>
                    <a:pt x="500" y="4424"/>
                    <a:pt x="472" y="4491"/>
                    <a:pt x="452" y="4558"/>
                  </a:cubicBezTo>
                  <a:cubicBezTo>
                    <a:pt x="337" y="4847"/>
                    <a:pt x="250" y="5154"/>
                    <a:pt x="173" y="5462"/>
                  </a:cubicBezTo>
                  <a:cubicBezTo>
                    <a:pt x="145" y="5606"/>
                    <a:pt x="116" y="5741"/>
                    <a:pt x="97" y="5885"/>
                  </a:cubicBezTo>
                  <a:cubicBezTo>
                    <a:pt x="48" y="6154"/>
                    <a:pt x="20" y="6433"/>
                    <a:pt x="10" y="6703"/>
                  </a:cubicBezTo>
                  <a:cubicBezTo>
                    <a:pt x="0" y="6876"/>
                    <a:pt x="145" y="7020"/>
                    <a:pt x="318" y="7020"/>
                  </a:cubicBezTo>
                  <a:lnTo>
                    <a:pt x="13732" y="7020"/>
                  </a:lnTo>
                  <a:cubicBezTo>
                    <a:pt x="13742" y="7021"/>
                    <a:pt x="13753" y="7022"/>
                    <a:pt x="13763" y="7022"/>
                  </a:cubicBezTo>
                  <a:cubicBezTo>
                    <a:pt x="13931" y="7022"/>
                    <a:pt x="14058" y="6875"/>
                    <a:pt x="14049" y="6703"/>
                  </a:cubicBezTo>
                  <a:cubicBezTo>
                    <a:pt x="14040" y="6424"/>
                    <a:pt x="14011" y="6154"/>
                    <a:pt x="13972" y="5885"/>
                  </a:cubicBezTo>
                  <a:cubicBezTo>
                    <a:pt x="13944" y="5741"/>
                    <a:pt x="13924" y="5597"/>
                    <a:pt x="13886" y="5462"/>
                  </a:cubicBezTo>
                  <a:cubicBezTo>
                    <a:pt x="13819" y="5154"/>
                    <a:pt x="13722" y="4847"/>
                    <a:pt x="13617" y="4549"/>
                  </a:cubicBezTo>
                  <a:cubicBezTo>
                    <a:pt x="13588" y="4481"/>
                    <a:pt x="13559" y="4424"/>
                    <a:pt x="13540" y="4356"/>
                  </a:cubicBezTo>
                  <a:cubicBezTo>
                    <a:pt x="13511" y="4289"/>
                    <a:pt x="13482" y="4222"/>
                    <a:pt x="13453" y="4154"/>
                  </a:cubicBezTo>
                  <a:cubicBezTo>
                    <a:pt x="13328" y="3866"/>
                    <a:pt x="13174" y="3587"/>
                    <a:pt x="13011" y="3318"/>
                  </a:cubicBezTo>
                  <a:cubicBezTo>
                    <a:pt x="12924" y="3193"/>
                    <a:pt x="12847" y="3068"/>
                    <a:pt x="12770" y="2952"/>
                  </a:cubicBezTo>
                  <a:cubicBezTo>
                    <a:pt x="12588" y="2693"/>
                    <a:pt x="12386" y="2452"/>
                    <a:pt x="12165" y="2222"/>
                  </a:cubicBezTo>
                  <a:cubicBezTo>
                    <a:pt x="12117" y="2164"/>
                    <a:pt x="12069" y="2116"/>
                    <a:pt x="12020" y="2068"/>
                  </a:cubicBezTo>
                  <a:cubicBezTo>
                    <a:pt x="11963" y="2010"/>
                    <a:pt x="11915" y="1962"/>
                    <a:pt x="11867" y="1914"/>
                  </a:cubicBezTo>
                  <a:cubicBezTo>
                    <a:pt x="11636" y="1693"/>
                    <a:pt x="11386" y="1491"/>
                    <a:pt x="11126" y="1308"/>
                  </a:cubicBezTo>
                  <a:cubicBezTo>
                    <a:pt x="11011" y="1231"/>
                    <a:pt x="10886" y="1154"/>
                    <a:pt x="10770" y="1068"/>
                  </a:cubicBezTo>
                  <a:cubicBezTo>
                    <a:pt x="10501" y="904"/>
                    <a:pt x="10213" y="750"/>
                    <a:pt x="9924" y="625"/>
                  </a:cubicBezTo>
                  <a:cubicBezTo>
                    <a:pt x="9866" y="587"/>
                    <a:pt x="9799" y="558"/>
                    <a:pt x="9732" y="539"/>
                  </a:cubicBezTo>
                  <a:lnTo>
                    <a:pt x="9530" y="452"/>
                  </a:lnTo>
                  <a:cubicBezTo>
                    <a:pt x="9232" y="346"/>
                    <a:pt x="8924" y="250"/>
                    <a:pt x="8616" y="183"/>
                  </a:cubicBezTo>
                  <a:cubicBezTo>
                    <a:pt x="8482" y="144"/>
                    <a:pt x="8337" y="116"/>
                    <a:pt x="8193" y="96"/>
                  </a:cubicBezTo>
                  <a:cubicBezTo>
                    <a:pt x="7886" y="39"/>
                    <a:pt x="7568" y="10"/>
                    <a:pt x="7251" y="0"/>
                  </a:cubicBezTo>
                  <a:close/>
                </a:path>
              </a:pathLst>
            </a:custGeom>
            <a:solidFill>
              <a:srgbClr val="E5EA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" name="Google Shape;12572;p83"/>
            <p:cNvSpPr/>
            <p:nvPr/>
          </p:nvSpPr>
          <p:spPr>
            <a:xfrm>
              <a:off x="866267" y="1591460"/>
              <a:ext cx="199286" cy="183711"/>
            </a:xfrm>
            <a:custGeom>
              <a:avLst/>
              <a:gdLst/>
              <a:ahLst/>
              <a:cxnLst/>
              <a:rect l="l" t="t" r="r" b="b"/>
              <a:pathLst>
                <a:path w="7626" h="7030" extrusionOk="0">
                  <a:moveTo>
                    <a:pt x="6818" y="0"/>
                  </a:moveTo>
                  <a:cubicBezTo>
                    <a:pt x="6501" y="10"/>
                    <a:pt x="6183" y="39"/>
                    <a:pt x="5866" y="96"/>
                  </a:cubicBezTo>
                  <a:cubicBezTo>
                    <a:pt x="5732" y="116"/>
                    <a:pt x="5587" y="144"/>
                    <a:pt x="5443" y="183"/>
                  </a:cubicBezTo>
                  <a:cubicBezTo>
                    <a:pt x="5135" y="250"/>
                    <a:pt x="4837" y="346"/>
                    <a:pt x="4539" y="462"/>
                  </a:cubicBezTo>
                  <a:lnTo>
                    <a:pt x="4337" y="539"/>
                  </a:lnTo>
                  <a:cubicBezTo>
                    <a:pt x="4270" y="568"/>
                    <a:pt x="4203" y="596"/>
                    <a:pt x="4145" y="625"/>
                  </a:cubicBezTo>
                  <a:cubicBezTo>
                    <a:pt x="3847" y="750"/>
                    <a:pt x="3568" y="904"/>
                    <a:pt x="3299" y="1077"/>
                  </a:cubicBezTo>
                  <a:cubicBezTo>
                    <a:pt x="3174" y="1154"/>
                    <a:pt x="3058" y="1231"/>
                    <a:pt x="2943" y="1318"/>
                  </a:cubicBezTo>
                  <a:cubicBezTo>
                    <a:pt x="2683" y="1500"/>
                    <a:pt x="2433" y="1693"/>
                    <a:pt x="2202" y="1914"/>
                  </a:cubicBezTo>
                  <a:cubicBezTo>
                    <a:pt x="2154" y="1962"/>
                    <a:pt x="2097" y="2010"/>
                    <a:pt x="2049" y="2068"/>
                  </a:cubicBezTo>
                  <a:cubicBezTo>
                    <a:pt x="2001" y="2116"/>
                    <a:pt x="1952" y="2164"/>
                    <a:pt x="1904" y="2222"/>
                  </a:cubicBezTo>
                  <a:cubicBezTo>
                    <a:pt x="1683" y="2452"/>
                    <a:pt x="1481" y="2693"/>
                    <a:pt x="1299" y="2952"/>
                  </a:cubicBezTo>
                  <a:cubicBezTo>
                    <a:pt x="1212" y="3077"/>
                    <a:pt x="1135" y="3193"/>
                    <a:pt x="1058" y="3318"/>
                  </a:cubicBezTo>
                  <a:cubicBezTo>
                    <a:pt x="895" y="3587"/>
                    <a:pt x="741" y="3866"/>
                    <a:pt x="616" y="4154"/>
                  </a:cubicBezTo>
                  <a:cubicBezTo>
                    <a:pt x="587" y="4222"/>
                    <a:pt x="558" y="4289"/>
                    <a:pt x="529" y="4356"/>
                  </a:cubicBezTo>
                  <a:cubicBezTo>
                    <a:pt x="500" y="4424"/>
                    <a:pt x="472" y="4491"/>
                    <a:pt x="452" y="4558"/>
                  </a:cubicBezTo>
                  <a:cubicBezTo>
                    <a:pt x="337" y="4847"/>
                    <a:pt x="250" y="5154"/>
                    <a:pt x="173" y="5462"/>
                  </a:cubicBezTo>
                  <a:cubicBezTo>
                    <a:pt x="145" y="5606"/>
                    <a:pt x="116" y="5741"/>
                    <a:pt x="97" y="5885"/>
                  </a:cubicBezTo>
                  <a:cubicBezTo>
                    <a:pt x="48" y="6154"/>
                    <a:pt x="20" y="6433"/>
                    <a:pt x="10" y="6703"/>
                  </a:cubicBezTo>
                  <a:cubicBezTo>
                    <a:pt x="0" y="6876"/>
                    <a:pt x="135" y="7020"/>
                    <a:pt x="308" y="7030"/>
                  </a:cubicBezTo>
                  <a:lnTo>
                    <a:pt x="1510" y="7030"/>
                  </a:lnTo>
                  <a:cubicBezTo>
                    <a:pt x="1337" y="7030"/>
                    <a:pt x="1193" y="6885"/>
                    <a:pt x="1202" y="6703"/>
                  </a:cubicBezTo>
                  <a:cubicBezTo>
                    <a:pt x="1222" y="6433"/>
                    <a:pt x="1241" y="6164"/>
                    <a:pt x="1289" y="5885"/>
                  </a:cubicBezTo>
                  <a:cubicBezTo>
                    <a:pt x="1308" y="5751"/>
                    <a:pt x="1337" y="5606"/>
                    <a:pt x="1375" y="5472"/>
                  </a:cubicBezTo>
                  <a:cubicBezTo>
                    <a:pt x="1443" y="5154"/>
                    <a:pt x="1529" y="4856"/>
                    <a:pt x="1645" y="4558"/>
                  </a:cubicBezTo>
                  <a:cubicBezTo>
                    <a:pt x="1664" y="4491"/>
                    <a:pt x="1693" y="4424"/>
                    <a:pt x="1722" y="4356"/>
                  </a:cubicBezTo>
                  <a:cubicBezTo>
                    <a:pt x="1751" y="4289"/>
                    <a:pt x="1779" y="4231"/>
                    <a:pt x="1808" y="4164"/>
                  </a:cubicBezTo>
                  <a:cubicBezTo>
                    <a:pt x="1933" y="3875"/>
                    <a:pt x="2087" y="3587"/>
                    <a:pt x="2251" y="3318"/>
                  </a:cubicBezTo>
                  <a:cubicBezTo>
                    <a:pt x="2337" y="3193"/>
                    <a:pt x="2414" y="3077"/>
                    <a:pt x="2491" y="2962"/>
                  </a:cubicBezTo>
                  <a:cubicBezTo>
                    <a:pt x="2674" y="2702"/>
                    <a:pt x="2876" y="2452"/>
                    <a:pt x="3097" y="2222"/>
                  </a:cubicBezTo>
                  <a:cubicBezTo>
                    <a:pt x="3145" y="2173"/>
                    <a:pt x="3193" y="2116"/>
                    <a:pt x="3241" y="2068"/>
                  </a:cubicBezTo>
                  <a:cubicBezTo>
                    <a:pt x="3299" y="2020"/>
                    <a:pt x="3347" y="1972"/>
                    <a:pt x="3395" y="1923"/>
                  </a:cubicBezTo>
                  <a:cubicBezTo>
                    <a:pt x="3626" y="1702"/>
                    <a:pt x="3876" y="1500"/>
                    <a:pt x="4135" y="1318"/>
                  </a:cubicBezTo>
                  <a:cubicBezTo>
                    <a:pt x="4251" y="1241"/>
                    <a:pt x="4376" y="1154"/>
                    <a:pt x="4491" y="1077"/>
                  </a:cubicBezTo>
                  <a:cubicBezTo>
                    <a:pt x="4760" y="904"/>
                    <a:pt x="5039" y="760"/>
                    <a:pt x="5337" y="625"/>
                  </a:cubicBezTo>
                  <a:cubicBezTo>
                    <a:pt x="5395" y="596"/>
                    <a:pt x="5462" y="568"/>
                    <a:pt x="5530" y="539"/>
                  </a:cubicBezTo>
                  <a:lnTo>
                    <a:pt x="5732" y="462"/>
                  </a:lnTo>
                  <a:cubicBezTo>
                    <a:pt x="6030" y="346"/>
                    <a:pt x="6328" y="260"/>
                    <a:pt x="6645" y="183"/>
                  </a:cubicBezTo>
                  <a:cubicBezTo>
                    <a:pt x="6780" y="154"/>
                    <a:pt x="6924" y="125"/>
                    <a:pt x="7068" y="96"/>
                  </a:cubicBezTo>
                  <a:cubicBezTo>
                    <a:pt x="7251" y="68"/>
                    <a:pt x="7434" y="48"/>
                    <a:pt x="7626" y="29"/>
                  </a:cubicBezTo>
                  <a:cubicBezTo>
                    <a:pt x="7501" y="19"/>
                    <a:pt x="7366" y="10"/>
                    <a:pt x="7251" y="0"/>
                  </a:cubicBez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" name="Google Shape;12573;p83"/>
            <p:cNvSpPr/>
            <p:nvPr/>
          </p:nvSpPr>
          <p:spPr>
            <a:xfrm>
              <a:off x="1071564" y="1593969"/>
              <a:ext cx="19626" cy="47509"/>
            </a:xfrm>
            <a:custGeom>
              <a:avLst/>
              <a:gdLst/>
              <a:ahLst/>
              <a:cxnLst/>
              <a:rect l="l" t="t" r="r" b="b"/>
              <a:pathLst>
                <a:path w="751" h="1818" extrusionOk="0">
                  <a:moveTo>
                    <a:pt x="328" y="0"/>
                  </a:moveTo>
                  <a:lnTo>
                    <a:pt x="20" y="1558"/>
                  </a:lnTo>
                  <a:cubicBezTo>
                    <a:pt x="1" y="1674"/>
                    <a:pt x="78" y="1789"/>
                    <a:pt x="193" y="1818"/>
                  </a:cubicBezTo>
                  <a:lnTo>
                    <a:pt x="231" y="1818"/>
                  </a:lnTo>
                  <a:cubicBezTo>
                    <a:pt x="337" y="1818"/>
                    <a:pt x="424" y="1741"/>
                    <a:pt x="453" y="1645"/>
                  </a:cubicBezTo>
                  <a:lnTo>
                    <a:pt x="751" y="87"/>
                  </a:lnTo>
                  <a:cubicBezTo>
                    <a:pt x="616" y="58"/>
                    <a:pt x="472" y="29"/>
                    <a:pt x="328" y="0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" name="Google Shape;12574;p83"/>
            <p:cNvSpPr/>
            <p:nvPr/>
          </p:nvSpPr>
          <p:spPr>
            <a:xfrm>
              <a:off x="1122575" y="1619605"/>
              <a:ext cx="33946" cy="42988"/>
            </a:xfrm>
            <a:custGeom>
              <a:avLst/>
              <a:gdLst/>
              <a:ahLst/>
              <a:cxnLst/>
              <a:rect l="l" t="t" r="r" b="b"/>
              <a:pathLst>
                <a:path w="1299" h="1645" extrusionOk="0">
                  <a:moveTo>
                    <a:pt x="943" y="0"/>
                  </a:moveTo>
                  <a:lnTo>
                    <a:pt x="68" y="1318"/>
                  </a:lnTo>
                  <a:cubicBezTo>
                    <a:pt x="1" y="1414"/>
                    <a:pt x="20" y="1548"/>
                    <a:pt x="116" y="1616"/>
                  </a:cubicBezTo>
                  <a:cubicBezTo>
                    <a:pt x="155" y="1635"/>
                    <a:pt x="193" y="1645"/>
                    <a:pt x="241" y="1645"/>
                  </a:cubicBezTo>
                  <a:cubicBezTo>
                    <a:pt x="308" y="1645"/>
                    <a:pt x="376" y="1616"/>
                    <a:pt x="424" y="1558"/>
                  </a:cubicBezTo>
                  <a:lnTo>
                    <a:pt x="1299" y="241"/>
                  </a:lnTo>
                  <a:cubicBezTo>
                    <a:pt x="1184" y="154"/>
                    <a:pt x="1068" y="77"/>
                    <a:pt x="943" y="0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" name="Google Shape;12575;p83"/>
            <p:cNvSpPr/>
            <p:nvPr/>
          </p:nvSpPr>
          <p:spPr>
            <a:xfrm>
              <a:off x="1159866" y="1668839"/>
              <a:ext cx="45915" cy="33293"/>
            </a:xfrm>
            <a:custGeom>
              <a:avLst/>
              <a:gdLst/>
              <a:ahLst/>
              <a:cxnLst/>
              <a:rect l="l" t="t" r="r" b="b"/>
              <a:pathLst>
                <a:path w="1757" h="1274" extrusionOk="0">
                  <a:moveTo>
                    <a:pt x="1516" y="1"/>
                  </a:moveTo>
                  <a:lnTo>
                    <a:pt x="199" y="876"/>
                  </a:lnTo>
                  <a:cubicBezTo>
                    <a:pt x="1" y="1003"/>
                    <a:pt x="129" y="1273"/>
                    <a:pt x="315" y="1273"/>
                  </a:cubicBezTo>
                  <a:cubicBezTo>
                    <a:pt x="354" y="1273"/>
                    <a:pt x="397" y="1261"/>
                    <a:pt x="439" y="1232"/>
                  </a:cubicBezTo>
                  <a:lnTo>
                    <a:pt x="1757" y="357"/>
                  </a:lnTo>
                  <a:cubicBezTo>
                    <a:pt x="1680" y="232"/>
                    <a:pt x="1593" y="116"/>
                    <a:pt x="1516" y="1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" name="Google Shape;12576;p83"/>
            <p:cNvSpPr/>
            <p:nvPr/>
          </p:nvSpPr>
          <p:spPr>
            <a:xfrm>
              <a:off x="1181634" y="1734196"/>
              <a:ext cx="49286" cy="19103"/>
            </a:xfrm>
            <a:custGeom>
              <a:avLst/>
              <a:gdLst/>
              <a:ahLst/>
              <a:cxnLst/>
              <a:rect l="l" t="t" r="r" b="b"/>
              <a:pathLst>
                <a:path w="1886" h="731" extrusionOk="0">
                  <a:moveTo>
                    <a:pt x="1799" y="0"/>
                  </a:moveTo>
                  <a:lnTo>
                    <a:pt x="251" y="308"/>
                  </a:lnTo>
                  <a:cubicBezTo>
                    <a:pt x="1" y="356"/>
                    <a:pt x="39" y="731"/>
                    <a:pt x="289" y="731"/>
                  </a:cubicBezTo>
                  <a:lnTo>
                    <a:pt x="337" y="731"/>
                  </a:lnTo>
                  <a:lnTo>
                    <a:pt x="1885" y="423"/>
                  </a:lnTo>
                  <a:cubicBezTo>
                    <a:pt x="1866" y="279"/>
                    <a:pt x="1837" y="135"/>
                    <a:pt x="1799" y="0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" name="Google Shape;12577;p83"/>
            <p:cNvSpPr/>
            <p:nvPr/>
          </p:nvSpPr>
          <p:spPr>
            <a:xfrm>
              <a:off x="868776" y="1734196"/>
              <a:ext cx="48267" cy="19364"/>
            </a:xfrm>
            <a:custGeom>
              <a:avLst/>
              <a:gdLst/>
              <a:ahLst/>
              <a:cxnLst/>
              <a:rect l="l" t="t" r="r" b="b"/>
              <a:pathLst>
                <a:path w="1847" h="741" extrusionOk="0">
                  <a:moveTo>
                    <a:pt x="77" y="0"/>
                  </a:moveTo>
                  <a:cubicBezTo>
                    <a:pt x="49" y="144"/>
                    <a:pt x="20" y="279"/>
                    <a:pt x="1" y="423"/>
                  </a:cubicBezTo>
                  <a:lnTo>
                    <a:pt x="1568" y="741"/>
                  </a:lnTo>
                  <a:lnTo>
                    <a:pt x="1606" y="741"/>
                  </a:lnTo>
                  <a:cubicBezTo>
                    <a:pt x="1712" y="741"/>
                    <a:pt x="1799" y="664"/>
                    <a:pt x="1818" y="567"/>
                  </a:cubicBezTo>
                  <a:cubicBezTo>
                    <a:pt x="1847" y="452"/>
                    <a:pt x="1770" y="337"/>
                    <a:pt x="1655" y="317"/>
                  </a:cubicBezTo>
                  <a:lnTo>
                    <a:pt x="77" y="0"/>
                  </a:ln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" name="Google Shape;12578;p83"/>
            <p:cNvSpPr/>
            <p:nvPr/>
          </p:nvSpPr>
          <p:spPr>
            <a:xfrm>
              <a:off x="894151" y="1668603"/>
              <a:ext cx="44007" cy="33659"/>
            </a:xfrm>
            <a:custGeom>
              <a:avLst/>
              <a:gdLst/>
              <a:ahLst/>
              <a:cxnLst/>
              <a:rect l="l" t="t" r="r" b="b"/>
              <a:pathLst>
                <a:path w="1684" h="1288" extrusionOk="0">
                  <a:moveTo>
                    <a:pt x="241" y="0"/>
                  </a:moveTo>
                  <a:cubicBezTo>
                    <a:pt x="155" y="125"/>
                    <a:pt x="68" y="241"/>
                    <a:pt x="1" y="366"/>
                  </a:cubicBezTo>
                  <a:lnTo>
                    <a:pt x="1318" y="1250"/>
                  </a:lnTo>
                  <a:cubicBezTo>
                    <a:pt x="1354" y="1275"/>
                    <a:pt x="1395" y="1287"/>
                    <a:pt x="1436" y="1287"/>
                  </a:cubicBezTo>
                  <a:cubicBezTo>
                    <a:pt x="1505" y="1287"/>
                    <a:pt x="1574" y="1253"/>
                    <a:pt x="1616" y="1193"/>
                  </a:cubicBezTo>
                  <a:cubicBezTo>
                    <a:pt x="1684" y="1097"/>
                    <a:pt x="1664" y="962"/>
                    <a:pt x="1559" y="895"/>
                  </a:cubicBezTo>
                  <a:lnTo>
                    <a:pt x="241" y="0"/>
                  </a:ln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" name="Google Shape;12579;p83"/>
            <p:cNvSpPr/>
            <p:nvPr/>
          </p:nvSpPr>
          <p:spPr>
            <a:xfrm>
              <a:off x="942914" y="1619605"/>
              <a:ext cx="35462" cy="43328"/>
            </a:xfrm>
            <a:custGeom>
              <a:avLst/>
              <a:gdLst/>
              <a:ahLst/>
              <a:cxnLst/>
              <a:rect l="l" t="t" r="r" b="b"/>
              <a:pathLst>
                <a:path w="1357" h="1658" extrusionOk="0">
                  <a:moveTo>
                    <a:pt x="356" y="0"/>
                  </a:moveTo>
                  <a:lnTo>
                    <a:pt x="0" y="241"/>
                  </a:lnTo>
                  <a:lnTo>
                    <a:pt x="885" y="1558"/>
                  </a:lnTo>
                  <a:cubicBezTo>
                    <a:pt x="933" y="1628"/>
                    <a:pt x="997" y="1658"/>
                    <a:pt x="1060" y="1658"/>
                  </a:cubicBezTo>
                  <a:cubicBezTo>
                    <a:pt x="1212" y="1658"/>
                    <a:pt x="1356" y="1488"/>
                    <a:pt x="1241" y="1318"/>
                  </a:cubicBezTo>
                  <a:lnTo>
                    <a:pt x="356" y="0"/>
                  </a:ln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" name="Google Shape;12580;p83"/>
            <p:cNvSpPr/>
            <p:nvPr/>
          </p:nvSpPr>
          <p:spPr>
            <a:xfrm>
              <a:off x="1008506" y="1593708"/>
              <a:ext cx="19626" cy="47770"/>
            </a:xfrm>
            <a:custGeom>
              <a:avLst/>
              <a:gdLst/>
              <a:ahLst/>
              <a:cxnLst/>
              <a:rect l="l" t="t" r="r" b="b"/>
              <a:pathLst>
                <a:path w="751" h="1828" extrusionOk="0">
                  <a:moveTo>
                    <a:pt x="423" y="1"/>
                  </a:moveTo>
                  <a:cubicBezTo>
                    <a:pt x="279" y="30"/>
                    <a:pt x="135" y="58"/>
                    <a:pt x="0" y="87"/>
                  </a:cubicBezTo>
                  <a:lnTo>
                    <a:pt x="308" y="1655"/>
                  </a:lnTo>
                  <a:cubicBezTo>
                    <a:pt x="327" y="1751"/>
                    <a:pt x="414" y="1818"/>
                    <a:pt x="519" y="1828"/>
                  </a:cubicBezTo>
                  <a:lnTo>
                    <a:pt x="558" y="1828"/>
                  </a:lnTo>
                  <a:cubicBezTo>
                    <a:pt x="673" y="1799"/>
                    <a:pt x="750" y="1684"/>
                    <a:pt x="731" y="1568"/>
                  </a:cubicBezTo>
                  <a:lnTo>
                    <a:pt x="423" y="1"/>
                  </a:ln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" name="Google Shape;12581;p83"/>
            <p:cNvSpPr/>
            <p:nvPr/>
          </p:nvSpPr>
          <p:spPr>
            <a:xfrm>
              <a:off x="1043916" y="1591695"/>
              <a:ext cx="11838" cy="138999"/>
            </a:xfrm>
            <a:custGeom>
              <a:avLst/>
              <a:gdLst/>
              <a:ahLst/>
              <a:cxnLst/>
              <a:rect l="l" t="t" r="r" b="b"/>
              <a:pathLst>
                <a:path w="453" h="5319" extrusionOk="0">
                  <a:moveTo>
                    <a:pt x="11" y="1"/>
                  </a:moveTo>
                  <a:lnTo>
                    <a:pt x="11" y="5088"/>
                  </a:lnTo>
                  <a:cubicBezTo>
                    <a:pt x="1" y="5242"/>
                    <a:pt x="114" y="5319"/>
                    <a:pt x="227" y="5319"/>
                  </a:cubicBezTo>
                  <a:cubicBezTo>
                    <a:pt x="340" y="5319"/>
                    <a:pt x="453" y="5242"/>
                    <a:pt x="443" y="5088"/>
                  </a:cubicBezTo>
                  <a:lnTo>
                    <a:pt x="443" y="1"/>
                  </a:ln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" name="Google Shape;12582;p83"/>
            <p:cNvSpPr/>
            <p:nvPr/>
          </p:nvSpPr>
          <p:spPr>
            <a:xfrm>
              <a:off x="1063777" y="1603507"/>
              <a:ext cx="61594" cy="128180"/>
            </a:xfrm>
            <a:custGeom>
              <a:avLst/>
              <a:gdLst/>
              <a:ahLst/>
              <a:cxnLst/>
              <a:rect l="l" t="t" r="r" b="b"/>
              <a:pathLst>
                <a:path w="2357" h="4905" extrusionOk="0">
                  <a:moveTo>
                    <a:pt x="1962" y="1"/>
                  </a:moveTo>
                  <a:lnTo>
                    <a:pt x="49" y="4597"/>
                  </a:lnTo>
                  <a:lnTo>
                    <a:pt x="49" y="4607"/>
                  </a:lnTo>
                  <a:cubicBezTo>
                    <a:pt x="1" y="4713"/>
                    <a:pt x="58" y="4847"/>
                    <a:pt x="164" y="4886"/>
                  </a:cubicBezTo>
                  <a:cubicBezTo>
                    <a:pt x="193" y="4895"/>
                    <a:pt x="222" y="4905"/>
                    <a:pt x="251" y="4905"/>
                  </a:cubicBezTo>
                  <a:cubicBezTo>
                    <a:pt x="337" y="4905"/>
                    <a:pt x="414" y="4847"/>
                    <a:pt x="443" y="4770"/>
                  </a:cubicBezTo>
                  <a:lnTo>
                    <a:pt x="453" y="4751"/>
                  </a:lnTo>
                  <a:lnTo>
                    <a:pt x="2357" y="164"/>
                  </a:lnTo>
                  <a:cubicBezTo>
                    <a:pt x="2289" y="135"/>
                    <a:pt x="2222" y="107"/>
                    <a:pt x="2164" y="78"/>
                  </a:cubicBezTo>
                  <a:lnTo>
                    <a:pt x="1962" y="1"/>
                  </a:ln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" name="Google Shape;12583;p83"/>
            <p:cNvSpPr/>
            <p:nvPr/>
          </p:nvSpPr>
          <p:spPr>
            <a:xfrm>
              <a:off x="1081129" y="1641452"/>
              <a:ext cx="102805" cy="100662"/>
            </a:xfrm>
            <a:custGeom>
              <a:avLst/>
              <a:gdLst/>
              <a:ahLst/>
              <a:cxnLst/>
              <a:rect l="l" t="t" r="r" b="b"/>
              <a:pathLst>
                <a:path w="3934" h="3852" extrusionOk="0">
                  <a:moveTo>
                    <a:pt x="3625" y="1"/>
                  </a:moveTo>
                  <a:lnTo>
                    <a:pt x="144" y="3482"/>
                  </a:lnTo>
                  <a:lnTo>
                    <a:pt x="125" y="3501"/>
                  </a:lnTo>
                  <a:cubicBezTo>
                    <a:pt x="1" y="3662"/>
                    <a:pt x="138" y="3851"/>
                    <a:pt x="296" y="3851"/>
                  </a:cubicBezTo>
                  <a:cubicBezTo>
                    <a:pt x="345" y="3851"/>
                    <a:pt x="397" y="3833"/>
                    <a:pt x="442" y="3790"/>
                  </a:cubicBezTo>
                  <a:lnTo>
                    <a:pt x="3933" y="309"/>
                  </a:lnTo>
                  <a:cubicBezTo>
                    <a:pt x="3875" y="260"/>
                    <a:pt x="3827" y="212"/>
                    <a:pt x="3779" y="155"/>
                  </a:cubicBezTo>
                  <a:cubicBezTo>
                    <a:pt x="3731" y="97"/>
                    <a:pt x="3673" y="49"/>
                    <a:pt x="3625" y="1"/>
                  </a:cubicBez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" name="Google Shape;12584;p83"/>
            <p:cNvSpPr/>
            <p:nvPr/>
          </p:nvSpPr>
          <p:spPr>
            <a:xfrm>
              <a:off x="1091163" y="1700015"/>
              <a:ext cx="130453" cy="60758"/>
            </a:xfrm>
            <a:custGeom>
              <a:avLst/>
              <a:gdLst/>
              <a:ahLst/>
              <a:cxnLst/>
              <a:rect l="l" t="t" r="r" b="b"/>
              <a:pathLst>
                <a:path w="4992" h="2325" extrusionOk="0">
                  <a:moveTo>
                    <a:pt x="4828" y="0"/>
                  </a:moveTo>
                  <a:lnTo>
                    <a:pt x="308" y="1875"/>
                  </a:lnTo>
                  <a:lnTo>
                    <a:pt x="251" y="1904"/>
                  </a:lnTo>
                  <a:cubicBezTo>
                    <a:pt x="1" y="1988"/>
                    <a:pt x="98" y="2324"/>
                    <a:pt x="310" y="2324"/>
                  </a:cubicBezTo>
                  <a:cubicBezTo>
                    <a:pt x="342" y="2324"/>
                    <a:pt x="377" y="2316"/>
                    <a:pt x="414" y="2299"/>
                  </a:cubicBezTo>
                  <a:lnTo>
                    <a:pt x="501" y="2260"/>
                  </a:lnTo>
                  <a:lnTo>
                    <a:pt x="4991" y="404"/>
                  </a:lnTo>
                  <a:cubicBezTo>
                    <a:pt x="4963" y="337"/>
                    <a:pt x="4934" y="270"/>
                    <a:pt x="4915" y="202"/>
                  </a:cubicBezTo>
                  <a:cubicBezTo>
                    <a:pt x="4886" y="135"/>
                    <a:pt x="4857" y="68"/>
                    <a:pt x="4828" y="0"/>
                  </a:cubicBez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" name="Google Shape;12585;p83"/>
            <p:cNvSpPr/>
            <p:nvPr/>
          </p:nvSpPr>
          <p:spPr>
            <a:xfrm>
              <a:off x="878079" y="1700015"/>
              <a:ext cx="128441" cy="60784"/>
            </a:xfrm>
            <a:custGeom>
              <a:avLst/>
              <a:gdLst/>
              <a:ahLst/>
              <a:cxnLst/>
              <a:rect l="l" t="t" r="r" b="b"/>
              <a:pathLst>
                <a:path w="4915" h="2326" extrusionOk="0">
                  <a:moveTo>
                    <a:pt x="164" y="0"/>
                  </a:moveTo>
                  <a:cubicBezTo>
                    <a:pt x="135" y="68"/>
                    <a:pt x="106" y="135"/>
                    <a:pt x="77" y="202"/>
                  </a:cubicBezTo>
                  <a:cubicBezTo>
                    <a:pt x="48" y="270"/>
                    <a:pt x="20" y="337"/>
                    <a:pt x="0" y="404"/>
                  </a:cubicBezTo>
                  <a:lnTo>
                    <a:pt x="4510" y="2270"/>
                  </a:lnTo>
                  <a:lnTo>
                    <a:pt x="4597" y="2308"/>
                  </a:lnTo>
                  <a:cubicBezTo>
                    <a:pt x="4622" y="2320"/>
                    <a:pt x="4649" y="2325"/>
                    <a:pt x="4675" y="2325"/>
                  </a:cubicBezTo>
                  <a:cubicBezTo>
                    <a:pt x="4758" y="2325"/>
                    <a:pt x="4839" y="2271"/>
                    <a:pt x="4876" y="2183"/>
                  </a:cubicBezTo>
                  <a:cubicBezTo>
                    <a:pt x="4914" y="2077"/>
                    <a:pt x="4866" y="1952"/>
                    <a:pt x="4760" y="1904"/>
                  </a:cubicBezTo>
                  <a:lnTo>
                    <a:pt x="4703" y="1885"/>
                  </a:lnTo>
                  <a:lnTo>
                    <a:pt x="164" y="0"/>
                  </a:ln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" name="Google Shape;12586;p83"/>
            <p:cNvSpPr/>
            <p:nvPr/>
          </p:nvSpPr>
          <p:spPr>
            <a:xfrm>
              <a:off x="974325" y="1603507"/>
              <a:ext cx="62849" cy="130715"/>
            </a:xfrm>
            <a:custGeom>
              <a:avLst/>
              <a:gdLst/>
              <a:ahLst/>
              <a:cxnLst/>
              <a:rect l="l" t="t" r="r" b="b"/>
              <a:pathLst>
                <a:path w="2405" h="5002" extrusionOk="0">
                  <a:moveTo>
                    <a:pt x="395" y="1"/>
                  </a:moveTo>
                  <a:lnTo>
                    <a:pt x="193" y="78"/>
                  </a:lnTo>
                  <a:cubicBezTo>
                    <a:pt x="125" y="107"/>
                    <a:pt x="58" y="135"/>
                    <a:pt x="0" y="164"/>
                  </a:cubicBezTo>
                  <a:lnTo>
                    <a:pt x="1904" y="4761"/>
                  </a:lnTo>
                  <a:lnTo>
                    <a:pt x="1952" y="4867"/>
                  </a:lnTo>
                  <a:cubicBezTo>
                    <a:pt x="1991" y="4943"/>
                    <a:pt x="2068" y="5001"/>
                    <a:pt x="2154" y="5001"/>
                  </a:cubicBezTo>
                  <a:cubicBezTo>
                    <a:pt x="2183" y="5001"/>
                    <a:pt x="2212" y="4992"/>
                    <a:pt x="2241" y="4982"/>
                  </a:cubicBezTo>
                  <a:cubicBezTo>
                    <a:pt x="2347" y="4943"/>
                    <a:pt x="2404" y="4818"/>
                    <a:pt x="2356" y="4703"/>
                  </a:cubicBezTo>
                  <a:lnTo>
                    <a:pt x="2318" y="4607"/>
                  </a:lnTo>
                  <a:lnTo>
                    <a:pt x="395" y="1"/>
                  </a:ln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" name="Google Shape;12587;p83"/>
            <p:cNvSpPr/>
            <p:nvPr/>
          </p:nvSpPr>
          <p:spPr>
            <a:xfrm>
              <a:off x="916023" y="1641713"/>
              <a:ext cx="101290" cy="100793"/>
            </a:xfrm>
            <a:custGeom>
              <a:avLst/>
              <a:gdLst/>
              <a:ahLst/>
              <a:cxnLst/>
              <a:rect l="l" t="t" r="r" b="b"/>
              <a:pathLst>
                <a:path w="3876" h="3857" extrusionOk="0">
                  <a:moveTo>
                    <a:pt x="308" y="0"/>
                  </a:moveTo>
                  <a:cubicBezTo>
                    <a:pt x="250" y="49"/>
                    <a:pt x="202" y="97"/>
                    <a:pt x="154" y="154"/>
                  </a:cubicBezTo>
                  <a:cubicBezTo>
                    <a:pt x="97" y="202"/>
                    <a:pt x="48" y="250"/>
                    <a:pt x="0" y="308"/>
                  </a:cubicBezTo>
                  <a:lnTo>
                    <a:pt x="3491" y="3789"/>
                  </a:lnTo>
                  <a:cubicBezTo>
                    <a:pt x="3529" y="3828"/>
                    <a:pt x="3578" y="3856"/>
                    <a:pt x="3635" y="3856"/>
                  </a:cubicBezTo>
                  <a:cubicBezTo>
                    <a:pt x="3693" y="3856"/>
                    <a:pt x="3751" y="3828"/>
                    <a:pt x="3789" y="3789"/>
                  </a:cubicBezTo>
                  <a:cubicBezTo>
                    <a:pt x="3866" y="3712"/>
                    <a:pt x="3876" y="3587"/>
                    <a:pt x="3808" y="3501"/>
                  </a:cubicBezTo>
                  <a:lnTo>
                    <a:pt x="3789" y="3491"/>
                  </a:lnTo>
                  <a:lnTo>
                    <a:pt x="308" y="0"/>
                  </a:ln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" name="Google Shape;12588;p83"/>
            <p:cNvSpPr/>
            <p:nvPr/>
          </p:nvSpPr>
          <p:spPr>
            <a:xfrm>
              <a:off x="992409" y="1721861"/>
              <a:ext cx="115375" cy="53049"/>
            </a:xfrm>
            <a:custGeom>
              <a:avLst/>
              <a:gdLst/>
              <a:ahLst/>
              <a:cxnLst/>
              <a:rect l="l" t="t" r="r" b="b"/>
              <a:pathLst>
                <a:path w="4415" h="2030" extrusionOk="0">
                  <a:moveTo>
                    <a:pt x="2203" y="1"/>
                  </a:moveTo>
                  <a:cubicBezTo>
                    <a:pt x="1058" y="1"/>
                    <a:pt x="106" y="876"/>
                    <a:pt x="1" y="2020"/>
                  </a:cubicBezTo>
                  <a:cubicBezTo>
                    <a:pt x="1" y="2020"/>
                    <a:pt x="1" y="2030"/>
                    <a:pt x="1" y="2030"/>
                  </a:cubicBezTo>
                  <a:lnTo>
                    <a:pt x="433" y="2030"/>
                  </a:lnTo>
                  <a:cubicBezTo>
                    <a:pt x="520" y="1116"/>
                    <a:pt x="1289" y="414"/>
                    <a:pt x="2203" y="414"/>
                  </a:cubicBezTo>
                  <a:cubicBezTo>
                    <a:pt x="3126" y="414"/>
                    <a:pt x="3895" y="1116"/>
                    <a:pt x="3982" y="2030"/>
                  </a:cubicBezTo>
                  <a:lnTo>
                    <a:pt x="4414" y="2030"/>
                  </a:lnTo>
                  <a:cubicBezTo>
                    <a:pt x="4414" y="2030"/>
                    <a:pt x="4405" y="2020"/>
                    <a:pt x="4405" y="2020"/>
                  </a:cubicBezTo>
                  <a:cubicBezTo>
                    <a:pt x="4309" y="876"/>
                    <a:pt x="3357" y="1"/>
                    <a:pt x="2203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91" name="Google Shape;12589;p83"/>
          <p:cNvGrpSpPr/>
          <p:nvPr/>
        </p:nvGrpSpPr>
        <p:grpSpPr>
          <a:xfrm>
            <a:off x="3133328" y="961439"/>
            <a:ext cx="327440" cy="366744"/>
            <a:chOff x="3117843" y="1499892"/>
            <a:chExt cx="327440" cy="366744"/>
          </a:xfrm>
        </p:grpSpPr>
        <p:sp>
          <p:nvSpPr>
            <p:cNvPr id="392" name="Google Shape;12590;p83"/>
            <p:cNvSpPr/>
            <p:nvPr/>
          </p:nvSpPr>
          <p:spPr>
            <a:xfrm>
              <a:off x="3117843" y="1499997"/>
              <a:ext cx="327440" cy="366404"/>
            </a:xfrm>
            <a:custGeom>
              <a:avLst/>
              <a:gdLst/>
              <a:ahLst/>
              <a:cxnLst/>
              <a:rect l="l" t="t" r="r" b="b"/>
              <a:pathLst>
                <a:path w="12530" h="14021" extrusionOk="0">
                  <a:moveTo>
                    <a:pt x="4202" y="0"/>
                  </a:moveTo>
                  <a:cubicBezTo>
                    <a:pt x="3414" y="0"/>
                    <a:pt x="2769" y="644"/>
                    <a:pt x="2769" y="1433"/>
                  </a:cubicBezTo>
                  <a:lnTo>
                    <a:pt x="2039" y="1433"/>
                  </a:lnTo>
                  <a:cubicBezTo>
                    <a:pt x="1702" y="1433"/>
                    <a:pt x="1423" y="1702"/>
                    <a:pt x="1423" y="2048"/>
                  </a:cubicBezTo>
                  <a:lnTo>
                    <a:pt x="1423" y="2779"/>
                  </a:lnTo>
                  <a:cubicBezTo>
                    <a:pt x="635" y="2779"/>
                    <a:pt x="0" y="3414"/>
                    <a:pt x="0" y="4202"/>
                  </a:cubicBezTo>
                  <a:cubicBezTo>
                    <a:pt x="0" y="4991"/>
                    <a:pt x="635" y="5635"/>
                    <a:pt x="1423" y="5635"/>
                  </a:cubicBezTo>
                  <a:lnTo>
                    <a:pt x="1423" y="11924"/>
                  </a:lnTo>
                  <a:cubicBezTo>
                    <a:pt x="1423" y="12260"/>
                    <a:pt x="1702" y="12539"/>
                    <a:pt x="2039" y="12539"/>
                  </a:cubicBezTo>
                  <a:lnTo>
                    <a:pt x="2769" y="12539"/>
                  </a:lnTo>
                  <a:lnTo>
                    <a:pt x="2769" y="12510"/>
                  </a:lnTo>
                  <a:lnTo>
                    <a:pt x="2769" y="12482"/>
                  </a:lnTo>
                  <a:cubicBezTo>
                    <a:pt x="2789" y="11699"/>
                    <a:pt x="3433" y="11078"/>
                    <a:pt x="4213" y="11078"/>
                  </a:cubicBezTo>
                  <a:cubicBezTo>
                    <a:pt x="4219" y="11078"/>
                    <a:pt x="4225" y="11078"/>
                    <a:pt x="4231" y="11078"/>
                  </a:cubicBezTo>
                  <a:cubicBezTo>
                    <a:pt x="5020" y="11097"/>
                    <a:pt x="5645" y="11751"/>
                    <a:pt x="5625" y="12539"/>
                  </a:cubicBezTo>
                  <a:lnTo>
                    <a:pt x="8328" y="12539"/>
                  </a:lnTo>
                  <a:cubicBezTo>
                    <a:pt x="8299" y="13337"/>
                    <a:pt x="8924" y="14001"/>
                    <a:pt x="9722" y="14020"/>
                  </a:cubicBezTo>
                  <a:cubicBezTo>
                    <a:pt x="9733" y="14020"/>
                    <a:pt x="9745" y="14021"/>
                    <a:pt x="9757" y="14021"/>
                  </a:cubicBezTo>
                  <a:cubicBezTo>
                    <a:pt x="10539" y="14021"/>
                    <a:pt x="11183" y="13383"/>
                    <a:pt x="11183" y="12597"/>
                  </a:cubicBezTo>
                  <a:lnTo>
                    <a:pt x="11183" y="12539"/>
                  </a:lnTo>
                  <a:lnTo>
                    <a:pt x="11664" y="12539"/>
                  </a:lnTo>
                  <a:cubicBezTo>
                    <a:pt x="12145" y="12530"/>
                    <a:pt x="12530" y="12135"/>
                    <a:pt x="12530" y="11664"/>
                  </a:cubicBezTo>
                  <a:lnTo>
                    <a:pt x="12530" y="11183"/>
                  </a:lnTo>
                  <a:cubicBezTo>
                    <a:pt x="11741" y="11174"/>
                    <a:pt x="11097" y="10539"/>
                    <a:pt x="11097" y="9751"/>
                  </a:cubicBezTo>
                  <a:cubicBezTo>
                    <a:pt x="11097" y="8962"/>
                    <a:pt x="11741" y="8327"/>
                    <a:pt x="12530" y="8318"/>
                  </a:cubicBezTo>
                  <a:lnTo>
                    <a:pt x="12530" y="2048"/>
                  </a:lnTo>
                  <a:cubicBezTo>
                    <a:pt x="12520" y="1702"/>
                    <a:pt x="12251" y="1433"/>
                    <a:pt x="11914" y="1433"/>
                  </a:cubicBezTo>
                  <a:lnTo>
                    <a:pt x="11174" y="1433"/>
                  </a:lnTo>
                  <a:cubicBezTo>
                    <a:pt x="11183" y="2221"/>
                    <a:pt x="10549" y="2866"/>
                    <a:pt x="9760" y="2875"/>
                  </a:cubicBezTo>
                  <a:cubicBezTo>
                    <a:pt x="8972" y="2875"/>
                    <a:pt x="8328" y="2241"/>
                    <a:pt x="8318" y="1452"/>
                  </a:cubicBezTo>
                  <a:lnTo>
                    <a:pt x="8318" y="1433"/>
                  </a:lnTo>
                  <a:lnTo>
                    <a:pt x="5625" y="1433"/>
                  </a:lnTo>
                  <a:cubicBezTo>
                    <a:pt x="5625" y="644"/>
                    <a:pt x="4991" y="0"/>
                    <a:pt x="4202" y="0"/>
                  </a:cubicBezTo>
                  <a:close/>
                </a:path>
              </a:pathLst>
            </a:custGeom>
            <a:solidFill>
              <a:srgbClr val="CBD2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" name="Google Shape;12591;p83"/>
            <p:cNvSpPr/>
            <p:nvPr/>
          </p:nvSpPr>
          <p:spPr>
            <a:xfrm>
              <a:off x="3300013" y="1682427"/>
              <a:ext cx="145271" cy="184208"/>
            </a:xfrm>
            <a:custGeom>
              <a:avLst/>
              <a:gdLst/>
              <a:ahLst/>
              <a:cxnLst/>
              <a:rect l="l" t="t" r="r" b="b"/>
              <a:pathLst>
                <a:path w="5559" h="7049" extrusionOk="0">
                  <a:moveTo>
                    <a:pt x="1" y="0"/>
                  </a:moveTo>
                  <a:lnTo>
                    <a:pt x="1" y="1346"/>
                  </a:lnTo>
                  <a:cubicBezTo>
                    <a:pt x="789" y="1346"/>
                    <a:pt x="1433" y="1991"/>
                    <a:pt x="1433" y="2779"/>
                  </a:cubicBezTo>
                  <a:cubicBezTo>
                    <a:pt x="1433" y="3568"/>
                    <a:pt x="789" y="4212"/>
                    <a:pt x="1" y="4212"/>
                  </a:cubicBezTo>
                  <a:lnTo>
                    <a:pt x="1" y="5558"/>
                  </a:lnTo>
                  <a:lnTo>
                    <a:pt x="1357" y="5558"/>
                  </a:lnTo>
                  <a:lnTo>
                    <a:pt x="1357" y="5616"/>
                  </a:lnTo>
                  <a:cubicBezTo>
                    <a:pt x="1357" y="6405"/>
                    <a:pt x="1991" y="7049"/>
                    <a:pt x="2789" y="7049"/>
                  </a:cubicBezTo>
                  <a:cubicBezTo>
                    <a:pt x="3578" y="7049"/>
                    <a:pt x="4212" y="6405"/>
                    <a:pt x="4212" y="5616"/>
                  </a:cubicBezTo>
                  <a:lnTo>
                    <a:pt x="4212" y="5558"/>
                  </a:lnTo>
                  <a:lnTo>
                    <a:pt x="4693" y="5558"/>
                  </a:lnTo>
                  <a:cubicBezTo>
                    <a:pt x="5174" y="5549"/>
                    <a:pt x="5559" y="5154"/>
                    <a:pt x="5559" y="4683"/>
                  </a:cubicBezTo>
                  <a:lnTo>
                    <a:pt x="5559" y="4202"/>
                  </a:lnTo>
                  <a:cubicBezTo>
                    <a:pt x="4770" y="4193"/>
                    <a:pt x="4126" y="3558"/>
                    <a:pt x="4126" y="2770"/>
                  </a:cubicBezTo>
                  <a:cubicBezTo>
                    <a:pt x="4126" y="1981"/>
                    <a:pt x="4770" y="1346"/>
                    <a:pt x="5559" y="1337"/>
                  </a:cubicBezTo>
                  <a:lnTo>
                    <a:pt x="5559" y="0"/>
                  </a:lnTo>
                  <a:lnTo>
                    <a:pt x="4212" y="0"/>
                  </a:lnTo>
                  <a:cubicBezTo>
                    <a:pt x="4212" y="789"/>
                    <a:pt x="3568" y="1433"/>
                    <a:pt x="2780" y="1433"/>
                  </a:cubicBezTo>
                  <a:cubicBezTo>
                    <a:pt x="1991" y="1433"/>
                    <a:pt x="1347" y="789"/>
                    <a:pt x="1347" y="0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" name="Google Shape;12592;p83"/>
            <p:cNvSpPr/>
            <p:nvPr/>
          </p:nvSpPr>
          <p:spPr>
            <a:xfrm>
              <a:off x="3262826" y="1537183"/>
              <a:ext cx="182457" cy="182718"/>
            </a:xfrm>
            <a:custGeom>
              <a:avLst/>
              <a:gdLst/>
              <a:ahLst/>
              <a:cxnLst/>
              <a:rect l="l" t="t" r="r" b="b"/>
              <a:pathLst>
                <a:path w="6982" h="6992" extrusionOk="0">
                  <a:moveTo>
                    <a:pt x="1424" y="0"/>
                  </a:moveTo>
                  <a:lnTo>
                    <a:pt x="1424" y="1366"/>
                  </a:lnTo>
                  <a:cubicBezTo>
                    <a:pt x="635" y="1366"/>
                    <a:pt x="0" y="2000"/>
                    <a:pt x="0" y="2789"/>
                  </a:cubicBezTo>
                  <a:cubicBezTo>
                    <a:pt x="0" y="3577"/>
                    <a:pt x="635" y="4222"/>
                    <a:pt x="1424" y="4222"/>
                  </a:cubicBezTo>
                  <a:lnTo>
                    <a:pt x="1424" y="5558"/>
                  </a:lnTo>
                  <a:lnTo>
                    <a:pt x="2780" y="5558"/>
                  </a:lnTo>
                  <a:cubicBezTo>
                    <a:pt x="2780" y="6347"/>
                    <a:pt x="3414" y="6991"/>
                    <a:pt x="4212" y="6991"/>
                  </a:cubicBezTo>
                  <a:cubicBezTo>
                    <a:pt x="5001" y="6991"/>
                    <a:pt x="5635" y="6347"/>
                    <a:pt x="5635" y="5558"/>
                  </a:cubicBezTo>
                  <a:lnTo>
                    <a:pt x="6982" y="5558"/>
                  </a:lnTo>
                  <a:lnTo>
                    <a:pt x="6982" y="625"/>
                  </a:lnTo>
                  <a:cubicBezTo>
                    <a:pt x="6982" y="279"/>
                    <a:pt x="6703" y="0"/>
                    <a:pt x="6366" y="0"/>
                  </a:cubicBezTo>
                  <a:lnTo>
                    <a:pt x="5626" y="0"/>
                  </a:lnTo>
                  <a:lnTo>
                    <a:pt x="5626" y="29"/>
                  </a:lnTo>
                  <a:cubicBezTo>
                    <a:pt x="5626" y="818"/>
                    <a:pt x="4991" y="1452"/>
                    <a:pt x="4203" y="1452"/>
                  </a:cubicBezTo>
                  <a:cubicBezTo>
                    <a:pt x="3414" y="1452"/>
                    <a:pt x="2770" y="818"/>
                    <a:pt x="2770" y="29"/>
                  </a:cubicBezTo>
                  <a:lnTo>
                    <a:pt x="2770" y="0"/>
                  </a:ln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" name="Google Shape;12593;p83"/>
            <p:cNvSpPr/>
            <p:nvPr/>
          </p:nvSpPr>
          <p:spPr>
            <a:xfrm>
              <a:off x="3155030" y="1682427"/>
              <a:ext cx="182457" cy="145271"/>
            </a:xfrm>
            <a:custGeom>
              <a:avLst/>
              <a:gdLst/>
              <a:ahLst/>
              <a:cxnLst/>
              <a:rect l="l" t="t" r="r" b="b"/>
              <a:pathLst>
                <a:path w="6982" h="5559" extrusionOk="0">
                  <a:moveTo>
                    <a:pt x="0" y="0"/>
                  </a:moveTo>
                  <a:lnTo>
                    <a:pt x="0" y="4933"/>
                  </a:lnTo>
                  <a:cubicBezTo>
                    <a:pt x="0" y="5279"/>
                    <a:pt x="279" y="5549"/>
                    <a:pt x="616" y="5558"/>
                  </a:cubicBezTo>
                  <a:lnTo>
                    <a:pt x="1346" y="5558"/>
                  </a:lnTo>
                  <a:lnTo>
                    <a:pt x="1346" y="5529"/>
                  </a:lnTo>
                  <a:lnTo>
                    <a:pt x="1346" y="5501"/>
                  </a:lnTo>
                  <a:cubicBezTo>
                    <a:pt x="1356" y="4718"/>
                    <a:pt x="1991" y="4087"/>
                    <a:pt x="2771" y="4087"/>
                  </a:cubicBezTo>
                  <a:cubicBezTo>
                    <a:pt x="2777" y="4087"/>
                    <a:pt x="2783" y="4087"/>
                    <a:pt x="2789" y="4087"/>
                  </a:cubicBezTo>
                  <a:cubicBezTo>
                    <a:pt x="3577" y="4097"/>
                    <a:pt x="4212" y="4741"/>
                    <a:pt x="4202" y="5529"/>
                  </a:cubicBezTo>
                  <a:lnTo>
                    <a:pt x="4202" y="5558"/>
                  </a:lnTo>
                  <a:lnTo>
                    <a:pt x="5549" y="5558"/>
                  </a:lnTo>
                  <a:lnTo>
                    <a:pt x="5549" y="4202"/>
                  </a:lnTo>
                  <a:cubicBezTo>
                    <a:pt x="6337" y="4202"/>
                    <a:pt x="6981" y="3568"/>
                    <a:pt x="6981" y="2779"/>
                  </a:cubicBezTo>
                  <a:cubicBezTo>
                    <a:pt x="6981" y="1991"/>
                    <a:pt x="6337" y="1356"/>
                    <a:pt x="5549" y="1346"/>
                  </a:cubicBezTo>
                  <a:lnTo>
                    <a:pt x="5549" y="0"/>
                  </a:lnTo>
                  <a:lnTo>
                    <a:pt x="4202" y="0"/>
                  </a:lnTo>
                  <a:cubicBezTo>
                    <a:pt x="4202" y="789"/>
                    <a:pt x="3568" y="1433"/>
                    <a:pt x="2779" y="1433"/>
                  </a:cubicBezTo>
                  <a:cubicBezTo>
                    <a:pt x="1991" y="1433"/>
                    <a:pt x="1346" y="789"/>
                    <a:pt x="1346" y="0"/>
                  </a:cubicBezTo>
                  <a:close/>
                </a:path>
              </a:pathLst>
            </a:custGeom>
            <a:solidFill>
              <a:srgbClr val="8FA1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" name="Google Shape;12594;p83"/>
            <p:cNvSpPr/>
            <p:nvPr/>
          </p:nvSpPr>
          <p:spPr>
            <a:xfrm>
              <a:off x="3117843" y="1499997"/>
              <a:ext cx="182196" cy="219905"/>
            </a:xfrm>
            <a:custGeom>
              <a:avLst/>
              <a:gdLst/>
              <a:ahLst/>
              <a:cxnLst/>
              <a:rect l="l" t="t" r="r" b="b"/>
              <a:pathLst>
                <a:path w="6972" h="8415" extrusionOk="0">
                  <a:moveTo>
                    <a:pt x="4202" y="0"/>
                  </a:moveTo>
                  <a:cubicBezTo>
                    <a:pt x="3414" y="0"/>
                    <a:pt x="2769" y="635"/>
                    <a:pt x="2769" y="1423"/>
                  </a:cubicBezTo>
                  <a:lnTo>
                    <a:pt x="2039" y="1423"/>
                  </a:lnTo>
                  <a:cubicBezTo>
                    <a:pt x="1702" y="1423"/>
                    <a:pt x="1423" y="1702"/>
                    <a:pt x="1423" y="2048"/>
                  </a:cubicBezTo>
                  <a:lnTo>
                    <a:pt x="1423" y="2779"/>
                  </a:lnTo>
                  <a:cubicBezTo>
                    <a:pt x="635" y="2779"/>
                    <a:pt x="0" y="3414"/>
                    <a:pt x="0" y="4212"/>
                  </a:cubicBezTo>
                  <a:cubicBezTo>
                    <a:pt x="0" y="5000"/>
                    <a:pt x="635" y="5635"/>
                    <a:pt x="1423" y="5635"/>
                  </a:cubicBezTo>
                  <a:lnTo>
                    <a:pt x="1423" y="6981"/>
                  </a:lnTo>
                  <a:lnTo>
                    <a:pt x="2769" y="6981"/>
                  </a:lnTo>
                  <a:cubicBezTo>
                    <a:pt x="2769" y="7770"/>
                    <a:pt x="3414" y="8414"/>
                    <a:pt x="4202" y="8414"/>
                  </a:cubicBezTo>
                  <a:cubicBezTo>
                    <a:pt x="4991" y="8414"/>
                    <a:pt x="5625" y="7770"/>
                    <a:pt x="5625" y="6981"/>
                  </a:cubicBezTo>
                  <a:lnTo>
                    <a:pt x="6972" y="6981"/>
                  </a:lnTo>
                  <a:lnTo>
                    <a:pt x="6972" y="5635"/>
                  </a:lnTo>
                  <a:cubicBezTo>
                    <a:pt x="6183" y="5635"/>
                    <a:pt x="5548" y="4991"/>
                    <a:pt x="5548" y="4212"/>
                  </a:cubicBezTo>
                  <a:cubicBezTo>
                    <a:pt x="5548" y="3414"/>
                    <a:pt x="6183" y="2779"/>
                    <a:pt x="6972" y="2779"/>
                  </a:cubicBezTo>
                  <a:lnTo>
                    <a:pt x="6972" y="1423"/>
                  </a:lnTo>
                  <a:lnTo>
                    <a:pt x="5625" y="1423"/>
                  </a:lnTo>
                  <a:cubicBezTo>
                    <a:pt x="5625" y="635"/>
                    <a:pt x="4991" y="0"/>
                    <a:pt x="4202" y="0"/>
                  </a:cubicBezTo>
                  <a:close/>
                </a:path>
              </a:pathLst>
            </a:custGeom>
            <a:solidFill>
              <a:srgbClr val="CBD2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" name="Google Shape;12595;p83"/>
            <p:cNvSpPr/>
            <p:nvPr/>
          </p:nvSpPr>
          <p:spPr>
            <a:xfrm>
              <a:off x="3155030" y="1682427"/>
              <a:ext cx="35200" cy="145271"/>
            </a:xfrm>
            <a:custGeom>
              <a:avLst/>
              <a:gdLst/>
              <a:ahLst/>
              <a:cxnLst/>
              <a:rect l="l" t="t" r="r" b="b"/>
              <a:pathLst>
                <a:path w="1347" h="5559" extrusionOk="0">
                  <a:moveTo>
                    <a:pt x="0" y="0"/>
                  </a:moveTo>
                  <a:lnTo>
                    <a:pt x="0" y="4933"/>
                  </a:lnTo>
                  <a:cubicBezTo>
                    <a:pt x="0" y="5279"/>
                    <a:pt x="279" y="5549"/>
                    <a:pt x="616" y="5558"/>
                  </a:cubicBezTo>
                  <a:lnTo>
                    <a:pt x="1346" y="5558"/>
                  </a:lnTo>
                  <a:lnTo>
                    <a:pt x="1346" y="5529"/>
                  </a:lnTo>
                  <a:cubicBezTo>
                    <a:pt x="1346" y="5520"/>
                    <a:pt x="1346" y="5510"/>
                    <a:pt x="1346" y="5501"/>
                  </a:cubicBezTo>
                  <a:cubicBezTo>
                    <a:pt x="1125" y="5395"/>
                    <a:pt x="981" y="5183"/>
                    <a:pt x="981" y="4943"/>
                  </a:cubicBezTo>
                  <a:lnTo>
                    <a:pt x="981" y="0"/>
                  </a:lnTo>
                  <a:close/>
                </a:path>
              </a:pathLst>
            </a:custGeom>
            <a:solidFill>
              <a:srgbClr val="7C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" name="Google Shape;12596;p83"/>
            <p:cNvSpPr/>
            <p:nvPr/>
          </p:nvSpPr>
          <p:spPr>
            <a:xfrm>
              <a:off x="3117843" y="1499892"/>
              <a:ext cx="122640" cy="182562"/>
            </a:xfrm>
            <a:custGeom>
              <a:avLst/>
              <a:gdLst/>
              <a:ahLst/>
              <a:cxnLst/>
              <a:rect l="l" t="t" r="r" b="b"/>
              <a:pathLst>
                <a:path w="4693" h="6986" extrusionOk="0">
                  <a:moveTo>
                    <a:pt x="4195" y="0"/>
                  </a:moveTo>
                  <a:cubicBezTo>
                    <a:pt x="3439" y="0"/>
                    <a:pt x="2769" y="613"/>
                    <a:pt x="2769" y="1427"/>
                  </a:cubicBezTo>
                  <a:lnTo>
                    <a:pt x="2039" y="1427"/>
                  </a:lnTo>
                  <a:cubicBezTo>
                    <a:pt x="1702" y="1427"/>
                    <a:pt x="1423" y="1706"/>
                    <a:pt x="1423" y="2052"/>
                  </a:cubicBezTo>
                  <a:lnTo>
                    <a:pt x="1423" y="2783"/>
                  </a:lnTo>
                  <a:cubicBezTo>
                    <a:pt x="635" y="2783"/>
                    <a:pt x="0" y="3418"/>
                    <a:pt x="0" y="4216"/>
                  </a:cubicBezTo>
                  <a:cubicBezTo>
                    <a:pt x="0" y="5004"/>
                    <a:pt x="635" y="5639"/>
                    <a:pt x="1423" y="5639"/>
                  </a:cubicBezTo>
                  <a:lnTo>
                    <a:pt x="1423" y="6985"/>
                  </a:lnTo>
                  <a:lnTo>
                    <a:pt x="2404" y="6985"/>
                  </a:lnTo>
                  <a:lnTo>
                    <a:pt x="2404" y="5639"/>
                  </a:lnTo>
                  <a:cubicBezTo>
                    <a:pt x="1616" y="5639"/>
                    <a:pt x="981" y="4995"/>
                    <a:pt x="981" y="4206"/>
                  </a:cubicBezTo>
                  <a:cubicBezTo>
                    <a:pt x="981" y="3418"/>
                    <a:pt x="1616" y="2783"/>
                    <a:pt x="2404" y="2783"/>
                  </a:cubicBezTo>
                  <a:lnTo>
                    <a:pt x="2404" y="2052"/>
                  </a:lnTo>
                  <a:cubicBezTo>
                    <a:pt x="2404" y="1712"/>
                    <a:pt x="2674" y="1437"/>
                    <a:pt x="3012" y="1437"/>
                  </a:cubicBezTo>
                  <a:cubicBezTo>
                    <a:pt x="3017" y="1437"/>
                    <a:pt x="3023" y="1437"/>
                    <a:pt x="3029" y="1437"/>
                  </a:cubicBezTo>
                  <a:lnTo>
                    <a:pt x="3760" y="1437"/>
                  </a:lnTo>
                  <a:cubicBezTo>
                    <a:pt x="3760" y="831"/>
                    <a:pt x="4135" y="302"/>
                    <a:pt x="4693" y="91"/>
                  </a:cubicBezTo>
                  <a:cubicBezTo>
                    <a:pt x="4527" y="29"/>
                    <a:pt x="4359" y="0"/>
                    <a:pt x="4195" y="0"/>
                  </a:cubicBezTo>
                  <a:close/>
                </a:path>
              </a:pathLst>
            </a:custGeom>
            <a:solidFill>
              <a:srgbClr val="CED7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99" name="Google Shape;12597;p83"/>
          <p:cNvGrpSpPr/>
          <p:nvPr/>
        </p:nvGrpSpPr>
        <p:grpSpPr>
          <a:xfrm>
            <a:off x="2682490" y="961544"/>
            <a:ext cx="336770" cy="366639"/>
            <a:chOff x="2667005" y="1499997"/>
            <a:chExt cx="336770" cy="366639"/>
          </a:xfrm>
        </p:grpSpPr>
        <p:sp>
          <p:nvSpPr>
            <p:cNvPr id="400" name="Google Shape;12598;p83"/>
            <p:cNvSpPr/>
            <p:nvPr/>
          </p:nvSpPr>
          <p:spPr>
            <a:xfrm>
              <a:off x="2684593" y="1596974"/>
              <a:ext cx="229731" cy="252335"/>
            </a:xfrm>
            <a:custGeom>
              <a:avLst/>
              <a:gdLst/>
              <a:ahLst/>
              <a:cxnLst/>
              <a:rect l="l" t="t" r="r" b="b"/>
              <a:pathLst>
                <a:path w="8791" h="9656" extrusionOk="0">
                  <a:moveTo>
                    <a:pt x="1" y="1"/>
                  </a:moveTo>
                  <a:lnTo>
                    <a:pt x="1" y="9655"/>
                  </a:lnTo>
                  <a:lnTo>
                    <a:pt x="8790" y="9655"/>
                  </a:lnTo>
                  <a:lnTo>
                    <a:pt x="8790" y="905"/>
                  </a:lnTo>
                  <a:cubicBezTo>
                    <a:pt x="8790" y="405"/>
                    <a:pt x="8386" y="1"/>
                    <a:pt x="7886" y="1"/>
                  </a:cubicBez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" name="Google Shape;12599;p83"/>
            <p:cNvSpPr/>
            <p:nvPr/>
          </p:nvSpPr>
          <p:spPr>
            <a:xfrm>
              <a:off x="2717781" y="1638185"/>
              <a:ext cx="163119" cy="168137"/>
            </a:xfrm>
            <a:custGeom>
              <a:avLst/>
              <a:gdLst/>
              <a:ahLst/>
              <a:cxnLst/>
              <a:rect l="l" t="t" r="r" b="b"/>
              <a:pathLst>
                <a:path w="6242" h="6434" extrusionOk="0">
                  <a:moveTo>
                    <a:pt x="548" y="1"/>
                  </a:moveTo>
                  <a:cubicBezTo>
                    <a:pt x="250" y="1"/>
                    <a:pt x="0" y="251"/>
                    <a:pt x="10" y="549"/>
                  </a:cubicBezTo>
                  <a:lnTo>
                    <a:pt x="10" y="5895"/>
                  </a:lnTo>
                  <a:cubicBezTo>
                    <a:pt x="10" y="6194"/>
                    <a:pt x="250" y="6434"/>
                    <a:pt x="548" y="6434"/>
                  </a:cubicBezTo>
                  <a:lnTo>
                    <a:pt x="5703" y="6434"/>
                  </a:lnTo>
                  <a:cubicBezTo>
                    <a:pt x="6001" y="6434"/>
                    <a:pt x="6241" y="6194"/>
                    <a:pt x="6241" y="5895"/>
                  </a:cubicBezTo>
                  <a:lnTo>
                    <a:pt x="6241" y="549"/>
                  </a:lnTo>
                  <a:cubicBezTo>
                    <a:pt x="6241" y="251"/>
                    <a:pt x="6001" y="1"/>
                    <a:pt x="5703" y="1"/>
                  </a:cubicBezTo>
                  <a:close/>
                </a:path>
              </a:pathLst>
            </a:custGeom>
            <a:solidFill>
              <a:srgbClr val="6177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" name="Google Shape;12600;p83"/>
            <p:cNvSpPr/>
            <p:nvPr/>
          </p:nvSpPr>
          <p:spPr>
            <a:xfrm>
              <a:off x="2740386" y="1638185"/>
              <a:ext cx="140514" cy="168137"/>
            </a:xfrm>
            <a:custGeom>
              <a:avLst/>
              <a:gdLst/>
              <a:ahLst/>
              <a:cxnLst/>
              <a:rect l="l" t="t" r="r" b="b"/>
              <a:pathLst>
                <a:path w="5377" h="6434" extrusionOk="0">
                  <a:moveTo>
                    <a:pt x="549" y="1"/>
                  </a:moveTo>
                  <a:cubicBezTo>
                    <a:pt x="241" y="1"/>
                    <a:pt x="1" y="251"/>
                    <a:pt x="1" y="549"/>
                  </a:cubicBezTo>
                  <a:lnTo>
                    <a:pt x="1" y="5895"/>
                  </a:lnTo>
                  <a:cubicBezTo>
                    <a:pt x="1" y="6194"/>
                    <a:pt x="241" y="6434"/>
                    <a:pt x="549" y="6434"/>
                  </a:cubicBezTo>
                  <a:lnTo>
                    <a:pt x="4838" y="6434"/>
                  </a:lnTo>
                  <a:cubicBezTo>
                    <a:pt x="5136" y="6434"/>
                    <a:pt x="5376" y="6194"/>
                    <a:pt x="5376" y="5895"/>
                  </a:cubicBezTo>
                  <a:lnTo>
                    <a:pt x="5376" y="549"/>
                  </a:lnTo>
                  <a:cubicBezTo>
                    <a:pt x="5376" y="251"/>
                    <a:pt x="5136" y="1"/>
                    <a:pt x="4838" y="1"/>
                  </a:cubicBez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" name="Google Shape;12601;p83"/>
            <p:cNvSpPr/>
            <p:nvPr/>
          </p:nvSpPr>
          <p:spPr>
            <a:xfrm>
              <a:off x="2725830" y="1719170"/>
              <a:ext cx="108581" cy="87152"/>
            </a:xfrm>
            <a:custGeom>
              <a:avLst/>
              <a:gdLst/>
              <a:ahLst/>
              <a:cxnLst/>
              <a:rect l="l" t="t" r="r" b="b"/>
              <a:pathLst>
                <a:path w="4155" h="3335" extrusionOk="0">
                  <a:moveTo>
                    <a:pt x="2059" y="1"/>
                  </a:moveTo>
                  <a:cubicBezTo>
                    <a:pt x="1832" y="1"/>
                    <a:pt x="1606" y="118"/>
                    <a:pt x="1491" y="354"/>
                  </a:cubicBezTo>
                  <a:lnTo>
                    <a:pt x="1039" y="1248"/>
                  </a:lnTo>
                  <a:lnTo>
                    <a:pt x="1019" y="1277"/>
                  </a:lnTo>
                  <a:lnTo>
                    <a:pt x="0" y="3287"/>
                  </a:lnTo>
                  <a:cubicBezTo>
                    <a:pt x="77" y="3316"/>
                    <a:pt x="154" y="3335"/>
                    <a:pt x="240" y="3335"/>
                  </a:cubicBezTo>
                  <a:lnTo>
                    <a:pt x="4154" y="3335"/>
                  </a:lnTo>
                  <a:lnTo>
                    <a:pt x="3106" y="1277"/>
                  </a:lnTo>
                  <a:lnTo>
                    <a:pt x="3087" y="1248"/>
                  </a:lnTo>
                  <a:lnTo>
                    <a:pt x="2635" y="354"/>
                  </a:lnTo>
                  <a:cubicBezTo>
                    <a:pt x="2515" y="118"/>
                    <a:pt x="2286" y="1"/>
                    <a:pt x="2059" y="1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" name="Google Shape;12602;p83"/>
            <p:cNvSpPr/>
            <p:nvPr/>
          </p:nvSpPr>
          <p:spPr>
            <a:xfrm>
              <a:off x="2725830" y="1776400"/>
              <a:ext cx="28903" cy="29922"/>
            </a:xfrm>
            <a:custGeom>
              <a:avLst/>
              <a:gdLst/>
              <a:ahLst/>
              <a:cxnLst/>
              <a:rect l="l" t="t" r="r" b="b"/>
              <a:pathLst>
                <a:path w="1106" h="1145" extrusionOk="0">
                  <a:moveTo>
                    <a:pt x="558" y="1"/>
                  </a:moveTo>
                  <a:lnTo>
                    <a:pt x="0" y="1097"/>
                  </a:lnTo>
                  <a:cubicBezTo>
                    <a:pt x="77" y="1126"/>
                    <a:pt x="163" y="1145"/>
                    <a:pt x="240" y="1145"/>
                  </a:cubicBezTo>
                  <a:lnTo>
                    <a:pt x="1106" y="1145"/>
                  </a:lnTo>
                  <a:cubicBezTo>
                    <a:pt x="798" y="1145"/>
                    <a:pt x="558" y="905"/>
                    <a:pt x="558" y="597"/>
                  </a:cubicBezTo>
                  <a:lnTo>
                    <a:pt x="558" y="1"/>
                  </a:lnTo>
                  <a:close/>
                </a:path>
              </a:pathLst>
            </a:custGeom>
            <a:solidFill>
              <a:srgbClr val="859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" name="Google Shape;12603;p83"/>
            <p:cNvSpPr/>
            <p:nvPr/>
          </p:nvSpPr>
          <p:spPr>
            <a:xfrm>
              <a:off x="2799445" y="1662828"/>
              <a:ext cx="60340" cy="55244"/>
            </a:xfrm>
            <a:custGeom>
              <a:avLst/>
              <a:gdLst/>
              <a:ahLst/>
              <a:cxnLst/>
              <a:rect l="l" t="t" r="r" b="b"/>
              <a:pathLst>
                <a:path w="2309" h="2114" extrusionOk="0">
                  <a:moveTo>
                    <a:pt x="1193" y="0"/>
                  </a:moveTo>
                  <a:cubicBezTo>
                    <a:pt x="385" y="116"/>
                    <a:pt x="1" y="1048"/>
                    <a:pt x="491" y="1693"/>
                  </a:cubicBezTo>
                  <a:cubicBezTo>
                    <a:pt x="707" y="1977"/>
                    <a:pt x="1025" y="2113"/>
                    <a:pt x="1339" y="2113"/>
                  </a:cubicBezTo>
                  <a:cubicBezTo>
                    <a:pt x="1738" y="2113"/>
                    <a:pt x="2131" y="1895"/>
                    <a:pt x="2308" y="1481"/>
                  </a:cubicBezTo>
                  <a:lnTo>
                    <a:pt x="2308" y="1481"/>
                  </a:lnTo>
                  <a:cubicBezTo>
                    <a:pt x="2261" y="1487"/>
                    <a:pt x="2213" y="1490"/>
                    <a:pt x="2167" y="1490"/>
                  </a:cubicBezTo>
                  <a:cubicBezTo>
                    <a:pt x="1421" y="1490"/>
                    <a:pt x="885" y="715"/>
                    <a:pt x="1193" y="0"/>
                  </a:cubicBezTo>
                  <a:close/>
                </a:path>
              </a:pathLst>
            </a:custGeom>
            <a:solidFill>
              <a:srgbClr val="CBD2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" name="Google Shape;12604;p83"/>
            <p:cNvSpPr/>
            <p:nvPr/>
          </p:nvSpPr>
          <p:spPr>
            <a:xfrm>
              <a:off x="2752955" y="1719170"/>
              <a:ext cx="53545" cy="46019"/>
            </a:xfrm>
            <a:custGeom>
              <a:avLst/>
              <a:gdLst/>
              <a:ahLst/>
              <a:cxnLst/>
              <a:rect l="l" t="t" r="r" b="b"/>
              <a:pathLst>
                <a:path w="2049" h="1761" extrusionOk="0">
                  <a:moveTo>
                    <a:pt x="1025" y="1"/>
                  </a:moveTo>
                  <a:cubicBezTo>
                    <a:pt x="799" y="1"/>
                    <a:pt x="573" y="118"/>
                    <a:pt x="453" y="354"/>
                  </a:cubicBezTo>
                  <a:lnTo>
                    <a:pt x="1" y="1248"/>
                  </a:lnTo>
                  <a:cubicBezTo>
                    <a:pt x="255" y="1590"/>
                    <a:pt x="640" y="1760"/>
                    <a:pt x="1025" y="1760"/>
                  </a:cubicBezTo>
                  <a:cubicBezTo>
                    <a:pt x="1409" y="1760"/>
                    <a:pt x="1794" y="1590"/>
                    <a:pt x="2049" y="1248"/>
                  </a:cubicBezTo>
                  <a:lnTo>
                    <a:pt x="1597" y="354"/>
                  </a:lnTo>
                  <a:cubicBezTo>
                    <a:pt x="1477" y="118"/>
                    <a:pt x="1251" y="1"/>
                    <a:pt x="1025" y="1"/>
                  </a:cubicBezTo>
                  <a:close/>
                </a:path>
              </a:pathLst>
            </a:custGeom>
            <a:solidFill>
              <a:srgbClr val="E5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" name="Google Shape;12605;p83"/>
            <p:cNvSpPr/>
            <p:nvPr/>
          </p:nvSpPr>
          <p:spPr>
            <a:xfrm>
              <a:off x="2679079" y="1512044"/>
              <a:ext cx="312623" cy="342545"/>
            </a:xfrm>
            <a:custGeom>
              <a:avLst/>
              <a:gdLst/>
              <a:ahLst/>
              <a:cxnLst/>
              <a:rect l="l" t="t" r="r" b="b"/>
              <a:pathLst>
                <a:path w="11963" h="13108" extrusionOk="0">
                  <a:moveTo>
                    <a:pt x="11540" y="433"/>
                  </a:moveTo>
                  <a:lnTo>
                    <a:pt x="11540" y="12674"/>
                  </a:lnTo>
                  <a:lnTo>
                    <a:pt x="424" y="12674"/>
                  </a:lnTo>
                  <a:lnTo>
                    <a:pt x="424" y="433"/>
                  </a:lnTo>
                  <a:close/>
                  <a:moveTo>
                    <a:pt x="212" y="1"/>
                  </a:moveTo>
                  <a:cubicBezTo>
                    <a:pt x="97" y="1"/>
                    <a:pt x="0" y="97"/>
                    <a:pt x="0" y="212"/>
                  </a:cubicBezTo>
                  <a:lnTo>
                    <a:pt x="0" y="12896"/>
                  </a:lnTo>
                  <a:cubicBezTo>
                    <a:pt x="0" y="13011"/>
                    <a:pt x="97" y="13107"/>
                    <a:pt x="212" y="13107"/>
                  </a:cubicBezTo>
                  <a:lnTo>
                    <a:pt x="11751" y="13107"/>
                  </a:lnTo>
                  <a:cubicBezTo>
                    <a:pt x="11867" y="13107"/>
                    <a:pt x="11963" y="13011"/>
                    <a:pt x="11963" y="12896"/>
                  </a:cubicBezTo>
                  <a:lnTo>
                    <a:pt x="11963" y="212"/>
                  </a:lnTo>
                  <a:cubicBezTo>
                    <a:pt x="11963" y="97"/>
                    <a:pt x="11867" y="1"/>
                    <a:pt x="11751" y="1"/>
                  </a:cubicBez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" name="Google Shape;12606;p83"/>
            <p:cNvSpPr/>
            <p:nvPr/>
          </p:nvSpPr>
          <p:spPr>
            <a:xfrm>
              <a:off x="2667005" y="1499997"/>
              <a:ext cx="35227" cy="35200"/>
            </a:xfrm>
            <a:custGeom>
              <a:avLst/>
              <a:gdLst/>
              <a:ahLst/>
              <a:cxnLst/>
              <a:rect l="l" t="t" r="r" b="b"/>
              <a:pathLst>
                <a:path w="1348" h="1347" extrusionOk="0">
                  <a:moveTo>
                    <a:pt x="203" y="0"/>
                  </a:moveTo>
                  <a:cubicBezTo>
                    <a:pt x="87" y="0"/>
                    <a:pt x="1" y="96"/>
                    <a:pt x="1" y="202"/>
                  </a:cubicBezTo>
                  <a:lnTo>
                    <a:pt x="1" y="1144"/>
                  </a:lnTo>
                  <a:cubicBezTo>
                    <a:pt x="1" y="1260"/>
                    <a:pt x="87" y="1346"/>
                    <a:pt x="203" y="1346"/>
                  </a:cubicBezTo>
                  <a:lnTo>
                    <a:pt x="1145" y="1346"/>
                  </a:lnTo>
                  <a:cubicBezTo>
                    <a:pt x="1251" y="1346"/>
                    <a:pt x="1347" y="1260"/>
                    <a:pt x="1347" y="1144"/>
                  </a:cubicBezTo>
                  <a:lnTo>
                    <a:pt x="1347" y="202"/>
                  </a:lnTo>
                  <a:cubicBezTo>
                    <a:pt x="1347" y="87"/>
                    <a:pt x="1251" y="0"/>
                    <a:pt x="1145" y="0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" name="Google Shape;12607;p83"/>
            <p:cNvSpPr/>
            <p:nvPr/>
          </p:nvSpPr>
          <p:spPr>
            <a:xfrm>
              <a:off x="2818051" y="1499997"/>
              <a:ext cx="35436" cy="35200"/>
            </a:xfrm>
            <a:custGeom>
              <a:avLst/>
              <a:gdLst/>
              <a:ahLst/>
              <a:cxnLst/>
              <a:rect l="l" t="t" r="r" b="b"/>
              <a:pathLst>
                <a:path w="1356" h="1347" extrusionOk="0">
                  <a:moveTo>
                    <a:pt x="212" y="0"/>
                  </a:moveTo>
                  <a:cubicBezTo>
                    <a:pt x="96" y="0"/>
                    <a:pt x="0" y="87"/>
                    <a:pt x="0" y="202"/>
                  </a:cubicBezTo>
                  <a:lnTo>
                    <a:pt x="0" y="1144"/>
                  </a:lnTo>
                  <a:cubicBezTo>
                    <a:pt x="0" y="1260"/>
                    <a:pt x="96" y="1346"/>
                    <a:pt x="212" y="1346"/>
                  </a:cubicBezTo>
                  <a:lnTo>
                    <a:pt x="1144" y="1346"/>
                  </a:lnTo>
                  <a:cubicBezTo>
                    <a:pt x="1260" y="1346"/>
                    <a:pt x="1356" y="1260"/>
                    <a:pt x="1356" y="1144"/>
                  </a:cubicBezTo>
                  <a:lnTo>
                    <a:pt x="1356" y="202"/>
                  </a:lnTo>
                  <a:cubicBezTo>
                    <a:pt x="1356" y="87"/>
                    <a:pt x="1260" y="0"/>
                    <a:pt x="1144" y="0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" name="Google Shape;12608;p83"/>
            <p:cNvSpPr/>
            <p:nvPr/>
          </p:nvSpPr>
          <p:spPr>
            <a:xfrm>
              <a:off x="2968575" y="1499997"/>
              <a:ext cx="35200" cy="35200"/>
            </a:xfrm>
            <a:custGeom>
              <a:avLst/>
              <a:gdLst/>
              <a:ahLst/>
              <a:cxnLst/>
              <a:rect l="l" t="t" r="r" b="b"/>
              <a:pathLst>
                <a:path w="1347" h="1347" extrusionOk="0">
                  <a:moveTo>
                    <a:pt x="202" y="0"/>
                  </a:moveTo>
                  <a:cubicBezTo>
                    <a:pt x="87" y="0"/>
                    <a:pt x="0" y="87"/>
                    <a:pt x="0" y="202"/>
                  </a:cubicBezTo>
                  <a:lnTo>
                    <a:pt x="0" y="1144"/>
                  </a:lnTo>
                  <a:cubicBezTo>
                    <a:pt x="0" y="1260"/>
                    <a:pt x="87" y="1346"/>
                    <a:pt x="202" y="1346"/>
                  </a:cubicBezTo>
                  <a:lnTo>
                    <a:pt x="1144" y="1346"/>
                  </a:lnTo>
                  <a:cubicBezTo>
                    <a:pt x="1250" y="1346"/>
                    <a:pt x="1346" y="1260"/>
                    <a:pt x="1346" y="1144"/>
                  </a:cubicBezTo>
                  <a:lnTo>
                    <a:pt x="1346" y="202"/>
                  </a:lnTo>
                  <a:cubicBezTo>
                    <a:pt x="1346" y="87"/>
                    <a:pt x="1250" y="0"/>
                    <a:pt x="1144" y="0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" name="Google Shape;12609;p83"/>
            <p:cNvSpPr/>
            <p:nvPr/>
          </p:nvSpPr>
          <p:spPr>
            <a:xfrm>
              <a:off x="2667005" y="1831435"/>
              <a:ext cx="35227" cy="35200"/>
            </a:xfrm>
            <a:custGeom>
              <a:avLst/>
              <a:gdLst/>
              <a:ahLst/>
              <a:cxnLst/>
              <a:rect l="l" t="t" r="r" b="b"/>
              <a:pathLst>
                <a:path w="1348" h="1347" extrusionOk="0">
                  <a:moveTo>
                    <a:pt x="203" y="1"/>
                  </a:moveTo>
                  <a:cubicBezTo>
                    <a:pt x="87" y="1"/>
                    <a:pt x="1" y="87"/>
                    <a:pt x="1" y="202"/>
                  </a:cubicBezTo>
                  <a:lnTo>
                    <a:pt x="1" y="1145"/>
                  </a:lnTo>
                  <a:cubicBezTo>
                    <a:pt x="1" y="1251"/>
                    <a:pt x="87" y="1347"/>
                    <a:pt x="203" y="1347"/>
                  </a:cubicBezTo>
                  <a:lnTo>
                    <a:pt x="1145" y="1347"/>
                  </a:lnTo>
                  <a:cubicBezTo>
                    <a:pt x="1251" y="1347"/>
                    <a:pt x="1347" y="1251"/>
                    <a:pt x="1347" y="1145"/>
                  </a:cubicBezTo>
                  <a:lnTo>
                    <a:pt x="1347" y="202"/>
                  </a:lnTo>
                  <a:cubicBezTo>
                    <a:pt x="1347" y="87"/>
                    <a:pt x="1251" y="1"/>
                    <a:pt x="1145" y="1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" name="Google Shape;12610;p83"/>
            <p:cNvSpPr/>
            <p:nvPr/>
          </p:nvSpPr>
          <p:spPr>
            <a:xfrm>
              <a:off x="2818051" y="1831435"/>
              <a:ext cx="35436" cy="35200"/>
            </a:xfrm>
            <a:custGeom>
              <a:avLst/>
              <a:gdLst/>
              <a:ahLst/>
              <a:cxnLst/>
              <a:rect l="l" t="t" r="r" b="b"/>
              <a:pathLst>
                <a:path w="1356" h="1347" extrusionOk="0">
                  <a:moveTo>
                    <a:pt x="212" y="1"/>
                  </a:moveTo>
                  <a:cubicBezTo>
                    <a:pt x="96" y="1"/>
                    <a:pt x="0" y="87"/>
                    <a:pt x="0" y="202"/>
                  </a:cubicBezTo>
                  <a:lnTo>
                    <a:pt x="0" y="1145"/>
                  </a:lnTo>
                  <a:cubicBezTo>
                    <a:pt x="0" y="1251"/>
                    <a:pt x="96" y="1347"/>
                    <a:pt x="212" y="1347"/>
                  </a:cubicBezTo>
                  <a:lnTo>
                    <a:pt x="1144" y="1347"/>
                  </a:lnTo>
                  <a:cubicBezTo>
                    <a:pt x="1260" y="1347"/>
                    <a:pt x="1356" y="1251"/>
                    <a:pt x="1356" y="1145"/>
                  </a:cubicBezTo>
                  <a:lnTo>
                    <a:pt x="1356" y="202"/>
                  </a:lnTo>
                  <a:cubicBezTo>
                    <a:pt x="1356" y="87"/>
                    <a:pt x="1260" y="1"/>
                    <a:pt x="1144" y="1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" name="Google Shape;12611;p83"/>
            <p:cNvSpPr/>
            <p:nvPr/>
          </p:nvSpPr>
          <p:spPr>
            <a:xfrm>
              <a:off x="2968575" y="1831435"/>
              <a:ext cx="35200" cy="35200"/>
            </a:xfrm>
            <a:custGeom>
              <a:avLst/>
              <a:gdLst/>
              <a:ahLst/>
              <a:cxnLst/>
              <a:rect l="l" t="t" r="r" b="b"/>
              <a:pathLst>
                <a:path w="1347" h="1347" extrusionOk="0">
                  <a:moveTo>
                    <a:pt x="202" y="1"/>
                  </a:moveTo>
                  <a:cubicBezTo>
                    <a:pt x="87" y="1"/>
                    <a:pt x="0" y="87"/>
                    <a:pt x="0" y="202"/>
                  </a:cubicBezTo>
                  <a:lnTo>
                    <a:pt x="0" y="1145"/>
                  </a:lnTo>
                  <a:cubicBezTo>
                    <a:pt x="0" y="1251"/>
                    <a:pt x="87" y="1347"/>
                    <a:pt x="202" y="1347"/>
                  </a:cubicBezTo>
                  <a:lnTo>
                    <a:pt x="1144" y="1347"/>
                  </a:lnTo>
                  <a:cubicBezTo>
                    <a:pt x="1250" y="1347"/>
                    <a:pt x="1346" y="1251"/>
                    <a:pt x="1346" y="1145"/>
                  </a:cubicBezTo>
                  <a:lnTo>
                    <a:pt x="1346" y="202"/>
                  </a:lnTo>
                  <a:cubicBezTo>
                    <a:pt x="1346" y="87"/>
                    <a:pt x="1250" y="1"/>
                    <a:pt x="1144" y="1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" name="Google Shape;12612;p83"/>
            <p:cNvSpPr/>
            <p:nvPr/>
          </p:nvSpPr>
          <p:spPr>
            <a:xfrm>
              <a:off x="2667005" y="1666095"/>
              <a:ext cx="35227" cy="35200"/>
            </a:xfrm>
            <a:custGeom>
              <a:avLst/>
              <a:gdLst/>
              <a:ahLst/>
              <a:cxnLst/>
              <a:rect l="l" t="t" r="r" b="b"/>
              <a:pathLst>
                <a:path w="1348" h="1347" extrusionOk="0">
                  <a:moveTo>
                    <a:pt x="203" y="0"/>
                  </a:moveTo>
                  <a:cubicBezTo>
                    <a:pt x="87" y="0"/>
                    <a:pt x="1" y="87"/>
                    <a:pt x="1" y="202"/>
                  </a:cubicBezTo>
                  <a:lnTo>
                    <a:pt x="1" y="1145"/>
                  </a:lnTo>
                  <a:cubicBezTo>
                    <a:pt x="1" y="1260"/>
                    <a:pt x="87" y="1346"/>
                    <a:pt x="203" y="1346"/>
                  </a:cubicBezTo>
                  <a:lnTo>
                    <a:pt x="1145" y="1346"/>
                  </a:lnTo>
                  <a:cubicBezTo>
                    <a:pt x="1251" y="1346"/>
                    <a:pt x="1347" y="1260"/>
                    <a:pt x="1347" y="1145"/>
                  </a:cubicBezTo>
                  <a:lnTo>
                    <a:pt x="1347" y="202"/>
                  </a:lnTo>
                  <a:cubicBezTo>
                    <a:pt x="1347" y="87"/>
                    <a:pt x="1251" y="0"/>
                    <a:pt x="1145" y="0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" name="Google Shape;12613;p83"/>
            <p:cNvSpPr/>
            <p:nvPr/>
          </p:nvSpPr>
          <p:spPr>
            <a:xfrm>
              <a:off x="2968575" y="1666095"/>
              <a:ext cx="35200" cy="35200"/>
            </a:xfrm>
            <a:custGeom>
              <a:avLst/>
              <a:gdLst/>
              <a:ahLst/>
              <a:cxnLst/>
              <a:rect l="l" t="t" r="r" b="b"/>
              <a:pathLst>
                <a:path w="1347" h="1347" extrusionOk="0">
                  <a:moveTo>
                    <a:pt x="202" y="0"/>
                  </a:moveTo>
                  <a:cubicBezTo>
                    <a:pt x="87" y="0"/>
                    <a:pt x="0" y="87"/>
                    <a:pt x="0" y="202"/>
                  </a:cubicBezTo>
                  <a:lnTo>
                    <a:pt x="0" y="1145"/>
                  </a:lnTo>
                  <a:cubicBezTo>
                    <a:pt x="0" y="1260"/>
                    <a:pt x="87" y="1346"/>
                    <a:pt x="202" y="1346"/>
                  </a:cubicBezTo>
                  <a:lnTo>
                    <a:pt x="1144" y="1346"/>
                  </a:lnTo>
                  <a:cubicBezTo>
                    <a:pt x="1250" y="1346"/>
                    <a:pt x="1346" y="1260"/>
                    <a:pt x="1346" y="1145"/>
                  </a:cubicBezTo>
                  <a:lnTo>
                    <a:pt x="1346" y="202"/>
                  </a:lnTo>
                  <a:cubicBezTo>
                    <a:pt x="1346" y="87"/>
                    <a:pt x="1250" y="0"/>
                    <a:pt x="1144" y="0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" name="Google Shape;12614;p83"/>
            <p:cNvSpPr/>
            <p:nvPr/>
          </p:nvSpPr>
          <p:spPr>
            <a:xfrm>
              <a:off x="2893182" y="1554901"/>
              <a:ext cx="68807" cy="64782"/>
            </a:xfrm>
            <a:custGeom>
              <a:avLst/>
              <a:gdLst/>
              <a:ahLst/>
              <a:cxnLst/>
              <a:rect l="l" t="t" r="r" b="b"/>
              <a:pathLst>
                <a:path w="2633" h="2479" extrusionOk="0">
                  <a:moveTo>
                    <a:pt x="2327" y="1"/>
                  </a:moveTo>
                  <a:cubicBezTo>
                    <a:pt x="2279" y="1"/>
                    <a:pt x="2229" y="19"/>
                    <a:pt x="2183" y="63"/>
                  </a:cubicBezTo>
                  <a:lnTo>
                    <a:pt x="125" y="2120"/>
                  </a:lnTo>
                  <a:cubicBezTo>
                    <a:pt x="0" y="2255"/>
                    <a:pt x="96" y="2476"/>
                    <a:pt x="279" y="2476"/>
                  </a:cubicBezTo>
                  <a:cubicBezTo>
                    <a:pt x="287" y="2477"/>
                    <a:pt x="294" y="2478"/>
                    <a:pt x="302" y="2478"/>
                  </a:cubicBezTo>
                  <a:cubicBezTo>
                    <a:pt x="352" y="2478"/>
                    <a:pt x="400" y="2452"/>
                    <a:pt x="433" y="2419"/>
                  </a:cubicBezTo>
                  <a:lnTo>
                    <a:pt x="2491" y="370"/>
                  </a:lnTo>
                  <a:cubicBezTo>
                    <a:pt x="2632" y="214"/>
                    <a:pt x="2492" y="1"/>
                    <a:pt x="2327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" name="Google Shape;12615;p83"/>
            <p:cNvSpPr/>
            <p:nvPr/>
          </p:nvSpPr>
          <p:spPr>
            <a:xfrm>
              <a:off x="2889184" y="1587462"/>
              <a:ext cx="38702" cy="37735"/>
            </a:xfrm>
            <a:custGeom>
              <a:avLst/>
              <a:gdLst/>
              <a:ahLst/>
              <a:cxnLst/>
              <a:rect l="l" t="t" r="r" b="b"/>
              <a:pathLst>
                <a:path w="1481" h="1444" extrusionOk="0">
                  <a:moveTo>
                    <a:pt x="251" y="0"/>
                  </a:moveTo>
                  <a:cubicBezTo>
                    <a:pt x="205" y="0"/>
                    <a:pt x="160" y="35"/>
                    <a:pt x="153" y="86"/>
                  </a:cubicBezTo>
                  <a:lnTo>
                    <a:pt x="86" y="672"/>
                  </a:lnTo>
                  <a:lnTo>
                    <a:pt x="9" y="1346"/>
                  </a:lnTo>
                  <a:cubicBezTo>
                    <a:pt x="0" y="1398"/>
                    <a:pt x="48" y="1443"/>
                    <a:pt x="100" y="1443"/>
                  </a:cubicBezTo>
                  <a:cubicBezTo>
                    <a:pt x="105" y="1443"/>
                    <a:pt x="110" y="1443"/>
                    <a:pt x="115" y="1442"/>
                  </a:cubicBezTo>
                  <a:lnTo>
                    <a:pt x="778" y="1365"/>
                  </a:lnTo>
                  <a:lnTo>
                    <a:pt x="1375" y="1298"/>
                  </a:lnTo>
                  <a:cubicBezTo>
                    <a:pt x="1451" y="1288"/>
                    <a:pt x="1480" y="1192"/>
                    <a:pt x="1423" y="1134"/>
                  </a:cubicBezTo>
                  <a:lnTo>
                    <a:pt x="317" y="28"/>
                  </a:lnTo>
                  <a:cubicBezTo>
                    <a:pt x="298" y="9"/>
                    <a:pt x="274" y="0"/>
                    <a:pt x="251" y="0"/>
                  </a:cubicBez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" name="Google Shape;12616;p83"/>
            <p:cNvSpPr/>
            <p:nvPr/>
          </p:nvSpPr>
          <p:spPr>
            <a:xfrm>
              <a:off x="2923574" y="1552262"/>
              <a:ext cx="38728" cy="37814"/>
            </a:xfrm>
            <a:custGeom>
              <a:avLst/>
              <a:gdLst/>
              <a:ahLst/>
              <a:cxnLst/>
              <a:rect l="l" t="t" r="r" b="b"/>
              <a:pathLst>
                <a:path w="1482" h="1447" extrusionOk="0">
                  <a:moveTo>
                    <a:pt x="1366" y="0"/>
                  </a:moveTo>
                  <a:lnTo>
                    <a:pt x="703" y="77"/>
                  </a:lnTo>
                  <a:lnTo>
                    <a:pt x="107" y="154"/>
                  </a:lnTo>
                  <a:cubicBezTo>
                    <a:pt x="30" y="164"/>
                    <a:pt x="1" y="260"/>
                    <a:pt x="59" y="308"/>
                  </a:cubicBezTo>
                  <a:lnTo>
                    <a:pt x="1164" y="1423"/>
                  </a:lnTo>
                  <a:cubicBezTo>
                    <a:pt x="1184" y="1439"/>
                    <a:pt x="1207" y="1447"/>
                    <a:pt x="1230" y="1447"/>
                  </a:cubicBezTo>
                  <a:cubicBezTo>
                    <a:pt x="1277" y="1447"/>
                    <a:pt x="1321" y="1417"/>
                    <a:pt x="1328" y="1366"/>
                  </a:cubicBezTo>
                  <a:lnTo>
                    <a:pt x="1395" y="779"/>
                  </a:lnTo>
                  <a:lnTo>
                    <a:pt x="1472" y="106"/>
                  </a:lnTo>
                  <a:cubicBezTo>
                    <a:pt x="1482" y="48"/>
                    <a:pt x="1424" y="0"/>
                    <a:pt x="1366" y="0"/>
                  </a:cubicBez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19" name="Google Shape;12617;p83"/>
          <p:cNvGrpSpPr/>
          <p:nvPr/>
        </p:nvGrpSpPr>
        <p:grpSpPr>
          <a:xfrm>
            <a:off x="3580351" y="961544"/>
            <a:ext cx="326473" cy="366639"/>
            <a:chOff x="3564866" y="1499997"/>
            <a:chExt cx="326473" cy="366639"/>
          </a:xfrm>
        </p:grpSpPr>
        <p:sp>
          <p:nvSpPr>
            <p:cNvPr id="420" name="Google Shape;12618;p83"/>
            <p:cNvSpPr/>
            <p:nvPr/>
          </p:nvSpPr>
          <p:spPr>
            <a:xfrm>
              <a:off x="3595284" y="1499997"/>
              <a:ext cx="263389" cy="366404"/>
            </a:xfrm>
            <a:custGeom>
              <a:avLst/>
              <a:gdLst/>
              <a:ahLst/>
              <a:cxnLst/>
              <a:rect l="l" t="t" r="r" b="b"/>
              <a:pathLst>
                <a:path w="10079" h="14021" extrusionOk="0">
                  <a:moveTo>
                    <a:pt x="1308" y="0"/>
                  </a:moveTo>
                  <a:cubicBezTo>
                    <a:pt x="587" y="0"/>
                    <a:pt x="0" y="587"/>
                    <a:pt x="0" y="1308"/>
                  </a:cubicBezTo>
                  <a:lnTo>
                    <a:pt x="0" y="14020"/>
                  </a:lnTo>
                  <a:lnTo>
                    <a:pt x="7789" y="14020"/>
                  </a:lnTo>
                  <a:cubicBezTo>
                    <a:pt x="8453" y="14020"/>
                    <a:pt x="8991" y="13482"/>
                    <a:pt x="8991" y="12818"/>
                  </a:cubicBezTo>
                  <a:lnTo>
                    <a:pt x="8991" y="1154"/>
                  </a:lnTo>
                  <a:cubicBezTo>
                    <a:pt x="8991" y="548"/>
                    <a:pt x="9472" y="38"/>
                    <a:pt x="10078" y="0"/>
                  </a:cubicBezTo>
                  <a:close/>
                </a:path>
              </a:pathLst>
            </a:custGeom>
            <a:solidFill>
              <a:srgbClr val="E5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" name="Google Shape;12619;p83"/>
            <p:cNvSpPr/>
            <p:nvPr/>
          </p:nvSpPr>
          <p:spPr>
            <a:xfrm>
              <a:off x="3623690" y="1499997"/>
              <a:ext cx="234983" cy="366404"/>
            </a:xfrm>
            <a:custGeom>
              <a:avLst/>
              <a:gdLst/>
              <a:ahLst/>
              <a:cxnLst/>
              <a:rect l="l" t="t" r="r" b="b"/>
              <a:pathLst>
                <a:path w="8992" h="14021" extrusionOk="0">
                  <a:moveTo>
                    <a:pt x="1308" y="0"/>
                  </a:moveTo>
                  <a:cubicBezTo>
                    <a:pt x="587" y="0"/>
                    <a:pt x="0" y="587"/>
                    <a:pt x="0" y="1308"/>
                  </a:cubicBezTo>
                  <a:lnTo>
                    <a:pt x="0" y="14020"/>
                  </a:lnTo>
                  <a:lnTo>
                    <a:pt x="6702" y="14020"/>
                  </a:lnTo>
                  <a:cubicBezTo>
                    <a:pt x="7366" y="14020"/>
                    <a:pt x="7904" y="13482"/>
                    <a:pt x="7904" y="12818"/>
                  </a:cubicBezTo>
                  <a:lnTo>
                    <a:pt x="7904" y="1154"/>
                  </a:lnTo>
                  <a:cubicBezTo>
                    <a:pt x="7904" y="548"/>
                    <a:pt x="8385" y="38"/>
                    <a:pt x="8991" y="0"/>
                  </a:cubicBezTo>
                  <a:close/>
                </a:path>
              </a:pathLst>
            </a:custGeom>
            <a:solidFill>
              <a:srgbClr val="EC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" name="Google Shape;12620;p83"/>
            <p:cNvSpPr/>
            <p:nvPr/>
          </p:nvSpPr>
          <p:spPr>
            <a:xfrm>
              <a:off x="3830241" y="1499997"/>
              <a:ext cx="61098" cy="87204"/>
            </a:xfrm>
            <a:custGeom>
              <a:avLst/>
              <a:gdLst/>
              <a:ahLst/>
              <a:cxnLst/>
              <a:rect l="l" t="t" r="r" b="b"/>
              <a:pathLst>
                <a:path w="2338" h="3337" extrusionOk="0">
                  <a:moveTo>
                    <a:pt x="1164" y="0"/>
                  </a:moveTo>
                  <a:cubicBezTo>
                    <a:pt x="520" y="0"/>
                    <a:pt x="0" y="519"/>
                    <a:pt x="0" y="1164"/>
                  </a:cubicBezTo>
                  <a:lnTo>
                    <a:pt x="0" y="3337"/>
                  </a:lnTo>
                  <a:lnTo>
                    <a:pt x="1616" y="3337"/>
                  </a:lnTo>
                  <a:cubicBezTo>
                    <a:pt x="2010" y="3337"/>
                    <a:pt x="2337" y="3010"/>
                    <a:pt x="2337" y="2616"/>
                  </a:cubicBezTo>
                  <a:lnTo>
                    <a:pt x="2337" y="1164"/>
                  </a:lnTo>
                  <a:cubicBezTo>
                    <a:pt x="2337" y="519"/>
                    <a:pt x="1818" y="0"/>
                    <a:pt x="1174" y="0"/>
                  </a:cubicBez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" name="Google Shape;12621;p83"/>
            <p:cNvSpPr/>
            <p:nvPr/>
          </p:nvSpPr>
          <p:spPr>
            <a:xfrm>
              <a:off x="3564866" y="1779431"/>
              <a:ext cx="230724" cy="87204"/>
            </a:xfrm>
            <a:custGeom>
              <a:avLst/>
              <a:gdLst/>
              <a:ahLst/>
              <a:cxnLst/>
              <a:rect l="l" t="t" r="r" b="b"/>
              <a:pathLst>
                <a:path w="8829" h="3337" extrusionOk="0">
                  <a:moveTo>
                    <a:pt x="722" y="0"/>
                  </a:moveTo>
                  <a:cubicBezTo>
                    <a:pt x="318" y="0"/>
                    <a:pt x="1" y="317"/>
                    <a:pt x="1" y="721"/>
                  </a:cubicBezTo>
                  <a:lnTo>
                    <a:pt x="1" y="2173"/>
                  </a:lnTo>
                  <a:cubicBezTo>
                    <a:pt x="1" y="2241"/>
                    <a:pt x="1" y="2317"/>
                    <a:pt x="20" y="2394"/>
                  </a:cubicBezTo>
                  <a:cubicBezTo>
                    <a:pt x="126" y="2933"/>
                    <a:pt x="607" y="3327"/>
                    <a:pt x="1155" y="3337"/>
                  </a:cubicBezTo>
                  <a:lnTo>
                    <a:pt x="8828" y="3337"/>
                  </a:lnTo>
                  <a:lnTo>
                    <a:pt x="8828" y="3327"/>
                  </a:lnTo>
                  <a:cubicBezTo>
                    <a:pt x="8328" y="3260"/>
                    <a:pt x="7925" y="2885"/>
                    <a:pt x="7828" y="2385"/>
                  </a:cubicBezTo>
                  <a:cubicBezTo>
                    <a:pt x="7819" y="2317"/>
                    <a:pt x="7809" y="2241"/>
                    <a:pt x="7809" y="2173"/>
                  </a:cubicBezTo>
                  <a:lnTo>
                    <a:pt x="7809" y="721"/>
                  </a:lnTo>
                  <a:cubicBezTo>
                    <a:pt x="7809" y="317"/>
                    <a:pt x="7482" y="0"/>
                    <a:pt x="7088" y="0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" name="Google Shape;12622;p83"/>
            <p:cNvSpPr/>
            <p:nvPr/>
          </p:nvSpPr>
          <p:spPr>
            <a:xfrm>
              <a:off x="3565389" y="1841993"/>
              <a:ext cx="230201" cy="24643"/>
            </a:xfrm>
            <a:custGeom>
              <a:avLst/>
              <a:gdLst/>
              <a:ahLst/>
              <a:cxnLst/>
              <a:rect l="l" t="t" r="r" b="b"/>
              <a:pathLst>
                <a:path w="8809" h="943" extrusionOk="0">
                  <a:moveTo>
                    <a:pt x="0" y="0"/>
                  </a:moveTo>
                  <a:cubicBezTo>
                    <a:pt x="106" y="539"/>
                    <a:pt x="587" y="933"/>
                    <a:pt x="1135" y="943"/>
                  </a:cubicBezTo>
                  <a:lnTo>
                    <a:pt x="8808" y="943"/>
                  </a:lnTo>
                  <a:lnTo>
                    <a:pt x="8808" y="933"/>
                  </a:lnTo>
                  <a:cubicBezTo>
                    <a:pt x="8308" y="866"/>
                    <a:pt x="7905" y="491"/>
                    <a:pt x="7818" y="0"/>
                  </a:cubicBez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" name="Google Shape;12623;p83"/>
            <p:cNvSpPr/>
            <p:nvPr/>
          </p:nvSpPr>
          <p:spPr>
            <a:xfrm>
              <a:off x="3635659" y="1593708"/>
              <a:ext cx="153737" cy="11368"/>
            </a:xfrm>
            <a:custGeom>
              <a:avLst/>
              <a:gdLst/>
              <a:ahLst/>
              <a:cxnLst/>
              <a:rect l="l" t="t" r="r" b="b"/>
              <a:pathLst>
                <a:path w="5883" h="435" extrusionOk="0">
                  <a:moveTo>
                    <a:pt x="284" y="0"/>
                  </a:moveTo>
                  <a:cubicBezTo>
                    <a:pt x="0" y="0"/>
                    <a:pt x="0" y="434"/>
                    <a:pt x="284" y="434"/>
                  </a:cubicBezTo>
                  <a:cubicBezTo>
                    <a:pt x="290" y="434"/>
                    <a:pt x="296" y="434"/>
                    <a:pt x="302" y="433"/>
                  </a:cubicBezTo>
                  <a:lnTo>
                    <a:pt x="5581" y="433"/>
                  </a:lnTo>
                  <a:cubicBezTo>
                    <a:pt x="5587" y="434"/>
                    <a:pt x="5593" y="434"/>
                    <a:pt x="5599" y="434"/>
                  </a:cubicBezTo>
                  <a:cubicBezTo>
                    <a:pt x="5883" y="434"/>
                    <a:pt x="5883" y="0"/>
                    <a:pt x="5599" y="0"/>
                  </a:cubicBezTo>
                  <a:cubicBezTo>
                    <a:pt x="5593" y="0"/>
                    <a:pt x="5587" y="0"/>
                    <a:pt x="5581" y="1"/>
                  </a:cubicBezTo>
                  <a:lnTo>
                    <a:pt x="302" y="1"/>
                  </a:lnTo>
                  <a:cubicBezTo>
                    <a:pt x="296" y="0"/>
                    <a:pt x="290" y="0"/>
                    <a:pt x="284" y="0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" name="Google Shape;12624;p83"/>
            <p:cNvSpPr/>
            <p:nvPr/>
          </p:nvSpPr>
          <p:spPr>
            <a:xfrm>
              <a:off x="3635659" y="1639675"/>
              <a:ext cx="152901" cy="11368"/>
            </a:xfrm>
            <a:custGeom>
              <a:avLst/>
              <a:gdLst/>
              <a:ahLst/>
              <a:cxnLst/>
              <a:rect l="l" t="t" r="r" b="b"/>
              <a:pathLst>
                <a:path w="5851" h="435" extrusionOk="0">
                  <a:moveTo>
                    <a:pt x="284" y="1"/>
                  </a:moveTo>
                  <a:cubicBezTo>
                    <a:pt x="0" y="1"/>
                    <a:pt x="0" y="435"/>
                    <a:pt x="284" y="435"/>
                  </a:cubicBezTo>
                  <a:cubicBezTo>
                    <a:pt x="290" y="435"/>
                    <a:pt x="296" y="435"/>
                    <a:pt x="302" y="434"/>
                  </a:cubicBezTo>
                  <a:lnTo>
                    <a:pt x="5581" y="434"/>
                  </a:lnTo>
                  <a:cubicBezTo>
                    <a:pt x="5850" y="415"/>
                    <a:pt x="5850" y="21"/>
                    <a:pt x="5581" y="2"/>
                  </a:cubicBezTo>
                  <a:lnTo>
                    <a:pt x="302" y="2"/>
                  </a:lnTo>
                  <a:cubicBezTo>
                    <a:pt x="296" y="1"/>
                    <a:pt x="290" y="1"/>
                    <a:pt x="284" y="1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" name="Google Shape;12625;p83"/>
            <p:cNvSpPr/>
            <p:nvPr/>
          </p:nvSpPr>
          <p:spPr>
            <a:xfrm>
              <a:off x="3635659" y="1685668"/>
              <a:ext cx="152901" cy="11368"/>
            </a:xfrm>
            <a:custGeom>
              <a:avLst/>
              <a:gdLst/>
              <a:ahLst/>
              <a:cxnLst/>
              <a:rect l="l" t="t" r="r" b="b"/>
              <a:pathLst>
                <a:path w="5851" h="435" extrusionOk="0">
                  <a:moveTo>
                    <a:pt x="284" y="1"/>
                  </a:moveTo>
                  <a:cubicBezTo>
                    <a:pt x="0" y="1"/>
                    <a:pt x="0" y="435"/>
                    <a:pt x="284" y="435"/>
                  </a:cubicBezTo>
                  <a:cubicBezTo>
                    <a:pt x="290" y="435"/>
                    <a:pt x="296" y="434"/>
                    <a:pt x="302" y="434"/>
                  </a:cubicBezTo>
                  <a:lnTo>
                    <a:pt x="5581" y="434"/>
                  </a:lnTo>
                  <a:cubicBezTo>
                    <a:pt x="5850" y="415"/>
                    <a:pt x="5850" y="20"/>
                    <a:pt x="5581" y="1"/>
                  </a:cubicBezTo>
                  <a:lnTo>
                    <a:pt x="302" y="1"/>
                  </a:lnTo>
                  <a:cubicBezTo>
                    <a:pt x="296" y="1"/>
                    <a:pt x="290" y="1"/>
                    <a:pt x="284" y="1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" name="Google Shape;12626;p83"/>
            <p:cNvSpPr/>
            <p:nvPr/>
          </p:nvSpPr>
          <p:spPr>
            <a:xfrm>
              <a:off x="3635659" y="1731661"/>
              <a:ext cx="152901" cy="11368"/>
            </a:xfrm>
            <a:custGeom>
              <a:avLst/>
              <a:gdLst/>
              <a:ahLst/>
              <a:cxnLst/>
              <a:rect l="l" t="t" r="r" b="b"/>
              <a:pathLst>
                <a:path w="5851" h="435" extrusionOk="0">
                  <a:moveTo>
                    <a:pt x="284" y="0"/>
                  </a:moveTo>
                  <a:cubicBezTo>
                    <a:pt x="0" y="0"/>
                    <a:pt x="0" y="434"/>
                    <a:pt x="284" y="434"/>
                  </a:cubicBezTo>
                  <a:cubicBezTo>
                    <a:pt x="290" y="434"/>
                    <a:pt x="296" y="434"/>
                    <a:pt x="302" y="434"/>
                  </a:cubicBezTo>
                  <a:lnTo>
                    <a:pt x="5581" y="434"/>
                  </a:lnTo>
                  <a:cubicBezTo>
                    <a:pt x="5850" y="414"/>
                    <a:pt x="5850" y="20"/>
                    <a:pt x="5581" y="1"/>
                  </a:cubicBezTo>
                  <a:lnTo>
                    <a:pt x="302" y="1"/>
                  </a:lnTo>
                  <a:cubicBezTo>
                    <a:pt x="296" y="1"/>
                    <a:pt x="290" y="0"/>
                    <a:pt x="284" y="0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29" name="Google Shape;12627;p83"/>
          <p:cNvGrpSpPr/>
          <p:nvPr/>
        </p:nvGrpSpPr>
        <p:grpSpPr>
          <a:xfrm>
            <a:off x="1329559" y="961544"/>
            <a:ext cx="364392" cy="366639"/>
            <a:chOff x="1314074" y="1499997"/>
            <a:chExt cx="364392" cy="366639"/>
          </a:xfrm>
        </p:grpSpPr>
        <p:sp>
          <p:nvSpPr>
            <p:cNvPr id="430" name="Google Shape;12628;p83"/>
            <p:cNvSpPr/>
            <p:nvPr/>
          </p:nvSpPr>
          <p:spPr>
            <a:xfrm>
              <a:off x="1467602" y="1715093"/>
              <a:ext cx="57073" cy="132440"/>
            </a:xfrm>
            <a:custGeom>
              <a:avLst/>
              <a:gdLst/>
              <a:ahLst/>
              <a:cxnLst/>
              <a:rect l="l" t="t" r="r" b="b"/>
              <a:pathLst>
                <a:path w="2184" h="5068" extrusionOk="0">
                  <a:moveTo>
                    <a:pt x="1" y="0"/>
                  </a:moveTo>
                  <a:lnTo>
                    <a:pt x="1" y="5068"/>
                  </a:lnTo>
                  <a:lnTo>
                    <a:pt x="2183" y="5068"/>
                  </a:lnTo>
                  <a:lnTo>
                    <a:pt x="2183" y="0"/>
                  </a:ln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" name="Google Shape;12629;p83"/>
            <p:cNvSpPr/>
            <p:nvPr/>
          </p:nvSpPr>
          <p:spPr>
            <a:xfrm>
              <a:off x="1494492" y="1756539"/>
              <a:ext cx="30183" cy="90993"/>
            </a:xfrm>
            <a:custGeom>
              <a:avLst/>
              <a:gdLst/>
              <a:ahLst/>
              <a:cxnLst/>
              <a:rect l="l" t="t" r="r" b="b"/>
              <a:pathLst>
                <a:path w="1155" h="3482" extrusionOk="0">
                  <a:moveTo>
                    <a:pt x="597" y="1"/>
                  </a:moveTo>
                  <a:cubicBezTo>
                    <a:pt x="270" y="1"/>
                    <a:pt x="0" y="270"/>
                    <a:pt x="0" y="607"/>
                  </a:cubicBezTo>
                  <a:lnTo>
                    <a:pt x="0" y="3482"/>
                  </a:lnTo>
                  <a:lnTo>
                    <a:pt x="1154" y="3482"/>
                  </a:lnTo>
                  <a:lnTo>
                    <a:pt x="1154" y="11"/>
                  </a:lnTo>
                  <a:lnTo>
                    <a:pt x="597" y="1"/>
                  </a:ln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" name="Google Shape;12630;p83"/>
            <p:cNvSpPr/>
            <p:nvPr/>
          </p:nvSpPr>
          <p:spPr>
            <a:xfrm>
              <a:off x="1408307" y="1830677"/>
              <a:ext cx="175924" cy="35958"/>
            </a:xfrm>
            <a:custGeom>
              <a:avLst/>
              <a:gdLst/>
              <a:ahLst/>
              <a:cxnLst/>
              <a:rect l="l" t="t" r="r" b="b"/>
              <a:pathLst>
                <a:path w="6732" h="1376" extrusionOk="0">
                  <a:moveTo>
                    <a:pt x="644" y="1"/>
                  </a:moveTo>
                  <a:cubicBezTo>
                    <a:pt x="289" y="1"/>
                    <a:pt x="0" y="289"/>
                    <a:pt x="0" y="645"/>
                  </a:cubicBezTo>
                  <a:lnTo>
                    <a:pt x="0" y="732"/>
                  </a:lnTo>
                  <a:cubicBezTo>
                    <a:pt x="0" y="1087"/>
                    <a:pt x="289" y="1376"/>
                    <a:pt x="644" y="1376"/>
                  </a:cubicBezTo>
                  <a:lnTo>
                    <a:pt x="6087" y="1376"/>
                  </a:lnTo>
                  <a:cubicBezTo>
                    <a:pt x="6443" y="1376"/>
                    <a:pt x="6731" y="1087"/>
                    <a:pt x="6731" y="732"/>
                  </a:cubicBezTo>
                  <a:lnTo>
                    <a:pt x="6731" y="645"/>
                  </a:lnTo>
                  <a:cubicBezTo>
                    <a:pt x="6731" y="289"/>
                    <a:pt x="6443" y="1"/>
                    <a:pt x="6087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" name="Google Shape;12631;p83"/>
            <p:cNvSpPr/>
            <p:nvPr/>
          </p:nvSpPr>
          <p:spPr>
            <a:xfrm>
              <a:off x="1431670" y="1849780"/>
              <a:ext cx="152562" cy="16855"/>
            </a:xfrm>
            <a:custGeom>
              <a:avLst/>
              <a:gdLst/>
              <a:ahLst/>
              <a:cxnLst/>
              <a:rect l="l" t="t" r="r" b="b"/>
              <a:pathLst>
                <a:path w="5838" h="645" extrusionOk="0">
                  <a:moveTo>
                    <a:pt x="645" y="1"/>
                  </a:moveTo>
                  <a:cubicBezTo>
                    <a:pt x="289" y="1"/>
                    <a:pt x="0" y="289"/>
                    <a:pt x="0" y="645"/>
                  </a:cubicBezTo>
                  <a:lnTo>
                    <a:pt x="5193" y="645"/>
                  </a:lnTo>
                  <a:cubicBezTo>
                    <a:pt x="5549" y="645"/>
                    <a:pt x="5837" y="356"/>
                    <a:pt x="5837" y="1"/>
                  </a:cubicBez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" name="Google Shape;12632;p83"/>
            <p:cNvSpPr/>
            <p:nvPr/>
          </p:nvSpPr>
          <p:spPr>
            <a:xfrm>
              <a:off x="1314074" y="1499997"/>
              <a:ext cx="364392" cy="231952"/>
            </a:xfrm>
            <a:custGeom>
              <a:avLst/>
              <a:gdLst/>
              <a:ahLst/>
              <a:cxnLst/>
              <a:rect l="l" t="t" r="r" b="b"/>
              <a:pathLst>
                <a:path w="13944" h="8876" extrusionOk="0">
                  <a:moveTo>
                    <a:pt x="1414" y="0"/>
                  </a:moveTo>
                  <a:cubicBezTo>
                    <a:pt x="635" y="0"/>
                    <a:pt x="0" y="635"/>
                    <a:pt x="0" y="1414"/>
                  </a:cubicBezTo>
                  <a:lnTo>
                    <a:pt x="0" y="7462"/>
                  </a:lnTo>
                  <a:cubicBezTo>
                    <a:pt x="0" y="8241"/>
                    <a:pt x="635" y="8876"/>
                    <a:pt x="1414" y="8876"/>
                  </a:cubicBezTo>
                  <a:lnTo>
                    <a:pt x="12520" y="8876"/>
                  </a:lnTo>
                  <a:cubicBezTo>
                    <a:pt x="13309" y="8876"/>
                    <a:pt x="13943" y="8241"/>
                    <a:pt x="13943" y="7462"/>
                  </a:cubicBezTo>
                  <a:lnTo>
                    <a:pt x="13943" y="1414"/>
                  </a:lnTo>
                  <a:cubicBezTo>
                    <a:pt x="13943" y="635"/>
                    <a:pt x="13309" y="0"/>
                    <a:pt x="12520" y="0"/>
                  </a:cubicBezTo>
                  <a:close/>
                </a:path>
              </a:pathLst>
            </a:custGeom>
            <a:solidFill>
              <a:srgbClr val="E5EA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" name="Google Shape;12633;p83"/>
            <p:cNvSpPr/>
            <p:nvPr/>
          </p:nvSpPr>
          <p:spPr>
            <a:xfrm>
              <a:off x="1335920" y="1520092"/>
              <a:ext cx="320672" cy="188990"/>
            </a:xfrm>
            <a:custGeom>
              <a:avLst/>
              <a:gdLst/>
              <a:ahLst/>
              <a:cxnLst/>
              <a:rect l="l" t="t" r="r" b="b"/>
              <a:pathLst>
                <a:path w="12271" h="7232" extrusionOk="0">
                  <a:moveTo>
                    <a:pt x="895" y="0"/>
                  </a:moveTo>
                  <a:cubicBezTo>
                    <a:pt x="405" y="0"/>
                    <a:pt x="1" y="395"/>
                    <a:pt x="1" y="895"/>
                  </a:cubicBezTo>
                  <a:lnTo>
                    <a:pt x="1" y="6337"/>
                  </a:lnTo>
                  <a:cubicBezTo>
                    <a:pt x="1" y="6837"/>
                    <a:pt x="405" y="7232"/>
                    <a:pt x="895" y="7232"/>
                  </a:cubicBezTo>
                  <a:lnTo>
                    <a:pt x="11377" y="7232"/>
                  </a:lnTo>
                  <a:cubicBezTo>
                    <a:pt x="11838" y="7232"/>
                    <a:pt x="12213" y="6895"/>
                    <a:pt x="12271" y="6443"/>
                  </a:cubicBezTo>
                  <a:cubicBezTo>
                    <a:pt x="12271" y="6405"/>
                    <a:pt x="12271" y="6376"/>
                    <a:pt x="12271" y="6337"/>
                  </a:cubicBezTo>
                  <a:lnTo>
                    <a:pt x="12271" y="895"/>
                  </a:lnTo>
                  <a:cubicBezTo>
                    <a:pt x="12271" y="404"/>
                    <a:pt x="11867" y="0"/>
                    <a:pt x="11377" y="0"/>
                  </a:cubicBez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" name="Google Shape;12634;p83"/>
            <p:cNvSpPr/>
            <p:nvPr/>
          </p:nvSpPr>
          <p:spPr>
            <a:xfrm>
              <a:off x="1359544" y="1520092"/>
              <a:ext cx="297048" cy="168398"/>
            </a:xfrm>
            <a:custGeom>
              <a:avLst/>
              <a:gdLst/>
              <a:ahLst/>
              <a:cxnLst/>
              <a:rect l="l" t="t" r="r" b="b"/>
              <a:pathLst>
                <a:path w="11367" h="6444" extrusionOk="0">
                  <a:moveTo>
                    <a:pt x="10480" y="0"/>
                  </a:moveTo>
                  <a:cubicBezTo>
                    <a:pt x="10475" y="0"/>
                    <a:pt x="10469" y="0"/>
                    <a:pt x="10463" y="0"/>
                  </a:cubicBezTo>
                  <a:lnTo>
                    <a:pt x="10" y="0"/>
                  </a:lnTo>
                  <a:cubicBezTo>
                    <a:pt x="1" y="29"/>
                    <a:pt x="1" y="68"/>
                    <a:pt x="10" y="96"/>
                  </a:cubicBezTo>
                  <a:lnTo>
                    <a:pt x="10" y="5549"/>
                  </a:lnTo>
                  <a:cubicBezTo>
                    <a:pt x="1" y="6039"/>
                    <a:pt x="414" y="6443"/>
                    <a:pt x="905" y="6443"/>
                  </a:cubicBezTo>
                  <a:lnTo>
                    <a:pt x="11367" y="6443"/>
                  </a:lnTo>
                  <a:cubicBezTo>
                    <a:pt x="11367" y="6405"/>
                    <a:pt x="11367" y="6376"/>
                    <a:pt x="11367" y="6337"/>
                  </a:cubicBezTo>
                  <a:lnTo>
                    <a:pt x="11367" y="895"/>
                  </a:lnTo>
                  <a:cubicBezTo>
                    <a:pt x="11367" y="400"/>
                    <a:pt x="10972" y="0"/>
                    <a:pt x="10480" y="0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" name="Google Shape;12635;p83"/>
            <p:cNvSpPr/>
            <p:nvPr/>
          </p:nvSpPr>
          <p:spPr>
            <a:xfrm>
              <a:off x="1482184" y="1540946"/>
              <a:ext cx="91751" cy="75418"/>
            </a:xfrm>
            <a:custGeom>
              <a:avLst/>
              <a:gdLst/>
              <a:ahLst/>
              <a:cxnLst/>
              <a:rect l="l" t="t" r="r" b="b"/>
              <a:pathLst>
                <a:path w="3511" h="2886" extrusionOk="0">
                  <a:moveTo>
                    <a:pt x="212" y="0"/>
                  </a:moveTo>
                  <a:cubicBezTo>
                    <a:pt x="96" y="0"/>
                    <a:pt x="0" y="97"/>
                    <a:pt x="0" y="212"/>
                  </a:cubicBezTo>
                  <a:lnTo>
                    <a:pt x="0" y="2683"/>
                  </a:lnTo>
                  <a:cubicBezTo>
                    <a:pt x="0" y="2799"/>
                    <a:pt x="96" y="2885"/>
                    <a:pt x="212" y="2885"/>
                  </a:cubicBezTo>
                  <a:lnTo>
                    <a:pt x="3318" y="2885"/>
                  </a:lnTo>
                  <a:cubicBezTo>
                    <a:pt x="3424" y="2885"/>
                    <a:pt x="3510" y="2789"/>
                    <a:pt x="3510" y="2683"/>
                  </a:cubicBezTo>
                  <a:lnTo>
                    <a:pt x="3510" y="212"/>
                  </a:lnTo>
                  <a:cubicBezTo>
                    <a:pt x="3510" y="97"/>
                    <a:pt x="3414" y="0"/>
                    <a:pt x="3299" y="0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" name="Google Shape;12636;p83"/>
            <p:cNvSpPr/>
            <p:nvPr/>
          </p:nvSpPr>
          <p:spPr>
            <a:xfrm>
              <a:off x="1482184" y="1540946"/>
              <a:ext cx="91751" cy="75418"/>
            </a:xfrm>
            <a:custGeom>
              <a:avLst/>
              <a:gdLst/>
              <a:ahLst/>
              <a:cxnLst/>
              <a:rect l="l" t="t" r="r" b="b"/>
              <a:pathLst>
                <a:path w="3511" h="2886" extrusionOk="0">
                  <a:moveTo>
                    <a:pt x="3260" y="0"/>
                  </a:moveTo>
                  <a:lnTo>
                    <a:pt x="1750" y="1164"/>
                  </a:lnTo>
                  <a:lnTo>
                    <a:pt x="1404" y="1443"/>
                  </a:lnTo>
                  <a:lnTo>
                    <a:pt x="0" y="2520"/>
                  </a:lnTo>
                  <a:lnTo>
                    <a:pt x="0" y="2683"/>
                  </a:lnTo>
                  <a:cubicBezTo>
                    <a:pt x="0" y="2799"/>
                    <a:pt x="96" y="2885"/>
                    <a:pt x="212" y="2885"/>
                  </a:cubicBezTo>
                  <a:lnTo>
                    <a:pt x="231" y="2885"/>
                  </a:lnTo>
                  <a:lnTo>
                    <a:pt x="1760" y="1702"/>
                  </a:lnTo>
                  <a:lnTo>
                    <a:pt x="2106" y="1433"/>
                  </a:lnTo>
                  <a:lnTo>
                    <a:pt x="3510" y="347"/>
                  </a:lnTo>
                  <a:lnTo>
                    <a:pt x="3510" y="212"/>
                  </a:lnTo>
                  <a:cubicBezTo>
                    <a:pt x="3510" y="97"/>
                    <a:pt x="3424" y="0"/>
                    <a:pt x="3299" y="0"/>
                  </a:cubicBezTo>
                  <a:close/>
                </a:path>
              </a:pathLst>
            </a:custGeom>
            <a:solidFill>
              <a:srgbClr val="A9BA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" name="Google Shape;12637;p83"/>
            <p:cNvSpPr/>
            <p:nvPr/>
          </p:nvSpPr>
          <p:spPr>
            <a:xfrm>
              <a:off x="1482184" y="1540946"/>
              <a:ext cx="91751" cy="75418"/>
            </a:xfrm>
            <a:custGeom>
              <a:avLst/>
              <a:gdLst/>
              <a:ahLst/>
              <a:cxnLst/>
              <a:rect l="l" t="t" r="r" b="b"/>
              <a:pathLst>
                <a:path w="3511" h="2886" extrusionOk="0">
                  <a:moveTo>
                    <a:pt x="212" y="0"/>
                  </a:moveTo>
                  <a:cubicBezTo>
                    <a:pt x="96" y="0"/>
                    <a:pt x="0" y="97"/>
                    <a:pt x="0" y="212"/>
                  </a:cubicBezTo>
                  <a:lnTo>
                    <a:pt x="0" y="375"/>
                  </a:lnTo>
                  <a:lnTo>
                    <a:pt x="1404" y="1443"/>
                  </a:lnTo>
                  <a:lnTo>
                    <a:pt x="1760" y="1702"/>
                  </a:lnTo>
                  <a:lnTo>
                    <a:pt x="3318" y="2885"/>
                  </a:lnTo>
                  <a:cubicBezTo>
                    <a:pt x="3424" y="2885"/>
                    <a:pt x="3510" y="2789"/>
                    <a:pt x="3510" y="2683"/>
                  </a:cubicBezTo>
                  <a:lnTo>
                    <a:pt x="3510" y="2501"/>
                  </a:lnTo>
                  <a:lnTo>
                    <a:pt x="2106" y="1443"/>
                  </a:lnTo>
                  <a:lnTo>
                    <a:pt x="1750" y="1164"/>
                  </a:lnTo>
                  <a:lnTo>
                    <a:pt x="221" y="0"/>
                  </a:lnTo>
                  <a:close/>
                </a:path>
              </a:pathLst>
            </a:custGeom>
            <a:solidFill>
              <a:srgbClr val="A9BA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" name="Google Shape;12638;p83"/>
            <p:cNvSpPr/>
            <p:nvPr/>
          </p:nvSpPr>
          <p:spPr>
            <a:xfrm>
              <a:off x="1578587" y="1619866"/>
              <a:ext cx="60418" cy="58302"/>
            </a:xfrm>
            <a:custGeom>
              <a:avLst/>
              <a:gdLst/>
              <a:ahLst/>
              <a:cxnLst/>
              <a:rect l="l" t="t" r="r" b="b"/>
              <a:pathLst>
                <a:path w="2312" h="2231" extrusionOk="0">
                  <a:moveTo>
                    <a:pt x="241" y="1"/>
                  </a:moveTo>
                  <a:cubicBezTo>
                    <a:pt x="105" y="1"/>
                    <a:pt x="0" y="136"/>
                    <a:pt x="42" y="279"/>
                  </a:cubicBezTo>
                  <a:lnTo>
                    <a:pt x="562" y="2077"/>
                  </a:lnTo>
                  <a:cubicBezTo>
                    <a:pt x="594" y="2180"/>
                    <a:pt x="682" y="2231"/>
                    <a:pt x="771" y="2231"/>
                  </a:cubicBezTo>
                  <a:cubicBezTo>
                    <a:pt x="863" y="2231"/>
                    <a:pt x="955" y="2175"/>
                    <a:pt x="985" y="2067"/>
                  </a:cubicBezTo>
                  <a:lnTo>
                    <a:pt x="1177" y="1308"/>
                  </a:lnTo>
                  <a:cubicBezTo>
                    <a:pt x="1196" y="1231"/>
                    <a:pt x="1254" y="1163"/>
                    <a:pt x="1331" y="1144"/>
                  </a:cubicBezTo>
                  <a:lnTo>
                    <a:pt x="2100" y="952"/>
                  </a:lnTo>
                  <a:cubicBezTo>
                    <a:pt x="2312" y="894"/>
                    <a:pt x="2312" y="596"/>
                    <a:pt x="2110" y="538"/>
                  </a:cubicBezTo>
                  <a:lnTo>
                    <a:pt x="302" y="9"/>
                  </a:lnTo>
                  <a:cubicBezTo>
                    <a:pt x="281" y="3"/>
                    <a:pt x="261" y="1"/>
                    <a:pt x="241" y="1"/>
                  </a:cubicBez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" name="Google Shape;12639;p83"/>
            <p:cNvSpPr/>
            <p:nvPr/>
          </p:nvSpPr>
          <p:spPr>
            <a:xfrm>
              <a:off x="1359597" y="1542200"/>
              <a:ext cx="122248" cy="143781"/>
            </a:xfrm>
            <a:custGeom>
              <a:avLst/>
              <a:gdLst/>
              <a:ahLst/>
              <a:cxnLst/>
              <a:rect l="l" t="t" r="r" b="b"/>
              <a:pathLst>
                <a:path w="4678" h="5502" extrusionOk="0">
                  <a:moveTo>
                    <a:pt x="2361" y="1866"/>
                  </a:moveTo>
                  <a:cubicBezTo>
                    <a:pt x="2393" y="1866"/>
                    <a:pt x="2427" y="1885"/>
                    <a:pt x="2441" y="1924"/>
                  </a:cubicBezTo>
                  <a:lnTo>
                    <a:pt x="2845" y="3251"/>
                  </a:lnTo>
                  <a:cubicBezTo>
                    <a:pt x="2855" y="3308"/>
                    <a:pt x="2826" y="3356"/>
                    <a:pt x="2768" y="3356"/>
                  </a:cubicBezTo>
                  <a:lnTo>
                    <a:pt x="1951" y="3356"/>
                  </a:lnTo>
                  <a:cubicBezTo>
                    <a:pt x="1903" y="3356"/>
                    <a:pt x="1864" y="3308"/>
                    <a:pt x="1883" y="3260"/>
                  </a:cubicBezTo>
                  <a:lnTo>
                    <a:pt x="2287" y="1924"/>
                  </a:lnTo>
                  <a:cubicBezTo>
                    <a:pt x="2297" y="1885"/>
                    <a:pt x="2328" y="1866"/>
                    <a:pt x="2361" y="1866"/>
                  </a:cubicBezTo>
                  <a:close/>
                  <a:moveTo>
                    <a:pt x="2191" y="0"/>
                  </a:moveTo>
                  <a:cubicBezTo>
                    <a:pt x="1845" y="0"/>
                    <a:pt x="1537" y="222"/>
                    <a:pt x="1422" y="558"/>
                  </a:cubicBezTo>
                  <a:lnTo>
                    <a:pt x="114" y="4616"/>
                  </a:lnTo>
                  <a:cubicBezTo>
                    <a:pt x="1" y="5148"/>
                    <a:pt x="422" y="5502"/>
                    <a:pt x="840" y="5502"/>
                  </a:cubicBezTo>
                  <a:cubicBezTo>
                    <a:pt x="1095" y="5502"/>
                    <a:pt x="1348" y="5370"/>
                    <a:pt x="1480" y="5068"/>
                  </a:cubicBezTo>
                  <a:lnTo>
                    <a:pt x="1605" y="4703"/>
                  </a:lnTo>
                  <a:cubicBezTo>
                    <a:pt x="1691" y="4433"/>
                    <a:pt x="1941" y="4251"/>
                    <a:pt x="2230" y="4251"/>
                  </a:cubicBezTo>
                  <a:lnTo>
                    <a:pt x="2460" y="4251"/>
                  </a:lnTo>
                  <a:cubicBezTo>
                    <a:pt x="2749" y="4251"/>
                    <a:pt x="2999" y="4433"/>
                    <a:pt x="3085" y="4703"/>
                  </a:cubicBezTo>
                  <a:lnTo>
                    <a:pt x="3210" y="5068"/>
                  </a:lnTo>
                  <a:cubicBezTo>
                    <a:pt x="3348" y="5358"/>
                    <a:pt x="3599" y="5484"/>
                    <a:pt x="3849" y="5484"/>
                  </a:cubicBezTo>
                  <a:cubicBezTo>
                    <a:pt x="4264" y="5484"/>
                    <a:pt x="4678" y="5138"/>
                    <a:pt x="4576" y="4616"/>
                  </a:cubicBezTo>
                  <a:lnTo>
                    <a:pt x="3258" y="558"/>
                  </a:lnTo>
                  <a:cubicBezTo>
                    <a:pt x="3153" y="222"/>
                    <a:pt x="2845" y="0"/>
                    <a:pt x="2499" y="0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42" name="Google Shape;12640;p83"/>
          <p:cNvGrpSpPr/>
          <p:nvPr/>
        </p:nvGrpSpPr>
        <p:grpSpPr>
          <a:xfrm>
            <a:off x="2235964" y="961544"/>
            <a:ext cx="337005" cy="366639"/>
            <a:chOff x="2220479" y="1499997"/>
            <a:chExt cx="337005" cy="366639"/>
          </a:xfrm>
        </p:grpSpPr>
        <p:sp>
          <p:nvSpPr>
            <p:cNvPr id="443" name="Google Shape;12641;p83"/>
            <p:cNvSpPr/>
            <p:nvPr/>
          </p:nvSpPr>
          <p:spPr>
            <a:xfrm>
              <a:off x="2249121" y="1517584"/>
              <a:ext cx="279722" cy="331073"/>
            </a:xfrm>
            <a:custGeom>
              <a:avLst/>
              <a:gdLst/>
              <a:ahLst/>
              <a:cxnLst/>
              <a:rect l="l" t="t" r="r" b="b"/>
              <a:pathLst>
                <a:path w="10704" h="12669" extrusionOk="0">
                  <a:moveTo>
                    <a:pt x="5405" y="4784"/>
                  </a:moveTo>
                  <a:cubicBezTo>
                    <a:pt x="5563" y="4784"/>
                    <a:pt x="5722" y="4875"/>
                    <a:pt x="5780" y="5058"/>
                  </a:cubicBezTo>
                  <a:lnTo>
                    <a:pt x="6424" y="7183"/>
                  </a:lnTo>
                  <a:cubicBezTo>
                    <a:pt x="6499" y="7419"/>
                    <a:pt x="6334" y="7655"/>
                    <a:pt x="6092" y="7655"/>
                  </a:cubicBezTo>
                  <a:cubicBezTo>
                    <a:pt x="6087" y="7655"/>
                    <a:pt x="6083" y="7655"/>
                    <a:pt x="6078" y="7654"/>
                  </a:cubicBezTo>
                  <a:lnTo>
                    <a:pt x="4731" y="7654"/>
                  </a:lnTo>
                  <a:cubicBezTo>
                    <a:pt x="4481" y="7654"/>
                    <a:pt x="4299" y="7414"/>
                    <a:pt x="4385" y="7183"/>
                  </a:cubicBezTo>
                  <a:lnTo>
                    <a:pt x="5030" y="5058"/>
                  </a:lnTo>
                  <a:cubicBezTo>
                    <a:pt x="5087" y="4875"/>
                    <a:pt x="5246" y="4784"/>
                    <a:pt x="5405" y="4784"/>
                  </a:cubicBezTo>
                  <a:close/>
                  <a:moveTo>
                    <a:pt x="5010" y="0"/>
                  </a:moveTo>
                  <a:cubicBezTo>
                    <a:pt x="4212" y="0"/>
                    <a:pt x="3501" y="519"/>
                    <a:pt x="3260" y="1269"/>
                  </a:cubicBezTo>
                  <a:lnTo>
                    <a:pt x="270" y="10539"/>
                  </a:lnTo>
                  <a:cubicBezTo>
                    <a:pt x="0" y="11395"/>
                    <a:pt x="472" y="12299"/>
                    <a:pt x="1327" y="12578"/>
                  </a:cubicBezTo>
                  <a:cubicBezTo>
                    <a:pt x="1497" y="12634"/>
                    <a:pt x="1669" y="12660"/>
                    <a:pt x="1838" y="12660"/>
                  </a:cubicBezTo>
                  <a:cubicBezTo>
                    <a:pt x="2514" y="12660"/>
                    <a:pt x="3147" y="12236"/>
                    <a:pt x="3385" y="11559"/>
                  </a:cubicBezTo>
                  <a:lnTo>
                    <a:pt x="3655" y="10751"/>
                  </a:lnTo>
                  <a:cubicBezTo>
                    <a:pt x="3856" y="10126"/>
                    <a:pt x="4433" y="9712"/>
                    <a:pt x="5087" y="9712"/>
                  </a:cubicBezTo>
                  <a:lnTo>
                    <a:pt x="5616" y="9712"/>
                  </a:lnTo>
                  <a:cubicBezTo>
                    <a:pt x="5741" y="9712"/>
                    <a:pt x="5857" y="9722"/>
                    <a:pt x="5982" y="9751"/>
                  </a:cubicBezTo>
                  <a:cubicBezTo>
                    <a:pt x="6482" y="9876"/>
                    <a:pt x="6895" y="10251"/>
                    <a:pt x="7059" y="10751"/>
                  </a:cubicBezTo>
                  <a:lnTo>
                    <a:pt x="7328" y="11559"/>
                  </a:lnTo>
                  <a:cubicBezTo>
                    <a:pt x="7559" y="12237"/>
                    <a:pt x="8193" y="12669"/>
                    <a:pt x="8877" y="12669"/>
                  </a:cubicBezTo>
                  <a:cubicBezTo>
                    <a:pt x="9045" y="12669"/>
                    <a:pt x="9216" y="12643"/>
                    <a:pt x="9386" y="12588"/>
                  </a:cubicBezTo>
                  <a:cubicBezTo>
                    <a:pt x="10232" y="12309"/>
                    <a:pt x="10703" y="11395"/>
                    <a:pt x="10443" y="10549"/>
                  </a:cubicBezTo>
                  <a:lnTo>
                    <a:pt x="10434" y="10539"/>
                  </a:lnTo>
                  <a:lnTo>
                    <a:pt x="7443" y="1269"/>
                  </a:lnTo>
                  <a:cubicBezTo>
                    <a:pt x="7193" y="519"/>
                    <a:pt x="6491" y="0"/>
                    <a:pt x="5693" y="0"/>
                  </a:cubicBez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" name="Google Shape;12642;p83"/>
            <p:cNvSpPr/>
            <p:nvPr/>
          </p:nvSpPr>
          <p:spPr>
            <a:xfrm>
              <a:off x="2281786" y="1520772"/>
              <a:ext cx="247057" cy="327884"/>
            </a:xfrm>
            <a:custGeom>
              <a:avLst/>
              <a:gdLst/>
              <a:ahLst/>
              <a:cxnLst/>
              <a:rect l="l" t="t" r="r" b="b"/>
              <a:pathLst>
                <a:path w="9454" h="12547" extrusionOk="0">
                  <a:moveTo>
                    <a:pt x="4155" y="4662"/>
                  </a:moveTo>
                  <a:cubicBezTo>
                    <a:pt x="4313" y="4662"/>
                    <a:pt x="4472" y="4753"/>
                    <a:pt x="4530" y="4936"/>
                  </a:cubicBezTo>
                  <a:lnTo>
                    <a:pt x="5174" y="7061"/>
                  </a:lnTo>
                  <a:cubicBezTo>
                    <a:pt x="5249" y="7297"/>
                    <a:pt x="5084" y="7533"/>
                    <a:pt x="4842" y="7533"/>
                  </a:cubicBezTo>
                  <a:cubicBezTo>
                    <a:pt x="4837" y="7533"/>
                    <a:pt x="4833" y="7533"/>
                    <a:pt x="4828" y="7532"/>
                  </a:cubicBezTo>
                  <a:lnTo>
                    <a:pt x="3481" y="7532"/>
                  </a:lnTo>
                  <a:cubicBezTo>
                    <a:pt x="3231" y="7532"/>
                    <a:pt x="3049" y="7292"/>
                    <a:pt x="3135" y="7061"/>
                  </a:cubicBezTo>
                  <a:lnTo>
                    <a:pt x="3780" y="4936"/>
                  </a:lnTo>
                  <a:cubicBezTo>
                    <a:pt x="3837" y="4753"/>
                    <a:pt x="3996" y="4662"/>
                    <a:pt x="4155" y="4662"/>
                  </a:cubicBezTo>
                  <a:close/>
                  <a:moveTo>
                    <a:pt x="4722" y="1"/>
                  </a:moveTo>
                  <a:cubicBezTo>
                    <a:pt x="4083" y="1"/>
                    <a:pt x="3443" y="383"/>
                    <a:pt x="3251" y="1147"/>
                  </a:cubicBezTo>
                  <a:lnTo>
                    <a:pt x="260" y="10417"/>
                  </a:lnTo>
                  <a:cubicBezTo>
                    <a:pt x="0" y="11235"/>
                    <a:pt x="404" y="12110"/>
                    <a:pt x="1202" y="12437"/>
                  </a:cubicBezTo>
                  <a:cubicBezTo>
                    <a:pt x="1645" y="12254"/>
                    <a:pt x="1981" y="11889"/>
                    <a:pt x="2135" y="11437"/>
                  </a:cubicBezTo>
                  <a:lnTo>
                    <a:pt x="2405" y="10629"/>
                  </a:lnTo>
                  <a:cubicBezTo>
                    <a:pt x="2606" y="10004"/>
                    <a:pt x="3183" y="9590"/>
                    <a:pt x="3837" y="9590"/>
                  </a:cubicBezTo>
                  <a:lnTo>
                    <a:pt x="4366" y="9590"/>
                  </a:lnTo>
                  <a:cubicBezTo>
                    <a:pt x="4491" y="9590"/>
                    <a:pt x="4607" y="9600"/>
                    <a:pt x="4722" y="9629"/>
                  </a:cubicBezTo>
                  <a:cubicBezTo>
                    <a:pt x="5232" y="9754"/>
                    <a:pt x="5645" y="10129"/>
                    <a:pt x="5809" y="10629"/>
                  </a:cubicBezTo>
                  <a:lnTo>
                    <a:pt x="6078" y="11437"/>
                  </a:lnTo>
                  <a:cubicBezTo>
                    <a:pt x="6309" y="12115"/>
                    <a:pt x="6943" y="12547"/>
                    <a:pt x="7627" y="12547"/>
                  </a:cubicBezTo>
                  <a:cubicBezTo>
                    <a:pt x="7795" y="12547"/>
                    <a:pt x="7966" y="12521"/>
                    <a:pt x="8136" y="12466"/>
                  </a:cubicBezTo>
                  <a:cubicBezTo>
                    <a:pt x="8982" y="12187"/>
                    <a:pt x="9453" y="11273"/>
                    <a:pt x="9193" y="10427"/>
                  </a:cubicBezTo>
                  <a:lnTo>
                    <a:pt x="9184" y="10417"/>
                  </a:lnTo>
                  <a:lnTo>
                    <a:pt x="6193" y="1147"/>
                  </a:lnTo>
                  <a:cubicBezTo>
                    <a:pt x="6001" y="383"/>
                    <a:pt x="5361" y="1"/>
                    <a:pt x="4722" y="1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" name="Google Shape;12643;p83"/>
            <p:cNvSpPr/>
            <p:nvPr/>
          </p:nvSpPr>
          <p:spPr>
            <a:xfrm>
              <a:off x="2232527" y="1512044"/>
              <a:ext cx="312884" cy="342545"/>
            </a:xfrm>
            <a:custGeom>
              <a:avLst/>
              <a:gdLst/>
              <a:ahLst/>
              <a:cxnLst/>
              <a:rect l="l" t="t" r="r" b="b"/>
              <a:pathLst>
                <a:path w="11973" h="13108" extrusionOk="0">
                  <a:moveTo>
                    <a:pt x="11540" y="424"/>
                  </a:moveTo>
                  <a:lnTo>
                    <a:pt x="11540" y="12674"/>
                  </a:lnTo>
                  <a:lnTo>
                    <a:pt x="433" y="12674"/>
                  </a:lnTo>
                  <a:lnTo>
                    <a:pt x="433" y="424"/>
                  </a:lnTo>
                  <a:close/>
                  <a:moveTo>
                    <a:pt x="212" y="1"/>
                  </a:moveTo>
                  <a:cubicBezTo>
                    <a:pt x="97" y="1"/>
                    <a:pt x="1" y="97"/>
                    <a:pt x="1" y="212"/>
                  </a:cubicBezTo>
                  <a:lnTo>
                    <a:pt x="1" y="12896"/>
                  </a:lnTo>
                  <a:cubicBezTo>
                    <a:pt x="1" y="13011"/>
                    <a:pt x="97" y="13107"/>
                    <a:pt x="212" y="13107"/>
                  </a:cubicBezTo>
                  <a:lnTo>
                    <a:pt x="11752" y="13107"/>
                  </a:lnTo>
                  <a:cubicBezTo>
                    <a:pt x="11877" y="13107"/>
                    <a:pt x="11973" y="13011"/>
                    <a:pt x="11973" y="12896"/>
                  </a:cubicBezTo>
                  <a:lnTo>
                    <a:pt x="11973" y="212"/>
                  </a:lnTo>
                  <a:cubicBezTo>
                    <a:pt x="11973" y="97"/>
                    <a:pt x="11877" y="1"/>
                    <a:pt x="11752" y="1"/>
                  </a:cubicBez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" name="Google Shape;12644;p83"/>
            <p:cNvSpPr/>
            <p:nvPr/>
          </p:nvSpPr>
          <p:spPr>
            <a:xfrm>
              <a:off x="2220479" y="1499997"/>
              <a:ext cx="35462" cy="35200"/>
            </a:xfrm>
            <a:custGeom>
              <a:avLst/>
              <a:gdLst/>
              <a:ahLst/>
              <a:cxnLst/>
              <a:rect l="l" t="t" r="r" b="b"/>
              <a:pathLst>
                <a:path w="1357" h="1347" extrusionOk="0">
                  <a:moveTo>
                    <a:pt x="241" y="0"/>
                  </a:moveTo>
                  <a:cubicBezTo>
                    <a:pt x="106" y="0"/>
                    <a:pt x="0" y="106"/>
                    <a:pt x="0" y="231"/>
                  </a:cubicBezTo>
                  <a:lnTo>
                    <a:pt x="0" y="1115"/>
                  </a:lnTo>
                  <a:cubicBezTo>
                    <a:pt x="0" y="1240"/>
                    <a:pt x="106" y="1346"/>
                    <a:pt x="241" y="1346"/>
                  </a:cubicBezTo>
                  <a:lnTo>
                    <a:pt x="1116" y="1346"/>
                  </a:lnTo>
                  <a:cubicBezTo>
                    <a:pt x="1250" y="1346"/>
                    <a:pt x="1356" y="1240"/>
                    <a:pt x="1356" y="1115"/>
                  </a:cubicBezTo>
                  <a:lnTo>
                    <a:pt x="1356" y="231"/>
                  </a:lnTo>
                  <a:cubicBezTo>
                    <a:pt x="1356" y="106"/>
                    <a:pt x="1250" y="0"/>
                    <a:pt x="1116" y="0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" name="Google Shape;12645;p83"/>
            <p:cNvSpPr/>
            <p:nvPr/>
          </p:nvSpPr>
          <p:spPr>
            <a:xfrm>
              <a:off x="2371760" y="1499997"/>
              <a:ext cx="35200" cy="35200"/>
            </a:xfrm>
            <a:custGeom>
              <a:avLst/>
              <a:gdLst/>
              <a:ahLst/>
              <a:cxnLst/>
              <a:rect l="l" t="t" r="r" b="b"/>
              <a:pathLst>
                <a:path w="1347" h="1347" extrusionOk="0">
                  <a:moveTo>
                    <a:pt x="231" y="0"/>
                  </a:moveTo>
                  <a:cubicBezTo>
                    <a:pt x="106" y="0"/>
                    <a:pt x="0" y="106"/>
                    <a:pt x="0" y="231"/>
                  </a:cubicBezTo>
                  <a:lnTo>
                    <a:pt x="0" y="1115"/>
                  </a:lnTo>
                  <a:cubicBezTo>
                    <a:pt x="0" y="1240"/>
                    <a:pt x="106" y="1346"/>
                    <a:pt x="231" y="1346"/>
                  </a:cubicBezTo>
                  <a:lnTo>
                    <a:pt x="1115" y="1346"/>
                  </a:lnTo>
                  <a:cubicBezTo>
                    <a:pt x="1241" y="1346"/>
                    <a:pt x="1346" y="1240"/>
                    <a:pt x="1346" y="1115"/>
                  </a:cubicBezTo>
                  <a:lnTo>
                    <a:pt x="1346" y="231"/>
                  </a:lnTo>
                  <a:cubicBezTo>
                    <a:pt x="1346" y="106"/>
                    <a:pt x="1241" y="0"/>
                    <a:pt x="1115" y="0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" name="Google Shape;12646;p83"/>
            <p:cNvSpPr/>
            <p:nvPr/>
          </p:nvSpPr>
          <p:spPr>
            <a:xfrm>
              <a:off x="2522022" y="1499997"/>
              <a:ext cx="35462" cy="35200"/>
            </a:xfrm>
            <a:custGeom>
              <a:avLst/>
              <a:gdLst/>
              <a:ahLst/>
              <a:cxnLst/>
              <a:rect l="l" t="t" r="r" b="b"/>
              <a:pathLst>
                <a:path w="1357" h="1347" extrusionOk="0">
                  <a:moveTo>
                    <a:pt x="241" y="0"/>
                  </a:moveTo>
                  <a:cubicBezTo>
                    <a:pt x="106" y="0"/>
                    <a:pt x="0" y="106"/>
                    <a:pt x="0" y="231"/>
                  </a:cubicBezTo>
                  <a:lnTo>
                    <a:pt x="0" y="1115"/>
                  </a:lnTo>
                  <a:cubicBezTo>
                    <a:pt x="0" y="1240"/>
                    <a:pt x="106" y="1346"/>
                    <a:pt x="241" y="1346"/>
                  </a:cubicBezTo>
                  <a:lnTo>
                    <a:pt x="1116" y="1346"/>
                  </a:lnTo>
                  <a:cubicBezTo>
                    <a:pt x="1251" y="1346"/>
                    <a:pt x="1356" y="1240"/>
                    <a:pt x="1356" y="1115"/>
                  </a:cubicBezTo>
                  <a:lnTo>
                    <a:pt x="1356" y="231"/>
                  </a:lnTo>
                  <a:cubicBezTo>
                    <a:pt x="1356" y="106"/>
                    <a:pt x="1251" y="0"/>
                    <a:pt x="1116" y="0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" name="Google Shape;12647;p83"/>
            <p:cNvSpPr/>
            <p:nvPr/>
          </p:nvSpPr>
          <p:spPr>
            <a:xfrm>
              <a:off x="2220479" y="1831174"/>
              <a:ext cx="35462" cy="35462"/>
            </a:xfrm>
            <a:custGeom>
              <a:avLst/>
              <a:gdLst/>
              <a:ahLst/>
              <a:cxnLst/>
              <a:rect l="l" t="t" r="r" b="b"/>
              <a:pathLst>
                <a:path w="1357" h="1357" extrusionOk="0">
                  <a:moveTo>
                    <a:pt x="241" y="1"/>
                  </a:moveTo>
                  <a:cubicBezTo>
                    <a:pt x="106" y="1"/>
                    <a:pt x="0" y="107"/>
                    <a:pt x="0" y="241"/>
                  </a:cubicBezTo>
                  <a:lnTo>
                    <a:pt x="0" y="1116"/>
                  </a:lnTo>
                  <a:cubicBezTo>
                    <a:pt x="0" y="1251"/>
                    <a:pt x="106" y="1357"/>
                    <a:pt x="241" y="1357"/>
                  </a:cubicBezTo>
                  <a:lnTo>
                    <a:pt x="1116" y="1357"/>
                  </a:lnTo>
                  <a:cubicBezTo>
                    <a:pt x="1250" y="1357"/>
                    <a:pt x="1356" y="1251"/>
                    <a:pt x="1356" y="1116"/>
                  </a:cubicBezTo>
                  <a:lnTo>
                    <a:pt x="1356" y="241"/>
                  </a:lnTo>
                  <a:cubicBezTo>
                    <a:pt x="1356" y="107"/>
                    <a:pt x="1250" y="1"/>
                    <a:pt x="1116" y="1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" name="Google Shape;12648;p83"/>
            <p:cNvSpPr/>
            <p:nvPr/>
          </p:nvSpPr>
          <p:spPr>
            <a:xfrm>
              <a:off x="2371760" y="1831435"/>
              <a:ext cx="35200" cy="35200"/>
            </a:xfrm>
            <a:custGeom>
              <a:avLst/>
              <a:gdLst/>
              <a:ahLst/>
              <a:cxnLst/>
              <a:rect l="l" t="t" r="r" b="b"/>
              <a:pathLst>
                <a:path w="1347" h="1347" extrusionOk="0">
                  <a:moveTo>
                    <a:pt x="240" y="1"/>
                  </a:moveTo>
                  <a:cubicBezTo>
                    <a:pt x="106" y="1"/>
                    <a:pt x="0" y="106"/>
                    <a:pt x="0" y="241"/>
                  </a:cubicBezTo>
                  <a:lnTo>
                    <a:pt x="0" y="1106"/>
                  </a:lnTo>
                  <a:cubicBezTo>
                    <a:pt x="0" y="1231"/>
                    <a:pt x="106" y="1347"/>
                    <a:pt x="240" y="1347"/>
                  </a:cubicBezTo>
                  <a:lnTo>
                    <a:pt x="1106" y="1347"/>
                  </a:lnTo>
                  <a:cubicBezTo>
                    <a:pt x="1241" y="1347"/>
                    <a:pt x="1346" y="1231"/>
                    <a:pt x="1346" y="1106"/>
                  </a:cubicBezTo>
                  <a:lnTo>
                    <a:pt x="1346" y="241"/>
                  </a:lnTo>
                  <a:cubicBezTo>
                    <a:pt x="1346" y="106"/>
                    <a:pt x="1241" y="1"/>
                    <a:pt x="1106" y="1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" name="Google Shape;12649;p83"/>
            <p:cNvSpPr/>
            <p:nvPr/>
          </p:nvSpPr>
          <p:spPr>
            <a:xfrm>
              <a:off x="2522022" y="1831174"/>
              <a:ext cx="35462" cy="35462"/>
            </a:xfrm>
            <a:custGeom>
              <a:avLst/>
              <a:gdLst/>
              <a:ahLst/>
              <a:cxnLst/>
              <a:rect l="l" t="t" r="r" b="b"/>
              <a:pathLst>
                <a:path w="1357" h="1357" extrusionOk="0">
                  <a:moveTo>
                    <a:pt x="241" y="1"/>
                  </a:moveTo>
                  <a:cubicBezTo>
                    <a:pt x="106" y="1"/>
                    <a:pt x="0" y="107"/>
                    <a:pt x="0" y="241"/>
                  </a:cubicBezTo>
                  <a:lnTo>
                    <a:pt x="0" y="1116"/>
                  </a:lnTo>
                  <a:cubicBezTo>
                    <a:pt x="0" y="1251"/>
                    <a:pt x="106" y="1357"/>
                    <a:pt x="241" y="1357"/>
                  </a:cubicBezTo>
                  <a:lnTo>
                    <a:pt x="1116" y="1357"/>
                  </a:lnTo>
                  <a:cubicBezTo>
                    <a:pt x="1251" y="1357"/>
                    <a:pt x="1356" y="1251"/>
                    <a:pt x="1356" y="1116"/>
                  </a:cubicBezTo>
                  <a:lnTo>
                    <a:pt x="1356" y="241"/>
                  </a:lnTo>
                  <a:cubicBezTo>
                    <a:pt x="1356" y="107"/>
                    <a:pt x="1251" y="1"/>
                    <a:pt x="1116" y="1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" name="Google Shape;12650;p83"/>
            <p:cNvSpPr/>
            <p:nvPr/>
          </p:nvSpPr>
          <p:spPr>
            <a:xfrm>
              <a:off x="2220479" y="1666095"/>
              <a:ext cx="35462" cy="35200"/>
            </a:xfrm>
            <a:custGeom>
              <a:avLst/>
              <a:gdLst/>
              <a:ahLst/>
              <a:cxnLst/>
              <a:rect l="l" t="t" r="r" b="b"/>
              <a:pathLst>
                <a:path w="1357" h="1347" extrusionOk="0">
                  <a:moveTo>
                    <a:pt x="241" y="0"/>
                  </a:moveTo>
                  <a:cubicBezTo>
                    <a:pt x="106" y="0"/>
                    <a:pt x="0" y="106"/>
                    <a:pt x="0" y="231"/>
                  </a:cubicBezTo>
                  <a:lnTo>
                    <a:pt x="0" y="1116"/>
                  </a:lnTo>
                  <a:cubicBezTo>
                    <a:pt x="0" y="1241"/>
                    <a:pt x="106" y="1346"/>
                    <a:pt x="241" y="1346"/>
                  </a:cubicBezTo>
                  <a:lnTo>
                    <a:pt x="1116" y="1346"/>
                  </a:lnTo>
                  <a:cubicBezTo>
                    <a:pt x="1250" y="1346"/>
                    <a:pt x="1356" y="1241"/>
                    <a:pt x="1356" y="1116"/>
                  </a:cubicBezTo>
                  <a:lnTo>
                    <a:pt x="1356" y="231"/>
                  </a:lnTo>
                  <a:cubicBezTo>
                    <a:pt x="1356" y="106"/>
                    <a:pt x="1250" y="0"/>
                    <a:pt x="1116" y="0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" name="Google Shape;12651;p83"/>
            <p:cNvSpPr/>
            <p:nvPr/>
          </p:nvSpPr>
          <p:spPr>
            <a:xfrm>
              <a:off x="2522022" y="1666095"/>
              <a:ext cx="35462" cy="35200"/>
            </a:xfrm>
            <a:custGeom>
              <a:avLst/>
              <a:gdLst/>
              <a:ahLst/>
              <a:cxnLst/>
              <a:rect l="l" t="t" r="r" b="b"/>
              <a:pathLst>
                <a:path w="1357" h="1347" extrusionOk="0">
                  <a:moveTo>
                    <a:pt x="241" y="0"/>
                  </a:moveTo>
                  <a:cubicBezTo>
                    <a:pt x="106" y="0"/>
                    <a:pt x="0" y="106"/>
                    <a:pt x="0" y="231"/>
                  </a:cubicBezTo>
                  <a:lnTo>
                    <a:pt x="0" y="1116"/>
                  </a:lnTo>
                  <a:cubicBezTo>
                    <a:pt x="0" y="1241"/>
                    <a:pt x="106" y="1346"/>
                    <a:pt x="241" y="1346"/>
                  </a:cubicBezTo>
                  <a:lnTo>
                    <a:pt x="1116" y="1346"/>
                  </a:lnTo>
                  <a:cubicBezTo>
                    <a:pt x="1251" y="1346"/>
                    <a:pt x="1356" y="1241"/>
                    <a:pt x="1356" y="1116"/>
                  </a:cubicBezTo>
                  <a:lnTo>
                    <a:pt x="1356" y="231"/>
                  </a:lnTo>
                  <a:cubicBezTo>
                    <a:pt x="1356" y="106"/>
                    <a:pt x="1251" y="0"/>
                    <a:pt x="1116" y="0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54" name="Google Shape;12652;p83"/>
          <p:cNvGrpSpPr/>
          <p:nvPr/>
        </p:nvGrpSpPr>
        <p:grpSpPr>
          <a:xfrm>
            <a:off x="4120640" y="1887523"/>
            <a:ext cx="87230" cy="366430"/>
            <a:chOff x="4105155" y="2425976"/>
            <a:chExt cx="87230" cy="366430"/>
          </a:xfrm>
        </p:grpSpPr>
        <p:sp>
          <p:nvSpPr>
            <p:cNvPr id="455" name="Google Shape;12653;p83"/>
            <p:cNvSpPr/>
            <p:nvPr/>
          </p:nvSpPr>
          <p:spPr>
            <a:xfrm>
              <a:off x="4105155" y="2425976"/>
              <a:ext cx="87230" cy="366430"/>
            </a:xfrm>
            <a:custGeom>
              <a:avLst/>
              <a:gdLst/>
              <a:ahLst/>
              <a:cxnLst/>
              <a:rect l="l" t="t" r="r" b="b"/>
              <a:pathLst>
                <a:path w="3338" h="14022" extrusionOk="0">
                  <a:moveTo>
                    <a:pt x="1670" y="1"/>
                  </a:moveTo>
                  <a:cubicBezTo>
                    <a:pt x="1448" y="1"/>
                    <a:pt x="1226" y="114"/>
                    <a:pt x="1106" y="338"/>
                  </a:cubicBezTo>
                  <a:lnTo>
                    <a:pt x="943" y="645"/>
                  </a:lnTo>
                  <a:lnTo>
                    <a:pt x="164" y="2857"/>
                  </a:lnTo>
                  <a:cubicBezTo>
                    <a:pt x="58" y="3059"/>
                    <a:pt x="0" y="3280"/>
                    <a:pt x="0" y="3511"/>
                  </a:cubicBezTo>
                  <a:lnTo>
                    <a:pt x="0" y="13031"/>
                  </a:lnTo>
                  <a:cubicBezTo>
                    <a:pt x="0" y="13579"/>
                    <a:pt x="452" y="14021"/>
                    <a:pt x="1000" y="14021"/>
                  </a:cubicBezTo>
                  <a:lnTo>
                    <a:pt x="2347" y="14021"/>
                  </a:lnTo>
                  <a:cubicBezTo>
                    <a:pt x="2895" y="14021"/>
                    <a:pt x="3337" y="13579"/>
                    <a:pt x="3337" y="13031"/>
                  </a:cubicBezTo>
                  <a:lnTo>
                    <a:pt x="3337" y="3511"/>
                  </a:lnTo>
                  <a:cubicBezTo>
                    <a:pt x="3337" y="3280"/>
                    <a:pt x="3279" y="3059"/>
                    <a:pt x="3174" y="2857"/>
                  </a:cubicBezTo>
                  <a:lnTo>
                    <a:pt x="2395" y="655"/>
                  </a:lnTo>
                  <a:lnTo>
                    <a:pt x="2231" y="338"/>
                  </a:lnTo>
                  <a:lnTo>
                    <a:pt x="2212" y="299"/>
                  </a:lnTo>
                  <a:cubicBezTo>
                    <a:pt x="2087" y="99"/>
                    <a:pt x="1878" y="1"/>
                    <a:pt x="1670" y="1"/>
                  </a:cubicBezTo>
                  <a:close/>
                </a:path>
              </a:pathLst>
            </a:custGeom>
            <a:solidFill>
              <a:srgbClr val="859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" name="Google Shape;12654;p83"/>
            <p:cNvSpPr/>
            <p:nvPr/>
          </p:nvSpPr>
          <p:spPr>
            <a:xfrm>
              <a:off x="4133561" y="2433789"/>
              <a:ext cx="58824" cy="358616"/>
            </a:xfrm>
            <a:custGeom>
              <a:avLst/>
              <a:gdLst/>
              <a:ahLst/>
              <a:cxnLst/>
              <a:rect l="l" t="t" r="r" b="b"/>
              <a:pathLst>
                <a:path w="2251" h="13723" extrusionOk="0">
                  <a:moveTo>
                    <a:pt x="1125" y="0"/>
                  </a:moveTo>
                  <a:cubicBezTo>
                    <a:pt x="1115" y="19"/>
                    <a:pt x="1115" y="29"/>
                    <a:pt x="1106" y="39"/>
                  </a:cubicBezTo>
                  <a:lnTo>
                    <a:pt x="942" y="346"/>
                  </a:lnTo>
                  <a:lnTo>
                    <a:pt x="164" y="2558"/>
                  </a:lnTo>
                  <a:cubicBezTo>
                    <a:pt x="58" y="2760"/>
                    <a:pt x="10" y="2981"/>
                    <a:pt x="0" y="3212"/>
                  </a:cubicBezTo>
                  <a:lnTo>
                    <a:pt x="0" y="12732"/>
                  </a:lnTo>
                  <a:cubicBezTo>
                    <a:pt x="0" y="13280"/>
                    <a:pt x="452" y="13722"/>
                    <a:pt x="1000" y="13722"/>
                  </a:cubicBezTo>
                  <a:lnTo>
                    <a:pt x="1260" y="13722"/>
                  </a:lnTo>
                  <a:cubicBezTo>
                    <a:pt x="1808" y="13722"/>
                    <a:pt x="2250" y="13280"/>
                    <a:pt x="2250" y="12732"/>
                  </a:cubicBezTo>
                  <a:lnTo>
                    <a:pt x="2250" y="3212"/>
                  </a:lnTo>
                  <a:cubicBezTo>
                    <a:pt x="2250" y="2981"/>
                    <a:pt x="2192" y="2760"/>
                    <a:pt x="2087" y="2558"/>
                  </a:cubicBezTo>
                  <a:lnTo>
                    <a:pt x="1308" y="356"/>
                  </a:lnTo>
                  <a:lnTo>
                    <a:pt x="1144" y="39"/>
                  </a:lnTo>
                  <a:lnTo>
                    <a:pt x="1125" y="0"/>
                  </a:ln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" name="Google Shape;12655;p83"/>
            <p:cNvSpPr/>
            <p:nvPr/>
          </p:nvSpPr>
          <p:spPr>
            <a:xfrm>
              <a:off x="4105155" y="2509417"/>
              <a:ext cx="87230" cy="282989"/>
            </a:xfrm>
            <a:custGeom>
              <a:avLst/>
              <a:gdLst/>
              <a:ahLst/>
              <a:cxnLst/>
              <a:rect l="l" t="t" r="r" b="b"/>
              <a:pathLst>
                <a:path w="3338" h="10829" extrusionOk="0">
                  <a:moveTo>
                    <a:pt x="39" y="1"/>
                  </a:moveTo>
                  <a:cubicBezTo>
                    <a:pt x="20" y="106"/>
                    <a:pt x="0" y="212"/>
                    <a:pt x="0" y="318"/>
                  </a:cubicBezTo>
                  <a:lnTo>
                    <a:pt x="0" y="9838"/>
                  </a:lnTo>
                  <a:cubicBezTo>
                    <a:pt x="0" y="10386"/>
                    <a:pt x="452" y="10828"/>
                    <a:pt x="1000" y="10828"/>
                  </a:cubicBezTo>
                  <a:lnTo>
                    <a:pt x="2347" y="10828"/>
                  </a:lnTo>
                  <a:cubicBezTo>
                    <a:pt x="2895" y="10828"/>
                    <a:pt x="3337" y="10386"/>
                    <a:pt x="3337" y="9838"/>
                  </a:cubicBezTo>
                  <a:lnTo>
                    <a:pt x="3337" y="318"/>
                  </a:lnTo>
                  <a:cubicBezTo>
                    <a:pt x="3337" y="212"/>
                    <a:pt x="3328" y="106"/>
                    <a:pt x="3299" y="1"/>
                  </a:cubicBez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" name="Google Shape;12656;p83"/>
            <p:cNvSpPr/>
            <p:nvPr/>
          </p:nvSpPr>
          <p:spPr>
            <a:xfrm>
              <a:off x="4133561" y="2509417"/>
              <a:ext cx="58824" cy="282989"/>
            </a:xfrm>
            <a:custGeom>
              <a:avLst/>
              <a:gdLst/>
              <a:ahLst/>
              <a:cxnLst/>
              <a:rect l="l" t="t" r="r" b="b"/>
              <a:pathLst>
                <a:path w="2251" h="10829" extrusionOk="0">
                  <a:moveTo>
                    <a:pt x="39" y="1"/>
                  </a:moveTo>
                  <a:cubicBezTo>
                    <a:pt x="19" y="106"/>
                    <a:pt x="0" y="212"/>
                    <a:pt x="0" y="318"/>
                  </a:cubicBezTo>
                  <a:lnTo>
                    <a:pt x="0" y="9838"/>
                  </a:lnTo>
                  <a:cubicBezTo>
                    <a:pt x="0" y="10386"/>
                    <a:pt x="452" y="10828"/>
                    <a:pt x="1000" y="10828"/>
                  </a:cubicBezTo>
                  <a:lnTo>
                    <a:pt x="1260" y="10828"/>
                  </a:lnTo>
                  <a:cubicBezTo>
                    <a:pt x="1808" y="10828"/>
                    <a:pt x="2250" y="10386"/>
                    <a:pt x="2250" y="9838"/>
                  </a:cubicBezTo>
                  <a:lnTo>
                    <a:pt x="2250" y="318"/>
                  </a:lnTo>
                  <a:cubicBezTo>
                    <a:pt x="2250" y="212"/>
                    <a:pt x="2241" y="106"/>
                    <a:pt x="2212" y="1"/>
                  </a:cubicBezTo>
                  <a:close/>
                </a:path>
              </a:pathLst>
            </a:custGeom>
            <a:solidFill>
              <a:srgbClr val="859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" name="Google Shape;12657;p83"/>
            <p:cNvSpPr/>
            <p:nvPr/>
          </p:nvSpPr>
          <p:spPr>
            <a:xfrm>
              <a:off x="4105155" y="2552901"/>
              <a:ext cx="87230" cy="195262"/>
            </a:xfrm>
            <a:custGeom>
              <a:avLst/>
              <a:gdLst/>
              <a:ahLst/>
              <a:cxnLst/>
              <a:rect l="l" t="t" r="r" b="b"/>
              <a:pathLst>
                <a:path w="3338" h="7472" extrusionOk="0">
                  <a:moveTo>
                    <a:pt x="0" y="0"/>
                  </a:moveTo>
                  <a:lnTo>
                    <a:pt x="0" y="7472"/>
                  </a:lnTo>
                  <a:lnTo>
                    <a:pt x="3337" y="7472"/>
                  </a:lnTo>
                  <a:lnTo>
                    <a:pt x="3337" y="0"/>
                  </a:ln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" name="Google Shape;12658;p83"/>
            <p:cNvSpPr/>
            <p:nvPr/>
          </p:nvSpPr>
          <p:spPr>
            <a:xfrm>
              <a:off x="4133561" y="2552901"/>
              <a:ext cx="58824" cy="195262"/>
            </a:xfrm>
            <a:custGeom>
              <a:avLst/>
              <a:gdLst/>
              <a:ahLst/>
              <a:cxnLst/>
              <a:rect l="l" t="t" r="r" b="b"/>
              <a:pathLst>
                <a:path w="2251" h="7472" extrusionOk="0">
                  <a:moveTo>
                    <a:pt x="0" y="0"/>
                  </a:moveTo>
                  <a:lnTo>
                    <a:pt x="0" y="7472"/>
                  </a:lnTo>
                  <a:lnTo>
                    <a:pt x="2250" y="7472"/>
                  </a:lnTo>
                  <a:lnTo>
                    <a:pt x="2250" y="0"/>
                  </a:ln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61" name="Google Shape;12659;p83"/>
          <p:cNvGrpSpPr/>
          <p:nvPr/>
        </p:nvGrpSpPr>
        <p:grpSpPr>
          <a:xfrm>
            <a:off x="1823594" y="1887549"/>
            <a:ext cx="267884" cy="366639"/>
            <a:chOff x="1808109" y="2426002"/>
            <a:chExt cx="267884" cy="366639"/>
          </a:xfrm>
        </p:grpSpPr>
        <p:sp>
          <p:nvSpPr>
            <p:cNvPr id="462" name="Google Shape;12660;p83"/>
            <p:cNvSpPr/>
            <p:nvPr/>
          </p:nvSpPr>
          <p:spPr>
            <a:xfrm>
              <a:off x="1821671" y="2426002"/>
              <a:ext cx="244025" cy="159591"/>
            </a:xfrm>
            <a:custGeom>
              <a:avLst/>
              <a:gdLst/>
              <a:ahLst/>
              <a:cxnLst/>
              <a:rect l="l" t="t" r="r" b="b"/>
              <a:pathLst>
                <a:path w="9338" h="6107" extrusionOk="0">
                  <a:moveTo>
                    <a:pt x="645" y="0"/>
                  </a:moveTo>
                  <a:cubicBezTo>
                    <a:pt x="289" y="0"/>
                    <a:pt x="1" y="289"/>
                    <a:pt x="1" y="654"/>
                  </a:cubicBezTo>
                  <a:lnTo>
                    <a:pt x="1" y="6106"/>
                  </a:lnTo>
                  <a:lnTo>
                    <a:pt x="9338" y="6106"/>
                  </a:lnTo>
                  <a:lnTo>
                    <a:pt x="9338" y="654"/>
                  </a:lnTo>
                  <a:cubicBezTo>
                    <a:pt x="9328" y="289"/>
                    <a:pt x="9040" y="0"/>
                    <a:pt x="8684" y="0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" name="Google Shape;12661;p83"/>
            <p:cNvSpPr/>
            <p:nvPr/>
          </p:nvSpPr>
          <p:spPr>
            <a:xfrm>
              <a:off x="1808109" y="2585567"/>
              <a:ext cx="267649" cy="46516"/>
            </a:xfrm>
            <a:custGeom>
              <a:avLst/>
              <a:gdLst/>
              <a:ahLst/>
              <a:cxnLst/>
              <a:rect l="l" t="t" r="r" b="b"/>
              <a:pathLst>
                <a:path w="10242" h="1780" extrusionOk="0">
                  <a:moveTo>
                    <a:pt x="520" y="0"/>
                  </a:moveTo>
                  <a:lnTo>
                    <a:pt x="0" y="1779"/>
                  </a:lnTo>
                  <a:lnTo>
                    <a:pt x="10241" y="1779"/>
                  </a:lnTo>
                  <a:lnTo>
                    <a:pt x="9847" y="0"/>
                  </a:lnTo>
                  <a:close/>
                </a:path>
              </a:pathLst>
            </a:custGeom>
            <a:solidFill>
              <a:srgbClr val="97AC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" name="Google Shape;12662;p83"/>
            <p:cNvSpPr/>
            <p:nvPr/>
          </p:nvSpPr>
          <p:spPr>
            <a:xfrm>
              <a:off x="1808109" y="2632056"/>
              <a:ext cx="267884" cy="59817"/>
            </a:xfrm>
            <a:custGeom>
              <a:avLst/>
              <a:gdLst/>
              <a:ahLst/>
              <a:cxnLst/>
              <a:rect l="l" t="t" r="r" b="b"/>
              <a:pathLst>
                <a:path w="10251" h="2289" extrusionOk="0">
                  <a:moveTo>
                    <a:pt x="0" y="0"/>
                  </a:moveTo>
                  <a:lnTo>
                    <a:pt x="0" y="1971"/>
                  </a:lnTo>
                  <a:cubicBezTo>
                    <a:pt x="0" y="2145"/>
                    <a:pt x="145" y="2289"/>
                    <a:pt x="318" y="2289"/>
                  </a:cubicBezTo>
                  <a:lnTo>
                    <a:pt x="9924" y="2289"/>
                  </a:lnTo>
                  <a:cubicBezTo>
                    <a:pt x="10107" y="2289"/>
                    <a:pt x="10251" y="2145"/>
                    <a:pt x="10251" y="1971"/>
                  </a:cubicBezTo>
                  <a:lnTo>
                    <a:pt x="1025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" name="Google Shape;12663;p83"/>
            <p:cNvSpPr/>
            <p:nvPr/>
          </p:nvSpPr>
          <p:spPr>
            <a:xfrm>
              <a:off x="1842525" y="2426002"/>
              <a:ext cx="223172" cy="159591"/>
            </a:xfrm>
            <a:custGeom>
              <a:avLst/>
              <a:gdLst/>
              <a:ahLst/>
              <a:cxnLst/>
              <a:rect l="l" t="t" r="r" b="b"/>
              <a:pathLst>
                <a:path w="8540" h="6107" extrusionOk="0">
                  <a:moveTo>
                    <a:pt x="655" y="0"/>
                  </a:moveTo>
                  <a:cubicBezTo>
                    <a:pt x="289" y="0"/>
                    <a:pt x="1" y="289"/>
                    <a:pt x="1" y="654"/>
                  </a:cubicBezTo>
                  <a:lnTo>
                    <a:pt x="1" y="6106"/>
                  </a:lnTo>
                  <a:lnTo>
                    <a:pt x="8540" y="6106"/>
                  </a:lnTo>
                  <a:lnTo>
                    <a:pt x="8540" y="654"/>
                  </a:lnTo>
                  <a:cubicBezTo>
                    <a:pt x="8530" y="289"/>
                    <a:pt x="8242" y="0"/>
                    <a:pt x="7886" y="0"/>
                  </a:cubicBez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" name="Google Shape;12664;p83"/>
            <p:cNvSpPr/>
            <p:nvPr/>
          </p:nvSpPr>
          <p:spPr>
            <a:xfrm>
              <a:off x="1829224" y="2585567"/>
              <a:ext cx="246534" cy="46516"/>
            </a:xfrm>
            <a:custGeom>
              <a:avLst/>
              <a:gdLst/>
              <a:ahLst/>
              <a:cxnLst/>
              <a:rect l="l" t="t" r="r" b="b"/>
              <a:pathLst>
                <a:path w="9434" h="1780" extrusionOk="0">
                  <a:moveTo>
                    <a:pt x="510" y="0"/>
                  </a:moveTo>
                  <a:lnTo>
                    <a:pt x="0" y="1779"/>
                  </a:lnTo>
                  <a:lnTo>
                    <a:pt x="9433" y="1779"/>
                  </a:lnTo>
                  <a:lnTo>
                    <a:pt x="9039" y="0"/>
                  </a:lnTo>
                  <a:close/>
                </a:path>
              </a:pathLst>
            </a:custGeom>
            <a:solidFill>
              <a:srgbClr val="A9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" name="Google Shape;12665;p83"/>
            <p:cNvSpPr/>
            <p:nvPr/>
          </p:nvSpPr>
          <p:spPr>
            <a:xfrm>
              <a:off x="1829224" y="2632056"/>
              <a:ext cx="246769" cy="59817"/>
            </a:xfrm>
            <a:custGeom>
              <a:avLst/>
              <a:gdLst/>
              <a:ahLst/>
              <a:cxnLst/>
              <a:rect l="l" t="t" r="r" b="b"/>
              <a:pathLst>
                <a:path w="9443" h="2289" extrusionOk="0">
                  <a:moveTo>
                    <a:pt x="0" y="0"/>
                  </a:moveTo>
                  <a:lnTo>
                    <a:pt x="0" y="1971"/>
                  </a:lnTo>
                  <a:cubicBezTo>
                    <a:pt x="0" y="2145"/>
                    <a:pt x="144" y="2289"/>
                    <a:pt x="317" y="2289"/>
                  </a:cubicBezTo>
                  <a:lnTo>
                    <a:pt x="9116" y="2289"/>
                  </a:lnTo>
                  <a:cubicBezTo>
                    <a:pt x="9299" y="2289"/>
                    <a:pt x="9443" y="2145"/>
                    <a:pt x="9443" y="1971"/>
                  </a:cubicBezTo>
                  <a:lnTo>
                    <a:pt x="9443" y="0"/>
                  </a:lnTo>
                  <a:close/>
                </a:path>
              </a:pathLst>
            </a:custGeom>
            <a:solidFill>
              <a:srgbClr val="97AC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" name="Google Shape;12666;p83"/>
            <p:cNvSpPr/>
            <p:nvPr/>
          </p:nvSpPr>
          <p:spPr>
            <a:xfrm>
              <a:off x="2015156" y="2444843"/>
              <a:ext cx="27936" cy="24382"/>
            </a:xfrm>
            <a:custGeom>
              <a:avLst/>
              <a:gdLst/>
              <a:ahLst/>
              <a:cxnLst/>
              <a:rect l="l" t="t" r="r" b="b"/>
              <a:pathLst>
                <a:path w="1069" h="933" extrusionOk="0">
                  <a:moveTo>
                    <a:pt x="126" y="0"/>
                  </a:moveTo>
                  <a:cubicBezTo>
                    <a:pt x="59" y="0"/>
                    <a:pt x="1" y="58"/>
                    <a:pt x="1" y="135"/>
                  </a:cubicBezTo>
                  <a:lnTo>
                    <a:pt x="1" y="808"/>
                  </a:lnTo>
                  <a:cubicBezTo>
                    <a:pt x="1" y="875"/>
                    <a:pt x="59" y="933"/>
                    <a:pt x="126" y="933"/>
                  </a:cubicBezTo>
                  <a:lnTo>
                    <a:pt x="943" y="933"/>
                  </a:lnTo>
                  <a:cubicBezTo>
                    <a:pt x="1011" y="933"/>
                    <a:pt x="1068" y="875"/>
                    <a:pt x="1068" y="808"/>
                  </a:cubicBezTo>
                  <a:lnTo>
                    <a:pt x="1068" y="135"/>
                  </a:lnTo>
                  <a:cubicBezTo>
                    <a:pt x="1068" y="58"/>
                    <a:pt x="1011" y="0"/>
                    <a:pt x="943" y="0"/>
                  </a:cubicBezTo>
                  <a:close/>
                </a:path>
              </a:pathLst>
            </a:custGeom>
            <a:solidFill>
              <a:srgbClr val="B8C2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" name="Google Shape;12667;p83"/>
            <p:cNvSpPr/>
            <p:nvPr/>
          </p:nvSpPr>
          <p:spPr>
            <a:xfrm>
              <a:off x="2027987" y="2444843"/>
              <a:ext cx="15105" cy="14843"/>
            </a:xfrm>
            <a:custGeom>
              <a:avLst/>
              <a:gdLst/>
              <a:ahLst/>
              <a:cxnLst/>
              <a:rect l="l" t="t" r="r" b="b"/>
              <a:pathLst>
                <a:path w="578" h="568" extrusionOk="0">
                  <a:moveTo>
                    <a:pt x="0" y="0"/>
                  </a:moveTo>
                  <a:lnTo>
                    <a:pt x="0" y="433"/>
                  </a:lnTo>
                  <a:cubicBezTo>
                    <a:pt x="0" y="510"/>
                    <a:pt x="48" y="568"/>
                    <a:pt x="125" y="568"/>
                  </a:cubicBezTo>
                  <a:lnTo>
                    <a:pt x="577" y="568"/>
                  </a:lnTo>
                  <a:lnTo>
                    <a:pt x="577" y="135"/>
                  </a:lnTo>
                  <a:cubicBezTo>
                    <a:pt x="577" y="58"/>
                    <a:pt x="520" y="0"/>
                    <a:pt x="452" y="0"/>
                  </a:cubicBezTo>
                  <a:close/>
                </a:path>
              </a:pathLst>
            </a:custGeom>
            <a:solidFill>
              <a:srgbClr val="CFD6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" name="Google Shape;12668;p83"/>
            <p:cNvSpPr/>
            <p:nvPr/>
          </p:nvSpPr>
          <p:spPr>
            <a:xfrm>
              <a:off x="1842029" y="2542788"/>
              <a:ext cx="26420" cy="23441"/>
            </a:xfrm>
            <a:custGeom>
              <a:avLst/>
              <a:gdLst/>
              <a:ahLst/>
              <a:cxnLst/>
              <a:rect l="l" t="t" r="r" b="b"/>
              <a:pathLst>
                <a:path w="1011" h="897" extrusionOk="0">
                  <a:moveTo>
                    <a:pt x="553" y="1"/>
                  </a:moveTo>
                  <a:cubicBezTo>
                    <a:pt x="539" y="1"/>
                    <a:pt x="524" y="1"/>
                    <a:pt x="510" y="3"/>
                  </a:cubicBezTo>
                  <a:cubicBezTo>
                    <a:pt x="481" y="3"/>
                    <a:pt x="443" y="12"/>
                    <a:pt x="414" y="22"/>
                  </a:cubicBezTo>
                  <a:cubicBezTo>
                    <a:pt x="87" y="137"/>
                    <a:pt x="0" y="560"/>
                    <a:pt x="260" y="791"/>
                  </a:cubicBezTo>
                  <a:cubicBezTo>
                    <a:pt x="348" y="863"/>
                    <a:pt x="451" y="896"/>
                    <a:pt x="552" y="896"/>
                  </a:cubicBezTo>
                  <a:cubicBezTo>
                    <a:pt x="761" y="896"/>
                    <a:pt x="962" y="755"/>
                    <a:pt x="1001" y="522"/>
                  </a:cubicBezTo>
                  <a:cubicBezTo>
                    <a:pt x="1010" y="445"/>
                    <a:pt x="1001" y="378"/>
                    <a:pt x="981" y="310"/>
                  </a:cubicBezTo>
                  <a:cubicBezTo>
                    <a:pt x="919" y="122"/>
                    <a:pt x="747" y="1"/>
                    <a:pt x="553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" name="Google Shape;12669;p83"/>
            <p:cNvSpPr/>
            <p:nvPr/>
          </p:nvSpPr>
          <p:spPr>
            <a:xfrm>
              <a:off x="2012648" y="2542788"/>
              <a:ext cx="27178" cy="23441"/>
            </a:xfrm>
            <a:custGeom>
              <a:avLst/>
              <a:gdLst/>
              <a:ahLst/>
              <a:cxnLst/>
              <a:rect l="l" t="t" r="r" b="b"/>
              <a:pathLst>
                <a:path w="1040" h="897" extrusionOk="0">
                  <a:moveTo>
                    <a:pt x="566" y="0"/>
                  </a:moveTo>
                  <a:cubicBezTo>
                    <a:pt x="551" y="0"/>
                    <a:pt x="535" y="1"/>
                    <a:pt x="520" y="3"/>
                  </a:cubicBezTo>
                  <a:cubicBezTo>
                    <a:pt x="183" y="31"/>
                    <a:pt x="1" y="416"/>
                    <a:pt x="193" y="704"/>
                  </a:cubicBezTo>
                  <a:cubicBezTo>
                    <a:pt x="282" y="834"/>
                    <a:pt x="421" y="897"/>
                    <a:pt x="559" y="897"/>
                  </a:cubicBezTo>
                  <a:cubicBezTo>
                    <a:pt x="720" y="897"/>
                    <a:pt x="880" y="812"/>
                    <a:pt x="962" y="647"/>
                  </a:cubicBezTo>
                  <a:cubicBezTo>
                    <a:pt x="982" y="608"/>
                    <a:pt x="1001" y="560"/>
                    <a:pt x="1010" y="522"/>
                  </a:cubicBezTo>
                  <a:cubicBezTo>
                    <a:pt x="1039" y="329"/>
                    <a:pt x="943" y="137"/>
                    <a:pt x="760" y="41"/>
                  </a:cubicBezTo>
                  <a:cubicBezTo>
                    <a:pt x="705" y="17"/>
                    <a:pt x="637" y="0"/>
                    <a:pt x="566" y="0"/>
                  </a:cubicBezTo>
                  <a:close/>
                </a:path>
              </a:pathLst>
            </a:custGeom>
            <a:solidFill>
              <a:srgbClr val="7C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" name="Google Shape;12670;p83"/>
            <p:cNvSpPr/>
            <p:nvPr/>
          </p:nvSpPr>
          <p:spPr>
            <a:xfrm>
              <a:off x="1855095" y="2542788"/>
              <a:ext cx="13354" cy="13693"/>
            </a:xfrm>
            <a:custGeom>
              <a:avLst/>
              <a:gdLst/>
              <a:ahLst/>
              <a:cxnLst/>
              <a:rect l="l" t="t" r="r" b="b"/>
              <a:pathLst>
                <a:path w="511" h="524" extrusionOk="0">
                  <a:moveTo>
                    <a:pt x="61" y="1"/>
                  </a:moveTo>
                  <a:cubicBezTo>
                    <a:pt x="47" y="1"/>
                    <a:pt x="33" y="1"/>
                    <a:pt x="20" y="3"/>
                  </a:cubicBezTo>
                  <a:cubicBezTo>
                    <a:pt x="0" y="70"/>
                    <a:pt x="10" y="147"/>
                    <a:pt x="29" y="214"/>
                  </a:cubicBezTo>
                  <a:cubicBezTo>
                    <a:pt x="92" y="402"/>
                    <a:pt x="263" y="524"/>
                    <a:pt x="458" y="524"/>
                  </a:cubicBezTo>
                  <a:cubicBezTo>
                    <a:pt x="472" y="524"/>
                    <a:pt x="486" y="523"/>
                    <a:pt x="501" y="522"/>
                  </a:cubicBezTo>
                  <a:cubicBezTo>
                    <a:pt x="510" y="445"/>
                    <a:pt x="501" y="378"/>
                    <a:pt x="481" y="310"/>
                  </a:cubicBezTo>
                  <a:cubicBezTo>
                    <a:pt x="419" y="122"/>
                    <a:pt x="247" y="1"/>
                    <a:pt x="61" y="1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" name="Google Shape;12671;p83"/>
            <p:cNvSpPr/>
            <p:nvPr/>
          </p:nvSpPr>
          <p:spPr>
            <a:xfrm>
              <a:off x="2025479" y="2542788"/>
              <a:ext cx="14347" cy="13720"/>
            </a:xfrm>
            <a:custGeom>
              <a:avLst/>
              <a:gdLst/>
              <a:ahLst/>
              <a:cxnLst/>
              <a:rect l="l" t="t" r="r" b="b"/>
              <a:pathLst>
                <a:path w="549" h="525" extrusionOk="0">
                  <a:moveTo>
                    <a:pt x="79" y="0"/>
                  </a:moveTo>
                  <a:cubicBezTo>
                    <a:pt x="65" y="0"/>
                    <a:pt x="52" y="1"/>
                    <a:pt x="39" y="3"/>
                  </a:cubicBezTo>
                  <a:cubicBezTo>
                    <a:pt x="0" y="195"/>
                    <a:pt x="96" y="387"/>
                    <a:pt x="279" y="474"/>
                  </a:cubicBezTo>
                  <a:cubicBezTo>
                    <a:pt x="335" y="506"/>
                    <a:pt x="404" y="524"/>
                    <a:pt x="475" y="524"/>
                  </a:cubicBezTo>
                  <a:cubicBezTo>
                    <a:pt x="490" y="524"/>
                    <a:pt x="505" y="523"/>
                    <a:pt x="519" y="522"/>
                  </a:cubicBezTo>
                  <a:cubicBezTo>
                    <a:pt x="548" y="329"/>
                    <a:pt x="452" y="137"/>
                    <a:pt x="279" y="51"/>
                  </a:cubicBezTo>
                  <a:cubicBezTo>
                    <a:pt x="215" y="19"/>
                    <a:pt x="145" y="0"/>
                    <a:pt x="79" y="0"/>
                  </a:cubicBezTo>
                  <a:close/>
                </a:path>
              </a:pathLst>
            </a:custGeom>
            <a:solidFill>
              <a:srgbClr val="9EAE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" name="Google Shape;12672;p83"/>
            <p:cNvSpPr/>
            <p:nvPr/>
          </p:nvSpPr>
          <p:spPr>
            <a:xfrm>
              <a:off x="1864633" y="2661691"/>
              <a:ext cx="154835" cy="130950"/>
            </a:xfrm>
            <a:custGeom>
              <a:avLst/>
              <a:gdLst/>
              <a:ahLst/>
              <a:cxnLst/>
              <a:rect l="l" t="t" r="r" b="b"/>
              <a:pathLst>
                <a:path w="5925" h="5011" extrusionOk="0">
                  <a:moveTo>
                    <a:pt x="1" y="1"/>
                  </a:moveTo>
                  <a:lnTo>
                    <a:pt x="1" y="4694"/>
                  </a:lnTo>
                  <a:cubicBezTo>
                    <a:pt x="1" y="4867"/>
                    <a:pt x="136" y="5011"/>
                    <a:pt x="318" y="5011"/>
                  </a:cubicBezTo>
                  <a:lnTo>
                    <a:pt x="5607" y="5011"/>
                  </a:lnTo>
                  <a:cubicBezTo>
                    <a:pt x="5780" y="5001"/>
                    <a:pt x="5924" y="4867"/>
                    <a:pt x="5924" y="4694"/>
                  </a:cubicBezTo>
                  <a:lnTo>
                    <a:pt x="5924" y="1"/>
                  </a:lnTo>
                  <a:close/>
                </a:path>
              </a:pathLst>
            </a:custGeom>
            <a:solidFill>
              <a:srgbClr val="E5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" name="Google Shape;12673;p83"/>
            <p:cNvSpPr/>
            <p:nvPr/>
          </p:nvSpPr>
          <p:spPr>
            <a:xfrm>
              <a:off x="1889276" y="2684818"/>
              <a:ext cx="105549" cy="84460"/>
            </a:xfrm>
            <a:custGeom>
              <a:avLst/>
              <a:gdLst/>
              <a:ahLst/>
              <a:cxnLst/>
              <a:rect l="l" t="t" r="r" b="b"/>
              <a:pathLst>
                <a:path w="4039" h="3232" extrusionOk="0">
                  <a:moveTo>
                    <a:pt x="231" y="1"/>
                  </a:moveTo>
                  <a:cubicBezTo>
                    <a:pt x="106" y="1"/>
                    <a:pt x="0" y="106"/>
                    <a:pt x="0" y="231"/>
                  </a:cubicBezTo>
                  <a:lnTo>
                    <a:pt x="0" y="3001"/>
                  </a:lnTo>
                  <a:cubicBezTo>
                    <a:pt x="0" y="3126"/>
                    <a:pt x="106" y="3232"/>
                    <a:pt x="231" y="3232"/>
                  </a:cubicBezTo>
                  <a:lnTo>
                    <a:pt x="3799" y="3232"/>
                  </a:lnTo>
                  <a:cubicBezTo>
                    <a:pt x="3933" y="3232"/>
                    <a:pt x="4039" y="3126"/>
                    <a:pt x="4039" y="3001"/>
                  </a:cubicBezTo>
                  <a:lnTo>
                    <a:pt x="4039" y="231"/>
                  </a:lnTo>
                  <a:cubicBezTo>
                    <a:pt x="4039" y="106"/>
                    <a:pt x="3933" y="1"/>
                    <a:pt x="3799" y="1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" name="Google Shape;12674;p83"/>
            <p:cNvSpPr/>
            <p:nvPr/>
          </p:nvSpPr>
          <p:spPr>
            <a:xfrm>
              <a:off x="1828466" y="2655915"/>
              <a:ext cx="227196" cy="11342"/>
            </a:xfrm>
            <a:custGeom>
              <a:avLst/>
              <a:gdLst/>
              <a:ahLst/>
              <a:cxnLst/>
              <a:rect l="l" t="t" r="r" b="b"/>
              <a:pathLst>
                <a:path w="8694" h="434" extrusionOk="0">
                  <a:moveTo>
                    <a:pt x="279" y="1"/>
                  </a:moveTo>
                  <a:cubicBezTo>
                    <a:pt x="0" y="1"/>
                    <a:pt x="0" y="433"/>
                    <a:pt x="279" y="433"/>
                  </a:cubicBezTo>
                  <a:lnTo>
                    <a:pt x="8405" y="433"/>
                  </a:lnTo>
                  <a:cubicBezTo>
                    <a:pt x="8693" y="433"/>
                    <a:pt x="8693" y="1"/>
                    <a:pt x="8405" y="1"/>
                  </a:cubicBez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" name="Google Shape;12675;p83"/>
            <p:cNvSpPr/>
            <p:nvPr/>
          </p:nvSpPr>
          <p:spPr>
            <a:xfrm>
              <a:off x="1821671" y="2482030"/>
              <a:ext cx="243790" cy="44007"/>
            </a:xfrm>
            <a:custGeom>
              <a:avLst/>
              <a:gdLst/>
              <a:ahLst/>
              <a:cxnLst/>
              <a:rect l="l" t="t" r="r" b="b"/>
              <a:pathLst>
                <a:path w="9329" h="1684" extrusionOk="0">
                  <a:moveTo>
                    <a:pt x="1" y="0"/>
                  </a:moveTo>
                  <a:lnTo>
                    <a:pt x="1" y="1683"/>
                  </a:lnTo>
                  <a:lnTo>
                    <a:pt x="9328" y="1683"/>
                  </a:lnTo>
                  <a:lnTo>
                    <a:pt x="9328" y="0"/>
                  </a:lnTo>
                  <a:close/>
                </a:path>
              </a:pathLst>
            </a:custGeom>
            <a:solidFill>
              <a:srgbClr val="97AC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" name="Google Shape;12676;p83"/>
            <p:cNvSpPr/>
            <p:nvPr/>
          </p:nvSpPr>
          <p:spPr>
            <a:xfrm>
              <a:off x="1842525" y="2482030"/>
              <a:ext cx="223172" cy="44007"/>
            </a:xfrm>
            <a:custGeom>
              <a:avLst/>
              <a:gdLst/>
              <a:ahLst/>
              <a:cxnLst/>
              <a:rect l="l" t="t" r="r" b="b"/>
              <a:pathLst>
                <a:path w="8540" h="1684" extrusionOk="0">
                  <a:moveTo>
                    <a:pt x="1" y="0"/>
                  </a:moveTo>
                  <a:lnTo>
                    <a:pt x="1" y="1683"/>
                  </a:lnTo>
                  <a:lnTo>
                    <a:pt x="8540" y="1683"/>
                  </a:lnTo>
                  <a:lnTo>
                    <a:pt x="8540" y="0"/>
                  </a:lnTo>
                  <a:close/>
                </a:path>
              </a:pathLst>
            </a:custGeom>
            <a:solidFill>
              <a:srgbClr val="A9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" name="Google Shape;12677;p83"/>
            <p:cNvSpPr/>
            <p:nvPr/>
          </p:nvSpPr>
          <p:spPr>
            <a:xfrm>
              <a:off x="1884494" y="2447848"/>
              <a:ext cx="114878" cy="114878"/>
            </a:xfrm>
            <a:custGeom>
              <a:avLst/>
              <a:gdLst/>
              <a:ahLst/>
              <a:cxnLst/>
              <a:rect l="l" t="t" r="r" b="b"/>
              <a:pathLst>
                <a:path w="4396" h="4396" extrusionOk="0">
                  <a:moveTo>
                    <a:pt x="2203" y="1"/>
                  </a:moveTo>
                  <a:cubicBezTo>
                    <a:pt x="981" y="1"/>
                    <a:pt x="1" y="981"/>
                    <a:pt x="1" y="2203"/>
                  </a:cubicBezTo>
                  <a:cubicBezTo>
                    <a:pt x="1" y="3414"/>
                    <a:pt x="981" y="4395"/>
                    <a:pt x="2203" y="4395"/>
                  </a:cubicBezTo>
                  <a:cubicBezTo>
                    <a:pt x="3414" y="4395"/>
                    <a:pt x="4395" y="3414"/>
                    <a:pt x="4395" y="2203"/>
                  </a:cubicBezTo>
                  <a:cubicBezTo>
                    <a:pt x="4395" y="981"/>
                    <a:pt x="3414" y="1"/>
                    <a:pt x="2203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" name="Google Shape;12678;p83"/>
            <p:cNvSpPr/>
            <p:nvPr/>
          </p:nvSpPr>
          <p:spPr>
            <a:xfrm>
              <a:off x="1902342" y="2471054"/>
              <a:ext cx="78162" cy="69565"/>
            </a:xfrm>
            <a:custGeom>
              <a:avLst/>
              <a:gdLst/>
              <a:ahLst/>
              <a:cxnLst/>
              <a:rect l="l" t="t" r="r" b="b"/>
              <a:pathLst>
                <a:path w="2991" h="2662" extrusionOk="0">
                  <a:moveTo>
                    <a:pt x="1500" y="1"/>
                  </a:moveTo>
                  <a:cubicBezTo>
                    <a:pt x="1107" y="1"/>
                    <a:pt x="718" y="171"/>
                    <a:pt x="452" y="497"/>
                  </a:cubicBezTo>
                  <a:cubicBezTo>
                    <a:pt x="0" y="1074"/>
                    <a:pt x="87" y="1911"/>
                    <a:pt x="664" y="2372"/>
                  </a:cubicBezTo>
                  <a:cubicBezTo>
                    <a:pt x="907" y="2567"/>
                    <a:pt x="1201" y="2661"/>
                    <a:pt x="1493" y="2661"/>
                  </a:cubicBezTo>
                  <a:cubicBezTo>
                    <a:pt x="1881" y="2661"/>
                    <a:pt x="2266" y="2494"/>
                    <a:pt x="2529" y="2171"/>
                  </a:cubicBezTo>
                  <a:lnTo>
                    <a:pt x="2539" y="2161"/>
                  </a:lnTo>
                  <a:cubicBezTo>
                    <a:pt x="2991" y="1584"/>
                    <a:pt x="2895" y="747"/>
                    <a:pt x="2327" y="286"/>
                  </a:cubicBezTo>
                  <a:cubicBezTo>
                    <a:pt x="2082" y="94"/>
                    <a:pt x="1790" y="1"/>
                    <a:pt x="1500" y="1"/>
                  </a:cubicBez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" name="Google Shape;12679;p83"/>
            <p:cNvSpPr/>
            <p:nvPr/>
          </p:nvSpPr>
          <p:spPr>
            <a:xfrm>
              <a:off x="1912743" y="2470427"/>
              <a:ext cx="75680" cy="58641"/>
            </a:xfrm>
            <a:custGeom>
              <a:avLst/>
              <a:gdLst/>
              <a:ahLst/>
              <a:cxnLst/>
              <a:rect l="l" t="t" r="r" b="b"/>
              <a:pathLst>
                <a:path w="2896" h="2244" extrusionOk="0">
                  <a:moveTo>
                    <a:pt x="1152" y="1"/>
                  </a:moveTo>
                  <a:cubicBezTo>
                    <a:pt x="1025" y="1"/>
                    <a:pt x="892" y="19"/>
                    <a:pt x="756" y="60"/>
                  </a:cubicBezTo>
                  <a:cubicBezTo>
                    <a:pt x="1" y="953"/>
                    <a:pt x="694" y="2244"/>
                    <a:pt x="1747" y="2244"/>
                  </a:cubicBezTo>
                  <a:cubicBezTo>
                    <a:pt x="1874" y="2244"/>
                    <a:pt x="2006" y="2225"/>
                    <a:pt x="2141" y="2185"/>
                  </a:cubicBezTo>
                  <a:cubicBezTo>
                    <a:pt x="2896" y="1284"/>
                    <a:pt x="2204" y="1"/>
                    <a:pt x="1152" y="1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" name="Google Shape;12680;p83"/>
            <p:cNvSpPr/>
            <p:nvPr/>
          </p:nvSpPr>
          <p:spPr>
            <a:xfrm>
              <a:off x="1937020" y="2488563"/>
              <a:ext cx="22134" cy="22134"/>
            </a:xfrm>
            <a:custGeom>
              <a:avLst/>
              <a:gdLst/>
              <a:ahLst/>
              <a:cxnLst/>
              <a:rect l="l" t="t" r="r" b="b"/>
              <a:pathLst>
                <a:path w="847" h="847" extrusionOk="0">
                  <a:moveTo>
                    <a:pt x="423" y="0"/>
                  </a:moveTo>
                  <a:cubicBezTo>
                    <a:pt x="193" y="0"/>
                    <a:pt x="0" y="193"/>
                    <a:pt x="0" y="424"/>
                  </a:cubicBezTo>
                  <a:cubicBezTo>
                    <a:pt x="0" y="654"/>
                    <a:pt x="193" y="847"/>
                    <a:pt x="423" y="847"/>
                  </a:cubicBezTo>
                  <a:cubicBezTo>
                    <a:pt x="654" y="847"/>
                    <a:pt x="847" y="654"/>
                    <a:pt x="847" y="424"/>
                  </a:cubicBezTo>
                  <a:cubicBezTo>
                    <a:pt x="847" y="193"/>
                    <a:pt x="654" y="0"/>
                    <a:pt x="423" y="0"/>
                  </a:cubicBezTo>
                  <a:close/>
                </a:path>
              </a:pathLst>
            </a:custGeom>
            <a:solidFill>
              <a:srgbClr val="EC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83" name="Google Shape;12681;p83"/>
          <p:cNvGrpSpPr/>
          <p:nvPr/>
        </p:nvGrpSpPr>
        <p:grpSpPr>
          <a:xfrm>
            <a:off x="3619053" y="1887549"/>
            <a:ext cx="207597" cy="366639"/>
            <a:chOff x="3603568" y="2426002"/>
            <a:chExt cx="207597" cy="366639"/>
          </a:xfrm>
        </p:grpSpPr>
        <p:sp>
          <p:nvSpPr>
            <p:cNvPr id="484" name="Google Shape;12682;p83"/>
            <p:cNvSpPr/>
            <p:nvPr/>
          </p:nvSpPr>
          <p:spPr>
            <a:xfrm>
              <a:off x="3629465" y="2426002"/>
              <a:ext cx="155828" cy="203050"/>
            </a:xfrm>
            <a:custGeom>
              <a:avLst/>
              <a:gdLst/>
              <a:ahLst/>
              <a:cxnLst/>
              <a:rect l="l" t="t" r="r" b="b"/>
              <a:pathLst>
                <a:path w="5963" h="7770" extrusionOk="0">
                  <a:moveTo>
                    <a:pt x="1933" y="0"/>
                  </a:moveTo>
                  <a:cubicBezTo>
                    <a:pt x="866" y="0"/>
                    <a:pt x="0" y="865"/>
                    <a:pt x="0" y="1933"/>
                  </a:cubicBezTo>
                  <a:lnTo>
                    <a:pt x="0" y="7501"/>
                  </a:lnTo>
                  <a:cubicBezTo>
                    <a:pt x="0" y="7645"/>
                    <a:pt x="125" y="7770"/>
                    <a:pt x="279" y="7770"/>
                  </a:cubicBezTo>
                  <a:lnTo>
                    <a:pt x="5683" y="7770"/>
                  </a:lnTo>
                  <a:cubicBezTo>
                    <a:pt x="5837" y="7770"/>
                    <a:pt x="5962" y="7645"/>
                    <a:pt x="5962" y="7501"/>
                  </a:cubicBezTo>
                  <a:lnTo>
                    <a:pt x="5962" y="1933"/>
                  </a:lnTo>
                  <a:lnTo>
                    <a:pt x="5953" y="1933"/>
                  </a:lnTo>
                  <a:cubicBezTo>
                    <a:pt x="5953" y="865"/>
                    <a:pt x="5087" y="0"/>
                    <a:pt x="4029" y="0"/>
                  </a:cubicBez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" name="Google Shape;12683;p83"/>
            <p:cNvSpPr/>
            <p:nvPr/>
          </p:nvSpPr>
          <p:spPr>
            <a:xfrm>
              <a:off x="3657114" y="2451376"/>
              <a:ext cx="128180" cy="177675"/>
            </a:xfrm>
            <a:custGeom>
              <a:avLst/>
              <a:gdLst/>
              <a:ahLst/>
              <a:cxnLst/>
              <a:rect l="l" t="t" r="r" b="b"/>
              <a:pathLst>
                <a:path w="4905" h="6799" extrusionOk="0">
                  <a:moveTo>
                    <a:pt x="1394" y="0"/>
                  </a:moveTo>
                  <a:cubicBezTo>
                    <a:pt x="625" y="0"/>
                    <a:pt x="0" y="625"/>
                    <a:pt x="10" y="1395"/>
                  </a:cubicBezTo>
                  <a:lnTo>
                    <a:pt x="10" y="6799"/>
                  </a:lnTo>
                  <a:lnTo>
                    <a:pt x="4625" y="6799"/>
                  </a:lnTo>
                  <a:cubicBezTo>
                    <a:pt x="4779" y="6799"/>
                    <a:pt x="4904" y="6674"/>
                    <a:pt x="4904" y="6530"/>
                  </a:cubicBezTo>
                  <a:lnTo>
                    <a:pt x="4904" y="962"/>
                  </a:lnTo>
                  <a:cubicBezTo>
                    <a:pt x="4904" y="625"/>
                    <a:pt x="4818" y="298"/>
                    <a:pt x="4654" y="0"/>
                  </a:cubicBezTo>
                  <a:close/>
                </a:path>
              </a:pathLst>
            </a:custGeom>
            <a:solidFill>
              <a:srgbClr val="E5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" name="Google Shape;12684;p83"/>
            <p:cNvSpPr/>
            <p:nvPr/>
          </p:nvSpPr>
          <p:spPr>
            <a:xfrm>
              <a:off x="3603568" y="2556403"/>
              <a:ext cx="207597" cy="236238"/>
            </a:xfrm>
            <a:custGeom>
              <a:avLst/>
              <a:gdLst/>
              <a:ahLst/>
              <a:cxnLst/>
              <a:rect l="l" t="t" r="r" b="b"/>
              <a:pathLst>
                <a:path w="7944" h="9040" extrusionOk="0">
                  <a:moveTo>
                    <a:pt x="405" y="1"/>
                  </a:moveTo>
                  <a:cubicBezTo>
                    <a:pt x="184" y="1"/>
                    <a:pt x="1" y="174"/>
                    <a:pt x="1" y="395"/>
                  </a:cubicBezTo>
                  <a:lnTo>
                    <a:pt x="1" y="8636"/>
                  </a:lnTo>
                  <a:cubicBezTo>
                    <a:pt x="1" y="8857"/>
                    <a:pt x="184" y="9040"/>
                    <a:pt x="405" y="9040"/>
                  </a:cubicBezTo>
                  <a:lnTo>
                    <a:pt x="7540" y="9040"/>
                  </a:lnTo>
                  <a:cubicBezTo>
                    <a:pt x="7761" y="9040"/>
                    <a:pt x="7944" y="8857"/>
                    <a:pt x="7944" y="8636"/>
                  </a:cubicBezTo>
                  <a:lnTo>
                    <a:pt x="7944" y="395"/>
                  </a:lnTo>
                  <a:cubicBezTo>
                    <a:pt x="7944" y="174"/>
                    <a:pt x="7761" y="1"/>
                    <a:pt x="7540" y="1"/>
                  </a:cubicBez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" name="Google Shape;12685;p83"/>
            <p:cNvSpPr/>
            <p:nvPr/>
          </p:nvSpPr>
          <p:spPr>
            <a:xfrm>
              <a:off x="3634979" y="2556403"/>
              <a:ext cx="176185" cy="206839"/>
            </a:xfrm>
            <a:custGeom>
              <a:avLst/>
              <a:gdLst/>
              <a:ahLst/>
              <a:cxnLst/>
              <a:rect l="l" t="t" r="r" b="b"/>
              <a:pathLst>
                <a:path w="6742" h="7915" extrusionOk="0">
                  <a:moveTo>
                    <a:pt x="1" y="1"/>
                  </a:moveTo>
                  <a:lnTo>
                    <a:pt x="1" y="7511"/>
                  </a:lnTo>
                  <a:cubicBezTo>
                    <a:pt x="1" y="7732"/>
                    <a:pt x="174" y="7915"/>
                    <a:pt x="395" y="7915"/>
                  </a:cubicBezTo>
                  <a:lnTo>
                    <a:pt x="6742" y="7915"/>
                  </a:lnTo>
                  <a:lnTo>
                    <a:pt x="6742" y="395"/>
                  </a:lnTo>
                  <a:cubicBezTo>
                    <a:pt x="6742" y="174"/>
                    <a:pt x="6559" y="1"/>
                    <a:pt x="6338" y="1"/>
                  </a:cubicBezTo>
                  <a:close/>
                </a:path>
              </a:pathLst>
            </a:custGeom>
            <a:solidFill>
              <a:srgbClr val="859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" name="Google Shape;12686;p83"/>
            <p:cNvSpPr/>
            <p:nvPr/>
          </p:nvSpPr>
          <p:spPr>
            <a:xfrm>
              <a:off x="3603568" y="2623511"/>
              <a:ext cx="207597" cy="101786"/>
            </a:xfrm>
            <a:custGeom>
              <a:avLst/>
              <a:gdLst/>
              <a:ahLst/>
              <a:cxnLst/>
              <a:rect l="l" t="t" r="r" b="b"/>
              <a:pathLst>
                <a:path w="7944" h="3895" extrusionOk="0">
                  <a:moveTo>
                    <a:pt x="1" y="0"/>
                  </a:moveTo>
                  <a:lnTo>
                    <a:pt x="1" y="3895"/>
                  </a:lnTo>
                  <a:lnTo>
                    <a:pt x="7944" y="3895"/>
                  </a:lnTo>
                  <a:lnTo>
                    <a:pt x="7944" y="0"/>
                  </a:lnTo>
                  <a:close/>
                </a:path>
              </a:pathLst>
            </a:custGeom>
            <a:solidFill>
              <a:srgbClr val="EC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" name="Google Shape;12687;p83"/>
            <p:cNvSpPr/>
            <p:nvPr/>
          </p:nvSpPr>
          <p:spPr>
            <a:xfrm>
              <a:off x="3603568" y="2623511"/>
              <a:ext cx="31437" cy="101786"/>
            </a:xfrm>
            <a:custGeom>
              <a:avLst/>
              <a:gdLst/>
              <a:ahLst/>
              <a:cxnLst/>
              <a:rect l="l" t="t" r="r" b="b"/>
              <a:pathLst>
                <a:path w="1203" h="3895" extrusionOk="0">
                  <a:moveTo>
                    <a:pt x="1" y="0"/>
                  </a:moveTo>
                  <a:lnTo>
                    <a:pt x="1" y="3895"/>
                  </a:lnTo>
                  <a:lnTo>
                    <a:pt x="1203" y="3895"/>
                  </a:lnTo>
                  <a:lnTo>
                    <a:pt x="1203" y="0"/>
                  </a:lnTo>
                  <a:close/>
                </a:path>
              </a:pathLst>
            </a:custGeom>
            <a:solidFill>
              <a:srgbClr val="E5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90" name="Google Shape;12688;p83"/>
          <p:cNvGrpSpPr/>
          <p:nvPr/>
        </p:nvGrpSpPr>
        <p:grpSpPr>
          <a:xfrm>
            <a:off x="2261600" y="1887549"/>
            <a:ext cx="274417" cy="366404"/>
            <a:chOff x="2246115" y="2426002"/>
            <a:chExt cx="274417" cy="366404"/>
          </a:xfrm>
        </p:grpSpPr>
        <p:sp>
          <p:nvSpPr>
            <p:cNvPr id="491" name="Google Shape;12689;p83"/>
            <p:cNvSpPr/>
            <p:nvPr/>
          </p:nvSpPr>
          <p:spPr>
            <a:xfrm>
              <a:off x="2246115" y="2440819"/>
              <a:ext cx="274417" cy="148798"/>
            </a:xfrm>
            <a:custGeom>
              <a:avLst/>
              <a:gdLst/>
              <a:ahLst/>
              <a:cxnLst/>
              <a:rect l="l" t="t" r="r" b="b"/>
              <a:pathLst>
                <a:path w="10501" h="5694" extrusionOk="0">
                  <a:moveTo>
                    <a:pt x="3510" y="0"/>
                  </a:moveTo>
                  <a:cubicBezTo>
                    <a:pt x="1577" y="0"/>
                    <a:pt x="0" y="1443"/>
                    <a:pt x="0" y="3212"/>
                  </a:cubicBezTo>
                  <a:lnTo>
                    <a:pt x="0" y="4789"/>
                  </a:lnTo>
                  <a:cubicBezTo>
                    <a:pt x="19" y="5297"/>
                    <a:pt x="442" y="5694"/>
                    <a:pt x="945" y="5694"/>
                  </a:cubicBezTo>
                  <a:cubicBezTo>
                    <a:pt x="957" y="5694"/>
                    <a:pt x="969" y="5694"/>
                    <a:pt x="981" y="5693"/>
                  </a:cubicBezTo>
                  <a:lnTo>
                    <a:pt x="1635" y="5693"/>
                  </a:lnTo>
                  <a:cubicBezTo>
                    <a:pt x="1904" y="5674"/>
                    <a:pt x="1904" y="5289"/>
                    <a:pt x="1635" y="5270"/>
                  </a:cubicBezTo>
                  <a:lnTo>
                    <a:pt x="971" y="5270"/>
                  </a:lnTo>
                  <a:cubicBezTo>
                    <a:pt x="965" y="5270"/>
                    <a:pt x="959" y="5270"/>
                    <a:pt x="953" y="5270"/>
                  </a:cubicBezTo>
                  <a:cubicBezTo>
                    <a:pt x="682" y="5270"/>
                    <a:pt x="452" y="5062"/>
                    <a:pt x="433" y="4789"/>
                  </a:cubicBezTo>
                  <a:lnTo>
                    <a:pt x="433" y="3212"/>
                  </a:lnTo>
                  <a:cubicBezTo>
                    <a:pt x="433" y="1683"/>
                    <a:pt x="1808" y="433"/>
                    <a:pt x="3510" y="433"/>
                  </a:cubicBezTo>
                  <a:lnTo>
                    <a:pt x="6991" y="433"/>
                  </a:lnTo>
                  <a:cubicBezTo>
                    <a:pt x="8693" y="433"/>
                    <a:pt x="10068" y="1683"/>
                    <a:pt x="10068" y="3212"/>
                  </a:cubicBezTo>
                  <a:lnTo>
                    <a:pt x="10068" y="4789"/>
                  </a:lnTo>
                  <a:cubicBezTo>
                    <a:pt x="10050" y="5057"/>
                    <a:pt x="9828" y="5271"/>
                    <a:pt x="9563" y="5271"/>
                  </a:cubicBezTo>
                  <a:cubicBezTo>
                    <a:pt x="9552" y="5271"/>
                    <a:pt x="9541" y="5271"/>
                    <a:pt x="9530" y="5270"/>
                  </a:cubicBezTo>
                  <a:lnTo>
                    <a:pt x="8779" y="5270"/>
                  </a:lnTo>
                  <a:cubicBezTo>
                    <a:pt x="8510" y="5289"/>
                    <a:pt x="8510" y="5674"/>
                    <a:pt x="8779" y="5693"/>
                  </a:cubicBezTo>
                  <a:lnTo>
                    <a:pt x="9530" y="5693"/>
                  </a:lnTo>
                  <a:cubicBezTo>
                    <a:pt x="9541" y="5694"/>
                    <a:pt x="9553" y="5694"/>
                    <a:pt x="9565" y="5694"/>
                  </a:cubicBezTo>
                  <a:cubicBezTo>
                    <a:pt x="10068" y="5694"/>
                    <a:pt x="10482" y="5297"/>
                    <a:pt x="10501" y="4789"/>
                  </a:cubicBezTo>
                  <a:lnTo>
                    <a:pt x="10501" y="3212"/>
                  </a:lnTo>
                  <a:cubicBezTo>
                    <a:pt x="10501" y="1443"/>
                    <a:pt x="8933" y="0"/>
                    <a:pt x="6991" y="0"/>
                  </a:cubicBez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" name="Google Shape;12690;p83"/>
            <p:cNvSpPr/>
            <p:nvPr/>
          </p:nvSpPr>
          <p:spPr>
            <a:xfrm>
              <a:off x="2285053" y="2520471"/>
              <a:ext cx="196543" cy="271935"/>
            </a:xfrm>
            <a:custGeom>
              <a:avLst/>
              <a:gdLst/>
              <a:ahLst/>
              <a:cxnLst/>
              <a:rect l="l" t="t" r="r" b="b"/>
              <a:pathLst>
                <a:path w="7521" h="10406" extrusionOk="0">
                  <a:moveTo>
                    <a:pt x="626" y="1"/>
                  </a:moveTo>
                  <a:cubicBezTo>
                    <a:pt x="308" y="1"/>
                    <a:pt x="39" y="231"/>
                    <a:pt x="1" y="549"/>
                  </a:cubicBezTo>
                  <a:cubicBezTo>
                    <a:pt x="1" y="568"/>
                    <a:pt x="1" y="597"/>
                    <a:pt x="1" y="626"/>
                  </a:cubicBezTo>
                  <a:lnTo>
                    <a:pt x="1" y="9088"/>
                  </a:lnTo>
                  <a:cubicBezTo>
                    <a:pt x="10" y="9809"/>
                    <a:pt x="597" y="10405"/>
                    <a:pt x="1328" y="10405"/>
                  </a:cubicBezTo>
                  <a:lnTo>
                    <a:pt x="6203" y="10405"/>
                  </a:lnTo>
                  <a:cubicBezTo>
                    <a:pt x="6934" y="10405"/>
                    <a:pt x="7520" y="9819"/>
                    <a:pt x="7520" y="9088"/>
                  </a:cubicBezTo>
                  <a:lnTo>
                    <a:pt x="7520" y="626"/>
                  </a:lnTo>
                  <a:cubicBezTo>
                    <a:pt x="7520" y="597"/>
                    <a:pt x="7520" y="568"/>
                    <a:pt x="7520" y="549"/>
                  </a:cubicBezTo>
                  <a:cubicBezTo>
                    <a:pt x="7482" y="231"/>
                    <a:pt x="7213" y="1"/>
                    <a:pt x="6905" y="1"/>
                  </a:cubicBezTo>
                  <a:close/>
                </a:path>
              </a:pathLst>
            </a:custGeom>
            <a:solidFill>
              <a:srgbClr val="E5EA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" name="Google Shape;12691;p83"/>
            <p:cNvSpPr/>
            <p:nvPr/>
          </p:nvSpPr>
          <p:spPr>
            <a:xfrm>
              <a:off x="2315471" y="2520732"/>
              <a:ext cx="166124" cy="245018"/>
            </a:xfrm>
            <a:custGeom>
              <a:avLst/>
              <a:gdLst/>
              <a:ahLst/>
              <a:cxnLst/>
              <a:rect l="l" t="t" r="r" b="b"/>
              <a:pathLst>
                <a:path w="6357" h="9376" extrusionOk="0">
                  <a:moveTo>
                    <a:pt x="0" y="0"/>
                  </a:moveTo>
                  <a:lnTo>
                    <a:pt x="0" y="8049"/>
                  </a:lnTo>
                  <a:cubicBezTo>
                    <a:pt x="0" y="8780"/>
                    <a:pt x="596" y="9366"/>
                    <a:pt x="1317" y="9376"/>
                  </a:cubicBezTo>
                  <a:lnTo>
                    <a:pt x="6193" y="9376"/>
                  </a:lnTo>
                  <a:cubicBezTo>
                    <a:pt x="6241" y="9376"/>
                    <a:pt x="6279" y="9366"/>
                    <a:pt x="6327" y="9366"/>
                  </a:cubicBezTo>
                  <a:cubicBezTo>
                    <a:pt x="6347" y="9270"/>
                    <a:pt x="6356" y="9174"/>
                    <a:pt x="6356" y="9078"/>
                  </a:cubicBezTo>
                  <a:lnTo>
                    <a:pt x="6356" y="616"/>
                  </a:lnTo>
                  <a:cubicBezTo>
                    <a:pt x="6356" y="596"/>
                    <a:pt x="6356" y="568"/>
                    <a:pt x="6356" y="548"/>
                  </a:cubicBezTo>
                  <a:cubicBezTo>
                    <a:pt x="6318" y="231"/>
                    <a:pt x="6049" y="0"/>
                    <a:pt x="5741" y="0"/>
                  </a:cubicBezTo>
                  <a:close/>
                </a:path>
              </a:pathLst>
            </a:custGeom>
            <a:solidFill>
              <a:srgbClr val="EA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" name="Google Shape;12692;p83"/>
            <p:cNvSpPr/>
            <p:nvPr/>
          </p:nvSpPr>
          <p:spPr>
            <a:xfrm>
              <a:off x="2285053" y="2520471"/>
              <a:ext cx="196543" cy="166882"/>
            </a:xfrm>
            <a:custGeom>
              <a:avLst/>
              <a:gdLst/>
              <a:ahLst/>
              <a:cxnLst/>
              <a:rect l="l" t="t" r="r" b="b"/>
              <a:pathLst>
                <a:path w="7521" h="6386" extrusionOk="0">
                  <a:moveTo>
                    <a:pt x="626" y="1"/>
                  </a:moveTo>
                  <a:cubicBezTo>
                    <a:pt x="279" y="1"/>
                    <a:pt x="1" y="280"/>
                    <a:pt x="1" y="626"/>
                  </a:cubicBezTo>
                  <a:lnTo>
                    <a:pt x="1" y="1520"/>
                  </a:lnTo>
                  <a:lnTo>
                    <a:pt x="914" y="1520"/>
                  </a:lnTo>
                  <a:cubicBezTo>
                    <a:pt x="1231" y="1520"/>
                    <a:pt x="1491" y="1780"/>
                    <a:pt x="1491" y="2097"/>
                  </a:cubicBezTo>
                  <a:lnTo>
                    <a:pt x="1491" y="3693"/>
                  </a:lnTo>
                  <a:cubicBezTo>
                    <a:pt x="1491" y="4059"/>
                    <a:pt x="1770" y="4357"/>
                    <a:pt x="2126" y="4395"/>
                  </a:cubicBezTo>
                  <a:cubicBezTo>
                    <a:pt x="2142" y="4396"/>
                    <a:pt x="2159" y="4397"/>
                    <a:pt x="2175" y="4397"/>
                  </a:cubicBezTo>
                  <a:cubicBezTo>
                    <a:pt x="2548" y="4397"/>
                    <a:pt x="2856" y="4090"/>
                    <a:pt x="2856" y="3712"/>
                  </a:cubicBezTo>
                  <a:lnTo>
                    <a:pt x="2856" y="5703"/>
                  </a:lnTo>
                  <a:cubicBezTo>
                    <a:pt x="2856" y="6078"/>
                    <a:pt x="3164" y="6386"/>
                    <a:pt x="3539" y="6386"/>
                  </a:cubicBezTo>
                  <a:cubicBezTo>
                    <a:pt x="3914" y="6386"/>
                    <a:pt x="4222" y="6078"/>
                    <a:pt x="4222" y="5703"/>
                  </a:cubicBezTo>
                  <a:lnTo>
                    <a:pt x="4222" y="2097"/>
                  </a:lnTo>
                  <a:cubicBezTo>
                    <a:pt x="4222" y="1770"/>
                    <a:pt x="4482" y="1510"/>
                    <a:pt x="4799" y="1510"/>
                  </a:cubicBezTo>
                  <a:lnTo>
                    <a:pt x="4991" y="1510"/>
                  </a:lnTo>
                  <a:cubicBezTo>
                    <a:pt x="5318" y="1510"/>
                    <a:pt x="5578" y="1770"/>
                    <a:pt x="5578" y="2097"/>
                  </a:cubicBezTo>
                  <a:lnTo>
                    <a:pt x="5578" y="3693"/>
                  </a:lnTo>
                  <a:cubicBezTo>
                    <a:pt x="5578" y="4049"/>
                    <a:pt x="5847" y="4357"/>
                    <a:pt x="6212" y="4386"/>
                  </a:cubicBezTo>
                  <a:cubicBezTo>
                    <a:pt x="6230" y="4387"/>
                    <a:pt x="6247" y="4387"/>
                    <a:pt x="6264" y="4387"/>
                  </a:cubicBezTo>
                  <a:cubicBezTo>
                    <a:pt x="6635" y="4387"/>
                    <a:pt x="6943" y="4090"/>
                    <a:pt x="6943" y="3712"/>
                  </a:cubicBezTo>
                  <a:lnTo>
                    <a:pt x="6943" y="2097"/>
                  </a:lnTo>
                  <a:cubicBezTo>
                    <a:pt x="6943" y="1780"/>
                    <a:pt x="7203" y="1510"/>
                    <a:pt x="7520" y="1510"/>
                  </a:cubicBezTo>
                  <a:lnTo>
                    <a:pt x="7520" y="626"/>
                  </a:lnTo>
                  <a:cubicBezTo>
                    <a:pt x="7520" y="280"/>
                    <a:pt x="7241" y="1"/>
                    <a:pt x="6905" y="1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" name="Google Shape;12693;p83"/>
            <p:cNvSpPr/>
            <p:nvPr/>
          </p:nvSpPr>
          <p:spPr>
            <a:xfrm>
              <a:off x="2335306" y="2426002"/>
              <a:ext cx="96272" cy="40218"/>
            </a:xfrm>
            <a:custGeom>
              <a:avLst/>
              <a:gdLst/>
              <a:ahLst/>
              <a:cxnLst/>
              <a:rect l="l" t="t" r="r" b="b"/>
              <a:pathLst>
                <a:path w="3684" h="1539" extrusionOk="0">
                  <a:moveTo>
                    <a:pt x="337" y="0"/>
                  </a:moveTo>
                  <a:cubicBezTo>
                    <a:pt x="155" y="0"/>
                    <a:pt x="1" y="154"/>
                    <a:pt x="1" y="346"/>
                  </a:cubicBezTo>
                  <a:lnTo>
                    <a:pt x="1" y="1202"/>
                  </a:lnTo>
                  <a:cubicBezTo>
                    <a:pt x="1" y="1385"/>
                    <a:pt x="155" y="1539"/>
                    <a:pt x="337" y="1539"/>
                  </a:cubicBezTo>
                  <a:lnTo>
                    <a:pt x="3337" y="1539"/>
                  </a:lnTo>
                  <a:cubicBezTo>
                    <a:pt x="3520" y="1539"/>
                    <a:pt x="3674" y="1385"/>
                    <a:pt x="3684" y="1202"/>
                  </a:cubicBezTo>
                  <a:lnTo>
                    <a:pt x="3684" y="346"/>
                  </a:lnTo>
                  <a:cubicBezTo>
                    <a:pt x="3674" y="154"/>
                    <a:pt x="3520" y="0"/>
                    <a:pt x="3337" y="0"/>
                  </a:cubicBez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" name="Google Shape;12694;p83"/>
            <p:cNvSpPr/>
            <p:nvPr/>
          </p:nvSpPr>
          <p:spPr>
            <a:xfrm>
              <a:off x="2360680" y="2426002"/>
              <a:ext cx="70897" cy="19626"/>
            </a:xfrm>
            <a:custGeom>
              <a:avLst/>
              <a:gdLst/>
              <a:ahLst/>
              <a:cxnLst/>
              <a:rect l="l" t="t" r="r" b="b"/>
              <a:pathLst>
                <a:path w="2713" h="751" extrusionOk="0">
                  <a:moveTo>
                    <a:pt x="1" y="0"/>
                  </a:moveTo>
                  <a:lnTo>
                    <a:pt x="1" y="404"/>
                  </a:lnTo>
                  <a:cubicBezTo>
                    <a:pt x="1" y="587"/>
                    <a:pt x="155" y="740"/>
                    <a:pt x="347" y="750"/>
                  </a:cubicBezTo>
                  <a:lnTo>
                    <a:pt x="2713" y="750"/>
                  </a:lnTo>
                  <a:lnTo>
                    <a:pt x="2713" y="346"/>
                  </a:lnTo>
                  <a:cubicBezTo>
                    <a:pt x="2703" y="154"/>
                    <a:pt x="2549" y="10"/>
                    <a:pt x="2366" y="0"/>
                  </a:cubicBezTo>
                  <a:close/>
                </a:path>
              </a:pathLst>
            </a:custGeom>
            <a:solidFill>
              <a:srgbClr val="E5EA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" name="Google Shape;12695;p83"/>
            <p:cNvSpPr/>
            <p:nvPr/>
          </p:nvSpPr>
          <p:spPr>
            <a:xfrm>
              <a:off x="2323990" y="2591603"/>
              <a:ext cx="71394" cy="95749"/>
            </a:xfrm>
            <a:custGeom>
              <a:avLst/>
              <a:gdLst/>
              <a:ahLst/>
              <a:cxnLst/>
              <a:rect l="l" t="t" r="r" b="b"/>
              <a:pathLst>
                <a:path w="2732" h="3664" extrusionOk="0">
                  <a:moveTo>
                    <a:pt x="11" y="0"/>
                  </a:moveTo>
                  <a:cubicBezTo>
                    <a:pt x="10" y="12"/>
                    <a:pt x="10" y="24"/>
                    <a:pt x="11" y="37"/>
                  </a:cubicBezTo>
                  <a:lnTo>
                    <a:pt x="11" y="37"/>
                  </a:lnTo>
                  <a:lnTo>
                    <a:pt x="11" y="0"/>
                  </a:lnTo>
                  <a:close/>
                  <a:moveTo>
                    <a:pt x="11" y="37"/>
                  </a:moveTo>
                  <a:lnTo>
                    <a:pt x="11" y="971"/>
                  </a:lnTo>
                  <a:cubicBezTo>
                    <a:pt x="1" y="1337"/>
                    <a:pt x="280" y="1635"/>
                    <a:pt x="636" y="1664"/>
                  </a:cubicBezTo>
                  <a:cubicBezTo>
                    <a:pt x="653" y="1665"/>
                    <a:pt x="670" y="1665"/>
                    <a:pt x="687" y="1665"/>
                  </a:cubicBezTo>
                  <a:cubicBezTo>
                    <a:pt x="1059" y="1665"/>
                    <a:pt x="1366" y="1368"/>
                    <a:pt x="1366" y="990"/>
                  </a:cubicBezTo>
                  <a:lnTo>
                    <a:pt x="1366" y="96"/>
                  </a:lnTo>
                  <a:cubicBezTo>
                    <a:pt x="1320" y="449"/>
                    <a:pt x="1023" y="703"/>
                    <a:pt x="674" y="703"/>
                  </a:cubicBezTo>
                  <a:cubicBezTo>
                    <a:pt x="661" y="703"/>
                    <a:pt x="648" y="703"/>
                    <a:pt x="636" y="702"/>
                  </a:cubicBezTo>
                  <a:cubicBezTo>
                    <a:pt x="292" y="665"/>
                    <a:pt x="20" y="385"/>
                    <a:pt x="11" y="37"/>
                  </a:cubicBezTo>
                  <a:close/>
                  <a:moveTo>
                    <a:pt x="1366" y="2010"/>
                  </a:moveTo>
                  <a:lnTo>
                    <a:pt x="1366" y="2981"/>
                  </a:lnTo>
                  <a:cubicBezTo>
                    <a:pt x="1366" y="3356"/>
                    <a:pt x="1674" y="3664"/>
                    <a:pt x="2049" y="3664"/>
                  </a:cubicBezTo>
                  <a:cubicBezTo>
                    <a:pt x="2424" y="3664"/>
                    <a:pt x="2732" y="3356"/>
                    <a:pt x="2732" y="2981"/>
                  </a:cubicBezTo>
                  <a:lnTo>
                    <a:pt x="2732" y="2010"/>
                  </a:lnTo>
                  <a:cubicBezTo>
                    <a:pt x="2732" y="2385"/>
                    <a:pt x="2424" y="2692"/>
                    <a:pt x="2049" y="2692"/>
                  </a:cubicBezTo>
                  <a:cubicBezTo>
                    <a:pt x="1665" y="2692"/>
                    <a:pt x="1366" y="2385"/>
                    <a:pt x="1366" y="2010"/>
                  </a:cubicBez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" name="Google Shape;12696;p83"/>
            <p:cNvSpPr/>
            <p:nvPr/>
          </p:nvSpPr>
          <p:spPr>
            <a:xfrm>
              <a:off x="2430794" y="2591838"/>
              <a:ext cx="35723" cy="43563"/>
            </a:xfrm>
            <a:custGeom>
              <a:avLst/>
              <a:gdLst/>
              <a:ahLst/>
              <a:cxnLst/>
              <a:rect l="l" t="t" r="r" b="b"/>
              <a:pathLst>
                <a:path w="1367" h="1667" extrusionOk="0">
                  <a:moveTo>
                    <a:pt x="1" y="1"/>
                  </a:moveTo>
                  <a:lnTo>
                    <a:pt x="1" y="962"/>
                  </a:lnTo>
                  <a:cubicBezTo>
                    <a:pt x="1" y="1328"/>
                    <a:pt x="270" y="1626"/>
                    <a:pt x="635" y="1664"/>
                  </a:cubicBezTo>
                  <a:cubicBezTo>
                    <a:pt x="652" y="1665"/>
                    <a:pt x="669" y="1666"/>
                    <a:pt x="685" y="1666"/>
                  </a:cubicBezTo>
                  <a:cubicBezTo>
                    <a:pt x="1058" y="1666"/>
                    <a:pt x="1366" y="1359"/>
                    <a:pt x="1366" y="981"/>
                  </a:cubicBezTo>
                  <a:lnTo>
                    <a:pt x="1366" y="10"/>
                  </a:lnTo>
                  <a:cubicBezTo>
                    <a:pt x="1366" y="193"/>
                    <a:pt x="1289" y="366"/>
                    <a:pt x="1164" y="491"/>
                  </a:cubicBezTo>
                  <a:cubicBezTo>
                    <a:pt x="1029" y="626"/>
                    <a:pt x="852" y="694"/>
                    <a:pt x="672" y="694"/>
                  </a:cubicBezTo>
                  <a:cubicBezTo>
                    <a:pt x="659" y="694"/>
                    <a:pt x="647" y="694"/>
                    <a:pt x="635" y="693"/>
                  </a:cubicBezTo>
                  <a:cubicBezTo>
                    <a:pt x="270" y="664"/>
                    <a:pt x="1" y="356"/>
                    <a:pt x="1" y="1"/>
                  </a:cubicBez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99" name="Google Shape;12697;p83"/>
          <p:cNvGrpSpPr/>
          <p:nvPr/>
        </p:nvGrpSpPr>
        <p:grpSpPr>
          <a:xfrm>
            <a:off x="2712151" y="1887549"/>
            <a:ext cx="256099" cy="366639"/>
            <a:chOff x="2696666" y="2426002"/>
            <a:chExt cx="256099" cy="366639"/>
          </a:xfrm>
        </p:grpSpPr>
        <p:sp>
          <p:nvSpPr>
            <p:cNvPr id="500" name="Google Shape;12698;p83"/>
            <p:cNvSpPr/>
            <p:nvPr/>
          </p:nvSpPr>
          <p:spPr>
            <a:xfrm>
              <a:off x="2724811" y="2426002"/>
              <a:ext cx="227954" cy="86446"/>
            </a:xfrm>
            <a:custGeom>
              <a:avLst/>
              <a:gdLst/>
              <a:ahLst/>
              <a:cxnLst/>
              <a:rect l="l" t="t" r="r" b="b"/>
              <a:pathLst>
                <a:path w="8723" h="3308" extrusionOk="0">
                  <a:moveTo>
                    <a:pt x="1414" y="0"/>
                  </a:moveTo>
                  <a:cubicBezTo>
                    <a:pt x="635" y="0"/>
                    <a:pt x="1" y="635"/>
                    <a:pt x="1" y="1423"/>
                  </a:cubicBezTo>
                  <a:lnTo>
                    <a:pt x="1" y="1894"/>
                  </a:lnTo>
                  <a:lnTo>
                    <a:pt x="1" y="1971"/>
                  </a:lnTo>
                  <a:lnTo>
                    <a:pt x="1" y="2019"/>
                  </a:lnTo>
                  <a:cubicBezTo>
                    <a:pt x="20" y="2241"/>
                    <a:pt x="87" y="2452"/>
                    <a:pt x="212" y="2635"/>
                  </a:cubicBezTo>
                  <a:lnTo>
                    <a:pt x="212" y="2644"/>
                  </a:lnTo>
                  <a:cubicBezTo>
                    <a:pt x="231" y="2693"/>
                    <a:pt x="270" y="2731"/>
                    <a:pt x="299" y="2769"/>
                  </a:cubicBezTo>
                  <a:cubicBezTo>
                    <a:pt x="568" y="3116"/>
                    <a:pt x="972" y="3308"/>
                    <a:pt x="1404" y="3308"/>
                  </a:cubicBezTo>
                  <a:lnTo>
                    <a:pt x="7299" y="3308"/>
                  </a:lnTo>
                  <a:cubicBezTo>
                    <a:pt x="7809" y="3308"/>
                    <a:pt x="8280" y="3029"/>
                    <a:pt x="8530" y="2587"/>
                  </a:cubicBezTo>
                  <a:cubicBezTo>
                    <a:pt x="8559" y="2539"/>
                    <a:pt x="8578" y="2491"/>
                    <a:pt x="8607" y="2443"/>
                  </a:cubicBezTo>
                  <a:cubicBezTo>
                    <a:pt x="8665" y="2289"/>
                    <a:pt x="8703" y="2135"/>
                    <a:pt x="8713" y="1971"/>
                  </a:cubicBezTo>
                  <a:lnTo>
                    <a:pt x="8713" y="1885"/>
                  </a:lnTo>
                  <a:lnTo>
                    <a:pt x="8713" y="1808"/>
                  </a:lnTo>
                  <a:cubicBezTo>
                    <a:pt x="8713" y="1769"/>
                    <a:pt x="8713" y="1721"/>
                    <a:pt x="8703" y="1683"/>
                  </a:cubicBezTo>
                  <a:lnTo>
                    <a:pt x="8703" y="1683"/>
                  </a:lnTo>
                  <a:lnTo>
                    <a:pt x="8713" y="1692"/>
                  </a:lnTo>
                  <a:lnTo>
                    <a:pt x="8722" y="1423"/>
                  </a:lnTo>
                  <a:cubicBezTo>
                    <a:pt x="8722" y="635"/>
                    <a:pt x="8088" y="0"/>
                    <a:pt x="7309" y="0"/>
                  </a:cubicBezTo>
                  <a:close/>
                </a:path>
              </a:pathLst>
            </a:custGeom>
            <a:solidFill>
              <a:srgbClr val="D9DE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" name="Google Shape;12699;p83"/>
            <p:cNvSpPr/>
            <p:nvPr/>
          </p:nvSpPr>
          <p:spPr>
            <a:xfrm>
              <a:off x="2696666" y="2465436"/>
              <a:ext cx="147283" cy="184156"/>
            </a:xfrm>
            <a:custGeom>
              <a:avLst/>
              <a:gdLst/>
              <a:ahLst/>
              <a:cxnLst/>
              <a:rect l="l" t="t" r="r" b="b"/>
              <a:pathLst>
                <a:path w="5636" h="7047" extrusionOk="0">
                  <a:moveTo>
                    <a:pt x="962" y="1"/>
                  </a:moveTo>
                  <a:cubicBezTo>
                    <a:pt x="433" y="1"/>
                    <a:pt x="1" y="433"/>
                    <a:pt x="1" y="962"/>
                  </a:cubicBezTo>
                  <a:lnTo>
                    <a:pt x="1" y="2539"/>
                  </a:lnTo>
                  <a:cubicBezTo>
                    <a:pt x="1" y="2934"/>
                    <a:pt x="241" y="3289"/>
                    <a:pt x="606" y="3434"/>
                  </a:cubicBezTo>
                  <a:lnTo>
                    <a:pt x="626" y="3443"/>
                  </a:lnTo>
                  <a:lnTo>
                    <a:pt x="4732" y="4645"/>
                  </a:lnTo>
                  <a:cubicBezTo>
                    <a:pt x="5011" y="4761"/>
                    <a:pt x="5203" y="5040"/>
                    <a:pt x="5203" y="5347"/>
                  </a:cubicBezTo>
                  <a:lnTo>
                    <a:pt x="5203" y="6838"/>
                  </a:lnTo>
                  <a:cubicBezTo>
                    <a:pt x="5203" y="6977"/>
                    <a:pt x="5309" y="7047"/>
                    <a:pt x="5414" y="7047"/>
                  </a:cubicBezTo>
                  <a:cubicBezTo>
                    <a:pt x="5520" y="7047"/>
                    <a:pt x="5626" y="6977"/>
                    <a:pt x="5626" y="6838"/>
                  </a:cubicBezTo>
                  <a:lnTo>
                    <a:pt x="5626" y="5347"/>
                  </a:lnTo>
                  <a:cubicBezTo>
                    <a:pt x="5636" y="4857"/>
                    <a:pt x="5328" y="4424"/>
                    <a:pt x="4876" y="4241"/>
                  </a:cubicBezTo>
                  <a:lnTo>
                    <a:pt x="4857" y="4232"/>
                  </a:lnTo>
                  <a:lnTo>
                    <a:pt x="760" y="3030"/>
                  </a:lnTo>
                  <a:cubicBezTo>
                    <a:pt x="558" y="2953"/>
                    <a:pt x="433" y="2751"/>
                    <a:pt x="433" y="2539"/>
                  </a:cubicBezTo>
                  <a:lnTo>
                    <a:pt x="433" y="962"/>
                  </a:lnTo>
                  <a:cubicBezTo>
                    <a:pt x="433" y="674"/>
                    <a:pt x="674" y="433"/>
                    <a:pt x="972" y="433"/>
                  </a:cubicBezTo>
                  <a:lnTo>
                    <a:pt x="3010" y="433"/>
                  </a:lnTo>
                  <a:cubicBezTo>
                    <a:pt x="3299" y="433"/>
                    <a:pt x="3299" y="1"/>
                    <a:pt x="3010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" name="Google Shape;12700;p83"/>
            <p:cNvSpPr/>
            <p:nvPr/>
          </p:nvSpPr>
          <p:spPr>
            <a:xfrm>
              <a:off x="2813008" y="2631534"/>
              <a:ext cx="51795" cy="161107"/>
            </a:xfrm>
            <a:custGeom>
              <a:avLst/>
              <a:gdLst/>
              <a:ahLst/>
              <a:cxnLst/>
              <a:rect l="l" t="t" r="r" b="b"/>
              <a:pathLst>
                <a:path w="1982" h="6165" extrusionOk="0">
                  <a:moveTo>
                    <a:pt x="501" y="1"/>
                  </a:moveTo>
                  <a:cubicBezTo>
                    <a:pt x="222" y="1"/>
                    <a:pt x="1" y="232"/>
                    <a:pt x="1" y="501"/>
                  </a:cubicBezTo>
                  <a:lnTo>
                    <a:pt x="1" y="5665"/>
                  </a:lnTo>
                  <a:cubicBezTo>
                    <a:pt x="1" y="5934"/>
                    <a:pt x="222" y="6165"/>
                    <a:pt x="501" y="6165"/>
                  </a:cubicBezTo>
                  <a:lnTo>
                    <a:pt x="1482" y="6165"/>
                  </a:lnTo>
                  <a:cubicBezTo>
                    <a:pt x="1751" y="6165"/>
                    <a:pt x="1972" y="5934"/>
                    <a:pt x="1982" y="5665"/>
                  </a:cubicBezTo>
                  <a:lnTo>
                    <a:pt x="1982" y="501"/>
                  </a:lnTo>
                  <a:cubicBezTo>
                    <a:pt x="1972" y="232"/>
                    <a:pt x="1751" y="11"/>
                    <a:pt x="1482" y="1"/>
                  </a:cubicBez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" name="Google Shape;12701;p83"/>
            <p:cNvSpPr/>
            <p:nvPr/>
          </p:nvSpPr>
          <p:spPr>
            <a:xfrm>
              <a:off x="2836893" y="2631795"/>
              <a:ext cx="27910" cy="138999"/>
            </a:xfrm>
            <a:custGeom>
              <a:avLst/>
              <a:gdLst/>
              <a:ahLst/>
              <a:cxnLst/>
              <a:rect l="l" t="t" r="r" b="b"/>
              <a:pathLst>
                <a:path w="1068" h="5319" extrusionOk="0">
                  <a:moveTo>
                    <a:pt x="0" y="1"/>
                  </a:moveTo>
                  <a:lnTo>
                    <a:pt x="0" y="4818"/>
                  </a:lnTo>
                  <a:cubicBezTo>
                    <a:pt x="0" y="5097"/>
                    <a:pt x="221" y="5318"/>
                    <a:pt x="500" y="5318"/>
                  </a:cubicBezTo>
                  <a:lnTo>
                    <a:pt x="1068" y="5318"/>
                  </a:lnTo>
                  <a:lnTo>
                    <a:pt x="1068" y="491"/>
                  </a:lnTo>
                  <a:cubicBezTo>
                    <a:pt x="1058" y="222"/>
                    <a:pt x="837" y="1"/>
                    <a:pt x="568" y="1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" name="Google Shape;12702;p83"/>
            <p:cNvSpPr/>
            <p:nvPr/>
          </p:nvSpPr>
          <p:spPr>
            <a:xfrm>
              <a:off x="2725568" y="2436533"/>
              <a:ext cx="227196" cy="69826"/>
            </a:xfrm>
            <a:custGeom>
              <a:avLst/>
              <a:gdLst/>
              <a:ahLst/>
              <a:cxnLst/>
              <a:rect l="l" t="t" r="r" b="b"/>
              <a:pathLst>
                <a:path w="8694" h="2672" extrusionOk="0">
                  <a:moveTo>
                    <a:pt x="1424" y="1"/>
                  </a:moveTo>
                  <a:cubicBezTo>
                    <a:pt x="635" y="1"/>
                    <a:pt x="0" y="636"/>
                    <a:pt x="0" y="1414"/>
                  </a:cubicBezTo>
                  <a:lnTo>
                    <a:pt x="0" y="1491"/>
                  </a:lnTo>
                  <a:lnTo>
                    <a:pt x="0" y="1578"/>
                  </a:lnTo>
                  <a:lnTo>
                    <a:pt x="0" y="1616"/>
                  </a:lnTo>
                  <a:cubicBezTo>
                    <a:pt x="20" y="1838"/>
                    <a:pt x="97" y="2049"/>
                    <a:pt x="212" y="2241"/>
                  </a:cubicBezTo>
                  <a:cubicBezTo>
                    <a:pt x="241" y="2290"/>
                    <a:pt x="270" y="2328"/>
                    <a:pt x="308" y="2376"/>
                  </a:cubicBezTo>
                  <a:lnTo>
                    <a:pt x="664" y="1924"/>
                  </a:lnTo>
                  <a:cubicBezTo>
                    <a:pt x="760" y="1804"/>
                    <a:pt x="897" y="1744"/>
                    <a:pt x="1034" y="1744"/>
                  </a:cubicBezTo>
                  <a:cubicBezTo>
                    <a:pt x="1171" y="1744"/>
                    <a:pt x="1308" y="1804"/>
                    <a:pt x="1404" y="1924"/>
                  </a:cubicBezTo>
                  <a:lnTo>
                    <a:pt x="1885" y="2520"/>
                  </a:lnTo>
                  <a:cubicBezTo>
                    <a:pt x="1957" y="2621"/>
                    <a:pt x="2068" y="2672"/>
                    <a:pt x="2180" y="2672"/>
                  </a:cubicBezTo>
                  <a:cubicBezTo>
                    <a:pt x="2291" y="2672"/>
                    <a:pt x="2404" y="2621"/>
                    <a:pt x="2481" y="2520"/>
                  </a:cubicBezTo>
                  <a:lnTo>
                    <a:pt x="2962" y="1924"/>
                  </a:lnTo>
                  <a:cubicBezTo>
                    <a:pt x="3058" y="1804"/>
                    <a:pt x="3195" y="1744"/>
                    <a:pt x="3332" y="1744"/>
                  </a:cubicBezTo>
                  <a:cubicBezTo>
                    <a:pt x="3469" y="1744"/>
                    <a:pt x="3606" y="1804"/>
                    <a:pt x="3703" y="1924"/>
                  </a:cubicBezTo>
                  <a:lnTo>
                    <a:pt x="4183" y="2520"/>
                  </a:lnTo>
                  <a:cubicBezTo>
                    <a:pt x="4256" y="2621"/>
                    <a:pt x="4366" y="2672"/>
                    <a:pt x="4478" y="2672"/>
                  </a:cubicBezTo>
                  <a:cubicBezTo>
                    <a:pt x="4590" y="2672"/>
                    <a:pt x="4703" y="2621"/>
                    <a:pt x="4780" y="2520"/>
                  </a:cubicBezTo>
                  <a:lnTo>
                    <a:pt x="5260" y="1924"/>
                  </a:lnTo>
                  <a:cubicBezTo>
                    <a:pt x="5357" y="1804"/>
                    <a:pt x="5494" y="1744"/>
                    <a:pt x="5631" y="1744"/>
                  </a:cubicBezTo>
                  <a:cubicBezTo>
                    <a:pt x="5768" y="1744"/>
                    <a:pt x="5905" y="1804"/>
                    <a:pt x="6001" y="1924"/>
                  </a:cubicBezTo>
                  <a:lnTo>
                    <a:pt x="6482" y="2520"/>
                  </a:lnTo>
                  <a:cubicBezTo>
                    <a:pt x="6554" y="2621"/>
                    <a:pt x="6664" y="2672"/>
                    <a:pt x="6776" y="2672"/>
                  </a:cubicBezTo>
                  <a:cubicBezTo>
                    <a:pt x="6888" y="2672"/>
                    <a:pt x="7001" y="2621"/>
                    <a:pt x="7078" y="2520"/>
                  </a:cubicBezTo>
                  <a:lnTo>
                    <a:pt x="7559" y="1924"/>
                  </a:lnTo>
                  <a:cubicBezTo>
                    <a:pt x="7655" y="1804"/>
                    <a:pt x="7792" y="1744"/>
                    <a:pt x="7929" y="1744"/>
                  </a:cubicBezTo>
                  <a:cubicBezTo>
                    <a:pt x="8066" y="1744"/>
                    <a:pt x="8203" y="1804"/>
                    <a:pt x="8299" y="1924"/>
                  </a:cubicBezTo>
                  <a:lnTo>
                    <a:pt x="8511" y="2193"/>
                  </a:lnTo>
                  <a:cubicBezTo>
                    <a:pt x="8539" y="2145"/>
                    <a:pt x="8559" y="2097"/>
                    <a:pt x="8588" y="2040"/>
                  </a:cubicBezTo>
                  <a:cubicBezTo>
                    <a:pt x="8645" y="1895"/>
                    <a:pt x="8684" y="1732"/>
                    <a:pt x="8693" y="1578"/>
                  </a:cubicBezTo>
                  <a:lnTo>
                    <a:pt x="8693" y="1491"/>
                  </a:lnTo>
                  <a:lnTo>
                    <a:pt x="8693" y="1414"/>
                  </a:lnTo>
                  <a:cubicBezTo>
                    <a:pt x="8693" y="645"/>
                    <a:pt x="8078" y="20"/>
                    <a:pt x="7309" y="1"/>
                  </a:cubicBez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" name="Google Shape;12703;p83"/>
            <p:cNvSpPr/>
            <p:nvPr/>
          </p:nvSpPr>
          <p:spPr>
            <a:xfrm>
              <a:off x="2725307" y="2426002"/>
              <a:ext cx="227457" cy="52788"/>
            </a:xfrm>
            <a:custGeom>
              <a:avLst/>
              <a:gdLst/>
              <a:ahLst/>
              <a:cxnLst/>
              <a:rect l="l" t="t" r="r" b="b"/>
              <a:pathLst>
                <a:path w="8704" h="2020" extrusionOk="0">
                  <a:moveTo>
                    <a:pt x="1414" y="0"/>
                  </a:moveTo>
                  <a:cubicBezTo>
                    <a:pt x="635" y="0"/>
                    <a:pt x="1" y="635"/>
                    <a:pt x="1" y="1423"/>
                  </a:cubicBezTo>
                  <a:lnTo>
                    <a:pt x="1" y="1894"/>
                  </a:lnTo>
                  <a:cubicBezTo>
                    <a:pt x="1" y="1933"/>
                    <a:pt x="1" y="1981"/>
                    <a:pt x="1" y="2019"/>
                  </a:cubicBezTo>
                  <a:lnTo>
                    <a:pt x="674" y="1192"/>
                  </a:lnTo>
                  <a:cubicBezTo>
                    <a:pt x="765" y="1072"/>
                    <a:pt x="902" y="1012"/>
                    <a:pt x="1039" y="1012"/>
                  </a:cubicBezTo>
                  <a:cubicBezTo>
                    <a:pt x="1176" y="1012"/>
                    <a:pt x="1313" y="1072"/>
                    <a:pt x="1405" y="1192"/>
                  </a:cubicBezTo>
                  <a:lnTo>
                    <a:pt x="1886" y="1798"/>
                  </a:lnTo>
                  <a:cubicBezTo>
                    <a:pt x="1962" y="1894"/>
                    <a:pt x="2075" y="1942"/>
                    <a:pt x="2188" y="1942"/>
                  </a:cubicBezTo>
                  <a:cubicBezTo>
                    <a:pt x="2301" y="1942"/>
                    <a:pt x="2414" y="1894"/>
                    <a:pt x="2491" y="1798"/>
                  </a:cubicBezTo>
                  <a:lnTo>
                    <a:pt x="2972" y="1192"/>
                  </a:lnTo>
                  <a:cubicBezTo>
                    <a:pt x="3063" y="1072"/>
                    <a:pt x="3201" y="1012"/>
                    <a:pt x="3338" y="1012"/>
                  </a:cubicBezTo>
                  <a:cubicBezTo>
                    <a:pt x="3475" y="1012"/>
                    <a:pt x="3612" y="1072"/>
                    <a:pt x="3703" y="1192"/>
                  </a:cubicBezTo>
                  <a:lnTo>
                    <a:pt x="4184" y="1798"/>
                  </a:lnTo>
                  <a:cubicBezTo>
                    <a:pt x="4261" y="1894"/>
                    <a:pt x="4374" y="1942"/>
                    <a:pt x="4487" y="1942"/>
                  </a:cubicBezTo>
                  <a:cubicBezTo>
                    <a:pt x="4600" y="1942"/>
                    <a:pt x="4713" y="1894"/>
                    <a:pt x="4790" y="1798"/>
                  </a:cubicBezTo>
                  <a:lnTo>
                    <a:pt x="5270" y="1192"/>
                  </a:lnTo>
                  <a:cubicBezTo>
                    <a:pt x="5362" y="1072"/>
                    <a:pt x="5499" y="1012"/>
                    <a:pt x="5636" y="1012"/>
                  </a:cubicBezTo>
                  <a:cubicBezTo>
                    <a:pt x="5773" y="1012"/>
                    <a:pt x="5910" y="1072"/>
                    <a:pt x="6001" y="1192"/>
                  </a:cubicBezTo>
                  <a:lnTo>
                    <a:pt x="6482" y="1798"/>
                  </a:lnTo>
                  <a:cubicBezTo>
                    <a:pt x="6559" y="1894"/>
                    <a:pt x="6672" y="1942"/>
                    <a:pt x="6785" y="1942"/>
                  </a:cubicBezTo>
                  <a:cubicBezTo>
                    <a:pt x="6898" y="1942"/>
                    <a:pt x="7011" y="1894"/>
                    <a:pt x="7088" y="1798"/>
                  </a:cubicBezTo>
                  <a:lnTo>
                    <a:pt x="7569" y="1192"/>
                  </a:lnTo>
                  <a:cubicBezTo>
                    <a:pt x="7660" y="1072"/>
                    <a:pt x="7797" y="1012"/>
                    <a:pt x="7934" y="1012"/>
                  </a:cubicBezTo>
                  <a:cubicBezTo>
                    <a:pt x="8071" y="1012"/>
                    <a:pt x="8208" y="1072"/>
                    <a:pt x="8299" y="1192"/>
                  </a:cubicBezTo>
                  <a:lnTo>
                    <a:pt x="8703" y="1692"/>
                  </a:lnTo>
                  <a:lnTo>
                    <a:pt x="8703" y="1423"/>
                  </a:lnTo>
                  <a:cubicBezTo>
                    <a:pt x="8703" y="644"/>
                    <a:pt x="8078" y="10"/>
                    <a:pt x="7309" y="0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06" name="Google Shape;12704;p83"/>
          <p:cNvGrpSpPr/>
          <p:nvPr/>
        </p:nvGrpSpPr>
        <p:grpSpPr>
          <a:xfrm>
            <a:off x="3164557" y="1887549"/>
            <a:ext cx="225863" cy="366430"/>
            <a:chOff x="3149072" y="2426002"/>
            <a:chExt cx="225863" cy="366430"/>
          </a:xfrm>
        </p:grpSpPr>
        <p:sp>
          <p:nvSpPr>
            <p:cNvPr id="507" name="Google Shape;12705;p83"/>
            <p:cNvSpPr/>
            <p:nvPr/>
          </p:nvSpPr>
          <p:spPr>
            <a:xfrm>
              <a:off x="3236694" y="2606420"/>
              <a:ext cx="58824" cy="186011"/>
            </a:xfrm>
            <a:custGeom>
              <a:avLst/>
              <a:gdLst/>
              <a:ahLst/>
              <a:cxnLst/>
              <a:rect l="l" t="t" r="r" b="b"/>
              <a:pathLst>
                <a:path w="2251" h="7118" extrusionOk="0">
                  <a:moveTo>
                    <a:pt x="1130" y="5406"/>
                  </a:moveTo>
                  <a:cubicBezTo>
                    <a:pt x="1212" y="5406"/>
                    <a:pt x="1296" y="5429"/>
                    <a:pt x="1376" y="5481"/>
                  </a:cubicBezTo>
                  <a:cubicBezTo>
                    <a:pt x="1741" y="5732"/>
                    <a:pt x="1568" y="6299"/>
                    <a:pt x="1125" y="6299"/>
                  </a:cubicBezTo>
                  <a:cubicBezTo>
                    <a:pt x="952" y="6299"/>
                    <a:pt x="799" y="6203"/>
                    <a:pt x="722" y="6049"/>
                  </a:cubicBezTo>
                  <a:lnTo>
                    <a:pt x="712" y="6020"/>
                  </a:lnTo>
                  <a:cubicBezTo>
                    <a:pt x="584" y="5704"/>
                    <a:pt x="839" y="5406"/>
                    <a:pt x="1130" y="5406"/>
                  </a:cubicBezTo>
                  <a:close/>
                  <a:moveTo>
                    <a:pt x="347" y="0"/>
                  </a:moveTo>
                  <a:cubicBezTo>
                    <a:pt x="154" y="0"/>
                    <a:pt x="0" y="154"/>
                    <a:pt x="0" y="347"/>
                  </a:cubicBezTo>
                  <a:lnTo>
                    <a:pt x="0" y="6001"/>
                  </a:lnTo>
                  <a:cubicBezTo>
                    <a:pt x="0" y="6549"/>
                    <a:pt x="404" y="7020"/>
                    <a:pt x="952" y="7107"/>
                  </a:cubicBezTo>
                  <a:cubicBezTo>
                    <a:pt x="1007" y="7114"/>
                    <a:pt x="1061" y="7118"/>
                    <a:pt x="1114" y="7118"/>
                  </a:cubicBezTo>
                  <a:cubicBezTo>
                    <a:pt x="1608" y="7118"/>
                    <a:pt x="2045" y="6805"/>
                    <a:pt x="2193" y="6328"/>
                  </a:cubicBezTo>
                  <a:cubicBezTo>
                    <a:pt x="2231" y="6222"/>
                    <a:pt x="2251" y="6107"/>
                    <a:pt x="2251" y="6001"/>
                  </a:cubicBezTo>
                  <a:lnTo>
                    <a:pt x="2251" y="347"/>
                  </a:lnTo>
                  <a:cubicBezTo>
                    <a:pt x="2251" y="154"/>
                    <a:pt x="2087" y="0"/>
                    <a:pt x="1904" y="0"/>
                  </a:cubicBez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" name="Google Shape;12706;p83"/>
            <p:cNvSpPr/>
            <p:nvPr/>
          </p:nvSpPr>
          <p:spPr>
            <a:xfrm>
              <a:off x="3260056" y="2606420"/>
              <a:ext cx="35462" cy="165863"/>
            </a:xfrm>
            <a:custGeom>
              <a:avLst/>
              <a:gdLst/>
              <a:ahLst/>
              <a:cxnLst/>
              <a:rect l="l" t="t" r="r" b="b"/>
              <a:pathLst>
                <a:path w="1357" h="6347" extrusionOk="0">
                  <a:moveTo>
                    <a:pt x="1" y="0"/>
                  </a:moveTo>
                  <a:lnTo>
                    <a:pt x="1" y="5222"/>
                  </a:lnTo>
                  <a:cubicBezTo>
                    <a:pt x="1" y="5308"/>
                    <a:pt x="10" y="5385"/>
                    <a:pt x="30" y="5462"/>
                  </a:cubicBezTo>
                  <a:cubicBezTo>
                    <a:pt x="87" y="5433"/>
                    <a:pt x="155" y="5414"/>
                    <a:pt x="231" y="5414"/>
                  </a:cubicBezTo>
                  <a:cubicBezTo>
                    <a:pt x="635" y="5414"/>
                    <a:pt x="828" y="5905"/>
                    <a:pt x="539" y="6183"/>
                  </a:cubicBezTo>
                  <a:cubicBezTo>
                    <a:pt x="712" y="6289"/>
                    <a:pt x="914" y="6347"/>
                    <a:pt x="1126" y="6347"/>
                  </a:cubicBezTo>
                  <a:cubicBezTo>
                    <a:pt x="1183" y="6347"/>
                    <a:pt x="1241" y="6347"/>
                    <a:pt x="1299" y="6337"/>
                  </a:cubicBezTo>
                  <a:cubicBezTo>
                    <a:pt x="1337" y="6232"/>
                    <a:pt x="1357" y="6116"/>
                    <a:pt x="1357" y="6001"/>
                  </a:cubicBezTo>
                  <a:lnTo>
                    <a:pt x="1357" y="356"/>
                  </a:lnTo>
                  <a:cubicBezTo>
                    <a:pt x="1357" y="164"/>
                    <a:pt x="1203" y="0"/>
                    <a:pt x="101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" name="Google Shape;12707;p83"/>
            <p:cNvSpPr/>
            <p:nvPr/>
          </p:nvSpPr>
          <p:spPr>
            <a:xfrm>
              <a:off x="3194464" y="2547857"/>
              <a:ext cx="143284" cy="88981"/>
            </a:xfrm>
            <a:custGeom>
              <a:avLst/>
              <a:gdLst/>
              <a:ahLst/>
              <a:cxnLst/>
              <a:rect l="l" t="t" r="r" b="b"/>
              <a:pathLst>
                <a:path w="5483" h="3405" extrusionOk="0">
                  <a:moveTo>
                    <a:pt x="1" y="1"/>
                  </a:moveTo>
                  <a:lnTo>
                    <a:pt x="1" y="2203"/>
                  </a:lnTo>
                  <a:cubicBezTo>
                    <a:pt x="1" y="2866"/>
                    <a:pt x="539" y="3405"/>
                    <a:pt x="1213" y="3405"/>
                  </a:cubicBezTo>
                  <a:lnTo>
                    <a:pt x="4270" y="3405"/>
                  </a:lnTo>
                  <a:cubicBezTo>
                    <a:pt x="4944" y="3405"/>
                    <a:pt x="5482" y="2866"/>
                    <a:pt x="5482" y="2203"/>
                  </a:cubicBezTo>
                  <a:lnTo>
                    <a:pt x="5482" y="1"/>
                  </a:ln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" name="Google Shape;12708;p83"/>
            <p:cNvSpPr/>
            <p:nvPr/>
          </p:nvSpPr>
          <p:spPr>
            <a:xfrm>
              <a:off x="3214063" y="2547857"/>
              <a:ext cx="123685" cy="69382"/>
            </a:xfrm>
            <a:custGeom>
              <a:avLst/>
              <a:gdLst/>
              <a:ahLst/>
              <a:cxnLst/>
              <a:rect l="l" t="t" r="r" b="b"/>
              <a:pathLst>
                <a:path w="4733" h="2655" extrusionOk="0">
                  <a:moveTo>
                    <a:pt x="1" y="1"/>
                  </a:moveTo>
                  <a:lnTo>
                    <a:pt x="1" y="1770"/>
                  </a:lnTo>
                  <a:cubicBezTo>
                    <a:pt x="1" y="2261"/>
                    <a:pt x="395" y="2655"/>
                    <a:pt x="886" y="2655"/>
                  </a:cubicBezTo>
                  <a:lnTo>
                    <a:pt x="4646" y="2655"/>
                  </a:lnTo>
                  <a:cubicBezTo>
                    <a:pt x="4703" y="2511"/>
                    <a:pt x="4732" y="2357"/>
                    <a:pt x="4732" y="2203"/>
                  </a:cubicBezTo>
                  <a:lnTo>
                    <a:pt x="4732" y="1"/>
                  </a:ln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" name="Google Shape;12709;p83"/>
            <p:cNvSpPr/>
            <p:nvPr/>
          </p:nvSpPr>
          <p:spPr>
            <a:xfrm>
              <a:off x="3179908" y="2426002"/>
              <a:ext cx="172396" cy="119635"/>
            </a:xfrm>
            <a:custGeom>
              <a:avLst/>
              <a:gdLst/>
              <a:ahLst/>
              <a:cxnLst/>
              <a:rect l="l" t="t" r="r" b="b"/>
              <a:pathLst>
                <a:path w="6597" h="4578" extrusionOk="0">
                  <a:moveTo>
                    <a:pt x="529" y="0"/>
                  </a:moveTo>
                  <a:cubicBezTo>
                    <a:pt x="231" y="0"/>
                    <a:pt x="0" y="240"/>
                    <a:pt x="0" y="529"/>
                  </a:cubicBezTo>
                  <a:lnTo>
                    <a:pt x="0" y="4577"/>
                  </a:lnTo>
                  <a:lnTo>
                    <a:pt x="6597" y="4577"/>
                  </a:lnTo>
                  <a:lnTo>
                    <a:pt x="6597" y="529"/>
                  </a:lnTo>
                  <a:cubicBezTo>
                    <a:pt x="6597" y="240"/>
                    <a:pt x="6356" y="0"/>
                    <a:pt x="6068" y="0"/>
                  </a:cubicBezTo>
                  <a:close/>
                </a:path>
              </a:pathLst>
            </a:custGeom>
            <a:solidFill>
              <a:srgbClr val="A9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" name="Google Shape;12710;p83"/>
            <p:cNvSpPr/>
            <p:nvPr/>
          </p:nvSpPr>
          <p:spPr>
            <a:xfrm>
              <a:off x="3199246" y="2426002"/>
              <a:ext cx="153058" cy="85715"/>
            </a:xfrm>
            <a:custGeom>
              <a:avLst/>
              <a:gdLst/>
              <a:ahLst/>
              <a:cxnLst/>
              <a:rect l="l" t="t" r="r" b="b"/>
              <a:pathLst>
                <a:path w="5857" h="3280" extrusionOk="0">
                  <a:moveTo>
                    <a:pt x="1" y="0"/>
                  </a:moveTo>
                  <a:lnTo>
                    <a:pt x="1" y="2587"/>
                  </a:lnTo>
                  <a:cubicBezTo>
                    <a:pt x="1" y="2971"/>
                    <a:pt x="318" y="3279"/>
                    <a:pt x="703" y="3279"/>
                  </a:cubicBezTo>
                  <a:lnTo>
                    <a:pt x="5857" y="3279"/>
                  </a:lnTo>
                  <a:lnTo>
                    <a:pt x="5857" y="529"/>
                  </a:lnTo>
                  <a:cubicBezTo>
                    <a:pt x="5857" y="240"/>
                    <a:pt x="5616" y="0"/>
                    <a:pt x="5328" y="0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" name="Google Shape;12711;p83"/>
            <p:cNvSpPr/>
            <p:nvPr/>
          </p:nvSpPr>
          <p:spPr>
            <a:xfrm>
              <a:off x="3149072" y="2528755"/>
              <a:ext cx="225863" cy="41760"/>
            </a:xfrm>
            <a:custGeom>
              <a:avLst/>
              <a:gdLst/>
              <a:ahLst/>
              <a:cxnLst/>
              <a:rect l="l" t="t" r="r" b="b"/>
              <a:pathLst>
                <a:path w="8643" h="1598" extrusionOk="0">
                  <a:moveTo>
                    <a:pt x="7862" y="1"/>
                  </a:moveTo>
                  <a:cubicBezTo>
                    <a:pt x="7856" y="1"/>
                    <a:pt x="7850" y="1"/>
                    <a:pt x="7844" y="1"/>
                  </a:cubicBezTo>
                  <a:lnTo>
                    <a:pt x="1113" y="1"/>
                  </a:lnTo>
                  <a:cubicBezTo>
                    <a:pt x="1065" y="1"/>
                    <a:pt x="1026" y="1"/>
                    <a:pt x="988" y="11"/>
                  </a:cubicBezTo>
                  <a:cubicBezTo>
                    <a:pt x="959" y="11"/>
                    <a:pt x="940" y="11"/>
                    <a:pt x="911" y="20"/>
                  </a:cubicBezTo>
                  <a:cubicBezTo>
                    <a:pt x="863" y="30"/>
                    <a:pt x="805" y="49"/>
                    <a:pt x="767" y="78"/>
                  </a:cubicBezTo>
                  <a:cubicBezTo>
                    <a:pt x="1" y="442"/>
                    <a:pt x="264" y="1597"/>
                    <a:pt x="1102" y="1597"/>
                  </a:cubicBezTo>
                  <a:cubicBezTo>
                    <a:pt x="1106" y="1597"/>
                    <a:pt x="1109" y="1597"/>
                    <a:pt x="1113" y="1597"/>
                  </a:cubicBezTo>
                  <a:lnTo>
                    <a:pt x="7844" y="1597"/>
                  </a:lnTo>
                  <a:cubicBezTo>
                    <a:pt x="8200" y="1588"/>
                    <a:pt x="8508" y="1357"/>
                    <a:pt x="8613" y="1020"/>
                  </a:cubicBezTo>
                  <a:cubicBezTo>
                    <a:pt x="8623" y="982"/>
                    <a:pt x="8633" y="934"/>
                    <a:pt x="8642" y="886"/>
                  </a:cubicBezTo>
                  <a:cubicBezTo>
                    <a:pt x="8642" y="857"/>
                    <a:pt x="8642" y="828"/>
                    <a:pt x="8642" y="799"/>
                  </a:cubicBezTo>
                  <a:cubicBezTo>
                    <a:pt x="8642" y="780"/>
                    <a:pt x="8642" y="761"/>
                    <a:pt x="8642" y="751"/>
                  </a:cubicBezTo>
                  <a:cubicBezTo>
                    <a:pt x="8614" y="334"/>
                    <a:pt x="8277" y="1"/>
                    <a:pt x="7862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" name="Google Shape;12712;p83"/>
            <p:cNvSpPr/>
            <p:nvPr/>
          </p:nvSpPr>
          <p:spPr>
            <a:xfrm>
              <a:off x="3174864" y="2528519"/>
              <a:ext cx="200070" cy="20122"/>
            </a:xfrm>
            <a:custGeom>
              <a:avLst/>
              <a:gdLst/>
              <a:ahLst/>
              <a:cxnLst/>
              <a:rect l="l" t="t" r="r" b="b"/>
              <a:pathLst>
                <a:path w="7656" h="770" extrusionOk="0">
                  <a:moveTo>
                    <a:pt x="126" y="0"/>
                  </a:moveTo>
                  <a:cubicBezTo>
                    <a:pt x="87" y="0"/>
                    <a:pt x="49" y="10"/>
                    <a:pt x="1" y="10"/>
                  </a:cubicBezTo>
                  <a:cubicBezTo>
                    <a:pt x="30" y="433"/>
                    <a:pt x="376" y="770"/>
                    <a:pt x="799" y="770"/>
                  </a:cubicBezTo>
                  <a:lnTo>
                    <a:pt x="7530" y="770"/>
                  </a:lnTo>
                  <a:cubicBezTo>
                    <a:pt x="7569" y="770"/>
                    <a:pt x="7617" y="760"/>
                    <a:pt x="7655" y="760"/>
                  </a:cubicBezTo>
                  <a:cubicBezTo>
                    <a:pt x="7626" y="337"/>
                    <a:pt x="7280" y="0"/>
                    <a:pt x="6857" y="0"/>
                  </a:cubicBez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" name="Google Shape;12713;p83"/>
            <p:cNvSpPr/>
            <p:nvPr/>
          </p:nvSpPr>
          <p:spPr>
            <a:xfrm>
              <a:off x="3217095" y="2426002"/>
              <a:ext cx="110096" cy="85636"/>
            </a:xfrm>
            <a:custGeom>
              <a:avLst/>
              <a:gdLst/>
              <a:ahLst/>
              <a:cxnLst/>
              <a:rect l="l" t="t" r="r" b="b"/>
              <a:pathLst>
                <a:path w="4213" h="3277" extrusionOk="0">
                  <a:moveTo>
                    <a:pt x="0" y="0"/>
                  </a:moveTo>
                  <a:lnTo>
                    <a:pt x="0" y="1587"/>
                  </a:lnTo>
                  <a:cubicBezTo>
                    <a:pt x="0" y="1938"/>
                    <a:pt x="265" y="2113"/>
                    <a:pt x="529" y="2113"/>
                  </a:cubicBezTo>
                  <a:cubicBezTo>
                    <a:pt x="794" y="2113"/>
                    <a:pt x="1058" y="1938"/>
                    <a:pt x="1058" y="1587"/>
                  </a:cubicBezTo>
                  <a:lnTo>
                    <a:pt x="1058" y="596"/>
                  </a:lnTo>
                  <a:cubicBezTo>
                    <a:pt x="1092" y="914"/>
                    <a:pt x="1337" y="1072"/>
                    <a:pt x="1582" y="1072"/>
                  </a:cubicBezTo>
                  <a:cubicBezTo>
                    <a:pt x="1827" y="1072"/>
                    <a:pt x="2073" y="914"/>
                    <a:pt x="2106" y="596"/>
                  </a:cubicBezTo>
                  <a:lnTo>
                    <a:pt x="2106" y="2750"/>
                  </a:lnTo>
                  <a:cubicBezTo>
                    <a:pt x="2106" y="3101"/>
                    <a:pt x="2368" y="3277"/>
                    <a:pt x="2630" y="3277"/>
                  </a:cubicBezTo>
                  <a:cubicBezTo>
                    <a:pt x="2892" y="3277"/>
                    <a:pt x="3154" y="3101"/>
                    <a:pt x="3154" y="2750"/>
                  </a:cubicBezTo>
                  <a:lnTo>
                    <a:pt x="3154" y="1760"/>
                  </a:lnTo>
                  <a:cubicBezTo>
                    <a:pt x="3187" y="2083"/>
                    <a:pt x="3432" y="2238"/>
                    <a:pt x="3678" y="2238"/>
                  </a:cubicBezTo>
                  <a:cubicBezTo>
                    <a:pt x="3945" y="2238"/>
                    <a:pt x="4212" y="2057"/>
                    <a:pt x="4212" y="1712"/>
                  </a:cubicBezTo>
                  <a:lnTo>
                    <a:pt x="4212" y="0"/>
                  </a:lnTo>
                  <a:close/>
                </a:path>
              </a:pathLst>
            </a:custGeom>
            <a:solidFill>
              <a:srgbClr val="7C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" name="Google Shape;12714;p83"/>
            <p:cNvSpPr/>
            <p:nvPr/>
          </p:nvSpPr>
          <p:spPr>
            <a:xfrm>
              <a:off x="3217095" y="2426002"/>
              <a:ext cx="27674" cy="31620"/>
            </a:xfrm>
            <a:custGeom>
              <a:avLst/>
              <a:gdLst/>
              <a:ahLst/>
              <a:cxnLst/>
              <a:rect l="l" t="t" r="r" b="b"/>
              <a:pathLst>
                <a:path w="1059" h="1210" extrusionOk="0">
                  <a:moveTo>
                    <a:pt x="0" y="0"/>
                  </a:moveTo>
                  <a:lnTo>
                    <a:pt x="0" y="683"/>
                  </a:lnTo>
                  <a:cubicBezTo>
                    <a:pt x="0" y="1034"/>
                    <a:pt x="265" y="1209"/>
                    <a:pt x="529" y="1209"/>
                  </a:cubicBezTo>
                  <a:cubicBezTo>
                    <a:pt x="794" y="1209"/>
                    <a:pt x="1058" y="1034"/>
                    <a:pt x="1058" y="683"/>
                  </a:cubicBezTo>
                  <a:lnTo>
                    <a:pt x="1058" y="0"/>
                  </a:lnTo>
                  <a:close/>
                </a:path>
              </a:pathLst>
            </a:custGeom>
            <a:solidFill>
              <a:srgbClr val="8FA1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" name="Google Shape;12715;p83"/>
            <p:cNvSpPr/>
            <p:nvPr/>
          </p:nvSpPr>
          <p:spPr>
            <a:xfrm>
              <a:off x="3271868" y="2426002"/>
              <a:ext cx="55323" cy="61333"/>
            </a:xfrm>
            <a:custGeom>
              <a:avLst/>
              <a:gdLst/>
              <a:ahLst/>
              <a:cxnLst/>
              <a:rect l="l" t="t" r="r" b="b"/>
              <a:pathLst>
                <a:path w="2117" h="2347" extrusionOk="0">
                  <a:moveTo>
                    <a:pt x="1" y="0"/>
                  </a:moveTo>
                  <a:lnTo>
                    <a:pt x="1" y="1827"/>
                  </a:lnTo>
                  <a:cubicBezTo>
                    <a:pt x="1" y="2119"/>
                    <a:pt x="241" y="2347"/>
                    <a:pt x="531" y="2347"/>
                  </a:cubicBezTo>
                  <a:cubicBezTo>
                    <a:pt x="537" y="2347"/>
                    <a:pt x="543" y="2347"/>
                    <a:pt x="549" y="2346"/>
                  </a:cubicBezTo>
                  <a:cubicBezTo>
                    <a:pt x="837" y="2337"/>
                    <a:pt x="1058" y="2096"/>
                    <a:pt x="1058" y="1808"/>
                  </a:cubicBezTo>
                  <a:lnTo>
                    <a:pt x="1058" y="981"/>
                  </a:lnTo>
                  <a:cubicBezTo>
                    <a:pt x="1058" y="969"/>
                    <a:pt x="1069" y="961"/>
                    <a:pt x="1080" y="961"/>
                  </a:cubicBezTo>
                  <a:cubicBezTo>
                    <a:pt x="1087" y="961"/>
                    <a:pt x="1093" y="964"/>
                    <a:pt x="1097" y="971"/>
                  </a:cubicBezTo>
                  <a:cubicBezTo>
                    <a:pt x="1171" y="1166"/>
                    <a:pt x="1362" y="1299"/>
                    <a:pt x="1575" y="1299"/>
                  </a:cubicBezTo>
                  <a:cubicBezTo>
                    <a:pt x="1582" y="1299"/>
                    <a:pt x="1589" y="1299"/>
                    <a:pt x="1597" y="1298"/>
                  </a:cubicBezTo>
                  <a:cubicBezTo>
                    <a:pt x="1885" y="1289"/>
                    <a:pt x="2116" y="1048"/>
                    <a:pt x="2116" y="760"/>
                  </a:cubicBezTo>
                  <a:lnTo>
                    <a:pt x="2116" y="0"/>
                  </a:lnTo>
                  <a:close/>
                </a:path>
              </a:pathLst>
            </a:custGeom>
            <a:solidFill>
              <a:srgbClr val="8FA1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18" name="Google Shape;12716;p83"/>
          <p:cNvGrpSpPr/>
          <p:nvPr/>
        </p:nvGrpSpPr>
        <p:grpSpPr>
          <a:xfrm>
            <a:off x="1377041" y="1887470"/>
            <a:ext cx="283224" cy="366482"/>
            <a:chOff x="1361556" y="2425923"/>
            <a:chExt cx="283224" cy="366482"/>
          </a:xfrm>
        </p:grpSpPr>
        <p:sp>
          <p:nvSpPr>
            <p:cNvPr id="519" name="Google Shape;12717;p83"/>
            <p:cNvSpPr/>
            <p:nvPr/>
          </p:nvSpPr>
          <p:spPr>
            <a:xfrm>
              <a:off x="1361556" y="2425923"/>
              <a:ext cx="283224" cy="366482"/>
            </a:xfrm>
            <a:custGeom>
              <a:avLst/>
              <a:gdLst/>
              <a:ahLst/>
              <a:cxnLst/>
              <a:rect l="l" t="t" r="r" b="b"/>
              <a:pathLst>
                <a:path w="10838" h="14024" extrusionOk="0">
                  <a:moveTo>
                    <a:pt x="5753" y="1"/>
                  </a:moveTo>
                  <a:cubicBezTo>
                    <a:pt x="4965" y="1"/>
                    <a:pt x="4173" y="198"/>
                    <a:pt x="3453" y="599"/>
                  </a:cubicBezTo>
                  <a:cubicBezTo>
                    <a:pt x="1712" y="1570"/>
                    <a:pt x="760" y="3532"/>
                    <a:pt x="1097" y="5503"/>
                  </a:cubicBezTo>
                  <a:lnTo>
                    <a:pt x="222" y="8081"/>
                  </a:lnTo>
                  <a:cubicBezTo>
                    <a:pt x="1" y="8706"/>
                    <a:pt x="443" y="9379"/>
                    <a:pt x="1106" y="9417"/>
                  </a:cubicBezTo>
                  <a:lnTo>
                    <a:pt x="1491" y="9417"/>
                  </a:lnTo>
                  <a:cubicBezTo>
                    <a:pt x="1597" y="9417"/>
                    <a:pt x="1683" y="9504"/>
                    <a:pt x="1683" y="9619"/>
                  </a:cubicBezTo>
                  <a:lnTo>
                    <a:pt x="1683" y="11408"/>
                  </a:lnTo>
                  <a:cubicBezTo>
                    <a:pt x="1683" y="11937"/>
                    <a:pt x="2116" y="12369"/>
                    <a:pt x="2645" y="12369"/>
                  </a:cubicBezTo>
                  <a:lnTo>
                    <a:pt x="4010" y="12138"/>
                  </a:lnTo>
                  <a:cubicBezTo>
                    <a:pt x="4021" y="12137"/>
                    <a:pt x="4032" y="12136"/>
                    <a:pt x="4042" y="12136"/>
                  </a:cubicBezTo>
                  <a:cubicBezTo>
                    <a:pt x="4153" y="12136"/>
                    <a:pt x="4241" y="12226"/>
                    <a:pt x="4241" y="12340"/>
                  </a:cubicBezTo>
                  <a:lnTo>
                    <a:pt x="4241" y="13735"/>
                  </a:lnTo>
                  <a:cubicBezTo>
                    <a:pt x="4241" y="13889"/>
                    <a:pt x="4376" y="14023"/>
                    <a:pt x="4539" y="14023"/>
                  </a:cubicBezTo>
                  <a:lnTo>
                    <a:pt x="8915" y="14023"/>
                  </a:lnTo>
                  <a:cubicBezTo>
                    <a:pt x="9078" y="14023"/>
                    <a:pt x="9213" y="13898"/>
                    <a:pt x="9213" y="13735"/>
                  </a:cubicBezTo>
                  <a:lnTo>
                    <a:pt x="9213" y="9090"/>
                  </a:lnTo>
                  <a:cubicBezTo>
                    <a:pt x="9213" y="8792"/>
                    <a:pt x="9251" y="8484"/>
                    <a:pt x="9328" y="8196"/>
                  </a:cubicBezTo>
                  <a:cubicBezTo>
                    <a:pt x="9415" y="7907"/>
                    <a:pt x="9540" y="7629"/>
                    <a:pt x="9703" y="7369"/>
                  </a:cubicBezTo>
                  <a:cubicBezTo>
                    <a:pt x="9944" y="6994"/>
                    <a:pt x="10126" y="6580"/>
                    <a:pt x="10261" y="6148"/>
                  </a:cubicBezTo>
                  <a:lnTo>
                    <a:pt x="10261" y="6138"/>
                  </a:lnTo>
                  <a:cubicBezTo>
                    <a:pt x="10838" y="4292"/>
                    <a:pt x="10232" y="2282"/>
                    <a:pt x="8732" y="1061"/>
                  </a:cubicBezTo>
                  <a:cubicBezTo>
                    <a:pt x="7871" y="360"/>
                    <a:pt x="6816" y="1"/>
                    <a:pt x="5753" y="1"/>
                  </a:cubicBezTo>
                  <a:close/>
                </a:path>
              </a:pathLst>
            </a:custGeom>
            <a:solidFill>
              <a:srgbClr val="D9DE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" name="Google Shape;12718;p83"/>
            <p:cNvSpPr/>
            <p:nvPr/>
          </p:nvSpPr>
          <p:spPr>
            <a:xfrm>
              <a:off x="1493499" y="2660698"/>
              <a:ext cx="36951" cy="22866"/>
            </a:xfrm>
            <a:custGeom>
              <a:avLst/>
              <a:gdLst/>
              <a:ahLst/>
              <a:cxnLst/>
              <a:rect l="l" t="t" r="r" b="b"/>
              <a:pathLst>
                <a:path w="1414" h="875" extrusionOk="0">
                  <a:moveTo>
                    <a:pt x="0" y="0"/>
                  </a:moveTo>
                  <a:lnTo>
                    <a:pt x="0" y="174"/>
                  </a:lnTo>
                  <a:cubicBezTo>
                    <a:pt x="0" y="582"/>
                    <a:pt x="337" y="874"/>
                    <a:pt x="706" y="874"/>
                  </a:cubicBezTo>
                  <a:cubicBezTo>
                    <a:pt x="823" y="874"/>
                    <a:pt x="944" y="844"/>
                    <a:pt x="1058" y="779"/>
                  </a:cubicBezTo>
                  <a:lnTo>
                    <a:pt x="1067" y="779"/>
                  </a:lnTo>
                  <a:cubicBezTo>
                    <a:pt x="1279" y="654"/>
                    <a:pt x="1414" y="424"/>
                    <a:pt x="1414" y="183"/>
                  </a:cubicBezTo>
                  <a:lnTo>
                    <a:pt x="1414" y="10"/>
                  </a:lnTo>
                  <a:lnTo>
                    <a:pt x="1414" y="0"/>
                  </a:ln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" name="Google Shape;12719;p83"/>
            <p:cNvSpPr/>
            <p:nvPr/>
          </p:nvSpPr>
          <p:spPr>
            <a:xfrm>
              <a:off x="1512341" y="2660959"/>
              <a:ext cx="18110" cy="20122"/>
            </a:xfrm>
            <a:custGeom>
              <a:avLst/>
              <a:gdLst/>
              <a:ahLst/>
              <a:cxnLst/>
              <a:rect l="l" t="t" r="r" b="b"/>
              <a:pathLst>
                <a:path w="693" h="770" extrusionOk="0">
                  <a:moveTo>
                    <a:pt x="0" y="0"/>
                  </a:moveTo>
                  <a:lnTo>
                    <a:pt x="0" y="173"/>
                  </a:lnTo>
                  <a:cubicBezTo>
                    <a:pt x="0" y="414"/>
                    <a:pt x="135" y="644"/>
                    <a:pt x="346" y="769"/>
                  </a:cubicBezTo>
                  <a:cubicBezTo>
                    <a:pt x="558" y="644"/>
                    <a:pt x="693" y="414"/>
                    <a:pt x="693" y="173"/>
                  </a:cubicBezTo>
                  <a:lnTo>
                    <a:pt x="693" y="0"/>
                  </a:ln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" name="Google Shape;12720;p83"/>
            <p:cNvSpPr/>
            <p:nvPr/>
          </p:nvSpPr>
          <p:spPr>
            <a:xfrm>
              <a:off x="1433290" y="2489556"/>
              <a:ext cx="153711" cy="173180"/>
            </a:xfrm>
            <a:custGeom>
              <a:avLst/>
              <a:gdLst/>
              <a:ahLst/>
              <a:cxnLst/>
              <a:rect l="l" t="t" r="r" b="b"/>
              <a:pathLst>
                <a:path w="5882" h="6627" extrusionOk="0">
                  <a:moveTo>
                    <a:pt x="3006" y="0"/>
                  </a:moveTo>
                  <a:cubicBezTo>
                    <a:pt x="978" y="0"/>
                    <a:pt x="1" y="2504"/>
                    <a:pt x="1515" y="3876"/>
                  </a:cubicBezTo>
                  <a:cubicBezTo>
                    <a:pt x="1785" y="4126"/>
                    <a:pt x="1939" y="4482"/>
                    <a:pt x="1939" y="4857"/>
                  </a:cubicBezTo>
                  <a:lnTo>
                    <a:pt x="1939" y="6251"/>
                  </a:lnTo>
                  <a:cubicBezTo>
                    <a:pt x="1939" y="6347"/>
                    <a:pt x="1977" y="6444"/>
                    <a:pt x="2044" y="6521"/>
                  </a:cubicBezTo>
                  <a:cubicBezTo>
                    <a:pt x="2064" y="6530"/>
                    <a:pt x="2073" y="6540"/>
                    <a:pt x="2092" y="6549"/>
                  </a:cubicBezTo>
                  <a:lnTo>
                    <a:pt x="2121" y="6569"/>
                  </a:lnTo>
                  <a:cubicBezTo>
                    <a:pt x="2179" y="6607"/>
                    <a:pt x="2246" y="6626"/>
                    <a:pt x="2314" y="6626"/>
                  </a:cubicBezTo>
                  <a:lnTo>
                    <a:pt x="3698" y="6626"/>
                  </a:lnTo>
                  <a:cubicBezTo>
                    <a:pt x="3775" y="6626"/>
                    <a:pt x="3843" y="6607"/>
                    <a:pt x="3900" y="6569"/>
                  </a:cubicBezTo>
                  <a:lnTo>
                    <a:pt x="3929" y="6549"/>
                  </a:lnTo>
                  <a:cubicBezTo>
                    <a:pt x="3948" y="6540"/>
                    <a:pt x="3958" y="6530"/>
                    <a:pt x="3968" y="6521"/>
                  </a:cubicBezTo>
                  <a:cubicBezTo>
                    <a:pt x="4045" y="6444"/>
                    <a:pt x="4083" y="6347"/>
                    <a:pt x="4083" y="6251"/>
                  </a:cubicBezTo>
                  <a:lnTo>
                    <a:pt x="4083" y="4847"/>
                  </a:lnTo>
                  <a:cubicBezTo>
                    <a:pt x="4083" y="4472"/>
                    <a:pt x="4246" y="4117"/>
                    <a:pt x="4525" y="3867"/>
                  </a:cubicBezTo>
                  <a:cubicBezTo>
                    <a:pt x="5881" y="2616"/>
                    <a:pt x="5218" y="357"/>
                    <a:pt x="3400" y="30"/>
                  </a:cubicBezTo>
                  <a:lnTo>
                    <a:pt x="3352" y="20"/>
                  </a:lnTo>
                  <a:cubicBezTo>
                    <a:pt x="3256" y="11"/>
                    <a:pt x="3160" y="1"/>
                    <a:pt x="3064" y="1"/>
                  </a:cubicBezTo>
                  <a:cubicBezTo>
                    <a:pt x="3044" y="0"/>
                    <a:pt x="3025" y="0"/>
                    <a:pt x="3006" y="0"/>
                  </a:cubicBezTo>
                  <a:close/>
                </a:path>
              </a:pathLst>
            </a:custGeom>
            <a:solidFill>
              <a:srgbClr val="B8C2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" name="Google Shape;12721;p83"/>
            <p:cNvSpPr/>
            <p:nvPr/>
          </p:nvSpPr>
          <p:spPr>
            <a:xfrm>
              <a:off x="1457306" y="2490314"/>
              <a:ext cx="129434" cy="172422"/>
            </a:xfrm>
            <a:custGeom>
              <a:avLst/>
              <a:gdLst/>
              <a:ahLst/>
              <a:cxnLst/>
              <a:rect l="l" t="t" r="r" b="b"/>
              <a:pathLst>
                <a:path w="4953" h="6598" extrusionOk="0">
                  <a:moveTo>
                    <a:pt x="2472" y="1"/>
                  </a:moveTo>
                  <a:cubicBezTo>
                    <a:pt x="654" y="328"/>
                    <a:pt x="0" y="2607"/>
                    <a:pt x="1366" y="3847"/>
                  </a:cubicBezTo>
                  <a:cubicBezTo>
                    <a:pt x="1645" y="4097"/>
                    <a:pt x="1798" y="4453"/>
                    <a:pt x="1798" y="4828"/>
                  </a:cubicBezTo>
                  <a:lnTo>
                    <a:pt x="1798" y="6222"/>
                  </a:lnTo>
                  <a:cubicBezTo>
                    <a:pt x="1789" y="6428"/>
                    <a:pt x="1962" y="6598"/>
                    <a:pt x="2166" y="6598"/>
                  </a:cubicBezTo>
                  <a:cubicBezTo>
                    <a:pt x="2172" y="6598"/>
                    <a:pt x="2178" y="6598"/>
                    <a:pt x="2183" y="6597"/>
                  </a:cubicBezTo>
                  <a:lnTo>
                    <a:pt x="2779" y="6597"/>
                  </a:lnTo>
                  <a:cubicBezTo>
                    <a:pt x="2991" y="6597"/>
                    <a:pt x="3164" y="6424"/>
                    <a:pt x="3164" y="6222"/>
                  </a:cubicBezTo>
                  <a:lnTo>
                    <a:pt x="3164" y="4818"/>
                  </a:lnTo>
                  <a:cubicBezTo>
                    <a:pt x="3164" y="4443"/>
                    <a:pt x="3327" y="4088"/>
                    <a:pt x="3606" y="3838"/>
                  </a:cubicBezTo>
                  <a:lnTo>
                    <a:pt x="3597" y="3838"/>
                  </a:lnTo>
                  <a:cubicBezTo>
                    <a:pt x="4953" y="2587"/>
                    <a:pt x="4289" y="328"/>
                    <a:pt x="2472" y="1"/>
                  </a:cubicBezTo>
                  <a:close/>
                </a:path>
              </a:pathLst>
            </a:custGeom>
            <a:solidFill>
              <a:srgbClr val="CBD2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" name="Google Shape;12722;p83"/>
            <p:cNvSpPr/>
            <p:nvPr/>
          </p:nvSpPr>
          <p:spPr>
            <a:xfrm>
              <a:off x="1469876" y="2523502"/>
              <a:ext cx="79417" cy="95253"/>
            </a:xfrm>
            <a:custGeom>
              <a:avLst/>
              <a:gdLst/>
              <a:ahLst/>
              <a:cxnLst/>
              <a:rect l="l" t="t" r="r" b="b"/>
              <a:pathLst>
                <a:path w="3039" h="3645" extrusionOk="0">
                  <a:moveTo>
                    <a:pt x="837" y="423"/>
                  </a:moveTo>
                  <a:cubicBezTo>
                    <a:pt x="933" y="423"/>
                    <a:pt x="1010" y="510"/>
                    <a:pt x="1010" y="606"/>
                  </a:cubicBezTo>
                  <a:lnTo>
                    <a:pt x="1010" y="779"/>
                  </a:lnTo>
                  <a:lnTo>
                    <a:pt x="1010" y="789"/>
                  </a:lnTo>
                  <a:lnTo>
                    <a:pt x="798" y="789"/>
                  </a:lnTo>
                  <a:cubicBezTo>
                    <a:pt x="558" y="789"/>
                    <a:pt x="558" y="423"/>
                    <a:pt x="798" y="423"/>
                  </a:cubicBezTo>
                  <a:close/>
                  <a:moveTo>
                    <a:pt x="2423" y="433"/>
                  </a:moveTo>
                  <a:cubicBezTo>
                    <a:pt x="2654" y="433"/>
                    <a:pt x="2654" y="789"/>
                    <a:pt x="2423" y="789"/>
                  </a:cubicBezTo>
                  <a:lnTo>
                    <a:pt x="2212" y="789"/>
                  </a:lnTo>
                  <a:lnTo>
                    <a:pt x="2212" y="606"/>
                  </a:lnTo>
                  <a:cubicBezTo>
                    <a:pt x="2212" y="510"/>
                    <a:pt x="2289" y="433"/>
                    <a:pt x="2385" y="433"/>
                  </a:cubicBezTo>
                  <a:close/>
                  <a:moveTo>
                    <a:pt x="817" y="0"/>
                  </a:moveTo>
                  <a:cubicBezTo>
                    <a:pt x="0" y="0"/>
                    <a:pt x="0" y="1221"/>
                    <a:pt x="817" y="1221"/>
                  </a:cubicBezTo>
                  <a:lnTo>
                    <a:pt x="1019" y="1221"/>
                  </a:lnTo>
                  <a:lnTo>
                    <a:pt x="1019" y="3635"/>
                  </a:lnTo>
                  <a:lnTo>
                    <a:pt x="1452" y="3635"/>
                  </a:lnTo>
                  <a:lnTo>
                    <a:pt x="1452" y="1221"/>
                  </a:lnTo>
                  <a:lnTo>
                    <a:pt x="1789" y="1221"/>
                  </a:lnTo>
                  <a:lnTo>
                    <a:pt x="1789" y="3645"/>
                  </a:lnTo>
                  <a:lnTo>
                    <a:pt x="2221" y="3645"/>
                  </a:lnTo>
                  <a:lnTo>
                    <a:pt x="2221" y="1221"/>
                  </a:lnTo>
                  <a:lnTo>
                    <a:pt x="2433" y="1221"/>
                  </a:lnTo>
                  <a:cubicBezTo>
                    <a:pt x="2760" y="1221"/>
                    <a:pt x="3039" y="952"/>
                    <a:pt x="3039" y="615"/>
                  </a:cubicBezTo>
                  <a:cubicBezTo>
                    <a:pt x="3039" y="279"/>
                    <a:pt x="2760" y="10"/>
                    <a:pt x="2433" y="10"/>
                  </a:cubicBezTo>
                  <a:lnTo>
                    <a:pt x="2414" y="0"/>
                  </a:lnTo>
                  <a:lnTo>
                    <a:pt x="2385" y="0"/>
                  </a:lnTo>
                  <a:cubicBezTo>
                    <a:pt x="2058" y="10"/>
                    <a:pt x="1789" y="269"/>
                    <a:pt x="1789" y="606"/>
                  </a:cubicBezTo>
                  <a:lnTo>
                    <a:pt x="1789" y="779"/>
                  </a:lnTo>
                  <a:lnTo>
                    <a:pt x="1442" y="779"/>
                  </a:lnTo>
                  <a:lnTo>
                    <a:pt x="1442" y="606"/>
                  </a:lnTo>
                  <a:cubicBezTo>
                    <a:pt x="1442" y="269"/>
                    <a:pt x="1173" y="10"/>
                    <a:pt x="846" y="0"/>
                  </a:cubicBez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" name="Google Shape;12723;p83"/>
            <p:cNvSpPr/>
            <p:nvPr/>
          </p:nvSpPr>
          <p:spPr>
            <a:xfrm>
              <a:off x="1421086" y="2581412"/>
              <a:ext cx="30131" cy="19338"/>
            </a:xfrm>
            <a:custGeom>
              <a:avLst/>
              <a:gdLst/>
              <a:ahLst/>
              <a:cxnLst/>
              <a:rect l="l" t="t" r="r" b="b"/>
              <a:pathLst>
                <a:path w="1153" h="740" extrusionOk="0">
                  <a:moveTo>
                    <a:pt x="850" y="1"/>
                  </a:moveTo>
                  <a:cubicBezTo>
                    <a:pt x="819" y="1"/>
                    <a:pt x="786" y="8"/>
                    <a:pt x="752" y="25"/>
                  </a:cubicBezTo>
                  <a:lnTo>
                    <a:pt x="232" y="323"/>
                  </a:lnTo>
                  <a:cubicBezTo>
                    <a:pt x="0" y="435"/>
                    <a:pt x="121" y="739"/>
                    <a:pt x="317" y="739"/>
                  </a:cubicBezTo>
                  <a:cubicBezTo>
                    <a:pt x="357" y="739"/>
                    <a:pt x="400" y="727"/>
                    <a:pt x="444" y="698"/>
                  </a:cubicBezTo>
                  <a:lnTo>
                    <a:pt x="963" y="400"/>
                  </a:lnTo>
                  <a:cubicBezTo>
                    <a:pt x="1153" y="268"/>
                    <a:pt x="1038" y="1"/>
                    <a:pt x="850" y="1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" name="Google Shape;12724;p83"/>
            <p:cNvSpPr/>
            <p:nvPr/>
          </p:nvSpPr>
          <p:spPr>
            <a:xfrm>
              <a:off x="1569336" y="2582222"/>
              <a:ext cx="30157" cy="19312"/>
            </a:xfrm>
            <a:custGeom>
              <a:avLst/>
              <a:gdLst/>
              <a:ahLst/>
              <a:cxnLst/>
              <a:rect l="l" t="t" r="r" b="b"/>
              <a:pathLst>
                <a:path w="1154" h="739" extrusionOk="0">
                  <a:moveTo>
                    <a:pt x="321" y="0"/>
                  </a:moveTo>
                  <a:cubicBezTo>
                    <a:pt x="128" y="0"/>
                    <a:pt x="1" y="305"/>
                    <a:pt x="233" y="417"/>
                  </a:cubicBezTo>
                  <a:lnTo>
                    <a:pt x="752" y="715"/>
                  </a:lnTo>
                  <a:cubicBezTo>
                    <a:pt x="786" y="731"/>
                    <a:pt x="819" y="738"/>
                    <a:pt x="851" y="738"/>
                  </a:cubicBezTo>
                  <a:cubicBezTo>
                    <a:pt x="1039" y="738"/>
                    <a:pt x="1153" y="473"/>
                    <a:pt x="964" y="349"/>
                  </a:cubicBezTo>
                  <a:lnTo>
                    <a:pt x="444" y="42"/>
                  </a:lnTo>
                  <a:cubicBezTo>
                    <a:pt x="402" y="13"/>
                    <a:pt x="360" y="0"/>
                    <a:pt x="321" y="0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" name="Google Shape;12725;p83"/>
            <p:cNvSpPr/>
            <p:nvPr/>
          </p:nvSpPr>
          <p:spPr>
            <a:xfrm>
              <a:off x="1506304" y="2449599"/>
              <a:ext cx="11342" cy="26498"/>
            </a:xfrm>
            <a:custGeom>
              <a:avLst/>
              <a:gdLst/>
              <a:ahLst/>
              <a:cxnLst/>
              <a:rect l="l" t="t" r="r" b="b"/>
              <a:pathLst>
                <a:path w="434" h="1014" extrusionOk="0">
                  <a:moveTo>
                    <a:pt x="212" y="1"/>
                  </a:moveTo>
                  <a:cubicBezTo>
                    <a:pt x="97" y="1"/>
                    <a:pt x="0" y="97"/>
                    <a:pt x="0" y="213"/>
                  </a:cubicBezTo>
                  <a:lnTo>
                    <a:pt x="0" y="818"/>
                  </a:lnTo>
                  <a:cubicBezTo>
                    <a:pt x="10" y="948"/>
                    <a:pt x="113" y="1013"/>
                    <a:pt x="217" y="1013"/>
                  </a:cubicBezTo>
                  <a:cubicBezTo>
                    <a:pt x="320" y="1013"/>
                    <a:pt x="424" y="948"/>
                    <a:pt x="433" y="818"/>
                  </a:cubicBezTo>
                  <a:lnTo>
                    <a:pt x="433" y="213"/>
                  </a:lnTo>
                  <a:cubicBezTo>
                    <a:pt x="433" y="97"/>
                    <a:pt x="337" y="1"/>
                    <a:pt x="212" y="1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" name="Google Shape;12726;p83"/>
            <p:cNvSpPr/>
            <p:nvPr/>
          </p:nvSpPr>
          <p:spPr>
            <a:xfrm>
              <a:off x="1457228" y="2461176"/>
              <a:ext cx="23624" cy="25897"/>
            </a:xfrm>
            <a:custGeom>
              <a:avLst/>
              <a:gdLst/>
              <a:ahLst/>
              <a:cxnLst/>
              <a:rect l="l" t="t" r="r" b="b"/>
              <a:pathLst>
                <a:path w="904" h="991" extrusionOk="0">
                  <a:moveTo>
                    <a:pt x="302" y="1"/>
                  </a:moveTo>
                  <a:cubicBezTo>
                    <a:pt x="151" y="1"/>
                    <a:pt x="0" y="169"/>
                    <a:pt x="119" y="346"/>
                  </a:cubicBezTo>
                  <a:lnTo>
                    <a:pt x="417" y="866"/>
                  </a:lnTo>
                  <a:cubicBezTo>
                    <a:pt x="459" y="954"/>
                    <a:pt x="529" y="990"/>
                    <a:pt x="599" y="990"/>
                  </a:cubicBezTo>
                  <a:cubicBezTo>
                    <a:pt x="750" y="990"/>
                    <a:pt x="903" y="822"/>
                    <a:pt x="792" y="645"/>
                  </a:cubicBezTo>
                  <a:lnTo>
                    <a:pt x="484" y="125"/>
                  </a:lnTo>
                  <a:cubicBezTo>
                    <a:pt x="441" y="37"/>
                    <a:pt x="372" y="1"/>
                    <a:pt x="302" y="1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" name="Google Shape;12727;p83"/>
            <p:cNvSpPr/>
            <p:nvPr/>
          </p:nvSpPr>
          <p:spPr>
            <a:xfrm>
              <a:off x="1422680" y="2495723"/>
              <a:ext cx="29295" cy="18868"/>
            </a:xfrm>
            <a:custGeom>
              <a:avLst/>
              <a:gdLst/>
              <a:ahLst/>
              <a:cxnLst/>
              <a:rect l="l" t="t" r="r" b="b"/>
              <a:pathLst>
                <a:path w="1121" h="722" extrusionOk="0">
                  <a:moveTo>
                    <a:pt x="313" y="1"/>
                  </a:moveTo>
                  <a:cubicBezTo>
                    <a:pt x="123" y="1"/>
                    <a:pt x="1" y="268"/>
                    <a:pt x="191" y="400"/>
                  </a:cubicBezTo>
                  <a:lnTo>
                    <a:pt x="719" y="698"/>
                  </a:lnTo>
                  <a:cubicBezTo>
                    <a:pt x="752" y="714"/>
                    <a:pt x="784" y="721"/>
                    <a:pt x="815" y="721"/>
                  </a:cubicBezTo>
                  <a:cubicBezTo>
                    <a:pt x="999" y="721"/>
                    <a:pt x="1121" y="456"/>
                    <a:pt x="931" y="332"/>
                  </a:cubicBezTo>
                  <a:lnTo>
                    <a:pt x="412" y="25"/>
                  </a:lnTo>
                  <a:cubicBezTo>
                    <a:pt x="378" y="8"/>
                    <a:pt x="344" y="1"/>
                    <a:pt x="313" y="1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" name="Google Shape;12728;p83"/>
            <p:cNvSpPr/>
            <p:nvPr/>
          </p:nvSpPr>
          <p:spPr>
            <a:xfrm>
              <a:off x="1410816" y="2542344"/>
              <a:ext cx="28171" cy="11315"/>
            </a:xfrm>
            <a:custGeom>
              <a:avLst/>
              <a:gdLst/>
              <a:ahLst/>
              <a:cxnLst/>
              <a:rect l="l" t="t" r="r" b="b"/>
              <a:pathLst>
                <a:path w="1078" h="433" extrusionOk="0">
                  <a:moveTo>
                    <a:pt x="260" y="0"/>
                  </a:moveTo>
                  <a:cubicBezTo>
                    <a:pt x="0" y="20"/>
                    <a:pt x="0" y="404"/>
                    <a:pt x="260" y="433"/>
                  </a:cubicBezTo>
                  <a:lnTo>
                    <a:pt x="866" y="433"/>
                  </a:lnTo>
                  <a:cubicBezTo>
                    <a:pt x="981" y="433"/>
                    <a:pt x="1077" y="337"/>
                    <a:pt x="1077" y="212"/>
                  </a:cubicBezTo>
                  <a:cubicBezTo>
                    <a:pt x="1077" y="96"/>
                    <a:pt x="981" y="0"/>
                    <a:pt x="866" y="0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" name="Google Shape;12729;p83"/>
            <p:cNvSpPr/>
            <p:nvPr/>
          </p:nvSpPr>
          <p:spPr>
            <a:xfrm>
              <a:off x="1581932" y="2543833"/>
              <a:ext cx="29687" cy="11342"/>
            </a:xfrm>
            <a:custGeom>
              <a:avLst/>
              <a:gdLst/>
              <a:ahLst/>
              <a:cxnLst/>
              <a:rect l="l" t="t" r="r" b="b"/>
              <a:pathLst>
                <a:path w="1136" h="434" extrusionOk="0">
                  <a:moveTo>
                    <a:pt x="270" y="1"/>
                  </a:moveTo>
                  <a:cubicBezTo>
                    <a:pt x="1" y="20"/>
                    <a:pt x="1" y="405"/>
                    <a:pt x="270" y="434"/>
                  </a:cubicBezTo>
                  <a:lnTo>
                    <a:pt x="876" y="434"/>
                  </a:lnTo>
                  <a:cubicBezTo>
                    <a:pt x="1136" y="405"/>
                    <a:pt x="1136" y="20"/>
                    <a:pt x="876" y="1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" name="Google Shape;12730;p83"/>
            <p:cNvSpPr/>
            <p:nvPr/>
          </p:nvSpPr>
          <p:spPr>
            <a:xfrm>
              <a:off x="1571139" y="2496742"/>
              <a:ext cx="30183" cy="19234"/>
            </a:xfrm>
            <a:custGeom>
              <a:avLst/>
              <a:gdLst/>
              <a:ahLst/>
              <a:cxnLst/>
              <a:rect l="l" t="t" r="r" b="b"/>
              <a:pathLst>
                <a:path w="1155" h="736" extrusionOk="0">
                  <a:moveTo>
                    <a:pt x="837" y="1"/>
                  </a:moveTo>
                  <a:cubicBezTo>
                    <a:pt x="797" y="1"/>
                    <a:pt x="755" y="14"/>
                    <a:pt x="712" y="43"/>
                  </a:cubicBezTo>
                  <a:lnTo>
                    <a:pt x="193" y="341"/>
                  </a:lnTo>
                  <a:cubicBezTo>
                    <a:pt x="0" y="447"/>
                    <a:pt x="77" y="736"/>
                    <a:pt x="298" y="736"/>
                  </a:cubicBezTo>
                  <a:cubicBezTo>
                    <a:pt x="337" y="736"/>
                    <a:pt x="375" y="726"/>
                    <a:pt x="404" y="707"/>
                  </a:cubicBezTo>
                  <a:lnTo>
                    <a:pt x="923" y="409"/>
                  </a:lnTo>
                  <a:cubicBezTo>
                    <a:pt x="1155" y="297"/>
                    <a:pt x="1029" y="1"/>
                    <a:pt x="837" y="1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" name="Google Shape;12731;p83"/>
            <p:cNvSpPr/>
            <p:nvPr/>
          </p:nvSpPr>
          <p:spPr>
            <a:xfrm>
              <a:off x="1542655" y="2462483"/>
              <a:ext cx="22213" cy="25349"/>
            </a:xfrm>
            <a:custGeom>
              <a:avLst/>
              <a:gdLst/>
              <a:ahLst/>
              <a:cxnLst/>
              <a:rect l="l" t="t" r="r" b="b"/>
              <a:pathLst>
                <a:path w="850" h="970" extrusionOk="0">
                  <a:moveTo>
                    <a:pt x="611" y="0"/>
                  </a:moveTo>
                  <a:cubicBezTo>
                    <a:pt x="536" y="0"/>
                    <a:pt x="466" y="39"/>
                    <a:pt x="427" y="104"/>
                  </a:cubicBezTo>
                  <a:lnTo>
                    <a:pt x="119" y="623"/>
                  </a:lnTo>
                  <a:cubicBezTo>
                    <a:pt x="1" y="801"/>
                    <a:pt x="156" y="969"/>
                    <a:pt x="310" y="969"/>
                  </a:cubicBezTo>
                  <a:cubicBezTo>
                    <a:pt x="381" y="969"/>
                    <a:pt x="452" y="933"/>
                    <a:pt x="494" y="845"/>
                  </a:cubicBezTo>
                  <a:lnTo>
                    <a:pt x="792" y="325"/>
                  </a:lnTo>
                  <a:cubicBezTo>
                    <a:pt x="850" y="220"/>
                    <a:pt x="821" y="85"/>
                    <a:pt x="715" y="27"/>
                  </a:cubicBezTo>
                  <a:cubicBezTo>
                    <a:pt x="681" y="9"/>
                    <a:pt x="646" y="0"/>
                    <a:pt x="611" y="0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" name="Google Shape;12732;p83"/>
            <p:cNvSpPr/>
            <p:nvPr/>
          </p:nvSpPr>
          <p:spPr>
            <a:xfrm>
              <a:off x="1496243" y="2594112"/>
              <a:ext cx="8075" cy="24382"/>
            </a:xfrm>
            <a:custGeom>
              <a:avLst/>
              <a:gdLst/>
              <a:ahLst/>
              <a:cxnLst/>
              <a:rect l="l" t="t" r="r" b="b"/>
              <a:pathLst>
                <a:path w="309" h="933" extrusionOk="0">
                  <a:moveTo>
                    <a:pt x="1" y="0"/>
                  </a:moveTo>
                  <a:lnTo>
                    <a:pt x="1" y="933"/>
                  </a:lnTo>
                  <a:lnTo>
                    <a:pt x="308" y="933"/>
                  </a:lnTo>
                  <a:lnTo>
                    <a:pt x="308" y="856"/>
                  </a:lnTo>
                  <a:cubicBezTo>
                    <a:pt x="308" y="539"/>
                    <a:pt x="203" y="241"/>
                    <a:pt x="1" y="0"/>
                  </a:cubicBezTo>
                  <a:close/>
                </a:path>
              </a:pathLst>
            </a:custGeom>
            <a:solidFill>
              <a:srgbClr val="A9BA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" name="Google Shape;12733;p83"/>
            <p:cNvSpPr/>
            <p:nvPr/>
          </p:nvSpPr>
          <p:spPr>
            <a:xfrm>
              <a:off x="1483935" y="2618468"/>
              <a:ext cx="56054" cy="22160"/>
            </a:xfrm>
            <a:custGeom>
              <a:avLst/>
              <a:gdLst/>
              <a:ahLst/>
              <a:cxnLst/>
              <a:rect l="l" t="t" r="r" b="b"/>
              <a:pathLst>
                <a:path w="2145" h="848" extrusionOk="0">
                  <a:moveTo>
                    <a:pt x="1" y="1"/>
                  </a:moveTo>
                  <a:lnTo>
                    <a:pt x="1" y="847"/>
                  </a:lnTo>
                  <a:lnTo>
                    <a:pt x="2145" y="847"/>
                  </a:lnTo>
                  <a:lnTo>
                    <a:pt x="2145" y="1"/>
                  </a:ln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" name="Google Shape;12734;p83"/>
            <p:cNvSpPr/>
            <p:nvPr/>
          </p:nvSpPr>
          <p:spPr>
            <a:xfrm>
              <a:off x="1483935" y="2640602"/>
              <a:ext cx="56054" cy="22134"/>
            </a:xfrm>
            <a:custGeom>
              <a:avLst/>
              <a:gdLst/>
              <a:ahLst/>
              <a:cxnLst/>
              <a:rect l="l" t="t" r="r" b="b"/>
              <a:pathLst>
                <a:path w="2145" h="847" extrusionOk="0">
                  <a:moveTo>
                    <a:pt x="1" y="0"/>
                  </a:moveTo>
                  <a:lnTo>
                    <a:pt x="1" y="471"/>
                  </a:lnTo>
                  <a:cubicBezTo>
                    <a:pt x="1" y="567"/>
                    <a:pt x="39" y="664"/>
                    <a:pt x="106" y="741"/>
                  </a:cubicBezTo>
                  <a:cubicBezTo>
                    <a:pt x="126" y="750"/>
                    <a:pt x="135" y="760"/>
                    <a:pt x="154" y="769"/>
                  </a:cubicBezTo>
                  <a:lnTo>
                    <a:pt x="183" y="789"/>
                  </a:lnTo>
                  <a:cubicBezTo>
                    <a:pt x="241" y="827"/>
                    <a:pt x="308" y="846"/>
                    <a:pt x="376" y="846"/>
                  </a:cubicBezTo>
                  <a:lnTo>
                    <a:pt x="1760" y="846"/>
                  </a:lnTo>
                  <a:cubicBezTo>
                    <a:pt x="1837" y="846"/>
                    <a:pt x="1905" y="827"/>
                    <a:pt x="1962" y="789"/>
                  </a:cubicBezTo>
                  <a:lnTo>
                    <a:pt x="1991" y="769"/>
                  </a:lnTo>
                  <a:cubicBezTo>
                    <a:pt x="2010" y="760"/>
                    <a:pt x="2020" y="750"/>
                    <a:pt x="2030" y="741"/>
                  </a:cubicBezTo>
                  <a:cubicBezTo>
                    <a:pt x="2107" y="664"/>
                    <a:pt x="2145" y="567"/>
                    <a:pt x="2145" y="471"/>
                  </a:cubicBezTo>
                  <a:lnTo>
                    <a:pt x="2145" y="0"/>
                  </a:ln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" name="Google Shape;12735;p83"/>
            <p:cNvSpPr/>
            <p:nvPr/>
          </p:nvSpPr>
          <p:spPr>
            <a:xfrm>
              <a:off x="1504292" y="2618468"/>
              <a:ext cx="35697" cy="22160"/>
            </a:xfrm>
            <a:custGeom>
              <a:avLst/>
              <a:gdLst/>
              <a:ahLst/>
              <a:cxnLst/>
              <a:rect l="l" t="t" r="r" b="b"/>
              <a:pathLst>
                <a:path w="1366" h="848" extrusionOk="0">
                  <a:moveTo>
                    <a:pt x="0" y="1"/>
                  </a:moveTo>
                  <a:lnTo>
                    <a:pt x="0" y="847"/>
                  </a:lnTo>
                  <a:lnTo>
                    <a:pt x="1366" y="847"/>
                  </a:lnTo>
                  <a:lnTo>
                    <a:pt x="1366" y="1"/>
                  </a:ln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" name="Google Shape;12736;p83"/>
            <p:cNvSpPr/>
            <p:nvPr/>
          </p:nvSpPr>
          <p:spPr>
            <a:xfrm>
              <a:off x="1504031" y="2640602"/>
              <a:ext cx="35958" cy="22134"/>
            </a:xfrm>
            <a:custGeom>
              <a:avLst/>
              <a:gdLst/>
              <a:ahLst/>
              <a:cxnLst/>
              <a:rect l="l" t="t" r="r" b="b"/>
              <a:pathLst>
                <a:path w="1376" h="847" extrusionOk="0">
                  <a:moveTo>
                    <a:pt x="10" y="0"/>
                  </a:moveTo>
                  <a:lnTo>
                    <a:pt x="10" y="471"/>
                  </a:lnTo>
                  <a:cubicBezTo>
                    <a:pt x="1" y="683"/>
                    <a:pt x="184" y="846"/>
                    <a:pt x="395" y="846"/>
                  </a:cubicBezTo>
                  <a:lnTo>
                    <a:pt x="991" y="846"/>
                  </a:lnTo>
                  <a:cubicBezTo>
                    <a:pt x="1068" y="846"/>
                    <a:pt x="1136" y="827"/>
                    <a:pt x="1193" y="789"/>
                  </a:cubicBezTo>
                  <a:lnTo>
                    <a:pt x="1222" y="769"/>
                  </a:lnTo>
                  <a:cubicBezTo>
                    <a:pt x="1241" y="760"/>
                    <a:pt x="1251" y="750"/>
                    <a:pt x="1261" y="741"/>
                  </a:cubicBezTo>
                  <a:cubicBezTo>
                    <a:pt x="1338" y="664"/>
                    <a:pt x="1376" y="567"/>
                    <a:pt x="1376" y="471"/>
                  </a:cubicBezTo>
                  <a:lnTo>
                    <a:pt x="1376" y="0"/>
                  </a:ln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39" name="Google Shape;12737;p83"/>
          <p:cNvGrpSpPr/>
          <p:nvPr/>
        </p:nvGrpSpPr>
        <p:grpSpPr>
          <a:xfrm>
            <a:off x="3989220" y="2352603"/>
            <a:ext cx="361883" cy="366979"/>
            <a:chOff x="3973735" y="2891056"/>
            <a:chExt cx="361883" cy="366979"/>
          </a:xfrm>
        </p:grpSpPr>
        <p:sp>
          <p:nvSpPr>
            <p:cNvPr id="540" name="Google Shape;12738;p83"/>
            <p:cNvSpPr/>
            <p:nvPr/>
          </p:nvSpPr>
          <p:spPr>
            <a:xfrm>
              <a:off x="4148875" y="2891056"/>
              <a:ext cx="149661" cy="98598"/>
            </a:xfrm>
            <a:custGeom>
              <a:avLst/>
              <a:gdLst/>
              <a:ahLst/>
              <a:cxnLst/>
              <a:rect l="l" t="t" r="r" b="b"/>
              <a:pathLst>
                <a:path w="5727" h="3773" extrusionOk="0">
                  <a:moveTo>
                    <a:pt x="5505" y="1"/>
                  </a:moveTo>
                  <a:cubicBezTo>
                    <a:pt x="5393" y="1"/>
                    <a:pt x="5280" y="75"/>
                    <a:pt x="5289" y="224"/>
                  </a:cubicBezTo>
                  <a:lnTo>
                    <a:pt x="5289" y="715"/>
                  </a:lnTo>
                  <a:cubicBezTo>
                    <a:pt x="5289" y="1138"/>
                    <a:pt x="4953" y="1484"/>
                    <a:pt x="4530" y="1484"/>
                  </a:cubicBezTo>
                  <a:lnTo>
                    <a:pt x="1183" y="1484"/>
                  </a:lnTo>
                  <a:cubicBezTo>
                    <a:pt x="529" y="1484"/>
                    <a:pt x="1" y="2013"/>
                    <a:pt x="1" y="2667"/>
                  </a:cubicBezTo>
                  <a:lnTo>
                    <a:pt x="1" y="3561"/>
                  </a:lnTo>
                  <a:cubicBezTo>
                    <a:pt x="1" y="3677"/>
                    <a:pt x="87" y="3773"/>
                    <a:pt x="212" y="3773"/>
                  </a:cubicBezTo>
                  <a:cubicBezTo>
                    <a:pt x="328" y="3773"/>
                    <a:pt x="414" y="3677"/>
                    <a:pt x="414" y="3561"/>
                  </a:cubicBezTo>
                  <a:lnTo>
                    <a:pt x="414" y="2667"/>
                  </a:lnTo>
                  <a:cubicBezTo>
                    <a:pt x="414" y="2244"/>
                    <a:pt x="760" y="1898"/>
                    <a:pt x="1183" y="1898"/>
                  </a:cubicBezTo>
                  <a:lnTo>
                    <a:pt x="4530" y="1898"/>
                  </a:lnTo>
                  <a:cubicBezTo>
                    <a:pt x="5184" y="1898"/>
                    <a:pt x="5713" y="1369"/>
                    <a:pt x="5713" y="715"/>
                  </a:cubicBezTo>
                  <a:lnTo>
                    <a:pt x="5713" y="224"/>
                  </a:lnTo>
                  <a:cubicBezTo>
                    <a:pt x="5727" y="75"/>
                    <a:pt x="5616" y="1"/>
                    <a:pt x="5505" y="1"/>
                  </a:cubicBezTo>
                  <a:close/>
                </a:path>
              </a:pathLst>
            </a:custGeom>
            <a:solidFill>
              <a:srgbClr val="1D1D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" name="Google Shape;12739;p83"/>
            <p:cNvSpPr/>
            <p:nvPr/>
          </p:nvSpPr>
          <p:spPr>
            <a:xfrm>
              <a:off x="4231558" y="3066039"/>
              <a:ext cx="25139" cy="25139"/>
            </a:xfrm>
            <a:custGeom>
              <a:avLst/>
              <a:gdLst/>
              <a:ahLst/>
              <a:cxnLst/>
              <a:rect l="l" t="t" r="r" b="b"/>
              <a:pathLst>
                <a:path w="962" h="962" fill="none" extrusionOk="0">
                  <a:moveTo>
                    <a:pt x="962" y="962"/>
                  </a:moveTo>
                  <a:lnTo>
                    <a:pt x="0" y="0"/>
                  </a:lnTo>
                </a:path>
              </a:pathLst>
            </a:custGeom>
            <a:noFill/>
            <a:ln w="45200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" name="Google Shape;12740;p83"/>
            <p:cNvSpPr/>
            <p:nvPr/>
          </p:nvSpPr>
          <p:spPr>
            <a:xfrm>
              <a:off x="3973735" y="2975307"/>
              <a:ext cx="359871" cy="282728"/>
            </a:xfrm>
            <a:custGeom>
              <a:avLst/>
              <a:gdLst/>
              <a:ahLst/>
              <a:cxnLst/>
              <a:rect l="l" t="t" r="r" b="b"/>
              <a:pathLst>
                <a:path w="13771" h="10819" extrusionOk="0">
                  <a:moveTo>
                    <a:pt x="721" y="1"/>
                  </a:moveTo>
                  <a:cubicBezTo>
                    <a:pt x="327" y="1"/>
                    <a:pt x="0" y="318"/>
                    <a:pt x="0" y="722"/>
                  </a:cubicBezTo>
                  <a:lnTo>
                    <a:pt x="0" y="10098"/>
                  </a:lnTo>
                  <a:cubicBezTo>
                    <a:pt x="0" y="10492"/>
                    <a:pt x="327" y="10819"/>
                    <a:pt x="721" y="10819"/>
                  </a:cubicBezTo>
                  <a:lnTo>
                    <a:pt x="13049" y="10819"/>
                  </a:lnTo>
                  <a:cubicBezTo>
                    <a:pt x="13453" y="10819"/>
                    <a:pt x="13770" y="10492"/>
                    <a:pt x="13770" y="10098"/>
                  </a:cubicBezTo>
                  <a:lnTo>
                    <a:pt x="13770" y="722"/>
                  </a:lnTo>
                  <a:cubicBezTo>
                    <a:pt x="13770" y="318"/>
                    <a:pt x="13453" y="1"/>
                    <a:pt x="13059" y="1"/>
                  </a:cubicBez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" name="Google Shape;12741;p83"/>
            <p:cNvSpPr/>
            <p:nvPr/>
          </p:nvSpPr>
          <p:spPr>
            <a:xfrm>
              <a:off x="3997855" y="2975307"/>
              <a:ext cx="337763" cy="282728"/>
            </a:xfrm>
            <a:custGeom>
              <a:avLst/>
              <a:gdLst/>
              <a:ahLst/>
              <a:cxnLst/>
              <a:rect l="l" t="t" r="r" b="b"/>
              <a:pathLst>
                <a:path w="12925" h="10819" extrusionOk="0">
                  <a:moveTo>
                    <a:pt x="722" y="1"/>
                  </a:moveTo>
                  <a:cubicBezTo>
                    <a:pt x="318" y="1"/>
                    <a:pt x="0" y="318"/>
                    <a:pt x="0" y="722"/>
                  </a:cubicBezTo>
                  <a:lnTo>
                    <a:pt x="0" y="10098"/>
                  </a:lnTo>
                  <a:cubicBezTo>
                    <a:pt x="0" y="10492"/>
                    <a:pt x="318" y="10819"/>
                    <a:pt x="722" y="10819"/>
                  </a:cubicBezTo>
                  <a:lnTo>
                    <a:pt x="12203" y="10819"/>
                  </a:lnTo>
                  <a:cubicBezTo>
                    <a:pt x="12607" y="10819"/>
                    <a:pt x="12924" y="10492"/>
                    <a:pt x="12924" y="10098"/>
                  </a:cubicBezTo>
                  <a:lnTo>
                    <a:pt x="12924" y="722"/>
                  </a:lnTo>
                  <a:cubicBezTo>
                    <a:pt x="12924" y="318"/>
                    <a:pt x="12607" y="1"/>
                    <a:pt x="12203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" name="Google Shape;12742;p83"/>
            <p:cNvSpPr/>
            <p:nvPr/>
          </p:nvSpPr>
          <p:spPr>
            <a:xfrm>
              <a:off x="3973970" y="3219306"/>
              <a:ext cx="359635" cy="11080"/>
            </a:xfrm>
            <a:custGeom>
              <a:avLst/>
              <a:gdLst/>
              <a:ahLst/>
              <a:cxnLst/>
              <a:rect l="l" t="t" r="r" b="b"/>
              <a:pathLst>
                <a:path w="13762" h="424" extrusionOk="0">
                  <a:moveTo>
                    <a:pt x="1" y="1"/>
                  </a:moveTo>
                  <a:lnTo>
                    <a:pt x="1" y="424"/>
                  </a:lnTo>
                  <a:lnTo>
                    <a:pt x="13761" y="424"/>
                  </a:lnTo>
                  <a:lnTo>
                    <a:pt x="13761" y="1"/>
                  </a:ln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" name="Google Shape;12743;p83"/>
            <p:cNvSpPr/>
            <p:nvPr/>
          </p:nvSpPr>
          <p:spPr>
            <a:xfrm>
              <a:off x="3973970" y="3040403"/>
              <a:ext cx="359635" cy="11080"/>
            </a:xfrm>
            <a:custGeom>
              <a:avLst/>
              <a:gdLst/>
              <a:ahLst/>
              <a:cxnLst/>
              <a:rect l="l" t="t" r="r" b="b"/>
              <a:pathLst>
                <a:path w="13762" h="424" extrusionOk="0">
                  <a:moveTo>
                    <a:pt x="1" y="0"/>
                  </a:moveTo>
                  <a:lnTo>
                    <a:pt x="1" y="423"/>
                  </a:lnTo>
                  <a:lnTo>
                    <a:pt x="13761" y="423"/>
                  </a:lnTo>
                  <a:lnTo>
                    <a:pt x="13761" y="0"/>
                  </a:ln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" name="Google Shape;12744;p83"/>
            <p:cNvSpPr/>
            <p:nvPr/>
          </p:nvSpPr>
          <p:spPr>
            <a:xfrm>
              <a:off x="3998090" y="2999688"/>
              <a:ext cx="46281" cy="27674"/>
            </a:xfrm>
            <a:custGeom>
              <a:avLst/>
              <a:gdLst/>
              <a:ahLst/>
              <a:cxnLst/>
              <a:rect l="l" t="t" r="r" b="b"/>
              <a:pathLst>
                <a:path w="1771" h="1059" extrusionOk="0">
                  <a:moveTo>
                    <a:pt x="145" y="0"/>
                  </a:moveTo>
                  <a:cubicBezTo>
                    <a:pt x="59" y="0"/>
                    <a:pt x="1" y="68"/>
                    <a:pt x="1" y="145"/>
                  </a:cubicBezTo>
                  <a:lnTo>
                    <a:pt x="1" y="914"/>
                  </a:lnTo>
                  <a:cubicBezTo>
                    <a:pt x="1" y="991"/>
                    <a:pt x="59" y="1058"/>
                    <a:pt x="145" y="1058"/>
                  </a:cubicBezTo>
                  <a:lnTo>
                    <a:pt x="1626" y="1058"/>
                  </a:lnTo>
                  <a:cubicBezTo>
                    <a:pt x="1703" y="1058"/>
                    <a:pt x="1770" y="991"/>
                    <a:pt x="1770" y="914"/>
                  </a:cubicBezTo>
                  <a:lnTo>
                    <a:pt x="1770" y="145"/>
                  </a:lnTo>
                  <a:cubicBezTo>
                    <a:pt x="1770" y="68"/>
                    <a:pt x="1703" y="0"/>
                    <a:pt x="1626" y="0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" name="Google Shape;12745;p83"/>
            <p:cNvSpPr/>
            <p:nvPr/>
          </p:nvSpPr>
          <p:spPr>
            <a:xfrm>
              <a:off x="4262970" y="2999688"/>
              <a:ext cx="46255" cy="27674"/>
            </a:xfrm>
            <a:custGeom>
              <a:avLst/>
              <a:gdLst/>
              <a:ahLst/>
              <a:cxnLst/>
              <a:rect l="l" t="t" r="r" b="b"/>
              <a:pathLst>
                <a:path w="1770" h="1059" extrusionOk="0">
                  <a:moveTo>
                    <a:pt x="145" y="0"/>
                  </a:moveTo>
                  <a:cubicBezTo>
                    <a:pt x="58" y="0"/>
                    <a:pt x="0" y="68"/>
                    <a:pt x="0" y="145"/>
                  </a:cubicBezTo>
                  <a:lnTo>
                    <a:pt x="0" y="914"/>
                  </a:lnTo>
                  <a:cubicBezTo>
                    <a:pt x="0" y="991"/>
                    <a:pt x="58" y="1058"/>
                    <a:pt x="145" y="1058"/>
                  </a:cubicBezTo>
                  <a:lnTo>
                    <a:pt x="1625" y="1058"/>
                  </a:lnTo>
                  <a:cubicBezTo>
                    <a:pt x="1702" y="1058"/>
                    <a:pt x="1770" y="991"/>
                    <a:pt x="1770" y="914"/>
                  </a:cubicBezTo>
                  <a:lnTo>
                    <a:pt x="1770" y="145"/>
                  </a:lnTo>
                  <a:cubicBezTo>
                    <a:pt x="1770" y="68"/>
                    <a:pt x="1702" y="0"/>
                    <a:pt x="1625" y="0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" name="Google Shape;12746;p83"/>
            <p:cNvSpPr/>
            <p:nvPr/>
          </p:nvSpPr>
          <p:spPr>
            <a:xfrm>
              <a:off x="4019963" y="2999688"/>
              <a:ext cx="24408" cy="27674"/>
            </a:xfrm>
            <a:custGeom>
              <a:avLst/>
              <a:gdLst/>
              <a:ahLst/>
              <a:cxnLst/>
              <a:rect l="l" t="t" r="r" b="b"/>
              <a:pathLst>
                <a:path w="934" h="1059" extrusionOk="0">
                  <a:moveTo>
                    <a:pt x="154" y="0"/>
                  </a:moveTo>
                  <a:cubicBezTo>
                    <a:pt x="68" y="0"/>
                    <a:pt x="1" y="68"/>
                    <a:pt x="1" y="145"/>
                  </a:cubicBezTo>
                  <a:lnTo>
                    <a:pt x="1" y="914"/>
                  </a:lnTo>
                  <a:cubicBezTo>
                    <a:pt x="1" y="991"/>
                    <a:pt x="68" y="1058"/>
                    <a:pt x="154" y="1058"/>
                  </a:cubicBezTo>
                  <a:lnTo>
                    <a:pt x="789" y="1058"/>
                  </a:lnTo>
                  <a:cubicBezTo>
                    <a:pt x="866" y="1058"/>
                    <a:pt x="933" y="991"/>
                    <a:pt x="933" y="914"/>
                  </a:cubicBezTo>
                  <a:lnTo>
                    <a:pt x="933" y="145"/>
                  </a:lnTo>
                  <a:cubicBezTo>
                    <a:pt x="933" y="68"/>
                    <a:pt x="866" y="0"/>
                    <a:pt x="789" y="0"/>
                  </a:cubicBezTo>
                  <a:close/>
                </a:path>
              </a:pathLst>
            </a:custGeom>
            <a:solidFill>
              <a:srgbClr val="E5EA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" name="Google Shape;12747;p83"/>
            <p:cNvSpPr/>
            <p:nvPr/>
          </p:nvSpPr>
          <p:spPr>
            <a:xfrm>
              <a:off x="4284816" y="2999688"/>
              <a:ext cx="24408" cy="27674"/>
            </a:xfrm>
            <a:custGeom>
              <a:avLst/>
              <a:gdLst/>
              <a:ahLst/>
              <a:cxnLst/>
              <a:rect l="l" t="t" r="r" b="b"/>
              <a:pathLst>
                <a:path w="934" h="1059" extrusionOk="0">
                  <a:moveTo>
                    <a:pt x="155" y="0"/>
                  </a:moveTo>
                  <a:cubicBezTo>
                    <a:pt x="68" y="0"/>
                    <a:pt x="1" y="68"/>
                    <a:pt x="1" y="145"/>
                  </a:cubicBezTo>
                  <a:lnTo>
                    <a:pt x="1" y="914"/>
                  </a:lnTo>
                  <a:cubicBezTo>
                    <a:pt x="1" y="991"/>
                    <a:pt x="68" y="1058"/>
                    <a:pt x="155" y="1058"/>
                  </a:cubicBezTo>
                  <a:lnTo>
                    <a:pt x="789" y="1058"/>
                  </a:lnTo>
                  <a:cubicBezTo>
                    <a:pt x="866" y="1058"/>
                    <a:pt x="934" y="991"/>
                    <a:pt x="934" y="914"/>
                  </a:cubicBezTo>
                  <a:lnTo>
                    <a:pt x="934" y="145"/>
                  </a:lnTo>
                  <a:cubicBezTo>
                    <a:pt x="934" y="68"/>
                    <a:pt x="866" y="0"/>
                    <a:pt x="789" y="0"/>
                  </a:cubicBezTo>
                  <a:close/>
                </a:path>
              </a:pathLst>
            </a:custGeom>
            <a:solidFill>
              <a:srgbClr val="E5EA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" name="Google Shape;12748;p83"/>
            <p:cNvSpPr/>
            <p:nvPr/>
          </p:nvSpPr>
          <p:spPr>
            <a:xfrm>
              <a:off x="4125434" y="3060838"/>
              <a:ext cx="138319" cy="134635"/>
            </a:xfrm>
            <a:custGeom>
              <a:avLst/>
              <a:gdLst/>
              <a:ahLst/>
              <a:cxnLst/>
              <a:rect l="l" t="t" r="r" b="b"/>
              <a:pathLst>
                <a:path w="5293" h="5152" extrusionOk="0">
                  <a:moveTo>
                    <a:pt x="4553" y="1"/>
                  </a:moveTo>
                  <a:cubicBezTo>
                    <a:pt x="4374" y="1"/>
                    <a:pt x="4195" y="70"/>
                    <a:pt x="4061" y="209"/>
                  </a:cubicBezTo>
                  <a:lnTo>
                    <a:pt x="3629" y="632"/>
                  </a:lnTo>
                  <a:lnTo>
                    <a:pt x="465" y="3757"/>
                  </a:lnTo>
                  <a:cubicBezTo>
                    <a:pt x="398" y="3824"/>
                    <a:pt x="350" y="3911"/>
                    <a:pt x="321" y="3997"/>
                  </a:cubicBezTo>
                  <a:lnTo>
                    <a:pt x="176" y="4469"/>
                  </a:lnTo>
                  <a:lnTo>
                    <a:pt x="128" y="4642"/>
                  </a:lnTo>
                  <a:lnTo>
                    <a:pt x="42" y="4921"/>
                  </a:lnTo>
                  <a:cubicBezTo>
                    <a:pt x="1" y="5036"/>
                    <a:pt x="94" y="5152"/>
                    <a:pt x="206" y="5152"/>
                  </a:cubicBezTo>
                  <a:cubicBezTo>
                    <a:pt x="225" y="5152"/>
                    <a:pt x="244" y="5149"/>
                    <a:pt x="263" y="5142"/>
                  </a:cubicBezTo>
                  <a:lnTo>
                    <a:pt x="542" y="5065"/>
                  </a:lnTo>
                  <a:lnTo>
                    <a:pt x="1176" y="4863"/>
                  </a:lnTo>
                  <a:cubicBezTo>
                    <a:pt x="1263" y="4834"/>
                    <a:pt x="1350" y="4786"/>
                    <a:pt x="1417" y="4719"/>
                  </a:cubicBezTo>
                  <a:lnTo>
                    <a:pt x="4581" y="1593"/>
                  </a:lnTo>
                  <a:lnTo>
                    <a:pt x="5023" y="1161"/>
                  </a:lnTo>
                  <a:cubicBezTo>
                    <a:pt x="5273" y="920"/>
                    <a:pt x="5292" y="526"/>
                    <a:pt x="5081" y="257"/>
                  </a:cubicBezTo>
                  <a:cubicBezTo>
                    <a:pt x="5061" y="228"/>
                    <a:pt x="5042" y="209"/>
                    <a:pt x="5023" y="189"/>
                  </a:cubicBezTo>
                  <a:cubicBezTo>
                    <a:pt x="4892" y="63"/>
                    <a:pt x="4722" y="1"/>
                    <a:pt x="4553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" name="Google Shape;12749;p83"/>
            <p:cNvSpPr/>
            <p:nvPr/>
          </p:nvSpPr>
          <p:spPr>
            <a:xfrm>
              <a:off x="4129772" y="3060865"/>
              <a:ext cx="128180" cy="116760"/>
            </a:xfrm>
            <a:custGeom>
              <a:avLst/>
              <a:gdLst/>
              <a:ahLst/>
              <a:cxnLst/>
              <a:rect l="l" t="t" r="r" b="b"/>
              <a:pathLst>
                <a:path w="4905" h="4468" extrusionOk="0">
                  <a:moveTo>
                    <a:pt x="4375" y="0"/>
                  </a:moveTo>
                  <a:cubicBezTo>
                    <a:pt x="4198" y="0"/>
                    <a:pt x="4021" y="68"/>
                    <a:pt x="3886" y="208"/>
                  </a:cubicBezTo>
                  <a:lnTo>
                    <a:pt x="3453" y="631"/>
                  </a:lnTo>
                  <a:lnTo>
                    <a:pt x="289" y="3756"/>
                  </a:lnTo>
                  <a:cubicBezTo>
                    <a:pt x="222" y="3833"/>
                    <a:pt x="174" y="3910"/>
                    <a:pt x="145" y="3996"/>
                  </a:cubicBezTo>
                  <a:lnTo>
                    <a:pt x="1" y="4468"/>
                  </a:lnTo>
                  <a:lnTo>
                    <a:pt x="270" y="4381"/>
                  </a:lnTo>
                  <a:lnTo>
                    <a:pt x="616" y="4275"/>
                  </a:lnTo>
                  <a:lnTo>
                    <a:pt x="914" y="4189"/>
                  </a:lnTo>
                  <a:cubicBezTo>
                    <a:pt x="1010" y="4160"/>
                    <a:pt x="1087" y="4112"/>
                    <a:pt x="1155" y="4044"/>
                  </a:cubicBezTo>
                  <a:lnTo>
                    <a:pt x="4030" y="1208"/>
                  </a:lnTo>
                  <a:lnTo>
                    <a:pt x="4318" y="919"/>
                  </a:lnTo>
                  <a:lnTo>
                    <a:pt x="4761" y="477"/>
                  </a:lnTo>
                  <a:cubicBezTo>
                    <a:pt x="4828" y="419"/>
                    <a:pt x="4876" y="342"/>
                    <a:pt x="4905" y="265"/>
                  </a:cubicBezTo>
                  <a:lnTo>
                    <a:pt x="4905" y="256"/>
                  </a:lnTo>
                  <a:cubicBezTo>
                    <a:pt x="4772" y="87"/>
                    <a:pt x="4574" y="0"/>
                    <a:pt x="4375" y="0"/>
                  </a:cubicBez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" name="Google Shape;12750;p83"/>
            <p:cNvSpPr/>
            <p:nvPr/>
          </p:nvSpPr>
          <p:spPr>
            <a:xfrm>
              <a:off x="4135312" y="3077589"/>
              <a:ext cx="99774" cy="95253"/>
            </a:xfrm>
            <a:custGeom>
              <a:avLst/>
              <a:gdLst/>
              <a:ahLst/>
              <a:cxnLst/>
              <a:rect l="l" t="t" r="r" b="b"/>
              <a:pathLst>
                <a:path w="3818" h="3645" extrusionOk="0">
                  <a:moveTo>
                    <a:pt x="3241" y="0"/>
                  </a:moveTo>
                  <a:lnTo>
                    <a:pt x="77" y="3126"/>
                  </a:lnTo>
                  <a:cubicBezTo>
                    <a:pt x="48" y="3164"/>
                    <a:pt x="20" y="3193"/>
                    <a:pt x="0" y="3231"/>
                  </a:cubicBezTo>
                  <a:lnTo>
                    <a:pt x="404" y="3645"/>
                  </a:lnTo>
                  <a:lnTo>
                    <a:pt x="702" y="3549"/>
                  </a:lnTo>
                  <a:cubicBezTo>
                    <a:pt x="798" y="3520"/>
                    <a:pt x="875" y="3472"/>
                    <a:pt x="943" y="3414"/>
                  </a:cubicBezTo>
                  <a:lnTo>
                    <a:pt x="3818" y="577"/>
                  </a:lnTo>
                  <a:lnTo>
                    <a:pt x="3241" y="0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" name="Google Shape;12751;p83"/>
            <p:cNvSpPr/>
            <p:nvPr/>
          </p:nvSpPr>
          <p:spPr>
            <a:xfrm>
              <a:off x="3973970" y="3219306"/>
              <a:ext cx="24146" cy="11080"/>
            </a:xfrm>
            <a:custGeom>
              <a:avLst/>
              <a:gdLst/>
              <a:ahLst/>
              <a:cxnLst/>
              <a:rect l="l" t="t" r="r" b="b"/>
              <a:pathLst>
                <a:path w="924" h="424" extrusionOk="0">
                  <a:moveTo>
                    <a:pt x="1" y="1"/>
                  </a:moveTo>
                  <a:lnTo>
                    <a:pt x="1" y="424"/>
                  </a:lnTo>
                  <a:lnTo>
                    <a:pt x="924" y="424"/>
                  </a:lnTo>
                  <a:lnTo>
                    <a:pt x="924" y="1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" name="Google Shape;12752;p83"/>
            <p:cNvSpPr/>
            <p:nvPr/>
          </p:nvSpPr>
          <p:spPr>
            <a:xfrm>
              <a:off x="3973970" y="3040403"/>
              <a:ext cx="24146" cy="11080"/>
            </a:xfrm>
            <a:custGeom>
              <a:avLst/>
              <a:gdLst/>
              <a:ahLst/>
              <a:cxnLst/>
              <a:rect l="l" t="t" r="r" b="b"/>
              <a:pathLst>
                <a:path w="924" h="424" extrusionOk="0">
                  <a:moveTo>
                    <a:pt x="1" y="0"/>
                  </a:moveTo>
                  <a:lnTo>
                    <a:pt x="1" y="423"/>
                  </a:lnTo>
                  <a:lnTo>
                    <a:pt x="924" y="423"/>
                  </a:lnTo>
                  <a:lnTo>
                    <a:pt x="924" y="0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" name="Google Shape;12753;p83"/>
            <p:cNvSpPr/>
            <p:nvPr/>
          </p:nvSpPr>
          <p:spPr>
            <a:xfrm>
              <a:off x="4135312" y="3077851"/>
              <a:ext cx="109835" cy="108319"/>
            </a:xfrm>
            <a:custGeom>
              <a:avLst/>
              <a:gdLst/>
              <a:ahLst/>
              <a:cxnLst/>
              <a:rect l="l" t="t" r="r" b="b"/>
              <a:pathLst>
                <a:path w="4203" h="4145" extrusionOk="0">
                  <a:moveTo>
                    <a:pt x="3241" y="0"/>
                  </a:moveTo>
                  <a:lnTo>
                    <a:pt x="87" y="3125"/>
                  </a:lnTo>
                  <a:cubicBezTo>
                    <a:pt x="48" y="3154"/>
                    <a:pt x="20" y="3183"/>
                    <a:pt x="0" y="3221"/>
                  </a:cubicBezTo>
                  <a:lnTo>
                    <a:pt x="414" y="3635"/>
                  </a:lnTo>
                  <a:lnTo>
                    <a:pt x="923" y="4145"/>
                  </a:lnTo>
                  <a:lnTo>
                    <a:pt x="943" y="4145"/>
                  </a:lnTo>
                  <a:cubicBezTo>
                    <a:pt x="972" y="4125"/>
                    <a:pt x="1010" y="4096"/>
                    <a:pt x="1039" y="4068"/>
                  </a:cubicBezTo>
                  <a:lnTo>
                    <a:pt x="4203" y="942"/>
                  </a:lnTo>
                  <a:lnTo>
                    <a:pt x="3241" y="0"/>
                  </a:lnTo>
                  <a:close/>
                </a:path>
              </a:pathLst>
            </a:custGeom>
            <a:solidFill>
              <a:srgbClr val="1D1D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" name="Google Shape;12754;p83"/>
            <p:cNvSpPr/>
            <p:nvPr/>
          </p:nvSpPr>
          <p:spPr>
            <a:xfrm>
              <a:off x="4135312" y="3077589"/>
              <a:ext cx="99774" cy="95253"/>
            </a:xfrm>
            <a:custGeom>
              <a:avLst/>
              <a:gdLst/>
              <a:ahLst/>
              <a:cxnLst/>
              <a:rect l="l" t="t" r="r" b="b"/>
              <a:pathLst>
                <a:path w="3818" h="3645" extrusionOk="0">
                  <a:moveTo>
                    <a:pt x="3241" y="0"/>
                  </a:moveTo>
                  <a:lnTo>
                    <a:pt x="77" y="3126"/>
                  </a:lnTo>
                  <a:cubicBezTo>
                    <a:pt x="48" y="3164"/>
                    <a:pt x="20" y="3193"/>
                    <a:pt x="0" y="3231"/>
                  </a:cubicBezTo>
                  <a:lnTo>
                    <a:pt x="404" y="3645"/>
                  </a:lnTo>
                  <a:lnTo>
                    <a:pt x="702" y="3549"/>
                  </a:lnTo>
                  <a:cubicBezTo>
                    <a:pt x="798" y="3520"/>
                    <a:pt x="875" y="3472"/>
                    <a:pt x="943" y="3414"/>
                  </a:cubicBezTo>
                  <a:lnTo>
                    <a:pt x="3818" y="577"/>
                  </a:lnTo>
                  <a:lnTo>
                    <a:pt x="3241" y="0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57" name="Google Shape;12755;p83"/>
          <p:cNvGrpSpPr/>
          <p:nvPr/>
        </p:nvGrpSpPr>
        <p:grpSpPr>
          <a:xfrm>
            <a:off x="3543426" y="2378291"/>
            <a:ext cx="366665" cy="315654"/>
            <a:chOff x="3527941" y="2916744"/>
            <a:chExt cx="366665" cy="315654"/>
          </a:xfrm>
        </p:grpSpPr>
        <p:sp>
          <p:nvSpPr>
            <p:cNvPr id="558" name="Google Shape;12756;p83"/>
            <p:cNvSpPr/>
            <p:nvPr/>
          </p:nvSpPr>
          <p:spPr>
            <a:xfrm>
              <a:off x="3527941" y="2916770"/>
              <a:ext cx="366665" cy="157840"/>
            </a:xfrm>
            <a:custGeom>
              <a:avLst/>
              <a:gdLst/>
              <a:ahLst/>
              <a:cxnLst/>
              <a:rect l="l" t="t" r="r" b="b"/>
              <a:pathLst>
                <a:path w="14031" h="6040" extrusionOk="0">
                  <a:moveTo>
                    <a:pt x="616" y="0"/>
                  </a:moveTo>
                  <a:cubicBezTo>
                    <a:pt x="279" y="0"/>
                    <a:pt x="0" y="279"/>
                    <a:pt x="0" y="616"/>
                  </a:cubicBezTo>
                  <a:lnTo>
                    <a:pt x="0" y="5424"/>
                  </a:lnTo>
                  <a:cubicBezTo>
                    <a:pt x="0" y="5760"/>
                    <a:pt x="279" y="6039"/>
                    <a:pt x="616" y="6039"/>
                  </a:cubicBezTo>
                  <a:lnTo>
                    <a:pt x="13415" y="6039"/>
                  </a:lnTo>
                  <a:cubicBezTo>
                    <a:pt x="13751" y="6039"/>
                    <a:pt x="14030" y="5760"/>
                    <a:pt x="14030" y="5424"/>
                  </a:cubicBezTo>
                  <a:lnTo>
                    <a:pt x="14030" y="616"/>
                  </a:lnTo>
                  <a:cubicBezTo>
                    <a:pt x="14030" y="279"/>
                    <a:pt x="13751" y="0"/>
                    <a:pt x="13415" y="0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" name="Google Shape;12757;p83"/>
            <p:cNvSpPr/>
            <p:nvPr/>
          </p:nvSpPr>
          <p:spPr>
            <a:xfrm>
              <a:off x="3546521" y="2916744"/>
              <a:ext cx="348085" cy="139260"/>
            </a:xfrm>
            <a:custGeom>
              <a:avLst/>
              <a:gdLst/>
              <a:ahLst/>
              <a:cxnLst/>
              <a:rect l="l" t="t" r="r" b="b"/>
              <a:pathLst>
                <a:path w="13320" h="5329" extrusionOk="0">
                  <a:moveTo>
                    <a:pt x="12721" y="1"/>
                  </a:moveTo>
                  <a:cubicBezTo>
                    <a:pt x="12715" y="1"/>
                    <a:pt x="12709" y="1"/>
                    <a:pt x="12704" y="1"/>
                  </a:cubicBezTo>
                  <a:lnTo>
                    <a:pt x="1" y="1"/>
                  </a:lnTo>
                  <a:lnTo>
                    <a:pt x="1" y="4713"/>
                  </a:lnTo>
                  <a:cubicBezTo>
                    <a:pt x="1" y="5050"/>
                    <a:pt x="280" y="5328"/>
                    <a:pt x="616" y="5328"/>
                  </a:cubicBezTo>
                  <a:lnTo>
                    <a:pt x="13319" y="5328"/>
                  </a:lnTo>
                  <a:lnTo>
                    <a:pt x="13319" y="617"/>
                  </a:lnTo>
                  <a:cubicBezTo>
                    <a:pt x="13319" y="276"/>
                    <a:pt x="13050" y="1"/>
                    <a:pt x="12721" y="1"/>
                  </a:cubicBez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" name="Google Shape;12758;p83"/>
            <p:cNvSpPr/>
            <p:nvPr/>
          </p:nvSpPr>
          <p:spPr>
            <a:xfrm>
              <a:off x="3527941" y="3074584"/>
              <a:ext cx="366665" cy="157814"/>
            </a:xfrm>
            <a:custGeom>
              <a:avLst/>
              <a:gdLst/>
              <a:ahLst/>
              <a:cxnLst/>
              <a:rect l="l" t="t" r="r" b="b"/>
              <a:pathLst>
                <a:path w="14031" h="6039" extrusionOk="0">
                  <a:moveTo>
                    <a:pt x="616" y="0"/>
                  </a:moveTo>
                  <a:cubicBezTo>
                    <a:pt x="279" y="0"/>
                    <a:pt x="0" y="279"/>
                    <a:pt x="0" y="615"/>
                  </a:cubicBezTo>
                  <a:lnTo>
                    <a:pt x="0" y="5423"/>
                  </a:lnTo>
                  <a:cubicBezTo>
                    <a:pt x="0" y="5760"/>
                    <a:pt x="279" y="6039"/>
                    <a:pt x="616" y="6039"/>
                  </a:cubicBezTo>
                  <a:lnTo>
                    <a:pt x="13415" y="6039"/>
                  </a:lnTo>
                  <a:cubicBezTo>
                    <a:pt x="13751" y="6039"/>
                    <a:pt x="14030" y="5770"/>
                    <a:pt x="14030" y="5423"/>
                  </a:cubicBezTo>
                  <a:lnTo>
                    <a:pt x="14030" y="615"/>
                  </a:lnTo>
                  <a:cubicBezTo>
                    <a:pt x="14030" y="279"/>
                    <a:pt x="13751" y="0"/>
                    <a:pt x="13415" y="0"/>
                  </a:cubicBezTo>
                  <a:close/>
                </a:path>
              </a:pathLst>
            </a:custGeom>
            <a:solidFill>
              <a:srgbClr val="859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" name="Google Shape;12759;p83"/>
            <p:cNvSpPr/>
            <p:nvPr/>
          </p:nvSpPr>
          <p:spPr>
            <a:xfrm>
              <a:off x="3547279" y="3093426"/>
              <a:ext cx="347327" cy="138973"/>
            </a:xfrm>
            <a:custGeom>
              <a:avLst/>
              <a:gdLst/>
              <a:ahLst/>
              <a:cxnLst/>
              <a:rect l="l" t="t" r="r" b="b"/>
              <a:pathLst>
                <a:path w="13291" h="5318" extrusionOk="0">
                  <a:moveTo>
                    <a:pt x="616" y="0"/>
                  </a:moveTo>
                  <a:cubicBezTo>
                    <a:pt x="280" y="0"/>
                    <a:pt x="1" y="269"/>
                    <a:pt x="1" y="616"/>
                  </a:cubicBezTo>
                  <a:lnTo>
                    <a:pt x="1" y="5318"/>
                  </a:lnTo>
                  <a:lnTo>
                    <a:pt x="12675" y="5318"/>
                  </a:lnTo>
                  <a:cubicBezTo>
                    <a:pt x="13011" y="5318"/>
                    <a:pt x="13290" y="5049"/>
                    <a:pt x="13290" y="4712"/>
                  </a:cubicBezTo>
                  <a:lnTo>
                    <a:pt x="13290" y="0"/>
                  </a:ln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" name="Google Shape;12760;p83"/>
            <p:cNvSpPr/>
            <p:nvPr/>
          </p:nvSpPr>
          <p:spPr>
            <a:xfrm>
              <a:off x="3553812" y="3097424"/>
              <a:ext cx="45026" cy="44268"/>
            </a:xfrm>
            <a:custGeom>
              <a:avLst/>
              <a:gdLst/>
              <a:ahLst/>
              <a:cxnLst/>
              <a:rect l="l" t="t" r="r" b="b"/>
              <a:pathLst>
                <a:path w="1723" h="1694" extrusionOk="0">
                  <a:moveTo>
                    <a:pt x="858" y="1"/>
                  </a:moveTo>
                  <a:cubicBezTo>
                    <a:pt x="414" y="1"/>
                    <a:pt x="49" y="353"/>
                    <a:pt x="20" y="799"/>
                  </a:cubicBezTo>
                  <a:cubicBezTo>
                    <a:pt x="1" y="1251"/>
                    <a:pt x="328" y="1645"/>
                    <a:pt x="780" y="1693"/>
                  </a:cubicBezTo>
                  <a:lnTo>
                    <a:pt x="876" y="1693"/>
                  </a:lnTo>
                  <a:cubicBezTo>
                    <a:pt x="1345" y="1693"/>
                    <a:pt x="1720" y="1311"/>
                    <a:pt x="1722" y="842"/>
                  </a:cubicBezTo>
                  <a:lnTo>
                    <a:pt x="1722" y="842"/>
                  </a:lnTo>
                  <a:cubicBezTo>
                    <a:pt x="1722" y="844"/>
                    <a:pt x="1722" y="846"/>
                    <a:pt x="1722" y="847"/>
                  </a:cubicBezTo>
                  <a:lnTo>
                    <a:pt x="1722" y="838"/>
                  </a:lnTo>
                  <a:cubicBezTo>
                    <a:pt x="1722" y="839"/>
                    <a:pt x="1722" y="841"/>
                    <a:pt x="1722" y="842"/>
                  </a:cubicBezTo>
                  <a:lnTo>
                    <a:pt x="1722" y="842"/>
                  </a:lnTo>
                  <a:cubicBezTo>
                    <a:pt x="1720" y="374"/>
                    <a:pt x="1345" y="1"/>
                    <a:pt x="876" y="1"/>
                  </a:cubicBezTo>
                  <a:cubicBezTo>
                    <a:pt x="870" y="1"/>
                    <a:pt x="864" y="1"/>
                    <a:pt x="858" y="1"/>
                  </a:cubicBezTo>
                  <a:close/>
                </a:path>
              </a:pathLst>
            </a:custGeom>
            <a:solidFill>
              <a:srgbClr val="B8C2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" name="Google Shape;12761;p83"/>
            <p:cNvSpPr/>
            <p:nvPr/>
          </p:nvSpPr>
          <p:spPr>
            <a:xfrm>
              <a:off x="3554335" y="3165551"/>
              <a:ext cx="44504" cy="44504"/>
            </a:xfrm>
            <a:custGeom>
              <a:avLst/>
              <a:gdLst/>
              <a:ahLst/>
              <a:cxnLst/>
              <a:rect l="l" t="t" r="r" b="b"/>
              <a:pathLst>
                <a:path w="1703" h="1703" extrusionOk="0">
                  <a:moveTo>
                    <a:pt x="856" y="0"/>
                  </a:moveTo>
                  <a:cubicBezTo>
                    <a:pt x="385" y="0"/>
                    <a:pt x="0" y="375"/>
                    <a:pt x="0" y="846"/>
                  </a:cubicBezTo>
                  <a:cubicBezTo>
                    <a:pt x="0" y="1317"/>
                    <a:pt x="385" y="1702"/>
                    <a:pt x="856" y="1702"/>
                  </a:cubicBezTo>
                  <a:cubicBezTo>
                    <a:pt x="1327" y="1702"/>
                    <a:pt x="1702" y="1317"/>
                    <a:pt x="1702" y="846"/>
                  </a:cubicBezTo>
                  <a:cubicBezTo>
                    <a:pt x="1702" y="375"/>
                    <a:pt x="1327" y="0"/>
                    <a:pt x="856" y="0"/>
                  </a:cubicBez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" name="Google Shape;12762;p83"/>
            <p:cNvSpPr/>
            <p:nvPr/>
          </p:nvSpPr>
          <p:spPr>
            <a:xfrm>
              <a:off x="3620920" y="3097424"/>
              <a:ext cx="45261" cy="44268"/>
            </a:xfrm>
            <a:custGeom>
              <a:avLst/>
              <a:gdLst/>
              <a:ahLst/>
              <a:cxnLst/>
              <a:rect l="l" t="t" r="r" b="b"/>
              <a:pathLst>
                <a:path w="1732" h="1694" extrusionOk="0">
                  <a:moveTo>
                    <a:pt x="867" y="1"/>
                  </a:moveTo>
                  <a:cubicBezTo>
                    <a:pt x="423" y="1"/>
                    <a:pt x="58" y="353"/>
                    <a:pt x="29" y="799"/>
                  </a:cubicBezTo>
                  <a:cubicBezTo>
                    <a:pt x="0" y="1251"/>
                    <a:pt x="337" y="1645"/>
                    <a:pt x="789" y="1693"/>
                  </a:cubicBezTo>
                  <a:lnTo>
                    <a:pt x="885" y="1693"/>
                  </a:lnTo>
                  <a:cubicBezTo>
                    <a:pt x="1345" y="1693"/>
                    <a:pt x="1729" y="1311"/>
                    <a:pt x="1731" y="842"/>
                  </a:cubicBezTo>
                  <a:lnTo>
                    <a:pt x="1731" y="842"/>
                  </a:lnTo>
                  <a:cubicBezTo>
                    <a:pt x="1731" y="844"/>
                    <a:pt x="1731" y="846"/>
                    <a:pt x="1731" y="847"/>
                  </a:cubicBezTo>
                  <a:lnTo>
                    <a:pt x="1731" y="838"/>
                  </a:lnTo>
                  <a:cubicBezTo>
                    <a:pt x="1731" y="839"/>
                    <a:pt x="1731" y="841"/>
                    <a:pt x="1731" y="842"/>
                  </a:cubicBezTo>
                  <a:lnTo>
                    <a:pt x="1731" y="842"/>
                  </a:lnTo>
                  <a:cubicBezTo>
                    <a:pt x="1729" y="374"/>
                    <a:pt x="1345" y="1"/>
                    <a:pt x="885" y="1"/>
                  </a:cubicBezTo>
                  <a:cubicBezTo>
                    <a:pt x="879" y="1"/>
                    <a:pt x="873" y="1"/>
                    <a:pt x="867" y="1"/>
                  </a:cubicBezTo>
                  <a:close/>
                </a:path>
              </a:pathLst>
            </a:custGeom>
            <a:solidFill>
              <a:srgbClr val="ABBCCA"/>
            </a:solidFill>
            <a:ln w="3125" cap="flat" cmpd="sng">
              <a:solidFill>
                <a:srgbClr val="ABBCCA"/>
              </a:solidFill>
              <a:prstDash val="solid"/>
              <a:miter lim="961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" name="Google Shape;12763;p83"/>
            <p:cNvSpPr/>
            <p:nvPr/>
          </p:nvSpPr>
          <p:spPr>
            <a:xfrm>
              <a:off x="3621678" y="3165551"/>
              <a:ext cx="44504" cy="44504"/>
            </a:xfrm>
            <a:custGeom>
              <a:avLst/>
              <a:gdLst/>
              <a:ahLst/>
              <a:cxnLst/>
              <a:rect l="l" t="t" r="r" b="b"/>
              <a:pathLst>
                <a:path w="1703" h="1703" extrusionOk="0">
                  <a:moveTo>
                    <a:pt x="856" y="0"/>
                  </a:moveTo>
                  <a:cubicBezTo>
                    <a:pt x="385" y="0"/>
                    <a:pt x="0" y="375"/>
                    <a:pt x="0" y="846"/>
                  </a:cubicBezTo>
                  <a:cubicBezTo>
                    <a:pt x="0" y="1317"/>
                    <a:pt x="385" y="1702"/>
                    <a:pt x="856" y="1702"/>
                  </a:cubicBezTo>
                  <a:cubicBezTo>
                    <a:pt x="1318" y="1702"/>
                    <a:pt x="1702" y="1317"/>
                    <a:pt x="1702" y="846"/>
                  </a:cubicBezTo>
                  <a:cubicBezTo>
                    <a:pt x="1702" y="375"/>
                    <a:pt x="1318" y="0"/>
                    <a:pt x="856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" name="Google Shape;12764;p83"/>
            <p:cNvSpPr/>
            <p:nvPr/>
          </p:nvSpPr>
          <p:spPr>
            <a:xfrm>
              <a:off x="3689021" y="3165551"/>
              <a:ext cx="44504" cy="44504"/>
            </a:xfrm>
            <a:custGeom>
              <a:avLst/>
              <a:gdLst/>
              <a:ahLst/>
              <a:cxnLst/>
              <a:rect l="l" t="t" r="r" b="b"/>
              <a:pathLst>
                <a:path w="1703" h="1703" extrusionOk="0">
                  <a:moveTo>
                    <a:pt x="856" y="0"/>
                  </a:moveTo>
                  <a:cubicBezTo>
                    <a:pt x="385" y="0"/>
                    <a:pt x="0" y="375"/>
                    <a:pt x="0" y="846"/>
                  </a:cubicBezTo>
                  <a:cubicBezTo>
                    <a:pt x="0" y="1317"/>
                    <a:pt x="385" y="1702"/>
                    <a:pt x="856" y="1702"/>
                  </a:cubicBezTo>
                  <a:cubicBezTo>
                    <a:pt x="1318" y="1702"/>
                    <a:pt x="1702" y="1317"/>
                    <a:pt x="1702" y="846"/>
                  </a:cubicBezTo>
                  <a:cubicBezTo>
                    <a:pt x="1702" y="375"/>
                    <a:pt x="1318" y="0"/>
                    <a:pt x="8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" name="Google Shape;12765;p83"/>
            <p:cNvSpPr/>
            <p:nvPr/>
          </p:nvSpPr>
          <p:spPr>
            <a:xfrm>
              <a:off x="3755607" y="3097424"/>
              <a:ext cx="45261" cy="44268"/>
            </a:xfrm>
            <a:custGeom>
              <a:avLst/>
              <a:gdLst/>
              <a:ahLst/>
              <a:cxnLst/>
              <a:rect l="l" t="t" r="r" b="b"/>
              <a:pathLst>
                <a:path w="1732" h="1694" extrusionOk="0">
                  <a:moveTo>
                    <a:pt x="858" y="1"/>
                  </a:moveTo>
                  <a:cubicBezTo>
                    <a:pt x="414" y="1"/>
                    <a:pt x="48" y="353"/>
                    <a:pt x="29" y="799"/>
                  </a:cubicBezTo>
                  <a:cubicBezTo>
                    <a:pt x="1" y="1251"/>
                    <a:pt x="337" y="1645"/>
                    <a:pt x="789" y="1693"/>
                  </a:cubicBezTo>
                  <a:lnTo>
                    <a:pt x="876" y="1693"/>
                  </a:lnTo>
                  <a:cubicBezTo>
                    <a:pt x="1345" y="1693"/>
                    <a:pt x="1729" y="1311"/>
                    <a:pt x="1731" y="842"/>
                  </a:cubicBezTo>
                  <a:lnTo>
                    <a:pt x="1731" y="842"/>
                  </a:lnTo>
                  <a:cubicBezTo>
                    <a:pt x="1731" y="844"/>
                    <a:pt x="1731" y="846"/>
                    <a:pt x="1731" y="847"/>
                  </a:cubicBezTo>
                  <a:lnTo>
                    <a:pt x="1731" y="838"/>
                  </a:lnTo>
                  <a:cubicBezTo>
                    <a:pt x="1731" y="839"/>
                    <a:pt x="1731" y="841"/>
                    <a:pt x="1731" y="842"/>
                  </a:cubicBezTo>
                  <a:lnTo>
                    <a:pt x="1731" y="842"/>
                  </a:lnTo>
                  <a:cubicBezTo>
                    <a:pt x="1729" y="374"/>
                    <a:pt x="1345" y="1"/>
                    <a:pt x="876" y="1"/>
                  </a:cubicBezTo>
                  <a:cubicBezTo>
                    <a:pt x="870" y="1"/>
                    <a:pt x="864" y="1"/>
                    <a:pt x="858" y="1"/>
                  </a:cubicBezTo>
                  <a:close/>
                </a:path>
              </a:pathLst>
            </a:custGeom>
            <a:solidFill>
              <a:srgbClr val="738A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" name="Google Shape;12766;p83"/>
            <p:cNvSpPr/>
            <p:nvPr/>
          </p:nvSpPr>
          <p:spPr>
            <a:xfrm>
              <a:off x="3756365" y="3165551"/>
              <a:ext cx="44504" cy="44504"/>
            </a:xfrm>
            <a:custGeom>
              <a:avLst/>
              <a:gdLst/>
              <a:ahLst/>
              <a:cxnLst/>
              <a:rect l="l" t="t" r="r" b="b"/>
              <a:pathLst>
                <a:path w="1703" h="1703" extrusionOk="0">
                  <a:moveTo>
                    <a:pt x="847" y="0"/>
                  </a:moveTo>
                  <a:cubicBezTo>
                    <a:pt x="385" y="0"/>
                    <a:pt x="0" y="375"/>
                    <a:pt x="0" y="846"/>
                  </a:cubicBezTo>
                  <a:cubicBezTo>
                    <a:pt x="0" y="1317"/>
                    <a:pt x="385" y="1702"/>
                    <a:pt x="847" y="1702"/>
                  </a:cubicBezTo>
                  <a:cubicBezTo>
                    <a:pt x="1318" y="1702"/>
                    <a:pt x="1702" y="1317"/>
                    <a:pt x="1702" y="846"/>
                  </a:cubicBezTo>
                  <a:cubicBezTo>
                    <a:pt x="1702" y="375"/>
                    <a:pt x="1318" y="0"/>
                    <a:pt x="847" y="0"/>
                  </a:cubicBezTo>
                  <a:close/>
                </a:path>
              </a:pathLst>
            </a:custGeom>
            <a:solidFill>
              <a:srgbClr val="2943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" name="Google Shape;12767;p83"/>
            <p:cNvSpPr/>
            <p:nvPr/>
          </p:nvSpPr>
          <p:spPr>
            <a:xfrm>
              <a:off x="3822950" y="3097424"/>
              <a:ext cx="45261" cy="44268"/>
            </a:xfrm>
            <a:custGeom>
              <a:avLst/>
              <a:gdLst/>
              <a:ahLst/>
              <a:cxnLst/>
              <a:rect l="l" t="t" r="r" b="b"/>
              <a:pathLst>
                <a:path w="1732" h="1694" extrusionOk="0">
                  <a:moveTo>
                    <a:pt x="858" y="1"/>
                  </a:moveTo>
                  <a:cubicBezTo>
                    <a:pt x="414" y="1"/>
                    <a:pt x="48" y="353"/>
                    <a:pt x="29" y="799"/>
                  </a:cubicBezTo>
                  <a:cubicBezTo>
                    <a:pt x="1" y="1251"/>
                    <a:pt x="337" y="1645"/>
                    <a:pt x="789" y="1693"/>
                  </a:cubicBezTo>
                  <a:lnTo>
                    <a:pt x="876" y="1693"/>
                  </a:lnTo>
                  <a:cubicBezTo>
                    <a:pt x="1345" y="1693"/>
                    <a:pt x="1729" y="1311"/>
                    <a:pt x="1731" y="842"/>
                  </a:cubicBezTo>
                  <a:lnTo>
                    <a:pt x="1731" y="842"/>
                  </a:lnTo>
                  <a:cubicBezTo>
                    <a:pt x="1731" y="844"/>
                    <a:pt x="1732" y="846"/>
                    <a:pt x="1732" y="847"/>
                  </a:cubicBezTo>
                  <a:lnTo>
                    <a:pt x="1732" y="838"/>
                  </a:lnTo>
                  <a:cubicBezTo>
                    <a:pt x="1732" y="839"/>
                    <a:pt x="1731" y="841"/>
                    <a:pt x="1731" y="842"/>
                  </a:cubicBezTo>
                  <a:lnTo>
                    <a:pt x="1731" y="842"/>
                  </a:lnTo>
                  <a:cubicBezTo>
                    <a:pt x="1729" y="374"/>
                    <a:pt x="1345" y="1"/>
                    <a:pt x="876" y="1"/>
                  </a:cubicBezTo>
                  <a:cubicBezTo>
                    <a:pt x="870" y="1"/>
                    <a:pt x="864" y="1"/>
                    <a:pt x="858" y="1"/>
                  </a:cubicBez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" name="Google Shape;12768;p83"/>
            <p:cNvSpPr/>
            <p:nvPr/>
          </p:nvSpPr>
          <p:spPr>
            <a:xfrm>
              <a:off x="3823708" y="3165551"/>
              <a:ext cx="44504" cy="44504"/>
            </a:xfrm>
            <a:custGeom>
              <a:avLst/>
              <a:gdLst/>
              <a:ahLst/>
              <a:cxnLst/>
              <a:rect l="l" t="t" r="r" b="b"/>
              <a:pathLst>
                <a:path w="1703" h="1703" extrusionOk="0">
                  <a:moveTo>
                    <a:pt x="847" y="0"/>
                  </a:moveTo>
                  <a:cubicBezTo>
                    <a:pt x="375" y="0"/>
                    <a:pt x="0" y="375"/>
                    <a:pt x="0" y="846"/>
                  </a:cubicBezTo>
                  <a:cubicBezTo>
                    <a:pt x="0" y="1317"/>
                    <a:pt x="375" y="1702"/>
                    <a:pt x="847" y="1702"/>
                  </a:cubicBezTo>
                  <a:cubicBezTo>
                    <a:pt x="1318" y="1702"/>
                    <a:pt x="1703" y="1317"/>
                    <a:pt x="1703" y="846"/>
                  </a:cubicBezTo>
                  <a:cubicBezTo>
                    <a:pt x="1703" y="375"/>
                    <a:pt x="1318" y="0"/>
                    <a:pt x="847" y="0"/>
                  </a:cubicBezTo>
                  <a:close/>
                </a:path>
              </a:pathLst>
            </a:custGeom>
            <a:solidFill>
              <a:srgbClr val="49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" name="Google Shape;12769;p83"/>
            <p:cNvSpPr/>
            <p:nvPr/>
          </p:nvSpPr>
          <p:spPr>
            <a:xfrm>
              <a:off x="3562514" y="3105185"/>
              <a:ext cx="40897" cy="36507"/>
            </a:xfrm>
            <a:custGeom>
              <a:avLst/>
              <a:gdLst/>
              <a:ahLst/>
              <a:cxnLst/>
              <a:rect l="l" t="t" r="r" b="b"/>
              <a:pathLst>
                <a:path w="1565" h="1397" extrusionOk="0">
                  <a:moveTo>
                    <a:pt x="1134" y="0"/>
                  </a:moveTo>
                  <a:cubicBezTo>
                    <a:pt x="1123" y="0"/>
                    <a:pt x="1112" y="1"/>
                    <a:pt x="1101" y="2"/>
                  </a:cubicBezTo>
                  <a:cubicBezTo>
                    <a:pt x="1093" y="2"/>
                    <a:pt x="1085" y="2"/>
                    <a:pt x="1077" y="2"/>
                  </a:cubicBezTo>
                  <a:cubicBezTo>
                    <a:pt x="343" y="2"/>
                    <a:pt x="0" y="902"/>
                    <a:pt x="543" y="1396"/>
                  </a:cubicBezTo>
                  <a:cubicBezTo>
                    <a:pt x="1014" y="1396"/>
                    <a:pt x="1389" y="1012"/>
                    <a:pt x="1389" y="541"/>
                  </a:cubicBezTo>
                  <a:cubicBezTo>
                    <a:pt x="1565" y="328"/>
                    <a:pt x="1403" y="0"/>
                    <a:pt x="1134" y="0"/>
                  </a:cubicBezTo>
                  <a:close/>
                </a:path>
              </a:pathLst>
            </a:custGeom>
            <a:solidFill>
              <a:srgbClr val="CBD2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" name="Google Shape;12770;p83"/>
            <p:cNvSpPr/>
            <p:nvPr/>
          </p:nvSpPr>
          <p:spPr>
            <a:xfrm>
              <a:off x="3562436" y="3173313"/>
              <a:ext cx="41289" cy="36742"/>
            </a:xfrm>
            <a:custGeom>
              <a:avLst/>
              <a:gdLst/>
              <a:ahLst/>
              <a:cxnLst/>
              <a:rect l="l" t="t" r="r" b="b"/>
              <a:pathLst>
                <a:path w="1580" h="1406" extrusionOk="0">
                  <a:moveTo>
                    <a:pt x="1128" y="0"/>
                  </a:moveTo>
                  <a:cubicBezTo>
                    <a:pt x="1120" y="0"/>
                    <a:pt x="1112" y="1"/>
                    <a:pt x="1104" y="1"/>
                  </a:cubicBezTo>
                  <a:cubicBezTo>
                    <a:pt x="1100" y="1"/>
                    <a:pt x="1096" y="1"/>
                    <a:pt x="1092" y="1"/>
                  </a:cubicBezTo>
                  <a:cubicBezTo>
                    <a:pt x="359" y="1"/>
                    <a:pt x="1" y="908"/>
                    <a:pt x="546" y="1405"/>
                  </a:cubicBezTo>
                  <a:cubicBezTo>
                    <a:pt x="1017" y="1405"/>
                    <a:pt x="1392" y="1020"/>
                    <a:pt x="1392" y="549"/>
                  </a:cubicBezTo>
                  <a:cubicBezTo>
                    <a:pt x="1579" y="325"/>
                    <a:pt x="1412" y="0"/>
                    <a:pt x="1128" y="0"/>
                  </a:cubicBez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" name="Google Shape;12771;p83"/>
            <p:cNvSpPr/>
            <p:nvPr/>
          </p:nvSpPr>
          <p:spPr>
            <a:xfrm>
              <a:off x="3629622" y="3105185"/>
              <a:ext cx="41133" cy="36507"/>
            </a:xfrm>
            <a:custGeom>
              <a:avLst/>
              <a:gdLst/>
              <a:ahLst/>
              <a:cxnLst/>
              <a:rect l="l" t="t" r="r" b="b"/>
              <a:pathLst>
                <a:path w="1574" h="1397" extrusionOk="0">
                  <a:moveTo>
                    <a:pt x="1135" y="0"/>
                  </a:moveTo>
                  <a:cubicBezTo>
                    <a:pt x="1123" y="0"/>
                    <a:pt x="1112" y="1"/>
                    <a:pt x="1100" y="2"/>
                  </a:cubicBezTo>
                  <a:cubicBezTo>
                    <a:pt x="1092" y="2"/>
                    <a:pt x="1085" y="2"/>
                    <a:pt x="1077" y="2"/>
                  </a:cubicBezTo>
                  <a:cubicBezTo>
                    <a:pt x="352" y="2"/>
                    <a:pt x="0" y="902"/>
                    <a:pt x="552" y="1396"/>
                  </a:cubicBezTo>
                  <a:cubicBezTo>
                    <a:pt x="1014" y="1396"/>
                    <a:pt x="1398" y="1012"/>
                    <a:pt x="1398" y="541"/>
                  </a:cubicBezTo>
                  <a:cubicBezTo>
                    <a:pt x="1574" y="328"/>
                    <a:pt x="1412" y="0"/>
                    <a:pt x="1135" y="0"/>
                  </a:cubicBezTo>
                  <a:close/>
                </a:path>
              </a:pathLst>
            </a:custGeom>
            <a:solidFill>
              <a:srgbClr val="BAC8D3"/>
            </a:solidFill>
            <a:ln w="3125" cap="flat" cmpd="sng">
              <a:solidFill>
                <a:srgbClr val="ABBCCA"/>
              </a:solidFill>
              <a:prstDash val="solid"/>
              <a:miter lim="961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" name="Google Shape;12772;p83"/>
            <p:cNvSpPr/>
            <p:nvPr/>
          </p:nvSpPr>
          <p:spPr>
            <a:xfrm>
              <a:off x="3629779" y="3173313"/>
              <a:ext cx="41289" cy="36742"/>
            </a:xfrm>
            <a:custGeom>
              <a:avLst/>
              <a:gdLst/>
              <a:ahLst/>
              <a:cxnLst/>
              <a:rect l="l" t="t" r="r" b="b"/>
              <a:pathLst>
                <a:path w="1580" h="1406" extrusionOk="0">
                  <a:moveTo>
                    <a:pt x="1128" y="0"/>
                  </a:moveTo>
                  <a:cubicBezTo>
                    <a:pt x="1120" y="0"/>
                    <a:pt x="1112" y="1"/>
                    <a:pt x="1104" y="1"/>
                  </a:cubicBezTo>
                  <a:cubicBezTo>
                    <a:pt x="1100" y="1"/>
                    <a:pt x="1096" y="1"/>
                    <a:pt x="1092" y="1"/>
                  </a:cubicBezTo>
                  <a:cubicBezTo>
                    <a:pt x="360" y="1"/>
                    <a:pt x="1" y="908"/>
                    <a:pt x="546" y="1405"/>
                  </a:cubicBezTo>
                  <a:cubicBezTo>
                    <a:pt x="1008" y="1405"/>
                    <a:pt x="1392" y="1020"/>
                    <a:pt x="1392" y="549"/>
                  </a:cubicBezTo>
                  <a:cubicBezTo>
                    <a:pt x="1579" y="325"/>
                    <a:pt x="1412" y="0"/>
                    <a:pt x="1128" y="0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" name="Google Shape;12773;p83"/>
            <p:cNvSpPr/>
            <p:nvPr/>
          </p:nvSpPr>
          <p:spPr>
            <a:xfrm>
              <a:off x="3696887" y="3173313"/>
              <a:ext cx="41263" cy="36742"/>
            </a:xfrm>
            <a:custGeom>
              <a:avLst/>
              <a:gdLst/>
              <a:ahLst/>
              <a:cxnLst/>
              <a:rect l="l" t="t" r="r" b="b"/>
              <a:pathLst>
                <a:path w="1579" h="1406" extrusionOk="0">
                  <a:moveTo>
                    <a:pt x="1137" y="0"/>
                  </a:moveTo>
                  <a:cubicBezTo>
                    <a:pt x="1129" y="0"/>
                    <a:pt x="1121" y="1"/>
                    <a:pt x="1113" y="1"/>
                  </a:cubicBezTo>
                  <a:cubicBezTo>
                    <a:pt x="1109" y="1"/>
                    <a:pt x="1105" y="1"/>
                    <a:pt x="1101" y="1"/>
                  </a:cubicBezTo>
                  <a:cubicBezTo>
                    <a:pt x="359" y="1"/>
                    <a:pt x="0" y="908"/>
                    <a:pt x="555" y="1405"/>
                  </a:cubicBezTo>
                  <a:cubicBezTo>
                    <a:pt x="1017" y="1405"/>
                    <a:pt x="1401" y="1020"/>
                    <a:pt x="1401" y="549"/>
                  </a:cubicBezTo>
                  <a:cubicBezTo>
                    <a:pt x="1579" y="325"/>
                    <a:pt x="1420" y="0"/>
                    <a:pt x="1137" y="0"/>
                  </a:cubicBezTo>
                  <a:close/>
                </a:path>
              </a:pathLst>
            </a:custGeom>
            <a:solidFill>
              <a:srgbClr val="7F94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" name="Google Shape;12774;p83"/>
            <p:cNvSpPr/>
            <p:nvPr/>
          </p:nvSpPr>
          <p:spPr>
            <a:xfrm>
              <a:off x="3764309" y="3105185"/>
              <a:ext cx="41133" cy="36507"/>
            </a:xfrm>
            <a:custGeom>
              <a:avLst/>
              <a:gdLst/>
              <a:ahLst/>
              <a:cxnLst/>
              <a:rect l="l" t="t" r="r" b="b"/>
              <a:pathLst>
                <a:path w="1574" h="1397" extrusionOk="0">
                  <a:moveTo>
                    <a:pt x="1135" y="0"/>
                  </a:moveTo>
                  <a:cubicBezTo>
                    <a:pt x="1124" y="0"/>
                    <a:pt x="1112" y="1"/>
                    <a:pt x="1100" y="2"/>
                  </a:cubicBezTo>
                  <a:cubicBezTo>
                    <a:pt x="1093" y="2"/>
                    <a:pt x="1085" y="2"/>
                    <a:pt x="1077" y="2"/>
                  </a:cubicBezTo>
                  <a:cubicBezTo>
                    <a:pt x="352" y="2"/>
                    <a:pt x="0" y="902"/>
                    <a:pt x="543" y="1396"/>
                  </a:cubicBezTo>
                  <a:cubicBezTo>
                    <a:pt x="1014" y="1396"/>
                    <a:pt x="1398" y="1012"/>
                    <a:pt x="1398" y="541"/>
                  </a:cubicBezTo>
                  <a:lnTo>
                    <a:pt x="1389" y="541"/>
                  </a:lnTo>
                  <a:cubicBezTo>
                    <a:pt x="1574" y="328"/>
                    <a:pt x="1412" y="0"/>
                    <a:pt x="1135" y="0"/>
                  </a:cubicBezTo>
                  <a:close/>
                </a:path>
              </a:pathLst>
            </a:custGeom>
            <a:solidFill>
              <a:srgbClr val="B0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" name="Google Shape;12775;p83"/>
            <p:cNvSpPr/>
            <p:nvPr/>
          </p:nvSpPr>
          <p:spPr>
            <a:xfrm>
              <a:off x="3764231" y="3173313"/>
              <a:ext cx="41289" cy="36742"/>
            </a:xfrm>
            <a:custGeom>
              <a:avLst/>
              <a:gdLst/>
              <a:ahLst/>
              <a:cxnLst/>
              <a:rect l="l" t="t" r="r" b="b"/>
              <a:pathLst>
                <a:path w="1580" h="1406" extrusionOk="0">
                  <a:moveTo>
                    <a:pt x="1136" y="0"/>
                  </a:moveTo>
                  <a:cubicBezTo>
                    <a:pt x="1129" y="0"/>
                    <a:pt x="1121" y="1"/>
                    <a:pt x="1113" y="1"/>
                  </a:cubicBezTo>
                  <a:cubicBezTo>
                    <a:pt x="1109" y="1"/>
                    <a:pt x="1105" y="1"/>
                    <a:pt x="1101" y="1"/>
                  </a:cubicBezTo>
                  <a:cubicBezTo>
                    <a:pt x="359" y="1"/>
                    <a:pt x="0" y="908"/>
                    <a:pt x="546" y="1405"/>
                  </a:cubicBezTo>
                  <a:cubicBezTo>
                    <a:pt x="1017" y="1405"/>
                    <a:pt x="1401" y="1020"/>
                    <a:pt x="1401" y="549"/>
                  </a:cubicBezTo>
                  <a:cubicBezTo>
                    <a:pt x="1579" y="325"/>
                    <a:pt x="1411" y="0"/>
                    <a:pt x="1136" y="0"/>
                  </a:cubicBezTo>
                  <a:close/>
                </a:path>
              </a:pathLst>
            </a:custGeom>
            <a:solidFill>
              <a:srgbClr val="6174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" name="Google Shape;12776;p83"/>
            <p:cNvSpPr/>
            <p:nvPr/>
          </p:nvSpPr>
          <p:spPr>
            <a:xfrm>
              <a:off x="3831653" y="3105185"/>
              <a:ext cx="41133" cy="36507"/>
            </a:xfrm>
            <a:custGeom>
              <a:avLst/>
              <a:gdLst/>
              <a:ahLst/>
              <a:cxnLst/>
              <a:rect l="l" t="t" r="r" b="b"/>
              <a:pathLst>
                <a:path w="1574" h="1397" extrusionOk="0">
                  <a:moveTo>
                    <a:pt x="1135" y="0"/>
                  </a:moveTo>
                  <a:cubicBezTo>
                    <a:pt x="1124" y="0"/>
                    <a:pt x="1112" y="1"/>
                    <a:pt x="1100" y="2"/>
                  </a:cubicBezTo>
                  <a:cubicBezTo>
                    <a:pt x="1093" y="2"/>
                    <a:pt x="1085" y="2"/>
                    <a:pt x="1077" y="2"/>
                  </a:cubicBezTo>
                  <a:cubicBezTo>
                    <a:pt x="352" y="2"/>
                    <a:pt x="0" y="902"/>
                    <a:pt x="543" y="1396"/>
                  </a:cubicBezTo>
                  <a:cubicBezTo>
                    <a:pt x="1014" y="1396"/>
                    <a:pt x="1399" y="1012"/>
                    <a:pt x="1399" y="541"/>
                  </a:cubicBezTo>
                  <a:lnTo>
                    <a:pt x="1389" y="541"/>
                  </a:lnTo>
                  <a:cubicBezTo>
                    <a:pt x="1574" y="328"/>
                    <a:pt x="1412" y="0"/>
                    <a:pt x="1135" y="0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" name="Google Shape;12777;p83"/>
            <p:cNvSpPr/>
            <p:nvPr/>
          </p:nvSpPr>
          <p:spPr>
            <a:xfrm>
              <a:off x="3831574" y="3173313"/>
              <a:ext cx="41289" cy="36742"/>
            </a:xfrm>
            <a:custGeom>
              <a:avLst/>
              <a:gdLst/>
              <a:ahLst/>
              <a:cxnLst/>
              <a:rect l="l" t="t" r="r" b="b"/>
              <a:pathLst>
                <a:path w="1580" h="1406" extrusionOk="0">
                  <a:moveTo>
                    <a:pt x="1137" y="0"/>
                  </a:moveTo>
                  <a:cubicBezTo>
                    <a:pt x="1129" y="0"/>
                    <a:pt x="1121" y="1"/>
                    <a:pt x="1113" y="1"/>
                  </a:cubicBezTo>
                  <a:cubicBezTo>
                    <a:pt x="1109" y="1"/>
                    <a:pt x="1105" y="1"/>
                    <a:pt x="1101" y="1"/>
                  </a:cubicBezTo>
                  <a:cubicBezTo>
                    <a:pt x="359" y="1"/>
                    <a:pt x="0" y="908"/>
                    <a:pt x="546" y="1405"/>
                  </a:cubicBezTo>
                  <a:cubicBezTo>
                    <a:pt x="1017" y="1405"/>
                    <a:pt x="1402" y="1020"/>
                    <a:pt x="1402" y="549"/>
                  </a:cubicBezTo>
                  <a:cubicBezTo>
                    <a:pt x="1579" y="325"/>
                    <a:pt x="1411" y="0"/>
                    <a:pt x="1137" y="0"/>
                  </a:cubicBezTo>
                  <a:close/>
                </a:path>
              </a:pathLst>
            </a:custGeom>
            <a:solidFill>
              <a:srgbClr val="6177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" name="Google Shape;12778;p83"/>
            <p:cNvSpPr/>
            <p:nvPr/>
          </p:nvSpPr>
          <p:spPr>
            <a:xfrm>
              <a:off x="3550310" y="2939375"/>
              <a:ext cx="101786" cy="65854"/>
            </a:xfrm>
            <a:custGeom>
              <a:avLst/>
              <a:gdLst/>
              <a:ahLst/>
              <a:cxnLst/>
              <a:rect l="l" t="t" r="r" b="b"/>
              <a:pathLst>
                <a:path w="3895" h="2520" extrusionOk="0">
                  <a:moveTo>
                    <a:pt x="1847" y="1"/>
                  </a:moveTo>
                  <a:cubicBezTo>
                    <a:pt x="1606" y="1"/>
                    <a:pt x="1423" y="193"/>
                    <a:pt x="1423" y="424"/>
                  </a:cubicBezTo>
                  <a:lnTo>
                    <a:pt x="1423" y="453"/>
                  </a:lnTo>
                  <a:lnTo>
                    <a:pt x="1423" y="481"/>
                  </a:lnTo>
                  <a:cubicBezTo>
                    <a:pt x="1433" y="674"/>
                    <a:pt x="1270" y="837"/>
                    <a:pt x="1068" y="837"/>
                  </a:cubicBezTo>
                  <a:cubicBezTo>
                    <a:pt x="837" y="837"/>
                    <a:pt x="644" y="1030"/>
                    <a:pt x="644" y="1260"/>
                  </a:cubicBezTo>
                  <a:cubicBezTo>
                    <a:pt x="644" y="1280"/>
                    <a:pt x="654" y="1308"/>
                    <a:pt x="654" y="1337"/>
                  </a:cubicBezTo>
                  <a:cubicBezTo>
                    <a:pt x="683" y="1481"/>
                    <a:pt x="568" y="1616"/>
                    <a:pt x="423" y="1616"/>
                  </a:cubicBezTo>
                  <a:cubicBezTo>
                    <a:pt x="193" y="1616"/>
                    <a:pt x="0" y="1808"/>
                    <a:pt x="0" y="2039"/>
                  </a:cubicBezTo>
                  <a:lnTo>
                    <a:pt x="0" y="2097"/>
                  </a:lnTo>
                  <a:cubicBezTo>
                    <a:pt x="0" y="2337"/>
                    <a:pt x="193" y="2520"/>
                    <a:pt x="423" y="2520"/>
                  </a:cubicBezTo>
                  <a:lnTo>
                    <a:pt x="1923" y="2520"/>
                  </a:lnTo>
                  <a:cubicBezTo>
                    <a:pt x="2154" y="2520"/>
                    <a:pt x="2337" y="2337"/>
                    <a:pt x="2337" y="2097"/>
                  </a:cubicBezTo>
                  <a:lnTo>
                    <a:pt x="2337" y="2030"/>
                  </a:lnTo>
                  <a:cubicBezTo>
                    <a:pt x="2337" y="1837"/>
                    <a:pt x="2491" y="1683"/>
                    <a:pt x="2683" y="1683"/>
                  </a:cubicBezTo>
                  <a:lnTo>
                    <a:pt x="3462" y="1683"/>
                  </a:lnTo>
                  <a:cubicBezTo>
                    <a:pt x="3702" y="1683"/>
                    <a:pt x="3885" y="1491"/>
                    <a:pt x="3885" y="1260"/>
                  </a:cubicBezTo>
                  <a:lnTo>
                    <a:pt x="3895" y="1260"/>
                  </a:lnTo>
                  <a:cubicBezTo>
                    <a:pt x="3895" y="1030"/>
                    <a:pt x="3702" y="847"/>
                    <a:pt x="3472" y="847"/>
                  </a:cubicBezTo>
                  <a:cubicBezTo>
                    <a:pt x="3318" y="847"/>
                    <a:pt x="3202" y="703"/>
                    <a:pt x="3231" y="549"/>
                  </a:cubicBezTo>
                  <a:cubicBezTo>
                    <a:pt x="3241" y="520"/>
                    <a:pt x="3241" y="481"/>
                    <a:pt x="3241" y="453"/>
                  </a:cubicBezTo>
                  <a:lnTo>
                    <a:pt x="3241" y="424"/>
                  </a:lnTo>
                  <a:cubicBezTo>
                    <a:pt x="3241" y="193"/>
                    <a:pt x="3058" y="1"/>
                    <a:pt x="2827" y="1"/>
                  </a:cubicBezTo>
                  <a:close/>
                </a:path>
              </a:pathLst>
            </a:custGeom>
            <a:solidFill>
              <a:srgbClr val="6177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" name="Google Shape;12779;p83"/>
            <p:cNvSpPr/>
            <p:nvPr/>
          </p:nvSpPr>
          <p:spPr>
            <a:xfrm>
              <a:off x="3568655" y="2939375"/>
              <a:ext cx="83441" cy="65854"/>
            </a:xfrm>
            <a:custGeom>
              <a:avLst/>
              <a:gdLst/>
              <a:ahLst/>
              <a:cxnLst/>
              <a:rect l="l" t="t" r="r" b="b"/>
              <a:pathLst>
                <a:path w="3193" h="2520" extrusionOk="0">
                  <a:moveTo>
                    <a:pt x="1837" y="1"/>
                  </a:moveTo>
                  <a:cubicBezTo>
                    <a:pt x="1606" y="1"/>
                    <a:pt x="1423" y="193"/>
                    <a:pt x="1423" y="424"/>
                  </a:cubicBezTo>
                  <a:lnTo>
                    <a:pt x="1423" y="453"/>
                  </a:lnTo>
                  <a:lnTo>
                    <a:pt x="1423" y="481"/>
                  </a:lnTo>
                  <a:cubicBezTo>
                    <a:pt x="1423" y="674"/>
                    <a:pt x="1270" y="837"/>
                    <a:pt x="1068" y="837"/>
                  </a:cubicBezTo>
                  <a:cubicBezTo>
                    <a:pt x="808" y="837"/>
                    <a:pt x="606" y="1078"/>
                    <a:pt x="654" y="1337"/>
                  </a:cubicBezTo>
                  <a:cubicBezTo>
                    <a:pt x="683" y="1481"/>
                    <a:pt x="568" y="1616"/>
                    <a:pt x="423" y="1616"/>
                  </a:cubicBezTo>
                  <a:cubicBezTo>
                    <a:pt x="193" y="1616"/>
                    <a:pt x="0" y="1808"/>
                    <a:pt x="0" y="2039"/>
                  </a:cubicBezTo>
                  <a:lnTo>
                    <a:pt x="0" y="2097"/>
                  </a:lnTo>
                  <a:cubicBezTo>
                    <a:pt x="0" y="2337"/>
                    <a:pt x="193" y="2520"/>
                    <a:pt x="423" y="2520"/>
                  </a:cubicBezTo>
                  <a:lnTo>
                    <a:pt x="1221" y="2520"/>
                  </a:lnTo>
                  <a:cubicBezTo>
                    <a:pt x="1452" y="2520"/>
                    <a:pt x="1635" y="2337"/>
                    <a:pt x="1635" y="2097"/>
                  </a:cubicBezTo>
                  <a:lnTo>
                    <a:pt x="1635" y="2030"/>
                  </a:lnTo>
                  <a:cubicBezTo>
                    <a:pt x="1635" y="1837"/>
                    <a:pt x="1789" y="1683"/>
                    <a:pt x="1981" y="1683"/>
                  </a:cubicBezTo>
                  <a:lnTo>
                    <a:pt x="2760" y="1683"/>
                  </a:lnTo>
                  <a:cubicBezTo>
                    <a:pt x="3000" y="1683"/>
                    <a:pt x="3183" y="1491"/>
                    <a:pt x="3183" y="1260"/>
                  </a:cubicBezTo>
                  <a:lnTo>
                    <a:pt x="3193" y="1260"/>
                  </a:lnTo>
                  <a:cubicBezTo>
                    <a:pt x="3193" y="1030"/>
                    <a:pt x="3000" y="847"/>
                    <a:pt x="2770" y="847"/>
                  </a:cubicBezTo>
                  <a:cubicBezTo>
                    <a:pt x="2616" y="847"/>
                    <a:pt x="2500" y="703"/>
                    <a:pt x="2529" y="549"/>
                  </a:cubicBezTo>
                  <a:cubicBezTo>
                    <a:pt x="2539" y="520"/>
                    <a:pt x="2539" y="481"/>
                    <a:pt x="2539" y="453"/>
                  </a:cubicBezTo>
                  <a:lnTo>
                    <a:pt x="2539" y="424"/>
                  </a:lnTo>
                  <a:cubicBezTo>
                    <a:pt x="2539" y="193"/>
                    <a:pt x="2356" y="1"/>
                    <a:pt x="2125" y="1"/>
                  </a:cubicBez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" name="Google Shape;12780;p83"/>
            <p:cNvSpPr/>
            <p:nvPr/>
          </p:nvSpPr>
          <p:spPr>
            <a:xfrm>
              <a:off x="3633725" y="2986100"/>
              <a:ext cx="90993" cy="65880"/>
            </a:xfrm>
            <a:custGeom>
              <a:avLst/>
              <a:gdLst/>
              <a:ahLst/>
              <a:cxnLst/>
              <a:rect l="l" t="t" r="r" b="b"/>
              <a:pathLst>
                <a:path w="3482" h="2521" extrusionOk="0">
                  <a:moveTo>
                    <a:pt x="3066" y="1"/>
                  </a:moveTo>
                  <a:cubicBezTo>
                    <a:pt x="3061" y="1"/>
                    <a:pt x="3055" y="1"/>
                    <a:pt x="3049" y="1"/>
                  </a:cubicBezTo>
                  <a:lnTo>
                    <a:pt x="2107" y="1"/>
                  </a:lnTo>
                  <a:cubicBezTo>
                    <a:pt x="1876" y="1"/>
                    <a:pt x="1684" y="184"/>
                    <a:pt x="1684" y="415"/>
                  </a:cubicBezTo>
                  <a:lnTo>
                    <a:pt x="1684" y="482"/>
                  </a:lnTo>
                  <a:cubicBezTo>
                    <a:pt x="1693" y="674"/>
                    <a:pt x="1539" y="838"/>
                    <a:pt x="1347" y="838"/>
                  </a:cubicBezTo>
                  <a:lnTo>
                    <a:pt x="558" y="838"/>
                  </a:lnTo>
                  <a:cubicBezTo>
                    <a:pt x="1" y="838"/>
                    <a:pt x="1" y="1684"/>
                    <a:pt x="558" y="1684"/>
                  </a:cubicBezTo>
                  <a:cubicBezTo>
                    <a:pt x="563" y="1684"/>
                    <a:pt x="568" y="1684"/>
                    <a:pt x="573" y="1684"/>
                  </a:cubicBezTo>
                  <a:cubicBezTo>
                    <a:pt x="720" y="1684"/>
                    <a:pt x="827" y="1823"/>
                    <a:pt x="799" y="1972"/>
                  </a:cubicBezTo>
                  <a:cubicBezTo>
                    <a:pt x="789" y="2001"/>
                    <a:pt x="789" y="2040"/>
                    <a:pt x="789" y="2069"/>
                  </a:cubicBezTo>
                  <a:lnTo>
                    <a:pt x="789" y="2097"/>
                  </a:lnTo>
                  <a:cubicBezTo>
                    <a:pt x="789" y="2338"/>
                    <a:pt x="972" y="2521"/>
                    <a:pt x="1212" y="2521"/>
                  </a:cubicBezTo>
                  <a:lnTo>
                    <a:pt x="1645" y="2521"/>
                  </a:lnTo>
                  <a:cubicBezTo>
                    <a:pt x="1876" y="2521"/>
                    <a:pt x="2068" y="2338"/>
                    <a:pt x="2068" y="2097"/>
                  </a:cubicBezTo>
                  <a:lnTo>
                    <a:pt x="2068" y="2069"/>
                  </a:lnTo>
                  <a:lnTo>
                    <a:pt x="2068" y="2049"/>
                  </a:lnTo>
                  <a:cubicBezTo>
                    <a:pt x="2059" y="1847"/>
                    <a:pt x="2222" y="1684"/>
                    <a:pt x="2424" y="1684"/>
                  </a:cubicBezTo>
                  <a:cubicBezTo>
                    <a:pt x="2684" y="1684"/>
                    <a:pt x="2876" y="1444"/>
                    <a:pt x="2837" y="1194"/>
                  </a:cubicBezTo>
                  <a:cubicBezTo>
                    <a:pt x="2809" y="1049"/>
                    <a:pt x="2914" y="905"/>
                    <a:pt x="3068" y="905"/>
                  </a:cubicBezTo>
                  <a:cubicBezTo>
                    <a:pt x="3299" y="905"/>
                    <a:pt x="3482" y="722"/>
                    <a:pt x="3482" y="482"/>
                  </a:cubicBezTo>
                  <a:lnTo>
                    <a:pt x="3482" y="424"/>
                  </a:lnTo>
                  <a:cubicBezTo>
                    <a:pt x="3482" y="190"/>
                    <a:pt x="3299" y="1"/>
                    <a:pt x="3066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" name="Google Shape;12781;p83"/>
            <p:cNvSpPr/>
            <p:nvPr/>
          </p:nvSpPr>
          <p:spPr>
            <a:xfrm>
              <a:off x="3657610" y="2986100"/>
              <a:ext cx="67108" cy="63868"/>
            </a:xfrm>
            <a:custGeom>
              <a:avLst/>
              <a:gdLst/>
              <a:ahLst/>
              <a:cxnLst/>
              <a:rect l="l" t="t" r="r" b="b"/>
              <a:pathLst>
                <a:path w="2568" h="2444" extrusionOk="0">
                  <a:moveTo>
                    <a:pt x="2161" y="1"/>
                  </a:moveTo>
                  <a:cubicBezTo>
                    <a:pt x="2156" y="1"/>
                    <a:pt x="2150" y="1"/>
                    <a:pt x="2145" y="1"/>
                  </a:cubicBezTo>
                  <a:lnTo>
                    <a:pt x="2106" y="1"/>
                  </a:lnTo>
                  <a:cubicBezTo>
                    <a:pt x="1875" y="1"/>
                    <a:pt x="1693" y="184"/>
                    <a:pt x="1693" y="415"/>
                  </a:cubicBezTo>
                  <a:lnTo>
                    <a:pt x="1693" y="482"/>
                  </a:lnTo>
                  <a:cubicBezTo>
                    <a:pt x="1693" y="674"/>
                    <a:pt x="1539" y="838"/>
                    <a:pt x="1347" y="838"/>
                  </a:cubicBezTo>
                  <a:lnTo>
                    <a:pt x="568" y="838"/>
                  </a:lnTo>
                  <a:cubicBezTo>
                    <a:pt x="0" y="838"/>
                    <a:pt x="0" y="1684"/>
                    <a:pt x="568" y="1684"/>
                  </a:cubicBezTo>
                  <a:cubicBezTo>
                    <a:pt x="572" y="1684"/>
                    <a:pt x="577" y="1684"/>
                    <a:pt x="582" y="1684"/>
                  </a:cubicBezTo>
                  <a:cubicBezTo>
                    <a:pt x="729" y="1684"/>
                    <a:pt x="836" y="1823"/>
                    <a:pt x="808" y="1972"/>
                  </a:cubicBezTo>
                  <a:cubicBezTo>
                    <a:pt x="798" y="2001"/>
                    <a:pt x="789" y="2040"/>
                    <a:pt x="789" y="2069"/>
                  </a:cubicBezTo>
                  <a:lnTo>
                    <a:pt x="789" y="2097"/>
                  </a:lnTo>
                  <a:cubicBezTo>
                    <a:pt x="693" y="2242"/>
                    <a:pt x="798" y="2444"/>
                    <a:pt x="971" y="2444"/>
                  </a:cubicBezTo>
                  <a:cubicBezTo>
                    <a:pt x="1145" y="2444"/>
                    <a:pt x="1250" y="2242"/>
                    <a:pt x="1154" y="2097"/>
                  </a:cubicBezTo>
                  <a:lnTo>
                    <a:pt x="1154" y="2069"/>
                  </a:lnTo>
                  <a:lnTo>
                    <a:pt x="1154" y="2049"/>
                  </a:lnTo>
                  <a:cubicBezTo>
                    <a:pt x="1145" y="1847"/>
                    <a:pt x="1308" y="1684"/>
                    <a:pt x="1510" y="1684"/>
                  </a:cubicBezTo>
                  <a:cubicBezTo>
                    <a:pt x="1770" y="1684"/>
                    <a:pt x="1962" y="1444"/>
                    <a:pt x="1923" y="1194"/>
                  </a:cubicBezTo>
                  <a:cubicBezTo>
                    <a:pt x="1895" y="1049"/>
                    <a:pt x="2000" y="905"/>
                    <a:pt x="2154" y="905"/>
                  </a:cubicBezTo>
                  <a:cubicBezTo>
                    <a:pt x="2385" y="905"/>
                    <a:pt x="2568" y="722"/>
                    <a:pt x="2568" y="482"/>
                  </a:cubicBezTo>
                  <a:lnTo>
                    <a:pt x="2568" y="424"/>
                  </a:lnTo>
                  <a:cubicBezTo>
                    <a:pt x="2568" y="190"/>
                    <a:pt x="2385" y="1"/>
                    <a:pt x="2161" y="1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" name="Google Shape;12782;p83"/>
            <p:cNvSpPr/>
            <p:nvPr/>
          </p:nvSpPr>
          <p:spPr>
            <a:xfrm>
              <a:off x="3723438" y="2950298"/>
              <a:ext cx="126142" cy="143154"/>
            </a:xfrm>
            <a:custGeom>
              <a:avLst/>
              <a:gdLst/>
              <a:ahLst/>
              <a:cxnLst/>
              <a:rect l="l" t="t" r="r" b="b"/>
              <a:pathLst>
                <a:path w="4827" h="5478" extrusionOk="0">
                  <a:moveTo>
                    <a:pt x="4772" y="1"/>
                  </a:moveTo>
                  <a:cubicBezTo>
                    <a:pt x="4765" y="1"/>
                    <a:pt x="4758" y="2"/>
                    <a:pt x="4751" y="6"/>
                  </a:cubicBezTo>
                  <a:cubicBezTo>
                    <a:pt x="3289" y="640"/>
                    <a:pt x="2107" y="1785"/>
                    <a:pt x="1270" y="2842"/>
                  </a:cubicBezTo>
                  <a:cubicBezTo>
                    <a:pt x="1078" y="3083"/>
                    <a:pt x="905" y="3314"/>
                    <a:pt x="751" y="3544"/>
                  </a:cubicBezTo>
                  <a:cubicBezTo>
                    <a:pt x="414" y="4016"/>
                    <a:pt x="164" y="4439"/>
                    <a:pt x="1" y="4727"/>
                  </a:cubicBezTo>
                  <a:cubicBezTo>
                    <a:pt x="164" y="4766"/>
                    <a:pt x="308" y="4833"/>
                    <a:pt x="443" y="4929"/>
                  </a:cubicBezTo>
                  <a:lnTo>
                    <a:pt x="462" y="4948"/>
                  </a:lnTo>
                  <a:lnTo>
                    <a:pt x="510" y="4987"/>
                  </a:lnTo>
                  <a:lnTo>
                    <a:pt x="530" y="5006"/>
                  </a:lnTo>
                  <a:lnTo>
                    <a:pt x="549" y="5016"/>
                  </a:lnTo>
                  <a:lnTo>
                    <a:pt x="597" y="5064"/>
                  </a:lnTo>
                  <a:cubicBezTo>
                    <a:pt x="722" y="5179"/>
                    <a:pt x="818" y="5323"/>
                    <a:pt x="885" y="5477"/>
                  </a:cubicBezTo>
                  <a:cubicBezTo>
                    <a:pt x="1145" y="5275"/>
                    <a:pt x="1520" y="4968"/>
                    <a:pt x="1943" y="4564"/>
                  </a:cubicBezTo>
                  <a:cubicBezTo>
                    <a:pt x="2135" y="4371"/>
                    <a:pt x="2347" y="4169"/>
                    <a:pt x="2559" y="3939"/>
                  </a:cubicBezTo>
                  <a:cubicBezTo>
                    <a:pt x="3462" y="2948"/>
                    <a:pt x="4424" y="1612"/>
                    <a:pt x="4818" y="73"/>
                  </a:cubicBezTo>
                  <a:cubicBezTo>
                    <a:pt x="4826" y="34"/>
                    <a:pt x="4802" y="1"/>
                    <a:pt x="4772" y="1"/>
                  </a:cubicBez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" name="Google Shape;12783;p83"/>
            <p:cNvSpPr/>
            <p:nvPr/>
          </p:nvSpPr>
          <p:spPr>
            <a:xfrm>
              <a:off x="3743037" y="3024567"/>
              <a:ext cx="47274" cy="45000"/>
            </a:xfrm>
            <a:custGeom>
              <a:avLst/>
              <a:gdLst/>
              <a:ahLst/>
              <a:cxnLst/>
              <a:rect l="l" t="t" r="r" b="b"/>
              <a:pathLst>
                <a:path w="1809" h="1722" extrusionOk="0">
                  <a:moveTo>
                    <a:pt x="520" y="0"/>
                  </a:moveTo>
                  <a:cubicBezTo>
                    <a:pt x="328" y="241"/>
                    <a:pt x="155" y="472"/>
                    <a:pt x="1" y="702"/>
                  </a:cubicBezTo>
                  <a:lnTo>
                    <a:pt x="1193" y="1722"/>
                  </a:lnTo>
                  <a:cubicBezTo>
                    <a:pt x="1385" y="1529"/>
                    <a:pt x="1597" y="1318"/>
                    <a:pt x="1809" y="1097"/>
                  </a:cubicBezTo>
                  <a:lnTo>
                    <a:pt x="520" y="0"/>
                  </a:lnTo>
                  <a:close/>
                </a:path>
              </a:pathLst>
            </a:custGeom>
            <a:solidFill>
              <a:srgbClr val="B8C2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" name="Google Shape;12784;p83"/>
            <p:cNvSpPr/>
            <p:nvPr/>
          </p:nvSpPr>
          <p:spPr>
            <a:xfrm>
              <a:off x="3641016" y="3064392"/>
              <a:ext cx="117884" cy="81586"/>
            </a:xfrm>
            <a:custGeom>
              <a:avLst/>
              <a:gdLst/>
              <a:ahLst/>
              <a:cxnLst/>
              <a:rect l="l" t="t" r="r" b="b"/>
              <a:pathLst>
                <a:path w="4511" h="3122" extrusionOk="0">
                  <a:moveTo>
                    <a:pt x="3121" y="1"/>
                  </a:moveTo>
                  <a:cubicBezTo>
                    <a:pt x="2857" y="1"/>
                    <a:pt x="2592" y="82"/>
                    <a:pt x="2366" y="246"/>
                  </a:cubicBezTo>
                  <a:cubicBezTo>
                    <a:pt x="2183" y="371"/>
                    <a:pt x="2039" y="544"/>
                    <a:pt x="1943" y="736"/>
                  </a:cubicBezTo>
                  <a:cubicBezTo>
                    <a:pt x="1914" y="794"/>
                    <a:pt x="1895" y="852"/>
                    <a:pt x="1876" y="919"/>
                  </a:cubicBezTo>
                  <a:cubicBezTo>
                    <a:pt x="1828" y="1073"/>
                    <a:pt x="1770" y="1227"/>
                    <a:pt x="1693" y="1380"/>
                  </a:cubicBezTo>
                  <a:cubicBezTo>
                    <a:pt x="1568" y="1573"/>
                    <a:pt x="1405" y="1736"/>
                    <a:pt x="1203" y="1861"/>
                  </a:cubicBezTo>
                  <a:cubicBezTo>
                    <a:pt x="1087" y="1929"/>
                    <a:pt x="962" y="1986"/>
                    <a:pt x="828" y="2034"/>
                  </a:cubicBezTo>
                  <a:cubicBezTo>
                    <a:pt x="731" y="2063"/>
                    <a:pt x="635" y="2092"/>
                    <a:pt x="539" y="2121"/>
                  </a:cubicBezTo>
                  <a:cubicBezTo>
                    <a:pt x="491" y="2131"/>
                    <a:pt x="308" y="2179"/>
                    <a:pt x="145" y="2217"/>
                  </a:cubicBezTo>
                  <a:cubicBezTo>
                    <a:pt x="39" y="2236"/>
                    <a:pt x="1" y="2361"/>
                    <a:pt x="78" y="2438"/>
                  </a:cubicBezTo>
                  <a:cubicBezTo>
                    <a:pt x="637" y="2956"/>
                    <a:pt x="1256" y="3122"/>
                    <a:pt x="1821" y="3122"/>
                  </a:cubicBezTo>
                  <a:cubicBezTo>
                    <a:pt x="2830" y="3122"/>
                    <a:pt x="3664" y="2592"/>
                    <a:pt x="3664" y="2592"/>
                  </a:cubicBezTo>
                  <a:cubicBezTo>
                    <a:pt x="3770" y="2525"/>
                    <a:pt x="3866" y="2448"/>
                    <a:pt x="3953" y="2361"/>
                  </a:cubicBezTo>
                  <a:cubicBezTo>
                    <a:pt x="4357" y="1996"/>
                    <a:pt x="4511" y="1429"/>
                    <a:pt x="4357" y="909"/>
                  </a:cubicBezTo>
                  <a:cubicBezTo>
                    <a:pt x="4299" y="707"/>
                    <a:pt x="4184" y="525"/>
                    <a:pt x="4030" y="380"/>
                  </a:cubicBezTo>
                  <a:lnTo>
                    <a:pt x="3982" y="332"/>
                  </a:lnTo>
                  <a:lnTo>
                    <a:pt x="3962" y="323"/>
                  </a:lnTo>
                  <a:lnTo>
                    <a:pt x="3943" y="303"/>
                  </a:lnTo>
                  <a:lnTo>
                    <a:pt x="3895" y="265"/>
                  </a:lnTo>
                  <a:lnTo>
                    <a:pt x="3876" y="246"/>
                  </a:lnTo>
                  <a:cubicBezTo>
                    <a:pt x="3650" y="82"/>
                    <a:pt x="3385" y="1"/>
                    <a:pt x="3121" y="1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" name="Google Shape;12785;p83"/>
            <p:cNvSpPr/>
            <p:nvPr/>
          </p:nvSpPr>
          <p:spPr>
            <a:xfrm>
              <a:off x="3662628" y="3064210"/>
              <a:ext cx="92509" cy="58694"/>
            </a:xfrm>
            <a:custGeom>
              <a:avLst/>
              <a:gdLst/>
              <a:ahLst/>
              <a:cxnLst/>
              <a:rect l="l" t="t" r="r" b="b"/>
              <a:pathLst>
                <a:path w="3540" h="2246" extrusionOk="0">
                  <a:moveTo>
                    <a:pt x="2294" y="0"/>
                  </a:moveTo>
                  <a:cubicBezTo>
                    <a:pt x="2030" y="0"/>
                    <a:pt x="1765" y="84"/>
                    <a:pt x="1539" y="253"/>
                  </a:cubicBezTo>
                  <a:cubicBezTo>
                    <a:pt x="1356" y="378"/>
                    <a:pt x="1212" y="551"/>
                    <a:pt x="1116" y="743"/>
                  </a:cubicBezTo>
                  <a:cubicBezTo>
                    <a:pt x="1087" y="801"/>
                    <a:pt x="1058" y="859"/>
                    <a:pt x="1039" y="926"/>
                  </a:cubicBezTo>
                  <a:cubicBezTo>
                    <a:pt x="1001" y="1080"/>
                    <a:pt x="943" y="1234"/>
                    <a:pt x="866" y="1387"/>
                  </a:cubicBezTo>
                  <a:cubicBezTo>
                    <a:pt x="741" y="1580"/>
                    <a:pt x="578" y="1743"/>
                    <a:pt x="376" y="1868"/>
                  </a:cubicBezTo>
                  <a:cubicBezTo>
                    <a:pt x="260" y="1936"/>
                    <a:pt x="135" y="1993"/>
                    <a:pt x="1" y="2041"/>
                  </a:cubicBezTo>
                  <a:cubicBezTo>
                    <a:pt x="345" y="2190"/>
                    <a:pt x="692" y="2246"/>
                    <a:pt x="1021" y="2246"/>
                  </a:cubicBezTo>
                  <a:cubicBezTo>
                    <a:pt x="2033" y="2246"/>
                    <a:pt x="2866" y="1714"/>
                    <a:pt x="2866" y="1714"/>
                  </a:cubicBezTo>
                  <a:cubicBezTo>
                    <a:pt x="2972" y="1647"/>
                    <a:pt x="3068" y="1570"/>
                    <a:pt x="3155" y="1484"/>
                  </a:cubicBezTo>
                  <a:cubicBezTo>
                    <a:pt x="3328" y="1320"/>
                    <a:pt x="3453" y="1128"/>
                    <a:pt x="3539" y="907"/>
                  </a:cubicBezTo>
                  <a:cubicBezTo>
                    <a:pt x="3472" y="705"/>
                    <a:pt x="3357" y="522"/>
                    <a:pt x="3193" y="387"/>
                  </a:cubicBezTo>
                  <a:lnTo>
                    <a:pt x="3155" y="339"/>
                  </a:lnTo>
                  <a:lnTo>
                    <a:pt x="3135" y="320"/>
                  </a:lnTo>
                  <a:lnTo>
                    <a:pt x="3116" y="310"/>
                  </a:lnTo>
                  <a:lnTo>
                    <a:pt x="3068" y="272"/>
                  </a:lnTo>
                  <a:lnTo>
                    <a:pt x="3049" y="253"/>
                  </a:lnTo>
                  <a:cubicBezTo>
                    <a:pt x="2823" y="84"/>
                    <a:pt x="2558" y="0"/>
                    <a:pt x="2294" y="0"/>
                  </a:cubicBez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88" name="Google Shape;12786;p83"/>
          <p:cNvGrpSpPr/>
          <p:nvPr/>
        </p:nvGrpSpPr>
        <p:grpSpPr>
          <a:xfrm>
            <a:off x="2656358" y="2353178"/>
            <a:ext cx="366404" cy="366404"/>
            <a:chOff x="2640873" y="2891631"/>
            <a:chExt cx="366404" cy="366404"/>
          </a:xfrm>
        </p:grpSpPr>
        <p:sp>
          <p:nvSpPr>
            <p:cNvPr id="589" name="Google Shape;12787;p83"/>
            <p:cNvSpPr/>
            <p:nvPr/>
          </p:nvSpPr>
          <p:spPr>
            <a:xfrm>
              <a:off x="2696405" y="2945646"/>
              <a:ext cx="310872" cy="312388"/>
            </a:xfrm>
            <a:custGeom>
              <a:avLst/>
              <a:gdLst/>
              <a:ahLst/>
              <a:cxnLst/>
              <a:rect l="l" t="t" r="r" b="b"/>
              <a:pathLst>
                <a:path w="11896" h="11954" extrusionOk="0">
                  <a:moveTo>
                    <a:pt x="703" y="1"/>
                  </a:moveTo>
                  <a:cubicBezTo>
                    <a:pt x="318" y="1"/>
                    <a:pt x="1" y="318"/>
                    <a:pt x="1" y="703"/>
                  </a:cubicBezTo>
                  <a:lnTo>
                    <a:pt x="1" y="11425"/>
                  </a:lnTo>
                  <a:cubicBezTo>
                    <a:pt x="1" y="11713"/>
                    <a:pt x="232" y="11954"/>
                    <a:pt x="520" y="11954"/>
                  </a:cubicBezTo>
                  <a:lnTo>
                    <a:pt x="1790" y="11954"/>
                  </a:lnTo>
                  <a:cubicBezTo>
                    <a:pt x="2078" y="11954"/>
                    <a:pt x="2309" y="11713"/>
                    <a:pt x="2309" y="11425"/>
                  </a:cubicBezTo>
                  <a:lnTo>
                    <a:pt x="2309" y="2309"/>
                  </a:lnTo>
                  <a:lnTo>
                    <a:pt x="11377" y="2309"/>
                  </a:lnTo>
                  <a:cubicBezTo>
                    <a:pt x="11665" y="2309"/>
                    <a:pt x="11896" y="2078"/>
                    <a:pt x="11896" y="1790"/>
                  </a:cubicBezTo>
                  <a:lnTo>
                    <a:pt x="11896" y="520"/>
                  </a:lnTo>
                  <a:cubicBezTo>
                    <a:pt x="11896" y="232"/>
                    <a:pt x="11665" y="1"/>
                    <a:pt x="11377" y="1"/>
                  </a:cubicBez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" name="Google Shape;12788;p83"/>
            <p:cNvSpPr/>
            <p:nvPr/>
          </p:nvSpPr>
          <p:spPr>
            <a:xfrm>
              <a:off x="2696405" y="3118539"/>
              <a:ext cx="60340" cy="57073"/>
            </a:xfrm>
            <a:custGeom>
              <a:avLst/>
              <a:gdLst/>
              <a:ahLst/>
              <a:cxnLst/>
              <a:rect l="l" t="t" r="r" b="b"/>
              <a:pathLst>
                <a:path w="2309" h="2184" extrusionOk="0">
                  <a:moveTo>
                    <a:pt x="1" y="1"/>
                  </a:moveTo>
                  <a:lnTo>
                    <a:pt x="1" y="2184"/>
                  </a:lnTo>
                  <a:lnTo>
                    <a:pt x="2309" y="2184"/>
                  </a:lnTo>
                  <a:lnTo>
                    <a:pt x="2309" y="1"/>
                  </a:ln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" name="Google Shape;12789;p83"/>
            <p:cNvSpPr/>
            <p:nvPr/>
          </p:nvSpPr>
          <p:spPr>
            <a:xfrm>
              <a:off x="2864776" y="2945646"/>
              <a:ext cx="26420" cy="60340"/>
            </a:xfrm>
            <a:custGeom>
              <a:avLst/>
              <a:gdLst/>
              <a:ahLst/>
              <a:cxnLst/>
              <a:rect l="l" t="t" r="r" b="b"/>
              <a:pathLst>
                <a:path w="1011" h="2309" extrusionOk="0">
                  <a:moveTo>
                    <a:pt x="1" y="1"/>
                  </a:moveTo>
                  <a:lnTo>
                    <a:pt x="1" y="2309"/>
                  </a:lnTo>
                  <a:lnTo>
                    <a:pt x="1010" y="2309"/>
                  </a:lnTo>
                  <a:lnTo>
                    <a:pt x="1010" y="1"/>
                  </a:ln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" name="Google Shape;12790;p83"/>
            <p:cNvSpPr/>
            <p:nvPr/>
          </p:nvSpPr>
          <p:spPr>
            <a:xfrm>
              <a:off x="2640873" y="2891631"/>
              <a:ext cx="310872" cy="312127"/>
            </a:xfrm>
            <a:custGeom>
              <a:avLst/>
              <a:gdLst/>
              <a:ahLst/>
              <a:cxnLst/>
              <a:rect l="l" t="t" r="r" b="b"/>
              <a:pathLst>
                <a:path w="11896" h="11944" extrusionOk="0">
                  <a:moveTo>
                    <a:pt x="10099" y="0"/>
                  </a:moveTo>
                  <a:cubicBezTo>
                    <a:pt x="9810" y="0"/>
                    <a:pt x="9588" y="228"/>
                    <a:pt x="9578" y="520"/>
                  </a:cubicBezTo>
                  <a:lnTo>
                    <a:pt x="9578" y="9626"/>
                  </a:lnTo>
                  <a:lnTo>
                    <a:pt x="520" y="9626"/>
                  </a:lnTo>
                  <a:cubicBezTo>
                    <a:pt x="232" y="9626"/>
                    <a:pt x="1" y="9867"/>
                    <a:pt x="1" y="10155"/>
                  </a:cubicBezTo>
                  <a:lnTo>
                    <a:pt x="1" y="11415"/>
                  </a:lnTo>
                  <a:cubicBezTo>
                    <a:pt x="1" y="11703"/>
                    <a:pt x="232" y="11944"/>
                    <a:pt x="520" y="11944"/>
                  </a:cubicBezTo>
                  <a:lnTo>
                    <a:pt x="11194" y="11944"/>
                  </a:lnTo>
                  <a:cubicBezTo>
                    <a:pt x="11579" y="11944"/>
                    <a:pt x="11896" y="11626"/>
                    <a:pt x="11896" y="11242"/>
                  </a:cubicBezTo>
                  <a:lnTo>
                    <a:pt x="11896" y="520"/>
                  </a:lnTo>
                  <a:cubicBezTo>
                    <a:pt x="11896" y="231"/>
                    <a:pt x="11665" y="1"/>
                    <a:pt x="11377" y="1"/>
                  </a:cubicBezTo>
                  <a:lnTo>
                    <a:pt x="10117" y="1"/>
                  </a:lnTo>
                  <a:cubicBezTo>
                    <a:pt x="10111" y="0"/>
                    <a:pt x="10105" y="0"/>
                    <a:pt x="10099" y="0"/>
                  </a:cubicBezTo>
                  <a:close/>
                </a:path>
              </a:pathLst>
            </a:custGeom>
            <a:solidFill>
              <a:srgbClr val="E5EA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" name="Google Shape;12791;p83"/>
            <p:cNvSpPr/>
            <p:nvPr/>
          </p:nvSpPr>
          <p:spPr>
            <a:xfrm>
              <a:off x="2821318" y="2972798"/>
              <a:ext cx="11080" cy="33188"/>
            </a:xfrm>
            <a:custGeom>
              <a:avLst/>
              <a:gdLst/>
              <a:ahLst/>
              <a:cxnLst/>
              <a:rect l="l" t="t" r="r" b="b"/>
              <a:pathLst>
                <a:path w="424" h="1270" extrusionOk="0">
                  <a:moveTo>
                    <a:pt x="212" y="1"/>
                  </a:moveTo>
                  <a:cubicBezTo>
                    <a:pt x="111" y="1"/>
                    <a:pt x="10" y="68"/>
                    <a:pt x="0" y="202"/>
                  </a:cubicBezTo>
                  <a:lnTo>
                    <a:pt x="0" y="1270"/>
                  </a:lnTo>
                  <a:lnTo>
                    <a:pt x="423" y="1270"/>
                  </a:lnTo>
                  <a:lnTo>
                    <a:pt x="423" y="202"/>
                  </a:lnTo>
                  <a:cubicBezTo>
                    <a:pt x="414" y="68"/>
                    <a:pt x="313" y="1"/>
                    <a:pt x="212" y="1"/>
                  </a:cubicBez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" name="Google Shape;12792;p83"/>
            <p:cNvSpPr/>
            <p:nvPr/>
          </p:nvSpPr>
          <p:spPr>
            <a:xfrm>
              <a:off x="2855734" y="2982598"/>
              <a:ext cx="11342" cy="23389"/>
            </a:xfrm>
            <a:custGeom>
              <a:avLst/>
              <a:gdLst/>
              <a:ahLst/>
              <a:cxnLst/>
              <a:rect l="l" t="t" r="r" b="b"/>
              <a:pathLst>
                <a:path w="434" h="895" extrusionOk="0">
                  <a:moveTo>
                    <a:pt x="217" y="1"/>
                  </a:moveTo>
                  <a:cubicBezTo>
                    <a:pt x="113" y="1"/>
                    <a:pt x="10" y="68"/>
                    <a:pt x="1" y="202"/>
                  </a:cubicBezTo>
                  <a:lnTo>
                    <a:pt x="1" y="895"/>
                  </a:lnTo>
                  <a:lnTo>
                    <a:pt x="433" y="895"/>
                  </a:lnTo>
                  <a:lnTo>
                    <a:pt x="433" y="202"/>
                  </a:lnTo>
                  <a:cubicBezTo>
                    <a:pt x="424" y="68"/>
                    <a:pt x="320" y="1"/>
                    <a:pt x="217" y="1"/>
                  </a:cubicBez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" name="Google Shape;12793;p83"/>
            <p:cNvSpPr/>
            <p:nvPr/>
          </p:nvSpPr>
          <p:spPr>
            <a:xfrm>
              <a:off x="2786379" y="2982598"/>
              <a:ext cx="11080" cy="23389"/>
            </a:xfrm>
            <a:custGeom>
              <a:avLst/>
              <a:gdLst/>
              <a:ahLst/>
              <a:cxnLst/>
              <a:rect l="l" t="t" r="r" b="b"/>
              <a:pathLst>
                <a:path w="424" h="895" extrusionOk="0">
                  <a:moveTo>
                    <a:pt x="212" y="1"/>
                  </a:moveTo>
                  <a:cubicBezTo>
                    <a:pt x="111" y="1"/>
                    <a:pt x="10" y="68"/>
                    <a:pt x="0" y="202"/>
                  </a:cubicBezTo>
                  <a:lnTo>
                    <a:pt x="0" y="895"/>
                  </a:lnTo>
                  <a:lnTo>
                    <a:pt x="424" y="895"/>
                  </a:lnTo>
                  <a:lnTo>
                    <a:pt x="424" y="202"/>
                  </a:lnTo>
                  <a:cubicBezTo>
                    <a:pt x="414" y="68"/>
                    <a:pt x="313" y="1"/>
                    <a:pt x="212" y="1"/>
                  </a:cubicBez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" name="Google Shape;12794;p83"/>
            <p:cNvSpPr/>
            <p:nvPr/>
          </p:nvSpPr>
          <p:spPr>
            <a:xfrm>
              <a:off x="2972468" y="2972040"/>
              <a:ext cx="11943" cy="33946"/>
            </a:xfrm>
            <a:custGeom>
              <a:avLst/>
              <a:gdLst/>
              <a:ahLst/>
              <a:cxnLst/>
              <a:rect l="l" t="t" r="r" b="b"/>
              <a:pathLst>
                <a:path w="457" h="1299" extrusionOk="0">
                  <a:moveTo>
                    <a:pt x="227" y="1"/>
                  </a:moveTo>
                  <a:cubicBezTo>
                    <a:pt x="113" y="1"/>
                    <a:pt x="0" y="78"/>
                    <a:pt x="15" y="231"/>
                  </a:cubicBezTo>
                  <a:lnTo>
                    <a:pt x="15" y="1299"/>
                  </a:lnTo>
                  <a:lnTo>
                    <a:pt x="447" y="1299"/>
                  </a:lnTo>
                  <a:lnTo>
                    <a:pt x="447" y="231"/>
                  </a:lnTo>
                  <a:cubicBezTo>
                    <a:pt x="457" y="78"/>
                    <a:pt x="342" y="1"/>
                    <a:pt x="227" y="1"/>
                  </a:cubicBez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" name="Google Shape;12795;p83"/>
            <p:cNvSpPr/>
            <p:nvPr/>
          </p:nvSpPr>
          <p:spPr>
            <a:xfrm>
              <a:off x="2811753" y="3143182"/>
              <a:ext cx="11342" cy="33241"/>
            </a:xfrm>
            <a:custGeom>
              <a:avLst/>
              <a:gdLst/>
              <a:ahLst/>
              <a:cxnLst/>
              <a:rect l="l" t="t" r="r" b="b"/>
              <a:pathLst>
                <a:path w="434" h="1272" extrusionOk="0">
                  <a:moveTo>
                    <a:pt x="1" y="0"/>
                  </a:moveTo>
                  <a:lnTo>
                    <a:pt x="1" y="1077"/>
                  </a:lnTo>
                  <a:cubicBezTo>
                    <a:pt x="10" y="1207"/>
                    <a:pt x="114" y="1272"/>
                    <a:pt x="217" y="1272"/>
                  </a:cubicBezTo>
                  <a:cubicBezTo>
                    <a:pt x="320" y="1272"/>
                    <a:pt x="424" y="1207"/>
                    <a:pt x="433" y="1077"/>
                  </a:cubicBezTo>
                  <a:lnTo>
                    <a:pt x="433" y="0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" name="Google Shape;12796;p83"/>
            <p:cNvSpPr/>
            <p:nvPr/>
          </p:nvSpPr>
          <p:spPr>
            <a:xfrm>
              <a:off x="2777337" y="3143182"/>
              <a:ext cx="11080" cy="24957"/>
            </a:xfrm>
            <a:custGeom>
              <a:avLst/>
              <a:gdLst/>
              <a:ahLst/>
              <a:cxnLst/>
              <a:rect l="l" t="t" r="r" b="b"/>
              <a:pathLst>
                <a:path w="424" h="955" extrusionOk="0">
                  <a:moveTo>
                    <a:pt x="0" y="0"/>
                  </a:moveTo>
                  <a:lnTo>
                    <a:pt x="0" y="760"/>
                  </a:lnTo>
                  <a:cubicBezTo>
                    <a:pt x="10" y="890"/>
                    <a:pt x="111" y="955"/>
                    <a:pt x="212" y="955"/>
                  </a:cubicBezTo>
                  <a:cubicBezTo>
                    <a:pt x="313" y="955"/>
                    <a:pt x="414" y="890"/>
                    <a:pt x="423" y="760"/>
                  </a:cubicBezTo>
                  <a:lnTo>
                    <a:pt x="423" y="0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" name="Google Shape;12797;p83"/>
            <p:cNvSpPr/>
            <p:nvPr/>
          </p:nvSpPr>
          <p:spPr>
            <a:xfrm>
              <a:off x="2846693" y="3143182"/>
              <a:ext cx="11342" cy="24957"/>
            </a:xfrm>
            <a:custGeom>
              <a:avLst/>
              <a:gdLst/>
              <a:ahLst/>
              <a:cxnLst/>
              <a:rect l="l" t="t" r="r" b="b"/>
              <a:pathLst>
                <a:path w="434" h="955" extrusionOk="0">
                  <a:moveTo>
                    <a:pt x="0" y="0"/>
                  </a:moveTo>
                  <a:lnTo>
                    <a:pt x="0" y="760"/>
                  </a:lnTo>
                  <a:cubicBezTo>
                    <a:pt x="10" y="890"/>
                    <a:pt x="113" y="955"/>
                    <a:pt x="217" y="955"/>
                  </a:cubicBezTo>
                  <a:cubicBezTo>
                    <a:pt x="320" y="955"/>
                    <a:pt x="423" y="890"/>
                    <a:pt x="433" y="760"/>
                  </a:cubicBezTo>
                  <a:lnTo>
                    <a:pt x="433" y="0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" name="Google Shape;12798;p83"/>
            <p:cNvSpPr/>
            <p:nvPr/>
          </p:nvSpPr>
          <p:spPr>
            <a:xfrm>
              <a:off x="2742659" y="3143182"/>
              <a:ext cx="11080" cy="33241"/>
            </a:xfrm>
            <a:custGeom>
              <a:avLst/>
              <a:gdLst/>
              <a:ahLst/>
              <a:cxnLst/>
              <a:rect l="l" t="t" r="r" b="b"/>
              <a:pathLst>
                <a:path w="424" h="1272" extrusionOk="0">
                  <a:moveTo>
                    <a:pt x="0" y="0"/>
                  </a:moveTo>
                  <a:lnTo>
                    <a:pt x="0" y="1077"/>
                  </a:lnTo>
                  <a:cubicBezTo>
                    <a:pt x="10" y="1207"/>
                    <a:pt x="111" y="1272"/>
                    <a:pt x="212" y="1272"/>
                  </a:cubicBezTo>
                  <a:cubicBezTo>
                    <a:pt x="313" y="1272"/>
                    <a:pt x="414" y="1207"/>
                    <a:pt x="423" y="1077"/>
                  </a:cubicBezTo>
                  <a:lnTo>
                    <a:pt x="423" y="0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" name="Google Shape;12799;p83"/>
            <p:cNvSpPr/>
            <p:nvPr/>
          </p:nvSpPr>
          <p:spPr>
            <a:xfrm>
              <a:off x="2707589" y="3143182"/>
              <a:ext cx="11838" cy="25897"/>
            </a:xfrm>
            <a:custGeom>
              <a:avLst/>
              <a:gdLst/>
              <a:ahLst/>
              <a:cxnLst/>
              <a:rect l="l" t="t" r="r" b="b"/>
              <a:pathLst>
                <a:path w="453" h="991" extrusionOk="0">
                  <a:moveTo>
                    <a:pt x="15" y="0"/>
                  </a:moveTo>
                  <a:lnTo>
                    <a:pt x="15" y="760"/>
                  </a:lnTo>
                  <a:cubicBezTo>
                    <a:pt x="1" y="914"/>
                    <a:pt x="114" y="991"/>
                    <a:pt x="227" y="991"/>
                  </a:cubicBezTo>
                  <a:cubicBezTo>
                    <a:pt x="340" y="991"/>
                    <a:pt x="453" y="914"/>
                    <a:pt x="438" y="760"/>
                  </a:cubicBezTo>
                  <a:lnTo>
                    <a:pt x="438" y="0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" name="Google Shape;12800;p83"/>
            <p:cNvSpPr/>
            <p:nvPr/>
          </p:nvSpPr>
          <p:spPr>
            <a:xfrm>
              <a:off x="2673042" y="3143182"/>
              <a:ext cx="11838" cy="34181"/>
            </a:xfrm>
            <a:custGeom>
              <a:avLst/>
              <a:gdLst/>
              <a:ahLst/>
              <a:cxnLst/>
              <a:rect l="l" t="t" r="r" b="b"/>
              <a:pathLst>
                <a:path w="453" h="1308" extrusionOk="0">
                  <a:moveTo>
                    <a:pt x="10" y="0"/>
                  </a:moveTo>
                  <a:lnTo>
                    <a:pt x="10" y="1077"/>
                  </a:lnTo>
                  <a:cubicBezTo>
                    <a:pt x="1" y="1231"/>
                    <a:pt x="114" y="1308"/>
                    <a:pt x="227" y="1308"/>
                  </a:cubicBezTo>
                  <a:cubicBezTo>
                    <a:pt x="340" y="1308"/>
                    <a:pt x="453" y="1231"/>
                    <a:pt x="443" y="1077"/>
                  </a:cubicBezTo>
                  <a:lnTo>
                    <a:pt x="443" y="0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03" name="Google Shape;12801;p83"/>
          <p:cNvGrpSpPr/>
          <p:nvPr/>
        </p:nvGrpSpPr>
        <p:grpSpPr>
          <a:xfrm>
            <a:off x="2212576" y="2399667"/>
            <a:ext cx="366665" cy="273189"/>
            <a:chOff x="2197091" y="2938120"/>
            <a:chExt cx="366665" cy="273189"/>
          </a:xfrm>
        </p:grpSpPr>
        <p:sp>
          <p:nvSpPr>
            <p:cNvPr id="604" name="Google Shape;12802;p83"/>
            <p:cNvSpPr/>
            <p:nvPr/>
          </p:nvSpPr>
          <p:spPr>
            <a:xfrm>
              <a:off x="2197091" y="2938120"/>
              <a:ext cx="366665" cy="273189"/>
            </a:xfrm>
            <a:custGeom>
              <a:avLst/>
              <a:gdLst/>
              <a:ahLst/>
              <a:cxnLst/>
              <a:rect l="l" t="t" r="r" b="b"/>
              <a:pathLst>
                <a:path w="14031" h="10454" extrusionOk="0">
                  <a:moveTo>
                    <a:pt x="732" y="1"/>
                  </a:moveTo>
                  <a:cubicBezTo>
                    <a:pt x="328" y="1"/>
                    <a:pt x="11" y="327"/>
                    <a:pt x="11" y="731"/>
                  </a:cubicBezTo>
                  <a:lnTo>
                    <a:pt x="11" y="9722"/>
                  </a:lnTo>
                  <a:cubicBezTo>
                    <a:pt x="1" y="10126"/>
                    <a:pt x="328" y="10453"/>
                    <a:pt x="732" y="10453"/>
                  </a:cubicBezTo>
                  <a:lnTo>
                    <a:pt x="13300" y="10453"/>
                  </a:lnTo>
                  <a:cubicBezTo>
                    <a:pt x="13704" y="10453"/>
                    <a:pt x="14031" y="10126"/>
                    <a:pt x="14031" y="9722"/>
                  </a:cubicBezTo>
                  <a:lnTo>
                    <a:pt x="14031" y="731"/>
                  </a:lnTo>
                  <a:cubicBezTo>
                    <a:pt x="14031" y="327"/>
                    <a:pt x="13704" y="1"/>
                    <a:pt x="13300" y="1"/>
                  </a:cubicBez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" name="Google Shape;12803;p83"/>
            <p:cNvSpPr/>
            <p:nvPr/>
          </p:nvSpPr>
          <p:spPr>
            <a:xfrm>
              <a:off x="2218206" y="2938120"/>
              <a:ext cx="345550" cy="273189"/>
            </a:xfrm>
            <a:custGeom>
              <a:avLst/>
              <a:gdLst/>
              <a:ahLst/>
              <a:cxnLst/>
              <a:rect l="l" t="t" r="r" b="b"/>
              <a:pathLst>
                <a:path w="13223" h="10454" extrusionOk="0">
                  <a:moveTo>
                    <a:pt x="731" y="1"/>
                  </a:moveTo>
                  <a:cubicBezTo>
                    <a:pt x="328" y="1"/>
                    <a:pt x="1" y="327"/>
                    <a:pt x="1" y="731"/>
                  </a:cubicBezTo>
                  <a:lnTo>
                    <a:pt x="1" y="9722"/>
                  </a:lnTo>
                  <a:cubicBezTo>
                    <a:pt x="1" y="10126"/>
                    <a:pt x="328" y="10453"/>
                    <a:pt x="731" y="10453"/>
                  </a:cubicBezTo>
                  <a:lnTo>
                    <a:pt x="12492" y="10453"/>
                  </a:lnTo>
                  <a:cubicBezTo>
                    <a:pt x="12896" y="10453"/>
                    <a:pt x="13223" y="10126"/>
                    <a:pt x="13223" y="9722"/>
                  </a:cubicBezTo>
                  <a:lnTo>
                    <a:pt x="13223" y="731"/>
                  </a:lnTo>
                  <a:cubicBezTo>
                    <a:pt x="13223" y="327"/>
                    <a:pt x="12896" y="1"/>
                    <a:pt x="12492" y="1"/>
                  </a:cubicBez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" name="Google Shape;12804;p83"/>
            <p:cNvSpPr/>
            <p:nvPr/>
          </p:nvSpPr>
          <p:spPr>
            <a:xfrm>
              <a:off x="2197352" y="2938120"/>
              <a:ext cx="366404" cy="47274"/>
            </a:xfrm>
            <a:custGeom>
              <a:avLst/>
              <a:gdLst/>
              <a:ahLst/>
              <a:cxnLst/>
              <a:rect l="l" t="t" r="r" b="b"/>
              <a:pathLst>
                <a:path w="14021" h="1809" extrusionOk="0">
                  <a:moveTo>
                    <a:pt x="722" y="1"/>
                  </a:moveTo>
                  <a:cubicBezTo>
                    <a:pt x="318" y="1"/>
                    <a:pt x="1" y="327"/>
                    <a:pt x="1" y="731"/>
                  </a:cubicBezTo>
                  <a:lnTo>
                    <a:pt x="1" y="1808"/>
                  </a:lnTo>
                  <a:lnTo>
                    <a:pt x="14021" y="1808"/>
                  </a:lnTo>
                  <a:lnTo>
                    <a:pt x="14021" y="731"/>
                  </a:lnTo>
                  <a:cubicBezTo>
                    <a:pt x="14021" y="327"/>
                    <a:pt x="13694" y="1"/>
                    <a:pt x="13290" y="1"/>
                  </a:cubicBez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" name="Google Shape;12805;p83"/>
            <p:cNvSpPr/>
            <p:nvPr/>
          </p:nvSpPr>
          <p:spPr>
            <a:xfrm>
              <a:off x="2218206" y="2938120"/>
              <a:ext cx="345550" cy="47274"/>
            </a:xfrm>
            <a:custGeom>
              <a:avLst/>
              <a:gdLst/>
              <a:ahLst/>
              <a:cxnLst/>
              <a:rect l="l" t="t" r="r" b="b"/>
              <a:pathLst>
                <a:path w="13223" h="1809" extrusionOk="0">
                  <a:moveTo>
                    <a:pt x="731" y="1"/>
                  </a:moveTo>
                  <a:cubicBezTo>
                    <a:pt x="328" y="1"/>
                    <a:pt x="1" y="327"/>
                    <a:pt x="1" y="731"/>
                  </a:cubicBezTo>
                  <a:lnTo>
                    <a:pt x="1" y="1808"/>
                  </a:lnTo>
                  <a:lnTo>
                    <a:pt x="13223" y="1808"/>
                  </a:lnTo>
                  <a:lnTo>
                    <a:pt x="13223" y="731"/>
                  </a:lnTo>
                  <a:cubicBezTo>
                    <a:pt x="13223" y="327"/>
                    <a:pt x="12896" y="1"/>
                    <a:pt x="12501" y="1"/>
                  </a:cubicBez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" name="Google Shape;12806;p83"/>
            <p:cNvSpPr/>
            <p:nvPr/>
          </p:nvSpPr>
          <p:spPr>
            <a:xfrm>
              <a:off x="2218206" y="2938120"/>
              <a:ext cx="345550" cy="47274"/>
            </a:xfrm>
            <a:custGeom>
              <a:avLst/>
              <a:gdLst/>
              <a:ahLst/>
              <a:cxnLst/>
              <a:rect l="l" t="t" r="r" b="b"/>
              <a:pathLst>
                <a:path w="13223" h="1809" extrusionOk="0">
                  <a:moveTo>
                    <a:pt x="731" y="1"/>
                  </a:moveTo>
                  <a:cubicBezTo>
                    <a:pt x="328" y="1"/>
                    <a:pt x="1" y="327"/>
                    <a:pt x="1" y="731"/>
                  </a:cubicBezTo>
                  <a:lnTo>
                    <a:pt x="1" y="1808"/>
                  </a:lnTo>
                  <a:lnTo>
                    <a:pt x="13223" y="1808"/>
                  </a:lnTo>
                  <a:lnTo>
                    <a:pt x="13223" y="731"/>
                  </a:lnTo>
                  <a:cubicBezTo>
                    <a:pt x="13223" y="327"/>
                    <a:pt x="12896" y="1"/>
                    <a:pt x="12501" y="1"/>
                  </a:cubicBez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" name="Google Shape;12807;p83"/>
            <p:cNvSpPr/>
            <p:nvPr/>
          </p:nvSpPr>
          <p:spPr>
            <a:xfrm>
              <a:off x="2215697" y="3003451"/>
              <a:ext cx="43746" cy="11342"/>
            </a:xfrm>
            <a:custGeom>
              <a:avLst/>
              <a:gdLst/>
              <a:ahLst/>
              <a:cxnLst/>
              <a:rect l="l" t="t" r="r" b="b"/>
              <a:pathLst>
                <a:path w="1674" h="434" extrusionOk="0">
                  <a:moveTo>
                    <a:pt x="270" y="1"/>
                  </a:moveTo>
                  <a:cubicBezTo>
                    <a:pt x="0" y="20"/>
                    <a:pt x="0" y="414"/>
                    <a:pt x="270" y="433"/>
                  </a:cubicBezTo>
                  <a:lnTo>
                    <a:pt x="1414" y="433"/>
                  </a:lnTo>
                  <a:cubicBezTo>
                    <a:pt x="1674" y="414"/>
                    <a:pt x="1674" y="20"/>
                    <a:pt x="1414" y="1"/>
                  </a:cubicBez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" name="Google Shape;12808;p83"/>
            <p:cNvSpPr/>
            <p:nvPr/>
          </p:nvSpPr>
          <p:spPr>
            <a:xfrm>
              <a:off x="2271725" y="3003451"/>
              <a:ext cx="44007" cy="11342"/>
            </a:xfrm>
            <a:custGeom>
              <a:avLst/>
              <a:gdLst/>
              <a:ahLst/>
              <a:cxnLst/>
              <a:rect l="l" t="t" r="r" b="b"/>
              <a:pathLst>
                <a:path w="1684" h="434" extrusionOk="0">
                  <a:moveTo>
                    <a:pt x="270" y="1"/>
                  </a:moveTo>
                  <a:cubicBezTo>
                    <a:pt x="1" y="20"/>
                    <a:pt x="1" y="414"/>
                    <a:pt x="270" y="433"/>
                  </a:cubicBezTo>
                  <a:lnTo>
                    <a:pt x="1414" y="433"/>
                  </a:lnTo>
                  <a:cubicBezTo>
                    <a:pt x="1684" y="414"/>
                    <a:pt x="1684" y="20"/>
                    <a:pt x="1414" y="1"/>
                  </a:cubicBez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" name="Google Shape;12809;p83"/>
            <p:cNvSpPr/>
            <p:nvPr/>
          </p:nvSpPr>
          <p:spPr>
            <a:xfrm>
              <a:off x="2326917" y="3003451"/>
              <a:ext cx="45967" cy="11342"/>
            </a:xfrm>
            <a:custGeom>
              <a:avLst/>
              <a:gdLst/>
              <a:ahLst/>
              <a:cxnLst/>
              <a:rect l="l" t="t" r="r" b="b"/>
              <a:pathLst>
                <a:path w="1759" h="434" extrusionOk="0">
                  <a:moveTo>
                    <a:pt x="284" y="0"/>
                  </a:moveTo>
                  <a:cubicBezTo>
                    <a:pt x="1" y="0"/>
                    <a:pt x="1" y="434"/>
                    <a:pt x="284" y="434"/>
                  </a:cubicBezTo>
                  <a:cubicBezTo>
                    <a:pt x="290" y="434"/>
                    <a:pt x="296" y="434"/>
                    <a:pt x="302" y="433"/>
                  </a:cubicBezTo>
                  <a:lnTo>
                    <a:pt x="1456" y="433"/>
                  </a:lnTo>
                  <a:cubicBezTo>
                    <a:pt x="1463" y="434"/>
                    <a:pt x="1469" y="434"/>
                    <a:pt x="1475" y="434"/>
                  </a:cubicBezTo>
                  <a:cubicBezTo>
                    <a:pt x="1758" y="434"/>
                    <a:pt x="1758" y="0"/>
                    <a:pt x="1475" y="0"/>
                  </a:cubicBezTo>
                  <a:cubicBezTo>
                    <a:pt x="1469" y="0"/>
                    <a:pt x="1463" y="0"/>
                    <a:pt x="1456" y="1"/>
                  </a:cubicBezTo>
                  <a:lnTo>
                    <a:pt x="302" y="1"/>
                  </a:lnTo>
                  <a:cubicBezTo>
                    <a:pt x="296" y="0"/>
                    <a:pt x="290" y="0"/>
                    <a:pt x="284" y="0"/>
                  </a:cubicBez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" name="Google Shape;12810;p83"/>
            <p:cNvSpPr/>
            <p:nvPr/>
          </p:nvSpPr>
          <p:spPr>
            <a:xfrm>
              <a:off x="2384069" y="3003451"/>
              <a:ext cx="43746" cy="11342"/>
            </a:xfrm>
            <a:custGeom>
              <a:avLst/>
              <a:gdLst/>
              <a:ahLst/>
              <a:cxnLst/>
              <a:rect l="l" t="t" r="r" b="b"/>
              <a:pathLst>
                <a:path w="1674" h="434" extrusionOk="0">
                  <a:moveTo>
                    <a:pt x="269" y="1"/>
                  </a:moveTo>
                  <a:cubicBezTo>
                    <a:pt x="0" y="20"/>
                    <a:pt x="0" y="414"/>
                    <a:pt x="269" y="433"/>
                  </a:cubicBezTo>
                  <a:lnTo>
                    <a:pt x="1414" y="433"/>
                  </a:lnTo>
                  <a:cubicBezTo>
                    <a:pt x="1673" y="414"/>
                    <a:pt x="1673" y="20"/>
                    <a:pt x="1414" y="1"/>
                  </a:cubicBez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" name="Google Shape;12811;p83"/>
            <p:cNvSpPr/>
            <p:nvPr/>
          </p:nvSpPr>
          <p:spPr>
            <a:xfrm>
              <a:off x="2439261" y="3003451"/>
              <a:ext cx="45680" cy="11342"/>
            </a:xfrm>
            <a:custGeom>
              <a:avLst/>
              <a:gdLst/>
              <a:ahLst/>
              <a:cxnLst/>
              <a:rect l="l" t="t" r="r" b="b"/>
              <a:pathLst>
                <a:path w="1748" h="434" extrusionOk="0">
                  <a:moveTo>
                    <a:pt x="284" y="0"/>
                  </a:moveTo>
                  <a:cubicBezTo>
                    <a:pt x="0" y="0"/>
                    <a:pt x="0" y="434"/>
                    <a:pt x="284" y="434"/>
                  </a:cubicBezTo>
                  <a:cubicBezTo>
                    <a:pt x="290" y="434"/>
                    <a:pt x="296" y="434"/>
                    <a:pt x="302" y="433"/>
                  </a:cubicBezTo>
                  <a:lnTo>
                    <a:pt x="1446" y="433"/>
                  </a:lnTo>
                  <a:cubicBezTo>
                    <a:pt x="1452" y="434"/>
                    <a:pt x="1458" y="434"/>
                    <a:pt x="1464" y="434"/>
                  </a:cubicBezTo>
                  <a:cubicBezTo>
                    <a:pt x="1748" y="434"/>
                    <a:pt x="1748" y="0"/>
                    <a:pt x="1464" y="0"/>
                  </a:cubicBezTo>
                  <a:cubicBezTo>
                    <a:pt x="1458" y="0"/>
                    <a:pt x="1452" y="0"/>
                    <a:pt x="1446" y="1"/>
                  </a:cubicBezTo>
                  <a:lnTo>
                    <a:pt x="302" y="1"/>
                  </a:lnTo>
                  <a:cubicBezTo>
                    <a:pt x="296" y="0"/>
                    <a:pt x="290" y="0"/>
                    <a:pt x="284" y="0"/>
                  </a:cubicBez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" name="Google Shape;12812;p83"/>
            <p:cNvSpPr/>
            <p:nvPr/>
          </p:nvSpPr>
          <p:spPr>
            <a:xfrm>
              <a:off x="2495289" y="3003451"/>
              <a:ext cx="45706" cy="11342"/>
            </a:xfrm>
            <a:custGeom>
              <a:avLst/>
              <a:gdLst/>
              <a:ahLst/>
              <a:cxnLst/>
              <a:rect l="l" t="t" r="r" b="b"/>
              <a:pathLst>
                <a:path w="1749" h="434" extrusionOk="0">
                  <a:moveTo>
                    <a:pt x="284" y="0"/>
                  </a:moveTo>
                  <a:cubicBezTo>
                    <a:pt x="1" y="0"/>
                    <a:pt x="1" y="434"/>
                    <a:pt x="284" y="434"/>
                  </a:cubicBezTo>
                  <a:cubicBezTo>
                    <a:pt x="290" y="434"/>
                    <a:pt x="296" y="434"/>
                    <a:pt x="302" y="433"/>
                  </a:cubicBezTo>
                  <a:lnTo>
                    <a:pt x="1447" y="433"/>
                  </a:lnTo>
                  <a:cubicBezTo>
                    <a:pt x="1453" y="434"/>
                    <a:pt x="1459" y="434"/>
                    <a:pt x="1465" y="434"/>
                  </a:cubicBezTo>
                  <a:cubicBezTo>
                    <a:pt x="1748" y="434"/>
                    <a:pt x="1748" y="0"/>
                    <a:pt x="1465" y="0"/>
                  </a:cubicBezTo>
                  <a:cubicBezTo>
                    <a:pt x="1459" y="0"/>
                    <a:pt x="1453" y="0"/>
                    <a:pt x="1447" y="1"/>
                  </a:cubicBezTo>
                  <a:lnTo>
                    <a:pt x="302" y="1"/>
                  </a:lnTo>
                  <a:cubicBezTo>
                    <a:pt x="296" y="0"/>
                    <a:pt x="290" y="0"/>
                    <a:pt x="284" y="0"/>
                  </a:cubicBez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" name="Google Shape;12813;p83"/>
            <p:cNvSpPr/>
            <p:nvPr/>
          </p:nvSpPr>
          <p:spPr>
            <a:xfrm>
              <a:off x="2219878" y="2957458"/>
              <a:ext cx="279043" cy="11368"/>
            </a:xfrm>
            <a:custGeom>
              <a:avLst/>
              <a:gdLst/>
              <a:ahLst/>
              <a:cxnLst/>
              <a:rect l="l" t="t" r="r" b="b"/>
              <a:pathLst>
                <a:path w="10678" h="435" extrusionOk="0">
                  <a:moveTo>
                    <a:pt x="284" y="0"/>
                  </a:moveTo>
                  <a:cubicBezTo>
                    <a:pt x="0" y="0"/>
                    <a:pt x="0" y="434"/>
                    <a:pt x="284" y="434"/>
                  </a:cubicBezTo>
                  <a:cubicBezTo>
                    <a:pt x="290" y="434"/>
                    <a:pt x="296" y="434"/>
                    <a:pt x="302" y="434"/>
                  </a:cubicBezTo>
                  <a:lnTo>
                    <a:pt x="10418" y="434"/>
                  </a:lnTo>
                  <a:cubicBezTo>
                    <a:pt x="10678" y="414"/>
                    <a:pt x="10678" y="20"/>
                    <a:pt x="10418" y="1"/>
                  </a:cubicBezTo>
                  <a:lnTo>
                    <a:pt x="302" y="1"/>
                  </a:lnTo>
                  <a:cubicBezTo>
                    <a:pt x="296" y="1"/>
                    <a:pt x="290" y="0"/>
                    <a:pt x="284" y="0"/>
                  </a:cubicBezTo>
                  <a:close/>
                </a:path>
              </a:pathLst>
            </a:custGeom>
            <a:solidFill>
              <a:srgbClr val="EA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" name="Google Shape;12814;p83"/>
            <p:cNvSpPr/>
            <p:nvPr/>
          </p:nvSpPr>
          <p:spPr>
            <a:xfrm>
              <a:off x="2517711" y="2949932"/>
              <a:ext cx="34835" cy="26995"/>
            </a:xfrm>
            <a:custGeom>
              <a:avLst/>
              <a:gdLst/>
              <a:ahLst/>
              <a:cxnLst/>
              <a:rect l="l" t="t" r="r" b="b"/>
              <a:pathLst>
                <a:path w="1333" h="1033" extrusionOk="0">
                  <a:moveTo>
                    <a:pt x="991" y="0"/>
                  </a:moveTo>
                  <a:cubicBezTo>
                    <a:pt x="947" y="0"/>
                    <a:pt x="902" y="15"/>
                    <a:pt x="858" y="49"/>
                  </a:cubicBezTo>
                  <a:lnTo>
                    <a:pt x="665" y="222"/>
                  </a:lnTo>
                  <a:lnTo>
                    <a:pt x="473" y="49"/>
                  </a:lnTo>
                  <a:cubicBezTo>
                    <a:pt x="430" y="15"/>
                    <a:pt x="385" y="1"/>
                    <a:pt x="343" y="1"/>
                  </a:cubicBezTo>
                  <a:cubicBezTo>
                    <a:pt x="175" y="1"/>
                    <a:pt x="41" y="220"/>
                    <a:pt x="194" y="366"/>
                  </a:cubicBezTo>
                  <a:lnTo>
                    <a:pt x="348" y="500"/>
                  </a:lnTo>
                  <a:lnTo>
                    <a:pt x="194" y="635"/>
                  </a:lnTo>
                  <a:cubicBezTo>
                    <a:pt x="0" y="784"/>
                    <a:pt x="148" y="1032"/>
                    <a:pt x="323" y="1032"/>
                  </a:cubicBezTo>
                  <a:cubicBezTo>
                    <a:pt x="373" y="1032"/>
                    <a:pt x="426" y="1012"/>
                    <a:pt x="473" y="962"/>
                  </a:cubicBezTo>
                  <a:lnTo>
                    <a:pt x="665" y="789"/>
                  </a:lnTo>
                  <a:lnTo>
                    <a:pt x="858" y="962"/>
                  </a:lnTo>
                  <a:cubicBezTo>
                    <a:pt x="905" y="1012"/>
                    <a:pt x="958" y="1032"/>
                    <a:pt x="1008" y="1032"/>
                  </a:cubicBezTo>
                  <a:cubicBezTo>
                    <a:pt x="1183" y="1032"/>
                    <a:pt x="1333" y="784"/>
                    <a:pt x="1146" y="635"/>
                  </a:cubicBezTo>
                  <a:lnTo>
                    <a:pt x="992" y="500"/>
                  </a:lnTo>
                  <a:lnTo>
                    <a:pt x="1146" y="366"/>
                  </a:lnTo>
                  <a:cubicBezTo>
                    <a:pt x="1291" y="213"/>
                    <a:pt x="1158" y="0"/>
                    <a:pt x="991" y="0"/>
                  </a:cubicBezTo>
                  <a:close/>
                </a:path>
              </a:pathLst>
            </a:custGeom>
            <a:solidFill>
              <a:srgbClr val="EA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" name="Google Shape;12815;p83"/>
            <p:cNvSpPr/>
            <p:nvPr/>
          </p:nvSpPr>
          <p:spPr>
            <a:xfrm>
              <a:off x="2222230" y="3037894"/>
              <a:ext cx="195027" cy="143494"/>
            </a:xfrm>
            <a:custGeom>
              <a:avLst/>
              <a:gdLst/>
              <a:ahLst/>
              <a:cxnLst/>
              <a:rect l="l" t="t" r="r" b="b"/>
              <a:pathLst>
                <a:path w="7463" h="5491" extrusionOk="0">
                  <a:moveTo>
                    <a:pt x="472" y="0"/>
                  </a:moveTo>
                  <a:cubicBezTo>
                    <a:pt x="212" y="0"/>
                    <a:pt x="0" y="212"/>
                    <a:pt x="0" y="462"/>
                  </a:cubicBezTo>
                  <a:lnTo>
                    <a:pt x="0" y="5020"/>
                  </a:lnTo>
                  <a:cubicBezTo>
                    <a:pt x="0" y="5279"/>
                    <a:pt x="212" y="5491"/>
                    <a:pt x="472" y="5491"/>
                  </a:cubicBezTo>
                  <a:lnTo>
                    <a:pt x="6991" y="5491"/>
                  </a:lnTo>
                  <a:cubicBezTo>
                    <a:pt x="7251" y="5491"/>
                    <a:pt x="7463" y="5279"/>
                    <a:pt x="7463" y="5020"/>
                  </a:cubicBezTo>
                  <a:lnTo>
                    <a:pt x="7463" y="462"/>
                  </a:lnTo>
                  <a:cubicBezTo>
                    <a:pt x="7463" y="212"/>
                    <a:pt x="7251" y="0"/>
                    <a:pt x="6991" y="0"/>
                  </a:cubicBez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" name="Google Shape;12816;p83"/>
            <p:cNvSpPr/>
            <p:nvPr/>
          </p:nvSpPr>
          <p:spPr>
            <a:xfrm>
              <a:off x="2447623" y="3032328"/>
              <a:ext cx="93554" cy="11132"/>
            </a:xfrm>
            <a:custGeom>
              <a:avLst/>
              <a:gdLst/>
              <a:ahLst/>
              <a:cxnLst/>
              <a:rect l="l" t="t" r="r" b="b"/>
              <a:pathLst>
                <a:path w="3580" h="426" extrusionOk="0">
                  <a:moveTo>
                    <a:pt x="273" y="0"/>
                  </a:moveTo>
                  <a:cubicBezTo>
                    <a:pt x="0" y="0"/>
                    <a:pt x="0" y="426"/>
                    <a:pt x="273" y="426"/>
                  </a:cubicBezTo>
                  <a:cubicBezTo>
                    <a:pt x="281" y="426"/>
                    <a:pt x="290" y="425"/>
                    <a:pt x="299" y="425"/>
                  </a:cubicBezTo>
                  <a:lnTo>
                    <a:pt x="3280" y="425"/>
                  </a:lnTo>
                  <a:cubicBezTo>
                    <a:pt x="3289" y="425"/>
                    <a:pt x="3298" y="426"/>
                    <a:pt x="3306" y="426"/>
                  </a:cubicBezTo>
                  <a:cubicBezTo>
                    <a:pt x="3579" y="426"/>
                    <a:pt x="3579" y="0"/>
                    <a:pt x="3306" y="0"/>
                  </a:cubicBezTo>
                  <a:cubicBezTo>
                    <a:pt x="3298" y="0"/>
                    <a:pt x="3289" y="1"/>
                    <a:pt x="3280" y="2"/>
                  </a:cubicBezTo>
                  <a:lnTo>
                    <a:pt x="299" y="2"/>
                  </a:lnTo>
                  <a:cubicBezTo>
                    <a:pt x="290" y="1"/>
                    <a:pt x="281" y="0"/>
                    <a:pt x="273" y="0"/>
                  </a:cubicBezTo>
                  <a:close/>
                </a:path>
              </a:pathLst>
            </a:custGeom>
            <a:solidFill>
              <a:srgbClr val="D4DC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" name="Google Shape;12817;p83"/>
            <p:cNvSpPr/>
            <p:nvPr/>
          </p:nvSpPr>
          <p:spPr>
            <a:xfrm>
              <a:off x="2436229" y="3056187"/>
              <a:ext cx="105000" cy="11394"/>
            </a:xfrm>
            <a:custGeom>
              <a:avLst/>
              <a:gdLst/>
              <a:ahLst/>
              <a:cxnLst/>
              <a:rect l="l" t="t" r="r" b="b"/>
              <a:pathLst>
                <a:path w="4018" h="436" extrusionOk="0">
                  <a:moveTo>
                    <a:pt x="276" y="1"/>
                  </a:moveTo>
                  <a:cubicBezTo>
                    <a:pt x="1" y="1"/>
                    <a:pt x="3" y="435"/>
                    <a:pt x="285" y="435"/>
                  </a:cubicBezTo>
                  <a:cubicBezTo>
                    <a:pt x="290" y="435"/>
                    <a:pt x="296" y="435"/>
                    <a:pt x="302" y="435"/>
                  </a:cubicBezTo>
                  <a:lnTo>
                    <a:pt x="3716" y="435"/>
                  </a:lnTo>
                  <a:cubicBezTo>
                    <a:pt x="3722" y="435"/>
                    <a:pt x="3728" y="435"/>
                    <a:pt x="3734" y="435"/>
                  </a:cubicBezTo>
                  <a:cubicBezTo>
                    <a:pt x="4015" y="435"/>
                    <a:pt x="4018" y="1"/>
                    <a:pt x="3742" y="1"/>
                  </a:cubicBezTo>
                  <a:cubicBezTo>
                    <a:pt x="3734" y="1"/>
                    <a:pt x="3725" y="1"/>
                    <a:pt x="3716" y="2"/>
                  </a:cubicBezTo>
                  <a:lnTo>
                    <a:pt x="302" y="2"/>
                  </a:lnTo>
                  <a:cubicBezTo>
                    <a:pt x="293" y="1"/>
                    <a:pt x="285" y="1"/>
                    <a:pt x="276" y="1"/>
                  </a:cubicBezTo>
                  <a:close/>
                </a:path>
              </a:pathLst>
            </a:custGeom>
            <a:solidFill>
              <a:srgbClr val="D4DC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" name="Google Shape;12818;p83"/>
            <p:cNvSpPr/>
            <p:nvPr/>
          </p:nvSpPr>
          <p:spPr>
            <a:xfrm>
              <a:off x="2437327" y="3080098"/>
              <a:ext cx="102805" cy="11080"/>
            </a:xfrm>
            <a:custGeom>
              <a:avLst/>
              <a:gdLst/>
              <a:ahLst/>
              <a:cxnLst/>
              <a:rect l="l" t="t" r="r" b="b"/>
              <a:pathLst>
                <a:path w="3934" h="424" extrusionOk="0">
                  <a:moveTo>
                    <a:pt x="260" y="1"/>
                  </a:moveTo>
                  <a:cubicBezTo>
                    <a:pt x="1" y="20"/>
                    <a:pt x="1" y="404"/>
                    <a:pt x="260" y="424"/>
                  </a:cubicBezTo>
                  <a:lnTo>
                    <a:pt x="3674" y="424"/>
                  </a:lnTo>
                  <a:cubicBezTo>
                    <a:pt x="3934" y="404"/>
                    <a:pt x="3934" y="20"/>
                    <a:pt x="3674" y="1"/>
                  </a:cubicBezTo>
                  <a:close/>
                </a:path>
              </a:pathLst>
            </a:custGeom>
            <a:solidFill>
              <a:srgbClr val="D4DC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" name="Google Shape;12819;p83"/>
            <p:cNvSpPr/>
            <p:nvPr/>
          </p:nvSpPr>
          <p:spPr>
            <a:xfrm>
              <a:off x="2436229" y="3103957"/>
              <a:ext cx="105000" cy="11368"/>
            </a:xfrm>
            <a:custGeom>
              <a:avLst/>
              <a:gdLst/>
              <a:ahLst/>
              <a:cxnLst/>
              <a:rect l="l" t="t" r="r" b="b"/>
              <a:pathLst>
                <a:path w="4018" h="435" extrusionOk="0">
                  <a:moveTo>
                    <a:pt x="284" y="1"/>
                  </a:moveTo>
                  <a:cubicBezTo>
                    <a:pt x="1" y="1"/>
                    <a:pt x="1" y="434"/>
                    <a:pt x="284" y="434"/>
                  </a:cubicBezTo>
                  <a:cubicBezTo>
                    <a:pt x="290" y="434"/>
                    <a:pt x="296" y="434"/>
                    <a:pt x="302" y="434"/>
                  </a:cubicBezTo>
                  <a:lnTo>
                    <a:pt x="3716" y="434"/>
                  </a:lnTo>
                  <a:cubicBezTo>
                    <a:pt x="3722" y="434"/>
                    <a:pt x="3728" y="434"/>
                    <a:pt x="3734" y="434"/>
                  </a:cubicBezTo>
                  <a:cubicBezTo>
                    <a:pt x="4018" y="434"/>
                    <a:pt x="4018" y="1"/>
                    <a:pt x="3734" y="1"/>
                  </a:cubicBezTo>
                  <a:cubicBezTo>
                    <a:pt x="3728" y="1"/>
                    <a:pt x="3722" y="1"/>
                    <a:pt x="3716" y="1"/>
                  </a:cubicBezTo>
                  <a:lnTo>
                    <a:pt x="302" y="1"/>
                  </a:lnTo>
                  <a:cubicBezTo>
                    <a:pt x="296" y="1"/>
                    <a:pt x="290" y="1"/>
                    <a:pt x="284" y="1"/>
                  </a:cubicBezTo>
                  <a:close/>
                </a:path>
              </a:pathLst>
            </a:custGeom>
            <a:solidFill>
              <a:srgbClr val="D4DC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" name="Google Shape;12820;p83"/>
            <p:cNvSpPr/>
            <p:nvPr/>
          </p:nvSpPr>
          <p:spPr>
            <a:xfrm>
              <a:off x="2436308" y="3128051"/>
              <a:ext cx="104870" cy="11159"/>
            </a:xfrm>
            <a:custGeom>
              <a:avLst/>
              <a:gdLst/>
              <a:ahLst/>
              <a:cxnLst/>
              <a:rect l="l" t="t" r="r" b="b"/>
              <a:pathLst>
                <a:path w="4013" h="427" extrusionOk="0">
                  <a:moveTo>
                    <a:pt x="273" y="1"/>
                  </a:moveTo>
                  <a:cubicBezTo>
                    <a:pt x="0" y="1"/>
                    <a:pt x="0" y="427"/>
                    <a:pt x="273" y="427"/>
                  </a:cubicBezTo>
                  <a:cubicBezTo>
                    <a:pt x="282" y="427"/>
                    <a:pt x="290" y="426"/>
                    <a:pt x="299" y="425"/>
                  </a:cubicBezTo>
                  <a:lnTo>
                    <a:pt x="3713" y="425"/>
                  </a:lnTo>
                  <a:cubicBezTo>
                    <a:pt x="3722" y="426"/>
                    <a:pt x="3731" y="427"/>
                    <a:pt x="3739" y="427"/>
                  </a:cubicBezTo>
                  <a:cubicBezTo>
                    <a:pt x="4012" y="427"/>
                    <a:pt x="4012" y="1"/>
                    <a:pt x="3739" y="1"/>
                  </a:cubicBezTo>
                  <a:cubicBezTo>
                    <a:pt x="3731" y="1"/>
                    <a:pt x="3722" y="1"/>
                    <a:pt x="3713" y="2"/>
                  </a:cubicBezTo>
                  <a:lnTo>
                    <a:pt x="299" y="2"/>
                  </a:lnTo>
                  <a:cubicBezTo>
                    <a:pt x="290" y="1"/>
                    <a:pt x="282" y="1"/>
                    <a:pt x="273" y="1"/>
                  </a:cubicBezTo>
                  <a:close/>
                </a:path>
              </a:pathLst>
            </a:custGeom>
            <a:solidFill>
              <a:srgbClr val="D4DC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" name="Google Shape;12821;p83"/>
            <p:cNvSpPr/>
            <p:nvPr/>
          </p:nvSpPr>
          <p:spPr>
            <a:xfrm>
              <a:off x="2437327" y="3151962"/>
              <a:ext cx="102805" cy="11342"/>
            </a:xfrm>
            <a:custGeom>
              <a:avLst/>
              <a:gdLst/>
              <a:ahLst/>
              <a:cxnLst/>
              <a:rect l="l" t="t" r="r" b="b"/>
              <a:pathLst>
                <a:path w="3934" h="434" extrusionOk="0">
                  <a:moveTo>
                    <a:pt x="260" y="1"/>
                  </a:moveTo>
                  <a:cubicBezTo>
                    <a:pt x="1" y="20"/>
                    <a:pt x="1" y="405"/>
                    <a:pt x="260" y="433"/>
                  </a:cubicBezTo>
                  <a:lnTo>
                    <a:pt x="3674" y="433"/>
                  </a:lnTo>
                  <a:cubicBezTo>
                    <a:pt x="3934" y="405"/>
                    <a:pt x="3934" y="20"/>
                    <a:pt x="3674" y="1"/>
                  </a:cubicBezTo>
                  <a:close/>
                </a:path>
              </a:pathLst>
            </a:custGeom>
            <a:solidFill>
              <a:srgbClr val="D4DC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" name="Google Shape;12822;p83"/>
            <p:cNvSpPr/>
            <p:nvPr/>
          </p:nvSpPr>
          <p:spPr>
            <a:xfrm>
              <a:off x="2436229" y="3175821"/>
              <a:ext cx="77012" cy="11368"/>
            </a:xfrm>
            <a:custGeom>
              <a:avLst/>
              <a:gdLst/>
              <a:ahLst/>
              <a:cxnLst/>
              <a:rect l="l" t="t" r="r" b="b"/>
              <a:pathLst>
                <a:path w="2947" h="435" extrusionOk="0">
                  <a:moveTo>
                    <a:pt x="284" y="1"/>
                  </a:moveTo>
                  <a:cubicBezTo>
                    <a:pt x="1" y="1"/>
                    <a:pt x="1" y="435"/>
                    <a:pt x="284" y="435"/>
                  </a:cubicBezTo>
                  <a:cubicBezTo>
                    <a:pt x="290" y="435"/>
                    <a:pt x="296" y="434"/>
                    <a:pt x="302" y="434"/>
                  </a:cubicBezTo>
                  <a:lnTo>
                    <a:pt x="2678" y="434"/>
                  </a:lnTo>
                  <a:cubicBezTo>
                    <a:pt x="2947" y="415"/>
                    <a:pt x="2947" y="20"/>
                    <a:pt x="2678" y="1"/>
                  </a:cubicBezTo>
                  <a:lnTo>
                    <a:pt x="302" y="1"/>
                  </a:lnTo>
                  <a:cubicBezTo>
                    <a:pt x="296" y="1"/>
                    <a:pt x="290" y="1"/>
                    <a:pt x="284" y="1"/>
                  </a:cubicBezTo>
                  <a:close/>
                </a:path>
              </a:pathLst>
            </a:custGeom>
            <a:solidFill>
              <a:srgbClr val="D4DC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" name="Google Shape;12823;p83"/>
            <p:cNvSpPr/>
            <p:nvPr/>
          </p:nvSpPr>
          <p:spPr>
            <a:xfrm>
              <a:off x="2226255" y="3090525"/>
              <a:ext cx="111847" cy="90863"/>
            </a:xfrm>
            <a:custGeom>
              <a:avLst/>
              <a:gdLst/>
              <a:ahLst/>
              <a:cxnLst/>
              <a:rect l="l" t="t" r="r" b="b"/>
              <a:pathLst>
                <a:path w="4280" h="3477" extrusionOk="0">
                  <a:moveTo>
                    <a:pt x="2106" y="1"/>
                  </a:moveTo>
                  <a:cubicBezTo>
                    <a:pt x="1871" y="1"/>
                    <a:pt x="1635" y="121"/>
                    <a:pt x="1510" y="361"/>
                  </a:cubicBezTo>
                  <a:lnTo>
                    <a:pt x="1039" y="1294"/>
                  </a:lnTo>
                  <a:lnTo>
                    <a:pt x="1020" y="1332"/>
                  </a:lnTo>
                  <a:lnTo>
                    <a:pt x="0" y="3352"/>
                  </a:lnTo>
                  <a:cubicBezTo>
                    <a:pt x="87" y="3429"/>
                    <a:pt x="193" y="3477"/>
                    <a:pt x="318" y="3477"/>
                  </a:cubicBezTo>
                  <a:lnTo>
                    <a:pt x="4279" y="3477"/>
                  </a:lnTo>
                  <a:lnTo>
                    <a:pt x="3193" y="1332"/>
                  </a:lnTo>
                  <a:lnTo>
                    <a:pt x="3174" y="1294"/>
                  </a:lnTo>
                  <a:lnTo>
                    <a:pt x="2702" y="361"/>
                  </a:lnTo>
                  <a:cubicBezTo>
                    <a:pt x="2577" y="121"/>
                    <a:pt x="2342" y="1"/>
                    <a:pt x="2106" y="1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" name="Google Shape;12824;p83"/>
            <p:cNvSpPr/>
            <p:nvPr/>
          </p:nvSpPr>
          <p:spPr>
            <a:xfrm>
              <a:off x="2324513" y="3056474"/>
              <a:ext cx="68363" cy="62561"/>
            </a:xfrm>
            <a:custGeom>
              <a:avLst/>
              <a:gdLst/>
              <a:ahLst/>
              <a:cxnLst/>
              <a:rect l="l" t="t" r="r" b="b"/>
              <a:pathLst>
                <a:path w="2616" h="2394" extrusionOk="0">
                  <a:moveTo>
                    <a:pt x="1356" y="1"/>
                  </a:moveTo>
                  <a:lnTo>
                    <a:pt x="1356" y="1"/>
                  </a:lnTo>
                  <a:cubicBezTo>
                    <a:pt x="443" y="126"/>
                    <a:pt x="0" y="1183"/>
                    <a:pt x="558" y="1914"/>
                  </a:cubicBezTo>
                  <a:cubicBezTo>
                    <a:pt x="802" y="2239"/>
                    <a:pt x="1160" y="2393"/>
                    <a:pt x="1514" y="2393"/>
                  </a:cubicBezTo>
                  <a:cubicBezTo>
                    <a:pt x="1967" y="2393"/>
                    <a:pt x="2416" y="2140"/>
                    <a:pt x="2616" y="1664"/>
                  </a:cubicBezTo>
                  <a:lnTo>
                    <a:pt x="2616" y="1664"/>
                  </a:lnTo>
                  <a:cubicBezTo>
                    <a:pt x="2559" y="1672"/>
                    <a:pt x="2504" y="1676"/>
                    <a:pt x="2449" y="1676"/>
                  </a:cubicBezTo>
                  <a:cubicBezTo>
                    <a:pt x="1611" y="1676"/>
                    <a:pt x="1013" y="804"/>
                    <a:pt x="1356" y="1"/>
                  </a:cubicBezTo>
                  <a:close/>
                </a:path>
              </a:pathLst>
            </a:custGeom>
            <a:solidFill>
              <a:srgbClr val="CBD2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" name="Google Shape;12825;p83"/>
            <p:cNvSpPr/>
            <p:nvPr/>
          </p:nvSpPr>
          <p:spPr>
            <a:xfrm>
              <a:off x="2253380" y="3090342"/>
              <a:ext cx="55819" cy="47953"/>
            </a:xfrm>
            <a:custGeom>
              <a:avLst/>
              <a:gdLst/>
              <a:ahLst/>
              <a:cxnLst/>
              <a:rect l="l" t="t" r="r" b="b"/>
              <a:pathLst>
                <a:path w="2136" h="1835" extrusionOk="0">
                  <a:moveTo>
                    <a:pt x="1068" y="0"/>
                  </a:moveTo>
                  <a:cubicBezTo>
                    <a:pt x="833" y="0"/>
                    <a:pt x="597" y="123"/>
                    <a:pt x="472" y="368"/>
                  </a:cubicBezTo>
                  <a:lnTo>
                    <a:pt x="1" y="1301"/>
                  </a:lnTo>
                  <a:cubicBezTo>
                    <a:pt x="265" y="1657"/>
                    <a:pt x="667" y="1835"/>
                    <a:pt x="1068" y="1835"/>
                  </a:cubicBezTo>
                  <a:cubicBezTo>
                    <a:pt x="1470" y="1835"/>
                    <a:pt x="1871" y="1657"/>
                    <a:pt x="2136" y="1301"/>
                  </a:cubicBezTo>
                  <a:lnTo>
                    <a:pt x="1664" y="368"/>
                  </a:lnTo>
                  <a:cubicBezTo>
                    <a:pt x="1539" y="123"/>
                    <a:pt x="1304" y="0"/>
                    <a:pt x="1068" y="0"/>
                  </a:cubicBezTo>
                  <a:close/>
                </a:path>
              </a:pathLst>
            </a:custGeom>
            <a:solidFill>
              <a:srgbClr val="E5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28" name="Google Shape;12826;p83"/>
          <p:cNvGrpSpPr/>
          <p:nvPr/>
        </p:nvGrpSpPr>
        <p:grpSpPr>
          <a:xfrm>
            <a:off x="1769055" y="2353674"/>
            <a:ext cx="366665" cy="365202"/>
            <a:chOff x="1753570" y="2892127"/>
            <a:chExt cx="366665" cy="365202"/>
          </a:xfrm>
        </p:grpSpPr>
        <p:sp>
          <p:nvSpPr>
            <p:cNvPr id="629" name="Google Shape;12827;p83"/>
            <p:cNvSpPr/>
            <p:nvPr/>
          </p:nvSpPr>
          <p:spPr>
            <a:xfrm>
              <a:off x="1753570" y="3076335"/>
              <a:ext cx="365149" cy="104295"/>
            </a:xfrm>
            <a:custGeom>
              <a:avLst/>
              <a:gdLst/>
              <a:ahLst/>
              <a:cxnLst/>
              <a:rect l="l" t="t" r="r" b="b"/>
              <a:pathLst>
                <a:path w="13973" h="3991" extrusionOk="0">
                  <a:moveTo>
                    <a:pt x="212" y="0"/>
                  </a:moveTo>
                  <a:cubicBezTo>
                    <a:pt x="97" y="0"/>
                    <a:pt x="1" y="96"/>
                    <a:pt x="1" y="212"/>
                  </a:cubicBezTo>
                  <a:lnTo>
                    <a:pt x="1" y="3779"/>
                  </a:lnTo>
                  <a:cubicBezTo>
                    <a:pt x="1" y="3895"/>
                    <a:pt x="97" y="3991"/>
                    <a:pt x="212" y="3991"/>
                  </a:cubicBezTo>
                  <a:lnTo>
                    <a:pt x="13761" y="3991"/>
                  </a:lnTo>
                  <a:cubicBezTo>
                    <a:pt x="13838" y="3991"/>
                    <a:pt x="13896" y="3953"/>
                    <a:pt x="13934" y="3895"/>
                  </a:cubicBezTo>
                  <a:cubicBezTo>
                    <a:pt x="13963" y="3856"/>
                    <a:pt x="13973" y="3818"/>
                    <a:pt x="13973" y="3770"/>
                  </a:cubicBezTo>
                  <a:lnTo>
                    <a:pt x="13973" y="212"/>
                  </a:lnTo>
                  <a:cubicBezTo>
                    <a:pt x="13973" y="96"/>
                    <a:pt x="13877" y="0"/>
                    <a:pt x="13761" y="0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" name="Google Shape;12828;p83"/>
            <p:cNvSpPr/>
            <p:nvPr/>
          </p:nvSpPr>
          <p:spPr>
            <a:xfrm>
              <a:off x="1775939" y="3076335"/>
              <a:ext cx="342780" cy="104295"/>
            </a:xfrm>
            <a:custGeom>
              <a:avLst/>
              <a:gdLst/>
              <a:ahLst/>
              <a:cxnLst/>
              <a:rect l="l" t="t" r="r" b="b"/>
              <a:pathLst>
                <a:path w="13117" h="3991" extrusionOk="0">
                  <a:moveTo>
                    <a:pt x="212" y="0"/>
                  </a:moveTo>
                  <a:cubicBezTo>
                    <a:pt x="97" y="0"/>
                    <a:pt x="0" y="96"/>
                    <a:pt x="0" y="212"/>
                  </a:cubicBezTo>
                  <a:lnTo>
                    <a:pt x="0" y="3779"/>
                  </a:lnTo>
                  <a:cubicBezTo>
                    <a:pt x="0" y="3895"/>
                    <a:pt x="97" y="3991"/>
                    <a:pt x="212" y="3991"/>
                  </a:cubicBezTo>
                  <a:lnTo>
                    <a:pt x="12905" y="3991"/>
                  </a:lnTo>
                  <a:cubicBezTo>
                    <a:pt x="12982" y="3991"/>
                    <a:pt x="13040" y="3953"/>
                    <a:pt x="13078" y="3895"/>
                  </a:cubicBezTo>
                  <a:cubicBezTo>
                    <a:pt x="13107" y="3856"/>
                    <a:pt x="13117" y="3818"/>
                    <a:pt x="13117" y="3770"/>
                  </a:cubicBezTo>
                  <a:lnTo>
                    <a:pt x="13117" y="212"/>
                  </a:lnTo>
                  <a:cubicBezTo>
                    <a:pt x="13117" y="96"/>
                    <a:pt x="13021" y="0"/>
                    <a:pt x="12905" y="0"/>
                  </a:cubicBez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" name="Google Shape;12829;p83"/>
            <p:cNvSpPr/>
            <p:nvPr/>
          </p:nvSpPr>
          <p:spPr>
            <a:xfrm>
              <a:off x="2046934" y="3180578"/>
              <a:ext cx="70218" cy="76751"/>
            </a:xfrm>
            <a:custGeom>
              <a:avLst/>
              <a:gdLst/>
              <a:ahLst/>
              <a:cxnLst/>
              <a:rect l="l" t="t" r="r" b="b"/>
              <a:pathLst>
                <a:path w="2687" h="2937" extrusionOk="0">
                  <a:moveTo>
                    <a:pt x="329" y="0"/>
                  </a:moveTo>
                  <a:cubicBezTo>
                    <a:pt x="186" y="0"/>
                    <a:pt x="54" y="110"/>
                    <a:pt x="54" y="271"/>
                  </a:cubicBezTo>
                  <a:lnTo>
                    <a:pt x="6" y="2656"/>
                  </a:lnTo>
                  <a:cubicBezTo>
                    <a:pt x="0" y="2830"/>
                    <a:pt x="139" y="2936"/>
                    <a:pt x="283" y="2936"/>
                  </a:cubicBezTo>
                  <a:cubicBezTo>
                    <a:pt x="369" y="2936"/>
                    <a:pt x="458" y="2897"/>
                    <a:pt x="516" y="2810"/>
                  </a:cubicBezTo>
                  <a:lnTo>
                    <a:pt x="670" y="2550"/>
                  </a:lnTo>
                  <a:lnTo>
                    <a:pt x="1045" y="1954"/>
                  </a:lnTo>
                  <a:cubicBezTo>
                    <a:pt x="1102" y="1867"/>
                    <a:pt x="1199" y="1819"/>
                    <a:pt x="1295" y="1819"/>
                  </a:cubicBezTo>
                  <a:lnTo>
                    <a:pt x="2295" y="1877"/>
                  </a:lnTo>
                  <a:cubicBezTo>
                    <a:pt x="2298" y="1877"/>
                    <a:pt x="2302" y="1877"/>
                    <a:pt x="2306" y="1877"/>
                  </a:cubicBezTo>
                  <a:cubicBezTo>
                    <a:pt x="2577" y="1877"/>
                    <a:pt x="2686" y="1529"/>
                    <a:pt x="2468" y="1377"/>
                  </a:cubicBezTo>
                  <a:lnTo>
                    <a:pt x="747" y="223"/>
                  </a:lnTo>
                  <a:lnTo>
                    <a:pt x="487" y="50"/>
                  </a:lnTo>
                  <a:cubicBezTo>
                    <a:pt x="437" y="16"/>
                    <a:pt x="382" y="0"/>
                    <a:pt x="329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" name="Google Shape;12830;p83"/>
            <p:cNvSpPr/>
            <p:nvPr/>
          </p:nvSpPr>
          <p:spPr>
            <a:xfrm>
              <a:off x="2064416" y="3186405"/>
              <a:ext cx="52709" cy="60836"/>
            </a:xfrm>
            <a:custGeom>
              <a:avLst/>
              <a:gdLst/>
              <a:ahLst/>
              <a:cxnLst/>
              <a:rect l="l" t="t" r="r" b="b"/>
              <a:pathLst>
                <a:path w="2017" h="2328" extrusionOk="0">
                  <a:moveTo>
                    <a:pt x="78" y="0"/>
                  </a:moveTo>
                  <a:cubicBezTo>
                    <a:pt x="58" y="39"/>
                    <a:pt x="49" y="77"/>
                    <a:pt x="49" y="125"/>
                  </a:cubicBezTo>
                  <a:lnTo>
                    <a:pt x="1" y="2327"/>
                  </a:lnTo>
                  <a:lnTo>
                    <a:pt x="376" y="1731"/>
                  </a:lnTo>
                  <a:cubicBezTo>
                    <a:pt x="433" y="1644"/>
                    <a:pt x="530" y="1596"/>
                    <a:pt x="626" y="1596"/>
                  </a:cubicBezTo>
                  <a:lnTo>
                    <a:pt x="1626" y="1654"/>
                  </a:lnTo>
                  <a:cubicBezTo>
                    <a:pt x="1629" y="1654"/>
                    <a:pt x="1633" y="1654"/>
                    <a:pt x="1637" y="1654"/>
                  </a:cubicBezTo>
                  <a:cubicBezTo>
                    <a:pt x="1898" y="1654"/>
                    <a:pt x="2017" y="1315"/>
                    <a:pt x="1799" y="1154"/>
                  </a:cubicBezTo>
                  <a:lnTo>
                    <a:pt x="78" y="0"/>
                  </a:ln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" name="Google Shape;12831;p83"/>
            <p:cNvSpPr/>
            <p:nvPr/>
          </p:nvSpPr>
          <p:spPr>
            <a:xfrm>
              <a:off x="1913658" y="2892650"/>
              <a:ext cx="206577" cy="160088"/>
            </a:xfrm>
            <a:custGeom>
              <a:avLst/>
              <a:gdLst/>
              <a:ahLst/>
              <a:cxnLst/>
              <a:rect l="l" t="t" r="r" b="b"/>
              <a:pathLst>
                <a:path w="7905" h="6126" extrusionOk="0">
                  <a:moveTo>
                    <a:pt x="385" y="0"/>
                  </a:moveTo>
                  <a:cubicBezTo>
                    <a:pt x="173" y="0"/>
                    <a:pt x="0" y="173"/>
                    <a:pt x="0" y="385"/>
                  </a:cubicBezTo>
                  <a:lnTo>
                    <a:pt x="0" y="5741"/>
                  </a:lnTo>
                  <a:cubicBezTo>
                    <a:pt x="0" y="5952"/>
                    <a:pt x="173" y="6125"/>
                    <a:pt x="385" y="6125"/>
                  </a:cubicBezTo>
                  <a:lnTo>
                    <a:pt x="7520" y="6125"/>
                  </a:lnTo>
                  <a:cubicBezTo>
                    <a:pt x="7731" y="6125"/>
                    <a:pt x="7904" y="5952"/>
                    <a:pt x="7904" y="5741"/>
                  </a:cubicBezTo>
                  <a:lnTo>
                    <a:pt x="7904" y="385"/>
                  </a:lnTo>
                  <a:cubicBezTo>
                    <a:pt x="7904" y="173"/>
                    <a:pt x="7731" y="0"/>
                    <a:pt x="7520" y="0"/>
                  </a:cubicBezTo>
                  <a:close/>
                </a:path>
              </a:pathLst>
            </a:custGeom>
            <a:solidFill>
              <a:srgbClr val="BCC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" name="Google Shape;12832;p83"/>
            <p:cNvSpPr/>
            <p:nvPr/>
          </p:nvSpPr>
          <p:spPr>
            <a:xfrm>
              <a:off x="1941045" y="2892650"/>
              <a:ext cx="179191" cy="160088"/>
            </a:xfrm>
            <a:custGeom>
              <a:avLst/>
              <a:gdLst/>
              <a:ahLst/>
              <a:cxnLst/>
              <a:rect l="l" t="t" r="r" b="b"/>
              <a:pathLst>
                <a:path w="6857" h="6126" extrusionOk="0">
                  <a:moveTo>
                    <a:pt x="394" y="0"/>
                  </a:moveTo>
                  <a:cubicBezTo>
                    <a:pt x="173" y="0"/>
                    <a:pt x="0" y="173"/>
                    <a:pt x="0" y="385"/>
                  </a:cubicBezTo>
                  <a:lnTo>
                    <a:pt x="0" y="5741"/>
                  </a:lnTo>
                  <a:cubicBezTo>
                    <a:pt x="0" y="5952"/>
                    <a:pt x="173" y="6125"/>
                    <a:pt x="394" y="6125"/>
                  </a:cubicBezTo>
                  <a:lnTo>
                    <a:pt x="6472" y="6125"/>
                  </a:lnTo>
                  <a:cubicBezTo>
                    <a:pt x="6683" y="6125"/>
                    <a:pt x="6856" y="5952"/>
                    <a:pt x="6856" y="5741"/>
                  </a:cubicBezTo>
                  <a:lnTo>
                    <a:pt x="6856" y="385"/>
                  </a:lnTo>
                  <a:cubicBezTo>
                    <a:pt x="6856" y="173"/>
                    <a:pt x="6683" y="0"/>
                    <a:pt x="6472" y="0"/>
                  </a:cubicBez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" name="Google Shape;12833;p83"/>
            <p:cNvSpPr/>
            <p:nvPr/>
          </p:nvSpPr>
          <p:spPr>
            <a:xfrm>
              <a:off x="1755086" y="2892127"/>
              <a:ext cx="132701" cy="160114"/>
            </a:xfrm>
            <a:custGeom>
              <a:avLst/>
              <a:gdLst/>
              <a:ahLst/>
              <a:cxnLst/>
              <a:rect l="l" t="t" r="r" b="b"/>
              <a:pathLst>
                <a:path w="5078" h="6127" extrusionOk="0">
                  <a:moveTo>
                    <a:pt x="164" y="1"/>
                  </a:moveTo>
                  <a:cubicBezTo>
                    <a:pt x="77" y="1"/>
                    <a:pt x="0" y="68"/>
                    <a:pt x="0" y="164"/>
                  </a:cubicBezTo>
                  <a:lnTo>
                    <a:pt x="0" y="5953"/>
                  </a:lnTo>
                  <a:cubicBezTo>
                    <a:pt x="0" y="6049"/>
                    <a:pt x="77" y="6126"/>
                    <a:pt x="164" y="6126"/>
                  </a:cubicBezTo>
                  <a:lnTo>
                    <a:pt x="4914" y="6126"/>
                  </a:lnTo>
                  <a:cubicBezTo>
                    <a:pt x="5001" y="6126"/>
                    <a:pt x="5078" y="6049"/>
                    <a:pt x="5078" y="5953"/>
                  </a:cubicBezTo>
                  <a:lnTo>
                    <a:pt x="5078" y="164"/>
                  </a:lnTo>
                  <a:cubicBezTo>
                    <a:pt x="5078" y="68"/>
                    <a:pt x="5001" y="1"/>
                    <a:pt x="4914" y="1"/>
                  </a:cubicBezTo>
                  <a:close/>
                </a:path>
              </a:pathLst>
            </a:custGeom>
            <a:solidFill>
              <a:srgbClr val="7C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" name="Google Shape;12834;p83"/>
            <p:cNvSpPr/>
            <p:nvPr/>
          </p:nvSpPr>
          <p:spPr>
            <a:xfrm>
              <a:off x="1777455" y="2892127"/>
              <a:ext cx="110331" cy="160114"/>
            </a:xfrm>
            <a:custGeom>
              <a:avLst/>
              <a:gdLst/>
              <a:ahLst/>
              <a:cxnLst/>
              <a:rect l="l" t="t" r="r" b="b"/>
              <a:pathLst>
                <a:path w="4222" h="6127" extrusionOk="0">
                  <a:moveTo>
                    <a:pt x="164" y="1"/>
                  </a:moveTo>
                  <a:cubicBezTo>
                    <a:pt x="67" y="1"/>
                    <a:pt x="0" y="68"/>
                    <a:pt x="0" y="164"/>
                  </a:cubicBezTo>
                  <a:lnTo>
                    <a:pt x="0" y="5953"/>
                  </a:lnTo>
                  <a:cubicBezTo>
                    <a:pt x="0" y="6049"/>
                    <a:pt x="67" y="6126"/>
                    <a:pt x="164" y="6126"/>
                  </a:cubicBezTo>
                  <a:lnTo>
                    <a:pt x="4058" y="6126"/>
                  </a:lnTo>
                  <a:cubicBezTo>
                    <a:pt x="4145" y="6126"/>
                    <a:pt x="4222" y="6049"/>
                    <a:pt x="4222" y="5953"/>
                  </a:cubicBezTo>
                  <a:lnTo>
                    <a:pt x="4222" y="164"/>
                  </a:lnTo>
                  <a:cubicBezTo>
                    <a:pt x="4222" y="68"/>
                    <a:pt x="4145" y="1"/>
                    <a:pt x="4058" y="1"/>
                  </a:cubicBezTo>
                  <a:close/>
                </a:path>
              </a:pathLst>
            </a:custGeom>
            <a:solidFill>
              <a:srgbClr val="8FA1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" name="Google Shape;12835;p83"/>
            <p:cNvSpPr/>
            <p:nvPr/>
          </p:nvSpPr>
          <p:spPr>
            <a:xfrm>
              <a:off x="1755086" y="2892127"/>
              <a:ext cx="132701" cy="159853"/>
            </a:xfrm>
            <a:custGeom>
              <a:avLst/>
              <a:gdLst/>
              <a:ahLst/>
              <a:cxnLst/>
              <a:rect l="l" t="t" r="r" b="b"/>
              <a:pathLst>
                <a:path w="5078" h="6117" extrusionOk="0">
                  <a:moveTo>
                    <a:pt x="164" y="1"/>
                  </a:moveTo>
                  <a:cubicBezTo>
                    <a:pt x="77" y="1"/>
                    <a:pt x="0" y="68"/>
                    <a:pt x="0" y="164"/>
                  </a:cubicBezTo>
                  <a:lnTo>
                    <a:pt x="0" y="328"/>
                  </a:lnTo>
                  <a:lnTo>
                    <a:pt x="2222" y="2982"/>
                  </a:lnTo>
                  <a:lnTo>
                    <a:pt x="0" y="5655"/>
                  </a:lnTo>
                  <a:lnTo>
                    <a:pt x="0" y="5953"/>
                  </a:lnTo>
                  <a:cubicBezTo>
                    <a:pt x="0" y="6040"/>
                    <a:pt x="77" y="6117"/>
                    <a:pt x="164" y="6117"/>
                  </a:cubicBezTo>
                  <a:lnTo>
                    <a:pt x="2500" y="3318"/>
                  </a:lnTo>
                  <a:lnTo>
                    <a:pt x="4847" y="6117"/>
                  </a:lnTo>
                  <a:lnTo>
                    <a:pt x="4904" y="6117"/>
                  </a:lnTo>
                  <a:cubicBezTo>
                    <a:pt x="5001" y="6117"/>
                    <a:pt x="5078" y="6040"/>
                    <a:pt x="5078" y="5953"/>
                  </a:cubicBezTo>
                  <a:lnTo>
                    <a:pt x="5078" y="5722"/>
                  </a:lnTo>
                  <a:lnTo>
                    <a:pt x="2779" y="2982"/>
                  </a:lnTo>
                  <a:lnTo>
                    <a:pt x="5078" y="222"/>
                  </a:lnTo>
                  <a:lnTo>
                    <a:pt x="5078" y="164"/>
                  </a:lnTo>
                  <a:cubicBezTo>
                    <a:pt x="5078" y="68"/>
                    <a:pt x="5001" y="1"/>
                    <a:pt x="4914" y="1"/>
                  </a:cubicBezTo>
                  <a:lnTo>
                    <a:pt x="4712" y="1"/>
                  </a:lnTo>
                  <a:lnTo>
                    <a:pt x="2500" y="2655"/>
                  </a:lnTo>
                  <a:lnTo>
                    <a:pt x="279" y="1"/>
                  </a:lnTo>
                  <a:close/>
                </a:path>
              </a:pathLst>
            </a:custGeom>
            <a:solidFill>
              <a:srgbClr val="72869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" name="Google Shape;12836;p83"/>
            <p:cNvSpPr/>
            <p:nvPr/>
          </p:nvSpPr>
          <p:spPr>
            <a:xfrm>
              <a:off x="1939268" y="2914496"/>
              <a:ext cx="72910" cy="11080"/>
            </a:xfrm>
            <a:custGeom>
              <a:avLst/>
              <a:gdLst/>
              <a:ahLst/>
              <a:cxnLst/>
              <a:rect l="l" t="t" r="r" b="b"/>
              <a:pathLst>
                <a:path w="2790" h="424" extrusionOk="0">
                  <a:moveTo>
                    <a:pt x="289" y="1"/>
                  </a:moveTo>
                  <a:cubicBezTo>
                    <a:pt x="1" y="1"/>
                    <a:pt x="1" y="424"/>
                    <a:pt x="289" y="424"/>
                  </a:cubicBezTo>
                  <a:lnTo>
                    <a:pt x="2501" y="424"/>
                  </a:lnTo>
                  <a:cubicBezTo>
                    <a:pt x="2789" y="424"/>
                    <a:pt x="2789" y="1"/>
                    <a:pt x="2501" y="1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" name="Google Shape;12837;p83"/>
            <p:cNvSpPr/>
            <p:nvPr/>
          </p:nvSpPr>
          <p:spPr>
            <a:xfrm>
              <a:off x="2021690" y="2914496"/>
              <a:ext cx="72648" cy="11080"/>
            </a:xfrm>
            <a:custGeom>
              <a:avLst/>
              <a:gdLst/>
              <a:ahLst/>
              <a:cxnLst/>
              <a:rect l="l" t="t" r="r" b="b"/>
              <a:pathLst>
                <a:path w="2780" h="424" extrusionOk="0">
                  <a:moveTo>
                    <a:pt x="289" y="1"/>
                  </a:moveTo>
                  <a:cubicBezTo>
                    <a:pt x="1" y="1"/>
                    <a:pt x="1" y="424"/>
                    <a:pt x="289" y="424"/>
                  </a:cubicBezTo>
                  <a:lnTo>
                    <a:pt x="2501" y="424"/>
                  </a:lnTo>
                  <a:cubicBezTo>
                    <a:pt x="2780" y="424"/>
                    <a:pt x="2780" y="1"/>
                    <a:pt x="2501" y="1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" name="Google Shape;12838;p83"/>
            <p:cNvSpPr/>
            <p:nvPr/>
          </p:nvSpPr>
          <p:spPr>
            <a:xfrm>
              <a:off x="1939268" y="2949436"/>
              <a:ext cx="72910" cy="11315"/>
            </a:xfrm>
            <a:custGeom>
              <a:avLst/>
              <a:gdLst/>
              <a:ahLst/>
              <a:cxnLst/>
              <a:rect l="l" t="t" r="r" b="b"/>
              <a:pathLst>
                <a:path w="2790" h="433" extrusionOk="0">
                  <a:moveTo>
                    <a:pt x="289" y="0"/>
                  </a:moveTo>
                  <a:cubicBezTo>
                    <a:pt x="1" y="0"/>
                    <a:pt x="1" y="433"/>
                    <a:pt x="289" y="433"/>
                  </a:cubicBezTo>
                  <a:lnTo>
                    <a:pt x="2501" y="433"/>
                  </a:lnTo>
                  <a:cubicBezTo>
                    <a:pt x="2789" y="433"/>
                    <a:pt x="2789" y="0"/>
                    <a:pt x="2501" y="0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" name="Google Shape;12839;p83"/>
            <p:cNvSpPr/>
            <p:nvPr/>
          </p:nvSpPr>
          <p:spPr>
            <a:xfrm>
              <a:off x="2021690" y="2949436"/>
              <a:ext cx="72648" cy="11315"/>
            </a:xfrm>
            <a:custGeom>
              <a:avLst/>
              <a:gdLst/>
              <a:ahLst/>
              <a:cxnLst/>
              <a:rect l="l" t="t" r="r" b="b"/>
              <a:pathLst>
                <a:path w="2780" h="433" extrusionOk="0">
                  <a:moveTo>
                    <a:pt x="289" y="0"/>
                  </a:moveTo>
                  <a:cubicBezTo>
                    <a:pt x="1" y="0"/>
                    <a:pt x="1" y="433"/>
                    <a:pt x="289" y="433"/>
                  </a:cubicBezTo>
                  <a:lnTo>
                    <a:pt x="2501" y="433"/>
                  </a:lnTo>
                  <a:cubicBezTo>
                    <a:pt x="2780" y="433"/>
                    <a:pt x="2780" y="0"/>
                    <a:pt x="2501" y="0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" name="Google Shape;12840;p83"/>
            <p:cNvSpPr/>
            <p:nvPr/>
          </p:nvSpPr>
          <p:spPr>
            <a:xfrm>
              <a:off x="1939268" y="2984610"/>
              <a:ext cx="72910" cy="11080"/>
            </a:xfrm>
            <a:custGeom>
              <a:avLst/>
              <a:gdLst/>
              <a:ahLst/>
              <a:cxnLst/>
              <a:rect l="l" t="t" r="r" b="b"/>
              <a:pathLst>
                <a:path w="2790" h="424" extrusionOk="0">
                  <a:moveTo>
                    <a:pt x="280" y="0"/>
                  </a:moveTo>
                  <a:cubicBezTo>
                    <a:pt x="1" y="0"/>
                    <a:pt x="4" y="424"/>
                    <a:pt x="289" y="424"/>
                  </a:cubicBezTo>
                  <a:lnTo>
                    <a:pt x="2501" y="424"/>
                  </a:lnTo>
                  <a:cubicBezTo>
                    <a:pt x="2789" y="424"/>
                    <a:pt x="2789" y="0"/>
                    <a:pt x="2501" y="0"/>
                  </a:cubicBezTo>
                  <a:lnTo>
                    <a:pt x="289" y="0"/>
                  </a:lnTo>
                  <a:cubicBezTo>
                    <a:pt x="286" y="0"/>
                    <a:pt x="283" y="0"/>
                    <a:pt x="280" y="0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" name="Google Shape;12841;p83"/>
            <p:cNvSpPr/>
            <p:nvPr/>
          </p:nvSpPr>
          <p:spPr>
            <a:xfrm>
              <a:off x="2021690" y="2984610"/>
              <a:ext cx="72648" cy="11080"/>
            </a:xfrm>
            <a:custGeom>
              <a:avLst/>
              <a:gdLst/>
              <a:ahLst/>
              <a:cxnLst/>
              <a:rect l="l" t="t" r="r" b="b"/>
              <a:pathLst>
                <a:path w="2780" h="424" extrusionOk="0">
                  <a:moveTo>
                    <a:pt x="2510" y="0"/>
                  </a:moveTo>
                  <a:cubicBezTo>
                    <a:pt x="2507" y="0"/>
                    <a:pt x="2504" y="0"/>
                    <a:pt x="2501" y="0"/>
                  </a:cubicBezTo>
                  <a:lnTo>
                    <a:pt x="289" y="0"/>
                  </a:lnTo>
                  <a:cubicBezTo>
                    <a:pt x="1" y="0"/>
                    <a:pt x="1" y="424"/>
                    <a:pt x="289" y="424"/>
                  </a:cubicBezTo>
                  <a:lnTo>
                    <a:pt x="2501" y="424"/>
                  </a:lnTo>
                  <a:cubicBezTo>
                    <a:pt x="2777" y="424"/>
                    <a:pt x="2780" y="0"/>
                    <a:pt x="2510" y="0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" name="Google Shape;12842;p83"/>
            <p:cNvSpPr/>
            <p:nvPr/>
          </p:nvSpPr>
          <p:spPr>
            <a:xfrm>
              <a:off x="1939268" y="3019549"/>
              <a:ext cx="72910" cy="11080"/>
            </a:xfrm>
            <a:custGeom>
              <a:avLst/>
              <a:gdLst/>
              <a:ahLst/>
              <a:cxnLst/>
              <a:rect l="l" t="t" r="r" b="b"/>
              <a:pathLst>
                <a:path w="2790" h="424" extrusionOk="0">
                  <a:moveTo>
                    <a:pt x="289" y="0"/>
                  </a:moveTo>
                  <a:cubicBezTo>
                    <a:pt x="1" y="0"/>
                    <a:pt x="1" y="423"/>
                    <a:pt x="289" y="423"/>
                  </a:cubicBezTo>
                  <a:lnTo>
                    <a:pt x="2501" y="423"/>
                  </a:lnTo>
                  <a:cubicBezTo>
                    <a:pt x="2789" y="423"/>
                    <a:pt x="2789" y="0"/>
                    <a:pt x="2501" y="0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" name="Google Shape;12843;p83"/>
            <p:cNvSpPr/>
            <p:nvPr/>
          </p:nvSpPr>
          <p:spPr>
            <a:xfrm>
              <a:off x="2021690" y="3019549"/>
              <a:ext cx="72648" cy="11080"/>
            </a:xfrm>
            <a:custGeom>
              <a:avLst/>
              <a:gdLst/>
              <a:ahLst/>
              <a:cxnLst/>
              <a:rect l="l" t="t" r="r" b="b"/>
              <a:pathLst>
                <a:path w="2780" h="424" extrusionOk="0">
                  <a:moveTo>
                    <a:pt x="289" y="0"/>
                  </a:moveTo>
                  <a:cubicBezTo>
                    <a:pt x="1" y="0"/>
                    <a:pt x="1" y="423"/>
                    <a:pt x="289" y="423"/>
                  </a:cubicBezTo>
                  <a:lnTo>
                    <a:pt x="2501" y="423"/>
                  </a:lnTo>
                  <a:cubicBezTo>
                    <a:pt x="2780" y="423"/>
                    <a:pt x="2780" y="0"/>
                    <a:pt x="2501" y="0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" name="Google Shape;12844;p83"/>
            <p:cNvSpPr/>
            <p:nvPr/>
          </p:nvSpPr>
          <p:spPr>
            <a:xfrm>
              <a:off x="1753570" y="3076335"/>
              <a:ext cx="365149" cy="104295"/>
            </a:xfrm>
            <a:custGeom>
              <a:avLst/>
              <a:gdLst/>
              <a:ahLst/>
              <a:cxnLst/>
              <a:rect l="l" t="t" r="r" b="b"/>
              <a:pathLst>
                <a:path w="13973" h="3991" extrusionOk="0">
                  <a:moveTo>
                    <a:pt x="212" y="0"/>
                  </a:moveTo>
                  <a:cubicBezTo>
                    <a:pt x="97" y="0"/>
                    <a:pt x="1" y="96"/>
                    <a:pt x="1" y="212"/>
                  </a:cubicBezTo>
                  <a:lnTo>
                    <a:pt x="1" y="308"/>
                  </a:lnTo>
                  <a:lnTo>
                    <a:pt x="6184" y="1924"/>
                  </a:lnTo>
                  <a:lnTo>
                    <a:pt x="1" y="3683"/>
                  </a:lnTo>
                  <a:lnTo>
                    <a:pt x="1" y="3779"/>
                  </a:lnTo>
                  <a:cubicBezTo>
                    <a:pt x="1" y="3895"/>
                    <a:pt x="97" y="3991"/>
                    <a:pt x="212" y="3991"/>
                  </a:cubicBezTo>
                  <a:lnTo>
                    <a:pt x="510" y="3991"/>
                  </a:lnTo>
                  <a:lnTo>
                    <a:pt x="7059" y="2145"/>
                  </a:lnTo>
                  <a:lnTo>
                    <a:pt x="13665" y="3991"/>
                  </a:lnTo>
                  <a:lnTo>
                    <a:pt x="13761" y="3991"/>
                  </a:lnTo>
                  <a:cubicBezTo>
                    <a:pt x="13838" y="3991"/>
                    <a:pt x="13896" y="3953"/>
                    <a:pt x="13934" y="3895"/>
                  </a:cubicBezTo>
                  <a:cubicBezTo>
                    <a:pt x="13963" y="3856"/>
                    <a:pt x="13973" y="3818"/>
                    <a:pt x="13973" y="3770"/>
                  </a:cubicBezTo>
                  <a:lnTo>
                    <a:pt x="13973" y="3626"/>
                  </a:lnTo>
                  <a:lnTo>
                    <a:pt x="7924" y="1924"/>
                  </a:lnTo>
                  <a:lnTo>
                    <a:pt x="13973" y="337"/>
                  </a:lnTo>
                  <a:lnTo>
                    <a:pt x="13973" y="212"/>
                  </a:lnTo>
                  <a:cubicBezTo>
                    <a:pt x="13973" y="96"/>
                    <a:pt x="13877" y="0"/>
                    <a:pt x="13761" y="0"/>
                  </a:cubicBezTo>
                  <a:lnTo>
                    <a:pt x="13588" y="0"/>
                  </a:lnTo>
                  <a:lnTo>
                    <a:pt x="7059" y="1702"/>
                  </a:lnTo>
                  <a:lnTo>
                    <a:pt x="549" y="0"/>
                  </a:lnTo>
                  <a:close/>
                </a:path>
              </a:pathLst>
            </a:custGeom>
            <a:solidFill>
              <a:srgbClr val="859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47" name="Google Shape;12845;p83"/>
          <p:cNvGrpSpPr/>
          <p:nvPr/>
        </p:nvGrpSpPr>
        <p:grpSpPr>
          <a:xfrm>
            <a:off x="1319236" y="3268886"/>
            <a:ext cx="367684" cy="366561"/>
            <a:chOff x="1303751" y="3807339"/>
            <a:chExt cx="367684" cy="366561"/>
          </a:xfrm>
        </p:grpSpPr>
        <p:sp>
          <p:nvSpPr>
            <p:cNvPr id="648" name="Google Shape;12846;p83"/>
            <p:cNvSpPr/>
            <p:nvPr/>
          </p:nvSpPr>
          <p:spPr>
            <a:xfrm>
              <a:off x="1305006" y="4056356"/>
              <a:ext cx="366430" cy="117387"/>
            </a:xfrm>
            <a:custGeom>
              <a:avLst/>
              <a:gdLst/>
              <a:ahLst/>
              <a:cxnLst/>
              <a:rect l="l" t="t" r="r" b="b"/>
              <a:pathLst>
                <a:path w="14022" h="4492" extrusionOk="0">
                  <a:moveTo>
                    <a:pt x="2251" y="2030"/>
                  </a:moveTo>
                  <a:cubicBezTo>
                    <a:pt x="2847" y="2030"/>
                    <a:pt x="3155" y="2751"/>
                    <a:pt x="2732" y="3174"/>
                  </a:cubicBezTo>
                  <a:cubicBezTo>
                    <a:pt x="2595" y="3311"/>
                    <a:pt x="2425" y="3373"/>
                    <a:pt x="2259" y="3373"/>
                  </a:cubicBezTo>
                  <a:cubicBezTo>
                    <a:pt x="1912" y="3373"/>
                    <a:pt x="1578" y="3106"/>
                    <a:pt x="1578" y="2703"/>
                  </a:cubicBezTo>
                  <a:cubicBezTo>
                    <a:pt x="1578" y="2328"/>
                    <a:pt x="1886" y="2030"/>
                    <a:pt x="2251" y="2030"/>
                  </a:cubicBezTo>
                  <a:close/>
                  <a:moveTo>
                    <a:pt x="1934" y="1"/>
                  </a:moveTo>
                  <a:cubicBezTo>
                    <a:pt x="1568" y="1"/>
                    <a:pt x="1213" y="107"/>
                    <a:pt x="914" y="299"/>
                  </a:cubicBezTo>
                  <a:cubicBezTo>
                    <a:pt x="866" y="328"/>
                    <a:pt x="818" y="357"/>
                    <a:pt x="780" y="385"/>
                  </a:cubicBezTo>
                  <a:cubicBezTo>
                    <a:pt x="289" y="751"/>
                    <a:pt x="11" y="1328"/>
                    <a:pt x="1" y="1934"/>
                  </a:cubicBezTo>
                  <a:lnTo>
                    <a:pt x="1" y="2616"/>
                  </a:lnTo>
                  <a:cubicBezTo>
                    <a:pt x="39" y="3655"/>
                    <a:pt x="895" y="4491"/>
                    <a:pt x="1934" y="4491"/>
                  </a:cubicBezTo>
                  <a:lnTo>
                    <a:pt x="13223" y="4491"/>
                  </a:lnTo>
                  <a:cubicBezTo>
                    <a:pt x="13665" y="4491"/>
                    <a:pt x="14021" y="4136"/>
                    <a:pt x="14021" y="3693"/>
                  </a:cubicBezTo>
                  <a:lnTo>
                    <a:pt x="14021" y="809"/>
                  </a:lnTo>
                  <a:cubicBezTo>
                    <a:pt x="14021" y="366"/>
                    <a:pt x="13665" y="1"/>
                    <a:pt x="13223" y="1"/>
                  </a:cubicBezTo>
                  <a:close/>
                </a:path>
              </a:pathLst>
            </a:custGeom>
            <a:solidFill>
              <a:srgbClr val="CED7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" name="Google Shape;12847;p83"/>
            <p:cNvSpPr/>
            <p:nvPr/>
          </p:nvSpPr>
          <p:spPr>
            <a:xfrm>
              <a:off x="1305267" y="4079980"/>
              <a:ext cx="366169" cy="93763"/>
            </a:xfrm>
            <a:custGeom>
              <a:avLst/>
              <a:gdLst/>
              <a:ahLst/>
              <a:cxnLst/>
              <a:rect l="l" t="t" r="r" b="b"/>
              <a:pathLst>
                <a:path w="14012" h="3588" extrusionOk="0">
                  <a:moveTo>
                    <a:pt x="2248" y="1125"/>
                  </a:moveTo>
                  <a:cubicBezTo>
                    <a:pt x="2405" y="1125"/>
                    <a:pt x="2564" y="1180"/>
                    <a:pt x="2693" y="1299"/>
                  </a:cubicBezTo>
                  <a:cubicBezTo>
                    <a:pt x="3145" y="1712"/>
                    <a:pt x="2857" y="2472"/>
                    <a:pt x="2241" y="2472"/>
                  </a:cubicBezTo>
                  <a:cubicBezTo>
                    <a:pt x="1770" y="2472"/>
                    <a:pt x="1443" y="2001"/>
                    <a:pt x="1616" y="1559"/>
                  </a:cubicBezTo>
                  <a:cubicBezTo>
                    <a:pt x="1725" y="1281"/>
                    <a:pt x="1984" y="1125"/>
                    <a:pt x="2248" y="1125"/>
                  </a:cubicBezTo>
                  <a:close/>
                  <a:moveTo>
                    <a:pt x="1770" y="1"/>
                  </a:moveTo>
                  <a:cubicBezTo>
                    <a:pt x="885" y="78"/>
                    <a:pt x="164" y="751"/>
                    <a:pt x="20" y="1635"/>
                  </a:cubicBezTo>
                  <a:cubicBezTo>
                    <a:pt x="1" y="1703"/>
                    <a:pt x="1" y="1780"/>
                    <a:pt x="10" y="1857"/>
                  </a:cubicBezTo>
                  <a:cubicBezTo>
                    <a:pt x="106" y="2837"/>
                    <a:pt x="943" y="3587"/>
                    <a:pt x="1933" y="3587"/>
                  </a:cubicBezTo>
                  <a:lnTo>
                    <a:pt x="13213" y="3587"/>
                  </a:lnTo>
                  <a:cubicBezTo>
                    <a:pt x="13655" y="3587"/>
                    <a:pt x="14011" y="3232"/>
                    <a:pt x="14011" y="2789"/>
                  </a:cubicBezTo>
                  <a:lnTo>
                    <a:pt x="14011" y="799"/>
                  </a:lnTo>
                  <a:cubicBezTo>
                    <a:pt x="14011" y="357"/>
                    <a:pt x="13655" y="1"/>
                    <a:pt x="13213" y="1"/>
                  </a:cubicBezTo>
                  <a:close/>
                </a:path>
              </a:pathLst>
            </a:custGeom>
            <a:solidFill>
              <a:srgbClr val="C1CA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" name="Google Shape;12848;p83"/>
            <p:cNvSpPr/>
            <p:nvPr/>
          </p:nvSpPr>
          <p:spPr>
            <a:xfrm>
              <a:off x="1605556" y="4079980"/>
              <a:ext cx="39225" cy="70401"/>
            </a:xfrm>
            <a:custGeom>
              <a:avLst/>
              <a:gdLst/>
              <a:ahLst/>
              <a:cxnLst/>
              <a:rect l="l" t="t" r="r" b="b"/>
              <a:pathLst>
                <a:path w="1501" h="2694" extrusionOk="0">
                  <a:moveTo>
                    <a:pt x="337" y="1"/>
                  </a:moveTo>
                  <a:cubicBezTo>
                    <a:pt x="155" y="1"/>
                    <a:pt x="10" y="145"/>
                    <a:pt x="10" y="328"/>
                  </a:cubicBezTo>
                  <a:lnTo>
                    <a:pt x="10" y="2366"/>
                  </a:lnTo>
                  <a:cubicBezTo>
                    <a:pt x="1" y="2539"/>
                    <a:pt x="145" y="2684"/>
                    <a:pt x="328" y="2693"/>
                  </a:cubicBezTo>
                  <a:lnTo>
                    <a:pt x="1174" y="2693"/>
                  </a:lnTo>
                  <a:cubicBezTo>
                    <a:pt x="1347" y="2693"/>
                    <a:pt x="1501" y="2539"/>
                    <a:pt x="1501" y="2366"/>
                  </a:cubicBezTo>
                  <a:lnTo>
                    <a:pt x="1501" y="328"/>
                  </a:lnTo>
                  <a:cubicBezTo>
                    <a:pt x="1501" y="145"/>
                    <a:pt x="1347" y="1"/>
                    <a:pt x="1174" y="1"/>
                  </a:cubicBezTo>
                  <a:close/>
                </a:path>
              </a:pathLst>
            </a:custGeom>
            <a:solidFill>
              <a:srgbClr val="B2BF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" name="Google Shape;12849;p83"/>
            <p:cNvSpPr/>
            <p:nvPr/>
          </p:nvSpPr>
          <p:spPr>
            <a:xfrm>
              <a:off x="1516104" y="4079980"/>
              <a:ext cx="38728" cy="70401"/>
            </a:xfrm>
            <a:custGeom>
              <a:avLst/>
              <a:gdLst/>
              <a:ahLst/>
              <a:cxnLst/>
              <a:rect l="l" t="t" r="r" b="b"/>
              <a:pathLst>
                <a:path w="1482" h="2694" extrusionOk="0">
                  <a:moveTo>
                    <a:pt x="327" y="1"/>
                  </a:moveTo>
                  <a:cubicBezTo>
                    <a:pt x="145" y="1"/>
                    <a:pt x="0" y="145"/>
                    <a:pt x="0" y="328"/>
                  </a:cubicBezTo>
                  <a:lnTo>
                    <a:pt x="0" y="2366"/>
                  </a:lnTo>
                  <a:cubicBezTo>
                    <a:pt x="0" y="2539"/>
                    <a:pt x="145" y="2693"/>
                    <a:pt x="327" y="2693"/>
                  </a:cubicBezTo>
                  <a:lnTo>
                    <a:pt x="1154" y="2693"/>
                  </a:lnTo>
                  <a:cubicBezTo>
                    <a:pt x="1337" y="2693"/>
                    <a:pt x="1481" y="2539"/>
                    <a:pt x="1481" y="2366"/>
                  </a:cubicBezTo>
                  <a:lnTo>
                    <a:pt x="1481" y="328"/>
                  </a:lnTo>
                  <a:cubicBezTo>
                    <a:pt x="1481" y="145"/>
                    <a:pt x="1337" y="1"/>
                    <a:pt x="1154" y="1"/>
                  </a:cubicBezTo>
                  <a:close/>
                </a:path>
              </a:pathLst>
            </a:custGeom>
            <a:solidFill>
              <a:srgbClr val="8C9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" name="Google Shape;12850;p83"/>
            <p:cNvSpPr/>
            <p:nvPr/>
          </p:nvSpPr>
          <p:spPr>
            <a:xfrm>
              <a:off x="1427149" y="4079980"/>
              <a:ext cx="38728" cy="70401"/>
            </a:xfrm>
            <a:custGeom>
              <a:avLst/>
              <a:gdLst/>
              <a:ahLst/>
              <a:cxnLst/>
              <a:rect l="l" t="t" r="r" b="b"/>
              <a:pathLst>
                <a:path w="1482" h="2694" extrusionOk="0">
                  <a:moveTo>
                    <a:pt x="327" y="1"/>
                  </a:moveTo>
                  <a:cubicBezTo>
                    <a:pt x="145" y="1"/>
                    <a:pt x="0" y="145"/>
                    <a:pt x="0" y="328"/>
                  </a:cubicBezTo>
                  <a:lnTo>
                    <a:pt x="0" y="2366"/>
                  </a:lnTo>
                  <a:cubicBezTo>
                    <a:pt x="0" y="2539"/>
                    <a:pt x="145" y="2693"/>
                    <a:pt x="327" y="2693"/>
                  </a:cubicBezTo>
                  <a:lnTo>
                    <a:pt x="1154" y="2693"/>
                  </a:lnTo>
                  <a:cubicBezTo>
                    <a:pt x="1337" y="2693"/>
                    <a:pt x="1481" y="2539"/>
                    <a:pt x="1481" y="2366"/>
                  </a:cubicBezTo>
                  <a:lnTo>
                    <a:pt x="1481" y="328"/>
                  </a:lnTo>
                  <a:cubicBezTo>
                    <a:pt x="1481" y="145"/>
                    <a:pt x="1337" y="1"/>
                    <a:pt x="115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" name="Google Shape;12851;p83"/>
            <p:cNvSpPr/>
            <p:nvPr/>
          </p:nvSpPr>
          <p:spPr>
            <a:xfrm>
              <a:off x="1575294" y="4139536"/>
              <a:ext cx="11943" cy="19129"/>
            </a:xfrm>
            <a:custGeom>
              <a:avLst/>
              <a:gdLst/>
              <a:ahLst/>
              <a:cxnLst/>
              <a:rect l="l" t="t" r="r" b="b"/>
              <a:pathLst>
                <a:path w="457" h="732" extrusionOk="0">
                  <a:moveTo>
                    <a:pt x="226" y="1"/>
                  </a:moveTo>
                  <a:cubicBezTo>
                    <a:pt x="111" y="1"/>
                    <a:pt x="14" y="97"/>
                    <a:pt x="14" y="222"/>
                  </a:cubicBezTo>
                  <a:lnTo>
                    <a:pt x="14" y="501"/>
                  </a:lnTo>
                  <a:cubicBezTo>
                    <a:pt x="0" y="655"/>
                    <a:pt x="113" y="732"/>
                    <a:pt x="227" y="732"/>
                  </a:cubicBezTo>
                  <a:cubicBezTo>
                    <a:pt x="341" y="732"/>
                    <a:pt x="457" y="655"/>
                    <a:pt x="447" y="501"/>
                  </a:cubicBezTo>
                  <a:lnTo>
                    <a:pt x="447" y="222"/>
                  </a:lnTo>
                  <a:cubicBezTo>
                    <a:pt x="447" y="97"/>
                    <a:pt x="351" y="1"/>
                    <a:pt x="226" y="1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" name="Google Shape;12852;p83"/>
            <p:cNvSpPr/>
            <p:nvPr/>
          </p:nvSpPr>
          <p:spPr>
            <a:xfrm>
              <a:off x="1575294" y="4079745"/>
              <a:ext cx="11943" cy="49260"/>
            </a:xfrm>
            <a:custGeom>
              <a:avLst/>
              <a:gdLst/>
              <a:ahLst/>
              <a:cxnLst/>
              <a:rect l="l" t="t" r="r" b="b"/>
              <a:pathLst>
                <a:path w="457" h="1885" extrusionOk="0">
                  <a:moveTo>
                    <a:pt x="226" y="0"/>
                  </a:moveTo>
                  <a:cubicBezTo>
                    <a:pt x="111" y="0"/>
                    <a:pt x="14" y="96"/>
                    <a:pt x="14" y="221"/>
                  </a:cubicBezTo>
                  <a:lnTo>
                    <a:pt x="14" y="1654"/>
                  </a:lnTo>
                  <a:cubicBezTo>
                    <a:pt x="0" y="1808"/>
                    <a:pt x="113" y="1885"/>
                    <a:pt x="227" y="1885"/>
                  </a:cubicBezTo>
                  <a:cubicBezTo>
                    <a:pt x="341" y="1885"/>
                    <a:pt x="457" y="1808"/>
                    <a:pt x="447" y="1654"/>
                  </a:cubicBezTo>
                  <a:lnTo>
                    <a:pt x="447" y="221"/>
                  </a:lnTo>
                  <a:cubicBezTo>
                    <a:pt x="447" y="96"/>
                    <a:pt x="351" y="0"/>
                    <a:pt x="226" y="0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" name="Google Shape;12853;p83"/>
            <p:cNvSpPr/>
            <p:nvPr/>
          </p:nvSpPr>
          <p:spPr>
            <a:xfrm>
              <a:off x="1485686" y="4079745"/>
              <a:ext cx="11838" cy="49260"/>
            </a:xfrm>
            <a:custGeom>
              <a:avLst/>
              <a:gdLst/>
              <a:ahLst/>
              <a:cxnLst/>
              <a:rect l="l" t="t" r="r" b="b"/>
              <a:pathLst>
                <a:path w="453" h="1885" extrusionOk="0">
                  <a:moveTo>
                    <a:pt x="232" y="0"/>
                  </a:moveTo>
                  <a:cubicBezTo>
                    <a:pt x="107" y="0"/>
                    <a:pt x="11" y="96"/>
                    <a:pt x="11" y="221"/>
                  </a:cubicBezTo>
                  <a:lnTo>
                    <a:pt x="11" y="1654"/>
                  </a:lnTo>
                  <a:cubicBezTo>
                    <a:pt x="1" y="1808"/>
                    <a:pt x="114" y="1885"/>
                    <a:pt x="227" y="1885"/>
                  </a:cubicBezTo>
                  <a:cubicBezTo>
                    <a:pt x="340" y="1885"/>
                    <a:pt x="453" y="1808"/>
                    <a:pt x="443" y="1654"/>
                  </a:cubicBezTo>
                  <a:lnTo>
                    <a:pt x="443" y="221"/>
                  </a:lnTo>
                  <a:cubicBezTo>
                    <a:pt x="443" y="96"/>
                    <a:pt x="347" y="0"/>
                    <a:pt x="232" y="0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" name="Google Shape;12854;p83"/>
            <p:cNvSpPr/>
            <p:nvPr/>
          </p:nvSpPr>
          <p:spPr>
            <a:xfrm>
              <a:off x="1485686" y="4139536"/>
              <a:ext cx="11838" cy="19129"/>
            </a:xfrm>
            <a:custGeom>
              <a:avLst/>
              <a:gdLst/>
              <a:ahLst/>
              <a:cxnLst/>
              <a:rect l="l" t="t" r="r" b="b"/>
              <a:pathLst>
                <a:path w="453" h="732" extrusionOk="0">
                  <a:moveTo>
                    <a:pt x="232" y="1"/>
                  </a:moveTo>
                  <a:cubicBezTo>
                    <a:pt x="107" y="1"/>
                    <a:pt x="11" y="97"/>
                    <a:pt x="11" y="222"/>
                  </a:cubicBezTo>
                  <a:lnTo>
                    <a:pt x="11" y="501"/>
                  </a:lnTo>
                  <a:cubicBezTo>
                    <a:pt x="1" y="655"/>
                    <a:pt x="114" y="732"/>
                    <a:pt x="227" y="732"/>
                  </a:cubicBezTo>
                  <a:cubicBezTo>
                    <a:pt x="340" y="732"/>
                    <a:pt x="453" y="655"/>
                    <a:pt x="443" y="501"/>
                  </a:cubicBezTo>
                  <a:lnTo>
                    <a:pt x="443" y="222"/>
                  </a:lnTo>
                  <a:cubicBezTo>
                    <a:pt x="443" y="97"/>
                    <a:pt x="347" y="1"/>
                    <a:pt x="232" y="1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" name="Google Shape;12855;p83"/>
            <p:cNvSpPr/>
            <p:nvPr/>
          </p:nvSpPr>
          <p:spPr>
            <a:xfrm>
              <a:off x="1396626" y="4139536"/>
              <a:ext cx="11943" cy="19129"/>
            </a:xfrm>
            <a:custGeom>
              <a:avLst/>
              <a:gdLst/>
              <a:ahLst/>
              <a:cxnLst/>
              <a:rect l="l" t="t" r="r" b="b"/>
              <a:pathLst>
                <a:path w="457" h="732" extrusionOk="0">
                  <a:moveTo>
                    <a:pt x="226" y="1"/>
                  </a:moveTo>
                  <a:cubicBezTo>
                    <a:pt x="111" y="1"/>
                    <a:pt x="14" y="97"/>
                    <a:pt x="14" y="222"/>
                  </a:cubicBezTo>
                  <a:lnTo>
                    <a:pt x="14" y="501"/>
                  </a:lnTo>
                  <a:cubicBezTo>
                    <a:pt x="0" y="655"/>
                    <a:pt x="113" y="732"/>
                    <a:pt x="227" y="732"/>
                  </a:cubicBezTo>
                  <a:cubicBezTo>
                    <a:pt x="341" y="732"/>
                    <a:pt x="457" y="655"/>
                    <a:pt x="447" y="501"/>
                  </a:cubicBezTo>
                  <a:lnTo>
                    <a:pt x="447" y="222"/>
                  </a:lnTo>
                  <a:cubicBezTo>
                    <a:pt x="447" y="97"/>
                    <a:pt x="351" y="1"/>
                    <a:pt x="226" y="1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" name="Google Shape;12856;p83"/>
            <p:cNvSpPr/>
            <p:nvPr/>
          </p:nvSpPr>
          <p:spPr>
            <a:xfrm>
              <a:off x="1396626" y="4079745"/>
              <a:ext cx="11943" cy="49260"/>
            </a:xfrm>
            <a:custGeom>
              <a:avLst/>
              <a:gdLst/>
              <a:ahLst/>
              <a:cxnLst/>
              <a:rect l="l" t="t" r="r" b="b"/>
              <a:pathLst>
                <a:path w="457" h="1885" extrusionOk="0">
                  <a:moveTo>
                    <a:pt x="226" y="0"/>
                  </a:moveTo>
                  <a:cubicBezTo>
                    <a:pt x="111" y="0"/>
                    <a:pt x="14" y="96"/>
                    <a:pt x="14" y="221"/>
                  </a:cubicBezTo>
                  <a:lnTo>
                    <a:pt x="14" y="1654"/>
                  </a:lnTo>
                  <a:cubicBezTo>
                    <a:pt x="0" y="1808"/>
                    <a:pt x="113" y="1885"/>
                    <a:pt x="227" y="1885"/>
                  </a:cubicBezTo>
                  <a:cubicBezTo>
                    <a:pt x="341" y="1885"/>
                    <a:pt x="457" y="1808"/>
                    <a:pt x="447" y="1654"/>
                  </a:cubicBezTo>
                  <a:lnTo>
                    <a:pt x="447" y="221"/>
                  </a:lnTo>
                  <a:cubicBezTo>
                    <a:pt x="447" y="96"/>
                    <a:pt x="351" y="0"/>
                    <a:pt x="226" y="0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" name="Google Shape;12857;p83"/>
            <p:cNvSpPr/>
            <p:nvPr/>
          </p:nvSpPr>
          <p:spPr>
            <a:xfrm>
              <a:off x="1304274" y="3915110"/>
              <a:ext cx="353573" cy="258712"/>
            </a:xfrm>
            <a:custGeom>
              <a:avLst/>
              <a:gdLst/>
              <a:ahLst/>
              <a:cxnLst/>
              <a:rect l="l" t="t" r="r" b="b"/>
              <a:pathLst>
                <a:path w="13530" h="9900" extrusionOk="0">
                  <a:moveTo>
                    <a:pt x="2276" y="7436"/>
                  </a:moveTo>
                  <a:cubicBezTo>
                    <a:pt x="2616" y="7436"/>
                    <a:pt x="2952" y="7682"/>
                    <a:pt x="2952" y="8108"/>
                  </a:cubicBezTo>
                  <a:cubicBezTo>
                    <a:pt x="2952" y="8300"/>
                    <a:pt x="2875" y="8483"/>
                    <a:pt x="2731" y="8608"/>
                  </a:cubicBezTo>
                  <a:cubicBezTo>
                    <a:pt x="2593" y="8734"/>
                    <a:pt x="2436" y="8788"/>
                    <a:pt x="2285" y="8788"/>
                  </a:cubicBezTo>
                  <a:cubicBezTo>
                    <a:pt x="1846" y="8788"/>
                    <a:pt x="1449" y="8332"/>
                    <a:pt x="1664" y="7839"/>
                  </a:cubicBezTo>
                  <a:cubicBezTo>
                    <a:pt x="1788" y="7562"/>
                    <a:pt x="2033" y="7436"/>
                    <a:pt x="2276" y="7436"/>
                  </a:cubicBezTo>
                  <a:close/>
                  <a:moveTo>
                    <a:pt x="11170" y="1"/>
                  </a:moveTo>
                  <a:cubicBezTo>
                    <a:pt x="11034" y="1"/>
                    <a:pt x="10896" y="35"/>
                    <a:pt x="10770" y="107"/>
                  </a:cubicBezTo>
                  <a:lnTo>
                    <a:pt x="8530" y="1406"/>
                  </a:lnTo>
                  <a:cubicBezTo>
                    <a:pt x="8530" y="1406"/>
                    <a:pt x="923" y="5790"/>
                    <a:pt x="721" y="5944"/>
                  </a:cubicBezTo>
                  <a:cubicBezTo>
                    <a:pt x="250" y="6339"/>
                    <a:pt x="0" y="6925"/>
                    <a:pt x="39" y="7541"/>
                  </a:cubicBezTo>
                  <a:cubicBezTo>
                    <a:pt x="67" y="8137"/>
                    <a:pt x="327" y="8425"/>
                    <a:pt x="606" y="8935"/>
                  </a:cubicBezTo>
                  <a:cubicBezTo>
                    <a:pt x="954" y="9531"/>
                    <a:pt x="1599" y="9899"/>
                    <a:pt x="2292" y="9899"/>
                  </a:cubicBezTo>
                  <a:cubicBezTo>
                    <a:pt x="2326" y="9899"/>
                    <a:pt x="2360" y="9898"/>
                    <a:pt x="2395" y="9896"/>
                  </a:cubicBezTo>
                  <a:cubicBezTo>
                    <a:pt x="3068" y="9858"/>
                    <a:pt x="3404" y="9512"/>
                    <a:pt x="3981" y="9214"/>
                  </a:cubicBezTo>
                  <a:lnTo>
                    <a:pt x="13020" y="4002"/>
                  </a:lnTo>
                  <a:cubicBezTo>
                    <a:pt x="13405" y="3771"/>
                    <a:pt x="13530" y="3281"/>
                    <a:pt x="13309" y="2906"/>
                  </a:cubicBezTo>
                  <a:lnTo>
                    <a:pt x="11914" y="482"/>
                  </a:lnTo>
                  <a:lnTo>
                    <a:pt x="11866" y="396"/>
                  </a:lnTo>
                  <a:cubicBezTo>
                    <a:pt x="11718" y="144"/>
                    <a:pt x="11448" y="1"/>
                    <a:pt x="11170" y="1"/>
                  </a:cubicBezTo>
                  <a:close/>
                </a:path>
              </a:pathLst>
            </a:custGeom>
            <a:solidFill>
              <a:srgbClr val="C1CA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" name="Google Shape;12858;p83"/>
            <p:cNvSpPr/>
            <p:nvPr/>
          </p:nvSpPr>
          <p:spPr>
            <a:xfrm>
              <a:off x="1307018" y="3927706"/>
              <a:ext cx="350829" cy="245776"/>
            </a:xfrm>
            <a:custGeom>
              <a:avLst/>
              <a:gdLst/>
              <a:ahLst/>
              <a:cxnLst/>
              <a:rect l="l" t="t" r="r" b="b"/>
              <a:pathLst>
                <a:path w="13425" h="9405" extrusionOk="0">
                  <a:moveTo>
                    <a:pt x="2171" y="6954"/>
                  </a:moveTo>
                  <a:cubicBezTo>
                    <a:pt x="2511" y="6954"/>
                    <a:pt x="2847" y="7200"/>
                    <a:pt x="2847" y="7626"/>
                  </a:cubicBezTo>
                  <a:cubicBezTo>
                    <a:pt x="2847" y="7818"/>
                    <a:pt x="2770" y="8001"/>
                    <a:pt x="2626" y="8126"/>
                  </a:cubicBezTo>
                  <a:cubicBezTo>
                    <a:pt x="2488" y="8252"/>
                    <a:pt x="2331" y="8306"/>
                    <a:pt x="2180" y="8306"/>
                  </a:cubicBezTo>
                  <a:cubicBezTo>
                    <a:pt x="1741" y="8306"/>
                    <a:pt x="1344" y="7850"/>
                    <a:pt x="1559" y="7357"/>
                  </a:cubicBezTo>
                  <a:cubicBezTo>
                    <a:pt x="1683" y="7080"/>
                    <a:pt x="1928" y="6954"/>
                    <a:pt x="2171" y="6954"/>
                  </a:cubicBezTo>
                  <a:close/>
                  <a:moveTo>
                    <a:pt x="11809" y="0"/>
                  </a:moveTo>
                  <a:lnTo>
                    <a:pt x="8848" y="1702"/>
                  </a:lnTo>
                  <a:lnTo>
                    <a:pt x="8780" y="1741"/>
                  </a:lnTo>
                  <a:lnTo>
                    <a:pt x="8425" y="1943"/>
                  </a:lnTo>
                  <a:lnTo>
                    <a:pt x="895" y="6289"/>
                  </a:lnTo>
                  <a:lnTo>
                    <a:pt x="837" y="6328"/>
                  </a:lnTo>
                  <a:cubicBezTo>
                    <a:pt x="424" y="6587"/>
                    <a:pt x="126" y="6982"/>
                    <a:pt x="1" y="7453"/>
                  </a:cubicBezTo>
                  <a:cubicBezTo>
                    <a:pt x="39" y="7607"/>
                    <a:pt x="107" y="7761"/>
                    <a:pt x="184" y="7895"/>
                  </a:cubicBezTo>
                  <a:lnTo>
                    <a:pt x="501" y="8443"/>
                  </a:lnTo>
                  <a:cubicBezTo>
                    <a:pt x="549" y="8520"/>
                    <a:pt x="607" y="8607"/>
                    <a:pt x="664" y="8674"/>
                  </a:cubicBezTo>
                  <a:cubicBezTo>
                    <a:pt x="1030" y="9136"/>
                    <a:pt x="1588" y="9405"/>
                    <a:pt x="2184" y="9405"/>
                  </a:cubicBezTo>
                  <a:lnTo>
                    <a:pt x="2290" y="9405"/>
                  </a:lnTo>
                  <a:cubicBezTo>
                    <a:pt x="2347" y="9405"/>
                    <a:pt x="2415" y="9395"/>
                    <a:pt x="2472" y="9386"/>
                  </a:cubicBezTo>
                  <a:cubicBezTo>
                    <a:pt x="2934" y="9318"/>
                    <a:pt x="3049" y="9213"/>
                    <a:pt x="4617" y="8309"/>
                  </a:cubicBezTo>
                  <a:lnTo>
                    <a:pt x="12906" y="3520"/>
                  </a:lnTo>
                  <a:cubicBezTo>
                    <a:pt x="13290" y="3299"/>
                    <a:pt x="13425" y="2808"/>
                    <a:pt x="13204" y="2424"/>
                  </a:cubicBezTo>
                  <a:lnTo>
                    <a:pt x="11809" y="0"/>
                  </a:lnTo>
                  <a:close/>
                </a:path>
              </a:pathLst>
            </a:custGeom>
            <a:solidFill>
              <a:srgbClr val="CFD6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" name="Google Shape;12859;p83"/>
            <p:cNvSpPr/>
            <p:nvPr/>
          </p:nvSpPr>
          <p:spPr>
            <a:xfrm>
              <a:off x="1560582" y="3944431"/>
              <a:ext cx="65122" cy="74060"/>
            </a:xfrm>
            <a:custGeom>
              <a:avLst/>
              <a:gdLst/>
              <a:ahLst/>
              <a:cxnLst/>
              <a:rect l="l" t="t" r="r" b="b"/>
              <a:pathLst>
                <a:path w="2492" h="2834" extrusionOk="0">
                  <a:moveTo>
                    <a:pt x="1095" y="1"/>
                  </a:moveTo>
                  <a:cubicBezTo>
                    <a:pt x="1040" y="1"/>
                    <a:pt x="984" y="15"/>
                    <a:pt x="933" y="43"/>
                  </a:cubicBezTo>
                  <a:lnTo>
                    <a:pt x="212" y="457"/>
                  </a:lnTo>
                  <a:cubicBezTo>
                    <a:pt x="58" y="553"/>
                    <a:pt x="0" y="755"/>
                    <a:pt x="97" y="909"/>
                  </a:cubicBezTo>
                  <a:lnTo>
                    <a:pt x="1106" y="2668"/>
                  </a:lnTo>
                  <a:cubicBezTo>
                    <a:pt x="1172" y="2773"/>
                    <a:pt x="1287" y="2834"/>
                    <a:pt x="1403" y="2834"/>
                  </a:cubicBezTo>
                  <a:cubicBezTo>
                    <a:pt x="1456" y="2834"/>
                    <a:pt x="1510" y="2821"/>
                    <a:pt x="1558" y="2793"/>
                  </a:cubicBezTo>
                  <a:lnTo>
                    <a:pt x="2279" y="2370"/>
                  </a:lnTo>
                  <a:cubicBezTo>
                    <a:pt x="2433" y="2284"/>
                    <a:pt x="2491" y="2082"/>
                    <a:pt x="2395" y="1928"/>
                  </a:cubicBezTo>
                  <a:lnTo>
                    <a:pt x="1385" y="168"/>
                  </a:lnTo>
                  <a:cubicBezTo>
                    <a:pt x="1321" y="58"/>
                    <a:pt x="1209" y="1"/>
                    <a:pt x="1095" y="1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" name="Google Shape;12860;p83"/>
            <p:cNvSpPr/>
            <p:nvPr/>
          </p:nvSpPr>
          <p:spPr>
            <a:xfrm>
              <a:off x="1533953" y="3971922"/>
              <a:ext cx="47326" cy="69565"/>
            </a:xfrm>
            <a:custGeom>
              <a:avLst/>
              <a:gdLst/>
              <a:ahLst/>
              <a:cxnLst/>
              <a:rect l="l" t="t" r="r" b="b"/>
              <a:pathLst>
                <a:path w="1811" h="2662" extrusionOk="0">
                  <a:moveTo>
                    <a:pt x="238" y="1"/>
                  </a:moveTo>
                  <a:cubicBezTo>
                    <a:pt x="216" y="1"/>
                    <a:pt x="195" y="4"/>
                    <a:pt x="173" y="10"/>
                  </a:cubicBezTo>
                  <a:cubicBezTo>
                    <a:pt x="144" y="20"/>
                    <a:pt x="116" y="39"/>
                    <a:pt x="96" y="59"/>
                  </a:cubicBezTo>
                  <a:cubicBezTo>
                    <a:pt x="19" y="126"/>
                    <a:pt x="0" y="232"/>
                    <a:pt x="48" y="318"/>
                  </a:cubicBezTo>
                  <a:lnTo>
                    <a:pt x="769" y="1559"/>
                  </a:lnTo>
                  <a:cubicBezTo>
                    <a:pt x="815" y="1638"/>
                    <a:pt x="883" y="1671"/>
                    <a:pt x="950" y="1671"/>
                  </a:cubicBezTo>
                  <a:cubicBezTo>
                    <a:pt x="1094" y="1671"/>
                    <a:pt x="1233" y="1518"/>
                    <a:pt x="1135" y="1347"/>
                  </a:cubicBezTo>
                  <a:lnTo>
                    <a:pt x="423" y="107"/>
                  </a:lnTo>
                  <a:cubicBezTo>
                    <a:pt x="386" y="39"/>
                    <a:pt x="313" y="1"/>
                    <a:pt x="238" y="1"/>
                  </a:cubicBezTo>
                  <a:close/>
                  <a:moveTo>
                    <a:pt x="1389" y="1978"/>
                  </a:moveTo>
                  <a:cubicBezTo>
                    <a:pt x="1240" y="1978"/>
                    <a:pt x="1093" y="2136"/>
                    <a:pt x="1193" y="2309"/>
                  </a:cubicBezTo>
                  <a:lnTo>
                    <a:pt x="1337" y="2549"/>
                  </a:lnTo>
                  <a:cubicBezTo>
                    <a:pt x="1383" y="2628"/>
                    <a:pt x="1451" y="2661"/>
                    <a:pt x="1520" y="2661"/>
                  </a:cubicBezTo>
                  <a:cubicBezTo>
                    <a:pt x="1667" y="2661"/>
                    <a:pt x="1810" y="2508"/>
                    <a:pt x="1712" y="2338"/>
                  </a:cubicBezTo>
                  <a:lnTo>
                    <a:pt x="1568" y="2088"/>
                  </a:lnTo>
                  <a:cubicBezTo>
                    <a:pt x="1523" y="2010"/>
                    <a:pt x="1456" y="1978"/>
                    <a:pt x="1389" y="1978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" name="Google Shape;12861;p83"/>
            <p:cNvSpPr/>
            <p:nvPr/>
          </p:nvSpPr>
          <p:spPr>
            <a:xfrm>
              <a:off x="1482942" y="3989169"/>
              <a:ext cx="65096" cy="74112"/>
            </a:xfrm>
            <a:custGeom>
              <a:avLst/>
              <a:gdLst/>
              <a:ahLst/>
              <a:cxnLst/>
              <a:rect l="l" t="t" r="r" b="b"/>
              <a:pathLst>
                <a:path w="2491" h="2836" extrusionOk="0">
                  <a:moveTo>
                    <a:pt x="1095" y="0"/>
                  </a:moveTo>
                  <a:cubicBezTo>
                    <a:pt x="1039" y="0"/>
                    <a:pt x="984" y="14"/>
                    <a:pt x="933" y="43"/>
                  </a:cubicBezTo>
                  <a:lnTo>
                    <a:pt x="212" y="466"/>
                  </a:lnTo>
                  <a:cubicBezTo>
                    <a:pt x="58" y="552"/>
                    <a:pt x="0" y="754"/>
                    <a:pt x="96" y="908"/>
                  </a:cubicBezTo>
                  <a:lnTo>
                    <a:pt x="1106" y="2678"/>
                  </a:lnTo>
                  <a:cubicBezTo>
                    <a:pt x="1170" y="2780"/>
                    <a:pt x="1281" y="2836"/>
                    <a:pt x="1394" y="2836"/>
                  </a:cubicBezTo>
                  <a:cubicBezTo>
                    <a:pt x="1450" y="2836"/>
                    <a:pt x="1507" y="2822"/>
                    <a:pt x="1558" y="2793"/>
                  </a:cubicBezTo>
                  <a:lnTo>
                    <a:pt x="2279" y="2379"/>
                  </a:lnTo>
                  <a:cubicBezTo>
                    <a:pt x="2433" y="2283"/>
                    <a:pt x="2491" y="2081"/>
                    <a:pt x="2395" y="1928"/>
                  </a:cubicBezTo>
                  <a:lnTo>
                    <a:pt x="1385" y="168"/>
                  </a:lnTo>
                  <a:cubicBezTo>
                    <a:pt x="1320" y="58"/>
                    <a:pt x="1208" y="0"/>
                    <a:pt x="1095" y="0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" name="Google Shape;12862;p83"/>
            <p:cNvSpPr/>
            <p:nvPr/>
          </p:nvSpPr>
          <p:spPr>
            <a:xfrm>
              <a:off x="1456548" y="4016922"/>
              <a:ext cx="45497" cy="69382"/>
            </a:xfrm>
            <a:custGeom>
              <a:avLst/>
              <a:gdLst/>
              <a:ahLst/>
              <a:cxnLst/>
              <a:rect l="l" t="t" r="r" b="b"/>
              <a:pathLst>
                <a:path w="1741" h="2655" extrusionOk="0">
                  <a:moveTo>
                    <a:pt x="221" y="0"/>
                  </a:moveTo>
                  <a:cubicBezTo>
                    <a:pt x="198" y="0"/>
                    <a:pt x="176" y="4"/>
                    <a:pt x="154" y="10"/>
                  </a:cubicBezTo>
                  <a:cubicBezTo>
                    <a:pt x="135" y="19"/>
                    <a:pt x="125" y="19"/>
                    <a:pt x="116" y="29"/>
                  </a:cubicBezTo>
                  <a:cubicBezTo>
                    <a:pt x="39" y="67"/>
                    <a:pt x="0" y="154"/>
                    <a:pt x="10" y="231"/>
                  </a:cubicBezTo>
                  <a:cubicBezTo>
                    <a:pt x="10" y="269"/>
                    <a:pt x="20" y="298"/>
                    <a:pt x="39" y="317"/>
                  </a:cubicBezTo>
                  <a:lnTo>
                    <a:pt x="49" y="356"/>
                  </a:lnTo>
                  <a:lnTo>
                    <a:pt x="558" y="1221"/>
                  </a:lnTo>
                  <a:lnTo>
                    <a:pt x="625" y="1346"/>
                  </a:lnTo>
                  <a:lnTo>
                    <a:pt x="722" y="1510"/>
                  </a:lnTo>
                  <a:lnTo>
                    <a:pt x="750" y="1558"/>
                  </a:lnTo>
                  <a:cubicBezTo>
                    <a:pt x="770" y="1596"/>
                    <a:pt x="799" y="1616"/>
                    <a:pt x="827" y="1635"/>
                  </a:cubicBezTo>
                  <a:cubicBezTo>
                    <a:pt x="866" y="1654"/>
                    <a:pt x="895" y="1664"/>
                    <a:pt x="933" y="1664"/>
                  </a:cubicBezTo>
                  <a:cubicBezTo>
                    <a:pt x="1106" y="1664"/>
                    <a:pt x="1202" y="1491"/>
                    <a:pt x="1126" y="1346"/>
                  </a:cubicBezTo>
                  <a:lnTo>
                    <a:pt x="1126" y="1337"/>
                  </a:lnTo>
                  <a:lnTo>
                    <a:pt x="876" y="914"/>
                  </a:lnTo>
                  <a:lnTo>
                    <a:pt x="808" y="789"/>
                  </a:lnTo>
                  <a:lnTo>
                    <a:pt x="481" y="231"/>
                  </a:lnTo>
                  <a:lnTo>
                    <a:pt x="404" y="106"/>
                  </a:lnTo>
                  <a:cubicBezTo>
                    <a:pt x="395" y="87"/>
                    <a:pt x="375" y="67"/>
                    <a:pt x="366" y="48"/>
                  </a:cubicBezTo>
                  <a:cubicBezTo>
                    <a:pt x="320" y="15"/>
                    <a:pt x="269" y="0"/>
                    <a:pt x="221" y="0"/>
                  </a:cubicBezTo>
                  <a:close/>
                  <a:moveTo>
                    <a:pt x="1375" y="1975"/>
                  </a:moveTo>
                  <a:cubicBezTo>
                    <a:pt x="1228" y="1975"/>
                    <a:pt x="1085" y="2128"/>
                    <a:pt x="1183" y="2298"/>
                  </a:cubicBezTo>
                  <a:lnTo>
                    <a:pt x="1251" y="2414"/>
                  </a:lnTo>
                  <a:lnTo>
                    <a:pt x="1260" y="2423"/>
                  </a:lnTo>
                  <a:lnTo>
                    <a:pt x="1260" y="2443"/>
                  </a:lnTo>
                  <a:lnTo>
                    <a:pt x="1327" y="2548"/>
                  </a:lnTo>
                  <a:cubicBezTo>
                    <a:pt x="1366" y="2616"/>
                    <a:pt x="1433" y="2654"/>
                    <a:pt x="1510" y="2654"/>
                  </a:cubicBezTo>
                  <a:cubicBezTo>
                    <a:pt x="1549" y="2654"/>
                    <a:pt x="1587" y="2645"/>
                    <a:pt x="1616" y="2625"/>
                  </a:cubicBezTo>
                  <a:cubicBezTo>
                    <a:pt x="1693" y="2577"/>
                    <a:pt x="1741" y="2500"/>
                    <a:pt x="1722" y="2414"/>
                  </a:cubicBezTo>
                  <a:cubicBezTo>
                    <a:pt x="1722" y="2385"/>
                    <a:pt x="1712" y="2356"/>
                    <a:pt x="1702" y="2337"/>
                  </a:cubicBezTo>
                  <a:lnTo>
                    <a:pt x="1558" y="2087"/>
                  </a:lnTo>
                  <a:cubicBezTo>
                    <a:pt x="1513" y="2008"/>
                    <a:pt x="1444" y="1975"/>
                    <a:pt x="1375" y="1975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" name="Google Shape;12863;p83"/>
            <p:cNvSpPr/>
            <p:nvPr/>
          </p:nvSpPr>
          <p:spPr>
            <a:xfrm>
              <a:off x="1405799" y="4033778"/>
              <a:ext cx="65096" cy="74112"/>
            </a:xfrm>
            <a:custGeom>
              <a:avLst/>
              <a:gdLst/>
              <a:ahLst/>
              <a:cxnLst/>
              <a:rect l="l" t="t" r="r" b="b"/>
              <a:pathLst>
                <a:path w="2491" h="2836" extrusionOk="0">
                  <a:moveTo>
                    <a:pt x="1103" y="0"/>
                  </a:moveTo>
                  <a:cubicBezTo>
                    <a:pt x="1046" y="0"/>
                    <a:pt x="987" y="15"/>
                    <a:pt x="933" y="47"/>
                  </a:cubicBezTo>
                  <a:lnTo>
                    <a:pt x="212" y="461"/>
                  </a:lnTo>
                  <a:cubicBezTo>
                    <a:pt x="58" y="547"/>
                    <a:pt x="0" y="749"/>
                    <a:pt x="96" y="903"/>
                  </a:cubicBezTo>
                  <a:lnTo>
                    <a:pt x="1115" y="2673"/>
                  </a:lnTo>
                  <a:cubicBezTo>
                    <a:pt x="1173" y="2775"/>
                    <a:pt x="1282" y="2835"/>
                    <a:pt x="1394" y="2835"/>
                  </a:cubicBezTo>
                  <a:cubicBezTo>
                    <a:pt x="1450" y="2835"/>
                    <a:pt x="1507" y="2820"/>
                    <a:pt x="1558" y="2788"/>
                  </a:cubicBezTo>
                  <a:lnTo>
                    <a:pt x="2279" y="2375"/>
                  </a:lnTo>
                  <a:cubicBezTo>
                    <a:pt x="2433" y="2288"/>
                    <a:pt x="2491" y="2086"/>
                    <a:pt x="2404" y="1923"/>
                  </a:cubicBezTo>
                  <a:lnTo>
                    <a:pt x="1385" y="163"/>
                  </a:lnTo>
                  <a:cubicBezTo>
                    <a:pt x="1327" y="60"/>
                    <a:pt x="1218" y="0"/>
                    <a:pt x="1103" y="0"/>
                  </a:cubicBez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" name="Google Shape;12864;p83"/>
            <p:cNvSpPr/>
            <p:nvPr/>
          </p:nvSpPr>
          <p:spPr>
            <a:xfrm>
              <a:off x="1379405" y="4061452"/>
              <a:ext cx="45261" cy="69330"/>
            </a:xfrm>
            <a:custGeom>
              <a:avLst/>
              <a:gdLst/>
              <a:ahLst/>
              <a:cxnLst/>
              <a:rect l="l" t="t" r="r" b="b"/>
              <a:pathLst>
                <a:path w="1732" h="2653" extrusionOk="0">
                  <a:moveTo>
                    <a:pt x="224" y="0"/>
                  </a:moveTo>
                  <a:cubicBezTo>
                    <a:pt x="190" y="0"/>
                    <a:pt x="156" y="9"/>
                    <a:pt x="125" y="27"/>
                  </a:cubicBezTo>
                  <a:cubicBezTo>
                    <a:pt x="106" y="37"/>
                    <a:pt x="96" y="46"/>
                    <a:pt x="87" y="56"/>
                  </a:cubicBezTo>
                  <a:cubicBezTo>
                    <a:pt x="29" y="104"/>
                    <a:pt x="0" y="190"/>
                    <a:pt x="20" y="277"/>
                  </a:cubicBezTo>
                  <a:cubicBezTo>
                    <a:pt x="29" y="287"/>
                    <a:pt x="29" y="306"/>
                    <a:pt x="39" y="325"/>
                  </a:cubicBezTo>
                  <a:lnTo>
                    <a:pt x="87" y="402"/>
                  </a:lnTo>
                  <a:lnTo>
                    <a:pt x="260" y="710"/>
                  </a:lnTo>
                  <a:lnTo>
                    <a:pt x="260" y="719"/>
                  </a:lnTo>
                  <a:lnTo>
                    <a:pt x="366" y="883"/>
                  </a:lnTo>
                  <a:lnTo>
                    <a:pt x="433" y="1008"/>
                  </a:lnTo>
                  <a:lnTo>
                    <a:pt x="472" y="1066"/>
                  </a:lnTo>
                  <a:lnTo>
                    <a:pt x="664" y="1412"/>
                  </a:lnTo>
                  <a:lnTo>
                    <a:pt x="741" y="1537"/>
                  </a:lnTo>
                  <a:lnTo>
                    <a:pt x="750" y="1566"/>
                  </a:lnTo>
                  <a:cubicBezTo>
                    <a:pt x="794" y="1628"/>
                    <a:pt x="867" y="1662"/>
                    <a:pt x="939" y="1662"/>
                  </a:cubicBezTo>
                  <a:cubicBezTo>
                    <a:pt x="977" y="1662"/>
                    <a:pt x="1015" y="1653"/>
                    <a:pt x="1048" y="1633"/>
                  </a:cubicBezTo>
                  <a:cubicBezTo>
                    <a:pt x="1068" y="1614"/>
                    <a:pt x="1087" y="1604"/>
                    <a:pt x="1097" y="1585"/>
                  </a:cubicBezTo>
                  <a:cubicBezTo>
                    <a:pt x="1145" y="1537"/>
                    <a:pt x="1164" y="1469"/>
                    <a:pt x="1154" y="1412"/>
                  </a:cubicBezTo>
                  <a:cubicBezTo>
                    <a:pt x="1154" y="1383"/>
                    <a:pt x="1145" y="1364"/>
                    <a:pt x="1125" y="1335"/>
                  </a:cubicBezTo>
                  <a:lnTo>
                    <a:pt x="1106" y="1287"/>
                  </a:lnTo>
                  <a:lnTo>
                    <a:pt x="1068" y="1239"/>
                  </a:lnTo>
                  <a:lnTo>
                    <a:pt x="1020" y="1152"/>
                  </a:lnTo>
                  <a:lnTo>
                    <a:pt x="866" y="883"/>
                  </a:lnTo>
                  <a:lnTo>
                    <a:pt x="808" y="787"/>
                  </a:lnTo>
                  <a:lnTo>
                    <a:pt x="789" y="758"/>
                  </a:lnTo>
                  <a:lnTo>
                    <a:pt x="779" y="739"/>
                  </a:lnTo>
                  <a:lnTo>
                    <a:pt x="760" y="710"/>
                  </a:lnTo>
                  <a:lnTo>
                    <a:pt x="635" y="479"/>
                  </a:lnTo>
                  <a:lnTo>
                    <a:pt x="558" y="364"/>
                  </a:lnTo>
                  <a:lnTo>
                    <a:pt x="414" y="114"/>
                  </a:lnTo>
                  <a:cubicBezTo>
                    <a:pt x="374" y="41"/>
                    <a:pt x="299" y="0"/>
                    <a:pt x="224" y="0"/>
                  </a:cubicBezTo>
                  <a:close/>
                  <a:moveTo>
                    <a:pt x="1378" y="1969"/>
                  </a:moveTo>
                  <a:cubicBezTo>
                    <a:pt x="1244" y="1969"/>
                    <a:pt x="1110" y="2099"/>
                    <a:pt x="1173" y="2258"/>
                  </a:cubicBezTo>
                  <a:cubicBezTo>
                    <a:pt x="1173" y="2277"/>
                    <a:pt x="1183" y="2287"/>
                    <a:pt x="1183" y="2296"/>
                  </a:cubicBezTo>
                  <a:lnTo>
                    <a:pt x="1327" y="2546"/>
                  </a:lnTo>
                  <a:cubicBezTo>
                    <a:pt x="1365" y="2616"/>
                    <a:pt x="1437" y="2653"/>
                    <a:pt x="1512" y="2653"/>
                  </a:cubicBezTo>
                  <a:cubicBezTo>
                    <a:pt x="1550" y="2653"/>
                    <a:pt x="1589" y="2643"/>
                    <a:pt x="1625" y="2623"/>
                  </a:cubicBezTo>
                  <a:lnTo>
                    <a:pt x="1635" y="2614"/>
                  </a:lnTo>
                  <a:cubicBezTo>
                    <a:pt x="1674" y="2585"/>
                    <a:pt x="1702" y="2546"/>
                    <a:pt x="1722" y="2508"/>
                  </a:cubicBezTo>
                  <a:cubicBezTo>
                    <a:pt x="1731" y="2460"/>
                    <a:pt x="1731" y="2412"/>
                    <a:pt x="1722" y="2373"/>
                  </a:cubicBezTo>
                  <a:cubicBezTo>
                    <a:pt x="1712" y="2354"/>
                    <a:pt x="1712" y="2344"/>
                    <a:pt x="1702" y="2325"/>
                  </a:cubicBezTo>
                  <a:lnTo>
                    <a:pt x="1654" y="2239"/>
                  </a:lnTo>
                  <a:lnTo>
                    <a:pt x="1558" y="2085"/>
                  </a:lnTo>
                  <a:cubicBezTo>
                    <a:pt x="1516" y="2003"/>
                    <a:pt x="1447" y="1969"/>
                    <a:pt x="1378" y="1969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" name="Google Shape;12865;p83"/>
            <p:cNvSpPr/>
            <p:nvPr/>
          </p:nvSpPr>
          <p:spPr>
            <a:xfrm>
              <a:off x="1305267" y="3823907"/>
              <a:ext cx="261612" cy="349993"/>
            </a:xfrm>
            <a:custGeom>
              <a:avLst/>
              <a:gdLst/>
              <a:ahLst/>
              <a:cxnLst/>
              <a:rect l="l" t="t" r="r" b="b"/>
              <a:pathLst>
                <a:path w="10011" h="13393" extrusionOk="0">
                  <a:moveTo>
                    <a:pt x="2234" y="10926"/>
                  </a:moveTo>
                  <a:cubicBezTo>
                    <a:pt x="2575" y="10926"/>
                    <a:pt x="2914" y="11172"/>
                    <a:pt x="2914" y="11598"/>
                  </a:cubicBezTo>
                  <a:cubicBezTo>
                    <a:pt x="2914" y="11790"/>
                    <a:pt x="2837" y="11973"/>
                    <a:pt x="2693" y="12098"/>
                  </a:cubicBezTo>
                  <a:cubicBezTo>
                    <a:pt x="2555" y="12224"/>
                    <a:pt x="2398" y="12278"/>
                    <a:pt x="2246" y="12278"/>
                  </a:cubicBezTo>
                  <a:cubicBezTo>
                    <a:pt x="1804" y="12278"/>
                    <a:pt x="1404" y="11822"/>
                    <a:pt x="1626" y="11329"/>
                  </a:cubicBezTo>
                  <a:cubicBezTo>
                    <a:pt x="1746" y="11052"/>
                    <a:pt x="1990" y="10926"/>
                    <a:pt x="2234" y="10926"/>
                  </a:cubicBezTo>
                  <a:close/>
                  <a:moveTo>
                    <a:pt x="6594" y="0"/>
                  </a:moveTo>
                  <a:cubicBezTo>
                    <a:pt x="6315" y="0"/>
                    <a:pt x="6044" y="146"/>
                    <a:pt x="5895" y="405"/>
                  </a:cubicBezTo>
                  <a:lnTo>
                    <a:pt x="4491" y="2847"/>
                  </a:lnTo>
                  <a:lnTo>
                    <a:pt x="3587" y="4405"/>
                  </a:lnTo>
                  <a:lnTo>
                    <a:pt x="3058" y="5328"/>
                  </a:lnTo>
                  <a:lnTo>
                    <a:pt x="2635" y="6059"/>
                  </a:lnTo>
                  <a:lnTo>
                    <a:pt x="2578" y="6155"/>
                  </a:lnTo>
                  <a:lnTo>
                    <a:pt x="2395" y="6473"/>
                  </a:lnTo>
                  <a:lnTo>
                    <a:pt x="251" y="10184"/>
                  </a:lnTo>
                  <a:cubicBezTo>
                    <a:pt x="106" y="10444"/>
                    <a:pt x="20" y="10732"/>
                    <a:pt x="1" y="11031"/>
                  </a:cubicBezTo>
                  <a:lnTo>
                    <a:pt x="1" y="11146"/>
                  </a:lnTo>
                  <a:cubicBezTo>
                    <a:pt x="1" y="11242"/>
                    <a:pt x="10" y="11338"/>
                    <a:pt x="20" y="11434"/>
                  </a:cubicBezTo>
                  <a:cubicBezTo>
                    <a:pt x="97" y="11925"/>
                    <a:pt x="347" y="12358"/>
                    <a:pt x="731" y="12665"/>
                  </a:cubicBezTo>
                  <a:cubicBezTo>
                    <a:pt x="799" y="12713"/>
                    <a:pt x="866" y="12761"/>
                    <a:pt x="943" y="12810"/>
                  </a:cubicBezTo>
                  <a:lnTo>
                    <a:pt x="962" y="12819"/>
                  </a:lnTo>
                  <a:lnTo>
                    <a:pt x="1510" y="13136"/>
                  </a:lnTo>
                  <a:cubicBezTo>
                    <a:pt x="1814" y="13310"/>
                    <a:pt x="2144" y="13393"/>
                    <a:pt x="2469" y="13393"/>
                  </a:cubicBezTo>
                  <a:cubicBezTo>
                    <a:pt x="3136" y="13393"/>
                    <a:pt x="3783" y="13048"/>
                    <a:pt x="4145" y="12435"/>
                  </a:cubicBezTo>
                  <a:lnTo>
                    <a:pt x="7588" y="6463"/>
                  </a:lnTo>
                  <a:lnTo>
                    <a:pt x="8492" y="4905"/>
                  </a:lnTo>
                  <a:lnTo>
                    <a:pt x="9790" y="2655"/>
                  </a:lnTo>
                  <a:cubicBezTo>
                    <a:pt x="10011" y="2270"/>
                    <a:pt x="9886" y="1780"/>
                    <a:pt x="9492" y="1559"/>
                  </a:cubicBezTo>
                  <a:lnTo>
                    <a:pt x="7126" y="184"/>
                  </a:lnTo>
                  <a:lnTo>
                    <a:pt x="6991" y="107"/>
                  </a:lnTo>
                  <a:cubicBezTo>
                    <a:pt x="6866" y="35"/>
                    <a:pt x="6729" y="0"/>
                    <a:pt x="6594" y="0"/>
                  </a:cubicBezTo>
                  <a:close/>
                </a:path>
              </a:pathLst>
            </a:custGeom>
            <a:solidFill>
              <a:srgbClr val="CFD6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" name="Google Shape;12866;p83"/>
            <p:cNvSpPr/>
            <p:nvPr/>
          </p:nvSpPr>
          <p:spPr>
            <a:xfrm>
              <a:off x="1320345" y="3828690"/>
              <a:ext cx="246299" cy="344792"/>
            </a:xfrm>
            <a:custGeom>
              <a:avLst/>
              <a:gdLst/>
              <a:ahLst/>
              <a:cxnLst/>
              <a:rect l="l" t="t" r="r" b="b"/>
              <a:pathLst>
                <a:path w="9425" h="13194" extrusionOk="0">
                  <a:moveTo>
                    <a:pt x="1657" y="10743"/>
                  </a:moveTo>
                  <a:cubicBezTo>
                    <a:pt x="1998" y="10743"/>
                    <a:pt x="2337" y="10989"/>
                    <a:pt x="2337" y="11415"/>
                  </a:cubicBezTo>
                  <a:cubicBezTo>
                    <a:pt x="2337" y="11607"/>
                    <a:pt x="2260" y="11790"/>
                    <a:pt x="2116" y="11915"/>
                  </a:cubicBezTo>
                  <a:cubicBezTo>
                    <a:pt x="1978" y="12041"/>
                    <a:pt x="1821" y="12095"/>
                    <a:pt x="1669" y="12095"/>
                  </a:cubicBezTo>
                  <a:cubicBezTo>
                    <a:pt x="1227" y="12095"/>
                    <a:pt x="827" y="11639"/>
                    <a:pt x="1049" y="11146"/>
                  </a:cubicBezTo>
                  <a:cubicBezTo>
                    <a:pt x="1169" y="10869"/>
                    <a:pt x="1413" y="10743"/>
                    <a:pt x="1657" y="10743"/>
                  </a:cubicBezTo>
                  <a:close/>
                  <a:moveTo>
                    <a:pt x="6549" y="1"/>
                  </a:moveTo>
                  <a:lnTo>
                    <a:pt x="5924" y="1068"/>
                  </a:lnTo>
                  <a:lnTo>
                    <a:pt x="5376" y="1982"/>
                  </a:lnTo>
                  <a:lnTo>
                    <a:pt x="4587" y="3328"/>
                  </a:lnTo>
                  <a:lnTo>
                    <a:pt x="4135" y="4107"/>
                  </a:lnTo>
                  <a:lnTo>
                    <a:pt x="3914" y="4501"/>
                  </a:lnTo>
                  <a:lnTo>
                    <a:pt x="3683" y="4886"/>
                  </a:lnTo>
                  <a:lnTo>
                    <a:pt x="3155" y="5809"/>
                  </a:lnTo>
                  <a:lnTo>
                    <a:pt x="3126" y="5857"/>
                  </a:lnTo>
                  <a:lnTo>
                    <a:pt x="2885" y="6280"/>
                  </a:lnTo>
                  <a:lnTo>
                    <a:pt x="1481" y="8713"/>
                  </a:lnTo>
                  <a:cubicBezTo>
                    <a:pt x="1481" y="8713"/>
                    <a:pt x="337" y="10684"/>
                    <a:pt x="327" y="10713"/>
                  </a:cubicBezTo>
                  <a:cubicBezTo>
                    <a:pt x="1" y="11309"/>
                    <a:pt x="20" y="12030"/>
                    <a:pt x="366" y="12617"/>
                  </a:cubicBezTo>
                  <a:lnTo>
                    <a:pt x="385" y="12627"/>
                  </a:lnTo>
                  <a:lnTo>
                    <a:pt x="933" y="12944"/>
                  </a:lnTo>
                  <a:cubicBezTo>
                    <a:pt x="1193" y="13088"/>
                    <a:pt x="1481" y="13184"/>
                    <a:pt x="1780" y="13194"/>
                  </a:cubicBezTo>
                  <a:lnTo>
                    <a:pt x="1895" y="13194"/>
                  </a:lnTo>
                  <a:cubicBezTo>
                    <a:pt x="1953" y="13194"/>
                    <a:pt x="2010" y="13194"/>
                    <a:pt x="2078" y="13184"/>
                  </a:cubicBezTo>
                  <a:cubicBezTo>
                    <a:pt x="2578" y="13146"/>
                    <a:pt x="3049" y="12896"/>
                    <a:pt x="3376" y="12511"/>
                  </a:cubicBezTo>
                  <a:cubicBezTo>
                    <a:pt x="3568" y="12290"/>
                    <a:pt x="3597" y="12175"/>
                    <a:pt x="4501" y="10626"/>
                  </a:cubicBezTo>
                  <a:lnTo>
                    <a:pt x="7020" y="6261"/>
                  </a:lnTo>
                  <a:lnTo>
                    <a:pt x="7030" y="6251"/>
                  </a:lnTo>
                  <a:lnTo>
                    <a:pt x="7915" y="4703"/>
                  </a:lnTo>
                  <a:lnTo>
                    <a:pt x="9213" y="2462"/>
                  </a:lnTo>
                  <a:cubicBezTo>
                    <a:pt x="9424" y="2078"/>
                    <a:pt x="9299" y="1587"/>
                    <a:pt x="8915" y="1376"/>
                  </a:cubicBezTo>
                  <a:lnTo>
                    <a:pt x="6549" y="1"/>
                  </a:lnTo>
                  <a:close/>
                </a:path>
              </a:pathLst>
            </a:custGeom>
            <a:solidFill>
              <a:srgbClr val="E2E6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" name="Google Shape;12867;p83"/>
            <p:cNvSpPr/>
            <p:nvPr/>
          </p:nvSpPr>
          <p:spPr>
            <a:xfrm>
              <a:off x="1460076" y="3854979"/>
              <a:ext cx="76647" cy="62561"/>
            </a:xfrm>
            <a:custGeom>
              <a:avLst/>
              <a:gdLst/>
              <a:ahLst/>
              <a:cxnLst/>
              <a:rect l="l" t="t" r="r" b="b"/>
              <a:pathLst>
                <a:path w="2933" h="2394" extrusionOk="0">
                  <a:moveTo>
                    <a:pt x="793" y="0"/>
                  </a:moveTo>
                  <a:cubicBezTo>
                    <a:pt x="678" y="0"/>
                    <a:pt x="568" y="58"/>
                    <a:pt x="510" y="168"/>
                  </a:cubicBezTo>
                  <a:lnTo>
                    <a:pt x="96" y="889"/>
                  </a:lnTo>
                  <a:cubicBezTo>
                    <a:pt x="0" y="1043"/>
                    <a:pt x="58" y="1245"/>
                    <a:pt x="212" y="1331"/>
                  </a:cubicBezTo>
                  <a:lnTo>
                    <a:pt x="1981" y="2351"/>
                  </a:lnTo>
                  <a:cubicBezTo>
                    <a:pt x="2032" y="2380"/>
                    <a:pt x="2089" y="2393"/>
                    <a:pt x="2145" y="2393"/>
                  </a:cubicBezTo>
                  <a:cubicBezTo>
                    <a:pt x="2257" y="2393"/>
                    <a:pt x="2366" y="2338"/>
                    <a:pt x="2423" y="2235"/>
                  </a:cubicBezTo>
                  <a:lnTo>
                    <a:pt x="2837" y="1514"/>
                  </a:lnTo>
                  <a:cubicBezTo>
                    <a:pt x="2933" y="1351"/>
                    <a:pt x="2875" y="1149"/>
                    <a:pt x="2721" y="1062"/>
                  </a:cubicBezTo>
                  <a:lnTo>
                    <a:pt x="962" y="43"/>
                  </a:lnTo>
                  <a:cubicBezTo>
                    <a:pt x="908" y="14"/>
                    <a:pt x="850" y="0"/>
                    <a:pt x="793" y="0"/>
                  </a:cubicBezTo>
                  <a:close/>
                </a:path>
              </a:pathLst>
            </a:custGeom>
            <a:solidFill>
              <a:srgbClr val="9EAE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" name="Google Shape;12868;p83"/>
            <p:cNvSpPr/>
            <p:nvPr/>
          </p:nvSpPr>
          <p:spPr>
            <a:xfrm>
              <a:off x="1414579" y="3932514"/>
              <a:ext cx="76673" cy="62535"/>
            </a:xfrm>
            <a:custGeom>
              <a:avLst/>
              <a:gdLst/>
              <a:ahLst/>
              <a:cxnLst/>
              <a:rect l="l" t="t" r="r" b="b"/>
              <a:pathLst>
                <a:path w="2934" h="2393" extrusionOk="0">
                  <a:moveTo>
                    <a:pt x="789" y="0"/>
                  </a:moveTo>
                  <a:cubicBezTo>
                    <a:pt x="677" y="0"/>
                    <a:pt x="568" y="60"/>
                    <a:pt x="510" y="163"/>
                  </a:cubicBezTo>
                  <a:lnTo>
                    <a:pt x="97" y="884"/>
                  </a:lnTo>
                  <a:cubicBezTo>
                    <a:pt x="1" y="1038"/>
                    <a:pt x="58" y="1240"/>
                    <a:pt x="212" y="1336"/>
                  </a:cubicBezTo>
                  <a:lnTo>
                    <a:pt x="1972" y="2345"/>
                  </a:lnTo>
                  <a:cubicBezTo>
                    <a:pt x="2026" y="2377"/>
                    <a:pt x="2085" y="2392"/>
                    <a:pt x="2142" y="2392"/>
                  </a:cubicBezTo>
                  <a:cubicBezTo>
                    <a:pt x="2257" y="2392"/>
                    <a:pt x="2366" y="2333"/>
                    <a:pt x="2424" y="2230"/>
                  </a:cubicBezTo>
                  <a:lnTo>
                    <a:pt x="2837" y="1509"/>
                  </a:lnTo>
                  <a:cubicBezTo>
                    <a:pt x="2933" y="1355"/>
                    <a:pt x="2876" y="1153"/>
                    <a:pt x="2722" y="1057"/>
                  </a:cubicBezTo>
                  <a:lnTo>
                    <a:pt x="953" y="47"/>
                  </a:lnTo>
                  <a:cubicBezTo>
                    <a:pt x="901" y="15"/>
                    <a:pt x="845" y="0"/>
                    <a:pt x="789" y="0"/>
                  </a:cubicBezTo>
                  <a:close/>
                </a:path>
              </a:pathLst>
            </a:custGeom>
            <a:solidFill>
              <a:srgbClr val="7C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" name="Google Shape;12869;p83"/>
            <p:cNvSpPr/>
            <p:nvPr/>
          </p:nvSpPr>
          <p:spPr>
            <a:xfrm>
              <a:off x="1370102" y="4009527"/>
              <a:ext cx="76673" cy="62535"/>
            </a:xfrm>
            <a:custGeom>
              <a:avLst/>
              <a:gdLst/>
              <a:ahLst/>
              <a:cxnLst/>
              <a:rect l="l" t="t" r="r" b="b"/>
              <a:pathLst>
                <a:path w="2934" h="2393" extrusionOk="0">
                  <a:moveTo>
                    <a:pt x="791" y="0"/>
                  </a:moveTo>
                  <a:cubicBezTo>
                    <a:pt x="678" y="0"/>
                    <a:pt x="568" y="58"/>
                    <a:pt x="510" y="168"/>
                  </a:cubicBezTo>
                  <a:lnTo>
                    <a:pt x="97" y="889"/>
                  </a:lnTo>
                  <a:cubicBezTo>
                    <a:pt x="1" y="1043"/>
                    <a:pt x="58" y="1245"/>
                    <a:pt x="212" y="1331"/>
                  </a:cubicBezTo>
                  <a:lnTo>
                    <a:pt x="1972" y="2351"/>
                  </a:lnTo>
                  <a:cubicBezTo>
                    <a:pt x="2026" y="2379"/>
                    <a:pt x="2084" y="2393"/>
                    <a:pt x="2140" y="2393"/>
                  </a:cubicBezTo>
                  <a:cubicBezTo>
                    <a:pt x="2256" y="2393"/>
                    <a:pt x="2366" y="2335"/>
                    <a:pt x="2424" y="2226"/>
                  </a:cubicBezTo>
                  <a:lnTo>
                    <a:pt x="2837" y="1504"/>
                  </a:lnTo>
                  <a:cubicBezTo>
                    <a:pt x="2933" y="1350"/>
                    <a:pt x="2876" y="1149"/>
                    <a:pt x="2722" y="1062"/>
                  </a:cubicBezTo>
                  <a:lnTo>
                    <a:pt x="953" y="43"/>
                  </a:lnTo>
                  <a:cubicBezTo>
                    <a:pt x="902" y="14"/>
                    <a:pt x="846" y="0"/>
                    <a:pt x="791" y="0"/>
                  </a:cubicBezTo>
                  <a:close/>
                </a:path>
              </a:pathLst>
            </a:custGeom>
            <a:solidFill>
              <a:srgbClr val="72869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" name="Google Shape;12870;p83"/>
            <p:cNvSpPr/>
            <p:nvPr/>
          </p:nvSpPr>
          <p:spPr>
            <a:xfrm>
              <a:off x="1442254" y="3903481"/>
              <a:ext cx="48972" cy="30131"/>
            </a:xfrm>
            <a:custGeom>
              <a:avLst/>
              <a:gdLst/>
              <a:ahLst/>
              <a:cxnLst/>
              <a:rect l="l" t="t" r="r" b="b"/>
              <a:pathLst>
                <a:path w="1874" h="1153" extrusionOk="0">
                  <a:moveTo>
                    <a:pt x="313" y="1"/>
                  </a:moveTo>
                  <a:cubicBezTo>
                    <a:pt x="124" y="1"/>
                    <a:pt x="0" y="286"/>
                    <a:pt x="211" y="408"/>
                  </a:cubicBezTo>
                  <a:lnTo>
                    <a:pt x="1451" y="1120"/>
                  </a:lnTo>
                  <a:cubicBezTo>
                    <a:pt x="1489" y="1142"/>
                    <a:pt x="1526" y="1152"/>
                    <a:pt x="1561" y="1152"/>
                  </a:cubicBezTo>
                  <a:cubicBezTo>
                    <a:pt x="1750" y="1152"/>
                    <a:pt x="1874" y="868"/>
                    <a:pt x="1663" y="754"/>
                  </a:cubicBezTo>
                  <a:lnTo>
                    <a:pt x="422" y="33"/>
                  </a:lnTo>
                  <a:cubicBezTo>
                    <a:pt x="385" y="11"/>
                    <a:pt x="348" y="1"/>
                    <a:pt x="313" y="1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" name="Google Shape;12871;p83"/>
            <p:cNvSpPr/>
            <p:nvPr/>
          </p:nvSpPr>
          <p:spPr>
            <a:xfrm>
              <a:off x="1494022" y="3933612"/>
              <a:ext cx="23101" cy="15078"/>
            </a:xfrm>
            <a:custGeom>
              <a:avLst/>
              <a:gdLst/>
              <a:ahLst/>
              <a:cxnLst/>
              <a:rect l="l" t="t" r="r" b="b"/>
              <a:pathLst>
                <a:path w="884" h="577" extrusionOk="0">
                  <a:moveTo>
                    <a:pt x="310" y="1"/>
                  </a:moveTo>
                  <a:cubicBezTo>
                    <a:pt x="123" y="1"/>
                    <a:pt x="1" y="278"/>
                    <a:pt x="211" y="399"/>
                  </a:cubicBezTo>
                  <a:lnTo>
                    <a:pt x="461" y="544"/>
                  </a:lnTo>
                  <a:cubicBezTo>
                    <a:pt x="498" y="566"/>
                    <a:pt x="536" y="576"/>
                    <a:pt x="571" y="576"/>
                  </a:cubicBezTo>
                  <a:cubicBezTo>
                    <a:pt x="759" y="576"/>
                    <a:pt x="883" y="290"/>
                    <a:pt x="672" y="169"/>
                  </a:cubicBezTo>
                  <a:lnTo>
                    <a:pt x="422" y="34"/>
                  </a:lnTo>
                  <a:cubicBezTo>
                    <a:pt x="384" y="11"/>
                    <a:pt x="346" y="1"/>
                    <a:pt x="310" y="1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" name="Google Shape;12872;p83"/>
            <p:cNvSpPr/>
            <p:nvPr/>
          </p:nvSpPr>
          <p:spPr>
            <a:xfrm>
              <a:off x="1397462" y="3981147"/>
              <a:ext cx="48816" cy="30131"/>
            </a:xfrm>
            <a:custGeom>
              <a:avLst/>
              <a:gdLst/>
              <a:ahLst/>
              <a:cxnLst/>
              <a:rect l="l" t="t" r="r" b="b"/>
              <a:pathLst>
                <a:path w="1868" h="1153" extrusionOk="0">
                  <a:moveTo>
                    <a:pt x="312" y="0"/>
                  </a:moveTo>
                  <a:cubicBezTo>
                    <a:pt x="120" y="0"/>
                    <a:pt x="1" y="286"/>
                    <a:pt x="204" y="407"/>
                  </a:cubicBezTo>
                  <a:lnTo>
                    <a:pt x="1444" y="1119"/>
                  </a:lnTo>
                  <a:cubicBezTo>
                    <a:pt x="1484" y="1142"/>
                    <a:pt x="1523" y="1152"/>
                    <a:pt x="1559" y="1152"/>
                  </a:cubicBezTo>
                  <a:cubicBezTo>
                    <a:pt x="1750" y="1152"/>
                    <a:pt x="1867" y="875"/>
                    <a:pt x="1665" y="754"/>
                  </a:cubicBezTo>
                  <a:lnTo>
                    <a:pt x="425" y="32"/>
                  </a:lnTo>
                  <a:cubicBezTo>
                    <a:pt x="386" y="10"/>
                    <a:pt x="347" y="0"/>
                    <a:pt x="312" y="0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" name="Google Shape;12873;p83"/>
            <p:cNvSpPr/>
            <p:nvPr/>
          </p:nvSpPr>
          <p:spPr>
            <a:xfrm>
              <a:off x="1449022" y="4011042"/>
              <a:ext cx="23101" cy="15288"/>
            </a:xfrm>
            <a:custGeom>
              <a:avLst/>
              <a:gdLst/>
              <a:ahLst/>
              <a:cxnLst/>
              <a:rect l="l" t="t" r="r" b="b"/>
              <a:pathLst>
                <a:path w="884" h="585" extrusionOk="0">
                  <a:moveTo>
                    <a:pt x="319" y="0"/>
                  </a:moveTo>
                  <a:cubicBezTo>
                    <a:pt x="125" y="0"/>
                    <a:pt x="1" y="286"/>
                    <a:pt x="212" y="408"/>
                  </a:cubicBezTo>
                  <a:lnTo>
                    <a:pt x="462" y="552"/>
                  </a:lnTo>
                  <a:cubicBezTo>
                    <a:pt x="501" y="575"/>
                    <a:pt x="539" y="584"/>
                    <a:pt x="575" y="584"/>
                  </a:cubicBezTo>
                  <a:cubicBezTo>
                    <a:pt x="766" y="584"/>
                    <a:pt x="884" y="299"/>
                    <a:pt x="673" y="177"/>
                  </a:cubicBezTo>
                  <a:lnTo>
                    <a:pt x="683" y="177"/>
                  </a:lnTo>
                  <a:lnTo>
                    <a:pt x="433" y="33"/>
                  </a:lnTo>
                  <a:cubicBezTo>
                    <a:pt x="394" y="10"/>
                    <a:pt x="355" y="0"/>
                    <a:pt x="319" y="0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" name="Google Shape;12874;p83"/>
            <p:cNvSpPr/>
            <p:nvPr/>
          </p:nvSpPr>
          <p:spPr>
            <a:xfrm>
              <a:off x="1404806" y="4088185"/>
              <a:ext cx="22918" cy="15209"/>
            </a:xfrm>
            <a:custGeom>
              <a:avLst/>
              <a:gdLst/>
              <a:ahLst/>
              <a:cxnLst/>
              <a:rect l="l" t="t" r="r" b="b"/>
              <a:pathLst>
                <a:path w="877" h="582" extrusionOk="0">
                  <a:moveTo>
                    <a:pt x="310" y="0"/>
                  </a:moveTo>
                  <a:cubicBezTo>
                    <a:pt x="118" y="0"/>
                    <a:pt x="0" y="286"/>
                    <a:pt x="211" y="408"/>
                  </a:cubicBezTo>
                  <a:lnTo>
                    <a:pt x="451" y="552"/>
                  </a:lnTo>
                  <a:cubicBezTo>
                    <a:pt x="489" y="573"/>
                    <a:pt x="526" y="581"/>
                    <a:pt x="561" y="581"/>
                  </a:cubicBezTo>
                  <a:cubicBezTo>
                    <a:pt x="755" y="581"/>
                    <a:pt x="877" y="300"/>
                    <a:pt x="673" y="177"/>
                  </a:cubicBezTo>
                  <a:lnTo>
                    <a:pt x="423" y="33"/>
                  </a:lnTo>
                  <a:cubicBezTo>
                    <a:pt x="383" y="10"/>
                    <a:pt x="345" y="0"/>
                    <a:pt x="310" y="0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" name="Google Shape;12875;p83"/>
            <p:cNvSpPr/>
            <p:nvPr/>
          </p:nvSpPr>
          <p:spPr>
            <a:xfrm>
              <a:off x="1352985" y="4058290"/>
              <a:ext cx="48816" cy="30105"/>
            </a:xfrm>
            <a:custGeom>
              <a:avLst/>
              <a:gdLst/>
              <a:ahLst/>
              <a:cxnLst/>
              <a:rect l="l" t="t" r="r" b="b"/>
              <a:pathLst>
                <a:path w="1868" h="1152" extrusionOk="0">
                  <a:moveTo>
                    <a:pt x="312" y="0"/>
                  </a:moveTo>
                  <a:cubicBezTo>
                    <a:pt x="120" y="0"/>
                    <a:pt x="1" y="286"/>
                    <a:pt x="204" y="408"/>
                  </a:cubicBezTo>
                  <a:lnTo>
                    <a:pt x="1444" y="1119"/>
                  </a:lnTo>
                  <a:cubicBezTo>
                    <a:pt x="1483" y="1142"/>
                    <a:pt x="1521" y="1152"/>
                    <a:pt x="1557" y="1152"/>
                  </a:cubicBezTo>
                  <a:cubicBezTo>
                    <a:pt x="1749" y="1152"/>
                    <a:pt x="1868" y="866"/>
                    <a:pt x="1665" y="744"/>
                  </a:cubicBezTo>
                  <a:lnTo>
                    <a:pt x="425" y="33"/>
                  </a:lnTo>
                  <a:cubicBezTo>
                    <a:pt x="386" y="10"/>
                    <a:pt x="347" y="0"/>
                    <a:pt x="312" y="0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" name="Google Shape;12876;p83"/>
            <p:cNvSpPr/>
            <p:nvPr/>
          </p:nvSpPr>
          <p:spPr>
            <a:xfrm>
              <a:off x="1303751" y="3807339"/>
              <a:ext cx="118903" cy="366404"/>
            </a:xfrm>
            <a:custGeom>
              <a:avLst/>
              <a:gdLst/>
              <a:ahLst/>
              <a:cxnLst/>
              <a:rect l="l" t="t" r="r" b="b"/>
              <a:pathLst>
                <a:path w="4550" h="14021" extrusionOk="0">
                  <a:moveTo>
                    <a:pt x="2299" y="11559"/>
                  </a:moveTo>
                  <a:cubicBezTo>
                    <a:pt x="2905" y="11559"/>
                    <a:pt x="3203" y="12280"/>
                    <a:pt x="2780" y="12703"/>
                  </a:cubicBezTo>
                  <a:cubicBezTo>
                    <a:pt x="2643" y="12840"/>
                    <a:pt x="2473" y="12902"/>
                    <a:pt x="2307" y="12902"/>
                  </a:cubicBezTo>
                  <a:cubicBezTo>
                    <a:pt x="1960" y="12902"/>
                    <a:pt x="1626" y="12635"/>
                    <a:pt x="1626" y="12232"/>
                  </a:cubicBezTo>
                  <a:cubicBezTo>
                    <a:pt x="1626" y="11857"/>
                    <a:pt x="1934" y="11559"/>
                    <a:pt x="2299" y="11559"/>
                  </a:cubicBezTo>
                  <a:close/>
                  <a:moveTo>
                    <a:pt x="857" y="0"/>
                  </a:moveTo>
                  <a:cubicBezTo>
                    <a:pt x="414" y="0"/>
                    <a:pt x="59" y="356"/>
                    <a:pt x="59" y="798"/>
                  </a:cubicBezTo>
                  <a:cubicBezTo>
                    <a:pt x="59" y="12703"/>
                    <a:pt x="1" y="12299"/>
                    <a:pt x="193" y="12799"/>
                  </a:cubicBezTo>
                  <a:cubicBezTo>
                    <a:pt x="482" y="13530"/>
                    <a:pt x="1193" y="14020"/>
                    <a:pt x="1991" y="14020"/>
                  </a:cubicBezTo>
                  <a:lnTo>
                    <a:pt x="2761" y="14020"/>
                  </a:lnTo>
                  <a:cubicBezTo>
                    <a:pt x="3588" y="13953"/>
                    <a:pt x="4290" y="13376"/>
                    <a:pt x="4492" y="12568"/>
                  </a:cubicBezTo>
                  <a:cubicBezTo>
                    <a:pt x="4530" y="12415"/>
                    <a:pt x="4549" y="12261"/>
                    <a:pt x="4549" y="12107"/>
                  </a:cubicBezTo>
                  <a:lnTo>
                    <a:pt x="4549" y="12097"/>
                  </a:lnTo>
                  <a:lnTo>
                    <a:pt x="4549" y="808"/>
                  </a:lnTo>
                  <a:cubicBezTo>
                    <a:pt x="4549" y="356"/>
                    <a:pt x="4193" y="0"/>
                    <a:pt x="3742" y="0"/>
                  </a:cubicBezTo>
                  <a:close/>
                </a:path>
              </a:pathLst>
            </a:custGeom>
            <a:solidFill>
              <a:srgbClr val="E2E6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" name="Google Shape;12877;p83"/>
            <p:cNvSpPr/>
            <p:nvPr/>
          </p:nvSpPr>
          <p:spPr>
            <a:xfrm>
              <a:off x="1326879" y="3807339"/>
              <a:ext cx="95776" cy="366142"/>
            </a:xfrm>
            <a:custGeom>
              <a:avLst/>
              <a:gdLst/>
              <a:ahLst/>
              <a:cxnLst/>
              <a:rect l="l" t="t" r="r" b="b"/>
              <a:pathLst>
                <a:path w="3665" h="14011" extrusionOk="0">
                  <a:moveTo>
                    <a:pt x="1428" y="11557"/>
                  </a:moveTo>
                  <a:cubicBezTo>
                    <a:pt x="1989" y="11557"/>
                    <a:pt x="2353" y="12295"/>
                    <a:pt x="1866" y="12732"/>
                  </a:cubicBezTo>
                  <a:cubicBezTo>
                    <a:pt x="1741" y="12838"/>
                    <a:pt x="1587" y="12905"/>
                    <a:pt x="1414" y="12905"/>
                  </a:cubicBezTo>
                  <a:cubicBezTo>
                    <a:pt x="674" y="12905"/>
                    <a:pt x="481" y="11876"/>
                    <a:pt x="1174" y="11607"/>
                  </a:cubicBezTo>
                  <a:cubicBezTo>
                    <a:pt x="1261" y="11573"/>
                    <a:pt x="1347" y="11557"/>
                    <a:pt x="1428" y="11557"/>
                  </a:cubicBezTo>
                  <a:close/>
                  <a:moveTo>
                    <a:pt x="876" y="0"/>
                  </a:moveTo>
                  <a:cubicBezTo>
                    <a:pt x="433" y="0"/>
                    <a:pt x="77" y="356"/>
                    <a:pt x="77" y="798"/>
                  </a:cubicBezTo>
                  <a:cubicBezTo>
                    <a:pt x="77" y="12857"/>
                    <a:pt x="1" y="12338"/>
                    <a:pt x="241" y="12886"/>
                  </a:cubicBezTo>
                  <a:cubicBezTo>
                    <a:pt x="529" y="13511"/>
                    <a:pt x="1135" y="13944"/>
                    <a:pt x="1828" y="14011"/>
                  </a:cubicBezTo>
                  <a:lnTo>
                    <a:pt x="1866" y="14011"/>
                  </a:lnTo>
                  <a:cubicBezTo>
                    <a:pt x="2876" y="13934"/>
                    <a:pt x="3655" y="13097"/>
                    <a:pt x="3664" y="12088"/>
                  </a:cubicBezTo>
                  <a:lnTo>
                    <a:pt x="3664" y="808"/>
                  </a:lnTo>
                  <a:cubicBezTo>
                    <a:pt x="3664" y="356"/>
                    <a:pt x="3299" y="0"/>
                    <a:pt x="2857" y="0"/>
                  </a:cubicBezTo>
                  <a:close/>
                </a:path>
              </a:pathLst>
            </a:custGeom>
            <a:solidFill>
              <a:srgbClr val="F7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" name="Google Shape;12878;p83"/>
            <p:cNvSpPr/>
            <p:nvPr/>
          </p:nvSpPr>
          <p:spPr>
            <a:xfrm>
              <a:off x="1328891" y="3834230"/>
              <a:ext cx="70140" cy="38964"/>
            </a:xfrm>
            <a:custGeom>
              <a:avLst/>
              <a:gdLst/>
              <a:ahLst/>
              <a:cxnLst/>
              <a:rect l="l" t="t" r="r" b="b"/>
              <a:pathLst>
                <a:path w="2684" h="1491" extrusionOk="0">
                  <a:moveTo>
                    <a:pt x="327" y="0"/>
                  </a:moveTo>
                  <a:cubicBezTo>
                    <a:pt x="145" y="0"/>
                    <a:pt x="0" y="154"/>
                    <a:pt x="0" y="327"/>
                  </a:cubicBezTo>
                  <a:lnTo>
                    <a:pt x="0" y="1164"/>
                  </a:lnTo>
                  <a:cubicBezTo>
                    <a:pt x="0" y="1346"/>
                    <a:pt x="145" y="1491"/>
                    <a:pt x="327" y="1491"/>
                  </a:cubicBezTo>
                  <a:lnTo>
                    <a:pt x="2356" y="1491"/>
                  </a:lnTo>
                  <a:cubicBezTo>
                    <a:pt x="2539" y="1491"/>
                    <a:pt x="2683" y="1346"/>
                    <a:pt x="2683" y="1164"/>
                  </a:cubicBezTo>
                  <a:lnTo>
                    <a:pt x="2683" y="327"/>
                  </a:lnTo>
                  <a:cubicBezTo>
                    <a:pt x="2683" y="154"/>
                    <a:pt x="2539" y="0"/>
                    <a:pt x="2356" y="0"/>
                  </a:cubicBezTo>
                  <a:close/>
                </a:path>
              </a:pathLst>
            </a:custGeom>
            <a:solidFill>
              <a:srgbClr val="ACB6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" name="Google Shape;12879;p83"/>
            <p:cNvSpPr/>
            <p:nvPr/>
          </p:nvSpPr>
          <p:spPr>
            <a:xfrm>
              <a:off x="1328891" y="3923943"/>
              <a:ext cx="70140" cy="38964"/>
            </a:xfrm>
            <a:custGeom>
              <a:avLst/>
              <a:gdLst/>
              <a:ahLst/>
              <a:cxnLst/>
              <a:rect l="l" t="t" r="r" b="b"/>
              <a:pathLst>
                <a:path w="2684" h="1491" extrusionOk="0">
                  <a:moveTo>
                    <a:pt x="327" y="0"/>
                  </a:moveTo>
                  <a:cubicBezTo>
                    <a:pt x="145" y="0"/>
                    <a:pt x="0" y="154"/>
                    <a:pt x="0" y="327"/>
                  </a:cubicBezTo>
                  <a:lnTo>
                    <a:pt x="0" y="1164"/>
                  </a:lnTo>
                  <a:cubicBezTo>
                    <a:pt x="0" y="1346"/>
                    <a:pt x="145" y="1491"/>
                    <a:pt x="327" y="1491"/>
                  </a:cubicBezTo>
                  <a:lnTo>
                    <a:pt x="2356" y="1491"/>
                  </a:lnTo>
                  <a:cubicBezTo>
                    <a:pt x="2539" y="1491"/>
                    <a:pt x="2683" y="1346"/>
                    <a:pt x="2683" y="1164"/>
                  </a:cubicBezTo>
                  <a:lnTo>
                    <a:pt x="2683" y="327"/>
                  </a:lnTo>
                  <a:cubicBezTo>
                    <a:pt x="2683" y="154"/>
                    <a:pt x="2539" y="0"/>
                    <a:pt x="2356" y="0"/>
                  </a:cubicBezTo>
                  <a:close/>
                </a:path>
              </a:pathLst>
            </a:custGeom>
            <a:solidFill>
              <a:srgbClr val="7E8D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" name="Google Shape;12880;p83"/>
            <p:cNvSpPr/>
            <p:nvPr/>
          </p:nvSpPr>
          <p:spPr>
            <a:xfrm>
              <a:off x="1328891" y="4012898"/>
              <a:ext cx="70140" cy="38964"/>
            </a:xfrm>
            <a:custGeom>
              <a:avLst/>
              <a:gdLst/>
              <a:ahLst/>
              <a:cxnLst/>
              <a:rect l="l" t="t" r="r" b="b"/>
              <a:pathLst>
                <a:path w="2684" h="1491" extrusionOk="0">
                  <a:moveTo>
                    <a:pt x="327" y="0"/>
                  </a:moveTo>
                  <a:cubicBezTo>
                    <a:pt x="145" y="0"/>
                    <a:pt x="0" y="154"/>
                    <a:pt x="0" y="327"/>
                  </a:cubicBezTo>
                  <a:lnTo>
                    <a:pt x="0" y="1164"/>
                  </a:lnTo>
                  <a:cubicBezTo>
                    <a:pt x="0" y="1346"/>
                    <a:pt x="145" y="1491"/>
                    <a:pt x="327" y="1491"/>
                  </a:cubicBezTo>
                  <a:lnTo>
                    <a:pt x="2356" y="1491"/>
                  </a:lnTo>
                  <a:cubicBezTo>
                    <a:pt x="2539" y="1491"/>
                    <a:pt x="2683" y="1346"/>
                    <a:pt x="2683" y="1164"/>
                  </a:cubicBezTo>
                  <a:lnTo>
                    <a:pt x="2683" y="327"/>
                  </a:lnTo>
                  <a:cubicBezTo>
                    <a:pt x="2683" y="154"/>
                    <a:pt x="2539" y="0"/>
                    <a:pt x="2356" y="0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" name="Google Shape;12881;p83"/>
            <p:cNvSpPr/>
            <p:nvPr/>
          </p:nvSpPr>
          <p:spPr>
            <a:xfrm>
              <a:off x="1387192" y="3891983"/>
              <a:ext cx="22474" cy="11394"/>
            </a:xfrm>
            <a:custGeom>
              <a:avLst/>
              <a:gdLst/>
              <a:ahLst/>
              <a:cxnLst/>
              <a:rect l="l" t="t" r="r" b="b"/>
              <a:pathLst>
                <a:path w="860" h="436" extrusionOk="0">
                  <a:moveTo>
                    <a:pt x="584" y="1"/>
                  </a:moveTo>
                  <a:cubicBezTo>
                    <a:pt x="576" y="1"/>
                    <a:pt x="567" y="1"/>
                    <a:pt x="558" y="2"/>
                  </a:cubicBezTo>
                  <a:lnTo>
                    <a:pt x="270" y="2"/>
                  </a:lnTo>
                  <a:cubicBezTo>
                    <a:pt x="0" y="21"/>
                    <a:pt x="0" y="406"/>
                    <a:pt x="270" y="435"/>
                  </a:cubicBezTo>
                  <a:lnTo>
                    <a:pt x="558" y="435"/>
                  </a:lnTo>
                  <a:cubicBezTo>
                    <a:pt x="564" y="435"/>
                    <a:pt x="570" y="435"/>
                    <a:pt x="576" y="435"/>
                  </a:cubicBezTo>
                  <a:cubicBezTo>
                    <a:pt x="857" y="435"/>
                    <a:pt x="860" y="1"/>
                    <a:pt x="584" y="1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" name="Google Shape;12882;p83"/>
            <p:cNvSpPr/>
            <p:nvPr/>
          </p:nvSpPr>
          <p:spPr>
            <a:xfrm>
              <a:off x="1327375" y="3891983"/>
              <a:ext cx="52396" cy="11394"/>
            </a:xfrm>
            <a:custGeom>
              <a:avLst/>
              <a:gdLst/>
              <a:ahLst/>
              <a:cxnLst/>
              <a:rect l="l" t="t" r="r" b="b"/>
              <a:pathLst>
                <a:path w="2005" h="436" extrusionOk="0">
                  <a:moveTo>
                    <a:pt x="1729" y="1"/>
                  </a:moveTo>
                  <a:cubicBezTo>
                    <a:pt x="1721" y="1"/>
                    <a:pt x="1712" y="1"/>
                    <a:pt x="1703" y="2"/>
                  </a:cubicBezTo>
                  <a:lnTo>
                    <a:pt x="270" y="2"/>
                  </a:lnTo>
                  <a:cubicBezTo>
                    <a:pt x="1" y="21"/>
                    <a:pt x="1" y="406"/>
                    <a:pt x="270" y="435"/>
                  </a:cubicBezTo>
                  <a:lnTo>
                    <a:pt x="1703" y="435"/>
                  </a:lnTo>
                  <a:cubicBezTo>
                    <a:pt x="1709" y="435"/>
                    <a:pt x="1715" y="435"/>
                    <a:pt x="1721" y="435"/>
                  </a:cubicBezTo>
                  <a:cubicBezTo>
                    <a:pt x="2002" y="435"/>
                    <a:pt x="2005" y="1"/>
                    <a:pt x="1729" y="1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" name="Google Shape;12883;p83"/>
            <p:cNvSpPr/>
            <p:nvPr/>
          </p:nvSpPr>
          <p:spPr>
            <a:xfrm>
              <a:off x="1326539" y="3981695"/>
              <a:ext cx="53232" cy="11394"/>
            </a:xfrm>
            <a:custGeom>
              <a:avLst/>
              <a:gdLst/>
              <a:ahLst/>
              <a:cxnLst/>
              <a:rect l="l" t="t" r="r" b="b"/>
              <a:pathLst>
                <a:path w="2037" h="436" extrusionOk="0">
                  <a:moveTo>
                    <a:pt x="276" y="1"/>
                  </a:moveTo>
                  <a:cubicBezTo>
                    <a:pt x="0" y="1"/>
                    <a:pt x="3" y="435"/>
                    <a:pt x="284" y="435"/>
                  </a:cubicBezTo>
                  <a:cubicBezTo>
                    <a:pt x="290" y="435"/>
                    <a:pt x="296" y="435"/>
                    <a:pt x="302" y="435"/>
                  </a:cubicBezTo>
                  <a:lnTo>
                    <a:pt x="1735" y="435"/>
                  </a:lnTo>
                  <a:cubicBezTo>
                    <a:pt x="1741" y="435"/>
                    <a:pt x="1747" y="435"/>
                    <a:pt x="1753" y="435"/>
                  </a:cubicBezTo>
                  <a:cubicBezTo>
                    <a:pt x="2034" y="435"/>
                    <a:pt x="2037" y="1"/>
                    <a:pt x="1761" y="1"/>
                  </a:cubicBezTo>
                  <a:cubicBezTo>
                    <a:pt x="1753" y="1"/>
                    <a:pt x="1744" y="1"/>
                    <a:pt x="1735" y="2"/>
                  </a:cubicBezTo>
                  <a:lnTo>
                    <a:pt x="302" y="2"/>
                  </a:lnTo>
                  <a:cubicBezTo>
                    <a:pt x="293" y="1"/>
                    <a:pt x="284" y="1"/>
                    <a:pt x="276" y="1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" name="Google Shape;12884;p83"/>
            <p:cNvSpPr/>
            <p:nvPr/>
          </p:nvSpPr>
          <p:spPr>
            <a:xfrm>
              <a:off x="1386330" y="3981695"/>
              <a:ext cx="23336" cy="11394"/>
            </a:xfrm>
            <a:custGeom>
              <a:avLst/>
              <a:gdLst/>
              <a:ahLst/>
              <a:cxnLst/>
              <a:rect l="l" t="t" r="r" b="b"/>
              <a:pathLst>
                <a:path w="893" h="436" extrusionOk="0">
                  <a:moveTo>
                    <a:pt x="277" y="1"/>
                  </a:moveTo>
                  <a:cubicBezTo>
                    <a:pt x="1" y="1"/>
                    <a:pt x="4" y="435"/>
                    <a:pt x="285" y="435"/>
                  </a:cubicBezTo>
                  <a:cubicBezTo>
                    <a:pt x="291" y="435"/>
                    <a:pt x="297" y="435"/>
                    <a:pt x="303" y="435"/>
                  </a:cubicBezTo>
                  <a:lnTo>
                    <a:pt x="591" y="435"/>
                  </a:lnTo>
                  <a:cubicBezTo>
                    <a:pt x="597" y="435"/>
                    <a:pt x="603" y="435"/>
                    <a:pt x="609" y="435"/>
                  </a:cubicBezTo>
                  <a:cubicBezTo>
                    <a:pt x="890" y="435"/>
                    <a:pt x="893" y="1"/>
                    <a:pt x="617" y="1"/>
                  </a:cubicBezTo>
                  <a:cubicBezTo>
                    <a:pt x="609" y="1"/>
                    <a:pt x="600" y="1"/>
                    <a:pt x="591" y="2"/>
                  </a:cubicBezTo>
                  <a:lnTo>
                    <a:pt x="303" y="2"/>
                  </a:lnTo>
                  <a:cubicBezTo>
                    <a:pt x="294" y="1"/>
                    <a:pt x="285" y="1"/>
                    <a:pt x="277" y="1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" name="Google Shape;12885;p83"/>
            <p:cNvSpPr/>
            <p:nvPr/>
          </p:nvSpPr>
          <p:spPr>
            <a:xfrm>
              <a:off x="1327375" y="4070677"/>
              <a:ext cx="52396" cy="11368"/>
            </a:xfrm>
            <a:custGeom>
              <a:avLst/>
              <a:gdLst/>
              <a:ahLst/>
              <a:cxnLst/>
              <a:rect l="l" t="t" r="r" b="b"/>
              <a:pathLst>
                <a:path w="2005" h="435" extrusionOk="0">
                  <a:moveTo>
                    <a:pt x="1721" y="0"/>
                  </a:moveTo>
                  <a:cubicBezTo>
                    <a:pt x="1715" y="0"/>
                    <a:pt x="1709" y="1"/>
                    <a:pt x="1703" y="1"/>
                  </a:cubicBezTo>
                  <a:lnTo>
                    <a:pt x="270" y="1"/>
                  </a:lnTo>
                  <a:cubicBezTo>
                    <a:pt x="1" y="20"/>
                    <a:pt x="1" y="414"/>
                    <a:pt x="270" y="434"/>
                  </a:cubicBezTo>
                  <a:lnTo>
                    <a:pt x="1703" y="434"/>
                  </a:lnTo>
                  <a:cubicBezTo>
                    <a:pt x="1709" y="434"/>
                    <a:pt x="1715" y="434"/>
                    <a:pt x="1721" y="434"/>
                  </a:cubicBezTo>
                  <a:cubicBezTo>
                    <a:pt x="2005" y="434"/>
                    <a:pt x="2005" y="0"/>
                    <a:pt x="1721" y="0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" name="Google Shape;12886;p83"/>
            <p:cNvSpPr/>
            <p:nvPr/>
          </p:nvSpPr>
          <p:spPr>
            <a:xfrm>
              <a:off x="1387192" y="4070677"/>
              <a:ext cx="22474" cy="11368"/>
            </a:xfrm>
            <a:custGeom>
              <a:avLst/>
              <a:gdLst/>
              <a:ahLst/>
              <a:cxnLst/>
              <a:rect l="l" t="t" r="r" b="b"/>
              <a:pathLst>
                <a:path w="860" h="435" extrusionOk="0">
                  <a:moveTo>
                    <a:pt x="576" y="0"/>
                  </a:moveTo>
                  <a:cubicBezTo>
                    <a:pt x="570" y="0"/>
                    <a:pt x="564" y="1"/>
                    <a:pt x="558" y="1"/>
                  </a:cubicBezTo>
                  <a:lnTo>
                    <a:pt x="270" y="1"/>
                  </a:lnTo>
                  <a:cubicBezTo>
                    <a:pt x="0" y="20"/>
                    <a:pt x="0" y="414"/>
                    <a:pt x="270" y="434"/>
                  </a:cubicBezTo>
                  <a:lnTo>
                    <a:pt x="558" y="434"/>
                  </a:lnTo>
                  <a:cubicBezTo>
                    <a:pt x="564" y="434"/>
                    <a:pt x="570" y="434"/>
                    <a:pt x="576" y="434"/>
                  </a:cubicBezTo>
                  <a:cubicBezTo>
                    <a:pt x="860" y="434"/>
                    <a:pt x="860" y="0"/>
                    <a:pt x="576" y="0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89" name="Google Shape;12887;p83"/>
          <p:cNvSpPr/>
          <p:nvPr/>
        </p:nvSpPr>
        <p:spPr>
          <a:xfrm>
            <a:off x="1336850" y="2367498"/>
            <a:ext cx="30157" cy="28667"/>
          </a:xfrm>
          <a:custGeom>
            <a:avLst/>
            <a:gdLst/>
            <a:ahLst/>
            <a:cxnLst/>
            <a:rect l="l" t="t" r="r" b="b"/>
            <a:pathLst>
              <a:path w="1154" h="1097" extrusionOk="0">
                <a:moveTo>
                  <a:pt x="856" y="1"/>
                </a:moveTo>
                <a:lnTo>
                  <a:pt x="125" y="731"/>
                </a:lnTo>
                <a:cubicBezTo>
                  <a:pt x="0" y="866"/>
                  <a:pt x="87" y="1087"/>
                  <a:pt x="269" y="1097"/>
                </a:cubicBezTo>
                <a:cubicBezTo>
                  <a:pt x="423" y="1097"/>
                  <a:pt x="414" y="1030"/>
                  <a:pt x="1154" y="299"/>
                </a:cubicBezTo>
                <a:lnTo>
                  <a:pt x="856" y="1"/>
                </a:lnTo>
                <a:close/>
              </a:path>
            </a:pathLst>
          </a:custGeom>
          <a:solidFill>
            <a:srgbClr val="B7C5D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90" name="Google Shape;12888;p83"/>
          <p:cNvGrpSpPr/>
          <p:nvPr/>
        </p:nvGrpSpPr>
        <p:grpSpPr>
          <a:xfrm>
            <a:off x="1325534" y="2352968"/>
            <a:ext cx="384749" cy="366613"/>
            <a:chOff x="1310049" y="2891421"/>
            <a:chExt cx="384749" cy="366613"/>
          </a:xfrm>
        </p:grpSpPr>
        <p:sp>
          <p:nvSpPr>
            <p:cNvPr id="691" name="Google Shape;12889;p83"/>
            <p:cNvSpPr/>
            <p:nvPr/>
          </p:nvSpPr>
          <p:spPr>
            <a:xfrm>
              <a:off x="1310049" y="2891421"/>
              <a:ext cx="384749" cy="366613"/>
            </a:xfrm>
            <a:custGeom>
              <a:avLst/>
              <a:gdLst/>
              <a:ahLst/>
              <a:cxnLst/>
              <a:rect l="l" t="t" r="r" b="b"/>
              <a:pathLst>
                <a:path w="14723" h="14029" extrusionOk="0">
                  <a:moveTo>
                    <a:pt x="2761" y="5861"/>
                  </a:moveTo>
                  <a:cubicBezTo>
                    <a:pt x="2829" y="5861"/>
                    <a:pt x="2897" y="5886"/>
                    <a:pt x="2952" y="5942"/>
                  </a:cubicBezTo>
                  <a:lnTo>
                    <a:pt x="8126" y="11105"/>
                  </a:lnTo>
                  <a:cubicBezTo>
                    <a:pt x="8309" y="11288"/>
                    <a:pt x="8184" y="11586"/>
                    <a:pt x="7924" y="11596"/>
                  </a:cubicBezTo>
                  <a:lnTo>
                    <a:pt x="2760" y="11596"/>
                  </a:lnTo>
                  <a:cubicBezTo>
                    <a:pt x="2606" y="11596"/>
                    <a:pt x="2472" y="11461"/>
                    <a:pt x="2472" y="11307"/>
                  </a:cubicBezTo>
                  <a:lnTo>
                    <a:pt x="2472" y="6144"/>
                  </a:lnTo>
                  <a:cubicBezTo>
                    <a:pt x="2478" y="5974"/>
                    <a:pt x="2618" y="5861"/>
                    <a:pt x="2761" y="5861"/>
                  </a:cubicBezTo>
                  <a:close/>
                  <a:moveTo>
                    <a:pt x="512" y="1"/>
                  </a:moveTo>
                  <a:cubicBezTo>
                    <a:pt x="245" y="1"/>
                    <a:pt x="0" y="217"/>
                    <a:pt x="0" y="509"/>
                  </a:cubicBezTo>
                  <a:lnTo>
                    <a:pt x="0" y="13509"/>
                  </a:lnTo>
                  <a:cubicBezTo>
                    <a:pt x="0" y="13798"/>
                    <a:pt x="231" y="14029"/>
                    <a:pt x="520" y="14029"/>
                  </a:cubicBezTo>
                  <a:lnTo>
                    <a:pt x="13511" y="14029"/>
                  </a:lnTo>
                  <a:cubicBezTo>
                    <a:pt x="13905" y="14029"/>
                    <a:pt x="14155" y="13596"/>
                    <a:pt x="13953" y="13250"/>
                  </a:cubicBezTo>
                  <a:cubicBezTo>
                    <a:pt x="13905" y="13163"/>
                    <a:pt x="14722" y="13990"/>
                    <a:pt x="875" y="153"/>
                  </a:cubicBezTo>
                  <a:cubicBezTo>
                    <a:pt x="837" y="114"/>
                    <a:pt x="798" y="76"/>
                    <a:pt x="741" y="57"/>
                  </a:cubicBezTo>
                  <a:cubicBezTo>
                    <a:pt x="666" y="18"/>
                    <a:pt x="588" y="1"/>
                    <a:pt x="512" y="1"/>
                  </a:cubicBezTo>
                  <a:close/>
                </a:path>
              </a:pathLst>
            </a:custGeom>
            <a:solidFill>
              <a:srgbClr val="BCC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" name="Google Shape;12890;p83"/>
            <p:cNvSpPr/>
            <p:nvPr/>
          </p:nvSpPr>
          <p:spPr>
            <a:xfrm>
              <a:off x="1342218" y="2904697"/>
              <a:ext cx="324932" cy="324696"/>
            </a:xfrm>
            <a:custGeom>
              <a:avLst/>
              <a:gdLst/>
              <a:ahLst/>
              <a:cxnLst/>
              <a:rect l="l" t="t" r="r" b="b"/>
              <a:pathLst>
                <a:path w="12434" h="12425" extrusionOk="0">
                  <a:moveTo>
                    <a:pt x="1530" y="5353"/>
                  </a:moveTo>
                  <a:cubicBezTo>
                    <a:pt x="1598" y="5353"/>
                    <a:pt x="1666" y="5378"/>
                    <a:pt x="1721" y="5434"/>
                  </a:cubicBezTo>
                  <a:lnTo>
                    <a:pt x="6895" y="10597"/>
                  </a:lnTo>
                  <a:cubicBezTo>
                    <a:pt x="7068" y="10780"/>
                    <a:pt x="6953" y="11078"/>
                    <a:pt x="6693" y="11088"/>
                  </a:cubicBezTo>
                  <a:lnTo>
                    <a:pt x="1529" y="11088"/>
                  </a:lnTo>
                  <a:cubicBezTo>
                    <a:pt x="1375" y="11088"/>
                    <a:pt x="1241" y="10953"/>
                    <a:pt x="1241" y="10799"/>
                  </a:cubicBezTo>
                  <a:lnTo>
                    <a:pt x="1241" y="5636"/>
                  </a:lnTo>
                  <a:cubicBezTo>
                    <a:pt x="1247" y="5466"/>
                    <a:pt x="1387" y="5353"/>
                    <a:pt x="1530" y="5353"/>
                  </a:cubicBezTo>
                  <a:close/>
                  <a:moveTo>
                    <a:pt x="0" y="1"/>
                  </a:moveTo>
                  <a:lnTo>
                    <a:pt x="0" y="11915"/>
                  </a:lnTo>
                  <a:cubicBezTo>
                    <a:pt x="0" y="12203"/>
                    <a:pt x="231" y="12424"/>
                    <a:pt x="519" y="12424"/>
                  </a:cubicBezTo>
                  <a:lnTo>
                    <a:pt x="12434" y="12424"/>
                  </a:lnTo>
                  <a:lnTo>
                    <a:pt x="2337" y="2328"/>
                  </a:lnTo>
                  <a:lnTo>
                    <a:pt x="58" y="5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" name="Google Shape;12891;p83"/>
            <p:cNvSpPr/>
            <p:nvPr/>
          </p:nvSpPr>
          <p:spPr>
            <a:xfrm>
              <a:off x="1355546" y="2931848"/>
              <a:ext cx="22134" cy="19573"/>
            </a:xfrm>
            <a:custGeom>
              <a:avLst/>
              <a:gdLst/>
              <a:ahLst/>
              <a:cxnLst/>
              <a:rect l="l" t="t" r="r" b="b"/>
              <a:pathLst>
                <a:path w="847" h="749" extrusionOk="0">
                  <a:moveTo>
                    <a:pt x="538" y="0"/>
                  </a:moveTo>
                  <a:lnTo>
                    <a:pt x="163" y="385"/>
                  </a:lnTo>
                  <a:cubicBezTo>
                    <a:pt x="1" y="533"/>
                    <a:pt x="145" y="749"/>
                    <a:pt x="312" y="749"/>
                  </a:cubicBezTo>
                  <a:cubicBezTo>
                    <a:pt x="363" y="749"/>
                    <a:pt x="415" y="729"/>
                    <a:pt x="461" y="683"/>
                  </a:cubicBezTo>
                  <a:lnTo>
                    <a:pt x="846" y="308"/>
                  </a:lnTo>
                  <a:lnTo>
                    <a:pt x="538" y="0"/>
                  </a:ln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" name="Google Shape;12892;p83"/>
            <p:cNvSpPr/>
            <p:nvPr/>
          </p:nvSpPr>
          <p:spPr>
            <a:xfrm>
              <a:off x="1372610" y="2957720"/>
              <a:ext cx="30680" cy="28667"/>
            </a:xfrm>
            <a:custGeom>
              <a:avLst/>
              <a:gdLst/>
              <a:ahLst/>
              <a:cxnLst/>
              <a:rect l="l" t="t" r="r" b="b"/>
              <a:pathLst>
                <a:path w="1174" h="1097" extrusionOk="0">
                  <a:moveTo>
                    <a:pt x="866" y="1"/>
                  </a:moveTo>
                  <a:lnTo>
                    <a:pt x="135" y="731"/>
                  </a:lnTo>
                  <a:cubicBezTo>
                    <a:pt x="1" y="866"/>
                    <a:pt x="97" y="1097"/>
                    <a:pt x="289" y="1097"/>
                  </a:cubicBezTo>
                  <a:cubicBezTo>
                    <a:pt x="433" y="1097"/>
                    <a:pt x="424" y="1029"/>
                    <a:pt x="1174" y="299"/>
                  </a:cubicBezTo>
                  <a:lnTo>
                    <a:pt x="866" y="1"/>
                  </a:ln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" name="Google Shape;12893;p83"/>
            <p:cNvSpPr/>
            <p:nvPr/>
          </p:nvSpPr>
          <p:spPr>
            <a:xfrm>
              <a:off x="1407001" y="2983356"/>
              <a:ext cx="21925" cy="19599"/>
            </a:xfrm>
            <a:custGeom>
              <a:avLst/>
              <a:gdLst/>
              <a:ahLst/>
              <a:cxnLst/>
              <a:rect l="l" t="t" r="r" b="b"/>
              <a:pathLst>
                <a:path w="839" h="750" extrusionOk="0">
                  <a:moveTo>
                    <a:pt x="541" y="0"/>
                  </a:moveTo>
                  <a:lnTo>
                    <a:pt x="156" y="375"/>
                  </a:lnTo>
                  <a:cubicBezTo>
                    <a:pt x="0" y="531"/>
                    <a:pt x="141" y="749"/>
                    <a:pt x="311" y="749"/>
                  </a:cubicBezTo>
                  <a:cubicBezTo>
                    <a:pt x="362" y="749"/>
                    <a:pt x="415" y="730"/>
                    <a:pt x="464" y="683"/>
                  </a:cubicBezTo>
                  <a:lnTo>
                    <a:pt x="839" y="308"/>
                  </a:lnTo>
                  <a:lnTo>
                    <a:pt x="541" y="0"/>
                  </a:ln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" name="Google Shape;12894;p83"/>
            <p:cNvSpPr/>
            <p:nvPr/>
          </p:nvSpPr>
          <p:spPr>
            <a:xfrm>
              <a:off x="1424379" y="3009227"/>
              <a:ext cx="30444" cy="28693"/>
            </a:xfrm>
            <a:custGeom>
              <a:avLst/>
              <a:gdLst/>
              <a:ahLst/>
              <a:cxnLst/>
              <a:rect l="l" t="t" r="r" b="b"/>
              <a:pathLst>
                <a:path w="1165" h="1098" extrusionOk="0">
                  <a:moveTo>
                    <a:pt x="866" y="1"/>
                  </a:moveTo>
                  <a:lnTo>
                    <a:pt x="126" y="732"/>
                  </a:lnTo>
                  <a:cubicBezTo>
                    <a:pt x="1" y="866"/>
                    <a:pt x="97" y="1087"/>
                    <a:pt x="279" y="1097"/>
                  </a:cubicBezTo>
                  <a:cubicBezTo>
                    <a:pt x="424" y="1097"/>
                    <a:pt x="414" y="1030"/>
                    <a:pt x="1164" y="299"/>
                  </a:cubicBezTo>
                  <a:lnTo>
                    <a:pt x="866" y="1"/>
                  </a:ln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" name="Google Shape;12895;p83"/>
            <p:cNvSpPr/>
            <p:nvPr/>
          </p:nvSpPr>
          <p:spPr>
            <a:xfrm>
              <a:off x="1458769" y="3035124"/>
              <a:ext cx="21925" cy="19338"/>
            </a:xfrm>
            <a:custGeom>
              <a:avLst/>
              <a:gdLst/>
              <a:ahLst/>
              <a:cxnLst/>
              <a:rect l="l" t="t" r="r" b="b"/>
              <a:pathLst>
                <a:path w="839" h="740" extrusionOk="0">
                  <a:moveTo>
                    <a:pt x="540" y="0"/>
                  </a:moveTo>
                  <a:lnTo>
                    <a:pt x="156" y="375"/>
                  </a:lnTo>
                  <a:cubicBezTo>
                    <a:pt x="1" y="523"/>
                    <a:pt x="141" y="739"/>
                    <a:pt x="306" y="739"/>
                  </a:cubicBezTo>
                  <a:cubicBezTo>
                    <a:pt x="356" y="739"/>
                    <a:pt x="407" y="720"/>
                    <a:pt x="454" y="673"/>
                  </a:cubicBezTo>
                  <a:lnTo>
                    <a:pt x="839" y="29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" name="Google Shape;12896;p83"/>
            <p:cNvSpPr/>
            <p:nvPr/>
          </p:nvSpPr>
          <p:spPr>
            <a:xfrm>
              <a:off x="1475886" y="3060995"/>
              <a:ext cx="30444" cy="28667"/>
            </a:xfrm>
            <a:custGeom>
              <a:avLst/>
              <a:gdLst/>
              <a:ahLst/>
              <a:cxnLst/>
              <a:rect l="l" t="t" r="r" b="b"/>
              <a:pathLst>
                <a:path w="1165" h="1097" extrusionOk="0">
                  <a:moveTo>
                    <a:pt x="866" y="1"/>
                  </a:moveTo>
                  <a:lnTo>
                    <a:pt x="136" y="732"/>
                  </a:lnTo>
                  <a:cubicBezTo>
                    <a:pt x="1" y="866"/>
                    <a:pt x="97" y="1087"/>
                    <a:pt x="289" y="1097"/>
                  </a:cubicBezTo>
                  <a:cubicBezTo>
                    <a:pt x="434" y="1097"/>
                    <a:pt x="424" y="1030"/>
                    <a:pt x="1164" y="299"/>
                  </a:cubicBezTo>
                  <a:lnTo>
                    <a:pt x="866" y="1"/>
                  </a:ln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" name="Google Shape;12897;p83"/>
            <p:cNvSpPr/>
            <p:nvPr/>
          </p:nvSpPr>
          <p:spPr>
            <a:xfrm>
              <a:off x="1510276" y="3086631"/>
              <a:ext cx="21925" cy="19599"/>
            </a:xfrm>
            <a:custGeom>
              <a:avLst/>
              <a:gdLst/>
              <a:ahLst/>
              <a:cxnLst/>
              <a:rect l="l" t="t" r="r" b="b"/>
              <a:pathLst>
                <a:path w="839" h="750" extrusionOk="0">
                  <a:moveTo>
                    <a:pt x="541" y="1"/>
                  </a:moveTo>
                  <a:lnTo>
                    <a:pt x="156" y="376"/>
                  </a:lnTo>
                  <a:cubicBezTo>
                    <a:pt x="1" y="531"/>
                    <a:pt x="142" y="749"/>
                    <a:pt x="307" y="749"/>
                  </a:cubicBezTo>
                  <a:cubicBezTo>
                    <a:pt x="356" y="749"/>
                    <a:pt x="408" y="730"/>
                    <a:pt x="454" y="683"/>
                  </a:cubicBezTo>
                  <a:lnTo>
                    <a:pt x="839" y="308"/>
                  </a:lnTo>
                  <a:lnTo>
                    <a:pt x="541" y="1"/>
                  </a:ln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" name="Google Shape;12898;p83"/>
            <p:cNvSpPr/>
            <p:nvPr/>
          </p:nvSpPr>
          <p:spPr>
            <a:xfrm>
              <a:off x="1527655" y="3112267"/>
              <a:ext cx="30444" cy="28667"/>
            </a:xfrm>
            <a:custGeom>
              <a:avLst/>
              <a:gdLst/>
              <a:ahLst/>
              <a:cxnLst/>
              <a:rect l="l" t="t" r="r" b="b"/>
              <a:pathLst>
                <a:path w="1165" h="1097" extrusionOk="0">
                  <a:moveTo>
                    <a:pt x="857" y="0"/>
                  </a:moveTo>
                  <a:lnTo>
                    <a:pt x="126" y="741"/>
                  </a:lnTo>
                  <a:cubicBezTo>
                    <a:pt x="1" y="875"/>
                    <a:pt x="97" y="1097"/>
                    <a:pt x="280" y="1097"/>
                  </a:cubicBezTo>
                  <a:cubicBezTo>
                    <a:pt x="424" y="1097"/>
                    <a:pt x="414" y="1029"/>
                    <a:pt x="1164" y="299"/>
                  </a:cubicBezTo>
                  <a:lnTo>
                    <a:pt x="857" y="0"/>
                  </a:ln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" name="Google Shape;12899;p83"/>
            <p:cNvSpPr/>
            <p:nvPr/>
          </p:nvSpPr>
          <p:spPr>
            <a:xfrm>
              <a:off x="1578639" y="3164036"/>
              <a:ext cx="31228" cy="28876"/>
            </a:xfrm>
            <a:custGeom>
              <a:avLst/>
              <a:gdLst/>
              <a:ahLst/>
              <a:cxnLst/>
              <a:rect l="l" t="t" r="r" b="b"/>
              <a:pathLst>
                <a:path w="1195" h="1105" extrusionOk="0">
                  <a:moveTo>
                    <a:pt x="887" y="0"/>
                  </a:moveTo>
                  <a:lnTo>
                    <a:pt x="156" y="731"/>
                  </a:lnTo>
                  <a:cubicBezTo>
                    <a:pt x="0" y="887"/>
                    <a:pt x="141" y="1105"/>
                    <a:pt x="306" y="1105"/>
                  </a:cubicBezTo>
                  <a:cubicBezTo>
                    <a:pt x="356" y="1105"/>
                    <a:pt x="407" y="1085"/>
                    <a:pt x="454" y="1039"/>
                  </a:cubicBezTo>
                  <a:lnTo>
                    <a:pt x="1194" y="308"/>
                  </a:lnTo>
                  <a:lnTo>
                    <a:pt x="887" y="0"/>
                  </a:ln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" name="Google Shape;12900;p83"/>
            <p:cNvSpPr/>
            <p:nvPr/>
          </p:nvSpPr>
          <p:spPr>
            <a:xfrm>
              <a:off x="1614101" y="3189907"/>
              <a:ext cx="21403" cy="19390"/>
            </a:xfrm>
            <a:custGeom>
              <a:avLst/>
              <a:gdLst/>
              <a:ahLst/>
              <a:cxnLst/>
              <a:rect l="l" t="t" r="r" b="b"/>
              <a:pathLst>
                <a:path w="819" h="742" extrusionOk="0">
                  <a:moveTo>
                    <a:pt x="520" y="1"/>
                  </a:moveTo>
                  <a:lnTo>
                    <a:pt x="135" y="376"/>
                  </a:lnTo>
                  <a:cubicBezTo>
                    <a:pt x="1" y="510"/>
                    <a:pt x="97" y="741"/>
                    <a:pt x="289" y="741"/>
                  </a:cubicBezTo>
                  <a:cubicBezTo>
                    <a:pt x="424" y="741"/>
                    <a:pt x="453" y="664"/>
                    <a:pt x="818" y="299"/>
                  </a:cubicBezTo>
                  <a:lnTo>
                    <a:pt x="520" y="1"/>
                  </a:ln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" name="Google Shape;12901;p83"/>
            <p:cNvSpPr/>
            <p:nvPr/>
          </p:nvSpPr>
          <p:spPr>
            <a:xfrm>
              <a:off x="1630930" y="3215804"/>
              <a:ext cx="30444" cy="28406"/>
            </a:xfrm>
            <a:custGeom>
              <a:avLst/>
              <a:gdLst/>
              <a:ahLst/>
              <a:cxnLst/>
              <a:rect l="l" t="t" r="r" b="b"/>
              <a:pathLst>
                <a:path w="1165" h="1087" extrusionOk="0">
                  <a:moveTo>
                    <a:pt x="857" y="0"/>
                  </a:moveTo>
                  <a:lnTo>
                    <a:pt x="126" y="731"/>
                  </a:lnTo>
                  <a:cubicBezTo>
                    <a:pt x="1" y="866"/>
                    <a:pt x="97" y="1087"/>
                    <a:pt x="280" y="1087"/>
                  </a:cubicBezTo>
                  <a:cubicBezTo>
                    <a:pt x="424" y="1087"/>
                    <a:pt x="414" y="1020"/>
                    <a:pt x="1165" y="298"/>
                  </a:cubicBezTo>
                  <a:lnTo>
                    <a:pt x="857" y="0"/>
                  </a:ln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" name="Google Shape;12902;p83"/>
            <p:cNvSpPr/>
            <p:nvPr/>
          </p:nvSpPr>
          <p:spPr>
            <a:xfrm>
              <a:off x="1562332" y="3138138"/>
              <a:ext cx="21403" cy="19286"/>
            </a:xfrm>
            <a:custGeom>
              <a:avLst/>
              <a:gdLst/>
              <a:ahLst/>
              <a:cxnLst/>
              <a:rect l="l" t="t" r="r" b="b"/>
              <a:pathLst>
                <a:path w="819" h="738" extrusionOk="0">
                  <a:moveTo>
                    <a:pt x="520" y="1"/>
                  </a:moveTo>
                  <a:lnTo>
                    <a:pt x="135" y="376"/>
                  </a:lnTo>
                  <a:cubicBezTo>
                    <a:pt x="0" y="533"/>
                    <a:pt x="140" y="738"/>
                    <a:pt x="304" y="738"/>
                  </a:cubicBezTo>
                  <a:cubicBezTo>
                    <a:pt x="351" y="738"/>
                    <a:pt x="399" y="722"/>
                    <a:pt x="443" y="684"/>
                  </a:cubicBezTo>
                  <a:lnTo>
                    <a:pt x="818" y="309"/>
                  </a:lnTo>
                  <a:lnTo>
                    <a:pt x="520" y="1"/>
                  </a:ln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05" name="Google Shape;12903;p83"/>
          <p:cNvGrpSpPr/>
          <p:nvPr/>
        </p:nvGrpSpPr>
        <p:grpSpPr>
          <a:xfrm>
            <a:off x="865158" y="2352890"/>
            <a:ext cx="383468" cy="366665"/>
            <a:chOff x="849673" y="2891343"/>
            <a:chExt cx="383468" cy="366665"/>
          </a:xfrm>
        </p:grpSpPr>
        <p:sp>
          <p:nvSpPr>
            <p:cNvPr id="706" name="Google Shape;12904;p83"/>
            <p:cNvSpPr/>
            <p:nvPr/>
          </p:nvSpPr>
          <p:spPr>
            <a:xfrm>
              <a:off x="849673" y="2976561"/>
              <a:ext cx="322188" cy="281447"/>
            </a:xfrm>
            <a:custGeom>
              <a:avLst/>
              <a:gdLst/>
              <a:ahLst/>
              <a:cxnLst/>
              <a:rect l="l" t="t" r="r" b="b"/>
              <a:pathLst>
                <a:path w="12329" h="10770" extrusionOk="0">
                  <a:moveTo>
                    <a:pt x="9525" y="7316"/>
                  </a:moveTo>
                  <a:cubicBezTo>
                    <a:pt x="9710" y="7316"/>
                    <a:pt x="9896" y="7370"/>
                    <a:pt x="10059" y="7482"/>
                  </a:cubicBezTo>
                  <a:cubicBezTo>
                    <a:pt x="10761" y="7963"/>
                    <a:pt x="10530" y="9040"/>
                    <a:pt x="9703" y="9203"/>
                  </a:cubicBezTo>
                  <a:cubicBezTo>
                    <a:pt x="9641" y="9215"/>
                    <a:pt x="9581" y="9220"/>
                    <a:pt x="9522" y="9220"/>
                  </a:cubicBezTo>
                  <a:cubicBezTo>
                    <a:pt x="8790" y="9220"/>
                    <a:pt x="8297" y="8382"/>
                    <a:pt x="8742" y="7732"/>
                  </a:cubicBezTo>
                  <a:cubicBezTo>
                    <a:pt x="8921" y="7462"/>
                    <a:pt x="9221" y="7316"/>
                    <a:pt x="9525" y="7316"/>
                  </a:cubicBezTo>
                  <a:close/>
                  <a:moveTo>
                    <a:pt x="5338" y="1"/>
                  </a:moveTo>
                  <a:cubicBezTo>
                    <a:pt x="3781" y="1"/>
                    <a:pt x="2332" y="778"/>
                    <a:pt x="1453" y="2059"/>
                  </a:cubicBezTo>
                  <a:cubicBezTo>
                    <a:pt x="1" y="4213"/>
                    <a:pt x="558" y="7145"/>
                    <a:pt x="2703" y="8607"/>
                  </a:cubicBezTo>
                  <a:cubicBezTo>
                    <a:pt x="2703" y="8607"/>
                    <a:pt x="5578" y="10769"/>
                    <a:pt x="8408" y="10769"/>
                  </a:cubicBezTo>
                  <a:cubicBezTo>
                    <a:pt x="9657" y="10769"/>
                    <a:pt x="10896" y="10349"/>
                    <a:pt x="11877" y="9136"/>
                  </a:cubicBezTo>
                  <a:lnTo>
                    <a:pt x="11896" y="9117"/>
                  </a:lnTo>
                  <a:cubicBezTo>
                    <a:pt x="11973" y="9001"/>
                    <a:pt x="12030" y="8876"/>
                    <a:pt x="12078" y="8751"/>
                  </a:cubicBezTo>
                  <a:cubicBezTo>
                    <a:pt x="12328" y="7972"/>
                    <a:pt x="11953" y="7126"/>
                    <a:pt x="11213" y="6799"/>
                  </a:cubicBezTo>
                  <a:cubicBezTo>
                    <a:pt x="11040" y="6732"/>
                    <a:pt x="10876" y="6636"/>
                    <a:pt x="10723" y="6530"/>
                  </a:cubicBezTo>
                  <a:cubicBezTo>
                    <a:pt x="10723" y="6530"/>
                    <a:pt x="9348" y="5751"/>
                    <a:pt x="9405" y="4097"/>
                  </a:cubicBezTo>
                  <a:cubicBezTo>
                    <a:pt x="9405" y="4030"/>
                    <a:pt x="9405" y="3963"/>
                    <a:pt x="9415" y="3886"/>
                  </a:cubicBezTo>
                  <a:cubicBezTo>
                    <a:pt x="9501" y="3068"/>
                    <a:pt x="9290" y="2251"/>
                    <a:pt x="8809" y="1587"/>
                  </a:cubicBezTo>
                  <a:cubicBezTo>
                    <a:pt x="8588" y="1289"/>
                    <a:pt x="8309" y="1020"/>
                    <a:pt x="8001" y="809"/>
                  </a:cubicBezTo>
                  <a:cubicBezTo>
                    <a:pt x="7222" y="280"/>
                    <a:pt x="6309" y="1"/>
                    <a:pt x="5366" y="1"/>
                  </a:cubicBezTo>
                  <a:cubicBezTo>
                    <a:pt x="5357" y="1"/>
                    <a:pt x="5347" y="1"/>
                    <a:pt x="5338" y="1"/>
                  </a:cubicBez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" name="Google Shape;12905;p83"/>
            <p:cNvSpPr/>
            <p:nvPr/>
          </p:nvSpPr>
          <p:spPr>
            <a:xfrm>
              <a:off x="867260" y="2976561"/>
              <a:ext cx="304600" cy="258947"/>
            </a:xfrm>
            <a:custGeom>
              <a:avLst/>
              <a:gdLst/>
              <a:ahLst/>
              <a:cxnLst/>
              <a:rect l="l" t="t" r="r" b="b"/>
              <a:pathLst>
                <a:path w="11656" h="9909" extrusionOk="0">
                  <a:moveTo>
                    <a:pt x="8856" y="7317"/>
                  </a:moveTo>
                  <a:cubicBezTo>
                    <a:pt x="9033" y="7317"/>
                    <a:pt x="9216" y="7368"/>
                    <a:pt x="9386" y="7482"/>
                  </a:cubicBezTo>
                  <a:cubicBezTo>
                    <a:pt x="9819" y="7771"/>
                    <a:pt x="9934" y="8367"/>
                    <a:pt x="9636" y="8799"/>
                  </a:cubicBezTo>
                  <a:cubicBezTo>
                    <a:pt x="9445" y="9084"/>
                    <a:pt x="9152" y="9216"/>
                    <a:pt x="8861" y="9216"/>
                  </a:cubicBezTo>
                  <a:cubicBezTo>
                    <a:pt x="8436" y="9216"/>
                    <a:pt x="8016" y="8935"/>
                    <a:pt x="7924" y="8444"/>
                  </a:cubicBezTo>
                  <a:cubicBezTo>
                    <a:pt x="7801" y="7817"/>
                    <a:pt x="8301" y="7317"/>
                    <a:pt x="8856" y="7317"/>
                  </a:cubicBezTo>
                  <a:close/>
                  <a:moveTo>
                    <a:pt x="4693" y="1"/>
                  </a:moveTo>
                  <a:cubicBezTo>
                    <a:pt x="3376" y="1"/>
                    <a:pt x="2116" y="549"/>
                    <a:pt x="1222" y="1510"/>
                  </a:cubicBezTo>
                  <a:cubicBezTo>
                    <a:pt x="1" y="3655"/>
                    <a:pt x="636" y="6367"/>
                    <a:pt x="2664" y="7751"/>
                  </a:cubicBezTo>
                  <a:cubicBezTo>
                    <a:pt x="2664" y="7751"/>
                    <a:pt x="5536" y="9909"/>
                    <a:pt x="8365" y="9909"/>
                  </a:cubicBezTo>
                  <a:cubicBezTo>
                    <a:pt x="9434" y="9909"/>
                    <a:pt x="10496" y="9601"/>
                    <a:pt x="11396" y="8751"/>
                  </a:cubicBezTo>
                  <a:cubicBezTo>
                    <a:pt x="11655" y="7972"/>
                    <a:pt x="11280" y="7126"/>
                    <a:pt x="10540" y="6799"/>
                  </a:cubicBezTo>
                  <a:cubicBezTo>
                    <a:pt x="10367" y="6732"/>
                    <a:pt x="10203" y="6636"/>
                    <a:pt x="10050" y="6530"/>
                  </a:cubicBezTo>
                  <a:cubicBezTo>
                    <a:pt x="10050" y="6530"/>
                    <a:pt x="8675" y="5751"/>
                    <a:pt x="8732" y="4097"/>
                  </a:cubicBezTo>
                  <a:cubicBezTo>
                    <a:pt x="8732" y="4030"/>
                    <a:pt x="8732" y="3963"/>
                    <a:pt x="8742" y="3886"/>
                  </a:cubicBezTo>
                  <a:cubicBezTo>
                    <a:pt x="8828" y="3068"/>
                    <a:pt x="8617" y="2251"/>
                    <a:pt x="8136" y="1587"/>
                  </a:cubicBezTo>
                  <a:cubicBezTo>
                    <a:pt x="7915" y="1289"/>
                    <a:pt x="7636" y="1020"/>
                    <a:pt x="7328" y="809"/>
                  </a:cubicBezTo>
                  <a:cubicBezTo>
                    <a:pt x="6549" y="280"/>
                    <a:pt x="5636" y="1"/>
                    <a:pt x="4693" y="1"/>
                  </a:cubicBezTo>
                  <a:close/>
                </a:path>
              </a:pathLst>
            </a:custGeom>
            <a:solidFill>
              <a:srgbClr val="EA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" name="Google Shape;12906;p83"/>
            <p:cNvSpPr/>
            <p:nvPr/>
          </p:nvSpPr>
          <p:spPr>
            <a:xfrm>
              <a:off x="947173" y="3018948"/>
              <a:ext cx="81952" cy="50122"/>
            </a:xfrm>
            <a:custGeom>
              <a:avLst/>
              <a:gdLst/>
              <a:ahLst/>
              <a:cxnLst/>
              <a:rect l="l" t="t" r="r" b="b"/>
              <a:pathLst>
                <a:path w="3136" h="1918" extrusionOk="0">
                  <a:moveTo>
                    <a:pt x="2688" y="0"/>
                  </a:moveTo>
                  <a:cubicBezTo>
                    <a:pt x="2671" y="0"/>
                    <a:pt x="2654" y="1"/>
                    <a:pt x="2636" y="4"/>
                  </a:cubicBezTo>
                  <a:lnTo>
                    <a:pt x="1607" y="52"/>
                  </a:lnTo>
                  <a:lnTo>
                    <a:pt x="1001" y="90"/>
                  </a:lnTo>
                  <a:cubicBezTo>
                    <a:pt x="760" y="100"/>
                    <a:pt x="558" y="302"/>
                    <a:pt x="558" y="552"/>
                  </a:cubicBezTo>
                  <a:lnTo>
                    <a:pt x="558" y="571"/>
                  </a:lnTo>
                  <a:cubicBezTo>
                    <a:pt x="568" y="677"/>
                    <a:pt x="607" y="783"/>
                    <a:pt x="683" y="860"/>
                  </a:cubicBezTo>
                  <a:cubicBezTo>
                    <a:pt x="712" y="908"/>
                    <a:pt x="683" y="975"/>
                    <a:pt x="626" y="975"/>
                  </a:cubicBezTo>
                  <a:lnTo>
                    <a:pt x="462" y="985"/>
                  </a:lnTo>
                  <a:cubicBezTo>
                    <a:pt x="203" y="1004"/>
                    <a:pt x="1" y="1225"/>
                    <a:pt x="10" y="1485"/>
                  </a:cubicBezTo>
                  <a:cubicBezTo>
                    <a:pt x="29" y="1729"/>
                    <a:pt x="231" y="1918"/>
                    <a:pt x="482" y="1918"/>
                  </a:cubicBezTo>
                  <a:cubicBezTo>
                    <a:pt x="488" y="1918"/>
                    <a:pt x="495" y="1918"/>
                    <a:pt x="501" y="1917"/>
                  </a:cubicBezTo>
                  <a:lnTo>
                    <a:pt x="1010" y="1889"/>
                  </a:lnTo>
                  <a:lnTo>
                    <a:pt x="1126" y="1889"/>
                  </a:lnTo>
                  <a:lnTo>
                    <a:pt x="2126" y="1841"/>
                  </a:lnTo>
                  <a:cubicBezTo>
                    <a:pt x="2376" y="1831"/>
                    <a:pt x="2568" y="1629"/>
                    <a:pt x="2578" y="1389"/>
                  </a:cubicBezTo>
                  <a:cubicBezTo>
                    <a:pt x="2587" y="1273"/>
                    <a:pt x="2549" y="1167"/>
                    <a:pt x="2482" y="1081"/>
                  </a:cubicBezTo>
                  <a:cubicBezTo>
                    <a:pt x="2434" y="1023"/>
                    <a:pt x="2472" y="937"/>
                    <a:pt x="2539" y="937"/>
                  </a:cubicBezTo>
                  <a:lnTo>
                    <a:pt x="2693" y="927"/>
                  </a:lnTo>
                  <a:cubicBezTo>
                    <a:pt x="2943" y="917"/>
                    <a:pt x="3136" y="715"/>
                    <a:pt x="3136" y="465"/>
                  </a:cubicBezTo>
                  <a:cubicBezTo>
                    <a:pt x="3136" y="456"/>
                    <a:pt x="3136" y="446"/>
                    <a:pt x="3126" y="437"/>
                  </a:cubicBezTo>
                  <a:cubicBezTo>
                    <a:pt x="3116" y="254"/>
                    <a:pt x="2991" y="90"/>
                    <a:pt x="2818" y="23"/>
                  </a:cubicBezTo>
                  <a:cubicBezTo>
                    <a:pt x="2776" y="9"/>
                    <a:pt x="2734" y="0"/>
                    <a:pt x="2688" y="0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" name="Google Shape;12907;p83"/>
            <p:cNvSpPr/>
            <p:nvPr/>
          </p:nvSpPr>
          <p:spPr>
            <a:xfrm>
              <a:off x="967792" y="3018791"/>
              <a:ext cx="61333" cy="49521"/>
            </a:xfrm>
            <a:custGeom>
              <a:avLst/>
              <a:gdLst/>
              <a:ahLst/>
              <a:cxnLst/>
              <a:rect l="l" t="t" r="r" b="b"/>
              <a:pathLst>
                <a:path w="2347" h="1895" extrusionOk="0">
                  <a:moveTo>
                    <a:pt x="1856" y="0"/>
                  </a:moveTo>
                  <a:lnTo>
                    <a:pt x="827" y="58"/>
                  </a:lnTo>
                  <a:cubicBezTo>
                    <a:pt x="673" y="144"/>
                    <a:pt x="587" y="308"/>
                    <a:pt x="587" y="481"/>
                  </a:cubicBezTo>
                  <a:lnTo>
                    <a:pt x="587" y="510"/>
                  </a:lnTo>
                  <a:cubicBezTo>
                    <a:pt x="587" y="616"/>
                    <a:pt x="635" y="721"/>
                    <a:pt x="702" y="808"/>
                  </a:cubicBezTo>
                  <a:cubicBezTo>
                    <a:pt x="750" y="856"/>
                    <a:pt x="712" y="933"/>
                    <a:pt x="645" y="933"/>
                  </a:cubicBezTo>
                  <a:lnTo>
                    <a:pt x="481" y="943"/>
                  </a:lnTo>
                  <a:cubicBezTo>
                    <a:pt x="212" y="962"/>
                    <a:pt x="0" y="1193"/>
                    <a:pt x="10" y="1462"/>
                  </a:cubicBezTo>
                  <a:cubicBezTo>
                    <a:pt x="29" y="1664"/>
                    <a:pt x="154" y="1827"/>
                    <a:pt x="337" y="1895"/>
                  </a:cubicBezTo>
                  <a:lnTo>
                    <a:pt x="1337" y="1847"/>
                  </a:lnTo>
                  <a:cubicBezTo>
                    <a:pt x="1587" y="1837"/>
                    <a:pt x="1779" y="1635"/>
                    <a:pt x="1789" y="1395"/>
                  </a:cubicBezTo>
                  <a:cubicBezTo>
                    <a:pt x="1798" y="1279"/>
                    <a:pt x="1760" y="1173"/>
                    <a:pt x="1693" y="1087"/>
                  </a:cubicBezTo>
                  <a:cubicBezTo>
                    <a:pt x="1645" y="1029"/>
                    <a:pt x="1683" y="943"/>
                    <a:pt x="1750" y="943"/>
                  </a:cubicBezTo>
                  <a:lnTo>
                    <a:pt x="1904" y="933"/>
                  </a:lnTo>
                  <a:cubicBezTo>
                    <a:pt x="2154" y="923"/>
                    <a:pt x="2347" y="721"/>
                    <a:pt x="2347" y="471"/>
                  </a:cubicBezTo>
                  <a:cubicBezTo>
                    <a:pt x="2347" y="462"/>
                    <a:pt x="2347" y="452"/>
                    <a:pt x="2347" y="443"/>
                  </a:cubicBezTo>
                  <a:cubicBezTo>
                    <a:pt x="2337" y="260"/>
                    <a:pt x="2212" y="96"/>
                    <a:pt x="2039" y="29"/>
                  </a:cubicBezTo>
                  <a:cubicBezTo>
                    <a:pt x="1981" y="10"/>
                    <a:pt x="1923" y="0"/>
                    <a:pt x="1856" y="0"/>
                  </a:cubicBez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" name="Google Shape;12908;p83"/>
            <p:cNvSpPr/>
            <p:nvPr/>
          </p:nvSpPr>
          <p:spPr>
            <a:xfrm>
              <a:off x="992174" y="3104663"/>
              <a:ext cx="65357" cy="72831"/>
            </a:xfrm>
            <a:custGeom>
              <a:avLst/>
              <a:gdLst/>
              <a:ahLst/>
              <a:cxnLst/>
              <a:rect l="l" t="t" r="r" b="b"/>
              <a:pathLst>
                <a:path w="2501" h="2787" extrusionOk="0">
                  <a:moveTo>
                    <a:pt x="2031" y="1"/>
                  </a:moveTo>
                  <a:cubicBezTo>
                    <a:pt x="1953" y="1"/>
                    <a:pt x="1873" y="20"/>
                    <a:pt x="1798" y="61"/>
                  </a:cubicBezTo>
                  <a:lnTo>
                    <a:pt x="952" y="541"/>
                  </a:lnTo>
                  <a:lnTo>
                    <a:pt x="375" y="868"/>
                  </a:lnTo>
                  <a:cubicBezTo>
                    <a:pt x="231" y="945"/>
                    <a:pt x="135" y="1109"/>
                    <a:pt x="135" y="1272"/>
                  </a:cubicBezTo>
                  <a:cubicBezTo>
                    <a:pt x="135" y="1416"/>
                    <a:pt x="202" y="1551"/>
                    <a:pt x="317" y="1638"/>
                  </a:cubicBezTo>
                  <a:cubicBezTo>
                    <a:pt x="414" y="1705"/>
                    <a:pt x="404" y="1859"/>
                    <a:pt x="298" y="1917"/>
                  </a:cubicBezTo>
                  <a:lnTo>
                    <a:pt x="288" y="1917"/>
                  </a:lnTo>
                  <a:cubicBezTo>
                    <a:pt x="87" y="2032"/>
                    <a:pt x="0" y="2272"/>
                    <a:pt x="77" y="2484"/>
                  </a:cubicBezTo>
                  <a:cubicBezTo>
                    <a:pt x="145" y="2674"/>
                    <a:pt x="322" y="2787"/>
                    <a:pt x="509" y="2787"/>
                  </a:cubicBezTo>
                  <a:cubicBezTo>
                    <a:pt x="587" y="2787"/>
                    <a:pt x="667" y="2767"/>
                    <a:pt x="740" y="2724"/>
                  </a:cubicBezTo>
                  <a:lnTo>
                    <a:pt x="1183" y="2474"/>
                  </a:lnTo>
                  <a:lnTo>
                    <a:pt x="2154" y="1926"/>
                  </a:lnTo>
                  <a:cubicBezTo>
                    <a:pt x="2356" y="1811"/>
                    <a:pt x="2452" y="1570"/>
                    <a:pt x="2366" y="1349"/>
                  </a:cubicBezTo>
                  <a:cubicBezTo>
                    <a:pt x="2317" y="1224"/>
                    <a:pt x="2221" y="1128"/>
                    <a:pt x="2096" y="1080"/>
                  </a:cubicBezTo>
                  <a:cubicBezTo>
                    <a:pt x="2048" y="1061"/>
                    <a:pt x="2039" y="993"/>
                    <a:pt x="2087" y="965"/>
                  </a:cubicBezTo>
                  <a:lnTo>
                    <a:pt x="2260" y="868"/>
                  </a:lnTo>
                  <a:cubicBezTo>
                    <a:pt x="2404" y="791"/>
                    <a:pt x="2491" y="628"/>
                    <a:pt x="2500" y="465"/>
                  </a:cubicBezTo>
                  <a:cubicBezTo>
                    <a:pt x="2491" y="388"/>
                    <a:pt x="2471" y="301"/>
                    <a:pt x="2433" y="234"/>
                  </a:cubicBezTo>
                  <a:cubicBezTo>
                    <a:pt x="2348" y="84"/>
                    <a:pt x="2194" y="1"/>
                    <a:pt x="2031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" name="Google Shape;12909;p83"/>
            <p:cNvSpPr/>
            <p:nvPr/>
          </p:nvSpPr>
          <p:spPr>
            <a:xfrm>
              <a:off x="1009499" y="3104427"/>
              <a:ext cx="48032" cy="64913"/>
            </a:xfrm>
            <a:custGeom>
              <a:avLst/>
              <a:gdLst/>
              <a:ahLst/>
              <a:cxnLst/>
              <a:rect l="l" t="t" r="r" b="b"/>
              <a:pathLst>
                <a:path w="1838" h="2484" extrusionOk="0">
                  <a:moveTo>
                    <a:pt x="1368" y="0"/>
                  </a:moveTo>
                  <a:cubicBezTo>
                    <a:pt x="1290" y="0"/>
                    <a:pt x="1210" y="19"/>
                    <a:pt x="1135" y="60"/>
                  </a:cubicBezTo>
                  <a:lnTo>
                    <a:pt x="289" y="541"/>
                  </a:lnTo>
                  <a:cubicBezTo>
                    <a:pt x="202" y="637"/>
                    <a:pt x="145" y="762"/>
                    <a:pt x="154" y="887"/>
                  </a:cubicBezTo>
                  <a:cubicBezTo>
                    <a:pt x="145" y="974"/>
                    <a:pt x="174" y="1060"/>
                    <a:pt x="212" y="1127"/>
                  </a:cubicBezTo>
                  <a:cubicBezTo>
                    <a:pt x="241" y="1185"/>
                    <a:pt x="279" y="1233"/>
                    <a:pt x="337" y="1272"/>
                  </a:cubicBezTo>
                  <a:cubicBezTo>
                    <a:pt x="433" y="1349"/>
                    <a:pt x="424" y="1502"/>
                    <a:pt x="308" y="1570"/>
                  </a:cubicBezTo>
                  <a:cubicBezTo>
                    <a:pt x="97" y="1695"/>
                    <a:pt x="1" y="1945"/>
                    <a:pt x="77" y="2166"/>
                  </a:cubicBezTo>
                  <a:cubicBezTo>
                    <a:pt x="145" y="2358"/>
                    <a:pt x="318" y="2474"/>
                    <a:pt x="520" y="2483"/>
                  </a:cubicBezTo>
                  <a:lnTo>
                    <a:pt x="1491" y="1935"/>
                  </a:lnTo>
                  <a:cubicBezTo>
                    <a:pt x="1693" y="1820"/>
                    <a:pt x="1789" y="1579"/>
                    <a:pt x="1703" y="1358"/>
                  </a:cubicBezTo>
                  <a:cubicBezTo>
                    <a:pt x="1654" y="1233"/>
                    <a:pt x="1558" y="1127"/>
                    <a:pt x="1433" y="1089"/>
                  </a:cubicBezTo>
                  <a:cubicBezTo>
                    <a:pt x="1385" y="1060"/>
                    <a:pt x="1376" y="993"/>
                    <a:pt x="1424" y="964"/>
                  </a:cubicBezTo>
                  <a:lnTo>
                    <a:pt x="1597" y="868"/>
                  </a:lnTo>
                  <a:cubicBezTo>
                    <a:pt x="1741" y="791"/>
                    <a:pt x="1828" y="637"/>
                    <a:pt x="1837" y="464"/>
                  </a:cubicBezTo>
                  <a:cubicBezTo>
                    <a:pt x="1828" y="387"/>
                    <a:pt x="1808" y="310"/>
                    <a:pt x="1770" y="233"/>
                  </a:cubicBezTo>
                  <a:cubicBezTo>
                    <a:pt x="1685" y="84"/>
                    <a:pt x="1531" y="0"/>
                    <a:pt x="1368" y="0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" name="Google Shape;12910;p83"/>
            <p:cNvSpPr/>
            <p:nvPr/>
          </p:nvSpPr>
          <p:spPr>
            <a:xfrm>
              <a:off x="897417" y="3078400"/>
              <a:ext cx="69147" cy="70584"/>
            </a:xfrm>
            <a:custGeom>
              <a:avLst/>
              <a:gdLst/>
              <a:ahLst/>
              <a:cxnLst/>
              <a:rect l="l" t="t" r="r" b="b"/>
              <a:pathLst>
                <a:path w="2646" h="2701" extrusionOk="0">
                  <a:moveTo>
                    <a:pt x="518" y="1"/>
                  </a:moveTo>
                  <a:cubicBezTo>
                    <a:pt x="490" y="1"/>
                    <a:pt x="462" y="3"/>
                    <a:pt x="433" y="8"/>
                  </a:cubicBezTo>
                  <a:cubicBezTo>
                    <a:pt x="155" y="75"/>
                    <a:pt x="1" y="364"/>
                    <a:pt x="97" y="633"/>
                  </a:cubicBezTo>
                  <a:lnTo>
                    <a:pt x="280" y="1104"/>
                  </a:lnTo>
                  <a:lnTo>
                    <a:pt x="385" y="1354"/>
                  </a:lnTo>
                  <a:lnTo>
                    <a:pt x="693" y="2152"/>
                  </a:lnTo>
                  <a:cubicBezTo>
                    <a:pt x="767" y="2342"/>
                    <a:pt x="947" y="2461"/>
                    <a:pt x="1142" y="2461"/>
                  </a:cubicBezTo>
                  <a:cubicBezTo>
                    <a:pt x="1175" y="2461"/>
                    <a:pt x="1208" y="2457"/>
                    <a:pt x="1241" y="2450"/>
                  </a:cubicBezTo>
                  <a:cubicBezTo>
                    <a:pt x="1366" y="2421"/>
                    <a:pt x="1472" y="2335"/>
                    <a:pt x="1539" y="2220"/>
                  </a:cubicBezTo>
                  <a:cubicBezTo>
                    <a:pt x="1552" y="2198"/>
                    <a:pt x="1573" y="2188"/>
                    <a:pt x="1595" y="2188"/>
                  </a:cubicBezTo>
                  <a:cubicBezTo>
                    <a:pt x="1621" y="2188"/>
                    <a:pt x="1648" y="2203"/>
                    <a:pt x="1664" y="2229"/>
                  </a:cubicBezTo>
                  <a:lnTo>
                    <a:pt x="1732" y="2402"/>
                  </a:lnTo>
                  <a:cubicBezTo>
                    <a:pt x="1799" y="2585"/>
                    <a:pt x="1972" y="2700"/>
                    <a:pt x="2164" y="2700"/>
                  </a:cubicBezTo>
                  <a:cubicBezTo>
                    <a:pt x="2222" y="2700"/>
                    <a:pt x="2280" y="2691"/>
                    <a:pt x="2328" y="2672"/>
                  </a:cubicBezTo>
                  <a:cubicBezTo>
                    <a:pt x="2530" y="2595"/>
                    <a:pt x="2645" y="2393"/>
                    <a:pt x="2626" y="2181"/>
                  </a:cubicBezTo>
                  <a:cubicBezTo>
                    <a:pt x="2616" y="2143"/>
                    <a:pt x="2607" y="2104"/>
                    <a:pt x="2597" y="2075"/>
                  </a:cubicBezTo>
                  <a:lnTo>
                    <a:pt x="2193" y="1037"/>
                  </a:lnTo>
                  <a:lnTo>
                    <a:pt x="2001" y="546"/>
                  </a:lnTo>
                  <a:cubicBezTo>
                    <a:pt x="1934" y="364"/>
                    <a:pt x="1761" y="239"/>
                    <a:pt x="1568" y="239"/>
                  </a:cubicBezTo>
                  <a:cubicBezTo>
                    <a:pt x="1405" y="239"/>
                    <a:pt x="1251" y="325"/>
                    <a:pt x="1164" y="469"/>
                  </a:cubicBezTo>
                  <a:cubicBezTo>
                    <a:pt x="1151" y="496"/>
                    <a:pt x="1128" y="508"/>
                    <a:pt x="1104" y="508"/>
                  </a:cubicBezTo>
                  <a:cubicBezTo>
                    <a:pt x="1077" y="508"/>
                    <a:pt x="1050" y="491"/>
                    <a:pt x="1039" y="460"/>
                  </a:cubicBezTo>
                  <a:lnTo>
                    <a:pt x="972" y="306"/>
                  </a:lnTo>
                  <a:cubicBezTo>
                    <a:pt x="896" y="113"/>
                    <a:pt x="711" y="1"/>
                    <a:pt x="518" y="1"/>
                  </a:cubicBezTo>
                  <a:close/>
                </a:path>
              </a:pathLst>
            </a:custGeom>
            <a:solidFill>
              <a:srgbClr val="7A8C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" name="Google Shape;12911;p83"/>
            <p:cNvSpPr/>
            <p:nvPr/>
          </p:nvSpPr>
          <p:spPr>
            <a:xfrm>
              <a:off x="904708" y="3094915"/>
              <a:ext cx="61856" cy="54068"/>
            </a:xfrm>
            <a:custGeom>
              <a:avLst/>
              <a:gdLst/>
              <a:ahLst/>
              <a:cxnLst/>
              <a:rect l="l" t="t" r="r" b="b"/>
              <a:pathLst>
                <a:path w="2367" h="2069" extrusionOk="0">
                  <a:moveTo>
                    <a:pt x="479" y="1"/>
                  </a:moveTo>
                  <a:cubicBezTo>
                    <a:pt x="448" y="1"/>
                    <a:pt x="417" y="4"/>
                    <a:pt x="385" y="11"/>
                  </a:cubicBezTo>
                  <a:cubicBezTo>
                    <a:pt x="164" y="59"/>
                    <a:pt x="1" y="251"/>
                    <a:pt x="1" y="472"/>
                  </a:cubicBezTo>
                  <a:lnTo>
                    <a:pt x="106" y="722"/>
                  </a:lnTo>
                  <a:lnTo>
                    <a:pt x="414" y="1520"/>
                  </a:lnTo>
                  <a:cubicBezTo>
                    <a:pt x="488" y="1710"/>
                    <a:pt x="668" y="1829"/>
                    <a:pt x="863" y="1829"/>
                  </a:cubicBezTo>
                  <a:cubicBezTo>
                    <a:pt x="896" y="1829"/>
                    <a:pt x="929" y="1825"/>
                    <a:pt x="962" y="1818"/>
                  </a:cubicBezTo>
                  <a:cubicBezTo>
                    <a:pt x="1087" y="1789"/>
                    <a:pt x="1193" y="1703"/>
                    <a:pt x="1260" y="1588"/>
                  </a:cubicBezTo>
                  <a:cubicBezTo>
                    <a:pt x="1273" y="1566"/>
                    <a:pt x="1294" y="1556"/>
                    <a:pt x="1316" y="1556"/>
                  </a:cubicBezTo>
                  <a:cubicBezTo>
                    <a:pt x="1342" y="1556"/>
                    <a:pt x="1369" y="1571"/>
                    <a:pt x="1385" y="1597"/>
                  </a:cubicBezTo>
                  <a:lnTo>
                    <a:pt x="1453" y="1770"/>
                  </a:lnTo>
                  <a:cubicBezTo>
                    <a:pt x="1520" y="1953"/>
                    <a:pt x="1693" y="2068"/>
                    <a:pt x="1885" y="2068"/>
                  </a:cubicBezTo>
                  <a:cubicBezTo>
                    <a:pt x="1943" y="2068"/>
                    <a:pt x="2001" y="2059"/>
                    <a:pt x="2049" y="2040"/>
                  </a:cubicBezTo>
                  <a:cubicBezTo>
                    <a:pt x="2251" y="1963"/>
                    <a:pt x="2366" y="1761"/>
                    <a:pt x="2347" y="1549"/>
                  </a:cubicBezTo>
                  <a:cubicBezTo>
                    <a:pt x="2337" y="1511"/>
                    <a:pt x="2328" y="1472"/>
                    <a:pt x="2318" y="1443"/>
                  </a:cubicBezTo>
                  <a:lnTo>
                    <a:pt x="1914" y="405"/>
                  </a:lnTo>
                  <a:cubicBezTo>
                    <a:pt x="1818" y="309"/>
                    <a:pt x="1693" y="251"/>
                    <a:pt x="1558" y="251"/>
                  </a:cubicBezTo>
                  <a:cubicBezTo>
                    <a:pt x="1395" y="251"/>
                    <a:pt x="1231" y="347"/>
                    <a:pt x="1145" y="491"/>
                  </a:cubicBezTo>
                  <a:cubicBezTo>
                    <a:pt x="1132" y="518"/>
                    <a:pt x="1106" y="530"/>
                    <a:pt x="1081" y="530"/>
                  </a:cubicBezTo>
                  <a:cubicBezTo>
                    <a:pt x="1051" y="530"/>
                    <a:pt x="1021" y="513"/>
                    <a:pt x="1010" y="482"/>
                  </a:cubicBezTo>
                  <a:lnTo>
                    <a:pt x="943" y="318"/>
                  </a:lnTo>
                  <a:cubicBezTo>
                    <a:pt x="860" y="127"/>
                    <a:pt x="677" y="1"/>
                    <a:pt x="479" y="1"/>
                  </a:cubicBezTo>
                  <a:close/>
                </a:path>
              </a:pathLst>
            </a:custGeom>
            <a:solidFill>
              <a:srgbClr val="7C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" name="Google Shape;12912;p83"/>
            <p:cNvSpPr/>
            <p:nvPr/>
          </p:nvSpPr>
          <p:spPr>
            <a:xfrm>
              <a:off x="1107261" y="2891343"/>
              <a:ext cx="125880" cy="143049"/>
            </a:xfrm>
            <a:custGeom>
              <a:avLst/>
              <a:gdLst/>
              <a:ahLst/>
              <a:cxnLst/>
              <a:rect l="l" t="t" r="r" b="b"/>
              <a:pathLst>
                <a:path w="4817" h="5474" extrusionOk="0">
                  <a:moveTo>
                    <a:pt x="4756" y="0"/>
                  </a:moveTo>
                  <a:cubicBezTo>
                    <a:pt x="4751" y="0"/>
                    <a:pt x="4746" y="1"/>
                    <a:pt x="4741" y="2"/>
                  </a:cubicBezTo>
                  <a:cubicBezTo>
                    <a:pt x="3279" y="627"/>
                    <a:pt x="2106" y="1781"/>
                    <a:pt x="1269" y="2829"/>
                  </a:cubicBezTo>
                  <a:cubicBezTo>
                    <a:pt x="1077" y="3079"/>
                    <a:pt x="904" y="3310"/>
                    <a:pt x="741" y="3531"/>
                  </a:cubicBezTo>
                  <a:cubicBezTo>
                    <a:pt x="414" y="4012"/>
                    <a:pt x="164" y="4435"/>
                    <a:pt x="0" y="4714"/>
                  </a:cubicBezTo>
                  <a:cubicBezTo>
                    <a:pt x="164" y="4752"/>
                    <a:pt x="308" y="4829"/>
                    <a:pt x="442" y="4925"/>
                  </a:cubicBezTo>
                  <a:lnTo>
                    <a:pt x="462" y="4945"/>
                  </a:lnTo>
                  <a:lnTo>
                    <a:pt x="510" y="4983"/>
                  </a:lnTo>
                  <a:lnTo>
                    <a:pt x="529" y="5002"/>
                  </a:lnTo>
                  <a:lnTo>
                    <a:pt x="548" y="5012"/>
                  </a:lnTo>
                  <a:lnTo>
                    <a:pt x="587" y="5060"/>
                  </a:lnTo>
                  <a:cubicBezTo>
                    <a:pt x="712" y="5175"/>
                    <a:pt x="818" y="5310"/>
                    <a:pt x="885" y="5473"/>
                  </a:cubicBezTo>
                  <a:cubicBezTo>
                    <a:pt x="1144" y="5272"/>
                    <a:pt x="1519" y="4964"/>
                    <a:pt x="1933" y="4560"/>
                  </a:cubicBezTo>
                  <a:cubicBezTo>
                    <a:pt x="2135" y="4368"/>
                    <a:pt x="2337" y="4156"/>
                    <a:pt x="2548" y="3935"/>
                  </a:cubicBezTo>
                  <a:cubicBezTo>
                    <a:pt x="3462" y="2944"/>
                    <a:pt x="4424" y="1608"/>
                    <a:pt x="4808" y="69"/>
                  </a:cubicBezTo>
                  <a:cubicBezTo>
                    <a:pt x="4817" y="27"/>
                    <a:pt x="4788" y="0"/>
                    <a:pt x="4756" y="0"/>
                  </a:cubicBez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" name="Google Shape;12913;p83"/>
            <p:cNvSpPr/>
            <p:nvPr/>
          </p:nvSpPr>
          <p:spPr>
            <a:xfrm>
              <a:off x="1126599" y="2965507"/>
              <a:ext cx="47274" cy="45000"/>
            </a:xfrm>
            <a:custGeom>
              <a:avLst/>
              <a:gdLst/>
              <a:ahLst/>
              <a:cxnLst/>
              <a:rect l="l" t="t" r="r" b="b"/>
              <a:pathLst>
                <a:path w="1809" h="1722" extrusionOk="0">
                  <a:moveTo>
                    <a:pt x="529" y="1"/>
                  </a:moveTo>
                  <a:cubicBezTo>
                    <a:pt x="337" y="241"/>
                    <a:pt x="164" y="472"/>
                    <a:pt x="1" y="703"/>
                  </a:cubicBezTo>
                  <a:lnTo>
                    <a:pt x="1193" y="1722"/>
                  </a:lnTo>
                  <a:cubicBezTo>
                    <a:pt x="1395" y="1530"/>
                    <a:pt x="1597" y="1318"/>
                    <a:pt x="1808" y="1097"/>
                  </a:cubicBezTo>
                  <a:lnTo>
                    <a:pt x="529" y="1"/>
                  </a:lnTo>
                  <a:close/>
                </a:path>
              </a:pathLst>
            </a:custGeom>
            <a:solidFill>
              <a:srgbClr val="B8C2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" name="Google Shape;12914;p83"/>
            <p:cNvSpPr/>
            <p:nvPr/>
          </p:nvSpPr>
          <p:spPr>
            <a:xfrm>
              <a:off x="1024578" y="3005411"/>
              <a:ext cx="119635" cy="81507"/>
            </a:xfrm>
            <a:custGeom>
              <a:avLst/>
              <a:gdLst/>
              <a:ahLst/>
              <a:cxnLst/>
              <a:rect l="l" t="t" r="r" b="b"/>
              <a:pathLst>
                <a:path w="4578" h="3119" extrusionOk="0">
                  <a:moveTo>
                    <a:pt x="3126" y="0"/>
                  </a:moveTo>
                  <a:cubicBezTo>
                    <a:pt x="2861" y="0"/>
                    <a:pt x="2597" y="84"/>
                    <a:pt x="2376" y="253"/>
                  </a:cubicBezTo>
                  <a:cubicBezTo>
                    <a:pt x="2193" y="378"/>
                    <a:pt x="2049" y="541"/>
                    <a:pt x="1953" y="743"/>
                  </a:cubicBezTo>
                  <a:cubicBezTo>
                    <a:pt x="1924" y="801"/>
                    <a:pt x="1895" y="858"/>
                    <a:pt x="1876" y="916"/>
                  </a:cubicBezTo>
                  <a:cubicBezTo>
                    <a:pt x="1837" y="1080"/>
                    <a:pt x="1779" y="1233"/>
                    <a:pt x="1703" y="1378"/>
                  </a:cubicBezTo>
                  <a:cubicBezTo>
                    <a:pt x="1578" y="1580"/>
                    <a:pt x="1404" y="1743"/>
                    <a:pt x="1212" y="1858"/>
                  </a:cubicBezTo>
                  <a:cubicBezTo>
                    <a:pt x="1010" y="1974"/>
                    <a:pt x="789" y="2060"/>
                    <a:pt x="568" y="2118"/>
                  </a:cubicBezTo>
                  <a:lnTo>
                    <a:pt x="539" y="2118"/>
                  </a:lnTo>
                  <a:cubicBezTo>
                    <a:pt x="491" y="2128"/>
                    <a:pt x="308" y="2176"/>
                    <a:pt x="145" y="2205"/>
                  </a:cubicBezTo>
                  <a:cubicBezTo>
                    <a:pt x="39" y="2234"/>
                    <a:pt x="0" y="2359"/>
                    <a:pt x="87" y="2435"/>
                  </a:cubicBezTo>
                  <a:cubicBezTo>
                    <a:pt x="646" y="2953"/>
                    <a:pt x="1266" y="3119"/>
                    <a:pt x="1831" y="3119"/>
                  </a:cubicBezTo>
                  <a:cubicBezTo>
                    <a:pt x="2840" y="3119"/>
                    <a:pt x="3674" y="2589"/>
                    <a:pt x="3674" y="2589"/>
                  </a:cubicBezTo>
                  <a:cubicBezTo>
                    <a:pt x="3780" y="2522"/>
                    <a:pt x="3876" y="2445"/>
                    <a:pt x="3962" y="2359"/>
                  </a:cubicBezTo>
                  <a:cubicBezTo>
                    <a:pt x="4472" y="1858"/>
                    <a:pt x="4578" y="1099"/>
                    <a:pt x="4203" y="570"/>
                  </a:cubicBezTo>
                  <a:cubicBezTo>
                    <a:pt x="4145" y="503"/>
                    <a:pt x="4097" y="435"/>
                    <a:pt x="4030" y="378"/>
                  </a:cubicBezTo>
                  <a:lnTo>
                    <a:pt x="3982" y="339"/>
                  </a:lnTo>
                  <a:lnTo>
                    <a:pt x="3962" y="320"/>
                  </a:lnTo>
                  <a:lnTo>
                    <a:pt x="3943" y="301"/>
                  </a:lnTo>
                  <a:lnTo>
                    <a:pt x="3895" y="262"/>
                  </a:lnTo>
                  <a:lnTo>
                    <a:pt x="3876" y="253"/>
                  </a:lnTo>
                  <a:cubicBezTo>
                    <a:pt x="3655" y="84"/>
                    <a:pt x="3390" y="0"/>
                    <a:pt x="3126" y="0"/>
                  </a:cubicBezTo>
                  <a:close/>
                </a:path>
              </a:pathLst>
            </a:custGeom>
            <a:solidFill>
              <a:srgbClr val="BCC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" name="Google Shape;12915;p83"/>
            <p:cNvSpPr/>
            <p:nvPr/>
          </p:nvSpPr>
          <p:spPr>
            <a:xfrm>
              <a:off x="1039395" y="3005150"/>
              <a:ext cx="95018" cy="60863"/>
            </a:xfrm>
            <a:custGeom>
              <a:avLst/>
              <a:gdLst/>
              <a:ahLst/>
              <a:cxnLst/>
              <a:rect l="l" t="t" r="r" b="b"/>
              <a:pathLst>
                <a:path w="3636" h="2329" extrusionOk="0">
                  <a:moveTo>
                    <a:pt x="2554" y="1"/>
                  </a:moveTo>
                  <a:cubicBezTo>
                    <a:pt x="2289" y="1"/>
                    <a:pt x="2025" y="85"/>
                    <a:pt x="1799" y="253"/>
                  </a:cubicBezTo>
                  <a:cubicBezTo>
                    <a:pt x="1626" y="378"/>
                    <a:pt x="1472" y="551"/>
                    <a:pt x="1376" y="743"/>
                  </a:cubicBezTo>
                  <a:cubicBezTo>
                    <a:pt x="1347" y="801"/>
                    <a:pt x="1328" y="859"/>
                    <a:pt x="1309" y="926"/>
                  </a:cubicBezTo>
                  <a:cubicBezTo>
                    <a:pt x="1261" y="1080"/>
                    <a:pt x="1203" y="1234"/>
                    <a:pt x="1126" y="1388"/>
                  </a:cubicBezTo>
                  <a:cubicBezTo>
                    <a:pt x="1011" y="1580"/>
                    <a:pt x="837" y="1743"/>
                    <a:pt x="635" y="1868"/>
                  </a:cubicBezTo>
                  <a:cubicBezTo>
                    <a:pt x="434" y="1984"/>
                    <a:pt x="222" y="2070"/>
                    <a:pt x="1" y="2119"/>
                  </a:cubicBezTo>
                  <a:cubicBezTo>
                    <a:pt x="349" y="2271"/>
                    <a:pt x="702" y="2329"/>
                    <a:pt x="1035" y="2329"/>
                  </a:cubicBezTo>
                  <a:cubicBezTo>
                    <a:pt x="2044" y="2329"/>
                    <a:pt x="2876" y="1801"/>
                    <a:pt x="2876" y="1801"/>
                  </a:cubicBezTo>
                  <a:cubicBezTo>
                    <a:pt x="2982" y="1734"/>
                    <a:pt x="3078" y="1657"/>
                    <a:pt x="3165" y="1570"/>
                  </a:cubicBezTo>
                  <a:cubicBezTo>
                    <a:pt x="3443" y="1301"/>
                    <a:pt x="3607" y="945"/>
                    <a:pt x="3636" y="570"/>
                  </a:cubicBezTo>
                  <a:cubicBezTo>
                    <a:pt x="3578" y="503"/>
                    <a:pt x="3520" y="436"/>
                    <a:pt x="3463" y="378"/>
                  </a:cubicBezTo>
                  <a:lnTo>
                    <a:pt x="3415" y="340"/>
                  </a:lnTo>
                  <a:lnTo>
                    <a:pt x="3395" y="320"/>
                  </a:lnTo>
                  <a:lnTo>
                    <a:pt x="3376" y="311"/>
                  </a:lnTo>
                  <a:lnTo>
                    <a:pt x="3328" y="272"/>
                  </a:lnTo>
                  <a:lnTo>
                    <a:pt x="3309" y="253"/>
                  </a:lnTo>
                  <a:cubicBezTo>
                    <a:pt x="3083" y="85"/>
                    <a:pt x="2818" y="1"/>
                    <a:pt x="2554" y="1"/>
                  </a:cubicBez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18" name="Google Shape;12916;p83"/>
          <p:cNvGrpSpPr/>
          <p:nvPr/>
        </p:nvGrpSpPr>
        <p:grpSpPr>
          <a:xfrm>
            <a:off x="935742" y="1887549"/>
            <a:ext cx="278024" cy="366508"/>
            <a:chOff x="920257" y="2426002"/>
            <a:chExt cx="278024" cy="366508"/>
          </a:xfrm>
        </p:grpSpPr>
        <p:sp>
          <p:nvSpPr>
            <p:cNvPr id="719" name="Google Shape;12917;p83"/>
            <p:cNvSpPr/>
            <p:nvPr/>
          </p:nvSpPr>
          <p:spPr>
            <a:xfrm>
              <a:off x="1039918" y="2426002"/>
              <a:ext cx="38964" cy="92483"/>
            </a:xfrm>
            <a:custGeom>
              <a:avLst/>
              <a:gdLst/>
              <a:ahLst/>
              <a:cxnLst/>
              <a:rect l="l" t="t" r="r" b="b"/>
              <a:pathLst>
                <a:path w="1491" h="3539" extrusionOk="0">
                  <a:moveTo>
                    <a:pt x="750" y="0"/>
                  </a:moveTo>
                  <a:cubicBezTo>
                    <a:pt x="337" y="0"/>
                    <a:pt x="0" y="337"/>
                    <a:pt x="0" y="750"/>
                  </a:cubicBezTo>
                  <a:lnTo>
                    <a:pt x="0" y="2798"/>
                  </a:lnTo>
                  <a:cubicBezTo>
                    <a:pt x="0" y="3212"/>
                    <a:pt x="337" y="3539"/>
                    <a:pt x="740" y="3539"/>
                  </a:cubicBezTo>
                  <a:cubicBezTo>
                    <a:pt x="1154" y="3539"/>
                    <a:pt x="1491" y="3212"/>
                    <a:pt x="1491" y="2798"/>
                  </a:cubicBezTo>
                  <a:lnTo>
                    <a:pt x="1491" y="750"/>
                  </a:lnTo>
                  <a:cubicBezTo>
                    <a:pt x="1491" y="490"/>
                    <a:pt x="1366" y="260"/>
                    <a:pt x="1164" y="125"/>
                  </a:cubicBezTo>
                  <a:cubicBezTo>
                    <a:pt x="1039" y="39"/>
                    <a:pt x="894" y="0"/>
                    <a:pt x="750" y="0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" name="Google Shape;12918;p83"/>
            <p:cNvSpPr/>
            <p:nvPr/>
          </p:nvSpPr>
          <p:spPr>
            <a:xfrm>
              <a:off x="1061529" y="2429268"/>
              <a:ext cx="17352" cy="85950"/>
            </a:xfrm>
            <a:custGeom>
              <a:avLst/>
              <a:gdLst/>
              <a:ahLst/>
              <a:cxnLst/>
              <a:rect l="l" t="t" r="r" b="b"/>
              <a:pathLst>
                <a:path w="664" h="3289" extrusionOk="0">
                  <a:moveTo>
                    <a:pt x="327" y="0"/>
                  </a:moveTo>
                  <a:cubicBezTo>
                    <a:pt x="125" y="135"/>
                    <a:pt x="0" y="375"/>
                    <a:pt x="0" y="625"/>
                  </a:cubicBezTo>
                  <a:lnTo>
                    <a:pt x="0" y="2673"/>
                  </a:lnTo>
                  <a:cubicBezTo>
                    <a:pt x="0" y="2923"/>
                    <a:pt x="125" y="3154"/>
                    <a:pt x="327" y="3289"/>
                  </a:cubicBezTo>
                  <a:cubicBezTo>
                    <a:pt x="539" y="3154"/>
                    <a:pt x="664" y="2923"/>
                    <a:pt x="664" y="2673"/>
                  </a:cubicBezTo>
                  <a:lnTo>
                    <a:pt x="664" y="625"/>
                  </a:lnTo>
                  <a:cubicBezTo>
                    <a:pt x="664" y="375"/>
                    <a:pt x="539" y="144"/>
                    <a:pt x="327" y="0"/>
                  </a:cubicBez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" name="Google Shape;12919;p83"/>
            <p:cNvSpPr/>
            <p:nvPr/>
          </p:nvSpPr>
          <p:spPr>
            <a:xfrm>
              <a:off x="920257" y="2748398"/>
              <a:ext cx="27204" cy="44112"/>
            </a:xfrm>
            <a:custGeom>
              <a:avLst/>
              <a:gdLst/>
              <a:ahLst/>
              <a:cxnLst/>
              <a:rect l="l" t="t" r="r" b="b"/>
              <a:pathLst>
                <a:path w="1041" h="1688" extrusionOk="0">
                  <a:moveTo>
                    <a:pt x="801" y="1"/>
                  </a:moveTo>
                  <a:cubicBezTo>
                    <a:pt x="721" y="1"/>
                    <a:pt x="646" y="48"/>
                    <a:pt x="617" y="125"/>
                  </a:cubicBezTo>
                  <a:lnTo>
                    <a:pt x="69" y="1395"/>
                  </a:lnTo>
                  <a:cubicBezTo>
                    <a:pt x="0" y="1557"/>
                    <a:pt x="139" y="1687"/>
                    <a:pt x="276" y="1687"/>
                  </a:cubicBezTo>
                  <a:cubicBezTo>
                    <a:pt x="349" y="1687"/>
                    <a:pt x="423" y="1649"/>
                    <a:pt x="463" y="1558"/>
                  </a:cubicBezTo>
                  <a:lnTo>
                    <a:pt x="1002" y="289"/>
                  </a:lnTo>
                  <a:cubicBezTo>
                    <a:pt x="1040" y="183"/>
                    <a:pt x="992" y="58"/>
                    <a:pt x="887" y="20"/>
                  </a:cubicBezTo>
                  <a:cubicBezTo>
                    <a:pt x="859" y="7"/>
                    <a:pt x="829" y="1"/>
                    <a:pt x="801" y="1"/>
                  </a:cubicBez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" name="Google Shape;12920;p83"/>
            <p:cNvSpPr/>
            <p:nvPr/>
          </p:nvSpPr>
          <p:spPr>
            <a:xfrm>
              <a:off x="930083" y="2483023"/>
              <a:ext cx="136229" cy="283485"/>
            </a:xfrm>
            <a:custGeom>
              <a:avLst/>
              <a:gdLst/>
              <a:ahLst/>
              <a:cxnLst/>
              <a:rect l="l" t="t" r="r" b="b"/>
              <a:pathLst>
                <a:path w="5213" h="10848" extrusionOk="0">
                  <a:moveTo>
                    <a:pt x="4530" y="1"/>
                  </a:moveTo>
                  <a:lnTo>
                    <a:pt x="1" y="10848"/>
                  </a:lnTo>
                  <a:lnTo>
                    <a:pt x="636" y="10473"/>
                  </a:lnTo>
                  <a:cubicBezTo>
                    <a:pt x="924" y="10319"/>
                    <a:pt x="1145" y="10069"/>
                    <a:pt x="1270" y="9771"/>
                  </a:cubicBezTo>
                  <a:lnTo>
                    <a:pt x="5213" y="289"/>
                  </a:lnTo>
                  <a:lnTo>
                    <a:pt x="4530" y="1"/>
                  </a:ln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" name="Google Shape;12921;p83"/>
            <p:cNvSpPr/>
            <p:nvPr/>
          </p:nvSpPr>
          <p:spPr>
            <a:xfrm>
              <a:off x="945161" y="2690097"/>
              <a:ext cx="38728" cy="38728"/>
            </a:xfrm>
            <a:custGeom>
              <a:avLst/>
              <a:gdLst/>
              <a:ahLst/>
              <a:cxnLst/>
              <a:rect l="l" t="t" r="r" b="b"/>
              <a:pathLst>
                <a:path w="1482" h="1482" extrusionOk="0">
                  <a:moveTo>
                    <a:pt x="741" y="0"/>
                  </a:moveTo>
                  <a:cubicBezTo>
                    <a:pt x="337" y="0"/>
                    <a:pt x="1" y="327"/>
                    <a:pt x="1" y="741"/>
                  </a:cubicBezTo>
                  <a:cubicBezTo>
                    <a:pt x="1" y="1145"/>
                    <a:pt x="337" y="1481"/>
                    <a:pt x="741" y="1481"/>
                  </a:cubicBezTo>
                  <a:cubicBezTo>
                    <a:pt x="1155" y="1481"/>
                    <a:pt x="1482" y="1145"/>
                    <a:pt x="1482" y="741"/>
                  </a:cubicBezTo>
                  <a:cubicBezTo>
                    <a:pt x="1482" y="327"/>
                    <a:pt x="1155" y="0"/>
                    <a:pt x="741" y="0"/>
                  </a:cubicBez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" name="Google Shape;12922;p83"/>
            <p:cNvSpPr/>
            <p:nvPr/>
          </p:nvSpPr>
          <p:spPr>
            <a:xfrm>
              <a:off x="956215" y="2701151"/>
              <a:ext cx="16620" cy="16620"/>
            </a:xfrm>
            <a:custGeom>
              <a:avLst/>
              <a:gdLst/>
              <a:ahLst/>
              <a:cxnLst/>
              <a:rect l="l" t="t" r="r" b="b"/>
              <a:pathLst>
                <a:path w="636" h="636" extrusionOk="0">
                  <a:moveTo>
                    <a:pt x="318" y="1"/>
                  </a:moveTo>
                  <a:cubicBezTo>
                    <a:pt x="145" y="1"/>
                    <a:pt x="1" y="135"/>
                    <a:pt x="1" y="318"/>
                  </a:cubicBezTo>
                  <a:cubicBezTo>
                    <a:pt x="1" y="491"/>
                    <a:pt x="145" y="635"/>
                    <a:pt x="318" y="635"/>
                  </a:cubicBezTo>
                  <a:cubicBezTo>
                    <a:pt x="501" y="635"/>
                    <a:pt x="636" y="491"/>
                    <a:pt x="636" y="318"/>
                  </a:cubicBezTo>
                  <a:cubicBezTo>
                    <a:pt x="636" y="135"/>
                    <a:pt x="501" y="1"/>
                    <a:pt x="318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" name="Google Shape;12923;p83"/>
            <p:cNvSpPr/>
            <p:nvPr/>
          </p:nvSpPr>
          <p:spPr>
            <a:xfrm>
              <a:off x="1170841" y="2748398"/>
              <a:ext cx="27439" cy="44112"/>
            </a:xfrm>
            <a:custGeom>
              <a:avLst/>
              <a:gdLst/>
              <a:ahLst/>
              <a:cxnLst/>
              <a:rect l="l" t="t" r="r" b="b"/>
              <a:pathLst>
                <a:path w="1050" h="1688" extrusionOk="0">
                  <a:moveTo>
                    <a:pt x="244" y="1"/>
                  </a:moveTo>
                  <a:cubicBezTo>
                    <a:pt x="215" y="1"/>
                    <a:pt x="184" y="7"/>
                    <a:pt x="154" y="20"/>
                  </a:cubicBezTo>
                  <a:cubicBezTo>
                    <a:pt x="58" y="68"/>
                    <a:pt x="0" y="183"/>
                    <a:pt x="48" y="289"/>
                  </a:cubicBezTo>
                  <a:lnTo>
                    <a:pt x="587" y="1558"/>
                  </a:lnTo>
                  <a:cubicBezTo>
                    <a:pt x="624" y="1649"/>
                    <a:pt x="696" y="1687"/>
                    <a:pt x="770" y="1687"/>
                  </a:cubicBezTo>
                  <a:cubicBezTo>
                    <a:pt x="907" y="1687"/>
                    <a:pt x="1050" y="1557"/>
                    <a:pt x="981" y="1395"/>
                  </a:cubicBezTo>
                  <a:lnTo>
                    <a:pt x="433" y="125"/>
                  </a:lnTo>
                  <a:cubicBezTo>
                    <a:pt x="397" y="48"/>
                    <a:pt x="325" y="1"/>
                    <a:pt x="244" y="1"/>
                  </a:cubicBez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" name="Google Shape;12924;p83"/>
            <p:cNvSpPr/>
            <p:nvPr/>
          </p:nvSpPr>
          <p:spPr>
            <a:xfrm>
              <a:off x="1052226" y="2483023"/>
              <a:ext cx="136229" cy="283485"/>
            </a:xfrm>
            <a:custGeom>
              <a:avLst/>
              <a:gdLst/>
              <a:ahLst/>
              <a:cxnLst/>
              <a:rect l="l" t="t" r="r" b="b"/>
              <a:pathLst>
                <a:path w="5213" h="10848" extrusionOk="0">
                  <a:moveTo>
                    <a:pt x="683" y="1"/>
                  </a:moveTo>
                  <a:lnTo>
                    <a:pt x="0" y="289"/>
                  </a:lnTo>
                  <a:lnTo>
                    <a:pt x="3943" y="9771"/>
                  </a:lnTo>
                  <a:cubicBezTo>
                    <a:pt x="4068" y="10069"/>
                    <a:pt x="4289" y="10319"/>
                    <a:pt x="4577" y="10473"/>
                  </a:cubicBezTo>
                  <a:lnTo>
                    <a:pt x="5212" y="10848"/>
                  </a:lnTo>
                  <a:lnTo>
                    <a:pt x="5212" y="10848"/>
                  </a:lnTo>
                  <a:lnTo>
                    <a:pt x="683" y="1"/>
                  </a:ln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" name="Google Shape;12925;p83"/>
            <p:cNvSpPr/>
            <p:nvPr/>
          </p:nvSpPr>
          <p:spPr>
            <a:xfrm>
              <a:off x="1134648" y="2690097"/>
              <a:ext cx="38728" cy="38728"/>
            </a:xfrm>
            <a:custGeom>
              <a:avLst/>
              <a:gdLst/>
              <a:ahLst/>
              <a:cxnLst/>
              <a:rect l="l" t="t" r="r" b="b"/>
              <a:pathLst>
                <a:path w="1482" h="1482" extrusionOk="0">
                  <a:moveTo>
                    <a:pt x="741" y="0"/>
                  </a:moveTo>
                  <a:cubicBezTo>
                    <a:pt x="337" y="0"/>
                    <a:pt x="0" y="327"/>
                    <a:pt x="0" y="741"/>
                  </a:cubicBezTo>
                  <a:cubicBezTo>
                    <a:pt x="0" y="1154"/>
                    <a:pt x="337" y="1481"/>
                    <a:pt x="741" y="1481"/>
                  </a:cubicBezTo>
                  <a:cubicBezTo>
                    <a:pt x="1154" y="1481"/>
                    <a:pt x="1481" y="1154"/>
                    <a:pt x="1481" y="741"/>
                  </a:cubicBezTo>
                  <a:cubicBezTo>
                    <a:pt x="1481" y="327"/>
                    <a:pt x="1154" y="0"/>
                    <a:pt x="741" y="0"/>
                  </a:cubicBez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" name="Google Shape;12926;p83"/>
            <p:cNvSpPr/>
            <p:nvPr/>
          </p:nvSpPr>
          <p:spPr>
            <a:xfrm>
              <a:off x="1145702" y="2701151"/>
              <a:ext cx="16620" cy="16620"/>
            </a:xfrm>
            <a:custGeom>
              <a:avLst/>
              <a:gdLst/>
              <a:ahLst/>
              <a:cxnLst/>
              <a:rect l="l" t="t" r="r" b="b"/>
              <a:pathLst>
                <a:path w="636" h="636" extrusionOk="0">
                  <a:moveTo>
                    <a:pt x="318" y="1"/>
                  </a:moveTo>
                  <a:cubicBezTo>
                    <a:pt x="145" y="1"/>
                    <a:pt x="0" y="145"/>
                    <a:pt x="0" y="318"/>
                  </a:cubicBezTo>
                  <a:cubicBezTo>
                    <a:pt x="0" y="491"/>
                    <a:pt x="145" y="635"/>
                    <a:pt x="318" y="635"/>
                  </a:cubicBezTo>
                  <a:cubicBezTo>
                    <a:pt x="491" y="635"/>
                    <a:pt x="635" y="491"/>
                    <a:pt x="635" y="318"/>
                  </a:cubicBezTo>
                  <a:cubicBezTo>
                    <a:pt x="635" y="145"/>
                    <a:pt x="491" y="1"/>
                    <a:pt x="318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" name="Google Shape;12927;p83"/>
            <p:cNvSpPr/>
            <p:nvPr/>
          </p:nvSpPr>
          <p:spPr>
            <a:xfrm>
              <a:off x="1015536" y="2472883"/>
              <a:ext cx="87727" cy="76960"/>
            </a:xfrm>
            <a:custGeom>
              <a:avLst/>
              <a:gdLst/>
              <a:ahLst/>
              <a:cxnLst/>
              <a:rect l="l" t="t" r="r" b="b"/>
              <a:pathLst>
                <a:path w="3357" h="2945" extrusionOk="0">
                  <a:moveTo>
                    <a:pt x="1683" y="0"/>
                  </a:moveTo>
                  <a:cubicBezTo>
                    <a:pt x="1435" y="0"/>
                    <a:pt x="1184" y="63"/>
                    <a:pt x="952" y="197"/>
                  </a:cubicBezTo>
                  <a:cubicBezTo>
                    <a:pt x="250" y="591"/>
                    <a:pt x="0" y="1475"/>
                    <a:pt x="395" y="2177"/>
                  </a:cubicBezTo>
                  <a:cubicBezTo>
                    <a:pt x="660" y="2669"/>
                    <a:pt x="1160" y="2945"/>
                    <a:pt x="1678" y="2945"/>
                  </a:cubicBezTo>
                  <a:cubicBezTo>
                    <a:pt x="1910" y="2945"/>
                    <a:pt x="2146" y="2890"/>
                    <a:pt x="2366" y="2774"/>
                  </a:cubicBezTo>
                  <a:cubicBezTo>
                    <a:pt x="2395" y="2754"/>
                    <a:pt x="2424" y="2745"/>
                    <a:pt x="2452" y="2726"/>
                  </a:cubicBezTo>
                  <a:cubicBezTo>
                    <a:pt x="3135" y="2302"/>
                    <a:pt x="3356" y="1408"/>
                    <a:pt x="2952" y="725"/>
                  </a:cubicBezTo>
                  <a:cubicBezTo>
                    <a:pt x="2675" y="261"/>
                    <a:pt x="2186" y="0"/>
                    <a:pt x="1683" y="0"/>
                  </a:cubicBez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" name="Google Shape;12928;p83"/>
            <p:cNvSpPr/>
            <p:nvPr/>
          </p:nvSpPr>
          <p:spPr>
            <a:xfrm>
              <a:off x="1027844" y="2472727"/>
              <a:ext cx="83702" cy="72648"/>
            </a:xfrm>
            <a:custGeom>
              <a:avLst/>
              <a:gdLst/>
              <a:ahLst/>
              <a:cxnLst/>
              <a:rect l="l" t="t" r="r" b="b"/>
              <a:pathLst>
                <a:path w="3203" h="2780" extrusionOk="0">
                  <a:moveTo>
                    <a:pt x="1308" y="1"/>
                  </a:moveTo>
                  <a:cubicBezTo>
                    <a:pt x="1279" y="10"/>
                    <a:pt x="1251" y="29"/>
                    <a:pt x="1222" y="49"/>
                  </a:cubicBezTo>
                  <a:cubicBezTo>
                    <a:pt x="0" y="808"/>
                    <a:pt x="462" y="2684"/>
                    <a:pt x="1895" y="2780"/>
                  </a:cubicBezTo>
                  <a:cubicBezTo>
                    <a:pt x="1924" y="2760"/>
                    <a:pt x="1953" y="2751"/>
                    <a:pt x="1981" y="2732"/>
                  </a:cubicBezTo>
                  <a:cubicBezTo>
                    <a:pt x="3203" y="1972"/>
                    <a:pt x="2741" y="97"/>
                    <a:pt x="1308" y="1"/>
                  </a:cubicBez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" name="Google Shape;12929;p83"/>
            <p:cNvSpPr/>
            <p:nvPr/>
          </p:nvSpPr>
          <p:spPr>
            <a:xfrm>
              <a:off x="1047182" y="2499120"/>
              <a:ext cx="24408" cy="24146"/>
            </a:xfrm>
            <a:custGeom>
              <a:avLst/>
              <a:gdLst/>
              <a:ahLst/>
              <a:cxnLst/>
              <a:rect l="l" t="t" r="r" b="b"/>
              <a:pathLst>
                <a:path w="934" h="924" extrusionOk="0">
                  <a:moveTo>
                    <a:pt x="472" y="0"/>
                  </a:moveTo>
                  <a:cubicBezTo>
                    <a:pt x="212" y="0"/>
                    <a:pt x="1" y="212"/>
                    <a:pt x="1" y="462"/>
                  </a:cubicBezTo>
                  <a:cubicBezTo>
                    <a:pt x="1" y="722"/>
                    <a:pt x="212" y="923"/>
                    <a:pt x="472" y="923"/>
                  </a:cubicBezTo>
                  <a:cubicBezTo>
                    <a:pt x="722" y="923"/>
                    <a:pt x="934" y="722"/>
                    <a:pt x="934" y="462"/>
                  </a:cubicBezTo>
                  <a:cubicBezTo>
                    <a:pt x="934" y="212"/>
                    <a:pt x="722" y="0"/>
                    <a:pt x="472" y="0"/>
                  </a:cubicBez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32" name="Google Shape;12930;p83"/>
          <p:cNvGrpSpPr/>
          <p:nvPr/>
        </p:nvGrpSpPr>
        <p:grpSpPr>
          <a:xfrm>
            <a:off x="882013" y="3736031"/>
            <a:ext cx="349810" cy="366665"/>
            <a:chOff x="866528" y="4274484"/>
            <a:chExt cx="349810" cy="366665"/>
          </a:xfrm>
        </p:grpSpPr>
        <p:sp>
          <p:nvSpPr>
            <p:cNvPr id="733" name="Google Shape;12931;p83"/>
            <p:cNvSpPr/>
            <p:nvPr/>
          </p:nvSpPr>
          <p:spPr>
            <a:xfrm>
              <a:off x="1041407" y="4370991"/>
              <a:ext cx="174931" cy="270158"/>
            </a:xfrm>
            <a:custGeom>
              <a:avLst/>
              <a:gdLst/>
              <a:ahLst/>
              <a:cxnLst/>
              <a:rect l="l" t="t" r="r" b="b"/>
              <a:pathLst>
                <a:path w="6694" h="10338" extrusionOk="0">
                  <a:moveTo>
                    <a:pt x="6655" y="0"/>
                  </a:moveTo>
                  <a:lnTo>
                    <a:pt x="4222" y="1346"/>
                  </a:lnTo>
                  <a:lnTo>
                    <a:pt x="1" y="3683"/>
                  </a:lnTo>
                  <a:lnTo>
                    <a:pt x="1" y="10337"/>
                  </a:lnTo>
                  <a:cubicBezTo>
                    <a:pt x="49" y="10337"/>
                    <a:pt x="97" y="10328"/>
                    <a:pt x="135" y="10308"/>
                  </a:cubicBezTo>
                  <a:lnTo>
                    <a:pt x="6549" y="6760"/>
                  </a:lnTo>
                  <a:cubicBezTo>
                    <a:pt x="6636" y="6702"/>
                    <a:pt x="6694" y="6616"/>
                    <a:pt x="6694" y="6520"/>
                  </a:cubicBezTo>
                  <a:lnTo>
                    <a:pt x="6694" y="144"/>
                  </a:lnTo>
                  <a:cubicBezTo>
                    <a:pt x="6694" y="96"/>
                    <a:pt x="6674" y="48"/>
                    <a:pt x="6655" y="0"/>
                  </a:cubicBez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" name="Google Shape;12932;p83"/>
            <p:cNvSpPr/>
            <p:nvPr/>
          </p:nvSpPr>
          <p:spPr>
            <a:xfrm>
              <a:off x="1041407" y="4516471"/>
              <a:ext cx="173938" cy="124678"/>
            </a:xfrm>
            <a:custGeom>
              <a:avLst/>
              <a:gdLst/>
              <a:ahLst/>
              <a:cxnLst/>
              <a:rect l="l" t="t" r="r" b="b"/>
              <a:pathLst>
                <a:path w="6656" h="4771" extrusionOk="0">
                  <a:moveTo>
                    <a:pt x="4222" y="1"/>
                  </a:moveTo>
                  <a:lnTo>
                    <a:pt x="2414" y="1001"/>
                  </a:lnTo>
                  <a:lnTo>
                    <a:pt x="1" y="2337"/>
                  </a:lnTo>
                  <a:lnTo>
                    <a:pt x="1" y="4770"/>
                  </a:lnTo>
                  <a:cubicBezTo>
                    <a:pt x="49" y="4770"/>
                    <a:pt x="97" y="4761"/>
                    <a:pt x="135" y="4741"/>
                  </a:cubicBezTo>
                  <a:lnTo>
                    <a:pt x="6549" y="1184"/>
                  </a:lnTo>
                  <a:cubicBezTo>
                    <a:pt x="6588" y="1155"/>
                    <a:pt x="6626" y="1126"/>
                    <a:pt x="6655" y="1087"/>
                  </a:cubicBezTo>
                  <a:lnTo>
                    <a:pt x="4222" y="1"/>
                  </a:lnTo>
                  <a:close/>
                </a:path>
              </a:pathLst>
            </a:custGeom>
            <a:solidFill>
              <a:srgbClr val="BBC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" name="Google Shape;12933;p83"/>
            <p:cNvSpPr/>
            <p:nvPr/>
          </p:nvSpPr>
          <p:spPr>
            <a:xfrm>
              <a:off x="866528" y="4370991"/>
              <a:ext cx="174905" cy="270158"/>
            </a:xfrm>
            <a:custGeom>
              <a:avLst/>
              <a:gdLst/>
              <a:ahLst/>
              <a:cxnLst/>
              <a:rect l="l" t="t" r="r" b="b"/>
              <a:pathLst>
                <a:path w="6693" h="10338" extrusionOk="0">
                  <a:moveTo>
                    <a:pt x="38" y="0"/>
                  </a:moveTo>
                  <a:cubicBezTo>
                    <a:pt x="10" y="48"/>
                    <a:pt x="0" y="96"/>
                    <a:pt x="0" y="144"/>
                  </a:cubicBezTo>
                  <a:lnTo>
                    <a:pt x="0" y="6501"/>
                  </a:lnTo>
                  <a:cubicBezTo>
                    <a:pt x="0" y="6558"/>
                    <a:pt x="19" y="6606"/>
                    <a:pt x="38" y="6654"/>
                  </a:cubicBezTo>
                  <a:cubicBezTo>
                    <a:pt x="67" y="6693"/>
                    <a:pt x="96" y="6722"/>
                    <a:pt x="144" y="6751"/>
                  </a:cubicBezTo>
                  <a:lnTo>
                    <a:pt x="6558" y="10308"/>
                  </a:lnTo>
                  <a:cubicBezTo>
                    <a:pt x="6597" y="10328"/>
                    <a:pt x="6645" y="10337"/>
                    <a:pt x="6693" y="10337"/>
                  </a:cubicBezTo>
                  <a:lnTo>
                    <a:pt x="6693" y="3683"/>
                  </a:lnTo>
                  <a:lnTo>
                    <a:pt x="2471" y="134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BBC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" name="Google Shape;12934;p83"/>
            <p:cNvSpPr/>
            <p:nvPr/>
          </p:nvSpPr>
          <p:spPr>
            <a:xfrm>
              <a:off x="866528" y="4370991"/>
              <a:ext cx="64600" cy="173650"/>
            </a:xfrm>
            <a:custGeom>
              <a:avLst/>
              <a:gdLst/>
              <a:ahLst/>
              <a:cxnLst/>
              <a:rect l="l" t="t" r="r" b="b"/>
              <a:pathLst>
                <a:path w="2472" h="6645" extrusionOk="0">
                  <a:moveTo>
                    <a:pt x="38" y="0"/>
                  </a:moveTo>
                  <a:cubicBezTo>
                    <a:pt x="10" y="48"/>
                    <a:pt x="0" y="96"/>
                    <a:pt x="0" y="144"/>
                  </a:cubicBezTo>
                  <a:lnTo>
                    <a:pt x="0" y="6501"/>
                  </a:lnTo>
                  <a:cubicBezTo>
                    <a:pt x="0" y="6558"/>
                    <a:pt x="19" y="6606"/>
                    <a:pt x="38" y="6645"/>
                  </a:cubicBezTo>
                  <a:lnTo>
                    <a:pt x="2471" y="5568"/>
                  </a:lnTo>
                  <a:lnTo>
                    <a:pt x="2471" y="134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AAB6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" name="Google Shape;12935;p83"/>
            <p:cNvSpPr/>
            <p:nvPr/>
          </p:nvSpPr>
          <p:spPr>
            <a:xfrm>
              <a:off x="867522" y="4274536"/>
              <a:ext cx="347824" cy="192701"/>
            </a:xfrm>
            <a:custGeom>
              <a:avLst/>
              <a:gdLst/>
              <a:ahLst/>
              <a:cxnLst/>
              <a:rect l="l" t="t" r="r" b="b"/>
              <a:pathLst>
                <a:path w="13310" h="7374" extrusionOk="0">
                  <a:moveTo>
                    <a:pt x="6655" y="1"/>
                  </a:moveTo>
                  <a:cubicBezTo>
                    <a:pt x="6609" y="1"/>
                    <a:pt x="6563" y="13"/>
                    <a:pt x="6520" y="37"/>
                  </a:cubicBezTo>
                  <a:lnTo>
                    <a:pt x="106" y="3595"/>
                  </a:lnTo>
                  <a:cubicBezTo>
                    <a:pt x="58" y="3614"/>
                    <a:pt x="29" y="3653"/>
                    <a:pt x="0" y="3691"/>
                  </a:cubicBezTo>
                  <a:lnTo>
                    <a:pt x="2433" y="5037"/>
                  </a:lnTo>
                  <a:lnTo>
                    <a:pt x="6655" y="7374"/>
                  </a:lnTo>
                  <a:lnTo>
                    <a:pt x="10876" y="5037"/>
                  </a:lnTo>
                  <a:lnTo>
                    <a:pt x="13309" y="3691"/>
                  </a:lnTo>
                  <a:cubicBezTo>
                    <a:pt x="13280" y="3653"/>
                    <a:pt x="13242" y="3614"/>
                    <a:pt x="13203" y="3595"/>
                  </a:cubicBezTo>
                  <a:lnTo>
                    <a:pt x="6789" y="37"/>
                  </a:lnTo>
                  <a:cubicBezTo>
                    <a:pt x="6746" y="13"/>
                    <a:pt x="6700" y="1"/>
                    <a:pt x="6655" y="1"/>
                  </a:cubicBezTo>
                  <a:close/>
                </a:path>
              </a:pathLst>
            </a:custGeom>
            <a:solidFill>
              <a:srgbClr val="AAB6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" name="Google Shape;12936;p83"/>
            <p:cNvSpPr/>
            <p:nvPr/>
          </p:nvSpPr>
          <p:spPr>
            <a:xfrm>
              <a:off x="1041407" y="4274484"/>
              <a:ext cx="173938" cy="131708"/>
            </a:xfrm>
            <a:custGeom>
              <a:avLst/>
              <a:gdLst/>
              <a:ahLst/>
              <a:cxnLst/>
              <a:rect l="l" t="t" r="r" b="b"/>
              <a:pathLst>
                <a:path w="6656" h="5040" extrusionOk="0">
                  <a:moveTo>
                    <a:pt x="1" y="1"/>
                  </a:moveTo>
                  <a:lnTo>
                    <a:pt x="1" y="2703"/>
                  </a:lnTo>
                  <a:lnTo>
                    <a:pt x="4222" y="5039"/>
                  </a:lnTo>
                  <a:lnTo>
                    <a:pt x="6655" y="3693"/>
                  </a:lnTo>
                  <a:cubicBezTo>
                    <a:pt x="6626" y="3655"/>
                    <a:pt x="6588" y="3616"/>
                    <a:pt x="6549" y="3597"/>
                  </a:cubicBezTo>
                  <a:lnTo>
                    <a:pt x="135" y="39"/>
                  </a:lnTo>
                  <a:cubicBezTo>
                    <a:pt x="97" y="20"/>
                    <a:pt x="49" y="1"/>
                    <a:pt x="1" y="1"/>
                  </a:cubicBez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" name="Google Shape;12937;p83"/>
            <p:cNvSpPr/>
            <p:nvPr/>
          </p:nvSpPr>
          <p:spPr>
            <a:xfrm>
              <a:off x="1041407" y="4405669"/>
              <a:ext cx="112866" cy="173650"/>
            </a:xfrm>
            <a:custGeom>
              <a:avLst/>
              <a:gdLst/>
              <a:ahLst/>
              <a:cxnLst/>
              <a:rect l="l" t="t" r="r" b="b"/>
              <a:pathLst>
                <a:path w="4319" h="6645" extrusionOk="0">
                  <a:moveTo>
                    <a:pt x="4280" y="0"/>
                  </a:moveTo>
                  <a:lnTo>
                    <a:pt x="1" y="2366"/>
                  </a:lnTo>
                  <a:lnTo>
                    <a:pt x="1" y="6645"/>
                  </a:lnTo>
                  <a:cubicBezTo>
                    <a:pt x="49" y="6645"/>
                    <a:pt x="97" y="6626"/>
                    <a:pt x="135" y="6606"/>
                  </a:cubicBezTo>
                  <a:lnTo>
                    <a:pt x="4165" y="4375"/>
                  </a:lnTo>
                  <a:cubicBezTo>
                    <a:pt x="4261" y="4318"/>
                    <a:pt x="4318" y="4222"/>
                    <a:pt x="4318" y="4116"/>
                  </a:cubicBezTo>
                  <a:lnTo>
                    <a:pt x="4318" y="144"/>
                  </a:lnTo>
                  <a:cubicBezTo>
                    <a:pt x="4318" y="96"/>
                    <a:pt x="4299" y="39"/>
                    <a:pt x="4280" y="0"/>
                  </a:cubicBezTo>
                  <a:close/>
                </a:path>
              </a:pathLst>
            </a:custGeom>
            <a:solidFill>
              <a:srgbClr val="223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" name="Google Shape;12938;p83"/>
            <p:cNvSpPr/>
            <p:nvPr/>
          </p:nvSpPr>
          <p:spPr>
            <a:xfrm>
              <a:off x="928593" y="4405669"/>
              <a:ext cx="112840" cy="173415"/>
            </a:xfrm>
            <a:custGeom>
              <a:avLst/>
              <a:gdLst/>
              <a:ahLst/>
              <a:cxnLst/>
              <a:rect l="l" t="t" r="r" b="b"/>
              <a:pathLst>
                <a:path w="4318" h="6636" extrusionOk="0">
                  <a:moveTo>
                    <a:pt x="39" y="0"/>
                  </a:moveTo>
                  <a:cubicBezTo>
                    <a:pt x="10" y="39"/>
                    <a:pt x="0" y="96"/>
                    <a:pt x="0" y="144"/>
                  </a:cubicBezTo>
                  <a:lnTo>
                    <a:pt x="0" y="4116"/>
                  </a:lnTo>
                  <a:cubicBezTo>
                    <a:pt x="0" y="4222"/>
                    <a:pt x="58" y="4318"/>
                    <a:pt x="154" y="4375"/>
                  </a:cubicBezTo>
                  <a:lnTo>
                    <a:pt x="4183" y="6606"/>
                  </a:lnTo>
                  <a:cubicBezTo>
                    <a:pt x="4222" y="6626"/>
                    <a:pt x="4270" y="6635"/>
                    <a:pt x="4318" y="6635"/>
                  </a:cubicBezTo>
                  <a:lnTo>
                    <a:pt x="4318" y="2366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" name="Google Shape;12939;p83"/>
            <p:cNvSpPr/>
            <p:nvPr/>
          </p:nvSpPr>
          <p:spPr>
            <a:xfrm>
              <a:off x="929848" y="4343657"/>
              <a:ext cx="223407" cy="123842"/>
            </a:xfrm>
            <a:custGeom>
              <a:avLst/>
              <a:gdLst/>
              <a:ahLst/>
              <a:cxnLst/>
              <a:rect l="l" t="t" r="r" b="b"/>
              <a:pathLst>
                <a:path w="8549" h="4739" extrusionOk="0">
                  <a:moveTo>
                    <a:pt x="4266" y="0"/>
                  </a:moveTo>
                  <a:cubicBezTo>
                    <a:pt x="4219" y="0"/>
                    <a:pt x="4174" y="12"/>
                    <a:pt x="4135" y="36"/>
                  </a:cubicBezTo>
                  <a:lnTo>
                    <a:pt x="106" y="2267"/>
                  </a:lnTo>
                  <a:cubicBezTo>
                    <a:pt x="58" y="2287"/>
                    <a:pt x="19" y="2325"/>
                    <a:pt x="0" y="2373"/>
                  </a:cubicBezTo>
                  <a:lnTo>
                    <a:pt x="4270" y="4739"/>
                  </a:lnTo>
                  <a:lnTo>
                    <a:pt x="8549" y="2373"/>
                  </a:lnTo>
                  <a:cubicBezTo>
                    <a:pt x="8520" y="2325"/>
                    <a:pt x="8482" y="2287"/>
                    <a:pt x="8434" y="2267"/>
                  </a:cubicBezTo>
                  <a:lnTo>
                    <a:pt x="7260" y="1613"/>
                  </a:lnTo>
                  <a:lnTo>
                    <a:pt x="4404" y="36"/>
                  </a:lnTo>
                  <a:cubicBezTo>
                    <a:pt x="4361" y="12"/>
                    <a:pt x="4313" y="0"/>
                    <a:pt x="4266" y="0"/>
                  </a:cubicBezTo>
                  <a:close/>
                </a:path>
              </a:pathLst>
            </a:custGeom>
            <a:solidFill>
              <a:srgbClr val="8D9B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" name="Google Shape;12940;p83"/>
            <p:cNvSpPr/>
            <p:nvPr/>
          </p:nvSpPr>
          <p:spPr>
            <a:xfrm>
              <a:off x="1112017" y="4497290"/>
              <a:ext cx="29896" cy="18972"/>
            </a:xfrm>
            <a:custGeom>
              <a:avLst/>
              <a:gdLst/>
              <a:ahLst/>
              <a:cxnLst/>
              <a:rect l="l" t="t" r="r" b="b"/>
              <a:pathLst>
                <a:path w="1144" h="726" extrusionOk="0">
                  <a:moveTo>
                    <a:pt x="827" y="1"/>
                  </a:moveTo>
                  <a:cubicBezTo>
                    <a:pt x="791" y="1"/>
                    <a:pt x="752" y="11"/>
                    <a:pt x="712" y="33"/>
                  </a:cubicBezTo>
                  <a:lnTo>
                    <a:pt x="203" y="321"/>
                  </a:lnTo>
                  <a:cubicBezTo>
                    <a:pt x="1" y="427"/>
                    <a:pt x="78" y="725"/>
                    <a:pt x="309" y="725"/>
                  </a:cubicBezTo>
                  <a:cubicBezTo>
                    <a:pt x="347" y="725"/>
                    <a:pt x="386" y="716"/>
                    <a:pt x="414" y="696"/>
                  </a:cubicBezTo>
                  <a:lnTo>
                    <a:pt x="924" y="417"/>
                  </a:lnTo>
                  <a:cubicBezTo>
                    <a:pt x="1144" y="295"/>
                    <a:pt x="1026" y="1"/>
                    <a:pt x="827" y="1"/>
                  </a:cubicBezTo>
                  <a:close/>
                </a:path>
              </a:pathLst>
            </a:custGeom>
            <a:solidFill>
              <a:srgbClr val="8D9B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" name="Google Shape;12941;p83"/>
            <p:cNvSpPr/>
            <p:nvPr/>
          </p:nvSpPr>
          <p:spPr>
            <a:xfrm>
              <a:off x="1112017" y="4481218"/>
              <a:ext cx="29896" cy="18946"/>
            </a:xfrm>
            <a:custGeom>
              <a:avLst/>
              <a:gdLst/>
              <a:ahLst/>
              <a:cxnLst/>
              <a:rect l="l" t="t" r="r" b="b"/>
              <a:pathLst>
                <a:path w="1144" h="725" extrusionOk="0">
                  <a:moveTo>
                    <a:pt x="827" y="1"/>
                  </a:moveTo>
                  <a:cubicBezTo>
                    <a:pt x="791" y="1"/>
                    <a:pt x="752" y="10"/>
                    <a:pt x="712" y="32"/>
                  </a:cubicBezTo>
                  <a:lnTo>
                    <a:pt x="203" y="311"/>
                  </a:lnTo>
                  <a:cubicBezTo>
                    <a:pt x="1" y="427"/>
                    <a:pt x="78" y="725"/>
                    <a:pt x="309" y="725"/>
                  </a:cubicBezTo>
                  <a:cubicBezTo>
                    <a:pt x="347" y="725"/>
                    <a:pt x="386" y="715"/>
                    <a:pt x="414" y="696"/>
                  </a:cubicBezTo>
                  <a:lnTo>
                    <a:pt x="924" y="407"/>
                  </a:lnTo>
                  <a:cubicBezTo>
                    <a:pt x="1144" y="293"/>
                    <a:pt x="1026" y="1"/>
                    <a:pt x="827" y="1"/>
                  </a:cubicBezTo>
                  <a:close/>
                </a:path>
              </a:pathLst>
            </a:custGeom>
            <a:solidFill>
              <a:srgbClr val="8D9B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44" name="Google Shape;12942;p83"/>
          <p:cNvGrpSpPr/>
          <p:nvPr/>
        </p:nvGrpSpPr>
        <p:grpSpPr>
          <a:xfrm>
            <a:off x="1404193" y="3736031"/>
            <a:ext cx="330210" cy="366665"/>
            <a:chOff x="1388708" y="4274484"/>
            <a:chExt cx="330210" cy="366665"/>
          </a:xfrm>
        </p:grpSpPr>
        <p:sp>
          <p:nvSpPr>
            <p:cNvPr id="745" name="Google Shape;12943;p83"/>
            <p:cNvSpPr/>
            <p:nvPr/>
          </p:nvSpPr>
          <p:spPr>
            <a:xfrm>
              <a:off x="1490965" y="4274484"/>
              <a:ext cx="227954" cy="366665"/>
            </a:xfrm>
            <a:custGeom>
              <a:avLst/>
              <a:gdLst/>
              <a:ahLst/>
              <a:cxnLst/>
              <a:rect l="l" t="t" r="r" b="b"/>
              <a:pathLst>
                <a:path w="8723" h="14031" extrusionOk="0">
                  <a:moveTo>
                    <a:pt x="289" y="1"/>
                  </a:moveTo>
                  <a:cubicBezTo>
                    <a:pt x="126" y="1"/>
                    <a:pt x="1" y="126"/>
                    <a:pt x="1" y="289"/>
                  </a:cubicBezTo>
                  <a:lnTo>
                    <a:pt x="1" y="14030"/>
                  </a:lnTo>
                  <a:lnTo>
                    <a:pt x="6963" y="14030"/>
                  </a:lnTo>
                  <a:cubicBezTo>
                    <a:pt x="7934" y="14030"/>
                    <a:pt x="8723" y="13242"/>
                    <a:pt x="8723" y="12271"/>
                  </a:cubicBezTo>
                  <a:lnTo>
                    <a:pt x="8723" y="289"/>
                  </a:lnTo>
                  <a:cubicBezTo>
                    <a:pt x="8723" y="126"/>
                    <a:pt x="8598" y="1"/>
                    <a:pt x="8444" y="1"/>
                  </a:cubicBezTo>
                  <a:close/>
                </a:path>
              </a:pathLst>
            </a:custGeom>
            <a:solidFill>
              <a:srgbClr val="F5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" name="Google Shape;12944;p83"/>
            <p:cNvSpPr/>
            <p:nvPr/>
          </p:nvSpPr>
          <p:spPr>
            <a:xfrm>
              <a:off x="1651810" y="4274484"/>
              <a:ext cx="67108" cy="366665"/>
            </a:xfrm>
            <a:custGeom>
              <a:avLst/>
              <a:gdLst/>
              <a:ahLst/>
              <a:cxnLst/>
              <a:rect l="l" t="t" r="r" b="b"/>
              <a:pathLst>
                <a:path w="2568" h="14031" extrusionOk="0">
                  <a:moveTo>
                    <a:pt x="1481" y="1"/>
                  </a:moveTo>
                  <a:cubicBezTo>
                    <a:pt x="1635" y="1"/>
                    <a:pt x="1760" y="126"/>
                    <a:pt x="1760" y="289"/>
                  </a:cubicBezTo>
                  <a:lnTo>
                    <a:pt x="1760" y="12271"/>
                  </a:lnTo>
                  <a:cubicBezTo>
                    <a:pt x="1760" y="13242"/>
                    <a:pt x="971" y="14030"/>
                    <a:pt x="0" y="14030"/>
                  </a:cubicBezTo>
                  <a:lnTo>
                    <a:pt x="808" y="14030"/>
                  </a:lnTo>
                  <a:cubicBezTo>
                    <a:pt x="1779" y="14030"/>
                    <a:pt x="2568" y="13242"/>
                    <a:pt x="2568" y="12271"/>
                  </a:cubicBezTo>
                  <a:lnTo>
                    <a:pt x="2568" y="289"/>
                  </a:lnTo>
                  <a:cubicBezTo>
                    <a:pt x="2568" y="126"/>
                    <a:pt x="2443" y="1"/>
                    <a:pt x="2289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" name="Google Shape;12945;p83"/>
            <p:cNvSpPr/>
            <p:nvPr/>
          </p:nvSpPr>
          <p:spPr>
            <a:xfrm>
              <a:off x="1395973" y="4576288"/>
              <a:ext cx="273947" cy="64861"/>
            </a:xfrm>
            <a:custGeom>
              <a:avLst/>
              <a:gdLst/>
              <a:ahLst/>
              <a:cxnLst/>
              <a:rect l="l" t="t" r="r" b="b"/>
              <a:pathLst>
                <a:path w="10483" h="2482" extrusionOk="0">
                  <a:moveTo>
                    <a:pt x="280" y="0"/>
                  </a:moveTo>
                  <a:cubicBezTo>
                    <a:pt x="126" y="0"/>
                    <a:pt x="1" y="125"/>
                    <a:pt x="1" y="289"/>
                  </a:cubicBezTo>
                  <a:lnTo>
                    <a:pt x="1" y="722"/>
                  </a:lnTo>
                  <a:cubicBezTo>
                    <a:pt x="1" y="1693"/>
                    <a:pt x="789" y="2481"/>
                    <a:pt x="1761" y="2481"/>
                  </a:cubicBezTo>
                  <a:lnTo>
                    <a:pt x="10482" y="2481"/>
                  </a:lnTo>
                  <a:cubicBezTo>
                    <a:pt x="9511" y="2481"/>
                    <a:pt x="8723" y="1693"/>
                    <a:pt x="8723" y="722"/>
                  </a:cubicBezTo>
                  <a:lnTo>
                    <a:pt x="8723" y="289"/>
                  </a:lnTo>
                  <a:cubicBezTo>
                    <a:pt x="8723" y="125"/>
                    <a:pt x="8598" y="0"/>
                    <a:pt x="8444" y="0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" name="Google Shape;12946;p83"/>
            <p:cNvSpPr/>
            <p:nvPr/>
          </p:nvSpPr>
          <p:spPr>
            <a:xfrm>
              <a:off x="1523395" y="4385547"/>
              <a:ext cx="31437" cy="26916"/>
            </a:xfrm>
            <a:custGeom>
              <a:avLst/>
              <a:gdLst/>
              <a:ahLst/>
              <a:cxnLst/>
              <a:rect l="l" t="t" r="r" b="b"/>
              <a:pathLst>
                <a:path w="1203" h="1030" extrusionOk="0">
                  <a:moveTo>
                    <a:pt x="683" y="1"/>
                  </a:moveTo>
                  <a:cubicBezTo>
                    <a:pt x="231" y="1"/>
                    <a:pt x="0" y="559"/>
                    <a:pt x="327" y="876"/>
                  </a:cubicBezTo>
                  <a:cubicBezTo>
                    <a:pt x="430" y="982"/>
                    <a:pt x="559" y="1029"/>
                    <a:pt x="685" y="1029"/>
                  </a:cubicBezTo>
                  <a:cubicBezTo>
                    <a:pt x="948" y="1029"/>
                    <a:pt x="1202" y="825"/>
                    <a:pt x="1202" y="520"/>
                  </a:cubicBezTo>
                  <a:cubicBezTo>
                    <a:pt x="1202" y="232"/>
                    <a:pt x="972" y="1"/>
                    <a:pt x="683" y="1"/>
                  </a:cubicBezTo>
                  <a:close/>
                </a:path>
              </a:pathLst>
            </a:custGeom>
            <a:solidFill>
              <a:srgbClr val="A2AF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" name="Google Shape;12947;p83"/>
            <p:cNvSpPr/>
            <p:nvPr/>
          </p:nvSpPr>
          <p:spPr>
            <a:xfrm>
              <a:off x="1569623" y="4394589"/>
              <a:ext cx="41734" cy="11106"/>
            </a:xfrm>
            <a:custGeom>
              <a:avLst/>
              <a:gdLst/>
              <a:ahLst/>
              <a:cxnLst/>
              <a:rect l="l" t="t" r="r" b="b"/>
              <a:pathLst>
                <a:path w="1597" h="425" extrusionOk="0">
                  <a:moveTo>
                    <a:pt x="280" y="1"/>
                  </a:moveTo>
                  <a:cubicBezTo>
                    <a:pt x="1" y="1"/>
                    <a:pt x="1" y="424"/>
                    <a:pt x="280" y="424"/>
                  </a:cubicBezTo>
                  <a:lnTo>
                    <a:pt x="1318" y="424"/>
                  </a:lnTo>
                  <a:cubicBezTo>
                    <a:pt x="1597" y="424"/>
                    <a:pt x="1597" y="1"/>
                    <a:pt x="1318" y="1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" name="Google Shape;12948;p83"/>
            <p:cNvSpPr/>
            <p:nvPr/>
          </p:nvSpPr>
          <p:spPr>
            <a:xfrm>
              <a:off x="1569623" y="4407917"/>
              <a:ext cx="109103" cy="11080"/>
            </a:xfrm>
            <a:custGeom>
              <a:avLst/>
              <a:gdLst/>
              <a:ahLst/>
              <a:cxnLst/>
              <a:rect l="l" t="t" r="r" b="b"/>
              <a:pathLst>
                <a:path w="4175" h="424" extrusionOk="0">
                  <a:moveTo>
                    <a:pt x="280" y="1"/>
                  </a:moveTo>
                  <a:cubicBezTo>
                    <a:pt x="1" y="1"/>
                    <a:pt x="1" y="424"/>
                    <a:pt x="280" y="424"/>
                  </a:cubicBezTo>
                  <a:lnTo>
                    <a:pt x="3895" y="424"/>
                  </a:lnTo>
                  <a:cubicBezTo>
                    <a:pt x="4174" y="424"/>
                    <a:pt x="4174" y="1"/>
                    <a:pt x="3895" y="1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" name="Google Shape;12949;p83"/>
            <p:cNvSpPr/>
            <p:nvPr/>
          </p:nvSpPr>
          <p:spPr>
            <a:xfrm>
              <a:off x="1569623" y="4379014"/>
              <a:ext cx="14608" cy="11080"/>
            </a:xfrm>
            <a:custGeom>
              <a:avLst/>
              <a:gdLst/>
              <a:ahLst/>
              <a:cxnLst/>
              <a:rect l="l" t="t" r="r" b="b"/>
              <a:pathLst>
                <a:path w="559" h="424" extrusionOk="0">
                  <a:moveTo>
                    <a:pt x="280" y="1"/>
                  </a:moveTo>
                  <a:cubicBezTo>
                    <a:pt x="1" y="1"/>
                    <a:pt x="1" y="424"/>
                    <a:pt x="280" y="424"/>
                  </a:cubicBezTo>
                  <a:cubicBezTo>
                    <a:pt x="558" y="424"/>
                    <a:pt x="558" y="1"/>
                    <a:pt x="280" y="1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" name="Google Shape;12950;p83"/>
            <p:cNvSpPr/>
            <p:nvPr/>
          </p:nvSpPr>
          <p:spPr>
            <a:xfrm>
              <a:off x="1523395" y="4444110"/>
              <a:ext cx="31437" cy="26786"/>
            </a:xfrm>
            <a:custGeom>
              <a:avLst/>
              <a:gdLst/>
              <a:ahLst/>
              <a:cxnLst/>
              <a:rect l="l" t="t" r="r" b="b"/>
              <a:pathLst>
                <a:path w="1203" h="1025" extrusionOk="0">
                  <a:moveTo>
                    <a:pt x="683" y="0"/>
                  </a:moveTo>
                  <a:cubicBezTo>
                    <a:pt x="231" y="0"/>
                    <a:pt x="0" y="548"/>
                    <a:pt x="327" y="875"/>
                  </a:cubicBezTo>
                  <a:cubicBezTo>
                    <a:pt x="430" y="978"/>
                    <a:pt x="558" y="1024"/>
                    <a:pt x="684" y="1024"/>
                  </a:cubicBezTo>
                  <a:cubicBezTo>
                    <a:pt x="947" y="1024"/>
                    <a:pt x="1202" y="822"/>
                    <a:pt x="1202" y="510"/>
                  </a:cubicBezTo>
                  <a:cubicBezTo>
                    <a:pt x="1202" y="231"/>
                    <a:pt x="972" y="0"/>
                    <a:pt x="683" y="0"/>
                  </a:cubicBezTo>
                  <a:close/>
                </a:path>
              </a:pathLst>
            </a:custGeom>
            <a:solidFill>
              <a:srgbClr val="A2AF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" name="Google Shape;12951;p83"/>
            <p:cNvSpPr/>
            <p:nvPr/>
          </p:nvSpPr>
          <p:spPr>
            <a:xfrm>
              <a:off x="1569623" y="4453152"/>
              <a:ext cx="41734" cy="11080"/>
            </a:xfrm>
            <a:custGeom>
              <a:avLst/>
              <a:gdLst/>
              <a:ahLst/>
              <a:cxnLst/>
              <a:rect l="l" t="t" r="r" b="b"/>
              <a:pathLst>
                <a:path w="1597" h="424" extrusionOk="0">
                  <a:moveTo>
                    <a:pt x="280" y="1"/>
                  </a:moveTo>
                  <a:cubicBezTo>
                    <a:pt x="1" y="1"/>
                    <a:pt x="1" y="424"/>
                    <a:pt x="280" y="424"/>
                  </a:cubicBezTo>
                  <a:lnTo>
                    <a:pt x="1318" y="424"/>
                  </a:lnTo>
                  <a:cubicBezTo>
                    <a:pt x="1597" y="424"/>
                    <a:pt x="1597" y="1"/>
                    <a:pt x="1318" y="1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" name="Google Shape;12952;p83"/>
            <p:cNvSpPr/>
            <p:nvPr/>
          </p:nvSpPr>
          <p:spPr>
            <a:xfrm>
              <a:off x="1569623" y="4466480"/>
              <a:ext cx="109103" cy="11080"/>
            </a:xfrm>
            <a:custGeom>
              <a:avLst/>
              <a:gdLst/>
              <a:ahLst/>
              <a:cxnLst/>
              <a:rect l="l" t="t" r="r" b="b"/>
              <a:pathLst>
                <a:path w="4175" h="424" extrusionOk="0">
                  <a:moveTo>
                    <a:pt x="280" y="0"/>
                  </a:moveTo>
                  <a:cubicBezTo>
                    <a:pt x="1" y="0"/>
                    <a:pt x="1" y="423"/>
                    <a:pt x="280" y="423"/>
                  </a:cubicBezTo>
                  <a:lnTo>
                    <a:pt x="3895" y="423"/>
                  </a:lnTo>
                  <a:cubicBezTo>
                    <a:pt x="4174" y="423"/>
                    <a:pt x="4174" y="0"/>
                    <a:pt x="3895" y="0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" name="Google Shape;12953;p83"/>
            <p:cNvSpPr/>
            <p:nvPr/>
          </p:nvSpPr>
          <p:spPr>
            <a:xfrm>
              <a:off x="1569623" y="4437577"/>
              <a:ext cx="14608" cy="11080"/>
            </a:xfrm>
            <a:custGeom>
              <a:avLst/>
              <a:gdLst/>
              <a:ahLst/>
              <a:cxnLst/>
              <a:rect l="l" t="t" r="r" b="b"/>
              <a:pathLst>
                <a:path w="559" h="424" extrusionOk="0">
                  <a:moveTo>
                    <a:pt x="280" y="0"/>
                  </a:moveTo>
                  <a:cubicBezTo>
                    <a:pt x="1" y="0"/>
                    <a:pt x="1" y="423"/>
                    <a:pt x="280" y="423"/>
                  </a:cubicBezTo>
                  <a:cubicBezTo>
                    <a:pt x="558" y="423"/>
                    <a:pt x="558" y="0"/>
                    <a:pt x="280" y="0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" name="Google Shape;12954;p83"/>
            <p:cNvSpPr/>
            <p:nvPr/>
          </p:nvSpPr>
          <p:spPr>
            <a:xfrm>
              <a:off x="1523395" y="4502647"/>
              <a:ext cx="31437" cy="26655"/>
            </a:xfrm>
            <a:custGeom>
              <a:avLst/>
              <a:gdLst/>
              <a:ahLst/>
              <a:cxnLst/>
              <a:rect l="l" t="t" r="r" b="b"/>
              <a:pathLst>
                <a:path w="1203" h="1020" extrusionOk="0">
                  <a:moveTo>
                    <a:pt x="683" y="1"/>
                  </a:moveTo>
                  <a:cubicBezTo>
                    <a:pt x="231" y="1"/>
                    <a:pt x="0" y="549"/>
                    <a:pt x="327" y="866"/>
                  </a:cubicBezTo>
                  <a:cubicBezTo>
                    <a:pt x="430" y="973"/>
                    <a:pt x="559" y="1020"/>
                    <a:pt x="685" y="1020"/>
                  </a:cubicBezTo>
                  <a:cubicBezTo>
                    <a:pt x="948" y="1020"/>
                    <a:pt x="1202" y="816"/>
                    <a:pt x="1202" y="511"/>
                  </a:cubicBezTo>
                  <a:cubicBezTo>
                    <a:pt x="1202" y="222"/>
                    <a:pt x="972" y="1"/>
                    <a:pt x="683" y="1"/>
                  </a:cubicBezTo>
                  <a:close/>
                </a:path>
              </a:pathLst>
            </a:custGeom>
            <a:solidFill>
              <a:srgbClr val="A2AF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" name="Google Shape;12955;p83"/>
            <p:cNvSpPr/>
            <p:nvPr/>
          </p:nvSpPr>
          <p:spPr>
            <a:xfrm>
              <a:off x="1569623" y="4511689"/>
              <a:ext cx="41734" cy="11106"/>
            </a:xfrm>
            <a:custGeom>
              <a:avLst/>
              <a:gdLst/>
              <a:ahLst/>
              <a:cxnLst/>
              <a:rect l="l" t="t" r="r" b="b"/>
              <a:pathLst>
                <a:path w="1597" h="425" extrusionOk="0">
                  <a:moveTo>
                    <a:pt x="1327" y="1"/>
                  </a:moveTo>
                  <a:cubicBezTo>
                    <a:pt x="1324" y="1"/>
                    <a:pt x="1321" y="1"/>
                    <a:pt x="1318" y="1"/>
                  </a:cubicBezTo>
                  <a:lnTo>
                    <a:pt x="280" y="1"/>
                  </a:lnTo>
                  <a:cubicBezTo>
                    <a:pt x="1" y="1"/>
                    <a:pt x="1" y="424"/>
                    <a:pt x="280" y="424"/>
                  </a:cubicBezTo>
                  <a:lnTo>
                    <a:pt x="1318" y="424"/>
                  </a:lnTo>
                  <a:cubicBezTo>
                    <a:pt x="1594" y="415"/>
                    <a:pt x="1597" y="1"/>
                    <a:pt x="1327" y="1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" name="Google Shape;12956;p83"/>
            <p:cNvSpPr/>
            <p:nvPr/>
          </p:nvSpPr>
          <p:spPr>
            <a:xfrm>
              <a:off x="1569623" y="4524781"/>
              <a:ext cx="109103" cy="11080"/>
            </a:xfrm>
            <a:custGeom>
              <a:avLst/>
              <a:gdLst/>
              <a:ahLst/>
              <a:cxnLst/>
              <a:rect l="l" t="t" r="r" b="b"/>
              <a:pathLst>
                <a:path w="4175" h="424" extrusionOk="0">
                  <a:moveTo>
                    <a:pt x="280" y="0"/>
                  </a:moveTo>
                  <a:cubicBezTo>
                    <a:pt x="1" y="0"/>
                    <a:pt x="1" y="423"/>
                    <a:pt x="280" y="423"/>
                  </a:cubicBezTo>
                  <a:lnTo>
                    <a:pt x="3895" y="423"/>
                  </a:lnTo>
                  <a:cubicBezTo>
                    <a:pt x="4174" y="423"/>
                    <a:pt x="4174" y="0"/>
                    <a:pt x="3895" y="0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" name="Google Shape;12957;p83"/>
            <p:cNvSpPr/>
            <p:nvPr/>
          </p:nvSpPr>
          <p:spPr>
            <a:xfrm>
              <a:off x="1569623" y="4495879"/>
              <a:ext cx="14608" cy="11080"/>
            </a:xfrm>
            <a:custGeom>
              <a:avLst/>
              <a:gdLst/>
              <a:ahLst/>
              <a:cxnLst/>
              <a:rect l="l" t="t" r="r" b="b"/>
              <a:pathLst>
                <a:path w="559" h="424" extrusionOk="0">
                  <a:moveTo>
                    <a:pt x="280" y="0"/>
                  </a:moveTo>
                  <a:cubicBezTo>
                    <a:pt x="1" y="0"/>
                    <a:pt x="1" y="423"/>
                    <a:pt x="280" y="423"/>
                  </a:cubicBezTo>
                  <a:cubicBezTo>
                    <a:pt x="558" y="423"/>
                    <a:pt x="558" y="0"/>
                    <a:pt x="280" y="0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" name="Google Shape;12958;p83"/>
            <p:cNvSpPr/>
            <p:nvPr/>
          </p:nvSpPr>
          <p:spPr>
            <a:xfrm>
              <a:off x="1530425" y="4309423"/>
              <a:ext cx="149295" cy="32169"/>
            </a:xfrm>
            <a:custGeom>
              <a:avLst/>
              <a:gdLst/>
              <a:ahLst/>
              <a:cxnLst/>
              <a:rect l="l" t="t" r="r" b="b"/>
              <a:pathLst>
                <a:path w="5713" h="1231" extrusionOk="0">
                  <a:moveTo>
                    <a:pt x="279" y="0"/>
                  </a:moveTo>
                  <a:cubicBezTo>
                    <a:pt x="126" y="0"/>
                    <a:pt x="1" y="125"/>
                    <a:pt x="1" y="279"/>
                  </a:cubicBezTo>
                  <a:lnTo>
                    <a:pt x="1" y="943"/>
                  </a:lnTo>
                  <a:cubicBezTo>
                    <a:pt x="1" y="1106"/>
                    <a:pt x="126" y="1231"/>
                    <a:pt x="279" y="1231"/>
                  </a:cubicBezTo>
                  <a:lnTo>
                    <a:pt x="5424" y="1231"/>
                  </a:lnTo>
                  <a:cubicBezTo>
                    <a:pt x="5587" y="1231"/>
                    <a:pt x="5712" y="1106"/>
                    <a:pt x="5712" y="943"/>
                  </a:cubicBezTo>
                  <a:lnTo>
                    <a:pt x="5712" y="279"/>
                  </a:lnTo>
                  <a:cubicBezTo>
                    <a:pt x="5712" y="125"/>
                    <a:pt x="5587" y="0"/>
                    <a:pt x="5424" y="0"/>
                  </a:cubicBezTo>
                  <a:close/>
                </a:path>
              </a:pathLst>
            </a:custGeom>
            <a:solidFill>
              <a:srgbClr val="708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" name="Google Shape;12959;p83"/>
            <p:cNvSpPr/>
            <p:nvPr/>
          </p:nvSpPr>
          <p:spPr>
            <a:xfrm>
              <a:off x="1490965" y="4463448"/>
              <a:ext cx="29634" cy="29451"/>
            </a:xfrm>
            <a:custGeom>
              <a:avLst/>
              <a:gdLst/>
              <a:ahLst/>
              <a:cxnLst/>
              <a:rect l="l" t="t" r="r" b="b"/>
              <a:pathLst>
                <a:path w="1134" h="1127" extrusionOk="0">
                  <a:moveTo>
                    <a:pt x="732" y="1"/>
                  </a:moveTo>
                  <a:lnTo>
                    <a:pt x="1" y="655"/>
                  </a:lnTo>
                  <a:lnTo>
                    <a:pt x="914" y="1107"/>
                  </a:lnTo>
                  <a:cubicBezTo>
                    <a:pt x="936" y="1121"/>
                    <a:pt x="959" y="1127"/>
                    <a:pt x="981" y="1127"/>
                  </a:cubicBezTo>
                  <a:cubicBezTo>
                    <a:pt x="1064" y="1127"/>
                    <a:pt x="1133" y="1037"/>
                    <a:pt x="1087" y="953"/>
                  </a:cubicBezTo>
                  <a:lnTo>
                    <a:pt x="732" y="1"/>
                  </a:ln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" name="Google Shape;12960;p83"/>
            <p:cNvSpPr/>
            <p:nvPr/>
          </p:nvSpPr>
          <p:spPr>
            <a:xfrm>
              <a:off x="1388708" y="4350242"/>
              <a:ext cx="122640" cy="130689"/>
            </a:xfrm>
            <a:custGeom>
              <a:avLst/>
              <a:gdLst/>
              <a:ahLst/>
              <a:cxnLst/>
              <a:rect l="l" t="t" r="r" b="b"/>
              <a:pathLst>
                <a:path w="4693" h="5001" extrusionOk="0">
                  <a:moveTo>
                    <a:pt x="811" y="1"/>
                  </a:moveTo>
                  <a:cubicBezTo>
                    <a:pt x="763" y="1"/>
                    <a:pt x="714" y="18"/>
                    <a:pt x="673" y="54"/>
                  </a:cubicBezTo>
                  <a:lnTo>
                    <a:pt x="87" y="573"/>
                  </a:lnTo>
                  <a:cubicBezTo>
                    <a:pt x="0" y="650"/>
                    <a:pt x="0" y="784"/>
                    <a:pt x="77" y="871"/>
                  </a:cubicBezTo>
                  <a:lnTo>
                    <a:pt x="3722" y="4929"/>
                  </a:lnTo>
                  <a:cubicBezTo>
                    <a:pt x="3763" y="4976"/>
                    <a:pt x="3822" y="5000"/>
                    <a:pt x="3881" y="5000"/>
                  </a:cubicBezTo>
                  <a:cubicBezTo>
                    <a:pt x="3931" y="5000"/>
                    <a:pt x="3980" y="4983"/>
                    <a:pt x="4020" y="4948"/>
                  </a:cubicBezTo>
                  <a:lnTo>
                    <a:pt x="4597" y="4419"/>
                  </a:lnTo>
                  <a:cubicBezTo>
                    <a:pt x="4683" y="4342"/>
                    <a:pt x="4693" y="4217"/>
                    <a:pt x="4616" y="4131"/>
                  </a:cubicBezTo>
                  <a:lnTo>
                    <a:pt x="962" y="63"/>
                  </a:lnTo>
                  <a:cubicBezTo>
                    <a:pt x="921" y="22"/>
                    <a:pt x="866" y="1"/>
                    <a:pt x="811" y="1"/>
                  </a:cubicBezTo>
                  <a:close/>
                </a:path>
              </a:pathLst>
            </a:custGeom>
            <a:solidFill>
              <a:srgbClr val="D3D9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" name="Google Shape;12961;p83"/>
            <p:cNvSpPr/>
            <p:nvPr/>
          </p:nvSpPr>
          <p:spPr>
            <a:xfrm>
              <a:off x="1388708" y="4358422"/>
              <a:ext cx="112605" cy="122509"/>
            </a:xfrm>
            <a:custGeom>
              <a:avLst/>
              <a:gdLst/>
              <a:ahLst/>
              <a:cxnLst/>
              <a:rect l="l" t="t" r="r" b="b"/>
              <a:pathLst>
                <a:path w="4309" h="4688" extrusionOk="0">
                  <a:moveTo>
                    <a:pt x="385" y="0"/>
                  </a:moveTo>
                  <a:lnTo>
                    <a:pt x="87" y="260"/>
                  </a:lnTo>
                  <a:cubicBezTo>
                    <a:pt x="0" y="337"/>
                    <a:pt x="0" y="471"/>
                    <a:pt x="77" y="558"/>
                  </a:cubicBezTo>
                  <a:lnTo>
                    <a:pt x="3722" y="4616"/>
                  </a:lnTo>
                  <a:cubicBezTo>
                    <a:pt x="3763" y="4663"/>
                    <a:pt x="3822" y="4687"/>
                    <a:pt x="3881" y="4687"/>
                  </a:cubicBezTo>
                  <a:cubicBezTo>
                    <a:pt x="3931" y="4687"/>
                    <a:pt x="3980" y="4670"/>
                    <a:pt x="4020" y="4635"/>
                  </a:cubicBezTo>
                  <a:lnTo>
                    <a:pt x="4308" y="4376"/>
                  </a:lnTo>
                  <a:lnTo>
                    <a:pt x="385" y="0"/>
                  </a:ln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" name="Google Shape;12962;p83"/>
            <p:cNvSpPr/>
            <p:nvPr/>
          </p:nvSpPr>
          <p:spPr>
            <a:xfrm>
              <a:off x="1388708" y="4350242"/>
              <a:ext cx="35697" cy="34338"/>
            </a:xfrm>
            <a:custGeom>
              <a:avLst/>
              <a:gdLst/>
              <a:ahLst/>
              <a:cxnLst/>
              <a:rect l="l" t="t" r="r" b="b"/>
              <a:pathLst>
                <a:path w="1366" h="1314" extrusionOk="0">
                  <a:moveTo>
                    <a:pt x="811" y="1"/>
                  </a:moveTo>
                  <a:cubicBezTo>
                    <a:pt x="763" y="1"/>
                    <a:pt x="714" y="18"/>
                    <a:pt x="673" y="54"/>
                  </a:cubicBezTo>
                  <a:lnTo>
                    <a:pt x="87" y="573"/>
                  </a:lnTo>
                  <a:cubicBezTo>
                    <a:pt x="0" y="650"/>
                    <a:pt x="0" y="784"/>
                    <a:pt x="77" y="871"/>
                  </a:cubicBezTo>
                  <a:lnTo>
                    <a:pt x="471" y="1313"/>
                  </a:lnTo>
                  <a:lnTo>
                    <a:pt x="1366" y="506"/>
                  </a:lnTo>
                  <a:lnTo>
                    <a:pt x="962" y="63"/>
                  </a:lnTo>
                  <a:cubicBezTo>
                    <a:pt x="921" y="22"/>
                    <a:pt x="866" y="1"/>
                    <a:pt x="811" y="1"/>
                  </a:cubicBezTo>
                  <a:close/>
                </a:path>
              </a:pathLst>
            </a:custGeom>
            <a:solidFill>
              <a:srgbClr val="8D9B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65" name="Google Shape;12963;p83"/>
          <p:cNvGrpSpPr/>
          <p:nvPr/>
        </p:nvGrpSpPr>
        <p:grpSpPr>
          <a:xfrm>
            <a:off x="1890179" y="3754873"/>
            <a:ext cx="375446" cy="328982"/>
            <a:chOff x="1874694" y="4293326"/>
            <a:chExt cx="375446" cy="328982"/>
          </a:xfrm>
        </p:grpSpPr>
        <p:sp>
          <p:nvSpPr>
            <p:cNvPr id="766" name="Google Shape;12964;p83"/>
            <p:cNvSpPr/>
            <p:nvPr/>
          </p:nvSpPr>
          <p:spPr>
            <a:xfrm>
              <a:off x="1874694" y="4396105"/>
              <a:ext cx="230959" cy="221996"/>
            </a:xfrm>
            <a:custGeom>
              <a:avLst/>
              <a:gdLst/>
              <a:ahLst/>
              <a:cxnLst/>
              <a:rect l="l" t="t" r="r" b="b"/>
              <a:pathLst>
                <a:path w="8838" h="8495" extrusionOk="0">
                  <a:moveTo>
                    <a:pt x="4587" y="1"/>
                  </a:moveTo>
                  <a:cubicBezTo>
                    <a:pt x="2866" y="1"/>
                    <a:pt x="1318" y="1039"/>
                    <a:pt x="654" y="2626"/>
                  </a:cubicBezTo>
                  <a:cubicBezTo>
                    <a:pt x="1" y="4212"/>
                    <a:pt x="366" y="6040"/>
                    <a:pt x="1578" y="7251"/>
                  </a:cubicBezTo>
                  <a:cubicBezTo>
                    <a:pt x="2389" y="8063"/>
                    <a:pt x="3477" y="8495"/>
                    <a:pt x="4584" y="8495"/>
                  </a:cubicBezTo>
                  <a:cubicBezTo>
                    <a:pt x="5129" y="8495"/>
                    <a:pt x="5679" y="8390"/>
                    <a:pt x="6203" y="8174"/>
                  </a:cubicBezTo>
                  <a:cubicBezTo>
                    <a:pt x="7790" y="7520"/>
                    <a:pt x="8828" y="5972"/>
                    <a:pt x="8828" y="4251"/>
                  </a:cubicBezTo>
                  <a:cubicBezTo>
                    <a:pt x="8838" y="1905"/>
                    <a:pt x="6934" y="1"/>
                    <a:pt x="4587" y="1"/>
                  </a:cubicBez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" name="Google Shape;12965;p83"/>
            <p:cNvSpPr/>
            <p:nvPr/>
          </p:nvSpPr>
          <p:spPr>
            <a:xfrm>
              <a:off x="2019181" y="4396105"/>
              <a:ext cx="230959" cy="221996"/>
            </a:xfrm>
            <a:custGeom>
              <a:avLst/>
              <a:gdLst/>
              <a:ahLst/>
              <a:cxnLst/>
              <a:rect l="l" t="t" r="r" b="b"/>
              <a:pathLst>
                <a:path w="8838" h="8495" extrusionOk="0">
                  <a:moveTo>
                    <a:pt x="4588" y="1"/>
                  </a:moveTo>
                  <a:cubicBezTo>
                    <a:pt x="2866" y="1"/>
                    <a:pt x="1318" y="1039"/>
                    <a:pt x="664" y="2626"/>
                  </a:cubicBezTo>
                  <a:cubicBezTo>
                    <a:pt x="1" y="4212"/>
                    <a:pt x="366" y="6040"/>
                    <a:pt x="1578" y="7251"/>
                  </a:cubicBezTo>
                  <a:cubicBezTo>
                    <a:pt x="2390" y="8063"/>
                    <a:pt x="3478" y="8495"/>
                    <a:pt x="4585" y="8495"/>
                  </a:cubicBezTo>
                  <a:cubicBezTo>
                    <a:pt x="5130" y="8495"/>
                    <a:pt x="5679" y="8390"/>
                    <a:pt x="6203" y="8174"/>
                  </a:cubicBezTo>
                  <a:cubicBezTo>
                    <a:pt x="7799" y="7520"/>
                    <a:pt x="8828" y="5972"/>
                    <a:pt x="8838" y="4251"/>
                  </a:cubicBezTo>
                  <a:cubicBezTo>
                    <a:pt x="8838" y="1905"/>
                    <a:pt x="6934" y="1"/>
                    <a:pt x="4588" y="1"/>
                  </a:cubicBezTo>
                  <a:close/>
                </a:path>
              </a:pathLst>
            </a:custGeom>
            <a:solidFill>
              <a:srgbClr val="CED5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" name="Google Shape;12966;p83"/>
            <p:cNvSpPr/>
            <p:nvPr/>
          </p:nvSpPr>
          <p:spPr>
            <a:xfrm>
              <a:off x="2033266" y="4540853"/>
              <a:ext cx="67108" cy="50775"/>
            </a:xfrm>
            <a:custGeom>
              <a:avLst/>
              <a:gdLst/>
              <a:ahLst/>
              <a:cxnLst/>
              <a:rect l="l" t="t" r="r" b="b"/>
              <a:pathLst>
                <a:path w="2568" h="1943" extrusionOk="0">
                  <a:moveTo>
                    <a:pt x="0" y="1"/>
                  </a:moveTo>
                  <a:lnTo>
                    <a:pt x="0" y="1"/>
                  </a:lnTo>
                  <a:cubicBezTo>
                    <a:pt x="241" y="751"/>
                    <a:pt x="683" y="1424"/>
                    <a:pt x="1279" y="1943"/>
                  </a:cubicBezTo>
                  <a:cubicBezTo>
                    <a:pt x="1885" y="1424"/>
                    <a:pt x="2327" y="751"/>
                    <a:pt x="2568" y="1"/>
                  </a:cubicBezTo>
                  <a:lnTo>
                    <a:pt x="2568" y="1"/>
                  </a:lnTo>
                  <a:cubicBezTo>
                    <a:pt x="2149" y="130"/>
                    <a:pt x="1717" y="195"/>
                    <a:pt x="1284" y="195"/>
                  </a:cubicBezTo>
                  <a:cubicBezTo>
                    <a:pt x="851" y="195"/>
                    <a:pt x="419" y="130"/>
                    <a:pt x="0" y="1"/>
                  </a:cubicBez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" name="Google Shape;12967;p83"/>
            <p:cNvSpPr/>
            <p:nvPr/>
          </p:nvSpPr>
          <p:spPr>
            <a:xfrm>
              <a:off x="1947055" y="4323979"/>
              <a:ext cx="230724" cy="221996"/>
            </a:xfrm>
            <a:custGeom>
              <a:avLst/>
              <a:gdLst/>
              <a:ahLst/>
              <a:cxnLst/>
              <a:rect l="l" t="t" r="r" b="b"/>
              <a:pathLst>
                <a:path w="8829" h="8495" extrusionOk="0">
                  <a:moveTo>
                    <a:pt x="4596" y="1"/>
                  </a:moveTo>
                  <a:cubicBezTo>
                    <a:pt x="4590" y="1"/>
                    <a:pt x="4584" y="1"/>
                    <a:pt x="4578" y="1"/>
                  </a:cubicBezTo>
                  <a:cubicBezTo>
                    <a:pt x="2857" y="1"/>
                    <a:pt x="1309" y="1030"/>
                    <a:pt x="655" y="2616"/>
                  </a:cubicBezTo>
                  <a:cubicBezTo>
                    <a:pt x="1" y="4203"/>
                    <a:pt x="357" y="6030"/>
                    <a:pt x="1578" y="7242"/>
                  </a:cubicBezTo>
                  <a:cubicBezTo>
                    <a:pt x="2390" y="8061"/>
                    <a:pt x="3480" y="8495"/>
                    <a:pt x="4587" y="8495"/>
                  </a:cubicBezTo>
                  <a:cubicBezTo>
                    <a:pt x="5132" y="8495"/>
                    <a:pt x="5681" y="8390"/>
                    <a:pt x="6203" y="8175"/>
                  </a:cubicBezTo>
                  <a:cubicBezTo>
                    <a:pt x="7790" y="7511"/>
                    <a:pt x="8828" y="5963"/>
                    <a:pt x="8828" y="4251"/>
                  </a:cubicBezTo>
                  <a:cubicBezTo>
                    <a:pt x="8828" y="1911"/>
                    <a:pt x="6934" y="1"/>
                    <a:pt x="4596" y="1"/>
                  </a:cubicBezTo>
                  <a:close/>
                </a:path>
              </a:pathLst>
            </a:custGeom>
            <a:solidFill>
              <a:srgbClr val="8FA1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" name="Google Shape;12968;p83"/>
            <p:cNvSpPr/>
            <p:nvPr/>
          </p:nvSpPr>
          <p:spPr>
            <a:xfrm>
              <a:off x="2019677" y="4422995"/>
              <a:ext cx="85741" cy="122980"/>
            </a:xfrm>
            <a:custGeom>
              <a:avLst/>
              <a:gdLst/>
              <a:ahLst/>
              <a:cxnLst/>
              <a:rect l="l" t="t" r="r" b="b"/>
              <a:pathLst>
                <a:path w="3281" h="4706" extrusionOk="0">
                  <a:moveTo>
                    <a:pt x="1799" y="1"/>
                  </a:moveTo>
                  <a:cubicBezTo>
                    <a:pt x="511" y="1116"/>
                    <a:pt x="1" y="2885"/>
                    <a:pt x="520" y="4511"/>
                  </a:cubicBezTo>
                  <a:cubicBezTo>
                    <a:pt x="939" y="4640"/>
                    <a:pt x="1371" y="4705"/>
                    <a:pt x="1804" y="4705"/>
                  </a:cubicBezTo>
                  <a:cubicBezTo>
                    <a:pt x="2237" y="4705"/>
                    <a:pt x="2669" y="4640"/>
                    <a:pt x="3088" y="4511"/>
                  </a:cubicBezTo>
                  <a:cubicBezTo>
                    <a:pt x="3213" y="4097"/>
                    <a:pt x="3280" y="3664"/>
                    <a:pt x="3280" y="3222"/>
                  </a:cubicBezTo>
                  <a:cubicBezTo>
                    <a:pt x="3280" y="1981"/>
                    <a:pt x="2742" y="808"/>
                    <a:pt x="1799" y="1"/>
                  </a:cubicBezTo>
                  <a:close/>
                </a:path>
              </a:pathLst>
            </a:custGeom>
            <a:solidFill>
              <a:srgbClr val="AAB6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" name="Google Shape;12969;p83"/>
            <p:cNvSpPr/>
            <p:nvPr/>
          </p:nvSpPr>
          <p:spPr>
            <a:xfrm>
              <a:off x="1942534" y="4396261"/>
              <a:ext cx="124182" cy="144617"/>
            </a:xfrm>
            <a:custGeom>
              <a:avLst/>
              <a:gdLst/>
              <a:ahLst/>
              <a:cxnLst/>
              <a:rect l="l" t="t" r="r" b="b"/>
              <a:pathLst>
                <a:path w="4752" h="5534" extrusionOk="0">
                  <a:moveTo>
                    <a:pt x="1979" y="0"/>
                  </a:moveTo>
                  <a:cubicBezTo>
                    <a:pt x="1552" y="0"/>
                    <a:pt x="1122" y="65"/>
                    <a:pt x="703" y="197"/>
                  </a:cubicBezTo>
                  <a:cubicBezTo>
                    <a:pt x="1" y="2437"/>
                    <a:pt x="1232" y="4822"/>
                    <a:pt x="3472" y="5534"/>
                  </a:cubicBezTo>
                  <a:cubicBezTo>
                    <a:pt x="3338" y="5120"/>
                    <a:pt x="3270" y="4687"/>
                    <a:pt x="3270" y="4245"/>
                  </a:cubicBezTo>
                  <a:cubicBezTo>
                    <a:pt x="3270" y="3004"/>
                    <a:pt x="3809" y="1831"/>
                    <a:pt x="4751" y="1024"/>
                  </a:cubicBezTo>
                  <a:cubicBezTo>
                    <a:pt x="3969" y="356"/>
                    <a:pt x="2983" y="0"/>
                    <a:pt x="1979" y="0"/>
                  </a:cubicBezTo>
                  <a:close/>
                </a:path>
              </a:pathLst>
            </a:custGeom>
            <a:solidFill>
              <a:srgbClr val="8A9D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" name="Google Shape;12970;p83"/>
            <p:cNvSpPr/>
            <p:nvPr/>
          </p:nvSpPr>
          <p:spPr>
            <a:xfrm>
              <a:off x="2066690" y="4396261"/>
              <a:ext cx="111089" cy="144617"/>
            </a:xfrm>
            <a:custGeom>
              <a:avLst/>
              <a:gdLst/>
              <a:ahLst/>
              <a:cxnLst/>
              <a:rect l="l" t="t" r="r" b="b"/>
              <a:pathLst>
                <a:path w="4251" h="5534" extrusionOk="0">
                  <a:moveTo>
                    <a:pt x="2777" y="0"/>
                  </a:moveTo>
                  <a:cubicBezTo>
                    <a:pt x="1773" y="0"/>
                    <a:pt x="783" y="356"/>
                    <a:pt x="0" y="1024"/>
                  </a:cubicBezTo>
                  <a:cubicBezTo>
                    <a:pt x="1298" y="2129"/>
                    <a:pt x="1798" y="3908"/>
                    <a:pt x="1289" y="5534"/>
                  </a:cubicBezTo>
                  <a:cubicBezTo>
                    <a:pt x="3048" y="4966"/>
                    <a:pt x="4250" y="3331"/>
                    <a:pt x="4250" y="1485"/>
                  </a:cubicBezTo>
                  <a:cubicBezTo>
                    <a:pt x="4250" y="1043"/>
                    <a:pt x="4183" y="610"/>
                    <a:pt x="4049" y="197"/>
                  </a:cubicBezTo>
                  <a:cubicBezTo>
                    <a:pt x="3632" y="65"/>
                    <a:pt x="3203" y="0"/>
                    <a:pt x="2777" y="0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" name="Google Shape;12971;p83"/>
            <p:cNvSpPr/>
            <p:nvPr/>
          </p:nvSpPr>
          <p:spPr>
            <a:xfrm>
              <a:off x="2012412" y="4293326"/>
              <a:ext cx="94992" cy="81246"/>
            </a:xfrm>
            <a:custGeom>
              <a:avLst/>
              <a:gdLst/>
              <a:ahLst/>
              <a:cxnLst/>
              <a:rect l="l" t="t" r="r" b="b"/>
              <a:pathLst>
                <a:path w="3635" h="3109" extrusionOk="0">
                  <a:moveTo>
                    <a:pt x="2077" y="1"/>
                  </a:moveTo>
                  <a:cubicBezTo>
                    <a:pt x="692" y="1"/>
                    <a:pt x="0" y="1674"/>
                    <a:pt x="981" y="2655"/>
                  </a:cubicBezTo>
                  <a:cubicBezTo>
                    <a:pt x="1297" y="2968"/>
                    <a:pt x="1686" y="3108"/>
                    <a:pt x="2067" y="3108"/>
                  </a:cubicBezTo>
                  <a:cubicBezTo>
                    <a:pt x="2867" y="3108"/>
                    <a:pt x="3635" y="2490"/>
                    <a:pt x="3635" y="1559"/>
                  </a:cubicBezTo>
                  <a:cubicBezTo>
                    <a:pt x="3625" y="703"/>
                    <a:pt x="2933" y="1"/>
                    <a:pt x="2077" y="1"/>
                  </a:cubicBezTo>
                  <a:close/>
                </a:path>
              </a:pathLst>
            </a:custGeom>
            <a:solidFill>
              <a:srgbClr val="F5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" name="Google Shape;12972;p83"/>
            <p:cNvSpPr/>
            <p:nvPr/>
          </p:nvSpPr>
          <p:spPr>
            <a:xfrm>
              <a:off x="2058641" y="4293326"/>
              <a:ext cx="48763" cy="81194"/>
            </a:xfrm>
            <a:custGeom>
              <a:avLst/>
              <a:gdLst/>
              <a:ahLst/>
              <a:cxnLst/>
              <a:rect l="l" t="t" r="r" b="b"/>
              <a:pathLst>
                <a:path w="1866" h="3107" extrusionOk="0">
                  <a:moveTo>
                    <a:pt x="308" y="1"/>
                  </a:moveTo>
                  <a:cubicBezTo>
                    <a:pt x="202" y="1"/>
                    <a:pt x="97" y="10"/>
                    <a:pt x="0" y="30"/>
                  </a:cubicBezTo>
                  <a:cubicBezTo>
                    <a:pt x="722" y="183"/>
                    <a:pt x="1241" y="818"/>
                    <a:pt x="1241" y="1559"/>
                  </a:cubicBezTo>
                  <a:cubicBezTo>
                    <a:pt x="1241" y="2289"/>
                    <a:pt x="722" y="2934"/>
                    <a:pt x="0" y="3078"/>
                  </a:cubicBezTo>
                  <a:cubicBezTo>
                    <a:pt x="97" y="3097"/>
                    <a:pt x="202" y="3107"/>
                    <a:pt x="308" y="3107"/>
                  </a:cubicBezTo>
                  <a:cubicBezTo>
                    <a:pt x="1164" y="3107"/>
                    <a:pt x="1856" y="2414"/>
                    <a:pt x="1866" y="1559"/>
                  </a:cubicBezTo>
                  <a:cubicBezTo>
                    <a:pt x="1866" y="693"/>
                    <a:pt x="1164" y="1"/>
                    <a:pt x="308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" name="Google Shape;12973;p83"/>
            <p:cNvSpPr/>
            <p:nvPr/>
          </p:nvSpPr>
          <p:spPr>
            <a:xfrm>
              <a:off x="2061150" y="4305529"/>
              <a:ext cx="23389" cy="34077"/>
            </a:xfrm>
            <a:custGeom>
              <a:avLst/>
              <a:gdLst/>
              <a:ahLst/>
              <a:cxnLst/>
              <a:rect l="l" t="t" r="r" b="b"/>
              <a:pathLst>
                <a:path w="895" h="1304" extrusionOk="0">
                  <a:moveTo>
                    <a:pt x="212" y="0"/>
                  </a:moveTo>
                  <a:cubicBezTo>
                    <a:pt x="106" y="0"/>
                    <a:pt x="1" y="72"/>
                    <a:pt x="1" y="216"/>
                  </a:cubicBezTo>
                  <a:lnTo>
                    <a:pt x="1" y="1092"/>
                  </a:lnTo>
                  <a:cubicBezTo>
                    <a:pt x="1" y="1207"/>
                    <a:pt x="97" y="1303"/>
                    <a:pt x="212" y="1303"/>
                  </a:cubicBezTo>
                  <a:lnTo>
                    <a:pt x="616" y="1303"/>
                  </a:lnTo>
                  <a:cubicBezTo>
                    <a:pt x="895" y="1303"/>
                    <a:pt x="895" y="880"/>
                    <a:pt x="616" y="880"/>
                  </a:cubicBezTo>
                  <a:lnTo>
                    <a:pt x="424" y="880"/>
                  </a:lnTo>
                  <a:lnTo>
                    <a:pt x="424" y="216"/>
                  </a:lnTo>
                  <a:cubicBezTo>
                    <a:pt x="424" y="72"/>
                    <a:pt x="318" y="0"/>
                    <a:pt x="212" y="0"/>
                  </a:cubicBez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" name="Google Shape;12974;p83"/>
            <p:cNvSpPr/>
            <p:nvPr/>
          </p:nvSpPr>
          <p:spPr>
            <a:xfrm>
              <a:off x="2046332" y="4459816"/>
              <a:ext cx="35723" cy="61647"/>
            </a:xfrm>
            <a:custGeom>
              <a:avLst/>
              <a:gdLst/>
              <a:ahLst/>
              <a:cxnLst/>
              <a:rect l="l" t="t" r="r" b="b"/>
              <a:pathLst>
                <a:path w="1367" h="2359" extrusionOk="0">
                  <a:moveTo>
                    <a:pt x="779" y="0"/>
                  </a:moveTo>
                  <a:cubicBezTo>
                    <a:pt x="673" y="0"/>
                    <a:pt x="568" y="72"/>
                    <a:pt x="568" y="217"/>
                  </a:cubicBezTo>
                  <a:lnTo>
                    <a:pt x="568" y="294"/>
                  </a:lnTo>
                  <a:cubicBezTo>
                    <a:pt x="0" y="524"/>
                    <a:pt x="164" y="1380"/>
                    <a:pt x="779" y="1380"/>
                  </a:cubicBezTo>
                  <a:cubicBezTo>
                    <a:pt x="895" y="1380"/>
                    <a:pt x="962" y="1505"/>
                    <a:pt x="904" y="1601"/>
                  </a:cubicBezTo>
                  <a:cubicBezTo>
                    <a:pt x="877" y="1647"/>
                    <a:pt x="830" y="1669"/>
                    <a:pt x="783" y="1669"/>
                  </a:cubicBezTo>
                  <a:cubicBezTo>
                    <a:pt x="731" y="1669"/>
                    <a:pt x="679" y="1642"/>
                    <a:pt x="654" y="1592"/>
                  </a:cubicBezTo>
                  <a:cubicBezTo>
                    <a:pt x="611" y="1503"/>
                    <a:pt x="538" y="1466"/>
                    <a:pt x="466" y="1466"/>
                  </a:cubicBezTo>
                  <a:cubicBezTo>
                    <a:pt x="326" y="1466"/>
                    <a:pt x="187" y="1604"/>
                    <a:pt x="270" y="1774"/>
                  </a:cubicBezTo>
                  <a:cubicBezTo>
                    <a:pt x="337" y="1900"/>
                    <a:pt x="443" y="1996"/>
                    <a:pt x="568" y="2053"/>
                  </a:cubicBezTo>
                  <a:lnTo>
                    <a:pt x="568" y="2150"/>
                  </a:lnTo>
                  <a:cubicBezTo>
                    <a:pt x="568" y="2289"/>
                    <a:pt x="673" y="2359"/>
                    <a:pt x="779" y="2359"/>
                  </a:cubicBezTo>
                  <a:cubicBezTo>
                    <a:pt x="885" y="2359"/>
                    <a:pt x="991" y="2289"/>
                    <a:pt x="991" y="2150"/>
                  </a:cubicBezTo>
                  <a:lnTo>
                    <a:pt x="991" y="2053"/>
                  </a:lnTo>
                  <a:cubicBezTo>
                    <a:pt x="1202" y="1967"/>
                    <a:pt x="1347" y="1755"/>
                    <a:pt x="1347" y="1534"/>
                  </a:cubicBezTo>
                  <a:cubicBezTo>
                    <a:pt x="1347" y="1217"/>
                    <a:pt x="1096" y="967"/>
                    <a:pt x="779" y="967"/>
                  </a:cubicBezTo>
                  <a:cubicBezTo>
                    <a:pt x="621" y="959"/>
                    <a:pt x="729" y="704"/>
                    <a:pt x="837" y="704"/>
                  </a:cubicBezTo>
                  <a:cubicBezTo>
                    <a:pt x="860" y="704"/>
                    <a:pt x="884" y="716"/>
                    <a:pt x="904" y="746"/>
                  </a:cubicBezTo>
                  <a:cubicBezTo>
                    <a:pt x="948" y="812"/>
                    <a:pt x="1009" y="839"/>
                    <a:pt x="1069" y="839"/>
                  </a:cubicBezTo>
                  <a:cubicBezTo>
                    <a:pt x="1219" y="839"/>
                    <a:pt x="1367" y="670"/>
                    <a:pt x="1250" y="505"/>
                  </a:cubicBezTo>
                  <a:cubicBezTo>
                    <a:pt x="1193" y="409"/>
                    <a:pt x="1096" y="332"/>
                    <a:pt x="991" y="294"/>
                  </a:cubicBezTo>
                  <a:lnTo>
                    <a:pt x="991" y="217"/>
                  </a:lnTo>
                  <a:cubicBezTo>
                    <a:pt x="991" y="72"/>
                    <a:pt x="885" y="0"/>
                    <a:pt x="779" y="0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" name="Google Shape;12975;p83"/>
            <p:cNvSpPr/>
            <p:nvPr/>
          </p:nvSpPr>
          <p:spPr>
            <a:xfrm>
              <a:off x="2182770" y="4521436"/>
              <a:ext cx="25662" cy="22709"/>
            </a:xfrm>
            <a:custGeom>
              <a:avLst/>
              <a:gdLst/>
              <a:ahLst/>
              <a:cxnLst/>
              <a:rect l="l" t="t" r="r" b="b"/>
              <a:pathLst>
                <a:path w="982" h="869" extrusionOk="0">
                  <a:moveTo>
                    <a:pt x="491" y="1"/>
                  </a:moveTo>
                  <a:cubicBezTo>
                    <a:pt x="441" y="1"/>
                    <a:pt x="390" y="27"/>
                    <a:pt x="366" y="80"/>
                  </a:cubicBezTo>
                  <a:lnTo>
                    <a:pt x="1" y="869"/>
                  </a:lnTo>
                  <a:lnTo>
                    <a:pt x="982" y="869"/>
                  </a:lnTo>
                  <a:lnTo>
                    <a:pt x="616" y="80"/>
                  </a:lnTo>
                  <a:cubicBezTo>
                    <a:pt x="592" y="27"/>
                    <a:pt x="542" y="1"/>
                    <a:pt x="491" y="1"/>
                  </a:cubicBez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" name="Google Shape;12976;p83"/>
            <p:cNvSpPr/>
            <p:nvPr/>
          </p:nvSpPr>
          <p:spPr>
            <a:xfrm>
              <a:off x="2178746" y="4542603"/>
              <a:ext cx="33711" cy="79704"/>
            </a:xfrm>
            <a:custGeom>
              <a:avLst/>
              <a:gdLst/>
              <a:ahLst/>
              <a:cxnLst/>
              <a:rect l="l" t="t" r="r" b="b"/>
              <a:pathLst>
                <a:path w="1290" h="3050" extrusionOk="0">
                  <a:moveTo>
                    <a:pt x="280" y="1"/>
                  </a:moveTo>
                  <a:cubicBezTo>
                    <a:pt x="126" y="1"/>
                    <a:pt x="1" y="126"/>
                    <a:pt x="1" y="289"/>
                  </a:cubicBezTo>
                  <a:lnTo>
                    <a:pt x="1" y="2770"/>
                  </a:lnTo>
                  <a:cubicBezTo>
                    <a:pt x="1" y="2924"/>
                    <a:pt x="126" y="3049"/>
                    <a:pt x="280" y="3049"/>
                  </a:cubicBezTo>
                  <a:lnTo>
                    <a:pt x="1001" y="3049"/>
                  </a:lnTo>
                  <a:cubicBezTo>
                    <a:pt x="1155" y="3049"/>
                    <a:pt x="1289" y="2924"/>
                    <a:pt x="1289" y="2770"/>
                  </a:cubicBezTo>
                  <a:lnTo>
                    <a:pt x="1289" y="289"/>
                  </a:lnTo>
                  <a:cubicBezTo>
                    <a:pt x="1289" y="126"/>
                    <a:pt x="1155" y="1"/>
                    <a:pt x="1001" y="1"/>
                  </a:cubicBezTo>
                  <a:close/>
                </a:path>
              </a:pathLst>
            </a:custGeom>
            <a:solidFill>
              <a:srgbClr val="8FA1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" name="Google Shape;12977;p83"/>
            <p:cNvSpPr/>
            <p:nvPr/>
          </p:nvSpPr>
          <p:spPr>
            <a:xfrm>
              <a:off x="2195601" y="4542603"/>
              <a:ext cx="16855" cy="79704"/>
            </a:xfrm>
            <a:custGeom>
              <a:avLst/>
              <a:gdLst/>
              <a:ahLst/>
              <a:cxnLst/>
              <a:rect l="l" t="t" r="r" b="b"/>
              <a:pathLst>
                <a:path w="645" h="3050" extrusionOk="0">
                  <a:moveTo>
                    <a:pt x="0" y="1"/>
                  </a:moveTo>
                  <a:lnTo>
                    <a:pt x="0" y="3049"/>
                  </a:lnTo>
                  <a:lnTo>
                    <a:pt x="356" y="3049"/>
                  </a:lnTo>
                  <a:cubicBezTo>
                    <a:pt x="510" y="3049"/>
                    <a:pt x="644" y="2924"/>
                    <a:pt x="644" y="2770"/>
                  </a:cubicBezTo>
                  <a:lnTo>
                    <a:pt x="644" y="289"/>
                  </a:lnTo>
                  <a:cubicBezTo>
                    <a:pt x="635" y="126"/>
                    <a:pt x="510" y="1"/>
                    <a:pt x="356" y="1"/>
                  </a:cubicBezTo>
                  <a:close/>
                </a:path>
              </a:pathLst>
            </a:custGeom>
            <a:solidFill>
              <a:srgbClr val="7087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" name="Google Shape;12978;p83"/>
            <p:cNvSpPr/>
            <p:nvPr/>
          </p:nvSpPr>
          <p:spPr>
            <a:xfrm>
              <a:off x="2178746" y="4602917"/>
              <a:ext cx="33711" cy="19390"/>
            </a:xfrm>
            <a:custGeom>
              <a:avLst/>
              <a:gdLst/>
              <a:ahLst/>
              <a:cxnLst/>
              <a:rect l="l" t="t" r="r" b="b"/>
              <a:pathLst>
                <a:path w="1290" h="742" extrusionOk="0">
                  <a:moveTo>
                    <a:pt x="1" y="1"/>
                  </a:moveTo>
                  <a:lnTo>
                    <a:pt x="1" y="462"/>
                  </a:lnTo>
                  <a:cubicBezTo>
                    <a:pt x="1" y="616"/>
                    <a:pt x="126" y="741"/>
                    <a:pt x="280" y="741"/>
                  </a:cubicBezTo>
                  <a:lnTo>
                    <a:pt x="1001" y="741"/>
                  </a:lnTo>
                  <a:cubicBezTo>
                    <a:pt x="1155" y="741"/>
                    <a:pt x="1289" y="616"/>
                    <a:pt x="1289" y="462"/>
                  </a:cubicBezTo>
                  <a:lnTo>
                    <a:pt x="1289" y="1"/>
                  </a:lnTo>
                  <a:close/>
                </a:path>
              </a:pathLst>
            </a:custGeom>
            <a:solidFill>
              <a:srgbClr val="8D9B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" name="Google Shape;12979;p83"/>
            <p:cNvSpPr/>
            <p:nvPr/>
          </p:nvSpPr>
          <p:spPr>
            <a:xfrm>
              <a:off x="1911881" y="4515974"/>
              <a:ext cx="80958" cy="78920"/>
            </a:xfrm>
            <a:custGeom>
              <a:avLst/>
              <a:gdLst/>
              <a:ahLst/>
              <a:cxnLst/>
              <a:rect l="l" t="t" r="r" b="b"/>
              <a:pathLst>
                <a:path w="3098" h="3020" extrusionOk="0">
                  <a:moveTo>
                    <a:pt x="1539" y="1"/>
                  </a:moveTo>
                  <a:cubicBezTo>
                    <a:pt x="558" y="10"/>
                    <a:pt x="1" y="1145"/>
                    <a:pt x="607" y="1924"/>
                  </a:cubicBezTo>
                  <a:cubicBezTo>
                    <a:pt x="847" y="2241"/>
                    <a:pt x="1001" y="2626"/>
                    <a:pt x="1049" y="3020"/>
                  </a:cubicBezTo>
                  <a:lnTo>
                    <a:pt x="2039" y="3020"/>
                  </a:lnTo>
                  <a:cubicBezTo>
                    <a:pt x="2087" y="2626"/>
                    <a:pt x="2251" y="2241"/>
                    <a:pt x="2501" y="1914"/>
                  </a:cubicBezTo>
                  <a:cubicBezTo>
                    <a:pt x="3097" y="1135"/>
                    <a:pt x="2530" y="1"/>
                    <a:pt x="1539" y="1"/>
                  </a:cubicBezTo>
                  <a:close/>
                </a:path>
              </a:pathLst>
            </a:custGeom>
            <a:solidFill>
              <a:srgbClr val="CED5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" name="Google Shape;12980;p83"/>
            <p:cNvSpPr/>
            <p:nvPr/>
          </p:nvSpPr>
          <p:spPr>
            <a:xfrm>
              <a:off x="1945566" y="4516157"/>
              <a:ext cx="37971" cy="78737"/>
            </a:xfrm>
            <a:custGeom>
              <a:avLst/>
              <a:gdLst/>
              <a:ahLst/>
              <a:cxnLst/>
              <a:rect l="l" t="t" r="r" b="b"/>
              <a:pathLst>
                <a:path w="1453" h="3013" extrusionOk="0">
                  <a:moveTo>
                    <a:pt x="269" y="1"/>
                  </a:moveTo>
                  <a:cubicBezTo>
                    <a:pt x="181" y="1"/>
                    <a:pt x="91" y="11"/>
                    <a:pt x="0" y="32"/>
                  </a:cubicBezTo>
                  <a:cubicBezTo>
                    <a:pt x="846" y="215"/>
                    <a:pt x="1202" y="1224"/>
                    <a:pt x="683" y="1917"/>
                  </a:cubicBezTo>
                  <a:cubicBezTo>
                    <a:pt x="433" y="2234"/>
                    <a:pt x="279" y="2619"/>
                    <a:pt x="231" y="3013"/>
                  </a:cubicBezTo>
                  <a:lnTo>
                    <a:pt x="750" y="3013"/>
                  </a:lnTo>
                  <a:cubicBezTo>
                    <a:pt x="808" y="2619"/>
                    <a:pt x="962" y="2234"/>
                    <a:pt x="1212" y="1917"/>
                  </a:cubicBezTo>
                  <a:cubicBezTo>
                    <a:pt x="1366" y="1705"/>
                    <a:pt x="1452" y="1455"/>
                    <a:pt x="1452" y="1196"/>
                  </a:cubicBezTo>
                  <a:cubicBezTo>
                    <a:pt x="1452" y="520"/>
                    <a:pt x="904" y="1"/>
                    <a:pt x="269" y="1"/>
                  </a:cubicBezTo>
                  <a:close/>
                </a:path>
              </a:pathLst>
            </a:custGeom>
            <a:solidFill>
              <a:srgbClr val="A2AF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" name="Google Shape;12981;p83"/>
            <p:cNvSpPr/>
            <p:nvPr/>
          </p:nvSpPr>
          <p:spPr>
            <a:xfrm>
              <a:off x="1907099" y="4489581"/>
              <a:ext cx="19390" cy="15366"/>
            </a:xfrm>
            <a:custGeom>
              <a:avLst/>
              <a:gdLst/>
              <a:ahLst/>
              <a:cxnLst/>
              <a:rect l="l" t="t" r="r" b="b"/>
              <a:pathLst>
                <a:path w="742" h="588" extrusionOk="0">
                  <a:moveTo>
                    <a:pt x="303" y="1"/>
                  </a:moveTo>
                  <a:cubicBezTo>
                    <a:pt x="139" y="1"/>
                    <a:pt x="0" y="212"/>
                    <a:pt x="155" y="366"/>
                  </a:cubicBezTo>
                  <a:lnTo>
                    <a:pt x="318" y="520"/>
                  </a:lnTo>
                  <a:cubicBezTo>
                    <a:pt x="357" y="559"/>
                    <a:pt x="405" y="587"/>
                    <a:pt x="463" y="587"/>
                  </a:cubicBezTo>
                  <a:cubicBezTo>
                    <a:pt x="655" y="578"/>
                    <a:pt x="741" y="357"/>
                    <a:pt x="616" y="222"/>
                  </a:cubicBezTo>
                  <a:lnTo>
                    <a:pt x="453" y="68"/>
                  </a:lnTo>
                  <a:cubicBezTo>
                    <a:pt x="406" y="21"/>
                    <a:pt x="353" y="1"/>
                    <a:pt x="303" y="1"/>
                  </a:cubicBezTo>
                  <a:close/>
                </a:path>
              </a:pathLst>
            </a:custGeom>
            <a:solidFill>
              <a:srgbClr val="CED5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" name="Google Shape;12982;p83"/>
            <p:cNvSpPr/>
            <p:nvPr/>
          </p:nvSpPr>
          <p:spPr>
            <a:xfrm>
              <a:off x="1897769" y="4504006"/>
              <a:ext cx="20932" cy="12753"/>
            </a:xfrm>
            <a:custGeom>
              <a:avLst/>
              <a:gdLst/>
              <a:ahLst/>
              <a:cxnLst/>
              <a:rect l="l" t="t" r="r" b="b"/>
              <a:pathLst>
                <a:path w="801" h="488" extrusionOk="0">
                  <a:moveTo>
                    <a:pt x="295" y="1"/>
                  </a:moveTo>
                  <a:cubicBezTo>
                    <a:pt x="68" y="1"/>
                    <a:pt x="1" y="340"/>
                    <a:pt x="243" y="420"/>
                  </a:cubicBezTo>
                  <a:lnTo>
                    <a:pt x="454" y="478"/>
                  </a:lnTo>
                  <a:cubicBezTo>
                    <a:pt x="473" y="478"/>
                    <a:pt x="493" y="478"/>
                    <a:pt x="512" y="487"/>
                  </a:cubicBezTo>
                  <a:cubicBezTo>
                    <a:pt x="762" y="478"/>
                    <a:pt x="800" y="132"/>
                    <a:pt x="570" y="64"/>
                  </a:cubicBezTo>
                  <a:lnTo>
                    <a:pt x="348" y="7"/>
                  </a:lnTo>
                  <a:cubicBezTo>
                    <a:pt x="330" y="3"/>
                    <a:pt x="312" y="1"/>
                    <a:pt x="295" y="1"/>
                  </a:cubicBezTo>
                  <a:close/>
                </a:path>
              </a:pathLst>
            </a:custGeom>
            <a:solidFill>
              <a:srgbClr val="CED5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" name="Google Shape;12983;p83"/>
            <p:cNvSpPr/>
            <p:nvPr/>
          </p:nvSpPr>
          <p:spPr>
            <a:xfrm>
              <a:off x="1922909" y="4479859"/>
              <a:ext cx="14373" cy="16803"/>
            </a:xfrm>
            <a:custGeom>
              <a:avLst/>
              <a:gdLst/>
              <a:ahLst/>
              <a:cxnLst/>
              <a:rect l="l" t="t" r="r" b="b"/>
              <a:pathLst>
                <a:path w="550" h="643" extrusionOk="0">
                  <a:moveTo>
                    <a:pt x="254" y="0"/>
                  </a:moveTo>
                  <a:cubicBezTo>
                    <a:pt x="128" y="0"/>
                    <a:pt x="0" y="106"/>
                    <a:pt x="40" y="267"/>
                  </a:cubicBezTo>
                  <a:lnTo>
                    <a:pt x="108" y="488"/>
                  </a:lnTo>
                  <a:cubicBezTo>
                    <a:pt x="127" y="575"/>
                    <a:pt x="213" y="642"/>
                    <a:pt x="310" y="642"/>
                  </a:cubicBezTo>
                  <a:cubicBezTo>
                    <a:pt x="444" y="642"/>
                    <a:pt x="550" y="507"/>
                    <a:pt x="511" y="373"/>
                  </a:cubicBezTo>
                  <a:lnTo>
                    <a:pt x="454" y="161"/>
                  </a:lnTo>
                  <a:cubicBezTo>
                    <a:pt x="423" y="49"/>
                    <a:pt x="339" y="0"/>
                    <a:pt x="254" y="0"/>
                  </a:cubicBezTo>
                  <a:close/>
                </a:path>
              </a:pathLst>
            </a:custGeom>
            <a:solidFill>
              <a:srgbClr val="CED5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" name="Google Shape;12984;p83"/>
            <p:cNvSpPr/>
            <p:nvPr/>
          </p:nvSpPr>
          <p:spPr>
            <a:xfrm>
              <a:off x="1934773" y="4594111"/>
              <a:ext cx="34939" cy="28197"/>
            </a:xfrm>
            <a:custGeom>
              <a:avLst/>
              <a:gdLst/>
              <a:ahLst/>
              <a:cxnLst/>
              <a:rect l="l" t="t" r="r" b="b"/>
              <a:pathLst>
                <a:path w="1337" h="1079" extrusionOk="0">
                  <a:moveTo>
                    <a:pt x="168" y="0"/>
                  </a:moveTo>
                  <a:cubicBezTo>
                    <a:pt x="78" y="0"/>
                    <a:pt x="0" y="83"/>
                    <a:pt x="9" y="184"/>
                  </a:cubicBezTo>
                  <a:lnTo>
                    <a:pt x="9" y="905"/>
                  </a:lnTo>
                  <a:cubicBezTo>
                    <a:pt x="9" y="1001"/>
                    <a:pt x="86" y="1078"/>
                    <a:pt x="182" y="1078"/>
                  </a:cubicBezTo>
                  <a:lnTo>
                    <a:pt x="1154" y="1078"/>
                  </a:lnTo>
                  <a:cubicBezTo>
                    <a:pt x="1259" y="1078"/>
                    <a:pt x="1336" y="992"/>
                    <a:pt x="1336" y="895"/>
                  </a:cubicBezTo>
                  <a:lnTo>
                    <a:pt x="1336" y="174"/>
                  </a:lnTo>
                  <a:cubicBezTo>
                    <a:pt x="1336" y="78"/>
                    <a:pt x="1259" y="1"/>
                    <a:pt x="1154" y="1"/>
                  </a:cubicBezTo>
                  <a:lnTo>
                    <a:pt x="182" y="1"/>
                  </a:lnTo>
                  <a:cubicBezTo>
                    <a:pt x="178" y="1"/>
                    <a:pt x="173" y="0"/>
                    <a:pt x="168" y="0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" name="Google Shape;12985;p83"/>
            <p:cNvSpPr/>
            <p:nvPr/>
          </p:nvSpPr>
          <p:spPr>
            <a:xfrm>
              <a:off x="1929729" y="4602682"/>
              <a:ext cx="45497" cy="11080"/>
            </a:xfrm>
            <a:custGeom>
              <a:avLst/>
              <a:gdLst/>
              <a:ahLst/>
              <a:cxnLst/>
              <a:rect l="l" t="t" r="r" b="b"/>
              <a:pathLst>
                <a:path w="1741" h="424" extrusionOk="0">
                  <a:moveTo>
                    <a:pt x="289" y="0"/>
                  </a:moveTo>
                  <a:cubicBezTo>
                    <a:pt x="0" y="0"/>
                    <a:pt x="0" y="423"/>
                    <a:pt x="289" y="423"/>
                  </a:cubicBezTo>
                  <a:lnTo>
                    <a:pt x="1462" y="423"/>
                  </a:lnTo>
                  <a:cubicBezTo>
                    <a:pt x="1741" y="423"/>
                    <a:pt x="1741" y="0"/>
                    <a:pt x="1462" y="0"/>
                  </a:cubicBezTo>
                  <a:close/>
                </a:path>
              </a:pathLst>
            </a:custGeom>
            <a:solidFill>
              <a:srgbClr val="F5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88" name="Google Shape;12986;p83"/>
          <p:cNvGrpSpPr/>
          <p:nvPr/>
        </p:nvGrpSpPr>
        <p:grpSpPr>
          <a:xfrm>
            <a:off x="2411601" y="3754637"/>
            <a:ext cx="366665" cy="329714"/>
            <a:chOff x="2396116" y="4293090"/>
            <a:chExt cx="366665" cy="329714"/>
          </a:xfrm>
        </p:grpSpPr>
        <p:sp>
          <p:nvSpPr>
            <p:cNvPr id="789" name="Google Shape;12987;p83"/>
            <p:cNvSpPr/>
            <p:nvPr/>
          </p:nvSpPr>
          <p:spPr>
            <a:xfrm>
              <a:off x="2497144" y="4300878"/>
              <a:ext cx="143755" cy="54539"/>
            </a:xfrm>
            <a:custGeom>
              <a:avLst/>
              <a:gdLst/>
              <a:ahLst/>
              <a:cxnLst/>
              <a:rect l="l" t="t" r="r" b="b"/>
              <a:pathLst>
                <a:path w="5501" h="2087" extrusionOk="0">
                  <a:moveTo>
                    <a:pt x="279" y="0"/>
                  </a:moveTo>
                  <a:cubicBezTo>
                    <a:pt x="125" y="0"/>
                    <a:pt x="0" y="125"/>
                    <a:pt x="0" y="279"/>
                  </a:cubicBezTo>
                  <a:lnTo>
                    <a:pt x="0" y="1798"/>
                  </a:lnTo>
                  <a:cubicBezTo>
                    <a:pt x="0" y="1952"/>
                    <a:pt x="125" y="2077"/>
                    <a:pt x="279" y="2087"/>
                  </a:cubicBezTo>
                  <a:lnTo>
                    <a:pt x="5126" y="2087"/>
                  </a:lnTo>
                  <a:cubicBezTo>
                    <a:pt x="5357" y="2087"/>
                    <a:pt x="5501" y="1827"/>
                    <a:pt x="5366" y="1645"/>
                  </a:cubicBezTo>
                  <a:lnTo>
                    <a:pt x="4385" y="125"/>
                  </a:lnTo>
                  <a:cubicBezTo>
                    <a:pt x="4337" y="48"/>
                    <a:pt x="4241" y="0"/>
                    <a:pt x="4145" y="0"/>
                  </a:cubicBezTo>
                  <a:close/>
                </a:path>
              </a:pathLst>
            </a:custGeom>
            <a:solidFill>
              <a:srgbClr val="708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" name="Google Shape;12988;p83"/>
            <p:cNvSpPr/>
            <p:nvPr/>
          </p:nvSpPr>
          <p:spPr>
            <a:xfrm>
              <a:off x="2410959" y="4293090"/>
              <a:ext cx="143494" cy="54303"/>
            </a:xfrm>
            <a:custGeom>
              <a:avLst/>
              <a:gdLst/>
              <a:ahLst/>
              <a:cxnLst/>
              <a:rect l="l" t="t" r="r" b="b"/>
              <a:pathLst>
                <a:path w="5491" h="2078" extrusionOk="0">
                  <a:moveTo>
                    <a:pt x="279" y="0"/>
                  </a:moveTo>
                  <a:cubicBezTo>
                    <a:pt x="125" y="0"/>
                    <a:pt x="0" y="125"/>
                    <a:pt x="0" y="279"/>
                  </a:cubicBezTo>
                  <a:lnTo>
                    <a:pt x="0" y="1798"/>
                  </a:lnTo>
                  <a:cubicBezTo>
                    <a:pt x="0" y="1952"/>
                    <a:pt x="125" y="2077"/>
                    <a:pt x="279" y="2077"/>
                  </a:cubicBezTo>
                  <a:lnTo>
                    <a:pt x="5125" y="2077"/>
                  </a:lnTo>
                  <a:cubicBezTo>
                    <a:pt x="5347" y="2077"/>
                    <a:pt x="5491" y="1837"/>
                    <a:pt x="5366" y="1644"/>
                  </a:cubicBezTo>
                  <a:lnTo>
                    <a:pt x="4385" y="125"/>
                  </a:lnTo>
                  <a:cubicBezTo>
                    <a:pt x="4337" y="48"/>
                    <a:pt x="4241" y="0"/>
                    <a:pt x="4145" y="0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" name="Google Shape;12989;p83"/>
            <p:cNvSpPr/>
            <p:nvPr/>
          </p:nvSpPr>
          <p:spPr>
            <a:xfrm>
              <a:off x="2396116" y="4323979"/>
              <a:ext cx="366665" cy="251081"/>
            </a:xfrm>
            <a:custGeom>
              <a:avLst/>
              <a:gdLst/>
              <a:ahLst/>
              <a:cxnLst/>
              <a:rect l="l" t="t" r="r" b="b"/>
              <a:pathLst>
                <a:path w="14031" h="9608" extrusionOk="0">
                  <a:moveTo>
                    <a:pt x="264" y="0"/>
                  </a:moveTo>
                  <a:cubicBezTo>
                    <a:pt x="117" y="0"/>
                    <a:pt x="1" y="131"/>
                    <a:pt x="1" y="280"/>
                  </a:cubicBezTo>
                  <a:lnTo>
                    <a:pt x="1" y="9319"/>
                  </a:lnTo>
                  <a:cubicBezTo>
                    <a:pt x="1" y="9473"/>
                    <a:pt x="126" y="9607"/>
                    <a:pt x="280" y="9607"/>
                  </a:cubicBezTo>
                  <a:lnTo>
                    <a:pt x="13742" y="9607"/>
                  </a:lnTo>
                  <a:cubicBezTo>
                    <a:pt x="13896" y="9607"/>
                    <a:pt x="14031" y="9473"/>
                    <a:pt x="14031" y="9319"/>
                  </a:cubicBezTo>
                  <a:lnTo>
                    <a:pt x="14031" y="280"/>
                  </a:lnTo>
                  <a:cubicBezTo>
                    <a:pt x="14031" y="126"/>
                    <a:pt x="13896" y="1"/>
                    <a:pt x="13742" y="1"/>
                  </a:cubicBezTo>
                  <a:lnTo>
                    <a:pt x="280" y="1"/>
                  </a:lnTo>
                  <a:cubicBezTo>
                    <a:pt x="274" y="1"/>
                    <a:pt x="269" y="0"/>
                    <a:pt x="264" y="0"/>
                  </a:cubicBezTo>
                  <a:close/>
                </a:path>
              </a:pathLst>
            </a:custGeom>
            <a:solidFill>
              <a:srgbClr val="BCC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" name="Google Shape;12990;p83"/>
            <p:cNvSpPr/>
            <p:nvPr/>
          </p:nvSpPr>
          <p:spPr>
            <a:xfrm>
              <a:off x="2407928" y="4391819"/>
              <a:ext cx="340533" cy="182980"/>
            </a:xfrm>
            <a:custGeom>
              <a:avLst/>
              <a:gdLst/>
              <a:ahLst/>
              <a:cxnLst/>
              <a:rect l="l" t="t" r="r" b="b"/>
              <a:pathLst>
                <a:path w="13031" h="7002" extrusionOk="0">
                  <a:moveTo>
                    <a:pt x="4243" y="1"/>
                  </a:moveTo>
                  <a:cubicBezTo>
                    <a:pt x="3905" y="1"/>
                    <a:pt x="3636" y="276"/>
                    <a:pt x="3645" y="617"/>
                  </a:cubicBezTo>
                  <a:lnTo>
                    <a:pt x="3645" y="6011"/>
                  </a:lnTo>
                  <a:lnTo>
                    <a:pt x="626" y="6011"/>
                  </a:lnTo>
                  <a:cubicBezTo>
                    <a:pt x="280" y="6011"/>
                    <a:pt x="1" y="6290"/>
                    <a:pt x="1" y="6636"/>
                  </a:cubicBezTo>
                  <a:lnTo>
                    <a:pt x="1" y="7002"/>
                  </a:lnTo>
                  <a:lnTo>
                    <a:pt x="13030" y="7002"/>
                  </a:lnTo>
                  <a:lnTo>
                    <a:pt x="13030" y="617"/>
                  </a:lnTo>
                  <a:cubicBezTo>
                    <a:pt x="13030" y="280"/>
                    <a:pt x="12761" y="1"/>
                    <a:pt x="12415" y="1"/>
                  </a:cubicBezTo>
                  <a:lnTo>
                    <a:pt x="4261" y="1"/>
                  </a:lnTo>
                  <a:cubicBezTo>
                    <a:pt x="4255" y="1"/>
                    <a:pt x="4249" y="1"/>
                    <a:pt x="4243" y="1"/>
                  </a:cubicBezTo>
                  <a:close/>
                </a:path>
              </a:pathLst>
            </a:custGeom>
            <a:solidFill>
              <a:srgbClr val="A5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" name="Google Shape;12991;p83"/>
            <p:cNvSpPr/>
            <p:nvPr/>
          </p:nvSpPr>
          <p:spPr>
            <a:xfrm>
              <a:off x="2728077" y="4323979"/>
              <a:ext cx="34704" cy="251081"/>
            </a:xfrm>
            <a:custGeom>
              <a:avLst/>
              <a:gdLst/>
              <a:ahLst/>
              <a:cxnLst/>
              <a:rect l="l" t="t" r="r" b="b"/>
              <a:pathLst>
                <a:path w="1328" h="9608" extrusionOk="0">
                  <a:moveTo>
                    <a:pt x="1" y="1"/>
                  </a:moveTo>
                  <a:cubicBezTo>
                    <a:pt x="164" y="1"/>
                    <a:pt x="289" y="126"/>
                    <a:pt x="289" y="280"/>
                  </a:cubicBezTo>
                  <a:lnTo>
                    <a:pt x="289" y="9319"/>
                  </a:lnTo>
                  <a:cubicBezTo>
                    <a:pt x="289" y="9473"/>
                    <a:pt x="164" y="9607"/>
                    <a:pt x="1" y="9607"/>
                  </a:cubicBezTo>
                  <a:lnTo>
                    <a:pt x="1039" y="9607"/>
                  </a:lnTo>
                  <a:cubicBezTo>
                    <a:pt x="1193" y="9607"/>
                    <a:pt x="1328" y="9473"/>
                    <a:pt x="1328" y="9319"/>
                  </a:cubicBezTo>
                  <a:lnTo>
                    <a:pt x="1328" y="280"/>
                  </a:lnTo>
                  <a:cubicBezTo>
                    <a:pt x="1328" y="126"/>
                    <a:pt x="1193" y="1"/>
                    <a:pt x="1039" y="1"/>
                  </a:cubicBezTo>
                  <a:close/>
                </a:path>
              </a:pathLst>
            </a:custGeom>
            <a:solidFill>
              <a:srgbClr val="A5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" name="Google Shape;12992;p83"/>
            <p:cNvSpPr/>
            <p:nvPr/>
          </p:nvSpPr>
          <p:spPr>
            <a:xfrm>
              <a:off x="2511726" y="4400626"/>
              <a:ext cx="227928" cy="222179"/>
            </a:xfrm>
            <a:custGeom>
              <a:avLst/>
              <a:gdLst/>
              <a:ahLst/>
              <a:cxnLst/>
              <a:rect l="l" t="t" r="r" b="b"/>
              <a:pathLst>
                <a:path w="8722" h="8502" extrusionOk="0">
                  <a:moveTo>
                    <a:pt x="289" y="1"/>
                  </a:moveTo>
                  <a:cubicBezTo>
                    <a:pt x="125" y="1"/>
                    <a:pt x="0" y="126"/>
                    <a:pt x="0" y="280"/>
                  </a:cubicBezTo>
                  <a:lnTo>
                    <a:pt x="0" y="8501"/>
                  </a:lnTo>
                  <a:lnTo>
                    <a:pt x="6962" y="8501"/>
                  </a:lnTo>
                  <a:cubicBezTo>
                    <a:pt x="7933" y="8501"/>
                    <a:pt x="8722" y="7703"/>
                    <a:pt x="8722" y="6732"/>
                  </a:cubicBezTo>
                  <a:lnTo>
                    <a:pt x="8722" y="280"/>
                  </a:lnTo>
                  <a:cubicBezTo>
                    <a:pt x="8722" y="126"/>
                    <a:pt x="8597" y="1"/>
                    <a:pt x="8443" y="1"/>
                  </a:cubicBezTo>
                  <a:close/>
                </a:path>
              </a:pathLst>
            </a:custGeom>
            <a:solidFill>
              <a:srgbClr val="C4C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" name="Google Shape;12993;p83"/>
            <p:cNvSpPr/>
            <p:nvPr/>
          </p:nvSpPr>
          <p:spPr>
            <a:xfrm>
              <a:off x="2679340" y="4400626"/>
              <a:ext cx="60314" cy="222179"/>
            </a:xfrm>
            <a:custGeom>
              <a:avLst/>
              <a:gdLst/>
              <a:ahLst/>
              <a:cxnLst/>
              <a:rect l="l" t="t" r="r" b="b"/>
              <a:pathLst>
                <a:path w="2308" h="8502" extrusionOk="0">
                  <a:moveTo>
                    <a:pt x="1481" y="1"/>
                  </a:moveTo>
                  <a:cubicBezTo>
                    <a:pt x="1635" y="1"/>
                    <a:pt x="1760" y="126"/>
                    <a:pt x="1760" y="280"/>
                  </a:cubicBezTo>
                  <a:lnTo>
                    <a:pt x="1760" y="6732"/>
                  </a:lnTo>
                  <a:cubicBezTo>
                    <a:pt x="1760" y="7703"/>
                    <a:pt x="971" y="8501"/>
                    <a:pt x="0" y="8501"/>
                  </a:cubicBezTo>
                  <a:lnTo>
                    <a:pt x="548" y="8501"/>
                  </a:lnTo>
                  <a:cubicBezTo>
                    <a:pt x="1519" y="8492"/>
                    <a:pt x="2308" y="7703"/>
                    <a:pt x="2308" y="6732"/>
                  </a:cubicBezTo>
                  <a:lnTo>
                    <a:pt x="2308" y="280"/>
                  </a:lnTo>
                  <a:cubicBezTo>
                    <a:pt x="2308" y="126"/>
                    <a:pt x="2183" y="1"/>
                    <a:pt x="2029" y="1"/>
                  </a:cubicBezTo>
                  <a:close/>
                </a:path>
              </a:pathLst>
            </a:custGeom>
            <a:solidFill>
              <a:srgbClr val="8FA1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" name="Google Shape;12994;p83"/>
            <p:cNvSpPr/>
            <p:nvPr/>
          </p:nvSpPr>
          <p:spPr>
            <a:xfrm>
              <a:off x="2416735" y="4557943"/>
              <a:ext cx="273921" cy="64861"/>
            </a:xfrm>
            <a:custGeom>
              <a:avLst/>
              <a:gdLst/>
              <a:ahLst/>
              <a:cxnLst/>
              <a:rect l="l" t="t" r="r" b="b"/>
              <a:pathLst>
                <a:path w="10482" h="2482" extrusionOk="0">
                  <a:moveTo>
                    <a:pt x="289" y="0"/>
                  </a:moveTo>
                  <a:cubicBezTo>
                    <a:pt x="125" y="0"/>
                    <a:pt x="0" y="125"/>
                    <a:pt x="0" y="279"/>
                  </a:cubicBezTo>
                  <a:lnTo>
                    <a:pt x="0" y="712"/>
                  </a:lnTo>
                  <a:cubicBezTo>
                    <a:pt x="0" y="1683"/>
                    <a:pt x="789" y="2481"/>
                    <a:pt x="1760" y="2481"/>
                  </a:cubicBezTo>
                  <a:lnTo>
                    <a:pt x="10482" y="2481"/>
                  </a:lnTo>
                  <a:cubicBezTo>
                    <a:pt x="9511" y="2472"/>
                    <a:pt x="8722" y="1683"/>
                    <a:pt x="8722" y="712"/>
                  </a:cubicBezTo>
                  <a:lnTo>
                    <a:pt x="8722" y="279"/>
                  </a:lnTo>
                  <a:cubicBezTo>
                    <a:pt x="8722" y="125"/>
                    <a:pt x="8597" y="0"/>
                    <a:pt x="8443" y="0"/>
                  </a:cubicBezTo>
                  <a:close/>
                </a:path>
              </a:pathLst>
            </a:custGeom>
            <a:solidFill>
              <a:srgbClr val="7087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" name="Google Shape;12995;p83"/>
            <p:cNvSpPr/>
            <p:nvPr/>
          </p:nvSpPr>
          <p:spPr>
            <a:xfrm>
              <a:off x="2537336" y="4482290"/>
              <a:ext cx="25923" cy="11106"/>
            </a:xfrm>
            <a:custGeom>
              <a:avLst/>
              <a:gdLst/>
              <a:ahLst/>
              <a:cxnLst/>
              <a:rect l="l" t="t" r="r" b="b"/>
              <a:pathLst>
                <a:path w="992" h="425" extrusionOk="0">
                  <a:moveTo>
                    <a:pt x="289" y="1"/>
                  </a:moveTo>
                  <a:cubicBezTo>
                    <a:pt x="1" y="1"/>
                    <a:pt x="1" y="424"/>
                    <a:pt x="289" y="424"/>
                  </a:cubicBezTo>
                  <a:lnTo>
                    <a:pt x="713" y="424"/>
                  </a:lnTo>
                  <a:cubicBezTo>
                    <a:pt x="991" y="424"/>
                    <a:pt x="991" y="1"/>
                    <a:pt x="713" y="1"/>
                  </a:cubicBezTo>
                  <a:close/>
                </a:path>
              </a:pathLst>
            </a:custGeom>
            <a:solidFill>
              <a:srgbClr val="7087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" name="Google Shape;12996;p83"/>
            <p:cNvSpPr/>
            <p:nvPr/>
          </p:nvSpPr>
          <p:spPr>
            <a:xfrm>
              <a:off x="2566239" y="4482290"/>
              <a:ext cx="149791" cy="11106"/>
            </a:xfrm>
            <a:custGeom>
              <a:avLst/>
              <a:gdLst/>
              <a:ahLst/>
              <a:cxnLst/>
              <a:rect l="l" t="t" r="r" b="b"/>
              <a:pathLst>
                <a:path w="5732" h="425" extrusionOk="0">
                  <a:moveTo>
                    <a:pt x="280" y="1"/>
                  </a:moveTo>
                  <a:cubicBezTo>
                    <a:pt x="1" y="1"/>
                    <a:pt x="1" y="424"/>
                    <a:pt x="280" y="424"/>
                  </a:cubicBezTo>
                  <a:lnTo>
                    <a:pt x="5453" y="424"/>
                  </a:lnTo>
                  <a:cubicBezTo>
                    <a:pt x="5732" y="424"/>
                    <a:pt x="5732" y="1"/>
                    <a:pt x="5453" y="1"/>
                  </a:cubicBezTo>
                  <a:close/>
                </a:path>
              </a:pathLst>
            </a:custGeom>
            <a:solidFill>
              <a:srgbClr val="7087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" name="Google Shape;12997;p83"/>
            <p:cNvSpPr/>
            <p:nvPr/>
          </p:nvSpPr>
          <p:spPr>
            <a:xfrm>
              <a:off x="2537336" y="4500635"/>
              <a:ext cx="178694" cy="11106"/>
            </a:xfrm>
            <a:custGeom>
              <a:avLst/>
              <a:gdLst/>
              <a:ahLst/>
              <a:cxnLst/>
              <a:rect l="l" t="t" r="r" b="b"/>
              <a:pathLst>
                <a:path w="6838" h="425" extrusionOk="0">
                  <a:moveTo>
                    <a:pt x="289" y="1"/>
                  </a:moveTo>
                  <a:cubicBezTo>
                    <a:pt x="1" y="1"/>
                    <a:pt x="1" y="424"/>
                    <a:pt x="289" y="424"/>
                  </a:cubicBezTo>
                  <a:lnTo>
                    <a:pt x="6559" y="424"/>
                  </a:lnTo>
                  <a:cubicBezTo>
                    <a:pt x="6838" y="424"/>
                    <a:pt x="6838" y="1"/>
                    <a:pt x="6559" y="1"/>
                  </a:cubicBezTo>
                  <a:close/>
                </a:path>
              </a:pathLst>
            </a:custGeom>
            <a:solidFill>
              <a:srgbClr val="7087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" name="Google Shape;12998;p83"/>
            <p:cNvSpPr/>
            <p:nvPr/>
          </p:nvSpPr>
          <p:spPr>
            <a:xfrm>
              <a:off x="2537336" y="4519241"/>
              <a:ext cx="178694" cy="11080"/>
            </a:xfrm>
            <a:custGeom>
              <a:avLst/>
              <a:gdLst/>
              <a:ahLst/>
              <a:cxnLst/>
              <a:rect l="l" t="t" r="r" b="b"/>
              <a:pathLst>
                <a:path w="6838" h="424" extrusionOk="0">
                  <a:moveTo>
                    <a:pt x="289" y="1"/>
                  </a:moveTo>
                  <a:cubicBezTo>
                    <a:pt x="1" y="1"/>
                    <a:pt x="1" y="424"/>
                    <a:pt x="289" y="424"/>
                  </a:cubicBezTo>
                  <a:lnTo>
                    <a:pt x="6559" y="424"/>
                  </a:lnTo>
                  <a:cubicBezTo>
                    <a:pt x="6838" y="424"/>
                    <a:pt x="6838" y="1"/>
                    <a:pt x="6559" y="1"/>
                  </a:cubicBezTo>
                  <a:close/>
                </a:path>
              </a:pathLst>
            </a:custGeom>
            <a:solidFill>
              <a:srgbClr val="7087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" name="Google Shape;12999;p83"/>
            <p:cNvSpPr/>
            <p:nvPr/>
          </p:nvSpPr>
          <p:spPr>
            <a:xfrm>
              <a:off x="2648660" y="4443352"/>
              <a:ext cx="60105" cy="20122"/>
            </a:xfrm>
            <a:custGeom>
              <a:avLst/>
              <a:gdLst/>
              <a:ahLst/>
              <a:cxnLst/>
              <a:rect l="l" t="t" r="r" b="b"/>
              <a:pathLst>
                <a:path w="2300" h="770" extrusionOk="0">
                  <a:moveTo>
                    <a:pt x="289" y="0"/>
                  </a:moveTo>
                  <a:cubicBezTo>
                    <a:pt x="126" y="0"/>
                    <a:pt x="1" y="135"/>
                    <a:pt x="1" y="289"/>
                  </a:cubicBezTo>
                  <a:lnTo>
                    <a:pt x="1" y="491"/>
                  </a:lnTo>
                  <a:cubicBezTo>
                    <a:pt x="1" y="645"/>
                    <a:pt x="126" y="770"/>
                    <a:pt x="289" y="770"/>
                  </a:cubicBezTo>
                  <a:lnTo>
                    <a:pt x="2011" y="770"/>
                  </a:lnTo>
                  <a:cubicBezTo>
                    <a:pt x="2165" y="770"/>
                    <a:pt x="2299" y="645"/>
                    <a:pt x="2299" y="491"/>
                  </a:cubicBezTo>
                  <a:lnTo>
                    <a:pt x="2299" y="289"/>
                  </a:lnTo>
                  <a:cubicBezTo>
                    <a:pt x="2299" y="135"/>
                    <a:pt x="2165" y="0"/>
                    <a:pt x="2011" y="0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2" name="Google Shape;13000;p83"/>
          <p:cNvGrpSpPr/>
          <p:nvPr/>
        </p:nvGrpSpPr>
        <p:grpSpPr>
          <a:xfrm>
            <a:off x="2924242" y="3751371"/>
            <a:ext cx="367162" cy="336116"/>
            <a:chOff x="2908757" y="4289824"/>
            <a:chExt cx="367162" cy="336116"/>
          </a:xfrm>
        </p:grpSpPr>
        <p:sp>
          <p:nvSpPr>
            <p:cNvPr id="803" name="Google Shape;13001;p83"/>
            <p:cNvSpPr/>
            <p:nvPr/>
          </p:nvSpPr>
          <p:spPr>
            <a:xfrm>
              <a:off x="2908757" y="4289824"/>
              <a:ext cx="337501" cy="276926"/>
            </a:xfrm>
            <a:custGeom>
              <a:avLst/>
              <a:gdLst/>
              <a:ahLst/>
              <a:cxnLst/>
              <a:rect l="l" t="t" r="r" b="b"/>
              <a:pathLst>
                <a:path w="12915" h="10597" extrusionOk="0">
                  <a:moveTo>
                    <a:pt x="577" y="0"/>
                  </a:moveTo>
                  <a:cubicBezTo>
                    <a:pt x="260" y="0"/>
                    <a:pt x="0" y="260"/>
                    <a:pt x="0" y="577"/>
                  </a:cubicBezTo>
                  <a:lnTo>
                    <a:pt x="0" y="10308"/>
                  </a:lnTo>
                  <a:cubicBezTo>
                    <a:pt x="0" y="10462"/>
                    <a:pt x="126" y="10587"/>
                    <a:pt x="279" y="10597"/>
                  </a:cubicBezTo>
                  <a:lnTo>
                    <a:pt x="12636" y="10597"/>
                  </a:lnTo>
                  <a:cubicBezTo>
                    <a:pt x="12790" y="10597"/>
                    <a:pt x="12915" y="10462"/>
                    <a:pt x="12915" y="10308"/>
                  </a:cubicBezTo>
                  <a:lnTo>
                    <a:pt x="12915" y="577"/>
                  </a:lnTo>
                  <a:cubicBezTo>
                    <a:pt x="12915" y="260"/>
                    <a:pt x="12655" y="0"/>
                    <a:pt x="12338" y="0"/>
                  </a:cubicBezTo>
                  <a:close/>
                </a:path>
              </a:pathLst>
            </a:custGeom>
            <a:solidFill>
              <a:srgbClr val="F5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" name="Google Shape;13002;p83"/>
            <p:cNvSpPr/>
            <p:nvPr/>
          </p:nvSpPr>
          <p:spPr>
            <a:xfrm>
              <a:off x="2941423" y="4303413"/>
              <a:ext cx="304836" cy="263337"/>
            </a:xfrm>
            <a:custGeom>
              <a:avLst/>
              <a:gdLst/>
              <a:ahLst/>
              <a:cxnLst/>
              <a:rect l="l" t="t" r="r" b="b"/>
              <a:pathLst>
                <a:path w="11665" h="10077" extrusionOk="0">
                  <a:moveTo>
                    <a:pt x="4776" y="1"/>
                  </a:moveTo>
                  <a:cubicBezTo>
                    <a:pt x="3660" y="1"/>
                    <a:pt x="2548" y="429"/>
                    <a:pt x="1703" y="1269"/>
                  </a:cubicBezTo>
                  <a:cubicBezTo>
                    <a:pt x="126" y="2855"/>
                    <a:pt x="1" y="5384"/>
                    <a:pt x="1433" y="7106"/>
                  </a:cubicBezTo>
                  <a:cubicBezTo>
                    <a:pt x="2284" y="8134"/>
                    <a:pt x="3522" y="8675"/>
                    <a:pt x="4775" y="8675"/>
                  </a:cubicBezTo>
                  <a:cubicBezTo>
                    <a:pt x="5619" y="8675"/>
                    <a:pt x="6470" y="8430"/>
                    <a:pt x="7213" y="7923"/>
                  </a:cubicBezTo>
                  <a:lnTo>
                    <a:pt x="7992" y="8692"/>
                  </a:lnTo>
                  <a:cubicBezTo>
                    <a:pt x="7857" y="8923"/>
                    <a:pt x="7895" y="9221"/>
                    <a:pt x="8088" y="9413"/>
                  </a:cubicBezTo>
                  <a:lnTo>
                    <a:pt x="8751" y="10077"/>
                  </a:lnTo>
                  <a:lnTo>
                    <a:pt x="11386" y="10077"/>
                  </a:lnTo>
                  <a:cubicBezTo>
                    <a:pt x="11540" y="10077"/>
                    <a:pt x="11665" y="9952"/>
                    <a:pt x="11665" y="9798"/>
                  </a:cubicBezTo>
                  <a:lnTo>
                    <a:pt x="11665" y="9462"/>
                  </a:lnTo>
                  <a:lnTo>
                    <a:pt x="9847" y="7654"/>
                  </a:lnTo>
                  <a:cubicBezTo>
                    <a:pt x="9732" y="7538"/>
                    <a:pt x="9577" y="7478"/>
                    <a:pt x="9423" y="7478"/>
                  </a:cubicBezTo>
                  <a:cubicBezTo>
                    <a:pt x="9320" y="7478"/>
                    <a:pt x="9218" y="7504"/>
                    <a:pt x="9126" y="7558"/>
                  </a:cubicBezTo>
                  <a:lnTo>
                    <a:pt x="8357" y="6788"/>
                  </a:lnTo>
                  <a:cubicBezTo>
                    <a:pt x="9617" y="4932"/>
                    <a:pt x="9261" y="2432"/>
                    <a:pt x="7540" y="999"/>
                  </a:cubicBezTo>
                  <a:cubicBezTo>
                    <a:pt x="6735" y="330"/>
                    <a:pt x="5755" y="1"/>
                    <a:pt x="4776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" name="Google Shape;13003;p83"/>
            <p:cNvSpPr/>
            <p:nvPr/>
          </p:nvSpPr>
          <p:spPr>
            <a:xfrm>
              <a:off x="3215082" y="4289824"/>
              <a:ext cx="31176" cy="276926"/>
            </a:xfrm>
            <a:custGeom>
              <a:avLst/>
              <a:gdLst/>
              <a:ahLst/>
              <a:cxnLst/>
              <a:rect l="l" t="t" r="r" b="b"/>
              <a:pathLst>
                <a:path w="1193" h="10597" extrusionOk="0">
                  <a:moveTo>
                    <a:pt x="0" y="0"/>
                  </a:moveTo>
                  <a:cubicBezTo>
                    <a:pt x="318" y="0"/>
                    <a:pt x="577" y="260"/>
                    <a:pt x="577" y="577"/>
                  </a:cubicBezTo>
                  <a:lnTo>
                    <a:pt x="577" y="10308"/>
                  </a:lnTo>
                  <a:cubicBezTo>
                    <a:pt x="577" y="10462"/>
                    <a:pt x="443" y="10597"/>
                    <a:pt x="289" y="10597"/>
                  </a:cubicBezTo>
                  <a:lnTo>
                    <a:pt x="914" y="10597"/>
                  </a:lnTo>
                  <a:cubicBezTo>
                    <a:pt x="1068" y="10597"/>
                    <a:pt x="1193" y="10462"/>
                    <a:pt x="1193" y="10308"/>
                  </a:cubicBezTo>
                  <a:lnTo>
                    <a:pt x="1193" y="577"/>
                  </a:lnTo>
                  <a:cubicBezTo>
                    <a:pt x="1193" y="260"/>
                    <a:pt x="933" y="0"/>
                    <a:pt x="616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" name="Google Shape;13004;p83"/>
            <p:cNvSpPr/>
            <p:nvPr/>
          </p:nvSpPr>
          <p:spPr>
            <a:xfrm>
              <a:off x="2908757" y="4289824"/>
              <a:ext cx="337501" cy="40714"/>
            </a:xfrm>
            <a:custGeom>
              <a:avLst/>
              <a:gdLst/>
              <a:ahLst/>
              <a:cxnLst/>
              <a:rect l="l" t="t" r="r" b="b"/>
              <a:pathLst>
                <a:path w="12915" h="1558" extrusionOk="0">
                  <a:moveTo>
                    <a:pt x="577" y="0"/>
                  </a:moveTo>
                  <a:cubicBezTo>
                    <a:pt x="260" y="0"/>
                    <a:pt x="0" y="260"/>
                    <a:pt x="0" y="577"/>
                  </a:cubicBezTo>
                  <a:lnTo>
                    <a:pt x="0" y="1558"/>
                  </a:lnTo>
                  <a:lnTo>
                    <a:pt x="12915" y="1558"/>
                  </a:lnTo>
                  <a:lnTo>
                    <a:pt x="12915" y="577"/>
                  </a:lnTo>
                  <a:cubicBezTo>
                    <a:pt x="12915" y="260"/>
                    <a:pt x="12655" y="0"/>
                    <a:pt x="12338" y="0"/>
                  </a:cubicBezTo>
                  <a:close/>
                </a:path>
              </a:pathLst>
            </a:custGeom>
            <a:solidFill>
              <a:srgbClr val="8FA1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" name="Google Shape;13005;p83"/>
            <p:cNvSpPr/>
            <p:nvPr/>
          </p:nvSpPr>
          <p:spPr>
            <a:xfrm>
              <a:off x="2992198" y="4303204"/>
              <a:ext cx="147779" cy="27335"/>
            </a:xfrm>
            <a:custGeom>
              <a:avLst/>
              <a:gdLst/>
              <a:ahLst/>
              <a:cxnLst/>
              <a:rect l="l" t="t" r="r" b="b"/>
              <a:pathLst>
                <a:path w="5655" h="1046" extrusionOk="0">
                  <a:moveTo>
                    <a:pt x="2827" y="0"/>
                  </a:moveTo>
                  <a:cubicBezTo>
                    <a:pt x="1820" y="0"/>
                    <a:pt x="813" y="349"/>
                    <a:pt x="0" y="1046"/>
                  </a:cubicBezTo>
                  <a:lnTo>
                    <a:pt x="5654" y="1046"/>
                  </a:lnTo>
                  <a:cubicBezTo>
                    <a:pt x="4842" y="349"/>
                    <a:pt x="3834" y="0"/>
                    <a:pt x="2827" y="0"/>
                  </a:cubicBezTo>
                  <a:close/>
                </a:path>
              </a:pathLst>
            </a:custGeom>
            <a:solidFill>
              <a:srgbClr val="7087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" name="Google Shape;13006;p83"/>
            <p:cNvSpPr/>
            <p:nvPr/>
          </p:nvSpPr>
          <p:spPr>
            <a:xfrm>
              <a:off x="3215082" y="4289824"/>
              <a:ext cx="31176" cy="40714"/>
            </a:xfrm>
            <a:custGeom>
              <a:avLst/>
              <a:gdLst/>
              <a:ahLst/>
              <a:cxnLst/>
              <a:rect l="l" t="t" r="r" b="b"/>
              <a:pathLst>
                <a:path w="1193" h="1558" extrusionOk="0">
                  <a:moveTo>
                    <a:pt x="0" y="0"/>
                  </a:moveTo>
                  <a:cubicBezTo>
                    <a:pt x="318" y="0"/>
                    <a:pt x="577" y="260"/>
                    <a:pt x="577" y="577"/>
                  </a:cubicBezTo>
                  <a:lnTo>
                    <a:pt x="577" y="1558"/>
                  </a:lnTo>
                  <a:lnTo>
                    <a:pt x="1193" y="1558"/>
                  </a:lnTo>
                  <a:lnTo>
                    <a:pt x="1193" y="577"/>
                  </a:lnTo>
                  <a:cubicBezTo>
                    <a:pt x="1193" y="260"/>
                    <a:pt x="933" y="0"/>
                    <a:pt x="616" y="0"/>
                  </a:cubicBezTo>
                  <a:close/>
                </a:path>
              </a:pathLst>
            </a:custGeom>
            <a:solidFill>
              <a:srgbClr val="7087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" name="Google Shape;13007;p83"/>
            <p:cNvSpPr/>
            <p:nvPr/>
          </p:nvSpPr>
          <p:spPr>
            <a:xfrm>
              <a:off x="3123854" y="4474502"/>
              <a:ext cx="64626" cy="64364"/>
            </a:xfrm>
            <a:custGeom>
              <a:avLst/>
              <a:gdLst/>
              <a:ahLst/>
              <a:cxnLst/>
              <a:rect l="l" t="t" r="r" b="b"/>
              <a:pathLst>
                <a:path w="2473" h="2463" extrusionOk="0">
                  <a:moveTo>
                    <a:pt x="664" y="1"/>
                  </a:moveTo>
                  <a:lnTo>
                    <a:pt x="1" y="655"/>
                  </a:lnTo>
                  <a:lnTo>
                    <a:pt x="1818" y="2463"/>
                  </a:lnTo>
                  <a:lnTo>
                    <a:pt x="2472" y="1809"/>
                  </a:lnTo>
                  <a:lnTo>
                    <a:pt x="664" y="1"/>
                  </a:lnTo>
                  <a:close/>
                </a:path>
              </a:pathLst>
            </a:custGeom>
            <a:solidFill>
              <a:srgbClr val="8FA1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" name="Google Shape;13008;p83"/>
            <p:cNvSpPr/>
            <p:nvPr/>
          </p:nvSpPr>
          <p:spPr>
            <a:xfrm>
              <a:off x="2953235" y="4312167"/>
              <a:ext cx="217396" cy="209008"/>
            </a:xfrm>
            <a:custGeom>
              <a:avLst/>
              <a:gdLst/>
              <a:ahLst/>
              <a:cxnLst/>
              <a:rect l="l" t="t" r="r" b="b"/>
              <a:pathLst>
                <a:path w="8319" h="7998" extrusionOk="0">
                  <a:moveTo>
                    <a:pt x="4318" y="1"/>
                  </a:moveTo>
                  <a:cubicBezTo>
                    <a:pt x="2703" y="1"/>
                    <a:pt x="1241" y="972"/>
                    <a:pt x="626" y="2463"/>
                  </a:cubicBezTo>
                  <a:cubicBezTo>
                    <a:pt x="1" y="3963"/>
                    <a:pt x="347" y="5684"/>
                    <a:pt x="1491" y="6828"/>
                  </a:cubicBezTo>
                  <a:cubicBezTo>
                    <a:pt x="2256" y="7593"/>
                    <a:pt x="3279" y="7997"/>
                    <a:pt x="4318" y="7997"/>
                  </a:cubicBezTo>
                  <a:cubicBezTo>
                    <a:pt x="4833" y="7997"/>
                    <a:pt x="5353" y="7898"/>
                    <a:pt x="5847" y="7694"/>
                  </a:cubicBezTo>
                  <a:cubicBezTo>
                    <a:pt x="7347" y="7078"/>
                    <a:pt x="8318" y="5617"/>
                    <a:pt x="8318" y="4001"/>
                  </a:cubicBezTo>
                  <a:cubicBezTo>
                    <a:pt x="8318" y="1790"/>
                    <a:pt x="6530" y="1"/>
                    <a:pt x="4318" y="1"/>
                  </a:cubicBezTo>
                  <a:close/>
                </a:path>
              </a:pathLst>
            </a:custGeom>
            <a:solidFill>
              <a:srgbClr val="8E9E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" name="Google Shape;13009;p83"/>
            <p:cNvSpPr/>
            <p:nvPr/>
          </p:nvSpPr>
          <p:spPr>
            <a:xfrm>
              <a:off x="2951484" y="4331035"/>
              <a:ext cx="200306" cy="171194"/>
            </a:xfrm>
            <a:custGeom>
              <a:avLst/>
              <a:gdLst/>
              <a:ahLst/>
              <a:cxnLst/>
              <a:rect l="l" t="t" r="r" b="b"/>
              <a:pathLst>
                <a:path w="7665" h="6551" extrusionOk="0">
                  <a:moveTo>
                    <a:pt x="4385" y="0"/>
                  </a:moveTo>
                  <a:cubicBezTo>
                    <a:pt x="1462" y="0"/>
                    <a:pt x="0" y="3529"/>
                    <a:pt x="2068" y="5597"/>
                  </a:cubicBezTo>
                  <a:cubicBezTo>
                    <a:pt x="2690" y="6219"/>
                    <a:pt x="3527" y="6550"/>
                    <a:pt x="4378" y="6550"/>
                  </a:cubicBezTo>
                  <a:cubicBezTo>
                    <a:pt x="4802" y="6550"/>
                    <a:pt x="5229" y="6468"/>
                    <a:pt x="5635" y="6299"/>
                  </a:cubicBezTo>
                  <a:cubicBezTo>
                    <a:pt x="6866" y="5799"/>
                    <a:pt x="7664" y="4597"/>
                    <a:pt x="7664" y="3279"/>
                  </a:cubicBezTo>
                  <a:cubicBezTo>
                    <a:pt x="7664" y="1462"/>
                    <a:pt x="6193" y="0"/>
                    <a:pt x="4385" y="0"/>
                  </a:cubicBezTo>
                  <a:close/>
                </a:path>
              </a:pathLst>
            </a:custGeom>
            <a:solidFill>
              <a:srgbClr val="AAB6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" name="Google Shape;13010;p83"/>
            <p:cNvSpPr/>
            <p:nvPr/>
          </p:nvSpPr>
          <p:spPr>
            <a:xfrm>
              <a:off x="3156284" y="4507560"/>
              <a:ext cx="119635" cy="118380"/>
            </a:xfrm>
            <a:custGeom>
              <a:avLst/>
              <a:gdLst/>
              <a:ahLst/>
              <a:cxnLst/>
              <a:rect l="l" t="t" r="r" b="b"/>
              <a:pathLst>
                <a:path w="4578" h="4530" extrusionOk="0">
                  <a:moveTo>
                    <a:pt x="1202" y="0"/>
                  </a:moveTo>
                  <a:cubicBezTo>
                    <a:pt x="1135" y="0"/>
                    <a:pt x="1068" y="24"/>
                    <a:pt x="1020" y="73"/>
                  </a:cubicBezTo>
                  <a:lnTo>
                    <a:pt x="106" y="996"/>
                  </a:lnTo>
                  <a:cubicBezTo>
                    <a:pt x="0" y="1092"/>
                    <a:pt x="0" y="1255"/>
                    <a:pt x="106" y="1361"/>
                  </a:cubicBezTo>
                  <a:lnTo>
                    <a:pt x="3193" y="4457"/>
                  </a:lnTo>
                  <a:cubicBezTo>
                    <a:pt x="3246" y="4505"/>
                    <a:pt x="3313" y="4530"/>
                    <a:pt x="3379" y="4530"/>
                  </a:cubicBezTo>
                  <a:cubicBezTo>
                    <a:pt x="3445" y="4530"/>
                    <a:pt x="3510" y="4505"/>
                    <a:pt x="3558" y="4457"/>
                  </a:cubicBezTo>
                  <a:lnTo>
                    <a:pt x="4481" y="3534"/>
                  </a:lnTo>
                  <a:cubicBezTo>
                    <a:pt x="4578" y="3438"/>
                    <a:pt x="4578" y="3265"/>
                    <a:pt x="4481" y="3169"/>
                  </a:cubicBezTo>
                  <a:lnTo>
                    <a:pt x="1385" y="73"/>
                  </a:lnTo>
                  <a:cubicBezTo>
                    <a:pt x="1337" y="24"/>
                    <a:pt x="1270" y="0"/>
                    <a:pt x="1202" y="0"/>
                  </a:cubicBezTo>
                  <a:close/>
                </a:path>
              </a:pathLst>
            </a:custGeom>
            <a:solidFill>
              <a:srgbClr val="8E9E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" name="Google Shape;13011;p83"/>
            <p:cNvSpPr/>
            <p:nvPr/>
          </p:nvSpPr>
          <p:spPr>
            <a:xfrm>
              <a:off x="3173375" y="4507560"/>
              <a:ext cx="102544" cy="101917"/>
            </a:xfrm>
            <a:custGeom>
              <a:avLst/>
              <a:gdLst/>
              <a:ahLst/>
              <a:cxnLst/>
              <a:rect l="l" t="t" r="r" b="b"/>
              <a:pathLst>
                <a:path w="3924" h="3900" extrusionOk="0">
                  <a:moveTo>
                    <a:pt x="548" y="0"/>
                  </a:moveTo>
                  <a:cubicBezTo>
                    <a:pt x="481" y="0"/>
                    <a:pt x="414" y="24"/>
                    <a:pt x="366" y="73"/>
                  </a:cubicBezTo>
                  <a:lnTo>
                    <a:pt x="0" y="438"/>
                  </a:lnTo>
                  <a:cubicBezTo>
                    <a:pt x="53" y="385"/>
                    <a:pt x="120" y="359"/>
                    <a:pt x="188" y="359"/>
                  </a:cubicBezTo>
                  <a:cubicBezTo>
                    <a:pt x="255" y="359"/>
                    <a:pt x="322" y="385"/>
                    <a:pt x="375" y="438"/>
                  </a:cubicBezTo>
                  <a:lnTo>
                    <a:pt x="3462" y="3525"/>
                  </a:lnTo>
                  <a:cubicBezTo>
                    <a:pt x="3568" y="3630"/>
                    <a:pt x="3568" y="3794"/>
                    <a:pt x="3462" y="3900"/>
                  </a:cubicBezTo>
                  <a:lnTo>
                    <a:pt x="3827" y="3534"/>
                  </a:lnTo>
                  <a:cubicBezTo>
                    <a:pt x="3924" y="3438"/>
                    <a:pt x="3924" y="3265"/>
                    <a:pt x="3827" y="3169"/>
                  </a:cubicBezTo>
                  <a:lnTo>
                    <a:pt x="731" y="73"/>
                  </a:lnTo>
                  <a:cubicBezTo>
                    <a:pt x="683" y="24"/>
                    <a:pt x="616" y="0"/>
                    <a:pt x="548" y="0"/>
                  </a:cubicBez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" name="Google Shape;13012;p83"/>
            <p:cNvSpPr/>
            <p:nvPr/>
          </p:nvSpPr>
          <p:spPr>
            <a:xfrm>
              <a:off x="3226136" y="4579189"/>
              <a:ext cx="45366" cy="41342"/>
            </a:xfrm>
            <a:custGeom>
              <a:avLst/>
              <a:gdLst/>
              <a:ahLst/>
              <a:cxnLst/>
              <a:rect l="l" t="t" r="r" b="b"/>
              <a:pathLst>
                <a:path w="1736" h="1582" extrusionOk="0">
                  <a:moveTo>
                    <a:pt x="1425" y="0"/>
                  </a:moveTo>
                  <a:cubicBezTo>
                    <a:pt x="1376" y="0"/>
                    <a:pt x="1325" y="19"/>
                    <a:pt x="1279" y="62"/>
                  </a:cubicBezTo>
                  <a:lnTo>
                    <a:pt x="135" y="1216"/>
                  </a:lnTo>
                  <a:cubicBezTo>
                    <a:pt x="1" y="1351"/>
                    <a:pt x="97" y="1582"/>
                    <a:pt x="279" y="1582"/>
                  </a:cubicBezTo>
                  <a:cubicBezTo>
                    <a:pt x="337" y="1582"/>
                    <a:pt x="395" y="1563"/>
                    <a:pt x="433" y="1524"/>
                  </a:cubicBezTo>
                  <a:lnTo>
                    <a:pt x="1587" y="370"/>
                  </a:lnTo>
                  <a:cubicBezTo>
                    <a:pt x="1736" y="214"/>
                    <a:pt x="1591" y="0"/>
                    <a:pt x="1425" y="0"/>
                  </a:cubicBezTo>
                  <a:close/>
                </a:path>
              </a:pathLst>
            </a:custGeom>
            <a:solidFill>
              <a:srgbClr val="8FA1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" name="Google Shape;13013;p83"/>
            <p:cNvSpPr/>
            <p:nvPr/>
          </p:nvSpPr>
          <p:spPr>
            <a:xfrm>
              <a:off x="2936144" y="4305137"/>
              <a:ext cx="12335" cy="11080"/>
            </a:xfrm>
            <a:custGeom>
              <a:avLst/>
              <a:gdLst/>
              <a:ahLst/>
              <a:cxnLst/>
              <a:rect l="l" t="t" r="r" b="b"/>
              <a:pathLst>
                <a:path w="472" h="424" extrusionOk="0">
                  <a:moveTo>
                    <a:pt x="260" y="1"/>
                  </a:moveTo>
                  <a:cubicBezTo>
                    <a:pt x="1" y="20"/>
                    <a:pt x="1" y="405"/>
                    <a:pt x="260" y="424"/>
                  </a:cubicBezTo>
                  <a:cubicBezTo>
                    <a:pt x="385" y="424"/>
                    <a:pt x="472" y="328"/>
                    <a:pt x="472" y="212"/>
                  </a:cubicBezTo>
                  <a:cubicBezTo>
                    <a:pt x="472" y="87"/>
                    <a:pt x="376" y="1"/>
                    <a:pt x="260" y="1"/>
                  </a:cubicBez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" name="Google Shape;13014;p83"/>
            <p:cNvSpPr/>
            <p:nvPr/>
          </p:nvSpPr>
          <p:spPr>
            <a:xfrm>
              <a:off x="2950465" y="4305137"/>
              <a:ext cx="12596" cy="11080"/>
            </a:xfrm>
            <a:custGeom>
              <a:avLst/>
              <a:gdLst/>
              <a:ahLst/>
              <a:cxnLst/>
              <a:rect l="l" t="t" r="r" b="b"/>
              <a:pathLst>
                <a:path w="482" h="424" extrusionOk="0">
                  <a:moveTo>
                    <a:pt x="270" y="1"/>
                  </a:moveTo>
                  <a:cubicBezTo>
                    <a:pt x="1" y="20"/>
                    <a:pt x="1" y="405"/>
                    <a:pt x="270" y="424"/>
                  </a:cubicBezTo>
                  <a:cubicBezTo>
                    <a:pt x="385" y="424"/>
                    <a:pt x="482" y="328"/>
                    <a:pt x="482" y="212"/>
                  </a:cubicBezTo>
                  <a:cubicBezTo>
                    <a:pt x="472" y="87"/>
                    <a:pt x="385" y="1"/>
                    <a:pt x="270" y="1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" name="Google Shape;13015;p83"/>
            <p:cNvSpPr/>
            <p:nvPr/>
          </p:nvSpPr>
          <p:spPr>
            <a:xfrm>
              <a:off x="2964785" y="4305137"/>
              <a:ext cx="12596" cy="11080"/>
            </a:xfrm>
            <a:custGeom>
              <a:avLst/>
              <a:gdLst/>
              <a:ahLst/>
              <a:cxnLst/>
              <a:rect l="l" t="t" r="r" b="b"/>
              <a:pathLst>
                <a:path w="482" h="424" extrusionOk="0">
                  <a:moveTo>
                    <a:pt x="270" y="1"/>
                  </a:moveTo>
                  <a:cubicBezTo>
                    <a:pt x="1" y="20"/>
                    <a:pt x="1" y="405"/>
                    <a:pt x="270" y="424"/>
                  </a:cubicBezTo>
                  <a:cubicBezTo>
                    <a:pt x="386" y="424"/>
                    <a:pt x="482" y="328"/>
                    <a:pt x="482" y="212"/>
                  </a:cubicBezTo>
                  <a:cubicBezTo>
                    <a:pt x="482" y="87"/>
                    <a:pt x="386" y="1"/>
                    <a:pt x="270" y="1"/>
                  </a:cubicBezTo>
                  <a:close/>
                </a:path>
              </a:pathLst>
            </a:custGeom>
            <a:solidFill>
              <a:srgbClr val="CED5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" name="Google Shape;13016;p83"/>
            <p:cNvSpPr/>
            <p:nvPr/>
          </p:nvSpPr>
          <p:spPr>
            <a:xfrm>
              <a:off x="3013549" y="4428143"/>
              <a:ext cx="13092" cy="11211"/>
            </a:xfrm>
            <a:custGeom>
              <a:avLst/>
              <a:gdLst/>
              <a:ahLst/>
              <a:cxnLst/>
              <a:rect l="l" t="t" r="r" b="b"/>
              <a:pathLst>
                <a:path w="501" h="429" extrusionOk="0">
                  <a:moveTo>
                    <a:pt x="279" y="0"/>
                  </a:moveTo>
                  <a:cubicBezTo>
                    <a:pt x="227" y="0"/>
                    <a:pt x="176" y="20"/>
                    <a:pt x="135" y="63"/>
                  </a:cubicBezTo>
                  <a:cubicBezTo>
                    <a:pt x="0" y="198"/>
                    <a:pt x="97" y="429"/>
                    <a:pt x="279" y="429"/>
                  </a:cubicBezTo>
                  <a:cubicBezTo>
                    <a:pt x="404" y="429"/>
                    <a:pt x="500" y="323"/>
                    <a:pt x="491" y="207"/>
                  </a:cubicBezTo>
                  <a:cubicBezTo>
                    <a:pt x="491" y="84"/>
                    <a:pt x="386" y="0"/>
                    <a:pt x="279" y="0"/>
                  </a:cubicBezTo>
                  <a:close/>
                </a:path>
              </a:pathLst>
            </a:custGeom>
            <a:solidFill>
              <a:srgbClr val="F5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" name="Google Shape;13017;p83"/>
            <p:cNvSpPr/>
            <p:nvPr/>
          </p:nvSpPr>
          <p:spPr>
            <a:xfrm>
              <a:off x="3013549" y="4446488"/>
              <a:ext cx="13092" cy="11211"/>
            </a:xfrm>
            <a:custGeom>
              <a:avLst/>
              <a:gdLst/>
              <a:ahLst/>
              <a:cxnLst/>
              <a:rect l="l" t="t" r="r" b="b"/>
              <a:pathLst>
                <a:path w="501" h="429" extrusionOk="0">
                  <a:moveTo>
                    <a:pt x="277" y="0"/>
                  </a:moveTo>
                  <a:cubicBezTo>
                    <a:pt x="226" y="0"/>
                    <a:pt x="175" y="20"/>
                    <a:pt x="135" y="63"/>
                  </a:cubicBezTo>
                  <a:cubicBezTo>
                    <a:pt x="0" y="198"/>
                    <a:pt x="97" y="429"/>
                    <a:pt x="279" y="429"/>
                  </a:cubicBezTo>
                  <a:cubicBezTo>
                    <a:pt x="404" y="429"/>
                    <a:pt x="500" y="332"/>
                    <a:pt x="491" y="217"/>
                  </a:cubicBezTo>
                  <a:cubicBezTo>
                    <a:pt x="491" y="87"/>
                    <a:pt x="385" y="0"/>
                    <a:pt x="277" y="0"/>
                  </a:cubicBezTo>
                  <a:close/>
                </a:path>
              </a:pathLst>
            </a:custGeom>
            <a:solidFill>
              <a:srgbClr val="F5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" name="Google Shape;13018;p83"/>
            <p:cNvSpPr/>
            <p:nvPr/>
          </p:nvSpPr>
          <p:spPr>
            <a:xfrm>
              <a:off x="3029124" y="4428143"/>
              <a:ext cx="13092" cy="11211"/>
            </a:xfrm>
            <a:custGeom>
              <a:avLst/>
              <a:gdLst/>
              <a:ahLst/>
              <a:cxnLst/>
              <a:rect l="l" t="t" r="r" b="b"/>
              <a:pathLst>
                <a:path w="501" h="429" extrusionOk="0">
                  <a:moveTo>
                    <a:pt x="286" y="0"/>
                  </a:moveTo>
                  <a:cubicBezTo>
                    <a:pt x="233" y="0"/>
                    <a:pt x="179" y="20"/>
                    <a:pt x="135" y="63"/>
                  </a:cubicBezTo>
                  <a:cubicBezTo>
                    <a:pt x="1" y="198"/>
                    <a:pt x="97" y="429"/>
                    <a:pt x="289" y="429"/>
                  </a:cubicBezTo>
                  <a:cubicBezTo>
                    <a:pt x="404" y="429"/>
                    <a:pt x="501" y="323"/>
                    <a:pt x="501" y="207"/>
                  </a:cubicBezTo>
                  <a:cubicBezTo>
                    <a:pt x="501" y="84"/>
                    <a:pt x="395" y="0"/>
                    <a:pt x="286" y="0"/>
                  </a:cubicBezTo>
                  <a:close/>
                </a:path>
              </a:pathLst>
            </a:custGeom>
            <a:solidFill>
              <a:srgbClr val="F5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" name="Google Shape;13019;p83"/>
            <p:cNvSpPr/>
            <p:nvPr/>
          </p:nvSpPr>
          <p:spPr>
            <a:xfrm>
              <a:off x="3029124" y="4446488"/>
              <a:ext cx="13092" cy="11211"/>
            </a:xfrm>
            <a:custGeom>
              <a:avLst/>
              <a:gdLst/>
              <a:ahLst/>
              <a:cxnLst/>
              <a:rect l="l" t="t" r="r" b="b"/>
              <a:pathLst>
                <a:path w="501" h="429" extrusionOk="0">
                  <a:moveTo>
                    <a:pt x="284" y="0"/>
                  </a:moveTo>
                  <a:cubicBezTo>
                    <a:pt x="232" y="0"/>
                    <a:pt x="179" y="20"/>
                    <a:pt x="135" y="63"/>
                  </a:cubicBezTo>
                  <a:cubicBezTo>
                    <a:pt x="1" y="198"/>
                    <a:pt x="97" y="429"/>
                    <a:pt x="289" y="429"/>
                  </a:cubicBezTo>
                  <a:cubicBezTo>
                    <a:pt x="404" y="429"/>
                    <a:pt x="501" y="332"/>
                    <a:pt x="501" y="217"/>
                  </a:cubicBezTo>
                  <a:cubicBezTo>
                    <a:pt x="501" y="87"/>
                    <a:pt x="394" y="0"/>
                    <a:pt x="284" y="0"/>
                  </a:cubicBezTo>
                  <a:close/>
                </a:path>
              </a:pathLst>
            </a:custGeom>
            <a:solidFill>
              <a:srgbClr val="F5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" name="Google Shape;13020;p83"/>
            <p:cNvSpPr/>
            <p:nvPr/>
          </p:nvSpPr>
          <p:spPr>
            <a:xfrm>
              <a:off x="3019063" y="4367803"/>
              <a:ext cx="72805" cy="70950"/>
            </a:xfrm>
            <a:custGeom>
              <a:avLst/>
              <a:gdLst/>
              <a:ahLst/>
              <a:cxnLst/>
              <a:rect l="l" t="t" r="r" b="b"/>
              <a:pathLst>
                <a:path w="2786" h="2715" extrusionOk="0">
                  <a:moveTo>
                    <a:pt x="2545" y="0"/>
                  </a:moveTo>
                  <a:cubicBezTo>
                    <a:pt x="2527" y="0"/>
                    <a:pt x="2510" y="2"/>
                    <a:pt x="2491" y="7"/>
                  </a:cubicBezTo>
                  <a:lnTo>
                    <a:pt x="222" y="555"/>
                  </a:lnTo>
                  <a:cubicBezTo>
                    <a:pt x="59" y="593"/>
                    <a:pt x="1" y="805"/>
                    <a:pt x="126" y="920"/>
                  </a:cubicBezTo>
                  <a:lnTo>
                    <a:pt x="1924" y="2661"/>
                  </a:lnTo>
                  <a:cubicBezTo>
                    <a:pt x="1964" y="2697"/>
                    <a:pt x="2014" y="2714"/>
                    <a:pt x="2064" y="2714"/>
                  </a:cubicBezTo>
                  <a:cubicBezTo>
                    <a:pt x="2159" y="2714"/>
                    <a:pt x="2255" y="2652"/>
                    <a:pt x="2280" y="2545"/>
                  </a:cubicBezTo>
                  <a:lnTo>
                    <a:pt x="2751" y="257"/>
                  </a:lnTo>
                  <a:cubicBezTo>
                    <a:pt x="2785" y="121"/>
                    <a:pt x="2677" y="0"/>
                    <a:pt x="2545" y="0"/>
                  </a:cubicBezTo>
                  <a:close/>
                </a:path>
              </a:pathLst>
            </a:custGeom>
            <a:solidFill>
              <a:srgbClr val="8FA1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" name="Google Shape;13021;p83"/>
            <p:cNvSpPr/>
            <p:nvPr/>
          </p:nvSpPr>
          <p:spPr>
            <a:xfrm>
              <a:off x="3048827" y="4396261"/>
              <a:ext cx="72805" cy="70819"/>
            </a:xfrm>
            <a:custGeom>
              <a:avLst/>
              <a:gdLst/>
              <a:ahLst/>
              <a:cxnLst/>
              <a:rect l="l" t="t" r="r" b="b"/>
              <a:pathLst>
                <a:path w="2786" h="2710" extrusionOk="0">
                  <a:moveTo>
                    <a:pt x="253" y="0"/>
                  </a:moveTo>
                  <a:cubicBezTo>
                    <a:pt x="116" y="0"/>
                    <a:pt x="0" y="124"/>
                    <a:pt x="35" y="264"/>
                  </a:cubicBezTo>
                  <a:lnTo>
                    <a:pt x="545" y="2543"/>
                  </a:lnTo>
                  <a:cubicBezTo>
                    <a:pt x="569" y="2648"/>
                    <a:pt x="661" y="2709"/>
                    <a:pt x="755" y="2709"/>
                  </a:cubicBezTo>
                  <a:cubicBezTo>
                    <a:pt x="807" y="2709"/>
                    <a:pt x="859" y="2690"/>
                    <a:pt x="901" y="2649"/>
                  </a:cubicBezTo>
                  <a:lnTo>
                    <a:pt x="2679" y="879"/>
                  </a:lnTo>
                  <a:cubicBezTo>
                    <a:pt x="2785" y="754"/>
                    <a:pt x="2728" y="562"/>
                    <a:pt x="2574" y="524"/>
                  </a:cubicBezTo>
                  <a:lnTo>
                    <a:pt x="295" y="4"/>
                  </a:lnTo>
                  <a:cubicBezTo>
                    <a:pt x="281" y="2"/>
                    <a:pt x="267" y="0"/>
                    <a:pt x="253" y="0"/>
                  </a:cubicBez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" name="Google Shape;13022;p83"/>
            <p:cNvSpPr/>
            <p:nvPr/>
          </p:nvSpPr>
          <p:spPr>
            <a:xfrm>
              <a:off x="3048827" y="4396209"/>
              <a:ext cx="36612" cy="42465"/>
            </a:xfrm>
            <a:custGeom>
              <a:avLst/>
              <a:gdLst/>
              <a:ahLst/>
              <a:cxnLst/>
              <a:rect l="l" t="t" r="r" b="b"/>
              <a:pathLst>
                <a:path w="1401" h="1625" extrusionOk="0">
                  <a:moveTo>
                    <a:pt x="241" y="0"/>
                  </a:moveTo>
                  <a:cubicBezTo>
                    <a:pt x="103" y="0"/>
                    <a:pt x="1" y="129"/>
                    <a:pt x="35" y="266"/>
                  </a:cubicBezTo>
                  <a:lnTo>
                    <a:pt x="199" y="997"/>
                  </a:lnTo>
                  <a:lnTo>
                    <a:pt x="785" y="1564"/>
                  </a:lnTo>
                  <a:cubicBezTo>
                    <a:pt x="830" y="1605"/>
                    <a:pt x="885" y="1625"/>
                    <a:pt x="938" y="1625"/>
                  </a:cubicBezTo>
                  <a:cubicBezTo>
                    <a:pt x="1034" y="1625"/>
                    <a:pt x="1126" y="1563"/>
                    <a:pt x="1151" y="1458"/>
                  </a:cubicBezTo>
                  <a:lnTo>
                    <a:pt x="1401" y="256"/>
                  </a:lnTo>
                  <a:lnTo>
                    <a:pt x="295" y="6"/>
                  </a:lnTo>
                  <a:cubicBezTo>
                    <a:pt x="277" y="2"/>
                    <a:pt x="259" y="0"/>
                    <a:pt x="241" y="0"/>
                  </a:cubicBezTo>
                  <a:close/>
                </a:path>
              </a:pathLst>
            </a:custGeom>
            <a:solidFill>
              <a:srgbClr val="768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" name="Google Shape;13023;p83"/>
            <p:cNvSpPr/>
            <p:nvPr/>
          </p:nvSpPr>
          <p:spPr>
            <a:xfrm>
              <a:off x="2934393" y="4503405"/>
              <a:ext cx="18110" cy="11080"/>
            </a:xfrm>
            <a:custGeom>
              <a:avLst/>
              <a:gdLst/>
              <a:ahLst/>
              <a:cxnLst/>
              <a:rect l="l" t="t" r="r" b="b"/>
              <a:pathLst>
                <a:path w="693" h="424" extrusionOk="0">
                  <a:moveTo>
                    <a:pt x="289" y="1"/>
                  </a:moveTo>
                  <a:cubicBezTo>
                    <a:pt x="0" y="1"/>
                    <a:pt x="0" y="424"/>
                    <a:pt x="289" y="424"/>
                  </a:cubicBezTo>
                  <a:lnTo>
                    <a:pt x="404" y="424"/>
                  </a:lnTo>
                  <a:cubicBezTo>
                    <a:pt x="693" y="424"/>
                    <a:pt x="693" y="1"/>
                    <a:pt x="404" y="1"/>
                  </a:cubicBezTo>
                  <a:close/>
                </a:path>
              </a:pathLst>
            </a:custGeom>
            <a:solidFill>
              <a:srgbClr val="8E9E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" name="Google Shape;13024;p83"/>
            <p:cNvSpPr/>
            <p:nvPr/>
          </p:nvSpPr>
          <p:spPr>
            <a:xfrm>
              <a:off x="2950726" y="4503405"/>
              <a:ext cx="33685" cy="11080"/>
            </a:xfrm>
            <a:custGeom>
              <a:avLst/>
              <a:gdLst/>
              <a:ahLst/>
              <a:cxnLst/>
              <a:rect l="l" t="t" r="r" b="b"/>
              <a:pathLst>
                <a:path w="1289" h="424" extrusionOk="0">
                  <a:moveTo>
                    <a:pt x="289" y="1"/>
                  </a:moveTo>
                  <a:cubicBezTo>
                    <a:pt x="0" y="1"/>
                    <a:pt x="0" y="424"/>
                    <a:pt x="289" y="424"/>
                  </a:cubicBezTo>
                  <a:lnTo>
                    <a:pt x="1010" y="424"/>
                  </a:lnTo>
                  <a:cubicBezTo>
                    <a:pt x="1289" y="424"/>
                    <a:pt x="1289" y="1"/>
                    <a:pt x="1010" y="1"/>
                  </a:cubicBezTo>
                  <a:close/>
                </a:path>
              </a:pathLst>
            </a:custGeom>
            <a:solidFill>
              <a:srgbClr val="8E9E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" name="Google Shape;13025;p83"/>
            <p:cNvSpPr/>
            <p:nvPr/>
          </p:nvSpPr>
          <p:spPr>
            <a:xfrm>
              <a:off x="2934628" y="4517987"/>
              <a:ext cx="49782" cy="11080"/>
            </a:xfrm>
            <a:custGeom>
              <a:avLst/>
              <a:gdLst/>
              <a:ahLst/>
              <a:cxnLst/>
              <a:rect l="l" t="t" r="r" b="b"/>
              <a:pathLst>
                <a:path w="1905" h="424" extrusionOk="0">
                  <a:moveTo>
                    <a:pt x="280" y="0"/>
                  </a:moveTo>
                  <a:cubicBezTo>
                    <a:pt x="1" y="0"/>
                    <a:pt x="1" y="424"/>
                    <a:pt x="280" y="424"/>
                  </a:cubicBezTo>
                  <a:lnTo>
                    <a:pt x="1626" y="424"/>
                  </a:lnTo>
                  <a:cubicBezTo>
                    <a:pt x="1905" y="424"/>
                    <a:pt x="1905" y="0"/>
                    <a:pt x="1626" y="0"/>
                  </a:cubicBezTo>
                  <a:close/>
                </a:path>
              </a:pathLst>
            </a:custGeom>
            <a:solidFill>
              <a:srgbClr val="8E9E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" name="Google Shape;13026;p83"/>
            <p:cNvSpPr/>
            <p:nvPr/>
          </p:nvSpPr>
          <p:spPr>
            <a:xfrm>
              <a:off x="2934628" y="4532804"/>
              <a:ext cx="49782" cy="11080"/>
            </a:xfrm>
            <a:custGeom>
              <a:avLst/>
              <a:gdLst/>
              <a:ahLst/>
              <a:cxnLst/>
              <a:rect l="l" t="t" r="r" b="b"/>
              <a:pathLst>
                <a:path w="1905" h="424" extrusionOk="0">
                  <a:moveTo>
                    <a:pt x="280" y="1"/>
                  </a:moveTo>
                  <a:cubicBezTo>
                    <a:pt x="1" y="1"/>
                    <a:pt x="1" y="424"/>
                    <a:pt x="280" y="424"/>
                  </a:cubicBezTo>
                  <a:lnTo>
                    <a:pt x="1626" y="424"/>
                  </a:lnTo>
                  <a:cubicBezTo>
                    <a:pt x="1905" y="424"/>
                    <a:pt x="1905" y="1"/>
                    <a:pt x="1626" y="1"/>
                  </a:cubicBezTo>
                  <a:close/>
                </a:path>
              </a:pathLst>
            </a:custGeom>
            <a:solidFill>
              <a:srgbClr val="8E9E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" name="Google Shape;13027;p83"/>
            <p:cNvSpPr/>
            <p:nvPr/>
          </p:nvSpPr>
          <p:spPr>
            <a:xfrm>
              <a:off x="3210797" y="4348491"/>
              <a:ext cx="11106" cy="125044"/>
            </a:xfrm>
            <a:custGeom>
              <a:avLst/>
              <a:gdLst/>
              <a:ahLst/>
              <a:cxnLst/>
              <a:rect l="l" t="t" r="r" b="b"/>
              <a:pathLst>
                <a:path w="425" h="4785" extrusionOk="0">
                  <a:moveTo>
                    <a:pt x="213" y="0"/>
                  </a:moveTo>
                  <a:cubicBezTo>
                    <a:pt x="107" y="0"/>
                    <a:pt x="1" y="73"/>
                    <a:pt x="1" y="217"/>
                  </a:cubicBezTo>
                  <a:lnTo>
                    <a:pt x="1" y="4573"/>
                  </a:lnTo>
                  <a:cubicBezTo>
                    <a:pt x="1" y="4698"/>
                    <a:pt x="97" y="4784"/>
                    <a:pt x="213" y="4784"/>
                  </a:cubicBezTo>
                  <a:cubicBezTo>
                    <a:pt x="328" y="4784"/>
                    <a:pt x="424" y="4688"/>
                    <a:pt x="424" y="4573"/>
                  </a:cubicBezTo>
                  <a:lnTo>
                    <a:pt x="424" y="217"/>
                  </a:lnTo>
                  <a:cubicBezTo>
                    <a:pt x="424" y="73"/>
                    <a:pt x="318" y="0"/>
                    <a:pt x="213" y="0"/>
                  </a:cubicBezTo>
                  <a:close/>
                </a:path>
              </a:pathLst>
            </a:custGeom>
            <a:solidFill>
              <a:srgbClr val="8FA1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30" name="Google Shape;13028;p83"/>
          <p:cNvGrpSpPr/>
          <p:nvPr/>
        </p:nvGrpSpPr>
        <p:grpSpPr>
          <a:xfrm>
            <a:off x="3097893" y="2381087"/>
            <a:ext cx="368651" cy="310350"/>
            <a:chOff x="3082408" y="2919540"/>
            <a:chExt cx="368651" cy="310350"/>
          </a:xfrm>
        </p:grpSpPr>
        <p:sp>
          <p:nvSpPr>
            <p:cNvPr id="831" name="Google Shape;13029;p83"/>
            <p:cNvSpPr/>
            <p:nvPr/>
          </p:nvSpPr>
          <p:spPr>
            <a:xfrm>
              <a:off x="3329909" y="3060629"/>
              <a:ext cx="81455" cy="169260"/>
            </a:xfrm>
            <a:custGeom>
              <a:avLst/>
              <a:gdLst/>
              <a:ahLst/>
              <a:cxnLst/>
              <a:rect l="l" t="t" r="r" b="b"/>
              <a:pathLst>
                <a:path w="3117" h="6477" extrusionOk="0">
                  <a:moveTo>
                    <a:pt x="213" y="0"/>
                  </a:moveTo>
                  <a:cubicBezTo>
                    <a:pt x="107" y="0"/>
                    <a:pt x="1" y="72"/>
                    <a:pt x="1" y="217"/>
                  </a:cubicBezTo>
                  <a:lnTo>
                    <a:pt x="1" y="1880"/>
                  </a:lnTo>
                  <a:cubicBezTo>
                    <a:pt x="1" y="2630"/>
                    <a:pt x="607" y="3246"/>
                    <a:pt x="1357" y="3246"/>
                  </a:cubicBezTo>
                  <a:lnTo>
                    <a:pt x="1559" y="3246"/>
                  </a:lnTo>
                  <a:cubicBezTo>
                    <a:pt x="2184" y="3246"/>
                    <a:pt x="2693" y="3755"/>
                    <a:pt x="2693" y="4380"/>
                  </a:cubicBezTo>
                  <a:lnTo>
                    <a:pt x="2693" y="6265"/>
                  </a:lnTo>
                  <a:cubicBezTo>
                    <a:pt x="2693" y="6381"/>
                    <a:pt x="2790" y="6477"/>
                    <a:pt x="2905" y="6477"/>
                  </a:cubicBezTo>
                  <a:cubicBezTo>
                    <a:pt x="3020" y="6477"/>
                    <a:pt x="3117" y="6390"/>
                    <a:pt x="3117" y="6275"/>
                  </a:cubicBezTo>
                  <a:lnTo>
                    <a:pt x="3117" y="4380"/>
                  </a:lnTo>
                  <a:cubicBezTo>
                    <a:pt x="3117" y="3515"/>
                    <a:pt x="2415" y="2823"/>
                    <a:pt x="1559" y="2823"/>
                  </a:cubicBezTo>
                  <a:lnTo>
                    <a:pt x="1357" y="2823"/>
                  </a:lnTo>
                  <a:cubicBezTo>
                    <a:pt x="838" y="2823"/>
                    <a:pt x="424" y="2400"/>
                    <a:pt x="424" y="1880"/>
                  </a:cubicBezTo>
                  <a:lnTo>
                    <a:pt x="424" y="217"/>
                  </a:lnTo>
                  <a:cubicBezTo>
                    <a:pt x="424" y="72"/>
                    <a:pt x="318" y="0"/>
                    <a:pt x="213" y="0"/>
                  </a:cubicBez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" name="Google Shape;13030;p83"/>
            <p:cNvSpPr/>
            <p:nvPr/>
          </p:nvSpPr>
          <p:spPr>
            <a:xfrm>
              <a:off x="3082408" y="3016283"/>
              <a:ext cx="76908" cy="11080"/>
            </a:xfrm>
            <a:custGeom>
              <a:avLst/>
              <a:gdLst/>
              <a:ahLst/>
              <a:cxnLst/>
              <a:rect l="l" t="t" r="r" b="b"/>
              <a:pathLst>
                <a:path w="2943" h="424" extrusionOk="0">
                  <a:moveTo>
                    <a:pt x="289" y="0"/>
                  </a:moveTo>
                  <a:cubicBezTo>
                    <a:pt x="0" y="0"/>
                    <a:pt x="0" y="423"/>
                    <a:pt x="289" y="423"/>
                  </a:cubicBezTo>
                  <a:lnTo>
                    <a:pt x="2664" y="423"/>
                  </a:lnTo>
                  <a:cubicBezTo>
                    <a:pt x="2943" y="423"/>
                    <a:pt x="2943" y="0"/>
                    <a:pt x="2664" y="0"/>
                  </a:cubicBez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" name="Google Shape;13031;p83"/>
            <p:cNvSpPr/>
            <p:nvPr/>
          </p:nvSpPr>
          <p:spPr>
            <a:xfrm>
              <a:off x="3300510" y="3029584"/>
              <a:ext cx="66377" cy="53049"/>
            </a:xfrm>
            <a:custGeom>
              <a:avLst/>
              <a:gdLst/>
              <a:ahLst/>
              <a:cxnLst/>
              <a:rect l="l" t="t" r="r" b="b"/>
              <a:pathLst>
                <a:path w="2540" h="2030" extrusionOk="0">
                  <a:moveTo>
                    <a:pt x="1" y="1"/>
                  </a:moveTo>
                  <a:lnTo>
                    <a:pt x="1" y="1203"/>
                  </a:lnTo>
                  <a:cubicBezTo>
                    <a:pt x="1" y="1655"/>
                    <a:pt x="376" y="2030"/>
                    <a:pt x="837" y="2030"/>
                  </a:cubicBezTo>
                  <a:lnTo>
                    <a:pt x="1713" y="2030"/>
                  </a:lnTo>
                  <a:cubicBezTo>
                    <a:pt x="2136" y="2030"/>
                    <a:pt x="2491" y="1712"/>
                    <a:pt x="2540" y="1289"/>
                  </a:cubicBezTo>
                  <a:cubicBezTo>
                    <a:pt x="2540" y="1260"/>
                    <a:pt x="2540" y="1232"/>
                    <a:pt x="2540" y="1203"/>
                  </a:cubicBezTo>
                  <a:lnTo>
                    <a:pt x="2540" y="1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" name="Google Shape;13032;p83"/>
            <p:cNvSpPr/>
            <p:nvPr/>
          </p:nvSpPr>
          <p:spPr>
            <a:xfrm>
              <a:off x="3319612" y="3029349"/>
              <a:ext cx="47274" cy="34129"/>
            </a:xfrm>
            <a:custGeom>
              <a:avLst/>
              <a:gdLst/>
              <a:ahLst/>
              <a:cxnLst/>
              <a:rect l="l" t="t" r="r" b="b"/>
              <a:pathLst>
                <a:path w="1809" h="1306" extrusionOk="0">
                  <a:moveTo>
                    <a:pt x="1" y="0"/>
                  </a:moveTo>
                  <a:lnTo>
                    <a:pt x="1" y="471"/>
                  </a:lnTo>
                  <a:cubicBezTo>
                    <a:pt x="1" y="933"/>
                    <a:pt x="376" y="1298"/>
                    <a:pt x="837" y="1298"/>
                  </a:cubicBezTo>
                  <a:lnTo>
                    <a:pt x="1712" y="1298"/>
                  </a:lnTo>
                  <a:cubicBezTo>
                    <a:pt x="1727" y="1303"/>
                    <a:pt x="1744" y="1305"/>
                    <a:pt x="1760" y="1305"/>
                  </a:cubicBezTo>
                  <a:cubicBezTo>
                    <a:pt x="1777" y="1305"/>
                    <a:pt x="1794" y="1303"/>
                    <a:pt x="1809" y="1298"/>
                  </a:cubicBezTo>
                  <a:cubicBezTo>
                    <a:pt x="1809" y="1269"/>
                    <a:pt x="1809" y="1241"/>
                    <a:pt x="1809" y="1212"/>
                  </a:cubicBezTo>
                  <a:lnTo>
                    <a:pt x="1809" y="10"/>
                  </a:lnTo>
                  <a:lnTo>
                    <a:pt x="1809" y="0"/>
                  </a:ln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" name="Google Shape;13033;p83"/>
            <p:cNvSpPr/>
            <p:nvPr/>
          </p:nvSpPr>
          <p:spPr>
            <a:xfrm>
              <a:off x="3174368" y="2919540"/>
              <a:ext cx="96533" cy="101237"/>
            </a:xfrm>
            <a:custGeom>
              <a:avLst/>
              <a:gdLst/>
              <a:ahLst/>
              <a:cxnLst/>
              <a:rect l="l" t="t" r="r" b="b"/>
              <a:pathLst>
                <a:path w="3694" h="3874" extrusionOk="0">
                  <a:moveTo>
                    <a:pt x="1251" y="0"/>
                  </a:moveTo>
                  <a:cubicBezTo>
                    <a:pt x="1171" y="0"/>
                    <a:pt x="1094" y="47"/>
                    <a:pt x="1058" y="125"/>
                  </a:cubicBezTo>
                  <a:lnTo>
                    <a:pt x="299" y="1914"/>
                  </a:lnTo>
                  <a:cubicBezTo>
                    <a:pt x="1" y="2625"/>
                    <a:pt x="328" y="3452"/>
                    <a:pt x="1049" y="3760"/>
                  </a:cubicBezTo>
                  <a:cubicBezTo>
                    <a:pt x="1228" y="3837"/>
                    <a:pt x="1415" y="3874"/>
                    <a:pt x="1599" y="3874"/>
                  </a:cubicBezTo>
                  <a:cubicBezTo>
                    <a:pt x="2144" y="3874"/>
                    <a:pt x="2665" y="3552"/>
                    <a:pt x="2895" y="3019"/>
                  </a:cubicBezTo>
                  <a:lnTo>
                    <a:pt x="3655" y="1231"/>
                  </a:lnTo>
                  <a:cubicBezTo>
                    <a:pt x="3693" y="1125"/>
                    <a:pt x="3645" y="1000"/>
                    <a:pt x="3549" y="952"/>
                  </a:cubicBezTo>
                  <a:lnTo>
                    <a:pt x="1808" y="211"/>
                  </a:lnTo>
                  <a:lnTo>
                    <a:pt x="1337" y="19"/>
                  </a:lnTo>
                  <a:cubicBezTo>
                    <a:pt x="1309" y="6"/>
                    <a:pt x="1280" y="0"/>
                    <a:pt x="1251" y="0"/>
                  </a:cubicBezTo>
                  <a:close/>
                </a:path>
              </a:pathLst>
            </a:custGeom>
            <a:solidFill>
              <a:srgbClr val="E5EA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" name="Google Shape;13034;p83"/>
            <p:cNvSpPr/>
            <p:nvPr/>
          </p:nvSpPr>
          <p:spPr>
            <a:xfrm>
              <a:off x="3196999" y="2925054"/>
              <a:ext cx="73903" cy="90784"/>
            </a:xfrm>
            <a:custGeom>
              <a:avLst/>
              <a:gdLst/>
              <a:ahLst/>
              <a:cxnLst/>
              <a:rect l="l" t="t" r="r" b="b"/>
              <a:pathLst>
                <a:path w="2828" h="3474" extrusionOk="0">
                  <a:moveTo>
                    <a:pt x="942" y="0"/>
                  </a:moveTo>
                  <a:lnTo>
                    <a:pt x="298" y="1510"/>
                  </a:lnTo>
                  <a:cubicBezTo>
                    <a:pt x="0" y="2231"/>
                    <a:pt x="327" y="3058"/>
                    <a:pt x="1048" y="3366"/>
                  </a:cubicBezTo>
                  <a:cubicBezTo>
                    <a:pt x="1159" y="3440"/>
                    <a:pt x="1280" y="3474"/>
                    <a:pt x="1398" y="3474"/>
                  </a:cubicBezTo>
                  <a:cubicBezTo>
                    <a:pt x="1738" y="3474"/>
                    <a:pt x="2050" y="3194"/>
                    <a:pt x="2029" y="2808"/>
                  </a:cubicBezTo>
                  <a:lnTo>
                    <a:pt x="2789" y="1020"/>
                  </a:lnTo>
                  <a:cubicBezTo>
                    <a:pt x="2827" y="914"/>
                    <a:pt x="2779" y="789"/>
                    <a:pt x="2683" y="741"/>
                  </a:cubicBezTo>
                  <a:lnTo>
                    <a:pt x="942" y="0"/>
                  </a:ln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" name="Google Shape;13035;p83"/>
            <p:cNvSpPr/>
            <p:nvPr/>
          </p:nvSpPr>
          <p:spPr>
            <a:xfrm>
              <a:off x="3122364" y="2998931"/>
              <a:ext cx="328695" cy="46019"/>
            </a:xfrm>
            <a:custGeom>
              <a:avLst/>
              <a:gdLst/>
              <a:ahLst/>
              <a:cxnLst/>
              <a:rect l="l" t="t" r="r" b="b"/>
              <a:pathLst>
                <a:path w="12578" h="1761" extrusionOk="0">
                  <a:moveTo>
                    <a:pt x="1779" y="1"/>
                  </a:moveTo>
                  <a:cubicBezTo>
                    <a:pt x="1510" y="10"/>
                    <a:pt x="1241" y="78"/>
                    <a:pt x="991" y="193"/>
                  </a:cubicBezTo>
                  <a:lnTo>
                    <a:pt x="269" y="529"/>
                  </a:lnTo>
                  <a:cubicBezTo>
                    <a:pt x="0" y="731"/>
                    <a:pt x="19" y="1135"/>
                    <a:pt x="298" y="1318"/>
                  </a:cubicBezTo>
                  <a:lnTo>
                    <a:pt x="1029" y="1616"/>
                  </a:lnTo>
                  <a:cubicBezTo>
                    <a:pt x="1260" y="1703"/>
                    <a:pt x="1519" y="1751"/>
                    <a:pt x="1769" y="1760"/>
                  </a:cubicBezTo>
                  <a:lnTo>
                    <a:pt x="11693" y="1760"/>
                  </a:lnTo>
                  <a:cubicBezTo>
                    <a:pt x="12184" y="1751"/>
                    <a:pt x="12568" y="1366"/>
                    <a:pt x="12568" y="876"/>
                  </a:cubicBezTo>
                  <a:lnTo>
                    <a:pt x="12578" y="885"/>
                  </a:lnTo>
                  <a:cubicBezTo>
                    <a:pt x="12568" y="395"/>
                    <a:pt x="12184" y="10"/>
                    <a:pt x="11693" y="1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" name="Google Shape;13036;p83"/>
            <p:cNvSpPr/>
            <p:nvPr/>
          </p:nvSpPr>
          <p:spPr>
            <a:xfrm>
              <a:off x="3122364" y="3008992"/>
              <a:ext cx="328459" cy="35697"/>
            </a:xfrm>
            <a:custGeom>
              <a:avLst/>
              <a:gdLst/>
              <a:ahLst/>
              <a:cxnLst/>
              <a:rect l="l" t="t" r="r" b="b"/>
              <a:pathLst>
                <a:path w="12569" h="1366" extrusionOk="0">
                  <a:moveTo>
                    <a:pt x="12414" y="0"/>
                  </a:moveTo>
                  <a:cubicBezTo>
                    <a:pt x="12251" y="241"/>
                    <a:pt x="11982" y="385"/>
                    <a:pt x="11693" y="385"/>
                  </a:cubicBezTo>
                  <a:lnTo>
                    <a:pt x="1769" y="385"/>
                  </a:lnTo>
                  <a:cubicBezTo>
                    <a:pt x="1510" y="385"/>
                    <a:pt x="1260" y="337"/>
                    <a:pt x="1029" y="241"/>
                  </a:cubicBezTo>
                  <a:lnTo>
                    <a:pt x="510" y="29"/>
                  </a:lnTo>
                  <a:lnTo>
                    <a:pt x="269" y="144"/>
                  </a:lnTo>
                  <a:cubicBezTo>
                    <a:pt x="250" y="154"/>
                    <a:pt x="241" y="173"/>
                    <a:pt x="221" y="183"/>
                  </a:cubicBezTo>
                  <a:lnTo>
                    <a:pt x="202" y="202"/>
                  </a:lnTo>
                  <a:cubicBezTo>
                    <a:pt x="0" y="423"/>
                    <a:pt x="48" y="770"/>
                    <a:pt x="298" y="933"/>
                  </a:cubicBezTo>
                  <a:lnTo>
                    <a:pt x="1029" y="1231"/>
                  </a:lnTo>
                  <a:lnTo>
                    <a:pt x="1077" y="1250"/>
                  </a:lnTo>
                  <a:cubicBezTo>
                    <a:pt x="1221" y="1298"/>
                    <a:pt x="1375" y="1337"/>
                    <a:pt x="1529" y="1356"/>
                  </a:cubicBezTo>
                  <a:lnTo>
                    <a:pt x="1577" y="1356"/>
                  </a:lnTo>
                  <a:cubicBezTo>
                    <a:pt x="1644" y="1366"/>
                    <a:pt x="1702" y="1366"/>
                    <a:pt x="1769" y="1366"/>
                  </a:cubicBezTo>
                  <a:lnTo>
                    <a:pt x="11693" y="1366"/>
                  </a:lnTo>
                  <a:cubicBezTo>
                    <a:pt x="12184" y="1366"/>
                    <a:pt x="12568" y="981"/>
                    <a:pt x="12568" y="491"/>
                  </a:cubicBezTo>
                  <a:cubicBezTo>
                    <a:pt x="12568" y="318"/>
                    <a:pt x="12520" y="144"/>
                    <a:pt x="12414" y="0"/>
                  </a:cubicBez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" name="Google Shape;13037;p83"/>
            <p:cNvSpPr/>
            <p:nvPr/>
          </p:nvSpPr>
          <p:spPr>
            <a:xfrm>
              <a:off x="3122599" y="2998931"/>
              <a:ext cx="46516" cy="46019"/>
            </a:xfrm>
            <a:custGeom>
              <a:avLst/>
              <a:gdLst/>
              <a:ahLst/>
              <a:cxnLst/>
              <a:rect l="l" t="t" r="r" b="b"/>
              <a:pathLst>
                <a:path w="1780" h="1761" extrusionOk="0">
                  <a:moveTo>
                    <a:pt x="1780" y="1"/>
                  </a:moveTo>
                  <a:cubicBezTo>
                    <a:pt x="1501" y="10"/>
                    <a:pt x="1232" y="78"/>
                    <a:pt x="982" y="193"/>
                  </a:cubicBezTo>
                  <a:lnTo>
                    <a:pt x="270" y="529"/>
                  </a:lnTo>
                  <a:cubicBezTo>
                    <a:pt x="1" y="731"/>
                    <a:pt x="10" y="1135"/>
                    <a:pt x="289" y="1318"/>
                  </a:cubicBezTo>
                  <a:lnTo>
                    <a:pt x="1020" y="1616"/>
                  </a:lnTo>
                  <a:cubicBezTo>
                    <a:pt x="1260" y="1703"/>
                    <a:pt x="1510" y="1751"/>
                    <a:pt x="1760" y="1760"/>
                  </a:cubicBezTo>
                  <a:lnTo>
                    <a:pt x="1780" y="1760"/>
                  </a:lnTo>
                  <a:lnTo>
                    <a:pt x="1780" y="1"/>
                  </a:ln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" name="Google Shape;13038;p83"/>
            <p:cNvSpPr/>
            <p:nvPr/>
          </p:nvSpPr>
          <p:spPr>
            <a:xfrm>
              <a:off x="3122599" y="3009749"/>
              <a:ext cx="46516" cy="34939"/>
            </a:xfrm>
            <a:custGeom>
              <a:avLst/>
              <a:gdLst/>
              <a:ahLst/>
              <a:cxnLst/>
              <a:rect l="l" t="t" r="r" b="b"/>
              <a:pathLst>
                <a:path w="1780" h="1337" extrusionOk="0">
                  <a:moveTo>
                    <a:pt x="510" y="0"/>
                  </a:moveTo>
                  <a:lnTo>
                    <a:pt x="270" y="115"/>
                  </a:lnTo>
                  <a:cubicBezTo>
                    <a:pt x="1" y="317"/>
                    <a:pt x="10" y="721"/>
                    <a:pt x="289" y="904"/>
                  </a:cubicBezTo>
                  <a:cubicBezTo>
                    <a:pt x="1039" y="1202"/>
                    <a:pt x="1270" y="1337"/>
                    <a:pt x="1760" y="1337"/>
                  </a:cubicBezTo>
                  <a:lnTo>
                    <a:pt x="1780" y="1337"/>
                  </a:lnTo>
                  <a:lnTo>
                    <a:pt x="1780" y="356"/>
                  </a:lnTo>
                  <a:lnTo>
                    <a:pt x="1760" y="356"/>
                  </a:lnTo>
                  <a:cubicBezTo>
                    <a:pt x="1510" y="356"/>
                    <a:pt x="1260" y="308"/>
                    <a:pt x="1020" y="212"/>
                  </a:cubicBezTo>
                  <a:lnTo>
                    <a:pt x="510" y="0"/>
                  </a:ln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" name="Google Shape;13039;p83"/>
            <p:cNvSpPr/>
            <p:nvPr/>
          </p:nvSpPr>
          <p:spPr>
            <a:xfrm>
              <a:off x="3408829" y="2998931"/>
              <a:ext cx="41995" cy="46019"/>
            </a:xfrm>
            <a:custGeom>
              <a:avLst/>
              <a:gdLst/>
              <a:ahLst/>
              <a:cxnLst/>
              <a:rect l="l" t="t" r="r" b="b"/>
              <a:pathLst>
                <a:path w="1607" h="1761" extrusionOk="0">
                  <a:moveTo>
                    <a:pt x="0" y="1"/>
                  </a:moveTo>
                  <a:lnTo>
                    <a:pt x="0" y="1760"/>
                  </a:lnTo>
                  <a:lnTo>
                    <a:pt x="731" y="1760"/>
                  </a:lnTo>
                  <a:cubicBezTo>
                    <a:pt x="1220" y="1751"/>
                    <a:pt x="1604" y="1369"/>
                    <a:pt x="1606" y="880"/>
                  </a:cubicBezTo>
                  <a:lnTo>
                    <a:pt x="1606" y="880"/>
                  </a:lnTo>
                  <a:cubicBezTo>
                    <a:pt x="1606" y="882"/>
                    <a:pt x="1606" y="884"/>
                    <a:pt x="1606" y="885"/>
                  </a:cubicBezTo>
                  <a:lnTo>
                    <a:pt x="1606" y="876"/>
                  </a:lnTo>
                  <a:cubicBezTo>
                    <a:pt x="1606" y="877"/>
                    <a:pt x="1606" y="879"/>
                    <a:pt x="1606" y="880"/>
                  </a:cubicBezTo>
                  <a:cubicBezTo>
                    <a:pt x="1604" y="392"/>
                    <a:pt x="1220" y="10"/>
                    <a:pt x="731" y="1"/>
                  </a:cubicBez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" name="Google Shape;13040;p83"/>
            <p:cNvSpPr/>
            <p:nvPr/>
          </p:nvSpPr>
          <p:spPr>
            <a:xfrm>
              <a:off x="3408829" y="3008992"/>
              <a:ext cx="41995" cy="35697"/>
            </a:xfrm>
            <a:custGeom>
              <a:avLst/>
              <a:gdLst/>
              <a:ahLst/>
              <a:cxnLst/>
              <a:rect l="l" t="t" r="r" b="b"/>
              <a:pathLst>
                <a:path w="1607" h="1366" extrusionOk="0">
                  <a:moveTo>
                    <a:pt x="1452" y="0"/>
                  </a:moveTo>
                  <a:cubicBezTo>
                    <a:pt x="1289" y="241"/>
                    <a:pt x="1020" y="385"/>
                    <a:pt x="731" y="385"/>
                  </a:cubicBezTo>
                  <a:lnTo>
                    <a:pt x="0" y="385"/>
                  </a:lnTo>
                  <a:lnTo>
                    <a:pt x="0" y="1366"/>
                  </a:lnTo>
                  <a:lnTo>
                    <a:pt x="731" y="1366"/>
                  </a:lnTo>
                  <a:cubicBezTo>
                    <a:pt x="1222" y="1366"/>
                    <a:pt x="1606" y="981"/>
                    <a:pt x="1606" y="491"/>
                  </a:cubicBezTo>
                  <a:cubicBezTo>
                    <a:pt x="1606" y="318"/>
                    <a:pt x="1558" y="144"/>
                    <a:pt x="1452" y="0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3" name="Google Shape;13041;p83"/>
          <p:cNvGrpSpPr/>
          <p:nvPr/>
        </p:nvGrpSpPr>
        <p:grpSpPr>
          <a:xfrm>
            <a:off x="7084615" y="1886347"/>
            <a:ext cx="366169" cy="360498"/>
            <a:chOff x="7069130" y="2424800"/>
            <a:chExt cx="366169" cy="360498"/>
          </a:xfrm>
        </p:grpSpPr>
        <p:sp>
          <p:nvSpPr>
            <p:cNvPr id="844" name="Google Shape;13042;p83"/>
            <p:cNvSpPr/>
            <p:nvPr/>
          </p:nvSpPr>
          <p:spPr>
            <a:xfrm>
              <a:off x="7158581" y="2546420"/>
              <a:ext cx="110070" cy="151934"/>
            </a:xfrm>
            <a:custGeom>
              <a:avLst/>
              <a:gdLst/>
              <a:ahLst/>
              <a:cxnLst/>
              <a:rect l="l" t="t" r="r" b="b"/>
              <a:pathLst>
                <a:path w="4212" h="5814" extrusionOk="0">
                  <a:moveTo>
                    <a:pt x="3841" y="0"/>
                  </a:moveTo>
                  <a:cubicBezTo>
                    <a:pt x="3764" y="0"/>
                    <a:pt x="3687" y="34"/>
                    <a:pt x="3626" y="114"/>
                  </a:cubicBezTo>
                  <a:lnTo>
                    <a:pt x="78" y="5383"/>
                  </a:lnTo>
                  <a:cubicBezTo>
                    <a:pt x="1" y="5498"/>
                    <a:pt x="10" y="5643"/>
                    <a:pt x="107" y="5729"/>
                  </a:cubicBezTo>
                  <a:lnTo>
                    <a:pt x="107" y="5739"/>
                  </a:lnTo>
                  <a:cubicBezTo>
                    <a:pt x="161" y="5789"/>
                    <a:pt x="230" y="5814"/>
                    <a:pt x="299" y="5814"/>
                  </a:cubicBezTo>
                  <a:cubicBezTo>
                    <a:pt x="387" y="5814"/>
                    <a:pt x="475" y="5772"/>
                    <a:pt x="530" y="5691"/>
                  </a:cubicBezTo>
                  <a:lnTo>
                    <a:pt x="4088" y="421"/>
                  </a:lnTo>
                  <a:cubicBezTo>
                    <a:pt x="4211" y="208"/>
                    <a:pt x="4031" y="0"/>
                    <a:pt x="3841" y="0"/>
                  </a:cubicBezTo>
                  <a:close/>
                </a:path>
              </a:pathLst>
            </a:custGeom>
            <a:solidFill>
              <a:srgbClr val="DAE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" name="Google Shape;13043;p83"/>
            <p:cNvSpPr/>
            <p:nvPr/>
          </p:nvSpPr>
          <p:spPr>
            <a:xfrm>
              <a:off x="7158085" y="2590663"/>
              <a:ext cx="156194" cy="107640"/>
            </a:xfrm>
            <a:custGeom>
              <a:avLst/>
              <a:gdLst/>
              <a:ahLst/>
              <a:cxnLst/>
              <a:rect l="l" t="t" r="r" b="b"/>
              <a:pathLst>
                <a:path w="5977" h="4119" extrusionOk="0">
                  <a:moveTo>
                    <a:pt x="5566" y="1"/>
                  </a:moveTo>
                  <a:cubicBezTo>
                    <a:pt x="5511" y="1"/>
                    <a:pt x="5453" y="20"/>
                    <a:pt x="5395" y="65"/>
                  </a:cubicBezTo>
                  <a:lnTo>
                    <a:pt x="164" y="3623"/>
                  </a:lnTo>
                  <a:cubicBezTo>
                    <a:pt x="20" y="3719"/>
                    <a:pt x="1" y="3921"/>
                    <a:pt x="126" y="4036"/>
                  </a:cubicBezTo>
                  <a:cubicBezTo>
                    <a:pt x="181" y="4091"/>
                    <a:pt x="252" y="4118"/>
                    <a:pt x="322" y="4118"/>
                  </a:cubicBezTo>
                  <a:cubicBezTo>
                    <a:pt x="375" y="4118"/>
                    <a:pt x="427" y="4103"/>
                    <a:pt x="472" y="4075"/>
                  </a:cubicBezTo>
                  <a:lnTo>
                    <a:pt x="5703" y="517"/>
                  </a:lnTo>
                  <a:cubicBezTo>
                    <a:pt x="5976" y="360"/>
                    <a:pt x="5805" y="1"/>
                    <a:pt x="5566" y="1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" name="Google Shape;13044;p83"/>
            <p:cNvSpPr/>
            <p:nvPr/>
          </p:nvSpPr>
          <p:spPr>
            <a:xfrm>
              <a:off x="7157327" y="2654321"/>
              <a:ext cx="167535" cy="44007"/>
            </a:xfrm>
            <a:custGeom>
              <a:avLst/>
              <a:gdLst/>
              <a:ahLst/>
              <a:cxnLst/>
              <a:rect l="l" t="t" r="r" b="b"/>
              <a:pathLst>
                <a:path w="6411" h="1684" extrusionOk="0">
                  <a:moveTo>
                    <a:pt x="6033" y="1"/>
                  </a:moveTo>
                  <a:cubicBezTo>
                    <a:pt x="6005" y="1"/>
                    <a:pt x="5975" y="5"/>
                    <a:pt x="5943" y="14"/>
                  </a:cubicBezTo>
                  <a:lnTo>
                    <a:pt x="299" y="1139"/>
                  </a:lnTo>
                  <a:cubicBezTo>
                    <a:pt x="78" y="1187"/>
                    <a:pt x="1" y="1446"/>
                    <a:pt x="155" y="1600"/>
                  </a:cubicBezTo>
                  <a:cubicBezTo>
                    <a:pt x="208" y="1654"/>
                    <a:pt x="274" y="1683"/>
                    <a:pt x="347" y="1683"/>
                  </a:cubicBezTo>
                  <a:cubicBezTo>
                    <a:pt x="366" y="1683"/>
                    <a:pt x="385" y="1681"/>
                    <a:pt x="405" y="1677"/>
                  </a:cubicBezTo>
                  <a:lnTo>
                    <a:pt x="6049" y="552"/>
                  </a:lnTo>
                  <a:cubicBezTo>
                    <a:pt x="6411" y="499"/>
                    <a:pt x="6344" y="1"/>
                    <a:pt x="6033" y="1"/>
                  </a:cubicBezTo>
                  <a:close/>
                </a:path>
              </a:pathLst>
            </a:custGeom>
            <a:solidFill>
              <a:srgbClr val="DAE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" name="Google Shape;13045;p83"/>
            <p:cNvSpPr/>
            <p:nvPr/>
          </p:nvSpPr>
          <p:spPr>
            <a:xfrm>
              <a:off x="7156674" y="2683929"/>
              <a:ext cx="152065" cy="38180"/>
            </a:xfrm>
            <a:custGeom>
              <a:avLst/>
              <a:gdLst/>
              <a:ahLst/>
              <a:cxnLst/>
              <a:rect l="l" t="t" r="r" b="b"/>
              <a:pathLst>
                <a:path w="5819" h="1461" extrusionOk="0">
                  <a:moveTo>
                    <a:pt x="369" y="1"/>
                  </a:moveTo>
                  <a:cubicBezTo>
                    <a:pt x="139" y="1"/>
                    <a:pt x="0" y="297"/>
                    <a:pt x="180" y="467"/>
                  </a:cubicBezTo>
                  <a:cubicBezTo>
                    <a:pt x="218" y="506"/>
                    <a:pt x="266" y="535"/>
                    <a:pt x="324" y="544"/>
                  </a:cubicBezTo>
                  <a:lnTo>
                    <a:pt x="5401" y="1458"/>
                  </a:lnTo>
                  <a:cubicBezTo>
                    <a:pt x="5417" y="1460"/>
                    <a:pt x="5432" y="1461"/>
                    <a:pt x="5446" y="1461"/>
                  </a:cubicBezTo>
                  <a:cubicBezTo>
                    <a:pt x="5754" y="1461"/>
                    <a:pt x="5819" y="993"/>
                    <a:pt x="5497" y="919"/>
                  </a:cubicBezTo>
                  <a:lnTo>
                    <a:pt x="420" y="6"/>
                  </a:lnTo>
                  <a:cubicBezTo>
                    <a:pt x="403" y="2"/>
                    <a:pt x="385" y="1"/>
                    <a:pt x="369" y="1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" name="Google Shape;13046;p83"/>
            <p:cNvSpPr/>
            <p:nvPr/>
          </p:nvSpPr>
          <p:spPr>
            <a:xfrm>
              <a:off x="7158843" y="2536830"/>
              <a:ext cx="44817" cy="161447"/>
            </a:xfrm>
            <a:custGeom>
              <a:avLst/>
              <a:gdLst/>
              <a:ahLst/>
              <a:cxnLst/>
              <a:rect l="l" t="t" r="r" b="b"/>
              <a:pathLst>
                <a:path w="1715" h="6178" extrusionOk="0">
                  <a:moveTo>
                    <a:pt x="1412" y="0"/>
                  </a:moveTo>
                  <a:cubicBezTo>
                    <a:pt x="1301" y="0"/>
                    <a:pt x="1191" y="63"/>
                    <a:pt x="1154" y="202"/>
                  </a:cubicBezTo>
                  <a:lnTo>
                    <a:pt x="20" y="5856"/>
                  </a:lnTo>
                  <a:cubicBezTo>
                    <a:pt x="0" y="5942"/>
                    <a:pt x="29" y="6039"/>
                    <a:pt x="97" y="6096"/>
                  </a:cubicBezTo>
                  <a:cubicBezTo>
                    <a:pt x="152" y="6152"/>
                    <a:pt x="222" y="6177"/>
                    <a:pt x="292" y="6177"/>
                  </a:cubicBezTo>
                  <a:cubicBezTo>
                    <a:pt x="415" y="6177"/>
                    <a:pt x="534" y="6097"/>
                    <a:pt x="558" y="5962"/>
                  </a:cubicBezTo>
                  <a:lnTo>
                    <a:pt x="1693" y="307"/>
                  </a:lnTo>
                  <a:cubicBezTo>
                    <a:pt x="1715" y="114"/>
                    <a:pt x="1562" y="0"/>
                    <a:pt x="1412" y="0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" name="Google Shape;13047;p83"/>
            <p:cNvSpPr/>
            <p:nvPr/>
          </p:nvSpPr>
          <p:spPr>
            <a:xfrm>
              <a:off x="7134905" y="2551621"/>
              <a:ext cx="39408" cy="146682"/>
            </a:xfrm>
            <a:custGeom>
              <a:avLst/>
              <a:gdLst/>
              <a:ahLst/>
              <a:cxnLst/>
              <a:rect l="l" t="t" r="r" b="b"/>
              <a:pathLst>
                <a:path w="1508" h="5613" extrusionOk="0">
                  <a:moveTo>
                    <a:pt x="300" y="0"/>
                  </a:moveTo>
                  <a:cubicBezTo>
                    <a:pt x="151" y="0"/>
                    <a:pt x="0" y="113"/>
                    <a:pt x="22" y="309"/>
                  </a:cubicBezTo>
                  <a:lnTo>
                    <a:pt x="936" y="5386"/>
                  </a:lnTo>
                  <a:cubicBezTo>
                    <a:pt x="945" y="5444"/>
                    <a:pt x="974" y="5492"/>
                    <a:pt x="1013" y="5530"/>
                  </a:cubicBezTo>
                  <a:cubicBezTo>
                    <a:pt x="1070" y="5587"/>
                    <a:pt x="1138" y="5612"/>
                    <a:pt x="1204" y="5612"/>
                  </a:cubicBezTo>
                  <a:cubicBezTo>
                    <a:pt x="1361" y="5612"/>
                    <a:pt x="1508" y="5472"/>
                    <a:pt x="1474" y="5290"/>
                  </a:cubicBezTo>
                  <a:lnTo>
                    <a:pt x="561" y="213"/>
                  </a:lnTo>
                  <a:cubicBezTo>
                    <a:pt x="527" y="67"/>
                    <a:pt x="414" y="0"/>
                    <a:pt x="300" y="0"/>
                  </a:cubicBezTo>
                  <a:close/>
                </a:path>
              </a:pathLst>
            </a:custGeom>
            <a:solidFill>
              <a:srgbClr val="DAE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" name="Google Shape;13048;p83"/>
            <p:cNvSpPr/>
            <p:nvPr/>
          </p:nvSpPr>
          <p:spPr>
            <a:xfrm>
              <a:off x="7247536" y="2513467"/>
              <a:ext cx="162126" cy="133642"/>
            </a:xfrm>
            <a:custGeom>
              <a:avLst/>
              <a:gdLst/>
              <a:ahLst/>
              <a:cxnLst/>
              <a:rect l="l" t="t" r="r" b="b"/>
              <a:pathLst>
                <a:path w="6204" h="5114" extrusionOk="0">
                  <a:moveTo>
                    <a:pt x="4131" y="0"/>
                  </a:moveTo>
                  <a:cubicBezTo>
                    <a:pt x="3881" y="0"/>
                    <a:pt x="3632" y="95"/>
                    <a:pt x="3443" y="288"/>
                  </a:cubicBezTo>
                  <a:lnTo>
                    <a:pt x="97" y="3634"/>
                  </a:lnTo>
                  <a:cubicBezTo>
                    <a:pt x="11" y="3721"/>
                    <a:pt x="1" y="3865"/>
                    <a:pt x="87" y="3952"/>
                  </a:cubicBezTo>
                  <a:cubicBezTo>
                    <a:pt x="357" y="4259"/>
                    <a:pt x="587" y="4606"/>
                    <a:pt x="770" y="4981"/>
                  </a:cubicBezTo>
                  <a:cubicBezTo>
                    <a:pt x="807" y="5061"/>
                    <a:pt x="892" y="5113"/>
                    <a:pt x="982" y="5113"/>
                  </a:cubicBezTo>
                  <a:cubicBezTo>
                    <a:pt x="1011" y="5113"/>
                    <a:pt x="1040" y="5108"/>
                    <a:pt x="1068" y="5096"/>
                  </a:cubicBezTo>
                  <a:lnTo>
                    <a:pt x="5444" y="3278"/>
                  </a:lnTo>
                  <a:cubicBezTo>
                    <a:pt x="5982" y="3057"/>
                    <a:pt x="6203" y="2413"/>
                    <a:pt x="5924" y="1903"/>
                  </a:cubicBezTo>
                  <a:cubicBezTo>
                    <a:pt x="5790" y="1653"/>
                    <a:pt x="5636" y="1413"/>
                    <a:pt x="5482" y="1173"/>
                  </a:cubicBezTo>
                  <a:cubicBezTo>
                    <a:pt x="5299" y="894"/>
                    <a:pt x="5107" y="624"/>
                    <a:pt x="4895" y="365"/>
                  </a:cubicBezTo>
                  <a:cubicBezTo>
                    <a:pt x="4701" y="124"/>
                    <a:pt x="4415" y="0"/>
                    <a:pt x="4131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" name="Google Shape;13049;p83"/>
            <p:cNvSpPr/>
            <p:nvPr/>
          </p:nvSpPr>
          <p:spPr>
            <a:xfrm>
              <a:off x="7258852" y="2544094"/>
              <a:ext cx="150811" cy="103014"/>
            </a:xfrm>
            <a:custGeom>
              <a:avLst/>
              <a:gdLst/>
              <a:ahLst/>
              <a:cxnLst/>
              <a:rect l="l" t="t" r="r" b="b"/>
              <a:pathLst>
                <a:path w="5771" h="3942" extrusionOk="0">
                  <a:moveTo>
                    <a:pt x="5049" y="1"/>
                  </a:moveTo>
                  <a:lnTo>
                    <a:pt x="1" y="3232"/>
                  </a:lnTo>
                  <a:cubicBezTo>
                    <a:pt x="126" y="3414"/>
                    <a:pt x="241" y="3607"/>
                    <a:pt x="337" y="3809"/>
                  </a:cubicBezTo>
                  <a:cubicBezTo>
                    <a:pt x="374" y="3889"/>
                    <a:pt x="459" y="3941"/>
                    <a:pt x="549" y="3941"/>
                  </a:cubicBezTo>
                  <a:cubicBezTo>
                    <a:pt x="578" y="3941"/>
                    <a:pt x="607" y="3936"/>
                    <a:pt x="635" y="3924"/>
                  </a:cubicBezTo>
                  <a:lnTo>
                    <a:pt x="5011" y="2106"/>
                  </a:lnTo>
                  <a:cubicBezTo>
                    <a:pt x="5549" y="1885"/>
                    <a:pt x="5770" y="1241"/>
                    <a:pt x="5491" y="731"/>
                  </a:cubicBezTo>
                  <a:cubicBezTo>
                    <a:pt x="5357" y="481"/>
                    <a:pt x="5203" y="241"/>
                    <a:pt x="5049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" name="Google Shape;13050;p83"/>
            <p:cNvSpPr/>
            <p:nvPr/>
          </p:nvSpPr>
          <p:spPr>
            <a:xfrm>
              <a:off x="7270925" y="2597065"/>
              <a:ext cx="164373" cy="94312"/>
            </a:xfrm>
            <a:custGeom>
              <a:avLst/>
              <a:gdLst/>
              <a:ahLst/>
              <a:cxnLst/>
              <a:rect l="l" t="t" r="r" b="b"/>
              <a:pathLst>
                <a:path w="6290" h="3609" extrusionOk="0">
                  <a:moveTo>
                    <a:pt x="4928" y="1"/>
                  </a:moveTo>
                  <a:cubicBezTo>
                    <a:pt x="4802" y="1"/>
                    <a:pt x="4673" y="26"/>
                    <a:pt x="4549" y="79"/>
                  </a:cubicBezTo>
                  <a:lnTo>
                    <a:pt x="173" y="1897"/>
                  </a:lnTo>
                  <a:cubicBezTo>
                    <a:pt x="58" y="1935"/>
                    <a:pt x="0" y="2070"/>
                    <a:pt x="48" y="2185"/>
                  </a:cubicBezTo>
                  <a:cubicBezTo>
                    <a:pt x="183" y="2570"/>
                    <a:pt x="260" y="2974"/>
                    <a:pt x="289" y="3387"/>
                  </a:cubicBezTo>
                  <a:cubicBezTo>
                    <a:pt x="289" y="3512"/>
                    <a:pt x="394" y="3609"/>
                    <a:pt x="519" y="3609"/>
                  </a:cubicBezTo>
                  <a:lnTo>
                    <a:pt x="5251" y="3609"/>
                  </a:lnTo>
                  <a:cubicBezTo>
                    <a:pt x="5828" y="3609"/>
                    <a:pt x="6289" y="3099"/>
                    <a:pt x="6222" y="2522"/>
                  </a:cubicBezTo>
                  <a:cubicBezTo>
                    <a:pt x="6154" y="1907"/>
                    <a:pt x="6039" y="1291"/>
                    <a:pt x="5866" y="705"/>
                  </a:cubicBezTo>
                  <a:cubicBezTo>
                    <a:pt x="5733" y="276"/>
                    <a:pt x="5345" y="1"/>
                    <a:pt x="4928" y="1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" name="Google Shape;13051;p83"/>
            <p:cNvSpPr/>
            <p:nvPr/>
          </p:nvSpPr>
          <p:spPr>
            <a:xfrm>
              <a:off x="7276204" y="2637074"/>
              <a:ext cx="158833" cy="54042"/>
            </a:xfrm>
            <a:custGeom>
              <a:avLst/>
              <a:gdLst/>
              <a:ahLst/>
              <a:cxnLst/>
              <a:rect l="l" t="t" r="r" b="b"/>
              <a:pathLst>
                <a:path w="6078" h="2068" extrusionOk="0">
                  <a:moveTo>
                    <a:pt x="5866" y="1"/>
                  </a:moveTo>
                  <a:lnTo>
                    <a:pt x="0" y="1231"/>
                  </a:lnTo>
                  <a:cubicBezTo>
                    <a:pt x="48" y="1433"/>
                    <a:pt x="67" y="1645"/>
                    <a:pt x="77" y="1856"/>
                  </a:cubicBezTo>
                  <a:cubicBezTo>
                    <a:pt x="87" y="1972"/>
                    <a:pt x="192" y="2068"/>
                    <a:pt x="317" y="2068"/>
                  </a:cubicBezTo>
                  <a:lnTo>
                    <a:pt x="5049" y="2068"/>
                  </a:lnTo>
                  <a:cubicBezTo>
                    <a:pt x="5626" y="2068"/>
                    <a:pt x="6077" y="1568"/>
                    <a:pt x="6020" y="991"/>
                  </a:cubicBezTo>
                  <a:cubicBezTo>
                    <a:pt x="5981" y="654"/>
                    <a:pt x="5933" y="327"/>
                    <a:pt x="5866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" name="Google Shape;13052;p83"/>
            <p:cNvSpPr/>
            <p:nvPr/>
          </p:nvSpPr>
          <p:spPr>
            <a:xfrm>
              <a:off x="7210611" y="2452735"/>
              <a:ext cx="137718" cy="157422"/>
            </a:xfrm>
            <a:custGeom>
              <a:avLst/>
              <a:gdLst/>
              <a:ahLst/>
              <a:cxnLst/>
              <a:rect l="l" t="t" r="r" b="b"/>
              <a:pathLst>
                <a:path w="5270" h="6024" extrusionOk="0">
                  <a:moveTo>
                    <a:pt x="2770" y="0"/>
                  </a:moveTo>
                  <a:cubicBezTo>
                    <a:pt x="2388" y="0"/>
                    <a:pt x="2022" y="222"/>
                    <a:pt x="1866" y="602"/>
                  </a:cubicBezTo>
                  <a:lnTo>
                    <a:pt x="58" y="4977"/>
                  </a:lnTo>
                  <a:cubicBezTo>
                    <a:pt x="0" y="5093"/>
                    <a:pt x="58" y="5227"/>
                    <a:pt x="164" y="5276"/>
                  </a:cubicBezTo>
                  <a:cubicBezTo>
                    <a:pt x="539" y="5458"/>
                    <a:pt x="885" y="5689"/>
                    <a:pt x="1183" y="5958"/>
                  </a:cubicBezTo>
                  <a:cubicBezTo>
                    <a:pt x="1231" y="6002"/>
                    <a:pt x="1291" y="6023"/>
                    <a:pt x="1350" y="6023"/>
                  </a:cubicBezTo>
                  <a:cubicBezTo>
                    <a:pt x="1409" y="6023"/>
                    <a:pt x="1467" y="6002"/>
                    <a:pt x="1510" y="5958"/>
                  </a:cubicBezTo>
                  <a:lnTo>
                    <a:pt x="4856" y="2612"/>
                  </a:lnTo>
                  <a:cubicBezTo>
                    <a:pt x="5270" y="2198"/>
                    <a:pt x="5231" y="1516"/>
                    <a:pt x="4780" y="1150"/>
                  </a:cubicBezTo>
                  <a:cubicBezTo>
                    <a:pt x="4529" y="948"/>
                    <a:pt x="4270" y="756"/>
                    <a:pt x="3991" y="583"/>
                  </a:cubicBezTo>
                  <a:cubicBezTo>
                    <a:pt x="3751" y="419"/>
                    <a:pt x="3501" y="266"/>
                    <a:pt x="3241" y="121"/>
                  </a:cubicBezTo>
                  <a:cubicBezTo>
                    <a:pt x="3091" y="39"/>
                    <a:pt x="2929" y="0"/>
                    <a:pt x="2770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" name="Google Shape;13053;p83"/>
            <p:cNvSpPr/>
            <p:nvPr/>
          </p:nvSpPr>
          <p:spPr>
            <a:xfrm>
              <a:off x="7228695" y="2467944"/>
              <a:ext cx="119635" cy="142239"/>
            </a:xfrm>
            <a:custGeom>
              <a:avLst/>
              <a:gdLst/>
              <a:ahLst/>
              <a:cxnLst/>
              <a:rect l="l" t="t" r="r" b="b"/>
              <a:pathLst>
                <a:path w="4578" h="5443" extrusionOk="0">
                  <a:moveTo>
                    <a:pt x="3299" y="1"/>
                  </a:moveTo>
                  <a:lnTo>
                    <a:pt x="1" y="5001"/>
                  </a:lnTo>
                  <a:cubicBezTo>
                    <a:pt x="174" y="5117"/>
                    <a:pt x="337" y="5242"/>
                    <a:pt x="501" y="5386"/>
                  </a:cubicBezTo>
                  <a:cubicBezTo>
                    <a:pt x="543" y="5423"/>
                    <a:pt x="598" y="5442"/>
                    <a:pt x="654" y="5442"/>
                  </a:cubicBezTo>
                  <a:cubicBezTo>
                    <a:pt x="714" y="5442"/>
                    <a:pt x="774" y="5421"/>
                    <a:pt x="818" y="5376"/>
                  </a:cubicBezTo>
                  <a:lnTo>
                    <a:pt x="4164" y="2030"/>
                  </a:lnTo>
                  <a:cubicBezTo>
                    <a:pt x="4578" y="1616"/>
                    <a:pt x="4539" y="934"/>
                    <a:pt x="4088" y="568"/>
                  </a:cubicBezTo>
                  <a:cubicBezTo>
                    <a:pt x="3837" y="366"/>
                    <a:pt x="3578" y="174"/>
                    <a:pt x="3299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" name="Google Shape;13054;p83"/>
            <p:cNvSpPr/>
            <p:nvPr/>
          </p:nvSpPr>
          <p:spPr>
            <a:xfrm>
              <a:off x="7270925" y="2691351"/>
              <a:ext cx="164112" cy="93946"/>
            </a:xfrm>
            <a:custGeom>
              <a:avLst/>
              <a:gdLst/>
              <a:ahLst/>
              <a:cxnLst/>
              <a:rect l="l" t="t" r="r" b="b"/>
              <a:pathLst>
                <a:path w="6280" h="3595" extrusionOk="0">
                  <a:moveTo>
                    <a:pt x="519" y="1"/>
                  </a:moveTo>
                  <a:cubicBezTo>
                    <a:pt x="394" y="1"/>
                    <a:pt x="289" y="97"/>
                    <a:pt x="289" y="222"/>
                  </a:cubicBezTo>
                  <a:cubicBezTo>
                    <a:pt x="260" y="626"/>
                    <a:pt x="183" y="1029"/>
                    <a:pt x="48" y="1424"/>
                  </a:cubicBezTo>
                  <a:cubicBezTo>
                    <a:pt x="0" y="1539"/>
                    <a:pt x="58" y="1664"/>
                    <a:pt x="173" y="1712"/>
                  </a:cubicBezTo>
                  <a:lnTo>
                    <a:pt x="4549" y="3520"/>
                  </a:lnTo>
                  <a:cubicBezTo>
                    <a:pt x="4672" y="3571"/>
                    <a:pt x="4799" y="3595"/>
                    <a:pt x="4924" y="3595"/>
                  </a:cubicBezTo>
                  <a:cubicBezTo>
                    <a:pt x="5342" y="3595"/>
                    <a:pt x="5733" y="3325"/>
                    <a:pt x="5866" y="2895"/>
                  </a:cubicBezTo>
                  <a:cubicBezTo>
                    <a:pt x="6039" y="2299"/>
                    <a:pt x="6154" y="1693"/>
                    <a:pt x="6222" y="1078"/>
                  </a:cubicBezTo>
                  <a:cubicBezTo>
                    <a:pt x="6279" y="501"/>
                    <a:pt x="5828" y="1"/>
                    <a:pt x="5251" y="1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" name="Google Shape;13055;p83"/>
            <p:cNvSpPr/>
            <p:nvPr/>
          </p:nvSpPr>
          <p:spPr>
            <a:xfrm>
              <a:off x="7270925" y="2710950"/>
              <a:ext cx="159591" cy="74347"/>
            </a:xfrm>
            <a:custGeom>
              <a:avLst/>
              <a:gdLst/>
              <a:ahLst/>
              <a:cxnLst/>
              <a:rect l="l" t="t" r="r" b="b"/>
              <a:pathLst>
                <a:path w="6107" h="2845" extrusionOk="0">
                  <a:moveTo>
                    <a:pt x="221" y="1"/>
                  </a:moveTo>
                  <a:cubicBezTo>
                    <a:pt x="183" y="231"/>
                    <a:pt x="125" y="453"/>
                    <a:pt x="48" y="674"/>
                  </a:cubicBezTo>
                  <a:cubicBezTo>
                    <a:pt x="0" y="789"/>
                    <a:pt x="58" y="914"/>
                    <a:pt x="173" y="962"/>
                  </a:cubicBezTo>
                  <a:lnTo>
                    <a:pt x="4549" y="2770"/>
                  </a:lnTo>
                  <a:cubicBezTo>
                    <a:pt x="4672" y="2821"/>
                    <a:pt x="4799" y="2845"/>
                    <a:pt x="4924" y="2845"/>
                  </a:cubicBezTo>
                  <a:cubicBezTo>
                    <a:pt x="5342" y="2845"/>
                    <a:pt x="5733" y="2575"/>
                    <a:pt x="5866" y="2145"/>
                  </a:cubicBezTo>
                  <a:cubicBezTo>
                    <a:pt x="5953" y="1828"/>
                    <a:pt x="6039" y="1501"/>
                    <a:pt x="6106" y="1174"/>
                  </a:cubicBezTo>
                  <a:lnTo>
                    <a:pt x="221" y="1"/>
                  </a:ln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" name="Google Shape;13056;p83"/>
            <p:cNvSpPr/>
            <p:nvPr/>
          </p:nvSpPr>
          <p:spPr>
            <a:xfrm>
              <a:off x="7069130" y="2424852"/>
              <a:ext cx="98023" cy="161812"/>
            </a:xfrm>
            <a:custGeom>
              <a:avLst/>
              <a:gdLst/>
              <a:ahLst/>
              <a:cxnLst/>
              <a:rect l="l" t="t" r="r" b="b"/>
              <a:pathLst>
                <a:path w="3751" h="6192" extrusionOk="0">
                  <a:moveTo>
                    <a:pt x="2773" y="1"/>
                  </a:moveTo>
                  <a:cubicBezTo>
                    <a:pt x="2740" y="1"/>
                    <a:pt x="2707" y="2"/>
                    <a:pt x="2674" y="6"/>
                  </a:cubicBezTo>
                  <a:cubicBezTo>
                    <a:pt x="2049" y="63"/>
                    <a:pt x="1443" y="188"/>
                    <a:pt x="856" y="361"/>
                  </a:cubicBezTo>
                  <a:cubicBezTo>
                    <a:pt x="299" y="525"/>
                    <a:pt x="1" y="1140"/>
                    <a:pt x="222" y="1679"/>
                  </a:cubicBezTo>
                  <a:lnTo>
                    <a:pt x="2039" y="6054"/>
                  </a:lnTo>
                  <a:cubicBezTo>
                    <a:pt x="2077" y="6138"/>
                    <a:pt x="2163" y="6191"/>
                    <a:pt x="2254" y="6191"/>
                  </a:cubicBezTo>
                  <a:cubicBezTo>
                    <a:pt x="2278" y="6191"/>
                    <a:pt x="2303" y="6187"/>
                    <a:pt x="2328" y="6179"/>
                  </a:cubicBezTo>
                  <a:cubicBezTo>
                    <a:pt x="2712" y="6044"/>
                    <a:pt x="3116" y="5958"/>
                    <a:pt x="3530" y="5939"/>
                  </a:cubicBezTo>
                  <a:cubicBezTo>
                    <a:pt x="3655" y="5939"/>
                    <a:pt x="3751" y="5833"/>
                    <a:pt x="3751" y="5708"/>
                  </a:cubicBezTo>
                  <a:lnTo>
                    <a:pt x="3751" y="977"/>
                  </a:lnTo>
                  <a:cubicBezTo>
                    <a:pt x="3751" y="433"/>
                    <a:pt x="3307" y="1"/>
                    <a:pt x="2773" y="1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" name="Google Shape;13057;p83"/>
            <p:cNvSpPr/>
            <p:nvPr/>
          </p:nvSpPr>
          <p:spPr>
            <a:xfrm>
              <a:off x="7116612" y="2424800"/>
              <a:ext cx="50540" cy="157265"/>
            </a:xfrm>
            <a:custGeom>
              <a:avLst/>
              <a:gdLst/>
              <a:ahLst/>
              <a:cxnLst/>
              <a:rect l="l" t="t" r="r" b="b"/>
              <a:pathLst>
                <a:path w="1934" h="6018" extrusionOk="0">
                  <a:moveTo>
                    <a:pt x="971" y="1"/>
                  </a:moveTo>
                  <a:cubicBezTo>
                    <a:pt x="933" y="1"/>
                    <a:pt x="895" y="3"/>
                    <a:pt x="857" y="8"/>
                  </a:cubicBezTo>
                  <a:cubicBezTo>
                    <a:pt x="559" y="36"/>
                    <a:pt x="280" y="75"/>
                    <a:pt x="1" y="133"/>
                  </a:cubicBezTo>
                  <a:lnTo>
                    <a:pt x="1126" y="6018"/>
                  </a:lnTo>
                  <a:cubicBezTo>
                    <a:pt x="1318" y="5979"/>
                    <a:pt x="1520" y="5960"/>
                    <a:pt x="1722" y="5950"/>
                  </a:cubicBezTo>
                  <a:cubicBezTo>
                    <a:pt x="1838" y="5941"/>
                    <a:pt x="1934" y="5835"/>
                    <a:pt x="1934" y="5720"/>
                  </a:cubicBezTo>
                  <a:lnTo>
                    <a:pt x="1934" y="979"/>
                  </a:lnTo>
                  <a:cubicBezTo>
                    <a:pt x="1934" y="431"/>
                    <a:pt x="1498" y="1"/>
                    <a:pt x="971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" name="Google Shape;13058;p83"/>
            <p:cNvSpPr/>
            <p:nvPr/>
          </p:nvSpPr>
          <p:spPr>
            <a:xfrm>
              <a:off x="7167388" y="2424800"/>
              <a:ext cx="97788" cy="161865"/>
            </a:xfrm>
            <a:custGeom>
              <a:avLst/>
              <a:gdLst/>
              <a:ahLst/>
              <a:cxnLst/>
              <a:rect l="l" t="t" r="r" b="b"/>
              <a:pathLst>
                <a:path w="3742" h="6194" extrusionOk="0">
                  <a:moveTo>
                    <a:pt x="964" y="1"/>
                  </a:moveTo>
                  <a:cubicBezTo>
                    <a:pt x="436" y="1"/>
                    <a:pt x="0" y="431"/>
                    <a:pt x="0" y="979"/>
                  </a:cubicBezTo>
                  <a:lnTo>
                    <a:pt x="0" y="5710"/>
                  </a:lnTo>
                  <a:cubicBezTo>
                    <a:pt x="0" y="5835"/>
                    <a:pt x="97" y="5931"/>
                    <a:pt x="212" y="5941"/>
                  </a:cubicBezTo>
                  <a:cubicBezTo>
                    <a:pt x="625" y="5960"/>
                    <a:pt x="1029" y="6046"/>
                    <a:pt x="1414" y="6181"/>
                  </a:cubicBezTo>
                  <a:cubicBezTo>
                    <a:pt x="1440" y="6189"/>
                    <a:pt x="1467" y="6193"/>
                    <a:pt x="1492" y="6193"/>
                  </a:cubicBezTo>
                  <a:cubicBezTo>
                    <a:pt x="1588" y="6193"/>
                    <a:pt x="1674" y="6140"/>
                    <a:pt x="1712" y="6056"/>
                  </a:cubicBezTo>
                  <a:lnTo>
                    <a:pt x="3520" y="1681"/>
                  </a:lnTo>
                  <a:cubicBezTo>
                    <a:pt x="3741" y="1142"/>
                    <a:pt x="3453" y="527"/>
                    <a:pt x="2895" y="363"/>
                  </a:cubicBezTo>
                  <a:cubicBezTo>
                    <a:pt x="2606" y="277"/>
                    <a:pt x="2308" y="210"/>
                    <a:pt x="2001" y="142"/>
                  </a:cubicBezTo>
                  <a:cubicBezTo>
                    <a:pt x="1702" y="85"/>
                    <a:pt x="1395" y="36"/>
                    <a:pt x="1077" y="8"/>
                  </a:cubicBezTo>
                  <a:cubicBezTo>
                    <a:pt x="1039" y="3"/>
                    <a:pt x="1001" y="1"/>
                    <a:pt x="964" y="1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" name="Google Shape;13059;p83"/>
            <p:cNvSpPr/>
            <p:nvPr/>
          </p:nvSpPr>
          <p:spPr>
            <a:xfrm>
              <a:off x="7188242" y="2428510"/>
              <a:ext cx="76934" cy="158154"/>
            </a:xfrm>
            <a:custGeom>
              <a:avLst/>
              <a:gdLst/>
              <a:ahLst/>
              <a:cxnLst/>
              <a:rect l="l" t="t" r="r" b="b"/>
              <a:pathLst>
                <a:path w="2944" h="6052" extrusionOk="0">
                  <a:moveTo>
                    <a:pt x="1203" y="0"/>
                  </a:moveTo>
                  <a:lnTo>
                    <a:pt x="1" y="5876"/>
                  </a:lnTo>
                  <a:cubicBezTo>
                    <a:pt x="212" y="5914"/>
                    <a:pt x="414" y="5972"/>
                    <a:pt x="616" y="6039"/>
                  </a:cubicBezTo>
                  <a:cubicBezTo>
                    <a:pt x="640" y="6047"/>
                    <a:pt x="665" y="6051"/>
                    <a:pt x="690" y="6051"/>
                  </a:cubicBezTo>
                  <a:cubicBezTo>
                    <a:pt x="781" y="6051"/>
                    <a:pt x="866" y="5998"/>
                    <a:pt x="904" y="5914"/>
                  </a:cubicBezTo>
                  <a:lnTo>
                    <a:pt x="2722" y="1539"/>
                  </a:lnTo>
                  <a:cubicBezTo>
                    <a:pt x="2943" y="1000"/>
                    <a:pt x="2655" y="385"/>
                    <a:pt x="2097" y="221"/>
                  </a:cubicBezTo>
                  <a:cubicBezTo>
                    <a:pt x="1808" y="135"/>
                    <a:pt x="1510" y="68"/>
                    <a:pt x="1203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" name="Google Shape;13060;p83"/>
            <p:cNvSpPr/>
            <p:nvPr/>
          </p:nvSpPr>
          <p:spPr>
            <a:xfrm>
              <a:off x="7140001" y="2665219"/>
              <a:ext cx="53545" cy="53545"/>
            </a:xfrm>
            <a:custGeom>
              <a:avLst/>
              <a:gdLst/>
              <a:ahLst/>
              <a:cxnLst/>
              <a:rect l="l" t="t" r="r" b="b"/>
              <a:pathLst>
                <a:path w="2049" h="2049" extrusionOk="0">
                  <a:moveTo>
                    <a:pt x="1020" y="1"/>
                  </a:moveTo>
                  <a:cubicBezTo>
                    <a:pt x="462" y="1"/>
                    <a:pt x="0" y="462"/>
                    <a:pt x="0" y="1020"/>
                  </a:cubicBezTo>
                  <a:cubicBezTo>
                    <a:pt x="0" y="1587"/>
                    <a:pt x="462" y="2049"/>
                    <a:pt x="1020" y="2049"/>
                  </a:cubicBezTo>
                  <a:cubicBezTo>
                    <a:pt x="1587" y="2049"/>
                    <a:pt x="2048" y="1587"/>
                    <a:pt x="2048" y="1020"/>
                  </a:cubicBezTo>
                  <a:cubicBezTo>
                    <a:pt x="2048" y="462"/>
                    <a:pt x="1587" y="1"/>
                    <a:pt x="1020" y="1"/>
                  </a:cubicBezTo>
                  <a:close/>
                </a:path>
              </a:pathLst>
            </a:custGeom>
            <a:solidFill>
              <a:srgbClr val="C9D4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" name="Google Shape;13061;p83"/>
            <p:cNvSpPr/>
            <p:nvPr/>
          </p:nvSpPr>
          <p:spPr>
            <a:xfrm>
              <a:off x="7140001" y="2692109"/>
              <a:ext cx="53545" cy="26655"/>
            </a:xfrm>
            <a:custGeom>
              <a:avLst/>
              <a:gdLst/>
              <a:ahLst/>
              <a:cxnLst/>
              <a:rect l="l" t="t" r="r" b="b"/>
              <a:pathLst>
                <a:path w="2049" h="1020" extrusionOk="0">
                  <a:moveTo>
                    <a:pt x="0" y="0"/>
                  </a:moveTo>
                  <a:cubicBezTo>
                    <a:pt x="0" y="558"/>
                    <a:pt x="462" y="1020"/>
                    <a:pt x="1020" y="1020"/>
                  </a:cubicBezTo>
                  <a:cubicBezTo>
                    <a:pt x="1587" y="1020"/>
                    <a:pt x="2048" y="558"/>
                    <a:pt x="2048" y="0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4" name="Google Shape;13062;p83"/>
          <p:cNvGrpSpPr/>
          <p:nvPr/>
        </p:nvGrpSpPr>
        <p:grpSpPr>
          <a:xfrm>
            <a:off x="4901140" y="1886268"/>
            <a:ext cx="281473" cy="360629"/>
            <a:chOff x="4885655" y="2424721"/>
            <a:chExt cx="281473" cy="360629"/>
          </a:xfrm>
        </p:grpSpPr>
        <p:sp>
          <p:nvSpPr>
            <p:cNvPr id="865" name="Google Shape;13063;p83"/>
            <p:cNvSpPr/>
            <p:nvPr/>
          </p:nvSpPr>
          <p:spPr>
            <a:xfrm>
              <a:off x="4885655" y="2588833"/>
              <a:ext cx="80697" cy="196516"/>
            </a:xfrm>
            <a:custGeom>
              <a:avLst/>
              <a:gdLst/>
              <a:ahLst/>
              <a:cxnLst/>
              <a:rect l="l" t="t" r="r" b="b"/>
              <a:pathLst>
                <a:path w="3088" h="7520" extrusionOk="0">
                  <a:moveTo>
                    <a:pt x="1549" y="0"/>
                  </a:moveTo>
                  <a:cubicBezTo>
                    <a:pt x="693" y="0"/>
                    <a:pt x="1" y="183"/>
                    <a:pt x="1" y="4077"/>
                  </a:cubicBezTo>
                  <a:cubicBezTo>
                    <a:pt x="1" y="5981"/>
                    <a:pt x="482" y="7520"/>
                    <a:pt x="1549" y="7520"/>
                  </a:cubicBezTo>
                  <a:cubicBezTo>
                    <a:pt x="2664" y="7520"/>
                    <a:pt x="3088" y="5981"/>
                    <a:pt x="3088" y="4077"/>
                  </a:cubicBezTo>
                  <a:cubicBezTo>
                    <a:pt x="3088" y="183"/>
                    <a:pt x="2395" y="0"/>
                    <a:pt x="1549" y="0"/>
                  </a:cubicBezTo>
                  <a:close/>
                </a:path>
              </a:pathLst>
            </a:custGeom>
            <a:solidFill>
              <a:srgbClr val="BFC8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" name="Google Shape;13064;p83"/>
            <p:cNvSpPr/>
            <p:nvPr/>
          </p:nvSpPr>
          <p:spPr>
            <a:xfrm>
              <a:off x="4926134" y="2588833"/>
              <a:ext cx="40218" cy="196516"/>
            </a:xfrm>
            <a:custGeom>
              <a:avLst/>
              <a:gdLst/>
              <a:ahLst/>
              <a:cxnLst/>
              <a:rect l="l" t="t" r="r" b="b"/>
              <a:pathLst>
                <a:path w="1539" h="7520" extrusionOk="0">
                  <a:moveTo>
                    <a:pt x="0" y="0"/>
                  </a:moveTo>
                  <a:lnTo>
                    <a:pt x="0" y="7520"/>
                  </a:lnTo>
                  <a:cubicBezTo>
                    <a:pt x="1125" y="7520"/>
                    <a:pt x="1539" y="5981"/>
                    <a:pt x="1539" y="4077"/>
                  </a:cubicBezTo>
                  <a:cubicBezTo>
                    <a:pt x="1539" y="183"/>
                    <a:pt x="846" y="0"/>
                    <a:pt x="0" y="0"/>
                  </a:cubicBezTo>
                  <a:close/>
                </a:path>
              </a:pathLst>
            </a:custGeom>
            <a:solidFill>
              <a:srgbClr val="ACB8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" name="Google Shape;13065;p83"/>
            <p:cNvSpPr/>
            <p:nvPr/>
          </p:nvSpPr>
          <p:spPr>
            <a:xfrm>
              <a:off x="4893442" y="2424721"/>
              <a:ext cx="197039" cy="217396"/>
            </a:xfrm>
            <a:custGeom>
              <a:avLst/>
              <a:gdLst/>
              <a:ahLst/>
              <a:cxnLst/>
              <a:rect l="l" t="t" r="r" b="b"/>
              <a:pathLst>
                <a:path w="7540" h="8319" extrusionOk="0">
                  <a:moveTo>
                    <a:pt x="1" y="1"/>
                  </a:moveTo>
                  <a:cubicBezTo>
                    <a:pt x="1126" y="1491"/>
                    <a:pt x="4472" y="5934"/>
                    <a:pt x="4847" y="6434"/>
                  </a:cubicBezTo>
                  <a:cubicBezTo>
                    <a:pt x="5299" y="7050"/>
                    <a:pt x="7540" y="8319"/>
                    <a:pt x="7540" y="8319"/>
                  </a:cubicBezTo>
                  <a:cubicBezTo>
                    <a:pt x="7540" y="8319"/>
                    <a:pt x="6646" y="3857"/>
                    <a:pt x="6376" y="3857"/>
                  </a:cubicBezTo>
                  <a:cubicBezTo>
                    <a:pt x="6107" y="3857"/>
                    <a:pt x="5530" y="3722"/>
                    <a:pt x="5155" y="2742"/>
                  </a:cubicBezTo>
                  <a:cubicBezTo>
                    <a:pt x="4972" y="2270"/>
                    <a:pt x="4367" y="1107"/>
                    <a:pt x="3770" y="1"/>
                  </a:cubicBezTo>
                  <a:close/>
                </a:path>
              </a:pathLst>
            </a:custGeom>
            <a:solidFill>
              <a:srgbClr val="DAE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" name="Google Shape;13066;p83"/>
            <p:cNvSpPr/>
            <p:nvPr/>
          </p:nvSpPr>
          <p:spPr>
            <a:xfrm>
              <a:off x="4949000" y="2424721"/>
              <a:ext cx="117858" cy="116133"/>
            </a:xfrm>
            <a:custGeom>
              <a:avLst/>
              <a:gdLst/>
              <a:ahLst/>
              <a:cxnLst/>
              <a:rect l="l" t="t" r="r" b="b"/>
              <a:pathLst>
                <a:path w="4510" h="4444" extrusionOk="0">
                  <a:moveTo>
                    <a:pt x="0" y="1"/>
                  </a:moveTo>
                  <a:cubicBezTo>
                    <a:pt x="1462" y="2751"/>
                    <a:pt x="1673" y="2482"/>
                    <a:pt x="2914" y="3905"/>
                  </a:cubicBezTo>
                  <a:cubicBezTo>
                    <a:pt x="3183" y="4213"/>
                    <a:pt x="3818" y="4367"/>
                    <a:pt x="4510" y="4444"/>
                  </a:cubicBezTo>
                  <a:cubicBezTo>
                    <a:pt x="4406" y="4095"/>
                    <a:pt x="4312" y="3866"/>
                    <a:pt x="4254" y="3866"/>
                  </a:cubicBezTo>
                  <a:cubicBezTo>
                    <a:pt x="4253" y="3866"/>
                    <a:pt x="4252" y="3866"/>
                    <a:pt x="4250" y="3867"/>
                  </a:cubicBezTo>
                  <a:cubicBezTo>
                    <a:pt x="3981" y="3867"/>
                    <a:pt x="3404" y="3722"/>
                    <a:pt x="3029" y="2742"/>
                  </a:cubicBezTo>
                  <a:cubicBezTo>
                    <a:pt x="2846" y="2280"/>
                    <a:pt x="2241" y="1107"/>
                    <a:pt x="1644" y="1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" name="Google Shape;13067;p83"/>
            <p:cNvSpPr/>
            <p:nvPr/>
          </p:nvSpPr>
          <p:spPr>
            <a:xfrm>
              <a:off x="4888921" y="2424721"/>
              <a:ext cx="83964" cy="298825"/>
            </a:xfrm>
            <a:custGeom>
              <a:avLst/>
              <a:gdLst/>
              <a:ahLst/>
              <a:cxnLst/>
              <a:rect l="l" t="t" r="r" b="b"/>
              <a:pathLst>
                <a:path w="3213" h="11435" extrusionOk="0">
                  <a:moveTo>
                    <a:pt x="107" y="1"/>
                  </a:moveTo>
                  <a:cubicBezTo>
                    <a:pt x="212" y="1357"/>
                    <a:pt x="664" y="3213"/>
                    <a:pt x="87" y="6386"/>
                  </a:cubicBezTo>
                  <a:cubicBezTo>
                    <a:pt x="1" y="6838"/>
                    <a:pt x="20" y="7867"/>
                    <a:pt x="20" y="8617"/>
                  </a:cubicBezTo>
                  <a:cubicBezTo>
                    <a:pt x="20" y="10175"/>
                    <a:pt x="20" y="11434"/>
                    <a:pt x="1280" y="11434"/>
                  </a:cubicBezTo>
                  <a:cubicBezTo>
                    <a:pt x="2549" y="11434"/>
                    <a:pt x="2549" y="10175"/>
                    <a:pt x="2549" y="8617"/>
                  </a:cubicBezTo>
                  <a:cubicBezTo>
                    <a:pt x="2549" y="7425"/>
                    <a:pt x="2222" y="5723"/>
                    <a:pt x="2357" y="4886"/>
                  </a:cubicBezTo>
                  <a:cubicBezTo>
                    <a:pt x="2376" y="4780"/>
                    <a:pt x="2953" y="1674"/>
                    <a:pt x="3213" y="1"/>
                  </a:cubicBezTo>
                  <a:close/>
                </a:path>
              </a:pathLst>
            </a:custGeom>
            <a:solidFill>
              <a:srgbClr val="DAE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" name="Google Shape;13068;p83"/>
            <p:cNvSpPr/>
            <p:nvPr/>
          </p:nvSpPr>
          <p:spPr>
            <a:xfrm>
              <a:off x="4906770" y="2424721"/>
              <a:ext cx="66115" cy="298851"/>
            </a:xfrm>
            <a:custGeom>
              <a:avLst/>
              <a:gdLst/>
              <a:ahLst/>
              <a:cxnLst/>
              <a:rect l="l" t="t" r="r" b="b"/>
              <a:pathLst>
                <a:path w="2530" h="11436" extrusionOk="0">
                  <a:moveTo>
                    <a:pt x="1087" y="1"/>
                  </a:moveTo>
                  <a:cubicBezTo>
                    <a:pt x="828" y="1684"/>
                    <a:pt x="1001" y="4780"/>
                    <a:pt x="981" y="4886"/>
                  </a:cubicBezTo>
                  <a:cubicBezTo>
                    <a:pt x="847" y="5713"/>
                    <a:pt x="1385" y="7934"/>
                    <a:pt x="1385" y="9127"/>
                  </a:cubicBezTo>
                  <a:cubicBezTo>
                    <a:pt x="1385" y="10319"/>
                    <a:pt x="828" y="11031"/>
                    <a:pt x="1" y="11309"/>
                  </a:cubicBezTo>
                  <a:cubicBezTo>
                    <a:pt x="168" y="11389"/>
                    <a:pt x="351" y="11436"/>
                    <a:pt x="543" y="11436"/>
                  </a:cubicBezTo>
                  <a:cubicBezTo>
                    <a:pt x="561" y="11436"/>
                    <a:pt x="579" y="11435"/>
                    <a:pt x="597" y="11434"/>
                  </a:cubicBezTo>
                  <a:cubicBezTo>
                    <a:pt x="1856" y="11434"/>
                    <a:pt x="1856" y="10175"/>
                    <a:pt x="1856" y="8617"/>
                  </a:cubicBezTo>
                  <a:cubicBezTo>
                    <a:pt x="1866" y="7425"/>
                    <a:pt x="1539" y="5723"/>
                    <a:pt x="1674" y="4886"/>
                  </a:cubicBezTo>
                  <a:cubicBezTo>
                    <a:pt x="1693" y="4780"/>
                    <a:pt x="2270" y="1674"/>
                    <a:pt x="2530" y="1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" name="Google Shape;13069;p83"/>
            <p:cNvSpPr/>
            <p:nvPr/>
          </p:nvSpPr>
          <p:spPr>
            <a:xfrm>
              <a:off x="4889183" y="2583293"/>
              <a:ext cx="66115" cy="82448"/>
            </a:xfrm>
            <a:custGeom>
              <a:avLst/>
              <a:gdLst/>
              <a:ahLst/>
              <a:cxnLst/>
              <a:rect l="l" t="t" r="r" b="b"/>
              <a:pathLst>
                <a:path w="2530" h="3155" extrusionOk="0">
                  <a:moveTo>
                    <a:pt x="135" y="433"/>
                  </a:moveTo>
                  <a:lnTo>
                    <a:pt x="135" y="433"/>
                  </a:lnTo>
                  <a:cubicBezTo>
                    <a:pt x="520" y="510"/>
                    <a:pt x="914" y="549"/>
                    <a:pt x="1308" y="549"/>
                  </a:cubicBezTo>
                  <a:cubicBezTo>
                    <a:pt x="1664" y="549"/>
                    <a:pt x="2020" y="510"/>
                    <a:pt x="2366" y="433"/>
                  </a:cubicBezTo>
                  <a:lnTo>
                    <a:pt x="2366" y="433"/>
                  </a:lnTo>
                  <a:lnTo>
                    <a:pt x="2356" y="453"/>
                  </a:lnTo>
                  <a:cubicBezTo>
                    <a:pt x="2049" y="982"/>
                    <a:pt x="1664" y="1462"/>
                    <a:pt x="1222" y="1885"/>
                  </a:cubicBezTo>
                  <a:cubicBezTo>
                    <a:pt x="1058" y="1741"/>
                    <a:pt x="904" y="1578"/>
                    <a:pt x="770" y="1405"/>
                  </a:cubicBezTo>
                  <a:cubicBezTo>
                    <a:pt x="520" y="1107"/>
                    <a:pt x="308" y="780"/>
                    <a:pt x="135" y="433"/>
                  </a:cubicBezTo>
                  <a:close/>
                  <a:moveTo>
                    <a:pt x="125" y="1"/>
                  </a:moveTo>
                  <a:cubicBezTo>
                    <a:pt x="106" y="106"/>
                    <a:pt x="87" y="212"/>
                    <a:pt x="68" y="328"/>
                  </a:cubicBezTo>
                  <a:cubicBezTo>
                    <a:pt x="39" y="578"/>
                    <a:pt x="20" y="837"/>
                    <a:pt x="10" y="1087"/>
                  </a:cubicBezTo>
                  <a:cubicBezTo>
                    <a:pt x="260" y="1491"/>
                    <a:pt x="558" y="1847"/>
                    <a:pt x="895" y="2174"/>
                  </a:cubicBezTo>
                  <a:cubicBezTo>
                    <a:pt x="625" y="2395"/>
                    <a:pt x="327" y="2568"/>
                    <a:pt x="0" y="2703"/>
                  </a:cubicBezTo>
                  <a:cubicBezTo>
                    <a:pt x="10" y="2857"/>
                    <a:pt x="10" y="3001"/>
                    <a:pt x="10" y="3155"/>
                  </a:cubicBezTo>
                  <a:cubicBezTo>
                    <a:pt x="452" y="2991"/>
                    <a:pt x="866" y="2751"/>
                    <a:pt x="1231" y="2453"/>
                  </a:cubicBezTo>
                  <a:cubicBezTo>
                    <a:pt x="1616" y="2751"/>
                    <a:pt x="2058" y="2962"/>
                    <a:pt x="2529" y="3078"/>
                  </a:cubicBezTo>
                  <a:lnTo>
                    <a:pt x="2529" y="2635"/>
                  </a:lnTo>
                  <a:cubicBezTo>
                    <a:pt x="2183" y="2539"/>
                    <a:pt x="1847" y="2376"/>
                    <a:pt x="1558" y="2155"/>
                  </a:cubicBezTo>
                  <a:cubicBezTo>
                    <a:pt x="1693" y="2030"/>
                    <a:pt x="1818" y="1895"/>
                    <a:pt x="1943" y="1751"/>
                  </a:cubicBezTo>
                  <a:cubicBezTo>
                    <a:pt x="2126" y="1549"/>
                    <a:pt x="2289" y="1328"/>
                    <a:pt x="2443" y="1107"/>
                  </a:cubicBezTo>
                  <a:cubicBezTo>
                    <a:pt x="2404" y="731"/>
                    <a:pt x="2366" y="347"/>
                    <a:pt x="2337" y="1"/>
                  </a:cubicBezTo>
                  <a:cubicBezTo>
                    <a:pt x="1998" y="86"/>
                    <a:pt x="1645" y="116"/>
                    <a:pt x="1318" y="116"/>
                  </a:cubicBezTo>
                  <a:cubicBezTo>
                    <a:pt x="801" y="116"/>
                    <a:pt x="349" y="42"/>
                    <a:pt x="125" y="1"/>
                  </a:cubicBez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" name="Google Shape;13070;p83"/>
            <p:cNvSpPr/>
            <p:nvPr/>
          </p:nvSpPr>
          <p:spPr>
            <a:xfrm>
              <a:off x="5000246" y="2503641"/>
              <a:ext cx="38728" cy="71891"/>
            </a:xfrm>
            <a:custGeom>
              <a:avLst/>
              <a:gdLst/>
              <a:ahLst/>
              <a:cxnLst/>
              <a:rect l="l" t="t" r="r" b="b"/>
              <a:pathLst>
                <a:path w="1482" h="2751" extrusionOk="0">
                  <a:moveTo>
                    <a:pt x="1193" y="0"/>
                  </a:moveTo>
                  <a:cubicBezTo>
                    <a:pt x="1184" y="10"/>
                    <a:pt x="1174" y="29"/>
                    <a:pt x="1174" y="39"/>
                  </a:cubicBezTo>
                  <a:cubicBezTo>
                    <a:pt x="1174" y="39"/>
                    <a:pt x="1010" y="520"/>
                    <a:pt x="770" y="1068"/>
                  </a:cubicBezTo>
                  <a:cubicBezTo>
                    <a:pt x="491" y="1674"/>
                    <a:pt x="232" y="2135"/>
                    <a:pt x="1" y="2404"/>
                  </a:cubicBezTo>
                  <a:lnTo>
                    <a:pt x="260" y="2751"/>
                  </a:lnTo>
                  <a:cubicBezTo>
                    <a:pt x="799" y="2183"/>
                    <a:pt x="1289" y="972"/>
                    <a:pt x="1482" y="433"/>
                  </a:cubicBezTo>
                  <a:cubicBezTo>
                    <a:pt x="1366" y="298"/>
                    <a:pt x="1270" y="154"/>
                    <a:pt x="1193" y="0"/>
                  </a:cubicBez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" name="Google Shape;13071;p83"/>
            <p:cNvSpPr/>
            <p:nvPr/>
          </p:nvSpPr>
          <p:spPr>
            <a:xfrm>
              <a:off x="5019087" y="2553528"/>
              <a:ext cx="51690" cy="47143"/>
            </a:xfrm>
            <a:custGeom>
              <a:avLst/>
              <a:gdLst/>
              <a:ahLst/>
              <a:cxnLst/>
              <a:rect l="l" t="t" r="r" b="b"/>
              <a:pathLst>
                <a:path w="1978" h="1804" extrusionOk="0">
                  <a:moveTo>
                    <a:pt x="1705" y="0"/>
                  </a:moveTo>
                  <a:cubicBezTo>
                    <a:pt x="1633" y="0"/>
                    <a:pt x="1561" y="36"/>
                    <a:pt x="1520" y="120"/>
                  </a:cubicBezTo>
                  <a:cubicBezTo>
                    <a:pt x="1520" y="130"/>
                    <a:pt x="1039" y="1178"/>
                    <a:pt x="1" y="1447"/>
                  </a:cubicBezTo>
                  <a:lnTo>
                    <a:pt x="39" y="1505"/>
                  </a:lnTo>
                  <a:cubicBezTo>
                    <a:pt x="126" y="1611"/>
                    <a:pt x="222" y="1717"/>
                    <a:pt x="328" y="1803"/>
                  </a:cubicBezTo>
                  <a:cubicBezTo>
                    <a:pt x="1414" y="1399"/>
                    <a:pt x="1886" y="342"/>
                    <a:pt x="1915" y="293"/>
                  </a:cubicBezTo>
                  <a:cubicBezTo>
                    <a:pt x="1977" y="125"/>
                    <a:pt x="1840" y="0"/>
                    <a:pt x="1705" y="0"/>
                  </a:cubicBez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" name="Google Shape;13072;p83"/>
            <p:cNvSpPr/>
            <p:nvPr/>
          </p:nvSpPr>
          <p:spPr>
            <a:xfrm>
              <a:off x="5056039" y="2522222"/>
              <a:ext cx="111089" cy="160506"/>
            </a:xfrm>
            <a:custGeom>
              <a:avLst/>
              <a:gdLst/>
              <a:ahLst/>
              <a:cxnLst/>
              <a:rect l="l" t="t" r="r" b="b"/>
              <a:pathLst>
                <a:path w="4251" h="6142" extrusionOk="0">
                  <a:moveTo>
                    <a:pt x="1347" y="1"/>
                  </a:moveTo>
                  <a:lnTo>
                    <a:pt x="183" y="20"/>
                  </a:lnTo>
                  <a:cubicBezTo>
                    <a:pt x="97" y="20"/>
                    <a:pt x="29" y="88"/>
                    <a:pt x="29" y="164"/>
                  </a:cubicBezTo>
                  <a:cubicBezTo>
                    <a:pt x="0" y="1491"/>
                    <a:pt x="174" y="2809"/>
                    <a:pt x="539" y="4088"/>
                  </a:cubicBezTo>
                  <a:cubicBezTo>
                    <a:pt x="568" y="4165"/>
                    <a:pt x="616" y="4232"/>
                    <a:pt x="683" y="4280"/>
                  </a:cubicBezTo>
                  <a:lnTo>
                    <a:pt x="3068" y="6011"/>
                  </a:lnTo>
                  <a:cubicBezTo>
                    <a:pt x="3191" y="6098"/>
                    <a:pt x="3335" y="6141"/>
                    <a:pt x="3478" y="6141"/>
                  </a:cubicBezTo>
                  <a:cubicBezTo>
                    <a:pt x="3604" y="6141"/>
                    <a:pt x="3729" y="6107"/>
                    <a:pt x="3837" y="6040"/>
                  </a:cubicBezTo>
                  <a:cubicBezTo>
                    <a:pt x="4174" y="5819"/>
                    <a:pt x="4251" y="5357"/>
                    <a:pt x="4001" y="5049"/>
                  </a:cubicBezTo>
                  <a:cubicBezTo>
                    <a:pt x="3568" y="4511"/>
                    <a:pt x="2818" y="3722"/>
                    <a:pt x="2222" y="2818"/>
                  </a:cubicBezTo>
                  <a:cubicBezTo>
                    <a:pt x="1674" y="1982"/>
                    <a:pt x="1606" y="943"/>
                    <a:pt x="1674" y="366"/>
                  </a:cubicBezTo>
                  <a:cubicBezTo>
                    <a:pt x="1693" y="174"/>
                    <a:pt x="1539" y="1"/>
                    <a:pt x="1347" y="1"/>
                  </a:cubicBezTo>
                  <a:close/>
                </a:path>
              </a:pathLst>
            </a:custGeom>
            <a:solidFill>
              <a:srgbClr val="BFC8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" name="Google Shape;13073;p83"/>
            <p:cNvSpPr/>
            <p:nvPr/>
          </p:nvSpPr>
          <p:spPr>
            <a:xfrm>
              <a:off x="5056535" y="2522483"/>
              <a:ext cx="109103" cy="149791"/>
            </a:xfrm>
            <a:custGeom>
              <a:avLst/>
              <a:gdLst/>
              <a:ahLst/>
              <a:cxnLst/>
              <a:rect l="l" t="t" r="r" b="b"/>
              <a:pathLst>
                <a:path w="4175" h="5732" extrusionOk="0">
                  <a:moveTo>
                    <a:pt x="1328" y="1"/>
                  </a:moveTo>
                  <a:lnTo>
                    <a:pt x="164" y="10"/>
                  </a:lnTo>
                  <a:cubicBezTo>
                    <a:pt x="78" y="10"/>
                    <a:pt x="10" y="78"/>
                    <a:pt x="10" y="164"/>
                  </a:cubicBezTo>
                  <a:cubicBezTo>
                    <a:pt x="1" y="328"/>
                    <a:pt x="1" y="491"/>
                    <a:pt x="10" y="654"/>
                  </a:cubicBezTo>
                  <a:cubicBezTo>
                    <a:pt x="10" y="654"/>
                    <a:pt x="170" y="611"/>
                    <a:pt x="367" y="611"/>
                  </a:cubicBezTo>
                  <a:cubicBezTo>
                    <a:pt x="660" y="611"/>
                    <a:pt x="1038" y="707"/>
                    <a:pt x="1107" y="1183"/>
                  </a:cubicBezTo>
                  <a:cubicBezTo>
                    <a:pt x="1222" y="1982"/>
                    <a:pt x="1530" y="4001"/>
                    <a:pt x="4078" y="5732"/>
                  </a:cubicBezTo>
                  <a:cubicBezTo>
                    <a:pt x="4174" y="5501"/>
                    <a:pt x="4136" y="5241"/>
                    <a:pt x="3982" y="5049"/>
                  </a:cubicBezTo>
                  <a:cubicBezTo>
                    <a:pt x="3549" y="4511"/>
                    <a:pt x="2799" y="3722"/>
                    <a:pt x="2203" y="2818"/>
                  </a:cubicBezTo>
                  <a:cubicBezTo>
                    <a:pt x="1655" y="1972"/>
                    <a:pt x="1587" y="933"/>
                    <a:pt x="1655" y="356"/>
                  </a:cubicBezTo>
                  <a:cubicBezTo>
                    <a:pt x="1674" y="164"/>
                    <a:pt x="1520" y="1"/>
                    <a:pt x="1328" y="1"/>
                  </a:cubicBezTo>
                  <a:close/>
                </a:path>
              </a:pathLst>
            </a:custGeom>
            <a:solidFill>
              <a:srgbClr val="ACB8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76" name="Google Shape;13074;p83"/>
          <p:cNvGrpSpPr/>
          <p:nvPr/>
        </p:nvGrpSpPr>
        <p:grpSpPr>
          <a:xfrm>
            <a:off x="6641094" y="1908324"/>
            <a:ext cx="364130" cy="316726"/>
            <a:chOff x="6625609" y="2446777"/>
            <a:chExt cx="364130" cy="316726"/>
          </a:xfrm>
        </p:grpSpPr>
        <p:sp>
          <p:nvSpPr>
            <p:cNvPr id="877" name="Google Shape;13075;p83"/>
            <p:cNvSpPr/>
            <p:nvPr/>
          </p:nvSpPr>
          <p:spPr>
            <a:xfrm>
              <a:off x="6657255" y="2495096"/>
              <a:ext cx="265140" cy="240497"/>
            </a:xfrm>
            <a:custGeom>
              <a:avLst/>
              <a:gdLst/>
              <a:ahLst/>
              <a:cxnLst/>
              <a:rect l="l" t="t" r="r" b="b"/>
              <a:pathLst>
                <a:path w="10146" h="9203" extrusionOk="0">
                  <a:moveTo>
                    <a:pt x="1232" y="0"/>
                  </a:moveTo>
                  <a:lnTo>
                    <a:pt x="1" y="808"/>
                  </a:lnTo>
                  <a:lnTo>
                    <a:pt x="1376" y="9203"/>
                  </a:lnTo>
                  <a:lnTo>
                    <a:pt x="10146" y="9203"/>
                  </a:lnTo>
                  <a:lnTo>
                    <a:pt x="1232" y="0"/>
                  </a:ln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" name="Google Shape;13076;p83"/>
            <p:cNvSpPr/>
            <p:nvPr/>
          </p:nvSpPr>
          <p:spPr>
            <a:xfrm>
              <a:off x="6693187" y="2495096"/>
              <a:ext cx="264905" cy="240497"/>
            </a:xfrm>
            <a:custGeom>
              <a:avLst/>
              <a:gdLst/>
              <a:ahLst/>
              <a:cxnLst/>
              <a:rect l="l" t="t" r="r" b="b"/>
              <a:pathLst>
                <a:path w="10137" h="9203" extrusionOk="0">
                  <a:moveTo>
                    <a:pt x="8905" y="0"/>
                  </a:moveTo>
                  <a:lnTo>
                    <a:pt x="1" y="9203"/>
                  </a:lnTo>
                  <a:lnTo>
                    <a:pt x="8771" y="9203"/>
                  </a:lnTo>
                  <a:lnTo>
                    <a:pt x="10136" y="808"/>
                  </a:lnTo>
                  <a:lnTo>
                    <a:pt x="8905" y="0"/>
                  </a:ln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" name="Google Shape;13077;p83"/>
            <p:cNvSpPr/>
            <p:nvPr/>
          </p:nvSpPr>
          <p:spPr>
            <a:xfrm>
              <a:off x="6693187" y="2617213"/>
              <a:ext cx="229208" cy="118380"/>
            </a:xfrm>
            <a:custGeom>
              <a:avLst/>
              <a:gdLst/>
              <a:ahLst/>
              <a:cxnLst/>
              <a:rect l="l" t="t" r="r" b="b"/>
              <a:pathLst>
                <a:path w="8771" h="4530" extrusionOk="0">
                  <a:moveTo>
                    <a:pt x="4386" y="1"/>
                  </a:moveTo>
                  <a:lnTo>
                    <a:pt x="1" y="4530"/>
                  </a:lnTo>
                  <a:lnTo>
                    <a:pt x="8771" y="4530"/>
                  </a:lnTo>
                  <a:lnTo>
                    <a:pt x="4386" y="1"/>
                  </a:lnTo>
                  <a:close/>
                </a:path>
              </a:pathLst>
            </a:custGeom>
            <a:solidFill>
              <a:srgbClr val="D7DF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" name="Google Shape;13078;p83"/>
            <p:cNvSpPr/>
            <p:nvPr/>
          </p:nvSpPr>
          <p:spPr>
            <a:xfrm>
              <a:off x="6693187" y="2707945"/>
              <a:ext cx="229208" cy="55558"/>
            </a:xfrm>
            <a:custGeom>
              <a:avLst/>
              <a:gdLst/>
              <a:ahLst/>
              <a:cxnLst/>
              <a:rect l="l" t="t" r="r" b="b"/>
              <a:pathLst>
                <a:path w="8771" h="2126" extrusionOk="0">
                  <a:moveTo>
                    <a:pt x="4386" y="0"/>
                  </a:moveTo>
                  <a:cubicBezTo>
                    <a:pt x="1963" y="0"/>
                    <a:pt x="1" y="481"/>
                    <a:pt x="1" y="1058"/>
                  </a:cubicBezTo>
                  <a:cubicBezTo>
                    <a:pt x="1" y="1645"/>
                    <a:pt x="1963" y="2125"/>
                    <a:pt x="4386" y="2125"/>
                  </a:cubicBezTo>
                  <a:cubicBezTo>
                    <a:pt x="6809" y="2125"/>
                    <a:pt x="8771" y="1645"/>
                    <a:pt x="8771" y="1058"/>
                  </a:cubicBezTo>
                  <a:cubicBezTo>
                    <a:pt x="8771" y="481"/>
                    <a:pt x="6809" y="0"/>
                    <a:pt x="4386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" name="Google Shape;13079;p83"/>
            <p:cNvSpPr/>
            <p:nvPr/>
          </p:nvSpPr>
          <p:spPr>
            <a:xfrm>
              <a:off x="6625609" y="2446777"/>
              <a:ext cx="61829" cy="67187"/>
            </a:xfrm>
            <a:custGeom>
              <a:avLst/>
              <a:gdLst/>
              <a:ahLst/>
              <a:cxnLst/>
              <a:rect l="l" t="t" r="r" b="b"/>
              <a:pathLst>
                <a:path w="2366" h="2571" extrusionOk="0">
                  <a:moveTo>
                    <a:pt x="935" y="1"/>
                  </a:moveTo>
                  <a:cubicBezTo>
                    <a:pt x="846" y="1"/>
                    <a:pt x="755" y="27"/>
                    <a:pt x="673" y="80"/>
                  </a:cubicBezTo>
                  <a:lnTo>
                    <a:pt x="279" y="340"/>
                  </a:lnTo>
                  <a:cubicBezTo>
                    <a:pt x="58" y="474"/>
                    <a:pt x="0" y="772"/>
                    <a:pt x="144" y="984"/>
                  </a:cubicBezTo>
                  <a:lnTo>
                    <a:pt x="1193" y="2571"/>
                  </a:lnTo>
                  <a:lnTo>
                    <a:pt x="2366" y="1801"/>
                  </a:lnTo>
                  <a:lnTo>
                    <a:pt x="1318" y="215"/>
                  </a:lnTo>
                  <a:cubicBezTo>
                    <a:pt x="1233" y="75"/>
                    <a:pt x="1087" y="1"/>
                    <a:pt x="935" y="1"/>
                  </a:cubicBez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" name="Google Shape;13080;p83"/>
            <p:cNvSpPr/>
            <p:nvPr/>
          </p:nvSpPr>
          <p:spPr>
            <a:xfrm>
              <a:off x="6635409" y="2446777"/>
              <a:ext cx="52030" cy="56629"/>
            </a:xfrm>
            <a:custGeom>
              <a:avLst/>
              <a:gdLst/>
              <a:ahLst/>
              <a:cxnLst/>
              <a:rect l="l" t="t" r="r" b="b"/>
              <a:pathLst>
                <a:path w="1991" h="2167" extrusionOk="0">
                  <a:moveTo>
                    <a:pt x="561" y="1"/>
                  </a:moveTo>
                  <a:cubicBezTo>
                    <a:pt x="471" y="1"/>
                    <a:pt x="380" y="27"/>
                    <a:pt x="298" y="80"/>
                  </a:cubicBezTo>
                  <a:lnTo>
                    <a:pt x="0" y="272"/>
                  </a:lnTo>
                  <a:cubicBezTo>
                    <a:pt x="135" y="292"/>
                    <a:pt x="241" y="369"/>
                    <a:pt x="318" y="474"/>
                  </a:cubicBezTo>
                  <a:lnTo>
                    <a:pt x="1423" y="2167"/>
                  </a:lnTo>
                  <a:lnTo>
                    <a:pt x="1991" y="1801"/>
                  </a:lnTo>
                  <a:lnTo>
                    <a:pt x="952" y="215"/>
                  </a:lnTo>
                  <a:cubicBezTo>
                    <a:pt x="861" y="75"/>
                    <a:pt x="713" y="1"/>
                    <a:pt x="561" y="1"/>
                  </a:cubicBez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" name="Google Shape;13081;p83"/>
            <p:cNvSpPr/>
            <p:nvPr/>
          </p:nvSpPr>
          <p:spPr>
            <a:xfrm>
              <a:off x="6632769" y="2475862"/>
              <a:ext cx="72256" cy="50462"/>
            </a:xfrm>
            <a:custGeom>
              <a:avLst/>
              <a:gdLst/>
              <a:ahLst/>
              <a:cxnLst/>
              <a:rect l="l" t="t" r="r" b="b"/>
              <a:pathLst>
                <a:path w="2765" h="1931" extrusionOk="0">
                  <a:moveTo>
                    <a:pt x="2551" y="0"/>
                  </a:moveTo>
                  <a:cubicBezTo>
                    <a:pt x="2536" y="0"/>
                    <a:pt x="2520" y="2"/>
                    <a:pt x="2505" y="6"/>
                  </a:cubicBezTo>
                  <a:lnTo>
                    <a:pt x="1784" y="111"/>
                  </a:lnTo>
                  <a:cubicBezTo>
                    <a:pt x="1755" y="121"/>
                    <a:pt x="1726" y="131"/>
                    <a:pt x="1707" y="140"/>
                  </a:cubicBezTo>
                  <a:lnTo>
                    <a:pt x="553" y="900"/>
                  </a:lnTo>
                  <a:cubicBezTo>
                    <a:pt x="524" y="919"/>
                    <a:pt x="505" y="938"/>
                    <a:pt x="496" y="967"/>
                  </a:cubicBezTo>
                  <a:lnTo>
                    <a:pt x="101" y="1583"/>
                  </a:lnTo>
                  <a:cubicBezTo>
                    <a:pt x="0" y="1744"/>
                    <a:pt x="140" y="1901"/>
                    <a:pt x="282" y="1901"/>
                  </a:cubicBezTo>
                  <a:cubicBezTo>
                    <a:pt x="343" y="1901"/>
                    <a:pt x="404" y="1873"/>
                    <a:pt x="447" y="1804"/>
                  </a:cubicBezTo>
                  <a:lnTo>
                    <a:pt x="553" y="1640"/>
                  </a:lnTo>
                  <a:lnTo>
                    <a:pt x="611" y="1871"/>
                  </a:lnTo>
                  <a:cubicBezTo>
                    <a:pt x="618" y="1906"/>
                    <a:pt x="650" y="1931"/>
                    <a:pt x="686" y="1931"/>
                  </a:cubicBezTo>
                  <a:cubicBezTo>
                    <a:pt x="699" y="1931"/>
                    <a:pt x="713" y="1927"/>
                    <a:pt x="726" y="1919"/>
                  </a:cubicBezTo>
                  <a:lnTo>
                    <a:pt x="2573" y="708"/>
                  </a:lnTo>
                  <a:cubicBezTo>
                    <a:pt x="2611" y="679"/>
                    <a:pt x="2611" y="611"/>
                    <a:pt x="2573" y="583"/>
                  </a:cubicBezTo>
                  <a:lnTo>
                    <a:pt x="2380" y="438"/>
                  </a:lnTo>
                  <a:lnTo>
                    <a:pt x="2563" y="410"/>
                  </a:lnTo>
                  <a:cubicBezTo>
                    <a:pt x="2678" y="400"/>
                    <a:pt x="2765" y="294"/>
                    <a:pt x="2746" y="179"/>
                  </a:cubicBezTo>
                  <a:cubicBezTo>
                    <a:pt x="2737" y="79"/>
                    <a:pt x="2649" y="0"/>
                    <a:pt x="2551" y="0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" name="Google Shape;13082;p83"/>
            <p:cNvSpPr/>
            <p:nvPr/>
          </p:nvSpPr>
          <p:spPr>
            <a:xfrm>
              <a:off x="6663057" y="2475941"/>
              <a:ext cx="43667" cy="33998"/>
            </a:xfrm>
            <a:custGeom>
              <a:avLst/>
              <a:gdLst/>
              <a:ahLst/>
              <a:cxnLst/>
              <a:rect l="l" t="t" r="r" b="b"/>
              <a:pathLst>
                <a:path w="1671" h="1301" extrusionOk="0">
                  <a:moveTo>
                    <a:pt x="1392" y="0"/>
                  </a:moveTo>
                  <a:cubicBezTo>
                    <a:pt x="1380" y="0"/>
                    <a:pt x="1368" y="1"/>
                    <a:pt x="1356" y="3"/>
                  </a:cubicBezTo>
                  <a:lnTo>
                    <a:pt x="635" y="108"/>
                  </a:lnTo>
                  <a:cubicBezTo>
                    <a:pt x="606" y="118"/>
                    <a:pt x="577" y="128"/>
                    <a:pt x="548" y="137"/>
                  </a:cubicBezTo>
                  <a:lnTo>
                    <a:pt x="0" y="503"/>
                  </a:lnTo>
                  <a:lnTo>
                    <a:pt x="529" y="1301"/>
                  </a:lnTo>
                  <a:lnTo>
                    <a:pt x="1423" y="705"/>
                  </a:lnTo>
                  <a:cubicBezTo>
                    <a:pt x="1471" y="676"/>
                    <a:pt x="1471" y="608"/>
                    <a:pt x="1423" y="580"/>
                  </a:cubicBezTo>
                  <a:lnTo>
                    <a:pt x="1231" y="435"/>
                  </a:lnTo>
                  <a:lnTo>
                    <a:pt x="1414" y="407"/>
                  </a:lnTo>
                  <a:cubicBezTo>
                    <a:pt x="1670" y="361"/>
                    <a:pt x="1630" y="0"/>
                    <a:pt x="1392" y="0"/>
                  </a:cubicBezTo>
                  <a:close/>
                </a:path>
              </a:pathLst>
            </a:custGeom>
            <a:solidFill>
              <a:srgbClr val="C0CD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" name="Google Shape;13083;p83"/>
            <p:cNvSpPr/>
            <p:nvPr/>
          </p:nvSpPr>
          <p:spPr>
            <a:xfrm>
              <a:off x="6927910" y="2446777"/>
              <a:ext cx="61829" cy="67187"/>
            </a:xfrm>
            <a:custGeom>
              <a:avLst/>
              <a:gdLst/>
              <a:ahLst/>
              <a:cxnLst/>
              <a:rect l="l" t="t" r="r" b="b"/>
              <a:pathLst>
                <a:path w="2366" h="2571" extrusionOk="0">
                  <a:moveTo>
                    <a:pt x="1435" y="1"/>
                  </a:moveTo>
                  <a:cubicBezTo>
                    <a:pt x="1283" y="1"/>
                    <a:pt x="1133" y="75"/>
                    <a:pt x="1048" y="215"/>
                  </a:cubicBezTo>
                  <a:lnTo>
                    <a:pt x="0" y="1801"/>
                  </a:lnTo>
                  <a:lnTo>
                    <a:pt x="1183" y="2571"/>
                  </a:lnTo>
                  <a:lnTo>
                    <a:pt x="2222" y="984"/>
                  </a:lnTo>
                  <a:cubicBezTo>
                    <a:pt x="2366" y="772"/>
                    <a:pt x="2308" y="474"/>
                    <a:pt x="2087" y="340"/>
                  </a:cubicBezTo>
                  <a:lnTo>
                    <a:pt x="1693" y="80"/>
                  </a:lnTo>
                  <a:cubicBezTo>
                    <a:pt x="1614" y="27"/>
                    <a:pt x="1524" y="1"/>
                    <a:pt x="1435" y="1"/>
                  </a:cubicBez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" name="Google Shape;13084;p83"/>
            <p:cNvSpPr/>
            <p:nvPr/>
          </p:nvSpPr>
          <p:spPr>
            <a:xfrm>
              <a:off x="6927910" y="2446777"/>
              <a:ext cx="52030" cy="56629"/>
            </a:xfrm>
            <a:custGeom>
              <a:avLst/>
              <a:gdLst/>
              <a:ahLst/>
              <a:cxnLst/>
              <a:rect l="l" t="t" r="r" b="b"/>
              <a:pathLst>
                <a:path w="1991" h="2167" extrusionOk="0">
                  <a:moveTo>
                    <a:pt x="1435" y="1"/>
                  </a:moveTo>
                  <a:cubicBezTo>
                    <a:pt x="1283" y="1"/>
                    <a:pt x="1133" y="75"/>
                    <a:pt x="1048" y="215"/>
                  </a:cubicBezTo>
                  <a:lnTo>
                    <a:pt x="0" y="1801"/>
                  </a:lnTo>
                  <a:lnTo>
                    <a:pt x="568" y="2167"/>
                  </a:lnTo>
                  <a:lnTo>
                    <a:pt x="1673" y="474"/>
                  </a:lnTo>
                  <a:cubicBezTo>
                    <a:pt x="1750" y="369"/>
                    <a:pt x="1866" y="292"/>
                    <a:pt x="1991" y="272"/>
                  </a:cubicBezTo>
                  <a:lnTo>
                    <a:pt x="1693" y="80"/>
                  </a:lnTo>
                  <a:cubicBezTo>
                    <a:pt x="1614" y="27"/>
                    <a:pt x="1524" y="1"/>
                    <a:pt x="1435" y="1"/>
                  </a:cubicBez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" name="Google Shape;13085;p83"/>
            <p:cNvSpPr/>
            <p:nvPr/>
          </p:nvSpPr>
          <p:spPr>
            <a:xfrm>
              <a:off x="6910322" y="2475862"/>
              <a:ext cx="72256" cy="50462"/>
            </a:xfrm>
            <a:custGeom>
              <a:avLst/>
              <a:gdLst/>
              <a:ahLst/>
              <a:cxnLst/>
              <a:rect l="l" t="t" r="r" b="b"/>
              <a:pathLst>
                <a:path w="2765" h="1931" extrusionOk="0">
                  <a:moveTo>
                    <a:pt x="215" y="0"/>
                  </a:moveTo>
                  <a:cubicBezTo>
                    <a:pt x="118" y="0"/>
                    <a:pt x="36" y="79"/>
                    <a:pt x="19" y="179"/>
                  </a:cubicBezTo>
                  <a:cubicBezTo>
                    <a:pt x="0" y="294"/>
                    <a:pt x="87" y="400"/>
                    <a:pt x="202" y="410"/>
                  </a:cubicBezTo>
                  <a:lnTo>
                    <a:pt x="385" y="438"/>
                  </a:lnTo>
                  <a:lnTo>
                    <a:pt x="202" y="583"/>
                  </a:lnTo>
                  <a:cubicBezTo>
                    <a:pt x="154" y="611"/>
                    <a:pt x="154" y="679"/>
                    <a:pt x="202" y="708"/>
                  </a:cubicBezTo>
                  <a:lnTo>
                    <a:pt x="2039" y="1919"/>
                  </a:lnTo>
                  <a:cubicBezTo>
                    <a:pt x="2052" y="1927"/>
                    <a:pt x="2066" y="1931"/>
                    <a:pt x="2079" y="1931"/>
                  </a:cubicBezTo>
                  <a:cubicBezTo>
                    <a:pt x="2115" y="1931"/>
                    <a:pt x="2147" y="1906"/>
                    <a:pt x="2154" y="1871"/>
                  </a:cubicBezTo>
                  <a:lnTo>
                    <a:pt x="2212" y="1640"/>
                  </a:lnTo>
                  <a:lnTo>
                    <a:pt x="2318" y="1804"/>
                  </a:lnTo>
                  <a:cubicBezTo>
                    <a:pt x="2361" y="1873"/>
                    <a:pt x="2422" y="1901"/>
                    <a:pt x="2483" y="1901"/>
                  </a:cubicBezTo>
                  <a:cubicBezTo>
                    <a:pt x="2625" y="1901"/>
                    <a:pt x="2765" y="1744"/>
                    <a:pt x="2664" y="1583"/>
                  </a:cubicBezTo>
                  <a:lnTo>
                    <a:pt x="2279" y="967"/>
                  </a:lnTo>
                  <a:cubicBezTo>
                    <a:pt x="2260" y="938"/>
                    <a:pt x="2241" y="919"/>
                    <a:pt x="2212" y="900"/>
                  </a:cubicBezTo>
                  <a:lnTo>
                    <a:pt x="1058" y="140"/>
                  </a:lnTo>
                  <a:cubicBezTo>
                    <a:pt x="1039" y="131"/>
                    <a:pt x="1010" y="121"/>
                    <a:pt x="981" y="111"/>
                  </a:cubicBezTo>
                  <a:lnTo>
                    <a:pt x="260" y="6"/>
                  </a:lnTo>
                  <a:cubicBezTo>
                    <a:pt x="245" y="2"/>
                    <a:pt x="230" y="0"/>
                    <a:pt x="215" y="0"/>
                  </a:cubicBezTo>
                  <a:close/>
                </a:path>
              </a:pathLst>
            </a:custGeom>
            <a:solidFill>
              <a:srgbClr val="C0CD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" name="Google Shape;13086;p83"/>
            <p:cNvSpPr/>
            <p:nvPr/>
          </p:nvSpPr>
          <p:spPr>
            <a:xfrm>
              <a:off x="6908624" y="2475941"/>
              <a:ext cx="43694" cy="33998"/>
            </a:xfrm>
            <a:custGeom>
              <a:avLst/>
              <a:gdLst/>
              <a:ahLst/>
              <a:cxnLst/>
              <a:rect l="l" t="t" r="r" b="b"/>
              <a:pathLst>
                <a:path w="1672" h="1301" extrusionOk="0">
                  <a:moveTo>
                    <a:pt x="280" y="0"/>
                  </a:moveTo>
                  <a:cubicBezTo>
                    <a:pt x="50" y="0"/>
                    <a:pt x="1" y="361"/>
                    <a:pt x="258" y="407"/>
                  </a:cubicBezTo>
                  <a:lnTo>
                    <a:pt x="440" y="435"/>
                  </a:lnTo>
                  <a:lnTo>
                    <a:pt x="248" y="580"/>
                  </a:lnTo>
                  <a:cubicBezTo>
                    <a:pt x="200" y="608"/>
                    <a:pt x="200" y="676"/>
                    <a:pt x="248" y="705"/>
                  </a:cubicBezTo>
                  <a:lnTo>
                    <a:pt x="1152" y="1301"/>
                  </a:lnTo>
                  <a:lnTo>
                    <a:pt x="1671" y="503"/>
                  </a:lnTo>
                  <a:lnTo>
                    <a:pt x="1123" y="137"/>
                  </a:lnTo>
                  <a:cubicBezTo>
                    <a:pt x="1094" y="128"/>
                    <a:pt x="1075" y="118"/>
                    <a:pt x="1036" y="108"/>
                  </a:cubicBezTo>
                  <a:lnTo>
                    <a:pt x="315" y="3"/>
                  </a:lnTo>
                  <a:cubicBezTo>
                    <a:pt x="303" y="1"/>
                    <a:pt x="292" y="0"/>
                    <a:pt x="280" y="0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89" name="Google Shape;13087;p83"/>
          <p:cNvGrpSpPr/>
          <p:nvPr/>
        </p:nvGrpSpPr>
        <p:grpSpPr>
          <a:xfrm>
            <a:off x="5773129" y="1473897"/>
            <a:ext cx="360628" cy="298825"/>
            <a:chOff x="5757644" y="2012350"/>
            <a:chExt cx="360628" cy="298825"/>
          </a:xfrm>
        </p:grpSpPr>
        <p:sp>
          <p:nvSpPr>
            <p:cNvPr id="890" name="Google Shape;13088;p83"/>
            <p:cNvSpPr/>
            <p:nvPr/>
          </p:nvSpPr>
          <p:spPr>
            <a:xfrm>
              <a:off x="5768698" y="2012350"/>
              <a:ext cx="338259" cy="164164"/>
            </a:xfrm>
            <a:custGeom>
              <a:avLst/>
              <a:gdLst/>
              <a:ahLst/>
              <a:cxnLst/>
              <a:rect l="l" t="t" r="r" b="b"/>
              <a:pathLst>
                <a:path w="12944" h="6282" extrusionOk="0">
                  <a:moveTo>
                    <a:pt x="111" y="0"/>
                  </a:moveTo>
                  <a:cubicBezTo>
                    <a:pt x="50" y="0"/>
                    <a:pt x="1" y="54"/>
                    <a:pt x="1" y="116"/>
                  </a:cubicBezTo>
                  <a:lnTo>
                    <a:pt x="1" y="6165"/>
                  </a:lnTo>
                  <a:cubicBezTo>
                    <a:pt x="1" y="6235"/>
                    <a:pt x="49" y="6282"/>
                    <a:pt x="109" y="6282"/>
                  </a:cubicBezTo>
                  <a:cubicBezTo>
                    <a:pt x="114" y="6282"/>
                    <a:pt x="120" y="6281"/>
                    <a:pt x="126" y="6280"/>
                  </a:cubicBezTo>
                  <a:cubicBezTo>
                    <a:pt x="2231" y="5953"/>
                    <a:pt x="4354" y="5790"/>
                    <a:pt x="6476" y="5790"/>
                  </a:cubicBezTo>
                  <a:cubicBezTo>
                    <a:pt x="8597" y="5790"/>
                    <a:pt x="10718" y="5953"/>
                    <a:pt x="12819" y="6280"/>
                  </a:cubicBezTo>
                  <a:cubicBezTo>
                    <a:pt x="12824" y="6281"/>
                    <a:pt x="12830" y="6282"/>
                    <a:pt x="12836" y="6282"/>
                  </a:cubicBezTo>
                  <a:cubicBezTo>
                    <a:pt x="12895" y="6282"/>
                    <a:pt x="12944" y="6235"/>
                    <a:pt x="12944" y="6165"/>
                  </a:cubicBezTo>
                  <a:lnTo>
                    <a:pt x="12944" y="116"/>
                  </a:lnTo>
                  <a:cubicBezTo>
                    <a:pt x="12944" y="54"/>
                    <a:pt x="12894" y="0"/>
                    <a:pt x="12833" y="0"/>
                  </a:cubicBezTo>
                  <a:cubicBezTo>
                    <a:pt x="12829" y="0"/>
                    <a:pt x="12824" y="0"/>
                    <a:pt x="12819" y="1"/>
                  </a:cubicBezTo>
                  <a:cubicBezTo>
                    <a:pt x="10722" y="328"/>
                    <a:pt x="8597" y="491"/>
                    <a:pt x="6472" y="501"/>
                  </a:cubicBezTo>
                  <a:cubicBezTo>
                    <a:pt x="4347" y="491"/>
                    <a:pt x="2231" y="328"/>
                    <a:pt x="126" y="1"/>
                  </a:cubicBezTo>
                  <a:cubicBezTo>
                    <a:pt x="121" y="0"/>
                    <a:pt x="116" y="0"/>
                    <a:pt x="111" y="0"/>
                  </a:cubicBezTo>
                  <a:close/>
                </a:path>
              </a:pathLst>
            </a:custGeom>
            <a:solidFill>
              <a:srgbClr val="DEE5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" name="Google Shape;13089;p83"/>
            <p:cNvSpPr/>
            <p:nvPr/>
          </p:nvSpPr>
          <p:spPr>
            <a:xfrm>
              <a:off x="5790571" y="2037934"/>
              <a:ext cx="294775" cy="113180"/>
            </a:xfrm>
            <a:custGeom>
              <a:avLst/>
              <a:gdLst/>
              <a:ahLst/>
              <a:cxnLst/>
              <a:rect l="l" t="t" r="r" b="b"/>
              <a:pathLst>
                <a:path w="11280" h="4331" extrusionOk="0">
                  <a:moveTo>
                    <a:pt x="182" y="0"/>
                  </a:moveTo>
                  <a:cubicBezTo>
                    <a:pt x="80" y="0"/>
                    <a:pt x="0" y="90"/>
                    <a:pt x="0" y="195"/>
                  </a:cubicBezTo>
                  <a:lnTo>
                    <a:pt x="0" y="4138"/>
                  </a:lnTo>
                  <a:cubicBezTo>
                    <a:pt x="0" y="4247"/>
                    <a:pt x="87" y="4331"/>
                    <a:pt x="194" y="4331"/>
                  </a:cubicBezTo>
                  <a:cubicBezTo>
                    <a:pt x="200" y="4331"/>
                    <a:pt x="206" y="4331"/>
                    <a:pt x="212" y="4330"/>
                  </a:cubicBezTo>
                  <a:cubicBezTo>
                    <a:pt x="2015" y="4095"/>
                    <a:pt x="3827" y="3977"/>
                    <a:pt x="5639" y="3977"/>
                  </a:cubicBezTo>
                  <a:cubicBezTo>
                    <a:pt x="7450" y="3977"/>
                    <a:pt x="9260" y="4095"/>
                    <a:pt x="11059" y="4330"/>
                  </a:cubicBezTo>
                  <a:cubicBezTo>
                    <a:pt x="11064" y="4331"/>
                    <a:pt x="11070" y="4331"/>
                    <a:pt x="11076" y="4331"/>
                  </a:cubicBezTo>
                  <a:cubicBezTo>
                    <a:pt x="11184" y="4331"/>
                    <a:pt x="11280" y="4247"/>
                    <a:pt x="11280" y="4138"/>
                  </a:cubicBezTo>
                  <a:lnTo>
                    <a:pt x="11280" y="195"/>
                  </a:lnTo>
                  <a:cubicBezTo>
                    <a:pt x="11280" y="90"/>
                    <a:pt x="11191" y="0"/>
                    <a:pt x="11088" y="0"/>
                  </a:cubicBezTo>
                  <a:cubicBezTo>
                    <a:pt x="11078" y="0"/>
                    <a:pt x="11069" y="1"/>
                    <a:pt x="11059" y="3"/>
                  </a:cubicBezTo>
                  <a:cubicBezTo>
                    <a:pt x="9260" y="234"/>
                    <a:pt x="7453" y="349"/>
                    <a:pt x="5635" y="349"/>
                  </a:cubicBezTo>
                  <a:cubicBezTo>
                    <a:pt x="3827" y="349"/>
                    <a:pt x="2010" y="234"/>
                    <a:pt x="212" y="3"/>
                  </a:cubicBezTo>
                  <a:cubicBezTo>
                    <a:pt x="202" y="1"/>
                    <a:pt x="192" y="0"/>
                    <a:pt x="182" y="0"/>
                  </a:cubicBezTo>
                  <a:close/>
                </a:path>
              </a:pathLst>
            </a:custGeom>
            <a:solidFill>
              <a:srgbClr val="F4F6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" name="Google Shape;13090;p83"/>
            <p:cNvSpPr/>
            <p:nvPr/>
          </p:nvSpPr>
          <p:spPr>
            <a:xfrm>
              <a:off x="5871738" y="2201837"/>
              <a:ext cx="66115" cy="55819"/>
            </a:xfrm>
            <a:custGeom>
              <a:avLst/>
              <a:gdLst/>
              <a:ahLst/>
              <a:cxnLst/>
              <a:rect l="l" t="t" r="r" b="b"/>
              <a:pathLst>
                <a:path w="2530" h="2136" extrusionOk="0">
                  <a:moveTo>
                    <a:pt x="692" y="1"/>
                  </a:moveTo>
                  <a:cubicBezTo>
                    <a:pt x="308" y="1"/>
                    <a:pt x="0" y="308"/>
                    <a:pt x="0" y="693"/>
                  </a:cubicBezTo>
                  <a:lnTo>
                    <a:pt x="0" y="2135"/>
                  </a:lnTo>
                  <a:lnTo>
                    <a:pt x="2529" y="2135"/>
                  </a:lnTo>
                  <a:lnTo>
                    <a:pt x="2529" y="693"/>
                  </a:lnTo>
                  <a:cubicBezTo>
                    <a:pt x="2529" y="308"/>
                    <a:pt x="2221" y="1"/>
                    <a:pt x="1837" y="1"/>
                  </a:cubicBez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" name="Google Shape;13091;p83"/>
            <p:cNvSpPr/>
            <p:nvPr/>
          </p:nvSpPr>
          <p:spPr>
            <a:xfrm>
              <a:off x="5805649" y="2201837"/>
              <a:ext cx="66115" cy="55819"/>
            </a:xfrm>
            <a:custGeom>
              <a:avLst/>
              <a:gdLst/>
              <a:ahLst/>
              <a:cxnLst/>
              <a:rect l="l" t="t" r="r" b="b"/>
              <a:pathLst>
                <a:path w="2530" h="2136" extrusionOk="0">
                  <a:moveTo>
                    <a:pt x="692" y="1"/>
                  </a:moveTo>
                  <a:cubicBezTo>
                    <a:pt x="308" y="1"/>
                    <a:pt x="0" y="308"/>
                    <a:pt x="0" y="693"/>
                  </a:cubicBezTo>
                  <a:lnTo>
                    <a:pt x="0" y="2135"/>
                  </a:lnTo>
                  <a:lnTo>
                    <a:pt x="2529" y="2135"/>
                  </a:lnTo>
                  <a:lnTo>
                    <a:pt x="2529" y="693"/>
                  </a:lnTo>
                  <a:cubicBezTo>
                    <a:pt x="2529" y="308"/>
                    <a:pt x="2221" y="1"/>
                    <a:pt x="1837" y="1"/>
                  </a:cubicBez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" name="Google Shape;13092;p83"/>
            <p:cNvSpPr/>
            <p:nvPr/>
          </p:nvSpPr>
          <p:spPr>
            <a:xfrm>
              <a:off x="5937828" y="2201837"/>
              <a:ext cx="66350" cy="55819"/>
            </a:xfrm>
            <a:custGeom>
              <a:avLst/>
              <a:gdLst/>
              <a:ahLst/>
              <a:cxnLst/>
              <a:rect l="l" t="t" r="r" b="b"/>
              <a:pathLst>
                <a:path w="2539" h="2136" extrusionOk="0">
                  <a:moveTo>
                    <a:pt x="702" y="1"/>
                  </a:moveTo>
                  <a:cubicBezTo>
                    <a:pt x="317" y="1"/>
                    <a:pt x="0" y="308"/>
                    <a:pt x="10" y="693"/>
                  </a:cubicBezTo>
                  <a:lnTo>
                    <a:pt x="10" y="2135"/>
                  </a:lnTo>
                  <a:lnTo>
                    <a:pt x="2539" y="2135"/>
                  </a:lnTo>
                  <a:lnTo>
                    <a:pt x="2539" y="693"/>
                  </a:lnTo>
                  <a:cubicBezTo>
                    <a:pt x="2539" y="308"/>
                    <a:pt x="2231" y="1"/>
                    <a:pt x="1846" y="1"/>
                  </a:cubicBez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" name="Google Shape;13093;p83"/>
            <p:cNvSpPr/>
            <p:nvPr/>
          </p:nvSpPr>
          <p:spPr>
            <a:xfrm>
              <a:off x="6004152" y="2201837"/>
              <a:ext cx="66115" cy="55819"/>
            </a:xfrm>
            <a:custGeom>
              <a:avLst/>
              <a:gdLst/>
              <a:ahLst/>
              <a:cxnLst/>
              <a:rect l="l" t="t" r="r" b="b"/>
              <a:pathLst>
                <a:path w="2530" h="2136" extrusionOk="0">
                  <a:moveTo>
                    <a:pt x="693" y="1"/>
                  </a:moveTo>
                  <a:cubicBezTo>
                    <a:pt x="308" y="1"/>
                    <a:pt x="1" y="308"/>
                    <a:pt x="1" y="693"/>
                  </a:cubicBezTo>
                  <a:lnTo>
                    <a:pt x="1" y="2135"/>
                  </a:lnTo>
                  <a:lnTo>
                    <a:pt x="2530" y="2135"/>
                  </a:lnTo>
                  <a:lnTo>
                    <a:pt x="2530" y="693"/>
                  </a:lnTo>
                  <a:cubicBezTo>
                    <a:pt x="2530" y="308"/>
                    <a:pt x="2222" y="1"/>
                    <a:pt x="1837" y="1"/>
                  </a:cubicBez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" name="Google Shape;13094;p83"/>
            <p:cNvSpPr/>
            <p:nvPr/>
          </p:nvSpPr>
          <p:spPr>
            <a:xfrm>
              <a:off x="6020485" y="2201837"/>
              <a:ext cx="49782" cy="55558"/>
            </a:xfrm>
            <a:custGeom>
              <a:avLst/>
              <a:gdLst/>
              <a:ahLst/>
              <a:cxnLst/>
              <a:rect l="l" t="t" r="r" b="b"/>
              <a:pathLst>
                <a:path w="1905" h="2126" extrusionOk="0">
                  <a:moveTo>
                    <a:pt x="1" y="1"/>
                  </a:moveTo>
                  <a:cubicBezTo>
                    <a:pt x="357" y="39"/>
                    <a:pt x="635" y="337"/>
                    <a:pt x="635" y="693"/>
                  </a:cubicBezTo>
                  <a:lnTo>
                    <a:pt x="635" y="2126"/>
                  </a:lnTo>
                  <a:lnTo>
                    <a:pt x="1905" y="2126"/>
                  </a:lnTo>
                  <a:lnTo>
                    <a:pt x="1905" y="693"/>
                  </a:lnTo>
                  <a:cubicBezTo>
                    <a:pt x="1905" y="308"/>
                    <a:pt x="1597" y="1"/>
                    <a:pt x="1212" y="1"/>
                  </a:cubicBezTo>
                  <a:close/>
                </a:path>
              </a:pathLst>
            </a:custGeom>
            <a:solidFill>
              <a:srgbClr val="4C65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" name="Google Shape;13095;p83"/>
            <p:cNvSpPr/>
            <p:nvPr/>
          </p:nvSpPr>
          <p:spPr>
            <a:xfrm>
              <a:off x="5954396" y="2201837"/>
              <a:ext cx="49782" cy="55558"/>
            </a:xfrm>
            <a:custGeom>
              <a:avLst/>
              <a:gdLst/>
              <a:ahLst/>
              <a:cxnLst/>
              <a:rect l="l" t="t" r="r" b="b"/>
              <a:pathLst>
                <a:path w="1905" h="2126" extrusionOk="0">
                  <a:moveTo>
                    <a:pt x="1" y="1"/>
                  </a:moveTo>
                  <a:cubicBezTo>
                    <a:pt x="357" y="39"/>
                    <a:pt x="626" y="337"/>
                    <a:pt x="635" y="693"/>
                  </a:cubicBezTo>
                  <a:lnTo>
                    <a:pt x="635" y="2126"/>
                  </a:lnTo>
                  <a:lnTo>
                    <a:pt x="1905" y="2126"/>
                  </a:lnTo>
                  <a:lnTo>
                    <a:pt x="1905" y="693"/>
                  </a:lnTo>
                  <a:cubicBezTo>
                    <a:pt x="1905" y="308"/>
                    <a:pt x="1597" y="1"/>
                    <a:pt x="1212" y="1"/>
                  </a:cubicBezTo>
                  <a:close/>
                </a:path>
              </a:pathLst>
            </a:custGeom>
            <a:solidFill>
              <a:srgbClr val="4C65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" name="Google Shape;13096;p83"/>
            <p:cNvSpPr/>
            <p:nvPr/>
          </p:nvSpPr>
          <p:spPr>
            <a:xfrm>
              <a:off x="5888071" y="2201837"/>
              <a:ext cx="49782" cy="55558"/>
            </a:xfrm>
            <a:custGeom>
              <a:avLst/>
              <a:gdLst/>
              <a:ahLst/>
              <a:cxnLst/>
              <a:rect l="l" t="t" r="r" b="b"/>
              <a:pathLst>
                <a:path w="1905" h="2126" extrusionOk="0">
                  <a:moveTo>
                    <a:pt x="0" y="1"/>
                  </a:moveTo>
                  <a:cubicBezTo>
                    <a:pt x="356" y="39"/>
                    <a:pt x="625" y="337"/>
                    <a:pt x="625" y="693"/>
                  </a:cubicBezTo>
                  <a:lnTo>
                    <a:pt x="625" y="2126"/>
                  </a:lnTo>
                  <a:lnTo>
                    <a:pt x="1904" y="2126"/>
                  </a:lnTo>
                  <a:lnTo>
                    <a:pt x="1904" y="693"/>
                  </a:lnTo>
                  <a:cubicBezTo>
                    <a:pt x="1904" y="308"/>
                    <a:pt x="1587" y="1"/>
                    <a:pt x="1212" y="1"/>
                  </a:cubicBezTo>
                  <a:close/>
                </a:path>
              </a:pathLst>
            </a:custGeom>
            <a:solidFill>
              <a:srgbClr val="4C65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" name="Google Shape;13097;p83"/>
            <p:cNvSpPr/>
            <p:nvPr/>
          </p:nvSpPr>
          <p:spPr>
            <a:xfrm>
              <a:off x="5822217" y="2201837"/>
              <a:ext cx="49782" cy="55558"/>
            </a:xfrm>
            <a:custGeom>
              <a:avLst/>
              <a:gdLst/>
              <a:ahLst/>
              <a:cxnLst/>
              <a:rect l="l" t="t" r="r" b="b"/>
              <a:pathLst>
                <a:path w="1905" h="2126" extrusionOk="0">
                  <a:moveTo>
                    <a:pt x="1" y="1"/>
                  </a:moveTo>
                  <a:cubicBezTo>
                    <a:pt x="357" y="39"/>
                    <a:pt x="626" y="337"/>
                    <a:pt x="635" y="693"/>
                  </a:cubicBezTo>
                  <a:lnTo>
                    <a:pt x="635" y="2126"/>
                  </a:lnTo>
                  <a:lnTo>
                    <a:pt x="1905" y="2126"/>
                  </a:lnTo>
                  <a:lnTo>
                    <a:pt x="1905" y="693"/>
                  </a:lnTo>
                  <a:cubicBezTo>
                    <a:pt x="1905" y="308"/>
                    <a:pt x="1597" y="1"/>
                    <a:pt x="1212" y="1"/>
                  </a:cubicBezTo>
                  <a:close/>
                </a:path>
              </a:pathLst>
            </a:custGeom>
            <a:solidFill>
              <a:srgbClr val="4C65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" name="Google Shape;13098;p83"/>
            <p:cNvSpPr/>
            <p:nvPr/>
          </p:nvSpPr>
          <p:spPr>
            <a:xfrm>
              <a:off x="5772461" y="2240539"/>
              <a:ext cx="66115" cy="55819"/>
            </a:xfrm>
            <a:custGeom>
              <a:avLst/>
              <a:gdLst/>
              <a:ahLst/>
              <a:cxnLst/>
              <a:rect l="l" t="t" r="r" b="b"/>
              <a:pathLst>
                <a:path w="2530" h="2136" extrusionOk="0">
                  <a:moveTo>
                    <a:pt x="693" y="0"/>
                  </a:moveTo>
                  <a:cubicBezTo>
                    <a:pt x="309" y="0"/>
                    <a:pt x="1" y="318"/>
                    <a:pt x="1" y="702"/>
                  </a:cubicBezTo>
                  <a:lnTo>
                    <a:pt x="1" y="2135"/>
                  </a:lnTo>
                  <a:lnTo>
                    <a:pt x="2530" y="2135"/>
                  </a:lnTo>
                  <a:lnTo>
                    <a:pt x="2530" y="702"/>
                  </a:lnTo>
                  <a:cubicBezTo>
                    <a:pt x="2530" y="318"/>
                    <a:pt x="2222" y="0"/>
                    <a:pt x="1837" y="0"/>
                  </a:cubicBezTo>
                  <a:close/>
                </a:path>
              </a:pathLst>
            </a:custGeom>
            <a:solidFill>
              <a:srgbClr val="4C65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" name="Google Shape;13099;p83"/>
            <p:cNvSpPr/>
            <p:nvPr/>
          </p:nvSpPr>
          <p:spPr>
            <a:xfrm>
              <a:off x="5838550" y="2240539"/>
              <a:ext cx="66377" cy="55819"/>
            </a:xfrm>
            <a:custGeom>
              <a:avLst/>
              <a:gdLst/>
              <a:ahLst/>
              <a:cxnLst/>
              <a:rect l="l" t="t" r="r" b="b"/>
              <a:pathLst>
                <a:path w="2540" h="2136" extrusionOk="0">
                  <a:moveTo>
                    <a:pt x="703" y="0"/>
                  </a:moveTo>
                  <a:cubicBezTo>
                    <a:pt x="318" y="0"/>
                    <a:pt x="1" y="318"/>
                    <a:pt x="1" y="702"/>
                  </a:cubicBezTo>
                  <a:lnTo>
                    <a:pt x="1" y="2135"/>
                  </a:lnTo>
                  <a:lnTo>
                    <a:pt x="2539" y="2135"/>
                  </a:lnTo>
                  <a:lnTo>
                    <a:pt x="2539" y="702"/>
                  </a:lnTo>
                  <a:cubicBezTo>
                    <a:pt x="2539" y="318"/>
                    <a:pt x="2232" y="0"/>
                    <a:pt x="1847" y="0"/>
                  </a:cubicBezTo>
                  <a:close/>
                </a:path>
              </a:pathLst>
            </a:custGeom>
            <a:solidFill>
              <a:srgbClr val="4C65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" name="Google Shape;13100;p83"/>
            <p:cNvSpPr/>
            <p:nvPr/>
          </p:nvSpPr>
          <p:spPr>
            <a:xfrm>
              <a:off x="5904901" y="2240539"/>
              <a:ext cx="66115" cy="55819"/>
            </a:xfrm>
            <a:custGeom>
              <a:avLst/>
              <a:gdLst/>
              <a:ahLst/>
              <a:cxnLst/>
              <a:rect l="l" t="t" r="r" b="b"/>
              <a:pathLst>
                <a:path w="2530" h="2136" extrusionOk="0">
                  <a:moveTo>
                    <a:pt x="693" y="0"/>
                  </a:moveTo>
                  <a:cubicBezTo>
                    <a:pt x="308" y="0"/>
                    <a:pt x="0" y="318"/>
                    <a:pt x="0" y="702"/>
                  </a:cubicBezTo>
                  <a:lnTo>
                    <a:pt x="0" y="2135"/>
                  </a:lnTo>
                  <a:lnTo>
                    <a:pt x="2529" y="2135"/>
                  </a:lnTo>
                  <a:lnTo>
                    <a:pt x="2529" y="702"/>
                  </a:lnTo>
                  <a:cubicBezTo>
                    <a:pt x="2529" y="318"/>
                    <a:pt x="2222" y="0"/>
                    <a:pt x="1837" y="0"/>
                  </a:cubicBezTo>
                  <a:close/>
                </a:path>
              </a:pathLst>
            </a:custGeom>
            <a:solidFill>
              <a:srgbClr val="4C65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" name="Google Shape;13101;p83"/>
            <p:cNvSpPr/>
            <p:nvPr/>
          </p:nvSpPr>
          <p:spPr>
            <a:xfrm>
              <a:off x="5970990" y="2240539"/>
              <a:ext cx="66377" cy="55819"/>
            </a:xfrm>
            <a:custGeom>
              <a:avLst/>
              <a:gdLst/>
              <a:ahLst/>
              <a:cxnLst/>
              <a:rect l="l" t="t" r="r" b="b"/>
              <a:pathLst>
                <a:path w="2540" h="2136" extrusionOk="0">
                  <a:moveTo>
                    <a:pt x="702" y="0"/>
                  </a:moveTo>
                  <a:cubicBezTo>
                    <a:pt x="318" y="0"/>
                    <a:pt x="0" y="318"/>
                    <a:pt x="0" y="702"/>
                  </a:cubicBezTo>
                  <a:lnTo>
                    <a:pt x="0" y="2135"/>
                  </a:lnTo>
                  <a:lnTo>
                    <a:pt x="2539" y="2135"/>
                  </a:lnTo>
                  <a:lnTo>
                    <a:pt x="2539" y="702"/>
                  </a:lnTo>
                  <a:cubicBezTo>
                    <a:pt x="2539" y="318"/>
                    <a:pt x="2222" y="0"/>
                    <a:pt x="1837" y="0"/>
                  </a:cubicBezTo>
                  <a:close/>
                </a:path>
              </a:pathLst>
            </a:custGeom>
            <a:solidFill>
              <a:srgbClr val="4C65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" name="Google Shape;13102;p83"/>
            <p:cNvSpPr/>
            <p:nvPr/>
          </p:nvSpPr>
          <p:spPr>
            <a:xfrm>
              <a:off x="6037340" y="2240539"/>
              <a:ext cx="66115" cy="55819"/>
            </a:xfrm>
            <a:custGeom>
              <a:avLst/>
              <a:gdLst/>
              <a:ahLst/>
              <a:cxnLst/>
              <a:rect l="l" t="t" r="r" b="b"/>
              <a:pathLst>
                <a:path w="2530" h="2136" extrusionOk="0">
                  <a:moveTo>
                    <a:pt x="692" y="0"/>
                  </a:moveTo>
                  <a:cubicBezTo>
                    <a:pt x="308" y="0"/>
                    <a:pt x="0" y="318"/>
                    <a:pt x="0" y="702"/>
                  </a:cubicBezTo>
                  <a:lnTo>
                    <a:pt x="0" y="2135"/>
                  </a:lnTo>
                  <a:lnTo>
                    <a:pt x="2529" y="2135"/>
                  </a:lnTo>
                  <a:lnTo>
                    <a:pt x="2529" y="702"/>
                  </a:lnTo>
                  <a:cubicBezTo>
                    <a:pt x="2529" y="318"/>
                    <a:pt x="2221" y="0"/>
                    <a:pt x="1837" y="0"/>
                  </a:cubicBezTo>
                  <a:close/>
                </a:path>
              </a:pathLst>
            </a:custGeom>
            <a:solidFill>
              <a:srgbClr val="4C65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" name="Google Shape;13103;p83"/>
            <p:cNvSpPr/>
            <p:nvPr/>
          </p:nvSpPr>
          <p:spPr>
            <a:xfrm>
              <a:off x="6053673" y="2240539"/>
              <a:ext cx="49782" cy="55819"/>
            </a:xfrm>
            <a:custGeom>
              <a:avLst/>
              <a:gdLst/>
              <a:ahLst/>
              <a:cxnLst/>
              <a:rect l="l" t="t" r="r" b="b"/>
              <a:pathLst>
                <a:path w="1905" h="2136" extrusionOk="0">
                  <a:moveTo>
                    <a:pt x="0" y="0"/>
                  </a:moveTo>
                  <a:cubicBezTo>
                    <a:pt x="356" y="39"/>
                    <a:pt x="635" y="337"/>
                    <a:pt x="635" y="693"/>
                  </a:cubicBezTo>
                  <a:lnTo>
                    <a:pt x="635" y="2135"/>
                  </a:lnTo>
                  <a:lnTo>
                    <a:pt x="1904" y="2135"/>
                  </a:lnTo>
                  <a:lnTo>
                    <a:pt x="1904" y="702"/>
                  </a:lnTo>
                  <a:cubicBezTo>
                    <a:pt x="1904" y="318"/>
                    <a:pt x="1596" y="0"/>
                    <a:pt x="1212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" name="Google Shape;13104;p83"/>
            <p:cNvSpPr/>
            <p:nvPr/>
          </p:nvSpPr>
          <p:spPr>
            <a:xfrm>
              <a:off x="5987584" y="2240539"/>
              <a:ext cx="49782" cy="55819"/>
            </a:xfrm>
            <a:custGeom>
              <a:avLst/>
              <a:gdLst/>
              <a:ahLst/>
              <a:cxnLst/>
              <a:rect l="l" t="t" r="r" b="b"/>
              <a:pathLst>
                <a:path w="1905" h="2136" extrusionOk="0">
                  <a:moveTo>
                    <a:pt x="0" y="0"/>
                  </a:moveTo>
                  <a:cubicBezTo>
                    <a:pt x="356" y="39"/>
                    <a:pt x="625" y="337"/>
                    <a:pt x="625" y="693"/>
                  </a:cubicBezTo>
                  <a:lnTo>
                    <a:pt x="625" y="2135"/>
                  </a:lnTo>
                  <a:lnTo>
                    <a:pt x="1904" y="2135"/>
                  </a:lnTo>
                  <a:lnTo>
                    <a:pt x="1904" y="702"/>
                  </a:lnTo>
                  <a:cubicBezTo>
                    <a:pt x="1904" y="318"/>
                    <a:pt x="1587" y="0"/>
                    <a:pt x="1202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" name="Google Shape;13105;p83"/>
            <p:cNvSpPr/>
            <p:nvPr/>
          </p:nvSpPr>
          <p:spPr>
            <a:xfrm>
              <a:off x="5921233" y="2240539"/>
              <a:ext cx="49782" cy="55819"/>
            </a:xfrm>
            <a:custGeom>
              <a:avLst/>
              <a:gdLst/>
              <a:ahLst/>
              <a:cxnLst/>
              <a:rect l="l" t="t" r="r" b="b"/>
              <a:pathLst>
                <a:path w="1905" h="2136" extrusionOk="0">
                  <a:moveTo>
                    <a:pt x="0" y="0"/>
                  </a:moveTo>
                  <a:cubicBezTo>
                    <a:pt x="356" y="39"/>
                    <a:pt x="626" y="337"/>
                    <a:pt x="626" y="693"/>
                  </a:cubicBezTo>
                  <a:lnTo>
                    <a:pt x="626" y="2135"/>
                  </a:lnTo>
                  <a:lnTo>
                    <a:pt x="1904" y="2135"/>
                  </a:lnTo>
                  <a:lnTo>
                    <a:pt x="1904" y="702"/>
                  </a:lnTo>
                  <a:cubicBezTo>
                    <a:pt x="1904" y="318"/>
                    <a:pt x="1587" y="0"/>
                    <a:pt x="1202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" name="Google Shape;13106;p83"/>
            <p:cNvSpPr/>
            <p:nvPr/>
          </p:nvSpPr>
          <p:spPr>
            <a:xfrm>
              <a:off x="5854883" y="2240539"/>
              <a:ext cx="49782" cy="55819"/>
            </a:xfrm>
            <a:custGeom>
              <a:avLst/>
              <a:gdLst/>
              <a:ahLst/>
              <a:cxnLst/>
              <a:rect l="l" t="t" r="r" b="b"/>
              <a:pathLst>
                <a:path w="1905" h="2136" extrusionOk="0">
                  <a:moveTo>
                    <a:pt x="1" y="0"/>
                  </a:moveTo>
                  <a:cubicBezTo>
                    <a:pt x="357" y="39"/>
                    <a:pt x="636" y="337"/>
                    <a:pt x="636" y="693"/>
                  </a:cubicBezTo>
                  <a:lnTo>
                    <a:pt x="636" y="2135"/>
                  </a:lnTo>
                  <a:lnTo>
                    <a:pt x="1905" y="2135"/>
                  </a:lnTo>
                  <a:lnTo>
                    <a:pt x="1905" y="702"/>
                  </a:lnTo>
                  <a:cubicBezTo>
                    <a:pt x="1905" y="318"/>
                    <a:pt x="1597" y="0"/>
                    <a:pt x="1212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" name="Google Shape;13107;p83"/>
            <p:cNvSpPr/>
            <p:nvPr/>
          </p:nvSpPr>
          <p:spPr>
            <a:xfrm>
              <a:off x="5788794" y="2240539"/>
              <a:ext cx="49782" cy="55819"/>
            </a:xfrm>
            <a:custGeom>
              <a:avLst/>
              <a:gdLst/>
              <a:ahLst/>
              <a:cxnLst/>
              <a:rect l="l" t="t" r="r" b="b"/>
              <a:pathLst>
                <a:path w="1905" h="2136" extrusionOk="0">
                  <a:moveTo>
                    <a:pt x="1" y="0"/>
                  </a:moveTo>
                  <a:cubicBezTo>
                    <a:pt x="357" y="39"/>
                    <a:pt x="626" y="337"/>
                    <a:pt x="626" y="693"/>
                  </a:cubicBezTo>
                  <a:lnTo>
                    <a:pt x="626" y="2135"/>
                  </a:lnTo>
                  <a:lnTo>
                    <a:pt x="1905" y="2135"/>
                  </a:lnTo>
                  <a:lnTo>
                    <a:pt x="1905" y="702"/>
                  </a:lnTo>
                  <a:cubicBezTo>
                    <a:pt x="1905" y="318"/>
                    <a:pt x="1587" y="0"/>
                    <a:pt x="1203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" name="Google Shape;13108;p83"/>
            <p:cNvSpPr/>
            <p:nvPr/>
          </p:nvSpPr>
          <p:spPr>
            <a:xfrm>
              <a:off x="5757644" y="2292308"/>
              <a:ext cx="360628" cy="18868"/>
            </a:xfrm>
            <a:custGeom>
              <a:avLst/>
              <a:gdLst/>
              <a:ahLst/>
              <a:cxnLst/>
              <a:rect l="l" t="t" r="r" b="b"/>
              <a:pathLst>
                <a:path w="13800" h="722" extrusionOk="0">
                  <a:moveTo>
                    <a:pt x="49" y="0"/>
                  </a:moveTo>
                  <a:cubicBezTo>
                    <a:pt x="20" y="0"/>
                    <a:pt x="0" y="20"/>
                    <a:pt x="0" y="48"/>
                  </a:cubicBezTo>
                  <a:lnTo>
                    <a:pt x="0" y="673"/>
                  </a:lnTo>
                  <a:cubicBezTo>
                    <a:pt x="0" y="702"/>
                    <a:pt x="20" y="722"/>
                    <a:pt x="49" y="722"/>
                  </a:cubicBezTo>
                  <a:lnTo>
                    <a:pt x="13742" y="722"/>
                  </a:lnTo>
                  <a:cubicBezTo>
                    <a:pt x="13771" y="722"/>
                    <a:pt x="13799" y="702"/>
                    <a:pt x="13799" y="673"/>
                  </a:cubicBezTo>
                  <a:lnTo>
                    <a:pt x="13799" y="48"/>
                  </a:lnTo>
                  <a:cubicBezTo>
                    <a:pt x="13799" y="20"/>
                    <a:pt x="13771" y="0"/>
                    <a:pt x="13742" y="0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" name="Google Shape;13109;p83"/>
            <p:cNvSpPr/>
            <p:nvPr/>
          </p:nvSpPr>
          <p:spPr>
            <a:xfrm>
              <a:off x="5757644" y="2292308"/>
              <a:ext cx="360628" cy="18868"/>
            </a:xfrm>
            <a:custGeom>
              <a:avLst/>
              <a:gdLst/>
              <a:ahLst/>
              <a:cxnLst/>
              <a:rect l="l" t="t" r="r" b="b"/>
              <a:pathLst>
                <a:path w="13800" h="722" extrusionOk="0">
                  <a:moveTo>
                    <a:pt x="12347" y="0"/>
                  </a:moveTo>
                  <a:lnTo>
                    <a:pt x="12347" y="443"/>
                  </a:lnTo>
                  <a:cubicBezTo>
                    <a:pt x="12347" y="472"/>
                    <a:pt x="12328" y="491"/>
                    <a:pt x="12299" y="491"/>
                  </a:cubicBezTo>
                  <a:lnTo>
                    <a:pt x="0" y="491"/>
                  </a:lnTo>
                  <a:lnTo>
                    <a:pt x="0" y="673"/>
                  </a:lnTo>
                  <a:cubicBezTo>
                    <a:pt x="0" y="702"/>
                    <a:pt x="20" y="722"/>
                    <a:pt x="49" y="722"/>
                  </a:cubicBezTo>
                  <a:lnTo>
                    <a:pt x="13742" y="722"/>
                  </a:lnTo>
                  <a:cubicBezTo>
                    <a:pt x="13771" y="722"/>
                    <a:pt x="13799" y="702"/>
                    <a:pt x="13799" y="673"/>
                  </a:cubicBezTo>
                  <a:lnTo>
                    <a:pt x="13799" y="48"/>
                  </a:lnTo>
                  <a:cubicBezTo>
                    <a:pt x="13799" y="20"/>
                    <a:pt x="13771" y="0"/>
                    <a:pt x="13742" y="0"/>
                  </a:cubicBez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12" name="Google Shape;13110;p83"/>
          <p:cNvGrpSpPr/>
          <p:nvPr/>
        </p:nvGrpSpPr>
        <p:grpSpPr>
          <a:xfrm>
            <a:off x="5333110" y="1445021"/>
            <a:ext cx="360628" cy="356839"/>
            <a:chOff x="5317625" y="1983474"/>
            <a:chExt cx="360628" cy="356839"/>
          </a:xfrm>
        </p:grpSpPr>
        <p:sp>
          <p:nvSpPr>
            <p:cNvPr id="913" name="Google Shape;13111;p83"/>
            <p:cNvSpPr/>
            <p:nvPr/>
          </p:nvSpPr>
          <p:spPr>
            <a:xfrm>
              <a:off x="5642295" y="2050817"/>
              <a:ext cx="22134" cy="199051"/>
            </a:xfrm>
            <a:custGeom>
              <a:avLst/>
              <a:gdLst/>
              <a:ahLst/>
              <a:cxnLst/>
              <a:rect l="l" t="t" r="r" b="b"/>
              <a:pathLst>
                <a:path w="847" h="7617" extrusionOk="0">
                  <a:moveTo>
                    <a:pt x="1" y="0"/>
                  </a:moveTo>
                  <a:lnTo>
                    <a:pt x="1" y="7616"/>
                  </a:lnTo>
                  <a:lnTo>
                    <a:pt x="847" y="7616"/>
                  </a:lnTo>
                  <a:lnTo>
                    <a:pt x="847" y="0"/>
                  </a:ln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" name="Google Shape;13112;p83"/>
            <p:cNvSpPr/>
            <p:nvPr/>
          </p:nvSpPr>
          <p:spPr>
            <a:xfrm>
              <a:off x="5653349" y="2050817"/>
              <a:ext cx="10845" cy="199051"/>
            </a:xfrm>
            <a:custGeom>
              <a:avLst/>
              <a:gdLst/>
              <a:ahLst/>
              <a:cxnLst/>
              <a:rect l="l" t="t" r="r" b="b"/>
              <a:pathLst>
                <a:path w="415" h="7617" extrusionOk="0">
                  <a:moveTo>
                    <a:pt x="1" y="0"/>
                  </a:moveTo>
                  <a:lnTo>
                    <a:pt x="1" y="7616"/>
                  </a:lnTo>
                  <a:lnTo>
                    <a:pt x="414" y="7616"/>
                  </a:lnTo>
                  <a:lnTo>
                    <a:pt x="414" y="0"/>
                  </a:ln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" name="Google Shape;13113;p83"/>
            <p:cNvSpPr/>
            <p:nvPr/>
          </p:nvSpPr>
          <p:spPr>
            <a:xfrm>
              <a:off x="5635762" y="2216419"/>
              <a:ext cx="35200" cy="123894"/>
            </a:xfrm>
            <a:custGeom>
              <a:avLst/>
              <a:gdLst/>
              <a:ahLst/>
              <a:cxnLst/>
              <a:rect l="l" t="t" r="r" b="b"/>
              <a:pathLst>
                <a:path w="1347" h="4741" extrusionOk="0">
                  <a:moveTo>
                    <a:pt x="260" y="0"/>
                  </a:moveTo>
                  <a:lnTo>
                    <a:pt x="20" y="4356"/>
                  </a:lnTo>
                  <a:cubicBezTo>
                    <a:pt x="1" y="4568"/>
                    <a:pt x="174" y="4741"/>
                    <a:pt x="376" y="4741"/>
                  </a:cubicBezTo>
                  <a:lnTo>
                    <a:pt x="972" y="4741"/>
                  </a:lnTo>
                  <a:cubicBezTo>
                    <a:pt x="1183" y="4741"/>
                    <a:pt x="1347" y="4568"/>
                    <a:pt x="1337" y="4356"/>
                  </a:cubicBezTo>
                  <a:lnTo>
                    <a:pt x="1097" y="0"/>
                  </a:ln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" name="Google Shape;13114;p83"/>
            <p:cNvSpPr/>
            <p:nvPr/>
          </p:nvSpPr>
          <p:spPr>
            <a:xfrm>
              <a:off x="5630980" y="2036732"/>
              <a:ext cx="47274" cy="36220"/>
            </a:xfrm>
            <a:custGeom>
              <a:avLst/>
              <a:gdLst/>
              <a:ahLst/>
              <a:cxnLst/>
              <a:rect l="l" t="t" r="r" b="b"/>
              <a:pathLst>
                <a:path w="1809" h="1386" extrusionOk="0">
                  <a:moveTo>
                    <a:pt x="1" y="1"/>
                  </a:moveTo>
                  <a:lnTo>
                    <a:pt x="1" y="1386"/>
                  </a:lnTo>
                  <a:lnTo>
                    <a:pt x="1155" y="1386"/>
                  </a:lnTo>
                  <a:cubicBezTo>
                    <a:pt x="1511" y="1386"/>
                    <a:pt x="1809" y="1097"/>
                    <a:pt x="1809" y="741"/>
                  </a:cubicBezTo>
                  <a:lnTo>
                    <a:pt x="1809" y="655"/>
                  </a:lnTo>
                  <a:cubicBezTo>
                    <a:pt x="1809" y="299"/>
                    <a:pt x="1520" y="1"/>
                    <a:pt x="1155" y="1"/>
                  </a:cubicBezTo>
                  <a:close/>
                </a:path>
              </a:pathLst>
            </a:custGeom>
            <a:solidFill>
              <a:srgbClr val="BDCA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" name="Google Shape;13115;p83"/>
            <p:cNvSpPr/>
            <p:nvPr/>
          </p:nvSpPr>
          <p:spPr>
            <a:xfrm>
              <a:off x="5461380" y="1986740"/>
              <a:ext cx="48267" cy="48267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23" y="0"/>
                  </a:moveTo>
                  <a:cubicBezTo>
                    <a:pt x="414" y="0"/>
                    <a:pt x="0" y="414"/>
                    <a:pt x="0" y="923"/>
                  </a:cubicBezTo>
                  <a:cubicBezTo>
                    <a:pt x="0" y="1433"/>
                    <a:pt x="414" y="1847"/>
                    <a:pt x="923" y="1847"/>
                  </a:cubicBezTo>
                  <a:cubicBezTo>
                    <a:pt x="1433" y="1847"/>
                    <a:pt x="1846" y="1433"/>
                    <a:pt x="1846" y="923"/>
                  </a:cubicBezTo>
                  <a:cubicBezTo>
                    <a:pt x="1846" y="414"/>
                    <a:pt x="1433" y="0"/>
                    <a:pt x="923" y="0"/>
                  </a:cubicBez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" name="Google Shape;13116;p83"/>
            <p:cNvSpPr/>
            <p:nvPr/>
          </p:nvSpPr>
          <p:spPr>
            <a:xfrm>
              <a:off x="5471937" y="1997298"/>
              <a:ext cx="27152" cy="27152"/>
            </a:xfrm>
            <a:custGeom>
              <a:avLst/>
              <a:gdLst/>
              <a:ahLst/>
              <a:cxnLst/>
              <a:rect l="l" t="t" r="r" b="b"/>
              <a:pathLst>
                <a:path w="1039" h="1039" extrusionOk="0">
                  <a:moveTo>
                    <a:pt x="519" y="0"/>
                  </a:moveTo>
                  <a:cubicBezTo>
                    <a:pt x="231" y="0"/>
                    <a:pt x="0" y="231"/>
                    <a:pt x="0" y="519"/>
                  </a:cubicBezTo>
                  <a:cubicBezTo>
                    <a:pt x="0" y="808"/>
                    <a:pt x="231" y="1039"/>
                    <a:pt x="519" y="1039"/>
                  </a:cubicBezTo>
                  <a:cubicBezTo>
                    <a:pt x="808" y="1039"/>
                    <a:pt x="1039" y="808"/>
                    <a:pt x="1039" y="519"/>
                  </a:cubicBezTo>
                  <a:cubicBezTo>
                    <a:pt x="1039" y="231"/>
                    <a:pt x="808" y="0"/>
                    <a:pt x="519" y="0"/>
                  </a:cubicBezTo>
                  <a:close/>
                </a:path>
              </a:pathLst>
            </a:custGeom>
            <a:solidFill>
              <a:srgbClr val="BDCA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" name="Google Shape;13117;p83"/>
            <p:cNvSpPr/>
            <p:nvPr/>
          </p:nvSpPr>
          <p:spPr>
            <a:xfrm>
              <a:off x="5416380" y="2011932"/>
              <a:ext cx="138241" cy="62248"/>
            </a:xfrm>
            <a:custGeom>
              <a:avLst/>
              <a:gdLst/>
              <a:ahLst/>
              <a:cxnLst/>
              <a:rect l="l" t="t" r="r" b="b"/>
              <a:pathLst>
                <a:path w="5290" h="2382" extrusionOk="0">
                  <a:moveTo>
                    <a:pt x="2642" y="0"/>
                  </a:moveTo>
                  <a:cubicBezTo>
                    <a:pt x="2448" y="0"/>
                    <a:pt x="2256" y="41"/>
                    <a:pt x="2078" y="123"/>
                  </a:cubicBezTo>
                  <a:lnTo>
                    <a:pt x="299" y="950"/>
                  </a:lnTo>
                  <a:cubicBezTo>
                    <a:pt x="87" y="1056"/>
                    <a:pt x="1" y="1306"/>
                    <a:pt x="97" y="1517"/>
                  </a:cubicBezTo>
                  <a:lnTo>
                    <a:pt x="386" y="2133"/>
                  </a:lnTo>
                  <a:cubicBezTo>
                    <a:pt x="456" y="2288"/>
                    <a:pt x="610" y="2382"/>
                    <a:pt x="775" y="2382"/>
                  </a:cubicBezTo>
                  <a:cubicBezTo>
                    <a:pt x="834" y="2382"/>
                    <a:pt x="894" y="2370"/>
                    <a:pt x="953" y="2344"/>
                  </a:cubicBezTo>
                  <a:lnTo>
                    <a:pt x="2078" y="1815"/>
                  </a:lnTo>
                  <a:cubicBezTo>
                    <a:pt x="2256" y="1734"/>
                    <a:pt x="2451" y="1693"/>
                    <a:pt x="2645" y="1693"/>
                  </a:cubicBezTo>
                  <a:cubicBezTo>
                    <a:pt x="2840" y="1693"/>
                    <a:pt x="3035" y="1734"/>
                    <a:pt x="3213" y="1815"/>
                  </a:cubicBezTo>
                  <a:lnTo>
                    <a:pt x="4338" y="2344"/>
                  </a:lnTo>
                  <a:cubicBezTo>
                    <a:pt x="4394" y="2370"/>
                    <a:pt x="4453" y="2382"/>
                    <a:pt x="4511" y="2382"/>
                  </a:cubicBezTo>
                  <a:cubicBezTo>
                    <a:pt x="4675" y="2382"/>
                    <a:pt x="4834" y="2288"/>
                    <a:pt x="4905" y="2133"/>
                  </a:cubicBezTo>
                  <a:lnTo>
                    <a:pt x="5194" y="1517"/>
                  </a:lnTo>
                  <a:cubicBezTo>
                    <a:pt x="5290" y="1306"/>
                    <a:pt x="5194" y="1056"/>
                    <a:pt x="4982" y="950"/>
                  </a:cubicBezTo>
                  <a:lnTo>
                    <a:pt x="3213" y="123"/>
                  </a:lnTo>
                  <a:cubicBezTo>
                    <a:pt x="3030" y="41"/>
                    <a:pt x="2835" y="0"/>
                    <a:pt x="2642" y="0"/>
                  </a:cubicBezTo>
                  <a:close/>
                </a:path>
              </a:pathLst>
            </a:custGeom>
            <a:solidFill>
              <a:srgbClr val="BDCA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" name="Google Shape;13118;p83"/>
            <p:cNvSpPr/>
            <p:nvPr/>
          </p:nvSpPr>
          <p:spPr>
            <a:xfrm>
              <a:off x="5428949" y="2022908"/>
              <a:ext cx="113363" cy="40505"/>
            </a:xfrm>
            <a:custGeom>
              <a:avLst/>
              <a:gdLst/>
              <a:ahLst/>
              <a:cxnLst/>
              <a:rect l="l" t="t" r="r" b="b"/>
              <a:pathLst>
                <a:path w="4338" h="1550" extrusionOk="0">
                  <a:moveTo>
                    <a:pt x="2164" y="1"/>
                  </a:moveTo>
                  <a:cubicBezTo>
                    <a:pt x="2030" y="1"/>
                    <a:pt x="1895" y="30"/>
                    <a:pt x="1770" y="87"/>
                  </a:cubicBezTo>
                  <a:lnTo>
                    <a:pt x="1" y="914"/>
                  </a:lnTo>
                  <a:cubicBezTo>
                    <a:pt x="1" y="914"/>
                    <a:pt x="1" y="924"/>
                    <a:pt x="1" y="924"/>
                  </a:cubicBezTo>
                  <a:lnTo>
                    <a:pt x="289" y="1540"/>
                  </a:lnTo>
                  <a:cubicBezTo>
                    <a:pt x="289" y="1540"/>
                    <a:pt x="289" y="1549"/>
                    <a:pt x="299" y="1549"/>
                  </a:cubicBezTo>
                  <a:lnTo>
                    <a:pt x="1424" y="1020"/>
                  </a:lnTo>
                  <a:cubicBezTo>
                    <a:pt x="1659" y="910"/>
                    <a:pt x="1914" y="854"/>
                    <a:pt x="2169" y="854"/>
                  </a:cubicBezTo>
                  <a:cubicBezTo>
                    <a:pt x="2424" y="854"/>
                    <a:pt x="2679" y="910"/>
                    <a:pt x="2914" y="1020"/>
                  </a:cubicBezTo>
                  <a:lnTo>
                    <a:pt x="4039" y="1549"/>
                  </a:lnTo>
                  <a:cubicBezTo>
                    <a:pt x="4039" y="1540"/>
                    <a:pt x="4049" y="1540"/>
                    <a:pt x="4049" y="1540"/>
                  </a:cubicBezTo>
                  <a:lnTo>
                    <a:pt x="4328" y="924"/>
                  </a:lnTo>
                  <a:cubicBezTo>
                    <a:pt x="4338" y="914"/>
                    <a:pt x="4338" y="905"/>
                    <a:pt x="4328" y="905"/>
                  </a:cubicBezTo>
                  <a:lnTo>
                    <a:pt x="2559" y="87"/>
                  </a:lnTo>
                  <a:cubicBezTo>
                    <a:pt x="2434" y="30"/>
                    <a:pt x="2299" y="1"/>
                    <a:pt x="2164" y="1"/>
                  </a:cubicBezTo>
                  <a:close/>
                </a:path>
              </a:pathLst>
            </a:custGeom>
            <a:solidFill>
              <a:srgbClr val="E5EB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" name="Google Shape;13119;p83"/>
            <p:cNvSpPr/>
            <p:nvPr/>
          </p:nvSpPr>
          <p:spPr>
            <a:xfrm>
              <a:off x="5317625" y="1983474"/>
              <a:ext cx="143023" cy="142997"/>
            </a:xfrm>
            <a:custGeom>
              <a:avLst/>
              <a:gdLst/>
              <a:ahLst/>
              <a:cxnLst/>
              <a:rect l="l" t="t" r="r" b="b"/>
              <a:pathLst>
                <a:path w="5473" h="5472" extrusionOk="0">
                  <a:moveTo>
                    <a:pt x="2741" y="0"/>
                  </a:moveTo>
                  <a:cubicBezTo>
                    <a:pt x="1232" y="0"/>
                    <a:pt x="1" y="1221"/>
                    <a:pt x="1" y="2731"/>
                  </a:cubicBezTo>
                  <a:cubicBezTo>
                    <a:pt x="1" y="4241"/>
                    <a:pt x="1232" y="5472"/>
                    <a:pt x="2741" y="5472"/>
                  </a:cubicBezTo>
                  <a:cubicBezTo>
                    <a:pt x="4251" y="5472"/>
                    <a:pt x="5472" y="4241"/>
                    <a:pt x="5472" y="2731"/>
                  </a:cubicBezTo>
                  <a:cubicBezTo>
                    <a:pt x="5472" y="1221"/>
                    <a:pt x="4251" y="0"/>
                    <a:pt x="2741" y="0"/>
                  </a:cubicBez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" name="Google Shape;13120;p83"/>
            <p:cNvSpPr/>
            <p:nvPr/>
          </p:nvSpPr>
          <p:spPr>
            <a:xfrm>
              <a:off x="5338740" y="2004328"/>
              <a:ext cx="129696" cy="122744"/>
            </a:xfrm>
            <a:custGeom>
              <a:avLst/>
              <a:gdLst/>
              <a:ahLst/>
              <a:cxnLst/>
              <a:rect l="l" t="t" r="r" b="b"/>
              <a:pathLst>
                <a:path w="4963" h="4697" extrusionOk="0">
                  <a:moveTo>
                    <a:pt x="3866" y="0"/>
                  </a:moveTo>
                  <a:lnTo>
                    <a:pt x="1" y="3876"/>
                  </a:lnTo>
                  <a:cubicBezTo>
                    <a:pt x="533" y="4423"/>
                    <a:pt x="1241" y="4697"/>
                    <a:pt x="1950" y="4697"/>
                  </a:cubicBezTo>
                  <a:cubicBezTo>
                    <a:pt x="2650" y="4697"/>
                    <a:pt x="3350" y="4430"/>
                    <a:pt x="3885" y="3895"/>
                  </a:cubicBezTo>
                  <a:cubicBezTo>
                    <a:pt x="4962" y="2818"/>
                    <a:pt x="4953" y="1068"/>
                    <a:pt x="3866" y="0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" name="Google Shape;13121;p83"/>
            <p:cNvSpPr/>
            <p:nvPr/>
          </p:nvSpPr>
          <p:spPr>
            <a:xfrm>
              <a:off x="5318383" y="2001897"/>
              <a:ext cx="123659" cy="105993"/>
            </a:xfrm>
            <a:custGeom>
              <a:avLst/>
              <a:gdLst/>
              <a:ahLst/>
              <a:cxnLst/>
              <a:rect l="l" t="t" r="r" b="b"/>
              <a:pathLst>
                <a:path w="4732" h="4056" extrusionOk="0">
                  <a:moveTo>
                    <a:pt x="2690" y="1"/>
                  </a:moveTo>
                  <a:cubicBezTo>
                    <a:pt x="2194" y="1"/>
                    <a:pt x="1689" y="184"/>
                    <a:pt x="1280" y="593"/>
                  </a:cubicBezTo>
                  <a:cubicBezTo>
                    <a:pt x="1" y="1872"/>
                    <a:pt x="905" y="4055"/>
                    <a:pt x="2712" y="4055"/>
                  </a:cubicBezTo>
                  <a:cubicBezTo>
                    <a:pt x="3828" y="4055"/>
                    <a:pt x="4732" y="3151"/>
                    <a:pt x="4732" y="2026"/>
                  </a:cubicBezTo>
                  <a:cubicBezTo>
                    <a:pt x="4732" y="808"/>
                    <a:pt x="3730" y="1"/>
                    <a:pt x="2690" y="1"/>
                  </a:cubicBezTo>
                  <a:close/>
                </a:path>
              </a:pathLst>
            </a:custGeom>
            <a:solidFill>
              <a:srgbClr val="BDCA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" name="Google Shape;13122;p83"/>
            <p:cNvSpPr/>
            <p:nvPr/>
          </p:nvSpPr>
          <p:spPr>
            <a:xfrm>
              <a:off x="5328940" y="2009842"/>
              <a:ext cx="120392" cy="90131"/>
            </a:xfrm>
            <a:custGeom>
              <a:avLst/>
              <a:gdLst/>
              <a:ahLst/>
              <a:cxnLst/>
              <a:rect l="l" t="t" r="r" b="b"/>
              <a:pathLst>
                <a:path w="4607" h="3449" extrusionOk="0">
                  <a:moveTo>
                    <a:pt x="2308" y="1"/>
                  </a:moveTo>
                  <a:cubicBezTo>
                    <a:pt x="770" y="1"/>
                    <a:pt x="0" y="1857"/>
                    <a:pt x="1087" y="2943"/>
                  </a:cubicBezTo>
                  <a:cubicBezTo>
                    <a:pt x="1424" y="3280"/>
                    <a:pt x="1864" y="3448"/>
                    <a:pt x="2304" y="3448"/>
                  </a:cubicBezTo>
                  <a:cubicBezTo>
                    <a:pt x="2743" y="3448"/>
                    <a:pt x="3183" y="3280"/>
                    <a:pt x="3520" y="2943"/>
                  </a:cubicBezTo>
                  <a:cubicBezTo>
                    <a:pt x="4607" y="1857"/>
                    <a:pt x="3837" y="1"/>
                    <a:pt x="2308" y="1"/>
                  </a:cubicBezTo>
                  <a:close/>
                </a:path>
              </a:pathLst>
            </a:custGeom>
            <a:solidFill>
              <a:srgbClr val="E0E6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" name="Google Shape;13123;p83"/>
            <p:cNvSpPr/>
            <p:nvPr/>
          </p:nvSpPr>
          <p:spPr>
            <a:xfrm>
              <a:off x="5357346" y="2023169"/>
              <a:ext cx="80932" cy="76255"/>
            </a:xfrm>
            <a:custGeom>
              <a:avLst/>
              <a:gdLst/>
              <a:ahLst/>
              <a:cxnLst/>
              <a:rect l="l" t="t" r="r" b="b"/>
              <a:pathLst>
                <a:path w="3097" h="2918" extrusionOk="0">
                  <a:moveTo>
                    <a:pt x="2433" y="1"/>
                  </a:moveTo>
                  <a:lnTo>
                    <a:pt x="0" y="2433"/>
                  </a:lnTo>
                  <a:cubicBezTo>
                    <a:pt x="333" y="2757"/>
                    <a:pt x="765" y="2918"/>
                    <a:pt x="1197" y="2918"/>
                  </a:cubicBezTo>
                  <a:cubicBezTo>
                    <a:pt x="1640" y="2918"/>
                    <a:pt x="2083" y="2750"/>
                    <a:pt x="2423" y="2414"/>
                  </a:cubicBezTo>
                  <a:cubicBezTo>
                    <a:pt x="3087" y="1751"/>
                    <a:pt x="3096" y="674"/>
                    <a:pt x="2433" y="1"/>
                  </a:cubicBezTo>
                  <a:close/>
                </a:path>
              </a:pathLst>
            </a:custGeom>
            <a:solidFill>
              <a:srgbClr val="CCD6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" name="Google Shape;13124;p83"/>
            <p:cNvSpPr/>
            <p:nvPr/>
          </p:nvSpPr>
          <p:spPr>
            <a:xfrm>
              <a:off x="5510378" y="1983474"/>
              <a:ext cx="142997" cy="142997"/>
            </a:xfrm>
            <a:custGeom>
              <a:avLst/>
              <a:gdLst/>
              <a:ahLst/>
              <a:cxnLst/>
              <a:rect l="l" t="t" r="r" b="b"/>
              <a:pathLst>
                <a:path w="5472" h="5472" extrusionOk="0">
                  <a:moveTo>
                    <a:pt x="2731" y="0"/>
                  </a:moveTo>
                  <a:cubicBezTo>
                    <a:pt x="1222" y="0"/>
                    <a:pt x="0" y="1221"/>
                    <a:pt x="0" y="2731"/>
                  </a:cubicBezTo>
                  <a:cubicBezTo>
                    <a:pt x="0" y="4241"/>
                    <a:pt x="1222" y="5472"/>
                    <a:pt x="2731" y="5472"/>
                  </a:cubicBezTo>
                  <a:cubicBezTo>
                    <a:pt x="4251" y="5472"/>
                    <a:pt x="5472" y="4241"/>
                    <a:pt x="5472" y="2731"/>
                  </a:cubicBezTo>
                  <a:cubicBezTo>
                    <a:pt x="5472" y="1221"/>
                    <a:pt x="4251" y="0"/>
                    <a:pt x="2731" y="0"/>
                  </a:cubicBez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" name="Google Shape;13125;p83"/>
            <p:cNvSpPr/>
            <p:nvPr/>
          </p:nvSpPr>
          <p:spPr>
            <a:xfrm>
              <a:off x="5531232" y="2004328"/>
              <a:ext cx="129199" cy="122169"/>
            </a:xfrm>
            <a:custGeom>
              <a:avLst/>
              <a:gdLst/>
              <a:ahLst/>
              <a:cxnLst/>
              <a:rect l="l" t="t" r="r" b="b"/>
              <a:pathLst>
                <a:path w="4944" h="4675" extrusionOk="0">
                  <a:moveTo>
                    <a:pt x="3876" y="0"/>
                  </a:moveTo>
                  <a:lnTo>
                    <a:pt x="0" y="3876"/>
                  </a:lnTo>
                  <a:cubicBezTo>
                    <a:pt x="533" y="4408"/>
                    <a:pt x="1231" y="4675"/>
                    <a:pt x="1929" y="4675"/>
                  </a:cubicBezTo>
                  <a:cubicBezTo>
                    <a:pt x="2630" y="4675"/>
                    <a:pt x="3331" y="4406"/>
                    <a:pt x="3866" y="3866"/>
                  </a:cubicBezTo>
                  <a:cubicBezTo>
                    <a:pt x="4943" y="2799"/>
                    <a:pt x="4943" y="1068"/>
                    <a:pt x="3876" y="0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" name="Google Shape;13126;p83"/>
            <p:cNvSpPr/>
            <p:nvPr/>
          </p:nvSpPr>
          <p:spPr>
            <a:xfrm>
              <a:off x="5511136" y="2001897"/>
              <a:ext cx="123659" cy="105993"/>
            </a:xfrm>
            <a:custGeom>
              <a:avLst/>
              <a:gdLst/>
              <a:ahLst/>
              <a:cxnLst/>
              <a:rect l="l" t="t" r="r" b="b"/>
              <a:pathLst>
                <a:path w="4732" h="4056" extrusionOk="0">
                  <a:moveTo>
                    <a:pt x="2686" y="1"/>
                  </a:moveTo>
                  <a:cubicBezTo>
                    <a:pt x="2189" y="1"/>
                    <a:pt x="1682" y="184"/>
                    <a:pt x="1269" y="593"/>
                  </a:cubicBezTo>
                  <a:cubicBezTo>
                    <a:pt x="0" y="1872"/>
                    <a:pt x="904" y="4055"/>
                    <a:pt x="2702" y="4055"/>
                  </a:cubicBezTo>
                  <a:cubicBezTo>
                    <a:pt x="3827" y="4055"/>
                    <a:pt x="4731" y="3151"/>
                    <a:pt x="4731" y="2026"/>
                  </a:cubicBezTo>
                  <a:cubicBezTo>
                    <a:pt x="4731" y="808"/>
                    <a:pt x="3730" y="1"/>
                    <a:pt x="2686" y="1"/>
                  </a:cubicBezTo>
                  <a:close/>
                </a:path>
              </a:pathLst>
            </a:custGeom>
            <a:solidFill>
              <a:srgbClr val="BDCA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" name="Google Shape;13127;p83"/>
            <p:cNvSpPr/>
            <p:nvPr/>
          </p:nvSpPr>
          <p:spPr>
            <a:xfrm>
              <a:off x="5521668" y="2009842"/>
              <a:ext cx="120157" cy="90131"/>
            </a:xfrm>
            <a:custGeom>
              <a:avLst/>
              <a:gdLst/>
              <a:ahLst/>
              <a:cxnLst/>
              <a:rect l="l" t="t" r="r" b="b"/>
              <a:pathLst>
                <a:path w="4598" h="3449" extrusionOk="0">
                  <a:moveTo>
                    <a:pt x="2299" y="1"/>
                  </a:moveTo>
                  <a:cubicBezTo>
                    <a:pt x="770" y="1"/>
                    <a:pt x="1" y="1857"/>
                    <a:pt x="1088" y="2943"/>
                  </a:cubicBezTo>
                  <a:cubicBezTo>
                    <a:pt x="1419" y="3280"/>
                    <a:pt x="1859" y="3448"/>
                    <a:pt x="2300" y="3448"/>
                  </a:cubicBezTo>
                  <a:cubicBezTo>
                    <a:pt x="2742" y="3448"/>
                    <a:pt x="3184" y="3280"/>
                    <a:pt x="3520" y="2943"/>
                  </a:cubicBezTo>
                  <a:cubicBezTo>
                    <a:pt x="4597" y="1857"/>
                    <a:pt x="3838" y="1"/>
                    <a:pt x="2299" y="1"/>
                  </a:cubicBezTo>
                  <a:close/>
                </a:path>
              </a:pathLst>
            </a:custGeom>
            <a:solidFill>
              <a:srgbClr val="E0E6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" name="Google Shape;13128;p83"/>
            <p:cNvSpPr/>
            <p:nvPr/>
          </p:nvSpPr>
          <p:spPr>
            <a:xfrm>
              <a:off x="5550074" y="2023169"/>
              <a:ext cx="80697" cy="76255"/>
            </a:xfrm>
            <a:custGeom>
              <a:avLst/>
              <a:gdLst/>
              <a:ahLst/>
              <a:cxnLst/>
              <a:rect l="l" t="t" r="r" b="b"/>
              <a:pathLst>
                <a:path w="3088" h="2918" extrusionOk="0">
                  <a:moveTo>
                    <a:pt x="2433" y="1"/>
                  </a:moveTo>
                  <a:lnTo>
                    <a:pt x="1" y="2433"/>
                  </a:lnTo>
                  <a:cubicBezTo>
                    <a:pt x="333" y="2757"/>
                    <a:pt x="765" y="2918"/>
                    <a:pt x="1197" y="2918"/>
                  </a:cubicBezTo>
                  <a:cubicBezTo>
                    <a:pt x="1638" y="2918"/>
                    <a:pt x="2079" y="2750"/>
                    <a:pt x="2414" y="2414"/>
                  </a:cubicBezTo>
                  <a:cubicBezTo>
                    <a:pt x="3078" y="1751"/>
                    <a:pt x="3087" y="674"/>
                    <a:pt x="2433" y="1"/>
                  </a:cubicBezTo>
                  <a:close/>
                </a:path>
              </a:pathLst>
            </a:custGeom>
            <a:solidFill>
              <a:srgbClr val="CCD6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" name="Google Shape;13129;p83"/>
            <p:cNvSpPr/>
            <p:nvPr/>
          </p:nvSpPr>
          <p:spPr>
            <a:xfrm>
              <a:off x="5653349" y="2216419"/>
              <a:ext cx="17378" cy="123894"/>
            </a:xfrm>
            <a:custGeom>
              <a:avLst/>
              <a:gdLst/>
              <a:ahLst/>
              <a:cxnLst/>
              <a:rect l="l" t="t" r="r" b="b"/>
              <a:pathLst>
                <a:path w="665" h="4741" extrusionOk="0">
                  <a:moveTo>
                    <a:pt x="1" y="0"/>
                  </a:moveTo>
                  <a:lnTo>
                    <a:pt x="1" y="4741"/>
                  </a:lnTo>
                  <a:lnTo>
                    <a:pt x="299" y="4741"/>
                  </a:lnTo>
                  <a:cubicBezTo>
                    <a:pt x="501" y="4741"/>
                    <a:pt x="664" y="4568"/>
                    <a:pt x="655" y="4356"/>
                  </a:cubicBezTo>
                  <a:lnTo>
                    <a:pt x="424" y="0"/>
                  </a:ln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32" name="Google Shape;13130;p83"/>
          <p:cNvGrpSpPr/>
          <p:nvPr/>
        </p:nvGrpSpPr>
        <p:grpSpPr>
          <a:xfrm>
            <a:off x="6197312" y="1925232"/>
            <a:ext cx="360629" cy="282989"/>
            <a:chOff x="6181827" y="2463685"/>
            <a:chExt cx="360629" cy="282989"/>
          </a:xfrm>
        </p:grpSpPr>
        <p:sp>
          <p:nvSpPr>
            <p:cNvPr id="933" name="Google Shape;13131;p83"/>
            <p:cNvSpPr/>
            <p:nvPr/>
          </p:nvSpPr>
          <p:spPr>
            <a:xfrm>
              <a:off x="6274545" y="2463685"/>
              <a:ext cx="255837" cy="32430"/>
            </a:xfrm>
            <a:custGeom>
              <a:avLst/>
              <a:gdLst/>
              <a:ahLst/>
              <a:cxnLst/>
              <a:rect l="l" t="t" r="r" b="b"/>
              <a:pathLst>
                <a:path w="9790" h="1241" extrusionOk="0">
                  <a:moveTo>
                    <a:pt x="1" y="0"/>
                  </a:moveTo>
                  <a:cubicBezTo>
                    <a:pt x="645" y="0"/>
                    <a:pt x="1174" y="520"/>
                    <a:pt x="1174" y="1241"/>
                  </a:cubicBezTo>
                  <a:lnTo>
                    <a:pt x="9790" y="1241"/>
                  </a:lnTo>
                  <a:cubicBezTo>
                    <a:pt x="9780" y="520"/>
                    <a:pt x="9261" y="0"/>
                    <a:pt x="8617" y="0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" name="Google Shape;13132;p83"/>
            <p:cNvSpPr/>
            <p:nvPr/>
          </p:nvSpPr>
          <p:spPr>
            <a:xfrm>
              <a:off x="6243891" y="2463685"/>
              <a:ext cx="255837" cy="282989"/>
            </a:xfrm>
            <a:custGeom>
              <a:avLst/>
              <a:gdLst/>
              <a:ahLst/>
              <a:cxnLst/>
              <a:rect l="l" t="t" r="r" b="b"/>
              <a:pathLst>
                <a:path w="9790" h="10829" extrusionOk="0">
                  <a:moveTo>
                    <a:pt x="1174" y="0"/>
                  </a:moveTo>
                  <a:cubicBezTo>
                    <a:pt x="520" y="0"/>
                    <a:pt x="0" y="520"/>
                    <a:pt x="0" y="1174"/>
                  </a:cubicBezTo>
                  <a:lnTo>
                    <a:pt x="0" y="10828"/>
                  </a:lnTo>
                  <a:lnTo>
                    <a:pt x="7434" y="10828"/>
                  </a:lnTo>
                  <a:cubicBezTo>
                    <a:pt x="8088" y="10828"/>
                    <a:pt x="8607" y="10299"/>
                    <a:pt x="8607" y="9645"/>
                  </a:cubicBezTo>
                  <a:lnTo>
                    <a:pt x="8607" y="1174"/>
                  </a:lnTo>
                  <a:cubicBezTo>
                    <a:pt x="8607" y="520"/>
                    <a:pt x="9136" y="0"/>
                    <a:pt x="9790" y="0"/>
                  </a:cubicBez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" name="Google Shape;13133;p83"/>
            <p:cNvSpPr/>
            <p:nvPr/>
          </p:nvSpPr>
          <p:spPr>
            <a:xfrm>
              <a:off x="6400190" y="2463685"/>
              <a:ext cx="99277" cy="282989"/>
            </a:xfrm>
            <a:custGeom>
              <a:avLst/>
              <a:gdLst/>
              <a:ahLst/>
              <a:cxnLst/>
              <a:rect l="l" t="t" r="r" b="b"/>
              <a:pathLst>
                <a:path w="3799" h="10829" extrusionOk="0">
                  <a:moveTo>
                    <a:pt x="2347" y="0"/>
                  </a:moveTo>
                  <a:cubicBezTo>
                    <a:pt x="1693" y="0"/>
                    <a:pt x="1174" y="520"/>
                    <a:pt x="1174" y="1174"/>
                  </a:cubicBezTo>
                  <a:lnTo>
                    <a:pt x="1174" y="9645"/>
                  </a:lnTo>
                  <a:cubicBezTo>
                    <a:pt x="1174" y="10299"/>
                    <a:pt x="645" y="10828"/>
                    <a:pt x="1" y="10828"/>
                  </a:cubicBezTo>
                  <a:lnTo>
                    <a:pt x="1453" y="10828"/>
                  </a:lnTo>
                  <a:cubicBezTo>
                    <a:pt x="2097" y="10828"/>
                    <a:pt x="2626" y="10299"/>
                    <a:pt x="2626" y="9645"/>
                  </a:cubicBezTo>
                  <a:lnTo>
                    <a:pt x="2626" y="1174"/>
                  </a:lnTo>
                  <a:cubicBezTo>
                    <a:pt x="2626" y="520"/>
                    <a:pt x="3155" y="0"/>
                    <a:pt x="3799" y="0"/>
                  </a:cubicBez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" name="Google Shape;13134;p83"/>
            <p:cNvSpPr/>
            <p:nvPr/>
          </p:nvSpPr>
          <p:spPr>
            <a:xfrm>
              <a:off x="6181827" y="2713982"/>
              <a:ext cx="255576" cy="32692"/>
            </a:xfrm>
            <a:custGeom>
              <a:avLst/>
              <a:gdLst/>
              <a:ahLst/>
              <a:cxnLst/>
              <a:rect l="l" t="t" r="r" b="b"/>
              <a:pathLst>
                <a:path w="9780" h="1251" extrusionOk="0">
                  <a:moveTo>
                    <a:pt x="0" y="0"/>
                  </a:moveTo>
                  <a:cubicBezTo>
                    <a:pt x="0" y="721"/>
                    <a:pt x="529" y="1250"/>
                    <a:pt x="1173" y="1250"/>
                  </a:cubicBezTo>
                  <a:lnTo>
                    <a:pt x="9780" y="1250"/>
                  </a:lnTo>
                  <a:cubicBezTo>
                    <a:pt x="9136" y="1250"/>
                    <a:pt x="8616" y="731"/>
                    <a:pt x="8607" y="0"/>
                  </a:cubicBez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" name="Google Shape;13135;p83"/>
            <p:cNvSpPr/>
            <p:nvPr/>
          </p:nvSpPr>
          <p:spPr>
            <a:xfrm>
              <a:off x="6386131" y="2558598"/>
              <a:ext cx="156325" cy="97344"/>
            </a:xfrm>
            <a:custGeom>
              <a:avLst/>
              <a:gdLst/>
              <a:ahLst/>
              <a:cxnLst/>
              <a:rect l="l" t="t" r="r" b="b"/>
              <a:pathLst>
                <a:path w="5982" h="3725" extrusionOk="0">
                  <a:moveTo>
                    <a:pt x="5756" y="1"/>
                  </a:moveTo>
                  <a:cubicBezTo>
                    <a:pt x="4145" y="1"/>
                    <a:pt x="2045" y="398"/>
                    <a:pt x="971" y="1619"/>
                  </a:cubicBezTo>
                  <a:cubicBezTo>
                    <a:pt x="462" y="2205"/>
                    <a:pt x="241" y="2975"/>
                    <a:pt x="0" y="3725"/>
                  </a:cubicBezTo>
                  <a:cubicBezTo>
                    <a:pt x="673" y="3388"/>
                    <a:pt x="1116" y="3340"/>
                    <a:pt x="2058" y="3052"/>
                  </a:cubicBezTo>
                  <a:cubicBezTo>
                    <a:pt x="2664" y="2869"/>
                    <a:pt x="3923" y="2032"/>
                    <a:pt x="4510" y="1407"/>
                  </a:cubicBezTo>
                  <a:cubicBezTo>
                    <a:pt x="4962" y="907"/>
                    <a:pt x="5452" y="436"/>
                    <a:pt x="5981" y="3"/>
                  </a:cubicBezTo>
                  <a:cubicBezTo>
                    <a:pt x="5907" y="2"/>
                    <a:pt x="5832" y="1"/>
                    <a:pt x="5756" y="1"/>
                  </a:cubicBezTo>
                  <a:close/>
                </a:path>
              </a:pathLst>
            </a:custGeom>
            <a:solidFill>
              <a:srgbClr val="C7D2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" name="Google Shape;13136;p83"/>
            <p:cNvSpPr/>
            <p:nvPr/>
          </p:nvSpPr>
          <p:spPr>
            <a:xfrm>
              <a:off x="6386131" y="2558650"/>
              <a:ext cx="156325" cy="97291"/>
            </a:xfrm>
            <a:custGeom>
              <a:avLst/>
              <a:gdLst/>
              <a:ahLst/>
              <a:cxnLst/>
              <a:rect l="l" t="t" r="r" b="b"/>
              <a:pathLst>
                <a:path w="5982" h="3723" extrusionOk="0">
                  <a:moveTo>
                    <a:pt x="5950" y="1"/>
                  </a:moveTo>
                  <a:cubicBezTo>
                    <a:pt x="4295" y="1"/>
                    <a:pt x="239" y="2977"/>
                    <a:pt x="0" y="3723"/>
                  </a:cubicBezTo>
                  <a:cubicBezTo>
                    <a:pt x="673" y="3386"/>
                    <a:pt x="1116" y="3338"/>
                    <a:pt x="2058" y="3050"/>
                  </a:cubicBezTo>
                  <a:cubicBezTo>
                    <a:pt x="2664" y="2867"/>
                    <a:pt x="3923" y="2030"/>
                    <a:pt x="4510" y="1405"/>
                  </a:cubicBezTo>
                  <a:cubicBezTo>
                    <a:pt x="4962" y="896"/>
                    <a:pt x="5452" y="434"/>
                    <a:pt x="5981" y="1"/>
                  </a:cubicBezTo>
                  <a:cubicBezTo>
                    <a:pt x="5971" y="1"/>
                    <a:pt x="5960" y="1"/>
                    <a:pt x="5950" y="1"/>
                  </a:cubicBezTo>
                  <a:close/>
                </a:path>
              </a:pathLst>
            </a:custGeom>
            <a:solidFill>
              <a:srgbClr val="B3C2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" name="Google Shape;13137;p83"/>
            <p:cNvSpPr/>
            <p:nvPr/>
          </p:nvSpPr>
          <p:spPr>
            <a:xfrm>
              <a:off x="6358718" y="2580941"/>
              <a:ext cx="122927" cy="112187"/>
            </a:xfrm>
            <a:custGeom>
              <a:avLst/>
              <a:gdLst/>
              <a:ahLst/>
              <a:cxnLst/>
              <a:rect l="l" t="t" r="r" b="b"/>
              <a:pathLst>
                <a:path w="4704" h="4293" extrusionOk="0">
                  <a:moveTo>
                    <a:pt x="4636" y="0"/>
                  </a:moveTo>
                  <a:cubicBezTo>
                    <a:pt x="4453" y="0"/>
                    <a:pt x="1729" y="1752"/>
                    <a:pt x="876" y="2774"/>
                  </a:cubicBezTo>
                  <a:cubicBezTo>
                    <a:pt x="645" y="3033"/>
                    <a:pt x="424" y="3302"/>
                    <a:pt x="232" y="3591"/>
                  </a:cubicBezTo>
                  <a:cubicBezTo>
                    <a:pt x="193" y="3649"/>
                    <a:pt x="1" y="4293"/>
                    <a:pt x="1" y="4293"/>
                  </a:cubicBezTo>
                  <a:cubicBezTo>
                    <a:pt x="1" y="4293"/>
                    <a:pt x="549" y="3870"/>
                    <a:pt x="568" y="3812"/>
                  </a:cubicBezTo>
                  <a:cubicBezTo>
                    <a:pt x="751" y="3514"/>
                    <a:pt x="943" y="3226"/>
                    <a:pt x="1165" y="2956"/>
                  </a:cubicBezTo>
                  <a:cubicBezTo>
                    <a:pt x="2001" y="1956"/>
                    <a:pt x="4703" y="110"/>
                    <a:pt x="4646" y="4"/>
                  </a:cubicBezTo>
                  <a:cubicBezTo>
                    <a:pt x="4644" y="2"/>
                    <a:pt x="4641" y="0"/>
                    <a:pt x="4636" y="0"/>
                  </a:cubicBezTo>
                  <a:close/>
                </a:path>
              </a:pathLst>
            </a:custGeom>
            <a:solidFill>
              <a:srgbClr val="8FA1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" name="Google Shape;13138;p83"/>
            <p:cNvSpPr/>
            <p:nvPr/>
          </p:nvSpPr>
          <p:spPr>
            <a:xfrm>
              <a:off x="6277576" y="2518955"/>
              <a:ext cx="168868" cy="10584"/>
            </a:xfrm>
            <a:custGeom>
              <a:avLst/>
              <a:gdLst/>
              <a:ahLst/>
              <a:cxnLst/>
              <a:rect l="l" t="t" r="r" b="b"/>
              <a:pathLst>
                <a:path w="6462" h="405" extrusionOk="0">
                  <a:moveTo>
                    <a:pt x="6202" y="1"/>
                  </a:moveTo>
                  <a:cubicBezTo>
                    <a:pt x="6199" y="1"/>
                    <a:pt x="6196" y="1"/>
                    <a:pt x="6193" y="1"/>
                  </a:cubicBezTo>
                  <a:lnTo>
                    <a:pt x="269" y="1"/>
                  </a:lnTo>
                  <a:cubicBezTo>
                    <a:pt x="0" y="1"/>
                    <a:pt x="0" y="405"/>
                    <a:pt x="269" y="405"/>
                  </a:cubicBezTo>
                  <a:lnTo>
                    <a:pt x="6193" y="405"/>
                  </a:lnTo>
                  <a:cubicBezTo>
                    <a:pt x="6459" y="395"/>
                    <a:pt x="6462" y="1"/>
                    <a:pt x="6202" y="1"/>
                  </a:cubicBezTo>
                  <a:close/>
                </a:path>
              </a:pathLst>
            </a:custGeom>
            <a:solidFill>
              <a:srgbClr val="A3B6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" name="Google Shape;13139;p83"/>
            <p:cNvSpPr/>
            <p:nvPr/>
          </p:nvSpPr>
          <p:spPr>
            <a:xfrm>
              <a:off x="6277576" y="2680794"/>
              <a:ext cx="69382" cy="10584"/>
            </a:xfrm>
            <a:custGeom>
              <a:avLst/>
              <a:gdLst/>
              <a:ahLst/>
              <a:cxnLst/>
              <a:rect l="l" t="t" r="r" b="b"/>
              <a:pathLst>
                <a:path w="2655" h="405" extrusionOk="0">
                  <a:moveTo>
                    <a:pt x="269" y="1"/>
                  </a:moveTo>
                  <a:cubicBezTo>
                    <a:pt x="0" y="1"/>
                    <a:pt x="0" y="405"/>
                    <a:pt x="269" y="405"/>
                  </a:cubicBezTo>
                  <a:lnTo>
                    <a:pt x="2385" y="405"/>
                  </a:lnTo>
                  <a:cubicBezTo>
                    <a:pt x="2654" y="405"/>
                    <a:pt x="2654" y="1"/>
                    <a:pt x="2385" y="1"/>
                  </a:cubicBezTo>
                  <a:close/>
                </a:path>
              </a:pathLst>
            </a:custGeom>
            <a:solidFill>
              <a:srgbClr val="BFC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" name="Google Shape;13140;p83"/>
            <p:cNvSpPr/>
            <p:nvPr/>
          </p:nvSpPr>
          <p:spPr>
            <a:xfrm>
              <a:off x="6277576" y="2626778"/>
              <a:ext cx="91490" cy="10584"/>
            </a:xfrm>
            <a:custGeom>
              <a:avLst/>
              <a:gdLst/>
              <a:ahLst/>
              <a:cxnLst/>
              <a:rect l="l" t="t" r="r" b="b"/>
              <a:pathLst>
                <a:path w="3501" h="405" extrusionOk="0">
                  <a:moveTo>
                    <a:pt x="269" y="0"/>
                  </a:moveTo>
                  <a:cubicBezTo>
                    <a:pt x="0" y="0"/>
                    <a:pt x="0" y="404"/>
                    <a:pt x="269" y="404"/>
                  </a:cubicBezTo>
                  <a:lnTo>
                    <a:pt x="3231" y="404"/>
                  </a:lnTo>
                  <a:cubicBezTo>
                    <a:pt x="3500" y="404"/>
                    <a:pt x="3500" y="0"/>
                    <a:pt x="3231" y="0"/>
                  </a:cubicBezTo>
                  <a:close/>
                </a:path>
              </a:pathLst>
            </a:custGeom>
            <a:solidFill>
              <a:srgbClr val="A3B6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" name="Google Shape;13141;p83"/>
            <p:cNvSpPr/>
            <p:nvPr/>
          </p:nvSpPr>
          <p:spPr>
            <a:xfrm>
              <a:off x="6277576" y="2572736"/>
              <a:ext cx="129173" cy="10584"/>
            </a:xfrm>
            <a:custGeom>
              <a:avLst/>
              <a:gdLst/>
              <a:ahLst/>
              <a:cxnLst/>
              <a:rect l="l" t="t" r="r" b="b"/>
              <a:pathLst>
                <a:path w="4943" h="405" extrusionOk="0">
                  <a:moveTo>
                    <a:pt x="269" y="1"/>
                  </a:moveTo>
                  <a:cubicBezTo>
                    <a:pt x="0" y="1"/>
                    <a:pt x="0" y="405"/>
                    <a:pt x="269" y="405"/>
                  </a:cubicBezTo>
                  <a:lnTo>
                    <a:pt x="4673" y="405"/>
                  </a:lnTo>
                  <a:cubicBezTo>
                    <a:pt x="4943" y="405"/>
                    <a:pt x="4943" y="1"/>
                    <a:pt x="4673" y="1"/>
                  </a:cubicBezTo>
                  <a:close/>
                </a:path>
              </a:pathLst>
            </a:custGeom>
            <a:solidFill>
              <a:srgbClr val="BFC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44" name="Google Shape;13142;p83"/>
          <p:cNvGrpSpPr/>
          <p:nvPr/>
        </p:nvGrpSpPr>
        <p:grpSpPr>
          <a:xfrm>
            <a:off x="5361777" y="2802238"/>
            <a:ext cx="291247" cy="360628"/>
            <a:chOff x="5346292" y="3340691"/>
            <a:chExt cx="291247" cy="360628"/>
          </a:xfrm>
        </p:grpSpPr>
        <p:sp>
          <p:nvSpPr>
            <p:cNvPr id="945" name="Google Shape;13143;p83"/>
            <p:cNvSpPr/>
            <p:nvPr/>
          </p:nvSpPr>
          <p:spPr>
            <a:xfrm>
              <a:off x="5479202" y="3340691"/>
              <a:ext cx="25166" cy="31934"/>
            </a:xfrm>
            <a:custGeom>
              <a:avLst/>
              <a:gdLst/>
              <a:ahLst/>
              <a:cxnLst/>
              <a:rect l="l" t="t" r="r" b="b"/>
              <a:pathLst>
                <a:path w="963" h="1222" extrusionOk="0">
                  <a:moveTo>
                    <a:pt x="116" y="0"/>
                  </a:moveTo>
                  <a:cubicBezTo>
                    <a:pt x="59" y="0"/>
                    <a:pt x="1" y="48"/>
                    <a:pt x="1" y="106"/>
                  </a:cubicBezTo>
                  <a:lnTo>
                    <a:pt x="1" y="1222"/>
                  </a:lnTo>
                  <a:lnTo>
                    <a:pt x="962" y="1222"/>
                  </a:lnTo>
                  <a:lnTo>
                    <a:pt x="962" y="106"/>
                  </a:lnTo>
                  <a:cubicBezTo>
                    <a:pt x="962" y="48"/>
                    <a:pt x="914" y="0"/>
                    <a:pt x="857" y="0"/>
                  </a:cubicBezTo>
                  <a:close/>
                </a:path>
              </a:pathLst>
            </a:custGeom>
            <a:solidFill>
              <a:srgbClr val="98AD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" name="Google Shape;13144;p83"/>
            <p:cNvSpPr/>
            <p:nvPr/>
          </p:nvSpPr>
          <p:spPr>
            <a:xfrm>
              <a:off x="5492033" y="3340691"/>
              <a:ext cx="12596" cy="31934"/>
            </a:xfrm>
            <a:custGeom>
              <a:avLst/>
              <a:gdLst/>
              <a:ahLst/>
              <a:cxnLst/>
              <a:rect l="l" t="t" r="r" b="b"/>
              <a:pathLst>
                <a:path w="482" h="1222" extrusionOk="0">
                  <a:moveTo>
                    <a:pt x="0" y="0"/>
                  </a:moveTo>
                  <a:lnTo>
                    <a:pt x="0" y="1222"/>
                  </a:lnTo>
                  <a:lnTo>
                    <a:pt x="481" y="1222"/>
                  </a:lnTo>
                  <a:lnTo>
                    <a:pt x="481" y="116"/>
                  </a:lnTo>
                  <a:cubicBezTo>
                    <a:pt x="481" y="48"/>
                    <a:pt x="433" y="0"/>
                    <a:pt x="366" y="0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" name="Google Shape;13145;p83"/>
            <p:cNvSpPr/>
            <p:nvPr/>
          </p:nvSpPr>
          <p:spPr>
            <a:xfrm>
              <a:off x="5427199" y="3605048"/>
              <a:ext cx="132204" cy="11342"/>
            </a:xfrm>
            <a:custGeom>
              <a:avLst/>
              <a:gdLst/>
              <a:ahLst/>
              <a:cxnLst/>
              <a:rect l="l" t="t" r="r" b="b"/>
              <a:pathLst>
                <a:path w="5059" h="434" extrusionOk="0">
                  <a:moveTo>
                    <a:pt x="0" y="0"/>
                  </a:moveTo>
                  <a:lnTo>
                    <a:pt x="0" y="433"/>
                  </a:lnTo>
                  <a:lnTo>
                    <a:pt x="5058" y="433"/>
                  </a:lnTo>
                  <a:lnTo>
                    <a:pt x="5058" y="0"/>
                  </a:lnTo>
                  <a:close/>
                </a:path>
              </a:pathLst>
            </a:custGeom>
            <a:solidFill>
              <a:srgbClr val="98AD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" name="Google Shape;13146;p83"/>
            <p:cNvSpPr/>
            <p:nvPr/>
          </p:nvSpPr>
          <p:spPr>
            <a:xfrm>
              <a:off x="5480718" y="3463566"/>
              <a:ext cx="22396" cy="205323"/>
            </a:xfrm>
            <a:custGeom>
              <a:avLst/>
              <a:gdLst/>
              <a:ahLst/>
              <a:cxnLst/>
              <a:rect l="l" t="t" r="r" b="b"/>
              <a:pathLst>
                <a:path w="857" h="7857" extrusionOk="0">
                  <a:moveTo>
                    <a:pt x="1" y="1"/>
                  </a:moveTo>
                  <a:lnTo>
                    <a:pt x="1" y="7636"/>
                  </a:lnTo>
                  <a:cubicBezTo>
                    <a:pt x="1" y="7761"/>
                    <a:pt x="106" y="7857"/>
                    <a:pt x="222" y="7857"/>
                  </a:cubicBezTo>
                  <a:lnTo>
                    <a:pt x="635" y="7857"/>
                  </a:lnTo>
                  <a:cubicBezTo>
                    <a:pt x="760" y="7857"/>
                    <a:pt x="856" y="7761"/>
                    <a:pt x="856" y="7636"/>
                  </a:cubicBezTo>
                  <a:lnTo>
                    <a:pt x="856" y="1"/>
                  </a:lnTo>
                  <a:close/>
                </a:path>
              </a:pathLst>
            </a:custGeom>
            <a:solidFill>
              <a:srgbClr val="98AD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" name="Google Shape;13147;p83"/>
            <p:cNvSpPr/>
            <p:nvPr/>
          </p:nvSpPr>
          <p:spPr>
            <a:xfrm>
              <a:off x="5486493" y="3463566"/>
              <a:ext cx="16620" cy="205323"/>
            </a:xfrm>
            <a:custGeom>
              <a:avLst/>
              <a:gdLst/>
              <a:ahLst/>
              <a:cxnLst/>
              <a:rect l="l" t="t" r="r" b="b"/>
              <a:pathLst>
                <a:path w="636" h="7857" extrusionOk="0">
                  <a:moveTo>
                    <a:pt x="212" y="1"/>
                  </a:moveTo>
                  <a:lnTo>
                    <a:pt x="212" y="7636"/>
                  </a:lnTo>
                  <a:cubicBezTo>
                    <a:pt x="212" y="7761"/>
                    <a:pt x="116" y="7857"/>
                    <a:pt x="1" y="7857"/>
                  </a:cubicBezTo>
                  <a:lnTo>
                    <a:pt x="414" y="7857"/>
                  </a:lnTo>
                  <a:cubicBezTo>
                    <a:pt x="539" y="7857"/>
                    <a:pt x="635" y="7761"/>
                    <a:pt x="635" y="7636"/>
                  </a:cubicBezTo>
                  <a:lnTo>
                    <a:pt x="635" y="1"/>
                  </a:ln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" name="Google Shape;13148;p83"/>
            <p:cNvSpPr/>
            <p:nvPr/>
          </p:nvSpPr>
          <p:spPr>
            <a:xfrm>
              <a:off x="5502068" y="3448488"/>
              <a:ext cx="96795" cy="252832"/>
            </a:xfrm>
            <a:custGeom>
              <a:avLst/>
              <a:gdLst/>
              <a:ahLst/>
              <a:cxnLst/>
              <a:rect l="l" t="t" r="r" b="b"/>
              <a:pathLst>
                <a:path w="3704" h="9675" extrusionOk="0">
                  <a:moveTo>
                    <a:pt x="1" y="1"/>
                  </a:moveTo>
                  <a:lnTo>
                    <a:pt x="2780" y="9521"/>
                  </a:lnTo>
                  <a:cubicBezTo>
                    <a:pt x="2809" y="9617"/>
                    <a:pt x="2895" y="9674"/>
                    <a:pt x="2992" y="9674"/>
                  </a:cubicBezTo>
                  <a:lnTo>
                    <a:pt x="3453" y="9674"/>
                  </a:lnTo>
                  <a:cubicBezTo>
                    <a:pt x="3597" y="9674"/>
                    <a:pt x="3703" y="9540"/>
                    <a:pt x="3655" y="9396"/>
                  </a:cubicBezTo>
                  <a:lnTo>
                    <a:pt x="914" y="1"/>
                  </a:lnTo>
                  <a:close/>
                </a:path>
              </a:pathLst>
            </a:custGeom>
            <a:solidFill>
              <a:srgbClr val="D5DD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" name="Google Shape;13149;p83"/>
            <p:cNvSpPr/>
            <p:nvPr/>
          </p:nvSpPr>
          <p:spPr>
            <a:xfrm>
              <a:off x="5514141" y="3448488"/>
              <a:ext cx="84722" cy="252832"/>
            </a:xfrm>
            <a:custGeom>
              <a:avLst/>
              <a:gdLst/>
              <a:ahLst/>
              <a:cxnLst/>
              <a:rect l="l" t="t" r="r" b="b"/>
              <a:pathLst>
                <a:path w="3242" h="9675" extrusionOk="0">
                  <a:moveTo>
                    <a:pt x="1" y="1"/>
                  </a:moveTo>
                  <a:lnTo>
                    <a:pt x="2741" y="9396"/>
                  </a:lnTo>
                  <a:cubicBezTo>
                    <a:pt x="2780" y="9540"/>
                    <a:pt x="2674" y="9674"/>
                    <a:pt x="2530" y="9674"/>
                  </a:cubicBezTo>
                  <a:lnTo>
                    <a:pt x="2991" y="9674"/>
                  </a:lnTo>
                  <a:cubicBezTo>
                    <a:pt x="3135" y="9674"/>
                    <a:pt x="3241" y="9540"/>
                    <a:pt x="3193" y="9396"/>
                  </a:cubicBezTo>
                  <a:lnTo>
                    <a:pt x="452" y="1"/>
                  </a:ln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" name="Google Shape;13150;p83"/>
            <p:cNvSpPr/>
            <p:nvPr/>
          </p:nvSpPr>
          <p:spPr>
            <a:xfrm>
              <a:off x="5385230" y="3448488"/>
              <a:ext cx="96533" cy="252832"/>
            </a:xfrm>
            <a:custGeom>
              <a:avLst/>
              <a:gdLst/>
              <a:ahLst/>
              <a:cxnLst/>
              <a:rect l="l" t="t" r="r" b="b"/>
              <a:pathLst>
                <a:path w="3694" h="9675" extrusionOk="0">
                  <a:moveTo>
                    <a:pt x="2780" y="1"/>
                  </a:moveTo>
                  <a:lnTo>
                    <a:pt x="39" y="9396"/>
                  </a:lnTo>
                  <a:cubicBezTo>
                    <a:pt x="0" y="9540"/>
                    <a:pt x="106" y="9674"/>
                    <a:pt x="251" y="9674"/>
                  </a:cubicBezTo>
                  <a:lnTo>
                    <a:pt x="702" y="9674"/>
                  </a:lnTo>
                  <a:cubicBezTo>
                    <a:pt x="799" y="9674"/>
                    <a:pt x="885" y="9617"/>
                    <a:pt x="914" y="9521"/>
                  </a:cubicBezTo>
                  <a:lnTo>
                    <a:pt x="3693" y="1"/>
                  </a:lnTo>
                  <a:close/>
                </a:path>
              </a:pathLst>
            </a:custGeom>
            <a:solidFill>
              <a:srgbClr val="D5DD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" name="Google Shape;13151;p83"/>
            <p:cNvSpPr/>
            <p:nvPr/>
          </p:nvSpPr>
          <p:spPr>
            <a:xfrm>
              <a:off x="5391502" y="3448488"/>
              <a:ext cx="90262" cy="252832"/>
            </a:xfrm>
            <a:custGeom>
              <a:avLst/>
              <a:gdLst/>
              <a:ahLst/>
              <a:cxnLst/>
              <a:rect l="l" t="t" r="r" b="b"/>
              <a:pathLst>
                <a:path w="3454" h="9675" extrusionOk="0">
                  <a:moveTo>
                    <a:pt x="2972" y="1"/>
                  </a:moveTo>
                  <a:lnTo>
                    <a:pt x="203" y="9521"/>
                  </a:lnTo>
                  <a:cubicBezTo>
                    <a:pt x="174" y="9607"/>
                    <a:pt x="87" y="9674"/>
                    <a:pt x="1" y="9674"/>
                  </a:cubicBezTo>
                  <a:lnTo>
                    <a:pt x="462" y="9674"/>
                  </a:lnTo>
                  <a:cubicBezTo>
                    <a:pt x="559" y="9674"/>
                    <a:pt x="645" y="9607"/>
                    <a:pt x="674" y="9521"/>
                  </a:cubicBezTo>
                  <a:lnTo>
                    <a:pt x="3453" y="1"/>
                  </a:ln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" name="Google Shape;13152;p83"/>
            <p:cNvSpPr/>
            <p:nvPr/>
          </p:nvSpPr>
          <p:spPr>
            <a:xfrm>
              <a:off x="5490518" y="3549751"/>
              <a:ext cx="3031" cy="2300"/>
            </a:xfrm>
            <a:custGeom>
              <a:avLst/>
              <a:gdLst/>
              <a:ahLst/>
              <a:cxnLst/>
              <a:rect l="l" t="t" r="r" b="b"/>
              <a:pathLst>
                <a:path w="116" h="88" extrusionOk="0">
                  <a:moveTo>
                    <a:pt x="58" y="1"/>
                  </a:moveTo>
                  <a:cubicBezTo>
                    <a:pt x="1" y="1"/>
                    <a:pt x="1" y="87"/>
                    <a:pt x="58" y="87"/>
                  </a:cubicBezTo>
                  <a:cubicBezTo>
                    <a:pt x="116" y="87"/>
                    <a:pt x="116" y="1"/>
                    <a:pt x="58" y="1"/>
                  </a:cubicBezTo>
                  <a:close/>
                </a:path>
              </a:pathLst>
            </a:custGeom>
            <a:solidFill>
              <a:srgbClr val="8C9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" name="Google Shape;13153;p83"/>
            <p:cNvSpPr/>
            <p:nvPr/>
          </p:nvSpPr>
          <p:spPr>
            <a:xfrm>
              <a:off x="5360352" y="3373357"/>
              <a:ext cx="263128" cy="180210"/>
            </a:xfrm>
            <a:custGeom>
              <a:avLst/>
              <a:gdLst/>
              <a:ahLst/>
              <a:cxnLst/>
              <a:rect l="l" t="t" r="r" b="b"/>
              <a:pathLst>
                <a:path w="10069" h="6896" extrusionOk="0">
                  <a:moveTo>
                    <a:pt x="202" y="0"/>
                  </a:moveTo>
                  <a:cubicBezTo>
                    <a:pt x="97" y="0"/>
                    <a:pt x="1" y="87"/>
                    <a:pt x="1" y="202"/>
                  </a:cubicBezTo>
                  <a:lnTo>
                    <a:pt x="1" y="6703"/>
                  </a:lnTo>
                  <a:cubicBezTo>
                    <a:pt x="1" y="6809"/>
                    <a:pt x="97" y="6895"/>
                    <a:pt x="202" y="6895"/>
                  </a:cubicBezTo>
                  <a:lnTo>
                    <a:pt x="9867" y="6895"/>
                  </a:lnTo>
                  <a:cubicBezTo>
                    <a:pt x="9871" y="6896"/>
                    <a:pt x="9876" y="6896"/>
                    <a:pt x="9881" y="6896"/>
                  </a:cubicBezTo>
                  <a:cubicBezTo>
                    <a:pt x="9981" y="6896"/>
                    <a:pt x="10068" y="6804"/>
                    <a:pt x="10068" y="6703"/>
                  </a:cubicBezTo>
                  <a:lnTo>
                    <a:pt x="10068" y="202"/>
                  </a:lnTo>
                  <a:cubicBezTo>
                    <a:pt x="10068" y="87"/>
                    <a:pt x="9972" y="0"/>
                    <a:pt x="9867" y="0"/>
                  </a:cubicBezTo>
                  <a:close/>
                </a:path>
              </a:pathLst>
            </a:custGeom>
            <a:solidFill>
              <a:srgbClr val="CBD5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" name="Google Shape;13154;p83"/>
            <p:cNvSpPr/>
            <p:nvPr/>
          </p:nvSpPr>
          <p:spPr>
            <a:xfrm>
              <a:off x="5579237" y="3373357"/>
              <a:ext cx="44242" cy="180210"/>
            </a:xfrm>
            <a:custGeom>
              <a:avLst/>
              <a:gdLst/>
              <a:ahLst/>
              <a:cxnLst/>
              <a:rect l="l" t="t" r="r" b="b"/>
              <a:pathLst>
                <a:path w="1693" h="6896" extrusionOk="0">
                  <a:moveTo>
                    <a:pt x="0" y="0"/>
                  </a:moveTo>
                  <a:cubicBezTo>
                    <a:pt x="106" y="0"/>
                    <a:pt x="202" y="87"/>
                    <a:pt x="202" y="202"/>
                  </a:cubicBezTo>
                  <a:lnTo>
                    <a:pt x="202" y="6693"/>
                  </a:lnTo>
                  <a:cubicBezTo>
                    <a:pt x="202" y="6809"/>
                    <a:pt x="106" y="6895"/>
                    <a:pt x="0" y="6895"/>
                  </a:cubicBezTo>
                  <a:lnTo>
                    <a:pt x="1491" y="6895"/>
                  </a:lnTo>
                  <a:cubicBezTo>
                    <a:pt x="1596" y="6895"/>
                    <a:pt x="1692" y="6809"/>
                    <a:pt x="1692" y="6693"/>
                  </a:cubicBezTo>
                  <a:lnTo>
                    <a:pt x="1692" y="202"/>
                  </a:lnTo>
                  <a:cubicBezTo>
                    <a:pt x="1692" y="87"/>
                    <a:pt x="1596" y="0"/>
                    <a:pt x="1491" y="0"/>
                  </a:cubicBezTo>
                  <a:close/>
                </a:path>
              </a:pathLst>
            </a:custGeom>
            <a:solidFill>
              <a:srgbClr val="ABBC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" name="Google Shape;13155;p83"/>
            <p:cNvSpPr/>
            <p:nvPr/>
          </p:nvSpPr>
          <p:spPr>
            <a:xfrm>
              <a:off x="5459603" y="3362303"/>
              <a:ext cx="64364" cy="22134"/>
            </a:xfrm>
            <a:custGeom>
              <a:avLst/>
              <a:gdLst/>
              <a:ahLst/>
              <a:cxnLst/>
              <a:rect l="l" t="t" r="r" b="b"/>
              <a:pathLst>
                <a:path w="2463" h="847" extrusionOk="0">
                  <a:moveTo>
                    <a:pt x="97" y="0"/>
                  </a:moveTo>
                  <a:cubicBezTo>
                    <a:pt x="39" y="0"/>
                    <a:pt x="1" y="48"/>
                    <a:pt x="1" y="97"/>
                  </a:cubicBezTo>
                  <a:lnTo>
                    <a:pt x="1" y="750"/>
                  </a:lnTo>
                  <a:cubicBezTo>
                    <a:pt x="1" y="808"/>
                    <a:pt x="39" y="847"/>
                    <a:pt x="97" y="847"/>
                  </a:cubicBezTo>
                  <a:lnTo>
                    <a:pt x="2376" y="847"/>
                  </a:lnTo>
                  <a:cubicBezTo>
                    <a:pt x="2424" y="847"/>
                    <a:pt x="2463" y="808"/>
                    <a:pt x="2463" y="750"/>
                  </a:cubicBezTo>
                  <a:lnTo>
                    <a:pt x="2463" y="97"/>
                  </a:lnTo>
                  <a:cubicBezTo>
                    <a:pt x="2463" y="48"/>
                    <a:pt x="2424" y="0"/>
                    <a:pt x="2376" y="0"/>
                  </a:cubicBezTo>
                  <a:close/>
                </a:path>
              </a:pathLst>
            </a:custGeom>
            <a:solidFill>
              <a:srgbClr val="D5DD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" name="Google Shape;13156;p83"/>
            <p:cNvSpPr/>
            <p:nvPr/>
          </p:nvSpPr>
          <p:spPr>
            <a:xfrm>
              <a:off x="5385988" y="3413314"/>
              <a:ext cx="215123" cy="108842"/>
            </a:xfrm>
            <a:custGeom>
              <a:avLst/>
              <a:gdLst/>
              <a:ahLst/>
              <a:cxnLst/>
              <a:rect l="l" t="t" r="r" b="b"/>
              <a:pathLst>
                <a:path w="8232" h="4165" extrusionOk="0">
                  <a:moveTo>
                    <a:pt x="5289" y="0"/>
                  </a:moveTo>
                  <a:lnTo>
                    <a:pt x="2751" y="3260"/>
                  </a:lnTo>
                  <a:lnTo>
                    <a:pt x="1779" y="1876"/>
                  </a:lnTo>
                  <a:lnTo>
                    <a:pt x="0" y="4164"/>
                  </a:lnTo>
                  <a:lnTo>
                    <a:pt x="8232" y="4164"/>
                  </a:lnTo>
                  <a:lnTo>
                    <a:pt x="5289" y="0"/>
                  </a:ln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" name="Google Shape;13157;p83"/>
            <p:cNvSpPr/>
            <p:nvPr/>
          </p:nvSpPr>
          <p:spPr>
            <a:xfrm>
              <a:off x="5432477" y="3462312"/>
              <a:ext cx="41995" cy="59843"/>
            </a:xfrm>
            <a:custGeom>
              <a:avLst/>
              <a:gdLst/>
              <a:ahLst/>
              <a:cxnLst/>
              <a:rect l="l" t="t" r="r" b="b"/>
              <a:pathLst>
                <a:path w="1607" h="2290" extrusionOk="0">
                  <a:moveTo>
                    <a:pt x="0" y="1"/>
                  </a:moveTo>
                  <a:lnTo>
                    <a:pt x="683" y="2289"/>
                  </a:lnTo>
                  <a:lnTo>
                    <a:pt x="1606" y="228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3B53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" name="Google Shape;13158;p83"/>
            <p:cNvSpPr/>
            <p:nvPr/>
          </p:nvSpPr>
          <p:spPr>
            <a:xfrm>
              <a:off x="5524202" y="3413314"/>
              <a:ext cx="76908" cy="108842"/>
            </a:xfrm>
            <a:custGeom>
              <a:avLst/>
              <a:gdLst/>
              <a:ahLst/>
              <a:cxnLst/>
              <a:rect l="l" t="t" r="r" b="b"/>
              <a:pathLst>
                <a:path w="2943" h="4165" extrusionOk="0">
                  <a:moveTo>
                    <a:pt x="0" y="0"/>
                  </a:moveTo>
                  <a:lnTo>
                    <a:pt x="1346" y="4164"/>
                  </a:lnTo>
                  <a:lnTo>
                    <a:pt x="2943" y="416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B53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" name="Google Shape;13159;p83"/>
            <p:cNvSpPr/>
            <p:nvPr/>
          </p:nvSpPr>
          <p:spPr>
            <a:xfrm>
              <a:off x="5360352" y="3522129"/>
              <a:ext cx="263128" cy="31437"/>
            </a:xfrm>
            <a:custGeom>
              <a:avLst/>
              <a:gdLst/>
              <a:ahLst/>
              <a:cxnLst/>
              <a:rect l="l" t="t" r="r" b="b"/>
              <a:pathLst>
                <a:path w="10069" h="1203" extrusionOk="0">
                  <a:moveTo>
                    <a:pt x="1" y="0"/>
                  </a:moveTo>
                  <a:lnTo>
                    <a:pt x="1" y="1010"/>
                  </a:lnTo>
                  <a:cubicBezTo>
                    <a:pt x="1" y="1116"/>
                    <a:pt x="97" y="1202"/>
                    <a:pt x="202" y="1202"/>
                  </a:cubicBezTo>
                  <a:lnTo>
                    <a:pt x="9867" y="1202"/>
                  </a:lnTo>
                  <a:cubicBezTo>
                    <a:pt x="9972" y="1202"/>
                    <a:pt x="10068" y="1116"/>
                    <a:pt x="10068" y="1010"/>
                  </a:cubicBezTo>
                  <a:lnTo>
                    <a:pt x="10068" y="0"/>
                  </a:lnTo>
                  <a:close/>
                </a:path>
              </a:pathLst>
            </a:custGeom>
            <a:solidFill>
              <a:srgbClr val="D5DD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" name="Google Shape;13160;p83"/>
            <p:cNvSpPr/>
            <p:nvPr/>
          </p:nvSpPr>
          <p:spPr>
            <a:xfrm>
              <a:off x="5360613" y="3522129"/>
              <a:ext cx="262867" cy="31437"/>
            </a:xfrm>
            <a:custGeom>
              <a:avLst/>
              <a:gdLst/>
              <a:ahLst/>
              <a:cxnLst/>
              <a:rect l="l" t="t" r="r" b="b"/>
              <a:pathLst>
                <a:path w="10059" h="1203" extrusionOk="0">
                  <a:moveTo>
                    <a:pt x="8568" y="0"/>
                  </a:moveTo>
                  <a:lnTo>
                    <a:pt x="8568" y="346"/>
                  </a:lnTo>
                  <a:cubicBezTo>
                    <a:pt x="8568" y="462"/>
                    <a:pt x="8472" y="558"/>
                    <a:pt x="8356" y="558"/>
                  </a:cubicBezTo>
                  <a:lnTo>
                    <a:pt x="202" y="558"/>
                  </a:lnTo>
                  <a:cubicBezTo>
                    <a:pt x="87" y="519"/>
                    <a:pt x="10" y="423"/>
                    <a:pt x="0" y="308"/>
                  </a:cubicBezTo>
                  <a:lnTo>
                    <a:pt x="0" y="1010"/>
                  </a:lnTo>
                  <a:cubicBezTo>
                    <a:pt x="0" y="1116"/>
                    <a:pt x="87" y="1202"/>
                    <a:pt x="202" y="1202"/>
                  </a:cubicBezTo>
                  <a:lnTo>
                    <a:pt x="9857" y="1202"/>
                  </a:lnTo>
                  <a:cubicBezTo>
                    <a:pt x="9972" y="1202"/>
                    <a:pt x="10058" y="1116"/>
                    <a:pt x="10058" y="1010"/>
                  </a:cubicBezTo>
                  <a:lnTo>
                    <a:pt x="10058" y="0"/>
                  </a:ln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" name="Google Shape;13161;p83"/>
            <p:cNvSpPr/>
            <p:nvPr/>
          </p:nvSpPr>
          <p:spPr>
            <a:xfrm>
              <a:off x="5346292" y="3545753"/>
              <a:ext cx="291247" cy="21873"/>
            </a:xfrm>
            <a:custGeom>
              <a:avLst/>
              <a:gdLst/>
              <a:ahLst/>
              <a:cxnLst/>
              <a:rect l="l" t="t" r="r" b="b"/>
              <a:pathLst>
                <a:path w="11145" h="837" extrusionOk="0">
                  <a:moveTo>
                    <a:pt x="154" y="0"/>
                  </a:moveTo>
                  <a:cubicBezTo>
                    <a:pt x="67" y="0"/>
                    <a:pt x="0" y="67"/>
                    <a:pt x="0" y="144"/>
                  </a:cubicBezTo>
                  <a:lnTo>
                    <a:pt x="0" y="692"/>
                  </a:lnTo>
                  <a:cubicBezTo>
                    <a:pt x="0" y="769"/>
                    <a:pt x="67" y="837"/>
                    <a:pt x="154" y="837"/>
                  </a:cubicBezTo>
                  <a:lnTo>
                    <a:pt x="11001" y="837"/>
                  </a:lnTo>
                  <a:cubicBezTo>
                    <a:pt x="11078" y="837"/>
                    <a:pt x="11145" y="769"/>
                    <a:pt x="11145" y="692"/>
                  </a:cubicBezTo>
                  <a:lnTo>
                    <a:pt x="11145" y="144"/>
                  </a:lnTo>
                  <a:cubicBezTo>
                    <a:pt x="11145" y="67"/>
                    <a:pt x="11078" y="0"/>
                    <a:pt x="11001" y="0"/>
                  </a:cubicBezTo>
                  <a:close/>
                </a:path>
              </a:pathLst>
            </a:custGeom>
            <a:solidFill>
              <a:srgbClr val="98AD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" name="Google Shape;13162;p83"/>
            <p:cNvSpPr/>
            <p:nvPr/>
          </p:nvSpPr>
          <p:spPr>
            <a:xfrm>
              <a:off x="5346292" y="3545753"/>
              <a:ext cx="291247" cy="21873"/>
            </a:xfrm>
            <a:custGeom>
              <a:avLst/>
              <a:gdLst/>
              <a:ahLst/>
              <a:cxnLst/>
              <a:rect l="l" t="t" r="r" b="b"/>
              <a:pathLst>
                <a:path w="11145" h="837" extrusionOk="0">
                  <a:moveTo>
                    <a:pt x="9655" y="0"/>
                  </a:moveTo>
                  <a:lnTo>
                    <a:pt x="9655" y="231"/>
                  </a:lnTo>
                  <a:cubicBezTo>
                    <a:pt x="9655" y="385"/>
                    <a:pt x="9529" y="519"/>
                    <a:pt x="9366" y="519"/>
                  </a:cubicBezTo>
                  <a:lnTo>
                    <a:pt x="154" y="519"/>
                  </a:lnTo>
                  <a:cubicBezTo>
                    <a:pt x="67" y="519"/>
                    <a:pt x="0" y="452"/>
                    <a:pt x="0" y="365"/>
                  </a:cubicBezTo>
                  <a:lnTo>
                    <a:pt x="0" y="692"/>
                  </a:lnTo>
                  <a:cubicBezTo>
                    <a:pt x="0" y="769"/>
                    <a:pt x="67" y="837"/>
                    <a:pt x="154" y="837"/>
                  </a:cubicBezTo>
                  <a:lnTo>
                    <a:pt x="11001" y="837"/>
                  </a:lnTo>
                  <a:cubicBezTo>
                    <a:pt x="11078" y="837"/>
                    <a:pt x="11145" y="769"/>
                    <a:pt x="11145" y="692"/>
                  </a:cubicBezTo>
                  <a:lnTo>
                    <a:pt x="11145" y="144"/>
                  </a:lnTo>
                  <a:cubicBezTo>
                    <a:pt x="11145" y="67"/>
                    <a:pt x="11078" y="0"/>
                    <a:pt x="11001" y="0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" name="Google Shape;13163;p83"/>
            <p:cNvSpPr/>
            <p:nvPr/>
          </p:nvSpPr>
          <p:spPr>
            <a:xfrm>
              <a:off x="5490256" y="3413314"/>
              <a:ext cx="69147" cy="51533"/>
            </a:xfrm>
            <a:custGeom>
              <a:avLst/>
              <a:gdLst/>
              <a:ahLst/>
              <a:cxnLst/>
              <a:rect l="l" t="t" r="r" b="b"/>
              <a:pathLst>
                <a:path w="2646" h="1972" extrusionOk="0">
                  <a:moveTo>
                    <a:pt x="1299" y="0"/>
                  </a:moveTo>
                  <a:lnTo>
                    <a:pt x="1" y="1674"/>
                  </a:lnTo>
                  <a:lnTo>
                    <a:pt x="1" y="1674"/>
                  </a:lnTo>
                  <a:lnTo>
                    <a:pt x="866" y="1395"/>
                  </a:lnTo>
                  <a:lnTo>
                    <a:pt x="1299" y="1972"/>
                  </a:lnTo>
                  <a:lnTo>
                    <a:pt x="1597" y="1347"/>
                  </a:lnTo>
                  <a:lnTo>
                    <a:pt x="2645" y="1895"/>
                  </a:lnTo>
                  <a:lnTo>
                    <a:pt x="129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" name="Google Shape;13164;p83"/>
            <p:cNvSpPr/>
            <p:nvPr/>
          </p:nvSpPr>
          <p:spPr>
            <a:xfrm>
              <a:off x="5524202" y="3413314"/>
              <a:ext cx="35200" cy="49521"/>
            </a:xfrm>
            <a:custGeom>
              <a:avLst/>
              <a:gdLst/>
              <a:ahLst/>
              <a:cxnLst/>
              <a:rect l="l" t="t" r="r" b="b"/>
              <a:pathLst>
                <a:path w="1347" h="1895" extrusionOk="0">
                  <a:moveTo>
                    <a:pt x="0" y="0"/>
                  </a:moveTo>
                  <a:lnTo>
                    <a:pt x="462" y="1433"/>
                  </a:lnTo>
                  <a:lnTo>
                    <a:pt x="1346" y="189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" name="Google Shape;13165;p83"/>
            <p:cNvSpPr/>
            <p:nvPr/>
          </p:nvSpPr>
          <p:spPr>
            <a:xfrm>
              <a:off x="5406580" y="3462312"/>
              <a:ext cx="42491" cy="39721"/>
            </a:xfrm>
            <a:custGeom>
              <a:avLst/>
              <a:gdLst/>
              <a:ahLst/>
              <a:cxnLst/>
              <a:rect l="l" t="t" r="r" b="b"/>
              <a:pathLst>
                <a:path w="1626" h="1520" extrusionOk="0">
                  <a:moveTo>
                    <a:pt x="991" y="1"/>
                  </a:moveTo>
                  <a:lnTo>
                    <a:pt x="1" y="1270"/>
                  </a:lnTo>
                  <a:lnTo>
                    <a:pt x="722" y="1145"/>
                  </a:lnTo>
                  <a:lnTo>
                    <a:pt x="982" y="1520"/>
                  </a:lnTo>
                  <a:lnTo>
                    <a:pt x="1626" y="904"/>
                  </a:lnTo>
                  <a:lnTo>
                    <a:pt x="99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" name="Google Shape;13166;p83"/>
            <p:cNvSpPr/>
            <p:nvPr/>
          </p:nvSpPr>
          <p:spPr>
            <a:xfrm>
              <a:off x="5432477" y="3462312"/>
              <a:ext cx="16594" cy="30680"/>
            </a:xfrm>
            <a:custGeom>
              <a:avLst/>
              <a:gdLst/>
              <a:ahLst/>
              <a:cxnLst/>
              <a:rect l="l" t="t" r="r" b="b"/>
              <a:pathLst>
                <a:path w="635" h="1174" extrusionOk="0">
                  <a:moveTo>
                    <a:pt x="0" y="1"/>
                  </a:moveTo>
                  <a:lnTo>
                    <a:pt x="346" y="1174"/>
                  </a:lnTo>
                  <a:lnTo>
                    <a:pt x="635" y="90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" name="Google Shape;13167;p83"/>
            <p:cNvSpPr/>
            <p:nvPr/>
          </p:nvSpPr>
          <p:spPr>
            <a:xfrm>
              <a:off x="5491772" y="3362303"/>
              <a:ext cx="32195" cy="22134"/>
            </a:xfrm>
            <a:custGeom>
              <a:avLst/>
              <a:gdLst/>
              <a:ahLst/>
              <a:cxnLst/>
              <a:rect l="l" t="t" r="r" b="b"/>
              <a:pathLst>
                <a:path w="1232" h="847" extrusionOk="0">
                  <a:moveTo>
                    <a:pt x="1" y="0"/>
                  </a:moveTo>
                  <a:lnTo>
                    <a:pt x="1" y="847"/>
                  </a:lnTo>
                  <a:lnTo>
                    <a:pt x="1145" y="847"/>
                  </a:lnTo>
                  <a:cubicBezTo>
                    <a:pt x="1193" y="847"/>
                    <a:pt x="1232" y="808"/>
                    <a:pt x="1232" y="760"/>
                  </a:cubicBezTo>
                  <a:lnTo>
                    <a:pt x="1232" y="97"/>
                  </a:lnTo>
                  <a:cubicBezTo>
                    <a:pt x="1232" y="48"/>
                    <a:pt x="1193" y="0"/>
                    <a:pt x="1145" y="0"/>
                  </a:cubicBez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70" name="Google Shape;13168;p83"/>
          <p:cNvGrpSpPr/>
          <p:nvPr/>
        </p:nvGrpSpPr>
        <p:grpSpPr>
          <a:xfrm>
            <a:off x="7984749" y="1443244"/>
            <a:ext cx="337763" cy="360393"/>
            <a:chOff x="7969264" y="1981697"/>
            <a:chExt cx="337763" cy="360393"/>
          </a:xfrm>
        </p:grpSpPr>
        <p:sp>
          <p:nvSpPr>
            <p:cNvPr id="971" name="Google Shape;13169;p83"/>
            <p:cNvSpPr/>
            <p:nvPr/>
          </p:nvSpPr>
          <p:spPr>
            <a:xfrm>
              <a:off x="8035353" y="2032159"/>
              <a:ext cx="271673" cy="247109"/>
            </a:xfrm>
            <a:custGeom>
              <a:avLst/>
              <a:gdLst/>
              <a:ahLst/>
              <a:cxnLst/>
              <a:rect l="l" t="t" r="r" b="b"/>
              <a:pathLst>
                <a:path w="10396" h="9456" extrusionOk="0">
                  <a:moveTo>
                    <a:pt x="8028" y="1"/>
                  </a:moveTo>
                  <a:cubicBezTo>
                    <a:pt x="7879" y="1"/>
                    <a:pt x="7729" y="49"/>
                    <a:pt x="7606" y="147"/>
                  </a:cubicBezTo>
                  <a:lnTo>
                    <a:pt x="3318" y="3416"/>
                  </a:lnTo>
                  <a:cubicBezTo>
                    <a:pt x="3291" y="3438"/>
                    <a:pt x="3261" y="3447"/>
                    <a:pt x="3231" y="3447"/>
                  </a:cubicBezTo>
                  <a:cubicBezTo>
                    <a:pt x="3154" y="3447"/>
                    <a:pt x="3083" y="3382"/>
                    <a:pt x="3097" y="3291"/>
                  </a:cubicBezTo>
                  <a:lnTo>
                    <a:pt x="3298" y="1926"/>
                  </a:lnTo>
                  <a:cubicBezTo>
                    <a:pt x="3347" y="1551"/>
                    <a:pt x="3087" y="1205"/>
                    <a:pt x="2712" y="1157"/>
                  </a:cubicBezTo>
                  <a:cubicBezTo>
                    <a:pt x="2682" y="1153"/>
                    <a:pt x="2652" y="1151"/>
                    <a:pt x="2622" y="1151"/>
                  </a:cubicBezTo>
                  <a:cubicBezTo>
                    <a:pt x="2283" y="1151"/>
                    <a:pt x="1987" y="1398"/>
                    <a:pt x="1943" y="1743"/>
                  </a:cubicBezTo>
                  <a:lnTo>
                    <a:pt x="664" y="5205"/>
                  </a:lnTo>
                  <a:cubicBezTo>
                    <a:pt x="635" y="5320"/>
                    <a:pt x="394" y="5609"/>
                    <a:pt x="0" y="5917"/>
                  </a:cubicBezTo>
                  <a:lnTo>
                    <a:pt x="2702" y="9455"/>
                  </a:lnTo>
                  <a:lnTo>
                    <a:pt x="3395" y="8936"/>
                  </a:lnTo>
                  <a:cubicBezTo>
                    <a:pt x="3712" y="8696"/>
                    <a:pt x="4683" y="8455"/>
                    <a:pt x="5077" y="8436"/>
                  </a:cubicBezTo>
                  <a:cubicBezTo>
                    <a:pt x="5472" y="8417"/>
                    <a:pt x="5856" y="8273"/>
                    <a:pt x="6174" y="8042"/>
                  </a:cubicBezTo>
                  <a:lnTo>
                    <a:pt x="10039" y="5157"/>
                  </a:lnTo>
                  <a:cubicBezTo>
                    <a:pt x="10337" y="4926"/>
                    <a:pt x="10395" y="4493"/>
                    <a:pt x="10164" y="4195"/>
                  </a:cubicBezTo>
                  <a:cubicBezTo>
                    <a:pt x="10029" y="4021"/>
                    <a:pt x="9828" y="3929"/>
                    <a:pt x="9625" y="3929"/>
                  </a:cubicBezTo>
                  <a:cubicBezTo>
                    <a:pt x="9486" y="3929"/>
                    <a:pt x="9346" y="3972"/>
                    <a:pt x="9225" y="4061"/>
                  </a:cubicBezTo>
                  <a:lnTo>
                    <a:pt x="9225" y="4061"/>
                  </a:lnTo>
                  <a:lnTo>
                    <a:pt x="9962" y="3503"/>
                  </a:lnTo>
                  <a:cubicBezTo>
                    <a:pt x="10260" y="3272"/>
                    <a:pt x="10318" y="2839"/>
                    <a:pt x="10087" y="2541"/>
                  </a:cubicBezTo>
                  <a:cubicBezTo>
                    <a:pt x="9952" y="2367"/>
                    <a:pt x="9748" y="2275"/>
                    <a:pt x="9542" y="2275"/>
                  </a:cubicBezTo>
                  <a:cubicBezTo>
                    <a:pt x="9402" y="2275"/>
                    <a:pt x="9261" y="2317"/>
                    <a:pt x="9140" y="2405"/>
                  </a:cubicBezTo>
                  <a:lnTo>
                    <a:pt x="9140" y="2405"/>
                  </a:lnTo>
                  <a:lnTo>
                    <a:pt x="9905" y="1830"/>
                  </a:lnTo>
                  <a:cubicBezTo>
                    <a:pt x="10203" y="1599"/>
                    <a:pt x="10260" y="1166"/>
                    <a:pt x="10030" y="868"/>
                  </a:cubicBezTo>
                  <a:cubicBezTo>
                    <a:pt x="9895" y="694"/>
                    <a:pt x="9693" y="601"/>
                    <a:pt x="9490" y="601"/>
                  </a:cubicBezTo>
                  <a:cubicBezTo>
                    <a:pt x="9346" y="601"/>
                    <a:pt x="9201" y="648"/>
                    <a:pt x="9078" y="743"/>
                  </a:cubicBezTo>
                  <a:lnTo>
                    <a:pt x="8448" y="1220"/>
                  </a:lnTo>
                  <a:lnTo>
                    <a:pt x="8448" y="1220"/>
                  </a:lnTo>
                  <a:cubicBezTo>
                    <a:pt x="8751" y="988"/>
                    <a:pt x="8798" y="549"/>
                    <a:pt x="8568" y="253"/>
                  </a:cubicBezTo>
                  <a:cubicBezTo>
                    <a:pt x="8430" y="87"/>
                    <a:pt x="8229" y="1"/>
                    <a:pt x="8028" y="1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" name="Google Shape;13170;p83"/>
            <p:cNvSpPr/>
            <p:nvPr/>
          </p:nvSpPr>
          <p:spPr>
            <a:xfrm>
              <a:off x="8229596" y="2136244"/>
              <a:ext cx="77431" cy="76934"/>
            </a:xfrm>
            <a:custGeom>
              <a:avLst/>
              <a:gdLst/>
              <a:ahLst/>
              <a:cxnLst/>
              <a:rect l="l" t="t" r="r" b="b"/>
              <a:pathLst>
                <a:path w="2963" h="2944" extrusionOk="0">
                  <a:moveTo>
                    <a:pt x="2452" y="1"/>
                  </a:moveTo>
                  <a:lnTo>
                    <a:pt x="2452" y="1"/>
                  </a:lnTo>
                  <a:cubicBezTo>
                    <a:pt x="2481" y="241"/>
                    <a:pt x="2385" y="482"/>
                    <a:pt x="2193" y="626"/>
                  </a:cubicBezTo>
                  <a:lnTo>
                    <a:pt x="366" y="2001"/>
                  </a:lnTo>
                  <a:cubicBezTo>
                    <a:pt x="58" y="2222"/>
                    <a:pt x="0" y="2645"/>
                    <a:pt x="231" y="2943"/>
                  </a:cubicBezTo>
                  <a:lnTo>
                    <a:pt x="2606" y="1174"/>
                  </a:lnTo>
                  <a:cubicBezTo>
                    <a:pt x="2904" y="943"/>
                    <a:pt x="2962" y="510"/>
                    <a:pt x="2731" y="212"/>
                  </a:cubicBezTo>
                  <a:cubicBezTo>
                    <a:pt x="2664" y="116"/>
                    <a:pt x="2568" y="49"/>
                    <a:pt x="2452" y="1"/>
                  </a:cubicBezTo>
                  <a:close/>
                </a:path>
              </a:pathLst>
            </a:custGeom>
            <a:solidFill>
              <a:srgbClr val="C3C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" name="Google Shape;13171;p83"/>
            <p:cNvSpPr/>
            <p:nvPr/>
          </p:nvSpPr>
          <p:spPr>
            <a:xfrm>
              <a:off x="8208480" y="2092786"/>
              <a:ext cx="96533" cy="92744"/>
            </a:xfrm>
            <a:custGeom>
              <a:avLst/>
              <a:gdLst/>
              <a:ahLst/>
              <a:cxnLst/>
              <a:rect l="l" t="t" r="r" b="b"/>
              <a:pathLst>
                <a:path w="3694" h="3549" extrusionOk="0">
                  <a:moveTo>
                    <a:pt x="3184" y="0"/>
                  </a:moveTo>
                  <a:cubicBezTo>
                    <a:pt x="3212" y="241"/>
                    <a:pt x="3116" y="481"/>
                    <a:pt x="2924" y="625"/>
                  </a:cubicBezTo>
                  <a:lnTo>
                    <a:pt x="2174" y="1202"/>
                  </a:lnTo>
                  <a:lnTo>
                    <a:pt x="356" y="2587"/>
                  </a:lnTo>
                  <a:cubicBezTo>
                    <a:pt x="58" y="2818"/>
                    <a:pt x="1" y="3250"/>
                    <a:pt x="231" y="3549"/>
                  </a:cubicBezTo>
                  <a:lnTo>
                    <a:pt x="2587" y="1750"/>
                  </a:lnTo>
                  <a:lnTo>
                    <a:pt x="3337" y="1173"/>
                  </a:lnTo>
                  <a:cubicBezTo>
                    <a:pt x="3635" y="952"/>
                    <a:pt x="3693" y="519"/>
                    <a:pt x="3462" y="212"/>
                  </a:cubicBezTo>
                  <a:cubicBezTo>
                    <a:pt x="3385" y="116"/>
                    <a:pt x="3289" y="48"/>
                    <a:pt x="3184" y="0"/>
                  </a:cubicBezTo>
                  <a:close/>
                </a:path>
              </a:pathLst>
            </a:custGeom>
            <a:solidFill>
              <a:srgbClr val="C3C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" name="Google Shape;13172;p83"/>
            <p:cNvSpPr/>
            <p:nvPr/>
          </p:nvSpPr>
          <p:spPr>
            <a:xfrm>
              <a:off x="8186634" y="2049302"/>
              <a:ext cx="116865" cy="108084"/>
            </a:xfrm>
            <a:custGeom>
              <a:avLst/>
              <a:gdLst/>
              <a:ahLst/>
              <a:cxnLst/>
              <a:rect l="l" t="t" r="r" b="b"/>
              <a:pathLst>
                <a:path w="4472" h="4136" extrusionOk="0">
                  <a:moveTo>
                    <a:pt x="3962" y="1"/>
                  </a:moveTo>
                  <a:lnTo>
                    <a:pt x="3962" y="1"/>
                  </a:lnTo>
                  <a:cubicBezTo>
                    <a:pt x="3991" y="241"/>
                    <a:pt x="3895" y="472"/>
                    <a:pt x="3702" y="626"/>
                  </a:cubicBezTo>
                  <a:lnTo>
                    <a:pt x="365" y="3174"/>
                  </a:lnTo>
                  <a:cubicBezTo>
                    <a:pt x="58" y="3405"/>
                    <a:pt x="0" y="3837"/>
                    <a:pt x="231" y="4136"/>
                  </a:cubicBezTo>
                  <a:lnTo>
                    <a:pt x="4116" y="1164"/>
                  </a:lnTo>
                  <a:cubicBezTo>
                    <a:pt x="4414" y="933"/>
                    <a:pt x="4471" y="510"/>
                    <a:pt x="4241" y="212"/>
                  </a:cubicBezTo>
                  <a:cubicBezTo>
                    <a:pt x="4173" y="116"/>
                    <a:pt x="4077" y="39"/>
                    <a:pt x="3962" y="1"/>
                  </a:cubicBezTo>
                  <a:close/>
                </a:path>
              </a:pathLst>
            </a:custGeom>
            <a:solidFill>
              <a:srgbClr val="C3C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" name="Google Shape;13173;p83"/>
            <p:cNvSpPr/>
            <p:nvPr/>
          </p:nvSpPr>
          <p:spPr>
            <a:xfrm>
              <a:off x="8165257" y="2033465"/>
              <a:ext cx="100297" cy="95514"/>
            </a:xfrm>
            <a:custGeom>
              <a:avLst/>
              <a:gdLst/>
              <a:ahLst/>
              <a:cxnLst/>
              <a:rect l="l" t="t" r="r" b="b"/>
              <a:pathLst>
                <a:path w="3838" h="3655" extrusionOk="0">
                  <a:moveTo>
                    <a:pt x="3328" y="1"/>
                  </a:moveTo>
                  <a:cubicBezTo>
                    <a:pt x="3357" y="241"/>
                    <a:pt x="3260" y="482"/>
                    <a:pt x="3068" y="626"/>
                  </a:cubicBezTo>
                  <a:lnTo>
                    <a:pt x="356" y="2693"/>
                  </a:lnTo>
                  <a:cubicBezTo>
                    <a:pt x="58" y="2924"/>
                    <a:pt x="1" y="3357"/>
                    <a:pt x="231" y="3655"/>
                  </a:cubicBezTo>
                  <a:lnTo>
                    <a:pt x="3472" y="1174"/>
                  </a:lnTo>
                  <a:cubicBezTo>
                    <a:pt x="3780" y="943"/>
                    <a:pt x="3837" y="501"/>
                    <a:pt x="3597" y="203"/>
                  </a:cubicBezTo>
                  <a:cubicBezTo>
                    <a:pt x="3520" y="116"/>
                    <a:pt x="3434" y="49"/>
                    <a:pt x="3328" y="1"/>
                  </a:cubicBezTo>
                  <a:close/>
                </a:path>
              </a:pathLst>
            </a:custGeom>
            <a:solidFill>
              <a:srgbClr val="D0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" name="Google Shape;13174;p83"/>
            <p:cNvSpPr/>
            <p:nvPr/>
          </p:nvSpPr>
          <p:spPr>
            <a:xfrm>
              <a:off x="8079830" y="1981697"/>
              <a:ext cx="205820" cy="288529"/>
            </a:xfrm>
            <a:custGeom>
              <a:avLst/>
              <a:gdLst/>
              <a:ahLst/>
              <a:cxnLst/>
              <a:rect l="l" t="t" r="r" b="b"/>
              <a:pathLst>
                <a:path w="7876" h="11041" extrusionOk="0">
                  <a:moveTo>
                    <a:pt x="4479" y="1"/>
                  </a:moveTo>
                  <a:cubicBezTo>
                    <a:pt x="4473" y="1"/>
                    <a:pt x="4468" y="1"/>
                    <a:pt x="4462" y="1"/>
                  </a:cubicBezTo>
                  <a:cubicBezTo>
                    <a:pt x="4087" y="1"/>
                    <a:pt x="3779" y="299"/>
                    <a:pt x="3789" y="684"/>
                  </a:cubicBezTo>
                  <a:lnTo>
                    <a:pt x="3789" y="1472"/>
                  </a:lnTo>
                  <a:cubicBezTo>
                    <a:pt x="3779" y="1093"/>
                    <a:pt x="3472" y="789"/>
                    <a:pt x="3104" y="789"/>
                  </a:cubicBezTo>
                  <a:cubicBezTo>
                    <a:pt x="3098" y="789"/>
                    <a:pt x="3093" y="789"/>
                    <a:pt x="3087" y="789"/>
                  </a:cubicBezTo>
                  <a:cubicBezTo>
                    <a:pt x="2712" y="809"/>
                    <a:pt x="2414" y="1116"/>
                    <a:pt x="2423" y="1491"/>
                  </a:cubicBezTo>
                  <a:lnTo>
                    <a:pt x="2433" y="6876"/>
                  </a:lnTo>
                  <a:cubicBezTo>
                    <a:pt x="2433" y="6962"/>
                    <a:pt x="2360" y="7021"/>
                    <a:pt x="2286" y="7021"/>
                  </a:cubicBezTo>
                  <a:cubicBezTo>
                    <a:pt x="2253" y="7021"/>
                    <a:pt x="2220" y="7009"/>
                    <a:pt x="2193" y="6982"/>
                  </a:cubicBezTo>
                  <a:lnTo>
                    <a:pt x="1231" y="5992"/>
                  </a:lnTo>
                  <a:cubicBezTo>
                    <a:pt x="1096" y="5862"/>
                    <a:pt x="921" y="5797"/>
                    <a:pt x="747" y="5797"/>
                  </a:cubicBezTo>
                  <a:cubicBezTo>
                    <a:pt x="572" y="5797"/>
                    <a:pt x="399" y="5862"/>
                    <a:pt x="269" y="5992"/>
                  </a:cubicBezTo>
                  <a:cubicBezTo>
                    <a:pt x="0" y="6261"/>
                    <a:pt x="0" y="6684"/>
                    <a:pt x="269" y="6953"/>
                  </a:cubicBezTo>
                  <a:lnTo>
                    <a:pt x="2241" y="10079"/>
                  </a:lnTo>
                  <a:cubicBezTo>
                    <a:pt x="2318" y="10175"/>
                    <a:pt x="2404" y="10530"/>
                    <a:pt x="2404" y="11040"/>
                  </a:cubicBezTo>
                  <a:lnTo>
                    <a:pt x="6856" y="11031"/>
                  </a:lnTo>
                  <a:lnTo>
                    <a:pt x="6856" y="10165"/>
                  </a:lnTo>
                  <a:cubicBezTo>
                    <a:pt x="6866" y="9771"/>
                    <a:pt x="7251" y="8848"/>
                    <a:pt x="7481" y="8530"/>
                  </a:cubicBezTo>
                  <a:cubicBezTo>
                    <a:pt x="7703" y="8194"/>
                    <a:pt x="7828" y="7809"/>
                    <a:pt x="7828" y="7415"/>
                  </a:cubicBezTo>
                  <a:lnTo>
                    <a:pt x="7876" y="2588"/>
                  </a:lnTo>
                  <a:cubicBezTo>
                    <a:pt x="7876" y="2213"/>
                    <a:pt x="7568" y="1905"/>
                    <a:pt x="7193" y="1905"/>
                  </a:cubicBezTo>
                  <a:cubicBezTo>
                    <a:pt x="6818" y="1905"/>
                    <a:pt x="6510" y="2213"/>
                    <a:pt x="6510" y="2588"/>
                  </a:cubicBezTo>
                  <a:lnTo>
                    <a:pt x="6510" y="1645"/>
                  </a:lnTo>
                  <a:cubicBezTo>
                    <a:pt x="6510" y="1270"/>
                    <a:pt x="6203" y="963"/>
                    <a:pt x="5828" y="963"/>
                  </a:cubicBezTo>
                  <a:cubicBezTo>
                    <a:pt x="5452" y="972"/>
                    <a:pt x="5145" y="1270"/>
                    <a:pt x="5145" y="1655"/>
                  </a:cubicBezTo>
                  <a:lnTo>
                    <a:pt x="5145" y="674"/>
                  </a:lnTo>
                  <a:cubicBezTo>
                    <a:pt x="5145" y="305"/>
                    <a:pt x="4846" y="1"/>
                    <a:pt x="4479" y="1"/>
                  </a:cubicBezTo>
                  <a:close/>
                </a:path>
              </a:pathLst>
            </a:custGeom>
            <a:solidFill>
              <a:srgbClr val="DAE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" name="Google Shape;13175;p83"/>
            <p:cNvSpPr/>
            <p:nvPr/>
          </p:nvSpPr>
          <p:spPr>
            <a:xfrm>
              <a:off x="8258995" y="2031453"/>
              <a:ext cx="26655" cy="95279"/>
            </a:xfrm>
            <a:custGeom>
              <a:avLst/>
              <a:gdLst/>
              <a:ahLst/>
              <a:cxnLst/>
              <a:rect l="l" t="t" r="r" b="b"/>
              <a:pathLst>
                <a:path w="1020" h="3646" extrusionOk="0">
                  <a:moveTo>
                    <a:pt x="337" y="1"/>
                  </a:moveTo>
                  <a:cubicBezTo>
                    <a:pt x="222" y="1"/>
                    <a:pt x="106" y="30"/>
                    <a:pt x="0" y="97"/>
                  </a:cubicBezTo>
                  <a:cubicBezTo>
                    <a:pt x="212" y="212"/>
                    <a:pt x="347" y="443"/>
                    <a:pt x="347" y="684"/>
                  </a:cubicBezTo>
                  <a:lnTo>
                    <a:pt x="327" y="2963"/>
                  </a:lnTo>
                  <a:cubicBezTo>
                    <a:pt x="318" y="3338"/>
                    <a:pt x="625" y="3645"/>
                    <a:pt x="1001" y="3645"/>
                  </a:cubicBezTo>
                  <a:lnTo>
                    <a:pt x="1020" y="674"/>
                  </a:lnTo>
                  <a:cubicBezTo>
                    <a:pt x="1020" y="299"/>
                    <a:pt x="712" y="1"/>
                    <a:pt x="337" y="1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" name="Google Shape;13176;p83"/>
            <p:cNvSpPr/>
            <p:nvPr/>
          </p:nvSpPr>
          <p:spPr>
            <a:xfrm>
              <a:off x="8223298" y="2006836"/>
              <a:ext cx="26916" cy="120131"/>
            </a:xfrm>
            <a:custGeom>
              <a:avLst/>
              <a:gdLst/>
              <a:ahLst/>
              <a:cxnLst/>
              <a:rect l="l" t="t" r="r" b="b"/>
              <a:pathLst>
                <a:path w="1030" h="4597" extrusionOk="0">
                  <a:moveTo>
                    <a:pt x="347" y="1"/>
                  </a:moveTo>
                  <a:cubicBezTo>
                    <a:pt x="222" y="1"/>
                    <a:pt x="107" y="39"/>
                    <a:pt x="1" y="97"/>
                  </a:cubicBezTo>
                  <a:cubicBezTo>
                    <a:pt x="213" y="222"/>
                    <a:pt x="338" y="443"/>
                    <a:pt x="338" y="683"/>
                  </a:cubicBezTo>
                  <a:lnTo>
                    <a:pt x="338" y="1626"/>
                  </a:lnTo>
                  <a:lnTo>
                    <a:pt x="338" y="3924"/>
                  </a:lnTo>
                  <a:cubicBezTo>
                    <a:pt x="338" y="4289"/>
                    <a:pt x="645" y="4597"/>
                    <a:pt x="1011" y="4597"/>
                  </a:cubicBezTo>
                  <a:lnTo>
                    <a:pt x="1030" y="4597"/>
                  </a:lnTo>
                  <a:lnTo>
                    <a:pt x="1030" y="1626"/>
                  </a:lnTo>
                  <a:lnTo>
                    <a:pt x="1030" y="683"/>
                  </a:lnTo>
                  <a:cubicBezTo>
                    <a:pt x="1020" y="308"/>
                    <a:pt x="722" y="1"/>
                    <a:pt x="347" y="1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" name="Google Shape;13177;p83"/>
            <p:cNvSpPr/>
            <p:nvPr/>
          </p:nvSpPr>
          <p:spPr>
            <a:xfrm>
              <a:off x="8187627" y="1981697"/>
              <a:ext cx="26916" cy="145271"/>
            </a:xfrm>
            <a:custGeom>
              <a:avLst/>
              <a:gdLst/>
              <a:ahLst/>
              <a:cxnLst/>
              <a:rect l="l" t="t" r="r" b="b"/>
              <a:pathLst>
                <a:path w="1030" h="5559" extrusionOk="0">
                  <a:moveTo>
                    <a:pt x="347" y="1"/>
                  </a:moveTo>
                  <a:cubicBezTo>
                    <a:pt x="222" y="1"/>
                    <a:pt x="106" y="30"/>
                    <a:pt x="0" y="87"/>
                  </a:cubicBezTo>
                  <a:cubicBezTo>
                    <a:pt x="212" y="212"/>
                    <a:pt x="337" y="434"/>
                    <a:pt x="337" y="684"/>
                  </a:cubicBezTo>
                  <a:lnTo>
                    <a:pt x="337" y="4886"/>
                  </a:lnTo>
                  <a:cubicBezTo>
                    <a:pt x="337" y="5261"/>
                    <a:pt x="645" y="5559"/>
                    <a:pt x="1010" y="5559"/>
                  </a:cubicBezTo>
                  <a:lnTo>
                    <a:pt x="1029" y="5559"/>
                  </a:lnTo>
                  <a:lnTo>
                    <a:pt x="1020" y="684"/>
                  </a:lnTo>
                  <a:cubicBezTo>
                    <a:pt x="1020" y="299"/>
                    <a:pt x="722" y="1"/>
                    <a:pt x="347" y="1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" name="Google Shape;13178;p83"/>
            <p:cNvSpPr/>
            <p:nvPr/>
          </p:nvSpPr>
          <p:spPr>
            <a:xfrm>
              <a:off x="8152191" y="2002315"/>
              <a:ext cx="26655" cy="124652"/>
            </a:xfrm>
            <a:custGeom>
              <a:avLst/>
              <a:gdLst/>
              <a:ahLst/>
              <a:cxnLst/>
              <a:rect l="l" t="t" r="r" b="b"/>
              <a:pathLst>
                <a:path w="1020" h="4770" extrusionOk="0">
                  <a:moveTo>
                    <a:pt x="335" y="0"/>
                  </a:moveTo>
                  <a:cubicBezTo>
                    <a:pt x="330" y="0"/>
                    <a:pt x="324" y="0"/>
                    <a:pt x="318" y="0"/>
                  </a:cubicBezTo>
                  <a:cubicBezTo>
                    <a:pt x="203" y="10"/>
                    <a:pt x="97" y="39"/>
                    <a:pt x="1" y="97"/>
                  </a:cubicBezTo>
                  <a:cubicBezTo>
                    <a:pt x="203" y="222"/>
                    <a:pt x="337" y="443"/>
                    <a:pt x="337" y="683"/>
                  </a:cubicBezTo>
                  <a:lnTo>
                    <a:pt x="337" y="4097"/>
                  </a:lnTo>
                  <a:cubicBezTo>
                    <a:pt x="337" y="4472"/>
                    <a:pt x="635" y="4770"/>
                    <a:pt x="1010" y="4770"/>
                  </a:cubicBezTo>
                  <a:lnTo>
                    <a:pt x="1020" y="4770"/>
                  </a:lnTo>
                  <a:lnTo>
                    <a:pt x="1020" y="683"/>
                  </a:lnTo>
                  <a:cubicBezTo>
                    <a:pt x="1020" y="304"/>
                    <a:pt x="712" y="0"/>
                    <a:pt x="335" y="0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" name="Google Shape;13179;p83"/>
            <p:cNvSpPr/>
            <p:nvPr/>
          </p:nvSpPr>
          <p:spPr>
            <a:xfrm>
              <a:off x="8013741" y="2173823"/>
              <a:ext cx="106072" cy="122588"/>
            </a:xfrm>
            <a:custGeom>
              <a:avLst/>
              <a:gdLst/>
              <a:ahLst/>
              <a:cxnLst/>
              <a:rect l="l" t="t" r="r" b="b"/>
              <a:pathLst>
                <a:path w="4059" h="4691" extrusionOk="0">
                  <a:moveTo>
                    <a:pt x="1017" y="0"/>
                  </a:moveTo>
                  <a:cubicBezTo>
                    <a:pt x="980" y="0"/>
                    <a:pt x="944" y="11"/>
                    <a:pt x="914" y="34"/>
                  </a:cubicBezTo>
                  <a:lnTo>
                    <a:pt x="96" y="659"/>
                  </a:lnTo>
                  <a:cubicBezTo>
                    <a:pt x="19" y="717"/>
                    <a:pt x="0" y="832"/>
                    <a:pt x="68" y="919"/>
                  </a:cubicBezTo>
                  <a:lnTo>
                    <a:pt x="2895" y="4621"/>
                  </a:lnTo>
                  <a:cubicBezTo>
                    <a:pt x="2928" y="4666"/>
                    <a:pt x="2981" y="4691"/>
                    <a:pt x="3037" y="4691"/>
                  </a:cubicBezTo>
                  <a:cubicBezTo>
                    <a:pt x="3077" y="4691"/>
                    <a:pt x="3118" y="4678"/>
                    <a:pt x="3154" y="4650"/>
                  </a:cubicBezTo>
                  <a:lnTo>
                    <a:pt x="3962" y="4034"/>
                  </a:lnTo>
                  <a:cubicBezTo>
                    <a:pt x="4049" y="3967"/>
                    <a:pt x="4058" y="3852"/>
                    <a:pt x="4000" y="3775"/>
                  </a:cubicBezTo>
                  <a:lnTo>
                    <a:pt x="1173" y="72"/>
                  </a:lnTo>
                  <a:cubicBezTo>
                    <a:pt x="1133" y="26"/>
                    <a:pt x="1074" y="0"/>
                    <a:pt x="1017" y="0"/>
                  </a:cubicBez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" name="Google Shape;13180;p83"/>
            <p:cNvSpPr/>
            <p:nvPr/>
          </p:nvSpPr>
          <p:spPr>
            <a:xfrm>
              <a:off x="8053436" y="2226977"/>
              <a:ext cx="66377" cy="69539"/>
            </a:xfrm>
            <a:custGeom>
              <a:avLst/>
              <a:gdLst/>
              <a:ahLst/>
              <a:cxnLst/>
              <a:rect l="l" t="t" r="r" b="b"/>
              <a:pathLst>
                <a:path w="2540" h="2661" extrusionOk="0">
                  <a:moveTo>
                    <a:pt x="1145" y="0"/>
                  </a:moveTo>
                  <a:lnTo>
                    <a:pt x="1" y="789"/>
                  </a:lnTo>
                  <a:lnTo>
                    <a:pt x="1376" y="2596"/>
                  </a:lnTo>
                  <a:cubicBezTo>
                    <a:pt x="1413" y="2639"/>
                    <a:pt x="1461" y="2661"/>
                    <a:pt x="1512" y="2661"/>
                  </a:cubicBezTo>
                  <a:cubicBezTo>
                    <a:pt x="1553" y="2661"/>
                    <a:pt x="1596" y="2646"/>
                    <a:pt x="1635" y="2616"/>
                  </a:cubicBezTo>
                  <a:lnTo>
                    <a:pt x="2443" y="2000"/>
                  </a:lnTo>
                  <a:cubicBezTo>
                    <a:pt x="2530" y="1933"/>
                    <a:pt x="2539" y="1818"/>
                    <a:pt x="2481" y="1741"/>
                  </a:cubicBezTo>
                  <a:lnTo>
                    <a:pt x="1145" y="0"/>
                  </a:ln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" name="Google Shape;13181;p83"/>
            <p:cNvSpPr/>
            <p:nvPr/>
          </p:nvSpPr>
          <p:spPr>
            <a:xfrm>
              <a:off x="7969264" y="2183388"/>
              <a:ext cx="135471" cy="149896"/>
            </a:xfrm>
            <a:custGeom>
              <a:avLst/>
              <a:gdLst/>
              <a:ahLst/>
              <a:cxnLst/>
              <a:rect l="l" t="t" r="r" b="b"/>
              <a:pathLst>
                <a:path w="5184" h="5736" extrusionOk="0">
                  <a:moveTo>
                    <a:pt x="1887" y="0"/>
                  </a:moveTo>
                  <a:cubicBezTo>
                    <a:pt x="1850" y="0"/>
                    <a:pt x="1812" y="11"/>
                    <a:pt x="1779" y="33"/>
                  </a:cubicBezTo>
                  <a:lnTo>
                    <a:pt x="116" y="1168"/>
                  </a:lnTo>
                  <a:cubicBezTo>
                    <a:pt x="19" y="1226"/>
                    <a:pt x="0" y="1360"/>
                    <a:pt x="67" y="1447"/>
                  </a:cubicBezTo>
                  <a:lnTo>
                    <a:pt x="3279" y="5659"/>
                  </a:lnTo>
                  <a:cubicBezTo>
                    <a:pt x="3318" y="5708"/>
                    <a:pt x="3378" y="5736"/>
                    <a:pt x="3439" y="5736"/>
                  </a:cubicBezTo>
                  <a:cubicBezTo>
                    <a:pt x="3485" y="5736"/>
                    <a:pt x="3531" y="5721"/>
                    <a:pt x="3568" y="5688"/>
                  </a:cubicBezTo>
                  <a:lnTo>
                    <a:pt x="5097" y="4380"/>
                  </a:lnTo>
                  <a:cubicBezTo>
                    <a:pt x="5174" y="4313"/>
                    <a:pt x="5183" y="4197"/>
                    <a:pt x="5125" y="4111"/>
                  </a:cubicBezTo>
                  <a:lnTo>
                    <a:pt x="2048" y="82"/>
                  </a:lnTo>
                  <a:cubicBezTo>
                    <a:pt x="2007" y="28"/>
                    <a:pt x="1947" y="0"/>
                    <a:pt x="1887" y="0"/>
                  </a:cubicBezTo>
                  <a:close/>
                </a:path>
              </a:pathLst>
            </a:custGeom>
            <a:solidFill>
              <a:srgbClr val="A1B0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" name="Google Shape;13182;p83"/>
            <p:cNvSpPr/>
            <p:nvPr/>
          </p:nvSpPr>
          <p:spPr>
            <a:xfrm>
              <a:off x="8033340" y="2260635"/>
              <a:ext cx="71394" cy="72544"/>
            </a:xfrm>
            <a:custGeom>
              <a:avLst/>
              <a:gdLst/>
              <a:ahLst/>
              <a:cxnLst/>
              <a:rect l="l" t="t" r="r" b="b"/>
              <a:pathLst>
                <a:path w="2732" h="2776" extrusionOk="0">
                  <a:moveTo>
                    <a:pt x="1789" y="1"/>
                  </a:moveTo>
                  <a:cubicBezTo>
                    <a:pt x="1837" y="87"/>
                    <a:pt x="1818" y="193"/>
                    <a:pt x="1750" y="251"/>
                  </a:cubicBezTo>
                  <a:lnTo>
                    <a:pt x="202" y="1578"/>
                  </a:lnTo>
                  <a:cubicBezTo>
                    <a:pt x="166" y="1608"/>
                    <a:pt x="123" y="1623"/>
                    <a:pt x="79" y="1623"/>
                  </a:cubicBezTo>
                  <a:cubicBezTo>
                    <a:pt x="52" y="1623"/>
                    <a:pt x="25" y="1617"/>
                    <a:pt x="0" y="1607"/>
                  </a:cubicBezTo>
                  <a:lnTo>
                    <a:pt x="0" y="1607"/>
                  </a:lnTo>
                  <a:lnTo>
                    <a:pt x="827" y="2703"/>
                  </a:lnTo>
                  <a:cubicBezTo>
                    <a:pt x="865" y="2751"/>
                    <a:pt x="924" y="2776"/>
                    <a:pt x="984" y="2776"/>
                  </a:cubicBezTo>
                  <a:cubicBezTo>
                    <a:pt x="1031" y="2776"/>
                    <a:pt x="1078" y="2761"/>
                    <a:pt x="1116" y="2732"/>
                  </a:cubicBezTo>
                  <a:lnTo>
                    <a:pt x="2645" y="1424"/>
                  </a:lnTo>
                  <a:cubicBezTo>
                    <a:pt x="2722" y="1357"/>
                    <a:pt x="2731" y="1232"/>
                    <a:pt x="2673" y="1155"/>
                  </a:cubicBezTo>
                  <a:lnTo>
                    <a:pt x="1789" y="1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" name="Google Shape;13183;p83"/>
            <p:cNvSpPr/>
            <p:nvPr/>
          </p:nvSpPr>
          <p:spPr>
            <a:xfrm>
              <a:off x="8134604" y="2256114"/>
              <a:ext cx="131211" cy="36455"/>
            </a:xfrm>
            <a:custGeom>
              <a:avLst/>
              <a:gdLst/>
              <a:ahLst/>
              <a:cxnLst/>
              <a:rect l="l" t="t" r="r" b="b"/>
              <a:pathLst>
                <a:path w="5021" h="1395" extrusionOk="0">
                  <a:moveTo>
                    <a:pt x="4837" y="1"/>
                  </a:moveTo>
                  <a:lnTo>
                    <a:pt x="183" y="10"/>
                  </a:lnTo>
                  <a:cubicBezTo>
                    <a:pt x="77" y="10"/>
                    <a:pt x="1" y="87"/>
                    <a:pt x="1" y="193"/>
                  </a:cubicBezTo>
                  <a:lnTo>
                    <a:pt x="1" y="1212"/>
                  </a:lnTo>
                  <a:cubicBezTo>
                    <a:pt x="1" y="1318"/>
                    <a:pt x="77" y="1395"/>
                    <a:pt x="183" y="1395"/>
                  </a:cubicBezTo>
                  <a:lnTo>
                    <a:pt x="4837" y="1385"/>
                  </a:lnTo>
                  <a:cubicBezTo>
                    <a:pt x="4943" y="1385"/>
                    <a:pt x="5020" y="1308"/>
                    <a:pt x="5020" y="1203"/>
                  </a:cubicBezTo>
                  <a:lnTo>
                    <a:pt x="5020" y="183"/>
                  </a:lnTo>
                  <a:cubicBezTo>
                    <a:pt x="5020" y="78"/>
                    <a:pt x="4943" y="1"/>
                    <a:pt x="4837" y="1"/>
                  </a:cubicBez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" name="Google Shape;13184;p83"/>
            <p:cNvSpPr/>
            <p:nvPr/>
          </p:nvSpPr>
          <p:spPr>
            <a:xfrm>
              <a:off x="8200196" y="2256114"/>
              <a:ext cx="65619" cy="36455"/>
            </a:xfrm>
            <a:custGeom>
              <a:avLst/>
              <a:gdLst/>
              <a:ahLst/>
              <a:cxnLst/>
              <a:rect l="l" t="t" r="r" b="b"/>
              <a:pathLst>
                <a:path w="2511" h="1395" extrusionOk="0">
                  <a:moveTo>
                    <a:pt x="0" y="1"/>
                  </a:moveTo>
                  <a:lnTo>
                    <a:pt x="0" y="1395"/>
                  </a:lnTo>
                  <a:lnTo>
                    <a:pt x="2327" y="1395"/>
                  </a:lnTo>
                  <a:cubicBezTo>
                    <a:pt x="2433" y="1395"/>
                    <a:pt x="2510" y="1308"/>
                    <a:pt x="2510" y="1212"/>
                  </a:cubicBezTo>
                  <a:lnTo>
                    <a:pt x="2510" y="183"/>
                  </a:lnTo>
                  <a:cubicBezTo>
                    <a:pt x="2510" y="78"/>
                    <a:pt x="2433" y="1"/>
                    <a:pt x="2327" y="1"/>
                  </a:cubicBez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" name="Google Shape;13185;p83"/>
            <p:cNvSpPr/>
            <p:nvPr/>
          </p:nvSpPr>
          <p:spPr>
            <a:xfrm>
              <a:off x="8125562" y="2279242"/>
              <a:ext cx="149034" cy="62849"/>
            </a:xfrm>
            <a:custGeom>
              <a:avLst/>
              <a:gdLst/>
              <a:ahLst/>
              <a:cxnLst/>
              <a:rect l="l" t="t" r="r" b="b"/>
              <a:pathLst>
                <a:path w="5703" h="2405" extrusionOk="0">
                  <a:moveTo>
                    <a:pt x="5376" y="0"/>
                  </a:moveTo>
                  <a:lnTo>
                    <a:pt x="308" y="10"/>
                  </a:lnTo>
                  <a:cubicBezTo>
                    <a:pt x="202" y="10"/>
                    <a:pt x="116" y="87"/>
                    <a:pt x="116" y="193"/>
                  </a:cubicBezTo>
                  <a:lnTo>
                    <a:pt x="0" y="2202"/>
                  </a:lnTo>
                  <a:cubicBezTo>
                    <a:pt x="0" y="2312"/>
                    <a:pt x="88" y="2405"/>
                    <a:pt x="196" y="2405"/>
                  </a:cubicBezTo>
                  <a:cubicBezTo>
                    <a:pt x="201" y="2405"/>
                    <a:pt x="207" y="2405"/>
                    <a:pt x="212" y="2404"/>
                  </a:cubicBezTo>
                  <a:lnTo>
                    <a:pt x="5501" y="2395"/>
                  </a:lnTo>
                  <a:cubicBezTo>
                    <a:pt x="5616" y="2395"/>
                    <a:pt x="5703" y="2299"/>
                    <a:pt x="5693" y="2193"/>
                  </a:cubicBezTo>
                  <a:lnTo>
                    <a:pt x="5578" y="183"/>
                  </a:lnTo>
                  <a:cubicBezTo>
                    <a:pt x="5568" y="77"/>
                    <a:pt x="5481" y="0"/>
                    <a:pt x="5376" y="0"/>
                  </a:cubicBezTo>
                  <a:close/>
                </a:path>
              </a:pathLst>
            </a:custGeom>
            <a:solidFill>
              <a:srgbClr val="A1B0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" name="Google Shape;13186;p83"/>
            <p:cNvSpPr/>
            <p:nvPr/>
          </p:nvSpPr>
          <p:spPr>
            <a:xfrm>
              <a:off x="8131076" y="2279242"/>
              <a:ext cx="143520" cy="62587"/>
            </a:xfrm>
            <a:custGeom>
              <a:avLst/>
              <a:gdLst/>
              <a:ahLst/>
              <a:cxnLst/>
              <a:rect l="l" t="t" r="r" b="b"/>
              <a:pathLst>
                <a:path w="5492" h="2395" extrusionOk="0">
                  <a:moveTo>
                    <a:pt x="3636" y="0"/>
                  </a:moveTo>
                  <a:cubicBezTo>
                    <a:pt x="3732" y="10"/>
                    <a:pt x="3799" y="87"/>
                    <a:pt x="3809" y="183"/>
                  </a:cubicBezTo>
                  <a:lnTo>
                    <a:pt x="3924" y="2183"/>
                  </a:lnTo>
                  <a:cubicBezTo>
                    <a:pt x="3932" y="2280"/>
                    <a:pt x="3865" y="2364"/>
                    <a:pt x="3781" y="2388"/>
                  </a:cubicBezTo>
                  <a:lnTo>
                    <a:pt x="3781" y="2388"/>
                  </a:lnTo>
                  <a:lnTo>
                    <a:pt x="5290" y="2385"/>
                  </a:lnTo>
                  <a:cubicBezTo>
                    <a:pt x="5295" y="2386"/>
                    <a:pt x="5300" y="2386"/>
                    <a:pt x="5306" y="2386"/>
                  </a:cubicBezTo>
                  <a:cubicBezTo>
                    <a:pt x="5413" y="2386"/>
                    <a:pt x="5492" y="2294"/>
                    <a:pt x="5492" y="2193"/>
                  </a:cubicBezTo>
                  <a:lnTo>
                    <a:pt x="5376" y="183"/>
                  </a:lnTo>
                  <a:cubicBezTo>
                    <a:pt x="5367" y="77"/>
                    <a:pt x="5280" y="0"/>
                    <a:pt x="5174" y="0"/>
                  </a:cubicBezTo>
                  <a:close/>
                  <a:moveTo>
                    <a:pt x="3781" y="2388"/>
                  </a:moveTo>
                  <a:lnTo>
                    <a:pt x="1" y="2395"/>
                  </a:lnTo>
                  <a:lnTo>
                    <a:pt x="3732" y="2395"/>
                  </a:lnTo>
                  <a:cubicBezTo>
                    <a:pt x="3749" y="2395"/>
                    <a:pt x="3765" y="2392"/>
                    <a:pt x="3781" y="2388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89" name="Google Shape;13187;p83"/>
          <p:cNvGrpSpPr/>
          <p:nvPr/>
        </p:nvGrpSpPr>
        <p:grpSpPr>
          <a:xfrm>
            <a:off x="5751517" y="1891547"/>
            <a:ext cx="360890" cy="350332"/>
            <a:chOff x="5736032" y="2430000"/>
            <a:chExt cx="360890" cy="350332"/>
          </a:xfrm>
        </p:grpSpPr>
        <p:sp>
          <p:nvSpPr>
            <p:cNvPr id="990" name="Google Shape;13188;p83"/>
            <p:cNvSpPr/>
            <p:nvPr/>
          </p:nvSpPr>
          <p:spPr>
            <a:xfrm>
              <a:off x="6072018" y="2447613"/>
              <a:ext cx="18868" cy="332719"/>
            </a:xfrm>
            <a:custGeom>
              <a:avLst/>
              <a:gdLst/>
              <a:ahLst/>
              <a:cxnLst/>
              <a:rect l="l" t="t" r="r" b="b"/>
              <a:pathLst>
                <a:path w="722" h="12732" extrusionOk="0">
                  <a:moveTo>
                    <a:pt x="366" y="0"/>
                  </a:moveTo>
                  <a:cubicBezTo>
                    <a:pt x="164" y="0"/>
                    <a:pt x="0" y="154"/>
                    <a:pt x="0" y="356"/>
                  </a:cubicBezTo>
                  <a:lnTo>
                    <a:pt x="0" y="12366"/>
                  </a:lnTo>
                  <a:cubicBezTo>
                    <a:pt x="0" y="12568"/>
                    <a:pt x="164" y="12732"/>
                    <a:pt x="366" y="12732"/>
                  </a:cubicBezTo>
                  <a:cubicBezTo>
                    <a:pt x="567" y="12732"/>
                    <a:pt x="721" y="12568"/>
                    <a:pt x="721" y="12366"/>
                  </a:cubicBezTo>
                  <a:lnTo>
                    <a:pt x="721" y="356"/>
                  </a:lnTo>
                  <a:cubicBezTo>
                    <a:pt x="721" y="154"/>
                    <a:pt x="567" y="0"/>
                    <a:pt x="366" y="0"/>
                  </a:cubicBez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" name="Google Shape;13189;p83"/>
            <p:cNvSpPr/>
            <p:nvPr/>
          </p:nvSpPr>
          <p:spPr>
            <a:xfrm>
              <a:off x="6076774" y="2447613"/>
              <a:ext cx="14112" cy="332432"/>
            </a:xfrm>
            <a:custGeom>
              <a:avLst/>
              <a:gdLst/>
              <a:ahLst/>
              <a:cxnLst/>
              <a:rect l="l" t="t" r="r" b="b"/>
              <a:pathLst>
                <a:path w="540" h="12721" extrusionOk="0">
                  <a:moveTo>
                    <a:pt x="184" y="0"/>
                  </a:moveTo>
                  <a:cubicBezTo>
                    <a:pt x="116" y="0"/>
                    <a:pt x="59" y="19"/>
                    <a:pt x="1" y="48"/>
                  </a:cubicBezTo>
                  <a:cubicBezTo>
                    <a:pt x="107" y="115"/>
                    <a:pt x="174" y="231"/>
                    <a:pt x="184" y="356"/>
                  </a:cubicBezTo>
                  <a:lnTo>
                    <a:pt x="184" y="12366"/>
                  </a:lnTo>
                  <a:cubicBezTo>
                    <a:pt x="174" y="12501"/>
                    <a:pt x="107" y="12616"/>
                    <a:pt x="1" y="12674"/>
                  </a:cubicBezTo>
                  <a:cubicBezTo>
                    <a:pt x="58" y="12706"/>
                    <a:pt x="118" y="12721"/>
                    <a:pt x="176" y="12721"/>
                  </a:cubicBezTo>
                  <a:cubicBezTo>
                    <a:pt x="363" y="12721"/>
                    <a:pt x="532" y="12571"/>
                    <a:pt x="539" y="12366"/>
                  </a:cubicBezTo>
                  <a:lnTo>
                    <a:pt x="539" y="356"/>
                  </a:lnTo>
                  <a:cubicBezTo>
                    <a:pt x="530" y="164"/>
                    <a:pt x="376" y="0"/>
                    <a:pt x="184" y="0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" name="Google Shape;13190;p83"/>
            <p:cNvSpPr/>
            <p:nvPr/>
          </p:nvSpPr>
          <p:spPr>
            <a:xfrm>
              <a:off x="5979535" y="2638328"/>
              <a:ext cx="18606" cy="137117"/>
            </a:xfrm>
            <a:custGeom>
              <a:avLst/>
              <a:gdLst/>
              <a:ahLst/>
              <a:cxnLst/>
              <a:rect l="l" t="t" r="r" b="b"/>
              <a:pathLst>
                <a:path w="712" h="5247" extrusionOk="0">
                  <a:moveTo>
                    <a:pt x="0" y="1"/>
                  </a:moveTo>
                  <a:lnTo>
                    <a:pt x="0" y="4943"/>
                  </a:lnTo>
                  <a:cubicBezTo>
                    <a:pt x="29" y="5145"/>
                    <a:pt x="190" y="5246"/>
                    <a:pt x="353" y="5246"/>
                  </a:cubicBezTo>
                  <a:cubicBezTo>
                    <a:pt x="515" y="5246"/>
                    <a:pt x="678" y="5145"/>
                    <a:pt x="712" y="4943"/>
                  </a:cubicBezTo>
                  <a:lnTo>
                    <a:pt x="712" y="1"/>
                  </a:ln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" name="Google Shape;13191;p83"/>
            <p:cNvSpPr/>
            <p:nvPr/>
          </p:nvSpPr>
          <p:spPr>
            <a:xfrm>
              <a:off x="5984056" y="2638328"/>
              <a:ext cx="14085" cy="138345"/>
            </a:xfrm>
            <a:custGeom>
              <a:avLst/>
              <a:gdLst/>
              <a:ahLst/>
              <a:cxnLst/>
              <a:rect l="l" t="t" r="r" b="b"/>
              <a:pathLst>
                <a:path w="539" h="5294" extrusionOk="0">
                  <a:moveTo>
                    <a:pt x="183" y="1"/>
                  </a:moveTo>
                  <a:lnTo>
                    <a:pt x="183" y="4943"/>
                  </a:lnTo>
                  <a:cubicBezTo>
                    <a:pt x="183" y="5068"/>
                    <a:pt x="116" y="5184"/>
                    <a:pt x="0" y="5251"/>
                  </a:cubicBezTo>
                  <a:cubicBezTo>
                    <a:pt x="57" y="5280"/>
                    <a:pt x="116" y="5294"/>
                    <a:pt x="173" y="5294"/>
                  </a:cubicBezTo>
                  <a:cubicBezTo>
                    <a:pt x="361" y="5294"/>
                    <a:pt x="532" y="5149"/>
                    <a:pt x="539" y="4943"/>
                  </a:cubicBezTo>
                  <a:lnTo>
                    <a:pt x="539" y="1"/>
                  </a:ln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" name="Google Shape;13192;p83"/>
            <p:cNvSpPr/>
            <p:nvPr/>
          </p:nvSpPr>
          <p:spPr>
            <a:xfrm>
              <a:off x="5736032" y="2430000"/>
              <a:ext cx="360629" cy="122405"/>
            </a:xfrm>
            <a:custGeom>
              <a:avLst/>
              <a:gdLst/>
              <a:ahLst/>
              <a:cxnLst/>
              <a:rect l="l" t="t" r="r" b="b"/>
              <a:pathLst>
                <a:path w="13800" h="4684" extrusionOk="0">
                  <a:moveTo>
                    <a:pt x="231" y="1"/>
                  </a:moveTo>
                  <a:cubicBezTo>
                    <a:pt x="164" y="1"/>
                    <a:pt x="106" y="39"/>
                    <a:pt x="58" y="87"/>
                  </a:cubicBezTo>
                  <a:cubicBezTo>
                    <a:pt x="20" y="145"/>
                    <a:pt x="0" y="212"/>
                    <a:pt x="10" y="280"/>
                  </a:cubicBezTo>
                  <a:cubicBezTo>
                    <a:pt x="125" y="1145"/>
                    <a:pt x="606" y="3261"/>
                    <a:pt x="2347" y="4242"/>
                  </a:cubicBezTo>
                  <a:cubicBezTo>
                    <a:pt x="2847" y="4530"/>
                    <a:pt x="3405" y="4674"/>
                    <a:pt x="3972" y="4684"/>
                  </a:cubicBezTo>
                  <a:cubicBezTo>
                    <a:pt x="4049" y="4684"/>
                    <a:pt x="4126" y="4674"/>
                    <a:pt x="4203" y="4674"/>
                  </a:cubicBezTo>
                  <a:cubicBezTo>
                    <a:pt x="5357" y="4588"/>
                    <a:pt x="6309" y="3934"/>
                    <a:pt x="6780" y="3549"/>
                  </a:cubicBezTo>
                  <a:cubicBezTo>
                    <a:pt x="6818" y="3520"/>
                    <a:pt x="6862" y="3506"/>
                    <a:pt x="6904" y="3506"/>
                  </a:cubicBezTo>
                  <a:cubicBezTo>
                    <a:pt x="6946" y="3506"/>
                    <a:pt x="6987" y="3520"/>
                    <a:pt x="7020" y="3549"/>
                  </a:cubicBezTo>
                  <a:cubicBezTo>
                    <a:pt x="7491" y="3934"/>
                    <a:pt x="8453" y="4588"/>
                    <a:pt x="9607" y="4674"/>
                  </a:cubicBezTo>
                  <a:cubicBezTo>
                    <a:pt x="9681" y="4684"/>
                    <a:pt x="9754" y="4684"/>
                    <a:pt x="9828" y="4684"/>
                  </a:cubicBezTo>
                  <a:lnTo>
                    <a:pt x="9828" y="4684"/>
                  </a:lnTo>
                  <a:cubicBezTo>
                    <a:pt x="10395" y="4674"/>
                    <a:pt x="10953" y="4530"/>
                    <a:pt x="11453" y="4242"/>
                  </a:cubicBezTo>
                  <a:cubicBezTo>
                    <a:pt x="13194" y="3261"/>
                    <a:pt x="13674" y="1145"/>
                    <a:pt x="13790" y="280"/>
                  </a:cubicBezTo>
                  <a:cubicBezTo>
                    <a:pt x="13799" y="212"/>
                    <a:pt x="13780" y="145"/>
                    <a:pt x="13742" y="87"/>
                  </a:cubicBezTo>
                  <a:cubicBezTo>
                    <a:pt x="13694" y="39"/>
                    <a:pt x="13636" y="1"/>
                    <a:pt x="13569" y="1"/>
                  </a:cubicBezTo>
                  <a:lnTo>
                    <a:pt x="13549" y="1"/>
                  </a:lnTo>
                  <a:cubicBezTo>
                    <a:pt x="13482" y="1"/>
                    <a:pt x="13424" y="20"/>
                    <a:pt x="13386" y="68"/>
                  </a:cubicBezTo>
                  <a:cubicBezTo>
                    <a:pt x="13069" y="357"/>
                    <a:pt x="12280" y="876"/>
                    <a:pt x="10626" y="963"/>
                  </a:cubicBezTo>
                  <a:cubicBezTo>
                    <a:pt x="9559" y="1030"/>
                    <a:pt x="8540" y="1405"/>
                    <a:pt x="7684" y="2059"/>
                  </a:cubicBezTo>
                  <a:lnTo>
                    <a:pt x="7568" y="2145"/>
                  </a:lnTo>
                  <a:cubicBezTo>
                    <a:pt x="7371" y="2299"/>
                    <a:pt x="7136" y="2376"/>
                    <a:pt x="6900" y="2376"/>
                  </a:cubicBezTo>
                  <a:cubicBezTo>
                    <a:pt x="6664" y="2376"/>
                    <a:pt x="6429" y="2299"/>
                    <a:pt x="6232" y="2145"/>
                  </a:cubicBezTo>
                  <a:lnTo>
                    <a:pt x="6116" y="2059"/>
                  </a:lnTo>
                  <a:cubicBezTo>
                    <a:pt x="5260" y="1405"/>
                    <a:pt x="4241" y="1030"/>
                    <a:pt x="3174" y="963"/>
                  </a:cubicBezTo>
                  <a:cubicBezTo>
                    <a:pt x="1520" y="876"/>
                    <a:pt x="741" y="366"/>
                    <a:pt x="424" y="68"/>
                  </a:cubicBezTo>
                  <a:cubicBezTo>
                    <a:pt x="375" y="20"/>
                    <a:pt x="318" y="1"/>
                    <a:pt x="250" y="1"/>
                  </a:cubicBezTo>
                  <a:close/>
                  <a:moveTo>
                    <a:pt x="9828" y="4684"/>
                  </a:moveTo>
                  <a:cubicBezTo>
                    <a:pt x="9828" y="4684"/>
                    <a:pt x="9828" y="4684"/>
                    <a:pt x="9828" y="4684"/>
                  </a:cubicBezTo>
                  <a:lnTo>
                    <a:pt x="9838" y="4684"/>
                  </a:lnTo>
                  <a:cubicBezTo>
                    <a:pt x="9834" y="4684"/>
                    <a:pt x="9831" y="4684"/>
                    <a:pt x="9828" y="4684"/>
                  </a:cubicBezTo>
                  <a:close/>
                </a:path>
              </a:pathLst>
            </a:custGeom>
            <a:solidFill>
              <a:srgbClr val="AAB6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" name="Google Shape;13193;p83"/>
            <p:cNvSpPr/>
            <p:nvPr/>
          </p:nvSpPr>
          <p:spPr>
            <a:xfrm>
              <a:off x="5972505" y="2430000"/>
              <a:ext cx="124417" cy="122405"/>
            </a:xfrm>
            <a:custGeom>
              <a:avLst/>
              <a:gdLst/>
              <a:ahLst/>
              <a:cxnLst/>
              <a:rect l="l" t="t" r="r" b="b"/>
              <a:pathLst>
                <a:path w="4761" h="4684" extrusionOk="0">
                  <a:moveTo>
                    <a:pt x="4510" y="1"/>
                  </a:moveTo>
                  <a:cubicBezTo>
                    <a:pt x="4443" y="1"/>
                    <a:pt x="4385" y="20"/>
                    <a:pt x="4337" y="68"/>
                  </a:cubicBezTo>
                  <a:cubicBezTo>
                    <a:pt x="3991" y="366"/>
                    <a:pt x="3577" y="587"/>
                    <a:pt x="3135" y="703"/>
                  </a:cubicBezTo>
                  <a:cubicBezTo>
                    <a:pt x="2933" y="1713"/>
                    <a:pt x="2375" y="3395"/>
                    <a:pt x="866" y="4242"/>
                  </a:cubicBezTo>
                  <a:cubicBezTo>
                    <a:pt x="596" y="4395"/>
                    <a:pt x="308" y="4511"/>
                    <a:pt x="0" y="4588"/>
                  </a:cubicBezTo>
                  <a:cubicBezTo>
                    <a:pt x="183" y="4626"/>
                    <a:pt x="366" y="4655"/>
                    <a:pt x="558" y="4674"/>
                  </a:cubicBezTo>
                  <a:cubicBezTo>
                    <a:pt x="635" y="4674"/>
                    <a:pt x="712" y="4684"/>
                    <a:pt x="779" y="4684"/>
                  </a:cubicBezTo>
                  <a:cubicBezTo>
                    <a:pt x="1356" y="4674"/>
                    <a:pt x="1914" y="4530"/>
                    <a:pt x="2404" y="4251"/>
                  </a:cubicBezTo>
                  <a:cubicBezTo>
                    <a:pt x="4154" y="3261"/>
                    <a:pt x="4625" y="1145"/>
                    <a:pt x="4750" y="280"/>
                  </a:cubicBezTo>
                  <a:cubicBezTo>
                    <a:pt x="4760" y="212"/>
                    <a:pt x="4741" y="145"/>
                    <a:pt x="4693" y="87"/>
                  </a:cubicBezTo>
                  <a:cubicBezTo>
                    <a:pt x="4654" y="39"/>
                    <a:pt x="4587" y="1"/>
                    <a:pt x="4520" y="1"/>
                  </a:cubicBezTo>
                  <a:close/>
                </a:path>
              </a:pathLst>
            </a:custGeom>
            <a:solidFill>
              <a:srgbClr val="96A4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" name="Google Shape;13194;p83"/>
            <p:cNvSpPr/>
            <p:nvPr/>
          </p:nvSpPr>
          <p:spPr>
            <a:xfrm>
              <a:off x="5750353" y="2455139"/>
              <a:ext cx="156325" cy="84722"/>
            </a:xfrm>
            <a:custGeom>
              <a:avLst/>
              <a:gdLst/>
              <a:ahLst/>
              <a:cxnLst/>
              <a:rect l="l" t="t" r="r" b="b"/>
              <a:pathLst>
                <a:path w="5982" h="3242" extrusionOk="0">
                  <a:moveTo>
                    <a:pt x="289" y="1"/>
                  </a:moveTo>
                  <a:cubicBezTo>
                    <a:pt x="116" y="10"/>
                    <a:pt x="1" y="193"/>
                    <a:pt x="78" y="347"/>
                  </a:cubicBezTo>
                  <a:lnTo>
                    <a:pt x="404" y="1058"/>
                  </a:lnTo>
                  <a:cubicBezTo>
                    <a:pt x="789" y="1885"/>
                    <a:pt x="1328" y="2491"/>
                    <a:pt x="1991" y="2866"/>
                  </a:cubicBezTo>
                  <a:cubicBezTo>
                    <a:pt x="2414" y="3106"/>
                    <a:pt x="2895" y="3241"/>
                    <a:pt x="3385" y="3241"/>
                  </a:cubicBezTo>
                  <a:cubicBezTo>
                    <a:pt x="3453" y="3241"/>
                    <a:pt x="3520" y="3241"/>
                    <a:pt x="3578" y="3222"/>
                  </a:cubicBezTo>
                  <a:cubicBezTo>
                    <a:pt x="4318" y="3174"/>
                    <a:pt x="4982" y="2847"/>
                    <a:pt x="5405" y="2568"/>
                  </a:cubicBezTo>
                  <a:lnTo>
                    <a:pt x="5828" y="2299"/>
                  </a:lnTo>
                  <a:cubicBezTo>
                    <a:pt x="5972" y="2212"/>
                    <a:pt x="5982" y="2010"/>
                    <a:pt x="5847" y="1914"/>
                  </a:cubicBezTo>
                  <a:lnTo>
                    <a:pt x="5462" y="1587"/>
                  </a:lnTo>
                  <a:cubicBezTo>
                    <a:pt x="4645" y="904"/>
                    <a:pt x="3626" y="491"/>
                    <a:pt x="2568" y="424"/>
                  </a:cubicBezTo>
                  <a:cubicBezTo>
                    <a:pt x="2078" y="404"/>
                    <a:pt x="1587" y="327"/>
                    <a:pt x="1116" y="212"/>
                  </a:cubicBezTo>
                  <a:lnTo>
                    <a:pt x="356" y="10"/>
                  </a:lnTo>
                  <a:cubicBezTo>
                    <a:pt x="337" y="10"/>
                    <a:pt x="318" y="10"/>
                    <a:pt x="289" y="1"/>
                  </a:cubicBezTo>
                  <a:close/>
                </a:path>
              </a:pathLst>
            </a:custGeom>
            <a:solidFill>
              <a:srgbClr val="96A4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" name="Google Shape;13195;p83"/>
            <p:cNvSpPr/>
            <p:nvPr/>
          </p:nvSpPr>
          <p:spPr>
            <a:xfrm>
              <a:off x="5763184" y="2465697"/>
              <a:ext cx="131185" cy="64600"/>
            </a:xfrm>
            <a:custGeom>
              <a:avLst/>
              <a:gdLst/>
              <a:ahLst/>
              <a:cxnLst/>
              <a:rect l="l" t="t" r="r" b="b"/>
              <a:pathLst>
                <a:path w="5020" h="2472" extrusionOk="0">
                  <a:moveTo>
                    <a:pt x="0" y="0"/>
                  </a:moveTo>
                  <a:lnTo>
                    <a:pt x="240" y="500"/>
                  </a:lnTo>
                  <a:cubicBezTo>
                    <a:pt x="587" y="1250"/>
                    <a:pt x="1067" y="1808"/>
                    <a:pt x="1673" y="2145"/>
                  </a:cubicBezTo>
                  <a:cubicBezTo>
                    <a:pt x="2039" y="2356"/>
                    <a:pt x="2462" y="2472"/>
                    <a:pt x="2894" y="2472"/>
                  </a:cubicBezTo>
                  <a:cubicBezTo>
                    <a:pt x="2952" y="2472"/>
                    <a:pt x="3010" y="2472"/>
                    <a:pt x="3068" y="2462"/>
                  </a:cubicBezTo>
                  <a:cubicBezTo>
                    <a:pt x="3731" y="2414"/>
                    <a:pt x="4337" y="2106"/>
                    <a:pt x="4721" y="1856"/>
                  </a:cubicBezTo>
                  <a:lnTo>
                    <a:pt x="5020" y="1674"/>
                  </a:lnTo>
                  <a:lnTo>
                    <a:pt x="4750" y="1443"/>
                  </a:lnTo>
                  <a:cubicBezTo>
                    <a:pt x="3991" y="808"/>
                    <a:pt x="3048" y="433"/>
                    <a:pt x="2058" y="366"/>
                  </a:cubicBezTo>
                  <a:cubicBezTo>
                    <a:pt x="1539" y="347"/>
                    <a:pt x="1029" y="270"/>
                    <a:pt x="539" y="145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E0E6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" name="Google Shape;13196;p83"/>
            <p:cNvSpPr/>
            <p:nvPr/>
          </p:nvSpPr>
          <p:spPr>
            <a:xfrm>
              <a:off x="5926016" y="2455375"/>
              <a:ext cx="156298" cy="84486"/>
            </a:xfrm>
            <a:custGeom>
              <a:avLst/>
              <a:gdLst/>
              <a:ahLst/>
              <a:cxnLst/>
              <a:rect l="l" t="t" r="r" b="b"/>
              <a:pathLst>
                <a:path w="5981" h="3233" extrusionOk="0">
                  <a:moveTo>
                    <a:pt x="5695" y="1"/>
                  </a:moveTo>
                  <a:cubicBezTo>
                    <a:pt x="5673" y="1"/>
                    <a:pt x="5649" y="4"/>
                    <a:pt x="5626" y="11"/>
                  </a:cubicBezTo>
                  <a:lnTo>
                    <a:pt x="4866" y="203"/>
                  </a:lnTo>
                  <a:cubicBezTo>
                    <a:pt x="4395" y="328"/>
                    <a:pt x="3904" y="395"/>
                    <a:pt x="3414" y="424"/>
                  </a:cubicBezTo>
                  <a:cubicBezTo>
                    <a:pt x="2356" y="492"/>
                    <a:pt x="1337" y="895"/>
                    <a:pt x="519" y="1588"/>
                  </a:cubicBezTo>
                  <a:lnTo>
                    <a:pt x="135" y="1905"/>
                  </a:lnTo>
                  <a:cubicBezTo>
                    <a:pt x="0" y="2011"/>
                    <a:pt x="19" y="2203"/>
                    <a:pt x="154" y="2299"/>
                  </a:cubicBezTo>
                  <a:lnTo>
                    <a:pt x="577" y="2569"/>
                  </a:lnTo>
                  <a:cubicBezTo>
                    <a:pt x="1000" y="2838"/>
                    <a:pt x="1664" y="3174"/>
                    <a:pt x="2404" y="3222"/>
                  </a:cubicBezTo>
                  <a:cubicBezTo>
                    <a:pt x="2472" y="3232"/>
                    <a:pt x="2539" y="3232"/>
                    <a:pt x="2597" y="3232"/>
                  </a:cubicBezTo>
                  <a:cubicBezTo>
                    <a:pt x="3087" y="3232"/>
                    <a:pt x="3568" y="3097"/>
                    <a:pt x="3991" y="2857"/>
                  </a:cubicBezTo>
                  <a:cubicBezTo>
                    <a:pt x="4654" y="2482"/>
                    <a:pt x="5193" y="1876"/>
                    <a:pt x="5577" y="1059"/>
                  </a:cubicBezTo>
                  <a:lnTo>
                    <a:pt x="5904" y="347"/>
                  </a:lnTo>
                  <a:cubicBezTo>
                    <a:pt x="5981" y="178"/>
                    <a:pt x="5863" y="1"/>
                    <a:pt x="5695" y="1"/>
                  </a:cubicBezTo>
                  <a:close/>
                </a:path>
              </a:pathLst>
            </a:custGeom>
            <a:solidFill>
              <a:srgbClr val="96A4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" name="Google Shape;13197;p83"/>
            <p:cNvSpPr/>
            <p:nvPr/>
          </p:nvSpPr>
          <p:spPr>
            <a:xfrm>
              <a:off x="5938324" y="2465697"/>
              <a:ext cx="131185" cy="64600"/>
            </a:xfrm>
            <a:custGeom>
              <a:avLst/>
              <a:gdLst/>
              <a:ahLst/>
              <a:cxnLst/>
              <a:rect l="l" t="t" r="r" b="b"/>
              <a:pathLst>
                <a:path w="5020" h="2472" extrusionOk="0">
                  <a:moveTo>
                    <a:pt x="5020" y="0"/>
                  </a:moveTo>
                  <a:lnTo>
                    <a:pt x="4491" y="145"/>
                  </a:lnTo>
                  <a:cubicBezTo>
                    <a:pt x="3991" y="270"/>
                    <a:pt x="3481" y="347"/>
                    <a:pt x="2962" y="366"/>
                  </a:cubicBezTo>
                  <a:cubicBezTo>
                    <a:pt x="1972" y="433"/>
                    <a:pt x="1029" y="808"/>
                    <a:pt x="270" y="1443"/>
                  </a:cubicBezTo>
                  <a:lnTo>
                    <a:pt x="0" y="1674"/>
                  </a:lnTo>
                  <a:lnTo>
                    <a:pt x="298" y="1856"/>
                  </a:lnTo>
                  <a:cubicBezTo>
                    <a:pt x="683" y="2106"/>
                    <a:pt x="1289" y="2414"/>
                    <a:pt x="1952" y="2462"/>
                  </a:cubicBezTo>
                  <a:cubicBezTo>
                    <a:pt x="2010" y="2472"/>
                    <a:pt x="2068" y="2472"/>
                    <a:pt x="2126" y="2472"/>
                  </a:cubicBezTo>
                  <a:cubicBezTo>
                    <a:pt x="2558" y="2472"/>
                    <a:pt x="2981" y="2356"/>
                    <a:pt x="3347" y="2145"/>
                  </a:cubicBezTo>
                  <a:cubicBezTo>
                    <a:pt x="3953" y="1808"/>
                    <a:pt x="4433" y="1250"/>
                    <a:pt x="4789" y="500"/>
                  </a:cubicBezTo>
                  <a:lnTo>
                    <a:pt x="5020" y="0"/>
                  </a:lnTo>
                  <a:close/>
                </a:path>
              </a:pathLst>
            </a:custGeom>
            <a:solidFill>
              <a:srgbClr val="E0E6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" name="Google Shape;13198;p83"/>
            <p:cNvSpPr/>
            <p:nvPr/>
          </p:nvSpPr>
          <p:spPr>
            <a:xfrm>
              <a:off x="6000389" y="2465932"/>
              <a:ext cx="69382" cy="64129"/>
            </a:xfrm>
            <a:custGeom>
              <a:avLst/>
              <a:gdLst/>
              <a:ahLst/>
              <a:cxnLst/>
              <a:rect l="l" t="t" r="r" b="b"/>
              <a:pathLst>
                <a:path w="2655" h="2454" extrusionOk="0">
                  <a:moveTo>
                    <a:pt x="2655" y="1"/>
                  </a:moveTo>
                  <a:lnTo>
                    <a:pt x="2116" y="136"/>
                  </a:lnTo>
                  <a:cubicBezTo>
                    <a:pt x="1780" y="222"/>
                    <a:pt x="1433" y="289"/>
                    <a:pt x="1087" y="328"/>
                  </a:cubicBezTo>
                  <a:cubicBezTo>
                    <a:pt x="1020" y="818"/>
                    <a:pt x="789" y="1790"/>
                    <a:pt x="1" y="2453"/>
                  </a:cubicBezTo>
                  <a:cubicBezTo>
                    <a:pt x="347" y="2424"/>
                    <a:pt x="683" y="2309"/>
                    <a:pt x="981" y="2136"/>
                  </a:cubicBezTo>
                  <a:cubicBezTo>
                    <a:pt x="1587" y="1799"/>
                    <a:pt x="2068" y="1251"/>
                    <a:pt x="2414" y="491"/>
                  </a:cubicBezTo>
                  <a:lnTo>
                    <a:pt x="2655" y="1"/>
                  </a:lnTo>
                  <a:close/>
                </a:path>
              </a:pathLst>
            </a:custGeom>
            <a:solidFill>
              <a:srgbClr val="CCD6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" name="Google Shape;13199;p83"/>
            <p:cNvSpPr/>
            <p:nvPr/>
          </p:nvSpPr>
          <p:spPr>
            <a:xfrm>
              <a:off x="5816703" y="2491333"/>
              <a:ext cx="77666" cy="38964"/>
            </a:xfrm>
            <a:custGeom>
              <a:avLst/>
              <a:gdLst/>
              <a:ahLst/>
              <a:cxnLst/>
              <a:rect l="l" t="t" r="r" b="b"/>
              <a:pathLst>
                <a:path w="2972" h="1491" extrusionOk="0">
                  <a:moveTo>
                    <a:pt x="2020" y="0"/>
                  </a:moveTo>
                  <a:cubicBezTo>
                    <a:pt x="1645" y="414"/>
                    <a:pt x="866" y="1173"/>
                    <a:pt x="0" y="1337"/>
                  </a:cubicBezTo>
                  <a:cubicBezTo>
                    <a:pt x="269" y="1443"/>
                    <a:pt x="558" y="1491"/>
                    <a:pt x="846" y="1491"/>
                  </a:cubicBezTo>
                  <a:cubicBezTo>
                    <a:pt x="904" y="1491"/>
                    <a:pt x="962" y="1491"/>
                    <a:pt x="1020" y="1481"/>
                  </a:cubicBezTo>
                  <a:cubicBezTo>
                    <a:pt x="1683" y="1443"/>
                    <a:pt x="2289" y="1135"/>
                    <a:pt x="2673" y="885"/>
                  </a:cubicBezTo>
                  <a:lnTo>
                    <a:pt x="2972" y="693"/>
                  </a:lnTo>
                  <a:lnTo>
                    <a:pt x="2702" y="471"/>
                  </a:lnTo>
                  <a:cubicBezTo>
                    <a:pt x="2481" y="298"/>
                    <a:pt x="2260" y="135"/>
                    <a:pt x="2020" y="0"/>
                  </a:cubicBezTo>
                  <a:close/>
                </a:path>
              </a:pathLst>
            </a:custGeom>
            <a:solidFill>
              <a:srgbClr val="CCD6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" name="Google Shape;13200;p83"/>
            <p:cNvSpPr/>
            <p:nvPr/>
          </p:nvSpPr>
          <p:spPr>
            <a:xfrm>
              <a:off x="5828751" y="2603990"/>
              <a:ext cx="175192" cy="72831"/>
            </a:xfrm>
            <a:custGeom>
              <a:avLst/>
              <a:gdLst/>
              <a:ahLst/>
              <a:cxnLst/>
              <a:rect l="l" t="t" r="r" b="b"/>
              <a:pathLst>
                <a:path w="6704" h="2787" extrusionOk="0">
                  <a:moveTo>
                    <a:pt x="2494" y="1"/>
                  </a:moveTo>
                  <a:cubicBezTo>
                    <a:pt x="2150" y="1"/>
                    <a:pt x="1772" y="116"/>
                    <a:pt x="1453" y="430"/>
                  </a:cubicBezTo>
                  <a:cubicBezTo>
                    <a:pt x="703" y="1180"/>
                    <a:pt x="1" y="1286"/>
                    <a:pt x="1" y="1286"/>
                  </a:cubicBezTo>
                  <a:cubicBezTo>
                    <a:pt x="559" y="1565"/>
                    <a:pt x="1068" y="1930"/>
                    <a:pt x="1520" y="2353"/>
                  </a:cubicBezTo>
                  <a:cubicBezTo>
                    <a:pt x="1930" y="2763"/>
                    <a:pt x="3062" y="2786"/>
                    <a:pt x="3309" y="2786"/>
                  </a:cubicBezTo>
                  <a:cubicBezTo>
                    <a:pt x="3340" y="2786"/>
                    <a:pt x="3357" y="2786"/>
                    <a:pt x="3357" y="2786"/>
                  </a:cubicBezTo>
                  <a:cubicBezTo>
                    <a:pt x="3357" y="2786"/>
                    <a:pt x="3374" y="2786"/>
                    <a:pt x="3404" y="2786"/>
                  </a:cubicBezTo>
                  <a:cubicBezTo>
                    <a:pt x="3649" y="2786"/>
                    <a:pt x="4774" y="2763"/>
                    <a:pt x="5184" y="2353"/>
                  </a:cubicBezTo>
                  <a:cubicBezTo>
                    <a:pt x="5636" y="1930"/>
                    <a:pt x="6145" y="1565"/>
                    <a:pt x="6703" y="1286"/>
                  </a:cubicBezTo>
                  <a:cubicBezTo>
                    <a:pt x="6703" y="1286"/>
                    <a:pt x="6001" y="1180"/>
                    <a:pt x="5251" y="430"/>
                  </a:cubicBezTo>
                  <a:cubicBezTo>
                    <a:pt x="4934" y="118"/>
                    <a:pt x="4558" y="4"/>
                    <a:pt x="4217" y="4"/>
                  </a:cubicBezTo>
                  <a:cubicBezTo>
                    <a:pt x="3854" y="4"/>
                    <a:pt x="3530" y="132"/>
                    <a:pt x="3357" y="286"/>
                  </a:cubicBezTo>
                  <a:cubicBezTo>
                    <a:pt x="3179" y="128"/>
                    <a:pt x="2855" y="1"/>
                    <a:pt x="2494" y="1"/>
                  </a:cubicBez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" name="Google Shape;13201;p83"/>
            <p:cNvSpPr/>
            <p:nvPr/>
          </p:nvSpPr>
          <p:spPr>
            <a:xfrm>
              <a:off x="5828751" y="2636316"/>
              <a:ext cx="175192" cy="40505"/>
            </a:xfrm>
            <a:custGeom>
              <a:avLst/>
              <a:gdLst/>
              <a:ahLst/>
              <a:cxnLst/>
              <a:rect l="l" t="t" r="r" b="b"/>
              <a:pathLst>
                <a:path w="6704" h="1550" extrusionOk="0">
                  <a:moveTo>
                    <a:pt x="3357" y="1"/>
                  </a:moveTo>
                  <a:lnTo>
                    <a:pt x="3241" y="49"/>
                  </a:lnTo>
                  <a:cubicBezTo>
                    <a:pt x="2860" y="193"/>
                    <a:pt x="2373" y="241"/>
                    <a:pt x="1893" y="241"/>
                  </a:cubicBezTo>
                  <a:cubicBezTo>
                    <a:pt x="933" y="241"/>
                    <a:pt x="1" y="49"/>
                    <a:pt x="1" y="49"/>
                  </a:cubicBezTo>
                  <a:lnTo>
                    <a:pt x="1" y="49"/>
                  </a:lnTo>
                  <a:cubicBezTo>
                    <a:pt x="559" y="328"/>
                    <a:pt x="1068" y="693"/>
                    <a:pt x="1520" y="1116"/>
                  </a:cubicBezTo>
                  <a:cubicBezTo>
                    <a:pt x="1930" y="1526"/>
                    <a:pt x="3062" y="1549"/>
                    <a:pt x="3309" y="1549"/>
                  </a:cubicBezTo>
                  <a:cubicBezTo>
                    <a:pt x="3340" y="1549"/>
                    <a:pt x="3357" y="1549"/>
                    <a:pt x="3357" y="1549"/>
                  </a:cubicBezTo>
                  <a:cubicBezTo>
                    <a:pt x="3357" y="1549"/>
                    <a:pt x="3374" y="1549"/>
                    <a:pt x="3404" y="1549"/>
                  </a:cubicBezTo>
                  <a:cubicBezTo>
                    <a:pt x="3649" y="1549"/>
                    <a:pt x="4774" y="1526"/>
                    <a:pt x="5184" y="1116"/>
                  </a:cubicBezTo>
                  <a:cubicBezTo>
                    <a:pt x="5636" y="693"/>
                    <a:pt x="6145" y="328"/>
                    <a:pt x="6703" y="49"/>
                  </a:cubicBezTo>
                  <a:lnTo>
                    <a:pt x="6703" y="49"/>
                  </a:lnTo>
                  <a:cubicBezTo>
                    <a:pt x="6703" y="49"/>
                    <a:pt x="5776" y="241"/>
                    <a:pt x="4816" y="241"/>
                  </a:cubicBezTo>
                  <a:cubicBezTo>
                    <a:pt x="4335" y="241"/>
                    <a:pt x="3847" y="193"/>
                    <a:pt x="3463" y="49"/>
                  </a:cubicBezTo>
                  <a:lnTo>
                    <a:pt x="3357" y="1"/>
                  </a:ln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" name="Google Shape;13202;p83"/>
            <p:cNvSpPr/>
            <p:nvPr/>
          </p:nvSpPr>
          <p:spPr>
            <a:xfrm>
              <a:off x="5872993" y="2648624"/>
              <a:ext cx="86472" cy="16620"/>
            </a:xfrm>
            <a:custGeom>
              <a:avLst/>
              <a:gdLst/>
              <a:ahLst/>
              <a:cxnLst/>
              <a:rect l="l" t="t" r="r" b="b"/>
              <a:pathLst>
                <a:path w="3309" h="636" extrusionOk="0">
                  <a:moveTo>
                    <a:pt x="1654" y="1"/>
                  </a:moveTo>
                  <a:cubicBezTo>
                    <a:pt x="1212" y="145"/>
                    <a:pt x="754" y="213"/>
                    <a:pt x="286" y="213"/>
                  </a:cubicBezTo>
                  <a:cubicBezTo>
                    <a:pt x="255" y="213"/>
                    <a:pt x="224" y="213"/>
                    <a:pt x="193" y="212"/>
                  </a:cubicBezTo>
                  <a:lnTo>
                    <a:pt x="0" y="212"/>
                  </a:lnTo>
                  <a:cubicBezTo>
                    <a:pt x="48" y="251"/>
                    <a:pt x="96" y="289"/>
                    <a:pt x="135" y="337"/>
                  </a:cubicBezTo>
                  <a:cubicBezTo>
                    <a:pt x="308" y="510"/>
                    <a:pt x="923" y="636"/>
                    <a:pt x="1596" y="636"/>
                  </a:cubicBezTo>
                  <a:lnTo>
                    <a:pt x="1721" y="636"/>
                  </a:lnTo>
                  <a:cubicBezTo>
                    <a:pt x="2395" y="636"/>
                    <a:pt x="3010" y="510"/>
                    <a:pt x="3173" y="337"/>
                  </a:cubicBezTo>
                  <a:cubicBezTo>
                    <a:pt x="3222" y="289"/>
                    <a:pt x="3270" y="251"/>
                    <a:pt x="3308" y="212"/>
                  </a:cubicBezTo>
                  <a:lnTo>
                    <a:pt x="3116" y="212"/>
                  </a:lnTo>
                  <a:cubicBezTo>
                    <a:pt x="3085" y="213"/>
                    <a:pt x="3055" y="213"/>
                    <a:pt x="3024" y="213"/>
                  </a:cubicBezTo>
                  <a:cubicBezTo>
                    <a:pt x="2563" y="213"/>
                    <a:pt x="2096" y="145"/>
                    <a:pt x="1654" y="1"/>
                  </a:cubicBez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" name="Google Shape;13203;p83"/>
            <p:cNvSpPr/>
            <p:nvPr/>
          </p:nvSpPr>
          <p:spPr>
            <a:xfrm>
              <a:off x="5920972" y="2616717"/>
              <a:ext cx="50540" cy="17404"/>
            </a:xfrm>
            <a:custGeom>
              <a:avLst/>
              <a:gdLst/>
              <a:ahLst/>
              <a:cxnLst/>
              <a:rect l="l" t="t" r="r" b="b"/>
              <a:pathLst>
                <a:path w="1934" h="666" extrusionOk="0">
                  <a:moveTo>
                    <a:pt x="828" y="1"/>
                  </a:moveTo>
                  <a:cubicBezTo>
                    <a:pt x="616" y="1"/>
                    <a:pt x="405" y="58"/>
                    <a:pt x="241" y="183"/>
                  </a:cubicBezTo>
                  <a:lnTo>
                    <a:pt x="1" y="395"/>
                  </a:lnTo>
                  <a:lnTo>
                    <a:pt x="232" y="491"/>
                  </a:lnTo>
                  <a:cubicBezTo>
                    <a:pt x="589" y="607"/>
                    <a:pt x="963" y="665"/>
                    <a:pt x="1345" y="665"/>
                  </a:cubicBezTo>
                  <a:cubicBezTo>
                    <a:pt x="1375" y="665"/>
                    <a:pt x="1404" y="665"/>
                    <a:pt x="1434" y="664"/>
                  </a:cubicBezTo>
                  <a:cubicBezTo>
                    <a:pt x="1607" y="664"/>
                    <a:pt x="1780" y="664"/>
                    <a:pt x="1934" y="645"/>
                  </a:cubicBezTo>
                  <a:cubicBezTo>
                    <a:pt x="1809" y="539"/>
                    <a:pt x="1684" y="433"/>
                    <a:pt x="1568" y="318"/>
                  </a:cubicBezTo>
                  <a:cubicBezTo>
                    <a:pt x="1376" y="116"/>
                    <a:pt x="1107" y="1"/>
                    <a:pt x="828" y="1"/>
                  </a:cubicBezTo>
                  <a:close/>
                </a:path>
              </a:pathLst>
            </a:custGeom>
            <a:solidFill>
              <a:srgbClr val="7F9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" name="Google Shape;13204;p83"/>
            <p:cNvSpPr/>
            <p:nvPr/>
          </p:nvSpPr>
          <p:spPr>
            <a:xfrm>
              <a:off x="5860920" y="2616717"/>
              <a:ext cx="50802" cy="17404"/>
            </a:xfrm>
            <a:custGeom>
              <a:avLst/>
              <a:gdLst/>
              <a:ahLst/>
              <a:cxnLst/>
              <a:rect l="l" t="t" r="r" b="b"/>
              <a:pathLst>
                <a:path w="1944" h="666" extrusionOk="0">
                  <a:moveTo>
                    <a:pt x="1116" y="1"/>
                  </a:moveTo>
                  <a:cubicBezTo>
                    <a:pt x="837" y="1"/>
                    <a:pt x="568" y="116"/>
                    <a:pt x="366" y="318"/>
                  </a:cubicBezTo>
                  <a:cubicBezTo>
                    <a:pt x="251" y="433"/>
                    <a:pt x="135" y="539"/>
                    <a:pt x="1" y="645"/>
                  </a:cubicBezTo>
                  <a:cubicBezTo>
                    <a:pt x="164" y="655"/>
                    <a:pt x="337" y="664"/>
                    <a:pt x="510" y="664"/>
                  </a:cubicBezTo>
                  <a:cubicBezTo>
                    <a:pt x="539" y="665"/>
                    <a:pt x="568" y="665"/>
                    <a:pt x="597" y="665"/>
                  </a:cubicBezTo>
                  <a:cubicBezTo>
                    <a:pt x="973" y="665"/>
                    <a:pt x="1355" y="607"/>
                    <a:pt x="1712" y="491"/>
                  </a:cubicBezTo>
                  <a:lnTo>
                    <a:pt x="1943" y="395"/>
                  </a:lnTo>
                  <a:lnTo>
                    <a:pt x="1703" y="183"/>
                  </a:lnTo>
                  <a:cubicBezTo>
                    <a:pt x="1530" y="58"/>
                    <a:pt x="1328" y="1"/>
                    <a:pt x="1116" y="1"/>
                  </a:cubicBezTo>
                  <a:close/>
                </a:path>
              </a:pathLst>
            </a:custGeom>
            <a:solidFill>
              <a:srgbClr val="7F9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07" name="Google Shape;13205;p83"/>
          <p:cNvGrpSpPr/>
          <p:nvPr/>
        </p:nvGrpSpPr>
        <p:grpSpPr>
          <a:xfrm>
            <a:off x="4893352" y="1457538"/>
            <a:ext cx="360628" cy="331778"/>
            <a:chOff x="4877867" y="1995991"/>
            <a:chExt cx="360628" cy="331778"/>
          </a:xfrm>
        </p:grpSpPr>
        <p:sp>
          <p:nvSpPr>
            <p:cNvPr id="1008" name="Google Shape;13206;p83"/>
            <p:cNvSpPr/>
            <p:nvPr/>
          </p:nvSpPr>
          <p:spPr>
            <a:xfrm>
              <a:off x="5151527" y="2172699"/>
              <a:ext cx="17613" cy="155070"/>
            </a:xfrm>
            <a:custGeom>
              <a:avLst/>
              <a:gdLst/>
              <a:ahLst/>
              <a:cxnLst/>
              <a:rect l="l" t="t" r="r" b="b"/>
              <a:pathLst>
                <a:path w="674" h="5934" extrusionOk="0">
                  <a:moveTo>
                    <a:pt x="1" y="0"/>
                  </a:moveTo>
                  <a:lnTo>
                    <a:pt x="1" y="5597"/>
                  </a:lnTo>
                  <a:cubicBezTo>
                    <a:pt x="1" y="5779"/>
                    <a:pt x="145" y="5933"/>
                    <a:pt x="337" y="5933"/>
                  </a:cubicBezTo>
                  <a:cubicBezTo>
                    <a:pt x="520" y="5933"/>
                    <a:pt x="674" y="5779"/>
                    <a:pt x="674" y="5597"/>
                  </a:cubicBezTo>
                  <a:lnTo>
                    <a:pt x="674" y="0"/>
                  </a:ln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" name="Google Shape;13207;p83"/>
            <p:cNvSpPr/>
            <p:nvPr/>
          </p:nvSpPr>
          <p:spPr>
            <a:xfrm>
              <a:off x="5155813" y="2172699"/>
              <a:ext cx="13328" cy="155070"/>
            </a:xfrm>
            <a:custGeom>
              <a:avLst/>
              <a:gdLst/>
              <a:ahLst/>
              <a:cxnLst/>
              <a:rect l="l" t="t" r="r" b="b"/>
              <a:pathLst>
                <a:path w="510" h="5934" extrusionOk="0">
                  <a:moveTo>
                    <a:pt x="173" y="0"/>
                  </a:moveTo>
                  <a:lnTo>
                    <a:pt x="173" y="5597"/>
                  </a:lnTo>
                  <a:cubicBezTo>
                    <a:pt x="173" y="5712"/>
                    <a:pt x="106" y="5827"/>
                    <a:pt x="0" y="5885"/>
                  </a:cubicBezTo>
                  <a:cubicBezTo>
                    <a:pt x="58" y="5914"/>
                    <a:pt x="115" y="5933"/>
                    <a:pt x="173" y="5933"/>
                  </a:cubicBezTo>
                  <a:cubicBezTo>
                    <a:pt x="356" y="5933"/>
                    <a:pt x="510" y="5779"/>
                    <a:pt x="510" y="5597"/>
                  </a:cubicBezTo>
                  <a:lnTo>
                    <a:pt x="510" y="0"/>
                  </a:ln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" name="Google Shape;13208;p83"/>
            <p:cNvSpPr/>
            <p:nvPr/>
          </p:nvSpPr>
          <p:spPr>
            <a:xfrm>
              <a:off x="4941709" y="2135748"/>
              <a:ext cx="233206" cy="58877"/>
            </a:xfrm>
            <a:custGeom>
              <a:avLst/>
              <a:gdLst/>
              <a:ahLst/>
              <a:cxnLst/>
              <a:rect l="l" t="t" r="r" b="b"/>
              <a:pathLst>
                <a:path w="8924" h="2253" extrusionOk="0">
                  <a:moveTo>
                    <a:pt x="3260" y="1"/>
                  </a:moveTo>
                  <a:cubicBezTo>
                    <a:pt x="2173" y="1"/>
                    <a:pt x="1558" y="1376"/>
                    <a:pt x="741" y="1376"/>
                  </a:cubicBezTo>
                  <a:cubicBezTo>
                    <a:pt x="106" y="1376"/>
                    <a:pt x="193" y="914"/>
                    <a:pt x="269" y="703"/>
                  </a:cubicBezTo>
                  <a:cubicBezTo>
                    <a:pt x="276" y="688"/>
                    <a:pt x="263" y="680"/>
                    <a:pt x="251" y="680"/>
                  </a:cubicBezTo>
                  <a:cubicBezTo>
                    <a:pt x="247" y="680"/>
                    <a:pt x="243" y="681"/>
                    <a:pt x="241" y="683"/>
                  </a:cubicBezTo>
                  <a:cubicBezTo>
                    <a:pt x="58" y="895"/>
                    <a:pt x="0" y="1174"/>
                    <a:pt x="96" y="1433"/>
                  </a:cubicBezTo>
                  <a:cubicBezTo>
                    <a:pt x="262" y="1845"/>
                    <a:pt x="828" y="2253"/>
                    <a:pt x="1580" y="2253"/>
                  </a:cubicBezTo>
                  <a:cubicBezTo>
                    <a:pt x="1917" y="2253"/>
                    <a:pt x="2291" y="2171"/>
                    <a:pt x="2683" y="1972"/>
                  </a:cubicBezTo>
                  <a:cubicBezTo>
                    <a:pt x="3553" y="1533"/>
                    <a:pt x="4066" y="1458"/>
                    <a:pt x="4302" y="1458"/>
                  </a:cubicBezTo>
                  <a:cubicBezTo>
                    <a:pt x="4340" y="1458"/>
                    <a:pt x="4371" y="1460"/>
                    <a:pt x="4395" y="1462"/>
                  </a:cubicBezTo>
                  <a:lnTo>
                    <a:pt x="4529" y="1462"/>
                  </a:lnTo>
                  <a:cubicBezTo>
                    <a:pt x="4553" y="1460"/>
                    <a:pt x="4584" y="1458"/>
                    <a:pt x="4622" y="1458"/>
                  </a:cubicBezTo>
                  <a:cubicBezTo>
                    <a:pt x="4860" y="1458"/>
                    <a:pt x="5379" y="1533"/>
                    <a:pt x="6241" y="1972"/>
                  </a:cubicBezTo>
                  <a:cubicBezTo>
                    <a:pt x="6633" y="2171"/>
                    <a:pt x="7007" y="2253"/>
                    <a:pt x="7344" y="2253"/>
                  </a:cubicBezTo>
                  <a:cubicBezTo>
                    <a:pt x="8096" y="2253"/>
                    <a:pt x="8662" y="1845"/>
                    <a:pt x="8828" y="1433"/>
                  </a:cubicBezTo>
                  <a:cubicBezTo>
                    <a:pt x="8924" y="1174"/>
                    <a:pt x="8866" y="885"/>
                    <a:pt x="8674" y="683"/>
                  </a:cubicBezTo>
                  <a:cubicBezTo>
                    <a:pt x="8671" y="681"/>
                    <a:pt x="8668" y="680"/>
                    <a:pt x="8665" y="680"/>
                  </a:cubicBezTo>
                  <a:cubicBezTo>
                    <a:pt x="8655" y="680"/>
                    <a:pt x="8645" y="688"/>
                    <a:pt x="8645" y="703"/>
                  </a:cubicBezTo>
                  <a:cubicBezTo>
                    <a:pt x="8722" y="914"/>
                    <a:pt x="8808" y="1376"/>
                    <a:pt x="8174" y="1376"/>
                  </a:cubicBezTo>
                  <a:cubicBezTo>
                    <a:pt x="7356" y="1376"/>
                    <a:pt x="6741" y="1"/>
                    <a:pt x="5654" y="1"/>
                  </a:cubicBezTo>
                  <a:cubicBezTo>
                    <a:pt x="4779" y="1"/>
                    <a:pt x="4539" y="520"/>
                    <a:pt x="4481" y="722"/>
                  </a:cubicBezTo>
                  <a:cubicBezTo>
                    <a:pt x="4476" y="731"/>
                    <a:pt x="4467" y="736"/>
                    <a:pt x="4458" y="736"/>
                  </a:cubicBezTo>
                  <a:cubicBezTo>
                    <a:pt x="4450" y="736"/>
                    <a:pt x="4443" y="731"/>
                    <a:pt x="4443" y="722"/>
                  </a:cubicBezTo>
                  <a:cubicBezTo>
                    <a:pt x="4375" y="520"/>
                    <a:pt x="4145" y="1"/>
                    <a:pt x="3260" y="1"/>
                  </a:cubicBez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" name="Google Shape;13209;p83"/>
            <p:cNvSpPr/>
            <p:nvPr/>
          </p:nvSpPr>
          <p:spPr>
            <a:xfrm>
              <a:off x="5217119" y="2012873"/>
              <a:ext cx="17613" cy="314897"/>
            </a:xfrm>
            <a:custGeom>
              <a:avLst/>
              <a:gdLst/>
              <a:ahLst/>
              <a:cxnLst/>
              <a:rect l="l" t="t" r="r" b="b"/>
              <a:pathLst>
                <a:path w="674" h="12050" extrusionOk="0">
                  <a:moveTo>
                    <a:pt x="337" y="0"/>
                  </a:moveTo>
                  <a:cubicBezTo>
                    <a:pt x="145" y="0"/>
                    <a:pt x="0" y="145"/>
                    <a:pt x="0" y="337"/>
                  </a:cubicBezTo>
                  <a:lnTo>
                    <a:pt x="0" y="11713"/>
                  </a:lnTo>
                  <a:cubicBezTo>
                    <a:pt x="0" y="11895"/>
                    <a:pt x="145" y="12049"/>
                    <a:pt x="337" y="12049"/>
                  </a:cubicBezTo>
                  <a:cubicBezTo>
                    <a:pt x="520" y="12049"/>
                    <a:pt x="673" y="11895"/>
                    <a:pt x="673" y="11713"/>
                  </a:cubicBezTo>
                  <a:lnTo>
                    <a:pt x="673" y="337"/>
                  </a:lnTo>
                  <a:cubicBezTo>
                    <a:pt x="673" y="145"/>
                    <a:pt x="520" y="0"/>
                    <a:pt x="337" y="0"/>
                  </a:cubicBez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" name="Google Shape;13210;p83"/>
            <p:cNvSpPr/>
            <p:nvPr/>
          </p:nvSpPr>
          <p:spPr>
            <a:xfrm>
              <a:off x="5221379" y="2012873"/>
              <a:ext cx="13354" cy="314897"/>
            </a:xfrm>
            <a:custGeom>
              <a:avLst/>
              <a:gdLst/>
              <a:ahLst/>
              <a:cxnLst/>
              <a:rect l="l" t="t" r="r" b="b"/>
              <a:pathLst>
                <a:path w="511" h="12050" extrusionOk="0">
                  <a:moveTo>
                    <a:pt x="174" y="0"/>
                  </a:moveTo>
                  <a:cubicBezTo>
                    <a:pt x="107" y="0"/>
                    <a:pt x="49" y="10"/>
                    <a:pt x="1" y="39"/>
                  </a:cubicBezTo>
                  <a:cubicBezTo>
                    <a:pt x="107" y="106"/>
                    <a:pt x="164" y="212"/>
                    <a:pt x="164" y="337"/>
                  </a:cubicBezTo>
                  <a:lnTo>
                    <a:pt x="164" y="11713"/>
                  </a:lnTo>
                  <a:cubicBezTo>
                    <a:pt x="164" y="11828"/>
                    <a:pt x="107" y="11943"/>
                    <a:pt x="1" y="12001"/>
                  </a:cubicBezTo>
                  <a:cubicBezTo>
                    <a:pt x="55" y="12034"/>
                    <a:pt x="114" y="12049"/>
                    <a:pt x="171" y="12049"/>
                  </a:cubicBezTo>
                  <a:cubicBezTo>
                    <a:pt x="347" y="12049"/>
                    <a:pt x="510" y="11908"/>
                    <a:pt x="510" y="11713"/>
                  </a:cubicBezTo>
                  <a:lnTo>
                    <a:pt x="510" y="337"/>
                  </a:lnTo>
                  <a:cubicBezTo>
                    <a:pt x="510" y="145"/>
                    <a:pt x="357" y="0"/>
                    <a:pt x="174" y="0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" name="Google Shape;13211;p83"/>
            <p:cNvSpPr/>
            <p:nvPr/>
          </p:nvSpPr>
          <p:spPr>
            <a:xfrm>
              <a:off x="4877867" y="1995991"/>
              <a:ext cx="360393" cy="119478"/>
            </a:xfrm>
            <a:custGeom>
              <a:avLst/>
              <a:gdLst/>
              <a:ahLst/>
              <a:cxnLst/>
              <a:rect l="l" t="t" r="r" b="b"/>
              <a:pathLst>
                <a:path w="13791" h="4572" extrusionOk="0">
                  <a:moveTo>
                    <a:pt x="3397" y="1"/>
                  </a:moveTo>
                  <a:cubicBezTo>
                    <a:pt x="3358" y="1"/>
                    <a:pt x="3319" y="1"/>
                    <a:pt x="3280" y="2"/>
                  </a:cubicBezTo>
                  <a:cubicBezTo>
                    <a:pt x="2222" y="2"/>
                    <a:pt x="1174" y="60"/>
                    <a:pt x="135" y="175"/>
                  </a:cubicBezTo>
                  <a:cubicBezTo>
                    <a:pt x="58" y="185"/>
                    <a:pt x="1" y="252"/>
                    <a:pt x="1" y="329"/>
                  </a:cubicBezTo>
                  <a:lnTo>
                    <a:pt x="1" y="810"/>
                  </a:lnTo>
                  <a:cubicBezTo>
                    <a:pt x="1" y="839"/>
                    <a:pt x="10" y="877"/>
                    <a:pt x="30" y="896"/>
                  </a:cubicBezTo>
                  <a:cubicBezTo>
                    <a:pt x="78" y="973"/>
                    <a:pt x="193" y="1194"/>
                    <a:pt x="193" y="1646"/>
                  </a:cubicBezTo>
                  <a:cubicBezTo>
                    <a:pt x="193" y="2368"/>
                    <a:pt x="280" y="3281"/>
                    <a:pt x="780" y="3848"/>
                  </a:cubicBezTo>
                  <a:cubicBezTo>
                    <a:pt x="1058" y="4156"/>
                    <a:pt x="1434" y="4368"/>
                    <a:pt x="1837" y="4454"/>
                  </a:cubicBezTo>
                  <a:cubicBezTo>
                    <a:pt x="2201" y="4532"/>
                    <a:pt x="2572" y="4571"/>
                    <a:pt x="2944" y="4571"/>
                  </a:cubicBezTo>
                  <a:cubicBezTo>
                    <a:pt x="2986" y="4571"/>
                    <a:pt x="3027" y="4571"/>
                    <a:pt x="3068" y="4570"/>
                  </a:cubicBezTo>
                  <a:cubicBezTo>
                    <a:pt x="3578" y="4570"/>
                    <a:pt x="4097" y="4560"/>
                    <a:pt x="4559" y="4339"/>
                  </a:cubicBezTo>
                  <a:cubicBezTo>
                    <a:pt x="5116" y="4060"/>
                    <a:pt x="5482" y="3531"/>
                    <a:pt x="5761" y="2993"/>
                  </a:cubicBezTo>
                  <a:cubicBezTo>
                    <a:pt x="5905" y="2714"/>
                    <a:pt x="6030" y="2425"/>
                    <a:pt x="6117" y="2118"/>
                  </a:cubicBezTo>
                  <a:cubicBezTo>
                    <a:pt x="6203" y="1800"/>
                    <a:pt x="6492" y="1579"/>
                    <a:pt x="6818" y="1579"/>
                  </a:cubicBezTo>
                  <a:lnTo>
                    <a:pt x="6972" y="1579"/>
                  </a:lnTo>
                  <a:cubicBezTo>
                    <a:pt x="7299" y="1579"/>
                    <a:pt x="7588" y="1800"/>
                    <a:pt x="7674" y="2118"/>
                  </a:cubicBezTo>
                  <a:cubicBezTo>
                    <a:pt x="7761" y="2425"/>
                    <a:pt x="7886" y="2714"/>
                    <a:pt x="8030" y="2993"/>
                  </a:cubicBezTo>
                  <a:cubicBezTo>
                    <a:pt x="8309" y="3531"/>
                    <a:pt x="8674" y="4070"/>
                    <a:pt x="9232" y="4339"/>
                  </a:cubicBezTo>
                  <a:cubicBezTo>
                    <a:pt x="9637" y="4533"/>
                    <a:pt x="10087" y="4572"/>
                    <a:pt x="10536" y="4572"/>
                  </a:cubicBezTo>
                  <a:cubicBezTo>
                    <a:pt x="10598" y="4572"/>
                    <a:pt x="10660" y="4571"/>
                    <a:pt x="10723" y="4570"/>
                  </a:cubicBezTo>
                  <a:cubicBezTo>
                    <a:pt x="10764" y="4571"/>
                    <a:pt x="10805" y="4571"/>
                    <a:pt x="10847" y="4571"/>
                  </a:cubicBezTo>
                  <a:cubicBezTo>
                    <a:pt x="11219" y="4571"/>
                    <a:pt x="11590" y="4532"/>
                    <a:pt x="11953" y="4454"/>
                  </a:cubicBezTo>
                  <a:cubicBezTo>
                    <a:pt x="12357" y="4368"/>
                    <a:pt x="12732" y="4156"/>
                    <a:pt x="13011" y="3848"/>
                  </a:cubicBezTo>
                  <a:cubicBezTo>
                    <a:pt x="13511" y="3281"/>
                    <a:pt x="13598" y="2368"/>
                    <a:pt x="13598" y="1646"/>
                  </a:cubicBezTo>
                  <a:cubicBezTo>
                    <a:pt x="13598" y="1194"/>
                    <a:pt x="13713" y="973"/>
                    <a:pt x="13761" y="896"/>
                  </a:cubicBezTo>
                  <a:cubicBezTo>
                    <a:pt x="13780" y="877"/>
                    <a:pt x="13790" y="839"/>
                    <a:pt x="13790" y="810"/>
                  </a:cubicBezTo>
                  <a:lnTo>
                    <a:pt x="13790" y="329"/>
                  </a:lnTo>
                  <a:cubicBezTo>
                    <a:pt x="13790" y="252"/>
                    <a:pt x="13732" y="185"/>
                    <a:pt x="13655" y="175"/>
                  </a:cubicBezTo>
                  <a:cubicBezTo>
                    <a:pt x="12617" y="60"/>
                    <a:pt x="11569" y="2"/>
                    <a:pt x="10521" y="2"/>
                  </a:cubicBezTo>
                  <a:cubicBezTo>
                    <a:pt x="10481" y="1"/>
                    <a:pt x="10442" y="1"/>
                    <a:pt x="10403" y="1"/>
                  </a:cubicBezTo>
                  <a:cubicBezTo>
                    <a:pt x="9540" y="1"/>
                    <a:pt x="8697" y="202"/>
                    <a:pt x="7924" y="589"/>
                  </a:cubicBezTo>
                  <a:cubicBezTo>
                    <a:pt x="7751" y="675"/>
                    <a:pt x="7559" y="742"/>
                    <a:pt x="7367" y="791"/>
                  </a:cubicBezTo>
                  <a:cubicBezTo>
                    <a:pt x="7213" y="824"/>
                    <a:pt x="7054" y="841"/>
                    <a:pt x="6895" y="841"/>
                  </a:cubicBezTo>
                  <a:cubicBezTo>
                    <a:pt x="6737" y="841"/>
                    <a:pt x="6578" y="824"/>
                    <a:pt x="6424" y="791"/>
                  </a:cubicBezTo>
                  <a:cubicBezTo>
                    <a:pt x="6232" y="742"/>
                    <a:pt x="6049" y="675"/>
                    <a:pt x="5867" y="589"/>
                  </a:cubicBezTo>
                  <a:cubicBezTo>
                    <a:pt x="5103" y="202"/>
                    <a:pt x="4252" y="1"/>
                    <a:pt x="3397" y="1"/>
                  </a:cubicBez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" name="Google Shape;13212;p83"/>
            <p:cNvSpPr/>
            <p:nvPr/>
          </p:nvSpPr>
          <p:spPr>
            <a:xfrm>
              <a:off x="5138461" y="1997533"/>
              <a:ext cx="100035" cy="117675"/>
            </a:xfrm>
            <a:custGeom>
              <a:avLst/>
              <a:gdLst/>
              <a:ahLst/>
              <a:cxnLst/>
              <a:rect l="l" t="t" r="r" b="b"/>
              <a:pathLst>
                <a:path w="3828" h="4503" extrusionOk="0">
                  <a:moveTo>
                    <a:pt x="2366" y="1"/>
                  </a:moveTo>
                  <a:lnTo>
                    <a:pt x="2366" y="799"/>
                  </a:lnTo>
                  <a:cubicBezTo>
                    <a:pt x="2366" y="799"/>
                    <a:pt x="2174" y="991"/>
                    <a:pt x="2174" y="1578"/>
                  </a:cubicBezTo>
                  <a:cubicBezTo>
                    <a:pt x="2174" y="2299"/>
                    <a:pt x="2087" y="3222"/>
                    <a:pt x="1587" y="3789"/>
                  </a:cubicBezTo>
                  <a:cubicBezTo>
                    <a:pt x="1299" y="4088"/>
                    <a:pt x="933" y="4299"/>
                    <a:pt x="529" y="4386"/>
                  </a:cubicBezTo>
                  <a:cubicBezTo>
                    <a:pt x="356" y="4424"/>
                    <a:pt x="174" y="4453"/>
                    <a:pt x="1" y="4472"/>
                  </a:cubicBezTo>
                  <a:cubicBezTo>
                    <a:pt x="251" y="4491"/>
                    <a:pt x="501" y="4501"/>
                    <a:pt x="751" y="4501"/>
                  </a:cubicBezTo>
                  <a:cubicBezTo>
                    <a:pt x="792" y="4502"/>
                    <a:pt x="833" y="4502"/>
                    <a:pt x="875" y="4502"/>
                  </a:cubicBezTo>
                  <a:cubicBezTo>
                    <a:pt x="1247" y="4502"/>
                    <a:pt x="1618" y="4464"/>
                    <a:pt x="1981" y="4386"/>
                  </a:cubicBezTo>
                  <a:cubicBezTo>
                    <a:pt x="2385" y="4299"/>
                    <a:pt x="2760" y="4088"/>
                    <a:pt x="3039" y="3789"/>
                  </a:cubicBezTo>
                  <a:cubicBezTo>
                    <a:pt x="3539" y="3222"/>
                    <a:pt x="3626" y="2299"/>
                    <a:pt x="3626" y="1578"/>
                  </a:cubicBezTo>
                  <a:cubicBezTo>
                    <a:pt x="3626" y="1126"/>
                    <a:pt x="3741" y="914"/>
                    <a:pt x="3789" y="837"/>
                  </a:cubicBezTo>
                  <a:cubicBezTo>
                    <a:pt x="3808" y="808"/>
                    <a:pt x="3818" y="780"/>
                    <a:pt x="3818" y="741"/>
                  </a:cubicBezTo>
                  <a:lnTo>
                    <a:pt x="3818" y="260"/>
                  </a:lnTo>
                  <a:lnTo>
                    <a:pt x="3828" y="270"/>
                  </a:lnTo>
                  <a:cubicBezTo>
                    <a:pt x="3818" y="193"/>
                    <a:pt x="3760" y="126"/>
                    <a:pt x="3683" y="116"/>
                  </a:cubicBezTo>
                  <a:cubicBezTo>
                    <a:pt x="3472" y="97"/>
                    <a:pt x="3001" y="39"/>
                    <a:pt x="2366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" name="Google Shape;13213;p83"/>
            <p:cNvSpPr/>
            <p:nvPr/>
          </p:nvSpPr>
          <p:spPr>
            <a:xfrm>
              <a:off x="5085438" y="2010077"/>
              <a:ext cx="137222" cy="91568"/>
            </a:xfrm>
            <a:custGeom>
              <a:avLst/>
              <a:gdLst/>
              <a:ahLst/>
              <a:cxnLst/>
              <a:rect l="l" t="t" r="r" b="b"/>
              <a:pathLst>
                <a:path w="5251" h="3504" extrusionOk="0">
                  <a:moveTo>
                    <a:pt x="2461" y="0"/>
                  </a:moveTo>
                  <a:cubicBezTo>
                    <a:pt x="1683" y="0"/>
                    <a:pt x="918" y="182"/>
                    <a:pt x="222" y="521"/>
                  </a:cubicBezTo>
                  <a:lnTo>
                    <a:pt x="212" y="521"/>
                  </a:lnTo>
                  <a:cubicBezTo>
                    <a:pt x="126" y="569"/>
                    <a:pt x="49" y="655"/>
                    <a:pt x="29" y="761"/>
                  </a:cubicBezTo>
                  <a:cubicBezTo>
                    <a:pt x="1" y="867"/>
                    <a:pt x="20" y="982"/>
                    <a:pt x="77" y="1069"/>
                  </a:cubicBezTo>
                  <a:cubicBezTo>
                    <a:pt x="154" y="1175"/>
                    <a:pt x="212" y="1300"/>
                    <a:pt x="251" y="1434"/>
                  </a:cubicBezTo>
                  <a:cubicBezTo>
                    <a:pt x="328" y="1694"/>
                    <a:pt x="433" y="1954"/>
                    <a:pt x="558" y="2204"/>
                  </a:cubicBezTo>
                  <a:cubicBezTo>
                    <a:pt x="876" y="2800"/>
                    <a:pt x="1174" y="3146"/>
                    <a:pt x="1520" y="3319"/>
                  </a:cubicBezTo>
                  <a:cubicBezTo>
                    <a:pt x="1828" y="3463"/>
                    <a:pt x="2193" y="3492"/>
                    <a:pt x="2655" y="3492"/>
                  </a:cubicBezTo>
                  <a:lnTo>
                    <a:pt x="2780" y="3502"/>
                  </a:lnTo>
                  <a:cubicBezTo>
                    <a:pt x="2826" y="3503"/>
                    <a:pt x="2872" y="3504"/>
                    <a:pt x="2918" y="3504"/>
                  </a:cubicBezTo>
                  <a:cubicBezTo>
                    <a:pt x="3247" y="3504"/>
                    <a:pt x="3575" y="3473"/>
                    <a:pt x="3895" y="3406"/>
                  </a:cubicBezTo>
                  <a:cubicBezTo>
                    <a:pt x="4193" y="3338"/>
                    <a:pt x="4472" y="3194"/>
                    <a:pt x="4684" y="2973"/>
                  </a:cubicBezTo>
                  <a:cubicBezTo>
                    <a:pt x="4982" y="2627"/>
                    <a:pt x="5136" y="2002"/>
                    <a:pt x="5136" y="1107"/>
                  </a:cubicBezTo>
                  <a:cubicBezTo>
                    <a:pt x="5136" y="915"/>
                    <a:pt x="5155" y="732"/>
                    <a:pt x="5193" y="550"/>
                  </a:cubicBezTo>
                  <a:cubicBezTo>
                    <a:pt x="5251" y="328"/>
                    <a:pt x="5087" y="107"/>
                    <a:pt x="4857" y="88"/>
                  </a:cubicBezTo>
                  <a:cubicBezTo>
                    <a:pt x="4328" y="50"/>
                    <a:pt x="3510" y="2"/>
                    <a:pt x="2578" y="2"/>
                  </a:cubicBezTo>
                  <a:cubicBezTo>
                    <a:pt x="2539" y="1"/>
                    <a:pt x="2500" y="0"/>
                    <a:pt x="2461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" name="Google Shape;13214;p83"/>
            <p:cNvSpPr/>
            <p:nvPr/>
          </p:nvSpPr>
          <p:spPr>
            <a:xfrm>
              <a:off x="5089959" y="2014336"/>
              <a:ext cx="127683" cy="83023"/>
            </a:xfrm>
            <a:custGeom>
              <a:avLst/>
              <a:gdLst/>
              <a:ahLst/>
              <a:cxnLst/>
              <a:rect l="l" t="t" r="r" b="b"/>
              <a:pathLst>
                <a:path w="4886" h="3177" extrusionOk="0">
                  <a:moveTo>
                    <a:pt x="2286" y="1"/>
                  </a:moveTo>
                  <a:cubicBezTo>
                    <a:pt x="1538" y="1"/>
                    <a:pt x="802" y="173"/>
                    <a:pt x="126" y="502"/>
                  </a:cubicBezTo>
                  <a:cubicBezTo>
                    <a:pt x="68" y="531"/>
                    <a:pt x="30" y="579"/>
                    <a:pt x="10" y="637"/>
                  </a:cubicBezTo>
                  <a:cubicBezTo>
                    <a:pt x="1" y="694"/>
                    <a:pt x="10" y="762"/>
                    <a:pt x="49" y="810"/>
                  </a:cubicBezTo>
                  <a:cubicBezTo>
                    <a:pt x="126" y="935"/>
                    <a:pt x="193" y="1079"/>
                    <a:pt x="231" y="1223"/>
                  </a:cubicBezTo>
                  <a:cubicBezTo>
                    <a:pt x="308" y="1483"/>
                    <a:pt x="414" y="1733"/>
                    <a:pt x="539" y="1964"/>
                  </a:cubicBezTo>
                  <a:cubicBezTo>
                    <a:pt x="828" y="2521"/>
                    <a:pt x="1106" y="2848"/>
                    <a:pt x="1424" y="3002"/>
                  </a:cubicBezTo>
                  <a:cubicBezTo>
                    <a:pt x="1703" y="3137"/>
                    <a:pt x="2049" y="3166"/>
                    <a:pt x="2482" y="3166"/>
                  </a:cubicBezTo>
                  <a:lnTo>
                    <a:pt x="2607" y="3175"/>
                  </a:lnTo>
                  <a:cubicBezTo>
                    <a:pt x="2644" y="3176"/>
                    <a:pt x="2681" y="3177"/>
                    <a:pt x="2718" y="3177"/>
                  </a:cubicBezTo>
                  <a:cubicBezTo>
                    <a:pt x="3045" y="3177"/>
                    <a:pt x="3364" y="3140"/>
                    <a:pt x="3684" y="3079"/>
                  </a:cubicBezTo>
                  <a:cubicBezTo>
                    <a:pt x="3943" y="3021"/>
                    <a:pt x="4193" y="2887"/>
                    <a:pt x="4386" y="2694"/>
                  </a:cubicBezTo>
                  <a:cubicBezTo>
                    <a:pt x="4655" y="2387"/>
                    <a:pt x="4799" y="1791"/>
                    <a:pt x="4799" y="944"/>
                  </a:cubicBezTo>
                  <a:cubicBezTo>
                    <a:pt x="4789" y="742"/>
                    <a:pt x="4818" y="541"/>
                    <a:pt x="4857" y="348"/>
                  </a:cubicBezTo>
                  <a:cubicBezTo>
                    <a:pt x="4886" y="223"/>
                    <a:pt x="4799" y="98"/>
                    <a:pt x="4674" y="89"/>
                  </a:cubicBezTo>
                  <a:cubicBezTo>
                    <a:pt x="4145" y="50"/>
                    <a:pt x="3328" y="2"/>
                    <a:pt x="2405" y="2"/>
                  </a:cubicBezTo>
                  <a:cubicBezTo>
                    <a:pt x="2365" y="1"/>
                    <a:pt x="2326" y="1"/>
                    <a:pt x="2286" y="1"/>
                  </a:cubicBezTo>
                  <a:close/>
                </a:path>
              </a:pathLst>
            </a:custGeom>
            <a:solidFill>
              <a:srgbClr val="E0E6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" name="Google Shape;13215;p83"/>
            <p:cNvSpPr/>
            <p:nvPr/>
          </p:nvSpPr>
          <p:spPr>
            <a:xfrm>
              <a:off x="4893704" y="2009815"/>
              <a:ext cx="136987" cy="91568"/>
            </a:xfrm>
            <a:custGeom>
              <a:avLst/>
              <a:gdLst/>
              <a:ahLst/>
              <a:cxnLst/>
              <a:rect l="l" t="t" r="r" b="b"/>
              <a:pathLst>
                <a:path w="5242" h="3504" extrusionOk="0">
                  <a:moveTo>
                    <a:pt x="2781" y="1"/>
                  </a:moveTo>
                  <a:cubicBezTo>
                    <a:pt x="2742" y="1"/>
                    <a:pt x="2703" y="1"/>
                    <a:pt x="2664" y="2"/>
                  </a:cubicBezTo>
                  <a:cubicBezTo>
                    <a:pt x="1731" y="2"/>
                    <a:pt x="914" y="50"/>
                    <a:pt x="385" y="98"/>
                  </a:cubicBezTo>
                  <a:cubicBezTo>
                    <a:pt x="154" y="108"/>
                    <a:pt x="1" y="329"/>
                    <a:pt x="49" y="550"/>
                  </a:cubicBezTo>
                  <a:cubicBezTo>
                    <a:pt x="87" y="733"/>
                    <a:pt x="106" y="925"/>
                    <a:pt x="106" y="1108"/>
                  </a:cubicBezTo>
                  <a:cubicBezTo>
                    <a:pt x="106" y="2002"/>
                    <a:pt x="260" y="2627"/>
                    <a:pt x="568" y="2973"/>
                  </a:cubicBezTo>
                  <a:cubicBezTo>
                    <a:pt x="779" y="3194"/>
                    <a:pt x="1049" y="3348"/>
                    <a:pt x="1356" y="3406"/>
                  </a:cubicBezTo>
                  <a:cubicBezTo>
                    <a:pt x="1677" y="3473"/>
                    <a:pt x="1997" y="3504"/>
                    <a:pt x="2324" y="3504"/>
                  </a:cubicBezTo>
                  <a:cubicBezTo>
                    <a:pt x="2370" y="3504"/>
                    <a:pt x="2416" y="3503"/>
                    <a:pt x="2462" y="3502"/>
                  </a:cubicBezTo>
                  <a:lnTo>
                    <a:pt x="2587" y="3502"/>
                  </a:lnTo>
                  <a:cubicBezTo>
                    <a:pt x="3049" y="3502"/>
                    <a:pt x="3414" y="3473"/>
                    <a:pt x="3722" y="3319"/>
                  </a:cubicBezTo>
                  <a:cubicBezTo>
                    <a:pt x="4068" y="3146"/>
                    <a:pt x="4366" y="2810"/>
                    <a:pt x="4684" y="2214"/>
                  </a:cubicBezTo>
                  <a:cubicBezTo>
                    <a:pt x="4809" y="1964"/>
                    <a:pt x="4914" y="1704"/>
                    <a:pt x="4991" y="1435"/>
                  </a:cubicBezTo>
                  <a:cubicBezTo>
                    <a:pt x="5030" y="1300"/>
                    <a:pt x="5087" y="1185"/>
                    <a:pt x="5164" y="1069"/>
                  </a:cubicBezTo>
                  <a:cubicBezTo>
                    <a:pt x="5222" y="983"/>
                    <a:pt x="5241" y="867"/>
                    <a:pt x="5222" y="762"/>
                  </a:cubicBezTo>
                  <a:cubicBezTo>
                    <a:pt x="5193" y="656"/>
                    <a:pt x="5126" y="569"/>
                    <a:pt x="5030" y="521"/>
                  </a:cubicBezTo>
                  <a:lnTo>
                    <a:pt x="5020" y="521"/>
                  </a:lnTo>
                  <a:cubicBezTo>
                    <a:pt x="4324" y="182"/>
                    <a:pt x="3559" y="1"/>
                    <a:pt x="2781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" name="Google Shape;13216;p83"/>
            <p:cNvSpPr/>
            <p:nvPr/>
          </p:nvSpPr>
          <p:spPr>
            <a:xfrm>
              <a:off x="4898721" y="2014101"/>
              <a:ext cx="127683" cy="83023"/>
            </a:xfrm>
            <a:custGeom>
              <a:avLst/>
              <a:gdLst/>
              <a:ahLst/>
              <a:cxnLst/>
              <a:rect l="l" t="t" r="r" b="b"/>
              <a:pathLst>
                <a:path w="4886" h="3177" extrusionOk="0">
                  <a:moveTo>
                    <a:pt x="2595" y="0"/>
                  </a:moveTo>
                  <a:cubicBezTo>
                    <a:pt x="2557" y="0"/>
                    <a:pt x="2520" y="0"/>
                    <a:pt x="2482" y="1"/>
                  </a:cubicBezTo>
                  <a:cubicBezTo>
                    <a:pt x="1559" y="1"/>
                    <a:pt x="732" y="49"/>
                    <a:pt x="212" y="98"/>
                  </a:cubicBezTo>
                  <a:cubicBezTo>
                    <a:pt x="87" y="107"/>
                    <a:pt x="1" y="223"/>
                    <a:pt x="30" y="348"/>
                  </a:cubicBezTo>
                  <a:cubicBezTo>
                    <a:pt x="68" y="550"/>
                    <a:pt x="87" y="742"/>
                    <a:pt x="87" y="953"/>
                  </a:cubicBezTo>
                  <a:cubicBezTo>
                    <a:pt x="87" y="1800"/>
                    <a:pt x="232" y="2386"/>
                    <a:pt x="501" y="2703"/>
                  </a:cubicBezTo>
                  <a:cubicBezTo>
                    <a:pt x="693" y="2896"/>
                    <a:pt x="943" y="3030"/>
                    <a:pt x="1203" y="3079"/>
                  </a:cubicBezTo>
                  <a:cubicBezTo>
                    <a:pt x="1515" y="3146"/>
                    <a:pt x="1827" y="3176"/>
                    <a:pt x="2145" y="3176"/>
                  </a:cubicBezTo>
                  <a:cubicBezTo>
                    <a:pt x="2190" y="3176"/>
                    <a:pt x="2235" y="3176"/>
                    <a:pt x="2280" y="3175"/>
                  </a:cubicBezTo>
                  <a:lnTo>
                    <a:pt x="2395" y="3175"/>
                  </a:lnTo>
                  <a:cubicBezTo>
                    <a:pt x="2838" y="3175"/>
                    <a:pt x="3184" y="3146"/>
                    <a:pt x="3463" y="3011"/>
                  </a:cubicBezTo>
                  <a:cubicBezTo>
                    <a:pt x="3780" y="2857"/>
                    <a:pt x="4059" y="2530"/>
                    <a:pt x="4347" y="1973"/>
                  </a:cubicBezTo>
                  <a:cubicBezTo>
                    <a:pt x="4472" y="1732"/>
                    <a:pt x="4578" y="1482"/>
                    <a:pt x="4655" y="1223"/>
                  </a:cubicBezTo>
                  <a:cubicBezTo>
                    <a:pt x="4693" y="1078"/>
                    <a:pt x="4761" y="934"/>
                    <a:pt x="4838" y="809"/>
                  </a:cubicBezTo>
                  <a:cubicBezTo>
                    <a:pt x="4876" y="761"/>
                    <a:pt x="4886" y="703"/>
                    <a:pt x="4876" y="646"/>
                  </a:cubicBezTo>
                  <a:cubicBezTo>
                    <a:pt x="4857" y="578"/>
                    <a:pt x="4818" y="530"/>
                    <a:pt x="4761" y="511"/>
                  </a:cubicBezTo>
                  <a:cubicBezTo>
                    <a:pt x="4083" y="181"/>
                    <a:pt x="3345" y="0"/>
                    <a:pt x="2595" y="0"/>
                  </a:cubicBezTo>
                  <a:close/>
                </a:path>
              </a:pathLst>
            </a:custGeom>
            <a:solidFill>
              <a:srgbClr val="E0E6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" name="Google Shape;13217;p83"/>
            <p:cNvSpPr/>
            <p:nvPr/>
          </p:nvSpPr>
          <p:spPr>
            <a:xfrm>
              <a:off x="4940690" y="2017133"/>
              <a:ext cx="85479" cy="79939"/>
            </a:xfrm>
            <a:custGeom>
              <a:avLst/>
              <a:gdLst/>
              <a:ahLst/>
              <a:cxnLst/>
              <a:rect l="l" t="t" r="r" b="b"/>
              <a:pathLst>
                <a:path w="3271" h="3059" extrusionOk="0">
                  <a:moveTo>
                    <a:pt x="2010" y="1"/>
                  </a:moveTo>
                  <a:cubicBezTo>
                    <a:pt x="1943" y="222"/>
                    <a:pt x="1847" y="568"/>
                    <a:pt x="1684" y="1107"/>
                  </a:cubicBezTo>
                  <a:cubicBezTo>
                    <a:pt x="1607" y="1366"/>
                    <a:pt x="1510" y="1616"/>
                    <a:pt x="1385" y="1857"/>
                  </a:cubicBezTo>
                  <a:cubicBezTo>
                    <a:pt x="1087" y="2424"/>
                    <a:pt x="808" y="2741"/>
                    <a:pt x="491" y="2895"/>
                  </a:cubicBezTo>
                  <a:cubicBezTo>
                    <a:pt x="337" y="2972"/>
                    <a:pt x="174" y="3011"/>
                    <a:pt x="1" y="3030"/>
                  </a:cubicBezTo>
                  <a:cubicBezTo>
                    <a:pt x="212" y="3049"/>
                    <a:pt x="433" y="3059"/>
                    <a:pt x="664" y="3059"/>
                  </a:cubicBezTo>
                  <a:lnTo>
                    <a:pt x="789" y="3059"/>
                  </a:lnTo>
                  <a:cubicBezTo>
                    <a:pt x="1222" y="3059"/>
                    <a:pt x="1568" y="3030"/>
                    <a:pt x="1847" y="2895"/>
                  </a:cubicBezTo>
                  <a:cubicBezTo>
                    <a:pt x="2164" y="2741"/>
                    <a:pt x="2434" y="2414"/>
                    <a:pt x="2732" y="1857"/>
                  </a:cubicBezTo>
                  <a:cubicBezTo>
                    <a:pt x="2857" y="1616"/>
                    <a:pt x="2962" y="1366"/>
                    <a:pt x="3030" y="1107"/>
                  </a:cubicBezTo>
                  <a:cubicBezTo>
                    <a:pt x="3078" y="962"/>
                    <a:pt x="3136" y="828"/>
                    <a:pt x="3222" y="703"/>
                  </a:cubicBezTo>
                  <a:cubicBezTo>
                    <a:pt x="3261" y="655"/>
                    <a:pt x="3270" y="587"/>
                    <a:pt x="3261" y="530"/>
                  </a:cubicBezTo>
                  <a:cubicBezTo>
                    <a:pt x="3241" y="462"/>
                    <a:pt x="3203" y="414"/>
                    <a:pt x="3155" y="395"/>
                  </a:cubicBezTo>
                  <a:lnTo>
                    <a:pt x="3145" y="395"/>
                  </a:lnTo>
                  <a:cubicBezTo>
                    <a:pt x="2780" y="212"/>
                    <a:pt x="2405" y="78"/>
                    <a:pt x="2010" y="1"/>
                  </a:cubicBezTo>
                  <a:close/>
                </a:path>
              </a:pathLst>
            </a:custGeom>
            <a:solidFill>
              <a:srgbClr val="CCD6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" name="Google Shape;13218;p83"/>
            <p:cNvSpPr/>
            <p:nvPr/>
          </p:nvSpPr>
          <p:spPr>
            <a:xfrm>
              <a:off x="5139715" y="2014624"/>
              <a:ext cx="77431" cy="82500"/>
            </a:xfrm>
            <a:custGeom>
              <a:avLst/>
              <a:gdLst/>
              <a:ahLst/>
              <a:cxnLst/>
              <a:rect l="l" t="t" r="r" b="b"/>
              <a:pathLst>
                <a:path w="2963" h="3157" extrusionOk="0">
                  <a:moveTo>
                    <a:pt x="1510" y="1"/>
                  </a:moveTo>
                  <a:cubicBezTo>
                    <a:pt x="1501" y="299"/>
                    <a:pt x="1501" y="760"/>
                    <a:pt x="1501" y="924"/>
                  </a:cubicBezTo>
                  <a:cubicBezTo>
                    <a:pt x="1501" y="1780"/>
                    <a:pt x="1366" y="2366"/>
                    <a:pt x="1087" y="2674"/>
                  </a:cubicBezTo>
                  <a:cubicBezTo>
                    <a:pt x="895" y="2876"/>
                    <a:pt x="655" y="3001"/>
                    <a:pt x="385" y="3059"/>
                  </a:cubicBezTo>
                  <a:cubicBezTo>
                    <a:pt x="260" y="3087"/>
                    <a:pt x="126" y="3116"/>
                    <a:pt x="1" y="3126"/>
                  </a:cubicBezTo>
                  <a:cubicBezTo>
                    <a:pt x="193" y="3145"/>
                    <a:pt x="385" y="3155"/>
                    <a:pt x="578" y="3155"/>
                  </a:cubicBezTo>
                  <a:lnTo>
                    <a:pt x="703" y="3155"/>
                  </a:lnTo>
                  <a:cubicBezTo>
                    <a:pt x="746" y="3156"/>
                    <a:pt x="790" y="3156"/>
                    <a:pt x="834" y="3156"/>
                  </a:cubicBezTo>
                  <a:cubicBezTo>
                    <a:pt x="1146" y="3156"/>
                    <a:pt x="1458" y="3126"/>
                    <a:pt x="1770" y="3059"/>
                  </a:cubicBezTo>
                  <a:cubicBezTo>
                    <a:pt x="2030" y="3010"/>
                    <a:pt x="2280" y="2876"/>
                    <a:pt x="2472" y="2683"/>
                  </a:cubicBezTo>
                  <a:cubicBezTo>
                    <a:pt x="2741" y="2366"/>
                    <a:pt x="2885" y="1780"/>
                    <a:pt x="2885" y="924"/>
                  </a:cubicBezTo>
                  <a:cubicBezTo>
                    <a:pt x="2885" y="722"/>
                    <a:pt x="2905" y="530"/>
                    <a:pt x="2943" y="328"/>
                  </a:cubicBezTo>
                  <a:cubicBezTo>
                    <a:pt x="2962" y="270"/>
                    <a:pt x="2953" y="212"/>
                    <a:pt x="2914" y="164"/>
                  </a:cubicBezTo>
                  <a:cubicBezTo>
                    <a:pt x="2885" y="106"/>
                    <a:pt x="2828" y="78"/>
                    <a:pt x="2770" y="78"/>
                  </a:cubicBezTo>
                  <a:cubicBezTo>
                    <a:pt x="2443" y="49"/>
                    <a:pt x="2010" y="20"/>
                    <a:pt x="1510" y="1"/>
                  </a:cubicBezTo>
                  <a:close/>
                </a:path>
              </a:pathLst>
            </a:custGeom>
            <a:solidFill>
              <a:srgbClr val="CCD6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" name="Google Shape;13219;p83"/>
            <p:cNvSpPr/>
            <p:nvPr/>
          </p:nvSpPr>
          <p:spPr>
            <a:xfrm>
              <a:off x="4969096" y="2146802"/>
              <a:ext cx="177675" cy="36716"/>
            </a:xfrm>
            <a:custGeom>
              <a:avLst/>
              <a:gdLst/>
              <a:ahLst/>
              <a:cxnLst/>
              <a:rect l="l" t="t" r="r" b="b"/>
              <a:pathLst>
                <a:path w="6799" h="1405" extrusionOk="0">
                  <a:moveTo>
                    <a:pt x="4587" y="1"/>
                  </a:moveTo>
                  <a:cubicBezTo>
                    <a:pt x="4020" y="1"/>
                    <a:pt x="3856" y="260"/>
                    <a:pt x="3818" y="424"/>
                  </a:cubicBezTo>
                  <a:cubicBezTo>
                    <a:pt x="3789" y="501"/>
                    <a:pt x="3751" y="568"/>
                    <a:pt x="3693" y="616"/>
                  </a:cubicBezTo>
                  <a:cubicBezTo>
                    <a:pt x="4049" y="645"/>
                    <a:pt x="4587" y="770"/>
                    <a:pt x="5376" y="1174"/>
                  </a:cubicBezTo>
                  <a:cubicBezTo>
                    <a:pt x="5653" y="1327"/>
                    <a:pt x="5969" y="1404"/>
                    <a:pt x="6284" y="1405"/>
                  </a:cubicBezTo>
                  <a:lnTo>
                    <a:pt x="6284" y="1405"/>
                  </a:lnTo>
                  <a:cubicBezTo>
                    <a:pt x="6456" y="1404"/>
                    <a:pt x="6627" y="1375"/>
                    <a:pt x="6799" y="1318"/>
                  </a:cubicBezTo>
                  <a:cubicBezTo>
                    <a:pt x="6405" y="1212"/>
                    <a:pt x="6087" y="933"/>
                    <a:pt x="5770" y="655"/>
                  </a:cubicBezTo>
                  <a:cubicBezTo>
                    <a:pt x="5385" y="318"/>
                    <a:pt x="5020" y="1"/>
                    <a:pt x="4587" y="1"/>
                  </a:cubicBezTo>
                  <a:close/>
                  <a:moveTo>
                    <a:pt x="2212" y="1"/>
                  </a:moveTo>
                  <a:cubicBezTo>
                    <a:pt x="1779" y="1"/>
                    <a:pt x="1424" y="318"/>
                    <a:pt x="1029" y="655"/>
                  </a:cubicBezTo>
                  <a:cubicBezTo>
                    <a:pt x="722" y="933"/>
                    <a:pt x="395" y="1212"/>
                    <a:pt x="0" y="1318"/>
                  </a:cubicBezTo>
                  <a:cubicBezTo>
                    <a:pt x="173" y="1376"/>
                    <a:pt x="347" y="1405"/>
                    <a:pt x="520" y="1405"/>
                  </a:cubicBezTo>
                  <a:cubicBezTo>
                    <a:pt x="837" y="1405"/>
                    <a:pt x="1145" y="1318"/>
                    <a:pt x="1424" y="1174"/>
                  </a:cubicBezTo>
                  <a:cubicBezTo>
                    <a:pt x="2222" y="770"/>
                    <a:pt x="2760" y="645"/>
                    <a:pt x="3106" y="616"/>
                  </a:cubicBezTo>
                  <a:cubicBezTo>
                    <a:pt x="3049" y="568"/>
                    <a:pt x="3010" y="501"/>
                    <a:pt x="2981" y="424"/>
                  </a:cubicBezTo>
                  <a:cubicBezTo>
                    <a:pt x="2943" y="260"/>
                    <a:pt x="2779" y="1"/>
                    <a:pt x="2212" y="1"/>
                  </a:cubicBezTo>
                  <a:close/>
                  <a:moveTo>
                    <a:pt x="6284" y="1405"/>
                  </a:moveTo>
                  <a:cubicBezTo>
                    <a:pt x="6283" y="1405"/>
                    <a:pt x="6281" y="1405"/>
                    <a:pt x="6280" y="1405"/>
                  </a:cubicBezTo>
                  <a:lnTo>
                    <a:pt x="6289" y="1405"/>
                  </a:lnTo>
                  <a:cubicBezTo>
                    <a:pt x="6288" y="1405"/>
                    <a:pt x="6286" y="1405"/>
                    <a:pt x="6284" y="1405"/>
                  </a:cubicBezTo>
                  <a:close/>
                </a:path>
              </a:pathLst>
            </a:custGeom>
            <a:solidFill>
              <a:srgbClr val="3B53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22" name="Google Shape;13220;p83"/>
          <p:cNvGrpSpPr/>
          <p:nvPr/>
        </p:nvGrpSpPr>
        <p:grpSpPr>
          <a:xfrm>
            <a:off x="7066374" y="2375050"/>
            <a:ext cx="363529" cy="339513"/>
            <a:chOff x="7050889" y="2913503"/>
            <a:chExt cx="363529" cy="339513"/>
          </a:xfrm>
        </p:grpSpPr>
        <p:sp>
          <p:nvSpPr>
            <p:cNvPr id="1023" name="Google Shape;13221;p83"/>
            <p:cNvSpPr/>
            <p:nvPr/>
          </p:nvSpPr>
          <p:spPr>
            <a:xfrm>
              <a:off x="7057814" y="2913503"/>
              <a:ext cx="217893" cy="268146"/>
            </a:xfrm>
            <a:custGeom>
              <a:avLst/>
              <a:gdLst/>
              <a:ahLst/>
              <a:cxnLst/>
              <a:rect l="l" t="t" r="r" b="b"/>
              <a:pathLst>
                <a:path w="8338" h="10261" extrusionOk="0">
                  <a:moveTo>
                    <a:pt x="8338" y="0"/>
                  </a:moveTo>
                  <a:lnTo>
                    <a:pt x="1818" y="1443"/>
                  </a:lnTo>
                  <a:lnTo>
                    <a:pt x="1818" y="3741"/>
                  </a:lnTo>
                  <a:lnTo>
                    <a:pt x="1818" y="8655"/>
                  </a:lnTo>
                  <a:cubicBezTo>
                    <a:pt x="1597" y="8558"/>
                    <a:pt x="1357" y="8510"/>
                    <a:pt x="1126" y="8501"/>
                  </a:cubicBezTo>
                  <a:cubicBezTo>
                    <a:pt x="501" y="8501"/>
                    <a:pt x="1" y="8895"/>
                    <a:pt x="1" y="9385"/>
                  </a:cubicBezTo>
                  <a:cubicBezTo>
                    <a:pt x="1" y="9866"/>
                    <a:pt x="501" y="10260"/>
                    <a:pt x="1126" y="10260"/>
                  </a:cubicBezTo>
                  <a:cubicBezTo>
                    <a:pt x="2251" y="10260"/>
                    <a:pt x="2578" y="9405"/>
                    <a:pt x="2578" y="9068"/>
                  </a:cubicBezTo>
                  <a:lnTo>
                    <a:pt x="2578" y="3577"/>
                  </a:lnTo>
                  <a:lnTo>
                    <a:pt x="7578" y="2462"/>
                  </a:lnTo>
                  <a:lnTo>
                    <a:pt x="7578" y="7154"/>
                  </a:lnTo>
                  <a:cubicBezTo>
                    <a:pt x="7357" y="7058"/>
                    <a:pt x="7126" y="7010"/>
                    <a:pt x="6886" y="7001"/>
                  </a:cubicBezTo>
                  <a:cubicBezTo>
                    <a:pt x="6270" y="7001"/>
                    <a:pt x="5770" y="7395"/>
                    <a:pt x="5770" y="7876"/>
                  </a:cubicBezTo>
                  <a:cubicBezTo>
                    <a:pt x="5770" y="8366"/>
                    <a:pt x="6270" y="8760"/>
                    <a:pt x="6886" y="8760"/>
                  </a:cubicBezTo>
                  <a:cubicBezTo>
                    <a:pt x="7886" y="8760"/>
                    <a:pt x="8338" y="8020"/>
                    <a:pt x="8338" y="7529"/>
                  </a:cubicBezTo>
                  <a:cubicBezTo>
                    <a:pt x="8338" y="7241"/>
                    <a:pt x="8338" y="2298"/>
                    <a:pt x="8338" y="2298"/>
                  </a:cubicBezTo>
                  <a:lnTo>
                    <a:pt x="8338" y="0"/>
                  </a:lnTo>
                  <a:close/>
                </a:path>
              </a:pathLst>
            </a:custGeom>
            <a:solidFill>
              <a:srgbClr val="A9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" name="Google Shape;13222;p83"/>
            <p:cNvSpPr/>
            <p:nvPr/>
          </p:nvSpPr>
          <p:spPr>
            <a:xfrm>
              <a:off x="7262118" y="2972223"/>
              <a:ext cx="152300" cy="280794"/>
            </a:xfrm>
            <a:custGeom>
              <a:avLst/>
              <a:gdLst/>
              <a:ahLst/>
              <a:cxnLst/>
              <a:rect l="l" t="t" r="r" b="b"/>
              <a:pathLst>
                <a:path w="5828" h="10745" extrusionOk="0">
                  <a:moveTo>
                    <a:pt x="2252" y="1"/>
                  </a:moveTo>
                  <a:cubicBezTo>
                    <a:pt x="2222" y="1"/>
                    <a:pt x="2193" y="25"/>
                    <a:pt x="2193" y="61"/>
                  </a:cubicBezTo>
                  <a:lnTo>
                    <a:pt x="2193" y="8946"/>
                  </a:lnTo>
                  <a:cubicBezTo>
                    <a:pt x="1905" y="8812"/>
                    <a:pt x="1597" y="8735"/>
                    <a:pt x="1280" y="8725"/>
                  </a:cubicBezTo>
                  <a:cubicBezTo>
                    <a:pt x="578" y="8725"/>
                    <a:pt x="1" y="9177"/>
                    <a:pt x="1" y="9735"/>
                  </a:cubicBezTo>
                  <a:cubicBezTo>
                    <a:pt x="1" y="10292"/>
                    <a:pt x="578" y="10744"/>
                    <a:pt x="1280" y="10744"/>
                  </a:cubicBezTo>
                  <a:cubicBezTo>
                    <a:pt x="2347" y="10744"/>
                    <a:pt x="2953" y="9725"/>
                    <a:pt x="2953" y="9167"/>
                  </a:cubicBezTo>
                  <a:lnTo>
                    <a:pt x="2953" y="3552"/>
                  </a:lnTo>
                  <a:cubicBezTo>
                    <a:pt x="4107" y="3994"/>
                    <a:pt x="5097" y="4802"/>
                    <a:pt x="5761" y="5859"/>
                  </a:cubicBezTo>
                  <a:cubicBezTo>
                    <a:pt x="5768" y="5871"/>
                    <a:pt x="5780" y="5876"/>
                    <a:pt x="5792" y="5876"/>
                  </a:cubicBezTo>
                  <a:cubicBezTo>
                    <a:pt x="5810" y="5876"/>
                    <a:pt x="5828" y="5864"/>
                    <a:pt x="5828" y="5840"/>
                  </a:cubicBezTo>
                  <a:cubicBezTo>
                    <a:pt x="5828" y="5282"/>
                    <a:pt x="5761" y="3167"/>
                    <a:pt x="4684" y="2715"/>
                  </a:cubicBezTo>
                  <a:cubicBezTo>
                    <a:pt x="4030" y="2446"/>
                    <a:pt x="3376" y="1676"/>
                    <a:pt x="2914" y="1003"/>
                  </a:cubicBezTo>
                  <a:cubicBezTo>
                    <a:pt x="2895" y="965"/>
                    <a:pt x="2876" y="936"/>
                    <a:pt x="2847" y="907"/>
                  </a:cubicBezTo>
                  <a:cubicBezTo>
                    <a:pt x="2607" y="551"/>
                    <a:pt x="2414" y="234"/>
                    <a:pt x="2299" y="32"/>
                  </a:cubicBezTo>
                  <a:cubicBezTo>
                    <a:pt x="2288" y="10"/>
                    <a:pt x="2270" y="1"/>
                    <a:pt x="2252" y="1"/>
                  </a:cubicBezTo>
                  <a:close/>
                </a:path>
              </a:pathLst>
            </a:custGeom>
            <a:solidFill>
              <a:srgbClr val="A1B0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" name="Google Shape;13223;p83"/>
            <p:cNvSpPr/>
            <p:nvPr/>
          </p:nvSpPr>
          <p:spPr>
            <a:xfrm>
              <a:off x="7263373" y="3037136"/>
              <a:ext cx="151046" cy="214626"/>
            </a:xfrm>
            <a:custGeom>
              <a:avLst/>
              <a:gdLst/>
              <a:ahLst/>
              <a:cxnLst/>
              <a:rect l="l" t="t" r="r" b="b"/>
              <a:pathLst>
                <a:path w="5780" h="8213" extrusionOk="0">
                  <a:moveTo>
                    <a:pt x="2491" y="0"/>
                  </a:moveTo>
                  <a:lnTo>
                    <a:pt x="2491" y="6212"/>
                  </a:lnTo>
                  <a:cubicBezTo>
                    <a:pt x="2491" y="6760"/>
                    <a:pt x="1895" y="7780"/>
                    <a:pt x="828" y="7780"/>
                  </a:cubicBezTo>
                  <a:cubicBezTo>
                    <a:pt x="539" y="7780"/>
                    <a:pt x="251" y="7703"/>
                    <a:pt x="1" y="7539"/>
                  </a:cubicBezTo>
                  <a:lnTo>
                    <a:pt x="1" y="7539"/>
                  </a:lnTo>
                  <a:lnTo>
                    <a:pt x="20" y="7578"/>
                  </a:lnTo>
                  <a:lnTo>
                    <a:pt x="30" y="7616"/>
                  </a:lnTo>
                  <a:cubicBezTo>
                    <a:pt x="58" y="7664"/>
                    <a:pt x="87" y="7712"/>
                    <a:pt x="116" y="7760"/>
                  </a:cubicBezTo>
                  <a:lnTo>
                    <a:pt x="145" y="7789"/>
                  </a:lnTo>
                  <a:lnTo>
                    <a:pt x="164" y="7818"/>
                  </a:lnTo>
                  <a:cubicBezTo>
                    <a:pt x="193" y="7847"/>
                    <a:pt x="222" y="7876"/>
                    <a:pt x="260" y="7905"/>
                  </a:cubicBezTo>
                  <a:lnTo>
                    <a:pt x="289" y="7933"/>
                  </a:lnTo>
                  <a:lnTo>
                    <a:pt x="299" y="7943"/>
                  </a:lnTo>
                  <a:lnTo>
                    <a:pt x="328" y="7962"/>
                  </a:lnTo>
                  <a:lnTo>
                    <a:pt x="337" y="7972"/>
                  </a:lnTo>
                  <a:lnTo>
                    <a:pt x="366" y="7991"/>
                  </a:lnTo>
                  <a:lnTo>
                    <a:pt x="376" y="7991"/>
                  </a:lnTo>
                  <a:lnTo>
                    <a:pt x="433" y="8030"/>
                  </a:lnTo>
                  <a:lnTo>
                    <a:pt x="443" y="8039"/>
                  </a:lnTo>
                  <a:lnTo>
                    <a:pt x="472" y="8049"/>
                  </a:lnTo>
                  <a:lnTo>
                    <a:pt x="491" y="8068"/>
                  </a:lnTo>
                  <a:lnTo>
                    <a:pt x="520" y="8078"/>
                  </a:lnTo>
                  <a:lnTo>
                    <a:pt x="539" y="8087"/>
                  </a:lnTo>
                  <a:lnTo>
                    <a:pt x="558" y="8097"/>
                  </a:lnTo>
                  <a:lnTo>
                    <a:pt x="587" y="8107"/>
                  </a:lnTo>
                  <a:lnTo>
                    <a:pt x="616" y="8126"/>
                  </a:lnTo>
                  <a:lnTo>
                    <a:pt x="655" y="8135"/>
                  </a:lnTo>
                  <a:lnTo>
                    <a:pt x="683" y="8145"/>
                  </a:lnTo>
                  <a:lnTo>
                    <a:pt x="712" y="8164"/>
                  </a:lnTo>
                  <a:lnTo>
                    <a:pt x="732" y="8164"/>
                  </a:lnTo>
                  <a:lnTo>
                    <a:pt x="770" y="8174"/>
                  </a:lnTo>
                  <a:lnTo>
                    <a:pt x="789" y="8183"/>
                  </a:lnTo>
                  <a:lnTo>
                    <a:pt x="828" y="8193"/>
                  </a:lnTo>
                  <a:lnTo>
                    <a:pt x="847" y="8193"/>
                  </a:lnTo>
                  <a:lnTo>
                    <a:pt x="885" y="8203"/>
                  </a:lnTo>
                  <a:lnTo>
                    <a:pt x="905" y="8203"/>
                  </a:lnTo>
                  <a:lnTo>
                    <a:pt x="953" y="8212"/>
                  </a:lnTo>
                  <a:lnTo>
                    <a:pt x="1222" y="8212"/>
                  </a:lnTo>
                  <a:cubicBezTo>
                    <a:pt x="2280" y="8212"/>
                    <a:pt x="2886" y="7193"/>
                    <a:pt x="2886" y="6635"/>
                  </a:cubicBezTo>
                  <a:lnTo>
                    <a:pt x="2886" y="1068"/>
                  </a:lnTo>
                  <a:cubicBezTo>
                    <a:pt x="4049" y="1510"/>
                    <a:pt x="5040" y="2318"/>
                    <a:pt x="5713" y="3375"/>
                  </a:cubicBezTo>
                  <a:cubicBezTo>
                    <a:pt x="5719" y="3382"/>
                    <a:pt x="5729" y="3385"/>
                    <a:pt x="5738" y="3385"/>
                  </a:cubicBezTo>
                  <a:cubicBezTo>
                    <a:pt x="5755" y="3385"/>
                    <a:pt x="5774" y="3375"/>
                    <a:pt x="5780" y="3356"/>
                  </a:cubicBezTo>
                  <a:cubicBezTo>
                    <a:pt x="5780" y="3260"/>
                    <a:pt x="5780" y="3116"/>
                    <a:pt x="5770" y="2933"/>
                  </a:cubicBezTo>
                  <a:cubicBezTo>
                    <a:pt x="5482" y="2029"/>
                    <a:pt x="4809" y="827"/>
                    <a:pt x="2491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" name="Google Shape;13224;p83"/>
            <p:cNvSpPr/>
            <p:nvPr/>
          </p:nvSpPr>
          <p:spPr>
            <a:xfrm>
              <a:off x="7105323" y="2913739"/>
              <a:ext cx="170384" cy="97788"/>
            </a:xfrm>
            <a:custGeom>
              <a:avLst/>
              <a:gdLst/>
              <a:ahLst/>
              <a:cxnLst/>
              <a:rect l="l" t="t" r="r" b="b"/>
              <a:pathLst>
                <a:path w="6520" h="3742" extrusionOk="0">
                  <a:moveTo>
                    <a:pt x="6520" y="1"/>
                  </a:moveTo>
                  <a:lnTo>
                    <a:pt x="0" y="1443"/>
                  </a:lnTo>
                  <a:lnTo>
                    <a:pt x="0" y="3741"/>
                  </a:lnTo>
                  <a:lnTo>
                    <a:pt x="6520" y="2289"/>
                  </a:lnTo>
                  <a:lnTo>
                    <a:pt x="6520" y="1"/>
                  </a:ln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" name="Google Shape;13225;p83"/>
            <p:cNvSpPr/>
            <p:nvPr/>
          </p:nvSpPr>
          <p:spPr>
            <a:xfrm>
              <a:off x="7082196" y="2913503"/>
              <a:ext cx="193511" cy="267884"/>
            </a:xfrm>
            <a:custGeom>
              <a:avLst/>
              <a:gdLst/>
              <a:ahLst/>
              <a:cxnLst/>
              <a:rect l="l" t="t" r="r" b="b"/>
              <a:pathLst>
                <a:path w="7405" h="10251" extrusionOk="0">
                  <a:moveTo>
                    <a:pt x="7405" y="0"/>
                  </a:moveTo>
                  <a:lnTo>
                    <a:pt x="885" y="1443"/>
                  </a:lnTo>
                  <a:lnTo>
                    <a:pt x="885" y="3741"/>
                  </a:lnTo>
                  <a:lnTo>
                    <a:pt x="1231" y="3664"/>
                  </a:lnTo>
                  <a:lnTo>
                    <a:pt x="1231" y="9058"/>
                  </a:lnTo>
                  <a:cubicBezTo>
                    <a:pt x="1231" y="9376"/>
                    <a:pt x="953" y="10135"/>
                    <a:pt x="1" y="10241"/>
                  </a:cubicBezTo>
                  <a:cubicBezTo>
                    <a:pt x="68" y="10251"/>
                    <a:pt x="126" y="10251"/>
                    <a:pt x="193" y="10251"/>
                  </a:cubicBezTo>
                  <a:cubicBezTo>
                    <a:pt x="1318" y="10251"/>
                    <a:pt x="1645" y="9395"/>
                    <a:pt x="1645" y="9058"/>
                  </a:cubicBezTo>
                  <a:lnTo>
                    <a:pt x="1645" y="3577"/>
                  </a:lnTo>
                  <a:lnTo>
                    <a:pt x="6241" y="2558"/>
                  </a:lnTo>
                  <a:lnTo>
                    <a:pt x="6991" y="2395"/>
                  </a:lnTo>
                  <a:lnTo>
                    <a:pt x="6991" y="7529"/>
                  </a:lnTo>
                  <a:cubicBezTo>
                    <a:pt x="6991" y="7981"/>
                    <a:pt x="6607" y="8645"/>
                    <a:pt x="5761" y="8751"/>
                  </a:cubicBezTo>
                  <a:cubicBezTo>
                    <a:pt x="5828" y="8751"/>
                    <a:pt x="5886" y="8760"/>
                    <a:pt x="5953" y="8760"/>
                  </a:cubicBezTo>
                  <a:cubicBezTo>
                    <a:pt x="6953" y="8760"/>
                    <a:pt x="7405" y="8020"/>
                    <a:pt x="7405" y="7529"/>
                  </a:cubicBezTo>
                  <a:lnTo>
                    <a:pt x="7405" y="2298"/>
                  </a:lnTo>
                  <a:lnTo>
                    <a:pt x="7405" y="0"/>
                  </a:ln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" name="Google Shape;13226;p83"/>
            <p:cNvSpPr/>
            <p:nvPr/>
          </p:nvSpPr>
          <p:spPr>
            <a:xfrm>
              <a:off x="7354601" y="3215961"/>
              <a:ext cx="50775" cy="17195"/>
            </a:xfrm>
            <a:custGeom>
              <a:avLst/>
              <a:gdLst/>
              <a:ahLst/>
              <a:cxnLst/>
              <a:rect l="l" t="t" r="r" b="b"/>
              <a:pathLst>
                <a:path w="1943" h="658" extrusionOk="0">
                  <a:moveTo>
                    <a:pt x="1689" y="0"/>
                  </a:moveTo>
                  <a:cubicBezTo>
                    <a:pt x="1664" y="0"/>
                    <a:pt x="1639" y="5"/>
                    <a:pt x="1616" y="13"/>
                  </a:cubicBezTo>
                  <a:cubicBezTo>
                    <a:pt x="1424" y="90"/>
                    <a:pt x="1000" y="215"/>
                    <a:pt x="202" y="254"/>
                  </a:cubicBezTo>
                  <a:cubicBezTo>
                    <a:pt x="96" y="254"/>
                    <a:pt x="0" y="340"/>
                    <a:pt x="0" y="456"/>
                  </a:cubicBezTo>
                  <a:cubicBezTo>
                    <a:pt x="0" y="571"/>
                    <a:pt x="96" y="658"/>
                    <a:pt x="202" y="658"/>
                  </a:cubicBezTo>
                  <a:lnTo>
                    <a:pt x="212" y="658"/>
                  </a:lnTo>
                  <a:cubicBezTo>
                    <a:pt x="1039" y="619"/>
                    <a:pt x="1510" y="504"/>
                    <a:pt x="1760" y="408"/>
                  </a:cubicBezTo>
                  <a:cubicBezTo>
                    <a:pt x="1904" y="350"/>
                    <a:pt x="1943" y="187"/>
                    <a:pt x="1847" y="71"/>
                  </a:cubicBezTo>
                  <a:cubicBezTo>
                    <a:pt x="1806" y="24"/>
                    <a:pt x="1747" y="0"/>
                    <a:pt x="1689" y="0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" name="Google Shape;13227;p83"/>
            <p:cNvSpPr/>
            <p:nvPr/>
          </p:nvSpPr>
          <p:spPr>
            <a:xfrm>
              <a:off x="7050889" y="3195813"/>
              <a:ext cx="197431" cy="26786"/>
            </a:xfrm>
            <a:custGeom>
              <a:avLst/>
              <a:gdLst/>
              <a:ahLst/>
              <a:cxnLst/>
              <a:rect l="l" t="t" r="r" b="b"/>
              <a:pathLst>
                <a:path w="7555" h="1025" extrusionOk="0">
                  <a:moveTo>
                    <a:pt x="2504" y="0"/>
                  </a:moveTo>
                  <a:cubicBezTo>
                    <a:pt x="1357" y="0"/>
                    <a:pt x="655" y="173"/>
                    <a:pt x="227" y="371"/>
                  </a:cubicBezTo>
                  <a:cubicBezTo>
                    <a:pt x="1" y="463"/>
                    <a:pt x="111" y="767"/>
                    <a:pt x="308" y="767"/>
                  </a:cubicBezTo>
                  <a:cubicBezTo>
                    <a:pt x="337" y="767"/>
                    <a:pt x="368" y="761"/>
                    <a:pt x="400" y="746"/>
                  </a:cubicBezTo>
                  <a:cubicBezTo>
                    <a:pt x="927" y="505"/>
                    <a:pt x="1669" y="416"/>
                    <a:pt x="2477" y="416"/>
                  </a:cubicBezTo>
                  <a:cubicBezTo>
                    <a:pt x="3826" y="416"/>
                    <a:pt x="5360" y="663"/>
                    <a:pt x="6382" y="861"/>
                  </a:cubicBezTo>
                  <a:cubicBezTo>
                    <a:pt x="6670" y="919"/>
                    <a:pt x="6959" y="977"/>
                    <a:pt x="7237" y="1025"/>
                  </a:cubicBezTo>
                  <a:lnTo>
                    <a:pt x="7276" y="1025"/>
                  </a:lnTo>
                  <a:cubicBezTo>
                    <a:pt x="7526" y="1025"/>
                    <a:pt x="7555" y="669"/>
                    <a:pt x="7305" y="621"/>
                  </a:cubicBezTo>
                  <a:cubicBezTo>
                    <a:pt x="7035" y="573"/>
                    <a:pt x="6747" y="515"/>
                    <a:pt x="6459" y="458"/>
                  </a:cubicBezTo>
                  <a:cubicBezTo>
                    <a:pt x="4755" y="123"/>
                    <a:pt x="3471" y="0"/>
                    <a:pt x="2504" y="0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" name="Google Shape;13228;p83"/>
            <p:cNvSpPr/>
            <p:nvPr/>
          </p:nvSpPr>
          <p:spPr>
            <a:xfrm>
              <a:off x="7357371" y="3166361"/>
              <a:ext cx="47509" cy="16803"/>
            </a:xfrm>
            <a:custGeom>
              <a:avLst/>
              <a:gdLst/>
              <a:ahLst/>
              <a:cxnLst/>
              <a:rect l="l" t="t" r="r" b="b"/>
              <a:pathLst>
                <a:path w="1818" h="643" extrusionOk="0">
                  <a:moveTo>
                    <a:pt x="1579" y="0"/>
                  </a:moveTo>
                  <a:cubicBezTo>
                    <a:pt x="1553" y="0"/>
                    <a:pt x="1526" y="6"/>
                    <a:pt x="1500" y="17"/>
                  </a:cubicBezTo>
                  <a:cubicBezTo>
                    <a:pt x="1096" y="152"/>
                    <a:pt x="673" y="219"/>
                    <a:pt x="250" y="238"/>
                  </a:cubicBezTo>
                  <a:cubicBezTo>
                    <a:pt x="0" y="257"/>
                    <a:pt x="10" y="633"/>
                    <a:pt x="269" y="642"/>
                  </a:cubicBezTo>
                  <a:lnTo>
                    <a:pt x="279" y="642"/>
                  </a:lnTo>
                  <a:cubicBezTo>
                    <a:pt x="741" y="623"/>
                    <a:pt x="1202" y="546"/>
                    <a:pt x="1644" y="392"/>
                  </a:cubicBezTo>
                  <a:cubicBezTo>
                    <a:pt x="1769" y="344"/>
                    <a:pt x="1818" y="190"/>
                    <a:pt x="1741" y="84"/>
                  </a:cubicBezTo>
                  <a:cubicBezTo>
                    <a:pt x="1700" y="30"/>
                    <a:pt x="1641" y="0"/>
                    <a:pt x="1579" y="0"/>
                  </a:cubicBezTo>
                  <a:close/>
                </a:path>
              </a:pathLst>
            </a:custGeom>
            <a:solidFill>
              <a:srgbClr val="8C9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" name="Google Shape;13229;p83"/>
            <p:cNvSpPr/>
            <p:nvPr/>
          </p:nvSpPr>
          <p:spPr>
            <a:xfrm>
              <a:off x="7145855" y="3147938"/>
              <a:ext cx="145872" cy="31464"/>
            </a:xfrm>
            <a:custGeom>
              <a:avLst/>
              <a:gdLst/>
              <a:ahLst/>
              <a:cxnLst/>
              <a:rect l="l" t="t" r="r" b="b"/>
              <a:pathLst>
                <a:path w="5582" h="1204" extrusionOk="0">
                  <a:moveTo>
                    <a:pt x="286" y="1"/>
                  </a:moveTo>
                  <a:cubicBezTo>
                    <a:pt x="35" y="1"/>
                    <a:pt x="1" y="376"/>
                    <a:pt x="257" y="414"/>
                  </a:cubicBezTo>
                  <a:cubicBezTo>
                    <a:pt x="1007" y="482"/>
                    <a:pt x="1844" y="616"/>
                    <a:pt x="2748" y="789"/>
                  </a:cubicBezTo>
                  <a:cubicBezTo>
                    <a:pt x="3652" y="962"/>
                    <a:pt x="4498" y="1107"/>
                    <a:pt x="5277" y="1203"/>
                  </a:cubicBezTo>
                  <a:lnTo>
                    <a:pt x="5296" y="1203"/>
                  </a:lnTo>
                  <a:cubicBezTo>
                    <a:pt x="5299" y="1203"/>
                    <a:pt x="5302" y="1203"/>
                    <a:pt x="5305" y="1203"/>
                  </a:cubicBezTo>
                  <a:cubicBezTo>
                    <a:pt x="5556" y="1203"/>
                    <a:pt x="5581" y="818"/>
                    <a:pt x="5325" y="799"/>
                  </a:cubicBezTo>
                  <a:cubicBezTo>
                    <a:pt x="4555" y="703"/>
                    <a:pt x="3719" y="559"/>
                    <a:pt x="2825" y="386"/>
                  </a:cubicBezTo>
                  <a:cubicBezTo>
                    <a:pt x="1911" y="203"/>
                    <a:pt x="1055" y="78"/>
                    <a:pt x="296" y="1"/>
                  </a:cubicBezTo>
                  <a:cubicBezTo>
                    <a:pt x="292" y="1"/>
                    <a:pt x="289" y="1"/>
                    <a:pt x="286" y="1"/>
                  </a:cubicBezTo>
                  <a:close/>
                </a:path>
              </a:pathLst>
            </a:custGeom>
            <a:solidFill>
              <a:srgbClr val="8C9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2" name="Google Shape;13230;p83"/>
          <p:cNvGrpSpPr/>
          <p:nvPr/>
        </p:nvGrpSpPr>
        <p:grpSpPr>
          <a:xfrm>
            <a:off x="7526385" y="1443009"/>
            <a:ext cx="372937" cy="360629"/>
            <a:chOff x="7510900" y="1981462"/>
            <a:chExt cx="372937" cy="360629"/>
          </a:xfrm>
        </p:grpSpPr>
        <p:sp>
          <p:nvSpPr>
            <p:cNvPr id="1033" name="Google Shape;13231;p83"/>
            <p:cNvSpPr/>
            <p:nvPr/>
          </p:nvSpPr>
          <p:spPr>
            <a:xfrm>
              <a:off x="7617207" y="2027455"/>
              <a:ext cx="160584" cy="264121"/>
            </a:xfrm>
            <a:custGeom>
              <a:avLst/>
              <a:gdLst/>
              <a:ahLst/>
              <a:cxnLst/>
              <a:rect l="l" t="t" r="r" b="b"/>
              <a:pathLst>
                <a:path w="6145" h="10107" extrusionOk="0">
                  <a:moveTo>
                    <a:pt x="0" y="0"/>
                  </a:moveTo>
                  <a:lnTo>
                    <a:pt x="0" y="10106"/>
                  </a:lnTo>
                  <a:lnTo>
                    <a:pt x="6145" y="10106"/>
                  </a:lnTo>
                  <a:lnTo>
                    <a:pt x="6145" y="0"/>
                  </a:ln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" name="Google Shape;13232;p83"/>
            <p:cNvSpPr/>
            <p:nvPr/>
          </p:nvSpPr>
          <p:spPr>
            <a:xfrm>
              <a:off x="7739585" y="2027455"/>
              <a:ext cx="38206" cy="264121"/>
            </a:xfrm>
            <a:custGeom>
              <a:avLst/>
              <a:gdLst/>
              <a:ahLst/>
              <a:cxnLst/>
              <a:rect l="l" t="t" r="r" b="b"/>
              <a:pathLst>
                <a:path w="1462" h="10107" extrusionOk="0">
                  <a:moveTo>
                    <a:pt x="0" y="0"/>
                  </a:moveTo>
                  <a:lnTo>
                    <a:pt x="0" y="10106"/>
                  </a:lnTo>
                  <a:lnTo>
                    <a:pt x="1462" y="10106"/>
                  </a:lnTo>
                  <a:lnTo>
                    <a:pt x="1462" y="0"/>
                  </a:ln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" name="Google Shape;13233;p83"/>
            <p:cNvSpPr/>
            <p:nvPr/>
          </p:nvSpPr>
          <p:spPr>
            <a:xfrm>
              <a:off x="7576231" y="2011619"/>
              <a:ext cx="243529" cy="64861"/>
            </a:xfrm>
            <a:custGeom>
              <a:avLst/>
              <a:gdLst/>
              <a:ahLst/>
              <a:cxnLst/>
              <a:rect l="l" t="t" r="r" b="b"/>
              <a:pathLst>
                <a:path w="9319" h="2482" extrusionOk="0">
                  <a:moveTo>
                    <a:pt x="1" y="0"/>
                  </a:moveTo>
                  <a:lnTo>
                    <a:pt x="626" y="1741"/>
                  </a:lnTo>
                  <a:cubicBezTo>
                    <a:pt x="789" y="2183"/>
                    <a:pt x="1203" y="2481"/>
                    <a:pt x="1674" y="2481"/>
                  </a:cubicBezTo>
                  <a:lnTo>
                    <a:pt x="7655" y="2481"/>
                  </a:lnTo>
                  <a:cubicBezTo>
                    <a:pt x="8117" y="2472"/>
                    <a:pt x="8530" y="2183"/>
                    <a:pt x="8694" y="1741"/>
                  </a:cubicBezTo>
                  <a:lnTo>
                    <a:pt x="9319" y="0"/>
                  </a:ln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" name="Google Shape;13234;p83"/>
            <p:cNvSpPr/>
            <p:nvPr/>
          </p:nvSpPr>
          <p:spPr>
            <a:xfrm>
              <a:off x="7576231" y="2011619"/>
              <a:ext cx="243529" cy="63842"/>
            </a:xfrm>
            <a:custGeom>
              <a:avLst/>
              <a:gdLst/>
              <a:ahLst/>
              <a:cxnLst/>
              <a:rect l="l" t="t" r="r" b="b"/>
              <a:pathLst>
                <a:path w="9319" h="2443" extrusionOk="0">
                  <a:moveTo>
                    <a:pt x="1" y="0"/>
                  </a:moveTo>
                  <a:lnTo>
                    <a:pt x="635" y="1741"/>
                  </a:lnTo>
                  <a:cubicBezTo>
                    <a:pt x="751" y="2077"/>
                    <a:pt x="1020" y="2327"/>
                    <a:pt x="1357" y="2433"/>
                  </a:cubicBezTo>
                  <a:cubicBezTo>
                    <a:pt x="1732" y="2116"/>
                    <a:pt x="2010" y="1693"/>
                    <a:pt x="2135" y="1221"/>
                  </a:cubicBezTo>
                  <a:lnTo>
                    <a:pt x="7126" y="1221"/>
                  </a:lnTo>
                  <a:cubicBezTo>
                    <a:pt x="7261" y="1702"/>
                    <a:pt x="7540" y="2125"/>
                    <a:pt x="7924" y="2443"/>
                  </a:cubicBezTo>
                  <a:cubicBezTo>
                    <a:pt x="8280" y="2356"/>
                    <a:pt x="8569" y="2087"/>
                    <a:pt x="8694" y="1741"/>
                  </a:cubicBezTo>
                  <a:lnTo>
                    <a:pt x="9319" y="0"/>
                  </a:lnTo>
                  <a:close/>
                </a:path>
              </a:pathLst>
            </a:custGeom>
            <a:solidFill>
              <a:srgbClr val="C9D4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" name="Google Shape;13235;p83"/>
            <p:cNvSpPr/>
            <p:nvPr/>
          </p:nvSpPr>
          <p:spPr>
            <a:xfrm>
              <a:off x="7510900" y="1981462"/>
              <a:ext cx="372937" cy="92169"/>
            </a:xfrm>
            <a:custGeom>
              <a:avLst/>
              <a:gdLst/>
              <a:ahLst/>
              <a:cxnLst/>
              <a:rect l="l" t="t" r="r" b="b"/>
              <a:pathLst>
                <a:path w="14271" h="3527" extrusionOk="0">
                  <a:moveTo>
                    <a:pt x="2347" y="0"/>
                  </a:moveTo>
                  <a:cubicBezTo>
                    <a:pt x="779" y="0"/>
                    <a:pt x="1" y="1895"/>
                    <a:pt x="1106" y="3010"/>
                  </a:cubicBezTo>
                  <a:cubicBezTo>
                    <a:pt x="1463" y="3367"/>
                    <a:pt x="1902" y="3526"/>
                    <a:pt x="2332" y="3526"/>
                  </a:cubicBezTo>
                  <a:cubicBezTo>
                    <a:pt x="3237" y="3526"/>
                    <a:pt x="4107" y="2822"/>
                    <a:pt x="4107" y="1760"/>
                  </a:cubicBezTo>
                  <a:lnTo>
                    <a:pt x="10165" y="1760"/>
                  </a:lnTo>
                  <a:cubicBezTo>
                    <a:pt x="10165" y="2824"/>
                    <a:pt x="11034" y="3525"/>
                    <a:pt x="11938" y="3525"/>
                  </a:cubicBezTo>
                  <a:cubicBezTo>
                    <a:pt x="12365" y="3525"/>
                    <a:pt x="12800" y="3369"/>
                    <a:pt x="13155" y="3020"/>
                  </a:cubicBezTo>
                  <a:cubicBezTo>
                    <a:pt x="14271" y="1924"/>
                    <a:pt x="13511" y="29"/>
                    <a:pt x="11953" y="10"/>
                  </a:cubicBezTo>
                  <a:lnTo>
                    <a:pt x="11953" y="0"/>
                  </a:ln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" name="Google Shape;13236;p83"/>
            <p:cNvSpPr/>
            <p:nvPr/>
          </p:nvSpPr>
          <p:spPr>
            <a:xfrm>
              <a:off x="7785056" y="1981462"/>
              <a:ext cx="88746" cy="91986"/>
            </a:xfrm>
            <a:custGeom>
              <a:avLst/>
              <a:gdLst/>
              <a:ahLst/>
              <a:cxnLst/>
              <a:rect l="l" t="t" r="r" b="b"/>
              <a:pathLst>
                <a:path w="3396" h="3520" extrusionOk="0">
                  <a:moveTo>
                    <a:pt x="1" y="0"/>
                  </a:moveTo>
                  <a:cubicBezTo>
                    <a:pt x="828" y="20"/>
                    <a:pt x="1530" y="596"/>
                    <a:pt x="1703" y="1404"/>
                  </a:cubicBezTo>
                  <a:cubicBezTo>
                    <a:pt x="1866" y="2202"/>
                    <a:pt x="1453" y="3020"/>
                    <a:pt x="703" y="3366"/>
                  </a:cubicBezTo>
                  <a:cubicBezTo>
                    <a:pt x="939" y="3471"/>
                    <a:pt x="1183" y="3520"/>
                    <a:pt x="1423" y="3520"/>
                  </a:cubicBezTo>
                  <a:cubicBezTo>
                    <a:pt x="2219" y="3520"/>
                    <a:pt x="2960" y="2980"/>
                    <a:pt x="3145" y="2145"/>
                  </a:cubicBezTo>
                  <a:cubicBezTo>
                    <a:pt x="3395" y="1058"/>
                    <a:pt x="2578" y="20"/>
                    <a:pt x="1462" y="0"/>
                  </a:cubicBez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" name="Google Shape;13237;p83"/>
            <p:cNvSpPr/>
            <p:nvPr/>
          </p:nvSpPr>
          <p:spPr>
            <a:xfrm>
              <a:off x="7553365" y="2027455"/>
              <a:ext cx="64861" cy="46124"/>
            </a:xfrm>
            <a:custGeom>
              <a:avLst/>
              <a:gdLst/>
              <a:ahLst/>
              <a:cxnLst/>
              <a:rect l="l" t="t" r="r" b="b"/>
              <a:pathLst>
                <a:path w="2482" h="1765" extrusionOk="0">
                  <a:moveTo>
                    <a:pt x="1030" y="0"/>
                  </a:moveTo>
                  <a:cubicBezTo>
                    <a:pt x="1030" y="692"/>
                    <a:pt x="626" y="1317"/>
                    <a:pt x="1" y="1606"/>
                  </a:cubicBezTo>
                  <a:cubicBezTo>
                    <a:pt x="240" y="1715"/>
                    <a:pt x="486" y="1765"/>
                    <a:pt x="725" y="1765"/>
                  </a:cubicBezTo>
                  <a:cubicBezTo>
                    <a:pt x="1650" y="1765"/>
                    <a:pt x="2482" y="1016"/>
                    <a:pt x="2482" y="0"/>
                  </a:cubicBez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" name="Google Shape;13238;p83"/>
            <p:cNvSpPr/>
            <p:nvPr/>
          </p:nvSpPr>
          <p:spPr>
            <a:xfrm>
              <a:off x="7584280" y="2275478"/>
              <a:ext cx="226438" cy="40479"/>
            </a:xfrm>
            <a:custGeom>
              <a:avLst/>
              <a:gdLst/>
              <a:ahLst/>
              <a:cxnLst/>
              <a:rect l="l" t="t" r="r" b="b"/>
              <a:pathLst>
                <a:path w="8665" h="1549" extrusionOk="0">
                  <a:moveTo>
                    <a:pt x="500" y="0"/>
                  </a:moveTo>
                  <a:cubicBezTo>
                    <a:pt x="222" y="0"/>
                    <a:pt x="0" y="221"/>
                    <a:pt x="0" y="500"/>
                  </a:cubicBezTo>
                  <a:lnTo>
                    <a:pt x="0" y="1548"/>
                  </a:lnTo>
                  <a:lnTo>
                    <a:pt x="8664" y="1548"/>
                  </a:lnTo>
                  <a:lnTo>
                    <a:pt x="8664" y="500"/>
                  </a:lnTo>
                  <a:cubicBezTo>
                    <a:pt x="8664" y="221"/>
                    <a:pt x="8434" y="0"/>
                    <a:pt x="8164" y="0"/>
                  </a:cubicBez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" name="Google Shape;13239;p83"/>
            <p:cNvSpPr/>
            <p:nvPr/>
          </p:nvSpPr>
          <p:spPr>
            <a:xfrm>
              <a:off x="7584018" y="2275478"/>
              <a:ext cx="226438" cy="40479"/>
            </a:xfrm>
            <a:custGeom>
              <a:avLst/>
              <a:gdLst/>
              <a:ahLst/>
              <a:cxnLst/>
              <a:rect l="l" t="t" r="r" b="b"/>
              <a:pathLst>
                <a:path w="8665" h="1549" extrusionOk="0">
                  <a:moveTo>
                    <a:pt x="7213" y="0"/>
                  </a:moveTo>
                  <a:lnTo>
                    <a:pt x="7213" y="490"/>
                  </a:lnTo>
                  <a:cubicBezTo>
                    <a:pt x="7213" y="721"/>
                    <a:pt x="7011" y="923"/>
                    <a:pt x="6770" y="923"/>
                  </a:cubicBezTo>
                  <a:lnTo>
                    <a:pt x="1" y="923"/>
                  </a:lnTo>
                  <a:lnTo>
                    <a:pt x="1" y="1548"/>
                  </a:lnTo>
                  <a:lnTo>
                    <a:pt x="8665" y="1548"/>
                  </a:lnTo>
                  <a:lnTo>
                    <a:pt x="8665" y="500"/>
                  </a:lnTo>
                  <a:cubicBezTo>
                    <a:pt x="8665" y="231"/>
                    <a:pt x="8444" y="0"/>
                    <a:pt x="8174" y="0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" name="Google Shape;13240;p83"/>
            <p:cNvSpPr/>
            <p:nvPr/>
          </p:nvSpPr>
          <p:spPr>
            <a:xfrm>
              <a:off x="7549837" y="2308876"/>
              <a:ext cx="295062" cy="33214"/>
            </a:xfrm>
            <a:custGeom>
              <a:avLst/>
              <a:gdLst/>
              <a:ahLst/>
              <a:cxnLst/>
              <a:rect l="l" t="t" r="r" b="b"/>
              <a:pathLst>
                <a:path w="11291" h="1271" extrusionOk="0">
                  <a:moveTo>
                    <a:pt x="780" y="1"/>
                  </a:moveTo>
                  <a:cubicBezTo>
                    <a:pt x="357" y="1"/>
                    <a:pt x="1" y="347"/>
                    <a:pt x="1" y="780"/>
                  </a:cubicBezTo>
                  <a:lnTo>
                    <a:pt x="1" y="1270"/>
                  </a:lnTo>
                  <a:lnTo>
                    <a:pt x="11290" y="1270"/>
                  </a:lnTo>
                  <a:lnTo>
                    <a:pt x="11290" y="780"/>
                  </a:lnTo>
                  <a:cubicBezTo>
                    <a:pt x="11290" y="347"/>
                    <a:pt x="10944" y="1"/>
                    <a:pt x="10511" y="1"/>
                  </a:cubicBez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" name="Google Shape;13241;p83"/>
            <p:cNvSpPr/>
            <p:nvPr/>
          </p:nvSpPr>
          <p:spPr>
            <a:xfrm>
              <a:off x="7549837" y="2308641"/>
              <a:ext cx="295062" cy="33450"/>
            </a:xfrm>
            <a:custGeom>
              <a:avLst/>
              <a:gdLst/>
              <a:ahLst/>
              <a:cxnLst/>
              <a:rect l="l" t="t" r="r" b="b"/>
              <a:pathLst>
                <a:path w="11291" h="1280" extrusionOk="0">
                  <a:moveTo>
                    <a:pt x="9675" y="0"/>
                  </a:moveTo>
                  <a:cubicBezTo>
                    <a:pt x="9771" y="135"/>
                    <a:pt x="9829" y="308"/>
                    <a:pt x="9829" y="481"/>
                  </a:cubicBezTo>
                  <a:lnTo>
                    <a:pt x="9829" y="664"/>
                  </a:lnTo>
                  <a:cubicBezTo>
                    <a:pt x="9829" y="818"/>
                    <a:pt x="9704" y="952"/>
                    <a:pt x="9540" y="952"/>
                  </a:cubicBezTo>
                  <a:lnTo>
                    <a:pt x="1" y="952"/>
                  </a:lnTo>
                  <a:lnTo>
                    <a:pt x="1" y="1279"/>
                  </a:lnTo>
                  <a:lnTo>
                    <a:pt x="11290" y="1279"/>
                  </a:lnTo>
                  <a:lnTo>
                    <a:pt x="11290" y="789"/>
                  </a:lnTo>
                  <a:cubicBezTo>
                    <a:pt x="11290" y="356"/>
                    <a:pt x="10944" y="10"/>
                    <a:pt x="10511" y="0"/>
                  </a:cubicBez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" name="Google Shape;13242;p83"/>
            <p:cNvSpPr/>
            <p:nvPr/>
          </p:nvSpPr>
          <p:spPr>
            <a:xfrm>
              <a:off x="7550098" y="2006078"/>
              <a:ext cx="42988" cy="42753"/>
            </a:xfrm>
            <a:custGeom>
              <a:avLst/>
              <a:gdLst/>
              <a:ahLst/>
              <a:cxnLst/>
              <a:rect l="l" t="t" r="r" b="b"/>
              <a:pathLst>
                <a:path w="1645" h="1636" extrusionOk="0">
                  <a:moveTo>
                    <a:pt x="818" y="1"/>
                  </a:moveTo>
                  <a:cubicBezTo>
                    <a:pt x="366" y="1"/>
                    <a:pt x="1" y="366"/>
                    <a:pt x="1" y="818"/>
                  </a:cubicBezTo>
                  <a:cubicBezTo>
                    <a:pt x="1" y="1270"/>
                    <a:pt x="366" y="1635"/>
                    <a:pt x="818" y="1635"/>
                  </a:cubicBezTo>
                  <a:cubicBezTo>
                    <a:pt x="1270" y="1635"/>
                    <a:pt x="1645" y="1270"/>
                    <a:pt x="1645" y="818"/>
                  </a:cubicBezTo>
                  <a:cubicBezTo>
                    <a:pt x="1645" y="366"/>
                    <a:pt x="1270" y="1"/>
                    <a:pt x="818" y="1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" name="Google Shape;13243;p83"/>
            <p:cNvSpPr/>
            <p:nvPr/>
          </p:nvSpPr>
          <p:spPr>
            <a:xfrm>
              <a:off x="7801885" y="2006078"/>
              <a:ext cx="42753" cy="42753"/>
            </a:xfrm>
            <a:custGeom>
              <a:avLst/>
              <a:gdLst/>
              <a:ahLst/>
              <a:cxnLst/>
              <a:rect l="l" t="t" r="r" b="b"/>
              <a:pathLst>
                <a:path w="1636" h="1636" extrusionOk="0">
                  <a:moveTo>
                    <a:pt x="818" y="1"/>
                  </a:moveTo>
                  <a:cubicBezTo>
                    <a:pt x="366" y="1"/>
                    <a:pt x="1" y="366"/>
                    <a:pt x="1" y="818"/>
                  </a:cubicBezTo>
                  <a:cubicBezTo>
                    <a:pt x="1" y="1270"/>
                    <a:pt x="366" y="1635"/>
                    <a:pt x="818" y="1635"/>
                  </a:cubicBezTo>
                  <a:cubicBezTo>
                    <a:pt x="1270" y="1635"/>
                    <a:pt x="1636" y="1270"/>
                    <a:pt x="1636" y="818"/>
                  </a:cubicBezTo>
                  <a:cubicBezTo>
                    <a:pt x="1636" y="366"/>
                    <a:pt x="1270" y="1"/>
                    <a:pt x="818" y="1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" name="Google Shape;13244;p83"/>
            <p:cNvSpPr/>
            <p:nvPr/>
          </p:nvSpPr>
          <p:spPr>
            <a:xfrm>
              <a:off x="7642816" y="2097804"/>
              <a:ext cx="20906" cy="153319"/>
            </a:xfrm>
            <a:custGeom>
              <a:avLst/>
              <a:gdLst/>
              <a:ahLst/>
              <a:cxnLst/>
              <a:rect l="l" t="t" r="r" b="b"/>
              <a:pathLst>
                <a:path w="800" h="5867" extrusionOk="0">
                  <a:moveTo>
                    <a:pt x="395" y="1"/>
                  </a:moveTo>
                  <a:cubicBezTo>
                    <a:pt x="184" y="1"/>
                    <a:pt x="1" y="183"/>
                    <a:pt x="1" y="404"/>
                  </a:cubicBezTo>
                  <a:lnTo>
                    <a:pt x="1" y="5472"/>
                  </a:lnTo>
                  <a:cubicBezTo>
                    <a:pt x="1" y="5684"/>
                    <a:pt x="184" y="5866"/>
                    <a:pt x="395" y="5866"/>
                  </a:cubicBezTo>
                  <a:cubicBezTo>
                    <a:pt x="616" y="5866"/>
                    <a:pt x="799" y="5684"/>
                    <a:pt x="799" y="5472"/>
                  </a:cubicBezTo>
                  <a:lnTo>
                    <a:pt x="799" y="404"/>
                  </a:lnTo>
                  <a:cubicBezTo>
                    <a:pt x="799" y="183"/>
                    <a:pt x="616" y="1"/>
                    <a:pt x="395" y="1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" name="Google Shape;13245;p83"/>
            <p:cNvSpPr/>
            <p:nvPr/>
          </p:nvSpPr>
          <p:spPr>
            <a:xfrm>
              <a:off x="7687059" y="2097804"/>
              <a:ext cx="20880" cy="153319"/>
            </a:xfrm>
            <a:custGeom>
              <a:avLst/>
              <a:gdLst/>
              <a:ahLst/>
              <a:cxnLst/>
              <a:rect l="l" t="t" r="r" b="b"/>
              <a:pathLst>
                <a:path w="799" h="5867" extrusionOk="0">
                  <a:moveTo>
                    <a:pt x="395" y="1"/>
                  </a:moveTo>
                  <a:cubicBezTo>
                    <a:pt x="173" y="1"/>
                    <a:pt x="0" y="183"/>
                    <a:pt x="0" y="404"/>
                  </a:cubicBezTo>
                  <a:lnTo>
                    <a:pt x="0" y="5472"/>
                  </a:lnTo>
                  <a:cubicBezTo>
                    <a:pt x="0" y="5684"/>
                    <a:pt x="173" y="5866"/>
                    <a:pt x="395" y="5866"/>
                  </a:cubicBezTo>
                  <a:cubicBezTo>
                    <a:pt x="616" y="5866"/>
                    <a:pt x="798" y="5684"/>
                    <a:pt x="798" y="5472"/>
                  </a:cubicBezTo>
                  <a:lnTo>
                    <a:pt x="798" y="404"/>
                  </a:lnTo>
                  <a:cubicBezTo>
                    <a:pt x="798" y="183"/>
                    <a:pt x="616" y="1"/>
                    <a:pt x="395" y="1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" name="Google Shape;13246;p83"/>
            <p:cNvSpPr/>
            <p:nvPr/>
          </p:nvSpPr>
          <p:spPr>
            <a:xfrm>
              <a:off x="7731275" y="2097804"/>
              <a:ext cx="20880" cy="153319"/>
            </a:xfrm>
            <a:custGeom>
              <a:avLst/>
              <a:gdLst/>
              <a:ahLst/>
              <a:cxnLst/>
              <a:rect l="l" t="t" r="r" b="b"/>
              <a:pathLst>
                <a:path w="799" h="5867" extrusionOk="0">
                  <a:moveTo>
                    <a:pt x="395" y="1"/>
                  </a:moveTo>
                  <a:cubicBezTo>
                    <a:pt x="174" y="1"/>
                    <a:pt x="1" y="183"/>
                    <a:pt x="1" y="404"/>
                  </a:cubicBezTo>
                  <a:lnTo>
                    <a:pt x="1" y="5472"/>
                  </a:lnTo>
                  <a:cubicBezTo>
                    <a:pt x="1" y="5684"/>
                    <a:pt x="174" y="5866"/>
                    <a:pt x="395" y="5866"/>
                  </a:cubicBezTo>
                  <a:cubicBezTo>
                    <a:pt x="616" y="5866"/>
                    <a:pt x="799" y="5684"/>
                    <a:pt x="799" y="5472"/>
                  </a:cubicBezTo>
                  <a:lnTo>
                    <a:pt x="799" y="404"/>
                  </a:lnTo>
                  <a:cubicBezTo>
                    <a:pt x="799" y="183"/>
                    <a:pt x="616" y="1"/>
                    <a:pt x="395" y="1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49" name="Google Shape;13247;p83"/>
          <p:cNvGrpSpPr/>
          <p:nvPr/>
        </p:nvGrpSpPr>
        <p:grpSpPr>
          <a:xfrm>
            <a:off x="6614961" y="2379807"/>
            <a:ext cx="360629" cy="329975"/>
            <a:chOff x="6599476" y="2918260"/>
            <a:chExt cx="360629" cy="329975"/>
          </a:xfrm>
        </p:grpSpPr>
        <p:sp>
          <p:nvSpPr>
            <p:cNvPr id="1050" name="Google Shape;13248;p83"/>
            <p:cNvSpPr/>
            <p:nvPr/>
          </p:nvSpPr>
          <p:spPr>
            <a:xfrm>
              <a:off x="6604990" y="2918521"/>
              <a:ext cx="349313" cy="329714"/>
            </a:xfrm>
            <a:custGeom>
              <a:avLst/>
              <a:gdLst/>
              <a:ahLst/>
              <a:cxnLst/>
              <a:rect l="l" t="t" r="r" b="b"/>
              <a:pathLst>
                <a:path w="13367" h="12617" extrusionOk="0">
                  <a:moveTo>
                    <a:pt x="1" y="0"/>
                  </a:moveTo>
                  <a:lnTo>
                    <a:pt x="1" y="12617"/>
                  </a:lnTo>
                  <a:lnTo>
                    <a:pt x="13367" y="12617"/>
                  </a:lnTo>
                  <a:lnTo>
                    <a:pt x="13367" y="0"/>
                  </a:ln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" name="Google Shape;13249;p83"/>
            <p:cNvSpPr/>
            <p:nvPr/>
          </p:nvSpPr>
          <p:spPr>
            <a:xfrm>
              <a:off x="6604990" y="2918521"/>
              <a:ext cx="349078" cy="329714"/>
            </a:xfrm>
            <a:custGeom>
              <a:avLst/>
              <a:gdLst/>
              <a:ahLst/>
              <a:cxnLst/>
              <a:rect l="l" t="t" r="r" b="b"/>
              <a:pathLst>
                <a:path w="13358" h="12617" extrusionOk="0">
                  <a:moveTo>
                    <a:pt x="5645" y="0"/>
                  </a:moveTo>
                  <a:cubicBezTo>
                    <a:pt x="5645" y="5780"/>
                    <a:pt x="1" y="12617"/>
                    <a:pt x="1" y="12617"/>
                  </a:cubicBezTo>
                  <a:lnTo>
                    <a:pt x="13357" y="12617"/>
                  </a:lnTo>
                  <a:cubicBezTo>
                    <a:pt x="13357" y="12617"/>
                    <a:pt x="7722" y="5780"/>
                    <a:pt x="7722" y="0"/>
                  </a:cubicBezTo>
                  <a:close/>
                </a:path>
              </a:pathLst>
            </a:custGeom>
            <a:solidFill>
              <a:srgbClr val="4D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" name="Google Shape;13250;p83"/>
            <p:cNvSpPr/>
            <p:nvPr/>
          </p:nvSpPr>
          <p:spPr>
            <a:xfrm>
              <a:off x="6604990" y="3145926"/>
              <a:ext cx="349313" cy="102309"/>
            </a:xfrm>
            <a:custGeom>
              <a:avLst/>
              <a:gdLst/>
              <a:ahLst/>
              <a:cxnLst/>
              <a:rect l="l" t="t" r="r" b="b"/>
              <a:pathLst>
                <a:path w="13367" h="3915" extrusionOk="0">
                  <a:moveTo>
                    <a:pt x="1" y="1"/>
                  </a:moveTo>
                  <a:lnTo>
                    <a:pt x="1" y="3915"/>
                  </a:lnTo>
                  <a:lnTo>
                    <a:pt x="13367" y="3915"/>
                  </a:lnTo>
                  <a:lnTo>
                    <a:pt x="13367" y="1"/>
                  </a:ln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" name="Google Shape;13251;p83"/>
            <p:cNvSpPr/>
            <p:nvPr/>
          </p:nvSpPr>
          <p:spPr>
            <a:xfrm>
              <a:off x="6604990" y="3145926"/>
              <a:ext cx="277449" cy="29687"/>
            </a:xfrm>
            <a:custGeom>
              <a:avLst/>
              <a:gdLst/>
              <a:ahLst/>
              <a:cxnLst/>
              <a:rect l="l" t="t" r="r" b="b"/>
              <a:pathLst>
                <a:path w="10617" h="1136" extrusionOk="0">
                  <a:moveTo>
                    <a:pt x="1" y="1"/>
                  </a:moveTo>
                  <a:lnTo>
                    <a:pt x="1" y="1136"/>
                  </a:lnTo>
                  <a:lnTo>
                    <a:pt x="8963" y="1136"/>
                  </a:lnTo>
                  <a:cubicBezTo>
                    <a:pt x="9694" y="1136"/>
                    <a:pt x="10357" y="684"/>
                    <a:pt x="10617" y="1"/>
                  </a:cubicBezTo>
                  <a:close/>
                </a:path>
              </a:pathLst>
            </a:custGeom>
            <a:solidFill>
              <a:srgbClr val="BFC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" name="Google Shape;13252;p83"/>
            <p:cNvSpPr/>
            <p:nvPr/>
          </p:nvSpPr>
          <p:spPr>
            <a:xfrm>
              <a:off x="6604990" y="2918260"/>
              <a:ext cx="150811" cy="329975"/>
            </a:xfrm>
            <a:custGeom>
              <a:avLst/>
              <a:gdLst/>
              <a:ahLst/>
              <a:cxnLst/>
              <a:rect l="l" t="t" r="r" b="b"/>
              <a:pathLst>
                <a:path w="5771" h="12627" extrusionOk="0">
                  <a:moveTo>
                    <a:pt x="1" y="1"/>
                  </a:moveTo>
                  <a:lnTo>
                    <a:pt x="1" y="12627"/>
                  </a:lnTo>
                  <a:lnTo>
                    <a:pt x="1943" y="12627"/>
                  </a:lnTo>
                  <a:cubicBezTo>
                    <a:pt x="2068" y="12627"/>
                    <a:pt x="2184" y="12550"/>
                    <a:pt x="2241" y="12444"/>
                  </a:cubicBezTo>
                  <a:cubicBezTo>
                    <a:pt x="2943" y="11165"/>
                    <a:pt x="1212" y="6444"/>
                    <a:pt x="1212" y="6444"/>
                  </a:cubicBezTo>
                  <a:cubicBezTo>
                    <a:pt x="1212" y="6444"/>
                    <a:pt x="5770" y="2328"/>
                    <a:pt x="4549" y="1"/>
                  </a:cubicBezTo>
                  <a:close/>
                </a:path>
              </a:pathLst>
            </a:custGeom>
            <a:solidFill>
              <a:srgbClr val="4C65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" name="Google Shape;13253;p83"/>
            <p:cNvSpPr/>
            <p:nvPr/>
          </p:nvSpPr>
          <p:spPr>
            <a:xfrm>
              <a:off x="6604990" y="2918521"/>
              <a:ext cx="54800" cy="329714"/>
            </a:xfrm>
            <a:custGeom>
              <a:avLst/>
              <a:gdLst/>
              <a:ahLst/>
              <a:cxnLst/>
              <a:rect l="l" t="t" r="r" b="b"/>
              <a:pathLst>
                <a:path w="2097" h="12617" extrusionOk="0">
                  <a:moveTo>
                    <a:pt x="1" y="0"/>
                  </a:moveTo>
                  <a:lnTo>
                    <a:pt x="1" y="12617"/>
                  </a:lnTo>
                  <a:lnTo>
                    <a:pt x="953" y="12617"/>
                  </a:lnTo>
                  <a:cubicBezTo>
                    <a:pt x="1078" y="12617"/>
                    <a:pt x="1193" y="12549"/>
                    <a:pt x="1251" y="12444"/>
                  </a:cubicBezTo>
                  <a:cubicBezTo>
                    <a:pt x="1953" y="11165"/>
                    <a:pt x="385" y="6443"/>
                    <a:pt x="385" y="6443"/>
                  </a:cubicBezTo>
                  <a:cubicBezTo>
                    <a:pt x="385" y="6443"/>
                    <a:pt x="2097" y="2414"/>
                    <a:pt x="1376" y="0"/>
                  </a:cubicBez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" name="Google Shape;13254;p83"/>
            <p:cNvSpPr/>
            <p:nvPr/>
          </p:nvSpPr>
          <p:spPr>
            <a:xfrm>
              <a:off x="6615051" y="2918521"/>
              <a:ext cx="140750" cy="329714"/>
            </a:xfrm>
            <a:custGeom>
              <a:avLst/>
              <a:gdLst/>
              <a:ahLst/>
              <a:cxnLst/>
              <a:rect l="l" t="t" r="r" b="b"/>
              <a:pathLst>
                <a:path w="5386" h="12617" extrusionOk="0">
                  <a:moveTo>
                    <a:pt x="3183" y="0"/>
                  </a:moveTo>
                  <a:cubicBezTo>
                    <a:pt x="2876" y="3741"/>
                    <a:pt x="0" y="6443"/>
                    <a:pt x="0" y="6443"/>
                  </a:cubicBezTo>
                  <a:cubicBezTo>
                    <a:pt x="0" y="6443"/>
                    <a:pt x="1568" y="11165"/>
                    <a:pt x="866" y="12434"/>
                  </a:cubicBezTo>
                  <a:cubicBezTo>
                    <a:pt x="808" y="12549"/>
                    <a:pt x="693" y="12617"/>
                    <a:pt x="568" y="12617"/>
                  </a:cubicBezTo>
                  <a:lnTo>
                    <a:pt x="1558" y="12617"/>
                  </a:lnTo>
                  <a:cubicBezTo>
                    <a:pt x="1683" y="12617"/>
                    <a:pt x="1799" y="12549"/>
                    <a:pt x="1856" y="12434"/>
                  </a:cubicBezTo>
                  <a:cubicBezTo>
                    <a:pt x="2558" y="11155"/>
                    <a:pt x="827" y="6443"/>
                    <a:pt x="827" y="6443"/>
                  </a:cubicBezTo>
                  <a:cubicBezTo>
                    <a:pt x="827" y="6443"/>
                    <a:pt x="5385" y="2328"/>
                    <a:pt x="4164" y="0"/>
                  </a:cubicBez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" name="Google Shape;13255;p83"/>
            <p:cNvSpPr/>
            <p:nvPr/>
          </p:nvSpPr>
          <p:spPr>
            <a:xfrm>
              <a:off x="6599476" y="3080359"/>
              <a:ext cx="46516" cy="21638"/>
            </a:xfrm>
            <a:custGeom>
              <a:avLst/>
              <a:gdLst/>
              <a:ahLst/>
              <a:cxnLst/>
              <a:rect l="l" t="t" r="r" b="b"/>
              <a:pathLst>
                <a:path w="1780" h="828" extrusionOk="0">
                  <a:moveTo>
                    <a:pt x="192" y="0"/>
                  </a:moveTo>
                  <a:cubicBezTo>
                    <a:pt x="87" y="0"/>
                    <a:pt x="0" y="87"/>
                    <a:pt x="0" y="202"/>
                  </a:cubicBezTo>
                  <a:lnTo>
                    <a:pt x="0" y="625"/>
                  </a:lnTo>
                  <a:cubicBezTo>
                    <a:pt x="0" y="741"/>
                    <a:pt x="87" y="827"/>
                    <a:pt x="192" y="827"/>
                  </a:cubicBezTo>
                  <a:lnTo>
                    <a:pt x="1577" y="827"/>
                  </a:lnTo>
                  <a:cubicBezTo>
                    <a:pt x="1693" y="827"/>
                    <a:pt x="1779" y="741"/>
                    <a:pt x="1779" y="625"/>
                  </a:cubicBezTo>
                  <a:lnTo>
                    <a:pt x="1779" y="202"/>
                  </a:lnTo>
                  <a:cubicBezTo>
                    <a:pt x="1779" y="87"/>
                    <a:pt x="1693" y="0"/>
                    <a:pt x="1577" y="0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" name="Google Shape;13256;p83"/>
            <p:cNvSpPr/>
            <p:nvPr/>
          </p:nvSpPr>
          <p:spPr>
            <a:xfrm>
              <a:off x="6803519" y="2918260"/>
              <a:ext cx="150785" cy="329975"/>
            </a:xfrm>
            <a:custGeom>
              <a:avLst/>
              <a:gdLst/>
              <a:ahLst/>
              <a:cxnLst/>
              <a:rect l="l" t="t" r="r" b="b"/>
              <a:pathLst>
                <a:path w="5770" h="12627" extrusionOk="0">
                  <a:moveTo>
                    <a:pt x="1222" y="1"/>
                  </a:moveTo>
                  <a:cubicBezTo>
                    <a:pt x="0" y="2328"/>
                    <a:pt x="4558" y="6444"/>
                    <a:pt x="4558" y="6444"/>
                  </a:cubicBezTo>
                  <a:cubicBezTo>
                    <a:pt x="4558" y="6444"/>
                    <a:pt x="2827" y="11165"/>
                    <a:pt x="3529" y="12444"/>
                  </a:cubicBezTo>
                  <a:cubicBezTo>
                    <a:pt x="3587" y="12550"/>
                    <a:pt x="3703" y="12627"/>
                    <a:pt x="3828" y="12627"/>
                  </a:cubicBezTo>
                  <a:lnTo>
                    <a:pt x="5770" y="12627"/>
                  </a:lnTo>
                  <a:lnTo>
                    <a:pt x="5770" y="1"/>
                  </a:lnTo>
                  <a:close/>
                </a:path>
              </a:pathLst>
            </a:custGeom>
            <a:solidFill>
              <a:srgbClr val="4C65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" name="Google Shape;13257;p83"/>
            <p:cNvSpPr/>
            <p:nvPr/>
          </p:nvSpPr>
          <p:spPr>
            <a:xfrm>
              <a:off x="6899765" y="2918521"/>
              <a:ext cx="54539" cy="329714"/>
            </a:xfrm>
            <a:custGeom>
              <a:avLst/>
              <a:gdLst/>
              <a:ahLst/>
              <a:cxnLst/>
              <a:rect l="l" t="t" r="r" b="b"/>
              <a:pathLst>
                <a:path w="2087" h="12617" extrusionOk="0">
                  <a:moveTo>
                    <a:pt x="712" y="0"/>
                  </a:moveTo>
                  <a:cubicBezTo>
                    <a:pt x="0" y="2414"/>
                    <a:pt x="1702" y="6443"/>
                    <a:pt x="1702" y="6443"/>
                  </a:cubicBezTo>
                  <a:cubicBezTo>
                    <a:pt x="1702" y="6443"/>
                    <a:pt x="135" y="11165"/>
                    <a:pt x="837" y="12444"/>
                  </a:cubicBezTo>
                  <a:cubicBezTo>
                    <a:pt x="895" y="12549"/>
                    <a:pt x="1010" y="12617"/>
                    <a:pt x="1135" y="12617"/>
                  </a:cubicBezTo>
                  <a:lnTo>
                    <a:pt x="2087" y="12617"/>
                  </a:lnTo>
                  <a:lnTo>
                    <a:pt x="2087" y="0"/>
                  </a:ln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" name="Google Shape;13258;p83"/>
            <p:cNvSpPr/>
            <p:nvPr/>
          </p:nvSpPr>
          <p:spPr>
            <a:xfrm>
              <a:off x="6803519" y="2918521"/>
              <a:ext cx="140750" cy="329714"/>
            </a:xfrm>
            <a:custGeom>
              <a:avLst/>
              <a:gdLst/>
              <a:ahLst/>
              <a:cxnLst/>
              <a:rect l="l" t="t" r="r" b="b"/>
              <a:pathLst>
                <a:path w="5386" h="12617" extrusionOk="0">
                  <a:moveTo>
                    <a:pt x="1222" y="0"/>
                  </a:moveTo>
                  <a:cubicBezTo>
                    <a:pt x="0" y="2328"/>
                    <a:pt x="4558" y="6443"/>
                    <a:pt x="4558" y="6443"/>
                  </a:cubicBezTo>
                  <a:cubicBezTo>
                    <a:pt x="4558" y="6443"/>
                    <a:pt x="2827" y="11155"/>
                    <a:pt x="3529" y="12434"/>
                  </a:cubicBezTo>
                  <a:cubicBezTo>
                    <a:pt x="3587" y="12549"/>
                    <a:pt x="3703" y="12617"/>
                    <a:pt x="3828" y="12617"/>
                  </a:cubicBezTo>
                  <a:lnTo>
                    <a:pt x="4828" y="12617"/>
                  </a:lnTo>
                  <a:cubicBezTo>
                    <a:pt x="4703" y="12617"/>
                    <a:pt x="4587" y="12549"/>
                    <a:pt x="4520" y="12434"/>
                  </a:cubicBezTo>
                  <a:cubicBezTo>
                    <a:pt x="3828" y="11165"/>
                    <a:pt x="5385" y="6443"/>
                    <a:pt x="5385" y="6443"/>
                  </a:cubicBezTo>
                  <a:cubicBezTo>
                    <a:pt x="5385" y="6443"/>
                    <a:pt x="2510" y="3741"/>
                    <a:pt x="2202" y="0"/>
                  </a:cubicBez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" name="Google Shape;13259;p83"/>
            <p:cNvSpPr/>
            <p:nvPr/>
          </p:nvSpPr>
          <p:spPr>
            <a:xfrm>
              <a:off x="6913328" y="3080359"/>
              <a:ext cx="46777" cy="21638"/>
            </a:xfrm>
            <a:custGeom>
              <a:avLst/>
              <a:gdLst/>
              <a:ahLst/>
              <a:cxnLst/>
              <a:rect l="l" t="t" r="r" b="b"/>
              <a:pathLst>
                <a:path w="1790" h="828" extrusionOk="0">
                  <a:moveTo>
                    <a:pt x="203" y="0"/>
                  </a:moveTo>
                  <a:cubicBezTo>
                    <a:pt x="87" y="0"/>
                    <a:pt x="1" y="87"/>
                    <a:pt x="1" y="202"/>
                  </a:cubicBezTo>
                  <a:lnTo>
                    <a:pt x="1" y="625"/>
                  </a:lnTo>
                  <a:cubicBezTo>
                    <a:pt x="1" y="741"/>
                    <a:pt x="87" y="827"/>
                    <a:pt x="203" y="827"/>
                  </a:cubicBezTo>
                  <a:lnTo>
                    <a:pt x="1587" y="827"/>
                  </a:lnTo>
                  <a:cubicBezTo>
                    <a:pt x="1693" y="827"/>
                    <a:pt x="1789" y="741"/>
                    <a:pt x="1789" y="625"/>
                  </a:cubicBezTo>
                  <a:lnTo>
                    <a:pt x="1789" y="202"/>
                  </a:lnTo>
                  <a:cubicBezTo>
                    <a:pt x="1789" y="87"/>
                    <a:pt x="1693" y="0"/>
                    <a:pt x="1587" y="0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" name="Google Shape;13260;p83"/>
            <p:cNvSpPr/>
            <p:nvPr/>
          </p:nvSpPr>
          <p:spPr>
            <a:xfrm>
              <a:off x="6913328" y="3085873"/>
              <a:ext cx="46777" cy="16124"/>
            </a:xfrm>
            <a:custGeom>
              <a:avLst/>
              <a:gdLst/>
              <a:ahLst/>
              <a:cxnLst/>
              <a:rect l="l" t="t" r="r" b="b"/>
              <a:pathLst>
                <a:path w="1790" h="617" extrusionOk="0">
                  <a:moveTo>
                    <a:pt x="1" y="1"/>
                  </a:moveTo>
                  <a:lnTo>
                    <a:pt x="1" y="414"/>
                  </a:lnTo>
                  <a:cubicBezTo>
                    <a:pt x="1" y="520"/>
                    <a:pt x="97" y="616"/>
                    <a:pt x="203" y="616"/>
                  </a:cubicBezTo>
                  <a:lnTo>
                    <a:pt x="1587" y="616"/>
                  </a:lnTo>
                  <a:cubicBezTo>
                    <a:pt x="1693" y="616"/>
                    <a:pt x="1789" y="520"/>
                    <a:pt x="1789" y="414"/>
                  </a:cubicBezTo>
                  <a:lnTo>
                    <a:pt x="1789" y="1"/>
                  </a:lnTo>
                  <a:cubicBezTo>
                    <a:pt x="1789" y="107"/>
                    <a:pt x="1693" y="203"/>
                    <a:pt x="1587" y="203"/>
                  </a:cubicBezTo>
                  <a:lnTo>
                    <a:pt x="203" y="203"/>
                  </a:lnTo>
                  <a:cubicBezTo>
                    <a:pt x="97" y="203"/>
                    <a:pt x="1" y="107"/>
                    <a:pt x="1" y="1"/>
                  </a:cubicBezTo>
                  <a:close/>
                </a:path>
              </a:pathLst>
            </a:custGeom>
            <a:solidFill>
              <a:srgbClr val="BFC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" name="Google Shape;13261;p83"/>
            <p:cNvSpPr/>
            <p:nvPr/>
          </p:nvSpPr>
          <p:spPr>
            <a:xfrm>
              <a:off x="6881420" y="3101971"/>
              <a:ext cx="58066" cy="146264"/>
            </a:xfrm>
            <a:custGeom>
              <a:avLst/>
              <a:gdLst/>
              <a:ahLst/>
              <a:cxnLst/>
              <a:rect l="l" t="t" r="r" b="b"/>
              <a:pathLst>
                <a:path w="2222" h="5597" extrusionOk="0">
                  <a:moveTo>
                    <a:pt x="1385" y="0"/>
                  </a:moveTo>
                  <a:cubicBezTo>
                    <a:pt x="943" y="1298"/>
                    <a:pt x="0" y="4424"/>
                    <a:pt x="548" y="5424"/>
                  </a:cubicBezTo>
                  <a:cubicBezTo>
                    <a:pt x="606" y="5529"/>
                    <a:pt x="722" y="5597"/>
                    <a:pt x="847" y="5597"/>
                  </a:cubicBezTo>
                  <a:lnTo>
                    <a:pt x="1837" y="5597"/>
                  </a:lnTo>
                  <a:cubicBezTo>
                    <a:pt x="1712" y="5597"/>
                    <a:pt x="1597" y="5529"/>
                    <a:pt x="1539" y="5424"/>
                  </a:cubicBezTo>
                  <a:cubicBezTo>
                    <a:pt x="991" y="4414"/>
                    <a:pt x="1837" y="1298"/>
                    <a:pt x="2222" y="0"/>
                  </a:cubicBezTo>
                  <a:close/>
                </a:path>
              </a:pathLst>
            </a:custGeom>
            <a:solidFill>
              <a:srgbClr val="4C65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" name="Google Shape;13262;p83"/>
            <p:cNvSpPr/>
            <p:nvPr/>
          </p:nvSpPr>
          <p:spPr>
            <a:xfrm>
              <a:off x="6599476" y="3085873"/>
              <a:ext cx="46516" cy="16124"/>
            </a:xfrm>
            <a:custGeom>
              <a:avLst/>
              <a:gdLst/>
              <a:ahLst/>
              <a:cxnLst/>
              <a:rect l="l" t="t" r="r" b="b"/>
              <a:pathLst>
                <a:path w="1780" h="617" extrusionOk="0">
                  <a:moveTo>
                    <a:pt x="0" y="1"/>
                  </a:moveTo>
                  <a:lnTo>
                    <a:pt x="0" y="414"/>
                  </a:lnTo>
                  <a:cubicBezTo>
                    <a:pt x="0" y="520"/>
                    <a:pt x="87" y="616"/>
                    <a:pt x="192" y="616"/>
                  </a:cubicBezTo>
                  <a:lnTo>
                    <a:pt x="1577" y="616"/>
                  </a:lnTo>
                  <a:cubicBezTo>
                    <a:pt x="1693" y="616"/>
                    <a:pt x="1779" y="520"/>
                    <a:pt x="1779" y="414"/>
                  </a:cubicBezTo>
                  <a:lnTo>
                    <a:pt x="1779" y="1"/>
                  </a:lnTo>
                  <a:cubicBezTo>
                    <a:pt x="1779" y="107"/>
                    <a:pt x="1693" y="203"/>
                    <a:pt x="1577" y="203"/>
                  </a:cubicBezTo>
                  <a:lnTo>
                    <a:pt x="192" y="203"/>
                  </a:lnTo>
                  <a:cubicBezTo>
                    <a:pt x="87" y="203"/>
                    <a:pt x="0" y="107"/>
                    <a:pt x="0" y="1"/>
                  </a:cubicBezTo>
                  <a:close/>
                </a:path>
              </a:pathLst>
            </a:custGeom>
            <a:solidFill>
              <a:srgbClr val="BFC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" name="Google Shape;13263;p83"/>
            <p:cNvSpPr/>
            <p:nvPr/>
          </p:nvSpPr>
          <p:spPr>
            <a:xfrm>
              <a:off x="6619834" y="3101971"/>
              <a:ext cx="58302" cy="146264"/>
            </a:xfrm>
            <a:custGeom>
              <a:avLst/>
              <a:gdLst/>
              <a:ahLst/>
              <a:cxnLst/>
              <a:rect l="l" t="t" r="r" b="b"/>
              <a:pathLst>
                <a:path w="2231" h="5597" extrusionOk="0">
                  <a:moveTo>
                    <a:pt x="0" y="0"/>
                  </a:moveTo>
                  <a:cubicBezTo>
                    <a:pt x="394" y="1298"/>
                    <a:pt x="1231" y="4424"/>
                    <a:pt x="683" y="5424"/>
                  </a:cubicBezTo>
                  <a:cubicBezTo>
                    <a:pt x="625" y="5529"/>
                    <a:pt x="510" y="5597"/>
                    <a:pt x="385" y="5597"/>
                  </a:cubicBezTo>
                  <a:lnTo>
                    <a:pt x="1375" y="5597"/>
                  </a:lnTo>
                  <a:cubicBezTo>
                    <a:pt x="1500" y="5597"/>
                    <a:pt x="1616" y="5529"/>
                    <a:pt x="1673" y="5424"/>
                  </a:cubicBezTo>
                  <a:cubicBezTo>
                    <a:pt x="2231" y="4414"/>
                    <a:pt x="1279" y="1298"/>
                    <a:pt x="846" y="0"/>
                  </a:cubicBezTo>
                  <a:close/>
                </a:path>
              </a:pathLst>
            </a:custGeom>
            <a:solidFill>
              <a:srgbClr val="4C65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" name="Google Shape;13264;p83"/>
            <p:cNvSpPr/>
            <p:nvPr/>
          </p:nvSpPr>
          <p:spPr>
            <a:xfrm>
              <a:off x="6604990" y="2918521"/>
              <a:ext cx="349313" cy="53807"/>
            </a:xfrm>
            <a:custGeom>
              <a:avLst/>
              <a:gdLst/>
              <a:ahLst/>
              <a:cxnLst/>
              <a:rect l="l" t="t" r="r" b="b"/>
              <a:pathLst>
                <a:path w="13367" h="2059" extrusionOk="0">
                  <a:moveTo>
                    <a:pt x="1" y="0"/>
                  </a:moveTo>
                  <a:cubicBezTo>
                    <a:pt x="1" y="933"/>
                    <a:pt x="3001" y="2058"/>
                    <a:pt x="6684" y="2058"/>
                  </a:cubicBezTo>
                  <a:cubicBezTo>
                    <a:pt x="10376" y="2058"/>
                    <a:pt x="13367" y="933"/>
                    <a:pt x="13367" y="0"/>
                  </a:cubicBezTo>
                  <a:close/>
                </a:path>
              </a:pathLst>
            </a:custGeom>
            <a:solidFill>
              <a:srgbClr val="4C65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" name="Google Shape;13265;p83"/>
            <p:cNvSpPr/>
            <p:nvPr/>
          </p:nvSpPr>
          <p:spPr>
            <a:xfrm>
              <a:off x="6717073" y="3195447"/>
              <a:ext cx="62849" cy="52788"/>
            </a:xfrm>
            <a:custGeom>
              <a:avLst/>
              <a:gdLst/>
              <a:ahLst/>
              <a:cxnLst/>
              <a:rect l="l" t="t" r="r" b="b"/>
              <a:pathLst>
                <a:path w="2405" h="2020" extrusionOk="0">
                  <a:moveTo>
                    <a:pt x="1758" y="0"/>
                  </a:moveTo>
                  <a:cubicBezTo>
                    <a:pt x="1752" y="0"/>
                    <a:pt x="1747" y="0"/>
                    <a:pt x="1741" y="0"/>
                  </a:cubicBezTo>
                  <a:lnTo>
                    <a:pt x="654" y="0"/>
                  </a:lnTo>
                  <a:cubicBezTo>
                    <a:pt x="289" y="0"/>
                    <a:pt x="0" y="289"/>
                    <a:pt x="0" y="654"/>
                  </a:cubicBezTo>
                  <a:lnTo>
                    <a:pt x="0" y="2020"/>
                  </a:lnTo>
                  <a:lnTo>
                    <a:pt x="2404" y="2020"/>
                  </a:lnTo>
                  <a:lnTo>
                    <a:pt x="2404" y="654"/>
                  </a:lnTo>
                  <a:cubicBezTo>
                    <a:pt x="2404" y="295"/>
                    <a:pt x="2116" y="0"/>
                    <a:pt x="1758" y="0"/>
                  </a:cubicBezTo>
                  <a:close/>
                </a:path>
              </a:pathLst>
            </a:custGeom>
            <a:solidFill>
              <a:srgbClr val="4C65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" name="Google Shape;13266;p83"/>
            <p:cNvSpPr/>
            <p:nvPr/>
          </p:nvSpPr>
          <p:spPr>
            <a:xfrm>
              <a:off x="6654250" y="3195447"/>
              <a:ext cx="62849" cy="52788"/>
            </a:xfrm>
            <a:custGeom>
              <a:avLst/>
              <a:gdLst/>
              <a:ahLst/>
              <a:cxnLst/>
              <a:rect l="l" t="t" r="r" b="b"/>
              <a:pathLst>
                <a:path w="2405" h="2020" extrusionOk="0">
                  <a:moveTo>
                    <a:pt x="1758" y="0"/>
                  </a:moveTo>
                  <a:cubicBezTo>
                    <a:pt x="1752" y="0"/>
                    <a:pt x="1747" y="0"/>
                    <a:pt x="1741" y="0"/>
                  </a:cubicBezTo>
                  <a:lnTo>
                    <a:pt x="654" y="0"/>
                  </a:lnTo>
                  <a:cubicBezTo>
                    <a:pt x="289" y="0"/>
                    <a:pt x="0" y="289"/>
                    <a:pt x="0" y="654"/>
                  </a:cubicBezTo>
                  <a:lnTo>
                    <a:pt x="0" y="2020"/>
                  </a:lnTo>
                  <a:lnTo>
                    <a:pt x="2404" y="2020"/>
                  </a:lnTo>
                  <a:lnTo>
                    <a:pt x="2404" y="654"/>
                  </a:lnTo>
                  <a:cubicBezTo>
                    <a:pt x="2404" y="295"/>
                    <a:pt x="2116" y="0"/>
                    <a:pt x="1758" y="0"/>
                  </a:cubicBezTo>
                  <a:close/>
                </a:path>
              </a:pathLst>
            </a:custGeom>
            <a:solidFill>
              <a:srgbClr val="4C65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" name="Google Shape;13267;p83"/>
            <p:cNvSpPr/>
            <p:nvPr/>
          </p:nvSpPr>
          <p:spPr>
            <a:xfrm>
              <a:off x="6669825" y="3195447"/>
              <a:ext cx="47274" cy="52552"/>
            </a:xfrm>
            <a:custGeom>
              <a:avLst/>
              <a:gdLst/>
              <a:ahLst/>
              <a:cxnLst/>
              <a:rect l="l" t="t" r="r" b="b"/>
              <a:pathLst>
                <a:path w="1809" h="2011" extrusionOk="0">
                  <a:moveTo>
                    <a:pt x="1" y="0"/>
                  </a:moveTo>
                  <a:cubicBezTo>
                    <a:pt x="337" y="29"/>
                    <a:pt x="606" y="318"/>
                    <a:pt x="606" y="654"/>
                  </a:cubicBezTo>
                  <a:lnTo>
                    <a:pt x="606" y="2010"/>
                  </a:lnTo>
                  <a:lnTo>
                    <a:pt x="1808" y="2010"/>
                  </a:lnTo>
                  <a:lnTo>
                    <a:pt x="1808" y="654"/>
                  </a:lnTo>
                  <a:cubicBezTo>
                    <a:pt x="1808" y="289"/>
                    <a:pt x="1510" y="0"/>
                    <a:pt x="1145" y="0"/>
                  </a:cubicBezTo>
                  <a:close/>
                </a:path>
              </a:pathLst>
            </a:custGeom>
            <a:solidFill>
              <a:srgbClr val="476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" name="Google Shape;13268;p83"/>
            <p:cNvSpPr/>
            <p:nvPr/>
          </p:nvSpPr>
          <p:spPr>
            <a:xfrm>
              <a:off x="6732648" y="3195447"/>
              <a:ext cx="47274" cy="52552"/>
            </a:xfrm>
            <a:custGeom>
              <a:avLst/>
              <a:gdLst/>
              <a:ahLst/>
              <a:cxnLst/>
              <a:rect l="l" t="t" r="r" b="b"/>
              <a:pathLst>
                <a:path w="1809" h="2011" extrusionOk="0">
                  <a:moveTo>
                    <a:pt x="1" y="0"/>
                  </a:moveTo>
                  <a:cubicBezTo>
                    <a:pt x="337" y="29"/>
                    <a:pt x="606" y="318"/>
                    <a:pt x="606" y="654"/>
                  </a:cubicBezTo>
                  <a:lnTo>
                    <a:pt x="606" y="2010"/>
                  </a:lnTo>
                  <a:lnTo>
                    <a:pt x="1808" y="2010"/>
                  </a:lnTo>
                  <a:lnTo>
                    <a:pt x="1808" y="654"/>
                  </a:lnTo>
                  <a:cubicBezTo>
                    <a:pt x="1808" y="289"/>
                    <a:pt x="1510" y="0"/>
                    <a:pt x="1145" y="0"/>
                  </a:cubicBezTo>
                  <a:close/>
                </a:path>
              </a:pathLst>
            </a:custGeom>
            <a:solidFill>
              <a:srgbClr val="476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" name="Google Shape;13269;p83"/>
            <p:cNvSpPr/>
            <p:nvPr/>
          </p:nvSpPr>
          <p:spPr>
            <a:xfrm>
              <a:off x="6779634" y="3195447"/>
              <a:ext cx="62849" cy="52788"/>
            </a:xfrm>
            <a:custGeom>
              <a:avLst/>
              <a:gdLst/>
              <a:ahLst/>
              <a:cxnLst/>
              <a:rect l="l" t="t" r="r" b="b"/>
              <a:pathLst>
                <a:path w="2405" h="2020" extrusionOk="0">
                  <a:moveTo>
                    <a:pt x="1759" y="0"/>
                  </a:moveTo>
                  <a:cubicBezTo>
                    <a:pt x="1753" y="0"/>
                    <a:pt x="1747" y="0"/>
                    <a:pt x="1741" y="0"/>
                  </a:cubicBezTo>
                  <a:lnTo>
                    <a:pt x="655" y="0"/>
                  </a:lnTo>
                  <a:cubicBezTo>
                    <a:pt x="289" y="0"/>
                    <a:pt x="1" y="289"/>
                    <a:pt x="1" y="654"/>
                  </a:cubicBezTo>
                  <a:lnTo>
                    <a:pt x="1" y="2020"/>
                  </a:lnTo>
                  <a:lnTo>
                    <a:pt x="2405" y="2020"/>
                  </a:lnTo>
                  <a:lnTo>
                    <a:pt x="2405" y="654"/>
                  </a:lnTo>
                  <a:cubicBezTo>
                    <a:pt x="2405" y="295"/>
                    <a:pt x="2116" y="0"/>
                    <a:pt x="1759" y="0"/>
                  </a:cubicBezTo>
                  <a:close/>
                </a:path>
              </a:pathLst>
            </a:custGeom>
            <a:solidFill>
              <a:srgbClr val="4C65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" name="Google Shape;13270;p83"/>
            <p:cNvSpPr/>
            <p:nvPr/>
          </p:nvSpPr>
          <p:spPr>
            <a:xfrm>
              <a:off x="6842221" y="3195447"/>
              <a:ext cx="62849" cy="52788"/>
            </a:xfrm>
            <a:custGeom>
              <a:avLst/>
              <a:gdLst/>
              <a:ahLst/>
              <a:cxnLst/>
              <a:rect l="l" t="t" r="r" b="b"/>
              <a:pathLst>
                <a:path w="2405" h="2020" extrusionOk="0">
                  <a:moveTo>
                    <a:pt x="1758" y="0"/>
                  </a:moveTo>
                  <a:cubicBezTo>
                    <a:pt x="1752" y="0"/>
                    <a:pt x="1746" y="0"/>
                    <a:pt x="1741" y="0"/>
                  </a:cubicBezTo>
                  <a:lnTo>
                    <a:pt x="664" y="0"/>
                  </a:lnTo>
                  <a:cubicBezTo>
                    <a:pt x="298" y="0"/>
                    <a:pt x="0" y="289"/>
                    <a:pt x="0" y="654"/>
                  </a:cubicBezTo>
                  <a:lnTo>
                    <a:pt x="0" y="2020"/>
                  </a:lnTo>
                  <a:lnTo>
                    <a:pt x="2404" y="2020"/>
                  </a:lnTo>
                  <a:lnTo>
                    <a:pt x="2404" y="654"/>
                  </a:lnTo>
                  <a:cubicBezTo>
                    <a:pt x="2404" y="295"/>
                    <a:pt x="2115" y="0"/>
                    <a:pt x="1758" y="0"/>
                  </a:cubicBezTo>
                  <a:close/>
                </a:path>
              </a:pathLst>
            </a:custGeom>
            <a:solidFill>
              <a:srgbClr val="4C65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" name="Google Shape;13271;p83"/>
            <p:cNvSpPr/>
            <p:nvPr/>
          </p:nvSpPr>
          <p:spPr>
            <a:xfrm>
              <a:off x="6795235" y="3195447"/>
              <a:ext cx="47248" cy="52552"/>
            </a:xfrm>
            <a:custGeom>
              <a:avLst/>
              <a:gdLst/>
              <a:ahLst/>
              <a:cxnLst/>
              <a:rect l="l" t="t" r="r" b="b"/>
              <a:pathLst>
                <a:path w="1808" h="2011" extrusionOk="0">
                  <a:moveTo>
                    <a:pt x="0" y="0"/>
                  </a:moveTo>
                  <a:cubicBezTo>
                    <a:pt x="337" y="29"/>
                    <a:pt x="606" y="318"/>
                    <a:pt x="606" y="654"/>
                  </a:cubicBezTo>
                  <a:lnTo>
                    <a:pt x="606" y="2010"/>
                  </a:lnTo>
                  <a:lnTo>
                    <a:pt x="1808" y="2010"/>
                  </a:lnTo>
                  <a:lnTo>
                    <a:pt x="1808" y="654"/>
                  </a:lnTo>
                  <a:cubicBezTo>
                    <a:pt x="1808" y="289"/>
                    <a:pt x="1510" y="0"/>
                    <a:pt x="1144" y="0"/>
                  </a:cubicBezTo>
                  <a:close/>
                </a:path>
              </a:pathLst>
            </a:custGeom>
            <a:solidFill>
              <a:srgbClr val="476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" name="Google Shape;13272;p83"/>
            <p:cNvSpPr/>
            <p:nvPr/>
          </p:nvSpPr>
          <p:spPr>
            <a:xfrm>
              <a:off x="6858057" y="3195447"/>
              <a:ext cx="47012" cy="52552"/>
            </a:xfrm>
            <a:custGeom>
              <a:avLst/>
              <a:gdLst/>
              <a:ahLst/>
              <a:cxnLst/>
              <a:rect l="l" t="t" r="r" b="b"/>
              <a:pathLst>
                <a:path w="1799" h="2011" extrusionOk="0">
                  <a:moveTo>
                    <a:pt x="0" y="0"/>
                  </a:moveTo>
                  <a:cubicBezTo>
                    <a:pt x="337" y="29"/>
                    <a:pt x="596" y="318"/>
                    <a:pt x="596" y="654"/>
                  </a:cubicBezTo>
                  <a:lnTo>
                    <a:pt x="596" y="2010"/>
                  </a:lnTo>
                  <a:lnTo>
                    <a:pt x="1798" y="2010"/>
                  </a:lnTo>
                  <a:lnTo>
                    <a:pt x="1798" y="654"/>
                  </a:lnTo>
                  <a:cubicBezTo>
                    <a:pt x="1798" y="289"/>
                    <a:pt x="1500" y="0"/>
                    <a:pt x="1135" y="0"/>
                  </a:cubicBezTo>
                  <a:close/>
                </a:path>
              </a:pathLst>
            </a:custGeom>
            <a:solidFill>
              <a:srgbClr val="476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76" name="Google Shape;13273;p83"/>
          <p:cNvGrpSpPr/>
          <p:nvPr/>
        </p:nvGrpSpPr>
        <p:grpSpPr>
          <a:xfrm>
            <a:off x="5305984" y="1943080"/>
            <a:ext cx="360628" cy="247292"/>
            <a:chOff x="5290499" y="2481533"/>
            <a:chExt cx="360628" cy="247292"/>
          </a:xfrm>
        </p:grpSpPr>
        <p:sp>
          <p:nvSpPr>
            <p:cNvPr id="1077" name="Google Shape;13274;p83"/>
            <p:cNvSpPr/>
            <p:nvPr/>
          </p:nvSpPr>
          <p:spPr>
            <a:xfrm>
              <a:off x="5540013" y="2624008"/>
              <a:ext cx="76673" cy="48763"/>
            </a:xfrm>
            <a:custGeom>
              <a:avLst/>
              <a:gdLst/>
              <a:ahLst/>
              <a:cxnLst/>
              <a:rect l="l" t="t" r="r" b="b"/>
              <a:pathLst>
                <a:path w="2934" h="1866" extrusionOk="0">
                  <a:moveTo>
                    <a:pt x="1" y="0"/>
                  </a:moveTo>
                  <a:lnTo>
                    <a:pt x="1" y="1866"/>
                  </a:lnTo>
                  <a:lnTo>
                    <a:pt x="2934" y="1866"/>
                  </a:lnTo>
                  <a:lnTo>
                    <a:pt x="2934" y="0"/>
                  </a:lnTo>
                  <a:close/>
                </a:path>
              </a:pathLst>
            </a:custGeom>
            <a:solidFill>
              <a:srgbClr val="A9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" name="Google Shape;13275;p83"/>
            <p:cNvSpPr/>
            <p:nvPr/>
          </p:nvSpPr>
          <p:spPr>
            <a:xfrm>
              <a:off x="5540013" y="2648389"/>
              <a:ext cx="76673" cy="24382"/>
            </a:xfrm>
            <a:custGeom>
              <a:avLst/>
              <a:gdLst/>
              <a:ahLst/>
              <a:cxnLst/>
              <a:rect l="l" t="t" r="r" b="b"/>
              <a:pathLst>
                <a:path w="2934" h="933" extrusionOk="0">
                  <a:moveTo>
                    <a:pt x="1" y="0"/>
                  </a:moveTo>
                  <a:lnTo>
                    <a:pt x="1" y="933"/>
                  </a:lnTo>
                  <a:lnTo>
                    <a:pt x="2934" y="933"/>
                  </a:lnTo>
                  <a:lnTo>
                    <a:pt x="2934" y="0"/>
                  </a:ln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" name="Google Shape;13276;p83"/>
            <p:cNvSpPr/>
            <p:nvPr/>
          </p:nvSpPr>
          <p:spPr>
            <a:xfrm>
              <a:off x="5597582" y="2591290"/>
              <a:ext cx="53545" cy="114121"/>
            </a:xfrm>
            <a:custGeom>
              <a:avLst/>
              <a:gdLst/>
              <a:ahLst/>
              <a:cxnLst/>
              <a:rect l="l" t="t" r="r" b="b"/>
              <a:pathLst>
                <a:path w="2049" h="4367" extrusionOk="0">
                  <a:moveTo>
                    <a:pt x="1827" y="1"/>
                  </a:moveTo>
                  <a:cubicBezTo>
                    <a:pt x="1805" y="1"/>
                    <a:pt x="1782" y="4"/>
                    <a:pt x="1760" y="12"/>
                  </a:cubicBezTo>
                  <a:lnTo>
                    <a:pt x="164" y="445"/>
                  </a:lnTo>
                  <a:cubicBezTo>
                    <a:pt x="67" y="474"/>
                    <a:pt x="0" y="560"/>
                    <a:pt x="0" y="666"/>
                  </a:cubicBezTo>
                  <a:lnTo>
                    <a:pt x="0" y="3705"/>
                  </a:lnTo>
                  <a:cubicBezTo>
                    <a:pt x="0" y="3801"/>
                    <a:pt x="67" y="3887"/>
                    <a:pt x="164" y="3916"/>
                  </a:cubicBezTo>
                  <a:lnTo>
                    <a:pt x="1760" y="4358"/>
                  </a:lnTo>
                  <a:cubicBezTo>
                    <a:pt x="1780" y="4364"/>
                    <a:pt x="1800" y="4366"/>
                    <a:pt x="1819" y="4366"/>
                  </a:cubicBezTo>
                  <a:cubicBezTo>
                    <a:pt x="1939" y="4366"/>
                    <a:pt x="2040" y="4270"/>
                    <a:pt x="2048" y="4137"/>
                  </a:cubicBezTo>
                  <a:lnTo>
                    <a:pt x="2048" y="224"/>
                  </a:lnTo>
                  <a:cubicBezTo>
                    <a:pt x="2048" y="102"/>
                    <a:pt x="1946" y="1"/>
                    <a:pt x="1827" y="1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" name="Google Shape;13277;p83"/>
            <p:cNvSpPr/>
            <p:nvPr/>
          </p:nvSpPr>
          <p:spPr>
            <a:xfrm>
              <a:off x="5317886" y="2567980"/>
              <a:ext cx="246037" cy="160584"/>
            </a:xfrm>
            <a:custGeom>
              <a:avLst/>
              <a:gdLst/>
              <a:ahLst/>
              <a:cxnLst/>
              <a:rect l="l" t="t" r="r" b="b"/>
              <a:pathLst>
                <a:path w="9415" h="6145" extrusionOk="0">
                  <a:moveTo>
                    <a:pt x="318" y="0"/>
                  </a:moveTo>
                  <a:cubicBezTo>
                    <a:pt x="145" y="0"/>
                    <a:pt x="0" y="144"/>
                    <a:pt x="0" y="317"/>
                  </a:cubicBezTo>
                  <a:lnTo>
                    <a:pt x="0" y="5827"/>
                  </a:lnTo>
                  <a:cubicBezTo>
                    <a:pt x="0" y="6001"/>
                    <a:pt x="145" y="6145"/>
                    <a:pt x="318" y="6145"/>
                  </a:cubicBezTo>
                  <a:lnTo>
                    <a:pt x="9097" y="6145"/>
                  </a:lnTo>
                  <a:cubicBezTo>
                    <a:pt x="9270" y="6145"/>
                    <a:pt x="9414" y="6001"/>
                    <a:pt x="9414" y="5827"/>
                  </a:cubicBezTo>
                  <a:lnTo>
                    <a:pt x="9414" y="317"/>
                  </a:lnTo>
                  <a:cubicBezTo>
                    <a:pt x="9414" y="144"/>
                    <a:pt x="9270" y="0"/>
                    <a:pt x="9097" y="0"/>
                  </a:cubicBez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" name="Google Shape;13278;p83"/>
            <p:cNvSpPr/>
            <p:nvPr/>
          </p:nvSpPr>
          <p:spPr>
            <a:xfrm>
              <a:off x="5317886" y="2567980"/>
              <a:ext cx="246037" cy="160846"/>
            </a:xfrm>
            <a:custGeom>
              <a:avLst/>
              <a:gdLst/>
              <a:ahLst/>
              <a:cxnLst/>
              <a:rect l="l" t="t" r="r" b="b"/>
              <a:pathLst>
                <a:path w="9415" h="6155" extrusionOk="0">
                  <a:moveTo>
                    <a:pt x="7645" y="0"/>
                  </a:moveTo>
                  <a:cubicBezTo>
                    <a:pt x="7818" y="0"/>
                    <a:pt x="7962" y="144"/>
                    <a:pt x="7962" y="317"/>
                  </a:cubicBezTo>
                  <a:lnTo>
                    <a:pt x="7962" y="5308"/>
                  </a:lnTo>
                  <a:cubicBezTo>
                    <a:pt x="7962" y="5539"/>
                    <a:pt x="7770" y="5731"/>
                    <a:pt x="7530" y="5731"/>
                  </a:cubicBezTo>
                  <a:lnTo>
                    <a:pt x="308" y="5731"/>
                  </a:lnTo>
                  <a:cubicBezTo>
                    <a:pt x="154" y="5731"/>
                    <a:pt x="29" y="5625"/>
                    <a:pt x="0" y="5472"/>
                  </a:cubicBezTo>
                  <a:lnTo>
                    <a:pt x="0" y="5837"/>
                  </a:lnTo>
                  <a:cubicBezTo>
                    <a:pt x="0" y="6010"/>
                    <a:pt x="145" y="6154"/>
                    <a:pt x="318" y="6154"/>
                  </a:cubicBezTo>
                  <a:lnTo>
                    <a:pt x="9088" y="6154"/>
                  </a:lnTo>
                  <a:cubicBezTo>
                    <a:pt x="9270" y="6154"/>
                    <a:pt x="9405" y="6010"/>
                    <a:pt x="9405" y="5837"/>
                  </a:cubicBezTo>
                  <a:lnTo>
                    <a:pt x="9405" y="317"/>
                  </a:lnTo>
                  <a:cubicBezTo>
                    <a:pt x="9405" y="308"/>
                    <a:pt x="9414" y="298"/>
                    <a:pt x="9414" y="289"/>
                  </a:cubicBezTo>
                  <a:cubicBezTo>
                    <a:pt x="9395" y="125"/>
                    <a:pt x="9261" y="0"/>
                    <a:pt x="9097" y="0"/>
                  </a:cubicBez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" name="Google Shape;13279;p83"/>
            <p:cNvSpPr/>
            <p:nvPr/>
          </p:nvSpPr>
          <p:spPr>
            <a:xfrm>
              <a:off x="5290499" y="2481533"/>
              <a:ext cx="146760" cy="147021"/>
            </a:xfrm>
            <a:custGeom>
              <a:avLst/>
              <a:gdLst/>
              <a:ahLst/>
              <a:cxnLst/>
              <a:rect l="l" t="t" r="r" b="b"/>
              <a:pathLst>
                <a:path w="5616" h="5626" extrusionOk="0">
                  <a:moveTo>
                    <a:pt x="2808" y="0"/>
                  </a:moveTo>
                  <a:cubicBezTo>
                    <a:pt x="1250" y="0"/>
                    <a:pt x="0" y="1260"/>
                    <a:pt x="0" y="2818"/>
                  </a:cubicBezTo>
                  <a:cubicBezTo>
                    <a:pt x="0" y="4366"/>
                    <a:pt x="1250" y="5626"/>
                    <a:pt x="2808" y="5626"/>
                  </a:cubicBezTo>
                  <a:cubicBezTo>
                    <a:pt x="4356" y="5626"/>
                    <a:pt x="5616" y="4366"/>
                    <a:pt x="5616" y="2818"/>
                  </a:cubicBezTo>
                  <a:cubicBezTo>
                    <a:pt x="5616" y="1260"/>
                    <a:pt x="4356" y="0"/>
                    <a:pt x="2808" y="0"/>
                  </a:cubicBezTo>
                  <a:close/>
                </a:path>
              </a:pathLst>
            </a:custGeom>
            <a:solidFill>
              <a:srgbClr val="3951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" name="Google Shape;13280;p83"/>
            <p:cNvSpPr/>
            <p:nvPr/>
          </p:nvSpPr>
          <p:spPr>
            <a:xfrm>
              <a:off x="5311850" y="2503145"/>
              <a:ext cx="132701" cy="125279"/>
            </a:xfrm>
            <a:custGeom>
              <a:avLst/>
              <a:gdLst/>
              <a:ahLst/>
              <a:cxnLst/>
              <a:rect l="l" t="t" r="r" b="b"/>
              <a:pathLst>
                <a:path w="5078" h="4794" extrusionOk="0">
                  <a:moveTo>
                    <a:pt x="3982" y="0"/>
                  </a:moveTo>
                  <a:lnTo>
                    <a:pt x="1" y="3972"/>
                  </a:lnTo>
                  <a:cubicBezTo>
                    <a:pt x="549" y="4520"/>
                    <a:pt x="1268" y="4794"/>
                    <a:pt x="1986" y="4794"/>
                  </a:cubicBezTo>
                  <a:cubicBezTo>
                    <a:pt x="2705" y="4794"/>
                    <a:pt x="3424" y="4520"/>
                    <a:pt x="3972" y="3972"/>
                  </a:cubicBezTo>
                  <a:cubicBezTo>
                    <a:pt x="5078" y="2875"/>
                    <a:pt x="5078" y="1096"/>
                    <a:pt x="3982" y="0"/>
                  </a:cubicBezTo>
                  <a:close/>
                </a:path>
              </a:pathLst>
            </a:custGeom>
            <a:solidFill>
              <a:srgbClr val="2741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" name="Google Shape;13281;p83"/>
            <p:cNvSpPr/>
            <p:nvPr/>
          </p:nvSpPr>
          <p:spPr>
            <a:xfrm>
              <a:off x="5476693" y="2650401"/>
              <a:ext cx="53807" cy="53781"/>
            </a:xfrm>
            <a:custGeom>
              <a:avLst/>
              <a:gdLst/>
              <a:ahLst/>
              <a:cxnLst/>
              <a:rect l="l" t="t" r="r" b="b"/>
              <a:pathLst>
                <a:path w="2059" h="2058" extrusionOk="0">
                  <a:moveTo>
                    <a:pt x="97" y="0"/>
                  </a:moveTo>
                  <a:cubicBezTo>
                    <a:pt x="39" y="0"/>
                    <a:pt x="1" y="39"/>
                    <a:pt x="1" y="96"/>
                  </a:cubicBezTo>
                  <a:lnTo>
                    <a:pt x="1" y="1962"/>
                  </a:lnTo>
                  <a:cubicBezTo>
                    <a:pt x="1" y="2010"/>
                    <a:pt x="39" y="2058"/>
                    <a:pt x="97" y="2058"/>
                  </a:cubicBezTo>
                  <a:lnTo>
                    <a:pt x="1962" y="2058"/>
                  </a:lnTo>
                  <a:cubicBezTo>
                    <a:pt x="2010" y="2058"/>
                    <a:pt x="2059" y="2010"/>
                    <a:pt x="2059" y="1962"/>
                  </a:cubicBezTo>
                  <a:lnTo>
                    <a:pt x="2059" y="96"/>
                  </a:lnTo>
                  <a:cubicBezTo>
                    <a:pt x="2059" y="39"/>
                    <a:pt x="2010" y="0"/>
                    <a:pt x="1962" y="0"/>
                  </a:cubicBezTo>
                  <a:close/>
                </a:path>
              </a:pathLst>
            </a:custGeom>
            <a:solidFill>
              <a:srgbClr val="A9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" name="Google Shape;13282;p83"/>
            <p:cNvSpPr/>
            <p:nvPr/>
          </p:nvSpPr>
          <p:spPr>
            <a:xfrm>
              <a:off x="5330953" y="2530401"/>
              <a:ext cx="57570" cy="49155"/>
            </a:xfrm>
            <a:custGeom>
              <a:avLst/>
              <a:gdLst/>
              <a:ahLst/>
              <a:cxnLst/>
              <a:rect l="l" t="t" r="r" b="b"/>
              <a:pathLst>
                <a:path w="2203" h="1881" extrusionOk="0">
                  <a:moveTo>
                    <a:pt x="1251" y="0"/>
                  </a:moveTo>
                  <a:cubicBezTo>
                    <a:pt x="1020" y="0"/>
                    <a:pt x="786" y="85"/>
                    <a:pt x="597" y="275"/>
                  </a:cubicBezTo>
                  <a:cubicBezTo>
                    <a:pt x="0" y="871"/>
                    <a:pt x="424" y="1880"/>
                    <a:pt x="1260" y="1880"/>
                  </a:cubicBezTo>
                  <a:cubicBezTo>
                    <a:pt x="1779" y="1880"/>
                    <a:pt x="2202" y="1467"/>
                    <a:pt x="2202" y="948"/>
                  </a:cubicBezTo>
                  <a:cubicBezTo>
                    <a:pt x="2202" y="375"/>
                    <a:pt x="1735" y="0"/>
                    <a:pt x="1251" y="0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" name="Google Shape;13283;p83"/>
            <p:cNvSpPr/>
            <p:nvPr/>
          </p:nvSpPr>
          <p:spPr>
            <a:xfrm>
              <a:off x="5456598" y="2498624"/>
              <a:ext cx="112866" cy="112840"/>
            </a:xfrm>
            <a:custGeom>
              <a:avLst/>
              <a:gdLst/>
              <a:ahLst/>
              <a:cxnLst/>
              <a:rect l="l" t="t" r="r" b="b"/>
              <a:pathLst>
                <a:path w="4319" h="4318" extrusionOk="0">
                  <a:moveTo>
                    <a:pt x="2164" y="0"/>
                  </a:moveTo>
                  <a:cubicBezTo>
                    <a:pt x="972" y="0"/>
                    <a:pt x="0" y="971"/>
                    <a:pt x="0" y="2164"/>
                  </a:cubicBezTo>
                  <a:cubicBezTo>
                    <a:pt x="0" y="3356"/>
                    <a:pt x="972" y="4318"/>
                    <a:pt x="2164" y="4318"/>
                  </a:cubicBezTo>
                  <a:cubicBezTo>
                    <a:pt x="3356" y="4318"/>
                    <a:pt x="4318" y="3356"/>
                    <a:pt x="4318" y="2164"/>
                  </a:cubicBezTo>
                  <a:cubicBezTo>
                    <a:pt x="4318" y="971"/>
                    <a:pt x="3356" y="0"/>
                    <a:pt x="2164" y="0"/>
                  </a:cubicBezTo>
                  <a:close/>
                </a:path>
              </a:pathLst>
            </a:custGeom>
            <a:solidFill>
              <a:srgbClr val="3951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" name="Google Shape;13284;p83"/>
            <p:cNvSpPr/>
            <p:nvPr/>
          </p:nvSpPr>
          <p:spPr>
            <a:xfrm>
              <a:off x="5473427" y="2515192"/>
              <a:ext cx="101551" cy="96272"/>
            </a:xfrm>
            <a:custGeom>
              <a:avLst/>
              <a:gdLst/>
              <a:ahLst/>
              <a:cxnLst/>
              <a:rect l="l" t="t" r="r" b="b"/>
              <a:pathLst>
                <a:path w="3886" h="3684" extrusionOk="0">
                  <a:moveTo>
                    <a:pt x="3049" y="1"/>
                  </a:moveTo>
                  <a:lnTo>
                    <a:pt x="1" y="3049"/>
                  </a:lnTo>
                  <a:cubicBezTo>
                    <a:pt x="419" y="3472"/>
                    <a:pt x="970" y="3684"/>
                    <a:pt x="1521" y="3684"/>
                  </a:cubicBezTo>
                  <a:cubicBezTo>
                    <a:pt x="2073" y="3684"/>
                    <a:pt x="2626" y="3472"/>
                    <a:pt x="3049" y="3049"/>
                  </a:cubicBezTo>
                  <a:cubicBezTo>
                    <a:pt x="3886" y="2203"/>
                    <a:pt x="3886" y="847"/>
                    <a:pt x="3049" y="1"/>
                  </a:cubicBezTo>
                  <a:close/>
                </a:path>
              </a:pathLst>
            </a:custGeom>
            <a:solidFill>
              <a:srgbClr val="2741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" name="Google Shape;13285;p83"/>
            <p:cNvSpPr/>
            <p:nvPr/>
          </p:nvSpPr>
          <p:spPr>
            <a:xfrm>
              <a:off x="5493026" y="2539992"/>
              <a:ext cx="35200" cy="30261"/>
            </a:xfrm>
            <a:custGeom>
              <a:avLst/>
              <a:gdLst/>
              <a:ahLst/>
              <a:cxnLst/>
              <a:rect l="l" t="t" r="r" b="b"/>
              <a:pathLst>
                <a:path w="1347" h="1158" extrusionOk="0">
                  <a:moveTo>
                    <a:pt x="761" y="1"/>
                  </a:moveTo>
                  <a:cubicBezTo>
                    <a:pt x="619" y="1"/>
                    <a:pt x="474" y="52"/>
                    <a:pt x="357" y="167"/>
                  </a:cubicBezTo>
                  <a:cubicBezTo>
                    <a:pt x="1" y="533"/>
                    <a:pt x="251" y="1158"/>
                    <a:pt x="770" y="1158"/>
                  </a:cubicBezTo>
                  <a:cubicBezTo>
                    <a:pt x="1087" y="1148"/>
                    <a:pt x="1347" y="898"/>
                    <a:pt x="1347" y="581"/>
                  </a:cubicBezTo>
                  <a:cubicBezTo>
                    <a:pt x="1347" y="229"/>
                    <a:pt x="1060" y="1"/>
                    <a:pt x="761" y="1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" name="Google Shape;13286;p83"/>
            <p:cNvSpPr/>
            <p:nvPr/>
          </p:nvSpPr>
          <p:spPr>
            <a:xfrm>
              <a:off x="5384890" y="2509782"/>
              <a:ext cx="26603" cy="22160"/>
            </a:xfrm>
            <a:custGeom>
              <a:avLst/>
              <a:gdLst/>
              <a:ahLst/>
              <a:cxnLst/>
              <a:rect l="l" t="t" r="r" b="b"/>
              <a:pathLst>
                <a:path w="1018" h="848" extrusionOk="0">
                  <a:moveTo>
                    <a:pt x="718" y="0"/>
                  </a:moveTo>
                  <a:cubicBezTo>
                    <a:pt x="669" y="0"/>
                    <a:pt x="618" y="19"/>
                    <a:pt x="571" y="63"/>
                  </a:cubicBezTo>
                  <a:lnTo>
                    <a:pt x="148" y="487"/>
                  </a:lnTo>
                  <a:cubicBezTo>
                    <a:pt x="0" y="642"/>
                    <a:pt x="136" y="848"/>
                    <a:pt x="299" y="848"/>
                  </a:cubicBezTo>
                  <a:cubicBezTo>
                    <a:pt x="348" y="848"/>
                    <a:pt x="399" y="829"/>
                    <a:pt x="446" y="785"/>
                  </a:cubicBezTo>
                  <a:lnTo>
                    <a:pt x="869" y="362"/>
                  </a:lnTo>
                  <a:cubicBezTo>
                    <a:pt x="1017" y="206"/>
                    <a:pt x="881" y="0"/>
                    <a:pt x="718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" name="Google Shape;13287;p83"/>
            <p:cNvSpPr/>
            <p:nvPr/>
          </p:nvSpPr>
          <p:spPr>
            <a:xfrm>
              <a:off x="5316109" y="2578276"/>
              <a:ext cx="26760" cy="22134"/>
            </a:xfrm>
            <a:custGeom>
              <a:avLst/>
              <a:gdLst/>
              <a:ahLst/>
              <a:cxnLst/>
              <a:rect l="l" t="t" r="r" b="b"/>
              <a:pathLst>
                <a:path w="1024" h="847" extrusionOk="0">
                  <a:moveTo>
                    <a:pt x="724" y="0"/>
                  </a:moveTo>
                  <a:cubicBezTo>
                    <a:pt x="675" y="0"/>
                    <a:pt x="623" y="20"/>
                    <a:pt x="578" y="68"/>
                  </a:cubicBezTo>
                  <a:lnTo>
                    <a:pt x="155" y="491"/>
                  </a:lnTo>
                  <a:cubicBezTo>
                    <a:pt x="1" y="638"/>
                    <a:pt x="138" y="847"/>
                    <a:pt x="302" y="847"/>
                  </a:cubicBezTo>
                  <a:cubicBezTo>
                    <a:pt x="353" y="847"/>
                    <a:pt x="405" y="827"/>
                    <a:pt x="453" y="779"/>
                  </a:cubicBezTo>
                  <a:lnTo>
                    <a:pt x="876" y="356"/>
                  </a:lnTo>
                  <a:cubicBezTo>
                    <a:pt x="1023" y="209"/>
                    <a:pt x="884" y="0"/>
                    <a:pt x="724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" name="Google Shape;13288;p83"/>
            <p:cNvSpPr/>
            <p:nvPr/>
          </p:nvSpPr>
          <p:spPr>
            <a:xfrm>
              <a:off x="5384916" y="2578276"/>
              <a:ext cx="26551" cy="22134"/>
            </a:xfrm>
            <a:custGeom>
              <a:avLst/>
              <a:gdLst/>
              <a:ahLst/>
              <a:cxnLst/>
              <a:rect l="l" t="t" r="r" b="b"/>
              <a:pathLst>
                <a:path w="1016" h="847" extrusionOk="0">
                  <a:moveTo>
                    <a:pt x="296" y="0"/>
                  </a:moveTo>
                  <a:cubicBezTo>
                    <a:pt x="134" y="0"/>
                    <a:pt x="0" y="209"/>
                    <a:pt x="147" y="356"/>
                  </a:cubicBezTo>
                  <a:lnTo>
                    <a:pt x="570" y="779"/>
                  </a:lnTo>
                  <a:cubicBezTo>
                    <a:pt x="618" y="827"/>
                    <a:pt x="670" y="847"/>
                    <a:pt x="720" y="847"/>
                  </a:cubicBezTo>
                  <a:cubicBezTo>
                    <a:pt x="881" y="847"/>
                    <a:pt x="1015" y="638"/>
                    <a:pt x="868" y="491"/>
                  </a:cubicBezTo>
                  <a:lnTo>
                    <a:pt x="445" y="68"/>
                  </a:lnTo>
                  <a:cubicBezTo>
                    <a:pt x="398" y="20"/>
                    <a:pt x="345" y="0"/>
                    <a:pt x="296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" name="Google Shape;13289;p83"/>
            <p:cNvSpPr/>
            <p:nvPr/>
          </p:nvSpPr>
          <p:spPr>
            <a:xfrm>
              <a:off x="5316083" y="2509782"/>
              <a:ext cx="26786" cy="22160"/>
            </a:xfrm>
            <a:custGeom>
              <a:avLst/>
              <a:gdLst/>
              <a:ahLst/>
              <a:cxnLst/>
              <a:rect l="l" t="t" r="r" b="b"/>
              <a:pathLst>
                <a:path w="1025" h="848" extrusionOk="0">
                  <a:moveTo>
                    <a:pt x="306" y="0"/>
                  </a:moveTo>
                  <a:cubicBezTo>
                    <a:pt x="141" y="0"/>
                    <a:pt x="1" y="206"/>
                    <a:pt x="156" y="362"/>
                  </a:cubicBezTo>
                  <a:lnTo>
                    <a:pt x="579" y="785"/>
                  </a:lnTo>
                  <a:cubicBezTo>
                    <a:pt x="624" y="829"/>
                    <a:pt x="674" y="848"/>
                    <a:pt x="722" y="848"/>
                  </a:cubicBezTo>
                  <a:cubicBezTo>
                    <a:pt x="883" y="848"/>
                    <a:pt x="1025" y="642"/>
                    <a:pt x="877" y="487"/>
                  </a:cubicBezTo>
                  <a:lnTo>
                    <a:pt x="454" y="63"/>
                  </a:lnTo>
                  <a:cubicBezTo>
                    <a:pt x="407" y="19"/>
                    <a:pt x="355" y="0"/>
                    <a:pt x="306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" name="Google Shape;13290;p83"/>
            <p:cNvSpPr/>
            <p:nvPr/>
          </p:nvSpPr>
          <p:spPr>
            <a:xfrm>
              <a:off x="5528802" y="2520340"/>
              <a:ext cx="21324" cy="17012"/>
            </a:xfrm>
            <a:custGeom>
              <a:avLst/>
              <a:gdLst/>
              <a:ahLst/>
              <a:cxnLst/>
              <a:rect l="l" t="t" r="r" b="b"/>
              <a:pathLst>
                <a:path w="816" h="651" extrusionOk="0">
                  <a:moveTo>
                    <a:pt x="515" y="0"/>
                  </a:moveTo>
                  <a:cubicBezTo>
                    <a:pt x="467" y="0"/>
                    <a:pt x="417" y="19"/>
                    <a:pt x="372" y="63"/>
                  </a:cubicBezTo>
                  <a:lnTo>
                    <a:pt x="141" y="294"/>
                  </a:lnTo>
                  <a:cubicBezTo>
                    <a:pt x="0" y="417"/>
                    <a:pt x="90" y="650"/>
                    <a:pt x="275" y="650"/>
                  </a:cubicBezTo>
                  <a:cubicBezTo>
                    <a:pt x="278" y="650"/>
                    <a:pt x="282" y="650"/>
                    <a:pt x="286" y="650"/>
                  </a:cubicBezTo>
                  <a:cubicBezTo>
                    <a:pt x="343" y="650"/>
                    <a:pt x="392" y="631"/>
                    <a:pt x="440" y="592"/>
                  </a:cubicBezTo>
                  <a:lnTo>
                    <a:pt x="661" y="361"/>
                  </a:lnTo>
                  <a:cubicBezTo>
                    <a:pt x="816" y="206"/>
                    <a:pt x="676" y="0"/>
                    <a:pt x="515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" name="Google Shape;13291;p83"/>
            <p:cNvSpPr/>
            <p:nvPr/>
          </p:nvSpPr>
          <p:spPr>
            <a:xfrm>
              <a:off x="5476119" y="2572736"/>
              <a:ext cx="21533" cy="17117"/>
            </a:xfrm>
            <a:custGeom>
              <a:avLst/>
              <a:gdLst/>
              <a:ahLst/>
              <a:cxnLst/>
              <a:rect l="l" t="t" r="r" b="b"/>
              <a:pathLst>
                <a:path w="824" h="655" extrusionOk="0">
                  <a:moveTo>
                    <a:pt x="524" y="1"/>
                  </a:moveTo>
                  <a:cubicBezTo>
                    <a:pt x="475" y="1"/>
                    <a:pt x="424" y="21"/>
                    <a:pt x="379" y="68"/>
                  </a:cubicBezTo>
                  <a:lnTo>
                    <a:pt x="148" y="299"/>
                  </a:lnTo>
                  <a:cubicBezTo>
                    <a:pt x="1" y="446"/>
                    <a:pt x="135" y="655"/>
                    <a:pt x="296" y="655"/>
                  </a:cubicBezTo>
                  <a:cubicBezTo>
                    <a:pt x="346" y="655"/>
                    <a:pt x="398" y="635"/>
                    <a:pt x="446" y="587"/>
                  </a:cubicBezTo>
                  <a:lnTo>
                    <a:pt x="677" y="357"/>
                  </a:lnTo>
                  <a:cubicBezTo>
                    <a:pt x="824" y="210"/>
                    <a:pt x="684" y="1"/>
                    <a:pt x="524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" name="Google Shape;13292;p83"/>
            <p:cNvSpPr/>
            <p:nvPr/>
          </p:nvSpPr>
          <p:spPr>
            <a:xfrm>
              <a:off x="5528462" y="2572736"/>
              <a:ext cx="21664" cy="17117"/>
            </a:xfrm>
            <a:custGeom>
              <a:avLst/>
              <a:gdLst/>
              <a:ahLst/>
              <a:cxnLst/>
              <a:rect l="l" t="t" r="r" b="b"/>
              <a:pathLst>
                <a:path w="829" h="655" extrusionOk="0">
                  <a:moveTo>
                    <a:pt x="302" y="1"/>
                  </a:moveTo>
                  <a:cubicBezTo>
                    <a:pt x="138" y="1"/>
                    <a:pt x="0" y="210"/>
                    <a:pt x="154" y="357"/>
                  </a:cubicBezTo>
                  <a:lnTo>
                    <a:pt x="385" y="587"/>
                  </a:lnTo>
                  <a:cubicBezTo>
                    <a:pt x="431" y="635"/>
                    <a:pt x="482" y="655"/>
                    <a:pt x="531" y="655"/>
                  </a:cubicBezTo>
                  <a:cubicBezTo>
                    <a:pt x="690" y="655"/>
                    <a:pt x="828" y="446"/>
                    <a:pt x="674" y="299"/>
                  </a:cubicBezTo>
                  <a:lnTo>
                    <a:pt x="453" y="68"/>
                  </a:lnTo>
                  <a:cubicBezTo>
                    <a:pt x="405" y="21"/>
                    <a:pt x="352" y="1"/>
                    <a:pt x="302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" name="Google Shape;13293;p83"/>
            <p:cNvSpPr/>
            <p:nvPr/>
          </p:nvSpPr>
          <p:spPr>
            <a:xfrm>
              <a:off x="5476092" y="2520340"/>
              <a:ext cx="21612" cy="17117"/>
            </a:xfrm>
            <a:custGeom>
              <a:avLst/>
              <a:gdLst/>
              <a:ahLst/>
              <a:cxnLst/>
              <a:rect l="l" t="t" r="r" b="b"/>
              <a:pathLst>
                <a:path w="827" h="655" extrusionOk="0">
                  <a:moveTo>
                    <a:pt x="300" y="0"/>
                  </a:moveTo>
                  <a:cubicBezTo>
                    <a:pt x="137" y="0"/>
                    <a:pt x="1" y="206"/>
                    <a:pt x="149" y="361"/>
                  </a:cubicBezTo>
                  <a:lnTo>
                    <a:pt x="380" y="592"/>
                  </a:lnTo>
                  <a:cubicBezTo>
                    <a:pt x="425" y="636"/>
                    <a:pt x="476" y="654"/>
                    <a:pt x="524" y="654"/>
                  </a:cubicBezTo>
                  <a:cubicBezTo>
                    <a:pt x="688" y="654"/>
                    <a:pt x="826" y="443"/>
                    <a:pt x="678" y="294"/>
                  </a:cubicBezTo>
                  <a:lnTo>
                    <a:pt x="447" y="63"/>
                  </a:lnTo>
                  <a:cubicBezTo>
                    <a:pt x="400" y="19"/>
                    <a:pt x="349" y="0"/>
                    <a:pt x="300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" name="Google Shape;13294;p83"/>
            <p:cNvSpPr/>
            <p:nvPr/>
          </p:nvSpPr>
          <p:spPr>
            <a:xfrm>
              <a:off x="5339994" y="2645123"/>
              <a:ext cx="104556" cy="10819"/>
            </a:xfrm>
            <a:custGeom>
              <a:avLst/>
              <a:gdLst/>
              <a:ahLst/>
              <a:cxnLst/>
              <a:rect l="l" t="t" r="r" b="b"/>
              <a:pathLst>
                <a:path w="4001" h="414" extrusionOk="0">
                  <a:moveTo>
                    <a:pt x="279" y="0"/>
                  </a:moveTo>
                  <a:cubicBezTo>
                    <a:pt x="1" y="0"/>
                    <a:pt x="1" y="414"/>
                    <a:pt x="279" y="414"/>
                  </a:cubicBezTo>
                  <a:lnTo>
                    <a:pt x="3722" y="414"/>
                  </a:lnTo>
                  <a:cubicBezTo>
                    <a:pt x="4001" y="414"/>
                    <a:pt x="4001" y="0"/>
                    <a:pt x="372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" name="Google Shape;13295;p83"/>
            <p:cNvSpPr/>
            <p:nvPr/>
          </p:nvSpPr>
          <p:spPr>
            <a:xfrm>
              <a:off x="5339994" y="2698642"/>
              <a:ext cx="104556" cy="11080"/>
            </a:xfrm>
            <a:custGeom>
              <a:avLst/>
              <a:gdLst/>
              <a:ahLst/>
              <a:cxnLst/>
              <a:rect l="l" t="t" r="r" b="b"/>
              <a:pathLst>
                <a:path w="4001" h="424" extrusionOk="0">
                  <a:moveTo>
                    <a:pt x="279" y="0"/>
                  </a:moveTo>
                  <a:cubicBezTo>
                    <a:pt x="1" y="0"/>
                    <a:pt x="1" y="424"/>
                    <a:pt x="279" y="424"/>
                  </a:cubicBezTo>
                  <a:lnTo>
                    <a:pt x="3722" y="424"/>
                  </a:lnTo>
                  <a:cubicBezTo>
                    <a:pt x="4001" y="424"/>
                    <a:pt x="4001" y="0"/>
                    <a:pt x="372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" name="Google Shape;13296;p83"/>
            <p:cNvSpPr/>
            <p:nvPr/>
          </p:nvSpPr>
          <p:spPr>
            <a:xfrm>
              <a:off x="5339994" y="2671752"/>
              <a:ext cx="104556" cy="11080"/>
            </a:xfrm>
            <a:custGeom>
              <a:avLst/>
              <a:gdLst/>
              <a:ahLst/>
              <a:cxnLst/>
              <a:rect l="l" t="t" r="r" b="b"/>
              <a:pathLst>
                <a:path w="4001" h="424" extrusionOk="0">
                  <a:moveTo>
                    <a:pt x="279" y="1"/>
                  </a:moveTo>
                  <a:cubicBezTo>
                    <a:pt x="1" y="1"/>
                    <a:pt x="1" y="424"/>
                    <a:pt x="279" y="424"/>
                  </a:cubicBezTo>
                  <a:lnTo>
                    <a:pt x="3722" y="424"/>
                  </a:lnTo>
                  <a:cubicBezTo>
                    <a:pt x="4001" y="424"/>
                    <a:pt x="4001" y="1"/>
                    <a:pt x="372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" name="Google Shape;13297;p83"/>
            <p:cNvSpPr/>
            <p:nvPr/>
          </p:nvSpPr>
          <p:spPr>
            <a:xfrm>
              <a:off x="5503584" y="2650401"/>
              <a:ext cx="26916" cy="53781"/>
            </a:xfrm>
            <a:custGeom>
              <a:avLst/>
              <a:gdLst/>
              <a:ahLst/>
              <a:cxnLst/>
              <a:rect l="l" t="t" r="r" b="b"/>
              <a:pathLst>
                <a:path w="1030" h="2058" extrusionOk="0">
                  <a:moveTo>
                    <a:pt x="1" y="0"/>
                  </a:moveTo>
                  <a:lnTo>
                    <a:pt x="1" y="2058"/>
                  </a:lnTo>
                  <a:lnTo>
                    <a:pt x="933" y="2058"/>
                  </a:lnTo>
                  <a:cubicBezTo>
                    <a:pt x="981" y="2058"/>
                    <a:pt x="1030" y="2020"/>
                    <a:pt x="1030" y="1962"/>
                  </a:cubicBezTo>
                  <a:lnTo>
                    <a:pt x="1030" y="96"/>
                  </a:lnTo>
                  <a:cubicBezTo>
                    <a:pt x="1030" y="39"/>
                    <a:pt x="981" y="0"/>
                    <a:pt x="933" y="0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" name="Google Shape;13298;p83"/>
            <p:cNvSpPr/>
            <p:nvPr/>
          </p:nvSpPr>
          <p:spPr>
            <a:xfrm>
              <a:off x="5597582" y="2648128"/>
              <a:ext cx="53545" cy="57282"/>
            </a:xfrm>
            <a:custGeom>
              <a:avLst/>
              <a:gdLst/>
              <a:ahLst/>
              <a:cxnLst/>
              <a:rect l="l" t="t" r="r" b="b"/>
              <a:pathLst>
                <a:path w="2049" h="2192" extrusionOk="0">
                  <a:moveTo>
                    <a:pt x="2048" y="1"/>
                  </a:moveTo>
                  <a:lnTo>
                    <a:pt x="0" y="10"/>
                  </a:lnTo>
                  <a:lnTo>
                    <a:pt x="0" y="1530"/>
                  </a:lnTo>
                  <a:cubicBezTo>
                    <a:pt x="0" y="1626"/>
                    <a:pt x="67" y="1712"/>
                    <a:pt x="164" y="1741"/>
                  </a:cubicBezTo>
                  <a:lnTo>
                    <a:pt x="1760" y="2183"/>
                  </a:lnTo>
                  <a:cubicBezTo>
                    <a:pt x="1780" y="2189"/>
                    <a:pt x="1800" y="2191"/>
                    <a:pt x="1820" y="2191"/>
                  </a:cubicBezTo>
                  <a:cubicBezTo>
                    <a:pt x="1942" y="2191"/>
                    <a:pt x="2048" y="2095"/>
                    <a:pt x="2048" y="1962"/>
                  </a:cubicBezTo>
                  <a:lnTo>
                    <a:pt x="2048" y="1"/>
                  </a:lnTo>
                  <a:close/>
                </a:path>
              </a:pathLst>
            </a:custGeom>
            <a:solidFill>
              <a:srgbClr val="BFC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" name="Google Shape;13299;p83"/>
            <p:cNvSpPr/>
            <p:nvPr/>
          </p:nvSpPr>
          <p:spPr>
            <a:xfrm>
              <a:off x="5363879" y="2530532"/>
              <a:ext cx="23650" cy="49025"/>
            </a:xfrm>
            <a:custGeom>
              <a:avLst/>
              <a:gdLst/>
              <a:ahLst/>
              <a:cxnLst/>
              <a:rect l="l" t="t" r="r" b="b"/>
              <a:pathLst>
                <a:path w="905" h="1876" extrusionOk="0">
                  <a:moveTo>
                    <a:pt x="0" y="0"/>
                  </a:moveTo>
                  <a:lnTo>
                    <a:pt x="0" y="1875"/>
                  </a:lnTo>
                  <a:cubicBezTo>
                    <a:pt x="510" y="1856"/>
                    <a:pt x="904" y="1443"/>
                    <a:pt x="904" y="943"/>
                  </a:cubicBezTo>
                  <a:cubicBezTo>
                    <a:pt x="904" y="433"/>
                    <a:pt x="510" y="20"/>
                    <a:pt x="0" y="0"/>
                  </a:cubicBezTo>
                  <a:close/>
                </a:path>
              </a:pathLst>
            </a:custGeom>
            <a:solidFill>
              <a:srgbClr val="BFC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" name="Google Shape;13300;p83"/>
            <p:cNvSpPr/>
            <p:nvPr/>
          </p:nvSpPr>
          <p:spPr>
            <a:xfrm>
              <a:off x="5513148" y="2540070"/>
              <a:ext cx="15078" cy="29948"/>
            </a:xfrm>
            <a:custGeom>
              <a:avLst/>
              <a:gdLst/>
              <a:ahLst/>
              <a:cxnLst/>
              <a:rect l="l" t="t" r="r" b="b"/>
              <a:pathLst>
                <a:path w="577" h="1146" extrusionOk="0">
                  <a:moveTo>
                    <a:pt x="0" y="1"/>
                  </a:moveTo>
                  <a:lnTo>
                    <a:pt x="0" y="1145"/>
                  </a:lnTo>
                  <a:cubicBezTo>
                    <a:pt x="317" y="1145"/>
                    <a:pt x="577" y="895"/>
                    <a:pt x="577" y="578"/>
                  </a:cubicBezTo>
                  <a:cubicBezTo>
                    <a:pt x="577" y="251"/>
                    <a:pt x="317" y="1"/>
                    <a:pt x="0" y="1"/>
                  </a:cubicBezTo>
                  <a:close/>
                </a:path>
              </a:pathLst>
            </a:custGeom>
            <a:solidFill>
              <a:srgbClr val="BFC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04" name="Google Shape;13301;p83"/>
          <p:cNvGrpSpPr/>
          <p:nvPr/>
        </p:nvGrpSpPr>
        <p:grpSpPr>
          <a:xfrm>
            <a:off x="6217408" y="1443061"/>
            <a:ext cx="351325" cy="360576"/>
            <a:chOff x="6201923" y="1981514"/>
            <a:chExt cx="351325" cy="360576"/>
          </a:xfrm>
        </p:grpSpPr>
        <p:sp>
          <p:nvSpPr>
            <p:cNvPr id="1105" name="Google Shape;13302;p83"/>
            <p:cNvSpPr/>
            <p:nvPr/>
          </p:nvSpPr>
          <p:spPr>
            <a:xfrm>
              <a:off x="6201923" y="2195304"/>
              <a:ext cx="351325" cy="146786"/>
            </a:xfrm>
            <a:custGeom>
              <a:avLst/>
              <a:gdLst/>
              <a:ahLst/>
              <a:cxnLst/>
              <a:rect l="l" t="t" r="r" b="b"/>
              <a:pathLst>
                <a:path w="13444" h="5617" extrusionOk="0">
                  <a:moveTo>
                    <a:pt x="6732" y="1"/>
                  </a:moveTo>
                  <a:cubicBezTo>
                    <a:pt x="5328" y="1"/>
                    <a:pt x="3934" y="68"/>
                    <a:pt x="2539" y="202"/>
                  </a:cubicBezTo>
                  <a:lnTo>
                    <a:pt x="1" y="443"/>
                  </a:lnTo>
                  <a:cubicBezTo>
                    <a:pt x="1" y="597"/>
                    <a:pt x="49" y="741"/>
                    <a:pt x="145" y="866"/>
                  </a:cubicBezTo>
                  <a:cubicBezTo>
                    <a:pt x="337" y="1154"/>
                    <a:pt x="453" y="1481"/>
                    <a:pt x="472" y="1828"/>
                  </a:cubicBezTo>
                  <a:lnTo>
                    <a:pt x="472" y="1885"/>
                  </a:lnTo>
                  <a:cubicBezTo>
                    <a:pt x="472" y="2299"/>
                    <a:pt x="751" y="2683"/>
                    <a:pt x="1183" y="2933"/>
                  </a:cubicBezTo>
                  <a:cubicBezTo>
                    <a:pt x="1433" y="3058"/>
                    <a:pt x="1606" y="3308"/>
                    <a:pt x="1645" y="3587"/>
                  </a:cubicBezTo>
                  <a:cubicBezTo>
                    <a:pt x="1674" y="4020"/>
                    <a:pt x="2116" y="4357"/>
                    <a:pt x="2664" y="4357"/>
                  </a:cubicBezTo>
                  <a:cubicBezTo>
                    <a:pt x="3020" y="4366"/>
                    <a:pt x="3357" y="4539"/>
                    <a:pt x="3568" y="4818"/>
                  </a:cubicBezTo>
                  <a:cubicBezTo>
                    <a:pt x="3773" y="5114"/>
                    <a:pt x="4169" y="5290"/>
                    <a:pt x="4587" y="5290"/>
                  </a:cubicBezTo>
                  <a:cubicBezTo>
                    <a:pt x="4699" y="5290"/>
                    <a:pt x="4812" y="5277"/>
                    <a:pt x="4924" y="5251"/>
                  </a:cubicBezTo>
                  <a:cubicBezTo>
                    <a:pt x="5033" y="5222"/>
                    <a:pt x="5145" y="5207"/>
                    <a:pt x="5257" y="5207"/>
                  </a:cubicBezTo>
                  <a:cubicBezTo>
                    <a:pt x="5513" y="5207"/>
                    <a:pt x="5771" y="5281"/>
                    <a:pt x="5991" y="5414"/>
                  </a:cubicBezTo>
                  <a:cubicBezTo>
                    <a:pt x="6213" y="5549"/>
                    <a:pt x="6465" y="5616"/>
                    <a:pt x="6719" y="5616"/>
                  </a:cubicBezTo>
                  <a:cubicBezTo>
                    <a:pt x="6972" y="5616"/>
                    <a:pt x="7227" y="5549"/>
                    <a:pt x="7453" y="5414"/>
                  </a:cubicBezTo>
                  <a:cubicBezTo>
                    <a:pt x="7674" y="5281"/>
                    <a:pt x="7927" y="5207"/>
                    <a:pt x="8183" y="5207"/>
                  </a:cubicBezTo>
                  <a:cubicBezTo>
                    <a:pt x="8296" y="5207"/>
                    <a:pt x="8409" y="5222"/>
                    <a:pt x="8520" y="5251"/>
                  </a:cubicBezTo>
                  <a:cubicBezTo>
                    <a:pt x="8632" y="5277"/>
                    <a:pt x="8746" y="5290"/>
                    <a:pt x="8858" y="5290"/>
                  </a:cubicBezTo>
                  <a:cubicBezTo>
                    <a:pt x="9275" y="5290"/>
                    <a:pt x="9670" y="5114"/>
                    <a:pt x="9867" y="4818"/>
                  </a:cubicBezTo>
                  <a:cubicBezTo>
                    <a:pt x="10088" y="4539"/>
                    <a:pt x="10415" y="4366"/>
                    <a:pt x="10780" y="4357"/>
                  </a:cubicBezTo>
                  <a:cubicBezTo>
                    <a:pt x="11328" y="4357"/>
                    <a:pt x="11771" y="4020"/>
                    <a:pt x="11799" y="3587"/>
                  </a:cubicBezTo>
                  <a:cubicBezTo>
                    <a:pt x="11828" y="3308"/>
                    <a:pt x="12001" y="3058"/>
                    <a:pt x="12261" y="2933"/>
                  </a:cubicBezTo>
                  <a:cubicBezTo>
                    <a:pt x="12694" y="2683"/>
                    <a:pt x="12963" y="2299"/>
                    <a:pt x="12963" y="1885"/>
                  </a:cubicBezTo>
                  <a:lnTo>
                    <a:pt x="12963" y="1828"/>
                  </a:lnTo>
                  <a:cubicBezTo>
                    <a:pt x="12992" y="1481"/>
                    <a:pt x="13107" y="1145"/>
                    <a:pt x="13300" y="866"/>
                  </a:cubicBezTo>
                  <a:cubicBezTo>
                    <a:pt x="13396" y="741"/>
                    <a:pt x="13444" y="587"/>
                    <a:pt x="13444" y="433"/>
                  </a:cubicBezTo>
                  <a:lnTo>
                    <a:pt x="10924" y="202"/>
                  </a:lnTo>
                  <a:cubicBezTo>
                    <a:pt x="9530" y="68"/>
                    <a:pt x="8126" y="1"/>
                    <a:pt x="6732" y="1"/>
                  </a:cubicBezTo>
                  <a:close/>
                </a:path>
              </a:pathLst>
            </a:custGeom>
            <a:solidFill>
              <a:srgbClr val="AAB6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" name="Google Shape;13303;p83"/>
            <p:cNvSpPr/>
            <p:nvPr/>
          </p:nvSpPr>
          <p:spPr>
            <a:xfrm>
              <a:off x="6231583" y="2195304"/>
              <a:ext cx="292527" cy="117126"/>
            </a:xfrm>
            <a:custGeom>
              <a:avLst/>
              <a:gdLst/>
              <a:ahLst/>
              <a:cxnLst/>
              <a:rect l="l" t="t" r="r" b="b"/>
              <a:pathLst>
                <a:path w="11194" h="4482" extrusionOk="0">
                  <a:moveTo>
                    <a:pt x="5597" y="1"/>
                  </a:moveTo>
                  <a:cubicBezTo>
                    <a:pt x="4193" y="1"/>
                    <a:pt x="2799" y="68"/>
                    <a:pt x="1404" y="202"/>
                  </a:cubicBezTo>
                  <a:lnTo>
                    <a:pt x="0" y="327"/>
                  </a:lnTo>
                  <a:cubicBezTo>
                    <a:pt x="173" y="2645"/>
                    <a:pt x="2616" y="4482"/>
                    <a:pt x="5597" y="4482"/>
                  </a:cubicBezTo>
                  <a:cubicBezTo>
                    <a:pt x="8578" y="4482"/>
                    <a:pt x="11011" y="2645"/>
                    <a:pt x="11193" y="337"/>
                  </a:cubicBezTo>
                  <a:lnTo>
                    <a:pt x="9789" y="202"/>
                  </a:lnTo>
                  <a:cubicBezTo>
                    <a:pt x="8395" y="68"/>
                    <a:pt x="6991" y="1"/>
                    <a:pt x="5597" y="1"/>
                  </a:cubicBezTo>
                  <a:close/>
                </a:path>
              </a:pathLst>
            </a:custGeom>
            <a:solidFill>
              <a:srgbClr val="96A4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" name="Google Shape;13304;p83"/>
            <p:cNvSpPr/>
            <p:nvPr/>
          </p:nvSpPr>
          <p:spPr>
            <a:xfrm>
              <a:off x="6377820" y="2195304"/>
              <a:ext cx="146290" cy="116891"/>
            </a:xfrm>
            <a:custGeom>
              <a:avLst/>
              <a:gdLst/>
              <a:ahLst/>
              <a:cxnLst/>
              <a:rect l="l" t="t" r="r" b="b"/>
              <a:pathLst>
                <a:path w="5598" h="4473" extrusionOk="0">
                  <a:moveTo>
                    <a:pt x="1" y="1"/>
                  </a:moveTo>
                  <a:lnTo>
                    <a:pt x="1" y="4472"/>
                  </a:lnTo>
                  <a:cubicBezTo>
                    <a:pt x="9" y="4472"/>
                    <a:pt x="16" y="4472"/>
                    <a:pt x="24" y="4472"/>
                  </a:cubicBezTo>
                  <a:cubicBezTo>
                    <a:pt x="2994" y="4472"/>
                    <a:pt x="5415" y="2639"/>
                    <a:pt x="5597" y="337"/>
                  </a:cubicBezTo>
                  <a:lnTo>
                    <a:pt x="4193" y="202"/>
                  </a:lnTo>
                  <a:cubicBezTo>
                    <a:pt x="2799" y="68"/>
                    <a:pt x="1395" y="1"/>
                    <a:pt x="1" y="1"/>
                  </a:cubicBezTo>
                  <a:close/>
                </a:path>
              </a:pathLst>
            </a:custGeom>
            <a:solidFill>
              <a:srgbClr val="8C9C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" name="Google Shape;13305;p83"/>
            <p:cNvSpPr/>
            <p:nvPr/>
          </p:nvSpPr>
          <p:spPr>
            <a:xfrm>
              <a:off x="6280843" y="2023666"/>
              <a:ext cx="194008" cy="226961"/>
            </a:xfrm>
            <a:custGeom>
              <a:avLst/>
              <a:gdLst/>
              <a:ahLst/>
              <a:cxnLst/>
              <a:rect l="l" t="t" r="r" b="b"/>
              <a:pathLst>
                <a:path w="7424" h="8685" extrusionOk="0">
                  <a:moveTo>
                    <a:pt x="933" y="1"/>
                  </a:moveTo>
                  <a:cubicBezTo>
                    <a:pt x="892" y="1"/>
                    <a:pt x="851" y="20"/>
                    <a:pt x="827" y="58"/>
                  </a:cubicBezTo>
                  <a:lnTo>
                    <a:pt x="0" y="1270"/>
                  </a:lnTo>
                  <a:cubicBezTo>
                    <a:pt x="1048" y="5703"/>
                    <a:pt x="750" y="7271"/>
                    <a:pt x="664" y="7742"/>
                  </a:cubicBezTo>
                  <a:cubicBezTo>
                    <a:pt x="644" y="7771"/>
                    <a:pt x="635" y="7809"/>
                    <a:pt x="635" y="7847"/>
                  </a:cubicBezTo>
                  <a:cubicBezTo>
                    <a:pt x="635" y="8309"/>
                    <a:pt x="2010" y="8684"/>
                    <a:pt x="3702" y="8684"/>
                  </a:cubicBezTo>
                  <a:cubicBezTo>
                    <a:pt x="5404" y="8684"/>
                    <a:pt x="6779" y="8309"/>
                    <a:pt x="6779" y="7847"/>
                  </a:cubicBezTo>
                  <a:cubicBezTo>
                    <a:pt x="6779" y="7809"/>
                    <a:pt x="6770" y="7771"/>
                    <a:pt x="6750" y="7742"/>
                  </a:cubicBezTo>
                  <a:cubicBezTo>
                    <a:pt x="6664" y="7271"/>
                    <a:pt x="6366" y="5703"/>
                    <a:pt x="7424" y="1270"/>
                  </a:cubicBezTo>
                  <a:lnTo>
                    <a:pt x="6587" y="58"/>
                  </a:lnTo>
                  <a:cubicBezTo>
                    <a:pt x="6563" y="20"/>
                    <a:pt x="6522" y="1"/>
                    <a:pt x="6481" y="1"/>
                  </a:cubicBezTo>
                  <a:cubicBezTo>
                    <a:pt x="6440" y="1"/>
                    <a:pt x="6399" y="20"/>
                    <a:pt x="6375" y="58"/>
                  </a:cubicBezTo>
                  <a:cubicBezTo>
                    <a:pt x="6125" y="405"/>
                    <a:pt x="5375" y="1212"/>
                    <a:pt x="3712" y="1212"/>
                  </a:cubicBezTo>
                  <a:cubicBezTo>
                    <a:pt x="3702" y="1212"/>
                    <a:pt x="3692" y="1213"/>
                    <a:pt x="3682" y="1213"/>
                  </a:cubicBezTo>
                  <a:cubicBezTo>
                    <a:pt x="2030" y="1213"/>
                    <a:pt x="1287" y="412"/>
                    <a:pt x="1039" y="58"/>
                  </a:cubicBezTo>
                  <a:cubicBezTo>
                    <a:pt x="1015" y="20"/>
                    <a:pt x="974" y="1"/>
                    <a:pt x="933" y="1"/>
                  </a:cubicBezTo>
                  <a:close/>
                </a:path>
              </a:pathLst>
            </a:custGeom>
            <a:solidFill>
              <a:srgbClr val="AAB6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" name="Google Shape;13306;p83"/>
            <p:cNvSpPr/>
            <p:nvPr/>
          </p:nvSpPr>
          <p:spPr>
            <a:xfrm>
              <a:off x="6298169" y="2023927"/>
              <a:ext cx="176943" cy="226935"/>
            </a:xfrm>
            <a:custGeom>
              <a:avLst/>
              <a:gdLst/>
              <a:ahLst/>
              <a:cxnLst/>
              <a:rect l="l" t="t" r="r" b="b"/>
              <a:pathLst>
                <a:path w="6771" h="8684" extrusionOk="0">
                  <a:moveTo>
                    <a:pt x="5837" y="0"/>
                  </a:moveTo>
                  <a:cubicBezTo>
                    <a:pt x="5797" y="0"/>
                    <a:pt x="5756" y="20"/>
                    <a:pt x="5732" y="58"/>
                  </a:cubicBezTo>
                  <a:cubicBezTo>
                    <a:pt x="5539" y="327"/>
                    <a:pt x="5289" y="549"/>
                    <a:pt x="5010" y="722"/>
                  </a:cubicBezTo>
                  <a:lnTo>
                    <a:pt x="5386" y="1279"/>
                  </a:lnTo>
                  <a:cubicBezTo>
                    <a:pt x="4337" y="5703"/>
                    <a:pt x="4635" y="7270"/>
                    <a:pt x="4722" y="7741"/>
                  </a:cubicBezTo>
                  <a:cubicBezTo>
                    <a:pt x="4741" y="7770"/>
                    <a:pt x="4751" y="7809"/>
                    <a:pt x="4751" y="7847"/>
                  </a:cubicBezTo>
                  <a:cubicBezTo>
                    <a:pt x="4741" y="7934"/>
                    <a:pt x="4684" y="8001"/>
                    <a:pt x="4607" y="8011"/>
                  </a:cubicBezTo>
                  <a:cubicBezTo>
                    <a:pt x="4097" y="8087"/>
                    <a:pt x="3587" y="8126"/>
                    <a:pt x="3068" y="8126"/>
                  </a:cubicBezTo>
                  <a:cubicBezTo>
                    <a:pt x="1606" y="8126"/>
                    <a:pt x="376" y="7837"/>
                    <a:pt x="68" y="7462"/>
                  </a:cubicBezTo>
                  <a:cubicBezTo>
                    <a:pt x="58" y="7578"/>
                    <a:pt x="39" y="7674"/>
                    <a:pt x="20" y="7741"/>
                  </a:cubicBezTo>
                  <a:cubicBezTo>
                    <a:pt x="10" y="7770"/>
                    <a:pt x="1" y="7809"/>
                    <a:pt x="1" y="7847"/>
                  </a:cubicBezTo>
                  <a:cubicBezTo>
                    <a:pt x="1" y="8261"/>
                    <a:pt x="1097" y="8607"/>
                    <a:pt x="2539" y="8674"/>
                  </a:cubicBezTo>
                  <a:lnTo>
                    <a:pt x="2549" y="8674"/>
                  </a:lnTo>
                  <a:lnTo>
                    <a:pt x="2703" y="8684"/>
                  </a:lnTo>
                  <a:lnTo>
                    <a:pt x="3068" y="8684"/>
                  </a:lnTo>
                  <a:cubicBezTo>
                    <a:pt x="4760" y="8684"/>
                    <a:pt x="6136" y="8309"/>
                    <a:pt x="6136" y="7847"/>
                  </a:cubicBezTo>
                  <a:cubicBezTo>
                    <a:pt x="6136" y="7809"/>
                    <a:pt x="6126" y="7770"/>
                    <a:pt x="6116" y="7741"/>
                  </a:cubicBezTo>
                  <a:lnTo>
                    <a:pt x="6087" y="7703"/>
                  </a:lnTo>
                  <a:lnTo>
                    <a:pt x="6087" y="7674"/>
                  </a:lnTo>
                  <a:lnTo>
                    <a:pt x="6087" y="7655"/>
                  </a:lnTo>
                  <a:lnTo>
                    <a:pt x="6087" y="7616"/>
                  </a:lnTo>
                  <a:cubicBezTo>
                    <a:pt x="6078" y="7568"/>
                    <a:pt x="6068" y="7520"/>
                    <a:pt x="6059" y="7462"/>
                  </a:cubicBezTo>
                  <a:cubicBezTo>
                    <a:pt x="5962" y="6751"/>
                    <a:pt x="5876" y="5058"/>
                    <a:pt x="6770" y="1270"/>
                  </a:cubicBezTo>
                  <a:lnTo>
                    <a:pt x="5943" y="58"/>
                  </a:lnTo>
                  <a:cubicBezTo>
                    <a:pt x="5919" y="20"/>
                    <a:pt x="5878" y="0"/>
                    <a:pt x="5837" y="0"/>
                  </a:cubicBezTo>
                  <a:close/>
                </a:path>
              </a:pathLst>
            </a:custGeom>
            <a:solidFill>
              <a:srgbClr val="A3B0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" name="Google Shape;13307;p83"/>
            <p:cNvSpPr/>
            <p:nvPr/>
          </p:nvSpPr>
          <p:spPr>
            <a:xfrm>
              <a:off x="6280843" y="1981514"/>
              <a:ext cx="193746" cy="103746"/>
            </a:xfrm>
            <a:custGeom>
              <a:avLst/>
              <a:gdLst/>
              <a:ahLst/>
              <a:cxnLst/>
              <a:rect l="l" t="t" r="r" b="b"/>
              <a:pathLst>
                <a:path w="7414" h="3970" extrusionOk="0">
                  <a:moveTo>
                    <a:pt x="942" y="1"/>
                  </a:moveTo>
                  <a:cubicBezTo>
                    <a:pt x="837" y="1"/>
                    <a:pt x="731" y="70"/>
                    <a:pt x="731" y="210"/>
                  </a:cubicBezTo>
                  <a:lnTo>
                    <a:pt x="731" y="1806"/>
                  </a:lnTo>
                  <a:lnTo>
                    <a:pt x="0" y="2893"/>
                  </a:lnTo>
                  <a:cubicBezTo>
                    <a:pt x="87" y="3268"/>
                    <a:pt x="173" y="3633"/>
                    <a:pt x="240" y="3970"/>
                  </a:cubicBezTo>
                  <a:lnTo>
                    <a:pt x="1029" y="2797"/>
                  </a:lnTo>
                  <a:cubicBezTo>
                    <a:pt x="1510" y="3181"/>
                    <a:pt x="2375" y="3624"/>
                    <a:pt x="3702" y="3633"/>
                  </a:cubicBezTo>
                  <a:cubicBezTo>
                    <a:pt x="5039" y="3633"/>
                    <a:pt x="5895" y="3181"/>
                    <a:pt x="6375" y="2797"/>
                  </a:cubicBezTo>
                  <a:lnTo>
                    <a:pt x="7174" y="3970"/>
                  </a:lnTo>
                  <a:cubicBezTo>
                    <a:pt x="7241" y="3633"/>
                    <a:pt x="7318" y="3268"/>
                    <a:pt x="7414" y="2893"/>
                  </a:cubicBezTo>
                  <a:lnTo>
                    <a:pt x="6683" y="1806"/>
                  </a:lnTo>
                  <a:lnTo>
                    <a:pt x="6683" y="210"/>
                  </a:lnTo>
                  <a:cubicBezTo>
                    <a:pt x="6683" y="70"/>
                    <a:pt x="6580" y="1"/>
                    <a:pt x="6476" y="1"/>
                  </a:cubicBezTo>
                  <a:cubicBezTo>
                    <a:pt x="6373" y="1"/>
                    <a:pt x="6270" y="70"/>
                    <a:pt x="6270" y="210"/>
                  </a:cubicBezTo>
                  <a:lnTo>
                    <a:pt x="6270" y="1806"/>
                  </a:lnTo>
                  <a:cubicBezTo>
                    <a:pt x="5943" y="2191"/>
                    <a:pt x="5183" y="2816"/>
                    <a:pt x="3712" y="2816"/>
                  </a:cubicBezTo>
                  <a:cubicBezTo>
                    <a:pt x="3701" y="2816"/>
                    <a:pt x="3690" y="2816"/>
                    <a:pt x="3679" y="2816"/>
                  </a:cubicBezTo>
                  <a:cubicBezTo>
                    <a:pt x="2220" y="2816"/>
                    <a:pt x="1478" y="2188"/>
                    <a:pt x="1154" y="1806"/>
                  </a:cubicBezTo>
                  <a:lnTo>
                    <a:pt x="1154" y="210"/>
                  </a:lnTo>
                  <a:cubicBezTo>
                    <a:pt x="1154" y="70"/>
                    <a:pt x="1048" y="1"/>
                    <a:pt x="942" y="1"/>
                  </a:cubicBezTo>
                  <a:close/>
                </a:path>
              </a:pathLst>
            </a:custGeom>
            <a:solidFill>
              <a:srgbClr val="96A4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" name="Google Shape;13308;p83"/>
            <p:cNvSpPr/>
            <p:nvPr/>
          </p:nvSpPr>
          <p:spPr>
            <a:xfrm>
              <a:off x="6428335" y="2023666"/>
              <a:ext cx="46255" cy="61594"/>
            </a:xfrm>
            <a:custGeom>
              <a:avLst/>
              <a:gdLst/>
              <a:ahLst/>
              <a:cxnLst/>
              <a:rect l="l" t="t" r="r" b="b"/>
              <a:pathLst>
                <a:path w="1770" h="2357" extrusionOk="0">
                  <a:moveTo>
                    <a:pt x="837" y="1"/>
                  </a:moveTo>
                  <a:cubicBezTo>
                    <a:pt x="799" y="1"/>
                    <a:pt x="751" y="20"/>
                    <a:pt x="731" y="58"/>
                  </a:cubicBezTo>
                  <a:lnTo>
                    <a:pt x="703" y="87"/>
                  </a:lnTo>
                  <a:lnTo>
                    <a:pt x="693" y="97"/>
                  </a:lnTo>
                  <a:lnTo>
                    <a:pt x="674" y="126"/>
                  </a:lnTo>
                  <a:lnTo>
                    <a:pt x="664" y="135"/>
                  </a:lnTo>
                  <a:lnTo>
                    <a:pt x="645" y="164"/>
                  </a:lnTo>
                  <a:lnTo>
                    <a:pt x="635" y="174"/>
                  </a:lnTo>
                  <a:lnTo>
                    <a:pt x="616" y="203"/>
                  </a:lnTo>
                  <a:lnTo>
                    <a:pt x="597" y="222"/>
                  </a:lnTo>
                  <a:lnTo>
                    <a:pt x="578" y="241"/>
                  </a:lnTo>
                  <a:lnTo>
                    <a:pt x="558" y="260"/>
                  </a:lnTo>
                  <a:lnTo>
                    <a:pt x="539" y="280"/>
                  </a:lnTo>
                  <a:lnTo>
                    <a:pt x="520" y="309"/>
                  </a:lnTo>
                  <a:lnTo>
                    <a:pt x="501" y="328"/>
                  </a:lnTo>
                  <a:lnTo>
                    <a:pt x="472" y="347"/>
                  </a:lnTo>
                  <a:lnTo>
                    <a:pt x="453" y="376"/>
                  </a:lnTo>
                  <a:lnTo>
                    <a:pt x="424" y="395"/>
                  </a:lnTo>
                  <a:lnTo>
                    <a:pt x="405" y="414"/>
                  </a:lnTo>
                  <a:lnTo>
                    <a:pt x="376" y="443"/>
                  </a:lnTo>
                  <a:lnTo>
                    <a:pt x="356" y="462"/>
                  </a:lnTo>
                  <a:lnTo>
                    <a:pt x="328" y="491"/>
                  </a:lnTo>
                  <a:lnTo>
                    <a:pt x="299" y="510"/>
                  </a:lnTo>
                  <a:lnTo>
                    <a:pt x="270" y="539"/>
                  </a:lnTo>
                  <a:lnTo>
                    <a:pt x="241" y="559"/>
                  </a:lnTo>
                  <a:lnTo>
                    <a:pt x="203" y="578"/>
                  </a:lnTo>
                  <a:lnTo>
                    <a:pt x="174" y="607"/>
                  </a:lnTo>
                  <a:lnTo>
                    <a:pt x="145" y="626"/>
                  </a:lnTo>
                  <a:lnTo>
                    <a:pt x="106" y="645"/>
                  </a:lnTo>
                  <a:lnTo>
                    <a:pt x="78" y="674"/>
                  </a:lnTo>
                  <a:lnTo>
                    <a:pt x="39" y="693"/>
                  </a:lnTo>
                  <a:lnTo>
                    <a:pt x="1" y="722"/>
                  </a:lnTo>
                  <a:lnTo>
                    <a:pt x="385" y="1270"/>
                  </a:lnTo>
                  <a:lnTo>
                    <a:pt x="337" y="1453"/>
                  </a:lnTo>
                  <a:cubicBezTo>
                    <a:pt x="481" y="1376"/>
                    <a:pt x="616" y="1289"/>
                    <a:pt x="741" y="1193"/>
                  </a:cubicBezTo>
                  <a:lnTo>
                    <a:pt x="1530" y="2357"/>
                  </a:lnTo>
                  <a:cubicBezTo>
                    <a:pt x="1568" y="2193"/>
                    <a:pt x="1607" y="2011"/>
                    <a:pt x="1645" y="1837"/>
                  </a:cubicBezTo>
                  <a:lnTo>
                    <a:pt x="1645" y="1828"/>
                  </a:lnTo>
                  <a:lnTo>
                    <a:pt x="1664" y="1732"/>
                  </a:lnTo>
                  <a:lnTo>
                    <a:pt x="1683" y="1674"/>
                  </a:lnTo>
                  <a:lnTo>
                    <a:pt x="1703" y="1587"/>
                  </a:lnTo>
                  <a:lnTo>
                    <a:pt x="1722" y="1501"/>
                  </a:lnTo>
                  <a:lnTo>
                    <a:pt x="1732" y="1434"/>
                  </a:lnTo>
                  <a:lnTo>
                    <a:pt x="1770" y="1280"/>
                  </a:lnTo>
                  <a:lnTo>
                    <a:pt x="1501" y="866"/>
                  </a:lnTo>
                  <a:lnTo>
                    <a:pt x="943" y="58"/>
                  </a:lnTo>
                  <a:cubicBezTo>
                    <a:pt x="924" y="20"/>
                    <a:pt x="876" y="1"/>
                    <a:pt x="837" y="1"/>
                  </a:cubicBezTo>
                  <a:close/>
                </a:path>
              </a:pathLst>
            </a:custGeom>
            <a:solidFill>
              <a:srgbClr val="8C9C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12" name="Google Shape;13309;p83"/>
          <p:cNvGrpSpPr/>
          <p:nvPr/>
        </p:nvGrpSpPr>
        <p:grpSpPr>
          <a:xfrm>
            <a:off x="4909946" y="2802238"/>
            <a:ext cx="312884" cy="360785"/>
            <a:chOff x="4894461" y="3340691"/>
            <a:chExt cx="312884" cy="360785"/>
          </a:xfrm>
        </p:grpSpPr>
        <p:sp>
          <p:nvSpPr>
            <p:cNvPr id="1113" name="Google Shape;13310;p83"/>
            <p:cNvSpPr/>
            <p:nvPr/>
          </p:nvSpPr>
          <p:spPr>
            <a:xfrm>
              <a:off x="4894461" y="3503732"/>
              <a:ext cx="312884" cy="76202"/>
            </a:xfrm>
            <a:custGeom>
              <a:avLst/>
              <a:gdLst/>
              <a:ahLst/>
              <a:cxnLst/>
              <a:rect l="l" t="t" r="r" b="b"/>
              <a:pathLst>
                <a:path w="11973" h="2916" extrusionOk="0">
                  <a:moveTo>
                    <a:pt x="4758" y="0"/>
                  </a:moveTo>
                  <a:cubicBezTo>
                    <a:pt x="3833" y="0"/>
                    <a:pt x="2910" y="10"/>
                    <a:pt x="1991" y="69"/>
                  </a:cubicBezTo>
                  <a:cubicBezTo>
                    <a:pt x="1549" y="98"/>
                    <a:pt x="270" y="118"/>
                    <a:pt x="145" y="646"/>
                  </a:cubicBezTo>
                  <a:cubicBezTo>
                    <a:pt x="0" y="1223"/>
                    <a:pt x="1991" y="2916"/>
                    <a:pt x="5991" y="2916"/>
                  </a:cubicBezTo>
                  <a:cubicBezTo>
                    <a:pt x="9982" y="2916"/>
                    <a:pt x="11972" y="1223"/>
                    <a:pt x="11828" y="646"/>
                  </a:cubicBezTo>
                  <a:cubicBezTo>
                    <a:pt x="11703" y="118"/>
                    <a:pt x="10424" y="98"/>
                    <a:pt x="9982" y="69"/>
                  </a:cubicBezTo>
                  <a:cubicBezTo>
                    <a:pt x="9070" y="10"/>
                    <a:pt x="8144" y="0"/>
                    <a:pt x="7220" y="0"/>
                  </a:cubicBezTo>
                  <a:cubicBezTo>
                    <a:pt x="6810" y="0"/>
                    <a:pt x="6399" y="2"/>
                    <a:pt x="5991" y="2"/>
                  </a:cubicBezTo>
                  <a:cubicBezTo>
                    <a:pt x="5580" y="2"/>
                    <a:pt x="5169" y="0"/>
                    <a:pt x="4758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" name="Google Shape;13311;p83"/>
            <p:cNvSpPr/>
            <p:nvPr/>
          </p:nvSpPr>
          <p:spPr>
            <a:xfrm>
              <a:off x="4939200" y="3362042"/>
              <a:ext cx="223407" cy="178694"/>
            </a:xfrm>
            <a:custGeom>
              <a:avLst/>
              <a:gdLst/>
              <a:ahLst/>
              <a:cxnLst/>
              <a:rect l="l" t="t" r="r" b="b"/>
              <a:pathLst>
                <a:path w="8549" h="6838" extrusionOk="0">
                  <a:moveTo>
                    <a:pt x="0" y="1"/>
                  </a:moveTo>
                  <a:cubicBezTo>
                    <a:pt x="0" y="1"/>
                    <a:pt x="1212" y="2049"/>
                    <a:pt x="1115" y="6251"/>
                  </a:cubicBezTo>
                  <a:cubicBezTo>
                    <a:pt x="1115" y="6261"/>
                    <a:pt x="1115" y="6270"/>
                    <a:pt x="1115" y="6280"/>
                  </a:cubicBezTo>
                  <a:cubicBezTo>
                    <a:pt x="1115" y="6588"/>
                    <a:pt x="2529" y="6838"/>
                    <a:pt x="4279" y="6838"/>
                  </a:cubicBezTo>
                  <a:cubicBezTo>
                    <a:pt x="6020" y="6838"/>
                    <a:pt x="7443" y="6588"/>
                    <a:pt x="7443" y="6280"/>
                  </a:cubicBezTo>
                  <a:cubicBezTo>
                    <a:pt x="7337" y="2059"/>
                    <a:pt x="8549" y="1"/>
                    <a:pt x="8549" y="1"/>
                  </a:cubicBezTo>
                  <a:close/>
                </a:path>
              </a:pathLst>
            </a:custGeom>
            <a:solidFill>
              <a:srgbClr val="3D54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" name="Google Shape;13312;p83"/>
            <p:cNvSpPr/>
            <p:nvPr/>
          </p:nvSpPr>
          <p:spPr>
            <a:xfrm>
              <a:off x="5033173" y="3362042"/>
              <a:ext cx="129434" cy="178694"/>
            </a:xfrm>
            <a:custGeom>
              <a:avLst/>
              <a:gdLst/>
              <a:ahLst/>
              <a:cxnLst/>
              <a:rect l="l" t="t" r="r" b="b"/>
              <a:pathLst>
                <a:path w="4953" h="6838" extrusionOk="0">
                  <a:moveTo>
                    <a:pt x="3606" y="1"/>
                  </a:moveTo>
                  <a:cubicBezTo>
                    <a:pt x="3606" y="1"/>
                    <a:pt x="2385" y="2059"/>
                    <a:pt x="2491" y="6280"/>
                  </a:cubicBezTo>
                  <a:cubicBezTo>
                    <a:pt x="2491" y="6549"/>
                    <a:pt x="1424" y="6770"/>
                    <a:pt x="0" y="6828"/>
                  </a:cubicBezTo>
                  <a:cubicBezTo>
                    <a:pt x="222" y="6838"/>
                    <a:pt x="443" y="6838"/>
                    <a:pt x="674" y="6838"/>
                  </a:cubicBezTo>
                  <a:cubicBezTo>
                    <a:pt x="2424" y="6838"/>
                    <a:pt x="3837" y="6588"/>
                    <a:pt x="3837" y="6280"/>
                  </a:cubicBezTo>
                  <a:cubicBezTo>
                    <a:pt x="3741" y="2059"/>
                    <a:pt x="4953" y="1"/>
                    <a:pt x="4953" y="1"/>
                  </a:cubicBezTo>
                  <a:close/>
                </a:path>
              </a:pathLst>
            </a:custGeom>
            <a:solidFill>
              <a:srgbClr val="2D4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" name="Google Shape;13313;p83"/>
            <p:cNvSpPr/>
            <p:nvPr/>
          </p:nvSpPr>
          <p:spPr>
            <a:xfrm>
              <a:off x="4968338" y="3499995"/>
              <a:ext cx="165366" cy="40741"/>
            </a:xfrm>
            <a:custGeom>
              <a:avLst/>
              <a:gdLst/>
              <a:ahLst/>
              <a:cxnLst/>
              <a:rect l="l" t="t" r="r" b="b"/>
              <a:pathLst>
                <a:path w="6328" h="1559" extrusionOk="0">
                  <a:moveTo>
                    <a:pt x="0" y="1"/>
                  </a:moveTo>
                  <a:cubicBezTo>
                    <a:pt x="0" y="309"/>
                    <a:pt x="0" y="636"/>
                    <a:pt x="0" y="972"/>
                  </a:cubicBezTo>
                  <a:cubicBezTo>
                    <a:pt x="0" y="982"/>
                    <a:pt x="0" y="991"/>
                    <a:pt x="0" y="991"/>
                  </a:cubicBezTo>
                  <a:cubicBezTo>
                    <a:pt x="0" y="1309"/>
                    <a:pt x="1414" y="1559"/>
                    <a:pt x="3164" y="1559"/>
                  </a:cubicBezTo>
                  <a:cubicBezTo>
                    <a:pt x="4905" y="1559"/>
                    <a:pt x="6328" y="1309"/>
                    <a:pt x="6328" y="991"/>
                  </a:cubicBezTo>
                  <a:cubicBezTo>
                    <a:pt x="6318" y="645"/>
                    <a:pt x="6318" y="318"/>
                    <a:pt x="6328" y="1"/>
                  </a:cubicBezTo>
                  <a:lnTo>
                    <a:pt x="6328" y="1"/>
                  </a:lnTo>
                  <a:cubicBezTo>
                    <a:pt x="5597" y="174"/>
                    <a:pt x="4453" y="280"/>
                    <a:pt x="3155" y="280"/>
                  </a:cubicBezTo>
                  <a:cubicBezTo>
                    <a:pt x="1866" y="280"/>
                    <a:pt x="722" y="164"/>
                    <a:pt x="0" y="1"/>
                  </a:cubicBez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" name="Google Shape;13314;p83"/>
            <p:cNvSpPr/>
            <p:nvPr/>
          </p:nvSpPr>
          <p:spPr>
            <a:xfrm>
              <a:off x="4968338" y="3499995"/>
              <a:ext cx="26" cy="6324"/>
            </a:xfrm>
            <a:custGeom>
              <a:avLst/>
              <a:gdLst/>
              <a:ahLst/>
              <a:cxnLst/>
              <a:rect l="l" t="t" r="r" b="b"/>
              <a:pathLst>
                <a:path w="1" h="242" extrusionOk="0">
                  <a:moveTo>
                    <a:pt x="0" y="1"/>
                  </a:moveTo>
                  <a:lnTo>
                    <a:pt x="0" y="1"/>
                  </a:lnTo>
                  <a:lnTo>
                    <a:pt x="0" y="241"/>
                  </a:ln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" name="Google Shape;13315;p83"/>
            <p:cNvSpPr/>
            <p:nvPr/>
          </p:nvSpPr>
          <p:spPr>
            <a:xfrm>
              <a:off x="4968338" y="3499995"/>
              <a:ext cx="165366" cy="40741"/>
            </a:xfrm>
            <a:custGeom>
              <a:avLst/>
              <a:gdLst/>
              <a:ahLst/>
              <a:cxnLst/>
              <a:rect l="l" t="t" r="r" b="b"/>
              <a:pathLst>
                <a:path w="6328" h="1559" extrusionOk="0">
                  <a:moveTo>
                    <a:pt x="0" y="1"/>
                  </a:moveTo>
                  <a:cubicBezTo>
                    <a:pt x="0" y="309"/>
                    <a:pt x="0" y="636"/>
                    <a:pt x="0" y="972"/>
                  </a:cubicBezTo>
                  <a:cubicBezTo>
                    <a:pt x="0" y="982"/>
                    <a:pt x="0" y="991"/>
                    <a:pt x="0" y="991"/>
                  </a:cubicBezTo>
                  <a:cubicBezTo>
                    <a:pt x="0" y="1309"/>
                    <a:pt x="1414" y="1559"/>
                    <a:pt x="3164" y="1559"/>
                  </a:cubicBezTo>
                  <a:cubicBezTo>
                    <a:pt x="4905" y="1559"/>
                    <a:pt x="6328" y="1309"/>
                    <a:pt x="6328" y="991"/>
                  </a:cubicBezTo>
                  <a:cubicBezTo>
                    <a:pt x="6318" y="645"/>
                    <a:pt x="6318" y="318"/>
                    <a:pt x="6328" y="1"/>
                  </a:cubicBezTo>
                  <a:lnTo>
                    <a:pt x="6328" y="1"/>
                  </a:lnTo>
                  <a:cubicBezTo>
                    <a:pt x="5597" y="174"/>
                    <a:pt x="4453" y="280"/>
                    <a:pt x="3155" y="280"/>
                  </a:cubicBezTo>
                  <a:cubicBezTo>
                    <a:pt x="1866" y="280"/>
                    <a:pt x="722" y="164"/>
                    <a:pt x="0" y="1"/>
                  </a:cubicBez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" name="Google Shape;13316;p83"/>
            <p:cNvSpPr/>
            <p:nvPr/>
          </p:nvSpPr>
          <p:spPr>
            <a:xfrm>
              <a:off x="4968077" y="3499995"/>
              <a:ext cx="165393" cy="40741"/>
            </a:xfrm>
            <a:custGeom>
              <a:avLst/>
              <a:gdLst/>
              <a:ahLst/>
              <a:cxnLst/>
              <a:rect l="l" t="t" r="r" b="b"/>
              <a:pathLst>
                <a:path w="6329" h="1559" extrusionOk="0">
                  <a:moveTo>
                    <a:pt x="6319" y="1"/>
                  </a:moveTo>
                  <a:cubicBezTo>
                    <a:pt x="5876" y="97"/>
                    <a:pt x="5434" y="164"/>
                    <a:pt x="4982" y="203"/>
                  </a:cubicBezTo>
                  <a:lnTo>
                    <a:pt x="4982" y="309"/>
                  </a:lnTo>
                  <a:cubicBezTo>
                    <a:pt x="4972" y="684"/>
                    <a:pt x="4684" y="991"/>
                    <a:pt x="4309" y="1011"/>
                  </a:cubicBezTo>
                  <a:cubicBezTo>
                    <a:pt x="3953" y="1039"/>
                    <a:pt x="3568" y="1049"/>
                    <a:pt x="3165" y="1049"/>
                  </a:cubicBezTo>
                  <a:cubicBezTo>
                    <a:pt x="1491" y="1049"/>
                    <a:pt x="126" y="818"/>
                    <a:pt x="10" y="530"/>
                  </a:cubicBezTo>
                  <a:lnTo>
                    <a:pt x="10" y="751"/>
                  </a:lnTo>
                  <a:lnTo>
                    <a:pt x="10" y="972"/>
                  </a:lnTo>
                  <a:cubicBezTo>
                    <a:pt x="10" y="982"/>
                    <a:pt x="10" y="991"/>
                    <a:pt x="10" y="991"/>
                  </a:cubicBezTo>
                  <a:cubicBezTo>
                    <a:pt x="10" y="1001"/>
                    <a:pt x="10" y="1011"/>
                    <a:pt x="10" y="1011"/>
                  </a:cubicBezTo>
                  <a:lnTo>
                    <a:pt x="10" y="1020"/>
                  </a:lnTo>
                  <a:cubicBezTo>
                    <a:pt x="1" y="1020"/>
                    <a:pt x="1" y="1020"/>
                    <a:pt x="10" y="1030"/>
                  </a:cubicBezTo>
                  <a:cubicBezTo>
                    <a:pt x="87" y="1328"/>
                    <a:pt x="1472" y="1559"/>
                    <a:pt x="3165" y="1559"/>
                  </a:cubicBezTo>
                  <a:cubicBezTo>
                    <a:pt x="4915" y="1559"/>
                    <a:pt x="6328" y="1309"/>
                    <a:pt x="6328" y="1001"/>
                  </a:cubicBezTo>
                  <a:cubicBezTo>
                    <a:pt x="6319" y="655"/>
                    <a:pt x="6319" y="318"/>
                    <a:pt x="6328" y="1"/>
                  </a:cubicBez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" name="Google Shape;13317;p83"/>
            <p:cNvSpPr/>
            <p:nvPr/>
          </p:nvSpPr>
          <p:spPr>
            <a:xfrm>
              <a:off x="4939200" y="3340691"/>
              <a:ext cx="223407" cy="43484"/>
            </a:xfrm>
            <a:custGeom>
              <a:avLst/>
              <a:gdLst/>
              <a:ahLst/>
              <a:cxnLst/>
              <a:rect l="l" t="t" r="r" b="b"/>
              <a:pathLst>
                <a:path w="8549" h="1664" extrusionOk="0">
                  <a:moveTo>
                    <a:pt x="4270" y="0"/>
                  </a:moveTo>
                  <a:cubicBezTo>
                    <a:pt x="1914" y="0"/>
                    <a:pt x="0" y="375"/>
                    <a:pt x="0" y="837"/>
                  </a:cubicBezTo>
                  <a:cubicBezTo>
                    <a:pt x="0" y="1289"/>
                    <a:pt x="1914" y="1664"/>
                    <a:pt x="4270" y="1664"/>
                  </a:cubicBezTo>
                  <a:cubicBezTo>
                    <a:pt x="6635" y="1664"/>
                    <a:pt x="8549" y="1289"/>
                    <a:pt x="8549" y="837"/>
                  </a:cubicBezTo>
                  <a:cubicBezTo>
                    <a:pt x="8549" y="375"/>
                    <a:pt x="6635" y="0"/>
                    <a:pt x="4270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" name="Google Shape;13318;p83"/>
            <p:cNvSpPr/>
            <p:nvPr/>
          </p:nvSpPr>
          <p:spPr>
            <a:xfrm>
              <a:off x="4936927" y="3599847"/>
              <a:ext cx="113859" cy="101629"/>
            </a:xfrm>
            <a:custGeom>
              <a:avLst/>
              <a:gdLst/>
              <a:ahLst/>
              <a:cxnLst/>
              <a:rect l="l" t="t" r="r" b="b"/>
              <a:pathLst>
                <a:path w="4357" h="3889" extrusionOk="0">
                  <a:moveTo>
                    <a:pt x="1431" y="1"/>
                  </a:moveTo>
                  <a:cubicBezTo>
                    <a:pt x="1287" y="1"/>
                    <a:pt x="1152" y="23"/>
                    <a:pt x="1029" y="74"/>
                  </a:cubicBezTo>
                  <a:cubicBezTo>
                    <a:pt x="0" y="498"/>
                    <a:pt x="510" y="1757"/>
                    <a:pt x="597" y="1940"/>
                  </a:cubicBezTo>
                  <a:cubicBezTo>
                    <a:pt x="510" y="2123"/>
                    <a:pt x="0" y="3382"/>
                    <a:pt x="1029" y="3815"/>
                  </a:cubicBezTo>
                  <a:cubicBezTo>
                    <a:pt x="1152" y="3866"/>
                    <a:pt x="1286" y="3888"/>
                    <a:pt x="1429" y="3888"/>
                  </a:cubicBezTo>
                  <a:cubicBezTo>
                    <a:pt x="2611" y="3888"/>
                    <a:pt x="4357" y="2334"/>
                    <a:pt x="4357" y="2334"/>
                  </a:cubicBezTo>
                  <a:lnTo>
                    <a:pt x="4357" y="1546"/>
                  </a:lnTo>
                  <a:cubicBezTo>
                    <a:pt x="4357" y="1546"/>
                    <a:pt x="2613" y="1"/>
                    <a:pt x="1431" y="1"/>
                  </a:cubicBez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" name="Google Shape;13319;p83"/>
            <p:cNvSpPr/>
            <p:nvPr/>
          </p:nvSpPr>
          <p:spPr>
            <a:xfrm>
              <a:off x="5051021" y="3599847"/>
              <a:ext cx="113859" cy="101629"/>
            </a:xfrm>
            <a:custGeom>
              <a:avLst/>
              <a:gdLst/>
              <a:ahLst/>
              <a:cxnLst/>
              <a:rect l="l" t="t" r="r" b="b"/>
              <a:pathLst>
                <a:path w="4357" h="3889" extrusionOk="0">
                  <a:moveTo>
                    <a:pt x="2926" y="1"/>
                  </a:moveTo>
                  <a:cubicBezTo>
                    <a:pt x="1744" y="1"/>
                    <a:pt x="0" y="1546"/>
                    <a:pt x="0" y="1546"/>
                  </a:cubicBezTo>
                  <a:lnTo>
                    <a:pt x="0" y="2344"/>
                  </a:lnTo>
                  <a:cubicBezTo>
                    <a:pt x="0" y="2344"/>
                    <a:pt x="1744" y="3889"/>
                    <a:pt x="2926" y="3889"/>
                  </a:cubicBezTo>
                  <a:cubicBezTo>
                    <a:pt x="3069" y="3889"/>
                    <a:pt x="3205" y="3866"/>
                    <a:pt x="3327" y="3815"/>
                  </a:cubicBezTo>
                  <a:cubicBezTo>
                    <a:pt x="4356" y="3382"/>
                    <a:pt x="3847" y="2132"/>
                    <a:pt x="3760" y="1940"/>
                  </a:cubicBezTo>
                  <a:cubicBezTo>
                    <a:pt x="3847" y="1757"/>
                    <a:pt x="4356" y="498"/>
                    <a:pt x="3327" y="74"/>
                  </a:cubicBezTo>
                  <a:cubicBezTo>
                    <a:pt x="3205" y="23"/>
                    <a:pt x="3069" y="1"/>
                    <a:pt x="2926" y="1"/>
                  </a:cubicBez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" name="Google Shape;13320;p83"/>
            <p:cNvSpPr/>
            <p:nvPr/>
          </p:nvSpPr>
          <p:spPr>
            <a:xfrm>
              <a:off x="5059044" y="3628672"/>
              <a:ext cx="46437" cy="19364"/>
            </a:xfrm>
            <a:custGeom>
              <a:avLst/>
              <a:gdLst/>
              <a:ahLst/>
              <a:cxnLst/>
              <a:rect l="l" t="t" r="r" b="b"/>
              <a:pathLst>
                <a:path w="1777" h="741" extrusionOk="0">
                  <a:moveTo>
                    <a:pt x="1479" y="0"/>
                  </a:moveTo>
                  <a:cubicBezTo>
                    <a:pt x="1459" y="0"/>
                    <a:pt x="1437" y="3"/>
                    <a:pt x="1414" y="10"/>
                  </a:cubicBezTo>
                  <a:lnTo>
                    <a:pt x="241" y="327"/>
                  </a:lnTo>
                  <a:cubicBezTo>
                    <a:pt x="1" y="395"/>
                    <a:pt x="49" y="741"/>
                    <a:pt x="299" y="741"/>
                  </a:cubicBezTo>
                  <a:lnTo>
                    <a:pt x="347" y="741"/>
                  </a:lnTo>
                  <a:lnTo>
                    <a:pt x="1530" y="414"/>
                  </a:lnTo>
                  <a:cubicBezTo>
                    <a:pt x="1776" y="352"/>
                    <a:pt x="1700" y="0"/>
                    <a:pt x="1479" y="0"/>
                  </a:cubicBez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" name="Google Shape;13321;p83"/>
            <p:cNvSpPr/>
            <p:nvPr/>
          </p:nvSpPr>
          <p:spPr>
            <a:xfrm>
              <a:off x="5058913" y="3653053"/>
              <a:ext cx="46542" cy="19364"/>
            </a:xfrm>
            <a:custGeom>
              <a:avLst/>
              <a:gdLst/>
              <a:ahLst/>
              <a:cxnLst/>
              <a:rect l="l" t="t" r="r" b="b"/>
              <a:pathLst>
                <a:path w="1781" h="741" extrusionOk="0">
                  <a:moveTo>
                    <a:pt x="286" y="0"/>
                  </a:moveTo>
                  <a:cubicBezTo>
                    <a:pt x="67" y="0"/>
                    <a:pt x="0" y="343"/>
                    <a:pt x="246" y="414"/>
                  </a:cubicBezTo>
                  <a:lnTo>
                    <a:pt x="1419" y="731"/>
                  </a:lnTo>
                  <a:cubicBezTo>
                    <a:pt x="1443" y="738"/>
                    <a:pt x="1465" y="741"/>
                    <a:pt x="1486" y="741"/>
                  </a:cubicBezTo>
                  <a:cubicBezTo>
                    <a:pt x="1706" y="741"/>
                    <a:pt x="1781" y="397"/>
                    <a:pt x="1535" y="327"/>
                  </a:cubicBezTo>
                  <a:lnTo>
                    <a:pt x="352" y="10"/>
                  </a:lnTo>
                  <a:cubicBezTo>
                    <a:pt x="329" y="3"/>
                    <a:pt x="307" y="0"/>
                    <a:pt x="286" y="0"/>
                  </a:cubicBez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" name="Google Shape;13322;p83"/>
            <p:cNvSpPr/>
            <p:nvPr/>
          </p:nvSpPr>
          <p:spPr>
            <a:xfrm>
              <a:off x="4996326" y="3628672"/>
              <a:ext cx="46568" cy="19364"/>
            </a:xfrm>
            <a:custGeom>
              <a:avLst/>
              <a:gdLst/>
              <a:ahLst/>
              <a:cxnLst/>
              <a:rect l="l" t="t" r="r" b="b"/>
              <a:pathLst>
                <a:path w="1782" h="741" extrusionOk="0">
                  <a:moveTo>
                    <a:pt x="294" y="0"/>
                  </a:moveTo>
                  <a:cubicBezTo>
                    <a:pt x="68" y="0"/>
                    <a:pt x="1" y="344"/>
                    <a:pt x="247" y="414"/>
                  </a:cubicBezTo>
                  <a:lnTo>
                    <a:pt x="1430" y="731"/>
                  </a:lnTo>
                  <a:cubicBezTo>
                    <a:pt x="1453" y="738"/>
                    <a:pt x="1475" y="741"/>
                    <a:pt x="1496" y="741"/>
                  </a:cubicBezTo>
                  <a:cubicBezTo>
                    <a:pt x="1714" y="741"/>
                    <a:pt x="1781" y="398"/>
                    <a:pt x="1535" y="327"/>
                  </a:cubicBezTo>
                  <a:lnTo>
                    <a:pt x="362" y="10"/>
                  </a:lnTo>
                  <a:cubicBezTo>
                    <a:pt x="338" y="3"/>
                    <a:pt x="315" y="0"/>
                    <a:pt x="294" y="0"/>
                  </a:cubicBez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" name="Google Shape;13323;p83"/>
            <p:cNvSpPr/>
            <p:nvPr/>
          </p:nvSpPr>
          <p:spPr>
            <a:xfrm>
              <a:off x="4996326" y="3653053"/>
              <a:ext cx="46568" cy="19364"/>
            </a:xfrm>
            <a:custGeom>
              <a:avLst/>
              <a:gdLst/>
              <a:ahLst/>
              <a:cxnLst/>
              <a:rect l="l" t="t" r="r" b="b"/>
              <a:pathLst>
                <a:path w="1782" h="741" extrusionOk="0">
                  <a:moveTo>
                    <a:pt x="1496" y="0"/>
                  </a:moveTo>
                  <a:cubicBezTo>
                    <a:pt x="1475" y="0"/>
                    <a:pt x="1453" y="3"/>
                    <a:pt x="1430" y="10"/>
                  </a:cubicBezTo>
                  <a:lnTo>
                    <a:pt x="247" y="327"/>
                  </a:lnTo>
                  <a:cubicBezTo>
                    <a:pt x="1" y="397"/>
                    <a:pt x="68" y="741"/>
                    <a:pt x="294" y="741"/>
                  </a:cubicBezTo>
                  <a:cubicBezTo>
                    <a:pt x="315" y="741"/>
                    <a:pt x="338" y="738"/>
                    <a:pt x="362" y="731"/>
                  </a:cubicBezTo>
                  <a:lnTo>
                    <a:pt x="1535" y="414"/>
                  </a:lnTo>
                  <a:cubicBezTo>
                    <a:pt x="1781" y="343"/>
                    <a:pt x="1714" y="0"/>
                    <a:pt x="1496" y="0"/>
                  </a:cubicBez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" name="Google Shape;13324;p83"/>
            <p:cNvSpPr/>
            <p:nvPr/>
          </p:nvSpPr>
          <p:spPr>
            <a:xfrm>
              <a:off x="5033434" y="3619630"/>
              <a:ext cx="34939" cy="61829"/>
            </a:xfrm>
            <a:custGeom>
              <a:avLst/>
              <a:gdLst/>
              <a:ahLst/>
              <a:cxnLst/>
              <a:rect l="l" t="t" r="r" b="b"/>
              <a:pathLst>
                <a:path w="1337" h="2366" extrusionOk="0">
                  <a:moveTo>
                    <a:pt x="404" y="0"/>
                  </a:moveTo>
                  <a:cubicBezTo>
                    <a:pt x="183" y="0"/>
                    <a:pt x="0" y="183"/>
                    <a:pt x="0" y="404"/>
                  </a:cubicBezTo>
                  <a:lnTo>
                    <a:pt x="0" y="1962"/>
                  </a:lnTo>
                  <a:cubicBezTo>
                    <a:pt x="0" y="2183"/>
                    <a:pt x="183" y="2366"/>
                    <a:pt x="404" y="2366"/>
                  </a:cubicBezTo>
                  <a:lnTo>
                    <a:pt x="933" y="2366"/>
                  </a:lnTo>
                  <a:cubicBezTo>
                    <a:pt x="1154" y="2366"/>
                    <a:pt x="1337" y="2183"/>
                    <a:pt x="1337" y="1962"/>
                  </a:cubicBezTo>
                  <a:lnTo>
                    <a:pt x="1337" y="404"/>
                  </a:lnTo>
                  <a:cubicBezTo>
                    <a:pt x="1337" y="183"/>
                    <a:pt x="1154" y="0"/>
                    <a:pt x="933" y="0"/>
                  </a:cubicBez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" name="Google Shape;13325;p83"/>
            <p:cNvSpPr/>
            <p:nvPr/>
          </p:nvSpPr>
          <p:spPr>
            <a:xfrm>
              <a:off x="5042215" y="3619682"/>
              <a:ext cx="26159" cy="61542"/>
            </a:xfrm>
            <a:custGeom>
              <a:avLst/>
              <a:gdLst/>
              <a:ahLst/>
              <a:cxnLst/>
              <a:rect l="l" t="t" r="r" b="b"/>
              <a:pathLst>
                <a:path w="1001" h="2355" extrusionOk="0">
                  <a:moveTo>
                    <a:pt x="34" y="1"/>
                  </a:moveTo>
                  <a:cubicBezTo>
                    <a:pt x="22" y="1"/>
                    <a:pt x="10" y="3"/>
                    <a:pt x="1" y="8"/>
                  </a:cubicBezTo>
                  <a:cubicBezTo>
                    <a:pt x="193" y="37"/>
                    <a:pt x="328" y="200"/>
                    <a:pt x="337" y="392"/>
                  </a:cubicBezTo>
                  <a:lnTo>
                    <a:pt x="337" y="1960"/>
                  </a:lnTo>
                  <a:cubicBezTo>
                    <a:pt x="328" y="2152"/>
                    <a:pt x="193" y="2316"/>
                    <a:pt x="1" y="2354"/>
                  </a:cubicBezTo>
                  <a:lnTo>
                    <a:pt x="597" y="2354"/>
                  </a:lnTo>
                  <a:cubicBezTo>
                    <a:pt x="818" y="2354"/>
                    <a:pt x="1001" y="2171"/>
                    <a:pt x="1001" y="1950"/>
                  </a:cubicBezTo>
                  <a:lnTo>
                    <a:pt x="1001" y="392"/>
                  </a:lnTo>
                  <a:cubicBezTo>
                    <a:pt x="991" y="171"/>
                    <a:pt x="818" y="8"/>
                    <a:pt x="597" y="8"/>
                  </a:cubicBezTo>
                  <a:lnTo>
                    <a:pt x="68" y="8"/>
                  </a:lnTo>
                  <a:cubicBezTo>
                    <a:pt x="58" y="3"/>
                    <a:pt x="46" y="1"/>
                    <a:pt x="34" y="1"/>
                  </a:cubicBez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29" name="Google Shape;13326;p83"/>
          <p:cNvGrpSpPr/>
          <p:nvPr/>
        </p:nvGrpSpPr>
        <p:grpSpPr>
          <a:xfrm>
            <a:off x="5354722" y="962798"/>
            <a:ext cx="245541" cy="360628"/>
            <a:chOff x="5339237" y="1501251"/>
            <a:chExt cx="245541" cy="360628"/>
          </a:xfrm>
        </p:grpSpPr>
        <p:sp>
          <p:nvSpPr>
            <p:cNvPr id="1130" name="Google Shape;13327;p83"/>
            <p:cNvSpPr/>
            <p:nvPr/>
          </p:nvSpPr>
          <p:spPr>
            <a:xfrm>
              <a:off x="5349794" y="1654021"/>
              <a:ext cx="220402" cy="10845"/>
            </a:xfrm>
            <a:custGeom>
              <a:avLst/>
              <a:gdLst/>
              <a:ahLst/>
              <a:cxnLst/>
              <a:rect l="l" t="t" r="r" b="b"/>
              <a:pathLst>
                <a:path w="8434" h="415" extrusionOk="0">
                  <a:moveTo>
                    <a:pt x="1" y="1"/>
                  </a:moveTo>
                  <a:lnTo>
                    <a:pt x="1" y="414"/>
                  </a:lnTo>
                  <a:lnTo>
                    <a:pt x="8434" y="414"/>
                  </a:lnTo>
                  <a:lnTo>
                    <a:pt x="8434" y="1"/>
                  </a:lnTo>
                  <a:close/>
                </a:path>
              </a:pathLst>
            </a:custGeom>
            <a:solidFill>
              <a:srgbClr val="ED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" name="Google Shape;13328;p83"/>
            <p:cNvSpPr/>
            <p:nvPr/>
          </p:nvSpPr>
          <p:spPr>
            <a:xfrm>
              <a:off x="5349794" y="1659562"/>
              <a:ext cx="220402" cy="5305"/>
            </a:xfrm>
            <a:custGeom>
              <a:avLst/>
              <a:gdLst/>
              <a:ahLst/>
              <a:cxnLst/>
              <a:rect l="l" t="t" r="r" b="b"/>
              <a:pathLst>
                <a:path w="8434" h="203" extrusionOk="0">
                  <a:moveTo>
                    <a:pt x="1" y="0"/>
                  </a:moveTo>
                  <a:lnTo>
                    <a:pt x="1" y="202"/>
                  </a:lnTo>
                  <a:lnTo>
                    <a:pt x="8434" y="202"/>
                  </a:lnTo>
                  <a:lnTo>
                    <a:pt x="8434" y="0"/>
                  </a:lnTo>
                  <a:close/>
                </a:path>
              </a:pathLst>
            </a:custGeom>
            <a:solidFill>
              <a:srgbClr val="AABA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" name="Google Shape;13329;p83"/>
            <p:cNvSpPr/>
            <p:nvPr/>
          </p:nvSpPr>
          <p:spPr>
            <a:xfrm>
              <a:off x="5447791" y="1779170"/>
              <a:ext cx="28432" cy="70636"/>
            </a:xfrm>
            <a:custGeom>
              <a:avLst/>
              <a:gdLst/>
              <a:ahLst/>
              <a:cxnLst/>
              <a:rect l="l" t="t" r="r" b="b"/>
              <a:pathLst>
                <a:path w="1088" h="2703" extrusionOk="0">
                  <a:moveTo>
                    <a:pt x="1" y="0"/>
                  </a:moveTo>
                  <a:lnTo>
                    <a:pt x="1" y="2703"/>
                  </a:lnTo>
                  <a:lnTo>
                    <a:pt x="1087" y="2703"/>
                  </a:lnTo>
                  <a:lnTo>
                    <a:pt x="1087" y="0"/>
                  </a:ln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" name="Google Shape;13330;p83"/>
            <p:cNvSpPr/>
            <p:nvPr/>
          </p:nvSpPr>
          <p:spPr>
            <a:xfrm>
              <a:off x="5462112" y="1779170"/>
              <a:ext cx="14112" cy="70636"/>
            </a:xfrm>
            <a:custGeom>
              <a:avLst/>
              <a:gdLst/>
              <a:ahLst/>
              <a:cxnLst/>
              <a:rect l="l" t="t" r="r" b="b"/>
              <a:pathLst>
                <a:path w="540" h="2703" extrusionOk="0">
                  <a:moveTo>
                    <a:pt x="1" y="0"/>
                  </a:moveTo>
                  <a:lnTo>
                    <a:pt x="1" y="2703"/>
                  </a:lnTo>
                  <a:lnTo>
                    <a:pt x="539" y="2703"/>
                  </a:lnTo>
                  <a:lnTo>
                    <a:pt x="539" y="0"/>
                  </a:ln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" name="Google Shape;13331;p83"/>
            <p:cNvSpPr/>
            <p:nvPr/>
          </p:nvSpPr>
          <p:spPr>
            <a:xfrm>
              <a:off x="5378958" y="1501251"/>
              <a:ext cx="166359" cy="249539"/>
            </a:xfrm>
            <a:custGeom>
              <a:avLst/>
              <a:gdLst/>
              <a:ahLst/>
              <a:cxnLst/>
              <a:rect l="l" t="t" r="r" b="b"/>
              <a:pathLst>
                <a:path w="6366" h="9549" extrusionOk="0">
                  <a:moveTo>
                    <a:pt x="1923" y="0"/>
                  </a:moveTo>
                  <a:cubicBezTo>
                    <a:pt x="856" y="0"/>
                    <a:pt x="0" y="866"/>
                    <a:pt x="0" y="1923"/>
                  </a:cubicBezTo>
                  <a:lnTo>
                    <a:pt x="0" y="7626"/>
                  </a:lnTo>
                  <a:cubicBezTo>
                    <a:pt x="0" y="8693"/>
                    <a:pt x="856" y="9549"/>
                    <a:pt x="1923" y="9549"/>
                  </a:cubicBezTo>
                  <a:lnTo>
                    <a:pt x="4433" y="9549"/>
                  </a:lnTo>
                  <a:cubicBezTo>
                    <a:pt x="5500" y="9549"/>
                    <a:pt x="6366" y="8693"/>
                    <a:pt x="6356" y="7626"/>
                  </a:cubicBezTo>
                  <a:lnTo>
                    <a:pt x="6356" y="1923"/>
                  </a:lnTo>
                  <a:cubicBezTo>
                    <a:pt x="6356" y="866"/>
                    <a:pt x="5500" y="0"/>
                    <a:pt x="4433" y="0"/>
                  </a:cubicBezTo>
                  <a:close/>
                </a:path>
              </a:pathLst>
            </a:custGeom>
            <a:solidFill>
              <a:srgbClr val="ED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" name="Google Shape;13332;p83"/>
            <p:cNvSpPr/>
            <p:nvPr/>
          </p:nvSpPr>
          <p:spPr>
            <a:xfrm>
              <a:off x="5457094" y="1501251"/>
              <a:ext cx="88223" cy="249539"/>
            </a:xfrm>
            <a:custGeom>
              <a:avLst/>
              <a:gdLst/>
              <a:ahLst/>
              <a:cxnLst/>
              <a:rect l="l" t="t" r="r" b="b"/>
              <a:pathLst>
                <a:path w="3376" h="9549" extrusionOk="0">
                  <a:moveTo>
                    <a:pt x="1" y="0"/>
                  </a:moveTo>
                  <a:cubicBezTo>
                    <a:pt x="1068" y="0"/>
                    <a:pt x="1924" y="866"/>
                    <a:pt x="1924" y="1923"/>
                  </a:cubicBezTo>
                  <a:lnTo>
                    <a:pt x="1924" y="7626"/>
                  </a:lnTo>
                  <a:cubicBezTo>
                    <a:pt x="1924" y="8683"/>
                    <a:pt x="1068" y="9549"/>
                    <a:pt x="1" y="9549"/>
                  </a:cubicBezTo>
                  <a:lnTo>
                    <a:pt x="1443" y="9549"/>
                  </a:lnTo>
                  <a:cubicBezTo>
                    <a:pt x="2510" y="9549"/>
                    <a:pt x="3366" y="8683"/>
                    <a:pt x="3366" y="7626"/>
                  </a:cubicBezTo>
                  <a:lnTo>
                    <a:pt x="3366" y="1923"/>
                  </a:lnTo>
                  <a:cubicBezTo>
                    <a:pt x="3376" y="866"/>
                    <a:pt x="2510" y="0"/>
                    <a:pt x="1443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" name="Google Shape;13333;p83"/>
            <p:cNvSpPr/>
            <p:nvPr/>
          </p:nvSpPr>
          <p:spPr>
            <a:xfrm>
              <a:off x="5446798" y="1611060"/>
              <a:ext cx="30418" cy="30183"/>
            </a:xfrm>
            <a:custGeom>
              <a:avLst/>
              <a:gdLst/>
              <a:ahLst/>
              <a:cxnLst/>
              <a:rect l="l" t="t" r="r" b="b"/>
              <a:pathLst>
                <a:path w="1164" h="1155" extrusionOk="0">
                  <a:moveTo>
                    <a:pt x="587" y="0"/>
                  </a:moveTo>
                  <a:cubicBezTo>
                    <a:pt x="260" y="0"/>
                    <a:pt x="0" y="250"/>
                    <a:pt x="0" y="577"/>
                  </a:cubicBezTo>
                  <a:cubicBezTo>
                    <a:pt x="0" y="895"/>
                    <a:pt x="260" y="1154"/>
                    <a:pt x="587" y="1154"/>
                  </a:cubicBezTo>
                  <a:cubicBezTo>
                    <a:pt x="904" y="1154"/>
                    <a:pt x="1164" y="895"/>
                    <a:pt x="1164" y="577"/>
                  </a:cubicBezTo>
                  <a:cubicBezTo>
                    <a:pt x="1164" y="250"/>
                    <a:pt x="904" y="0"/>
                    <a:pt x="587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" name="Google Shape;13334;p83"/>
            <p:cNvSpPr/>
            <p:nvPr/>
          </p:nvSpPr>
          <p:spPr>
            <a:xfrm>
              <a:off x="5356092" y="1836975"/>
              <a:ext cx="212091" cy="24904"/>
            </a:xfrm>
            <a:custGeom>
              <a:avLst/>
              <a:gdLst/>
              <a:ahLst/>
              <a:cxnLst/>
              <a:rect l="l" t="t" r="r" b="b"/>
              <a:pathLst>
                <a:path w="8116" h="953" extrusionOk="0">
                  <a:moveTo>
                    <a:pt x="952" y="0"/>
                  </a:moveTo>
                  <a:cubicBezTo>
                    <a:pt x="423" y="0"/>
                    <a:pt x="0" y="423"/>
                    <a:pt x="0" y="952"/>
                  </a:cubicBezTo>
                  <a:lnTo>
                    <a:pt x="8116" y="952"/>
                  </a:lnTo>
                  <a:cubicBezTo>
                    <a:pt x="8116" y="423"/>
                    <a:pt x="7683" y="0"/>
                    <a:pt x="7154" y="0"/>
                  </a:cubicBezTo>
                  <a:close/>
                </a:path>
              </a:pathLst>
            </a:custGeom>
            <a:solidFill>
              <a:srgbClr val="A5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" name="Google Shape;13335;p83"/>
            <p:cNvSpPr/>
            <p:nvPr/>
          </p:nvSpPr>
          <p:spPr>
            <a:xfrm>
              <a:off x="5339237" y="1637192"/>
              <a:ext cx="245541" cy="155332"/>
            </a:xfrm>
            <a:custGeom>
              <a:avLst/>
              <a:gdLst/>
              <a:ahLst/>
              <a:cxnLst/>
              <a:rect l="l" t="t" r="r" b="b"/>
              <a:pathLst>
                <a:path w="9396" h="5944" extrusionOk="0">
                  <a:moveTo>
                    <a:pt x="395" y="0"/>
                  </a:moveTo>
                  <a:cubicBezTo>
                    <a:pt x="174" y="0"/>
                    <a:pt x="1" y="183"/>
                    <a:pt x="1" y="404"/>
                  </a:cubicBezTo>
                  <a:lnTo>
                    <a:pt x="1" y="2549"/>
                  </a:lnTo>
                  <a:cubicBezTo>
                    <a:pt x="1" y="4424"/>
                    <a:pt x="1520" y="5943"/>
                    <a:pt x="3395" y="5943"/>
                  </a:cubicBezTo>
                  <a:lnTo>
                    <a:pt x="6001" y="5943"/>
                  </a:lnTo>
                  <a:cubicBezTo>
                    <a:pt x="7876" y="5943"/>
                    <a:pt x="9396" y="4424"/>
                    <a:pt x="9396" y="2549"/>
                  </a:cubicBezTo>
                  <a:lnTo>
                    <a:pt x="9396" y="404"/>
                  </a:lnTo>
                  <a:cubicBezTo>
                    <a:pt x="9396" y="183"/>
                    <a:pt x="9223" y="0"/>
                    <a:pt x="9001" y="0"/>
                  </a:cubicBezTo>
                  <a:cubicBezTo>
                    <a:pt x="8780" y="0"/>
                    <a:pt x="8597" y="183"/>
                    <a:pt x="8597" y="404"/>
                  </a:cubicBezTo>
                  <a:lnTo>
                    <a:pt x="8597" y="2549"/>
                  </a:lnTo>
                  <a:cubicBezTo>
                    <a:pt x="8597" y="3981"/>
                    <a:pt x="7434" y="5145"/>
                    <a:pt x="6001" y="5145"/>
                  </a:cubicBezTo>
                  <a:lnTo>
                    <a:pt x="3395" y="5145"/>
                  </a:lnTo>
                  <a:cubicBezTo>
                    <a:pt x="1962" y="5145"/>
                    <a:pt x="799" y="3981"/>
                    <a:pt x="799" y="2549"/>
                  </a:cubicBezTo>
                  <a:lnTo>
                    <a:pt x="799" y="404"/>
                  </a:lnTo>
                  <a:cubicBezTo>
                    <a:pt x="799" y="183"/>
                    <a:pt x="616" y="0"/>
                    <a:pt x="395" y="0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" name="Google Shape;13336;p83"/>
            <p:cNvSpPr/>
            <p:nvPr/>
          </p:nvSpPr>
          <p:spPr>
            <a:xfrm>
              <a:off x="5378697" y="1609544"/>
              <a:ext cx="56577" cy="10845"/>
            </a:xfrm>
            <a:custGeom>
              <a:avLst/>
              <a:gdLst/>
              <a:ahLst/>
              <a:cxnLst/>
              <a:rect l="l" t="t" r="r" b="b"/>
              <a:pathLst>
                <a:path w="2165" h="415" extrusionOk="0">
                  <a:moveTo>
                    <a:pt x="0" y="1"/>
                  </a:moveTo>
                  <a:lnTo>
                    <a:pt x="0" y="414"/>
                  </a:lnTo>
                  <a:lnTo>
                    <a:pt x="1914" y="414"/>
                  </a:lnTo>
                  <a:cubicBezTo>
                    <a:pt x="2164" y="395"/>
                    <a:pt x="2164" y="20"/>
                    <a:pt x="1914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" name="Google Shape;13337;p83"/>
            <p:cNvSpPr/>
            <p:nvPr/>
          </p:nvSpPr>
          <p:spPr>
            <a:xfrm>
              <a:off x="5378697" y="1631913"/>
              <a:ext cx="55296" cy="10819"/>
            </a:xfrm>
            <a:custGeom>
              <a:avLst/>
              <a:gdLst/>
              <a:ahLst/>
              <a:cxnLst/>
              <a:rect l="l" t="t" r="r" b="b"/>
              <a:pathLst>
                <a:path w="2116" h="414" extrusionOk="0">
                  <a:moveTo>
                    <a:pt x="0" y="0"/>
                  </a:moveTo>
                  <a:lnTo>
                    <a:pt x="0" y="414"/>
                  </a:lnTo>
                  <a:lnTo>
                    <a:pt x="1914" y="414"/>
                  </a:lnTo>
                  <a:cubicBezTo>
                    <a:pt x="2020" y="414"/>
                    <a:pt x="2116" y="318"/>
                    <a:pt x="2116" y="202"/>
                  </a:cubicBezTo>
                  <a:cubicBezTo>
                    <a:pt x="2116" y="87"/>
                    <a:pt x="2020" y="0"/>
                    <a:pt x="1914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" name="Google Shape;13338;p83"/>
            <p:cNvSpPr/>
            <p:nvPr/>
          </p:nvSpPr>
          <p:spPr>
            <a:xfrm>
              <a:off x="5378697" y="1654021"/>
              <a:ext cx="71394" cy="10845"/>
            </a:xfrm>
            <a:custGeom>
              <a:avLst/>
              <a:gdLst/>
              <a:ahLst/>
              <a:cxnLst/>
              <a:rect l="l" t="t" r="r" b="b"/>
              <a:pathLst>
                <a:path w="2732" h="415" extrusionOk="0">
                  <a:moveTo>
                    <a:pt x="0" y="1"/>
                  </a:moveTo>
                  <a:lnTo>
                    <a:pt x="0" y="414"/>
                  </a:lnTo>
                  <a:lnTo>
                    <a:pt x="2529" y="414"/>
                  </a:lnTo>
                  <a:cubicBezTo>
                    <a:pt x="2645" y="414"/>
                    <a:pt x="2731" y="328"/>
                    <a:pt x="2731" y="212"/>
                  </a:cubicBezTo>
                  <a:cubicBezTo>
                    <a:pt x="2731" y="97"/>
                    <a:pt x="2645" y="1"/>
                    <a:pt x="2529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" name="Google Shape;13339;p83"/>
            <p:cNvSpPr/>
            <p:nvPr/>
          </p:nvSpPr>
          <p:spPr>
            <a:xfrm>
              <a:off x="5378697" y="1564805"/>
              <a:ext cx="72648" cy="10845"/>
            </a:xfrm>
            <a:custGeom>
              <a:avLst/>
              <a:gdLst/>
              <a:ahLst/>
              <a:cxnLst/>
              <a:rect l="l" t="t" r="r" b="b"/>
              <a:pathLst>
                <a:path w="2780" h="415" extrusionOk="0">
                  <a:moveTo>
                    <a:pt x="0" y="1"/>
                  </a:moveTo>
                  <a:lnTo>
                    <a:pt x="0" y="414"/>
                  </a:lnTo>
                  <a:lnTo>
                    <a:pt x="2529" y="414"/>
                  </a:lnTo>
                  <a:cubicBezTo>
                    <a:pt x="2780" y="395"/>
                    <a:pt x="2780" y="20"/>
                    <a:pt x="2529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" name="Google Shape;13340;p83"/>
            <p:cNvSpPr/>
            <p:nvPr/>
          </p:nvSpPr>
          <p:spPr>
            <a:xfrm>
              <a:off x="5378697" y="1587175"/>
              <a:ext cx="72648" cy="10845"/>
            </a:xfrm>
            <a:custGeom>
              <a:avLst/>
              <a:gdLst/>
              <a:ahLst/>
              <a:cxnLst/>
              <a:rect l="l" t="t" r="r" b="b"/>
              <a:pathLst>
                <a:path w="2780" h="415" extrusionOk="0">
                  <a:moveTo>
                    <a:pt x="0" y="1"/>
                  </a:moveTo>
                  <a:lnTo>
                    <a:pt x="0" y="414"/>
                  </a:lnTo>
                  <a:lnTo>
                    <a:pt x="2529" y="414"/>
                  </a:lnTo>
                  <a:cubicBezTo>
                    <a:pt x="2780" y="395"/>
                    <a:pt x="2780" y="20"/>
                    <a:pt x="2529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" name="Google Shape;13341;p83"/>
            <p:cNvSpPr/>
            <p:nvPr/>
          </p:nvSpPr>
          <p:spPr>
            <a:xfrm>
              <a:off x="5378697" y="1676391"/>
              <a:ext cx="71394" cy="10819"/>
            </a:xfrm>
            <a:custGeom>
              <a:avLst/>
              <a:gdLst/>
              <a:ahLst/>
              <a:cxnLst/>
              <a:rect l="l" t="t" r="r" b="b"/>
              <a:pathLst>
                <a:path w="2732" h="414" extrusionOk="0">
                  <a:moveTo>
                    <a:pt x="0" y="0"/>
                  </a:moveTo>
                  <a:lnTo>
                    <a:pt x="0" y="414"/>
                  </a:lnTo>
                  <a:lnTo>
                    <a:pt x="2529" y="414"/>
                  </a:lnTo>
                  <a:cubicBezTo>
                    <a:pt x="2645" y="414"/>
                    <a:pt x="2731" y="327"/>
                    <a:pt x="2731" y="212"/>
                  </a:cubicBezTo>
                  <a:cubicBezTo>
                    <a:pt x="2731" y="97"/>
                    <a:pt x="2645" y="0"/>
                    <a:pt x="2529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" name="Google Shape;13342;p83"/>
            <p:cNvSpPr/>
            <p:nvPr/>
          </p:nvSpPr>
          <p:spPr>
            <a:xfrm>
              <a:off x="5473923" y="1654257"/>
              <a:ext cx="71394" cy="10610"/>
            </a:xfrm>
            <a:custGeom>
              <a:avLst/>
              <a:gdLst/>
              <a:ahLst/>
              <a:cxnLst/>
              <a:rect l="l" t="t" r="r" b="b"/>
              <a:pathLst>
                <a:path w="2732" h="406" extrusionOk="0">
                  <a:moveTo>
                    <a:pt x="187" y="1"/>
                  </a:moveTo>
                  <a:cubicBezTo>
                    <a:pt x="80" y="1"/>
                    <a:pt x="1" y="93"/>
                    <a:pt x="1" y="203"/>
                  </a:cubicBezTo>
                  <a:cubicBezTo>
                    <a:pt x="1" y="319"/>
                    <a:pt x="87" y="405"/>
                    <a:pt x="203" y="405"/>
                  </a:cubicBezTo>
                  <a:lnTo>
                    <a:pt x="2732" y="405"/>
                  </a:lnTo>
                  <a:lnTo>
                    <a:pt x="2732" y="1"/>
                  </a:lnTo>
                  <a:lnTo>
                    <a:pt x="203" y="1"/>
                  </a:lnTo>
                  <a:cubicBezTo>
                    <a:pt x="198" y="1"/>
                    <a:pt x="192" y="1"/>
                    <a:pt x="187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" name="Google Shape;13343;p83"/>
            <p:cNvSpPr/>
            <p:nvPr/>
          </p:nvSpPr>
          <p:spPr>
            <a:xfrm>
              <a:off x="5490021" y="1631913"/>
              <a:ext cx="55296" cy="10819"/>
            </a:xfrm>
            <a:custGeom>
              <a:avLst/>
              <a:gdLst/>
              <a:ahLst/>
              <a:cxnLst/>
              <a:rect l="l" t="t" r="r" b="b"/>
              <a:pathLst>
                <a:path w="2116" h="414" extrusionOk="0">
                  <a:moveTo>
                    <a:pt x="212" y="0"/>
                  </a:moveTo>
                  <a:cubicBezTo>
                    <a:pt x="97" y="0"/>
                    <a:pt x="0" y="87"/>
                    <a:pt x="0" y="202"/>
                  </a:cubicBezTo>
                  <a:cubicBezTo>
                    <a:pt x="0" y="318"/>
                    <a:pt x="97" y="414"/>
                    <a:pt x="212" y="414"/>
                  </a:cubicBezTo>
                  <a:lnTo>
                    <a:pt x="2116" y="414"/>
                  </a:lnTo>
                  <a:lnTo>
                    <a:pt x="2116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" name="Google Shape;13344;p83"/>
            <p:cNvSpPr/>
            <p:nvPr/>
          </p:nvSpPr>
          <p:spPr>
            <a:xfrm>
              <a:off x="5472669" y="1676391"/>
              <a:ext cx="72648" cy="10819"/>
            </a:xfrm>
            <a:custGeom>
              <a:avLst/>
              <a:gdLst/>
              <a:ahLst/>
              <a:cxnLst/>
              <a:rect l="l" t="t" r="r" b="b"/>
              <a:pathLst>
                <a:path w="2780" h="414" extrusionOk="0">
                  <a:moveTo>
                    <a:pt x="251" y="0"/>
                  </a:moveTo>
                  <a:cubicBezTo>
                    <a:pt x="1" y="20"/>
                    <a:pt x="1" y="395"/>
                    <a:pt x="251" y="414"/>
                  </a:cubicBezTo>
                  <a:lnTo>
                    <a:pt x="2780" y="414"/>
                  </a:lnTo>
                  <a:lnTo>
                    <a:pt x="278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" name="Google Shape;13345;p83"/>
            <p:cNvSpPr/>
            <p:nvPr/>
          </p:nvSpPr>
          <p:spPr>
            <a:xfrm>
              <a:off x="5473923" y="1587175"/>
              <a:ext cx="71394" cy="10845"/>
            </a:xfrm>
            <a:custGeom>
              <a:avLst/>
              <a:gdLst/>
              <a:ahLst/>
              <a:cxnLst/>
              <a:rect l="l" t="t" r="r" b="b"/>
              <a:pathLst>
                <a:path w="2732" h="415" extrusionOk="0">
                  <a:moveTo>
                    <a:pt x="203" y="1"/>
                  </a:moveTo>
                  <a:cubicBezTo>
                    <a:pt x="87" y="1"/>
                    <a:pt x="1" y="97"/>
                    <a:pt x="1" y="203"/>
                  </a:cubicBezTo>
                  <a:cubicBezTo>
                    <a:pt x="1" y="318"/>
                    <a:pt x="87" y="414"/>
                    <a:pt x="203" y="414"/>
                  </a:cubicBezTo>
                  <a:lnTo>
                    <a:pt x="2732" y="414"/>
                  </a:lnTo>
                  <a:lnTo>
                    <a:pt x="2732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" name="Google Shape;13346;p83"/>
            <p:cNvSpPr/>
            <p:nvPr/>
          </p:nvSpPr>
          <p:spPr>
            <a:xfrm>
              <a:off x="5473923" y="1564805"/>
              <a:ext cx="71394" cy="10845"/>
            </a:xfrm>
            <a:custGeom>
              <a:avLst/>
              <a:gdLst/>
              <a:ahLst/>
              <a:cxnLst/>
              <a:rect l="l" t="t" r="r" b="b"/>
              <a:pathLst>
                <a:path w="2732" h="415" extrusionOk="0">
                  <a:moveTo>
                    <a:pt x="203" y="1"/>
                  </a:moveTo>
                  <a:cubicBezTo>
                    <a:pt x="87" y="1"/>
                    <a:pt x="1" y="97"/>
                    <a:pt x="1" y="212"/>
                  </a:cubicBezTo>
                  <a:cubicBezTo>
                    <a:pt x="1" y="318"/>
                    <a:pt x="87" y="414"/>
                    <a:pt x="203" y="414"/>
                  </a:cubicBezTo>
                  <a:lnTo>
                    <a:pt x="2732" y="414"/>
                  </a:lnTo>
                  <a:lnTo>
                    <a:pt x="2732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" name="Google Shape;13347;p83"/>
            <p:cNvSpPr/>
            <p:nvPr/>
          </p:nvSpPr>
          <p:spPr>
            <a:xfrm>
              <a:off x="5490021" y="1609544"/>
              <a:ext cx="55296" cy="10845"/>
            </a:xfrm>
            <a:custGeom>
              <a:avLst/>
              <a:gdLst/>
              <a:ahLst/>
              <a:cxnLst/>
              <a:rect l="l" t="t" r="r" b="b"/>
              <a:pathLst>
                <a:path w="2116" h="415" extrusionOk="0">
                  <a:moveTo>
                    <a:pt x="212" y="1"/>
                  </a:moveTo>
                  <a:cubicBezTo>
                    <a:pt x="97" y="1"/>
                    <a:pt x="0" y="87"/>
                    <a:pt x="0" y="203"/>
                  </a:cubicBezTo>
                  <a:cubicBezTo>
                    <a:pt x="0" y="318"/>
                    <a:pt x="97" y="414"/>
                    <a:pt x="212" y="414"/>
                  </a:cubicBezTo>
                  <a:lnTo>
                    <a:pt x="2116" y="414"/>
                  </a:lnTo>
                  <a:lnTo>
                    <a:pt x="2116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" name="Google Shape;13348;p83"/>
            <p:cNvSpPr/>
            <p:nvPr/>
          </p:nvSpPr>
          <p:spPr>
            <a:xfrm>
              <a:off x="5490021" y="1501251"/>
              <a:ext cx="10819" cy="39852"/>
            </a:xfrm>
            <a:custGeom>
              <a:avLst/>
              <a:gdLst/>
              <a:ahLst/>
              <a:cxnLst/>
              <a:rect l="l" t="t" r="r" b="b"/>
              <a:pathLst>
                <a:path w="414" h="1525" extrusionOk="0">
                  <a:moveTo>
                    <a:pt x="0" y="0"/>
                  </a:moveTo>
                  <a:lnTo>
                    <a:pt x="0" y="1337"/>
                  </a:lnTo>
                  <a:cubicBezTo>
                    <a:pt x="10" y="1462"/>
                    <a:pt x="109" y="1524"/>
                    <a:pt x="207" y="1524"/>
                  </a:cubicBezTo>
                  <a:cubicBezTo>
                    <a:pt x="306" y="1524"/>
                    <a:pt x="404" y="1462"/>
                    <a:pt x="414" y="1337"/>
                  </a:cubicBezTo>
                  <a:lnTo>
                    <a:pt x="414" y="10"/>
                  </a:lnTo>
                  <a:cubicBezTo>
                    <a:pt x="337" y="0"/>
                    <a:pt x="260" y="0"/>
                    <a:pt x="183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" name="Google Shape;13349;p83"/>
            <p:cNvSpPr/>
            <p:nvPr/>
          </p:nvSpPr>
          <p:spPr>
            <a:xfrm>
              <a:off x="5423435" y="1501251"/>
              <a:ext cx="10558" cy="39852"/>
            </a:xfrm>
            <a:custGeom>
              <a:avLst/>
              <a:gdLst/>
              <a:ahLst/>
              <a:cxnLst/>
              <a:rect l="l" t="t" r="r" b="b"/>
              <a:pathLst>
                <a:path w="404" h="1525" extrusionOk="0">
                  <a:moveTo>
                    <a:pt x="221" y="0"/>
                  </a:moveTo>
                  <a:cubicBezTo>
                    <a:pt x="144" y="0"/>
                    <a:pt x="67" y="0"/>
                    <a:pt x="0" y="10"/>
                  </a:cubicBezTo>
                  <a:lnTo>
                    <a:pt x="0" y="1337"/>
                  </a:lnTo>
                  <a:cubicBezTo>
                    <a:pt x="10" y="1462"/>
                    <a:pt x="106" y="1524"/>
                    <a:pt x="202" y="1524"/>
                  </a:cubicBezTo>
                  <a:cubicBezTo>
                    <a:pt x="298" y="1524"/>
                    <a:pt x="394" y="1462"/>
                    <a:pt x="404" y="1337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" name="Google Shape;13350;p83"/>
            <p:cNvSpPr/>
            <p:nvPr/>
          </p:nvSpPr>
          <p:spPr>
            <a:xfrm>
              <a:off x="5467652" y="1501251"/>
              <a:ext cx="10845" cy="40479"/>
            </a:xfrm>
            <a:custGeom>
              <a:avLst/>
              <a:gdLst/>
              <a:ahLst/>
              <a:cxnLst/>
              <a:rect l="l" t="t" r="r" b="b"/>
              <a:pathLst>
                <a:path w="415" h="1549" extrusionOk="0">
                  <a:moveTo>
                    <a:pt x="1" y="0"/>
                  </a:moveTo>
                  <a:lnTo>
                    <a:pt x="1" y="1337"/>
                  </a:lnTo>
                  <a:cubicBezTo>
                    <a:pt x="1" y="1452"/>
                    <a:pt x="97" y="1539"/>
                    <a:pt x="212" y="1548"/>
                  </a:cubicBezTo>
                  <a:cubicBezTo>
                    <a:pt x="327" y="1548"/>
                    <a:pt x="414" y="1452"/>
                    <a:pt x="414" y="1337"/>
                  </a:cubicBezTo>
                  <a:lnTo>
                    <a:pt x="41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" name="Google Shape;13351;p83"/>
            <p:cNvSpPr/>
            <p:nvPr/>
          </p:nvSpPr>
          <p:spPr>
            <a:xfrm>
              <a:off x="5490021" y="1501486"/>
              <a:ext cx="10819" cy="24904"/>
            </a:xfrm>
            <a:custGeom>
              <a:avLst/>
              <a:gdLst/>
              <a:ahLst/>
              <a:cxnLst/>
              <a:rect l="l" t="t" r="r" b="b"/>
              <a:pathLst>
                <a:path w="414" h="953" extrusionOk="0">
                  <a:moveTo>
                    <a:pt x="0" y="1"/>
                  </a:moveTo>
                  <a:lnTo>
                    <a:pt x="0" y="453"/>
                  </a:lnTo>
                  <a:cubicBezTo>
                    <a:pt x="164" y="597"/>
                    <a:pt x="298" y="760"/>
                    <a:pt x="414" y="953"/>
                  </a:cubicBezTo>
                  <a:lnTo>
                    <a:pt x="414" y="1"/>
                  </a:lnTo>
                  <a:close/>
                </a:path>
              </a:pathLst>
            </a:custGeom>
            <a:solidFill>
              <a:srgbClr val="AABA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" name="Google Shape;13352;p83"/>
            <p:cNvSpPr/>
            <p:nvPr/>
          </p:nvSpPr>
          <p:spPr>
            <a:xfrm>
              <a:off x="5467652" y="1501251"/>
              <a:ext cx="10845" cy="4782"/>
            </a:xfrm>
            <a:custGeom>
              <a:avLst/>
              <a:gdLst/>
              <a:ahLst/>
              <a:cxnLst/>
              <a:rect l="l" t="t" r="r" b="b"/>
              <a:pathLst>
                <a:path w="415" h="183" extrusionOk="0">
                  <a:moveTo>
                    <a:pt x="1" y="0"/>
                  </a:moveTo>
                  <a:lnTo>
                    <a:pt x="1" y="39"/>
                  </a:lnTo>
                  <a:cubicBezTo>
                    <a:pt x="145" y="77"/>
                    <a:pt x="279" y="115"/>
                    <a:pt x="414" y="183"/>
                  </a:cubicBezTo>
                  <a:lnTo>
                    <a:pt x="414" y="0"/>
                  </a:lnTo>
                  <a:close/>
                </a:path>
              </a:pathLst>
            </a:custGeom>
            <a:solidFill>
              <a:srgbClr val="AABA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" name="Google Shape;13353;p83"/>
            <p:cNvSpPr/>
            <p:nvPr/>
          </p:nvSpPr>
          <p:spPr>
            <a:xfrm>
              <a:off x="5445544" y="1501251"/>
              <a:ext cx="10819" cy="40479"/>
            </a:xfrm>
            <a:custGeom>
              <a:avLst/>
              <a:gdLst/>
              <a:ahLst/>
              <a:cxnLst/>
              <a:rect l="l" t="t" r="r" b="b"/>
              <a:pathLst>
                <a:path w="414" h="1549" extrusionOk="0">
                  <a:moveTo>
                    <a:pt x="0" y="0"/>
                  </a:moveTo>
                  <a:lnTo>
                    <a:pt x="0" y="1337"/>
                  </a:lnTo>
                  <a:cubicBezTo>
                    <a:pt x="0" y="1452"/>
                    <a:pt x="87" y="1539"/>
                    <a:pt x="202" y="1548"/>
                  </a:cubicBezTo>
                  <a:cubicBezTo>
                    <a:pt x="318" y="1548"/>
                    <a:pt x="414" y="1452"/>
                    <a:pt x="414" y="1337"/>
                  </a:cubicBezTo>
                  <a:lnTo>
                    <a:pt x="41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" name="Google Shape;13354;p83"/>
            <p:cNvSpPr/>
            <p:nvPr/>
          </p:nvSpPr>
          <p:spPr>
            <a:xfrm>
              <a:off x="5490021" y="1710572"/>
              <a:ext cx="10819" cy="40218"/>
            </a:xfrm>
            <a:custGeom>
              <a:avLst/>
              <a:gdLst/>
              <a:ahLst/>
              <a:cxnLst/>
              <a:rect l="l" t="t" r="r" b="b"/>
              <a:pathLst>
                <a:path w="414" h="1539" extrusionOk="0">
                  <a:moveTo>
                    <a:pt x="202" y="0"/>
                  </a:moveTo>
                  <a:cubicBezTo>
                    <a:pt x="87" y="0"/>
                    <a:pt x="0" y="87"/>
                    <a:pt x="0" y="202"/>
                  </a:cubicBezTo>
                  <a:lnTo>
                    <a:pt x="0" y="1539"/>
                  </a:lnTo>
                  <a:lnTo>
                    <a:pt x="183" y="1539"/>
                  </a:lnTo>
                  <a:cubicBezTo>
                    <a:pt x="260" y="1539"/>
                    <a:pt x="337" y="1539"/>
                    <a:pt x="404" y="1529"/>
                  </a:cubicBezTo>
                  <a:lnTo>
                    <a:pt x="404" y="202"/>
                  </a:lnTo>
                  <a:cubicBezTo>
                    <a:pt x="414" y="87"/>
                    <a:pt x="318" y="0"/>
                    <a:pt x="202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" name="Google Shape;13355;p83"/>
            <p:cNvSpPr/>
            <p:nvPr/>
          </p:nvSpPr>
          <p:spPr>
            <a:xfrm>
              <a:off x="5457094" y="1501251"/>
              <a:ext cx="88223" cy="249539"/>
            </a:xfrm>
            <a:custGeom>
              <a:avLst/>
              <a:gdLst/>
              <a:ahLst/>
              <a:cxnLst/>
              <a:rect l="l" t="t" r="r" b="b"/>
              <a:pathLst>
                <a:path w="3376" h="9549" extrusionOk="0">
                  <a:moveTo>
                    <a:pt x="1" y="0"/>
                  </a:moveTo>
                  <a:cubicBezTo>
                    <a:pt x="1068" y="0"/>
                    <a:pt x="1924" y="866"/>
                    <a:pt x="1924" y="1923"/>
                  </a:cubicBezTo>
                  <a:lnTo>
                    <a:pt x="1924" y="7626"/>
                  </a:lnTo>
                  <a:cubicBezTo>
                    <a:pt x="1924" y="8683"/>
                    <a:pt x="1068" y="9549"/>
                    <a:pt x="1" y="9549"/>
                  </a:cubicBezTo>
                  <a:lnTo>
                    <a:pt x="1443" y="9549"/>
                  </a:lnTo>
                  <a:cubicBezTo>
                    <a:pt x="2510" y="9549"/>
                    <a:pt x="3366" y="8683"/>
                    <a:pt x="3366" y="7626"/>
                  </a:cubicBezTo>
                  <a:lnTo>
                    <a:pt x="3366" y="1923"/>
                  </a:lnTo>
                  <a:cubicBezTo>
                    <a:pt x="3376" y="866"/>
                    <a:pt x="2510" y="0"/>
                    <a:pt x="1443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" name="Google Shape;13356;p83"/>
            <p:cNvSpPr/>
            <p:nvPr/>
          </p:nvSpPr>
          <p:spPr>
            <a:xfrm>
              <a:off x="5490021" y="1725886"/>
              <a:ext cx="10819" cy="24904"/>
            </a:xfrm>
            <a:custGeom>
              <a:avLst/>
              <a:gdLst/>
              <a:ahLst/>
              <a:cxnLst/>
              <a:rect l="l" t="t" r="r" b="b"/>
              <a:pathLst>
                <a:path w="414" h="953" extrusionOk="0">
                  <a:moveTo>
                    <a:pt x="414" y="1"/>
                  </a:moveTo>
                  <a:cubicBezTo>
                    <a:pt x="298" y="184"/>
                    <a:pt x="164" y="347"/>
                    <a:pt x="0" y="491"/>
                  </a:cubicBezTo>
                  <a:lnTo>
                    <a:pt x="0" y="953"/>
                  </a:lnTo>
                  <a:lnTo>
                    <a:pt x="414" y="953"/>
                  </a:lnTo>
                  <a:lnTo>
                    <a:pt x="414" y="1"/>
                  </a:lnTo>
                  <a:close/>
                </a:path>
              </a:pathLst>
            </a:custGeom>
            <a:solidFill>
              <a:srgbClr val="AABA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" name="Google Shape;13357;p83"/>
            <p:cNvSpPr/>
            <p:nvPr/>
          </p:nvSpPr>
          <p:spPr>
            <a:xfrm>
              <a:off x="5423174" y="1710938"/>
              <a:ext cx="10819" cy="39852"/>
            </a:xfrm>
            <a:custGeom>
              <a:avLst/>
              <a:gdLst/>
              <a:ahLst/>
              <a:cxnLst/>
              <a:rect l="l" t="t" r="r" b="b"/>
              <a:pathLst>
                <a:path w="414" h="1525" extrusionOk="0">
                  <a:moveTo>
                    <a:pt x="211" y="1"/>
                  </a:moveTo>
                  <a:cubicBezTo>
                    <a:pt x="114" y="1"/>
                    <a:pt x="15" y="63"/>
                    <a:pt x="1" y="188"/>
                  </a:cubicBezTo>
                  <a:lnTo>
                    <a:pt x="1" y="1515"/>
                  </a:lnTo>
                  <a:cubicBezTo>
                    <a:pt x="77" y="1525"/>
                    <a:pt x="154" y="1525"/>
                    <a:pt x="231" y="1525"/>
                  </a:cubicBezTo>
                  <a:lnTo>
                    <a:pt x="414" y="1525"/>
                  </a:lnTo>
                  <a:lnTo>
                    <a:pt x="414" y="188"/>
                  </a:lnTo>
                  <a:cubicBezTo>
                    <a:pt x="404" y="63"/>
                    <a:pt x="308" y="1"/>
                    <a:pt x="211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" name="Google Shape;13358;p83"/>
            <p:cNvSpPr/>
            <p:nvPr/>
          </p:nvSpPr>
          <p:spPr>
            <a:xfrm>
              <a:off x="5445544" y="1710938"/>
              <a:ext cx="10819" cy="39852"/>
            </a:xfrm>
            <a:custGeom>
              <a:avLst/>
              <a:gdLst/>
              <a:ahLst/>
              <a:cxnLst/>
              <a:rect l="l" t="t" r="r" b="b"/>
              <a:pathLst>
                <a:path w="414" h="1525" extrusionOk="0">
                  <a:moveTo>
                    <a:pt x="207" y="1"/>
                  </a:moveTo>
                  <a:cubicBezTo>
                    <a:pt x="109" y="1"/>
                    <a:pt x="10" y="63"/>
                    <a:pt x="0" y="188"/>
                  </a:cubicBezTo>
                  <a:lnTo>
                    <a:pt x="0" y="1525"/>
                  </a:lnTo>
                  <a:lnTo>
                    <a:pt x="414" y="1525"/>
                  </a:lnTo>
                  <a:lnTo>
                    <a:pt x="414" y="188"/>
                  </a:lnTo>
                  <a:cubicBezTo>
                    <a:pt x="404" y="63"/>
                    <a:pt x="306" y="1"/>
                    <a:pt x="207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" name="Google Shape;13359;p83"/>
            <p:cNvSpPr/>
            <p:nvPr/>
          </p:nvSpPr>
          <p:spPr>
            <a:xfrm>
              <a:off x="5467652" y="1710546"/>
              <a:ext cx="10845" cy="40244"/>
            </a:xfrm>
            <a:custGeom>
              <a:avLst/>
              <a:gdLst/>
              <a:ahLst/>
              <a:cxnLst/>
              <a:rect l="l" t="t" r="r" b="b"/>
              <a:pathLst>
                <a:path w="415" h="1540" extrusionOk="0">
                  <a:moveTo>
                    <a:pt x="196" y="1"/>
                  </a:moveTo>
                  <a:cubicBezTo>
                    <a:pt x="88" y="1"/>
                    <a:pt x="1" y="93"/>
                    <a:pt x="1" y="203"/>
                  </a:cubicBezTo>
                  <a:lnTo>
                    <a:pt x="1" y="1540"/>
                  </a:lnTo>
                  <a:lnTo>
                    <a:pt x="414" y="1540"/>
                  </a:lnTo>
                  <a:lnTo>
                    <a:pt x="414" y="203"/>
                  </a:lnTo>
                  <a:cubicBezTo>
                    <a:pt x="414" y="88"/>
                    <a:pt x="327" y="1"/>
                    <a:pt x="212" y="1"/>
                  </a:cubicBezTo>
                  <a:cubicBezTo>
                    <a:pt x="207" y="1"/>
                    <a:pt x="201" y="1"/>
                    <a:pt x="196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" name="Google Shape;13360;p83"/>
            <p:cNvSpPr/>
            <p:nvPr/>
          </p:nvSpPr>
          <p:spPr>
            <a:xfrm>
              <a:off x="5467652" y="1746243"/>
              <a:ext cx="10845" cy="4547"/>
            </a:xfrm>
            <a:custGeom>
              <a:avLst/>
              <a:gdLst/>
              <a:ahLst/>
              <a:cxnLst/>
              <a:rect l="l" t="t" r="r" b="b"/>
              <a:pathLst>
                <a:path w="415" h="174" extrusionOk="0">
                  <a:moveTo>
                    <a:pt x="414" y="1"/>
                  </a:moveTo>
                  <a:cubicBezTo>
                    <a:pt x="279" y="58"/>
                    <a:pt x="145" y="106"/>
                    <a:pt x="1" y="135"/>
                  </a:cubicBezTo>
                  <a:lnTo>
                    <a:pt x="1" y="174"/>
                  </a:lnTo>
                  <a:lnTo>
                    <a:pt x="414" y="174"/>
                  </a:lnTo>
                  <a:lnTo>
                    <a:pt x="414" y="1"/>
                  </a:lnTo>
                  <a:close/>
                </a:path>
              </a:pathLst>
            </a:custGeom>
            <a:solidFill>
              <a:srgbClr val="AABA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" name="Google Shape;13361;p83"/>
            <p:cNvSpPr/>
            <p:nvPr/>
          </p:nvSpPr>
          <p:spPr>
            <a:xfrm>
              <a:off x="5507608" y="1609544"/>
              <a:ext cx="37709" cy="10845"/>
            </a:xfrm>
            <a:custGeom>
              <a:avLst/>
              <a:gdLst/>
              <a:ahLst/>
              <a:cxnLst/>
              <a:rect l="l" t="t" r="r" b="b"/>
              <a:pathLst>
                <a:path w="1443" h="415" extrusionOk="0">
                  <a:moveTo>
                    <a:pt x="0" y="1"/>
                  </a:moveTo>
                  <a:lnTo>
                    <a:pt x="0" y="414"/>
                  </a:lnTo>
                  <a:lnTo>
                    <a:pt x="1443" y="414"/>
                  </a:lnTo>
                  <a:lnTo>
                    <a:pt x="1443" y="1"/>
                  </a:lnTo>
                  <a:close/>
                </a:path>
              </a:pathLst>
            </a:custGeom>
            <a:solidFill>
              <a:srgbClr val="AABA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" name="Google Shape;13362;p83"/>
            <p:cNvSpPr/>
            <p:nvPr/>
          </p:nvSpPr>
          <p:spPr>
            <a:xfrm>
              <a:off x="5507608" y="1654021"/>
              <a:ext cx="37709" cy="10845"/>
            </a:xfrm>
            <a:custGeom>
              <a:avLst/>
              <a:gdLst/>
              <a:ahLst/>
              <a:cxnLst/>
              <a:rect l="l" t="t" r="r" b="b"/>
              <a:pathLst>
                <a:path w="1443" h="415" extrusionOk="0">
                  <a:moveTo>
                    <a:pt x="0" y="1"/>
                  </a:moveTo>
                  <a:lnTo>
                    <a:pt x="0" y="414"/>
                  </a:lnTo>
                  <a:lnTo>
                    <a:pt x="1443" y="414"/>
                  </a:lnTo>
                  <a:lnTo>
                    <a:pt x="1443" y="1"/>
                  </a:lnTo>
                  <a:close/>
                </a:path>
              </a:pathLst>
            </a:custGeom>
            <a:solidFill>
              <a:srgbClr val="AABA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" name="Google Shape;13363;p83"/>
            <p:cNvSpPr/>
            <p:nvPr/>
          </p:nvSpPr>
          <p:spPr>
            <a:xfrm>
              <a:off x="5507608" y="1631913"/>
              <a:ext cx="37709" cy="10819"/>
            </a:xfrm>
            <a:custGeom>
              <a:avLst/>
              <a:gdLst/>
              <a:ahLst/>
              <a:cxnLst/>
              <a:rect l="l" t="t" r="r" b="b"/>
              <a:pathLst>
                <a:path w="1443" h="414" extrusionOk="0">
                  <a:moveTo>
                    <a:pt x="0" y="0"/>
                  </a:moveTo>
                  <a:lnTo>
                    <a:pt x="0" y="414"/>
                  </a:lnTo>
                  <a:lnTo>
                    <a:pt x="1443" y="414"/>
                  </a:lnTo>
                  <a:lnTo>
                    <a:pt x="1443" y="0"/>
                  </a:lnTo>
                  <a:close/>
                </a:path>
              </a:pathLst>
            </a:custGeom>
            <a:solidFill>
              <a:srgbClr val="AABA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" name="Google Shape;13364;p83"/>
            <p:cNvSpPr/>
            <p:nvPr/>
          </p:nvSpPr>
          <p:spPr>
            <a:xfrm>
              <a:off x="5507608" y="1676391"/>
              <a:ext cx="37709" cy="10819"/>
            </a:xfrm>
            <a:custGeom>
              <a:avLst/>
              <a:gdLst/>
              <a:ahLst/>
              <a:cxnLst/>
              <a:rect l="l" t="t" r="r" b="b"/>
              <a:pathLst>
                <a:path w="1443" h="414" extrusionOk="0">
                  <a:moveTo>
                    <a:pt x="0" y="0"/>
                  </a:moveTo>
                  <a:lnTo>
                    <a:pt x="0" y="414"/>
                  </a:lnTo>
                  <a:lnTo>
                    <a:pt x="1443" y="414"/>
                  </a:lnTo>
                  <a:lnTo>
                    <a:pt x="1443" y="0"/>
                  </a:lnTo>
                  <a:close/>
                </a:path>
              </a:pathLst>
            </a:custGeom>
            <a:solidFill>
              <a:srgbClr val="AABA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" name="Google Shape;13365;p83"/>
            <p:cNvSpPr/>
            <p:nvPr/>
          </p:nvSpPr>
          <p:spPr>
            <a:xfrm>
              <a:off x="5507608" y="1564805"/>
              <a:ext cx="37709" cy="10845"/>
            </a:xfrm>
            <a:custGeom>
              <a:avLst/>
              <a:gdLst/>
              <a:ahLst/>
              <a:cxnLst/>
              <a:rect l="l" t="t" r="r" b="b"/>
              <a:pathLst>
                <a:path w="1443" h="415" extrusionOk="0">
                  <a:moveTo>
                    <a:pt x="0" y="1"/>
                  </a:moveTo>
                  <a:lnTo>
                    <a:pt x="0" y="414"/>
                  </a:lnTo>
                  <a:lnTo>
                    <a:pt x="1443" y="414"/>
                  </a:lnTo>
                  <a:lnTo>
                    <a:pt x="1443" y="1"/>
                  </a:lnTo>
                  <a:close/>
                </a:path>
              </a:pathLst>
            </a:custGeom>
            <a:solidFill>
              <a:srgbClr val="AABA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" name="Google Shape;13366;p83"/>
            <p:cNvSpPr/>
            <p:nvPr/>
          </p:nvSpPr>
          <p:spPr>
            <a:xfrm>
              <a:off x="5507608" y="1587175"/>
              <a:ext cx="37709" cy="10845"/>
            </a:xfrm>
            <a:custGeom>
              <a:avLst/>
              <a:gdLst/>
              <a:ahLst/>
              <a:cxnLst/>
              <a:rect l="l" t="t" r="r" b="b"/>
              <a:pathLst>
                <a:path w="1443" h="415" extrusionOk="0">
                  <a:moveTo>
                    <a:pt x="0" y="1"/>
                  </a:moveTo>
                  <a:lnTo>
                    <a:pt x="0" y="414"/>
                  </a:lnTo>
                  <a:lnTo>
                    <a:pt x="1443" y="414"/>
                  </a:lnTo>
                  <a:lnTo>
                    <a:pt x="1443" y="1"/>
                  </a:lnTo>
                  <a:close/>
                </a:path>
              </a:pathLst>
            </a:custGeom>
            <a:solidFill>
              <a:srgbClr val="AABA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" name="Google Shape;13367;p83"/>
            <p:cNvSpPr/>
            <p:nvPr/>
          </p:nvSpPr>
          <p:spPr>
            <a:xfrm>
              <a:off x="5462112" y="1637192"/>
              <a:ext cx="122666" cy="155332"/>
            </a:xfrm>
            <a:custGeom>
              <a:avLst/>
              <a:gdLst/>
              <a:ahLst/>
              <a:cxnLst/>
              <a:rect l="l" t="t" r="r" b="b"/>
              <a:pathLst>
                <a:path w="4694" h="5944" extrusionOk="0">
                  <a:moveTo>
                    <a:pt x="4299" y="0"/>
                  </a:moveTo>
                  <a:cubicBezTo>
                    <a:pt x="4078" y="0"/>
                    <a:pt x="3895" y="183"/>
                    <a:pt x="3895" y="404"/>
                  </a:cubicBezTo>
                  <a:lnTo>
                    <a:pt x="3895" y="2549"/>
                  </a:lnTo>
                  <a:cubicBezTo>
                    <a:pt x="3895" y="3981"/>
                    <a:pt x="2732" y="5145"/>
                    <a:pt x="1299" y="5145"/>
                  </a:cubicBezTo>
                  <a:lnTo>
                    <a:pt x="1" y="5145"/>
                  </a:lnTo>
                  <a:lnTo>
                    <a:pt x="1" y="5943"/>
                  </a:lnTo>
                  <a:lnTo>
                    <a:pt x="1299" y="5943"/>
                  </a:lnTo>
                  <a:cubicBezTo>
                    <a:pt x="3174" y="5943"/>
                    <a:pt x="4694" y="4424"/>
                    <a:pt x="4694" y="2549"/>
                  </a:cubicBezTo>
                  <a:lnTo>
                    <a:pt x="4694" y="404"/>
                  </a:lnTo>
                  <a:cubicBezTo>
                    <a:pt x="4694" y="183"/>
                    <a:pt x="4521" y="0"/>
                    <a:pt x="4299" y="0"/>
                  </a:cubicBezTo>
                  <a:close/>
                </a:path>
              </a:pathLst>
            </a:custGeom>
            <a:solidFill>
              <a:srgbClr val="C9D4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" name="Google Shape;13368;p83"/>
            <p:cNvSpPr/>
            <p:nvPr/>
          </p:nvSpPr>
          <p:spPr>
            <a:xfrm>
              <a:off x="5462112" y="1836975"/>
              <a:ext cx="106072" cy="24904"/>
            </a:xfrm>
            <a:custGeom>
              <a:avLst/>
              <a:gdLst/>
              <a:ahLst/>
              <a:cxnLst/>
              <a:rect l="l" t="t" r="r" b="b"/>
              <a:pathLst>
                <a:path w="4059" h="953" extrusionOk="0">
                  <a:moveTo>
                    <a:pt x="1" y="0"/>
                  </a:moveTo>
                  <a:lnTo>
                    <a:pt x="1" y="952"/>
                  </a:lnTo>
                  <a:lnTo>
                    <a:pt x="4059" y="952"/>
                  </a:lnTo>
                  <a:cubicBezTo>
                    <a:pt x="4059" y="423"/>
                    <a:pt x="3626" y="0"/>
                    <a:pt x="3097" y="0"/>
                  </a:cubicBez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72" name="Google Shape;13369;p83"/>
          <p:cNvGrpSpPr/>
          <p:nvPr/>
        </p:nvGrpSpPr>
        <p:grpSpPr>
          <a:xfrm>
            <a:off x="7974949" y="1935763"/>
            <a:ext cx="370428" cy="261926"/>
            <a:chOff x="7959464" y="2474216"/>
            <a:chExt cx="370428" cy="261926"/>
          </a:xfrm>
        </p:grpSpPr>
        <p:sp>
          <p:nvSpPr>
            <p:cNvPr id="1173" name="Google Shape;13370;p83"/>
            <p:cNvSpPr/>
            <p:nvPr/>
          </p:nvSpPr>
          <p:spPr>
            <a:xfrm>
              <a:off x="8125301" y="2474216"/>
              <a:ext cx="204591" cy="234252"/>
            </a:xfrm>
            <a:custGeom>
              <a:avLst/>
              <a:gdLst/>
              <a:ahLst/>
              <a:cxnLst/>
              <a:rect l="l" t="t" r="r" b="b"/>
              <a:pathLst>
                <a:path w="7829" h="8964" extrusionOk="0">
                  <a:moveTo>
                    <a:pt x="2748" y="0"/>
                  </a:moveTo>
                  <a:cubicBezTo>
                    <a:pt x="1947" y="0"/>
                    <a:pt x="1256" y="559"/>
                    <a:pt x="1078" y="1338"/>
                  </a:cubicBezTo>
                  <a:lnTo>
                    <a:pt x="962" y="1905"/>
                  </a:lnTo>
                  <a:cubicBezTo>
                    <a:pt x="885" y="2232"/>
                    <a:pt x="751" y="2540"/>
                    <a:pt x="558" y="2819"/>
                  </a:cubicBezTo>
                  <a:cubicBezTo>
                    <a:pt x="145" y="3396"/>
                    <a:pt x="1" y="4127"/>
                    <a:pt x="145" y="4819"/>
                  </a:cubicBezTo>
                  <a:lnTo>
                    <a:pt x="578" y="7242"/>
                  </a:lnTo>
                  <a:cubicBezTo>
                    <a:pt x="693" y="7886"/>
                    <a:pt x="1155" y="8415"/>
                    <a:pt x="1770" y="8627"/>
                  </a:cubicBezTo>
                  <a:lnTo>
                    <a:pt x="2126" y="8742"/>
                  </a:lnTo>
                  <a:lnTo>
                    <a:pt x="2491" y="8867"/>
                  </a:lnTo>
                  <a:cubicBezTo>
                    <a:pt x="2680" y="8932"/>
                    <a:pt x="2874" y="8963"/>
                    <a:pt x="3068" y="8963"/>
                  </a:cubicBezTo>
                  <a:cubicBezTo>
                    <a:pt x="3507" y="8963"/>
                    <a:pt x="3940" y="8802"/>
                    <a:pt x="4280" y="8502"/>
                  </a:cubicBezTo>
                  <a:lnTo>
                    <a:pt x="6097" y="6848"/>
                  </a:lnTo>
                  <a:cubicBezTo>
                    <a:pt x="6645" y="6386"/>
                    <a:pt x="6972" y="5723"/>
                    <a:pt x="7001" y="5011"/>
                  </a:cubicBezTo>
                  <a:cubicBezTo>
                    <a:pt x="7020" y="4675"/>
                    <a:pt x="7097" y="4348"/>
                    <a:pt x="7232" y="4050"/>
                  </a:cubicBezTo>
                  <a:lnTo>
                    <a:pt x="7472" y="3530"/>
                  </a:lnTo>
                  <a:cubicBezTo>
                    <a:pt x="7828" y="2780"/>
                    <a:pt x="7597" y="1886"/>
                    <a:pt x="6934" y="1405"/>
                  </a:cubicBezTo>
                  <a:cubicBezTo>
                    <a:pt x="5732" y="530"/>
                    <a:pt x="4289" y="40"/>
                    <a:pt x="2809" y="1"/>
                  </a:cubicBezTo>
                  <a:cubicBezTo>
                    <a:pt x="2788" y="1"/>
                    <a:pt x="2768" y="0"/>
                    <a:pt x="2748" y="0"/>
                  </a:cubicBezTo>
                  <a:close/>
                </a:path>
              </a:pathLst>
            </a:custGeom>
            <a:solidFill>
              <a:srgbClr val="DAE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" name="Google Shape;13371;p83"/>
            <p:cNvSpPr/>
            <p:nvPr/>
          </p:nvSpPr>
          <p:spPr>
            <a:xfrm>
              <a:off x="8142653" y="2500375"/>
              <a:ext cx="187239" cy="208093"/>
            </a:xfrm>
            <a:custGeom>
              <a:avLst/>
              <a:gdLst/>
              <a:ahLst/>
              <a:cxnLst/>
              <a:rect l="l" t="t" r="r" b="b"/>
              <a:pathLst>
                <a:path w="7165" h="7963" extrusionOk="0">
                  <a:moveTo>
                    <a:pt x="5654" y="0"/>
                  </a:moveTo>
                  <a:lnTo>
                    <a:pt x="5654" y="0"/>
                  </a:lnTo>
                  <a:cubicBezTo>
                    <a:pt x="5856" y="462"/>
                    <a:pt x="5856" y="981"/>
                    <a:pt x="5645" y="1433"/>
                  </a:cubicBezTo>
                  <a:lnTo>
                    <a:pt x="5404" y="1952"/>
                  </a:lnTo>
                  <a:cubicBezTo>
                    <a:pt x="5260" y="2251"/>
                    <a:pt x="5174" y="2587"/>
                    <a:pt x="5164" y="2924"/>
                  </a:cubicBezTo>
                  <a:cubicBezTo>
                    <a:pt x="5126" y="3635"/>
                    <a:pt x="4799" y="4299"/>
                    <a:pt x="4251" y="4760"/>
                  </a:cubicBezTo>
                  <a:lnTo>
                    <a:pt x="2433" y="6405"/>
                  </a:lnTo>
                  <a:cubicBezTo>
                    <a:pt x="2095" y="6709"/>
                    <a:pt x="1666" y="6868"/>
                    <a:pt x="1230" y="6868"/>
                  </a:cubicBezTo>
                  <a:cubicBezTo>
                    <a:pt x="1034" y="6868"/>
                    <a:pt x="836" y="6836"/>
                    <a:pt x="644" y="6770"/>
                  </a:cubicBezTo>
                  <a:lnTo>
                    <a:pt x="289" y="6655"/>
                  </a:lnTo>
                  <a:lnTo>
                    <a:pt x="0" y="6559"/>
                  </a:lnTo>
                  <a:lnTo>
                    <a:pt x="0" y="6559"/>
                  </a:lnTo>
                  <a:cubicBezTo>
                    <a:pt x="193" y="7059"/>
                    <a:pt x="596" y="7453"/>
                    <a:pt x="1106" y="7626"/>
                  </a:cubicBezTo>
                  <a:lnTo>
                    <a:pt x="1462" y="7751"/>
                  </a:lnTo>
                  <a:lnTo>
                    <a:pt x="1827" y="7866"/>
                  </a:lnTo>
                  <a:cubicBezTo>
                    <a:pt x="2016" y="7931"/>
                    <a:pt x="2210" y="7962"/>
                    <a:pt x="2404" y="7962"/>
                  </a:cubicBezTo>
                  <a:cubicBezTo>
                    <a:pt x="2842" y="7962"/>
                    <a:pt x="3273" y="7801"/>
                    <a:pt x="3606" y="7501"/>
                  </a:cubicBezTo>
                  <a:lnTo>
                    <a:pt x="5433" y="5847"/>
                  </a:lnTo>
                  <a:cubicBezTo>
                    <a:pt x="5972" y="5385"/>
                    <a:pt x="6299" y="4722"/>
                    <a:pt x="6337" y="4010"/>
                  </a:cubicBezTo>
                  <a:cubicBezTo>
                    <a:pt x="6356" y="3674"/>
                    <a:pt x="6433" y="3347"/>
                    <a:pt x="6578" y="3039"/>
                  </a:cubicBezTo>
                  <a:lnTo>
                    <a:pt x="6818" y="2520"/>
                  </a:lnTo>
                  <a:cubicBezTo>
                    <a:pt x="7164" y="1779"/>
                    <a:pt x="6933" y="885"/>
                    <a:pt x="6270" y="404"/>
                  </a:cubicBezTo>
                  <a:cubicBezTo>
                    <a:pt x="6068" y="260"/>
                    <a:pt x="5866" y="125"/>
                    <a:pt x="5654" y="0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" name="Google Shape;13372;p83"/>
            <p:cNvSpPr/>
            <p:nvPr/>
          </p:nvSpPr>
          <p:spPr>
            <a:xfrm>
              <a:off x="8159743" y="2625053"/>
              <a:ext cx="76411" cy="48998"/>
            </a:xfrm>
            <a:custGeom>
              <a:avLst/>
              <a:gdLst/>
              <a:ahLst/>
              <a:cxnLst/>
              <a:rect l="l" t="t" r="r" b="b"/>
              <a:pathLst>
                <a:path w="2924" h="1875" extrusionOk="0">
                  <a:moveTo>
                    <a:pt x="1343" y="1"/>
                  </a:moveTo>
                  <a:cubicBezTo>
                    <a:pt x="752" y="1"/>
                    <a:pt x="199" y="371"/>
                    <a:pt x="0" y="961"/>
                  </a:cubicBezTo>
                  <a:cubicBezTo>
                    <a:pt x="206" y="911"/>
                    <a:pt x="414" y="886"/>
                    <a:pt x="619" y="886"/>
                  </a:cubicBezTo>
                  <a:cubicBezTo>
                    <a:pt x="1364" y="886"/>
                    <a:pt x="2082" y="1205"/>
                    <a:pt x="2587" y="1778"/>
                  </a:cubicBezTo>
                  <a:lnTo>
                    <a:pt x="2673" y="1874"/>
                  </a:lnTo>
                  <a:cubicBezTo>
                    <a:pt x="2923" y="1134"/>
                    <a:pt x="2529" y="336"/>
                    <a:pt x="1798" y="76"/>
                  </a:cubicBezTo>
                  <a:cubicBezTo>
                    <a:pt x="1648" y="25"/>
                    <a:pt x="1494" y="1"/>
                    <a:pt x="1343" y="1"/>
                  </a:cubicBezTo>
                  <a:close/>
                </a:path>
              </a:pathLst>
            </a:custGeom>
            <a:solidFill>
              <a:srgbClr val="ACB8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" name="Google Shape;13373;p83"/>
            <p:cNvSpPr/>
            <p:nvPr/>
          </p:nvSpPr>
          <p:spPr>
            <a:xfrm>
              <a:off x="8196433" y="2565157"/>
              <a:ext cx="38206" cy="52082"/>
            </a:xfrm>
            <a:custGeom>
              <a:avLst/>
              <a:gdLst/>
              <a:ahLst/>
              <a:cxnLst/>
              <a:rect l="l" t="t" r="r" b="b"/>
              <a:pathLst>
                <a:path w="1462" h="1993" extrusionOk="0">
                  <a:moveTo>
                    <a:pt x="1178" y="1"/>
                  </a:moveTo>
                  <a:cubicBezTo>
                    <a:pt x="1128" y="1"/>
                    <a:pt x="1075" y="21"/>
                    <a:pt x="1029" y="70"/>
                  </a:cubicBezTo>
                  <a:lnTo>
                    <a:pt x="212" y="1050"/>
                  </a:lnTo>
                  <a:cubicBezTo>
                    <a:pt x="0" y="1300"/>
                    <a:pt x="115" y="1685"/>
                    <a:pt x="423" y="1791"/>
                  </a:cubicBezTo>
                  <a:lnTo>
                    <a:pt x="962" y="1974"/>
                  </a:lnTo>
                  <a:cubicBezTo>
                    <a:pt x="981" y="1983"/>
                    <a:pt x="1010" y="1993"/>
                    <a:pt x="1029" y="1993"/>
                  </a:cubicBezTo>
                  <a:cubicBezTo>
                    <a:pt x="1269" y="1983"/>
                    <a:pt x="1317" y="1656"/>
                    <a:pt x="1096" y="1579"/>
                  </a:cubicBezTo>
                  <a:lnTo>
                    <a:pt x="558" y="1397"/>
                  </a:lnTo>
                  <a:cubicBezTo>
                    <a:pt x="529" y="1387"/>
                    <a:pt x="519" y="1349"/>
                    <a:pt x="539" y="1320"/>
                  </a:cubicBezTo>
                  <a:lnTo>
                    <a:pt x="1346" y="339"/>
                  </a:lnTo>
                  <a:cubicBezTo>
                    <a:pt x="1461" y="181"/>
                    <a:pt x="1329" y="1"/>
                    <a:pt x="1178" y="1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" name="Google Shape;13374;p83"/>
            <p:cNvSpPr/>
            <p:nvPr/>
          </p:nvSpPr>
          <p:spPr>
            <a:xfrm>
              <a:off x="8161259" y="2530427"/>
              <a:ext cx="55532" cy="22082"/>
            </a:xfrm>
            <a:custGeom>
              <a:avLst/>
              <a:gdLst/>
              <a:ahLst/>
              <a:cxnLst/>
              <a:rect l="l" t="t" r="r" b="b"/>
              <a:pathLst>
                <a:path w="2125" h="845" extrusionOk="0">
                  <a:moveTo>
                    <a:pt x="1083" y="1"/>
                  </a:moveTo>
                  <a:cubicBezTo>
                    <a:pt x="1041" y="1"/>
                    <a:pt x="997" y="2"/>
                    <a:pt x="952" y="4"/>
                  </a:cubicBezTo>
                  <a:cubicBezTo>
                    <a:pt x="711" y="14"/>
                    <a:pt x="461" y="52"/>
                    <a:pt x="231" y="120"/>
                  </a:cubicBezTo>
                  <a:cubicBezTo>
                    <a:pt x="1" y="199"/>
                    <a:pt x="80" y="531"/>
                    <a:pt x="289" y="531"/>
                  </a:cubicBezTo>
                  <a:cubicBezTo>
                    <a:pt x="307" y="531"/>
                    <a:pt x="326" y="529"/>
                    <a:pt x="346" y="524"/>
                  </a:cubicBezTo>
                  <a:cubicBezTo>
                    <a:pt x="558" y="466"/>
                    <a:pt x="769" y="427"/>
                    <a:pt x="981" y="418"/>
                  </a:cubicBezTo>
                  <a:cubicBezTo>
                    <a:pt x="1007" y="417"/>
                    <a:pt x="1034" y="416"/>
                    <a:pt x="1062" y="416"/>
                  </a:cubicBezTo>
                  <a:cubicBezTo>
                    <a:pt x="1285" y="416"/>
                    <a:pt x="1534" y="455"/>
                    <a:pt x="1654" y="601"/>
                  </a:cubicBezTo>
                  <a:cubicBezTo>
                    <a:pt x="1631" y="738"/>
                    <a:pt x="1741" y="845"/>
                    <a:pt x="1860" y="845"/>
                  </a:cubicBezTo>
                  <a:cubicBezTo>
                    <a:pt x="1891" y="845"/>
                    <a:pt x="1922" y="838"/>
                    <a:pt x="1952" y="822"/>
                  </a:cubicBezTo>
                  <a:cubicBezTo>
                    <a:pt x="2077" y="754"/>
                    <a:pt x="2125" y="601"/>
                    <a:pt x="2058" y="476"/>
                  </a:cubicBezTo>
                  <a:cubicBezTo>
                    <a:pt x="1950" y="251"/>
                    <a:pt x="1690" y="1"/>
                    <a:pt x="1083" y="1"/>
                  </a:cubicBezTo>
                  <a:close/>
                </a:path>
              </a:pathLst>
            </a:custGeom>
            <a:solidFill>
              <a:srgbClr val="C3C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" name="Google Shape;13375;p83"/>
            <p:cNvSpPr/>
            <p:nvPr/>
          </p:nvSpPr>
          <p:spPr>
            <a:xfrm>
              <a:off x="8246686" y="2553450"/>
              <a:ext cx="50880" cy="32352"/>
            </a:xfrm>
            <a:custGeom>
              <a:avLst/>
              <a:gdLst/>
              <a:ahLst/>
              <a:cxnLst/>
              <a:rect l="l" t="t" r="r" b="b"/>
              <a:pathLst>
                <a:path w="1947" h="1238" extrusionOk="0">
                  <a:moveTo>
                    <a:pt x="516" y="0"/>
                  </a:moveTo>
                  <a:cubicBezTo>
                    <a:pt x="386" y="0"/>
                    <a:pt x="278" y="32"/>
                    <a:pt x="193" y="75"/>
                  </a:cubicBezTo>
                  <a:cubicBezTo>
                    <a:pt x="58" y="133"/>
                    <a:pt x="0" y="287"/>
                    <a:pt x="68" y="412"/>
                  </a:cubicBezTo>
                  <a:cubicBezTo>
                    <a:pt x="103" y="493"/>
                    <a:pt x="178" y="534"/>
                    <a:pt x="254" y="534"/>
                  </a:cubicBezTo>
                  <a:cubicBezTo>
                    <a:pt x="322" y="534"/>
                    <a:pt x="392" y="500"/>
                    <a:pt x="433" y="431"/>
                  </a:cubicBezTo>
                  <a:cubicBezTo>
                    <a:pt x="461" y="424"/>
                    <a:pt x="489" y="421"/>
                    <a:pt x="518" y="421"/>
                  </a:cubicBezTo>
                  <a:cubicBezTo>
                    <a:pt x="885" y="421"/>
                    <a:pt x="1359" y="948"/>
                    <a:pt x="1520" y="1162"/>
                  </a:cubicBezTo>
                  <a:cubicBezTo>
                    <a:pt x="1565" y="1215"/>
                    <a:pt x="1620" y="1237"/>
                    <a:pt x="1673" y="1237"/>
                  </a:cubicBezTo>
                  <a:cubicBezTo>
                    <a:pt x="1815" y="1237"/>
                    <a:pt x="1947" y="1082"/>
                    <a:pt x="1856" y="922"/>
                  </a:cubicBezTo>
                  <a:cubicBezTo>
                    <a:pt x="1702" y="720"/>
                    <a:pt x="1539" y="537"/>
                    <a:pt x="1346" y="383"/>
                  </a:cubicBezTo>
                  <a:cubicBezTo>
                    <a:pt x="1014" y="93"/>
                    <a:pt x="735" y="0"/>
                    <a:pt x="516" y="0"/>
                  </a:cubicBezTo>
                  <a:close/>
                </a:path>
              </a:pathLst>
            </a:custGeom>
            <a:solidFill>
              <a:srgbClr val="C3C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" name="Google Shape;13376;p83"/>
            <p:cNvSpPr/>
            <p:nvPr/>
          </p:nvSpPr>
          <p:spPr>
            <a:xfrm>
              <a:off x="7959464" y="2502126"/>
              <a:ext cx="203311" cy="233990"/>
            </a:xfrm>
            <a:custGeom>
              <a:avLst/>
              <a:gdLst/>
              <a:ahLst/>
              <a:cxnLst/>
              <a:rect l="l" t="t" r="r" b="b"/>
              <a:pathLst>
                <a:path w="7780" h="8954" extrusionOk="0">
                  <a:moveTo>
                    <a:pt x="5023" y="0"/>
                  </a:moveTo>
                  <a:cubicBezTo>
                    <a:pt x="3574" y="0"/>
                    <a:pt x="2157" y="441"/>
                    <a:pt x="952" y="1251"/>
                  </a:cubicBezTo>
                  <a:cubicBezTo>
                    <a:pt x="269" y="1703"/>
                    <a:pt x="0" y="2587"/>
                    <a:pt x="327" y="3347"/>
                  </a:cubicBezTo>
                  <a:lnTo>
                    <a:pt x="548" y="3876"/>
                  </a:lnTo>
                  <a:cubicBezTo>
                    <a:pt x="683" y="4184"/>
                    <a:pt x="750" y="4520"/>
                    <a:pt x="760" y="4857"/>
                  </a:cubicBezTo>
                  <a:cubicBezTo>
                    <a:pt x="769" y="5568"/>
                    <a:pt x="1068" y="6242"/>
                    <a:pt x="1596" y="6722"/>
                  </a:cubicBezTo>
                  <a:lnTo>
                    <a:pt x="3356" y="8444"/>
                  </a:lnTo>
                  <a:cubicBezTo>
                    <a:pt x="3699" y="8773"/>
                    <a:pt x="4149" y="8954"/>
                    <a:pt x="4610" y="8954"/>
                  </a:cubicBezTo>
                  <a:cubicBezTo>
                    <a:pt x="4782" y="8954"/>
                    <a:pt x="4956" y="8929"/>
                    <a:pt x="5125" y="8876"/>
                  </a:cubicBezTo>
                  <a:lnTo>
                    <a:pt x="5491" y="8771"/>
                  </a:lnTo>
                  <a:lnTo>
                    <a:pt x="5847" y="8665"/>
                  </a:lnTo>
                  <a:cubicBezTo>
                    <a:pt x="6472" y="8472"/>
                    <a:pt x="6943" y="7963"/>
                    <a:pt x="7087" y="7328"/>
                  </a:cubicBezTo>
                  <a:lnTo>
                    <a:pt x="7606" y="4924"/>
                  </a:lnTo>
                  <a:cubicBezTo>
                    <a:pt x="7779" y="4232"/>
                    <a:pt x="7664" y="3501"/>
                    <a:pt x="7270" y="2905"/>
                  </a:cubicBezTo>
                  <a:cubicBezTo>
                    <a:pt x="7087" y="2616"/>
                    <a:pt x="6962" y="2299"/>
                    <a:pt x="6904" y="1972"/>
                  </a:cubicBezTo>
                  <a:lnTo>
                    <a:pt x="6799" y="1405"/>
                  </a:lnTo>
                  <a:cubicBezTo>
                    <a:pt x="6654" y="587"/>
                    <a:pt x="5943" y="1"/>
                    <a:pt x="5116" y="1"/>
                  </a:cubicBezTo>
                  <a:cubicBezTo>
                    <a:pt x="5085" y="0"/>
                    <a:pt x="5054" y="0"/>
                    <a:pt x="5023" y="0"/>
                  </a:cubicBezTo>
                  <a:close/>
                </a:path>
              </a:pathLst>
            </a:custGeom>
            <a:solidFill>
              <a:srgbClr val="DAE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" name="Google Shape;13377;p83"/>
            <p:cNvSpPr/>
            <p:nvPr/>
          </p:nvSpPr>
          <p:spPr>
            <a:xfrm>
              <a:off x="8061485" y="2502073"/>
              <a:ext cx="101290" cy="234069"/>
            </a:xfrm>
            <a:custGeom>
              <a:avLst/>
              <a:gdLst/>
              <a:ahLst/>
              <a:cxnLst/>
              <a:rect l="l" t="t" r="r" b="b"/>
              <a:pathLst>
                <a:path w="3876" h="8957" extrusionOk="0">
                  <a:moveTo>
                    <a:pt x="1048" y="0"/>
                  </a:moveTo>
                  <a:cubicBezTo>
                    <a:pt x="773" y="0"/>
                    <a:pt x="494" y="20"/>
                    <a:pt x="221" y="60"/>
                  </a:cubicBezTo>
                  <a:cubicBezTo>
                    <a:pt x="856" y="233"/>
                    <a:pt x="1337" y="753"/>
                    <a:pt x="1462" y="1407"/>
                  </a:cubicBezTo>
                  <a:lnTo>
                    <a:pt x="1558" y="1974"/>
                  </a:lnTo>
                  <a:cubicBezTo>
                    <a:pt x="1625" y="2301"/>
                    <a:pt x="1750" y="2618"/>
                    <a:pt x="1933" y="2907"/>
                  </a:cubicBezTo>
                  <a:cubicBezTo>
                    <a:pt x="2318" y="3503"/>
                    <a:pt x="2433" y="4234"/>
                    <a:pt x="2260" y="4926"/>
                  </a:cubicBezTo>
                  <a:lnTo>
                    <a:pt x="1741" y="7330"/>
                  </a:lnTo>
                  <a:cubicBezTo>
                    <a:pt x="1596" y="7965"/>
                    <a:pt x="1125" y="8474"/>
                    <a:pt x="500" y="8667"/>
                  </a:cubicBezTo>
                  <a:lnTo>
                    <a:pt x="135" y="8773"/>
                  </a:lnTo>
                  <a:lnTo>
                    <a:pt x="0" y="8821"/>
                  </a:lnTo>
                  <a:cubicBezTo>
                    <a:pt x="222" y="8909"/>
                    <a:pt x="457" y="8957"/>
                    <a:pt x="693" y="8957"/>
                  </a:cubicBezTo>
                  <a:cubicBezTo>
                    <a:pt x="867" y="8957"/>
                    <a:pt x="1041" y="8931"/>
                    <a:pt x="1212" y="8878"/>
                  </a:cubicBezTo>
                  <a:lnTo>
                    <a:pt x="1568" y="8773"/>
                  </a:lnTo>
                  <a:lnTo>
                    <a:pt x="1933" y="8667"/>
                  </a:lnTo>
                  <a:cubicBezTo>
                    <a:pt x="2558" y="8484"/>
                    <a:pt x="3039" y="7965"/>
                    <a:pt x="3183" y="7330"/>
                  </a:cubicBezTo>
                  <a:lnTo>
                    <a:pt x="3702" y="4926"/>
                  </a:lnTo>
                  <a:cubicBezTo>
                    <a:pt x="3875" y="4234"/>
                    <a:pt x="3750" y="3503"/>
                    <a:pt x="3366" y="2897"/>
                  </a:cubicBezTo>
                  <a:cubicBezTo>
                    <a:pt x="3183" y="2618"/>
                    <a:pt x="3058" y="2301"/>
                    <a:pt x="3000" y="1974"/>
                  </a:cubicBezTo>
                  <a:lnTo>
                    <a:pt x="2895" y="1407"/>
                  </a:lnTo>
                  <a:cubicBezTo>
                    <a:pt x="2750" y="589"/>
                    <a:pt x="2039" y="3"/>
                    <a:pt x="1212" y="3"/>
                  </a:cubicBezTo>
                  <a:cubicBezTo>
                    <a:pt x="1157" y="1"/>
                    <a:pt x="1103" y="0"/>
                    <a:pt x="1048" y="0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" name="Google Shape;13378;p83"/>
            <p:cNvSpPr/>
            <p:nvPr/>
          </p:nvSpPr>
          <p:spPr>
            <a:xfrm>
              <a:off x="8045388" y="2647370"/>
              <a:ext cx="76438" cy="47561"/>
            </a:xfrm>
            <a:custGeom>
              <a:avLst/>
              <a:gdLst/>
              <a:ahLst/>
              <a:cxnLst/>
              <a:rect l="l" t="t" r="r" b="b"/>
              <a:pathLst>
                <a:path w="2925" h="1820" extrusionOk="0">
                  <a:moveTo>
                    <a:pt x="2703" y="1"/>
                  </a:moveTo>
                  <a:lnTo>
                    <a:pt x="2616" y="97"/>
                  </a:lnTo>
                  <a:cubicBezTo>
                    <a:pt x="2110" y="625"/>
                    <a:pt x="1413" y="914"/>
                    <a:pt x="702" y="914"/>
                  </a:cubicBezTo>
                  <a:cubicBezTo>
                    <a:pt x="468" y="914"/>
                    <a:pt x="232" y="882"/>
                    <a:pt x="1" y="818"/>
                  </a:cubicBezTo>
                  <a:lnTo>
                    <a:pt x="1" y="818"/>
                  </a:lnTo>
                  <a:cubicBezTo>
                    <a:pt x="182" y="1425"/>
                    <a:pt x="745" y="1819"/>
                    <a:pt x="1356" y="1819"/>
                  </a:cubicBezTo>
                  <a:cubicBezTo>
                    <a:pt x="1490" y="1819"/>
                    <a:pt x="1626" y="1800"/>
                    <a:pt x="1761" y="1761"/>
                  </a:cubicBezTo>
                  <a:cubicBezTo>
                    <a:pt x="2501" y="1530"/>
                    <a:pt x="2924" y="751"/>
                    <a:pt x="2703" y="1"/>
                  </a:cubicBezTo>
                  <a:close/>
                </a:path>
              </a:pathLst>
            </a:custGeom>
            <a:solidFill>
              <a:srgbClr val="ACB8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" name="Google Shape;13379;p83"/>
            <p:cNvSpPr/>
            <p:nvPr/>
          </p:nvSpPr>
          <p:spPr>
            <a:xfrm>
              <a:off x="8055449" y="2591002"/>
              <a:ext cx="36246" cy="51376"/>
            </a:xfrm>
            <a:custGeom>
              <a:avLst/>
              <a:gdLst/>
              <a:ahLst/>
              <a:cxnLst/>
              <a:rect l="l" t="t" r="r" b="b"/>
              <a:pathLst>
                <a:path w="1387" h="1966" extrusionOk="0">
                  <a:moveTo>
                    <a:pt x="321" y="1"/>
                  </a:moveTo>
                  <a:cubicBezTo>
                    <a:pt x="223" y="1"/>
                    <a:pt x="125" y="64"/>
                    <a:pt x="116" y="196"/>
                  </a:cubicBezTo>
                  <a:lnTo>
                    <a:pt x="20" y="1465"/>
                  </a:lnTo>
                  <a:cubicBezTo>
                    <a:pt x="0" y="1735"/>
                    <a:pt x="212" y="1965"/>
                    <a:pt x="481" y="1965"/>
                  </a:cubicBezTo>
                  <a:cubicBezTo>
                    <a:pt x="529" y="1965"/>
                    <a:pt x="577" y="1956"/>
                    <a:pt x="616" y="1946"/>
                  </a:cubicBezTo>
                  <a:lnTo>
                    <a:pt x="1164" y="1783"/>
                  </a:lnTo>
                  <a:cubicBezTo>
                    <a:pt x="1387" y="1694"/>
                    <a:pt x="1312" y="1382"/>
                    <a:pt x="1102" y="1382"/>
                  </a:cubicBezTo>
                  <a:cubicBezTo>
                    <a:pt x="1085" y="1382"/>
                    <a:pt x="1067" y="1384"/>
                    <a:pt x="1049" y="1388"/>
                  </a:cubicBezTo>
                  <a:lnTo>
                    <a:pt x="500" y="1552"/>
                  </a:lnTo>
                  <a:cubicBezTo>
                    <a:pt x="462" y="1552"/>
                    <a:pt x="433" y="1533"/>
                    <a:pt x="433" y="1494"/>
                  </a:cubicBezTo>
                  <a:lnTo>
                    <a:pt x="529" y="225"/>
                  </a:lnTo>
                  <a:cubicBezTo>
                    <a:pt x="539" y="78"/>
                    <a:pt x="430" y="1"/>
                    <a:pt x="321" y="1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" name="Google Shape;13380;p83"/>
            <p:cNvSpPr/>
            <p:nvPr/>
          </p:nvSpPr>
          <p:spPr>
            <a:xfrm>
              <a:off x="7988758" y="2585854"/>
              <a:ext cx="54643" cy="23859"/>
            </a:xfrm>
            <a:custGeom>
              <a:avLst/>
              <a:gdLst/>
              <a:ahLst/>
              <a:cxnLst/>
              <a:rect l="l" t="t" r="r" b="b"/>
              <a:pathLst>
                <a:path w="2091" h="913" extrusionOk="0">
                  <a:moveTo>
                    <a:pt x="1494" y="1"/>
                  </a:moveTo>
                  <a:cubicBezTo>
                    <a:pt x="819" y="1"/>
                    <a:pt x="191" y="484"/>
                    <a:pt x="158" y="508"/>
                  </a:cubicBezTo>
                  <a:cubicBezTo>
                    <a:pt x="1" y="650"/>
                    <a:pt x="127" y="882"/>
                    <a:pt x="294" y="882"/>
                  </a:cubicBezTo>
                  <a:cubicBezTo>
                    <a:pt x="331" y="882"/>
                    <a:pt x="370" y="871"/>
                    <a:pt x="408" y="845"/>
                  </a:cubicBezTo>
                  <a:cubicBezTo>
                    <a:pt x="552" y="730"/>
                    <a:pt x="716" y="643"/>
                    <a:pt x="879" y="566"/>
                  </a:cubicBezTo>
                  <a:cubicBezTo>
                    <a:pt x="1081" y="470"/>
                    <a:pt x="1312" y="422"/>
                    <a:pt x="1543" y="422"/>
                  </a:cubicBezTo>
                  <a:lnTo>
                    <a:pt x="1447" y="605"/>
                  </a:lnTo>
                  <a:cubicBezTo>
                    <a:pt x="1379" y="749"/>
                    <a:pt x="1475" y="912"/>
                    <a:pt x="1639" y="912"/>
                  </a:cubicBezTo>
                  <a:cubicBezTo>
                    <a:pt x="1716" y="912"/>
                    <a:pt x="1783" y="864"/>
                    <a:pt x="1822" y="797"/>
                  </a:cubicBezTo>
                  <a:lnTo>
                    <a:pt x="2014" y="412"/>
                  </a:lnTo>
                  <a:cubicBezTo>
                    <a:pt x="2091" y="268"/>
                    <a:pt x="2014" y="95"/>
                    <a:pt x="1870" y="57"/>
                  </a:cubicBezTo>
                  <a:cubicBezTo>
                    <a:pt x="1745" y="18"/>
                    <a:pt x="1619" y="1"/>
                    <a:pt x="1494" y="1"/>
                  </a:cubicBezTo>
                  <a:close/>
                </a:path>
              </a:pathLst>
            </a:custGeom>
            <a:solidFill>
              <a:srgbClr val="C3C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" name="Google Shape;13381;p83"/>
            <p:cNvSpPr/>
            <p:nvPr/>
          </p:nvSpPr>
          <p:spPr>
            <a:xfrm>
              <a:off x="8075309" y="2560349"/>
              <a:ext cx="53284" cy="31019"/>
            </a:xfrm>
            <a:custGeom>
              <a:avLst/>
              <a:gdLst/>
              <a:ahLst/>
              <a:cxnLst/>
              <a:rect l="l" t="t" r="r" b="b"/>
              <a:pathLst>
                <a:path w="2039" h="1187" extrusionOk="0">
                  <a:moveTo>
                    <a:pt x="1642" y="1"/>
                  </a:moveTo>
                  <a:cubicBezTo>
                    <a:pt x="1321" y="1"/>
                    <a:pt x="522" y="51"/>
                    <a:pt x="96" y="561"/>
                  </a:cubicBezTo>
                  <a:cubicBezTo>
                    <a:pt x="0" y="686"/>
                    <a:pt x="29" y="869"/>
                    <a:pt x="173" y="946"/>
                  </a:cubicBezTo>
                  <a:lnTo>
                    <a:pt x="548" y="1158"/>
                  </a:lnTo>
                  <a:cubicBezTo>
                    <a:pt x="577" y="1177"/>
                    <a:pt x="616" y="1186"/>
                    <a:pt x="644" y="1186"/>
                  </a:cubicBezTo>
                  <a:lnTo>
                    <a:pt x="654" y="1186"/>
                  </a:lnTo>
                  <a:cubicBezTo>
                    <a:pt x="866" y="1186"/>
                    <a:pt x="942" y="908"/>
                    <a:pt x="760" y="792"/>
                  </a:cubicBezTo>
                  <a:lnTo>
                    <a:pt x="567" y="696"/>
                  </a:lnTo>
                  <a:cubicBezTo>
                    <a:pt x="902" y="443"/>
                    <a:pt x="1420" y="415"/>
                    <a:pt x="1643" y="415"/>
                  </a:cubicBezTo>
                  <a:cubicBezTo>
                    <a:pt x="1708" y="415"/>
                    <a:pt x="1748" y="417"/>
                    <a:pt x="1750" y="417"/>
                  </a:cubicBezTo>
                  <a:cubicBezTo>
                    <a:pt x="2010" y="417"/>
                    <a:pt x="2039" y="42"/>
                    <a:pt x="1779" y="4"/>
                  </a:cubicBezTo>
                  <a:cubicBezTo>
                    <a:pt x="1770" y="4"/>
                    <a:pt x="1720" y="1"/>
                    <a:pt x="1642" y="1"/>
                  </a:cubicBezTo>
                  <a:close/>
                </a:path>
              </a:pathLst>
            </a:custGeom>
            <a:solidFill>
              <a:srgbClr val="C3C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85" name="Google Shape;13382;p83"/>
          <p:cNvGrpSpPr/>
          <p:nvPr/>
        </p:nvGrpSpPr>
        <p:grpSpPr>
          <a:xfrm>
            <a:off x="7534172" y="1919456"/>
            <a:ext cx="360629" cy="294461"/>
            <a:chOff x="7518687" y="2457909"/>
            <a:chExt cx="360629" cy="294461"/>
          </a:xfrm>
        </p:grpSpPr>
        <p:sp>
          <p:nvSpPr>
            <p:cNvPr id="1186" name="Google Shape;13383;p83"/>
            <p:cNvSpPr/>
            <p:nvPr/>
          </p:nvSpPr>
          <p:spPr>
            <a:xfrm>
              <a:off x="7671222" y="2457909"/>
              <a:ext cx="55558" cy="265376"/>
            </a:xfrm>
            <a:custGeom>
              <a:avLst/>
              <a:gdLst/>
              <a:ahLst/>
              <a:cxnLst/>
              <a:rect l="l" t="t" r="r" b="b"/>
              <a:pathLst>
                <a:path w="2126" h="10155" extrusionOk="0">
                  <a:moveTo>
                    <a:pt x="1068" y="0"/>
                  </a:moveTo>
                  <a:cubicBezTo>
                    <a:pt x="1068" y="0"/>
                    <a:pt x="1" y="2433"/>
                    <a:pt x="1" y="4645"/>
                  </a:cubicBezTo>
                  <a:cubicBezTo>
                    <a:pt x="1" y="6866"/>
                    <a:pt x="1068" y="10155"/>
                    <a:pt x="1068" y="10155"/>
                  </a:cubicBezTo>
                  <a:cubicBezTo>
                    <a:pt x="1068" y="10155"/>
                    <a:pt x="2126" y="6866"/>
                    <a:pt x="2126" y="4645"/>
                  </a:cubicBezTo>
                  <a:cubicBezTo>
                    <a:pt x="2126" y="2433"/>
                    <a:pt x="1068" y="0"/>
                    <a:pt x="1068" y="0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" name="Google Shape;13384;p83"/>
            <p:cNvSpPr/>
            <p:nvPr/>
          </p:nvSpPr>
          <p:spPr>
            <a:xfrm>
              <a:off x="7699106" y="2457909"/>
              <a:ext cx="27674" cy="265376"/>
            </a:xfrm>
            <a:custGeom>
              <a:avLst/>
              <a:gdLst/>
              <a:ahLst/>
              <a:cxnLst/>
              <a:rect l="l" t="t" r="r" b="b"/>
              <a:pathLst>
                <a:path w="1059" h="10155" extrusionOk="0">
                  <a:moveTo>
                    <a:pt x="1" y="0"/>
                  </a:moveTo>
                  <a:lnTo>
                    <a:pt x="1" y="10155"/>
                  </a:lnTo>
                  <a:cubicBezTo>
                    <a:pt x="1" y="10155"/>
                    <a:pt x="1059" y="6866"/>
                    <a:pt x="1059" y="4645"/>
                  </a:cubicBezTo>
                  <a:cubicBezTo>
                    <a:pt x="1059" y="2433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" name="Google Shape;13385;p83"/>
            <p:cNvSpPr/>
            <p:nvPr/>
          </p:nvSpPr>
          <p:spPr>
            <a:xfrm>
              <a:off x="7694088" y="2574251"/>
              <a:ext cx="9826" cy="149034"/>
            </a:xfrm>
            <a:custGeom>
              <a:avLst/>
              <a:gdLst/>
              <a:ahLst/>
              <a:cxnLst/>
              <a:rect l="l" t="t" r="r" b="b"/>
              <a:pathLst>
                <a:path w="376" h="5703" extrusionOk="0">
                  <a:moveTo>
                    <a:pt x="193" y="1"/>
                  </a:moveTo>
                  <a:cubicBezTo>
                    <a:pt x="106" y="1"/>
                    <a:pt x="39" y="3270"/>
                    <a:pt x="1" y="5078"/>
                  </a:cubicBezTo>
                  <a:cubicBezTo>
                    <a:pt x="116" y="5472"/>
                    <a:pt x="193" y="5703"/>
                    <a:pt x="193" y="5703"/>
                  </a:cubicBezTo>
                  <a:cubicBezTo>
                    <a:pt x="193" y="5703"/>
                    <a:pt x="260" y="5462"/>
                    <a:pt x="376" y="5078"/>
                  </a:cubicBezTo>
                  <a:cubicBezTo>
                    <a:pt x="347" y="3270"/>
                    <a:pt x="270" y="1"/>
                    <a:pt x="193" y="1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" name="Google Shape;13386;p83"/>
            <p:cNvSpPr/>
            <p:nvPr/>
          </p:nvSpPr>
          <p:spPr>
            <a:xfrm>
              <a:off x="7554384" y="2551516"/>
              <a:ext cx="148014" cy="171769"/>
            </a:xfrm>
            <a:custGeom>
              <a:avLst/>
              <a:gdLst/>
              <a:ahLst/>
              <a:cxnLst/>
              <a:rect l="l" t="t" r="r" b="b"/>
              <a:pathLst>
                <a:path w="5664" h="6573" extrusionOk="0">
                  <a:moveTo>
                    <a:pt x="669" y="0"/>
                  </a:moveTo>
                  <a:cubicBezTo>
                    <a:pt x="446" y="0"/>
                    <a:pt x="222" y="20"/>
                    <a:pt x="0" y="63"/>
                  </a:cubicBezTo>
                  <a:cubicBezTo>
                    <a:pt x="846" y="899"/>
                    <a:pt x="856" y="1919"/>
                    <a:pt x="1885" y="2515"/>
                  </a:cubicBezTo>
                  <a:cubicBezTo>
                    <a:pt x="4270" y="3900"/>
                    <a:pt x="5116" y="5352"/>
                    <a:pt x="5539" y="6573"/>
                  </a:cubicBezTo>
                  <a:cubicBezTo>
                    <a:pt x="5664" y="4861"/>
                    <a:pt x="5020" y="2409"/>
                    <a:pt x="3760" y="1265"/>
                  </a:cubicBezTo>
                  <a:cubicBezTo>
                    <a:pt x="2940" y="525"/>
                    <a:pt x="1810" y="0"/>
                    <a:pt x="669" y="0"/>
                  </a:cubicBezTo>
                  <a:close/>
                </a:path>
              </a:pathLst>
            </a:custGeom>
            <a:solidFill>
              <a:srgbClr val="C7D2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" name="Google Shape;13387;p83"/>
            <p:cNvSpPr/>
            <p:nvPr/>
          </p:nvSpPr>
          <p:spPr>
            <a:xfrm>
              <a:off x="7554384" y="2553136"/>
              <a:ext cx="148014" cy="170149"/>
            </a:xfrm>
            <a:custGeom>
              <a:avLst/>
              <a:gdLst/>
              <a:ahLst/>
              <a:cxnLst/>
              <a:rect l="l" t="t" r="r" b="b"/>
              <a:pathLst>
                <a:path w="5664" h="6511" extrusionOk="0">
                  <a:moveTo>
                    <a:pt x="0" y="1"/>
                  </a:moveTo>
                  <a:cubicBezTo>
                    <a:pt x="846" y="837"/>
                    <a:pt x="856" y="1857"/>
                    <a:pt x="1885" y="2453"/>
                  </a:cubicBezTo>
                  <a:cubicBezTo>
                    <a:pt x="4270" y="3838"/>
                    <a:pt x="5116" y="5299"/>
                    <a:pt x="5539" y="6511"/>
                  </a:cubicBezTo>
                  <a:cubicBezTo>
                    <a:pt x="5664" y="4799"/>
                    <a:pt x="2837" y="433"/>
                    <a:pt x="0" y="1"/>
                  </a:cubicBezTo>
                  <a:close/>
                </a:path>
              </a:pathLst>
            </a:custGeom>
            <a:solidFill>
              <a:srgbClr val="B3C2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" name="Google Shape;13388;p83"/>
            <p:cNvSpPr/>
            <p:nvPr/>
          </p:nvSpPr>
          <p:spPr>
            <a:xfrm>
              <a:off x="7695604" y="2551516"/>
              <a:ext cx="148041" cy="171769"/>
            </a:xfrm>
            <a:custGeom>
              <a:avLst/>
              <a:gdLst/>
              <a:ahLst/>
              <a:cxnLst/>
              <a:rect l="l" t="t" r="r" b="b"/>
              <a:pathLst>
                <a:path w="5665" h="6573" extrusionOk="0">
                  <a:moveTo>
                    <a:pt x="4995" y="0"/>
                  </a:moveTo>
                  <a:cubicBezTo>
                    <a:pt x="3854" y="0"/>
                    <a:pt x="2725" y="525"/>
                    <a:pt x="1904" y="1265"/>
                  </a:cubicBezTo>
                  <a:cubicBezTo>
                    <a:pt x="645" y="2409"/>
                    <a:pt x="0" y="4861"/>
                    <a:pt x="135" y="6573"/>
                  </a:cubicBezTo>
                  <a:cubicBezTo>
                    <a:pt x="548" y="5352"/>
                    <a:pt x="1395" y="3900"/>
                    <a:pt x="3779" y="2515"/>
                  </a:cubicBezTo>
                  <a:cubicBezTo>
                    <a:pt x="4808" y="1919"/>
                    <a:pt x="4818" y="899"/>
                    <a:pt x="5664" y="63"/>
                  </a:cubicBezTo>
                  <a:cubicBezTo>
                    <a:pt x="5442" y="20"/>
                    <a:pt x="5219" y="0"/>
                    <a:pt x="4995" y="0"/>
                  </a:cubicBezTo>
                  <a:close/>
                </a:path>
              </a:pathLst>
            </a:custGeom>
            <a:solidFill>
              <a:srgbClr val="7D8F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" name="Google Shape;13389;p83"/>
            <p:cNvSpPr/>
            <p:nvPr/>
          </p:nvSpPr>
          <p:spPr>
            <a:xfrm>
              <a:off x="7695604" y="2553136"/>
              <a:ext cx="148041" cy="170149"/>
            </a:xfrm>
            <a:custGeom>
              <a:avLst/>
              <a:gdLst/>
              <a:ahLst/>
              <a:cxnLst/>
              <a:rect l="l" t="t" r="r" b="b"/>
              <a:pathLst>
                <a:path w="5665" h="6511" extrusionOk="0">
                  <a:moveTo>
                    <a:pt x="5664" y="1"/>
                  </a:moveTo>
                  <a:lnTo>
                    <a:pt x="5664" y="1"/>
                  </a:lnTo>
                  <a:cubicBezTo>
                    <a:pt x="2472" y="962"/>
                    <a:pt x="0" y="4799"/>
                    <a:pt x="135" y="6511"/>
                  </a:cubicBezTo>
                  <a:cubicBezTo>
                    <a:pt x="548" y="5299"/>
                    <a:pt x="1395" y="3838"/>
                    <a:pt x="3779" y="2453"/>
                  </a:cubicBezTo>
                  <a:cubicBezTo>
                    <a:pt x="4808" y="1857"/>
                    <a:pt x="4818" y="837"/>
                    <a:pt x="5664" y="1"/>
                  </a:cubicBez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" name="Google Shape;13390;p83"/>
            <p:cNvSpPr/>
            <p:nvPr/>
          </p:nvSpPr>
          <p:spPr>
            <a:xfrm>
              <a:off x="7518687" y="2588833"/>
              <a:ext cx="180445" cy="148772"/>
            </a:xfrm>
            <a:custGeom>
              <a:avLst/>
              <a:gdLst/>
              <a:ahLst/>
              <a:cxnLst/>
              <a:rect l="l" t="t" r="r" b="b"/>
              <a:pathLst>
                <a:path w="6905" h="5693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06" y="1577"/>
                    <a:pt x="722" y="2270"/>
                  </a:cubicBezTo>
                  <a:cubicBezTo>
                    <a:pt x="722" y="2270"/>
                    <a:pt x="713" y="2269"/>
                    <a:pt x="698" y="2269"/>
                  </a:cubicBezTo>
                  <a:cubicBezTo>
                    <a:pt x="582" y="2269"/>
                    <a:pt x="94" y="2284"/>
                    <a:pt x="145" y="2539"/>
                  </a:cubicBezTo>
                  <a:cubicBezTo>
                    <a:pt x="193" y="2808"/>
                    <a:pt x="1106" y="3539"/>
                    <a:pt x="1193" y="3808"/>
                  </a:cubicBezTo>
                  <a:cubicBezTo>
                    <a:pt x="1193" y="3808"/>
                    <a:pt x="568" y="3943"/>
                    <a:pt x="722" y="4212"/>
                  </a:cubicBezTo>
                  <a:cubicBezTo>
                    <a:pt x="914" y="4558"/>
                    <a:pt x="1174" y="4866"/>
                    <a:pt x="1481" y="5116"/>
                  </a:cubicBezTo>
                  <a:cubicBezTo>
                    <a:pt x="1924" y="5471"/>
                    <a:pt x="2496" y="5692"/>
                    <a:pt x="3235" y="5692"/>
                  </a:cubicBezTo>
                  <a:cubicBezTo>
                    <a:pt x="3717" y="5692"/>
                    <a:pt x="4271" y="5598"/>
                    <a:pt x="4905" y="5385"/>
                  </a:cubicBezTo>
                  <a:cubicBezTo>
                    <a:pt x="5113" y="5313"/>
                    <a:pt x="5568" y="5294"/>
                    <a:pt x="5992" y="5294"/>
                  </a:cubicBezTo>
                  <a:cubicBezTo>
                    <a:pt x="6468" y="5294"/>
                    <a:pt x="6905" y="5318"/>
                    <a:pt x="6905" y="5318"/>
                  </a:cubicBezTo>
                  <a:cubicBezTo>
                    <a:pt x="6905" y="5318"/>
                    <a:pt x="6039" y="2260"/>
                    <a:pt x="3559" y="1741"/>
                  </a:cubicBezTo>
                  <a:lnTo>
                    <a:pt x="2049" y="1510"/>
                  </a:lnTo>
                  <a:cubicBezTo>
                    <a:pt x="1578" y="1423"/>
                    <a:pt x="1135" y="1183"/>
                    <a:pt x="808" y="837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" name="Google Shape;13391;p83"/>
            <p:cNvSpPr/>
            <p:nvPr/>
          </p:nvSpPr>
          <p:spPr>
            <a:xfrm>
              <a:off x="7518687" y="2588833"/>
              <a:ext cx="180445" cy="138973"/>
            </a:xfrm>
            <a:custGeom>
              <a:avLst/>
              <a:gdLst/>
              <a:ahLst/>
              <a:cxnLst/>
              <a:rect l="l" t="t" r="r" b="b"/>
              <a:pathLst>
                <a:path w="6905" h="5318" extrusionOk="0">
                  <a:moveTo>
                    <a:pt x="1" y="0"/>
                  </a:moveTo>
                  <a:cubicBezTo>
                    <a:pt x="279" y="1760"/>
                    <a:pt x="2501" y="2135"/>
                    <a:pt x="2501" y="2135"/>
                  </a:cubicBezTo>
                  <a:cubicBezTo>
                    <a:pt x="4712" y="2597"/>
                    <a:pt x="5347" y="4837"/>
                    <a:pt x="5482" y="5308"/>
                  </a:cubicBezTo>
                  <a:cubicBezTo>
                    <a:pt x="5658" y="5297"/>
                    <a:pt x="5849" y="5293"/>
                    <a:pt x="6033" y="5293"/>
                  </a:cubicBezTo>
                  <a:cubicBezTo>
                    <a:pt x="6493" y="5293"/>
                    <a:pt x="6905" y="5318"/>
                    <a:pt x="6905" y="5318"/>
                  </a:cubicBezTo>
                  <a:cubicBezTo>
                    <a:pt x="6905" y="5318"/>
                    <a:pt x="6857" y="5174"/>
                    <a:pt x="6770" y="4933"/>
                  </a:cubicBezTo>
                  <a:lnTo>
                    <a:pt x="6732" y="4827"/>
                  </a:lnTo>
                  <a:cubicBezTo>
                    <a:pt x="6501" y="4270"/>
                    <a:pt x="6203" y="3731"/>
                    <a:pt x="5828" y="3250"/>
                  </a:cubicBezTo>
                  <a:cubicBezTo>
                    <a:pt x="5751" y="3154"/>
                    <a:pt x="5664" y="3049"/>
                    <a:pt x="5578" y="2943"/>
                  </a:cubicBezTo>
                  <a:cubicBezTo>
                    <a:pt x="5414" y="2770"/>
                    <a:pt x="5232" y="2597"/>
                    <a:pt x="5049" y="2452"/>
                  </a:cubicBezTo>
                  <a:cubicBezTo>
                    <a:pt x="4905" y="2337"/>
                    <a:pt x="4761" y="2241"/>
                    <a:pt x="4607" y="2145"/>
                  </a:cubicBezTo>
                  <a:cubicBezTo>
                    <a:pt x="4549" y="2106"/>
                    <a:pt x="4482" y="2077"/>
                    <a:pt x="4414" y="2039"/>
                  </a:cubicBezTo>
                  <a:cubicBezTo>
                    <a:pt x="4145" y="1904"/>
                    <a:pt x="3857" y="1798"/>
                    <a:pt x="3559" y="1741"/>
                  </a:cubicBezTo>
                  <a:lnTo>
                    <a:pt x="2049" y="1510"/>
                  </a:lnTo>
                  <a:cubicBezTo>
                    <a:pt x="1991" y="1500"/>
                    <a:pt x="1933" y="1491"/>
                    <a:pt x="1885" y="1471"/>
                  </a:cubicBezTo>
                  <a:cubicBezTo>
                    <a:pt x="1472" y="1366"/>
                    <a:pt x="1106" y="1145"/>
                    <a:pt x="818" y="837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" name="Google Shape;13392;p83"/>
            <p:cNvSpPr/>
            <p:nvPr/>
          </p:nvSpPr>
          <p:spPr>
            <a:xfrm>
              <a:off x="7699106" y="2588833"/>
              <a:ext cx="180210" cy="148772"/>
            </a:xfrm>
            <a:custGeom>
              <a:avLst/>
              <a:gdLst/>
              <a:ahLst/>
              <a:cxnLst/>
              <a:rect l="l" t="t" r="r" b="b"/>
              <a:pathLst>
                <a:path w="6896" h="5693" extrusionOk="0">
                  <a:moveTo>
                    <a:pt x="6896" y="0"/>
                  </a:moveTo>
                  <a:lnTo>
                    <a:pt x="6088" y="837"/>
                  </a:lnTo>
                  <a:cubicBezTo>
                    <a:pt x="5761" y="1183"/>
                    <a:pt x="5328" y="1423"/>
                    <a:pt x="4857" y="1510"/>
                  </a:cubicBezTo>
                  <a:lnTo>
                    <a:pt x="3338" y="1741"/>
                  </a:lnTo>
                  <a:cubicBezTo>
                    <a:pt x="866" y="2260"/>
                    <a:pt x="1" y="5318"/>
                    <a:pt x="1" y="5318"/>
                  </a:cubicBezTo>
                  <a:cubicBezTo>
                    <a:pt x="1" y="5318"/>
                    <a:pt x="435" y="5294"/>
                    <a:pt x="909" y="5294"/>
                  </a:cubicBezTo>
                  <a:cubicBezTo>
                    <a:pt x="1330" y="5294"/>
                    <a:pt x="1783" y="5313"/>
                    <a:pt x="1991" y="5385"/>
                  </a:cubicBezTo>
                  <a:cubicBezTo>
                    <a:pt x="2626" y="5598"/>
                    <a:pt x="3179" y="5692"/>
                    <a:pt x="3662" y="5692"/>
                  </a:cubicBezTo>
                  <a:cubicBezTo>
                    <a:pt x="4402" y="5692"/>
                    <a:pt x="4976" y="5471"/>
                    <a:pt x="5424" y="5116"/>
                  </a:cubicBezTo>
                  <a:cubicBezTo>
                    <a:pt x="5732" y="4866"/>
                    <a:pt x="5982" y="4558"/>
                    <a:pt x="6174" y="4212"/>
                  </a:cubicBezTo>
                  <a:cubicBezTo>
                    <a:pt x="6328" y="3943"/>
                    <a:pt x="5703" y="3808"/>
                    <a:pt x="5703" y="3808"/>
                  </a:cubicBezTo>
                  <a:cubicBezTo>
                    <a:pt x="5790" y="3539"/>
                    <a:pt x="6703" y="2808"/>
                    <a:pt x="6751" y="2539"/>
                  </a:cubicBezTo>
                  <a:cubicBezTo>
                    <a:pt x="6802" y="2284"/>
                    <a:pt x="6314" y="2269"/>
                    <a:pt x="6199" y="2269"/>
                  </a:cubicBezTo>
                  <a:cubicBezTo>
                    <a:pt x="6183" y="2269"/>
                    <a:pt x="6174" y="2270"/>
                    <a:pt x="6174" y="2270"/>
                  </a:cubicBezTo>
                  <a:cubicBezTo>
                    <a:pt x="6790" y="1577"/>
                    <a:pt x="6896" y="0"/>
                    <a:pt x="6896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" name="Google Shape;13393;p83"/>
            <p:cNvSpPr/>
            <p:nvPr/>
          </p:nvSpPr>
          <p:spPr>
            <a:xfrm>
              <a:off x="7773244" y="2588833"/>
              <a:ext cx="106072" cy="148720"/>
            </a:xfrm>
            <a:custGeom>
              <a:avLst/>
              <a:gdLst/>
              <a:ahLst/>
              <a:cxnLst/>
              <a:rect l="l" t="t" r="r" b="b"/>
              <a:pathLst>
                <a:path w="4059" h="5691" extrusionOk="0">
                  <a:moveTo>
                    <a:pt x="4059" y="0"/>
                  </a:moveTo>
                  <a:lnTo>
                    <a:pt x="3251" y="837"/>
                  </a:lnTo>
                  <a:cubicBezTo>
                    <a:pt x="3049" y="1039"/>
                    <a:pt x="2828" y="1202"/>
                    <a:pt x="2578" y="1327"/>
                  </a:cubicBezTo>
                  <a:cubicBezTo>
                    <a:pt x="2568" y="2154"/>
                    <a:pt x="2510" y="3779"/>
                    <a:pt x="953" y="5116"/>
                  </a:cubicBezTo>
                  <a:cubicBezTo>
                    <a:pt x="683" y="5356"/>
                    <a:pt x="356" y="5520"/>
                    <a:pt x="1" y="5606"/>
                  </a:cubicBezTo>
                  <a:cubicBezTo>
                    <a:pt x="300" y="5664"/>
                    <a:pt x="578" y="5691"/>
                    <a:pt x="835" y="5691"/>
                  </a:cubicBezTo>
                  <a:cubicBezTo>
                    <a:pt x="1569" y="5691"/>
                    <a:pt x="2136" y="5472"/>
                    <a:pt x="2578" y="5116"/>
                  </a:cubicBezTo>
                  <a:cubicBezTo>
                    <a:pt x="2885" y="4866"/>
                    <a:pt x="3145" y="4558"/>
                    <a:pt x="3337" y="4212"/>
                  </a:cubicBezTo>
                  <a:cubicBezTo>
                    <a:pt x="3491" y="3943"/>
                    <a:pt x="2866" y="3808"/>
                    <a:pt x="2866" y="3808"/>
                  </a:cubicBezTo>
                  <a:cubicBezTo>
                    <a:pt x="2953" y="3539"/>
                    <a:pt x="3866" y="2808"/>
                    <a:pt x="3914" y="2539"/>
                  </a:cubicBezTo>
                  <a:cubicBezTo>
                    <a:pt x="3965" y="2284"/>
                    <a:pt x="3477" y="2269"/>
                    <a:pt x="3362" y="2269"/>
                  </a:cubicBezTo>
                  <a:cubicBezTo>
                    <a:pt x="3346" y="2269"/>
                    <a:pt x="3337" y="2270"/>
                    <a:pt x="3337" y="2270"/>
                  </a:cubicBezTo>
                  <a:cubicBezTo>
                    <a:pt x="3953" y="1577"/>
                    <a:pt x="4059" y="0"/>
                    <a:pt x="4059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" name="Google Shape;13394;p83"/>
            <p:cNvSpPr/>
            <p:nvPr/>
          </p:nvSpPr>
          <p:spPr>
            <a:xfrm>
              <a:off x="7693592" y="2625732"/>
              <a:ext cx="51298" cy="103093"/>
            </a:xfrm>
            <a:custGeom>
              <a:avLst/>
              <a:gdLst/>
              <a:ahLst/>
              <a:cxnLst/>
              <a:rect l="l" t="t" r="r" b="b"/>
              <a:pathLst>
                <a:path w="1963" h="3945" extrusionOk="0">
                  <a:moveTo>
                    <a:pt x="1861" y="0"/>
                  </a:moveTo>
                  <a:cubicBezTo>
                    <a:pt x="1727" y="0"/>
                    <a:pt x="0" y="2198"/>
                    <a:pt x="0" y="3733"/>
                  </a:cubicBezTo>
                  <a:cubicBezTo>
                    <a:pt x="0" y="3848"/>
                    <a:pt x="97" y="3944"/>
                    <a:pt x="212" y="3944"/>
                  </a:cubicBezTo>
                  <a:cubicBezTo>
                    <a:pt x="318" y="3944"/>
                    <a:pt x="414" y="3848"/>
                    <a:pt x="414" y="3733"/>
                  </a:cubicBezTo>
                  <a:cubicBezTo>
                    <a:pt x="414" y="2310"/>
                    <a:pt x="1962" y="69"/>
                    <a:pt x="1866" y="2"/>
                  </a:cubicBezTo>
                  <a:cubicBezTo>
                    <a:pt x="1865" y="1"/>
                    <a:pt x="1863" y="0"/>
                    <a:pt x="1861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" name="Google Shape;13395;p83"/>
            <p:cNvSpPr/>
            <p:nvPr/>
          </p:nvSpPr>
          <p:spPr>
            <a:xfrm>
              <a:off x="7653139" y="2625732"/>
              <a:ext cx="51272" cy="103093"/>
            </a:xfrm>
            <a:custGeom>
              <a:avLst/>
              <a:gdLst/>
              <a:ahLst/>
              <a:cxnLst/>
              <a:rect l="l" t="t" r="r" b="b"/>
              <a:pathLst>
                <a:path w="1962" h="3945" extrusionOk="0">
                  <a:moveTo>
                    <a:pt x="102" y="0"/>
                  </a:moveTo>
                  <a:cubicBezTo>
                    <a:pt x="100" y="0"/>
                    <a:pt x="98" y="1"/>
                    <a:pt x="96" y="2"/>
                  </a:cubicBezTo>
                  <a:cubicBezTo>
                    <a:pt x="0" y="69"/>
                    <a:pt x="1548" y="2310"/>
                    <a:pt x="1548" y="3733"/>
                  </a:cubicBezTo>
                  <a:cubicBezTo>
                    <a:pt x="1548" y="3848"/>
                    <a:pt x="1645" y="3944"/>
                    <a:pt x="1760" y="3944"/>
                  </a:cubicBezTo>
                  <a:cubicBezTo>
                    <a:pt x="1875" y="3944"/>
                    <a:pt x="1962" y="3848"/>
                    <a:pt x="1962" y="3733"/>
                  </a:cubicBezTo>
                  <a:cubicBezTo>
                    <a:pt x="1962" y="2189"/>
                    <a:pt x="244" y="0"/>
                    <a:pt x="102" y="0"/>
                  </a:cubicBezTo>
                  <a:close/>
                </a:path>
              </a:pathLst>
            </a:custGeom>
            <a:solidFill>
              <a:srgbClr val="8FA1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" name="Google Shape;13396;p83"/>
            <p:cNvSpPr/>
            <p:nvPr/>
          </p:nvSpPr>
          <p:spPr>
            <a:xfrm>
              <a:off x="7677494" y="2691168"/>
              <a:ext cx="43014" cy="61202"/>
            </a:xfrm>
            <a:custGeom>
              <a:avLst/>
              <a:gdLst/>
              <a:ahLst/>
              <a:cxnLst/>
              <a:rect l="l" t="t" r="r" b="b"/>
              <a:pathLst>
                <a:path w="1646" h="2342" extrusionOk="0">
                  <a:moveTo>
                    <a:pt x="823" y="0"/>
                  </a:moveTo>
                  <a:cubicBezTo>
                    <a:pt x="777" y="0"/>
                    <a:pt x="732" y="12"/>
                    <a:pt x="693" y="36"/>
                  </a:cubicBezTo>
                  <a:lnTo>
                    <a:pt x="174" y="306"/>
                  </a:lnTo>
                  <a:cubicBezTo>
                    <a:pt x="49" y="363"/>
                    <a:pt x="1" y="508"/>
                    <a:pt x="49" y="633"/>
                  </a:cubicBezTo>
                  <a:lnTo>
                    <a:pt x="732" y="2277"/>
                  </a:lnTo>
                  <a:cubicBezTo>
                    <a:pt x="751" y="2320"/>
                    <a:pt x="787" y="2342"/>
                    <a:pt x="823" y="2342"/>
                  </a:cubicBezTo>
                  <a:cubicBezTo>
                    <a:pt x="859" y="2342"/>
                    <a:pt x="895" y="2320"/>
                    <a:pt x="914" y="2277"/>
                  </a:cubicBezTo>
                  <a:lnTo>
                    <a:pt x="1597" y="633"/>
                  </a:lnTo>
                  <a:cubicBezTo>
                    <a:pt x="1645" y="508"/>
                    <a:pt x="1597" y="363"/>
                    <a:pt x="1472" y="306"/>
                  </a:cubicBezTo>
                  <a:lnTo>
                    <a:pt x="953" y="36"/>
                  </a:lnTo>
                  <a:cubicBezTo>
                    <a:pt x="914" y="12"/>
                    <a:pt x="869" y="0"/>
                    <a:pt x="823" y="0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" name="Google Shape;13397;p83"/>
            <p:cNvSpPr/>
            <p:nvPr/>
          </p:nvSpPr>
          <p:spPr>
            <a:xfrm>
              <a:off x="7699106" y="2691351"/>
              <a:ext cx="21403" cy="60836"/>
            </a:xfrm>
            <a:custGeom>
              <a:avLst/>
              <a:gdLst/>
              <a:ahLst/>
              <a:cxnLst/>
              <a:rect l="l" t="t" r="r" b="b"/>
              <a:pathLst>
                <a:path w="819" h="2328" extrusionOk="0">
                  <a:moveTo>
                    <a:pt x="1" y="1"/>
                  </a:moveTo>
                  <a:lnTo>
                    <a:pt x="1" y="2328"/>
                  </a:lnTo>
                  <a:cubicBezTo>
                    <a:pt x="39" y="2328"/>
                    <a:pt x="68" y="2308"/>
                    <a:pt x="87" y="2270"/>
                  </a:cubicBezTo>
                  <a:lnTo>
                    <a:pt x="770" y="626"/>
                  </a:lnTo>
                  <a:cubicBezTo>
                    <a:pt x="818" y="501"/>
                    <a:pt x="770" y="356"/>
                    <a:pt x="645" y="299"/>
                  </a:cubicBezTo>
                  <a:lnTo>
                    <a:pt x="136" y="29"/>
                  </a:lnTo>
                  <a:cubicBezTo>
                    <a:pt x="87" y="10"/>
                    <a:pt x="39" y="1"/>
                    <a:pt x="1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" name="Google Shape;13398;p83"/>
            <p:cNvSpPr/>
            <p:nvPr/>
          </p:nvSpPr>
          <p:spPr>
            <a:xfrm>
              <a:off x="7575734" y="2657745"/>
              <a:ext cx="88981" cy="53493"/>
            </a:xfrm>
            <a:custGeom>
              <a:avLst/>
              <a:gdLst/>
              <a:ahLst/>
              <a:cxnLst/>
              <a:rect l="l" t="t" r="r" b="b"/>
              <a:pathLst>
                <a:path w="3405" h="2047" extrusionOk="0">
                  <a:moveTo>
                    <a:pt x="1328" y="0"/>
                  </a:moveTo>
                  <a:cubicBezTo>
                    <a:pt x="702" y="0"/>
                    <a:pt x="155" y="303"/>
                    <a:pt x="125" y="325"/>
                  </a:cubicBezTo>
                  <a:cubicBezTo>
                    <a:pt x="39" y="373"/>
                    <a:pt x="0" y="488"/>
                    <a:pt x="39" y="585"/>
                  </a:cubicBezTo>
                  <a:cubicBezTo>
                    <a:pt x="58" y="633"/>
                    <a:pt x="472" y="1546"/>
                    <a:pt x="1308" y="1883"/>
                  </a:cubicBezTo>
                  <a:cubicBezTo>
                    <a:pt x="1510" y="1969"/>
                    <a:pt x="1722" y="2008"/>
                    <a:pt x="1943" y="2008"/>
                  </a:cubicBezTo>
                  <a:cubicBezTo>
                    <a:pt x="2299" y="1998"/>
                    <a:pt x="2654" y="1921"/>
                    <a:pt x="2991" y="1777"/>
                  </a:cubicBezTo>
                  <a:cubicBezTo>
                    <a:pt x="2991" y="1777"/>
                    <a:pt x="3326" y="2046"/>
                    <a:pt x="3364" y="2046"/>
                  </a:cubicBezTo>
                  <a:cubicBezTo>
                    <a:pt x="3365" y="2046"/>
                    <a:pt x="3366" y="2046"/>
                    <a:pt x="3366" y="2046"/>
                  </a:cubicBezTo>
                  <a:cubicBezTo>
                    <a:pt x="3405" y="2027"/>
                    <a:pt x="3405" y="1912"/>
                    <a:pt x="3376" y="1787"/>
                  </a:cubicBezTo>
                  <a:cubicBezTo>
                    <a:pt x="3328" y="1537"/>
                    <a:pt x="3222" y="1306"/>
                    <a:pt x="3078" y="1094"/>
                  </a:cubicBezTo>
                  <a:cubicBezTo>
                    <a:pt x="2856" y="787"/>
                    <a:pt x="2472" y="325"/>
                    <a:pt x="1943" y="113"/>
                  </a:cubicBezTo>
                  <a:cubicBezTo>
                    <a:pt x="1739" y="32"/>
                    <a:pt x="1530" y="0"/>
                    <a:pt x="1328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" name="Google Shape;13399;p83"/>
            <p:cNvSpPr/>
            <p:nvPr/>
          </p:nvSpPr>
          <p:spPr>
            <a:xfrm>
              <a:off x="7581771" y="2663128"/>
              <a:ext cx="74661" cy="41446"/>
            </a:xfrm>
            <a:custGeom>
              <a:avLst/>
              <a:gdLst/>
              <a:ahLst/>
              <a:cxnLst/>
              <a:rect l="l" t="t" r="r" b="b"/>
              <a:pathLst>
                <a:path w="2857" h="1586" extrusionOk="0">
                  <a:moveTo>
                    <a:pt x="1100" y="1"/>
                  </a:moveTo>
                  <a:cubicBezTo>
                    <a:pt x="517" y="1"/>
                    <a:pt x="0" y="302"/>
                    <a:pt x="0" y="302"/>
                  </a:cubicBezTo>
                  <a:cubicBezTo>
                    <a:pt x="0" y="302"/>
                    <a:pt x="394" y="1177"/>
                    <a:pt x="1154" y="1484"/>
                  </a:cubicBezTo>
                  <a:cubicBezTo>
                    <a:pt x="1336" y="1558"/>
                    <a:pt x="1527" y="1586"/>
                    <a:pt x="1714" y="1586"/>
                  </a:cubicBezTo>
                  <a:cubicBezTo>
                    <a:pt x="2310" y="1586"/>
                    <a:pt x="2856" y="1302"/>
                    <a:pt x="2856" y="1302"/>
                  </a:cubicBezTo>
                  <a:cubicBezTo>
                    <a:pt x="2856" y="1302"/>
                    <a:pt x="2395" y="407"/>
                    <a:pt x="1635" y="100"/>
                  </a:cubicBezTo>
                  <a:cubicBezTo>
                    <a:pt x="1459" y="28"/>
                    <a:pt x="1276" y="1"/>
                    <a:pt x="110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" name="Google Shape;13400;p83"/>
            <p:cNvSpPr/>
            <p:nvPr/>
          </p:nvSpPr>
          <p:spPr>
            <a:xfrm>
              <a:off x="7733287" y="2657745"/>
              <a:ext cx="88981" cy="53493"/>
            </a:xfrm>
            <a:custGeom>
              <a:avLst/>
              <a:gdLst/>
              <a:ahLst/>
              <a:cxnLst/>
              <a:rect l="l" t="t" r="r" b="b"/>
              <a:pathLst>
                <a:path w="3405" h="2047" extrusionOk="0">
                  <a:moveTo>
                    <a:pt x="2077" y="0"/>
                  </a:moveTo>
                  <a:cubicBezTo>
                    <a:pt x="1875" y="0"/>
                    <a:pt x="1666" y="32"/>
                    <a:pt x="1462" y="113"/>
                  </a:cubicBezTo>
                  <a:cubicBezTo>
                    <a:pt x="933" y="325"/>
                    <a:pt x="549" y="787"/>
                    <a:pt x="337" y="1094"/>
                  </a:cubicBezTo>
                  <a:cubicBezTo>
                    <a:pt x="183" y="1306"/>
                    <a:pt x="87" y="1537"/>
                    <a:pt x="30" y="1787"/>
                  </a:cubicBezTo>
                  <a:cubicBezTo>
                    <a:pt x="10" y="1912"/>
                    <a:pt x="1" y="2027"/>
                    <a:pt x="39" y="2046"/>
                  </a:cubicBezTo>
                  <a:cubicBezTo>
                    <a:pt x="40" y="2046"/>
                    <a:pt x="40" y="2046"/>
                    <a:pt x="41" y="2046"/>
                  </a:cubicBezTo>
                  <a:cubicBezTo>
                    <a:pt x="80" y="2046"/>
                    <a:pt x="414" y="1777"/>
                    <a:pt x="414" y="1777"/>
                  </a:cubicBezTo>
                  <a:cubicBezTo>
                    <a:pt x="751" y="1921"/>
                    <a:pt x="1107" y="1998"/>
                    <a:pt x="1462" y="2008"/>
                  </a:cubicBezTo>
                  <a:cubicBezTo>
                    <a:pt x="1684" y="2008"/>
                    <a:pt x="1905" y="1969"/>
                    <a:pt x="2107" y="1883"/>
                  </a:cubicBezTo>
                  <a:cubicBezTo>
                    <a:pt x="2934" y="1546"/>
                    <a:pt x="3347" y="633"/>
                    <a:pt x="3366" y="585"/>
                  </a:cubicBezTo>
                  <a:cubicBezTo>
                    <a:pt x="3405" y="488"/>
                    <a:pt x="3376" y="373"/>
                    <a:pt x="3280" y="325"/>
                  </a:cubicBezTo>
                  <a:cubicBezTo>
                    <a:pt x="3251" y="303"/>
                    <a:pt x="2704" y="0"/>
                    <a:pt x="2077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" name="Google Shape;13401;p83"/>
            <p:cNvSpPr/>
            <p:nvPr/>
          </p:nvSpPr>
          <p:spPr>
            <a:xfrm>
              <a:off x="7741597" y="2663128"/>
              <a:ext cx="74634" cy="41446"/>
            </a:xfrm>
            <a:custGeom>
              <a:avLst/>
              <a:gdLst/>
              <a:ahLst/>
              <a:cxnLst/>
              <a:rect l="l" t="t" r="r" b="b"/>
              <a:pathLst>
                <a:path w="2856" h="1586" extrusionOk="0">
                  <a:moveTo>
                    <a:pt x="1756" y="1"/>
                  </a:moveTo>
                  <a:cubicBezTo>
                    <a:pt x="1580" y="1"/>
                    <a:pt x="1397" y="28"/>
                    <a:pt x="1221" y="100"/>
                  </a:cubicBezTo>
                  <a:cubicBezTo>
                    <a:pt x="462" y="407"/>
                    <a:pt x="0" y="1302"/>
                    <a:pt x="0" y="1302"/>
                  </a:cubicBezTo>
                  <a:cubicBezTo>
                    <a:pt x="0" y="1302"/>
                    <a:pt x="552" y="1586"/>
                    <a:pt x="1150" y="1586"/>
                  </a:cubicBezTo>
                  <a:cubicBezTo>
                    <a:pt x="1338" y="1586"/>
                    <a:pt x="1530" y="1558"/>
                    <a:pt x="1712" y="1484"/>
                  </a:cubicBezTo>
                  <a:cubicBezTo>
                    <a:pt x="2471" y="1177"/>
                    <a:pt x="2856" y="302"/>
                    <a:pt x="2856" y="302"/>
                  </a:cubicBezTo>
                  <a:cubicBezTo>
                    <a:pt x="2856" y="302"/>
                    <a:pt x="2340" y="1"/>
                    <a:pt x="175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05" name="Google Shape;13402;p83"/>
          <p:cNvGrpSpPr/>
          <p:nvPr/>
        </p:nvGrpSpPr>
        <p:grpSpPr>
          <a:xfrm>
            <a:off x="7101705" y="1443113"/>
            <a:ext cx="343799" cy="360524"/>
            <a:chOff x="7086220" y="1981566"/>
            <a:chExt cx="343799" cy="360524"/>
          </a:xfrm>
        </p:grpSpPr>
        <p:sp>
          <p:nvSpPr>
            <p:cNvPr id="1206" name="Google Shape;13403;p83"/>
            <p:cNvSpPr/>
            <p:nvPr/>
          </p:nvSpPr>
          <p:spPr>
            <a:xfrm>
              <a:off x="7111098" y="2115156"/>
              <a:ext cx="222414" cy="226935"/>
            </a:xfrm>
            <a:custGeom>
              <a:avLst/>
              <a:gdLst/>
              <a:ahLst/>
              <a:cxnLst/>
              <a:rect l="l" t="t" r="r" b="b"/>
              <a:pathLst>
                <a:path w="8511" h="8684" extrusionOk="0">
                  <a:moveTo>
                    <a:pt x="1279" y="0"/>
                  </a:moveTo>
                  <a:cubicBezTo>
                    <a:pt x="1279" y="4116"/>
                    <a:pt x="0" y="7837"/>
                    <a:pt x="0" y="7837"/>
                  </a:cubicBezTo>
                  <a:cubicBezTo>
                    <a:pt x="0" y="7847"/>
                    <a:pt x="0" y="7856"/>
                    <a:pt x="0" y="7876"/>
                  </a:cubicBezTo>
                  <a:cubicBezTo>
                    <a:pt x="0" y="8318"/>
                    <a:pt x="1904" y="8683"/>
                    <a:pt x="4251" y="8683"/>
                  </a:cubicBezTo>
                  <a:cubicBezTo>
                    <a:pt x="6607" y="8683"/>
                    <a:pt x="8511" y="8328"/>
                    <a:pt x="8511" y="7876"/>
                  </a:cubicBezTo>
                  <a:cubicBezTo>
                    <a:pt x="8511" y="7856"/>
                    <a:pt x="8511" y="7847"/>
                    <a:pt x="8511" y="7837"/>
                  </a:cubicBezTo>
                  <a:lnTo>
                    <a:pt x="8501" y="7837"/>
                  </a:lnTo>
                  <a:cubicBezTo>
                    <a:pt x="8501" y="7837"/>
                    <a:pt x="7222" y="4116"/>
                    <a:pt x="7222" y="0"/>
                  </a:cubicBezTo>
                  <a:close/>
                </a:path>
              </a:pathLst>
            </a:custGeom>
            <a:solidFill>
              <a:srgbClr val="3D54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" name="Google Shape;13404;p83"/>
            <p:cNvSpPr/>
            <p:nvPr/>
          </p:nvSpPr>
          <p:spPr>
            <a:xfrm>
              <a:off x="7111098" y="2115156"/>
              <a:ext cx="222414" cy="226673"/>
            </a:xfrm>
            <a:custGeom>
              <a:avLst/>
              <a:gdLst/>
              <a:ahLst/>
              <a:cxnLst/>
              <a:rect l="l" t="t" r="r" b="b"/>
              <a:pathLst>
                <a:path w="8511" h="8674" extrusionOk="0">
                  <a:moveTo>
                    <a:pt x="5760" y="0"/>
                  </a:moveTo>
                  <a:cubicBezTo>
                    <a:pt x="5760" y="2356"/>
                    <a:pt x="6174" y="4587"/>
                    <a:pt x="6539" y="6058"/>
                  </a:cubicBezTo>
                  <a:cubicBezTo>
                    <a:pt x="6780" y="7049"/>
                    <a:pt x="6049" y="8001"/>
                    <a:pt x="5030" y="8029"/>
                  </a:cubicBezTo>
                  <a:cubicBezTo>
                    <a:pt x="4799" y="8039"/>
                    <a:pt x="4539" y="8039"/>
                    <a:pt x="4260" y="8039"/>
                  </a:cubicBezTo>
                  <a:cubicBezTo>
                    <a:pt x="2270" y="8039"/>
                    <a:pt x="597" y="7779"/>
                    <a:pt x="135" y="7424"/>
                  </a:cubicBezTo>
                  <a:cubicBezTo>
                    <a:pt x="58" y="7693"/>
                    <a:pt x="0" y="7837"/>
                    <a:pt x="0" y="7837"/>
                  </a:cubicBezTo>
                  <a:cubicBezTo>
                    <a:pt x="0" y="7847"/>
                    <a:pt x="0" y="7856"/>
                    <a:pt x="0" y="7876"/>
                  </a:cubicBezTo>
                  <a:cubicBezTo>
                    <a:pt x="0" y="8270"/>
                    <a:pt x="1520" y="8606"/>
                    <a:pt x="3520" y="8674"/>
                  </a:cubicBezTo>
                  <a:lnTo>
                    <a:pt x="4260" y="8674"/>
                  </a:lnTo>
                  <a:cubicBezTo>
                    <a:pt x="6607" y="8674"/>
                    <a:pt x="8511" y="8308"/>
                    <a:pt x="8511" y="7866"/>
                  </a:cubicBezTo>
                  <a:cubicBezTo>
                    <a:pt x="8511" y="7847"/>
                    <a:pt x="8511" y="7837"/>
                    <a:pt x="8511" y="7818"/>
                  </a:cubicBezTo>
                  <a:lnTo>
                    <a:pt x="8501" y="7837"/>
                  </a:lnTo>
                  <a:lnTo>
                    <a:pt x="8501" y="7827"/>
                  </a:lnTo>
                  <a:lnTo>
                    <a:pt x="8501" y="7818"/>
                  </a:lnTo>
                  <a:cubicBezTo>
                    <a:pt x="8491" y="7779"/>
                    <a:pt x="8443" y="7635"/>
                    <a:pt x="8386" y="7433"/>
                  </a:cubicBezTo>
                  <a:cubicBezTo>
                    <a:pt x="8059" y="6356"/>
                    <a:pt x="7232" y="3308"/>
                    <a:pt x="7232" y="0"/>
                  </a:cubicBezTo>
                  <a:close/>
                </a:path>
              </a:pathLst>
            </a:custGeom>
            <a:solidFill>
              <a:srgbClr val="2D4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" name="Google Shape;13405;p83"/>
            <p:cNvSpPr/>
            <p:nvPr/>
          </p:nvSpPr>
          <p:spPr>
            <a:xfrm>
              <a:off x="7140236" y="2115156"/>
              <a:ext cx="163616" cy="73641"/>
            </a:xfrm>
            <a:custGeom>
              <a:avLst/>
              <a:gdLst/>
              <a:ahLst/>
              <a:cxnLst/>
              <a:rect l="l" t="t" r="r" b="b"/>
              <a:pathLst>
                <a:path w="6261" h="2818" extrusionOk="0">
                  <a:moveTo>
                    <a:pt x="155" y="0"/>
                  </a:moveTo>
                  <a:cubicBezTo>
                    <a:pt x="155" y="865"/>
                    <a:pt x="107" y="1731"/>
                    <a:pt x="1" y="2596"/>
                  </a:cubicBezTo>
                  <a:cubicBezTo>
                    <a:pt x="1039" y="2741"/>
                    <a:pt x="2088" y="2818"/>
                    <a:pt x="3136" y="2818"/>
                  </a:cubicBezTo>
                  <a:cubicBezTo>
                    <a:pt x="4184" y="2818"/>
                    <a:pt x="5222" y="2741"/>
                    <a:pt x="6261" y="2596"/>
                  </a:cubicBezTo>
                  <a:cubicBezTo>
                    <a:pt x="6165" y="1731"/>
                    <a:pt x="6107" y="865"/>
                    <a:pt x="6107" y="0"/>
                  </a:cubicBez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" name="Google Shape;13406;p83"/>
            <p:cNvSpPr/>
            <p:nvPr/>
          </p:nvSpPr>
          <p:spPr>
            <a:xfrm>
              <a:off x="7261622" y="2115156"/>
              <a:ext cx="42230" cy="71891"/>
            </a:xfrm>
            <a:custGeom>
              <a:avLst/>
              <a:gdLst/>
              <a:ahLst/>
              <a:cxnLst/>
              <a:rect l="l" t="t" r="r" b="b"/>
              <a:pathLst>
                <a:path w="1616" h="2751" extrusionOk="0">
                  <a:moveTo>
                    <a:pt x="0" y="0"/>
                  </a:moveTo>
                  <a:cubicBezTo>
                    <a:pt x="0" y="923"/>
                    <a:pt x="58" y="1837"/>
                    <a:pt x="173" y="2750"/>
                  </a:cubicBezTo>
                  <a:cubicBezTo>
                    <a:pt x="683" y="2721"/>
                    <a:pt x="1174" y="2664"/>
                    <a:pt x="1616" y="2596"/>
                  </a:cubicBezTo>
                  <a:cubicBezTo>
                    <a:pt x="1587" y="2289"/>
                    <a:pt x="1558" y="1971"/>
                    <a:pt x="1529" y="1654"/>
                  </a:cubicBezTo>
                  <a:lnTo>
                    <a:pt x="1529" y="1644"/>
                  </a:lnTo>
                  <a:cubicBezTo>
                    <a:pt x="1520" y="1539"/>
                    <a:pt x="1510" y="1442"/>
                    <a:pt x="1510" y="1337"/>
                  </a:cubicBezTo>
                  <a:lnTo>
                    <a:pt x="1510" y="1317"/>
                  </a:lnTo>
                  <a:cubicBezTo>
                    <a:pt x="1501" y="1212"/>
                    <a:pt x="1501" y="1115"/>
                    <a:pt x="1491" y="1019"/>
                  </a:cubicBezTo>
                  <a:lnTo>
                    <a:pt x="1491" y="981"/>
                  </a:lnTo>
                  <a:cubicBezTo>
                    <a:pt x="1491" y="885"/>
                    <a:pt x="1481" y="779"/>
                    <a:pt x="1481" y="683"/>
                  </a:cubicBezTo>
                  <a:lnTo>
                    <a:pt x="1481" y="654"/>
                  </a:lnTo>
                  <a:cubicBezTo>
                    <a:pt x="1481" y="548"/>
                    <a:pt x="1481" y="452"/>
                    <a:pt x="1472" y="346"/>
                  </a:cubicBezTo>
                  <a:lnTo>
                    <a:pt x="1472" y="327"/>
                  </a:lnTo>
                  <a:lnTo>
                    <a:pt x="1472" y="0"/>
                  </a:ln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" name="Google Shape;13407;p83"/>
            <p:cNvSpPr/>
            <p:nvPr/>
          </p:nvSpPr>
          <p:spPr>
            <a:xfrm>
              <a:off x="7086220" y="2087743"/>
              <a:ext cx="271909" cy="65619"/>
            </a:xfrm>
            <a:custGeom>
              <a:avLst/>
              <a:gdLst/>
              <a:ahLst/>
              <a:cxnLst/>
              <a:rect l="l" t="t" r="r" b="b"/>
              <a:pathLst>
                <a:path w="10405" h="2511" extrusionOk="0">
                  <a:moveTo>
                    <a:pt x="5203" y="1"/>
                  </a:moveTo>
                  <a:cubicBezTo>
                    <a:pt x="2327" y="1"/>
                    <a:pt x="0" y="568"/>
                    <a:pt x="0" y="1261"/>
                  </a:cubicBezTo>
                  <a:cubicBezTo>
                    <a:pt x="0" y="1953"/>
                    <a:pt x="2327" y="2511"/>
                    <a:pt x="5203" y="2511"/>
                  </a:cubicBezTo>
                  <a:cubicBezTo>
                    <a:pt x="8078" y="2511"/>
                    <a:pt x="10405" y="1953"/>
                    <a:pt x="10405" y="1261"/>
                  </a:cubicBezTo>
                  <a:cubicBezTo>
                    <a:pt x="10405" y="568"/>
                    <a:pt x="8078" y="1"/>
                    <a:pt x="5203" y="1"/>
                  </a:cubicBez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" name="Google Shape;13408;p83"/>
            <p:cNvSpPr/>
            <p:nvPr/>
          </p:nvSpPr>
          <p:spPr>
            <a:xfrm>
              <a:off x="7125916" y="2108622"/>
              <a:ext cx="192518" cy="23911"/>
            </a:xfrm>
            <a:custGeom>
              <a:avLst/>
              <a:gdLst/>
              <a:ahLst/>
              <a:cxnLst/>
              <a:rect l="l" t="t" r="r" b="b"/>
              <a:pathLst>
                <a:path w="7367" h="915" extrusionOk="0">
                  <a:moveTo>
                    <a:pt x="3684" y="0"/>
                  </a:moveTo>
                  <a:cubicBezTo>
                    <a:pt x="2652" y="0"/>
                    <a:pt x="1621" y="87"/>
                    <a:pt x="597" y="260"/>
                  </a:cubicBezTo>
                  <a:cubicBezTo>
                    <a:pt x="405" y="298"/>
                    <a:pt x="232" y="337"/>
                    <a:pt x="87" y="375"/>
                  </a:cubicBezTo>
                  <a:cubicBezTo>
                    <a:pt x="1" y="394"/>
                    <a:pt x="1" y="519"/>
                    <a:pt x="87" y="548"/>
                  </a:cubicBezTo>
                  <a:cubicBezTo>
                    <a:pt x="232" y="587"/>
                    <a:pt x="405" y="625"/>
                    <a:pt x="597" y="664"/>
                  </a:cubicBezTo>
                  <a:cubicBezTo>
                    <a:pt x="1565" y="828"/>
                    <a:pt x="2542" y="914"/>
                    <a:pt x="3528" y="914"/>
                  </a:cubicBezTo>
                  <a:cubicBezTo>
                    <a:pt x="3580" y="914"/>
                    <a:pt x="3632" y="914"/>
                    <a:pt x="3684" y="914"/>
                  </a:cubicBezTo>
                  <a:cubicBezTo>
                    <a:pt x="3736" y="914"/>
                    <a:pt x="3788" y="914"/>
                    <a:pt x="3840" y="914"/>
                  </a:cubicBezTo>
                  <a:cubicBezTo>
                    <a:pt x="4825" y="914"/>
                    <a:pt x="5802" y="828"/>
                    <a:pt x="6770" y="664"/>
                  </a:cubicBezTo>
                  <a:cubicBezTo>
                    <a:pt x="6963" y="625"/>
                    <a:pt x="7136" y="587"/>
                    <a:pt x="7280" y="548"/>
                  </a:cubicBezTo>
                  <a:cubicBezTo>
                    <a:pt x="7367" y="519"/>
                    <a:pt x="7367" y="394"/>
                    <a:pt x="7280" y="375"/>
                  </a:cubicBezTo>
                  <a:cubicBezTo>
                    <a:pt x="7136" y="337"/>
                    <a:pt x="6963" y="298"/>
                    <a:pt x="6770" y="260"/>
                  </a:cubicBezTo>
                  <a:cubicBezTo>
                    <a:pt x="5746" y="87"/>
                    <a:pt x="4715" y="0"/>
                    <a:pt x="3684" y="0"/>
                  </a:cubicBezTo>
                  <a:close/>
                </a:path>
              </a:pathLst>
            </a:custGeom>
            <a:solidFill>
              <a:srgbClr val="223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" name="Google Shape;13409;p83"/>
            <p:cNvSpPr/>
            <p:nvPr/>
          </p:nvSpPr>
          <p:spPr>
            <a:xfrm>
              <a:off x="7182701" y="1981566"/>
              <a:ext cx="247318" cy="90758"/>
            </a:xfrm>
            <a:custGeom>
              <a:avLst/>
              <a:gdLst/>
              <a:ahLst/>
              <a:cxnLst/>
              <a:rect l="l" t="t" r="r" b="b"/>
              <a:pathLst>
                <a:path w="9464" h="3473" extrusionOk="0">
                  <a:moveTo>
                    <a:pt x="8979" y="1"/>
                  </a:moveTo>
                  <a:cubicBezTo>
                    <a:pt x="8961" y="1"/>
                    <a:pt x="8943" y="2"/>
                    <a:pt x="8925" y="6"/>
                  </a:cubicBezTo>
                  <a:lnTo>
                    <a:pt x="203" y="2843"/>
                  </a:lnTo>
                  <a:cubicBezTo>
                    <a:pt x="68" y="2910"/>
                    <a:pt x="1" y="3073"/>
                    <a:pt x="49" y="3218"/>
                  </a:cubicBezTo>
                  <a:lnTo>
                    <a:pt x="59" y="3237"/>
                  </a:lnTo>
                  <a:cubicBezTo>
                    <a:pt x="84" y="3374"/>
                    <a:pt x="209" y="3472"/>
                    <a:pt x="344" y="3472"/>
                  </a:cubicBezTo>
                  <a:cubicBezTo>
                    <a:pt x="361" y="3472"/>
                    <a:pt x="378" y="3471"/>
                    <a:pt x="395" y="3468"/>
                  </a:cubicBezTo>
                  <a:lnTo>
                    <a:pt x="9242" y="1093"/>
                  </a:lnTo>
                  <a:cubicBezTo>
                    <a:pt x="9386" y="1035"/>
                    <a:pt x="9463" y="862"/>
                    <a:pt x="9405" y="718"/>
                  </a:cubicBezTo>
                  <a:lnTo>
                    <a:pt x="9261" y="237"/>
                  </a:lnTo>
                  <a:cubicBezTo>
                    <a:pt x="9236" y="93"/>
                    <a:pt x="9113" y="1"/>
                    <a:pt x="8979" y="1"/>
                  </a:cubicBez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" name="Google Shape;13410;p83"/>
            <p:cNvSpPr/>
            <p:nvPr/>
          </p:nvSpPr>
          <p:spPr>
            <a:xfrm>
              <a:off x="7184478" y="1993012"/>
              <a:ext cx="245541" cy="79312"/>
            </a:xfrm>
            <a:custGeom>
              <a:avLst/>
              <a:gdLst/>
              <a:ahLst/>
              <a:cxnLst/>
              <a:rect l="l" t="t" r="r" b="b"/>
              <a:pathLst>
                <a:path w="9396" h="3035" extrusionOk="0">
                  <a:moveTo>
                    <a:pt x="9251" y="1"/>
                  </a:moveTo>
                  <a:lnTo>
                    <a:pt x="0" y="2818"/>
                  </a:lnTo>
                  <a:cubicBezTo>
                    <a:pt x="34" y="2945"/>
                    <a:pt x="142" y="3035"/>
                    <a:pt x="273" y="3035"/>
                  </a:cubicBezTo>
                  <a:cubicBezTo>
                    <a:pt x="291" y="3035"/>
                    <a:pt x="309" y="3033"/>
                    <a:pt x="327" y="3030"/>
                  </a:cubicBezTo>
                  <a:lnTo>
                    <a:pt x="9174" y="655"/>
                  </a:lnTo>
                  <a:cubicBezTo>
                    <a:pt x="9318" y="587"/>
                    <a:pt x="9395" y="424"/>
                    <a:pt x="9337" y="270"/>
                  </a:cubicBezTo>
                  <a:lnTo>
                    <a:pt x="9251" y="1"/>
                  </a:ln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" name="Google Shape;13411;p83"/>
            <p:cNvSpPr/>
            <p:nvPr/>
          </p:nvSpPr>
          <p:spPr>
            <a:xfrm>
              <a:off x="7182466" y="2042507"/>
              <a:ext cx="52291" cy="30000"/>
            </a:xfrm>
            <a:custGeom>
              <a:avLst/>
              <a:gdLst/>
              <a:ahLst/>
              <a:cxnLst/>
              <a:rect l="l" t="t" r="r" b="b"/>
              <a:pathLst>
                <a:path w="2001" h="1148" extrusionOk="0">
                  <a:moveTo>
                    <a:pt x="1789" y="1"/>
                  </a:moveTo>
                  <a:lnTo>
                    <a:pt x="212" y="520"/>
                  </a:lnTo>
                  <a:cubicBezTo>
                    <a:pt x="68" y="578"/>
                    <a:pt x="0" y="741"/>
                    <a:pt x="58" y="886"/>
                  </a:cubicBezTo>
                  <a:lnTo>
                    <a:pt x="68" y="915"/>
                  </a:lnTo>
                  <a:cubicBezTo>
                    <a:pt x="94" y="1055"/>
                    <a:pt x="217" y="1148"/>
                    <a:pt x="363" y="1148"/>
                  </a:cubicBezTo>
                  <a:cubicBezTo>
                    <a:pt x="377" y="1148"/>
                    <a:pt x="390" y="1147"/>
                    <a:pt x="404" y="1145"/>
                  </a:cubicBezTo>
                  <a:lnTo>
                    <a:pt x="2000" y="713"/>
                  </a:lnTo>
                  <a:lnTo>
                    <a:pt x="1789" y="1"/>
                  </a:ln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" name="Google Shape;13412;p83"/>
            <p:cNvSpPr/>
            <p:nvPr/>
          </p:nvSpPr>
          <p:spPr>
            <a:xfrm>
              <a:off x="7184478" y="2052333"/>
              <a:ext cx="50279" cy="19103"/>
            </a:xfrm>
            <a:custGeom>
              <a:avLst/>
              <a:gdLst/>
              <a:ahLst/>
              <a:cxnLst/>
              <a:rect l="l" t="t" r="r" b="b"/>
              <a:pathLst>
                <a:path w="1924" h="731" extrusionOk="0">
                  <a:moveTo>
                    <a:pt x="1827" y="0"/>
                  </a:moveTo>
                  <a:lnTo>
                    <a:pt x="0" y="548"/>
                  </a:lnTo>
                  <a:lnTo>
                    <a:pt x="10" y="577"/>
                  </a:lnTo>
                  <a:lnTo>
                    <a:pt x="20" y="606"/>
                  </a:lnTo>
                  <a:lnTo>
                    <a:pt x="39" y="635"/>
                  </a:lnTo>
                  <a:lnTo>
                    <a:pt x="48" y="654"/>
                  </a:lnTo>
                  <a:lnTo>
                    <a:pt x="68" y="673"/>
                  </a:lnTo>
                  <a:lnTo>
                    <a:pt x="87" y="683"/>
                  </a:lnTo>
                  <a:lnTo>
                    <a:pt x="106" y="702"/>
                  </a:lnTo>
                  <a:lnTo>
                    <a:pt x="116" y="712"/>
                  </a:lnTo>
                  <a:lnTo>
                    <a:pt x="135" y="721"/>
                  </a:lnTo>
                  <a:lnTo>
                    <a:pt x="145" y="721"/>
                  </a:lnTo>
                  <a:lnTo>
                    <a:pt x="154" y="731"/>
                  </a:lnTo>
                  <a:lnTo>
                    <a:pt x="308" y="731"/>
                  </a:lnTo>
                  <a:lnTo>
                    <a:pt x="1923" y="327"/>
                  </a:lnTo>
                  <a:lnTo>
                    <a:pt x="1827" y="0"/>
                  </a:ln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" name="Google Shape;13413;p83"/>
            <p:cNvSpPr/>
            <p:nvPr/>
          </p:nvSpPr>
          <p:spPr>
            <a:xfrm>
              <a:off x="7113607" y="2030460"/>
              <a:ext cx="37213" cy="33685"/>
            </a:xfrm>
            <a:custGeom>
              <a:avLst/>
              <a:gdLst/>
              <a:ahLst/>
              <a:cxnLst/>
              <a:rect l="l" t="t" r="r" b="b"/>
              <a:pathLst>
                <a:path w="1424" h="1289" extrusionOk="0">
                  <a:moveTo>
                    <a:pt x="712" y="0"/>
                  </a:moveTo>
                  <a:cubicBezTo>
                    <a:pt x="611" y="0"/>
                    <a:pt x="510" y="68"/>
                    <a:pt x="510" y="202"/>
                  </a:cubicBezTo>
                  <a:lnTo>
                    <a:pt x="510" y="443"/>
                  </a:lnTo>
                  <a:lnTo>
                    <a:pt x="270" y="443"/>
                  </a:lnTo>
                  <a:cubicBezTo>
                    <a:pt x="1" y="443"/>
                    <a:pt x="1" y="847"/>
                    <a:pt x="270" y="847"/>
                  </a:cubicBezTo>
                  <a:lnTo>
                    <a:pt x="510" y="847"/>
                  </a:lnTo>
                  <a:lnTo>
                    <a:pt x="510" y="1087"/>
                  </a:lnTo>
                  <a:cubicBezTo>
                    <a:pt x="510" y="1222"/>
                    <a:pt x="611" y="1289"/>
                    <a:pt x="712" y="1289"/>
                  </a:cubicBezTo>
                  <a:cubicBezTo>
                    <a:pt x="813" y="1289"/>
                    <a:pt x="914" y="1222"/>
                    <a:pt x="914" y="1087"/>
                  </a:cubicBezTo>
                  <a:lnTo>
                    <a:pt x="914" y="847"/>
                  </a:lnTo>
                  <a:lnTo>
                    <a:pt x="1154" y="847"/>
                  </a:lnTo>
                  <a:cubicBezTo>
                    <a:pt x="1424" y="847"/>
                    <a:pt x="1424" y="443"/>
                    <a:pt x="1154" y="443"/>
                  </a:cubicBezTo>
                  <a:lnTo>
                    <a:pt x="914" y="443"/>
                  </a:lnTo>
                  <a:lnTo>
                    <a:pt x="914" y="202"/>
                  </a:lnTo>
                  <a:cubicBezTo>
                    <a:pt x="914" y="68"/>
                    <a:pt x="813" y="0"/>
                    <a:pt x="712" y="0"/>
                  </a:cubicBezTo>
                  <a:close/>
                </a:path>
              </a:pathLst>
            </a:custGeom>
            <a:solidFill>
              <a:srgbClr val="CBD5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" name="Google Shape;13414;p83"/>
            <p:cNvSpPr/>
            <p:nvPr/>
          </p:nvSpPr>
          <p:spPr>
            <a:xfrm>
              <a:off x="7312371" y="2051314"/>
              <a:ext cx="37213" cy="33711"/>
            </a:xfrm>
            <a:custGeom>
              <a:avLst/>
              <a:gdLst/>
              <a:ahLst/>
              <a:cxnLst/>
              <a:rect l="l" t="t" r="r" b="b"/>
              <a:pathLst>
                <a:path w="1424" h="1290" extrusionOk="0">
                  <a:moveTo>
                    <a:pt x="712" y="1"/>
                  </a:moveTo>
                  <a:cubicBezTo>
                    <a:pt x="597" y="1"/>
                    <a:pt x="510" y="97"/>
                    <a:pt x="510" y="202"/>
                  </a:cubicBezTo>
                  <a:lnTo>
                    <a:pt x="510" y="443"/>
                  </a:lnTo>
                  <a:lnTo>
                    <a:pt x="270" y="443"/>
                  </a:lnTo>
                  <a:cubicBezTo>
                    <a:pt x="1" y="443"/>
                    <a:pt x="1" y="847"/>
                    <a:pt x="270" y="847"/>
                  </a:cubicBezTo>
                  <a:lnTo>
                    <a:pt x="510" y="847"/>
                  </a:lnTo>
                  <a:lnTo>
                    <a:pt x="510" y="1087"/>
                  </a:lnTo>
                  <a:cubicBezTo>
                    <a:pt x="510" y="1222"/>
                    <a:pt x="611" y="1289"/>
                    <a:pt x="712" y="1289"/>
                  </a:cubicBezTo>
                  <a:cubicBezTo>
                    <a:pt x="813" y="1289"/>
                    <a:pt x="914" y="1222"/>
                    <a:pt x="914" y="1087"/>
                  </a:cubicBezTo>
                  <a:lnTo>
                    <a:pt x="914" y="847"/>
                  </a:lnTo>
                  <a:lnTo>
                    <a:pt x="1155" y="847"/>
                  </a:lnTo>
                  <a:cubicBezTo>
                    <a:pt x="1424" y="847"/>
                    <a:pt x="1424" y="443"/>
                    <a:pt x="1155" y="443"/>
                  </a:cubicBezTo>
                  <a:lnTo>
                    <a:pt x="914" y="443"/>
                  </a:lnTo>
                  <a:lnTo>
                    <a:pt x="914" y="202"/>
                  </a:lnTo>
                  <a:cubicBezTo>
                    <a:pt x="914" y="97"/>
                    <a:pt x="828" y="1"/>
                    <a:pt x="712" y="1"/>
                  </a:cubicBezTo>
                  <a:close/>
                </a:path>
              </a:pathLst>
            </a:custGeom>
            <a:solidFill>
              <a:srgbClr val="CBD5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" name="Google Shape;13415;p83"/>
            <p:cNvSpPr/>
            <p:nvPr/>
          </p:nvSpPr>
          <p:spPr>
            <a:xfrm>
              <a:off x="7235489" y="1982455"/>
              <a:ext cx="37213" cy="33711"/>
            </a:xfrm>
            <a:custGeom>
              <a:avLst/>
              <a:gdLst/>
              <a:ahLst/>
              <a:cxnLst/>
              <a:rect l="l" t="t" r="r" b="b"/>
              <a:pathLst>
                <a:path w="1424" h="1290" extrusionOk="0">
                  <a:moveTo>
                    <a:pt x="712" y="1"/>
                  </a:moveTo>
                  <a:cubicBezTo>
                    <a:pt x="611" y="1"/>
                    <a:pt x="510" y="68"/>
                    <a:pt x="510" y="203"/>
                  </a:cubicBezTo>
                  <a:lnTo>
                    <a:pt x="510" y="443"/>
                  </a:lnTo>
                  <a:lnTo>
                    <a:pt x="270" y="443"/>
                  </a:lnTo>
                  <a:cubicBezTo>
                    <a:pt x="0" y="443"/>
                    <a:pt x="0" y="847"/>
                    <a:pt x="270" y="847"/>
                  </a:cubicBezTo>
                  <a:lnTo>
                    <a:pt x="510" y="847"/>
                  </a:lnTo>
                  <a:lnTo>
                    <a:pt x="510" y="1087"/>
                  </a:lnTo>
                  <a:cubicBezTo>
                    <a:pt x="510" y="1222"/>
                    <a:pt x="611" y="1289"/>
                    <a:pt x="712" y="1289"/>
                  </a:cubicBezTo>
                  <a:cubicBezTo>
                    <a:pt x="813" y="1289"/>
                    <a:pt x="914" y="1222"/>
                    <a:pt x="914" y="1087"/>
                  </a:cubicBezTo>
                  <a:lnTo>
                    <a:pt x="914" y="847"/>
                  </a:lnTo>
                  <a:lnTo>
                    <a:pt x="1154" y="847"/>
                  </a:lnTo>
                  <a:cubicBezTo>
                    <a:pt x="1424" y="847"/>
                    <a:pt x="1424" y="443"/>
                    <a:pt x="1154" y="443"/>
                  </a:cubicBezTo>
                  <a:lnTo>
                    <a:pt x="914" y="443"/>
                  </a:lnTo>
                  <a:lnTo>
                    <a:pt x="914" y="203"/>
                  </a:lnTo>
                  <a:cubicBezTo>
                    <a:pt x="914" y="68"/>
                    <a:pt x="813" y="1"/>
                    <a:pt x="712" y="1"/>
                  </a:cubicBezTo>
                  <a:close/>
                </a:path>
              </a:pathLst>
            </a:custGeom>
            <a:solidFill>
              <a:srgbClr val="CBD5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" name="Google Shape;13416;p83"/>
            <p:cNvSpPr/>
            <p:nvPr/>
          </p:nvSpPr>
          <p:spPr>
            <a:xfrm>
              <a:off x="7132213" y="2030460"/>
              <a:ext cx="18606" cy="33685"/>
            </a:xfrm>
            <a:custGeom>
              <a:avLst/>
              <a:gdLst/>
              <a:ahLst/>
              <a:cxnLst/>
              <a:rect l="l" t="t" r="r" b="b"/>
              <a:pathLst>
                <a:path w="712" h="1289" extrusionOk="0">
                  <a:moveTo>
                    <a:pt x="0" y="0"/>
                  </a:moveTo>
                  <a:lnTo>
                    <a:pt x="0" y="1289"/>
                  </a:lnTo>
                  <a:cubicBezTo>
                    <a:pt x="116" y="1289"/>
                    <a:pt x="202" y="1202"/>
                    <a:pt x="202" y="1087"/>
                  </a:cubicBezTo>
                  <a:lnTo>
                    <a:pt x="202" y="847"/>
                  </a:lnTo>
                  <a:lnTo>
                    <a:pt x="442" y="847"/>
                  </a:lnTo>
                  <a:cubicBezTo>
                    <a:pt x="712" y="847"/>
                    <a:pt x="712" y="443"/>
                    <a:pt x="442" y="443"/>
                  </a:cubicBezTo>
                  <a:lnTo>
                    <a:pt x="202" y="443"/>
                  </a:lnTo>
                  <a:lnTo>
                    <a:pt x="202" y="202"/>
                  </a:lnTo>
                  <a:cubicBezTo>
                    <a:pt x="202" y="87"/>
                    <a:pt x="116" y="0"/>
                    <a:pt x="0" y="0"/>
                  </a:cubicBez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" name="Google Shape;13417;p83"/>
            <p:cNvSpPr/>
            <p:nvPr/>
          </p:nvSpPr>
          <p:spPr>
            <a:xfrm>
              <a:off x="7254069" y="1982455"/>
              <a:ext cx="18632" cy="33711"/>
            </a:xfrm>
            <a:custGeom>
              <a:avLst/>
              <a:gdLst/>
              <a:ahLst/>
              <a:cxnLst/>
              <a:rect l="l" t="t" r="r" b="b"/>
              <a:pathLst>
                <a:path w="713" h="1290" extrusionOk="0">
                  <a:moveTo>
                    <a:pt x="1" y="1"/>
                  </a:moveTo>
                  <a:lnTo>
                    <a:pt x="1" y="1289"/>
                  </a:lnTo>
                  <a:cubicBezTo>
                    <a:pt x="116" y="1289"/>
                    <a:pt x="203" y="1203"/>
                    <a:pt x="203" y="1087"/>
                  </a:cubicBezTo>
                  <a:lnTo>
                    <a:pt x="203" y="847"/>
                  </a:lnTo>
                  <a:lnTo>
                    <a:pt x="443" y="847"/>
                  </a:lnTo>
                  <a:cubicBezTo>
                    <a:pt x="713" y="847"/>
                    <a:pt x="713" y="443"/>
                    <a:pt x="443" y="443"/>
                  </a:cubicBezTo>
                  <a:lnTo>
                    <a:pt x="203" y="443"/>
                  </a:lnTo>
                  <a:lnTo>
                    <a:pt x="203" y="203"/>
                  </a:lnTo>
                  <a:cubicBezTo>
                    <a:pt x="203" y="97"/>
                    <a:pt x="116" y="1"/>
                    <a:pt x="1" y="1"/>
                  </a:cubicBez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" name="Google Shape;13418;p83"/>
            <p:cNvSpPr/>
            <p:nvPr/>
          </p:nvSpPr>
          <p:spPr>
            <a:xfrm>
              <a:off x="7330977" y="2051314"/>
              <a:ext cx="18606" cy="33946"/>
            </a:xfrm>
            <a:custGeom>
              <a:avLst/>
              <a:gdLst/>
              <a:ahLst/>
              <a:cxnLst/>
              <a:rect l="l" t="t" r="r" b="b"/>
              <a:pathLst>
                <a:path w="712" h="1299" extrusionOk="0">
                  <a:moveTo>
                    <a:pt x="0" y="1"/>
                  </a:moveTo>
                  <a:lnTo>
                    <a:pt x="0" y="1299"/>
                  </a:lnTo>
                  <a:cubicBezTo>
                    <a:pt x="116" y="1299"/>
                    <a:pt x="202" y="1203"/>
                    <a:pt x="202" y="1097"/>
                  </a:cubicBezTo>
                  <a:lnTo>
                    <a:pt x="202" y="856"/>
                  </a:lnTo>
                  <a:lnTo>
                    <a:pt x="443" y="856"/>
                  </a:lnTo>
                  <a:cubicBezTo>
                    <a:pt x="712" y="856"/>
                    <a:pt x="712" y="443"/>
                    <a:pt x="443" y="443"/>
                  </a:cubicBezTo>
                  <a:lnTo>
                    <a:pt x="202" y="443"/>
                  </a:lnTo>
                  <a:lnTo>
                    <a:pt x="202" y="202"/>
                  </a:lnTo>
                  <a:cubicBezTo>
                    <a:pt x="202" y="97"/>
                    <a:pt x="106" y="1"/>
                    <a:pt x="0" y="1"/>
                  </a:cubicBez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22" name="Google Shape;13419;p83"/>
          <p:cNvGrpSpPr/>
          <p:nvPr/>
        </p:nvGrpSpPr>
        <p:grpSpPr>
          <a:xfrm>
            <a:off x="6156597" y="2389110"/>
            <a:ext cx="368416" cy="311369"/>
            <a:chOff x="6141112" y="2927563"/>
            <a:chExt cx="368416" cy="311369"/>
          </a:xfrm>
        </p:grpSpPr>
        <p:sp>
          <p:nvSpPr>
            <p:cNvPr id="1223" name="Google Shape;13420;p83"/>
            <p:cNvSpPr/>
            <p:nvPr/>
          </p:nvSpPr>
          <p:spPr>
            <a:xfrm>
              <a:off x="6141112" y="3157163"/>
              <a:ext cx="368416" cy="81769"/>
            </a:xfrm>
            <a:custGeom>
              <a:avLst/>
              <a:gdLst/>
              <a:ahLst/>
              <a:cxnLst/>
              <a:rect l="l" t="t" r="r" b="b"/>
              <a:pathLst>
                <a:path w="14098" h="3129" extrusionOk="0">
                  <a:moveTo>
                    <a:pt x="5387" y="0"/>
                  </a:moveTo>
                  <a:cubicBezTo>
                    <a:pt x="4371" y="0"/>
                    <a:pt x="3355" y="12"/>
                    <a:pt x="2347" y="81"/>
                  </a:cubicBezTo>
                  <a:cubicBezTo>
                    <a:pt x="1818" y="119"/>
                    <a:pt x="318" y="129"/>
                    <a:pt x="164" y="783"/>
                  </a:cubicBezTo>
                  <a:cubicBezTo>
                    <a:pt x="1" y="1475"/>
                    <a:pt x="1491" y="2071"/>
                    <a:pt x="1991" y="2263"/>
                  </a:cubicBezTo>
                  <a:cubicBezTo>
                    <a:pt x="3597" y="2898"/>
                    <a:pt x="5357" y="3129"/>
                    <a:pt x="7049" y="3129"/>
                  </a:cubicBezTo>
                  <a:cubicBezTo>
                    <a:pt x="8741" y="3129"/>
                    <a:pt x="10511" y="2898"/>
                    <a:pt x="12107" y="2263"/>
                  </a:cubicBezTo>
                  <a:cubicBezTo>
                    <a:pt x="12617" y="2071"/>
                    <a:pt x="14098" y="1475"/>
                    <a:pt x="13934" y="783"/>
                  </a:cubicBezTo>
                  <a:cubicBezTo>
                    <a:pt x="13780" y="138"/>
                    <a:pt x="12280" y="119"/>
                    <a:pt x="11761" y="81"/>
                  </a:cubicBezTo>
                  <a:cubicBezTo>
                    <a:pt x="10747" y="12"/>
                    <a:pt x="9728" y="0"/>
                    <a:pt x="8711" y="0"/>
                  </a:cubicBezTo>
                  <a:cubicBezTo>
                    <a:pt x="8157" y="0"/>
                    <a:pt x="7602" y="4"/>
                    <a:pt x="7049" y="4"/>
                  </a:cubicBezTo>
                  <a:cubicBezTo>
                    <a:pt x="6496" y="4"/>
                    <a:pt x="5941" y="0"/>
                    <a:pt x="5387" y="0"/>
                  </a:cubicBezTo>
                  <a:close/>
                </a:path>
              </a:pathLst>
            </a:custGeom>
            <a:solidFill>
              <a:srgbClr val="3951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" name="Google Shape;13421;p83"/>
            <p:cNvSpPr/>
            <p:nvPr/>
          </p:nvSpPr>
          <p:spPr>
            <a:xfrm>
              <a:off x="6192619" y="2953460"/>
              <a:ext cx="265402" cy="248781"/>
            </a:xfrm>
            <a:custGeom>
              <a:avLst/>
              <a:gdLst/>
              <a:ahLst/>
              <a:cxnLst/>
              <a:rect l="l" t="t" r="r" b="b"/>
              <a:pathLst>
                <a:path w="10156" h="9520" extrusionOk="0">
                  <a:moveTo>
                    <a:pt x="1" y="0"/>
                  </a:moveTo>
                  <a:cubicBezTo>
                    <a:pt x="1" y="0"/>
                    <a:pt x="1443" y="3683"/>
                    <a:pt x="1328" y="8808"/>
                  </a:cubicBezTo>
                  <a:cubicBezTo>
                    <a:pt x="1318" y="8818"/>
                    <a:pt x="1318" y="8828"/>
                    <a:pt x="1328" y="8837"/>
                  </a:cubicBezTo>
                  <a:cubicBezTo>
                    <a:pt x="1328" y="9212"/>
                    <a:pt x="3011" y="9520"/>
                    <a:pt x="5078" y="9520"/>
                  </a:cubicBezTo>
                  <a:cubicBezTo>
                    <a:pt x="7155" y="9520"/>
                    <a:pt x="8838" y="9212"/>
                    <a:pt x="8838" y="8837"/>
                  </a:cubicBezTo>
                  <a:cubicBezTo>
                    <a:pt x="8703" y="3702"/>
                    <a:pt x="10155" y="0"/>
                    <a:pt x="10155" y="0"/>
                  </a:cubicBezTo>
                  <a:close/>
                </a:path>
              </a:pathLst>
            </a:custGeom>
            <a:solidFill>
              <a:srgbClr val="3D54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" name="Google Shape;13422;p83"/>
            <p:cNvSpPr/>
            <p:nvPr/>
          </p:nvSpPr>
          <p:spPr>
            <a:xfrm>
              <a:off x="6306453" y="2953460"/>
              <a:ext cx="151568" cy="248781"/>
            </a:xfrm>
            <a:custGeom>
              <a:avLst/>
              <a:gdLst/>
              <a:ahLst/>
              <a:cxnLst/>
              <a:rect l="l" t="t" r="r" b="b"/>
              <a:pathLst>
                <a:path w="5800" h="9520" extrusionOk="0">
                  <a:moveTo>
                    <a:pt x="4357" y="0"/>
                  </a:moveTo>
                  <a:cubicBezTo>
                    <a:pt x="4357" y="0"/>
                    <a:pt x="2915" y="3702"/>
                    <a:pt x="3040" y="8837"/>
                  </a:cubicBezTo>
                  <a:cubicBezTo>
                    <a:pt x="3040" y="9164"/>
                    <a:pt x="1732" y="9443"/>
                    <a:pt x="1" y="9501"/>
                  </a:cubicBezTo>
                  <a:cubicBezTo>
                    <a:pt x="232" y="9510"/>
                    <a:pt x="482" y="9520"/>
                    <a:pt x="722" y="9520"/>
                  </a:cubicBezTo>
                  <a:cubicBezTo>
                    <a:pt x="2799" y="9520"/>
                    <a:pt x="4482" y="9212"/>
                    <a:pt x="4482" y="8837"/>
                  </a:cubicBezTo>
                  <a:cubicBezTo>
                    <a:pt x="4347" y="3702"/>
                    <a:pt x="5799" y="0"/>
                    <a:pt x="5799" y="0"/>
                  </a:cubicBezTo>
                  <a:close/>
                </a:path>
              </a:pathLst>
            </a:custGeom>
            <a:solidFill>
              <a:srgbClr val="2D4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" name="Google Shape;13423;p83"/>
            <p:cNvSpPr/>
            <p:nvPr/>
          </p:nvSpPr>
          <p:spPr>
            <a:xfrm>
              <a:off x="6192619" y="2927563"/>
              <a:ext cx="265402" cy="52788"/>
            </a:xfrm>
            <a:custGeom>
              <a:avLst/>
              <a:gdLst/>
              <a:ahLst/>
              <a:cxnLst/>
              <a:rect l="l" t="t" r="r" b="b"/>
              <a:pathLst>
                <a:path w="10156" h="2020" extrusionOk="0">
                  <a:moveTo>
                    <a:pt x="5078" y="1"/>
                  </a:moveTo>
                  <a:cubicBezTo>
                    <a:pt x="2270" y="1"/>
                    <a:pt x="1" y="453"/>
                    <a:pt x="1" y="1010"/>
                  </a:cubicBezTo>
                  <a:cubicBezTo>
                    <a:pt x="1" y="1568"/>
                    <a:pt x="2270" y="2020"/>
                    <a:pt x="5078" y="2020"/>
                  </a:cubicBezTo>
                  <a:cubicBezTo>
                    <a:pt x="7886" y="2020"/>
                    <a:pt x="10155" y="1568"/>
                    <a:pt x="10155" y="1010"/>
                  </a:cubicBezTo>
                  <a:cubicBezTo>
                    <a:pt x="10155" y="453"/>
                    <a:pt x="7886" y="1"/>
                    <a:pt x="5078" y="1"/>
                  </a:cubicBezTo>
                  <a:close/>
                </a:path>
              </a:pathLst>
            </a:custGeom>
            <a:solidFill>
              <a:srgbClr val="3951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" name="Google Shape;13424;p83"/>
            <p:cNvSpPr/>
            <p:nvPr/>
          </p:nvSpPr>
          <p:spPr>
            <a:xfrm>
              <a:off x="6227062" y="3142921"/>
              <a:ext cx="196778" cy="59321"/>
            </a:xfrm>
            <a:custGeom>
              <a:avLst/>
              <a:gdLst/>
              <a:ahLst/>
              <a:cxnLst/>
              <a:rect l="l" t="t" r="r" b="b"/>
              <a:pathLst>
                <a:path w="7530" h="2270" extrusionOk="0">
                  <a:moveTo>
                    <a:pt x="0" y="1"/>
                  </a:moveTo>
                  <a:cubicBezTo>
                    <a:pt x="10" y="501"/>
                    <a:pt x="19" y="1020"/>
                    <a:pt x="10" y="1558"/>
                  </a:cubicBezTo>
                  <a:cubicBezTo>
                    <a:pt x="10" y="1568"/>
                    <a:pt x="10" y="1578"/>
                    <a:pt x="10" y="1587"/>
                  </a:cubicBezTo>
                  <a:cubicBezTo>
                    <a:pt x="10" y="1962"/>
                    <a:pt x="1693" y="2270"/>
                    <a:pt x="3760" y="2270"/>
                  </a:cubicBezTo>
                  <a:cubicBezTo>
                    <a:pt x="5837" y="2270"/>
                    <a:pt x="7520" y="1962"/>
                    <a:pt x="7520" y="1587"/>
                  </a:cubicBezTo>
                  <a:cubicBezTo>
                    <a:pt x="7510" y="1039"/>
                    <a:pt x="7510" y="501"/>
                    <a:pt x="7530" y="1"/>
                  </a:cubicBezTo>
                  <a:lnTo>
                    <a:pt x="7530" y="1"/>
                  </a:lnTo>
                  <a:cubicBezTo>
                    <a:pt x="6385" y="205"/>
                    <a:pt x="5215" y="311"/>
                    <a:pt x="4052" y="311"/>
                  </a:cubicBezTo>
                  <a:cubicBezTo>
                    <a:pt x="3954" y="311"/>
                    <a:pt x="3857" y="310"/>
                    <a:pt x="3760" y="308"/>
                  </a:cubicBezTo>
                  <a:cubicBezTo>
                    <a:pt x="3663" y="310"/>
                    <a:pt x="3566" y="311"/>
                    <a:pt x="3469" y="311"/>
                  </a:cubicBezTo>
                  <a:cubicBezTo>
                    <a:pt x="2306" y="311"/>
                    <a:pt x="1145" y="205"/>
                    <a:pt x="0" y="1"/>
                  </a:cubicBez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" name="Google Shape;13425;p83"/>
            <p:cNvSpPr/>
            <p:nvPr/>
          </p:nvSpPr>
          <p:spPr>
            <a:xfrm>
              <a:off x="6227062" y="3142921"/>
              <a:ext cx="523" cy="18868"/>
            </a:xfrm>
            <a:custGeom>
              <a:avLst/>
              <a:gdLst/>
              <a:ahLst/>
              <a:cxnLst/>
              <a:rect l="l" t="t" r="r" b="b"/>
              <a:pathLst>
                <a:path w="20" h="722" extrusionOk="0">
                  <a:moveTo>
                    <a:pt x="0" y="1"/>
                  </a:moveTo>
                  <a:cubicBezTo>
                    <a:pt x="10" y="231"/>
                    <a:pt x="10" y="472"/>
                    <a:pt x="10" y="722"/>
                  </a:cubicBezTo>
                  <a:cubicBezTo>
                    <a:pt x="19" y="481"/>
                    <a:pt x="10" y="241"/>
                    <a:pt x="10" y="1"/>
                  </a:cubicBez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" name="Google Shape;13426;p83"/>
            <p:cNvSpPr/>
            <p:nvPr/>
          </p:nvSpPr>
          <p:spPr>
            <a:xfrm>
              <a:off x="6226801" y="3142921"/>
              <a:ext cx="196778" cy="59321"/>
            </a:xfrm>
            <a:custGeom>
              <a:avLst/>
              <a:gdLst/>
              <a:ahLst/>
              <a:cxnLst/>
              <a:rect l="l" t="t" r="r" b="b"/>
              <a:pathLst>
                <a:path w="7530" h="2270" extrusionOk="0">
                  <a:moveTo>
                    <a:pt x="7530" y="1"/>
                  </a:moveTo>
                  <a:lnTo>
                    <a:pt x="7530" y="1"/>
                  </a:lnTo>
                  <a:cubicBezTo>
                    <a:pt x="7097" y="87"/>
                    <a:pt x="6607" y="154"/>
                    <a:pt x="6078" y="203"/>
                  </a:cubicBezTo>
                  <a:cubicBezTo>
                    <a:pt x="6078" y="366"/>
                    <a:pt x="6068" y="597"/>
                    <a:pt x="6068" y="828"/>
                  </a:cubicBezTo>
                  <a:cubicBezTo>
                    <a:pt x="6068" y="1289"/>
                    <a:pt x="5713" y="1674"/>
                    <a:pt x="5251" y="1712"/>
                  </a:cubicBezTo>
                  <a:cubicBezTo>
                    <a:pt x="4789" y="1751"/>
                    <a:pt x="4289" y="1770"/>
                    <a:pt x="3760" y="1770"/>
                  </a:cubicBezTo>
                  <a:cubicBezTo>
                    <a:pt x="1770" y="1770"/>
                    <a:pt x="154" y="1491"/>
                    <a:pt x="10" y="1135"/>
                  </a:cubicBezTo>
                  <a:cubicBezTo>
                    <a:pt x="10" y="1279"/>
                    <a:pt x="10" y="1414"/>
                    <a:pt x="10" y="1558"/>
                  </a:cubicBezTo>
                  <a:cubicBezTo>
                    <a:pt x="1" y="1568"/>
                    <a:pt x="1" y="1578"/>
                    <a:pt x="10" y="1587"/>
                  </a:cubicBezTo>
                  <a:cubicBezTo>
                    <a:pt x="10" y="1933"/>
                    <a:pt x="1405" y="2212"/>
                    <a:pt x="3212" y="2260"/>
                  </a:cubicBezTo>
                  <a:lnTo>
                    <a:pt x="3578" y="2270"/>
                  </a:lnTo>
                  <a:lnTo>
                    <a:pt x="3760" y="2270"/>
                  </a:lnTo>
                  <a:cubicBezTo>
                    <a:pt x="5838" y="2270"/>
                    <a:pt x="7520" y="1962"/>
                    <a:pt x="7520" y="1587"/>
                  </a:cubicBezTo>
                  <a:lnTo>
                    <a:pt x="7520" y="1356"/>
                  </a:lnTo>
                  <a:cubicBezTo>
                    <a:pt x="7520" y="1356"/>
                    <a:pt x="7520" y="1347"/>
                    <a:pt x="7520" y="1347"/>
                  </a:cubicBezTo>
                  <a:lnTo>
                    <a:pt x="7520" y="1126"/>
                  </a:lnTo>
                  <a:lnTo>
                    <a:pt x="7520" y="1049"/>
                  </a:lnTo>
                  <a:lnTo>
                    <a:pt x="7520" y="924"/>
                  </a:lnTo>
                  <a:lnTo>
                    <a:pt x="7520" y="818"/>
                  </a:lnTo>
                  <a:lnTo>
                    <a:pt x="7520" y="722"/>
                  </a:lnTo>
                  <a:lnTo>
                    <a:pt x="7520" y="414"/>
                  </a:lnTo>
                  <a:lnTo>
                    <a:pt x="7520" y="318"/>
                  </a:lnTo>
                  <a:cubicBezTo>
                    <a:pt x="7520" y="212"/>
                    <a:pt x="7520" y="106"/>
                    <a:pt x="7530" y="1"/>
                  </a:cubicBez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30" name="Google Shape;13427;p83"/>
          <p:cNvGrpSpPr/>
          <p:nvPr/>
        </p:nvGrpSpPr>
        <p:grpSpPr>
          <a:xfrm>
            <a:off x="7536184" y="2364493"/>
            <a:ext cx="335489" cy="360629"/>
            <a:chOff x="7520699" y="2902946"/>
            <a:chExt cx="335489" cy="360629"/>
          </a:xfrm>
        </p:grpSpPr>
        <p:sp>
          <p:nvSpPr>
            <p:cNvPr id="1231" name="Google Shape;13428;p83"/>
            <p:cNvSpPr/>
            <p:nvPr/>
          </p:nvSpPr>
          <p:spPr>
            <a:xfrm>
              <a:off x="7520699" y="2946666"/>
              <a:ext cx="128441" cy="174173"/>
            </a:xfrm>
            <a:custGeom>
              <a:avLst/>
              <a:gdLst/>
              <a:ahLst/>
              <a:cxnLst/>
              <a:rect l="l" t="t" r="r" b="b"/>
              <a:pathLst>
                <a:path w="4915" h="6665" extrusionOk="0">
                  <a:moveTo>
                    <a:pt x="683" y="0"/>
                  </a:moveTo>
                  <a:cubicBezTo>
                    <a:pt x="299" y="0"/>
                    <a:pt x="1" y="299"/>
                    <a:pt x="1" y="683"/>
                  </a:cubicBezTo>
                  <a:lnTo>
                    <a:pt x="1" y="1001"/>
                  </a:lnTo>
                  <a:cubicBezTo>
                    <a:pt x="1" y="2741"/>
                    <a:pt x="981" y="4328"/>
                    <a:pt x="2530" y="5107"/>
                  </a:cubicBezTo>
                  <a:lnTo>
                    <a:pt x="4184" y="5934"/>
                  </a:lnTo>
                  <a:cubicBezTo>
                    <a:pt x="4337" y="6010"/>
                    <a:pt x="4280" y="6251"/>
                    <a:pt x="4107" y="6251"/>
                  </a:cubicBezTo>
                  <a:lnTo>
                    <a:pt x="3876" y="6251"/>
                  </a:lnTo>
                  <a:cubicBezTo>
                    <a:pt x="3597" y="6251"/>
                    <a:pt x="3597" y="6664"/>
                    <a:pt x="3876" y="6664"/>
                  </a:cubicBezTo>
                  <a:lnTo>
                    <a:pt x="4107" y="6664"/>
                  </a:lnTo>
                  <a:cubicBezTo>
                    <a:pt x="4722" y="6664"/>
                    <a:pt x="4914" y="5837"/>
                    <a:pt x="4366" y="5559"/>
                  </a:cubicBezTo>
                  <a:lnTo>
                    <a:pt x="2712" y="4732"/>
                  </a:lnTo>
                  <a:cubicBezTo>
                    <a:pt x="1299" y="4020"/>
                    <a:pt x="404" y="2578"/>
                    <a:pt x="404" y="1001"/>
                  </a:cubicBezTo>
                  <a:lnTo>
                    <a:pt x="404" y="683"/>
                  </a:lnTo>
                  <a:cubicBezTo>
                    <a:pt x="404" y="529"/>
                    <a:pt x="529" y="414"/>
                    <a:pt x="674" y="414"/>
                  </a:cubicBezTo>
                  <a:lnTo>
                    <a:pt x="3145" y="414"/>
                  </a:lnTo>
                  <a:cubicBezTo>
                    <a:pt x="3424" y="414"/>
                    <a:pt x="3424" y="0"/>
                    <a:pt x="3145" y="0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" name="Google Shape;13429;p83"/>
            <p:cNvSpPr/>
            <p:nvPr/>
          </p:nvSpPr>
          <p:spPr>
            <a:xfrm>
              <a:off x="7727512" y="2946404"/>
              <a:ext cx="128676" cy="174434"/>
            </a:xfrm>
            <a:custGeom>
              <a:avLst/>
              <a:gdLst/>
              <a:ahLst/>
              <a:cxnLst/>
              <a:rect l="l" t="t" r="r" b="b"/>
              <a:pathLst>
                <a:path w="4924" h="6675" extrusionOk="0">
                  <a:moveTo>
                    <a:pt x="1779" y="1"/>
                  </a:moveTo>
                  <a:cubicBezTo>
                    <a:pt x="1501" y="1"/>
                    <a:pt x="1501" y="424"/>
                    <a:pt x="1779" y="424"/>
                  </a:cubicBezTo>
                  <a:lnTo>
                    <a:pt x="4241" y="424"/>
                  </a:lnTo>
                  <a:cubicBezTo>
                    <a:pt x="4385" y="424"/>
                    <a:pt x="4510" y="539"/>
                    <a:pt x="4510" y="684"/>
                  </a:cubicBezTo>
                  <a:lnTo>
                    <a:pt x="4510" y="1011"/>
                  </a:lnTo>
                  <a:cubicBezTo>
                    <a:pt x="4510" y="2588"/>
                    <a:pt x="3616" y="4030"/>
                    <a:pt x="2203" y="4742"/>
                  </a:cubicBezTo>
                  <a:lnTo>
                    <a:pt x="549" y="5569"/>
                  </a:lnTo>
                  <a:cubicBezTo>
                    <a:pt x="1" y="5847"/>
                    <a:pt x="193" y="6674"/>
                    <a:pt x="818" y="6674"/>
                  </a:cubicBezTo>
                  <a:lnTo>
                    <a:pt x="1049" y="6674"/>
                  </a:lnTo>
                  <a:cubicBezTo>
                    <a:pt x="1328" y="6674"/>
                    <a:pt x="1328" y="6261"/>
                    <a:pt x="1049" y="6261"/>
                  </a:cubicBezTo>
                  <a:lnTo>
                    <a:pt x="818" y="6261"/>
                  </a:lnTo>
                  <a:cubicBezTo>
                    <a:pt x="635" y="6261"/>
                    <a:pt x="577" y="6020"/>
                    <a:pt x="741" y="5944"/>
                  </a:cubicBezTo>
                  <a:lnTo>
                    <a:pt x="2395" y="5117"/>
                  </a:lnTo>
                  <a:cubicBezTo>
                    <a:pt x="3943" y="4338"/>
                    <a:pt x="4924" y="2751"/>
                    <a:pt x="4924" y="1011"/>
                  </a:cubicBezTo>
                  <a:lnTo>
                    <a:pt x="4924" y="684"/>
                  </a:lnTo>
                  <a:cubicBezTo>
                    <a:pt x="4924" y="309"/>
                    <a:pt x="4616" y="1"/>
                    <a:pt x="4241" y="1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" name="Google Shape;13430;p83"/>
            <p:cNvSpPr/>
            <p:nvPr/>
          </p:nvSpPr>
          <p:spPr>
            <a:xfrm>
              <a:off x="7639315" y="3118800"/>
              <a:ext cx="98284" cy="97030"/>
            </a:xfrm>
            <a:custGeom>
              <a:avLst/>
              <a:gdLst/>
              <a:ahLst/>
              <a:cxnLst/>
              <a:rect l="l" t="t" r="r" b="b"/>
              <a:pathLst>
                <a:path w="3761" h="3713" extrusionOk="0">
                  <a:moveTo>
                    <a:pt x="1164" y="0"/>
                  </a:moveTo>
                  <a:lnTo>
                    <a:pt x="1164" y="904"/>
                  </a:lnTo>
                  <a:cubicBezTo>
                    <a:pt x="1164" y="1308"/>
                    <a:pt x="943" y="1674"/>
                    <a:pt x="577" y="1856"/>
                  </a:cubicBezTo>
                  <a:lnTo>
                    <a:pt x="443" y="1933"/>
                  </a:lnTo>
                  <a:cubicBezTo>
                    <a:pt x="164" y="2068"/>
                    <a:pt x="0" y="2347"/>
                    <a:pt x="0" y="2654"/>
                  </a:cubicBezTo>
                  <a:lnTo>
                    <a:pt x="0" y="3712"/>
                  </a:lnTo>
                  <a:lnTo>
                    <a:pt x="3760" y="3712"/>
                  </a:lnTo>
                  <a:lnTo>
                    <a:pt x="3760" y="2654"/>
                  </a:lnTo>
                  <a:cubicBezTo>
                    <a:pt x="3760" y="2347"/>
                    <a:pt x="3587" y="2068"/>
                    <a:pt x="3318" y="1933"/>
                  </a:cubicBezTo>
                  <a:lnTo>
                    <a:pt x="3174" y="1856"/>
                  </a:lnTo>
                  <a:cubicBezTo>
                    <a:pt x="2818" y="1674"/>
                    <a:pt x="2587" y="1308"/>
                    <a:pt x="2587" y="904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" name="Google Shape;13431;p83"/>
            <p:cNvSpPr/>
            <p:nvPr/>
          </p:nvSpPr>
          <p:spPr>
            <a:xfrm>
              <a:off x="7688313" y="3118800"/>
              <a:ext cx="49286" cy="96769"/>
            </a:xfrm>
            <a:custGeom>
              <a:avLst/>
              <a:gdLst/>
              <a:ahLst/>
              <a:cxnLst/>
              <a:rect l="l" t="t" r="r" b="b"/>
              <a:pathLst>
                <a:path w="1886" h="3703" extrusionOk="0">
                  <a:moveTo>
                    <a:pt x="0" y="0"/>
                  </a:moveTo>
                  <a:lnTo>
                    <a:pt x="0" y="3703"/>
                  </a:lnTo>
                  <a:lnTo>
                    <a:pt x="1885" y="3703"/>
                  </a:lnTo>
                  <a:lnTo>
                    <a:pt x="1885" y="2645"/>
                  </a:lnTo>
                  <a:cubicBezTo>
                    <a:pt x="1885" y="2337"/>
                    <a:pt x="1712" y="2068"/>
                    <a:pt x="1443" y="1933"/>
                  </a:cubicBezTo>
                  <a:lnTo>
                    <a:pt x="1299" y="1856"/>
                  </a:lnTo>
                  <a:cubicBezTo>
                    <a:pt x="943" y="1674"/>
                    <a:pt x="712" y="1308"/>
                    <a:pt x="712" y="904"/>
                  </a:cubicBezTo>
                  <a:lnTo>
                    <a:pt x="712" y="0"/>
                  </a:lnTo>
                  <a:close/>
                </a:path>
              </a:pathLst>
            </a:custGeom>
            <a:solidFill>
              <a:srgbClr val="BFC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" name="Google Shape;13432;p83"/>
            <p:cNvSpPr/>
            <p:nvPr/>
          </p:nvSpPr>
          <p:spPr>
            <a:xfrm>
              <a:off x="7600351" y="2917502"/>
              <a:ext cx="175950" cy="221421"/>
            </a:xfrm>
            <a:custGeom>
              <a:avLst/>
              <a:gdLst/>
              <a:ahLst/>
              <a:cxnLst/>
              <a:rect l="l" t="t" r="r" b="b"/>
              <a:pathLst>
                <a:path w="6733" h="8473" extrusionOk="0">
                  <a:moveTo>
                    <a:pt x="1" y="1"/>
                  </a:moveTo>
                  <a:lnTo>
                    <a:pt x="328" y="4309"/>
                  </a:lnTo>
                  <a:cubicBezTo>
                    <a:pt x="462" y="6165"/>
                    <a:pt x="1645" y="7780"/>
                    <a:pt x="3366" y="8473"/>
                  </a:cubicBezTo>
                  <a:cubicBezTo>
                    <a:pt x="5097" y="7780"/>
                    <a:pt x="6280" y="6165"/>
                    <a:pt x="6415" y="4309"/>
                  </a:cubicBezTo>
                  <a:lnTo>
                    <a:pt x="6732" y="1"/>
                  </a:ln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" name="Google Shape;13433;p83"/>
            <p:cNvSpPr/>
            <p:nvPr/>
          </p:nvSpPr>
          <p:spPr>
            <a:xfrm>
              <a:off x="7688313" y="2917502"/>
              <a:ext cx="87988" cy="221421"/>
            </a:xfrm>
            <a:custGeom>
              <a:avLst/>
              <a:gdLst/>
              <a:ahLst/>
              <a:cxnLst/>
              <a:rect l="l" t="t" r="r" b="b"/>
              <a:pathLst>
                <a:path w="3367" h="8473" extrusionOk="0">
                  <a:moveTo>
                    <a:pt x="2029" y="1"/>
                  </a:moveTo>
                  <a:lnTo>
                    <a:pt x="1712" y="4309"/>
                  </a:lnTo>
                  <a:cubicBezTo>
                    <a:pt x="1616" y="5636"/>
                    <a:pt x="981" y="7348"/>
                    <a:pt x="0" y="8473"/>
                  </a:cubicBezTo>
                  <a:cubicBezTo>
                    <a:pt x="1731" y="7780"/>
                    <a:pt x="2914" y="6165"/>
                    <a:pt x="3049" y="4309"/>
                  </a:cubicBezTo>
                  <a:lnTo>
                    <a:pt x="3366" y="1"/>
                  </a:lnTo>
                  <a:close/>
                </a:path>
              </a:pathLst>
            </a:custGeom>
            <a:solidFill>
              <a:srgbClr val="BFC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" name="Google Shape;13434;p83"/>
            <p:cNvSpPr/>
            <p:nvPr/>
          </p:nvSpPr>
          <p:spPr>
            <a:xfrm>
              <a:off x="7585534" y="2902946"/>
              <a:ext cx="205820" cy="25139"/>
            </a:xfrm>
            <a:custGeom>
              <a:avLst/>
              <a:gdLst/>
              <a:ahLst/>
              <a:cxnLst/>
              <a:rect l="l" t="t" r="r" b="b"/>
              <a:pathLst>
                <a:path w="7876" h="962" extrusionOk="0">
                  <a:moveTo>
                    <a:pt x="260" y="0"/>
                  </a:moveTo>
                  <a:cubicBezTo>
                    <a:pt x="116" y="0"/>
                    <a:pt x="0" y="116"/>
                    <a:pt x="0" y="260"/>
                  </a:cubicBezTo>
                  <a:lnTo>
                    <a:pt x="0" y="702"/>
                  </a:lnTo>
                  <a:cubicBezTo>
                    <a:pt x="0" y="846"/>
                    <a:pt x="116" y="962"/>
                    <a:pt x="260" y="962"/>
                  </a:cubicBezTo>
                  <a:lnTo>
                    <a:pt x="7616" y="962"/>
                  </a:lnTo>
                  <a:cubicBezTo>
                    <a:pt x="7761" y="962"/>
                    <a:pt x="7876" y="846"/>
                    <a:pt x="7876" y="702"/>
                  </a:cubicBezTo>
                  <a:lnTo>
                    <a:pt x="7876" y="260"/>
                  </a:lnTo>
                  <a:cubicBezTo>
                    <a:pt x="7876" y="116"/>
                    <a:pt x="7761" y="0"/>
                    <a:pt x="7616" y="0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" name="Google Shape;13435;p83"/>
            <p:cNvSpPr/>
            <p:nvPr/>
          </p:nvSpPr>
          <p:spPr>
            <a:xfrm>
              <a:off x="7585534" y="2909218"/>
              <a:ext cx="205820" cy="18868"/>
            </a:xfrm>
            <a:custGeom>
              <a:avLst/>
              <a:gdLst/>
              <a:ahLst/>
              <a:cxnLst/>
              <a:rect l="l" t="t" r="r" b="b"/>
              <a:pathLst>
                <a:path w="7876" h="722" extrusionOk="0">
                  <a:moveTo>
                    <a:pt x="0" y="1"/>
                  </a:moveTo>
                  <a:lnTo>
                    <a:pt x="0" y="20"/>
                  </a:lnTo>
                  <a:lnTo>
                    <a:pt x="0" y="462"/>
                  </a:lnTo>
                  <a:cubicBezTo>
                    <a:pt x="0" y="597"/>
                    <a:pt x="116" y="722"/>
                    <a:pt x="260" y="722"/>
                  </a:cubicBezTo>
                  <a:lnTo>
                    <a:pt x="7616" y="722"/>
                  </a:lnTo>
                  <a:cubicBezTo>
                    <a:pt x="7761" y="722"/>
                    <a:pt x="7876" y="597"/>
                    <a:pt x="7876" y="462"/>
                  </a:cubicBezTo>
                  <a:lnTo>
                    <a:pt x="7876" y="20"/>
                  </a:lnTo>
                  <a:lnTo>
                    <a:pt x="7876" y="1"/>
                  </a:lnTo>
                  <a:cubicBezTo>
                    <a:pt x="7866" y="135"/>
                    <a:pt x="7751" y="241"/>
                    <a:pt x="7616" y="241"/>
                  </a:cubicBezTo>
                  <a:lnTo>
                    <a:pt x="260" y="241"/>
                  </a:lnTo>
                  <a:cubicBezTo>
                    <a:pt x="125" y="241"/>
                    <a:pt x="10" y="135"/>
                    <a:pt x="0" y="1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" name="Google Shape;13436;p83"/>
            <p:cNvSpPr/>
            <p:nvPr/>
          </p:nvSpPr>
          <p:spPr>
            <a:xfrm>
              <a:off x="7602625" y="3194689"/>
              <a:ext cx="171664" cy="49521"/>
            </a:xfrm>
            <a:custGeom>
              <a:avLst/>
              <a:gdLst/>
              <a:ahLst/>
              <a:cxnLst/>
              <a:rect l="l" t="t" r="r" b="b"/>
              <a:pathLst>
                <a:path w="6569" h="1895" extrusionOk="0">
                  <a:moveTo>
                    <a:pt x="712" y="0"/>
                  </a:moveTo>
                  <a:cubicBezTo>
                    <a:pt x="318" y="0"/>
                    <a:pt x="0" y="318"/>
                    <a:pt x="0" y="712"/>
                  </a:cubicBezTo>
                  <a:lnTo>
                    <a:pt x="0" y="1895"/>
                  </a:lnTo>
                  <a:lnTo>
                    <a:pt x="6568" y="1895"/>
                  </a:lnTo>
                  <a:lnTo>
                    <a:pt x="6568" y="712"/>
                  </a:lnTo>
                  <a:cubicBezTo>
                    <a:pt x="6568" y="318"/>
                    <a:pt x="6251" y="0"/>
                    <a:pt x="5857" y="0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" name="Google Shape;13437;p83"/>
            <p:cNvSpPr/>
            <p:nvPr/>
          </p:nvSpPr>
          <p:spPr>
            <a:xfrm>
              <a:off x="7602625" y="3194689"/>
              <a:ext cx="171664" cy="49521"/>
            </a:xfrm>
            <a:custGeom>
              <a:avLst/>
              <a:gdLst/>
              <a:ahLst/>
              <a:cxnLst/>
              <a:rect l="l" t="t" r="r" b="b"/>
              <a:pathLst>
                <a:path w="6569" h="1895" extrusionOk="0">
                  <a:moveTo>
                    <a:pt x="5116" y="0"/>
                  </a:moveTo>
                  <a:lnTo>
                    <a:pt x="5116" y="837"/>
                  </a:lnTo>
                  <a:cubicBezTo>
                    <a:pt x="5116" y="1135"/>
                    <a:pt x="4876" y="1366"/>
                    <a:pt x="4587" y="1366"/>
                  </a:cubicBezTo>
                  <a:lnTo>
                    <a:pt x="0" y="1366"/>
                  </a:lnTo>
                  <a:lnTo>
                    <a:pt x="0" y="1895"/>
                  </a:lnTo>
                  <a:lnTo>
                    <a:pt x="6568" y="1895"/>
                  </a:lnTo>
                  <a:lnTo>
                    <a:pt x="6568" y="712"/>
                  </a:lnTo>
                  <a:cubicBezTo>
                    <a:pt x="6568" y="318"/>
                    <a:pt x="6251" y="0"/>
                    <a:pt x="5857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" name="Google Shape;13438;p83"/>
            <p:cNvSpPr/>
            <p:nvPr/>
          </p:nvSpPr>
          <p:spPr>
            <a:xfrm>
              <a:off x="7585795" y="3240421"/>
              <a:ext cx="205323" cy="23153"/>
            </a:xfrm>
            <a:custGeom>
              <a:avLst/>
              <a:gdLst/>
              <a:ahLst/>
              <a:cxnLst/>
              <a:rect l="l" t="t" r="r" b="b"/>
              <a:pathLst>
                <a:path w="7857" h="886" extrusionOk="0">
                  <a:moveTo>
                    <a:pt x="77" y="1"/>
                  </a:moveTo>
                  <a:cubicBezTo>
                    <a:pt x="29" y="1"/>
                    <a:pt x="0" y="29"/>
                    <a:pt x="0" y="78"/>
                  </a:cubicBezTo>
                  <a:lnTo>
                    <a:pt x="0" y="808"/>
                  </a:lnTo>
                  <a:cubicBezTo>
                    <a:pt x="0" y="856"/>
                    <a:pt x="29" y="885"/>
                    <a:pt x="77" y="885"/>
                  </a:cubicBezTo>
                  <a:lnTo>
                    <a:pt x="7770" y="885"/>
                  </a:lnTo>
                  <a:cubicBezTo>
                    <a:pt x="7818" y="885"/>
                    <a:pt x="7856" y="856"/>
                    <a:pt x="7856" y="808"/>
                  </a:cubicBezTo>
                  <a:lnTo>
                    <a:pt x="7856" y="78"/>
                  </a:lnTo>
                  <a:cubicBezTo>
                    <a:pt x="7856" y="29"/>
                    <a:pt x="7818" y="1"/>
                    <a:pt x="7770" y="1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" name="Google Shape;13439;p83"/>
            <p:cNvSpPr/>
            <p:nvPr/>
          </p:nvSpPr>
          <p:spPr>
            <a:xfrm>
              <a:off x="7655647" y="3121806"/>
              <a:ext cx="65357" cy="23650"/>
            </a:xfrm>
            <a:custGeom>
              <a:avLst/>
              <a:gdLst/>
              <a:ahLst/>
              <a:cxnLst/>
              <a:rect l="l" t="t" r="r" b="b"/>
              <a:pathLst>
                <a:path w="2501" h="905" extrusionOk="0">
                  <a:moveTo>
                    <a:pt x="395" y="1"/>
                  </a:moveTo>
                  <a:cubicBezTo>
                    <a:pt x="173" y="1"/>
                    <a:pt x="0" y="174"/>
                    <a:pt x="0" y="395"/>
                  </a:cubicBezTo>
                  <a:lnTo>
                    <a:pt x="0" y="510"/>
                  </a:lnTo>
                  <a:cubicBezTo>
                    <a:pt x="0" y="732"/>
                    <a:pt x="173" y="905"/>
                    <a:pt x="395" y="905"/>
                  </a:cubicBezTo>
                  <a:lnTo>
                    <a:pt x="2116" y="905"/>
                  </a:lnTo>
                  <a:cubicBezTo>
                    <a:pt x="2327" y="905"/>
                    <a:pt x="2501" y="732"/>
                    <a:pt x="2501" y="510"/>
                  </a:cubicBezTo>
                  <a:lnTo>
                    <a:pt x="2501" y="395"/>
                  </a:lnTo>
                  <a:cubicBezTo>
                    <a:pt x="2501" y="174"/>
                    <a:pt x="2327" y="1"/>
                    <a:pt x="2116" y="1"/>
                  </a:cubicBezTo>
                  <a:close/>
                </a:path>
              </a:pathLst>
            </a:custGeom>
            <a:solidFill>
              <a:srgbClr val="A9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" name="Google Shape;13440;p83"/>
            <p:cNvSpPr/>
            <p:nvPr/>
          </p:nvSpPr>
          <p:spPr>
            <a:xfrm>
              <a:off x="7655647" y="3127581"/>
              <a:ext cx="65357" cy="17639"/>
            </a:xfrm>
            <a:custGeom>
              <a:avLst/>
              <a:gdLst/>
              <a:ahLst/>
              <a:cxnLst/>
              <a:rect l="l" t="t" r="r" b="b"/>
              <a:pathLst>
                <a:path w="2501" h="675" extrusionOk="0">
                  <a:moveTo>
                    <a:pt x="39" y="1"/>
                  </a:moveTo>
                  <a:cubicBezTo>
                    <a:pt x="10" y="59"/>
                    <a:pt x="0" y="107"/>
                    <a:pt x="0" y="164"/>
                  </a:cubicBezTo>
                  <a:lnTo>
                    <a:pt x="0" y="289"/>
                  </a:lnTo>
                  <a:cubicBezTo>
                    <a:pt x="0" y="501"/>
                    <a:pt x="173" y="674"/>
                    <a:pt x="395" y="674"/>
                  </a:cubicBezTo>
                  <a:lnTo>
                    <a:pt x="2116" y="674"/>
                  </a:lnTo>
                  <a:cubicBezTo>
                    <a:pt x="2327" y="674"/>
                    <a:pt x="2501" y="501"/>
                    <a:pt x="2501" y="289"/>
                  </a:cubicBezTo>
                  <a:lnTo>
                    <a:pt x="2501" y="164"/>
                  </a:lnTo>
                  <a:cubicBezTo>
                    <a:pt x="2501" y="107"/>
                    <a:pt x="2491" y="59"/>
                    <a:pt x="2462" y="1"/>
                  </a:cubicBezTo>
                  <a:cubicBezTo>
                    <a:pt x="2404" y="145"/>
                    <a:pt x="2270" y="232"/>
                    <a:pt x="2116" y="232"/>
                  </a:cubicBezTo>
                  <a:lnTo>
                    <a:pt x="395" y="232"/>
                  </a:lnTo>
                  <a:cubicBezTo>
                    <a:pt x="241" y="232"/>
                    <a:pt x="97" y="145"/>
                    <a:pt x="39" y="1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" name="Google Shape;13441;p83"/>
            <p:cNvSpPr/>
            <p:nvPr/>
          </p:nvSpPr>
          <p:spPr>
            <a:xfrm>
              <a:off x="7634794" y="2953878"/>
              <a:ext cx="107065" cy="101081"/>
            </a:xfrm>
            <a:custGeom>
              <a:avLst/>
              <a:gdLst/>
              <a:ahLst/>
              <a:cxnLst/>
              <a:rect l="l" t="t" r="r" b="b"/>
              <a:pathLst>
                <a:path w="4097" h="3868" extrusionOk="0">
                  <a:moveTo>
                    <a:pt x="2052" y="1"/>
                  </a:moveTo>
                  <a:cubicBezTo>
                    <a:pt x="2024" y="1"/>
                    <a:pt x="1996" y="18"/>
                    <a:pt x="1981" y="51"/>
                  </a:cubicBezTo>
                  <a:lnTo>
                    <a:pt x="1500" y="1378"/>
                  </a:lnTo>
                  <a:lnTo>
                    <a:pt x="87" y="1426"/>
                  </a:lnTo>
                  <a:cubicBezTo>
                    <a:pt x="29" y="1436"/>
                    <a:pt x="0" y="1513"/>
                    <a:pt x="48" y="1551"/>
                  </a:cubicBezTo>
                  <a:lnTo>
                    <a:pt x="1164" y="2417"/>
                  </a:lnTo>
                  <a:lnTo>
                    <a:pt x="779" y="3782"/>
                  </a:lnTo>
                  <a:cubicBezTo>
                    <a:pt x="764" y="3828"/>
                    <a:pt x="803" y="3868"/>
                    <a:pt x="844" y="3868"/>
                  </a:cubicBezTo>
                  <a:cubicBezTo>
                    <a:pt x="855" y="3868"/>
                    <a:pt x="865" y="3865"/>
                    <a:pt x="875" y="3859"/>
                  </a:cubicBezTo>
                  <a:lnTo>
                    <a:pt x="2048" y="3061"/>
                  </a:lnTo>
                  <a:lnTo>
                    <a:pt x="3222" y="3859"/>
                  </a:lnTo>
                  <a:cubicBezTo>
                    <a:pt x="3231" y="3865"/>
                    <a:pt x="3243" y="3868"/>
                    <a:pt x="3254" y="3868"/>
                  </a:cubicBezTo>
                  <a:cubicBezTo>
                    <a:pt x="3297" y="3868"/>
                    <a:pt x="3343" y="3828"/>
                    <a:pt x="3327" y="3782"/>
                  </a:cubicBezTo>
                  <a:lnTo>
                    <a:pt x="2933" y="2417"/>
                  </a:lnTo>
                  <a:lnTo>
                    <a:pt x="4049" y="1551"/>
                  </a:lnTo>
                  <a:cubicBezTo>
                    <a:pt x="4097" y="1513"/>
                    <a:pt x="4068" y="1436"/>
                    <a:pt x="4010" y="1426"/>
                  </a:cubicBezTo>
                  <a:lnTo>
                    <a:pt x="2597" y="1378"/>
                  </a:lnTo>
                  <a:lnTo>
                    <a:pt x="2116" y="51"/>
                  </a:lnTo>
                  <a:cubicBezTo>
                    <a:pt x="2106" y="18"/>
                    <a:pt x="2080" y="1"/>
                    <a:pt x="2052" y="1"/>
                  </a:cubicBez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" name="Google Shape;13442;p83"/>
            <p:cNvSpPr/>
            <p:nvPr/>
          </p:nvSpPr>
          <p:spPr>
            <a:xfrm>
              <a:off x="7585795" y="3240160"/>
              <a:ext cx="205323" cy="23415"/>
            </a:xfrm>
            <a:custGeom>
              <a:avLst/>
              <a:gdLst/>
              <a:ahLst/>
              <a:cxnLst/>
              <a:rect l="l" t="t" r="r" b="b"/>
              <a:pathLst>
                <a:path w="7857" h="896" extrusionOk="0">
                  <a:moveTo>
                    <a:pt x="6395" y="1"/>
                  </a:moveTo>
                  <a:lnTo>
                    <a:pt x="6395" y="289"/>
                  </a:lnTo>
                  <a:cubicBezTo>
                    <a:pt x="6395" y="463"/>
                    <a:pt x="6260" y="597"/>
                    <a:pt x="6087" y="597"/>
                  </a:cubicBezTo>
                  <a:lnTo>
                    <a:pt x="77" y="597"/>
                  </a:lnTo>
                  <a:cubicBezTo>
                    <a:pt x="39" y="597"/>
                    <a:pt x="0" y="559"/>
                    <a:pt x="0" y="520"/>
                  </a:cubicBezTo>
                  <a:lnTo>
                    <a:pt x="0" y="809"/>
                  </a:lnTo>
                  <a:cubicBezTo>
                    <a:pt x="0" y="857"/>
                    <a:pt x="39" y="895"/>
                    <a:pt x="77" y="895"/>
                  </a:cubicBezTo>
                  <a:lnTo>
                    <a:pt x="7770" y="895"/>
                  </a:lnTo>
                  <a:cubicBezTo>
                    <a:pt x="7818" y="895"/>
                    <a:pt x="7856" y="857"/>
                    <a:pt x="7856" y="809"/>
                  </a:cubicBezTo>
                  <a:lnTo>
                    <a:pt x="7856" y="88"/>
                  </a:lnTo>
                  <a:cubicBezTo>
                    <a:pt x="7856" y="39"/>
                    <a:pt x="7818" y="1"/>
                    <a:pt x="7770" y="1"/>
                  </a:cubicBezTo>
                  <a:close/>
                </a:path>
              </a:pathLst>
            </a:custGeom>
            <a:solidFill>
              <a:srgbClr val="BFC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46" name="Google Shape;13443;p83"/>
          <p:cNvGrpSpPr/>
          <p:nvPr/>
        </p:nvGrpSpPr>
        <p:grpSpPr>
          <a:xfrm>
            <a:off x="8003825" y="2364493"/>
            <a:ext cx="308886" cy="360628"/>
            <a:chOff x="7988340" y="2902946"/>
            <a:chExt cx="308886" cy="360628"/>
          </a:xfrm>
        </p:grpSpPr>
        <p:sp>
          <p:nvSpPr>
            <p:cNvPr id="1247" name="Google Shape;13444;p83"/>
            <p:cNvSpPr/>
            <p:nvPr/>
          </p:nvSpPr>
          <p:spPr>
            <a:xfrm>
              <a:off x="8048654" y="3170072"/>
              <a:ext cx="27413" cy="88223"/>
            </a:xfrm>
            <a:custGeom>
              <a:avLst/>
              <a:gdLst/>
              <a:ahLst/>
              <a:cxnLst/>
              <a:rect l="l" t="t" r="r" b="b"/>
              <a:pathLst>
                <a:path w="1049" h="3376" extrusionOk="0">
                  <a:moveTo>
                    <a:pt x="1" y="0"/>
                  </a:moveTo>
                  <a:lnTo>
                    <a:pt x="1" y="3375"/>
                  </a:lnTo>
                  <a:lnTo>
                    <a:pt x="1049" y="3375"/>
                  </a:lnTo>
                  <a:lnTo>
                    <a:pt x="1049" y="0"/>
                  </a:ln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" name="Google Shape;13445;p83"/>
            <p:cNvSpPr/>
            <p:nvPr/>
          </p:nvSpPr>
          <p:spPr>
            <a:xfrm>
              <a:off x="8062478" y="3170072"/>
              <a:ext cx="13589" cy="88223"/>
            </a:xfrm>
            <a:custGeom>
              <a:avLst/>
              <a:gdLst/>
              <a:ahLst/>
              <a:cxnLst/>
              <a:rect l="l" t="t" r="r" b="b"/>
              <a:pathLst>
                <a:path w="520" h="3376" extrusionOk="0">
                  <a:moveTo>
                    <a:pt x="1" y="0"/>
                  </a:moveTo>
                  <a:lnTo>
                    <a:pt x="1" y="3375"/>
                  </a:lnTo>
                  <a:lnTo>
                    <a:pt x="520" y="3375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" name="Google Shape;13446;p83"/>
            <p:cNvSpPr/>
            <p:nvPr/>
          </p:nvSpPr>
          <p:spPr>
            <a:xfrm>
              <a:off x="8207984" y="3170072"/>
              <a:ext cx="27413" cy="88223"/>
            </a:xfrm>
            <a:custGeom>
              <a:avLst/>
              <a:gdLst/>
              <a:ahLst/>
              <a:cxnLst/>
              <a:rect l="l" t="t" r="r" b="b"/>
              <a:pathLst>
                <a:path w="1049" h="3376" extrusionOk="0">
                  <a:moveTo>
                    <a:pt x="0" y="0"/>
                  </a:moveTo>
                  <a:lnTo>
                    <a:pt x="0" y="3375"/>
                  </a:lnTo>
                  <a:lnTo>
                    <a:pt x="1049" y="3375"/>
                  </a:lnTo>
                  <a:lnTo>
                    <a:pt x="1049" y="0"/>
                  </a:ln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" name="Google Shape;13447;p83"/>
            <p:cNvSpPr/>
            <p:nvPr/>
          </p:nvSpPr>
          <p:spPr>
            <a:xfrm>
              <a:off x="8221808" y="3170072"/>
              <a:ext cx="13589" cy="88223"/>
            </a:xfrm>
            <a:custGeom>
              <a:avLst/>
              <a:gdLst/>
              <a:ahLst/>
              <a:cxnLst/>
              <a:rect l="l" t="t" r="r" b="b"/>
              <a:pathLst>
                <a:path w="520" h="3376" extrusionOk="0">
                  <a:moveTo>
                    <a:pt x="0" y="0"/>
                  </a:moveTo>
                  <a:lnTo>
                    <a:pt x="0" y="3375"/>
                  </a:lnTo>
                  <a:lnTo>
                    <a:pt x="520" y="3375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" name="Google Shape;13448;p83"/>
            <p:cNvSpPr/>
            <p:nvPr/>
          </p:nvSpPr>
          <p:spPr>
            <a:xfrm>
              <a:off x="8021032" y="3149715"/>
              <a:ext cx="242248" cy="46516"/>
            </a:xfrm>
            <a:custGeom>
              <a:avLst/>
              <a:gdLst/>
              <a:ahLst/>
              <a:cxnLst/>
              <a:rect l="l" t="t" r="r" b="b"/>
              <a:pathLst>
                <a:path w="9270" h="1780" extrusionOk="0">
                  <a:moveTo>
                    <a:pt x="0" y="0"/>
                  </a:moveTo>
                  <a:lnTo>
                    <a:pt x="0" y="1395"/>
                  </a:lnTo>
                  <a:cubicBezTo>
                    <a:pt x="0" y="1606"/>
                    <a:pt x="164" y="1779"/>
                    <a:pt x="385" y="1779"/>
                  </a:cubicBezTo>
                  <a:lnTo>
                    <a:pt x="8876" y="1779"/>
                  </a:lnTo>
                  <a:cubicBezTo>
                    <a:pt x="9097" y="1779"/>
                    <a:pt x="9270" y="1606"/>
                    <a:pt x="9260" y="1395"/>
                  </a:cubicBezTo>
                  <a:lnTo>
                    <a:pt x="9260" y="0"/>
                  </a:ln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" name="Google Shape;13449;p83"/>
            <p:cNvSpPr/>
            <p:nvPr/>
          </p:nvSpPr>
          <p:spPr>
            <a:xfrm>
              <a:off x="8028062" y="2902946"/>
              <a:ext cx="227954" cy="267153"/>
            </a:xfrm>
            <a:custGeom>
              <a:avLst/>
              <a:gdLst/>
              <a:ahLst/>
              <a:cxnLst/>
              <a:rect l="l" t="t" r="r" b="b"/>
              <a:pathLst>
                <a:path w="8723" h="10223" extrusionOk="0">
                  <a:moveTo>
                    <a:pt x="1481" y="0"/>
                  </a:moveTo>
                  <a:cubicBezTo>
                    <a:pt x="664" y="0"/>
                    <a:pt x="0" y="664"/>
                    <a:pt x="0" y="1491"/>
                  </a:cubicBezTo>
                  <a:lnTo>
                    <a:pt x="0" y="10222"/>
                  </a:lnTo>
                  <a:lnTo>
                    <a:pt x="8722" y="10222"/>
                  </a:lnTo>
                  <a:lnTo>
                    <a:pt x="8722" y="1491"/>
                  </a:lnTo>
                  <a:cubicBezTo>
                    <a:pt x="8722" y="664"/>
                    <a:pt x="8059" y="0"/>
                    <a:pt x="7241" y="0"/>
                  </a:cubicBez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" name="Google Shape;13450;p83"/>
            <p:cNvSpPr/>
            <p:nvPr/>
          </p:nvSpPr>
          <p:spPr>
            <a:xfrm>
              <a:off x="8179578" y="2902946"/>
              <a:ext cx="76438" cy="267153"/>
            </a:xfrm>
            <a:custGeom>
              <a:avLst/>
              <a:gdLst/>
              <a:ahLst/>
              <a:cxnLst/>
              <a:rect l="l" t="t" r="r" b="b"/>
              <a:pathLst>
                <a:path w="2925" h="10223" extrusionOk="0">
                  <a:moveTo>
                    <a:pt x="1" y="0"/>
                  </a:moveTo>
                  <a:cubicBezTo>
                    <a:pt x="818" y="0"/>
                    <a:pt x="1482" y="664"/>
                    <a:pt x="1482" y="1491"/>
                  </a:cubicBezTo>
                  <a:lnTo>
                    <a:pt x="1482" y="10222"/>
                  </a:lnTo>
                  <a:lnTo>
                    <a:pt x="2924" y="10222"/>
                  </a:lnTo>
                  <a:lnTo>
                    <a:pt x="2924" y="1491"/>
                  </a:lnTo>
                  <a:cubicBezTo>
                    <a:pt x="2924" y="664"/>
                    <a:pt x="2261" y="0"/>
                    <a:pt x="1443" y="0"/>
                  </a:cubicBez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" name="Google Shape;13451;p83"/>
            <p:cNvSpPr/>
            <p:nvPr/>
          </p:nvSpPr>
          <p:spPr>
            <a:xfrm>
              <a:off x="8001668" y="3072572"/>
              <a:ext cx="55558" cy="97526"/>
            </a:xfrm>
            <a:custGeom>
              <a:avLst/>
              <a:gdLst/>
              <a:ahLst/>
              <a:cxnLst/>
              <a:rect l="l" t="t" r="r" b="b"/>
              <a:pathLst>
                <a:path w="2126" h="3732" extrusionOk="0">
                  <a:moveTo>
                    <a:pt x="1" y="0"/>
                  </a:moveTo>
                  <a:lnTo>
                    <a:pt x="1" y="3125"/>
                  </a:lnTo>
                  <a:cubicBezTo>
                    <a:pt x="1" y="3462"/>
                    <a:pt x="270" y="3731"/>
                    <a:pt x="606" y="3731"/>
                  </a:cubicBezTo>
                  <a:lnTo>
                    <a:pt x="2126" y="3731"/>
                  </a:lnTo>
                  <a:lnTo>
                    <a:pt x="2116" y="0"/>
                  </a:ln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" name="Google Shape;13452;p83"/>
            <p:cNvSpPr/>
            <p:nvPr/>
          </p:nvSpPr>
          <p:spPr>
            <a:xfrm>
              <a:off x="8029577" y="3072572"/>
              <a:ext cx="27648" cy="97526"/>
            </a:xfrm>
            <a:custGeom>
              <a:avLst/>
              <a:gdLst/>
              <a:ahLst/>
              <a:cxnLst/>
              <a:rect l="l" t="t" r="r" b="b"/>
              <a:pathLst>
                <a:path w="1058" h="3732" extrusionOk="0">
                  <a:moveTo>
                    <a:pt x="0" y="0"/>
                  </a:moveTo>
                  <a:lnTo>
                    <a:pt x="0" y="3731"/>
                  </a:lnTo>
                  <a:lnTo>
                    <a:pt x="1058" y="3731"/>
                  </a:lnTo>
                  <a:lnTo>
                    <a:pt x="1058" y="0"/>
                  </a:ln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" name="Google Shape;13453;p83"/>
            <p:cNvSpPr/>
            <p:nvPr/>
          </p:nvSpPr>
          <p:spPr>
            <a:xfrm>
              <a:off x="8226826" y="3072572"/>
              <a:ext cx="55558" cy="97526"/>
            </a:xfrm>
            <a:custGeom>
              <a:avLst/>
              <a:gdLst/>
              <a:ahLst/>
              <a:cxnLst/>
              <a:rect l="l" t="t" r="r" b="b"/>
              <a:pathLst>
                <a:path w="2126" h="3732" extrusionOk="0">
                  <a:moveTo>
                    <a:pt x="1" y="0"/>
                  </a:moveTo>
                  <a:lnTo>
                    <a:pt x="1" y="3731"/>
                  </a:lnTo>
                  <a:lnTo>
                    <a:pt x="1530" y="3731"/>
                  </a:lnTo>
                  <a:cubicBezTo>
                    <a:pt x="1856" y="3731"/>
                    <a:pt x="2126" y="3462"/>
                    <a:pt x="2126" y="3125"/>
                  </a:cubicBezTo>
                  <a:lnTo>
                    <a:pt x="2126" y="0"/>
                  </a:ln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" name="Google Shape;13454;p83"/>
            <p:cNvSpPr/>
            <p:nvPr/>
          </p:nvSpPr>
          <p:spPr>
            <a:xfrm>
              <a:off x="8238899" y="3072572"/>
              <a:ext cx="43249" cy="97526"/>
            </a:xfrm>
            <a:custGeom>
              <a:avLst/>
              <a:gdLst/>
              <a:ahLst/>
              <a:cxnLst/>
              <a:rect l="l" t="t" r="r" b="b"/>
              <a:pathLst>
                <a:path w="1655" h="3732" extrusionOk="0">
                  <a:moveTo>
                    <a:pt x="596" y="0"/>
                  </a:moveTo>
                  <a:lnTo>
                    <a:pt x="596" y="3125"/>
                  </a:lnTo>
                  <a:cubicBezTo>
                    <a:pt x="596" y="3462"/>
                    <a:pt x="327" y="3731"/>
                    <a:pt x="0" y="3731"/>
                  </a:cubicBezTo>
                  <a:lnTo>
                    <a:pt x="1058" y="3731"/>
                  </a:lnTo>
                  <a:cubicBezTo>
                    <a:pt x="1385" y="3731"/>
                    <a:pt x="1654" y="3462"/>
                    <a:pt x="1654" y="3125"/>
                  </a:cubicBezTo>
                  <a:lnTo>
                    <a:pt x="1654" y="0"/>
                  </a:ln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" name="Google Shape;13455;p83"/>
            <p:cNvSpPr/>
            <p:nvPr/>
          </p:nvSpPr>
          <p:spPr>
            <a:xfrm>
              <a:off x="8057199" y="3109759"/>
              <a:ext cx="169652" cy="60340"/>
            </a:xfrm>
            <a:custGeom>
              <a:avLst/>
              <a:gdLst/>
              <a:ahLst/>
              <a:cxnLst/>
              <a:rect l="l" t="t" r="r" b="b"/>
              <a:pathLst>
                <a:path w="6492" h="2309" extrusionOk="0">
                  <a:moveTo>
                    <a:pt x="866" y="0"/>
                  </a:moveTo>
                  <a:cubicBezTo>
                    <a:pt x="395" y="0"/>
                    <a:pt x="1" y="385"/>
                    <a:pt x="1" y="866"/>
                  </a:cubicBezTo>
                  <a:lnTo>
                    <a:pt x="1" y="2308"/>
                  </a:lnTo>
                  <a:lnTo>
                    <a:pt x="6492" y="2308"/>
                  </a:lnTo>
                  <a:lnTo>
                    <a:pt x="6492" y="866"/>
                  </a:lnTo>
                  <a:cubicBezTo>
                    <a:pt x="6492" y="385"/>
                    <a:pt x="6107" y="0"/>
                    <a:pt x="5626" y="0"/>
                  </a:cubicBez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" name="Google Shape;13456;p83"/>
            <p:cNvSpPr/>
            <p:nvPr/>
          </p:nvSpPr>
          <p:spPr>
            <a:xfrm>
              <a:off x="8028297" y="3252729"/>
              <a:ext cx="68127" cy="10845"/>
            </a:xfrm>
            <a:custGeom>
              <a:avLst/>
              <a:gdLst/>
              <a:ahLst/>
              <a:cxnLst/>
              <a:rect l="l" t="t" r="r" b="b"/>
              <a:pathLst>
                <a:path w="2607" h="415" extrusionOk="0">
                  <a:moveTo>
                    <a:pt x="280" y="1"/>
                  </a:moveTo>
                  <a:cubicBezTo>
                    <a:pt x="1" y="1"/>
                    <a:pt x="1" y="414"/>
                    <a:pt x="280" y="414"/>
                  </a:cubicBezTo>
                  <a:lnTo>
                    <a:pt x="2328" y="414"/>
                  </a:lnTo>
                  <a:cubicBezTo>
                    <a:pt x="2607" y="414"/>
                    <a:pt x="2607" y="1"/>
                    <a:pt x="2328" y="1"/>
                  </a:cubicBez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" name="Google Shape;13457;p83"/>
            <p:cNvSpPr/>
            <p:nvPr/>
          </p:nvSpPr>
          <p:spPr>
            <a:xfrm>
              <a:off x="8187627" y="3252729"/>
              <a:ext cx="67866" cy="10845"/>
            </a:xfrm>
            <a:custGeom>
              <a:avLst/>
              <a:gdLst/>
              <a:ahLst/>
              <a:cxnLst/>
              <a:rect l="l" t="t" r="r" b="b"/>
              <a:pathLst>
                <a:path w="2597" h="415" extrusionOk="0">
                  <a:moveTo>
                    <a:pt x="279" y="1"/>
                  </a:moveTo>
                  <a:cubicBezTo>
                    <a:pt x="0" y="1"/>
                    <a:pt x="0" y="414"/>
                    <a:pt x="279" y="414"/>
                  </a:cubicBezTo>
                  <a:lnTo>
                    <a:pt x="2328" y="414"/>
                  </a:lnTo>
                  <a:cubicBezTo>
                    <a:pt x="2597" y="414"/>
                    <a:pt x="2597" y="1"/>
                    <a:pt x="2328" y="1"/>
                  </a:cubicBez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" name="Google Shape;13458;p83"/>
            <p:cNvSpPr/>
            <p:nvPr/>
          </p:nvSpPr>
          <p:spPr>
            <a:xfrm>
              <a:off x="7988340" y="3054723"/>
              <a:ext cx="82213" cy="25897"/>
            </a:xfrm>
            <a:custGeom>
              <a:avLst/>
              <a:gdLst/>
              <a:ahLst/>
              <a:cxnLst/>
              <a:rect l="l" t="t" r="r" b="b"/>
              <a:pathLst>
                <a:path w="3146" h="991" extrusionOk="0">
                  <a:moveTo>
                    <a:pt x="213" y="0"/>
                  </a:moveTo>
                  <a:cubicBezTo>
                    <a:pt x="97" y="10"/>
                    <a:pt x="1" y="106"/>
                    <a:pt x="1" y="222"/>
                  </a:cubicBezTo>
                  <a:lnTo>
                    <a:pt x="1" y="779"/>
                  </a:lnTo>
                  <a:cubicBezTo>
                    <a:pt x="1" y="895"/>
                    <a:pt x="97" y="991"/>
                    <a:pt x="213" y="991"/>
                  </a:cubicBezTo>
                  <a:lnTo>
                    <a:pt x="2934" y="991"/>
                  </a:lnTo>
                  <a:cubicBezTo>
                    <a:pt x="3049" y="991"/>
                    <a:pt x="3145" y="895"/>
                    <a:pt x="3145" y="779"/>
                  </a:cubicBezTo>
                  <a:lnTo>
                    <a:pt x="3145" y="222"/>
                  </a:lnTo>
                  <a:cubicBezTo>
                    <a:pt x="3145" y="106"/>
                    <a:pt x="3049" y="0"/>
                    <a:pt x="2934" y="0"/>
                  </a:cubicBez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" name="Google Shape;13459;p83"/>
            <p:cNvSpPr/>
            <p:nvPr/>
          </p:nvSpPr>
          <p:spPr>
            <a:xfrm>
              <a:off x="7988340" y="3062014"/>
              <a:ext cx="82213" cy="18606"/>
            </a:xfrm>
            <a:custGeom>
              <a:avLst/>
              <a:gdLst/>
              <a:ahLst/>
              <a:cxnLst/>
              <a:rect l="l" t="t" r="r" b="b"/>
              <a:pathLst>
                <a:path w="3146" h="712" extrusionOk="0">
                  <a:moveTo>
                    <a:pt x="1" y="0"/>
                  </a:moveTo>
                  <a:lnTo>
                    <a:pt x="1" y="500"/>
                  </a:lnTo>
                  <a:cubicBezTo>
                    <a:pt x="1" y="616"/>
                    <a:pt x="97" y="712"/>
                    <a:pt x="213" y="712"/>
                  </a:cubicBezTo>
                  <a:lnTo>
                    <a:pt x="2934" y="712"/>
                  </a:lnTo>
                  <a:cubicBezTo>
                    <a:pt x="3049" y="712"/>
                    <a:pt x="3145" y="616"/>
                    <a:pt x="3145" y="500"/>
                  </a:cubicBezTo>
                  <a:lnTo>
                    <a:pt x="3145" y="0"/>
                  </a:lnTo>
                  <a:cubicBezTo>
                    <a:pt x="3145" y="125"/>
                    <a:pt x="3049" y="221"/>
                    <a:pt x="2934" y="221"/>
                  </a:cubicBezTo>
                  <a:lnTo>
                    <a:pt x="213" y="221"/>
                  </a:lnTo>
                  <a:cubicBezTo>
                    <a:pt x="97" y="221"/>
                    <a:pt x="1" y="125"/>
                    <a:pt x="1" y="0"/>
                  </a:cubicBez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" name="Google Shape;13460;p83"/>
            <p:cNvSpPr/>
            <p:nvPr/>
          </p:nvSpPr>
          <p:spPr>
            <a:xfrm>
              <a:off x="8214778" y="3054959"/>
              <a:ext cx="82448" cy="25662"/>
            </a:xfrm>
            <a:custGeom>
              <a:avLst/>
              <a:gdLst/>
              <a:ahLst/>
              <a:cxnLst/>
              <a:rect l="l" t="t" r="r" b="b"/>
              <a:pathLst>
                <a:path w="3155" h="982" extrusionOk="0">
                  <a:moveTo>
                    <a:pt x="221" y="1"/>
                  </a:moveTo>
                  <a:cubicBezTo>
                    <a:pt x="96" y="1"/>
                    <a:pt x="0" y="97"/>
                    <a:pt x="0" y="213"/>
                  </a:cubicBezTo>
                  <a:lnTo>
                    <a:pt x="0" y="770"/>
                  </a:lnTo>
                  <a:cubicBezTo>
                    <a:pt x="0" y="886"/>
                    <a:pt x="96" y="982"/>
                    <a:pt x="221" y="982"/>
                  </a:cubicBezTo>
                  <a:lnTo>
                    <a:pt x="2933" y="982"/>
                  </a:lnTo>
                  <a:cubicBezTo>
                    <a:pt x="3058" y="982"/>
                    <a:pt x="3154" y="886"/>
                    <a:pt x="3154" y="770"/>
                  </a:cubicBezTo>
                  <a:lnTo>
                    <a:pt x="3154" y="213"/>
                  </a:lnTo>
                  <a:cubicBezTo>
                    <a:pt x="3154" y="97"/>
                    <a:pt x="3058" y="1"/>
                    <a:pt x="2933" y="1"/>
                  </a:cubicBez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" name="Google Shape;13461;p83"/>
            <p:cNvSpPr/>
            <p:nvPr/>
          </p:nvSpPr>
          <p:spPr>
            <a:xfrm>
              <a:off x="8214778" y="3062250"/>
              <a:ext cx="82448" cy="18371"/>
            </a:xfrm>
            <a:custGeom>
              <a:avLst/>
              <a:gdLst/>
              <a:ahLst/>
              <a:cxnLst/>
              <a:rect l="l" t="t" r="r" b="b"/>
              <a:pathLst>
                <a:path w="3155" h="703" extrusionOk="0">
                  <a:moveTo>
                    <a:pt x="0" y="1"/>
                  </a:moveTo>
                  <a:lnTo>
                    <a:pt x="0" y="491"/>
                  </a:lnTo>
                  <a:cubicBezTo>
                    <a:pt x="0" y="607"/>
                    <a:pt x="96" y="703"/>
                    <a:pt x="221" y="703"/>
                  </a:cubicBezTo>
                  <a:lnTo>
                    <a:pt x="2933" y="703"/>
                  </a:lnTo>
                  <a:cubicBezTo>
                    <a:pt x="3058" y="703"/>
                    <a:pt x="3154" y="607"/>
                    <a:pt x="3154" y="491"/>
                  </a:cubicBezTo>
                  <a:lnTo>
                    <a:pt x="3154" y="1"/>
                  </a:lnTo>
                  <a:cubicBezTo>
                    <a:pt x="3154" y="116"/>
                    <a:pt x="3058" y="212"/>
                    <a:pt x="2933" y="212"/>
                  </a:cubicBezTo>
                  <a:lnTo>
                    <a:pt x="221" y="212"/>
                  </a:lnTo>
                  <a:cubicBezTo>
                    <a:pt x="96" y="212"/>
                    <a:pt x="0" y="116"/>
                    <a:pt x="0" y="1"/>
                  </a:cubicBez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" name="Google Shape;13462;p83"/>
            <p:cNvSpPr/>
            <p:nvPr/>
          </p:nvSpPr>
          <p:spPr>
            <a:xfrm>
              <a:off x="8057461" y="3109759"/>
              <a:ext cx="169130" cy="30183"/>
            </a:xfrm>
            <a:custGeom>
              <a:avLst/>
              <a:gdLst/>
              <a:ahLst/>
              <a:cxnLst/>
              <a:rect l="l" t="t" r="r" b="b"/>
              <a:pathLst>
                <a:path w="6472" h="1155" extrusionOk="0">
                  <a:moveTo>
                    <a:pt x="856" y="0"/>
                  </a:moveTo>
                  <a:cubicBezTo>
                    <a:pt x="433" y="0"/>
                    <a:pt x="68" y="308"/>
                    <a:pt x="0" y="731"/>
                  </a:cubicBezTo>
                  <a:cubicBezTo>
                    <a:pt x="750" y="991"/>
                    <a:pt x="1933" y="1154"/>
                    <a:pt x="3260" y="1154"/>
                  </a:cubicBezTo>
                  <a:cubicBezTo>
                    <a:pt x="4558" y="1154"/>
                    <a:pt x="5722" y="991"/>
                    <a:pt x="6472" y="750"/>
                  </a:cubicBezTo>
                  <a:cubicBezTo>
                    <a:pt x="6414" y="318"/>
                    <a:pt x="6049" y="0"/>
                    <a:pt x="5616" y="0"/>
                  </a:cubicBezTo>
                  <a:close/>
                </a:path>
              </a:pathLst>
            </a:custGeom>
            <a:solidFill>
              <a:srgbClr val="7A8C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" name="Google Shape;13463;p83"/>
            <p:cNvSpPr/>
            <p:nvPr/>
          </p:nvSpPr>
          <p:spPr>
            <a:xfrm>
              <a:off x="8076564" y="2952937"/>
              <a:ext cx="34939" cy="31385"/>
            </a:xfrm>
            <a:custGeom>
              <a:avLst/>
              <a:gdLst/>
              <a:ahLst/>
              <a:cxnLst/>
              <a:rect l="l" t="t" r="r" b="b"/>
              <a:pathLst>
                <a:path w="1337" h="1201" extrusionOk="0">
                  <a:moveTo>
                    <a:pt x="669" y="1"/>
                  </a:moveTo>
                  <a:cubicBezTo>
                    <a:pt x="565" y="1"/>
                    <a:pt x="462" y="68"/>
                    <a:pt x="462" y="203"/>
                  </a:cubicBezTo>
                  <a:lnTo>
                    <a:pt x="462" y="395"/>
                  </a:lnTo>
                  <a:lnTo>
                    <a:pt x="279" y="395"/>
                  </a:lnTo>
                  <a:cubicBezTo>
                    <a:pt x="0" y="395"/>
                    <a:pt x="0" y="809"/>
                    <a:pt x="279" y="809"/>
                  </a:cubicBezTo>
                  <a:lnTo>
                    <a:pt x="462" y="809"/>
                  </a:lnTo>
                  <a:lnTo>
                    <a:pt x="462" y="991"/>
                  </a:lnTo>
                  <a:cubicBezTo>
                    <a:pt x="462" y="1131"/>
                    <a:pt x="565" y="1200"/>
                    <a:pt x="669" y="1200"/>
                  </a:cubicBezTo>
                  <a:cubicBezTo>
                    <a:pt x="772" y="1200"/>
                    <a:pt x="875" y="1131"/>
                    <a:pt x="875" y="991"/>
                  </a:cubicBezTo>
                  <a:lnTo>
                    <a:pt x="875" y="809"/>
                  </a:lnTo>
                  <a:lnTo>
                    <a:pt x="1068" y="809"/>
                  </a:lnTo>
                  <a:cubicBezTo>
                    <a:pt x="1337" y="809"/>
                    <a:pt x="1337" y="395"/>
                    <a:pt x="1068" y="395"/>
                  </a:cubicBezTo>
                  <a:lnTo>
                    <a:pt x="875" y="395"/>
                  </a:lnTo>
                  <a:lnTo>
                    <a:pt x="875" y="203"/>
                  </a:lnTo>
                  <a:cubicBezTo>
                    <a:pt x="875" y="68"/>
                    <a:pt x="772" y="1"/>
                    <a:pt x="669" y="1"/>
                  </a:cubicBez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" name="Google Shape;13464;p83"/>
            <p:cNvSpPr/>
            <p:nvPr/>
          </p:nvSpPr>
          <p:spPr>
            <a:xfrm>
              <a:off x="8173803" y="2952937"/>
              <a:ext cx="34965" cy="31202"/>
            </a:xfrm>
            <a:custGeom>
              <a:avLst/>
              <a:gdLst/>
              <a:ahLst/>
              <a:cxnLst/>
              <a:rect l="l" t="t" r="r" b="b"/>
              <a:pathLst>
                <a:path w="1338" h="1194" extrusionOk="0">
                  <a:moveTo>
                    <a:pt x="674" y="1"/>
                  </a:moveTo>
                  <a:cubicBezTo>
                    <a:pt x="573" y="1"/>
                    <a:pt x="472" y="68"/>
                    <a:pt x="472" y="203"/>
                  </a:cubicBezTo>
                  <a:lnTo>
                    <a:pt x="472" y="395"/>
                  </a:lnTo>
                  <a:lnTo>
                    <a:pt x="279" y="395"/>
                  </a:lnTo>
                  <a:cubicBezTo>
                    <a:pt x="1" y="395"/>
                    <a:pt x="1" y="799"/>
                    <a:pt x="279" y="799"/>
                  </a:cubicBezTo>
                  <a:lnTo>
                    <a:pt x="472" y="799"/>
                  </a:lnTo>
                  <a:lnTo>
                    <a:pt x="472" y="991"/>
                  </a:lnTo>
                  <a:cubicBezTo>
                    <a:pt x="472" y="1126"/>
                    <a:pt x="573" y="1193"/>
                    <a:pt x="674" y="1193"/>
                  </a:cubicBezTo>
                  <a:cubicBezTo>
                    <a:pt x="775" y="1193"/>
                    <a:pt x="876" y="1126"/>
                    <a:pt x="876" y="991"/>
                  </a:cubicBezTo>
                  <a:lnTo>
                    <a:pt x="876" y="799"/>
                  </a:lnTo>
                  <a:lnTo>
                    <a:pt x="1068" y="799"/>
                  </a:lnTo>
                  <a:cubicBezTo>
                    <a:pt x="1337" y="799"/>
                    <a:pt x="1337" y="395"/>
                    <a:pt x="1068" y="395"/>
                  </a:cubicBezTo>
                  <a:lnTo>
                    <a:pt x="876" y="395"/>
                  </a:lnTo>
                  <a:lnTo>
                    <a:pt x="876" y="203"/>
                  </a:lnTo>
                  <a:cubicBezTo>
                    <a:pt x="876" y="68"/>
                    <a:pt x="775" y="1"/>
                    <a:pt x="674" y="1"/>
                  </a:cubicBez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" name="Google Shape;13465;p83"/>
            <p:cNvSpPr/>
            <p:nvPr/>
          </p:nvSpPr>
          <p:spPr>
            <a:xfrm>
              <a:off x="8076564" y="3026579"/>
              <a:ext cx="34939" cy="31359"/>
            </a:xfrm>
            <a:custGeom>
              <a:avLst/>
              <a:gdLst/>
              <a:ahLst/>
              <a:cxnLst/>
              <a:rect l="l" t="t" r="r" b="b"/>
              <a:pathLst>
                <a:path w="1337" h="1200" extrusionOk="0">
                  <a:moveTo>
                    <a:pt x="669" y="0"/>
                  </a:moveTo>
                  <a:cubicBezTo>
                    <a:pt x="565" y="0"/>
                    <a:pt x="462" y="68"/>
                    <a:pt x="462" y="202"/>
                  </a:cubicBezTo>
                  <a:lnTo>
                    <a:pt x="462" y="395"/>
                  </a:lnTo>
                  <a:lnTo>
                    <a:pt x="279" y="395"/>
                  </a:lnTo>
                  <a:cubicBezTo>
                    <a:pt x="0" y="395"/>
                    <a:pt x="0" y="808"/>
                    <a:pt x="279" y="808"/>
                  </a:cubicBezTo>
                  <a:lnTo>
                    <a:pt x="462" y="808"/>
                  </a:lnTo>
                  <a:lnTo>
                    <a:pt x="462" y="991"/>
                  </a:lnTo>
                  <a:cubicBezTo>
                    <a:pt x="462" y="1130"/>
                    <a:pt x="565" y="1200"/>
                    <a:pt x="669" y="1200"/>
                  </a:cubicBezTo>
                  <a:cubicBezTo>
                    <a:pt x="772" y="1200"/>
                    <a:pt x="875" y="1130"/>
                    <a:pt x="875" y="991"/>
                  </a:cubicBezTo>
                  <a:lnTo>
                    <a:pt x="875" y="808"/>
                  </a:lnTo>
                  <a:lnTo>
                    <a:pt x="1068" y="808"/>
                  </a:lnTo>
                  <a:cubicBezTo>
                    <a:pt x="1337" y="808"/>
                    <a:pt x="1337" y="395"/>
                    <a:pt x="1068" y="395"/>
                  </a:cubicBezTo>
                  <a:lnTo>
                    <a:pt x="875" y="395"/>
                  </a:lnTo>
                  <a:lnTo>
                    <a:pt x="875" y="202"/>
                  </a:lnTo>
                  <a:cubicBezTo>
                    <a:pt x="875" y="68"/>
                    <a:pt x="772" y="0"/>
                    <a:pt x="669" y="0"/>
                  </a:cubicBez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" name="Google Shape;13466;p83"/>
            <p:cNvSpPr/>
            <p:nvPr/>
          </p:nvSpPr>
          <p:spPr>
            <a:xfrm>
              <a:off x="8173803" y="3026579"/>
              <a:ext cx="34965" cy="31359"/>
            </a:xfrm>
            <a:custGeom>
              <a:avLst/>
              <a:gdLst/>
              <a:ahLst/>
              <a:cxnLst/>
              <a:rect l="l" t="t" r="r" b="b"/>
              <a:pathLst>
                <a:path w="1338" h="1200" extrusionOk="0">
                  <a:moveTo>
                    <a:pt x="669" y="0"/>
                  </a:moveTo>
                  <a:cubicBezTo>
                    <a:pt x="566" y="0"/>
                    <a:pt x="462" y="68"/>
                    <a:pt x="462" y="202"/>
                  </a:cubicBezTo>
                  <a:lnTo>
                    <a:pt x="462" y="395"/>
                  </a:lnTo>
                  <a:lnTo>
                    <a:pt x="279" y="395"/>
                  </a:lnTo>
                  <a:cubicBezTo>
                    <a:pt x="1" y="395"/>
                    <a:pt x="1" y="808"/>
                    <a:pt x="279" y="808"/>
                  </a:cubicBezTo>
                  <a:lnTo>
                    <a:pt x="462" y="808"/>
                  </a:lnTo>
                  <a:lnTo>
                    <a:pt x="462" y="991"/>
                  </a:lnTo>
                  <a:cubicBezTo>
                    <a:pt x="462" y="1130"/>
                    <a:pt x="566" y="1200"/>
                    <a:pt x="669" y="1200"/>
                  </a:cubicBezTo>
                  <a:cubicBezTo>
                    <a:pt x="772" y="1200"/>
                    <a:pt x="876" y="1130"/>
                    <a:pt x="876" y="991"/>
                  </a:cubicBezTo>
                  <a:lnTo>
                    <a:pt x="876" y="808"/>
                  </a:lnTo>
                  <a:lnTo>
                    <a:pt x="1068" y="808"/>
                  </a:lnTo>
                  <a:cubicBezTo>
                    <a:pt x="1337" y="808"/>
                    <a:pt x="1337" y="395"/>
                    <a:pt x="1068" y="395"/>
                  </a:cubicBezTo>
                  <a:lnTo>
                    <a:pt x="876" y="395"/>
                  </a:lnTo>
                  <a:lnTo>
                    <a:pt x="876" y="202"/>
                  </a:lnTo>
                  <a:cubicBezTo>
                    <a:pt x="876" y="68"/>
                    <a:pt x="772" y="0"/>
                    <a:pt x="669" y="0"/>
                  </a:cubicBez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70" name="Google Shape;13467;p83"/>
          <p:cNvGrpSpPr/>
          <p:nvPr/>
        </p:nvGrpSpPr>
        <p:grpSpPr>
          <a:xfrm>
            <a:off x="5705524" y="2364545"/>
            <a:ext cx="362902" cy="360498"/>
            <a:chOff x="5690039" y="2902998"/>
            <a:chExt cx="362902" cy="360498"/>
          </a:xfrm>
        </p:grpSpPr>
        <p:sp>
          <p:nvSpPr>
            <p:cNvPr id="1271" name="Google Shape;13468;p83"/>
            <p:cNvSpPr/>
            <p:nvPr/>
          </p:nvSpPr>
          <p:spPr>
            <a:xfrm>
              <a:off x="5690039" y="2902998"/>
              <a:ext cx="361883" cy="360498"/>
            </a:xfrm>
            <a:custGeom>
              <a:avLst/>
              <a:gdLst/>
              <a:ahLst/>
              <a:cxnLst/>
              <a:rect l="l" t="t" r="r" b="b"/>
              <a:pathLst>
                <a:path w="13848" h="13795" extrusionOk="0">
                  <a:moveTo>
                    <a:pt x="8235" y="2316"/>
                  </a:moveTo>
                  <a:cubicBezTo>
                    <a:pt x="8286" y="2316"/>
                    <a:pt x="8339" y="2336"/>
                    <a:pt x="8386" y="2383"/>
                  </a:cubicBezTo>
                  <a:lnTo>
                    <a:pt x="8886" y="2883"/>
                  </a:lnTo>
                  <a:cubicBezTo>
                    <a:pt x="9040" y="3038"/>
                    <a:pt x="8902" y="3248"/>
                    <a:pt x="8738" y="3248"/>
                  </a:cubicBezTo>
                  <a:cubicBezTo>
                    <a:pt x="8688" y="3248"/>
                    <a:pt x="8635" y="3229"/>
                    <a:pt x="8588" y="3181"/>
                  </a:cubicBezTo>
                  <a:lnTo>
                    <a:pt x="8088" y="2681"/>
                  </a:lnTo>
                  <a:cubicBezTo>
                    <a:pt x="7933" y="2527"/>
                    <a:pt x="8072" y="2316"/>
                    <a:pt x="8235" y="2316"/>
                  </a:cubicBezTo>
                  <a:close/>
                  <a:moveTo>
                    <a:pt x="9514" y="3595"/>
                  </a:moveTo>
                  <a:cubicBezTo>
                    <a:pt x="9565" y="3595"/>
                    <a:pt x="9617" y="3615"/>
                    <a:pt x="9665" y="3662"/>
                  </a:cubicBezTo>
                  <a:lnTo>
                    <a:pt x="10165" y="4162"/>
                  </a:lnTo>
                  <a:cubicBezTo>
                    <a:pt x="10320" y="4310"/>
                    <a:pt x="10180" y="4526"/>
                    <a:pt x="10015" y="4526"/>
                  </a:cubicBezTo>
                  <a:cubicBezTo>
                    <a:pt x="9965" y="4526"/>
                    <a:pt x="9913" y="4507"/>
                    <a:pt x="9867" y="4460"/>
                  </a:cubicBezTo>
                  <a:lnTo>
                    <a:pt x="9367" y="3960"/>
                  </a:lnTo>
                  <a:cubicBezTo>
                    <a:pt x="9212" y="3806"/>
                    <a:pt x="9350" y="3595"/>
                    <a:pt x="9514" y="3595"/>
                  </a:cubicBezTo>
                  <a:close/>
                  <a:moveTo>
                    <a:pt x="10793" y="4874"/>
                  </a:moveTo>
                  <a:cubicBezTo>
                    <a:pt x="10844" y="4874"/>
                    <a:pt x="10896" y="4893"/>
                    <a:pt x="10944" y="4941"/>
                  </a:cubicBezTo>
                  <a:lnTo>
                    <a:pt x="11444" y="5441"/>
                  </a:lnTo>
                  <a:cubicBezTo>
                    <a:pt x="11600" y="5589"/>
                    <a:pt x="11452" y="5801"/>
                    <a:pt x="11288" y="5801"/>
                  </a:cubicBezTo>
                  <a:cubicBezTo>
                    <a:pt x="11239" y="5801"/>
                    <a:pt x="11189" y="5783"/>
                    <a:pt x="11146" y="5739"/>
                  </a:cubicBezTo>
                  <a:lnTo>
                    <a:pt x="10646" y="5239"/>
                  </a:lnTo>
                  <a:cubicBezTo>
                    <a:pt x="10491" y="5084"/>
                    <a:pt x="10629" y="4874"/>
                    <a:pt x="10793" y="4874"/>
                  </a:cubicBezTo>
                  <a:close/>
                  <a:moveTo>
                    <a:pt x="8727" y="1"/>
                  </a:moveTo>
                  <a:cubicBezTo>
                    <a:pt x="8670" y="1"/>
                    <a:pt x="8612" y="22"/>
                    <a:pt x="8569" y="66"/>
                  </a:cubicBezTo>
                  <a:lnTo>
                    <a:pt x="7319" y="1316"/>
                  </a:lnTo>
                  <a:lnTo>
                    <a:pt x="7607" y="1604"/>
                  </a:lnTo>
                  <a:cubicBezTo>
                    <a:pt x="7762" y="1759"/>
                    <a:pt x="7623" y="1969"/>
                    <a:pt x="7459" y="1969"/>
                  </a:cubicBezTo>
                  <a:cubicBezTo>
                    <a:pt x="7409" y="1969"/>
                    <a:pt x="7356" y="1950"/>
                    <a:pt x="7309" y="1902"/>
                  </a:cubicBezTo>
                  <a:lnTo>
                    <a:pt x="7020" y="1614"/>
                  </a:lnTo>
                  <a:lnTo>
                    <a:pt x="87" y="8547"/>
                  </a:lnTo>
                  <a:cubicBezTo>
                    <a:pt x="1" y="8633"/>
                    <a:pt x="1" y="8778"/>
                    <a:pt x="87" y="8864"/>
                  </a:cubicBezTo>
                  <a:lnTo>
                    <a:pt x="318" y="9095"/>
                  </a:lnTo>
                  <a:cubicBezTo>
                    <a:pt x="364" y="9135"/>
                    <a:pt x="420" y="9158"/>
                    <a:pt x="476" y="9158"/>
                  </a:cubicBezTo>
                  <a:cubicBezTo>
                    <a:pt x="514" y="9158"/>
                    <a:pt x="552" y="9147"/>
                    <a:pt x="587" y="9124"/>
                  </a:cubicBezTo>
                  <a:cubicBezTo>
                    <a:pt x="681" y="9075"/>
                    <a:pt x="775" y="9054"/>
                    <a:pt x="866" y="9054"/>
                  </a:cubicBezTo>
                  <a:cubicBezTo>
                    <a:pt x="1280" y="9054"/>
                    <a:pt x="1614" y="9504"/>
                    <a:pt x="1385" y="9922"/>
                  </a:cubicBezTo>
                  <a:cubicBezTo>
                    <a:pt x="1337" y="10009"/>
                    <a:pt x="1347" y="10124"/>
                    <a:pt x="1424" y="10191"/>
                  </a:cubicBezTo>
                  <a:lnTo>
                    <a:pt x="1972" y="10749"/>
                  </a:lnTo>
                  <a:cubicBezTo>
                    <a:pt x="2020" y="10791"/>
                    <a:pt x="2079" y="10814"/>
                    <a:pt x="2138" y="10814"/>
                  </a:cubicBezTo>
                  <a:cubicBezTo>
                    <a:pt x="2173" y="10814"/>
                    <a:pt x="2209" y="10806"/>
                    <a:pt x="2241" y="10787"/>
                  </a:cubicBezTo>
                  <a:cubicBezTo>
                    <a:pt x="2337" y="10736"/>
                    <a:pt x="2434" y="10713"/>
                    <a:pt x="2527" y="10713"/>
                  </a:cubicBezTo>
                  <a:cubicBezTo>
                    <a:pt x="2938" y="10713"/>
                    <a:pt x="3267" y="11160"/>
                    <a:pt x="3039" y="11576"/>
                  </a:cubicBezTo>
                  <a:cubicBezTo>
                    <a:pt x="2991" y="11663"/>
                    <a:pt x="3011" y="11778"/>
                    <a:pt x="3078" y="11845"/>
                  </a:cubicBezTo>
                  <a:lnTo>
                    <a:pt x="3636" y="12403"/>
                  </a:lnTo>
                  <a:cubicBezTo>
                    <a:pt x="3677" y="12445"/>
                    <a:pt x="3734" y="12468"/>
                    <a:pt x="3794" y="12468"/>
                  </a:cubicBezTo>
                  <a:cubicBezTo>
                    <a:pt x="3831" y="12468"/>
                    <a:pt x="3869" y="12460"/>
                    <a:pt x="3905" y="12441"/>
                  </a:cubicBezTo>
                  <a:cubicBezTo>
                    <a:pt x="3999" y="12390"/>
                    <a:pt x="4095" y="12367"/>
                    <a:pt x="4187" y="12367"/>
                  </a:cubicBezTo>
                  <a:cubicBezTo>
                    <a:pt x="4592" y="12367"/>
                    <a:pt x="4921" y="12814"/>
                    <a:pt x="4693" y="13230"/>
                  </a:cubicBezTo>
                  <a:cubicBezTo>
                    <a:pt x="4645" y="13326"/>
                    <a:pt x="4665" y="13432"/>
                    <a:pt x="4732" y="13499"/>
                  </a:cubicBezTo>
                  <a:lnTo>
                    <a:pt x="4963" y="13730"/>
                  </a:lnTo>
                  <a:cubicBezTo>
                    <a:pt x="5006" y="13773"/>
                    <a:pt x="5064" y="13795"/>
                    <a:pt x="5121" y="13795"/>
                  </a:cubicBezTo>
                  <a:cubicBezTo>
                    <a:pt x="5179" y="13795"/>
                    <a:pt x="5237" y="13773"/>
                    <a:pt x="5280" y="13730"/>
                  </a:cubicBezTo>
                  <a:lnTo>
                    <a:pt x="12213" y="6806"/>
                  </a:lnTo>
                  <a:lnTo>
                    <a:pt x="11915" y="6508"/>
                  </a:lnTo>
                  <a:cubicBezTo>
                    <a:pt x="11766" y="6360"/>
                    <a:pt x="11911" y="6148"/>
                    <a:pt x="12077" y="6148"/>
                  </a:cubicBezTo>
                  <a:cubicBezTo>
                    <a:pt x="12126" y="6148"/>
                    <a:pt x="12177" y="6166"/>
                    <a:pt x="12223" y="6210"/>
                  </a:cubicBezTo>
                  <a:lnTo>
                    <a:pt x="12511" y="6499"/>
                  </a:lnTo>
                  <a:lnTo>
                    <a:pt x="13761" y="5258"/>
                  </a:lnTo>
                  <a:cubicBezTo>
                    <a:pt x="13848" y="5172"/>
                    <a:pt x="13848" y="5027"/>
                    <a:pt x="13761" y="4941"/>
                  </a:cubicBezTo>
                  <a:lnTo>
                    <a:pt x="13530" y="4710"/>
                  </a:lnTo>
                  <a:cubicBezTo>
                    <a:pt x="13483" y="4668"/>
                    <a:pt x="13424" y="4645"/>
                    <a:pt x="13365" y="4645"/>
                  </a:cubicBezTo>
                  <a:cubicBezTo>
                    <a:pt x="13329" y="4645"/>
                    <a:pt x="13294" y="4654"/>
                    <a:pt x="13261" y="4672"/>
                  </a:cubicBezTo>
                  <a:cubicBezTo>
                    <a:pt x="13165" y="4723"/>
                    <a:pt x="13068" y="4746"/>
                    <a:pt x="12975" y="4746"/>
                  </a:cubicBezTo>
                  <a:cubicBezTo>
                    <a:pt x="12565" y="4746"/>
                    <a:pt x="12236" y="4297"/>
                    <a:pt x="12463" y="3874"/>
                  </a:cubicBezTo>
                  <a:cubicBezTo>
                    <a:pt x="12511" y="3787"/>
                    <a:pt x="12502" y="3681"/>
                    <a:pt x="12425" y="3604"/>
                  </a:cubicBezTo>
                  <a:lnTo>
                    <a:pt x="11877" y="3056"/>
                  </a:lnTo>
                  <a:cubicBezTo>
                    <a:pt x="11831" y="3010"/>
                    <a:pt x="11774" y="2988"/>
                    <a:pt x="11718" y="2988"/>
                  </a:cubicBezTo>
                  <a:cubicBezTo>
                    <a:pt x="11680" y="2988"/>
                    <a:pt x="11642" y="2998"/>
                    <a:pt x="11607" y="3018"/>
                  </a:cubicBezTo>
                  <a:cubicBezTo>
                    <a:pt x="11512" y="3069"/>
                    <a:pt x="11414" y="3092"/>
                    <a:pt x="11321" y="3092"/>
                  </a:cubicBezTo>
                  <a:cubicBezTo>
                    <a:pt x="10911" y="3092"/>
                    <a:pt x="10582" y="2643"/>
                    <a:pt x="10809" y="2220"/>
                  </a:cubicBezTo>
                  <a:cubicBezTo>
                    <a:pt x="10857" y="2133"/>
                    <a:pt x="10838" y="2027"/>
                    <a:pt x="10771" y="1950"/>
                  </a:cubicBezTo>
                  <a:lnTo>
                    <a:pt x="10223" y="1402"/>
                  </a:lnTo>
                  <a:cubicBezTo>
                    <a:pt x="10177" y="1356"/>
                    <a:pt x="10120" y="1334"/>
                    <a:pt x="10062" y="1334"/>
                  </a:cubicBezTo>
                  <a:cubicBezTo>
                    <a:pt x="10023" y="1334"/>
                    <a:pt x="9982" y="1344"/>
                    <a:pt x="9944" y="1364"/>
                  </a:cubicBezTo>
                  <a:cubicBezTo>
                    <a:pt x="9850" y="1415"/>
                    <a:pt x="9754" y="1438"/>
                    <a:pt x="9662" y="1438"/>
                  </a:cubicBezTo>
                  <a:cubicBezTo>
                    <a:pt x="9257" y="1438"/>
                    <a:pt x="8928" y="989"/>
                    <a:pt x="9155" y="566"/>
                  </a:cubicBezTo>
                  <a:cubicBezTo>
                    <a:pt x="9203" y="479"/>
                    <a:pt x="9184" y="373"/>
                    <a:pt x="9117" y="296"/>
                  </a:cubicBezTo>
                  <a:lnTo>
                    <a:pt x="8886" y="66"/>
                  </a:lnTo>
                  <a:cubicBezTo>
                    <a:pt x="8843" y="22"/>
                    <a:pt x="8785" y="1"/>
                    <a:pt x="8727" y="1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" name="Google Shape;13469;p83"/>
            <p:cNvSpPr/>
            <p:nvPr/>
          </p:nvSpPr>
          <p:spPr>
            <a:xfrm>
              <a:off x="5808158" y="2902998"/>
              <a:ext cx="244783" cy="360498"/>
            </a:xfrm>
            <a:custGeom>
              <a:avLst/>
              <a:gdLst/>
              <a:ahLst/>
              <a:cxnLst/>
              <a:rect l="l" t="t" r="r" b="b"/>
              <a:pathLst>
                <a:path w="9367" h="13795" extrusionOk="0">
                  <a:moveTo>
                    <a:pt x="4207" y="1"/>
                  </a:moveTo>
                  <a:cubicBezTo>
                    <a:pt x="4150" y="1"/>
                    <a:pt x="4092" y="22"/>
                    <a:pt x="4049" y="66"/>
                  </a:cubicBezTo>
                  <a:lnTo>
                    <a:pt x="2799" y="1316"/>
                  </a:lnTo>
                  <a:lnTo>
                    <a:pt x="3087" y="1604"/>
                  </a:lnTo>
                  <a:cubicBezTo>
                    <a:pt x="3174" y="1691"/>
                    <a:pt x="3174" y="1825"/>
                    <a:pt x="3087" y="1902"/>
                  </a:cubicBezTo>
                  <a:lnTo>
                    <a:pt x="3568" y="2383"/>
                  </a:lnTo>
                  <a:cubicBezTo>
                    <a:pt x="3611" y="2345"/>
                    <a:pt x="3666" y="2325"/>
                    <a:pt x="3722" y="2325"/>
                  </a:cubicBezTo>
                  <a:cubicBezTo>
                    <a:pt x="3777" y="2325"/>
                    <a:pt x="3832" y="2345"/>
                    <a:pt x="3876" y="2383"/>
                  </a:cubicBezTo>
                  <a:lnTo>
                    <a:pt x="4376" y="2883"/>
                  </a:lnTo>
                  <a:cubicBezTo>
                    <a:pt x="4452" y="2970"/>
                    <a:pt x="4452" y="3104"/>
                    <a:pt x="4376" y="3181"/>
                  </a:cubicBezTo>
                  <a:lnTo>
                    <a:pt x="4856" y="3662"/>
                  </a:lnTo>
                  <a:cubicBezTo>
                    <a:pt x="4895" y="3624"/>
                    <a:pt x="4948" y="3604"/>
                    <a:pt x="5002" y="3604"/>
                  </a:cubicBezTo>
                  <a:cubicBezTo>
                    <a:pt x="5056" y="3604"/>
                    <a:pt x="5111" y="3624"/>
                    <a:pt x="5154" y="3662"/>
                  </a:cubicBezTo>
                  <a:lnTo>
                    <a:pt x="5654" y="4162"/>
                  </a:lnTo>
                  <a:cubicBezTo>
                    <a:pt x="5731" y="4249"/>
                    <a:pt x="5731" y="4383"/>
                    <a:pt x="5654" y="4470"/>
                  </a:cubicBezTo>
                  <a:lnTo>
                    <a:pt x="6135" y="4951"/>
                  </a:lnTo>
                  <a:cubicBezTo>
                    <a:pt x="6174" y="4907"/>
                    <a:pt x="6227" y="4886"/>
                    <a:pt x="6281" y="4886"/>
                  </a:cubicBezTo>
                  <a:cubicBezTo>
                    <a:pt x="6335" y="4886"/>
                    <a:pt x="6390" y="4907"/>
                    <a:pt x="6433" y="4951"/>
                  </a:cubicBezTo>
                  <a:lnTo>
                    <a:pt x="6933" y="5451"/>
                  </a:lnTo>
                  <a:lnTo>
                    <a:pt x="6953" y="5470"/>
                  </a:lnTo>
                  <a:cubicBezTo>
                    <a:pt x="6972" y="5499"/>
                    <a:pt x="6991" y="5537"/>
                    <a:pt x="6991" y="5576"/>
                  </a:cubicBezTo>
                  <a:lnTo>
                    <a:pt x="6991" y="5585"/>
                  </a:lnTo>
                  <a:lnTo>
                    <a:pt x="6991" y="5604"/>
                  </a:lnTo>
                  <a:lnTo>
                    <a:pt x="6991" y="5624"/>
                  </a:lnTo>
                  <a:lnTo>
                    <a:pt x="6991" y="5633"/>
                  </a:lnTo>
                  <a:lnTo>
                    <a:pt x="6991" y="5643"/>
                  </a:lnTo>
                  <a:lnTo>
                    <a:pt x="6991" y="5652"/>
                  </a:lnTo>
                  <a:lnTo>
                    <a:pt x="6991" y="5662"/>
                  </a:lnTo>
                  <a:lnTo>
                    <a:pt x="6991" y="5672"/>
                  </a:lnTo>
                  <a:lnTo>
                    <a:pt x="6991" y="5681"/>
                  </a:lnTo>
                  <a:lnTo>
                    <a:pt x="6991" y="5691"/>
                  </a:lnTo>
                  <a:lnTo>
                    <a:pt x="6991" y="5701"/>
                  </a:lnTo>
                  <a:lnTo>
                    <a:pt x="6991" y="5710"/>
                  </a:lnTo>
                  <a:lnTo>
                    <a:pt x="6982" y="5720"/>
                  </a:lnTo>
                  <a:lnTo>
                    <a:pt x="6972" y="5739"/>
                  </a:lnTo>
                  <a:cubicBezTo>
                    <a:pt x="6929" y="5777"/>
                    <a:pt x="6871" y="5796"/>
                    <a:pt x="6815" y="5796"/>
                  </a:cubicBezTo>
                  <a:cubicBezTo>
                    <a:pt x="6771" y="5796"/>
                    <a:pt x="6727" y="5784"/>
                    <a:pt x="6693" y="5758"/>
                  </a:cubicBezTo>
                  <a:lnTo>
                    <a:pt x="0" y="12451"/>
                  </a:lnTo>
                  <a:cubicBezTo>
                    <a:pt x="270" y="12605"/>
                    <a:pt x="375" y="12951"/>
                    <a:pt x="221" y="13230"/>
                  </a:cubicBezTo>
                  <a:cubicBezTo>
                    <a:pt x="173" y="13316"/>
                    <a:pt x="183" y="13432"/>
                    <a:pt x="260" y="13499"/>
                  </a:cubicBezTo>
                  <a:lnTo>
                    <a:pt x="491" y="13730"/>
                  </a:lnTo>
                  <a:cubicBezTo>
                    <a:pt x="534" y="13773"/>
                    <a:pt x="592" y="13795"/>
                    <a:pt x="649" y="13795"/>
                  </a:cubicBezTo>
                  <a:cubicBezTo>
                    <a:pt x="707" y="13795"/>
                    <a:pt x="765" y="13773"/>
                    <a:pt x="808" y="13730"/>
                  </a:cubicBezTo>
                  <a:lnTo>
                    <a:pt x="7732" y="6797"/>
                  </a:lnTo>
                  <a:lnTo>
                    <a:pt x="7443" y="6508"/>
                  </a:lnTo>
                  <a:cubicBezTo>
                    <a:pt x="7366" y="6431"/>
                    <a:pt x="7366" y="6297"/>
                    <a:pt x="7443" y="6210"/>
                  </a:cubicBezTo>
                  <a:lnTo>
                    <a:pt x="7462" y="6191"/>
                  </a:lnTo>
                  <a:cubicBezTo>
                    <a:pt x="7482" y="6181"/>
                    <a:pt x="7491" y="6181"/>
                    <a:pt x="7510" y="6172"/>
                  </a:cubicBezTo>
                  <a:lnTo>
                    <a:pt x="7530" y="6162"/>
                  </a:lnTo>
                  <a:lnTo>
                    <a:pt x="7587" y="6162"/>
                  </a:lnTo>
                  <a:cubicBezTo>
                    <a:pt x="7626" y="6162"/>
                    <a:pt x="7655" y="6172"/>
                    <a:pt x="7683" y="6191"/>
                  </a:cubicBezTo>
                  <a:lnTo>
                    <a:pt x="7703" y="6201"/>
                  </a:lnTo>
                  <a:cubicBezTo>
                    <a:pt x="7722" y="6201"/>
                    <a:pt x="7732" y="6210"/>
                    <a:pt x="7741" y="6229"/>
                  </a:cubicBezTo>
                  <a:lnTo>
                    <a:pt x="8030" y="6518"/>
                  </a:lnTo>
                  <a:lnTo>
                    <a:pt x="9280" y="5268"/>
                  </a:lnTo>
                  <a:cubicBezTo>
                    <a:pt x="9366" y="5181"/>
                    <a:pt x="9366" y="5037"/>
                    <a:pt x="9280" y="4951"/>
                  </a:cubicBezTo>
                  <a:lnTo>
                    <a:pt x="9049" y="4720"/>
                  </a:lnTo>
                  <a:cubicBezTo>
                    <a:pt x="9001" y="4678"/>
                    <a:pt x="8942" y="4655"/>
                    <a:pt x="8883" y="4655"/>
                  </a:cubicBezTo>
                  <a:cubicBezTo>
                    <a:pt x="8848" y="4655"/>
                    <a:pt x="8812" y="4663"/>
                    <a:pt x="8780" y="4681"/>
                  </a:cubicBezTo>
                  <a:cubicBezTo>
                    <a:pt x="8689" y="4730"/>
                    <a:pt x="8592" y="4754"/>
                    <a:pt x="8495" y="4754"/>
                  </a:cubicBezTo>
                  <a:cubicBezTo>
                    <a:pt x="8345" y="4754"/>
                    <a:pt x="8199" y="4696"/>
                    <a:pt x="8087" y="4585"/>
                  </a:cubicBezTo>
                  <a:lnTo>
                    <a:pt x="8049" y="4556"/>
                  </a:lnTo>
                  <a:lnTo>
                    <a:pt x="8039" y="4537"/>
                  </a:lnTo>
                  <a:lnTo>
                    <a:pt x="8030" y="4518"/>
                  </a:lnTo>
                  <a:lnTo>
                    <a:pt x="8010" y="4499"/>
                  </a:lnTo>
                  <a:lnTo>
                    <a:pt x="8001" y="4489"/>
                  </a:lnTo>
                  <a:lnTo>
                    <a:pt x="7991" y="4460"/>
                  </a:lnTo>
                  <a:cubicBezTo>
                    <a:pt x="7885" y="4287"/>
                    <a:pt x="7885" y="4066"/>
                    <a:pt x="7982" y="3893"/>
                  </a:cubicBezTo>
                  <a:cubicBezTo>
                    <a:pt x="8030" y="3797"/>
                    <a:pt x="8020" y="3691"/>
                    <a:pt x="7943" y="3624"/>
                  </a:cubicBezTo>
                  <a:lnTo>
                    <a:pt x="7395" y="3066"/>
                  </a:lnTo>
                  <a:cubicBezTo>
                    <a:pt x="7347" y="3024"/>
                    <a:pt x="7288" y="3001"/>
                    <a:pt x="7229" y="3001"/>
                  </a:cubicBezTo>
                  <a:cubicBezTo>
                    <a:pt x="7194" y="3001"/>
                    <a:pt x="7158" y="3009"/>
                    <a:pt x="7126" y="3027"/>
                  </a:cubicBezTo>
                  <a:cubicBezTo>
                    <a:pt x="7030" y="3079"/>
                    <a:pt x="6933" y="3102"/>
                    <a:pt x="6840" y="3102"/>
                  </a:cubicBezTo>
                  <a:cubicBezTo>
                    <a:pt x="6429" y="3102"/>
                    <a:pt x="6100" y="2654"/>
                    <a:pt x="6328" y="2239"/>
                  </a:cubicBezTo>
                  <a:cubicBezTo>
                    <a:pt x="6376" y="2143"/>
                    <a:pt x="6356" y="2037"/>
                    <a:pt x="6289" y="1960"/>
                  </a:cubicBezTo>
                  <a:lnTo>
                    <a:pt x="5741" y="1412"/>
                  </a:lnTo>
                  <a:cubicBezTo>
                    <a:pt x="5695" y="1366"/>
                    <a:pt x="5639" y="1344"/>
                    <a:pt x="5581" y="1344"/>
                  </a:cubicBezTo>
                  <a:cubicBezTo>
                    <a:pt x="5541" y="1344"/>
                    <a:pt x="5501" y="1354"/>
                    <a:pt x="5462" y="1373"/>
                  </a:cubicBezTo>
                  <a:cubicBezTo>
                    <a:pt x="5368" y="1425"/>
                    <a:pt x="5273" y="1448"/>
                    <a:pt x="5181" y="1448"/>
                  </a:cubicBezTo>
                  <a:cubicBezTo>
                    <a:pt x="4775" y="1448"/>
                    <a:pt x="4446" y="999"/>
                    <a:pt x="4674" y="575"/>
                  </a:cubicBezTo>
                  <a:lnTo>
                    <a:pt x="4635" y="566"/>
                  </a:lnTo>
                  <a:cubicBezTo>
                    <a:pt x="4683" y="479"/>
                    <a:pt x="4664" y="373"/>
                    <a:pt x="4597" y="296"/>
                  </a:cubicBezTo>
                  <a:lnTo>
                    <a:pt x="4366" y="66"/>
                  </a:lnTo>
                  <a:cubicBezTo>
                    <a:pt x="4323" y="22"/>
                    <a:pt x="4265" y="1"/>
                    <a:pt x="4207" y="1"/>
                  </a:cubicBezTo>
                  <a:close/>
                </a:path>
              </a:pathLst>
            </a:custGeom>
            <a:solidFill>
              <a:srgbClr val="8BA3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" name="Google Shape;13470;p83"/>
            <p:cNvSpPr/>
            <p:nvPr/>
          </p:nvSpPr>
          <p:spPr>
            <a:xfrm>
              <a:off x="5740292" y="2985551"/>
              <a:ext cx="228450" cy="228398"/>
            </a:xfrm>
            <a:custGeom>
              <a:avLst/>
              <a:gdLst/>
              <a:ahLst/>
              <a:cxnLst/>
              <a:rect l="l" t="t" r="r" b="b"/>
              <a:pathLst>
                <a:path w="8742" h="8740" extrusionOk="0">
                  <a:moveTo>
                    <a:pt x="5070" y="1"/>
                  </a:moveTo>
                  <a:cubicBezTo>
                    <a:pt x="5054" y="1"/>
                    <a:pt x="5040" y="8"/>
                    <a:pt x="5030" y="22"/>
                  </a:cubicBezTo>
                  <a:lnTo>
                    <a:pt x="20" y="5023"/>
                  </a:lnTo>
                  <a:cubicBezTo>
                    <a:pt x="1" y="5051"/>
                    <a:pt x="1" y="5090"/>
                    <a:pt x="20" y="5119"/>
                  </a:cubicBezTo>
                  <a:lnTo>
                    <a:pt x="3626" y="8725"/>
                  </a:lnTo>
                  <a:cubicBezTo>
                    <a:pt x="3641" y="8734"/>
                    <a:pt x="3657" y="8739"/>
                    <a:pt x="3673" y="8739"/>
                  </a:cubicBezTo>
                  <a:cubicBezTo>
                    <a:pt x="3689" y="8739"/>
                    <a:pt x="3703" y="8734"/>
                    <a:pt x="3713" y="8725"/>
                  </a:cubicBezTo>
                  <a:lnTo>
                    <a:pt x="8723" y="3715"/>
                  </a:lnTo>
                  <a:cubicBezTo>
                    <a:pt x="8742" y="3686"/>
                    <a:pt x="8742" y="3647"/>
                    <a:pt x="8723" y="3628"/>
                  </a:cubicBezTo>
                  <a:lnTo>
                    <a:pt x="5117" y="22"/>
                  </a:lnTo>
                  <a:cubicBezTo>
                    <a:pt x="5102" y="8"/>
                    <a:pt x="5085" y="1"/>
                    <a:pt x="5070" y="1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" name="Google Shape;13471;p83"/>
            <p:cNvSpPr/>
            <p:nvPr/>
          </p:nvSpPr>
          <p:spPr>
            <a:xfrm>
              <a:off x="5826007" y="2985551"/>
              <a:ext cx="142997" cy="228398"/>
            </a:xfrm>
            <a:custGeom>
              <a:avLst/>
              <a:gdLst/>
              <a:ahLst/>
              <a:cxnLst/>
              <a:rect l="l" t="t" r="r" b="b"/>
              <a:pathLst>
                <a:path w="5472" h="8740" extrusionOk="0">
                  <a:moveTo>
                    <a:pt x="1797" y="1"/>
                  </a:moveTo>
                  <a:cubicBezTo>
                    <a:pt x="1781" y="1"/>
                    <a:pt x="1765" y="8"/>
                    <a:pt x="1750" y="22"/>
                  </a:cubicBezTo>
                  <a:lnTo>
                    <a:pt x="875" y="897"/>
                  </a:lnTo>
                  <a:lnTo>
                    <a:pt x="4135" y="4157"/>
                  </a:lnTo>
                  <a:cubicBezTo>
                    <a:pt x="4154" y="4186"/>
                    <a:pt x="4154" y="4224"/>
                    <a:pt x="4135" y="4253"/>
                  </a:cubicBezTo>
                  <a:lnTo>
                    <a:pt x="0" y="8378"/>
                  </a:lnTo>
                  <a:lnTo>
                    <a:pt x="346" y="8725"/>
                  </a:lnTo>
                  <a:cubicBezTo>
                    <a:pt x="361" y="8734"/>
                    <a:pt x="377" y="8739"/>
                    <a:pt x="393" y="8739"/>
                  </a:cubicBezTo>
                  <a:cubicBezTo>
                    <a:pt x="409" y="8739"/>
                    <a:pt x="423" y="8734"/>
                    <a:pt x="433" y="8725"/>
                  </a:cubicBezTo>
                  <a:lnTo>
                    <a:pt x="5443" y="3715"/>
                  </a:lnTo>
                  <a:cubicBezTo>
                    <a:pt x="5472" y="3686"/>
                    <a:pt x="5472" y="3647"/>
                    <a:pt x="5443" y="3628"/>
                  </a:cubicBezTo>
                  <a:lnTo>
                    <a:pt x="1837" y="22"/>
                  </a:lnTo>
                  <a:cubicBezTo>
                    <a:pt x="1827" y="8"/>
                    <a:pt x="1813" y="1"/>
                    <a:pt x="1797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" name="Google Shape;13472;p83"/>
            <p:cNvSpPr/>
            <p:nvPr/>
          </p:nvSpPr>
          <p:spPr>
            <a:xfrm>
              <a:off x="5767940" y="3015028"/>
              <a:ext cx="116708" cy="112579"/>
            </a:xfrm>
            <a:custGeom>
              <a:avLst/>
              <a:gdLst/>
              <a:ahLst/>
              <a:cxnLst/>
              <a:rect l="l" t="t" r="r" b="b"/>
              <a:pathLst>
                <a:path w="4466" h="4308" extrusionOk="0">
                  <a:moveTo>
                    <a:pt x="4165" y="0"/>
                  </a:moveTo>
                  <a:cubicBezTo>
                    <a:pt x="4116" y="0"/>
                    <a:pt x="4065" y="20"/>
                    <a:pt x="4020" y="67"/>
                  </a:cubicBezTo>
                  <a:lnTo>
                    <a:pt x="135" y="3943"/>
                  </a:lnTo>
                  <a:cubicBezTo>
                    <a:pt x="1" y="4077"/>
                    <a:pt x="97" y="4308"/>
                    <a:pt x="289" y="4308"/>
                  </a:cubicBezTo>
                  <a:cubicBezTo>
                    <a:pt x="337" y="4308"/>
                    <a:pt x="395" y="4279"/>
                    <a:pt x="433" y="4241"/>
                  </a:cubicBezTo>
                  <a:lnTo>
                    <a:pt x="4318" y="365"/>
                  </a:lnTo>
                  <a:cubicBezTo>
                    <a:pt x="4465" y="211"/>
                    <a:pt x="4325" y="0"/>
                    <a:pt x="416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" name="Google Shape;13473;p83"/>
            <p:cNvSpPr/>
            <p:nvPr/>
          </p:nvSpPr>
          <p:spPr>
            <a:xfrm>
              <a:off x="5796581" y="3043669"/>
              <a:ext cx="116917" cy="112605"/>
            </a:xfrm>
            <a:custGeom>
              <a:avLst/>
              <a:gdLst/>
              <a:ahLst/>
              <a:cxnLst/>
              <a:rect l="l" t="t" r="r" b="b"/>
              <a:pathLst>
                <a:path w="4474" h="4309" extrusionOk="0">
                  <a:moveTo>
                    <a:pt x="4167" y="0"/>
                  </a:moveTo>
                  <a:cubicBezTo>
                    <a:pt x="4117" y="0"/>
                    <a:pt x="4066" y="20"/>
                    <a:pt x="4020" y="68"/>
                  </a:cubicBezTo>
                  <a:lnTo>
                    <a:pt x="136" y="3943"/>
                  </a:lnTo>
                  <a:cubicBezTo>
                    <a:pt x="1" y="4077"/>
                    <a:pt x="97" y="4308"/>
                    <a:pt x="289" y="4308"/>
                  </a:cubicBezTo>
                  <a:cubicBezTo>
                    <a:pt x="347" y="4308"/>
                    <a:pt x="395" y="4289"/>
                    <a:pt x="434" y="4251"/>
                  </a:cubicBezTo>
                  <a:lnTo>
                    <a:pt x="4319" y="366"/>
                  </a:lnTo>
                  <a:cubicBezTo>
                    <a:pt x="4473" y="211"/>
                    <a:pt x="4329" y="0"/>
                    <a:pt x="416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" name="Google Shape;13474;p83"/>
            <p:cNvSpPr/>
            <p:nvPr/>
          </p:nvSpPr>
          <p:spPr>
            <a:xfrm>
              <a:off x="5825249" y="3072311"/>
              <a:ext cx="116682" cy="112605"/>
            </a:xfrm>
            <a:custGeom>
              <a:avLst/>
              <a:gdLst/>
              <a:ahLst/>
              <a:cxnLst/>
              <a:rect l="l" t="t" r="r" b="b"/>
              <a:pathLst>
                <a:path w="4465" h="4309" extrusionOk="0">
                  <a:moveTo>
                    <a:pt x="4161" y="1"/>
                  </a:moveTo>
                  <a:cubicBezTo>
                    <a:pt x="4110" y="1"/>
                    <a:pt x="4057" y="20"/>
                    <a:pt x="4010" y="68"/>
                  </a:cubicBezTo>
                  <a:lnTo>
                    <a:pt x="135" y="3943"/>
                  </a:lnTo>
                  <a:cubicBezTo>
                    <a:pt x="0" y="4078"/>
                    <a:pt x="96" y="4308"/>
                    <a:pt x="289" y="4308"/>
                  </a:cubicBezTo>
                  <a:cubicBezTo>
                    <a:pt x="337" y="4308"/>
                    <a:pt x="394" y="4289"/>
                    <a:pt x="433" y="4251"/>
                  </a:cubicBezTo>
                  <a:lnTo>
                    <a:pt x="4318" y="366"/>
                  </a:lnTo>
                  <a:cubicBezTo>
                    <a:pt x="4465" y="211"/>
                    <a:pt x="4325" y="1"/>
                    <a:pt x="416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78" name="Google Shape;13475;p83"/>
          <p:cNvGrpSpPr/>
          <p:nvPr/>
        </p:nvGrpSpPr>
        <p:grpSpPr>
          <a:xfrm>
            <a:off x="4887420" y="962537"/>
            <a:ext cx="258503" cy="360890"/>
            <a:chOff x="4871935" y="1500990"/>
            <a:chExt cx="258503" cy="360890"/>
          </a:xfrm>
        </p:grpSpPr>
        <p:sp>
          <p:nvSpPr>
            <p:cNvPr id="1279" name="Google Shape;13476;p83"/>
            <p:cNvSpPr/>
            <p:nvPr/>
          </p:nvSpPr>
          <p:spPr>
            <a:xfrm>
              <a:off x="4871935" y="1500990"/>
              <a:ext cx="258503" cy="147570"/>
            </a:xfrm>
            <a:custGeom>
              <a:avLst/>
              <a:gdLst/>
              <a:ahLst/>
              <a:cxnLst/>
              <a:rect l="l" t="t" r="r" b="b"/>
              <a:pathLst>
                <a:path w="9892" h="5647" extrusionOk="0">
                  <a:moveTo>
                    <a:pt x="4920" y="0"/>
                  </a:moveTo>
                  <a:cubicBezTo>
                    <a:pt x="4661" y="29"/>
                    <a:pt x="4430" y="154"/>
                    <a:pt x="4276" y="356"/>
                  </a:cubicBezTo>
                  <a:cubicBezTo>
                    <a:pt x="4190" y="337"/>
                    <a:pt x="4093" y="318"/>
                    <a:pt x="3997" y="318"/>
                  </a:cubicBezTo>
                  <a:cubicBezTo>
                    <a:pt x="3449" y="318"/>
                    <a:pt x="2997" y="731"/>
                    <a:pt x="2988" y="1241"/>
                  </a:cubicBezTo>
                  <a:lnTo>
                    <a:pt x="2988" y="1251"/>
                  </a:lnTo>
                  <a:cubicBezTo>
                    <a:pt x="2939" y="1251"/>
                    <a:pt x="2901" y="1241"/>
                    <a:pt x="2853" y="1241"/>
                  </a:cubicBezTo>
                  <a:cubicBezTo>
                    <a:pt x="2257" y="1241"/>
                    <a:pt x="1766" y="1683"/>
                    <a:pt x="1766" y="2231"/>
                  </a:cubicBezTo>
                  <a:cubicBezTo>
                    <a:pt x="1766" y="2376"/>
                    <a:pt x="1795" y="2510"/>
                    <a:pt x="1853" y="2635"/>
                  </a:cubicBezTo>
                  <a:lnTo>
                    <a:pt x="1766" y="2635"/>
                  </a:lnTo>
                  <a:cubicBezTo>
                    <a:pt x="1170" y="2635"/>
                    <a:pt x="689" y="3078"/>
                    <a:pt x="689" y="3626"/>
                  </a:cubicBezTo>
                  <a:cubicBezTo>
                    <a:pt x="680" y="3760"/>
                    <a:pt x="718" y="3895"/>
                    <a:pt x="776" y="4020"/>
                  </a:cubicBezTo>
                  <a:lnTo>
                    <a:pt x="641" y="4020"/>
                  </a:lnTo>
                  <a:cubicBezTo>
                    <a:pt x="638" y="4020"/>
                    <a:pt x="634" y="4020"/>
                    <a:pt x="631" y="4020"/>
                  </a:cubicBezTo>
                  <a:cubicBezTo>
                    <a:pt x="111" y="4020"/>
                    <a:pt x="0" y="4752"/>
                    <a:pt x="507" y="4905"/>
                  </a:cubicBezTo>
                  <a:cubicBezTo>
                    <a:pt x="478" y="4962"/>
                    <a:pt x="459" y="5039"/>
                    <a:pt x="459" y="5107"/>
                  </a:cubicBezTo>
                  <a:cubicBezTo>
                    <a:pt x="477" y="5403"/>
                    <a:pt x="719" y="5646"/>
                    <a:pt x="1020" y="5646"/>
                  </a:cubicBezTo>
                  <a:cubicBezTo>
                    <a:pt x="1032" y="5646"/>
                    <a:pt x="1043" y="5646"/>
                    <a:pt x="1055" y="5645"/>
                  </a:cubicBezTo>
                  <a:lnTo>
                    <a:pt x="8844" y="5645"/>
                  </a:lnTo>
                  <a:cubicBezTo>
                    <a:pt x="8855" y="5646"/>
                    <a:pt x="8867" y="5646"/>
                    <a:pt x="8878" y="5646"/>
                  </a:cubicBezTo>
                  <a:cubicBezTo>
                    <a:pt x="9180" y="5646"/>
                    <a:pt x="9421" y="5403"/>
                    <a:pt x="9430" y="5107"/>
                  </a:cubicBezTo>
                  <a:cubicBezTo>
                    <a:pt x="9430" y="5039"/>
                    <a:pt x="9421" y="4962"/>
                    <a:pt x="9392" y="4905"/>
                  </a:cubicBezTo>
                  <a:cubicBezTo>
                    <a:pt x="9892" y="4760"/>
                    <a:pt x="9786" y="4020"/>
                    <a:pt x="9267" y="4020"/>
                  </a:cubicBezTo>
                  <a:lnTo>
                    <a:pt x="9132" y="4020"/>
                  </a:lnTo>
                  <a:cubicBezTo>
                    <a:pt x="9190" y="3895"/>
                    <a:pt x="9219" y="3760"/>
                    <a:pt x="9219" y="3626"/>
                  </a:cubicBezTo>
                  <a:cubicBezTo>
                    <a:pt x="9219" y="3078"/>
                    <a:pt x="8728" y="2635"/>
                    <a:pt x="8142" y="2635"/>
                  </a:cubicBezTo>
                  <a:lnTo>
                    <a:pt x="8046" y="2635"/>
                  </a:lnTo>
                  <a:cubicBezTo>
                    <a:pt x="8103" y="2510"/>
                    <a:pt x="8132" y="2376"/>
                    <a:pt x="8132" y="2231"/>
                  </a:cubicBezTo>
                  <a:cubicBezTo>
                    <a:pt x="8132" y="1683"/>
                    <a:pt x="7651" y="1241"/>
                    <a:pt x="7055" y="1241"/>
                  </a:cubicBezTo>
                  <a:cubicBezTo>
                    <a:pt x="7007" y="1241"/>
                    <a:pt x="6959" y="1251"/>
                    <a:pt x="6911" y="1251"/>
                  </a:cubicBezTo>
                  <a:lnTo>
                    <a:pt x="6911" y="1241"/>
                  </a:lnTo>
                  <a:cubicBezTo>
                    <a:pt x="6911" y="731"/>
                    <a:pt x="6459" y="318"/>
                    <a:pt x="5901" y="318"/>
                  </a:cubicBezTo>
                  <a:cubicBezTo>
                    <a:pt x="5805" y="318"/>
                    <a:pt x="5718" y="337"/>
                    <a:pt x="5622" y="356"/>
                  </a:cubicBezTo>
                  <a:cubicBezTo>
                    <a:pt x="5468" y="154"/>
                    <a:pt x="5238" y="29"/>
                    <a:pt x="4988" y="0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" name="Google Shape;13477;p83"/>
            <p:cNvSpPr/>
            <p:nvPr/>
          </p:nvSpPr>
          <p:spPr>
            <a:xfrm>
              <a:off x="4984671" y="1500990"/>
              <a:ext cx="145271" cy="147544"/>
            </a:xfrm>
            <a:custGeom>
              <a:avLst/>
              <a:gdLst/>
              <a:ahLst/>
              <a:cxnLst/>
              <a:rect l="l" t="t" r="r" b="b"/>
              <a:pathLst>
                <a:path w="5559" h="5646" extrusionOk="0">
                  <a:moveTo>
                    <a:pt x="2943" y="5645"/>
                  </a:moveTo>
                  <a:cubicBezTo>
                    <a:pt x="2949" y="5645"/>
                    <a:pt x="2955" y="5645"/>
                    <a:pt x="2961" y="5645"/>
                  </a:cubicBezTo>
                  <a:cubicBezTo>
                    <a:pt x="2967" y="5645"/>
                    <a:pt x="2973" y="5645"/>
                    <a:pt x="2979" y="5645"/>
                  </a:cubicBezTo>
                  <a:close/>
                  <a:moveTo>
                    <a:pt x="606" y="0"/>
                  </a:moveTo>
                  <a:cubicBezTo>
                    <a:pt x="366" y="29"/>
                    <a:pt x="145" y="135"/>
                    <a:pt x="1" y="327"/>
                  </a:cubicBezTo>
                  <a:cubicBezTo>
                    <a:pt x="3068" y="1501"/>
                    <a:pt x="3385" y="4597"/>
                    <a:pt x="3491" y="4895"/>
                  </a:cubicBezTo>
                  <a:cubicBezTo>
                    <a:pt x="3520" y="4962"/>
                    <a:pt x="3530" y="5030"/>
                    <a:pt x="3530" y="5097"/>
                  </a:cubicBezTo>
                  <a:cubicBezTo>
                    <a:pt x="3520" y="5402"/>
                    <a:pt x="3271" y="5636"/>
                    <a:pt x="2979" y="5645"/>
                  </a:cubicBezTo>
                  <a:lnTo>
                    <a:pt x="4530" y="5645"/>
                  </a:lnTo>
                  <a:cubicBezTo>
                    <a:pt x="4536" y="5645"/>
                    <a:pt x="4542" y="5645"/>
                    <a:pt x="4548" y="5645"/>
                  </a:cubicBezTo>
                  <a:cubicBezTo>
                    <a:pt x="4857" y="5645"/>
                    <a:pt x="5107" y="5408"/>
                    <a:pt x="5116" y="5097"/>
                  </a:cubicBezTo>
                  <a:cubicBezTo>
                    <a:pt x="5116" y="5030"/>
                    <a:pt x="5107" y="4962"/>
                    <a:pt x="5078" y="4895"/>
                  </a:cubicBezTo>
                  <a:cubicBezTo>
                    <a:pt x="5559" y="4741"/>
                    <a:pt x="5453" y="4030"/>
                    <a:pt x="4953" y="4020"/>
                  </a:cubicBezTo>
                  <a:lnTo>
                    <a:pt x="4818" y="4020"/>
                  </a:lnTo>
                  <a:cubicBezTo>
                    <a:pt x="4876" y="3895"/>
                    <a:pt x="4905" y="3760"/>
                    <a:pt x="4905" y="3626"/>
                  </a:cubicBezTo>
                  <a:cubicBezTo>
                    <a:pt x="4905" y="3078"/>
                    <a:pt x="4414" y="2635"/>
                    <a:pt x="3828" y="2635"/>
                  </a:cubicBezTo>
                  <a:lnTo>
                    <a:pt x="3732" y="2635"/>
                  </a:lnTo>
                  <a:cubicBezTo>
                    <a:pt x="3789" y="2510"/>
                    <a:pt x="3818" y="2376"/>
                    <a:pt x="3818" y="2231"/>
                  </a:cubicBezTo>
                  <a:cubicBezTo>
                    <a:pt x="3818" y="1683"/>
                    <a:pt x="3337" y="1241"/>
                    <a:pt x="2741" y="1241"/>
                  </a:cubicBezTo>
                  <a:cubicBezTo>
                    <a:pt x="2693" y="1241"/>
                    <a:pt x="2645" y="1251"/>
                    <a:pt x="2597" y="1251"/>
                  </a:cubicBezTo>
                  <a:lnTo>
                    <a:pt x="2597" y="1241"/>
                  </a:lnTo>
                  <a:cubicBezTo>
                    <a:pt x="2597" y="731"/>
                    <a:pt x="2145" y="318"/>
                    <a:pt x="1587" y="318"/>
                  </a:cubicBezTo>
                  <a:cubicBezTo>
                    <a:pt x="1491" y="318"/>
                    <a:pt x="1404" y="337"/>
                    <a:pt x="1308" y="356"/>
                  </a:cubicBezTo>
                  <a:cubicBezTo>
                    <a:pt x="1154" y="154"/>
                    <a:pt x="924" y="29"/>
                    <a:pt x="674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" name="Google Shape;13478;p83"/>
            <p:cNvSpPr/>
            <p:nvPr/>
          </p:nvSpPr>
          <p:spPr>
            <a:xfrm>
              <a:off x="4882911" y="1623107"/>
              <a:ext cx="237205" cy="238773"/>
            </a:xfrm>
            <a:custGeom>
              <a:avLst/>
              <a:gdLst/>
              <a:ahLst/>
              <a:cxnLst/>
              <a:rect l="l" t="t" r="r" b="b"/>
              <a:pathLst>
                <a:path w="9077" h="9137" extrusionOk="0">
                  <a:moveTo>
                    <a:pt x="4529" y="1"/>
                  </a:moveTo>
                  <a:cubicBezTo>
                    <a:pt x="4052" y="1"/>
                    <a:pt x="3662" y="386"/>
                    <a:pt x="3644" y="856"/>
                  </a:cubicBezTo>
                  <a:lnTo>
                    <a:pt x="3644" y="856"/>
                  </a:lnTo>
                  <a:cubicBezTo>
                    <a:pt x="3625" y="391"/>
                    <a:pt x="3250" y="10"/>
                    <a:pt x="2777" y="10"/>
                  </a:cubicBezTo>
                  <a:cubicBezTo>
                    <a:pt x="2772" y="10"/>
                    <a:pt x="2766" y="10"/>
                    <a:pt x="2760" y="10"/>
                  </a:cubicBezTo>
                  <a:lnTo>
                    <a:pt x="2750" y="10"/>
                  </a:lnTo>
                  <a:cubicBezTo>
                    <a:pt x="2745" y="10"/>
                    <a:pt x="2739" y="10"/>
                    <a:pt x="2734" y="10"/>
                  </a:cubicBezTo>
                  <a:cubicBezTo>
                    <a:pt x="2221" y="10"/>
                    <a:pt x="1821" y="453"/>
                    <a:pt x="1863" y="966"/>
                  </a:cubicBezTo>
                  <a:lnTo>
                    <a:pt x="1863" y="966"/>
                  </a:lnTo>
                  <a:lnTo>
                    <a:pt x="1846" y="789"/>
                  </a:lnTo>
                  <a:cubicBezTo>
                    <a:pt x="1799" y="353"/>
                    <a:pt x="1424" y="10"/>
                    <a:pt x="989" y="10"/>
                  </a:cubicBezTo>
                  <a:cubicBezTo>
                    <a:pt x="983" y="10"/>
                    <a:pt x="977" y="10"/>
                    <a:pt x="971" y="10"/>
                  </a:cubicBezTo>
                  <a:cubicBezTo>
                    <a:pt x="966" y="10"/>
                    <a:pt x="961" y="10"/>
                    <a:pt x="956" y="10"/>
                  </a:cubicBezTo>
                  <a:cubicBezTo>
                    <a:pt x="406" y="10"/>
                    <a:pt x="1" y="516"/>
                    <a:pt x="96" y="1049"/>
                  </a:cubicBezTo>
                  <a:lnTo>
                    <a:pt x="1510" y="8655"/>
                  </a:lnTo>
                  <a:cubicBezTo>
                    <a:pt x="1558" y="8934"/>
                    <a:pt x="1808" y="9136"/>
                    <a:pt x="2087" y="9136"/>
                  </a:cubicBezTo>
                  <a:lnTo>
                    <a:pt x="6991" y="9136"/>
                  </a:lnTo>
                  <a:cubicBezTo>
                    <a:pt x="7279" y="9136"/>
                    <a:pt x="7520" y="8934"/>
                    <a:pt x="7568" y="8655"/>
                  </a:cubicBezTo>
                  <a:lnTo>
                    <a:pt x="8981" y="1049"/>
                  </a:lnTo>
                  <a:cubicBezTo>
                    <a:pt x="9077" y="506"/>
                    <a:pt x="8672" y="10"/>
                    <a:pt x="8122" y="10"/>
                  </a:cubicBezTo>
                  <a:cubicBezTo>
                    <a:pt x="8117" y="10"/>
                    <a:pt x="8112" y="10"/>
                    <a:pt x="8106" y="10"/>
                  </a:cubicBezTo>
                  <a:cubicBezTo>
                    <a:pt x="8100" y="10"/>
                    <a:pt x="8094" y="10"/>
                    <a:pt x="8088" y="10"/>
                  </a:cubicBezTo>
                  <a:cubicBezTo>
                    <a:pt x="7644" y="10"/>
                    <a:pt x="7279" y="353"/>
                    <a:pt x="7231" y="789"/>
                  </a:cubicBezTo>
                  <a:lnTo>
                    <a:pt x="7214" y="966"/>
                  </a:lnTo>
                  <a:lnTo>
                    <a:pt x="7214" y="966"/>
                  </a:lnTo>
                  <a:cubicBezTo>
                    <a:pt x="7256" y="453"/>
                    <a:pt x="6856" y="10"/>
                    <a:pt x="6344" y="10"/>
                  </a:cubicBezTo>
                  <a:cubicBezTo>
                    <a:pt x="6338" y="10"/>
                    <a:pt x="6333" y="10"/>
                    <a:pt x="6327" y="10"/>
                  </a:cubicBezTo>
                  <a:lnTo>
                    <a:pt x="6318" y="10"/>
                  </a:lnTo>
                  <a:cubicBezTo>
                    <a:pt x="6312" y="10"/>
                    <a:pt x="6306" y="10"/>
                    <a:pt x="6300" y="10"/>
                  </a:cubicBezTo>
                  <a:cubicBezTo>
                    <a:pt x="5828" y="10"/>
                    <a:pt x="5452" y="391"/>
                    <a:pt x="5433" y="856"/>
                  </a:cubicBezTo>
                  <a:lnTo>
                    <a:pt x="5433" y="856"/>
                  </a:lnTo>
                  <a:cubicBezTo>
                    <a:pt x="5415" y="386"/>
                    <a:pt x="5026" y="1"/>
                    <a:pt x="4548" y="1"/>
                  </a:cubicBez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" name="Google Shape;13479;p83"/>
            <p:cNvSpPr/>
            <p:nvPr/>
          </p:nvSpPr>
          <p:spPr>
            <a:xfrm>
              <a:off x="4919575" y="1623316"/>
              <a:ext cx="200828" cy="238564"/>
            </a:xfrm>
            <a:custGeom>
              <a:avLst/>
              <a:gdLst/>
              <a:ahLst/>
              <a:cxnLst/>
              <a:rect l="l" t="t" r="r" b="b"/>
              <a:pathLst>
                <a:path w="7685" h="9129" extrusionOk="0">
                  <a:moveTo>
                    <a:pt x="6697" y="1"/>
                  </a:moveTo>
                  <a:cubicBezTo>
                    <a:pt x="6391" y="1"/>
                    <a:pt x="6117" y="152"/>
                    <a:pt x="5963" y="406"/>
                  </a:cubicBezTo>
                  <a:cubicBezTo>
                    <a:pt x="6078" y="599"/>
                    <a:pt x="6117" y="820"/>
                    <a:pt x="6078" y="1041"/>
                  </a:cubicBezTo>
                  <a:lnTo>
                    <a:pt x="4896" y="7484"/>
                  </a:lnTo>
                  <a:cubicBezTo>
                    <a:pt x="4790" y="8032"/>
                    <a:pt x="4309" y="8426"/>
                    <a:pt x="3761" y="8426"/>
                  </a:cubicBezTo>
                  <a:lnTo>
                    <a:pt x="549" y="8426"/>
                  </a:lnTo>
                  <a:cubicBezTo>
                    <a:pt x="318" y="8426"/>
                    <a:pt x="107" y="8301"/>
                    <a:pt x="1" y="8090"/>
                  </a:cubicBezTo>
                  <a:lnTo>
                    <a:pt x="1" y="8090"/>
                  </a:lnTo>
                  <a:lnTo>
                    <a:pt x="97" y="8647"/>
                  </a:lnTo>
                  <a:cubicBezTo>
                    <a:pt x="155" y="8926"/>
                    <a:pt x="395" y="9128"/>
                    <a:pt x="684" y="9128"/>
                  </a:cubicBezTo>
                  <a:lnTo>
                    <a:pt x="5588" y="9128"/>
                  </a:lnTo>
                  <a:cubicBezTo>
                    <a:pt x="5867" y="9128"/>
                    <a:pt x="6107" y="8926"/>
                    <a:pt x="6165" y="8647"/>
                  </a:cubicBezTo>
                  <a:lnTo>
                    <a:pt x="6261" y="8090"/>
                  </a:lnTo>
                  <a:lnTo>
                    <a:pt x="7569" y="1060"/>
                  </a:lnTo>
                  <a:cubicBezTo>
                    <a:pt x="7684" y="531"/>
                    <a:pt x="7290" y="22"/>
                    <a:pt x="6751" y="2"/>
                  </a:cubicBezTo>
                  <a:cubicBezTo>
                    <a:pt x="6733" y="1"/>
                    <a:pt x="6715" y="1"/>
                    <a:pt x="6697" y="1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" name="Google Shape;13480;p83"/>
            <p:cNvSpPr/>
            <p:nvPr/>
          </p:nvSpPr>
          <p:spPr>
            <a:xfrm>
              <a:off x="5016840" y="1623107"/>
              <a:ext cx="56054" cy="238773"/>
            </a:xfrm>
            <a:custGeom>
              <a:avLst/>
              <a:gdLst/>
              <a:ahLst/>
              <a:cxnLst/>
              <a:rect l="l" t="t" r="r" b="b"/>
              <a:pathLst>
                <a:path w="2145" h="9137" extrusionOk="0">
                  <a:moveTo>
                    <a:pt x="1193" y="1"/>
                  </a:moveTo>
                  <a:cubicBezTo>
                    <a:pt x="712" y="1"/>
                    <a:pt x="327" y="385"/>
                    <a:pt x="308" y="857"/>
                  </a:cubicBezTo>
                  <a:lnTo>
                    <a:pt x="0" y="9136"/>
                  </a:lnTo>
                  <a:lnTo>
                    <a:pt x="1174" y="9136"/>
                  </a:lnTo>
                  <a:lnTo>
                    <a:pt x="2077" y="991"/>
                  </a:lnTo>
                  <a:cubicBezTo>
                    <a:pt x="2145" y="462"/>
                    <a:pt x="1731" y="1"/>
                    <a:pt x="1202" y="1"/>
                  </a:cubicBez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" name="Google Shape;13481;p83"/>
            <p:cNvSpPr/>
            <p:nvPr/>
          </p:nvSpPr>
          <p:spPr>
            <a:xfrm>
              <a:off x="4919575" y="1623316"/>
              <a:ext cx="200828" cy="238564"/>
            </a:xfrm>
            <a:custGeom>
              <a:avLst/>
              <a:gdLst/>
              <a:ahLst/>
              <a:cxnLst/>
              <a:rect l="l" t="t" r="r" b="b"/>
              <a:pathLst>
                <a:path w="7685" h="9129" extrusionOk="0">
                  <a:moveTo>
                    <a:pt x="6697" y="1"/>
                  </a:moveTo>
                  <a:cubicBezTo>
                    <a:pt x="6391" y="1"/>
                    <a:pt x="6117" y="152"/>
                    <a:pt x="5963" y="406"/>
                  </a:cubicBezTo>
                  <a:cubicBezTo>
                    <a:pt x="6078" y="599"/>
                    <a:pt x="6117" y="820"/>
                    <a:pt x="6078" y="1041"/>
                  </a:cubicBezTo>
                  <a:lnTo>
                    <a:pt x="4896" y="7484"/>
                  </a:lnTo>
                  <a:cubicBezTo>
                    <a:pt x="4790" y="8032"/>
                    <a:pt x="4309" y="8426"/>
                    <a:pt x="3761" y="8426"/>
                  </a:cubicBezTo>
                  <a:lnTo>
                    <a:pt x="549" y="8426"/>
                  </a:lnTo>
                  <a:cubicBezTo>
                    <a:pt x="318" y="8426"/>
                    <a:pt x="107" y="8301"/>
                    <a:pt x="1" y="8090"/>
                  </a:cubicBezTo>
                  <a:lnTo>
                    <a:pt x="1" y="8090"/>
                  </a:lnTo>
                  <a:lnTo>
                    <a:pt x="97" y="8647"/>
                  </a:lnTo>
                  <a:cubicBezTo>
                    <a:pt x="155" y="8926"/>
                    <a:pt x="395" y="9128"/>
                    <a:pt x="684" y="9128"/>
                  </a:cubicBezTo>
                  <a:lnTo>
                    <a:pt x="5588" y="9128"/>
                  </a:lnTo>
                  <a:cubicBezTo>
                    <a:pt x="5867" y="9128"/>
                    <a:pt x="6107" y="8926"/>
                    <a:pt x="6165" y="8647"/>
                  </a:cubicBezTo>
                  <a:lnTo>
                    <a:pt x="6261" y="8090"/>
                  </a:lnTo>
                  <a:lnTo>
                    <a:pt x="7569" y="1060"/>
                  </a:lnTo>
                  <a:cubicBezTo>
                    <a:pt x="7684" y="531"/>
                    <a:pt x="7290" y="22"/>
                    <a:pt x="6751" y="2"/>
                  </a:cubicBezTo>
                  <a:cubicBezTo>
                    <a:pt x="6733" y="1"/>
                    <a:pt x="6715" y="1"/>
                    <a:pt x="6697" y="1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" name="Google Shape;13482;p83"/>
            <p:cNvSpPr/>
            <p:nvPr/>
          </p:nvSpPr>
          <p:spPr>
            <a:xfrm>
              <a:off x="5016840" y="1623107"/>
              <a:ext cx="56054" cy="238773"/>
            </a:xfrm>
            <a:custGeom>
              <a:avLst/>
              <a:gdLst/>
              <a:ahLst/>
              <a:cxnLst/>
              <a:rect l="l" t="t" r="r" b="b"/>
              <a:pathLst>
                <a:path w="2145" h="9137" extrusionOk="0">
                  <a:moveTo>
                    <a:pt x="1193" y="1"/>
                  </a:moveTo>
                  <a:cubicBezTo>
                    <a:pt x="712" y="1"/>
                    <a:pt x="327" y="385"/>
                    <a:pt x="308" y="857"/>
                  </a:cubicBezTo>
                  <a:lnTo>
                    <a:pt x="0" y="9136"/>
                  </a:lnTo>
                  <a:lnTo>
                    <a:pt x="1174" y="9136"/>
                  </a:lnTo>
                  <a:lnTo>
                    <a:pt x="2077" y="991"/>
                  </a:lnTo>
                  <a:cubicBezTo>
                    <a:pt x="2145" y="462"/>
                    <a:pt x="1731" y="1"/>
                    <a:pt x="1202" y="1"/>
                  </a:cubicBez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" name="Google Shape;13483;p83"/>
            <p:cNvSpPr/>
            <p:nvPr/>
          </p:nvSpPr>
          <p:spPr>
            <a:xfrm>
              <a:off x="5017101" y="1750529"/>
              <a:ext cx="42988" cy="111351"/>
            </a:xfrm>
            <a:custGeom>
              <a:avLst/>
              <a:gdLst/>
              <a:ahLst/>
              <a:cxnLst/>
              <a:rect l="l" t="t" r="r" b="b"/>
              <a:pathLst>
                <a:path w="1645" h="4261" extrusionOk="0">
                  <a:moveTo>
                    <a:pt x="1644" y="0"/>
                  </a:moveTo>
                  <a:lnTo>
                    <a:pt x="1164" y="2616"/>
                  </a:lnTo>
                  <a:cubicBezTo>
                    <a:pt x="1058" y="3164"/>
                    <a:pt x="577" y="3558"/>
                    <a:pt x="29" y="3558"/>
                  </a:cubicBezTo>
                  <a:lnTo>
                    <a:pt x="0" y="4260"/>
                  </a:lnTo>
                  <a:lnTo>
                    <a:pt x="1173" y="4260"/>
                  </a:lnTo>
                  <a:lnTo>
                    <a:pt x="1644" y="0"/>
                  </a:ln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" name="Google Shape;13484;p83"/>
            <p:cNvSpPr/>
            <p:nvPr/>
          </p:nvSpPr>
          <p:spPr>
            <a:xfrm>
              <a:off x="4927624" y="1567836"/>
              <a:ext cx="34207" cy="32195"/>
            </a:xfrm>
            <a:custGeom>
              <a:avLst/>
              <a:gdLst/>
              <a:ahLst/>
              <a:cxnLst/>
              <a:rect l="l" t="t" r="r" b="b"/>
              <a:pathLst>
                <a:path w="1309" h="1232" extrusionOk="0">
                  <a:moveTo>
                    <a:pt x="1030" y="0"/>
                  </a:moveTo>
                  <a:cubicBezTo>
                    <a:pt x="462" y="0"/>
                    <a:pt x="1" y="452"/>
                    <a:pt x="1" y="1020"/>
                  </a:cubicBezTo>
                  <a:cubicBezTo>
                    <a:pt x="1" y="1135"/>
                    <a:pt x="97" y="1231"/>
                    <a:pt x="212" y="1231"/>
                  </a:cubicBezTo>
                  <a:cubicBezTo>
                    <a:pt x="328" y="1231"/>
                    <a:pt x="424" y="1135"/>
                    <a:pt x="424" y="1020"/>
                  </a:cubicBezTo>
                  <a:cubicBezTo>
                    <a:pt x="424" y="683"/>
                    <a:pt x="693" y="414"/>
                    <a:pt x="1030" y="414"/>
                  </a:cubicBezTo>
                  <a:cubicBezTo>
                    <a:pt x="1308" y="414"/>
                    <a:pt x="1308" y="0"/>
                    <a:pt x="1030" y="0"/>
                  </a:cubicBez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" name="Google Shape;13485;p83"/>
            <p:cNvSpPr/>
            <p:nvPr/>
          </p:nvSpPr>
          <p:spPr>
            <a:xfrm>
              <a:off x="5039967" y="1589187"/>
              <a:ext cx="33946" cy="32195"/>
            </a:xfrm>
            <a:custGeom>
              <a:avLst/>
              <a:gdLst/>
              <a:ahLst/>
              <a:cxnLst/>
              <a:rect l="l" t="t" r="r" b="b"/>
              <a:pathLst>
                <a:path w="1299" h="1232" extrusionOk="0">
                  <a:moveTo>
                    <a:pt x="279" y="1"/>
                  </a:moveTo>
                  <a:cubicBezTo>
                    <a:pt x="0" y="1"/>
                    <a:pt x="0" y="414"/>
                    <a:pt x="279" y="414"/>
                  </a:cubicBezTo>
                  <a:cubicBezTo>
                    <a:pt x="615" y="414"/>
                    <a:pt x="885" y="683"/>
                    <a:pt x="885" y="1020"/>
                  </a:cubicBezTo>
                  <a:cubicBezTo>
                    <a:pt x="885" y="1135"/>
                    <a:pt x="981" y="1232"/>
                    <a:pt x="1096" y="1232"/>
                  </a:cubicBezTo>
                  <a:cubicBezTo>
                    <a:pt x="1212" y="1232"/>
                    <a:pt x="1298" y="1135"/>
                    <a:pt x="1298" y="1020"/>
                  </a:cubicBezTo>
                  <a:cubicBezTo>
                    <a:pt x="1298" y="453"/>
                    <a:pt x="846" y="1"/>
                    <a:pt x="279" y="1"/>
                  </a:cubicBez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" name="Google Shape;13486;p83"/>
            <p:cNvSpPr/>
            <p:nvPr/>
          </p:nvSpPr>
          <p:spPr>
            <a:xfrm>
              <a:off x="4988146" y="1526469"/>
              <a:ext cx="39277" cy="27570"/>
            </a:xfrm>
            <a:custGeom>
              <a:avLst/>
              <a:gdLst/>
              <a:ahLst/>
              <a:cxnLst/>
              <a:rect l="l" t="t" r="r" b="b"/>
              <a:pathLst>
                <a:path w="1503" h="1055" extrusionOk="0">
                  <a:moveTo>
                    <a:pt x="481" y="0"/>
                  </a:moveTo>
                  <a:cubicBezTo>
                    <a:pt x="406" y="0"/>
                    <a:pt x="329" y="8"/>
                    <a:pt x="252" y="26"/>
                  </a:cubicBezTo>
                  <a:cubicBezTo>
                    <a:pt x="1" y="79"/>
                    <a:pt x="60" y="435"/>
                    <a:pt x="295" y="435"/>
                  </a:cubicBezTo>
                  <a:cubicBezTo>
                    <a:pt x="312" y="435"/>
                    <a:pt x="330" y="433"/>
                    <a:pt x="348" y="429"/>
                  </a:cubicBezTo>
                  <a:cubicBezTo>
                    <a:pt x="389" y="421"/>
                    <a:pt x="431" y="416"/>
                    <a:pt x="472" y="416"/>
                  </a:cubicBezTo>
                  <a:cubicBezTo>
                    <a:pt x="746" y="416"/>
                    <a:pt x="1003" y="606"/>
                    <a:pt x="1070" y="891"/>
                  </a:cubicBezTo>
                  <a:cubicBezTo>
                    <a:pt x="1089" y="987"/>
                    <a:pt x="1166" y="1054"/>
                    <a:pt x="1271" y="1054"/>
                  </a:cubicBezTo>
                  <a:cubicBezTo>
                    <a:pt x="1406" y="1054"/>
                    <a:pt x="1502" y="929"/>
                    <a:pt x="1473" y="804"/>
                  </a:cubicBezTo>
                  <a:cubicBezTo>
                    <a:pt x="1366" y="324"/>
                    <a:pt x="951" y="0"/>
                    <a:pt x="481" y="0"/>
                  </a:cubicBez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" name="Google Shape;13487;p83"/>
            <p:cNvSpPr/>
            <p:nvPr/>
          </p:nvSpPr>
          <p:spPr>
            <a:xfrm>
              <a:off x="4930132" y="1623107"/>
              <a:ext cx="56080" cy="238773"/>
            </a:xfrm>
            <a:custGeom>
              <a:avLst/>
              <a:gdLst/>
              <a:ahLst/>
              <a:cxnLst/>
              <a:rect l="l" t="t" r="r" b="b"/>
              <a:pathLst>
                <a:path w="2146" h="9137" extrusionOk="0">
                  <a:moveTo>
                    <a:pt x="934" y="1"/>
                  </a:moveTo>
                  <a:cubicBezTo>
                    <a:pt x="405" y="1"/>
                    <a:pt x="1" y="462"/>
                    <a:pt x="59" y="982"/>
                  </a:cubicBezTo>
                  <a:lnTo>
                    <a:pt x="962" y="9136"/>
                  </a:lnTo>
                  <a:lnTo>
                    <a:pt x="2145" y="9136"/>
                  </a:lnTo>
                  <a:lnTo>
                    <a:pt x="1838" y="857"/>
                  </a:lnTo>
                  <a:cubicBezTo>
                    <a:pt x="1818" y="376"/>
                    <a:pt x="1424" y="1"/>
                    <a:pt x="953" y="1"/>
                  </a:cubicBez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" name="Google Shape;13488;p83"/>
            <p:cNvSpPr/>
            <p:nvPr/>
          </p:nvSpPr>
          <p:spPr>
            <a:xfrm>
              <a:off x="4953260" y="1843508"/>
              <a:ext cx="32953" cy="18371"/>
            </a:xfrm>
            <a:custGeom>
              <a:avLst/>
              <a:gdLst/>
              <a:ahLst/>
              <a:cxnLst/>
              <a:rect l="l" t="t" r="r" b="b"/>
              <a:pathLst>
                <a:path w="1261" h="703" extrusionOk="0">
                  <a:moveTo>
                    <a:pt x="1" y="0"/>
                  </a:moveTo>
                  <a:lnTo>
                    <a:pt x="77" y="702"/>
                  </a:lnTo>
                  <a:lnTo>
                    <a:pt x="1260" y="702"/>
                  </a:lnTo>
                  <a:lnTo>
                    <a:pt x="1231" y="0"/>
                  </a:ln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" name="Google Shape;13489;p83"/>
            <p:cNvSpPr/>
            <p:nvPr/>
          </p:nvSpPr>
          <p:spPr>
            <a:xfrm>
              <a:off x="4929636" y="1696748"/>
              <a:ext cx="143520" cy="99042"/>
            </a:xfrm>
            <a:custGeom>
              <a:avLst/>
              <a:gdLst/>
              <a:ahLst/>
              <a:cxnLst/>
              <a:rect l="l" t="t" r="r" b="b"/>
              <a:pathLst>
                <a:path w="5492" h="3790" extrusionOk="0">
                  <a:moveTo>
                    <a:pt x="2751" y="0"/>
                  </a:moveTo>
                  <a:cubicBezTo>
                    <a:pt x="1231" y="0"/>
                    <a:pt x="1" y="847"/>
                    <a:pt x="1" y="1895"/>
                  </a:cubicBezTo>
                  <a:cubicBezTo>
                    <a:pt x="1" y="2943"/>
                    <a:pt x="1231" y="3789"/>
                    <a:pt x="2751" y="3789"/>
                  </a:cubicBezTo>
                  <a:cubicBezTo>
                    <a:pt x="4261" y="3789"/>
                    <a:pt x="5491" y="2943"/>
                    <a:pt x="5491" y="1895"/>
                  </a:cubicBezTo>
                  <a:cubicBezTo>
                    <a:pt x="5491" y="847"/>
                    <a:pt x="4261" y="0"/>
                    <a:pt x="2751" y="0"/>
                  </a:cubicBezTo>
                  <a:close/>
                </a:path>
              </a:pathLst>
            </a:custGeom>
            <a:solidFill>
              <a:srgbClr val="CBD5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93" name="Google Shape;13490;p83"/>
          <p:cNvSpPr/>
          <p:nvPr/>
        </p:nvSpPr>
        <p:spPr>
          <a:xfrm>
            <a:off x="6358131" y="1310569"/>
            <a:ext cx="27413" cy="12857"/>
          </a:xfrm>
          <a:custGeom>
            <a:avLst/>
            <a:gdLst/>
            <a:ahLst/>
            <a:cxnLst/>
            <a:rect l="l" t="t" r="r" b="b"/>
            <a:pathLst>
              <a:path w="1049" h="492" extrusionOk="0">
                <a:moveTo>
                  <a:pt x="1" y="1"/>
                </a:moveTo>
                <a:lnTo>
                  <a:pt x="39" y="491"/>
                </a:lnTo>
                <a:lnTo>
                  <a:pt x="1049" y="491"/>
                </a:lnTo>
                <a:lnTo>
                  <a:pt x="1039" y="1"/>
                </a:lnTo>
                <a:close/>
              </a:path>
            </a:pathLst>
          </a:custGeom>
          <a:solidFill>
            <a:srgbClr val="E1E7E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94" name="Google Shape;13491;p83"/>
          <p:cNvGrpSpPr/>
          <p:nvPr/>
        </p:nvGrpSpPr>
        <p:grpSpPr>
          <a:xfrm>
            <a:off x="6281249" y="962798"/>
            <a:ext cx="234983" cy="360628"/>
            <a:chOff x="6265764" y="1501251"/>
            <a:chExt cx="234983" cy="360628"/>
          </a:xfrm>
        </p:grpSpPr>
        <p:sp>
          <p:nvSpPr>
            <p:cNvPr id="1295" name="Google Shape;13492;p83"/>
            <p:cNvSpPr/>
            <p:nvPr/>
          </p:nvSpPr>
          <p:spPr>
            <a:xfrm>
              <a:off x="6347167" y="1501251"/>
              <a:ext cx="118642" cy="179687"/>
            </a:xfrm>
            <a:custGeom>
              <a:avLst/>
              <a:gdLst/>
              <a:ahLst/>
              <a:cxnLst/>
              <a:rect l="l" t="t" r="r" b="b"/>
              <a:pathLst>
                <a:path w="4540" h="6876" extrusionOk="0">
                  <a:moveTo>
                    <a:pt x="1905" y="0"/>
                  </a:moveTo>
                  <a:cubicBezTo>
                    <a:pt x="1808" y="0"/>
                    <a:pt x="1732" y="67"/>
                    <a:pt x="1712" y="154"/>
                  </a:cubicBezTo>
                  <a:lnTo>
                    <a:pt x="30" y="6616"/>
                  </a:lnTo>
                  <a:cubicBezTo>
                    <a:pt x="1" y="6751"/>
                    <a:pt x="97" y="6876"/>
                    <a:pt x="231" y="6876"/>
                  </a:cubicBezTo>
                  <a:cubicBezTo>
                    <a:pt x="328" y="6876"/>
                    <a:pt x="405" y="6808"/>
                    <a:pt x="433" y="6722"/>
                  </a:cubicBezTo>
                  <a:lnTo>
                    <a:pt x="2058" y="414"/>
                  </a:lnTo>
                  <a:lnTo>
                    <a:pt x="4270" y="414"/>
                  </a:lnTo>
                  <a:cubicBezTo>
                    <a:pt x="4539" y="414"/>
                    <a:pt x="4539" y="0"/>
                    <a:pt x="4270" y="0"/>
                  </a:cubicBez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" name="Google Shape;13493;p83"/>
            <p:cNvSpPr/>
            <p:nvPr/>
          </p:nvSpPr>
          <p:spPr>
            <a:xfrm>
              <a:off x="6288369" y="1614561"/>
              <a:ext cx="189487" cy="247318"/>
            </a:xfrm>
            <a:custGeom>
              <a:avLst/>
              <a:gdLst/>
              <a:ahLst/>
              <a:cxnLst/>
              <a:rect l="l" t="t" r="r" b="b"/>
              <a:pathLst>
                <a:path w="7251" h="9464" extrusionOk="0">
                  <a:moveTo>
                    <a:pt x="1" y="1"/>
                  </a:moveTo>
                  <a:lnTo>
                    <a:pt x="1029" y="8838"/>
                  </a:lnTo>
                  <a:cubicBezTo>
                    <a:pt x="1078" y="9194"/>
                    <a:pt x="1376" y="9463"/>
                    <a:pt x="1731" y="9463"/>
                  </a:cubicBezTo>
                  <a:lnTo>
                    <a:pt x="5520" y="9463"/>
                  </a:lnTo>
                  <a:cubicBezTo>
                    <a:pt x="5876" y="9463"/>
                    <a:pt x="6184" y="9194"/>
                    <a:pt x="6222" y="8838"/>
                  </a:cubicBezTo>
                  <a:lnTo>
                    <a:pt x="7251" y="1"/>
                  </a:ln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" name="Google Shape;13494;p83"/>
            <p:cNvSpPr/>
            <p:nvPr/>
          </p:nvSpPr>
          <p:spPr>
            <a:xfrm>
              <a:off x="6314005" y="1614561"/>
              <a:ext cx="163851" cy="247318"/>
            </a:xfrm>
            <a:custGeom>
              <a:avLst/>
              <a:gdLst/>
              <a:ahLst/>
              <a:cxnLst/>
              <a:rect l="l" t="t" r="r" b="b"/>
              <a:pathLst>
                <a:path w="6270" h="9464" extrusionOk="0">
                  <a:moveTo>
                    <a:pt x="4828" y="1"/>
                  </a:moveTo>
                  <a:lnTo>
                    <a:pt x="3789" y="8838"/>
                  </a:lnTo>
                  <a:cubicBezTo>
                    <a:pt x="3779" y="8915"/>
                    <a:pt x="3712" y="8973"/>
                    <a:pt x="3635" y="8973"/>
                  </a:cubicBezTo>
                  <a:lnTo>
                    <a:pt x="702" y="8973"/>
                  </a:lnTo>
                  <a:cubicBezTo>
                    <a:pt x="375" y="8973"/>
                    <a:pt x="87" y="8751"/>
                    <a:pt x="0" y="8434"/>
                  </a:cubicBezTo>
                  <a:lnTo>
                    <a:pt x="0" y="8434"/>
                  </a:lnTo>
                  <a:lnTo>
                    <a:pt x="48" y="8838"/>
                  </a:lnTo>
                  <a:cubicBezTo>
                    <a:pt x="97" y="9194"/>
                    <a:pt x="395" y="9463"/>
                    <a:pt x="750" y="9463"/>
                  </a:cubicBezTo>
                  <a:lnTo>
                    <a:pt x="4539" y="9463"/>
                  </a:lnTo>
                  <a:cubicBezTo>
                    <a:pt x="4895" y="9463"/>
                    <a:pt x="5203" y="9194"/>
                    <a:pt x="5241" y="8838"/>
                  </a:cubicBezTo>
                  <a:lnTo>
                    <a:pt x="6270" y="1"/>
                  </a:ln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" name="Google Shape;13495;p83"/>
            <p:cNvSpPr/>
            <p:nvPr/>
          </p:nvSpPr>
          <p:spPr>
            <a:xfrm>
              <a:off x="6326313" y="1614561"/>
              <a:ext cx="43746" cy="247318"/>
            </a:xfrm>
            <a:custGeom>
              <a:avLst/>
              <a:gdLst/>
              <a:ahLst/>
              <a:cxnLst/>
              <a:rect l="l" t="t" r="r" b="b"/>
              <a:pathLst>
                <a:path w="1674" h="9464" extrusionOk="0">
                  <a:moveTo>
                    <a:pt x="1" y="1"/>
                  </a:moveTo>
                  <a:lnTo>
                    <a:pt x="664" y="9463"/>
                  </a:lnTo>
                  <a:lnTo>
                    <a:pt x="1674" y="9463"/>
                  </a:lnTo>
                  <a:lnTo>
                    <a:pt x="1453" y="1"/>
                  </a:ln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" name="Google Shape;13496;p83"/>
            <p:cNvSpPr/>
            <p:nvPr/>
          </p:nvSpPr>
          <p:spPr>
            <a:xfrm>
              <a:off x="6326313" y="1614561"/>
              <a:ext cx="43746" cy="247318"/>
            </a:xfrm>
            <a:custGeom>
              <a:avLst/>
              <a:gdLst/>
              <a:ahLst/>
              <a:cxnLst/>
              <a:rect l="l" t="t" r="r" b="b"/>
              <a:pathLst>
                <a:path w="1674" h="9464" extrusionOk="0">
                  <a:moveTo>
                    <a:pt x="1" y="1"/>
                  </a:moveTo>
                  <a:lnTo>
                    <a:pt x="664" y="9463"/>
                  </a:lnTo>
                  <a:lnTo>
                    <a:pt x="1674" y="9463"/>
                  </a:lnTo>
                  <a:lnTo>
                    <a:pt x="1453" y="1"/>
                  </a:ln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" name="Google Shape;13497;p83"/>
            <p:cNvSpPr/>
            <p:nvPr/>
          </p:nvSpPr>
          <p:spPr>
            <a:xfrm>
              <a:off x="6396427" y="1614561"/>
              <a:ext cx="43746" cy="247318"/>
            </a:xfrm>
            <a:custGeom>
              <a:avLst/>
              <a:gdLst/>
              <a:ahLst/>
              <a:cxnLst/>
              <a:rect l="l" t="t" r="r" b="b"/>
              <a:pathLst>
                <a:path w="1674" h="9464" extrusionOk="0">
                  <a:moveTo>
                    <a:pt x="222" y="1"/>
                  </a:moveTo>
                  <a:lnTo>
                    <a:pt x="0" y="9463"/>
                  </a:lnTo>
                  <a:lnTo>
                    <a:pt x="1010" y="9463"/>
                  </a:lnTo>
                  <a:lnTo>
                    <a:pt x="1674" y="1"/>
                  </a:ln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" name="Google Shape;13498;p83"/>
            <p:cNvSpPr/>
            <p:nvPr/>
          </p:nvSpPr>
          <p:spPr>
            <a:xfrm>
              <a:off x="6396427" y="1614561"/>
              <a:ext cx="43746" cy="247318"/>
            </a:xfrm>
            <a:custGeom>
              <a:avLst/>
              <a:gdLst/>
              <a:ahLst/>
              <a:cxnLst/>
              <a:rect l="l" t="t" r="r" b="b"/>
              <a:pathLst>
                <a:path w="1674" h="9464" extrusionOk="0">
                  <a:moveTo>
                    <a:pt x="1674" y="1"/>
                  </a:moveTo>
                  <a:lnTo>
                    <a:pt x="635" y="8838"/>
                  </a:lnTo>
                  <a:cubicBezTo>
                    <a:pt x="625" y="8915"/>
                    <a:pt x="558" y="8973"/>
                    <a:pt x="481" y="8973"/>
                  </a:cubicBezTo>
                  <a:lnTo>
                    <a:pt x="10" y="8973"/>
                  </a:lnTo>
                  <a:lnTo>
                    <a:pt x="0" y="9463"/>
                  </a:lnTo>
                  <a:lnTo>
                    <a:pt x="1010" y="9463"/>
                  </a:lnTo>
                  <a:lnTo>
                    <a:pt x="1674" y="1"/>
                  </a:ln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" name="Google Shape;13499;p83"/>
            <p:cNvSpPr/>
            <p:nvPr/>
          </p:nvSpPr>
          <p:spPr>
            <a:xfrm>
              <a:off x="6299919" y="1575624"/>
              <a:ext cx="166647" cy="33450"/>
            </a:xfrm>
            <a:custGeom>
              <a:avLst/>
              <a:gdLst/>
              <a:ahLst/>
              <a:cxnLst/>
              <a:rect l="l" t="t" r="r" b="b"/>
              <a:pathLst>
                <a:path w="6377" h="1280" extrusionOk="0">
                  <a:moveTo>
                    <a:pt x="607" y="0"/>
                  </a:moveTo>
                  <a:cubicBezTo>
                    <a:pt x="443" y="0"/>
                    <a:pt x="309" y="97"/>
                    <a:pt x="270" y="250"/>
                  </a:cubicBezTo>
                  <a:lnTo>
                    <a:pt x="1" y="1279"/>
                  </a:lnTo>
                  <a:lnTo>
                    <a:pt x="6376" y="1279"/>
                  </a:lnTo>
                  <a:lnTo>
                    <a:pt x="6097" y="250"/>
                  </a:lnTo>
                  <a:cubicBezTo>
                    <a:pt x="6059" y="97"/>
                    <a:pt x="5924" y="0"/>
                    <a:pt x="5770" y="0"/>
                  </a:cubicBez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" name="Google Shape;13500;p83"/>
            <p:cNvSpPr/>
            <p:nvPr/>
          </p:nvSpPr>
          <p:spPr>
            <a:xfrm>
              <a:off x="6299919" y="1575624"/>
              <a:ext cx="166647" cy="33450"/>
            </a:xfrm>
            <a:custGeom>
              <a:avLst/>
              <a:gdLst/>
              <a:ahLst/>
              <a:cxnLst/>
              <a:rect l="l" t="t" r="r" b="b"/>
              <a:pathLst>
                <a:path w="6377" h="1280" extrusionOk="0">
                  <a:moveTo>
                    <a:pt x="4299" y="0"/>
                  </a:moveTo>
                  <a:cubicBezTo>
                    <a:pt x="4453" y="0"/>
                    <a:pt x="4588" y="97"/>
                    <a:pt x="4626" y="250"/>
                  </a:cubicBezTo>
                  <a:lnTo>
                    <a:pt x="4684" y="481"/>
                  </a:lnTo>
                  <a:cubicBezTo>
                    <a:pt x="4742" y="674"/>
                    <a:pt x="4588" y="866"/>
                    <a:pt x="4386" y="875"/>
                  </a:cubicBezTo>
                  <a:lnTo>
                    <a:pt x="107" y="875"/>
                  </a:lnTo>
                  <a:lnTo>
                    <a:pt x="1" y="1279"/>
                  </a:lnTo>
                  <a:lnTo>
                    <a:pt x="6376" y="1279"/>
                  </a:lnTo>
                  <a:lnTo>
                    <a:pt x="6107" y="250"/>
                  </a:lnTo>
                  <a:cubicBezTo>
                    <a:pt x="6059" y="97"/>
                    <a:pt x="5924" y="0"/>
                    <a:pt x="5770" y="0"/>
                  </a:cubicBez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" name="Google Shape;13501;p83"/>
            <p:cNvSpPr/>
            <p:nvPr/>
          </p:nvSpPr>
          <p:spPr>
            <a:xfrm>
              <a:off x="6265764" y="1605781"/>
              <a:ext cx="234983" cy="29425"/>
            </a:xfrm>
            <a:custGeom>
              <a:avLst/>
              <a:gdLst/>
              <a:ahLst/>
              <a:cxnLst/>
              <a:rect l="l" t="t" r="r" b="b"/>
              <a:pathLst>
                <a:path w="8992" h="1126" extrusionOk="0">
                  <a:moveTo>
                    <a:pt x="202" y="0"/>
                  </a:moveTo>
                  <a:cubicBezTo>
                    <a:pt x="87" y="0"/>
                    <a:pt x="0" y="87"/>
                    <a:pt x="0" y="193"/>
                  </a:cubicBezTo>
                  <a:lnTo>
                    <a:pt x="0" y="923"/>
                  </a:lnTo>
                  <a:cubicBezTo>
                    <a:pt x="0" y="1029"/>
                    <a:pt x="87" y="1116"/>
                    <a:pt x="202" y="1125"/>
                  </a:cubicBezTo>
                  <a:lnTo>
                    <a:pt x="8789" y="1125"/>
                  </a:lnTo>
                  <a:cubicBezTo>
                    <a:pt x="8895" y="1125"/>
                    <a:pt x="8991" y="1029"/>
                    <a:pt x="8991" y="923"/>
                  </a:cubicBezTo>
                  <a:lnTo>
                    <a:pt x="8991" y="193"/>
                  </a:lnTo>
                  <a:cubicBezTo>
                    <a:pt x="8991" y="87"/>
                    <a:pt x="8895" y="0"/>
                    <a:pt x="8789" y="0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" name="Google Shape;13502;p83"/>
            <p:cNvSpPr/>
            <p:nvPr/>
          </p:nvSpPr>
          <p:spPr>
            <a:xfrm>
              <a:off x="6265764" y="1605781"/>
              <a:ext cx="234983" cy="29425"/>
            </a:xfrm>
            <a:custGeom>
              <a:avLst/>
              <a:gdLst/>
              <a:ahLst/>
              <a:cxnLst/>
              <a:rect l="l" t="t" r="r" b="b"/>
              <a:pathLst>
                <a:path w="8992" h="1126" extrusionOk="0">
                  <a:moveTo>
                    <a:pt x="7558" y="0"/>
                  </a:moveTo>
                  <a:lnTo>
                    <a:pt x="7558" y="654"/>
                  </a:lnTo>
                  <a:cubicBezTo>
                    <a:pt x="7558" y="770"/>
                    <a:pt x="7472" y="856"/>
                    <a:pt x="7366" y="856"/>
                  </a:cubicBezTo>
                  <a:lnTo>
                    <a:pt x="0" y="856"/>
                  </a:lnTo>
                  <a:lnTo>
                    <a:pt x="0" y="923"/>
                  </a:lnTo>
                  <a:cubicBezTo>
                    <a:pt x="0" y="1029"/>
                    <a:pt x="87" y="1125"/>
                    <a:pt x="202" y="1125"/>
                  </a:cubicBezTo>
                  <a:lnTo>
                    <a:pt x="8789" y="1125"/>
                  </a:lnTo>
                  <a:cubicBezTo>
                    <a:pt x="8895" y="1125"/>
                    <a:pt x="8991" y="1029"/>
                    <a:pt x="8991" y="923"/>
                  </a:cubicBezTo>
                  <a:lnTo>
                    <a:pt x="8991" y="193"/>
                  </a:lnTo>
                  <a:cubicBezTo>
                    <a:pt x="8991" y="87"/>
                    <a:pt x="8895" y="0"/>
                    <a:pt x="8789" y="0"/>
                  </a:cubicBezTo>
                  <a:close/>
                </a:path>
              </a:pathLst>
            </a:custGeom>
            <a:solidFill>
              <a:srgbClr val="CC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" name="Google Shape;13503;p83"/>
            <p:cNvSpPr/>
            <p:nvPr/>
          </p:nvSpPr>
          <p:spPr>
            <a:xfrm>
              <a:off x="6325817" y="1708795"/>
              <a:ext cx="113859" cy="78450"/>
            </a:xfrm>
            <a:custGeom>
              <a:avLst/>
              <a:gdLst/>
              <a:ahLst/>
              <a:cxnLst/>
              <a:rect l="l" t="t" r="r" b="b"/>
              <a:pathLst>
                <a:path w="4357" h="3002" extrusionOk="0">
                  <a:moveTo>
                    <a:pt x="2174" y="1"/>
                  </a:moveTo>
                  <a:cubicBezTo>
                    <a:pt x="972" y="1"/>
                    <a:pt x="0" y="674"/>
                    <a:pt x="0" y="1501"/>
                  </a:cubicBezTo>
                  <a:cubicBezTo>
                    <a:pt x="0" y="2328"/>
                    <a:pt x="972" y="3001"/>
                    <a:pt x="2174" y="3001"/>
                  </a:cubicBezTo>
                  <a:cubicBezTo>
                    <a:pt x="3376" y="3001"/>
                    <a:pt x="4356" y="2328"/>
                    <a:pt x="4356" y="1501"/>
                  </a:cubicBezTo>
                  <a:cubicBezTo>
                    <a:pt x="4356" y="674"/>
                    <a:pt x="3376" y="1"/>
                    <a:pt x="2174" y="1"/>
                  </a:cubicBezTo>
                  <a:close/>
                </a:path>
              </a:pathLst>
            </a:custGeom>
            <a:solidFill>
              <a:srgbClr val="CBD5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07" name="Google Shape;13504;p83"/>
          <p:cNvGrpSpPr/>
          <p:nvPr/>
        </p:nvGrpSpPr>
        <p:grpSpPr>
          <a:xfrm>
            <a:off x="6209124" y="2863545"/>
            <a:ext cx="360628" cy="238250"/>
            <a:chOff x="6193639" y="3401998"/>
            <a:chExt cx="360628" cy="238250"/>
          </a:xfrm>
        </p:grpSpPr>
        <p:sp>
          <p:nvSpPr>
            <p:cNvPr id="1308" name="Google Shape;13505;p83"/>
            <p:cNvSpPr/>
            <p:nvPr/>
          </p:nvSpPr>
          <p:spPr>
            <a:xfrm>
              <a:off x="6417542" y="3401998"/>
              <a:ext cx="136725" cy="145532"/>
            </a:xfrm>
            <a:custGeom>
              <a:avLst/>
              <a:gdLst/>
              <a:ahLst/>
              <a:cxnLst/>
              <a:rect l="l" t="t" r="r" b="b"/>
              <a:pathLst>
                <a:path w="5232" h="5569" extrusionOk="0">
                  <a:moveTo>
                    <a:pt x="654" y="1"/>
                  </a:moveTo>
                  <a:cubicBezTo>
                    <a:pt x="289" y="1"/>
                    <a:pt x="0" y="289"/>
                    <a:pt x="0" y="655"/>
                  </a:cubicBezTo>
                  <a:lnTo>
                    <a:pt x="0" y="2068"/>
                  </a:lnTo>
                  <a:cubicBezTo>
                    <a:pt x="0" y="2328"/>
                    <a:pt x="212" y="2539"/>
                    <a:pt x="471" y="2539"/>
                  </a:cubicBezTo>
                  <a:cubicBezTo>
                    <a:pt x="731" y="2539"/>
                    <a:pt x="943" y="2328"/>
                    <a:pt x="943" y="2068"/>
                  </a:cubicBezTo>
                  <a:lnTo>
                    <a:pt x="943" y="1482"/>
                  </a:lnTo>
                  <a:lnTo>
                    <a:pt x="3952" y="5568"/>
                  </a:lnTo>
                  <a:lnTo>
                    <a:pt x="5231" y="5568"/>
                  </a:lnTo>
                  <a:lnTo>
                    <a:pt x="5231" y="5030"/>
                  </a:lnTo>
                  <a:cubicBezTo>
                    <a:pt x="5231" y="4761"/>
                    <a:pt x="5125" y="4491"/>
                    <a:pt x="4943" y="4289"/>
                  </a:cubicBezTo>
                  <a:lnTo>
                    <a:pt x="1135" y="203"/>
                  </a:lnTo>
                  <a:cubicBezTo>
                    <a:pt x="1010" y="68"/>
                    <a:pt x="837" y="1"/>
                    <a:pt x="654" y="1"/>
                  </a:cubicBez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" name="Google Shape;13506;p83"/>
            <p:cNvSpPr/>
            <p:nvPr/>
          </p:nvSpPr>
          <p:spPr>
            <a:xfrm>
              <a:off x="6429850" y="3421781"/>
              <a:ext cx="118380" cy="125750"/>
            </a:xfrm>
            <a:custGeom>
              <a:avLst/>
              <a:gdLst/>
              <a:ahLst/>
              <a:cxnLst/>
              <a:rect l="l" t="t" r="r" b="b"/>
              <a:pathLst>
                <a:path w="4530" h="4812" extrusionOk="0">
                  <a:moveTo>
                    <a:pt x="244" y="1"/>
                  </a:moveTo>
                  <a:cubicBezTo>
                    <a:pt x="119" y="1"/>
                    <a:pt x="0" y="97"/>
                    <a:pt x="0" y="244"/>
                  </a:cubicBezTo>
                  <a:lnTo>
                    <a:pt x="0" y="1782"/>
                  </a:lnTo>
                  <a:cubicBezTo>
                    <a:pt x="260" y="1782"/>
                    <a:pt x="472" y="1571"/>
                    <a:pt x="472" y="1311"/>
                  </a:cubicBezTo>
                  <a:lnTo>
                    <a:pt x="472" y="725"/>
                  </a:lnTo>
                  <a:lnTo>
                    <a:pt x="3481" y="4811"/>
                  </a:lnTo>
                  <a:lnTo>
                    <a:pt x="4529" y="4811"/>
                  </a:lnTo>
                  <a:lnTo>
                    <a:pt x="423" y="80"/>
                  </a:lnTo>
                  <a:cubicBezTo>
                    <a:pt x="372" y="25"/>
                    <a:pt x="307" y="1"/>
                    <a:pt x="244" y="1"/>
                  </a:cubicBez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" name="Google Shape;13507;p83"/>
            <p:cNvSpPr/>
            <p:nvPr/>
          </p:nvSpPr>
          <p:spPr>
            <a:xfrm>
              <a:off x="6193639" y="3401998"/>
              <a:ext cx="136725" cy="145532"/>
            </a:xfrm>
            <a:custGeom>
              <a:avLst/>
              <a:gdLst/>
              <a:ahLst/>
              <a:cxnLst/>
              <a:rect l="l" t="t" r="r" b="b"/>
              <a:pathLst>
                <a:path w="5232" h="5569" extrusionOk="0">
                  <a:moveTo>
                    <a:pt x="4577" y="1"/>
                  </a:moveTo>
                  <a:cubicBezTo>
                    <a:pt x="4395" y="1"/>
                    <a:pt x="4222" y="68"/>
                    <a:pt x="4097" y="203"/>
                  </a:cubicBezTo>
                  <a:lnTo>
                    <a:pt x="289" y="4289"/>
                  </a:lnTo>
                  <a:cubicBezTo>
                    <a:pt x="106" y="4491"/>
                    <a:pt x="0" y="4761"/>
                    <a:pt x="0" y="5030"/>
                  </a:cubicBezTo>
                  <a:lnTo>
                    <a:pt x="0" y="5568"/>
                  </a:lnTo>
                  <a:lnTo>
                    <a:pt x="1279" y="5568"/>
                  </a:lnTo>
                  <a:lnTo>
                    <a:pt x="4289" y="1482"/>
                  </a:lnTo>
                  <a:lnTo>
                    <a:pt x="4289" y="2068"/>
                  </a:lnTo>
                  <a:cubicBezTo>
                    <a:pt x="4289" y="2328"/>
                    <a:pt x="4501" y="2539"/>
                    <a:pt x="4760" y="2539"/>
                  </a:cubicBezTo>
                  <a:cubicBezTo>
                    <a:pt x="5020" y="2539"/>
                    <a:pt x="5231" y="2328"/>
                    <a:pt x="5231" y="2068"/>
                  </a:cubicBezTo>
                  <a:lnTo>
                    <a:pt x="5231" y="655"/>
                  </a:lnTo>
                  <a:cubicBezTo>
                    <a:pt x="5231" y="289"/>
                    <a:pt x="4943" y="1"/>
                    <a:pt x="4577" y="1"/>
                  </a:cubicBez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" name="Google Shape;13508;p83"/>
            <p:cNvSpPr/>
            <p:nvPr/>
          </p:nvSpPr>
          <p:spPr>
            <a:xfrm>
              <a:off x="6199910" y="3421781"/>
              <a:ext cx="118380" cy="125750"/>
            </a:xfrm>
            <a:custGeom>
              <a:avLst/>
              <a:gdLst/>
              <a:ahLst/>
              <a:cxnLst/>
              <a:rect l="l" t="t" r="r" b="b"/>
              <a:pathLst>
                <a:path w="4530" h="4812" extrusionOk="0">
                  <a:moveTo>
                    <a:pt x="4280" y="1"/>
                  </a:moveTo>
                  <a:cubicBezTo>
                    <a:pt x="4218" y="1"/>
                    <a:pt x="4155" y="25"/>
                    <a:pt x="4107" y="80"/>
                  </a:cubicBezTo>
                  <a:lnTo>
                    <a:pt x="1" y="4811"/>
                  </a:lnTo>
                  <a:lnTo>
                    <a:pt x="1039" y="4811"/>
                  </a:lnTo>
                  <a:lnTo>
                    <a:pt x="4059" y="715"/>
                  </a:lnTo>
                  <a:lnTo>
                    <a:pt x="4059" y="1311"/>
                  </a:lnTo>
                  <a:cubicBezTo>
                    <a:pt x="4059" y="1571"/>
                    <a:pt x="4270" y="1773"/>
                    <a:pt x="4530" y="1782"/>
                  </a:cubicBezTo>
                  <a:lnTo>
                    <a:pt x="4530" y="244"/>
                  </a:lnTo>
                  <a:cubicBezTo>
                    <a:pt x="4523" y="97"/>
                    <a:pt x="4402" y="1"/>
                    <a:pt x="4280" y="1"/>
                  </a:cubicBez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" name="Google Shape;13509;p83"/>
            <p:cNvSpPr/>
            <p:nvPr/>
          </p:nvSpPr>
          <p:spPr>
            <a:xfrm>
              <a:off x="6193639" y="3522365"/>
              <a:ext cx="360628" cy="117884"/>
            </a:xfrm>
            <a:custGeom>
              <a:avLst/>
              <a:gdLst/>
              <a:ahLst/>
              <a:cxnLst/>
              <a:rect l="l" t="t" r="r" b="b"/>
              <a:pathLst>
                <a:path w="13800" h="4511" extrusionOk="0">
                  <a:moveTo>
                    <a:pt x="500" y="1"/>
                  </a:moveTo>
                  <a:cubicBezTo>
                    <a:pt x="221" y="1"/>
                    <a:pt x="0" y="222"/>
                    <a:pt x="0" y="491"/>
                  </a:cubicBezTo>
                  <a:lnTo>
                    <a:pt x="0" y="4020"/>
                  </a:lnTo>
                  <a:cubicBezTo>
                    <a:pt x="0" y="4290"/>
                    <a:pt x="221" y="4511"/>
                    <a:pt x="500" y="4511"/>
                  </a:cubicBezTo>
                  <a:lnTo>
                    <a:pt x="5279" y="4511"/>
                  </a:lnTo>
                  <a:cubicBezTo>
                    <a:pt x="5472" y="4511"/>
                    <a:pt x="5664" y="4434"/>
                    <a:pt x="5808" y="4309"/>
                  </a:cubicBezTo>
                  <a:lnTo>
                    <a:pt x="6905" y="3299"/>
                  </a:lnTo>
                  <a:lnTo>
                    <a:pt x="8001" y="4309"/>
                  </a:lnTo>
                  <a:cubicBezTo>
                    <a:pt x="8145" y="4434"/>
                    <a:pt x="8328" y="4511"/>
                    <a:pt x="8530" y="4511"/>
                  </a:cubicBezTo>
                  <a:lnTo>
                    <a:pt x="13309" y="4511"/>
                  </a:lnTo>
                  <a:cubicBezTo>
                    <a:pt x="13578" y="4511"/>
                    <a:pt x="13799" y="4290"/>
                    <a:pt x="13799" y="4020"/>
                  </a:cubicBezTo>
                  <a:lnTo>
                    <a:pt x="13799" y="491"/>
                  </a:lnTo>
                  <a:cubicBezTo>
                    <a:pt x="13799" y="222"/>
                    <a:pt x="13578" y="1"/>
                    <a:pt x="13309" y="1"/>
                  </a:cubicBez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" name="Google Shape;13510;p83"/>
            <p:cNvSpPr/>
            <p:nvPr/>
          </p:nvSpPr>
          <p:spPr>
            <a:xfrm>
              <a:off x="6219510" y="3548001"/>
              <a:ext cx="128938" cy="66377"/>
            </a:xfrm>
            <a:custGeom>
              <a:avLst/>
              <a:gdLst/>
              <a:ahLst/>
              <a:cxnLst/>
              <a:rect l="l" t="t" r="r" b="b"/>
              <a:pathLst>
                <a:path w="4934" h="2540" extrusionOk="0">
                  <a:moveTo>
                    <a:pt x="126" y="1"/>
                  </a:moveTo>
                  <a:cubicBezTo>
                    <a:pt x="58" y="1"/>
                    <a:pt x="1" y="58"/>
                    <a:pt x="1" y="126"/>
                  </a:cubicBezTo>
                  <a:lnTo>
                    <a:pt x="1" y="2424"/>
                  </a:lnTo>
                  <a:cubicBezTo>
                    <a:pt x="10" y="2491"/>
                    <a:pt x="58" y="2539"/>
                    <a:pt x="126" y="2539"/>
                  </a:cubicBezTo>
                  <a:lnTo>
                    <a:pt x="4174" y="2539"/>
                  </a:lnTo>
                  <a:cubicBezTo>
                    <a:pt x="4203" y="2539"/>
                    <a:pt x="4232" y="2530"/>
                    <a:pt x="4251" y="2510"/>
                  </a:cubicBezTo>
                  <a:lnTo>
                    <a:pt x="4895" y="1914"/>
                  </a:lnTo>
                  <a:cubicBezTo>
                    <a:pt x="4915" y="1895"/>
                    <a:pt x="4934" y="1866"/>
                    <a:pt x="4934" y="1828"/>
                  </a:cubicBezTo>
                  <a:lnTo>
                    <a:pt x="4934" y="126"/>
                  </a:lnTo>
                  <a:cubicBezTo>
                    <a:pt x="4934" y="58"/>
                    <a:pt x="4876" y="1"/>
                    <a:pt x="4809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" name="Google Shape;13511;p83"/>
            <p:cNvSpPr/>
            <p:nvPr/>
          </p:nvSpPr>
          <p:spPr>
            <a:xfrm>
              <a:off x="6306975" y="3548262"/>
              <a:ext cx="41237" cy="66350"/>
            </a:xfrm>
            <a:custGeom>
              <a:avLst/>
              <a:gdLst/>
              <a:ahLst/>
              <a:cxnLst/>
              <a:rect l="l" t="t" r="r" b="b"/>
              <a:pathLst>
                <a:path w="1578" h="2539" extrusionOk="0">
                  <a:moveTo>
                    <a:pt x="0" y="0"/>
                  </a:moveTo>
                  <a:cubicBezTo>
                    <a:pt x="67" y="0"/>
                    <a:pt x="125" y="48"/>
                    <a:pt x="125" y="116"/>
                  </a:cubicBezTo>
                  <a:lnTo>
                    <a:pt x="125" y="2423"/>
                  </a:lnTo>
                  <a:cubicBezTo>
                    <a:pt x="125" y="2491"/>
                    <a:pt x="67" y="2539"/>
                    <a:pt x="0" y="2539"/>
                  </a:cubicBezTo>
                  <a:lnTo>
                    <a:pt x="817" y="2539"/>
                  </a:lnTo>
                  <a:cubicBezTo>
                    <a:pt x="846" y="2539"/>
                    <a:pt x="875" y="2529"/>
                    <a:pt x="894" y="2510"/>
                  </a:cubicBezTo>
                  <a:lnTo>
                    <a:pt x="1539" y="1914"/>
                  </a:lnTo>
                  <a:cubicBezTo>
                    <a:pt x="1558" y="1895"/>
                    <a:pt x="1577" y="1866"/>
                    <a:pt x="1577" y="1837"/>
                  </a:cubicBezTo>
                  <a:lnTo>
                    <a:pt x="1577" y="116"/>
                  </a:lnTo>
                  <a:cubicBezTo>
                    <a:pt x="1568" y="48"/>
                    <a:pt x="1519" y="0"/>
                    <a:pt x="1462" y="0"/>
                  </a:cubicBez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" name="Google Shape;13512;p83"/>
            <p:cNvSpPr/>
            <p:nvPr/>
          </p:nvSpPr>
          <p:spPr>
            <a:xfrm>
              <a:off x="6394911" y="3522365"/>
              <a:ext cx="159356" cy="117884"/>
            </a:xfrm>
            <a:custGeom>
              <a:avLst/>
              <a:gdLst/>
              <a:ahLst/>
              <a:cxnLst/>
              <a:rect l="l" t="t" r="r" b="b"/>
              <a:pathLst>
                <a:path w="6098" h="4511" extrusionOk="0">
                  <a:moveTo>
                    <a:pt x="4645" y="1"/>
                  </a:moveTo>
                  <a:lnTo>
                    <a:pt x="4645" y="10"/>
                  </a:lnTo>
                  <a:lnTo>
                    <a:pt x="4645" y="3539"/>
                  </a:lnTo>
                  <a:cubicBezTo>
                    <a:pt x="4645" y="3809"/>
                    <a:pt x="4424" y="4030"/>
                    <a:pt x="4155" y="4030"/>
                  </a:cubicBezTo>
                  <a:lnTo>
                    <a:pt x="1" y="4030"/>
                  </a:lnTo>
                  <a:lnTo>
                    <a:pt x="299" y="4309"/>
                  </a:lnTo>
                  <a:cubicBezTo>
                    <a:pt x="443" y="4434"/>
                    <a:pt x="626" y="4511"/>
                    <a:pt x="828" y="4511"/>
                  </a:cubicBezTo>
                  <a:lnTo>
                    <a:pt x="5607" y="4511"/>
                  </a:lnTo>
                  <a:cubicBezTo>
                    <a:pt x="5876" y="4511"/>
                    <a:pt x="6097" y="4290"/>
                    <a:pt x="6097" y="4020"/>
                  </a:cubicBezTo>
                  <a:lnTo>
                    <a:pt x="6097" y="491"/>
                  </a:lnTo>
                  <a:cubicBezTo>
                    <a:pt x="6097" y="222"/>
                    <a:pt x="5876" y="1"/>
                    <a:pt x="5607" y="1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" name="Google Shape;13513;p83"/>
            <p:cNvSpPr/>
            <p:nvPr/>
          </p:nvSpPr>
          <p:spPr>
            <a:xfrm>
              <a:off x="6399955" y="3548001"/>
              <a:ext cx="128676" cy="66377"/>
            </a:xfrm>
            <a:custGeom>
              <a:avLst/>
              <a:gdLst/>
              <a:ahLst/>
              <a:cxnLst/>
              <a:rect l="l" t="t" r="r" b="b"/>
              <a:pathLst>
                <a:path w="4924" h="2540" extrusionOk="0">
                  <a:moveTo>
                    <a:pt x="115" y="1"/>
                  </a:moveTo>
                  <a:cubicBezTo>
                    <a:pt x="48" y="1"/>
                    <a:pt x="0" y="58"/>
                    <a:pt x="0" y="126"/>
                  </a:cubicBezTo>
                  <a:lnTo>
                    <a:pt x="0" y="1837"/>
                  </a:lnTo>
                  <a:cubicBezTo>
                    <a:pt x="0" y="1866"/>
                    <a:pt x="10" y="1895"/>
                    <a:pt x="38" y="1914"/>
                  </a:cubicBezTo>
                  <a:lnTo>
                    <a:pt x="683" y="2510"/>
                  </a:lnTo>
                  <a:cubicBezTo>
                    <a:pt x="702" y="2530"/>
                    <a:pt x="731" y="2539"/>
                    <a:pt x="760" y="2539"/>
                  </a:cubicBezTo>
                  <a:lnTo>
                    <a:pt x="4808" y="2539"/>
                  </a:lnTo>
                  <a:cubicBezTo>
                    <a:pt x="4875" y="2539"/>
                    <a:pt x="4923" y="2491"/>
                    <a:pt x="4923" y="2424"/>
                  </a:cubicBezTo>
                  <a:lnTo>
                    <a:pt x="4923" y="126"/>
                  </a:lnTo>
                  <a:cubicBezTo>
                    <a:pt x="4923" y="58"/>
                    <a:pt x="4875" y="1"/>
                    <a:pt x="4808" y="1"/>
                  </a:cubicBez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" name="Google Shape;13514;p83"/>
            <p:cNvSpPr/>
            <p:nvPr/>
          </p:nvSpPr>
          <p:spPr>
            <a:xfrm>
              <a:off x="6487394" y="3548262"/>
              <a:ext cx="41237" cy="66350"/>
            </a:xfrm>
            <a:custGeom>
              <a:avLst/>
              <a:gdLst/>
              <a:ahLst/>
              <a:cxnLst/>
              <a:rect l="l" t="t" r="r" b="b"/>
              <a:pathLst>
                <a:path w="1578" h="2539" extrusionOk="0">
                  <a:moveTo>
                    <a:pt x="0" y="0"/>
                  </a:moveTo>
                  <a:cubicBezTo>
                    <a:pt x="68" y="0"/>
                    <a:pt x="125" y="48"/>
                    <a:pt x="125" y="116"/>
                  </a:cubicBezTo>
                  <a:lnTo>
                    <a:pt x="125" y="2423"/>
                  </a:lnTo>
                  <a:cubicBezTo>
                    <a:pt x="125" y="2491"/>
                    <a:pt x="68" y="2539"/>
                    <a:pt x="0" y="2539"/>
                  </a:cubicBezTo>
                  <a:lnTo>
                    <a:pt x="1452" y="2539"/>
                  </a:lnTo>
                  <a:cubicBezTo>
                    <a:pt x="1520" y="2539"/>
                    <a:pt x="1577" y="2491"/>
                    <a:pt x="1577" y="2423"/>
                  </a:cubicBezTo>
                  <a:lnTo>
                    <a:pt x="1577" y="116"/>
                  </a:lnTo>
                  <a:cubicBezTo>
                    <a:pt x="1568" y="48"/>
                    <a:pt x="1520" y="0"/>
                    <a:pt x="1452" y="0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" name="Google Shape;13515;p83"/>
            <p:cNvSpPr/>
            <p:nvPr/>
          </p:nvSpPr>
          <p:spPr>
            <a:xfrm>
              <a:off x="6193874" y="3627652"/>
              <a:ext cx="159356" cy="12596"/>
            </a:xfrm>
            <a:custGeom>
              <a:avLst/>
              <a:gdLst/>
              <a:ahLst/>
              <a:cxnLst/>
              <a:rect l="l" t="t" r="r" b="b"/>
              <a:pathLst>
                <a:path w="6098" h="482" extrusionOk="0">
                  <a:moveTo>
                    <a:pt x="1" y="1"/>
                  </a:moveTo>
                  <a:lnTo>
                    <a:pt x="1" y="1"/>
                  </a:lnTo>
                  <a:cubicBezTo>
                    <a:pt x="10" y="270"/>
                    <a:pt x="232" y="482"/>
                    <a:pt x="491" y="482"/>
                  </a:cubicBezTo>
                  <a:lnTo>
                    <a:pt x="5280" y="482"/>
                  </a:lnTo>
                  <a:cubicBezTo>
                    <a:pt x="5472" y="482"/>
                    <a:pt x="5655" y="414"/>
                    <a:pt x="5799" y="280"/>
                  </a:cubicBezTo>
                  <a:lnTo>
                    <a:pt x="6097" y="1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19" name="Google Shape;13516;p83"/>
          <p:cNvGrpSpPr/>
          <p:nvPr/>
        </p:nvGrpSpPr>
        <p:grpSpPr>
          <a:xfrm>
            <a:off x="5817110" y="962798"/>
            <a:ext cx="246037" cy="360629"/>
            <a:chOff x="5801625" y="1501251"/>
            <a:chExt cx="246037" cy="360629"/>
          </a:xfrm>
        </p:grpSpPr>
        <p:sp>
          <p:nvSpPr>
            <p:cNvPr id="1320" name="Google Shape;13517;p83"/>
            <p:cNvSpPr/>
            <p:nvPr/>
          </p:nvSpPr>
          <p:spPr>
            <a:xfrm>
              <a:off x="5872470" y="1548054"/>
              <a:ext cx="10845" cy="307527"/>
            </a:xfrm>
            <a:custGeom>
              <a:avLst/>
              <a:gdLst/>
              <a:ahLst/>
              <a:cxnLst/>
              <a:rect l="l" t="t" r="r" b="b"/>
              <a:pathLst>
                <a:path w="415" h="11768" extrusionOk="0">
                  <a:moveTo>
                    <a:pt x="208" y="0"/>
                  </a:moveTo>
                  <a:cubicBezTo>
                    <a:pt x="104" y="0"/>
                    <a:pt x="1" y="70"/>
                    <a:pt x="1" y="209"/>
                  </a:cubicBezTo>
                  <a:lnTo>
                    <a:pt x="1" y="11556"/>
                  </a:lnTo>
                  <a:cubicBezTo>
                    <a:pt x="1" y="11672"/>
                    <a:pt x="88" y="11768"/>
                    <a:pt x="203" y="11768"/>
                  </a:cubicBezTo>
                  <a:cubicBezTo>
                    <a:pt x="328" y="11768"/>
                    <a:pt x="414" y="11672"/>
                    <a:pt x="414" y="11556"/>
                  </a:cubicBezTo>
                  <a:lnTo>
                    <a:pt x="414" y="209"/>
                  </a:lnTo>
                  <a:cubicBezTo>
                    <a:pt x="414" y="70"/>
                    <a:pt x="311" y="0"/>
                    <a:pt x="208" y="0"/>
                  </a:cubicBezTo>
                  <a:close/>
                </a:path>
              </a:pathLst>
            </a:custGeom>
            <a:solidFill>
              <a:srgbClr val="A7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" name="Google Shape;13518;p83"/>
            <p:cNvSpPr/>
            <p:nvPr/>
          </p:nvSpPr>
          <p:spPr>
            <a:xfrm>
              <a:off x="5901634" y="1556077"/>
              <a:ext cx="11080" cy="244966"/>
            </a:xfrm>
            <a:custGeom>
              <a:avLst/>
              <a:gdLst/>
              <a:ahLst/>
              <a:cxnLst/>
              <a:rect l="l" t="t" r="r" b="b"/>
              <a:pathLst>
                <a:path w="424" h="9374" extrusionOk="0">
                  <a:moveTo>
                    <a:pt x="212" y="1"/>
                  </a:moveTo>
                  <a:cubicBezTo>
                    <a:pt x="106" y="1"/>
                    <a:pt x="0" y="70"/>
                    <a:pt x="0" y="210"/>
                  </a:cubicBezTo>
                  <a:lnTo>
                    <a:pt x="0" y="9162"/>
                  </a:lnTo>
                  <a:cubicBezTo>
                    <a:pt x="0" y="9278"/>
                    <a:pt x="97" y="9374"/>
                    <a:pt x="212" y="9374"/>
                  </a:cubicBezTo>
                  <a:cubicBezTo>
                    <a:pt x="327" y="9374"/>
                    <a:pt x="424" y="9278"/>
                    <a:pt x="424" y="9162"/>
                  </a:cubicBezTo>
                  <a:lnTo>
                    <a:pt x="424" y="210"/>
                  </a:lnTo>
                  <a:cubicBezTo>
                    <a:pt x="424" y="70"/>
                    <a:pt x="318" y="1"/>
                    <a:pt x="212" y="1"/>
                  </a:cubicBezTo>
                  <a:close/>
                </a:path>
              </a:pathLst>
            </a:custGeom>
            <a:solidFill>
              <a:srgbClr val="A7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" name="Google Shape;13519;p83"/>
            <p:cNvSpPr/>
            <p:nvPr/>
          </p:nvSpPr>
          <p:spPr>
            <a:xfrm>
              <a:off x="5930772" y="1577688"/>
              <a:ext cx="11080" cy="178380"/>
            </a:xfrm>
            <a:custGeom>
              <a:avLst/>
              <a:gdLst/>
              <a:ahLst/>
              <a:cxnLst/>
              <a:rect l="l" t="t" r="r" b="b"/>
              <a:pathLst>
                <a:path w="424" h="6826" extrusionOk="0">
                  <a:moveTo>
                    <a:pt x="212" y="1"/>
                  </a:moveTo>
                  <a:cubicBezTo>
                    <a:pt x="107" y="1"/>
                    <a:pt x="1" y="70"/>
                    <a:pt x="1" y="210"/>
                  </a:cubicBezTo>
                  <a:lnTo>
                    <a:pt x="1" y="6624"/>
                  </a:lnTo>
                  <a:cubicBezTo>
                    <a:pt x="1" y="6739"/>
                    <a:pt x="97" y="6826"/>
                    <a:pt x="212" y="6826"/>
                  </a:cubicBezTo>
                  <a:cubicBezTo>
                    <a:pt x="328" y="6826"/>
                    <a:pt x="424" y="6739"/>
                    <a:pt x="424" y="6624"/>
                  </a:cubicBezTo>
                  <a:lnTo>
                    <a:pt x="424" y="210"/>
                  </a:lnTo>
                  <a:cubicBezTo>
                    <a:pt x="424" y="70"/>
                    <a:pt x="318" y="1"/>
                    <a:pt x="212" y="1"/>
                  </a:cubicBezTo>
                  <a:close/>
                </a:path>
              </a:pathLst>
            </a:custGeom>
            <a:solidFill>
              <a:srgbClr val="A7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" name="Google Shape;13520;p83"/>
            <p:cNvSpPr/>
            <p:nvPr/>
          </p:nvSpPr>
          <p:spPr>
            <a:xfrm>
              <a:off x="5960171" y="1611870"/>
              <a:ext cx="10845" cy="107509"/>
            </a:xfrm>
            <a:custGeom>
              <a:avLst/>
              <a:gdLst/>
              <a:ahLst/>
              <a:cxnLst/>
              <a:rect l="l" t="t" r="r" b="b"/>
              <a:pathLst>
                <a:path w="415" h="4114" extrusionOk="0">
                  <a:moveTo>
                    <a:pt x="208" y="1"/>
                  </a:moveTo>
                  <a:cubicBezTo>
                    <a:pt x="104" y="1"/>
                    <a:pt x="1" y="70"/>
                    <a:pt x="1" y="210"/>
                  </a:cubicBezTo>
                  <a:lnTo>
                    <a:pt x="1" y="3912"/>
                  </a:lnTo>
                  <a:cubicBezTo>
                    <a:pt x="1" y="4027"/>
                    <a:pt x="97" y="4114"/>
                    <a:pt x="213" y="4114"/>
                  </a:cubicBezTo>
                  <a:cubicBezTo>
                    <a:pt x="318" y="4114"/>
                    <a:pt x="414" y="4027"/>
                    <a:pt x="414" y="3912"/>
                  </a:cubicBezTo>
                  <a:lnTo>
                    <a:pt x="414" y="210"/>
                  </a:lnTo>
                  <a:cubicBezTo>
                    <a:pt x="414" y="70"/>
                    <a:pt x="311" y="1"/>
                    <a:pt x="208" y="1"/>
                  </a:cubicBezTo>
                  <a:close/>
                </a:path>
              </a:pathLst>
            </a:custGeom>
            <a:solidFill>
              <a:srgbClr val="A7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" name="Google Shape;13521;p83"/>
            <p:cNvSpPr/>
            <p:nvPr/>
          </p:nvSpPr>
          <p:spPr>
            <a:xfrm>
              <a:off x="5989335" y="1607845"/>
              <a:ext cx="11080" cy="67317"/>
            </a:xfrm>
            <a:custGeom>
              <a:avLst/>
              <a:gdLst/>
              <a:ahLst/>
              <a:cxnLst/>
              <a:rect l="l" t="t" r="r" b="b"/>
              <a:pathLst>
                <a:path w="424" h="2576" extrusionOk="0">
                  <a:moveTo>
                    <a:pt x="212" y="1"/>
                  </a:moveTo>
                  <a:cubicBezTo>
                    <a:pt x="106" y="1"/>
                    <a:pt x="0" y="70"/>
                    <a:pt x="0" y="210"/>
                  </a:cubicBezTo>
                  <a:lnTo>
                    <a:pt x="0" y="2373"/>
                  </a:lnTo>
                  <a:cubicBezTo>
                    <a:pt x="0" y="2489"/>
                    <a:pt x="97" y="2575"/>
                    <a:pt x="212" y="2575"/>
                  </a:cubicBezTo>
                  <a:cubicBezTo>
                    <a:pt x="327" y="2575"/>
                    <a:pt x="424" y="2489"/>
                    <a:pt x="424" y="2373"/>
                  </a:cubicBezTo>
                  <a:lnTo>
                    <a:pt x="424" y="210"/>
                  </a:lnTo>
                  <a:cubicBezTo>
                    <a:pt x="424" y="70"/>
                    <a:pt x="318" y="1"/>
                    <a:pt x="212" y="1"/>
                  </a:cubicBezTo>
                  <a:close/>
                </a:path>
              </a:pathLst>
            </a:custGeom>
            <a:solidFill>
              <a:srgbClr val="A7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" name="Google Shape;13522;p83"/>
            <p:cNvSpPr/>
            <p:nvPr/>
          </p:nvSpPr>
          <p:spPr>
            <a:xfrm>
              <a:off x="5839805" y="1522366"/>
              <a:ext cx="207858" cy="329452"/>
            </a:xfrm>
            <a:custGeom>
              <a:avLst/>
              <a:gdLst/>
              <a:ahLst/>
              <a:cxnLst/>
              <a:rect l="l" t="t" r="r" b="b"/>
              <a:pathLst>
                <a:path w="7954" h="12607" extrusionOk="0">
                  <a:moveTo>
                    <a:pt x="1413" y="1"/>
                  </a:moveTo>
                  <a:cubicBezTo>
                    <a:pt x="957" y="1"/>
                    <a:pt x="458" y="15"/>
                    <a:pt x="1" y="19"/>
                  </a:cubicBezTo>
                  <a:lnTo>
                    <a:pt x="1" y="1788"/>
                  </a:lnTo>
                  <a:cubicBezTo>
                    <a:pt x="335" y="1785"/>
                    <a:pt x="777" y="1745"/>
                    <a:pt x="1246" y="1745"/>
                  </a:cubicBezTo>
                  <a:cubicBezTo>
                    <a:pt x="2195" y="1745"/>
                    <a:pt x="3249" y="1909"/>
                    <a:pt x="3713" y="2875"/>
                  </a:cubicBezTo>
                  <a:cubicBezTo>
                    <a:pt x="3896" y="3262"/>
                    <a:pt x="4167" y="3928"/>
                    <a:pt x="4986" y="3928"/>
                  </a:cubicBezTo>
                  <a:cubicBezTo>
                    <a:pt x="5285" y="3928"/>
                    <a:pt x="5658" y="3839"/>
                    <a:pt x="6126" y="3615"/>
                  </a:cubicBezTo>
                  <a:cubicBezTo>
                    <a:pt x="6396" y="3490"/>
                    <a:pt x="6624" y="3420"/>
                    <a:pt x="6793" y="3420"/>
                  </a:cubicBezTo>
                  <a:cubicBezTo>
                    <a:pt x="6895" y="3420"/>
                    <a:pt x="6976" y="3446"/>
                    <a:pt x="7030" y="3500"/>
                  </a:cubicBezTo>
                  <a:cubicBezTo>
                    <a:pt x="7174" y="3644"/>
                    <a:pt x="7184" y="3923"/>
                    <a:pt x="6703" y="4481"/>
                  </a:cubicBezTo>
                  <a:cubicBezTo>
                    <a:pt x="6290" y="4962"/>
                    <a:pt x="1597" y="10664"/>
                    <a:pt x="1241" y="12606"/>
                  </a:cubicBezTo>
                  <a:lnTo>
                    <a:pt x="3251" y="12606"/>
                  </a:lnTo>
                  <a:cubicBezTo>
                    <a:pt x="3540" y="10866"/>
                    <a:pt x="4001" y="9452"/>
                    <a:pt x="7184" y="4991"/>
                  </a:cubicBezTo>
                  <a:cubicBezTo>
                    <a:pt x="7819" y="4096"/>
                    <a:pt x="7953" y="3654"/>
                    <a:pt x="7617" y="3125"/>
                  </a:cubicBezTo>
                  <a:cubicBezTo>
                    <a:pt x="7463" y="2885"/>
                    <a:pt x="7203" y="2721"/>
                    <a:pt x="6905" y="2683"/>
                  </a:cubicBezTo>
                  <a:cubicBezTo>
                    <a:pt x="6846" y="2678"/>
                    <a:pt x="6787" y="2675"/>
                    <a:pt x="6727" y="2675"/>
                  </a:cubicBezTo>
                  <a:cubicBezTo>
                    <a:pt x="6432" y="2675"/>
                    <a:pt x="6139" y="2736"/>
                    <a:pt x="5867" y="2856"/>
                  </a:cubicBezTo>
                  <a:cubicBezTo>
                    <a:pt x="5493" y="3008"/>
                    <a:pt x="5224" y="3081"/>
                    <a:pt x="5052" y="3081"/>
                  </a:cubicBezTo>
                  <a:cubicBezTo>
                    <a:pt x="4985" y="3081"/>
                    <a:pt x="4933" y="3070"/>
                    <a:pt x="4895" y="3048"/>
                  </a:cubicBezTo>
                  <a:cubicBezTo>
                    <a:pt x="4761" y="2971"/>
                    <a:pt x="4626" y="2654"/>
                    <a:pt x="4472" y="2260"/>
                  </a:cubicBezTo>
                  <a:cubicBezTo>
                    <a:pt x="4386" y="2038"/>
                    <a:pt x="4280" y="1798"/>
                    <a:pt x="4155" y="1529"/>
                  </a:cubicBezTo>
                  <a:cubicBezTo>
                    <a:pt x="3742" y="615"/>
                    <a:pt x="3136" y="250"/>
                    <a:pt x="2713" y="106"/>
                  </a:cubicBezTo>
                  <a:cubicBezTo>
                    <a:pt x="2449" y="21"/>
                    <a:pt x="1964" y="1"/>
                    <a:pt x="1413" y="1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" name="Google Shape;13523;p83"/>
            <p:cNvSpPr/>
            <p:nvPr/>
          </p:nvSpPr>
          <p:spPr>
            <a:xfrm>
              <a:off x="5839805" y="1542383"/>
              <a:ext cx="199809" cy="309435"/>
            </a:xfrm>
            <a:custGeom>
              <a:avLst/>
              <a:gdLst/>
              <a:ahLst/>
              <a:cxnLst/>
              <a:rect l="l" t="t" r="r" b="b"/>
              <a:pathLst>
                <a:path w="7646" h="11841" extrusionOk="0">
                  <a:moveTo>
                    <a:pt x="1071" y="1"/>
                  </a:moveTo>
                  <a:cubicBezTo>
                    <a:pt x="466" y="1"/>
                    <a:pt x="16" y="104"/>
                    <a:pt x="1" y="109"/>
                  </a:cubicBezTo>
                  <a:lnTo>
                    <a:pt x="1" y="1022"/>
                  </a:lnTo>
                  <a:cubicBezTo>
                    <a:pt x="338" y="1019"/>
                    <a:pt x="783" y="979"/>
                    <a:pt x="1252" y="979"/>
                  </a:cubicBezTo>
                  <a:cubicBezTo>
                    <a:pt x="2203" y="979"/>
                    <a:pt x="3256" y="1143"/>
                    <a:pt x="3713" y="2109"/>
                  </a:cubicBezTo>
                  <a:cubicBezTo>
                    <a:pt x="3903" y="2496"/>
                    <a:pt x="4176" y="3162"/>
                    <a:pt x="4992" y="3162"/>
                  </a:cubicBezTo>
                  <a:cubicBezTo>
                    <a:pt x="5290" y="3162"/>
                    <a:pt x="5661" y="3073"/>
                    <a:pt x="6126" y="2849"/>
                  </a:cubicBezTo>
                  <a:cubicBezTo>
                    <a:pt x="6402" y="2724"/>
                    <a:pt x="6629" y="2654"/>
                    <a:pt x="6798" y="2654"/>
                  </a:cubicBezTo>
                  <a:cubicBezTo>
                    <a:pt x="6900" y="2654"/>
                    <a:pt x="6982" y="2680"/>
                    <a:pt x="7040" y="2734"/>
                  </a:cubicBezTo>
                  <a:cubicBezTo>
                    <a:pt x="7184" y="2878"/>
                    <a:pt x="7184" y="3157"/>
                    <a:pt x="6713" y="3715"/>
                  </a:cubicBezTo>
                  <a:cubicBezTo>
                    <a:pt x="6299" y="4196"/>
                    <a:pt x="1597" y="9898"/>
                    <a:pt x="1251" y="11840"/>
                  </a:cubicBezTo>
                  <a:lnTo>
                    <a:pt x="2145" y="11840"/>
                  </a:lnTo>
                  <a:cubicBezTo>
                    <a:pt x="2145" y="11840"/>
                    <a:pt x="3290" y="8023"/>
                    <a:pt x="6896" y="4013"/>
                  </a:cubicBezTo>
                  <a:cubicBezTo>
                    <a:pt x="7444" y="3417"/>
                    <a:pt x="7646" y="2792"/>
                    <a:pt x="7338" y="2523"/>
                  </a:cubicBezTo>
                  <a:cubicBezTo>
                    <a:pt x="7197" y="2396"/>
                    <a:pt x="7030" y="2350"/>
                    <a:pt x="6845" y="2350"/>
                  </a:cubicBezTo>
                  <a:cubicBezTo>
                    <a:pt x="6326" y="2350"/>
                    <a:pt x="5667" y="2720"/>
                    <a:pt x="5049" y="2734"/>
                  </a:cubicBezTo>
                  <a:cubicBezTo>
                    <a:pt x="4963" y="2734"/>
                    <a:pt x="4867" y="2715"/>
                    <a:pt x="4780" y="2667"/>
                  </a:cubicBezTo>
                  <a:cubicBezTo>
                    <a:pt x="4443" y="2446"/>
                    <a:pt x="4184" y="2138"/>
                    <a:pt x="4030" y="1772"/>
                  </a:cubicBezTo>
                  <a:cubicBezTo>
                    <a:pt x="3742" y="1147"/>
                    <a:pt x="3338" y="638"/>
                    <a:pt x="2838" y="378"/>
                  </a:cubicBezTo>
                  <a:cubicBezTo>
                    <a:pt x="2256" y="81"/>
                    <a:pt x="1604" y="1"/>
                    <a:pt x="1071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" name="Google Shape;13524;p83"/>
            <p:cNvSpPr/>
            <p:nvPr/>
          </p:nvSpPr>
          <p:spPr>
            <a:xfrm>
              <a:off x="5826738" y="1530389"/>
              <a:ext cx="24146" cy="313381"/>
            </a:xfrm>
            <a:custGeom>
              <a:avLst/>
              <a:gdLst/>
              <a:ahLst/>
              <a:cxnLst/>
              <a:rect l="l" t="t" r="r" b="b"/>
              <a:pathLst>
                <a:path w="924" h="11992" extrusionOk="0">
                  <a:moveTo>
                    <a:pt x="1" y="1"/>
                  </a:moveTo>
                  <a:lnTo>
                    <a:pt x="1" y="11992"/>
                  </a:lnTo>
                  <a:lnTo>
                    <a:pt x="924" y="11992"/>
                  </a:lnTo>
                  <a:lnTo>
                    <a:pt x="924" y="1"/>
                  </a:ln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" name="Google Shape;13525;p83"/>
            <p:cNvSpPr/>
            <p:nvPr/>
          </p:nvSpPr>
          <p:spPr>
            <a:xfrm>
              <a:off x="5838812" y="1530389"/>
              <a:ext cx="12073" cy="313381"/>
            </a:xfrm>
            <a:custGeom>
              <a:avLst/>
              <a:gdLst/>
              <a:ahLst/>
              <a:cxnLst/>
              <a:rect l="l" t="t" r="r" b="b"/>
              <a:pathLst>
                <a:path w="462" h="11992" extrusionOk="0">
                  <a:moveTo>
                    <a:pt x="0" y="1"/>
                  </a:moveTo>
                  <a:lnTo>
                    <a:pt x="0" y="11992"/>
                  </a:lnTo>
                  <a:lnTo>
                    <a:pt x="462" y="11992"/>
                  </a:lnTo>
                  <a:lnTo>
                    <a:pt x="462" y="1"/>
                  </a:lnTo>
                  <a:close/>
                </a:path>
              </a:pathLst>
            </a:custGeom>
            <a:solidFill>
              <a:srgbClr val="AA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" name="Google Shape;13526;p83"/>
            <p:cNvSpPr/>
            <p:nvPr/>
          </p:nvSpPr>
          <p:spPr>
            <a:xfrm>
              <a:off x="5818951" y="1541443"/>
              <a:ext cx="39486" cy="17613"/>
            </a:xfrm>
            <a:custGeom>
              <a:avLst/>
              <a:gdLst/>
              <a:ahLst/>
              <a:cxnLst/>
              <a:rect l="l" t="t" r="r" b="b"/>
              <a:pathLst>
                <a:path w="1511" h="674" extrusionOk="0">
                  <a:moveTo>
                    <a:pt x="97" y="1"/>
                  </a:moveTo>
                  <a:cubicBezTo>
                    <a:pt x="49" y="1"/>
                    <a:pt x="1" y="49"/>
                    <a:pt x="1" y="97"/>
                  </a:cubicBezTo>
                  <a:lnTo>
                    <a:pt x="1" y="578"/>
                  </a:lnTo>
                  <a:cubicBezTo>
                    <a:pt x="1" y="635"/>
                    <a:pt x="49" y="674"/>
                    <a:pt x="97" y="674"/>
                  </a:cubicBezTo>
                  <a:lnTo>
                    <a:pt x="1414" y="674"/>
                  </a:lnTo>
                  <a:cubicBezTo>
                    <a:pt x="1472" y="674"/>
                    <a:pt x="1510" y="626"/>
                    <a:pt x="1510" y="578"/>
                  </a:cubicBezTo>
                  <a:lnTo>
                    <a:pt x="1510" y="97"/>
                  </a:lnTo>
                  <a:cubicBezTo>
                    <a:pt x="1510" y="49"/>
                    <a:pt x="1472" y="1"/>
                    <a:pt x="1414" y="1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" name="Google Shape;13527;p83"/>
            <p:cNvSpPr/>
            <p:nvPr/>
          </p:nvSpPr>
          <p:spPr>
            <a:xfrm>
              <a:off x="5819447" y="1501251"/>
              <a:ext cx="38728" cy="40479"/>
            </a:xfrm>
            <a:custGeom>
              <a:avLst/>
              <a:gdLst/>
              <a:ahLst/>
              <a:cxnLst/>
              <a:rect l="l" t="t" r="r" b="b"/>
              <a:pathLst>
                <a:path w="1482" h="1549" extrusionOk="0">
                  <a:moveTo>
                    <a:pt x="30" y="0"/>
                  </a:moveTo>
                  <a:cubicBezTo>
                    <a:pt x="11" y="0"/>
                    <a:pt x="1" y="19"/>
                    <a:pt x="1" y="39"/>
                  </a:cubicBezTo>
                  <a:lnTo>
                    <a:pt x="241" y="1548"/>
                  </a:lnTo>
                  <a:lnTo>
                    <a:pt x="1232" y="1548"/>
                  </a:lnTo>
                  <a:lnTo>
                    <a:pt x="1472" y="39"/>
                  </a:lnTo>
                  <a:cubicBezTo>
                    <a:pt x="1482" y="19"/>
                    <a:pt x="1463" y="0"/>
                    <a:pt x="1453" y="0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" name="Google Shape;13528;p83"/>
            <p:cNvSpPr/>
            <p:nvPr/>
          </p:nvSpPr>
          <p:spPr>
            <a:xfrm>
              <a:off x="5818951" y="1780921"/>
              <a:ext cx="39486" cy="17378"/>
            </a:xfrm>
            <a:custGeom>
              <a:avLst/>
              <a:gdLst/>
              <a:ahLst/>
              <a:cxnLst/>
              <a:rect l="l" t="t" r="r" b="b"/>
              <a:pathLst>
                <a:path w="1511" h="665" extrusionOk="0">
                  <a:moveTo>
                    <a:pt x="97" y="1"/>
                  </a:moveTo>
                  <a:cubicBezTo>
                    <a:pt x="49" y="1"/>
                    <a:pt x="1" y="39"/>
                    <a:pt x="1" y="87"/>
                  </a:cubicBezTo>
                  <a:lnTo>
                    <a:pt x="1" y="568"/>
                  </a:lnTo>
                  <a:cubicBezTo>
                    <a:pt x="1" y="626"/>
                    <a:pt x="49" y="664"/>
                    <a:pt x="97" y="664"/>
                  </a:cubicBezTo>
                  <a:lnTo>
                    <a:pt x="1414" y="664"/>
                  </a:lnTo>
                  <a:cubicBezTo>
                    <a:pt x="1472" y="664"/>
                    <a:pt x="1510" y="626"/>
                    <a:pt x="1510" y="568"/>
                  </a:cubicBezTo>
                  <a:lnTo>
                    <a:pt x="1510" y="87"/>
                  </a:lnTo>
                  <a:cubicBezTo>
                    <a:pt x="1510" y="39"/>
                    <a:pt x="1472" y="1"/>
                    <a:pt x="1414" y="1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" name="Google Shape;13529;p83"/>
            <p:cNvSpPr/>
            <p:nvPr/>
          </p:nvSpPr>
          <p:spPr>
            <a:xfrm>
              <a:off x="5819447" y="1798508"/>
              <a:ext cx="38728" cy="40244"/>
            </a:xfrm>
            <a:custGeom>
              <a:avLst/>
              <a:gdLst/>
              <a:ahLst/>
              <a:cxnLst/>
              <a:rect l="l" t="t" r="r" b="b"/>
              <a:pathLst>
                <a:path w="1482" h="1540" extrusionOk="0">
                  <a:moveTo>
                    <a:pt x="241" y="1"/>
                  </a:moveTo>
                  <a:lnTo>
                    <a:pt x="1" y="1501"/>
                  </a:lnTo>
                  <a:cubicBezTo>
                    <a:pt x="1" y="1520"/>
                    <a:pt x="11" y="1539"/>
                    <a:pt x="30" y="1539"/>
                  </a:cubicBezTo>
                  <a:lnTo>
                    <a:pt x="1453" y="1539"/>
                  </a:lnTo>
                  <a:cubicBezTo>
                    <a:pt x="1463" y="1539"/>
                    <a:pt x="1482" y="1520"/>
                    <a:pt x="1472" y="1501"/>
                  </a:cubicBezTo>
                  <a:lnTo>
                    <a:pt x="1232" y="1"/>
                  </a:ln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" name="Google Shape;13530;p83"/>
            <p:cNvSpPr/>
            <p:nvPr/>
          </p:nvSpPr>
          <p:spPr>
            <a:xfrm>
              <a:off x="5838812" y="1541704"/>
              <a:ext cx="19626" cy="17352"/>
            </a:xfrm>
            <a:custGeom>
              <a:avLst/>
              <a:gdLst/>
              <a:ahLst/>
              <a:cxnLst/>
              <a:rect l="l" t="t" r="r" b="b"/>
              <a:pathLst>
                <a:path w="751" h="664" extrusionOk="0">
                  <a:moveTo>
                    <a:pt x="0" y="0"/>
                  </a:moveTo>
                  <a:lnTo>
                    <a:pt x="0" y="664"/>
                  </a:lnTo>
                  <a:lnTo>
                    <a:pt x="654" y="664"/>
                  </a:lnTo>
                  <a:cubicBezTo>
                    <a:pt x="712" y="664"/>
                    <a:pt x="750" y="625"/>
                    <a:pt x="750" y="568"/>
                  </a:cubicBezTo>
                  <a:lnTo>
                    <a:pt x="750" y="87"/>
                  </a:lnTo>
                  <a:cubicBezTo>
                    <a:pt x="750" y="39"/>
                    <a:pt x="712" y="0"/>
                    <a:pt x="654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" name="Google Shape;13531;p83"/>
            <p:cNvSpPr/>
            <p:nvPr/>
          </p:nvSpPr>
          <p:spPr>
            <a:xfrm>
              <a:off x="5838812" y="1780921"/>
              <a:ext cx="19626" cy="17613"/>
            </a:xfrm>
            <a:custGeom>
              <a:avLst/>
              <a:gdLst/>
              <a:ahLst/>
              <a:cxnLst/>
              <a:rect l="l" t="t" r="r" b="b"/>
              <a:pathLst>
                <a:path w="751" h="674" extrusionOk="0">
                  <a:moveTo>
                    <a:pt x="0" y="1"/>
                  </a:moveTo>
                  <a:lnTo>
                    <a:pt x="0" y="674"/>
                  </a:lnTo>
                  <a:lnTo>
                    <a:pt x="654" y="674"/>
                  </a:lnTo>
                  <a:cubicBezTo>
                    <a:pt x="712" y="674"/>
                    <a:pt x="750" y="626"/>
                    <a:pt x="750" y="578"/>
                  </a:cubicBezTo>
                  <a:lnTo>
                    <a:pt x="750" y="97"/>
                  </a:lnTo>
                  <a:cubicBezTo>
                    <a:pt x="750" y="39"/>
                    <a:pt x="712" y="1"/>
                    <a:pt x="65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" name="Google Shape;13532;p83"/>
            <p:cNvSpPr/>
            <p:nvPr/>
          </p:nvSpPr>
          <p:spPr>
            <a:xfrm>
              <a:off x="5838812" y="1501251"/>
              <a:ext cx="19364" cy="40479"/>
            </a:xfrm>
            <a:custGeom>
              <a:avLst/>
              <a:gdLst/>
              <a:ahLst/>
              <a:cxnLst/>
              <a:rect l="l" t="t" r="r" b="b"/>
              <a:pathLst>
                <a:path w="741" h="1549" extrusionOk="0">
                  <a:moveTo>
                    <a:pt x="0" y="0"/>
                  </a:moveTo>
                  <a:lnTo>
                    <a:pt x="0" y="1548"/>
                  </a:lnTo>
                  <a:lnTo>
                    <a:pt x="491" y="1548"/>
                  </a:lnTo>
                  <a:lnTo>
                    <a:pt x="731" y="39"/>
                  </a:lnTo>
                  <a:cubicBezTo>
                    <a:pt x="741" y="19"/>
                    <a:pt x="731" y="0"/>
                    <a:pt x="712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" name="Google Shape;13533;p83"/>
            <p:cNvSpPr/>
            <p:nvPr/>
          </p:nvSpPr>
          <p:spPr>
            <a:xfrm>
              <a:off x="5838812" y="1798508"/>
              <a:ext cx="19364" cy="40244"/>
            </a:xfrm>
            <a:custGeom>
              <a:avLst/>
              <a:gdLst/>
              <a:ahLst/>
              <a:cxnLst/>
              <a:rect l="l" t="t" r="r" b="b"/>
              <a:pathLst>
                <a:path w="741" h="1540" extrusionOk="0">
                  <a:moveTo>
                    <a:pt x="0" y="1"/>
                  </a:moveTo>
                  <a:lnTo>
                    <a:pt x="0" y="1539"/>
                  </a:lnTo>
                  <a:lnTo>
                    <a:pt x="712" y="1539"/>
                  </a:lnTo>
                  <a:cubicBezTo>
                    <a:pt x="731" y="1539"/>
                    <a:pt x="741" y="1520"/>
                    <a:pt x="731" y="1501"/>
                  </a:cubicBezTo>
                  <a:lnTo>
                    <a:pt x="491" y="1"/>
                  </a:ln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" name="Google Shape;13534;p83"/>
            <p:cNvSpPr/>
            <p:nvPr/>
          </p:nvSpPr>
          <p:spPr>
            <a:xfrm>
              <a:off x="5801625" y="1837210"/>
              <a:ext cx="141246" cy="24669"/>
            </a:xfrm>
            <a:custGeom>
              <a:avLst/>
              <a:gdLst/>
              <a:ahLst/>
              <a:cxnLst/>
              <a:rect l="l" t="t" r="r" b="b"/>
              <a:pathLst>
                <a:path w="5405" h="944" extrusionOk="0">
                  <a:moveTo>
                    <a:pt x="250" y="1"/>
                  </a:moveTo>
                  <a:cubicBezTo>
                    <a:pt x="106" y="1"/>
                    <a:pt x="0" y="116"/>
                    <a:pt x="0" y="251"/>
                  </a:cubicBezTo>
                  <a:lnTo>
                    <a:pt x="0" y="693"/>
                  </a:lnTo>
                  <a:cubicBezTo>
                    <a:pt x="0" y="828"/>
                    <a:pt x="106" y="943"/>
                    <a:pt x="250" y="943"/>
                  </a:cubicBezTo>
                  <a:lnTo>
                    <a:pt x="5154" y="943"/>
                  </a:lnTo>
                  <a:cubicBezTo>
                    <a:pt x="5289" y="943"/>
                    <a:pt x="5404" y="828"/>
                    <a:pt x="5404" y="693"/>
                  </a:cubicBezTo>
                  <a:lnTo>
                    <a:pt x="5404" y="251"/>
                  </a:lnTo>
                  <a:cubicBezTo>
                    <a:pt x="5404" y="116"/>
                    <a:pt x="5289" y="1"/>
                    <a:pt x="5154" y="1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" name="Google Shape;13535;p83"/>
            <p:cNvSpPr/>
            <p:nvPr/>
          </p:nvSpPr>
          <p:spPr>
            <a:xfrm>
              <a:off x="5801625" y="1843743"/>
              <a:ext cx="141246" cy="18136"/>
            </a:xfrm>
            <a:custGeom>
              <a:avLst/>
              <a:gdLst/>
              <a:ahLst/>
              <a:cxnLst/>
              <a:rect l="l" t="t" r="r" b="b"/>
              <a:pathLst>
                <a:path w="5405" h="694" extrusionOk="0">
                  <a:moveTo>
                    <a:pt x="0" y="1"/>
                  </a:moveTo>
                  <a:lnTo>
                    <a:pt x="0" y="10"/>
                  </a:lnTo>
                  <a:lnTo>
                    <a:pt x="0" y="443"/>
                  </a:lnTo>
                  <a:cubicBezTo>
                    <a:pt x="0" y="578"/>
                    <a:pt x="116" y="693"/>
                    <a:pt x="250" y="693"/>
                  </a:cubicBezTo>
                  <a:lnTo>
                    <a:pt x="5154" y="693"/>
                  </a:lnTo>
                  <a:cubicBezTo>
                    <a:pt x="5289" y="693"/>
                    <a:pt x="5404" y="578"/>
                    <a:pt x="5404" y="443"/>
                  </a:cubicBezTo>
                  <a:lnTo>
                    <a:pt x="5404" y="10"/>
                  </a:lnTo>
                  <a:cubicBezTo>
                    <a:pt x="5404" y="10"/>
                    <a:pt x="5404" y="1"/>
                    <a:pt x="5404" y="1"/>
                  </a:cubicBezTo>
                  <a:cubicBezTo>
                    <a:pt x="5404" y="135"/>
                    <a:pt x="5289" y="241"/>
                    <a:pt x="5154" y="241"/>
                  </a:cubicBezTo>
                  <a:lnTo>
                    <a:pt x="250" y="241"/>
                  </a:lnTo>
                  <a:cubicBezTo>
                    <a:pt x="116" y="241"/>
                    <a:pt x="10" y="135"/>
                    <a:pt x="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39" name="Google Shape;13536;p83"/>
          <p:cNvGrpSpPr/>
          <p:nvPr/>
        </p:nvGrpSpPr>
        <p:grpSpPr>
          <a:xfrm>
            <a:off x="6657165" y="1443009"/>
            <a:ext cx="352083" cy="360864"/>
            <a:chOff x="6641680" y="1981462"/>
            <a:chExt cx="352083" cy="360864"/>
          </a:xfrm>
        </p:grpSpPr>
        <p:sp>
          <p:nvSpPr>
            <p:cNvPr id="1340" name="Google Shape;13537;p83"/>
            <p:cNvSpPr/>
            <p:nvPr/>
          </p:nvSpPr>
          <p:spPr>
            <a:xfrm>
              <a:off x="6641680" y="1981462"/>
              <a:ext cx="351848" cy="351587"/>
            </a:xfrm>
            <a:custGeom>
              <a:avLst/>
              <a:gdLst/>
              <a:ahLst/>
              <a:cxnLst/>
              <a:rect l="l" t="t" r="r" b="b"/>
              <a:pathLst>
                <a:path w="13464" h="13454" extrusionOk="0">
                  <a:moveTo>
                    <a:pt x="5222" y="0"/>
                  </a:moveTo>
                  <a:cubicBezTo>
                    <a:pt x="2337" y="0"/>
                    <a:pt x="1" y="2347"/>
                    <a:pt x="1" y="5231"/>
                  </a:cubicBezTo>
                  <a:lnTo>
                    <a:pt x="1" y="13232"/>
                  </a:lnTo>
                  <a:cubicBezTo>
                    <a:pt x="1" y="13357"/>
                    <a:pt x="97" y="13453"/>
                    <a:pt x="222" y="13453"/>
                  </a:cubicBezTo>
                  <a:lnTo>
                    <a:pt x="13242" y="13453"/>
                  </a:lnTo>
                  <a:cubicBezTo>
                    <a:pt x="13367" y="13453"/>
                    <a:pt x="13463" y="13357"/>
                    <a:pt x="13463" y="13232"/>
                  </a:cubicBezTo>
                  <a:lnTo>
                    <a:pt x="13463" y="9155"/>
                  </a:lnTo>
                  <a:cubicBezTo>
                    <a:pt x="13463" y="8385"/>
                    <a:pt x="12838" y="7770"/>
                    <a:pt x="12078" y="7770"/>
                  </a:cubicBezTo>
                  <a:lnTo>
                    <a:pt x="11838" y="7770"/>
                  </a:lnTo>
                  <a:cubicBezTo>
                    <a:pt x="11069" y="7760"/>
                    <a:pt x="10453" y="7145"/>
                    <a:pt x="10453" y="6376"/>
                  </a:cubicBezTo>
                  <a:lnTo>
                    <a:pt x="10453" y="5231"/>
                  </a:lnTo>
                  <a:cubicBezTo>
                    <a:pt x="10453" y="2347"/>
                    <a:pt x="8107" y="0"/>
                    <a:pt x="5222" y="0"/>
                  </a:cubicBez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" name="Google Shape;13538;p83"/>
            <p:cNvSpPr/>
            <p:nvPr/>
          </p:nvSpPr>
          <p:spPr>
            <a:xfrm>
              <a:off x="6759041" y="1981462"/>
              <a:ext cx="234722" cy="351587"/>
            </a:xfrm>
            <a:custGeom>
              <a:avLst/>
              <a:gdLst/>
              <a:ahLst/>
              <a:cxnLst/>
              <a:rect l="l" t="t" r="r" b="b"/>
              <a:pathLst>
                <a:path w="8982" h="13454" extrusionOk="0">
                  <a:moveTo>
                    <a:pt x="731" y="0"/>
                  </a:moveTo>
                  <a:cubicBezTo>
                    <a:pt x="491" y="0"/>
                    <a:pt x="241" y="20"/>
                    <a:pt x="0" y="58"/>
                  </a:cubicBezTo>
                  <a:cubicBezTo>
                    <a:pt x="2577" y="414"/>
                    <a:pt x="4501" y="2625"/>
                    <a:pt x="4501" y="5222"/>
                  </a:cubicBezTo>
                  <a:lnTo>
                    <a:pt x="4501" y="7732"/>
                  </a:lnTo>
                  <a:cubicBezTo>
                    <a:pt x="4501" y="8357"/>
                    <a:pt x="5010" y="8876"/>
                    <a:pt x="5645" y="8876"/>
                  </a:cubicBezTo>
                  <a:lnTo>
                    <a:pt x="6385" y="8876"/>
                  </a:lnTo>
                  <a:cubicBezTo>
                    <a:pt x="7010" y="8876"/>
                    <a:pt x="7530" y="9386"/>
                    <a:pt x="7530" y="10020"/>
                  </a:cubicBezTo>
                  <a:lnTo>
                    <a:pt x="7530" y="13222"/>
                  </a:lnTo>
                  <a:cubicBezTo>
                    <a:pt x="7530" y="13347"/>
                    <a:pt x="7424" y="13453"/>
                    <a:pt x="7299" y="13453"/>
                  </a:cubicBezTo>
                  <a:lnTo>
                    <a:pt x="8751" y="13453"/>
                  </a:lnTo>
                  <a:cubicBezTo>
                    <a:pt x="8876" y="13453"/>
                    <a:pt x="8982" y="13347"/>
                    <a:pt x="8982" y="13222"/>
                  </a:cubicBezTo>
                  <a:lnTo>
                    <a:pt x="8982" y="9155"/>
                  </a:lnTo>
                  <a:cubicBezTo>
                    <a:pt x="8982" y="8391"/>
                    <a:pt x="8366" y="7770"/>
                    <a:pt x="7605" y="7770"/>
                  </a:cubicBezTo>
                  <a:cubicBezTo>
                    <a:pt x="7599" y="7770"/>
                    <a:pt x="7593" y="7770"/>
                    <a:pt x="7587" y="7770"/>
                  </a:cubicBezTo>
                  <a:lnTo>
                    <a:pt x="7347" y="7770"/>
                  </a:lnTo>
                  <a:cubicBezTo>
                    <a:pt x="6578" y="7770"/>
                    <a:pt x="5953" y="7145"/>
                    <a:pt x="5953" y="6376"/>
                  </a:cubicBezTo>
                  <a:lnTo>
                    <a:pt x="5953" y="5231"/>
                  </a:lnTo>
                  <a:cubicBezTo>
                    <a:pt x="5953" y="2347"/>
                    <a:pt x="3616" y="10"/>
                    <a:pt x="731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" name="Google Shape;13539;p83"/>
            <p:cNvSpPr/>
            <p:nvPr/>
          </p:nvSpPr>
          <p:spPr>
            <a:xfrm>
              <a:off x="6641680" y="2266410"/>
              <a:ext cx="352083" cy="66873"/>
            </a:xfrm>
            <a:custGeom>
              <a:avLst/>
              <a:gdLst/>
              <a:ahLst/>
              <a:cxnLst/>
              <a:rect l="l" t="t" r="r" b="b"/>
              <a:pathLst>
                <a:path w="13473" h="2559" extrusionOk="0">
                  <a:moveTo>
                    <a:pt x="1" y="1"/>
                  </a:moveTo>
                  <a:lnTo>
                    <a:pt x="1" y="2318"/>
                  </a:lnTo>
                  <a:cubicBezTo>
                    <a:pt x="1" y="2443"/>
                    <a:pt x="106" y="2549"/>
                    <a:pt x="231" y="2559"/>
                  </a:cubicBezTo>
                  <a:lnTo>
                    <a:pt x="13232" y="2559"/>
                  </a:lnTo>
                  <a:cubicBezTo>
                    <a:pt x="13367" y="2549"/>
                    <a:pt x="13463" y="2443"/>
                    <a:pt x="13473" y="2318"/>
                  </a:cubicBezTo>
                  <a:lnTo>
                    <a:pt x="13473" y="1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" name="Google Shape;13540;p83"/>
            <p:cNvSpPr/>
            <p:nvPr/>
          </p:nvSpPr>
          <p:spPr>
            <a:xfrm>
              <a:off x="6641680" y="2266410"/>
              <a:ext cx="34469" cy="75915"/>
            </a:xfrm>
            <a:custGeom>
              <a:avLst/>
              <a:gdLst/>
              <a:ahLst/>
              <a:cxnLst/>
              <a:rect l="l" t="t" r="r" b="b"/>
              <a:pathLst>
                <a:path w="1319" h="2905" extrusionOk="0">
                  <a:moveTo>
                    <a:pt x="1" y="1"/>
                  </a:moveTo>
                  <a:lnTo>
                    <a:pt x="1" y="2665"/>
                  </a:lnTo>
                  <a:cubicBezTo>
                    <a:pt x="1" y="2790"/>
                    <a:pt x="106" y="2895"/>
                    <a:pt x="231" y="2905"/>
                  </a:cubicBezTo>
                  <a:lnTo>
                    <a:pt x="1318" y="2905"/>
                  </a:lnTo>
                  <a:lnTo>
                    <a:pt x="1318" y="1"/>
                  </a:ln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" name="Google Shape;13541;p83"/>
            <p:cNvSpPr/>
            <p:nvPr/>
          </p:nvSpPr>
          <p:spPr>
            <a:xfrm>
              <a:off x="6659032" y="2266410"/>
              <a:ext cx="17117" cy="75680"/>
            </a:xfrm>
            <a:custGeom>
              <a:avLst/>
              <a:gdLst/>
              <a:ahLst/>
              <a:cxnLst/>
              <a:rect l="l" t="t" r="r" b="b"/>
              <a:pathLst>
                <a:path w="655" h="2896" extrusionOk="0">
                  <a:moveTo>
                    <a:pt x="0" y="1"/>
                  </a:moveTo>
                  <a:lnTo>
                    <a:pt x="0" y="2895"/>
                  </a:lnTo>
                  <a:lnTo>
                    <a:pt x="654" y="2895"/>
                  </a:lnTo>
                  <a:lnTo>
                    <a:pt x="654" y="1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" name="Google Shape;13542;p83"/>
            <p:cNvSpPr/>
            <p:nvPr/>
          </p:nvSpPr>
          <p:spPr>
            <a:xfrm>
              <a:off x="6959060" y="2266410"/>
              <a:ext cx="34469" cy="75680"/>
            </a:xfrm>
            <a:custGeom>
              <a:avLst/>
              <a:gdLst/>
              <a:ahLst/>
              <a:cxnLst/>
              <a:rect l="l" t="t" r="r" b="b"/>
              <a:pathLst>
                <a:path w="1319" h="2896" extrusionOk="0">
                  <a:moveTo>
                    <a:pt x="1" y="1"/>
                  </a:moveTo>
                  <a:lnTo>
                    <a:pt x="1" y="2895"/>
                  </a:lnTo>
                  <a:lnTo>
                    <a:pt x="1087" y="2895"/>
                  </a:lnTo>
                  <a:cubicBezTo>
                    <a:pt x="1212" y="2895"/>
                    <a:pt x="1318" y="2790"/>
                    <a:pt x="1318" y="2665"/>
                  </a:cubicBezTo>
                  <a:lnTo>
                    <a:pt x="1318" y="1"/>
                  </a:ln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" name="Google Shape;13543;p83"/>
            <p:cNvSpPr/>
            <p:nvPr/>
          </p:nvSpPr>
          <p:spPr>
            <a:xfrm>
              <a:off x="6970375" y="2266410"/>
              <a:ext cx="23389" cy="75915"/>
            </a:xfrm>
            <a:custGeom>
              <a:avLst/>
              <a:gdLst/>
              <a:ahLst/>
              <a:cxnLst/>
              <a:rect l="l" t="t" r="r" b="b"/>
              <a:pathLst>
                <a:path w="895" h="2905" extrusionOk="0">
                  <a:moveTo>
                    <a:pt x="231" y="1"/>
                  </a:moveTo>
                  <a:lnTo>
                    <a:pt x="231" y="2665"/>
                  </a:lnTo>
                  <a:cubicBezTo>
                    <a:pt x="231" y="2790"/>
                    <a:pt x="125" y="2895"/>
                    <a:pt x="0" y="2905"/>
                  </a:cubicBezTo>
                  <a:lnTo>
                    <a:pt x="654" y="2905"/>
                  </a:lnTo>
                  <a:cubicBezTo>
                    <a:pt x="779" y="2895"/>
                    <a:pt x="885" y="2790"/>
                    <a:pt x="895" y="2665"/>
                  </a:cubicBezTo>
                  <a:lnTo>
                    <a:pt x="895" y="1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" name="Google Shape;13544;p83"/>
            <p:cNvSpPr/>
            <p:nvPr/>
          </p:nvSpPr>
          <p:spPr>
            <a:xfrm>
              <a:off x="6676123" y="2259146"/>
              <a:ext cx="28406" cy="73903"/>
            </a:xfrm>
            <a:custGeom>
              <a:avLst/>
              <a:gdLst/>
              <a:ahLst/>
              <a:cxnLst/>
              <a:rect l="l" t="t" r="r" b="b"/>
              <a:pathLst>
                <a:path w="1087" h="2828" extrusionOk="0">
                  <a:moveTo>
                    <a:pt x="0" y="0"/>
                  </a:moveTo>
                  <a:lnTo>
                    <a:pt x="0" y="2827"/>
                  </a:lnTo>
                  <a:lnTo>
                    <a:pt x="1087" y="2827"/>
                  </a:lnTo>
                  <a:lnTo>
                    <a:pt x="1087" y="0"/>
                  </a:ln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" name="Google Shape;13545;p83"/>
            <p:cNvSpPr/>
            <p:nvPr/>
          </p:nvSpPr>
          <p:spPr>
            <a:xfrm>
              <a:off x="6704503" y="2259146"/>
              <a:ext cx="28171" cy="73903"/>
            </a:xfrm>
            <a:custGeom>
              <a:avLst/>
              <a:gdLst/>
              <a:ahLst/>
              <a:cxnLst/>
              <a:rect l="l" t="t" r="r" b="b"/>
              <a:pathLst>
                <a:path w="1078" h="2828" extrusionOk="0">
                  <a:moveTo>
                    <a:pt x="1" y="0"/>
                  </a:moveTo>
                  <a:lnTo>
                    <a:pt x="1" y="2827"/>
                  </a:lnTo>
                  <a:lnTo>
                    <a:pt x="1078" y="2827"/>
                  </a:lnTo>
                  <a:lnTo>
                    <a:pt x="1078" y="0"/>
                  </a:ln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" name="Google Shape;13546;p83"/>
            <p:cNvSpPr/>
            <p:nvPr/>
          </p:nvSpPr>
          <p:spPr>
            <a:xfrm>
              <a:off x="6732648" y="2259146"/>
              <a:ext cx="28432" cy="73903"/>
            </a:xfrm>
            <a:custGeom>
              <a:avLst/>
              <a:gdLst/>
              <a:ahLst/>
              <a:cxnLst/>
              <a:rect l="l" t="t" r="r" b="b"/>
              <a:pathLst>
                <a:path w="1088" h="2828" extrusionOk="0">
                  <a:moveTo>
                    <a:pt x="1" y="0"/>
                  </a:moveTo>
                  <a:lnTo>
                    <a:pt x="1" y="2827"/>
                  </a:lnTo>
                  <a:lnTo>
                    <a:pt x="1087" y="2827"/>
                  </a:lnTo>
                  <a:lnTo>
                    <a:pt x="1087" y="0"/>
                  </a:ln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" name="Google Shape;13547;p83"/>
            <p:cNvSpPr/>
            <p:nvPr/>
          </p:nvSpPr>
          <p:spPr>
            <a:xfrm>
              <a:off x="6761054" y="2259146"/>
              <a:ext cx="28406" cy="73903"/>
            </a:xfrm>
            <a:custGeom>
              <a:avLst/>
              <a:gdLst/>
              <a:ahLst/>
              <a:cxnLst/>
              <a:rect l="l" t="t" r="r" b="b"/>
              <a:pathLst>
                <a:path w="1087" h="2828" extrusionOk="0">
                  <a:moveTo>
                    <a:pt x="0" y="0"/>
                  </a:moveTo>
                  <a:lnTo>
                    <a:pt x="0" y="2827"/>
                  </a:lnTo>
                  <a:lnTo>
                    <a:pt x="1087" y="2827"/>
                  </a:lnTo>
                  <a:lnTo>
                    <a:pt x="1087" y="0"/>
                  </a:ln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" name="Google Shape;13548;p83"/>
            <p:cNvSpPr/>
            <p:nvPr/>
          </p:nvSpPr>
          <p:spPr>
            <a:xfrm>
              <a:off x="6789433" y="2259146"/>
              <a:ext cx="28171" cy="73903"/>
            </a:xfrm>
            <a:custGeom>
              <a:avLst/>
              <a:gdLst/>
              <a:ahLst/>
              <a:cxnLst/>
              <a:rect l="l" t="t" r="r" b="b"/>
              <a:pathLst>
                <a:path w="1078" h="2828" extrusionOk="0">
                  <a:moveTo>
                    <a:pt x="1" y="0"/>
                  </a:moveTo>
                  <a:lnTo>
                    <a:pt x="1" y="2827"/>
                  </a:lnTo>
                  <a:lnTo>
                    <a:pt x="1078" y="2827"/>
                  </a:lnTo>
                  <a:lnTo>
                    <a:pt x="1078" y="0"/>
                  </a:ln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" name="Google Shape;13549;p83"/>
            <p:cNvSpPr/>
            <p:nvPr/>
          </p:nvSpPr>
          <p:spPr>
            <a:xfrm>
              <a:off x="6817578" y="2259146"/>
              <a:ext cx="28432" cy="73903"/>
            </a:xfrm>
            <a:custGeom>
              <a:avLst/>
              <a:gdLst/>
              <a:ahLst/>
              <a:cxnLst/>
              <a:rect l="l" t="t" r="r" b="b"/>
              <a:pathLst>
                <a:path w="1088" h="2828" extrusionOk="0">
                  <a:moveTo>
                    <a:pt x="1" y="0"/>
                  </a:moveTo>
                  <a:lnTo>
                    <a:pt x="1" y="2827"/>
                  </a:lnTo>
                  <a:lnTo>
                    <a:pt x="1087" y="2827"/>
                  </a:lnTo>
                  <a:lnTo>
                    <a:pt x="1087" y="0"/>
                  </a:ln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" name="Google Shape;13550;p83"/>
            <p:cNvSpPr/>
            <p:nvPr/>
          </p:nvSpPr>
          <p:spPr>
            <a:xfrm>
              <a:off x="6845984" y="2259146"/>
              <a:ext cx="28171" cy="73903"/>
            </a:xfrm>
            <a:custGeom>
              <a:avLst/>
              <a:gdLst/>
              <a:ahLst/>
              <a:cxnLst/>
              <a:rect l="l" t="t" r="r" b="b"/>
              <a:pathLst>
                <a:path w="1078" h="2828" extrusionOk="0">
                  <a:moveTo>
                    <a:pt x="0" y="0"/>
                  </a:moveTo>
                  <a:lnTo>
                    <a:pt x="0" y="2827"/>
                  </a:lnTo>
                  <a:lnTo>
                    <a:pt x="1077" y="2827"/>
                  </a:lnTo>
                  <a:lnTo>
                    <a:pt x="1077" y="0"/>
                  </a:ln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" name="Google Shape;13551;p83"/>
            <p:cNvSpPr/>
            <p:nvPr/>
          </p:nvSpPr>
          <p:spPr>
            <a:xfrm>
              <a:off x="6874129" y="2259146"/>
              <a:ext cx="28432" cy="73903"/>
            </a:xfrm>
            <a:custGeom>
              <a:avLst/>
              <a:gdLst/>
              <a:ahLst/>
              <a:cxnLst/>
              <a:rect l="l" t="t" r="r" b="b"/>
              <a:pathLst>
                <a:path w="1088" h="2828" extrusionOk="0">
                  <a:moveTo>
                    <a:pt x="0" y="0"/>
                  </a:moveTo>
                  <a:lnTo>
                    <a:pt x="0" y="2827"/>
                  </a:lnTo>
                  <a:lnTo>
                    <a:pt x="1087" y="2827"/>
                  </a:lnTo>
                  <a:lnTo>
                    <a:pt x="1087" y="0"/>
                  </a:ln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" name="Google Shape;13552;p83"/>
            <p:cNvSpPr/>
            <p:nvPr/>
          </p:nvSpPr>
          <p:spPr>
            <a:xfrm>
              <a:off x="6902535" y="2259146"/>
              <a:ext cx="28406" cy="73903"/>
            </a:xfrm>
            <a:custGeom>
              <a:avLst/>
              <a:gdLst/>
              <a:ahLst/>
              <a:cxnLst/>
              <a:rect l="l" t="t" r="r" b="b"/>
              <a:pathLst>
                <a:path w="1087" h="2828" extrusionOk="0">
                  <a:moveTo>
                    <a:pt x="0" y="0"/>
                  </a:moveTo>
                  <a:lnTo>
                    <a:pt x="0" y="2827"/>
                  </a:lnTo>
                  <a:lnTo>
                    <a:pt x="1087" y="2827"/>
                  </a:lnTo>
                  <a:lnTo>
                    <a:pt x="1087" y="0"/>
                  </a:ln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" name="Google Shape;13553;p83"/>
            <p:cNvSpPr/>
            <p:nvPr/>
          </p:nvSpPr>
          <p:spPr>
            <a:xfrm>
              <a:off x="6930915" y="2259146"/>
              <a:ext cx="28171" cy="73903"/>
            </a:xfrm>
            <a:custGeom>
              <a:avLst/>
              <a:gdLst/>
              <a:ahLst/>
              <a:cxnLst/>
              <a:rect l="l" t="t" r="r" b="b"/>
              <a:pathLst>
                <a:path w="1078" h="2828" extrusionOk="0">
                  <a:moveTo>
                    <a:pt x="1" y="0"/>
                  </a:moveTo>
                  <a:lnTo>
                    <a:pt x="1" y="2827"/>
                  </a:lnTo>
                  <a:lnTo>
                    <a:pt x="1078" y="2827"/>
                  </a:lnTo>
                  <a:lnTo>
                    <a:pt x="1078" y="0"/>
                  </a:ln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" name="Google Shape;13554;p83"/>
            <p:cNvSpPr/>
            <p:nvPr/>
          </p:nvSpPr>
          <p:spPr>
            <a:xfrm>
              <a:off x="6694207" y="2259146"/>
              <a:ext cx="20619" cy="38964"/>
            </a:xfrm>
            <a:custGeom>
              <a:avLst/>
              <a:gdLst/>
              <a:ahLst/>
              <a:cxnLst/>
              <a:rect l="l" t="t" r="r" b="b"/>
              <a:pathLst>
                <a:path w="789" h="1491" extrusionOk="0">
                  <a:moveTo>
                    <a:pt x="0" y="0"/>
                  </a:moveTo>
                  <a:lnTo>
                    <a:pt x="0" y="1164"/>
                  </a:lnTo>
                  <a:cubicBezTo>
                    <a:pt x="0" y="1346"/>
                    <a:pt x="145" y="1490"/>
                    <a:pt x="327" y="1490"/>
                  </a:cubicBezTo>
                  <a:lnTo>
                    <a:pt x="462" y="1490"/>
                  </a:lnTo>
                  <a:cubicBezTo>
                    <a:pt x="467" y="1491"/>
                    <a:pt x="473" y="1491"/>
                    <a:pt x="478" y="1491"/>
                  </a:cubicBezTo>
                  <a:cubicBezTo>
                    <a:pt x="653" y="1491"/>
                    <a:pt x="789" y="1341"/>
                    <a:pt x="789" y="1164"/>
                  </a:cubicBezTo>
                  <a:lnTo>
                    <a:pt x="789" y="0"/>
                  </a:ln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" name="Google Shape;13555;p83"/>
            <p:cNvSpPr/>
            <p:nvPr/>
          </p:nvSpPr>
          <p:spPr>
            <a:xfrm>
              <a:off x="6699224" y="2259146"/>
              <a:ext cx="15601" cy="39068"/>
            </a:xfrm>
            <a:custGeom>
              <a:avLst/>
              <a:gdLst/>
              <a:ahLst/>
              <a:cxnLst/>
              <a:rect l="l" t="t" r="r" b="b"/>
              <a:pathLst>
                <a:path w="597" h="1495" extrusionOk="0">
                  <a:moveTo>
                    <a:pt x="203" y="0"/>
                  </a:moveTo>
                  <a:lnTo>
                    <a:pt x="203" y="1164"/>
                  </a:lnTo>
                  <a:cubicBezTo>
                    <a:pt x="203" y="1298"/>
                    <a:pt x="126" y="1414"/>
                    <a:pt x="1" y="1471"/>
                  </a:cubicBezTo>
                  <a:cubicBezTo>
                    <a:pt x="36" y="1485"/>
                    <a:pt x="66" y="1494"/>
                    <a:pt x="98" y="1494"/>
                  </a:cubicBezTo>
                  <a:cubicBezTo>
                    <a:pt x="110" y="1494"/>
                    <a:pt x="122" y="1493"/>
                    <a:pt x="135" y="1490"/>
                  </a:cubicBezTo>
                  <a:lnTo>
                    <a:pt x="270" y="1490"/>
                  </a:lnTo>
                  <a:cubicBezTo>
                    <a:pt x="453" y="1490"/>
                    <a:pt x="597" y="1346"/>
                    <a:pt x="597" y="1164"/>
                  </a:cubicBezTo>
                  <a:lnTo>
                    <a:pt x="597" y="0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" name="Google Shape;13556;p83"/>
            <p:cNvSpPr/>
            <p:nvPr/>
          </p:nvSpPr>
          <p:spPr>
            <a:xfrm>
              <a:off x="6750757" y="2259146"/>
              <a:ext cx="20619" cy="38964"/>
            </a:xfrm>
            <a:custGeom>
              <a:avLst/>
              <a:gdLst/>
              <a:ahLst/>
              <a:cxnLst/>
              <a:rect l="l" t="t" r="r" b="b"/>
              <a:pathLst>
                <a:path w="789" h="1491" extrusionOk="0">
                  <a:moveTo>
                    <a:pt x="0" y="0"/>
                  </a:moveTo>
                  <a:lnTo>
                    <a:pt x="0" y="1164"/>
                  </a:lnTo>
                  <a:cubicBezTo>
                    <a:pt x="0" y="1346"/>
                    <a:pt x="144" y="1490"/>
                    <a:pt x="327" y="1490"/>
                  </a:cubicBezTo>
                  <a:lnTo>
                    <a:pt x="462" y="1490"/>
                  </a:lnTo>
                  <a:cubicBezTo>
                    <a:pt x="467" y="1491"/>
                    <a:pt x="472" y="1491"/>
                    <a:pt x="478" y="1491"/>
                  </a:cubicBezTo>
                  <a:cubicBezTo>
                    <a:pt x="653" y="1491"/>
                    <a:pt x="789" y="1341"/>
                    <a:pt x="789" y="1164"/>
                  </a:cubicBezTo>
                  <a:lnTo>
                    <a:pt x="789" y="0"/>
                  </a:ln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" name="Google Shape;13557;p83"/>
            <p:cNvSpPr/>
            <p:nvPr/>
          </p:nvSpPr>
          <p:spPr>
            <a:xfrm>
              <a:off x="6807282" y="2259146"/>
              <a:ext cx="20645" cy="38964"/>
            </a:xfrm>
            <a:custGeom>
              <a:avLst/>
              <a:gdLst/>
              <a:ahLst/>
              <a:cxnLst/>
              <a:rect l="l" t="t" r="r" b="b"/>
              <a:pathLst>
                <a:path w="790" h="1491" extrusionOk="0">
                  <a:moveTo>
                    <a:pt x="1" y="0"/>
                  </a:moveTo>
                  <a:lnTo>
                    <a:pt x="1" y="1164"/>
                  </a:lnTo>
                  <a:cubicBezTo>
                    <a:pt x="1" y="1346"/>
                    <a:pt x="145" y="1490"/>
                    <a:pt x="328" y="1490"/>
                  </a:cubicBezTo>
                  <a:lnTo>
                    <a:pt x="462" y="1490"/>
                  </a:lnTo>
                  <a:cubicBezTo>
                    <a:pt x="468" y="1491"/>
                    <a:pt x="473" y="1491"/>
                    <a:pt x="478" y="1491"/>
                  </a:cubicBezTo>
                  <a:cubicBezTo>
                    <a:pt x="653" y="1491"/>
                    <a:pt x="789" y="1341"/>
                    <a:pt x="789" y="1164"/>
                  </a:cubicBezTo>
                  <a:lnTo>
                    <a:pt x="789" y="0"/>
                  </a:ln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" name="Google Shape;13558;p83"/>
            <p:cNvSpPr/>
            <p:nvPr/>
          </p:nvSpPr>
          <p:spPr>
            <a:xfrm>
              <a:off x="6863833" y="2259146"/>
              <a:ext cx="20619" cy="38964"/>
            </a:xfrm>
            <a:custGeom>
              <a:avLst/>
              <a:gdLst/>
              <a:ahLst/>
              <a:cxnLst/>
              <a:rect l="l" t="t" r="r" b="b"/>
              <a:pathLst>
                <a:path w="789" h="1491" extrusionOk="0">
                  <a:moveTo>
                    <a:pt x="0" y="0"/>
                  </a:moveTo>
                  <a:lnTo>
                    <a:pt x="0" y="1164"/>
                  </a:lnTo>
                  <a:cubicBezTo>
                    <a:pt x="0" y="1346"/>
                    <a:pt x="154" y="1490"/>
                    <a:pt x="327" y="1490"/>
                  </a:cubicBezTo>
                  <a:lnTo>
                    <a:pt x="462" y="1490"/>
                  </a:lnTo>
                  <a:cubicBezTo>
                    <a:pt x="644" y="1490"/>
                    <a:pt x="789" y="1346"/>
                    <a:pt x="789" y="1164"/>
                  </a:cubicBezTo>
                  <a:lnTo>
                    <a:pt x="789" y="0"/>
                  </a:ln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" name="Google Shape;13559;p83"/>
            <p:cNvSpPr/>
            <p:nvPr/>
          </p:nvSpPr>
          <p:spPr>
            <a:xfrm>
              <a:off x="6920619" y="2259146"/>
              <a:ext cx="20619" cy="38964"/>
            </a:xfrm>
            <a:custGeom>
              <a:avLst/>
              <a:gdLst/>
              <a:ahLst/>
              <a:cxnLst/>
              <a:rect l="l" t="t" r="r" b="b"/>
              <a:pathLst>
                <a:path w="789" h="1491" extrusionOk="0">
                  <a:moveTo>
                    <a:pt x="0" y="0"/>
                  </a:moveTo>
                  <a:lnTo>
                    <a:pt x="0" y="1164"/>
                  </a:lnTo>
                  <a:cubicBezTo>
                    <a:pt x="0" y="1346"/>
                    <a:pt x="145" y="1490"/>
                    <a:pt x="327" y="1490"/>
                  </a:cubicBezTo>
                  <a:lnTo>
                    <a:pt x="462" y="1490"/>
                  </a:lnTo>
                  <a:cubicBezTo>
                    <a:pt x="467" y="1491"/>
                    <a:pt x="472" y="1491"/>
                    <a:pt x="477" y="1491"/>
                  </a:cubicBezTo>
                  <a:cubicBezTo>
                    <a:pt x="644" y="1491"/>
                    <a:pt x="789" y="1341"/>
                    <a:pt x="789" y="1164"/>
                  </a:cubicBezTo>
                  <a:lnTo>
                    <a:pt x="789" y="0"/>
                  </a:ln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" name="Google Shape;13560;p83"/>
            <p:cNvSpPr/>
            <p:nvPr/>
          </p:nvSpPr>
          <p:spPr>
            <a:xfrm>
              <a:off x="6755775" y="2259146"/>
              <a:ext cx="15601" cy="39068"/>
            </a:xfrm>
            <a:custGeom>
              <a:avLst/>
              <a:gdLst/>
              <a:ahLst/>
              <a:cxnLst/>
              <a:rect l="l" t="t" r="r" b="b"/>
              <a:pathLst>
                <a:path w="597" h="1495" extrusionOk="0">
                  <a:moveTo>
                    <a:pt x="202" y="0"/>
                  </a:moveTo>
                  <a:lnTo>
                    <a:pt x="202" y="1164"/>
                  </a:lnTo>
                  <a:cubicBezTo>
                    <a:pt x="202" y="1298"/>
                    <a:pt x="125" y="1414"/>
                    <a:pt x="0" y="1471"/>
                  </a:cubicBezTo>
                  <a:cubicBezTo>
                    <a:pt x="36" y="1485"/>
                    <a:pt x="66" y="1494"/>
                    <a:pt x="98" y="1494"/>
                  </a:cubicBezTo>
                  <a:cubicBezTo>
                    <a:pt x="110" y="1494"/>
                    <a:pt x="122" y="1493"/>
                    <a:pt x="135" y="1490"/>
                  </a:cubicBezTo>
                  <a:lnTo>
                    <a:pt x="270" y="1490"/>
                  </a:lnTo>
                  <a:cubicBezTo>
                    <a:pt x="452" y="1490"/>
                    <a:pt x="597" y="1346"/>
                    <a:pt x="597" y="1164"/>
                  </a:cubicBezTo>
                  <a:lnTo>
                    <a:pt x="597" y="0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" name="Google Shape;13561;p83"/>
            <p:cNvSpPr/>
            <p:nvPr/>
          </p:nvSpPr>
          <p:spPr>
            <a:xfrm>
              <a:off x="6812561" y="2259146"/>
              <a:ext cx="15366" cy="39068"/>
            </a:xfrm>
            <a:custGeom>
              <a:avLst/>
              <a:gdLst/>
              <a:ahLst/>
              <a:cxnLst/>
              <a:rect l="l" t="t" r="r" b="b"/>
              <a:pathLst>
                <a:path w="588" h="1495" extrusionOk="0">
                  <a:moveTo>
                    <a:pt x="193" y="0"/>
                  </a:moveTo>
                  <a:lnTo>
                    <a:pt x="193" y="1164"/>
                  </a:lnTo>
                  <a:cubicBezTo>
                    <a:pt x="193" y="1298"/>
                    <a:pt x="116" y="1414"/>
                    <a:pt x="1" y="1471"/>
                  </a:cubicBezTo>
                  <a:cubicBezTo>
                    <a:pt x="29" y="1485"/>
                    <a:pt x="57" y="1494"/>
                    <a:pt x="89" y="1494"/>
                  </a:cubicBezTo>
                  <a:cubicBezTo>
                    <a:pt x="100" y="1494"/>
                    <a:pt x="113" y="1493"/>
                    <a:pt x="126" y="1490"/>
                  </a:cubicBezTo>
                  <a:lnTo>
                    <a:pt x="260" y="1490"/>
                  </a:lnTo>
                  <a:cubicBezTo>
                    <a:pt x="266" y="1491"/>
                    <a:pt x="271" y="1491"/>
                    <a:pt x="276" y="1491"/>
                  </a:cubicBezTo>
                  <a:cubicBezTo>
                    <a:pt x="451" y="1491"/>
                    <a:pt x="587" y="1341"/>
                    <a:pt x="587" y="1164"/>
                  </a:cubicBezTo>
                  <a:lnTo>
                    <a:pt x="587" y="0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" name="Google Shape;13562;p83"/>
            <p:cNvSpPr/>
            <p:nvPr/>
          </p:nvSpPr>
          <p:spPr>
            <a:xfrm>
              <a:off x="6869111" y="2259146"/>
              <a:ext cx="15340" cy="39068"/>
            </a:xfrm>
            <a:custGeom>
              <a:avLst/>
              <a:gdLst/>
              <a:ahLst/>
              <a:cxnLst/>
              <a:rect l="l" t="t" r="r" b="b"/>
              <a:pathLst>
                <a:path w="587" h="1495" extrusionOk="0">
                  <a:moveTo>
                    <a:pt x="192" y="0"/>
                  </a:moveTo>
                  <a:lnTo>
                    <a:pt x="192" y="1164"/>
                  </a:lnTo>
                  <a:cubicBezTo>
                    <a:pt x="192" y="1298"/>
                    <a:pt x="116" y="1414"/>
                    <a:pt x="0" y="1471"/>
                  </a:cubicBezTo>
                  <a:cubicBezTo>
                    <a:pt x="28" y="1485"/>
                    <a:pt x="62" y="1494"/>
                    <a:pt x="93" y="1494"/>
                  </a:cubicBezTo>
                  <a:cubicBezTo>
                    <a:pt x="104" y="1494"/>
                    <a:pt x="115" y="1493"/>
                    <a:pt x="125" y="1490"/>
                  </a:cubicBezTo>
                  <a:lnTo>
                    <a:pt x="260" y="1490"/>
                  </a:lnTo>
                  <a:cubicBezTo>
                    <a:pt x="442" y="1490"/>
                    <a:pt x="587" y="1346"/>
                    <a:pt x="587" y="1164"/>
                  </a:cubicBezTo>
                  <a:lnTo>
                    <a:pt x="587" y="0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" name="Google Shape;13563;p83"/>
            <p:cNvSpPr/>
            <p:nvPr/>
          </p:nvSpPr>
          <p:spPr>
            <a:xfrm>
              <a:off x="6925636" y="2259146"/>
              <a:ext cx="15601" cy="39068"/>
            </a:xfrm>
            <a:custGeom>
              <a:avLst/>
              <a:gdLst/>
              <a:ahLst/>
              <a:cxnLst/>
              <a:rect l="l" t="t" r="r" b="b"/>
              <a:pathLst>
                <a:path w="597" h="1495" extrusionOk="0">
                  <a:moveTo>
                    <a:pt x="203" y="0"/>
                  </a:moveTo>
                  <a:lnTo>
                    <a:pt x="203" y="1164"/>
                  </a:lnTo>
                  <a:cubicBezTo>
                    <a:pt x="203" y="1298"/>
                    <a:pt x="126" y="1414"/>
                    <a:pt x="1" y="1471"/>
                  </a:cubicBezTo>
                  <a:cubicBezTo>
                    <a:pt x="29" y="1485"/>
                    <a:pt x="62" y="1494"/>
                    <a:pt x="97" y="1494"/>
                  </a:cubicBezTo>
                  <a:cubicBezTo>
                    <a:pt x="110" y="1494"/>
                    <a:pt x="123" y="1493"/>
                    <a:pt x="135" y="1490"/>
                  </a:cubicBezTo>
                  <a:lnTo>
                    <a:pt x="270" y="1490"/>
                  </a:lnTo>
                  <a:cubicBezTo>
                    <a:pt x="443" y="1490"/>
                    <a:pt x="597" y="1346"/>
                    <a:pt x="597" y="1164"/>
                  </a:cubicBezTo>
                  <a:lnTo>
                    <a:pt x="597" y="0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" name="Google Shape;13564;p83"/>
            <p:cNvSpPr/>
            <p:nvPr/>
          </p:nvSpPr>
          <p:spPr>
            <a:xfrm>
              <a:off x="6641680" y="2239781"/>
              <a:ext cx="352083" cy="26655"/>
            </a:xfrm>
            <a:custGeom>
              <a:avLst/>
              <a:gdLst/>
              <a:ahLst/>
              <a:cxnLst/>
              <a:rect l="l" t="t" r="r" b="b"/>
              <a:pathLst>
                <a:path w="13473" h="1020" extrusionOk="0">
                  <a:moveTo>
                    <a:pt x="1" y="1"/>
                  </a:moveTo>
                  <a:lnTo>
                    <a:pt x="1" y="1020"/>
                  </a:lnTo>
                  <a:lnTo>
                    <a:pt x="13473" y="1020"/>
                  </a:lnTo>
                  <a:lnTo>
                    <a:pt x="13473" y="1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68" name="Google Shape;13565;p83"/>
          <p:cNvGrpSpPr/>
          <p:nvPr/>
        </p:nvGrpSpPr>
        <p:grpSpPr>
          <a:xfrm>
            <a:off x="7220817" y="962798"/>
            <a:ext cx="198032" cy="360629"/>
            <a:chOff x="7205332" y="1501251"/>
            <a:chExt cx="198032" cy="360629"/>
          </a:xfrm>
        </p:grpSpPr>
        <p:sp>
          <p:nvSpPr>
            <p:cNvPr id="1369" name="Google Shape;13566;p83"/>
            <p:cNvSpPr/>
            <p:nvPr/>
          </p:nvSpPr>
          <p:spPr>
            <a:xfrm>
              <a:off x="7237005" y="1701766"/>
              <a:ext cx="38467" cy="10845"/>
            </a:xfrm>
            <a:custGeom>
              <a:avLst/>
              <a:gdLst/>
              <a:ahLst/>
              <a:cxnLst/>
              <a:rect l="l" t="t" r="r" b="b"/>
              <a:pathLst>
                <a:path w="1472" h="415" extrusionOk="0">
                  <a:moveTo>
                    <a:pt x="0" y="1"/>
                  </a:moveTo>
                  <a:lnTo>
                    <a:pt x="0" y="414"/>
                  </a:lnTo>
                  <a:lnTo>
                    <a:pt x="1192" y="414"/>
                  </a:lnTo>
                  <a:cubicBezTo>
                    <a:pt x="1471" y="414"/>
                    <a:pt x="1471" y="1"/>
                    <a:pt x="1192" y="1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0" name="Google Shape;13567;p83"/>
            <p:cNvSpPr/>
            <p:nvPr/>
          </p:nvSpPr>
          <p:spPr>
            <a:xfrm>
              <a:off x="7231465" y="1688778"/>
              <a:ext cx="11080" cy="36821"/>
            </a:xfrm>
            <a:custGeom>
              <a:avLst/>
              <a:gdLst/>
              <a:ahLst/>
              <a:cxnLst/>
              <a:rect l="l" t="t" r="r" b="b"/>
              <a:pathLst>
                <a:path w="424" h="1409" extrusionOk="0">
                  <a:moveTo>
                    <a:pt x="212" y="0"/>
                  </a:moveTo>
                  <a:cubicBezTo>
                    <a:pt x="106" y="0"/>
                    <a:pt x="0" y="70"/>
                    <a:pt x="0" y="209"/>
                  </a:cubicBezTo>
                  <a:lnTo>
                    <a:pt x="0" y="1200"/>
                  </a:lnTo>
                  <a:cubicBezTo>
                    <a:pt x="0" y="1339"/>
                    <a:pt x="106" y="1409"/>
                    <a:pt x="212" y="1409"/>
                  </a:cubicBezTo>
                  <a:cubicBezTo>
                    <a:pt x="318" y="1409"/>
                    <a:pt x="424" y="1339"/>
                    <a:pt x="424" y="1200"/>
                  </a:cubicBezTo>
                  <a:lnTo>
                    <a:pt x="424" y="911"/>
                  </a:lnTo>
                  <a:lnTo>
                    <a:pt x="424" y="498"/>
                  </a:lnTo>
                  <a:lnTo>
                    <a:pt x="424" y="209"/>
                  </a:lnTo>
                  <a:cubicBezTo>
                    <a:pt x="424" y="70"/>
                    <a:pt x="318" y="0"/>
                    <a:pt x="212" y="0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1" name="Google Shape;13568;p83"/>
            <p:cNvSpPr/>
            <p:nvPr/>
          </p:nvSpPr>
          <p:spPr>
            <a:xfrm>
              <a:off x="7237005" y="1753273"/>
              <a:ext cx="38467" cy="10845"/>
            </a:xfrm>
            <a:custGeom>
              <a:avLst/>
              <a:gdLst/>
              <a:ahLst/>
              <a:cxnLst/>
              <a:rect l="l" t="t" r="r" b="b"/>
              <a:pathLst>
                <a:path w="1472" h="415" extrusionOk="0">
                  <a:moveTo>
                    <a:pt x="0" y="1"/>
                  </a:moveTo>
                  <a:lnTo>
                    <a:pt x="0" y="414"/>
                  </a:lnTo>
                  <a:lnTo>
                    <a:pt x="1192" y="414"/>
                  </a:lnTo>
                  <a:cubicBezTo>
                    <a:pt x="1196" y="415"/>
                    <a:pt x="1199" y="415"/>
                    <a:pt x="1202" y="415"/>
                  </a:cubicBezTo>
                  <a:cubicBezTo>
                    <a:pt x="1471" y="415"/>
                    <a:pt x="1468" y="1"/>
                    <a:pt x="1192" y="1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" name="Google Shape;13569;p83"/>
            <p:cNvSpPr/>
            <p:nvPr/>
          </p:nvSpPr>
          <p:spPr>
            <a:xfrm>
              <a:off x="7231465" y="1740285"/>
              <a:ext cx="11080" cy="36899"/>
            </a:xfrm>
            <a:custGeom>
              <a:avLst/>
              <a:gdLst/>
              <a:ahLst/>
              <a:cxnLst/>
              <a:rect l="l" t="t" r="r" b="b"/>
              <a:pathLst>
                <a:path w="424" h="1412" extrusionOk="0">
                  <a:moveTo>
                    <a:pt x="212" y="0"/>
                  </a:moveTo>
                  <a:cubicBezTo>
                    <a:pt x="106" y="0"/>
                    <a:pt x="0" y="70"/>
                    <a:pt x="0" y="209"/>
                  </a:cubicBezTo>
                  <a:lnTo>
                    <a:pt x="0" y="1210"/>
                  </a:lnTo>
                  <a:cubicBezTo>
                    <a:pt x="0" y="1344"/>
                    <a:pt x="106" y="1411"/>
                    <a:pt x="212" y="1411"/>
                  </a:cubicBezTo>
                  <a:cubicBezTo>
                    <a:pt x="318" y="1411"/>
                    <a:pt x="424" y="1344"/>
                    <a:pt x="424" y="1210"/>
                  </a:cubicBezTo>
                  <a:lnTo>
                    <a:pt x="424" y="921"/>
                  </a:lnTo>
                  <a:lnTo>
                    <a:pt x="424" y="498"/>
                  </a:lnTo>
                  <a:lnTo>
                    <a:pt x="424" y="209"/>
                  </a:lnTo>
                  <a:cubicBezTo>
                    <a:pt x="424" y="70"/>
                    <a:pt x="318" y="0"/>
                    <a:pt x="212" y="0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3" name="Google Shape;13570;p83"/>
            <p:cNvSpPr/>
            <p:nvPr/>
          </p:nvSpPr>
          <p:spPr>
            <a:xfrm>
              <a:off x="7237005" y="1649997"/>
              <a:ext cx="38467" cy="11080"/>
            </a:xfrm>
            <a:custGeom>
              <a:avLst/>
              <a:gdLst/>
              <a:ahLst/>
              <a:cxnLst/>
              <a:rect l="l" t="t" r="r" b="b"/>
              <a:pathLst>
                <a:path w="1472" h="424" extrusionOk="0">
                  <a:moveTo>
                    <a:pt x="0" y="1"/>
                  </a:moveTo>
                  <a:lnTo>
                    <a:pt x="0" y="424"/>
                  </a:lnTo>
                  <a:lnTo>
                    <a:pt x="1192" y="424"/>
                  </a:lnTo>
                  <a:cubicBezTo>
                    <a:pt x="1471" y="424"/>
                    <a:pt x="1471" y="1"/>
                    <a:pt x="1192" y="1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" name="Google Shape;13571;p83"/>
            <p:cNvSpPr/>
            <p:nvPr/>
          </p:nvSpPr>
          <p:spPr>
            <a:xfrm>
              <a:off x="7231465" y="1637192"/>
              <a:ext cx="11080" cy="36899"/>
            </a:xfrm>
            <a:custGeom>
              <a:avLst/>
              <a:gdLst/>
              <a:ahLst/>
              <a:cxnLst/>
              <a:rect l="l" t="t" r="r" b="b"/>
              <a:pathLst>
                <a:path w="424" h="1412" extrusionOk="0">
                  <a:moveTo>
                    <a:pt x="212" y="0"/>
                  </a:moveTo>
                  <a:cubicBezTo>
                    <a:pt x="106" y="0"/>
                    <a:pt x="0" y="68"/>
                    <a:pt x="0" y="202"/>
                  </a:cubicBezTo>
                  <a:lnTo>
                    <a:pt x="0" y="1202"/>
                  </a:lnTo>
                  <a:cubicBezTo>
                    <a:pt x="0" y="1342"/>
                    <a:pt x="106" y="1412"/>
                    <a:pt x="212" y="1412"/>
                  </a:cubicBezTo>
                  <a:cubicBezTo>
                    <a:pt x="318" y="1412"/>
                    <a:pt x="424" y="1342"/>
                    <a:pt x="424" y="1202"/>
                  </a:cubicBezTo>
                  <a:lnTo>
                    <a:pt x="424" y="914"/>
                  </a:lnTo>
                  <a:lnTo>
                    <a:pt x="424" y="491"/>
                  </a:lnTo>
                  <a:lnTo>
                    <a:pt x="424" y="202"/>
                  </a:lnTo>
                  <a:cubicBezTo>
                    <a:pt x="424" y="68"/>
                    <a:pt x="318" y="0"/>
                    <a:pt x="212" y="0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" name="Google Shape;13572;p83"/>
            <p:cNvSpPr/>
            <p:nvPr/>
          </p:nvSpPr>
          <p:spPr>
            <a:xfrm>
              <a:off x="7273669" y="1594230"/>
              <a:ext cx="107091" cy="227170"/>
            </a:xfrm>
            <a:custGeom>
              <a:avLst/>
              <a:gdLst/>
              <a:ahLst/>
              <a:cxnLst/>
              <a:rect l="l" t="t" r="r" b="b"/>
              <a:pathLst>
                <a:path w="4098" h="8693" extrusionOk="0">
                  <a:moveTo>
                    <a:pt x="2040" y="1048"/>
                  </a:moveTo>
                  <a:cubicBezTo>
                    <a:pt x="2597" y="1048"/>
                    <a:pt x="3040" y="1490"/>
                    <a:pt x="3040" y="2048"/>
                  </a:cubicBezTo>
                  <a:lnTo>
                    <a:pt x="3040" y="6645"/>
                  </a:lnTo>
                  <a:cubicBezTo>
                    <a:pt x="3059" y="7212"/>
                    <a:pt x="2607" y="7683"/>
                    <a:pt x="2040" y="7683"/>
                  </a:cubicBezTo>
                  <a:cubicBezTo>
                    <a:pt x="1472" y="7683"/>
                    <a:pt x="1020" y="7212"/>
                    <a:pt x="1040" y="6645"/>
                  </a:cubicBezTo>
                  <a:lnTo>
                    <a:pt x="1040" y="2048"/>
                  </a:lnTo>
                  <a:cubicBezTo>
                    <a:pt x="1040" y="1490"/>
                    <a:pt x="1491" y="1048"/>
                    <a:pt x="2040" y="1048"/>
                  </a:cubicBezTo>
                  <a:close/>
                  <a:moveTo>
                    <a:pt x="2049" y="0"/>
                  </a:moveTo>
                  <a:cubicBezTo>
                    <a:pt x="914" y="0"/>
                    <a:pt x="1" y="914"/>
                    <a:pt x="1" y="2048"/>
                  </a:cubicBezTo>
                  <a:lnTo>
                    <a:pt x="1" y="6654"/>
                  </a:lnTo>
                  <a:cubicBezTo>
                    <a:pt x="1" y="7779"/>
                    <a:pt x="914" y="8693"/>
                    <a:pt x="2040" y="8693"/>
                  </a:cubicBezTo>
                  <a:cubicBezTo>
                    <a:pt x="2045" y="8693"/>
                    <a:pt x="2051" y="8693"/>
                    <a:pt x="2057" y="8693"/>
                  </a:cubicBezTo>
                  <a:cubicBezTo>
                    <a:pt x="3184" y="8693"/>
                    <a:pt x="4097" y="7774"/>
                    <a:pt x="4097" y="6645"/>
                  </a:cubicBezTo>
                  <a:lnTo>
                    <a:pt x="4097" y="2048"/>
                  </a:lnTo>
                  <a:cubicBezTo>
                    <a:pt x="4097" y="914"/>
                    <a:pt x="3174" y="0"/>
                    <a:pt x="2049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6" name="Google Shape;13573;p83"/>
            <p:cNvSpPr/>
            <p:nvPr/>
          </p:nvSpPr>
          <p:spPr>
            <a:xfrm>
              <a:off x="7280724" y="1601495"/>
              <a:ext cx="92483" cy="212640"/>
            </a:xfrm>
            <a:custGeom>
              <a:avLst/>
              <a:gdLst/>
              <a:ahLst/>
              <a:cxnLst/>
              <a:rect l="l" t="t" r="r" b="b"/>
              <a:pathLst>
                <a:path w="3539" h="8137" extrusionOk="0">
                  <a:moveTo>
                    <a:pt x="1770" y="482"/>
                  </a:moveTo>
                  <a:lnTo>
                    <a:pt x="1770" y="491"/>
                  </a:lnTo>
                  <a:cubicBezTo>
                    <a:pt x="2481" y="491"/>
                    <a:pt x="3049" y="1059"/>
                    <a:pt x="3049" y="1770"/>
                  </a:cubicBezTo>
                  <a:lnTo>
                    <a:pt x="3049" y="6367"/>
                  </a:lnTo>
                  <a:cubicBezTo>
                    <a:pt x="3068" y="7088"/>
                    <a:pt x="2491" y="7684"/>
                    <a:pt x="1770" y="7684"/>
                  </a:cubicBezTo>
                  <a:cubicBezTo>
                    <a:pt x="1048" y="7684"/>
                    <a:pt x="471" y="7088"/>
                    <a:pt x="500" y="6367"/>
                  </a:cubicBezTo>
                  <a:lnTo>
                    <a:pt x="500" y="1770"/>
                  </a:lnTo>
                  <a:cubicBezTo>
                    <a:pt x="491" y="1059"/>
                    <a:pt x="1068" y="482"/>
                    <a:pt x="1770" y="482"/>
                  </a:cubicBezTo>
                  <a:close/>
                  <a:moveTo>
                    <a:pt x="1770" y="1"/>
                  </a:moveTo>
                  <a:cubicBezTo>
                    <a:pt x="789" y="1"/>
                    <a:pt x="0" y="789"/>
                    <a:pt x="0" y="1770"/>
                  </a:cubicBezTo>
                  <a:lnTo>
                    <a:pt x="0" y="6367"/>
                  </a:lnTo>
                  <a:cubicBezTo>
                    <a:pt x="0" y="7348"/>
                    <a:pt x="798" y="8136"/>
                    <a:pt x="1770" y="8136"/>
                  </a:cubicBezTo>
                  <a:cubicBezTo>
                    <a:pt x="2750" y="8136"/>
                    <a:pt x="3539" y="7348"/>
                    <a:pt x="3539" y="6367"/>
                  </a:cubicBezTo>
                  <a:lnTo>
                    <a:pt x="3539" y="1770"/>
                  </a:lnTo>
                  <a:cubicBezTo>
                    <a:pt x="3539" y="789"/>
                    <a:pt x="2750" y="1"/>
                    <a:pt x="1770" y="1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7" name="Google Shape;13574;p83"/>
            <p:cNvSpPr/>
            <p:nvPr/>
          </p:nvSpPr>
          <p:spPr>
            <a:xfrm>
              <a:off x="7219156" y="1515807"/>
              <a:ext cx="136229" cy="332484"/>
            </a:xfrm>
            <a:custGeom>
              <a:avLst/>
              <a:gdLst/>
              <a:ahLst/>
              <a:cxnLst/>
              <a:rect l="l" t="t" r="r" b="b"/>
              <a:pathLst>
                <a:path w="5213" h="12723" extrusionOk="0">
                  <a:moveTo>
                    <a:pt x="0" y="1"/>
                  </a:moveTo>
                  <a:cubicBezTo>
                    <a:pt x="0" y="1"/>
                    <a:pt x="2020" y="1895"/>
                    <a:pt x="2068" y="3703"/>
                  </a:cubicBezTo>
                  <a:lnTo>
                    <a:pt x="2068" y="12723"/>
                  </a:lnTo>
                  <a:lnTo>
                    <a:pt x="3145" y="12723"/>
                  </a:lnTo>
                  <a:lnTo>
                    <a:pt x="3145" y="3703"/>
                  </a:lnTo>
                  <a:cubicBezTo>
                    <a:pt x="3183" y="1895"/>
                    <a:pt x="5212" y="1"/>
                    <a:pt x="5212" y="1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" name="Google Shape;13575;p83"/>
            <p:cNvSpPr/>
            <p:nvPr/>
          </p:nvSpPr>
          <p:spPr>
            <a:xfrm>
              <a:off x="7286996" y="1515807"/>
              <a:ext cx="68389" cy="332484"/>
            </a:xfrm>
            <a:custGeom>
              <a:avLst/>
              <a:gdLst/>
              <a:ahLst/>
              <a:cxnLst/>
              <a:rect l="l" t="t" r="r" b="b"/>
              <a:pathLst>
                <a:path w="2617" h="12723" extrusionOk="0">
                  <a:moveTo>
                    <a:pt x="943" y="1"/>
                  </a:moveTo>
                  <a:cubicBezTo>
                    <a:pt x="943" y="1"/>
                    <a:pt x="39" y="1895"/>
                    <a:pt x="1" y="3703"/>
                  </a:cubicBezTo>
                  <a:lnTo>
                    <a:pt x="1" y="12723"/>
                  </a:lnTo>
                  <a:lnTo>
                    <a:pt x="549" y="12723"/>
                  </a:lnTo>
                  <a:lnTo>
                    <a:pt x="549" y="3703"/>
                  </a:lnTo>
                  <a:cubicBezTo>
                    <a:pt x="597" y="1895"/>
                    <a:pt x="2616" y="1"/>
                    <a:pt x="2616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9" name="Google Shape;13576;p83"/>
            <p:cNvSpPr/>
            <p:nvPr/>
          </p:nvSpPr>
          <p:spPr>
            <a:xfrm>
              <a:off x="7208599" y="1501251"/>
              <a:ext cx="157344" cy="25139"/>
            </a:xfrm>
            <a:custGeom>
              <a:avLst/>
              <a:gdLst/>
              <a:ahLst/>
              <a:cxnLst/>
              <a:rect l="l" t="t" r="r" b="b"/>
              <a:pathLst>
                <a:path w="6021" h="962" extrusionOk="0">
                  <a:moveTo>
                    <a:pt x="481" y="0"/>
                  </a:moveTo>
                  <a:cubicBezTo>
                    <a:pt x="212" y="0"/>
                    <a:pt x="0" y="212"/>
                    <a:pt x="0" y="481"/>
                  </a:cubicBezTo>
                  <a:cubicBezTo>
                    <a:pt x="0" y="750"/>
                    <a:pt x="212" y="962"/>
                    <a:pt x="481" y="962"/>
                  </a:cubicBezTo>
                  <a:lnTo>
                    <a:pt x="5539" y="962"/>
                  </a:lnTo>
                  <a:cubicBezTo>
                    <a:pt x="5809" y="962"/>
                    <a:pt x="6020" y="750"/>
                    <a:pt x="6020" y="481"/>
                  </a:cubicBezTo>
                  <a:cubicBezTo>
                    <a:pt x="6020" y="212"/>
                    <a:pt x="5809" y="0"/>
                    <a:pt x="5539" y="0"/>
                  </a:cubicBezTo>
                  <a:close/>
                </a:path>
              </a:pathLst>
            </a:custGeom>
            <a:solidFill>
              <a:srgbClr val="AEBF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0" name="Google Shape;13577;p83"/>
            <p:cNvSpPr/>
            <p:nvPr/>
          </p:nvSpPr>
          <p:spPr>
            <a:xfrm>
              <a:off x="7205332" y="1507523"/>
              <a:ext cx="163877" cy="18868"/>
            </a:xfrm>
            <a:custGeom>
              <a:avLst/>
              <a:gdLst/>
              <a:ahLst/>
              <a:cxnLst/>
              <a:rect l="l" t="t" r="r" b="b"/>
              <a:pathLst>
                <a:path w="6271" h="722" extrusionOk="0">
                  <a:moveTo>
                    <a:pt x="183" y="0"/>
                  </a:moveTo>
                  <a:cubicBezTo>
                    <a:pt x="0" y="327"/>
                    <a:pt x="231" y="722"/>
                    <a:pt x="606" y="722"/>
                  </a:cubicBezTo>
                  <a:lnTo>
                    <a:pt x="5664" y="722"/>
                  </a:lnTo>
                  <a:cubicBezTo>
                    <a:pt x="6039" y="722"/>
                    <a:pt x="6270" y="327"/>
                    <a:pt x="6087" y="0"/>
                  </a:cubicBezTo>
                  <a:lnTo>
                    <a:pt x="6087" y="0"/>
                  </a:lnTo>
                  <a:cubicBezTo>
                    <a:pt x="6001" y="154"/>
                    <a:pt x="5837" y="241"/>
                    <a:pt x="5664" y="241"/>
                  </a:cubicBezTo>
                  <a:lnTo>
                    <a:pt x="606" y="241"/>
                  </a:lnTo>
                  <a:cubicBezTo>
                    <a:pt x="433" y="241"/>
                    <a:pt x="270" y="154"/>
                    <a:pt x="183" y="0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1" name="Google Shape;13578;p83"/>
            <p:cNvSpPr/>
            <p:nvPr/>
          </p:nvSpPr>
          <p:spPr>
            <a:xfrm>
              <a:off x="7254592" y="1643725"/>
              <a:ext cx="145767" cy="23650"/>
            </a:xfrm>
            <a:custGeom>
              <a:avLst/>
              <a:gdLst/>
              <a:ahLst/>
              <a:cxnLst/>
              <a:rect l="l" t="t" r="r" b="b"/>
              <a:pathLst>
                <a:path w="5578" h="905" extrusionOk="0">
                  <a:moveTo>
                    <a:pt x="125" y="0"/>
                  </a:moveTo>
                  <a:cubicBezTo>
                    <a:pt x="58" y="0"/>
                    <a:pt x="10" y="48"/>
                    <a:pt x="0" y="116"/>
                  </a:cubicBezTo>
                  <a:lnTo>
                    <a:pt x="0" y="789"/>
                  </a:lnTo>
                  <a:cubicBezTo>
                    <a:pt x="0" y="856"/>
                    <a:pt x="58" y="904"/>
                    <a:pt x="125" y="904"/>
                  </a:cubicBezTo>
                  <a:lnTo>
                    <a:pt x="5116" y="904"/>
                  </a:lnTo>
                  <a:cubicBezTo>
                    <a:pt x="5366" y="904"/>
                    <a:pt x="5577" y="702"/>
                    <a:pt x="5577" y="452"/>
                  </a:cubicBezTo>
                  <a:cubicBezTo>
                    <a:pt x="5577" y="202"/>
                    <a:pt x="5366" y="0"/>
                    <a:pt x="5116" y="0"/>
                  </a:cubicBezTo>
                  <a:close/>
                </a:path>
              </a:pathLst>
            </a:custGeom>
            <a:solidFill>
              <a:srgbClr val="AEBF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2" name="Google Shape;13579;p83"/>
            <p:cNvSpPr/>
            <p:nvPr/>
          </p:nvSpPr>
          <p:spPr>
            <a:xfrm>
              <a:off x="7254592" y="1649501"/>
              <a:ext cx="148772" cy="18110"/>
            </a:xfrm>
            <a:custGeom>
              <a:avLst/>
              <a:gdLst/>
              <a:ahLst/>
              <a:cxnLst/>
              <a:rect l="l" t="t" r="r" b="b"/>
              <a:pathLst>
                <a:path w="5693" h="693" extrusionOk="0">
                  <a:moveTo>
                    <a:pt x="5510" y="1"/>
                  </a:moveTo>
                  <a:lnTo>
                    <a:pt x="5510" y="1"/>
                  </a:lnTo>
                  <a:cubicBezTo>
                    <a:pt x="5433" y="145"/>
                    <a:pt x="5279" y="231"/>
                    <a:pt x="5116" y="231"/>
                  </a:cubicBezTo>
                  <a:lnTo>
                    <a:pt x="125" y="231"/>
                  </a:lnTo>
                  <a:cubicBezTo>
                    <a:pt x="58" y="231"/>
                    <a:pt x="0" y="183"/>
                    <a:pt x="0" y="116"/>
                  </a:cubicBezTo>
                  <a:lnTo>
                    <a:pt x="0" y="568"/>
                  </a:lnTo>
                  <a:cubicBezTo>
                    <a:pt x="0" y="635"/>
                    <a:pt x="58" y="693"/>
                    <a:pt x="125" y="693"/>
                  </a:cubicBezTo>
                  <a:lnTo>
                    <a:pt x="5116" y="693"/>
                  </a:lnTo>
                  <a:cubicBezTo>
                    <a:pt x="5472" y="693"/>
                    <a:pt x="5693" y="308"/>
                    <a:pt x="5510" y="1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3" name="Google Shape;13580;p83"/>
            <p:cNvSpPr/>
            <p:nvPr/>
          </p:nvSpPr>
          <p:spPr>
            <a:xfrm>
              <a:off x="7254592" y="1695232"/>
              <a:ext cx="145506" cy="23911"/>
            </a:xfrm>
            <a:custGeom>
              <a:avLst/>
              <a:gdLst/>
              <a:ahLst/>
              <a:cxnLst/>
              <a:rect l="l" t="t" r="r" b="b"/>
              <a:pathLst>
                <a:path w="5568" h="915" extrusionOk="0">
                  <a:moveTo>
                    <a:pt x="125" y="1"/>
                  </a:moveTo>
                  <a:cubicBezTo>
                    <a:pt x="58" y="1"/>
                    <a:pt x="0" y="49"/>
                    <a:pt x="0" y="116"/>
                  </a:cubicBezTo>
                  <a:lnTo>
                    <a:pt x="0" y="799"/>
                  </a:lnTo>
                  <a:cubicBezTo>
                    <a:pt x="0" y="866"/>
                    <a:pt x="48" y="914"/>
                    <a:pt x="116" y="914"/>
                  </a:cubicBezTo>
                  <a:lnTo>
                    <a:pt x="5116" y="914"/>
                  </a:lnTo>
                  <a:cubicBezTo>
                    <a:pt x="5366" y="914"/>
                    <a:pt x="5568" y="712"/>
                    <a:pt x="5568" y="462"/>
                  </a:cubicBezTo>
                  <a:cubicBezTo>
                    <a:pt x="5568" y="212"/>
                    <a:pt x="5366" y="1"/>
                    <a:pt x="5116" y="1"/>
                  </a:cubicBezTo>
                  <a:close/>
                </a:path>
              </a:pathLst>
            </a:custGeom>
            <a:solidFill>
              <a:srgbClr val="AEBF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4" name="Google Shape;13581;p83"/>
            <p:cNvSpPr/>
            <p:nvPr/>
          </p:nvSpPr>
          <p:spPr>
            <a:xfrm>
              <a:off x="7254592" y="1701530"/>
              <a:ext cx="148537" cy="17613"/>
            </a:xfrm>
            <a:custGeom>
              <a:avLst/>
              <a:gdLst/>
              <a:ahLst/>
              <a:cxnLst/>
              <a:rect l="l" t="t" r="r" b="b"/>
              <a:pathLst>
                <a:path w="5684" h="674" extrusionOk="0">
                  <a:moveTo>
                    <a:pt x="5520" y="0"/>
                  </a:moveTo>
                  <a:cubicBezTo>
                    <a:pt x="5433" y="135"/>
                    <a:pt x="5279" y="231"/>
                    <a:pt x="5116" y="231"/>
                  </a:cubicBezTo>
                  <a:lnTo>
                    <a:pt x="125" y="231"/>
                  </a:lnTo>
                  <a:cubicBezTo>
                    <a:pt x="58" y="231"/>
                    <a:pt x="0" y="173"/>
                    <a:pt x="0" y="106"/>
                  </a:cubicBezTo>
                  <a:lnTo>
                    <a:pt x="0" y="548"/>
                  </a:lnTo>
                  <a:cubicBezTo>
                    <a:pt x="0" y="615"/>
                    <a:pt x="58" y="673"/>
                    <a:pt x="125" y="673"/>
                  </a:cubicBezTo>
                  <a:lnTo>
                    <a:pt x="5116" y="673"/>
                  </a:lnTo>
                  <a:cubicBezTo>
                    <a:pt x="5462" y="673"/>
                    <a:pt x="5683" y="298"/>
                    <a:pt x="5520" y="0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" name="Google Shape;13582;p83"/>
            <p:cNvSpPr/>
            <p:nvPr/>
          </p:nvSpPr>
          <p:spPr>
            <a:xfrm>
              <a:off x="7254592" y="1746740"/>
              <a:ext cx="145767" cy="23911"/>
            </a:xfrm>
            <a:custGeom>
              <a:avLst/>
              <a:gdLst/>
              <a:ahLst/>
              <a:cxnLst/>
              <a:rect l="l" t="t" r="r" b="b"/>
              <a:pathLst>
                <a:path w="5578" h="915" extrusionOk="0">
                  <a:moveTo>
                    <a:pt x="125" y="1"/>
                  </a:moveTo>
                  <a:cubicBezTo>
                    <a:pt x="58" y="1"/>
                    <a:pt x="10" y="59"/>
                    <a:pt x="0" y="126"/>
                  </a:cubicBezTo>
                  <a:lnTo>
                    <a:pt x="0" y="799"/>
                  </a:lnTo>
                  <a:cubicBezTo>
                    <a:pt x="0" y="866"/>
                    <a:pt x="58" y="914"/>
                    <a:pt x="125" y="914"/>
                  </a:cubicBezTo>
                  <a:lnTo>
                    <a:pt x="5116" y="914"/>
                  </a:lnTo>
                  <a:cubicBezTo>
                    <a:pt x="5366" y="914"/>
                    <a:pt x="5577" y="713"/>
                    <a:pt x="5577" y="463"/>
                  </a:cubicBezTo>
                  <a:cubicBezTo>
                    <a:pt x="5577" y="212"/>
                    <a:pt x="5366" y="1"/>
                    <a:pt x="5116" y="1"/>
                  </a:cubicBezTo>
                  <a:close/>
                </a:path>
              </a:pathLst>
            </a:custGeom>
            <a:solidFill>
              <a:srgbClr val="AEBF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" name="Google Shape;13583;p83"/>
            <p:cNvSpPr/>
            <p:nvPr/>
          </p:nvSpPr>
          <p:spPr>
            <a:xfrm>
              <a:off x="7254592" y="1752776"/>
              <a:ext cx="148772" cy="17875"/>
            </a:xfrm>
            <a:custGeom>
              <a:avLst/>
              <a:gdLst/>
              <a:ahLst/>
              <a:cxnLst/>
              <a:rect l="l" t="t" r="r" b="b"/>
              <a:pathLst>
                <a:path w="5693" h="684" extrusionOk="0">
                  <a:moveTo>
                    <a:pt x="5510" y="1"/>
                  </a:moveTo>
                  <a:lnTo>
                    <a:pt x="5510" y="1"/>
                  </a:lnTo>
                  <a:cubicBezTo>
                    <a:pt x="5433" y="145"/>
                    <a:pt x="5279" y="232"/>
                    <a:pt x="5116" y="232"/>
                  </a:cubicBezTo>
                  <a:lnTo>
                    <a:pt x="125" y="232"/>
                  </a:lnTo>
                  <a:cubicBezTo>
                    <a:pt x="58" y="232"/>
                    <a:pt x="0" y="174"/>
                    <a:pt x="0" y="106"/>
                  </a:cubicBezTo>
                  <a:lnTo>
                    <a:pt x="0" y="568"/>
                  </a:lnTo>
                  <a:cubicBezTo>
                    <a:pt x="0" y="635"/>
                    <a:pt x="58" y="683"/>
                    <a:pt x="125" y="683"/>
                  </a:cubicBezTo>
                  <a:lnTo>
                    <a:pt x="5116" y="683"/>
                  </a:lnTo>
                  <a:cubicBezTo>
                    <a:pt x="5472" y="683"/>
                    <a:pt x="5693" y="308"/>
                    <a:pt x="5510" y="1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" name="Google Shape;13584;p83"/>
            <p:cNvSpPr/>
            <p:nvPr/>
          </p:nvSpPr>
          <p:spPr>
            <a:xfrm>
              <a:off x="7260864" y="1836714"/>
              <a:ext cx="52788" cy="25166"/>
            </a:xfrm>
            <a:custGeom>
              <a:avLst/>
              <a:gdLst/>
              <a:ahLst/>
              <a:cxnLst/>
              <a:rect l="l" t="t" r="r" b="b"/>
              <a:pathLst>
                <a:path w="2020" h="963" extrusionOk="0">
                  <a:moveTo>
                    <a:pt x="366" y="0"/>
                  </a:moveTo>
                  <a:cubicBezTo>
                    <a:pt x="318" y="0"/>
                    <a:pt x="279" y="29"/>
                    <a:pt x="260" y="77"/>
                  </a:cubicBezTo>
                  <a:lnTo>
                    <a:pt x="20" y="808"/>
                  </a:lnTo>
                  <a:cubicBezTo>
                    <a:pt x="1" y="885"/>
                    <a:pt x="49" y="962"/>
                    <a:pt x="126" y="962"/>
                  </a:cubicBezTo>
                  <a:lnTo>
                    <a:pt x="1895" y="962"/>
                  </a:lnTo>
                  <a:cubicBezTo>
                    <a:pt x="1972" y="962"/>
                    <a:pt x="2020" y="885"/>
                    <a:pt x="2001" y="808"/>
                  </a:cubicBezTo>
                  <a:lnTo>
                    <a:pt x="1760" y="77"/>
                  </a:lnTo>
                  <a:cubicBezTo>
                    <a:pt x="1741" y="39"/>
                    <a:pt x="1703" y="0"/>
                    <a:pt x="1655" y="0"/>
                  </a:cubicBezTo>
                  <a:close/>
                </a:path>
              </a:pathLst>
            </a:custGeom>
            <a:solidFill>
              <a:srgbClr val="AEBF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" name="Google Shape;13585;p83"/>
            <p:cNvSpPr/>
            <p:nvPr/>
          </p:nvSpPr>
          <p:spPr>
            <a:xfrm>
              <a:off x="7287258" y="1836714"/>
              <a:ext cx="26394" cy="25166"/>
            </a:xfrm>
            <a:custGeom>
              <a:avLst/>
              <a:gdLst/>
              <a:ahLst/>
              <a:cxnLst/>
              <a:rect l="l" t="t" r="r" b="b"/>
              <a:pathLst>
                <a:path w="1010" h="963" extrusionOk="0">
                  <a:moveTo>
                    <a:pt x="0" y="0"/>
                  </a:moveTo>
                  <a:lnTo>
                    <a:pt x="0" y="962"/>
                  </a:lnTo>
                  <a:lnTo>
                    <a:pt x="885" y="962"/>
                  </a:lnTo>
                  <a:cubicBezTo>
                    <a:pt x="962" y="962"/>
                    <a:pt x="1010" y="885"/>
                    <a:pt x="991" y="808"/>
                  </a:cubicBezTo>
                  <a:lnTo>
                    <a:pt x="750" y="77"/>
                  </a:lnTo>
                  <a:cubicBezTo>
                    <a:pt x="731" y="39"/>
                    <a:pt x="693" y="0"/>
                    <a:pt x="645" y="0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89" name="Google Shape;13586;p83"/>
          <p:cNvGrpSpPr/>
          <p:nvPr/>
        </p:nvGrpSpPr>
        <p:grpSpPr>
          <a:xfrm>
            <a:off x="7703798" y="962798"/>
            <a:ext cx="153058" cy="360628"/>
            <a:chOff x="7688313" y="1501251"/>
            <a:chExt cx="153058" cy="360628"/>
          </a:xfrm>
        </p:grpSpPr>
        <p:sp>
          <p:nvSpPr>
            <p:cNvPr id="1390" name="Google Shape;13587;p83"/>
            <p:cNvSpPr/>
            <p:nvPr/>
          </p:nvSpPr>
          <p:spPr>
            <a:xfrm>
              <a:off x="7688313" y="1637192"/>
              <a:ext cx="153058" cy="211098"/>
            </a:xfrm>
            <a:custGeom>
              <a:avLst/>
              <a:gdLst/>
              <a:ahLst/>
              <a:cxnLst/>
              <a:rect l="l" t="t" r="r" b="b"/>
              <a:pathLst>
                <a:path w="5857" h="8078" extrusionOk="0">
                  <a:moveTo>
                    <a:pt x="2328" y="0"/>
                  </a:moveTo>
                  <a:cubicBezTo>
                    <a:pt x="1270" y="0"/>
                    <a:pt x="404" y="866"/>
                    <a:pt x="404" y="1924"/>
                  </a:cubicBezTo>
                  <a:lnTo>
                    <a:pt x="404" y="3183"/>
                  </a:lnTo>
                  <a:cubicBezTo>
                    <a:pt x="404" y="3327"/>
                    <a:pt x="500" y="3453"/>
                    <a:pt x="645" y="3481"/>
                  </a:cubicBezTo>
                  <a:cubicBezTo>
                    <a:pt x="895" y="3529"/>
                    <a:pt x="1077" y="3751"/>
                    <a:pt x="1077" y="4001"/>
                  </a:cubicBezTo>
                  <a:lnTo>
                    <a:pt x="1077" y="4241"/>
                  </a:lnTo>
                  <a:cubicBezTo>
                    <a:pt x="1077" y="4520"/>
                    <a:pt x="866" y="4751"/>
                    <a:pt x="597" y="4780"/>
                  </a:cubicBezTo>
                  <a:cubicBezTo>
                    <a:pt x="260" y="4818"/>
                    <a:pt x="0" y="5097"/>
                    <a:pt x="0" y="5433"/>
                  </a:cubicBezTo>
                  <a:lnTo>
                    <a:pt x="0" y="5847"/>
                  </a:lnTo>
                  <a:cubicBezTo>
                    <a:pt x="0" y="7078"/>
                    <a:pt x="1000" y="8078"/>
                    <a:pt x="2231" y="8078"/>
                  </a:cubicBezTo>
                  <a:lnTo>
                    <a:pt x="3616" y="8078"/>
                  </a:lnTo>
                  <a:cubicBezTo>
                    <a:pt x="4857" y="8078"/>
                    <a:pt x="5857" y="7078"/>
                    <a:pt x="5857" y="5847"/>
                  </a:cubicBezTo>
                  <a:lnTo>
                    <a:pt x="5857" y="5433"/>
                  </a:lnTo>
                  <a:cubicBezTo>
                    <a:pt x="5847" y="5097"/>
                    <a:pt x="5597" y="4808"/>
                    <a:pt x="5260" y="4780"/>
                  </a:cubicBezTo>
                  <a:cubicBezTo>
                    <a:pt x="4991" y="4751"/>
                    <a:pt x="4789" y="4520"/>
                    <a:pt x="4789" y="4251"/>
                  </a:cubicBezTo>
                  <a:lnTo>
                    <a:pt x="4789" y="4010"/>
                  </a:lnTo>
                  <a:cubicBezTo>
                    <a:pt x="4780" y="3751"/>
                    <a:pt x="4962" y="3529"/>
                    <a:pt x="5212" y="3481"/>
                  </a:cubicBezTo>
                  <a:cubicBezTo>
                    <a:pt x="5357" y="3453"/>
                    <a:pt x="5453" y="3327"/>
                    <a:pt x="5453" y="3183"/>
                  </a:cubicBezTo>
                  <a:lnTo>
                    <a:pt x="5453" y="1924"/>
                  </a:lnTo>
                  <a:cubicBezTo>
                    <a:pt x="5453" y="866"/>
                    <a:pt x="4597" y="0"/>
                    <a:pt x="3530" y="0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" name="Google Shape;13588;p83"/>
            <p:cNvSpPr/>
            <p:nvPr/>
          </p:nvSpPr>
          <p:spPr>
            <a:xfrm>
              <a:off x="7745857" y="1637192"/>
              <a:ext cx="95514" cy="211098"/>
            </a:xfrm>
            <a:custGeom>
              <a:avLst/>
              <a:gdLst/>
              <a:ahLst/>
              <a:cxnLst/>
              <a:rect l="l" t="t" r="r" b="b"/>
              <a:pathLst>
                <a:path w="3655" h="8078" extrusionOk="0">
                  <a:moveTo>
                    <a:pt x="1" y="0"/>
                  </a:moveTo>
                  <a:cubicBezTo>
                    <a:pt x="1010" y="68"/>
                    <a:pt x="1808" y="904"/>
                    <a:pt x="1799" y="1924"/>
                  </a:cubicBezTo>
                  <a:lnTo>
                    <a:pt x="1799" y="3183"/>
                  </a:lnTo>
                  <a:cubicBezTo>
                    <a:pt x="1799" y="3327"/>
                    <a:pt x="1703" y="3453"/>
                    <a:pt x="1558" y="3481"/>
                  </a:cubicBezTo>
                  <a:cubicBezTo>
                    <a:pt x="1308" y="3529"/>
                    <a:pt x="1135" y="3751"/>
                    <a:pt x="1135" y="4001"/>
                  </a:cubicBezTo>
                  <a:lnTo>
                    <a:pt x="1135" y="4241"/>
                  </a:lnTo>
                  <a:cubicBezTo>
                    <a:pt x="1135" y="4520"/>
                    <a:pt x="1337" y="4751"/>
                    <a:pt x="1616" y="4780"/>
                  </a:cubicBezTo>
                  <a:cubicBezTo>
                    <a:pt x="1953" y="4818"/>
                    <a:pt x="2203" y="5097"/>
                    <a:pt x="2203" y="5433"/>
                  </a:cubicBezTo>
                  <a:lnTo>
                    <a:pt x="2203" y="5847"/>
                  </a:lnTo>
                  <a:cubicBezTo>
                    <a:pt x="2203" y="7059"/>
                    <a:pt x="1222" y="8059"/>
                    <a:pt x="10" y="8078"/>
                  </a:cubicBezTo>
                  <a:lnTo>
                    <a:pt x="1424" y="8078"/>
                  </a:lnTo>
                  <a:cubicBezTo>
                    <a:pt x="2655" y="8078"/>
                    <a:pt x="3655" y="7078"/>
                    <a:pt x="3655" y="5847"/>
                  </a:cubicBezTo>
                  <a:lnTo>
                    <a:pt x="3655" y="5433"/>
                  </a:lnTo>
                  <a:cubicBezTo>
                    <a:pt x="3655" y="5097"/>
                    <a:pt x="3405" y="4808"/>
                    <a:pt x="3068" y="4780"/>
                  </a:cubicBezTo>
                  <a:cubicBezTo>
                    <a:pt x="2789" y="4751"/>
                    <a:pt x="2587" y="4520"/>
                    <a:pt x="2587" y="4241"/>
                  </a:cubicBezTo>
                  <a:lnTo>
                    <a:pt x="2587" y="4010"/>
                  </a:lnTo>
                  <a:cubicBezTo>
                    <a:pt x="2587" y="3751"/>
                    <a:pt x="2760" y="3529"/>
                    <a:pt x="3010" y="3481"/>
                  </a:cubicBezTo>
                  <a:cubicBezTo>
                    <a:pt x="3155" y="3453"/>
                    <a:pt x="3251" y="3327"/>
                    <a:pt x="3251" y="3183"/>
                  </a:cubicBezTo>
                  <a:lnTo>
                    <a:pt x="3251" y="1924"/>
                  </a:lnTo>
                  <a:cubicBezTo>
                    <a:pt x="3251" y="866"/>
                    <a:pt x="2395" y="0"/>
                    <a:pt x="1328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" name="Google Shape;13589;p83"/>
            <p:cNvSpPr/>
            <p:nvPr/>
          </p:nvSpPr>
          <p:spPr>
            <a:xfrm>
              <a:off x="7750143" y="1792210"/>
              <a:ext cx="29634" cy="69669"/>
            </a:xfrm>
            <a:custGeom>
              <a:avLst/>
              <a:gdLst/>
              <a:ahLst/>
              <a:cxnLst/>
              <a:rect l="l" t="t" r="r" b="b"/>
              <a:pathLst>
                <a:path w="1134" h="2666" extrusionOk="0">
                  <a:moveTo>
                    <a:pt x="101" y="0"/>
                  </a:moveTo>
                  <a:cubicBezTo>
                    <a:pt x="41" y="0"/>
                    <a:pt x="1" y="54"/>
                    <a:pt x="10" y="117"/>
                  </a:cubicBezTo>
                  <a:lnTo>
                    <a:pt x="154" y="2559"/>
                  </a:lnTo>
                  <a:cubicBezTo>
                    <a:pt x="154" y="2617"/>
                    <a:pt x="202" y="2665"/>
                    <a:pt x="260" y="2665"/>
                  </a:cubicBezTo>
                  <a:lnTo>
                    <a:pt x="875" y="2665"/>
                  </a:lnTo>
                  <a:cubicBezTo>
                    <a:pt x="933" y="2665"/>
                    <a:pt x="981" y="2617"/>
                    <a:pt x="981" y="2559"/>
                  </a:cubicBezTo>
                  <a:lnTo>
                    <a:pt x="1125" y="117"/>
                  </a:lnTo>
                  <a:cubicBezTo>
                    <a:pt x="1134" y="54"/>
                    <a:pt x="1085" y="0"/>
                    <a:pt x="1032" y="0"/>
                  </a:cubicBezTo>
                  <a:cubicBezTo>
                    <a:pt x="1028" y="0"/>
                    <a:pt x="1024" y="1"/>
                    <a:pt x="1019" y="1"/>
                  </a:cubicBezTo>
                  <a:lnTo>
                    <a:pt x="115" y="1"/>
                  </a:lnTo>
                  <a:cubicBezTo>
                    <a:pt x="110" y="1"/>
                    <a:pt x="106" y="0"/>
                    <a:pt x="101" y="0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" name="Google Shape;13590;p83"/>
            <p:cNvSpPr/>
            <p:nvPr/>
          </p:nvSpPr>
          <p:spPr>
            <a:xfrm>
              <a:off x="7766214" y="1504256"/>
              <a:ext cx="23389" cy="11080"/>
            </a:xfrm>
            <a:custGeom>
              <a:avLst/>
              <a:gdLst/>
              <a:ahLst/>
              <a:cxnLst/>
              <a:rect l="l" t="t" r="r" b="b"/>
              <a:pathLst>
                <a:path w="895" h="424" extrusionOk="0">
                  <a:moveTo>
                    <a:pt x="270" y="0"/>
                  </a:moveTo>
                  <a:cubicBezTo>
                    <a:pt x="0" y="0"/>
                    <a:pt x="0" y="424"/>
                    <a:pt x="270" y="424"/>
                  </a:cubicBezTo>
                  <a:lnTo>
                    <a:pt x="616" y="424"/>
                  </a:lnTo>
                  <a:cubicBezTo>
                    <a:pt x="895" y="424"/>
                    <a:pt x="895" y="0"/>
                    <a:pt x="616" y="0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" name="Google Shape;13591;p83"/>
            <p:cNvSpPr/>
            <p:nvPr/>
          </p:nvSpPr>
          <p:spPr>
            <a:xfrm>
              <a:off x="7741075" y="1503995"/>
              <a:ext cx="22657" cy="11080"/>
            </a:xfrm>
            <a:custGeom>
              <a:avLst/>
              <a:gdLst/>
              <a:ahLst/>
              <a:cxnLst/>
              <a:rect l="l" t="t" r="r" b="b"/>
              <a:pathLst>
                <a:path w="867" h="424" extrusionOk="0">
                  <a:moveTo>
                    <a:pt x="280" y="1"/>
                  </a:moveTo>
                  <a:cubicBezTo>
                    <a:pt x="1" y="1"/>
                    <a:pt x="1" y="424"/>
                    <a:pt x="280" y="424"/>
                  </a:cubicBezTo>
                  <a:lnTo>
                    <a:pt x="587" y="424"/>
                  </a:lnTo>
                  <a:cubicBezTo>
                    <a:pt x="866" y="424"/>
                    <a:pt x="866" y="1"/>
                    <a:pt x="587" y="1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" name="Google Shape;13592;p83"/>
            <p:cNvSpPr/>
            <p:nvPr/>
          </p:nvSpPr>
          <p:spPr>
            <a:xfrm>
              <a:off x="7765953" y="1529134"/>
              <a:ext cx="27178" cy="10819"/>
            </a:xfrm>
            <a:custGeom>
              <a:avLst/>
              <a:gdLst/>
              <a:ahLst/>
              <a:cxnLst/>
              <a:rect l="l" t="t" r="r" b="b"/>
              <a:pathLst>
                <a:path w="1040" h="414" extrusionOk="0">
                  <a:moveTo>
                    <a:pt x="280" y="0"/>
                  </a:moveTo>
                  <a:cubicBezTo>
                    <a:pt x="1" y="0"/>
                    <a:pt x="1" y="414"/>
                    <a:pt x="280" y="414"/>
                  </a:cubicBezTo>
                  <a:lnTo>
                    <a:pt x="760" y="414"/>
                  </a:lnTo>
                  <a:cubicBezTo>
                    <a:pt x="1039" y="414"/>
                    <a:pt x="1039" y="0"/>
                    <a:pt x="760" y="0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" name="Google Shape;13593;p83"/>
            <p:cNvSpPr/>
            <p:nvPr/>
          </p:nvSpPr>
          <p:spPr>
            <a:xfrm>
              <a:off x="7737573" y="1528873"/>
              <a:ext cx="26159" cy="10845"/>
            </a:xfrm>
            <a:custGeom>
              <a:avLst/>
              <a:gdLst/>
              <a:ahLst/>
              <a:cxnLst/>
              <a:rect l="l" t="t" r="r" b="b"/>
              <a:pathLst>
                <a:path w="1001" h="415" extrusionOk="0">
                  <a:moveTo>
                    <a:pt x="269" y="1"/>
                  </a:moveTo>
                  <a:cubicBezTo>
                    <a:pt x="0" y="1"/>
                    <a:pt x="0" y="414"/>
                    <a:pt x="269" y="414"/>
                  </a:cubicBezTo>
                  <a:lnTo>
                    <a:pt x="721" y="414"/>
                  </a:lnTo>
                  <a:cubicBezTo>
                    <a:pt x="1000" y="414"/>
                    <a:pt x="1000" y="1"/>
                    <a:pt x="721" y="1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" name="Google Shape;13594;p83"/>
            <p:cNvSpPr/>
            <p:nvPr/>
          </p:nvSpPr>
          <p:spPr>
            <a:xfrm>
              <a:off x="7751632" y="1523594"/>
              <a:ext cx="26420" cy="186482"/>
            </a:xfrm>
            <a:custGeom>
              <a:avLst/>
              <a:gdLst/>
              <a:ahLst/>
              <a:cxnLst/>
              <a:rect l="l" t="t" r="r" b="b"/>
              <a:pathLst>
                <a:path w="1011" h="7136" extrusionOk="0">
                  <a:moveTo>
                    <a:pt x="251" y="1"/>
                  </a:moveTo>
                  <a:lnTo>
                    <a:pt x="10" y="6896"/>
                  </a:lnTo>
                  <a:cubicBezTo>
                    <a:pt x="1" y="7030"/>
                    <a:pt x="106" y="7136"/>
                    <a:pt x="241" y="7136"/>
                  </a:cubicBezTo>
                  <a:lnTo>
                    <a:pt x="780" y="7136"/>
                  </a:lnTo>
                  <a:cubicBezTo>
                    <a:pt x="905" y="7136"/>
                    <a:pt x="1010" y="7030"/>
                    <a:pt x="1010" y="6896"/>
                  </a:cubicBezTo>
                  <a:lnTo>
                    <a:pt x="770" y="1"/>
                  </a:ln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" name="Google Shape;13595;p83"/>
            <p:cNvSpPr/>
            <p:nvPr/>
          </p:nvSpPr>
          <p:spPr>
            <a:xfrm>
              <a:off x="7764960" y="1523594"/>
              <a:ext cx="13092" cy="186482"/>
            </a:xfrm>
            <a:custGeom>
              <a:avLst/>
              <a:gdLst/>
              <a:ahLst/>
              <a:cxnLst/>
              <a:rect l="l" t="t" r="r" b="b"/>
              <a:pathLst>
                <a:path w="501" h="7136" extrusionOk="0">
                  <a:moveTo>
                    <a:pt x="0" y="1"/>
                  </a:moveTo>
                  <a:lnTo>
                    <a:pt x="0" y="7136"/>
                  </a:lnTo>
                  <a:lnTo>
                    <a:pt x="270" y="7136"/>
                  </a:lnTo>
                  <a:cubicBezTo>
                    <a:pt x="395" y="7136"/>
                    <a:pt x="500" y="7021"/>
                    <a:pt x="500" y="6896"/>
                  </a:cubicBezTo>
                  <a:lnTo>
                    <a:pt x="260" y="1"/>
                  </a:lnTo>
                  <a:close/>
                </a:path>
              </a:pathLst>
            </a:custGeom>
            <a:solidFill>
              <a:srgbClr val="A5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" name="Google Shape;13596;p83"/>
            <p:cNvSpPr/>
            <p:nvPr/>
          </p:nvSpPr>
          <p:spPr>
            <a:xfrm>
              <a:off x="7749881" y="1501251"/>
              <a:ext cx="30418" cy="41498"/>
            </a:xfrm>
            <a:custGeom>
              <a:avLst/>
              <a:gdLst/>
              <a:ahLst/>
              <a:cxnLst/>
              <a:rect l="l" t="t" r="r" b="b"/>
              <a:pathLst>
                <a:path w="1164" h="1588" extrusionOk="0">
                  <a:moveTo>
                    <a:pt x="279" y="0"/>
                  </a:moveTo>
                  <a:cubicBezTo>
                    <a:pt x="241" y="0"/>
                    <a:pt x="202" y="29"/>
                    <a:pt x="202" y="77"/>
                  </a:cubicBezTo>
                  <a:lnTo>
                    <a:pt x="10" y="1500"/>
                  </a:lnTo>
                  <a:cubicBezTo>
                    <a:pt x="0" y="1548"/>
                    <a:pt x="39" y="1587"/>
                    <a:pt x="87" y="1587"/>
                  </a:cubicBezTo>
                  <a:lnTo>
                    <a:pt x="1068" y="1587"/>
                  </a:lnTo>
                  <a:cubicBezTo>
                    <a:pt x="1072" y="1588"/>
                    <a:pt x="1076" y="1588"/>
                    <a:pt x="1080" y="1588"/>
                  </a:cubicBezTo>
                  <a:cubicBezTo>
                    <a:pt x="1124" y="1588"/>
                    <a:pt x="1163" y="1544"/>
                    <a:pt x="1154" y="1500"/>
                  </a:cubicBezTo>
                  <a:lnTo>
                    <a:pt x="962" y="77"/>
                  </a:lnTo>
                  <a:cubicBezTo>
                    <a:pt x="952" y="29"/>
                    <a:pt x="923" y="0"/>
                    <a:pt x="875" y="0"/>
                  </a:cubicBezTo>
                  <a:close/>
                </a:path>
              </a:pathLst>
            </a:custGeom>
            <a:solidFill>
              <a:srgbClr val="D5DD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" name="Google Shape;13597;p83"/>
            <p:cNvSpPr/>
            <p:nvPr/>
          </p:nvSpPr>
          <p:spPr>
            <a:xfrm>
              <a:off x="7718967" y="1737201"/>
              <a:ext cx="24904" cy="60444"/>
            </a:xfrm>
            <a:custGeom>
              <a:avLst/>
              <a:gdLst/>
              <a:ahLst/>
              <a:cxnLst/>
              <a:rect l="l" t="t" r="r" b="b"/>
              <a:pathLst>
                <a:path w="953" h="2313" extrusionOk="0">
                  <a:moveTo>
                    <a:pt x="741" y="1"/>
                  </a:moveTo>
                  <a:cubicBezTo>
                    <a:pt x="626" y="1"/>
                    <a:pt x="539" y="97"/>
                    <a:pt x="539" y="212"/>
                  </a:cubicBezTo>
                  <a:lnTo>
                    <a:pt x="539" y="635"/>
                  </a:lnTo>
                  <a:cubicBezTo>
                    <a:pt x="529" y="779"/>
                    <a:pt x="472" y="914"/>
                    <a:pt x="376" y="1020"/>
                  </a:cubicBezTo>
                  <a:cubicBezTo>
                    <a:pt x="78" y="1299"/>
                    <a:pt x="1" y="1731"/>
                    <a:pt x="174" y="2097"/>
                  </a:cubicBezTo>
                  <a:lnTo>
                    <a:pt x="222" y="2193"/>
                  </a:lnTo>
                  <a:cubicBezTo>
                    <a:pt x="264" y="2277"/>
                    <a:pt x="334" y="2312"/>
                    <a:pt x="404" y="2312"/>
                  </a:cubicBezTo>
                  <a:cubicBezTo>
                    <a:pt x="543" y="2312"/>
                    <a:pt x="680" y="2176"/>
                    <a:pt x="597" y="2010"/>
                  </a:cubicBezTo>
                  <a:lnTo>
                    <a:pt x="549" y="1914"/>
                  </a:lnTo>
                  <a:cubicBezTo>
                    <a:pt x="453" y="1712"/>
                    <a:pt x="501" y="1472"/>
                    <a:pt x="664" y="1318"/>
                  </a:cubicBezTo>
                  <a:cubicBezTo>
                    <a:pt x="847" y="1135"/>
                    <a:pt x="953" y="895"/>
                    <a:pt x="953" y="635"/>
                  </a:cubicBezTo>
                  <a:lnTo>
                    <a:pt x="953" y="202"/>
                  </a:lnTo>
                  <a:cubicBezTo>
                    <a:pt x="953" y="97"/>
                    <a:pt x="856" y="1"/>
                    <a:pt x="741" y="1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" name="Google Shape;13598;p83"/>
            <p:cNvSpPr/>
            <p:nvPr/>
          </p:nvSpPr>
          <p:spPr>
            <a:xfrm>
              <a:off x="7786075" y="1737201"/>
              <a:ext cx="24904" cy="60444"/>
            </a:xfrm>
            <a:custGeom>
              <a:avLst/>
              <a:gdLst/>
              <a:ahLst/>
              <a:cxnLst/>
              <a:rect l="l" t="t" r="r" b="b"/>
              <a:pathLst>
                <a:path w="953" h="2313" extrusionOk="0">
                  <a:moveTo>
                    <a:pt x="207" y="1"/>
                  </a:moveTo>
                  <a:cubicBezTo>
                    <a:pt x="103" y="1"/>
                    <a:pt x="0" y="68"/>
                    <a:pt x="0" y="202"/>
                  </a:cubicBezTo>
                  <a:lnTo>
                    <a:pt x="0" y="635"/>
                  </a:lnTo>
                  <a:cubicBezTo>
                    <a:pt x="0" y="895"/>
                    <a:pt x="106" y="1135"/>
                    <a:pt x="289" y="1318"/>
                  </a:cubicBezTo>
                  <a:cubicBezTo>
                    <a:pt x="452" y="1472"/>
                    <a:pt x="500" y="1712"/>
                    <a:pt x="404" y="1914"/>
                  </a:cubicBezTo>
                  <a:lnTo>
                    <a:pt x="356" y="2010"/>
                  </a:lnTo>
                  <a:cubicBezTo>
                    <a:pt x="273" y="2176"/>
                    <a:pt x="410" y="2312"/>
                    <a:pt x="548" y="2312"/>
                  </a:cubicBezTo>
                  <a:cubicBezTo>
                    <a:pt x="618" y="2312"/>
                    <a:pt x="689" y="2277"/>
                    <a:pt x="731" y="2193"/>
                  </a:cubicBezTo>
                  <a:lnTo>
                    <a:pt x="779" y="2097"/>
                  </a:lnTo>
                  <a:cubicBezTo>
                    <a:pt x="952" y="1731"/>
                    <a:pt x="866" y="1299"/>
                    <a:pt x="577" y="1020"/>
                  </a:cubicBezTo>
                  <a:cubicBezTo>
                    <a:pt x="471" y="924"/>
                    <a:pt x="414" y="789"/>
                    <a:pt x="414" y="645"/>
                  </a:cubicBezTo>
                  <a:lnTo>
                    <a:pt x="414" y="202"/>
                  </a:lnTo>
                  <a:cubicBezTo>
                    <a:pt x="414" y="68"/>
                    <a:pt x="310" y="1"/>
                    <a:pt x="207" y="1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" name="Google Shape;13599;p83"/>
            <p:cNvSpPr/>
            <p:nvPr/>
          </p:nvSpPr>
          <p:spPr>
            <a:xfrm>
              <a:off x="7764960" y="1792210"/>
              <a:ext cx="14608" cy="69669"/>
            </a:xfrm>
            <a:custGeom>
              <a:avLst/>
              <a:gdLst/>
              <a:ahLst/>
              <a:cxnLst/>
              <a:rect l="l" t="t" r="r" b="b"/>
              <a:pathLst>
                <a:path w="559" h="2666" extrusionOk="0">
                  <a:moveTo>
                    <a:pt x="465" y="0"/>
                  </a:moveTo>
                  <a:cubicBezTo>
                    <a:pt x="461" y="0"/>
                    <a:pt x="457" y="1"/>
                    <a:pt x="452" y="1"/>
                  </a:cubicBezTo>
                  <a:lnTo>
                    <a:pt x="0" y="1"/>
                  </a:lnTo>
                  <a:lnTo>
                    <a:pt x="0" y="2665"/>
                  </a:lnTo>
                  <a:lnTo>
                    <a:pt x="308" y="2665"/>
                  </a:lnTo>
                  <a:cubicBezTo>
                    <a:pt x="366" y="2665"/>
                    <a:pt x="414" y="2617"/>
                    <a:pt x="414" y="2559"/>
                  </a:cubicBezTo>
                  <a:lnTo>
                    <a:pt x="558" y="117"/>
                  </a:lnTo>
                  <a:cubicBezTo>
                    <a:pt x="558" y="54"/>
                    <a:pt x="517" y="0"/>
                    <a:pt x="465" y="0"/>
                  </a:cubicBezTo>
                  <a:close/>
                </a:path>
              </a:pathLst>
            </a:custGeom>
            <a:solidFill>
              <a:srgbClr val="A5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" name="Google Shape;13600;p83"/>
            <p:cNvSpPr/>
            <p:nvPr/>
          </p:nvSpPr>
          <p:spPr>
            <a:xfrm>
              <a:off x="7751397" y="1814109"/>
              <a:ext cx="27152" cy="11080"/>
            </a:xfrm>
            <a:custGeom>
              <a:avLst/>
              <a:gdLst/>
              <a:ahLst/>
              <a:cxnLst/>
              <a:rect l="l" t="t" r="r" b="b"/>
              <a:pathLst>
                <a:path w="1039" h="424" extrusionOk="0">
                  <a:moveTo>
                    <a:pt x="0" y="0"/>
                  </a:moveTo>
                  <a:lnTo>
                    <a:pt x="29" y="423"/>
                  </a:lnTo>
                  <a:lnTo>
                    <a:pt x="1010" y="423"/>
                  </a:lnTo>
                  <a:lnTo>
                    <a:pt x="1039" y="0"/>
                  </a:lnTo>
                  <a:close/>
                </a:path>
              </a:pathLst>
            </a:custGeom>
            <a:solidFill>
              <a:srgbClr val="D5DD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" name="Google Shape;13601;p83"/>
            <p:cNvSpPr/>
            <p:nvPr/>
          </p:nvSpPr>
          <p:spPr>
            <a:xfrm>
              <a:off x="7764960" y="1814109"/>
              <a:ext cx="13589" cy="11080"/>
            </a:xfrm>
            <a:custGeom>
              <a:avLst/>
              <a:gdLst/>
              <a:ahLst/>
              <a:cxnLst/>
              <a:rect l="l" t="t" r="r" b="b"/>
              <a:pathLst>
                <a:path w="520" h="424" extrusionOk="0">
                  <a:moveTo>
                    <a:pt x="0" y="0"/>
                  </a:moveTo>
                  <a:lnTo>
                    <a:pt x="0" y="423"/>
                  </a:lnTo>
                  <a:lnTo>
                    <a:pt x="491" y="423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" name="Google Shape;13602;p83"/>
            <p:cNvSpPr/>
            <p:nvPr/>
          </p:nvSpPr>
          <p:spPr>
            <a:xfrm>
              <a:off x="7764960" y="1501251"/>
              <a:ext cx="15105" cy="41472"/>
            </a:xfrm>
            <a:custGeom>
              <a:avLst/>
              <a:gdLst/>
              <a:ahLst/>
              <a:cxnLst/>
              <a:rect l="l" t="t" r="r" b="b"/>
              <a:pathLst>
                <a:path w="578" h="1587" extrusionOk="0">
                  <a:moveTo>
                    <a:pt x="0" y="0"/>
                  </a:moveTo>
                  <a:lnTo>
                    <a:pt x="0" y="1587"/>
                  </a:lnTo>
                  <a:lnTo>
                    <a:pt x="491" y="1587"/>
                  </a:lnTo>
                  <a:cubicBezTo>
                    <a:pt x="539" y="1587"/>
                    <a:pt x="577" y="1548"/>
                    <a:pt x="568" y="1500"/>
                  </a:cubicBezTo>
                  <a:lnTo>
                    <a:pt x="375" y="77"/>
                  </a:lnTo>
                  <a:cubicBezTo>
                    <a:pt x="375" y="29"/>
                    <a:pt x="337" y="0"/>
                    <a:pt x="298" y="0"/>
                  </a:cubicBez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06" name="Google Shape;13603;p83"/>
          <p:cNvGrpSpPr/>
          <p:nvPr/>
        </p:nvGrpSpPr>
        <p:grpSpPr>
          <a:xfrm>
            <a:off x="8165664" y="962798"/>
            <a:ext cx="150811" cy="360628"/>
            <a:chOff x="8150179" y="1501251"/>
            <a:chExt cx="150811" cy="360628"/>
          </a:xfrm>
        </p:grpSpPr>
        <p:sp>
          <p:nvSpPr>
            <p:cNvPr id="1407" name="Google Shape;13604;p83"/>
            <p:cNvSpPr/>
            <p:nvPr/>
          </p:nvSpPr>
          <p:spPr>
            <a:xfrm>
              <a:off x="8150179" y="1656034"/>
              <a:ext cx="150549" cy="205846"/>
            </a:xfrm>
            <a:custGeom>
              <a:avLst/>
              <a:gdLst/>
              <a:ahLst/>
              <a:cxnLst/>
              <a:rect l="l" t="t" r="r" b="b"/>
              <a:pathLst>
                <a:path w="5761" h="7877" extrusionOk="0">
                  <a:moveTo>
                    <a:pt x="2886" y="1"/>
                  </a:moveTo>
                  <a:cubicBezTo>
                    <a:pt x="2799" y="1"/>
                    <a:pt x="2626" y="1"/>
                    <a:pt x="2549" y="10"/>
                  </a:cubicBezTo>
                  <a:cubicBezTo>
                    <a:pt x="1520" y="87"/>
                    <a:pt x="722" y="626"/>
                    <a:pt x="722" y="1693"/>
                  </a:cubicBezTo>
                  <a:cubicBezTo>
                    <a:pt x="722" y="1962"/>
                    <a:pt x="770" y="2241"/>
                    <a:pt x="885" y="2491"/>
                  </a:cubicBezTo>
                  <a:cubicBezTo>
                    <a:pt x="1058" y="2933"/>
                    <a:pt x="982" y="3433"/>
                    <a:pt x="674" y="3789"/>
                  </a:cubicBezTo>
                  <a:cubicBezTo>
                    <a:pt x="241" y="4299"/>
                    <a:pt x="1" y="4943"/>
                    <a:pt x="1" y="5607"/>
                  </a:cubicBezTo>
                  <a:cubicBezTo>
                    <a:pt x="1" y="7068"/>
                    <a:pt x="1116" y="7790"/>
                    <a:pt x="2549" y="7866"/>
                  </a:cubicBezTo>
                  <a:cubicBezTo>
                    <a:pt x="2626" y="7866"/>
                    <a:pt x="2799" y="7876"/>
                    <a:pt x="2886" y="7876"/>
                  </a:cubicBezTo>
                  <a:cubicBezTo>
                    <a:pt x="2962" y="7876"/>
                    <a:pt x="3136" y="7876"/>
                    <a:pt x="3222" y="7866"/>
                  </a:cubicBezTo>
                  <a:cubicBezTo>
                    <a:pt x="4645" y="7790"/>
                    <a:pt x="5761" y="7068"/>
                    <a:pt x="5761" y="5607"/>
                  </a:cubicBezTo>
                  <a:cubicBezTo>
                    <a:pt x="5761" y="4943"/>
                    <a:pt x="5530" y="4299"/>
                    <a:pt x="5097" y="3789"/>
                  </a:cubicBezTo>
                  <a:cubicBezTo>
                    <a:pt x="4780" y="3433"/>
                    <a:pt x="4703" y="2933"/>
                    <a:pt x="4886" y="2491"/>
                  </a:cubicBezTo>
                  <a:cubicBezTo>
                    <a:pt x="4991" y="2241"/>
                    <a:pt x="5049" y="1962"/>
                    <a:pt x="5049" y="1693"/>
                  </a:cubicBezTo>
                  <a:cubicBezTo>
                    <a:pt x="5049" y="626"/>
                    <a:pt x="4251" y="87"/>
                    <a:pt x="3222" y="10"/>
                  </a:cubicBezTo>
                  <a:cubicBezTo>
                    <a:pt x="3136" y="10"/>
                    <a:pt x="2972" y="1"/>
                    <a:pt x="2886" y="1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" name="Google Shape;13605;p83"/>
            <p:cNvSpPr/>
            <p:nvPr/>
          </p:nvSpPr>
          <p:spPr>
            <a:xfrm>
              <a:off x="8206468" y="1656034"/>
              <a:ext cx="94521" cy="205846"/>
            </a:xfrm>
            <a:custGeom>
              <a:avLst/>
              <a:gdLst/>
              <a:ahLst/>
              <a:cxnLst/>
              <a:rect l="l" t="t" r="r" b="b"/>
              <a:pathLst>
                <a:path w="3617" h="7877" extrusionOk="0">
                  <a:moveTo>
                    <a:pt x="732" y="1"/>
                  </a:moveTo>
                  <a:cubicBezTo>
                    <a:pt x="645" y="1"/>
                    <a:pt x="472" y="1"/>
                    <a:pt x="395" y="10"/>
                  </a:cubicBezTo>
                  <a:cubicBezTo>
                    <a:pt x="308" y="20"/>
                    <a:pt x="231" y="29"/>
                    <a:pt x="155" y="39"/>
                  </a:cubicBezTo>
                  <a:cubicBezTo>
                    <a:pt x="991" y="77"/>
                    <a:pt x="2135" y="327"/>
                    <a:pt x="2135" y="1049"/>
                  </a:cubicBezTo>
                  <a:cubicBezTo>
                    <a:pt x="2145" y="2010"/>
                    <a:pt x="1645" y="1962"/>
                    <a:pt x="1280" y="2491"/>
                  </a:cubicBezTo>
                  <a:cubicBezTo>
                    <a:pt x="1010" y="2885"/>
                    <a:pt x="1183" y="3433"/>
                    <a:pt x="1491" y="3789"/>
                  </a:cubicBezTo>
                  <a:cubicBezTo>
                    <a:pt x="1924" y="4299"/>
                    <a:pt x="2155" y="4943"/>
                    <a:pt x="2155" y="5607"/>
                  </a:cubicBezTo>
                  <a:cubicBezTo>
                    <a:pt x="2155" y="6934"/>
                    <a:pt x="1241" y="7655"/>
                    <a:pt x="1" y="7828"/>
                  </a:cubicBezTo>
                  <a:cubicBezTo>
                    <a:pt x="135" y="7847"/>
                    <a:pt x="260" y="7857"/>
                    <a:pt x="395" y="7866"/>
                  </a:cubicBezTo>
                  <a:cubicBezTo>
                    <a:pt x="481" y="7866"/>
                    <a:pt x="645" y="7876"/>
                    <a:pt x="732" y="7876"/>
                  </a:cubicBezTo>
                  <a:cubicBezTo>
                    <a:pt x="818" y="7876"/>
                    <a:pt x="982" y="7876"/>
                    <a:pt x="1068" y="7866"/>
                  </a:cubicBezTo>
                  <a:cubicBezTo>
                    <a:pt x="2491" y="7790"/>
                    <a:pt x="3616" y="7068"/>
                    <a:pt x="3616" y="5607"/>
                  </a:cubicBezTo>
                  <a:cubicBezTo>
                    <a:pt x="3616" y="4943"/>
                    <a:pt x="3376" y="4299"/>
                    <a:pt x="2943" y="3789"/>
                  </a:cubicBezTo>
                  <a:cubicBezTo>
                    <a:pt x="2626" y="3433"/>
                    <a:pt x="2549" y="2933"/>
                    <a:pt x="2732" y="2491"/>
                  </a:cubicBezTo>
                  <a:cubicBezTo>
                    <a:pt x="2837" y="2241"/>
                    <a:pt x="2895" y="1962"/>
                    <a:pt x="2895" y="1693"/>
                  </a:cubicBezTo>
                  <a:cubicBezTo>
                    <a:pt x="2895" y="626"/>
                    <a:pt x="2097" y="87"/>
                    <a:pt x="1068" y="10"/>
                  </a:cubicBezTo>
                  <a:cubicBezTo>
                    <a:pt x="982" y="10"/>
                    <a:pt x="818" y="1"/>
                    <a:pt x="732" y="1"/>
                  </a:cubicBezTo>
                  <a:close/>
                </a:path>
              </a:pathLst>
            </a:custGeom>
            <a:solidFill>
              <a:srgbClr val="A5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" name="Google Shape;13606;p83"/>
            <p:cNvSpPr/>
            <p:nvPr/>
          </p:nvSpPr>
          <p:spPr>
            <a:xfrm>
              <a:off x="8209996" y="1513559"/>
              <a:ext cx="30941" cy="168894"/>
            </a:xfrm>
            <a:custGeom>
              <a:avLst/>
              <a:gdLst/>
              <a:ahLst/>
              <a:cxnLst/>
              <a:rect l="l" t="t" r="r" b="b"/>
              <a:pathLst>
                <a:path w="1184" h="6463" extrusionOk="0">
                  <a:moveTo>
                    <a:pt x="250" y="0"/>
                  </a:moveTo>
                  <a:lnTo>
                    <a:pt x="10" y="6347"/>
                  </a:lnTo>
                  <a:cubicBezTo>
                    <a:pt x="0" y="6414"/>
                    <a:pt x="58" y="6462"/>
                    <a:pt x="116" y="6462"/>
                  </a:cubicBezTo>
                  <a:lnTo>
                    <a:pt x="1068" y="6462"/>
                  </a:lnTo>
                  <a:cubicBezTo>
                    <a:pt x="1135" y="6462"/>
                    <a:pt x="1183" y="6405"/>
                    <a:pt x="1173" y="6347"/>
                  </a:cubicBezTo>
                  <a:lnTo>
                    <a:pt x="933" y="0"/>
                  </a:lnTo>
                  <a:close/>
                </a:path>
              </a:pathLst>
            </a:custGeom>
            <a:solidFill>
              <a:srgbClr val="D5DD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" name="Google Shape;13607;p83"/>
            <p:cNvSpPr/>
            <p:nvPr/>
          </p:nvSpPr>
          <p:spPr>
            <a:xfrm>
              <a:off x="8198419" y="1702785"/>
              <a:ext cx="54329" cy="54303"/>
            </a:xfrm>
            <a:custGeom>
              <a:avLst/>
              <a:gdLst/>
              <a:ahLst/>
              <a:cxnLst/>
              <a:rect l="l" t="t" r="r" b="b"/>
              <a:pathLst>
                <a:path w="2079" h="2078" extrusionOk="0">
                  <a:moveTo>
                    <a:pt x="1040" y="0"/>
                  </a:moveTo>
                  <a:cubicBezTo>
                    <a:pt x="463" y="0"/>
                    <a:pt x="1" y="471"/>
                    <a:pt x="1" y="1039"/>
                  </a:cubicBezTo>
                  <a:cubicBezTo>
                    <a:pt x="1" y="1616"/>
                    <a:pt x="463" y="2077"/>
                    <a:pt x="1040" y="2077"/>
                  </a:cubicBezTo>
                  <a:cubicBezTo>
                    <a:pt x="1607" y="2077"/>
                    <a:pt x="2078" y="1616"/>
                    <a:pt x="2078" y="1039"/>
                  </a:cubicBezTo>
                  <a:cubicBezTo>
                    <a:pt x="2078" y="471"/>
                    <a:pt x="1607" y="0"/>
                    <a:pt x="104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" name="Google Shape;13608;p83"/>
            <p:cNvSpPr/>
            <p:nvPr/>
          </p:nvSpPr>
          <p:spPr>
            <a:xfrm>
              <a:off x="8189639" y="1809327"/>
              <a:ext cx="71629" cy="21141"/>
            </a:xfrm>
            <a:custGeom>
              <a:avLst/>
              <a:gdLst/>
              <a:ahLst/>
              <a:cxnLst/>
              <a:rect l="l" t="t" r="r" b="b"/>
              <a:pathLst>
                <a:path w="2741" h="809" extrusionOk="0">
                  <a:moveTo>
                    <a:pt x="106" y="0"/>
                  </a:moveTo>
                  <a:cubicBezTo>
                    <a:pt x="48" y="0"/>
                    <a:pt x="0" y="48"/>
                    <a:pt x="0" y="106"/>
                  </a:cubicBezTo>
                  <a:lnTo>
                    <a:pt x="0" y="702"/>
                  </a:lnTo>
                  <a:cubicBezTo>
                    <a:pt x="0" y="760"/>
                    <a:pt x="48" y="808"/>
                    <a:pt x="106" y="808"/>
                  </a:cubicBezTo>
                  <a:lnTo>
                    <a:pt x="2635" y="808"/>
                  </a:lnTo>
                  <a:cubicBezTo>
                    <a:pt x="2693" y="808"/>
                    <a:pt x="2741" y="760"/>
                    <a:pt x="2741" y="702"/>
                  </a:cubicBezTo>
                  <a:lnTo>
                    <a:pt x="2741" y="106"/>
                  </a:lnTo>
                  <a:cubicBezTo>
                    <a:pt x="2741" y="48"/>
                    <a:pt x="2693" y="0"/>
                    <a:pt x="2635" y="0"/>
                  </a:cubicBezTo>
                  <a:close/>
                </a:path>
              </a:pathLst>
            </a:custGeom>
            <a:solidFill>
              <a:srgbClr val="D5DD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" name="Google Shape;13609;p83"/>
            <p:cNvSpPr/>
            <p:nvPr/>
          </p:nvSpPr>
          <p:spPr>
            <a:xfrm>
              <a:off x="8189639" y="1817114"/>
              <a:ext cx="71629" cy="13354"/>
            </a:xfrm>
            <a:custGeom>
              <a:avLst/>
              <a:gdLst/>
              <a:ahLst/>
              <a:cxnLst/>
              <a:rect l="l" t="t" r="r" b="b"/>
              <a:pathLst>
                <a:path w="2741" h="511" extrusionOk="0">
                  <a:moveTo>
                    <a:pt x="0" y="0"/>
                  </a:moveTo>
                  <a:lnTo>
                    <a:pt x="0" y="404"/>
                  </a:lnTo>
                  <a:cubicBezTo>
                    <a:pt x="0" y="462"/>
                    <a:pt x="48" y="510"/>
                    <a:pt x="106" y="510"/>
                  </a:cubicBezTo>
                  <a:lnTo>
                    <a:pt x="2635" y="510"/>
                  </a:lnTo>
                  <a:cubicBezTo>
                    <a:pt x="2693" y="510"/>
                    <a:pt x="2741" y="462"/>
                    <a:pt x="2741" y="404"/>
                  </a:cubicBezTo>
                  <a:lnTo>
                    <a:pt x="2741" y="10"/>
                  </a:lnTo>
                  <a:cubicBezTo>
                    <a:pt x="2741" y="58"/>
                    <a:pt x="2693" y="106"/>
                    <a:pt x="2635" y="106"/>
                  </a:cubicBezTo>
                  <a:lnTo>
                    <a:pt x="106" y="106"/>
                  </a:lnTo>
                  <a:cubicBezTo>
                    <a:pt x="48" y="106"/>
                    <a:pt x="0" y="58"/>
                    <a:pt x="0" y="0"/>
                  </a:cubicBezTo>
                  <a:close/>
                </a:path>
              </a:pathLst>
            </a:custGeom>
            <a:solidFill>
              <a:srgbClr val="C1CE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" name="Google Shape;13610;p83"/>
            <p:cNvSpPr/>
            <p:nvPr/>
          </p:nvSpPr>
          <p:spPr>
            <a:xfrm>
              <a:off x="8225571" y="1513559"/>
              <a:ext cx="15366" cy="168894"/>
            </a:xfrm>
            <a:custGeom>
              <a:avLst/>
              <a:gdLst/>
              <a:ahLst/>
              <a:cxnLst/>
              <a:rect l="l" t="t" r="r" b="b"/>
              <a:pathLst>
                <a:path w="588" h="6463" extrusionOk="0">
                  <a:moveTo>
                    <a:pt x="1" y="0"/>
                  </a:moveTo>
                  <a:lnTo>
                    <a:pt x="1" y="10"/>
                  </a:lnTo>
                  <a:lnTo>
                    <a:pt x="1" y="6462"/>
                  </a:lnTo>
                  <a:lnTo>
                    <a:pt x="472" y="6462"/>
                  </a:lnTo>
                  <a:cubicBezTo>
                    <a:pt x="539" y="6462"/>
                    <a:pt x="587" y="6414"/>
                    <a:pt x="587" y="6347"/>
                  </a:cubicBezTo>
                  <a:lnTo>
                    <a:pt x="347" y="0"/>
                  </a:lnTo>
                  <a:close/>
                </a:path>
              </a:pathLst>
            </a:custGeom>
            <a:solidFill>
              <a:srgbClr val="C1CE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" name="Google Shape;13611;p83"/>
            <p:cNvSpPr/>
            <p:nvPr/>
          </p:nvSpPr>
          <p:spPr>
            <a:xfrm>
              <a:off x="8204456" y="1501251"/>
              <a:ext cx="41995" cy="50018"/>
            </a:xfrm>
            <a:custGeom>
              <a:avLst/>
              <a:gdLst/>
              <a:ahLst/>
              <a:cxnLst/>
              <a:rect l="l" t="t" r="r" b="b"/>
              <a:pathLst>
                <a:path w="1607" h="1914" extrusionOk="0">
                  <a:moveTo>
                    <a:pt x="193" y="0"/>
                  </a:moveTo>
                  <a:cubicBezTo>
                    <a:pt x="87" y="0"/>
                    <a:pt x="1" y="96"/>
                    <a:pt x="10" y="202"/>
                  </a:cubicBezTo>
                  <a:lnTo>
                    <a:pt x="155" y="1741"/>
                  </a:lnTo>
                  <a:cubicBezTo>
                    <a:pt x="164" y="1837"/>
                    <a:pt x="241" y="1914"/>
                    <a:pt x="337" y="1914"/>
                  </a:cubicBezTo>
                  <a:lnTo>
                    <a:pt x="1280" y="1914"/>
                  </a:lnTo>
                  <a:cubicBezTo>
                    <a:pt x="1376" y="1914"/>
                    <a:pt x="1453" y="1837"/>
                    <a:pt x="1462" y="1741"/>
                  </a:cubicBezTo>
                  <a:lnTo>
                    <a:pt x="1597" y="202"/>
                  </a:lnTo>
                  <a:cubicBezTo>
                    <a:pt x="1607" y="96"/>
                    <a:pt x="1520" y="0"/>
                    <a:pt x="1414" y="0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" name="Google Shape;13612;p83"/>
            <p:cNvSpPr/>
            <p:nvPr/>
          </p:nvSpPr>
          <p:spPr>
            <a:xfrm>
              <a:off x="8225571" y="1501251"/>
              <a:ext cx="20880" cy="50018"/>
            </a:xfrm>
            <a:custGeom>
              <a:avLst/>
              <a:gdLst/>
              <a:ahLst/>
              <a:cxnLst/>
              <a:rect l="l" t="t" r="r" b="b"/>
              <a:pathLst>
                <a:path w="799" h="1914" extrusionOk="0">
                  <a:moveTo>
                    <a:pt x="1" y="0"/>
                  </a:moveTo>
                  <a:lnTo>
                    <a:pt x="1" y="1914"/>
                  </a:lnTo>
                  <a:lnTo>
                    <a:pt x="472" y="1914"/>
                  </a:lnTo>
                  <a:cubicBezTo>
                    <a:pt x="568" y="1914"/>
                    <a:pt x="645" y="1837"/>
                    <a:pt x="654" y="1741"/>
                  </a:cubicBezTo>
                  <a:lnTo>
                    <a:pt x="789" y="202"/>
                  </a:lnTo>
                  <a:cubicBezTo>
                    <a:pt x="799" y="96"/>
                    <a:pt x="712" y="0"/>
                    <a:pt x="606" y="0"/>
                  </a:cubicBezTo>
                  <a:close/>
                </a:path>
              </a:pathLst>
            </a:custGeom>
            <a:solidFill>
              <a:srgbClr val="A5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416" name="Google Shape;13613;p83"/>
          <p:cNvSpPr/>
          <p:nvPr/>
        </p:nvSpPr>
        <p:spPr>
          <a:xfrm>
            <a:off x="4963570" y="2368491"/>
            <a:ext cx="32744" cy="15889"/>
          </a:xfrm>
          <a:custGeom>
            <a:avLst/>
            <a:gdLst/>
            <a:ahLst/>
            <a:cxnLst/>
            <a:rect l="l" t="t" r="r" b="b"/>
            <a:pathLst>
              <a:path w="1253" h="608" extrusionOk="0">
                <a:moveTo>
                  <a:pt x="295" y="1"/>
                </a:moveTo>
                <a:cubicBezTo>
                  <a:pt x="75" y="1"/>
                  <a:pt x="0" y="336"/>
                  <a:pt x="237" y="415"/>
                </a:cubicBezTo>
                <a:lnTo>
                  <a:pt x="891" y="597"/>
                </a:lnTo>
                <a:cubicBezTo>
                  <a:pt x="915" y="604"/>
                  <a:pt x="937" y="607"/>
                  <a:pt x="958" y="607"/>
                </a:cubicBezTo>
                <a:cubicBezTo>
                  <a:pt x="1178" y="607"/>
                  <a:pt x="1253" y="272"/>
                  <a:pt x="1016" y="193"/>
                </a:cubicBezTo>
                <a:lnTo>
                  <a:pt x="362" y="11"/>
                </a:lnTo>
                <a:cubicBezTo>
                  <a:pt x="338" y="4"/>
                  <a:pt x="316" y="1"/>
                  <a:pt x="295" y="1"/>
                </a:cubicBezTo>
                <a:close/>
              </a:path>
            </a:pathLst>
          </a:custGeom>
          <a:solidFill>
            <a:srgbClr val="98ADB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417" name="Google Shape;13614;p83"/>
          <p:cNvGrpSpPr/>
          <p:nvPr/>
        </p:nvGrpSpPr>
        <p:grpSpPr>
          <a:xfrm>
            <a:off x="4893352" y="2364493"/>
            <a:ext cx="170149" cy="360629"/>
            <a:chOff x="4877867" y="2902946"/>
            <a:chExt cx="170149" cy="360629"/>
          </a:xfrm>
        </p:grpSpPr>
        <p:sp>
          <p:nvSpPr>
            <p:cNvPr id="1418" name="Google Shape;13615;p83"/>
            <p:cNvSpPr/>
            <p:nvPr/>
          </p:nvSpPr>
          <p:spPr>
            <a:xfrm>
              <a:off x="4942780" y="2925315"/>
              <a:ext cx="32692" cy="15915"/>
            </a:xfrm>
            <a:custGeom>
              <a:avLst/>
              <a:gdLst/>
              <a:ahLst/>
              <a:cxnLst/>
              <a:rect l="l" t="t" r="r" b="b"/>
              <a:pathLst>
                <a:path w="1251" h="609" extrusionOk="0">
                  <a:moveTo>
                    <a:pt x="297" y="0"/>
                  </a:moveTo>
                  <a:cubicBezTo>
                    <a:pt x="77" y="0"/>
                    <a:pt x="1" y="343"/>
                    <a:pt x="238" y="414"/>
                  </a:cubicBezTo>
                  <a:lnTo>
                    <a:pt x="892" y="596"/>
                  </a:lnTo>
                  <a:cubicBezTo>
                    <a:pt x="917" y="605"/>
                    <a:pt x="941" y="608"/>
                    <a:pt x="963" y="608"/>
                  </a:cubicBezTo>
                  <a:cubicBezTo>
                    <a:pt x="1172" y="608"/>
                    <a:pt x="1251" y="272"/>
                    <a:pt x="1007" y="202"/>
                  </a:cubicBezTo>
                  <a:lnTo>
                    <a:pt x="363" y="10"/>
                  </a:lnTo>
                  <a:cubicBezTo>
                    <a:pt x="340" y="3"/>
                    <a:pt x="318" y="0"/>
                    <a:pt x="297" y="0"/>
                  </a:cubicBezTo>
                  <a:close/>
                </a:path>
              </a:pathLst>
            </a:custGeom>
            <a:solidFill>
              <a:srgbClr val="98AD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" name="Google Shape;13616;p83"/>
            <p:cNvSpPr/>
            <p:nvPr/>
          </p:nvSpPr>
          <p:spPr>
            <a:xfrm>
              <a:off x="4937345" y="2943843"/>
              <a:ext cx="32927" cy="15915"/>
            </a:xfrm>
            <a:custGeom>
              <a:avLst/>
              <a:gdLst/>
              <a:ahLst/>
              <a:cxnLst/>
              <a:rect l="l" t="t" r="r" b="b"/>
              <a:pathLst>
                <a:path w="1260" h="609" extrusionOk="0">
                  <a:moveTo>
                    <a:pt x="296" y="0"/>
                  </a:moveTo>
                  <a:cubicBezTo>
                    <a:pt x="80" y="0"/>
                    <a:pt x="1" y="337"/>
                    <a:pt x="244" y="407"/>
                  </a:cubicBezTo>
                  <a:lnTo>
                    <a:pt x="898" y="599"/>
                  </a:lnTo>
                  <a:cubicBezTo>
                    <a:pt x="920" y="606"/>
                    <a:pt x="942" y="609"/>
                    <a:pt x="962" y="609"/>
                  </a:cubicBezTo>
                  <a:cubicBezTo>
                    <a:pt x="1176" y="609"/>
                    <a:pt x="1259" y="265"/>
                    <a:pt x="1013" y="195"/>
                  </a:cubicBezTo>
                  <a:lnTo>
                    <a:pt x="369" y="12"/>
                  </a:lnTo>
                  <a:cubicBezTo>
                    <a:pt x="343" y="4"/>
                    <a:pt x="319" y="0"/>
                    <a:pt x="296" y="0"/>
                  </a:cubicBezTo>
                  <a:close/>
                </a:path>
              </a:pathLst>
            </a:custGeom>
            <a:solidFill>
              <a:srgbClr val="98AD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" name="Google Shape;13617;p83"/>
            <p:cNvSpPr/>
            <p:nvPr/>
          </p:nvSpPr>
          <p:spPr>
            <a:xfrm>
              <a:off x="4877867" y="3063164"/>
              <a:ext cx="170149" cy="200410"/>
            </a:xfrm>
            <a:custGeom>
              <a:avLst/>
              <a:gdLst/>
              <a:ahLst/>
              <a:cxnLst/>
              <a:rect l="l" t="t" r="r" b="b"/>
              <a:pathLst>
                <a:path w="6511" h="7669" extrusionOk="0">
                  <a:moveTo>
                    <a:pt x="1064" y="0"/>
                  </a:moveTo>
                  <a:cubicBezTo>
                    <a:pt x="676" y="0"/>
                    <a:pt x="586" y="1024"/>
                    <a:pt x="1357" y="2629"/>
                  </a:cubicBezTo>
                  <a:cubicBezTo>
                    <a:pt x="1693" y="3351"/>
                    <a:pt x="1366" y="3293"/>
                    <a:pt x="683" y="4245"/>
                  </a:cubicBezTo>
                  <a:cubicBezTo>
                    <a:pt x="1" y="5207"/>
                    <a:pt x="405" y="7534"/>
                    <a:pt x="2905" y="7659"/>
                  </a:cubicBezTo>
                  <a:cubicBezTo>
                    <a:pt x="2982" y="7659"/>
                    <a:pt x="3136" y="7668"/>
                    <a:pt x="3222" y="7668"/>
                  </a:cubicBezTo>
                  <a:cubicBezTo>
                    <a:pt x="3299" y="7668"/>
                    <a:pt x="3424" y="7668"/>
                    <a:pt x="3501" y="7659"/>
                  </a:cubicBezTo>
                  <a:cubicBezTo>
                    <a:pt x="6011" y="7534"/>
                    <a:pt x="6511" y="5168"/>
                    <a:pt x="5751" y="4255"/>
                  </a:cubicBezTo>
                  <a:cubicBezTo>
                    <a:pt x="5203" y="3610"/>
                    <a:pt x="4924" y="3428"/>
                    <a:pt x="4915" y="3101"/>
                  </a:cubicBezTo>
                  <a:cubicBezTo>
                    <a:pt x="4915" y="2908"/>
                    <a:pt x="5934" y="1677"/>
                    <a:pt x="5549" y="1004"/>
                  </a:cubicBezTo>
                  <a:cubicBezTo>
                    <a:pt x="5517" y="947"/>
                    <a:pt x="5476" y="922"/>
                    <a:pt x="5428" y="922"/>
                  </a:cubicBezTo>
                  <a:cubicBezTo>
                    <a:pt x="5128" y="922"/>
                    <a:pt x="4547" y="1898"/>
                    <a:pt x="4014" y="1898"/>
                  </a:cubicBezTo>
                  <a:cubicBezTo>
                    <a:pt x="3822" y="1898"/>
                    <a:pt x="3636" y="1771"/>
                    <a:pt x="3472" y="1427"/>
                  </a:cubicBezTo>
                  <a:lnTo>
                    <a:pt x="3472" y="1206"/>
                  </a:lnTo>
                  <a:lnTo>
                    <a:pt x="2780" y="1206"/>
                  </a:lnTo>
                  <a:cubicBezTo>
                    <a:pt x="1587" y="1206"/>
                    <a:pt x="1674" y="110"/>
                    <a:pt x="1107" y="4"/>
                  </a:cubicBezTo>
                  <a:cubicBezTo>
                    <a:pt x="1092" y="2"/>
                    <a:pt x="1078" y="0"/>
                    <a:pt x="1064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" name="Google Shape;13618;p83"/>
            <p:cNvSpPr/>
            <p:nvPr/>
          </p:nvSpPr>
          <p:spPr>
            <a:xfrm>
              <a:off x="4942963" y="3088905"/>
              <a:ext cx="105053" cy="174670"/>
            </a:xfrm>
            <a:custGeom>
              <a:avLst/>
              <a:gdLst/>
              <a:ahLst/>
              <a:cxnLst/>
              <a:rect l="l" t="t" r="r" b="b"/>
              <a:pathLst>
                <a:path w="4020" h="6684" extrusionOk="0">
                  <a:moveTo>
                    <a:pt x="3039" y="0"/>
                  </a:moveTo>
                  <a:cubicBezTo>
                    <a:pt x="3039" y="1029"/>
                    <a:pt x="991" y="1779"/>
                    <a:pt x="991" y="2270"/>
                  </a:cubicBezTo>
                  <a:cubicBezTo>
                    <a:pt x="991" y="2587"/>
                    <a:pt x="1279" y="2635"/>
                    <a:pt x="1827" y="3260"/>
                  </a:cubicBezTo>
                  <a:cubicBezTo>
                    <a:pt x="2539" y="4135"/>
                    <a:pt x="2145" y="6279"/>
                    <a:pt x="0" y="6626"/>
                  </a:cubicBezTo>
                  <a:cubicBezTo>
                    <a:pt x="135" y="6654"/>
                    <a:pt x="279" y="6664"/>
                    <a:pt x="414" y="6674"/>
                  </a:cubicBezTo>
                  <a:cubicBezTo>
                    <a:pt x="500" y="6674"/>
                    <a:pt x="645" y="6683"/>
                    <a:pt x="731" y="6683"/>
                  </a:cubicBezTo>
                  <a:cubicBezTo>
                    <a:pt x="808" y="6683"/>
                    <a:pt x="933" y="6683"/>
                    <a:pt x="1020" y="6674"/>
                  </a:cubicBezTo>
                  <a:cubicBezTo>
                    <a:pt x="3520" y="6549"/>
                    <a:pt x="4020" y="4183"/>
                    <a:pt x="3260" y="3270"/>
                  </a:cubicBezTo>
                  <a:cubicBezTo>
                    <a:pt x="2712" y="2625"/>
                    <a:pt x="2433" y="2443"/>
                    <a:pt x="2424" y="2116"/>
                  </a:cubicBezTo>
                  <a:cubicBezTo>
                    <a:pt x="2424" y="1923"/>
                    <a:pt x="3443" y="692"/>
                    <a:pt x="3058" y="19"/>
                  </a:cubicBezTo>
                  <a:cubicBezTo>
                    <a:pt x="3058" y="10"/>
                    <a:pt x="3049" y="0"/>
                    <a:pt x="3039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" name="Google Shape;13619;p83"/>
            <p:cNvSpPr/>
            <p:nvPr/>
          </p:nvSpPr>
          <p:spPr>
            <a:xfrm>
              <a:off x="4949496" y="2966761"/>
              <a:ext cx="25662" cy="161368"/>
            </a:xfrm>
            <a:custGeom>
              <a:avLst/>
              <a:gdLst/>
              <a:ahLst/>
              <a:cxnLst/>
              <a:rect l="l" t="t" r="r" b="b"/>
              <a:pathLst>
                <a:path w="982" h="6175" extrusionOk="0">
                  <a:moveTo>
                    <a:pt x="202" y="1"/>
                  </a:moveTo>
                  <a:lnTo>
                    <a:pt x="0" y="5982"/>
                  </a:lnTo>
                  <a:cubicBezTo>
                    <a:pt x="0" y="6088"/>
                    <a:pt x="77" y="6174"/>
                    <a:pt x="183" y="6174"/>
                  </a:cubicBezTo>
                  <a:lnTo>
                    <a:pt x="798" y="6174"/>
                  </a:lnTo>
                  <a:cubicBezTo>
                    <a:pt x="904" y="6165"/>
                    <a:pt x="981" y="6088"/>
                    <a:pt x="981" y="5982"/>
                  </a:cubicBezTo>
                  <a:lnTo>
                    <a:pt x="779" y="1"/>
                  </a:ln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3" name="Google Shape;13620;p83"/>
            <p:cNvSpPr/>
            <p:nvPr/>
          </p:nvSpPr>
          <p:spPr>
            <a:xfrm>
              <a:off x="4962301" y="2967023"/>
              <a:ext cx="12857" cy="161107"/>
            </a:xfrm>
            <a:custGeom>
              <a:avLst/>
              <a:gdLst/>
              <a:ahLst/>
              <a:cxnLst/>
              <a:rect l="l" t="t" r="r" b="b"/>
              <a:pathLst>
                <a:path w="492" h="6165" extrusionOk="0">
                  <a:moveTo>
                    <a:pt x="1" y="0"/>
                  </a:moveTo>
                  <a:lnTo>
                    <a:pt x="1" y="6164"/>
                  </a:lnTo>
                  <a:lnTo>
                    <a:pt x="308" y="6164"/>
                  </a:lnTo>
                  <a:cubicBezTo>
                    <a:pt x="414" y="6164"/>
                    <a:pt x="491" y="6078"/>
                    <a:pt x="491" y="5982"/>
                  </a:cubicBezTo>
                  <a:lnTo>
                    <a:pt x="289" y="0"/>
                  </a:lnTo>
                  <a:close/>
                </a:path>
              </a:pathLst>
            </a:custGeom>
            <a:solidFill>
              <a:srgbClr val="98AD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4" name="Google Shape;13621;p83"/>
            <p:cNvSpPr/>
            <p:nvPr/>
          </p:nvSpPr>
          <p:spPr>
            <a:xfrm>
              <a:off x="4948739" y="2902946"/>
              <a:ext cx="33685" cy="71394"/>
            </a:xfrm>
            <a:custGeom>
              <a:avLst/>
              <a:gdLst/>
              <a:ahLst/>
              <a:cxnLst/>
              <a:rect l="l" t="t" r="r" b="b"/>
              <a:pathLst>
                <a:path w="1289" h="2732" extrusionOk="0">
                  <a:moveTo>
                    <a:pt x="914" y="0"/>
                  </a:moveTo>
                  <a:cubicBezTo>
                    <a:pt x="818" y="0"/>
                    <a:pt x="731" y="68"/>
                    <a:pt x="702" y="154"/>
                  </a:cubicBezTo>
                  <a:lnTo>
                    <a:pt x="39" y="2452"/>
                  </a:lnTo>
                  <a:cubicBezTo>
                    <a:pt x="0" y="2587"/>
                    <a:pt x="106" y="2731"/>
                    <a:pt x="260" y="2731"/>
                  </a:cubicBezTo>
                  <a:lnTo>
                    <a:pt x="702" y="2731"/>
                  </a:lnTo>
                  <a:cubicBezTo>
                    <a:pt x="799" y="2731"/>
                    <a:pt x="885" y="2664"/>
                    <a:pt x="914" y="2577"/>
                  </a:cubicBezTo>
                  <a:cubicBezTo>
                    <a:pt x="962" y="2433"/>
                    <a:pt x="1049" y="2308"/>
                    <a:pt x="1154" y="2212"/>
                  </a:cubicBezTo>
                  <a:cubicBezTo>
                    <a:pt x="1241" y="2135"/>
                    <a:pt x="1289" y="2020"/>
                    <a:pt x="1270" y="1914"/>
                  </a:cubicBezTo>
                  <a:lnTo>
                    <a:pt x="1154" y="1221"/>
                  </a:lnTo>
                  <a:cubicBezTo>
                    <a:pt x="1116" y="952"/>
                    <a:pt x="1126" y="673"/>
                    <a:pt x="1193" y="414"/>
                  </a:cubicBezTo>
                  <a:lnTo>
                    <a:pt x="1212" y="327"/>
                  </a:lnTo>
                  <a:cubicBezTo>
                    <a:pt x="1251" y="164"/>
                    <a:pt x="1126" y="0"/>
                    <a:pt x="952" y="0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5" name="Google Shape;13622;p83"/>
            <p:cNvSpPr/>
            <p:nvPr/>
          </p:nvSpPr>
          <p:spPr>
            <a:xfrm>
              <a:off x="4937423" y="3148199"/>
              <a:ext cx="49782" cy="11080"/>
            </a:xfrm>
            <a:custGeom>
              <a:avLst/>
              <a:gdLst/>
              <a:ahLst/>
              <a:cxnLst/>
              <a:rect l="l" t="t" r="r" b="b"/>
              <a:pathLst>
                <a:path w="1905" h="424" extrusionOk="0">
                  <a:moveTo>
                    <a:pt x="280" y="1"/>
                  </a:moveTo>
                  <a:cubicBezTo>
                    <a:pt x="1" y="1"/>
                    <a:pt x="1" y="424"/>
                    <a:pt x="280" y="424"/>
                  </a:cubicBezTo>
                  <a:lnTo>
                    <a:pt x="1626" y="424"/>
                  </a:lnTo>
                  <a:cubicBezTo>
                    <a:pt x="1905" y="424"/>
                    <a:pt x="1905" y="1"/>
                    <a:pt x="1626" y="1"/>
                  </a:cubicBez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6" name="Google Shape;13623;p83"/>
            <p:cNvSpPr/>
            <p:nvPr/>
          </p:nvSpPr>
          <p:spPr>
            <a:xfrm>
              <a:off x="4937423" y="3177102"/>
              <a:ext cx="49782" cy="11080"/>
            </a:xfrm>
            <a:custGeom>
              <a:avLst/>
              <a:gdLst/>
              <a:ahLst/>
              <a:cxnLst/>
              <a:rect l="l" t="t" r="r" b="b"/>
              <a:pathLst>
                <a:path w="1905" h="424" extrusionOk="0">
                  <a:moveTo>
                    <a:pt x="280" y="0"/>
                  </a:moveTo>
                  <a:cubicBezTo>
                    <a:pt x="1" y="0"/>
                    <a:pt x="1" y="423"/>
                    <a:pt x="280" y="423"/>
                  </a:cubicBezTo>
                  <a:lnTo>
                    <a:pt x="1626" y="423"/>
                  </a:lnTo>
                  <a:cubicBezTo>
                    <a:pt x="1905" y="423"/>
                    <a:pt x="1905" y="0"/>
                    <a:pt x="1626" y="0"/>
                  </a:cubicBez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7" name="Google Shape;13624;p83"/>
            <p:cNvSpPr/>
            <p:nvPr/>
          </p:nvSpPr>
          <p:spPr>
            <a:xfrm>
              <a:off x="4937423" y="3205247"/>
              <a:ext cx="49782" cy="10819"/>
            </a:xfrm>
            <a:custGeom>
              <a:avLst/>
              <a:gdLst/>
              <a:ahLst/>
              <a:cxnLst/>
              <a:rect l="l" t="t" r="r" b="b"/>
              <a:pathLst>
                <a:path w="1905" h="414" extrusionOk="0">
                  <a:moveTo>
                    <a:pt x="280" y="0"/>
                  </a:moveTo>
                  <a:cubicBezTo>
                    <a:pt x="1" y="0"/>
                    <a:pt x="1" y="414"/>
                    <a:pt x="280" y="414"/>
                  </a:cubicBezTo>
                  <a:lnTo>
                    <a:pt x="1626" y="414"/>
                  </a:lnTo>
                  <a:cubicBezTo>
                    <a:pt x="1905" y="414"/>
                    <a:pt x="1905" y="0"/>
                    <a:pt x="1626" y="0"/>
                  </a:cubicBez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8" name="Google Shape;13625;p83"/>
            <p:cNvSpPr/>
            <p:nvPr/>
          </p:nvSpPr>
          <p:spPr>
            <a:xfrm>
              <a:off x="4999253" y="3176841"/>
              <a:ext cx="11080" cy="11342"/>
            </a:xfrm>
            <a:custGeom>
              <a:avLst/>
              <a:gdLst/>
              <a:ahLst/>
              <a:cxnLst/>
              <a:rect l="l" t="t" r="r" b="b"/>
              <a:pathLst>
                <a:path w="424" h="434" extrusionOk="0">
                  <a:moveTo>
                    <a:pt x="212" y="1"/>
                  </a:moveTo>
                  <a:cubicBezTo>
                    <a:pt x="96" y="1"/>
                    <a:pt x="0" y="97"/>
                    <a:pt x="0" y="222"/>
                  </a:cubicBezTo>
                  <a:cubicBezTo>
                    <a:pt x="0" y="337"/>
                    <a:pt x="96" y="433"/>
                    <a:pt x="212" y="433"/>
                  </a:cubicBezTo>
                  <a:cubicBezTo>
                    <a:pt x="327" y="433"/>
                    <a:pt x="423" y="337"/>
                    <a:pt x="423" y="222"/>
                  </a:cubicBezTo>
                  <a:cubicBezTo>
                    <a:pt x="423" y="97"/>
                    <a:pt x="327" y="1"/>
                    <a:pt x="212" y="1"/>
                  </a:cubicBezTo>
                  <a:close/>
                </a:path>
              </a:pathLst>
            </a:custGeom>
            <a:solidFill>
              <a:srgbClr val="D5DD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9" name="Google Shape;13626;p83"/>
            <p:cNvSpPr/>
            <p:nvPr/>
          </p:nvSpPr>
          <p:spPr>
            <a:xfrm>
              <a:off x="4999253" y="3204985"/>
              <a:ext cx="11080" cy="11342"/>
            </a:xfrm>
            <a:custGeom>
              <a:avLst/>
              <a:gdLst/>
              <a:ahLst/>
              <a:cxnLst/>
              <a:rect l="l" t="t" r="r" b="b"/>
              <a:pathLst>
                <a:path w="424" h="434" extrusionOk="0">
                  <a:moveTo>
                    <a:pt x="212" y="1"/>
                  </a:moveTo>
                  <a:cubicBezTo>
                    <a:pt x="96" y="1"/>
                    <a:pt x="0" y="97"/>
                    <a:pt x="0" y="212"/>
                  </a:cubicBezTo>
                  <a:cubicBezTo>
                    <a:pt x="0" y="337"/>
                    <a:pt x="96" y="433"/>
                    <a:pt x="212" y="433"/>
                  </a:cubicBezTo>
                  <a:cubicBezTo>
                    <a:pt x="327" y="433"/>
                    <a:pt x="423" y="337"/>
                    <a:pt x="423" y="212"/>
                  </a:cubicBezTo>
                  <a:cubicBezTo>
                    <a:pt x="423" y="97"/>
                    <a:pt x="327" y="1"/>
                    <a:pt x="212" y="1"/>
                  </a:cubicBezTo>
                  <a:close/>
                </a:path>
              </a:pathLst>
            </a:custGeom>
            <a:solidFill>
              <a:srgbClr val="D5DD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" name="Google Shape;13627;p83"/>
            <p:cNvSpPr/>
            <p:nvPr/>
          </p:nvSpPr>
          <p:spPr>
            <a:xfrm>
              <a:off x="4957284" y="2914235"/>
              <a:ext cx="18110" cy="53572"/>
            </a:xfrm>
            <a:custGeom>
              <a:avLst/>
              <a:gdLst/>
              <a:ahLst/>
              <a:cxnLst/>
              <a:rect l="l" t="t" r="r" b="b"/>
              <a:pathLst>
                <a:path w="693" h="2050" extrusionOk="0">
                  <a:moveTo>
                    <a:pt x="577" y="1"/>
                  </a:moveTo>
                  <a:cubicBezTo>
                    <a:pt x="568" y="1"/>
                    <a:pt x="558" y="11"/>
                    <a:pt x="558" y="20"/>
                  </a:cubicBezTo>
                  <a:lnTo>
                    <a:pt x="29" y="1809"/>
                  </a:lnTo>
                  <a:cubicBezTo>
                    <a:pt x="0" y="1934"/>
                    <a:pt x="97" y="2049"/>
                    <a:pt x="222" y="2049"/>
                  </a:cubicBezTo>
                  <a:cubicBezTo>
                    <a:pt x="298" y="2049"/>
                    <a:pt x="366" y="2011"/>
                    <a:pt x="395" y="1943"/>
                  </a:cubicBezTo>
                  <a:cubicBezTo>
                    <a:pt x="462" y="1809"/>
                    <a:pt x="549" y="1693"/>
                    <a:pt x="664" y="1597"/>
                  </a:cubicBezTo>
                  <a:cubicBezTo>
                    <a:pt x="683" y="1578"/>
                    <a:pt x="693" y="1540"/>
                    <a:pt x="693" y="1511"/>
                  </a:cubicBezTo>
                  <a:lnTo>
                    <a:pt x="577" y="828"/>
                  </a:lnTo>
                  <a:cubicBezTo>
                    <a:pt x="539" y="559"/>
                    <a:pt x="539" y="289"/>
                    <a:pt x="597" y="30"/>
                  </a:cubicBezTo>
                  <a:cubicBezTo>
                    <a:pt x="597" y="11"/>
                    <a:pt x="587" y="1"/>
                    <a:pt x="577" y="1"/>
                  </a:cubicBezTo>
                  <a:close/>
                </a:path>
              </a:pathLst>
            </a:custGeom>
            <a:solidFill>
              <a:srgbClr val="D9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31" name="Google Shape;13628;p83"/>
          <p:cNvGrpSpPr/>
          <p:nvPr/>
        </p:nvGrpSpPr>
        <p:grpSpPr>
          <a:xfrm>
            <a:off x="6757174" y="962223"/>
            <a:ext cx="207962" cy="361203"/>
            <a:chOff x="6741689" y="1500676"/>
            <a:chExt cx="207962" cy="361203"/>
          </a:xfrm>
        </p:grpSpPr>
        <p:sp>
          <p:nvSpPr>
            <p:cNvPr id="1432" name="Google Shape;13629;p83"/>
            <p:cNvSpPr/>
            <p:nvPr/>
          </p:nvSpPr>
          <p:spPr>
            <a:xfrm>
              <a:off x="6749242" y="1500676"/>
              <a:ext cx="184469" cy="361203"/>
            </a:xfrm>
            <a:custGeom>
              <a:avLst/>
              <a:gdLst/>
              <a:ahLst/>
              <a:cxnLst/>
              <a:rect l="l" t="t" r="r" b="b"/>
              <a:pathLst>
                <a:path w="7059" h="13822" extrusionOk="0">
                  <a:moveTo>
                    <a:pt x="1293" y="0"/>
                  </a:moveTo>
                  <a:cubicBezTo>
                    <a:pt x="1145" y="0"/>
                    <a:pt x="993" y="35"/>
                    <a:pt x="847" y="109"/>
                  </a:cubicBezTo>
                  <a:lnTo>
                    <a:pt x="0" y="522"/>
                  </a:lnTo>
                  <a:lnTo>
                    <a:pt x="991" y="551"/>
                  </a:lnTo>
                  <a:cubicBezTo>
                    <a:pt x="1279" y="589"/>
                    <a:pt x="1500" y="849"/>
                    <a:pt x="1481" y="1147"/>
                  </a:cubicBezTo>
                  <a:lnTo>
                    <a:pt x="991" y="11792"/>
                  </a:lnTo>
                  <a:cubicBezTo>
                    <a:pt x="933" y="12898"/>
                    <a:pt x="1818" y="13821"/>
                    <a:pt x="2924" y="13821"/>
                  </a:cubicBezTo>
                  <a:cubicBezTo>
                    <a:pt x="4001" y="13821"/>
                    <a:pt x="4876" y="12946"/>
                    <a:pt x="4876" y="11879"/>
                  </a:cubicBezTo>
                  <a:lnTo>
                    <a:pt x="4876" y="10388"/>
                  </a:lnTo>
                  <a:cubicBezTo>
                    <a:pt x="4876" y="9090"/>
                    <a:pt x="5501" y="7869"/>
                    <a:pt x="6558" y="7119"/>
                  </a:cubicBezTo>
                  <a:lnTo>
                    <a:pt x="7058" y="6753"/>
                  </a:lnTo>
                  <a:lnTo>
                    <a:pt x="4799" y="3811"/>
                  </a:lnTo>
                  <a:lnTo>
                    <a:pt x="3789" y="5494"/>
                  </a:lnTo>
                  <a:cubicBezTo>
                    <a:pt x="3414" y="6119"/>
                    <a:pt x="3222" y="6821"/>
                    <a:pt x="3222" y="7551"/>
                  </a:cubicBezTo>
                  <a:lnTo>
                    <a:pt x="3222" y="11398"/>
                  </a:lnTo>
                  <a:cubicBezTo>
                    <a:pt x="3222" y="11657"/>
                    <a:pt x="3010" y="11879"/>
                    <a:pt x="2741" y="11879"/>
                  </a:cubicBezTo>
                  <a:cubicBezTo>
                    <a:pt x="2481" y="11869"/>
                    <a:pt x="2270" y="11657"/>
                    <a:pt x="2270" y="11398"/>
                  </a:cubicBezTo>
                  <a:lnTo>
                    <a:pt x="2289" y="993"/>
                  </a:lnTo>
                  <a:lnTo>
                    <a:pt x="2289" y="955"/>
                  </a:lnTo>
                  <a:cubicBezTo>
                    <a:pt x="2259" y="397"/>
                    <a:pt x="1798" y="0"/>
                    <a:pt x="1293" y="0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" name="Google Shape;13630;p83"/>
            <p:cNvSpPr/>
            <p:nvPr/>
          </p:nvSpPr>
          <p:spPr>
            <a:xfrm>
              <a:off x="6775113" y="1501199"/>
              <a:ext cx="37735" cy="310167"/>
            </a:xfrm>
            <a:custGeom>
              <a:avLst/>
              <a:gdLst/>
              <a:ahLst/>
              <a:cxnLst/>
              <a:rect l="l" t="t" r="r" b="b"/>
              <a:pathLst>
                <a:path w="1444" h="11869" extrusionOk="0">
                  <a:moveTo>
                    <a:pt x="307" y="1"/>
                  </a:moveTo>
                  <a:cubicBezTo>
                    <a:pt x="206" y="1"/>
                    <a:pt x="103" y="17"/>
                    <a:pt x="1" y="50"/>
                  </a:cubicBezTo>
                  <a:cubicBezTo>
                    <a:pt x="366" y="175"/>
                    <a:pt x="885" y="502"/>
                    <a:pt x="905" y="944"/>
                  </a:cubicBezTo>
                  <a:cubicBezTo>
                    <a:pt x="905" y="954"/>
                    <a:pt x="664" y="11387"/>
                    <a:pt x="664" y="11387"/>
                  </a:cubicBezTo>
                  <a:cubicBezTo>
                    <a:pt x="664" y="11647"/>
                    <a:pt x="866" y="11859"/>
                    <a:pt x="1126" y="11868"/>
                  </a:cubicBezTo>
                  <a:cubicBezTo>
                    <a:pt x="1241" y="11868"/>
                    <a:pt x="1357" y="11830"/>
                    <a:pt x="1443" y="11753"/>
                  </a:cubicBezTo>
                  <a:cubicBezTo>
                    <a:pt x="1337" y="11657"/>
                    <a:pt x="1280" y="11532"/>
                    <a:pt x="1280" y="11387"/>
                  </a:cubicBezTo>
                  <a:lnTo>
                    <a:pt x="1289" y="983"/>
                  </a:lnTo>
                  <a:lnTo>
                    <a:pt x="1289" y="944"/>
                  </a:lnTo>
                  <a:cubicBezTo>
                    <a:pt x="1265" y="399"/>
                    <a:pt x="813" y="1"/>
                    <a:pt x="30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" name="Google Shape;13631;p83"/>
            <p:cNvSpPr/>
            <p:nvPr/>
          </p:nvSpPr>
          <p:spPr>
            <a:xfrm>
              <a:off x="6773623" y="1645241"/>
              <a:ext cx="159330" cy="216638"/>
            </a:xfrm>
            <a:custGeom>
              <a:avLst/>
              <a:gdLst/>
              <a:ahLst/>
              <a:cxnLst/>
              <a:rect l="l" t="t" r="r" b="b"/>
              <a:pathLst>
                <a:path w="6097" h="8290" extrusionOk="0">
                  <a:moveTo>
                    <a:pt x="5183" y="0"/>
                  </a:moveTo>
                  <a:lnTo>
                    <a:pt x="4500" y="462"/>
                  </a:lnTo>
                  <a:cubicBezTo>
                    <a:pt x="3443" y="1221"/>
                    <a:pt x="3135" y="2433"/>
                    <a:pt x="3135" y="3731"/>
                  </a:cubicBezTo>
                  <a:lnTo>
                    <a:pt x="3135" y="6741"/>
                  </a:lnTo>
                  <a:cubicBezTo>
                    <a:pt x="3145" y="7289"/>
                    <a:pt x="2731" y="7741"/>
                    <a:pt x="2193" y="7808"/>
                  </a:cubicBezTo>
                  <a:cubicBezTo>
                    <a:pt x="2125" y="7808"/>
                    <a:pt x="2068" y="7818"/>
                    <a:pt x="2000" y="7818"/>
                  </a:cubicBezTo>
                  <a:cubicBezTo>
                    <a:pt x="1000" y="7808"/>
                    <a:pt x="173" y="7058"/>
                    <a:pt x="67" y="6068"/>
                  </a:cubicBezTo>
                  <a:lnTo>
                    <a:pt x="58" y="6260"/>
                  </a:lnTo>
                  <a:cubicBezTo>
                    <a:pt x="0" y="7366"/>
                    <a:pt x="885" y="8289"/>
                    <a:pt x="1991" y="8289"/>
                  </a:cubicBezTo>
                  <a:lnTo>
                    <a:pt x="2039" y="8289"/>
                  </a:lnTo>
                  <a:cubicBezTo>
                    <a:pt x="2356" y="8279"/>
                    <a:pt x="2664" y="8193"/>
                    <a:pt x="2943" y="8039"/>
                  </a:cubicBezTo>
                  <a:lnTo>
                    <a:pt x="3020" y="7991"/>
                  </a:lnTo>
                  <a:lnTo>
                    <a:pt x="3096" y="7943"/>
                  </a:lnTo>
                  <a:lnTo>
                    <a:pt x="3164" y="7895"/>
                  </a:lnTo>
                  <a:lnTo>
                    <a:pt x="3231" y="7837"/>
                  </a:lnTo>
                  <a:lnTo>
                    <a:pt x="3241" y="7837"/>
                  </a:lnTo>
                  <a:lnTo>
                    <a:pt x="3298" y="7779"/>
                  </a:lnTo>
                  <a:lnTo>
                    <a:pt x="3308" y="7779"/>
                  </a:lnTo>
                  <a:lnTo>
                    <a:pt x="3366" y="7722"/>
                  </a:lnTo>
                  <a:lnTo>
                    <a:pt x="3375" y="7712"/>
                  </a:lnTo>
                  <a:lnTo>
                    <a:pt x="3433" y="7654"/>
                  </a:lnTo>
                  <a:lnTo>
                    <a:pt x="3443" y="7645"/>
                  </a:lnTo>
                  <a:lnTo>
                    <a:pt x="3491" y="7587"/>
                  </a:lnTo>
                  <a:lnTo>
                    <a:pt x="3500" y="7568"/>
                  </a:lnTo>
                  <a:lnTo>
                    <a:pt x="3548" y="7510"/>
                  </a:lnTo>
                  <a:lnTo>
                    <a:pt x="3558" y="7501"/>
                  </a:lnTo>
                  <a:lnTo>
                    <a:pt x="3596" y="7443"/>
                  </a:lnTo>
                  <a:lnTo>
                    <a:pt x="3616" y="7414"/>
                  </a:lnTo>
                  <a:lnTo>
                    <a:pt x="3645" y="7356"/>
                  </a:lnTo>
                  <a:lnTo>
                    <a:pt x="3664" y="7337"/>
                  </a:lnTo>
                  <a:lnTo>
                    <a:pt x="3693" y="7279"/>
                  </a:lnTo>
                  <a:lnTo>
                    <a:pt x="3712" y="7251"/>
                  </a:lnTo>
                  <a:lnTo>
                    <a:pt x="3741" y="7202"/>
                  </a:lnTo>
                  <a:lnTo>
                    <a:pt x="3750" y="7164"/>
                  </a:lnTo>
                  <a:lnTo>
                    <a:pt x="3779" y="7116"/>
                  </a:lnTo>
                  <a:lnTo>
                    <a:pt x="3789" y="7077"/>
                  </a:lnTo>
                  <a:lnTo>
                    <a:pt x="3808" y="7029"/>
                  </a:lnTo>
                  <a:lnTo>
                    <a:pt x="3827" y="6991"/>
                  </a:lnTo>
                  <a:cubicBezTo>
                    <a:pt x="3827" y="6972"/>
                    <a:pt x="3837" y="6952"/>
                    <a:pt x="3837" y="6943"/>
                  </a:cubicBezTo>
                  <a:lnTo>
                    <a:pt x="3856" y="6895"/>
                  </a:lnTo>
                  <a:cubicBezTo>
                    <a:pt x="3856" y="6876"/>
                    <a:pt x="3866" y="6866"/>
                    <a:pt x="3866" y="6847"/>
                  </a:cubicBezTo>
                  <a:cubicBezTo>
                    <a:pt x="3866" y="6827"/>
                    <a:pt x="3875" y="6818"/>
                    <a:pt x="3875" y="6799"/>
                  </a:cubicBezTo>
                  <a:cubicBezTo>
                    <a:pt x="3875" y="6789"/>
                    <a:pt x="3885" y="6770"/>
                    <a:pt x="3885" y="6760"/>
                  </a:cubicBezTo>
                  <a:cubicBezTo>
                    <a:pt x="3895" y="6741"/>
                    <a:pt x="3895" y="6722"/>
                    <a:pt x="3895" y="6702"/>
                  </a:cubicBezTo>
                  <a:cubicBezTo>
                    <a:pt x="3895" y="6693"/>
                    <a:pt x="3895" y="6674"/>
                    <a:pt x="3904" y="6664"/>
                  </a:cubicBezTo>
                  <a:cubicBezTo>
                    <a:pt x="3914" y="6645"/>
                    <a:pt x="3904" y="6626"/>
                    <a:pt x="3914" y="6606"/>
                  </a:cubicBezTo>
                  <a:cubicBezTo>
                    <a:pt x="3914" y="6587"/>
                    <a:pt x="3914" y="6577"/>
                    <a:pt x="3914" y="6568"/>
                  </a:cubicBezTo>
                  <a:lnTo>
                    <a:pt x="3914" y="6500"/>
                  </a:lnTo>
                  <a:lnTo>
                    <a:pt x="3914" y="6472"/>
                  </a:lnTo>
                  <a:lnTo>
                    <a:pt x="3914" y="6366"/>
                  </a:lnTo>
                  <a:lnTo>
                    <a:pt x="3914" y="4856"/>
                  </a:lnTo>
                  <a:cubicBezTo>
                    <a:pt x="3914" y="3558"/>
                    <a:pt x="4539" y="2337"/>
                    <a:pt x="5597" y="1587"/>
                  </a:cubicBezTo>
                  <a:lnTo>
                    <a:pt x="6097" y="1221"/>
                  </a:lnTo>
                  <a:lnTo>
                    <a:pt x="5183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" name="Google Shape;13632;p83"/>
            <p:cNvSpPr/>
            <p:nvPr/>
          </p:nvSpPr>
          <p:spPr>
            <a:xfrm>
              <a:off x="6854530" y="1589082"/>
              <a:ext cx="93006" cy="108502"/>
            </a:xfrm>
            <a:custGeom>
              <a:avLst/>
              <a:gdLst/>
              <a:ahLst/>
              <a:cxnLst/>
              <a:rect l="l" t="t" r="r" b="b"/>
              <a:pathLst>
                <a:path w="3559" h="4152" extrusionOk="0">
                  <a:moveTo>
                    <a:pt x="563" y="0"/>
                  </a:moveTo>
                  <a:cubicBezTo>
                    <a:pt x="457" y="0"/>
                    <a:pt x="351" y="33"/>
                    <a:pt x="260" y="101"/>
                  </a:cubicBezTo>
                  <a:cubicBezTo>
                    <a:pt x="49" y="274"/>
                    <a:pt x="0" y="582"/>
                    <a:pt x="174" y="803"/>
                  </a:cubicBezTo>
                  <a:lnTo>
                    <a:pt x="2597" y="3957"/>
                  </a:lnTo>
                  <a:cubicBezTo>
                    <a:pt x="2697" y="4085"/>
                    <a:pt x="2842" y="4152"/>
                    <a:pt x="2990" y="4152"/>
                  </a:cubicBezTo>
                  <a:cubicBezTo>
                    <a:pt x="3097" y="4152"/>
                    <a:pt x="3206" y="4116"/>
                    <a:pt x="3299" y="4043"/>
                  </a:cubicBezTo>
                  <a:cubicBezTo>
                    <a:pt x="3520" y="3880"/>
                    <a:pt x="3558" y="3563"/>
                    <a:pt x="3385" y="3351"/>
                  </a:cubicBezTo>
                  <a:lnTo>
                    <a:pt x="962" y="197"/>
                  </a:lnTo>
                  <a:cubicBezTo>
                    <a:pt x="860" y="67"/>
                    <a:pt x="712" y="0"/>
                    <a:pt x="563" y="0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" name="Google Shape;13633;p83"/>
            <p:cNvSpPr/>
            <p:nvPr/>
          </p:nvSpPr>
          <p:spPr>
            <a:xfrm>
              <a:off x="6857796" y="1589134"/>
              <a:ext cx="91856" cy="108398"/>
            </a:xfrm>
            <a:custGeom>
              <a:avLst/>
              <a:gdLst/>
              <a:ahLst/>
              <a:cxnLst/>
              <a:rect l="l" t="t" r="r" b="b"/>
              <a:pathLst>
                <a:path w="3515" h="4148" extrusionOk="0">
                  <a:moveTo>
                    <a:pt x="444" y="0"/>
                  </a:moveTo>
                  <a:cubicBezTo>
                    <a:pt x="337" y="0"/>
                    <a:pt x="228" y="36"/>
                    <a:pt x="135" y="108"/>
                  </a:cubicBezTo>
                  <a:cubicBezTo>
                    <a:pt x="77" y="147"/>
                    <a:pt x="29" y="205"/>
                    <a:pt x="0" y="272"/>
                  </a:cubicBezTo>
                  <a:cubicBezTo>
                    <a:pt x="154" y="272"/>
                    <a:pt x="289" y="339"/>
                    <a:pt x="385" y="464"/>
                  </a:cubicBezTo>
                  <a:lnTo>
                    <a:pt x="2808" y="3618"/>
                  </a:lnTo>
                  <a:cubicBezTo>
                    <a:pt x="2924" y="3772"/>
                    <a:pt x="2943" y="3974"/>
                    <a:pt x="2856" y="4147"/>
                  </a:cubicBezTo>
                  <a:cubicBezTo>
                    <a:pt x="2865" y="4148"/>
                    <a:pt x="2873" y="4148"/>
                    <a:pt x="2881" y="4148"/>
                  </a:cubicBezTo>
                  <a:cubicBezTo>
                    <a:pt x="3289" y="4148"/>
                    <a:pt x="3515" y="3679"/>
                    <a:pt x="3260" y="3349"/>
                  </a:cubicBezTo>
                  <a:lnTo>
                    <a:pt x="837" y="195"/>
                  </a:lnTo>
                  <a:cubicBezTo>
                    <a:pt x="737" y="67"/>
                    <a:pt x="592" y="0"/>
                    <a:pt x="444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" name="Google Shape;13634;p83"/>
            <p:cNvSpPr/>
            <p:nvPr/>
          </p:nvSpPr>
          <p:spPr>
            <a:xfrm>
              <a:off x="6801245" y="1635441"/>
              <a:ext cx="31699" cy="11315"/>
            </a:xfrm>
            <a:custGeom>
              <a:avLst/>
              <a:gdLst/>
              <a:ahLst/>
              <a:cxnLst/>
              <a:rect l="l" t="t" r="r" b="b"/>
              <a:pathLst>
                <a:path w="1213" h="433" extrusionOk="0">
                  <a:moveTo>
                    <a:pt x="289" y="0"/>
                  </a:moveTo>
                  <a:cubicBezTo>
                    <a:pt x="1" y="0"/>
                    <a:pt x="1" y="433"/>
                    <a:pt x="289" y="433"/>
                  </a:cubicBezTo>
                  <a:lnTo>
                    <a:pt x="924" y="433"/>
                  </a:lnTo>
                  <a:cubicBezTo>
                    <a:pt x="1212" y="433"/>
                    <a:pt x="1212" y="0"/>
                    <a:pt x="924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" name="Google Shape;13635;p83"/>
            <p:cNvSpPr/>
            <p:nvPr/>
          </p:nvSpPr>
          <p:spPr>
            <a:xfrm>
              <a:off x="6819852" y="1626765"/>
              <a:ext cx="11342" cy="28537"/>
            </a:xfrm>
            <a:custGeom>
              <a:avLst/>
              <a:gdLst/>
              <a:ahLst/>
              <a:cxnLst/>
              <a:rect l="l" t="t" r="r" b="b"/>
              <a:pathLst>
                <a:path w="434" h="1092" extrusionOk="0">
                  <a:moveTo>
                    <a:pt x="217" y="0"/>
                  </a:moveTo>
                  <a:cubicBezTo>
                    <a:pt x="109" y="0"/>
                    <a:pt x="0" y="72"/>
                    <a:pt x="0" y="217"/>
                  </a:cubicBezTo>
                  <a:lnTo>
                    <a:pt x="0" y="880"/>
                  </a:lnTo>
                  <a:cubicBezTo>
                    <a:pt x="0" y="996"/>
                    <a:pt x="97" y="1092"/>
                    <a:pt x="212" y="1092"/>
                  </a:cubicBezTo>
                  <a:cubicBezTo>
                    <a:pt x="337" y="1092"/>
                    <a:pt x="433" y="996"/>
                    <a:pt x="433" y="880"/>
                  </a:cubicBezTo>
                  <a:lnTo>
                    <a:pt x="433" y="217"/>
                  </a:lnTo>
                  <a:cubicBezTo>
                    <a:pt x="433" y="72"/>
                    <a:pt x="325" y="0"/>
                    <a:pt x="217" y="0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" name="Google Shape;13636;p83"/>
            <p:cNvSpPr/>
            <p:nvPr/>
          </p:nvSpPr>
          <p:spPr>
            <a:xfrm>
              <a:off x="6754756" y="1761583"/>
              <a:ext cx="29687" cy="11315"/>
            </a:xfrm>
            <a:custGeom>
              <a:avLst/>
              <a:gdLst/>
              <a:ahLst/>
              <a:cxnLst/>
              <a:rect l="l" t="t" r="r" b="b"/>
              <a:pathLst>
                <a:path w="1136" h="433" extrusionOk="0">
                  <a:moveTo>
                    <a:pt x="299" y="0"/>
                  </a:moveTo>
                  <a:cubicBezTo>
                    <a:pt x="1" y="0"/>
                    <a:pt x="1" y="433"/>
                    <a:pt x="299" y="433"/>
                  </a:cubicBezTo>
                  <a:lnTo>
                    <a:pt x="847" y="433"/>
                  </a:lnTo>
                  <a:cubicBezTo>
                    <a:pt x="1136" y="433"/>
                    <a:pt x="1136" y="0"/>
                    <a:pt x="847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" name="Google Shape;13637;p83"/>
            <p:cNvSpPr/>
            <p:nvPr/>
          </p:nvSpPr>
          <p:spPr>
            <a:xfrm>
              <a:off x="6756768" y="1752907"/>
              <a:ext cx="11342" cy="28537"/>
            </a:xfrm>
            <a:custGeom>
              <a:avLst/>
              <a:gdLst/>
              <a:ahLst/>
              <a:cxnLst/>
              <a:rect l="l" t="t" r="r" b="b"/>
              <a:pathLst>
                <a:path w="434" h="1092" extrusionOk="0">
                  <a:moveTo>
                    <a:pt x="217" y="1"/>
                  </a:moveTo>
                  <a:cubicBezTo>
                    <a:pt x="109" y="1"/>
                    <a:pt x="1" y="73"/>
                    <a:pt x="1" y="217"/>
                  </a:cubicBezTo>
                  <a:lnTo>
                    <a:pt x="1" y="880"/>
                  </a:lnTo>
                  <a:cubicBezTo>
                    <a:pt x="1" y="996"/>
                    <a:pt x="97" y="1092"/>
                    <a:pt x="222" y="1092"/>
                  </a:cubicBezTo>
                  <a:cubicBezTo>
                    <a:pt x="337" y="1092"/>
                    <a:pt x="434" y="996"/>
                    <a:pt x="434" y="880"/>
                  </a:cubicBezTo>
                  <a:lnTo>
                    <a:pt x="434" y="217"/>
                  </a:lnTo>
                  <a:cubicBezTo>
                    <a:pt x="434" y="73"/>
                    <a:pt x="325" y="1"/>
                    <a:pt x="217" y="1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" name="Google Shape;13638;p83"/>
            <p:cNvSpPr/>
            <p:nvPr/>
          </p:nvSpPr>
          <p:spPr>
            <a:xfrm>
              <a:off x="6754756" y="1717863"/>
              <a:ext cx="31699" cy="11577"/>
            </a:xfrm>
            <a:custGeom>
              <a:avLst/>
              <a:gdLst/>
              <a:ahLst/>
              <a:cxnLst/>
              <a:rect l="l" t="t" r="r" b="b"/>
              <a:pathLst>
                <a:path w="1213" h="443" extrusionOk="0">
                  <a:moveTo>
                    <a:pt x="299" y="0"/>
                  </a:moveTo>
                  <a:cubicBezTo>
                    <a:pt x="1" y="0"/>
                    <a:pt x="1" y="442"/>
                    <a:pt x="299" y="442"/>
                  </a:cubicBezTo>
                  <a:lnTo>
                    <a:pt x="924" y="442"/>
                  </a:lnTo>
                  <a:cubicBezTo>
                    <a:pt x="1212" y="442"/>
                    <a:pt x="1212" y="0"/>
                    <a:pt x="924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" name="Google Shape;13639;p83"/>
            <p:cNvSpPr/>
            <p:nvPr/>
          </p:nvSpPr>
          <p:spPr>
            <a:xfrm>
              <a:off x="6756768" y="1709422"/>
              <a:ext cx="11342" cy="28563"/>
            </a:xfrm>
            <a:custGeom>
              <a:avLst/>
              <a:gdLst/>
              <a:ahLst/>
              <a:cxnLst/>
              <a:rect l="l" t="t" r="r" b="b"/>
              <a:pathLst>
                <a:path w="434" h="1093" extrusionOk="0">
                  <a:moveTo>
                    <a:pt x="217" y="1"/>
                  </a:moveTo>
                  <a:cubicBezTo>
                    <a:pt x="109" y="1"/>
                    <a:pt x="1" y="73"/>
                    <a:pt x="1" y="217"/>
                  </a:cubicBezTo>
                  <a:lnTo>
                    <a:pt x="1" y="871"/>
                  </a:lnTo>
                  <a:cubicBezTo>
                    <a:pt x="1" y="996"/>
                    <a:pt x="97" y="1092"/>
                    <a:pt x="222" y="1092"/>
                  </a:cubicBezTo>
                  <a:cubicBezTo>
                    <a:pt x="337" y="1092"/>
                    <a:pt x="434" y="996"/>
                    <a:pt x="434" y="871"/>
                  </a:cubicBezTo>
                  <a:lnTo>
                    <a:pt x="434" y="217"/>
                  </a:lnTo>
                  <a:cubicBezTo>
                    <a:pt x="434" y="73"/>
                    <a:pt x="325" y="1"/>
                    <a:pt x="217" y="1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" name="Google Shape;13640;p83"/>
            <p:cNvSpPr/>
            <p:nvPr/>
          </p:nvSpPr>
          <p:spPr>
            <a:xfrm>
              <a:off x="6833414" y="1779431"/>
              <a:ext cx="43014" cy="11315"/>
            </a:xfrm>
            <a:custGeom>
              <a:avLst/>
              <a:gdLst/>
              <a:ahLst/>
              <a:cxnLst/>
              <a:rect l="l" t="t" r="r" b="b"/>
              <a:pathLst>
                <a:path w="1646" h="433" extrusionOk="0">
                  <a:moveTo>
                    <a:pt x="1" y="0"/>
                  </a:moveTo>
                  <a:lnTo>
                    <a:pt x="1" y="433"/>
                  </a:lnTo>
                  <a:lnTo>
                    <a:pt x="1645" y="433"/>
                  </a:lnTo>
                  <a:lnTo>
                    <a:pt x="1645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" name="Google Shape;13641;p83"/>
            <p:cNvSpPr/>
            <p:nvPr/>
          </p:nvSpPr>
          <p:spPr>
            <a:xfrm>
              <a:off x="6775871" y="1779431"/>
              <a:ext cx="32692" cy="11315"/>
            </a:xfrm>
            <a:custGeom>
              <a:avLst/>
              <a:gdLst/>
              <a:ahLst/>
              <a:cxnLst/>
              <a:rect l="l" t="t" r="r" b="b"/>
              <a:pathLst>
                <a:path w="1251" h="433" extrusionOk="0">
                  <a:moveTo>
                    <a:pt x="20" y="0"/>
                  </a:moveTo>
                  <a:lnTo>
                    <a:pt x="1" y="433"/>
                  </a:lnTo>
                  <a:lnTo>
                    <a:pt x="1251" y="433"/>
                  </a:lnTo>
                  <a:lnTo>
                    <a:pt x="125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" name="Google Shape;13642;p83"/>
            <p:cNvSpPr/>
            <p:nvPr/>
          </p:nvSpPr>
          <p:spPr>
            <a:xfrm>
              <a:off x="6801245" y="1596974"/>
              <a:ext cx="31699" cy="11342"/>
            </a:xfrm>
            <a:custGeom>
              <a:avLst/>
              <a:gdLst/>
              <a:ahLst/>
              <a:cxnLst/>
              <a:rect l="l" t="t" r="r" b="b"/>
              <a:pathLst>
                <a:path w="1213" h="434" extrusionOk="0">
                  <a:moveTo>
                    <a:pt x="289" y="1"/>
                  </a:moveTo>
                  <a:cubicBezTo>
                    <a:pt x="1" y="1"/>
                    <a:pt x="1" y="434"/>
                    <a:pt x="289" y="434"/>
                  </a:cubicBezTo>
                  <a:lnTo>
                    <a:pt x="924" y="434"/>
                  </a:lnTo>
                  <a:cubicBezTo>
                    <a:pt x="1212" y="434"/>
                    <a:pt x="1212" y="1"/>
                    <a:pt x="924" y="1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" name="Google Shape;13643;p83"/>
            <p:cNvSpPr/>
            <p:nvPr/>
          </p:nvSpPr>
          <p:spPr>
            <a:xfrm>
              <a:off x="6819852" y="1588560"/>
              <a:ext cx="11342" cy="28563"/>
            </a:xfrm>
            <a:custGeom>
              <a:avLst/>
              <a:gdLst/>
              <a:ahLst/>
              <a:cxnLst/>
              <a:rect l="l" t="t" r="r" b="b"/>
              <a:pathLst>
                <a:path w="434" h="1093" extrusionOk="0">
                  <a:moveTo>
                    <a:pt x="217" y="1"/>
                  </a:moveTo>
                  <a:cubicBezTo>
                    <a:pt x="109" y="1"/>
                    <a:pt x="0" y="73"/>
                    <a:pt x="0" y="217"/>
                  </a:cubicBezTo>
                  <a:lnTo>
                    <a:pt x="0" y="871"/>
                  </a:lnTo>
                  <a:cubicBezTo>
                    <a:pt x="0" y="986"/>
                    <a:pt x="97" y="1092"/>
                    <a:pt x="212" y="1092"/>
                  </a:cubicBezTo>
                  <a:cubicBezTo>
                    <a:pt x="327" y="1092"/>
                    <a:pt x="424" y="996"/>
                    <a:pt x="433" y="871"/>
                  </a:cubicBezTo>
                  <a:lnTo>
                    <a:pt x="433" y="217"/>
                  </a:lnTo>
                  <a:cubicBezTo>
                    <a:pt x="433" y="73"/>
                    <a:pt x="325" y="1"/>
                    <a:pt x="217" y="1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" name="Google Shape;13644;p83"/>
            <p:cNvSpPr/>
            <p:nvPr/>
          </p:nvSpPr>
          <p:spPr>
            <a:xfrm>
              <a:off x="6789956" y="1657053"/>
              <a:ext cx="10558" cy="10558"/>
            </a:xfrm>
            <a:custGeom>
              <a:avLst/>
              <a:gdLst/>
              <a:ahLst/>
              <a:cxnLst/>
              <a:rect l="l" t="t" r="r" b="b"/>
              <a:pathLst>
                <a:path w="404" h="404" extrusionOk="0">
                  <a:moveTo>
                    <a:pt x="202" y="0"/>
                  </a:moveTo>
                  <a:cubicBezTo>
                    <a:pt x="87" y="0"/>
                    <a:pt x="0" y="87"/>
                    <a:pt x="0" y="202"/>
                  </a:cubicBezTo>
                  <a:cubicBezTo>
                    <a:pt x="0" y="317"/>
                    <a:pt x="87" y="404"/>
                    <a:pt x="202" y="404"/>
                  </a:cubicBezTo>
                  <a:cubicBezTo>
                    <a:pt x="317" y="404"/>
                    <a:pt x="404" y="317"/>
                    <a:pt x="404" y="202"/>
                  </a:cubicBezTo>
                  <a:cubicBezTo>
                    <a:pt x="404" y="87"/>
                    <a:pt x="317" y="0"/>
                    <a:pt x="202" y="0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" name="Google Shape;13645;p83"/>
            <p:cNvSpPr/>
            <p:nvPr/>
          </p:nvSpPr>
          <p:spPr>
            <a:xfrm>
              <a:off x="6788702" y="1704536"/>
              <a:ext cx="10819" cy="10584"/>
            </a:xfrm>
            <a:custGeom>
              <a:avLst/>
              <a:gdLst/>
              <a:ahLst/>
              <a:cxnLst/>
              <a:rect l="l" t="t" r="r" b="b"/>
              <a:pathLst>
                <a:path w="414" h="405" extrusionOk="0">
                  <a:moveTo>
                    <a:pt x="202" y="0"/>
                  </a:moveTo>
                  <a:cubicBezTo>
                    <a:pt x="96" y="0"/>
                    <a:pt x="0" y="87"/>
                    <a:pt x="0" y="202"/>
                  </a:cubicBezTo>
                  <a:cubicBezTo>
                    <a:pt x="0" y="318"/>
                    <a:pt x="96" y="404"/>
                    <a:pt x="202" y="404"/>
                  </a:cubicBezTo>
                  <a:cubicBezTo>
                    <a:pt x="317" y="404"/>
                    <a:pt x="414" y="318"/>
                    <a:pt x="414" y="202"/>
                  </a:cubicBezTo>
                  <a:cubicBezTo>
                    <a:pt x="414" y="87"/>
                    <a:pt x="317" y="0"/>
                    <a:pt x="202" y="0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" name="Google Shape;13646;p83"/>
            <p:cNvSpPr/>
            <p:nvPr/>
          </p:nvSpPr>
          <p:spPr>
            <a:xfrm>
              <a:off x="6787683" y="1755050"/>
              <a:ext cx="10584" cy="10819"/>
            </a:xfrm>
            <a:custGeom>
              <a:avLst/>
              <a:gdLst/>
              <a:ahLst/>
              <a:cxnLst/>
              <a:rect l="l" t="t" r="r" b="b"/>
              <a:pathLst>
                <a:path w="405" h="414" extrusionOk="0">
                  <a:moveTo>
                    <a:pt x="203" y="0"/>
                  </a:moveTo>
                  <a:cubicBezTo>
                    <a:pt x="87" y="0"/>
                    <a:pt x="1" y="96"/>
                    <a:pt x="1" y="202"/>
                  </a:cubicBezTo>
                  <a:cubicBezTo>
                    <a:pt x="1" y="318"/>
                    <a:pt x="87" y="414"/>
                    <a:pt x="203" y="414"/>
                  </a:cubicBezTo>
                  <a:cubicBezTo>
                    <a:pt x="318" y="414"/>
                    <a:pt x="404" y="318"/>
                    <a:pt x="404" y="202"/>
                  </a:cubicBezTo>
                  <a:cubicBezTo>
                    <a:pt x="404" y="96"/>
                    <a:pt x="318" y="0"/>
                    <a:pt x="203" y="0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" name="Google Shape;13647;p83"/>
            <p:cNvSpPr/>
            <p:nvPr/>
          </p:nvSpPr>
          <p:spPr>
            <a:xfrm>
              <a:off x="6741689" y="1509509"/>
              <a:ext cx="42753" cy="11368"/>
            </a:xfrm>
            <a:custGeom>
              <a:avLst/>
              <a:gdLst/>
              <a:ahLst/>
              <a:cxnLst/>
              <a:rect l="l" t="t" r="r" b="b"/>
              <a:pathLst>
                <a:path w="1636" h="435" extrusionOk="0">
                  <a:moveTo>
                    <a:pt x="214" y="1"/>
                  </a:moveTo>
                  <a:cubicBezTo>
                    <a:pt x="98" y="1"/>
                    <a:pt x="10" y="93"/>
                    <a:pt x="1" y="203"/>
                  </a:cubicBezTo>
                  <a:cubicBezTo>
                    <a:pt x="1" y="328"/>
                    <a:pt x="97" y="434"/>
                    <a:pt x="222" y="434"/>
                  </a:cubicBezTo>
                  <a:lnTo>
                    <a:pt x="1636" y="434"/>
                  </a:lnTo>
                  <a:cubicBezTo>
                    <a:pt x="1636" y="194"/>
                    <a:pt x="1443" y="1"/>
                    <a:pt x="1203" y="1"/>
                  </a:cubicBezTo>
                  <a:lnTo>
                    <a:pt x="232" y="1"/>
                  </a:lnTo>
                  <a:cubicBezTo>
                    <a:pt x="226" y="1"/>
                    <a:pt x="220" y="1"/>
                    <a:pt x="214" y="1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51" name="Google Shape;13648;p83"/>
          <p:cNvGrpSpPr/>
          <p:nvPr/>
        </p:nvGrpSpPr>
        <p:grpSpPr>
          <a:xfrm>
            <a:off x="5768112" y="2891951"/>
            <a:ext cx="360628" cy="181464"/>
            <a:chOff x="5752627" y="3430404"/>
            <a:chExt cx="360628" cy="181464"/>
          </a:xfrm>
        </p:grpSpPr>
        <p:sp>
          <p:nvSpPr>
            <p:cNvPr id="1452" name="Google Shape;13649;p83"/>
            <p:cNvSpPr/>
            <p:nvPr/>
          </p:nvSpPr>
          <p:spPr>
            <a:xfrm>
              <a:off x="5752627" y="3430404"/>
              <a:ext cx="360628" cy="181203"/>
            </a:xfrm>
            <a:custGeom>
              <a:avLst/>
              <a:gdLst/>
              <a:ahLst/>
              <a:cxnLst/>
              <a:rect l="l" t="t" r="r" b="b"/>
              <a:pathLst>
                <a:path w="13800" h="6934" extrusionOk="0">
                  <a:moveTo>
                    <a:pt x="269" y="0"/>
                  </a:moveTo>
                  <a:cubicBezTo>
                    <a:pt x="125" y="0"/>
                    <a:pt x="0" y="125"/>
                    <a:pt x="0" y="270"/>
                  </a:cubicBezTo>
                  <a:lnTo>
                    <a:pt x="0" y="6664"/>
                  </a:lnTo>
                  <a:cubicBezTo>
                    <a:pt x="0" y="6818"/>
                    <a:pt x="125" y="6933"/>
                    <a:pt x="269" y="6933"/>
                  </a:cubicBezTo>
                  <a:lnTo>
                    <a:pt x="13530" y="6933"/>
                  </a:lnTo>
                  <a:cubicBezTo>
                    <a:pt x="13684" y="6933"/>
                    <a:pt x="13799" y="6818"/>
                    <a:pt x="13799" y="6664"/>
                  </a:cubicBezTo>
                  <a:lnTo>
                    <a:pt x="13799" y="270"/>
                  </a:lnTo>
                  <a:cubicBezTo>
                    <a:pt x="13799" y="125"/>
                    <a:pt x="13684" y="0"/>
                    <a:pt x="13530" y="0"/>
                  </a:cubicBez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" name="Google Shape;13650;p83"/>
            <p:cNvSpPr/>
            <p:nvPr/>
          </p:nvSpPr>
          <p:spPr>
            <a:xfrm>
              <a:off x="5752627" y="3430404"/>
              <a:ext cx="360628" cy="96507"/>
            </a:xfrm>
            <a:custGeom>
              <a:avLst/>
              <a:gdLst/>
              <a:ahLst/>
              <a:cxnLst/>
              <a:rect l="l" t="t" r="r" b="b"/>
              <a:pathLst>
                <a:path w="13800" h="3693" extrusionOk="0">
                  <a:moveTo>
                    <a:pt x="269" y="0"/>
                  </a:moveTo>
                  <a:cubicBezTo>
                    <a:pt x="125" y="0"/>
                    <a:pt x="0" y="125"/>
                    <a:pt x="0" y="270"/>
                  </a:cubicBezTo>
                  <a:lnTo>
                    <a:pt x="0" y="3693"/>
                  </a:lnTo>
                  <a:lnTo>
                    <a:pt x="13799" y="3693"/>
                  </a:lnTo>
                  <a:lnTo>
                    <a:pt x="13799" y="270"/>
                  </a:lnTo>
                  <a:cubicBezTo>
                    <a:pt x="13799" y="125"/>
                    <a:pt x="13684" y="0"/>
                    <a:pt x="13530" y="0"/>
                  </a:cubicBez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" name="Google Shape;13651;p83"/>
            <p:cNvSpPr/>
            <p:nvPr/>
          </p:nvSpPr>
          <p:spPr>
            <a:xfrm>
              <a:off x="5752627" y="3430404"/>
              <a:ext cx="360628" cy="96507"/>
            </a:xfrm>
            <a:custGeom>
              <a:avLst/>
              <a:gdLst/>
              <a:ahLst/>
              <a:cxnLst/>
              <a:rect l="l" t="t" r="r" b="b"/>
              <a:pathLst>
                <a:path w="13800" h="3693" extrusionOk="0">
                  <a:moveTo>
                    <a:pt x="12347" y="0"/>
                  </a:moveTo>
                  <a:lnTo>
                    <a:pt x="12347" y="2741"/>
                  </a:lnTo>
                  <a:cubicBezTo>
                    <a:pt x="12347" y="2972"/>
                    <a:pt x="12155" y="3154"/>
                    <a:pt x="11934" y="3154"/>
                  </a:cubicBezTo>
                  <a:lnTo>
                    <a:pt x="0" y="3154"/>
                  </a:lnTo>
                  <a:lnTo>
                    <a:pt x="0" y="3693"/>
                  </a:lnTo>
                  <a:lnTo>
                    <a:pt x="13799" y="3693"/>
                  </a:lnTo>
                  <a:lnTo>
                    <a:pt x="13799" y="270"/>
                  </a:lnTo>
                  <a:cubicBezTo>
                    <a:pt x="13799" y="125"/>
                    <a:pt x="13684" y="0"/>
                    <a:pt x="13530" y="0"/>
                  </a:cubicBez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" name="Google Shape;13652;p83"/>
            <p:cNvSpPr/>
            <p:nvPr/>
          </p:nvSpPr>
          <p:spPr>
            <a:xfrm>
              <a:off x="5788036" y="3526885"/>
              <a:ext cx="28929" cy="84722"/>
            </a:xfrm>
            <a:custGeom>
              <a:avLst/>
              <a:gdLst/>
              <a:ahLst/>
              <a:cxnLst/>
              <a:rect l="l" t="t" r="r" b="b"/>
              <a:pathLst>
                <a:path w="1107" h="3242" extrusionOk="0">
                  <a:moveTo>
                    <a:pt x="1" y="1"/>
                  </a:moveTo>
                  <a:lnTo>
                    <a:pt x="1" y="3241"/>
                  </a:lnTo>
                  <a:lnTo>
                    <a:pt x="1107" y="3241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" name="Google Shape;13653;p83"/>
            <p:cNvSpPr/>
            <p:nvPr/>
          </p:nvSpPr>
          <p:spPr>
            <a:xfrm>
              <a:off x="5816939" y="3526885"/>
              <a:ext cx="29190" cy="84722"/>
            </a:xfrm>
            <a:custGeom>
              <a:avLst/>
              <a:gdLst/>
              <a:ahLst/>
              <a:cxnLst/>
              <a:rect l="l" t="t" r="r" b="b"/>
              <a:pathLst>
                <a:path w="1117" h="3242" extrusionOk="0">
                  <a:moveTo>
                    <a:pt x="1" y="1"/>
                  </a:moveTo>
                  <a:lnTo>
                    <a:pt x="1" y="3241"/>
                  </a:lnTo>
                  <a:lnTo>
                    <a:pt x="1116" y="3241"/>
                  </a:lnTo>
                  <a:lnTo>
                    <a:pt x="1116" y="1"/>
                  </a:lnTo>
                  <a:close/>
                </a:path>
              </a:pathLst>
            </a:custGeom>
            <a:solidFill>
              <a:srgbClr val="EA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7" name="Google Shape;13654;p83"/>
            <p:cNvSpPr/>
            <p:nvPr/>
          </p:nvSpPr>
          <p:spPr>
            <a:xfrm>
              <a:off x="5846102" y="3526885"/>
              <a:ext cx="28929" cy="84722"/>
            </a:xfrm>
            <a:custGeom>
              <a:avLst/>
              <a:gdLst/>
              <a:ahLst/>
              <a:cxnLst/>
              <a:rect l="l" t="t" r="r" b="b"/>
              <a:pathLst>
                <a:path w="1107" h="3242" extrusionOk="0">
                  <a:moveTo>
                    <a:pt x="0" y="1"/>
                  </a:moveTo>
                  <a:lnTo>
                    <a:pt x="0" y="3241"/>
                  </a:lnTo>
                  <a:lnTo>
                    <a:pt x="1106" y="3241"/>
                  </a:lnTo>
                  <a:lnTo>
                    <a:pt x="1106" y="1"/>
                  </a:ln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8" name="Google Shape;13655;p83"/>
            <p:cNvSpPr/>
            <p:nvPr/>
          </p:nvSpPr>
          <p:spPr>
            <a:xfrm>
              <a:off x="5875005" y="3526885"/>
              <a:ext cx="28903" cy="84722"/>
            </a:xfrm>
            <a:custGeom>
              <a:avLst/>
              <a:gdLst/>
              <a:ahLst/>
              <a:cxnLst/>
              <a:rect l="l" t="t" r="r" b="b"/>
              <a:pathLst>
                <a:path w="1106" h="3242" extrusionOk="0">
                  <a:moveTo>
                    <a:pt x="0" y="1"/>
                  </a:moveTo>
                  <a:lnTo>
                    <a:pt x="0" y="3241"/>
                  </a:lnTo>
                  <a:lnTo>
                    <a:pt x="1106" y="3241"/>
                  </a:lnTo>
                  <a:lnTo>
                    <a:pt x="1106" y="1"/>
                  </a:lnTo>
                  <a:close/>
                </a:path>
              </a:pathLst>
            </a:custGeom>
            <a:solidFill>
              <a:srgbClr val="EA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" name="Google Shape;13656;p83"/>
            <p:cNvSpPr/>
            <p:nvPr/>
          </p:nvSpPr>
          <p:spPr>
            <a:xfrm>
              <a:off x="5903881" y="3526885"/>
              <a:ext cx="29190" cy="84722"/>
            </a:xfrm>
            <a:custGeom>
              <a:avLst/>
              <a:gdLst/>
              <a:ahLst/>
              <a:cxnLst/>
              <a:rect l="l" t="t" r="r" b="b"/>
              <a:pathLst>
                <a:path w="1117" h="3242" extrusionOk="0">
                  <a:moveTo>
                    <a:pt x="1" y="1"/>
                  </a:moveTo>
                  <a:lnTo>
                    <a:pt x="1" y="3241"/>
                  </a:lnTo>
                  <a:lnTo>
                    <a:pt x="1116" y="3241"/>
                  </a:lnTo>
                  <a:lnTo>
                    <a:pt x="1116" y="1"/>
                  </a:ln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0" name="Google Shape;13657;p83"/>
            <p:cNvSpPr/>
            <p:nvPr/>
          </p:nvSpPr>
          <p:spPr>
            <a:xfrm>
              <a:off x="5933045" y="3526885"/>
              <a:ext cx="28929" cy="84722"/>
            </a:xfrm>
            <a:custGeom>
              <a:avLst/>
              <a:gdLst/>
              <a:ahLst/>
              <a:cxnLst/>
              <a:rect l="l" t="t" r="r" b="b"/>
              <a:pathLst>
                <a:path w="1107" h="3242" extrusionOk="0">
                  <a:moveTo>
                    <a:pt x="0" y="1"/>
                  </a:moveTo>
                  <a:lnTo>
                    <a:pt x="0" y="3241"/>
                  </a:lnTo>
                  <a:lnTo>
                    <a:pt x="1106" y="3241"/>
                  </a:lnTo>
                  <a:lnTo>
                    <a:pt x="1106" y="1"/>
                  </a:lnTo>
                  <a:close/>
                </a:path>
              </a:pathLst>
            </a:custGeom>
            <a:solidFill>
              <a:srgbClr val="EA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1" name="Google Shape;13658;p83"/>
            <p:cNvSpPr/>
            <p:nvPr/>
          </p:nvSpPr>
          <p:spPr>
            <a:xfrm>
              <a:off x="5961948" y="3526885"/>
              <a:ext cx="28929" cy="84722"/>
            </a:xfrm>
            <a:custGeom>
              <a:avLst/>
              <a:gdLst/>
              <a:ahLst/>
              <a:cxnLst/>
              <a:rect l="l" t="t" r="r" b="b"/>
              <a:pathLst>
                <a:path w="1107" h="3242" extrusionOk="0">
                  <a:moveTo>
                    <a:pt x="0" y="1"/>
                  </a:moveTo>
                  <a:lnTo>
                    <a:pt x="0" y="3241"/>
                  </a:lnTo>
                  <a:lnTo>
                    <a:pt x="1106" y="3241"/>
                  </a:lnTo>
                  <a:lnTo>
                    <a:pt x="1106" y="1"/>
                  </a:ln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2" name="Google Shape;13659;p83"/>
            <p:cNvSpPr/>
            <p:nvPr/>
          </p:nvSpPr>
          <p:spPr>
            <a:xfrm>
              <a:off x="5990850" y="3526885"/>
              <a:ext cx="29164" cy="84722"/>
            </a:xfrm>
            <a:custGeom>
              <a:avLst/>
              <a:gdLst/>
              <a:ahLst/>
              <a:cxnLst/>
              <a:rect l="l" t="t" r="r" b="b"/>
              <a:pathLst>
                <a:path w="1116" h="3242" extrusionOk="0">
                  <a:moveTo>
                    <a:pt x="0" y="1"/>
                  </a:moveTo>
                  <a:lnTo>
                    <a:pt x="0" y="3241"/>
                  </a:lnTo>
                  <a:lnTo>
                    <a:pt x="1116" y="3241"/>
                  </a:lnTo>
                  <a:lnTo>
                    <a:pt x="1116" y="1"/>
                  </a:lnTo>
                  <a:close/>
                </a:path>
              </a:pathLst>
            </a:custGeom>
            <a:solidFill>
              <a:srgbClr val="EA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" name="Google Shape;13660;p83"/>
            <p:cNvSpPr/>
            <p:nvPr/>
          </p:nvSpPr>
          <p:spPr>
            <a:xfrm>
              <a:off x="6019988" y="3526885"/>
              <a:ext cx="28929" cy="84722"/>
            </a:xfrm>
            <a:custGeom>
              <a:avLst/>
              <a:gdLst/>
              <a:ahLst/>
              <a:cxnLst/>
              <a:rect l="l" t="t" r="r" b="b"/>
              <a:pathLst>
                <a:path w="1107" h="3242" extrusionOk="0">
                  <a:moveTo>
                    <a:pt x="1" y="1"/>
                  </a:moveTo>
                  <a:lnTo>
                    <a:pt x="1" y="3241"/>
                  </a:lnTo>
                  <a:lnTo>
                    <a:pt x="1106" y="3241"/>
                  </a:lnTo>
                  <a:lnTo>
                    <a:pt x="1106" y="1"/>
                  </a:ln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4" name="Google Shape;13661;p83"/>
            <p:cNvSpPr/>
            <p:nvPr/>
          </p:nvSpPr>
          <p:spPr>
            <a:xfrm>
              <a:off x="6048891" y="3526885"/>
              <a:ext cx="28929" cy="84722"/>
            </a:xfrm>
            <a:custGeom>
              <a:avLst/>
              <a:gdLst/>
              <a:ahLst/>
              <a:cxnLst/>
              <a:rect l="l" t="t" r="r" b="b"/>
              <a:pathLst>
                <a:path w="1107" h="3242" extrusionOk="0">
                  <a:moveTo>
                    <a:pt x="0" y="1"/>
                  </a:moveTo>
                  <a:lnTo>
                    <a:pt x="0" y="3241"/>
                  </a:lnTo>
                  <a:lnTo>
                    <a:pt x="1106" y="3241"/>
                  </a:lnTo>
                  <a:lnTo>
                    <a:pt x="1106" y="1"/>
                  </a:lnTo>
                  <a:close/>
                </a:path>
              </a:pathLst>
            </a:custGeom>
            <a:solidFill>
              <a:srgbClr val="EA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" name="Google Shape;13662;p83"/>
            <p:cNvSpPr/>
            <p:nvPr/>
          </p:nvSpPr>
          <p:spPr>
            <a:xfrm>
              <a:off x="5806381" y="3526885"/>
              <a:ext cx="21403" cy="48032"/>
            </a:xfrm>
            <a:custGeom>
              <a:avLst/>
              <a:gdLst/>
              <a:ahLst/>
              <a:cxnLst/>
              <a:rect l="l" t="t" r="r" b="b"/>
              <a:pathLst>
                <a:path w="819" h="1838" extrusionOk="0">
                  <a:moveTo>
                    <a:pt x="1" y="1"/>
                  </a:moveTo>
                  <a:lnTo>
                    <a:pt x="1" y="1626"/>
                  </a:lnTo>
                  <a:cubicBezTo>
                    <a:pt x="1" y="1741"/>
                    <a:pt x="88" y="1838"/>
                    <a:pt x="203" y="1838"/>
                  </a:cubicBezTo>
                  <a:lnTo>
                    <a:pt x="616" y="1838"/>
                  </a:lnTo>
                  <a:cubicBezTo>
                    <a:pt x="732" y="1838"/>
                    <a:pt x="818" y="1741"/>
                    <a:pt x="818" y="1626"/>
                  </a:cubicBezTo>
                  <a:lnTo>
                    <a:pt x="818" y="1"/>
                  </a:ln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6" name="Google Shape;13663;p83"/>
            <p:cNvSpPr/>
            <p:nvPr/>
          </p:nvSpPr>
          <p:spPr>
            <a:xfrm>
              <a:off x="5864186" y="3526885"/>
              <a:ext cx="21638" cy="48032"/>
            </a:xfrm>
            <a:custGeom>
              <a:avLst/>
              <a:gdLst/>
              <a:ahLst/>
              <a:cxnLst/>
              <a:rect l="l" t="t" r="r" b="b"/>
              <a:pathLst>
                <a:path w="828" h="1838" extrusionOk="0">
                  <a:moveTo>
                    <a:pt x="1" y="1"/>
                  </a:moveTo>
                  <a:lnTo>
                    <a:pt x="1" y="1626"/>
                  </a:lnTo>
                  <a:cubicBezTo>
                    <a:pt x="1" y="1741"/>
                    <a:pt x="97" y="1838"/>
                    <a:pt x="212" y="1838"/>
                  </a:cubicBezTo>
                  <a:lnTo>
                    <a:pt x="626" y="1838"/>
                  </a:lnTo>
                  <a:cubicBezTo>
                    <a:pt x="731" y="1838"/>
                    <a:pt x="828" y="1741"/>
                    <a:pt x="828" y="1626"/>
                  </a:cubicBezTo>
                  <a:lnTo>
                    <a:pt x="828" y="1"/>
                  </a:ln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7" name="Google Shape;13664;p83"/>
            <p:cNvSpPr/>
            <p:nvPr/>
          </p:nvSpPr>
          <p:spPr>
            <a:xfrm>
              <a:off x="5922226" y="3526885"/>
              <a:ext cx="21638" cy="48032"/>
            </a:xfrm>
            <a:custGeom>
              <a:avLst/>
              <a:gdLst/>
              <a:ahLst/>
              <a:cxnLst/>
              <a:rect l="l" t="t" r="r" b="b"/>
              <a:pathLst>
                <a:path w="828" h="1838" extrusionOk="0">
                  <a:moveTo>
                    <a:pt x="1" y="1"/>
                  </a:moveTo>
                  <a:lnTo>
                    <a:pt x="1" y="1626"/>
                  </a:lnTo>
                  <a:cubicBezTo>
                    <a:pt x="1" y="1741"/>
                    <a:pt x="87" y="1838"/>
                    <a:pt x="203" y="1838"/>
                  </a:cubicBezTo>
                  <a:lnTo>
                    <a:pt x="616" y="1838"/>
                  </a:lnTo>
                  <a:cubicBezTo>
                    <a:pt x="732" y="1838"/>
                    <a:pt x="828" y="1741"/>
                    <a:pt x="828" y="1626"/>
                  </a:cubicBezTo>
                  <a:lnTo>
                    <a:pt x="828" y="1"/>
                  </a:ln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" name="Google Shape;13665;p83"/>
            <p:cNvSpPr/>
            <p:nvPr/>
          </p:nvSpPr>
          <p:spPr>
            <a:xfrm>
              <a:off x="5980293" y="3526885"/>
              <a:ext cx="21638" cy="48032"/>
            </a:xfrm>
            <a:custGeom>
              <a:avLst/>
              <a:gdLst/>
              <a:ahLst/>
              <a:cxnLst/>
              <a:rect l="l" t="t" r="r" b="b"/>
              <a:pathLst>
                <a:path w="828" h="1838" extrusionOk="0">
                  <a:moveTo>
                    <a:pt x="0" y="1"/>
                  </a:moveTo>
                  <a:lnTo>
                    <a:pt x="0" y="1626"/>
                  </a:lnTo>
                  <a:cubicBezTo>
                    <a:pt x="0" y="1741"/>
                    <a:pt x="96" y="1838"/>
                    <a:pt x="202" y="1838"/>
                  </a:cubicBezTo>
                  <a:lnTo>
                    <a:pt x="616" y="1838"/>
                  </a:lnTo>
                  <a:cubicBezTo>
                    <a:pt x="731" y="1838"/>
                    <a:pt x="827" y="1741"/>
                    <a:pt x="827" y="1626"/>
                  </a:cubicBezTo>
                  <a:lnTo>
                    <a:pt x="827" y="1"/>
                  </a:ln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9" name="Google Shape;13666;p83"/>
            <p:cNvSpPr/>
            <p:nvPr/>
          </p:nvSpPr>
          <p:spPr>
            <a:xfrm>
              <a:off x="6038072" y="3526885"/>
              <a:ext cx="21638" cy="48032"/>
            </a:xfrm>
            <a:custGeom>
              <a:avLst/>
              <a:gdLst/>
              <a:ahLst/>
              <a:cxnLst/>
              <a:rect l="l" t="t" r="r" b="b"/>
              <a:pathLst>
                <a:path w="828" h="1838" extrusionOk="0">
                  <a:moveTo>
                    <a:pt x="1" y="1"/>
                  </a:moveTo>
                  <a:lnTo>
                    <a:pt x="1" y="1626"/>
                  </a:lnTo>
                  <a:cubicBezTo>
                    <a:pt x="1" y="1741"/>
                    <a:pt x="97" y="1838"/>
                    <a:pt x="212" y="1838"/>
                  </a:cubicBezTo>
                  <a:lnTo>
                    <a:pt x="626" y="1838"/>
                  </a:lnTo>
                  <a:cubicBezTo>
                    <a:pt x="732" y="1838"/>
                    <a:pt x="828" y="1741"/>
                    <a:pt x="828" y="1626"/>
                  </a:cubicBezTo>
                  <a:lnTo>
                    <a:pt x="828" y="1"/>
                  </a:ln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0" name="Google Shape;13667;p83"/>
            <p:cNvSpPr/>
            <p:nvPr/>
          </p:nvSpPr>
          <p:spPr>
            <a:xfrm>
              <a:off x="5926774" y="3454995"/>
              <a:ext cx="139234" cy="42282"/>
            </a:xfrm>
            <a:custGeom>
              <a:avLst/>
              <a:gdLst/>
              <a:ahLst/>
              <a:cxnLst/>
              <a:rect l="l" t="t" r="r" b="b"/>
              <a:pathLst>
                <a:path w="5328" h="1618" extrusionOk="0">
                  <a:moveTo>
                    <a:pt x="157" y="1"/>
                  </a:moveTo>
                  <a:cubicBezTo>
                    <a:pt x="68" y="1"/>
                    <a:pt x="0" y="74"/>
                    <a:pt x="0" y="165"/>
                  </a:cubicBezTo>
                  <a:lnTo>
                    <a:pt x="0" y="1454"/>
                  </a:lnTo>
                  <a:cubicBezTo>
                    <a:pt x="0" y="1540"/>
                    <a:pt x="77" y="1617"/>
                    <a:pt x="173" y="1617"/>
                  </a:cubicBezTo>
                  <a:lnTo>
                    <a:pt x="5164" y="1617"/>
                  </a:lnTo>
                  <a:cubicBezTo>
                    <a:pt x="5250" y="1617"/>
                    <a:pt x="5327" y="1540"/>
                    <a:pt x="5327" y="1454"/>
                  </a:cubicBezTo>
                  <a:lnTo>
                    <a:pt x="5327" y="165"/>
                  </a:lnTo>
                  <a:cubicBezTo>
                    <a:pt x="5327" y="69"/>
                    <a:pt x="5250" y="2"/>
                    <a:pt x="5164" y="2"/>
                  </a:cubicBezTo>
                  <a:lnTo>
                    <a:pt x="173" y="2"/>
                  </a:lnTo>
                  <a:cubicBezTo>
                    <a:pt x="168" y="1"/>
                    <a:pt x="162" y="1"/>
                    <a:pt x="157" y="1"/>
                  </a:cubicBez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" name="Google Shape;13668;p83"/>
            <p:cNvSpPr/>
            <p:nvPr/>
          </p:nvSpPr>
          <p:spPr>
            <a:xfrm>
              <a:off x="5926774" y="3471615"/>
              <a:ext cx="139234" cy="25662"/>
            </a:xfrm>
            <a:custGeom>
              <a:avLst/>
              <a:gdLst/>
              <a:ahLst/>
              <a:cxnLst/>
              <a:rect l="l" t="t" r="r" b="b"/>
              <a:pathLst>
                <a:path w="5328" h="982" extrusionOk="0">
                  <a:moveTo>
                    <a:pt x="0" y="0"/>
                  </a:moveTo>
                  <a:lnTo>
                    <a:pt x="0" y="818"/>
                  </a:lnTo>
                  <a:cubicBezTo>
                    <a:pt x="0" y="904"/>
                    <a:pt x="77" y="981"/>
                    <a:pt x="173" y="981"/>
                  </a:cubicBezTo>
                  <a:lnTo>
                    <a:pt x="5164" y="981"/>
                  </a:lnTo>
                  <a:cubicBezTo>
                    <a:pt x="5250" y="981"/>
                    <a:pt x="5327" y="904"/>
                    <a:pt x="5327" y="818"/>
                  </a:cubicBezTo>
                  <a:lnTo>
                    <a:pt x="5327" y="0"/>
                  </a:lnTo>
                  <a:cubicBezTo>
                    <a:pt x="5327" y="96"/>
                    <a:pt x="5250" y="173"/>
                    <a:pt x="5164" y="173"/>
                  </a:cubicBezTo>
                  <a:lnTo>
                    <a:pt x="173" y="173"/>
                  </a:lnTo>
                  <a:cubicBezTo>
                    <a:pt x="77" y="173"/>
                    <a:pt x="0" y="96"/>
                    <a:pt x="0" y="0"/>
                  </a:cubicBezTo>
                  <a:close/>
                </a:path>
              </a:pathLst>
            </a:custGeom>
            <a:solidFill>
              <a:srgbClr val="EA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" name="Google Shape;13669;p83"/>
            <p:cNvSpPr/>
            <p:nvPr/>
          </p:nvSpPr>
          <p:spPr>
            <a:xfrm>
              <a:off x="5870981" y="3449559"/>
              <a:ext cx="10819" cy="53232"/>
            </a:xfrm>
            <a:custGeom>
              <a:avLst/>
              <a:gdLst/>
              <a:ahLst/>
              <a:cxnLst/>
              <a:rect l="l" t="t" r="r" b="b"/>
              <a:pathLst>
                <a:path w="414" h="2037" extrusionOk="0">
                  <a:moveTo>
                    <a:pt x="207" y="1"/>
                  </a:moveTo>
                  <a:cubicBezTo>
                    <a:pt x="104" y="1"/>
                    <a:pt x="0" y="70"/>
                    <a:pt x="0" y="210"/>
                  </a:cubicBezTo>
                  <a:lnTo>
                    <a:pt x="0" y="1825"/>
                  </a:lnTo>
                  <a:cubicBezTo>
                    <a:pt x="0" y="1941"/>
                    <a:pt x="87" y="2037"/>
                    <a:pt x="202" y="2037"/>
                  </a:cubicBezTo>
                  <a:cubicBezTo>
                    <a:pt x="318" y="2037"/>
                    <a:pt x="414" y="1941"/>
                    <a:pt x="414" y="1825"/>
                  </a:cubicBezTo>
                  <a:lnTo>
                    <a:pt x="414" y="210"/>
                  </a:lnTo>
                  <a:cubicBezTo>
                    <a:pt x="414" y="70"/>
                    <a:pt x="310" y="1"/>
                    <a:pt x="207" y="1"/>
                  </a:cubicBez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" name="Google Shape;13670;p83"/>
            <p:cNvSpPr/>
            <p:nvPr/>
          </p:nvSpPr>
          <p:spPr>
            <a:xfrm>
              <a:off x="5834787" y="3449559"/>
              <a:ext cx="10845" cy="53232"/>
            </a:xfrm>
            <a:custGeom>
              <a:avLst/>
              <a:gdLst/>
              <a:ahLst/>
              <a:cxnLst/>
              <a:rect l="l" t="t" r="r" b="b"/>
              <a:pathLst>
                <a:path w="415" h="2037" extrusionOk="0">
                  <a:moveTo>
                    <a:pt x="207" y="1"/>
                  </a:moveTo>
                  <a:cubicBezTo>
                    <a:pt x="104" y="1"/>
                    <a:pt x="1" y="70"/>
                    <a:pt x="1" y="210"/>
                  </a:cubicBezTo>
                  <a:lnTo>
                    <a:pt x="1" y="1825"/>
                  </a:lnTo>
                  <a:cubicBezTo>
                    <a:pt x="1" y="1941"/>
                    <a:pt x="97" y="2037"/>
                    <a:pt x="212" y="2037"/>
                  </a:cubicBezTo>
                  <a:cubicBezTo>
                    <a:pt x="328" y="2037"/>
                    <a:pt x="414" y="1941"/>
                    <a:pt x="414" y="1825"/>
                  </a:cubicBezTo>
                  <a:lnTo>
                    <a:pt x="414" y="210"/>
                  </a:lnTo>
                  <a:cubicBezTo>
                    <a:pt x="414" y="70"/>
                    <a:pt x="311" y="1"/>
                    <a:pt x="207" y="1"/>
                  </a:cubicBez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" name="Google Shape;13671;p83"/>
            <p:cNvSpPr/>
            <p:nvPr/>
          </p:nvSpPr>
          <p:spPr>
            <a:xfrm>
              <a:off x="5797601" y="3449559"/>
              <a:ext cx="11080" cy="53232"/>
            </a:xfrm>
            <a:custGeom>
              <a:avLst/>
              <a:gdLst/>
              <a:ahLst/>
              <a:cxnLst/>
              <a:rect l="l" t="t" r="r" b="b"/>
              <a:pathLst>
                <a:path w="424" h="2037" extrusionOk="0">
                  <a:moveTo>
                    <a:pt x="212" y="1"/>
                  </a:moveTo>
                  <a:cubicBezTo>
                    <a:pt x="106" y="1"/>
                    <a:pt x="0" y="70"/>
                    <a:pt x="0" y="210"/>
                  </a:cubicBezTo>
                  <a:lnTo>
                    <a:pt x="0" y="1825"/>
                  </a:lnTo>
                  <a:cubicBezTo>
                    <a:pt x="0" y="1941"/>
                    <a:pt x="97" y="2037"/>
                    <a:pt x="212" y="2037"/>
                  </a:cubicBezTo>
                  <a:cubicBezTo>
                    <a:pt x="327" y="2037"/>
                    <a:pt x="424" y="1941"/>
                    <a:pt x="424" y="1825"/>
                  </a:cubicBezTo>
                  <a:lnTo>
                    <a:pt x="424" y="210"/>
                  </a:lnTo>
                  <a:cubicBezTo>
                    <a:pt x="424" y="70"/>
                    <a:pt x="318" y="1"/>
                    <a:pt x="212" y="1"/>
                  </a:cubicBez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" name="Google Shape;13672;p83"/>
            <p:cNvSpPr/>
            <p:nvPr/>
          </p:nvSpPr>
          <p:spPr>
            <a:xfrm>
              <a:off x="6094361" y="3526885"/>
              <a:ext cx="18632" cy="84983"/>
            </a:xfrm>
            <a:custGeom>
              <a:avLst/>
              <a:gdLst/>
              <a:ahLst/>
              <a:cxnLst/>
              <a:rect l="l" t="t" r="r" b="b"/>
              <a:pathLst>
                <a:path w="713" h="3252" extrusionOk="0">
                  <a:moveTo>
                    <a:pt x="1" y="1"/>
                  </a:moveTo>
                  <a:lnTo>
                    <a:pt x="1" y="3241"/>
                  </a:lnTo>
                  <a:lnTo>
                    <a:pt x="1" y="3251"/>
                  </a:lnTo>
                  <a:lnTo>
                    <a:pt x="453" y="3251"/>
                  </a:lnTo>
                  <a:cubicBezTo>
                    <a:pt x="578" y="3251"/>
                    <a:pt x="684" y="3165"/>
                    <a:pt x="713" y="3049"/>
                  </a:cubicBezTo>
                  <a:lnTo>
                    <a:pt x="713" y="1"/>
                  </a:ln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" name="Google Shape;13673;p83"/>
            <p:cNvSpPr/>
            <p:nvPr/>
          </p:nvSpPr>
          <p:spPr>
            <a:xfrm>
              <a:off x="5769456" y="3526885"/>
              <a:ext cx="18606" cy="84983"/>
            </a:xfrm>
            <a:custGeom>
              <a:avLst/>
              <a:gdLst/>
              <a:ahLst/>
              <a:cxnLst/>
              <a:rect l="l" t="t" r="r" b="b"/>
              <a:pathLst>
                <a:path w="712" h="3252" extrusionOk="0">
                  <a:moveTo>
                    <a:pt x="0" y="1"/>
                  </a:moveTo>
                  <a:lnTo>
                    <a:pt x="0" y="3251"/>
                  </a:lnTo>
                  <a:lnTo>
                    <a:pt x="712" y="3251"/>
                  </a:lnTo>
                  <a:lnTo>
                    <a:pt x="712" y="1"/>
                  </a:ln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7" name="Google Shape;13674;p83"/>
            <p:cNvSpPr/>
            <p:nvPr/>
          </p:nvSpPr>
          <p:spPr>
            <a:xfrm>
              <a:off x="5860684" y="3457530"/>
              <a:ext cx="31437" cy="10845"/>
            </a:xfrm>
            <a:custGeom>
              <a:avLst/>
              <a:gdLst/>
              <a:ahLst/>
              <a:cxnLst/>
              <a:rect l="l" t="t" r="r" b="b"/>
              <a:pathLst>
                <a:path w="1203" h="415" extrusionOk="0">
                  <a:moveTo>
                    <a:pt x="269" y="1"/>
                  </a:moveTo>
                  <a:cubicBezTo>
                    <a:pt x="0" y="1"/>
                    <a:pt x="0" y="414"/>
                    <a:pt x="269" y="414"/>
                  </a:cubicBezTo>
                  <a:lnTo>
                    <a:pt x="923" y="414"/>
                  </a:lnTo>
                  <a:cubicBezTo>
                    <a:pt x="1202" y="414"/>
                    <a:pt x="1202" y="1"/>
                    <a:pt x="923" y="1"/>
                  </a:cubicBezTo>
                  <a:close/>
                </a:path>
              </a:pathLst>
            </a:custGeom>
            <a:solidFill>
              <a:srgbClr val="CBD5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" name="Google Shape;13675;p83"/>
            <p:cNvSpPr/>
            <p:nvPr/>
          </p:nvSpPr>
          <p:spPr>
            <a:xfrm>
              <a:off x="5824491" y="3477652"/>
              <a:ext cx="31673" cy="11080"/>
            </a:xfrm>
            <a:custGeom>
              <a:avLst/>
              <a:gdLst/>
              <a:ahLst/>
              <a:cxnLst/>
              <a:rect l="l" t="t" r="r" b="b"/>
              <a:pathLst>
                <a:path w="1212" h="424" extrusionOk="0">
                  <a:moveTo>
                    <a:pt x="279" y="0"/>
                  </a:moveTo>
                  <a:cubicBezTo>
                    <a:pt x="0" y="0"/>
                    <a:pt x="0" y="423"/>
                    <a:pt x="279" y="423"/>
                  </a:cubicBezTo>
                  <a:lnTo>
                    <a:pt x="933" y="423"/>
                  </a:lnTo>
                  <a:cubicBezTo>
                    <a:pt x="1212" y="423"/>
                    <a:pt x="1212" y="0"/>
                    <a:pt x="933" y="0"/>
                  </a:cubicBezTo>
                  <a:close/>
                </a:path>
              </a:pathLst>
            </a:custGeom>
            <a:solidFill>
              <a:srgbClr val="CBD5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" name="Google Shape;13676;p83"/>
            <p:cNvSpPr/>
            <p:nvPr/>
          </p:nvSpPr>
          <p:spPr>
            <a:xfrm>
              <a:off x="5787304" y="3457530"/>
              <a:ext cx="31673" cy="10845"/>
            </a:xfrm>
            <a:custGeom>
              <a:avLst/>
              <a:gdLst/>
              <a:ahLst/>
              <a:cxnLst/>
              <a:rect l="l" t="t" r="r" b="b"/>
              <a:pathLst>
                <a:path w="1212" h="415" extrusionOk="0">
                  <a:moveTo>
                    <a:pt x="279" y="1"/>
                  </a:moveTo>
                  <a:cubicBezTo>
                    <a:pt x="0" y="1"/>
                    <a:pt x="0" y="414"/>
                    <a:pt x="279" y="414"/>
                  </a:cubicBezTo>
                  <a:lnTo>
                    <a:pt x="933" y="414"/>
                  </a:lnTo>
                  <a:cubicBezTo>
                    <a:pt x="1212" y="414"/>
                    <a:pt x="1212" y="1"/>
                    <a:pt x="933" y="1"/>
                  </a:cubicBezTo>
                  <a:close/>
                </a:path>
              </a:pathLst>
            </a:custGeom>
            <a:solidFill>
              <a:srgbClr val="CBD5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80" name="Google Shape;13677;p83"/>
          <p:cNvGrpSpPr/>
          <p:nvPr/>
        </p:nvGrpSpPr>
        <p:grpSpPr>
          <a:xfrm>
            <a:off x="5251185" y="2364545"/>
            <a:ext cx="361909" cy="360759"/>
            <a:chOff x="5235700" y="2902998"/>
            <a:chExt cx="361909" cy="360759"/>
          </a:xfrm>
        </p:grpSpPr>
        <p:sp>
          <p:nvSpPr>
            <p:cNvPr id="1481" name="Google Shape;13678;p83"/>
            <p:cNvSpPr/>
            <p:nvPr/>
          </p:nvSpPr>
          <p:spPr>
            <a:xfrm>
              <a:off x="5235700" y="2902998"/>
              <a:ext cx="361909" cy="360498"/>
            </a:xfrm>
            <a:custGeom>
              <a:avLst/>
              <a:gdLst/>
              <a:ahLst/>
              <a:cxnLst/>
              <a:rect l="l" t="t" r="r" b="b"/>
              <a:pathLst>
                <a:path w="13849" h="13795" extrusionOk="0">
                  <a:moveTo>
                    <a:pt x="8231" y="2325"/>
                  </a:moveTo>
                  <a:cubicBezTo>
                    <a:pt x="8280" y="2325"/>
                    <a:pt x="8331" y="2345"/>
                    <a:pt x="8377" y="2393"/>
                  </a:cubicBezTo>
                  <a:lnTo>
                    <a:pt x="8877" y="2893"/>
                  </a:lnTo>
                  <a:cubicBezTo>
                    <a:pt x="8963" y="2970"/>
                    <a:pt x="8963" y="3104"/>
                    <a:pt x="8886" y="3191"/>
                  </a:cubicBezTo>
                  <a:cubicBezTo>
                    <a:pt x="8843" y="3229"/>
                    <a:pt x="8788" y="3248"/>
                    <a:pt x="8732" y="3248"/>
                  </a:cubicBezTo>
                  <a:cubicBezTo>
                    <a:pt x="8677" y="3248"/>
                    <a:pt x="8622" y="3229"/>
                    <a:pt x="8578" y="3191"/>
                  </a:cubicBezTo>
                  <a:lnTo>
                    <a:pt x="8078" y="2691"/>
                  </a:lnTo>
                  <a:cubicBezTo>
                    <a:pt x="7931" y="2536"/>
                    <a:pt x="8071" y="2325"/>
                    <a:pt x="8231" y="2325"/>
                  </a:cubicBezTo>
                  <a:close/>
                  <a:moveTo>
                    <a:pt x="9510" y="3604"/>
                  </a:moveTo>
                  <a:cubicBezTo>
                    <a:pt x="9559" y="3604"/>
                    <a:pt x="9610" y="3624"/>
                    <a:pt x="9655" y="3672"/>
                  </a:cubicBezTo>
                  <a:lnTo>
                    <a:pt x="10155" y="4172"/>
                  </a:lnTo>
                  <a:cubicBezTo>
                    <a:pt x="10242" y="4249"/>
                    <a:pt x="10242" y="4383"/>
                    <a:pt x="10155" y="4470"/>
                  </a:cubicBezTo>
                  <a:cubicBezTo>
                    <a:pt x="10117" y="4508"/>
                    <a:pt x="10064" y="4527"/>
                    <a:pt x="10010" y="4527"/>
                  </a:cubicBezTo>
                  <a:cubicBezTo>
                    <a:pt x="9956" y="4527"/>
                    <a:pt x="9901" y="4508"/>
                    <a:pt x="9857" y="4470"/>
                  </a:cubicBezTo>
                  <a:lnTo>
                    <a:pt x="9357" y="3970"/>
                  </a:lnTo>
                  <a:cubicBezTo>
                    <a:pt x="9210" y="3815"/>
                    <a:pt x="9350" y="3604"/>
                    <a:pt x="9510" y="3604"/>
                  </a:cubicBezTo>
                  <a:close/>
                  <a:moveTo>
                    <a:pt x="10793" y="4879"/>
                  </a:moveTo>
                  <a:cubicBezTo>
                    <a:pt x="10841" y="4879"/>
                    <a:pt x="10891" y="4897"/>
                    <a:pt x="10934" y="4941"/>
                  </a:cubicBezTo>
                  <a:lnTo>
                    <a:pt x="11434" y="5441"/>
                  </a:lnTo>
                  <a:cubicBezTo>
                    <a:pt x="11521" y="5527"/>
                    <a:pt x="11521" y="5662"/>
                    <a:pt x="11434" y="5739"/>
                  </a:cubicBezTo>
                  <a:lnTo>
                    <a:pt x="11434" y="5749"/>
                  </a:lnTo>
                  <a:cubicBezTo>
                    <a:pt x="11396" y="5787"/>
                    <a:pt x="11343" y="5806"/>
                    <a:pt x="11289" y="5806"/>
                  </a:cubicBezTo>
                  <a:cubicBezTo>
                    <a:pt x="11235" y="5806"/>
                    <a:pt x="11180" y="5787"/>
                    <a:pt x="11136" y="5749"/>
                  </a:cubicBezTo>
                  <a:lnTo>
                    <a:pt x="10636" y="5249"/>
                  </a:lnTo>
                  <a:cubicBezTo>
                    <a:pt x="10480" y="5092"/>
                    <a:pt x="10629" y="4879"/>
                    <a:pt x="10793" y="4879"/>
                  </a:cubicBezTo>
                  <a:close/>
                  <a:moveTo>
                    <a:pt x="8728" y="1"/>
                  </a:moveTo>
                  <a:cubicBezTo>
                    <a:pt x="8670" y="1"/>
                    <a:pt x="8612" y="22"/>
                    <a:pt x="8569" y="66"/>
                  </a:cubicBezTo>
                  <a:lnTo>
                    <a:pt x="7319" y="1325"/>
                  </a:lnTo>
                  <a:lnTo>
                    <a:pt x="7607" y="1614"/>
                  </a:lnTo>
                  <a:cubicBezTo>
                    <a:pt x="7754" y="1768"/>
                    <a:pt x="7614" y="1979"/>
                    <a:pt x="7454" y="1979"/>
                  </a:cubicBezTo>
                  <a:cubicBezTo>
                    <a:pt x="7405" y="1979"/>
                    <a:pt x="7354" y="1959"/>
                    <a:pt x="7309" y="1912"/>
                  </a:cubicBezTo>
                  <a:lnTo>
                    <a:pt x="7021" y="1623"/>
                  </a:lnTo>
                  <a:lnTo>
                    <a:pt x="97" y="8547"/>
                  </a:lnTo>
                  <a:cubicBezTo>
                    <a:pt x="1" y="8633"/>
                    <a:pt x="1" y="8778"/>
                    <a:pt x="97" y="8864"/>
                  </a:cubicBezTo>
                  <a:lnTo>
                    <a:pt x="328" y="9095"/>
                  </a:lnTo>
                  <a:cubicBezTo>
                    <a:pt x="368" y="9135"/>
                    <a:pt x="421" y="9158"/>
                    <a:pt x="479" y="9158"/>
                  </a:cubicBezTo>
                  <a:cubicBezTo>
                    <a:pt x="518" y="9158"/>
                    <a:pt x="558" y="9147"/>
                    <a:pt x="597" y="9124"/>
                  </a:cubicBezTo>
                  <a:cubicBezTo>
                    <a:pt x="689" y="9075"/>
                    <a:pt x="782" y="9054"/>
                    <a:pt x="872" y="9054"/>
                  </a:cubicBezTo>
                  <a:cubicBezTo>
                    <a:pt x="1280" y="9054"/>
                    <a:pt x="1614" y="9504"/>
                    <a:pt x="1386" y="9922"/>
                  </a:cubicBezTo>
                  <a:cubicBezTo>
                    <a:pt x="1338" y="10009"/>
                    <a:pt x="1357" y="10124"/>
                    <a:pt x="1424" y="10191"/>
                  </a:cubicBezTo>
                  <a:lnTo>
                    <a:pt x="1982" y="10749"/>
                  </a:lnTo>
                  <a:cubicBezTo>
                    <a:pt x="2024" y="10791"/>
                    <a:pt x="2081" y="10814"/>
                    <a:pt x="2141" y="10814"/>
                  </a:cubicBezTo>
                  <a:cubicBezTo>
                    <a:pt x="2177" y="10814"/>
                    <a:pt x="2215" y="10806"/>
                    <a:pt x="2251" y="10787"/>
                  </a:cubicBezTo>
                  <a:cubicBezTo>
                    <a:pt x="2345" y="10736"/>
                    <a:pt x="2441" y="10713"/>
                    <a:pt x="2533" y="10713"/>
                  </a:cubicBezTo>
                  <a:cubicBezTo>
                    <a:pt x="2938" y="10713"/>
                    <a:pt x="3267" y="11160"/>
                    <a:pt x="3040" y="11576"/>
                  </a:cubicBezTo>
                  <a:cubicBezTo>
                    <a:pt x="2992" y="11663"/>
                    <a:pt x="3011" y="11778"/>
                    <a:pt x="3078" y="11845"/>
                  </a:cubicBezTo>
                  <a:lnTo>
                    <a:pt x="3636" y="12403"/>
                  </a:lnTo>
                  <a:cubicBezTo>
                    <a:pt x="3678" y="12445"/>
                    <a:pt x="3738" y="12468"/>
                    <a:pt x="3799" y="12468"/>
                  </a:cubicBezTo>
                  <a:cubicBezTo>
                    <a:pt x="3836" y="12468"/>
                    <a:pt x="3872" y="12460"/>
                    <a:pt x="3905" y="12441"/>
                  </a:cubicBezTo>
                  <a:cubicBezTo>
                    <a:pt x="3999" y="12390"/>
                    <a:pt x="4095" y="12367"/>
                    <a:pt x="4187" y="12367"/>
                  </a:cubicBezTo>
                  <a:cubicBezTo>
                    <a:pt x="4592" y="12367"/>
                    <a:pt x="4921" y="12814"/>
                    <a:pt x="4694" y="13230"/>
                  </a:cubicBezTo>
                  <a:cubicBezTo>
                    <a:pt x="4645" y="13326"/>
                    <a:pt x="4665" y="13432"/>
                    <a:pt x="4732" y="13499"/>
                  </a:cubicBezTo>
                  <a:lnTo>
                    <a:pt x="4963" y="13730"/>
                  </a:lnTo>
                  <a:cubicBezTo>
                    <a:pt x="5006" y="13773"/>
                    <a:pt x="5064" y="13795"/>
                    <a:pt x="5121" y="13795"/>
                  </a:cubicBezTo>
                  <a:cubicBezTo>
                    <a:pt x="5179" y="13795"/>
                    <a:pt x="5237" y="13773"/>
                    <a:pt x="5280" y="13730"/>
                  </a:cubicBezTo>
                  <a:lnTo>
                    <a:pt x="12204" y="6806"/>
                  </a:lnTo>
                  <a:lnTo>
                    <a:pt x="11915" y="6518"/>
                  </a:lnTo>
                  <a:cubicBezTo>
                    <a:pt x="11760" y="6370"/>
                    <a:pt x="11900" y="6154"/>
                    <a:pt x="12065" y="6154"/>
                  </a:cubicBezTo>
                  <a:cubicBezTo>
                    <a:pt x="12115" y="6154"/>
                    <a:pt x="12167" y="6173"/>
                    <a:pt x="12213" y="6220"/>
                  </a:cubicBezTo>
                  <a:lnTo>
                    <a:pt x="12502" y="6508"/>
                  </a:lnTo>
                  <a:lnTo>
                    <a:pt x="13761" y="5258"/>
                  </a:lnTo>
                  <a:cubicBezTo>
                    <a:pt x="13848" y="5162"/>
                    <a:pt x="13848" y="5027"/>
                    <a:pt x="13761" y="4941"/>
                  </a:cubicBezTo>
                  <a:lnTo>
                    <a:pt x="13531" y="4710"/>
                  </a:lnTo>
                  <a:cubicBezTo>
                    <a:pt x="13485" y="4664"/>
                    <a:pt x="13429" y="4642"/>
                    <a:pt x="13372" y="4642"/>
                  </a:cubicBezTo>
                  <a:cubicBezTo>
                    <a:pt x="13334" y="4642"/>
                    <a:pt x="13296" y="4652"/>
                    <a:pt x="13261" y="4672"/>
                  </a:cubicBezTo>
                  <a:cubicBezTo>
                    <a:pt x="13166" y="4723"/>
                    <a:pt x="13069" y="4746"/>
                    <a:pt x="12976" y="4746"/>
                  </a:cubicBezTo>
                  <a:cubicBezTo>
                    <a:pt x="12565" y="4746"/>
                    <a:pt x="12236" y="4297"/>
                    <a:pt x="12463" y="3874"/>
                  </a:cubicBezTo>
                  <a:cubicBezTo>
                    <a:pt x="12511" y="3787"/>
                    <a:pt x="12502" y="3681"/>
                    <a:pt x="12425" y="3604"/>
                  </a:cubicBezTo>
                  <a:lnTo>
                    <a:pt x="11877" y="3056"/>
                  </a:lnTo>
                  <a:cubicBezTo>
                    <a:pt x="11831" y="3010"/>
                    <a:pt x="11775" y="2988"/>
                    <a:pt x="11718" y="2988"/>
                  </a:cubicBezTo>
                  <a:cubicBezTo>
                    <a:pt x="11680" y="2988"/>
                    <a:pt x="11642" y="2998"/>
                    <a:pt x="11608" y="3018"/>
                  </a:cubicBezTo>
                  <a:cubicBezTo>
                    <a:pt x="11512" y="3069"/>
                    <a:pt x="11415" y="3092"/>
                    <a:pt x="11322" y="3092"/>
                  </a:cubicBezTo>
                  <a:cubicBezTo>
                    <a:pt x="10911" y="3092"/>
                    <a:pt x="10582" y="2643"/>
                    <a:pt x="10809" y="2220"/>
                  </a:cubicBezTo>
                  <a:cubicBezTo>
                    <a:pt x="10857" y="2133"/>
                    <a:pt x="10838" y="2027"/>
                    <a:pt x="10771" y="1950"/>
                  </a:cubicBezTo>
                  <a:lnTo>
                    <a:pt x="10223" y="1393"/>
                  </a:lnTo>
                  <a:cubicBezTo>
                    <a:pt x="10178" y="1353"/>
                    <a:pt x="10123" y="1334"/>
                    <a:pt x="10066" y="1334"/>
                  </a:cubicBezTo>
                  <a:cubicBezTo>
                    <a:pt x="10026" y="1334"/>
                    <a:pt x="9984" y="1344"/>
                    <a:pt x="9944" y="1364"/>
                  </a:cubicBezTo>
                  <a:cubicBezTo>
                    <a:pt x="9850" y="1415"/>
                    <a:pt x="9754" y="1438"/>
                    <a:pt x="9663" y="1438"/>
                  </a:cubicBezTo>
                  <a:cubicBezTo>
                    <a:pt x="9257" y="1438"/>
                    <a:pt x="8928" y="989"/>
                    <a:pt x="9155" y="566"/>
                  </a:cubicBezTo>
                  <a:cubicBezTo>
                    <a:pt x="9203" y="479"/>
                    <a:pt x="9184" y="373"/>
                    <a:pt x="9117" y="296"/>
                  </a:cubicBezTo>
                  <a:lnTo>
                    <a:pt x="8886" y="66"/>
                  </a:lnTo>
                  <a:cubicBezTo>
                    <a:pt x="8843" y="22"/>
                    <a:pt x="8785" y="1"/>
                    <a:pt x="8728" y="1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" name="Google Shape;13679;p83"/>
            <p:cNvSpPr/>
            <p:nvPr/>
          </p:nvSpPr>
          <p:spPr>
            <a:xfrm>
              <a:off x="5353061" y="2902998"/>
              <a:ext cx="244287" cy="360759"/>
            </a:xfrm>
            <a:custGeom>
              <a:avLst/>
              <a:gdLst/>
              <a:ahLst/>
              <a:cxnLst/>
              <a:rect l="l" t="t" r="r" b="b"/>
              <a:pathLst>
                <a:path w="9348" h="13805" extrusionOk="0">
                  <a:moveTo>
                    <a:pt x="4237" y="1"/>
                  </a:moveTo>
                  <a:cubicBezTo>
                    <a:pt x="4179" y="1"/>
                    <a:pt x="4121" y="22"/>
                    <a:pt x="4078" y="66"/>
                  </a:cubicBezTo>
                  <a:lnTo>
                    <a:pt x="2828" y="1325"/>
                  </a:lnTo>
                  <a:lnTo>
                    <a:pt x="3116" y="1614"/>
                  </a:lnTo>
                  <a:cubicBezTo>
                    <a:pt x="3193" y="1691"/>
                    <a:pt x="3193" y="1825"/>
                    <a:pt x="3116" y="1902"/>
                  </a:cubicBezTo>
                  <a:lnTo>
                    <a:pt x="3597" y="2383"/>
                  </a:lnTo>
                  <a:cubicBezTo>
                    <a:pt x="3638" y="2347"/>
                    <a:pt x="3689" y="2330"/>
                    <a:pt x="3740" y="2330"/>
                  </a:cubicBezTo>
                  <a:cubicBezTo>
                    <a:pt x="3797" y="2330"/>
                    <a:pt x="3854" y="2352"/>
                    <a:pt x="3895" y="2393"/>
                  </a:cubicBezTo>
                  <a:lnTo>
                    <a:pt x="4395" y="2893"/>
                  </a:lnTo>
                  <a:cubicBezTo>
                    <a:pt x="4472" y="2970"/>
                    <a:pt x="4482" y="3104"/>
                    <a:pt x="4405" y="3191"/>
                  </a:cubicBezTo>
                  <a:lnTo>
                    <a:pt x="4886" y="3672"/>
                  </a:lnTo>
                  <a:cubicBezTo>
                    <a:pt x="4923" y="3630"/>
                    <a:pt x="4974" y="3610"/>
                    <a:pt x="5025" y="3610"/>
                  </a:cubicBezTo>
                  <a:cubicBezTo>
                    <a:pt x="5080" y="3610"/>
                    <a:pt x="5134" y="3632"/>
                    <a:pt x="5174" y="3672"/>
                  </a:cubicBezTo>
                  <a:lnTo>
                    <a:pt x="5674" y="4172"/>
                  </a:lnTo>
                  <a:cubicBezTo>
                    <a:pt x="5751" y="4249"/>
                    <a:pt x="5761" y="4383"/>
                    <a:pt x="5684" y="4470"/>
                  </a:cubicBezTo>
                  <a:lnTo>
                    <a:pt x="6165" y="4951"/>
                  </a:lnTo>
                  <a:cubicBezTo>
                    <a:pt x="6203" y="4912"/>
                    <a:pt x="6256" y="4893"/>
                    <a:pt x="6309" y="4893"/>
                  </a:cubicBezTo>
                  <a:cubicBezTo>
                    <a:pt x="6362" y="4893"/>
                    <a:pt x="6415" y="4912"/>
                    <a:pt x="6453" y="4951"/>
                  </a:cubicBezTo>
                  <a:lnTo>
                    <a:pt x="6953" y="5451"/>
                  </a:lnTo>
                  <a:lnTo>
                    <a:pt x="6972" y="5479"/>
                  </a:lnTo>
                  <a:cubicBezTo>
                    <a:pt x="7001" y="5508"/>
                    <a:pt x="7011" y="5547"/>
                    <a:pt x="7020" y="5595"/>
                  </a:cubicBezTo>
                  <a:lnTo>
                    <a:pt x="7020" y="5604"/>
                  </a:lnTo>
                  <a:lnTo>
                    <a:pt x="7020" y="5614"/>
                  </a:lnTo>
                  <a:lnTo>
                    <a:pt x="7020" y="5633"/>
                  </a:lnTo>
                  <a:lnTo>
                    <a:pt x="7020" y="5652"/>
                  </a:lnTo>
                  <a:cubicBezTo>
                    <a:pt x="7011" y="5681"/>
                    <a:pt x="6991" y="5710"/>
                    <a:pt x="6972" y="5739"/>
                  </a:cubicBezTo>
                  <a:lnTo>
                    <a:pt x="6963" y="5749"/>
                  </a:lnTo>
                  <a:cubicBezTo>
                    <a:pt x="6920" y="5791"/>
                    <a:pt x="6866" y="5813"/>
                    <a:pt x="6812" y="5813"/>
                  </a:cubicBezTo>
                  <a:cubicBezTo>
                    <a:pt x="6768" y="5813"/>
                    <a:pt x="6723" y="5798"/>
                    <a:pt x="6684" y="5768"/>
                  </a:cubicBezTo>
                  <a:lnTo>
                    <a:pt x="1" y="12451"/>
                  </a:lnTo>
                  <a:cubicBezTo>
                    <a:pt x="270" y="12614"/>
                    <a:pt x="366" y="12961"/>
                    <a:pt x="222" y="13240"/>
                  </a:cubicBezTo>
                  <a:cubicBezTo>
                    <a:pt x="174" y="13326"/>
                    <a:pt x="183" y="13432"/>
                    <a:pt x="260" y="13509"/>
                  </a:cubicBezTo>
                  <a:lnTo>
                    <a:pt x="491" y="13740"/>
                  </a:lnTo>
                  <a:cubicBezTo>
                    <a:pt x="534" y="13783"/>
                    <a:pt x="590" y="13804"/>
                    <a:pt x="646" y="13804"/>
                  </a:cubicBezTo>
                  <a:cubicBezTo>
                    <a:pt x="703" y="13804"/>
                    <a:pt x="760" y="13783"/>
                    <a:pt x="808" y="13740"/>
                  </a:cubicBezTo>
                  <a:lnTo>
                    <a:pt x="7732" y="6816"/>
                  </a:lnTo>
                  <a:lnTo>
                    <a:pt x="7434" y="6528"/>
                  </a:lnTo>
                  <a:cubicBezTo>
                    <a:pt x="7357" y="6441"/>
                    <a:pt x="7357" y="6306"/>
                    <a:pt x="7434" y="6220"/>
                  </a:cubicBezTo>
                  <a:lnTo>
                    <a:pt x="7443" y="6220"/>
                  </a:lnTo>
                  <a:cubicBezTo>
                    <a:pt x="7472" y="6191"/>
                    <a:pt x="7501" y="6181"/>
                    <a:pt x="7530" y="6172"/>
                  </a:cubicBezTo>
                  <a:lnTo>
                    <a:pt x="7703" y="6172"/>
                  </a:lnTo>
                  <a:lnTo>
                    <a:pt x="7713" y="6181"/>
                  </a:lnTo>
                  <a:lnTo>
                    <a:pt x="7732" y="6191"/>
                  </a:lnTo>
                  <a:lnTo>
                    <a:pt x="8020" y="6479"/>
                  </a:lnTo>
                  <a:lnTo>
                    <a:pt x="9280" y="5229"/>
                  </a:lnTo>
                  <a:cubicBezTo>
                    <a:pt x="9347" y="5143"/>
                    <a:pt x="9338" y="5018"/>
                    <a:pt x="9270" y="4941"/>
                  </a:cubicBezTo>
                  <a:lnTo>
                    <a:pt x="9040" y="4710"/>
                  </a:lnTo>
                  <a:cubicBezTo>
                    <a:pt x="8992" y="4662"/>
                    <a:pt x="8934" y="4643"/>
                    <a:pt x="8876" y="4643"/>
                  </a:cubicBezTo>
                  <a:cubicBezTo>
                    <a:pt x="8838" y="4643"/>
                    <a:pt x="8799" y="4652"/>
                    <a:pt x="8770" y="4672"/>
                  </a:cubicBezTo>
                  <a:cubicBezTo>
                    <a:pt x="8680" y="4721"/>
                    <a:pt x="8581" y="4744"/>
                    <a:pt x="8483" y="4744"/>
                  </a:cubicBezTo>
                  <a:cubicBezTo>
                    <a:pt x="8330" y="4744"/>
                    <a:pt x="8180" y="4687"/>
                    <a:pt x="8068" y="4575"/>
                  </a:cubicBezTo>
                  <a:lnTo>
                    <a:pt x="8040" y="4537"/>
                  </a:lnTo>
                  <a:lnTo>
                    <a:pt x="8030" y="4527"/>
                  </a:lnTo>
                  <a:lnTo>
                    <a:pt x="8020" y="4508"/>
                  </a:lnTo>
                  <a:lnTo>
                    <a:pt x="8001" y="4489"/>
                  </a:lnTo>
                  <a:lnTo>
                    <a:pt x="7992" y="4470"/>
                  </a:lnTo>
                  <a:lnTo>
                    <a:pt x="7982" y="4450"/>
                  </a:lnTo>
                  <a:cubicBezTo>
                    <a:pt x="7876" y="4277"/>
                    <a:pt x="7876" y="4056"/>
                    <a:pt x="7972" y="3874"/>
                  </a:cubicBezTo>
                  <a:cubicBezTo>
                    <a:pt x="8020" y="3787"/>
                    <a:pt x="8011" y="3681"/>
                    <a:pt x="7934" y="3604"/>
                  </a:cubicBezTo>
                  <a:lnTo>
                    <a:pt x="7386" y="3056"/>
                  </a:lnTo>
                  <a:cubicBezTo>
                    <a:pt x="7340" y="3010"/>
                    <a:pt x="7284" y="2988"/>
                    <a:pt x="7227" y="2988"/>
                  </a:cubicBezTo>
                  <a:cubicBezTo>
                    <a:pt x="7189" y="2988"/>
                    <a:pt x="7151" y="2998"/>
                    <a:pt x="7117" y="3018"/>
                  </a:cubicBezTo>
                  <a:cubicBezTo>
                    <a:pt x="7021" y="3069"/>
                    <a:pt x="6924" y="3092"/>
                    <a:pt x="6831" y="3092"/>
                  </a:cubicBezTo>
                  <a:cubicBezTo>
                    <a:pt x="6420" y="3092"/>
                    <a:pt x="6091" y="2643"/>
                    <a:pt x="6318" y="2220"/>
                  </a:cubicBezTo>
                  <a:cubicBezTo>
                    <a:pt x="6366" y="2133"/>
                    <a:pt x="6347" y="2027"/>
                    <a:pt x="6280" y="1950"/>
                  </a:cubicBezTo>
                  <a:lnTo>
                    <a:pt x="5732" y="1402"/>
                  </a:lnTo>
                  <a:cubicBezTo>
                    <a:pt x="5686" y="1356"/>
                    <a:pt x="5630" y="1334"/>
                    <a:pt x="5571" y="1334"/>
                  </a:cubicBezTo>
                  <a:cubicBezTo>
                    <a:pt x="5532" y="1334"/>
                    <a:pt x="5492" y="1344"/>
                    <a:pt x="5453" y="1364"/>
                  </a:cubicBezTo>
                  <a:cubicBezTo>
                    <a:pt x="5359" y="1415"/>
                    <a:pt x="5263" y="1438"/>
                    <a:pt x="5172" y="1438"/>
                  </a:cubicBezTo>
                  <a:cubicBezTo>
                    <a:pt x="4766" y="1438"/>
                    <a:pt x="4437" y="989"/>
                    <a:pt x="4664" y="566"/>
                  </a:cubicBezTo>
                  <a:cubicBezTo>
                    <a:pt x="4712" y="479"/>
                    <a:pt x="4693" y="373"/>
                    <a:pt x="4626" y="296"/>
                  </a:cubicBezTo>
                  <a:lnTo>
                    <a:pt x="4395" y="66"/>
                  </a:lnTo>
                  <a:cubicBezTo>
                    <a:pt x="4352" y="22"/>
                    <a:pt x="4294" y="1"/>
                    <a:pt x="4237" y="1"/>
                  </a:cubicBezTo>
                  <a:close/>
                </a:path>
              </a:pathLst>
            </a:custGeom>
            <a:solidFill>
              <a:srgbClr val="8BA3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" name="Google Shape;13680;p83"/>
            <p:cNvSpPr/>
            <p:nvPr/>
          </p:nvSpPr>
          <p:spPr>
            <a:xfrm>
              <a:off x="5294001" y="2977267"/>
              <a:ext cx="228712" cy="228372"/>
            </a:xfrm>
            <a:custGeom>
              <a:avLst/>
              <a:gdLst/>
              <a:ahLst/>
              <a:cxnLst/>
              <a:rect l="l" t="t" r="r" b="b"/>
              <a:pathLst>
                <a:path w="8752" h="8739" extrusionOk="0">
                  <a:moveTo>
                    <a:pt x="5079" y="0"/>
                  </a:moveTo>
                  <a:cubicBezTo>
                    <a:pt x="5064" y="0"/>
                    <a:pt x="5049" y="7"/>
                    <a:pt x="5040" y="22"/>
                  </a:cubicBezTo>
                  <a:lnTo>
                    <a:pt x="30" y="5032"/>
                  </a:lnTo>
                  <a:cubicBezTo>
                    <a:pt x="1" y="5051"/>
                    <a:pt x="1" y="5089"/>
                    <a:pt x="30" y="5118"/>
                  </a:cubicBezTo>
                  <a:lnTo>
                    <a:pt x="3636" y="8724"/>
                  </a:lnTo>
                  <a:cubicBezTo>
                    <a:pt x="3645" y="8734"/>
                    <a:pt x="3660" y="8739"/>
                    <a:pt x="3675" y="8739"/>
                  </a:cubicBezTo>
                  <a:cubicBezTo>
                    <a:pt x="3691" y="8739"/>
                    <a:pt x="3708" y="8734"/>
                    <a:pt x="3722" y="8724"/>
                  </a:cubicBezTo>
                  <a:lnTo>
                    <a:pt x="8732" y="3714"/>
                  </a:lnTo>
                  <a:cubicBezTo>
                    <a:pt x="8751" y="3686"/>
                    <a:pt x="8751" y="3647"/>
                    <a:pt x="8732" y="3628"/>
                  </a:cubicBezTo>
                  <a:lnTo>
                    <a:pt x="5126" y="22"/>
                  </a:lnTo>
                  <a:cubicBezTo>
                    <a:pt x="5112" y="7"/>
                    <a:pt x="5095" y="0"/>
                    <a:pt x="5079" y="0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" name="Google Shape;13681;p83"/>
            <p:cNvSpPr/>
            <p:nvPr/>
          </p:nvSpPr>
          <p:spPr>
            <a:xfrm>
              <a:off x="5374672" y="2977267"/>
              <a:ext cx="148041" cy="228372"/>
            </a:xfrm>
            <a:custGeom>
              <a:avLst/>
              <a:gdLst/>
              <a:ahLst/>
              <a:cxnLst/>
              <a:rect l="l" t="t" r="r" b="b"/>
              <a:pathLst>
                <a:path w="5665" h="8739" extrusionOk="0">
                  <a:moveTo>
                    <a:pt x="1992" y="0"/>
                  </a:moveTo>
                  <a:cubicBezTo>
                    <a:pt x="1977" y="0"/>
                    <a:pt x="1962" y="7"/>
                    <a:pt x="1953" y="22"/>
                  </a:cubicBezTo>
                  <a:lnTo>
                    <a:pt x="953" y="1022"/>
                  </a:lnTo>
                  <a:lnTo>
                    <a:pt x="4011" y="4089"/>
                  </a:lnTo>
                  <a:cubicBezTo>
                    <a:pt x="4030" y="4109"/>
                    <a:pt x="4030" y="4147"/>
                    <a:pt x="4011" y="4176"/>
                  </a:cubicBezTo>
                  <a:lnTo>
                    <a:pt x="1" y="8176"/>
                  </a:lnTo>
                  <a:lnTo>
                    <a:pt x="549" y="8724"/>
                  </a:lnTo>
                  <a:cubicBezTo>
                    <a:pt x="558" y="8734"/>
                    <a:pt x="573" y="8739"/>
                    <a:pt x="588" y="8739"/>
                  </a:cubicBezTo>
                  <a:cubicBezTo>
                    <a:pt x="604" y="8739"/>
                    <a:pt x="621" y="8734"/>
                    <a:pt x="635" y="8724"/>
                  </a:cubicBezTo>
                  <a:lnTo>
                    <a:pt x="5645" y="3714"/>
                  </a:lnTo>
                  <a:cubicBezTo>
                    <a:pt x="5664" y="3686"/>
                    <a:pt x="5664" y="3647"/>
                    <a:pt x="5645" y="3628"/>
                  </a:cubicBezTo>
                  <a:lnTo>
                    <a:pt x="2039" y="22"/>
                  </a:lnTo>
                  <a:cubicBezTo>
                    <a:pt x="2025" y="7"/>
                    <a:pt x="2008" y="0"/>
                    <a:pt x="1992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" name="Google Shape;13682;p83"/>
            <p:cNvSpPr/>
            <p:nvPr/>
          </p:nvSpPr>
          <p:spPr>
            <a:xfrm>
              <a:off x="5335473" y="3083783"/>
              <a:ext cx="73145" cy="71499"/>
            </a:xfrm>
            <a:custGeom>
              <a:avLst/>
              <a:gdLst/>
              <a:ahLst/>
              <a:cxnLst/>
              <a:rect l="l" t="t" r="r" b="b"/>
              <a:pathLst>
                <a:path w="2799" h="2736" extrusionOk="0">
                  <a:moveTo>
                    <a:pt x="1441" y="1"/>
                  </a:moveTo>
                  <a:cubicBezTo>
                    <a:pt x="1369" y="1"/>
                    <a:pt x="1280" y="42"/>
                    <a:pt x="1222" y="100"/>
                  </a:cubicBezTo>
                  <a:cubicBezTo>
                    <a:pt x="1174" y="129"/>
                    <a:pt x="1164" y="196"/>
                    <a:pt x="1183" y="254"/>
                  </a:cubicBezTo>
                  <a:lnTo>
                    <a:pt x="2289" y="2244"/>
                  </a:lnTo>
                  <a:lnTo>
                    <a:pt x="2289" y="2244"/>
                  </a:lnTo>
                  <a:lnTo>
                    <a:pt x="299" y="1148"/>
                  </a:lnTo>
                  <a:cubicBezTo>
                    <a:pt x="280" y="1139"/>
                    <a:pt x="261" y="1135"/>
                    <a:pt x="241" y="1135"/>
                  </a:cubicBezTo>
                  <a:cubicBezTo>
                    <a:pt x="201" y="1135"/>
                    <a:pt x="161" y="1154"/>
                    <a:pt x="135" y="1187"/>
                  </a:cubicBezTo>
                  <a:cubicBezTo>
                    <a:pt x="58" y="1264"/>
                    <a:pt x="1" y="1417"/>
                    <a:pt x="77" y="1485"/>
                  </a:cubicBezTo>
                  <a:cubicBezTo>
                    <a:pt x="87" y="1494"/>
                    <a:pt x="97" y="1504"/>
                    <a:pt x="106" y="1504"/>
                  </a:cubicBezTo>
                  <a:lnTo>
                    <a:pt x="2405" y="2725"/>
                  </a:lnTo>
                  <a:cubicBezTo>
                    <a:pt x="2429" y="2732"/>
                    <a:pt x="2454" y="2736"/>
                    <a:pt x="2479" y="2736"/>
                  </a:cubicBezTo>
                  <a:cubicBezTo>
                    <a:pt x="2555" y="2736"/>
                    <a:pt x="2633" y="2703"/>
                    <a:pt x="2683" y="2639"/>
                  </a:cubicBezTo>
                  <a:cubicBezTo>
                    <a:pt x="2770" y="2571"/>
                    <a:pt x="2799" y="2456"/>
                    <a:pt x="2760" y="2360"/>
                  </a:cubicBezTo>
                  <a:lnTo>
                    <a:pt x="1549" y="61"/>
                  </a:lnTo>
                  <a:cubicBezTo>
                    <a:pt x="1539" y="52"/>
                    <a:pt x="1529" y="42"/>
                    <a:pt x="1529" y="33"/>
                  </a:cubicBezTo>
                  <a:cubicBezTo>
                    <a:pt x="1507" y="11"/>
                    <a:pt x="1476" y="1"/>
                    <a:pt x="144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" name="Google Shape;13683;p83"/>
            <p:cNvSpPr/>
            <p:nvPr/>
          </p:nvSpPr>
          <p:spPr>
            <a:xfrm>
              <a:off x="5380447" y="3068025"/>
              <a:ext cx="57831" cy="56237"/>
            </a:xfrm>
            <a:custGeom>
              <a:avLst/>
              <a:gdLst/>
              <a:ahLst/>
              <a:cxnLst/>
              <a:rect l="l" t="t" r="r" b="b"/>
              <a:pathLst>
                <a:path w="2213" h="2152" extrusionOk="0">
                  <a:moveTo>
                    <a:pt x="269" y="0"/>
                  </a:moveTo>
                  <a:cubicBezTo>
                    <a:pt x="215" y="0"/>
                    <a:pt x="159" y="38"/>
                    <a:pt x="116" y="88"/>
                  </a:cubicBezTo>
                  <a:cubicBezTo>
                    <a:pt x="39" y="164"/>
                    <a:pt x="1" y="261"/>
                    <a:pt x="58" y="328"/>
                  </a:cubicBezTo>
                  <a:lnTo>
                    <a:pt x="1857" y="2117"/>
                  </a:lnTo>
                  <a:cubicBezTo>
                    <a:pt x="1881" y="2141"/>
                    <a:pt x="1910" y="2151"/>
                    <a:pt x="1941" y="2151"/>
                  </a:cubicBezTo>
                  <a:cubicBezTo>
                    <a:pt x="1995" y="2151"/>
                    <a:pt x="2054" y="2118"/>
                    <a:pt x="2097" y="2068"/>
                  </a:cubicBezTo>
                  <a:cubicBezTo>
                    <a:pt x="2174" y="2001"/>
                    <a:pt x="2212" y="1895"/>
                    <a:pt x="2145" y="1828"/>
                  </a:cubicBezTo>
                  <a:lnTo>
                    <a:pt x="357" y="39"/>
                  </a:lnTo>
                  <a:cubicBezTo>
                    <a:pt x="329" y="12"/>
                    <a:pt x="299" y="0"/>
                    <a:pt x="26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" name="Google Shape;13684;p83"/>
            <p:cNvSpPr/>
            <p:nvPr/>
          </p:nvSpPr>
          <p:spPr>
            <a:xfrm>
              <a:off x="5399289" y="3031309"/>
              <a:ext cx="58850" cy="74425"/>
            </a:xfrm>
            <a:custGeom>
              <a:avLst/>
              <a:gdLst/>
              <a:ahLst/>
              <a:cxnLst/>
              <a:rect l="l" t="t" r="r" b="b"/>
              <a:pathLst>
                <a:path w="2252" h="2848" extrusionOk="0">
                  <a:moveTo>
                    <a:pt x="1156" y="412"/>
                  </a:moveTo>
                  <a:cubicBezTo>
                    <a:pt x="1270" y="412"/>
                    <a:pt x="1389" y="467"/>
                    <a:pt x="1511" y="589"/>
                  </a:cubicBezTo>
                  <a:lnTo>
                    <a:pt x="1549" y="627"/>
                  </a:lnTo>
                  <a:cubicBezTo>
                    <a:pt x="1780" y="867"/>
                    <a:pt x="1780" y="1098"/>
                    <a:pt x="1578" y="1300"/>
                  </a:cubicBezTo>
                  <a:lnTo>
                    <a:pt x="1241" y="1637"/>
                  </a:lnTo>
                  <a:lnTo>
                    <a:pt x="501" y="906"/>
                  </a:lnTo>
                  <a:lnTo>
                    <a:pt x="838" y="560"/>
                  </a:lnTo>
                  <a:cubicBezTo>
                    <a:pt x="937" y="465"/>
                    <a:pt x="1044" y="412"/>
                    <a:pt x="1156" y="412"/>
                  </a:cubicBezTo>
                  <a:close/>
                  <a:moveTo>
                    <a:pt x="1195" y="1"/>
                  </a:moveTo>
                  <a:cubicBezTo>
                    <a:pt x="979" y="1"/>
                    <a:pt x="776" y="112"/>
                    <a:pt x="597" y="291"/>
                  </a:cubicBezTo>
                  <a:lnTo>
                    <a:pt x="68" y="819"/>
                  </a:lnTo>
                  <a:cubicBezTo>
                    <a:pt x="11" y="867"/>
                    <a:pt x="1" y="964"/>
                    <a:pt x="49" y="1021"/>
                  </a:cubicBezTo>
                  <a:lnTo>
                    <a:pt x="1847" y="2820"/>
                  </a:lnTo>
                  <a:cubicBezTo>
                    <a:pt x="1867" y="2839"/>
                    <a:pt x="1892" y="2848"/>
                    <a:pt x="1920" y="2848"/>
                  </a:cubicBezTo>
                  <a:cubicBezTo>
                    <a:pt x="1974" y="2848"/>
                    <a:pt x="2037" y="2816"/>
                    <a:pt x="2088" y="2771"/>
                  </a:cubicBezTo>
                  <a:cubicBezTo>
                    <a:pt x="2155" y="2695"/>
                    <a:pt x="2193" y="2589"/>
                    <a:pt x="2136" y="2531"/>
                  </a:cubicBezTo>
                  <a:lnTo>
                    <a:pt x="1463" y="1858"/>
                  </a:lnTo>
                  <a:lnTo>
                    <a:pt x="1799" y="1521"/>
                  </a:lnTo>
                  <a:cubicBezTo>
                    <a:pt x="2145" y="1175"/>
                    <a:pt x="2251" y="742"/>
                    <a:pt x="1809" y="310"/>
                  </a:cubicBezTo>
                  <a:lnTo>
                    <a:pt x="1790" y="291"/>
                  </a:lnTo>
                  <a:cubicBezTo>
                    <a:pt x="1587" y="88"/>
                    <a:pt x="1386" y="1"/>
                    <a:pt x="119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88" name="Google Shape;13685;p83"/>
          <p:cNvGrpSpPr/>
          <p:nvPr/>
        </p:nvGrpSpPr>
        <p:grpSpPr>
          <a:xfrm>
            <a:off x="6650397" y="2856516"/>
            <a:ext cx="360367" cy="252309"/>
            <a:chOff x="6634912" y="3394969"/>
            <a:chExt cx="360367" cy="252309"/>
          </a:xfrm>
        </p:grpSpPr>
        <p:sp>
          <p:nvSpPr>
            <p:cNvPr id="1489" name="Google Shape;13686;p83"/>
            <p:cNvSpPr/>
            <p:nvPr/>
          </p:nvSpPr>
          <p:spPr>
            <a:xfrm>
              <a:off x="6784913" y="3403749"/>
              <a:ext cx="106830" cy="39748"/>
            </a:xfrm>
            <a:custGeom>
              <a:avLst/>
              <a:gdLst/>
              <a:ahLst/>
              <a:cxnLst/>
              <a:rect l="l" t="t" r="r" b="b"/>
              <a:pathLst>
                <a:path w="4088" h="1521" extrusionOk="0">
                  <a:moveTo>
                    <a:pt x="1184" y="1"/>
                  </a:moveTo>
                  <a:cubicBezTo>
                    <a:pt x="895" y="1"/>
                    <a:pt x="626" y="174"/>
                    <a:pt x="501" y="443"/>
                  </a:cubicBezTo>
                  <a:lnTo>
                    <a:pt x="1" y="1520"/>
                  </a:lnTo>
                  <a:lnTo>
                    <a:pt x="4088" y="1520"/>
                  </a:lnTo>
                  <a:lnTo>
                    <a:pt x="3588" y="443"/>
                  </a:lnTo>
                  <a:cubicBezTo>
                    <a:pt x="3463" y="174"/>
                    <a:pt x="3193" y="1"/>
                    <a:pt x="2905" y="1"/>
                  </a:cubicBezTo>
                  <a:close/>
                </a:path>
              </a:pathLst>
            </a:custGeom>
            <a:solidFill>
              <a:srgbClr val="485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" name="Google Shape;13687;p83"/>
            <p:cNvSpPr/>
            <p:nvPr/>
          </p:nvSpPr>
          <p:spPr>
            <a:xfrm>
              <a:off x="6916333" y="3417835"/>
              <a:ext cx="56080" cy="30444"/>
            </a:xfrm>
            <a:custGeom>
              <a:avLst/>
              <a:gdLst/>
              <a:ahLst/>
              <a:cxnLst/>
              <a:rect l="l" t="t" r="r" b="b"/>
              <a:pathLst>
                <a:path w="2146" h="1165" extrusionOk="0">
                  <a:moveTo>
                    <a:pt x="338" y="0"/>
                  </a:moveTo>
                  <a:cubicBezTo>
                    <a:pt x="155" y="0"/>
                    <a:pt x="1" y="154"/>
                    <a:pt x="1" y="337"/>
                  </a:cubicBezTo>
                  <a:lnTo>
                    <a:pt x="1" y="1164"/>
                  </a:lnTo>
                  <a:lnTo>
                    <a:pt x="2145" y="1164"/>
                  </a:lnTo>
                  <a:lnTo>
                    <a:pt x="2145" y="337"/>
                  </a:lnTo>
                  <a:cubicBezTo>
                    <a:pt x="2145" y="154"/>
                    <a:pt x="1991" y="0"/>
                    <a:pt x="1809" y="0"/>
                  </a:cubicBezTo>
                  <a:close/>
                </a:path>
              </a:pathLst>
            </a:custGeom>
            <a:solidFill>
              <a:srgbClr val="485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" name="Google Shape;13688;p83"/>
            <p:cNvSpPr/>
            <p:nvPr/>
          </p:nvSpPr>
          <p:spPr>
            <a:xfrm>
              <a:off x="6634912" y="3442974"/>
              <a:ext cx="360367" cy="204304"/>
            </a:xfrm>
            <a:custGeom>
              <a:avLst/>
              <a:gdLst/>
              <a:ahLst/>
              <a:cxnLst/>
              <a:rect l="l" t="t" r="r" b="b"/>
              <a:pathLst>
                <a:path w="13790" h="7818" extrusionOk="0">
                  <a:moveTo>
                    <a:pt x="837" y="0"/>
                  </a:moveTo>
                  <a:cubicBezTo>
                    <a:pt x="375" y="0"/>
                    <a:pt x="0" y="375"/>
                    <a:pt x="0" y="837"/>
                  </a:cubicBezTo>
                  <a:lnTo>
                    <a:pt x="0" y="6972"/>
                  </a:lnTo>
                  <a:cubicBezTo>
                    <a:pt x="0" y="7433"/>
                    <a:pt x="375" y="7818"/>
                    <a:pt x="837" y="7818"/>
                  </a:cubicBezTo>
                  <a:lnTo>
                    <a:pt x="12953" y="7818"/>
                  </a:lnTo>
                  <a:cubicBezTo>
                    <a:pt x="13414" y="7818"/>
                    <a:pt x="13789" y="7433"/>
                    <a:pt x="13789" y="6972"/>
                  </a:cubicBezTo>
                  <a:lnTo>
                    <a:pt x="13789" y="837"/>
                  </a:lnTo>
                  <a:cubicBezTo>
                    <a:pt x="13789" y="375"/>
                    <a:pt x="13414" y="0"/>
                    <a:pt x="12953" y="0"/>
                  </a:cubicBezTo>
                  <a:close/>
                </a:path>
              </a:pathLst>
            </a:custGeom>
            <a:solidFill>
              <a:srgbClr val="6C7E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" name="Google Shape;13689;p83"/>
            <p:cNvSpPr/>
            <p:nvPr/>
          </p:nvSpPr>
          <p:spPr>
            <a:xfrm>
              <a:off x="6943981" y="3477129"/>
              <a:ext cx="51298" cy="142762"/>
            </a:xfrm>
            <a:custGeom>
              <a:avLst/>
              <a:gdLst/>
              <a:ahLst/>
              <a:cxnLst/>
              <a:rect l="l" t="t" r="r" b="b"/>
              <a:pathLst>
                <a:path w="1963" h="5463" extrusionOk="0">
                  <a:moveTo>
                    <a:pt x="741" y="1"/>
                  </a:moveTo>
                  <a:cubicBezTo>
                    <a:pt x="318" y="30"/>
                    <a:pt x="1" y="376"/>
                    <a:pt x="1" y="789"/>
                  </a:cubicBezTo>
                  <a:lnTo>
                    <a:pt x="1" y="4674"/>
                  </a:lnTo>
                  <a:cubicBezTo>
                    <a:pt x="1" y="5107"/>
                    <a:pt x="347" y="5453"/>
                    <a:pt x="789" y="5463"/>
                  </a:cubicBezTo>
                  <a:lnTo>
                    <a:pt x="1962" y="5463"/>
                  </a:lnTo>
                  <a:lnTo>
                    <a:pt x="1962" y="1"/>
                  </a:lnTo>
                  <a:close/>
                </a:path>
              </a:pathLst>
            </a:custGeom>
            <a:solidFill>
              <a:srgbClr val="586C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" name="Google Shape;13690;p83"/>
            <p:cNvSpPr/>
            <p:nvPr/>
          </p:nvSpPr>
          <p:spPr>
            <a:xfrm>
              <a:off x="6723344" y="3457530"/>
              <a:ext cx="205846" cy="176081"/>
            </a:xfrm>
            <a:custGeom>
              <a:avLst/>
              <a:gdLst/>
              <a:ahLst/>
              <a:cxnLst/>
              <a:rect l="l" t="t" r="r" b="b"/>
              <a:pathLst>
                <a:path w="7877" h="6738" extrusionOk="0">
                  <a:moveTo>
                    <a:pt x="4519" y="1"/>
                  </a:moveTo>
                  <a:cubicBezTo>
                    <a:pt x="4513" y="1"/>
                    <a:pt x="4507" y="1"/>
                    <a:pt x="4501" y="1"/>
                  </a:cubicBezTo>
                  <a:cubicBezTo>
                    <a:pt x="1501" y="1"/>
                    <a:pt x="1" y="3626"/>
                    <a:pt x="2126" y="5751"/>
                  </a:cubicBezTo>
                  <a:cubicBezTo>
                    <a:pt x="2770" y="6395"/>
                    <a:pt x="3629" y="6737"/>
                    <a:pt x="4505" y="6737"/>
                  </a:cubicBezTo>
                  <a:cubicBezTo>
                    <a:pt x="4937" y="6737"/>
                    <a:pt x="5373" y="6654"/>
                    <a:pt x="5790" y="6482"/>
                  </a:cubicBezTo>
                  <a:cubicBezTo>
                    <a:pt x="7049" y="5963"/>
                    <a:pt x="7867" y="4732"/>
                    <a:pt x="7867" y="3366"/>
                  </a:cubicBezTo>
                  <a:cubicBezTo>
                    <a:pt x="7876" y="1516"/>
                    <a:pt x="6376" y="1"/>
                    <a:pt x="4519" y="1"/>
                  </a:cubicBezTo>
                  <a:close/>
                </a:path>
              </a:pathLst>
            </a:custGeom>
            <a:solidFill>
              <a:srgbClr val="485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" name="Google Shape;13691;p83"/>
            <p:cNvSpPr/>
            <p:nvPr/>
          </p:nvSpPr>
          <p:spPr>
            <a:xfrm>
              <a:off x="6743702" y="3472870"/>
              <a:ext cx="170410" cy="145793"/>
            </a:xfrm>
            <a:custGeom>
              <a:avLst/>
              <a:gdLst/>
              <a:ahLst/>
              <a:cxnLst/>
              <a:rect l="l" t="t" r="r" b="b"/>
              <a:pathLst>
                <a:path w="6521" h="5579" extrusionOk="0">
                  <a:moveTo>
                    <a:pt x="3740" y="0"/>
                  </a:moveTo>
                  <a:cubicBezTo>
                    <a:pt x="3734" y="0"/>
                    <a:pt x="3728" y="0"/>
                    <a:pt x="3722" y="0"/>
                  </a:cubicBezTo>
                  <a:cubicBezTo>
                    <a:pt x="1241" y="0"/>
                    <a:pt x="1" y="3001"/>
                    <a:pt x="1751" y="4760"/>
                  </a:cubicBezTo>
                  <a:cubicBezTo>
                    <a:pt x="2319" y="5326"/>
                    <a:pt x="3017" y="5579"/>
                    <a:pt x="3701" y="5579"/>
                  </a:cubicBezTo>
                  <a:cubicBezTo>
                    <a:pt x="5136" y="5579"/>
                    <a:pt x="6511" y="4466"/>
                    <a:pt x="6511" y="2779"/>
                  </a:cubicBezTo>
                  <a:cubicBezTo>
                    <a:pt x="6520" y="1247"/>
                    <a:pt x="5280" y="0"/>
                    <a:pt x="3740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" name="Google Shape;13692;p83"/>
            <p:cNvSpPr/>
            <p:nvPr/>
          </p:nvSpPr>
          <p:spPr>
            <a:xfrm>
              <a:off x="6781411" y="3491816"/>
              <a:ext cx="119373" cy="106046"/>
            </a:xfrm>
            <a:custGeom>
              <a:avLst/>
              <a:gdLst/>
              <a:ahLst/>
              <a:cxnLst/>
              <a:rect l="l" t="t" r="r" b="b"/>
              <a:pathLst>
                <a:path w="4568" h="4058" extrusionOk="0">
                  <a:moveTo>
                    <a:pt x="2277" y="0"/>
                  </a:moveTo>
                  <a:cubicBezTo>
                    <a:pt x="1674" y="0"/>
                    <a:pt x="1079" y="267"/>
                    <a:pt x="683" y="776"/>
                  </a:cubicBezTo>
                  <a:cubicBezTo>
                    <a:pt x="0" y="1651"/>
                    <a:pt x="135" y="2901"/>
                    <a:pt x="991" y="3593"/>
                  </a:cubicBezTo>
                  <a:cubicBezTo>
                    <a:pt x="1366" y="3905"/>
                    <a:pt x="1823" y="4057"/>
                    <a:pt x="2279" y="4057"/>
                  </a:cubicBezTo>
                  <a:cubicBezTo>
                    <a:pt x="2849" y="4057"/>
                    <a:pt x="3417" y="3818"/>
                    <a:pt x="3818" y="3353"/>
                  </a:cubicBezTo>
                  <a:lnTo>
                    <a:pt x="3818" y="3343"/>
                  </a:lnTo>
                  <a:cubicBezTo>
                    <a:pt x="3856" y="3295"/>
                    <a:pt x="3895" y="3256"/>
                    <a:pt x="3924" y="3208"/>
                  </a:cubicBezTo>
                  <a:cubicBezTo>
                    <a:pt x="4568" y="2304"/>
                    <a:pt x="4375" y="1064"/>
                    <a:pt x="3491" y="400"/>
                  </a:cubicBezTo>
                  <a:cubicBezTo>
                    <a:pt x="3126" y="131"/>
                    <a:pt x="2700" y="0"/>
                    <a:pt x="2277" y="0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" name="Google Shape;13693;p83"/>
            <p:cNvSpPr/>
            <p:nvPr/>
          </p:nvSpPr>
          <p:spPr>
            <a:xfrm>
              <a:off x="6783867" y="3491711"/>
              <a:ext cx="116159" cy="106176"/>
            </a:xfrm>
            <a:custGeom>
              <a:avLst/>
              <a:gdLst/>
              <a:ahLst/>
              <a:cxnLst/>
              <a:rect l="l" t="t" r="r" b="b"/>
              <a:pathLst>
                <a:path w="4445" h="4063" extrusionOk="0">
                  <a:moveTo>
                    <a:pt x="2189" y="1"/>
                  </a:moveTo>
                  <a:cubicBezTo>
                    <a:pt x="1057" y="1"/>
                    <a:pt x="0" y="972"/>
                    <a:pt x="166" y="2289"/>
                  </a:cubicBezTo>
                  <a:cubicBezTo>
                    <a:pt x="307" y="3405"/>
                    <a:pt x="1245" y="4062"/>
                    <a:pt x="2196" y="4062"/>
                  </a:cubicBezTo>
                  <a:cubicBezTo>
                    <a:pt x="2803" y="4062"/>
                    <a:pt x="3414" y="3796"/>
                    <a:pt x="3830" y="3212"/>
                  </a:cubicBezTo>
                  <a:cubicBezTo>
                    <a:pt x="4445" y="2347"/>
                    <a:pt x="4291" y="1164"/>
                    <a:pt x="3493" y="491"/>
                  </a:cubicBezTo>
                  <a:cubicBezTo>
                    <a:pt x="3093" y="151"/>
                    <a:pt x="2635" y="1"/>
                    <a:pt x="2189" y="1"/>
                  </a:cubicBezTo>
                  <a:close/>
                </a:path>
              </a:pathLst>
            </a:custGeom>
            <a:solidFill>
              <a:srgbClr val="D2DB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" name="Google Shape;13694;p83"/>
            <p:cNvSpPr/>
            <p:nvPr/>
          </p:nvSpPr>
          <p:spPr>
            <a:xfrm>
              <a:off x="6833414" y="3519595"/>
              <a:ext cx="33450" cy="33450"/>
            </a:xfrm>
            <a:custGeom>
              <a:avLst/>
              <a:gdLst/>
              <a:ahLst/>
              <a:cxnLst/>
              <a:rect l="l" t="t" r="r" b="b"/>
              <a:pathLst>
                <a:path w="1280" h="1280" extrusionOk="0">
                  <a:moveTo>
                    <a:pt x="645" y="1"/>
                  </a:moveTo>
                  <a:cubicBezTo>
                    <a:pt x="289" y="1"/>
                    <a:pt x="1" y="280"/>
                    <a:pt x="1" y="636"/>
                  </a:cubicBezTo>
                  <a:cubicBezTo>
                    <a:pt x="1" y="991"/>
                    <a:pt x="289" y="1280"/>
                    <a:pt x="645" y="1280"/>
                  </a:cubicBezTo>
                  <a:cubicBezTo>
                    <a:pt x="991" y="1280"/>
                    <a:pt x="1280" y="991"/>
                    <a:pt x="1280" y="636"/>
                  </a:cubicBezTo>
                  <a:cubicBezTo>
                    <a:pt x="1280" y="280"/>
                    <a:pt x="991" y="1"/>
                    <a:pt x="645" y="1"/>
                  </a:cubicBezTo>
                  <a:close/>
                </a:path>
              </a:pathLst>
            </a:custGeom>
            <a:solidFill>
              <a:srgbClr val="F5F7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" name="Google Shape;13695;p83"/>
            <p:cNvSpPr/>
            <p:nvPr/>
          </p:nvSpPr>
          <p:spPr>
            <a:xfrm>
              <a:off x="6667055" y="3394969"/>
              <a:ext cx="34469" cy="30183"/>
            </a:xfrm>
            <a:custGeom>
              <a:avLst/>
              <a:gdLst/>
              <a:ahLst/>
              <a:cxnLst/>
              <a:rect l="l" t="t" r="r" b="b"/>
              <a:pathLst>
                <a:path w="1319" h="1155" extrusionOk="0">
                  <a:moveTo>
                    <a:pt x="337" y="0"/>
                  </a:moveTo>
                  <a:cubicBezTo>
                    <a:pt x="155" y="0"/>
                    <a:pt x="1" y="145"/>
                    <a:pt x="1" y="337"/>
                  </a:cubicBezTo>
                  <a:lnTo>
                    <a:pt x="1" y="818"/>
                  </a:lnTo>
                  <a:cubicBezTo>
                    <a:pt x="1" y="1001"/>
                    <a:pt x="155" y="1154"/>
                    <a:pt x="337" y="1154"/>
                  </a:cubicBezTo>
                  <a:lnTo>
                    <a:pt x="982" y="1154"/>
                  </a:lnTo>
                  <a:cubicBezTo>
                    <a:pt x="1164" y="1154"/>
                    <a:pt x="1318" y="1001"/>
                    <a:pt x="1318" y="818"/>
                  </a:cubicBezTo>
                  <a:lnTo>
                    <a:pt x="1318" y="337"/>
                  </a:lnTo>
                  <a:cubicBezTo>
                    <a:pt x="1318" y="145"/>
                    <a:pt x="1164" y="0"/>
                    <a:pt x="982" y="0"/>
                  </a:cubicBezTo>
                  <a:close/>
                </a:path>
              </a:pathLst>
            </a:custGeom>
            <a:solidFill>
              <a:srgbClr val="485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9" name="Google Shape;13696;p83"/>
            <p:cNvSpPr/>
            <p:nvPr/>
          </p:nvSpPr>
          <p:spPr>
            <a:xfrm>
              <a:off x="6634912" y="3416580"/>
              <a:ext cx="99016" cy="230463"/>
            </a:xfrm>
            <a:custGeom>
              <a:avLst/>
              <a:gdLst/>
              <a:ahLst/>
              <a:cxnLst/>
              <a:rect l="l" t="t" r="r" b="b"/>
              <a:pathLst>
                <a:path w="3789" h="8819" extrusionOk="0">
                  <a:moveTo>
                    <a:pt x="846" y="0"/>
                  </a:moveTo>
                  <a:cubicBezTo>
                    <a:pt x="375" y="0"/>
                    <a:pt x="0" y="375"/>
                    <a:pt x="0" y="837"/>
                  </a:cubicBezTo>
                  <a:lnTo>
                    <a:pt x="0" y="7982"/>
                  </a:lnTo>
                  <a:cubicBezTo>
                    <a:pt x="0" y="8443"/>
                    <a:pt x="375" y="8818"/>
                    <a:pt x="846" y="8818"/>
                  </a:cubicBezTo>
                  <a:lnTo>
                    <a:pt x="2943" y="8818"/>
                  </a:lnTo>
                  <a:cubicBezTo>
                    <a:pt x="3414" y="8818"/>
                    <a:pt x="3789" y="8443"/>
                    <a:pt x="3789" y="7982"/>
                  </a:cubicBezTo>
                  <a:lnTo>
                    <a:pt x="3789" y="837"/>
                  </a:lnTo>
                  <a:cubicBezTo>
                    <a:pt x="3789" y="385"/>
                    <a:pt x="3423" y="10"/>
                    <a:pt x="2971" y="0"/>
                  </a:cubicBezTo>
                  <a:close/>
                </a:path>
              </a:pathLst>
            </a:custGeom>
            <a:solidFill>
              <a:srgbClr val="485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0" name="Google Shape;13697;p83"/>
            <p:cNvSpPr/>
            <p:nvPr/>
          </p:nvSpPr>
          <p:spPr>
            <a:xfrm>
              <a:off x="6634912" y="3416580"/>
              <a:ext cx="77666" cy="204827"/>
            </a:xfrm>
            <a:custGeom>
              <a:avLst/>
              <a:gdLst/>
              <a:ahLst/>
              <a:cxnLst/>
              <a:rect l="l" t="t" r="r" b="b"/>
              <a:pathLst>
                <a:path w="2972" h="7838" extrusionOk="0">
                  <a:moveTo>
                    <a:pt x="837" y="0"/>
                  </a:moveTo>
                  <a:cubicBezTo>
                    <a:pt x="375" y="0"/>
                    <a:pt x="0" y="375"/>
                    <a:pt x="0" y="837"/>
                  </a:cubicBezTo>
                  <a:lnTo>
                    <a:pt x="0" y="7837"/>
                  </a:lnTo>
                  <a:lnTo>
                    <a:pt x="2125" y="7837"/>
                  </a:lnTo>
                  <a:cubicBezTo>
                    <a:pt x="2596" y="7837"/>
                    <a:pt x="2971" y="7462"/>
                    <a:pt x="2971" y="6991"/>
                  </a:cubicBezTo>
                  <a:lnTo>
                    <a:pt x="2971" y="0"/>
                  </a:lnTo>
                  <a:close/>
                </a:path>
              </a:pathLst>
            </a:custGeom>
            <a:solidFill>
              <a:srgbClr val="586C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" name="Google Shape;13698;p83"/>
            <p:cNvSpPr/>
            <p:nvPr/>
          </p:nvSpPr>
          <p:spPr>
            <a:xfrm>
              <a:off x="6915836" y="3461058"/>
              <a:ext cx="22134" cy="22134"/>
            </a:xfrm>
            <a:custGeom>
              <a:avLst/>
              <a:gdLst/>
              <a:ahLst/>
              <a:cxnLst/>
              <a:rect l="l" t="t" r="r" b="b"/>
              <a:pathLst>
                <a:path w="847" h="847" extrusionOk="0">
                  <a:moveTo>
                    <a:pt x="424" y="0"/>
                  </a:moveTo>
                  <a:cubicBezTo>
                    <a:pt x="193" y="0"/>
                    <a:pt x="1" y="193"/>
                    <a:pt x="1" y="424"/>
                  </a:cubicBezTo>
                  <a:cubicBezTo>
                    <a:pt x="1" y="654"/>
                    <a:pt x="193" y="847"/>
                    <a:pt x="424" y="847"/>
                  </a:cubicBezTo>
                  <a:cubicBezTo>
                    <a:pt x="655" y="847"/>
                    <a:pt x="847" y="654"/>
                    <a:pt x="847" y="424"/>
                  </a:cubicBezTo>
                  <a:cubicBezTo>
                    <a:pt x="847" y="193"/>
                    <a:pt x="655" y="0"/>
                    <a:pt x="424" y="0"/>
                  </a:cubicBezTo>
                  <a:close/>
                </a:path>
              </a:pathLst>
            </a:custGeom>
            <a:solidFill>
              <a:srgbClr val="B6C4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02" name="Google Shape;13699;p83"/>
          <p:cNvGrpSpPr/>
          <p:nvPr/>
        </p:nvGrpSpPr>
        <p:grpSpPr>
          <a:xfrm>
            <a:off x="7074815" y="2802343"/>
            <a:ext cx="377170" cy="360655"/>
            <a:chOff x="7059330" y="3340796"/>
            <a:chExt cx="377170" cy="360655"/>
          </a:xfrm>
        </p:grpSpPr>
        <p:sp>
          <p:nvSpPr>
            <p:cNvPr id="1503" name="Google Shape;13700;p83"/>
            <p:cNvSpPr/>
            <p:nvPr/>
          </p:nvSpPr>
          <p:spPr>
            <a:xfrm>
              <a:off x="7059330" y="3424629"/>
              <a:ext cx="317144" cy="276822"/>
            </a:xfrm>
            <a:custGeom>
              <a:avLst/>
              <a:gdLst/>
              <a:ahLst/>
              <a:cxnLst/>
              <a:rect l="l" t="t" r="r" b="b"/>
              <a:pathLst>
                <a:path w="12136" h="10593" extrusionOk="0">
                  <a:moveTo>
                    <a:pt x="9372" y="7197"/>
                  </a:moveTo>
                  <a:cubicBezTo>
                    <a:pt x="9552" y="7197"/>
                    <a:pt x="9734" y="7249"/>
                    <a:pt x="9895" y="7356"/>
                  </a:cubicBezTo>
                  <a:cubicBezTo>
                    <a:pt x="10578" y="7828"/>
                    <a:pt x="10357" y="8895"/>
                    <a:pt x="9540" y="9049"/>
                  </a:cubicBezTo>
                  <a:cubicBezTo>
                    <a:pt x="9477" y="9061"/>
                    <a:pt x="9416" y="9066"/>
                    <a:pt x="9357" y="9066"/>
                  </a:cubicBezTo>
                  <a:cubicBezTo>
                    <a:pt x="8638" y="9066"/>
                    <a:pt x="8162" y="8246"/>
                    <a:pt x="8597" y="7606"/>
                  </a:cubicBezTo>
                  <a:cubicBezTo>
                    <a:pt x="8778" y="7341"/>
                    <a:pt x="9072" y="7197"/>
                    <a:pt x="9372" y="7197"/>
                  </a:cubicBezTo>
                  <a:close/>
                  <a:moveTo>
                    <a:pt x="5251" y="0"/>
                  </a:moveTo>
                  <a:cubicBezTo>
                    <a:pt x="3714" y="0"/>
                    <a:pt x="2293" y="758"/>
                    <a:pt x="1433" y="2029"/>
                  </a:cubicBezTo>
                  <a:cubicBezTo>
                    <a:pt x="0" y="4145"/>
                    <a:pt x="549" y="7029"/>
                    <a:pt x="2664" y="8472"/>
                  </a:cubicBezTo>
                  <a:cubicBezTo>
                    <a:pt x="2664" y="8472"/>
                    <a:pt x="5489" y="10593"/>
                    <a:pt x="8272" y="10593"/>
                  </a:cubicBezTo>
                  <a:cubicBezTo>
                    <a:pt x="9499" y="10593"/>
                    <a:pt x="10719" y="10180"/>
                    <a:pt x="11684" y="8991"/>
                  </a:cubicBezTo>
                  <a:lnTo>
                    <a:pt x="11694" y="8972"/>
                  </a:lnTo>
                  <a:cubicBezTo>
                    <a:pt x="11771" y="8856"/>
                    <a:pt x="11828" y="8741"/>
                    <a:pt x="11876" y="8616"/>
                  </a:cubicBezTo>
                  <a:cubicBezTo>
                    <a:pt x="12136" y="7847"/>
                    <a:pt x="11761" y="7010"/>
                    <a:pt x="11020" y="6693"/>
                  </a:cubicBezTo>
                  <a:cubicBezTo>
                    <a:pt x="10857" y="6616"/>
                    <a:pt x="10694" y="6529"/>
                    <a:pt x="10540" y="6424"/>
                  </a:cubicBezTo>
                  <a:cubicBezTo>
                    <a:pt x="10540" y="6424"/>
                    <a:pt x="9193" y="5654"/>
                    <a:pt x="9251" y="4029"/>
                  </a:cubicBezTo>
                  <a:cubicBezTo>
                    <a:pt x="9251" y="3962"/>
                    <a:pt x="9251" y="3895"/>
                    <a:pt x="9261" y="3827"/>
                  </a:cubicBezTo>
                  <a:cubicBezTo>
                    <a:pt x="9347" y="3020"/>
                    <a:pt x="9136" y="2212"/>
                    <a:pt x="8665" y="1568"/>
                  </a:cubicBezTo>
                  <a:cubicBezTo>
                    <a:pt x="8443" y="1260"/>
                    <a:pt x="8174" y="1000"/>
                    <a:pt x="7866" y="798"/>
                  </a:cubicBezTo>
                  <a:cubicBezTo>
                    <a:pt x="7107" y="279"/>
                    <a:pt x="6203" y="0"/>
                    <a:pt x="5280" y="0"/>
                  </a:cubicBezTo>
                  <a:cubicBezTo>
                    <a:pt x="5270" y="0"/>
                    <a:pt x="5260" y="0"/>
                    <a:pt x="5251" y="0"/>
                  </a:cubicBezTo>
                  <a:close/>
                </a:path>
              </a:pathLst>
            </a:custGeom>
            <a:solidFill>
              <a:srgbClr val="D9E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" name="Google Shape;13701;p83"/>
            <p:cNvSpPr/>
            <p:nvPr/>
          </p:nvSpPr>
          <p:spPr>
            <a:xfrm>
              <a:off x="7076917" y="3424629"/>
              <a:ext cx="299322" cy="254583"/>
            </a:xfrm>
            <a:custGeom>
              <a:avLst/>
              <a:gdLst/>
              <a:ahLst/>
              <a:cxnLst/>
              <a:rect l="l" t="t" r="r" b="b"/>
              <a:pathLst>
                <a:path w="11454" h="9742" extrusionOk="0">
                  <a:moveTo>
                    <a:pt x="8701" y="7195"/>
                  </a:moveTo>
                  <a:cubicBezTo>
                    <a:pt x="8876" y="7195"/>
                    <a:pt x="9055" y="7245"/>
                    <a:pt x="9222" y="7356"/>
                  </a:cubicBezTo>
                  <a:cubicBezTo>
                    <a:pt x="9645" y="7645"/>
                    <a:pt x="9761" y="8231"/>
                    <a:pt x="9472" y="8655"/>
                  </a:cubicBezTo>
                  <a:lnTo>
                    <a:pt x="9463" y="8655"/>
                  </a:lnTo>
                  <a:cubicBezTo>
                    <a:pt x="9275" y="8937"/>
                    <a:pt x="8986" y="9067"/>
                    <a:pt x="8699" y="9067"/>
                  </a:cubicBezTo>
                  <a:cubicBezTo>
                    <a:pt x="8283" y="9067"/>
                    <a:pt x="7871" y="8792"/>
                    <a:pt x="7780" y="8308"/>
                  </a:cubicBezTo>
                  <a:cubicBezTo>
                    <a:pt x="7656" y="7688"/>
                    <a:pt x="8152" y="7195"/>
                    <a:pt x="8701" y="7195"/>
                  </a:cubicBezTo>
                  <a:close/>
                  <a:moveTo>
                    <a:pt x="4607" y="0"/>
                  </a:moveTo>
                  <a:cubicBezTo>
                    <a:pt x="3309" y="0"/>
                    <a:pt x="2068" y="539"/>
                    <a:pt x="1193" y="1491"/>
                  </a:cubicBezTo>
                  <a:cubicBezTo>
                    <a:pt x="1" y="3587"/>
                    <a:pt x="616" y="6251"/>
                    <a:pt x="2607" y="7616"/>
                  </a:cubicBezTo>
                  <a:cubicBezTo>
                    <a:pt x="2607" y="7616"/>
                    <a:pt x="5435" y="9741"/>
                    <a:pt x="8218" y="9741"/>
                  </a:cubicBezTo>
                  <a:cubicBezTo>
                    <a:pt x="9272" y="9741"/>
                    <a:pt x="10319" y="9437"/>
                    <a:pt x="11203" y="8597"/>
                  </a:cubicBezTo>
                  <a:cubicBezTo>
                    <a:pt x="11453" y="7837"/>
                    <a:pt x="11088" y="7010"/>
                    <a:pt x="10347" y="6693"/>
                  </a:cubicBezTo>
                  <a:cubicBezTo>
                    <a:pt x="10184" y="6616"/>
                    <a:pt x="10021" y="6529"/>
                    <a:pt x="9867" y="6424"/>
                  </a:cubicBezTo>
                  <a:cubicBezTo>
                    <a:pt x="9867" y="6424"/>
                    <a:pt x="8520" y="5654"/>
                    <a:pt x="8578" y="4029"/>
                  </a:cubicBezTo>
                  <a:cubicBezTo>
                    <a:pt x="8578" y="3962"/>
                    <a:pt x="8578" y="3895"/>
                    <a:pt x="8588" y="3827"/>
                  </a:cubicBezTo>
                  <a:cubicBezTo>
                    <a:pt x="8674" y="3020"/>
                    <a:pt x="8463" y="2212"/>
                    <a:pt x="7992" y="1568"/>
                  </a:cubicBezTo>
                  <a:cubicBezTo>
                    <a:pt x="7770" y="1260"/>
                    <a:pt x="7501" y="1000"/>
                    <a:pt x="7193" y="798"/>
                  </a:cubicBezTo>
                  <a:cubicBezTo>
                    <a:pt x="6434" y="279"/>
                    <a:pt x="5530" y="0"/>
                    <a:pt x="4607" y="0"/>
                  </a:cubicBezTo>
                  <a:close/>
                </a:path>
              </a:pathLst>
            </a:custGeom>
            <a:solidFill>
              <a:srgbClr val="F5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5" name="Google Shape;13702;p83"/>
            <p:cNvSpPr/>
            <p:nvPr/>
          </p:nvSpPr>
          <p:spPr>
            <a:xfrm>
              <a:off x="7155079" y="3466232"/>
              <a:ext cx="80671" cy="49390"/>
            </a:xfrm>
            <a:custGeom>
              <a:avLst/>
              <a:gdLst/>
              <a:ahLst/>
              <a:cxnLst/>
              <a:rect l="l" t="t" r="r" b="b"/>
              <a:pathLst>
                <a:path w="3087" h="1890" extrusionOk="0">
                  <a:moveTo>
                    <a:pt x="2645" y="1"/>
                  </a:moveTo>
                  <a:cubicBezTo>
                    <a:pt x="2628" y="1"/>
                    <a:pt x="2612" y="2"/>
                    <a:pt x="2597" y="4"/>
                  </a:cubicBezTo>
                  <a:lnTo>
                    <a:pt x="1577" y="52"/>
                  </a:lnTo>
                  <a:lnTo>
                    <a:pt x="991" y="81"/>
                  </a:lnTo>
                  <a:cubicBezTo>
                    <a:pt x="741" y="101"/>
                    <a:pt x="558" y="302"/>
                    <a:pt x="558" y="543"/>
                  </a:cubicBezTo>
                  <a:lnTo>
                    <a:pt x="558" y="562"/>
                  </a:lnTo>
                  <a:cubicBezTo>
                    <a:pt x="558" y="668"/>
                    <a:pt x="606" y="774"/>
                    <a:pt x="673" y="841"/>
                  </a:cubicBezTo>
                  <a:cubicBezTo>
                    <a:pt x="712" y="889"/>
                    <a:pt x="673" y="956"/>
                    <a:pt x="616" y="966"/>
                  </a:cubicBezTo>
                  <a:lnTo>
                    <a:pt x="462" y="976"/>
                  </a:lnTo>
                  <a:cubicBezTo>
                    <a:pt x="202" y="985"/>
                    <a:pt x="0" y="1206"/>
                    <a:pt x="10" y="1456"/>
                  </a:cubicBezTo>
                  <a:cubicBezTo>
                    <a:pt x="29" y="1700"/>
                    <a:pt x="231" y="1889"/>
                    <a:pt x="473" y="1889"/>
                  </a:cubicBezTo>
                  <a:cubicBezTo>
                    <a:pt x="479" y="1889"/>
                    <a:pt x="485" y="1889"/>
                    <a:pt x="491" y="1889"/>
                  </a:cubicBezTo>
                  <a:lnTo>
                    <a:pt x="991" y="1860"/>
                  </a:lnTo>
                  <a:lnTo>
                    <a:pt x="1116" y="1860"/>
                  </a:lnTo>
                  <a:lnTo>
                    <a:pt x="2096" y="1812"/>
                  </a:lnTo>
                  <a:cubicBezTo>
                    <a:pt x="2337" y="1803"/>
                    <a:pt x="2529" y="1610"/>
                    <a:pt x="2539" y="1370"/>
                  </a:cubicBezTo>
                  <a:cubicBezTo>
                    <a:pt x="2548" y="1254"/>
                    <a:pt x="2510" y="1149"/>
                    <a:pt x="2443" y="1062"/>
                  </a:cubicBezTo>
                  <a:cubicBezTo>
                    <a:pt x="2395" y="1014"/>
                    <a:pt x="2433" y="928"/>
                    <a:pt x="2500" y="928"/>
                  </a:cubicBezTo>
                  <a:lnTo>
                    <a:pt x="2654" y="918"/>
                  </a:lnTo>
                  <a:cubicBezTo>
                    <a:pt x="2895" y="899"/>
                    <a:pt x="3087" y="706"/>
                    <a:pt x="3087" y="456"/>
                  </a:cubicBezTo>
                  <a:cubicBezTo>
                    <a:pt x="3087" y="447"/>
                    <a:pt x="3087" y="447"/>
                    <a:pt x="3077" y="437"/>
                  </a:cubicBezTo>
                  <a:cubicBezTo>
                    <a:pt x="3068" y="254"/>
                    <a:pt x="2952" y="91"/>
                    <a:pt x="2779" y="24"/>
                  </a:cubicBezTo>
                  <a:cubicBezTo>
                    <a:pt x="2737" y="10"/>
                    <a:pt x="2690" y="1"/>
                    <a:pt x="2645" y="1"/>
                  </a:cubicBezTo>
                  <a:close/>
                </a:path>
              </a:pathLst>
            </a:custGeom>
            <a:solidFill>
              <a:srgbClr val="BAC8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6" name="Google Shape;13703;p83"/>
            <p:cNvSpPr/>
            <p:nvPr/>
          </p:nvSpPr>
          <p:spPr>
            <a:xfrm>
              <a:off x="7175437" y="3466336"/>
              <a:ext cx="60575" cy="48528"/>
            </a:xfrm>
            <a:custGeom>
              <a:avLst/>
              <a:gdLst/>
              <a:ahLst/>
              <a:cxnLst/>
              <a:rect l="l" t="t" r="r" b="b"/>
              <a:pathLst>
                <a:path w="2318" h="1857" extrusionOk="0">
                  <a:moveTo>
                    <a:pt x="1837" y="0"/>
                  </a:moveTo>
                  <a:lnTo>
                    <a:pt x="817" y="48"/>
                  </a:lnTo>
                  <a:cubicBezTo>
                    <a:pt x="664" y="135"/>
                    <a:pt x="577" y="298"/>
                    <a:pt x="577" y="472"/>
                  </a:cubicBezTo>
                  <a:lnTo>
                    <a:pt x="577" y="491"/>
                  </a:lnTo>
                  <a:cubicBezTo>
                    <a:pt x="577" y="606"/>
                    <a:pt x="625" y="702"/>
                    <a:pt x="692" y="789"/>
                  </a:cubicBezTo>
                  <a:cubicBezTo>
                    <a:pt x="731" y="837"/>
                    <a:pt x="702" y="914"/>
                    <a:pt x="635" y="914"/>
                  </a:cubicBezTo>
                  <a:lnTo>
                    <a:pt x="471" y="924"/>
                  </a:lnTo>
                  <a:cubicBezTo>
                    <a:pt x="202" y="943"/>
                    <a:pt x="0" y="1164"/>
                    <a:pt x="10" y="1433"/>
                  </a:cubicBezTo>
                  <a:cubicBezTo>
                    <a:pt x="29" y="1625"/>
                    <a:pt x="154" y="1789"/>
                    <a:pt x="337" y="1856"/>
                  </a:cubicBezTo>
                  <a:lnTo>
                    <a:pt x="1317" y="1808"/>
                  </a:lnTo>
                  <a:cubicBezTo>
                    <a:pt x="1558" y="1799"/>
                    <a:pt x="1750" y="1606"/>
                    <a:pt x="1760" y="1366"/>
                  </a:cubicBezTo>
                  <a:cubicBezTo>
                    <a:pt x="1769" y="1250"/>
                    <a:pt x="1731" y="1145"/>
                    <a:pt x="1664" y="1058"/>
                  </a:cubicBezTo>
                  <a:cubicBezTo>
                    <a:pt x="1616" y="1010"/>
                    <a:pt x="1654" y="924"/>
                    <a:pt x="1721" y="924"/>
                  </a:cubicBezTo>
                  <a:lnTo>
                    <a:pt x="1875" y="914"/>
                  </a:lnTo>
                  <a:cubicBezTo>
                    <a:pt x="2116" y="895"/>
                    <a:pt x="2308" y="702"/>
                    <a:pt x="2308" y="452"/>
                  </a:cubicBezTo>
                  <a:cubicBezTo>
                    <a:pt x="2308" y="443"/>
                    <a:pt x="2308" y="443"/>
                    <a:pt x="2318" y="433"/>
                  </a:cubicBezTo>
                  <a:cubicBezTo>
                    <a:pt x="2298" y="250"/>
                    <a:pt x="2183" y="87"/>
                    <a:pt x="2010" y="29"/>
                  </a:cubicBezTo>
                  <a:cubicBezTo>
                    <a:pt x="1952" y="10"/>
                    <a:pt x="1894" y="0"/>
                    <a:pt x="1837" y="0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" name="Google Shape;13704;p83"/>
            <p:cNvSpPr/>
            <p:nvPr/>
          </p:nvSpPr>
          <p:spPr>
            <a:xfrm>
              <a:off x="7199296" y="3550457"/>
              <a:ext cx="64103" cy="71838"/>
            </a:xfrm>
            <a:custGeom>
              <a:avLst/>
              <a:gdLst/>
              <a:ahLst/>
              <a:cxnLst/>
              <a:rect l="l" t="t" r="r" b="b"/>
              <a:pathLst>
                <a:path w="2453" h="2749" extrusionOk="0">
                  <a:moveTo>
                    <a:pt x="1996" y="1"/>
                  </a:moveTo>
                  <a:cubicBezTo>
                    <a:pt x="1920" y="1"/>
                    <a:pt x="1842" y="20"/>
                    <a:pt x="1770" y="60"/>
                  </a:cubicBezTo>
                  <a:lnTo>
                    <a:pt x="943" y="532"/>
                  </a:lnTo>
                  <a:lnTo>
                    <a:pt x="366" y="849"/>
                  </a:lnTo>
                  <a:cubicBezTo>
                    <a:pt x="222" y="926"/>
                    <a:pt x="135" y="1080"/>
                    <a:pt x="135" y="1253"/>
                  </a:cubicBezTo>
                  <a:cubicBezTo>
                    <a:pt x="135" y="1387"/>
                    <a:pt x="203" y="1522"/>
                    <a:pt x="318" y="1609"/>
                  </a:cubicBezTo>
                  <a:cubicBezTo>
                    <a:pt x="404" y="1676"/>
                    <a:pt x="395" y="1830"/>
                    <a:pt x="299" y="1888"/>
                  </a:cubicBezTo>
                  <a:lnTo>
                    <a:pt x="289" y="1888"/>
                  </a:lnTo>
                  <a:cubicBezTo>
                    <a:pt x="97" y="2003"/>
                    <a:pt x="1" y="2234"/>
                    <a:pt x="78" y="2445"/>
                  </a:cubicBezTo>
                  <a:cubicBezTo>
                    <a:pt x="145" y="2635"/>
                    <a:pt x="318" y="2748"/>
                    <a:pt x="502" y="2748"/>
                  </a:cubicBezTo>
                  <a:cubicBezTo>
                    <a:pt x="579" y="2748"/>
                    <a:pt x="658" y="2728"/>
                    <a:pt x="731" y="2686"/>
                  </a:cubicBezTo>
                  <a:lnTo>
                    <a:pt x="1174" y="2445"/>
                  </a:lnTo>
                  <a:lnTo>
                    <a:pt x="2126" y="1897"/>
                  </a:lnTo>
                  <a:cubicBezTo>
                    <a:pt x="2328" y="1791"/>
                    <a:pt x="2414" y="1551"/>
                    <a:pt x="2337" y="1330"/>
                  </a:cubicBezTo>
                  <a:cubicBezTo>
                    <a:pt x="2289" y="1205"/>
                    <a:pt x="2193" y="1109"/>
                    <a:pt x="2068" y="1070"/>
                  </a:cubicBezTo>
                  <a:cubicBezTo>
                    <a:pt x="2020" y="1041"/>
                    <a:pt x="2010" y="974"/>
                    <a:pt x="2058" y="945"/>
                  </a:cubicBezTo>
                  <a:lnTo>
                    <a:pt x="2222" y="849"/>
                  </a:lnTo>
                  <a:cubicBezTo>
                    <a:pt x="2366" y="772"/>
                    <a:pt x="2453" y="618"/>
                    <a:pt x="2453" y="455"/>
                  </a:cubicBezTo>
                  <a:cubicBezTo>
                    <a:pt x="2453" y="378"/>
                    <a:pt x="2433" y="301"/>
                    <a:pt x="2395" y="234"/>
                  </a:cubicBezTo>
                  <a:cubicBezTo>
                    <a:pt x="2311" y="84"/>
                    <a:pt x="2156" y="1"/>
                    <a:pt x="1996" y="1"/>
                  </a:cubicBezTo>
                  <a:close/>
                </a:path>
              </a:pathLst>
            </a:custGeom>
            <a:solidFill>
              <a:srgbClr val="223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" name="Google Shape;13705;p83"/>
            <p:cNvSpPr/>
            <p:nvPr/>
          </p:nvSpPr>
          <p:spPr>
            <a:xfrm>
              <a:off x="7216648" y="3550457"/>
              <a:ext cx="47012" cy="63920"/>
            </a:xfrm>
            <a:custGeom>
              <a:avLst/>
              <a:gdLst/>
              <a:ahLst/>
              <a:cxnLst/>
              <a:rect l="l" t="t" r="r" b="b"/>
              <a:pathLst>
                <a:path w="1799" h="2446" extrusionOk="0">
                  <a:moveTo>
                    <a:pt x="1335" y="1"/>
                  </a:moveTo>
                  <a:cubicBezTo>
                    <a:pt x="1260" y="1"/>
                    <a:pt x="1184" y="20"/>
                    <a:pt x="1116" y="60"/>
                  </a:cubicBezTo>
                  <a:lnTo>
                    <a:pt x="279" y="532"/>
                  </a:lnTo>
                  <a:cubicBezTo>
                    <a:pt x="192" y="618"/>
                    <a:pt x="135" y="743"/>
                    <a:pt x="135" y="868"/>
                  </a:cubicBezTo>
                  <a:cubicBezTo>
                    <a:pt x="135" y="955"/>
                    <a:pt x="164" y="1032"/>
                    <a:pt x="202" y="1109"/>
                  </a:cubicBezTo>
                  <a:cubicBezTo>
                    <a:pt x="231" y="1166"/>
                    <a:pt x="269" y="1214"/>
                    <a:pt x="317" y="1253"/>
                  </a:cubicBezTo>
                  <a:cubicBezTo>
                    <a:pt x="423" y="1330"/>
                    <a:pt x="414" y="1474"/>
                    <a:pt x="298" y="1541"/>
                  </a:cubicBezTo>
                  <a:cubicBezTo>
                    <a:pt x="87" y="1657"/>
                    <a:pt x="0" y="1907"/>
                    <a:pt x="67" y="2128"/>
                  </a:cubicBezTo>
                  <a:cubicBezTo>
                    <a:pt x="144" y="2311"/>
                    <a:pt x="308" y="2436"/>
                    <a:pt x="510" y="2445"/>
                  </a:cubicBezTo>
                  <a:lnTo>
                    <a:pt x="1462" y="1897"/>
                  </a:lnTo>
                  <a:cubicBezTo>
                    <a:pt x="1664" y="1791"/>
                    <a:pt x="1750" y="1551"/>
                    <a:pt x="1673" y="1330"/>
                  </a:cubicBezTo>
                  <a:cubicBezTo>
                    <a:pt x="1625" y="1205"/>
                    <a:pt x="1529" y="1109"/>
                    <a:pt x="1404" y="1070"/>
                  </a:cubicBezTo>
                  <a:cubicBezTo>
                    <a:pt x="1356" y="1041"/>
                    <a:pt x="1346" y="974"/>
                    <a:pt x="1394" y="945"/>
                  </a:cubicBezTo>
                  <a:lnTo>
                    <a:pt x="1558" y="849"/>
                  </a:lnTo>
                  <a:cubicBezTo>
                    <a:pt x="1702" y="772"/>
                    <a:pt x="1798" y="618"/>
                    <a:pt x="1798" y="455"/>
                  </a:cubicBezTo>
                  <a:cubicBezTo>
                    <a:pt x="1798" y="378"/>
                    <a:pt x="1769" y="301"/>
                    <a:pt x="1731" y="234"/>
                  </a:cubicBezTo>
                  <a:cubicBezTo>
                    <a:pt x="1647" y="84"/>
                    <a:pt x="1492" y="1"/>
                    <a:pt x="1335" y="1"/>
                  </a:cubicBez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" name="Google Shape;13706;p83"/>
            <p:cNvSpPr/>
            <p:nvPr/>
          </p:nvSpPr>
          <p:spPr>
            <a:xfrm>
              <a:off x="7106316" y="3524690"/>
              <a:ext cx="68127" cy="69565"/>
            </a:xfrm>
            <a:custGeom>
              <a:avLst/>
              <a:gdLst/>
              <a:ahLst/>
              <a:cxnLst/>
              <a:rect l="l" t="t" r="r" b="b"/>
              <a:pathLst>
                <a:path w="2607" h="2662" extrusionOk="0">
                  <a:moveTo>
                    <a:pt x="507" y="1"/>
                  </a:moveTo>
                  <a:cubicBezTo>
                    <a:pt x="480" y="1"/>
                    <a:pt x="452" y="3"/>
                    <a:pt x="424" y="8"/>
                  </a:cubicBezTo>
                  <a:cubicBezTo>
                    <a:pt x="155" y="75"/>
                    <a:pt x="1" y="364"/>
                    <a:pt x="97" y="623"/>
                  </a:cubicBezTo>
                  <a:lnTo>
                    <a:pt x="280" y="1085"/>
                  </a:lnTo>
                  <a:lnTo>
                    <a:pt x="376" y="1335"/>
                  </a:lnTo>
                  <a:lnTo>
                    <a:pt x="683" y="2114"/>
                  </a:lnTo>
                  <a:cubicBezTo>
                    <a:pt x="749" y="2303"/>
                    <a:pt x="921" y="2422"/>
                    <a:pt x="1114" y="2422"/>
                  </a:cubicBezTo>
                  <a:cubicBezTo>
                    <a:pt x="1146" y="2422"/>
                    <a:pt x="1179" y="2419"/>
                    <a:pt x="1212" y="2412"/>
                  </a:cubicBezTo>
                  <a:cubicBezTo>
                    <a:pt x="1337" y="2383"/>
                    <a:pt x="1443" y="2297"/>
                    <a:pt x="1510" y="2181"/>
                  </a:cubicBezTo>
                  <a:cubicBezTo>
                    <a:pt x="1523" y="2159"/>
                    <a:pt x="1544" y="2150"/>
                    <a:pt x="1565" y="2150"/>
                  </a:cubicBezTo>
                  <a:cubicBezTo>
                    <a:pt x="1590" y="2150"/>
                    <a:pt x="1615" y="2164"/>
                    <a:pt x="1626" y="2191"/>
                  </a:cubicBezTo>
                  <a:lnTo>
                    <a:pt x="1703" y="2373"/>
                  </a:lnTo>
                  <a:cubicBezTo>
                    <a:pt x="1770" y="2547"/>
                    <a:pt x="1934" y="2662"/>
                    <a:pt x="2126" y="2662"/>
                  </a:cubicBezTo>
                  <a:cubicBezTo>
                    <a:pt x="2184" y="2662"/>
                    <a:pt x="2241" y="2652"/>
                    <a:pt x="2289" y="2633"/>
                  </a:cubicBezTo>
                  <a:cubicBezTo>
                    <a:pt x="2491" y="2556"/>
                    <a:pt x="2607" y="2354"/>
                    <a:pt x="2578" y="2143"/>
                  </a:cubicBezTo>
                  <a:cubicBezTo>
                    <a:pt x="2578" y="2104"/>
                    <a:pt x="2568" y="2066"/>
                    <a:pt x="2559" y="2037"/>
                  </a:cubicBezTo>
                  <a:lnTo>
                    <a:pt x="2155" y="1018"/>
                  </a:lnTo>
                  <a:lnTo>
                    <a:pt x="1972" y="537"/>
                  </a:lnTo>
                  <a:cubicBezTo>
                    <a:pt x="1905" y="354"/>
                    <a:pt x="1732" y="239"/>
                    <a:pt x="1539" y="239"/>
                  </a:cubicBezTo>
                  <a:cubicBezTo>
                    <a:pt x="1376" y="239"/>
                    <a:pt x="1232" y="325"/>
                    <a:pt x="1145" y="469"/>
                  </a:cubicBezTo>
                  <a:cubicBezTo>
                    <a:pt x="1132" y="496"/>
                    <a:pt x="1108" y="508"/>
                    <a:pt x="1085" y="508"/>
                  </a:cubicBezTo>
                  <a:cubicBezTo>
                    <a:pt x="1058" y="508"/>
                    <a:pt x="1030" y="491"/>
                    <a:pt x="1020" y="460"/>
                  </a:cubicBezTo>
                  <a:lnTo>
                    <a:pt x="953" y="296"/>
                  </a:lnTo>
                  <a:cubicBezTo>
                    <a:pt x="877" y="119"/>
                    <a:pt x="704" y="1"/>
                    <a:pt x="507" y="1"/>
                  </a:cubicBezTo>
                  <a:close/>
                </a:path>
              </a:pathLst>
            </a:custGeom>
            <a:solidFill>
              <a:srgbClr val="7E8D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" name="Google Shape;13707;p83"/>
            <p:cNvSpPr/>
            <p:nvPr/>
          </p:nvSpPr>
          <p:spPr>
            <a:xfrm>
              <a:off x="7113607" y="3541049"/>
              <a:ext cx="60836" cy="53206"/>
            </a:xfrm>
            <a:custGeom>
              <a:avLst/>
              <a:gdLst/>
              <a:ahLst/>
              <a:cxnLst/>
              <a:rect l="l" t="t" r="r" b="b"/>
              <a:pathLst>
                <a:path w="2328" h="2036" extrusionOk="0">
                  <a:moveTo>
                    <a:pt x="459" y="0"/>
                  </a:moveTo>
                  <a:cubicBezTo>
                    <a:pt x="431" y="0"/>
                    <a:pt x="404" y="2"/>
                    <a:pt x="376" y="7"/>
                  </a:cubicBezTo>
                  <a:cubicBezTo>
                    <a:pt x="154" y="55"/>
                    <a:pt x="10" y="247"/>
                    <a:pt x="1" y="459"/>
                  </a:cubicBezTo>
                  <a:lnTo>
                    <a:pt x="97" y="709"/>
                  </a:lnTo>
                  <a:lnTo>
                    <a:pt x="404" y="1488"/>
                  </a:lnTo>
                  <a:cubicBezTo>
                    <a:pt x="470" y="1677"/>
                    <a:pt x="642" y="1796"/>
                    <a:pt x="835" y="1796"/>
                  </a:cubicBezTo>
                  <a:cubicBezTo>
                    <a:pt x="867" y="1796"/>
                    <a:pt x="900" y="1793"/>
                    <a:pt x="933" y="1786"/>
                  </a:cubicBezTo>
                  <a:cubicBezTo>
                    <a:pt x="1058" y="1757"/>
                    <a:pt x="1164" y="1671"/>
                    <a:pt x="1231" y="1555"/>
                  </a:cubicBezTo>
                  <a:cubicBezTo>
                    <a:pt x="1244" y="1533"/>
                    <a:pt x="1265" y="1524"/>
                    <a:pt x="1286" y="1524"/>
                  </a:cubicBezTo>
                  <a:cubicBezTo>
                    <a:pt x="1311" y="1524"/>
                    <a:pt x="1336" y="1538"/>
                    <a:pt x="1347" y="1565"/>
                  </a:cubicBezTo>
                  <a:lnTo>
                    <a:pt x="1424" y="1747"/>
                  </a:lnTo>
                  <a:cubicBezTo>
                    <a:pt x="1491" y="1921"/>
                    <a:pt x="1655" y="2036"/>
                    <a:pt x="1847" y="2036"/>
                  </a:cubicBezTo>
                  <a:cubicBezTo>
                    <a:pt x="1905" y="2036"/>
                    <a:pt x="1962" y="2026"/>
                    <a:pt x="2010" y="2007"/>
                  </a:cubicBezTo>
                  <a:cubicBezTo>
                    <a:pt x="2203" y="1930"/>
                    <a:pt x="2328" y="1728"/>
                    <a:pt x="2299" y="1517"/>
                  </a:cubicBezTo>
                  <a:cubicBezTo>
                    <a:pt x="2299" y="1478"/>
                    <a:pt x="2289" y="1449"/>
                    <a:pt x="2280" y="1411"/>
                  </a:cubicBezTo>
                  <a:lnTo>
                    <a:pt x="1876" y="392"/>
                  </a:lnTo>
                  <a:cubicBezTo>
                    <a:pt x="1789" y="295"/>
                    <a:pt x="1664" y="238"/>
                    <a:pt x="1530" y="238"/>
                  </a:cubicBezTo>
                  <a:cubicBezTo>
                    <a:pt x="1366" y="238"/>
                    <a:pt x="1203" y="334"/>
                    <a:pt x="1126" y="478"/>
                  </a:cubicBezTo>
                  <a:cubicBezTo>
                    <a:pt x="1111" y="507"/>
                    <a:pt x="1082" y="521"/>
                    <a:pt x="1055" y="521"/>
                  </a:cubicBezTo>
                  <a:cubicBezTo>
                    <a:pt x="1027" y="521"/>
                    <a:pt x="1001" y="507"/>
                    <a:pt x="991" y="478"/>
                  </a:cubicBezTo>
                  <a:lnTo>
                    <a:pt x="924" y="305"/>
                  </a:lnTo>
                  <a:cubicBezTo>
                    <a:pt x="848" y="119"/>
                    <a:pt x="660" y="0"/>
                    <a:pt x="459" y="0"/>
                  </a:cubicBezTo>
                  <a:close/>
                </a:path>
              </a:pathLst>
            </a:custGeom>
            <a:solidFill>
              <a:srgbClr val="829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" name="Google Shape;13708;p83"/>
            <p:cNvSpPr/>
            <p:nvPr/>
          </p:nvSpPr>
          <p:spPr>
            <a:xfrm>
              <a:off x="7312632" y="3340796"/>
              <a:ext cx="123868" cy="140645"/>
            </a:xfrm>
            <a:custGeom>
              <a:avLst/>
              <a:gdLst/>
              <a:ahLst/>
              <a:cxnLst/>
              <a:rect l="l" t="t" r="r" b="b"/>
              <a:pathLst>
                <a:path w="4740" h="5382" extrusionOk="0">
                  <a:moveTo>
                    <a:pt x="4685" y="1"/>
                  </a:moveTo>
                  <a:cubicBezTo>
                    <a:pt x="4678" y="1"/>
                    <a:pt x="4671" y="2"/>
                    <a:pt x="4664" y="6"/>
                  </a:cubicBezTo>
                  <a:cubicBezTo>
                    <a:pt x="3231" y="621"/>
                    <a:pt x="2078" y="1746"/>
                    <a:pt x="1251" y="2785"/>
                  </a:cubicBezTo>
                  <a:cubicBezTo>
                    <a:pt x="1058" y="3025"/>
                    <a:pt x="885" y="3256"/>
                    <a:pt x="731" y="3477"/>
                  </a:cubicBezTo>
                  <a:cubicBezTo>
                    <a:pt x="404" y="3949"/>
                    <a:pt x="164" y="4352"/>
                    <a:pt x="0" y="4641"/>
                  </a:cubicBezTo>
                  <a:cubicBezTo>
                    <a:pt x="154" y="4679"/>
                    <a:pt x="308" y="4747"/>
                    <a:pt x="433" y="4843"/>
                  </a:cubicBezTo>
                  <a:lnTo>
                    <a:pt x="452" y="4862"/>
                  </a:lnTo>
                  <a:lnTo>
                    <a:pt x="500" y="4901"/>
                  </a:lnTo>
                  <a:lnTo>
                    <a:pt x="520" y="4910"/>
                  </a:lnTo>
                  <a:lnTo>
                    <a:pt x="539" y="4929"/>
                  </a:lnTo>
                  <a:lnTo>
                    <a:pt x="587" y="4968"/>
                  </a:lnTo>
                  <a:cubicBezTo>
                    <a:pt x="702" y="5083"/>
                    <a:pt x="808" y="5227"/>
                    <a:pt x="876" y="5381"/>
                  </a:cubicBezTo>
                  <a:cubicBezTo>
                    <a:pt x="1126" y="5179"/>
                    <a:pt x="1491" y="4872"/>
                    <a:pt x="1904" y="4477"/>
                  </a:cubicBezTo>
                  <a:cubicBezTo>
                    <a:pt x="2097" y="4295"/>
                    <a:pt x="2299" y="4093"/>
                    <a:pt x="2510" y="3862"/>
                  </a:cubicBezTo>
                  <a:cubicBezTo>
                    <a:pt x="3405" y="2891"/>
                    <a:pt x="4347" y="1573"/>
                    <a:pt x="4732" y="64"/>
                  </a:cubicBezTo>
                  <a:cubicBezTo>
                    <a:pt x="4739" y="32"/>
                    <a:pt x="4715" y="1"/>
                    <a:pt x="4685" y="1"/>
                  </a:cubicBezTo>
                  <a:close/>
                </a:path>
              </a:pathLst>
            </a:custGeom>
            <a:solidFill>
              <a:srgbClr val="B9C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2" name="Google Shape;13709;p83"/>
            <p:cNvSpPr/>
            <p:nvPr/>
          </p:nvSpPr>
          <p:spPr>
            <a:xfrm>
              <a:off x="7331735" y="3413575"/>
              <a:ext cx="46516" cy="44242"/>
            </a:xfrm>
            <a:custGeom>
              <a:avLst/>
              <a:gdLst/>
              <a:ahLst/>
              <a:cxnLst/>
              <a:rect l="l" t="t" r="r" b="b"/>
              <a:pathLst>
                <a:path w="1780" h="1693" extrusionOk="0">
                  <a:moveTo>
                    <a:pt x="520" y="0"/>
                  </a:moveTo>
                  <a:cubicBezTo>
                    <a:pt x="327" y="240"/>
                    <a:pt x="154" y="471"/>
                    <a:pt x="0" y="692"/>
                  </a:cubicBezTo>
                  <a:lnTo>
                    <a:pt x="1173" y="1692"/>
                  </a:lnTo>
                  <a:cubicBezTo>
                    <a:pt x="1366" y="1510"/>
                    <a:pt x="1568" y="1308"/>
                    <a:pt x="1779" y="1077"/>
                  </a:cubicBezTo>
                  <a:lnTo>
                    <a:pt x="520" y="0"/>
                  </a:lnTo>
                  <a:close/>
                </a:path>
              </a:pathLst>
            </a:custGeom>
            <a:solidFill>
              <a:srgbClr val="B6C4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" name="Google Shape;13710;p83"/>
            <p:cNvSpPr/>
            <p:nvPr/>
          </p:nvSpPr>
          <p:spPr>
            <a:xfrm>
              <a:off x="7231465" y="3453140"/>
              <a:ext cx="117622" cy="80122"/>
            </a:xfrm>
            <a:custGeom>
              <a:avLst/>
              <a:gdLst/>
              <a:ahLst/>
              <a:cxnLst/>
              <a:rect l="l" t="t" r="r" b="b"/>
              <a:pathLst>
                <a:path w="4501" h="3066" extrusionOk="0">
                  <a:moveTo>
                    <a:pt x="3068" y="1"/>
                  </a:moveTo>
                  <a:cubicBezTo>
                    <a:pt x="2808" y="1"/>
                    <a:pt x="2549" y="82"/>
                    <a:pt x="2328" y="246"/>
                  </a:cubicBezTo>
                  <a:cubicBezTo>
                    <a:pt x="2145" y="371"/>
                    <a:pt x="2010" y="534"/>
                    <a:pt x="1904" y="727"/>
                  </a:cubicBezTo>
                  <a:cubicBezTo>
                    <a:pt x="1876" y="784"/>
                    <a:pt x="1856" y="842"/>
                    <a:pt x="1837" y="900"/>
                  </a:cubicBezTo>
                  <a:cubicBezTo>
                    <a:pt x="1799" y="1054"/>
                    <a:pt x="1741" y="1207"/>
                    <a:pt x="1664" y="1352"/>
                  </a:cubicBezTo>
                  <a:cubicBezTo>
                    <a:pt x="1549" y="1544"/>
                    <a:pt x="1385" y="1707"/>
                    <a:pt x="1183" y="1823"/>
                  </a:cubicBezTo>
                  <a:cubicBezTo>
                    <a:pt x="991" y="1938"/>
                    <a:pt x="779" y="2025"/>
                    <a:pt x="558" y="2073"/>
                  </a:cubicBezTo>
                  <a:lnTo>
                    <a:pt x="529" y="2073"/>
                  </a:lnTo>
                  <a:cubicBezTo>
                    <a:pt x="481" y="2092"/>
                    <a:pt x="299" y="2130"/>
                    <a:pt x="145" y="2169"/>
                  </a:cubicBezTo>
                  <a:cubicBezTo>
                    <a:pt x="39" y="2188"/>
                    <a:pt x="0" y="2313"/>
                    <a:pt x="77" y="2390"/>
                  </a:cubicBezTo>
                  <a:cubicBezTo>
                    <a:pt x="627" y="2901"/>
                    <a:pt x="1237" y="3065"/>
                    <a:pt x="1793" y="3065"/>
                  </a:cubicBezTo>
                  <a:cubicBezTo>
                    <a:pt x="2785" y="3065"/>
                    <a:pt x="3606" y="2544"/>
                    <a:pt x="3606" y="2544"/>
                  </a:cubicBezTo>
                  <a:cubicBezTo>
                    <a:pt x="3703" y="2477"/>
                    <a:pt x="3808" y="2400"/>
                    <a:pt x="3895" y="2313"/>
                  </a:cubicBezTo>
                  <a:cubicBezTo>
                    <a:pt x="4395" y="1823"/>
                    <a:pt x="4501" y="1073"/>
                    <a:pt x="4126" y="553"/>
                  </a:cubicBezTo>
                  <a:cubicBezTo>
                    <a:pt x="4068" y="486"/>
                    <a:pt x="4020" y="428"/>
                    <a:pt x="3962" y="371"/>
                  </a:cubicBezTo>
                  <a:lnTo>
                    <a:pt x="3914" y="332"/>
                  </a:lnTo>
                  <a:lnTo>
                    <a:pt x="3895" y="313"/>
                  </a:lnTo>
                  <a:lnTo>
                    <a:pt x="3876" y="294"/>
                  </a:lnTo>
                  <a:lnTo>
                    <a:pt x="3828" y="255"/>
                  </a:lnTo>
                  <a:lnTo>
                    <a:pt x="3808" y="246"/>
                  </a:lnTo>
                  <a:cubicBezTo>
                    <a:pt x="3587" y="82"/>
                    <a:pt x="3328" y="1"/>
                    <a:pt x="3068" y="1"/>
                  </a:cubicBezTo>
                  <a:close/>
                </a:path>
              </a:pathLst>
            </a:custGeom>
            <a:solidFill>
              <a:srgbClr val="BFCB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4" name="Google Shape;13711;p83"/>
            <p:cNvSpPr/>
            <p:nvPr/>
          </p:nvSpPr>
          <p:spPr>
            <a:xfrm>
              <a:off x="7245785" y="3452878"/>
              <a:ext cx="93502" cy="59713"/>
            </a:xfrm>
            <a:custGeom>
              <a:avLst/>
              <a:gdLst/>
              <a:ahLst/>
              <a:cxnLst/>
              <a:rect l="l" t="t" r="r" b="b"/>
              <a:pathLst>
                <a:path w="3578" h="2285" extrusionOk="0">
                  <a:moveTo>
                    <a:pt x="2520" y="1"/>
                  </a:moveTo>
                  <a:cubicBezTo>
                    <a:pt x="2260" y="1"/>
                    <a:pt x="2001" y="83"/>
                    <a:pt x="1780" y="246"/>
                  </a:cubicBezTo>
                  <a:cubicBezTo>
                    <a:pt x="1597" y="371"/>
                    <a:pt x="1462" y="535"/>
                    <a:pt x="1356" y="727"/>
                  </a:cubicBezTo>
                  <a:cubicBezTo>
                    <a:pt x="1328" y="785"/>
                    <a:pt x="1308" y="842"/>
                    <a:pt x="1289" y="900"/>
                  </a:cubicBezTo>
                  <a:cubicBezTo>
                    <a:pt x="1251" y="1054"/>
                    <a:pt x="1193" y="1208"/>
                    <a:pt x="1116" y="1352"/>
                  </a:cubicBezTo>
                  <a:cubicBezTo>
                    <a:pt x="1001" y="1544"/>
                    <a:pt x="837" y="1708"/>
                    <a:pt x="635" y="1823"/>
                  </a:cubicBezTo>
                  <a:cubicBezTo>
                    <a:pt x="443" y="1939"/>
                    <a:pt x="231" y="2025"/>
                    <a:pt x="1" y="2083"/>
                  </a:cubicBezTo>
                  <a:cubicBezTo>
                    <a:pt x="341" y="2229"/>
                    <a:pt x="685" y="2285"/>
                    <a:pt x="1011" y="2285"/>
                  </a:cubicBezTo>
                  <a:cubicBezTo>
                    <a:pt x="2008" y="2285"/>
                    <a:pt x="2828" y="1765"/>
                    <a:pt x="2828" y="1765"/>
                  </a:cubicBezTo>
                  <a:cubicBezTo>
                    <a:pt x="2933" y="1698"/>
                    <a:pt x="3030" y="1621"/>
                    <a:pt x="3116" y="1535"/>
                  </a:cubicBezTo>
                  <a:cubicBezTo>
                    <a:pt x="3385" y="1275"/>
                    <a:pt x="3549" y="929"/>
                    <a:pt x="3578" y="554"/>
                  </a:cubicBezTo>
                  <a:cubicBezTo>
                    <a:pt x="3530" y="487"/>
                    <a:pt x="3472" y="429"/>
                    <a:pt x="3405" y="371"/>
                  </a:cubicBezTo>
                  <a:lnTo>
                    <a:pt x="3366" y="333"/>
                  </a:lnTo>
                  <a:lnTo>
                    <a:pt x="3347" y="313"/>
                  </a:lnTo>
                  <a:lnTo>
                    <a:pt x="3328" y="294"/>
                  </a:lnTo>
                  <a:lnTo>
                    <a:pt x="3280" y="256"/>
                  </a:lnTo>
                  <a:lnTo>
                    <a:pt x="3260" y="246"/>
                  </a:lnTo>
                  <a:cubicBezTo>
                    <a:pt x="3039" y="83"/>
                    <a:pt x="2780" y="1"/>
                    <a:pt x="2520" y="1"/>
                  </a:cubicBezTo>
                  <a:close/>
                </a:path>
              </a:pathLst>
            </a:custGeom>
            <a:solidFill>
              <a:srgbClr val="CCD6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15" name="Google Shape;13712;p83"/>
          <p:cNvGrpSpPr/>
          <p:nvPr/>
        </p:nvGrpSpPr>
        <p:grpSpPr>
          <a:xfrm>
            <a:off x="7973433" y="2837178"/>
            <a:ext cx="360629" cy="291012"/>
            <a:chOff x="7957948" y="3375631"/>
            <a:chExt cx="360629" cy="291012"/>
          </a:xfrm>
        </p:grpSpPr>
        <p:sp>
          <p:nvSpPr>
            <p:cNvPr id="1516" name="Google Shape;13713;p83"/>
            <p:cNvSpPr/>
            <p:nvPr/>
          </p:nvSpPr>
          <p:spPr>
            <a:xfrm>
              <a:off x="7957948" y="3393714"/>
              <a:ext cx="360629" cy="261116"/>
            </a:xfrm>
            <a:custGeom>
              <a:avLst/>
              <a:gdLst/>
              <a:ahLst/>
              <a:cxnLst/>
              <a:rect l="l" t="t" r="r" b="b"/>
              <a:pathLst>
                <a:path w="13800" h="9992" extrusionOk="0">
                  <a:moveTo>
                    <a:pt x="385" y="0"/>
                  </a:moveTo>
                  <a:cubicBezTo>
                    <a:pt x="174" y="0"/>
                    <a:pt x="0" y="173"/>
                    <a:pt x="0" y="395"/>
                  </a:cubicBezTo>
                  <a:lnTo>
                    <a:pt x="0" y="9607"/>
                  </a:lnTo>
                  <a:cubicBezTo>
                    <a:pt x="0" y="9818"/>
                    <a:pt x="174" y="9991"/>
                    <a:pt x="385" y="9991"/>
                  </a:cubicBezTo>
                  <a:lnTo>
                    <a:pt x="13405" y="9991"/>
                  </a:lnTo>
                  <a:cubicBezTo>
                    <a:pt x="13626" y="9991"/>
                    <a:pt x="13799" y="9818"/>
                    <a:pt x="13799" y="9607"/>
                  </a:cubicBezTo>
                  <a:lnTo>
                    <a:pt x="13799" y="395"/>
                  </a:lnTo>
                  <a:cubicBezTo>
                    <a:pt x="13799" y="173"/>
                    <a:pt x="13626" y="0"/>
                    <a:pt x="13405" y="0"/>
                  </a:cubicBez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" name="Google Shape;13714;p83"/>
            <p:cNvSpPr/>
            <p:nvPr/>
          </p:nvSpPr>
          <p:spPr>
            <a:xfrm>
              <a:off x="8286643" y="3393714"/>
              <a:ext cx="31934" cy="261116"/>
            </a:xfrm>
            <a:custGeom>
              <a:avLst/>
              <a:gdLst/>
              <a:ahLst/>
              <a:cxnLst/>
              <a:rect l="l" t="t" r="r" b="b"/>
              <a:pathLst>
                <a:path w="1222" h="9992" extrusionOk="0">
                  <a:moveTo>
                    <a:pt x="0" y="0"/>
                  </a:moveTo>
                  <a:cubicBezTo>
                    <a:pt x="212" y="0"/>
                    <a:pt x="385" y="173"/>
                    <a:pt x="385" y="395"/>
                  </a:cubicBezTo>
                  <a:lnTo>
                    <a:pt x="385" y="9607"/>
                  </a:lnTo>
                  <a:cubicBezTo>
                    <a:pt x="385" y="9818"/>
                    <a:pt x="212" y="9991"/>
                    <a:pt x="0" y="9991"/>
                  </a:cubicBezTo>
                  <a:lnTo>
                    <a:pt x="827" y="9991"/>
                  </a:lnTo>
                  <a:cubicBezTo>
                    <a:pt x="1048" y="9991"/>
                    <a:pt x="1221" y="9818"/>
                    <a:pt x="1221" y="9607"/>
                  </a:cubicBezTo>
                  <a:lnTo>
                    <a:pt x="1221" y="395"/>
                  </a:lnTo>
                  <a:cubicBezTo>
                    <a:pt x="1221" y="173"/>
                    <a:pt x="1048" y="0"/>
                    <a:pt x="827" y="0"/>
                  </a:cubicBez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8" name="Google Shape;13715;p83"/>
            <p:cNvSpPr/>
            <p:nvPr/>
          </p:nvSpPr>
          <p:spPr>
            <a:xfrm>
              <a:off x="7978541" y="3597757"/>
              <a:ext cx="159853" cy="33946"/>
            </a:xfrm>
            <a:custGeom>
              <a:avLst/>
              <a:gdLst/>
              <a:ahLst/>
              <a:cxnLst/>
              <a:rect l="l" t="t" r="r" b="b"/>
              <a:pathLst>
                <a:path w="6117" h="1299" extrusionOk="0">
                  <a:moveTo>
                    <a:pt x="1" y="1"/>
                  </a:moveTo>
                  <a:lnTo>
                    <a:pt x="1" y="1193"/>
                  </a:lnTo>
                  <a:cubicBezTo>
                    <a:pt x="1" y="1251"/>
                    <a:pt x="49" y="1299"/>
                    <a:pt x="116" y="1299"/>
                  </a:cubicBezTo>
                  <a:lnTo>
                    <a:pt x="6117" y="1299"/>
                  </a:lnTo>
                  <a:lnTo>
                    <a:pt x="6117" y="1"/>
                  </a:lnTo>
                  <a:close/>
                </a:path>
              </a:pathLst>
            </a:custGeom>
            <a:solidFill>
              <a:srgbClr val="DFE6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9" name="Google Shape;13716;p83"/>
            <p:cNvSpPr/>
            <p:nvPr/>
          </p:nvSpPr>
          <p:spPr>
            <a:xfrm>
              <a:off x="8138367" y="3597757"/>
              <a:ext cx="159591" cy="33946"/>
            </a:xfrm>
            <a:custGeom>
              <a:avLst/>
              <a:gdLst/>
              <a:ahLst/>
              <a:cxnLst/>
              <a:rect l="l" t="t" r="r" b="b"/>
              <a:pathLst>
                <a:path w="6107" h="1299" extrusionOk="0">
                  <a:moveTo>
                    <a:pt x="1" y="1"/>
                  </a:moveTo>
                  <a:lnTo>
                    <a:pt x="1" y="1299"/>
                  </a:lnTo>
                  <a:lnTo>
                    <a:pt x="6001" y="1299"/>
                  </a:lnTo>
                  <a:cubicBezTo>
                    <a:pt x="6059" y="1299"/>
                    <a:pt x="6107" y="1251"/>
                    <a:pt x="6107" y="1193"/>
                  </a:cubicBezTo>
                  <a:lnTo>
                    <a:pt x="6107" y="1"/>
                  </a:lnTo>
                  <a:close/>
                </a:path>
              </a:pathLst>
            </a:custGeom>
            <a:solidFill>
              <a:srgbClr val="CED7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0" name="Google Shape;13717;p83"/>
            <p:cNvSpPr/>
            <p:nvPr/>
          </p:nvSpPr>
          <p:spPr>
            <a:xfrm>
              <a:off x="8122531" y="3631677"/>
              <a:ext cx="31202" cy="34965"/>
            </a:xfrm>
            <a:custGeom>
              <a:avLst/>
              <a:gdLst/>
              <a:ahLst/>
              <a:cxnLst/>
              <a:rect l="l" t="t" r="r" b="b"/>
              <a:pathLst>
                <a:path w="1194" h="1338" extrusionOk="0">
                  <a:moveTo>
                    <a:pt x="1" y="1"/>
                  </a:moveTo>
                  <a:lnTo>
                    <a:pt x="1" y="1107"/>
                  </a:lnTo>
                  <a:cubicBezTo>
                    <a:pt x="1" y="1232"/>
                    <a:pt x="97" y="1328"/>
                    <a:pt x="222" y="1337"/>
                  </a:cubicBezTo>
                  <a:lnTo>
                    <a:pt x="972" y="1337"/>
                  </a:lnTo>
                  <a:cubicBezTo>
                    <a:pt x="1097" y="1328"/>
                    <a:pt x="1193" y="1232"/>
                    <a:pt x="1193" y="1107"/>
                  </a:cubicBezTo>
                  <a:lnTo>
                    <a:pt x="1193" y="1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1" name="Google Shape;13718;p83"/>
            <p:cNvSpPr/>
            <p:nvPr/>
          </p:nvSpPr>
          <p:spPr>
            <a:xfrm>
              <a:off x="7978541" y="3375631"/>
              <a:ext cx="159853" cy="234226"/>
            </a:xfrm>
            <a:custGeom>
              <a:avLst/>
              <a:gdLst/>
              <a:ahLst/>
              <a:cxnLst/>
              <a:rect l="l" t="t" r="r" b="b"/>
              <a:pathLst>
                <a:path w="6117" h="8963" extrusionOk="0">
                  <a:moveTo>
                    <a:pt x="116" y="0"/>
                  </a:moveTo>
                  <a:cubicBezTo>
                    <a:pt x="49" y="0"/>
                    <a:pt x="1" y="48"/>
                    <a:pt x="1" y="106"/>
                  </a:cubicBezTo>
                  <a:lnTo>
                    <a:pt x="1" y="8856"/>
                  </a:lnTo>
                  <a:cubicBezTo>
                    <a:pt x="1" y="8914"/>
                    <a:pt x="49" y="8962"/>
                    <a:pt x="116" y="8962"/>
                  </a:cubicBezTo>
                  <a:lnTo>
                    <a:pt x="6117" y="8962"/>
                  </a:lnTo>
                  <a:lnTo>
                    <a:pt x="6117" y="0"/>
                  </a:lnTo>
                  <a:close/>
                </a:path>
              </a:pathLst>
            </a:custGeom>
            <a:solidFill>
              <a:srgbClr val="F9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2" name="Google Shape;13719;p83"/>
            <p:cNvSpPr/>
            <p:nvPr/>
          </p:nvSpPr>
          <p:spPr>
            <a:xfrm>
              <a:off x="8138367" y="3375631"/>
              <a:ext cx="159591" cy="234252"/>
            </a:xfrm>
            <a:custGeom>
              <a:avLst/>
              <a:gdLst/>
              <a:ahLst/>
              <a:cxnLst/>
              <a:rect l="l" t="t" r="r" b="b"/>
              <a:pathLst>
                <a:path w="6107" h="8964" extrusionOk="0">
                  <a:moveTo>
                    <a:pt x="1" y="0"/>
                  </a:moveTo>
                  <a:lnTo>
                    <a:pt x="1" y="8962"/>
                  </a:lnTo>
                  <a:lnTo>
                    <a:pt x="5992" y="8962"/>
                  </a:lnTo>
                  <a:cubicBezTo>
                    <a:pt x="5997" y="8963"/>
                    <a:pt x="6003" y="8963"/>
                    <a:pt x="6008" y="8963"/>
                  </a:cubicBezTo>
                  <a:cubicBezTo>
                    <a:pt x="6067" y="8963"/>
                    <a:pt x="6107" y="8918"/>
                    <a:pt x="6107" y="8856"/>
                  </a:cubicBezTo>
                  <a:lnTo>
                    <a:pt x="6107" y="106"/>
                  </a:lnTo>
                  <a:cubicBezTo>
                    <a:pt x="6107" y="48"/>
                    <a:pt x="6059" y="0"/>
                    <a:pt x="6001" y="0"/>
                  </a:cubicBezTo>
                  <a:close/>
                </a:path>
              </a:pathLst>
            </a:custGeom>
            <a:solidFill>
              <a:srgbClr val="E5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3" name="Google Shape;13720;p83"/>
            <p:cNvSpPr/>
            <p:nvPr/>
          </p:nvSpPr>
          <p:spPr>
            <a:xfrm>
              <a:off x="8033576" y="3407277"/>
              <a:ext cx="80958" cy="10584"/>
            </a:xfrm>
            <a:custGeom>
              <a:avLst/>
              <a:gdLst/>
              <a:ahLst/>
              <a:cxnLst/>
              <a:rect l="l" t="t" r="r" b="b"/>
              <a:pathLst>
                <a:path w="3098" h="405" extrusionOk="0">
                  <a:moveTo>
                    <a:pt x="270" y="1"/>
                  </a:moveTo>
                  <a:cubicBezTo>
                    <a:pt x="1" y="1"/>
                    <a:pt x="1" y="404"/>
                    <a:pt x="270" y="404"/>
                  </a:cubicBezTo>
                  <a:lnTo>
                    <a:pt x="2828" y="404"/>
                  </a:lnTo>
                  <a:cubicBezTo>
                    <a:pt x="3097" y="404"/>
                    <a:pt x="3097" y="1"/>
                    <a:pt x="2828" y="1"/>
                  </a:cubicBezTo>
                  <a:close/>
                </a:path>
              </a:pathLst>
            </a:custGeom>
            <a:solidFill>
              <a:srgbClr val="6A82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4" name="Google Shape;13721;p83"/>
            <p:cNvSpPr/>
            <p:nvPr/>
          </p:nvSpPr>
          <p:spPr>
            <a:xfrm>
              <a:off x="8003184" y="3428889"/>
              <a:ext cx="111351" cy="10584"/>
            </a:xfrm>
            <a:custGeom>
              <a:avLst/>
              <a:gdLst/>
              <a:ahLst/>
              <a:cxnLst/>
              <a:rect l="l" t="t" r="r" b="b"/>
              <a:pathLst>
                <a:path w="4261" h="405" extrusionOk="0">
                  <a:moveTo>
                    <a:pt x="270" y="1"/>
                  </a:moveTo>
                  <a:cubicBezTo>
                    <a:pt x="0" y="1"/>
                    <a:pt x="0" y="404"/>
                    <a:pt x="270" y="404"/>
                  </a:cubicBezTo>
                  <a:lnTo>
                    <a:pt x="3991" y="404"/>
                  </a:lnTo>
                  <a:cubicBezTo>
                    <a:pt x="4260" y="404"/>
                    <a:pt x="4260" y="1"/>
                    <a:pt x="3991" y="1"/>
                  </a:cubicBezTo>
                  <a:close/>
                </a:path>
              </a:pathLst>
            </a:custGeom>
            <a:solidFill>
              <a:srgbClr val="6A82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5" name="Google Shape;13722;p83"/>
            <p:cNvSpPr/>
            <p:nvPr/>
          </p:nvSpPr>
          <p:spPr>
            <a:xfrm>
              <a:off x="8003184" y="3450761"/>
              <a:ext cx="111351" cy="10584"/>
            </a:xfrm>
            <a:custGeom>
              <a:avLst/>
              <a:gdLst/>
              <a:ahLst/>
              <a:cxnLst/>
              <a:rect l="l" t="t" r="r" b="b"/>
              <a:pathLst>
                <a:path w="4261" h="405" extrusionOk="0">
                  <a:moveTo>
                    <a:pt x="4000" y="0"/>
                  </a:moveTo>
                  <a:cubicBezTo>
                    <a:pt x="3997" y="0"/>
                    <a:pt x="3994" y="0"/>
                    <a:pt x="3991" y="0"/>
                  </a:cubicBezTo>
                  <a:lnTo>
                    <a:pt x="270" y="0"/>
                  </a:lnTo>
                  <a:cubicBezTo>
                    <a:pt x="0" y="0"/>
                    <a:pt x="0" y="404"/>
                    <a:pt x="270" y="404"/>
                  </a:cubicBezTo>
                  <a:lnTo>
                    <a:pt x="3991" y="404"/>
                  </a:lnTo>
                  <a:cubicBezTo>
                    <a:pt x="4257" y="395"/>
                    <a:pt x="4260" y="0"/>
                    <a:pt x="4000" y="0"/>
                  </a:cubicBezTo>
                  <a:close/>
                </a:path>
              </a:pathLst>
            </a:custGeom>
            <a:solidFill>
              <a:srgbClr val="6A82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" name="Google Shape;13723;p83"/>
            <p:cNvSpPr/>
            <p:nvPr/>
          </p:nvSpPr>
          <p:spPr>
            <a:xfrm>
              <a:off x="8003184" y="3472608"/>
              <a:ext cx="88720" cy="10584"/>
            </a:xfrm>
            <a:custGeom>
              <a:avLst/>
              <a:gdLst/>
              <a:ahLst/>
              <a:cxnLst/>
              <a:rect l="l" t="t" r="r" b="b"/>
              <a:pathLst>
                <a:path w="3395" h="405" extrusionOk="0">
                  <a:moveTo>
                    <a:pt x="270" y="1"/>
                  </a:moveTo>
                  <a:cubicBezTo>
                    <a:pt x="0" y="1"/>
                    <a:pt x="0" y="405"/>
                    <a:pt x="270" y="405"/>
                  </a:cubicBezTo>
                  <a:lnTo>
                    <a:pt x="3126" y="405"/>
                  </a:lnTo>
                  <a:cubicBezTo>
                    <a:pt x="3395" y="405"/>
                    <a:pt x="3395" y="1"/>
                    <a:pt x="3126" y="1"/>
                  </a:cubicBezTo>
                  <a:close/>
                </a:path>
              </a:pathLst>
            </a:custGeom>
            <a:solidFill>
              <a:srgbClr val="6A82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7" name="Google Shape;13724;p83"/>
            <p:cNvSpPr/>
            <p:nvPr/>
          </p:nvSpPr>
          <p:spPr>
            <a:xfrm>
              <a:off x="8033576" y="3515831"/>
              <a:ext cx="80958" cy="10584"/>
            </a:xfrm>
            <a:custGeom>
              <a:avLst/>
              <a:gdLst/>
              <a:ahLst/>
              <a:cxnLst/>
              <a:rect l="l" t="t" r="r" b="b"/>
              <a:pathLst>
                <a:path w="3098" h="405" extrusionOk="0">
                  <a:moveTo>
                    <a:pt x="270" y="1"/>
                  </a:moveTo>
                  <a:cubicBezTo>
                    <a:pt x="1" y="1"/>
                    <a:pt x="1" y="405"/>
                    <a:pt x="270" y="405"/>
                  </a:cubicBezTo>
                  <a:lnTo>
                    <a:pt x="2828" y="405"/>
                  </a:lnTo>
                  <a:cubicBezTo>
                    <a:pt x="3097" y="405"/>
                    <a:pt x="3097" y="1"/>
                    <a:pt x="2828" y="1"/>
                  </a:cubicBezTo>
                  <a:close/>
                </a:path>
              </a:pathLst>
            </a:custGeom>
            <a:solidFill>
              <a:srgbClr val="6A82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" name="Google Shape;13725;p83"/>
            <p:cNvSpPr/>
            <p:nvPr/>
          </p:nvSpPr>
          <p:spPr>
            <a:xfrm>
              <a:off x="8003184" y="3537443"/>
              <a:ext cx="111351" cy="10584"/>
            </a:xfrm>
            <a:custGeom>
              <a:avLst/>
              <a:gdLst/>
              <a:ahLst/>
              <a:cxnLst/>
              <a:rect l="l" t="t" r="r" b="b"/>
              <a:pathLst>
                <a:path w="4261" h="405" extrusionOk="0">
                  <a:moveTo>
                    <a:pt x="270" y="1"/>
                  </a:moveTo>
                  <a:cubicBezTo>
                    <a:pt x="0" y="1"/>
                    <a:pt x="0" y="405"/>
                    <a:pt x="270" y="405"/>
                  </a:cubicBezTo>
                  <a:lnTo>
                    <a:pt x="3991" y="405"/>
                  </a:lnTo>
                  <a:cubicBezTo>
                    <a:pt x="4260" y="405"/>
                    <a:pt x="4260" y="1"/>
                    <a:pt x="3991" y="1"/>
                  </a:cubicBezTo>
                  <a:close/>
                </a:path>
              </a:pathLst>
            </a:custGeom>
            <a:solidFill>
              <a:srgbClr val="6A82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9" name="Google Shape;13726;p83"/>
            <p:cNvSpPr/>
            <p:nvPr/>
          </p:nvSpPr>
          <p:spPr>
            <a:xfrm>
              <a:off x="8003184" y="3559316"/>
              <a:ext cx="55296" cy="10584"/>
            </a:xfrm>
            <a:custGeom>
              <a:avLst/>
              <a:gdLst/>
              <a:ahLst/>
              <a:cxnLst/>
              <a:rect l="l" t="t" r="r" b="b"/>
              <a:pathLst>
                <a:path w="2116" h="405" extrusionOk="0">
                  <a:moveTo>
                    <a:pt x="270" y="0"/>
                  </a:moveTo>
                  <a:cubicBezTo>
                    <a:pt x="0" y="0"/>
                    <a:pt x="0" y="404"/>
                    <a:pt x="270" y="404"/>
                  </a:cubicBezTo>
                  <a:lnTo>
                    <a:pt x="1847" y="404"/>
                  </a:lnTo>
                  <a:cubicBezTo>
                    <a:pt x="2116" y="404"/>
                    <a:pt x="2116" y="0"/>
                    <a:pt x="1847" y="0"/>
                  </a:cubicBezTo>
                  <a:close/>
                </a:path>
              </a:pathLst>
            </a:custGeom>
            <a:solidFill>
              <a:srgbClr val="6A82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0" name="Google Shape;13727;p83"/>
            <p:cNvSpPr/>
            <p:nvPr/>
          </p:nvSpPr>
          <p:spPr>
            <a:xfrm>
              <a:off x="8190632" y="3479664"/>
              <a:ext cx="81194" cy="10558"/>
            </a:xfrm>
            <a:custGeom>
              <a:avLst/>
              <a:gdLst/>
              <a:ahLst/>
              <a:cxnLst/>
              <a:rect l="l" t="t" r="r" b="b"/>
              <a:pathLst>
                <a:path w="3107" h="404" extrusionOk="0">
                  <a:moveTo>
                    <a:pt x="270" y="0"/>
                  </a:moveTo>
                  <a:cubicBezTo>
                    <a:pt x="1" y="0"/>
                    <a:pt x="1" y="404"/>
                    <a:pt x="270" y="404"/>
                  </a:cubicBezTo>
                  <a:lnTo>
                    <a:pt x="2838" y="404"/>
                  </a:lnTo>
                  <a:cubicBezTo>
                    <a:pt x="3107" y="404"/>
                    <a:pt x="3107" y="0"/>
                    <a:pt x="2838" y="0"/>
                  </a:cubicBezTo>
                  <a:close/>
                </a:path>
              </a:pathLst>
            </a:custGeom>
            <a:solidFill>
              <a:srgbClr val="6A82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1" name="Google Shape;13728;p83"/>
            <p:cNvSpPr/>
            <p:nvPr/>
          </p:nvSpPr>
          <p:spPr>
            <a:xfrm>
              <a:off x="8160240" y="3501511"/>
              <a:ext cx="111586" cy="10584"/>
            </a:xfrm>
            <a:custGeom>
              <a:avLst/>
              <a:gdLst/>
              <a:ahLst/>
              <a:cxnLst/>
              <a:rect l="l" t="t" r="r" b="b"/>
              <a:pathLst>
                <a:path w="4270" h="405" extrusionOk="0">
                  <a:moveTo>
                    <a:pt x="270" y="1"/>
                  </a:moveTo>
                  <a:cubicBezTo>
                    <a:pt x="0" y="1"/>
                    <a:pt x="0" y="405"/>
                    <a:pt x="270" y="405"/>
                  </a:cubicBezTo>
                  <a:lnTo>
                    <a:pt x="4001" y="405"/>
                  </a:lnTo>
                  <a:cubicBezTo>
                    <a:pt x="4270" y="405"/>
                    <a:pt x="4270" y="1"/>
                    <a:pt x="4001" y="1"/>
                  </a:cubicBezTo>
                  <a:close/>
                </a:path>
              </a:pathLst>
            </a:custGeom>
            <a:solidFill>
              <a:srgbClr val="6A82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2" name="Google Shape;13729;p83"/>
            <p:cNvSpPr/>
            <p:nvPr/>
          </p:nvSpPr>
          <p:spPr>
            <a:xfrm>
              <a:off x="8160475" y="3523122"/>
              <a:ext cx="55061" cy="10584"/>
            </a:xfrm>
            <a:custGeom>
              <a:avLst/>
              <a:gdLst/>
              <a:ahLst/>
              <a:cxnLst/>
              <a:rect l="l" t="t" r="r" b="b"/>
              <a:pathLst>
                <a:path w="2107" h="405" extrusionOk="0">
                  <a:moveTo>
                    <a:pt x="270" y="1"/>
                  </a:moveTo>
                  <a:cubicBezTo>
                    <a:pt x="1" y="1"/>
                    <a:pt x="1" y="404"/>
                    <a:pt x="270" y="404"/>
                  </a:cubicBezTo>
                  <a:lnTo>
                    <a:pt x="1847" y="404"/>
                  </a:lnTo>
                  <a:cubicBezTo>
                    <a:pt x="2107" y="404"/>
                    <a:pt x="2107" y="1"/>
                    <a:pt x="1847" y="1"/>
                  </a:cubicBezTo>
                  <a:close/>
                </a:path>
              </a:pathLst>
            </a:custGeom>
            <a:solidFill>
              <a:srgbClr val="6A82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3" name="Google Shape;13730;p83"/>
            <p:cNvSpPr/>
            <p:nvPr/>
          </p:nvSpPr>
          <p:spPr>
            <a:xfrm>
              <a:off x="8169778" y="3412556"/>
              <a:ext cx="97291" cy="36220"/>
            </a:xfrm>
            <a:custGeom>
              <a:avLst/>
              <a:gdLst/>
              <a:ahLst/>
              <a:cxnLst/>
              <a:rect l="l" t="t" r="r" b="b"/>
              <a:pathLst>
                <a:path w="3723" h="1386" extrusionOk="0">
                  <a:moveTo>
                    <a:pt x="107" y="1"/>
                  </a:moveTo>
                  <a:cubicBezTo>
                    <a:pt x="49" y="1"/>
                    <a:pt x="1" y="49"/>
                    <a:pt x="1" y="106"/>
                  </a:cubicBezTo>
                  <a:lnTo>
                    <a:pt x="1" y="1279"/>
                  </a:lnTo>
                  <a:cubicBezTo>
                    <a:pt x="1" y="1337"/>
                    <a:pt x="49" y="1385"/>
                    <a:pt x="107" y="1385"/>
                  </a:cubicBezTo>
                  <a:lnTo>
                    <a:pt x="3616" y="1385"/>
                  </a:lnTo>
                  <a:cubicBezTo>
                    <a:pt x="3674" y="1385"/>
                    <a:pt x="3722" y="1337"/>
                    <a:pt x="3722" y="1279"/>
                  </a:cubicBezTo>
                  <a:lnTo>
                    <a:pt x="3722" y="106"/>
                  </a:lnTo>
                  <a:cubicBezTo>
                    <a:pt x="3722" y="49"/>
                    <a:pt x="3674" y="1"/>
                    <a:pt x="3616" y="1"/>
                  </a:cubicBezTo>
                  <a:close/>
                </a:path>
              </a:pathLst>
            </a:custGeom>
            <a:solidFill>
              <a:srgbClr val="D5DD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34" name="Google Shape;13731;p83"/>
          <p:cNvGrpSpPr/>
          <p:nvPr/>
        </p:nvGrpSpPr>
        <p:grpSpPr>
          <a:xfrm>
            <a:off x="6214141" y="3329435"/>
            <a:ext cx="347562" cy="227954"/>
            <a:chOff x="6198656" y="3867888"/>
            <a:chExt cx="347562" cy="227954"/>
          </a:xfrm>
        </p:grpSpPr>
        <p:sp>
          <p:nvSpPr>
            <p:cNvPr id="1535" name="Google Shape;13732;p83"/>
            <p:cNvSpPr/>
            <p:nvPr/>
          </p:nvSpPr>
          <p:spPr>
            <a:xfrm>
              <a:off x="6198656" y="3867888"/>
              <a:ext cx="347562" cy="227954"/>
            </a:xfrm>
            <a:custGeom>
              <a:avLst/>
              <a:gdLst/>
              <a:ahLst/>
              <a:cxnLst/>
              <a:rect l="l" t="t" r="r" b="b"/>
              <a:pathLst>
                <a:path w="13300" h="8723" extrusionOk="0">
                  <a:moveTo>
                    <a:pt x="453" y="1"/>
                  </a:moveTo>
                  <a:cubicBezTo>
                    <a:pt x="203" y="1"/>
                    <a:pt x="1" y="212"/>
                    <a:pt x="1" y="462"/>
                  </a:cubicBezTo>
                  <a:lnTo>
                    <a:pt x="1" y="8261"/>
                  </a:lnTo>
                  <a:cubicBezTo>
                    <a:pt x="1" y="8521"/>
                    <a:pt x="203" y="8723"/>
                    <a:pt x="453" y="8723"/>
                  </a:cubicBezTo>
                  <a:lnTo>
                    <a:pt x="12848" y="8723"/>
                  </a:lnTo>
                  <a:cubicBezTo>
                    <a:pt x="13098" y="8723"/>
                    <a:pt x="13300" y="8521"/>
                    <a:pt x="13300" y="8261"/>
                  </a:cubicBezTo>
                  <a:lnTo>
                    <a:pt x="13300" y="462"/>
                  </a:lnTo>
                  <a:cubicBezTo>
                    <a:pt x="13300" y="212"/>
                    <a:pt x="13098" y="1"/>
                    <a:pt x="12848" y="1"/>
                  </a:cubicBezTo>
                  <a:close/>
                </a:path>
              </a:pathLst>
            </a:custGeom>
            <a:solidFill>
              <a:srgbClr val="F5F7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6" name="Google Shape;13733;p83"/>
            <p:cNvSpPr/>
            <p:nvPr/>
          </p:nvSpPr>
          <p:spPr>
            <a:xfrm>
              <a:off x="6234353" y="3885998"/>
              <a:ext cx="275933" cy="191760"/>
            </a:xfrm>
            <a:custGeom>
              <a:avLst/>
              <a:gdLst/>
              <a:ahLst/>
              <a:cxnLst/>
              <a:rect l="l" t="t" r="r" b="b"/>
              <a:pathLst>
                <a:path w="10559" h="7338" extrusionOk="0">
                  <a:moveTo>
                    <a:pt x="231" y="0"/>
                  </a:moveTo>
                  <a:cubicBezTo>
                    <a:pt x="106" y="0"/>
                    <a:pt x="0" y="106"/>
                    <a:pt x="0" y="231"/>
                  </a:cubicBezTo>
                  <a:lnTo>
                    <a:pt x="0" y="7116"/>
                  </a:lnTo>
                  <a:cubicBezTo>
                    <a:pt x="0" y="7241"/>
                    <a:pt x="106" y="7337"/>
                    <a:pt x="231" y="7337"/>
                  </a:cubicBezTo>
                  <a:lnTo>
                    <a:pt x="10328" y="7337"/>
                  </a:lnTo>
                  <a:cubicBezTo>
                    <a:pt x="10462" y="7337"/>
                    <a:pt x="10558" y="7241"/>
                    <a:pt x="10558" y="7116"/>
                  </a:cubicBezTo>
                  <a:lnTo>
                    <a:pt x="10558" y="231"/>
                  </a:lnTo>
                  <a:cubicBezTo>
                    <a:pt x="10558" y="106"/>
                    <a:pt x="10462" y="0"/>
                    <a:pt x="10328" y="0"/>
                  </a:cubicBez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7" name="Google Shape;13734;p83"/>
            <p:cNvSpPr/>
            <p:nvPr/>
          </p:nvSpPr>
          <p:spPr>
            <a:xfrm>
              <a:off x="6210468" y="3970119"/>
              <a:ext cx="12335" cy="23964"/>
            </a:xfrm>
            <a:custGeom>
              <a:avLst/>
              <a:gdLst/>
              <a:ahLst/>
              <a:cxnLst/>
              <a:rect l="l" t="t" r="r" b="b"/>
              <a:pathLst>
                <a:path w="472" h="917" extrusionOk="0">
                  <a:moveTo>
                    <a:pt x="231" y="0"/>
                  </a:moveTo>
                  <a:cubicBezTo>
                    <a:pt x="116" y="0"/>
                    <a:pt x="1" y="75"/>
                    <a:pt x="1" y="224"/>
                  </a:cubicBezTo>
                  <a:lnTo>
                    <a:pt x="1" y="685"/>
                  </a:lnTo>
                  <a:cubicBezTo>
                    <a:pt x="1" y="810"/>
                    <a:pt x="106" y="916"/>
                    <a:pt x="231" y="916"/>
                  </a:cubicBezTo>
                  <a:cubicBezTo>
                    <a:pt x="366" y="916"/>
                    <a:pt x="472" y="810"/>
                    <a:pt x="462" y="676"/>
                  </a:cubicBezTo>
                  <a:lnTo>
                    <a:pt x="462" y="224"/>
                  </a:lnTo>
                  <a:cubicBezTo>
                    <a:pt x="462" y="75"/>
                    <a:pt x="347" y="0"/>
                    <a:pt x="231" y="0"/>
                  </a:cubicBezTo>
                  <a:close/>
                </a:path>
              </a:pathLst>
            </a:custGeom>
            <a:solidFill>
              <a:srgbClr val="C0CD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8" name="Google Shape;13735;p83"/>
            <p:cNvSpPr/>
            <p:nvPr/>
          </p:nvSpPr>
          <p:spPr>
            <a:xfrm>
              <a:off x="6522333" y="3963899"/>
              <a:ext cx="12073" cy="35958"/>
            </a:xfrm>
            <a:custGeom>
              <a:avLst/>
              <a:gdLst/>
              <a:ahLst/>
              <a:cxnLst/>
              <a:rect l="l" t="t" r="r" b="b"/>
              <a:pathLst>
                <a:path w="462" h="1376" extrusionOk="0">
                  <a:moveTo>
                    <a:pt x="231" y="0"/>
                  </a:moveTo>
                  <a:cubicBezTo>
                    <a:pt x="115" y="0"/>
                    <a:pt x="0" y="77"/>
                    <a:pt x="0" y="231"/>
                  </a:cubicBezTo>
                  <a:lnTo>
                    <a:pt x="0" y="1144"/>
                  </a:lnTo>
                  <a:cubicBezTo>
                    <a:pt x="0" y="1279"/>
                    <a:pt x="106" y="1375"/>
                    <a:pt x="231" y="1375"/>
                  </a:cubicBezTo>
                  <a:cubicBezTo>
                    <a:pt x="356" y="1375"/>
                    <a:pt x="452" y="1279"/>
                    <a:pt x="462" y="1154"/>
                  </a:cubicBezTo>
                  <a:lnTo>
                    <a:pt x="462" y="231"/>
                  </a:lnTo>
                  <a:cubicBezTo>
                    <a:pt x="462" y="77"/>
                    <a:pt x="346" y="0"/>
                    <a:pt x="231" y="0"/>
                  </a:cubicBezTo>
                  <a:close/>
                </a:path>
              </a:pathLst>
            </a:custGeom>
            <a:solidFill>
              <a:srgbClr val="C0CD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9" name="Google Shape;13736;p83"/>
            <p:cNvSpPr/>
            <p:nvPr/>
          </p:nvSpPr>
          <p:spPr>
            <a:xfrm>
              <a:off x="6520321" y="3885998"/>
              <a:ext cx="16098" cy="12073"/>
            </a:xfrm>
            <a:custGeom>
              <a:avLst/>
              <a:gdLst/>
              <a:ahLst/>
              <a:cxnLst/>
              <a:rect l="l" t="t" r="r" b="b"/>
              <a:pathLst>
                <a:path w="616" h="462" extrusionOk="0">
                  <a:moveTo>
                    <a:pt x="308" y="0"/>
                  </a:moveTo>
                  <a:cubicBezTo>
                    <a:pt x="0" y="0"/>
                    <a:pt x="0" y="462"/>
                    <a:pt x="308" y="462"/>
                  </a:cubicBezTo>
                  <a:cubicBezTo>
                    <a:pt x="616" y="462"/>
                    <a:pt x="616" y="0"/>
                    <a:pt x="308" y="0"/>
                  </a:cubicBezTo>
                  <a:close/>
                </a:path>
              </a:pathLst>
            </a:custGeom>
            <a:solidFill>
              <a:srgbClr val="808F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0" name="Google Shape;13737;p83"/>
            <p:cNvSpPr/>
            <p:nvPr/>
          </p:nvSpPr>
          <p:spPr>
            <a:xfrm>
              <a:off x="6210468" y="3940014"/>
              <a:ext cx="12099" cy="17875"/>
            </a:xfrm>
            <a:custGeom>
              <a:avLst/>
              <a:gdLst/>
              <a:ahLst/>
              <a:cxnLst/>
              <a:rect l="l" t="t" r="r" b="b"/>
              <a:pathLst>
                <a:path w="463" h="684" extrusionOk="0">
                  <a:moveTo>
                    <a:pt x="231" y="1"/>
                  </a:moveTo>
                  <a:cubicBezTo>
                    <a:pt x="116" y="1"/>
                    <a:pt x="1" y="78"/>
                    <a:pt x="1" y="231"/>
                  </a:cubicBezTo>
                  <a:lnTo>
                    <a:pt x="1" y="453"/>
                  </a:lnTo>
                  <a:cubicBezTo>
                    <a:pt x="1" y="587"/>
                    <a:pt x="106" y="683"/>
                    <a:pt x="231" y="683"/>
                  </a:cubicBezTo>
                  <a:cubicBezTo>
                    <a:pt x="356" y="683"/>
                    <a:pt x="462" y="587"/>
                    <a:pt x="462" y="453"/>
                  </a:cubicBezTo>
                  <a:lnTo>
                    <a:pt x="462" y="231"/>
                  </a:lnTo>
                  <a:cubicBezTo>
                    <a:pt x="462" y="78"/>
                    <a:pt x="347" y="1"/>
                    <a:pt x="231" y="1"/>
                  </a:cubicBezTo>
                  <a:close/>
                </a:path>
              </a:pathLst>
            </a:custGeom>
            <a:solidFill>
              <a:srgbClr val="D3DC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1" name="Google Shape;13738;p83"/>
            <p:cNvSpPr/>
            <p:nvPr/>
          </p:nvSpPr>
          <p:spPr>
            <a:xfrm>
              <a:off x="6210468" y="4005842"/>
              <a:ext cx="12099" cy="18136"/>
            </a:xfrm>
            <a:custGeom>
              <a:avLst/>
              <a:gdLst/>
              <a:ahLst/>
              <a:cxnLst/>
              <a:rect l="l" t="t" r="r" b="b"/>
              <a:pathLst>
                <a:path w="463" h="694" extrusionOk="0">
                  <a:moveTo>
                    <a:pt x="231" y="1"/>
                  </a:moveTo>
                  <a:cubicBezTo>
                    <a:pt x="116" y="1"/>
                    <a:pt x="1" y="78"/>
                    <a:pt x="1" y="232"/>
                  </a:cubicBezTo>
                  <a:lnTo>
                    <a:pt x="1" y="463"/>
                  </a:lnTo>
                  <a:cubicBezTo>
                    <a:pt x="1" y="588"/>
                    <a:pt x="106" y="693"/>
                    <a:pt x="231" y="693"/>
                  </a:cubicBezTo>
                  <a:cubicBezTo>
                    <a:pt x="356" y="693"/>
                    <a:pt x="462" y="588"/>
                    <a:pt x="462" y="463"/>
                  </a:cubicBezTo>
                  <a:lnTo>
                    <a:pt x="462" y="232"/>
                  </a:lnTo>
                  <a:cubicBezTo>
                    <a:pt x="462" y="78"/>
                    <a:pt x="347" y="1"/>
                    <a:pt x="231" y="1"/>
                  </a:cubicBezTo>
                  <a:close/>
                </a:path>
              </a:pathLst>
            </a:custGeom>
            <a:solidFill>
              <a:srgbClr val="D3DC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2" name="Google Shape;13739;p83"/>
            <p:cNvSpPr/>
            <p:nvPr/>
          </p:nvSpPr>
          <p:spPr>
            <a:xfrm>
              <a:off x="6312489" y="3915894"/>
              <a:ext cx="119896" cy="95776"/>
            </a:xfrm>
            <a:custGeom>
              <a:avLst/>
              <a:gdLst/>
              <a:ahLst/>
              <a:cxnLst/>
              <a:rect l="l" t="t" r="r" b="b"/>
              <a:pathLst>
                <a:path w="4588" h="3665" extrusionOk="0">
                  <a:moveTo>
                    <a:pt x="1841" y="1063"/>
                  </a:moveTo>
                  <a:cubicBezTo>
                    <a:pt x="1875" y="1063"/>
                    <a:pt x="1910" y="1070"/>
                    <a:pt x="1943" y="1087"/>
                  </a:cubicBezTo>
                  <a:lnTo>
                    <a:pt x="3030" y="1635"/>
                  </a:lnTo>
                  <a:cubicBezTo>
                    <a:pt x="3193" y="1722"/>
                    <a:pt x="3203" y="1953"/>
                    <a:pt x="3039" y="2049"/>
                  </a:cubicBezTo>
                  <a:lnTo>
                    <a:pt x="3030" y="2049"/>
                  </a:lnTo>
                  <a:lnTo>
                    <a:pt x="1943" y="2597"/>
                  </a:lnTo>
                  <a:cubicBezTo>
                    <a:pt x="1910" y="2613"/>
                    <a:pt x="1875" y="2621"/>
                    <a:pt x="1841" y="2621"/>
                  </a:cubicBezTo>
                  <a:cubicBezTo>
                    <a:pt x="1719" y="2621"/>
                    <a:pt x="1607" y="2521"/>
                    <a:pt x="1607" y="2385"/>
                  </a:cubicBezTo>
                  <a:lnTo>
                    <a:pt x="1607" y="1299"/>
                  </a:lnTo>
                  <a:cubicBezTo>
                    <a:pt x="1607" y="1163"/>
                    <a:pt x="1719" y="1063"/>
                    <a:pt x="1841" y="1063"/>
                  </a:cubicBezTo>
                  <a:close/>
                  <a:moveTo>
                    <a:pt x="914" y="0"/>
                  </a:moveTo>
                  <a:cubicBezTo>
                    <a:pt x="414" y="0"/>
                    <a:pt x="1" y="414"/>
                    <a:pt x="1" y="924"/>
                  </a:cubicBezTo>
                  <a:lnTo>
                    <a:pt x="1" y="2751"/>
                  </a:lnTo>
                  <a:cubicBezTo>
                    <a:pt x="1" y="3260"/>
                    <a:pt x="414" y="3664"/>
                    <a:pt x="914" y="3664"/>
                  </a:cubicBezTo>
                  <a:lnTo>
                    <a:pt x="3674" y="3664"/>
                  </a:lnTo>
                  <a:cubicBezTo>
                    <a:pt x="4174" y="3664"/>
                    <a:pt x="4587" y="3260"/>
                    <a:pt x="4587" y="2751"/>
                  </a:cubicBezTo>
                  <a:lnTo>
                    <a:pt x="4587" y="924"/>
                  </a:lnTo>
                  <a:cubicBezTo>
                    <a:pt x="4587" y="414"/>
                    <a:pt x="4174" y="0"/>
                    <a:pt x="367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3" name="Google Shape;13740;p83"/>
            <p:cNvSpPr/>
            <p:nvPr/>
          </p:nvSpPr>
          <p:spPr>
            <a:xfrm>
              <a:off x="6252437" y="4035764"/>
              <a:ext cx="240001" cy="12073"/>
            </a:xfrm>
            <a:custGeom>
              <a:avLst/>
              <a:gdLst/>
              <a:ahLst/>
              <a:cxnLst/>
              <a:rect l="l" t="t" r="r" b="b"/>
              <a:pathLst>
                <a:path w="9184" h="462" extrusionOk="0">
                  <a:moveTo>
                    <a:pt x="231" y="0"/>
                  </a:moveTo>
                  <a:cubicBezTo>
                    <a:pt x="106" y="0"/>
                    <a:pt x="0" y="106"/>
                    <a:pt x="0" y="231"/>
                  </a:cubicBezTo>
                  <a:cubicBezTo>
                    <a:pt x="0" y="356"/>
                    <a:pt x="106" y="462"/>
                    <a:pt x="231" y="462"/>
                  </a:cubicBezTo>
                  <a:lnTo>
                    <a:pt x="8953" y="462"/>
                  </a:lnTo>
                  <a:cubicBezTo>
                    <a:pt x="9078" y="462"/>
                    <a:pt x="9184" y="356"/>
                    <a:pt x="9184" y="231"/>
                  </a:cubicBezTo>
                  <a:cubicBezTo>
                    <a:pt x="9184" y="106"/>
                    <a:pt x="9078" y="0"/>
                    <a:pt x="8953" y="0"/>
                  </a:cubicBezTo>
                  <a:close/>
                </a:path>
              </a:pathLst>
            </a:custGeom>
            <a:solidFill>
              <a:srgbClr val="8D9B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4" name="Google Shape;13741;p83"/>
            <p:cNvSpPr/>
            <p:nvPr/>
          </p:nvSpPr>
          <p:spPr>
            <a:xfrm>
              <a:off x="6252437" y="4035764"/>
              <a:ext cx="54042" cy="12073"/>
            </a:xfrm>
            <a:custGeom>
              <a:avLst/>
              <a:gdLst/>
              <a:ahLst/>
              <a:cxnLst/>
              <a:rect l="l" t="t" r="r" b="b"/>
              <a:pathLst>
                <a:path w="2068" h="462" extrusionOk="0">
                  <a:moveTo>
                    <a:pt x="231" y="0"/>
                  </a:moveTo>
                  <a:cubicBezTo>
                    <a:pt x="106" y="0"/>
                    <a:pt x="0" y="106"/>
                    <a:pt x="0" y="231"/>
                  </a:cubicBezTo>
                  <a:cubicBezTo>
                    <a:pt x="0" y="356"/>
                    <a:pt x="106" y="462"/>
                    <a:pt x="231" y="462"/>
                  </a:cubicBezTo>
                  <a:lnTo>
                    <a:pt x="2068" y="462"/>
                  </a:lnTo>
                  <a:lnTo>
                    <a:pt x="2068" y="0"/>
                  </a:lnTo>
                  <a:close/>
                </a:path>
              </a:pathLst>
            </a:custGeom>
            <a:solidFill>
              <a:srgbClr val="F5F7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5" name="Google Shape;13742;p83"/>
            <p:cNvSpPr/>
            <p:nvPr/>
          </p:nvSpPr>
          <p:spPr>
            <a:xfrm>
              <a:off x="6294406" y="4029727"/>
              <a:ext cx="24146" cy="24146"/>
            </a:xfrm>
            <a:custGeom>
              <a:avLst/>
              <a:gdLst/>
              <a:ahLst/>
              <a:cxnLst/>
              <a:rect l="l" t="t" r="r" b="b"/>
              <a:pathLst>
                <a:path w="924" h="924" extrusionOk="0">
                  <a:moveTo>
                    <a:pt x="462" y="1"/>
                  </a:moveTo>
                  <a:cubicBezTo>
                    <a:pt x="212" y="1"/>
                    <a:pt x="0" y="212"/>
                    <a:pt x="0" y="462"/>
                  </a:cubicBezTo>
                  <a:cubicBezTo>
                    <a:pt x="0" y="722"/>
                    <a:pt x="212" y="924"/>
                    <a:pt x="462" y="924"/>
                  </a:cubicBezTo>
                  <a:cubicBezTo>
                    <a:pt x="712" y="924"/>
                    <a:pt x="923" y="722"/>
                    <a:pt x="923" y="462"/>
                  </a:cubicBezTo>
                  <a:cubicBezTo>
                    <a:pt x="923" y="212"/>
                    <a:pt x="712" y="1"/>
                    <a:pt x="46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46" name="Google Shape;13743;p83"/>
          <p:cNvGrpSpPr/>
          <p:nvPr/>
        </p:nvGrpSpPr>
        <p:grpSpPr>
          <a:xfrm>
            <a:off x="5722380" y="3280698"/>
            <a:ext cx="349392" cy="325454"/>
            <a:chOff x="5706895" y="3819151"/>
            <a:chExt cx="349392" cy="325454"/>
          </a:xfrm>
        </p:grpSpPr>
        <p:sp>
          <p:nvSpPr>
            <p:cNvPr id="1547" name="Google Shape;13744;p83"/>
            <p:cNvSpPr/>
            <p:nvPr/>
          </p:nvSpPr>
          <p:spPr>
            <a:xfrm>
              <a:off x="5761172" y="4052332"/>
              <a:ext cx="43484" cy="43511"/>
            </a:xfrm>
            <a:custGeom>
              <a:avLst/>
              <a:gdLst/>
              <a:ahLst/>
              <a:cxnLst/>
              <a:rect l="l" t="t" r="r" b="b"/>
              <a:pathLst>
                <a:path w="1664" h="1665" extrusionOk="0">
                  <a:moveTo>
                    <a:pt x="212" y="1"/>
                  </a:moveTo>
                  <a:cubicBezTo>
                    <a:pt x="96" y="1"/>
                    <a:pt x="0" y="97"/>
                    <a:pt x="0" y="213"/>
                  </a:cubicBezTo>
                  <a:lnTo>
                    <a:pt x="0" y="1453"/>
                  </a:lnTo>
                  <a:cubicBezTo>
                    <a:pt x="0" y="1568"/>
                    <a:pt x="96" y="1665"/>
                    <a:pt x="212" y="1665"/>
                  </a:cubicBezTo>
                  <a:lnTo>
                    <a:pt x="1462" y="1665"/>
                  </a:lnTo>
                  <a:cubicBezTo>
                    <a:pt x="1567" y="1665"/>
                    <a:pt x="1664" y="1568"/>
                    <a:pt x="1664" y="1453"/>
                  </a:cubicBezTo>
                  <a:lnTo>
                    <a:pt x="1664" y="213"/>
                  </a:lnTo>
                  <a:cubicBezTo>
                    <a:pt x="1664" y="97"/>
                    <a:pt x="1567" y="1"/>
                    <a:pt x="1452" y="1"/>
                  </a:cubicBezTo>
                  <a:close/>
                </a:path>
              </a:pathLst>
            </a:custGeom>
            <a:solidFill>
              <a:srgbClr val="B3C2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8" name="Google Shape;13745;p83"/>
            <p:cNvSpPr/>
            <p:nvPr/>
          </p:nvSpPr>
          <p:spPr>
            <a:xfrm>
              <a:off x="5903881" y="3938498"/>
              <a:ext cx="101316" cy="86995"/>
            </a:xfrm>
            <a:custGeom>
              <a:avLst/>
              <a:gdLst/>
              <a:ahLst/>
              <a:cxnLst/>
              <a:rect l="l" t="t" r="r" b="b"/>
              <a:pathLst>
                <a:path w="3877" h="3329" extrusionOk="0">
                  <a:moveTo>
                    <a:pt x="2213" y="1"/>
                  </a:moveTo>
                  <a:cubicBezTo>
                    <a:pt x="741" y="1"/>
                    <a:pt x="1" y="1789"/>
                    <a:pt x="1040" y="2838"/>
                  </a:cubicBezTo>
                  <a:cubicBezTo>
                    <a:pt x="1379" y="3177"/>
                    <a:pt x="1796" y="3329"/>
                    <a:pt x="2204" y="3329"/>
                  </a:cubicBezTo>
                  <a:cubicBezTo>
                    <a:pt x="3058" y="3329"/>
                    <a:pt x="3876" y="2666"/>
                    <a:pt x="3876" y="1664"/>
                  </a:cubicBezTo>
                  <a:cubicBezTo>
                    <a:pt x="3876" y="741"/>
                    <a:pt x="3136" y="1"/>
                    <a:pt x="2213" y="1"/>
                  </a:cubicBezTo>
                  <a:close/>
                </a:path>
              </a:pathLst>
            </a:custGeom>
            <a:solidFill>
              <a:srgbClr val="929F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9" name="Google Shape;13746;p83"/>
            <p:cNvSpPr/>
            <p:nvPr/>
          </p:nvSpPr>
          <p:spPr>
            <a:xfrm>
              <a:off x="5913942" y="3973699"/>
              <a:ext cx="95514" cy="51795"/>
            </a:xfrm>
            <a:custGeom>
              <a:avLst/>
              <a:gdLst/>
              <a:ahLst/>
              <a:cxnLst/>
              <a:rect l="l" t="t" r="r" b="b"/>
              <a:pathLst>
                <a:path w="3655" h="1982" extrusionOk="0">
                  <a:moveTo>
                    <a:pt x="203" y="0"/>
                  </a:moveTo>
                  <a:lnTo>
                    <a:pt x="203" y="0"/>
                  </a:lnTo>
                  <a:cubicBezTo>
                    <a:pt x="1" y="1029"/>
                    <a:pt x="789" y="1981"/>
                    <a:pt x="1828" y="1981"/>
                  </a:cubicBezTo>
                  <a:cubicBezTo>
                    <a:pt x="2876" y="1981"/>
                    <a:pt x="3655" y="1029"/>
                    <a:pt x="3462" y="0"/>
                  </a:cubicBezTo>
                  <a:lnTo>
                    <a:pt x="3462" y="0"/>
                  </a:lnTo>
                  <a:cubicBezTo>
                    <a:pt x="3309" y="789"/>
                    <a:pt x="2626" y="1346"/>
                    <a:pt x="1828" y="1356"/>
                  </a:cubicBezTo>
                  <a:cubicBezTo>
                    <a:pt x="1039" y="1346"/>
                    <a:pt x="356" y="789"/>
                    <a:pt x="203" y="0"/>
                  </a:cubicBez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0" name="Google Shape;13747;p83"/>
            <p:cNvSpPr/>
            <p:nvPr/>
          </p:nvSpPr>
          <p:spPr>
            <a:xfrm>
              <a:off x="5788297" y="3840998"/>
              <a:ext cx="146525" cy="281891"/>
            </a:xfrm>
            <a:custGeom>
              <a:avLst/>
              <a:gdLst/>
              <a:ahLst/>
              <a:cxnLst/>
              <a:rect l="l" t="t" r="r" b="b"/>
              <a:pathLst>
                <a:path w="5607" h="10787" extrusionOk="0">
                  <a:moveTo>
                    <a:pt x="5388" y="1"/>
                  </a:moveTo>
                  <a:cubicBezTo>
                    <a:pt x="5316" y="1"/>
                    <a:pt x="5250" y="37"/>
                    <a:pt x="5212" y="97"/>
                  </a:cubicBezTo>
                  <a:cubicBezTo>
                    <a:pt x="4818" y="732"/>
                    <a:pt x="4347" y="1309"/>
                    <a:pt x="3818" y="1828"/>
                  </a:cubicBezTo>
                  <a:cubicBezTo>
                    <a:pt x="3020" y="2607"/>
                    <a:pt x="1741" y="3530"/>
                    <a:pt x="212" y="3530"/>
                  </a:cubicBezTo>
                  <a:cubicBezTo>
                    <a:pt x="97" y="3530"/>
                    <a:pt x="1" y="3617"/>
                    <a:pt x="1" y="3732"/>
                  </a:cubicBezTo>
                  <a:lnTo>
                    <a:pt x="1" y="7049"/>
                  </a:lnTo>
                  <a:cubicBezTo>
                    <a:pt x="1" y="7165"/>
                    <a:pt x="97" y="7261"/>
                    <a:pt x="212" y="7261"/>
                  </a:cubicBezTo>
                  <a:cubicBezTo>
                    <a:pt x="1751" y="7261"/>
                    <a:pt x="3020" y="8184"/>
                    <a:pt x="3818" y="8963"/>
                  </a:cubicBezTo>
                  <a:cubicBezTo>
                    <a:pt x="4347" y="9473"/>
                    <a:pt x="4818" y="10059"/>
                    <a:pt x="5212" y="10684"/>
                  </a:cubicBezTo>
                  <a:cubicBezTo>
                    <a:pt x="5257" y="10755"/>
                    <a:pt x="5325" y="10787"/>
                    <a:pt x="5392" y="10787"/>
                  </a:cubicBezTo>
                  <a:cubicBezTo>
                    <a:pt x="5498" y="10787"/>
                    <a:pt x="5601" y="10708"/>
                    <a:pt x="5607" y="10579"/>
                  </a:cubicBezTo>
                  <a:lnTo>
                    <a:pt x="5607" y="212"/>
                  </a:lnTo>
                  <a:cubicBezTo>
                    <a:pt x="5607" y="116"/>
                    <a:pt x="5539" y="30"/>
                    <a:pt x="5453" y="11"/>
                  </a:cubicBezTo>
                  <a:cubicBezTo>
                    <a:pt x="5431" y="4"/>
                    <a:pt x="5410" y="1"/>
                    <a:pt x="5388" y="1"/>
                  </a:cubicBezTo>
                  <a:close/>
                </a:path>
              </a:pathLst>
            </a:custGeom>
            <a:solidFill>
              <a:srgbClr val="F9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1" name="Google Shape;13748;p83"/>
            <p:cNvSpPr/>
            <p:nvPr/>
          </p:nvSpPr>
          <p:spPr>
            <a:xfrm>
              <a:off x="5788297" y="4009135"/>
              <a:ext cx="146525" cy="113755"/>
            </a:xfrm>
            <a:custGeom>
              <a:avLst/>
              <a:gdLst/>
              <a:ahLst/>
              <a:cxnLst/>
              <a:rect l="l" t="t" r="r" b="b"/>
              <a:pathLst>
                <a:path w="5607" h="4353" extrusionOk="0">
                  <a:moveTo>
                    <a:pt x="1" y="0"/>
                  </a:moveTo>
                  <a:lnTo>
                    <a:pt x="1" y="615"/>
                  </a:lnTo>
                  <a:cubicBezTo>
                    <a:pt x="1" y="731"/>
                    <a:pt x="97" y="827"/>
                    <a:pt x="212" y="827"/>
                  </a:cubicBezTo>
                  <a:cubicBezTo>
                    <a:pt x="1751" y="827"/>
                    <a:pt x="3020" y="1750"/>
                    <a:pt x="3818" y="2529"/>
                  </a:cubicBezTo>
                  <a:cubicBezTo>
                    <a:pt x="4347" y="3039"/>
                    <a:pt x="4818" y="3625"/>
                    <a:pt x="5212" y="4250"/>
                  </a:cubicBezTo>
                  <a:cubicBezTo>
                    <a:pt x="5257" y="4321"/>
                    <a:pt x="5325" y="4353"/>
                    <a:pt x="5392" y="4353"/>
                  </a:cubicBezTo>
                  <a:cubicBezTo>
                    <a:pt x="5498" y="4353"/>
                    <a:pt x="5601" y="4274"/>
                    <a:pt x="5607" y="4145"/>
                  </a:cubicBezTo>
                  <a:lnTo>
                    <a:pt x="5607" y="3106"/>
                  </a:lnTo>
                  <a:cubicBezTo>
                    <a:pt x="5597" y="3193"/>
                    <a:pt x="5549" y="3279"/>
                    <a:pt x="5463" y="3308"/>
                  </a:cubicBezTo>
                  <a:cubicBezTo>
                    <a:pt x="5441" y="3314"/>
                    <a:pt x="5420" y="3317"/>
                    <a:pt x="5399" y="3317"/>
                  </a:cubicBezTo>
                  <a:cubicBezTo>
                    <a:pt x="5326" y="3317"/>
                    <a:pt x="5257" y="3279"/>
                    <a:pt x="5212" y="3212"/>
                  </a:cubicBezTo>
                  <a:cubicBezTo>
                    <a:pt x="5212" y="3202"/>
                    <a:pt x="4693" y="2750"/>
                    <a:pt x="3818" y="1904"/>
                  </a:cubicBezTo>
                  <a:cubicBezTo>
                    <a:pt x="3020" y="1125"/>
                    <a:pt x="1741" y="202"/>
                    <a:pt x="212" y="202"/>
                  </a:cubicBezTo>
                  <a:cubicBezTo>
                    <a:pt x="97" y="202"/>
                    <a:pt x="1" y="115"/>
                    <a:pt x="1" y="0"/>
                  </a:cubicBezTo>
                  <a:close/>
                </a:path>
              </a:pathLst>
            </a:custGeom>
            <a:solidFill>
              <a:srgbClr val="E5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2" name="Google Shape;13749;p83"/>
            <p:cNvSpPr/>
            <p:nvPr/>
          </p:nvSpPr>
          <p:spPr>
            <a:xfrm>
              <a:off x="5923742" y="3819151"/>
              <a:ext cx="43511" cy="325454"/>
            </a:xfrm>
            <a:custGeom>
              <a:avLst/>
              <a:gdLst/>
              <a:ahLst/>
              <a:cxnLst/>
              <a:rect l="l" t="t" r="r" b="b"/>
              <a:pathLst>
                <a:path w="1665" h="12454" extrusionOk="0">
                  <a:moveTo>
                    <a:pt x="212" y="0"/>
                  </a:moveTo>
                  <a:cubicBezTo>
                    <a:pt x="97" y="0"/>
                    <a:pt x="1" y="96"/>
                    <a:pt x="1" y="212"/>
                  </a:cubicBezTo>
                  <a:lnTo>
                    <a:pt x="1" y="12241"/>
                  </a:lnTo>
                  <a:cubicBezTo>
                    <a:pt x="1" y="12357"/>
                    <a:pt x="97" y="12453"/>
                    <a:pt x="212" y="12453"/>
                  </a:cubicBezTo>
                  <a:lnTo>
                    <a:pt x="1453" y="12453"/>
                  </a:lnTo>
                  <a:cubicBezTo>
                    <a:pt x="1568" y="12453"/>
                    <a:pt x="1664" y="12357"/>
                    <a:pt x="1664" y="12241"/>
                  </a:cubicBezTo>
                  <a:lnTo>
                    <a:pt x="1664" y="212"/>
                  </a:lnTo>
                  <a:cubicBezTo>
                    <a:pt x="1664" y="96"/>
                    <a:pt x="1568" y="0"/>
                    <a:pt x="1453" y="0"/>
                  </a:cubicBezTo>
                  <a:close/>
                </a:path>
              </a:pathLst>
            </a:custGeom>
            <a:solidFill>
              <a:srgbClr val="8B99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3" name="Google Shape;13750;p83"/>
            <p:cNvSpPr/>
            <p:nvPr/>
          </p:nvSpPr>
          <p:spPr>
            <a:xfrm>
              <a:off x="5923742" y="4117428"/>
              <a:ext cx="43511" cy="27178"/>
            </a:xfrm>
            <a:custGeom>
              <a:avLst/>
              <a:gdLst/>
              <a:ahLst/>
              <a:cxnLst/>
              <a:rect l="l" t="t" r="r" b="b"/>
              <a:pathLst>
                <a:path w="1665" h="1040" extrusionOk="0">
                  <a:moveTo>
                    <a:pt x="1" y="1"/>
                  </a:moveTo>
                  <a:lnTo>
                    <a:pt x="1" y="827"/>
                  </a:lnTo>
                  <a:cubicBezTo>
                    <a:pt x="1" y="943"/>
                    <a:pt x="97" y="1039"/>
                    <a:pt x="212" y="1039"/>
                  </a:cubicBezTo>
                  <a:lnTo>
                    <a:pt x="1453" y="1039"/>
                  </a:lnTo>
                  <a:cubicBezTo>
                    <a:pt x="1568" y="1039"/>
                    <a:pt x="1664" y="943"/>
                    <a:pt x="1664" y="827"/>
                  </a:cubicBezTo>
                  <a:lnTo>
                    <a:pt x="1664" y="1"/>
                  </a:lnTo>
                  <a:cubicBezTo>
                    <a:pt x="1664" y="116"/>
                    <a:pt x="1568" y="212"/>
                    <a:pt x="1453" y="212"/>
                  </a:cubicBezTo>
                  <a:lnTo>
                    <a:pt x="212" y="212"/>
                  </a:lnTo>
                  <a:cubicBezTo>
                    <a:pt x="97" y="212"/>
                    <a:pt x="1" y="116"/>
                    <a:pt x="1" y="1"/>
                  </a:cubicBezTo>
                  <a:close/>
                </a:path>
              </a:pathLst>
            </a:custGeom>
            <a:solidFill>
              <a:srgbClr val="6E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4" name="Google Shape;13751;p83"/>
            <p:cNvSpPr/>
            <p:nvPr/>
          </p:nvSpPr>
          <p:spPr>
            <a:xfrm>
              <a:off x="5706895" y="3933220"/>
              <a:ext cx="43484" cy="97291"/>
            </a:xfrm>
            <a:custGeom>
              <a:avLst/>
              <a:gdLst/>
              <a:ahLst/>
              <a:cxnLst/>
              <a:rect l="l" t="t" r="r" b="b"/>
              <a:pathLst>
                <a:path w="1664" h="3723" extrusionOk="0">
                  <a:moveTo>
                    <a:pt x="1039" y="1"/>
                  </a:moveTo>
                  <a:cubicBezTo>
                    <a:pt x="471" y="1"/>
                    <a:pt x="0" y="463"/>
                    <a:pt x="0" y="1030"/>
                  </a:cubicBezTo>
                  <a:lnTo>
                    <a:pt x="0" y="2693"/>
                  </a:lnTo>
                  <a:cubicBezTo>
                    <a:pt x="0" y="3261"/>
                    <a:pt x="471" y="3722"/>
                    <a:pt x="1039" y="3722"/>
                  </a:cubicBezTo>
                  <a:lnTo>
                    <a:pt x="1452" y="3722"/>
                  </a:lnTo>
                  <a:cubicBezTo>
                    <a:pt x="1567" y="3722"/>
                    <a:pt x="1664" y="3636"/>
                    <a:pt x="1664" y="3520"/>
                  </a:cubicBezTo>
                  <a:lnTo>
                    <a:pt x="1664" y="203"/>
                  </a:lnTo>
                  <a:cubicBezTo>
                    <a:pt x="1664" y="88"/>
                    <a:pt x="1567" y="1"/>
                    <a:pt x="1452" y="1"/>
                  </a:cubicBezTo>
                  <a:close/>
                </a:path>
              </a:pathLst>
            </a:custGeom>
            <a:solidFill>
              <a:srgbClr val="B3C2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5" name="Google Shape;13752;p83"/>
            <p:cNvSpPr/>
            <p:nvPr/>
          </p:nvSpPr>
          <p:spPr>
            <a:xfrm>
              <a:off x="5706895" y="3938002"/>
              <a:ext cx="43484" cy="92509"/>
            </a:xfrm>
            <a:custGeom>
              <a:avLst/>
              <a:gdLst/>
              <a:ahLst/>
              <a:cxnLst/>
              <a:rect l="l" t="t" r="r" b="b"/>
              <a:pathLst>
                <a:path w="1664" h="3540" extrusionOk="0">
                  <a:moveTo>
                    <a:pt x="442" y="1"/>
                  </a:moveTo>
                  <a:lnTo>
                    <a:pt x="442" y="1"/>
                  </a:lnTo>
                  <a:cubicBezTo>
                    <a:pt x="173" y="193"/>
                    <a:pt x="10" y="510"/>
                    <a:pt x="0" y="847"/>
                  </a:cubicBezTo>
                  <a:lnTo>
                    <a:pt x="0" y="2510"/>
                  </a:lnTo>
                  <a:cubicBezTo>
                    <a:pt x="0" y="3078"/>
                    <a:pt x="471" y="3539"/>
                    <a:pt x="1039" y="3539"/>
                  </a:cubicBezTo>
                  <a:lnTo>
                    <a:pt x="1452" y="3539"/>
                  </a:lnTo>
                  <a:cubicBezTo>
                    <a:pt x="1567" y="3539"/>
                    <a:pt x="1664" y="3453"/>
                    <a:pt x="1664" y="3337"/>
                  </a:cubicBezTo>
                  <a:lnTo>
                    <a:pt x="1664" y="2924"/>
                  </a:lnTo>
                  <a:lnTo>
                    <a:pt x="1039" y="2924"/>
                  </a:lnTo>
                  <a:cubicBezTo>
                    <a:pt x="692" y="2924"/>
                    <a:pt x="414" y="2645"/>
                    <a:pt x="414" y="2299"/>
                  </a:cubicBezTo>
                  <a:lnTo>
                    <a:pt x="414" y="231"/>
                  </a:lnTo>
                  <a:cubicBezTo>
                    <a:pt x="423" y="155"/>
                    <a:pt x="423" y="78"/>
                    <a:pt x="442" y="1"/>
                  </a:cubicBez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6" name="Google Shape;13753;p83"/>
            <p:cNvSpPr/>
            <p:nvPr/>
          </p:nvSpPr>
          <p:spPr>
            <a:xfrm>
              <a:off x="5744839" y="3932985"/>
              <a:ext cx="54303" cy="97762"/>
            </a:xfrm>
            <a:custGeom>
              <a:avLst/>
              <a:gdLst/>
              <a:ahLst/>
              <a:cxnLst/>
              <a:rect l="l" t="t" r="r" b="b"/>
              <a:pathLst>
                <a:path w="2078" h="3741" extrusionOk="0">
                  <a:moveTo>
                    <a:pt x="0" y="0"/>
                  </a:moveTo>
                  <a:lnTo>
                    <a:pt x="0" y="3741"/>
                  </a:lnTo>
                  <a:lnTo>
                    <a:pt x="2077" y="3741"/>
                  </a:lnTo>
                  <a:lnTo>
                    <a:pt x="2077" y="0"/>
                  </a:lnTo>
                  <a:close/>
                </a:path>
              </a:pathLst>
            </a:custGeom>
            <a:solidFill>
              <a:srgbClr val="8B99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7" name="Google Shape;13754;p83"/>
            <p:cNvSpPr/>
            <p:nvPr/>
          </p:nvSpPr>
          <p:spPr>
            <a:xfrm>
              <a:off x="5744839" y="4014387"/>
              <a:ext cx="54303" cy="16359"/>
            </a:xfrm>
            <a:custGeom>
              <a:avLst/>
              <a:gdLst/>
              <a:ahLst/>
              <a:cxnLst/>
              <a:rect l="l" t="t" r="r" b="b"/>
              <a:pathLst>
                <a:path w="2078" h="626" extrusionOk="0">
                  <a:moveTo>
                    <a:pt x="0" y="1"/>
                  </a:moveTo>
                  <a:lnTo>
                    <a:pt x="0" y="626"/>
                  </a:lnTo>
                  <a:lnTo>
                    <a:pt x="2077" y="626"/>
                  </a:lnTo>
                  <a:lnTo>
                    <a:pt x="2077" y="1"/>
                  </a:lnTo>
                  <a:close/>
                </a:path>
              </a:pathLst>
            </a:custGeom>
            <a:solidFill>
              <a:srgbClr val="6E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8" name="Google Shape;13755;p83"/>
            <p:cNvSpPr/>
            <p:nvPr/>
          </p:nvSpPr>
          <p:spPr>
            <a:xfrm>
              <a:off x="5744839" y="4030720"/>
              <a:ext cx="54539" cy="86734"/>
            </a:xfrm>
            <a:custGeom>
              <a:avLst/>
              <a:gdLst/>
              <a:ahLst/>
              <a:cxnLst/>
              <a:rect l="l" t="t" r="r" b="b"/>
              <a:pathLst>
                <a:path w="2087" h="3319" extrusionOk="0">
                  <a:moveTo>
                    <a:pt x="10" y="1"/>
                  </a:moveTo>
                  <a:lnTo>
                    <a:pt x="0" y="3117"/>
                  </a:lnTo>
                  <a:cubicBezTo>
                    <a:pt x="0" y="3222"/>
                    <a:pt x="96" y="3319"/>
                    <a:pt x="212" y="3319"/>
                  </a:cubicBezTo>
                  <a:lnTo>
                    <a:pt x="1039" y="3319"/>
                  </a:lnTo>
                  <a:cubicBezTo>
                    <a:pt x="1135" y="3319"/>
                    <a:pt x="1221" y="3261"/>
                    <a:pt x="1241" y="3165"/>
                  </a:cubicBezTo>
                  <a:lnTo>
                    <a:pt x="2087" y="1"/>
                  </a:lnTo>
                  <a:close/>
                </a:path>
              </a:pathLst>
            </a:custGeom>
            <a:solidFill>
              <a:srgbClr val="8795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9" name="Google Shape;13756;p83"/>
            <p:cNvSpPr/>
            <p:nvPr/>
          </p:nvSpPr>
          <p:spPr>
            <a:xfrm>
              <a:off x="6025528" y="3976443"/>
              <a:ext cx="30758" cy="10871"/>
            </a:xfrm>
            <a:custGeom>
              <a:avLst/>
              <a:gdLst/>
              <a:ahLst/>
              <a:cxnLst/>
              <a:rect l="l" t="t" r="r" b="b"/>
              <a:pathLst>
                <a:path w="1177" h="416" extrusionOk="0">
                  <a:moveTo>
                    <a:pt x="903" y="0"/>
                  </a:moveTo>
                  <a:cubicBezTo>
                    <a:pt x="897" y="0"/>
                    <a:pt x="891" y="1"/>
                    <a:pt x="885" y="1"/>
                  </a:cubicBezTo>
                  <a:lnTo>
                    <a:pt x="260" y="1"/>
                  </a:lnTo>
                  <a:cubicBezTo>
                    <a:pt x="0" y="20"/>
                    <a:pt x="0" y="395"/>
                    <a:pt x="260" y="414"/>
                  </a:cubicBezTo>
                  <a:lnTo>
                    <a:pt x="885" y="414"/>
                  </a:lnTo>
                  <a:cubicBezTo>
                    <a:pt x="894" y="415"/>
                    <a:pt x="903" y="416"/>
                    <a:pt x="911" y="416"/>
                  </a:cubicBezTo>
                  <a:cubicBezTo>
                    <a:pt x="1177" y="416"/>
                    <a:pt x="1174" y="0"/>
                    <a:pt x="903" y="0"/>
                  </a:cubicBezTo>
                  <a:close/>
                </a:path>
              </a:pathLst>
            </a:custGeom>
            <a:solidFill>
              <a:srgbClr val="B6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0" name="Google Shape;13757;p83"/>
            <p:cNvSpPr/>
            <p:nvPr/>
          </p:nvSpPr>
          <p:spPr>
            <a:xfrm>
              <a:off x="6004675" y="3914718"/>
              <a:ext cx="26786" cy="22814"/>
            </a:xfrm>
            <a:custGeom>
              <a:avLst/>
              <a:gdLst/>
              <a:ahLst/>
              <a:cxnLst/>
              <a:rect l="l" t="t" r="r" b="b"/>
              <a:pathLst>
                <a:path w="1025" h="873" extrusionOk="0">
                  <a:moveTo>
                    <a:pt x="716" y="0"/>
                  </a:moveTo>
                  <a:cubicBezTo>
                    <a:pt x="665" y="0"/>
                    <a:pt x="613" y="22"/>
                    <a:pt x="567" y="74"/>
                  </a:cubicBezTo>
                  <a:lnTo>
                    <a:pt x="125" y="517"/>
                  </a:lnTo>
                  <a:cubicBezTo>
                    <a:pt x="0" y="651"/>
                    <a:pt x="87" y="872"/>
                    <a:pt x="269" y="872"/>
                  </a:cubicBezTo>
                  <a:cubicBezTo>
                    <a:pt x="327" y="872"/>
                    <a:pt x="375" y="853"/>
                    <a:pt x="413" y="815"/>
                  </a:cubicBezTo>
                  <a:lnTo>
                    <a:pt x="856" y="372"/>
                  </a:lnTo>
                  <a:cubicBezTo>
                    <a:pt x="1025" y="226"/>
                    <a:pt x="880" y="0"/>
                    <a:pt x="716" y="0"/>
                  </a:cubicBezTo>
                  <a:close/>
                </a:path>
              </a:pathLst>
            </a:custGeom>
            <a:solidFill>
              <a:srgbClr val="B6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1" name="Google Shape;13758;p83"/>
            <p:cNvSpPr/>
            <p:nvPr/>
          </p:nvSpPr>
          <p:spPr>
            <a:xfrm>
              <a:off x="6003368" y="4025886"/>
              <a:ext cx="26943" cy="22709"/>
            </a:xfrm>
            <a:custGeom>
              <a:avLst/>
              <a:gdLst/>
              <a:ahLst/>
              <a:cxnLst/>
              <a:rect l="l" t="t" r="r" b="b"/>
              <a:pathLst>
                <a:path w="1031" h="869" extrusionOk="0">
                  <a:moveTo>
                    <a:pt x="309" y="1"/>
                  </a:moveTo>
                  <a:cubicBezTo>
                    <a:pt x="145" y="1"/>
                    <a:pt x="0" y="223"/>
                    <a:pt x="175" y="369"/>
                  </a:cubicBezTo>
                  <a:lnTo>
                    <a:pt x="608" y="811"/>
                  </a:lnTo>
                  <a:cubicBezTo>
                    <a:pt x="646" y="849"/>
                    <a:pt x="704" y="869"/>
                    <a:pt x="762" y="869"/>
                  </a:cubicBezTo>
                  <a:cubicBezTo>
                    <a:pt x="944" y="869"/>
                    <a:pt x="1031" y="648"/>
                    <a:pt x="906" y="523"/>
                  </a:cubicBezTo>
                  <a:lnTo>
                    <a:pt x="463" y="80"/>
                  </a:lnTo>
                  <a:cubicBezTo>
                    <a:pt x="417" y="24"/>
                    <a:pt x="362" y="1"/>
                    <a:pt x="309" y="1"/>
                  </a:cubicBezTo>
                  <a:close/>
                </a:path>
              </a:pathLst>
            </a:custGeom>
            <a:solidFill>
              <a:srgbClr val="B6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62" name="Google Shape;13759;p83"/>
          <p:cNvGrpSpPr/>
          <p:nvPr/>
        </p:nvGrpSpPr>
        <p:grpSpPr>
          <a:xfrm>
            <a:off x="7664103" y="2802291"/>
            <a:ext cx="97265" cy="360393"/>
            <a:chOff x="7648618" y="3340744"/>
            <a:chExt cx="97265" cy="360393"/>
          </a:xfrm>
        </p:grpSpPr>
        <p:sp>
          <p:nvSpPr>
            <p:cNvPr id="1563" name="Google Shape;13760;p83"/>
            <p:cNvSpPr/>
            <p:nvPr/>
          </p:nvSpPr>
          <p:spPr>
            <a:xfrm>
              <a:off x="7648618" y="3340744"/>
              <a:ext cx="97265" cy="307057"/>
            </a:xfrm>
            <a:custGeom>
              <a:avLst/>
              <a:gdLst/>
              <a:ahLst/>
              <a:cxnLst/>
              <a:rect l="l" t="t" r="r" b="b"/>
              <a:pathLst>
                <a:path w="3722" h="11750" extrusionOk="0">
                  <a:moveTo>
                    <a:pt x="1928" y="1"/>
                  </a:moveTo>
                  <a:cubicBezTo>
                    <a:pt x="1764" y="1"/>
                    <a:pt x="1599" y="68"/>
                    <a:pt x="1481" y="200"/>
                  </a:cubicBezTo>
                  <a:lnTo>
                    <a:pt x="885" y="883"/>
                  </a:lnTo>
                  <a:cubicBezTo>
                    <a:pt x="317" y="1527"/>
                    <a:pt x="0" y="2364"/>
                    <a:pt x="0" y="3220"/>
                  </a:cubicBezTo>
                  <a:lnTo>
                    <a:pt x="0" y="5585"/>
                  </a:lnTo>
                  <a:lnTo>
                    <a:pt x="260" y="5797"/>
                  </a:lnTo>
                  <a:cubicBezTo>
                    <a:pt x="519" y="6008"/>
                    <a:pt x="548" y="6412"/>
                    <a:pt x="308" y="6662"/>
                  </a:cubicBezTo>
                  <a:lnTo>
                    <a:pt x="0" y="6980"/>
                  </a:lnTo>
                  <a:lnTo>
                    <a:pt x="0" y="8451"/>
                  </a:lnTo>
                  <a:cubicBezTo>
                    <a:pt x="0" y="8932"/>
                    <a:pt x="144" y="9393"/>
                    <a:pt x="423" y="9787"/>
                  </a:cubicBezTo>
                  <a:lnTo>
                    <a:pt x="1827" y="11749"/>
                  </a:lnTo>
                  <a:lnTo>
                    <a:pt x="2289" y="11115"/>
                  </a:lnTo>
                  <a:lnTo>
                    <a:pt x="3279" y="9759"/>
                  </a:lnTo>
                  <a:cubicBezTo>
                    <a:pt x="3558" y="9364"/>
                    <a:pt x="3712" y="8893"/>
                    <a:pt x="3722" y="8403"/>
                  </a:cubicBezTo>
                  <a:lnTo>
                    <a:pt x="3722" y="5306"/>
                  </a:lnTo>
                  <a:lnTo>
                    <a:pt x="3221" y="4903"/>
                  </a:lnTo>
                  <a:cubicBezTo>
                    <a:pt x="2952" y="4681"/>
                    <a:pt x="2933" y="4278"/>
                    <a:pt x="3173" y="4027"/>
                  </a:cubicBezTo>
                  <a:lnTo>
                    <a:pt x="3712" y="3470"/>
                  </a:lnTo>
                  <a:lnTo>
                    <a:pt x="3712" y="3114"/>
                  </a:lnTo>
                  <a:cubicBezTo>
                    <a:pt x="3712" y="2297"/>
                    <a:pt x="3433" y="1508"/>
                    <a:pt x="2923" y="883"/>
                  </a:cubicBezTo>
                  <a:lnTo>
                    <a:pt x="2385" y="220"/>
                  </a:lnTo>
                  <a:cubicBezTo>
                    <a:pt x="2267" y="73"/>
                    <a:pt x="2098" y="1"/>
                    <a:pt x="1928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4" name="Google Shape;13761;p83"/>
            <p:cNvSpPr/>
            <p:nvPr/>
          </p:nvSpPr>
          <p:spPr>
            <a:xfrm>
              <a:off x="7672477" y="3346467"/>
              <a:ext cx="73406" cy="284740"/>
            </a:xfrm>
            <a:custGeom>
              <a:avLst/>
              <a:gdLst/>
              <a:ahLst/>
              <a:cxnLst/>
              <a:rect l="l" t="t" r="r" b="b"/>
              <a:pathLst>
                <a:path w="2809" h="10896" extrusionOk="0">
                  <a:moveTo>
                    <a:pt x="1472" y="1"/>
                  </a:moveTo>
                  <a:lnTo>
                    <a:pt x="885" y="664"/>
                  </a:lnTo>
                  <a:cubicBezTo>
                    <a:pt x="308" y="1308"/>
                    <a:pt x="1" y="2145"/>
                    <a:pt x="1" y="3001"/>
                  </a:cubicBezTo>
                  <a:lnTo>
                    <a:pt x="1" y="5366"/>
                  </a:lnTo>
                  <a:lnTo>
                    <a:pt x="260" y="5578"/>
                  </a:lnTo>
                  <a:cubicBezTo>
                    <a:pt x="520" y="5789"/>
                    <a:pt x="549" y="6193"/>
                    <a:pt x="308" y="6443"/>
                  </a:cubicBezTo>
                  <a:lnTo>
                    <a:pt x="1" y="6761"/>
                  </a:lnTo>
                  <a:lnTo>
                    <a:pt x="1" y="8232"/>
                  </a:lnTo>
                  <a:cubicBezTo>
                    <a:pt x="1" y="8713"/>
                    <a:pt x="145" y="9174"/>
                    <a:pt x="424" y="9559"/>
                  </a:cubicBezTo>
                  <a:lnTo>
                    <a:pt x="1376" y="10896"/>
                  </a:lnTo>
                  <a:lnTo>
                    <a:pt x="2366" y="9540"/>
                  </a:lnTo>
                  <a:cubicBezTo>
                    <a:pt x="2645" y="9145"/>
                    <a:pt x="2799" y="8674"/>
                    <a:pt x="2809" y="8184"/>
                  </a:cubicBezTo>
                  <a:lnTo>
                    <a:pt x="2809" y="5087"/>
                  </a:lnTo>
                  <a:lnTo>
                    <a:pt x="2308" y="4684"/>
                  </a:lnTo>
                  <a:cubicBezTo>
                    <a:pt x="2039" y="4462"/>
                    <a:pt x="2020" y="4059"/>
                    <a:pt x="2260" y="3808"/>
                  </a:cubicBezTo>
                  <a:lnTo>
                    <a:pt x="2799" y="3251"/>
                  </a:lnTo>
                  <a:lnTo>
                    <a:pt x="2799" y="2895"/>
                  </a:lnTo>
                  <a:cubicBezTo>
                    <a:pt x="2799" y="2078"/>
                    <a:pt x="2520" y="1289"/>
                    <a:pt x="2010" y="664"/>
                  </a:cubicBezTo>
                  <a:lnTo>
                    <a:pt x="1472" y="1"/>
                  </a:ln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5" name="Google Shape;13762;p83"/>
            <p:cNvSpPr/>
            <p:nvPr/>
          </p:nvSpPr>
          <p:spPr>
            <a:xfrm>
              <a:off x="7656562" y="3376571"/>
              <a:ext cx="80018" cy="324566"/>
            </a:xfrm>
            <a:custGeom>
              <a:avLst/>
              <a:gdLst/>
              <a:ahLst/>
              <a:cxnLst/>
              <a:rect l="l" t="t" r="r" b="b"/>
              <a:pathLst>
                <a:path w="3062" h="12420" extrusionOk="0">
                  <a:moveTo>
                    <a:pt x="1560" y="0"/>
                  </a:moveTo>
                  <a:cubicBezTo>
                    <a:pt x="1451" y="0"/>
                    <a:pt x="1340" y="75"/>
                    <a:pt x="1350" y="224"/>
                  </a:cubicBezTo>
                  <a:lnTo>
                    <a:pt x="1350" y="1560"/>
                  </a:lnTo>
                  <a:lnTo>
                    <a:pt x="860" y="1128"/>
                  </a:lnTo>
                  <a:cubicBezTo>
                    <a:pt x="815" y="1083"/>
                    <a:pt x="765" y="1064"/>
                    <a:pt x="717" y="1064"/>
                  </a:cubicBezTo>
                  <a:cubicBezTo>
                    <a:pt x="551" y="1064"/>
                    <a:pt x="409" y="1293"/>
                    <a:pt x="581" y="1435"/>
                  </a:cubicBezTo>
                  <a:lnTo>
                    <a:pt x="1340" y="2108"/>
                  </a:lnTo>
                  <a:lnTo>
                    <a:pt x="1350" y="2118"/>
                  </a:lnTo>
                  <a:lnTo>
                    <a:pt x="1350" y="6061"/>
                  </a:lnTo>
                  <a:lnTo>
                    <a:pt x="917" y="5666"/>
                  </a:lnTo>
                  <a:cubicBezTo>
                    <a:pt x="871" y="5618"/>
                    <a:pt x="819" y="5598"/>
                    <a:pt x="770" y="5598"/>
                  </a:cubicBezTo>
                  <a:cubicBezTo>
                    <a:pt x="603" y="5598"/>
                    <a:pt x="461" y="5826"/>
                    <a:pt x="638" y="5974"/>
                  </a:cubicBezTo>
                  <a:lnTo>
                    <a:pt x="1350" y="6628"/>
                  </a:lnTo>
                  <a:lnTo>
                    <a:pt x="1350" y="10955"/>
                  </a:lnTo>
                  <a:lnTo>
                    <a:pt x="465" y="10109"/>
                  </a:lnTo>
                  <a:cubicBezTo>
                    <a:pt x="418" y="10057"/>
                    <a:pt x="363" y="10035"/>
                    <a:pt x="311" y="10035"/>
                  </a:cubicBezTo>
                  <a:cubicBezTo>
                    <a:pt x="144" y="10035"/>
                    <a:pt x="1" y="10260"/>
                    <a:pt x="177" y="10407"/>
                  </a:cubicBezTo>
                  <a:lnTo>
                    <a:pt x="1350" y="11542"/>
                  </a:lnTo>
                  <a:lnTo>
                    <a:pt x="1350" y="12224"/>
                  </a:lnTo>
                  <a:cubicBezTo>
                    <a:pt x="1360" y="12354"/>
                    <a:pt x="1458" y="12419"/>
                    <a:pt x="1557" y="12419"/>
                  </a:cubicBezTo>
                  <a:cubicBezTo>
                    <a:pt x="1655" y="12419"/>
                    <a:pt x="1754" y="12354"/>
                    <a:pt x="1764" y="12224"/>
                  </a:cubicBezTo>
                  <a:lnTo>
                    <a:pt x="1764" y="11532"/>
                  </a:lnTo>
                  <a:lnTo>
                    <a:pt x="2975" y="10311"/>
                  </a:lnTo>
                  <a:cubicBezTo>
                    <a:pt x="3062" y="10234"/>
                    <a:pt x="3062" y="10090"/>
                    <a:pt x="2975" y="10013"/>
                  </a:cubicBezTo>
                  <a:cubicBezTo>
                    <a:pt x="2932" y="9969"/>
                    <a:pt x="2877" y="9948"/>
                    <a:pt x="2823" y="9948"/>
                  </a:cubicBezTo>
                  <a:cubicBezTo>
                    <a:pt x="2768" y="9948"/>
                    <a:pt x="2716" y="9969"/>
                    <a:pt x="2677" y="10013"/>
                  </a:cubicBezTo>
                  <a:lnTo>
                    <a:pt x="1764" y="10936"/>
                  </a:lnTo>
                  <a:lnTo>
                    <a:pt x="1764" y="4926"/>
                  </a:lnTo>
                  <a:lnTo>
                    <a:pt x="2706" y="4234"/>
                  </a:lnTo>
                  <a:cubicBezTo>
                    <a:pt x="2859" y="4096"/>
                    <a:pt x="2735" y="3870"/>
                    <a:pt x="2565" y="3870"/>
                  </a:cubicBezTo>
                  <a:cubicBezTo>
                    <a:pt x="2533" y="3870"/>
                    <a:pt x="2499" y="3879"/>
                    <a:pt x="2466" y="3897"/>
                  </a:cubicBezTo>
                  <a:lnTo>
                    <a:pt x="1764" y="4407"/>
                  </a:lnTo>
                  <a:lnTo>
                    <a:pt x="1764" y="224"/>
                  </a:lnTo>
                  <a:cubicBezTo>
                    <a:pt x="1778" y="75"/>
                    <a:pt x="1670" y="0"/>
                    <a:pt x="1560" y="0"/>
                  </a:cubicBezTo>
                  <a:close/>
                </a:path>
              </a:pathLst>
            </a:custGeom>
            <a:solidFill>
              <a:srgbClr val="B9C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66" name="Google Shape;13763;p83"/>
          <p:cNvGrpSpPr/>
          <p:nvPr/>
        </p:nvGrpSpPr>
        <p:grpSpPr>
          <a:xfrm>
            <a:off x="7179841" y="3252214"/>
            <a:ext cx="385507" cy="382501"/>
            <a:chOff x="7164356" y="3790667"/>
            <a:chExt cx="385507" cy="382501"/>
          </a:xfrm>
        </p:grpSpPr>
        <p:sp>
          <p:nvSpPr>
            <p:cNvPr id="1567" name="Google Shape;13764;p83"/>
            <p:cNvSpPr/>
            <p:nvPr/>
          </p:nvSpPr>
          <p:spPr>
            <a:xfrm>
              <a:off x="7241526" y="3981983"/>
              <a:ext cx="114852" cy="114852"/>
            </a:xfrm>
            <a:custGeom>
              <a:avLst/>
              <a:gdLst/>
              <a:ahLst/>
              <a:cxnLst/>
              <a:rect l="l" t="t" r="r" b="b"/>
              <a:pathLst>
                <a:path w="4395" h="4395" extrusionOk="0">
                  <a:moveTo>
                    <a:pt x="1212" y="0"/>
                  </a:moveTo>
                  <a:lnTo>
                    <a:pt x="0" y="1202"/>
                  </a:lnTo>
                  <a:lnTo>
                    <a:pt x="3183" y="4395"/>
                  </a:lnTo>
                  <a:lnTo>
                    <a:pt x="4395" y="3183"/>
                  </a:lnTo>
                  <a:lnTo>
                    <a:pt x="1212" y="0"/>
                  </a:lnTo>
                  <a:close/>
                </a:path>
              </a:pathLst>
            </a:custGeom>
            <a:solidFill>
              <a:srgbClr val="AABB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8" name="Google Shape;13765;p83"/>
            <p:cNvSpPr/>
            <p:nvPr/>
          </p:nvSpPr>
          <p:spPr>
            <a:xfrm>
              <a:off x="7247536" y="3984988"/>
              <a:ext cx="56838" cy="56577"/>
            </a:xfrm>
            <a:custGeom>
              <a:avLst/>
              <a:gdLst/>
              <a:ahLst/>
              <a:cxnLst/>
              <a:rect l="l" t="t" r="r" b="b"/>
              <a:pathLst>
                <a:path w="2175" h="2165" extrusionOk="0">
                  <a:moveTo>
                    <a:pt x="1097" y="1"/>
                  </a:moveTo>
                  <a:lnTo>
                    <a:pt x="1" y="1328"/>
                  </a:lnTo>
                  <a:lnTo>
                    <a:pt x="847" y="2164"/>
                  </a:lnTo>
                  <a:lnTo>
                    <a:pt x="2174" y="1078"/>
                  </a:lnTo>
                  <a:lnTo>
                    <a:pt x="1097" y="1"/>
                  </a:lnTo>
                  <a:close/>
                </a:path>
              </a:pathLst>
            </a:custGeom>
            <a:solidFill>
              <a:srgbClr val="7E8D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9" name="Google Shape;13766;p83"/>
            <p:cNvSpPr/>
            <p:nvPr/>
          </p:nvSpPr>
          <p:spPr>
            <a:xfrm>
              <a:off x="7296561" y="4033987"/>
              <a:ext cx="56812" cy="56838"/>
            </a:xfrm>
            <a:custGeom>
              <a:avLst/>
              <a:gdLst/>
              <a:ahLst/>
              <a:cxnLst/>
              <a:rect l="l" t="t" r="r" b="b"/>
              <a:pathLst>
                <a:path w="2174" h="2175" extrusionOk="0">
                  <a:moveTo>
                    <a:pt x="1096" y="1"/>
                  </a:moveTo>
                  <a:lnTo>
                    <a:pt x="0" y="1328"/>
                  </a:lnTo>
                  <a:lnTo>
                    <a:pt x="846" y="2174"/>
                  </a:lnTo>
                  <a:lnTo>
                    <a:pt x="2173" y="1078"/>
                  </a:lnTo>
                  <a:lnTo>
                    <a:pt x="1096" y="1"/>
                  </a:lnTo>
                  <a:close/>
                </a:path>
              </a:pathLst>
            </a:custGeom>
            <a:solidFill>
              <a:srgbClr val="7E8D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0" name="Google Shape;13767;p83"/>
            <p:cNvSpPr/>
            <p:nvPr/>
          </p:nvSpPr>
          <p:spPr>
            <a:xfrm>
              <a:off x="7445307" y="3826468"/>
              <a:ext cx="68859" cy="64312"/>
            </a:xfrm>
            <a:custGeom>
              <a:avLst/>
              <a:gdLst/>
              <a:ahLst/>
              <a:cxnLst/>
              <a:rect l="l" t="t" r="r" b="b"/>
              <a:pathLst>
                <a:path w="2635" h="2461" extrusionOk="0">
                  <a:moveTo>
                    <a:pt x="2318" y="1"/>
                  </a:moveTo>
                  <a:cubicBezTo>
                    <a:pt x="2267" y="1"/>
                    <a:pt x="2213" y="20"/>
                    <a:pt x="2164" y="66"/>
                  </a:cubicBezTo>
                  <a:lnTo>
                    <a:pt x="145" y="2086"/>
                  </a:lnTo>
                  <a:cubicBezTo>
                    <a:pt x="1" y="2230"/>
                    <a:pt x="106" y="2461"/>
                    <a:pt x="299" y="2461"/>
                  </a:cubicBezTo>
                  <a:cubicBezTo>
                    <a:pt x="357" y="2461"/>
                    <a:pt x="414" y="2442"/>
                    <a:pt x="453" y="2403"/>
                  </a:cubicBezTo>
                  <a:lnTo>
                    <a:pt x="2472" y="374"/>
                  </a:lnTo>
                  <a:cubicBezTo>
                    <a:pt x="2635" y="219"/>
                    <a:pt x="2490" y="1"/>
                    <a:pt x="2318" y="1"/>
                  </a:cubicBezTo>
                  <a:close/>
                </a:path>
              </a:pathLst>
            </a:custGeom>
            <a:solidFill>
              <a:srgbClr val="C0CC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1" name="Google Shape;13768;p83"/>
            <p:cNvSpPr/>
            <p:nvPr/>
          </p:nvSpPr>
          <p:spPr>
            <a:xfrm>
              <a:off x="7423957" y="3793097"/>
              <a:ext cx="33789" cy="83363"/>
            </a:xfrm>
            <a:custGeom>
              <a:avLst/>
              <a:gdLst/>
              <a:ahLst/>
              <a:cxnLst/>
              <a:rect l="l" t="t" r="r" b="b"/>
              <a:pathLst>
                <a:path w="1293" h="3190" extrusionOk="0">
                  <a:moveTo>
                    <a:pt x="1029" y="1"/>
                  </a:moveTo>
                  <a:cubicBezTo>
                    <a:pt x="941" y="1"/>
                    <a:pt x="852" y="49"/>
                    <a:pt x="818" y="161"/>
                  </a:cubicBezTo>
                  <a:lnTo>
                    <a:pt x="39" y="2911"/>
                  </a:lnTo>
                  <a:cubicBezTo>
                    <a:pt x="0" y="3046"/>
                    <a:pt x="106" y="3190"/>
                    <a:pt x="250" y="3190"/>
                  </a:cubicBezTo>
                  <a:cubicBezTo>
                    <a:pt x="347" y="3190"/>
                    <a:pt x="433" y="3122"/>
                    <a:pt x="462" y="3026"/>
                  </a:cubicBezTo>
                  <a:lnTo>
                    <a:pt x="1241" y="276"/>
                  </a:lnTo>
                  <a:cubicBezTo>
                    <a:pt x="1293" y="109"/>
                    <a:pt x="1161" y="1"/>
                    <a:pt x="1029" y="1"/>
                  </a:cubicBezTo>
                  <a:close/>
                </a:path>
              </a:pathLst>
            </a:custGeom>
            <a:solidFill>
              <a:srgbClr val="C0CC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2" name="Google Shape;13769;p83"/>
            <p:cNvSpPr/>
            <p:nvPr/>
          </p:nvSpPr>
          <p:spPr>
            <a:xfrm>
              <a:off x="7378852" y="3790667"/>
              <a:ext cx="35331" cy="82788"/>
            </a:xfrm>
            <a:custGeom>
              <a:avLst/>
              <a:gdLst/>
              <a:ahLst/>
              <a:cxnLst/>
              <a:rect l="l" t="t" r="r" b="b"/>
              <a:pathLst>
                <a:path w="1352" h="3168" extrusionOk="0">
                  <a:moveTo>
                    <a:pt x="263" y="1"/>
                  </a:moveTo>
                  <a:cubicBezTo>
                    <a:pt x="132" y="1"/>
                    <a:pt x="1" y="113"/>
                    <a:pt x="53" y="283"/>
                  </a:cubicBezTo>
                  <a:lnTo>
                    <a:pt x="890" y="3013"/>
                  </a:lnTo>
                  <a:cubicBezTo>
                    <a:pt x="919" y="3110"/>
                    <a:pt x="1005" y="3167"/>
                    <a:pt x="1101" y="3167"/>
                  </a:cubicBezTo>
                  <a:cubicBezTo>
                    <a:pt x="1246" y="3167"/>
                    <a:pt x="1351" y="3023"/>
                    <a:pt x="1313" y="2888"/>
                  </a:cubicBezTo>
                  <a:lnTo>
                    <a:pt x="467" y="158"/>
                  </a:lnTo>
                  <a:cubicBezTo>
                    <a:pt x="433" y="48"/>
                    <a:pt x="348" y="1"/>
                    <a:pt x="263" y="1"/>
                  </a:cubicBezTo>
                  <a:close/>
                </a:path>
              </a:pathLst>
            </a:custGeom>
            <a:solidFill>
              <a:srgbClr val="C0CC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3" name="Google Shape;13770;p83"/>
            <p:cNvSpPr/>
            <p:nvPr/>
          </p:nvSpPr>
          <p:spPr>
            <a:xfrm>
              <a:off x="7459392" y="3881477"/>
              <a:ext cx="88354" cy="32169"/>
            </a:xfrm>
            <a:custGeom>
              <a:avLst/>
              <a:gdLst/>
              <a:ahLst/>
              <a:cxnLst/>
              <a:rect l="l" t="t" r="r" b="b"/>
              <a:pathLst>
                <a:path w="3381" h="1231" extrusionOk="0">
                  <a:moveTo>
                    <a:pt x="3066" y="0"/>
                  </a:moveTo>
                  <a:cubicBezTo>
                    <a:pt x="3046" y="0"/>
                    <a:pt x="3023" y="3"/>
                    <a:pt x="3000" y="10"/>
                  </a:cubicBezTo>
                  <a:lnTo>
                    <a:pt x="250" y="798"/>
                  </a:lnTo>
                  <a:cubicBezTo>
                    <a:pt x="0" y="866"/>
                    <a:pt x="48" y="1231"/>
                    <a:pt x="308" y="1231"/>
                  </a:cubicBezTo>
                  <a:cubicBezTo>
                    <a:pt x="337" y="1231"/>
                    <a:pt x="356" y="1221"/>
                    <a:pt x="375" y="1221"/>
                  </a:cubicBezTo>
                  <a:lnTo>
                    <a:pt x="3116" y="433"/>
                  </a:lnTo>
                  <a:cubicBezTo>
                    <a:pt x="3380" y="362"/>
                    <a:pt x="3297" y="0"/>
                    <a:pt x="3066" y="0"/>
                  </a:cubicBezTo>
                  <a:close/>
                </a:path>
              </a:pathLst>
            </a:custGeom>
            <a:solidFill>
              <a:srgbClr val="C0CC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4" name="Google Shape;13771;p83"/>
            <p:cNvSpPr/>
            <p:nvPr/>
          </p:nvSpPr>
          <p:spPr>
            <a:xfrm>
              <a:off x="7462084" y="3924883"/>
              <a:ext cx="87779" cy="33502"/>
            </a:xfrm>
            <a:custGeom>
              <a:avLst/>
              <a:gdLst/>
              <a:ahLst/>
              <a:cxnLst/>
              <a:rect l="l" t="t" r="r" b="b"/>
              <a:pathLst>
                <a:path w="3359" h="1282" extrusionOk="0">
                  <a:moveTo>
                    <a:pt x="313" y="0"/>
                  </a:moveTo>
                  <a:cubicBezTo>
                    <a:pt x="87" y="0"/>
                    <a:pt x="0" y="347"/>
                    <a:pt x="253" y="426"/>
                  </a:cubicBezTo>
                  <a:lnTo>
                    <a:pt x="2994" y="1272"/>
                  </a:lnTo>
                  <a:cubicBezTo>
                    <a:pt x="3013" y="1272"/>
                    <a:pt x="3032" y="1282"/>
                    <a:pt x="3051" y="1282"/>
                  </a:cubicBezTo>
                  <a:cubicBezTo>
                    <a:pt x="3311" y="1282"/>
                    <a:pt x="3359" y="916"/>
                    <a:pt x="3119" y="849"/>
                  </a:cubicBezTo>
                  <a:lnTo>
                    <a:pt x="388" y="12"/>
                  </a:lnTo>
                  <a:cubicBezTo>
                    <a:pt x="361" y="4"/>
                    <a:pt x="337" y="0"/>
                    <a:pt x="313" y="0"/>
                  </a:cubicBezTo>
                  <a:close/>
                </a:path>
              </a:pathLst>
            </a:custGeom>
            <a:solidFill>
              <a:srgbClr val="C0CC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5" name="Google Shape;13772;p83"/>
            <p:cNvSpPr/>
            <p:nvPr/>
          </p:nvSpPr>
          <p:spPr>
            <a:xfrm>
              <a:off x="7325202" y="3850406"/>
              <a:ext cx="74399" cy="66167"/>
            </a:xfrm>
            <a:custGeom>
              <a:avLst/>
              <a:gdLst/>
              <a:ahLst/>
              <a:cxnLst/>
              <a:rect l="l" t="t" r="r" b="b"/>
              <a:pathLst>
                <a:path w="2847" h="2532" extrusionOk="0">
                  <a:moveTo>
                    <a:pt x="1139" y="1"/>
                  </a:moveTo>
                  <a:cubicBezTo>
                    <a:pt x="869" y="1"/>
                    <a:pt x="618" y="91"/>
                    <a:pt x="433" y="276"/>
                  </a:cubicBezTo>
                  <a:cubicBezTo>
                    <a:pt x="0" y="708"/>
                    <a:pt x="87" y="1506"/>
                    <a:pt x="635" y="2055"/>
                  </a:cubicBezTo>
                  <a:cubicBezTo>
                    <a:pt x="949" y="2369"/>
                    <a:pt x="1345" y="2531"/>
                    <a:pt x="1708" y="2531"/>
                  </a:cubicBezTo>
                  <a:cubicBezTo>
                    <a:pt x="1978" y="2531"/>
                    <a:pt x="2229" y="2441"/>
                    <a:pt x="2414" y="2256"/>
                  </a:cubicBezTo>
                  <a:cubicBezTo>
                    <a:pt x="2847" y="1824"/>
                    <a:pt x="2760" y="1026"/>
                    <a:pt x="2212" y="477"/>
                  </a:cubicBezTo>
                  <a:cubicBezTo>
                    <a:pt x="1898" y="163"/>
                    <a:pt x="1501" y="1"/>
                    <a:pt x="1139" y="1"/>
                  </a:cubicBezTo>
                  <a:close/>
                </a:path>
              </a:pathLst>
            </a:custGeom>
            <a:solidFill>
              <a:srgbClr val="C0CC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6" name="Google Shape;13773;p83"/>
            <p:cNvSpPr/>
            <p:nvPr/>
          </p:nvSpPr>
          <p:spPr>
            <a:xfrm>
              <a:off x="7309627" y="3852392"/>
              <a:ext cx="84460" cy="83885"/>
            </a:xfrm>
            <a:custGeom>
              <a:avLst/>
              <a:gdLst/>
              <a:ahLst/>
              <a:cxnLst/>
              <a:rect l="l" t="t" r="r" b="b"/>
              <a:pathLst>
                <a:path w="3232" h="3210" extrusionOk="0">
                  <a:moveTo>
                    <a:pt x="958" y="0"/>
                  </a:moveTo>
                  <a:cubicBezTo>
                    <a:pt x="899" y="0"/>
                    <a:pt x="841" y="22"/>
                    <a:pt x="798" y="65"/>
                  </a:cubicBezTo>
                  <a:lnTo>
                    <a:pt x="0" y="863"/>
                  </a:lnTo>
                  <a:lnTo>
                    <a:pt x="2346" y="3209"/>
                  </a:lnTo>
                  <a:lnTo>
                    <a:pt x="3145" y="2421"/>
                  </a:lnTo>
                  <a:cubicBezTo>
                    <a:pt x="3231" y="2325"/>
                    <a:pt x="3231" y="2180"/>
                    <a:pt x="3145" y="2084"/>
                  </a:cubicBezTo>
                  <a:lnTo>
                    <a:pt x="1125" y="65"/>
                  </a:lnTo>
                  <a:cubicBezTo>
                    <a:pt x="1077" y="22"/>
                    <a:pt x="1017" y="0"/>
                    <a:pt x="958" y="0"/>
                  </a:cubicBezTo>
                  <a:close/>
                </a:path>
              </a:pathLst>
            </a:custGeom>
            <a:solidFill>
              <a:srgbClr val="AABB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7" name="Google Shape;13774;p83"/>
            <p:cNvSpPr/>
            <p:nvPr/>
          </p:nvSpPr>
          <p:spPr>
            <a:xfrm>
              <a:off x="7309627" y="3859604"/>
              <a:ext cx="76647" cy="76673"/>
            </a:xfrm>
            <a:custGeom>
              <a:avLst/>
              <a:gdLst/>
              <a:ahLst/>
              <a:cxnLst/>
              <a:rect l="l" t="t" r="r" b="b"/>
              <a:pathLst>
                <a:path w="2933" h="2934" extrusionOk="0">
                  <a:moveTo>
                    <a:pt x="577" y="0"/>
                  </a:moveTo>
                  <a:lnTo>
                    <a:pt x="0" y="587"/>
                  </a:lnTo>
                  <a:lnTo>
                    <a:pt x="2346" y="2933"/>
                  </a:lnTo>
                  <a:lnTo>
                    <a:pt x="2933" y="2347"/>
                  </a:lnTo>
                  <a:lnTo>
                    <a:pt x="577" y="0"/>
                  </a:lnTo>
                  <a:close/>
                </a:path>
              </a:pathLst>
            </a:custGeom>
            <a:solidFill>
              <a:srgbClr val="7E8D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8" name="Google Shape;13775;p83"/>
            <p:cNvSpPr/>
            <p:nvPr/>
          </p:nvSpPr>
          <p:spPr>
            <a:xfrm>
              <a:off x="7187980" y="3869927"/>
              <a:ext cx="188755" cy="187971"/>
            </a:xfrm>
            <a:custGeom>
              <a:avLst/>
              <a:gdLst/>
              <a:ahLst/>
              <a:cxnLst/>
              <a:rect l="l" t="t" r="r" b="b"/>
              <a:pathLst>
                <a:path w="7223" h="7193" extrusionOk="0">
                  <a:moveTo>
                    <a:pt x="4814" y="1"/>
                  </a:moveTo>
                  <a:cubicBezTo>
                    <a:pt x="4748" y="1"/>
                    <a:pt x="4682" y="30"/>
                    <a:pt x="4636" y="86"/>
                  </a:cubicBezTo>
                  <a:lnTo>
                    <a:pt x="1" y="5702"/>
                  </a:lnTo>
                  <a:lnTo>
                    <a:pt x="1491" y="7193"/>
                  </a:lnTo>
                  <a:lnTo>
                    <a:pt x="7117" y="2567"/>
                  </a:lnTo>
                  <a:cubicBezTo>
                    <a:pt x="7223" y="2481"/>
                    <a:pt x="7223" y="2317"/>
                    <a:pt x="7126" y="2221"/>
                  </a:cubicBezTo>
                  <a:lnTo>
                    <a:pt x="4972" y="67"/>
                  </a:lnTo>
                  <a:cubicBezTo>
                    <a:pt x="4928" y="22"/>
                    <a:pt x="4871" y="1"/>
                    <a:pt x="4814" y="1"/>
                  </a:cubicBezTo>
                  <a:close/>
                </a:path>
              </a:pathLst>
            </a:custGeom>
            <a:solidFill>
              <a:srgbClr val="A9BA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9" name="Google Shape;13776;p83"/>
            <p:cNvSpPr/>
            <p:nvPr/>
          </p:nvSpPr>
          <p:spPr>
            <a:xfrm>
              <a:off x="7187980" y="3922924"/>
              <a:ext cx="188755" cy="134974"/>
            </a:xfrm>
            <a:custGeom>
              <a:avLst/>
              <a:gdLst/>
              <a:ahLst/>
              <a:cxnLst/>
              <a:rect l="l" t="t" r="r" b="b"/>
              <a:pathLst>
                <a:path w="7223" h="5165" extrusionOk="0">
                  <a:moveTo>
                    <a:pt x="6934" y="1"/>
                  </a:moveTo>
                  <a:lnTo>
                    <a:pt x="1809" y="4232"/>
                  </a:lnTo>
                  <a:lnTo>
                    <a:pt x="559" y="2991"/>
                  </a:lnTo>
                  <a:lnTo>
                    <a:pt x="1" y="3674"/>
                  </a:lnTo>
                  <a:lnTo>
                    <a:pt x="1491" y="5165"/>
                  </a:lnTo>
                  <a:lnTo>
                    <a:pt x="7107" y="539"/>
                  </a:lnTo>
                  <a:cubicBezTo>
                    <a:pt x="7213" y="453"/>
                    <a:pt x="7223" y="289"/>
                    <a:pt x="7126" y="193"/>
                  </a:cubicBezTo>
                  <a:lnTo>
                    <a:pt x="6934" y="1"/>
                  </a:lnTo>
                  <a:close/>
                </a:path>
              </a:pathLst>
            </a:custGeom>
            <a:solidFill>
              <a:srgbClr val="6E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0" name="Google Shape;13777;p83"/>
            <p:cNvSpPr/>
            <p:nvPr/>
          </p:nvSpPr>
          <p:spPr>
            <a:xfrm>
              <a:off x="7164356" y="4005215"/>
              <a:ext cx="76934" cy="75680"/>
            </a:xfrm>
            <a:custGeom>
              <a:avLst/>
              <a:gdLst/>
              <a:ahLst/>
              <a:cxnLst/>
              <a:rect l="l" t="t" r="r" b="b"/>
              <a:pathLst>
                <a:path w="2944" h="2896" extrusionOk="0">
                  <a:moveTo>
                    <a:pt x="890" y="1"/>
                  </a:moveTo>
                  <a:cubicBezTo>
                    <a:pt x="830" y="1"/>
                    <a:pt x="770" y="25"/>
                    <a:pt x="722" y="73"/>
                  </a:cubicBezTo>
                  <a:lnTo>
                    <a:pt x="97" y="698"/>
                  </a:lnTo>
                  <a:cubicBezTo>
                    <a:pt x="1" y="794"/>
                    <a:pt x="1" y="939"/>
                    <a:pt x="97" y="1035"/>
                  </a:cubicBezTo>
                  <a:lnTo>
                    <a:pt x="1886" y="2823"/>
                  </a:lnTo>
                  <a:cubicBezTo>
                    <a:pt x="1934" y="2871"/>
                    <a:pt x="1994" y="2895"/>
                    <a:pt x="2054" y="2895"/>
                  </a:cubicBezTo>
                  <a:cubicBezTo>
                    <a:pt x="2114" y="2895"/>
                    <a:pt x="2174" y="2871"/>
                    <a:pt x="2222" y="2823"/>
                  </a:cubicBezTo>
                  <a:lnTo>
                    <a:pt x="2847" y="2198"/>
                  </a:lnTo>
                  <a:cubicBezTo>
                    <a:pt x="2944" y="2102"/>
                    <a:pt x="2944" y="1958"/>
                    <a:pt x="2847" y="1862"/>
                  </a:cubicBezTo>
                  <a:lnTo>
                    <a:pt x="1059" y="73"/>
                  </a:lnTo>
                  <a:cubicBezTo>
                    <a:pt x="1011" y="25"/>
                    <a:pt x="951" y="1"/>
                    <a:pt x="890" y="1"/>
                  </a:cubicBezTo>
                  <a:close/>
                </a:path>
              </a:pathLst>
            </a:custGeom>
            <a:solidFill>
              <a:srgbClr val="AABB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1" name="Google Shape;13778;p83"/>
            <p:cNvSpPr/>
            <p:nvPr/>
          </p:nvSpPr>
          <p:spPr>
            <a:xfrm>
              <a:off x="7164356" y="4015406"/>
              <a:ext cx="66115" cy="65488"/>
            </a:xfrm>
            <a:custGeom>
              <a:avLst/>
              <a:gdLst/>
              <a:ahLst/>
              <a:cxnLst/>
              <a:rect l="l" t="t" r="r" b="b"/>
              <a:pathLst>
                <a:path w="2530" h="2506" extrusionOk="0">
                  <a:moveTo>
                    <a:pt x="405" y="0"/>
                  </a:moveTo>
                  <a:lnTo>
                    <a:pt x="97" y="308"/>
                  </a:lnTo>
                  <a:cubicBezTo>
                    <a:pt x="1" y="404"/>
                    <a:pt x="1" y="549"/>
                    <a:pt x="97" y="645"/>
                  </a:cubicBezTo>
                  <a:lnTo>
                    <a:pt x="1886" y="2433"/>
                  </a:lnTo>
                  <a:cubicBezTo>
                    <a:pt x="1929" y="2481"/>
                    <a:pt x="1989" y="2505"/>
                    <a:pt x="2049" y="2505"/>
                  </a:cubicBezTo>
                  <a:cubicBezTo>
                    <a:pt x="2109" y="2505"/>
                    <a:pt x="2169" y="2481"/>
                    <a:pt x="2213" y="2433"/>
                  </a:cubicBezTo>
                  <a:lnTo>
                    <a:pt x="2530" y="2126"/>
                  </a:lnTo>
                  <a:lnTo>
                    <a:pt x="405" y="0"/>
                  </a:lnTo>
                  <a:close/>
                </a:path>
              </a:pathLst>
            </a:custGeom>
            <a:solidFill>
              <a:srgbClr val="7E8D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2" name="Google Shape;13779;p83"/>
            <p:cNvSpPr/>
            <p:nvPr/>
          </p:nvSpPr>
          <p:spPr>
            <a:xfrm>
              <a:off x="7217379" y="3915580"/>
              <a:ext cx="86211" cy="94835"/>
            </a:xfrm>
            <a:custGeom>
              <a:avLst/>
              <a:gdLst/>
              <a:ahLst/>
              <a:cxnLst/>
              <a:rect l="l" t="t" r="r" b="b"/>
              <a:pathLst>
                <a:path w="3299" h="3629" extrusionOk="0">
                  <a:moveTo>
                    <a:pt x="2981" y="0"/>
                  </a:moveTo>
                  <a:cubicBezTo>
                    <a:pt x="2925" y="0"/>
                    <a:pt x="2867" y="24"/>
                    <a:pt x="2818" y="80"/>
                  </a:cubicBezTo>
                  <a:lnTo>
                    <a:pt x="126" y="3263"/>
                  </a:lnTo>
                  <a:cubicBezTo>
                    <a:pt x="1" y="3407"/>
                    <a:pt x="107" y="3628"/>
                    <a:pt x="289" y="3628"/>
                  </a:cubicBezTo>
                  <a:cubicBezTo>
                    <a:pt x="357" y="3628"/>
                    <a:pt x="414" y="3599"/>
                    <a:pt x="463" y="3551"/>
                  </a:cubicBezTo>
                  <a:lnTo>
                    <a:pt x="3155" y="368"/>
                  </a:lnTo>
                  <a:cubicBezTo>
                    <a:pt x="3299" y="203"/>
                    <a:pt x="3147" y="0"/>
                    <a:pt x="2981" y="0"/>
                  </a:cubicBezTo>
                  <a:close/>
                </a:path>
              </a:pathLst>
            </a:custGeom>
            <a:solidFill>
              <a:srgbClr val="6E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3" name="Google Shape;13780;p83"/>
            <p:cNvSpPr/>
            <p:nvPr/>
          </p:nvSpPr>
          <p:spPr>
            <a:xfrm>
              <a:off x="7417424" y="3942732"/>
              <a:ext cx="74661" cy="66220"/>
            </a:xfrm>
            <a:custGeom>
              <a:avLst/>
              <a:gdLst/>
              <a:ahLst/>
              <a:cxnLst/>
              <a:rect l="l" t="t" r="r" b="b"/>
              <a:pathLst>
                <a:path w="2857" h="2534" extrusionOk="0">
                  <a:moveTo>
                    <a:pt x="1130" y="1"/>
                  </a:moveTo>
                  <a:cubicBezTo>
                    <a:pt x="863" y="1"/>
                    <a:pt x="616" y="89"/>
                    <a:pt x="433" y="272"/>
                  </a:cubicBezTo>
                  <a:cubicBezTo>
                    <a:pt x="0" y="714"/>
                    <a:pt x="97" y="1502"/>
                    <a:pt x="645" y="2051"/>
                  </a:cubicBezTo>
                  <a:cubicBezTo>
                    <a:pt x="961" y="2367"/>
                    <a:pt x="1358" y="2533"/>
                    <a:pt x="1723" y="2533"/>
                  </a:cubicBezTo>
                  <a:cubicBezTo>
                    <a:pt x="1989" y="2533"/>
                    <a:pt x="2237" y="2445"/>
                    <a:pt x="2424" y="2262"/>
                  </a:cubicBezTo>
                  <a:cubicBezTo>
                    <a:pt x="2856" y="1820"/>
                    <a:pt x="2760" y="1031"/>
                    <a:pt x="2212" y="483"/>
                  </a:cubicBezTo>
                  <a:cubicBezTo>
                    <a:pt x="1895" y="166"/>
                    <a:pt x="1495" y="1"/>
                    <a:pt x="1130" y="1"/>
                  </a:cubicBezTo>
                  <a:close/>
                </a:path>
              </a:pathLst>
            </a:custGeom>
            <a:solidFill>
              <a:srgbClr val="C0CC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4" name="Google Shape;13781;p83"/>
            <p:cNvSpPr/>
            <p:nvPr/>
          </p:nvSpPr>
          <p:spPr>
            <a:xfrm>
              <a:off x="7402084" y="3944666"/>
              <a:ext cx="84460" cy="84094"/>
            </a:xfrm>
            <a:custGeom>
              <a:avLst/>
              <a:gdLst/>
              <a:ahLst/>
              <a:cxnLst/>
              <a:rect l="l" t="t" r="r" b="b"/>
              <a:pathLst>
                <a:path w="3232" h="3218" extrusionOk="0">
                  <a:moveTo>
                    <a:pt x="958" y="0"/>
                  </a:moveTo>
                  <a:cubicBezTo>
                    <a:pt x="897" y="0"/>
                    <a:pt x="837" y="25"/>
                    <a:pt x="789" y="73"/>
                  </a:cubicBezTo>
                  <a:lnTo>
                    <a:pt x="1" y="861"/>
                  </a:lnTo>
                  <a:lnTo>
                    <a:pt x="2347" y="3217"/>
                  </a:lnTo>
                  <a:lnTo>
                    <a:pt x="3136" y="2419"/>
                  </a:lnTo>
                  <a:cubicBezTo>
                    <a:pt x="3232" y="2332"/>
                    <a:pt x="3232" y="2179"/>
                    <a:pt x="3145" y="2092"/>
                  </a:cubicBezTo>
                  <a:lnTo>
                    <a:pt x="1126" y="73"/>
                  </a:lnTo>
                  <a:cubicBezTo>
                    <a:pt x="1078" y="25"/>
                    <a:pt x="1018" y="0"/>
                    <a:pt x="958" y="0"/>
                  </a:cubicBezTo>
                  <a:close/>
                </a:path>
              </a:pathLst>
            </a:custGeom>
            <a:solidFill>
              <a:srgbClr val="AABB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5" name="Google Shape;13782;p83"/>
            <p:cNvSpPr/>
            <p:nvPr/>
          </p:nvSpPr>
          <p:spPr>
            <a:xfrm>
              <a:off x="7402084" y="3952087"/>
              <a:ext cx="76438" cy="76673"/>
            </a:xfrm>
            <a:custGeom>
              <a:avLst/>
              <a:gdLst/>
              <a:ahLst/>
              <a:cxnLst/>
              <a:rect l="l" t="t" r="r" b="b"/>
              <a:pathLst>
                <a:path w="2925" h="2934" extrusionOk="0">
                  <a:moveTo>
                    <a:pt x="578" y="0"/>
                  </a:moveTo>
                  <a:lnTo>
                    <a:pt x="1" y="577"/>
                  </a:lnTo>
                  <a:lnTo>
                    <a:pt x="2347" y="2933"/>
                  </a:lnTo>
                  <a:lnTo>
                    <a:pt x="2924" y="2346"/>
                  </a:lnTo>
                  <a:lnTo>
                    <a:pt x="578" y="0"/>
                  </a:lnTo>
                  <a:close/>
                </a:path>
              </a:pathLst>
            </a:custGeom>
            <a:solidFill>
              <a:srgbClr val="7E8D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6" name="Google Shape;13783;p83"/>
            <p:cNvSpPr/>
            <p:nvPr/>
          </p:nvSpPr>
          <p:spPr>
            <a:xfrm>
              <a:off x="7280202" y="3962279"/>
              <a:ext cx="189016" cy="188102"/>
            </a:xfrm>
            <a:custGeom>
              <a:avLst/>
              <a:gdLst/>
              <a:ahLst/>
              <a:cxnLst/>
              <a:rect l="l" t="t" r="r" b="b"/>
              <a:pathLst>
                <a:path w="7233" h="7198" extrusionOk="0">
                  <a:moveTo>
                    <a:pt x="4806" y="1"/>
                  </a:moveTo>
                  <a:cubicBezTo>
                    <a:pt x="4742" y="1"/>
                    <a:pt x="4680" y="27"/>
                    <a:pt x="4636" y="81"/>
                  </a:cubicBezTo>
                  <a:lnTo>
                    <a:pt x="1" y="5707"/>
                  </a:lnTo>
                  <a:lnTo>
                    <a:pt x="1501" y="7197"/>
                  </a:lnTo>
                  <a:lnTo>
                    <a:pt x="7117" y="2562"/>
                  </a:lnTo>
                  <a:cubicBezTo>
                    <a:pt x="7223" y="2476"/>
                    <a:pt x="7232" y="2322"/>
                    <a:pt x="7136" y="2226"/>
                  </a:cubicBezTo>
                  <a:lnTo>
                    <a:pt x="4982" y="72"/>
                  </a:lnTo>
                  <a:cubicBezTo>
                    <a:pt x="4930" y="25"/>
                    <a:pt x="4867" y="1"/>
                    <a:pt x="4806" y="1"/>
                  </a:cubicBezTo>
                  <a:close/>
                </a:path>
              </a:pathLst>
            </a:custGeom>
            <a:solidFill>
              <a:srgbClr val="A9BA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7" name="Google Shape;13784;p83"/>
            <p:cNvSpPr/>
            <p:nvPr/>
          </p:nvSpPr>
          <p:spPr>
            <a:xfrm>
              <a:off x="7280202" y="4015406"/>
              <a:ext cx="188755" cy="134974"/>
            </a:xfrm>
            <a:custGeom>
              <a:avLst/>
              <a:gdLst/>
              <a:ahLst/>
              <a:cxnLst/>
              <a:rect l="l" t="t" r="r" b="b"/>
              <a:pathLst>
                <a:path w="7223" h="5165" extrusionOk="0">
                  <a:moveTo>
                    <a:pt x="6944" y="0"/>
                  </a:moveTo>
                  <a:lnTo>
                    <a:pt x="1809" y="4231"/>
                  </a:lnTo>
                  <a:lnTo>
                    <a:pt x="568" y="2991"/>
                  </a:lnTo>
                  <a:lnTo>
                    <a:pt x="1" y="3674"/>
                  </a:lnTo>
                  <a:lnTo>
                    <a:pt x="1501" y="5164"/>
                  </a:lnTo>
                  <a:lnTo>
                    <a:pt x="7117" y="529"/>
                  </a:lnTo>
                  <a:cubicBezTo>
                    <a:pt x="7223" y="443"/>
                    <a:pt x="7223" y="289"/>
                    <a:pt x="7126" y="193"/>
                  </a:cubicBezTo>
                  <a:lnTo>
                    <a:pt x="6944" y="0"/>
                  </a:lnTo>
                  <a:close/>
                </a:path>
              </a:pathLst>
            </a:custGeom>
            <a:solidFill>
              <a:srgbClr val="6E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8" name="Google Shape;13785;p83"/>
            <p:cNvSpPr/>
            <p:nvPr/>
          </p:nvSpPr>
          <p:spPr>
            <a:xfrm>
              <a:off x="7256839" y="4097698"/>
              <a:ext cx="76673" cy="75471"/>
            </a:xfrm>
            <a:custGeom>
              <a:avLst/>
              <a:gdLst/>
              <a:ahLst/>
              <a:cxnLst/>
              <a:rect l="l" t="t" r="r" b="b"/>
              <a:pathLst>
                <a:path w="2934" h="2888" extrusionOk="0">
                  <a:moveTo>
                    <a:pt x="885" y="1"/>
                  </a:moveTo>
                  <a:cubicBezTo>
                    <a:pt x="825" y="1"/>
                    <a:pt x="765" y="25"/>
                    <a:pt x="722" y="73"/>
                  </a:cubicBezTo>
                  <a:lnTo>
                    <a:pt x="87" y="698"/>
                  </a:lnTo>
                  <a:cubicBezTo>
                    <a:pt x="1" y="784"/>
                    <a:pt x="1" y="938"/>
                    <a:pt x="87" y="1025"/>
                  </a:cubicBezTo>
                  <a:lnTo>
                    <a:pt x="1885" y="2823"/>
                  </a:lnTo>
                  <a:cubicBezTo>
                    <a:pt x="1929" y="2866"/>
                    <a:pt x="1989" y="2888"/>
                    <a:pt x="2049" y="2888"/>
                  </a:cubicBezTo>
                  <a:cubicBezTo>
                    <a:pt x="2109" y="2888"/>
                    <a:pt x="2169" y="2866"/>
                    <a:pt x="2212" y="2823"/>
                  </a:cubicBezTo>
                  <a:lnTo>
                    <a:pt x="2847" y="2188"/>
                  </a:lnTo>
                  <a:cubicBezTo>
                    <a:pt x="2934" y="2102"/>
                    <a:pt x="2934" y="1948"/>
                    <a:pt x="2847" y="1861"/>
                  </a:cubicBezTo>
                  <a:lnTo>
                    <a:pt x="1049" y="73"/>
                  </a:lnTo>
                  <a:cubicBezTo>
                    <a:pt x="1006" y="25"/>
                    <a:pt x="945" y="1"/>
                    <a:pt x="885" y="1"/>
                  </a:cubicBezTo>
                  <a:close/>
                </a:path>
              </a:pathLst>
            </a:custGeom>
            <a:solidFill>
              <a:srgbClr val="AABB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9" name="Google Shape;13786;p83"/>
            <p:cNvSpPr/>
            <p:nvPr/>
          </p:nvSpPr>
          <p:spPr>
            <a:xfrm>
              <a:off x="7256839" y="4107628"/>
              <a:ext cx="66115" cy="65540"/>
            </a:xfrm>
            <a:custGeom>
              <a:avLst/>
              <a:gdLst/>
              <a:ahLst/>
              <a:cxnLst/>
              <a:rect l="l" t="t" r="r" b="b"/>
              <a:pathLst>
                <a:path w="2530" h="2508" extrusionOk="0">
                  <a:moveTo>
                    <a:pt x="405" y="0"/>
                  </a:moveTo>
                  <a:lnTo>
                    <a:pt x="97" y="318"/>
                  </a:lnTo>
                  <a:cubicBezTo>
                    <a:pt x="1" y="404"/>
                    <a:pt x="1" y="558"/>
                    <a:pt x="97" y="645"/>
                  </a:cubicBezTo>
                  <a:lnTo>
                    <a:pt x="1885" y="2443"/>
                  </a:lnTo>
                  <a:cubicBezTo>
                    <a:pt x="1929" y="2486"/>
                    <a:pt x="1989" y="2508"/>
                    <a:pt x="2049" y="2508"/>
                  </a:cubicBezTo>
                  <a:cubicBezTo>
                    <a:pt x="2109" y="2508"/>
                    <a:pt x="2169" y="2486"/>
                    <a:pt x="2212" y="2443"/>
                  </a:cubicBezTo>
                  <a:lnTo>
                    <a:pt x="2530" y="2126"/>
                  </a:lnTo>
                  <a:lnTo>
                    <a:pt x="405" y="0"/>
                  </a:lnTo>
                  <a:close/>
                </a:path>
              </a:pathLst>
            </a:custGeom>
            <a:solidFill>
              <a:srgbClr val="7E8D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0" name="Google Shape;13787;p83"/>
            <p:cNvSpPr/>
            <p:nvPr/>
          </p:nvSpPr>
          <p:spPr>
            <a:xfrm>
              <a:off x="7309862" y="4008011"/>
              <a:ext cx="86002" cy="94626"/>
            </a:xfrm>
            <a:custGeom>
              <a:avLst/>
              <a:gdLst/>
              <a:ahLst/>
              <a:cxnLst/>
              <a:rect l="l" t="t" r="r" b="b"/>
              <a:pathLst>
                <a:path w="3291" h="3621" extrusionOk="0">
                  <a:moveTo>
                    <a:pt x="2979" y="1"/>
                  </a:moveTo>
                  <a:cubicBezTo>
                    <a:pt x="2923" y="1"/>
                    <a:pt x="2865" y="24"/>
                    <a:pt x="2818" y="81"/>
                  </a:cubicBezTo>
                  <a:lnTo>
                    <a:pt x="126" y="3264"/>
                  </a:lnTo>
                  <a:cubicBezTo>
                    <a:pt x="1" y="3409"/>
                    <a:pt x="106" y="3620"/>
                    <a:pt x="289" y="3620"/>
                  </a:cubicBezTo>
                  <a:cubicBezTo>
                    <a:pt x="356" y="3620"/>
                    <a:pt x="414" y="3591"/>
                    <a:pt x="453" y="3543"/>
                  </a:cubicBezTo>
                  <a:lnTo>
                    <a:pt x="3155" y="360"/>
                  </a:lnTo>
                  <a:cubicBezTo>
                    <a:pt x="3290" y="196"/>
                    <a:pt x="3140" y="1"/>
                    <a:pt x="2979" y="1"/>
                  </a:cubicBezTo>
                  <a:close/>
                </a:path>
              </a:pathLst>
            </a:custGeom>
            <a:solidFill>
              <a:srgbClr val="6E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91" name="Google Shape;13788;p83"/>
          <p:cNvGrpSpPr/>
          <p:nvPr/>
        </p:nvGrpSpPr>
        <p:grpSpPr>
          <a:xfrm>
            <a:off x="6685885" y="3288015"/>
            <a:ext cx="387911" cy="310846"/>
            <a:chOff x="6670400" y="3826468"/>
            <a:chExt cx="387911" cy="310846"/>
          </a:xfrm>
        </p:grpSpPr>
        <p:sp>
          <p:nvSpPr>
            <p:cNvPr id="1592" name="Google Shape;13789;p83"/>
            <p:cNvSpPr/>
            <p:nvPr/>
          </p:nvSpPr>
          <p:spPr>
            <a:xfrm>
              <a:off x="6732648" y="3971687"/>
              <a:ext cx="263625" cy="165628"/>
            </a:xfrm>
            <a:custGeom>
              <a:avLst/>
              <a:gdLst/>
              <a:ahLst/>
              <a:cxnLst/>
              <a:rect l="l" t="t" r="r" b="b"/>
              <a:pathLst>
                <a:path w="10088" h="6338" extrusionOk="0">
                  <a:moveTo>
                    <a:pt x="1" y="0"/>
                  </a:moveTo>
                  <a:lnTo>
                    <a:pt x="1" y="4856"/>
                  </a:lnTo>
                  <a:cubicBezTo>
                    <a:pt x="1" y="5202"/>
                    <a:pt x="414" y="5520"/>
                    <a:pt x="1097" y="5779"/>
                  </a:cubicBezTo>
                  <a:cubicBezTo>
                    <a:pt x="1232" y="5828"/>
                    <a:pt x="1366" y="5866"/>
                    <a:pt x="1520" y="5914"/>
                  </a:cubicBezTo>
                  <a:cubicBezTo>
                    <a:pt x="1655" y="5953"/>
                    <a:pt x="1799" y="5991"/>
                    <a:pt x="1943" y="6020"/>
                  </a:cubicBezTo>
                  <a:cubicBezTo>
                    <a:pt x="2039" y="6049"/>
                    <a:pt x="2145" y="6068"/>
                    <a:pt x="2260" y="6087"/>
                  </a:cubicBezTo>
                  <a:cubicBezTo>
                    <a:pt x="2914" y="6212"/>
                    <a:pt x="3578" y="6289"/>
                    <a:pt x="4251" y="6318"/>
                  </a:cubicBezTo>
                  <a:cubicBezTo>
                    <a:pt x="4443" y="6328"/>
                    <a:pt x="4636" y="6337"/>
                    <a:pt x="4828" y="6337"/>
                  </a:cubicBezTo>
                  <a:lnTo>
                    <a:pt x="5261" y="6337"/>
                  </a:lnTo>
                  <a:cubicBezTo>
                    <a:pt x="6232" y="6328"/>
                    <a:pt x="7193" y="6222"/>
                    <a:pt x="8145" y="6020"/>
                  </a:cubicBezTo>
                  <a:cubicBezTo>
                    <a:pt x="8290" y="5991"/>
                    <a:pt x="8434" y="5953"/>
                    <a:pt x="8569" y="5914"/>
                  </a:cubicBezTo>
                  <a:cubicBezTo>
                    <a:pt x="9511" y="5645"/>
                    <a:pt x="10088" y="5270"/>
                    <a:pt x="10088" y="4847"/>
                  </a:cubicBezTo>
                  <a:lnTo>
                    <a:pt x="10088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3" name="Google Shape;13790;p83"/>
            <p:cNvSpPr/>
            <p:nvPr/>
          </p:nvSpPr>
          <p:spPr>
            <a:xfrm>
              <a:off x="6980175" y="3971687"/>
              <a:ext cx="16098" cy="145271"/>
            </a:xfrm>
            <a:custGeom>
              <a:avLst/>
              <a:gdLst/>
              <a:ahLst/>
              <a:cxnLst/>
              <a:rect l="l" t="t" r="r" b="b"/>
              <a:pathLst>
                <a:path w="616" h="5559" extrusionOk="0">
                  <a:moveTo>
                    <a:pt x="0" y="0"/>
                  </a:moveTo>
                  <a:lnTo>
                    <a:pt x="0" y="5558"/>
                  </a:lnTo>
                  <a:cubicBezTo>
                    <a:pt x="395" y="5347"/>
                    <a:pt x="616" y="5106"/>
                    <a:pt x="616" y="4847"/>
                  </a:cubicBezTo>
                  <a:lnTo>
                    <a:pt x="616" y="0"/>
                  </a:ln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4" name="Google Shape;13791;p83"/>
            <p:cNvSpPr/>
            <p:nvPr/>
          </p:nvSpPr>
          <p:spPr>
            <a:xfrm>
              <a:off x="6858789" y="3989823"/>
              <a:ext cx="11342" cy="147492"/>
            </a:xfrm>
            <a:custGeom>
              <a:avLst/>
              <a:gdLst/>
              <a:ahLst/>
              <a:cxnLst/>
              <a:rect l="l" t="t" r="r" b="b"/>
              <a:pathLst>
                <a:path w="434" h="5644" extrusionOk="0">
                  <a:moveTo>
                    <a:pt x="214" y="1"/>
                  </a:moveTo>
                  <a:cubicBezTo>
                    <a:pt x="107" y="1"/>
                    <a:pt x="1" y="71"/>
                    <a:pt x="1" y="210"/>
                  </a:cubicBezTo>
                  <a:lnTo>
                    <a:pt x="1" y="5643"/>
                  </a:lnTo>
                  <a:lnTo>
                    <a:pt x="434" y="5643"/>
                  </a:lnTo>
                  <a:lnTo>
                    <a:pt x="434" y="210"/>
                  </a:lnTo>
                  <a:cubicBezTo>
                    <a:pt x="429" y="71"/>
                    <a:pt x="321" y="1"/>
                    <a:pt x="214" y="1"/>
                  </a:cubicBezTo>
                  <a:close/>
                </a:path>
              </a:pathLst>
            </a:custGeom>
            <a:solidFill>
              <a:srgbClr val="F8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5" name="Google Shape;13792;p83"/>
            <p:cNvSpPr/>
            <p:nvPr/>
          </p:nvSpPr>
          <p:spPr>
            <a:xfrm>
              <a:off x="6772108" y="3989770"/>
              <a:ext cx="11342" cy="72910"/>
            </a:xfrm>
            <a:custGeom>
              <a:avLst/>
              <a:gdLst/>
              <a:ahLst/>
              <a:cxnLst/>
              <a:rect l="l" t="t" r="r" b="b"/>
              <a:pathLst>
                <a:path w="434" h="2790" extrusionOk="0">
                  <a:moveTo>
                    <a:pt x="222" y="1"/>
                  </a:moveTo>
                  <a:cubicBezTo>
                    <a:pt x="97" y="1"/>
                    <a:pt x="0" y="97"/>
                    <a:pt x="0" y="212"/>
                  </a:cubicBezTo>
                  <a:lnTo>
                    <a:pt x="0" y="2568"/>
                  </a:lnTo>
                  <a:cubicBezTo>
                    <a:pt x="0" y="2693"/>
                    <a:pt x="97" y="2789"/>
                    <a:pt x="222" y="2789"/>
                  </a:cubicBezTo>
                  <a:cubicBezTo>
                    <a:pt x="337" y="2789"/>
                    <a:pt x="433" y="2683"/>
                    <a:pt x="433" y="2568"/>
                  </a:cubicBezTo>
                  <a:lnTo>
                    <a:pt x="433" y="212"/>
                  </a:lnTo>
                  <a:cubicBezTo>
                    <a:pt x="433" y="97"/>
                    <a:pt x="337" y="1"/>
                    <a:pt x="222" y="1"/>
                  </a:cubicBezTo>
                  <a:close/>
                </a:path>
              </a:pathLst>
            </a:custGeom>
            <a:solidFill>
              <a:srgbClr val="F8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6" name="Google Shape;13793;p83"/>
            <p:cNvSpPr/>
            <p:nvPr/>
          </p:nvSpPr>
          <p:spPr>
            <a:xfrm>
              <a:off x="6772108" y="4074701"/>
              <a:ext cx="11342" cy="54303"/>
            </a:xfrm>
            <a:custGeom>
              <a:avLst/>
              <a:gdLst/>
              <a:ahLst/>
              <a:cxnLst/>
              <a:rect l="l" t="t" r="r" b="b"/>
              <a:pathLst>
                <a:path w="434" h="2078" extrusionOk="0">
                  <a:moveTo>
                    <a:pt x="222" y="1"/>
                  </a:moveTo>
                  <a:cubicBezTo>
                    <a:pt x="97" y="1"/>
                    <a:pt x="10" y="97"/>
                    <a:pt x="0" y="212"/>
                  </a:cubicBezTo>
                  <a:lnTo>
                    <a:pt x="0" y="1972"/>
                  </a:lnTo>
                  <a:cubicBezTo>
                    <a:pt x="135" y="2011"/>
                    <a:pt x="279" y="2049"/>
                    <a:pt x="423" y="2078"/>
                  </a:cubicBezTo>
                  <a:cubicBezTo>
                    <a:pt x="433" y="2059"/>
                    <a:pt x="433" y="2049"/>
                    <a:pt x="433" y="2030"/>
                  </a:cubicBezTo>
                  <a:cubicBezTo>
                    <a:pt x="433" y="1414"/>
                    <a:pt x="433" y="818"/>
                    <a:pt x="433" y="212"/>
                  </a:cubicBezTo>
                  <a:cubicBezTo>
                    <a:pt x="433" y="97"/>
                    <a:pt x="337" y="1"/>
                    <a:pt x="222" y="1"/>
                  </a:cubicBezTo>
                  <a:close/>
                </a:path>
              </a:pathLst>
            </a:custGeom>
            <a:solidFill>
              <a:srgbClr val="F8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7" name="Google Shape;13794;p83"/>
            <p:cNvSpPr/>
            <p:nvPr/>
          </p:nvSpPr>
          <p:spPr>
            <a:xfrm>
              <a:off x="6945235" y="3989823"/>
              <a:ext cx="11342" cy="139182"/>
            </a:xfrm>
            <a:custGeom>
              <a:avLst/>
              <a:gdLst/>
              <a:ahLst/>
              <a:cxnLst/>
              <a:rect l="l" t="t" r="r" b="b"/>
              <a:pathLst>
                <a:path w="434" h="5326" extrusionOk="0">
                  <a:moveTo>
                    <a:pt x="217" y="1"/>
                  </a:moveTo>
                  <a:cubicBezTo>
                    <a:pt x="109" y="1"/>
                    <a:pt x="1" y="71"/>
                    <a:pt x="1" y="210"/>
                  </a:cubicBezTo>
                  <a:lnTo>
                    <a:pt x="1" y="5278"/>
                  </a:lnTo>
                  <a:cubicBezTo>
                    <a:pt x="1" y="5297"/>
                    <a:pt x="10" y="5307"/>
                    <a:pt x="10" y="5326"/>
                  </a:cubicBezTo>
                  <a:cubicBezTo>
                    <a:pt x="155" y="5297"/>
                    <a:pt x="299" y="5259"/>
                    <a:pt x="434" y="5220"/>
                  </a:cubicBezTo>
                  <a:lnTo>
                    <a:pt x="434" y="210"/>
                  </a:lnTo>
                  <a:cubicBezTo>
                    <a:pt x="434" y="71"/>
                    <a:pt x="325" y="1"/>
                    <a:pt x="217" y="1"/>
                  </a:cubicBezTo>
                  <a:close/>
                </a:path>
              </a:pathLst>
            </a:custGeom>
            <a:solidFill>
              <a:srgbClr val="F8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8" name="Google Shape;13795;p83"/>
            <p:cNvSpPr/>
            <p:nvPr/>
          </p:nvSpPr>
          <p:spPr>
            <a:xfrm>
              <a:off x="6732412" y="3961887"/>
              <a:ext cx="263860" cy="63084"/>
            </a:xfrm>
            <a:custGeom>
              <a:avLst/>
              <a:gdLst/>
              <a:ahLst/>
              <a:cxnLst/>
              <a:rect l="l" t="t" r="r" b="b"/>
              <a:pathLst>
                <a:path w="10097" h="2414" extrusionOk="0">
                  <a:moveTo>
                    <a:pt x="0" y="0"/>
                  </a:moveTo>
                  <a:lnTo>
                    <a:pt x="0" y="933"/>
                  </a:lnTo>
                  <a:cubicBezTo>
                    <a:pt x="0" y="1673"/>
                    <a:pt x="1846" y="2279"/>
                    <a:pt x="4250" y="2395"/>
                  </a:cubicBezTo>
                  <a:cubicBezTo>
                    <a:pt x="4510" y="2404"/>
                    <a:pt x="4779" y="2414"/>
                    <a:pt x="5048" y="2414"/>
                  </a:cubicBezTo>
                  <a:cubicBezTo>
                    <a:pt x="7837" y="2414"/>
                    <a:pt x="10097" y="1750"/>
                    <a:pt x="10097" y="933"/>
                  </a:cubicBezTo>
                  <a:lnTo>
                    <a:pt x="10097" y="0"/>
                  </a:lnTo>
                  <a:close/>
                </a:path>
              </a:pathLst>
            </a:custGeom>
            <a:solidFill>
              <a:srgbClr val="D3DC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9" name="Google Shape;13796;p83"/>
            <p:cNvSpPr/>
            <p:nvPr/>
          </p:nvSpPr>
          <p:spPr>
            <a:xfrm>
              <a:off x="6980175" y="3961887"/>
              <a:ext cx="16098" cy="42727"/>
            </a:xfrm>
            <a:custGeom>
              <a:avLst/>
              <a:gdLst/>
              <a:ahLst/>
              <a:cxnLst/>
              <a:rect l="l" t="t" r="r" b="b"/>
              <a:pathLst>
                <a:path w="616" h="1635" extrusionOk="0">
                  <a:moveTo>
                    <a:pt x="0" y="0"/>
                  </a:moveTo>
                  <a:lnTo>
                    <a:pt x="0" y="1635"/>
                  </a:lnTo>
                  <a:cubicBezTo>
                    <a:pt x="395" y="1423"/>
                    <a:pt x="616" y="1183"/>
                    <a:pt x="616" y="933"/>
                  </a:cubicBezTo>
                  <a:lnTo>
                    <a:pt x="616" y="0"/>
                  </a:lnTo>
                  <a:close/>
                </a:path>
              </a:pathLst>
            </a:custGeom>
            <a:solidFill>
              <a:srgbClr val="B0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0" name="Google Shape;13797;p83"/>
            <p:cNvSpPr/>
            <p:nvPr/>
          </p:nvSpPr>
          <p:spPr>
            <a:xfrm>
              <a:off x="6732412" y="3922924"/>
              <a:ext cx="263860" cy="77692"/>
            </a:xfrm>
            <a:custGeom>
              <a:avLst/>
              <a:gdLst/>
              <a:ahLst/>
              <a:cxnLst/>
              <a:rect l="l" t="t" r="r" b="b"/>
              <a:pathLst>
                <a:path w="10097" h="2973" extrusionOk="0">
                  <a:moveTo>
                    <a:pt x="5048" y="1"/>
                  </a:moveTo>
                  <a:cubicBezTo>
                    <a:pt x="2260" y="1"/>
                    <a:pt x="0" y="664"/>
                    <a:pt x="0" y="1482"/>
                  </a:cubicBezTo>
                  <a:cubicBezTo>
                    <a:pt x="0" y="2309"/>
                    <a:pt x="2260" y="2972"/>
                    <a:pt x="5048" y="2972"/>
                  </a:cubicBezTo>
                  <a:cubicBezTo>
                    <a:pt x="7837" y="2972"/>
                    <a:pt x="10097" y="2309"/>
                    <a:pt x="10097" y="1482"/>
                  </a:cubicBezTo>
                  <a:cubicBezTo>
                    <a:pt x="10097" y="664"/>
                    <a:pt x="7837" y="1"/>
                    <a:pt x="5048" y="1"/>
                  </a:cubicBezTo>
                  <a:close/>
                </a:path>
              </a:pathLst>
            </a:custGeom>
            <a:solidFill>
              <a:srgbClr val="F8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1" name="Google Shape;13798;p83"/>
            <p:cNvSpPr/>
            <p:nvPr/>
          </p:nvSpPr>
          <p:spPr>
            <a:xfrm>
              <a:off x="6843475" y="3922924"/>
              <a:ext cx="152797" cy="77692"/>
            </a:xfrm>
            <a:custGeom>
              <a:avLst/>
              <a:gdLst/>
              <a:ahLst/>
              <a:cxnLst/>
              <a:rect l="l" t="t" r="r" b="b"/>
              <a:pathLst>
                <a:path w="5847" h="2973" extrusionOk="0">
                  <a:moveTo>
                    <a:pt x="798" y="1"/>
                  </a:moveTo>
                  <a:cubicBezTo>
                    <a:pt x="529" y="1"/>
                    <a:pt x="260" y="10"/>
                    <a:pt x="0" y="20"/>
                  </a:cubicBezTo>
                  <a:cubicBezTo>
                    <a:pt x="2404" y="135"/>
                    <a:pt x="4251" y="741"/>
                    <a:pt x="4251" y="1491"/>
                  </a:cubicBezTo>
                  <a:cubicBezTo>
                    <a:pt x="4251" y="2232"/>
                    <a:pt x="2414" y="2837"/>
                    <a:pt x="0" y="2953"/>
                  </a:cubicBezTo>
                  <a:cubicBezTo>
                    <a:pt x="260" y="2962"/>
                    <a:pt x="529" y="2972"/>
                    <a:pt x="798" y="2972"/>
                  </a:cubicBezTo>
                  <a:cubicBezTo>
                    <a:pt x="3587" y="2972"/>
                    <a:pt x="5847" y="2309"/>
                    <a:pt x="5847" y="1491"/>
                  </a:cubicBezTo>
                  <a:cubicBezTo>
                    <a:pt x="5847" y="664"/>
                    <a:pt x="3587" y="1"/>
                    <a:pt x="798" y="1"/>
                  </a:cubicBezTo>
                  <a:close/>
                </a:path>
              </a:pathLst>
            </a:custGeom>
            <a:solidFill>
              <a:srgbClr val="CAD5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2" name="Google Shape;13799;p83"/>
            <p:cNvSpPr/>
            <p:nvPr/>
          </p:nvSpPr>
          <p:spPr>
            <a:xfrm>
              <a:off x="6884190" y="3826678"/>
              <a:ext cx="131708" cy="127448"/>
            </a:xfrm>
            <a:custGeom>
              <a:avLst/>
              <a:gdLst/>
              <a:ahLst/>
              <a:cxnLst/>
              <a:rect l="l" t="t" r="r" b="b"/>
              <a:pathLst>
                <a:path w="5040" h="4877" extrusionOk="0">
                  <a:moveTo>
                    <a:pt x="4729" y="1"/>
                  </a:moveTo>
                  <a:cubicBezTo>
                    <a:pt x="4678" y="1"/>
                    <a:pt x="4625" y="21"/>
                    <a:pt x="4577" y="68"/>
                  </a:cubicBezTo>
                  <a:lnTo>
                    <a:pt x="135" y="4511"/>
                  </a:lnTo>
                  <a:cubicBezTo>
                    <a:pt x="0" y="4645"/>
                    <a:pt x="96" y="4866"/>
                    <a:pt x="279" y="4876"/>
                  </a:cubicBezTo>
                  <a:cubicBezTo>
                    <a:pt x="337" y="4876"/>
                    <a:pt x="394" y="4857"/>
                    <a:pt x="433" y="4818"/>
                  </a:cubicBezTo>
                  <a:lnTo>
                    <a:pt x="4885" y="366"/>
                  </a:lnTo>
                  <a:cubicBezTo>
                    <a:pt x="5040" y="212"/>
                    <a:pt x="4896" y="1"/>
                    <a:pt x="4729" y="1"/>
                  </a:cubicBezTo>
                  <a:close/>
                </a:path>
              </a:pathLst>
            </a:custGeom>
            <a:solidFill>
              <a:srgbClr val="6E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3" name="Google Shape;13800;p83"/>
            <p:cNvSpPr/>
            <p:nvPr/>
          </p:nvSpPr>
          <p:spPr>
            <a:xfrm>
              <a:off x="6878153" y="3942026"/>
              <a:ext cx="19861" cy="19887"/>
            </a:xfrm>
            <a:custGeom>
              <a:avLst/>
              <a:gdLst/>
              <a:ahLst/>
              <a:cxnLst/>
              <a:rect l="l" t="t" r="r" b="b"/>
              <a:pathLst>
                <a:path w="760" h="761" extrusionOk="0">
                  <a:moveTo>
                    <a:pt x="385" y="1"/>
                  </a:moveTo>
                  <a:cubicBezTo>
                    <a:pt x="173" y="1"/>
                    <a:pt x="0" y="174"/>
                    <a:pt x="0" y="376"/>
                  </a:cubicBezTo>
                  <a:cubicBezTo>
                    <a:pt x="0" y="587"/>
                    <a:pt x="173" y="760"/>
                    <a:pt x="385" y="760"/>
                  </a:cubicBezTo>
                  <a:cubicBezTo>
                    <a:pt x="587" y="760"/>
                    <a:pt x="760" y="587"/>
                    <a:pt x="760" y="376"/>
                  </a:cubicBezTo>
                  <a:cubicBezTo>
                    <a:pt x="760" y="174"/>
                    <a:pt x="587" y="1"/>
                    <a:pt x="385" y="1"/>
                  </a:cubicBez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4" name="Google Shape;13801;p83"/>
            <p:cNvSpPr/>
            <p:nvPr/>
          </p:nvSpPr>
          <p:spPr>
            <a:xfrm>
              <a:off x="6712996" y="3826468"/>
              <a:ext cx="131499" cy="127657"/>
            </a:xfrm>
            <a:custGeom>
              <a:avLst/>
              <a:gdLst/>
              <a:ahLst/>
              <a:cxnLst/>
              <a:rect l="l" t="t" r="r" b="b"/>
              <a:pathLst>
                <a:path w="5032" h="4885" extrusionOk="0">
                  <a:moveTo>
                    <a:pt x="307" y="1"/>
                  </a:moveTo>
                  <a:cubicBezTo>
                    <a:pt x="142" y="1"/>
                    <a:pt x="1" y="219"/>
                    <a:pt x="156" y="374"/>
                  </a:cubicBezTo>
                  <a:lnTo>
                    <a:pt x="4599" y="4817"/>
                  </a:lnTo>
                  <a:cubicBezTo>
                    <a:pt x="4638" y="4855"/>
                    <a:pt x="4695" y="4884"/>
                    <a:pt x="4753" y="4884"/>
                  </a:cubicBezTo>
                  <a:lnTo>
                    <a:pt x="4753" y="4874"/>
                  </a:lnTo>
                  <a:cubicBezTo>
                    <a:pt x="4936" y="4874"/>
                    <a:pt x="5032" y="4653"/>
                    <a:pt x="4907" y="4519"/>
                  </a:cubicBezTo>
                  <a:lnTo>
                    <a:pt x="455" y="66"/>
                  </a:lnTo>
                  <a:cubicBezTo>
                    <a:pt x="408" y="20"/>
                    <a:pt x="357" y="1"/>
                    <a:pt x="307" y="1"/>
                  </a:cubicBezTo>
                  <a:close/>
                </a:path>
              </a:pathLst>
            </a:custGeom>
            <a:solidFill>
              <a:srgbClr val="6E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5" name="Google Shape;13802;p83"/>
            <p:cNvSpPr/>
            <p:nvPr/>
          </p:nvSpPr>
          <p:spPr>
            <a:xfrm>
              <a:off x="6830906" y="3942026"/>
              <a:ext cx="19626" cy="19887"/>
            </a:xfrm>
            <a:custGeom>
              <a:avLst/>
              <a:gdLst/>
              <a:ahLst/>
              <a:cxnLst/>
              <a:rect l="l" t="t" r="r" b="b"/>
              <a:pathLst>
                <a:path w="751" h="761" extrusionOk="0">
                  <a:moveTo>
                    <a:pt x="376" y="1"/>
                  </a:moveTo>
                  <a:cubicBezTo>
                    <a:pt x="164" y="1"/>
                    <a:pt x="1" y="174"/>
                    <a:pt x="1" y="376"/>
                  </a:cubicBezTo>
                  <a:cubicBezTo>
                    <a:pt x="1" y="587"/>
                    <a:pt x="164" y="760"/>
                    <a:pt x="376" y="760"/>
                  </a:cubicBezTo>
                  <a:cubicBezTo>
                    <a:pt x="587" y="760"/>
                    <a:pt x="751" y="587"/>
                    <a:pt x="751" y="376"/>
                  </a:cubicBezTo>
                  <a:cubicBezTo>
                    <a:pt x="751" y="174"/>
                    <a:pt x="587" y="1"/>
                    <a:pt x="376" y="1"/>
                  </a:cubicBez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6" name="Google Shape;13803;p83"/>
            <p:cNvSpPr/>
            <p:nvPr/>
          </p:nvSpPr>
          <p:spPr>
            <a:xfrm>
              <a:off x="6706933" y="3869822"/>
              <a:ext cx="45601" cy="58903"/>
            </a:xfrm>
            <a:custGeom>
              <a:avLst/>
              <a:gdLst/>
              <a:ahLst/>
              <a:cxnLst/>
              <a:rect l="l" t="t" r="r" b="b"/>
              <a:pathLst>
                <a:path w="1745" h="2254" extrusionOk="0">
                  <a:moveTo>
                    <a:pt x="303" y="0"/>
                  </a:moveTo>
                  <a:cubicBezTo>
                    <a:pt x="151" y="0"/>
                    <a:pt x="1" y="168"/>
                    <a:pt x="110" y="331"/>
                  </a:cubicBezTo>
                  <a:lnTo>
                    <a:pt x="1292" y="2148"/>
                  </a:lnTo>
                  <a:cubicBezTo>
                    <a:pt x="1331" y="2215"/>
                    <a:pt x="1398" y="2254"/>
                    <a:pt x="1465" y="2254"/>
                  </a:cubicBezTo>
                  <a:lnTo>
                    <a:pt x="1465" y="2244"/>
                  </a:lnTo>
                  <a:cubicBezTo>
                    <a:pt x="1639" y="2244"/>
                    <a:pt x="1744" y="2062"/>
                    <a:pt x="1648" y="1917"/>
                  </a:cubicBezTo>
                  <a:lnTo>
                    <a:pt x="475" y="100"/>
                  </a:lnTo>
                  <a:cubicBezTo>
                    <a:pt x="430" y="29"/>
                    <a:pt x="366" y="0"/>
                    <a:pt x="303" y="0"/>
                  </a:cubicBezTo>
                  <a:close/>
                </a:path>
              </a:pathLst>
            </a:custGeom>
            <a:solidFill>
              <a:srgbClr val="C0CC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7" name="Google Shape;13804;p83"/>
            <p:cNvSpPr/>
            <p:nvPr/>
          </p:nvSpPr>
          <p:spPr>
            <a:xfrm>
              <a:off x="6670400" y="3912653"/>
              <a:ext cx="65201" cy="31673"/>
            </a:xfrm>
            <a:custGeom>
              <a:avLst/>
              <a:gdLst/>
              <a:ahLst/>
              <a:cxnLst/>
              <a:rect l="l" t="t" r="r" b="b"/>
              <a:pathLst>
                <a:path w="2495" h="1212" extrusionOk="0">
                  <a:moveTo>
                    <a:pt x="312" y="1"/>
                  </a:moveTo>
                  <a:cubicBezTo>
                    <a:pt x="100" y="1"/>
                    <a:pt x="0" y="319"/>
                    <a:pt x="238" y="413"/>
                  </a:cubicBezTo>
                  <a:lnTo>
                    <a:pt x="2123" y="1201"/>
                  </a:lnTo>
                  <a:cubicBezTo>
                    <a:pt x="2142" y="1211"/>
                    <a:pt x="2171" y="1211"/>
                    <a:pt x="2200" y="1211"/>
                  </a:cubicBezTo>
                  <a:cubicBezTo>
                    <a:pt x="2203" y="1211"/>
                    <a:pt x="2207" y="1211"/>
                    <a:pt x="2210" y="1211"/>
                  </a:cubicBezTo>
                  <a:cubicBezTo>
                    <a:pt x="2442" y="1211"/>
                    <a:pt x="2495" y="892"/>
                    <a:pt x="2286" y="798"/>
                  </a:cubicBezTo>
                  <a:lnTo>
                    <a:pt x="402" y="19"/>
                  </a:lnTo>
                  <a:cubicBezTo>
                    <a:pt x="370" y="6"/>
                    <a:pt x="340" y="1"/>
                    <a:pt x="312" y="1"/>
                  </a:cubicBezTo>
                  <a:close/>
                </a:path>
              </a:pathLst>
            </a:custGeom>
            <a:solidFill>
              <a:srgbClr val="C0CC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8" name="Google Shape;13805;p83"/>
            <p:cNvSpPr/>
            <p:nvPr/>
          </p:nvSpPr>
          <p:spPr>
            <a:xfrm>
              <a:off x="6976412" y="3869822"/>
              <a:ext cx="45340" cy="58903"/>
            </a:xfrm>
            <a:custGeom>
              <a:avLst/>
              <a:gdLst/>
              <a:ahLst/>
              <a:cxnLst/>
              <a:rect l="l" t="t" r="r" b="b"/>
              <a:pathLst>
                <a:path w="1735" h="2254" extrusionOk="0">
                  <a:moveTo>
                    <a:pt x="1435" y="0"/>
                  </a:moveTo>
                  <a:cubicBezTo>
                    <a:pt x="1372" y="0"/>
                    <a:pt x="1308" y="29"/>
                    <a:pt x="1260" y="100"/>
                  </a:cubicBezTo>
                  <a:lnTo>
                    <a:pt x="87" y="1917"/>
                  </a:lnTo>
                  <a:cubicBezTo>
                    <a:pt x="0" y="2062"/>
                    <a:pt x="96" y="2254"/>
                    <a:pt x="269" y="2254"/>
                  </a:cubicBezTo>
                  <a:cubicBezTo>
                    <a:pt x="346" y="2254"/>
                    <a:pt x="414" y="2215"/>
                    <a:pt x="452" y="2148"/>
                  </a:cubicBezTo>
                  <a:lnTo>
                    <a:pt x="1625" y="340"/>
                  </a:lnTo>
                  <a:cubicBezTo>
                    <a:pt x="1734" y="170"/>
                    <a:pt x="1588" y="0"/>
                    <a:pt x="1435" y="0"/>
                  </a:cubicBezTo>
                  <a:close/>
                </a:path>
              </a:pathLst>
            </a:custGeom>
            <a:solidFill>
              <a:srgbClr val="C0CC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9" name="Google Shape;13806;p83"/>
            <p:cNvSpPr/>
            <p:nvPr/>
          </p:nvSpPr>
          <p:spPr>
            <a:xfrm>
              <a:off x="6993084" y="3912653"/>
              <a:ext cx="65227" cy="31673"/>
            </a:xfrm>
            <a:custGeom>
              <a:avLst/>
              <a:gdLst/>
              <a:ahLst/>
              <a:cxnLst/>
              <a:rect l="l" t="t" r="r" b="b"/>
              <a:pathLst>
                <a:path w="2496" h="1212" extrusionOk="0">
                  <a:moveTo>
                    <a:pt x="2189" y="1"/>
                  </a:moveTo>
                  <a:cubicBezTo>
                    <a:pt x="2162" y="1"/>
                    <a:pt x="2133" y="6"/>
                    <a:pt x="2103" y="19"/>
                  </a:cubicBezTo>
                  <a:lnTo>
                    <a:pt x="218" y="807"/>
                  </a:lnTo>
                  <a:cubicBezTo>
                    <a:pt x="0" y="892"/>
                    <a:pt x="62" y="1211"/>
                    <a:pt x="285" y="1211"/>
                  </a:cubicBezTo>
                  <a:cubicBezTo>
                    <a:pt x="288" y="1211"/>
                    <a:pt x="292" y="1211"/>
                    <a:pt x="295" y="1211"/>
                  </a:cubicBezTo>
                  <a:cubicBezTo>
                    <a:pt x="324" y="1211"/>
                    <a:pt x="353" y="1201"/>
                    <a:pt x="382" y="1192"/>
                  </a:cubicBezTo>
                  <a:lnTo>
                    <a:pt x="2266" y="413"/>
                  </a:lnTo>
                  <a:cubicBezTo>
                    <a:pt x="2496" y="319"/>
                    <a:pt x="2395" y="1"/>
                    <a:pt x="2189" y="1"/>
                  </a:cubicBezTo>
                  <a:close/>
                </a:path>
              </a:pathLst>
            </a:custGeom>
            <a:solidFill>
              <a:srgbClr val="C0CC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10" name="Google Shape;13807;p83"/>
          <p:cNvGrpSpPr/>
          <p:nvPr/>
        </p:nvGrpSpPr>
        <p:grpSpPr>
          <a:xfrm>
            <a:off x="7677666" y="3264993"/>
            <a:ext cx="302823" cy="360498"/>
            <a:chOff x="7662181" y="3803446"/>
            <a:chExt cx="302823" cy="360498"/>
          </a:xfrm>
        </p:grpSpPr>
        <p:sp>
          <p:nvSpPr>
            <p:cNvPr id="1611" name="Google Shape;13808;p83"/>
            <p:cNvSpPr/>
            <p:nvPr/>
          </p:nvSpPr>
          <p:spPr>
            <a:xfrm>
              <a:off x="7801388" y="4144161"/>
              <a:ext cx="22683" cy="19782"/>
            </a:xfrm>
            <a:custGeom>
              <a:avLst/>
              <a:gdLst/>
              <a:ahLst/>
              <a:cxnLst/>
              <a:rect l="l" t="t" r="r" b="b"/>
              <a:pathLst>
                <a:path w="868" h="757" extrusionOk="0">
                  <a:moveTo>
                    <a:pt x="567" y="1"/>
                  </a:moveTo>
                  <a:cubicBezTo>
                    <a:pt x="519" y="1"/>
                    <a:pt x="468" y="20"/>
                    <a:pt x="424" y="64"/>
                  </a:cubicBezTo>
                  <a:lnTo>
                    <a:pt x="87" y="401"/>
                  </a:lnTo>
                  <a:cubicBezTo>
                    <a:pt x="1" y="487"/>
                    <a:pt x="1" y="622"/>
                    <a:pt x="87" y="699"/>
                  </a:cubicBezTo>
                  <a:cubicBezTo>
                    <a:pt x="126" y="737"/>
                    <a:pt x="179" y="756"/>
                    <a:pt x="231" y="756"/>
                  </a:cubicBezTo>
                  <a:cubicBezTo>
                    <a:pt x="284" y="756"/>
                    <a:pt x="337" y="737"/>
                    <a:pt x="376" y="699"/>
                  </a:cubicBezTo>
                  <a:lnTo>
                    <a:pt x="712" y="362"/>
                  </a:lnTo>
                  <a:cubicBezTo>
                    <a:pt x="867" y="207"/>
                    <a:pt x="727" y="1"/>
                    <a:pt x="567" y="1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2" name="Google Shape;13809;p83"/>
            <p:cNvSpPr/>
            <p:nvPr/>
          </p:nvSpPr>
          <p:spPr>
            <a:xfrm>
              <a:off x="7662181" y="4059283"/>
              <a:ext cx="199286" cy="89399"/>
            </a:xfrm>
            <a:custGeom>
              <a:avLst/>
              <a:gdLst/>
              <a:ahLst/>
              <a:cxnLst/>
              <a:rect l="l" t="t" r="r" b="b"/>
              <a:pathLst>
                <a:path w="7626" h="3421" extrusionOk="0">
                  <a:moveTo>
                    <a:pt x="5930" y="1"/>
                  </a:moveTo>
                  <a:cubicBezTo>
                    <a:pt x="5533" y="1"/>
                    <a:pt x="5137" y="152"/>
                    <a:pt x="4837" y="456"/>
                  </a:cubicBezTo>
                  <a:lnTo>
                    <a:pt x="2616" y="2677"/>
                  </a:lnTo>
                  <a:cubicBezTo>
                    <a:pt x="2400" y="2894"/>
                    <a:pt x="2113" y="3002"/>
                    <a:pt x="1826" y="3002"/>
                  </a:cubicBezTo>
                  <a:cubicBezTo>
                    <a:pt x="1539" y="3002"/>
                    <a:pt x="1250" y="2894"/>
                    <a:pt x="1029" y="2677"/>
                  </a:cubicBezTo>
                  <a:lnTo>
                    <a:pt x="895" y="2543"/>
                  </a:lnTo>
                  <a:cubicBezTo>
                    <a:pt x="462" y="2101"/>
                    <a:pt x="462" y="1389"/>
                    <a:pt x="895" y="956"/>
                  </a:cubicBezTo>
                  <a:lnTo>
                    <a:pt x="1193" y="658"/>
                  </a:lnTo>
                  <a:cubicBezTo>
                    <a:pt x="1340" y="511"/>
                    <a:pt x="1200" y="302"/>
                    <a:pt x="1040" y="302"/>
                  </a:cubicBezTo>
                  <a:cubicBezTo>
                    <a:pt x="991" y="302"/>
                    <a:pt x="940" y="322"/>
                    <a:pt x="895" y="370"/>
                  </a:cubicBezTo>
                  <a:lnTo>
                    <a:pt x="606" y="658"/>
                  </a:lnTo>
                  <a:cubicBezTo>
                    <a:pt x="0" y="1264"/>
                    <a:pt x="0" y="2235"/>
                    <a:pt x="606" y="2841"/>
                  </a:cubicBezTo>
                  <a:lnTo>
                    <a:pt x="731" y="2966"/>
                  </a:lnTo>
                  <a:cubicBezTo>
                    <a:pt x="1034" y="3269"/>
                    <a:pt x="1428" y="3420"/>
                    <a:pt x="1823" y="3420"/>
                  </a:cubicBezTo>
                  <a:cubicBezTo>
                    <a:pt x="2217" y="3420"/>
                    <a:pt x="2611" y="3269"/>
                    <a:pt x="2914" y="2966"/>
                  </a:cubicBezTo>
                  <a:lnTo>
                    <a:pt x="5135" y="754"/>
                  </a:lnTo>
                  <a:cubicBezTo>
                    <a:pt x="5352" y="533"/>
                    <a:pt x="5638" y="423"/>
                    <a:pt x="5925" y="423"/>
                  </a:cubicBezTo>
                  <a:cubicBezTo>
                    <a:pt x="6212" y="423"/>
                    <a:pt x="6501" y="533"/>
                    <a:pt x="6722" y="754"/>
                  </a:cubicBezTo>
                  <a:cubicBezTo>
                    <a:pt x="7164" y="1187"/>
                    <a:pt x="7164" y="1899"/>
                    <a:pt x="6722" y="2341"/>
                  </a:cubicBezTo>
                  <a:lnTo>
                    <a:pt x="6049" y="3014"/>
                  </a:lnTo>
                  <a:cubicBezTo>
                    <a:pt x="5902" y="3161"/>
                    <a:pt x="6036" y="3370"/>
                    <a:pt x="6197" y="3370"/>
                  </a:cubicBezTo>
                  <a:cubicBezTo>
                    <a:pt x="6247" y="3370"/>
                    <a:pt x="6299" y="3350"/>
                    <a:pt x="6347" y="3303"/>
                  </a:cubicBezTo>
                  <a:lnTo>
                    <a:pt x="7020" y="2639"/>
                  </a:lnTo>
                  <a:cubicBezTo>
                    <a:pt x="7626" y="2033"/>
                    <a:pt x="7626" y="1052"/>
                    <a:pt x="7020" y="447"/>
                  </a:cubicBezTo>
                  <a:cubicBezTo>
                    <a:pt x="6718" y="150"/>
                    <a:pt x="6324" y="1"/>
                    <a:pt x="5930" y="1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3" name="Google Shape;13810;p83"/>
            <p:cNvSpPr/>
            <p:nvPr/>
          </p:nvSpPr>
          <p:spPr>
            <a:xfrm>
              <a:off x="7673731" y="4032497"/>
              <a:ext cx="55819" cy="55401"/>
            </a:xfrm>
            <a:custGeom>
              <a:avLst/>
              <a:gdLst/>
              <a:ahLst/>
              <a:cxnLst/>
              <a:rect l="l" t="t" r="r" b="b"/>
              <a:pathLst>
                <a:path w="2136" h="2120" extrusionOk="0">
                  <a:moveTo>
                    <a:pt x="1347" y="0"/>
                  </a:moveTo>
                  <a:lnTo>
                    <a:pt x="68" y="1472"/>
                  </a:lnTo>
                  <a:cubicBezTo>
                    <a:pt x="1" y="1539"/>
                    <a:pt x="10" y="1645"/>
                    <a:pt x="78" y="1722"/>
                  </a:cubicBezTo>
                  <a:lnTo>
                    <a:pt x="424" y="2068"/>
                  </a:lnTo>
                  <a:cubicBezTo>
                    <a:pt x="459" y="2103"/>
                    <a:pt x="504" y="2119"/>
                    <a:pt x="550" y="2119"/>
                  </a:cubicBezTo>
                  <a:cubicBezTo>
                    <a:pt x="593" y="2119"/>
                    <a:pt x="637" y="2105"/>
                    <a:pt x="674" y="2077"/>
                  </a:cubicBezTo>
                  <a:lnTo>
                    <a:pt x="2135" y="798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4" name="Google Shape;13811;p83"/>
            <p:cNvSpPr/>
            <p:nvPr/>
          </p:nvSpPr>
          <p:spPr>
            <a:xfrm>
              <a:off x="7680264" y="4043055"/>
              <a:ext cx="49286" cy="44948"/>
            </a:xfrm>
            <a:custGeom>
              <a:avLst/>
              <a:gdLst/>
              <a:ahLst/>
              <a:cxnLst/>
              <a:rect l="l" t="t" r="r" b="b"/>
              <a:pathLst>
                <a:path w="1886" h="1720" extrusionOk="0">
                  <a:moveTo>
                    <a:pt x="1491" y="0"/>
                  </a:moveTo>
                  <a:lnTo>
                    <a:pt x="1" y="1491"/>
                  </a:lnTo>
                  <a:lnTo>
                    <a:pt x="174" y="1664"/>
                  </a:lnTo>
                  <a:cubicBezTo>
                    <a:pt x="210" y="1700"/>
                    <a:pt x="257" y="1719"/>
                    <a:pt x="305" y="1719"/>
                  </a:cubicBezTo>
                  <a:cubicBezTo>
                    <a:pt x="346" y="1719"/>
                    <a:pt x="388" y="1705"/>
                    <a:pt x="424" y="1673"/>
                  </a:cubicBezTo>
                  <a:lnTo>
                    <a:pt x="1885" y="394"/>
                  </a:lnTo>
                  <a:lnTo>
                    <a:pt x="1491" y="0"/>
                  </a:ln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5" name="Google Shape;13812;p83"/>
            <p:cNvSpPr/>
            <p:nvPr/>
          </p:nvSpPr>
          <p:spPr>
            <a:xfrm>
              <a:off x="7693331" y="3857096"/>
              <a:ext cx="211882" cy="211072"/>
            </a:xfrm>
            <a:custGeom>
              <a:avLst/>
              <a:gdLst/>
              <a:ahLst/>
              <a:cxnLst/>
              <a:rect l="l" t="t" r="r" b="b"/>
              <a:pathLst>
                <a:path w="8108" h="8077" extrusionOk="0">
                  <a:moveTo>
                    <a:pt x="6126" y="0"/>
                  </a:moveTo>
                  <a:lnTo>
                    <a:pt x="97" y="6991"/>
                  </a:lnTo>
                  <a:cubicBezTo>
                    <a:pt x="1" y="7107"/>
                    <a:pt x="10" y="7270"/>
                    <a:pt x="116" y="7376"/>
                  </a:cubicBezTo>
                  <a:lnTo>
                    <a:pt x="732" y="7991"/>
                  </a:lnTo>
                  <a:cubicBezTo>
                    <a:pt x="788" y="8048"/>
                    <a:pt x="861" y="8077"/>
                    <a:pt x="935" y="8077"/>
                  </a:cubicBezTo>
                  <a:cubicBezTo>
                    <a:pt x="999" y="8077"/>
                    <a:pt x="1063" y="8055"/>
                    <a:pt x="1116" y="8010"/>
                  </a:cubicBezTo>
                  <a:lnTo>
                    <a:pt x="8107" y="1981"/>
                  </a:lnTo>
                  <a:lnTo>
                    <a:pt x="8049" y="1943"/>
                  </a:lnTo>
                  <a:cubicBezTo>
                    <a:pt x="7261" y="1491"/>
                    <a:pt x="6617" y="837"/>
                    <a:pt x="6165" y="58"/>
                  </a:cubicBezTo>
                  <a:lnTo>
                    <a:pt x="6126" y="0"/>
                  </a:lnTo>
                  <a:close/>
                </a:path>
              </a:pathLst>
            </a:custGeom>
            <a:solidFill>
              <a:srgbClr val="CBD5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6" name="Google Shape;13813;p83"/>
            <p:cNvSpPr/>
            <p:nvPr/>
          </p:nvSpPr>
          <p:spPr>
            <a:xfrm>
              <a:off x="7704385" y="3886495"/>
              <a:ext cx="200828" cy="181542"/>
            </a:xfrm>
            <a:custGeom>
              <a:avLst/>
              <a:gdLst/>
              <a:ahLst/>
              <a:cxnLst/>
              <a:rect l="l" t="t" r="r" b="b"/>
              <a:pathLst>
                <a:path w="7685" h="6947" extrusionOk="0">
                  <a:moveTo>
                    <a:pt x="6559" y="0"/>
                  </a:moveTo>
                  <a:lnTo>
                    <a:pt x="1" y="6559"/>
                  </a:lnTo>
                  <a:lnTo>
                    <a:pt x="309" y="6866"/>
                  </a:lnTo>
                  <a:cubicBezTo>
                    <a:pt x="363" y="6920"/>
                    <a:pt x="432" y="6947"/>
                    <a:pt x="502" y="6947"/>
                  </a:cubicBezTo>
                  <a:cubicBezTo>
                    <a:pt x="569" y="6947"/>
                    <a:pt x="637" y="6923"/>
                    <a:pt x="693" y="6876"/>
                  </a:cubicBezTo>
                  <a:lnTo>
                    <a:pt x="7684" y="847"/>
                  </a:lnTo>
                  <a:lnTo>
                    <a:pt x="7626" y="818"/>
                  </a:lnTo>
                  <a:cubicBezTo>
                    <a:pt x="7232" y="587"/>
                    <a:pt x="6876" y="318"/>
                    <a:pt x="6559" y="0"/>
                  </a:cubicBez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7" name="Google Shape;13814;p83"/>
            <p:cNvSpPr/>
            <p:nvPr/>
          </p:nvSpPr>
          <p:spPr>
            <a:xfrm>
              <a:off x="7799376" y="3803446"/>
              <a:ext cx="165628" cy="138555"/>
            </a:xfrm>
            <a:custGeom>
              <a:avLst/>
              <a:gdLst/>
              <a:ahLst/>
              <a:cxnLst/>
              <a:rect l="l" t="t" r="r" b="b"/>
              <a:pathLst>
                <a:path w="6338" h="5302" extrusionOk="0">
                  <a:moveTo>
                    <a:pt x="3678" y="0"/>
                  </a:moveTo>
                  <a:cubicBezTo>
                    <a:pt x="3059" y="0"/>
                    <a:pt x="2438" y="236"/>
                    <a:pt x="1962" y="707"/>
                  </a:cubicBezTo>
                  <a:cubicBezTo>
                    <a:pt x="1" y="2669"/>
                    <a:pt x="953" y="3448"/>
                    <a:pt x="1799" y="4294"/>
                  </a:cubicBezTo>
                  <a:cubicBezTo>
                    <a:pt x="2297" y="4791"/>
                    <a:pt x="2749" y="5301"/>
                    <a:pt x="3398" y="5301"/>
                  </a:cubicBezTo>
                  <a:cubicBezTo>
                    <a:pt x="3903" y="5301"/>
                    <a:pt x="4527" y="4993"/>
                    <a:pt x="5386" y="4130"/>
                  </a:cubicBezTo>
                  <a:cubicBezTo>
                    <a:pt x="6338" y="3188"/>
                    <a:pt x="6338" y="1649"/>
                    <a:pt x="5386" y="707"/>
                  </a:cubicBezTo>
                  <a:cubicBezTo>
                    <a:pt x="4915" y="236"/>
                    <a:pt x="4297" y="0"/>
                    <a:pt x="3678" y="0"/>
                  </a:cubicBez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8" name="Google Shape;13815;p83"/>
            <p:cNvSpPr/>
            <p:nvPr/>
          </p:nvSpPr>
          <p:spPr>
            <a:xfrm>
              <a:off x="7833296" y="3810606"/>
              <a:ext cx="131708" cy="131394"/>
            </a:xfrm>
            <a:custGeom>
              <a:avLst/>
              <a:gdLst/>
              <a:ahLst/>
              <a:cxnLst/>
              <a:rect l="l" t="t" r="r" b="b"/>
              <a:pathLst>
                <a:path w="5040" h="5028" extrusionOk="0">
                  <a:moveTo>
                    <a:pt x="3501" y="0"/>
                  </a:moveTo>
                  <a:lnTo>
                    <a:pt x="3501" y="0"/>
                  </a:lnTo>
                  <a:cubicBezTo>
                    <a:pt x="3982" y="933"/>
                    <a:pt x="3809" y="2077"/>
                    <a:pt x="3059" y="2827"/>
                  </a:cubicBezTo>
                  <a:cubicBezTo>
                    <a:pt x="2202" y="3689"/>
                    <a:pt x="1575" y="3999"/>
                    <a:pt x="1068" y="3999"/>
                  </a:cubicBezTo>
                  <a:cubicBezTo>
                    <a:pt x="652" y="3999"/>
                    <a:pt x="317" y="3792"/>
                    <a:pt x="1" y="3510"/>
                  </a:cubicBezTo>
                  <a:lnTo>
                    <a:pt x="1" y="3510"/>
                  </a:lnTo>
                  <a:cubicBezTo>
                    <a:pt x="155" y="3683"/>
                    <a:pt x="328" y="3856"/>
                    <a:pt x="501" y="4020"/>
                  </a:cubicBezTo>
                  <a:cubicBezTo>
                    <a:pt x="999" y="4517"/>
                    <a:pt x="1451" y="5027"/>
                    <a:pt x="2100" y="5027"/>
                  </a:cubicBezTo>
                  <a:cubicBezTo>
                    <a:pt x="2605" y="5027"/>
                    <a:pt x="3229" y="4719"/>
                    <a:pt x="4088" y="3856"/>
                  </a:cubicBezTo>
                  <a:cubicBezTo>
                    <a:pt x="5040" y="2914"/>
                    <a:pt x="5040" y="1375"/>
                    <a:pt x="4088" y="433"/>
                  </a:cubicBezTo>
                  <a:cubicBezTo>
                    <a:pt x="3915" y="260"/>
                    <a:pt x="3713" y="116"/>
                    <a:pt x="3501" y="0"/>
                  </a:cubicBez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9" name="Google Shape;13816;p83"/>
            <p:cNvSpPr/>
            <p:nvPr/>
          </p:nvSpPr>
          <p:spPr>
            <a:xfrm>
              <a:off x="7804158" y="3929457"/>
              <a:ext cx="28667" cy="28432"/>
            </a:xfrm>
            <a:custGeom>
              <a:avLst/>
              <a:gdLst/>
              <a:ahLst/>
              <a:cxnLst/>
              <a:rect l="l" t="t" r="r" b="b"/>
              <a:pathLst>
                <a:path w="1097" h="1088" extrusionOk="0">
                  <a:moveTo>
                    <a:pt x="549" y="1"/>
                  </a:moveTo>
                  <a:cubicBezTo>
                    <a:pt x="250" y="1"/>
                    <a:pt x="0" y="241"/>
                    <a:pt x="0" y="539"/>
                  </a:cubicBezTo>
                  <a:cubicBezTo>
                    <a:pt x="0" y="847"/>
                    <a:pt x="250" y="1087"/>
                    <a:pt x="549" y="1087"/>
                  </a:cubicBezTo>
                  <a:cubicBezTo>
                    <a:pt x="847" y="1087"/>
                    <a:pt x="1097" y="847"/>
                    <a:pt x="1097" y="539"/>
                  </a:cubicBezTo>
                  <a:cubicBezTo>
                    <a:pt x="1097" y="241"/>
                    <a:pt x="847" y="1"/>
                    <a:pt x="549" y="1"/>
                  </a:cubicBez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0" name="Google Shape;13817;p83"/>
            <p:cNvSpPr/>
            <p:nvPr/>
          </p:nvSpPr>
          <p:spPr>
            <a:xfrm>
              <a:off x="7806929" y="4129710"/>
              <a:ext cx="29922" cy="28929"/>
            </a:xfrm>
            <a:custGeom>
              <a:avLst/>
              <a:gdLst/>
              <a:ahLst/>
              <a:cxnLst/>
              <a:rect l="l" t="t" r="r" b="b"/>
              <a:pathLst>
                <a:path w="1145" h="1107" extrusionOk="0">
                  <a:moveTo>
                    <a:pt x="581" y="0"/>
                  </a:moveTo>
                  <a:cubicBezTo>
                    <a:pt x="525" y="0"/>
                    <a:pt x="469" y="27"/>
                    <a:pt x="433" y="79"/>
                  </a:cubicBezTo>
                  <a:lnTo>
                    <a:pt x="58" y="579"/>
                  </a:lnTo>
                  <a:cubicBezTo>
                    <a:pt x="0" y="656"/>
                    <a:pt x="10" y="752"/>
                    <a:pt x="68" y="819"/>
                  </a:cubicBezTo>
                  <a:lnTo>
                    <a:pt x="298" y="1050"/>
                  </a:lnTo>
                  <a:cubicBezTo>
                    <a:pt x="336" y="1087"/>
                    <a:pt x="385" y="1107"/>
                    <a:pt x="435" y="1107"/>
                  </a:cubicBezTo>
                  <a:cubicBezTo>
                    <a:pt x="475" y="1107"/>
                    <a:pt x="514" y="1095"/>
                    <a:pt x="548" y="1069"/>
                  </a:cubicBezTo>
                  <a:lnTo>
                    <a:pt x="1048" y="694"/>
                  </a:lnTo>
                  <a:cubicBezTo>
                    <a:pt x="1135" y="617"/>
                    <a:pt x="1145" y="482"/>
                    <a:pt x="1068" y="406"/>
                  </a:cubicBezTo>
                  <a:lnTo>
                    <a:pt x="712" y="59"/>
                  </a:lnTo>
                  <a:cubicBezTo>
                    <a:pt x="676" y="20"/>
                    <a:pt x="629" y="0"/>
                    <a:pt x="581" y="0"/>
                  </a:cubicBez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21" name="Google Shape;13818;p83"/>
          <p:cNvGrpSpPr/>
          <p:nvPr/>
        </p:nvGrpSpPr>
        <p:grpSpPr>
          <a:xfrm>
            <a:off x="5222047" y="3265541"/>
            <a:ext cx="363895" cy="355663"/>
            <a:chOff x="5206562" y="3803994"/>
            <a:chExt cx="363895" cy="355663"/>
          </a:xfrm>
        </p:grpSpPr>
        <p:sp>
          <p:nvSpPr>
            <p:cNvPr id="1622" name="Google Shape;13819;p83"/>
            <p:cNvSpPr/>
            <p:nvPr/>
          </p:nvSpPr>
          <p:spPr>
            <a:xfrm>
              <a:off x="5284724" y="3924701"/>
              <a:ext cx="212849" cy="192753"/>
            </a:xfrm>
            <a:custGeom>
              <a:avLst/>
              <a:gdLst/>
              <a:ahLst/>
              <a:cxnLst/>
              <a:rect l="l" t="t" r="r" b="b"/>
              <a:pathLst>
                <a:path w="8145" h="7376" extrusionOk="0">
                  <a:moveTo>
                    <a:pt x="0" y="0"/>
                  </a:moveTo>
                  <a:lnTo>
                    <a:pt x="0" y="7376"/>
                  </a:lnTo>
                  <a:lnTo>
                    <a:pt x="8145" y="7376"/>
                  </a:lnTo>
                  <a:lnTo>
                    <a:pt x="8145" y="0"/>
                  </a:lnTo>
                  <a:close/>
                </a:path>
              </a:pathLst>
            </a:custGeom>
            <a:solidFill>
              <a:srgbClr val="A7B8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3" name="Google Shape;13820;p83"/>
            <p:cNvSpPr/>
            <p:nvPr/>
          </p:nvSpPr>
          <p:spPr>
            <a:xfrm>
              <a:off x="5241240" y="3803994"/>
              <a:ext cx="294539" cy="96586"/>
            </a:xfrm>
            <a:custGeom>
              <a:avLst/>
              <a:gdLst/>
              <a:ahLst/>
              <a:cxnLst/>
              <a:rect l="l" t="t" r="r" b="b"/>
              <a:pathLst>
                <a:path w="11271" h="3696" extrusionOk="0">
                  <a:moveTo>
                    <a:pt x="5645" y="1"/>
                  </a:moveTo>
                  <a:cubicBezTo>
                    <a:pt x="5619" y="1"/>
                    <a:pt x="5592" y="8"/>
                    <a:pt x="5568" y="23"/>
                  </a:cubicBezTo>
                  <a:lnTo>
                    <a:pt x="1" y="3254"/>
                  </a:lnTo>
                  <a:lnTo>
                    <a:pt x="414" y="3696"/>
                  </a:lnTo>
                  <a:lnTo>
                    <a:pt x="10876" y="3696"/>
                  </a:lnTo>
                  <a:lnTo>
                    <a:pt x="11270" y="3273"/>
                  </a:lnTo>
                  <a:lnTo>
                    <a:pt x="5722" y="23"/>
                  </a:lnTo>
                  <a:cubicBezTo>
                    <a:pt x="5698" y="8"/>
                    <a:pt x="5672" y="1"/>
                    <a:pt x="5645" y="1"/>
                  </a:cubicBezTo>
                  <a:close/>
                </a:path>
              </a:pathLst>
            </a:custGeom>
            <a:solidFill>
              <a:srgbClr val="DAE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4" name="Google Shape;13821;p83"/>
            <p:cNvSpPr/>
            <p:nvPr/>
          </p:nvSpPr>
          <p:spPr>
            <a:xfrm>
              <a:off x="5277172" y="3828820"/>
              <a:ext cx="222675" cy="73014"/>
            </a:xfrm>
            <a:custGeom>
              <a:avLst/>
              <a:gdLst/>
              <a:ahLst/>
              <a:cxnLst/>
              <a:rect l="l" t="t" r="r" b="b"/>
              <a:pathLst>
                <a:path w="8521" h="2794" extrusionOk="0">
                  <a:moveTo>
                    <a:pt x="4267" y="1"/>
                  </a:moveTo>
                  <a:cubicBezTo>
                    <a:pt x="4246" y="1"/>
                    <a:pt x="4227" y="5"/>
                    <a:pt x="4212" y="15"/>
                  </a:cubicBezTo>
                  <a:lnTo>
                    <a:pt x="1" y="2457"/>
                  </a:lnTo>
                  <a:lnTo>
                    <a:pt x="308" y="2794"/>
                  </a:lnTo>
                  <a:lnTo>
                    <a:pt x="8213" y="2794"/>
                  </a:lnTo>
                  <a:lnTo>
                    <a:pt x="8520" y="2467"/>
                  </a:lnTo>
                  <a:lnTo>
                    <a:pt x="4328" y="15"/>
                  </a:lnTo>
                  <a:cubicBezTo>
                    <a:pt x="4309" y="5"/>
                    <a:pt x="4287" y="1"/>
                    <a:pt x="4267" y="1"/>
                  </a:cubicBezTo>
                  <a:close/>
                </a:path>
              </a:pathLst>
            </a:custGeom>
            <a:solidFill>
              <a:srgbClr val="E9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5" name="Google Shape;13822;p83"/>
            <p:cNvSpPr/>
            <p:nvPr/>
          </p:nvSpPr>
          <p:spPr>
            <a:xfrm>
              <a:off x="5238731" y="3888507"/>
              <a:ext cx="299557" cy="36220"/>
            </a:xfrm>
            <a:custGeom>
              <a:avLst/>
              <a:gdLst/>
              <a:ahLst/>
              <a:cxnLst/>
              <a:rect l="l" t="t" r="r" b="b"/>
              <a:pathLst>
                <a:path w="11463" h="1386" extrusionOk="0">
                  <a:moveTo>
                    <a:pt x="193" y="0"/>
                  </a:moveTo>
                  <a:cubicBezTo>
                    <a:pt x="87" y="0"/>
                    <a:pt x="0" y="87"/>
                    <a:pt x="0" y="193"/>
                  </a:cubicBezTo>
                  <a:lnTo>
                    <a:pt x="0" y="1202"/>
                  </a:lnTo>
                  <a:cubicBezTo>
                    <a:pt x="0" y="1308"/>
                    <a:pt x="87" y="1385"/>
                    <a:pt x="193" y="1385"/>
                  </a:cubicBezTo>
                  <a:lnTo>
                    <a:pt x="11270" y="1385"/>
                  </a:lnTo>
                  <a:cubicBezTo>
                    <a:pt x="11376" y="1385"/>
                    <a:pt x="11463" y="1298"/>
                    <a:pt x="11463" y="1193"/>
                  </a:cubicBezTo>
                  <a:lnTo>
                    <a:pt x="11463" y="193"/>
                  </a:lnTo>
                  <a:cubicBezTo>
                    <a:pt x="11463" y="87"/>
                    <a:pt x="11376" y="0"/>
                    <a:pt x="11270" y="0"/>
                  </a:cubicBezTo>
                  <a:close/>
                </a:path>
              </a:pathLst>
            </a:custGeom>
            <a:solidFill>
              <a:srgbClr val="CFD9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6" name="Google Shape;13823;p83"/>
            <p:cNvSpPr/>
            <p:nvPr/>
          </p:nvSpPr>
          <p:spPr>
            <a:xfrm>
              <a:off x="5284724" y="3924701"/>
              <a:ext cx="212849" cy="186978"/>
            </a:xfrm>
            <a:custGeom>
              <a:avLst/>
              <a:gdLst/>
              <a:ahLst/>
              <a:cxnLst/>
              <a:rect l="l" t="t" r="r" b="b"/>
              <a:pathLst>
                <a:path w="8145" h="7155" extrusionOk="0">
                  <a:moveTo>
                    <a:pt x="0" y="0"/>
                  </a:moveTo>
                  <a:lnTo>
                    <a:pt x="0" y="1202"/>
                  </a:lnTo>
                  <a:lnTo>
                    <a:pt x="4712" y="1202"/>
                  </a:lnTo>
                  <a:cubicBezTo>
                    <a:pt x="6452" y="1202"/>
                    <a:pt x="7866" y="2616"/>
                    <a:pt x="7866" y="4356"/>
                  </a:cubicBezTo>
                  <a:lnTo>
                    <a:pt x="7866" y="7154"/>
                  </a:lnTo>
                  <a:lnTo>
                    <a:pt x="8145" y="7154"/>
                  </a:lnTo>
                  <a:lnTo>
                    <a:pt x="8145" y="0"/>
                  </a:lnTo>
                  <a:close/>
                </a:path>
              </a:pathLst>
            </a:custGeom>
            <a:solidFill>
              <a:srgbClr val="808F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7" name="Google Shape;13824;p83"/>
            <p:cNvSpPr/>
            <p:nvPr/>
          </p:nvSpPr>
          <p:spPr>
            <a:xfrm>
              <a:off x="5245421" y="3924701"/>
              <a:ext cx="77012" cy="170645"/>
            </a:xfrm>
            <a:custGeom>
              <a:avLst/>
              <a:gdLst/>
              <a:ahLst/>
              <a:cxnLst/>
              <a:rect l="l" t="t" r="r" b="b"/>
              <a:pathLst>
                <a:path w="2947" h="6530" extrusionOk="0">
                  <a:moveTo>
                    <a:pt x="427" y="0"/>
                  </a:moveTo>
                  <a:cubicBezTo>
                    <a:pt x="216" y="0"/>
                    <a:pt x="33" y="163"/>
                    <a:pt x="14" y="385"/>
                  </a:cubicBezTo>
                  <a:cubicBezTo>
                    <a:pt x="1" y="636"/>
                    <a:pt x="204" y="806"/>
                    <a:pt x="415" y="806"/>
                  </a:cubicBezTo>
                  <a:cubicBezTo>
                    <a:pt x="518" y="806"/>
                    <a:pt x="624" y="765"/>
                    <a:pt x="706" y="673"/>
                  </a:cubicBezTo>
                  <a:cubicBezTo>
                    <a:pt x="718" y="661"/>
                    <a:pt x="734" y="655"/>
                    <a:pt x="749" y="655"/>
                  </a:cubicBezTo>
                  <a:cubicBezTo>
                    <a:pt x="781" y="655"/>
                    <a:pt x="812" y="679"/>
                    <a:pt x="812" y="712"/>
                  </a:cubicBezTo>
                  <a:lnTo>
                    <a:pt x="812" y="6529"/>
                  </a:lnTo>
                  <a:lnTo>
                    <a:pt x="2014" y="6529"/>
                  </a:lnTo>
                  <a:lnTo>
                    <a:pt x="2014" y="712"/>
                  </a:lnTo>
                  <a:cubicBezTo>
                    <a:pt x="2014" y="679"/>
                    <a:pt x="2045" y="655"/>
                    <a:pt x="2076" y="655"/>
                  </a:cubicBezTo>
                  <a:cubicBezTo>
                    <a:pt x="2092" y="655"/>
                    <a:pt x="2107" y="661"/>
                    <a:pt x="2120" y="673"/>
                  </a:cubicBezTo>
                  <a:cubicBezTo>
                    <a:pt x="2190" y="752"/>
                    <a:pt x="2285" y="799"/>
                    <a:pt x="2389" y="799"/>
                  </a:cubicBezTo>
                  <a:cubicBezTo>
                    <a:pt x="2398" y="799"/>
                    <a:pt x="2408" y="799"/>
                    <a:pt x="2418" y="798"/>
                  </a:cubicBezTo>
                  <a:cubicBezTo>
                    <a:pt x="2946" y="798"/>
                    <a:pt x="2946" y="0"/>
                    <a:pt x="2408" y="0"/>
                  </a:cubicBezTo>
                  <a:close/>
                </a:path>
              </a:pathLst>
            </a:custGeom>
            <a:solidFill>
              <a:srgbClr val="DAE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8" name="Google Shape;13825;p83"/>
            <p:cNvSpPr/>
            <p:nvPr/>
          </p:nvSpPr>
          <p:spPr>
            <a:xfrm>
              <a:off x="5262093" y="4095058"/>
              <a:ext cx="40479" cy="20880"/>
            </a:xfrm>
            <a:custGeom>
              <a:avLst/>
              <a:gdLst/>
              <a:ahLst/>
              <a:cxnLst/>
              <a:rect l="l" t="t" r="r" b="b"/>
              <a:pathLst>
                <a:path w="1549" h="799" extrusionOk="0">
                  <a:moveTo>
                    <a:pt x="145" y="1"/>
                  </a:moveTo>
                  <a:cubicBezTo>
                    <a:pt x="68" y="1"/>
                    <a:pt x="1" y="68"/>
                    <a:pt x="1" y="155"/>
                  </a:cubicBezTo>
                  <a:lnTo>
                    <a:pt x="1" y="799"/>
                  </a:lnTo>
                  <a:lnTo>
                    <a:pt x="1549" y="799"/>
                  </a:lnTo>
                  <a:lnTo>
                    <a:pt x="1549" y="155"/>
                  </a:lnTo>
                  <a:cubicBezTo>
                    <a:pt x="1549" y="68"/>
                    <a:pt x="1482" y="1"/>
                    <a:pt x="1405" y="1"/>
                  </a:cubicBezTo>
                  <a:close/>
                </a:path>
              </a:pathLst>
            </a:custGeom>
            <a:solidFill>
              <a:srgbClr val="CFD9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9" name="Google Shape;13826;p83"/>
            <p:cNvSpPr/>
            <p:nvPr/>
          </p:nvSpPr>
          <p:spPr>
            <a:xfrm>
              <a:off x="5353479" y="3924701"/>
              <a:ext cx="77012" cy="170645"/>
            </a:xfrm>
            <a:custGeom>
              <a:avLst/>
              <a:gdLst/>
              <a:ahLst/>
              <a:cxnLst/>
              <a:rect l="l" t="t" r="r" b="b"/>
              <a:pathLst>
                <a:path w="2947" h="6530" extrusionOk="0">
                  <a:moveTo>
                    <a:pt x="427" y="0"/>
                  </a:moveTo>
                  <a:cubicBezTo>
                    <a:pt x="215" y="0"/>
                    <a:pt x="33" y="163"/>
                    <a:pt x="13" y="385"/>
                  </a:cubicBezTo>
                  <a:cubicBezTo>
                    <a:pt x="1" y="636"/>
                    <a:pt x="204" y="806"/>
                    <a:pt x="415" y="806"/>
                  </a:cubicBezTo>
                  <a:cubicBezTo>
                    <a:pt x="518" y="806"/>
                    <a:pt x="624" y="765"/>
                    <a:pt x="706" y="673"/>
                  </a:cubicBezTo>
                  <a:cubicBezTo>
                    <a:pt x="718" y="661"/>
                    <a:pt x="734" y="655"/>
                    <a:pt x="749" y="655"/>
                  </a:cubicBezTo>
                  <a:cubicBezTo>
                    <a:pt x="781" y="655"/>
                    <a:pt x="812" y="679"/>
                    <a:pt x="812" y="712"/>
                  </a:cubicBezTo>
                  <a:lnTo>
                    <a:pt x="812" y="6529"/>
                  </a:lnTo>
                  <a:lnTo>
                    <a:pt x="2014" y="6529"/>
                  </a:lnTo>
                  <a:lnTo>
                    <a:pt x="2014" y="712"/>
                  </a:lnTo>
                  <a:cubicBezTo>
                    <a:pt x="2014" y="679"/>
                    <a:pt x="2044" y="655"/>
                    <a:pt x="2076" y="655"/>
                  </a:cubicBezTo>
                  <a:cubicBezTo>
                    <a:pt x="2092" y="655"/>
                    <a:pt x="2107" y="661"/>
                    <a:pt x="2119" y="673"/>
                  </a:cubicBezTo>
                  <a:cubicBezTo>
                    <a:pt x="2190" y="752"/>
                    <a:pt x="2284" y="799"/>
                    <a:pt x="2388" y="799"/>
                  </a:cubicBezTo>
                  <a:cubicBezTo>
                    <a:pt x="2398" y="799"/>
                    <a:pt x="2408" y="799"/>
                    <a:pt x="2417" y="798"/>
                  </a:cubicBezTo>
                  <a:cubicBezTo>
                    <a:pt x="2946" y="798"/>
                    <a:pt x="2946" y="0"/>
                    <a:pt x="2408" y="0"/>
                  </a:cubicBezTo>
                  <a:close/>
                </a:path>
              </a:pathLst>
            </a:custGeom>
            <a:solidFill>
              <a:srgbClr val="DAE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0" name="Google Shape;13827;p83"/>
            <p:cNvSpPr/>
            <p:nvPr/>
          </p:nvSpPr>
          <p:spPr>
            <a:xfrm>
              <a:off x="5370151" y="4095058"/>
              <a:ext cx="40741" cy="20880"/>
            </a:xfrm>
            <a:custGeom>
              <a:avLst/>
              <a:gdLst/>
              <a:ahLst/>
              <a:cxnLst/>
              <a:rect l="l" t="t" r="r" b="b"/>
              <a:pathLst>
                <a:path w="1559" h="799" extrusionOk="0">
                  <a:moveTo>
                    <a:pt x="154" y="1"/>
                  </a:moveTo>
                  <a:cubicBezTo>
                    <a:pt x="68" y="1"/>
                    <a:pt x="1" y="68"/>
                    <a:pt x="1" y="155"/>
                  </a:cubicBezTo>
                  <a:lnTo>
                    <a:pt x="1" y="799"/>
                  </a:lnTo>
                  <a:lnTo>
                    <a:pt x="1558" y="799"/>
                  </a:lnTo>
                  <a:lnTo>
                    <a:pt x="1558" y="155"/>
                  </a:lnTo>
                  <a:cubicBezTo>
                    <a:pt x="1558" y="68"/>
                    <a:pt x="1491" y="1"/>
                    <a:pt x="1404" y="1"/>
                  </a:cubicBezTo>
                  <a:close/>
                </a:path>
              </a:pathLst>
            </a:custGeom>
            <a:solidFill>
              <a:srgbClr val="CFD9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1" name="Google Shape;13828;p83"/>
            <p:cNvSpPr/>
            <p:nvPr/>
          </p:nvSpPr>
          <p:spPr>
            <a:xfrm>
              <a:off x="5462033" y="3924701"/>
              <a:ext cx="77012" cy="170645"/>
            </a:xfrm>
            <a:custGeom>
              <a:avLst/>
              <a:gdLst/>
              <a:ahLst/>
              <a:cxnLst/>
              <a:rect l="l" t="t" r="r" b="b"/>
              <a:pathLst>
                <a:path w="2947" h="6530" extrusionOk="0">
                  <a:moveTo>
                    <a:pt x="427" y="0"/>
                  </a:moveTo>
                  <a:cubicBezTo>
                    <a:pt x="206" y="0"/>
                    <a:pt x="23" y="163"/>
                    <a:pt x="14" y="385"/>
                  </a:cubicBezTo>
                  <a:cubicBezTo>
                    <a:pt x="1" y="636"/>
                    <a:pt x="204" y="806"/>
                    <a:pt x="415" y="806"/>
                  </a:cubicBezTo>
                  <a:cubicBezTo>
                    <a:pt x="519" y="806"/>
                    <a:pt x="624" y="765"/>
                    <a:pt x="706" y="673"/>
                  </a:cubicBezTo>
                  <a:cubicBezTo>
                    <a:pt x="718" y="661"/>
                    <a:pt x="734" y="655"/>
                    <a:pt x="749" y="655"/>
                  </a:cubicBezTo>
                  <a:cubicBezTo>
                    <a:pt x="781" y="655"/>
                    <a:pt x="812" y="679"/>
                    <a:pt x="812" y="712"/>
                  </a:cubicBezTo>
                  <a:lnTo>
                    <a:pt x="812" y="6529"/>
                  </a:lnTo>
                  <a:lnTo>
                    <a:pt x="2014" y="6529"/>
                  </a:lnTo>
                  <a:lnTo>
                    <a:pt x="2014" y="712"/>
                  </a:lnTo>
                  <a:cubicBezTo>
                    <a:pt x="2014" y="679"/>
                    <a:pt x="2045" y="655"/>
                    <a:pt x="2076" y="655"/>
                  </a:cubicBezTo>
                  <a:cubicBezTo>
                    <a:pt x="2092" y="655"/>
                    <a:pt x="2107" y="661"/>
                    <a:pt x="2120" y="673"/>
                  </a:cubicBezTo>
                  <a:cubicBezTo>
                    <a:pt x="2190" y="752"/>
                    <a:pt x="2285" y="799"/>
                    <a:pt x="2389" y="799"/>
                  </a:cubicBezTo>
                  <a:cubicBezTo>
                    <a:pt x="2398" y="799"/>
                    <a:pt x="2408" y="799"/>
                    <a:pt x="2418" y="798"/>
                  </a:cubicBezTo>
                  <a:cubicBezTo>
                    <a:pt x="2947" y="798"/>
                    <a:pt x="2937" y="0"/>
                    <a:pt x="2408" y="0"/>
                  </a:cubicBezTo>
                  <a:close/>
                </a:path>
              </a:pathLst>
            </a:custGeom>
            <a:solidFill>
              <a:srgbClr val="DAE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2" name="Google Shape;13829;p83"/>
            <p:cNvSpPr/>
            <p:nvPr/>
          </p:nvSpPr>
          <p:spPr>
            <a:xfrm>
              <a:off x="5478470" y="4095058"/>
              <a:ext cx="40479" cy="20880"/>
            </a:xfrm>
            <a:custGeom>
              <a:avLst/>
              <a:gdLst/>
              <a:ahLst/>
              <a:cxnLst/>
              <a:rect l="l" t="t" r="r" b="b"/>
              <a:pathLst>
                <a:path w="1549" h="799" extrusionOk="0">
                  <a:moveTo>
                    <a:pt x="154" y="1"/>
                  </a:moveTo>
                  <a:cubicBezTo>
                    <a:pt x="67" y="1"/>
                    <a:pt x="0" y="68"/>
                    <a:pt x="0" y="155"/>
                  </a:cubicBezTo>
                  <a:lnTo>
                    <a:pt x="0" y="799"/>
                  </a:lnTo>
                  <a:lnTo>
                    <a:pt x="1548" y="799"/>
                  </a:lnTo>
                  <a:lnTo>
                    <a:pt x="1548" y="155"/>
                  </a:lnTo>
                  <a:cubicBezTo>
                    <a:pt x="1548" y="68"/>
                    <a:pt x="1481" y="1"/>
                    <a:pt x="1404" y="1"/>
                  </a:cubicBezTo>
                  <a:close/>
                </a:path>
              </a:pathLst>
            </a:custGeom>
            <a:solidFill>
              <a:srgbClr val="CFD9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3" name="Google Shape;13830;p83"/>
            <p:cNvSpPr/>
            <p:nvPr/>
          </p:nvSpPr>
          <p:spPr>
            <a:xfrm>
              <a:off x="5240247" y="4111652"/>
              <a:ext cx="296525" cy="25139"/>
            </a:xfrm>
            <a:custGeom>
              <a:avLst/>
              <a:gdLst/>
              <a:ahLst/>
              <a:cxnLst/>
              <a:rect l="l" t="t" r="r" b="b"/>
              <a:pathLst>
                <a:path w="11347" h="962" extrusionOk="0">
                  <a:moveTo>
                    <a:pt x="385" y="0"/>
                  </a:moveTo>
                  <a:cubicBezTo>
                    <a:pt x="173" y="0"/>
                    <a:pt x="0" y="173"/>
                    <a:pt x="0" y="385"/>
                  </a:cubicBezTo>
                  <a:lnTo>
                    <a:pt x="0" y="962"/>
                  </a:lnTo>
                  <a:lnTo>
                    <a:pt x="11347" y="962"/>
                  </a:lnTo>
                  <a:lnTo>
                    <a:pt x="11347" y="385"/>
                  </a:lnTo>
                  <a:cubicBezTo>
                    <a:pt x="11347" y="173"/>
                    <a:pt x="11174" y="0"/>
                    <a:pt x="10962" y="0"/>
                  </a:cubicBezTo>
                  <a:close/>
                </a:path>
              </a:pathLst>
            </a:custGeom>
            <a:solidFill>
              <a:srgbClr val="E9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4" name="Google Shape;13831;p83"/>
            <p:cNvSpPr/>
            <p:nvPr/>
          </p:nvSpPr>
          <p:spPr>
            <a:xfrm>
              <a:off x="5229166" y="4133003"/>
              <a:ext cx="318686" cy="21403"/>
            </a:xfrm>
            <a:custGeom>
              <a:avLst/>
              <a:gdLst/>
              <a:ahLst/>
              <a:cxnLst/>
              <a:rect l="l" t="t" r="r" b="b"/>
              <a:pathLst>
                <a:path w="12195" h="819" extrusionOk="0">
                  <a:moveTo>
                    <a:pt x="405" y="1"/>
                  </a:moveTo>
                  <a:cubicBezTo>
                    <a:pt x="184" y="1"/>
                    <a:pt x="1" y="183"/>
                    <a:pt x="1" y="395"/>
                  </a:cubicBezTo>
                  <a:lnTo>
                    <a:pt x="1" y="818"/>
                  </a:lnTo>
                  <a:lnTo>
                    <a:pt x="12194" y="818"/>
                  </a:lnTo>
                  <a:lnTo>
                    <a:pt x="12194" y="395"/>
                  </a:lnTo>
                  <a:cubicBezTo>
                    <a:pt x="12194" y="183"/>
                    <a:pt x="12011" y="1"/>
                    <a:pt x="11800" y="1"/>
                  </a:cubicBezTo>
                  <a:close/>
                </a:path>
              </a:pathLst>
            </a:custGeom>
            <a:solidFill>
              <a:srgbClr val="CFD9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5" name="Google Shape;13832;p83"/>
            <p:cNvSpPr/>
            <p:nvPr/>
          </p:nvSpPr>
          <p:spPr>
            <a:xfrm>
              <a:off x="5206562" y="4149100"/>
              <a:ext cx="363895" cy="10558"/>
            </a:xfrm>
            <a:custGeom>
              <a:avLst/>
              <a:gdLst/>
              <a:ahLst/>
              <a:cxnLst/>
              <a:rect l="l" t="t" r="r" b="b"/>
              <a:pathLst>
                <a:path w="13925" h="404" extrusionOk="0">
                  <a:moveTo>
                    <a:pt x="270" y="0"/>
                  </a:moveTo>
                  <a:cubicBezTo>
                    <a:pt x="0" y="0"/>
                    <a:pt x="0" y="404"/>
                    <a:pt x="270" y="404"/>
                  </a:cubicBezTo>
                  <a:lnTo>
                    <a:pt x="13665" y="404"/>
                  </a:lnTo>
                  <a:cubicBezTo>
                    <a:pt x="13925" y="404"/>
                    <a:pt x="13925" y="0"/>
                    <a:pt x="13665" y="0"/>
                  </a:cubicBezTo>
                  <a:close/>
                </a:path>
              </a:pathLst>
            </a:custGeom>
            <a:solidFill>
              <a:srgbClr val="657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403767279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5" name="Google Shape;525;p45"/>
          <p:cNvSpPr txBox="1">
            <a:spLocks noGrp="1"/>
          </p:cNvSpPr>
          <p:nvPr>
            <p:ph type="title"/>
          </p:nvPr>
        </p:nvSpPr>
        <p:spPr>
          <a:xfrm>
            <a:off x="714125" y="1572350"/>
            <a:ext cx="3248400" cy="1680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About Generation of ‘27</a:t>
            </a:r>
            <a:endParaRPr/>
          </a:p>
        </p:txBody>
      </p:sp>
      <p:sp>
        <p:nvSpPr>
          <p:cNvPr id="526" name="Google Shape;526;p45"/>
          <p:cNvSpPr txBox="1">
            <a:spLocks noGrp="1"/>
          </p:cNvSpPr>
          <p:nvPr>
            <p:ph type="title" idx="2"/>
          </p:nvPr>
        </p:nvSpPr>
        <p:spPr>
          <a:xfrm>
            <a:off x="714125" y="543950"/>
            <a:ext cx="1429200" cy="87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01</a:t>
            </a:r>
            <a:endParaRPr/>
          </a:p>
        </p:txBody>
      </p:sp>
      <p:sp>
        <p:nvSpPr>
          <p:cNvPr id="527" name="Google Shape;527;p45"/>
          <p:cNvSpPr txBox="1">
            <a:spLocks noGrp="1"/>
          </p:cNvSpPr>
          <p:nvPr>
            <p:ph type="subTitle" idx="1"/>
          </p:nvPr>
        </p:nvSpPr>
        <p:spPr>
          <a:xfrm>
            <a:off x="714125" y="3331275"/>
            <a:ext cx="2610300" cy="622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dirty="0"/>
              <a:t>You could enter a subtitle here if you need it</a:t>
            </a:r>
            <a:endParaRPr dirty="0"/>
          </a:p>
        </p:txBody>
      </p:sp>
      <p:sp>
        <p:nvSpPr>
          <p:cNvPr id="528" name="Google Shape;528;p45"/>
          <p:cNvSpPr/>
          <p:nvPr/>
        </p:nvSpPr>
        <p:spPr>
          <a:xfrm>
            <a:off x="3937036" y="3252950"/>
            <a:ext cx="292121" cy="292121"/>
          </a:xfrm>
          <a:custGeom>
            <a:avLst/>
            <a:gdLst/>
            <a:ahLst/>
            <a:cxnLst/>
            <a:rect l="l" t="t" r="r" b="b"/>
            <a:pathLst>
              <a:path w="7994" h="7994" extrusionOk="0">
                <a:moveTo>
                  <a:pt x="3997" y="0"/>
                </a:moveTo>
                <a:cubicBezTo>
                  <a:pt x="3537" y="0"/>
                  <a:pt x="3160" y="377"/>
                  <a:pt x="3160" y="837"/>
                </a:cubicBezTo>
                <a:lnTo>
                  <a:pt x="3160" y="3160"/>
                </a:lnTo>
                <a:lnTo>
                  <a:pt x="858" y="3160"/>
                </a:lnTo>
                <a:cubicBezTo>
                  <a:pt x="377" y="3160"/>
                  <a:pt x="1" y="3536"/>
                  <a:pt x="1" y="3997"/>
                </a:cubicBezTo>
                <a:cubicBezTo>
                  <a:pt x="1" y="4457"/>
                  <a:pt x="377" y="4834"/>
                  <a:pt x="858" y="4834"/>
                </a:cubicBezTo>
                <a:lnTo>
                  <a:pt x="3160" y="4834"/>
                </a:lnTo>
                <a:lnTo>
                  <a:pt x="3160" y="7156"/>
                </a:lnTo>
                <a:cubicBezTo>
                  <a:pt x="3160" y="7617"/>
                  <a:pt x="3537" y="7993"/>
                  <a:pt x="3997" y="7993"/>
                </a:cubicBezTo>
                <a:cubicBezTo>
                  <a:pt x="4457" y="7993"/>
                  <a:pt x="4855" y="7617"/>
                  <a:pt x="4855" y="7156"/>
                </a:cubicBezTo>
                <a:lnTo>
                  <a:pt x="4855" y="4834"/>
                </a:lnTo>
                <a:lnTo>
                  <a:pt x="7156" y="4834"/>
                </a:lnTo>
                <a:cubicBezTo>
                  <a:pt x="7617" y="4834"/>
                  <a:pt x="7993" y="4457"/>
                  <a:pt x="7993" y="3997"/>
                </a:cubicBezTo>
                <a:cubicBezTo>
                  <a:pt x="7993" y="3536"/>
                  <a:pt x="7617" y="3160"/>
                  <a:pt x="7156" y="3160"/>
                </a:cubicBezTo>
                <a:lnTo>
                  <a:pt x="4855" y="3160"/>
                </a:lnTo>
                <a:lnTo>
                  <a:pt x="4855" y="837"/>
                </a:lnTo>
                <a:cubicBezTo>
                  <a:pt x="4855" y="377"/>
                  <a:pt x="4457" y="0"/>
                  <a:pt x="3997" y="0"/>
                </a:cubicBezTo>
                <a:close/>
              </a:path>
            </a:pathLst>
          </a:custGeom>
          <a:solidFill>
            <a:srgbClr val="F4EF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29" name="Google Shape;529;p45"/>
          <p:cNvSpPr/>
          <p:nvPr/>
        </p:nvSpPr>
        <p:spPr>
          <a:xfrm>
            <a:off x="4895468" y="722200"/>
            <a:ext cx="353398" cy="353314"/>
          </a:xfrm>
          <a:custGeom>
            <a:avLst/>
            <a:gdLst/>
            <a:ahLst/>
            <a:cxnLst/>
            <a:rect l="l" t="t" r="r" b="b"/>
            <a:pathLst>
              <a:path w="2931" h="2930" extrusionOk="0">
                <a:moveTo>
                  <a:pt x="1466" y="0"/>
                </a:moveTo>
                <a:cubicBezTo>
                  <a:pt x="1298" y="0"/>
                  <a:pt x="1152" y="147"/>
                  <a:pt x="1152" y="314"/>
                </a:cubicBezTo>
                <a:lnTo>
                  <a:pt x="1152" y="1172"/>
                </a:lnTo>
                <a:lnTo>
                  <a:pt x="315" y="1172"/>
                </a:lnTo>
                <a:cubicBezTo>
                  <a:pt x="147" y="1172"/>
                  <a:pt x="1" y="1298"/>
                  <a:pt x="1" y="1465"/>
                </a:cubicBezTo>
                <a:cubicBezTo>
                  <a:pt x="1" y="1632"/>
                  <a:pt x="147" y="1779"/>
                  <a:pt x="315" y="1779"/>
                </a:cubicBezTo>
                <a:lnTo>
                  <a:pt x="1152" y="1779"/>
                </a:lnTo>
                <a:lnTo>
                  <a:pt x="1152" y="2637"/>
                </a:lnTo>
                <a:cubicBezTo>
                  <a:pt x="1152" y="2804"/>
                  <a:pt x="1298" y="2930"/>
                  <a:pt x="1466" y="2930"/>
                </a:cubicBezTo>
                <a:cubicBezTo>
                  <a:pt x="1633" y="2930"/>
                  <a:pt x="1779" y="2804"/>
                  <a:pt x="1779" y="2637"/>
                </a:cubicBezTo>
                <a:lnTo>
                  <a:pt x="1779" y="1779"/>
                </a:lnTo>
                <a:lnTo>
                  <a:pt x="2616" y="1779"/>
                </a:lnTo>
                <a:cubicBezTo>
                  <a:pt x="2805" y="1779"/>
                  <a:pt x="2930" y="1632"/>
                  <a:pt x="2930" y="1465"/>
                </a:cubicBezTo>
                <a:cubicBezTo>
                  <a:pt x="2930" y="1298"/>
                  <a:pt x="2805" y="1172"/>
                  <a:pt x="2616" y="1172"/>
                </a:cubicBezTo>
                <a:lnTo>
                  <a:pt x="1779" y="1172"/>
                </a:lnTo>
                <a:lnTo>
                  <a:pt x="1779" y="314"/>
                </a:lnTo>
                <a:cubicBezTo>
                  <a:pt x="1779" y="147"/>
                  <a:pt x="1633" y="0"/>
                  <a:pt x="1466" y="0"/>
                </a:cubicBezTo>
                <a:close/>
              </a:path>
            </a:pathLst>
          </a:custGeom>
          <a:solidFill>
            <a:srgbClr val="F4EF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0" name="Google Shape;530;p45"/>
          <p:cNvSpPr/>
          <p:nvPr/>
        </p:nvSpPr>
        <p:spPr>
          <a:xfrm>
            <a:off x="7456117" y="1572346"/>
            <a:ext cx="577253" cy="577221"/>
          </a:xfrm>
          <a:custGeom>
            <a:avLst/>
            <a:gdLst/>
            <a:ahLst/>
            <a:cxnLst/>
            <a:rect l="l" t="t" r="r" b="b"/>
            <a:pathLst>
              <a:path w="4207" h="4207" extrusionOk="0">
                <a:moveTo>
                  <a:pt x="2093" y="1"/>
                </a:moveTo>
                <a:cubicBezTo>
                  <a:pt x="1863" y="1"/>
                  <a:pt x="1654" y="210"/>
                  <a:pt x="1654" y="440"/>
                </a:cubicBezTo>
                <a:lnTo>
                  <a:pt x="1654" y="1675"/>
                </a:lnTo>
                <a:lnTo>
                  <a:pt x="440" y="1675"/>
                </a:lnTo>
                <a:cubicBezTo>
                  <a:pt x="189" y="1675"/>
                  <a:pt x="1" y="1863"/>
                  <a:pt x="1" y="2114"/>
                </a:cubicBezTo>
                <a:cubicBezTo>
                  <a:pt x="1" y="2344"/>
                  <a:pt x="189" y="2553"/>
                  <a:pt x="440" y="2553"/>
                </a:cubicBezTo>
                <a:lnTo>
                  <a:pt x="1654" y="2553"/>
                </a:lnTo>
                <a:lnTo>
                  <a:pt x="1654" y="3767"/>
                </a:lnTo>
                <a:cubicBezTo>
                  <a:pt x="1654" y="4018"/>
                  <a:pt x="1863" y="4206"/>
                  <a:pt x="2093" y="4206"/>
                </a:cubicBezTo>
                <a:cubicBezTo>
                  <a:pt x="2344" y="4206"/>
                  <a:pt x="2533" y="4018"/>
                  <a:pt x="2533" y="3767"/>
                </a:cubicBezTo>
                <a:lnTo>
                  <a:pt x="2533" y="2553"/>
                </a:lnTo>
                <a:lnTo>
                  <a:pt x="3767" y="2553"/>
                </a:lnTo>
                <a:cubicBezTo>
                  <a:pt x="3997" y="2553"/>
                  <a:pt x="4206" y="2344"/>
                  <a:pt x="4206" y="2114"/>
                </a:cubicBezTo>
                <a:cubicBezTo>
                  <a:pt x="4206" y="1863"/>
                  <a:pt x="4018" y="1675"/>
                  <a:pt x="3767" y="1675"/>
                </a:cubicBezTo>
                <a:lnTo>
                  <a:pt x="2533" y="1675"/>
                </a:lnTo>
                <a:lnTo>
                  <a:pt x="2533" y="440"/>
                </a:lnTo>
                <a:cubicBezTo>
                  <a:pt x="2533" y="210"/>
                  <a:pt x="2344" y="1"/>
                  <a:pt x="2093" y="1"/>
                </a:cubicBezTo>
                <a:close/>
              </a:path>
            </a:pathLst>
          </a:custGeom>
          <a:solidFill>
            <a:srgbClr val="F4EF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2" name="Imagen 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495790" y="1860956"/>
            <a:ext cx="4267134" cy="2922059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2"/>
        </a:solidFill>
        <a:effectLst/>
      </p:bgPr>
    </p:bg>
    <p:spTree>
      <p:nvGrpSpPr>
        <p:cNvPr id="1" name="Shape 10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1" name="Google Shape;1061;p68"/>
          <p:cNvSpPr txBox="1">
            <a:spLocks noGrp="1"/>
          </p:cNvSpPr>
          <p:nvPr>
            <p:ph type="title"/>
          </p:nvPr>
        </p:nvSpPr>
        <p:spPr>
          <a:xfrm>
            <a:off x="639985" y="4102696"/>
            <a:ext cx="7716000" cy="368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/>
            <a:r>
              <a:rPr lang="es-PE" sz="1600" dirty="0"/>
              <a:t>https://www.plantillaspower-point.com</a:t>
            </a:r>
            <a:endParaRPr sz="1600" dirty="0"/>
          </a:p>
        </p:txBody>
      </p:sp>
      <p:grpSp>
        <p:nvGrpSpPr>
          <p:cNvPr id="3" name="Grupo 2"/>
          <p:cNvGrpSpPr/>
          <p:nvPr/>
        </p:nvGrpSpPr>
        <p:grpSpPr>
          <a:xfrm>
            <a:off x="1200052" y="2017695"/>
            <a:ext cx="6595866" cy="1553407"/>
            <a:chOff x="5449888" y="-1411288"/>
            <a:chExt cx="4711700" cy="1109663"/>
          </a:xfrm>
          <a:solidFill>
            <a:schemeClr val="accent2">
              <a:lumMod val="75000"/>
              <a:alpha val="28000"/>
            </a:schemeClr>
          </a:solidFill>
        </p:grpSpPr>
        <p:sp>
          <p:nvSpPr>
            <p:cNvPr id="4" name="Freeform 5"/>
            <p:cNvSpPr>
              <a:spLocks noEditPoints="1"/>
            </p:cNvSpPr>
            <p:nvPr/>
          </p:nvSpPr>
          <p:spPr bwMode="auto">
            <a:xfrm>
              <a:off x="5994400" y="-949326"/>
              <a:ext cx="3622675" cy="601663"/>
            </a:xfrm>
            <a:custGeom>
              <a:avLst/>
              <a:gdLst>
                <a:gd name="T0" fmla="*/ 549 w 706"/>
                <a:gd name="T1" fmla="*/ 39 h 116"/>
                <a:gd name="T2" fmla="*/ 542 w 706"/>
                <a:gd name="T3" fmla="*/ 37 h 116"/>
                <a:gd name="T4" fmla="*/ 418 w 706"/>
                <a:gd name="T5" fmla="*/ 39 h 116"/>
                <a:gd name="T6" fmla="*/ 431 w 706"/>
                <a:gd name="T7" fmla="*/ 62 h 116"/>
                <a:gd name="T8" fmla="*/ 408 w 706"/>
                <a:gd name="T9" fmla="*/ 42 h 116"/>
                <a:gd name="T10" fmla="*/ 400 w 706"/>
                <a:gd name="T11" fmla="*/ 46 h 116"/>
                <a:gd name="T12" fmla="*/ 366 w 706"/>
                <a:gd name="T13" fmla="*/ 54 h 116"/>
                <a:gd name="T14" fmla="*/ 372 w 706"/>
                <a:gd name="T15" fmla="*/ 58 h 116"/>
                <a:gd name="T16" fmla="*/ 338 w 706"/>
                <a:gd name="T17" fmla="*/ 62 h 116"/>
                <a:gd name="T18" fmla="*/ 330 w 706"/>
                <a:gd name="T19" fmla="*/ 49 h 116"/>
                <a:gd name="T20" fmla="*/ 349 w 706"/>
                <a:gd name="T21" fmla="*/ 52 h 116"/>
                <a:gd name="T22" fmla="*/ 305 w 706"/>
                <a:gd name="T23" fmla="*/ 44 h 116"/>
                <a:gd name="T24" fmla="*/ 304 w 706"/>
                <a:gd name="T25" fmla="*/ 49 h 116"/>
                <a:gd name="T26" fmla="*/ 275 w 706"/>
                <a:gd name="T27" fmla="*/ 52 h 116"/>
                <a:gd name="T28" fmla="*/ 276 w 706"/>
                <a:gd name="T29" fmla="*/ 63 h 116"/>
                <a:gd name="T30" fmla="*/ 287 w 706"/>
                <a:gd name="T31" fmla="*/ 40 h 116"/>
                <a:gd name="T32" fmla="*/ 174 w 706"/>
                <a:gd name="T33" fmla="*/ 41 h 116"/>
                <a:gd name="T34" fmla="*/ 137 w 706"/>
                <a:gd name="T35" fmla="*/ 69 h 116"/>
                <a:gd name="T36" fmla="*/ 138 w 706"/>
                <a:gd name="T37" fmla="*/ 79 h 116"/>
                <a:gd name="T38" fmla="*/ 167 w 706"/>
                <a:gd name="T39" fmla="*/ 94 h 116"/>
                <a:gd name="T40" fmla="*/ 135 w 706"/>
                <a:gd name="T41" fmla="*/ 75 h 116"/>
                <a:gd name="T42" fmla="*/ 189 w 706"/>
                <a:gd name="T43" fmla="*/ 102 h 116"/>
                <a:gd name="T44" fmla="*/ 163 w 706"/>
                <a:gd name="T45" fmla="*/ 114 h 116"/>
                <a:gd name="T46" fmla="*/ 87 w 706"/>
                <a:gd name="T47" fmla="*/ 83 h 116"/>
                <a:gd name="T48" fmla="*/ 100 w 706"/>
                <a:gd name="T49" fmla="*/ 87 h 116"/>
                <a:gd name="T50" fmla="*/ 162 w 706"/>
                <a:gd name="T51" fmla="*/ 27 h 116"/>
                <a:gd name="T52" fmla="*/ 32 w 706"/>
                <a:gd name="T53" fmla="*/ 57 h 116"/>
                <a:gd name="T54" fmla="*/ 16 w 706"/>
                <a:gd name="T55" fmla="*/ 42 h 116"/>
                <a:gd name="T56" fmla="*/ 35 w 706"/>
                <a:gd name="T57" fmla="*/ 20 h 116"/>
                <a:gd name="T58" fmla="*/ 21 w 706"/>
                <a:gd name="T59" fmla="*/ 39 h 116"/>
                <a:gd name="T60" fmla="*/ 39 w 706"/>
                <a:gd name="T61" fmla="*/ 40 h 116"/>
                <a:gd name="T62" fmla="*/ 42 w 706"/>
                <a:gd name="T63" fmla="*/ 43 h 116"/>
                <a:gd name="T64" fmla="*/ 68 w 706"/>
                <a:gd name="T65" fmla="*/ 37 h 116"/>
                <a:gd name="T66" fmla="*/ 220 w 706"/>
                <a:gd name="T67" fmla="*/ 15 h 116"/>
                <a:gd name="T68" fmla="*/ 215 w 706"/>
                <a:gd name="T69" fmla="*/ 17 h 116"/>
                <a:gd name="T70" fmla="*/ 299 w 706"/>
                <a:gd name="T71" fmla="*/ 37 h 116"/>
                <a:gd name="T72" fmla="*/ 338 w 706"/>
                <a:gd name="T73" fmla="*/ 40 h 116"/>
                <a:gd name="T74" fmla="*/ 361 w 706"/>
                <a:gd name="T75" fmla="*/ 12 h 116"/>
                <a:gd name="T76" fmla="*/ 384 w 706"/>
                <a:gd name="T77" fmla="*/ 19 h 116"/>
                <a:gd name="T78" fmla="*/ 444 w 706"/>
                <a:gd name="T79" fmla="*/ 25 h 116"/>
                <a:gd name="T80" fmla="*/ 537 w 706"/>
                <a:gd name="T81" fmla="*/ 22 h 116"/>
                <a:gd name="T82" fmla="*/ 631 w 706"/>
                <a:gd name="T83" fmla="*/ 37 h 116"/>
                <a:gd name="T84" fmla="*/ 634 w 706"/>
                <a:gd name="T85" fmla="*/ 39 h 116"/>
                <a:gd name="T86" fmla="*/ 635 w 706"/>
                <a:gd name="T87" fmla="*/ 43 h 116"/>
                <a:gd name="T88" fmla="*/ 659 w 706"/>
                <a:gd name="T89" fmla="*/ 38 h 116"/>
                <a:gd name="T90" fmla="*/ 662 w 706"/>
                <a:gd name="T91" fmla="*/ 51 h 116"/>
                <a:gd name="T92" fmla="*/ 682 w 706"/>
                <a:gd name="T93" fmla="*/ 24 h 116"/>
                <a:gd name="T94" fmla="*/ 675 w 706"/>
                <a:gd name="T95" fmla="*/ 16 h 116"/>
                <a:gd name="T96" fmla="*/ 690 w 706"/>
                <a:gd name="T97" fmla="*/ 43 h 116"/>
                <a:gd name="T98" fmla="*/ 632 w 706"/>
                <a:gd name="T99" fmla="*/ 58 h 116"/>
                <a:gd name="T100" fmla="*/ 550 w 706"/>
                <a:gd name="T101" fmla="*/ 32 h 116"/>
                <a:gd name="T102" fmla="*/ 606 w 706"/>
                <a:gd name="T103" fmla="*/ 87 h 116"/>
                <a:gd name="T104" fmla="*/ 619 w 706"/>
                <a:gd name="T105" fmla="*/ 80 h 116"/>
                <a:gd name="T106" fmla="*/ 545 w 706"/>
                <a:gd name="T107" fmla="*/ 114 h 116"/>
                <a:gd name="T108" fmla="*/ 527 w 706"/>
                <a:gd name="T109" fmla="*/ 109 h 116"/>
                <a:gd name="T110" fmla="*/ 566 w 706"/>
                <a:gd name="T111" fmla="*/ 88 h 116"/>
                <a:gd name="T112" fmla="*/ 552 w 706"/>
                <a:gd name="T113" fmla="*/ 95 h 116"/>
                <a:gd name="T114" fmla="*/ 359 w 706"/>
                <a:gd name="T115" fmla="*/ 38 h 116"/>
                <a:gd name="T116" fmla="*/ 353 w 706"/>
                <a:gd name="T117" fmla="*/ 50 h 116"/>
                <a:gd name="T118" fmla="*/ 342 w 706"/>
                <a:gd name="T119" fmla="*/ 24 h 116"/>
                <a:gd name="T120" fmla="*/ 344 w 706"/>
                <a:gd name="T121" fmla="*/ 24 h 116"/>
                <a:gd name="T122" fmla="*/ 362 w 706"/>
                <a:gd name="T123" fmla="*/ 24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706" h="116">
                  <a:moveTo>
                    <a:pt x="567" y="79"/>
                  </a:moveTo>
                  <a:cubicBezTo>
                    <a:pt x="572" y="68"/>
                    <a:pt x="566" y="59"/>
                    <a:pt x="560" y="51"/>
                  </a:cubicBezTo>
                  <a:cubicBezTo>
                    <a:pt x="557" y="46"/>
                    <a:pt x="552" y="42"/>
                    <a:pt x="549" y="39"/>
                  </a:cubicBezTo>
                  <a:cubicBezTo>
                    <a:pt x="544" y="42"/>
                    <a:pt x="540" y="44"/>
                    <a:pt x="536" y="46"/>
                  </a:cubicBezTo>
                  <a:cubicBezTo>
                    <a:pt x="536" y="46"/>
                    <a:pt x="534" y="42"/>
                    <a:pt x="532" y="40"/>
                  </a:cubicBezTo>
                  <a:cubicBezTo>
                    <a:pt x="535" y="39"/>
                    <a:pt x="537" y="38"/>
                    <a:pt x="542" y="37"/>
                  </a:cubicBezTo>
                  <a:cubicBezTo>
                    <a:pt x="537" y="34"/>
                    <a:pt x="533" y="30"/>
                    <a:pt x="529" y="28"/>
                  </a:cubicBezTo>
                  <a:cubicBezTo>
                    <a:pt x="509" y="21"/>
                    <a:pt x="489" y="22"/>
                    <a:pt x="469" y="26"/>
                  </a:cubicBezTo>
                  <a:cubicBezTo>
                    <a:pt x="452" y="29"/>
                    <a:pt x="435" y="34"/>
                    <a:pt x="418" y="39"/>
                  </a:cubicBezTo>
                  <a:cubicBezTo>
                    <a:pt x="423" y="42"/>
                    <a:pt x="427" y="43"/>
                    <a:pt x="431" y="46"/>
                  </a:cubicBezTo>
                  <a:cubicBezTo>
                    <a:pt x="433" y="48"/>
                    <a:pt x="435" y="52"/>
                    <a:pt x="435" y="55"/>
                  </a:cubicBezTo>
                  <a:cubicBezTo>
                    <a:pt x="435" y="57"/>
                    <a:pt x="433" y="61"/>
                    <a:pt x="431" y="62"/>
                  </a:cubicBezTo>
                  <a:cubicBezTo>
                    <a:pt x="430" y="63"/>
                    <a:pt x="426" y="60"/>
                    <a:pt x="424" y="59"/>
                  </a:cubicBezTo>
                  <a:cubicBezTo>
                    <a:pt x="425" y="57"/>
                    <a:pt x="427" y="54"/>
                    <a:pt x="429" y="50"/>
                  </a:cubicBezTo>
                  <a:cubicBezTo>
                    <a:pt x="426" y="44"/>
                    <a:pt x="416" y="39"/>
                    <a:pt x="408" y="42"/>
                  </a:cubicBezTo>
                  <a:cubicBezTo>
                    <a:pt x="406" y="43"/>
                    <a:pt x="405" y="45"/>
                    <a:pt x="404" y="47"/>
                  </a:cubicBezTo>
                  <a:cubicBezTo>
                    <a:pt x="401" y="53"/>
                    <a:pt x="396" y="58"/>
                    <a:pt x="390" y="60"/>
                  </a:cubicBezTo>
                  <a:cubicBezTo>
                    <a:pt x="393" y="55"/>
                    <a:pt x="397" y="50"/>
                    <a:pt x="400" y="46"/>
                  </a:cubicBezTo>
                  <a:cubicBezTo>
                    <a:pt x="388" y="44"/>
                    <a:pt x="377" y="43"/>
                    <a:pt x="366" y="43"/>
                  </a:cubicBezTo>
                  <a:cubicBezTo>
                    <a:pt x="363" y="43"/>
                    <a:pt x="360" y="48"/>
                    <a:pt x="356" y="51"/>
                  </a:cubicBezTo>
                  <a:cubicBezTo>
                    <a:pt x="361" y="53"/>
                    <a:pt x="364" y="54"/>
                    <a:pt x="366" y="54"/>
                  </a:cubicBezTo>
                  <a:cubicBezTo>
                    <a:pt x="368" y="51"/>
                    <a:pt x="370" y="49"/>
                    <a:pt x="371" y="46"/>
                  </a:cubicBezTo>
                  <a:cubicBezTo>
                    <a:pt x="373" y="48"/>
                    <a:pt x="376" y="49"/>
                    <a:pt x="376" y="50"/>
                  </a:cubicBezTo>
                  <a:cubicBezTo>
                    <a:pt x="375" y="53"/>
                    <a:pt x="374" y="56"/>
                    <a:pt x="372" y="58"/>
                  </a:cubicBezTo>
                  <a:cubicBezTo>
                    <a:pt x="367" y="60"/>
                    <a:pt x="362" y="62"/>
                    <a:pt x="356" y="58"/>
                  </a:cubicBezTo>
                  <a:cubicBezTo>
                    <a:pt x="355" y="56"/>
                    <a:pt x="351" y="57"/>
                    <a:pt x="349" y="58"/>
                  </a:cubicBezTo>
                  <a:cubicBezTo>
                    <a:pt x="345" y="59"/>
                    <a:pt x="342" y="61"/>
                    <a:pt x="338" y="62"/>
                  </a:cubicBezTo>
                  <a:cubicBezTo>
                    <a:pt x="337" y="61"/>
                    <a:pt x="337" y="59"/>
                    <a:pt x="336" y="59"/>
                  </a:cubicBezTo>
                  <a:cubicBezTo>
                    <a:pt x="334" y="58"/>
                    <a:pt x="331" y="57"/>
                    <a:pt x="330" y="55"/>
                  </a:cubicBezTo>
                  <a:cubicBezTo>
                    <a:pt x="329" y="54"/>
                    <a:pt x="329" y="51"/>
                    <a:pt x="330" y="49"/>
                  </a:cubicBezTo>
                  <a:cubicBezTo>
                    <a:pt x="331" y="48"/>
                    <a:pt x="334" y="46"/>
                    <a:pt x="335" y="47"/>
                  </a:cubicBezTo>
                  <a:cubicBezTo>
                    <a:pt x="337" y="48"/>
                    <a:pt x="337" y="51"/>
                    <a:pt x="339" y="54"/>
                  </a:cubicBezTo>
                  <a:cubicBezTo>
                    <a:pt x="341" y="54"/>
                    <a:pt x="344" y="53"/>
                    <a:pt x="349" y="52"/>
                  </a:cubicBezTo>
                  <a:cubicBezTo>
                    <a:pt x="346" y="48"/>
                    <a:pt x="344" y="45"/>
                    <a:pt x="342" y="42"/>
                  </a:cubicBezTo>
                  <a:cubicBezTo>
                    <a:pt x="336" y="43"/>
                    <a:pt x="330" y="45"/>
                    <a:pt x="324" y="45"/>
                  </a:cubicBezTo>
                  <a:cubicBezTo>
                    <a:pt x="318" y="45"/>
                    <a:pt x="313" y="44"/>
                    <a:pt x="305" y="44"/>
                  </a:cubicBezTo>
                  <a:cubicBezTo>
                    <a:pt x="308" y="49"/>
                    <a:pt x="311" y="54"/>
                    <a:pt x="314" y="59"/>
                  </a:cubicBezTo>
                  <a:cubicBezTo>
                    <a:pt x="314" y="59"/>
                    <a:pt x="313" y="59"/>
                    <a:pt x="313" y="60"/>
                  </a:cubicBezTo>
                  <a:cubicBezTo>
                    <a:pt x="310" y="56"/>
                    <a:pt x="305" y="53"/>
                    <a:pt x="304" y="49"/>
                  </a:cubicBezTo>
                  <a:cubicBezTo>
                    <a:pt x="301" y="40"/>
                    <a:pt x="294" y="41"/>
                    <a:pt x="288" y="42"/>
                  </a:cubicBezTo>
                  <a:cubicBezTo>
                    <a:pt x="283" y="44"/>
                    <a:pt x="279" y="47"/>
                    <a:pt x="275" y="50"/>
                  </a:cubicBezTo>
                  <a:cubicBezTo>
                    <a:pt x="275" y="50"/>
                    <a:pt x="275" y="51"/>
                    <a:pt x="275" y="52"/>
                  </a:cubicBezTo>
                  <a:cubicBezTo>
                    <a:pt x="277" y="52"/>
                    <a:pt x="279" y="52"/>
                    <a:pt x="279" y="53"/>
                  </a:cubicBezTo>
                  <a:cubicBezTo>
                    <a:pt x="280" y="55"/>
                    <a:pt x="282" y="58"/>
                    <a:pt x="281" y="59"/>
                  </a:cubicBezTo>
                  <a:cubicBezTo>
                    <a:pt x="280" y="61"/>
                    <a:pt x="278" y="63"/>
                    <a:pt x="276" y="63"/>
                  </a:cubicBezTo>
                  <a:cubicBezTo>
                    <a:pt x="274" y="62"/>
                    <a:pt x="271" y="60"/>
                    <a:pt x="271" y="58"/>
                  </a:cubicBezTo>
                  <a:cubicBezTo>
                    <a:pt x="269" y="51"/>
                    <a:pt x="273" y="47"/>
                    <a:pt x="278" y="43"/>
                  </a:cubicBezTo>
                  <a:cubicBezTo>
                    <a:pt x="281" y="42"/>
                    <a:pt x="284" y="41"/>
                    <a:pt x="287" y="40"/>
                  </a:cubicBezTo>
                  <a:cubicBezTo>
                    <a:pt x="254" y="29"/>
                    <a:pt x="221" y="18"/>
                    <a:pt x="186" y="26"/>
                  </a:cubicBezTo>
                  <a:cubicBezTo>
                    <a:pt x="178" y="27"/>
                    <a:pt x="170" y="29"/>
                    <a:pt x="165" y="37"/>
                  </a:cubicBezTo>
                  <a:cubicBezTo>
                    <a:pt x="168" y="38"/>
                    <a:pt x="171" y="40"/>
                    <a:pt x="174" y="41"/>
                  </a:cubicBezTo>
                  <a:cubicBezTo>
                    <a:pt x="172" y="43"/>
                    <a:pt x="171" y="46"/>
                    <a:pt x="169" y="46"/>
                  </a:cubicBezTo>
                  <a:cubicBezTo>
                    <a:pt x="163" y="47"/>
                    <a:pt x="161" y="43"/>
                    <a:pt x="160" y="38"/>
                  </a:cubicBezTo>
                  <a:cubicBezTo>
                    <a:pt x="147" y="46"/>
                    <a:pt x="139" y="56"/>
                    <a:pt x="137" y="69"/>
                  </a:cubicBezTo>
                  <a:cubicBezTo>
                    <a:pt x="142" y="70"/>
                    <a:pt x="146" y="70"/>
                    <a:pt x="150" y="71"/>
                  </a:cubicBezTo>
                  <a:cubicBezTo>
                    <a:pt x="150" y="71"/>
                    <a:pt x="150" y="79"/>
                    <a:pt x="149" y="79"/>
                  </a:cubicBezTo>
                  <a:cubicBezTo>
                    <a:pt x="146" y="80"/>
                    <a:pt x="142" y="79"/>
                    <a:pt x="138" y="79"/>
                  </a:cubicBezTo>
                  <a:cubicBezTo>
                    <a:pt x="139" y="85"/>
                    <a:pt x="143" y="90"/>
                    <a:pt x="149" y="94"/>
                  </a:cubicBezTo>
                  <a:cubicBezTo>
                    <a:pt x="149" y="94"/>
                    <a:pt x="150" y="94"/>
                    <a:pt x="150" y="94"/>
                  </a:cubicBezTo>
                  <a:cubicBezTo>
                    <a:pt x="156" y="94"/>
                    <a:pt x="161" y="94"/>
                    <a:pt x="167" y="94"/>
                  </a:cubicBezTo>
                  <a:cubicBezTo>
                    <a:pt x="167" y="94"/>
                    <a:pt x="167" y="94"/>
                    <a:pt x="167" y="94"/>
                  </a:cubicBezTo>
                  <a:cubicBezTo>
                    <a:pt x="164" y="96"/>
                    <a:pt x="161" y="98"/>
                    <a:pt x="158" y="98"/>
                  </a:cubicBezTo>
                  <a:cubicBezTo>
                    <a:pt x="145" y="98"/>
                    <a:pt x="136" y="88"/>
                    <a:pt x="135" y="75"/>
                  </a:cubicBezTo>
                  <a:cubicBezTo>
                    <a:pt x="135" y="73"/>
                    <a:pt x="135" y="70"/>
                    <a:pt x="135" y="67"/>
                  </a:cubicBezTo>
                  <a:cubicBezTo>
                    <a:pt x="129" y="80"/>
                    <a:pt x="133" y="94"/>
                    <a:pt x="146" y="103"/>
                  </a:cubicBezTo>
                  <a:cubicBezTo>
                    <a:pt x="159" y="113"/>
                    <a:pt x="177" y="113"/>
                    <a:pt x="189" y="102"/>
                  </a:cubicBezTo>
                  <a:cubicBezTo>
                    <a:pt x="203" y="90"/>
                    <a:pt x="204" y="77"/>
                    <a:pt x="195" y="59"/>
                  </a:cubicBezTo>
                  <a:cubicBezTo>
                    <a:pt x="204" y="66"/>
                    <a:pt x="206" y="79"/>
                    <a:pt x="201" y="91"/>
                  </a:cubicBezTo>
                  <a:cubicBezTo>
                    <a:pt x="195" y="106"/>
                    <a:pt x="180" y="115"/>
                    <a:pt x="163" y="114"/>
                  </a:cubicBezTo>
                  <a:cubicBezTo>
                    <a:pt x="144" y="113"/>
                    <a:pt x="131" y="101"/>
                    <a:pt x="126" y="80"/>
                  </a:cubicBezTo>
                  <a:cubicBezTo>
                    <a:pt x="119" y="84"/>
                    <a:pt x="111" y="89"/>
                    <a:pt x="102" y="93"/>
                  </a:cubicBezTo>
                  <a:cubicBezTo>
                    <a:pt x="96" y="96"/>
                    <a:pt x="88" y="90"/>
                    <a:pt x="87" y="83"/>
                  </a:cubicBezTo>
                  <a:cubicBezTo>
                    <a:pt x="86" y="77"/>
                    <a:pt x="88" y="73"/>
                    <a:pt x="93" y="72"/>
                  </a:cubicBezTo>
                  <a:cubicBezTo>
                    <a:pt x="96" y="71"/>
                    <a:pt x="101" y="73"/>
                    <a:pt x="101" y="75"/>
                  </a:cubicBezTo>
                  <a:cubicBezTo>
                    <a:pt x="102" y="78"/>
                    <a:pt x="101" y="82"/>
                    <a:pt x="100" y="87"/>
                  </a:cubicBezTo>
                  <a:cubicBezTo>
                    <a:pt x="102" y="86"/>
                    <a:pt x="106" y="86"/>
                    <a:pt x="109" y="84"/>
                  </a:cubicBezTo>
                  <a:cubicBezTo>
                    <a:pt x="116" y="77"/>
                    <a:pt x="123" y="71"/>
                    <a:pt x="128" y="64"/>
                  </a:cubicBezTo>
                  <a:cubicBezTo>
                    <a:pt x="141" y="42"/>
                    <a:pt x="141" y="42"/>
                    <a:pt x="162" y="27"/>
                  </a:cubicBezTo>
                  <a:cubicBezTo>
                    <a:pt x="152" y="30"/>
                    <a:pt x="143" y="34"/>
                    <a:pt x="133" y="37"/>
                  </a:cubicBezTo>
                  <a:cubicBezTo>
                    <a:pt x="119" y="43"/>
                    <a:pt x="105" y="49"/>
                    <a:pt x="90" y="54"/>
                  </a:cubicBezTo>
                  <a:cubicBezTo>
                    <a:pt x="71" y="59"/>
                    <a:pt x="52" y="64"/>
                    <a:pt x="32" y="57"/>
                  </a:cubicBezTo>
                  <a:cubicBezTo>
                    <a:pt x="14" y="51"/>
                    <a:pt x="0" y="34"/>
                    <a:pt x="0" y="17"/>
                  </a:cubicBezTo>
                  <a:cubicBezTo>
                    <a:pt x="2" y="21"/>
                    <a:pt x="4" y="25"/>
                    <a:pt x="6" y="29"/>
                  </a:cubicBezTo>
                  <a:cubicBezTo>
                    <a:pt x="9" y="34"/>
                    <a:pt x="12" y="37"/>
                    <a:pt x="16" y="42"/>
                  </a:cubicBezTo>
                  <a:cubicBezTo>
                    <a:pt x="15" y="35"/>
                    <a:pt x="14" y="30"/>
                    <a:pt x="15" y="25"/>
                  </a:cubicBezTo>
                  <a:cubicBezTo>
                    <a:pt x="16" y="21"/>
                    <a:pt x="21" y="17"/>
                    <a:pt x="24" y="15"/>
                  </a:cubicBezTo>
                  <a:cubicBezTo>
                    <a:pt x="28" y="13"/>
                    <a:pt x="33" y="15"/>
                    <a:pt x="35" y="20"/>
                  </a:cubicBezTo>
                  <a:cubicBezTo>
                    <a:pt x="35" y="22"/>
                    <a:pt x="33" y="27"/>
                    <a:pt x="31" y="27"/>
                  </a:cubicBezTo>
                  <a:cubicBezTo>
                    <a:pt x="28" y="27"/>
                    <a:pt x="25" y="25"/>
                    <a:pt x="20" y="24"/>
                  </a:cubicBezTo>
                  <a:cubicBezTo>
                    <a:pt x="16" y="27"/>
                    <a:pt x="18" y="33"/>
                    <a:pt x="21" y="39"/>
                  </a:cubicBezTo>
                  <a:cubicBezTo>
                    <a:pt x="25" y="48"/>
                    <a:pt x="33" y="51"/>
                    <a:pt x="43" y="52"/>
                  </a:cubicBezTo>
                  <a:cubicBezTo>
                    <a:pt x="42" y="49"/>
                    <a:pt x="41" y="47"/>
                    <a:pt x="40" y="44"/>
                  </a:cubicBezTo>
                  <a:cubicBezTo>
                    <a:pt x="39" y="43"/>
                    <a:pt x="39" y="41"/>
                    <a:pt x="39" y="40"/>
                  </a:cubicBezTo>
                  <a:cubicBezTo>
                    <a:pt x="41" y="39"/>
                    <a:pt x="42" y="37"/>
                    <a:pt x="44" y="37"/>
                  </a:cubicBezTo>
                  <a:cubicBezTo>
                    <a:pt x="45" y="36"/>
                    <a:pt x="46" y="38"/>
                    <a:pt x="47" y="39"/>
                  </a:cubicBezTo>
                  <a:cubicBezTo>
                    <a:pt x="45" y="41"/>
                    <a:pt x="44" y="42"/>
                    <a:pt x="42" y="43"/>
                  </a:cubicBezTo>
                  <a:cubicBezTo>
                    <a:pt x="45" y="56"/>
                    <a:pt x="65" y="54"/>
                    <a:pt x="82" y="49"/>
                  </a:cubicBezTo>
                  <a:cubicBezTo>
                    <a:pt x="78" y="47"/>
                    <a:pt x="73" y="45"/>
                    <a:pt x="69" y="43"/>
                  </a:cubicBezTo>
                  <a:cubicBezTo>
                    <a:pt x="68" y="42"/>
                    <a:pt x="68" y="39"/>
                    <a:pt x="68" y="37"/>
                  </a:cubicBezTo>
                  <a:cubicBezTo>
                    <a:pt x="70" y="37"/>
                    <a:pt x="72" y="35"/>
                    <a:pt x="74" y="36"/>
                  </a:cubicBezTo>
                  <a:cubicBezTo>
                    <a:pt x="93" y="47"/>
                    <a:pt x="112" y="42"/>
                    <a:pt x="130" y="35"/>
                  </a:cubicBezTo>
                  <a:cubicBezTo>
                    <a:pt x="159" y="24"/>
                    <a:pt x="188" y="13"/>
                    <a:pt x="220" y="15"/>
                  </a:cubicBezTo>
                  <a:cubicBezTo>
                    <a:pt x="221" y="15"/>
                    <a:pt x="223" y="15"/>
                    <a:pt x="224" y="15"/>
                  </a:cubicBezTo>
                  <a:cubicBezTo>
                    <a:pt x="225" y="15"/>
                    <a:pt x="225" y="15"/>
                    <a:pt x="226" y="16"/>
                  </a:cubicBezTo>
                  <a:cubicBezTo>
                    <a:pt x="222" y="16"/>
                    <a:pt x="218" y="16"/>
                    <a:pt x="215" y="17"/>
                  </a:cubicBezTo>
                  <a:cubicBezTo>
                    <a:pt x="230" y="19"/>
                    <a:pt x="245" y="22"/>
                    <a:pt x="262" y="25"/>
                  </a:cubicBezTo>
                  <a:cubicBezTo>
                    <a:pt x="258" y="17"/>
                    <a:pt x="251" y="10"/>
                    <a:pt x="255" y="0"/>
                  </a:cubicBezTo>
                  <a:cubicBezTo>
                    <a:pt x="256" y="28"/>
                    <a:pt x="278" y="32"/>
                    <a:pt x="299" y="37"/>
                  </a:cubicBezTo>
                  <a:cubicBezTo>
                    <a:pt x="302" y="26"/>
                    <a:pt x="308" y="18"/>
                    <a:pt x="322" y="18"/>
                  </a:cubicBezTo>
                  <a:cubicBezTo>
                    <a:pt x="313" y="22"/>
                    <a:pt x="305" y="27"/>
                    <a:pt x="305" y="40"/>
                  </a:cubicBezTo>
                  <a:cubicBezTo>
                    <a:pt x="317" y="40"/>
                    <a:pt x="329" y="40"/>
                    <a:pt x="338" y="40"/>
                  </a:cubicBezTo>
                  <a:cubicBezTo>
                    <a:pt x="341" y="29"/>
                    <a:pt x="343" y="19"/>
                    <a:pt x="345" y="10"/>
                  </a:cubicBezTo>
                  <a:cubicBezTo>
                    <a:pt x="346" y="18"/>
                    <a:pt x="344" y="26"/>
                    <a:pt x="353" y="31"/>
                  </a:cubicBezTo>
                  <a:cubicBezTo>
                    <a:pt x="361" y="27"/>
                    <a:pt x="360" y="19"/>
                    <a:pt x="361" y="12"/>
                  </a:cubicBezTo>
                  <a:cubicBezTo>
                    <a:pt x="363" y="20"/>
                    <a:pt x="365" y="29"/>
                    <a:pt x="368" y="40"/>
                  </a:cubicBezTo>
                  <a:cubicBezTo>
                    <a:pt x="377" y="43"/>
                    <a:pt x="388" y="41"/>
                    <a:pt x="401" y="39"/>
                  </a:cubicBezTo>
                  <a:cubicBezTo>
                    <a:pt x="400" y="28"/>
                    <a:pt x="394" y="22"/>
                    <a:pt x="384" y="19"/>
                  </a:cubicBezTo>
                  <a:cubicBezTo>
                    <a:pt x="397" y="19"/>
                    <a:pt x="402" y="23"/>
                    <a:pt x="406" y="38"/>
                  </a:cubicBezTo>
                  <a:cubicBezTo>
                    <a:pt x="421" y="33"/>
                    <a:pt x="438" y="32"/>
                    <a:pt x="448" y="17"/>
                  </a:cubicBezTo>
                  <a:cubicBezTo>
                    <a:pt x="447" y="20"/>
                    <a:pt x="445" y="22"/>
                    <a:pt x="444" y="25"/>
                  </a:cubicBezTo>
                  <a:cubicBezTo>
                    <a:pt x="460" y="22"/>
                    <a:pt x="476" y="19"/>
                    <a:pt x="491" y="16"/>
                  </a:cubicBezTo>
                  <a:cubicBezTo>
                    <a:pt x="488" y="16"/>
                    <a:pt x="484" y="16"/>
                    <a:pt x="479" y="16"/>
                  </a:cubicBezTo>
                  <a:cubicBezTo>
                    <a:pt x="492" y="13"/>
                    <a:pt x="516" y="15"/>
                    <a:pt x="537" y="22"/>
                  </a:cubicBezTo>
                  <a:cubicBezTo>
                    <a:pt x="551" y="26"/>
                    <a:pt x="565" y="32"/>
                    <a:pt x="579" y="36"/>
                  </a:cubicBezTo>
                  <a:cubicBezTo>
                    <a:pt x="589" y="39"/>
                    <a:pt x="599" y="42"/>
                    <a:pt x="609" y="42"/>
                  </a:cubicBezTo>
                  <a:cubicBezTo>
                    <a:pt x="616" y="42"/>
                    <a:pt x="624" y="38"/>
                    <a:pt x="631" y="37"/>
                  </a:cubicBezTo>
                  <a:cubicBezTo>
                    <a:pt x="633" y="36"/>
                    <a:pt x="635" y="36"/>
                    <a:pt x="637" y="36"/>
                  </a:cubicBezTo>
                  <a:cubicBezTo>
                    <a:pt x="637" y="38"/>
                    <a:pt x="637" y="40"/>
                    <a:pt x="637" y="42"/>
                  </a:cubicBezTo>
                  <a:cubicBezTo>
                    <a:pt x="636" y="41"/>
                    <a:pt x="634" y="39"/>
                    <a:pt x="634" y="39"/>
                  </a:cubicBezTo>
                  <a:cubicBezTo>
                    <a:pt x="629" y="41"/>
                    <a:pt x="624" y="44"/>
                    <a:pt x="619" y="46"/>
                  </a:cubicBezTo>
                  <a:cubicBezTo>
                    <a:pt x="619" y="46"/>
                    <a:pt x="619" y="47"/>
                    <a:pt x="619" y="47"/>
                  </a:cubicBezTo>
                  <a:cubicBezTo>
                    <a:pt x="625" y="46"/>
                    <a:pt x="630" y="45"/>
                    <a:pt x="635" y="43"/>
                  </a:cubicBezTo>
                  <a:cubicBezTo>
                    <a:pt x="632" y="45"/>
                    <a:pt x="628" y="47"/>
                    <a:pt x="625" y="49"/>
                  </a:cubicBezTo>
                  <a:cubicBezTo>
                    <a:pt x="643" y="55"/>
                    <a:pt x="660" y="55"/>
                    <a:pt x="664" y="44"/>
                  </a:cubicBezTo>
                  <a:cubicBezTo>
                    <a:pt x="662" y="42"/>
                    <a:pt x="660" y="40"/>
                    <a:pt x="659" y="38"/>
                  </a:cubicBezTo>
                  <a:cubicBezTo>
                    <a:pt x="660" y="38"/>
                    <a:pt x="662" y="37"/>
                    <a:pt x="663" y="37"/>
                  </a:cubicBezTo>
                  <a:cubicBezTo>
                    <a:pt x="664" y="39"/>
                    <a:pt x="666" y="42"/>
                    <a:pt x="666" y="44"/>
                  </a:cubicBezTo>
                  <a:cubicBezTo>
                    <a:pt x="666" y="46"/>
                    <a:pt x="664" y="49"/>
                    <a:pt x="662" y="51"/>
                  </a:cubicBezTo>
                  <a:cubicBezTo>
                    <a:pt x="672" y="51"/>
                    <a:pt x="679" y="48"/>
                    <a:pt x="684" y="40"/>
                  </a:cubicBezTo>
                  <a:cubicBezTo>
                    <a:pt x="688" y="34"/>
                    <a:pt x="689" y="28"/>
                    <a:pt x="684" y="22"/>
                  </a:cubicBezTo>
                  <a:cubicBezTo>
                    <a:pt x="683" y="23"/>
                    <a:pt x="683" y="24"/>
                    <a:pt x="682" y="24"/>
                  </a:cubicBezTo>
                  <a:cubicBezTo>
                    <a:pt x="680" y="26"/>
                    <a:pt x="677" y="28"/>
                    <a:pt x="675" y="28"/>
                  </a:cubicBezTo>
                  <a:cubicBezTo>
                    <a:pt x="674" y="27"/>
                    <a:pt x="671" y="24"/>
                    <a:pt x="671" y="22"/>
                  </a:cubicBezTo>
                  <a:cubicBezTo>
                    <a:pt x="671" y="20"/>
                    <a:pt x="673" y="17"/>
                    <a:pt x="675" y="16"/>
                  </a:cubicBezTo>
                  <a:cubicBezTo>
                    <a:pt x="680" y="13"/>
                    <a:pt x="685" y="15"/>
                    <a:pt x="689" y="20"/>
                  </a:cubicBezTo>
                  <a:cubicBezTo>
                    <a:pt x="693" y="27"/>
                    <a:pt x="692" y="34"/>
                    <a:pt x="688" y="42"/>
                  </a:cubicBezTo>
                  <a:cubicBezTo>
                    <a:pt x="688" y="42"/>
                    <a:pt x="689" y="42"/>
                    <a:pt x="690" y="43"/>
                  </a:cubicBezTo>
                  <a:cubicBezTo>
                    <a:pt x="696" y="34"/>
                    <a:pt x="701" y="26"/>
                    <a:pt x="705" y="19"/>
                  </a:cubicBezTo>
                  <a:cubicBezTo>
                    <a:pt x="706" y="31"/>
                    <a:pt x="695" y="47"/>
                    <a:pt x="679" y="55"/>
                  </a:cubicBezTo>
                  <a:cubicBezTo>
                    <a:pt x="663" y="62"/>
                    <a:pt x="647" y="62"/>
                    <a:pt x="632" y="58"/>
                  </a:cubicBezTo>
                  <a:cubicBezTo>
                    <a:pt x="611" y="52"/>
                    <a:pt x="591" y="44"/>
                    <a:pt x="571" y="37"/>
                  </a:cubicBezTo>
                  <a:cubicBezTo>
                    <a:pt x="562" y="34"/>
                    <a:pt x="553" y="30"/>
                    <a:pt x="544" y="28"/>
                  </a:cubicBezTo>
                  <a:cubicBezTo>
                    <a:pt x="546" y="29"/>
                    <a:pt x="548" y="31"/>
                    <a:pt x="550" y="32"/>
                  </a:cubicBezTo>
                  <a:cubicBezTo>
                    <a:pt x="562" y="39"/>
                    <a:pt x="571" y="49"/>
                    <a:pt x="577" y="62"/>
                  </a:cubicBezTo>
                  <a:cubicBezTo>
                    <a:pt x="581" y="73"/>
                    <a:pt x="590" y="80"/>
                    <a:pt x="600" y="85"/>
                  </a:cubicBezTo>
                  <a:cubicBezTo>
                    <a:pt x="602" y="86"/>
                    <a:pt x="605" y="86"/>
                    <a:pt x="606" y="87"/>
                  </a:cubicBezTo>
                  <a:cubicBezTo>
                    <a:pt x="605" y="83"/>
                    <a:pt x="603" y="79"/>
                    <a:pt x="604" y="76"/>
                  </a:cubicBezTo>
                  <a:cubicBezTo>
                    <a:pt x="604" y="74"/>
                    <a:pt x="610" y="71"/>
                    <a:pt x="611" y="72"/>
                  </a:cubicBezTo>
                  <a:cubicBezTo>
                    <a:pt x="615" y="73"/>
                    <a:pt x="619" y="77"/>
                    <a:pt x="619" y="80"/>
                  </a:cubicBezTo>
                  <a:cubicBezTo>
                    <a:pt x="621" y="88"/>
                    <a:pt x="612" y="96"/>
                    <a:pt x="604" y="93"/>
                  </a:cubicBezTo>
                  <a:cubicBezTo>
                    <a:pt x="595" y="90"/>
                    <a:pt x="587" y="84"/>
                    <a:pt x="579" y="80"/>
                  </a:cubicBezTo>
                  <a:cubicBezTo>
                    <a:pt x="577" y="98"/>
                    <a:pt x="565" y="111"/>
                    <a:pt x="545" y="114"/>
                  </a:cubicBezTo>
                  <a:cubicBezTo>
                    <a:pt x="529" y="116"/>
                    <a:pt x="516" y="110"/>
                    <a:pt x="507" y="96"/>
                  </a:cubicBezTo>
                  <a:cubicBezTo>
                    <a:pt x="501" y="87"/>
                    <a:pt x="500" y="76"/>
                    <a:pt x="506" y="65"/>
                  </a:cubicBezTo>
                  <a:cubicBezTo>
                    <a:pt x="504" y="89"/>
                    <a:pt x="510" y="102"/>
                    <a:pt x="527" y="109"/>
                  </a:cubicBezTo>
                  <a:cubicBezTo>
                    <a:pt x="538" y="113"/>
                    <a:pt x="555" y="109"/>
                    <a:pt x="564" y="99"/>
                  </a:cubicBezTo>
                  <a:cubicBezTo>
                    <a:pt x="574" y="90"/>
                    <a:pt x="576" y="76"/>
                    <a:pt x="572" y="67"/>
                  </a:cubicBezTo>
                  <a:cubicBezTo>
                    <a:pt x="570" y="73"/>
                    <a:pt x="569" y="81"/>
                    <a:pt x="566" y="88"/>
                  </a:cubicBezTo>
                  <a:cubicBezTo>
                    <a:pt x="562" y="96"/>
                    <a:pt x="554" y="98"/>
                    <a:pt x="545" y="97"/>
                  </a:cubicBezTo>
                  <a:cubicBezTo>
                    <a:pt x="548" y="96"/>
                    <a:pt x="550" y="96"/>
                    <a:pt x="552" y="95"/>
                  </a:cubicBezTo>
                  <a:cubicBezTo>
                    <a:pt x="552" y="95"/>
                    <a:pt x="552" y="95"/>
                    <a:pt x="552" y="95"/>
                  </a:cubicBezTo>
                  <a:cubicBezTo>
                    <a:pt x="561" y="93"/>
                    <a:pt x="566" y="88"/>
                    <a:pt x="567" y="79"/>
                  </a:cubicBezTo>
                  <a:close/>
                  <a:moveTo>
                    <a:pt x="360" y="41"/>
                  </a:moveTo>
                  <a:cubicBezTo>
                    <a:pt x="360" y="40"/>
                    <a:pt x="359" y="39"/>
                    <a:pt x="359" y="38"/>
                  </a:cubicBezTo>
                  <a:cubicBezTo>
                    <a:pt x="355" y="38"/>
                    <a:pt x="351" y="38"/>
                    <a:pt x="347" y="38"/>
                  </a:cubicBezTo>
                  <a:cubicBezTo>
                    <a:pt x="346" y="39"/>
                    <a:pt x="346" y="40"/>
                    <a:pt x="346" y="41"/>
                  </a:cubicBezTo>
                  <a:cubicBezTo>
                    <a:pt x="348" y="44"/>
                    <a:pt x="350" y="47"/>
                    <a:pt x="353" y="50"/>
                  </a:cubicBezTo>
                  <a:cubicBezTo>
                    <a:pt x="355" y="47"/>
                    <a:pt x="358" y="44"/>
                    <a:pt x="360" y="41"/>
                  </a:cubicBezTo>
                  <a:close/>
                  <a:moveTo>
                    <a:pt x="344" y="24"/>
                  </a:moveTo>
                  <a:cubicBezTo>
                    <a:pt x="343" y="24"/>
                    <a:pt x="343" y="24"/>
                    <a:pt x="342" y="24"/>
                  </a:cubicBezTo>
                  <a:cubicBezTo>
                    <a:pt x="343" y="28"/>
                    <a:pt x="343" y="33"/>
                    <a:pt x="344" y="38"/>
                  </a:cubicBezTo>
                  <a:cubicBezTo>
                    <a:pt x="347" y="36"/>
                    <a:pt x="349" y="35"/>
                    <a:pt x="350" y="34"/>
                  </a:cubicBezTo>
                  <a:cubicBezTo>
                    <a:pt x="348" y="30"/>
                    <a:pt x="346" y="27"/>
                    <a:pt x="344" y="24"/>
                  </a:cubicBezTo>
                  <a:close/>
                  <a:moveTo>
                    <a:pt x="362" y="37"/>
                  </a:moveTo>
                  <a:cubicBezTo>
                    <a:pt x="363" y="32"/>
                    <a:pt x="363" y="28"/>
                    <a:pt x="363" y="24"/>
                  </a:cubicBezTo>
                  <a:cubicBezTo>
                    <a:pt x="363" y="24"/>
                    <a:pt x="362" y="24"/>
                    <a:pt x="362" y="24"/>
                  </a:cubicBezTo>
                  <a:cubicBezTo>
                    <a:pt x="360" y="27"/>
                    <a:pt x="358" y="30"/>
                    <a:pt x="355" y="34"/>
                  </a:cubicBezTo>
                  <a:cubicBezTo>
                    <a:pt x="357" y="35"/>
                    <a:pt x="359" y="36"/>
                    <a:pt x="362" y="3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" name="Freeform 6"/>
            <p:cNvSpPr>
              <a:spLocks/>
            </p:cNvSpPr>
            <p:nvPr/>
          </p:nvSpPr>
          <p:spPr bwMode="auto">
            <a:xfrm>
              <a:off x="8410575" y="-1374776"/>
              <a:ext cx="569913" cy="482600"/>
            </a:xfrm>
            <a:custGeom>
              <a:avLst/>
              <a:gdLst>
                <a:gd name="T0" fmla="*/ 45 w 111"/>
                <a:gd name="T1" fmla="*/ 42 h 93"/>
                <a:gd name="T2" fmla="*/ 44 w 111"/>
                <a:gd name="T3" fmla="*/ 21 h 93"/>
                <a:gd name="T4" fmla="*/ 39 w 111"/>
                <a:gd name="T5" fmla="*/ 19 h 93"/>
                <a:gd name="T6" fmla="*/ 27 w 111"/>
                <a:gd name="T7" fmla="*/ 11 h 93"/>
                <a:gd name="T8" fmla="*/ 29 w 111"/>
                <a:gd name="T9" fmla="*/ 1 h 93"/>
                <a:gd name="T10" fmla="*/ 35 w 111"/>
                <a:gd name="T11" fmla="*/ 2 h 93"/>
                <a:gd name="T12" fmla="*/ 32 w 111"/>
                <a:gd name="T13" fmla="*/ 12 h 93"/>
                <a:gd name="T14" fmla="*/ 49 w 111"/>
                <a:gd name="T15" fmla="*/ 13 h 93"/>
                <a:gd name="T16" fmla="*/ 92 w 111"/>
                <a:gd name="T17" fmla="*/ 9 h 93"/>
                <a:gd name="T18" fmla="*/ 105 w 111"/>
                <a:gd name="T19" fmla="*/ 51 h 93"/>
                <a:gd name="T20" fmla="*/ 94 w 111"/>
                <a:gd name="T21" fmla="*/ 72 h 93"/>
                <a:gd name="T22" fmla="*/ 100 w 111"/>
                <a:gd name="T23" fmla="*/ 73 h 93"/>
                <a:gd name="T24" fmla="*/ 106 w 111"/>
                <a:gd name="T25" fmla="*/ 78 h 93"/>
                <a:gd name="T26" fmla="*/ 104 w 111"/>
                <a:gd name="T27" fmla="*/ 84 h 93"/>
                <a:gd name="T28" fmla="*/ 99 w 111"/>
                <a:gd name="T29" fmla="*/ 85 h 93"/>
                <a:gd name="T30" fmla="*/ 97 w 111"/>
                <a:gd name="T31" fmla="*/ 74 h 93"/>
                <a:gd name="T32" fmla="*/ 87 w 111"/>
                <a:gd name="T33" fmla="*/ 77 h 93"/>
                <a:gd name="T34" fmla="*/ 38 w 111"/>
                <a:gd name="T35" fmla="*/ 92 h 93"/>
                <a:gd name="T36" fmla="*/ 0 w 111"/>
                <a:gd name="T37" fmla="*/ 92 h 93"/>
                <a:gd name="T38" fmla="*/ 9 w 111"/>
                <a:gd name="T39" fmla="*/ 90 h 93"/>
                <a:gd name="T40" fmla="*/ 17 w 111"/>
                <a:gd name="T41" fmla="*/ 84 h 93"/>
                <a:gd name="T42" fmla="*/ 13 w 111"/>
                <a:gd name="T43" fmla="*/ 83 h 93"/>
                <a:gd name="T44" fmla="*/ 6 w 111"/>
                <a:gd name="T45" fmla="*/ 83 h 93"/>
                <a:gd name="T46" fmla="*/ 8 w 111"/>
                <a:gd name="T47" fmla="*/ 79 h 93"/>
                <a:gd name="T48" fmla="*/ 16 w 111"/>
                <a:gd name="T49" fmla="*/ 81 h 93"/>
                <a:gd name="T50" fmla="*/ 23 w 111"/>
                <a:gd name="T51" fmla="*/ 89 h 93"/>
                <a:gd name="T52" fmla="*/ 40 w 111"/>
                <a:gd name="T53" fmla="*/ 81 h 93"/>
                <a:gd name="T54" fmla="*/ 40 w 111"/>
                <a:gd name="T55" fmla="*/ 80 h 93"/>
                <a:gd name="T56" fmla="*/ 36 w 111"/>
                <a:gd name="T57" fmla="*/ 73 h 93"/>
                <a:gd name="T58" fmla="*/ 41 w 111"/>
                <a:gd name="T59" fmla="*/ 71 h 93"/>
                <a:gd name="T60" fmla="*/ 44 w 111"/>
                <a:gd name="T61" fmla="*/ 79 h 93"/>
                <a:gd name="T62" fmla="*/ 38 w 111"/>
                <a:gd name="T63" fmla="*/ 89 h 93"/>
                <a:gd name="T64" fmla="*/ 97 w 111"/>
                <a:gd name="T65" fmla="*/ 55 h 93"/>
                <a:gd name="T66" fmla="*/ 78 w 111"/>
                <a:gd name="T67" fmla="*/ 10 h 93"/>
                <a:gd name="T68" fmla="*/ 61 w 111"/>
                <a:gd name="T69" fmla="*/ 15 h 93"/>
                <a:gd name="T70" fmla="*/ 61 w 111"/>
                <a:gd name="T71" fmla="*/ 21 h 93"/>
                <a:gd name="T72" fmla="*/ 62 w 111"/>
                <a:gd name="T73" fmla="*/ 26 h 93"/>
                <a:gd name="T74" fmla="*/ 56 w 111"/>
                <a:gd name="T75" fmla="*/ 26 h 93"/>
                <a:gd name="T76" fmla="*/ 54 w 111"/>
                <a:gd name="T77" fmla="*/ 21 h 93"/>
                <a:gd name="T78" fmla="*/ 57 w 111"/>
                <a:gd name="T79" fmla="*/ 14 h 93"/>
                <a:gd name="T80" fmla="*/ 50 w 111"/>
                <a:gd name="T81" fmla="*/ 36 h 93"/>
                <a:gd name="T82" fmla="*/ 60 w 111"/>
                <a:gd name="T83" fmla="*/ 43 h 93"/>
                <a:gd name="T84" fmla="*/ 61 w 111"/>
                <a:gd name="T85" fmla="*/ 37 h 93"/>
                <a:gd name="T86" fmla="*/ 65 w 111"/>
                <a:gd name="T87" fmla="*/ 38 h 93"/>
                <a:gd name="T88" fmla="*/ 64 w 111"/>
                <a:gd name="T89" fmla="*/ 48 h 93"/>
                <a:gd name="T90" fmla="*/ 83 w 111"/>
                <a:gd name="T91" fmla="*/ 39 h 93"/>
                <a:gd name="T92" fmla="*/ 72 w 111"/>
                <a:gd name="T93" fmla="*/ 23 h 93"/>
                <a:gd name="T94" fmla="*/ 85 w 111"/>
                <a:gd name="T95" fmla="*/ 30 h 93"/>
                <a:gd name="T96" fmla="*/ 81 w 111"/>
                <a:gd name="T97" fmla="*/ 48 h 93"/>
                <a:gd name="T98" fmla="*/ 52 w 111"/>
                <a:gd name="T99" fmla="*/ 46 h 93"/>
                <a:gd name="T100" fmla="*/ 45 w 111"/>
                <a:gd name="T101" fmla="*/ 42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11" h="93">
                  <a:moveTo>
                    <a:pt x="45" y="42"/>
                  </a:moveTo>
                  <a:cubicBezTo>
                    <a:pt x="45" y="35"/>
                    <a:pt x="45" y="28"/>
                    <a:pt x="44" y="21"/>
                  </a:cubicBezTo>
                  <a:cubicBezTo>
                    <a:pt x="44" y="20"/>
                    <a:pt x="41" y="20"/>
                    <a:pt x="39" y="19"/>
                  </a:cubicBezTo>
                  <a:cubicBezTo>
                    <a:pt x="34" y="16"/>
                    <a:pt x="30" y="14"/>
                    <a:pt x="27" y="11"/>
                  </a:cubicBezTo>
                  <a:cubicBezTo>
                    <a:pt x="25" y="9"/>
                    <a:pt x="28" y="4"/>
                    <a:pt x="29" y="1"/>
                  </a:cubicBezTo>
                  <a:cubicBezTo>
                    <a:pt x="29" y="1"/>
                    <a:pt x="33" y="2"/>
                    <a:pt x="35" y="2"/>
                  </a:cubicBezTo>
                  <a:cubicBezTo>
                    <a:pt x="34" y="5"/>
                    <a:pt x="33" y="8"/>
                    <a:pt x="32" y="12"/>
                  </a:cubicBezTo>
                  <a:cubicBezTo>
                    <a:pt x="36" y="18"/>
                    <a:pt x="43" y="19"/>
                    <a:pt x="49" y="13"/>
                  </a:cubicBezTo>
                  <a:cubicBezTo>
                    <a:pt x="62" y="2"/>
                    <a:pt x="78" y="0"/>
                    <a:pt x="92" y="9"/>
                  </a:cubicBezTo>
                  <a:cubicBezTo>
                    <a:pt x="105" y="18"/>
                    <a:pt x="111" y="35"/>
                    <a:pt x="105" y="51"/>
                  </a:cubicBezTo>
                  <a:cubicBezTo>
                    <a:pt x="103" y="58"/>
                    <a:pt x="98" y="65"/>
                    <a:pt x="94" y="72"/>
                  </a:cubicBezTo>
                  <a:cubicBezTo>
                    <a:pt x="96" y="72"/>
                    <a:pt x="98" y="72"/>
                    <a:pt x="100" y="73"/>
                  </a:cubicBezTo>
                  <a:cubicBezTo>
                    <a:pt x="103" y="74"/>
                    <a:pt x="105" y="76"/>
                    <a:pt x="106" y="78"/>
                  </a:cubicBezTo>
                  <a:cubicBezTo>
                    <a:pt x="107" y="79"/>
                    <a:pt x="106" y="83"/>
                    <a:pt x="104" y="84"/>
                  </a:cubicBezTo>
                  <a:cubicBezTo>
                    <a:pt x="103" y="85"/>
                    <a:pt x="99" y="85"/>
                    <a:pt x="99" y="85"/>
                  </a:cubicBezTo>
                  <a:cubicBezTo>
                    <a:pt x="98" y="82"/>
                    <a:pt x="98" y="79"/>
                    <a:pt x="97" y="74"/>
                  </a:cubicBezTo>
                  <a:cubicBezTo>
                    <a:pt x="95" y="75"/>
                    <a:pt x="90" y="75"/>
                    <a:pt x="87" y="77"/>
                  </a:cubicBezTo>
                  <a:cubicBezTo>
                    <a:pt x="73" y="88"/>
                    <a:pt x="56" y="93"/>
                    <a:pt x="38" y="92"/>
                  </a:cubicBezTo>
                  <a:cubicBezTo>
                    <a:pt x="25" y="92"/>
                    <a:pt x="12" y="92"/>
                    <a:pt x="0" y="92"/>
                  </a:cubicBezTo>
                  <a:cubicBezTo>
                    <a:pt x="2" y="92"/>
                    <a:pt x="6" y="92"/>
                    <a:pt x="9" y="90"/>
                  </a:cubicBezTo>
                  <a:cubicBezTo>
                    <a:pt x="12" y="89"/>
                    <a:pt x="14" y="87"/>
                    <a:pt x="17" y="84"/>
                  </a:cubicBezTo>
                  <a:cubicBezTo>
                    <a:pt x="14" y="83"/>
                    <a:pt x="14" y="83"/>
                    <a:pt x="13" y="83"/>
                  </a:cubicBezTo>
                  <a:cubicBezTo>
                    <a:pt x="11" y="83"/>
                    <a:pt x="9" y="83"/>
                    <a:pt x="6" y="83"/>
                  </a:cubicBezTo>
                  <a:cubicBezTo>
                    <a:pt x="7" y="82"/>
                    <a:pt x="8" y="79"/>
                    <a:pt x="8" y="79"/>
                  </a:cubicBezTo>
                  <a:cubicBezTo>
                    <a:pt x="11" y="79"/>
                    <a:pt x="14" y="79"/>
                    <a:pt x="16" y="81"/>
                  </a:cubicBezTo>
                  <a:cubicBezTo>
                    <a:pt x="18" y="84"/>
                    <a:pt x="16" y="90"/>
                    <a:pt x="23" y="89"/>
                  </a:cubicBezTo>
                  <a:cubicBezTo>
                    <a:pt x="30" y="88"/>
                    <a:pt x="36" y="87"/>
                    <a:pt x="40" y="81"/>
                  </a:cubicBezTo>
                  <a:cubicBezTo>
                    <a:pt x="40" y="81"/>
                    <a:pt x="40" y="80"/>
                    <a:pt x="40" y="80"/>
                  </a:cubicBezTo>
                  <a:cubicBezTo>
                    <a:pt x="38" y="78"/>
                    <a:pt x="37" y="75"/>
                    <a:pt x="36" y="73"/>
                  </a:cubicBezTo>
                  <a:cubicBezTo>
                    <a:pt x="38" y="72"/>
                    <a:pt x="41" y="71"/>
                    <a:pt x="41" y="71"/>
                  </a:cubicBezTo>
                  <a:cubicBezTo>
                    <a:pt x="43" y="74"/>
                    <a:pt x="45" y="77"/>
                    <a:pt x="44" y="79"/>
                  </a:cubicBezTo>
                  <a:cubicBezTo>
                    <a:pt x="44" y="83"/>
                    <a:pt x="41" y="85"/>
                    <a:pt x="38" y="89"/>
                  </a:cubicBezTo>
                  <a:cubicBezTo>
                    <a:pt x="64" y="88"/>
                    <a:pt x="85" y="79"/>
                    <a:pt x="97" y="55"/>
                  </a:cubicBezTo>
                  <a:cubicBezTo>
                    <a:pt x="107" y="36"/>
                    <a:pt x="98" y="14"/>
                    <a:pt x="78" y="10"/>
                  </a:cubicBezTo>
                  <a:cubicBezTo>
                    <a:pt x="72" y="8"/>
                    <a:pt x="65" y="10"/>
                    <a:pt x="61" y="15"/>
                  </a:cubicBezTo>
                  <a:cubicBezTo>
                    <a:pt x="60" y="17"/>
                    <a:pt x="61" y="19"/>
                    <a:pt x="61" y="21"/>
                  </a:cubicBezTo>
                  <a:cubicBezTo>
                    <a:pt x="61" y="23"/>
                    <a:pt x="61" y="24"/>
                    <a:pt x="62" y="26"/>
                  </a:cubicBezTo>
                  <a:cubicBezTo>
                    <a:pt x="60" y="26"/>
                    <a:pt x="58" y="27"/>
                    <a:pt x="56" y="26"/>
                  </a:cubicBezTo>
                  <a:cubicBezTo>
                    <a:pt x="55" y="26"/>
                    <a:pt x="54" y="23"/>
                    <a:pt x="54" y="21"/>
                  </a:cubicBezTo>
                  <a:cubicBezTo>
                    <a:pt x="54" y="19"/>
                    <a:pt x="56" y="16"/>
                    <a:pt x="57" y="14"/>
                  </a:cubicBezTo>
                  <a:cubicBezTo>
                    <a:pt x="50" y="19"/>
                    <a:pt x="47" y="28"/>
                    <a:pt x="50" y="36"/>
                  </a:cubicBezTo>
                  <a:cubicBezTo>
                    <a:pt x="53" y="42"/>
                    <a:pt x="55" y="44"/>
                    <a:pt x="60" y="43"/>
                  </a:cubicBezTo>
                  <a:cubicBezTo>
                    <a:pt x="60" y="41"/>
                    <a:pt x="61" y="39"/>
                    <a:pt x="61" y="37"/>
                  </a:cubicBezTo>
                  <a:cubicBezTo>
                    <a:pt x="63" y="37"/>
                    <a:pt x="65" y="38"/>
                    <a:pt x="65" y="38"/>
                  </a:cubicBezTo>
                  <a:cubicBezTo>
                    <a:pt x="65" y="41"/>
                    <a:pt x="65" y="44"/>
                    <a:pt x="64" y="48"/>
                  </a:cubicBezTo>
                  <a:cubicBezTo>
                    <a:pt x="72" y="50"/>
                    <a:pt x="80" y="47"/>
                    <a:pt x="83" y="39"/>
                  </a:cubicBezTo>
                  <a:cubicBezTo>
                    <a:pt x="86" y="32"/>
                    <a:pt x="83" y="28"/>
                    <a:pt x="72" y="23"/>
                  </a:cubicBezTo>
                  <a:cubicBezTo>
                    <a:pt x="79" y="22"/>
                    <a:pt x="83" y="25"/>
                    <a:pt x="85" y="30"/>
                  </a:cubicBezTo>
                  <a:cubicBezTo>
                    <a:pt x="88" y="37"/>
                    <a:pt x="86" y="43"/>
                    <a:pt x="81" y="48"/>
                  </a:cubicBezTo>
                  <a:cubicBezTo>
                    <a:pt x="73" y="55"/>
                    <a:pt x="61" y="54"/>
                    <a:pt x="52" y="46"/>
                  </a:cubicBezTo>
                  <a:cubicBezTo>
                    <a:pt x="50" y="44"/>
                    <a:pt x="47" y="44"/>
                    <a:pt x="45" y="4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" name="Freeform 7"/>
            <p:cNvSpPr>
              <a:spLocks/>
            </p:cNvSpPr>
            <p:nvPr/>
          </p:nvSpPr>
          <p:spPr bwMode="auto">
            <a:xfrm>
              <a:off x="6629400" y="-1374776"/>
              <a:ext cx="576263" cy="477838"/>
            </a:xfrm>
            <a:custGeom>
              <a:avLst/>
              <a:gdLst>
                <a:gd name="T0" fmla="*/ 64 w 112"/>
                <a:gd name="T1" fmla="*/ 41 h 92"/>
                <a:gd name="T2" fmla="*/ 41 w 112"/>
                <a:gd name="T3" fmla="*/ 52 h 92"/>
                <a:gd name="T4" fmla="*/ 24 w 112"/>
                <a:gd name="T5" fmla="*/ 36 h 92"/>
                <a:gd name="T6" fmla="*/ 38 w 112"/>
                <a:gd name="T7" fmla="*/ 22 h 92"/>
                <a:gd name="T8" fmla="*/ 29 w 112"/>
                <a:gd name="T9" fmla="*/ 29 h 92"/>
                <a:gd name="T10" fmla="*/ 28 w 112"/>
                <a:gd name="T11" fmla="*/ 40 h 92"/>
                <a:gd name="T12" fmla="*/ 46 w 112"/>
                <a:gd name="T13" fmla="*/ 48 h 92"/>
                <a:gd name="T14" fmla="*/ 46 w 112"/>
                <a:gd name="T15" fmla="*/ 38 h 92"/>
                <a:gd name="T16" fmla="*/ 49 w 112"/>
                <a:gd name="T17" fmla="*/ 37 h 92"/>
                <a:gd name="T18" fmla="*/ 51 w 112"/>
                <a:gd name="T19" fmla="*/ 44 h 92"/>
                <a:gd name="T20" fmla="*/ 60 w 112"/>
                <a:gd name="T21" fmla="*/ 38 h 92"/>
                <a:gd name="T22" fmla="*/ 57 w 112"/>
                <a:gd name="T23" fmla="*/ 17 h 92"/>
                <a:gd name="T24" fmla="*/ 54 w 112"/>
                <a:gd name="T25" fmla="*/ 26 h 92"/>
                <a:gd name="T26" fmla="*/ 49 w 112"/>
                <a:gd name="T27" fmla="*/ 26 h 92"/>
                <a:gd name="T28" fmla="*/ 51 w 112"/>
                <a:gd name="T29" fmla="*/ 18 h 92"/>
                <a:gd name="T30" fmla="*/ 20 w 112"/>
                <a:gd name="T31" fmla="*/ 16 h 92"/>
                <a:gd name="T32" fmla="*/ 13 w 112"/>
                <a:gd name="T33" fmla="*/ 54 h 92"/>
                <a:gd name="T34" fmla="*/ 62 w 112"/>
                <a:gd name="T35" fmla="*/ 88 h 92"/>
                <a:gd name="T36" fmla="*/ 72 w 112"/>
                <a:gd name="T37" fmla="*/ 89 h 92"/>
                <a:gd name="T38" fmla="*/ 72 w 112"/>
                <a:gd name="T39" fmla="*/ 89 h 92"/>
                <a:gd name="T40" fmla="*/ 66 w 112"/>
                <a:gd name="T41" fmla="*/ 75 h 92"/>
                <a:gd name="T42" fmla="*/ 70 w 112"/>
                <a:gd name="T43" fmla="*/ 71 h 92"/>
                <a:gd name="T44" fmla="*/ 74 w 112"/>
                <a:gd name="T45" fmla="*/ 72 h 92"/>
                <a:gd name="T46" fmla="*/ 75 w 112"/>
                <a:gd name="T47" fmla="*/ 77 h 92"/>
                <a:gd name="T48" fmla="*/ 70 w 112"/>
                <a:gd name="T49" fmla="*/ 81 h 92"/>
                <a:gd name="T50" fmla="*/ 86 w 112"/>
                <a:gd name="T51" fmla="*/ 89 h 92"/>
                <a:gd name="T52" fmla="*/ 112 w 112"/>
                <a:gd name="T53" fmla="*/ 92 h 92"/>
                <a:gd name="T54" fmla="*/ 58 w 112"/>
                <a:gd name="T55" fmla="*/ 91 h 92"/>
                <a:gd name="T56" fmla="*/ 25 w 112"/>
                <a:gd name="T57" fmla="*/ 77 h 92"/>
                <a:gd name="T58" fmla="*/ 14 w 112"/>
                <a:gd name="T59" fmla="*/ 77 h 92"/>
                <a:gd name="T60" fmla="*/ 11 w 112"/>
                <a:gd name="T61" fmla="*/ 85 h 92"/>
                <a:gd name="T62" fmla="*/ 4 w 112"/>
                <a:gd name="T63" fmla="*/ 82 h 92"/>
                <a:gd name="T64" fmla="*/ 9 w 112"/>
                <a:gd name="T65" fmla="*/ 73 h 92"/>
                <a:gd name="T66" fmla="*/ 16 w 112"/>
                <a:gd name="T67" fmla="*/ 72 h 92"/>
                <a:gd name="T68" fmla="*/ 5 w 112"/>
                <a:gd name="T69" fmla="*/ 47 h 92"/>
                <a:gd name="T70" fmla="*/ 21 w 112"/>
                <a:gd name="T71" fmla="*/ 8 h 92"/>
                <a:gd name="T72" fmla="*/ 61 w 112"/>
                <a:gd name="T73" fmla="*/ 13 h 92"/>
                <a:gd name="T74" fmla="*/ 81 w 112"/>
                <a:gd name="T75" fmla="*/ 10 h 92"/>
                <a:gd name="T76" fmla="*/ 78 w 112"/>
                <a:gd name="T77" fmla="*/ 9 h 92"/>
                <a:gd name="T78" fmla="*/ 76 w 112"/>
                <a:gd name="T79" fmla="*/ 3 h 92"/>
                <a:gd name="T80" fmla="*/ 80 w 112"/>
                <a:gd name="T81" fmla="*/ 1 h 92"/>
                <a:gd name="T82" fmla="*/ 85 w 112"/>
                <a:gd name="T83" fmla="*/ 6 h 92"/>
                <a:gd name="T84" fmla="*/ 73 w 112"/>
                <a:gd name="T85" fmla="*/ 19 h 92"/>
                <a:gd name="T86" fmla="*/ 67 w 112"/>
                <a:gd name="T87" fmla="*/ 20 h 92"/>
                <a:gd name="T88" fmla="*/ 64 w 112"/>
                <a:gd name="T89" fmla="*/ 41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12" h="92">
                  <a:moveTo>
                    <a:pt x="64" y="41"/>
                  </a:moveTo>
                  <a:cubicBezTo>
                    <a:pt x="58" y="48"/>
                    <a:pt x="51" y="54"/>
                    <a:pt x="41" y="52"/>
                  </a:cubicBezTo>
                  <a:cubicBezTo>
                    <a:pt x="31" y="51"/>
                    <a:pt x="25" y="45"/>
                    <a:pt x="24" y="36"/>
                  </a:cubicBezTo>
                  <a:cubicBezTo>
                    <a:pt x="24" y="28"/>
                    <a:pt x="29" y="23"/>
                    <a:pt x="38" y="22"/>
                  </a:cubicBezTo>
                  <a:cubicBezTo>
                    <a:pt x="35" y="25"/>
                    <a:pt x="31" y="26"/>
                    <a:pt x="29" y="29"/>
                  </a:cubicBezTo>
                  <a:cubicBezTo>
                    <a:pt x="27" y="32"/>
                    <a:pt x="27" y="37"/>
                    <a:pt x="28" y="40"/>
                  </a:cubicBezTo>
                  <a:cubicBezTo>
                    <a:pt x="31" y="47"/>
                    <a:pt x="39" y="50"/>
                    <a:pt x="46" y="48"/>
                  </a:cubicBezTo>
                  <a:cubicBezTo>
                    <a:pt x="46" y="44"/>
                    <a:pt x="45" y="41"/>
                    <a:pt x="46" y="38"/>
                  </a:cubicBezTo>
                  <a:cubicBezTo>
                    <a:pt x="46" y="37"/>
                    <a:pt x="48" y="37"/>
                    <a:pt x="49" y="37"/>
                  </a:cubicBezTo>
                  <a:cubicBezTo>
                    <a:pt x="50" y="39"/>
                    <a:pt x="50" y="41"/>
                    <a:pt x="51" y="44"/>
                  </a:cubicBezTo>
                  <a:cubicBezTo>
                    <a:pt x="55" y="46"/>
                    <a:pt x="58" y="41"/>
                    <a:pt x="60" y="38"/>
                  </a:cubicBezTo>
                  <a:cubicBezTo>
                    <a:pt x="63" y="31"/>
                    <a:pt x="62" y="22"/>
                    <a:pt x="57" y="17"/>
                  </a:cubicBezTo>
                  <a:cubicBezTo>
                    <a:pt x="56" y="20"/>
                    <a:pt x="55" y="23"/>
                    <a:pt x="54" y="26"/>
                  </a:cubicBezTo>
                  <a:cubicBezTo>
                    <a:pt x="54" y="27"/>
                    <a:pt x="51" y="26"/>
                    <a:pt x="49" y="26"/>
                  </a:cubicBezTo>
                  <a:cubicBezTo>
                    <a:pt x="50" y="23"/>
                    <a:pt x="51" y="21"/>
                    <a:pt x="51" y="18"/>
                  </a:cubicBezTo>
                  <a:cubicBezTo>
                    <a:pt x="46" y="5"/>
                    <a:pt x="29" y="8"/>
                    <a:pt x="20" y="16"/>
                  </a:cubicBezTo>
                  <a:cubicBezTo>
                    <a:pt x="9" y="26"/>
                    <a:pt x="6" y="41"/>
                    <a:pt x="13" y="54"/>
                  </a:cubicBezTo>
                  <a:cubicBezTo>
                    <a:pt x="23" y="74"/>
                    <a:pt x="40" y="85"/>
                    <a:pt x="62" y="88"/>
                  </a:cubicBezTo>
                  <a:cubicBezTo>
                    <a:pt x="65" y="88"/>
                    <a:pt x="69" y="88"/>
                    <a:pt x="72" y="89"/>
                  </a:cubicBezTo>
                  <a:cubicBezTo>
                    <a:pt x="72" y="89"/>
                    <a:pt x="72" y="88"/>
                    <a:pt x="72" y="89"/>
                  </a:cubicBezTo>
                  <a:cubicBezTo>
                    <a:pt x="70" y="84"/>
                    <a:pt x="67" y="80"/>
                    <a:pt x="66" y="75"/>
                  </a:cubicBezTo>
                  <a:cubicBezTo>
                    <a:pt x="66" y="74"/>
                    <a:pt x="68" y="72"/>
                    <a:pt x="70" y="71"/>
                  </a:cubicBezTo>
                  <a:cubicBezTo>
                    <a:pt x="71" y="70"/>
                    <a:pt x="74" y="71"/>
                    <a:pt x="74" y="72"/>
                  </a:cubicBezTo>
                  <a:cubicBezTo>
                    <a:pt x="75" y="74"/>
                    <a:pt x="75" y="76"/>
                    <a:pt x="75" y="77"/>
                  </a:cubicBezTo>
                  <a:cubicBezTo>
                    <a:pt x="74" y="79"/>
                    <a:pt x="72" y="79"/>
                    <a:pt x="70" y="81"/>
                  </a:cubicBezTo>
                  <a:cubicBezTo>
                    <a:pt x="74" y="87"/>
                    <a:pt x="80" y="89"/>
                    <a:pt x="86" y="89"/>
                  </a:cubicBezTo>
                  <a:cubicBezTo>
                    <a:pt x="96" y="87"/>
                    <a:pt x="104" y="92"/>
                    <a:pt x="112" y="92"/>
                  </a:cubicBezTo>
                  <a:cubicBezTo>
                    <a:pt x="94" y="92"/>
                    <a:pt x="76" y="92"/>
                    <a:pt x="58" y="91"/>
                  </a:cubicBezTo>
                  <a:cubicBezTo>
                    <a:pt x="46" y="91"/>
                    <a:pt x="34" y="85"/>
                    <a:pt x="25" y="77"/>
                  </a:cubicBezTo>
                  <a:cubicBezTo>
                    <a:pt x="21" y="74"/>
                    <a:pt x="17" y="72"/>
                    <a:pt x="14" y="77"/>
                  </a:cubicBezTo>
                  <a:cubicBezTo>
                    <a:pt x="13" y="79"/>
                    <a:pt x="12" y="82"/>
                    <a:pt x="11" y="85"/>
                  </a:cubicBezTo>
                  <a:cubicBezTo>
                    <a:pt x="9" y="84"/>
                    <a:pt x="6" y="83"/>
                    <a:pt x="4" y="82"/>
                  </a:cubicBezTo>
                  <a:cubicBezTo>
                    <a:pt x="6" y="79"/>
                    <a:pt x="7" y="75"/>
                    <a:pt x="9" y="73"/>
                  </a:cubicBezTo>
                  <a:cubicBezTo>
                    <a:pt x="11" y="72"/>
                    <a:pt x="14" y="72"/>
                    <a:pt x="16" y="72"/>
                  </a:cubicBezTo>
                  <a:cubicBezTo>
                    <a:pt x="12" y="64"/>
                    <a:pt x="7" y="56"/>
                    <a:pt x="5" y="47"/>
                  </a:cubicBezTo>
                  <a:cubicBezTo>
                    <a:pt x="0" y="32"/>
                    <a:pt x="7" y="16"/>
                    <a:pt x="21" y="8"/>
                  </a:cubicBezTo>
                  <a:cubicBezTo>
                    <a:pt x="34" y="0"/>
                    <a:pt x="49" y="2"/>
                    <a:pt x="61" y="13"/>
                  </a:cubicBezTo>
                  <a:cubicBezTo>
                    <a:pt x="67" y="19"/>
                    <a:pt x="73" y="18"/>
                    <a:pt x="81" y="10"/>
                  </a:cubicBezTo>
                  <a:cubicBezTo>
                    <a:pt x="80" y="10"/>
                    <a:pt x="79" y="10"/>
                    <a:pt x="78" y="9"/>
                  </a:cubicBezTo>
                  <a:cubicBezTo>
                    <a:pt x="77" y="7"/>
                    <a:pt x="76" y="5"/>
                    <a:pt x="76" y="3"/>
                  </a:cubicBezTo>
                  <a:cubicBezTo>
                    <a:pt x="76" y="2"/>
                    <a:pt x="79" y="0"/>
                    <a:pt x="80" y="1"/>
                  </a:cubicBezTo>
                  <a:cubicBezTo>
                    <a:pt x="82" y="2"/>
                    <a:pt x="85" y="4"/>
                    <a:pt x="85" y="6"/>
                  </a:cubicBezTo>
                  <a:cubicBezTo>
                    <a:pt x="87" y="11"/>
                    <a:pt x="80" y="17"/>
                    <a:pt x="73" y="19"/>
                  </a:cubicBezTo>
                  <a:cubicBezTo>
                    <a:pt x="71" y="19"/>
                    <a:pt x="69" y="20"/>
                    <a:pt x="67" y="20"/>
                  </a:cubicBezTo>
                  <a:cubicBezTo>
                    <a:pt x="66" y="28"/>
                    <a:pt x="65" y="34"/>
                    <a:pt x="64" y="4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" name="Freeform 8"/>
            <p:cNvSpPr>
              <a:spLocks/>
            </p:cNvSpPr>
            <p:nvPr/>
          </p:nvSpPr>
          <p:spPr bwMode="auto">
            <a:xfrm>
              <a:off x="5562600" y="-1116013"/>
              <a:ext cx="698500" cy="560388"/>
            </a:xfrm>
            <a:custGeom>
              <a:avLst/>
              <a:gdLst>
                <a:gd name="T0" fmla="*/ 38 w 136"/>
                <a:gd name="T1" fmla="*/ 59 h 108"/>
                <a:gd name="T2" fmla="*/ 24 w 136"/>
                <a:gd name="T3" fmla="*/ 50 h 108"/>
                <a:gd name="T4" fmla="*/ 11 w 136"/>
                <a:gd name="T5" fmla="*/ 87 h 108"/>
                <a:gd name="T6" fmla="*/ 20 w 136"/>
                <a:gd name="T7" fmla="*/ 86 h 108"/>
                <a:gd name="T8" fmla="*/ 20 w 136"/>
                <a:gd name="T9" fmla="*/ 90 h 108"/>
                <a:gd name="T10" fmla="*/ 9 w 136"/>
                <a:gd name="T11" fmla="*/ 92 h 108"/>
                <a:gd name="T12" fmla="*/ 21 w 136"/>
                <a:gd name="T13" fmla="*/ 108 h 108"/>
                <a:gd name="T14" fmla="*/ 4 w 136"/>
                <a:gd name="T15" fmla="*/ 88 h 108"/>
                <a:gd name="T16" fmla="*/ 30 w 136"/>
                <a:gd name="T17" fmla="*/ 39 h 108"/>
                <a:gd name="T18" fmla="*/ 21 w 136"/>
                <a:gd name="T19" fmla="*/ 39 h 108"/>
                <a:gd name="T20" fmla="*/ 8 w 136"/>
                <a:gd name="T21" fmla="*/ 33 h 108"/>
                <a:gd name="T22" fmla="*/ 7 w 136"/>
                <a:gd name="T23" fmla="*/ 23 h 108"/>
                <a:gd name="T24" fmla="*/ 16 w 136"/>
                <a:gd name="T25" fmla="*/ 20 h 108"/>
                <a:gd name="T26" fmla="*/ 19 w 136"/>
                <a:gd name="T27" fmla="*/ 25 h 108"/>
                <a:gd name="T28" fmla="*/ 10 w 136"/>
                <a:gd name="T29" fmla="*/ 29 h 108"/>
                <a:gd name="T30" fmla="*/ 18 w 136"/>
                <a:gd name="T31" fmla="*/ 36 h 108"/>
                <a:gd name="T32" fmla="*/ 36 w 136"/>
                <a:gd name="T33" fmla="*/ 35 h 108"/>
                <a:gd name="T34" fmla="*/ 62 w 136"/>
                <a:gd name="T35" fmla="*/ 23 h 108"/>
                <a:gd name="T36" fmla="*/ 99 w 136"/>
                <a:gd name="T37" fmla="*/ 9 h 108"/>
                <a:gd name="T38" fmla="*/ 111 w 136"/>
                <a:gd name="T39" fmla="*/ 4 h 108"/>
                <a:gd name="T40" fmla="*/ 119 w 136"/>
                <a:gd name="T41" fmla="*/ 0 h 108"/>
                <a:gd name="T42" fmla="*/ 136 w 136"/>
                <a:gd name="T43" fmla="*/ 17 h 108"/>
                <a:gd name="T44" fmla="*/ 66 w 136"/>
                <a:gd name="T45" fmla="*/ 25 h 108"/>
                <a:gd name="T46" fmla="*/ 41 w 136"/>
                <a:gd name="T47" fmla="*/ 37 h 108"/>
                <a:gd name="T48" fmla="*/ 38 w 136"/>
                <a:gd name="T49" fmla="*/ 59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36" h="108">
                  <a:moveTo>
                    <a:pt x="38" y="59"/>
                  </a:moveTo>
                  <a:cubicBezTo>
                    <a:pt x="31" y="60"/>
                    <a:pt x="26" y="57"/>
                    <a:pt x="24" y="50"/>
                  </a:cubicBezTo>
                  <a:cubicBezTo>
                    <a:pt x="10" y="61"/>
                    <a:pt x="5" y="78"/>
                    <a:pt x="11" y="87"/>
                  </a:cubicBezTo>
                  <a:cubicBezTo>
                    <a:pt x="15" y="86"/>
                    <a:pt x="17" y="86"/>
                    <a:pt x="20" y="86"/>
                  </a:cubicBezTo>
                  <a:cubicBezTo>
                    <a:pt x="20" y="87"/>
                    <a:pt x="20" y="90"/>
                    <a:pt x="20" y="90"/>
                  </a:cubicBezTo>
                  <a:cubicBezTo>
                    <a:pt x="17" y="91"/>
                    <a:pt x="14" y="92"/>
                    <a:pt x="9" y="92"/>
                  </a:cubicBezTo>
                  <a:cubicBezTo>
                    <a:pt x="13" y="97"/>
                    <a:pt x="16" y="102"/>
                    <a:pt x="21" y="108"/>
                  </a:cubicBezTo>
                  <a:cubicBezTo>
                    <a:pt x="12" y="104"/>
                    <a:pt x="6" y="97"/>
                    <a:pt x="4" y="88"/>
                  </a:cubicBezTo>
                  <a:cubicBezTo>
                    <a:pt x="0" y="66"/>
                    <a:pt x="13" y="52"/>
                    <a:pt x="30" y="39"/>
                  </a:cubicBezTo>
                  <a:cubicBezTo>
                    <a:pt x="26" y="39"/>
                    <a:pt x="23" y="40"/>
                    <a:pt x="21" y="39"/>
                  </a:cubicBezTo>
                  <a:cubicBezTo>
                    <a:pt x="16" y="37"/>
                    <a:pt x="12" y="36"/>
                    <a:pt x="8" y="33"/>
                  </a:cubicBezTo>
                  <a:cubicBezTo>
                    <a:pt x="7" y="31"/>
                    <a:pt x="6" y="26"/>
                    <a:pt x="7" y="23"/>
                  </a:cubicBezTo>
                  <a:cubicBezTo>
                    <a:pt x="9" y="21"/>
                    <a:pt x="13" y="20"/>
                    <a:pt x="16" y="20"/>
                  </a:cubicBezTo>
                  <a:cubicBezTo>
                    <a:pt x="17" y="19"/>
                    <a:pt x="18" y="23"/>
                    <a:pt x="19" y="25"/>
                  </a:cubicBezTo>
                  <a:cubicBezTo>
                    <a:pt x="17" y="26"/>
                    <a:pt x="14" y="28"/>
                    <a:pt x="10" y="29"/>
                  </a:cubicBezTo>
                  <a:cubicBezTo>
                    <a:pt x="12" y="31"/>
                    <a:pt x="15" y="35"/>
                    <a:pt x="18" y="36"/>
                  </a:cubicBezTo>
                  <a:cubicBezTo>
                    <a:pt x="24" y="37"/>
                    <a:pt x="30" y="37"/>
                    <a:pt x="36" y="35"/>
                  </a:cubicBezTo>
                  <a:cubicBezTo>
                    <a:pt x="45" y="32"/>
                    <a:pt x="54" y="28"/>
                    <a:pt x="62" y="23"/>
                  </a:cubicBezTo>
                  <a:cubicBezTo>
                    <a:pt x="73" y="16"/>
                    <a:pt x="85" y="11"/>
                    <a:pt x="99" y="9"/>
                  </a:cubicBezTo>
                  <a:cubicBezTo>
                    <a:pt x="103" y="9"/>
                    <a:pt x="107" y="6"/>
                    <a:pt x="111" y="4"/>
                  </a:cubicBezTo>
                  <a:cubicBezTo>
                    <a:pt x="113" y="3"/>
                    <a:pt x="115" y="2"/>
                    <a:pt x="119" y="0"/>
                  </a:cubicBezTo>
                  <a:cubicBezTo>
                    <a:pt x="115" y="17"/>
                    <a:pt x="130" y="12"/>
                    <a:pt x="136" y="17"/>
                  </a:cubicBezTo>
                  <a:cubicBezTo>
                    <a:pt x="112" y="14"/>
                    <a:pt x="89" y="17"/>
                    <a:pt x="66" y="25"/>
                  </a:cubicBezTo>
                  <a:cubicBezTo>
                    <a:pt x="58" y="28"/>
                    <a:pt x="49" y="32"/>
                    <a:pt x="41" y="37"/>
                  </a:cubicBezTo>
                  <a:cubicBezTo>
                    <a:pt x="30" y="43"/>
                    <a:pt x="29" y="50"/>
                    <a:pt x="38" y="5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" name="Freeform 9"/>
            <p:cNvSpPr>
              <a:spLocks/>
            </p:cNvSpPr>
            <p:nvPr/>
          </p:nvSpPr>
          <p:spPr bwMode="auto">
            <a:xfrm>
              <a:off x="9355138" y="-1116013"/>
              <a:ext cx="677863" cy="571500"/>
            </a:xfrm>
            <a:custGeom>
              <a:avLst/>
              <a:gdLst>
                <a:gd name="T0" fmla="*/ 110 w 132"/>
                <a:gd name="T1" fmla="*/ 110 h 110"/>
                <a:gd name="T2" fmla="*/ 126 w 132"/>
                <a:gd name="T3" fmla="*/ 93 h 110"/>
                <a:gd name="T4" fmla="*/ 114 w 132"/>
                <a:gd name="T5" fmla="*/ 90 h 110"/>
                <a:gd name="T6" fmla="*/ 115 w 132"/>
                <a:gd name="T7" fmla="*/ 86 h 110"/>
                <a:gd name="T8" fmla="*/ 123 w 132"/>
                <a:gd name="T9" fmla="*/ 87 h 110"/>
                <a:gd name="T10" fmla="*/ 112 w 132"/>
                <a:gd name="T11" fmla="*/ 51 h 110"/>
                <a:gd name="T12" fmla="*/ 98 w 132"/>
                <a:gd name="T13" fmla="*/ 61 h 110"/>
                <a:gd name="T14" fmla="*/ 102 w 132"/>
                <a:gd name="T15" fmla="*/ 46 h 110"/>
                <a:gd name="T16" fmla="*/ 92 w 132"/>
                <a:gd name="T17" fmla="*/ 36 h 110"/>
                <a:gd name="T18" fmla="*/ 0 w 132"/>
                <a:gd name="T19" fmla="*/ 16 h 110"/>
                <a:gd name="T20" fmla="*/ 9 w 132"/>
                <a:gd name="T21" fmla="*/ 13 h 110"/>
                <a:gd name="T22" fmla="*/ 15 w 132"/>
                <a:gd name="T23" fmla="*/ 0 h 110"/>
                <a:gd name="T24" fmla="*/ 22 w 132"/>
                <a:gd name="T25" fmla="*/ 3 h 110"/>
                <a:gd name="T26" fmla="*/ 40 w 132"/>
                <a:gd name="T27" fmla="*/ 10 h 110"/>
                <a:gd name="T28" fmla="*/ 66 w 132"/>
                <a:gd name="T29" fmla="*/ 19 h 110"/>
                <a:gd name="T30" fmla="*/ 105 w 132"/>
                <a:gd name="T31" fmla="*/ 36 h 110"/>
                <a:gd name="T32" fmla="*/ 117 w 132"/>
                <a:gd name="T33" fmla="*/ 36 h 110"/>
                <a:gd name="T34" fmla="*/ 125 w 132"/>
                <a:gd name="T35" fmla="*/ 29 h 110"/>
                <a:gd name="T36" fmla="*/ 115 w 132"/>
                <a:gd name="T37" fmla="*/ 25 h 110"/>
                <a:gd name="T38" fmla="*/ 118 w 132"/>
                <a:gd name="T39" fmla="*/ 20 h 110"/>
                <a:gd name="T40" fmla="*/ 127 w 132"/>
                <a:gd name="T41" fmla="*/ 23 h 110"/>
                <a:gd name="T42" fmla="*/ 124 w 132"/>
                <a:gd name="T43" fmla="*/ 36 h 110"/>
                <a:gd name="T44" fmla="*/ 108 w 132"/>
                <a:gd name="T45" fmla="*/ 40 h 110"/>
                <a:gd name="T46" fmla="*/ 122 w 132"/>
                <a:gd name="T47" fmla="*/ 56 h 110"/>
                <a:gd name="T48" fmla="*/ 131 w 132"/>
                <a:gd name="T49" fmla="*/ 85 h 110"/>
                <a:gd name="T50" fmla="*/ 110 w 132"/>
                <a:gd name="T51" fmla="*/ 11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32" h="110">
                  <a:moveTo>
                    <a:pt x="110" y="110"/>
                  </a:moveTo>
                  <a:cubicBezTo>
                    <a:pt x="114" y="105"/>
                    <a:pt x="120" y="99"/>
                    <a:pt x="126" y="93"/>
                  </a:cubicBezTo>
                  <a:cubicBezTo>
                    <a:pt x="121" y="92"/>
                    <a:pt x="117" y="91"/>
                    <a:pt x="114" y="90"/>
                  </a:cubicBezTo>
                  <a:cubicBezTo>
                    <a:pt x="114" y="88"/>
                    <a:pt x="115" y="86"/>
                    <a:pt x="115" y="86"/>
                  </a:cubicBezTo>
                  <a:cubicBezTo>
                    <a:pt x="118" y="86"/>
                    <a:pt x="120" y="86"/>
                    <a:pt x="123" y="87"/>
                  </a:cubicBezTo>
                  <a:cubicBezTo>
                    <a:pt x="130" y="79"/>
                    <a:pt x="125" y="62"/>
                    <a:pt x="112" y="51"/>
                  </a:cubicBezTo>
                  <a:cubicBezTo>
                    <a:pt x="108" y="55"/>
                    <a:pt x="103" y="58"/>
                    <a:pt x="98" y="61"/>
                  </a:cubicBezTo>
                  <a:cubicBezTo>
                    <a:pt x="100" y="55"/>
                    <a:pt x="103" y="49"/>
                    <a:pt x="102" y="46"/>
                  </a:cubicBezTo>
                  <a:cubicBezTo>
                    <a:pt x="101" y="42"/>
                    <a:pt x="96" y="38"/>
                    <a:pt x="92" y="36"/>
                  </a:cubicBezTo>
                  <a:cubicBezTo>
                    <a:pt x="63" y="20"/>
                    <a:pt x="33" y="14"/>
                    <a:pt x="0" y="16"/>
                  </a:cubicBezTo>
                  <a:cubicBezTo>
                    <a:pt x="3" y="15"/>
                    <a:pt x="6" y="14"/>
                    <a:pt x="9" y="13"/>
                  </a:cubicBezTo>
                  <a:cubicBezTo>
                    <a:pt x="16" y="11"/>
                    <a:pt x="19" y="8"/>
                    <a:pt x="15" y="0"/>
                  </a:cubicBezTo>
                  <a:cubicBezTo>
                    <a:pt x="18" y="1"/>
                    <a:pt x="21" y="1"/>
                    <a:pt x="22" y="3"/>
                  </a:cubicBezTo>
                  <a:cubicBezTo>
                    <a:pt x="27" y="9"/>
                    <a:pt x="34" y="8"/>
                    <a:pt x="40" y="10"/>
                  </a:cubicBezTo>
                  <a:cubicBezTo>
                    <a:pt x="49" y="12"/>
                    <a:pt x="58" y="16"/>
                    <a:pt x="66" y="19"/>
                  </a:cubicBezTo>
                  <a:cubicBezTo>
                    <a:pt x="79" y="25"/>
                    <a:pt x="92" y="31"/>
                    <a:pt x="105" y="36"/>
                  </a:cubicBezTo>
                  <a:cubicBezTo>
                    <a:pt x="109" y="38"/>
                    <a:pt x="114" y="37"/>
                    <a:pt x="117" y="36"/>
                  </a:cubicBezTo>
                  <a:cubicBezTo>
                    <a:pt x="120" y="35"/>
                    <a:pt x="123" y="31"/>
                    <a:pt x="125" y="29"/>
                  </a:cubicBezTo>
                  <a:cubicBezTo>
                    <a:pt x="121" y="27"/>
                    <a:pt x="118" y="26"/>
                    <a:pt x="115" y="25"/>
                  </a:cubicBezTo>
                  <a:cubicBezTo>
                    <a:pt x="116" y="23"/>
                    <a:pt x="118" y="20"/>
                    <a:pt x="118" y="20"/>
                  </a:cubicBezTo>
                  <a:cubicBezTo>
                    <a:pt x="121" y="20"/>
                    <a:pt x="125" y="21"/>
                    <a:pt x="127" y="23"/>
                  </a:cubicBezTo>
                  <a:cubicBezTo>
                    <a:pt x="131" y="28"/>
                    <a:pt x="128" y="33"/>
                    <a:pt x="124" y="36"/>
                  </a:cubicBezTo>
                  <a:cubicBezTo>
                    <a:pt x="118" y="38"/>
                    <a:pt x="112" y="39"/>
                    <a:pt x="108" y="40"/>
                  </a:cubicBezTo>
                  <a:cubicBezTo>
                    <a:pt x="112" y="44"/>
                    <a:pt x="118" y="50"/>
                    <a:pt x="122" y="56"/>
                  </a:cubicBezTo>
                  <a:cubicBezTo>
                    <a:pt x="129" y="64"/>
                    <a:pt x="132" y="74"/>
                    <a:pt x="131" y="85"/>
                  </a:cubicBezTo>
                  <a:cubicBezTo>
                    <a:pt x="129" y="97"/>
                    <a:pt x="121" y="107"/>
                    <a:pt x="110" y="1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" name="Freeform 10"/>
            <p:cNvSpPr>
              <a:spLocks/>
            </p:cNvSpPr>
            <p:nvPr/>
          </p:nvSpPr>
          <p:spPr bwMode="auto">
            <a:xfrm>
              <a:off x="6516688" y="-1363663"/>
              <a:ext cx="149225" cy="331788"/>
            </a:xfrm>
            <a:custGeom>
              <a:avLst/>
              <a:gdLst>
                <a:gd name="T0" fmla="*/ 8 w 29"/>
                <a:gd name="T1" fmla="*/ 0 h 64"/>
                <a:gd name="T2" fmla="*/ 11 w 29"/>
                <a:gd name="T3" fmla="*/ 7 h 64"/>
                <a:gd name="T4" fmla="*/ 22 w 29"/>
                <a:gd name="T5" fmla="*/ 41 h 64"/>
                <a:gd name="T6" fmla="*/ 29 w 29"/>
                <a:gd name="T7" fmla="*/ 64 h 64"/>
                <a:gd name="T8" fmla="*/ 2 w 29"/>
                <a:gd name="T9" fmla="*/ 35 h 64"/>
                <a:gd name="T10" fmla="*/ 4 w 29"/>
                <a:gd name="T11" fmla="*/ 33 h 64"/>
                <a:gd name="T12" fmla="*/ 10 w 29"/>
                <a:gd name="T13" fmla="*/ 35 h 64"/>
                <a:gd name="T14" fmla="*/ 0 w 29"/>
                <a:gd name="T15" fmla="*/ 17 h 64"/>
                <a:gd name="T16" fmla="*/ 1 w 29"/>
                <a:gd name="T17" fmla="*/ 15 h 64"/>
                <a:gd name="T18" fmla="*/ 7 w 29"/>
                <a:gd name="T19" fmla="*/ 19 h 64"/>
                <a:gd name="T20" fmla="*/ 7 w 29"/>
                <a:gd name="T21" fmla="*/ 0 h 64"/>
                <a:gd name="T22" fmla="*/ 8 w 29"/>
                <a:gd name="T23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9" h="64">
                  <a:moveTo>
                    <a:pt x="8" y="0"/>
                  </a:moveTo>
                  <a:cubicBezTo>
                    <a:pt x="9" y="2"/>
                    <a:pt x="10" y="5"/>
                    <a:pt x="11" y="7"/>
                  </a:cubicBezTo>
                  <a:cubicBezTo>
                    <a:pt x="16" y="15"/>
                    <a:pt x="20" y="31"/>
                    <a:pt x="22" y="41"/>
                  </a:cubicBezTo>
                  <a:cubicBezTo>
                    <a:pt x="23" y="48"/>
                    <a:pt x="26" y="54"/>
                    <a:pt x="29" y="64"/>
                  </a:cubicBezTo>
                  <a:cubicBezTo>
                    <a:pt x="19" y="53"/>
                    <a:pt x="11" y="44"/>
                    <a:pt x="2" y="35"/>
                  </a:cubicBezTo>
                  <a:cubicBezTo>
                    <a:pt x="3" y="35"/>
                    <a:pt x="4" y="34"/>
                    <a:pt x="4" y="33"/>
                  </a:cubicBezTo>
                  <a:cubicBezTo>
                    <a:pt x="6" y="34"/>
                    <a:pt x="9" y="34"/>
                    <a:pt x="10" y="35"/>
                  </a:cubicBezTo>
                  <a:cubicBezTo>
                    <a:pt x="7" y="29"/>
                    <a:pt x="3" y="23"/>
                    <a:pt x="0" y="17"/>
                  </a:cubicBezTo>
                  <a:cubicBezTo>
                    <a:pt x="0" y="16"/>
                    <a:pt x="1" y="16"/>
                    <a:pt x="1" y="15"/>
                  </a:cubicBezTo>
                  <a:cubicBezTo>
                    <a:pt x="3" y="17"/>
                    <a:pt x="5" y="18"/>
                    <a:pt x="7" y="19"/>
                  </a:cubicBezTo>
                  <a:cubicBezTo>
                    <a:pt x="7" y="13"/>
                    <a:pt x="7" y="7"/>
                    <a:pt x="7" y="0"/>
                  </a:cubicBezTo>
                  <a:cubicBezTo>
                    <a:pt x="7" y="0"/>
                    <a:pt x="8" y="0"/>
                    <a:pt x="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" name="Freeform 11"/>
            <p:cNvSpPr>
              <a:spLocks/>
            </p:cNvSpPr>
            <p:nvPr/>
          </p:nvSpPr>
          <p:spPr bwMode="auto">
            <a:xfrm>
              <a:off x="8950325" y="-1363663"/>
              <a:ext cx="142875" cy="315913"/>
            </a:xfrm>
            <a:custGeom>
              <a:avLst/>
              <a:gdLst>
                <a:gd name="T0" fmla="*/ 17 w 28"/>
                <a:gd name="T1" fmla="*/ 35 h 61"/>
                <a:gd name="T2" fmla="*/ 25 w 28"/>
                <a:gd name="T3" fmla="*/ 33 h 61"/>
                <a:gd name="T4" fmla="*/ 0 w 28"/>
                <a:gd name="T5" fmla="*/ 61 h 61"/>
                <a:gd name="T6" fmla="*/ 6 w 28"/>
                <a:gd name="T7" fmla="*/ 38 h 61"/>
                <a:gd name="T8" fmla="*/ 16 w 28"/>
                <a:gd name="T9" fmla="*/ 7 h 61"/>
                <a:gd name="T10" fmla="*/ 21 w 28"/>
                <a:gd name="T11" fmla="*/ 0 h 61"/>
                <a:gd name="T12" fmla="*/ 21 w 28"/>
                <a:gd name="T13" fmla="*/ 19 h 61"/>
                <a:gd name="T14" fmla="*/ 26 w 28"/>
                <a:gd name="T15" fmla="*/ 16 h 61"/>
                <a:gd name="T16" fmla="*/ 28 w 28"/>
                <a:gd name="T17" fmla="*/ 17 h 61"/>
                <a:gd name="T18" fmla="*/ 17 w 28"/>
                <a:gd name="T19" fmla="*/ 35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8" h="61">
                  <a:moveTo>
                    <a:pt x="17" y="35"/>
                  </a:moveTo>
                  <a:cubicBezTo>
                    <a:pt x="18" y="35"/>
                    <a:pt x="21" y="34"/>
                    <a:pt x="25" y="33"/>
                  </a:cubicBezTo>
                  <a:cubicBezTo>
                    <a:pt x="19" y="46"/>
                    <a:pt x="9" y="53"/>
                    <a:pt x="0" y="61"/>
                  </a:cubicBezTo>
                  <a:cubicBezTo>
                    <a:pt x="2" y="53"/>
                    <a:pt x="7" y="45"/>
                    <a:pt x="6" y="38"/>
                  </a:cubicBezTo>
                  <a:cubicBezTo>
                    <a:pt x="4" y="25"/>
                    <a:pt x="6" y="15"/>
                    <a:pt x="16" y="7"/>
                  </a:cubicBezTo>
                  <a:cubicBezTo>
                    <a:pt x="18" y="5"/>
                    <a:pt x="18" y="2"/>
                    <a:pt x="21" y="0"/>
                  </a:cubicBezTo>
                  <a:cubicBezTo>
                    <a:pt x="21" y="6"/>
                    <a:pt x="21" y="12"/>
                    <a:pt x="21" y="19"/>
                  </a:cubicBezTo>
                  <a:cubicBezTo>
                    <a:pt x="22" y="18"/>
                    <a:pt x="24" y="17"/>
                    <a:pt x="26" y="16"/>
                  </a:cubicBezTo>
                  <a:cubicBezTo>
                    <a:pt x="26" y="17"/>
                    <a:pt x="27" y="17"/>
                    <a:pt x="28" y="17"/>
                  </a:cubicBezTo>
                  <a:cubicBezTo>
                    <a:pt x="24" y="23"/>
                    <a:pt x="21" y="29"/>
                    <a:pt x="17" y="3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" name="Freeform 12"/>
            <p:cNvSpPr>
              <a:spLocks/>
            </p:cNvSpPr>
            <p:nvPr/>
          </p:nvSpPr>
          <p:spPr bwMode="auto">
            <a:xfrm>
              <a:off x="6461125" y="-466726"/>
              <a:ext cx="215900" cy="155575"/>
            </a:xfrm>
            <a:custGeom>
              <a:avLst/>
              <a:gdLst>
                <a:gd name="T0" fmla="*/ 0 w 42"/>
                <a:gd name="T1" fmla="*/ 21 h 30"/>
                <a:gd name="T2" fmla="*/ 19 w 42"/>
                <a:gd name="T3" fmla="*/ 16 h 30"/>
                <a:gd name="T4" fmla="*/ 19 w 42"/>
                <a:gd name="T5" fmla="*/ 14 h 30"/>
                <a:gd name="T6" fmla="*/ 8 w 42"/>
                <a:gd name="T7" fmla="*/ 12 h 30"/>
                <a:gd name="T8" fmla="*/ 30 w 42"/>
                <a:gd name="T9" fmla="*/ 0 h 30"/>
                <a:gd name="T10" fmla="*/ 29 w 42"/>
                <a:gd name="T11" fmla="*/ 13 h 30"/>
                <a:gd name="T12" fmla="*/ 30 w 42"/>
                <a:gd name="T13" fmla="*/ 13 h 30"/>
                <a:gd name="T14" fmla="*/ 33 w 42"/>
                <a:gd name="T15" fmla="*/ 4 h 30"/>
                <a:gd name="T16" fmla="*/ 39 w 42"/>
                <a:gd name="T17" fmla="*/ 20 h 30"/>
                <a:gd name="T18" fmla="*/ 24 w 42"/>
                <a:gd name="T19" fmla="*/ 30 h 30"/>
                <a:gd name="T20" fmla="*/ 0 w 42"/>
                <a:gd name="T21" fmla="*/ 21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2" h="30">
                  <a:moveTo>
                    <a:pt x="0" y="21"/>
                  </a:moveTo>
                  <a:cubicBezTo>
                    <a:pt x="7" y="19"/>
                    <a:pt x="13" y="18"/>
                    <a:pt x="19" y="16"/>
                  </a:cubicBezTo>
                  <a:cubicBezTo>
                    <a:pt x="19" y="15"/>
                    <a:pt x="19" y="15"/>
                    <a:pt x="19" y="14"/>
                  </a:cubicBezTo>
                  <a:cubicBezTo>
                    <a:pt x="16" y="13"/>
                    <a:pt x="12" y="13"/>
                    <a:pt x="8" y="12"/>
                  </a:cubicBezTo>
                  <a:cubicBezTo>
                    <a:pt x="16" y="7"/>
                    <a:pt x="22" y="4"/>
                    <a:pt x="30" y="0"/>
                  </a:cubicBezTo>
                  <a:cubicBezTo>
                    <a:pt x="29" y="4"/>
                    <a:pt x="29" y="9"/>
                    <a:pt x="29" y="13"/>
                  </a:cubicBezTo>
                  <a:cubicBezTo>
                    <a:pt x="29" y="13"/>
                    <a:pt x="29" y="13"/>
                    <a:pt x="30" y="13"/>
                  </a:cubicBezTo>
                  <a:cubicBezTo>
                    <a:pt x="31" y="10"/>
                    <a:pt x="32" y="7"/>
                    <a:pt x="33" y="4"/>
                  </a:cubicBezTo>
                  <a:cubicBezTo>
                    <a:pt x="38" y="8"/>
                    <a:pt x="42" y="13"/>
                    <a:pt x="39" y="20"/>
                  </a:cubicBezTo>
                  <a:cubicBezTo>
                    <a:pt x="36" y="27"/>
                    <a:pt x="31" y="30"/>
                    <a:pt x="24" y="30"/>
                  </a:cubicBezTo>
                  <a:cubicBezTo>
                    <a:pt x="14" y="30"/>
                    <a:pt x="7" y="26"/>
                    <a:pt x="0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" name="Freeform 13"/>
            <p:cNvSpPr>
              <a:spLocks/>
            </p:cNvSpPr>
            <p:nvPr/>
          </p:nvSpPr>
          <p:spPr bwMode="auto">
            <a:xfrm>
              <a:off x="8934450" y="-466726"/>
              <a:ext cx="211138" cy="155575"/>
            </a:xfrm>
            <a:custGeom>
              <a:avLst/>
              <a:gdLst>
                <a:gd name="T0" fmla="*/ 9 w 41"/>
                <a:gd name="T1" fmla="*/ 3 h 30"/>
                <a:gd name="T2" fmla="*/ 11 w 41"/>
                <a:gd name="T3" fmla="*/ 11 h 30"/>
                <a:gd name="T4" fmla="*/ 12 w 41"/>
                <a:gd name="T5" fmla="*/ 10 h 30"/>
                <a:gd name="T6" fmla="*/ 12 w 41"/>
                <a:gd name="T7" fmla="*/ 0 h 30"/>
                <a:gd name="T8" fmla="*/ 34 w 41"/>
                <a:gd name="T9" fmla="*/ 11 h 30"/>
                <a:gd name="T10" fmla="*/ 23 w 41"/>
                <a:gd name="T11" fmla="*/ 14 h 30"/>
                <a:gd name="T12" fmla="*/ 22 w 41"/>
                <a:gd name="T13" fmla="*/ 16 h 30"/>
                <a:gd name="T14" fmla="*/ 41 w 41"/>
                <a:gd name="T15" fmla="*/ 21 h 30"/>
                <a:gd name="T16" fmla="*/ 18 w 41"/>
                <a:gd name="T17" fmla="*/ 30 h 30"/>
                <a:gd name="T18" fmla="*/ 3 w 41"/>
                <a:gd name="T19" fmla="*/ 20 h 30"/>
                <a:gd name="T20" fmla="*/ 9 w 41"/>
                <a:gd name="T21" fmla="*/ 3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1" h="30">
                  <a:moveTo>
                    <a:pt x="9" y="3"/>
                  </a:moveTo>
                  <a:cubicBezTo>
                    <a:pt x="10" y="6"/>
                    <a:pt x="10" y="8"/>
                    <a:pt x="11" y="11"/>
                  </a:cubicBezTo>
                  <a:cubicBezTo>
                    <a:pt x="12" y="11"/>
                    <a:pt x="12" y="10"/>
                    <a:pt x="12" y="10"/>
                  </a:cubicBezTo>
                  <a:cubicBezTo>
                    <a:pt x="12" y="7"/>
                    <a:pt x="12" y="4"/>
                    <a:pt x="12" y="0"/>
                  </a:cubicBezTo>
                  <a:cubicBezTo>
                    <a:pt x="19" y="4"/>
                    <a:pt x="26" y="7"/>
                    <a:pt x="34" y="11"/>
                  </a:cubicBezTo>
                  <a:cubicBezTo>
                    <a:pt x="30" y="12"/>
                    <a:pt x="26" y="13"/>
                    <a:pt x="23" y="14"/>
                  </a:cubicBezTo>
                  <a:cubicBezTo>
                    <a:pt x="23" y="15"/>
                    <a:pt x="23" y="15"/>
                    <a:pt x="22" y="16"/>
                  </a:cubicBezTo>
                  <a:cubicBezTo>
                    <a:pt x="28" y="17"/>
                    <a:pt x="35" y="19"/>
                    <a:pt x="41" y="21"/>
                  </a:cubicBezTo>
                  <a:cubicBezTo>
                    <a:pt x="35" y="27"/>
                    <a:pt x="27" y="30"/>
                    <a:pt x="18" y="30"/>
                  </a:cubicBezTo>
                  <a:cubicBezTo>
                    <a:pt x="11" y="30"/>
                    <a:pt x="6" y="27"/>
                    <a:pt x="3" y="20"/>
                  </a:cubicBezTo>
                  <a:cubicBezTo>
                    <a:pt x="0" y="13"/>
                    <a:pt x="4" y="8"/>
                    <a:pt x="9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" name="Freeform 14"/>
            <p:cNvSpPr>
              <a:spLocks/>
            </p:cNvSpPr>
            <p:nvPr/>
          </p:nvSpPr>
          <p:spPr bwMode="auto">
            <a:xfrm>
              <a:off x="5895975" y="-798513"/>
              <a:ext cx="231775" cy="192088"/>
            </a:xfrm>
            <a:custGeom>
              <a:avLst/>
              <a:gdLst>
                <a:gd name="T0" fmla="*/ 8 w 45"/>
                <a:gd name="T1" fmla="*/ 22 h 37"/>
                <a:gd name="T2" fmla="*/ 14 w 45"/>
                <a:gd name="T3" fmla="*/ 20 h 37"/>
                <a:gd name="T4" fmla="*/ 0 w 45"/>
                <a:gd name="T5" fmla="*/ 0 h 37"/>
                <a:gd name="T6" fmla="*/ 2 w 45"/>
                <a:gd name="T7" fmla="*/ 2 h 37"/>
                <a:gd name="T8" fmla="*/ 45 w 45"/>
                <a:gd name="T9" fmla="*/ 31 h 37"/>
                <a:gd name="T10" fmla="*/ 8 w 45"/>
                <a:gd name="T11" fmla="*/ 22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5" h="37">
                  <a:moveTo>
                    <a:pt x="8" y="22"/>
                  </a:moveTo>
                  <a:cubicBezTo>
                    <a:pt x="10" y="21"/>
                    <a:pt x="12" y="21"/>
                    <a:pt x="14" y="20"/>
                  </a:cubicBezTo>
                  <a:cubicBezTo>
                    <a:pt x="6" y="16"/>
                    <a:pt x="0" y="11"/>
                    <a:pt x="0" y="0"/>
                  </a:cubicBezTo>
                  <a:cubicBezTo>
                    <a:pt x="1" y="1"/>
                    <a:pt x="2" y="2"/>
                    <a:pt x="2" y="2"/>
                  </a:cubicBezTo>
                  <a:cubicBezTo>
                    <a:pt x="22" y="4"/>
                    <a:pt x="28" y="25"/>
                    <a:pt x="45" y="31"/>
                  </a:cubicBezTo>
                  <a:cubicBezTo>
                    <a:pt x="29" y="37"/>
                    <a:pt x="16" y="33"/>
                    <a:pt x="8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" name="Freeform 15"/>
            <p:cNvSpPr>
              <a:spLocks/>
            </p:cNvSpPr>
            <p:nvPr/>
          </p:nvSpPr>
          <p:spPr bwMode="auto">
            <a:xfrm>
              <a:off x="9493250" y="-788988"/>
              <a:ext cx="220663" cy="182563"/>
            </a:xfrm>
            <a:custGeom>
              <a:avLst/>
              <a:gdLst>
                <a:gd name="T0" fmla="*/ 34 w 43"/>
                <a:gd name="T1" fmla="*/ 19 h 35"/>
                <a:gd name="T2" fmla="*/ 0 w 43"/>
                <a:gd name="T3" fmla="*/ 30 h 35"/>
                <a:gd name="T4" fmla="*/ 20 w 43"/>
                <a:gd name="T5" fmla="*/ 10 h 35"/>
                <a:gd name="T6" fmla="*/ 29 w 43"/>
                <a:gd name="T7" fmla="*/ 5 h 35"/>
                <a:gd name="T8" fmla="*/ 43 w 43"/>
                <a:gd name="T9" fmla="*/ 0 h 35"/>
                <a:gd name="T10" fmla="*/ 29 w 43"/>
                <a:gd name="T11" fmla="*/ 18 h 35"/>
                <a:gd name="T12" fmla="*/ 34 w 43"/>
                <a:gd name="T13" fmla="*/ 19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3" h="35">
                  <a:moveTo>
                    <a:pt x="34" y="19"/>
                  </a:moveTo>
                  <a:cubicBezTo>
                    <a:pt x="26" y="31"/>
                    <a:pt x="14" y="35"/>
                    <a:pt x="0" y="30"/>
                  </a:cubicBezTo>
                  <a:cubicBezTo>
                    <a:pt x="6" y="24"/>
                    <a:pt x="13" y="17"/>
                    <a:pt x="20" y="10"/>
                  </a:cubicBezTo>
                  <a:cubicBezTo>
                    <a:pt x="22" y="8"/>
                    <a:pt x="26" y="6"/>
                    <a:pt x="29" y="5"/>
                  </a:cubicBezTo>
                  <a:cubicBezTo>
                    <a:pt x="33" y="3"/>
                    <a:pt x="38" y="2"/>
                    <a:pt x="43" y="0"/>
                  </a:cubicBezTo>
                  <a:cubicBezTo>
                    <a:pt x="42" y="9"/>
                    <a:pt x="37" y="14"/>
                    <a:pt x="29" y="18"/>
                  </a:cubicBezTo>
                  <a:cubicBezTo>
                    <a:pt x="31" y="19"/>
                    <a:pt x="32" y="19"/>
                    <a:pt x="34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" name="Freeform 16"/>
            <p:cNvSpPr>
              <a:spLocks/>
            </p:cNvSpPr>
            <p:nvPr/>
          </p:nvSpPr>
          <p:spPr bwMode="auto">
            <a:xfrm>
              <a:off x="6178550" y="-1374776"/>
              <a:ext cx="158750" cy="207963"/>
            </a:xfrm>
            <a:custGeom>
              <a:avLst/>
              <a:gdLst>
                <a:gd name="T0" fmla="*/ 31 w 31"/>
                <a:gd name="T1" fmla="*/ 13 h 40"/>
                <a:gd name="T2" fmla="*/ 14 w 31"/>
                <a:gd name="T3" fmla="*/ 40 h 40"/>
                <a:gd name="T4" fmla="*/ 5 w 31"/>
                <a:gd name="T5" fmla="*/ 28 h 40"/>
                <a:gd name="T6" fmla="*/ 8 w 31"/>
                <a:gd name="T7" fmla="*/ 19 h 40"/>
                <a:gd name="T8" fmla="*/ 8 w 31"/>
                <a:gd name="T9" fmla="*/ 16 h 40"/>
                <a:gd name="T10" fmla="*/ 20 w 31"/>
                <a:gd name="T11" fmla="*/ 0 h 40"/>
                <a:gd name="T12" fmla="*/ 31 w 31"/>
                <a:gd name="T13" fmla="*/ 1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" h="40">
                  <a:moveTo>
                    <a:pt x="31" y="13"/>
                  </a:moveTo>
                  <a:cubicBezTo>
                    <a:pt x="25" y="22"/>
                    <a:pt x="20" y="31"/>
                    <a:pt x="14" y="40"/>
                  </a:cubicBezTo>
                  <a:cubicBezTo>
                    <a:pt x="11" y="37"/>
                    <a:pt x="7" y="33"/>
                    <a:pt x="5" y="28"/>
                  </a:cubicBezTo>
                  <a:cubicBezTo>
                    <a:pt x="4" y="25"/>
                    <a:pt x="0" y="20"/>
                    <a:pt x="8" y="19"/>
                  </a:cubicBezTo>
                  <a:cubicBezTo>
                    <a:pt x="8" y="19"/>
                    <a:pt x="8" y="17"/>
                    <a:pt x="8" y="16"/>
                  </a:cubicBezTo>
                  <a:cubicBezTo>
                    <a:pt x="10" y="8"/>
                    <a:pt x="11" y="6"/>
                    <a:pt x="20" y="0"/>
                  </a:cubicBezTo>
                  <a:cubicBezTo>
                    <a:pt x="22" y="4"/>
                    <a:pt x="20" y="12"/>
                    <a:pt x="31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" name="Freeform 17"/>
            <p:cNvSpPr>
              <a:spLocks/>
            </p:cNvSpPr>
            <p:nvPr/>
          </p:nvSpPr>
          <p:spPr bwMode="auto">
            <a:xfrm>
              <a:off x="9272588" y="-1374776"/>
              <a:ext cx="144463" cy="212725"/>
            </a:xfrm>
            <a:custGeom>
              <a:avLst/>
              <a:gdLst>
                <a:gd name="T0" fmla="*/ 15 w 28"/>
                <a:gd name="T1" fmla="*/ 41 h 41"/>
                <a:gd name="T2" fmla="*/ 9 w 28"/>
                <a:gd name="T3" fmla="*/ 27 h 41"/>
                <a:gd name="T4" fmla="*/ 2 w 28"/>
                <a:gd name="T5" fmla="*/ 11 h 41"/>
                <a:gd name="T6" fmla="*/ 12 w 28"/>
                <a:gd name="T7" fmla="*/ 0 h 41"/>
                <a:gd name="T8" fmla="*/ 22 w 28"/>
                <a:gd name="T9" fmla="*/ 18 h 41"/>
                <a:gd name="T10" fmla="*/ 27 w 28"/>
                <a:gd name="T11" fmla="*/ 21 h 41"/>
                <a:gd name="T12" fmla="*/ 15 w 28"/>
                <a:gd name="T13" fmla="*/ 4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" h="41">
                  <a:moveTo>
                    <a:pt x="15" y="41"/>
                  </a:moveTo>
                  <a:cubicBezTo>
                    <a:pt x="16" y="35"/>
                    <a:pt x="12" y="31"/>
                    <a:pt x="9" y="27"/>
                  </a:cubicBezTo>
                  <a:cubicBezTo>
                    <a:pt x="4" y="22"/>
                    <a:pt x="0" y="18"/>
                    <a:pt x="2" y="11"/>
                  </a:cubicBezTo>
                  <a:cubicBezTo>
                    <a:pt x="10" y="12"/>
                    <a:pt x="9" y="5"/>
                    <a:pt x="12" y="0"/>
                  </a:cubicBezTo>
                  <a:cubicBezTo>
                    <a:pt x="19" y="5"/>
                    <a:pt x="23" y="11"/>
                    <a:pt x="22" y="18"/>
                  </a:cubicBezTo>
                  <a:cubicBezTo>
                    <a:pt x="24" y="19"/>
                    <a:pt x="27" y="20"/>
                    <a:pt x="27" y="21"/>
                  </a:cubicBezTo>
                  <a:cubicBezTo>
                    <a:pt x="28" y="30"/>
                    <a:pt x="20" y="35"/>
                    <a:pt x="15" y="4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" name="Freeform 18"/>
            <p:cNvSpPr>
              <a:spLocks/>
            </p:cNvSpPr>
            <p:nvPr/>
          </p:nvSpPr>
          <p:spPr bwMode="auto">
            <a:xfrm>
              <a:off x="5695950" y="-793751"/>
              <a:ext cx="200025" cy="258763"/>
            </a:xfrm>
            <a:custGeom>
              <a:avLst/>
              <a:gdLst>
                <a:gd name="T0" fmla="*/ 20 w 39"/>
                <a:gd name="T1" fmla="*/ 0 h 50"/>
                <a:gd name="T2" fmla="*/ 29 w 39"/>
                <a:gd name="T3" fmla="*/ 7 h 50"/>
                <a:gd name="T4" fmla="*/ 37 w 39"/>
                <a:gd name="T5" fmla="*/ 28 h 50"/>
                <a:gd name="T6" fmla="*/ 20 w 39"/>
                <a:gd name="T7" fmla="*/ 48 h 50"/>
                <a:gd name="T8" fmla="*/ 7 w 39"/>
                <a:gd name="T9" fmla="*/ 50 h 50"/>
                <a:gd name="T10" fmla="*/ 19 w 39"/>
                <a:gd name="T11" fmla="*/ 44 h 50"/>
                <a:gd name="T12" fmla="*/ 29 w 39"/>
                <a:gd name="T13" fmla="*/ 12 h 50"/>
                <a:gd name="T14" fmla="*/ 15 w 39"/>
                <a:gd name="T15" fmla="*/ 6 h 50"/>
                <a:gd name="T16" fmla="*/ 7 w 39"/>
                <a:gd name="T17" fmla="*/ 20 h 50"/>
                <a:gd name="T18" fmla="*/ 18 w 39"/>
                <a:gd name="T19" fmla="*/ 24 h 50"/>
                <a:gd name="T20" fmla="*/ 25 w 39"/>
                <a:gd name="T21" fmla="*/ 22 h 50"/>
                <a:gd name="T22" fmla="*/ 11 w 39"/>
                <a:gd name="T23" fmla="*/ 28 h 50"/>
                <a:gd name="T24" fmla="*/ 1 w 39"/>
                <a:gd name="T25" fmla="*/ 15 h 50"/>
                <a:gd name="T26" fmla="*/ 12 w 39"/>
                <a:gd name="T27" fmla="*/ 3 h 50"/>
                <a:gd name="T28" fmla="*/ 20 w 39"/>
                <a:gd name="T29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9" h="50">
                  <a:moveTo>
                    <a:pt x="20" y="0"/>
                  </a:moveTo>
                  <a:cubicBezTo>
                    <a:pt x="23" y="2"/>
                    <a:pt x="26" y="5"/>
                    <a:pt x="29" y="7"/>
                  </a:cubicBezTo>
                  <a:cubicBezTo>
                    <a:pt x="36" y="13"/>
                    <a:pt x="39" y="20"/>
                    <a:pt x="37" y="28"/>
                  </a:cubicBezTo>
                  <a:cubicBezTo>
                    <a:pt x="36" y="38"/>
                    <a:pt x="29" y="45"/>
                    <a:pt x="20" y="48"/>
                  </a:cubicBezTo>
                  <a:cubicBezTo>
                    <a:pt x="16" y="50"/>
                    <a:pt x="11" y="50"/>
                    <a:pt x="7" y="50"/>
                  </a:cubicBezTo>
                  <a:cubicBezTo>
                    <a:pt x="11" y="48"/>
                    <a:pt x="15" y="46"/>
                    <a:pt x="19" y="44"/>
                  </a:cubicBezTo>
                  <a:cubicBezTo>
                    <a:pt x="31" y="37"/>
                    <a:pt x="35" y="22"/>
                    <a:pt x="29" y="12"/>
                  </a:cubicBezTo>
                  <a:cubicBezTo>
                    <a:pt x="25" y="6"/>
                    <a:pt x="21" y="4"/>
                    <a:pt x="15" y="6"/>
                  </a:cubicBezTo>
                  <a:cubicBezTo>
                    <a:pt x="9" y="8"/>
                    <a:pt x="5" y="14"/>
                    <a:pt x="7" y="20"/>
                  </a:cubicBezTo>
                  <a:cubicBezTo>
                    <a:pt x="8" y="26"/>
                    <a:pt x="13" y="28"/>
                    <a:pt x="18" y="24"/>
                  </a:cubicBezTo>
                  <a:cubicBezTo>
                    <a:pt x="20" y="23"/>
                    <a:pt x="22" y="22"/>
                    <a:pt x="25" y="22"/>
                  </a:cubicBezTo>
                  <a:cubicBezTo>
                    <a:pt x="22" y="29"/>
                    <a:pt x="17" y="29"/>
                    <a:pt x="11" y="28"/>
                  </a:cubicBezTo>
                  <a:cubicBezTo>
                    <a:pt x="4" y="26"/>
                    <a:pt x="0" y="22"/>
                    <a:pt x="1" y="15"/>
                  </a:cubicBezTo>
                  <a:cubicBezTo>
                    <a:pt x="1" y="8"/>
                    <a:pt x="5" y="4"/>
                    <a:pt x="12" y="3"/>
                  </a:cubicBezTo>
                  <a:cubicBezTo>
                    <a:pt x="15" y="3"/>
                    <a:pt x="17" y="1"/>
                    <a:pt x="2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" name="Freeform 19"/>
            <p:cNvSpPr>
              <a:spLocks/>
            </p:cNvSpPr>
            <p:nvPr/>
          </p:nvSpPr>
          <p:spPr bwMode="auto">
            <a:xfrm>
              <a:off x="9704388" y="-788988"/>
              <a:ext cx="204788" cy="260350"/>
            </a:xfrm>
            <a:custGeom>
              <a:avLst/>
              <a:gdLst>
                <a:gd name="T0" fmla="*/ 20 w 40"/>
                <a:gd name="T1" fmla="*/ 0 h 50"/>
                <a:gd name="T2" fmla="*/ 29 w 40"/>
                <a:gd name="T3" fmla="*/ 2 h 50"/>
                <a:gd name="T4" fmla="*/ 40 w 40"/>
                <a:gd name="T5" fmla="*/ 14 h 50"/>
                <a:gd name="T6" fmla="*/ 31 w 40"/>
                <a:gd name="T7" fmla="*/ 26 h 50"/>
                <a:gd name="T8" fmla="*/ 16 w 40"/>
                <a:gd name="T9" fmla="*/ 20 h 50"/>
                <a:gd name="T10" fmla="*/ 22 w 40"/>
                <a:gd name="T11" fmla="*/ 23 h 50"/>
                <a:gd name="T12" fmla="*/ 30 w 40"/>
                <a:gd name="T13" fmla="*/ 24 h 50"/>
                <a:gd name="T14" fmla="*/ 34 w 40"/>
                <a:gd name="T15" fmla="*/ 18 h 50"/>
                <a:gd name="T16" fmla="*/ 26 w 40"/>
                <a:gd name="T17" fmla="*/ 5 h 50"/>
                <a:gd name="T18" fmla="*/ 12 w 40"/>
                <a:gd name="T19" fmla="*/ 10 h 50"/>
                <a:gd name="T20" fmla="*/ 27 w 40"/>
                <a:gd name="T21" fmla="*/ 46 h 50"/>
                <a:gd name="T22" fmla="*/ 34 w 40"/>
                <a:gd name="T23" fmla="*/ 49 h 50"/>
                <a:gd name="T24" fmla="*/ 7 w 40"/>
                <a:gd name="T25" fmla="*/ 37 h 50"/>
                <a:gd name="T26" fmla="*/ 6 w 40"/>
                <a:gd name="T27" fmla="*/ 14 h 50"/>
                <a:gd name="T28" fmla="*/ 20 w 40"/>
                <a:gd name="T29" fmla="*/ 1 h 50"/>
                <a:gd name="T30" fmla="*/ 20 w 40"/>
                <a:gd name="T3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0" h="50">
                  <a:moveTo>
                    <a:pt x="20" y="0"/>
                  </a:moveTo>
                  <a:cubicBezTo>
                    <a:pt x="23" y="1"/>
                    <a:pt x="26" y="2"/>
                    <a:pt x="29" y="2"/>
                  </a:cubicBezTo>
                  <a:cubicBezTo>
                    <a:pt x="35" y="4"/>
                    <a:pt x="40" y="7"/>
                    <a:pt x="40" y="14"/>
                  </a:cubicBezTo>
                  <a:cubicBezTo>
                    <a:pt x="40" y="21"/>
                    <a:pt x="37" y="25"/>
                    <a:pt x="31" y="26"/>
                  </a:cubicBezTo>
                  <a:cubicBezTo>
                    <a:pt x="23" y="29"/>
                    <a:pt x="19" y="27"/>
                    <a:pt x="16" y="20"/>
                  </a:cubicBezTo>
                  <a:cubicBezTo>
                    <a:pt x="18" y="21"/>
                    <a:pt x="20" y="22"/>
                    <a:pt x="22" y="23"/>
                  </a:cubicBezTo>
                  <a:cubicBezTo>
                    <a:pt x="25" y="24"/>
                    <a:pt x="28" y="25"/>
                    <a:pt x="30" y="24"/>
                  </a:cubicBezTo>
                  <a:cubicBezTo>
                    <a:pt x="32" y="23"/>
                    <a:pt x="33" y="20"/>
                    <a:pt x="34" y="18"/>
                  </a:cubicBezTo>
                  <a:cubicBezTo>
                    <a:pt x="35" y="11"/>
                    <a:pt x="32" y="7"/>
                    <a:pt x="26" y="5"/>
                  </a:cubicBezTo>
                  <a:cubicBezTo>
                    <a:pt x="19" y="2"/>
                    <a:pt x="15" y="6"/>
                    <a:pt x="12" y="10"/>
                  </a:cubicBezTo>
                  <a:cubicBezTo>
                    <a:pt x="4" y="23"/>
                    <a:pt x="12" y="40"/>
                    <a:pt x="27" y="46"/>
                  </a:cubicBezTo>
                  <a:cubicBezTo>
                    <a:pt x="29" y="47"/>
                    <a:pt x="32" y="47"/>
                    <a:pt x="34" y="49"/>
                  </a:cubicBezTo>
                  <a:cubicBezTo>
                    <a:pt x="23" y="50"/>
                    <a:pt x="14" y="46"/>
                    <a:pt x="7" y="37"/>
                  </a:cubicBezTo>
                  <a:cubicBezTo>
                    <a:pt x="2" y="30"/>
                    <a:pt x="0" y="21"/>
                    <a:pt x="6" y="14"/>
                  </a:cubicBezTo>
                  <a:cubicBezTo>
                    <a:pt x="9" y="8"/>
                    <a:pt x="15" y="5"/>
                    <a:pt x="20" y="1"/>
                  </a:cubicBezTo>
                  <a:lnTo>
                    <a:pt x="2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" name="Freeform 20"/>
            <p:cNvSpPr>
              <a:spLocks/>
            </p:cNvSpPr>
            <p:nvPr/>
          </p:nvSpPr>
          <p:spPr bwMode="auto">
            <a:xfrm>
              <a:off x="8796338" y="-1411288"/>
              <a:ext cx="215900" cy="114300"/>
            </a:xfrm>
            <a:custGeom>
              <a:avLst/>
              <a:gdLst>
                <a:gd name="T0" fmla="*/ 0 w 42"/>
                <a:gd name="T1" fmla="*/ 4 h 22"/>
                <a:gd name="T2" fmla="*/ 30 w 42"/>
                <a:gd name="T3" fmla="*/ 9 h 22"/>
                <a:gd name="T4" fmla="*/ 25 w 42"/>
                <a:gd name="T5" fmla="*/ 1 h 22"/>
                <a:gd name="T6" fmla="*/ 41 w 42"/>
                <a:gd name="T7" fmla="*/ 9 h 22"/>
                <a:gd name="T8" fmla="*/ 33 w 42"/>
                <a:gd name="T9" fmla="*/ 22 h 22"/>
                <a:gd name="T10" fmla="*/ 0 w 42"/>
                <a:gd name="T11" fmla="*/ 4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2" h="22">
                  <a:moveTo>
                    <a:pt x="0" y="4"/>
                  </a:moveTo>
                  <a:cubicBezTo>
                    <a:pt x="10" y="0"/>
                    <a:pt x="20" y="4"/>
                    <a:pt x="30" y="9"/>
                  </a:cubicBezTo>
                  <a:cubicBezTo>
                    <a:pt x="29" y="7"/>
                    <a:pt x="27" y="4"/>
                    <a:pt x="25" y="1"/>
                  </a:cubicBezTo>
                  <a:cubicBezTo>
                    <a:pt x="32" y="2"/>
                    <a:pt x="40" y="3"/>
                    <a:pt x="41" y="9"/>
                  </a:cubicBezTo>
                  <a:cubicBezTo>
                    <a:pt x="42" y="13"/>
                    <a:pt x="36" y="18"/>
                    <a:pt x="33" y="22"/>
                  </a:cubicBezTo>
                  <a:cubicBezTo>
                    <a:pt x="21" y="15"/>
                    <a:pt x="10" y="10"/>
                    <a:pt x="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" name="Freeform 21"/>
            <p:cNvSpPr>
              <a:spLocks/>
            </p:cNvSpPr>
            <p:nvPr/>
          </p:nvSpPr>
          <p:spPr bwMode="auto">
            <a:xfrm>
              <a:off x="6599238" y="-1411288"/>
              <a:ext cx="215900" cy="109538"/>
            </a:xfrm>
            <a:custGeom>
              <a:avLst/>
              <a:gdLst>
                <a:gd name="T0" fmla="*/ 42 w 42"/>
                <a:gd name="T1" fmla="*/ 5 h 21"/>
                <a:gd name="T2" fmla="*/ 9 w 42"/>
                <a:gd name="T3" fmla="*/ 21 h 21"/>
                <a:gd name="T4" fmla="*/ 0 w 42"/>
                <a:gd name="T5" fmla="*/ 10 h 21"/>
                <a:gd name="T6" fmla="*/ 16 w 42"/>
                <a:gd name="T7" fmla="*/ 1 h 21"/>
                <a:gd name="T8" fmla="*/ 11 w 42"/>
                <a:gd name="T9" fmla="*/ 11 h 21"/>
                <a:gd name="T10" fmla="*/ 42 w 42"/>
                <a:gd name="T11" fmla="*/ 5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2" h="21">
                  <a:moveTo>
                    <a:pt x="42" y="5"/>
                  </a:moveTo>
                  <a:cubicBezTo>
                    <a:pt x="32" y="10"/>
                    <a:pt x="21" y="15"/>
                    <a:pt x="9" y="21"/>
                  </a:cubicBezTo>
                  <a:cubicBezTo>
                    <a:pt x="7" y="19"/>
                    <a:pt x="0" y="14"/>
                    <a:pt x="0" y="10"/>
                  </a:cubicBezTo>
                  <a:cubicBezTo>
                    <a:pt x="1" y="3"/>
                    <a:pt x="9" y="3"/>
                    <a:pt x="16" y="1"/>
                  </a:cubicBezTo>
                  <a:cubicBezTo>
                    <a:pt x="14" y="4"/>
                    <a:pt x="13" y="7"/>
                    <a:pt x="11" y="11"/>
                  </a:cubicBezTo>
                  <a:cubicBezTo>
                    <a:pt x="22" y="4"/>
                    <a:pt x="32" y="0"/>
                    <a:pt x="42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" name="Freeform 22"/>
            <p:cNvSpPr>
              <a:spLocks/>
            </p:cNvSpPr>
            <p:nvPr/>
          </p:nvSpPr>
          <p:spPr bwMode="auto">
            <a:xfrm>
              <a:off x="9237663" y="-638176"/>
              <a:ext cx="174625" cy="290513"/>
            </a:xfrm>
            <a:custGeom>
              <a:avLst/>
              <a:gdLst>
                <a:gd name="T0" fmla="*/ 10 w 34"/>
                <a:gd name="T1" fmla="*/ 56 h 56"/>
                <a:gd name="T2" fmla="*/ 15 w 34"/>
                <a:gd name="T3" fmla="*/ 44 h 56"/>
                <a:gd name="T4" fmla="*/ 21 w 34"/>
                <a:gd name="T5" fmla="*/ 42 h 56"/>
                <a:gd name="T6" fmla="*/ 24 w 34"/>
                <a:gd name="T7" fmla="*/ 24 h 56"/>
                <a:gd name="T8" fmla="*/ 22 w 34"/>
                <a:gd name="T9" fmla="*/ 22 h 56"/>
                <a:gd name="T10" fmla="*/ 5 w 34"/>
                <a:gd name="T11" fmla="*/ 4 h 56"/>
                <a:gd name="T12" fmla="*/ 0 w 34"/>
                <a:gd name="T13" fmla="*/ 1 h 56"/>
                <a:gd name="T14" fmla="*/ 31 w 34"/>
                <a:gd name="T15" fmla="*/ 26 h 56"/>
                <a:gd name="T16" fmla="*/ 10 w 34"/>
                <a:gd name="T17" fmla="*/ 5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" h="56">
                  <a:moveTo>
                    <a:pt x="10" y="56"/>
                  </a:moveTo>
                  <a:cubicBezTo>
                    <a:pt x="11" y="53"/>
                    <a:pt x="13" y="49"/>
                    <a:pt x="15" y="44"/>
                  </a:cubicBezTo>
                  <a:cubicBezTo>
                    <a:pt x="15" y="43"/>
                    <a:pt x="18" y="43"/>
                    <a:pt x="21" y="42"/>
                  </a:cubicBezTo>
                  <a:cubicBezTo>
                    <a:pt x="28" y="38"/>
                    <a:pt x="30" y="30"/>
                    <a:pt x="24" y="24"/>
                  </a:cubicBezTo>
                  <a:cubicBezTo>
                    <a:pt x="23" y="23"/>
                    <a:pt x="22" y="23"/>
                    <a:pt x="22" y="22"/>
                  </a:cubicBezTo>
                  <a:cubicBezTo>
                    <a:pt x="22" y="11"/>
                    <a:pt x="12" y="8"/>
                    <a:pt x="5" y="4"/>
                  </a:cubicBezTo>
                  <a:cubicBezTo>
                    <a:pt x="4" y="3"/>
                    <a:pt x="2" y="2"/>
                    <a:pt x="0" y="1"/>
                  </a:cubicBezTo>
                  <a:cubicBezTo>
                    <a:pt x="13" y="0"/>
                    <a:pt x="29" y="13"/>
                    <a:pt x="31" y="26"/>
                  </a:cubicBezTo>
                  <a:cubicBezTo>
                    <a:pt x="34" y="40"/>
                    <a:pt x="25" y="52"/>
                    <a:pt x="10" y="5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2" name="Freeform 23"/>
            <p:cNvSpPr>
              <a:spLocks/>
            </p:cNvSpPr>
            <p:nvPr/>
          </p:nvSpPr>
          <p:spPr bwMode="auto">
            <a:xfrm>
              <a:off x="6953250" y="-768351"/>
              <a:ext cx="236538" cy="114300"/>
            </a:xfrm>
            <a:custGeom>
              <a:avLst/>
              <a:gdLst>
                <a:gd name="T0" fmla="*/ 46 w 46"/>
                <a:gd name="T1" fmla="*/ 0 h 22"/>
                <a:gd name="T2" fmla="*/ 22 w 46"/>
                <a:gd name="T3" fmla="*/ 19 h 22"/>
                <a:gd name="T4" fmla="*/ 22 w 46"/>
                <a:gd name="T5" fmla="*/ 11 h 22"/>
                <a:gd name="T6" fmla="*/ 14 w 46"/>
                <a:gd name="T7" fmla="*/ 12 h 22"/>
                <a:gd name="T8" fmla="*/ 8 w 46"/>
                <a:gd name="T9" fmla="*/ 11 h 22"/>
                <a:gd name="T10" fmla="*/ 0 w 46"/>
                <a:gd name="T11" fmla="*/ 0 h 22"/>
                <a:gd name="T12" fmla="*/ 46 w 46"/>
                <a:gd name="T13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" h="22">
                  <a:moveTo>
                    <a:pt x="46" y="0"/>
                  </a:moveTo>
                  <a:cubicBezTo>
                    <a:pt x="36" y="4"/>
                    <a:pt x="36" y="22"/>
                    <a:pt x="22" y="19"/>
                  </a:cubicBezTo>
                  <a:cubicBezTo>
                    <a:pt x="22" y="16"/>
                    <a:pt x="22" y="13"/>
                    <a:pt x="22" y="11"/>
                  </a:cubicBezTo>
                  <a:cubicBezTo>
                    <a:pt x="20" y="11"/>
                    <a:pt x="17" y="12"/>
                    <a:pt x="14" y="12"/>
                  </a:cubicBezTo>
                  <a:cubicBezTo>
                    <a:pt x="12" y="13"/>
                    <a:pt x="9" y="13"/>
                    <a:pt x="8" y="11"/>
                  </a:cubicBezTo>
                  <a:cubicBezTo>
                    <a:pt x="4" y="8"/>
                    <a:pt x="2" y="4"/>
                    <a:pt x="0" y="0"/>
                  </a:cubicBezTo>
                  <a:cubicBezTo>
                    <a:pt x="15" y="11"/>
                    <a:pt x="30" y="3"/>
                    <a:pt x="4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" name="Freeform 24"/>
            <p:cNvSpPr>
              <a:spLocks/>
            </p:cNvSpPr>
            <p:nvPr/>
          </p:nvSpPr>
          <p:spPr bwMode="auto">
            <a:xfrm>
              <a:off x="8416925" y="-773113"/>
              <a:ext cx="239713" cy="119063"/>
            </a:xfrm>
            <a:custGeom>
              <a:avLst/>
              <a:gdLst>
                <a:gd name="T0" fmla="*/ 25 w 47"/>
                <a:gd name="T1" fmla="*/ 20 h 23"/>
                <a:gd name="T2" fmla="*/ 0 w 47"/>
                <a:gd name="T3" fmla="*/ 1 h 23"/>
                <a:gd name="T4" fmla="*/ 46 w 47"/>
                <a:gd name="T5" fmla="*/ 0 h 23"/>
                <a:gd name="T6" fmla="*/ 47 w 47"/>
                <a:gd name="T7" fmla="*/ 2 h 23"/>
                <a:gd name="T8" fmla="*/ 37 w 47"/>
                <a:gd name="T9" fmla="*/ 14 h 23"/>
                <a:gd name="T10" fmla="*/ 32 w 47"/>
                <a:gd name="T11" fmla="*/ 13 h 23"/>
                <a:gd name="T12" fmla="*/ 24 w 47"/>
                <a:gd name="T13" fmla="*/ 12 h 23"/>
                <a:gd name="T14" fmla="*/ 25 w 47"/>
                <a:gd name="T15" fmla="*/ 2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7" h="23">
                  <a:moveTo>
                    <a:pt x="25" y="20"/>
                  </a:moveTo>
                  <a:cubicBezTo>
                    <a:pt x="10" y="23"/>
                    <a:pt x="10" y="5"/>
                    <a:pt x="0" y="1"/>
                  </a:cubicBezTo>
                  <a:cubicBezTo>
                    <a:pt x="16" y="4"/>
                    <a:pt x="31" y="12"/>
                    <a:pt x="46" y="0"/>
                  </a:cubicBezTo>
                  <a:cubicBezTo>
                    <a:pt x="46" y="1"/>
                    <a:pt x="47" y="2"/>
                    <a:pt x="47" y="2"/>
                  </a:cubicBezTo>
                  <a:cubicBezTo>
                    <a:pt x="44" y="6"/>
                    <a:pt x="41" y="10"/>
                    <a:pt x="37" y="14"/>
                  </a:cubicBezTo>
                  <a:cubicBezTo>
                    <a:pt x="37" y="14"/>
                    <a:pt x="34" y="14"/>
                    <a:pt x="32" y="13"/>
                  </a:cubicBezTo>
                  <a:cubicBezTo>
                    <a:pt x="29" y="13"/>
                    <a:pt x="27" y="13"/>
                    <a:pt x="24" y="12"/>
                  </a:cubicBezTo>
                  <a:cubicBezTo>
                    <a:pt x="24" y="15"/>
                    <a:pt x="25" y="17"/>
                    <a:pt x="25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" name="Freeform 25"/>
            <p:cNvSpPr>
              <a:spLocks/>
            </p:cNvSpPr>
            <p:nvPr/>
          </p:nvSpPr>
          <p:spPr bwMode="auto">
            <a:xfrm>
              <a:off x="5449888" y="-887413"/>
              <a:ext cx="184150" cy="109538"/>
            </a:xfrm>
            <a:custGeom>
              <a:avLst/>
              <a:gdLst>
                <a:gd name="T0" fmla="*/ 16 w 36"/>
                <a:gd name="T1" fmla="*/ 21 h 21"/>
                <a:gd name="T2" fmla="*/ 16 w 36"/>
                <a:gd name="T3" fmla="*/ 18 h 21"/>
                <a:gd name="T4" fmla="*/ 0 w 36"/>
                <a:gd name="T5" fmla="*/ 8 h 21"/>
                <a:gd name="T6" fmla="*/ 36 w 36"/>
                <a:gd name="T7" fmla="*/ 0 h 21"/>
                <a:gd name="T8" fmla="*/ 16 w 36"/>
                <a:gd name="T9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21">
                  <a:moveTo>
                    <a:pt x="16" y="21"/>
                  </a:moveTo>
                  <a:cubicBezTo>
                    <a:pt x="16" y="19"/>
                    <a:pt x="16" y="18"/>
                    <a:pt x="16" y="18"/>
                  </a:cubicBezTo>
                  <a:cubicBezTo>
                    <a:pt x="11" y="14"/>
                    <a:pt x="6" y="11"/>
                    <a:pt x="0" y="8"/>
                  </a:cubicBezTo>
                  <a:cubicBezTo>
                    <a:pt x="13" y="5"/>
                    <a:pt x="24" y="3"/>
                    <a:pt x="36" y="0"/>
                  </a:cubicBezTo>
                  <a:cubicBezTo>
                    <a:pt x="31" y="10"/>
                    <a:pt x="30" y="21"/>
                    <a:pt x="16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" name="Freeform 26"/>
            <p:cNvSpPr>
              <a:spLocks/>
            </p:cNvSpPr>
            <p:nvPr/>
          </p:nvSpPr>
          <p:spPr bwMode="auto">
            <a:xfrm>
              <a:off x="6208713" y="-633413"/>
              <a:ext cx="149225" cy="274638"/>
            </a:xfrm>
            <a:custGeom>
              <a:avLst/>
              <a:gdLst>
                <a:gd name="T0" fmla="*/ 18 w 29"/>
                <a:gd name="T1" fmla="*/ 43 h 53"/>
                <a:gd name="T2" fmla="*/ 19 w 29"/>
                <a:gd name="T3" fmla="*/ 53 h 53"/>
                <a:gd name="T4" fmla="*/ 1 w 29"/>
                <a:gd name="T5" fmla="*/ 26 h 53"/>
                <a:gd name="T6" fmla="*/ 29 w 29"/>
                <a:gd name="T7" fmla="*/ 0 h 53"/>
                <a:gd name="T8" fmla="*/ 20 w 29"/>
                <a:gd name="T9" fmla="*/ 7 h 53"/>
                <a:gd name="T10" fmla="*/ 4 w 29"/>
                <a:gd name="T11" fmla="*/ 27 h 53"/>
                <a:gd name="T12" fmla="*/ 10 w 29"/>
                <a:gd name="T13" fmla="*/ 40 h 53"/>
                <a:gd name="T14" fmla="*/ 18 w 29"/>
                <a:gd name="T15" fmla="*/ 4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9" h="53">
                  <a:moveTo>
                    <a:pt x="18" y="43"/>
                  </a:moveTo>
                  <a:cubicBezTo>
                    <a:pt x="18" y="47"/>
                    <a:pt x="19" y="50"/>
                    <a:pt x="19" y="53"/>
                  </a:cubicBezTo>
                  <a:cubicBezTo>
                    <a:pt x="7" y="51"/>
                    <a:pt x="0" y="41"/>
                    <a:pt x="1" y="26"/>
                  </a:cubicBezTo>
                  <a:cubicBezTo>
                    <a:pt x="2" y="13"/>
                    <a:pt x="15" y="1"/>
                    <a:pt x="29" y="0"/>
                  </a:cubicBezTo>
                  <a:cubicBezTo>
                    <a:pt x="26" y="3"/>
                    <a:pt x="22" y="4"/>
                    <a:pt x="20" y="7"/>
                  </a:cubicBezTo>
                  <a:cubicBezTo>
                    <a:pt x="14" y="13"/>
                    <a:pt x="8" y="20"/>
                    <a:pt x="4" y="27"/>
                  </a:cubicBezTo>
                  <a:cubicBezTo>
                    <a:pt x="2" y="32"/>
                    <a:pt x="5" y="38"/>
                    <a:pt x="10" y="40"/>
                  </a:cubicBezTo>
                  <a:cubicBezTo>
                    <a:pt x="13" y="42"/>
                    <a:pt x="16" y="42"/>
                    <a:pt x="18" y="4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" name="Freeform 27"/>
            <p:cNvSpPr>
              <a:spLocks/>
            </p:cNvSpPr>
            <p:nvPr/>
          </p:nvSpPr>
          <p:spPr bwMode="auto">
            <a:xfrm>
              <a:off x="9975850" y="-887413"/>
              <a:ext cx="185738" cy="109538"/>
            </a:xfrm>
            <a:custGeom>
              <a:avLst/>
              <a:gdLst>
                <a:gd name="T0" fmla="*/ 36 w 36"/>
                <a:gd name="T1" fmla="*/ 8 h 21"/>
                <a:gd name="T2" fmla="*/ 19 w 36"/>
                <a:gd name="T3" fmla="*/ 17 h 21"/>
                <a:gd name="T4" fmla="*/ 20 w 36"/>
                <a:gd name="T5" fmla="*/ 20 h 21"/>
                <a:gd name="T6" fmla="*/ 0 w 36"/>
                <a:gd name="T7" fmla="*/ 0 h 21"/>
                <a:gd name="T8" fmla="*/ 36 w 36"/>
                <a:gd name="T9" fmla="*/ 8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21">
                  <a:moveTo>
                    <a:pt x="36" y="8"/>
                  </a:moveTo>
                  <a:cubicBezTo>
                    <a:pt x="30" y="11"/>
                    <a:pt x="24" y="14"/>
                    <a:pt x="19" y="17"/>
                  </a:cubicBezTo>
                  <a:cubicBezTo>
                    <a:pt x="19" y="17"/>
                    <a:pt x="19" y="18"/>
                    <a:pt x="20" y="20"/>
                  </a:cubicBezTo>
                  <a:cubicBezTo>
                    <a:pt x="10" y="21"/>
                    <a:pt x="10" y="20"/>
                    <a:pt x="0" y="0"/>
                  </a:cubicBezTo>
                  <a:cubicBezTo>
                    <a:pt x="12" y="3"/>
                    <a:pt x="23" y="5"/>
                    <a:pt x="36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7" name="Freeform 28"/>
            <p:cNvSpPr>
              <a:spLocks/>
            </p:cNvSpPr>
            <p:nvPr/>
          </p:nvSpPr>
          <p:spPr bwMode="auto">
            <a:xfrm>
              <a:off x="5911850" y="-596901"/>
              <a:ext cx="246063" cy="290513"/>
            </a:xfrm>
            <a:custGeom>
              <a:avLst/>
              <a:gdLst>
                <a:gd name="T0" fmla="*/ 19 w 48"/>
                <a:gd name="T1" fmla="*/ 56 h 56"/>
                <a:gd name="T2" fmla="*/ 8 w 48"/>
                <a:gd name="T3" fmla="*/ 22 h 56"/>
                <a:gd name="T4" fmla="*/ 48 w 48"/>
                <a:gd name="T5" fmla="*/ 0 h 56"/>
                <a:gd name="T6" fmla="*/ 39 w 48"/>
                <a:gd name="T7" fmla="*/ 3 h 56"/>
                <a:gd name="T8" fmla="*/ 32 w 48"/>
                <a:gd name="T9" fmla="*/ 9 h 56"/>
                <a:gd name="T10" fmla="*/ 35 w 48"/>
                <a:gd name="T11" fmla="*/ 19 h 56"/>
                <a:gd name="T12" fmla="*/ 30 w 48"/>
                <a:gd name="T13" fmla="*/ 20 h 56"/>
                <a:gd name="T14" fmla="*/ 29 w 48"/>
                <a:gd name="T15" fmla="*/ 7 h 56"/>
                <a:gd name="T16" fmla="*/ 8 w 48"/>
                <a:gd name="T17" fmla="*/ 33 h 56"/>
                <a:gd name="T18" fmla="*/ 19 w 48"/>
                <a:gd name="T19" fmla="*/ 5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8" h="56">
                  <a:moveTo>
                    <a:pt x="19" y="56"/>
                  </a:moveTo>
                  <a:cubicBezTo>
                    <a:pt x="4" y="50"/>
                    <a:pt x="0" y="36"/>
                    <a:pt x="8" y="22"/>
                  </a:cubicBezTo>
                  <a:cubicBezTo>
                    <a:pt x="17" y="7"/>
                    <a:pt x="32" y="2"/>
                    <a:pt x="48" y="0"/>
                  </a:cubicBezTo>
                  <a:cubicBezTo>
                    <a:pt x="45" y="1"/>
                    <a:pt x="42" y="2"/>
                    <a:pt x="39" y="3"/>
                  </a:cubicBezTo>
                  <a:cubicBezTo>
                    <a:pt x="36" y="5"/>
                    <a:pt x="34" y="8"/>
                    <a:pt x="32" y="9"/>
                  </a:cubicBezTo>
                  <a:cubicBezTo>
                    <a:pt x="33" y="13"/>
                    <a:pt x="34" y="16"/>
                    <a:pt x="35" y="19"/>
                  </a:cubicBezTo>
                  <a:cubicBezTo>
                    <a:pt x="33" y="19"/>
                    <a:pt x="32" y="19"/>
                    <a:pt x="30" y="20"/>
                  </a:cubicBezTo>
                  <a:cubicBezTo>
                    <a:pt x="30" y="15"/>
                    <a:pt x="29" y="11"/>
                    <a:pt x="29" y="7"/>
                  </a:cubicBezTo>
                  <a:cubicBezTo>
                    <a:pt x="19" y="12"/>
                    <a:pt x="10" y="20"/>
                    <a:pt x="8" y="33"/>
                  </a:cubicBezTo>
                  <a:cubicBezTo>
                    <a:pt x="7" y="43"/>
                    <a:pt x="10" y="51"/>
                    <a:pt x="19" y="5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8" name="Freeform 29"/>
            <p:cNvSpPr>
              <a:spLocks/>
            </p:cNvSpPr>
            <p:nvPr/>
          </p:nvSpPr>
          <p:spPr bwMode="auto">
            <a:xfrm>
              <a:off x="6015038" y="-990601"/>
              <a:ext cx="147638" cy="160338"/>
            </a:xfrm>
            <a:custGeom>
              <a:avLst/>
              <a:gdLst>
                <a:gd name="T0" fmla="*/ 24 w 29"/>
                <a:gd name="T1" fmla="*/ 9 h 31"/>
                <a:gd name="T2" fmla="*/ 28 w 29"/>
                <a:gd name="T3" fmla="*/ 11 h 31"/>
                <a:gd name="T4" fmla="*/ 5 w 29"/>
                <a:gd name="T5" fmla="*/ 31 h 31"/>
                <a:gd name="T6" fmla="*/ 29 w 29"/>
                <a:gd name="T7" fmla="*/ 0 h 31"/>
                <a:gd name="T8" fmla="*/ 24 w 29"/>
                <a:gd name="T9" fmla="*/ 9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31">
                  <a:moveTo>
                    <a:pt x="24" y="9"/>
                  </a:moveTo>
                  <a:cubicBezTo>
                    <a:pt x="26" y="10"/>
                    <a:pt x="27" y="11"/>
                    <a:pt x="28" y="11"/>
                  </a:cubicBezTo>
                  <a:cubicBezTo>
                    <a:pt x="20" y="18"/>
                    <a:pt x="12" y="25"/>
                    <a:pt x="5" y="31"/>
                  </a:cubicBezTo>
                  <a:cubicBezTo>
                    <a:pt x="0" y="20"/>
                    <a:pt x="14" y="1"/>
                    <a:pt x="29" y="0"/>
                  </a:cubicBezTo>
                  <a:cubicBezTo>
                    <a:pt x="28" y="3"/>
                    <a:pt x="26" y="6"/>
                    <a:pt x="24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9" name="Freeform 30"/>
            <p:cNvSpPr>
              <a:spLocks/>
            </p:cNvSpPr>
            <p:nvPr/>
          </p:nvSpPr>
          <p:spPr bwMode="auto">
            <a:xfrm>
              <a:off x="7759700" y="-944563"/>
              <a:ext cx="87313" cy="155575"/>
            </a:xfrm>
            <a:custGeom>
              <a:avLst/>
              <a:gdLst>
                <a:gd name="T0" fmla="*/ 17 w 17"/>
                <a:gd name="T1" fmla="*/ 11 h 30"/>
                <a:gd name="T2" fmla="*/ 9 w 17"/>
                <a:gd name="T3" fmla="*/ 30 h 30"/>
                <a:gd name="T4" fmla="*/ 1 w 17"/>
                <a:gd name="T5" fmla="*/ 9 h 30"/>
                <a:gd name="T6" fmla="*/ 2 w 17"/>
                <a:gd name="T7" fmla="*/ 8 h 30"/>
                <a:gd name="T8" fmla="*/ 17 w 17"/>
                <a:gd name="T9" fmla="*/ 11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30">
                  <a:moveTo>
                    <a:pt x="17" y="11"/>
                  </a:moveTo>
                  <a:cubicBezTo>
                    <a:pt x="16" y="18"/>
                    <a:pt x="17" y="26"/>
                    <a:pt x="9" y="30"/>
                  </a:cubicBezTo>
                  <a:cubicBezTo>
                    <a:pt x="0" y="25"/>
                    <a:pt x="2" y="17"/>
                    <a:pt x="1" y="9"/>
                  </a:cubicBezTo>
                  <a:cubicBezTo>
                    <a:pt x="2" y="9"/>
                    <a:pt x="2" y="8"/>
                    <a:pt x="2" y="8"/>
                  </a:cubicBezTo>
                  <a:cubicBezTo>
                    <a:pt x="10" y="0"/>
                    <a:pt x="12" y="0"/>
                    <a:pt x="17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0" name="Freeform 31"/>
            <p:cNvSpPr>
              <a:spLocks/>
            </p:cNvSpPr>
            <p:nvPr/>
          </p:nvSpPr>
          <p:spPr bwMode="auto">
            <a:xfrm>
              <a:off x="9442450" y="-990601"/>
              <a:ext cx="144463" cy="160338"/>
            </a:xfrm>
            <a:custGeom>
              <a:avLst/>
              <a:gdLst>
                <a:gd name="T0" fmla="*/ 25 w 28"/>
                <a:gd name="T1" fmla="*/ 31 h 31"/>
                <a:gd name="T2" fmla="*/ 15 w 28"/>
                <a:gd name="T3" fmla="*/ 21 h 31"/>
                <a:gd name="T4" fmla="*/ 0 w 28"/>
                <a:gd name="T5" fmla="*/ 12 h 31"/>
                <a:gd name="T6" fmla="*/ 5 w 28"/>
                <a:gd name="T7" fmla="*/ 9 h 31"/>
                <a:gd name="T8" fmla="*/ 0 w 28"/>
                <a:gd name="T9" fmla="*/ 0 h 31"/>
                <a:gd name="T10" fmla="*/ 25 w 28"/>
                <a:gd name="T11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8" h="31">
                  <a:moveTo>
                    <a:pt x="25" y="31"/>
                  </a:moveTo>
                  <a:cubicBezTo>
                    <a:pt x="22" y="28"/>
                    <a:pt x="19" y="24"/>
                    <a:pt x="15" y="21"/>
                  </a:cubicBezTo>
                  <a:cubicBezTo>
                    <a:pt x="10" y="18"/>
                    <a:pt x="6" y="15"/>
                    <a:pt x="0" y="12"/>
                  </a:cubicBezTo>
                  <a:cubicBezTo>
                    <a:pt x="2" y="11"/>
                    <a:pt x="4" y="10"/>
                    <a:pt x="5" y="9"/>
                  </a:cubicBezTo>
                  <a:cubicBezTo>
                    <a:pt x="4" y="6"/>
                    <a:pt x="2" y="3"/>
                    <a:pt x="0" y="0"/>
                  </a:cubicBezTo>
                  <a:cubicBezTo>
                    <a:pt x="16" y="2"/>
                    <a:pt x="28" y="19"/>
                    <a:pt x="25" y="3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1" name="Freeform 32"/>
            <p:cNvSpPr>
              <a:spLocks/>
            </p:cNvSpPr>
            <p:nvPr/>
          </p:nvSpPr>
          <p:spPr bwMode="auto">
            <a:xfrm>
              <a:off x="5891213" y="-960438"/>
              <a:ext cx="96838" cy="171450"/>
            </a:xfrm>
            <a:custGeom>
              <a:avLst/>
              <a:gdLst>
                <a:gd name="T0" fmla="*/ 0 w 19"/>
                <a:gd name="T1" fmla="*/ 18 h 33"/>
                <a:gd name="T2" fmla="*/ 8 w 19"/>
                <a:gd name="T3" fmla="*/ 22 h 33"/>
                <a:gd name="T4" fmla="*/ 19 w 19"/>
                <a:gd name="T5" fmla="*/ 0 h 33"/>
                <a:gd name="T6" fmla="*/ 14 w 19"/>
                <a:gd name="T7" fmla="*/ 16 h 33"/>
                <a:gd name="T8" fmla="*/ 16 w 19"/>
                <a:gd name="T9" fmla="*/ 33 h 33"/>
                <a:gd name="T10" fmla="*/ 0 w 19"/>
                <a:gd name="T11" fmla="*/ 18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" h="33">
                  <a:moveTo>
                    <a:pt x="0" y="18"/>
                  </a:moveTo>
                  <a:cubicBezTo>
                    <a:pt x="3" y="19"/>
                    <a:pt x="5" y="20"/>
                    <a:pt x="8" y="22"/>
                  </a:cubicBezTo>
                  <a:cubicBezTo>
                    <a:pt x="5" y="6"/>
                    <a:pt x="6" y="3"/>
                    <a:pt x="19" y="0"/>
                  </a:cubicBezTo>
                  <a:cubicBezTo>
                    <a:pt x="17" y="6"/>
                    <a:pt x="15" y="11"/>
                    <a:pt x="14" y="16"/>
                  </a:cubicBezTo>
                  <a:cubicBezTo>
                    <a:pt x="14" y="22"/>
                    <a:pt x="15" y="27"/>
                    <a:pt x="16" y="33"/>
                  </a:cubicBezTo>
                  <a:cubicBezTo>
                    <a:pt x="9" y="31"/>
                    <a:pt x="1" y="29"/>
                    <a:pt x="0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2" name="Freeform 33"/>
            <p:cNvSpPr>
              <a:spLocks/>
            </p:cNvSpPr>
            <p:nvPr/>
          </p:nvSpPr>
          <p:spPr bwMode="auto">
            <a:xfrm>
              <a:off x="9637713" y="-949326"/>
              <a:ext cx="71438" cy="155575"/>
            </a:xfrm>
            <a:custGeom>
              <a:avLst/>
              <a:gdLst>
                <a:gd name="T0" fmla="*/ 0 w 14"/>
                <a:gd name="T1" fmla="*/ 0 h 30"/>
                <a:gd name="T2" fmla="*/ 7 w 14"/>
                <a:gd name="T3" fmla="*/ 20 h 30"/>
                <a:gd name="T4" fmla="*/ 14 w 14"/>
                <a:gd name="T5" fmla="*/ 17 h 30"/>
                <a:gd name="T6" fmla="*/ 0 w 14"/>
                <a:gd name="T7" fmla="*/ 30 h 30"/>
                <a:gd name="T8" fmla="*/ 0 w 14"/>
                <a:gd name="T9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30">
                  <a:moveTo>
                    <a:pt x="0" y="0"/>
                  </a:moveTo>
                  <a:cubicBezTo>
                    <a:pt x="10" y="1"/>
                    <a:pt x="12" y="6"/>
                    <a:pt x="7" y="20"/>
                  </a:cubicBezTo>
                  <a:cubicBezTo>
                    <a:pt x="10" y="19"/>
                    <a:pt x="12" y="18"/>
                    <a:pt x="14" y="17"/>
                  </a:cubicBezTo>
                  <a:cubicBezTo>
                    <a:pt x="14" y="25"/>
                    <a:pt x="12" y="28"/>
                    <a:pt x="0" y="30"/>
                  </a:cubicBezTo>
                  <a:cubicBezTo>
                    <a:pt x="0" y="20"/>
                    <a:pt x="0" y="1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3" name="Freeform 34"/>
            <p:cNvSpPr>
              <a:spLocks/>
            </p:cNvSpPr>
            <p:nvPr/>
          </p:nvSpPr>
          <p:spPr bwMode="auto">
            <a:xfrm>
              <a:off x="9458325" y="-601663"/>
              <a:ext cx="225425" cy="285750"/>
            </a:xfrm>
            <a:custGeom>
              <a:avLst/>
              <a:gdLst>
                <a:gd name="T0" fmla="*/ 14 w 44"/>
                <a:gd name="T1" fmla="*/ 9 h 55"/>
                <a:gd name="T2" fmla="*/ 0 w 44"/>
                <a:gd name="T3" fmla="*/ 0 h 55"/>
                <a:gd name="T4" fmla="*/ 42 w 44"/>
                <a:gd name="T5" fmla="*/ 34 h 55"/>
                <a:gd name="T6" fmla="*/ 31 w 44"/>
                <a:gd name="T7" fmla="*/ 55 h 55"/>
                <a:gd name="T8" fmla="*/ 18 w 44"/>
                <a:gd name="T9" fmla="*/ 8 h 55"/>
                <a:gd name="T10" fmla="*/ 14 w 44"/>
                <a:gd name="T11" fmla="*/ 9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4" h="55">
                  <a:moveTo>
                    <a:pt x="14" y="9"/>
                  </a:moveTo>
                  <a:cubicBezTo>
                    <a:pt x="9" y="6"/>
                    <a:pt x="4" y="3"/>
                    <a:pt x="0" y="0"/>
                  </a:cubicBezTo>
                  <a:cubicBezTo>
                    <a:pt x="18" y="0"/>
                    <a:pt x="40" y="17"/>
                    <a:pt x="42" y="34"/>
                  </a:cubicBezTo>
                  <a:cubicBezTo>
                    <a:pt x="44" y="44"/>
                    <a:pt x="40" y="52"/>
                    <a:pt x="31" y="55"/>
                  </a:cubicBezTo>
                  <a:cubicBezTo>
                    <a:pt x="44" y="38"/>
                    <a:pt x="38" y="18"/>
                    <a:pt x="18" y="8"/>
                  </a:cubicBezTo>
                  <a:cubicBezTo>
                    <a:pt x="17" y="8"/>
                    <a:pt x="16" y="9"/>
                    <a:pt x="14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4" name="Freeform 35"/>
            <p:cNvSpPr>
              <a:spLocks/>
            </p:cNvSpPr>
            <p:nvPr/>
          </p:nvSpPr>
          <p:spPr bwMode="auto">
            <a:xfrm>
              <a:off x="8281988" y="-1116013"/>
              <a:ext cx="103188" cy="192088"/>
            </a:xfrm>
            <a:custGeom>
              <a:avLst/>
              <a:gdLst>
                <a:gd name="T0" fmla="*/ 6 w 20"/>
                <a:gd name="T1" fmla="*/ 11 h 37"/>
                <a:gd name="T2" fmla="*/ 9 w 20"/>
                <a:gd name="T3" fmla="*/ 15 h 37"/>
                <a:gd name="T4" fmla="*/ 18 w 20"/>
                <a:gd name="T5" fmla="*/ 0 h 37"/>
                <a:gd name="T6" fmla="*/ 8 w 20"/>
                <a:gd name="T7" fmla="*/ 37 h 37"/>
                <a:gd name="T8" fmla="*/ 6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6" y="11"/>
                  </a:moveTo>
                  <a:cubicBezTo>
                    <a:pt x="7" y="13"/>
                    <a:pt x="8" y="14"/>
                    <a:pt x="9" y="15"/>
                  </a:cubicBezTo>
                  <a:cubicBezTo>
                    <a:pt x="12" y="10"/>
                    <a:pt x="15" y="5"/>
                    <a:pt x="18" y="0"/>
                  </a:cubicBezTo>
                  <a:cubicBezTo>
                    <a:pt x="20" y="14"/>
                    <a:pt x="16" y="26"/>
                    <a:pt x="8" y="37"/>
                  </a:cubicBezTo>
                  <a:cubicBezTo>
                    <a:pt x="13" y="28"/>
                    <a:pt x="0" y="21"/>
                    <a:pt x="6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5" name="Freeform 36"/>
            <p:cNvSpPr>
              <a:spLocks/>
            </p:cNvSpPr>
            <p:nvPr/>
          </p:nvSpPr>
          <p:spPr bwMode="auto">
            <a:xfrm>
              <a:off x="7224713" y="-1109663"/>
              <a:ext cx="82550" cy="185738"/>
            </a:xfrm>
            <a:custGeom>
              <a:avLst/>
              <a:gdLst>
                <a:gd name="T0" fmla="*/ 10 w 16"/>
                <a:gd name="T1" fmla="*/ 36 h 36"/>
                <a:gd name="T2" fmla="*/ 1 w 16"/>
                <a:gd name="T3" fmla="*/ 0 h 36"/>
                <a:gd name="T4" fmla="*/ 11 w 16"/>
                <a:gd name="T5" fmla="*/ 14 h 36"/>
                <a:gd name="T6" fmla="*/ 14 w 16"/>
                <a:gd name="T7" fmla="*/ 11 h 36"/>
                <a:gd name="T8" fmla="*/ 16 w 16"/>
                <a:gd name="T9" fmla="*/ 11 h 36"/>
                <a:gd name="T10" fmla="*/ 10 w 16"/>
                <a:gd name="T11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36">
                  <a:moveTo>
                    <a:pt x="10" y="36"/>
                  </a:moveTo>
                  <a:cubicBezTo>
                    <a:pt x="4" y="26"/>
                    <a:pt x="0" y="15"/>
                    <a:pt x="1" y="0"/>
                  </a:cubicBezTo>
                  <a:cubicBezTo>
                    <a:pt x="5" y="6"/>
                    <a:pt x="8" y="10"/>
                    <a:pt x="11" y="14"/>
                  </a:cubicBezTo>
                  <a:cubicBezTo>
                    <a:pt x="11" y="13"/>
                    <a:pt x="12" y="12"/>
                    <a:pt x="14" y="11"/>
                  </a:cubicBezTo>
                  <a:cubicBezTo>
                    <a:pt x="14" y="11"/>
                    <a:pt x="15" y="11"/>
                    <a:pt x="16" y="11"/>
                  </a:cubicBezTo>
                  <a:cubicBezTo>
                    <a:pt x="14" y="20"/>
                    <a:pt x="12" y="28"/>
                    <a:pt x="10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6" name="Freeform 37"/>
            <p:cNvSpPr>
              <a:spLocks/>
            </p:cNvSpPr>
            <p:nvPr/>
          </p:nvSpPr>
          <p:spPr bwMode="auto">
            <a:xfrm>
              <a:off x="9509125" y="-1400176"/>
              <a:ext cx="179388" cy="77788"/>
            </a:xfrm>
            <a:custGeom>
              <a:avLst/>
              <a:gdLst>
                <a:gd name="T0" fmla="*/ 0 w 35"/>
                <a:gd name="T1" fmla="*/ 12 h 15"/>
                <a:gd name="T2" fmla="*/ 35 w 35"/>
                <a:gd name="T3" fmla="*/ 15 h 15"/>
                <a:gd name="T4" fmla="*/ 0 w 35"/>
                <a:gd name="T5" fmla="*/ 12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5" h="15">
                  <a:moveTo>
                    <a:pt x="0" y="12"/>
                  </a:moveTo>
                  <a:cubicBezTo>
                    <a:pt x="13" y="0"/>
                    <a:pt x="27" y="2"/>
                    <a:pt x="35" y="15"/>
                  </a:cubicBezTo>
                  <a:cubicBezTo>
                    <a:pt x="24" y="14"/>
                    <a:pt x="13" y="13"/>
                    <a:pt x="0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7" name="Freeform 38"/>
            <p:cNvSpPr>
              <a:spLocks/>
            </p:cNvSpPr>
            <p:nvPr/>
          </p:nvSpPr>
          <p:spPr bwMode="auto">
            <a:xfrm>
              <a:off x="5932488" y="-1395413"/>
              <a:ext cx="168275" cy="73025"/>
            </a:xfrm>
            <a:custGeom>
              <a:avLst/>
              <a:gdLst>
                <a:gd name="T0" fmla="*/ 0 w 33"/>
                <a:gd name="T1" fmla="*/ 11 h 14"/>
                <a:gd name="T2" fmla="*/ 33 w 33"/>
                <a:gd name="T3" fmla="*/ 11 h 14"/>
                <a:gd name="T4" fmla="*/ 0 w 33"/>
                <a:gd name="T5" fmla="*/ 14 h 14"/>
                <a:gd name="T6" fmla="*/ 0 w 33"/>
                <a:gd name="T7" fmla="*/ 1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3" h="14">
                  <a:moveTo>
                    <a:pt x="0" y="11"/>
                  </a:moveTo>
                  <a:cubicBezTo>
                    <a:pt x="9" y="0"/>
                    <a:pt x="21" y="0"/>
                    <a:pt x="33" y="11"/>
                  </a:cubicBezTo>
                  <a:cubicBezTo>
                    <a:pt x="21" y="12"/>
                    <a:pt x="10" y="13"/>
                    <a:pt x="0" y="14"/>
                  </a:cubicBezTo>
                  <a:cubicBezTo>
                    <a:pt x="0" y="13"/>
                    <a:pt x="0" y="12"/>
                    <a:pt x="0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8" name="Freeform 39"/>
            <p:cNvSpPr>
              <a:spLocks/>
            </p:cNvSpPr>
            <p:nvPr/>
          </p:nvSpPr>
          <p:spPr bwMode="auto">
            <a:xfrm>
              <a:off x="9001125" y="-1093788"/>
              <a:ext cx="92075" cy="107950"/>
            </a:xfrm>
            <a:custGeom>
              <a:avLst/>
              <a:gdLst>
                <a:gd name="T0" fmla="*/ 16 w 18"/>
                <a:gd name="T1" fmla="*/ 0 h 21"/>
                <a:gd name="T2" fmla="*/ 2 w 18"/>
                <a:gd name="T3" fmla="*/ 21 h 21"/>
                <a:gd name="T4" fmla="*/ 16 w 18"/>
                <a:gd name="T5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8" h="21">
                  <a:moveTo>
                    <a:pt x="16" y="0"/>
                  </a:moveTo>
                  <a:cubicBezTo>
                    <a:pt x="18" y="17"/>
                    <a:pt x="18" y="17"/>
                    <a:pt x="2" y="21"/>
                  </a:cubicBezTo>
                  <a:cubicBezTo>
                    <a:pt x="0" y="9"/>
                    <a:pt x="3" y="5"/>
                    <a:pt x="1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9" name="Freeform 40"/>
            <p:cNvSpPr>
              <a:spLocks/>
            </p:cNvSpPr>
            <p:nvPr/>
          </p:nvSpPr>
          <p:spPr bwMode="auto">
            <a:xfrm>
              <a:off x="6270625" y="-1265238"/>
              <a:ext cx="128588" cy="201613"/>
            </a:xfrm>
            <a:custGeom>
              <a:avLst/>
              <a:gdLst>
                <a:gd name="T0" fmla="*/ 22 w 25"/>
                <a:gd name="T1" fmla="*/ 0 h 39"/>
                <a:gd name="T2" fmla="*/ 17 w 25"/>
                <a:gd name="T3" fmla="*/ 5 h 39"/>
                <a:gd name="T4" fmla="*/ 24 w 25"/>
                <a:gd name="T5" fmla="*/ 10 h 39"/>
                <a:gd name="T6" fmla="*/ 24 w 25"/>
                <a:gd name="T7" fmla="*/ 18 h 39"/>
                <a:gd name="T8" fmla="*/ 20 w 25"/>
                <a:gd name="T9" fmla="*/ 18 h 39"/>
                <a:gd name="T10" fmla="*/ 20 w 25"/>
                <a:gd name="T11" fmla="*/ 10 h 39"/>
                <a:gd name="T12" fmla="*/ 10 w 25"/>
                <a:gd name="T13" fmla="*/ 9 h 39"/>
                <a:gd name="T14" fmla="*/ 5 w 25"/>
                <a:gd name="T15" fmla="*/ 19 h 39"/>
                <a:gd name="T16" fmla="*/ 10 w 25"/>
                <a:gd name="T17" fmla="*/ 39 h 39"/>
                <a:gd name="T18" fmla="*/ 2 w 25"/>
                <a:gd name="T19" fmla="*/ 15 h 39"/>
                <a:gd name="T20" fmla="*/ 22 w 25"/>
                <a:gd name="T21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5" h="39">
                  <a:moveTo>
                    <a:pt x="22" y="0"/>
                  </a:moveTo>
                  <a:cubicBezTo>
                    <a:pt x="20" y="1"/>
                    <a:pt x="19" y="3"/>
                    <a:pt x="17" y="5"/>
                  </a:cubicBezTo>
                  <a:cubicBezTo>
                    <a:pt x="19" y="6"/>
                    <a:pt x="22" y="8"/>
                    <a:pt x="24" y="10"/>
                  </a:cubicBezTo>
                  <a:cubicBezTo>
                    <a:pt x="25" y="12"/>
                    <a:pt x="24" y="15"/>
                    <a:pt x="24" y="18"/>
                  </a:cubicBezTo>
                  <a:cubicBezTo>
                    <a:pt x="24" y="18"/>
                    <a:pt x="21" y="18"/>
                    <a:pt x="20" y="18"/>
                  </a:cubicBezTo>
                  <a:cubicBezTo>
                    <a:pt x="20" y="16"/>
                    <a:pt x="20" y="14"/>
                    <a:pt x="20" y="10"/>
                  </a:cubicBezTo>
                  <a:cubicBezTo>
                    <a:pt x="17" y="9"/>
                    <a:pt x="13" y="8"/>
                    <a:pt x="10" y="9"/>
                  </a:cubicBezTo>
                  <a:cubicBezTo>
                    <a:pt x="7" y="11"/>
                    <a:pt x="4" y="16"/>
                    <a:pt x="5" y="19"/>
                  </a:cubicBezTo>
                  <a:cubicBezTo>
                    <a:pt x="6" y="26"/>
                    <a:pt x="9" y="33"/>
                    <a:pt x="10" y="39"/>
                  </a:cubicBezTo>
                  <a:cubicBezTo>
                    <a:pt x="4" y="34"/>
                    <a:pt x="0" y="26"/>
                    <a:pt x="2" y="15"/>
                  </a:cubicBezTo>
                  <a:cubicBezTo>
                    <a:pt x="4" y="5"/>
                    <a:pt x="13" y="2"/>
                    <a:pt x="2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0" name="Freeform 41"/>
            <p:cNvSpPr>
              <a:spLocks/>
            </p:cNvSpPr>
            <p:nvPr/>
          </p:nvSpPr>
          <p:spPr bwMode="auto">
            <a:xfrm>
              <a:off x="5983288" y="-446088"/>
              <a:ext cx="144463" cy="144463"/>
            </a:xfrm>
            <a:custGeom>
              <a:avLst/>
              <a:gdLst>
                <a:gd name="T0" fmla="*/ 12 w 28"/>
                <a:gd name="T1" fmla="*/ 28 h 28"/>
                <a:gd name="T2" fmla="*/ 22 w 28"/>
                <a:gd name="T3" fmla="*/ 10 h 28"/>
                <a:gd name="T4" fmla="*/ 14 w 28"/>
                <a:gd name="T5" fmla="*/ 4 h 28"/>
                <a:gd name="T6" fmla="*/ 3 w 28"/>
                <a:gd name="T7" fmla="*/ 10 h 28"/>
                <a:gd name="T8" fmla="*/ 11 w 28"/>
                <a:gd name="T9" fmla="*/ 15 h 28"/>
                <a:gd name="T10" fmla="*/ 10 w 28"/>
                <a:gd name="T11" fmla="*/ 18 h 28"/>
                <a:gd name="T12" fmla="*/ 1 w 28"/>
                <a:gd name="T13" fmla="*/ 16 h 28"/>
                <a:gd name="T14" fmla="*/ 1 w 28"/>
                <a:gd name="T15" fmla="*/ 8 h 28"/>
                <a:gd name="T16" fmla="*/ 18 w 28"/>
                <a:gd name="T17" fmla="*/ 2 h 28"/>
                <a:gd name="T18" fmla="*/ 27 w 28"/>
                <a:gd name="T19" fmla="*/ 17 h 28"/>
                <a:gd name="T20" fmla="*/ 12 w 28"/>
                <a:gd name="T21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" h="28">
                  <a:moveTo>
                    <a:pt x="12" y="28"/>
                  </a:moveTo>
                  <a:cubicBezTo>
                    <a:pt x="20" y="23"/>
                    <a:pt x="25" y="18"/>
                    <a:pt x="22" y="10"/>
                  </a:cubicBezTo>
                  <a:cubicBezTo>
                    <a:pt x="21" y="7"/>
                    <a:pt x="17" y="3"/>
                    <a:pt x="14" y="4"/>
                  </a:cubicBezTo>
                  <a:cubicBezTo>
                    <a:pt x="10" y="4"/>
                    <a:pt x="7" y="7"/>
                    <a:pt x="3" y="10"/>
                  </a:cubicBezTo>
                  <a:cubicBezTo>
                    <a:pt x="7" y="13"/>
                    <a:pt x="9" y="14"/>
                    <a:pt x="11" y="15"/>
                  </a:cubicBezTo>
                  <a:cubicBezTo>
                    <a:pt x="10" y="16"/>
                    <a:pt x="10" y="17"/>
                    <a:pt x="10" y="18"/>
                  </a:cubicBezTo>
                  <a:cubicBezTo>
                    <a:pt x="7" y="17"/>
                    <a:pt x="3" y="18"/>
                    <a:pt x="1" y="16"/>
                  </a:cubicBezTo>
                  <a:cubicBezTo>
                    <a:pt x="0" y="15"/>
                    <a:pt x="0" y="10"/>
                    <a:pt x="1" y="8"/>
                  </a:cubicBezTo>
                  <a:cubicBezTo>
                    <a:pt x="4" y="2"/>
                    <a:pt x="11" y="0"/>
                    <a:pt x="18" y="2"/>
                  </a:cubicBezTo>
                  <a:cubicBezTo>
                    <a:pt x="24" y="4"/>
                    <a:pt x="28" y="11"/>
                    <a:pt x="27" y="17"/>
                  </a:cubicBezTo>
                  <a:cubicBezTo>
                    <a:pt x="25" y="24"/>
                    <a:pt x="21" y="27"/>
                    <a:pt x="12" y="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1" name="Freeform 42"/>
            <p:cNvSpPr>
              <a:spLocks/>
            </p:cNvSpPr>
            <p:nvPr/>
          </p:nvSpPr>
          <p:spPr bwMode="auto">
            <a:xfrm>
              <a:off x="6399213" y="-944563"/>
              <a:ext cx="138113" cy="119063"/>
            </a:xfrm>
            <a:custGeom>
              <a:avLst/>
              <a:gdLst>
                <a:gd name="T0" fmla="*/ 13 w 27"/>
                <a:gd name="T1" fmla="*/ 12 h 23"/>
                <a:gd name="T2" fmla="*/ 21 w 27"/>
                <a:gd name="T3" fmla="*/ 11 h 23"/>
                <a:gd name="T4" fmla="*/ 23 w 27"/>
                <a:gd name="T5" fmla="*/ 9 h 23"/>
                <a:gd name="T6" fmla="*/ 14 w 27"/>
                <a:gd name="T7" fmla="*/ 3 h 23"/>
                <a:gd name="T8" fmla="*/ 7 w 27"/>
                <a:gd name="T9" fmla="*/ 7 h 23"/>
                <a:gd name="T10" fmla="*/ 16 w 27"/>
                <a:gd name="T11" fmla="*/ 23 h 23"/>
                <a:gd name="T12" fmla="*/ 11 w 27"/>
                <a:gd name="T13" fmla="*/ 21 h 23"/>
                <a:gd name="T14" fmla="*/ 2 w 27"/>
                <a:gd name="T15" fmla="*/ 5 h 23"/>
                <a:gd name="T16" fmla="*/ 21 w 27"/>
                <a:gd name="T17" fmla="*/ 3 h 23"/>
                <a:gd name="T18" fmla="*/ 26 w 27"/>
                <a:gd name="T19" fmla="*/ 11 h 23"/>
                <a:gd name="T20" fmla="*/ 23 w 27"/>
                <a:gd name="T21" fmla="*/ 16 h 23"/>
                <a:gd name="T22" fmla="*/ 13 w 27"/>
                <a:gd name="T23" fmla="*/ 15 h 23"/>
                <a:gd name="T24" fmla="*/ 13 w 27"/>
                <a:gd name="T25" fmla="*/ 1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" h="23">
                  <a:moveTo>
                    <a:pt x="13" y="12"/>
                  </a:moveTo>
                  <a:cubicBezTo>
                    <a:pt x="16" y="11"/>
                    <a:pt x="19" y="11"/>
                    <a:pt x="21" y="11"/>
                  </a:cubicBezTo>
                  <a:cubicBezTo>
                    <a:pt x="22" y="10"/>
                    <a:pt x="22" y="10"/>
                    <a:pt x="23" y="9"/>
                  </a:cubicBezTo>
                  <a:cubicBezTo>
                    <a:pt x="20" y="7"/>
                    <a:pt x="17" y="4"/>
                    <a:pt x="14" y="3"/>
                  </a:cubicBezTo>
                  <a:cubicBezTo>
                    <a:pt x="12" y="3"/>
                    <a:pt x="8" y="5"/>
                    <a:pt x="7" y="7"/>
                  </a:cubicBezTo>
                  <a:cubicBezTo>
                    <a:pt x="5" y="14"/>
                    <a:pt x="11" y="18"/>
                    <a:pt x="16" y="23"/>
                  </a:cubicBezTo>
                  <a:cubicBezTo>
                    <a:pt x="14" y="22"/>
                    <a:pt x="12" y="21"/>
                    <a:pt x="11" y="21"/>
                  </a:cubicBezTo>
                  <a:cubicBezTo>
                    <a:pt x="4" y="16"/>
                    <a:pt x="0" y="10"/>
                    <a:pt x="2" y="5"/>
                  </a:cubicBezTo>
                  <a:cubicBezTo>
                    <a:pt x="5" y="1"/>
                    <a:pt x="14" y="0"/>
                    <a:pt x="21" y="3"/>
                  </a:cubicBezTo>
                  <a:cubicBezTo>
                    <a:pt x="23" y="5"/>
                    <a:pt x="25" y="8"/>
                    <a:pt x="26" y="11"/>
                  </a:cubicBezTo>
                  <a:cubicBezTo>
                    <a:pt x="27" y="12"/>
                    <a:pt x="24" y="16"/>
                    <a:pt x="23" y="16"/>
                  </a:cubicBezTo>
                  <a:cubicBezTo>
                    <a:pt x="20" y="16"/>
                    <a:pt x="16" y="15"/>
                    <a:pt x="13" y="15"/>
                  </a:cubicBezTo>
                  <a:cubicBezTo>
                    <a:pt x="13" y="14"/>
                    <a:pt x="13" y="13"/>
                    <a:pt x="13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2" name="Freeform 43"/>
            <p:cNvSpPr>
              <a:spLocks/>
            </p:cNvSpPr>
            <p:nvPr/>
          </p:nvSpPr>
          <p:spPr bwMode="auto">
            <a:xfrm>
              <a:off x="8380413" y="-612776"/>
              <a:ext cx="123825" cy="166688"/>
            </a:xfrm>
            <a:custGeom>
              <a:avLst/>
              <a:gdLst>
                <a:gd name="T0" fmla="*/ 0 w 24"/>
                <a:gd name="T1" fmla="*/ 31 h 32"/>
                <a:gd name="T2" fmla="*/ 7 w 24"/>
                <a:gd name="T3" fmla="*/ 22 h 32"/>
                <a:gd name="T4" fmla="*/ 10 w 24"/>
                <a:gd name="T5" fmla="*/ 19 h 32"/>
                <a:gd name="T6" fmla="*/ 20 w 24"/>
                <a:gd name="T7" fmla="*/ 0 h 32"/>
                <a:gd name="T8" fmla="*/ 18 w 24"/>
                <a:gd name="T9" fmla="*/ 23 h 32"/>
                <a:gd name="T10" fmla="*/ 0 w 24"/>
                <a:gd name="T11" fmla="*/ 31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" h="32">
                  <a:moveTo>
                    <a:pt x="0" y="31"/>
                  </a:moveTo>
                  <a:cubicBezTo>
                    <a:pt x="2" y="28"/>
                    <a:pt x="4" y="25"/>
                    <a:pt x="7" y="22"/>
                  </a:cubicBezTo>
                  <a:cubicBezTo>
                    <a:pt x="8" y="21"/>
                    <a:pt x="8" y="20"/>
                    <a:pt x="10" y="19"/>
                  </a:cubicBezTo>
                  <a:cubicBezTo>
                    <a:pt x="19" y="16"/>
                    <a:pt x="21" y="9"/>
                    <a:pt x="20" y="0"/>
                  </a:cubicBezTo>
                  <a:cubicBezTo>
                    <a:pt x="24" y="7"/>
                    <a:pt x="23" y="16"/>
                    <a:pt x="18" y="23"/>
                  </a:cubicBezTo>
                  <a:cubicBezTo>
                    <a:pt x="13" y="30"/>
                    <a:pt x="7" y="32"/>
                    <a:pt x="0" y="3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3" name="Freeform 44"/>
            <p:cNvSpPr>
              <a:spLocks/>
            </p:cNvSpPr>
            <p:nvPr/>
          </p:nvSpPr>
          <p:spPr bwMode="auto">
            <a:xfrm>
              <a:off x="8047038" y="-1073151"/>
              <a:ext cx="158750" cy="160338"/>
            </a:xfrm>
            <a:custGeom>
              <a:avLst/>
              <a:gdLst>
                <a:gd name="T0" fmla="*/ 31 w 31"/>
                <a:gd name="T1" fmla="*/ 22 h 31"/>
                <a:gd name="T2" fmla="*/ 12 w 31"/>
                <a:gd name="T3" fmla="*/ 29 h 31"/>
                <a:gd name="T4" fmla="*/ 1 w 31"/>
                <a:gd name="T5" fmla="*/ 16 h 31"/>
                <a:gd name="T6" fmla="*/ 8 w 31"/>
                <a:gd name="T7" fmla="*/ 0 h 31"/>
                <a:gd name="T8" fmla="*/ 4 w 31"/>
                <a:gd name="T9" fmla="*/ 15 h 31"/>
                <a:gd name="T10" fmla="*/ 18 w 31"/>
                <a:gd name="T11" fmla="*/ 22 h 31"/>
                <a:gd name="T12" fmla="*/ 31 w 31"/>
                <a:gd name="T13" fmla="*/ 22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" h="31">
                  <a:moveTo>
                    <a:pt x="31" y="22"/>
                  </a:moveTo>
                  <a:cubicBezTo>
                    <a:pt x="26" y="29"/>
                    <a:pt x="20" y="31"/>
                    <a:pt x="12" y="29"/>
                  </a:cubicBezTo>
                  <a:cubicBezTo>
                    <a:pt x="6" y="27"/>
                    <a:pt x="2" y="23"/>
                    <a:pt x="1" y="16"/>
                  </a:cubicBezTo>
                  <a:cubicBezTo>
                    <a:pt x="0" y="9"/>
                    <a:pt x="3" y="3"/>
                    <a:pt x="8" y="0"/>
                  </a:cubicBezTo>
                  <a:cubicBezTo>
                    <a:pt x="7" y="4"/>
                    <a:pt x="4" y="9"/>
                    <a:pt x="4" y="15"/>
                  </a:cubicBezTo>
                  <a:cubicBezTo>
                    <a:pt x="4" y="23"/>
                    <a:pt x="10" y="25"/>
                    <a:pt x="18" y="22"/>
                  </a:cubicBezTo>
                  <a:cubicBezTo>
                    <a:pt x="22" y="20"/>
                    <a:pt x="26" y="22"/>
                    <a:pt x="31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4" name="Freeform 45"/>
            <p:cNvSpPr>
              <a:spLocks/>
            </p:cNvSpPr>
            <p:nvPr/>
          </p:nvSpPr>
          <p:spPr bwMode="auto">
            <a:xfrm>
              <a:off x="7107238" y="-601663"/>
              <a:ext cx="128588" cy="160338"/>
            </a:xfrm>
            <a:custGeom>
              <a:avLst/>
              <a:gdLst>
                <a:gd name="T0" fmla="*/ 3 w 25"/>
                <a:gd name="T1" fmla="*/ 0 h 31"/>
                <a:gd name="T2" fmla="*/ 15 w 25"/>
                <a:gd name="T3" fmla="*/ 18 h 31"/>
                <a:gd name="T4" fmla="*/ 17 w 25"/>
                <a:gd name="T5" fmla="*/ 22 h 31"/>
                <a:gd name="T6" fmla="*/ 25 w 25"/>
                <a:gd name="T7" fmla="*/ 29 h 31"/>
                <a:gd name="T8" fmla="*/ 9 w 25"/>
                <a:gd name="T9" fmla="*/ 24 h 31"/>
                <a:gd name="T10" fmla="*/ 3 w 25"/>
                <a:gd name="T11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" h="31">
                  <a:moveTo>
                    <a:pt x="3" y="0"/>
                  </a:moveTo>
                  <a:cubicBezTo>
                    <a:pt x="3" y="8"/>
                    <a:pt x="6" y="15"/>
                    <a:pt x="15" y="18"/>
                  </a:cubicBezTo>
                  <a:cubicBezTo>
                    <a:pt x="16" y="18"/>
                    <a:pt x="16" y="21"/>
                    <a:pt x="17" y="22"/>
                  </a:cubicBezTo>
                  <a:cubicBezTo>
                    <a:pt x="20" y="24"/>
                    <a:pt x="23" y="26"/>
                    <a:pt x="25" y="29"/>
                  </a:cubicBezTo>
                  <a:cubicBezTo>
                    <a:pt x="19" y="31"/>
                    <a:pt x="13" y="28"/>
                    <a:pt x="9" y="24"/>
                  </a:cubicBezTo>
                  <a:cubicBezTo>
                    <a:pt x="1" y="18"/>
                    <a:pt x="0" y="9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5" name="Freeform 46"/>
            <p:cNvSpPr>
              <a:spLocks/>
            </p:cNvSpPr>
            <p:nvPr/>
          </p:nvSpPr>
          <p:spPr bwMode="auto">
            <a:xfrm>
              <a:off x="6507163" y="-1093788"/>
              <a:ext cx="96838" cy="103188"/>
            </a:xfrm>
            <a:custGeom>
              <a:avLst/>
              <a:gdLst>
                <a:gd name="T0" fmla="*/ 5 w 19"/>
                <a:gd name="T1" fmla="*/ 0 h 20"/>
                <a:gd name="T2" fmla="*/ 18 w 19"/>
                <a:gd name="T3" fmla="*/ 16 h 20"/>
                <a:gd name="T4" fmla="*/ 11 w 19"/>
                <a:gd name="T5" fmla="*/ 10 h 20"/>
                <a:gd name="T6" fmla="*/ 10 w 19"/>
                <a:gd name="T7" fmla="*/ 10 h 20"/>
                <a:gd name="T8" fmla="*/ 17 w 19"/>
                <a:gd name="T9" fmla="*/ 20 h 20"/>
                <a:gd name="T10" fmla="*/ 5 w 19"/>
                <a:gd name="T11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" h="20">
                  <a:moveTo>
                    <a:pt x="5" y="0"/>
                  </a:moveTo>
                  <a:cubicBezTo>
                    <a:pt x="11" y="4"/>
                    <a:pt x="19" y="6"/>
                    <a:pt x="18" y="16"/>
                  </a:cubicBezTo>
                  <a:cubicBezTo>
                    <a:pt x="15" y="14"/>
                    <a:pt x="13" y="12"/>
                    <a:pt x="11" y="10"/>
                  </a:cubicBezTo>
                  <a:cubicBezTo>
                    <a:pt x="11" y="10"/>
                    <a:pt x="10" y="10"/>
                    <a:pt x="10" y="10"/>
                  </a:cubicBezTo>
                  <a:cubicBezTo>
                    <a:pt x="12" y="13"/>
                    <a:pt x="14" y="17"/>
                    <a:pt x="17" y="20"/>
                  </a:cubicBezTo>
                  <a:cubicBezTo>
                    <a:pt x="1" y="17"/>
                    <a:pt x="0" y="15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6" name="Freeform 47"/>
            <p:cNvSpPr>
              <a:spLocks/>
            </p:cNvSpPr>
            <p:nvPr/>
          </p:nvSpPr>
          <p:spPr bwMode="auto">
            <a:xfrm>
              <a:off x="9217025" y="-981076"/>
              <a:ext cx="96838" cy="98425"/>
            </a:xfrm>
            <a:custGeom>
              <a:avLst/>
              <a:gdLst>
                <a:gd name="T0" fmla="*/ 18 w 19"/>
                <a:gd name="T1" fmla="*/ 0 h 19"/>
                <a:gd name="T2" fmla="*/ 4 w 19"/>
                <a:gd name="T3" fmla="*/ 19 h 19"/>
                <a:gd name="T4" fmla="*/ 18 w 19"/>
                <a:gd name="T5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" h="19">
                  <a:moveTo>
                    <a:pt x="18" y="0"/>
                  </a:moveTo>
                  <a:cubicBezTo>
                    <a:pt x="19" y="12"/>
                    <a:pt x="17" y="15"/>
                    <a:pt x="4" y="19"/>
                  </a:cubicBezTo>
                  <a:cubicBezTo>
                    <a:pt x="0" y="11"/>
                    <a:pt x="2" y="7"/>
                    <a:pt x="1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7" name="Freeform 48"/>
            <p:cNvSpPr>
              <a:spLocks/>
            </p:cNvSpPr>
            <p:nvPr/>
          </p:nvSpPr>
          <p:spPr bwMode="auto">
            <a:xfrm>
              <a:off x="6342063" y="-1235076"/>
              <a:ext cx="174625" cy="219075"/>
            </a:xfrm>
            <a:custGeom>
              <a:avLst/>
              <a:gdLst>
                <a:gd name="T0" fmla="*/ 23 w 34"/>
                <a:gd name="T1" fmla="*/ 0 h 42"/>
                <a:gd name="T2" fmla="*/ 29 w 34"/>
                <a:gd name="T3" fmla="*/ 27 h 42"/>
                <a:gd name="T4" fmla="*/ 0 w 34"/>
                <a:gd name="T5" fmla="*/ 39 h 42"/>
                <a:gd name="T6" fmla="*/ 25 w 34"/>
                <a:gd name="T7" fmla="*/ 27 h 42"/>
                <a:gd name="T8" fmla="*/ 23 w 34"/>
                <a:gd name="T9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42">
                  <a:moveTo>
                    <a:pt x="23" y="0"/>
                  </a:moveTo>
                  <a:cubicBezTo>
                    <a:pt x="32" y="7"/>
                    <a:pt x="34" y="18"/>
                    <a:pt x="29" y="27"/>
                  </a:cubicBezTo>
                  <a:cubicBezTo>
                    <a:pt x="24" y="36"/>
                    <a:pt x="12" y="42"/>
                    <a:pt x="0" y="39"/>
                  </a:cubicBezTo>
                  <a:cubicBezTo>
                    <a:pt x="12" y="39"/>
                    <a:pt x="20" y="35"/>
                    <a:pt x="25" y="27"/>
                  </a:cubicBezTo>
                  <a:cubicBezTo>
                    <a:pt x="30" y="18"/>
                    <a:pt x="29" y="9"/>
                    <a:pt x="2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8" name="Freeform 49"/>
            <p:cNvSpPr>
              <a:spLocks/>
            </p:cNvSpPr>
            <p:nvPr/>
          </p:nvSpPr>
          <p:spPr bwMode="auto">
            <a:xfrm>
              <a:off x="6296025" y="-974726"/>
              <a:ext cx="87313" cy="92075"/>
            </a:xfrm>
            <a:custGeom>
              <a:avLst/>
              <a:gdLst>
                <a:gd name="T0" fmla="*/ 15 w 17"/>
                <a:gd name="T1" fmla="*/ 18 h 18"/>
                <a:gd name="T2" fmla="*/ 1 w 17"/>
                <a:gd name="T3" fmla="*/ 0 h 18"/>
                <a:gd name="T4" fmla="*/ 15 w 17"/>
                <a:gd name="T5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7" h="18">
                  <a:moveTo>
                    <a:pt x="15" y="18"/>
                  </a:moveTo>
                  <a:cubicBezTo>
                    <a:pt x="3" y="15"/>
                    <a:pt x="0" y="12"/>
                    <a:pt x="1" y="0"/>
                  </a:cubicBezTo>
                  <a:cubicBezTo>
                    <a:pt x="15" y="4"/>
                    <a:pt x="17" y="7"/>
                    <a:pt x="15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9" name="Freeform 50"/>
            <p:cNvSpPr>
              <a:spLocks/>
            </p:cNvSpPr>
            <p:nvPr/>
          </p:nvSpPr>
          <p:spPr bwMode="auto">
            <a:xfrm>
              <a:off x="7405688" y="-1047751"/>
              <a:ext cx="163513" cy="139700"/>
            </a:xfrm>
            <a:custGeom>
              <a:avLst/>
              <a:gdLst>
                <a:gd name="T0" fmla="*/ 0 w 32"/>
                <a:gd name="T1" fmla="*/ 16 h 27"/>
                <a:gd name="T2" fmla="*/ 17 w 32"/>
                <a:gd name="T3" fmla="*/ 19 h 27"/>
                <a:gd name="T4" fmla="*/ 27 w 32"/>
                <a:gd name="T5" fmla="*/ 8 h 27"/>
                <a:gd name="T6" fmla="*/ 26 w 32"/>
                <a:gd name="T7" fmla="*/ 0 h 27"/>
                <a:gd name="T8" fmla="*/ 23 w 32"/>
                <a:gd name="T9" fmla="*/ 22 h 27"/>
                <a:gd name="T10" fmla="*/ 0 w 32"/>
                <a:gd name="T11" fmla="*/ 16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2" h="27">
                  <a:moveTo>
                    <a:pt x="0" y="16"/>
                  </a:moveTo>
                  <a:cubicBezTo>
                    <a:pt x="5" y="19"/>
                    <a:pt x="11" y="15"/>
                    <a:pt x="17" y="19"/>
                  </a:cubicBezTo>
                  <a:cubicBezTo>
                    <a:pt x="20" y="22"/>
                    <a:pt x="28" y="14"/>
                    <a:pt x="27" y="8"/>
                  </a:cubicBezTo>
                  <a:cubicBezTo>
                    <a:pt x="27" y="5"/>
                    <a:pt x="27" y="3"/>
                    <a:pt x="26" y="0"/>
                  </a:cubicBezTo>
                  <a:cubicBezTo>
                    <a:pt x="32" y="9"/>
                    <a:pt x="30" y="18"/>
                    <a:pt x="23" y="22"/>
                  </a:cubicBezTo>
                  <a:cubicBezTo>
                    <a:pt x="16" y="27"/>
                    <a:pt x="4" y="26"/>
                    <a:pt x="0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0" name="Freeform 51"/>
            <p:cNvSpPr>
              <a:spLocks/>
            </p:cNvSpPr>
            <p:nvPr/>
          </p:nvSpPr>
          <p:spPr bwMode="auto">
            <a:xfrm>
              <a:off x="9720263" y="-1306513"/>
              <a:ext cx="80963" cy="92075"/>
            </a:xfrm>
            <a:custGeom>
              <a:avLst/>
              <a:gdLst>
                <a:gd name="T0" fmla="*/ 14 w 16"/>
                <a:gd name="T1" fmla="*/ 0 h 18"/>
                <a:gd name="T2" fmla="*/ 1 w 16"/>
                <a:gd name="T3" fmla="*/ 18 h 18"/>
                <a:gd name="T4" fmla="*/ 14 w 16"/>
                <a:gd name="T5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" h="18">
                  <a:moveTo>
                    <a:pt x="14" y="0"/>
                  </a:moveTo>
                  <a:cubicBezTo>
                    <a:pt x="16" y="13"/>
                    <a:pt x="14" y="16"/>
                    <a:pt x="1" y="18"/>
                  </a:cubicBezTo>
                  <a:cubicBezTo>
                    <a:pt x="0" y="6"/>
                    <a:pt x="0" y="6"/>
                    <a:pt x="1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1" name="Freeform 52"/>
            <p:cNvSpPr>
              <a:spLocks/>
            </p:cNvSpPr>
            <p:nvPr/>
          </p:nvSpPr>
          <p:spPr bwMode="auto">
            <a:xfrm>
              <a:off x="6831013" y="-596901"/>
              <a:ext cx="106363" cy="150813"/>
            </a:xfrm>
            <a:custGeom>
              <a:avLst/>
              <a:gdLst>
                <a:gd name="T0" fmla="*/ 4 w 21"/>
                <a:gd name="T1" fmla="*/ 26 h 29"/>
                <a:gd name="T2" fmla="*/ 18 w 21"/>
                <a:gd name="T3" fmla="*/ 15 h 29"/>
                <a:gd name="T4" fmla="*/ 13 w 21"/>
                <a:gd name="T5" fmla="*/ 3 h 29"/>
                <a:gd name="T6" fmla="*/ 4 w 21"/>
                <a:gd name="T7" fmla="*/ 6 h 29"/>
                <a:gd name="T8" fmla="*/ 8 w 21"/>
                <a:gd name="T9" fmla="*/ 13 h 29"/>
                <a:gd name="T10" fmla="*/ 4 w 21"/>
                <a:gd name="T11" fmla="*/ 14 h 29"/>
                <a:gd name="T12" fmla="*/ 1 w 21"/>
                <a:gd name="T13" fmla="*/ 7 h 29"/>
                <a:gd name="T14" fmla="*/ 8 w 21"/>
                <a:gd name="T15" fmla="*/ 0 h 29"/>
                <a:gd name="T16" fmla="*/ 18 w 21"/>
                <a:gd name="T17" fmla="*/ 5 h 29"/>
                <a:gd name="T18" fmla="*/ 19 w 21"/>
                <a:gd name="T19" fmla="*/ 19 h 29"/>
                <a:gd name="T20" fmla="*/ 4 w 21"/>
                <a:gd name="T21" fmla="*/ 26 h 29"/>
                <a:gd name="T22" fmla="*/ 4 w 21"/>
                <a:gd name="T23" fmla="*/ 26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1" h="29">
                  <a:moveTo>
                    <a:pt x="4" y="26"/>
                  </a:moveTo>
                  <a:cubicBezTo>
                    <a:pt x="12" y="26"/>
                    <a:pt x="16" y="21"/>
                    <a:pt x="18" y="15"/>
                  </a:cubicBezTo>
                  <a:cubicBezTo>
                    <a:pt x="20" y="9"/>
                    <a:pt x="18" y="5"/>
                    <a:pt x="13" y="3"/>
                  </a:cubicBezTo>
                  <a:cubicBezTo>
                    <a:pt x="8" y="0"/>
                    <a:pt x="5" y="2"/>
                    <a:pt x="4" y="6"/>
                  </a:cubicBezTo>
                  <a:cubicBezTo>
                    <a:pt x="6" y="9"/>
                    <a:pt x="7" y="11"/>
                    <a:pt x="8" y="13"/>
                  </a:cubicBezTo>
                  <a:cubicBezTo>
                    <a:pt x="7" y="13"/>
                    <a:pt x="4" y="14"/>
                    <a:pt x="4" y="14"/>
                  </a:cubicBezTo>
                  <a:cubicBezTo>
                    <a:pt x="2" y="12"/>
                    <a:pt x="0" y="9"/>
                    <a:pt x="1" y="7"/>
                  </a:cubicBezTo>
                  <a:cubicBezTo>
                    <a:pt x="2" y="4"/>
                    <a:pt x="6" y="1"/>
                    <a:pt x="8" y="0"/>
                  </a:cubicBezTo>
                  <a:cubicBezTo>
                    <a:pt x="12" y="0"/>
                    <a:pt x="17" y="2"/>
                    <a:pt x="18" y="5"/>
                  </a:cubicBezTo>
                  <a:cubicBezTo>
                    <a:pt x="20" y="9"/>
                    <a:pt x="21" y="15"/>
                    <a:pt x="19" y="19"/>
                  </a:cubicBezTo>
                  <a:cubicBezTo>
                    <a:pt x="16" y="24"/>
                    <a:pt x="12" y="29"/>
                    <a:pt x="4" y="26"/>
                  </a:cubicBezTo>
                  <a:cubicBezTo>
                    <a:pt x="4" y="26"/>
                    <a:pt x="4" y="26"/>
                    <a:pt x="4" y="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2" name="Freeform 53"/>
            <p:cNvSpPr>
              <a:spLocks/>
            </p:cNvSpPr>
            <p:nvPr/>
          </p:nvSpPr>
          <p:spPr bwMode="auto">
            <a:xfrm>
              <a:off x="5808663" y="-1306513"/>
              <a:ext cx="82550" cy="92075"/>
            </a:xfrm>
            <a:custGeom>
              <a:avLst/>
              <a:gdLst>
                <a:gd name="T0" fmla="*/ 3 w 16"/>
                <a:gd name="T1" fmla="*/ 0 h 18"/>
                <a:gd name="T2" fmla="*/ 15 w 16"/>
                <a:gd name="T3" fmla="*/ 18 h 18"/>
                <a:gd name="T4" fmla="*/ 3 w 16"/>
                <a:gd name="T5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" h="18">
                  <a:moveTo>
                    <a:pt x="3" y="0"/>
                  </a:moveTo>
                  <a:cubicBezTo>
                    <a:pt x="6" y="7"/>
                    <a:pt x="16" y="8"/>
                    <a:pt x="15" y="18"/>
                  </a:cubicBezTo>
                  <a:cubicBezTo>
                    <a:pt x="2" y="15"/>
                    <a:pt x="0" y="1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3" name="Freeform 54"/>
            <p:cNvSpPr>
              <a:spLocks/>
            </p:cNvSpPr>
            <p:nvPr/>
          </p:nvSpPr>
          <p:spPr bwMode="auto">
            <a:xfrm>
              <a:off x="7065963" y="-1093788"/>
              <a:ext cx="128588" cy="61913"/>
            </a:xfrm>
            <a:custGeom>
              <a:avLst/>
              <a:gdLst>
                <a:gd name="T0" fmla="*/ 0 w 25"/>
                <a:gd name="T1" fmla="*/ 7 h 12"/>
                <a:gd name="T2" fmla="*/ 15 w 25"/>
                <a:gd name="T3" fmla="*/ 2 h 12"/>
                <a:gd name="T4" fmla="*/ 25 w 25"/>
                <a:gd name="T5" fmla="*/ 9 h 12"/>
                <a:gd name="T6" fmla="*/ 22 w 25"/>
                <a:gd name="T7" fmla="*/ 12 h 12"/>
                <a:gd name="T8" fmla="*/ 11 w 25"/>
                <a:gd name="T9" fmla="*/ 6 h 12"/>
                <a:gd name="T10" fmla="*/ 0 w 25"/>
                <a:gd name="T11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" h="12">
                  <a:moveTo>
                    <a:pt x="0" y="7"/>
                  </a:moveTo>
                  <a:cubicBezTo>
                    <a:pt x="3" y="2"/>
                    <a:pt x="9" y="0"/>
                    <a:pt x="15" y="2"/>
                  </a:cubicBezTo>
                  <a:cubicBezTo>
                    <a:pt x="19" y="3"/>
                    <a:pt x="22" y="7"/>
                    <a:pt x="25" y="9"/>
                  </a:cubicBezTo>
                  <a:cubicBezTo>
                    <a:pt x="24" y="10"/>
                    <a:pt x="23" y="11"/>
                    <a:pt x="22" y="12"/>
                  </a:cubicBezTo>
                  <a:cubicBezTo>
                    <a:pt x="19" y="10"/>
                    <a:pt x="15" y="7"/>
                    <a:pt x="11" y="6"/>
                  </a:cubicBezTo>
                  <a:cubicBezTo>
                    <a:pt x="8" y="6"/>
                    <a:pt x="4" y="7"/>
                    <a:pt x="0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4" name="Freeform 55"/>
            <p:cNvSpPr>
              <a:spLocks/>
            </p:cNvSpPr>
            <p:nvPr/>
          </p:nvSpPr>
          <p:spPr bwMode="auto">
            <a:xfrm>
              <a:off x="8842375" y="-596901"/>
              <a:ext cx="66675" cy="68263"/>
            </a:xfrm>
            <a:custGeom>
              <a:avLst/>
              <a:gdLst>
                <a:gd name="T0" fmla="*/ 12 w 13"/>
                <a:gd name="T1" fmla="*/ 11 h 13"/>
                <a:gd name="T2" fmla="*/ 8 w 13"/>
                <a:gd name="T3" fmla="*/ 12 h 13"/>
                <a:gd name="T4" fmla="*/ 0 w 13"/>
                <a:gd name="T5" fmla="*/ 8 h 13"/>
                <a:gd name="T6" fmla="*/ 4 w 13"/>
                <a:gd name="T7" fmla="*/ 0 h 13"/>
                <a:gd name="T8" fmla="*/ 12 w 13"/>
                <a:gd name="T9" fmla="*/ 6 h 13"/>
                <a:gd name="T10" fmla="*/ 12 w 13"/>
                <a:gd name="T11" fmla="*/ 11 h 13"/>
                <a:gd name="T12" fmla="*/ 12 w 13"/>
                <a:gd name="T13" fmla="*/ 1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13">
                  <a:moveTo>
                    <a:pt x="12" y="11"/>
                  </a:moveTo>
                  <a:cubicBezTo>
                    <a:pt x="11" y="11"/>
                    <a:pt x="9" y="13"/>
                    <a:pt x="8" y="12"/>
                  </a:cubicBezTo>
                  <a:cubicBezTo>
                    <a:pt x="5" y="11"/>
                    <a:pt x="3" y="9"/>
                    <a:pt x="0" y="8"/>
                  </a:cubicBezTo>
                  <a:cubicBezTo>
                    <a:pt x="1" y="5"/>
                    <a:pt x="3" y="3"/>
                    <a:pt x="4" y="0"/>
                  </a:cubicBezTo>
                  <a:cubicBezTo>
                    <a:pt x="7" y="2"/>
                    <a:pt x="10" y="4"/>
                    <a:pt x="12" y="6"/>
                  </a:cubicBezTo>
                  <a:cubicBezTo>
                    <a:pt x="13" y="7"/>
                    <a:pt x="12" y="9"/>
                    <a:pt x="12" y="11"/>
                  </a:cubicBezTo>
                  <a:cubicBezTo>
                    <a:pt x="12" y="11"/>
                    <a:pt x="12" y="11"/>
                    <a:pt x="12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5" name="Freeform 56"/>
            <p:cNvSpPr>
              <a:spLocks/>
            </p:cNvSpPr>
            <p:nvPr/>
          </p:nvSpPr>
          <p:spPr bwMode="auto">
            <a:xfrm>
              <a:off x="9474200" y="-436563"/>
              <a:ext cx="96838" cy="134938"/>
            </a:xfrm>
            <a:custGeom>
              <a:avLst/>
              <a:gdLst>
                <a:gd name="T0" fmla="*/ 10 w 19"/>
                <a:gd name="T1" fmla="*/ 0 h 26"/>
                <a:gd name="T2" fmla="*/ 11 w 19"/>
                <a:gd name="T3" fmla="*/ 2 h 26"/>
                <a:gd name="T4" fmla="*/ 19 w 19"/>
                <a:gd name="T5" fmla="*/ 26 h 26"/>
                <a:gd name="T6" fmla="*/ 3 w 19"/>
                <a:gd name="T7" fmla="*/ 17 h 26"/>
                <a:gd name="T8" fmla="*/ 10 w 19"/>
                <a:gd name="T9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26">
                  <a:moveTo>
                    <a:pt x="10" y="0"/>
                  </a:moveTo>
                  <a:cubicBezTo>
                    <a:pt x="10" y="1"/>
                    <a:pt x="11" y="2"/>
                    <a:pt x="11" y="2"/>
                  </a:cubicBezTo>
                  <a:cubicBezTo>
                    <a:pt x="5" y="16"/>
                    <a:pt x="6" y="19"/>
                    <a:pt x="19" y="26"/>
                  </a:cubicBezTo>
                  <a:cubicBezTo>
                    <a:pt x="11" y="26"/>
                    <a:pt x="6" y="23"/>
                    <a:pt x="3" y="17"/>
                  </a:cubicBezTo>
                  <a:cubicBezTo>
                    <a:pt x="0" y="9"/>
                    <a:pt x="5" y="5"/>
                    <a:pt x="1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6" name="Freeform 57"/>
            <p:cNvSpPr>
              <a:spLocks/>
            </p:cNvSpPr>
            <p:nvPr/>
          </p:nvSpPr>
          <p:spPr bwMode="auto">
            <a:xfrm>
              <a:off x="8421688" y="-1109663"/>
              <a:ext cx="122238" cy="71438"/>
            </a:xfrm>
            <a:custGeom>
              <a:avLst/>
              <a:gdLst>
                <a:gd name="T0" fmla="*/ 24 w 24"/>
                <a:gd name="T1" fmla="*/ 11 h 14"/>
                <a:gd name="T2" fmla="*/ 9 w 24"/>
                <a:gd name="T3" fmla="*/ 13 h 14"/>
                <a:gd name="T4" fmla="*/ 0 w 24"/>
                <a:gd name="T5" fmla="*/ 14 h 14"/>
                <a:gd name="T6" fmla="*/ 24 w 24"/>
                <a:gd name="T7" fmla="*/ 1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" h="14">
                  <a:moveTo>
                    <a:pt x="24" y="11"/>
                  </a:moveTo>
                  <a:cubicBezTo>
                    <a:pt x="18" y="9"/>
                    <a:pt x="13" y="6"/>
                    <a:pt x="9" y="13"/>
                  </a:cubicBezTo>
                  <a:cubicBezTo>
                    <a:pt x="8" y="14"/>
                    <a:pt x="3" y="14"/>
                    <a:pt x="0" y="14"/>
                  </a:cubicBezTo>
                  <a:cubicBezTo>
                    <a:pt x="4" y="2"/>
                    <a:pt x="14" y="0"/>
                    <a:pt x="24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7" name="Freeform 58"/>
            <p:cNvSpPr>
              <a:spLocks/>
            </p:cNvSpPr>
            <p:nvPr/>
          </p:nvSpPr>
          <p:spPr bwMode="auto">
            <a:xfrm>
              <a:off x="8456613" y="-1281113"/>
              <a:ext cx="61913" cy="98425"/>
            </a:xfrm>
            <a:custGeom>
              <a:avLst/>
              <a:gdLst>
                <a:gd name="T0" fmla="*/ 3 w 12"/>
                <a:gd name="T1" fmla="*/ 19 h 19"/>
                <a:gd name="T2" fmla="*/ 0 w 12"/>
                <a:gd name="T3" fmla="*/ 6 h 19"/>
                <a:gd name="T4" fmla="*/ 6 w 12"/>
                <a:gd name="T5" fmla="*/ 0 h 19"/>
                <a:gd name="T6" fmla="*/ 4 w 12"/>
                <a:gd name="T7" fmla="*/ 8 h 19"/>
                <a:gd name="T8" fmla="*/ 12 w 12"/>
                <a:gd name="T9" fmla="*/ 12 h 19"/>
                <a:gd name="T10" fmla="*/ 7 w 12"/>
                <a:gd name="T11" fmla="*/ 19 h 19"/>
                <a:gd name="T12" fmla="*/ 3 w 12"/>
                <a:gd name="T13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19">
                  <a:moveTo>
                    <a:pt x="3" y="19"/>
                  </a:moveTo>
                  <a:cubicBezTo>
                    <a:pt x="2" y="15"/>
                    <a:pt x="0" y="11"/>
                    <a:pt x="0" y="6"/>
                  </a:cubicBezTo>
                  <a:cubicBezTo>
                    <a:pt x="0" y="4"/>
                    <a:pt x="3" y="1"/>
                    <a:pt x="6" y="0"/>
                  </a:cubicBezTo>
                  <a:cubicBezTo>
                    <a:pt x="5" y="2"/>
                    <a:pt x="3" y="5"/>
                    <a:pt x="4" y="8"/>
                  </a:cubicBezTo>
                  <a:cubicBezTo>
                    <a:pt x="4" y="9"/>
                    <a:pt x="8" y="10"/>
                    <a:pt x="12" y="12"/>
                  </a:cubicBezTo>
                  <a:cubicBezTo>
                    <a:pt x="10" y="14"/>
                    <a:pt x="8" y="17"/>
                    <a:pt x="7" y="19"/>
                  </a:cubicBezTo>
                  <a:cubicBezTo>
                    <a:pt x="5" y="19"/>
                    <a:pt x="4" y="19"/>
                    <a:pt x="3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8" name="Freeform 59"/>
            <p:cNvSpPr>
              <a:spLocks/>
            </p:cNvSpPr>
            <p:nvPr/>
          </p:nvSpPr>
          <p:spPr bwMode="auto">
            <a:xfrm>
              <a:off x="7656513" y="-850901"/>
              <a:ext cx="61913" cy="73025"/>
            </a:xfrm>
            <a:custGeom>
              <a:avLst/>
              <a:gdLst>
                <a:gd name="T0" fmla="*/ 6 w 12"/>
                <a:gd name="T1" fmla="*/ 5 h 14"/>
                <a:gd name="T2" fmla="*/ 3 w 12"/>
                <a:gd name="T3" fmla="*/ 1 h 14"/>
                <a:gd name="T4" fmla="*/ 4 w 12"/>
                <a:gd name="T5" fmla="*/ 0 h 14"/>
                <a:gd name="T6" fmla="*/ 11 w 12"/>
                <a:gd name="T7" fmla="*/ 6 h 14"/>
                <a:gd name="T8" fmla="*/ 7 w 12"/>
                <a:gd name="T9" fmla="*/ 13 h 14"/>
                <a:gd name="T10" fmla="*/ 0 w 12"/>
                <a:gd name="T11" fmla="*/ 11 h 14"/>
                <a:gd name="T12" fmla="*/ 6 w 12"/>
                <a:gd name="T13" fmla="*/ 5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14">
                  <a:moveTo>
                    <a:pt x="6" y="5"/>
                  </a:moveTo>
                  <a:cubicBezTo>
                    <a:pt x="5" y="4"/>
                    <a:pt x="4" y="2"/>
                    <a:pt x="3" y="1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6" y="2"/>
                    <a:pt x="10" y="3"/>
                    <a:pt x="11" y="6"/>
                  </a:cubicBezTo>
                  <a:cubicBezTo>
                    <a:pt x="12" y="8"/>
                    <a:pt x="9" y="12"/>
                    <a:pt x="7" y="13"/>
                  </a:cubicBezTo>
                  <a:cubicBezTo>
                    <a:pt x="5" y="14"/>
                    <a:pt x="2" y="12"/>
                    <a:pt x="0" y="11"/>
                  </a:cubicBezTo>
                  <a:cubicBezTo>
                    <a:pt x="1" y="9"/>
                    <a:pt x="3" y="7"/>
                    <a:pt x="6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9" name="Freeform 60"/>
            <p:cNvSpPr>
              <a:spLocks/>
            </p:cNvSpPr>
            <p:nvPr/>
          </p:nvSpPr>
          <p:spPr bwMode="auto">
            <a:xfrm>
              <a:off x="7893050" y="-855663"/>
              <a:ext cx="61913" cy="77788"/>
            </a:xfrm>
            <a:custGeom>
              <a:avLst/>
              <a:gdLst>
                <a:gd name="T0" fmla="*/ 10 w 12"/>
                <a:gd name="T1" fmla="*/ 0 h 15"/>
                <a:gd name="T2" fmla="*/ 6 w 12"/>
                <a:gd name="T3" fmla="*/ 6 h 15"/>
                <a:gd name="T4" fmla="*/ 12 w 12"/>
                <a:gd name="T5" fmla="*/ 11 h 15"/>
                <a:gd name="T6" fmla="*/ 8 w 12"/>
                <a:gd name="T7" fmla="*/ 14 h 15"/>
                <a:gd name="T8" fmla="*/ 1 w 12"/>
                <a:gd name="T9" fmla="*/ 11 h 15"/>
                <a:gd name="T10" fmla="*/ 3 w 12"/>
                <a:gd name="T11" fmla="*/ 4 h 15"/>
                <a:gd name="T12" fmla="*/ 10 w 12"/>
                <a:gd name="T13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15">
                  <a:moveTo>
                    <a:pt x="10" y="0"/>
                  </a:moveTo>
                  <a:cubicBezTo>
                    <a:pt x="8" y="3"/>
                    <a:pt x="6" y="5"/>
                    <a:pt x="6" y="6"/>
                  </a:cubicBezTo>
                  <a:cubicBezTo>
                    <a:pt x="8" y="8"/>
                    <a:pt x="10" y="9"/>
                    <a:pt x="12" y="11"/>
                  </a:cubicBezTo>
                  <a:cubicBezTo>
                    <a:pt x="11" y="12"/>
                    <a:pt x="9" y="15"/>
                    <a:pt x="8" y="14"/>
                  </a:cubicBezTo>
                  <a:cubicBezTo>
                    <a:pt x="6" y="14"/>
                    <a:pt x="2" y="13"/>
                    <a:pt x="1" y="11"/>
                  </a:cubicBezTo>
                  <a:cubicBezTo>
                    <a:pt x="0" y="10"/>
                    <a:pt x="1" y="6"/>
                    <a:pt x="3" y="4"/>
                  </a:cubicBezTo>
                  <a:cubicBezTo>
                    <a:pt x="4" y="3"/>
                    <a:pt x="6" y="2"/>
                    <a:pt x="1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0" name="Freeform 61"/>
            <p:cNvSpPr>
              <a:spLocks/>
            </p:cNvSpPr>
            <p:nvPr/>
          </p:nvSpPr>
          <p:spPr bwMode="auto">
            <a:xfrm>
              <a:off x="9196388" y="-638176"/>
              <a:ext cx="57150" cy="82550"/>
            </a:xfrm>
            <a:custGeom>
              <a:avLst/>
              <a:gdLst>
                <a:gd name="T0" fmla="*/ 6 w 11"/>
                <a:gd name="T1" fmla="*/ 7 h 16"/>
                <a:gd name="T2" fmla="*/ 0 w 11"/>
                <a:gd name="T3" fmla="*/ 1 h 16"/>
                <a:gd name="T4" fmla="*/ 1 w 11"/>
                <a:gd name="T5" fmla="*/ 0 h 16"/>
                <a:gd name="T6" fmla="*/ 10 w 11"/>
                <a:gd name="T7" fmla="*/ 8 h 16"/>
                <a:gd name="T8" fmla="*/ 9 w 11"/>
                <a:gd name="T9" fmla="*/ 16 h 16"/>
                <a:gd name="T10" fmla="*/ 3 w 11"/>
                <a:gd name="T11" fmla="*/ 16 h 16"/>
                <a:gd name="T12" fmla="*/ 4 w 11"/>
                <a:gd name="T13" fmla="*/ 8 h 16"/>
                <a:gd name="T14" fmla="*/ 6 w 11"/>
                <a:gd name="T15" fmla="*/ 7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16">
                  <a:moveTo>
                    <a:pt x="6" y="7"/>
                  </a:moveTo>
                  <a:cubicBezTo>
                    <a:pt x="4" y="5"/>
                    <a:pt x="2" y="3"/>
                    <a:pt x="0" y="1"/>
                  </a:cubicBezTo>
                  <a:cubicBezTo>
                    <a:pt x="0" y="1"/>
                    <a:pt x="1" y="1"/>
                    <a:pt x="1" y="0"/>
                  </a:cubicBezTo>
                  <a:cubicBezTo>
                    <a:pt x="4" y="3"/>
                    <a:pt x="8" y="5"/>
                    <a:pt x="10" y="8"/>
                  </a:cubicBezTo>
                  <a:cubicBezTo>
                    <a:pt x="11" y="10"/>
                    <a:pt x="10" y="14"/>
                    <a:pt x="9" y="16"/>
                  </a:cubicBezTo>
                  <a:cubicBezTo>
                    <a:pt x="7" y="16"/>
                    <a:pt x="4" y="16"/>
                    <a:pt x="3" y="16"/>
                  </a:cubicBezTo>
                  <a:cubicBezTo>
                    <a:pt x="3" y="13"/>
                    <a:pt x="4" y="11"/>
                    <a:pt x="4" y="8"/>
                  </a:cubicBezTo>
                  <a:cubicBezTo>
                    <a:pt x="5" y="8"/>
                    <a:pt x="5" y="8"/>
                    <a:pt x="6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1" name="Freeform 62"/>
            <p:cNvSpPr>
              <a:spLocks/>
            </p:cNvSpPr>
            <p:nvPr/>
          </p:nvSpPr>
          <p:spPr bwMode="auto">
            <a:xfrm>
              <a:off x="9113838" y="-944563"/>
              <a:ext cx="92075" cy="109538"/>
            </a:xfrm>
            <a:custGeom>
              <a:avLst/>
              <a:gdLst>
                <a:gd name="T0" fmla="*/ 0 w 18"/>
                <a:gd name="T1" fmla="*/ 3 h 21"/>
                <a:gd name="T2" fmla="*/ 1 w 18"/>
                <a:gd name="T3" fmla="*/ 2 h 21"/>
                <a:gd name="T4" fmla="*/ 17 w 18"/>
                <a:gd name="T5" fmla="*/ 7 h 21"/>
                <a:gd name="T6" fmla="*/ 5 w 18"/>
                <a:gd name="T7" fmla="*/ 21 h 21"/>
                <a:gd name="T8" fmla="*/ 12 w 18"/>
                <a:gd name="T9" fmla="*/ 7 h 21"/>
                <a:gd name="T10" fmla="*/ 0 w 18"/>
                <a:gd name="T11" fmla="*/ 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" h="21">
                  <a:moveTo>
                    <a:pt x="0" y="3"/>
                  </a:moveTo>
                  <a:cubicBezTo>
                    <a:pt x="0" y="3"/>
                    <a:pt x="1" y="2"/>
                    <a:pt x="1" y="2"/>
                  </a:cubicBezTo>
                  <a:cubicBezTo>
                    <a:pt x="11" y="0"/>
                    <a:pt x="16" y="2"/>
                    <a:pt x="17" y="7"/>
                  </a:cubicBezTo>
                  <a:cubicBezTo>
                    <a:pt x="18" y="13"/>
                    <a:pt x="11" y="20"/>
                    <a:pt x="5" y="21"/>
                  </a:cubicBezTo>
                  <a:cubicBezTo>
                    <a:pt x="7" y="17"/>
                    <a:pt x="10" y="12"/>
                    <a:pt x="12" y="7"/>
                  </a:cubicBezTo>
                  <a:cubicBezTo>
                    <a:pt x="8" y="5"/>
                    <a:pt x="4" y="4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2" name="Freeform 63"/>
            <p:cNvSpPr>
              <a:spLocks/>
            </p:cNvSpPr>
            <p:nvPr/>
          </p:nvSpPr>
          <p:spPr bwMode="auto">
            <a:xfrm>
              <a:off x="6583363" y="-866776"/>
              <a:ext cx="52388" cy="63500"/>
            </a:xfrm>
            <a:custGeom>
              <a:avLst/>
              <a:gdLst>
                <a:gd name="T0" fmla="*/ 1 w 10"/>
                <a:gd name="T1" fmla="*/ 12 h 12"/>
                <a:gd name="T2" fmla="*/ 1 w 10"/>
                <a:gd name="T3" fmla="*/ 9 h 12"/>
                <a:gd name="T4" fmla="*/ 1 w 10"/>
                <a:gd name="T5" fmla="*/ 2 h 12"/>
                <a:gd name="T6" fmla="*/ 9 w 10"/>
                <a:gd name="T7" fmla="*/ 0 h 12"/>
                <a:gd name="T8" fmla="*/ 10 w 10"/>
                <a:gd name="T9" fmla="*/ 4 h 12"/>
                <a:gd name="T10" fmla="*/ 1 w 10"/>
                <a:gd name="T11" fmla="*/ 5 h 12"/>
                <a:gd name="T12" fmla="*/ 10 w 10"/>
                <a:gd name="T13" fmla="*/ 12 h 12"/>
                <a:gd name="T14" fmla="*/ 1 w 10"/>
                <a:gd name="T15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12">
                  <a:moveTo>
                    <a:pt x="1" y="12"/>
                  </a:moveTo>
                  <a:cubicBezTo>
                    <a:pt x="1" y="11"/>
                    <a:pt x="1" y="10"/>
                    <a:pt x="1" y="9"/>
                  </a:cubicBezTo>
                  <a:cubicBezTo>
                    <a:pt x="1" y="6"/>
                    <a:pt x="0" y="3"/>
                    <a:pt x="1" y="2"/>
                  </a:cubicBezTo>
                  <a:cubicBezTo>
                    <a:pt x="3" y="1"/>
                    <a:pt x="6" y="1"/>
                    <a:pt x="9" y="0"/>
                  </a:cubicBezTo>
                  <a:cubicBezTo>
                    <a:pt x="9" y="0"/>
                    <a:pt x="9" y="3"/>
                    <a:pt x="10" y="4"/>
                  </a:cubicBezTo>
                  <a:cubicBezTo>
                    <a:pt x="8" y="4"/>
                    <a:pt x="5" y="5"/>
                    <a:pt x="1" y="5"/>
                  </a:cubicBezTo>
                  <a:cubicBezTo>
                    <a:pt x="5" y="8"/>
                    <a:pt x="7" y="10"/>
                    <a:pt x="10" y="12"/>
                  </a:cubicBezTo>
                  <a:cubicBezTo>
                    <a:pt x="7" y="12"/>
                    <a:pt x="3" y="12"/>
                    <a:pt x="1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3" name="Freeform 64"/>
            <p:cNvSpPr>
              <a:spLocks/>
            </p:cNvSpPr>
            <p:nvPr/>
          </p:nvSpPr>
          <p:spPr bwMode="auto">
            <a:xfrm>
              <a:off x="6265863" y="-503238"/>
              <a:ext cx="50800" cy="66675"/>
            </a:xfrm>
            <a:custGeom>
              <a:avLst/>
              <a:gdLst>
                <a:gd name="T0" fmla="*/ 5 w 10"/>
                <a:gd name="T1" fmla="*/ 13 h 13"/>
                <a:gd name="T2" fmla="*/ 0 w 10"/>
                <a:gd name="T3" fmla="*/ 5 h 13"/>
                <a:gd name="T4" fmla="*/ 5 w 10"/>
                <a:gd name="T5" fmla="*/ 0 h 13"/>
                <a:gd name="T6" fmla="*/ 10 w 10"/>
                <a:gd name="T7" fmla="*/ 5 h 13"/>
                <a:gd name="T8" fmla="*/ 5 w 10"/>
                <a:gd name="T9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3">
                  <a:moveTo>
                    <a:pt x="5" y="13"/>
                  </a:moveTo>
                  <a:cubicBezTo>
                    <a:pt x="2" y="9"/>
                    <a:pt x="0" y="7"/>
                    <a:pt x="0" y="5"/>
                  </a:cubicBezTo>
                  <a:cubicBezTo>
                    <a:pt x="1" y="3"/>
                    <a:pt x="3" y="0"/>
                    <a:pt x="5" y="0"/>
                  </a:cubicBezTo>
                  <a:cubicBezTo>
                    <a:pt x="7" y="0"/>
                    <a:pt x="10" y="3"/>
                    <a:pt x="10" y="5"/>
                  </a:cubicBezTo>
                  <a:cubicBezTo>
                    <a:pt x="10" y="7"/>
                    <a:pt x="8" y="10"/>
                    <a:pt x="5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4" name="Freeform 65"/>
            <p:cNvSpPr>
              <a:spLocks/>
            </p:cNvSpPr>
            <p:nvPr/>
          </p:nvSpPr>
          <p:spPr bwMode="auto">
            <a:xfrm>
              <a:off x="9072563" y="-928688"/>
              <a:ext cx="66675" cy="73025"/>
            </a:xfrm>
            <a:custGeom>
              <a:avLst/>
              <a:gdLst>
                <a:gd name="T0" fmla="*/ 8 w 13"/>
                <a:gd name="T1" fmla="*/ 0 h 14"/>
                <a:gd name="T2" fmla="*/ 5 w 13"/>
                <a:gd name="T3" fmla="*/ 7 h 14"/>
                <a:gd name="T4" fmla="*/ 6 w 13"/>
                <a:gd name="T5" fmla="*/ 8 h 14"/>
                <a:gd name="T6" fmla="*/ 13 w 13"/>
                <a:gd name="T7" fmla="*/ 10 h 14"/>
                <a:gd name="T8" fmla="*/ 8 w 13"/>
                <a:gd name="T9" fmla="*/ 13 h 14"/>
                <a:gd name="T10" fmla="*/ 1 w 13"/>
                <a:gd name="T11" fmla="*/ 9 h 14"/>
                <a:gd name="T12" fmla="*/ 8 w 13"/>
                <a:gd name="T13" fmla="*/ 0 h 14"/>
                <a:gd name="T14" fmla="*/ 8 w 13"/>
                <a:gd name="T1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" h="14">
                  <a:moveTo>
                    <a:pt x="8" y="0"/>
                  </a:moveTo>
                  <a:cubicBezTo>
                    <a:pt x="7" y="2"/>
                    <a:pt x="6" y="5"/>
                    <a:pt x="5" y="7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8" y="9"/>
                    <a:pt x="11" y="9"/>
                    <a:pt x="13" y="10"/>
                  </a:cubicBezTo>
                  <a:cubicBezTo>
                    <a:pt x="11" y="11"/>
                    <a:pt x="9" y="14"/>
                    <a:pt x="8" y="13"/>
                  </a:cubicBezTo>
                  <a:cubicBezTo>
                    <a:pt x="5" y="13"/>
                    <a:pt x="1" y="11"/>
                    <a:pt x="1" y="9"/>
                  </a:cubicBezTo>
                  <a:cubicBezTo>
                    <a:pt x="0" y="4"/>
                    <a:pt x="3" y="1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5" name="Freeform 66"/>
            <p:cNvSpPr>
              <a:spLocks/>
            </p:cNvSpPr>
            <p:nvPr/>
          </p:nvSpPr>
          <p:spPr bwMode="auto">
            <a:xfrm>
              <a:off x="8975725" y="-866776"/>
              <a:ext cx="61913" cy="63500"/>
            </a:xfrm>
            <a:custGeom>
              <a:avLst/>
              <a:gdLst>
                <a:gd name="T0" fmla="*/ 7 w 12"/>
                <a:gd name="T1" fmla="*/ 5 h 12"/>
                <a:gd name="T2" fmla="*/ 0 w 12"/>
                <a:gd name="T3" fmla="*/ 5 h 12"/>
                <a:gd name="T4" fmla="*/ 1 w 12"/>
                <a:gd name="T5" fmla="*/ 1 h 12"/>
                <a:gd name="T6" fmla="*/ 7 w 12"/>
                <a:gd name="T7" fmla="*/ 1 h 12"/>
                <a:gd name="T8" fmla="*/ 10 w 12"/>
                <a:gd name="T9" fmla="*/ 11 h 12"/>
                <a:gd name="T10" fmla="*/ 12 w 12"/>
                <a:gd name="T11" fmla="*/ 12 h 12"/>
                <a:gd name="T12" fmla="*/ 0 w 12"/>
                <a:gd name="T13" fmla="*/ 12 h 12"/>
                <a:gd name="T14" fmla="*/ 8 w 12"/>
                <a:gd name="T15" fmla="*/ 6 h 12"/>
                <a:gd name="T16" fmla="*/ 7 w 12"/>
                <a:gd name="T17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12">
                  <a:moveTo>
                    <a:pt x="7" y="5"/>
                  </a:moveTo>
                  <a:cubicBezTo>
                    <a:pt x="5" y="5"/>
                    <a:pt x="2" y="5"/>
                    <a:pt x="0" y="5"/>
                  </a:cubicBezTo>
                  <a:cubicBezTo>
                    <a:pt x="0" y="3"/>
                    <a:pt x="0" y="1"/>
                    <a:pt x="1" y="1"/>
                  </a:cubicBezTo>
                  <a:cubicBezTo>
                    <a:pt x="3" y="0"/>
                    <a:pt x="6" y="0"/>
                    <a:pt x="7" y="1"/>
                  </a:cubicBezTo>
                  <a:cubicBezTo>
                    <a:pt x="8" y="4"/>
                    <a:pt x="9" y="7"/>
                    <a:pt x="10" y="11"/>
                  </a:cubicBezTo>
                  <a:cubicBezTo>
                    <a:pt x="9" y="11"/>
                    <a:pt x="10" y="11"/>
                    <a:pt x="12" y="12"/>
                  </a:cubicBezTo>
                  <a:cubicBezTo>
                    <a:pt x="7" y="12"/>
                    <a:pt x="3" y="12"/>
                    <a:pt x="0" y="12"/>
                  </a:cubicBezTo>
                  <a:cubicBezTo>
                    <a:pt x="2" y="10"/>
                    <a:pt x="5" y="8"/>
                    <a:pt x="8" y="6"/>
                  </a:cubicBezTo>
                  <a:cubicBezTo>
                    <a:pt x="8" y="6"/>
                    <a:pt x="7" y="5"/>
                    <a:pt x="7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6" name="Freeform 67"/>
            <p:cNvSpPr>
              <a:spLocks/>
            </p:cNvSpPr>
            <p:nvPr/>
          </p:nvSpPr>
          <p:spPr bwMode="auto">
            <a:xfrm>
              <a:off x="9288463" y="-503238"/>
              <a:ext cx="66675" cy="57150"/>
            </a:xfrm>
            <a:custGeom>
              <a:avLst/>
              <a:gdLst>
                <a:gd name="T0" fmla="*/ 13 w 13"/>
                <a:gd name="T1" fmla="*/ 5 h 11"/>
                <a:gd name="T2" fmla="*/ 6 w 13"/>
                <a:gd name="T3" fmla="*/ 10 h 11"/>
                <a:gd name="T4" fmla="*/ 0 w 13"/>
                <a:gd name="T5" fmla="*/ 5 h 11"/>
                <a:gd name="T6" fmla="*/ 6 w 13"/>
                <a:gd name="T7" fmla="*/ 0 h 11"/>
                <a:gd name="T8" fmla="*/ 13 w 13"/>
                <a:gd name="T9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1">
                  <a:moveTo>
                    <a:pt x="13" y="5"/>
                  </a:moveTo>
                  <a:cubicBezTo>
                    <a:pt x="10" y="8"/>
                    <a:pt x="7" y="11"/>
                    <a:pt x="6" y="10"/>
                  </a:cubicBezTo>
                  <a:cubicBezTo>
                    <a:pt x="4" y="10"/>
                    <a:pt x="2" y="7"/>
                    <a:pt x="0" y="5"/>
                  </a:cubicBezTo>
                  <a:cubicBezTo>
                    <a:pt x="2" y="3"/>
                    <a:pt x="4" y="1"/>
                    <a:pt x="6" y="0"/>
                  </a:cubicBezTo>
                  <a:cubicBezTo>
                    <a:pt x="7" y="0"/>
                    <a:pt x="10" y="3"/>
                    <a:pt x="13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7" name="Freeform 68"/>
            <p:cNvSpPr>
              <a:spLocks/>
            </p:cNvSpPr>
            <p:nvPr/>
          </p:nvSpPr>
          <p:spPr bwMode="auto">
            <a:xfrm>
              <a:off x="5753100" y="-1182688"/>
              <a:ext cx="55563" cy="77788"/>
            </a:xfrm>
            <a:custGeom>
              <a:avLst/>
              <a:gdLst>
                <a:gd name="T0" fmla="*/ 7 w 11"/>
                <a:gd name="T1" fmla="*/ 0 h 15"/>
                <a:gd name="T2" fmla="*/ 5 w 11"/>
                <a:gd name="T3" fmla="*/ 7 h 15"/>
                <a:gd name="T4" fmla="*/ 8 w 11"/>
                <a:gd name="T5" fmla="*/ 8 h 15"/>
                <a:gd name="T6" fmla="*/ 11 w 11"/>
                <a:gd name="T7" fmla="*/ 13 h 15"/>
                <a:gd name="T8" fmla="*/ 5 w 11"/>
                <a:gd name="T9" fmla="*/ 14 h 15"/>
                <a:gd name="T10" fmla="*/ 7 w 11"/>
                <a:gd name="T11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15">
                  <a:moveTo>
                    <a:pt x="7" y="0"/>
                  </a:moveTo>
                  <a:cubicBezTo>
                    <a:pt x="6" y="3"/>
                    <a:pt x="5" y="5"/>
                    <a:pt x="5" y="7"/>
                  </a:cubicBezTo>
                  <a:cubicBezTo>
                    <a:pt x="6" y="7"/>
                    <a:pt x="8" y="7"/>
                    <a:pt x="8" y="8"/>
                  </a:cubicBezTo>
                  <a:cubicBezTo>
                    <a:pt x="10" y="10"/>
                    <a:pt x="10" y="11"/>
                    <a:pt x="11" y="13"/>
                  </a:cubicBezTo>
                  <a:cubicBezTo>
                    <a:pt x="9" y="14"/>
                    <a:pt x="6" y="15"/>
                    <a:pt x="5" y="14"/>
                  </a:cubicBezTo>
                  <a:cubicBezTo>
                    <a:pt x="0" y="12"/>
                    <a:pt x="0" y="6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8" name="Freeform 69"/>
            <p:cNvSpPr>
              <a:spLocks/>
            </p:cNvSpPr>
            <p:nvPr/>
          </p:nvSpPr>
          <p:spPr bwMode="auto">
            <a:xfrm>
              <a:off x="5895975" y="-1182688"/>
              <a:ext cx="82550" cy="88900"/>
            </a:xfrm>
            <a:custGeom>
              <a:avLst/>
              <a:gdLst>
                <a:gd name="T0" fmla="*/ 2 w 16"/>
                <a:gd name="T1" fmla="*/ 8 h 17"/>
                <a:gd name="T2" fmla="*/ 3 w 16"/>
                <a:gd name="T3" fmla="*/ 11 h 17"/>
                <a:gd name="T4" fmla="*/ 8 w 16"/>
                <a:gd name="T5" fmla="*/ 15 h 17"/>
                <a:gd name="T6" fmla="*/ 3 w 16"/>
                <a:gd name="T7" fmla="*/ 16 h 17"/>
                <a:gd name="T8" fmla="*/ 0 w 16"/>
                <a:gd name="T9" fmla="*/ 9 h 17"/>
                <a:gd name="T10" fmla="*/ 16 w 16"/>
                <a:gd name="T11" fmla="*/ 2 h 17"/>
                <a:gd name="T12" fmla="*/ 2 w 16"/>
                <a:gd name="T13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17">
                  <a:moveTo>
                    <a:pt x="2" y="8"/>
                  </a:moveTo>
                  <a:cubicBezTo>
                    <a:pt x="3" y="10"/>
                    <a:pt x="3" y="10"/>
                    <a:pt x="3" y="11"/>
                  </a:cubicBezTo>
                  <a:cubicBezTo>
                    <a:pt x="5" y="12"/>
                    <a:pt x="7" y="13"/>
                    <a:pt x="8" y="15"/>
                  </a:cubicBezTo>
                  <a:cubicBezTo>
                    <a:pt x="7" y="15"/>
                    <a:pt x="3" y="17"/>
                    <a:pt x="3" y="16"/>
                  </a:cubicBezTo>
                  <a:cubicBezTo>
                    <a:pt x="2" y="14"/>
                    <a:pt x="0" y="11"/>
                    <a:pt x="0" y="9"/>
                  </a:cubicBezTo>
                  <a:cubicBezTo>
                    <a:pt x="1" y="5"/>
                    <a:pt x="12" y="0"/>
                    <a:pt x="16" y="2"/>
                  </a:cubicBezTo>
                  <a:cubicBezTo>
                    <a:pt x="11" y="4"/>
                    <a:pt x="7" y="6"/>
                    <a:pt x="2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9" name="Freeform 70"/>
            <p:cNvSpPr>
              <a:spLocks/>
            </p:cNvSpPr>
            <p:nvPr/>
          </p:nvSpPr>
          <p:spPr bwMode="auto">
            <a:xfrm>
              <a:off x="7107238" y="-1244601"/>
              <a:ext cx="50800" cy="61913"/>
            </a:xfrm>
            <a:custGeom>
              <a:avLst/>
              <a:gdLst>
                <a:gd name="T0" fmla="*/ 10 w 10"/>
                <a:gd name="T1" fmla="*/ 0 h 12"/>
                <a:gd name="T2" fmla="*/ 4 w 10"/>
                <a:gd name="T3" fmla="*/ 11 h 12"/>
                <a:gd name="T4" fmla="*/ 1 w 10"/>
                <a:gd name="T5" fmla="*/ 9 h 12"/>
                <a:gd name="T6" fmla="*/ 10 w 10"/>
                <a:gd name="T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12">
                  <a:moveTo>
                    <a:pt x="10" y="0"/>
                  </a:moveTo>
                  <a:cubicBezTo>
                    <a:pt x="10" y="3"/>
                    <a:pt x="10" y="8"/>
                    <a:pt x="4" y="11"/>
                  </a:cubicBezTo>
                  <a:cubicBezTo>
                    <a:pt x="3" y="12"/>
                    <a:pt x="0" y="9"/>
                    <a:pt x="1" y="9"/>
                  </a:cubicBezTo>
                  <a:cubicBezTo>
                    <a:pt x="4" y="6"/>
                    <a:pt x="7" y="3"/>
                    <a:pt x="1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0" name="Freeform 71"/>
            <p:cNvSpPr>
              <a:spLocks/>
            </p:cNvSpPr>
            <p:nvPr/>
          </p:nvSpPr>
          <p:spPr bwMode="auto">
            <a:xfrm>
              <a:off x="7431088" y="-1058863"/>
              <a:ext cx="66675" cy="42863"/>
            </a:xfrm>
            <a:custGeom>
              <a:avLst/>
              <a:gdLst>
                <a:gd name="T0" fmla="*/ 12 w 13"/>
                <a:gd name="T1" fmla="*/ 0 h 8"/>
                <a:gd name="T2" fmla="*/ 6 w 13"/>
                <a:gd name="T3" fmla="*/ 8 h 8"/>
                <a:gd name="T4" fmla="*/ 1 w 13"/>
                <a:gd name="T5" fmla="*/ 6 h 8"/>
                <a:gd name="T6" fmla="*/ 1 w 13"/>
                <a:gd name="T7" fmla="*/ 1 h 8"/>
                <a:gd name="T8" fmla="*/ 6 w 13"/>
                <a:gd name="T9" fmla="*/ 0 h 8"/>
                <a:gd name="T10" fmla="*/ 12 w 13"/>
                <a:gd name="T1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8">
                  <a:moveTo>
                    <a:pt x="12" y="0"/>
                  </a:moveTo>
                  <a:cubicBezTo>
                    <a:pt x="13" y="4"/>
                    <a:pt x="11" y="7"/>
                    <a:pt x="6" y="8"/>
                  </a:cubicBezTo>
                  <a:cubicBezTo>
                    <a:pt x="4" y="8"/>
                    <a:pt x="2" y="7"/>
                    <a:pt x="1" y="6"/>
                  </a:cubicBezTo>
                  <a:cubicBezTo>
                    <a:pt x="0" y="5"/>
                    <a:pt x="0" y="2"/>
                    <a:pt x="1" y="1"/>
                  </a:cubicBezTo>
                  <a:cubicBezTo>
                    <a:pt x="2" y="0"/>
                    <a:pt x="4" y="0"/>
                    <a:pt x="6" y="0"/>
                  </a:cubicBezTo>
                  <a:cubicBezTo>
                    <a:pt x="8" y="0"/>
                    <a:pt x="10" y="0"/>
                    <a:pt x="1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1" name="Freeform 72"/>
            <p:cNvSpPr>
              <a:spLocks/>
            </p:cNvSpPr>
            <p:nvPr/>
          </p:nvSpPr>
          <p:spPr bwMode="auto">
            <a:xfrm>
              <a:off x="9366250" y="-1001713"/>
              <a:ext cx="41275" cy="84138"/>
            </a:xfrm>
            <a:custGeom>
              <a:avLst/>
              <a:gdLst>
                <a:gd name="T0" fmla="*/ 1 w 8"/>
                <a:gd name="T1" fmla="*/ 0 h 16"/>
                <a:gd name="T2" fmla="*/ 7 w 8"/>
                <a:gd name="T3" fmla="*/ 7 h 16"/>
                <a:gd name="T4" fmla="*/ 6 w 8"/>
                <a:gd name="T5" fmla="*/ 16 h 16"/>
                <a:gd name="T6" fmla="*/ 0 w 8"/>
                <a:gd name="T7" fmla="*/ 14 h 16"/>
                <a:gd name="T8" fmla="*/ 3 w 8"/>
                <a:gd name="T9" fmla="*/ 6 h 16"/>
                <a:gd name="T10" fmla="*/ 0 w 8"/>
                <a:gd name="T11" fmla="*/ 1 h 16"/>
                <a:gd name="T12" fmla="*/ 1 w 8"/>
                <a:gd name="T1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16">
                  <a:moveTo>
                    <a:pt x="1" y="0"/>
                  </a:moveTo>
                  <a:cubicBezTo>
                    <a:pt x="3" y="3"/>
                    <a:pt x="6" y="5"/>
                    <a:pt x="7" y="7"/>
                  </a:cubicBezTo>
                  <a:cubicBezTo>
                    <a:pt x="8" y="10"/>
                    <a:pt x="6" y="13"/>
                    <a:pt x="6" y="16"/>
                  </a:cubicBezTo>
                  <a:cubicBezTo>
                    <a:pt x="4" y="15"/>
                    <a:pt x="2" y="15"/>
                    <a:pt x="0" y="14"/>
                  </a:cubicBezTo>
                  <a:cubicBezTo>
                    <a:pt x="1" y="12"/>
                    <a:pt x="1" y="10"/>
                    <a:pt x="3" y="6"/>
                  </a:cubicBezTo>
                  <a:cubicBezTo>
                    <a:pt x="2" y="5"/>
                    <a:pt x="1" y="3"/>
                    <a:pt x="0" y="1"/>
                  </a:cubicBezTo>
                  <a:cubicBezTo>
                    <a:pt x="0" y="1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2" name="Freeform 73"/>
            <p:cNvSpPr>
              <a:spLocks/>
            </p:cNvSpPr>
            <p:nvPr/>
          </p:nvSpPr>
          <p:spPr bwMode="auto">
            <a:xfrm>
              <a:off x="9832975" y="-1093788"/>
              <a:ext cx="71438" cy="61913"/>
            </a:xfrm>
            <a:custGeom>
              <a:avLst/>
              <a:gdLst>
                <a:gd name="T0" fmla="*/ 0 w 14"/>
                <a:gd name="T1" fmla="*/ 12 h 12"/>
                <a:gd name="T2" fmla="*/ 14 w 14"/>
                <a:gd name="T3" fmla="*/ 0 h 12"/>
                <a:gd name="T4" fmla="*/ 0 w 14"/>
                <a:gd name="T5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12">
                  <a:moveTo>
                    <a:pt x="0" y="12"/>
                  </a:moveTo>
                  <a:cubicBezTo>
                    <a:pt x="4" y="8"/>
                    <a:pt x="9" y="4"/>
                    <a:pt x="14" y="0"/>
                  </a:cubicBezTo>
                  <a:cubicBezTo>
                    <a:pt x="14" y="8"/>
                    <a:pt x="10" y="12"/>
                    <a:pt x="0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3" name="Freeform 74"/>
            <p:cNvSpPr>
              <a:spLocks/>
            </p:cNvSpPr>
            <p:nvPr/>
          </p:nvSpPr>
          <p:spPr bwMode="auto">
            <a:xfrm>
              <a:off x="5700713" y="-1104901"/>
              <a:ext cx="82550" cy="82550"/>
            </a:xfrm>
            <a:custGeom>
              <a:avLst/>
              <a:gdLst>
                <a:gd name="T0" fmla="*/ 16 w 16"/>
                <a:gd name="T1" fmla="*/ 16 h 16"/>
                <a:gd name="T2" fmla="*/ 0 w 16"/>
                <a:gd name="T3" fmla="*/ 0 h 16"/>
                <a:gd name="T4" fmla="*/ 16 w 16"/>
                <a:gd name="T5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" h="16">
                  <a:moveTo>
                    <a:pt x="16" y="16"/>
                  </a:moveTo>
                  <a:cubicBezTo>
                    <a:pt x="4" y="13"/>
                    <a:pt x="0" y="10"/>
                    <a:pt x="0" y="0"/>
                  </a:cubicBezTo>
                  <a:cubicBezTo>
                    <a:pt x="5" y="5"/>
                    <a:pt x="10" y="9"/>
                    <a:pt x="16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4" name="Freeform 75"/>
            <p:cNvSpPr>
              <a:spLocks/>
            </p:cNvSpPr>
            <p:nvPr/>
          </p:nvSpPr>
          <p:spPr bwMode="auto">
            <a:xfrm>
              <a:off x="8693150" y="-1006476"/>
              <a:ext cx="61913" cy="52388"/>
            </a:xfrm>
            <a:custGeom>
              <a:avLst/>
              <a:gdLst>
                <a:gd name="T0" fmla="*/ 12 w 12"/>
                <a:gd name="T1" fmla="*/ 5 h 10"/>
                <a:gd name="T2" fmla="*/ 6 w 12"/>
                <a:gd name="T3" fmla="*/ 10 h 10"/>
                <a:gd name="T4" fmla="*/ 0 w 12"/>
                <a:gd name="T5" fmla="*/ 5 h 10"/>
                <a:gd name="T6" fmla="*/ 6 w 12"/>
                <a:gd name="T7" fmla="*/ 0 h 10"/>
                <a:gd name="T8" fmla="*/ 12 w 12"/>
                <a:gd name="T9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0">
                  <a:moveTo>
                    <a:pt x="12" y="5"/>
                  </a:moveTo>
                  <a:cubicBezTo>
                    <a:pt x="10" y="7"/>
                    <a:pt x="7" y="10"/>
                    <a:pt x="6" y="10"/>
                  </a:cubicBezTo>
                  <a:cubicBezTo>
                    <a:pt x="4" y="9"/>
                    <a:pt x="2" y="7"/>
                    <a:pt x="0" y="5"/>
                  </a:cubicBezTo>
                  <a:cubicBezTo>
                    <a:pt x="2" y="3"/>
                    <a:pt x="4" y="1"/>
                    <a:pt x="6" y="0"/>
                  </a:cubicBezTo>
                  <a:cubicBezTo>
                    <a:pt x="7" y="0"/>
                    <a:pt x="10" y="3"/>
                    <a:pt x="12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5" name="Freeform 76"/>
            <p:cNvSpPr>
              <a:spLocks/>
            </p:cNvSpPr>
            <p:nvPr/>
          </p:nvSpPr>
          <p:spPr bwMode="auto">
            <a:xfrm>
              <a:off x="6362700" y="-627063"/>
              <a:ext cx="36513" cy="71438"/>
            </a:xfrm>
            <a:custGeom>
              <a:avLst/>
              <a:gdLst>
                <a:gd name="T0" fmla="*/ 7 w 7"/>
                <a:gd name="T1" fmla="*/ 1 h 14"/>
                <a:gd name="T2" fmla="*/ 4 w 7"/>
                <a:gd name="T3" fmla="*/ 6 h 14"/>
                <a:gd name="T4" fmla="*/ 5 w 7"/>
                <a:gd name="T5" fmla="*/ 6 h 14"/>
                <a:gd name="T6" fmla="*/ 6 w 7"/>
                <a:gd name="T7" fmla="*/ 14 h 14"/>
                <a:gd name="T8" fmla="*/ 0 w 7"/>
                <a:gd name="T9" fmla="*/ 14 h 14"/>
                <a:gd name="T10" fmla="*/ 1 w 7"/>
                <a:gd name="T11" fmla="*/ 5 h 14"/>
                <a:gd name="T12" fmla="*/ 6 w 7"/>
                <a:gd name="T13" fmla="*/ 0 h 14"/>
                <a:gd name="T14" fmla="*/ 7 w 7"/>
                <a:gd name="T15" fmla="*/ 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" h="14">
                  <a:moveTo>
                    <a:pt x="7" y="1"/>
                  </a:moveTo>
                  <a:cubicBezTo>
                    <a:pt x="6" y="2"/>
                    <a:pt x="5" y="4"/>
                    <a:pt x="4" y="6"/>
                  </a:cubicBezTo>
                  <a:cubicBezTo>
                    <a:pt x="4" y="6"/>
                    <a:pt x="5" y="6"/>
                    <a:pt x="5" y="6"/>
                  </a:cubicBezTo>
                  <a:cubicBezTo>
                    <a:pt x="6" y="9"/>
                    <a:pt x="6" y="11"/>
                    <a:pt x="6" y="14"/>
                  </a:cubicBezTo>
                  <a:cubicBezTo>
                    <a:pt x="4" y="14"/>
                    <a:pt x="2" y="14"/>
                    <a:pt x="0" y="14"/>
                  </a:cubicBezTo>
                  <a:cubicBezTo>
                    <a:pt x="0" y="11"/>
                    <a:pt x="0" y="8"/>
                    <a:pt x="1" y="5"/>
                  </a:cubicBezTo>
                  <a:cubicBezTo>
                    <a:pt x="2" y="3"/>
                    <a:pt x="4" y="1"/>
                    <a:pt x="6" y="0"/>
                  </a:cubicBezTo>
                  <a:cubicBezTo>
                    <a:pt x="7" y="0"/>
                    <a:pt x="7" y="0"/>
                    <a:pt x="7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6" name="Freeform 77"/>
            <p:cNvSpPr>
              <a:spLocks/>
            </p:cNvSpPr>
            <p:nvPr/>
          </p:nvSpPr>
          <p:spPr bwMode="auto">
            <a:xfrm>
              <a:off x="8231188" y="-1157288"/>
              <a:ext cx="66675" cy="52388"/>
            </a:xfrm>
            <a:custGeom>
              <a:avLst/>
              <a:gdLst>
                <a:gd name="T0" fmla="*/ 0 w 13"/>
                <a:gd name="T1" fmla="*/ 8 h 10"/>
                <a:gd name="T2" fmla="*/ 4 w 13"/>
                <a:gd name="T3" fmla="*/ 8 h 10"/>
                <a:gd name="T4" fmla="*/ 8 w 13"/>
                <a:gd name="T5" fmla="*/ 0 h 10"/>
                <a:gd name="T6" fmla="*/ 13 w 13"/>
                <a:gd name="T7" fmla="*/ 3 h 10"/>
                <a:gd name="T8" fmla="*/ 12 w 13"/>
                <a:gd name="T9" fmla="*/ 9 h 10"/>
                <a:gd name="T10" fmla="*/ 1 w 13"/>
                <a:gd name="T11" fmla="*/ 10 h 10"/>
                <a:gd name="T12" fmla="*/ 0 w 13"/>
                <a:gd name="T13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10">
                  <a:moveTo>
                    <a:pt x="0" y="8"/>
                  </a:moveTo>
                  <a:cubicBezTo>
                    <a:pt x="2" y="8"/>
                    <a:pt x="4" y="8"/>
                    <a:pt x="4" y="8"/>
                  </a:cubicBezTo>
                  <a:cubicBezTo>
                    <a:pt x="6" y="5"/>
                    <a:pt x="7" y="2"/>
                    <a:pt x="8" y="0"/>
                  </a:cubicBezTo>
                  <a:cubicBezTo>
                    <a:pt x="10" y="1"/>
                    <a:pt x="12" y="1"/>
                    <a:pt x="13" y="3"/>
                  </a:cubicBezTo>
                  <a:cubicBezTo>
                    <a:pt x="13" y="4"/>
                    <a:pt x="13" y="8"/>
                    <a:pt x="12" y="9"/>
                  </a:cubicBezTo>
                  <a:cubicBezTo>
                    <a:pt x="8" y="10"/>
                    <a:pt x="4" y="10"/>
                    <a:pt x="1" y="10"/>
                  </a:cubicBezTo>
                  <a:cubicBezTo>
                    <a:pt x="1" y="9"/>
                    <a:pt x="0" y="8"/>
                    <a:pt x="0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7" name="Freeform 78"/>
            <p:cNvSpPr>
              <a:spLocks/>
            </p:cNvSpPr>
            <p:nvPr/>
          </p:nvSpPr>
          <p:spPr bwMode="auto">
            <a:xfrm>
              <a:off x="9525000" y="-441326"/>
              <a:ext cx="112713" cy="82550"/>
            </a:xfrm>
            <a:custGeom>
              <a:avLst/>
              <a:gdLst>
                <a:gd name="T0" fmla="*/ 0 w 22"/>
                <a:gd name="T1" fmla="*/ 1 h 16"/>
                <a:gd name="T2" fmla="*/ 18 w 22"/>
                <a:gd name="T3" fmla="*/ 5 h 16"/>
                <a:gd name="T4" fmla="*/ 17 w 22"/>
                <a:gd name="T5" fmla="*/ 16 h 16"/>
                <a:gd name="T6" fmla="*/ 12 w 22"/>
                <a:gd name="T7" fmla="*/ 5 h 16"/>
                <a:gd name="T8" fmla="*/ 0 w 22"/>
                <a:gd name="T9" fmla="*/ 1 h 16"/>
                <a:gd name="T10" fmla="*/ 0 w 22"/>
                <a:gd name="T11" fmla="*/ 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" h="16">
                  <a:moveTo>
                    <a:pt x="0" y="1"/>
                  </a:moveTo>
                  <a:cubicBezTo>
                    <a:pt x="7" y="0"/>
                    <a:pt x="13" y="0"/>
                    <a:pt x="18" y="5"/>
                  </a:cubicBezTo>
                  <a:cubicBezTo>
                    <a:pt x="21" y="9"/>
                    <a:pt x="22" y="13"/>
                    <a:pt x="17" y="16"/>
                  </a:cubicBezTo>
                  <a:cubicBezTo>
                    <a:pt x="15" y="12"/>
                    <a:pt x="14" y="8"/>
                    <a:pt x="12" y="5"/>
                  </a:cubicBezTo>
                  <a:cubicBezTo>
                    <a:pt x="9" y="3"/>
                    <a:pt x="4" y="2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8" name="Freeform 79"/>
            <p:cNvSpPr>
              <a:spLocks/>
            </p:cNvSpPr>
            <p:nvPr/>
          </p:nvSpPr>
          <p:spPr bwMode="auto">
            <a:xfrm>
              <a:off x="6199188" y="-995363"/>
              <a:ext cx="46038" cy="82550"/>
            </a:xfrm>
            <a:custGeom>
              <a:avLst/>
              <a:gdLst>
                <a:gd name="T0" fmla="*/ 6 w 9"/>
                <a:gd name="T1" fmla="*/ 0 h 16"/>
                <a:gd name="T2" fmla="*/ 7 w 9"/>
                <a:gd name="T3" fmla="*/ 8 h 16"/>
                <a:gd name="T4" fmla="*/ 9 w 9"/>
                <a:gd name="T5" fmla="*/ 13 h 16"/>
                <a:gd name="T6" fmla="*/ 4 w 9"/>
                <a:gd name="T7" fmla="*/ 15 h 16"/>
                <a:gd name="T8" fmla="*/ 1 w 9"/>
                <a:gd name="T9" fmla="*/ 10 h 16"/>
                <a:gd name="T10" fmla="*/ 6 w 9"/>
                <a:gd name="T11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16">
                  <a:moveTo>
                    <a:pt x="6" y="0"/>
                  </a:moveTo>
                  <a:cubicBezTo>
                    <a:pt x="6" y="4"/>
                    <a:pt x="7" y="6"/>
                    <a:pt x="7" y="8"/>
                  </a:cubicBezTo>
                  <a:cubicBezTo>
                    <a:pt x="8" y="10"/>
                    <a:pt x="9" y="12"/>
                    <a:pt x="9" y="13"/>
                  </a:cubicBezTo>
                  <a:cubicBezTo>
                    <a:pt x="8" y="14"/>
                    <a:pt x="5" y="16"/>
                    <a:pt x="4" y="15"/>
                  </a:cubicBezTo>
                  <a:cubicBezTo>
                    <a:pt x="2" y="14"/>
                    <a:pt x="0" y="11"/>
                    <a:pt x="1" y="10"/>
                  </a:cubicBezTo>
                  <a:cubicBezTo>
                    <a:pt x="1" y="7"/>
                    <a:pt x="4" y="4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9" name="Freeform 80"/>
            <p:cNvSpPr>
              <a:spLocks/>
            </p:cNvSpPr>
            <p:nvPr/>
          </p:nvSpPr>
          <p:spPr bwMode="auto">
            <a:xfrm>
              <a:off x="9159875" y="-1338263"/>
              <a:ext cx="66675" cy="82550"/>
            </a:xfrm>
            <a:custGeom>
              <a:avLst/>
              <a:gdLst>
                <a:gd name="T0" fmla="*/ 13 w 13"/>
                <a:gd name="T1" fmla="*/ 15 h 16"/>
                <a:gd name="T2" fmla="*/ 4 w 13"/>
                <a:gd name="T3" fmla="*/ 16 h 16"/>
                <a:gd name="T4" fmla="*/ 7 w 13"/>
                <a:gd name="T5" fmla="*/ 14 h 16"/>
                <a:gd name="T6" fmla="*/ 2 w 13"/>
                <a:gd name="T7" fmla="*/ 10 h 16"/>
                <a:gd name="T8" fmla="*/ 1 w 13"/>
                <a:gd name="T9" fmla="*/ 5 h 16"/>
                <a:gd name="T10" fmla="*/ 7 w 13"/>
                <a:gd name="T11" fmla="*/ 0 h 16"/>
                <a:gd name="T12" fmla="*/ 10 w 13"/>
                <a:gd name="T13" fmla="*/ 3 h 16"/>
                <a:gd name="T14" fmla="*/ 3 w 13"/>
                <a:gd name="T15" fmla="*/ 8 h 16"/>
                <a:gd name="T16" fmla="*/ 13 w 13"/>
                <a:gd name="T17" fmla="*/ 1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16">
                  <a:moveTo>
                    <a:pt x="13" y="15"/>
                  </a:moveTo>
                  <a:cubicBezTo>
                    <a:pt x="10" y="15"/>
                    <a:pt x="7" y="16"/>
                    <a:pt x="4" y="16"/>
                  </a:cubicBezTo>
                  <a:cubicBezTo>
                    <a:pt x="5" y="15"/>
                    <a:pt x="6" y="15"/>
                    <a:pt x="7" y="14"/>
                  </a:cubicBezTo>
                  <a:cubicBezTo>
                    <a:pt x="5" y="13"/>
                    <a:pt x="3" y="12"/>
                    <a:pt x="2" y="10"/>
                  </a:cubicBezTo>
                  <a:cubicBezTo>
                    <a:pt x="1" y="8"/>
                    <a:pt x="0" y="6"/>
                    <a:pt x="1" y="5"/>
                  </a:cubicBezTo>
                  <a:cubicBezTo>
                    <a:pt x="2" y="3"/>
                    <a:pt x="4" y="1"/>
                    <a:pt x="7" y="0"/>
                  </a:cubicBezTo>
                  <a:cubicBezTo>
                    <a:pt x="7" y="0"/>
                    <a:pt x="9" y="2"/>
                    <a:pt x="10" y="3"/>
                  </a:cubicBezTo>
                  <a:cubicBezTo>
                    <a:pt x="8" y="4"/>
                    <a:pt x="6" y="6"/>
                    <a:pt x="3" y="8"/>
                  </a:cubicBezTo>
                  <a:cubicBezTo>
                    <a:pt x="6" y="10"/>
                    <a:pt x="10" y="12"/>
                    <a:pt x="13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0" name="Freeform 81"/>
            <p:cNvSpPr>
              <a:spLocks/>
            </p:cNvSpPr>
            <p:nvPr/>
          </p:nvSpPr>
          <p:spPr bwMode="auto">
            <a:xfrm>
              <a:off x="6383338" y="-1338263"/>
              <a:ext cx="61913" cy="82550"/>
            </a:xfrm>
            <a:custGeom>
              <a:avLst/>
              <a:gdLst>
                <a:gd name="T0" fmla="*/ 0 w 12"/>
                <a:gd name="T1" fmla="*/ 14 h 16"/>
                <a:gd name="T2" fmla="*/ 9 w 12"/>
                <a:gd name="T3" fmla="*/ 9 h 16"/>
                <a:gd name="T4" fmla="*/ 9 w 12"/>
                <a:gd name="T5" fmla="*/ 6 h 16"/>
                <a:gd name="T6" fmla="*/ 3 w 12"/>
                <a:gd name="T7" fmla="*/ 3 h 16"/>
                <a:gd name="T8" fmla="*/ 7 w 12"/>
                <a:gd name="T9" fmla="*/ 0 h 16"/>
                <a:gd name="T10" fmla="*/ 12 w 12"/>
                <a:gd name="T11" fmla="*/ 6 h 16"/>
                <a:gd name="T12" fmla="*/ 6 w 12"/>
                <a:gd name="T13" fmla="*/ 15 h 16"/>
                <a:gd name="T14" fmla="*/ 0 w 12"/>
                <a:gd name="T15" fmla="*/ 14 h 16"/>
                <a:gd name="T16" fmla="*/ 0 w 12"/>
                <a:gd name="T17" fmla="*/ 1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16">
                  <a:moveTo>
                    <a:pt x="0" y="14"/>
                  </a:moveTo>
                  <a:cubicBezTo>
                    <a:pt x="3" y="12"/>
                    <a:pt x="6" y="10"/>
                    <a:pt x="9" y="9"/>
                  </a:cubicBezTo>
                  <a:cubicBezTo>
                    <a:pt x="9" y="7"/>
                    <a:pt x="9" y="7"/>
                    <a:pt x="9" y="6"/>
                  </a:cubicBezTo>
                  <a:cubicBezTo>
                    <a:pt x="7" y="5"/>
                    <a:pt x="5" y="4"/>
                    <a:pt x="3" y="3"/>
                  </a:cubicBezTo>
                  <a:cubicBezTo>
                    <a:pt x="4" y="2"/>
                    <a:pt x="6" y="0"/>
                    <a:pt x="7" y="0"/>
                  </a:cubicBezTo>
                  <a:cubicBezTo>
                    <a:pt x="9" y="2"/>
                    <a:pt x="12" y="5"/>
                    <a:pt x="12" y="6"/>
                  </a:cubicBezTo>
                  <a:cubicBezTo>
                    <a:pt x="11" y="10"/>
                    <a:pt x="9" y="13"/>
                    <a:pt x="6" y="15"/>
                  </a:cubicBezTo>
                  <a:cubicBezTo>
                    <a:pt x="5" y="16"/>
                    <a:pt x="2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1" name="Freeform 82"/>
            <p:cNvSpPr>
              <a:spLocks/>
            </p:cNvSpPr>
            <p:nvPr/>
          </p:nvSpPr>
          <p:spPr bwMode="auto">
            <a:xfrm>
              <a:off x="7312025" y="-1157288"/>
              <a:ext cx="57150" cy="57150"/>
            </a:xfrm>
            <a:custGeom>
              <a:avLst/>
              <a:gdLst>
                <a:gd name="T0" fmla="*/ 11 w 11"/>
                <a:gd name="T1" fmla="*/ 10 h 11"/>
                <a:gd name="T2" fmla="*/ 3 w 11"/>
                <a:gd name="T3" fmla="*/ 10 h 11"/>
                <a:gd name="T4" fmla="*/ 0 w 11"/>
                <a:gd name="T5" fmla="*/ 4 h 11"/>
                <a:gd name="T6" fmla="*/ 4 w 11"/>
                <a:gd name="T7" fmla="*/ 0 h 11"/>
                <a:gd name="T8" fmla="*/ 7 w 11"/>
                <a:gd name="T9" fmla="*/ 5 h 11"/>
                <a:gd name="T10" fmla="*/ 11 w 11"/>
                <a:gd name="T11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11">
                  <a:moveTo>
                    <a:pt x="11" y="10"/>
                  </a:moveTo>
                  <a:cubicBezTo>
                    <a:pt x="8" y="10"/>
                    <a:pt x="5" y="11"/>
                    <a:pt x="3" y="10"/>
                  </a:cubicBezTo>
                  <a:cubicBezTo>
                    <a:pt x="1" y="9"/>
                    <a:pt x="0" y="6"/>
                    <a:pt x="0" y="4"/>
                  </a:cubicBezTo>
                  <a:cubicBezTo>
                    <a:pt x="0" y="2"/>
                    <a:pt x="2" y="1"/>
                    <a:pt x="4" y="0"/>
                  </a:cubicBezTo>
                  <a:cubicBezTo>
                    <a:pt x="5" y="2"/>
                    <a:pt x="6" y="3"/>
                    <a:pt x="7" y="5"/>
                  </a:cubicBezTo>
                  <a:cubicBezTo>
                    <a:pt x="8" y="6"/>
                    <a:pt x="9" y="7"/>
                    <a:pt x="11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2" name="Freeform 83"/>
            <p:cNvSpPr>
              <a:spLocks/>
            </p:cNvSpPr>
            <p:nvPr/>
          </p:nvSpPr>
          <p:spPr bwMode="auto">
            <a:xfrm>
              <a:off x="6861175" y="-1006476"/>
              <a:ext cx="61913" cy="52388"/>
            </a:xfrm>
            <a:custGeom>
              <a:avLst/>
              <a:gdLst>
                <a:gd name="T0" fmla="*/ 12 w 12"/>
                <a:gd name="T1" fmla="*/ 5 h 10"/>
                <a:gd name="T2" fmla="*/ 5 w 12"/>
                <a:gd name="T3" fmla="*/ 10 h 10"/>
                <a:gd name="T4" fmla="*/ 1 w 12"/>
                <a:gd name="T5" fmla="*/ 4 h 10"/>
                <a:gd name="T6" fmla="*/ 5 w 12"/>
                <a:gd name="T7" fmla="*/ 0 h 10"/>
                <a:gd name="T8" fmla="*/ 12 w 12"/>
                <a:gd name="T9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0">
                  <a:moveTo>
                    <a:pt x="12" y="5"/>
                  </a:moveTo>
                  <a:cubicBezTo>
                    <a:pt x="9" y="7"/>
                    <a:pt x="6" y="10"/>
                    <a:pt x="5" y="10"/>
                  </a:cubicBezTo>
                  <a:cubicBezTo>
                    <a:pt x="3" y="9"/>
                    <a:pt x="1" y="6"/>
                    <a:pt x="1" y="4"/>
                  </a:cubicBezTo>
                  <a:cubicBezTo>
                    <a:pt x="0" y="3"/>
                    <a:pt x="3" y="0"/>
                    <a:pt x="5" y="0"/>
                  </a:cubicBezTo>
                  <a:cubicBezTo>
                    <a:pt x="7" y="1"/>
                    <a:pt x="9" y="3"/>
                    <a:pt x="12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3" name="Freeform 84"/>
            <p:cNvSpPr>
              <a:spLocks/>
            </p:cNvSpPr>
            <p:nvPr/>
          </p:nvSpPr>
          <p:spPr bwMode="auto">
            <a:xfrm>
              <a:off x="6824663" y="-436563"/>
              <a:ext cx="57150" cy="52388"/>
            </a:xfrm>
            <a:custGeom>
              <a:avLst/>
              <a:gdLst>
                <a:gd name="T0" fmla="*/ 11 w 11"/>
                <a:gd name="T1" fmla="*/ 5 h 10"/>
                <a:gd name="T2" fmla="*/ 4 w 11"/>
                <a:gd name="T3" fmla="*/ 10 h 10"/>
                <a:gd name="T4" fmla="*/ 0 w 11"/>
                <a:gd name="T5" fmla="*/ 5 h 10"/>
                <a:gd name="T6" fmla="*/ 5 w 11"/>
                <a:gd name="T7" fmla="*/ 0 h 10"/>
                <a:gd name="T8" fmla="*/ 11 w 11"/>
                <a:gd name="T9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0">
                  <a:moveTo>
                    <a:pt x="11" y="5"/>
                  </a:moveTo>
                  <a:cubicBezTo>
                    <a:pt x="8" y="7"/>
                    <a:pt x="6" y="10"/>
                    <a:pt x="4" y="10"/>
                  </a:cubicBezTo>
                  <a:cubicBezTo>
                    <a:pt x="3" y="9"/>
                    <a:pt x="0" y="6"/>
                    <a:pt x="0" y="5"/>
                  </a:cubicBezTo>
                  <a:cubicBezTo>
                    <a:pt x="0" y="3"/>
                    <a:pt x="3" y="1"/>
                    <a:pt x="5" y="0"/>
                  </a:cubicBezTo>
                  <a:cubicBezTo>
                    <a:pt x="6" y="0"/>
                    <a:pt x="8" y="3"/>
                    <a:pt x="11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4" name="Freeform 85"/>
            <p:cNvSpPr>
              <a:spLocks/>
            </p:cNvSpPr>
            <p:nvPr/>
          </p:nvSpPr>
          <p:spPr bwMode="auto">
            <a:xfrm>
              <a:off x="6286500" y="-866776"/>
              <a:ext cx="82550" cy="68263"/>
            </a:xfrm>
            <a:custGeom>
              <a:avLst/>
              <a:gdLst>
                <a:gd name="T0" fmla="*/ 10 w 16"/>
                <a:gd name="T1" fmla="*/ 0 h 13"/>
                <a:gd name="T2" fmla="*/ 6 w 16"/>
                <a:gd name="T3" fmla="*/ 9 h 13"/>
                <a:gd name="T4" fmla="*/ 16 w 16"/>
                <a:gd name="T5" fmla="*/ 9 h 13"/>
                <a:gd name="T6" fmla="*/ 2 w 16"/>
                <a:gd name="T7" fmla="*/ 7 h 13"/>
                <a:gd name="T8" fmla="*/ 10 w 16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3">
                  <a:moveTo>
                    <a:pt x="10" y="0"/>
                  </a:moveTo>
                  <a:cubicBezTo>
                    <a:pt x="8" y="3"/>
                    <a:pt x="7" y="5"/>
                    <a:pt x="6" y="9"/>
                  </a:cubicBezTo>
                  <a:cubicBezTo>
                    <a:pt x="10" y="9"/>
                    <a:pt x="13" y="9"/>
                    <a:pt x="16" y="9"/>
                  </a:cubicBezTo>
                  <a:cubicBezTo>
                    <a:pt x="11" y="11"/>
                    <a:pt x="5" y="13"/>
                    <a:pt x="2" y="7"/>
                  </a:cubicBezTo>
                  <a:cubicBezTo>
                    <a:pt x="0" y="2"/>
                    <a:pt x="5" y="1"/>
                    <a:pt x="1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5" name="Freeform 86"/>
            <p:cNvSpPr>
              <a:spLocks/>
            </p:cNvSpPr>
            <p:nvPr/>
          </p:nvSpPr>
          <p:spPr bwMode="auto">
            <a:xfrm>
              <a:off x="8739188" y="-446088"/>
              <a:ext cx="46038" cy="61913"/>
            </a:xfrm>
            <a:custGeom>
              <a:avLst/>
              <a:gdLst>
                <a:gd name="T0" fmla="*/ 5 w 9"/>
                <a:gd name="T1" fmla="*/ 0 h 12"/>
                <a:gd name="T2" fmla="*/ 9 w 9"/>
                <a:gd name="T3" fmla="*/ 7 h 12"/>
                <a:gd name="T4" fmla="*/ 4 w 9"/>
                <a:gd name="T5" fmla="*/ 12 h 12"/>
                <a:gd name="T6" fmla="*/ 0 w 9"/>
                <a:gd name="T7" fmla="*/ 7 h 12"/>
                <a:gd name="T8" fmla="*/ 5 w 9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2">
                  <a:moveTo>
                    <a:pt x="5" y="0"/>
                  </a:moveTo>
                  <a:cubicBezTo>
                    <a:pt x="7" y="4"/>
                    <a:pt x="9" y="6"/>
                    <a:pt x="9" y="7"/>
                  </a:cubicBezTo>
                  <a:cubicBezTo>
                    <a:pt x="8" y="9"/>
                    <a:pt x="6" y="10"/>
                    <a:pt x="4" y="12"/>
                  </a:cubicBezTo>
                  <a:cubicBezTo>
                    <a:pt x="3" y="10"/>
                    <a:pt x="0" y="9"/>
                    <a:pt x="0" y="7"/>
                  </a:cubicBezTo>
                  <a:cubicBezTo>
                    <a:pt x="1" y="5"/>
                    <a:pt x="3" y="3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6" name="Freeform 87"/>
            <p:cNvSpPr>
              <a:spLocks/>
            </p:cNvSpPr>
            <p:nvPr/>
          </p:nvSpPr>
          <p:spPr bwMode="auto">
            <a:xfrm>
              <a:off x="8709025" y="-601663"/>
              <a:ext cx="66675" cy="77788"/>
            </a:xfrm>
            <a:custGeom>
              <a:avLst/>
              <a:gdLst>
                <a:gd name="T0" fmla="*/ 0 w 13"/>
                <a:gd name="T1" fmla="*/ 3 h 15"/>
                <a:gd name="T2" fmla="*/ 13 w 13"/>
                <a:gd name="T3" fmla="*/ 8 h 15"/>
                <a:gd name="T4" fmla="*/ 9 w 13"/>
                <a:gd name="T5" fmla="*/ 15 h 15"/>
                <a:gd name="T6" fmla="*/ 5 w 13"/>
                <a:gd name="T7" fmla="*/ 13 h 15"/>
                <a:gd name="T8" fmla="*/ 10 w 13"/>
                <a:gd name="T9" fmla="*/ 7 h 15"/>
                <a:gd name="T10" fmla="*/ 0 w 13"/>
                <a:gd name="T11" fmla="*/ 3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15">
                  <a:moveTo>
                    <a:pt x="0" y="3"/>
                  </a:moveTo>
                  <a:cubicBezTo>
                    <a:pt x="7" y="0"/>
                    <a:pt x="12" y="2"/>
                    <a:pt x="13" y="8"/>
                  </a:cubicBezTo>
                  <a:cubicBezTo>
                    <a:pt x="13" y="10"/>
                    <a:pt x="11" y="13"/>
                    <a:pt x="9" y="15"/>
                  </a:cubicBezTo>
                  <a:cubicBezTo>
                    <a:pt x="9" y="15"/>
                    <a:pt x="7" y="14"/>
                    <a:pt x="5" y="13"/>
                  </a:cubicBezTo>
                  <a:cubicBezTo>
                    <a:pt x="7" y="12"/>
                    <a:pt x="8" y="10"/>
                    <a:pt x="10" y="7"/>
                  </a:cubicBezTo>
                  <a:cubicBezTo>
                    <a:pt x="9" y="2"/>
                    <a:pt x="4" y="3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7" name="Freeform 88"/>
            <p:cNvSpPr>
              <a:spLocks/>
            </p:cNvSpPr>
            <p:nvPr/>
          </p:nvSpPr>
          <p:spPr bwMode="auto">
            <a:xfrm>
              <a:off x="9766300" y="-860426"/>
              <a:ext cx="55563" cy="77788"/>
            </a:xfrm>
            <a:custGeom>
              <a:avLst/>
              <a:gdLst>
                <a:gd name="T0" fmla="*/ 8 w 11"/>
                <a:gd name="T1" fmla="*/ 15 h 15"/>
                <a:gd name="T2" fmla="*/ 9 w 11"/>
                <a:gd name="T3" fmla="*/ 8 h 15"/>
                <a:gd name="T4" fmla="*/ 0 w 11"/>
                <a:gd name="T5" fmla="*/ 5 h 15"/>
                <a:gd name="T6" fmla="*/ 5 w 11"/>
                <a:gd name="T7" fmla="*/ 0 h 15"/>
                <a:gd name="T8" fmla="*/ 11 w 11"/>
                <a:gd name="T9" fmla="*/ 7 h 15"/>
                <a:gd name="T10" fmla="*/ 8 w 11"/>
                <a:gd name="T11" fmla="*/ 14 h 15"/>
                <a:gd name="T12" fmla="*/ 8 w 11"/>
                <a:gd name="T13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15">
                  <a:moveTo>
                    <a:pt x="8" y="15"/>
                  </a:moveTo>
                  <a:cubicBezTo>
                    <a:pt x="8" y="12"/>
                    <a:pt x="8" y="9"/>
                    <a:pt x="9" y="8"/>
                  </a:cubicBezTo>
                  <a:cubicBezTo>
                    <a:pt x="5" y="7"/>
                    <a:pt x="3" y="6"/>
                    <a:pt x="0" y="5"/>
                  </a:cubicBezTo>
                  <a:cubicBezTo>
                    <a:pt x="2" y="4"/>
                    <a:pt x="4" y="2"/>
                    <a:pt x="5" y="0"/>
                  </a:cubicBezTo>
                  <a:cubicBezTo>
                    <a:pt x="7" y="3"/>
                    <a:pt x="10" y="4"/>
                    <a:pt x="11" y="7"/>
                  </a:cubicBezTo>
                  <a:cubicBezTo>
                    <a:pt x="11" y="9"/>
                    <a:pt x="9" y="12"/>
                    <a:pt x="8" y="14"/>
                  </a:cubicBezTo>
                  <a:cubicBezTo>
                    <a:pt x="8" y="14"/>
                    <a:pt x="8" y="15"/>
                    <a:pt x="8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8" name="Freeform 89"/>
            <p:cNvSpPr>
              <a:spLocks/>
            </p:cNvSpPr>
            <p:nvPr/>
          </p:nvSpPr>
          <p:spPr bwMode="auto">
            <a:xfrm>
              <a:off x="5783263" y="-855663"/>
              <a:ext cx="57150" cy="61913"/>
            </a:xfrm>
            <a:custGeom>
              <a:avLst/>
              <a:gdLst>
                <a:gd name="T0" fmla="*/ 3 w 11"/>
                <a:gd name="T1" fmla="*/ 12 h 12"/>
                <a:gd name="T2" fmla="*/ 1 w 11"/>
                <a:gd name="T3" fmla="*/ 3 h 12"/>
                <a:gd name="T4" fmla="*/ 8 w 11"/>
                <a:gd name="T5" fmla="*/ 0 h 12"/>
                <a:gd name="T6" fmla="*/ 11 w 11"/>
                <a:gd name="T7" fmla="*/ 5 h 12"/>
                <a:gd name="T8" fmla="*/ 3 w 11"/>
                <a:gd name="T9" fmla="*/ 6 h 12"/>
                <a:gd name="T10" fmla="*/ 3 w 11"/>
                <a:gd name="T11" fmla="*/ 12 h 12"/>
                <a:gd name="T12" fmla="*/ 3 w 11"/>
                <a:gd name="T13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12">
                  <a:moveTo>
                    <a:pt x="3" y="12"/>
                  </a:moveTo>
                  <a:cubicBezTo>
                    <a:pt x="2" y="9"/>
                    <a:pt x="0" y="6"/>
                    <a:pt x="1" y="3"/>
                  </a:cubicBezTo>
                  <a:cubicBezTo>
                    <a:pt x="2" y="2"/>
                    <a:pt x="6" y="1"/>
                    <a:pt x="8" y="0"/>
                  </a:cubicBezTo>
                  <a:cubicBezTo>
                    <a:pt x="9" y="0"/>
                    <a:pt x="10" y="3"/>
                    <a:pt x="11" y="5"/>
                  </a:cubicBezTo>
                  <a:cubicBezTo>
                    <a:pt x="9" y="5"/>
                    <a:pt x="6" y="6"/>
                    <a:pt x="3" y="6"/>
                  </a:cubicBezTo>
                  <a:cubicBezTo>
                    <a:pt x="3" y="8"/>
                    <a:pt x="3" y="10"/>
                    <a:pt x="3" y="12"/>
                  </a:cubicBezTo>
                  <a:cubicBezTo>
                    <a:pt x="3" y="12"/>
                    <a:pt x="3" y="12"/>
                    <a:pt x="3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9" name="Freeform 90"/>
            <p:cNvSpPr>
              <a:spLocks/>
            </p:cNvSpPr>
            <p:nvPr/>
          </p:nvSpPr>
          <p:spPr bwMode="auto">
            <a:xfrm>
              <a:off x="6958013" y="-1171576"/>
              <a:ext cx="61913" cy="41275"/>
            </a:xfrm>
            <a:custGeom>
              <a:avLst/>
              <a:gdLst>
                <a:gd name="T0" fmla="*/ 0 w 12"/>
                <a:gd name="T1" fmla="*/ 2 h 8"/>
                <a:gd name="T2" fmla="*/ 3 w 12"/>
                <a:gd name="T3" fmla="*/ 5 h 8"/>
                <a:gd name="T4" fmla="*/ 9 w 12"/>
                <a:gd name="T5" fmla="*/ 0 h 8"/>
                <a:gd name="T6" fmla="*/ 12 w 12"/>
                <a:gd name="T7" fmla="*/ 4 h 8"/>
                <a:gd name="T8" fmla="*/ 10 w 12"/>
                <a:gd name="T9" fmla="*/ 8 h 8"/>
                <a:gd name="T10" fmla="*/ 2 w 12"/>
                <a:gd name="T11" fmla="*/ 7 h 8"/>
                <a:gd name="T12" fmla="*/ 0 w 12"/>
                <a:gd name="T13" fmla="*/ 2 h 8"/>
                <a:gd name="T14" fmla="*/ 0 w 12"/>
                <a:gd name="T15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" h="8">
                  <a:moveTo>
                    <a:pt x="0" y="2"/>
                  </a:moveTo>
                  <a:cubicBezTo>
                    <a:pt x="1" y="3"/>
                    <a:pt x="2" y="4"/>
                    <a:pt x="3" y="5"/>
                  </a:cubicBezTo>
                  <a:cubicBezTo>
                    <a:pt x="5" y="3"/>
                    <a:pt x="7" y="1"/>
                    <a:pt x="9" y="0"/>
                  </a:cubicBezTo>
                  <a:cubicBezTo>
                    <a:pt x="9" y="0"/>
                    <a:pt x="12" y="2"/>
                    <a:pt x="12" y="4"/>
                  </a:cubicBezTo>
                  <a:cubicBezTo>
                    <a:pt x="12" y="5"/>
                    <a:pt x="11" y="8"/>
                    <a:pt x="10" y="8"/>
                  </a:cubicBezTo>
                  <a:cubicBezTo>
                    <a:pt x="7" y="8"/>
                    <a:pt x="4" y="8"/>
                    <a:pt x="2" y="7"/>
                  </a:cubicBezTo>
                  <a:cubicBezTo>
                    <a:pt x="1" y="6"/>
                    <a:pt x="1" y="4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0" name="Freeform 91"/>
            <p:cNvSpPr>
              <a:spLocks/>
            </p:cNvSpPr>
            <p:nvPr/>
          </p:nvSpPr>
          <p:spPr bwMode="auto">
            <a:xfrm>
              <a:off x="9853613" y="-627063"/>
              <a:ext cx="76200" cy="57150"/>
            </a:xfrm>
            <a:custGeom>
              <a:avLst/>
              <a:gdLst>
                <a:gd name="T0" fmla="*/ 15 w 15"/>
                <a:gd name="T1" fmla="*/ 8 h 11"/>
                <a:gd name="T2" fmla="*/ 1 w 15"/>
                <a:gd name="T3" fmla="*/ 6 h 11"/>
                <a:gd name="T4" fmla="*/ 0 w 15"/>
                <a:gd name="T5" fmla="*/ 2 h 11"/>
                <a:gd name="T6" fmla="*/ 3 w 15"/>
                <a:gd name="T7" fmla="*/ 0 h 11"/>
                <a:gd name="T8" fmla="*/ 6 w 15"/>
                <a:gd name="T9" fmla="*/ 3 h 11"/>
                <a:gd name="T10" fmla="*/ 15 w 15"/>
                <a:gd name="T11" fmla="*/ 8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11">
                  <a:moveTo>
                    <a:pt x="15" y="8"/>
                  </a:moveTo>
                  <a:cubicBezTo>
                    <a:pt x="11" y="11"/>
                    <a:pt x="6" y="11"/>
                    <a:pt x="1" y="6"/>
                  </a:cubicBezTo>
                  <a:cubicBezTo>
                    <a:pt x="0" y="6"/>
                    <a:pt x="0" y="3"/>
                    <a:pt x="0" y="2"/>
                  </a:cubicBezTo>
                  <a:cubicBezTo>
                    <a:pt x="0" y="1"/>
                    <a:pt x="3" y="0"/>
                    <a:pt x="3" y="0"/>
                  </a:cubicBezTo>
                  <a:cubicBezTo>
                    <a:pt x="4" y="1"/>
                    <a:pt x="5" y="3"/>
                    <a:pt x="6" y="3"/>
                  </a:cubicBezTo>
                  <a:cubicBezTo>
                    <a:pt x="9" y="5"/>
                    <a:pt x="13" y="7"/>
                    <a:pt x="15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1" name="Freeform 92"/>
            <p:cNvSpPr>
              <a:spLocks/>
            </p:cNvSpPr>
            <p:nvPr/>
          </p:nvSpPr>
          <p:spPr bwMode="auto">
            <a:xfrm>
              <a:off x="9242425" y="-871538"/>
              <a:ext cx="71438" cy="73025"/>
            </a:xfrm>
            <a:custGeom>
              <a:avLst/>
              <a:gdLst>
                <a:gd name="T0" fmla="*/ 8 w 14"/>
                <a:gd name="T1" fmla="*/ 0 h 14"/>
                <a:gd name="T2" fmla="*/ 13 w 14"/>
                <a:gd name="T3" fmla="*/ 8 h 14"/>
                <a:gd name="T4" fmla="*/ 0 w 14"/>
                <a:gd name="T5" fmla="*/ 10 h 14"/>
                <a:gd name="T6" fmla="*/ 10 w 14"/>
                <a:gd name="T7" fmla="*/ 10 h 14"/>
                <a:gd name="T8" fmla="*/ 6 w 14"/>
                <a:gd name="T9" fmla="*/ 1 h 14"/>
                <a:gd name="T10" fmla="*/ 8 w 14"/>
                <a:gd name="T11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cubicBezTo>
                    <a:pt x="10" y="3"/>
                    <a:pt x="14" y="6"/>
                    <a:pt x="13" y="8"/>
                  </a:cubicBezTo>
                  <a:cubicBezTo>
                    <a:pt x="11" y="14"/>
                    <a:pt x="5" y="12"/>
                    <a:pt x="0" y="10"/>
                  </a:cubicBezTo>
                  <a:cubicBezTo>
                    <a:pt x="3" y="10"/>
                    <a:pt x="6" y="10"/>
                    <a:pt x="10" y="10"/>
                  </a:cubicBezTo>
                  <a:cubicBezTo>
                    <a:pt x="8" y="6"/>
                    <a:pt x="7" y="4"/>
                    <a:pt x="6" y="1"/>
                  </a:cubicBezTo>
                  <a:cubicBezTo>
                    <a:pt x="7" y="1"/>
                    <a:pt x="7" y="1"/>
                    <a:pt x="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2" name="Freeform 93"/>
            <p:cNvSpPr>
              <a:spLocks/>
            </p:cNvSpPr>
            <p:nvPr/>
          </p:nvSpPr>
          <p:spPr bwMode="auto">
            <a:xfrm>
              <a:off x="8589963" y="-1171576"/>
              <a:ext cx="57150" cy="50800"/>
            </a:xfrm>
            <a:custGeom>
              <a:avLst/>
              <a:gdLst>
                <a:gd name="T0" fmla="*/ 10 w 11"/>
                <a:gd name="T1" fmla="*/ 3 h 10"/>
                <a:gd name="T2" fmla="*/ 2 w 11"/>
                <a:gd name="T3" fmla="*/ 8 h 10"/>
                <a:gd name="T4" fmla="*/ 0 w 11"/>
                <a:gd name="T5" fmla="*/ 3 h 10"/>
                <a:gd name="T6" fmla="*/ 2 w 11"/>
                <a:gd name="T7" fmla="*/ 0 h 10"/>
                <a:gd name="T8" fmla="*/ 7 w 11"/>
                <a:gd name="T9" fmla="*/ 2 h 10"/>
                <a:gd name="T10" fmla="*/ 10 w 11"/>
                <a:gd name="T11" fmla="*/ 3 h 10"/>
                <a:gd name="T12" fmla="*/ 10 w 11"/>
                <a:gd name="T13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10">
                  <a:moveTo>
                    <a:pt x="10" y="3"/>
                  </a:moveTo>
                  <a:cubicBezTo>
                    <a:pt x="11" y="10"/>
                    <a:pt x="6" y="9"/>
                    <a:pt x="2" y="8"/>
                  </a:cubicBezTo>
                  <a:cubicBezTo>
                    <a:pt x="1" y="8"/>
                    <a:pt x="0" y="5"/>
                    <a:pt x="0" y="3"/>
                  </a:cubicBezTo>
                  <a:cubicBezTo>
                    <a:pt x="0" y="2"/>
                    <a:pt x="2" y="0"/>
                    <a:pt x="2" y="0"/>
                  </a:cubicBezTo>
                  <a:cubicBezTo>
                    <a:pt x="4" y="0"/>
                    <a:pt x="5" y="2"/>
                    <a:pt x="7" y="2"/>
                  </a:cubicBezTo>
                  <a:cubicBezTo>
                    <a:pt x="8" y="3"/>
                    <a:pt x="9" y="3"/>
                    <a:pt x="10" y="3"/>
                  </a:cubicBezTo>
                  <a:cubicBezTo>
                    <a:pt x="10" y="3"/>
                    <a:pt x="10" y="3"/>
                    <a:pt x="1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3" name="Freeform 94"/>
            <p:cNvSpPr>
              <a:spLocks/>
            </p:cNvSpPr>
            <p:nvPr/>
          </p:nvSpPr>
          <p:spPr bwMode="auto">
            <a:xfrm>
              <a:off x="5665788" y="-627063"/>
              <a:ext cx="92075" cy="57150"/>
            </a:xfrm>
            <a:custGeom>
              <a:avLst/>
              <a:gdLst>
                <a:gd name="T0" fmla="*/ 0 w 18"/>
                <a:gd name="T1" fmla="*/ 7 h 11"/>
                <a:gd name="T2" fmla="*/ 13 w 18"/>
                <a:gd name="T3" fmla="*/ 1 h 11"/>
                <a:gd name="T4" fmla="*/ 16 w 18"/>
                <a:gd name="T5" fmla="*/ 0 h 11"/>
                <a:gd name="T6" fmla="*/ 17 w 18"/>
                <a:gd name="T7" fmla="*/ 5 h 11"/>
                <a:gd name="T8" fmla="*/ 0 w 18"/>
                <a:gd name="T9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11">
                  <a:moveTo>
                    <a:pt x="0" y="7"/>
                  </a:moveTo>
                  <a:cubicBezTo>
                    <a:pt x="6" y="7"/>
                    <a:pt x="13" y="10"/>
                    <a:pt x="13" y="1"/>
                  </a:cubicBezTo>
                  <a:cubicBezTo>
                    <a:pt x="13" y="1"/>
                    <a:pt x="15" y="1"/>
                    <a:pt x="16" y="0"/>
                  </a:cubicBezTo>
                  <a:cubicBezTo>
                    <a:pt x="17" y="2"/>
                    <a:pt x="18" y="4"/>
                    <a:pt x="17" y="5"/>
                  </a:cubicBezTo>
                  <a:cubicBezTo>
                    <a:pt x="15" y="10"/>
                    <a:pt x="8" y="11"/>
                    <a:pt x="0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4" name="Freeform 95"/>
            <p:cNvSpPr>
              <a:spLocks/>
            </p:cNvSpPr>
            <p:nvPr/>
          </p:nvSpPr>
          <p:spPr bwMode="auto">
            <a:xfrm>
              <a:off x="6127750" y="-762001"/>
              <a:ext cx="55563" cy="46038"/>
            </a:xfrm>
            <a:custGeom>
              <a:avLst/>
              <a:gdLst>
                <a:gd name="T0" fmla="*/ 11 w 11"/>
                <a:gd name="T1" fmla="*/ 4 h 9"/>
                <a:gd name="T2" fmla="*/ 5 w 11"/>
                <a:gd name="T3" fmla="*/ 8 h 9"/>
                <a:gd name="T4" fmla="*/ 0 w 11"/>
                <a:gd name="T5" fmla="*/ 4 h 9"/>
                <a:gd name="T6" fmla="*/ 4 w 11"/>
                <a:gd name="T7" fmla="*/ 0 h 9"/>
                <a:gd name="T8" fmla="*/ 11 w 11"/>
                <a:gd name="T9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9">
                  <a:moveTo>
                    <a:pt x="11" y="4"/>
                  </a:moveTo>
                  <a:cubicBezTo>
                    <a:pt x="8" y="6"/>
                    <a:pt x="6" y="9"/>
                    <a:pt x="5" y="8"/>
                  </a:cubicBezTo>
                  <a:cubicBezTo>
                    <a:pt x="3" y="8"/>
                    <a:pt x="2" y="6"/>
                    <a:pt x="0" y="4"/>
                  </a:cubicBezTo>
                  <a:cubicBezTo>
                    <a:pt x="1" y="3"/>
                    <a:pt x="3" y="0"/>
                    <a:pt x="4" y="0"/>
                  </a:cubicBezTo>
                  <a:cubicBezTo>
                    <a:pt x="6" y="0"/>
                    <a:pt x="8" y="2"/>
                    <a:pt x="11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5" name="Freeform 96"/>
            <p:cNvSpPr>
              <a:spLocks/>
            </p:cNvSpPr>
            <p:nvPr/>
          </p:nvSpPr>
          <p:spPr bwMode="auto">
            <a:xfrm>
              <a:off x="9513888" y="-555626"/>
              <a:ext cx="41275" cy="63500"/>
            </a:xfrm>
            <a:custGeom>
              <a:avLst/>
              <a:gdLst>
                <a:gd name="T0" fmla="*/ 3 w 8"/>
                <a:gd name="T1" fmla="*/ 0 h 12"/>
                <a:gd name="T2" fmla="*/ 8 w 8"/>
                <a:gd name="T3" fmla="*/ 8 h 12"/>
                <a:gd name="T4" fmla="*/ 4 w 8"/>
                <a:gd name="T5" fmla="*/ 12 h 12"/>
                <a:gd name="T6" fmla="*/ 0 w 8"/>
                <a:gd name="T7" fmla="*/ 10 h 12"/>
                <a:gd name="T8" fmla="*/ 1 w 8"/>
                <a:gd name="T9" fmla="*/ 5 h 12"/>
                <a:gd name="T10" fmla="*/ 3 w 8"/>
                <a:gd name="T11" fmla="*/ 0 h 12"/>
                <a:gd name="T12" fmla="*/ 3 w 8"/>
                <a:gd name="T1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12">
                  <a:moveTo>
                    <a:pt x="3" y="0"/>
                  </a:moveTo>
                  <a:cubicBezTo>
                    <a:pt x="5" y="3"/>
                    <a:pt x="7" y="5"/>
                    <a:pt x="8" y="8"/>
                  </a:cubicBezTo>
                  <a:cubicBezTo>
                    <a:pt x="8" y="9"/>
                    <a:pt x="6" y="11"/>
                    <a:pt x="4" y="12"/>
                  </a:cubicBezTo>
                  <a:cubicBezTo>
                    <a:pt x="3" y="12"/>
                    <a:pt x="0" y="11"/>
                    <a:pt x="0" y="10"/>
                  </a:cubicBezTo>
                  <a:cubicBezTo>
                    <a:pt x="0" y="9"/>
                    <a:pt x="1" y="7"/>
                    <a:pt x="1" y="5"/>
                  </a:cubicBezTo>
                  <a:cubicBezTo>
                    <a:pt x="2" y="3"/>
                    <a:pt x="3" y="2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6" name="Freeform 97"/>
            <p:cNvSpPr>
              <a:spLocks/>
            </p:cNvSpPr>
            <p:nvPr/>
          </p:nvSpPr>
          <p:spPr bwMode="auto">
            <a:xfrm>
              <a:off x="9437688" y="-762001"/>
              <a:ext cx="46038" cy="50800"/>
            </a:xfrm>
            <a:custGeom>
              <a:avLst/>
              <a:gdLst>
                <a:gd name="T0" fmla="*/ 4 w 9"/>
                <a:gd name="T1" fmla="*/ 10 h 10"/>
                <a:gd name="T2" fmla="*/ 0 w 9"/>
                <a:gd name="T3" fmla="*/ 4 h 10"/>
                <a:gd name="T4" fmla="*/ 4 w 9"/>
                <a:gd name="T5" fmla="*/ 0 h 10"/>
                <a:gd name="T6" fmla="*/ 8 w 9"/>
                <a:gd name="T7" fmla="*/ 4 h 10"/>
                <a:gd name="T8" fmla="*/ 4 w 9"/>
                <a:gd name="T9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0">
                  <a:moveTo>
                    <a:pt x="4" y="10"/>
                  </a:moveTo>
                  <a:cubicBezTo>
                    <a:pt x="2" y="8"/>
                    <a:pt x="0" y="6"/>
                    <a:pt x="0" y="4"/>
                  </a:cubicBezTo>
                  <a:cubicBezTo>
                    <a:pt x="0" y="3"/>
                    <a:pt x="3" y="0"/>
                    <a:pt x="4" y="0"/>
                  </a:cubicBezTo>
                  <a:cubicBezTo>
                    <a:pt x="6" y="0"/>
                    <a:pt x="8" y="3"/>
                    <a:pt x="8" y="4"/>
                  </a:cubicBezTo>
                  <a:cubicBezTo>
                    <a:pt x="9" y="6"/>
                    <a:pt x="6" y="7"/>
                    <a:pt x="4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7" name="Freeform 98"/>
            <p:cNvSpPr>
              <a:spLocks/>
            </p:cNvSpPr>
            <p:nvPr/>
          </p:nvSpPr>
          <p:spPr bwMode="auto">
            <a:xfrm>
              <a:off x="9170988" y="-747713"/>
              <a:ext cx="92075" cy="42863"/>
            </a:xfrm>
            <a:custGeom>
              <a:avLst/>
              <a:gdLst>
                <a:gd name="T0" fmla="*/ 16 w 18"/>
                <a:gd name="T1" fmla="*/ 4 h 8"/>
                <a:gd name="T2" fmla="*/ 0 w 18"/>
                <a:gd name="T3" fmla="*/ 8 h 8"/>
                <a:gd name="T4" fmla="*/ 0 w 18"/>
                <a:gd name="T5" fmla="*/ 7 h 8"/>
                <a:gd name="T6" fmla="*/ 15 w 18"/>
                <a:gd name="T7" fmla="*/ 0 h 8"/>
                <a:gd name="T8" fmla="*/ 18 w 18"/>
                <a:gd name="T9" fmla="*/ 3 h 8"/>
                <a:gd name="T10" fmla="*/ 16 w 18"/>
                <a:gd name="T11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" h="8">
                  <a:moveTo>
                    <a:pt x="16" y="4"/>
                  </a:moveTo>
                  <a:cubicBezTo>
                    <a:pt x="11" y="6"/>
                    <a:pt x="6" y="7"/>
                    <a:pt x="0" y="8"/>
                  </a:cubicBezTo>
                  <a:cubicBezTo>
                    <a:pt x="0" y="8"/>
                    <a:pt x="0" y="7"/>
                    <a:pt x="0" y="7"/>
                  </a:cubicBezTo>
                  <a:cubicBezTo>
                    <a:pt x="5" y="5"/>
                    <a:pt x="10" y="2"/>
                    <a:pt x="15" y="0"/>
                  </a:cubicBezTo>
                  <a:cubicBezTo>
                    <a:pt x="15" y="0"/>
                    <a:pt x="17" y="2"/>
                    <a:pt x="18" y="3"/>
                  </a:cubicBezTo>
                  <a:cubicBezTo>
                    <a:pt x="17" y="3"/>
                    <a:pt x="17" y="4"/>
                    <a:pt x="16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8" name="Freeform 99"/>
            <p:cNvSpPr>
              <a:spLocks/>
            </p:cNvSpPr>
            <p:nvPr/>
          </p:nvSpPr>
          <p:spPr bwMode="auto">
            <a:xfrm>
              <a:off x="6757988" y="-508001"/>
              <a:ext cx="36513" cy="46038"/>
            </a:xfrm>
            <a:custGeom>
              <a:avLst/>
              <a:gdLst>
                <a:gd name="T0" fmla="*/ 1 w 7"/>
                <a:gd name="T1" fmla="*/ 9 h 9"/>
                <a:gd name="T2" fmla="*/ 0 w 7"/>
                <a:gd name="T3" fmla="*/ 9 h 9"/>
                <a:gd name="T4" fmla="*/ 0 w 7"/>
                <a:gd name="T5" fmla="*/ 8 h 9"/>
                <a:gd name="T6" fmla="*/ 3 w 7"/>
                <a:gd name="T7" fmla="*/ 0 h 9"/>
                <a:gd name="T8" fmla="*/ 7 w 7"/>
                <a:gd name="T9" fmla="*/ 3 h 9"/>
                <a:gd name="T10" fmla="*/ 1 w 7"/>
                <a:gd name="T11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9">
                  <a:moveTo>
                    <a:pt x="1" y="9"/>
                  </a:moveTo>
                  <a:cubicBezTo>
                    <a:pt x="1" y="9"/>
                    <a:pt x="0" y="9"/>
                    <a:pt x="0" y="9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" y="5"/>
                    <a:pt x="2" y="3"/>
                    <a:pt x="3" y="0"/>
                  </a:cubicBezTo>
                  <a:cubicBezTo>
                    <a:pt x="4" y="1"/>
                    <a:pt x="6" y="2"/>
                    <a:pt x="7" y="3"/>
                  </a:cubicBezTo>
                  <a:cubicBezTo>
                    <a:pt x="5" y="5"/>
                    <a:pt x="3" y="7"/>
                    <a:pt x="1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9" name="Freeform 100"/>
            <p:cNvSpPr>
              <a:spLocks/>
            </p:cNvSpPr>
            <p:nvPr/>
          </p:nvSpPr>
          <p:spPr bwMode="auto">
            <a:xfrm>
              <a:off x="9426575" y="-1219201"/>
              <a:ext cx="41275" cy="52388"/>
            </a:xfrm>
            <a:custGeom>
              <a:avLst/>
              <a:gdLst>
                <a:gd name="T0" fmla="*/ 4 w 8"/>
                <a:gd name="T1" fmla="*/ 0 h 10"/>
                <a:gd name="T2" fmla="*/ 8 w 8"/>
                <a:gd name="T3" fmla="*/ 6 h 10"/>
                <a:gd name="T4" fmla="*/ 4 w 8"/>
                <a:gd name="T5" fmla="*/ 10 h 10"/>
                <a:gd name="T6" fmla="*/ 0 w 8"/>
                <a:gd name="T7" fmla="*/ 6 h 10"/>
                <a:gd name="T8" fmla="*/ 4 w 8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0">
                  <a:moveTo>
                    <a:pt x="4" y="0"/>
                  </a:moveTo>
                  <a:cubicBezTo>
                    <a:pt x="6" y="3"/>
                    <a:pt x="8" y="4"/>
                    <a:pt x="8" y="6"/>
                  </a:cubicBezTo>
                  <a:cubicBezTo>
                    <a:pt x="8" y="7"/>
                    <a:pt x="5" y="9"/>
                    <a:pt x="4" y="10"/>
                  </a:cubicBezTo>
                  <a:cubicBezTo>
                    <a:pt x="3" y="9"/>
                    <a:pt x="0" y="8"/>
                    <a:pt x="0" y="6"/>
                  </a:cubicBezTo>
                  <a:cubicBezTo>
                    <a:pt x="0" y="5"/>
                    <a:pt x="2" y="3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0" name="Freeform 101"/>
            <p:cNvSpPr>
              <a:spLocks/>
            </p:cNvSpPr>
            <p:nvPr/>
          </p:nvSpPr>
          <p:spPr bwMode="auto">
            <a:xfrm>
              <a:off x="6137275" y="-1208088"/>
              <a:ext cx="57150" cy="41275"/>
            </a:xfrm>
            <a:custGeom>
              <a:avLst/>
              <a:gdLst>
                <a:gd name="T0" fmla="*/ 11 w 11"/>
                <a:gd name="T1" fmla="*/ 4 h 8"/>
                <a:gd name="T2" fmla="*/ 4 w 11"/>
                <a:gd name="T3" fmla="*/ 8 h 8"/>
                <a:gd name="T4" fmla="*/ 0 w 11"/>
                <a:gd name="T5" fmla="*/ 4 h 8"/>
                <a:gd name="T6" fmla="*/ 5 w 11"/>
                <a:gd name="T7" fmla="*/ 0 h 8"/>
                <a:gd name="T8" fmla="*/ 11 w 11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8">
                  <a:moveTo>
                    <a:pt x="11" y="4"/>
                  </a:moveTo>
                  <a:cubicBezTo>
                    <a:pt x="8" y="6"/>
                    <a:pt x="6" y="8"/>
                    <a:pt x="4" y="8"/>
                  </a:cubicBezTo>
                  <a:cubicBezTo>
                    <a:pt x="3" y="8"/>
                    <a:pt x="2" y="5"/>
                    <a:pt x="0" y="4"/>
                  </a:cubicBezTo>
                  <a:cubicBezTo>
                    <a:pt x="2" y="2"/>
                    <a:pt x="3" y="0"/>
                    <a:pt x="5" y="0"/>
                  </a:cubicBezTo>
                  <a:cubicBezTo>
                    <a:pt x="6" y="0"/>
                    <a:pt x="8" y="2"/>
                    <a:pt x="11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1" name="Freeform 102"/>
            <p:cNvSpPr>
              <a:spLocks/>
            </p:cNvSpPr>
            <p:nvPr/>
          </p:nvSpPr>
          <p:spPr bwMode="auto">
            <a:xfrm>
              <a:off x="7102475" y="-969963"/>
              <a:ext cx="66675" cy="31750"/>
            </a:xfrm>
            <a:custGeom>
              <a:avLst/>
              <a:gdLst>
                <a:gd name="T0" fmla="*/ 0 w 13"/>
                <a:gd name="T1" fmla="*/ 4 h 6"/>
                <a:gd name="T2" fmla="*/ 9 w 13"/>
                <a:gd name="T3" fmla="*/ 0 h 6"/>
                <a:gd name="T4" fmla="*/ 13 w 13"/>
                <a:gd name="T5" fmla="*/ 5 h 6"/>
                <a:gd name="T6" fmla="*/ 8 w 13"/>
                <a:gd name="T7" fmla="*/ 6 h 6"/>
                <a:gd name="T8" fmla="*/ 2 w 13"/>
                <a:gd name="T9" fmla="*/ 6 h 6"/>
                <a:gd name="T10" fmla="*/ 0 w 13"/>
                <a:gd name="T11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6">
                  <a:moveTo>
                    <a:pt x="0" y="4"/>
                  </a:moveTo>
                  <a:cubicBezTo>
                    <a:pt x="3" y="3"/>
                    <a:pt x="6" y="1"/>
                    <a:pt x="9" y="0"/>
                  </a:cubicBezTo>
                  <a:cubicBezTo>
                    <a:pt x="10" y="0"/>
                    <a:pt x="11" y="3"/>
                    <a:pt x="13" y="5"/>
                  </a:cubicBezTo>
                  <a:cubicBezTo>
                    <a:pt x="11" y="5"/>
                    <a:pt x="10" y="6"/>
                    <a:pt x="8" y="6"/>
                  </a:cubicBezTo>
                  <a:cubicBezTo>
                    <a:pt x="6" y="6"/>
                    <a:pt x="4" y="6"/>
                    <a:pt x="2" y="6"/>
                  </a:cubicBezTo>
                  <a:cubicBezTo>
                    <a:pt x="2" y="5"/>
                    <a:pt x="1" y="5"/>
                    <a:pt x="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2" name="Freeform 103"/>
            <p:cNvSpPr>
              <a:spLocks/>
            </p:cNvSpPr>
            <p:nvPr/>
          </p:nvSpPr>
          <p:spPr bwMode="auto">
            <a:xfrm>
              <a:off x="8821738" y="-503238"/>
              <a:ext cx="30163" cy="46038"/>
            </a:xfrm>
            <a:custGeom>
              <a:avLst/>
              <a:gdLst>
                <a:gd name="T0" fmla="*/ 1 w 6"/>
                <a:gd name="T1" fmla="*/ 9 h 9"/>
                <a:gd name="T2" fmla="*/ 0 w 6"/>
                <a:gd name="T3" fmla="*/ 7 h 9"/>
                <a:gd name="T4" fmla="*/ 0 w 6"/>
                <a:gd name="T5" fmla="*/ 0 h 9"/>
                <a:gd name="T6" fmla="*/ 6 w 6"/>
                <a:gd name="T7" fmla="*/ 1 h 9"/>
                <a:gd name="T8" fmla="*/ 3 w 6"/>
                <a:gd name="T9" fmla="*/ 7 h 9"/>
                <a:gd name="T10" fmla="*/ 1 w 6"/>
                <a:gd name="T11" fmla="*/ 9 h 9"/>
                <a:gd name="T12" fmla="*/ 1 w 6"/>
                <a:gd name="T13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9">
                  <a:moveTo>
                    <a:pt x="1" y="9"/>
                  </a:moveTo>
                  <a:cubicBezTo>
                    <a:pt x="1" y="8"/>
                    <a:pt x="0" y="7"/>
                    <a:pt x="0" y="7"/>
                  </a:cubicBezTo>
                  <a:cubicBezTo>
                    <a:pt x="0" y="4"/>
                    <a:pt x="0" y="2"/>
                    <a:pt x="0" y="0"/>
                  </a:cubicBezTo>
                  <a:cubicBezTo>
                    <a:pt x="2" y="0"/>
                    <a:pt x="4" y="0"/>
                    <a:pt x="6" y="1"/>
                  </a:cubicBezTo>
                  <a:cubicBezTo>
                    <a:pt x="5" y="3"/>
                    <a:pt x="4" y="5"/>
                    <a:pt x="3" y="7"/>
                  </a:cubicBezTo>
                  <a:cubicBezTo>
                    <a:pt x="3" y="8"/>
                    <a:pt x="2" y="8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3" name="Freeform 104"/>
            <p:cNvSpPr>
              <a:spLocks/>
            </p:cNvSpPr>
            <p:nvPr/>
          </p:nvSpPr>
          <p:spPr bwMode="auto">
            <a:xfrm>
              <a:off x="8672513" y="-585788"/>
              <a:ext cx="41275" cy="119063"/>
            </a:xfrm>
            <a:custGeom>
              <a:avLst/>
              <a:gdLst>
                <a:gd name="T0" fmla="*/ 7 w 8"/>
                <a:gd name="T1" fmla="*/ 0 h 23"/>
                <a:gd name="T2" fmla="*/ 8 w 8"/>
                <a:gd name="T3" fmla="*/ 22 h 23"/>
                <a:gd name="T4" fmla="*/ 6 w 8"/>
                <a:gd name="T5" fmla="*/ 23 h 23"/>
                <a:gd name="T6" fmla="*/ 0 w 8"/>
                <a:gd name="T7" fmla="*/ 10 h 23"/>
                <a:gd name="T8" fmla="*/ 7 w 8"/>
                <a:gd name="T9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23">
                  <a:moveTo>
                    <a:pt x="7" y="0"/>
                  </a:moveTo>
                  <a:cubicBezTo>
                    <a:pt x="0" y="8"/>
                    <a:pt x="0" y="11"/>
                    <a:pt x="8" y="22"/>
                  </a:cubicBezTo>
                  <a:cubicBezTo>
                    <a:pt x="7" y="22"/>
                    <a:pt x="6" y="23"/>
                    <a:pt x="6" y="23"/>
                  </a:cubicBezTo>
                  <a:cubicBezTo>
                    <a:pt x="4" y="19"/>
                    <a:pt x="0" y="14"/>
                    <a:pt x="0" y="10"/>
                  </a:cubicBezTo>
                  <a:cubicBezTo>
                    <a:pt x="0" y="6"/>
                    <a:pt x="4" y="3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4" name="Freeform 105"/>
            <p:cNvSpPr>
              <a:spLocks/>
            </p:cNvSpPr>
            <p:nvPr/>
          </p:nvSpPr>
          <p:spPr bwMode="auto">
            <a:xfrm>
              <a:off x="9674225" y="-1146176"/>
              <a:ext cx="50800" cy="52388"/>
            </a:xfrm>
            <a:custGeom>
              <a:avLst/>
              <a:gdLst>
                <a:gd name="T0" fmla="*/ 6 w 10"/>
                <a:gd name="T1" fmla="*/ 0 h 10"/>
                <a:gd name="T2" fmla="*/ 5 w 10"/>
                <a:gd name="T3" fmla="*/ 9 h 10"/>
                <a:gd name="T4" fmla="*/ 0 w 10"/>
                <a:gd name="T5" fmla="*/ 8 h 10"/>
                <a:gd name="T6" fmla="*/ 2 w 10"/>
                <a:gd name="T7" fmla="*/ 4 h 10"/>
                <a:gd name="T8" fmla="*/ 6 w 10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0">
                  <a:moveTo>
                    <a:pt x="6" y="0"/>
                  </a:moveTo>
                  <a:cubicBezTo>
                    <a:pt x="8" y="3"/>
                    <a:pt x="10" y="7"/>
                    <a:pt x="5" y="9"/>
                  </a:cubicBezTo>
                  <a:cubicBezTo>
                    <a:pt x="4" y="10"/>
                    <a:pt x="1" y="9"/>
                    <a:pt x="0" y="8"/>
                  </a:cubicBezTo>
                  <a:cubicBezTo>
                    <a:pt x="0" y="7"/>
                    <a:pt x="1" y="5"/>
                    <a:pt x="2" y="4"/>
                  </a:cubicBezTo>
                  <a:cubicBezTo>
                    <a:pt x="3" y="3"/>
                    <a:pt x="5" y="2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5" name="Freeform 106"/>
            <p:cNvSpPr>
              <a:spLocks/>
            </p:cNvSpPr>
            <p:nvPr/>
          </p:nvSpPr>
          <p:spPr bwMode="auto">
            <a:xfrm>
              <a:off x="6332538" y="-1130301"/>
              <a:ext cx="50800" cy="41275"/>
            </a:xfrm>
            <a:custGeom>
              <a:avLst/>
              <a:gdLst>
                <a:gd name="T0" fmla="*/ 1 w 10"/>
                <a:gd name="T1" fmla="*/ 8 h 8"/>
                <a:gd name="T2" fmla="*/ 7 w 10"/>
                <a:gd name="T3" fmla="*/ 1 h 8"/>
                <a:gd name="T4" fmla="*/ 10 w 10"/>
                <a:gd name="T5" fmla="*/ 4 h 8"/>
                <a:gd name="T6" fmla="*/ 6 w 10"/>
                <a:gd name="T7" fmla="*/ 6 h 8"/>
                <a:gd name="T8" fmla="*/ 1 w 10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8">
                  <a:moveTo>
                    <a:pt x="1" y="8"/>
                  </a:moveTo>
                  <a:cubicBezTo>
                    <a:pt x="0" y="4"/>
                    <a:pt x="2" y="0"/>
                    <a:pt x="7" y="1"/>
                  </a:cubicBezTo>
                  <a:cubicBezTo>
                    <a:pt x="8" y="1"/>
                    <a:pt x="9" y="3"/>
                    <a:pt x="10" y="4"/>
                  </a:cubicBezTo>
                  <a:cubicBezTo>
                    <a:pt x="9" y="5"/>
                    <a:pt x="7" y="5"/>
                    <a:pt x="6" y="6"/>
                  </a:cubicBezTo>
                  <a:cubicBezTo>
                    <a:pt x="5" y="7"/>
                    <a:pt x="3" y="7"/>
                    <a:pt x="1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6" name="Freeform 107"/>
            <p:cNvSpPr>
              <a:spLocks/>
            </p:cNvSpPr>
            <p:nvPr/>
          </p:nvSpPr>
          <p:spPr bwMode="auto">
            <a:xfrm>
              <a:off x="7769225" y="-752476"/>
              <a:ext cx="71438" cy="61913"/>
            </a:xfrm>
            <a:custGeom>
              <a:avLst/>
              <a:gdLst>
                <a:gd name="T0" fmla="*/ 14 w 14"/>
                <a:gd name="T1" fmla="*/ 3 h 12"/>
                <a:gd name="T2" fmla="*/ 7 w 14"/>
                <a:gd name="T3" fmla="*/ 12 h 12"/>
                <a:gd name="T4" fmla="*/ 0 w 14"/>
                <a:gd name="T5" fmla="*/ 3 h 12"/>
                <a:gd name="T6" fmla="*/ 1 w 14"/>
                <a:gd name="T7" fmla="*/ 0 h 12"/>
                <a:gd name="T8" fmla="*/ 13 w 14"/>
                <a:gd name="T9" fmla="*/ 0 h 12"/>
                <a:gd name="T10" fmla="*/ 14 w 14"/>
                <a:gd name="T11" fmla="*/ 3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12">
                  <a:moveTo>
                    <a:pt x="14" y="3"/>
                  </a:moveTo>
                  <a:cubicBezTo>
                    <a:pt x="12" y="6"/>
                    <a:pt x="9" y="9"/>
                    <a:pt x="7" y="12"/>
                  </a:cubicBezTo>
                  <a:cubicBezTo>
                    <a:pt x="4" y="9"/>
                    <a:pt x="2" y="6"/>
                    <a:pt x="0" y="3"/>
                  </a:cubicBezTo>
                  <a:cubicBezTo>
                    <a:pt x="0" y="2"/>
                    <a:pt x="0" y="1"/>
                    <a:pt x="1" y="0"/>
                  </a:cubicBezTo>
                  <a:cubicBezTo>
                    <a:pt x="5" y="0"/>
                    <a:pt x="9" y="0"/>
                    <a:pt x="13" y="0"/>
                  </a:cubicBezTo>
                  <a:cubicBezTo>
                    <a:pt x="13" y="1"/>
                    <a:pt x="14" y="2"/>
                    <a:pt x="14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7" name="Freeform 108"/>
            <p:cNvSpPr>
              <a:spLocks/>
            </p:cNvSpPr>
            <p:nvPr/>
          </p:nvSpPr>
          <p:spPr bwMode="auto">
            <a:xfrm>
              <a:off x="6833844" y="-762001"/>
              <a:ext cx="41275" cy="73025"/>
            </a:xfrm>
            <a:custGeom>
              <a:avLst/>
              <a:gdLst>
                <a:gd name="T0" fmla="*/ 2 w 8"/>
                <a:gd name="T1" fmla="*/ 0 h 14"/>
                <a:gd name="T2" fmla="*/ 8 w 8"/>
                <a:gd name="T3" fmla="*/ 10 h 14"/>
                <a:gd name="T4" fmla="*/ 2 w 8"/>
                <a:gd name="T5" fmla="*/ 14 h 14"/>
                <a:gd name="T6" fmla="*/ 0 w 8"/>
                <a:gd name="T7" fmla="*/ 0 h 14"/>
                <a:gd name="T8" fmla="*/ 2 w 8"/>
                <a:gd name="T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4">
                  <a:moveTo>
                    <a:pt x="2" y="0"/>
                  </a:moveTo>
                  <a:cubicBezTo>
                    <a:pt x="4" y="3"/>
                    <a:pt x="6" y="6"/>
                    <a:pt x="8" y="10"/>
                  </a:cubicBezTo>
                  <a:cubicBezTo>
                    <a:pt x="7" y="11"/>
                    <a:pt x="5" y="12"/>
                    <a:pt x="2" y="14"/>
                  </a:cubicBezTo>
                  <a:cubicBezTo>
                    <a:pt x="1" y="9"/>
                    <a:pt x="1" y="4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8" name="Freeform 109"/>
            <p:cNvSpPr>
              <a:spLocks/>
            </p:cNvSpPr>
            <p:nvPr/>
          </p:nvSpPr>
          <p:spPr bwMode="auto">
            <a:xfrm>
              <a:off x="6742113" y="-415926"/>
              <a:ext cx="41275" cy="68263"/>
            </a:xfrm>
            <a:custGeom>
              <a:avLst/>
              <a:gdLst>
                <a:gd name="T0" fmla="*/ 7 w 8"/>
                <a:gd name="T1" fmla="*/ 13 h 13"/>
                <a:gd name="T2" fmla="*/ 0 w 8"/>
                <a:gd name="T3" fmla="*/ 10 h 13"/>
                <a:gd name="T4" fmla="*/ 7 w 8"/>
                <a:gd name="T5" fmla="*/ 0 h 13"/>
                <a:gd name="T6" fmla="*/ 8 w 8"/>
                <a:gd name="T7" fmla="*/ 0 h 13"/>
                <a:gd name="T8" fmla="*/ 7 w 8"/>
                <a:gd name="T9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7" y="13"/>
                  </a:moveTo>
                  <a:cubicBezTo>
                    <a:pt x="4" y="12"/>
                    <a:pt x="2" y="11"/>
                    <a:pt x="0" y="10"/>
                  </a:cubicBezTo>
                  <a:cubicBezTo>
                    <a:pt x="3" y="6"/>
                    <a:pt x="5" y="3"/>
                    <a:pt x="7" y="0"/>
                  </a:cubicBezTo>
                  <a:cubicBezTo>
                    <a:pt x="7" y="0"/>
                    <a:pt x="8" y="0"/>
                    <a:pt x="8" y="0"/>
                  </a:cubicBezTo>
                  <a:cubicBezTo>
                    <a:pt x="8" y="4"/>
                    <a:pt x="8" y="8"/>
                    <a:pt x="7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</p:grpSp>
    </p:spTree>
    <p:extLst>
      <p:ext uri="{BB962C8B-B14F-4D97-AF65-F5344CB8AC3E}">
        <p14:creationId xmlns:p14="http://schemas.microsoft.com/office/powerpoint/2010/main" val="113368285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2"/>
        </a:solidFill>
        <a:effectLst/>
      </p:bgPr>
    </p:bg>
    <p:spTree>
      <p:nvGrpSpPr>
        <p:cNvPr id="1" name="Shape 5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4" name="Google Shape;574;p46"/>
          <p:cNvSpPr txBox="1">
            <a:spLocks noGrp="1"/>
          </p:cNvSpPr>
          <p:nvPr>
            <p:ph type="title"/>
          </p:nvPr>
        </p:nvSpPr>
        <p:spPr>
          <a:xfrm>
            <a:off x="714125" y="544231"/>
            <a:ext cx="77157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Methodology</a:t>
            </a:r>
            <a:endParaRPr/>
          </a:p>
        </p:txBody>
      </p:sp>
      <p:sp>
        <p:nvSpPr>
          <p:cNvPr id="575" name="Google Shape;575;p46"/>
          <p:cNvSpPr txBox="1">
            <a:spLocks noGrp="1"/>
          </p:cNvSpPr>
          <p:nvPr>
            <p:ph type="subTitle" idx="1"/>
          </p:nvPr>
        </p:nvSpPr>
        <p:spPr>
          <a:xfrm>
            <a:off x="3685926" y="2202469"/>
            <a:ext cx="19653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Venus is the second planet from the Sun</a:t>
            </a:r>
            <a:endParaRPr/>
          </a:p>
        </p:txBody>
      </p:sp>
      <p:sp>
        <p:nvSpPr>
          <p:cNvPr id="576" name="Google Shape;576;p46"/>
          <p:cNvSpPr txBox="1">
            <a:spLocks noGrp="1"/>
          </p:cNvSpPr>
          <p:nvPr>
            <p:ph type="title" idx="2"/>
          </p:nvPr>
        </p:nvSpPr>
        <p:spPr>
          <a:xfrm>
            <a:off x="3739626" y="1710681"/>
            <a:ext cx="19116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Research</a:t>
            </a:r>
            <a:endParaRPr/>
          </a:p>
        </p:txBody>
      </p:sp>
      <p:sp>
        <p:nvSpPr>
          <p:cNvPr id="577" name="Google Shape;577;p46"/>
          <p:cNvSpPr txBox="1">
            <a:spLocks noGrp="1"/>
          </p:cNvSpPr>
          <p:nvPr>
            <p:ph type="subTitle" idx="3"/>
          </p:nvPr>
        </p:nvSpPr>
        <p:spPr>
          <a:xfrm>
            <a:off x="3685926" y="3752919"/>
            <a:ext cx="19653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Despite being red, Mars is a cold place</a:t>
            </a:r>
            <a:endParaRPr/>
          </a:p>
        </p:txBody>
      </p:sp>
      <p:sp>
        <p:nvSpPr>
          <p:cNvPr id="578" name="Google Shape;578;p46"/>
          <p:cNvSpPr txBox="1">
            <a:spLocks noGrp="1"/>
          </p:cNvSpPr>
          <p:nvPr>
            <p:ph type="title" idx="4"/>
          </p:nvPr>
        </p:nvSpPr>
        <p:spPr>
          <a:xfrm>
            <a:off x="3739626" y="3257056"/>
            <a:ext cx="19116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Data Study</a:t>
            </a:r>
            <a:endParaRPr/>
          </a:p>
        </p:txBody>
      </p:sp>
      <p:sp>
        <p:nvSpPr>
          <p:cNvPr id="579" name="Google Shape;579;p46"/>
          <p:cNvSpPr txBox="1">
            <a:spLocks noGrp="1"/>
          </p:cNvSpPr>
          <p:nvPr>
            <p:ph type="subTitle" idx="5"/>
          </p:nvPr>
        </p:nvSpPr>
        <p:spPr>
          <a:xfrm>
            <a:off x="6132949" y="2202469"/>
            <a:ext cx="19653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Neptune is very far away from Earth</a:t>
            </a:r>
            <a:endParaRPr/>
          </a:p>
        </p:txBody>
      </p:sp>
      <p:sp>
        <p:nvSpPr>
          <p:cNvPr id="580" name="Google Shape;580;p46"/>
          <p:cNvSpPr txBox="1">
            <a:spLocks noGrp="1"/>
          </p:cNvSpPr>
          <p:nvPr>
            <p:ph type="title" idx="6"/>
          </p:nvPr>
        </p:nvSpPr>
        <p:spPr>
          <a:xfrm>
            <a:off x="6186649" y="1710681"/>
            <a:ext cx="19116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Analysis</a:t>
            </a:r>
            <a:endParaRPr/>
          </a:p>
        </p:txBody>
      </p:sp>
      <p:sp>
        <p:nvSpPr>
          <p:cNvPr id="581" name="Google Shape;581;p46"/>
          <p:cNvSpPr txBox="1">
            <a:spLocks noGrp="1"/>
          </p:cNvSpPr>
          <p:nvPr>
            <p:ph type="subTitle" idx="7"/>
          </p:nvPr>
        </p:nvSpPr>
        <p:spPr>
          <a:xfrm>
            <a:off x="6132949" y="3752919"/>
            <a:ext cx="19653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Jupiter is the biggest planet of them all</a:t>
            </a:r>
            <a:endParaRPr/>
          </a:p>
        </p:txBody>
      </p:sp>
      <p:sp>
        <p:nvSpPr>
          <p:cNvPr id="582" name="Google Shape;582;p46"/>
          <p:cNvSpPr txBox="1">
            <a:spLocks noGrp="1"/>
          </p:cNvSpPr>
          <p:nvPr>
            <p:ph type="title" idx="8"/>
          </p:nvPr>
        </p:nvSpPr>
        <p:spPr>
          <a:xfrm>
            <a:off x="6186649" y="3257056"/>
            <a:ext cx="19116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Comparison</a:t>
            </a:r>
            <a:endParaRPr/>
          </a:p>
        </p:txBody>
      </p:sp>
      <p:sp>
        <p:nvSpPr>
          <p:cNvPr id="605" name="Google Shape;605;p46"/>
          <p:cNvSpPr/>
          <p:nvPr/>
        </p:nvSpPr>
        <p:spPr>
          <a:xfrm>
            <a:off x="399854" y="2401541"/>
            <a:ext cx="292121" cy="292121"/>
          </a:xfrm>
          <a:custGeom>
            <a:avLst/>
            <a:gdLst/>
            <a:ahLst/>
            <a:cxnLst/>
            <a:rect l="l" t="t" r="r" b="b"/>
            <a:pathLst>
              <a:path w="7994" h="7994" extrusionOk="0">
                <a:moveTo>
                  <a:pt x="3997" y="0"/>
                </a:moveTo>
                <a:cubicBezTo>
                  <a:pt x="3537" y="0"/>
                  <a:pt x="3160" y="377"/>
                  <a:pt x="3160" y="837"/>
                </a:cubicBezTo>
                <a:lnTo>
                  <a:pt x="3160" y="3160"/>
                </a:lnTo>
                <a:lnTo>
                  <a:pt x="858" y="3160"/>
                </a:lnTo>
                <a:cubicBezTo>
                  <a:pt x="377" y="3160"/>
                  <a:pt x="1" y="3536"/>
                  <a:pt x="1" y="3997"/>
                </a:cubicBezTo>
                <a:cubicBezTo>
                  <a:pt x="1" y="4457"/>
                  <a:pt x="377" y="4834"/>
                  <a:pt x="858" y="4834"/>
                </a:cubicBezTo>
                <a:lnTo>
                  <a:pt x="3160" y="4834"/>
                </a:lnTo>
                <a:lnTo>
                  <a:pt x="3160" y="7156"/>
                </a:lnTo>
                <a:cubicBezTo>
                  <a:pt x="3160" y="7617"/>
                  <a:pt x="3537" y="7993"/>
                  <a:pt x="3997" y="7993"/>
                </a:cubicBezTo>
                <a:cubicBezTo>
                  <a:pt x="4457" y="7993"/>
                  <a:pt x="4855" y="7617"/>
                  <a:pt x="4855" y="7156"/>
                </a:cubicBezTo>
                <a:lnTo>
                  <a:pt x="4855" y="4834"/>
                </a:lnTo>
                <a:lnTo>
                  <a:pt x="7156" y="4834"/>
                </a:lnTo>
                <a:cubicBezTo>
                  <a:pt x="7617" y="4834"/>
                  <a:pt x="7993" y="4457"/>
                  <a:pt x="7993" y="3997"/>
                </a:cubicBezTo>
                <a:cubicBezTo>
                  <a:pt x="7993" y="3536"/>
                  <a:pt x="7617" y="3160"/>
                  <a:pt x="7156" y="3160"/>
                </a:cubicBezTo>
                <a:lnTo>
                  <a:pt x="4855" y="3160"/>
                </a:lnTo>
                <a:lnTo>
                  <a:pt x="4855" y="837"/>
                </a:lnTo>
                <a:cubicBezTo>
                  <a:pt x="4855" y="377"/>
                  <a:pt x="4457" y="0"/>
                  <a:pt x="3997" y="0"/>
                </a:cubicBezTo>
                <a:close/>
              </a:path>
            </a:pathLst>
          </a:custGeom>
          <a:solidFill>
            <a:srgbClr val="F4EF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6" name="Google Shape;606;p46"/>
          <p:cNvSpPr/>
          <p:nvPr/>
        </p:nvSpPr>
        <p:spPr>
          <a:xfrm>
            <a:off x="3672458" y="4362825"/>
            <a:ext cx="353398" cy="353314"/>
          </a:xfrm>
          <a:custGeom>
            <a:avLst/>
            <a:gdLst/>
            <a:ahLst/>
            <a:cxnLst/>
            <a:rect l="l" t="t" r="r" b="b"/>
            <a:pathLst>
              <a:path w="2931" h="2930" extrusionOk="0">
                <a:moveTo>
                  <a:pt x="1466" y="0"/>
                </a:moveTo>
                <a:cubicBezTo>
                  <a:pt x="1298" y="0"/>
                  <a:pt x="1152" y="147"/>
                  <a:pt x="1152" y="314"/>
                </a:cubicBezTo>
                <a:lnTo>
                  <a:pt x="1152" y="1172"/>
                </a:lnTo>
                <a:lnTo>
                  <a:pt x="315" y="1172"/>
                </a:lnTo>
                <a:cubicBezTo>
                  <a:pt x="147" y="1172"/>
                  <a:pt x="1" y="1298"/>
                  <a:pt x="1" y="1465"/>
                </a:cubicBezTo>
                <a:cubicBezTo>
                  <a:pt x="1" y="1632"/>
                  <a:pt x="147" y="1779"/>
                  <a:pt x="315" y="1779"/>
                </a:cubicBezTo>
                <a:lnTo>
                  <a:pt x="1152" y="1779"/>
                </a:lnTo>
                <a:lnTo>
                  <a:pt x="1152" y="2637"/>
                </a:lnTo>
                <a:cubicBezTo>
                  <a:pt x="1152" y="2804"/>
                  <a:pt x="1298" y="2930"/>
                  <a:pt x="1466" y="2930"/>
                </a:cubicBezTo>
                <a:cubicBezTo>
                  <a:pt x="1633" y="2930"/>
                  <a:pt x="1779" y="2804"/>
                  <a:pt x="1779" y="2637"/>
                </a:cubicBezTo>
                <a:lnTo>
                  <a:pt x="1779" y="1779"/>
                </a:lnTo>
                <a:lnTo>
                  <a:pt x="2616" y="1779"/>
                </a:lnTo>
                <a:cubicBezTo>
                  <a:pt x="2805" y="1779"/>
                  <a:pt x="2930" y="1632"/>
                  <a:pt x="2930" y="1465"/>
                </a:cubicBezTo>
                <a:cubicBezTo>
                  <a:pt x="2930" y="1298"/>
                  <a:pt x="2805" y="1172"/>
                  <a:pt x="2616" y="1172"/>
                </a:cubicBezTo>
                <a:lnTo>
                  <a:pt x="1779" y="1172"/>
                </a:lnTo>
                <a:lnTo>
                  <a:pt x="1779" y="314"/>
                </a:lnTo>
                <a:cubicBezTo>
                  <a:pt x="1779" y="147"/>
                  <a:pt x="1633" y="0"/>
                  <a:pt x="1466" y="0"/>
                </a:cubicBezTo>
                <a:close/>
              </a:path>
            </a:pathLst>
          </a:custGeom>
          <a:solidFill>
            <a:srgbClr val="F4EF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7" name="Google Shape;607;p46"/>
          <p:cNvSpPr/>
          <p:nvPr/>
        </p:nvSpPr>
        <p:spPr>
          <a:xfrm>
            <a:off x="2316824" y="996654"/>
            <a:ext cx="577253" cy="577221"/>
          </a:xfrm>
          <a:custGeom>
            <a:avLst/>
            <a:gdLst/>
            <a:ahLst/>
            <a:cxnLst/>
            <a:rect l="l" t="t" r="r" b="b"/>
            <a:pathLst>
              <a:path w="4207" h="4207" extrusionOk="0">
                <a:moveTo>
                  <a:pt x="2093" y="1"/>
                </a:moveTo>
                <a:cubicBezTo>
                  <a:pt x="1863" y="1"/>
                  <a:pt x="1654" y="210"/>
                  <a:pt x="1654" y="440"/>
                </a:cubicBezTo>
                <a:lnTo>
                  <a:pt x="1654" y="1675"/>
                </a:lnTo>
                <a:lnTo>
                  <a:pt x="440" y="1675"/>
                </a:lnTo>
                <a:cubicBezTo>
                  <a:pt x="189" y="1675"/>
                  <a:pt x="1" y="1863"/>
                  <a:pt x="1" y="2114"/>
                </a:cubicBezTo>
                <a:cubicBezTo>
                  <a:pt x="1" y="2344"/>
                  <a:pt x="189" y="2553"/>
                  <a:pt x="440" y="2553"/>
                </a:cubicBezTo>
                <a:lnTo>
                  <a:pt x="1654" y="2553"/>
                </a:lnTo>
                <a:lnTo>
                  <a:pt x="1654" y="3767"/>
                </a:lnTo>
                <a:cubicBezTo>
                  <a:pt x="1654" y="4018"/>
                  <a:pt x="1863" y="4206"/>
                  <a:pt x="2093" y="4206"/>
                </a:cubicBezTo>
                <a:cubicBezTo>
                  <a:pt x="2344" y="4206"/>
                  <a:pt x="2533" y="4018"/>
                  <a:pt x="2533" y="3767"/>
                </a:cubicBezTo>
                <a:lnTo>
                  <a:pt x="2533" y="2553"/>
                </a:lnTo>
                <a:lnTo>
                  <a:pt x="3767" y="2553"/>
                </a:lnTo>
                <a:cubicBezTo>
                  <a:pt x="3997" y="2553"/>
                  <a:pt x="4206" y="2344"/>
                  <a:pt x="4206" y="2114"/>
                </a:cubicBezTo>
                <a:cubicBezTo>
                  <a:pt x="4206" y="1863"/>
                  <a:pt x="4018" y="1675"/>
                  <a:pt x="3767" y="1675"/>
                </a:cubicBezTo>
                <a:lnTo>
                  <a:pt x="2533" y="1675"/>
                </a:lnTo>
                <a:lnTo>
                  <a:pt x="2533" y="440"/>
                </a:lnTo>
                <a:cubicBezTo>
                  <a:pt x="2533" y="210"/>
                  <a:pt x="2344" y="1"/>
                  <a:pt x="2093" y="1"/>
                </a:cubicBezTo>
                <a:close/>
              </a:path>
            </a:pathLst>
          </a:custGeom>
          <a:solidFill>
            <a:srgbClr val="F4EF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2" name="Imagen 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21994" y="2237820"/>
            <a:ext cx="3427163" cy="2248219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2" name="Google Shape;612;p47"/>
          <p:cNvSpPr txBox="1">
            <a:spLocks noGrp="1"/>
          </p:cNvSpPr>
          <p:nvPr>
            <p:ph type="subTitle" idx="1"/>
          </p:nvPr>
        </p:nvSpPr>
        <p:spPr>
          <a:xfrm>
            <a:off x="2863350" y="3448131"/>
            <a:ext cx="3417300" cy="410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—Someone Famous</a:t>
            </a:r>
            <a:endParaRPr dirty="0"/>
          </a:p>
        </p:txBody>
      </p:sp>
      <p:sp>
        <p:nvSpPr>
          <p:cNvPr id="613" name="Google Shape;613;p47"/>
          <p:cNvSpPr txBox="1">
            <a:spLocks noGrp="1"/>
          </p:cNvSpPr>
          <p:nvPr>
            <p:ph type="title"/>
          </p:nvPr>
        </p:nvSpPr>
        <p:spPr>
          <a:xfrm>
            <a:off x="1345800" y="1284969"/>
            <a:ext cx="6452400" cy="2067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dirty="0"/>
              <a:t>“This is a quote, words full of wisdom that someone important said and can make the reader get inspired.”</a:t>
            </a:r>
            <a:endParaRPr dirty="0"/>
          </a:p>
        </p:txBody>
      </p:sp>
      <p:pic>
        <p:nvPicPr>
          <p:cNvPr id="2" name="Imagen 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852912" y="2857638"/>
            <a:ext cx="1890576" cy="2001786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8" name="Google Shape;618;p48"/>
          <p:cNvSpPr txBox="1">
            <a:spLocks noGrp="1"/>
          </p:cNvSpPr>
          <p:nvPr>
            <p:ph type="title" idx="6"/>
          </p:nvPr>
        </p:nvSpPr>
        <p:spPr>
          <a:xfrm>
            <a:off x="714125" y="544075"/>
            <a:ext cx="77157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Study Objectives</a:t>
            </a:r>
            <a:endParaRPr/>
          </a:p>
        </p:txBody>
      </p:sp>
      <p:sp>
        <p:nvSpPr>
          <p:cNvPr id="619" name="Google Shape;619;p48"/>
          <p:cNvSpPr txBox="1">
            <a:spLocks noGrp="1"/>
          </p:cNvSpPr>
          <p:nvPr>
            <p:ph type="subTitle" idx="3"/>
          </p:nvPr>
        </p:nvSpPr>
        <p:spPr>
          <a:xfrm>
            <a:off x="3383250" y="3348687"/>
            <a:ext cx="2377500" cy="714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Venus has a beautiful name and is the second planet from the Sun</a:t>
            </a:r>
            <a:endParaRPr/>
          </a:p>
        </p:txBody>
      </p:sp>
      <p:sp>
        <p:nvSpPr>
          <p:cNvPr id="620" name="Google Shape;620;p48"/>
          <p:cNvSpPr txBox="1">
            <a:spLocks noGrp="1"/>
          </p:cNvSpPr>
          <p:nvPr>
            <p:ph type="title" idx="5"/>
          </p:nvPr>
        </p:nvSpPr>
        <p:spPr>
          <a:xfrm>
            <a:off x="3672000" y="2913015"/>
            <a:ext cx="18000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Venus</a:t>
            </a:r>
            <a:endParaRPr/>
          </a:p>
        </p:txBody>
      </p:sp>
      <p:sp>
        <p:nvSpPr>
          <p:cNvPr id="621" name="Google Shape;621;p48"/>
          <p:cNvSpPr txBox="1">
            <a:spLocks noGrp="1"/>
          </p:cNvSpPr>
          <p:nvPr>
            <p:ph type="subTitle" idx="1"/>
          </p:nvPr>
        </p:nvSpPr>
        <p:spPr>
          <a:xfrm>
            <a:off x="624575" y="3348687"/>
            <a:ext cx="2377500" cy="714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Mercury is the closest planet to the Sun and the smallest of them all</a:t>
            </a:r>
            <a:endParaRPr/>
          </a:p>
        </p:txBody>
      </p:sp>
      <p:sp>
        <p:nvSpPr>
          <p:cNvPr id="622" name="Google Shape;622;p48"/>
          <p:cNvSpPr txBox="1">
            <a:spLocks noGrp="1"/>
          </p:cNvSpPr>
          <p:nvPr>
            <p:ph type="subTitle" idx="2"/>
          </p:nvPr>
        </p:nvSpPr>
        <p:spPr>
          <a:xfrm>
            <a:off x="6141950" y="3348687"/>
            <a:ext cx="2377500" cy="714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Despite being red, Mars is actually a cold place full of iron oxide dust</a:t>
            </a:r>
            <a:endParaRPr/>
          </a:p>
        </p:txBody>
      </p:sp>
      <p:sp>
        <p:nvSpPr>
          <p:cNvPr id="623" name="Google Shape;623;p48"/>
          <p:cNvSpPr txBox="1">
            <a:spLocks noGrp="1"/>
          </p:cNvSpPr>
          <p:nvPr>
            <p:ph type="title"/>
          </p:nvPr>
        </p:nvSpPr>
        <p:spPr>
          <a:xfrm>
            <a:off x="913325" y="2913015"/>
            <a:ext cx="18000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Mercury</a:t>
            </a:r>
            <a:endParaRPr/>
          </a:p>
        </p:txBody>
      </p:sp>
      <p:sp>
        <p:nvSpPr>
          <p:cNvPr id="624" name="Google Shape;624;p48"/>
          <p:cNvSpPr txBox="1">
            <a:spLocks noGrp="1"/>
          </p:cNvSpPr>
          <p:nvPr>
            <p:ph type="title" idx="4"/>
          </p:nvPr>
        </p:nvSpPr>
        <p:spPr>
          <a:xfrm>
            <a:off x="6430700" y="2913015"/>
            <a:ext cx="18000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Mars</a:t>
            </a:r>
            <a:endParaRPr/>
          </a:p>
        </p:txBody>
      </p:sp>
      <p:pic>
        <p:nvPicPr>
          <p:cNvPr id="3" name="Imagen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247979" y="1563706"/>
            <a:ext cx="647991" cy="1314323"/>
          </a:xfrm>
          <a:prstGeom prst="rect">
            <a:avLst/>
          </a:prstGeom>
        </p:spPr>
      </p:pic>
      <p:pic>
        <p:nvPicPr>
          <p:cNvPr id="42" name="Imagen 4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489329" y="1563706"/>
            <a:ext cx="647991" cy="1314323"/>
          </a:xfrm>
          <a:prstGeom prst="rect">
            <a:avLst/>
          </a:prstGeom>
        </p:spPr>
      </p:pic>
      <p:pic>
        <p:nvPicPr>
          <p:cNvPr id="43" name="Imagen 4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006629" y="1563706"/>
            <a:ext cx="647991" cy="1314323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0" name="Google Shape;660;p49"/>
          <p:cNvSpPr txBox="1">
            <a:spLocks noGrp="1"/>
          </p:cNvSpPr>
          <p:nvPr>
            <p:ph type="title" idx="2"/>
          </p:nvPr>
        </p:nvSpPr>
        <p:spPr>
          <a:xfrm>
            <a:off x="714125" y="546825"/>
            <a:ext cx="77157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/>
              <a:t>Introduction</a:t>
            </a:r>
            <a:endParaRPr/>
          </a:p>
        </p:txBody>
      </p:sp>
      <p:sp>
        <p:nvSpPr>
          <p:cNvPr id="661" name="Google Shape;661;p49"/>
          <p:cNvSpPr txBox="1">
            <a:spLocks noGrp="1"/>
          </p:cNvSpPr>
          <p:nvPr>
            <p:ph type="title"/>
          </p:nvPr>
        </p:nvSpPr>
        <p:spPr>
          <a:xfrm>
            <a:off x="714120" y="1576894"/>
            <a:ext cx="30600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Title of the Thesis</a:t>
            </a:r>
            <a:endParaRPr/>
          </a:p>
        </p:txBody>
      </p:sp>
      <p:sp>
        <p:nvSpPr>
          <p:cNvPr id="662" name="Google Shape;662;p49"/>
          <p:cNvSpPr txBox="1">
            <a:spLocks noGrp="1"/>
          </p:cNvSpPr>
          <p:nvPr>
            <p:ph type="subTitle" idx="1"/>
          </p:nvPr>
        </p:nvSpPr>
        <p:spPr>
          <a:xfrm>
            <a:off x="714125" y="1995206"/>
            <a:ext cx="2650200" cy="1571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Venus has a beautiful name and is the second planet in the Solar System. It’s terribly hot—even hotter than Mercury—and its atmosphere is extremely poisonous</a:t>
            </a:r>
            <a:endParaRPr sz="1600"/>
          </a:p>
        </p:txBody>
      </p:sp>
      <p:sp>
        <p:nvSpPr>
          <p:cNvPr id="701" name="Google Shape;701;p49"/>
          <p:cNvSpPr/>
          <p:nvPr/>
        </p:nvSpPr>
        <p:spPr>
          <a:xfrm>
            <a:off x="12466875" y="4457550"/>
            <a:ext cx="343600" cy="435775"/>
          </a:xfrm>
          <a:custGeom>
            <a:avLst/>
            <a:gdLst/>
            <a:ahLst/>
            <a:cxnLst/>
            <a:rect l="l" t="t" r="r" b="b"/>
            <a:pathLst>
              <a:path w="13744" h="17431" extrusionOk="0">
                <a:moveTo>
                  <a:pt x="13252" y="1"/>
                </a:moveTo>
                <a:cubicBezTo>
                  <a:pt x="13215" y="1"/>
                  <a:pt x="13179" y="6"/>
                  <a:pt x="13143" y="18"/>
                </a:cubicBezTo>
                <a:cubicBezTo>
                  <a:pt x="1" y="4088"/>
                  <a:pt x="167" y="16897"/>
                  <a:pt x="167" y="16997"/>
                </a:cubicBezTo>
                <a:cubicBezTo>
                  <a:pt x="167" y="17231"/>
                  <a:pt x="334" y="17431"/>
                  <a:pt x="568" y="17431"/>
                </a:cubicBezTo>
                <a:cubicBezTo>
                  <a:pt x="801" y="17431"/>
                  <a:pt x="1001" y="17231"/>
                  <a:pt x="1001" y="16997"/>
                </a:cubicBezTo>
                <a:cubicBezTo>
                  <a:pt x="968" y="16497"/>
                  <a:pt x="868" y="4688"/>
                  <a:pt x="13377" y="819"/>
                </a:cubicBezTo>
                <a:cubicBezTo>
                  <a:pt x="13610" y="752"/>
                  <a:pt x="13744" y="519"/>
                  <a:pt x="13677" y="285"/>
                </a:cubicBezTo>
                <a:cubicBezTo>
                  <a:pt x="13595" y="120"/>
                  <a:pt x="13422" y="1"/>
                  <a:pt x="13252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9" name="Google Shape;719;p49"/>
          <p:cNvSpPr/>
          <p:nvPr/>
        </p:nvSpPr>
        <p:spPr>
          <a:xfrm>
            <a:off x="4571994" y="1779720"/>
            <a:ext cx="292121" cy="292121"/>
          </a:xfrm>
          <a:custGeom>
            <a:avLst/>
            <a:gdLst/>
            <a:ahLst/>
            <a:cxnLst/>
            <a:rect l="l" t="t" r="r" b="b"/>
            <a:pathLst>
              <a:path w="7994" h="7994" extrusionOk="0">
                <a:moveTo>
                  <a:pt x="3997" y="0"/>
                </a:moveTo>
                <a:cubicBezTo>
                  <a:pt x="3537" y="0"/>
                  <a:pt x="3160" y="377"/>
                  <a:pt x="3160" y="837"/>
                </a:cubicBezTo>
                <a:lnTo>
                  <a:pt x="3160" y="3160"/>
                </a:lnTo>
                <a:lnTo>
                  <a:pt x="858" y="3160"/>
                </a:lnTo>
                <a:cubicBezTo>
                  <a:pt x="377" y="3160"/>
                  <a:pt x="1" y="3536"/>
                  <a:pt x="1" y="3997"/>
                </a:cubicBezTo>
                <a:cubicBezTo>
                  <a:pt x="1" y="4457"/>
                  <a:pt x="377" y="4834"/>
                  <a:pt x="858" y="4834"/>
                </a:cubicBezTo>
                <a:lnTo>
                  <a:pt x="3160" y="4834"/>
                </a:lnTo>
                <a:lnTo>
                  <a:pt x="3160" y="7156"/>
                </a:lnTo>
                <a:cubicBezTo>
                  <a:pt x="3160" y="7617"/>
                  <a:pt x="3537" y="7993"/>
                  <a:pt x="3997" y="7993"/>
                </a:cubicBezTo>
                <a:cubicBezTo>
                  <a:pt x="4457" y="7993"/>
                  <a:pt x="4855" y="7617"/>
                  <a:pt x="4855" y="7156"/>
                </a:cubicBezTo>
                <a:lnTo>
                  <a:pt x="4855" y="4834"/>
                </a:lnTo>
                <a:lnTo>
                  <a:pt x="7156" y="4834"/>
                </a:lnTo>
                <a:cubicBezTo>
                  <a:pt x="7617" y="4834"/>
                  <a:pt x="7993" y="4457"/>
                  <a:pt x="7993" y="3997"/>
                </a:cubicBezTo>
                <a:cubicBezTo>
                  <a:pt x="7993" y="3536"/>
                  <a:pt x="7617" y="3160"/>
                  <a:pt x="7156" y="3160"/>
                </a:cubicBezTo>
                <a:lnTo>
                  <a:pt x="4855" y="3160"/>
                </a:lnTo>
                <a:lnTo>
                  <a:pt x="4855" y="837"/>
                </a:lnTo>
                <a:cubicBezTo>
                  <a:pt x="4855" y="377"/>
                  <a:pt x="4457" y="0"/>
                  <a:pt x="3997" y="0"/>
                </a:cubicBezTo>
                <a:close/>
              </a:path>
            </a:pathLst>
          </a:custGeom>
          <a:solidFill>
            <a:srgbClr val="F4EF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0" name="Google Shape;720;p49"/>
          <p:cNvSpPr/>
          <p:nvPr/>
        </p:nvSpPr>
        <p:spPr>
          <a:xfrm>
            <a:off x="7864843" y="553011"/>
            <a:ext cx="353398" cy="353314"/>
          </a:xfrm>
          <a:custGeom>
            <a:avLst/>
            <a:gdLst/>
            <a:ahLst/>
            <a:cxnLst/>
            <a:rect l="l" t="t" r="r" b="b"/>
            <a:pathLst>
              <a:path w="2931" h="2930" extrusionOk="0">
                <a:moveTo>
                  <a:pt x="1466" y="0"/>
                </a:moveTo>
                <a:cubicBezTo>
                  <a:pt x="1298" y="0"/>
                  <a:pt x="1152" y="147"/>
                  <a:pt x="1152" y="314"/>
                </a:cubicBezTo>
                <a:lnTo>
                  <a:pt x="1152" y="1172"/>
                </a:lnTo>
                <a:lnTo>
                  <a:pt x="315" y="1172"/>
                </a:lnTo>
                <a:cubicBezTo>
                  <a:pt x="147" y="1172"/>
                  <a:pt x="1" y="1298"/>
                  <a:pt x="1" y="1465"/>
                </a:cubicBezTo>
                <a:cubicBezTo>
                  <a:pt x="1" y="1632"/>
                  <a:pt x="147" y="1779"/>
                  <a:pt x="315" y="1779"/>
                </a:cubicBezTo>
                <a:lnTo>
                  <a:pt x="1152" y="1779"/>
                </a:lnTo>
                <a:lnTo>
                  <a:pt x="1152" y="2637"/>
                </a:lnTo>
                <a:cubicBezTo>
                  <a:pt x="1152" y="2804"/>
                  <a:pt x="1298" y="2930"/>
                  <a:pt x="1466" y="2930"/>
                </a:cubicBezTo>
                <a:cubicBezTo>
                  <a:pt x="1633" y="2930"/>
                  <a:pt x="1779" y="2804"/>
                  <a:pt x="1779" y="2637"/>
                </a:cubicBezTo>
                <a:lnTo>
                  <a:pt x="1779" y="1779"/>
                </a:lnTo>
                <a:lnTo>
                  <a:pt x="2616" y="1779"/>
                </a:lnTo>
                <a:cubicBezTo>
                  <a:pt x="2805" y="1779"/>
                  <a:pt x="2930" y="1632"/>
                  <a:pt x="2930" y="1465"/>
                </a:cubicBezTo>
                <a:cubicBezTo>
                  <a:pt x="2930" y="1298"/>
                  <a:pt x="2805" y="1172"/>
                  <a:pt x="2616" y="1172"/>
                </a:cubicBezTo>
                <a:lnTo>
                  <a:pt x="1779" y="1172"/>
                </a:lnTo>
                <a:lnTo>
                  <a:pt x="1779" y="314"/>
                </a:lnTo>
                <a:cubicBezTo>
                  <a:pt x="1779" y="147"/>
                  <a:pt x="1633" y="0"/>
                  <a:pt x="1466" y="0"/>
                </a:cubicBezTo>
                <a:close/>
              </a:path>
            </a:pathLst>
          </a:custGeom>
          <a:solidFill>
            <a:srgbClr val="F4EF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1" name="Google Shape;721;p49"/>
          <p:cNvSpPr/>
          <p:nvPr/>
        </p:nvSpPr>
        <p:spPr>
          <a:xfrm>
            <a:off x="5127359" y="4098216"/>
            <a:ext cx="577253" cy="577221"/>
          </a:xfrm>
          <a:custGeom>
            <a:avLst/>
            <a:gdLst/>
            <a:ahLst/>
            <a:cxnLst/>
            <a:rect l="l" t="t" r="r" b="b"/>
            <a:pathLst>
              <a:path w="4207" h="4207" extrusionOk="0">
                <a:moveTo>
                  <a:pt x="2093" y="1"/>
                </a:moveTo>
                <a:cubicBezTo>
                  <a:pt x="1863" y="1"/>
                  <a:pt x="1654" y="210"/>
                  <a:pt x="1654" y="440"/>
                </a:cubicBezTo>
                <a:lnTo>
                  <a:pt x="1654" y="1675"/>
                </a:lnTo>
                <a:lnTo>
                  <a:pt x="440" y="1675"/>
                </a:lnTo>
                <a:cubicBezTo>
                  <a:pt x="189" y="1675"/>
                  <a:pt x="1" y="1863"/>
                  <a:pt x="1" y="2114"/>
                </a:cubicBezTo>
                <a:cubicBezTo>
                  <a:pt x="1" y="2344"/>
                  <a:pt x="189" y="2553"/>
                  <a:pt x="440" y="2553"/>
                </a:cubicBezTo>
                <a:lnTo>
                  <a:pt x="1654" y="2553"/>
                </a:lnTo>
                <a:lnTo>
                  <a:pt x="1654" y="3767"/>
                </a:lnTo>
                <a:cubicBezTo>
                  <a:pt x="1654" y="4018"/>
                  <a:pt x="1863" y="4206"/>
                  <a:pt x="2093" y="4206"/>
                </a:cubicBezTo>
                <a:cubicBezTo>
                  <a:pt x="2344" y="4206"/>
                  <a:pt x="2533" y="4018"/>
                  <a:pt x="2533" y="3767"/>
                </a:cubicBezTo>
                <a:lnTo>
                  <a:pt x="2533" y="2553"/>
                </a:lnTo>
                <a:lnTo>
                  <a:pt x="3767" y="2553"/>
                </a:lnTo>
                <a:cubicBezTo>
                  <a:pt x="3997" y="2553"/>
                  <a:pt x="4206" y="2344"/>
                  <a:pt x="4206" y="2114"/>
                </a:cubicBezTo>
                <a:cubicBezTo>
                  <a:pt x="4206" y="1863"/>
                  <a:pt x="4018" y="1675"/>
                  <a:pt x="3767" y="1675"/>
                </a:cubicBezTo>
                <a:lnTo>
                  <a:pt x="2533" y="1675"/>
                </a:lnTo>
                <a:lnTo>
                  <a:pt x="2533" y="440"/>
                </a:lnTo>
                <a:cubicBezTo>
                  <a:pt x="2533" y="210"/>
                  <a:pt x="2344" y="1"/>
                  <a:pt x="2093" y="1"/>
                </a:cubicBezTo>
                <a:close/>
              </a:path>
            </a:pathLst>
          </a:custGeom>
          <a:solidFill>
            <a:srgbClr val="F4EF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3" name="Imagen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306430" y="918711"/>
            <a:ext cx="3153676" cy="3305457"/>
          </a:xfrm>
          <a:prstGeom prst="rect">
            <a:avLst/>
          </a:prstGeom>
        </p:spPr>
      </p:pic>
      <p:pic>
        <p:nvPicPr>
          <p:cNvPr id="66" name="Imagen 65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7723765" y="2780906"/>
            <a:ext cx="1012748" cy="2054161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2"/>
        </a:solidFill>
        <a:effectLst/>
      </p:bgPr>
    </p:bg>
    <p:spTree>
      <p:nvGrpSpPr>
        <p:cNvPr id="1" name="Shape 7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6" name="Google Shape;726;p50"/>
          <p:cNvSpPr txBox="1">
            <a:spLocks noGrp="1"/>
          </p:cNvSpPr>
          <p:nvPr>
            <p:ph type="title"/>
          </p:nvPr>
        </p:nvSpPr>
        <p:spPr>
          <a:xfrm>
            <a:off x="714125" y="546825"/>
            <a:ext cx="77160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dk2"/>
                </a:solidFill>
              </a:rPr>
              <a:t>This </a:t>
            </a:r>
            <a:r>
              <a:rPr lang="en"/>
              <a:t>I</a:t>
            </a:r>
            <a:r>
              <a:rPr lang="en">
                <a:solidFill>
                  <a:schemeClr val="dk2"/>
                </a:solidFill>
              </a:rPr>
              <a:t>s a Map</a:t>
            </a:r>
            <a:endParaRPr>
              <a:solidFill>
                <a:schemeClr val="dk2"/>
              </a:solidFill>
            </a:endParaRPr>
          </a:p>
        </p:txBody>
      </p:sp>
      <p:sp>
        <p:nvSpPr>
          <p:cNvPr id="727" name="Google Shape;727;p50"/>
          <p:cNvSpPr/>
          <p:nvPr/>
        </p:nvSpPr>
        <p:spPr>
          <a:xfrm>
            <a:off x="717829" y="1633371"/>
            <a:ext cx="173100" cy="173400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8" name="Google Shape;728;p50"/>
          <p:cNvSpPr/>
          <p:nvPr/>
        </p:nvSpPr>
        <p:spPr>
          <a:xfrm>
            <a:off x="717829" y="2698516"/>
            <a:ext cx="173100" cy="173400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9" name="Google Shape;729;p50"/>
          <p:cNvSpPr txBox="1"/>
          <p:nvPr/>
        </p:nvSpPr>
        <p:spPr>
          <a:xfrm>
            <a:off x="950949" y="2029019"/>
            <a:ext cx="19653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dk2"/>
                </a:solidFill>
                <a:latin typeface="Roboto"/>
                <a:ea typeface="Roboto"/>
                <a:cs typeface="Roboto"/>
                <a:sym typeface="Roboto"/>
              </a:rPr>
              <a:t>Venus is the second planet from the Sun</a:t>
            </a:r>
            <a:endParaRPr>
              <a:solidFill>
                <a:schemeClr val="dk2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730" name="Google Shape;730;p50"/>
          <p:cNvSpPr txBox="1"/>
          <p:nvPr/>
        </p:nvSpPr>
        <p:spPr>
          <a:xfrm>
            <a:off x="950939" y="1537231"/>
            <a:ext cx="19116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 b="1">
                <a:solidFill>
                  <a:schemeClr val="dk2"/>
                </a:solidFill>
                <a:latin typeface="Libre Baskerville"/>
                <a:ea typeface="Libre Baskerville"/>
                <a:cs typeface="Libre Baskerville"/>
                <a:sym typeface="Libre Baskerville"/>
              </a:rPr>
              <a:t>Venus</a:t>
            </a:r>
            <a:endParaRPr sz="2000" b="1">
              <a:solidFill>
                <a:schemeClr val="dk2"/>
              </a:solidFill>
              <a:latin typeface="Libre Baskerville"/>
              <a:ea typeface="Libre Baskerville"/>
              <a:cs typeface="Libre Baskerville"/>
              <a:sym typeface="Libre Baskerville"/>
            </a:endParaRPr>
          </a:p>
        </p:txBody>
      </p:sp>
      <p:sp>
        <p:nvSpPr>
          <p:cNvPr id="731" name="Google Shape;731;p50"/>
          <p:cNvSpPr txBox="1"/>
          <p:nvPr/>
        </p:nvSpPr>
        <p:spPr>
          <a:xfrm>
            <a:off x="950949" y="3094169"/>
            <a:ext cx="19653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dk2"/>
                </a:solidFill>
                <a:latin typeface="Roboto"/>
                <a:ea typeface="Roboto"/>
                <a:cs typeface="Roboto"/>
                <a:sym typeface="Roboto"/>
              </a:rPr>
              <a:t>Mercury is the smallest planet</a:t>
            </a:r>
            <a:endParaRPr>
              <a:solidFill>
                <a:schemeClr val="dk2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732" name="Google Shape;732;p50"/>
          <p:cNvSpPr txBox="1"/>
          <p:nvPr/>
        </p:nvSpPr>
        <p:spPr>
          <a:xfrm>
            <a:off x="977789" y="2600206"/>
            <a:ext cx="19116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 b="1">
                <a:solidFill>
                  <a:schemeClr val="dk2"/>
                </a:solidFill>
                <a:latin typeface="Libre Baskerville"/>
                <a:ea typeface="Libre Baskerville"/>
                <a:cs typeface="Libre Baskerville"/>
                <a:sym typeface="Libre Baskerville"/>
              </a:rPr>
              <a:t>Mercury</a:t>
            </a:r>
            <a:endParaRPr sz="2000" b="1">
              <a:solidFill>
                <a:schemeClr val="dk2"/>
              </a:solidFill>
              <a:latin typeface="Libre Baskerville"/>
              <a:ea typeface="Libre Baskerville"/>
              <a:cs typeface="Libre Baskerville"/>
              <a:sym typeface="Libre Baskerville"/>
            </a:endParaRPr>
          </a:p>
        </p:txBody>
      </p:sp>
      <p:sp>
        <p:nvSpPr>
          <p:cNvPr id="733" name="Google Shape;733;p50"/>
          <p:cNvSpPr/>
          <p:nvPr/>
        </p:nvSpPr>
        <p:spPr>
          <a:xfrm>
            <a:off x="3944352" y="3925487"/>
            <a:ext cx="1357800" cy="591900"/>
          </a:xfrm>
          <a:prstGeom prst="rect">
            <a:avLst/>
          </a:prstGeom>
          <a:noFill/>
          <a:ln w="19050" cap="flat" cmpd="sng">
            <a:solidFill>
              <a:schemeClr val="accen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34" name="Google Shape;734;p50"/>
          <p:cNvGrpSpPr/>
          <p:nvPr/>
        </p:nvGrpSpPr>
        <p:grpSpPr>
          <a:xfrm>
            <a:off x="4025027" y="969013"/>
            <a:ext cx="4401144" cy="3473269"/>
            <a:chOff x="533400" y="1696175"/>
            <a:chExt cx="3118283" cy="2460868"/>
          </a:xfrm>
        </p:grpSpPr>
        <p:sp>
          <p:nvSpPr>
            <p:cNvPr id="735" name="Google Shape;735;p50"/>
            <p:cNvSpPr/>
            <p:nvPr/>
          </p:nvSpPr>
          <p:spPr>
            <a:xfrm>
              <a:off x="533400" y="1696175"/>
              <a:ext cx="2861369" cy="2460868"/>
            </a:xfrm>
            <a:custGeom>
              <a:avLst/>
              <a:gdLst/>
              <a:ahLst/>
              <a:cxnLst/>
              <a:rect l="l" t="t" r="r" b="b"/>
              <a:pathLst>
                <a:path w="54298" h="46698" extrusionOk="0">
                  <a:moveTo>
                    <a:pt x="14074" y="1"/>
                  </a:moveTo>
                  <a:lnTo>
                    <a:pt x="13953" y="21"/>
                  </a:lnTo>
                  <a:lnTo>
                    <a:pt x="13832" y="142"/>
                  </a:lnTo>
                  <a:lnTo>
                    <a:pt x="13711" y="223"/>
                  </a:lnTo>
                  <a:lnTo>
                    <a:pt x="13570" y="303"/>
                  </a:lnTo>
                  <a:lnTo>
                    <a:pt x="13509" y="323"/>
                  </a:lnTo>
                  <a:lnTo>
                    <a:pt x="13469" y="263"/>
                  </a:lnTo>
                  <a:lnTo>
                    <a:pt x="13328" y="41"/>
                  </a:lnTo>
                  <a:lnTo>
                    <a:pt x="13066" y="142"/>
                  </a:lnTo>
                  <a:lnTo>
                    <a:pt x="12824" y="344"/>
                  </a:lnTo>
                  <a:lnTo>
                    <a:pt x="12561" y="525"/>
                  </a:lnTo>
                  <a:lnTo>
                    <a:pt x="12320" y="646"/>
                  </a:lnTo>
                  <a:lnTo>
                    <a:pt x="12057" y="807"/>
                  </a:lnTo>
                  <a:lnTo>
                    <a:pt x="11957" y="868"/>
                  </a:lnTo>
                  <a:lnTo>
                    <a:pt x="11836" y="888"/>
                  </a:lnTo>
                  <a:lnTo>
                    <a:pt x="11715" y="989"/>
                  </a:lnTo>
                  <a:lnTo>
                    <a:pt x="11674" y="1150"/>
                  </a:lnTo>
                  <a:lnTo>
                    <a:pt x="11614" y="1211"/>
                  </a:lnTo>
                  <a:lnTo>
                    <a:pt x="11634" y="1332"/>
                  </a:lnTo>
                  <a:lnTo>
                    <a:pt x="11674" y="1352"/>
                  </a:lnTo>
                  <a:lnTo>
                    <a:pt x="11735" y="1352"/>
                  </a:lnTo>
                  <a:lnTo>
                    <a:pt x="11815" y="1332"/>
                  </a:lnTo>
                  <a:lnTo>
                    <a:pt x="11896" y="1352"/>
                  </a:lnTo>
                  <a:lnTo>
                    <a:pt x="11815" y="1453"/>
                  </a:lnTo>
                  <a:lnTo>
                    <a:pt x="11755" y="1533"/>
                  </a:lnTo>
                  <a:lnTo>
                    <a:pt x="11856" y="1594"/>
                  </a:lnTo>
                  <a:lnTo>
                    <a:pt x="11997" y="1634"/>
                  </a:lnTo>
                  <a:lnTo>
                    <a:pt x="12057" y="1634"/>
                  </a:lnTo>
                  <a:lnTo>
                    <a:pt x="12138" y="1614"/>
                  </a:lnTo>
                  <a:lnTo>
                    <a:pt x="12178" y="1634"/>
                  </a:lnTo>
                  <a:lnTo>
                    <a:pt x="12199" y="1674"/>
                  </a:lnTo>
                  <a:lnTo>
                    <a:pt x="12037" y="1815"/>
                  </a:lnTo>
                  <a:lnTo>
                    <a:pt x="11836" y="1876"/>
                  </a:lnTo>
                  <a:lnTo>
                    <a:pt x="11594" y="1775"/>
                  </a:lnTo>
                  <a:lnTo>
                    <a:pt x="11392" y="2037"/>
                  </a:lnTo>
                  <a:lnTo>
                    <a:pt x="11291" y="1775"/>
                  </a:lnTo>
                  <a:lnTo>
                    <a:pt x="11110" y="1856"/>
                  </a:lnTo>
                  <a:lnTo>
                    <a:pt x="10787" y="1997"/>
                  </a:lnTo>
                  <a:lnTo>
                    <a:pt x="10465" y="2037"/>
                  </a:lnTo>
                  <a:lnTo>
                    <a:pt x="10202" y="2078"/>
                  </a:lnTo>
                  <a:lnTo>
                    <a:pt x="9961" y="2057"/>
                  </a:lnTo>
                  <a:lnTo>
                    <a:pt x="9779" y="1896"/>
                  </a:lnTo>
                  <a:lnTo>
                    <a:pt x="9698" y="1674"/>
                  </a:lnTo>
                  <a:lnTo>
                    <a:pt x="9577" y="1896"/>
                  </a:lnTo>
                  <a:lnTo>
                    <a:pt x="9335" y="1997"/>
                  </a:lnTo>
                  <a:lnTo>
                    <a:pt x="9154" y="2078"/>
                  </a:lnTo>
                  <a:lnTo>
                    <a:pt x="9215" y="2279"/>
                  </a:lnTo>
                  <a:lnTo>
                    <a:pt x="8811" y="2461"/>
                  </a:lnTo>
                  <a:lnTo>
                    <a:pt x="8368" y="2481"/>
                  </a:lnTo>
                  <a:lnTo>
                    <a:pt x="8327" y="2501"/>
                  </a:lnTo>
                  <a:lnTo>
                    <a:pt x="8267" y="2541"/>
                  </a:lnTo>
                  <a:lnTo>
                    <a:pt x="8206" y="2602"/>
                  </a:lnTo>
                  <a:lnTo>
                    <a:pt x="8206" y="2682"/>
                  </a:lnTo>
                  <a:lnTo>
                    <a:pt x="8267" y="2763"/>
                  </a:lnTo>
                  <a:lnTo>
                    <a:pt x="8348" y="2763"/>
                  </a:lnTo>
                  <a:lnTo>
                    <a:pt x="8408" y="2743"/>
                  </a:lnTo>
                  <a:lnTo>
                    <a:pt x="8469" y="2783"/>
                  </a:lnTo>
                  <a:lnTo>
                    <a:pt x="8206" y="2945"/>
                  </a:lnTo>
                  <a:lnTo>
                    <a:pt x="7924" y="3126"/>
                  </a:lnTo>
                  <a:lnTo>
                    <a:pt x="7884" y="3187"/>
                  </a:lnTo>
                  <a:lnTo>
                    <a:pt x="7884" y="3267"/>
                  </a:lnTo>
                  <a:lnTo>
                    <a:pt x="7944" y="3428"/>
                  </a:lnTo>
                  <a:lnTo>
                    <a:pt x="7843" y="3590"/>
                  </a:lnTo>
                  <a:lnTo>
                    <a:pt x="7803" y="3670"/>
                  </a:lnTo>
                  <a:lnTo>
                    <a:pt x="7783" y="3751"/>
                  </a:lnTo>
                  <a:lnTo>
                    <a:pt x="7763" y="3892"/>
                  </a:lnTo>
                  <a:lnTo>
                    <a:pt x="7823" y="3993"/>
                  </a:lnTo>
                  <a:lnTo>
                    <a:pt x="7904" y="3973"/>
                  </a:lnTo>
                  <a:lnTo>
                    <a:pt x="7985" y="3892"/>
                  </a:lnTo>
                  <a:lnTo>
                    <a:pt x="8126" y="3812"/>
                  </a:lnTo>
                  <a:lnTo>
                    <a:pt x="8267" y="3832"/>
                  </a:lnTo>
                  <a:lnTo>
                    <a:pt x="8307" y="3912"/>
                  </a:lnTo>
                  <a:lnTo>
                    <a:pt x="8267" y="4013"/>
                  </a:lnTo>
                  <a:lnTo>
                    <a:pt x="8307" y="4134"/>
                  </a:lnTo>
                  <a:lnTo>
                    <a:pt x="8368" y="4215"/>
                  </a:lnTo>
                  <a:lnTo>
                    <a:pt x="8428" y="4295"/>
                  </a:lnTo>
                  <a:lnTo>
                    <a:pt x="8388" y="4356"/>
                  </a:lnTo>
                  <a:lnTo>
                    <a:pt x="8287" y="4497"/>
                  </a:lnTo>
                  <a:lnTo>
                    <a:pt x="8368" y="4638"/>
                  </a:lnTo>
                  <a:lnTo>
                    <a:pt x="8509" y="4679"/>
                  </a:lnTo>
                  <a:lnTo>
                    <a:pt x="8610" y="4578"/>
                  </a:lnTo>
                  <a:lnTo>
                    <a:pt x="8771" y="4537"/>
                  </a:lnTo>
                  <a:lnTo>
                    <a:pt x="8912" y="4638"/>
                  </a:lnTo>
                  <a:lnTo>
                    <a:pt x="8912" y="4739"/>
                  </a:lnTo>
                  <a:lnTo>
                    <a:pt x="8811" y="4800"/>
                  </a:lnTo>
                  <a:lnTo>
                    <a:pt x="8529" y="5122"/>
                  </a:lnTo>
                  <a:cubicBezTo>
                    <a:pt x="8489" y="5431"/>
                    <a:pt x="8520" y="5757"/>
                    <a:pt x="8682" y="5757"/>
                  </a:cubicBezTo>
                  <a:cubicBezTo>
                    <a:pt x="8763" y="5757"/>
                    <a:pt x="8878" y="5674"/>
                    <a:pt x="9033" y="5465"/>
                  </a:cubicBezTo>
                  <a:lnTo>
                    <a:pt x="9295" y="5445"/>
                  </a:lnTo>
                  <a:lnTo>
                    <a:pt x="9315" y="5445"/>
                  </a:lnTo>
                  <a:lnTo>
                    <a:pt x="9335" y="5425"/>
                  </a:lnTo>
                  <a:lnTo>
                    <a:pt x="9416" y="5344"/>
                  </a:lnTo>
                  <a:lnTo>
                    <a:pt x="9517" y="5384"/>
                  </a:lnTo>
                  <a:lnTo>
                    <a:pt x="9577" y="5505"/>
                  </a:lnTo>
                  <a:lnTo>
                    <a:pt x="9497" y="5626"/>
                  </a:lnTo>
                  <a:lnTo>
                    <a:pt x="9396" y="5687"/>
                  </a:lnTo>
                  <a:lnTo>
                    <a:pt x="9376" y="5808"/>
                  </a:lnTo>
                  <a:lnTo>
                    <a:pt x="9335" y="5969"/>
                  </a:lnTo>
                  <a:lnTo>
                    <a:pt x="9194" y="6110"/>
                  </a:lnTo>
                  <a:lnTo>
                    <a:pt x="9073" y="6231"/>
                  </a:lnTo>
                  <a:lnTo>
                    <a:pt x="9073" y="6433"/>
                  </a:lnTo>
                  <a:lnTo>
                    <a:pt x="9194" y="6554"/>
                  </a:lnTo>
                  <a:lnTo>
                    <a:pt x="9376" y="6574"/>
                  </a:lnTo>
                  <a:lnTo>
                    <a:pt x="9537" y="6533"/>
                  </a:lnTo>
                  <a:lnTo>
                    <a:pt x="9698" y="6554"/>
                  </a:lnTo>
                  <a:lnTo>
                    <a:pt x="9577" y="6735"/>
                  </a:lnTo>
                  <a:lnTo>
                    <a:pt x="9356" y="6836"/>
                  </a:lnTo>
                  <a:lnTo>
                    <a:pt x="9194" y="6917"/>
                  </a:lnTo>
                  <a:lnTo>
                    <a:pt x="9134" y="7078"/>
                  </a:lnTo>
                  <a:lnTo>
                    <a:pt x="9235" y="7219"/>
                  </a:lnTo>
                  <a:lnTo>
                    <a:pt x="9436" y="7199"/>
                  </a:lnTo>
                  <a:lnTo>
                    <a:pt x="9557" y="7179"/>
                  </a:lnTo>
                  <a:lnTo>
                    <a:pt x="9638" y="7239"/>
                  </a:lnTo>
                  <a:lnTo>
                    <a:pt x="9618" y="7340"/>
                  </a:lnTo>
                  <a:lnTo>
                    <a:pt x="9497" y="7400"/>
                  </a:lnTo>
                  <a:lnTo>
                    <a:pt x="9436" y="7421"/>
                  </a:lnTo>
                  <a:lnTo>
                    <a:pt x="9376" y="7461"/>
                  </a:lnTo>
                  <a:lnTo>
                    <a:pt x="9094" y="7743"/>
                  </a:lnTo>
                  <a:lnTo>
                    <a:pt x="8831" y="8066"/>
                  </a:lnTo>
                  <a:lnTo>
                    <a:pt x="8811" y="8147"/>
                  </a:lnTo>
                  <a:lnTo>
                    <a:pt x="8831" y="8247"/>
                  </a:lnTo>
                  <a:lnTo>
                    <a:pt x="8852" y="8449"/>
                  </a:lnTo>
                  <a:lnTo>
                    <a:pt x="8811" y="8671"/>
                  </a:lnTo>
                  <a:lnTo>
                    <a:pt x="8811" y="8933"/>
                  </a:lnTo>
                  <a:lnTo>
                    <a:pt x="9073" y="8953"/>
                  </a:lnTo>
                  <a:lnTo>
                    <a:pt x="9396" y="8772"/>
                  </a:lnTo>
                  <a:lnTo>
                    <a:pt x="9658" y="8489"/>
                  </a:lnTo>
                  <a:lnTo>
                    <a:pt x="9779" y="8388"/>
                  </a:lnTo>
                  <a:lnTo>
                    <a:pt x="9920" y="8328"/>
                  </a:lnTo>
                  <a:lnTo>
                    <a:pt x="10626" y="8267"/>
                  </a:lnTo>
                  <a:lnTo>
                    <a:pt x="11311" y="8086"/>
                  </a:lnTo>
                  <a:lnTo>
                    <a:pt x="11453" y="8086"/>
                  </a:lnTo>
                  <a:lnTo>
                    <a:pt x="11513" y="8227"/>
                  </a:lnTo>
                  <a:lnTo>
                    <a:pt x="11553" y="8388"/>
                  </a:lnTo>
                  <a:lnTo>
                    <a:pt x="11715" y="8449"/>
                  </a:lnTo>
                  <a:lnTo>
                    <a:pt x="11876" y="8550"/>
                  </a:lnTo>
                  <a:lnTo>
                    <a:pt x="11815" y="8731"/>
                  </a:lnTo>
                  <a:lnTo>
                    <a:pt x="11735" y="8792"/>
                  </a:lnTo>
                  <a:lnTo>
                    <a:pt x="11654" y="8832"/>
                  </a:lnTo>
                  <a:lnTo>
                    <a:pt x="11473" y="8973"/>
                  </a:lnTo>
                  <a:lnTo>
                    <a:pt x="11352" y="9175"/>
                  </a:lnTo>
                  <a:lnTo>
                    <a:pt x="11392" y="9296"/>
                  </a:lnTo>
                  <a:lnTo>
                    <a:pt x="11513" y="9356"/>
                  </a:lnTo>
                  <a:lnTo>
                    <a:pt x="11553" y="9376"/>
                  </a:lnTo>
                  <a:lnTo>
                    <a:pt x="11533" y="9437"/>
                  </a:lnTo>
                  <a:lnTo>
                    <a:pt x="11493" y="9598"/>
                  </a:lnTo>
                  <a:lnTo>
                    <a:pt x="11574" y="9719"/>
                  </a:lnTo>
                  <a:lnTo>
                    <a:pt x="11775" y="9719"/>
                  </a:lnTo>
                  <a:lnTo>
                    <a:pt x="11957" y="9639"/>
                  </a:lnTo>
                  <a:lnTo>
                    <a:pt x="12320" y="9417"/>
                  </a:lnTo>
                  <a:lnTo>
                    <a:pt x="12723" y="9477"/>
                  </a:lnTo>
                  <a:lnTo>
                    <a:pt x="12824" y="9477"/>
                  </a:lnTo>
                  <a:lnTo>
                    <a:pt x="12945" y="9457"/>
                  </a:lnTo>
                  <a:lnTo>
                    <a:pt x="13126" y="9397"/>
                  </a:lnTo>
                  <a:lnTo>
                    <a:pt x="13267" y="9497"/>
                  </a:lnTo>
                  <a:lnTo>
                    <a:pt x="13570" y="9719"/>
                  </a:lnTo>
                  <a:lnTo>
                    <a:pt x="13933" y="9739"/>
                  </a:lnTo>
                  <a:lnTo>
                    <a:pt x="14054" y="9739"/>
                  </a:lnTo>
                  <a:lnTo>
                    <a:pt x="14154" y="9800"/>
                  </a:lnTo>
                  <a:lnTo>
                    <a:pt x="14416" y="9901"/>
                  </a:lnTo>
                  <a:lnTo>
                    <a:pt x="14638" y="9800"/>
                  </a:lnTo>
                  <a:lnTo>
                    <a:pt x="14759" y="9719"/>
                  </a:lnTo>
                  <a:lnTo>
                    <a:pt x="14900" y="9699"/>
                  </a:lnTo>
                  <a:lnTo>
                    <a:pt x="15122" y="9639"/>
                  </a:lnTo>
                  <a:lnTo>
                    <a:pt x="15183" y="9397"/>
                  </a:lnTo>
                  <a:lnTo>
                    <a:pt x="15243" y="9255"/>
                  </a:lnTo>
                  <a:lnTo>
                    <a:pt x="15324" y="9215"/>
                  </a:lnTo>
                  <a:lnTo>
                    <a:pt x="15707" y="9336"/>
                  </a:lnTo>
                  <a:lnTo>
                    <a:pt x="16090" y="9296"/>
                  </a:lnTo>
                  <a:lnTo>
                    <a:pt x="16433" y="9376"/>
                  </a:lnTo>
                  <a:lnTo>
                    <a:pt x="16715" y="9175"/>
                  </a:lnTo>
                  <a:lnTo>
                    <a:pt x="16755" y="9155"/>
                  </a:lnTo>
                  <a:lnTo>
                    <a:pt x="16816" y="9134"/>
                  </a:lnTo>
                  <a:lnTo>
                    <a:pt x="16796" y="9397"/>
                  </a:lnTo>
                  <a:lnTo>
                    <a:pt x="17098" y="9437"/>
                  </a:lnTo>
                  <a:lnTo>
                    <a:pt x="17219" y="9437"/>
                  </a:lnTo>
                  <a:lnTo>
                    <a:pt x="17340" y="9417"/>
                  </a:lnTo>
                  <a:lnTo>
                    <a:pt x="17441" y="9417"/>
                  </a:lnTo>
                  <a:lnTo>
                    <a:pt x="17481" y="9518"/>
                  </a:lnTo>
                  <a:lnTo>
                    <a:pt x="17501" y="9921"/>
                  </a:lnTo>
                  <a:lnTo>
                    <a:pt x="17421" y="10364"/>
                  </a:lnTo>
                  <a:lnTo>
                    <a:pt x="17421" y="10747"/>
                  </a:lnTo>
                  <a:lnTo>
                    <a:pt x="17723" y="10889"/>
                  </a:lnTo>
                  <a:lnTo>
                    <a:pt x="18227" y="10889"/>
                  </a:lnTo>
                  <a:lnTo>
                    <a:pt x="18610" y="11211"/>
                  </a:lnTo>
                  <a:lnTo>
                    <a:pt x="18691" y="11413"/>
                  </a:lnTo>
                  <a:lnTo>
                    <a:pt x="18590" y="11594"/>
                  </a:lnTo>
                  <a:lnTo>
                    <a:pt x="18388" y="11816"/>
                  </a:lnTo>
                  <a:lnTo>
                    <a:pt x="18267" y="12098"/>
                  </a:lnTo>
                  <a:lnTo>
                    <a:pt x="18207" y="12219"/>
                  </a:lnTo>
                  <a:lnTo>
                    <a:pt x="18147" y="12280"/>
                  </a:lnTo>
                  <a:lnTo>
                    <a:pt x="17884" y="12481"/>
                  </a:lnTo>
                  <a:lnTo>
                    <a:pt x="17683" y="12703"/>
                  </a:lnTo>
                  <a:lnTo>
                    <a:pt x="17562" y="12784"/>
                  </a:lnTo>
                  <a:lnTo>
                    <a:pt x="17441" y="12844"/>
                  </a:lnTo>
                  <a:lnTo>
                    <a:pt x="16977" y="13006"/>
                  </a:lnTo>
                  <a:lnTo>
                    <a:pt x="16614" y="13328"/>
                  </a:lnTo>
                  <a:lnTo>
                    <a:pt x="16513" y="13409"/>
                  </a:lnTo>
                  <a:lnTo>
                    <a:pt x="16392" y="13530"/>
                  </a:lnTo>
                  <a:lnTo>
                    <a:pt x="16251" y="13893"/>
                  </a:lnTo>
                  <a:lnTo>
                    <a:pt x="15868" y="13913"/>
                  </a:lnTo>
                  <a:lnTo>
                    <a:pt x="15767" y="13953"/>
                  </a:lnTo>
                  <a:lnTo>
                    <a:pt x="15787" y="14054"/>
                  </a:lnTo>
                  <a:lnTo>
                    <a:pt x="15929" y="14417"/>
                  </a:lnTo>
                  <a:lnTo>
                    <a:pt x="16090" y="14780"/>
                  </a:lnTo>
                  <a:lnTo>
                    <a:pt x="16130" y="14840"/>
                  </a:lnTo>
                  <a:lnTo>
                    <a:pt x="16110" y="14921"/>
                  </a:lnTo>
                  <a:lnTo>
                    <a:pt x="16029" y="15163"/>
                  </a:lnTo>
                  <a:lnTo>
                    <a:pt x="16050" y="15385"/>
                  </a:lnTo>
                  <a:lnTo>
                    <a:pt x="16110" y="15748"/>
                  </a:lnTo>
                  <a:lnTo>
                    <a:pt x="16050" y="16111"/>
                  </a:lnTo>
                  <a:lnTo>
                    <a:pt x="16050" y="16191"/>
                  </a:lnTo>
                  <a:lnTo>
                    <a:pt x="16090" y="16292"/>
                  </a:lnTo>
                  <a:lnTo>
                    <a:pt x="16150" y="16474"/>
                  </a:lnTo>
                  <a:lnTo>
                    <a:pt x="16050" y="16615"/>
                  </a:lnTo>
                  <a:lnTo>
                    <a:pt x="15949" y="16776"/>
                  </a:lnTo>
                  <a:lnTo>
                    <a:pt x="15949" y="16978"/>
                  </a:lnTo>
                  <a:lnTo>
                    <a:pt x="15969" y="17260"/>
                  </a:lnTo>
                  <a:lnTo>
                    <a:pt x="15868" y="17502"/>
                  </a:lnTo>
                  <a:lnTo>
                    <a:pt x="15687" y="17704"/>
                  </a:lnTo>
                  <a:lnTo>
                    <a:pt x="15445" y="17804"/>
                  </a:lnTo>
                  <a:lnTo>
                    <a:pt x="15344" y="17825"/>
                  </a:lnTo>
                  <a:lnTo>
                    <a:pt x="15263" y="17865"/>
                  </a:lnTo>
                  <a:lnTo>
                    <a:pt x="15122" y="17946"/>
                  </a:lnTo>
                  <a:lnTo>
                    <a:pt x="15082" y="18087"/>
                  </a:lnTo>
                  <a:lnTo>
                    <a:pt x="15122" y="18308"/>
                  </a:lnTo>
                  <a:lnTo>
                    <a:pt x="15243" y="18490"/>
                  </a:lnTo>
                  <a:lnTo>
                    <a:pt x="15384" y="18591"/>
                  </a:lnTo>
                  <a:lnTo>
                    <a:pt x="15445" y="18732"/>
                  </a:lnTo>
                  <a:lnTo>
                    <a:pt x="15485" y="19357"/>
                  </a:lnTo>
                  <a:lnTo>
                    <a:pt x="15223" y="19921"/>
                  </a:lnTo>
                  <a:lnTo>
                    <a:pt x="15122" y="20103"/>
                  </a:lnTo>
                  <a:lnTo>
                    <a:pt x="15041" y="20284"/>
                  </a:lnTo>
                  <a:lnTo>
                    <a:pt x="14880" y="20647"/>
                  </a:lnTo>
                  <a:lnTo>
                    <a:pt x="14477" y="20688"/>
                  </a:lnTo>
                  <a:lnTo>
                    <a:pt x="14195" y="20627"/>
                  </a:lnTo>
                  <a:lnTo>
                    <a:pt x="13933" y="20627"/>
                  </a:lnTo>
                  <a:lnTo>
                    <a:pt x="13509" y="20667"/>
                  </a:lnTo>
                  <a:lnTo>
                    <a:pt x="13106" y="20587"/>
                  </a:lnTo>
                  <a:lnTo>
                    <a:pt x="13025" y="20567"/>
                  </a:lnTo>
                  <a:lnTo>
                    <a:pt x="12965" y="20607"/>
                  </a:lnTo>
                  <a:lnTo>
                    <a:pt x="12965" y="20667"/>
                  </a:lnTo>
                  <a:lnTo>
                    <a:pt x="12985" y="20728"/>
                  </a:lnTo>
                  <a:lnTo>
                    <a:pt x="13106" y="20950"/>
                  </a:lnTo>
                  <a:lnTo>
                    <a:pt x="13267" y="21172"/>
                  </a:lnTo>
                  <a:lnTo>
                    <a:pt x="13368" y="21272"/>
                  </a:lnTo>
                  <a:lnTo>
                    <a:pt x="13368" y="21413"/>
                  </a:lnTo>
                  <a:lnTo>
                    <a:pt x="13368" y="21575"/>
                  </a:lnTo>
                  <a:lnTo>
                    <a:pt x="13489" y="21655"/>
                  </a:lnTo>
                  <a:lnTo>
                    <a:pt x="13650" y="21776"/>
                  </a:lnTo>
                  <a:lnTo>
                    <a:pt x="13630" y="21978"/>
                  </a:lnTo>
                  <a:lnTo>
                    <a:pt x="13590" y="22119"/>
                  </a:lnTo>
                  <a:lnTo>
                    <a:pt x="13650" y="22260"/>
                  </a:lnTo>
                  <a:lnTo>
                    <a:pt x="13832" y="22522"/>
                  </a:lnTo>
                  <a:lnTo>
                    <a:pt x="13892" y="22805"/>
                  </a:lnTo>
                  <a:lnTo>
                    <a:pt x="13933" y="22986"/>
                  </a:lnTo>
                  <a:lnTo>
                    <a:pt x="14074" y="23127"/>
                  </a:lnTo>
                  <a:lnTo>
                    <a:pt x="14174" y="23188"/>
                  </a:lnTo>
                  <a:lnTo>
                    <a:pt x="14215" y="23289"/>
                  </a:lnTo>
                  <a:lnTo>
                    <a:pt x="14295" y="23470"/>
                  </a:lnTo>
                  <a:lnTo>
                    <a:pt x="14699" y="23470"/>
                  </a:lnTo>
                  <a:lnTo>
                    <a:pt x="14840" y="23631"/>
                  </a:lnTo>
                  <a:lnTo>
                    <a:pt x="14880" y="23873"/>
                  </a:lnTo>
                  <a:lnTo>
                    <a:pt x="14759" y="24095"/>
                  </a:lnTo>
                  <a:lnTo>
                    <a:pt x="14558" y="24337"/>
                  </a:lnTo>
                  <a:lnTo>
                    <a:pt x="14578" y="24660"/>
                  </a:lnTo>
                  <a:lnTo>
                    <a:pt x="14578" y="24700"/>
                  </a:lnTo>
                  <a:lnTo>
                    <a:pt x="14517" y="24740"/>
                  </a:lnTo>
                  <a:lnTo>
                    <a:pt x="14154" y="24982"/>
                  </a:lnTo>
                  <a:lnTo>
                    <a:pt x="13832" y="25244"/>
                  </a:lnTo>
                  <a:lnTo>
                    <a:pt x="13630" y="25406"/>
                  </a:lnTo>
                  <a:lnTo>
                    <a:pt x="13570" y="25627"/>
                  </a:lnTo>
                  <a:lnTo>
                    <a:pt x="13549" y="25910"/>
                  </a:lnTo>
                  <a:lnTo>
                    <a:pt x="13428" y="26172"/>
                  </a:lnTo>
                  <a:lnTo>
                    <a:pt x="13328" y="26394"/>
                  </a:lnTo>
                  <a:lnTo>
                    <a:pt x="13348" y="26656"/>
                  </a:lnTo>
                  <a:lnTo>
                    <a:pt x="13711" y="27240"/>
                  </a:lnTo>
                  <a:lnTo>
                    <a:pt x="13993" y="27866"/>
                  </a:lnTo>
                  <a:lnTo>
                    <a:pt x="14134" y="28027"/>
                  </a:lnTo>
                  <a:lnTo>
                    <a:pt x="14356" y="28007"/>
                  </a:lnTo>
                  <a:lnTo>
                    <a:pt x="14638" y="27946"/>
                  </a:lnTo>
                  <a:lnTo>
                    <a:pt x="14739" y="28228"/>
                  </a:lnTo>
                  <a:lnTo>
                    <a:pt x="14739" y="28349"/>
                  </a:lnTo>
                  <a:lnTo>
                    <a:pt x="14638" y="28430"/>
                  </a:lnTo>
                  <a:lnTo>
                    <a:pt x="14578" y="28491"/>
                  </a:lnTo>
                  <a:lnTo>
                    <a:pt x="14537" y="28591"/>
                  </a:lnTo>
                  <a:lnTo>
                    <a:pt x="14396" y="28773"/>
                  </a:lnTo>
                  <a:lnTo>
                    <a:pt x="14154" y="28733"/>
                  </a:lnTo>
                  <a:lnTo>
                    <a:pt x="13993" y="28672"/>
                  </a:lnTo>
                  <a:lnTo>
                    <a:pt x="13872" y="28733"/>
                  </a:lnTo>
                  <a:lnTo>
                    <a:pt x="13771" y="28854"/>
                  </a:lnTo>
                  <a:lnTo>
                    <a:pt x="13630" y="28833"/>
                  </a:lnTo>
                  <a:lnTo>
                    <a:pt x="13469" y="28813"/>
                  </a:lnTo>
                  <a:lnTo>
                    <a:pt x="13388" y="28974"/>
                  </a:lnTo>
                  <a:lnTo>
                    <a:pt x="13207" y="29479"/>
                  </a:lnTo>
                  <a:lnTo>
                    <a:pt x="12884" y="29882"/>
                  </a:lnTo>
                  <a:lnTo>
                    <a:pt x="12602" y="30083"/>
                  </a:lnTo>
                  <a:lnTo>
                    <a:pt x="12441" y="30386"/>
                  </a:lnTo>
                  <a:lnTo>
                    <a:pt x="12340" y="30708"/>
                  </a:lnTo>
                  <a:lnTo>
                    <a:pt x="12178" y="30991"/>
                  </a:lnTo>
                  <a:lnTo>
                    <a:pt x="12138" y="31071"/>
                  </a:lnTo>
                  <a:lnTo>
                    <a:pt x="12158" y="31152"/>
                  </a:lnTo>
                  <a:lnTo>
                    <a:pt x="12340" y="31656"/>
                  </a:lnTo>
                  <a:lnTo>
                    <a:pt x="12320" y="32221"/>
                  </a:lnTo>
                  <a:lnTo>
                    <a:pt x="12340" y="32543"/>
                  </a:lnTo>
                  <a:lnTo>
                    <a:pt x="12461" y="32846"/>
                  </a:lnTo>
                  <a:lnTo>
                    <a:pt x="12602" y="32886"/>
                  </a:lnTo>
                  <a:lnTo>
                    <a:pt x="12723" y="32785"/>
                  </a:lnTo>
                  <a:lnTo>
                    <a:pt x="13187" y="32846"/>
                  </a:lnTo>
                  <a:lnTo>
                    <a:pt x="13670" y="32846"/>
                  </a:lnTo>
                  <a:lnTo>
                    <a:pt x="14033" y="32906"/>
                  </a:lnTo>
                  <a:lnTo>
                    <a:pt x="14356" y="33067"/>
                  </a:lnTo>
                  <a:lnTo>
                    <a:pt x="14658" y="33249"/>
                  </a:lnTo>
                  <a:lnTo>
                    <a:pt x="14961" y="33410"/>
                  </a:lnTo>
                  <a:lnTo>
                    <a:pt x="15324" y="33632"/>
                  </a:lnTo>
                  <a:lnTo>
                    <a:pt x="15646" y="33874"/>
                  </a:lnTo>
                  <a:lnTo>
                    <a:pt x="16191" y="34479"/>
                  </a:lnTo>
                  <a:lnTo>
                    <a:pt x="16654" y="35124"/>
                  </a:lnTo>
                  <a:lnTo>
                    <a:pt x="16594" y="35144"/>
                  </a:lnTo>
                  <a:lnTo>
                    <a:pt x="16513" y="35164"/>
                  </a:lnTo>
                  <a:lnTo>
                    <a:pt x="16312" y="35245"/>
                  </a:lnTo>
                  <a:lnTo>
                    <a:pt x="16231" y="35447"/>
                  </a:lnTo>
                  <a:lnTo>
                    <a:pt x="16352" y="35850"/>
                  </a:lnTo>
                  <a:lnTo>
                    <a:pt x="16634" y="35951"/>
                  </a:lnTo>
                  <a:lnTo>
                    <a:pt x="16876" y="36011"/>
                  </a:lnTo>
                  <a:lnTo>
                    <a:pt x="17058" y="36173"/>
                  </a:lnTo>
                  <a:lnTo>
                    <a:pt x="17118" y="36273"/>
                  </a:lnTo>
                  <a:lnTo>
                    <a:pt x="17017" y="36314"/>
                  </a:lnTo>
                  <a:lnTo>
                    <a:pt x="16816" y="36414"/>
                  </a:lnTo>
                  <a:lnTo>
                    <a:pt x="16856" y="36636"/>
                  </a:lnTo>
                  <a:lnTo>
                    <a:pt x="16917" y="36838"/>
                  </a:lnTo>
                  <a:lnTo>
                    <a:pt x="16997" y="37019"/>
                  </a:lnTo>
                  <a:lnTo>
                    <a:pt x="17360" y="37584"/>
                  </a:lnTo>
                  <a:lnTo>
                    <a:pt x="17703" y="38148"/>
                  </a:lnTo>
                  <a:lnTo>
                    <a:pt x="17763" y="38209"/>
                  </a:lnTo>
                  <a:lnTo>
                    <a:pt x="17864" y="38229"/>
                  </a:lnTo>
                  <a:lnTo>
                    <a:pt x="18207" y="38330"/>
                  </a:lnTo>
                  <a:lnTo>
                    <a:pt x="18449" y="38552"/>
                  </a:lnTo>
                  <a:lnTo>
                    <a:pt x="18570" y="38673"/>
                  </a:lnTo>
                  <a:lnTo>
                    <a:pt x="18691" y="38753"/>
                  </a:lnTo>
                  <a:lnTo>
                    <a:pt x="19014" y="38935"/>
                  </a:lnTo>
                  <a:lnTo>
                    <a:pt x="19356" y="39096"/>
                  </a:lnTo>
                  <a:lnTo>
                    <a:pt x="19699" y="39177"/>
                  </a:lnTo>
                  <a:lnTo>
                    <a:pt x="20042" y="39096"/>
                  </a:lnTo>
                  <a:lnTo>
                    <a:pt x="20183" y="38894"/>
                  </a:lnTo>
                  <a:lnTo>
                    <a:pt x="20143" y="38612"/>
                  </a:lnTo>
                  <a:lnTo>
                    <a:pt x="20183" y="38431"/>
                  </a:lnTo>
                  <a:lnTo>
                    <a:pt x="20364" y="38411"/>
                  </a:lnTo>
                  <a:lnTo>
                    <a:pt x="20526" y="38411"/>
                  </a:lnTo>
                  <a:lnTo>
                    <a:pt x="20627" y="38269"/>
                  </a:lnTo>
                  <a:lnTo>
                    <a:pt x="20949" y="37826"/>
                  </a:lnTo>
                  <a:lnTo>
                    <a:pt x="21272" y="37382"/>
                  </a:lnTo>
                  <a:lnTo>
                    <a:pt x="21292" y="37342"/>
                  </a:lnTo>
                  <a:lnTo>
                    <a:pt x="21332" y="37342"/>
                  </a:lnTo>
                  <a:lnTo>
                    <a:pt x="21977" y="37080"/>
                  </a:lnTo>
                  <a:lnTo>
                    <a:pt x="22643" y="36838"/>
                  </a:lnTo>
                  <a:lnTo>
                    <a:pt x="22804" y="36818"/>
                  </a:lnTo>
                  <a:lnTo>
                    <a:pt x="22986" y="36878"/>
                  </a:lnTo>
                  <a:lnTo>
                    <a:pt x="23308" y="36959"/>
                  </a:lnTo>
                  <a:lnTo>
                    <a:pt x="23631" y="36858"/>
                  </a:lnTo>
                  <a:lnTo>
                    <a:pt x="24074" y="36475"/>
                  </a:lnTo>
                  <a:lnTo>
                    <a:pt x="24478" y="36031"/>
                  </a:lnTo>
                  <a:lnTo>
                    <a:pt x="24619" y="35931"/>
                  </a:lnTo>
                  <a:lnTo>
                    <a:pt x="24780" y="35890"/>
                  </a:lnTo>
                  <a:lnTo>
                    <a:pt x="25203" y="35951"/>
                  </a:lnTo>
                  <a:lnTo>
                    <a:pt x="25627" y="35890"/>
                  </a:lnTo>
                  <a:lnTo>
                    <a:pt x="26212" y="35810"/>
                  </a:lnTo>
                  <a:lnTo>
                    <a:pt x="26796" y="35810"/>
                  </a:lnTo>
                  <a:lnTo>
                    <a:pt x="27260" y="35850"/>
                  </a:lnTo>
                  <a:lnTo>
                    <a:pt x="27744" y="35850"/>
                  </a:lnTo>
                  <a:lnTo>
                    <a:pt x="27845" y="35870"/>
                  </a:lnTo>
                  <a:lnTo>
                    <a:pt x="27925" y="35931"/>
                  </a:lnTo>
                  <a:lnTo>
                    <a:pt x="28349" y="36092"/>
                  </a:lnTo>
                  <a:lnTo>
                    <a:pt x="28792" y="36031"/>
                  </a:lnTo>
                  <a:lnTo>
                    <a:pt x="29196" y="35910"/>
                  </a:lnTo>
                  <a:lnTo>
                    <a:pt x="30667" y="35910"/>
                  </a:lnTo>
                  <a:lnTo>
                    <a:pt x="30849" y="35991"/>
                  </a:lnTo>
                  <a:lnTo>
                    <a:pt x="31091" y="36112"/>
                  </a:lnTo>
                  <a:lnTo>
                    <a:pt x="31333" y="36193"/>
                  </a:lnTo>
                  <a:lnTo>
                    <a:pt x="31655" y="36132"/>
                  </a:lnTo>
                  <a:lnTo>
                    <a:pt x="31938" y="35810"/>
                  </a:lnTo>
                  <a:lnTo>
                    <a:pt x="32220" y="35487"/>
                  </a:lnTo>
                  <a:lnTo>
                    <a:pt x="32623" y="35487"/>
                  </a:lnTo>
                  <a:lnTo>
                    <a:pt x="32704" y="35507"/>
                  </a:lnTo>
                  <a:lnTo>
                    <a:pt x="32805" y="35487"/>
                  </a:lnTo>
                  <a:lnTo>
                    <a:pt x="33006" y="35427"/>
                  </a:lnTo>
                  <a:lnTo>
                    <a:pt x="33228" y="35507"/>
                  </a:lnTo>
                  <a:lnTo>
                    <a:pt x="33410" y="35648"/>
                  </a:lnTo>
                  <a:lnTo>
                    <a:pt x="33571" y="35830"/>
                  </a:lnTo>
                  <a:lnTo>
                    <a:pt x="33833" y="36011"/>
                  </a:lnTo>
                  <a:lnTo>
                    <a:pt x="34095" y="35850"/>
                  </a:lnTo>
                  <a:lnTo>
                    <a:pt x="34377" y="35547"/>
                  </a:lnTo>
                  <a:lnTo>
                    <a:pt x="34559" y="35164"/>
                  </a:lnTo>
                  <a:lnTo>
                    <a:pt x="34579" y="35124"/>
                  </a:lnTo>
                  <a:lnTo>
                    <a:pt x="34619" y="35084"/>
                  </a:lnTo>
                  <a:lnTo>
                    <a:pt x="34881" y="34862"/>
                  </a:lnTo>
                  <a:lnTo>
                    <a:pt x="34962" y="34539"/>
                  </a:lnTo>
                  <a:lnTo>
                    <a:pt x="35002" y="34338"/>
                  </a:lnTo>
                  <a:lnTo>
                    <a:pt x="35123" y="34197"/>
                  </a:lnTo>
                  <a:lnTo>
                    <a:pt x="35224" y="34055"/>
                  </a:lnTo>
                  <a:lnTo>
                    <a:pt x="35244" y="33914"/>
                  </a:lnTo>
                  <a:lnTo>
                    <a:pt x="35406" y="33370"/>
                  </a:lnTo>
                  <a:lnTo>
                    <a:pt x="35809" y="32987"/>
                  </a:lnTo>
                  <a:lnTo>
                    <a:pt x="36293" y="32644"/>
                  </a:lnTo>
                  <a:lnTo>
                    <a:pt x="36736" y="32221"/>
                  </a:lnTo>
                  <a:lnTo>
                    <a:pt x="36757" y="32200"/>
                  </a:lnTo>
                  <a:lnTo>
                    <a:pt x="36797" y="32180"/>
                  </a:lnTo>
                  <a:lnTo>
                    <a:pt x="37624" y="31858"/>
                  </a:lnTo>
                  <a:lnTo>
                    <a:pt x="38491" y="31777"/>
                  </a:lnTo>
                  <a:lnTo>
                    <a:pt x="38591" y="31797"/>
                  </a:lnTo>
                  <a:lnTo>
                    <a:pt x="38672" y="31858"/>
                  </a:lnTo>
                  <a:lnTo>
                    <a:pt x="38793" y="31918"/>
                  </a:lnTo>
                  <a:lnTo>
                    <a:pt x="38934" y="31898"/>
                  </a:lnTo>
                  <a:lnTo>
                    <a:pt x="39196" y="31797"/>
                  </a:lnTo>
                  <a:lnTo>
                    <a:pt x="39458" y="31737"/>
                  </a:lnTo>
                  <a:lnTo>
                    <a:pt x="39640" y="31717"/>
                  </a:lnTo>
                  <a:lnTo>
                    <a:pt x="39741" y="31575"/>
                  </a:lnTo>
                  <a:lnTo>
                    <a:pt x="39660" y="31454"/>
                  </a:lnTo>
                  <a:lnTo>
                    <a:pt x="39519" y="31414"/>
                  </a:lnTo>
                  <a:lnTo>
                    <a:pt x="39317" y="31273"/>
                  </a:lnTo>
                  <a:lnTo>
                    <a:pt x="39196" y="31092"/>
                  </a:lnTo>
                  <a:lnTo>
                    <a:pt x="39257" y="30829"/>
                  </a:lnTo>
                  <a:lnTo>
                    <a:pt x="39378" y="30668"/>
                  </a:lnTo>
                  <a:lnTo>
                    <a:pt x="39579" y="30467"/>
                  </a:lnTo>
                  <a:lnTo>
                    <a:pt x="39599" y="30225"/>
                  </a:lnTo>
                  <a:lnTo>
                    <a:pt x="39640" y="30043"/>
                  </a:lnTo>
                  <a:lnTo>
                    <a:pt x="39741" y="29902"/>
                  </a:lnTo>
                  <a:lnTo>
                    <a:pt x="39882" y="29680"/>
                  </a:lnTo>
                  <a:lnTo>
                    <a:pt x="39922" y="29438"/>
                  </a:lnTo>
                  <a:lnTo>
                    <a:pt x="39983" y="28995"/>
                  </a:lnTo>
                  <a:lnTo>
                    <a:pt x="40325" y="28692"/>
                  </a:lnTo>
                  <a:lnTo>
                    <a:pt x="40426" y="28612"/>
                  </a:lnTo>
                  <a:lnTo>
                    <a:pt x="40426" y="28450"/>
                  </a:lnTo>
                  <a:lnTo>
                    <a:pt x="40406" y="28148"/>
                  </a:lnTo>
                  <a:lnTo>
                    <a:pt x="40628" y="27946"/>
                  </a:lnTo>
                  <a:lnTo>
                    <a:pt x="40870" y="27805"/>
                  </a:lnTo>
                  <a:lnTo>
                    <a:pt x="40991" y="27543"/>
                  </a:lnTo>
                  <a:lnTo>
                    <a:pt x="41091" y="27361"/>
                  </a:lnTo>
                  <a:lnTo>
                    <a:pt x="41313" y="27261"/>
                  </a:lnTo>
                  <a:lnTo>
                    <a:pt x="41676" y="27140"/>
                  </a:lnTo>
                  <a:lnTo>
                    <a:pt x="42059" y="26999"/>
                  </a:lnTo>
                  <a:lnTo>
                    <a:pt x="42221" y="26938"/>
                  </a:lnTo>
                  <a:lnTo>
                    <a:pt x="42281" y="26777"/>
                  </a:lnTo>
                  <a:lnTo>
                    <a:pt x="42382" y="26535"/>
                  </a:lnTo>
                  <a:lnTo>
                    <a:pt x="42644" y="26535"/>
                  </a:lnTo>
                  <a:lnTo>
                    <a:pt x="42765" y="26555"/>
                  </a:lnTo>
                  <a:lnTo>
                    <a:pt x="42825" y="26494"/>
                  </a:lnTo>
                  <a:lnTo>
                    <a:pt x="42967" y="26212"/>
                  </a:lnTo>
                  <a:lnTo>
                    <a:pt x="43229" y="26031"/>
                  </a:lnTo>
                  <a:lnTo>
                    <a:pt x="43289" y="25950"/>
                  </a:lnTo>
                  <a:lnTo>
                    <a:pt x="43289" y="25849"/>
                  </a:lnTo>
                  <a:lnTo>
                    <a:pt x="42967" y="25507"/>
                  </a:lnTo>
                  <a:lnTo>
                    <a:pt x="42563" y="25244"/>
                  </a:lnTo>
                  <a:lnTo>
                    <a:pt x="41938" y="24861"/>
                  </a:lnTo>
                  <a:lnTo>
                    <a:pt x="41555" y="24216"/>
                  </a:lnTo>
                  <a:lnTo>
                    <a:pt x="41495" y="23873"/>
                  </a:lnTo>
                  <a:lnTo>
                    <a:pt x="41414" y="23531"/>
                  </a:lnTo>
                  <a:lnTo>
                    <a:pt x="41233" y="23107"/>
                  </a:lnTo>
                  <a:lnTo>
                    <a:pt x="41071" y="22684"/>
                  </a:lnTo>
                  <a:lnTo>
                    <a:pt x="41031" y="22442"/>
                  </a:lnTo>
                  <a:lnTo>
                    <a:pt x="41091" y="22200"/>
                  </a:lnTo>
                  <a:lnTo>
                    <a:pt x="41414" y="21595"/>
                  </a:lnTo>
                  <a:lnTo>
                    <a:pt x="41656" y="20970"/>
                  </a:lnTo>
                  <a:lnTo>
                    <a:pt x="41656" y="20950"/>
                  </a:lnTo>
                  <a:lnTo>
                    <a:pt x="42039" y="20305"/>
                  </a:lnTo>
                  <a:lnTo>
                    <a:pt x="42422" y="19680"/>
                  </a:lnTo>
                  <a:lnTo>
                    <a:pt x="42463" y="19619"/>
                  </a:lnTo>
                  <a:lnTo>
                    <a:pt x="42543" y="19579"/>
                  </a:lnTo>
                  <a:lnTo>
                    <a:pt x="42785" y="19377"/>
                  </a:lnTo>
                  <a:lnTo>
                    <a:pt x="42926" y="19054"/>
                  </a:lnTo>
                  <a:lnTo>
                    <a:pt x="42987" y="18893"/>
                  </a:lnTo>
                  <a:lnTo>
                    <a:pt x="43128" y="18752"/>
                  </a:lnTo>
                  <a:lnTo>
                    <a:pt x="43511" y="18329"/>
                  </a:lnTo>
                  <a:lnTo>
                    <a:pt x="43793" y="17825"/>
                  </a:lnTo>
                  <a:lnTo>
                    <a:pt x="44136" y="17240"/>
                  </a:lnTo>
                  <a:lnTo>
                    <a:pt x="44438" y="16615"/>
                  </a:lnTo>
                  <a:lnTo>
                    <a:pt x="44559" y="16474"/>
                  </a:lnTo>
                  <a:lnTo>
                    <a:pt x="44701" y="16433"/>
                  </a:lnTo>
                  <a:lnTo>
                    <a:pt x="45063" y="16333"/>
                  </a:lnTo>
                  <a:lnTo>
                    <a:pt x="45426" y="16191"/>
                  </a:lnTo>
                  <a:lnTo>
                    <a:pt x="45547" y="16111"/>
                  </a:lnTo>
                  <a:lnTo>
                    <a:pt x="45608" y="15970"/>
                  </a:lnTo>
                  <a:lnTo>
                    <a:pt x="45547" y="15909"/>
                  </a:lnTo>
                  <a:lnTo>
                    <a:pt x="45426" y="15909"/>
                  </a:lnTo>
                  <a:lnTo>
                    <a:pt x="45366" y="15869"/>
                  </a:lnTo>
                  <a:lnTo>
                    <a:pt x="45326" y="15808"/>
                  </a:lnTo>
                  <a:lnTo>
                    <a:pt x="45245" y="15707"/>
                  </a:lnTo>
                  <a:lnTo>
                    <a:pt x="45124" y="15687"/>
                  </a:lnTo>
                  <a:lnTo>
                    <a:pt x="44943" y="15587"/>
                  </a:lnTo>
                  <a:lnTo>
                    <a:pt x="45023" y="15405"/>
                  </a:lnTo>
                  <a:lnTo>
                    <a:pt x="45245" y="15103"/>
                  </a:lnTo>
                  <a:lnTo>
                    <a:pt x="45447" y="14820"/>
                  </a:lnTo>
                  <a:lnTo>
                    <a:pt x="45769" y="14478"/>
                  </a:lnTo>
                  <a:lnTo>
                    <a:pt x="46193" y="14256"/>
                  </a:lnTo>
                  <a:lnTo>
                    <a:pt x="46576" y="14135"/>
                  </a:lnTo>
                  <a:lnTo>
                    <a:pt x="46939" y="13933"/>
                  </a:lnTo>
                  <a:lnTo>
                    <a:pt x="47382" y="13711"/>
                  </a:lnTo>
                  <a:lnTo>
                    <a:pt x="47866" y="13570"/>
                  </a:lnTo>
                  <a:lnTo>
                    <a:pt x="48773" y="13288"/>
                  </a:lnTo>
                  <a:lnTo>
                    <a:pt x="49701" y="13026"/>
                  </a:lnTo>
                  <a:lnTo>
                    <a:pt x="50044" y="12905"/>
                  </a:lnTo>
                  <a:lnTo>
                    <a:pt x="50265" y="12663"/>
                  </a:lnTo>
                  <a:lnTo>
                    <a:pt x="50548" y="12179"/>
                  </a:lnTo>
                  <a:lnTo>
                    <a:pt x="50951" y="11836"/>
                  </a:lnTo>
                  <a:lnTo>
                    <a:pt x="51596" y="11413"/>
                  </a:lnTo>
                  <a:lnTo>
                    <a:pt x="52302" y="11110"/>
                  </a:lnTo>
                  <a:lnTo>
                    <a:pt x="52443" y="11030"/>
                  </a:lnTo>
                  <a:lnTo>
                    <a:pt x="52544" y="10909"/>
                  </a:lnTo>
                  <a:lnTo>
                    <a:pt x="52705" y="10727"/>
                  </a:lnTo>
                  <a:lnTo>
                    <a:pt x="52927" y="10606"/>
                  </a:lnTo>
                  <a:lnTo>
                    <a:pt x="53088" y="10506"/>
                  </a:lnTo>
                  <a:lnTo>
                    <a:pt x="53229" y="10405"/>
                  </a:lnTo>
                  <a:lnTo>
                    <a:pt x="53592" y="10042"/>
                  </a:lnTo>
                  <a:lnTo>
                    <a:pt x="53935" y="9659"/>
                  </a:lnTo>
                  <a:lnTo>
                    <a:pt x="54137" y="9155"/>
                  </a:lnTo>
                  <a:lnTo>
                    <a:pt x="53975" y="8630"/>
                  </a:lnTo>
                  <a:lnTo>
                    <a:pt x="53774" y="8449"/>
                  </a:lnTo>
                  <a:lnTo>
                    <a:pt x="53633" y="8227"/>
                  </a:lnTo>
                  <a:lnTo>
                    <a:pt x="53552" y="8046"/>
                  </a:lnTo>
                  <a:lnTo>
                    <a:pt x="53592" y="7844"/>
                  </a:lnTo>
                  <a:lnTo>
                    <a:pt x="53754" y="7784"/>
                  </a:lnTo>
                  <a:lnTo>
                    <a:pt x="53915" y="7864"/>
                  </a:lnTo>
                  <a:lnTo>
                    <a:pt x="54157" y="7864"/>
                  </a:lnTo>
                  <a:lnTo>
                    <a:pt x="54298" y="7663"/>
                  </a:lnTo>
                  <a:lnTo>
                    <a:pt x="54298" y="7461"/>
                  </a:lnTo>
                  <a:lnTo>
                    <a:pt x="54116" y="7380"/>
                  </a:lnTo>
                  <a:lnTo>
                    <a:pt x="53794" y="7239"/>
                  </a:lnTo>
                  <a:lnTo>
                    <a:pt x="53733" y="6917"/>
                  </a:lnTo>
                  <a:lnTo>
                    <a:pt x="53572" y="6917"/>
                  </a:lnTo>
                  <a:lnTo>
                    <a:pt x="53451" y="6876"/>
                  </a:lnTo>
                  <a:lnTo>
                    <a:pt x="53028" y="6735"/>
                  </a:lnTo>
                  <a:lnTo>
                    <a:pt x="52645" y="6876"/>
                  </a:lnTo>
                  <a:lnTo>
                    <a:pt x="52221" y="7058"/>
                  </a:lnTo>
                  <a:lnTo>
                    <a:pt x="51939" y="7421"/>
                  </a:lnTo>
                  <a:lnTo>
                    <a:pt x="51878" y="7481"/>
                  </a:lnTo>
                  <a:lnTo>
                    <a:pt x="51818" y="7501"/>
                  </a:lnTo>
                  <a:lnTo>
                    <a:pt x="51415" y="7501"/>
                  </a:lnTo>
                  <a:lnTo>
                    <a:pt x="51011" y="7360"/>
                  </a:lnTo>
                  <a:lnTo>
                    <a:pt x="50548" y="7118"/>
                  </a:lnTo>
                  <a:lnTo>
                    <a:pt x="50003" y="7179"/>
                  </a:lnTo>
                  <a:lnTo>
                    <a:pt x="49842" y="7300"/>
                  </a:lnTo>
                  <a:lnTo>
                    <a:pt x="49741" y="7421"/>
                  </a:lnTo>
                  <a:lnTo>
                    <a:pt x="49540" y="7501"/>
                  </a:lnTo>
                  <a:lnTo>
                    <a:pt x="49378" y="7400"/>
                  </a:lnTo>
                  <a:lnTo>
                    <a:pt x="49277" y="7259"/>
                  </a:lnTo>
                  <a:lnTo>
                    <a:pt x="49318" y="7098"/>
                  </a:lnTo>
                  <a:lnTo>
                    <a:pt x="49419" y="7038"/>
                  </a:lnTo>
                  <a:lnTo>
                    <a:pt x="49419" y="6917"/>
                  </a:lnTo>
                  <a:lnTo>
                    <a:pt x="49318" y="6917"/>
                  </a:lnTo>
                  <a:lnTo>
                    <a:pt x="49197" y="6977"/>
                  </a:lnTo>
                  <a:lnTo>
                    <a:pt x="49056" y="7058"/>
                  </a:lnTo>
                  <a:lnTo>
                    <a:pt x="48854" y="7058"/>
                  </a:lnTo>
                  <a:lnTo>
                    <a:pt x="48390" y="6917"/>
                  </a:lnTo>
                  <a:lnTo>
                    <a:pt x="47927" y="7058"/>
                  </a:lnTo>
                  <a:lnTo>
                    <a:pt x="47745" y="7179"/>
                  </a:lnTo>
                  <a:lnTo>
                    <a:pt x="47523" y="7159"/>
                  </a:lnTo>
                  <a:lnTo>
                    <a:pt x="47342" y="6937"/>
                  </a:lnTo>
                  <a:lnTo>
                    <a:pt x="47302" y="6695"/>
                  </a:lnTo>
                  <a:lnTo>
                    <a:pt x="47281" y="6352"/>
                  </a:lnTo>
                  <a:lnTo>
                    <a:pt x="47160" y="6050"/>
                  </a:lnTo>
                  <a:lnTo>
                    <a:pt x="46959" y="5828"/>
                  </a:lnTo>
                  <a:lnTo>
                    <a:pt x="46636" y="5787"/>
                  </a:lnTo>
                  <a:lnTo>
                    <a:pt x="46334" y="5848"/>
                  </a:lnTo>
                  <a:lnTo>
                    <a:pt x="46051" y="5646"/>
                  </a:lnTo>
                  <a:lnTo>
                    <a:pt x="45930" y="5566"/>
                  </a:lnTo>
                  <a:lnTo>
                    <a:pt x="45769" y="5546"/>
                  </a:lnTo>
                  <a:lnTo>
                    <a:pt x="45366" y="5505"/>
                  </a:lnTo>
                  <a:lnTo>
                    <a:pt x="44963" y="5344"/>
                  </a:lnTo>
                  <a:lnTo>
                    <a:pt x="44660" y="5263"/>
                  </a:lnTo>
                  <a:lnTo>
                    <a:pt x="44378" y="5344"/>
                  </a:lnTo>
                  <a:lnTo>
                    <a:pt x="44277" y="5566"/>
                  </a:lnTo>
                  <a:lnTo>
                    <a:pt x="44358" y="5848"/>
                  </a:lnTo>
                  <a:lnTo>
                    <a:pt x="44358" y="5989"/>
                  </a:lnTo>
                  <a:lnTo>
                    <a:pt x="44217" y="6029"/>
                  </a:lnTo>
                  <a:lnTo>
                    <a:pt x="44035" y="6029"/>
                  </a:lnTo>
                  <a:lnTo>
                    <a:pt x="43854" y="6050"/>
                  </a:lnTo>
                  <a:lnTo>
                    <a:pt x="43612" y="6090"/>
                  </a:lnTo>
                  <a:lnTo>
                    <a:pt x="43370" y="5969"/>
                  </a:lnTo>
                  <a:lnTo>
                    <a:pt x="43309" y="5949"/>
                  </a:lnTo>
                  <a:lnTo>
                    <a:pt x="43269" y="5969"/>
                  </a:lnTo>
                  <a:lnTo>
                    <a:pt x="43088" y="6130"/>
                  </a:lnTo>
                  <a:lnTo>
                    <a:pt x="42886" y="6009"/>
                  </a:lnTo>
                  <a:lnTo>
                    <a:pt x="42785" y="5949"/>
                  </a:lnTo>
                  <a:lnTo>
                    <a:pt x="42644" y="5949"/>
                  </a:lnTo>
                  <a:lnTo>
                    <a:pt x="42382" y="6050"/>
                  </a:lnTo>
                  <a:lnTo>
                    <a:pt x="42140" y="6150"/>
                  </a:lnTo>
                  <a:lnTo>
                    <a:pt x="41817" y="6251"/>
                  </a:lnTo>
                  <a:lnTo>
                    <a:pt x="41575" y="6029"/>
                  </a:lnTo>
                  <a:lnTo>
                    <a:pt x="41354" y="5767"/>
                  </a:lnTo>
                  <a:lnTo>
                    <a:pt x="41031" y="5626"/>
                  </a:lnTo>
                  <a:lnTo>
                    <a:pt x="40749" y="5626"/>
                  </a:lnTo>
                  <a:lnTo>
                    <a:pt x="40487" y="5667"/>
                  </a:lnTo>
                  <a:lnTo>
                    <a:pt x="39983" y="5606"/>
                  </a:lnTo>
                  <a:lnTo>
                    <a:pt x="39499" y="5344"/>
                  </a:lnTo>
                  <a:lnTo>
                    <a:pt x="39378" y="5223"/>
                  </a:lnTo>
                  <a:lnTo>
                    <a:pt x="39297" y="5062"/>
                  </a:lnTo>
                  <a:lnTo>
                    <a:pt x="39136" y="4800"/>
                  </a:lnTo>
                  <a:lnTo>
                    <a:pt x="38833" y="4820"/>
                  </a:lnTo>
                  <a:lnTo>
                    <a:pt x="38632" y="4880"/>
                  </a:lnTo>
                  <a:lnTo>
                    <a:pt x="38410" y="4860"/>
                  </a:lnTo>
                  <a:lnTo>
                    <a:pt x="37966" y="4699"/>
                  </a:lnTo>
                  <a:lnTo>
                    <a:pt x="37482" y="4578"/>
                  </a:lnTo>
                  <a:lnTo>
                    <a:pt x="37261" y="4477"/>
                  </a:lnTo>
                  <a:lnTo>
                    <a:pt x="37261" y="4255"/>
                  </a:lnTo>
                  <a:lnTo>
                    <a:pt x="37261" y="4154"/>
                  </a:lnTo>
                  <a:lnTo>
                    <a:pt x="37200" y="4074"/>
                  </a:lnTo>
                  <a:lnTo>
                    <a:pt x="37099" y="4074"/>
                  </a:lnTo>
                  <a:lnTo>
                    <a:pt x="37059" y="4154"/>
                  </a:lnTo>
                  <a:lnTo>
                    <a:pt x="36998" y="4215"/>
                  </a:lnTo>
                  <a:lnTo>
                    <a:pt x="36958" y="4275"/>
                  </a:lnTo>
                  <a:lnTo>
                    <a:pt x="36898" y="4376"/>
                  </a:lnTo>
                  <a:lnTo>
                    <a:pt x="36757" y="4376"/>
                  </a:lnTo>
                  <a:lnTo>
                    <a:pt x="36656" y="4255"/>
                  </a:lnTo>
                  <a:lnTo>
                    <a:pt x="36716" y="4094"/>
                  </a:lnTo>
                  <a:lnTo>
                    <a:pt x="36837" y="3832"/>
                  </a:lnTo>
                  <a:lnTo>
                    <a:pt x="36857" y="3529"/>
                  </a:lnTo>
                  <a:lnTo>
                    <a:pt x="36857" y="3348"/>
                  </a:lnTo>
                  <a:lnTo>
                    <a:pt x="36736" y="3187"/>
                  </a:lnTo>
                  <a:lnTo>
                    <a:pt x="36515" y="3166"/>
                  </a:lnTo>
                  <a:lnTo>
                    <a:pt x="36313" y="3287"/>
                  </a:lnTo>
                  <a:lnTo>
                    <a:pt x="36212" y="3368"/>
                  </a:lnTo>
                  <a:lnTo>
                    <a:pt x="36051" y="3368"/>
                  </a:lnTo>
                  <a:lnTo>
                    <a:pt x="35769" y="3307"/>
                  </a:lnTo>
                  <a:lnTo>
                    <a:pt x="35587" y="3086"/>
                  </a:lnTo>
                  <a:lnTo>
                    <a:pt x="35486" y="2945"/>
                  </a:lnTo>
                  <a:lnTo>
                    <a:pt x="35365" y="2803"/>
                  </a:lnTo>
                  <a:lnTo>
                    <a:pt x="35204" y="2703"/>
                  </a:lnTo>
                  <a:lnTo>
                    <a:pt x="35043" y="2803"/>
                  </a:lnTo>
                  <a:lnTo>
                    <a:pt x="34982" y="2904"/>
                  </a:lnTo>
                  <a:lnTo>
                    <a:pt x="34922" y="2985"/>
                  </a:lnTo>
                  <a:cubicBezTo>
                    <a:pt x="34548" y="3098"/>
                    <a:pt x="34242" y="3149"/>
                    <a:pt x="33956" y="3149"/>
                  </a:cubicBezTo>
                  <a:cubicBezTo>
                    <a:pt x="33423" y="3149"/>
                    <a:pt x="32963" y="2971"/>
                    <a:pt x="32280" y="2682"/>
                  </a:cubicBezTo>
                  <a:cubicBezTo>
                    <a:pt x="32081" y="2598"/>
                    <a:pt x="31847" y="2549"/>
                    <a:pt x="31623" y="2549"/>
                  </a:cubicBezTo>
                  <a:cubicBezTo>
                    <a:pt x="31258" y="2549"/>
                    <a:pt x="30921" y="2680"/>
                    <a:pt x="30809" y="3005"/>
                  </a:cubicBezTo>
                  <a:cubicBezTo>
                    <a:pt x="30284" y="2763"/>
                    <a:pt x="29720" y="2602"/>
                    <a:pt x="29155" y="2501"/>
                  </a:cubicBezTo>
                  <a:cubicBezTo>
                    <a:pt x="29337" y="2501"/>
                    <a:pt x="29196" y="2219"/>
                    <a:pt x="29014" y="2178"/>
                  </a:cubicBezTo>
                  <a:cubicBezTo>
                    <a:pt x="28956" y="2169"/>
                    <a:pt x="28897" y="2165"/>
                    <a:pt x="28840" y="2165"/>
                  </a:cubicBezTo>
                  <a:cubicBezTo>
                    <a:pt x="28518" y="2165"/>
                    <a:pt x="28211" y="2305"/>
                    <a:pt x="28006" y="2561"/>
                  </a:cubicBezTo>
                  <a:cubicBezTo>
                    <a:pt x="27966" y="2400"/>
                    <a:pt x="28026" y="2239"/>
                    <a:pt x="28127" y="2138"/>
                  </a:cubicBezTo>
                  <a:lnTo>
                    <a:pt x="28127" y="2138"/>
                  </a:lnTo>
                  <a:cubicBezTo>
                    <a:pt x="27365" y="2398"/>
                    <a:pt x="26572" y="2530"/>
                    <a:pt x="25779" y="2530"/>
                  </a:cubicBezTo>
                  <a:cubicBezTo>
                    <a:pt x="24913" y="2530"/>
                    <a:pt x="24048" y="2373"/>
                    <a:pt x="23227" y="2057"/>
                  </a:cubicBezTo>
                  <a:cubicBezTo>
                    <a:pt x="22522" y="1795"/>
                    <a:pt x="21453" y="1836"/>
                    <a:pt x="20949" y="1372"/>
                  </a:cubicBezTo>
                  <a:lnTo>
                    <a:pt x="20687" y="1130"/>
                  </a:lnTo>
                  <a:lnTo>
                    <a:pt x="20364" y="1311"/>
                  </a:lnTo>
                  <a:lnTo>
                    <a:pt x="20223" y="1412"/>
                  </a:lnTo>
                  <a:lnTo>
                    <a:pt x="20042" y="1432"/>
                  </a:lnTo>
                  <a:lnTo>
                    <a:pt x="19255" y="1392"/>
                  </a:lnTo>
                  <a:lnTo>
                    <a:pt x="18469" y="1412"/>
                  </a:lnTo>
                  <a:lnTo>
                    <a:pt x="17864" y="1372"/>
                  </a:lnTo>
                  <a:lnTo>
                    <a:pt x="17259" y="1291"/>
                  </a:lnTo>
                  <a:lnTo>
                    <a:pt x="16554" y="1251"/>
                  </a:lnTo>
                  <a:lnTo>
                    <a:pt x="15868" y="1271"/>
                  </a:lnTo>
                  <a:lnTo>
                    <a:pt x="15566" y="1211"/>
                  </a:lnTo>
                  <a:lnTo>
                    <a:pt x="15425" y="969"/>
                  </a:lnTo>
                  <a:lnTo>
                    <a:pt x="15304" y="747"/>
                  </a:lnTo>
                  <a:lnTo>
                    <a:pt x="15082" y="586"/>
                  </a:lnTo>
                  <a:lnTo>
                    <a:pt x="15001" y="545"/>
                  </a:lnTo>
                  <a:lnTo>
                    <a:pt x="14921" y="485"/>
                  </a:lnTo>
                  <a:lnTo>
                    <a:pt x="14779" y="344"/>
                  </a:lnTo>
                  <a:lnTo>
                    <a:pt x="14598" y="283"/>
                  </a:lnTo>
                  <a:lnTo>
                    <a:pt x="14416" y="364"/>
                  </a:lnTo>
                  <a:lnTo>
                    <a:pt x="14295" y="525"/>
                  </a:lnTo>
                  <a:lnTo>
                    <a:pt x="14275" y="424"/>
                  </a:lnTo>
                  <a:lnTo>
                    <a:pt x="14275" y="344"/>
                  </a:lnTo>
                  <a:lnTo>
                    <a:pt x="14235" y="122"/>
                  </a:lnTo>
                  <a:lnTo>
                    <a:pt x="14074" y="1"/>
                  </a:lnTo>
                  <a:close/>
                  <a:moveTo>
                    <a:pt x="15929" y="40931"/>
                  </a:moveTo>
                  <a:lnTo>
                    <a:pt x="15787" y="40991"/>
                  </a:lnTo>
                  <a:lnTo>
                    <a:pt x="15747" y="41072"/>
                  </a:lnTo>
                  <a:lnTo>
                    <a:pt x="15707" y="41153"/>
                  </a:lnTo>
                  <a:lnTo>
                    <a:pt x="15667" y="41294"/>
                  </a:lnTo>
                  <a:lnTo>
                    <a:pt x="15525" y="41334"/>
                  </a:lnTo>
                  <a:lnTo>
                    <a:pt x="15404" y="41314"/>
                  </a:lnTo>
                  <a:lnTo>
                    <a:pt x="15384" y="41314"/>
                  </a:lnTo>
                  <a:lnTo>
                    <a:pt x="15324" y="41354"/>
                  </a:lnTo>
                  <a:lnTo>
                    <a:pt x="15304" y="41354"/>
                  </a:lnTo>
                  <a:lnTo>
                    <a:pt x="15142" y="41415"/>
                  </a:lnTo>
                  <a:lnTo>
                    <a:pt x="15122" y="41455"/>
                  </a:lnTo>
                  <a:lnTo>
                    <a:pt x="14961" y="41516"/>
                  </a:lnTo>
                  <a:lnTo>
                    <a:pt x="14941" y="41516"/>
                  </a:lnTo>
                  <a:lnTo>
                    <a:pt x="14860" y="41556"/>
                  </a:lnTo>
                  <a:lnTo>
                    <a:pt x="14880" y="41556"/>
                  </a:lnTo>
                  <a:lnTo>
                    <a:pt x="14739" y="41677"/>
                  </a:lnTo>
                  <a:lnTo>
                    <a:pt x="14699" y="41778"/>
                  </a:lnTo>
                  <a:lnTo>
                    <a:pt x="14658" y="41858"/>
                  </a:lnTo>
                  <a:lnTo>
                    <a:pt x="14658" y="42080"/>
                  </a:lnTo>
                  <a:lnTo>
                    <a:pt x="14558" y="42221"/>
                  </a:lnTo>
                  <a:lnTo>
                    <a:pt x="14517" y="42262"/>
                  </a:lnTo>
                  <a:lnTo>
                    <a:pt x="14598" y="42383"/>
                  </a:lnTo>
                  <a:lnTo>
                    <a:pt x="14820" y="42383"/>
                  </a:lnTo>
                  <a:lnTo>
                    <a:pt x="14860" y="42403"/>
                  </a:lnTo>
                  <a:lnTo>
                    <a:pt x="14900" y="42403"/>
                  </a:lnTo>
                  <a:lnTo>
                    <a:pt x="15001" y="42241"/>
                  </a:lnTo>
                  <a:lnTo>
                    <a:pt x="14981" y="42282"/>
                  </a:lnTo>
                  <a:lnTo>
                    <a:pt x="14981" y="42282"/>
                  </a:lnTo>
                  <a:lnTo>
                    <a:pt x="15041" y="42221"/>
                  </a:lnTo>
                  <a:lnTo>
                    <a:pt x="15203" y="42181"/>
                  </a:lnTo>
                  <a:lnTo>
                    <a:pt x="15304" y="42181"/>
                  </a:lnTo>
                  <a:lnTo>
                    <a:pt x="15344" y="42161"/>
                  </a:lnTo>
                  <a:lnTo>
                    <a:pt x="15485" y="42060"/>
                  </a:lnTo>
                  <a:lnTo>
                    <a:pt x="15525" y="42040"/>
                  </a:lnTo>
                  <a:lnTo>
                    <a:pt x="15667" y="42020"/>
                  </a:lnTo>
                  <a:lnTo>
                    <a:pt x="15767" y="41939"/>
                  </a:lnTo>
                  <a:lnTo>
                    <a:pt x="15808" y="41919"/>
                  </a:lnTo>
                  <a:lnTo>
                    <a:pt x="15868" y="41879"/>
                  </a:lnTo>
                  <a:lnTo>
                    <a:pt x="15868" y="41858"/>
                  </a:lnTo>
                  <a:lnTo>
                    <a:pt x="15929" y="41758"/>
                  </a:lnTo>
                  <a:lnTo>
                    <a:pt x="15949" y="41576"/>
                  </a:lnTo>
                  <a:lnTo>
                    <a:pt x="15949" y="41556"/>
                  </a:lnTo>
                  <a:lnTo>
                    <a:pt x="15949" y="41455"/>
                  </a:lnTo>
                  <a:lnTo>
                    <a:pt x="15929" y="41395"/>
                  </a:lnTo>
                  <a:lnTo>
                    <a:pt x="15929" y="41334"/>
                  </a:lnTo>
                  <a:lnTo>
                    <a:pt x="15929" y="41314"/>
                  </a:lnTo>
                  <a:lnTo>
                    <a:pt x="15989" y="41254"/>
                  </a:lnTo>
                  <a:lnTo>
                    <a:pt x="16029" y="41173"/>
                  </a:lnTo>
                  <a:lnTo>
                    <a:pt x="16029" y="41112"/>
                  </a:lnTo>
                  <a:lnTo>
                    <a:pt x="16009" y="41012"/>
                  </a:lnTo>
                  <a:lnTo>
                    <a:pt x="15929" y="40931"/>
                  </a:lnTo>
                  <a:close/>
                  <a:moveTo>
                    <a:pt x="323" y="42443"/>
                  </a:moveTo>
                  <a:lnTo>
                    <a:pt x="303" y="42463"/>
                  </a:lnTo>
                  <a:lnTo>
                    <a:pt x="283" y="42483"/>
                  </a:lnTo>
                  <a:lnTo>
                    <a:pt x="242" y="42483"/>
                  </a:lnTo>
                  <a:lnTo>
                    <a:pt x="222" y="42504"/>
                  </a:lnTo>
                  <a:lnTo>
                    <a:pt x="262" y="42564"/>
                  </a:lnTo>
                  <a:lnTo>
                    <a:pt x="81" y="42705"/>
                  </a:lnTo>
                  <a:lnTo>
                    <a:pt x="41" y="42705"/>
                  </a:lnTo>
                  <a:lnTo>
                    <a:pt x="0" y="42746"/>
                  </a:lnTo>
                  <a:lnTo>
                    <a:pt x="20" y="42806"/>
                  </a:lnTo>
                  <a:lnTo>
                    <a:pt x="101" y="42887"/>
                  </a:lnTo>
                  <a:lnTo>
                    <a:pt x="222" y="43129"/>
                  </a:lnTo>
                  <a:lnTo>
                    <a:pt x="242" y="43169"/>
                  </a:lnTo>
                  <a:lnTo>
                    <a:pt x="323" y="43371"/>
                  </a:lnTo>
                  <a:lnTo>
                    <a:pt x="323" y="43391"/>
                  </a:lnTo>
                  <a:lnTo>
                    <a:pt x="383" y="43492"/>
                  </a:lnTo>
                  <a:lnTo>
                    <a:pt x="464" y="43673"/>
                  </a:lnTo>
                  <a:lnTo>
                    <a:pt x="484" y="43794"/>
                  </a:lnTo>
                  <a:lnTo>
                    <a:pt x="585" y="43895"/>
                  </a:lnTo>
                  <a:lnTo>
                    <a:pt x="625" y="43895"/>
                  </a:lnTo>
                  <a:lnTo>
                    <a:pt x="706" y="43794"/>
                  </a:lnTo>
                  <a:lnTo>
                    <a:pt x="766" y="43673"/>
                  </a:lnTo>
                  <a:lnTo>
                    <a:pt x="787" y="43613"/>
                  </a:lnTo>
                  <a:lnTo>
                    <a:pt x="908" y="43391"/>
                  </a:lnTo>
                  <a:lnTo>
                    <a:pt x="908" y="43310"/>
                  </a:lnTo>
                  <a:lnTo>
                    <a:pt x="887" y="43229"/>
                  </a:lnTo>
                  <a:lnTo>
                    <a:pt x="867" y="43189"/>
                  </a:lnTo>
                  <a:lnTo>
                    <a:pt x="887" y="43008"/>
                  </a:lnTo>
                  <a:lnTo>
                    <a:pt x="928" y="42947"/>
                  </a:lnTo>
                  <a:lnTo>
                    <a:pt x="968" y="42907"/>
                  </a:lnTo>
                  <a:lnTo>
                    <a:pt x="988" y="42826"/>
                  </a:lnTo>
                  <a:lnTo>
                    <a:pt x="928" y="42746"/>
                  </a:lnTo>
                  <a:lnTo>
                    <a:pt x="887" y="42665"/>
                  </a:lnTo>
                  <a:lnTo>
                    <a:pt x="807" y="42504"/>
                  </a:lnTo>
                  <a:lnTo>
                    <a:pt x="787" y="42483"/>
                  </a:lnTo>
                  <a:lnTo>
                    <a:pt x="686" y="42443"/>
                  </a:lnTo>
                  <a:lnTo>
                    <a:pt x="645" y="42463"/>
                  </a:lnTo>
                  <a:lnTo>
                    <a:pt x="383" y="42443"/>
                  </a:lnTo>
                  <a:close/>
                  <a:moveTo>
                    <a:pt x="14537" y="42826"/>
                  </a:moveTo>
                  <a:lnTo>
                    <a:pt x="14295" y="42846"/>
                  </a:lnTo>
                  <a:lnTo>
                    <a:pt x="14114" y="42927"/>
                  </a:lnTo>
                  <a:lnTo>
                    <a:pt x="14033" y="43048"/>
                  </a:lnTo>
                  <a:lnTo>
                    <a:pt x="13993" y="43229"/>
                  </a:lnTo>
                  <a:lnTo>
                    <a:pt x="13993" y="43270"/>
                  </a:lnTo>
                  <a:lnTo>
                    <a:pt x="13953" y="43431"/>
                  </a:lnTo>
                  <a:lnTo>
                    <a:pt x="13933" y="43471"/>
                  </a:lnTo>
                  <a:lnTo>
                    <a:pt x="13751" y="43794"/>
                  </a:lnTo>
                  <a:lnTo>
                    <a:pt x="13711" y="43854"/>
                  </a:lnTo>
                  <a:lnTo>
                    <a:pt x="13670" y="43935"/>
                  </a:lnTo>
                  <a:lnTo>
                    <a:pt x="13529" y="44217"/>
                  </a:lnTo>
                  <a:lnTo>
                    <a:pt x="13509" y="44278"/>
                  </a:lnTo>
                  <a:lnTo>
                    <a:pt x="13489" y="44298"/>
                  </a:lnTo>
                  <a:lnTo>
                    <a:pt x="13489" y="44338"/>
                  </a:lnTo>
                  <a:lnTo>
                    <a:pt x="13428" y="44419"/>
                  </a:lnTo>
                  <a:lnTo>
                    <a:pt x="13368" y="44580"/>
                  </a:lnTo>
                  <a:lnTo>
                    <a:pt x="13348" y="44782"/>
                  </a:lnTo>
                  <a:lnTo>
                    <a:pt x="13348" y="44802"/>
                  </a:lnTo>
                  <a:lnTo>
                    <a:pt x="13308" y="44863"/>
                  </a:lnTo>
                  <a:lnTo>
                    <a:pt x="13227" y="44963"/>
                  </a:lnTo>
                  <a:lnTo>
                    <a:pt x="13428" y="45004"/>
                  </a:lnTo>
                  <a:lnTo>
                    <a:pt x="13529" y="44984"/>
                  </a:lnTo>
                  <a:lnTo>
                    <a:pt x="13590" y="44984"/>
                  </a:lnTo>
                  <a:lnTo>
                    <a:pt x="13590" y="44903"/>
                  </a:lnTo>
                  <a:lnTo>
                    <a:pt x="13711" y="44863"/>
                  </a:lnTo>
                  <a:lnTo>
                    <a:pt x="14033" y="44721"/>
                  </a:lnTo>
                  <a:lnTo>
                    <a:pt x="14598" y="44157"/>
                  </a:lnTo>
                  <a:lnTo>
                    <a:pt x="14618" y="44137"/>
                  </a:lnTo>
                  <a:lnTo>
                    <a:pt x="14618" y="43915"/>
                  </a:lnTo>
                  <a:lnTo>
                    <a:pt x="14679" y="43734"/>
                  </a:lnTo>
                  <a:lnTo>
                    <a:pt x="14719" y="43552"/>
                  </a:lnTo>
                  <a:lnTo>
                    <a:pt x="14719" y="43492"/>
                  </a:lnTo>
                  <a:lnTo>
                    <a:pt x="14699" y="43512"/>
                  </a:lnTo>
                  <a:lnTo>
                    <a:pt x="14699" y="43391"/>
                  </a:lnTo>
                  <a:lnTo>
                    <a:pt x="14658" y="42987"/>
                  </a:lnTo>
                  <a:lnTo>
                    <a:pt x="14638" y="42927"/>
                  </a:lnTo>
                  <a:lnTo>
                    <a:pt x="14578" y="42867"/>
                  </a:lnTo>
                  <a:lnTo>
                    <a:pt x="14537" y="42826"/>
                  </a:lnTo>
                  <a:close/>
                  <a:moveTo>
                    <a:pt x="2863" y="45004"/>
                  </a:moveTo>
                  <a:lnTo>
                    <a:pt x="2642" y="45125"/>
                  </a:lnTo>
                  <a:lnTo>
                    <a:pt x="2440" y="45326"/>
                  </a:lnTo>
                  <a:lnTo>
                    <a:pt x="2440" y="45427"/>
                  </a:lnTo>
                  <a:lnTo>
                    <a:pt x="2440" y="45488"/>
                  </a:lnTo>
                  <a:lnTo>
                    <a:pt x="2642" y="45669"/>
                  </a:lnTo>
                  <a:lnTo>
                    <a:pt x="2763" y="45649"/>
                  </a:lnTo>
                  <a:lnTo>
                    <a:pt x="2803" y="45649"/>
                  </a:lnTo>
                  <a:lnTo>
                    <a:pt x="2944" y="45629"/>
                  </a:lnTo>
                  <a:lnTo>
                    <a:pt x="2964" y="45629"/>
                  </a:lnTo>
                  <a:lnTo>
                    <a:pt x="3085" y="45528"/>
                  </a:lnTo>
                  <a:lnTo>
                    <a:pt x="3146" y="45467"/>
                  </a:lnTo>
                  <a:lnTo>
                    <a:pt x="3206" y="45387"/>
                  </a:lnTo>
                  <a:lnTo>
                    <a:pt x="3206" y="45266"/>
                  </a:lnTo>
                  <a:lnTo>
                    <a:pt x="3206" y="45246"/>
                  </a:lnTo>
                  <a:lnTo>
                    <a:pt x="3105" y="45145"/>
                  </a:lnTo>
                  <a:lnTo>
                    <a:pt x="3065" y="45125"/>
                  </a:lnTo>
                  <a:lnTo>
                    <a:pt x="3045" y="45125"/>
                  </a:lnTo>
                  <a:lnTo>
                    <a:pt x="3004" y="45105"/>
                  </a:lnTo>
                  <a:lnTo>
                    <a:pt x="2924" y="45064"/>
                  </a:lnTo>
                  <a:lnTo>
                    <a:pt x="2863" y="45024"/>
                  </a:lnTo>
                  <a:lnTo>
                    <a:pt x="2863" y="45004"/>
                  </a:lnTo>
                  <a:close/>
                  <a:moveTo>
                    <a:pt x="6513" y="43492"/>
                  </a:moveTo>
                  <a:lnTo>
                    <a:pt x="6372" y="43552"/>
                  </a:lnTo>
                  <a:lnTo>
                    <a:pt x="6291" y="43552"/>
                  </a:lnTo>
                  <a:lnTo>
                    <a:pt x="6049" y="43532"/>
                  </a:lnTo>
                  <a:lnTo>
                    <a:pt x="5888" y="43572"/>
                  </a:lnTo>
                  <a:lnTo>
                    <a:pt x="5847" y="43592"/>
                  </a:lnTo>
                  <a:lnTo>
                    <a:pt x="5787" y="43633"/>
                  </a:lnTo>
                  <a:lnTo>
                    <a:pt x="5706" y="43653"/>
                  </a:lnTo>
                  <a:lnTo>
                    <a:pt x="5626" y="43734"/>
                  </a:lnTo>
                  <a:lnTo>
                    <a:pt x="5585" y="43814"/>
                  </a:lnTo>
                  <a:lnTo>
                    <a:pt x="5505" y="43895"/>
                  </a:lnTo>
                  <a:lnTo>
                    <a:pt x="5464" y="43955"/>
                  </a:lnTo>
                  <a:lnTo>
                    <a:pt x="5444" y="43975"/>
                  </a:lnTo>
                  <a:lnTo>
                    <a:pt x="5283" y="44096"/>
                  </a:lnTo>
                  <a:lnTo>
                    <a:pt x="5263" y="44096"/>
                  </a:lnTo>
                  <a:lnTo>
                    <a:pt x="5101" y="44177"/>
                  </a:lnTo>
                  <a:lnTo>
                    <a:pt x="5061" y="44197"/>
                  </a:lnTo>
                  <a:lnTo>
                    <a:pt x="4859" y="44197"/>
                  </a:lnTo>
                  <a:lnTo>
                    <a:pt x="4658" y="44238"/>
                  </a:lnTo>
                  <a:lnTo>
                    <a:pt x="4436" y="44278"/>
                  </a:lnTo>
                  <a:lnTo>
                    <a:pt x="4335" y="44278"/>
                  </a:lnTo>
                  <a:lnTo>
                    <a:pt x="4255" y="44258"/>
                  </a:lnTo>
                  <a:lnTo>
                    <a:pt x="4113" y="44238"/>
                  </a:lnTo>
                  <a:lnTo>
                    <a:pt x="4013" y="44298"/>
                  </a:lnTo>
                  <a:lnTo>
                    <a:pt x="3952" y="44318"/>
                  </a:lnTo>
                  <a:lnTo>
                    <a:pt x="3932" y="44318"/>
                  </a:lnTo>
                  <a:lnTo>
                    <a:pt x="3871" y="44359"/>
                  </a:lnTo>
                  <a:lnTo>
                    <a:pt x="3871" y="44399"/>
                  </a:lnTo>
                  <a:lnTo>
                    <a:pt x="3932" y="44459"/>
                  </a:lnTo>
                  <a:lnTo>
                    <a:pt x="3992" y="44500"/>
                  </a:lnTo>
                  <a:lnTo>
                    <a:pt x="3992" y="44520"/>
                  </a:lnTo>
                  <a:lnTo>
                    <a:pt x="4033" y="44560"/>
                  </a:lnTo>
                  <a:lnTo>
                    <a:pt x="4093" y="44701"/>
                  </a:lnTo>
                  <a:lnTo>
                    <a:pt x="4093" y="44822"/>
                  </a:lnTo>
                  <a:lnTo>
                    <a:pt x="4113" y="44863"/>
                  </a:lnTo>
                  <a:lnTo>
                    <a:pt x="4194" y="44963"/>
                  </a:lnTo>
                  <a:lnTo>
                    <a:pt x="4275" y="45084"/>
                  </a:lnTo>
                  <a:lnTo>
                    <a:pt x="4275" y="45125"/>
                  </a:lnTo>
                  <a:lnTo>
                    <a:pt x="4416" y="45306"/>
                  </a:lnTo>
                  <a:lnTo>
                    <a:pt x="4456" y="45347"/>
                  </a:lnTo>
                  <a:lnTo>
                    <a:pt x="4496" y="45427"/>
                  </a:lnTo>
                  <a:lnTo>
                    <a:pt x="4557" y="45508"/>
                  </a:lnTo>
                  <a:lnTo>
                    <a:pt x="4597" y="45669"/>
                  </a:lnTo>
                  <a:lnTo>
                    <a:pt x="4617" y="45689"/>
                  </a:lnTo>
                  <a:lnTo>
                    <a:pt x="4638" y="45709"/>
                  </a:lnTo>
                  <a:lnTo>
                    <a:pt x="4819" y="45669"/>
                  </a:lnTo>
                  <a:lnTo>
                    <a:pt x="4920" y="45609"/>
                  </a:lnTo>
                  <a:lnTo>
                    <a:pt x="5061" y="45568"/>
                  </a:lnTo>
                  <a:lnTo>
                    <a:pt x="5222" y="45528"/>
                  </a:lnTo>
                  <a:lnTo>
                    <a:pt x="5343" y="45387"/>
                  </a:lnTo>
                  <a:lnTo>
                    <a:pt x="5404" y="45286"/>
                  </a:lnTo>
                  <a:lnTo>
                    <a:pt x="5484" y="45185"/>
                  </a:lnTo>
                  <a:lnTo>
                    <a:pt x="5565" y="45105"/>
                  </a:lnTo>
                  <a:lnTo>
                    <a:pt x="5585" y="45044"/>
                  </a:lnTo>
                  <a:lnTo>
                    <a:pt x="5626" y="44903"/>
                  </a:lnTo>
                  <a:lnTo>
                    <a:pt x="5686" y="44742"/>
                  </a:lnTo>
                  <a:lnTo>
                    <a:pt x="5686" y="44721"/>
                  </a:lnTo>
                  <a:lnTo>
                    <a:pt x="5726" y="44641"/>
                  </a:lnTo>
                  <a:lnTo>
                    <a:pt x="5747" y="44601"/>
                  </a:lnTo>
                  <a:lnTo>
                    <a:pt x="5787" y="44520"/>
                  </a:lnTo>
                  <a:lnTo>
                    <a:pt x="5787" y="44399"/>
                  </a:lnTo>
                  <a:lnTo>
                    <a:pt x="5787" y="44359"/>
                  </a:lnTo>
                  <a:lnTo>
                    <a:pt x="5888" y="44197"/>
                  </a:lnTo>
                  <a:lnTo>
                    <a:pt x="6089" y="44016"/>
                  </a:lnTo>
                  <a:lnTo>
                    <a:pt x="6109" y="43975"/>
                  </a:lnTo>
                  <a:lnTo>
                    <a:pt x="6190" y="43915"/>
                  </a:lnTo>
                  <a:lnTo>
                    <a:pt x="6190" y="43955"/>
                  </a:lnTo>
                  <a:lnTo>
                    <a:pt x="6573" y="43774"/>
                  </a:lnTo>
                  <a:lnTo>
                    <a:pt x="6573" y="43754"/>
                  </a:lnTo>
                  <a:lnTo>
                    <a:pt x="6654" y="43613"/>
                  </a:lnTo>
                  <a:lnTo>
                    <a:pt x="6614" y="43492"/>
                  </a:lnTo>
                  <a:close/>
                  <a:moveTo>
                    <a:pt x="9073" y="45044"/>
                  </a:moveTo>
                  <a:lnTo>
                    <a:pt x="9013" y="45064"/>
                  </a:lnTo>
                  <a:lnTo>
                    <a:pt x="9013" y="45105"/>
                  </a:lnTo>
                  <a:lnTo>
                    <a:pt x="9013" y="45145"/>
                  </a:lnTo>
                  <a:lnTo>
                    <a:pt x="9013" y="45185"/>
                  </a:lnTo>
                  <a:lnTo>
                    <a:pt x="8811" y="45185"/>
                  </a:lnTo>
                  <a:lnTo>
                    <a:pt x="8710" y="45145"/>
                  </a:lnTo>
                  <a:lnTo>
                    <a:pt x="8509" y="45145"/>
                  </a:lnTo>
                  <a:lnTo>
                    <a:pt x="8247" y="45084"/>
                  </a:lnTo>
                  <a:lnTo>
                    <a:pt x="8065" y="45084"/>
                  </a:lnTo>
                  <a:lnTo>
                    <a:pt x="8025" y="45347"/>
                  </a:lnTo>
                  <a:lnTo>
                    <a:pt x="7904" y="45548"/>
                  </a:lnTo>
                  <a:lnTo>
                    <a:pt x="7823" y="45609"/>
                  </a:lnTo>
                  <a:lnTo>
                    <a:pt x="7743" y="45649"/>
                  </a:lnTo>
                  <a:lnTo>
                    <a:pt x="7662" y="45709"/>
                  </a:lnTo>
                  <a:lnTo>
                    <a:pt x="7662" y="45830"/>
                  </a:lnTo>
                  <a:lnTo>
                    <a:pt x="7662" y="46012"/>
                  </a:lnTo>
                  <a:lnTo>
                    <a:pt x="7662" y="46093"/>
                  </a:lnTo>
                  <a:lnTo>
                    <a:pt x="7722" y="46193"/>
                  </a:lnTo>
                  <a:lnTo>
                    <a:pt x="7743" y="46254"/>
                  </a:lnTo>
                  <a:lnTo>
                    <a:pt x="7783" y="46334"/>
                  </a:lnTo>
                  <a:lnTo>
                    <a:pt x="7843" y="46395"/>
                  </a:lnTo>
                  <a:lnTo>
                    <a:pt x="7904" y="46435"/>
                  </a:lnTo>
                  <a:lnTo>
                    <a:pt x="7924" y="46496"/>
                  </a:lnTo>
                  <a:lnTo>
                    <a:pt x="8025" y="46556"/>
                  </a:lnTo>
                  <a:lnTo>
                    <a:pt x="8166" y="46677"/>
                  </a:lnTo>
                  <a:lnTo>
                    <a:pt x="8327" y="46677"/>
                  </a:lnTo>
                  <a:lnTo>
                    <a:pt x="8388" y="46697"/>
                  </a:lnTo>
                  <a:lnTo>
                    <a:pt x="8610" y="46657"/>
                  </a:lnTo>
                  <a:lnTo>
                    <a:pt x="8852" y="46556"/>
                  </a:lnTo>
                  <a:lnTo>
                    <a:pt x="8952" y="46536"/>
                  </a:lnTo>
                  <a:lnTo>
                    <a:pt x="9013" y="46496"/>
                  </a:lnTo>
                  <a:lnTo>
                    <a:pt x="9235" y="46254"/>
                  </a:lnTo>
                  <a:lnTo>
                    <a:pt x="9235" y="46214"/>
                  </a:lnTo>
                  <a:lnTo>
                    <a:pt x="9215" y="46153"/>
                  </a:lnTo>
                  <a:lnTo>
                    <a:pt x="9235" y="45992"/>
                  </a:lnTo>
                  <a:lnTo>
                    <a:pt x="9255" y="45931"/>
                  </a:lnTo>
                  <a:lnTo>
                    <a:pt x="9255" y="45730"/>
                  </a:lnTo>
                  <a:lnTo>
                    <a:pt x="9235" y="45629"/>
                  </a:lnTo>
                  <a:lnTo>
                    <a:pt x="9134" y="45387"/>
                  </a:lnTo>
                  <a:lnTo>
                    <a:pt x="9094" y="45266"/>
                  </a:lnTo>
                  <a:lnTo>
                    <a:pt x="9154" y="45125"/>
                  </a:lnTo>
                  <a:lnTo>
                    <a:pt x="9073" y="45044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736" name="Google Shape;736;p50"/>
            <p:cNvGrpSpPr/>
            <p:nvPr/>
          </p:nvGrpSpPr>
          <p:grpSpPr>
            <a:xfrm>
              <a:off x="3055609" y="2747223"/>
              <a:ext cx="596074" cy="358796"/>
              <a:chOff x="5498961" y="2515328"/>
              <a:chExt cx="772917" cy="465546"/>
            </a:xfrm>
          </p:grpSpPr>
          <p:sp>
            <p:nvSpPr>
              <p:cNvPr id="737" name="Google Shape;737;p50"/>
              <p:cNvSpPr/>
              <p:nvPr/>
            </p:nvSpPr>
            <p:spPr>
              <a:xfrm>
                <a:off x="5498961" y="2884717"/>
                <a:ext cx="104155" cy="96157"/>
              </a:xfrm>
              <a:custGeom>
                <a:avLst/>
                <a:gdLst/>
                <a:ahLst/>
                <a:cxnLst/>
                <a:rect l="l" t="t" r="r" b="b"/>
                <a:pathLst>
                  <a:path w="2331" h="2152" extrusionOk="0">
                    <a:moveTo>
                      <a:pt x="1502" y="1"/>
                    </a:moveTo>
                    <a:lnTo>
                      <a:pt x="1300" y="135"/>
                    </a:lnTo>
                    <a:lnTo>
                      <a:pt x="1009" y="203"/>
                    </a:lnTo>
                    <a:lnTo>
                      <a:pt x="807" y="180"/>
                    </a:lnTo>
                    <a:lnTo>
                      <a:pt x="762" y="315"/>
                    </a:lnTo>
                    <a:lnTo>
                      <a:pt x="628" y="539"/>
                    </a:lnTo>
                    <a:lnTo>
                      <a:pt x="449" y="561"/>
                    </a:lnTo>
                    <a:lnTo>
                      <a:pt x="494" y="673"/>
                    </a:lnTo>
                    <a:lnTo>
                      <a:pt x="404" y="897"/>
                    </a:lnTo>
                    <a:lnTo>
                      <a:pt x="606" y="1009"/>
                    </a:lnTo>
                    <a:lnTo>
                      <a:pt x="516" y="1166"/>
                    </a:lnTo>
                    <a:lnTo>
                      <a:pt x="158" y="1144"/>
                    </a:lnTo>
                    <a:lnTo>
                      <a:pt x="158" y="1524"/>
                    </a:lnTo>
                    <a:cubicBezTo>
                      <a:pt x="90" y="1569"/>
                      <a:pt x="46" y="1636"/>
                      <a:pt x="1" y="1704"/>
                    </a:cubicBezTo>
                    <a:lnTo>
                      <a:pt x="23" y="1838"/>
                    </a:lnTo>
                    <a:lnTo>
                      <a:pt x="158" y="1838"/>
                    </a:lnTo>
                    <a:lnTo>
                      <a:pt x="292" y="2062"/>
                    </a:lnTo>
                    <a:lnTo>
                      <a:pt x="382" y="1928"/>
                    </a:lnTo>
                    <a:lnTo>
                      <a:pt x="337" y="1883"/>
                    </a:lnTo>
                    <a:lnTo>
                      <a:pt x="337" y="1771"/>
                    </a:lnTo>
                    <a:lnTo>
                      <a:pt x="471" y="1771"/>
                    </a:lnTo>
                    <a:lnTo>
                      <a:pt x="673" y="1905"/>
                    </a:lnTo>
                    <a:lnTo>
                      <a:pt x="762" y="1793"/>
                    </a:lnTo>
                    <a:cubicBezTo>
                      <a:pt x="785" y="1838"/>
                      <a:pt x="807" y="1861"/>
                      <a:pt x="852" y="1883"/>
                    </a:cubicBezTo>
                    <a:lnTo>
                      <a:pt x="897" y="2152"/>
                    </a:lnTo>
                    <a:lnTo>
                      <a:pt x="1009" y="2085"/>
                    </a:lnTo>
                    <a:lnTo>
                      <a:pt x="1188" y="2107"/>
                    </a:lnTo>
                    <a:lnTo>
                      <a:pt x="1255" y="1681"/>
                    </a:lnTo>
                    <a:lnTo>
                      <a:pt x="1300" y="1592"/>
                    </a:lnTo>
                    <a:lnTo>
                      <a:pt x="1860" y="1256"/>
                    </a:lnTo>
                    <a:lnTo>
                      <a:pt x="1860" y="875"/>
                    </a:lnTo>
                    <a:lnTo>
                      <a:pt x="2017" y="852"/>
                    </a:lnTo>
                    <a:lnTo>
                      <a:pt x="2107" y="920"/>
                    </a:lnTo>
                    <a:lnTo>
                      <a:pt x="2196" y="942"/>
                    </a:lnTo>
                    <a:lnTo>
                      <a:pt x="2241" y="830"/>
                    </a:lnTo>
                    <a:lnTo>
                      <a:pt x="2084" y="808"/>
                    </a:lnTo>
                    <a:lnTo>
                      <a:pt x="2084" y="695"/>
                    </a:lnTo>
                    <a:lnTo>
                      <a:pt x="2152" y="628"/>
                    </a:lnTo>
                    <a:lnTo>
                      <a:pt x="2129" y="583"/>
                    </a:lnTo>
                    <a:lnTo>
                      <a:pt x="2174" y="449"/>
                    </a:lnTo>
                    <a:lnTo>
                      <a:pt x="2331" y="404"/>
                    </a:lnTo>
                    <a:lnTo>
                      <a:pt x="2331" y="337"/>
                    </a:lnTo>
                    <a:lnTo>
                      <a:pt x="2152" y="337"/>
                    </a:lnTo>
                    <a:lnTo>
                      <a:pt x="2152" y="225"/>
                    </a:lnTo>
                    <a:lnTo>
                      <a:pt x="2308" y="113"/>
                    </a:lnTo>
                    <a:lnTo>
                      <a:pt x="2152" y="113"/>
                    </a:lnTo>
                    <a:lnTo>
                      <a:pt x="2129" y="1"/>
                    </a:lnTo>
                    <a:cubicBezTo>
                      <a:pt x="2084" y="23"/>
                      <a:pt x="2040" y="46"/>
                      <a:pt x="2017" y="46"/>
                    </a:cubicBezTo>
                    <a:lnTo>
                      <a:pt x="1502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8" name="Google Shape;738;p50"/>
              <p:cNvSpPr/>
              <p:nvPr/>
            </p:nvSpPr>
            <p:spPr>
              <a:xfrm>
                <a:off x="5770273" y="2570377"/>
                <a:ext cx="291375" cy="238336"/>
              </a:xfrm>
              <a:custGeom>
                <a:avLst/>
                <a:gdLst/>
                <a:ahLst/>
                <a:cxnLst/>
                <a:rect l="l" t="t" r="r" b="b"/>
                <a:pathLst>
                  <a:path w="6521" h="5334" extrusionOk="0">
                    <a:moveTo>
                      <a:pt x="4817" y="1"/>
                    </a:moveTo>
                    <a:lnTo>
                      <a:pt x="4212" y="315"/>
                    </a:lnTo>
                    <a:lnTo>
                      <a:pt x="4078" y="247"/>
                    </a:lnTo>
                    <a:lnTo>
                      <a:pt x="3787" y="471"/>
                    </a:lnTo>
                    <a:lnTo>
                      <a:pt x="3495" y="427"/>
                    </a:lnTo>
                    <a:lnTo>
                      <a:pt x="2868" y="964"/>
                    </a:lnTo>
                    <a:lnTo>
                      <a:pt x="2353" y="964"/>
                    </a:lnTo>
                    <a:cubicBezTo>
                      <a:pt x="2353" y="964"/>
                      <a:pt x="2129" y="1256"/>
                      <a:pt x="2106" y="1278"/>
                    </a:cubicBezTo>
                    <a:cubicBezTo>
                      <a:pt x="2106" y="1278"/>
                      <a:pt x="2084" y="1502"/>
                      <a:pt x="2084" y="1502"/>
                    </a:cubicBezTo>
                    <a:lnTo>
                      <a:pt x="1501" y="1860"/>
                    </a:lnTo>
                    <a:lnTo>
                      <a:pt x="1389" y="2174"/>
                    </a:lnTo>
                    <a:lnTo>
                      <a:pt x="964" y="2376"/>
                    </a:lnTo>
                    <a:lnTo>
                      <a:pt x="0" y="3182"/>
                    </a:lnTo>
                    <a:lnTo>
                      <a:pt x="516" y="3765"/>
                    </a:lnTo>
                    <a:lnTo>
                      <a:pt x="762" y="3698"/>
                    </a:lnTo>
                    <a:lnTo>
                      <a:pt x="1255" y="4191"/>
                    </a:lnTo>
                    <a:lnTo>
                      <a:pt x="1389" y="3653"/>
                    </a:lnTo>
                    <a:lnTo>
                      <a:pt x="2017" y="3384"/>
                    </a:lnTo>
                    <a:lnTo>
                      <a:pt x="2375" y="3608"/>
                    </a:lnTo>
                    <a:lnTo>
                      <a:pt x="2375" y="3967"/>
                    </a:lnTo>
                    <a:lnTo>
                      <a:pt x="2532" y="4146"/>
                    </a:lnTo>
                    <a:lnTo>
                      <a:pt x="2510" y="4504"/>
                    </a:lnTo>
                    <a:cubicBezTo>
                      <a:pt x="2510" y="4504"/>
                      <a:pt x="2980" y="4683"/>
                      <a:pt x="3003" y="4683"/>
                    </a:cubicBezTo>
                    <a:lnTo>
                      <a:pt x="3787" y="4661"/>
                    </a:lnTo>
                    <a:lnTo>
                      <a:pt x="3876" y="4975"/>
                    </a:lnTo>
                    <a:lnTo>
                      <a:pt x="4145" y="5288"/>
                    </a:lnTo>
                    <a:lnTo>
                      <a:pt x="4481" y="5333"/>
                    </a:lnTo>
                    <a:lnTo>
                      <a:pt x="4795" y="4908"/>
                    </a:lnTo>
                    <a:lnTo>
                      <a:pt x="5333" y="4549"/>
                    </a:lnTo>
                    <a:lnTo>
                      <a:pt x="5557" y="3541"/>
                    </a:lnTo>
                    <a:lnTo>
                      <a:pt x="6206" y="2824"/>
                    </a:lnTo>
                    <a:lnTo>
                      <a:pt x="5960" y="2488"/>
                    </a:lnTo>
                    <a:lnTo>
                      <a:pt x="6520" y="2241"/>
                    </a:lnTo>
                    <a:lnTo>
                      <a:pt x="6386" y="1592"/>
                    </a:lnTo>
                    <a:lnTo>
                      <a:pt x="5758" y="1368"/>
                    </a:lnTo>
                    <a:lnTo>
                      <a:pt x="5355" y="1793"/>
                    </a:lnTo>
                    <a:lnTo>
                      <a:pt x="4795" y="1726"/>
                    </a:lnTo>
                    <a:lnTo>
                      <a:pt x="4392" y="1323"/>
                    </a:lnTo>
                    <a:lnTo>
                      <a:pt x="4392" y="1032"/>
                    </a:lnTo>
                    <a:lnTo>
                      <a:pt x="4862" y="964"/>
                    </a:lnTo>
                    <a:lnTo>
                      <a:pt x="4773" y="673"/>
                    </a:lnTo>
                    <a:lnTo>
                      <a:pt x="4257" y="852"/>
                    </a:lnTo>
                    <a:lnTo>
                      <a:pt x="4123" y="651"/>
                    </a:lnTo>
                    <a:lnTo>
                      <a:pt x="4907" y="247"/>
                    </a:lnTo>
                    <a:lnTo>
                      <a:pt x="4817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9" name="Google Shape;739;p50"/>
              <p:cNvSpPr/>
              <p:nvPr/>
            </p:nvSpPr>
            <p:spPr>
              <a:xfrm>
                <a:off x="6130681" y="2515328"/>
                <a:ext cx="141197" cy="91152"/>
              </a:xfrm>
              <a:custGeom>
                <a:avLst/>
                <a:gdLst/>
                <a:ahLst/>
                <a:cxnLst/>
                <a:rect l="l" t="t" r="r" b="b"/>
                <a:pathLst>
                  <a:path w="3160" h="2040" extrusionOk="0">
                    <a:moveTo>
                      <a:pt x="1680" y="1"/>
                    </a:moveTo>
                    <a:lnTo>
                      <a:pt x="1456" y="292"/>
                    </a:lnTo>
                    <a:lnTo>
                      <a:pt x="314" y="359"/>
                    </a:lnTo>
                    <a:lnTo>
                      <a:pt x="0" y="673"/>
                    </a:lnTo>
                    <a:lnTo>
                      <a:pt x="291" y="942"/>
                    </a:lnTo>
                    <a:lnTo>
                      <a:pt x="269" y="1367"/>
                    </a:lnTo>
                    <a:lnTo>
                      <a:pt x="784" y="1390"/>
                    </a:lnTo>
                    <a:lnTo>
                      <a:pt x="1075" y="1166"/>
                    </a:lnTo>
                    <a:lnTo>
                      <a:pt x="1613" y="1323"/>
                    </a:lnTo>
                    <a:lnTo>
                      <a:pt x="2263" y="1905"/>
                    </a:lnTo>
                    <a:lnTo>
                      <a:pt x="2913" y="2039"/>
                    </a:lnTo>
                    <a:lnTo>
                      <a:pt x="2957" y="1614"/>
                    </a:lnTo>
                    <a:lnTo>
                      <a:pt x="3159" y="1345"/>
                    </a:lnTo>
                    <a:lnTo>
                      <a:pt x="2689" y="1098"/>
                    </a:lnTo>
                    <a:lnTo>
                      <a:pt x="2756" y="650"/>
                    </a:lnTo>
                    <a:lnTo>
                      <a:pt x="2308" y="426"/>
                    </a:lnTo>
                    <a:lnTo>
                      <a:pt x="2173" y="471"/>
                    </a:lnTo>
                    <a:lnTo>
                      <a:pt x="2151" y="314"/>
                    </a:lnTo>
                    <a:lnTo>
                      <a:pt x="2196" y="157"/>
                    </a:lnTo>
                    <a:lnTo>
                      <a:pt x="2084" y="45"/>
                    </a:lnTo>
                    <a:lnTo>
                      <a:pt x="1949" y="113"/>
                    </a:lnTo>
                    <a:lnTo>
                      <a:pt x="1949" y="270"/>
                    </a:lnTo>
                    <a:lnTo>
                      <a:pt x="1860" y="337"/>
                    </a:lnTo>
                    <a:lnTo>
                      <a:pt x="1703" y="157"/>
                    </a:lnTo>
                    <a:lnTo>
                      <a:pt x="1770" y="23"/>
                    </a:lnTo>
                    <a:lnTo>
                      <a:pt x="168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740" name="Google Shape;740;p50"/>
          <p:cNvSpPr/>
          <p:nvPr/>
        </p:nvSpPr>
        <p:spPr>
          <a:xfrm>
            <a:off x="717829" y="3759321"/>
            <a:ext cx="173100" cy="173400"/>
          </a:xfrm>
          <a:prstGeom prst="rect">
            <a:avLst/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1" name="Google Shape;741;p50"/>
          <p:cNvSpPr txBox="1"/>
          <p:nvPr/>
        </p:nvSpPr>
        <p:spPr>
          <a:xfrm>
            <a:off x="950949" y="4154969"/>
            <a:ext cx="19653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dk2"/>
                </a:solidFill>
                <a:latin typeface="Roboto"/>
                <a:ea typeface="Roboto"/>
                <a:cs typeface="Roboto"/>
                <a:sym typeface="Roboto"/>
              </a:rPr>
              <a:t>Earth is the only planet with life</a:t>
            </a:r>
            <a:endParaRPr>
              <a:solidFill>
                <a:schemeClr val="dk2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742" name="Google Shape;742;p50"/>
          <p:cNvSpPr txBox="1"/>
          <p:nvPr/>
        </p:nvSpPr>
        <p:spPr>
          <a:xfrm>
            <a:off x="950939" y="3663181"/>
            <a:ext cx="19116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 b="1">
                <a:solidFill>
                  <a:schemeClr val="dk2"/>
                </a:solidFill>
                <a:latin typeface="Libre Baskerville"/>
                <a:ea typeface="Libre Baskerville"/>
                <a:cs typeface="Libre Baskerville"/>
                <a:sym typeface="Libre Baskerville"/>
              </a:rPr>
              <a:t>Earth</a:t>
            </a:r>
            <a:endParaRPr sz="2000" b="1">
              <a:solidFill>
                <a:schemeClr val="dk2"/>
              </a:solidFill>
              <a:latin typeface="Libre Baskerville"/>
              <a:ea typeface="Libre Baskerville"/>
              <a:cs typeface="Libre Baskerville"/>
              <a:sym typeface="Libre Baskerville"/>
            </a:endParaRPr>
          </a:p>
        </p:txBody>
      </p:sp>
      <p:sp>
        <p:nvSpPr>
          <p:cNvPr id="743" name="Google Shape;743;p50"/>
          <p:cNvSpPr/>
          <p:nvPr/>
        </p:nvSpPr>
        <p:spPr>
          <a:xfrm>
            <a:off x="6139041" y="2304296"/>
            <a:ext cx="173100" cy="173400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4" name="Google Shape;744;p50"/>
          <p:cNvSpPr/>
          <p:nvPr/>
        </p:nvSpPr>
        <p:spPr>
          <a:xfrm>
            <a:off x="5340254" y="3539341"/>
            <a:ext cx="173100" cy="173400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5" name="Google Shape;745;p50"/>
          <p:cNvSpPr/>
          <p:nvPr/>
        </p:nvSpPr>
        <p:spPr>
          <a:xfrm>
            <a:off x="5465229" y="3190321"/>
            <a:ext cx="173100" cy="173400"/>
          </a:xfrm>
          <a:prstGeom prst="rect">
            <a:avLst/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2" name="Imagen 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617379" y="3370375"/>
            <a:ext cx="2171250" cy="1473750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Generation of '27 by Slidesgo">
  <a:themeElements>
    <a:clrScheme name="Simple Light">
      <a:dk1>
        <a:srgbClr val="000000"/>
      </a:dk1>
      <a:lt1>
        <a:srgbClr val="FFFFFF"/>
      </a:lt1>
      <a:dk2>
        <a:srgbClr val="7F694C"/>
      </a:dk2>
      <a:lt2>
        <a:srgbClr val="E0DAC8"/>
      </a:lt2>
      <a:accent1>
        <a:srgbClr val="E7D8AC"/>
      </a:accent1>
      <a:accent2>
        <a:srgbClr val="BEB296"/>
      </a:accent2>
      <a:accent3>
        <a:srgbClr val="8A7C5C"/>
      </a:accent3>
      <a:accent4>
        <a:srgbClr val="BB9245"/>
      </a:accent4>
      <a:accent5>
        <a:srgbClr val="D8D0B7"/>
      </a:accent5>
      <a:accent6>
        <a:srgbClr val="FFF1C6"/>
      </a:accent6>
      <a:hlink>
        <a:srgbClr val="7F694C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>
  <a:themeElements>
    <a:clrScheme name="Default">
      <a:dk1>
        <a:srgbClr val="000000"/>
      </a:dk1>
      <a:lt1>
        <a:srgbClr val="FFFFFF"/>
      </a:lt1>
      <a:dk2>
        <a:srgbClr val="158158"/>
      </a:dk2>
      <a:lt2>
        <a:srgbClr val="F3F3F3"/>
      </a:lt2>
      <a:accent1>
        <a:srgbClr val="058DC7"/>
      </a:accent1>
      <a:accent2>
        <a:srgbClr val="50B432"/>
      </a:accent2>
      <a:accent3>
        <a:srgbClr val="ED561B"/>
      </a:accent3>
      <a:accent4>
        <a:srgbClr val="EDEF00"/>
      </a:accent4>
      <a:accent5>
        <a:srgbClr val="24CBE5"/>
      </a:accent5>
      <a:accent6>
        <a:srgbClr val="64E572"/>
      </a:accent6>
      <a:hlink>
        <a:srgbClr val="2200CC"/>
      </a:hlink>
      <a:folHlink>
        <a:srgbClr val="551A8B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127</TotalTime>
  <Words>1197</Words>
  <Application>Microsoft Office PowerPoint</Application>
  <PresentationFormat>Presentación en pantalla (16:9)</PresentationFormat>
  <Paragraphs>242</Paragraphs>
  <Slides>40</Slides>
  <Notes>40</Notes>
  <HiddenSlides>0</HiddenSlides>
  <MMClips>0</MMClips>
  <ScaleCrop>false</ScaleCrop>
  <HeadingPairs>
    <vt:vector size="6" baseType="variant">
      <vt:variant>
        <vt:lpstr>Fuentes usadas</vt:lpstr>
      </vt:variant>
      <vt:variant>
        <vt:i4>11</vt:i4>
      </vt:variant>
      <vt:variant>
        <vt:lpstr>Tema</vt:lpstr>
      </vt:variant>
      <vt:variant>
        <vt:i4>1</vt:i4>
      </vt:variant>
      <vt:variant>
        <vt:lpstr>Títulos de diapositiva</vt:lpstr>
      </vt:variant>
      <vt:variant>
        <vt:i4>40</vt:i4>
      </vt:variant>
    </vt:vector>
  </HeadingPairs>
  <TitlesOfParts>
    <vt:vector size="52" baseType="lpstr">
      <vt:lpstr>Libre Baskerville</vt:lpstr>
      <vt:lpstr>Calibri</vt:lpstr>
      <vt:lpstr>Roboto</vt:lpstr>
      <vt:lpstr>Abel</vt:lpstr>
      <vt:lpstr>Roboto Light</vt:lpstr>
      <vt:lpstr>DM Sans</vt:lpstr>
      <vt:lpstr>Arial</vt:lpstr>
      <vt:lpstr>Roboto Medium</vt:lpstr>
      <vt:lpstr>Merriweather</vt:lpstr>
      <vt:lpstr>Malgun Gothic</vt:lpstr>
      <vt:lpstr>Roboto Condensed Light</vt:lpstr>
      <vt:lpstr>Generation of '27 by Slidesgo</vt:lpstr>
      <vt:lpstr>Literature 2021 Free Template</vt:lpstr>
      <vt:lpstr>Contents of This Template</vt:lpstr>
      <vt:lpstr>Objectives</vt:lpstr>
      <vt:lpstr>About Generation of ‘27</vt:lpstr>
      <vt:lpstr>Methodology</vt:lpstr>
      <vt:lpstr>“This is a quote, words full of wisdom that someone important said and can make the reader get inspired.”</vt:lpstr>
      <vt:lpstr>Study Objectives</vt:lpstr>
      <vt:lpstr>Introduction</vt:lpstr>
      <vt:lpstr>This Is a Map</vt:lpstr>
      <vt:lpstr>Literature Review</vt:lpstr>
      <vt:lpstr>Bibliographic References</vt:lpstr>
      <vt:lpstr>Secondary Objectives</vt:lpstr>
      <vt:lpstr>Awesome Words</vt:lpstr>
      <vt:lpstr>Your Work</vt:lpstr>
      <vt:lpstr>Schedule</vt:lpstr>
      <vt:lpstr>1,927</vt:lpstr>
      <vt:lpstr>Table</vt:lpstr>
      <vt:lpstr>Timeline</vt:lpstr>
      <vt:lpstr> </vt:lpstr>
      <vt:lpstr>Contenido</vt:lpstr>
      <vt:lpstr>Important Percentages</vt:lpstr>
      <vt:lpstr>Methodology</vt:lpstr>
      <vt:lpstr>Results Analysis</vt:lpstr>
      <vt:lpstr>Contenido</vt:lpstr>
      <vt:lpstr>Conclusions</vt:lpstr>
      <vt:lpstr>Thanks</vt:lpstr>
      <vt:lpstr>Alternative Resources</vt:lpstr>
      <vt:lpstr>Resources</vt:lpstr>
      <vt:lpstr>Editables</vt:lpstr>
      <vt:lpstr>Editables</vt:lpstr>
      <vt:lpstr>Editables</vt:lpstr>
      <vt:lpstr>https://www.plantillaspower-point.com</vt:lpstr>
      <vt:lpstr>https://www.plantillaspower-point.com</vt:lpstr>
      <vt:lpstr>https://www.plantillaspower-point.com</vt:lpstr>
      <vt:lpstr>https://www.plantillaspower-point.com</vt:lpstr>
      <vt:lpstr>https://www.plantillaspower-point.com</vt:lpstr>
      <vt:lpstr>https://www.plantillaspower-point.com</vt:lpstr>
      <vt:lpstr>https://www.plantillaspower-point.com</vt:lpstr>
      <vt:lpstr>https://www.plantillaspower-point.com</vt:lpstr>
      <vt:lpstr>https://www.plantillaspower-point.com</vt:lpstr>
    </vt:vector>
  </TitlesOfParts>
  <LinksUpToDate>false</LinksUpToDate>
  <SharedDoc>false</SharedDoc>
  <HyperlinksChanged>false</HyperlinksChanged>
  <AppVersion>15.0000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Generation of ‘27</dc:title>
  <dc:creator>Sr GRYM</dc:creator>
  <cp:lastModifiedBy>ADMIN</cp:lastModifiedBy>
  <cp:revision>28</cp:revision>
  <dcterms:modified xsi:type="dcterms:W3CDTF">2021-08-24T23:32:35Z</dcterms:modified>
</cp:coreProperties>
</file>